
<file path=[Content_Types].xml><?xml version="1.0" encoding="utf-8"?>
<Types xmlns="http://schemas.openxmlformats.org/package/2006/content-types">
  <Default Extension="xml" ContentType="application/xml"/>
  <Default Extension="jpeg" ContentType="image/jpeg"/>
  <Default Extension="xlsx" ContentType="application/vnd.openxmlformats-officedocument.spreadsheetml.sheet"/>
  <Default Extension="png" ContentType="image/png"/>
  <Default Extension="rels" ContentType="application/vnd.openxmlformats-package.relationships+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theme/themeOverride1.xml" ContentType="application/vnd.openxmlformats-officedocument.themeOverride+xml"/>
  <Override PartName="/ppt/charts/chart3.xml" ContentType="application/vnd.openxmlformats-officedocument.drawingml.chart+xml"/>
  <Override PartName="/ppt/charts/chart4.xml" ContentType="application/vnd.openxmlformats-officedocument.drawingml.chart+xml"/>
  <Override PartName="/ppt/theme/themeOverride2.xml" ContentType="application/vnd.openxmlformats-officedocument.themeOverride+xml"/>
  <Override PartName="/ppt/charts/chart5.xml" ContentType="application/vnd.openxmlformats-officedocument.drawingml.chart+xml"/>
  <Override PartName="/ppt/theme/themeOverride3.xml" ContentType="application/vnd.openxmlformats-officedocument.themeOverride+xml"/>
  <Override PartName="/ppt/charts/chart6.xml" ContentType="application/vnd.openxmlformats-officedocument.drawingml.chart+xml"/>
  <Override PartName="/ppt/theme/themeOverride4.xml" ContentType="application/vnd.openxmlformats-officedocument.themeOverride+xml"/>
  <Override PartName="/ppt/charts/chart7.xml" ContentType="application/vnd.openxmlformats-officedocument.drawingml.chart+xml"/>
  <Override PartName="/ppt/theme/themeOverride5.xml" ContentType="application/vnd.openxmlformats-officedocument.themeOverride+xml"/>
  <Override PartName="/ppt/charts/chart8.xml" ContentType="application/vnd.openxmlformats-officedocument.drawingml.chart+xml"/>
  <Override PartName="/ppt/theme/themeOverride6.xml" ContentType="application/vnd.openxmlformats-officedocument.themeOverride+xml"/>
  <Override PartName="/ppt/charts/chart9.xml" ContentType="application/vnd.openxmlformats-officedocument.drawingml.chart+xml"/>
  <Override PartName="/ppt/theme/themeOverride7.xml" ContentType="application/vnd.openxmlformats-officedocument.themeOverride+xml"/>
  <Override PartName="/ppt/charts/chart10.xml" ContentType="application/vnd.openxmlformats-officedocument.drawingml.chart+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07"/>
  </p:notesMasterIdLst>
  <p:sldIdLst>
    <p:sldId id="1862" r:id="rId2"/>
    <p:sldId id="1756" r:id="rId3"/>
    <p:sldId id="1845" r:id="rId4"/>
    <p:sldId id="1864" r:id="rId5"/>
    <p:sldId id="1866" r:id="rId6"/>
    <p:sldId id="1867" r:id="rId7"/>
    <p:sldId id="1847" r:id="rId8"/>
    <p:sldId id="1848" r:id="rId9"/>
    <p:sldId id="1849" r:id="rId10"/>
    <p:sldId id="1850" r:id="rId11"/>
    <p:sldId id="1857" r:id="rId12"/>
    <p:sldId id="1851" r:id="rId13"/>
    <p:sldId id="1854" r:id="rId14"/>
    <p:sldId id="1858" r:id="rId15"/>
    <p:sldId id="1787" r:id="rId16"/>
    <p:sldId id="1818" r:id="rId17"/>
    <p:sldId id="1788" r:id="rId18"/>
    <p:sldId id="1820" r:id="rId19"/>
    <p:sldId id="1776" r:id="rId20"/>
    <p:sldId id="1752" r:id="rId21"/>
    <p:sldId id="1896" r:id="rId22"/>
    <p:sldId id="1753" r:id="rId23"/>
    <p:sldId id="1754" r:id="rId24"/>
    <p:sldId id="1799" r:id="rId25"/>
    <p:sldId id="1789" r:id="rId26"/>
    <p:sldId id="1842" r:id="rId27"/>
    <p:sldId id="1775" r:id="rId28"/>
    <p:sldId id="1790" r:id="rId29"/>
    <p:sldId id="1834" r:id="rId30"/>
    <p:sldId id="1950" r:id="rId31"/>
    <p:sldId id="1749" r:id="rId32"/>
    <p:sldId id="1832" r:id="rId33"/>
    <p:sldId id="1751" r:id="rId34"/>
    <p:sldId id="1770" r:id="rId35"/>
    <p:sldId id="1823" r:id="rId36"/>
    <p:sldId id="1824" r:id="rId37"/>
    <p:sldId id="1771" r:id="rId38"/>
    <p:sldId id="1772" r:id="rId39"/>
    <p:sldId id="1773" r:id="rId40"/>
    <p:sldId id="1774" r:id="rId41"/>
    <p:sldId id="1889" r:id="rId42"/>
    <p:sldId id="1817" r:id="rId43"/>
    <p:sldId id="1887" r:id="rId44"/>
    <p:sldId id="1888" r:id="rId45"/>
    <p:sldId id="1885" r:id="rId46"/>
    <p:sldId id="1884" r:id="rId47"/>
    <p:sldId id="1760" r:id="rId48"/>
    <p:sldId id="1761" r:id="rId49"/>
    <p:sldId id="1821" r:id="rId50"/>
    <p:sldId id="1822" r:id="rId51"/>
    <p:sldId id="1863" r:id="rId52"/>
    <p:sldId id="1872" r:id="rId53"/>
    <p:sldId id="1875" r:id="rId54"/>
    <p:sldId id="1876" r:id="rId55"/>
    <p:sldId id="1877" r:id="rId56"/>
    <p:sldId id="1878" r:id="rId57"/>
    <p:sldId id="1879" r:id="rId58"/>
    <p:sldId id="1880" r:id="rId59"/>
    <p:sldId id="1881" r:id="rId60"/>
    <p:sldId id="1882" r:id="rId61"/>
    <p:sldId id="1883" r:id="rId62"/>
    <p:sldId id="1871" r:id="rId63"/>
    <p:sldId id="1836" r:id="rId64"/>
    <p:sldId id="1763" r:id="rId65"/>
    <p:sldId id="1764" r:id="rId66"/>
    <p:sldId id="1765" r:id="rId67"/>
    <p:sldId id="1766" r:id="rId68"/>
    <p:sldId id="1767" r:id="rId69"/>
    <p:sldId id="1865" r:id="rId70"/>
    <p:sldId id="1898" r:id="rId71"/>
    <p:sldId id="1949" r:id="rId72"/>
    <p:sldId id="1911" r:id="rId73"/>
    <p:sldId id="1899" r:id="rId74"/>
    <p:sldId id="1905" r:id="rId75"/>
    <p:sldId id="1906" r:id="rId76"/>
    <p:sldId id="1907" r:id="rId77"/>
    <p:sldId id="1908" r:id="rId78"/>
    <p:sldId id="1942" r:id="rId79"/>
    <p:sldId id="1909" r:id="rId80"/>
    <p:sldId id="1910" r:id="rId81"/>
    <p:sldId id="1900" r:id="rId82"/>
    <p:sldId id="1904" r:id="rId83"/>
    <p:sldId id="1919" r:id="rId84"/>
    <p:sldId id="1937" r:id="rId85"/>
    <p:sldId id="1939" r:id="rId86"/>
    <p:sldId id="1941" r:id="rId87"/>
    <p:sldId id="1940" r:id="rId88"/>
    <p:sldId id="1938" r:id="rId89"/>
    <p:sldId id="1943" r:id="rId90"/>
    <p:sldId id="1944" r:id="rId91"/>
    <p:sldId id="1945" r:id="rId92"/>
    <p:sldId id="1946" r:id="rId93"/>
    <p:sldId id="1947" r:id="rId94"/>
    <p:sldId id="1948" r:id="rId95"/>
    <p:sldId id="1890" r:id="rId96"/>
    <p:sldId id="1891" r:id="rId97"/>
    <p:sldId id="1892" r:id="rId98"/>
    <p:sldId id="1897" r:id="rId99"/>
    <p:sldId id="1893" r:id="rId100"/>
    <p:sldId id="1895" r:id="rId101"/>
    <p:sldId id="1837" r:id="rId102"/>
    <p:sldId id="1750" r:id="rId103"/>
    <p:sldId id="1801" r:id="rId104"/>
    <p:sldId id="1802" r:id="rId105"/>
    <p:sldId id="1803" r:id="rId106"/>
  </p:sldIdLst>
  <p:sldSz cx="24377650" cy="13716000"/>
  <p:notesSz cx="6858000" cy="9144000"/>
  <p:defaultText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8136" userDrawn="1">
          <p15:clr>
            <a:srgbClr val="A4A3A4"/>
          </p15:clr>
        </p15:guide>
        <p15:guide id="4" pos="14278" userDrawn="1">
          <p15:clr>
            <a:srgbClr val="A4A3A4"/>
          </p15:clr>
        </p15:guide>
        <p15:guide id="5" pos="1078" userDrawn="1">
          <p15:clr>
            <a:srgbClr val="A4A3A4"/>
          </p15:clr>
        </p15:guide>
        <p15:guide id="7" pos="7702" userDrawn="1">
          <p15:clr>
            <a:srgbClr val="A4A3A4"/>
          </p15:clr>
        </p15:guide>
        <p15:guide id="8" orient="horz" pos="504"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prnPr scaleToFitPaper="1"/>
  <p:clrMru>
    <a:srgbClr val="000000"/>
    <a:srgbClr val="3B1F4D"/>
    <a:srgbClr val="FA5C79"/>
    <a:srgbClr val="FDEA57"/>
    <a:srgbClr val="F6DC0D"/>
    <a:srgbClr val="4AEDDE"/>
    <a:srgbClr val="583F52"/>
    <a:srgbClr val="2D1E42"/>
    <a:srgbClr val="A1D6D8"/>
    <a:srgbClr val="EC72A5"/>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FABFCF23-3B69-468F-B69F-88F6DE6A72F2}" styleName="Medium Style 1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B301B821-A1FF-4177-AEE7-76D212191A09}" styleName="Medium Style 1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1FECB4D8-DB02-4DC6-A0A2-4F2EBAE1DC90}" styleName="Medium Style 1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a:noFill/>
            </a:ln>
          </a:insideV>
        </a:tcBdr>
        <a:fill>
          <a:solidFill>
            <a:schemeClr val="lt1"/>
          </a:solidFill>
        </a:fill>
      </a:tcStyle>
    </a:wholeTbl>
    <a:band1H>
      <a:tcStyle>
        <a:tcBdr/>
        <a:fill>
          <a:solidFill>
            <a:schemeClr val="accent3">
              <a:tint val="20000"/>
            </a:schemeClr>
          </a:solidFill>
        </a:fill>
      </a:tcStyle>
    </a:band1H>
    <a:band1V>
      <a:tcStyle>
        <a:tcBdr/>
        <a:fill>
          <a:solidFill>
            <a:schemeClr val="accent3">
              <a:tint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solidFill>
            <a:schemeClr val="lt1"/>
          </a:solidFill>
        </a:fill>
      </a:tcStyle>
    </a:lastRow>
    <a:firstRow>
      <a:tcTxStyle b="on">
        <a:fontRef idx="minor">
          <a:scrgbClr r="0" g="0" b="0"/>
        </a:fontRef>
        <a:schemeClr val="lt1"/>
      </a:tcTxStyle>
      <a:tcStyle>
        <a:tcBdr/>
        <a:fill>
          <a:solidFill>
            <a:schemeClr val="accent3"/>
          </a:solidFill>
        </a:fill>
      </a:tcStyle>
    </a:firstRow>
  </a:tblStyle>
  <a:tblStyle styleId="{1E171933-4619-4E11-9A3F-F7608DF75F80}" styleName="Medium Style 1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a:noFill/>
            </a:ln>
          </a:insideV>
        </a:tcBdr>
        <a:fill>
          <a:solidFill>
            <a:schemeClr val="lt1"/>
          </a:solidFill>
        </a:fill>
      </a:tcStyle>
    </a:wholeTbl>
    <a:band1H>
      <a:tcStyle>
        <a:tcBdr/>
        <a:fill>
          <a:solidFill>
            <a:schemeClr val="accent4">
              <a:tint val="20000"/>
            </a:schemeClr>
          </a:solidFill>
        </a:fill>
      </a:tcStyle>
    </a:band1H>
    <a:band1V>
      <a:tcStyle>
        <a:tcBdr/>
        <a:fill>
          <a:solidFill>
            <a:schemeClr val="accent4">
              <a:tint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solidFill>
            <a:schemeClr val="lt1"/>
          </a:solidFill>
        </a:fill>
      </a:tcStyle>
    </a:lastRow>
    <a:firstRow>
      <a:tcTxStyle b="on">
        <a:fontRef idx="minor">
          <a:scrgbClr r="0" g="0" b="0"/>
        </a:fontRef>
        <a:schemeClr val="lt1"/>
      </a:tcTxStyle>
      <a:tcStyle>
        <a:tcBdr/>
        <a:fill>
          <a:solidFill>
            <a:schemeClr val="accent4"/>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8014" autoAdjust="0"/>
    <p:restoredTop sz="96181" autoAdjust="0"/>
  </p:normalViewPr>
  <p:slideViewPr>
    <p:cSldViewPr snapToGrid="0" snapToObjects="1">
      <p:cViewPr>
        <p:scale>
          <a:sx n="57" d="100"/>
          <a:sy n="57" d="100"/>
        </p:scale>
        <p:origin x="240" y="200"/>
      </p:cViewPr>
      <p:guideLst>
        <p:guide orient="horz" pos="8136"/>
        <p:guide pos="14278"/>
        <p:guide pos="1078"/>
        <p:guide pos="7702"/>
        <p:guide orient="horz" pos="504"/>
      </p:guideLst>
    </p:cSldViewPr>
  </p:slideViewPr>
  <p:notesTextViewPr>
    <p:cViewPr>
      <p:scale>
        <a:sx n="100" d="100"/>
        <a:sy n="100" d="100"/>
      </p:scale>
      <p:origin x="0" y="0"/>
    </p:cViewPr>
  </p:notesTextViewPr>
  <p:sorterViewPr>
    <p:cViewPr>
      <p:scale>
        <a:sx n="90" d="100"/>
        <a:sy n="90" d="100"/>
      </p:scale>
      <p:origin x="0" y="0"/>
    </p:cViewPr>
  </p:sorterViewPr>
  <p:notesViewPr>
    <p:cSldViewPr snapToGrid="0" snapToObjects="1" showGuides="1">
      <p:cViewPr varScale="1">
        <p:scale>
          <a:sx n="66" d="100"/>
          <a:sy n="66" d="100"/>
        </p:scale>
        <p:origin x="0" y="0"/>
      </p:cViewPr>
      <p:guideLst/>
    </p:cSldViewPr>
  </p:notesViewPr>
  <p:gridSpacing cx="76200" cy="76200"/>
</p:viewPr>
</file>

<file path=ppt/_rels/presentation.xml.rels><?xml version="1.0" encoding="UTF-8" standalone="yes"?>
<Relationships xmlns="http://schemas.openxmlformats.org/package/2006/relationships"><Relationship Id="rId101" Type="http://schemas.openxmlformats.org/officeDocument/2006/relationships/slide" Target="slides/slide100.xml"/><Relationship Id="rId102" Type="http://schemas.openxmlformats.org/officeDocument/2006/relationships/slide" Target="slides/slide101.xml"/><Relationship Id="rId103" Type="http://schemas.openxmlformats.org/officeDocument/2006/relationships/slide" Target="slides/slide102.xml"/><Relationship Id="rId104" Type="http://schemas.openxmlformats.org/officeDocument/2006/relationships/slide" Target="slides/slide103.xml"/><Relationship Id="rId105" Type="http://schemas.openxmlformats.org/officeDocument/2006/relationships/slide" Target="slides/slide104.xml"/><Relationship Id="rId106" Type="http://schemas.openxmlformats.org/officeDocument/2006/relationships/slide" Target="slides/slide105.xml"/><Relationship Id="rId107" Type="http://schemas.openxmlformats.org/officeDocument/2006/relationships/notesMaster" Target="notesMasters/notesMaster1.xml"/><Relationship Id="rId1" Type="http://schemas.openxmlformats.org/officeDocument/2006/relationships/slideMaster" Target="slideMasters/slideMaster1.xml"/><Relationship Id="rId2" Type="http://schemas.openxmlformats.org/officeDocument/2006/relationships/slide" Target="slides/slide1.xml"/><Relationship Id="rId3" Type="http://schemas.openxmlformats.org/officeDocument/2006/relationships/slide" Target="slides/slide2.xml"/><Relationship Id="rId4" Type="http://schemas.openxmlformats.org/officeDocument/2006/relationships/slide" Target="slides/slide3.xml"/><Relationship Id="rId5" Type="http://schemas.openxmlformats.org/officeDocument/2006/relationships/slide" Target="slides/slide4.xml"/><Relationship Id="rId6" Type="http://schemas.openxmlformats.org/officeDocument/2006/relationships/slide" Target="slides/slide5.xml"/><Relationship Id="rId7" Type="http://schemas.openxmlformats.org/officeDocument/2006/relationships/slide" Target="slides/slide6.xml"/><Relationship Id="rId8" Type="http://schemas.openxmlformats.org/officeDocument/2006/relationships/slide" Target="slides/slide7.xml"/><Relationship Id="rId9" Type="http://schemas.openxmlformats.org/officeDocument/2006/relationships/slide" Target="slides/slide8.xml"/><Relationship Id="rId108" Type="http://schemas.openxmlformats.org/officeDocument/2006/relationships/presProps" Target="presProps.xml"/><Relationship Id="rId109" Type="http://schemas.openxmlformats.org/officeDocument/2006/relationships/viewProps" Target="viewProps.xml"/><Relationship Id="rId10" Type="http://schemas.openxmlformats.org/officeDocument/2006/relationships/slide" Target="slides/slide9.xml"/><Relationship Id="rId11" Type="http://schemas.openxmlformats.org/officeDocument/2006/relationships/slide" Target="slides/slide10.xml"/><Relationship Id="rId12" Type="http://schemas.openxmlformats.org/officeDocument/2006/relationships/slide" Target="slides/slide11.xml"/><Relationship Id="rId13" Type="http://schemas.openxmlformats.org/officeDocument/2006/relationships/slide" Target="slides/slide12.xml"/><Relationship Id="rId14" Type="http://schemas.openxmlformats.org/officeDocument/2006/relationships/slide" Target="slides/slide13.xml"/><Relationship Id="rId15" Type="http://schemas.openxmlformats.org/officeDocument/2006/relationships/slide" Target="slides/slide14.xml"/><Relationship Id="rId16" Type="http://schemas.openxmlformats.org/officeDocument/2006/relationships/slide" Target="slides/slide15.xml"/><Relationship Id="rId17" Type="http://schemas.openxmlformats.org/officeDocument/2006/relationships/slide" Target="slides/slide16.xml"/><Relationship Id="rId18" Type="http://schemas.openxmlformats.org/officeDocument/2006/relationships/slide" Target="slides/slide17.xml"/><Relationship Id="rId19" Type="http://schemas.openxmlformats.org/officeDocument/2006/relationships/slide" Target="slides/slide18.xml"/><Relationship Id="rId30" Type="http://schemas.openxmlformats.org/officeDocument/2006/relationships/slide" Target="slides/slide29.xml"/><Relationship Id="rId31" Type="http://schemas.openxmlformats.org/officeDocument/2006/relationships/slide" Target="slides/slide30.xml"/><Relationship Id="rId32" Type="http://schemas.openxmlformats.org/officeDocument/2006/relationships/slide" Target="slides/slide31.xml"/><Relationship Id="rId33" Type="http://schemas.openxmlformats.org/officeDocument/2006/relationships/slide" Target="slides/slide32.xml"/><Relationship Id="rId34" Type="http://schemas.openxmlformats.org/officeDocument/2006/relationships/slide" Target="slides/slide33.xml"/><Relationship Id="rId35" Type="http://schemas.openxmlformats.org/officeDocument/2006/relationships/slide" Target="slides/slide34.xml"/><Relationship Id="rId36" Type="http://schemas.openxmlformats.org/officeDocument/2006/relationships/slide" Target="slides/slide35.xml"/><Relationship Id="rId37" Type="http://schemas.openxmlformats.org/officeDocument/2006/relationships/slide" Target="slides/slide36.xml"/><Relationship Id="rId38" Type="http://schemas.openxmlformats.org/officeDocument/2006/relationships/slide" Target="slides/slide37.xml"/><Relationship Id="rId39" Type="http://schemas.openxmlformats.org/officeDocument/2006/relationships/slide" Target="slides/slide38.xml"/><Relationship Id="rId50" Type="http://schemas.openxmlformats.org/officeDocument/2006/relationships/slide" Target="slides/slide49.xml"/><Relationship Id="rId51" Type="http://schemas.openxmlformats.org/officeDocument/2006/relationships/slide" Target="slides/slide50.xml"/><Relationship Id="rId52" Type="http://schemas.openxmlformats.org/officeDocument/2006/relationships/slide" Target="slides/slide51.xml"/><Relationship Id="rId53" Type="http://schemas.openxmlformats.org/officeDocument/2006/relationships/slide" Target="slides/slide52.xml"/><Relationship Id="rId54" Type="http://schemas.openxmlformats.org/officeDocument/2006/relationships/slide" Target="slides/slide53.xml"/><Relationship Id="rId55" Type="http://schemas.openxmlformats.org/officeDocument/2006/relationships/slide" Target="slides/slide54.xml"/><Relationship Id="rId56" Type="http://schemas.openxmlformats.org/officeDocument/2006/relationships/slide" Target="slides/slide55.xml"/><Relationship Id="rId57" Type="http://schemas.openxmlformats.org/officeDocument/2006/relationships/slide" Target="slides/slide56.xml"/><Relationship Id="rId58" Type="http://schemas.openxmlformats.org/officeDocument/2006/relationships/slide" Target="slides/slide57.xml"/><Relationship Id="rId59" Type="http://schemas.openxmlformats.org/officeDocument/2006/relationships/slide" Target="slides/slide58.xml"/><Relationship Id="rId70" Type="http://schemas.openxmlformats.org/officeDocument/2006/relationships/slide" Target="slides/slide69.xml"/><Relationship Id="rId71" Type="http://schemas.openxmlformats.org/officeDocument/2006/relationships/slide" Target="slides/slide70.xml"/><Relationship Id="rId72" Type="http://schemas.openxmlformats.org/officeDocument/2006/relationships/slide" Target="slides/slide71.xml"/><Relationship Id="rId73" Type="http://schemas.openxmlformats.org/officeDocument/2006/relationships/slide" Target="slides/slide72.xml"/><Relationship Id="rId74" Type="http://schemas.openxmlformats.org/officeDocument/2006/relationships/slide" Target="slides/slide73.xml"/><Relationship Id="rId75" Type="http://schemas.openxmlformats.org/officeDocument/2006/relationships/slide" Target="slides/slide74.xml"/><Relationship Id="rId76" Type="http://schemas.openxmlformats.org/officeDocument/2006/relationships/slide" Target="slides/slide75.xml"/><Relationship Id="rId77" Type="http://schemas.openxmlformats.org/officeDocument/2006/relationships/slide" Target="slides/slide76.xml"/><Relationship Id="rId78" Type="http://schemas.openxmlformats.org/officeDocument/2006/relationships/slide" Target="slides/slide77.xml"/><Relationship Id="rId79" Type="http://schemas.openxmlformats.org/officeDocument/2006/relationships/slide" Target="slides/slide78.xml"/><Relationship Id="rId110" Type="http://schemas.openxmlformats.org/officeDocument/2006/relationships/theme" Target="theme/theme1.xml"/><Relationship Id="rId90" Type="http://schemas.openxmlformats.org/officeDocument/2006/relationships/slide" Target="slides/slide89.xml"/><Relationship Id="rId91" Type="http://schemas.openxmlformats.org/officeDocument/2006/relationships/slide" Target="slides/slide90.xml"/><Relationship Id="rId92" Type="http://schemas.openxmlformats.org/officeDocument/2006/relationships/slide" Target="slides/slide91.xml"/><Relationship Id="rId93" Type="http://schemas.openxmlformats.org/officeDocument/2006/relationships/slide" Target="slides/slide92.xml"/><Relationship Id="rId94" Type="http://schemas.openxmlformats.org/officeDocument/2006/relationships/slide" Target="slides/slide93.xml"/><Relationship Id="rId95" Type="http://schemas.openxmlformats.org/officeDocument/2006/relationships/slide" Target="slides/slide94.xml"/><Relationship Id="rId96" Type="http://schemas.openxmlformats.org/officeDocument/2006/relationships/slide" Target="slides/slide95.xml"/><Relationship Id="rId97" Type="http://schemas.openxmlformats.org/officeDocument/2006/relationships/slide" Target="slides/slide96.xml"/><Relationship Id="rId98" Type="http://schemas.openxmlformats.org/officeDocument/2006/relationships/slide" Target="slides/slide97.xml"/><Relationship Id="rId99" Type="http://schemas.openxmlformats.org/officeDocument/2006/relationships/slide" Target="slides/slide98.xml"/><Relationship Id="rId111" Type="http://schemas.openxmlformats.org/officeDocument/2006/relationships/tableStyles" Target="tableStyles.xml"/><Relationship Id="rId20" Type="http://schemas.openxmlformats.org/officeDocument/2006/relationships/slide" Target="slides/slide19.xml"/><Relationship Id="rId21" Type="http://schemas.openxmlformats.org/officeDocument/2006/relationships/slide" Target="slides/slide20.xml"/><Relationship Id="rId22" Type="http://schemas.openxmlformats.org/officeDocument/2006/relationships/slide" Target="slides/slide21.xml"/><Relationship Id="rId23" Type="http://schemas.openxmlformats.org/officeDocument/2006/relationships/slide" Target="slides/slide22.xml"/><Relationship Id="rId24" Type="http://schemas.openxmlformats.org/officeDocument/2006/relationships/slide" Target="slides/slide23.xml"/><Relationship Id="rId25" Type="http://schemas.openxmlformats.org/officeDocument/2006/relationships/slide" Target="slides/slide24.xml"/><Relationship Id="rId26" Type="http://schemas.openxmlformats.org/officeDocument/2006/relationships/slide" Target="slides/slide25.xml"/><Relationship Id="rId27" Type="http://schemas.openxmlformats.org/officeDocument/2006/relationships/slide" Target="slides/slide26.xml"/><Relationship Id="rId28" Type="http://schemas.openxmlformats.org/officeDocument/2006/relationships/slide" Target="slides/slide27.xml"/><Relationship Id="rId29" Type="http://schemas.openxmlformats.org/officeDocument/2006/relationships/slide" Target="slides/slide28.xml"/><Relationship Id="rId40" Type="http://schemas.openxmlformats.org/officeDocument/2006/relationships/slide" Target="slides/slide39.xml"/><Relationship Id="rId41" Type="http://schemas.openxmlformats.org/officeDocument/2006/relationships/slide" Target="slides/slide40.xml"/><Relationship Id="rId42" Type="http://schemas.openxmlformats.org/officeDocument/2006/relationships/slide" Target="slides/slide41.xml"/><Relationship Id="rId43" Type="http://schemas.openxmlformats.org/officeDocument/2006/relationships/slide" Target="slides/slide42.xml"/><Relationship Id="rId44" Type="http://schemas.openxmlformats.org/officeDocument/2006/relationships/slide" Target="slides/slide43.xml"/><Relationship Id="rId45" Type="http://schemas.openxmlformats.org/officeDocument/2006/relationships/slide" Target="slides/slide44.xml"/><Relationship Id="rId46" Type="http://schemas.openxmlformats.org/officeDocument/2006/relationships/slide" Target="slides/slide45.xml"/><Relationship Id="rId47" Type="http://schemas.openxmlformats.org/officeDocument/2006/relationships/slide" Target="slides/slide46.xml"/><Relationship Id="rId48" Type="http://schemas.openxmlformats.org/officeDocument/2006/relationships/slide" Target="slides/slide47.xml"/><Relationship Id="rId49" Type="http://schemas.openxmlformats.org/officeDocument/2006/relationships/slide" Target="slides/slide48.xml"/><Relationship Id="rId60" Type="http://schemas.openxmlformats.org/officeDocument/2006/relationships/slide" Target="slides/slide59.xml"/><Relationship Id="rId61" Type="http://schemas.openxmlformats.org/officeDocument/2006/relationships/slide" Target="slides/slide60.xml"/><Relationship Id="rId62" Type="http://schemas.openxmlformats.org/officeDocument/2006/relationships/slide" Target="slides/slide61.xml"/><Relationship Id="rId63" Type="http://schemas.openxmlformats.org/officeDocument/2006/relationships/slide" Target="slides/slide62.xml"/><Relationship Id="rId64" Type="http://schemas.openxmlformats.org/officeDocument/2006/relationships/slide" Target="slides/slide63.xml"/><Relationship Id="rId65" Type="http://schemas.openxmlformats.org/officeDocument/2006/relationships/slide" Target="slides/slide64.xml"/><Relationship Id="rId66" Type="http://schemas.openxmlformats.org/officeDocument/2006/relationships/slide" Target="slides/slide65.xml"/><Relationship Id="rId67" Type="http://schemas.openxmlformats.org/officeDocument/2006/relationships/slide" Target="slides/slide66.xml"/><Relationship Id="rId68" Type="http://schemas.openxmlformats.org/officeDocument/2006/relationships/slide" Target="slides/slide67.xml"/><Relationship Id="rId69" Type="http://schemas.openxmlformats.org/officeDocument/2006/relationships/slide" Target="slides/slide68.xml"/><Relationship Id="rId100" Type="http://schemas.openxmlformats.org/officeDocument/2006/relationships/slide" Target="slides/slide99.xml"/><Relationship Id="rId80" Type="http://schemas.openxmlformats.org/officeDocument/2006/relationships/slide" Target="slides/slide79.xml"/><Relationship Id="rId81" Type="http://schemas.openxmlformats.org/officeDocument/2006/relationships/slide" Target="slides/slide80.xml"/><Relationship Id="rId82" Type="http://schemas.openxmlformats.org/officeDocument/2006/relationships/slide" Target="slides/slide81.xml"/><Relationship Id="rId83" Type="http://schemas.openxmlformats.org/officeDocument/2006/relationships/slide" Target="slides/slide82.xml"/><Relationship Id="rId84" Type="http://schemas.openxmlformats.org/officeDocument/2006/relationships/slide" Target="slides/slide83.xml"/><Relationship Id="rId85" Type="http://schemas.openxmlformats.org/officeDocument/2006/relationships/slide" Target="slides/slide84.xml"/><Relationship Id="rId86" Type="http://schemas.openxmlformats.org/officeDocument/2006/relationships/slide" Target="slides/slide85.xml"/><Relationship Id="rId87" Type="http://schemas.openxmlformats.org/officeDocument/2006/relationships/slide" Target="slides/slide86.xml"/><Relationship Id="rId88" Type="http://schemas.openxmlformats.org/officeDocument/2006/relationships/slide" Target="slides/slide87.xml"/><Relationship Id="rId89" Type="http://schemas.openxmlformats.org/officeDocument/2006/relationships/slide" Target="slides/slide88.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2.xml.rels><?xml version="1.0" encoding="UTF-8" standalone="yes"?>
<Relationships xmlns="http://schemas.openxmlformats.org/package/2006/relationships"><Relationship Id="rId1" Type="http://schemas.openxmlformats.org/officeDocument/2006/relationships/themeOverride" Target="../theme/themeOverride1.xml"/><Relationship Id="rId2" Type="http://schemas.openxmlformats.org/officeDocument/2006/relationships/package" Target="../embeddings/Microsoft_Excel_Worksheet2.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xml.rels><?xml version="1.0" encoding="UTF-8" standalone="yes"?>
<Relationships xmlns="http://schemas.openxmlformats.org/package/2006/relationships"><Relationship Id="rId1" Type="http://schemas.openxmlformats.org/officeDocument/2006/relationships/themeOverride" Target="../theme/themeOverride2.xml"/><Relationship Id="rId2" Type="http://schemas.openxmlformats.org/officeDocument/2006/relationships/package" Target="../embeddings/Microsoft_Excel_Worksheet4.xlsx"/></Relationships>
</file>

<file path=ppt/charts/_rels/chart5.xml.rels><?xml version="1.0" encoding="UTF-8" standalone="yes"?>
<Relationships xmlns="http://schemas.openxmlformats.org/package/2006/relationships"><Relationship Id="rId1" Type="http://schemas.openxmlformats.org/officeDocument/2006/relationships/themeOverride" Target="../theme/themeOverride3.xml"/><Relationship Id="rId2" Type="http://schemas.openxmlformats.org/officeDocument/2006/relationships/package" Target="../embeddings/Microsoft_Excel_Worksheet5.xlsx"/></Relationships>
</file>

<file path=ppt/charts/_rels/chart6.xml.rels><?xml version="1.0" encoding="UTF-8" standalone="yes"?>
<Relationships xmlns="http://schemas.openxmlformats.org/package/2006/relationships"><Relationship Id="rId1" Type="http://schemas.openxmlformats.org/officeDocument/2006/relationships/themeOverride" Target="../theme/themeOverride4.xml"/><Relationship Id="rId2" Type="http://schemas.openxmlformats.org/officeDocument/2006/relationships/package" Target="../embeddings/Microsoft_Excel_Worksheet6.xlsx"/></Relationships>
</file>

<file path=ppt/charts/_rels/chart7.xml.rels><?xml version="1.0" encoding="UTF-8" standalone="yes"?>
<Relationships xmlns="http://schemas.openxmlformats.org/package/2006/relationships"><Relationship Id="rId1" Type="http://schemas.openxmlformats.org/officeDocument/2006/relationships/themeOverride" Target="../theme/themeOverride5.xml"/><Relationship Id="rId2" Type="http://schemas.openxmlformats.org/officeDocument/2006/relationships/package" Target="../embeddings/Microsoft_Excel_Worksheet7.xlsx"/></Relationships>
</file>

<file path=ppt/charts/_rels/chart8.xml.rels><?xml version="1.0" encoding="UTF-8" standalone="yes"?>
<Relationships xmlns="http://schemas.openxmlformats.org/package/2006/relationships"><Relationship Id="rId1" Type="http://schemas.openxmlformats.org/officeDocument/2006/relationships/themeOverride" Target="../theme/themeOverride6.xml"/><Relationship Id="rId2" Type="http://schemas.openxmlformats.org/officeDocument/2006/relationships/package" Target="../embeddings/Microsoft_Excel_Worksheet8.xlsx"/></Relationships>
</file>

<file path=ppt/charts/_rels/chart9.xml.rels><?xml version="1.0" encoding="UTF-8" standalone="yes"?>
<Relationships xmlns="http://schemas.openxmlformats.org/package/2006/relationships"><Relationship Id="rId1" Type="http://schemas.openxmlformats.org/officeDocument/2006/relationships/themeOverride" Target="../theme/themeOverride7.xml"/><Relationship Id="rId2" Type="http://schemas.openxmlformats.org/officeDocument/2006/relationships/package" Target="../embeddings/Microsoft_Excel_Worksheet9.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0.141328946141628"/>
          <c:y val="0.0299125721800629"/>
          <c:w val="0.843919212491052"/>
          <c:h val="0.805947823927669"/>
        </c:manualLayout>
      </c:layout>
      <c:barChart>
        <c:barDir val="bar"/>
        <c:grouping val="clustered"/>
        <c:varyColors val="0"/>
        <c:ser>
          <c:idx val="0"/>
          <c:order val="0"/>
          <c:tx>
            <c:strRef>
              <c:f>Sheet1!$B$1</c:f>
              <c:strCache>
                <c:ptCount val="1"/>
                <c:pt idx="0">
                  <c:v>Series 1</c:v>
                </c:pt>
              </c:strCache>
            </c:strRef>
          </c:tx>
          <c:invertIfNegative val="0"/>
          <c:dLbls>
            <c:spPr>
              <a:noFill/>
              <a:ln>
                <a:noFill/>
              </a:ln>
              <a:effectLst/>
            </c:spPr>
            <c:txPr>
              <a:bodyPr/>
              <a:lstStyle/>
              <a:p>
                <a:pPr>
                  <a:defRPr>
                    <a:latin typeface="Lato Light"/>
                    <a:cs typeface="Lato Light"/>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Name 1</c:v>
                </c:pt>
                <c:pt idx="1">
                  <c:v>Name 2</c:v>
                </c:pt>
                <c:pt idx="2">
                  <c:v>Name 3</c:v>
                </c:pt>
                <c:pt idx="3">
                  <c:v>Name 4</c:v>
                </c:pt>
              </c:strCache>
            </c:strRef>
          </c:cat>
          <c:val>
            <c:numRef>
              <c:f>Sheet1!$B$2:$B$5</c:f>
              <c:numCache>
                <c:formatCode>General</c:formatCode>
                <c:ptCount val="4"/>
                <c:pt idx="0">
                  <c:v>1.0</c:v>
                </c:pt>
                <c:pt idx="1">
                  <c:v>2.0</c:v>
                </c:pt>
                <c:pt idx="2">
                  <c:v>3.0</c:v>
                </c:pt>
                <c:pt idx="3">
                  <c:v>3.0</c:v>
                </c:pt>
              </c:numCache>
            </c:numRef>
          </c:val>
        </c:ser>
        <c:ser>
          <c:idx val="1"/>
          <c:order val="1"/>
          <c:tx>
            <c:strRef>
              <c:f>Sheet1!$C$1</c:f>
              <c:strCache>
                <c:ptCount val="1"/>
                <c:pt idx="0">
                  <c:v>Series 2</c:v>
                </c:pt>
              </c:strCache>
            </c:strRef>
          </c:tx>
          <c:invertIfNegative val="0"/>
          <c:dLbls>
            <c:spPr>
              <a:noFill/>
              <a:ln>
                <a:noFill/>
              </a:ln>
              <a:effectLst/>
            </c:spPr>
            <c:txPr>
              <a:bodyPr/>
              <a:lstStyle/>
              <a:p>
                <a:pPr>
                  <a:defRPr>
                    <a:latin typeface="Lato Light"/>
                    <a:cs typeface="Lato Light"/>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Name 1</c:v>
                </c:pt>
                <c:pt idx="1">
                  <c:v>Name 2</c:v>
                </c:pt>
                <c:pt idx="2">
                  <c:v>Name 3</c:v>
                </c:pt>
                <c:pt idx="3">
                  <c:v>Name 4</c:v>
                </c:pt>
              </c:strCache>
            </c:strRef>
          </c:cat>
          <c:val>
            <c:numRef>
              <c:f>Sheet1!$C$2:$C$5</c:f>
              <c:numCache>
                <c:formatCode>General</c:formatCode>
                <c:ptCount val="4"/>
                <c:pt idx="0">
                  <c:v>3.0</c:v>
                </c:pt>
                <c:pt idx="1">
                  <c:v>3.0</c:v>
                </c:pt>
                <c:pt idx="2">
                  <c:v>6.0</c:v>
                </c:pt>
                <c:pt idx="3">
                  <c:v>5.0</c:v>
                </c:pt>
              </c:numCache>
            </c:numRef>
          </c:val>
        </c:ser>
        <c:ser>
          <c:idx val="2"/>
          <c:order val="2"/>
          <c:tx>
            <c:strRef>
              <c:f>Sheet1!$D$1</c:f>
              <c:strCache>
                <c:ptCount val="1"/>
                <c:pt idx="0">
                  <c:v>Series 3</c:v>
                </c:pt>
              </c:strCache>
            </c:strRef>
          </c:tx>
          <c:invertIfNegative val="0"/>
          <c:dLbls>
            <c:spPr>
              <a:noFill/>
              <a:ln>
                <a:noFill/>
              </a:ln>
              <a:effectLst/>
            </c:spPr>
            <c:txPr>
              <a:bodyPr/>
              <a:lstStyle/>
              <a:p>
                <a:pPr>
                  <a:defRPr>
                    <a:latin typeface="Lato Light"/>
                    <a:cs typeface="Lato Light"/>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Name 1</c:v>
                </c:pt>
                <c:pt idx="1">
                  <c:v>Name 2</c:v>
                </c:pt>
                <c:pt idx="2">
                  <c:v>Name 3</c:v>
                </c:pt>
                <c:pt idx="3">
                  <c:v>Name 4</c:v>
                </c:pt>
              </c:strCache>
            </c:strRef>
          </c:cat>
          <c:val>
            <c:numRef>
              <c:f>Sheet1!$D$2:$D$5</c:f>
              <c:numCache>
                <c:formatCode>General</c:formatCode>
                <c:ptCount val="4"/>
                <c:pt idx="0">
                  <c:v>6.0</c:v>
                </c:pt>
                <c:pt idx="1">
                  <c:v>5.0</c:v>
                </c:pt>
                <c:pt idx="2">
                  <c:v>7.0</c:v>
                </c:pt>
                <c:pt idx="3">
                  <c:v>8.0</c:v>
                </c:pt>
              </c:numCache>
            </c:numRef>
          </c:val>
        </c:ser>
        <c:dLbls>
          <c:showLegendKey val="0"/>
          <c:showVal val="1"/>
          <c:showCatName val="0"/>
          <c:showSerName val="0"/>
          <c:showPercent val="0"/>
          <c:showBubbleSize val="0"/>
        </c:dLbls>
        <c:gapWidth val="75"/>
        <c:axId val="-2113915888"/>
        <c:axId val="-2113898432"/>
      </c:barChart>
      <c:catAx>
        <c:axId val="-2113915888"/>
        <c:scaling>
          <c:orientation val="minMax"/>
        </c:scaling>
        <c:delete val="0"/>
        <c:axPos val="l"/>
        <c:numFmt formatCode="General" sourceLinked="0"/>
        <c:majorTickMark val="none"/>
        <c:minorTickMark val="none"/>
        <c:tickLblPos val="nextTo"/>
        <c:txPr>
          <a:bodyPr/>
          <a:lstStyle/>
          <a:p>
            <a:pPr>
              <a:defRPr b="0" i="0">
                <a:solidFill>
                  <a:schemeClr val="tx1"/>
                </a:solidFill>
                <a:latin typeface="Lato Light"/>
                <a:cs typeface="Lato Light"/>
              </a:defRPr>
            </a:pPr>
            <a:endParaRPr lang="en-US"/>
          </a:p>
        </c:txPr>
        <c:crossAx val="-2113898432"/>
        <c:crosses val="autoZero"/>
        <c:auto val="1"/>
        <c:lblAlgn val="ctr"/>
        <c:lblOffset val="100"/>
        <c:noMultiLvlLbl val="0"/>
      </c:catAx>
      <c:valAx>
        <c:axId val="-2113898432"/>
        <c:scaling>
          <c:orientation val="minMax"/>
        </c:scaling>
        <c:delete val="0"/>
        <c:axPos val="b"/>
        <c:numFmt formatCode="General" sourceLinked="1"/>
        <c:majorTickMark val="none"/>
        <c:minorTickMark val="none"/>
        <c:tickLblPos val="nextTo"/>
        <c:txPr>
          <a:bodyPr/>
          <a:lstStyle/>
          <a:p>
            <a:pPr>
              <a:defRPr>
                <a:latin typeface="Lato Light"/>
                <a:cs typeface="Lato Light"/>
              </a:defRPr>
            </a:pPr>
            <a:endParaRPr lang="en-US"/>
          </a:p>
        </c:txPr>
        <c:crossAx val="-2113915888"/>
        <c:crosses val="autoZero"/>
        <c:crossBetween val="between"/>
      </c:valAx>
    </c:plotArea>
    <c:legend>
      <c:legendPos val="b"/>
      <c:layout>
        <c:manualLayout>
          <c:xMode val="edge"/>
          <c:yMode val="edge"/>
          <c:x val="0.321511061134494"/>
          <c:y val="0.937228349514106"/>
          <c:w val="0.356977780508646"/>
          <c:h val="0.0627716504858942"/>
        </c:manualLayout>
      </c:layout>
      <c:overlay val="0"/>
    </c:legend>
    <c:plotVisOnly val="1"/>
    <c:dispBlanksAs val="gap"/>
    <c:showDLblsOverMax val="0"/>
  </c:chart>
  <c:txPr>
    <a:bodyPr/>
    <a:lstStyle/>
    <a:p>
      <a:pPr>
        <a:defRPr sz="18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manualLayout>
          <c:layoutTarget val="inner"/>
          <c:xMode val="edge"/>
          <c:yMode val="edge"/>
          <c:x val="0.141328946141628"/>
          <c:y val="0.0299125721800629"/>
          <c:w val="0.843919212491052"/>
          <c:h val="0.805947823927669"/>
        </c:manualLayout>
      </c:layout>
      <c:barChart>
        <c:barDir val="bar"/>
        <c:grouping val="clustered"/>
        <c:varyColors val="0"/>
        <c:ser>
          <c:idx val="0"/>
          <c:order val="0"/>
          <c:tx>
            <c:strRef>
              <c:f>Sheet1!$B$1</c:f>
              <c:strCache>
                <c:ptCount val="1"/>
                <c:pt idx="0">
                  <c:v>Series 1</c:v>
                </c:pt>
              </c:strCache>
            </c:strRef>
          </c:tx>
          <c:invertIfNegative val="0"/>
          <c:dLbls>
            <c:spPr>
              <a:noFill/>
              <a:ln>
                <a:noFill/>
              </a:ln>
              <a:effectLst/>
            </c:spPr>
            <c:txPr>
              <a:bodyPr/>
              <a:lstStyle/>
              <a:p>
                <a:pPr>
                  <a:defRPr>
                    <a:latin typeface="Lato Light"/>
                    <a:cs typeface="Lato Light"/>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Name 1</c:v>
                </c:pt>
                <c:pt idx="1">
                  <c:v>Name 2</c:v>
                </c:pt>
                <c:pt idx="2">
                  <c:v>Name 3</c:v>
                </c:pt>
                <c:pt idx="3">
                  <c:v>Name 4</c:v>
                </c:pt>
              </c:strCache>
            </c:strRef>
          </c:cat>
          <c:val>
            <c:numRef>
              <c:f>Sheet1!$B$2:$B$5</c:f>
              <c:numCache>
                <c:formatCode>General</c:formatCode>
                <c:ptCount val="4"/>
                <c:pt idx="0">
                  <c:v>1.0</c:v>
                </c:pt>
                <c:pt idx="1">
                  <c:v>2.0</c:v>
                </c:pt>
                <c:pt idx="2">
                  <c:v>3.0</c:v>
                </c:pt>
                <c:pt idx="3">
                  <c:v>3.0</c:v>
                </c:pt>
              </c:numCache>
            </c:numRef>
          </c:val>
        </c:ser>
        <c:ser>
          <c:idx val="1"/>
          <c:order val="1"/>
          <c:tx>
            <c:strRef>
              <c:f>Sheet1!$C$1</c:f>
              <c:strCache>
                <c:ptCount val="1"/>
                <c:pt idx="0">
                  <c:v>Series 2</c:v>
                </c:pt>
              </c:strCache>
            </c:strRef>
          </c:tx>
          <c:invertIfNegative val="0"/>
          <c:dLbls>
            <c:spPr>
              <a:noFill/>
              <a:ln>
                <a:noFill/>
              </a:ln>
              <a:effectLst/>
            </c:spPr>
            <c:txPr>
              <a:bodyPr/>
              <a:lstStyle/>
              <a:p>
                <a:pPr>
                  <a:defRPr>
                    <a:latin typeface="Lato Light"/>
                    <a:cs typeface="Lato Light"/>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Name 1</c:v>
                </c:pt>
                <c:pt idx="1">
                  <c:v>Name 2</c:v>
                </c:pt>
                <c:pt idx="2">
                  <c:v>Name 3</c:v>
                </c:pt>
                <c:pt idx="3">
                  <c:v>Name 4</c:v>
                </c:pt>
              </c:strCache>
            </c:strRef>
          </c:cat>
          <c:val>
            <c:numRef>
              <c:f>Sheet1!$C$2:$C$5</c:f>
              <c:numCache>
                <c:formatCode>General</c:formatCode>
                <c:ptCount val="4"/>
                <c:pt idx="0">
                  <c:v>3.0</c:v>
                </c:pt>
                <c:pt idx="1">
                  <c:v>3.0</c:v>
                </c:pt>
                <c:pt idx="2">
                  <c:v>6.0</c:v>
                </c:pt>
                <c:pt idx="3">
                  <c:v>5.0</c:v>
                </c:pt>
              </c:numCache>
            </c:numRef>
          </c:val>
        </c:ser>
        <c:ser>
          <c:idx val="2"/>
          <c:order val="2"/>
          <c:tx>
            <c:strRef>
              <c:f>Sheet1!$D$1</c:f>
              <c:strCache>
                <c:ptCount val="1"/>
                <c:pt idx="0">
                  <c:v>Series 3</c:v>
                </c:pt>
              </c:strCache>
            </c:strRef>
          </c:tx>
          <c:invertIfNegative val="0"/>
          <c:dLbls>
            <c:spPr>
              <a:noFill/>
              <a:ln>
                <a:noFill/>
              </a:ln>
              <a:effectLst/>
            </c:spPr>
            <c:txPr>
              <a:bodyPr/>
              <a:lstStyle/>
              <a:p>
                <a:pPr>
                  <a:defRPr>
                    <a:latin typeface="Lato Light"/>
                    <a:cs typeface="Lato Light"/>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Name 1</c:v>
                </c:pt>
                <c:pt idx="1">
                  <c:v>Name 2</c:v>
                </c:pt>
                <c:pt idx="2">
                  <c:v>Name 3</c:v>
                </c:pt>
                <c:pt idx="3">
                  <c:v>Name 4</c:v>
                </c:pt>
              </c:strCache>
            </c:strRef>
          </c:cat>
          <c:val>
            <c:numRef>
              <c:f>Sheet1!$D$2:$D$5</c:f>
              <c:numCache>
                <c:formatCode>General</c:formatCode>
                <c:ptCount val="4"/>
                <c:pt idx="0">
                  <c:v>6.0</c:v>
                </c:pt>
                <c:pt idx="1">
                  <c:v>5.0</c:v>
                </c:pt>
                <c:pt idx="2">
                  <c:v>7.0</c:v>
                </c:pt>
                <c:pt idx="3">
                  <c:v>8.0</c:v>
                </c:pt>
              </c:numCache>
            </c:numRef>
          </c:val>
        </c:ser>
        <c:dLbls>
          <c:showLegendKey val="0"/>
          <c:showVal val="1"/>
          <c:showCatName val="0"/>
          <c:showSerName val="0"/>
          <c:showPercent val="0"/>
          <c:showBubbleSize val="0"/>
        </c:dLbls>
        <c:gapWidth val="75"/>
        <c:axId val="-2112903264"/>
        <c:axId val="-2113602400"/>
      </c:barChart>
      <c:catAx>
        <c:axId val="-2112903264"/>
        <c:scaling>
          <c:orientation val="minMax"/>
        </c:scaling>
        <c:delete val="0"/>
        <c:axPos val="l"/>
        <c:numFmt formatCode="General" sourceLinked="0"/>
        <c:majorTickMark val="none"/>
        <c:minorTickMark val="none"/>
        <c:tickLblPos val="nextTo"/>
        <c:txPr>
          <a:bodyPr/>
          <a:lstStyle/>
          <a:p>
            <a:pPr>
              <a:defRPr b="0" i="0">
                <a:solidFill>
                  <a:schemeClr val="tx1"/>
                </a:solidFill>
                <a:latin typeface="Lato Light"/>
                <a:cs typeface="Lato Light"/>
              </a:defRPr>
            </a:pPr>
            <a:endParaRPr lang="en-US"/>
          </a:p>
        </c:txPr>
        <c:crossAx val="-2113602400"/>
        <c:crosses val="autoZero"/>
        <c:auto val="1"/>
        <c:lblAlgn val="ctr"/>
        <c:lblOffset val="100"/>
        <c:noMultiLvlLbl val="0"/>
      </c:catAx>
      <c:valAx>
        <c:axId val="-2113602400"/>
        <c:scaling>
          <c:orientation val="minMax"/>
        </c:scaling>
        <c:delete val="0"/>
        <c:axPos val="b"/>
        <c:numFmt formatCode="General" sourceLinked="1"/>
        <c:majorTickMark val="none"/>
        <c:minorTickMark val="none"/>
        <c:tickLblPos val="nextTo"/>
        <c:txPr>
          <a:bodyPr/>
          <a:lstStyle/>
          <a:p>
            <a:pPr>
              <a:defRPr>
                <a:latin typeface="Lato Light"/>
                <a:cs typeface="Lato Light"/>
              </a:defRPr>
            </a:pPr>
            <a:endParaRPr lang="en-US"/>
          </a:p>
        </c:txPr>
        <c:crossAx val="-2112903264"/>
        <c:crosses val="autoZero"/>
        <c:crossBetween val="between"/>
      </c:valAx>
    </c:plotArea>
    <c:legend>
      <c:legendPos val="b"/>
      <c:layout>
        <c:manualLayout>
          <c:xMode val="edge"/>
          <c:yMode val="edge"/>
          <c:x val="0.321511061134494"/>
          <c:y val="0.937228349514106"/>
          <c:w val="0.356977780508646"/>
          <c:h val="0.0627716504858942"/>
        </c:manualLayout>
      </c:layout>
      <c:overlay val="0"/>
    </c:legend>
    <c:plotVisOnly val="1"/>
    <c:dispBlanksAs val="gap"/>
    <c:showDLblsOverMax val="0"/>
  </c:chart>
  <c:txPr>
    <a:bodyPr/>
    <a:lstStyle/>
    <a:p>
      <a:pPr>
        <a:defRPr sz="18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autoTitleDeleted val="1"/>
    <c:view3D>
      <c:rotX val="15"/>
      <c:rotY val="20"/>
      <c:rAngAx val="0"/>
    </c:view3D>
    <c:floor>
      <c:thickness val="0"/>
    </c:floor>
    <c:sideWall>
      <c:thickness val="0"/>
    </c:sideWall>
    <c:backWall>
      <c:thickness val="0"/>
    </c:backWall>
    <c:plotArea>
      <c:layout>
        <c:manualLayout>
          <c:layoutTarget val="inner"/>
          <c:xMode val="edge"/>
          <c:yMode val="edge"/>
          <c:x val="0.141328946141628"/>
          <c:y val="0.0299125721800629"/>
          <c:w val="0.843919212491052"/>
          <c:h val="0.805947823927669"/>
        </c:manualLayout>
      </c:layout>
      <c:bar3DChart>
        <c:barDir val="bar"/>
        <c:grouping val="clustered"/>
        <c:varyColors val="0"/>
        <c:ser>
          <c:idx val="0"/>
          <c:order val="0"/>
          <c:tx>
            <c:strRef>
              <c:f>Sheet1!$B$1</c:f>
              <c:strCache>
                <c:ptCount val="1"/>
                <c:pt idx="0">
                  <c:v>Series 1</c:v>
                </c:pt>
              </c:strCache>
            </c:strRef>
          </c:tx>
          <c:invertIfNegative val="0"/>
          <c:dLbls>
            <c:spPr>
              <a:noFill/>
              <a:ln>
                <a:noFill/>
              </a:ln>
              <a:effectLst/>
            </c:spPr>
            <c:txPr>
              <a:bodyPr/>
              <a:lstStyle/>
              <a:p>
                <a:pPr>
                  <a:defRPr>
                    <a:latin typeface="Lato Light"/>
                    <a:cs typeface="Lato Light"/>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Name 1</c:v>
                </c:pt>
                <c:pt idx="1">
                  <c:v>Name 2</c:v>
                </c:pt>
                <c:pt idx="2">
                  <c:v>Name 3</c:v>
                </c:pt>
                <c:pt idx="3">
                  <c:v>Name 4</c:v>
                </c:pt>
              </c:strCache>
            </c:strRef>
          </c:cat>
          <c:val>
            <c:numRef>
              <c:f>Sheet1!$B$2:$B$5</c:f>
              <c:numCache>
                <c:formatCode>General</c:formatCode>
                <c:ptCount val="4"/>
                <c:pt idx="0">
                  <c:v>1.0</c:v>
                </c:pt>
                <c:pt idx="1">
                  <c:v>2.0</c:v>
                </c:pt>
                <c:pt idx="2">
                  <c:v>3.0</c:v>
                </c:pt>
                <c:pt idx="3">
                  <c:v>3.0</c:v>
                </c:pt>
              </c:numCache>
            </c:numRef>
          </c:val>
        </c:ser>
        <c:ser>
          <c:idx val="1"/>
          <c:order val="1"/>
          <c:tx>
            <c:strRef>
              <c:f>Sheet1!$C$1</c:f>
              <c:strCache>
                <c:ptCount val="1"/>
                <c:pt idx="0">
                  <c:v>Series 2</c:v>
                </c:pt>
              </c:strCache>
            </c:strRef>
          </c:tx>
          <c:invertIfNegative val="0"/>
          <c:dLbls>
            <c:spPr>
              <a:noFill/>
              <a:ln>
                <a:noFill/>
              </a:ln>
              <a:effectLst/>
            </c:spPr>
            <c:txPr>
              <a:bodyPr/>
              <a:lstStyle/>
              <a:p>
                <a:pPr>
                  <a:defRPr>
                    <a:latin typeface="Lato Light"/>
                    <a:cs typeface="Lato Light"/>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Name 1</c:v>
                </c:pt>
                <c:pt idx="1">
                  <c:v>Name 2</c:v>
                </c:pt>
                <c:pt idx="2">
                  <c:v>Name 3</c:v>
                </c:pt>
                <c:pt idx="3">
                  <c:v>Name 4</c:v>
                </c:pt>
              </c:strCache>
            </c:strRef>
          </c:cat>
          <c:val>
            <c:numRef>
              <c:f>Sheet1!$C$2:$C$5</c:f>
              <c:numCache>
                <c:formatCode>General</c:formatCode>
                <c:ptCount val="4"/>
                <c:pt idx="0">
                  <c:v>3.0</c:v>
                </c:pt>
                <c:pt idx="1">
                  <c:v>3.0</c:v>
                </c:pt>
                <c:pt idx="2">
                  <c:v>6.0</c:v>
                </c:pt>
                <c:pt idx="3">
                  <c:v>5.0</c:v>
                </c:pt>
              </c:numCache>
            </c:numRef>
          </c:val>
        </c:ser>
        <c:ser>
          <c:idx val="2"/>
          <c:order val="2"/>
          <c:tx>
            <c:strRef>
              <c:f>Sheet1!$D$1</c:f>
              <c:strCache>
                <c:ptCount val="1"/>
                <c:pt idx="0">
                  <c:v>Series 3</c:v>
                </c:pt>
              </c:strCache>
            </c:strRef>
          </c:tx>
          <c:invertIfNegative val="0"/>
          <c:dLbls>
            <c:spPr>
              <a:noFill/>
              <a:ln>
                <a:noFill/>
              </a:ln>
              <a:effectLst/>
            </c:spPr>
            <c:txPr>
              <a:bodyPr/>
              <a:lstStyle/>
              <a:p>
                <a:pPr>
                  <a:defRPr>
                    <a:latin typeface="Lato Light"/>
                    <a:cs typeface="Lato Light"/>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Name 1</c:v>
                </c:pt>
                <c:pt idx="1">
                  <c:v>Name 2</c:v>
                </c:pt>
                <c:pt idx="2">
                  <c:v>Name 3</c:v>
                </c:pt>
                <c:pt idx="3">
                  <c:v>Name 4</c:v>
                </c:pt>
              </c:strCache>
            </c:strRef>
          </c:cat>
          <c:val>
            <c:numRef>
              <c:f>Sheet1!$D$2:$D$5</c:f>
              <c:numCache>
                <c:formatCode>General</c:formatCode>
                <c:ptCount val="4"/>
                <c:pt idx="0">
                  <c:v>6.0</c:v>
                </c:pt>
                <c:pt idx="1">
                  <c:v>5.0</c:v>
                </c:pt>
                <c:pt idx="2">
                  <c:v>7.0</c:v>
                </c:pt>
                <c:pt idx="3">
                  <c:v>8.0</c:v>
                </c:pt>
              </c:numCache>
            </c:numRef>
          </c:val>
        </c:ser>
        <c:dLbls>
          <c:showLegendKey val="0"/>
          <c:showVal val="1"/>
          <c:showCatName val="0"/>
          <c:showSerName val="0"/>
          <c:showPercent val="0"/>
          <c:showBubbleSize val="0"/>
        </c:dLbls>
        <c:gapWidth val="75"/>
        <c:shape val="cone"/>
        <c:axId val="-2105687552"/>
        <c:axId val="-2105684896"/>
        <c:axId val="0"/>
      </c:bar3DChart>
      <c:catAx>
        <c:axId val="-2105687552"/>
        <c:scaling>
          <c:orientation val="minMax"/>
        </c:scaling>
        <c:delete val="0"/>
        <c:axPos val="l"/>
        <c:numFmt formatCode="General" sourceLinked="0"/>
        <c:majorTickMark val="none"/>
        <c:minorTickMark val="none"/>
        <c:tickLblPos val="nextTo"/>
        <c:txPr>
          <a:bodyPr/>
          <a:lstStyle/>
          <a:p>
            <a:pPr>
              <a:defRPr b="0" i="0">
                <a:solidFill>
                  <a:schemeClr val="tx1"/>
                </a:solidFill>
                <a:latin typeface="Lato Light"/>
                <a:cs typeface="Lato Light"/>
              </a:defRPr>
            </a:pPr>
            <a:endParaRPr lang="en-US"/>
          </a:p>
        </c:txPr>
        <c:crossAx val="-2105684896"/>
        <c:crosses val="autoZero"/>
        <c:auto val="1"/>
        <c:lblAlgn val="ctr"/>
        <c:lblOffset val="100"/>
        <c:noMultiLvlLbl val="0"/>
      </c:catAx>
      <c:valAx>
        <c:axId val="-2105684896"/>
        <c:scaling>
          <c:orientation val="minMax"/>
        </c:scaling>
        <c:delete val="0"/>
        <c:axPos val="b"/>
        <c:numFmt formatCode="General" sourceLinked="1"/>
        <c:majorTickMark val="none"/>
        <c:minorTickMark val="none"/>
        <c:tickLblPos val="nextTo"/>
        <c:txPr>
          <a:bodyPr/>
          <a:lstStyle/>
          <a:p>
            <a:pPr>
              <a:defRPr>
                <a:latin typeface="Lato Light"/>
                <a:cs typeface="Lato Light"/>
              </a:defRPr>
            </a:pPr>
            <a:endParaRPr lang="en-US"/>
          </a:p>
        </c:txPr>
        <c:crossAx val="-2105687552"/>
        <c:crosses val="autoZero"/>
        <c:crossBetween val="between"/>
      </c:valAx>
    </c:plotArea>
    <c:legend>
      <c:legendPos val="b"/>
      <c:layout>
        <c:manualLayout>
          <c:xMode val="edge"/>
          <c:yMode val="edge"/>
          <c:x val="0.321511061134494"/>
          <c:y val="0.937228349514106"/>
          <c:w val="0.356977780508646"/>
          <c:h val="0.0492326149151148"/>
        </c:manualLayout>
      </c:layout>
      <c:overlay val="0"/>
    </c:legend>
    <c:plotVisOnly val="1"/>
    <c:dispBlanksAs val="gap"/>
    <c:showDLblsOverMax val="0"/>
  </c:chart>
  <c:txPr>
    <a:bodyPr/>
    <a:lstStyle/>
    <a:p>
      <a:pPr>
        <a:defRPr sz="1800"/>
      </a:pPr>
      <a:endParaRPr lang="en-US"/>
    </a:p>
  </c:txPr>
  <c:externalData r:id="rId2">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hart>
    <c:autoTitleDeleted val="1"/>
    <c:plotArea>
      <c:layout/>
      <c:scatterChart>
        <c:scatterStyle val="smoothMarker"/>
        <c:varyColors val="0"/>
        <c:ser>
          <c:idx val="0"/>
          <c:order val="0"/>
          <c:tx>
            <c:strRef>
              <c:f>Sheet1!$B$1</c:f>
              <c:strCache>
                <c:ptCount val="1"/>
                <c:pt idx="0">
                  <c:v>Series 1</c:v>
                </c:pt>
              </c:strCache>
            </c:strRef>
          </c:tx>
          <c:xVal>
            <c:strRef>
              <c:f>Sheet1!$A$2:$A$5</c:f>
              <c:strCache>
                <c:ptCount val="4"/>
                <c:pt idx="0">
                  <c:v>Name 1</c:v>
                </c:pt>
                <c:pt idx="1">
                  <c:v>Name 2</c:v>
                </c:pt>
                <c:pt idx="2">
                  <c:v>Name 3</c:v>
                </c:pt>
                <c:pt idx="3">
                  <c:v>Name 4</c:v>
                </c:pt>
              </c:strCache>
            </c:strRef>
          </c:xVal>
          <c:yVal>
            <c:numRef>
              <c:f>Sheet1!$B$2:$B$5</c:f>
              <c:numCache>
                <c:formatCode>General</c:formatCode>
                <c:ptCount val="4"/>
                <c:pt idx="0">
                  <c:v>1.0</c:v>
                </c:pt>
                <c:pt idx="1">
                  <c:v>2.0</c:v>
                </c:pt>
                <c:pt idx="2">
                  <c:v>3.0</c:v>
                </c:pt>
                <c:pt idx="3">
                  <c:v>3.0</c:v>
                </c:pt>
              </c:numCache>
            </c:numRef>
          </c:yVal>
          <c:smooth val="1"/>
        </c:ser>
        <c:ser>
          <c:idx val="1"/>
          <c:order val="1"/>
          <c:tx>
            <c:strRef>
              <c:f>Sheet1!$C$1</c:f>
              <c:strCache>
                <c:ptCount val="1"/>
                <c:pt idx="0">
                  <c:v>Series 2</c:v>
                </c:pt>
              </c:strCache>
            </c:strRef>
          </c:tx>
          <c:xVal>
            <c:strRef>
              <c:f>Sheet1!$A$2:$A$5</c:f>
              <c:strCache>
                <c:ptCount val="4"/>
                <c:pt idx="0">
                  <c:v>Name 1</c:v>
                </c:pt>
                <c:pt idx="1">
                  <c:v>Name 2</c:v>
                </c:pt>
                <c:pt idx="2">
                  <c:v>Name 3</c:v>
                </c:pt>
                <c:pt idx="3">
                  <c:v>Name 4</c:v>
                </c:pt>
              </c:strCache>
            </c:strRef>
          </c:xVal>
          <c:yVal>
            <c:numRef>
              <c:f>Sheet1!$C$2:$C$5</c:f>
              <c:numCache>
                <c:formatCode>General</c:formatCode>
                <c:ptCount val="4"/>
                <c:pt idx="0">
                  <c:v>3.0</c:v>
                </c:pt>
                <c:pt idx="1">
                  <c:v>3.0</c:v>
                </c:pt>
                <c:pt idx="2">
                  <c:v>6.0</c:v>
                </c:pt>
                <c:pt idx="3">
                  <c:v>5.0</c:v>
                </c:pt>
              </c:numCache>
            </c:numRef>
          </c:yVal>
          <c:smooth val="1"/>
        </c:ser>
        <c:ser>
          <c:idx val="2"/>
          <c:order val="2"/>
          <c:tx>
            <c:strRef>
              <c:f>Sheet1!$D$1</c:f>
              <c:strCache>
                <c:ptCount val="1"/>
                <c:pt idx="0">
                  <c:v>Series 3</c:v>
                </c:pt>
              </c:strCache>
            </c:strRef>
          </c:tx>
          <c:xVal>
            <c:strRef>
              <c:f>Sheet1!$A$2:$A$5</c:f>
              <c:strCache>
                <c:ptCount val="4"/>
                <c:pt idx="0">
                  <c:v>Name 1</c:v>
                </c:pt>
                <c:pt idx="1">
                  <c:v>Name 2</c:v>
                </c:pt>
                <c:pt idx="2">
                  <c:v>Name 3</c:v>
                </c:pt>
                <c:pt idx="3">
                  <c:v>Name 4</c:v>
                </c:pt>
              </c:strCache>
            </c:strRef>
          </c:xVal>
          <c:yVal>
            <c:numRef>
              <c:f>Sheet1!$D$2:$D$5</c:f>
              <c:numCache>
                <c:formatCode>General</c:formatCode>
                <c:ptCount val="4"/>
                <c:pt idx="0">
                  <c:v>6.0</c:v>
                </c:pt>
                <c:pt idx="1">
                  <c:v>5.0</c:v>
                </c:pt>
                <c:pt idx="2">
                  <c:v>7.0</c:v>
                </c:pt>
                <c:pt idx="3">
                  <c:v>8.0</c:v>
                </c:pt>
              </c:numCache>
            </c:numRef>
          </c:yVal>
          <c:smooth val="1"/>
        </c:ser>
        <c:dLbls>
          <c:showLegendKey val="0"/>
          <c:showVal val="0"/>
          <c:showCatName val="0"/>
          <c:showSerName val="0"/>
          <c:showPercent val="0"/>
          <c:showBubbleSize val="0"/>
        </c:dLbls>
        <c:axId val="-2108334096"/>
        <c:axId val="-2108438080"/>
      </c:scatterChart>
      <c:valAx>
        <c:axId val="-2108334096"/>
        <c:scaling>
          <c:orientation val="minMax"/>
        </c:scaling>
        <c:delete val="0"/>
        <c:axPos val="b"/>
        <c:majorTickMark val="out"/>
        <c:minorTickMark val="none"/>
        <c:tickLblPos val="nextTo"/>
        <c:crossAx val="-2108438080"/>
        <c:crosses val="autoZero"/>
        <c:crossBetween val="midCat"/>
      </c:valAx>
      <c:valAx>
        <c:axId val="-2108438080"/>
        <c:scaling>
          <c:orientation val="minMax"/>
        </c:scaling>
        <c:delete val="0"/>
        <c:axPos val="l"/>
        <c:majorGridlines/>
        <c:numFmt formatCode="General" sourceLinked="1"/>
        <c:majorTickMark val="out"/>
        <c:minorTickMark val="none"/>
        <c:tickLblPos val="nextTo"/>
        <c:crossAx val="-2108334096"/>
        <c:crosses val="autoZero"/>
        <c:crossBetween val="midCat"/>
      </c:valAx>
    </c:plotArea>
    <c:legend>
      <c:legendPos val="r"/>
      <c:overlay val="0"/>
    </c:legend>
    <c:plotVisOnly val="1"/>
    <c:dispBlanksAs val="gap"/>
    <c:showDLblsOverMax val="0"/>
  </c:chart>
  <c:txPr>
    <a:bodyPr/>
    <a:lstStyle/>
    <a:p>
      <a:pPr>
        <a:defRPr sz="18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1328946141628"/>
          <c:y val="0.0299125721800629"/>
          <c:w val="0.843919212491052"/>
          <c:h val="0.805947823927669"/>
        </c:manualLayout>
      </c:layout>
      <c:areaChart>
        <c:grouping val="stacked"/>
        <c:varyColors val="0"/>
        <c:ser>
          <c:idx val="0"/>
          <c:order val="0"/>
          <c:tx>
            <c:strRef>
              <c:f>Sheet1!$B$1</c:f>
              <c:strCache>
                <c:ptCount val="1"/>
                <c:pt idx="0">
                  <c:v>Series 1</c:v>
                </c:pt>
              </c:strCache>
            </c:strRef>
          </c:tx>
          <c:dLbls>
            <c:dLbl>
              <c:idx val="0"/>
              <c:layout>
                <c:manualLayout>
                  <c:x val="0.0312538097087849"/>
                  <c:y val="-1.22888569385757E-16"/>
                </c:manualLayout>
              </c:layout>
              <c:showLegendKey val="0"/>
              <c:showVal val="1"/>
              <c:showCatName val="0"/>
              <c:showSerName val="0"/>
              <c:showPercent val="0"/>
              <c:showBubbleSize val="0"/>
              <c:extLst>
                <c:ext xmlns:c15="http://schemas.microsoft.com/office/drawing/2012/chart" uri="{CE6537A1-D6FC-4f65-9D91-7224C49458BB}"/>
              </c:extLst>
            </c:dLbl>
            <c:dLbl>
              <c:idx val="3"/>
              <c:layout>
                <c:manualLayout>
                  <c:x val="-0.0252434616878646"/>
                  <c:y val="0.0"/>
                </c:manualLayout>
              </c:layout>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a:lstStyle/>
              <a:p>
                <a:pPr>
                  <a:defRPr>
                    <a:solidFill>
                      <a:schemeClr val="bg1"/>
                    </a:solidFill>
                    <a:latin typeface="Lato Light"/>
                    <a:cs typeface="Lato Light"/>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Name 1</c:v>
                </c:pt>
                <c:pt idx="1">
                  <c:v>Name 2</c:v>
                </c:pt>
                <c:pt idx="2">
                  <c:v>Name 3</c:v>
                </c:pt>
                <c:pt idx="3">
                  <c:v>Name 4</c:v>
                </c:pt>
              </c:strCache>
            </c:strRef>
          </c:cat>
          <c:val>
            <c:numRef>
              <c:f>Sheet1!$B$2:$B$5</c:f>
              <c:numCache>
                <c:formatCode>General</c:formatCode>
                <c:ptCount val="4"/>
                <c:pt idx="0">
                  <c:v>1.0</c:v>
                </c:pt>
                <c:pt idx="1">
                  <c:v>2.0</c:v>
                </c:pt>
                <c:pt idx="2">
                  <c:v>3.0</c:v>
                </c:pt>
                <c:pt idx="3">
                  <c:v>3.0</c:v>
                </c:pt>
              </c:numCache>
            </c:numRef>
          </c:val>
        </c:ser>
        <c:ser>
          <c:idx val="1"/>
          <c:order val="1"/>
          <c:tx>
            <c:strRef>
              <c:f>Sheet1!$C$1</c:f>
              <c:strCache>
                <c:ptCount val="1"/>
                <c:pt idx="0">
                  <c:v>Series 2</c:v>
                </c:pt>
              </c:strCache>
            </c:strRef>
          </c:tx>
          <c:dLbls>
            <c:dLbl>
              <c:idx val="0"/>
              <c:layout>
                <c:manualLayout>
                  <c:x val="0.033657948917153"/>
                  <c:y val="-1.22888569385757E-16"/>
                </c:manualLayout>
              </c:layout>
              <c:showLegendKey val="0"/>
              <c:showVal val="1"/>
              <c:showCatName val="0"/>
              <c:showSerName val="0"/>
              <c:showPercent val="0"/>
              <c:showBubbleSize val="0"/>
              <c:extLst>
                <c:ext xmlns:c15="http://schemas.microsoft.com/office/drawing/2012/chart" uri="{CE6537A1-D6FC-4f65-9D91-7224C49458BB}"/>
              </c:extLst>
            </c:dLbl>
            <c:dLbl>
              <c:idx val="3"/>
              <c:layout>
                <c:manualLayout>
                  <c:x val="-0.0312538097087851"/>
                  <c:y val="0.00502731773202259"/>
                </c:manualLayout>
              </c:layout>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a:lstStyle/>
              <a:p>
                <a:pPr>
                  <a:defRPr>
                    <a:solidFill>
                      <a:schemeClr val="bg1"/>
                    </a:solidFill>
                    <a:latin typeface="Lato Light"/>
                    <a:cs typeface="Lato Light"/>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Name 1</c:v>
                </c:pt>
                <c:pt idx="1">
                  <c:v>Name 2</c:v>
                </c:pt>
                <c:pt idx="2">
                  <c:v>Name 3</c:v>
                </c:pt>
                <c:pt idx="3">
                  <c:v>Name 4</c:v>
                </c:pt>
              </c:strCache>
            </c:strRef>
          </c:cat>
          <c:val>
            <c:numRef>
              <c:f>Sheet1!$C$2:$C$5</c:f>
              <c:numCache>
                <c:formatCode>General</c:formatCode>
                <c:ptCount val="4"/>
                <c:pt idx="0">
                  <c:v>3.0</c:v>
                </c:pt>
                <c:pt idx="1">
                  <c:v>3.0</c:v>
                </c:pt>
                <c:pt idx="2">
                  <c:v>6.0</c:v>
                </c:pt>
                <c:pt idx="3">
                  <c:v>5.0</c:v>
                </c:pt>
              </c:numCache>
            </c:numRef>
          </c:val>
        </c:ser>
        <c:ser>
          <c:idx val="2"/>
          <c:order val="2"/>
          <c:tx>
            <c:strRef>
              <c:f>Sheet1!$D$1</c:f>
              <c:strCache>
                <c:ptCount val="1"/>
                <c:pt idx="0">
                  <c:v>Series 3</c:v>
                </c:pt>
              </c:strCache>
            </c:strRef>
          </c:tx>
          <c:dLbls>
            <c:dLbl>
              <c:idx val="0"/>
              <c:layout>
                <c:manualLayout>
                  <c:x val="0.0288496705004168"/>
                  <c:y val="0.011730408041386"/>
                </c:manualLayout>
              </c:layout>
              <c:showLegendKey val="0"/>
              <c:showVal val="1"/>
              <c:showCatName val="0"/>
              <c:showSerName val="0"/>
              <c:showPercent val="0"/>
              <c:showBubbleSize val="0"/>
              <c:extLst>
                <c:ext xmlns:c15="http://schemas.microsoft.com/office/drawing/2012/chart" uri="{CE6537A1-D6FC-4f65-9D91-7224C49458BB}"/>
              </c:extLst>
            </c:dLbl>
            <c:dLbl>
              <c:idx val="3"/>
              <c:layout>
                <c:manualLayout>
                  <c:x val="-0.0396682969380732"/>
                  <c:y val="0.00335154515468172"/>
                </c:manualLayout>
              </c:layout>
              <c:showLegendKey val="0"/>
              <c:showVal val="1"/>
              <c:showCatName val="0"/>
              <c:showSerName val="0"/>
              <c:showPercent val="0"/>
              <c:showBubbleSize val="0"/>
              <c:extLst>
                <c:ext xmlns:c15="http://schemas.microsoft.com/office/drawing/2012/chart" uri="{CE6537A1-D6FC-4f65-9D91-7224C49458BB}"/>
              </c:extLst>
            </c:dLbl>
            <c:spPr>
              <a:noFill/>
              <a:ln>
                <a:noFill/>
              </a:ln>
              <a:effectLst/>
            </c:spPr>
            <c:txPr>
              <a:bodyPr/>
              <a:lstStyle/>
              <a:p>
                <a:pPr>
                  <a:defRPr>
                    <a:solidFill>
                      <a:schemeClr val="bg1"/>
                    </a:solidFill>
                    <a:latin typeface="Lato Light"/>
                    <a:cs typeface="Lato Light"/>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0"/>
              </c:ext>
            </c:extLst>
          </c:dLbls>
          <c:cat>
            <c:strRef>
              <c:f>Sheet1!$A$2:$A$5</c:f>
              <c:strCache>
                <c:ptCount val="4"/>
                <c:pt idx="0">
                  <c:v>Name 1</c:v>
                </c:pt>
                <c:pt idx="1">
                  <c:v>Name 2</c:v>
                </c:pt>
                <c:pt idx="2">
                  <c:v>Name 3</c:v>
                </c:pt>
                <c:pt idx="3">
                  <c:v>Name 4</c:v>
                </c:pt>
              </c:strCache>
            </c:strRef>
          </c:cat>
          <c:val>
            <c:numRef>
              <c:f>Sheet1!$D$2:$D$5</c:f>
              <c:numCache>
                <c:formatCode>General</c:formatCode>
                <c:ptCount val="4"/>
                <c:pt idx="0">
                  <c:v>6.0</c:v>
                </c:pt>
                <c:pt idx="1">
                  <c:v>5.0</c:v>
                </c:pt>
                <c:pt idx="2">
                  <c:v>7.0</c:v>
                </c:pt>
                <c:pt idx="3">
                  <c:v>8.0</c:v>
                </c:pt>
              </c:numCache>
            </c:numRef>
          </c:val>
        </c:ser>
        <c:dLbls>
          <c:showLegendKey val="0"/>
          <c:showVal val="1"/>
          <c:showCatName val="0"/>
          <c:showSerName val="0"/>
          <c:showPercent val="0"/>
          <c:showBubbleSize val="0"/>
        </c:dLbls>
        <c:axId val="-2107146176"/>
        <c:axId val="-2106634048"/>
      </c:areaChart>
      <c:catAx>
        <c:axId val="-2107146176"/>
        <c:scaling>
          <c:orientation val="minMax"/>
        </c:scaling>
        <c:delete val="0"/>
        <c:axPos val="b"/>
        <c:numFmt formatCode="General" sourceLinked="0"/>
        <c:majorTickMark val="none"/>
        <c:minorTickMark val="none"/>
        <c:tickLblPos val="nextTo"/>
        <c:txPr>
          <a:bodyPr/>
          <a:lstStyle/>
          <a:p>
            <a:pPr>
              <a:defRPr b="0" i="0">
                <a:solidFill>
                  <a:schemeClr val="tx1"/>
                </a:solidFill>
                <a:latin typeface="Lato Light"/>
                <a:cs typeface="Lato Light"/>
              </a:defRPr>
            </a:pPr>
            <a:endParaRPr lang="en-US"/>
          </a:p>
        </c:txPr>
        <c:crossAx val="-2106634048"/>
        <c:crosses val="autoZero"/>
        <c:auto val="1"/>
        <c:lblAlgn val="ctr"/>
        <c:lblOffset val="100"/>
        <c:noMultiLvlLbl val="0"/>
      </c:catAx>
      <c:valAx>
        <c:axId val="-2106634048"/>
        <c:scaling>
          <c:orientation val="minMax"/>
        </c:scaling>
        <c:delete val="0"/>
        <c:axPos val="l"/>
        <c:numFmt formatCode="General" sourceLinked="1"/>
        <c:majorTickMark val="none"/>
        <c:minorTickMark val="none"/>
        <c:tickLblPos val="nextTo"/>
        <c:txPr>
          <a:bodyPr/>
          <a:lstStyle/>
          <a:p>
            <a:pPr>
              <a:defRPr>
                <a:latin typeface="Lato Light"/>
                <a:cs typeface="Lato Light"/>
              </a:defRPr>
            </a:pPr>
            <a:endParaRPr lang="en-US"/>
          </a:p>
        </c:txPr>
        <c:crossAx val="-2107146176"/>
        <c:crosses val="autoZero"/>
        <c:crossBetween val="midCat"/>
      </c:valAx>
    </c:plotArea>
    <c:legend>
      <c:legendPos val="b"/>
      <c:layout>
        <c:manualLayout>
          <c:xMode val="edge"/>
          <c:yMode val="edge"/>
          <c:x val="0.321511061134494"/>
          <c:y val="0.937228349514106"/>
          <c:w val="0.347536874194992"/>
          <c:h val="0.0492326149151148"/>
        </c:manualLayout>
      </c:layout>
      <c:overlay val="0"/>
    </c:legend>
    <c:plotVisOnly val="1"/>
    <c:dispBlanksAs val="gap"/>
    <c:showDLblsOverMax val="0"/>
  </c:chart>
  <c:txPr>
    <a:bodyPr/>
    <a:lstStyle/>
    <a:p>
      <a:pPr>
        <a:defRPr sz="1800"/>
      </a:pPr>
      <a:endParaRPr lang="en-US"/>
    </a:p>
  </c:txPr>
  <c:externalData r:id="rId2">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autoTitleDeleted val="1"/>
    <c:plotArea>
      <c:layout/>
      <c:barChart>
        <c:barDir val="col"/>
        <c:grouping val="percentStacked"/>
        <c:varyColors val="0"/>
        <c:ser>
          <c:idx val="0"/>
          <c:order val="0"/>
          <c:tx>
            <c:strRef>
              <c:f>Sheet1!$B$1</c:f>
              <c:strCache>
                <c:ptCount val="1"/>
                <c:pt idx="0">
                  <c:v>Series 1</c:v>
                </c:pt>
              </c:strCache>
            </c:strRef>
          </c:tx>
          <c:invertIfNegative val="0"/>
          <c:cat>
            <c:strRef>
              <c:f>Sheet1!$A$2:$A$5</c:f>
              <c:strCache>
                <c:ptCount val="4"/>
                <c:pt idx="0">
                  <c:v>Name 1</c:v>
                </c:pt>
                <c:pt idx="1">
                  <c:v>Name 2</c:v>
                </c:pt>
                <c:pt idx="2">
                  <c:v>Name 3</c:v>
                </c:pt>
                <c:pt idx="3">
                  <c:v>Name 4</c:v>
                </c:pt>
              </c:strCache>
            </c:strRef>
          </c:cat>
          <c:val>
            <c:numRef>
              <c:f>Sheet1!$B$2:$B$5</c:f>
              <c:numCache>
                <c:formatCode>General</c:formatCode>
                <c:ptCount val="4"/>
                <c:pt idx="0">
                  <c:v>1.0</c:v>
                </c:pt>
                <c:pt idx="1">
                  <c:v>2.0</c:v>
                </c:pt>
                <c:pt idx="2">
                  <c:v>3.0</c:v>
                </c:pt>
                <c:pt idx="3">
                  <c:v>3.0</c:v>
                </c:pt>
              </c:numCache>
            </c:numRef>
          </c:val>
        </c:ser>
        <c:ser>
          <c:idx val="1"/>
          <c:order val="1"/>
          <c:tx>
            <c:strRef>
              <c:f>Sheet1!$C$1</c:f>
              <c:strCache>
                <c:ptCount val="1"/>
                <c:pt idx="0">
                  <c:v>Series 2</c:v>
                </c:pt>
              </c:strCache>
            </c:strRef>
          </c:tx>
          <c:invertIfNegative val="0"/>
          <c:cat>
            <c:strRef>
              <c:f>Sheet1!$A$2:$A$5</c:f>
              <c:strCache>
                <c:ptCount val="4"/>
                <c:pt idx="0">
                  <c:v>Name 1</c:v>
                </c:pt>
                <c:pt idx="1">
                  <c:v>Name 2</c:v>
                </c:pt>
                <c:pt idx="2">
                  <c:v>Name 3</c:v>
                </c:pt>
                <c:pt idx="3">
                  <c:v>Name 4</c:v>
                </c:pt>
              </c:strCache>
            </c:strRef>
          </c:cat>
          <c:val>
            <c:numRef>
              <c:f>Sheet1!$C$2:$C$5</c:f>
              <c:numCache>
                <c:formatCode>General</c:formatCode>
                <c:ptCount val="4"/>
                <c:pt idx="0">
                  <c:v>3.0</c:v>
                </c:pt>
                <c:pt idx="1">
                  <c:v>3.0</c:v>
                </c:pt>
                <c:pt idx="2">
                  <c:v>6.0</c:v>
                </c:pt>
                <c:pt idx="3">
                  <c:v>5.0</c:v>
                </c:pt>
              </c:numCache>
            </c:numRef>
          </c:val>
        </c:ser>
        <c:ser>
          <c:idx val="2"/>
          <c:order val="2"/>
          <c:tx>
            <c:strRef>
              <c:f>Sheet1!$D$1</c:f>
              <c:strCache>
                <c:ptCount val="1"/>
                <c:pt idx="0">
                  <c:v>Series 3</c:v>
                </c:pt>
              </c:strCache>
            </c:strRef>
          </c:tx>
          <c:invertIfNegative val="0"/>
          <c:cat>
            <c:strRef>
              <c:f>Sheet1!$A$2:$A$5</c:f>
              <c:strCache>
                <c:ptCount val="4"/>
                <c:pt idx="0">
                  <c:v>Name 1</c:v>
                </c:pt>
                <c:pt idx="1">
                  <c:v>Name 2</c:v>
                </c:pt>
                <c:pt idx="2">
                  <c:v>Name 3</c:v>
                </c:pt>
                <c:pt idx="3">
                  <c:v>Name 4</c:v>
                </c:pt>
              </c:strCache>
            </c:strRef>
          </c:cat>
          <c:val>
            <c:numRef>
              <c:f>Sheet1!$D$2:$D$5</c:f>
              <c:numCache>
                <c:formatCode>General</c:formatCode>
                <c:ptCount val="4"/>
                <c:pt idx="0">
                  <c:v>6.0</c:v>
                </c:pt>
                <c:pt idx="1">
                  <c:v>5.0</c:v>
                </c:pt>
                <c:pt idx="2">
                  <c:v>7.0</c:v>
                </c:pt>
                <c:pt idx="3">
                  <c:v>8.0</c:v>
                </c:pt>
              </c:numCache>
            </c:numRef>
          </c:val>
        </c:ser>
        <c:dLbls>
          <c:showLegendKey val="0"/>
          <c:showVal val="0"/>
          <c:showCatName val="0"/>
          <c:showSerName val="0"/>
          <c:showPercent val="0"/>
          <c:showBubbleSize val="0"/>
        </c:dLbls>
        <c:gapWidth val="150"/>
        <c:overlap val="100"/>
        <c:axId val="-2107898464"/>
        <c:axId val="-2107890432"/>
      </c:barChart>
      <c:catAx>
        <c:axId val="-2107898464"/>
        <c:scaling>
          <c:orientation val="minMax"/>
        </c:scaling>
        <c:delete val="0"/>
        <c:axPos val="b"/>
        <c:numFmt formatCode="General" sourceLinked="0"/>
        <c:majorTickMark val="out"/>
        <c:minorTickMark val="none"/>
        <c:tickLblPos val="nextTo"/>
        <c:crossAx val="-2107890432"/>
        <c:crosses val="autoZero"/>
        <c:auto val="1"/>
        <c:lblAlgn val="ctr"/>
        <c:lblOffset val="100"/>
        <c:noMultiLvlLbl val="1"/>
      </c:catAx>
      <c:valAx>
        <c:axId val="-2107890432"/>
        <c:scaling>
          <c:orientation val="minMax"/>
        </c:scaling>
        <c:delete val="0"/>
        <c:axPos val="l"/>
        <c:numFmt formatCode="0%" sourceLinked="1"/>
        <c:majorTickMark val="out"/>
        <c:minorTickMark val="none"/>
        <c:tickLblPos val="nextTo"/>
        <c:crossAx val="-2107898464"/>
        <c:crosses val="autoZero"/>
        <c:crossBetween val="between"/>
      </c:valAx>
    </c:plotArea>
    <c:legend>
      <c:legendPos val="b"/>
      <c:overlay val="0"/>
    </c:legend>
    <c:plotVisOnly val="1"/>
    <c:dispBlanksAs val="gap"/>
    <c:showDLblsOverMax val="0"/>
  </c:chart>
  <c:txPr>
    <a:bodyPr/>
    <a:lstStyle/>
    <a:p>
      <a:pPr>
        <a:defRPr sz="1800"/>
      </a:pPr>
      <a:endParaRPr lang="en-US"/>
    </a:p>
  </c:txPr>
  <c:externalData r:id="rId2">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41328946141628"/>
          <c:y val="0.0299125721800629"/>
          <c:w val="0.843919212491052"/>
          <c:h val="0.805947823927669"/>
        </c:manualLayout>
      </c:layout>
      <c:radarChart>
        <c:radarStyle val="marker"/>
        <c:varyColors val="0"/>
        <c:ser>
          <c:idx val="0"/>
          <c:order val="0"/>
          <c:tx>
            <c:strRef>
              <c:f>Sheet1!$B$1</c:f>
              <c:strCache>
                <c:ptCount val="1"/>
                <c:pt idx="0">
                  <c:v>Series 1</c:v>
                </c:pt>
              </c:strCache>
            </c:strRef>
          </c:tx>
          <c:cat>
            <c:strRef>
              <c:f>Sheet1!$A$2:$A$5</c:f>
              <c:strCache>
                <c:ptCount val="4"/>
                <c:pt idx="0">
                  <c:v>Name 1</c:v>
                </c:pt>
                <c:pt idx="1">
                  <c:v>Name 2</c:v>
                </c:pt>
                <c:pt idx="2">
                  <c:v>Name 3</c:v>
                </c:pt>
                <c:pt idx="3">
                  <c:v>Name 4</c:v>
                </c:pt>
              </c:strCache>
            </c:strRef>
          </c:cat>
          <c:val>
            <c:numRef>
              <c:f>Sheet1!$B$2:$B$5</c:f>
              <c:numCache>
                <c:formatCode>General</c:formatCode>
                <c:ptCount val="4"/>
                <c:pt idx="0">
                  <c:v>1.0</c:v>
                </c:pt>
                <c:pt idx="1">
                  <c:v>2.0</c:v>
                </c:pt>
                <c:pt idx="2">
                  <c:v>3.0</c:v>
                </c:pt>
                <c:pt idx="3">
                  <c:v>3.0</c:v>
                </c:pt>
              </c:numCache>
            </c:numRef>
          </c:val>
        </c:ser>
        <c:ser>
          <c:idx val="1"/>
          <c:order val="1"/>
          <c:tx>
            <c:strRef>
              <c:f>Sheet1!$C$1</c:f>
              <c:strCache>
                <c:ptCount val="1"/>
                <c:pt idx="0">
                  <c:v>Series 2</c:v>
                </c:pt>
              </c:strCache>
            </c:strRef>
          </c:tx>
          <c:cat>
            <c:strRef>
              <c:f>Sheet1!$A$2:$A$5</c:f>
              <c:strCache>
                <c:ptCount val="4"/>
                <c:pt idx="0">
                  <c:v>Name 1</c:v>
                </c:pt>
                <c:pt idx="1">
                  <c:v>Name 2</c:v>
                </c:pt>
                <c:pt idx="2">
                  <c:v>Name 3</c:v>
                </c:pt>
                <c:pt idx="3">
                  <c:v>Name 4</c:v>
                </c:pt>
              </c:strCache>
            </c:strRef>
          </c:cat>
          <c:val>
            <c:numRef>
              <c:f>Sheet1!$C$2:$C$5</c:f>
              <c:numCache>
                <c:formatCode>General</c:formatCode>
                <c:ptCount val="4"/>
                <c:pt idx="0">
                  <c:v>3.0</c:v>
                </c:pt>
                <c:pt idx="1">
                  <c:v>3.0</c:v>
                </c:pt>
                <c:pt idx="2">
                  <c:v>6.0</c:v>
                </c:pt>
                <c:pt idx="3">
                  <c:v>5.0</c:v>
                </c:pt>
              </c:numCache>
            </c:numRef>
          </c:val>
        </c:ser>
        <c:ser>
          <c:idx val="2"/>
          <c:order val="2"/>
          <c:tx>
            <c:strRef>
              <c:f>Sheet1!$D$1</c:f>
              <c:strCache>
                <c:ptCount val="1"/>
                <c:pt idx="0">
                  <c:v>Series 3</c:v>
                </c:pt>
              </c:strCache>
            </c:strRef>
          </c:tx>
          <c:cat>
            <c:strRef>
              <c:f>Sheet1!$A$2:$A$5</c:f>
              <c:strCache>
                <c:ptCount val="4"/>
                <c:pt idx="0">
                  <c:v>Name 1</c:v>
                </c:pt>
                <c:pt idx="1">
                  <c:v>Name 2</c:v>
                </c:pt>
                <c:pt idx="2">
                  <c:v>Name 3</c:v>
                </c:pt>
                <c:pt idx="3">
                  <c:v>Name 4</c:v>
                </c:pt>
              </c:strCache>
            </c:strRef>
          </c:cat>
          <c:val>
            <c:numRef>
              <c:f>Sheet1!$D$2:$D$5</c:f>
              <c:numCache>
                <c:formatCode>General</c:formatCode>
                <c:ptCount val="4"/>
                <c:pt idx="0">
                  <c:v>6.0</c:v>
                </c:pt>
                <c:pt idx="1">
                  <c:v>5.0</c:v>
                </c:pt>
                <c:pt idx="2">
                  <c:v>7.0</c:v>
                </c:pt>
                <c:pt idx="3">
                  <c:v>6.0</c:v>
                </c:pt>
              </c:numCache>
            </c:numRef>
          </c:val>
        </c:ser>
        <c:dLbls>
          <c:showLegendKey val="0"/>
          <c:showVal val="0"/>
          <c:showCatName val="0"/>
          <c:showSerName val="0"/>
          <c:showPercent val="0"/>
          <c:showBubbleSize val="0"/>
        </c:dLbls>
        <c:axId val="-2108393568"/>
        <c:axId val="-2108420656"/>
      </c:radarChart>
      <c:catAx>
        <c:axId val="-2108393568"/>
        <c:scaling>
          <c:orientation val="minMax"/>
        </c:scaling>
        <c:delete val="0"/>
        <c:axPos val="b"/>
        <c:majorGridlines/>
        <c:numFmt formatCode="General" sourceLinked="0"/>
        <c:majorTickMark val="none"/>
        <c:minorTickMark val="none"/>
        <c:tickLblPos val="nextTo"/>
        <c:txPr>
          <a:bodyPr/>
          <a:lstStyle/>
          <a:p>
            <a:pPr>
              <a:defRPr b="0" i="0">
                <a:solidFill>
                  <a:schemeClr val="tx1"/>
                </a:solidFill>
                <a:latin typeface="Lato Light"/>
                <a:cs typeface="Lato Light"/>
              </a:defRPr>
            </a:pPr>
            <a:endParaRPr lang="en-US"/>
          </a:p>
        </c:txPr>
        <c:crossAx val="-2108420656"/>
        <c:crosses val="autoZero"/>
        <c:auto val="1"/>
        <c:lblAlgn val="ctr"/>
        <c:lblOffset val="100"/>
        <c:noMultiLvlLbl val="0"/>
      </c:catAx>
      <c:valAx>
        <c:axId val="-2108420656"/>
        <c:scaling>
          <c:orientation val="minMax"/>
        </c:scaling>
        <c:delete val="0"/>
        <c:axPos val="l"/>
        <c:numFmt formatCode="General" sourceLinked="1"/>
        <c:majorTickMark val="out"/>
        <c:minorTickMark val="none"/>
        <c:tickLblPos val="nextTo"/>
        <c:txPr>
          <a:bodyPr/>
          <a:lstStyle/>
          <a:p>
            <a:pPr>
              <a:defRPr>
                <a:latin typeface="Lato Light"/>
                <a:cs typeface="Lato Light"/>
              </a:defRPr>
            </a:pPr>
            <a:endParaRPr lang="en-US"/>
          </a:p>
        </c:txPr>
        <c:crossAx val="-2108393568"/>
        <c:crosses val="autoZero"/>
        <c:crossBetween val="between"/>
      </c:valAx>
    </c:plotArea>
    <c:legend>
      <c:legendPos val="b"/>
      <c:overlay val="0"/>
      <c:txPr>
        <a:bodyPr/>
        <a:lstStyle/>
        <a:p>
          <a:pPr rtl="0">
            <a:defRPr/>
          </a:pPr>
          <a:endParaRPr lang="en-US"/>
        </a:p>
      </c:txPr>
    </c:legend>
    <c:plotVisOnly val="1"/>
    <c:dispBlanksAs val="gap"/>
    <c:showDLblsOverMax val="0"/>
  </c:chart>
  <c:txPr>
    <a:bodyPr/>
    <a:lstStyle/>
    <a:p>
      <a:pPr>
        <a:defRPr sz="1800"/>
      </a:pPr>
      <a:endParaRPr lang="en-US"/>
    </a:p>
  </c:txPr>
  <c:externalData r:id="rId2">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Series 1</c:v>
                </c:pt>
              </c:strCache>
            </c:strRef>
          </c:tx>
          <c:invertIfNegative val="0"/>
          <c:cat>
            <c:strRef>
              <c:f>Sheet1!$A$2:$A$5</c:f>
              <c:strCache>
                <c:ptCount val="4"/>
                <c:pt idx="0">
                  <c:v>Name 1</c:v>
                </c:pt>
                <c:pt idx="1">
                  <c:v>Name 2</c:v>
                </c:pt>
                <c:pt idx="2">
                  <c:v>Name 3</c:v>
                </c:pt>
                <c:pt idx="3">
                  <c:v>Name 4</c:v>
                </c:pt>
              </c:strCache>
            </c:strRef>
          </c:cat>
          <c:val>
            <c:numRef>
              <c:f>Sheet1!$B$2:$B$5</c:f>
              <c:numCache>
                <c:formatCode>General</c:formatCode>
                <c:ptCount val="4"/>
                <c:pt idx="0">
                  <c:v>1.0</c:v>
                </c:pt>
                <c:pt idx="1">
                  <c:v>2.0</c:v>
                </c:pt>
                <c:pt idx="2">
                  <c:v>3.0</c:v>
                </c:pt>
                <c:pt idx="3">
                  <c:v>3.0</c:v>
                </c:pt>
              </c:numCache>
            </c:numRef>
          </c:val>
        </c:ser>
        <c:ser>
          <c:idx val="1"/>
          <c:order val="1"/>
          <c:tx>
            <c:strRef>
              <c:f>Sheet1!$C$1</c:f>
              <c:strCache>
                <c:ptCount val="1"/>
                <c:pt idx="0">
                  <c:v>Series 2</c:v>
                </c:pt>
              </c:strCache>
            </c:strRef>
          </c:tx>
          <c:invertIfNegative val="0"/>
          <c:cat>
            <c:strRef>
              <c:f>Sheet1!$A$2:$A$5</c:f>
              <c:strCache>
                <c:ptCount val="4"/>
                <c:pt idx="0">
                  <c:v>Name 1</c:v>
                </c:pt>
                <c:pt idx="1">
                  <c:v>Name 2</c:v>
                </c:pt>
                <c:pt idx="2">
                  <c:v>Name 3</c:v>
                </c:pt>
                <c:pt idx="3">
                  <c:v>Name 4</c:v>
                </c:pt>
              </c:strCache>
            </c:strRef>
          </c:cat>
          <c:val>
            <c:numRef>
              <c:f>Sheet1!$C$2:$C$5</c:f>
              <c:numCache>
                <c:formatCode>General</c:formatCode>
                <c:ptCount val="4"/>
                <c:pt idx="0">
                  <c:v>3.0</c:v>
                </c:pt>
                <c:pt idx="1">
                  <c:v>3.0</c:v>
                </c:pt>
                <c:pt idx="2">
                  <c:v>6.0</c:v>
                </c:pt>
                <c:pt idx="3">
                  <c:v>5.0</c:v>
                </c:pt>
              </c:numCache>
            </c:numRef>
          </c:val>
        </c:ser>
        <c:ser>
          <c:idx val="2"/>
          <c:order val="2"/>
          <c:tx>
            <c:strRef>
              <c:f>Sheet1!$D$1</c:f>
              <c:strCache>
                <c:ptCount val="1"/>
                <c:pt idx="0">
                  <c:v>Series 3</c:v>
                </c:pt>
              </c:strCache>
            </c:strRef>
          </c:tx>
          <c:invertIfNegative val="0"/>
          <c:cat>
            <c:strRef>
              <c:f>Sheet1!$A$2:$A$5</c:f>
              <c:strCache>
                <c:ptCount val="4"/>
                <c:pt idx="0">
                  <c:v>Name 1</c:v>
                </c:pt>
                <c:pt idx="1">
                  <c:v>Name 2</c:v>
                </c:pt>
                <c:pt idx="2">
                  <c:v>Name 3</c:v>
                </c:pt>
                <c:pt idx="3">
                  <c:v>Name 4</c:v>
                </c:pt>
              </c:strCache>
            </c:strRef>
          </c:cat>
          <c:val>
            <c:numRef>
              <c:f>Sheet1!$D$2:$D$5</c:f>
              <c:numCache>
                <c:formatCode>General</c:formatCode>
                <c:ptCount val="4"/>
                <c:pt idx="0">
                  <c:v>6.0</c:v>
                </c:pt>
                <c:pt idx="1">
                  <c:v>5.0</c:v>
                </c:pt>
                <c:pt idx="2">
                  <c:v>7.0</c:v>
                </c:pt>
                <c:pt idx="3">
                  <c:v>8.0</c:v>
                </c:pt>
              </c:numCache>
            </c:numRef>
          </c:val>
        </c:ser>
        <c:dLbls>
          <c:showLegendKey val="0"/>
          <c:showVal val="0"/>
          <c:showCatName val="0"/>
          <c:showSerName val="0"/>
          <c:showPercent val="0"/>
          <c:showBubbleSize val="0"/>
        </c:dLbls>
        <c:gapWidth val="150"/>
        <c:axId val="-2079948256"/>
        <c:axId val="-2079945264"/>
      </c:barChart>
      <c:catAx>
        <c:axId val="-2079948256"/>
        <c:scaling>
          <c:orientation val="minMax"/>
        </c:scaling>
        <c:delete val="0"/>
        <c:axPos val="b"/>
        <c:numFmt formatCode="General" sourceLinked="0"/>
        <c:majorTickMark val="out"/>
        <c:minorTickMark val="none"/>
        <c:tickLblPos val="nextTo"/>
        <c:crossAx val="-2079945264"/>
        <c:crosses val="autoZero"/>
        <c:auto val="1"/>
        <c:lblAlgn val="ctr"/>
        <c:lblOffset val="100"/>
        <c:noMultiLvlLbl val="1"/>
      </c:catAx>
      <c:valAx>
        <c:axId val="-2079945264"/>
        <c:scaling>
          <c:orientation val="minMax"/>
        </c:scaling>
        <c:delete val="0"/>
        <c:axPos val="l"/>
        <c:numFmt formatCode="General" sourceLinked="1"/>
        <c:majorTickMark val="out"/>
        <c:minorTickMark val="none"/>
        <c:tickLblPos val="nextTo"/>
        <c:crossAx val="-2079948256"/>
        <c:crosses val="autoZero"/>
        <c:crossBetween val="between"/>
      </c:valAx>
    </c:plotArea>
    <c:legend>
      <c:legendPos val="b"/>
      <c:overlay val="0"/>
    </c:legend>
    <c:plotVisOnly val="1"/>
    <c:dispBlanksAs val="gap"/>
    <c:showDLblsOverMax val="0"/>
  </c:chart>
  <c:txPr>
    <a:bodyPr/>
    <a:lstStyle/>
    <a:p>
      <a:pPr>
        <a:defRPr sz="1800"/>
      </a:pPr>
      <a:endParaRPr lang="en-US"/>
    </a:p>
  </c:txPr>
  <c:externalData r:id="rId2">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Series 1</c:v>
                </c:pt>
              </c:strCache>
            </c:strRef>
          </c:tx>
          <c:invertIfNegative val="0"/>
          <c:cat>
            <c:strRef>
              <c:f>Sheet1!$A$2:$A$5</c:f>
              <c:strCache>
                <c:ptCount val="4"/>
                <c:pt idx="0">
                  <c:v>Name 1</c:v>
                </c:pt>
                <c:pt idx="1">
                  <c:v>Name 2</c:v>
                </c:pt>
                <c:pt idx="2">
                  <c:v>Name 3</c:v>
                </c:pt>
                <c:pt idx="3">
                  <c:v>Name 4</c:v>
                </c:pt>
              </c:strCache>
            </c:strRef>
          </c:cat>
          <c:val>
            <c:numRef>
              <c:f>Sheet1!$B$2:$B$5</c:f>
              <c:numCache>
                <c:formatCode>General</c:formatCode>
                <c:ptCount val="4"/>
                <c:pt idx="0">
                  <c:v>1.0</c:v>
                </c:pt>
                <c:pt idx="1">
                  <c:v>2.0</c:v>
                </c:pt>
                <c:pt idx="2">
                  <c:v>3.0</c:v>
                </c:pt>
                <c:pt idx="3">
                  <c:v>3.0</c:v>
                </c:pt>
              </c:numCache>
            </c:numRef>
          </c:val>
        </c:ser>
        <c:ser>
          <c:idx val="1"/>
          <c:order val="1"/>
          <c:tx>
            <c:strRef>
              <c:f>Sheet1!$C$1</c:f>
              <c:strCache>
                <c:ptCount val="1"/>
                <c:pt idx="0">
                  <c:v>Series 2</c:v>
                </c:pt>
              </c:strCache>
            </c:strRef>
          </c:tx>
          <c:invertIfNegative val="0"/>
          <c:cat>
            <c:strRef>
              <c:f>Sheet1!$A$2:$A$5</c:f>
              <c:strCache>
                <c:ptCount val="4"/>
                <c:pt idx="0">
                  <c:v>Name 1</c:v>
                </c:pt>
                <c:pt idx="1">
                  <c:v>Name 2</c:v>
                </c:pt>
                <c:pt idx="2">
                  <c:v>Name 3</c:v>
                </c:pt>
                <c:pt idx="3">
                  <c:v>Name 4</c:v>
                </c:pt>
              </c:strCache>
            </c:strRef>
          </c:cat>
          <c:val>
            <c:numRef>
              <c:f>Sheet1!$C$2:$C$5</c:f>
              <c:numCache>
                <c:formatCode>General</c:formatCode>
                <c:ptCount val="4"/>
                <c:pt idx="0">
                  <c:v>3.0</c:v>
                </c:pt>
                <c:pt idx="1">
                  <c:v>3.0</c:v>
                </c:pt>
                <c:pt idx="2">
                  <c:v>6.0</c:v>
                </c:pt>
                <c:pt idx="3">
                  <c:v>5.0</c:v>
                </c:pt>
              </c:numCache>
            </c:numRef>
          </c:val>
        </c:ser>
        <c:ser>
          <c:idx val="2"/>
          <c:order val="2"/>
          <c:tx>
            <c:strRef>
              <c:f>Sheet1!$D$1</c:f>
              <c:strCache>
                <c:ptCount val="1"/>
                <c:pt idx="0">
                  <c:v>Series 3</c:v>
                </c:pt>
              </c:strCache>
            </c:strRef>
          </c:tx>
          <c:invertIfNegative val="0"/>
          <c:cat>
            <c:strRef>
              <c:f>Sheet1!$A$2:$A$5</c:f>
              <c:strCache>
                <c:ptCount val="4"/>
                <c:pt idx="0">
                  <c:v>Name 1</c:v>
                </c:pt>
                <c:pt idx="1">
                  <c:v>Name 2</c:v>
                </c:pt>
                <c:pt idx="2">
                  <c:v>Name 3</c:v>
                </c:pt>
                <c:pt idx="3">
                  <c:v>Name 4</c:v>
                </c:pt>
              </c:strCache>
            </c:strRef>
          </c:cat>
          <c:val>
            <c:numRef>
              <c:f>Sheet1!$D$2:$D$5</c:f>
              <c:numCache>
                <c:formatCode>General</c:formatCode>
                <c:ptCount val="4"/>
                <c:pt idx="0">
                  <c:v>6.0</c:v>
                </c:pt>
                <c:pt idx="1">
                  <c:v>5.0</c:v>
                </c:pt>
                <c:pt idx="2">
                  <c:v>7.0</c:v>
                </c:pt>
                <c:pt idx="3">
                  <c:v>6.0</c:v>
                </c:pt>
              </c:numCache>
            </c:numRef>
          </c:val>
        </c:ser>
        <c:ser>
          <c:idx val="3"/>
          <c:order val="3"/>
          <c:tx>
            <c:strRef>
              <c:f>Sheet1!$E$1</c:f>
              <c:strCache>
                <c:ptCount val="1"/>
                <c:pt idx="0">
                  <c:v>Series 4</c:v>
                </c:pt>
              </c:strCache>
            </c:strRef>
          </c:tx>
          <c:invertIfNegative val="0"/>
          <c:cat>
            <c:strRef>
              <c:f>Sheet1!$A$2:$A$5</c:f>
              <c:strCache>
                <c:ptCount val="4"/>
                <c:pt idx="0">
                  <c:v>Name 1</c:v>
                </c:pt>
                <c:pt idx="1">
                  <c:v>Name 2</c:v>
                </c:pt>
                <c:pt idx="2">
                  <c:v>Name 3</c:v>
                </c:pt>
                <c:pt idx="3">
                  <c:v>Name 4</c:v>
                </c:pt>
              </c:strCache>
            </c:strRef>
          </c:cat>
          <c:val>
            <c:numRef>
              <c:f>Sheet1!$E$2:$E$5</c:f>
              <c:numCache>
                <c:formatCode>General</c:formatCode>
                <c:ptCount val="4"/>
                <c:pt idx="0">
                  <c:v>7.0</c:v>
                </c:pt>
                <c:pt idx="1">
                  <c:v>6.0</c:v>
                </c:pt>
                <c:pt idx="2">
                  <c:v>8.0</c:v>
                </c:pt>
              </c:numCache>
            </c:numRef>
          </c:val>
        </c:ser>
        <c:dLbls>
          <c:showLegendKey val="0"/>
          <c:showVal val="0"/>
          <c:showCatName val="0"/>
          <c:showSerName val="0"/>
          <c:showPercent val="0"/>
          <c:showBubbleSize val="0"/>
        </c:dLbls>
        <c:gapWidth val="150"/>
        <c:axId val="-2079922016"/>
        <c:axId val="-2079918928"/>
      </c:barChart>
      <c:catAx>
        <c:axId val="-2079922016"/>
        <c:scaling>
          <c:orientation val="minMax"/>
        </c:scaling>
        <c:delete val="0"/>
        <c:axPos val="b"/>
        <c:numFmt formatCode="General" sourceLinked="0"/>
        <c:majorTickMark val="out"/>
        <c:minorTickMark val="none"/>
        <c:tickLblPos val="nextTo"/>
        <c:crossAx val="-2079918928"/>
        <c:crosses val="autoZero"/>
        <c:auto val="1"/>
        <c:lblAlgn val="ctr"/>
        <c:lblOffset val="100"/>
        <c:noMultiLvlLbl val="1"/>
      </c:catAx>
      <c:valAx>
        <c:axId val="-2079918928"/>
        <c:scaling>
          <c:orientation val="minMax"/>
        </c:scaling>
        <c:delete val="0"/>
        <c:axPos val="l"/>
        <c:numFmt formatCode="General" sourceLinked="1"/>
        <c:majorTickMark val="out"/>
        <c:minorTickMark val="none"/>
        <c:tickLblPos val="nextTo"/>
        <c:crossAx val="-2079922016"/>
        <c:crosses val="autoZero"/>
        <c:crossBetween val="between"/>
      </c:valAx>
    </c:plotArea>
    <c:legend>
      <c:legendPos val="b"/>
      <c:overlay val="0"/>
    </c:legend>
    <c:plotVisOnly val="1"/>
    <c:dispBlanksAs val="gap"/>
    <c:showDLblsOverMax val="0"/>
  </c:chart>
  <c:txPr>
    <a:bodyPr/>
    <a:lstStyle/>
    <a:p>
      <a:pPr>
        <a:defRPr sz="1800"/>
      </a:pPr>
      <a:endParaRPr lang="en-US"/>
    </a:p>
  </c:txPr>
  <c:externalData r:id="rId2">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n-US"/>
  <c:roundedCorners val="0"/>
  <mc:AlternateContent xmlns:mc="http://schemas.openxmlformats.org/markup-compatibility/2006">
    <mc:Choice xmlns:c14="http://schemas.microsoft.com/office/drawing/2007/8/2/chart" Requires="c14">
      <c14:style val="118"/>
    </mc:Choice>
    <mc:Fallback>
      <c:style val="18"/>
    </mc:Fallback>
  </mc:AlternateContent>
  <c:clrMapOvr bg1="lt1" tx1="dk1" bg2="lt2" tx2="dk2" accent1="accent1" accent2="accent2" accent3="accent3" accent4="accent4" accent5="accent5" accent6="accent6" hlink="hlink" folHlink="folHlink"/>
  <c:chart>
    <c:autoTitleDeleted val="1"/>
    <c:plotArea>
      <c:layout/>
      <c:barChart>
        <c:barDir val="col"/>
        <c:grouping val="clustered"/>
        <c:varyColors val="0"/>
        <c:ser>
          <c:idx val="0"/>
          <c:order val="0"/>
          <c:tx>
            <c:strRef>
              <c:f>Sheet1!$B$1</c:f>
              <c:strCache>
                <c:ptCount val="1"/>
                <c:pt idx="0">
                  <c:v>Series 1</c:v>
                </c:pt>
              </c:strCache>
            </c:strRef>
          </c:tx>
          <c:invertIfNegative val="0"/>
          <c:cat>
            <c:strRef>
              <c:f>Sheet1!$A$2:$A$5</c:f>
              <c:strCache>
                <c:ptCount val="4"/>
                <c:pt idx="0">
                  <c:v>Name 1</c:v>
                </c:pt>
                <c:pt idx="1">
                  <c:v>Name 2</c:v>
                </c:pt>
                <c:pt idx="2">
                  <c:v>Name 3</c:v>
                </c:pt>
                <c:pt idx="3">
                  <c:v>Name 4</c:v>
                </c:pt>
              </c:strCache>
            </c:strRef>
          </c:cat>
          <c:val>
            <c:numRef>
              <c:f>Sheet1!$B$2:$B$5</c:f>
              <c:numCache>
                <c:formatCode>General</c:formatCode>
                <c:ptCount val="4"/>
                <c:pt idx="0">
                  <c:v>1.0</c:v>
                </c:pt>
                <c:pt idx="1">
                  <c:v>2.0</c:v>
                </c:pt>
                <c:pt idx="2">
                  <c:v>3.0</c:v>
                </c:pt>
                <c:pt idx="3">
                  <c:v>3.0</c:v>
                </c:pt>
              </c:numCache>
            </c:numRef>
          </c:val>
        </c:ser>
        <c:ser>
          <c:idx val="1"/>
          <c:order val="1"/>
          <c:tx>
            <c:strRef>
              <c:f>Sheet1!$C$1</c:f>
              <c:strCache>
                <c:ptCount val="1"/>
                <c:pt idx="0">
                  <c:v>Series 2</c:v>
                </c:pt>
              </c:strCache>
            </c:strRef>
          </c:tx>
          <c:invertIfNegative val="0"/>
          <c:cat>
            <c:strRef>
              <c:f>Sheet1!$A$2:$A$5</c:f>
              <c:strCache>
                <c:ptCount val="4"/>
                <c:pt idx="0">
                  <c:v>Name 1</c:v>
                </c:pt>
                <c:pt idx="1">
                  <c:v>Name 2</c:v>
                </c:pt>
                <c:pt idx="2">
                  <c:v>Name 3</c:v>
                </c:pt>
                <c:pt idx="3">
                  <c:v>Name 4</c:v>
                </c:pt>
              </c:strCache>
            </c:strRef>
          </c:cat>
          <c:val>
            <c:numRef>
              <c:f>Sheet1!$C$2:$C$5</c:f>
              <c:numCache>
                <c:formatCode>General</c:formatCode>
                <c:ptCount val="4"/>
                <c:pt idx="0">
                  <c:v>3.0</c:v>
                </c:pt>
                <c:pt idx="1">
                  <c:v>3.0</c:v>
                </c:pt>
                <c:pt idx="2">
                  <c:v>6.0</c:v>
                </c:pt>
                <c:pt idx="3">
                  <c:v>5.0</c:v>
                </c:pt>
              </c:numCache>
            </c:numRef>
          </c:val>
        </c:ser>
        <c:ser>
          <c:idx val="2"/>
          <c:order val="2"/>
          <c:tx>
            <c:strRef>
              <c:f>Sheet1!$D$1</c:f>
              <c:strCache>
                <c:ptCount val="1"/>
                <c:pt idx="0">
                  <c:v>Series 3</c:v>
                </c:pt>
              </c:strCache>
            </c:strRef>
          </c:tx>
          <c:invertIfNegative val="0"/>
          <c:cat>
            <c:strRef>
              <c:f>Sheet1!$A$2:$A$5</c:f>
              <c:strCache>
                <c:ptCount val="4"/>
                <c:pt idx="0">
                  <c:v>Name 1</c:v>
                </c:pt>
                <c:pt idx="1">
                  <c:v>Name 2</c:v>
                </c:pt>
                <c:pt idx="2">
                  <c:v>Name 3</c:v>
                </c:pt>
                <c:pt idx="3">
                  <c:v>Name 4</c:v>
                </c:pt>
              </c:strCache>
            </c:strRef>
          </c:cat>
          <c:val>
            <c:numRef>
              <c:f>Sheet1!$D$2:$D$5</c:f>
              <c:numCache>
                <c:formatCode>General</c:formatCode>
                <c:ptCount val="4"/>
                <c:pt idx="0">
                  <c:v>6.0</c:v>
                </c:pt>
                <c:pt idx="1">
                  <c:v>5.0</c:v>
                </c:pt>
                <c:pt idx="2">
                  <c:v>7.0</c:v>
                </c:pt>
                <c:pt idx="3">
                  <c:v>6.0</c:v>
                </c:pt>
              </c:numCache>
            </c:numRef>
          </c:val>
        </c:ser>
        <c:ser>
          <c:idx val="3"/>
          <c:order val="3"/>
          <c:tx>
            <c:strRef>
              <c:f>Sheet1!$E$1</c:f>
              <c:strCache>
                <c:ptCount val="1"/>
                <c:pt idx="0">
                  <c:v>Series 4</c:v>
                </c:pt>
              </c:strCache>
            </c:strRef>
          </c:tx>
          <c:invertIfNegative val="0"/>
          <c:cat>
            <c:strRef>
              <c:f>Sheet1!$A$2:$A$5</c:f>
              <c:strCache>
                <c:ptCount val="4"/>
                <c:pt idx="0">
                  <c:v>Name 1</c:v>
                </c:pt>
                <c:pt idx="1">
                  <c:v>Name 2</c:v>
                </c:pt>
                <c:pt idx="2">
                  <c:v>Name 3</c:v>
                </c:pt>
                <c:pt idx="3">
                  <c:v>Name 4</c:v>
                </c:pt>
              </c:strCache>
            </c:strRef>
          </c:cat>
          <c:val>
            <c:numRef>
              <c:f>Sheet1!$E$2:$E$5</c:f>
              <c:numCache>
                <c:formatCode>General</c:formatCode>
                <c:ptCount val="4"/>
                <c:pt idx="0">
                  <c:v>7.0</c:v>
                </c:pt>
                <c:pt idx="1">
                  <c:v>6.0</c:v>
                </c:pt>
                <c:pt idx="2">
                  <c:v>8.0</c:v>
                </c:pt>
              </c:numCache>
            </c:numRef>
          </c:val>
        </c:ser>
        <c:dLbls>
          <c:showLegendKey val="0"/>
          <c:showVal val="0"/>
          <c:showCatName val="0"/>
          <c:showSerName val="0"/>
          <c:showPercent val="0"/>
          <c:showBubbleSize val="0"/>
        </c:dLbls>
        <c:gapWidth val="150"/>
        <c:axId val="-2079871392"/>
        <c:axId val="-2079868304"/>
      </c:barChart>
      <c:catAx>
        <c:axId val="-2079871392"/>
        <c:scaling>
          <c:orientation val="minMax"/>
        </c:scaling>
        <c:delete val="0"/>
        <c:axPos val="b"/>
        <c:numFmt formatCode="General" sourceLinked="0"/>
        <c:majorTickMark val="out"/>
        <c:minorTickMark val="none"/>
        <c:tickLblPos val="nextTo"/>
        <c:crossAx val="-2079868304"/>
        <c:crosses val="autoZero"/>
        <c:auto val="1"/>
        <c:lblAlgn val="ctr"/>
        <c:lblOffset val="100"/>
        <c:noMultiLvlLbl val="1"/>
      </c:catAx>
      <c:valAx>
        <c:axId val="-2079868304"/>
        <c:scaling>
          <c:orientation val="minMax"/>
        </c:scaling>
        <c:delete val="0"/>
        <c:axPos val="l"/>
        <c:numFmt formatCode="General" sourceLinked="1"/>
        <c:majorTickMark val="out"/>
        <c:minorTickMark val="none"/>
        <c:tickLblPos val="nextTo"/>
        <c:crossAx val="-2079871392"/>
        <c:crosses val="autoZero"/>
        <c:crossBetween val="between"/>
      </c:valAx>
    </c:plotArea>
    <c:legend>
      <c:legendPos val="b"/>
      <c:overlay val="0"/>
    </c:legend>
    <c:plotVisOnly val="1"/>
    <c:dispBlanksAs val="gap"/>
    <c:showDLblsOverMax val="0"/>
  </c:chart>
  <c:txPr>
    <a:bodyPr/>
    <a:lstStyle/>
    <a:p>
      <a:pPr>
        <a:defRPr sz="1800"/>
      </a:pPr>
      <a:endParaRPr lang="en-US"/>
    </a:p>
  </c:txPr>
  <c:externalData r:id="rId2">
    <c:autoUpdate val="0"/>
  </c:externalData>
</c:chartSpac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atin typeface="Calibri Light"/>
              </a:defRPr>
            </a:lvl1pPr>
          </a:lstStyle>
          <a:p>
            <a:endParaRPr lang="en-US" dirty="0"/>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atin typeface="Calibri Light"/>
              </a:defRPr>
            </a:lvl1pPr>
          </a:lstStyle>
          <a:p>
            <a:fld id="{EFC10EE1-B198-C942-8235-326C972CBB30}" type="datetimeFigureOut">
              <a:rPr lang="en-US" smtClean="0"/>
              <a:pPr/>
              <a:t>1/12/16</a:t>
            </a:fld>
            <a:endParaRPr lang="en-US" dirty="0"/>
          </a:p>
        </p:txBody>
      </p:sp>
      <p:sp>
        <p:nvSpPr>
          <p:cNvPr id="4" name="Slide Image Placeholder 3"/>
          <p:cNvSpPr>
            <a:spLocks noGrp="1" noRot="1" noChangeAspect="1"/>
          </p:cNvSpPr>
          <p:nvPr>
            <p:ph type="sldImg" idx="2"/>
          </p:nvPr>
        </p:nvSpPr>
        <p:spPr>
          <a:xfrm>
            <a:off x="381000" y="685800"/>
            <a:ext cx="6096000" cy="3429000"/>
          </a:xfrm>
          <a:prstGeom prst="rect">
            <a:avLst/>
          </a:prstGeom>
          <a:noFill/>
          <a:ln w="12700">
            <a:solidFill>
              <a:prstClr val="black"/>
            </a:solidFill>
          </a:ln>
        </p:spPr>
        <p:txBody>
          <a:bodyPr vert="horz" lIns="91440" tIns="45720" rIns="91440" bIns="45720" rtlCol="0" anchor="ctr"/>
          <a:lstStyle/>
          <a:p>
            <a:endParaRPr lang="en-US" dirty="0"/>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atin typeface="Calibri Light"/>
              </a:defRPr>
            </a:lvl1pPr>
          </a:lstStyle>
          <a:p>
            <a:endParaRPr lang="en-US" dirty="0"/>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atin typeface="Calibri Light"/>
              </a:defRPr>
            </a:lvl1pPr>
          </a:lstStyle>
          <a:p>
            <a:fld id="{006BE02D-20C0-F840-AFAC-BEA99C74FDC2}" type="slidenum">
              <a:rPr lang="en-US" smtClean="0"/>
              <a:pPr/>
              <a:t>‹#›</a:t>
            </a:fld>
            <a:endParaRPr lang="en-US" dirty="0"/>
          </a:p>
        </p:txBody>
      </p:sp>
    </p:spTree>
    <p:extLst>
      <p:ext uri="{BB962C8B-B14F-4D97-AF65-F5344CB8AC3E}">
        <p14:creationId xmlns:p14="http://schemas.microsoft.com/office/powerpoint/2010/main" val="3463289142"/>
      </p:ext>
    </p:extLst>
  </p:cSld>
  <p:clrMap bg1="lt1" tx1="dk1" bg2="lt2" tx2="dk2" accent1="accent1" accent2="accent2" accent3="accent3" accent4="accent4" accent5="accent5" accent6="accent6" hlink="hlink" folHlink="folHlink"/>
  <p:notesStyle>
    <a:lvl1pPr marL="0" algn="l" defTabSz="914217" rtl="0" eaLnBrk="1" latinLnBrk="0" hangingPunct="1">
      <a:defRPr sz="2400" kern="1200">
        <a:solidFill>
          <a:schemeClr val="tx1"/>
        </a:solidFill>
        <a:latin typeface="Calibri Light"/>
        <a:ea typeface="+mn-ea"/>
        <a:cs typeface="+mn-cs"/>
      </a:defRPr>
    </a:lvl1pPr>
    <a:lvl2pPr marL="914217" algn="l" defTabSz="914217" rtl="0" eaLnBrk="1" latinLnBrk="0" hangingPunct="1">
      <a:defRPr sz="2400" kern="1200">
        <a:solidFill>
          <a:schemeClr val="tx1"/>
        </a:solidFill>
        <a:latin typeface="Calibri Light"/>
        <a:ea typeface="+mn-ea"/>
        <a:cs typeface="+mn-cs"/>
      </a:defRPr>
    </a:lvl2pPr>
    <a:lvl3pPr marL="1828434" algn="l" defTabSz="914217" rtl="0" eaLnBrk="1" latinLnBrk="0" hangingPunct="1">
      <a:defRPr sz="2400" kern="1200">
        <a:solidFill>
          <a:schemeClr val="tx1"/>
        </a:solidFill>
        <a:latin typeface="Calibri Light"/>
        <a:ea typeface="+mn-ea"/>
        <a:cs typeface="+mn-cs"/>
      </a:defRPr>
    </a:lvl3pPr>
    <a:lvl4pPr marL="2742651" algn="l" defTabSz="914217" rtl="0" eaLnBrk="1" latinLnBrk="0" hangingPunct="1">
      <a:defRPr sz="2400" kern="1200">
        <a:solidFill>
          <a:schemeClr val="tx1"/>
        </a:solidFill>
        <a:latin typeface="Calibri Light"/>
        <a:ea typeface="+mn-ea"/>
        <a:cs typeface="+mn-cs"/>
      </a:defRPr>
    </a:lvl4pPr>
    <a:lvl5pPr marL="3656868" algn="l" defTabSz="914217" rtl="0" eaLnBrk="1" latinLnBrk="0" hangingPunct="1">
      <a:defRPr sz="2400" kern="1200">
        <a:solidFill>
          <a:schemeClr val="tx1"/>
        </a:solidFill>
        <a:latin typeface="Calibri Light"/>
        <a:ea typeface="+mn-ea"/>
        <a:cs typeface="+mn-cs"/>
      </a:defRPr>
    </a:lvl5pPr>
    <a:lvl6pPr marL="4571086" algn="l" defTabSz="914217" rtl="0" eaLnBrk="1" latinLnBrk="0" hangingPunct="1">
      <a:defRPr sz="2400" kern="1200">
        <a:solidFill>
          <a:schemeClr val="tx1"/>
        </a:solidFill>
        <a:latin typeface="+mn-lt"/>
        <a:ea typeface="+mn-ea"/>
        <a:cs typeface="+mn-cs"/>
      </a:defRPr>
    </a:lvl6pPr>
    <a:lvl7pPr marL="5485303" algn="l" defTabSz="914217" rtl="0" eaLnBrk="1" latinLnBrk="0" hangingPunct="1">
      <a:defRPr sz="2400" kern="1200">
        <a:solidFill>
          <a:schemeClr val="tx1"/>
        </a:solidFill>
        <a:latin typeface="+mn-lt"/>
        <a:ea typeface="+mn-ea"/>
        <a:cs typeface="+mn-cs"/>
      </a:defRPr>
    </a:lvl7pPr>
    <a:lvl8pPr marL="6399520" algn="l" defTabSz="914217" rtl="0" eaLnBrk="1" latinLnBrk="0" hangingPunct="1">
      <a:defRPr sz="2400" kern="1200">
        <a:solidFill>
          <a:schemeClr val="tx1"/>
        </a:solidFill>
        <a:latin typeface="+mn-lt"/>
        <a:ea typeface="+mn-ea"/>
        <a:cs typeface="+mn-cs"/>
      </a:defRPr>
    </a:lvl8pPr>
    <a:lvl9pPr marL="7313737" algn="l" defTabSz="914217" rtl="0" eaLnBrk="1" latinLnBrk="0" hangingPunct="1">
      <a:defRPr sz="24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3.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5.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6.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1.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1.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2.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3.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9.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1.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2.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3.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4.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5.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xml"/></Relationships>
</file>

<file path=ppt/notesSlides/notesSlide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6995775" y="-11796713"/>
            <a:ext cx="22183725" cy="12482513"/>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75288" cy="410368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2021410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32</a:t>
            </a:fld>
            <a:endParaRPr lang="en-US" dirty="0"/>
          </a:p>
        </p:txBody>
      </p:sp>
    </p:spTree>
    <p:extLst>
      <p:ext uri="{BB962C8B-B14F-4D97-AF65-F5344CB8AC3E}">
        <p14:creationId xmlns:p14="http://schemas.microsoft.com/office/powerpoint/2010/main" val="2040651434"/>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33</a:t>
            </a:fld>
            <a:endParaRPr lang="en-US" dirty="0"/>
          </a:p>
        </p:txBody>
      </p:sp>
    </p:spTree>
    <p:extLst>
      <p:ext uri="{BB962C8B-B14F-4D97-AF65-F5344CB8AC3E}">
        <p14:creationId xmlns:p14="http://schemas.microsoft.com/office/powerpoint/2010/main" val="50003752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35</a:t>
            </a:fld>
            <a:endParaRPr lang="en-US" dirty="0"/>
          </a:p>
        </p:txBody>
      </p:sp>
    </p:spTree>
    <p:extLst>
      <p:ext uri="{BB962C8B-B14F-4D97-AF65-F5344CB8AC3E}">
        <p14:creationId xmlns:p14="http://schemas.microsoft.com/office/powerpoint/2010/main" val="106785453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36</a:t>
            </a:fld>
            <a:endParaRPr lang="en-US" dirty="0"/>
          </a:p>
        </p:txBody>
      </p:sp>
    </p:spTree>
    <p:extLst>
      <p:ext uri="{BB962C8B-B14F-4D97-AF65-F5344CB8AC3E}">
        <p14:creationId xmlns:p14="http://schemas.microsoft.com/office/powerpoint/2010/main" val="170774613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6995775" y="-11796713"/>
            <a:ext cx="22183725" cy="12482513"/>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75288" cy="410368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38486844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6995775" y="-11796713"/>
            <a:ext cx="22183725" cy="12482513"/>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75288" cy="410368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75270431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6995775" y="-11796713"/>
            <a:ext cx="22183725" cy="12482513"/>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75288" cy="410368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77297007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63</a:t>
            </a:fld>
            <a:endParaRPr lang="en-US" dirty="0"/>
          </a:p>
        </p:txBody>
      </p:sp>
    </p:spTree>
    <p:extLst>
      <p:ext uri="{BB962C8B-B14F-4D97-AF65-F5344CB8AC3E}">
        <p14:creationId xmlns:p14="http://schemas.microsoft.com/office/powerpoint/2010/main" val="104135663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6995775" y="-11796713"/>
            <a:ext cx="22183725" cy="12482513"/>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75288" cy="410368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98935232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101</a:t>
            </a:fld>
            <a:endParaRPr lang="en-US" dirty="0"/>
          </a:p>
        </p:txBody>
      </p:sp>
    </p:spTree>
    <p:extLst>
      <p:ext uri="{BB962C8B-B14F-4D97-AF65-F5344CB8AC3E}">
        <p14:creationId xmlns:p14="http://schemas.microsoft.com/office/powerpoint/2010/main" val="871000"/>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6995775" y="-11796713"/>
            <a:ext cx="22183725" cy="12482513"/>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75288" cy="410368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54740733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6992600" y="-11796713"/>
            <a:ext cx="22166263" cy="12471401"/>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64175" cy="4092575"/>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62896695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7"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4098"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tLang="en-US">
              <a:ea typeface="ＭＳ Ｐゴシック" charset="-128"/>
            </a:endParaRPr>
          </a:p>
        </p:txBody>
      </p:sp>
      <p:sp>
        <p:nvSpPr>
          <p:cNvPr id="4099"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Calibri" charset="0"/>
                <a:ea typeface="ＭＳ Ｐゴシック" charset="-128"/>
              </a:defRPr>
            </a:lvl1pPr>
            <a:lvl2pPr marL="742950" indent="-285750" eaLnBrk="0" hangingPunct="0">
              <a:defRPr sz="2400">
                <a:solidFill>
                  <a:schemeClr val="tx1"/>
                </a:solidFill>
                <a:latin typeface="Calibri" charset="0"/>
                <a:ea typeface="ＭＳ Ｐゴシック" charset="-128"/>
              </a:defRPr>
            </a:lvl2pPr>
            <a:lvl3pPr marL="1143000" indent="-228600" eaLnBrk="0" hangingPunct="0">
              <a:defRPr sz="2400">
                <a:solidFill>
                  <a:schemeClr val="tx1"/>
                </a:solidFill>
                <a:latin typeface="Calibri" charset="0"/>
                <a:ea typeface="ＭＳ Ｐゴシック" charset="-128"/>
              </a:defRPr>
            </a:lvl3pPr>
            <a:lvl4pPr marL="1600200" indent="-228600" eaLnBrk="0" hangingPunct="0">
              <a:defRPr sz="2400">
                <a:solidFill>
                  <a:schemeClr val="tx1"/>
                </a:solidFill>
                <a:latin typeface="Calibri" charset="0"/>
                <a:ea typeface="ＭＳ Ｐゴシック" charset="-128"/>
              </a:defRPr>
            </a:lvl4pPr>
            <a:lvl5pPr marL="2057400" indent="-228600" eaLnBrk="0" hangingPunct="0">
              <a:defRPr sz="2400">
                <a:solidFill>
                  <a:schemeClr val="tx1"/>
                </a:solidFill>
                <a:latin typeface="Calibri" charset="0"/>
                <a:ea typeface="ＭＳ Ｐゴシック" charset="-128"/>
              </a:defRPr>
            </a:lvl5pPr>
            <a:lvl6pPr marL="2514600" indent="-228600" defTabSz="1217613" eaLnBrk="0" fontAlgn="base" hangingPunct="0">
              <a:spcBef>
                <a:spcPct val="0"/>
              </a:spcBef>
              <a:spcAft>
                <a:spcPct val="0"/>
              </a:spcAft>
              <a:defRPr sz="2400">
                <a:solidFill>
                  <a:schemeClr val="tx1"/>
                </a:solidFill>
                <a:latin typeface="Calibri" charset="0"/>
                <a:ea typeface="ＭＳ Ｐゴシック" charset="-128"/>
              </a:defRPr>
            </a:lvl6pPr>
            <a:lvl7pPr marL="2971800" indent="-228600" defTabSz="1217613" eaLnBrk="0" fontAlgn="base" hangingPunct="0">
              <a:spcBef>
                <a:spcPct val="0"/>
              </a:spcBef>
              <a:spcAft>
                <a:spcPct val="0"/>
              </a:spcAft>
              <a:defRPr sz="2400">
                <a:solidFill>
                  <a:schemeClr val="tx1"/>
                </a:solidFill>
                <a:latin typeface="Calibri" charset="0"/>
                <a:ea typeface="ＭＳ Ｐゴシック" charset="-128"/>
              </a:defRPr>
            </a:lvl7pPr>
            <a:lvl8pPr marL="3429000" indent="-228600" defTabSz="1217613" eaLnBrk="0" fontAlgn="base" hangingPunct="0">
              <a:spcBef>
                <a:spcPct val="0"/>
              </a:spcBef>
              <a:spcAft>
                <a:spcPct val="0"/>
              </a:spcAft>
              <a:defRPr sz="2400">
                <a:solidFill>
                  <a:schemeClr val="tx1"/>
                </a:solidFill>
                <a:latin typeface="Calibri" charset="0"/>
                <a:ea typeface="ＭＳ Ｐゴシック" charset="-128"/>
              </a:defRPr>
            </a:lvl8pPr>
            <a:lvl9pPr marL="3886200" indent="-228600" defTabSz="1217613" eaLnBrk="0" fontAlgn="base" hangingPunct="0">
              <a:spcBef>
                <a:spcPct val="0"/>
              </a:spcBef>
              <a:spcAft>
                <a:spcPct val="0"/>
              </a:spcAft>
              <a:defRPr sz="2400">
                <a:solidFill>
                  <a:schemeClr val="tx1"/>
                </a:solidFill>
                <a:latin typeface="Calibri" charset="0"/>
                <a:ea typeface="ＭＳ Ｐゴシック" charset="-128"/>
              </a:defRPr>
            </a:lvl9pPr>
          </a:lstStyle>
          <a:p>
            <a:pPr eaLnBrk="1" hangingPunct="1"/>
            <a:fld id="{9B6C67E1-6587-E944-9D03-9041ABA55793}" type="slidenum">
              <a:rPr lang="en-US" altLang="en-US" sz="1200"/>
              <a:pPr eaLnBrk="1" hangingPunct="1"/>
              <a:t>103</a:t>
            </a:fld>
            <a:endParaRPr lang="en-US" altLang="en-US" sz="1200"/>
          </a:p>
        </p:txBody>
      </p:sp>
    </p:spTree>
    <p:extLst>
      <p:ext uri="{BB962C8B-B14F-4D97-AF65-F5344CB8AC3E}">
        <p14:creationId xmlns:p14="http://schemas.microsoft.com/office/powerpoint/2010/main" val="101250295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5"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6146"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tLang="en-US">
              <a:ea typeface="ＭＳ Ｐゴシック" charset="-128"/>
            </a:endParaRPr>
          </a:p>
        </p:txBody>
      </p:sp>
      <p:sp>
        <p:nvSpPr>
          <p:cNvPr id="6147"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Calibri" charset="0"/>
                <a:ea typeface="ＭＳ Ｐゴシック" charset="-128"/>
              </a:defRPr>
            </a:lvl1pPr>
            <a:lvl2pPr marL="742950" indent="-285750" eaLnBrk="0" hangingPunct="0">
              <a:defRPr sz="2400">
                <a:solidFill>
                  <a:schemeClr val="tx1"/>
                </a:solidFill>
                <a:latin typeface="Calibri" charset="0"/>
                <a:ea typeface="ＭＳ Ｐゴシック" charset="-128"/>
              </a:defRPr>
            </a:lvl2pPr>
            <a:lvl3pPr marL="1143000" indent="-228600" eaLnBrk="0" hangingPunct="0">
              <a:defRPr sz="2400">
                <a:solidFill>
                  <a:schemeClr val="tx1"/>
                </a:solidFill>
                <a:latin typeface="Calibri" charset="0"/>
                <a:ea typeface="ＭＳ Ｐゴシック" charset="-128"/>
              </a:defRPr>
            </a:lvl3pPr>
            <a:lvl4pPr marL="1600200" indent="-228600" eaLnBrk="0" hangingPunct="0">
              <a:defRPr sz="2400">
                <a:solidFill>
                  <a:schemeClr val="tx1"/>
                </a:solidFill>
                <a:latin typeface="Calibri" charset="0"/>
                <a:ea typeface="ＭＳ Ｐゴシック" charset="-128"/>
              </a:defRPr>
            </a:lvl4pPr>
            <a:lvl5pPr marL="2057400" indent="-228600" eaLnBrk="0" hangingPunct="0">
              <a:defRPr sz="2400">
                <a:solidFill>
                  <a:schemeClr val="tx1"/>
                </a:solidFill>
                <a:latin typeface="Calibri" charset="0"/>
                <a:ea typeface="ＭＳ Ｐゴシック" charset="-128"/>
              </a:defRPr>
            </a:lvl5pPr>
            <a:lvl6pPr marL="2514600" indent="-228600" defTabSz="1217613" eaLnBrk="0" fontAlgn="base" hangingPunct="0">
              <a:spcBef>
                <a:spcPct val="0"/>
              </a:spcBef>
              <a:spcAft>
                <a:spcPct val="0"/>
              </a:spcAft>
              <a:defRPr sz="2400">
                <a:solidFill>
                  <a:schemeClr val="tx1"/>
                </a:solidFill>
                <a:latin typeface="Calibri" charset="0"/>
                <a:ea typeface="ＭＳ Ｐゴシック" charset="-128"/>
              </a:defRPr>
            </a:lvl6pPr>
            <a:lvl7pPr marL="2971800" indent="-228600" defTabSz="1217613" eaLnBrk="0" fontAlgn="base" hangingPunct="0">
              <a:spcBef>
                <a:spcPct val="0"/>
              </a:spcBef>
              <a:spcAft>
                <a:spcPct val="0"/>
              </a:spcAft>
              <a:defRPr sz="2400">
                <a:solidFill>
                  <a:schemeClr val="tx1"/>
                </a:solidFill>
                <a:latin typeface="Calibri" charset="0"/>
                <a:ea typeface="ＭＳ Ｐゴシック" charset="-128"/>
              </a:defRPr>
            </a:lvl7pPr>
            <a:lvl8pPr marL="3429000" indent="-228600" defTabSz="1217613" eaLnBrk="0" fontAlgn="base" hangingPunct="0">
              <a:spcBef>
                <a:spcPct val="0"/>
              </a:spcBef>
              <a:spcAft>
                <a:spcPct val="0"/>
              </a:spcAft>
              <a:defRPr sz="2400">
                <a:solidFill>
                  <a:schemeClr val="tx1"/>
                </a:solidFill>
                <a:latin typeface="Calibri" charset="0"/>
                <a:ea typeface="ＭＳ Ｐゴシック" charset="-128"/>
              </a:defRPr>
            </a:lvl8pPr>
            <a:lvl9pPr marL="3886200" indent="-228600" defTabSz="1217613" eaLnBrk="0" fontAlgn="base" hangingPunct="0">
              <a:spcBef>
                <a:spcPct val="0"/>
              </a:spcBef>
              <a:spcAft>
                <a:spcPct val="0"/>
              </a:spcAft>
              <a:defRPr sz="2400">
                <a:solidFill>
                  <a:schemeClr val="tx1"/>
                </a:solidFill>
                <a:latin typeface="Calibri" charset="0"/>
                <a:ea typeface="ＭＳ Ｐゴシック" charset="-128"/>
              </a:defRPr>
            </a:lvl9pPr>
          </a:lstStyle>
          <a:p>
            <a:pPr eaLnBrk="1" hangingPunct="1"/>
            <a:fld id="{90C9C5A4-45EE-0047-854F-0B4EFEAE46B7}" type="slidenum">
              <a:rPr lang="en-US" altLang="en-US" sz="1200"/>
              <a:pPr eaLnBrk="1" hangingPunct="1"/>
              <a:t>104</a:t>
            </a:fld>
            <a:endParaRPr lang="en-US" altLang="en-US" sz="1200"/>
          </a:p>
        </p:txBody>
      </p:sp>
    </p:spTree>
    <p:extLst>
      <p:ext uri="{BB962C8B-B14F-4D97-AF65-F5344CB8AC3E}">
        <p14:creationId xmlns:p14="http://schemas.microsoft.com/office/powerpoint/2010/main" val="202790766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3" name="Slide Image Placeholder 1"/>
          <p:cNvSpPr>
            <a:spLocks noGrp="1" noRot="1" noChangeAspect="1"/>
          </p:cNvSpPr>
          <p:nvPr>
            <p:ph type="sldImg"/>
          </p:nvPr>
        </p:nvSpPr>
        <p:spPr bwMode="auto">
          <a:noFill/>
          <a:ln>
            <a:solidFill>
              <a:srgbClr val="000000"/>
            </a:solidFill>
            <a:miter lim="800000"/>
            <a:headEnd/>
            <a:tailEnd/>
          </a:ln>
          <a:extLst>
            <a:ext uri="{909E8E84-426E-40DD-AFC4-6F175D3DCCD1}">
              <a14:hiddenFill xmlns:a14="http://schemas.microsoft.com/office/drawing/2010/main">
                <a:solidFill>
                  <a:srgbClr val="FFFFFF"/>
                </a:solidFill>
              </a14:hiddenFill>
            </a:ext>
            <a:ext uri="{FAA26D3D-D897-4be2-8F04-BA451C77F1D7}">
              <ma14:placeholderFlag xmlns:ma14="http://schemas.microsoft.com/office/mac/drawingml/2011/main" val="1"/>
            </a:ext>
          </a:extLst>
        </p:spPr>
      </p:sp>
      <p:sp>
        <p:nvSpPr>
          <p:cNvPr id="8194" name="Notes Placeholder 2"/>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FAA26D3D-D897-4be2-8F04-BA451C77F1D7}">
              <ma14:placeholderFlag xmlns:ma14="http://schemas.microsoft.com/office/mac/drawingml/2011/main" val="1"/>
            </a:ext>
          </a:extLst>
        </p:spPr>
        <p:txBody>
          <a:bodyPr wrap="square" numCol="1" anchor="t" anchorCtr="0" compatLnSpc="1">
            <a:prstTxWarp prst="textNoShape">
              <a:avLst/>
            </a:prstTxWarp>
          </a:bodyPr>
          <a:lstStyle/>
          <a:p>
            <a:pPr eaLnBrk="1" hangingPunct="1">
              <a:spcBef>
                <a:spcPct val="0"/>
              </a:spcBef>
            </a:pPr>
            <a:endParaRPr lang="en-US" altLang="en-US">
              <a:ea typeface="ＭＳ Ｐゴシック" charset="-128"/>
            </a:endParaRPr>
          </a:p>
        </p:txBody>
      </p:sp>
      <p:sp>
        <p:nvSpPr>
          <p:cNvPr id="8195" name="Slide Number Placeholder 3"/>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Calibri" charset="0"/>
                <a:ea typeface="ＭＳ Ｐゴシック" charset="-128"/>
              </a:defRPr>
            </a:lvl1pPr>
            <a:lvl2pPr marL="742950" indent="-285750" eaLnBrk="0" hangingPunct="0">
              <a:defRPr sz="2400">
                <a:solidFill>
                  <a:schemeClr val="tx1"/>
                </a:solidFill>
                <a:latin typeface="Calibri" charset="0"/>
                <a:ea typeface="ＭＳ Ｐゴシック" charset="-128"/>
              </a:defRPr>
            </a:lvl2pPr>
            <a:lvl3pPr marL="1143000" indent="-228600" eaLnBrk="0" hangingPunct="0">
              <a:defRPr sz="2400">
                <a:solidFill>
                  <a:schemeClr val="tx1"/>
                </a:solidFill>
                <a:latin typeface="Calibri" charset="0"/>
                <a:ea typeface="ＭＳ Ｐゴシック" charset="-128"/>
              </a:defRPr>
            </a:lvl3pPr>
            <a:lvl4pPr marL="1600200" indent="-228600" eaLnBrk="0" hangingPunct="0">
              <a:defRPr sz="2400">
                <a:solidFill>
                  <a:schemeClr val="tx1"/>
                </a:solidFill>
                <a:latin typeface="Calibri" charset="0"/>
                <a:ea typeface="ＭＳ Ｐゴシック" charset="-128"/>
              </a:defRPr>
            </a:lvl4pPr>
            <a:lvl5pPr marL="2057400" indent="-228600" eaLnBrk="0" hangingPunct="0">
              <a:defRPr sz="2400">
                <a:solidFill>
                  <a:schemeClr val="tx1"/>
                </a:solidFill>
                <a:latin typeface="Calibri" charset="0"/>
                <a:ea typeface="ＭＳ Ｐゴシック" charset="-128"/>
              </a:defRPr>
            </a:lvl5pPr>
            <a:lvl6pPr marL="2514600" indent="-228600" defTabSz="1217613" eaLnBrk="0" fontAlgn="base" hangingPunct="0">
              <a:spcBef>
                <a:spcPct val="0"/>
              </a:spcBef>
              <a:spcAft>
                <a:spcPct val="0"/>
              </a:spcAft>
              <a:defRPr sz="2400">
                <a:solidFill>
                  <a:schemeClr val="tx1"/>
                </a:solidFill>
                <a:latin typeface="Calibri" charset="0"/>
                <a:ea typeface="ＭＳ Ｐゴシック" charset="-128"/>
              </a:defRPr>
            </a:lvl6pPr>
            <a:lvl7pPr marL="2971800" indent="-228600" defTabSz="1217613" eaLnBrk="0" fontAlgn="base" hangingPunct="0">
              <a:spcBef>
                <a:spcPct val="0"/>
              </a:spcBef>
              <a:spcAft>
                <a:spcPct val="0"/>
              </a:spcAft>
              <a:defRPr sz="2400">
                <a:solidFill>
                  <a:schemeClr val="tx1"/>
                </a:solidFill>
                <a:latin typeface="Calibri" charset="0"/>
                <a:ea typeface="ＭＳ Ｐゴシック" charset="-128"/>
              </a:defRPr>
            </a:lvl7pPr>
            <a:lvl8pPr marL="3429000" indent="-228600" defTabSz="1217613" eaLnBrk="0" fontAlgn="base" hangingPunct="0">
              <a:spcBef>
                <a:spcPct val="0"/>
              </a:spcBef>
              <a:spcAft>
                <a:spcPct val="0"/>
              </a:spcAft>
              <a:defRPr sz="2400">
                <a:solidFill>
                  <a:schemeClr val="tx1"/>
                </a:solidFill>
                <a:latin typeface="Calibri" charset="0"/>
                <a:ea typeface="ＭＳ Ｐゴシック" charset="-128"/>
              </a:defRPr>
            </a:lvl8pPr>
            <a:lvl9pPr marL="3886200" indent="-228600" defTabSz="1217613" eaLnBrk="0" fontAlgn="base" hangingPunct="0">
              <a:spcBef>
                <a:spcPct val="0"/>
              </a:spcBef>
              <a:spcAft>
                <a:spcPct val="0"/>
              </a:spcAft>
              <a:defRPr sz="2400">
                <a:solidFill>
                  <a:schemeClr val="tx1"/>
                </a:solidFill>
                <a:latin typeface="Calibri" charset="0"/>
                <a:ea typeface="ＭＳ Ｐゴシック" charset="-128"/>
              </a:defRPr>
            </a:lvl9pPr>
          </a:lstStyle>
          <a:p>
            <a:pPr eaLnBrk="1" hangingPunct="1"/>
            <a:fld id="{6DA333B3-07BD-E745-85DC-1E7984B6EEEB}" type="slidenum">
              <a:rPr lang="en-US" altLang="en-US" sz="1200"/>
              <a:pPr eaLnBrk="1" hangingPunct="1"/>
              <a:t>105</a:t>
            </a:fld>
            <a:endParaRPr lang="en-US" altLang="en-US" sz="1200"/>
          </a:p>
        </p:txBody>
      </p:sp>
    </p:spTree>
    <p:extLst>
      <p:ext uri="{BB962C8B-B14F-4D97-AF65-F5344CB8AC3E}">
        <p14:creationId xmlns:p14="http://schemas.microsoft.com/office/powerpoint/2010/main" val="72230854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6995775" y="-11796713"/>
            <a:ext cx="22183725" cy="12482513"/>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75288" cy="410368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693862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6995775" y="-11796713"/>
            <a:ext cx="22183725" cy="12482513"/>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75288" cy="410368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194002292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6995775" y="-11796713"/>
            <a:ext cx="22183725" cy="12482513"/>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75288" cy="410368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80575084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6995775" y="-11796713"/>
            <a:ext cx="22183725" cy="12482513"/>
          </a:xfrm>
          <a:prstGeom prst="rect">
            <a:avLst/>
          </a:prstGeom>
          <a:solidFill>
            <a:srgbClr val="FFFFFF"/>
          </a:solidFill>
          <a:ln>
            <a:solidFill>
              <a:srgbClr val="000000"/>
            </a:solidFill>
            <a:miter lim="800000"/>
            <a:headEnd/>
            <a:tailEnd/>
          </a:ln>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75288" cy="4103688"/>
          </a:xfrm>
          <a:prstGeom prst="rect">
            <a:avLst/>
          </a:prstGeo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tLang="en-US"/>
          </a:p>
        </p:txBody>
      </p:sp>
    </p:spTree>
    <p:extLst>
      <p:ext uri="{BB962C8B-B14F-4D97-AF65-F5344CB8AC3E}">
        <p14:creationId xmlns:p14="http://schemas.microsoft.com/office/powerpoint/2010/main" val="66026075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29</a:t>
            </a:fld>
            <a:endParaRPr lang="en-US" dirty="0"/>
          </a:p>
        </p:txBody>
      </p:sp>
    </p:spTree>
    <p:extLst>
      <p:ext uri="{BB962C8B-B14F-4D97-AF65-F5344CB8AC3E}">
        <p14:creationId xmlns:p14="http://schemas.microsoft.com/office/powerpoint/2010/main" val="138407942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30</a:t>
            </a:fld>
            <a:endParaRPr lang="en-US" dirty="0"/>
          </a:p>
        </p:txBody>
      </p:sp>
    </p:spTree>
    <p:extLst>
      <p:ext uri="{BB962C8B-B14F-4D97-AF65-F5344CB8AC3E}">
        <p14:creationId xmlns:p14="http://schemas.microsoft.com/office/powerpoint/2010/main" val="102504277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006BE02D-20C0-F840-AFAC-BEA99C74FDC2}" type="slidenum">
              <a:rPr lang="en-US" smtClean="0"/>
              <a:pPr/>
              <a:t>31</a:t>
            </a:fld>
            <a:endParaRPr lang="en-US" dirty="0"/>
          </a:p>
        </p:txBody>
      </p:sp>
    </p:spTree>
    <p:extLst>
      <p:ext uri="{BB962C8B-B14F-4D97-AF65-F5344CB8AC3E}">
        <p14:creationId xmlns:p14="http://schemas.microsoft.com/office/powerpoint/2010/main" val="164647817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userDrawn="1">
  <p:cSld name="General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099736512"/>
      </p:ext>
    </p:extLst>
  </p:cSld>
  <p:clrMapOvr>
    <a:masterClrMapping/>
  </p:clrMapOvr>
  <p:transition/>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iPad_Martik-feat">
    <p:spTree>
      <p:nvGrpSpPr>
        <p:cNvPr id="1" name=""/>
        <p:cNvGrpSpPr/>
        <p:nvPr/>
      </p:nvGrpSpPr>
      <p:grpSpPr>
        <a:xfrm>
          <a:off x="0" y="0"/>
          <a:ext cx="0" cy="0"/>
          <a:chOff x="0" y="0"/>
          <a:chExt cx="0" cy="0"/>
        </a:xfrm>
      </p:grpSpPr>
      <p:sp>
        <p:nvSpPr>
          <p:cNvPr id="18" name="Picture Placeholder 13"/>
          <p:cNvSpPr>
            <a:spLocks noGrp="1"/>
          </p:cNvSpPr>
          <p:nvPr>
            <p:ph type="pic" sz="quarter" idx="14"/>
          </p:nvPr>
        </p:nvSpPr>
        <p:spPr>
          <a:xfrm>
            <a:off x="13904508" y="2987773"/>
            <a:ext cx="6336731" cy="7952744"/>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304438548"/>
      </p:ext>
    </p:extLst>
  </p:cSld>
  <p:clrMapOvr>
    <a:masterClrMapping/>
  </p:clrMapOvr>
  <p:transition/>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iPhone_Martik-feat">
    <p:spTree>
      <p:nvGrpSpPr>
        <p:cNvPr id="1" name=""/>
        <p:cNvGrpSpPr/>
        <p:nvPr/>
      </p:nvGrpSpPr>
      <p:grpSpPr>
        <a:xfrm>
          <a:off x="0" y="0"/>
          <a:ext cx="0" cy="0"/>
          <a:chOff x="0" y="0"/>
          <a:chExt cx="0" cy="0"/>
        </a:xfrm>
      </p:grpSpPr>
      <p:sp>
        <p:nvSpPr>
          <p:cNvPr id="19" name="Picture Placeholder 13"/>
          <p:cNvSpPr>
            <a:spLocks noGrp="1"/>
          </p:cNvSpPr>
          <p:nvPr>
            <p:ph type="pic" sz="quarter" idx="14"/>
          </p:nvPr>
        </p:nvSpPr>
        <p:spPr>
          <a:xfrm>
            <a:off x="10266445" y="4493384"/>
            <a:ext cx="3849024" cy="6371361"/>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365862802"/>
      </p:ext>
    </p:extLst>
  </p:cSld>
  <p:clrMapOvr>
    <a:masterClrMapping/>
  </p:clrMapOvr>
  <p:transition/>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4_General Slide">
    <p:spTree>
      <p:nvGrpSpPr>
        <p:cNvPr id="1" name=""/>
        <p:cNvGrpSpPr/>
        <p:nvPr/>
      </p:nvGrpSpPr>
      <p:grpSpPr>
        <a:xfrm>
          <a:off x="0" y="0"/>
          <a:ext cx="0" cy="0"/>
          <a:chOff x="0" y="0"/>
          <a:chExt cx="0" cy="0"/>
        </a:xfrm>
      </p:grpSpPr>
      <p:sp>
        <p:nvSpPr>
          <p:cNvPr id="23" name="Picture Placeholder 13"/>
          <p:cNvSpPr>
            <a:spLocks noGrp="1"/>
          </p:cNvSpPr>
          <p:nvPr>
            <p:ph type="pic" sz="quarter" idx="14"/>
          </p:nvPr>
        </p:nvSpPr>
        <p:spPr>
          <a:xfrm>
            <a:off x="4674311" y="3717903"/>
            <a:ext cx="3820443" cy="6719107"/>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270754552"/>
      </p:ext>
    </p:extLst>
  </p:cSld>
  <p:clrMapOvr>
    <a:masterClrMapping/>
  </p:clrMapOvr>
  <p:transition/>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Portfolio 1">
    <p:spTree>
      <p:nvGrpSpPr>
        <p:cNvPr id="1" name=""/>
        <p:cNvGrpSpPr/>
        <p:nvPr/>
      </p:nvGrpSpPr>
      <p:grpSpPr>
        <a:xfrm>
          <a:off x="0" y="0"/>
          <a:ext cx="0" cy="0"/>
          <a:chOff x="0" y="0"/>
          <a:chExt cx="0" cy="0"/>
        </a:xfrm>
      </p:grpSpPr>
      <p:sp>
        <p:nvSpPr>
          <p:cNvPr id="2" name="Picture Placeholder 13"/>
          <p:cNvSpPr>
            <a:spLocks noGrp="1"/>
          </p:cNvSpPr>
          <p:nvPr>
            <p:ph type="pic" sz="quarter" idx="13"/>
          </p:nvPr>
        </p:nvSpPr>
        <p:spPr>
          <a:xfrm>
            <a:off x="12230603" y="3210724"/>
            <a:ext cx="10292010" cy="8386542"/>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561717988"/>
      </p:ext>
    </p:extLst>
  </p:cSld>
  <p:clrMapOvr>
    <a:masterClrMapping/>
  </p:clrMapOvr>
  <p:transition/>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_Portfolio 1">
    <p:spTree>
      <p:nvGrpSpPr>
        <p:cNvPr id="1" name=""/>
        <p:cNvGrpSpPr/>
        <p:nvPr/>
      </p:nvGrpSpPr>
      <p:grpSpPr>
        <a:xfrm>
          <a:off x="0" y="0"/>
          <a:ext cx="0" cy="0"/>
          <a:chOff x="0" y="0"/>
          <a:chExt cx="0" cy="0"/>
        </a:xfrm>
      </p:grpSpPr>
      <p:sp>
        <p:nvSpPr>
          <p:cNvPr id="5" name="Picture Placeholder 13"/>
          <p:cNvSpPr>
            <a:spLocks noGrp="1"/>
          </p:cNvSpPr>
          <p:nvPr>
            <p:ph type="pic" sz="quarter" idx="14"/>
          </p:nvPr>
        </p:nvSpPr>
        <p:spPr>
          <a:xfrm>
            <a:off x="0" y="6869151"/>
            <a:ext cx="12252906" cy="6869151"/>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6" name="Picture Placeholder 13"/>
          <p:cNvSpPr>
            <a:spLocks noGrp="1"/>
          </p:cNvSpPr>
          <p:nvPr>
            <p:ph type="pic" sz="quarter" idx="15"/>
          </p:nvPr>
        </p:nvSpPr>
        <p:spPr>
          <a:xfrm>
            <a:off x="12252906" y="0"/>
            <a:ext cx="12124744" cy="6869151"/>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11537764"/>
      </p:ext>
    </p:extLst>
  </p:cSld>
  <p:clrMapOvr>
    <a:masterClrMapping/>
  </p:clrMapOvr>
  <p:transition/>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2_Portfolio 1">
    <p:spTree>
      <p:nvGrpSpPr>
        <p:cNvPr id="1" name=""/>
        <p:cNvGrpSpPr/>
        <p:nvPr/>
      </p:nvGrpSpPr>
      <p:grpSpPr>
        <a:xfrm>
          <a:off x="0" y="0"/>
          <a:ext cx="0" cy="0"/>
          <a:chOff x="0" y="0"/>
          <a:chExt cx="0" cy="0"/>
        </a:xfrm>
      </p:grpSpPr>
      <p:sp>
        <p:nvSpPr>
          <p:cNvPr id="7" name="Picture Placeholder 13"/>
          <p:cNvSpPr>
            <a:spLocks noGrp="1"/>
          </p:cNvSpPr>
          <p:nvPr>
            <p:ph type="pic" sz="quarter" idx="14"/>
          </p:nvPr>
        </p:nvSpPr>
        <p:spPr>
          <a:xfrm>
            <a:off x="7939668" y="0"/>
            <a:ext cx="7560527" cy="13716000"/>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8" name="Picture Placeholder 13"/>
          <p:cNvSpPr>
            <a:spLocks noGrp="1"/>
          </p:cNvSpPr>
          <p:nvPr>
            <p:ph type="pic" sz="quarter" idx="15"/>
          </p:nvPr>
        </p:nvSpPr>
        <p:spPr>
          <a:xfrm>
            <a:off x="0" y="-11150"/>
            <a:ext cx="7538224" cy="6601968"/>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9" name="Picture Placeholder 13"/>
          <p:cNvSpPr>
            <a:spLocks noGrp="1"/>
          </p:cNvSpPr>
          <p:nvPr>
            <p:ph type="pic" sz="quarter" idx="16"/>
          </p:nvPr>
        </p:nvSpPr>
        <p:spPr>
          <a:xfrm>
            <a:off x="0" y="7114478"/>
            <a:ext cx="7538224" cy="6601521"/>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243439214"/>
      </p:ext>
    </p:extLst>
  </p:cSld>
  <p:clrMapOvr>
    <a:masterClrMapping/>
  </p:clrMapOvr>
  <p:transition/>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4_Portfolio 1">
    <p:spTree>
      <p:nvGrpSpPr>
        <p:cNvPr id="1" name=""/>
        <p:cNvGrpSpPr/>
        <p:nvPr/>
      </p:nvGrpSpPr>
      <p:grpSpPr>
        <a:xfrm>
          <a:off x="0" y="0"/>
          <a:ext cx="0" cy="0"/>
          <a:chOff x="0" y="0"/>
          <a:chExt cx="0" cy="0"/>
        </a:xfrm>
      </p:grpSpPr>
      <p:sp>
        <p:nvSpPr>
          <p:cNvPr id="6" name="Picture Placeholder 13"/>
          <p:cNvSpPr>
            <a:spLocks noGrp="1"/>
          </p:cNvSpPr>
          <p:nvPr>
            <p:ph type="pic" sz="quarter" idx="16"/>
          </p:nvPr>
        </p:nvSpPr>
        <p:spPr>
          <a:xfrm>
            <a:off x="12244038" y="3590692"/>
            <a:ext cx="9389327" cy="8723044"/>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384295879"/>
      </p:ext>
    </p:extLst>
  </p:cSld>
  <p:clrMapOvr>
    <a:masterClrMapping/>
  </p:clrMapOvr>
  <p:transition/>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5_Portfolio 1">
    <p:spTree>
      <p:nvGrpSpPr>
        <p:cNvPr id="1" name=""/>
        <p:cNvGrpSpPr/>
        <p:nvPr/>
      </p:nvGrpSpPr>
      <p:grpSpPr>
        <a:xfrm>
          <a:off x="0" y="0"/>
          <a:ext cx="0" cy="0"/>
          <a:chOff x="0" y="0"/>
          <a:chExt cx="0" cy="0"/>
        </a:xfrm>
      </p:grpSpPr>
      <p:sp>
        <p:nvSpPr>
          <p:cNvPr id="6" name="Picture Placeholder 13"/>
          <p:cNvSpPr>
            <a:spLocks noGrp="1"/>
          </p:cNvSpPr>
          <p:nvPr>
            <p:ph type="pic" sz="quarter" idx="16"/>
          </p:nvPr>
        </p:nvSpPr>
        <p:spPr>
          <a:xfrm>
            <a:off x="9746166" y="0"/>
            <a:ext cx="14631484" cy="13716000"/>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966071161"/>
      </p:ext>
    </p:extLst>
  </p:cSld>
  <p:clrMapOvr>
    <a:masterClrMapping/>
  </p:clrMapOvr>
  <p:transition/>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3_Portfolio 1">
    <p:spTree>
      <p:nvGrpSpPr>
        <p:cNvPr id="1" name=""/>
        <p:cNvGrpSpPr/>
        <p:nvPr/>
      </p:nvGrpSpPr>
      <p:grpSpPr>
        <a:xfrm>
          <a:off x="0" y="0"/>
          <a:ext cx="0" cy="0"/>
          <a:chOff x="0" y="0"/>
          <a:chExt cx="0" cy="0"/>
        </a:xfrm>
      </p:grpSpPr>
      <p:sp>
        <p:nvSpPr>
          <p:cNvPr id="7" name="Picture Placeholder 13"/>
          <p:cNvSpPr>
            <a:spLocks noGrp="1"/>
          </p:cNvSpPr>
          <p:nvPr>
            <p:ph type="pic" sz="quarter" idx="14"/>
          </p:nvPr>
        </p:nvSpPr>
        <p:spPr>
          <a:xfrm>
            <a:off x="8877455" y="0"/>
            <a:ext cx="7560527" cy="13716000"/>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8" name="Picture Placeholder 13"/>
          <p:cNvSpPr>
            <a:spLocks noGrp="1"/>
          </p:cNvSpPr>
          <p:nvPr>
            <p:ph type="pic" sz="quarter" idx="15"/>
          </p:nvPr>
        </p:nvSpPr>
        <p:spPr>
          <a:xfrm>
            <a:off x="16839426" y="7114032"/>
            <a:ext cx="7538224" cy="6601968"/>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9" name="Picture Placeholder 13"/>
          <p:cNvSpPr>
            <a:spLocks noGrp="1"/>
          </p:cNvSpPr>
          <p:nvPr>
            <p:ph type="pic" sz="quarter" idx="16"/>
          </p:nvPr>
        </p:nvSpPr>
        <p:spPr>
          <a:xfrm>
            <a:off x="16839426" y="-11150"/>
            <a:ext cx="7538224" cy="6601521"/>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93155710"/>
      </p:ext>
    </p:extLst>
  </p:cSld>
  <p:clrMapOvr>
    <a:masterClrMapping/>
  </p:clrMapOvr>
  <p:transition/>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Portfolio 2">
    <p:spTree>
      <p:nvGrpSpPr>
        <p:cNvPr id="1" name=""/>
        <p:cNvGrpSpPr/>
        <p:nvPr/>
      </p:nvGrpSpPr>
      <p:grpSpPr>
        <a:xfrm>
          <a:off x="0" y="0"/>
          <a:ext cx="0" cy="0"/>
          <a:chOff x="0" y="0"/>
          <a:chExt cx="0" cy="0"/>
        </a:xfrm>
      </p:grpSpPr>
      <p:sp>
        <p:nvSpPr>
          <p:cNvPr id="6" name="Picture Placeholder 13"/>
          <p:cNvSpPr>
            <a:spLocks noGrp="1"/>
          </p:cNvSpPr>
          <p:nvPr>
            <p:ph type="pic" sz="quarter" idx="13"/>
          </p:nvPr>
        </p:nvSpPr>
        <p:spPr>
          <a:xfrm>
            <a:off x="6052825" y="3404846"/>
            <a:ext cx="16525541" cy="5270803"/>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7" name="Picture Placeholder 13"/>
          <p:cNvSpPr>
            <a:spLocks noGrp="1"/>
          </p:cNvSpPr>
          <p:nvPr>
            <p:ph type="pic" sz="quarter" idx="14"/>
          </p:nvPr>
        </p:nvSpPr>
        <p:spPr>
          <a:xfrm>
            <a:off x="18666099" y="8995313"/>
            <a:ext cx="3912268" cy="3081528"/>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9" name="Picture Placeholder 13"/>
          <p:cNvSpPr>
            <a:spLocks noGrp="1"/>
          </p:cNvSpPr>
          <p:nvPr>
            <p:ph type="pic" sz="quarter" idx="15"/>
          </p:nvPr>
        </p:nvSpPr>
        <p:spPr>
          <a:xfrm>
            <a:off x="14461642" y="8995313"/>
            <a:ext cx="3877056" cy="3081528"/>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10" name="Picture Placeholder 13"/>
          <p:cNvSpPr>
            <a:spLocks noGrp="1"/>
          </p:cNvSpPr>
          <p:nvPr>
            <p:ph type="pic" sz="quarter" idx="16"/>
          </p:nvPr>
        </p:nvSpPr>
        <p:spPr>
          <a:xfrm>
            <a:off x="10236016" y="8995313"/>
            <a:ext cx="3877056" cy="3081528"/>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11" name="Picture Placeholder 13"/>
          <p:cNvSpPr>
            <a:spLocks noGrp="1"/>
          </p:cNvSpPr>
          <p:nvPr>
            <p:ph type="pic" sz="quarter" idx="17"/>
          </p:nvPr>
        </p:nvSpPr>
        <p:spPr>
          <a:xfrm>
            <a:off x="6031559" y="8995313"/>
            <a:ext cx="3877056" cy="3081528"/>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12" name="Picture Placeholder 13"/>
          <p:cNvSpPr>
            <a:spLocks noGrp="1"/>
          </p:cNvSpPr>
          <p:nvPr>
            <p:ph type="pic" sz="quarter" idx="18"/>
          </p:nvPr>
        </p:nvSpPr>
        <p:spPr>
          <a:xfrm>
            <a:off x="1848368" y="3404846"/>
            <a:ext cx="3877056" cy="3081528"/>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13" name="Picture Placeholder 13"/>
          <p:cNvSpPr>
            <a:spLocks noGrp="1"/>
          </p:cNvSpPr>
          <p:nvPr>
            <p:ph type="pic" sz="quarter" idx="19"/>
          </p:nvPr>
        </p:nvSpPr>
        <p:spPr>
          <a:xfrm>
            <a:off x="1848368" y="6828529"/>
            <a:ext cx="3877056" cy="5248312"/>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528433890"/>
      </p:ext>
    </p:extLst>
  </p:cSld>
  <p:clrMapOvr>
    <a:masterClrMapping/>
  </p:clrMapOvr>
  <p:transition/>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Picture of 3 - Martik">
    <p:spTree>
      <p:nvGrpSpPr>
        <p:cNvPr id="1" name=""/>
        <p:cNvGrpSpPr/>
        <p:nvPr/>
      </p:nvGrpSpPr>
      <p:grpSpPr>
        <a:xfrm>
          <a:off x="0" y="0"/>
          <a:ext cx="0" cy="0"/>
          <a:chOff x="0" y="0"/>
          <a:chExt cx="0" cy="0"/>
        </a:xfrm>
      </p:grpSpPr>
      <p:sp>
        <p:nvSpPr>
          <p:cNvPr id="3" name="Picture Placeholder 13"/>
          <p:cNvSpPr>
            <a:spLocks noGrp="1"/>
          </p:cNvSpPr>
          <p:nvPr>
            <p:ph type="pic" sz="quarter" idx="13"/>
          </p:nvPr>
        </p:nvSpPr>
        <p:spPr>
          <a:xfrm>
            <a:off x="16157947" y="4350925"/>
            <a:ext cx="6335308" cy="4748470"/>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4" name="Picture Placeholder 13"/>
          <p:cNvSpPr>
            <a:spLocks noGrp="1"/>
          </p:cNvSpPr>
          <p:nvPr>
            <p:ph type="pic" sz="quarter" idx="14"/>
          </p:nvPr>
        </p:nvSpPr>
        <p:spPr>
          <a:xfrm>
            <a:off x="1906694" y="4350925"/>
            <a:ext cx="6345208" cy="4748470"/>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6" name="Picture Placeholder 13"/>
          <p:cNvSpPr>
            <a:spLocks noGrp="1"/>
          </p:cNvSpPr>
          <p:nvPr>
            <p:ph type="pic" sz="quarter" idx="15"/>
          </p:nvPr>
        </p:nvSpPr>
        <p:spPr>
          <a:xfrm>
            <a:off x="8775844" y="4350925"/>
            <a:ext cx="6858161" cy="4748470"/>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956297539"/>
      </p:ext>
    </p:extLst>
  </p:cSld>
  <p:clrMapOvr>
    <a:masterClrMapping/>
  </p:clrMapOvr>
  <p:transition/>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Services">
    <p:spTree>
      <p:nvGrpSpPr>
        <p:cNvPr id="1" name=""/>
        <p:cNvGrpSpPr/>
        <p:nvPr/>
      </p:nvGrpSpPr>
      <p:grpSpPr>
        <a:xfrm>
          <a:off x="0" y="0"/>
          <a:ext cx="0" cy="0"/>
          <a:chOff x="0" y="0"/>
          <a:chExt cx="0" cy="0"/>
        </a:xfrm>
      </p:grpSpPr>
      <p:sp>
        <p:nvSpPr>
          <p:cNvPr id="46" name="Picture Placeholder 13"/>
          <p:cNvSpPr>
            <a:spLocks noGrp="1"/>
          </p:cNvSpPr>
          <p:nvPr>
            <p:ph type="pic" sz="quarter" idx="19"/>
          </p:nvPr>
        </p:nvSpPr>
        <p:spPr>
          <a:xfrm>
            <a:off x="15911139" y="3773762"/>
            <a:ext cx="6168580" cy="8347909"/>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820965014"/>
      </p:ext>
    </p:extLst>
  </p:cSld>
  <p:clrMapOvr>
    <a:masterClrMapping/>
  </p:clrMapOvr>
  <p:transition/>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0901063"/>
      </p:ext>
    </p:extLst>
  </p:cSld>
  <p:clrMapOvr>
    <a:masterClrMapping/>
  </p:clrMapOvr>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BigImage">
    <p:spTree>
      <p:nvGrpSpPr>
        <p:cNvPr id="1" name=""/>
        <p:cNvGrpSpPr/>
        <p:nvPr/>
      </p:nvGrpSpPr>
      <p:grpSpPr>
        <a:xfrm>
          <a:off x="0" y="0"/>
          <a:ext cx="0" cy="0"/>
          <a:chOff x="0" y="0"/>
          <a:chExt cx="0" cy="0"/>
        </a:xfrm>
      </p:grpSpPr>
      <p:sp>
        <p:nvSpPr>
          <p:cNvPr id="17" name="Picture Placeholder 13"/>
          <p:cNvSpPr>
            <a:spLocks noGrp="1"/>
          </p:cNvSpPr>
          <p:nvPr>
            <p:ph type="pic" sz="quarter" idx="13"/>
          </p:nvPr>
        </p:nvSpPr>
        <p:spPr>
          <a:xfrm>
            <a:off x="-3176" y="0"/>
            <a:ext cx="24377651" cy="13716000"/>
          </a:xfrm>
          <a:effectLst/>
        </p:spPr>
        <p:txBody>
          <a:bodyPr>
            <a:normAutofit/>
          </a:bodyPr>
          <a:lstStyle>
            <a:lvl1pPr marL="0" indent="0">
              <a:buNone/>
              <a:defRPr sz="42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1767125139"/>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Welcome Message">
    <p:spTree>
      <p:nvGrpSpPr>
        <p:cNvPr id="1" name=""/>
        <p:cNvGrpSpPr/>
        <p:nvPr/>
      </p:nvGrpSpPr>
      <p:grpSpPr>
        <a:xfrm>
          <a:off x="0" y="0"/>
          <a:ext cx="0" cy="0"/>
          <a:chOff x="0" y="0"/>
          <a:chExt cx="0" cy="0"/>
        </a:xfrm>
      </p:grpSpPr>
      <p:sp>
        <p:nvSpPr>
          <p:cNvPr id="21" name="Picture Placeholder 13"/>
          <p:cNvSpPr>
            <a:spLocks noGrp="1" noChangeAspect="1"/>
          </p:cNvSpPr>
          <p:nvPr>
            <p:ph type="pic" sz="quarter" idx="20" hasCustomPrompt="1"/>
          </p:nvPr>
        </p:nvSpPr>
        <p:spPr>
          <a:xfrm>
            <a:off x="10296904" y="3116648"/>
            <a:ext cx="3790191" cy="3787775"/>
          </a:xfrm>
          <a:prstGeom prst="ellipse">
            <a:avLst/>
          </a:prstGeom>
        </p:spPr>
        <p:txBody>
          <a:bodyPr>
            <a:noAutofit/>
          </a:bodyPr>
          <a:lstStyle>
            <a:lvl1pPr marL="0" indent="0">
              <a:lnSpc>
                <a:spcPct val="130000"/>
              </a:lnSpc>
              <a:buNone/>
              <a:defRPr sz="2400" baseline="0"/>
            </a:lvl1pPr>
          </a:lstStyle>
          <a:p>
            <a:r>
              <a:rPr lang="en-US" dirty="0" smtClean="0"/>
              <a:t>Drag  Your Picture Here</a:t>
            </a:r>
            <a:endParaRPr lang="en-US" dirty="0"/>
          </a:p>
        </p:txBody>
      </p:sp>
    </p:spTree>
    <p:extLst>
      <p:ext uri="{BB962C8B-B14F-4D97-AF65-F5344CB8AC3E}">
        <p14:creationId xmlns:p14="http://schemas.microsoft.com/office/powerpoint/2010/main" val="1896870037"/>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_BreakSlide Left">
    <p:bg>
      <p:bgPr>
        <a:solidFill>
          <a:schemeClr val="bg2"/>
        </a:solidFill>
        <a:effectLst/>
      </p:bgPr>
    </p:bg>
    <p:spTree>
      <p:nvGrpSpPr>
        <p:cNvPr id="1" name=""/>
        <p:cNvGrpSpPr/>
        <p:nvPr/>
      </p:nvGrpSpPr>
      <p:grpSpPr>
        <a:xfrm>
          <a:off x="0" y="0"/>
          <a:ext cx="0" cy="0"/>
          <a:chOff x="0" y="0"/>
          <a:chExt cx="0" cy="0"/>
        </a:xfrm>
      </p:grpSpPr>
      <p:sp>
        <p:nvSpPr>
          <p:cNvPr id="3" name="Rectangle 2"/>
          <p:cNvSpPr/>
          <p:nvPr userDrawn="1"/>
        </p:nvSpPr>
        <p:spPr>
          <a:xfrm>
            <a:off x="11358859" y="636084"/>
            <a:ext cx="1667282" cy="53123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latin typeface="Lato Light" charset="0"/>
            </a:endParaRPr>
          </a:p>
        </p:txBody>
      </p:sp>
      <p:sp>
        <p:nvSpPr>
          <p:cNvPr id="21" name="Picture Placeholder 20"/>
          <p:cNvSpPr>
            <a:spLocks noGrp="1"/>
          </p:cNvSpPr>
          <p:nvPr>
            <p:ph type="pic" sz="quarter" idx="19"/>
          </p:nvPr>
        </p:nvSpPr>
        <p:spPr>
          <a:xfrm>
            <a:off x="0" y="595256"/>
            <a:ext cx="11550794" cy="13120745"/>
          </a:xfrm>
          <a:custGeom>
            <a:avLst/>
            <a:gdLst>
              <a:gd name="connsiteX0" fmla="*/ 10767469 w 11550794"/>
              <a:gd name="connsiteY0" fmla="*/ 8565496 h 13120745"/>
              <a:gd name="connsiteX1" fmla="*/ 11521693 w 11550794"/>
              <a:gd name="connsiteY1" fmla="*/ 9085444 h 13120745"/>
              <a:gd name="connsiteX2" fmla="*/ 11028455 w 11550794"/>
              <a:gd name="connsiteY2" fmla="*/ 9984036 h 13120745"/>
              <a:gd name="connsiteX3" fmla="*/ 258220 w 11550794"/>
              <a:gd name="connsiteY3" fmla="*/ 13120745 h 13120745"/>
              <a:gd name="connsiteX4" fmla="*/ 0 w 11550794"/>
              <a:gd name="connsiteY4" fmla="*/ 13120745 h 13120745"/>
              <a:gd name="connsiteX5" fmla="*/ 0 w 11550794"/>
              <a:gd name="connsiteY5" fmla="*/ 11686063 h 13120745"/>
              <a:gd name="connsiteX6" fmla="*/ 10623100 w 11550794"/>
              <a:gd name="connsiteY6" fmla="*/ 8592204 h 13120745"/>
              <a:gd name="connsiteX7" fmla="*/ 10767469 w 11550794"/>
              <a:gd name="connsiteY7" fmla="*/ 8565496 h 13120745"/>
              <a:gd name="connsiteX8" fmla="*/ 10460068 w 11550794"/>
              <a:gd name="connsiteY8" fmla="*/ 6453641 h 13120745"/>
              <a:gd name="connsiteX9" fmla="*/ 11214292 w 11550794"/>
              <a:gd name="connsiteY9" fmla="*/ 6973588 h 13120745"/>
              <a:gd name="connsiteX10" fmla="*/ 10721054 w 11550794"/>
              <a:gd name="connsiteY10" fmla="*/ 7872181 h 13120745"/>
              <a:gd name="connsiteX11" fmla="*/ 404589 w 11550794"/>
              <a:gd name="connsiteY11" fmla="*/ 10876734 h 13120745"/>
              <a:gd name="connsiteX12" fmla="*/ 117780 w 11550794"/>
              <a:gd name="connsiteY12" fmla="*/ 10900937 h 13120745"/>
              <a:gd name="connsiteX13" fmla="*/ 0 w 11550794"/>
              <a:gd name="connsiteY13" fmla="*/ 10875354 h 13120745"/>
              <a:gd name="connsiteX14" fmla="*/ 0 w 11550794"/>
              <a:gd name="connsiteY14" fmla="*/ 9484680 h 13120745"/>
              <a:gd name="connsiteX15" fmla="*/ 10315699 w 11550794"/>
              <a:gd name="connsiteY15" fmla="*/ 6480349 h 13120745"/>
              <a:gd name="connsiteX16" fmla="*/ 10460068 w 11550794"/>
              <a:gd name="connsiteY16" fmla="*/ 6453641 h 13120745"/>
              <a:gd name="connsiteX17" fmla="*/ 10144249 w 11550794"/>
              <a:gd name="connsiteY17" fmla="*/ 4283946 h 13120745"/>
              <a:gd name="connsiteX18" fmla="*/ 10898473 w 11550794"/>
              <a:gd name="connsiteY18" fmla="*/ 4803891 h 13120745"/>
              <a:gd name="connsiteX19" fmla="*/ 10405235 w 11550794"/>
              <a:gd name="connsiteY19" fmla="*/ 5702484 h 13120745"/>
              <a:gd name="connsiteX20" fmla="*/ 450039 w 11550794"/>
              <a:gd name="connsiteY20" fmla="*/ 8601823 h 13120745"/>
              <a:gd name="connsiteX21" fmla="*/ 26331 w 11550794"/>
              <a:gd name="connsiteY21" fmla="*/ 8596290 h 13120745"/>
              <a:gd name="connsiteX22" fmla="*/ 0 w 11550794"/>
              <a:gd name="connsiteY22" fmla="*/ 8584956 h 13120745"/>
              <a:gd name="connsiteX23" fmla="*/ 0 w 11550794"/>
              <a:gd name="connsiteY23" fmla="*/ 7228038 h 13120745"/>
              <a:gd name="connsiteX24" fmla="*/ 44684 w 11550794"/>
              <a:gd name="connsiteY24" fmla="*/ 7209990 h 13120745"/>
              <a:gd name="connsiteX25" fmla="*/ 9999880 w 11550794"/>
              <a:gd name="connsiteY25" fmla="*/ 4310654 h 13120745"/>
              <a:gd name="connsiteX26" fmla="*/ 10144249 w 11550794"/>
              <a:gd name="connsiteY26" fmla="*/ 4283946 h 13120745"/>
              <a:gd name="connsiteX27" fmla="*/ 9836849 w 11550794"/>
              <a:gd name="connsiteY27" fmla="*/ 2172090 h 13120745"/>
              <a:gd name="connsiteX28" fmla="*/ 10591073 w 11550794"/>
              <a:gd name="connsiteY28" fmla="*/ 2692036 h 13120745"/>
              <a:gd name="connsiteX29" fmla="*/ 10097835 w 11550794"/>
              <a:gd name="connsiteY29" fmla="*/ 3590629 h 13120745"/>
              <a:gd name="connsiteX30" fmla="*/ 105879 w 11550794"/>
              <a:gd name="connsiteY30" fmla="*/ 6500672 h 13120745"/>
              <a:gd name="connsiteX31" fmla="*/ 0 w 11550794"/>
              <a:gd name="connsiteY31" fmla="*/ 6520260 h 13120745"/>
              <a:gd name="connsiteX32" fmla="*/ 0 w 11550794"/>
              <a:gd name="connsiteY32" fmla="*/ 5021622 h 13120745"/>
              <a:gd name="connsiteX33" fmla="*/ 9692480 w 11550794"/>
              <a:gd name="connsiteY33" fmla="*/ 2198798 h 13120745"/>
              <a:gd name="connsiteX34" fmla="*/ 9836849 w 11550794"/>
              <a:gd name="connsiteY34" fmla="*/ 2172090 h 13120745"/>
              <a:gd name="connsiteX35" fmla="*/ 9521029 w 11550794"/>
              <a:gd name="connsiteY35" fmla="*/ 2394 h 13120745"/>
              <a:gd name="connsiteX36" fmla="*/ 10275254 w 11550794"/>
              <a:gd name="connsiteY36" fmla="*/ 522340 h 13120745"/>
              <a:gd name="connsiteX37" fmla="*/ 9782015 w 11550794"/>
              <a:gd name="connsiteY37" fmla="*/ 1420933 h 13120745"/>
              <a:gd name="connsiteX38" fmla="*/ 0 w 11550794"/>
              <a:gd name="connsiteY38" fmla="*/ 4269834 h 13120745"/>
              <a:gd name="connsiteX39" fmla="*/ 0 w 11550794"/>
              <a:gd name="connsiteY39" fmla="*/ 2759947 h 13120745"/>
              <a:gd name="connsiteX40" fmla="*/ 9376660 w 11550794"/>
              <a:gd name="connsiteY40" fmla="*/ 29102 h 13120745"/>
              <a:gd name="connsiteX41" fmla="*/ 9521029 w 11550794"/>
              <a:gd name="connsiteY41" fmla="*/ 2394 h 13120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550794" h="13120745">
                <a:moveTo>
                  <a:pt x="10767469" y="8565496"/>
                </a:moveTo>
                <a:cubicBezTo>
                  <a:pt x="11103485" y="8538031"/>
                  <a:pt x="11423750" y="8749143"/>
                  <a:pt x="11521693" y="9085444"/>
                </a:cubicBezTo>
                <a:cubicBezTo>
                  <a:pt x="11633629" y="9469786"/>
                  <a:pt x="11412799" y="9872100"/>
                  <a:pt x="11028455" y="9984036"/>
                </a:cubicBezTo>
                <a:lnTo>
                  <a:pt x="258220" y="13120745"/>
                </a:lnTo>
                <a:lnTo>
                  <a:pt x="0" y="13120745"/>
                </a:lnTo>
                <a:lnTo>
                  <a:pt x="0" y="11686063"/>
                </a:lnTo>
                <a:lnTo>
                  <a:pt x="10623100" y="8592204"/>
                </a:lnTo>
                <a:cubicBezTo>
                  <a:pt x="10671143" y="8578212"/>
                  <a:pt x="10719467" y="8569420"/>
                  <a:pt x="10767469" y="8565496"/>
                </a:cubicBezTo>
                <a:close/>
                <a:moveTo>
                  <a:pt x="10460068" y="6453641"/>
                </a:moveTo>
                <a:cubicBezTo>
                  <a:pt x="10796084" y="6426176"/>
                  <a:pt x="11116349" y="6637287"/>
                  <a:pt x="11214292" y="6973588"/>
                </a:cubicBezTo>
                <a:cubicBezTo>
                  <a:pt x="11326228" y="7357931"/>
                  <a:pt x="11105398" y="7760245"/>
                  <a:pt x="10721054" y="7872181"/>
                </a:cubicBezTo>
                <a:lnTo>
                  <a:pt x="404589" y="10876734"/>
                </a:lnTo>
                <a:cubicBezTo>
                  <a:pt x="308504" y="10904718"/>
                  <a:pt x="211294" y="10911904"/>
                  <a:pt x="117780" y="10900937"/>
                </a:cubicBezTo>
                <a:lnTo>
                  <a:pt x="0" y="10875354"/>
                </a:lnTo>
                <a:lnTo>
                  <a:pt x="0" y="9484680"/>
                </a:lnTo>
                <a:lnTo>
                  <a:pt x="10315699" y="6480349"/>
                </a:lnTo>
                <a:cubicBezTo>
                  <a:pt x="10363742" y="6466357"/>
                  <a:pt x="10412066" y="6457565"/>
                  <a:pt x="10460068" y="6453641"/>
                </a:cubicBezTo>
                <a:close/>
                <a:moveTo>
                  <a:pt x="10144249" y="4283946"/>
                </a:moveTo>
                <a:cubicBezTo>
                  <a:pt x="10480264" y="4256480"/>
                  <a:pt x="10800529" y="4467591"/>
                  <a:pt x="10898473" y="4803891"/>
                </a:cubicBezTo>
                <a:cubicBezTo>
                  <a:pt x="11010409" y="5188236"/>
                  <a:pt x="10789579" y="5590550"/>
                  <a:pt x="10405235" y="5702484"/>
                </a:cubicBezTo>
                <a:lnTo>
                  <a:pt x="450039" y="8601823"/>
                </a:lnTo>
                <a:cubicBezTo>
                  <a:pt x="305910" y="8643799"/>
                  <a:pt x="159254" y="8638979"/>
                  <a:pt x="26331" y="8596290"/>
                </a:cubicBezTo>
                <a:lnTo>
                  <a:pt x="0" y="8584956"/>
                </a:lnTo>
                <a:lnTo>
                  <a:pt x="0" y="7228038"/>
                </a:lnTo>
                <a:lnTo>
                  <a:pt x="44684" y="7209990"/>
                </a:lnTo>
                <a:lnTo>
                  <a:pt x="9999880" y="4310654"/>
                </a:lnTo>
                <a:cubicBezTo>
                  <a:pt x="10047923" y="4296662"/>
                  <a:pt x="10096247" y="4287869"/>
                  <a:pt x="10144249" y="4283946"/>
                </a:cubicBezTo>
                <a:close/>
                <a:moveTo>
                  <a:pt x="9836849" y="2172090"/>
                </a:moveTo>
                <a:cubicBezTo>
                  <a:pt x="10172865" y="2144624"/>
                  <a:pt x="10493130" y="2355735"/>
                  <a:pt x="10591073" y="2692036"/>
                </a:cubicBezTo>
                <a:cubicBezTo>
                  <a:pt x="10703009" y="3076379"/>
                  <a:pt x="10482179" y="3478693"/>
                  <a:pt x="10097835" y="3590629"/>
                </a:cubicBezTo>
                <a:lnTo>
                  <a:pt x="105879" y="6500672"/>
                </a:lnTo>
                <a:lnTo>
                  <a:pt x="0" y="6520260"/>
                </a:lnTo>
                <a:lnTo>
                  <a:pt x="0" y="5021622"/>
                </a:lnTo>
                <a:lnTo>
                  <a:pt x="9692480" y="2198798"/>
                </a:lnTo>
                <a:cubicBezTo>
                  <a:pt x="9740523" y="2184806"/>
                  <a:pt x="9788847" y="2176013"/>
                  <a:pt x="9836849" y="2172090"/>
                </a:cubicBezTo>
                <a:close/>
                <a:moveTo>
                  <a:pt x="9521029" y="2394"/>
                </a:moveTo>
                <a:cubicBezTo>
                  <a:pt x="9857045" y="-25072"/>
                  <a:pt x="10177310" y="186039"/>
                  <a:pt x="10275254" y="522340"/>
                </a:cubicBezTo>
                <a:cubicBezTo>
                  <a:pt x="10387189" y="906684"/>
                  <a:pt x="10166359" y="1308998"/>
                  <a:pt x="9782015" y="1420933"/>
                </a:cubicBezTo>
                <a:lnTo>
                  <a:pt x="0" y="4269834"/>
                </a:lnTo>
                <a:lnTo>
                  <a:pt x="0" y="2759947"/>
                </a:lnTo>
                <a:lnTo>
                  <a:pt x="9376660" y="29102"/>
                </a:lnTo>
                <a:cubicBezTo>
                  <a:pt x="9424703" y="15109"/>
                  <a:pt x="9473027" y="6317"/>
                  <a:pt x="9521029" y="2394"/>
                </a:cubicBezTo>
                <a:close/>
              </a:path>
            </a:pathLst>
          </a:custGeom>
          <a:effectLst/>
        </p:spPr>
        <p:txBody>
          <a:bodyPr wrap="square">
            <a:no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476667372"/>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4_BreakSlide Left">
    <p:bg>
      <p:bgPr>
        <a:solidFill>
          <a:srgbClr val="000000"/>
        </a:solidFill>
        <a:effectLst/>
      </p:bgPr>
    </p:bg>
    <p:spTree>
      <p:nvGrpSpPr>
        <p:cNvPr id="1" name=""/>
        <p:cNvGrpSpPr/>
        <p:nvPr/>
      </p:nvGrpSpPr>
      <p:grpSpPr>
        <a:xfrm>
          <a:off x="0" y="0"/>
          <a:ext cx="0" cy="0"/>
          <a:chOff x="0" y="0"/>
          <a:chExt cx="0" cy="0"/>
        </a:xfrm>
      </p:grpSpPr>
      <p:sp>
        <p:nvSpPr>
          <p:cNvPr id="21" name="Picture Placeholder 20"/>
          <p:cNvSpPr>
            <a:spLocks noGrp="1"/>
          </p:cNvSpPr>
          <p:nvPr>
            <p:ph type="pic" sz="quarter" idx="19"/>
          </p:nvPr>
        </p:nvSpPr>
        <p:spPr>
          <a:xfrm>
            <a:off x="0" y="595256"/>
            <a:ext cx="11550794" cy="13120745"/>
          </a:xfrm>
          <a:custGeom>
            <a:avLst/>
            <a:gdLst>
              <a:gd name="connsiteX0" fmla="*/ 10767469 w 11550794"/>
              <a:gd name="connsiteY0" fmla="*/ 8565496 h 13120745"/>
              <a:gd name="connsiteX1" fmla="*/ 11521693 w 11550794"/>
              <a:gd name="connsiteY1" fmla="*/ 9085444 h 13120745"/>
              <a:gd name="connsiteX2" fmla="*/ 11028455 w 11550794"/>
              <a:gd name="connsiteY2" fmla="*/ 9984036 h 13120745"/>
              <a:gd name="connsiteX3" fmla="*/ 258220 w 11550794"/>
              <a:gd name="connsiteY3" fmla="*/ 13120745 h 13120745"/>
              <a:gd name="connsiteX4" fmla="*/ 0 w 11550794"/>
              <a:gd name="connsiteY4" fmla="*/ 13120745 h 13120745"/>
              <a:gd name="connsiteX5" fmla="*/ 0 w 11550794"/>
              <a:gd name="connsiteY5" fmla="*/ 11686063 h 13120745"/>
              <a:gd name="connsiteX6" fmla="*/ 10623100 w 11550794"/>
              <a:gd name="connsiteY6" fmla="*/ 8592204 h 13120745"/>
              <a:gd name="connsiteX7" fmla="*/ 10767469 w 11550794"/>
              <a:gd name="connsiteY7" fmla="*/ 8565496 h 13120745"/>
              <a:gd name="connsiteX8" fmla="*/ 10460068 w 11550794"/>
              <a:gd name="connsiteY8" fmla="*/ 6453641 h 13120745"/>
              <a:gd name="connsiteX9" fmla="*/ 11214292 w 11550794"/>
              <a:gd name="connsiteY9" fmla="*/ 6973588 h 13120745"/>
              <a:gd name="connsiteX10" fmla="*/ 10721054 w 11550794"/>
              <a:gd name="connsiteY10" fmla="*/ 7872181 h 13120745"/>
              <a:gd name="connsiteX11" fmla="*/ 404589 w 11550794"/>
              <a:gd name="connsiteY11" fmla="*/ 10876734 h 13120745"/>
              <a:gd name="connsiteX12" fmla="*/ 117780 w 11550794"/>
              <a:gd name="connsiteY12" fmla="*/ 10900937 h 13120745"/>
              <a:gd name="connsiteX13" fmla="*/ 0 w 11550794"/>
              <a:gd name="connsiteY13" fmla="*/ 10875354 h 13120745"/>
              <a:gd name="connsiteX14" fmla="*/ 0 w 11550794"/>
              <a:gd name="connsiteY14" fmla="*/ 9484680 h 13120745"/>
              <a:gd name="connsiteX15" fmla="*/ 10315699 w 11550794"/>
              <a:gd name="connsiteY15" fmla="*/ 6480349 h 13120745"/>
              <a:gd name="connsiteX16" fmla="*/ 10460068 w 11550794"/>
              <a:gd name="connsiteY16" fmla="*/ 6453641 h 13120745"/>
              <a:gd name="connsiteX17" fmla="*/ 10144249 w 11550794"/>
              <a:gd name="connsiteY17" fmla="*/ 4283946 h 13120745"/>
              <a:gd name="connsiteX18" fmla="*/ 10898473 w 11550794"/>
              <a:gd name="connsiteY18" fmla="*/ 4803891 h 13120745"/>
              <a:gd name="connsiteX19" fmla="*/ 10405235 w 11550794"/>
              <a:gd name="connsiteY19" fmla="*/ 5702484 h 13120745"/>
              <a:gd name="connsiteX20" fmla="*/ 450039 w 11550794"/>
              <a:gd name="connsiteY20" fmla="*/ 8601823 h 13120745"/>
              <a:gd name="connsiteX21" fmla="*/ 26331 w 11550794"/>
              <a:gd name="connsiteY21" fmla="*/ 8596290 h 13120745"/>
              <a:gd name="connsiteX22" fmla="*/ 0 w 11550794"/>
              <a:gd name="connsiteY22" fmla="*/ 8584956 h 13120745"/>
              <a:gd name="connsiteX23" fmla="*/ 0 w 11550794"/>
              <a:gd name="connsiteY23" fmla="*/ 7228038 h 13120745"/>
              <a:gd name="connsiteX24" fmla="*/ 44684 w 11550794"/>
              <a:gd name="connsiteY24" fmla="*/ 7209990 h 13120745"/>
              <a:gd name="connsiteX25" fmla="*/ 9999880 w 11550794"/>
              <a:gd name="connsiteY25" fmla="*/ 4310654 h 13120745"/>
              <a:gd name="connsiteX26" fmla="*/ 10144249 w 11550794"/>
              <a:gd name="connsiteY26" fmla="*/ 4283946 h 13120745"/>
              <a:gd name="connsiteX27" fmla="*/ 9836849 w 11550794"/>
              <a:gd name="connsiteY27" fmla="*/ 2172090 h 13120745"/>
              <a:gd name="connsiteX28" fmla="*/ 10591073 w 11550794"/>
              <a:gd name="connsiteY28" fmla="*/ 2692036 h 13120745"/>
              <a:gd name="connsiteX29" fmla="*/ 10097835 w 11550794"/>
              <a:gd name="connsiteY29" fmla="*/ 3590629 h 13120745"/>
              <a:gd name="connsiteX30" fmla="*/ 105879 w 11550794"/>
              <a:gd name="connsiteY30" fmla="*/ 6500672 h 13120745"/>
              <a:gd name="connsiteX31" fmla="*/ 0 w 11550794"/>
              <a:gd name="connsiteY31" fmla="*/ 6520260 h 13120745"/>
              <a:gd name="connsiteX32" fmla="*/ 0 w 11550794"/>
              <a:gd name="connsiteY32" fmla="*/ 5021622 h 13120745"/>
              <a:gd name="connsiteX33" fmla="*/ 9692480 w 11550794"/>
              <a:gd name="connsiteY33" fmla="*/ 2198798 h 13120745"/>
              <a:gd name="connsiteX34" fmla="*/ 9836849 w 11550794"/>
              <a:gd name="connsiteY34" fmla="*/ 2172090 h 13120745"/>
              <a:gd name="connsiteX35" fmla="*/ 9521029 w 11550794"/>
              <a:gd name="connsiteY35" fmla="*/ 2394 h 13120745"/>
              <a:gd name="connsiteX36" fmla="*/ 10275254 w 11550794"/>
              <a:gd name="connsiteY36" fmla="*/ 522340 h 13120745"/>
              <a:gd name="connsiteX37" fmla="*/ 9782015 w 11550794"/>
              <a:gd name="connsiteY37" fmla="*/ 1420933 h 13120745"/>
              <a:gd name="connsiteX38" fmla="*/ 0 w 11550794"/>
              <a:gd name="connsiteY38" fmla="*/ 4269834 h 13120745"/>
              <a:gd name="connsiteX39" fmla="*/ 0 w 11550794"/>
              <a:gd name="connsiteY39" fmla="*/ 2759947 h 13120745"/>
              <a:gd name="connsiteX40" fmla="*/ 9376660 w 11550794"/>
              <a:gd name="connsiteY40" fmla="*/ 29102 h 13120745"/>
              <a:gd name="connsiteX41" fmla="*/ 9521029 w 11550794"/>
              <a:gd name="connsiteY41" fmla="*/ 2394 h 131207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11550794" h="13120745">
                <a:moveTo>
                  <a:pt x="10767469" y="8565496"/>
                </a:moveTo>
                <a:cubicBezTo>
                  <a:pt x="11103485" y="8538031"/>
                  <a:pt x="11423750" y="8749143"/>
                  <a:pt x="11521693" y="9085444"/>
                </a:cubicBezTo>
                <a:cubicBezTo>
                  <a:pt x="11633629" y="9469786"/>
                  <a:pt x="11412799" y="9872100"/>
                  <a:pt x="11028455" y="9984036"/>
                </a:cubicBezTo>
                <a:lnTo>
                  <a:pt x="258220" y="13120745"/>
                </a:lnTo>
                <a:lnTo>
                  <a:pt x="0" y="13120745"/>
                </a:lnTo>
                <a:lnTo>
                  <a:pt x="0" y="11686063"/>
                </a:lnTo>
                <a:lnTo>
                  <a:pt x="10623100" y="8592204"/>
                </a:lnTo>
                <a:cubicBezTo>
                  <a:pt x="10671143" y="8578212"/>
                  <a:pt x="10719467" y="8569420"/>
                  <a:pt x="10767469" y="8565496"/>
                </a:cubicBezTo>
                <a:close/>
                <a:moveTo>
                  <a:pt x="10460068" y="6453641"/>
                </a:moveTo>
                <a:cubicBezTo>
                  <a:pt x="10796084" y="6426176"/>
                  <a:pt x="11116349" y="6637287"/>
                  <a:pt x="11214292" y="6973588"/>
                </a:cubicBezTo>
                <a:cubicBezTo>
                  <a:pt x="11326228" y="7357931"/>
                  <a:pt x="11105398" y="7760245"/>
                  <a:pt x="10721054" y="7872181"/>
                </a:cubicBezTo>
                <a:lnTo>
                  <a:pt x="404589" y="10876734"/>
                </a:lnTo>
                <a:cubicBezTo>
                  <a:pt x="308504" y="10904718"/>
                  <a:pt x="211294" y="10911904"/>
                  <a:pt x="117780" y="10900937"/>
                </a:cubicBezTo>
                <a:lnTo>
                  <a:pt x="0" y="10875354"/>
                </a:lnTo>
                <a:lnTo>
                  <a:pt x="0" y="9484680"/>
                </a:lnTo>
                <a:lnTo>
                  <a:pt x="10315699" y="6480349"/>
                </a:lnTo>
                <a:cubicBezTo>
                  <a:pt x="10363742" y="6466357"/>
                  <a:pt x="10412066" y="6457565"/>
                  <a:pt x="10460068" y="6453641"/>
                </a:cubicBezTo>
                <a:close/>
                <a:moveTo>
                  <a:pt x="10144249" y="4283946"/>
                </a:moveTo>
                <a:cubicBezTo>
                  <a:pt x="10480264" y="4256480"/>
                  <a:pt x="10800529" y="4467591"/>
                  <a:pt x="10898473" y="4803891"/>
                </a:cubicBezTo>
                <a:cubicBezTo>
                  <a:pt x="11010409" y="5188236"/>
                  <a:pt x="10789579" y="5590550"/>
                  <a:pt x="10405235" y="5702484"/>
                </a:cubicBezTo>
                <a:lnTo>
                  <a:pt x="450039" y="8601823"/>
                </a:lnTo>
                <a:cubicBezTo>
                  <a:pt x="305910" y="8643799"/>
                  <a:pt x="159254" y="8638979"/>
                  <a:pt x="26331" y="8596290"/>
                </a:cubicBezTo>
                <a:lnTo>
                  <a:pt x="0" y="8584956"/>
                </a:lnTo>
                <a:lnTo>
                  <a:pt x="0" y="7228038"/>
                </a:lnTo>
                <a:lnTo>
                  <a:pt x="44684" y="7209990"/>
                </a:lnTo>
                <a:lnTo>
                  <a:pt x="9999880" y="4310654"/>
                </a:lnTo>
                <a:cubicBezTo>
                  <a:pt x="10047923" y="4296662"/>
                  <a:pt x="10096247" y="4287869"/>
                  <a:pt x="10144249" y="4283946"/>
                </a:cubicBezTo>
                <a:close/>
                <a:moveTo>
                  <a:pt x="9836849" y="2172090"/>
                </a:moveTo>
                <a:cubicBezTo>
                  <a:pt x="10172865" y="2144624"/>
                  <a:pt x="10493130" y="2355735"/>
                  <a:pt x="10591073" y="2692036"/>
                </a:cubicBezTo>
                <a:cubicBezTo>
                  <a:pt x="10703009" y="3076379"/>
                  <a:pt x="10482179" y="3478693"/>
                  <a:pt x="10097835" y="3590629"/>
                </a:cubicBezTo>
                <a:lnTo>
                  <a:pt x="105879" y="6500672"/>
                </a:lnTo>
                <a:lnTo>
                  <a:pt x="0" y="6520260"/>
                </a:lnTo>
                <a:lnTo>
                  <a:pt x="0" y="5021622"/>
                </a:lnTo>
                <a:lnTo>
                  <a:pt x="9692480" y="2198798"/>
                </a:lnTo>
                <a:cubicBezTo>
                  <a:pt x="9740523" y="2184806"/>
                  <a:pt x="9788847" y="2176013"/>
                  <a:pt x="9836849" y="2172090"/>
                </a:cubicBezTo>
                <a:close/>
                <a:moveTo>
                  <a:pt x="9521029" y="2394"/>
                </a:moveTo>
                <a:cubicBezTo>
                  <a:pt x="9857045" y="-25072"/>
                  <a:pt x="10177310" y="186039"/>
                  <a:pt x="10275254" y="522340"/>
                </a:cubicBezTo>
                <a:cubicBezTo>
                  <a:pt x="10387189" y="906684"/>
                  <a:pt x="10166359" y="1308998"/>
                  <a:pt x="9782015" y="1420933"/>
                </a:cubicBezTo>
                <a:lnTo>
                  <a:pt x="0" y="4269834"/>
                </a:lnTo>
                <a:lnTo>
                  <a:pt x="0" y="2759947"/>
                </a:lnTo>
                <a:lnTo>
                  <a:pt x="9376660" y="29102"/>
                </a:lnTo>
                <a:cubicBezTo>
                  <a:pt x="9424703" y="15109"/>
                  <a:pt x="9473027" y="6317"/>
                  <a:pt x="9521029" y="2394"/>
                </a:cubicBezTo>
                <a:close/>
              </a:path>
            </a:pathLst>
          </a:custGeom>
          <a:effectLst/>
        </p:spPr>
        <p:txBody>
          <a:bodyPr wrap="square">
            <a:no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574596534"/>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Full Image">
    <p:spTree>
      <p:nvGrpSpPr>
        <p:cNvPr id="1" name=""/>
        <p:cNvGrpSpPr/>
        <p:nvPr/>
      </p:nvGrpSpPr>
      <p:grpSpPr>
        <a:xfrm>
          <a:off x="0" y="0"/>
          <a:ext cx="0" cy="0"/>
          <a:chOff x="0" y="0"/>
          <a:chExt cx="0" cy="0"/>
        </a:xfrm>
      </p:grpSpPr>
      <p:sp>
        <p:nvSpPr>
          <p:cNvPr id="3" name="Rectangle 2"/>
          <p:cNvSpPr/>
          <p:nvPr userDrawn="1"/>
        </p:nvSpPr>
        <p:spPr>
          <a:xfrm>
            <a:off x="0" y="0"/>
            <a:ext cx="24377650" cy="13716000"/>
          </a:xfrm>
          <a:prstGeom prst="rect">
            <a:avLst/>
          </a:prstGeom>
          <a:solidFill>
            <a:schemeClr val="bg2"/>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atin typeface="Lato Thin" charset="0"/>
            </a:endParaRPr>
          </a:p>
        </p:txBody>
      </p:sp>
      <p:sp>
        <p:nvSpPr>
          <p:cNvPr id="4" name="Picture Placeholder 13"/>
          <p:cNvSpPr>
            <a:spLocks noGrp="1"/>
          </p:cNvSpPr>
          <p:nvPr>
            <p:ph type="pic" sz="quarter" idx="13"/>
          </p:nvPr>
        </p:nvSpPr>
        <p:spPr>
          <a:xfrm>
            <a:off x="1" y="0"/>
            <a:ext cx="24423368" cy="13716000"/>
          </a:xfrm>
          <a:effectLst/>
        </p:spPr>
        <p:txBody>
          <a:bodyPr>
            <a:normAutofit/>
          </a:bodyPr>
          <a:lstStyle>
            <a:lvl1pPr marL="0" indent="0">
              <a:buNone/>
              <a:defRPr sz="42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260401255"/>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userDrawn="1">
  <p:cSld name="2_Contact Us-Boost">
    <p:spTree>
      <p:nvGrpSpPr>
        <p:cNvPr id="1" name=""/>
        <p:cNvGrpSpPr/>
        <p:nvPr/>
      </p:nvGrpSpPr>
      <p:grpSpPr>
        <a:xfrm>
          <a:off x="0" y="0"/>
          <a:ext cx="0" cy="0"/>
          <a:chOff x="0" y="0"/>
          <a:chExt cx="0" cy="0"/>
        </a:xfrm>
      </p:grpSpPr>
      <p:sp>
        <p:nvSpPr>
          <p:cNvPr id="3" name="Picture Placeholder 2"/>
          <p:cNvSpPr>
            <a:spLocks noGrp="1"/>
          </p:cNvSpPr>
          <p:nvPr>
            <p:ph type="pic" sz="quarter" idx="13" hasCustomPrompt="1"/>
          </p:nvPr>
        </p:nvSpPr>
        <p:spPr>
          <a:xfrm>
            <a:off x="1828801" y="1550863"/>
            <a:ext cx="7441981" cy="8775166"/>
          </a:xfrm>
          <a:prstGeom prst="parallelogram">
            <a:avLst>
              <a:gd name="adj" fmla="val 41516"/>
            </a:avLst>
          </a:prstGeom>
          <a:noFill/>
        </p:spPr>
        <p:txBody>
          <a:bodyPr anchor="ctr">
            <a:normAutofit/>
          </a:bodyPr>
          <a:lstStyle>
            <a:lvl1pPr marL="0" indent="0" algn="ctr">
              <a:buNone/>
              <a:defRPr sz="3599" baseline="0">
                <a:latin typeface="Roboto Thin" charset="0"/>
                <a:ea typeface="Roboto Thin" charset="0"/>
                <a:cs typeface="Roboto Thin" charset="0"/>
              </a:defRPr>
            </a:lvl1pPr>
          </a:lstStyle>
          <a:p>
            <a:r>
              <a:rPr lang="en-US" dirty="0" smtClean="0"/>
              <a:t>Insert Image</a:t>
            </a:r>
            <a:endParaRPr lang="en-US" dirty="0"/>
          </a:p>
        </p:txBody>
      </p:sp>
      <p:sp>
        <p:nvSpPr>
          <p:cNvPr id="4" name="Picture Placeholder 2"/>
          <p:cNvSpPr>
            <a:spLocks noGrp="1"/>
          </p:cNvSpPr>
          <p:nvPr>
            <p:ph type="pic" sz="quarter" idx="14" hasCustomPrompt="1"/>
          </p:nvPr>
        </p:nvSpPr>
        <p:spPr>
          <a:xfrm>
            <a:off x="5347164" y="4940834"/>
            <a:ext cx="7441981" cy="8775166"/>
          </a:xfrm>
          <a:prstGeom prst="parallelogram">
            <a:avLst>
              <a:gd name="adj" fmla="val 41516"/>
            </a:avLst>
          </a:prstGeom>
          <a:noFill/>
        </p:spPr>
        <p:txBody>
          <a:bodyPr anchor="ctr">
            <a:normAutofit/>
          </a:bodyPr>
          <a:lstStyle>
            <a:lvl1pPr marL="0" indent="0" algn="ctr">
              <a:buNone/>
              <a:defRPr sz="3599" baseline="0">
                <a:latin typeface="Roboto Thin" charset="0"/>
                <a:ea typeface="Roboto Thin" charset="0"/>
                <a:cs typeface="Roboto Thin" charset="0"/>
              </a:defRPr>
            </a:lvl1pPr>
          </a:lstStyle>
          <a:p>
            <a:r>
              <a:rPr lang="en-US" dirty="0" smtClean="0"/>
              <a:t>Insert Image</a:t>
            </a:r>
            <a:endParaRPr lang="en-US" dirty="0"/>
          </a:p>
        </p:txBody>
      </p:sp>
      <p:sp>
        <p:nvSpPr>
          <p:cNvPr id="5" name="Picture Placeholder 2"/>
          <p:cNvSpPr>
            <a:spLocks noGrp="1"/>
          </p:cNvSpPr>
          <p:nvPr>
            <p:ph type="pic" sz="quarter" idx="15" hasCustomPrompt="1"/>
          </p:nvPr>
        </p:nvSpPr>
        <p:spPr>
          <a:xfrm>
            <a:off x="11215746" y="1550863"/>
            <a:ext cx="7441981" cy="8775166"/>
          </a:xfrm>
          <a:prstGeom prst="parallelogram">
            <a:avLst>
              <a:gd name="adj" fmla="val 41516"/>
            </a:avLst>
          </a:prstGeom>
          <a:noFill/>
        </p:spPr>
        <p:txBody>
          <a:bodyPr anchor="ctr">
            <a:normAutofit/>
          </a:bodyPr>
          <a:lstStyle>
            <a:lvl1pPr marL="0" indent="0" algn="ctr">
              <a:buNone/>
              <a:defRPr sz="3599" baseline="0">
                <a:latin typeface="Roboto Thin" charset="0"/>
                <a:ea typeface="Roboto Thin" charset="0"/>
                <a:cs typeface="Roboto Thin" charset="0"/>
              </a:defRPr>
            </a:lvl1pPr>
          </a:lstStyle>
          <a:p>
            <a:r>
              <a:rPr lang="en-US" dirty="0" smtClean="0"/>
              <a:t>Insert Image</a:t>
            </a:r>
            <a:endParaRPr lang="en-US" dirty="0"/>
          </a:p>
        </p:txBody>
      </p:sp>
      <p:sp>
        <p:nvSpPr>
          <p:cNvPr id="7" name="Picture Placeholder 2"/>
          <p:cNvSpPr>
            <a:spLocks noGrp="1"/>
          </p:cNvSpPr>
          <p:nvPr>
            <p:ph type="pic" sz="quarter" idx="16" hasCustomPrompt="1"/>
          </p:nvPr>
        </p:nvSpPr>
        <p:spPr>
          <a:xfrm>
            <a:off x="14734109" y="4940834"/>
            <a:ext cx="7441981" cy="8775166"/>
          </a:xfrm>
          <a:prstGeom prst="parallelogram">
            <a:avLst>
              <a:gd name="adj" fmla="val 41516"/>
            </a:avLst>
          </a:prstGeom>
          <a:noFill/>
        </p:spPr>
        <p:txBody>
          <a:bodyPr anchor="ctr">
            <a:normAutofit/>
          </a:bodyPr>
          <a:lstStyle>
            <a:lvl1pPr marL="0" indent="0" algn="ctr">
              <a:buNone/>
              <a:defRPr sz="3599" baseline="0">
                <a:latin typeface="Roboto Thin" charset="0"/>
                <a:ea typeface="Roboto Thin" charset="0"/>
                <a:cs typeface="Roboto Thin" charset="0"/>
              </a:defRPr>
            </a:lvl1pPr>
          </a:lstStyle>
          <a:p>
            <a:r>
              <a:rPr lang="en-US" dirty="0" smtClean="0"/>
              <a:t>Insert Image</a:t>
            </a:r>
            <a:endParaRPr lang="en-US" dirty="0"/>
          </a:p>
        </p:txBody>
      </p:sp>
    </p:spTree>
    <p:extLst>
      <p:ext uri="{BB962C8B-B14F-4D97-AF65-F5344CB8AC3E}">
        <p14:creationId xmlns:p14="http://schemas.microsoft.com/office/powerpoint/2010/main" val="1722060049"/>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userDrawn="1">
  <p:cSld name="Meet the team 3">
    <p:spTree>
      <p:nvGrpSpPr>
        <p:cNvPr id="1" name=""/>
        <p:cNvGrpSpPr/>
        <p:nvPr/>
      </p:nvGrpSpPr>
      <p:grpSpPr>
        <a:xfrm>
          <a:off x="0" y="0"/>
          <a:ext cx="0" cy="0"/>
          <a:chOff x="0" y="0"/>
          <a:chExt cx="0" cy="0"/>
        </a:xfrm>
      </p:grpSpPr>
      <p:sp>
        <p:nvSpPr>
          <p:cNvPr id="34" name="Picture Placeholder 13"/>
          <p:cNvSpPr>
            <a:spLocks noGrp="1"/>
          </p:cNvSpPr>
          <p:nvPr>
            <p:ph type="pic" sz="quarter" idx="21"/>
          </p:nvPr>
        </p:nvSpPr>
        <p:spPr>
          <a:xfrm>
            <a:off x="16677483" y="4808332"/>
            <a:ext cx="3461551" cy="3750596"/>
          </a:xfr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35" name="Picture Placeholder 13"/>
          <p:cNvSpPr>
            <a:spLocks noGrp="1"/>
          </p:cNvSpPr>
          <p:nvPr>
            <p:ph type="pic" sz="quarter" idx="22"/>
          </p:nvPr>
        </p:nvSpPr>
        <p:spPr>
          <a:xfrm>
            <a:off x="4235772" y="4808332"/>
            <a:ext cx="3461551" cy="3750596"/>
          </a:xfr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36" name="Picture Placeholder 13"/>
          <p:cNvSpPr>
            <a:spLocks noGrp="1"/>
          </p:cNvSpPr>
          <p:nvPr>
            <p:ph type="pic" sz="quarter" idx="23"/>
          </p:nvPr>
        </p:nvSpPr>
        <p:spPr>
          <a:xfrm>
            <a:off x="10461224" y="4808332"/>
            <a:ext cx="3461551" cy="3750596"/>
          </a:xfrm>
          <a:effectLst/>
        </p:spPr>
        <p:txBody>
          <a:bodyPr>
            <a:normAutofit/>
          </a:bodyPr>
          <a:lstStyle>
            <a:lvl1pPr marL="0" indent="0">
              <a:buNone/>
              <a:defRPr sz="28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328298285"/>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Layout>
</file>

<file path=ppt/slideLayouts/slideLayout29.xml><?xml version="1.0" encoding="utf-8"?>
<p:sldLayout xmlns:a="http://schemas.openxmlformats.org/drawingml/2006/main" xmlns:r="http://schemas.openxmlformats.org/officeDocument/2006/relationships" xmlns:p="http://schemas.openxmlformats.org/presentationml/2006/main" userDrawn="1">
  <p:cSld name="3_Meet the team 3">
    <p:spTree>
      <p:nvGrpSpPr>
        <p:cNvPr id="1" name=""/>
        <p:cNvGrpSpPr/>
        <p:nvPr/>
      </p:nvGrpSpPr>
      <p:grpSpPr>
        <a:xfrm>
          <a:off x="0" y="0"/>
          <a:ext cx="0" cy="0"/>
          <a:chOff x="0" y="0"/>
          <a:chExt cx="0" cy="0"/>
        </a:xfrm>
      </p:grpSpPr>
      <p:sp>
        <p:nvSpPr>
          <p:cNvPr id="13" name="Picture Placeholder 13"/>
          <p:cNvSpPr>
            <a:spLocks noGrp="1"/>
          </p:cNvSpPr>
          <p:nvPr>
            <p:ph type="pic" sz="quarter" idx="22"/>
          </p:nvPr>
        </p:nvSpPr>
        <p:spPr>
          <a:xfrm>
            <a:off x="18252671" y="4077201"/>
            <a:ext cx="3461551" cy="3750596"/>
          </a:xfr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14" name="Picture Placeholder 13"/>
          <p:cNvSpPr>
            <a:spLocks noGrp="1"/>
          </p:cNvSpPr>
          <p:nvPr>
            <p:ph type="pic" sz="quarter" idx="23"/>
          </p:nvPr>
        </p:nvSpPr>
        <p:spPr>
          <a:xfrm>
            <a:off x="13038901" y="4077201"/>
            <a:ext cx="3461551" cy="3750596"/>
          </a:xfr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15" name="Picture Placeholder 13"/>
          <p:cNvSpPr>
            <a:spLocks noGrp="1"/>
          </p:cNvSpPr>
          <p:nvPr>
            <p:ph type="pic" sz="quarter" idx="24"/>
          </p:nvPr>
        </p:nvSpPr>
        <p:spPr>
          <a:xfrm>
            <a:off x="7957596" y="4077201"/>
            <a:ext cx="3461551" cy="3750596"/>
          </a:xfr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16" name="Picture Placeholder 13"/>
          <p:cNvSpPr>
            <a:spLocks noGrp="1"/>
          </p:cNvSpPr>
          <p:nvPr>
            <p:ph type="pic" sz="quarter" idx="25"/>
          </p:nvPr>
        </p:nvSpPr>
        <p:spPr>
          <a:xfrm>
            <a:off x="2743826" y="4077201"/>
            <a:ext cx="3461551" cy="3750596"/>
          </a:xfrm>
          <a:effectLst/>
        </p:spPr>
        <p:txBody>
          <a:bodyPr>
            <a:normAutofit/>
          </a:bodyPr>
          <a:lstStyle>
            <a:lvl1pPr marL="0" indent="0">
              <a:buNone/>
              <a:defRPr sz="28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136495343"/>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Picture of 3 - v2 - Martik">
    <p:spTree>
      <p:nvGrpSpPr>
        <p:cNvPr id="1" name=""/>
        <p:cNvGrpSpPr/>
        <p:nvPr/>
      </p:nvGrpSpPr>
      <p:grpSpPr>
        <a:xfrm>
          <a:off x="0" y="0"/>
          <a:ext cx="0" cy="0"/>
          <a:chOff x="0" y="0"/>
          <a:chExt cx="0" cy="0"/>
        </a:xfrm>
      </p:grpSpPr>
      <p:sp>
        <p:nvSpPr>
          <p:cNvPr id="7" name="Picture Placeholder 13"/>
          <p:cNvSpPr>
            <a:spLocks noGrp="1"/>
          </p:cNvSpPr>
          <p:nvPr>
            <p:ph type="pic" sz="quarter" idx="14"/>
          </p:nvPr>
        </p:nvSpPr>
        <p:spPr>
          <a:xfrm>
            <a:off x="9181766" y="3969832"/>
            <a:ext cx="6039671" cy="6222380"/>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8" name="Picture Placeholder 13"/>
          <p:cNvSpPr>
            <a:spLocks noGrp="1"/>
          </p:cNvSpPr>
          <p:nvPr>
            <p:ph type="pic" sz="quarter" idx="15"/>
          </p:nvPr>
        </p:nvSpPr>
        <p:spPr>
          <a:xfrm>
            <a:off x="15749858" y="3969832"/>
            <a:ext cx="6039671" cy="6222380"/>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9" name="Picture Placeholder 13"/>
          <p:cNvSpPr>
            <a:spLocks noGrp="1"/>
          </p:cNvSpPr>
          <p:nvPr>
            <p:ph type="pic" sz="quarter" idx="16"/>
          </p:nvPr>
        </p:nvSpPr>
        <p:spPr>
          <a:xfrm>
            <a:off x="2546768" y="3969832"/>
            <a:ext cx="6039671" cy="6222380"/>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937558955"/>
      </p:ext>
    </p:extLst>
  </p:cSld>
  <p:clrMapOvr>
    <a:masterClrMapping/>
  </p:clrMapOvr>
  <p:transition/>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userDrawn="1">
  <p:cSld name="Meet the team">
    <p:spTree>
      <p:nvGrpSpPr>
        <p:cNvPr id="1" name=""/>
        <p:cNvGrpSpPr/>
        <p:nvPr/>
      </p:nvGrpSpPr>
      <p:grpSpPr>
        <a:xfrm>
          <a:off x="0" y="0"/>
          <a:ext cx="0" cy="0"/>
          <a:chOff x="0" y="0"/>
          <a:chExt cx="0" cy="0"/>
        </a:xfrm>
      </p:grpSpPr>
      <p:sp>
        <p:nvSpPr>
          <p:cNvPr id="27" name="Picture Placeholder 13"/>
          <p:cNvSpPr>
            <a:spLocks noGrp="1"/>
          </p:cNvSpPr>
          <p:nvPr>
            <p:ph type="pic" sz="quarter" idx="13"/>
          </p:nvPr>
        </p:nvSpPr>
        <p:spPr>
          <a:xfrm>
            <a:off x="19279223" y="8689685"/>
            <a:ext cx="2691970" cy="3149044"/>
          </a:xfr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28" name="Picture Placeholder 13"/>
          <p:cNvSpPr>
            <a:spLocks noGrp="1"/>
          </p:cNvSpPr>
          <p:nvPr>
            <p:ph type="pic" sz="quarter" idx="14"/>
          </p:nvPr>
        </p:nvSpPr>
        <p:spPr>
          <a:xfrm>
            <a:off x="10886297" y="8689685"/>
            <a:ext cx="2691970" cy="3149044"/>
          </a:xfr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29" name="Picture Placeholder 13"/>
          <p:cNvSpPr>
            <a:spLocks noGrp="1"/>
          </p:cNvSpPr>
          <p:nvPr>
            <p:ph type="pic" sz="quarter" idx="15"/>
          </p:nvPr>
        </p:nvSpPr>
        <p:spPr>
          <a:xfrm>
            <a:off x="6636736" y="8689685"/>
            <a:ext cx="2691970" cy="3149044"/>
          </a:xfr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30" name="Picture Placeholder 13"/>
          <p:cNvSpPr>
            <a:spLocks noGrp="1"/>
          </p:cNvSpPr>
          <p:nvPr>
            <p:ph type="pic" sz="quarter" idx="16"/>
          </p:nvPr>
        </p:nvSpPr>
        <p:spPr>
          <a:xfrm>
            <a:off x="2454826" y="8689685"/>
            <a:ext cx="2691970" cy="3149044"/>
          </a:xfr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31" name="Picture Placeholder 13"/>
          <p:cNvSpPr>
            <a:spLocks noGrp="1"/>
          </p:cNvSpPr>
          <p:nvPr>
            <p:ph type="pic" sz="quarter" idx="17"/>
          </p:nvPr>
        </p:nvSpPr>
        <p:spPr>
          <a:xfrm>
            <a:off x="15068207" y="8689685"/>
            <a:ext cx="2691970" cy="3149044"/>
          </a:xfr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32" name="Picture Placeholder 13"/>
          <p:cNvSpPr>
            <a:spLocks noGrp="1"/>
          </p:cNvSpPr>
          <p:nvPr>
            <p:ph type="pic" sz="quarter" idx="18"/>
          </p:nvPr>
        </p:nvSpPr>
        <p:spPr>
          <a:xfrm>
            <a:off x="19279223" y="3527971"/>
            <a:ext cx="2691970" cy="3149044"/>
          </a:xfr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33" name="Picture Placeholder 13"/>
          <p:cNvSpPr>
            <a:spLocks noGrp="1"/>
          </p:cNvSpPr>
          <p:nvPr>
            <p:ph type="pic" sz="quarter" idx="19"/>
          </p:nvPr>
        </p:nvSpPr>
        <p:spPr>
          <a:xfrm>
            <a:off x="10886297" y="3527971"/>
            <a:ext cx="2691970" cy="3149044"/>
          </a:xfr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34" name="Picture Placeholder 13"/>
          <p:cNvSpPr>
            <a:spLocks noGrp="1"/>
          </p:cNvSpPr>
          <p:nvPr>
            <p:ph type="pic" sz="quarter" idx="20"/>
          </p:nvPr>
        </p:nvSpPr>
        <p:spPr>
          <a:xfrm>
            <a:off x="6636736" y="3527971"/>
            <a:ext cx="2691970" cy="3149044"/>
          </a:xfr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35" name="Picture Placeholder 13"/>
          <p:cNvSpPr>
            <a:spLocks noGrp="1"/>
          </p:cNvSpPr>
          <p:nvPr>
            <p:ph type="pic" sz="quarter" idx="21"/>
          </p:nvPr>
        </p:nvSpPr>
        <p:spPr>
          <a:xfrm>
            <a:off x="2454826" y="3527971"/>
            <a:ext cx="2691970" cy="3149044"/>
          </a:xfr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36" name="Picture Placeholder 13"/>
          <p:cNvSpPr>
            <a:spLocks noGrp="1"/>
          </p:cNvSpPr>
          <p:nvPr>
            <p:ph type="pic" sz="quarter" idx="22"/>
          </p:nvPr>
        </p:nvSpPr>
        <p:spPr>
          <a:xfrm>
            <a:off x="15068207" y="3527971"/>
            <a:ext cx="2691970" cy="3149044"/>
          </a:xfrm>
          <a:effectLst/>
        </p:spPr>
        <p:txBody>
          <a:bodyPr>
            <a:normAutofit/>
          </a:bodyPr>
          <a:lstStyle>
            <a:lvl1pPr marL="0" indent="0">
              <a:buNone/>
              <a:defRPr sz="28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402903177"/>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userDrawn="1">
  <p:cSld name="Meet the team circles">
    <p:spTree>
      <p:nvGrpSpPr>
        <p:cNvPr id="1" name=""/>
        <p:cNvGrpSpPr/>
        <p:nvPr/>
      </p:nvGrpSpPr>
      <p:grpSpPr>
        <a:xfrm>
          <a:off x="0" y="0"/>
          <a:ext cx="0" cy="0"/>
          <a:chOff x="0" y="0"/>
          <a:chExt cx="0" cy="0"/>
        </a:xfrm>
      </p:grpSpPr>
      <p:sp>
        <p:nvSpPr>
          <p:cNvPr id="12" name="Picture Placeholder 13"/>
          <p:cNvSpPr>
            <a:spLocks noGrp="1" noChangeAspect="1"/>
          </p:cNvSpPr>
          <p:nvPr>
            <p:ph type="pic" sz="quarter" idx="28" hasCustomPrompt="1"/>
          </p:nvPr>
        </p:nvSpPr>
        <p:spPr>
          <a:xfrm>
            <a:off x="19148163" y="8768160"/>
            <a:ext cx="2928525" cy="2926659"/>
          </a:xfrm>
          <a:prstGeom prst="ellipse">
            <a:avLst/>
          </a:prstGeom>
        </p:spPr>
        <p:txBody>
          <a:bodyPr>
            <a:noAutofit/>
          </a:bodyPr>
          <a:lstStyle>
            <a:lvl1pPr marL="0" indent="0">
              <a:lnSpc>
                <a:spcPct val="130000"/>
              </a:lnSpc>
              <a:buNone/>
              <a:defRPr sz="2400" baseline="0"/>
            </a:lvl1pPr>
          </a:lstStyle>
          <a:p>
            <a:r>
              <a:rPr lang="en-US" dirty="0" smtClean="0"/>
              <a:t>Drag  Your Picture Here</a:t>
            </a:r>
            <a:endParaRPr lang="en-US" dirty="0"/>
          </a:p>
        </p:txBody>
      </p:sp>
      <p:sp>
        <p:nvSpPr>
          <p:cNvPr id="13" name="Picture Placeholder 13"/>
          <p:cNvSpPr>
            <a:spLocks noGrp="1" noChangeAspect="1"/>
          </p:cNvSpPr>
          <p:nvPr>
            <p:ph type="pic" sz="quarter" idx="29" hasCustomPrompt="1"/>
          </p:nvPr>
        </p:nvSpPr>
        <p:spPr>
          <a:xfrm>
            <a:off x="10735141" y="8768160"/>
            <a:ext cx="2928525" cy="2926659"/>
          </a:xfrm>
          <a:prstGeom prst="ellipse">
            <a:avLst/>
          </a:prstGeom>
        </p:spPr>
        <p:txBody>
          <a:bodyPr>
            <a:noAutofit/>
          </a:bodyPr>
          <a:lstStyle>
            <a:lvl1pPr marL="0" indent="0">
              <a:lnSpc>
                <a:spcPct val="130000"/>
              </a:lnSpc>
              <a:buNone/>
              <a:defRPr sz="2400" baseline="0"/>
            </a:lvl1pPr>
          </a:lstStyle>
          <a:p>
            <a:r>
              <a:rPr lang="en-US" dirty="0" smtClean="0"/>
              <a:t>Drag  Your Picture Here</a:t>
            </a:r>
            <a:endParaRPr lang="en-US" dirty="0"/>
          </a:p>
        </p:txBody>
      </p:sp>
      <p:sp>
        <p:nvSpPr>
          <p:cNvPr id="14" name="Picture Placeholder 13"/>
          <p:cNvSpPr>
            <a:spLocks noGrp="1" noChangeAspect="1"/>
          </p:cNvSpPr>
          <p:nvPr>
            <p:ph type="pic" sz="quarter" idx="30" hasCustomPrompt="1"/>
          </p:nvPr>
        </p:nvSpPr>
        <p:spPr>
          <a:xfrm>
            <a:off x="6547616" y="8768160"/>
            <a:ext cx="2928525" cy="2926659"/>
          </a:xfrm>
          <a:prstGeom prst="ellipse">
            <a:avLst/>
          </a:prstGeom>
        </p:spPr>
        <p:txBody>
          <a:bodyPr>
            <a:noAutofit/>
          </a:bodyPr>
          <a:lstStyle>
            <a:lvl1pPr marL="0" indent="0">
              <a:lnSpc>
                <a:spcPct val="130000"/>
              </a:lnSpc>
              <a:buNone/>
              <a:defRPr sz="2400" baseline="0"/>
            </a:lvl1pPr>
          </a:lstStyle>
          <a:p>
            <a:r>
              <a:rPr lang="en-US" dirty="0" smtClean="0"/>
              <a:t>Drag  Your Picture Here</a:t>
            </a:r>
            <a:endParaRPr lang="en-US" dirty="0"/>
          </a:p>
        </p:txBody>
      </p:sp>
      <p:sp>
        <p:nvSpPr>
          <p:cNvPr id="15" name="Picture Placeholder 13"/>
          <p:cNvSpPr>
            <a:spLocks noGrp="1" noChangeAspect="1"/>
          </p:cNvSpPr>
          <p:nvPr>
            <p:ph type="pic" sz="quarter" idx="31" hasCustomPrompt="1"/>
          </p:nvPr>
        </p:nvSpPr>
        <p:spPr>
          <a:xfrm>
            <a:off x="2339705" y="8768160"/>
            <a:ext cx="2928525" cy="2926659"/>
          </a:xfrm>
          <a:prstGeom prst="ellipse">
            <a:avLst/>
          </a:prstGeom>
        </p:spPr>
        <p:txBody>
          <a:bodyPr>
            <a:noAutofit/>
          </a:bodyPr>
          <a:lstStyle>
            <a:lvl1pPr marL="0" indent="0">
              <a:lnSpc>
                <a:spcPct val="130000"/>
              </a:lnSpc>
              <a:buNone/>
              <a:defRPr sz="2400" baseline="0"/>
            </a:lvl1pPr>
          </a:lstStyle>
          <a:p>
            <a:r>
              <a:rPr lang="en-US" dirty="0" smtClean="0"/>
              <a:t>Drag  Your Picture Here</a:t>
            </a:r>
            <a:endParaRPr lang="en-US" dirty="0"/>
          </a:p>
        </p:txBody>
      </p:sp>
      <p:sp>
        <p:nvSpPr>
          <p:cNvPr id="16" name="Picture Placeholder 13"/>
          <p:cNvSpPr>
            <a:spLocks noGrp="1" noChangeAspect="1"/>
          </p:cNvSpPr>
          <p:nvPr>
            <p:ph type="pic" sz="quarter" idx="32" hasCustomPrompt="1"/>
          </p:nvPr>
        </p:nvSpPr>
        <p:spPr>
          <a:xfrm>
            <a:off x="14943052" y="8768160"/>
            <a:ext cx="2928525" cy="2926659"/>
          </a:xfrm>
          <a:prstGeom prst="ellipse">
            <a:avLst/>
          </a:prstGeom>
        </p:spPr>
        <p:txBody>
          <a:bodyPr>
            <a:noAutofit/>
          </a:bodyPr>
          <a:lstStyle>
            <a:lvl1pPr marL="0" indent="0">
              <a:lnSpc>
                <a:spcPct val="130000"/>
              </a:lnSpc>
              <a:buNone/>
              <a:defRPr sz="2400" baseline="0"/>
            </a:lvl1pPr>
          </a:lstStyle>
          <a:p>
            <a:r>
              <a:rPr lang="en-US" dirty="0" smtClean="0"/>
              <a:t>Drag  Your Picture Here</a:t>
            </a:r>
            <a:endParaRPr lang="en-US" dirty="0"/>
          </a:p>
        </p:txBody>
      </p:sp>
      <p:sp>
        <p:nvSpPr>
          <p:cNvPr id="17" name="Picture Placeholder 13"/>
          <p:cNvSpPr>
            <a:spLocks noGrp="1" noChangeAspect="1"/>
          </p:cNvSpPr>
          <p:nvPr>
            <p:ph type="pic" sz="quarter" idx="33" hasCustomPrompt="1"/>
          </p:nvPr>
        </p:nvSpPr>
        <p:spPr>
          <a:xfrm>
            <a:off x="19148163" y="3606445"/>
            <a:ext cx="2928525" cy="2926659"/>
          </a:xfrm>
          <a:prstGeom prst="ellipse">
            <a:avLst/>
          </a:prstGeom>
        </p:spPr>
        <p:txBody>
          <a:bodyPr>
            <a:noAutofit/>
          </a:bodyPr>
          <a:lstStyle>
            <a:lvl1pPr marL="0" indent="0">
              <a:lnSpc>
                <a:spcPct val="130000"/>
              </a:lnSpc>
              <a:buNone/>
              <a:defRPr sz="2400" baseline="0"/>
            </a:lvl1pPr>
          </a:lstStyle>
          <a:p>
            <a:r>
              <a:rPr lang="en-US" dirty="0" smtClean="0"/>
              <a:t>Drag  Your Picture Here</a:t>
            </a:r>
            <a:endParaRPr lang="en-US" dirty="0"/>
          </a:p>
        </p:txBody>
      </p:sp>
      <p:sp>
        <p:nvSpPr>
          <p:cNvPr id="18" name="Picture Placeholder 13"/>
          <p:cNvSpPr>
            <a:spLocks noGrp="1" noChangeAspect="1"/>
          </p:cNvSpPr>
          <p:nvPr>
            <p:ph type="pic" sz="quarter" idx="34" hasCustomPrompt="1"/>
          </p:nvPr>
        </p:nvSpPr>
        <p:spPr>
          <a:xfrm>
            <a:off x="10735141" y="3606445"/>
            <a:ext cx="2928525" cy="2926659"/>
          </a:xfrm>
          <a:prstGeom prst="ellipse">
            <a:avLst/>
          </a:prstGeom>
        </p:spPr>
        <p:txBody>
          <a:bodyPr>
            <a:noAutofit/>
          </a:bodyPr>
          <a:lstStyle>
            <a:lvl1pPr marL="0" indent="0">
              <a:lnSpc>
                <a:spcPct val="130000"/>
              </a:lnSpc>
              <a:buNone/>
              <a:defRPr sz="2400" baseline="0"/>
            </a:lvl1pPr>
          </a:lstStyle>
          <a:p>
            <a:r>
              <a:rPr lang="en-US" dirty="0" smtClean="0"/>
              <a:t>Drag  Your Picture Here</a:t>
            </a:r>
            <a:endParaRPr lang="en-US" dirty="0"/>
          </a:p>
        </p:txBody>
      </p:sp>
      <p:sp>
        <p:nvSpPr>
          <p:cNvPr id="19" name="Picture Placeholder 13"/>
          <p:cNvSpPr>
            <a:spLocks noGrp="1" noChangeAspect="1"/>
          </p:cNvSpPr>
          <p:nvPr>
            <p:ph type="pic" sz="quarter" idx="35" hasCustomPrompt="1"/>
          </p:nvPr>
        </p:nvSpPr>
        <p:spPr>
          <a:xfrm>
            <a:off x="6547616" y="3606445"/>
            <a:ext cx="2928525" cy="2926659"/>
          </a:xfrm>
          <a:prstGeom prst="ellipse">
            <a:avLst/>
          </a:prstGeom>
        </p:spPr>
        <p:txBody>
          <a:bodyPr>
            <a:noAutofit/>
          </a:bodyPr>
          <a:lstStyle>
            <a:lvl1pPr marL="0" indent="0">
              <a:lnSpc>
                <a:spcPct val="130000"/>
              </a:lnSpc>
              <a:buNone/>
              <a:defRPr sz="2400" baseline="0"/>
            </a:lvl1pPr>
          </a:lstStyle>
          <a:p>
            <a:r>
              <a:rPr lang="en-US" dirty="0" smtClean="0"/>
              <a:t>Drag  Your Picture Here</a:t>
            </a:r>
            <a:endParaRPr lang="en-US" dirty="0"/>
          </a:p>
        </p:txBody>
      </p:sp>
      <p:sp>
        <p:nvSpPr>
          <p:cNvPr id="20" name="Picture Placeholder 13"/>
          <p:cNvSpPr>
            <a:spLocks noGrp="1" noChangeAspect="1"/>
          </p:cNvSpPr>
          <p:nvPr>
            <p:ph type="pic" sz="quarter" idx="36" hasCustomPrompt="1"/>
          </p:nvPr>
        </p:nvSpPr>
        <p:spPr>
          <a:xfrm>
            <a:off x="2339705" y="3606445"/>
            <a:ext cx="2928525" cy="2926659"/>
          </a:xfrm>
          <a:prstGeom prst="ellipse">
            <a:avLst/>
          </a:prstGeom>
        </p:spPr>
        <p:txBody>
          <a:bodyPr>
            <a:noAutofit/>
          </a:bodyPr>
          <a:lstStyle>
            <a:lvl1pPr marL="0" indent="0">
              <a:lnSpc>
                <a:spcPct val="130000"/>
              </a:lnSpc>
              <a:buNone/>
              <a:defRPr sz="2400" baseline="0"/>
            </a:lvl1pPr>
          </a:lstStyle>
          <a:p>
            <a:r>
              <a:rPr lang="en-US" dirty="0" smtClean="0"/>
              <a:t>Drag  Your Picture Here</a:t>
            </a:r>
            <a:endParaRPr lang="en-US" dirty="0"/>
          </a:p>
        </p:txBody>
      </p:sp>
      <p:sp>
        <p:nvSpPr>
          <p:cNvPr id="21" name="Picture Placeholder 13"/>
          <p:cNvSpPr>
            <a:spLocks noGrp="1" noChangeAspect="1"/>
          </p:cNvSpPr>
          <p:nvPr>
            <p:ph type="pic" sz="quarter" idx="37" hasCustomPrompt="1"/>
          </p:nvPr>
        </p:nvSpPr>
        <p:spPr>
          <a:xfrm>
            <a:off x="14943052" y="3606445"/>
            <a:ext cx="2928525" cy="2926659"/>
          </a:xfrm>
          <a:prstGeom prst="ellipse">
            <a:avLst/>
          </a:prstGeom>
        </p:spPr>
        <p:txBody>
          <a:bodyPr>
            <a:noAutofit/>
          </a:bodyPr>
          <a:lstStyle>
            <a:lvl1pPr marL="0" indent="0">
              <a:lnSpc>
                <a:spcPct val="130000"/>
              </a:lnSpc>
              <a:buNone/>
              <a:defRPr sz="2400" baseline="0"/>
            </a:lvl1pPr>
          </a:lstStyle>
          <a:p>
            <a:r>
              <a:rPr lang="en-US" dirty="0" smtClean="0"/>
              <a:t>Drag  Your Picture Here</a:t>
            </a:r>
            <a:endParaRPr lang="en-US" dirty="0"/>
          </a:p>
        </p:txBody>
      </p:sp>
    </p:spTree>
    <p:extLst>
      <p:ext uri="{BB962C8B-B14F-4D97-AF65-F5344CB8AC3E}">
        <p14:creationId xmlns:p14="http://schemas.microsoft.com/office/powerpoint/2010/main" val="1503885238"/>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userDrawn="1">
  <p:cSld name="4_Meet the team 3">
    <p:spTree>
      <p:nvGrpSpPr>
        <p:cNvPr id="1" name=""/>
        <p:cNvGrpSpPr/>
        <p:nvPr/>
      </p:nvGrpSpPr>
      <p:grpSpPr>
        <a:xfrm>
          <a:off x="0" y="0"/>
          <a:ext cx="0" cy="0"/>
          <a:chOff x="0" y="0"/>
          <a:chExt cx="0" cy="0"/>
        </a:xfrm>
      </p:grpSpPr>
      <p:sp>
        <p:nvSpPr>
          <p:cNvPr id="22" name="Picture Placeholder 13"/>
          <p:cNvSpPr>
            <a:spLocks noGrp="1"/>
          </p:cNvSpPr>
          <p:nvPr>
            <p:ph type="pic" sz="quarter" idx="25"/>
          </p:nvPr>
        </p:nvSpPr>
        <p:spPr>
          <a:xfrm>
            <a:off x="1828324" y="7769998"/>
            <a:ext cx="9290139" cy="4221102"/>
          </a:xfr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23" name="Picture Placeholder 13"/>
          <p:cNvSpPr>
            <a:spLocks noGrp="1"/>
          </p:cNvSpPr>
          <p:nvPr>
            <p:ph type="pic" sz="quarter" idx="26"/>
          </p:nvPr>
        </p:nvSpPr>
        <p:spPr>
          <a:xfrm>
            <a:off x="7221109" y="3970334"/>
            <a:ext cx="9587179" cy="3698590"/>
          </a:xfr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24" name="Picture Placeholder 13"/>
          <p:cNvSpPr>
            <a:spLocks noGrp="1"/>
          </p:cNvSpPr>
          <p:nvPr>
            <p:ph type="pic" sz="quarter" idx="27"/>
          </p:nvPr>
        </p:nvSpPr>
        <p:spPr>
          <a:xfrm>
            <a:off x="11215769" y="7769998"/>
            <a:ext cx="5592519" cy="4221102"/>
          </a:xfr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25" name="Picture Placeholder 13"/>
          <p:cNvSpPr>
            <a:spLocks noGrp="1"/>
          </p:cNvSpPr>
          <p:nvPr>
            <p:ph type="pic" sz="quarter" idx="28"/>
          </p:nvPr>
        </p:nvSpPr>
        <p:spPr>
          <a:xfrm>
            <a:off x="16905594" y="7769998"/>
            <a:ext cx="5643729" cy="4221102"/>
          </a:xfr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26" name="Picture Placeholder 13"/>
          <p:cNvSpPr>
            <a:spLocks noGrp="1"/>
          </p:cNvSpPr>
          <p:nvPr>
            <p:ph type="pic" sz="quarter" idx="29"/>
          </p:nvPr>
        </p:nvSpPr>
        <p:spPr>
          <a:xfrm>
            <a:off x="16905593" y="3970334"/>
            <a:ext cx="5643729" cy="3698590"/>
          </a:xfrm>
          <a:effectLst/>
        </p:spPr>
        <p:txBody>
          <a:bodyPr>
            <a:normAutofit/>
          </a:bodyPr>
          <a:lstStyle>
            <a:lvl1pPr marL="0" indent="0">
              <a:buNone/>
              <a:defRPr sz="2800">
                <a:ln>
                  <a:noFill/>
                </a:ln>
                <a:solidFill>
                  <a:schemeClr val="bg1">
                    <a:lumMod val="85000"/>
                  </a:schemeClr>
                </a:solidFill>
              </a:defRPr>
            </a:lvl1pPr>
          </a:lstStyle>
          <a:p>
            <a:endParaRPr lang="en-US" dirty="0"/>
          </a:p>
        </p:txBody>
      </p:sp>
      <p:sp>
        <p:nvSpPr>
          <p:cNvPr id="27" name="Picture Placeholder 13"/>
          <p:cNvSpPr>
            <a:spLocks noGrp="1"/>
          </p:cNvSpPr>
          <p:nvPr>
            <p:ph type="pic" sz="quarter" idx="30"/>
          </p:nvPr>
        </p:nvSpPr>
        <p:spPr>
          <a:xfrm>
            <a:off x="1828324" y="3970334"/>
            <a:ext cx="5269875" cy="3698590"/>
          </a:xfrm>
          <a:effectLst/>
        </p:spPr>
        <p:txBody>
          <a:bodyPr>
            <a:normAutofit/>
          </a:bodyPr>
          <a:lstStyle>
            <a:lvl1pPr marL="0" indent="0">
              <a:buNone/>
              <a:defRPr sz="28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991039875"/>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userDrawn="1">
  <p:cSld name="Portfolio 2 Images">
    <p:spTree>
      <p:nvGrpSpPr>
        <p:cNvPr id="1" name=""/>
        <p:cNvGrpSpPr/>
        <p:nvPr/>
      </p:nvGrpSpPr>
      <p:grpSpPr>
        <a:xfrm>
          <a:off x="0" y="0"/>
          <a:ext cx="0" cy="0"/>
          <a:chOff x="0" y="0"/>
          <a:chExt cx="0" cy="0"/>
        </a:xfrm>
      </p:grpSpPr>
      <p:sp>
        <p:nvSpPr>
          <p:cNvPr id="7" name="Picture Placeholder 13"/>
          <p:cNvSpPr>
            <a:spLocks noGrp="1"/>
          </p:cNvSpPr>
          <p:nvPr>
            <p:ph type="pic" sz="quarter" idx="24"/>
          </p:nvPr>
        </p:nvSpPr>
        <p:spPr>
          <a:xfrm>
            <a:off x="12497024" y="3888209"/>
            <a:ext cx="9119339" cy="6249934"/>
          </a:xfrm>
          <a:effectLst/>
        </p:spPr>
        <p:txBody>
          <a:bodyPr>
            <a:normAutofit/>
          </a:bodyPr>
          <a:lstStyle>
            <a:lvl1pPr marL="0" indent="0">
              <a:buNone/>
              <a:defRPr sz="4200">
                <a:ln>
                  <a:noFill/>
                </a:ln>
                <a:solidFill>
                  <a:schemeClr val="bg1">
                    <a:lumMod val="85000"/>
                  </a:schemeClr>
                </a:solidFill>
              </a:defRPr>
            </a:lvl1pPr>
          </a:lstStyle>
          <a:p>
            <a:endParaRPr lang="en-US" dirty="0"/>
          </a:p>
        </p:txBody>
      </p:sp>
      <p:sp>
        <p:nvSpPr>
          <p:cNvPr id="8" name="Picture Placeholder 13"/>
          <p:cNvSpPr>
            <a:spLocks noGrp="1"/>
          </p:cNvSpPr>
          <p:nvPr>
            <p:ph type="pic" sz="quarter" idx="25"/>
          </p:nvPr>
        </p:nvSpPr>
        <p:spPr>
          <a:xfrm>
            <a:off x="2844424" y="3888209"/>
            <a:ext cx="9119339" cy="6249934"/>
          </a:xfrm>
          <a:effectLst/>
        </p:spPr>
        <p:txBody>
          <a:bodyPr>
            <a:normAutofit/>
          </a:bodyPr>
          <a:lstStyle>
            <a:lvl1pPr marL="0" indent="0">
              <a:buNone/>
              <a:defRPr sz="42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987706141"/>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userDrawn="1">
  <p:cSld name="Portfolio 3 Images">
    <p:spTree>
      <p:nvGrpSpPr>
        <p:cNvPr id="1" name=""/>
        <p:cNvGrpSpPr/>
        <p:nvPr/>
      </p:nvGrpSpPr>
      <p:grpSpPr>
        <a:xfrm>
          <a:off x="0" y="0"/>
          <a:ext cx="0" cy="0"/>
          <a:chOff x="0" y="0"/>
          <a:chExt cx="0" cy="0"/>
        </a:xfrm>
      </p:grpSpPr>
      <p:sp>
        <p:nvSpPr>
          <p:cNvPr id="13" name="Picture Placeholder 13"/>
          <p:cNvSpPr>
            <a:spLocks noGrp="1"/>
          </p:cNvSpPr>
          <p:nvPr>
            <p:ph type="pic" sz="quarter" idx="25"/>
          </p:nvPr>
        </p:nvSpPr>
        <p:spPr>
          <a:xfrm>
            <a:off x="9261015" y="3646261"/>
            <a:ext cx="5886322" cy="5005387"/>
          </a:xfrm>
          <a:effectLst/>
        </p:spPr>
        <p:txBody>
          <a:bodyPr>
            <a:normAutofit/>
          </a:bodyPr>
          <a:lstStyle>
            <a:lvl1pPr marL="0" indent="0">
              <a:buNone/>
              <a:defRPr sz="4200">
                <a:ln>
                  <a:noFill/>
                </a:ln>
                <a:solidFill>
                  <a:schemeClr val="bg1">
                    <a:lumMod val="85000"/>
                  </a:schemeClr>
                </a:solidFill>
              </a:defRPr>
            </a:lvl1pPr>
          </a:lstStyle>
          <a:p>
            <a:endParaRPr lang="en-US" dirty="0"/>
          </a:p>
        </p:txBody>
      </p:sp>
      <p:sp>
        <p:nvSpPr>
          <p:cNvPr id="14" name="Picture Placeholder 13"/>
          <p:cNvSpPr>
            <a:spLocks noGrp="1"/>
          </p:cNvSpPr>
          <p:nvPr>
            <p:ph type="pic" sz="quarter" idx="26"/>
          </p:nvPr>
        </p:nvSpPr>
        <p:spPr>
          <a:xfrm>
            <a:off x="15669489" y="3646261"/>
            <a:ext cx="5886322" cy="5005387"/>
          </a:xfrm>
          <a:effectLst/>
        </p:spPr>
        <p:txBody>
          <a:bodyPr>
            <a:normAutofit/>
          </a:bodyPr>
          <a:lstStyle>
            <a:lvl1pPr marL="0" indent="0">
              <a:buNone/>
              <a:defRPr sz="4200">
                <a:ln>
                  <a:noFill/>
                </a:ln>
                <a:solidFill>
                  <a:schemeClr val="bg1">
                    <a:lumMod val="85000"/>
                  </a:schemeClr>
                </a:solidFill>
              </a:defRPr>
            </a:lvl1pPr>
          </a:lstStyle>
          <a:p>
            <a:endParaRPr lang="en-US" dirty="0"/>
          </a:p>
        </p:txBody>
      </p:sp>
      <p:sp>
        <p:nvSpPr>
          <p:cNvPr id="15" name="Picture Placeholder 13"/>
          <p:cNvSpPr>
            <a:spLocks noGrp="1"/>
          </p:cNvSpPr>
          <p:nvPr>
            <p:ph type="pic" sz="quarter" idx="27"/>
          </p:nvPr>
        </p:nvSpPr>
        <p:spPr>
          <a:xfrm>
            <a:off x="2844425" y="3646261"/>
            <a:ext cx="5886322" cy="5005387"/>
          </a:xfrm>
          <a:effectLst/>
        </p:spPr>
        <p:txBody>
          <a:bodyPr>
            <a:normAutofit/>
          </a:bodyPr>
          <a:lstStyle>
            <a:lvl1pPr marL="0" indent="0">
              <a:buNone/>
              <a:defRPr sz="42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1794292538"/>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Portfolio with 4 images">
    <p:spTree>
      <p:nvGrpSpPr>
        <p:cNvPr id="1" name=""/>
        <p:cNvGrpSpPr/>
        <p:nvPr/>
      </p:nvGrpSpPr>
      <p:grpSpPr>
        <a:xfrm>
          <a:off x="0" y="0"/>
          <a:ext cx="0" cy="0"/>
          <a:chOff x="0" y="0"/>
          <a:chExt cx="0" cy="0"/>
        </a:xfrm>
      </p:grpSpPr>
      <p:sp>
        <p:nvSpPr>
          <p:cNvPr id="16" name="Picture Placeholder 13"/>
          <p:cNvSpPr>
            <a:spLocks noGrp="1"/>
          </p:cNvSpPr>
          <p:nvPr>
            <p:ph type="pic" sz="quarter" idx="27"/>
          </p:nvPr>
        </p:nvSpPr>
        <p:spPr>
          <a:xfrm>
            <a:off x="7618381" y="3861126"/>
            <a:ext cx="4432550" cy="4987925"/>
          </a:xfrm>
          <a:effectLst/>
        </p:spPr>
        <p:txBody>
          <a:bodyPr>
            <a:normAutofit/>
          </a:bodyPr>
          <a:lstStyle>
            <a:lvl1pPr marL="0" indent="0">
              <a:buNone/>
              <a:defRPr sz="4200">
                <a:ln>
                  <a:noFill/>
                </a:ln>
                <a:solidFill>
                  <a:schemeClr val="bg1">
                    <a:lumMod val="85000"/>
                  </a:schemeClr>
                </a:solidFill>
              </a:defRPr>
            </a:lvl1pPr>
          </a:lstStyle>
          <a:p>
            <a:endParaRPr lang="en-US" dirty="0"/>
          </a:p>
        </p:txBody>
      </p:sp>
      <p:sp>
        <p:nvSpPr>
          <p:cNvPr id="17" name="Picture Placeholder 13"/>
          <p:cNvSpPr>
            <a:spLocks noGrp="1"/>
          </p:cNvSpPr>
          <p:nvPr>
            <p:ph type="pic" sz="quarter" idx="28"/>
          </p:nvPr>
        </p:nvSpPr>
        <p:spPr>
          <a:xfrm>
            <a:off x="12397098" y="3861126"/>
            <a:ext cx="4432550" cy="4987925"/>
          </a:xfrm>
          <a:effectLst/>
        </p:spPr>
        <p:txBody>
          <a:bodyPr>
            <a:normAutofit/>
          </a:bodyPr>
          <a:lstStyle>
            <a:lvl1pPr marL="0" indent="0">
              <a:buNone/>
              <a:defRPr sz="4200">
                <a:ln>
                  <a:noFill/>
                </a:ln>
                <a:solidFill>
                  <a:schemeClr val="bg1">
                    <a:lumMod val="85000"/>
                  </a:schemeClr>
                </a:solidFill>
              </a:defRPr>
            </a:lvl1pPr>
          </a:lstStyle>
          <a:p>
            <a:endParaRPr lang="en-US" dirty="0"/>
          </a:p>
        </p:txBody>
      </p:sp>
      <p:sp>
        <p:nvSpPr>
          <p:cNvPr id="18" name="Picture Placeholder 13"/>
          <p:cNvSpPr>
            <a:spLocks noGrp="1"/>
          </p:cNvSpPr>
          <p:nvPr>
            <p:ph type="pic" sz="quarter" idx="29"/>
          </p:nvPr>
        </p:nvSpPr>
        <p:spPr>
          <a:xfrm>
            <a:off x="17161350" y="3861126"/>
            <a:ext cx="4432550" cy="4987925"/>
          </a:xfrm>
          <a:effectLst/>
        </p:spPr>
        <p:txBody>
          <a:bodyPr>
            <a:normAutofit/>
          </a:bodyPr>
          <a:lstStyle>
            <a:lvl1pPr marL="0" indent="0">
              <a:buNone/>
              <a:defRPr sz="4200">
                <a:ln>
                  <a:noFill/>
                </a:ln>
                <a:solidFill>
                  <a:schemeClr val="bg1">
                    <a:lumMod val="85000"/>
                  </a:schemeClr>
                </a:solidFill>
              </a:defRPr>
            </a:lvl1pPr>
          </a:lstStyle>
          <a:p>
            <a:endParaRPr lang="en-US" dirty="0"/>
          </a:p>
        </p:txBody>
      </p:sp>
      <p:sp>
        <p:nvSpPr>
          <p:cNvPr id="19" name="Picture Placeholder 13"/>
          <p:cNvSpPr>
            <a:spLocks noGrp="1"/>
          </p:cNvSpPr>
          <p:nvPr>
            <p:ph type="pic" sz="quarter" idx="30"/>
          </p:nvPr>
        </p:nvSpPr>
        <p:spPr>
          <a:xfrm>
            <a:off x="2844425" y="3861126"/>
            <a:ext cx="4432550" cy="4987925"/>
          </a:xfrm>
          <a:effectLst/>
        </p:spPr>
        <p:txBody>
          <a:bodyPr>
            <a:normAutofit/>
          </a:bodyPr>
          <a:lstStyle>
            <a:lvl1pPr marL="0" indent="0">
              <a:buNone/>
              <a:defRPr sz="42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434290636"/>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Portfolio with 4 Circles">
    <p:spTree>
      <p:nvGrpSpPr>
        <p:cNvPr id="1" name=""/>
        <p:cNvGrpSpPr/>
        <p:nvPr/>
      </p:nvGrpSpPr>
      <p:grpSpPr>
        <a:xfrm>
          <a:off x="0" y="0"/>
          <a:ext cx="0" cy="0"/>
          <a:chOff x="0" y="0"/>
          <a:chExt cx="0" cy="0"/>
        </a:xfrm>
      </p:grpSpPr>
      <p:sp>
        <p:nvSpPr>
          <p:cNvPr id="18" name="Picture Placeholder 13"/>
          <p:cNvSpPr>
            <a:spLocks noGrp="1" noChangeAspect="1"/>
          </p:cNvSpPr>
          <p:nvPr>
            <p:ph type="pic" sz="quarter" idx="17" hasCustomPrompt="1"/>
          </p:nvPr>
        </p:nvSpPr>
        <p:spPr>
          <a:xfrm>
            <a:off x="7818004" y="4657472"/>
            <a:ext cx="3790191" cy="3787775"/>
          </a:xfrm>
          <a:prstGeom prst="ellipse">
            <a:avLst/>
          </a:prstGeom>
        </p:spPr>
        <p:txBody>
          <a:bodyPr>
            <a:noAutofit/>
          </a:bodyPr>
          <a:lstStyle>
            <a:lvl1pPr marL="0" indent="0">
              <a:lnSpc>
                <a:spcPct val="130000"/>
              </a:lnSpc>
              <a:buNone/>
              <a:defRPr sz="2400" baseline="0"/>
            </a:lvl1pPr>
          </a:lstStyle>
          <a:p>
            <a:r>
              <a:rPr lang="en-US" dirty="0" smtClean="0"/>
              <a:t>Drag  Your Picture Here</a:t>
            </a:r>
            <a:endParaRPr lang="en-US" dirty="0"/>
          </a:p>
        </p:txBody>
      </p:sp>
      <p:sp>
        <p:nvSpPr>
          <p:cNvPr id="19" name="Picture Placeholder 13"/>
          <p:cNvSpPr>
            <a:spLocks noGrp="1" noChangeAspect="1"/>
          </p:cNvSpPr>
          <p:nvPr>
            <p:ph type="pic" sz="quarter" idx="18" hasCustomPrompt="1"/>
          </p:nvPr>
        </p:nvSpPr>
        <p:spPr>
          <a:xfrm>
            <a:off x="12853830" y="4657472"/>
            <a:ext cx="3790191" cy="3787775"/>
          </a:xfrm>
          <a:prstGeom prst="ellipse">
            <a:avLst/>
          </a:prstGeom>
        </p:spPr>
        <p:txBody>
          <a:bodyPr>
            <a:noAutofit/>
          </a:bodyPr>
          <a:lstStyle>
            <a:lvl1pPr marL="0" indent="0">
              <a:lnSpc>
                <a:spcPct val="130000"/>
              </a:lnSpc>
              <a:buNone/>
              <a:defRPr sz="2400" baseline="0"/>
            </a:lvl1pPr>
          </a:lstStyle>
          <a:p>
            <a:r>
              <a:rPr lang="en-US" dirty="0" smtClean="0"/>
              <a:t>Drag  Your Picture Here</a:t>
            </a:r>
            <a:endParaRPr lang="en-US" dirty="0"/>
          </a:p>
        </p:txBody>
      </p:sp>
      <p:sp>
        <p:nvSpPr>
          <p:cNvPr id="20" name="Picture Placeholder 13"/>
          <p:cNvSpPr>
            <a:spLocks noGrp="1" noChangeAspect="1"/>
          </p:cNvSpPr>
          <p:nvPr>
            <p:ph type="pic" sz="quarter" idx="19" hasCustomPrompt="1"/>
          </p:nvPr>
        </p:nvSpPr>
        <p:spPr>
          <a:xfrm>
            <a:off x="17851793" y="4657472"/>
            <a:ext cx="3790191" cy="3787775"/>
          </a:xfrm>
          <a:prstGeom prst="ellipse">
            <a:avLst/>
          </a:prstGeom>
        </p:spPr>
        <p:txBody>
          <a:bodyPr>
            <a:noAutofit/>
          </a:bodyPr>
          <a:lstStyle>
            <a:lvl1pPr marL="0" indent="0">
              <a:lnSpc>
                <a:spcPct val="130000"/>
              </a:lnSpc>
              <a:buNone/>
              <a:defRPr sz="2400" baseline="0"/>
            </a:lvl1pPr>
          </a:lstStyle>
          <a:p>
            <a:r>
              <a:rPr lang="en-US" dirty="0" smtClean="0"/>
              <a:t>Drag  Your Picture Here</a:t>
            </a:r>
            <a:endParaRPr lang="en-US" dirty="0"/>
          </a:p>
        </p:txBody>
      </p:sp>
      <p:sp>
        <p:nvSpPr>
          <p:cNvPr id="21" name="Picture Placeholder 13"/>
          <p:cNvSpPr>
            <a:spLocks noGrp="1" noChangeAspect="1"/>
          </p:cNvSpPr>
          <p:nvPr>
            <p:ph type="pic" sz="quarter" idx="20" hasCustomPrompt="1"/>
          </p:nvPr>
        </p:nvSpPr>
        <p:spPr>
          <a:xfrm>
            <a:off x="2783993" y="4657472"/>
            <a:ext cx="3790191" cy="3787775"/>
          </a:xfrm>
          <a:prstGeom prst="ellipse">
            <a:avLst/>
          </a:prstGeom>
        </p:spPr>
        <p:txBody>
          <a:bodyPr>
            <a:noAutofit/>
          </a:bodyPr>
          <a:lstStyle>
            <a:lvl1pPr marL="0" indent="0">
              <a:lnSpc>
                <a:spcPct val="130000"/>
              </a:lnSpc>
              <a:buNone/>
              <a:defRPr sz="2400" baseline="0"/>
            </a:lvl1pPr>
          </a:lstStyle>
          <a:p>
            <a:r>
              <a:rPr lang="en-US" dirty="0" smtClean="0"/>
              <a:t>Drag  Your Picture Here</a:t>
            </a:r>
            <a:endParaRPr lang="en-US" dirty="0"/>
          </a:p>
        </p:txBody>
      </p:sp>
    </p:spTree>
    <p:extLst>
      <p:ext uri="{BB962C8B-B14F-4D97-AF65-F5344CB8AC3E}">
        <p14:creationId xmlns:p14="http://schemas.microsoft.com/office/powerpoint/2010/main" val="1444311956"/>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1_ceo Layout">
    <p:spTree>
      <p:nvGrpSpPr>
        <p:cNvPr id="1" name=""/>
        <p:cNvGrpSpPr/>
        <p:nvPr/>
      </p:nvGrpSpPr>
      <p:grpSpPr>
        <a:xfrm>
          <a:off x="0" y="0"/>
          <a:ext cx="0" cy="0"/>
          <a:chOff x="0" y="0"/>
          <a:chExt cx="0" cy="0"/>
        </a:xfrm>
      </p:grpSpPr>
      <p:sp>
        <p:nvSpPr>
          <p:cNvPr id="6" name="Picture Placeholder 13"/>
          <p:cNvSpPr>
            <a:spLocks noGrp="1"/>
          </p:cNvSpPr>
          <p:nvPr>
            <p:ph type="pic" sz="quarter" idx="24"/>
          </p:nvPr>
        </p:nvSpPr>
        <p:spPr>
          <a:xfrm>
            <a:off x="9973795" y="3789567"/>
            <a:ext cx="4436410" cy="4513522"/>
          </a:xfrm>
          <a:effectLst/>
        </p:spPr>
        <p:txBody>
          <a:bodyPr>
            <a:normAutofit/>
          </a:bodyPr>
          <a:lstStyle>
            <a:lvl1pPr marL="0" indent="0">
              <a:buNone/>
              <a:defRPr sz="4200">
                <a:ln>
                  <a:noFill/>
                </a:ln>
                <a:solidFill>
                  <a:schemeClr val="bg1">
                    <a:lumMod val="85000"/>
                  </a:schemeClr>
                </a:solidFill>
              </a:defRPr>
            </a:lvl1pPr>
          </a:lstStyle>
          <a:p>
            <a:endParaRPr lang="en-US" dirty="0"/>
          </a:p>
        </p:txBody>
      </p:sp>
      <p:sp>
        <p:nvSpPr>
          <p:cNvPr id="7" name="Picture Placeholder 13"/>
          <p:cNvSpPr>
            <a:spLocks noGrp="1"/>
          </p:cNvSpPr>
          <p:nvPr>
            <p:ph type="pic" sz="quarter" idx="25"/>
          </p:nvPr>
        </p:nvSpPr>
        <p:spPr>
          <a:xfrm>
            <a:off x="17141527" y="3789567"/>
            <a:ext cx="4436409" cy="4513522"/>
          </a:xfrm>
          <a:effectLst/>
        </p:spPr>
        <p:txBody>
          <a:bodyPr>
            <a:normAutofit/>
          </a:bodyPr>
          <a:lstStyle>
            <a:lvl1pPr marL="0" indent="0">
              <a:buNone/>
              <a:defRPr sz="4200">
                <a:ln>
                  <a:noFill/>
                </a:ln>
                <a:solidFill>
                  <a:schemeClr val="bg1">
                    <a:lumMod val="85000"/>
                  </a:schemeClr>
                </a:solidFill>
              </a:defRPr>
            </a:lvl1pPr>
          </a:lstStyle>
          <a:p>
            <a:endParaRPr lang="en-US" dirty="0"/>
          </a:p>
        </p:txBody>
      </p:sp>
      <p:sp>
        <p:nvSpPr>
          <p:cNvPr id="8" name="Picture Placeholder 13"/>
          <p:cNvSpPr>
            <a:spLocks noGrp="1"/>
          </p:cNvSpPr>
          <p:nvPr>
            <p:ph type="pic" sz="quarter" idx="26"/>
          </p:nvPr>
        </p:nvSpPr>
        <p:spPr>
          <a:xfrm>
            <a:off x="2859727" y="3789567"/>
            <a:ext cx="4436410" cy="4513522"/>
          </a:xfrm>
          <a:effectLst/>
        </p:spPr>
        <p:txBody>
          <a:bodyPr>
            <a:normAutofit/>
          </a:bodyPr>
          <a:lstStyle>
            <a:lvl1pPr marL="0" indent="0">
              <a:buNone/>
              <a:defRPr sz="4200">
                <a:ln>
                  <a:noFill/>
                </a:ln>
                <a:solidFill>
                  <a:schemeClr val="bg1">
                    <a:lumMod val="85000"/>
                  </a:schemeClr>
                </a:solidFill>
              </a:defRPr>
            </a:lvl1pPr>
          </a:lstStyle>
          <a:p>
            <a:endParaRPr lang="en-US" dirty="0"/>
          </a:p>
        </p:txBody>
      </p:sp>
    </p:spTree>
    <p:extLst>
      <p:ext uri="{BB962C8B-B14F-4D97-AF65-F5344CB8AC3E}">
        <p14:creationId xmlns:p14="http://schemas.microsoft.com/office/powerpoint/2010/main" val="939819582"/>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2_ceo Layout">
    <p:spTree>
      <p:nvGrpSpPr>
        <p:cNvPr id="1" name=""/>
        <p:cNvGrpSpPr/>
        <p:nvPr/>
      </p:nvGrpSpPr>
      <p:grpSpPr>
        <a:xfrm>
          <a:off x="0" y="0"/>
          <a:ext cx="0" cy="0"/>
          <a:chOff x="0" y="0"/>
          <a:chExt cx="0" cy="0"/>
        </a:xfrm>
      </p:grpSpPr>
      <p:sp>
        <p:nvSpPr>
          <p:cNvPr id="9" name="Picture Placeholder 13"/>
          <p:cNvSpPr>
            <a:spLocks noGrp="1" noChangeAspect="1"/>
          </p:cNvSpPr>
          <p:nvPr>
            <p:ph type="pic" sz="quarter" idx="20" hasCustomPrompt="1"/>
          </p:nvPr>
        </p:nvSpPr>
        <p:spPr>
          <a:xfrm>
            <a:off x="18054509" y="8686837"/>
            <a:ext cx="1528654" cy="1527680"/>
          </a:xfrm>
          <a:prstGeom prst="ellipse">
            <a:avLst/>
          </a:prstGeom>
        </p:spPr>
        <p:txBody>
          <a:bodyPr>
            <a:noAutofit/>
          </a:bodyPr>
          <a:lstStyle>
            <a:lvl1pPr marL="0" indent="0">
              <a:lnSpc>
                <a:spcPct val="130000"/>
              </a:lnSpc>
              <a:buNone/>
              <a:defRPr sz="1500" baseline="0"/>
            </a:lvl1pPr>
          </a:lstStyle>
          <a:p>
            <a:r>
              <a:rPr lang="en-US" dirty="0" smtClean="0"/>
              <a:t>Drag  Your Picture Here</a:t>
            </a:r>
            <a:endParaRPr lang="en-US" dirty="0"/>
          </a:p>
        </p:txBody>
      </p:sp>
      <p:sp>
        <p:nvSpPr>
          <p:cNvPr id="10" name="Picture Placeholder 13"/>
          <p:cNvSpPr>
            <a:spLocks noGrp="1" noChangeAspect="1"/>
          </p:cNvSpPr>
          <p:nvPr>
            <p:ph type="pic" sz="quarter" idx="21" hasCustomPrompt="1"/>
          </p:nvPr>
        </p:nvSpPr>
        <p:spPr>
          <a:xfrm>
            <a:off x="11353043" y="8637737"/>
            <a:ext cx="1716186" cy="1715092"/>
          </a:xfrm>
          <a:prstGeom prst="ellipse">
            <a:avLst/>
          </a:prstGeom>
        </p:spPr>
        <p:txBody>
          <a:bodyPr>
            <a:noAutofit/>
          </a:bodyPr>
          <a:lstStyle>
            <a:lvl1pPr marL="0" indent="0">
              <a:lnSpc>
                <a:spcPct val="130000"/>
              </a:lnSpc>
              <a:buNone/>
              <a:defRPr sz="1500" baseline="0"/>
            </a:lvl1pPr>
          </a:lstStyle>
          <a:p>
            <a:r>
              <a:rPr lang="en-US" dirty="0" smtClean="0"/>
              <a:t>Drag  Your Picture Here</a:t>
            </a:r>
            <a:endParaRPr lang="en-US" dirty="0"/>
          </a:p>
        </p:txBody>
      </p:sp>
      <p:sp>
        <p:nvSpPr>
          <p:cNvPr id="14" name="Picture Placeholder 13"/>
          <p:cNvSpPr>
            <a:spLocks noGrp="1" noChangeAspect="1"/>
          </p:cNvSpPr>
          <p:nvPr>
            <p:ph type="pic" sz="quarter" idx="22" hasCustomPrompt="1"/>
          </p:nvPr>
        </p:nvSpPr>
        <p:spPr>
          <a:xfrm>
            <a:off x="4851465" y="8686837"/>
            <a:ext cx="1528654" cy="1527680"/>
          </a:xfrm>
          <a:prstGeom prst="ellipse">
            <a:avLst/>
          </a:prstGeom>
        </p:spPr>
        <p:txBody>
          <a:bodyPr>
            <a:noAutofit/>
          </a:bodyPr>
          <a:lstStyle>
            <a:lvl1pPr marL="0" indent="0">
              <a:lnSpc>
                <a:spcPct val="130000"/>
              </a:lnSpc>
              <a:buNone/>
              <a:defRPr sz="1500" baseline="0"/>
            </a:lvl1pPr>
          </a:lstStyle>
          <a:p>
            <a:r>
              <a:rPr lang="en-US" dirty="0" smtClean="0"/>
              <a:t>Drag  Your Picture Here</a:t>
            </a:r>
            <a:endParaRPr lang="en-US" dirty="0"/>
          </a:p>
        </p:txBody>
      </p:sp>
    </p:spTree>
    <p:extLst>
      <p:ext uri="{BB962C8B-B14F-4D97-AF65-F5344CB8AC3E}">
        <p14:creationId xmlns:p14="http://schemas.microsoft.com/office/powerpoint/2010/main" val="968338082"/>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userDrawn="1">
  <p:cSld name="Master Slide 1">
    <p:spTree>
      <p:nvGrpSpPr>
        <p:cNvPr id="1" name=""/>
        <p:cNvGrpSpPr/>
        <p:nvPr/>
      </p:nvGrpSpPr>
      <p:grpSpPr>
        <a:xfrm>
          <a:off x="0" y="0"/>
          <a:ext cx="0" cy="0"/>
          <a:chOff x="0" y="0"/>
          <a:chExt cx="0" cy="0"/>
        </a:xfrm>
      </p:grpSpPr>
    </p:spTree>
    <p:extLst>
      <p:ext uri="{BB962C8B-B14F-4D97-AF65-F5344CB8AC3E}">
        <p14:creationId xmlns:p14="http://schemas.microsoft.com/office/powerpoint/2010/main" val="1081174232"/>
      </p:ext>
    </p:extLst>
  </p:cSld>
  <p:clrMapOvr>
    <a:masterClrMapping/>
  </p:clrMapOvr>
  <mc:AlternateContent xmlns:mc="http://schemas.openxmlformats.org/markup-compatibility/2006" xmlns:p14="http://schemas.microsoft.com/office/powerpoint/2010/main">
    <mc:Choice Requires="p14">
      <p:transition p14:dur="0" advClick="0" advTm="3000"/>
    </mc:Choice>
    <mc:Fallback xmlns="">
      <p:transition advClick="0" advTm="3000"/>
    </mc:Fallback>
  </mc:AlternateContent>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Big-Picture-Martik">
    <p:spTree>
      <p:nvGrpSpPr>
        <p:cNvPr id="1" name=""/>
        <p:cNvGrpSpPr/>
        <p:nvPr/>
      </p:nvGrpSpPr>
      <p:grpSpPr>
        <a:xfrm>
          <a:off x="0" y="0"/>
          <a:ext cx="0" cy="0"/>
          <a:chOff x="0" y="0"/>
          <a:chExt cx="0" cy="0"/>
        </a:xfrm>
      </p:grpSpPr>
      <p:sp>
        <p:nvSpPr>
          <p:cNvPr id="2" name="Picture Placeholder 13"/>
          <p:cNvSpPr>
            <a:spLocks noGrp="1"/>
          </p:cNvSpPr>
          <p:nvPr>
            <p:ph type="pic" sz="quarter" idx="13"/>
          </p:nvPr>
        </p:nvSpPr>
        <p:spPr>
          <a:xfrm>
            <a:off x="0" y="0"/>
            <a:ext cx="24377650" cy="13716000"/>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766146081"/>
      </p:ext>
    </p:extLst>
  </p:cSld>
  <p:clrMapOvr>
    <a:masterClrMapping/>
  </p:clrMapOvr>
  <p:transition/>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userDrawn="1">
  <p:cSld name="1_Default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1544617505"/>
      </p:ext>
    </p:extLst>
  </p:cSld>
  <p:clrMapOvr>
    <a:masterClrMapping/>
  </p:clrMapOvr>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userDrawn="1">
  <p:cSld name="Brush-Martik">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889000" y="626606"/>
            <a:ext cx="27930708" cy="7790740"/>
          </a:xfrm>
          <a:custGeom>
            <a:avLst/>
            <a:gdLst>
              <a:gd name="connsiteX0" fmla="*/ 26995808 w 27930708"/>
              <a:gd name="connsiteY0" fmla="*/ 7109806 h 7790740"/>
              <a:gd name="connsiteX1" fmla="*/ 27004872 w 27930708"/>
              <a:gd name="connsiteY1" fmla="*/ 7109806 h 7790740"/>
              <a:gd name="connsiteX2" fmla="*/ 26992446 w 27930708"/>
              <a:gd name="connsiteY2" fmla="*/ 7111414 h 7790740"/>
              <a:gd name="connsiteX3" fmla="*/ 25160290 w 27930708"/>
              <a:gd name="connsiteY3" fmla="*/ 7027484 h 7790740"/>
              <a:gd name="connsiteX4" fmla="*/ 25022738 w 27930708"/>
              <a:gd name="connsiteY4" fmla="*/ 7044883 h 7790740"/>
              <a:gd name="connsiteX5" fmla="*/ 25003696 w 27930708"/>
              <a:gd name="connsiteY5" fmla="*/ 7046891 h 7790740"/>
              <a:gd name="connsiteX6" fmla="*/ 25140546 w 27930708"/>
              <a:gd name="connsiteY6" fmla="*/ 7029407 h 7790740"/>
              <a:gd name="connsiteX7" fmla="*/ 25394702 w 27930708"/>
              <a:gd name="connsiteY7" fmla="*/ 6997832 h 7790740"/>
              <a:gd name="connsiteX8" fmla="*/ 25369172 w 27930708"/>
              <a:gd name="connsiteY8" fmla="*/ 7007137 h 7790740"/>
              <a:gd name="connsiteX9" fmla="*/ 25160290 w 27930708"/>
              <a:gd name="connsiteY9" fmla="*/ 7027484 h 7790740"/>
              <a:gd name="connsiteX10" fmla="*/ 25441668 w 27930708"/>
              <a:gd name="connsiteY10" fmla="*/ 6987509 h 7790740"/>
              <a:gd name="connsiteX11" fmla="*/ 25450964 w 27930708"/>
              <a:gd name="connsiteY11" fmla="*/ 6990716 h 7790740"/>
              <a:gd name="connsiteX12" fmla="*/ 25394702 w 27930708"/>
              <a:gd name="connsiteY12" fmla="*/ 6997832 h 7790740"/>
              <a:gd name="connsiteX13" fmla="*/ 25405422 w 27930708"/>
              <a:gd name="connsiteY13" fmla="*/ 6993926 h 7790740"/>
              <a:gd name="connsiteX14" fmla="*/ 25441668 w 27930708"/>
              <a:gd name="connsiteY14" fmla="*/ 6987509 h 7790740"/>
              <a:gd name="connsiteX15" fmla="*/ 25928384 w 27930708"/>
              <a:gd name="connsiteY15" fmla="*/ 6924418 h 7790740"/>
              <a:gd name="connsiteX16" fmla="*/ 25918182 w 27930708"/>
              <a:gd name="connsiteY16" fmla="*/ 6928248 h 7790740"/>
              <a:gd name="connsiteX17" fmla="*/ 25878160 w 27930708"/>
              <a:gd name="connsiteY17" fmla="*/ 6946744 h 7790740"/>
              <a:gd name="connsiteX18" fmla="*/ 25663688 w 27930708"/>
              <a:gd name="connsiteY18" fmla="*/ 6976940 h 7790740"/>
              <a:gd name="connsiteX19" fmla="*/ 25511144 w 27930708"/>
              <a:gd name="connsiteY19" fmla="*/ 6998078 h 7790740"/>
              <a:gd name="connsiteX20" fmla="*/ 25468478 w 27930708"/>
              <a:gd name="connsiteY20" fmla="*/ 6996757 h 7790740"/>
              <a:gd name="connsiteX21" fmla="*/ 25450964 w 27930708"/>
              <a:gd name="connsiteY21" fmla="*/ 6990716 h 7790740"/>
              <a:gd name="connsiteX22" fmla="*/ 25715040 w 27930708"/>
              <a:gd name="connsiteY22" fmla="*/ 6957312 h 7790740"/>
              <a:gd name="connsiteX23" fmla="*/ 25998860 w 27930708"/>
              <a:gd name="connsiteY23" fmla="*/ 6913552 h 7790740"/>
              <a:gd name="connsiteX24" fmla="*/ 25928384 w 27930708"/>
              <a:gd name="connsiteY24" fmla="*/ 6924418 h 7790740"/>
              <a:gd name="connsiteX25" fmla="*/ 25940178 w 27930708"/>
              <a:gd name="connsiteY25" fmla="*/ 6919991 h 7790740"/>
              <a:gd name="connsiteX26" fmla="*/ 25958208 w 27930708"/>
              <a:gd name="connsiteY26" fmla="*/ 6916547 h 7790740"/>
              <a:gd name="connsiteX27" fmla="*/ 27066796 w 27930708"/>
              <a:gd name="connsiteY27" fmla="*/ 6600992 h 7790740"/>
              <a:gd name="connsiteX28" fmla="*/ 27077368 w 27930708"/>
              <a:gd name="connsiteY28" fmla="*/ 6600992 h 7790740"/>
              <a:gd name="connsiteX29" fmla="*/ 27067696 w 27930708"/>
              <a:gd name="connsiteY29" fmla="*/ 6602898 h 7790740"/>
              <a:gd name="connsiteX30" fmla="*/ 27859724 w 27930708"/>
              <a:gd name="connsiteY30" fmla="*/ 6581364 h 7790740"/>
              <a:gd name="connsiteX31" fmla="*/ 27442868 w 27930708"/>
              <a:gd name="connsiteY31" fmla="*/ 6693092 h 7790740"/>
              <a:gd name="connsiteX32" fmla="*/ 27371884 w 27930708"/>
              <a:gd name="connsiteY32" fmla="*/ 6733857 h 7790740"/>
              <a:gd name="connsiteX33" fmla="*/ 27432296 w 27930708"/>
              <a:gd name="connsiteY33" fmla="*/ 6733857 h 7790740"/>
              <a:gd name="connsiteX34" fmla="*/ 27167988 w 27930708"/>
              <a:gd name="connsiteY34" fmla="*/ 6785191 h 7790740"/>
              <a:gd name="connsiteX35" fmla="*/ 27157416 w 27930708"/>
              <a:gd name="connsiteY35" fmla="*/ 6774623 h 7790740"/>
              <a:gd name="connsiteX36" fmla="*/ 26813060 w 27930708"/>
              <a:gd name="connsiteY36" fmla="*/ 6825957 h 7790740"/>
              <a:gd name="connsiteX37" fmla="*/ 26843264 w 27930708"/>
              <a:gd name="connsiteY37" fmla="*/ 6794250 h 7790740"/>
              <a:gd name="connsiteX38" fmla="*/ 26832692 w 27930708"/>
              <a:gd name="connsiteY38" fmla="*/ 6794250 h 7790740"/>
              <a:gd name="connsiteX39" fmla="*/ 26538176 w 27930708"/>
              <a:gd name="connsiteY39" fmla="*/ 6835016 h 7790740"/>
              <a:gd name="connsiteX40" fmla="*/ 26527604 w 27930708"/>
              <a:gd name="connsiteY40" fmla="*/ 6825957 h 7790740"/>
              <a:gd name="connsiteX41" fmla="*/ 26415840 w 27930708"/>
              <a:gd name="connsiteY41" fmla="*/ 6845585 h 7790740"/>
              <a:gd name="connsiteX42" fmla="*/ 26101688 w 27930708"/>
              <a:gd name="connsiteY42" fmla="*/ 6905978 h 7790740"/>
              <a:gd name="connsiteX43" fmla="*/ 26041158 w 27930708"/>
              <a:gd name="connsiteY43" fmla="*/ 6910437 h 7790740"/>
              <a:gd name="connsiteX44" fmla="*/ 25998860 w 27930708"/>
              <a:gd name="connsiteY44" fmla="*/ 6913552 h 7790740"/>
              <a:gd name="connsiteX45" fmla="*/ 26051658 w 27930708"/>
              <a:gd name="connsiteY45" fmla="*/ 6905412 h 7790740"/>
              <a:gd name="connsiteX46" fmla="*/ 26396204 w 27930708"/>
              <a:gd name="connsiteY46" fmla="*/ 6845585 h 7790740"/>
              <a:gd name="connsiteX47" fmla="*/ 27077368 w 27930708"/>
              <a:gd name="connsiteY47" fmla="*/ 6733857 h 7790740"/>
              <a:gd name="connsiteX48" fmla="*/ 27178560 w 27930708"/>
              <a:gd name="connsiteY48" fmla="*/ 6682523 h 7790740"/>
              <a:gd name="connsiteX49" fmla="*/ 25928000 w 27930708"/>
              <a:gd name="connsiteY49" fmla="*/ 6886350 h 7790740"/>
              <a:gd name="connsiteX50" fmla="*/ 24678948 w 27930708"/>
              <a:gd name="connsiteY50" fmla="*/ 7038843 h 7790740"/>
              <a:gd name="connsiteX51" fmla="*/ 25878160 w 27930708"/>
              <a:gd name="connsiteY51" fmla="*/ 6886350 h 7790740"/>
              <a:gd name="connsiteX52" fmla="*/ 26254232 w 27930708"/>
              <a:gd name="connsiteY52" fmla="*/ 6815388 h 7790740"/>
              <a:gd name="connsiteX53" fmla="*/ 26355424 w 27930708"/>
              <a:gd name="connsiteY53" fmla="*/ 6764054 h 7790740"/>
              <a:gd name="connsiteX54" fmla="*/ 26172676 w 27930708"/>
              <a:gd name="connsiteY54" fmla="*/ 6764054 h 7790740"/>
              <a:gd name="connsiteX55" fmla="*/ 26643710 w 27930708"/>
              <a:gd name="connsiteY55" fmla="*/ 6686486 h 7790740"/>
              <a:gd name="connsiteX56" fmla="*/ 27067696 w 27930708"/>
              <a:gd name="connsiteY56" fmla="*/ 6602898 h 7790740"/>
              <a:gd name="connsiteX57" fmla="*/ 27077864 w 27930708"/>
              <a:gd name="connsiteY57" fmla="*/ 6624418 h 7790740"/>
              <a:gd name="connsiteX58" fmla="*/ 27340168 w 27930708"/>
              <a:gd name="connsiteY58" fmla="*/ 6632698 h 7790740"/>
              <a:gd name="connsiteX59" fmla="*/ 27859724 w 27930708"/>
              <a:gd name="connsiteY59" fmla="*/ 6581364 h 7790740"/>
              <a:gd name="connsiteX60" fmla="*/ 26172676 w 27930708"/>
              <a:gd name="connsiteY60" fmla="*/ 6398674 h 7790740"/>
              <a:gd name="connsiteX61" fmla="*/ 26192308 w 27930708"/>
              <a:gd name="connsiteY61" fmla="*/ 6398674 h 7790740"/>
              <a:gd name="connsiteX62" fmla="*/ 26168470 w 27930708"/>
              <a:gd name="connsiteY62" fmla="*/ 6399251 h 7790740"/>
              <a:gd name="connsiteX63" fmla="*/ 25400892 w 27930708"/>
              <a:gd name="connsiteY63" fmla="*/ 5738877 h 7790740"/>
              <a:gd name="connsiteX64" fmla="*/ 25329904 w 27930708"/>
              <a:gd name="connsiteY64" fmla="*/ 5747936 h 7790740"/>
              <a:gd name="connsiteX65" fmla="*/ 25319332 w 27930708"/>
              <a:gd name="connsiteY65" fmla="*/ 5769074 h 7790740"/>
              <a:gd name="connsiteX66" fmla="*/ 25360112 w 27930708"/>
              <a:gd name="connsiteY66" fmla="*/ 5769074 h 7790740"/>
              <a:gd name="connsiteX67" fmla="*/ 25400892 w 27930708"/>
              <a:gd name="connsiteY67" fmla="*/ 5738877 h 7790740"/>
              <a:gd name="connsiteX68" fmla="*/ 8616488 w 27930708"/>
              <a:gd name="connsiteY68" fmla="*/ 5657346 h 7790740"/>
              <a:gd name="connsiteX69" fmla="*/ 8756899 w 27930708"/>
              <a:gd name="connsiteY69" fmla="*/ 5700756 h 7790740"/>
              <a:gd name="connsiteX70" fmla="*/ 8728252 w 27930708"/>
              <a:gd name="connsiteY70" fmla="*/ 5694903 h 7790740"/>
              <a:gd name="connsiteX71" fmla="*/ 8616488 w 27930708"/>
              <a:gd name="connsiteY71" fmla="*/ 5657346 h 7790740"/>
              <a:gd name="connsiteX72" fmla="*/ 24465992 w 27930708"/>
              <a:gd name="connsiteY72" fmla="*/ 5646777 h 7790740"/>
              <a:gd name="connsiteX73" fmla="*/ 24160900 w 27930708"/>
              <a:gd name="connsiteY73" fmla="*/ 5687543 h 7790740"/>
              <a:gd name="connsiteX74" fmla="*/ 24139756 w 27930708"/>
              <a:gd name="connsiteY74" fmla="*/ 5698111 h 7790740"/>
              <a:gd name="connsiteX75" fmla="*/ 24607964 w 27930708"/>
              <a:gd name="connsiteY75" fmla="*/ 5698111 h 7790740"/>
              <a:gd name="connsiteX76" fmla="*/ 24322508 w 27930708"/>
              <a:gd name="connsiteY76" fmla="*/ 5738877 h 7790740"/>
              <a:gd name="connsiteX77" fmla="*/ 24475052 w 27930708"/>
              <a:gd name="connsiteY77" fmla="*/ 5728308 h 7790740"/>
              <a:gd name="connsiteX78" fmla="*/ 24435784 w 27930708"/>
              <a:gd name="connsiteY78" fmla="*/ 5747936 h 7790740"/>
              <a:gd name="connsiteX79" fmla="*/ 24739364 w 27930708"/>
              <a:gd name="connsiteY79" fmla="*/ 5707170 h 7790740"/>
              <a:gd name="connsiteX80" fmla="*/ 24831492 w 27930708"/>
              <a:gd name="connsiteY80" fmla="*/ 5666405 h 7790740"/>
              <a:gd name="connsiteX81" fmla="*/ 24465992 w 27930708"/>
              <a:gd name="connsiteY81" fmla="*/ 5646777 h 7790740"/>
              <a:gd name="connsiteX82" fmla="*/ 25847952 w 27930708"/>
              <a:gd name="connsiteY82" fmla="*/ 5616580 h 7790740"/>
              <a:gd name="connsiteX83" fmla="*/ 25227200 w 27930708"/>
              <a:gd name="connsiteY83" fmla="*/ 5676974 h 7790740"/>
              <a:gd name="connsiteX84" fmla="*/ 25573068 w 27930708"/>
              <a:gd name="connsiteY84" fmla="*/ 5676974 h 7790740"/>
              <a:gd name="connsiteX85" fmla="*/ 25583640 w 27930708"/>
              <a:gd name="connsiteY85" fmla="*/ 5676974 h 7790740"/>
              <a:gd name="connsiteX86" fmla="*/ 25755820 w 27930708"/>
              <a:gd name="connsiteY86" fmla="*/ 5657346 h 7790740"/>
              <a:gd name="connsiteX87" fmla="*/ 25847952 w 27930708"/>
              <a:gd name="connsiteY87" fmla="*/ 5616580 h 7790740"/>
              <a:gd name="connsiteX88" fmla="*/ 24435784 w 27930708"/>
              <a:gd name="connsiteY88" fmla="*/ 5504853 h 7790740"/>
              <a:gd name="connsiteX89" fmla="*/ 24292300 w 27930708"/>
              <a:gd name="connsiteY89" fmla="*/ 5515422 h 7790740"/>
              <a:gd name="connsiteX90" fmla="*/ 24201680 w 27930708"/>
              <a:gd name="connsiteY90" fmla="*/ 5565246 h 7790740"/>
              <a:gd name="connsiteX91" fmla="*/ 24556612 w 27930708"/>
              <a:gd name="connsiteY91" fmla="*/ 5545618 h 7790740"/>
              <a:gd name="connsiteX92" fmla="*/ 24586816 w 27930708"/>
              <a:gd name="connsiteY92" fmla="*/ 5524481 h 7790740"/>
              <a:gd name="connsiteX93" fmla="*/ 24444844 w 27930708"/>
              <a:gd name="connsiteY93" fmla="*/ 5515422 h 7790740"/>
              <a:gd name="connsiteX94" fmla="*/ 24444844 w 27930708"/>
              <a:gd name="connsiteY94" fmla="*/ 5504853 h 7790740"/>
              <a:gd name="connsiteX95" fmla="*/ 23084028 w 27930708"/>
              <a:gd name="connsiteY95" fmla="*/ 5423322 h 7790740"/>
              <a:gd name="connsiteX96" fmla="*/ 22819720 w 27930708"/>
              <a:gd name="connsiteY96" fmla="*/ 5444459 h 7790740"/>
              <a:gd name="connsiteX97" fmla="*/ 23348340 w 27930708"/>
              <a:gd name="connsiteY97" fmla="*/ 5423322 h 7790740"/>
              <a:gd name="connsiteX98" fmla="*/ 23084028 w 27930708"/>
              <a:gd name="connsiteY98" fmla="*/ 5423322 h 7790740"/>
              <a:gd name="connsiteX99" fmla="*/ 23683636 w 27930708"/>
              <a:gd name="connsiteY99" fmla="*/ 5403694 h 7790740"/>
              <a:gd name="connsiteX100" fmla="*/ 23733476 w 27930708"/>
              <a:gd name="connsiteY100" fmla="*/ 5403694 h 7790740"/>
              <a:gd name="connsiteX101" fmla="*/ 23680628 w 27930708"/>
              <a:gd name="connsiteY101" fmla="*/ 5404389 h 7790740"/>
              <a:gd name="connsiteX102" fmla="*/ 23363034 w 27930708"/>
              <a:gd name="connsiteY102" fmla="*/ 5227975 h 7790740"/>
              <a:gd name="connsiteX103" fmla="*/ 23357400 w 27930708"/>
              <a:gd name="connsiteY103" fmla="*/ 5230063 h 7790740"/>
              <a:gd name="connsiteX104" fmla="*/ 23286416 w 27930708"/>
              <a:gd name="connsiteY104" fmla="*/ 5230063 h 7790740"/>
              <a:gd name="connsiteX105" fmla="*/ 8627060 w 27930708"/>
              <a:gd name="connsiteY105" fmla="*/ 4845056 h 7790740"/>
              <a:gd name="connsiteX106" fmla="*/ 8676900 w 27930708"/>
              <a:gd name="connsiteY106" fmla="*/ 4854115 h 7790740"/>
              <a:gd name="connsiteX107" fmla="*/ 8678424 w 27930708"/>
              <a:gd name="connsiteY107" fmla="*/ 4855905 h 7790740"/>
              <a:gd name="connsiteX108" fmla="*/ 8921576 w 27930708"/>
              <a:gd name="connsiteY108" fmla="*/ 4834487 h 7790740"/>
              <a:gd name="connsiteX109" fmla="*/ 9155678 w 27930708"/>
              <a:gd name="connsiteY109" fmla="*/ 4885821 h 7790740"/>
              <a:gd name="connsiteX110" fmla="*/ 9246298 w 27930708"/>
              <a:gd name="connsiteY110" fmla="*/ 4885821 h 7790740"/>
              <a:gd name="connsiteX111" fmla="*/ 9469828 w 27930708"/>
              <a:gd name="connsiteY111" fmla="*/ 4946214 h 7790740"/>
              <a:gd name="connsiteX112" fmla="*/ 9500035 w 27930708"/>
              <a:gd name="connsiteY112" fmla="*/ 4946214 h 7790740"/>
              <a:gd name="connsiteX113" fmla="*/ 9521180 w 27930708"/>
              <a:gd name="connsiteY113" fmla="*/ 4946214 h 7790740"/>
              <a:gd name="connsiteX114" fmla="*/ 9571021 w 27930708"/>
              <a:gd name="connsiteY114" fmla="*/ 4935646 h 7790740"/>
              <a:gd name="connsiteX115" fmla="*/ 9308222 w 27930708"/>
              <a:gd name="connsiteY115" fmla="*/ 4854115 h 7790740"/>
              <a:gd name="connsiteX116" fmla="*/ 8921576 w 27930708"/>
              <a:gd name="connsiteY116" fmla="*/ 4834487 h 7790740"/>
              <a:gd name="connsiteX117" fmla="*/ 8676900 w 27930708"/>
              <a:gd name="connsiteY117" fmla="*/ 4793721 h 7790740"/>
              <a:gd name="connsiteX118" fmla="*/ 8829444 w 27930708"/>
              <a:gd name="connsiteY118" fmla="*/ 4823918 h 7790740"/>
              <a:gd name="connsiteX119" fmla="*/ 8901942 w 27930708"/>
              <a:gd name="connsiteY119" fmla="*/ 4823918 h 7790740"/>
              <a:gd name="connsiteX120" fmla="*/ 8676900 w 27930708"/>
              <a:gd name="connsiteY120" fmla="*/ 4793721 h 7790740"/>
              <a:gd name="connsiteX121" fmla="*/ 9093754 w 27930708"/>
              <a:gd name="connsiteY121" fmla="*/ 4783152 h 7790740"/>
              <a:gd name="connsiteX122" fmla="*/ 9063548 w 27930708"/>
              <a:gd name="connsiteY122" fmla="*/ 4804290 h 7790740"/>
              <a:gd name="connsiteX123" fmla="*/ 9338430 w 27930708"/>
              <a:gd name="connsiteY123" fmla="*/ 4845056 h 7790740"/>
              <a:gd name="connsiteX124" fmla="*/ 9093754 w 27930708"/>
              <a:gd name="connsiteY124" fmla="*/ 4783152 h 7790740"/>
              <a:gd name="connsiteX125" fmla="*/ 8292188 w 27930708"/>
              <a:gd name="connsiteY125" fmla="*/ 4731936 h 7790740"/>
              <a:gd name="connsiteX126" fmla="*/ 8250985 w 27930708"/>
              <a:gd name="connsiteY126" fmla="*/ 4752956 h 7790740"/>
              <a:gd name="connsiteX127" fmla="*/ 8809810 w 27930708"/>
              <a:gd name="connsiteY127" fmla="*/ 4854115 h 7790740"/>
              <a:gd name="connsiteX128" fmla="*/ 8820382 w 27930708"/>
              <a:gd name="connsiteY128" fmla="*/ 4854115 h 7790740"/>
              <a:gd name="connsiteX129" fmla="*/ 8861162 w 27930708"/>
              <a:gd name="connsiteY129" fmla="*/ 4854115 h 7790740"/>
              <a:gd name="connsiteX130" fmla="*/ 8981990 w 27930708"/>
              <a:gd name="connsiteY130" fmla="*/ 4875252 h 7790740"/>
              <a:gd name="connsiteX131" fmla="*/ 8515294 w 27930708"/>
              <a:gd name="connsiteY131" fmla="*/ 4772584 h 7790740"/>
              <a:gd name="connsiteX132" fmla="*/ 8311398 w 27930708"/>
              <a:gd name="connsiteY132" fmla="*/ 4733328 h 7790740"/>
              <a:gd name="connsiteX133" fmla="*/ 8292188 w 27930708"/>
              <a:gd name="connsiteY133" fmla="*/ 4731936 h 7790740"/>
              <a:gd name="connsiteX134" fmla="*/ 5832931 w 27930708"/>
              <a:gd name="connsiteY134" fmla="*/ 4681994 h 7790740"/>
              <a:gd name="connsiteX135" fmla="*/ 5914490 w 27930708"/>
              <a:gd name="connsiteY135" fmla="*/ 4703131 h 7790740"/>
              <a:gd name="connsiteX136" fmla="*/ 5920795 w 27930708"/>
              <a:gd name="connsiteY136" fmla="*/ 4705042 h 7790740"/>
              <a:gd name="connsiteX137" fmla="*/ 9003134 w 27930708"/>
              <a:gd name="connsiteY137" fmla="*/ 4641228 h 7790740"/>
              <a:gd name="connsiteX138" fmla="*/ 9084692 w 27930708"/>
              <a:gd name="connsiteY138" fmla="*/ 4662366 h 7790740"/>
              <a:gd name="connsiteX139" fmla="*/ 9134534 w 27930708"/>
              <a:gd name="connsiteY139" fmla="*/ 4662366 h 7790740"/>
              <a:gd name="connsiteX140" fmla="*/ 9003134 w 27930708"/>
              <a:gd name="connsiteY140" fmla="*/ 4641228 h 7790740"/>
              <a:gd name="connsiteX141" fmla="*/ 8891368 w 27930708"/>
              <a:gd name="connsiteY141" fmla="*/ 4621600 h 7790740"/>
              <a:gd name="connsiteX142" fmla="*/ 8850590 w 27930708"/>
              <a:gd name="connsiteY142" fmla="*/ 4651797 h 7790740"/>
              <a:gd name="connsiteX143" fmla="*/ 9237236 w 27930708"/>
              <a:gd name="connsiteY143" fmla="*/ 4712190 h 7790740"/>
              <a:gd name="connsiteX144" fmla="*/ 8891368 w 27930708"/>
              <a:gd name="connsiteY144" fmla="*/ 4621600 h 7790740"/>
              <a:gd name="connsiteX145" fmla="*/ 20902732 w 27930708"/>
              <a:gd name="connsiteY145" fmla="*/ 3824148 h 7790740"/>
              <a:gd name="connsiteX146" fmla="*/ 20901188 w 27930708"/>
              <a:gd name="connsiteY146" fmla="*/ 3825541 h 7790740"/>
              <a:gd name="connsiteX147" fmla="*/ 20901816 w 27930708"/>
              <a:gd name="connsiteY147" fmla="*/ 3824293 h 7790740"/>
              <a:gd name="connsiteX148" fmla="*/ 21173452 w 27930708"/>
              <a:gd name="connsiteY148" fmla="*/ 3747407 h 7790740"/>
              <a:gd name="connsiteX149" fmla="*/ 21173452 w 27930708"/>
              <a:gd name="connsiteY149" fmla="*/ 3757975 h 7790740"/>
              <a:gd name="connsiteX150" fmla="*/ 20971064 w 27930708"/>
              <a:gd name="connsiteY150" fmla="*/ 3809310 h 7790740"/>
              <a:gd name="connsiteX151" fmla="*/ 20939348 w 27930708"/>
              <a:gd name="connsiteY151" fmla="*/ 3818369 h 7790740"/>
              <a:gd name="connsiteX152" fmla="*/ 20902732 w 27930708"/>
              <a:gd name="connsiteY152" fmla="*/ 3824148 h 7790740"/>
              <a:gd name="connsiteX153" fmla="*/ 20909140 w 27930708"/>
              <a:gd name="connsiteY153" fmla="*/ 3818369 h 7790740"/>
              <a:gd name="connsiteX154" fmla="*/ 20971064 w 27930708"/>
              <a:gd name="connsiteY154" fmla="*/ 3788172 h 7790740"/>
              <a:gd name="connsiteX155" fmla="*/ 20980128 w 27930708"/>
              <a:gd name="connsiteY155" fmla="*/ 3788172 h 7790740"/>
              <a:gd name="connsiteX156" fmla="*/ 21173452 w 27930708"/>
              <a:gd name="connsiteY156" fmla="*/ 3747407 h 7790740"/>
              <a:gd name="connsiteX157" fmla="*/ 21508744 w 27930708"/>
              <a:gd name="connsiteY157" fmla="*/ 3727779 h 7790740"/>
              <a:gd name="connsiteX158" fmla="*/ 21519316 w 27930708"/>
              <a:gd name="connsiteY158" fmla="*/ 3727779 h 7790740"/>
              <a:gd name="connsiteX159" fmla="*/ 21508424 w 27930708"/>
              <a:gd name="connsiteY159" fmla="*/ 3728005 h 7790740"/>
              <a:gd name="connsiteX160" fmla="*/ 20766538 w 27930708"/>
              <a:gd name="connsiteY160" fmla="*/ 3555392 h 7790740"/>
              <a:gd name="connsiteX161" fmla="*/ 20765462 w 27930708"/>
              <a:gd name="connsiteY161" fmla="*/ 3555648 h 7790740"/>
              <a:gd name="connsiteX162" fmla="*/ 20765846 w 27930708"/>
              <a:gd name="connsiteY162" fmla="*/ 3555469 h 7790740"/>
              <a:gd name="connsiteX163" fmla="*/ 21478540 w 27930708"/>
              <a:gd name="connsiteY163" fmla="*/ 3218965 h 7790740"/>
              <a:gd name="connsiteX164" fmla="*/ 21478540 w 27930708"/>
              <a:gd name="connsiteY164" fmla="*/ 3229534 h 7790740"/>
              <a:gd name="connsiteX165" fmla="*/ 21833468 w 27930708"/>
              <a:gd name="connsiteY165" fmla="*/ 3240103 h 7790740"/>
              <a:gd name="connsiteX166" fmla="*/ 21661288 w 27930708"/>
              <a:gd name="connsiteY166" fmla="*/ 3330693 h 7790740"/>
              <a:gd name="connsiteX167" fmla="*/ 21631084 w 27930708"/>
              <a:gd name="connsiteY167" fmla="*/ 3371458 h 7790740"/>
              <a:gd name="connsiteX168" fmla="*/ 21661288 w 27930708"/>
              <a:gd name="connsiteY168" fmla="*/ 3371458 h 7790740"/>
              <a:gd name="connsiteX169" fmla="*/ 21538952 w 27930708"/>
              <a:gd name="connsiteY169" fmla="*/ 3401655 h 7790740"/>
              <a:gd name="connsiteX170" fmla="*/ 21386408 w 27930708"/>
              <a:gd name="connsiteY170" fmla="*/ 3433361 h 7790740"/>
              <a:gd name="connsiteX171" fmla="*/ 21396980 w 27930708"/>
              <a:gd name="connsiteY171" fmla="*/ 3401655 h 7790740"/>
              <a:gd name="connsiteX172" fmla="*/ 21265580 w 27930708"/>
              <a:gd name="connsiteY172" fmla="*/ 3433361 h 7790740"/>
              <a:gd name="connsiteX173" fmla="*/ 21255008 w 27930708"/>
              <a:gd name="connsiteY173" fmla="*/ 3422792 h 7790740"/>
              <a:gd name="connsiteX174" fmla="*/ 21203656 w 27930708"/>
              <a:gd name="connsiteY174" fmla="*/ 3442420 h 7790740"/>
              <a:gd name="connsiteX175" fmla="*/ 21072256 w 27930708"/>
              <a:gd name="connsiteY175" fmla="*/ 3483186 h 7790740"/>
              <a:gd name="connsiteX176" fmla="*/ 21010332 w 27930708"/>
              <a:gd name="connsiteY176" fmla="*/ 3493755 h 7790740"/>
              <a:gd name="connsiteX177" fmla="*/ 20971064 w 27930708"/>
              <a:gd name="connsiteY177" fmla="*/ 3523951 h 7790740"/>
              <a:gd name="connsiteX178" fmla="*/ 20878932 w 27930708"/>
              <a:gd name="connsiteY178" fmla="*/ 3545089 h 7790740"/>
              <a:gd name="connsiteX179" fmla="*/ 20807948 w 27930708"/>
              <a:gd name="connsiteY179" fmla="*/ 3554148 h 7790740"/>
              <a:gd name="connsiteX180" fmla="*/ 20777740 w 27930708"/>
              <a:gd name="connsiteY180" fmla="*/ 3554148 h 7790740"/>
              <a:gd name="connsiteX181" fmla="*/ 20766538 w 27930708"/>
              <a:gd name="connsiteY181" fmla="*/ 3555392 h 7790740"/>
              <a:gd name="connsiteX182" fmla="*/ 20898568 w 27930708"/>
              <a:gd name="connsiteY182" fmla="*/ 3523951 h 7790740"/>
              <a:gd name="connsiteX183" fmla="*/ 21498172 w 27930708"/>
              <a:gd name="connsiteY183" fmla="*/ 3351830 h 7790740"/>
              <a:gd name="connsiteX184" fmla="*/ 21538952 w 27930708"/>
              <a:gd name="connsiteY184" fmla="*/ 3311065 h 7790740"/>
              <a:gd name="connsiteX185" fmla="*/ 20990700 w 27930708"/>
              <a:gd name="connsiteY185" fmla="*/ 3463558 h 7790740"/>
              <a:gd name="connsiteX186" fmla="*/ 20442444 w 27930708"/>
              <a:gd name="connsiteY186" fmla="*/ 3584345 h 7790740"/>
              <a:gd name="connsiteX187" fmla="*/ 20971064 w 27930708"/>
              <a:gd name="connsiteY187" fmla="*/ 3463558 h 7790740"/>
              <a:gd name="connsiteX188" fmla="*/ 21132672 w 27930708"/>
              <a:gd name="connsiteY188" fmla="*/ 3401655 h 7790740"/>
              <a:gd name="connsiteX189" fmla="*/ 21173452 w 27930708"/>
              <a:gd name="connsiteY189" fmla="*/ 3351830 h 7790740"/>
              <a:gd name="connsiteX190" fmla="*/ 21091892 w 27930708"/>
              <a:gd name="connsiteY190" fmla="*/ 3341262 h 7790740"/>
              <a:gd name="connsiteX191" fmla="*/ 21478540 w 27930708"/>
              <a:gd name="connsiteY191" fmla="*/ 3218965 h 7790740"/>
              <a:gd name="connsiteX192" fmla="*/ 21143244 w 27930708"/>
              <a:gd name="connsiteY192" fmla="*/ 3158572 h 7790740"/>
              <a:gd name="connsiteX193" fmla="*/ 21133908 w 27930708"/>
              <a:gd name="connsiteY193" fmla="*/ 3160493 h 7790740"/>
              <a:gd name="connsiteX194" fmla="*/ 21133994 w 27930708"/>
              <a:gd name="connsiteY194" fmla="*/ 3159893 h 7790740"/>
              <a:gd name="connsiteX195" fmla="*/ 21143244 w 27930708"/>
              <a:gd name="connsiteY195" fmla="*/ 3158572 h 7790740"/>
              <a:gd name="connsiteX196" fmla="*/ 21042052 w 27930708"/>
              <a:gd name="connsiteY196" fmla="*/ 2986451 h 7790740"/>
              <a:gd name="connsiteX197" fmla="*/ 21051112 w 27930708"/>
              <a:gd name="connsiteY197" fmla="*/ 2986451 h 7790740"/>
              <a:gd name="connsiteX198" fmla="*/ 21040102 w 27930708"/>
              <a:gd name="connsiteY198" fmla="*/ 2986951 h 7790740"/>
              <a:gd name="connsiteX199" fmla="*/ 21274644 w 27930708"/>
              <a:gd name="connsiteY199" fmla="*/ 2935116 h 7790740"/>
              <a:gd name="connsiteX200" fmla="*/ 21244436 w 27930708"/>
              <a:gd name="connsiteY200" fmla="*/ 2945685 h 7790740"/>
              <a:gd name="connsiteX201" fmla="*/ 21274644 w 27930708"/>
              <a:gd name="connsiteY201" fmla="*/ 2935116 h 7790740"/>
              <a:gd name="connsiteX202" fmla="*/ 12988483 w 27930708"/>
              <a:gd name="connsiteY202" fmla="*/ 2742423 h 7790740"/>
              <a:gd name="connsiteX203" fmla="*/ 13006100 w 27930708"/>
              <a:gd name="connsiteY203" fmla="*/ 2743179 h 7790740"/>
              <a:gd name="connsiteX204" fmla="*/ 13035741 w 27930708"/>
              <a:gd name="connsiteY204" fmla="*/ 2752427 h 7790740"/>
              <a:gd name="connsiteX205" fmla="*/ 13147850 w 27930708"/>
              <a:gd name="connsiteY205" fmla="*/ 2599183 h 7790740"/>
              <a:gd name="connsiteX206" fmla="*/ 13216927 w 27930708"/>
              <a:gd name="connsiteY206" fmla="*/ 2610346 h 7790740"/>
              <a:gd name="connsiteX207" fmla="*/ 13187742 w 27930708"/>
              <a:gd name="connsiteY207" fmla="*/ 2606987 h 7790740"/>
              <a:gd name="connsiteX208" fmla="*/ 13087093 w 27930708"/>
              <a:gd name="connsiteY208" fmla="*/ 2578796 h 7790740"/>
              <a:gd name="connsiteX209" fmla="*/ 13097664 w 27930708"/>
              <a:gd name="connsiteY209" fmla="*/ 2589365 h 7790740"/>
              <a:gd name="connsiteX210" fmla="*/ 13147850 w 27930708"/>
              <a:gd name="connsiteY210" fmla="*/ 2599183 h 7790740"/>
              <a:gd name="connsiteX211" fmla="*/ 13087093 w 27930708"/>
              <a:gd name="connsiteY211" fmla="*/ 2589365 h 7790740"/>
              <a:gd name="connsiteX212" fmla="*/ 13087093 w 27930708"/>
              <a:gd name="connsiteY212" fmla="*/ 2578796 h 7790740"/>
              <a:gd name="connsiteX213" fmla="*/ 12416846 w 27930708"/>
              <a:gd name="connsiteY213" fmla="*/ 2242102 h 7790740"/>
              <a:gd name="connsiteX214" fmla="*/ 12424997 w 27930708"/>
              <a:gd name="connsiteY214" fmla="*/ 2243306 h 7790740"/>
              <a:gd name="connsiteX215" fmla="*/ 12427074 w 27930708"/>
              <a:gd name="connsiteY215" fmla="*/ 2243613 h 7790740"/>
              <a:gd name="connsiteX216" fmla="*/ 12416501 w 27930708"/>
              <a:gd name="connsiteY216" fmla="*/ 2243613 h 7790740"/>
              <a:gd name="connsiteX217" fmla="*/ 12001950 w 27930708"/>
              <a:gd name="connsiteY217" fmla="*/ 2016091 h 7790740"/>
              <a:gd name="connsiteX218" fmla="*/ 12016828 w 27930708"/>
              <a:gd name="connsiteY218" fmla="*/ 2017515 h 7790740"/>
              <a:gd name="connsiteX219" fmla="*/ 12034013 w 27930708"/>
              <a:gd name="connsiteY219" fmla="*/ 2020544 h 7790740"/>
              <a:gd name="connsiteX220" fmla="*/ 12025323 w 27930708"/>
              <a:gd name="connsiteY220" fmla="*/ 2019591 h 7790740"/>
              <a:gd name="connsiteX221" fmla="*/ 11827469 w 27930708"/>
              <a:gd name="connsiteY221" fmla="*/ 1989961 h 7790740"/>
              <a:gd name="connsiteX222" fmla="*/ 12001950 w 27930708"/>
              <a:gd name="connsiteY222" fmla="*/ 2016091 h 7790740"/>
              <a:gd name="connsiteX223" fmla="*/ 11949807 w 27930708"/>
              <a:gd name="connsiteY223" fmla="*/ 2011098 h 7790740"/>
              <a:gd name="connsiteX224" fmla="*/ 11827469 w 27930708"/>
              <a:gd name="connsiteY224" fmla="*/ 1989961 h 7790740"/>
              <a:gd name="connsiteX225" fmla="*/ 1616063 w 27930708"/>
              <a:gd name="connsiteY225" fmla="*/ 1929567 h 7790740"/>
              <a:gd name="connsiteX226" fmla="*/ 1641073 w 27930708"/>
              <a:gd name="connsiteY226" fmla="*/ 1939568 h 7790740"/>
              <a:gd name="connsiteX227" fmla="*/ 1637207 w 27930708"/>
              <a:gd name="connsiteY227" fmla="*/ 1940136 h 7790740"/>
              <a:gd name="connsiteX228" fmla="*/ 1616063 w 27930708"/>
              <a:gd name="connsiteY228" fmla="*/ 1929567 h 7790740"/>
              <a:gd name="connsiteX229" fmla="*/ 508984 w 27930708"/>
              <a:gd name="connsiteY229" fmla="*/ 1909940 h 7790740"/>
              <a:gd name="connsiteX230" fmla="*/ 554616 w 27930708"/>
              <a:gd name="connsiteY230" fmla="*/ 1929351 h 7790740"/>
              <a:gd name="connsiteX231" fmla="*/ 549763 w 27930708"/>
              <a:gd name="connsiteY231" fmla="*/ 1929567 h 7790740"/>
              <a:gd name="connsiteX232" fmla="*/ 508984 w 27930708"/>
              <a:gd name="connsiteY232" fmla="*/ 1909940 h 7790740"/>
              <a:gd name="connsiteX233" fmla="*/ 1523932 w 27930708"/>
              <a:gd name="connsiteY233" fmla="*/ 1766505 h 7790740"/>
              <a:gd name="connsiteX234" fmla="*/ 1545077 w 27930708"/>
              <a:gd name="connsiteY234" fmla="*/ 1766505 h 7790740"/>
              <a:gd name="connsiteX235" fmla="*/ 1577940 w 27930708"/>
              <a:gd name="connsiteY235" fmla="*/ 1776614 h 7790740"/>
              <a:gd name="connsiteX236" fmla="*/ 1575284 w 27930708"/>
              <a:gd name="connsiteY236" fmla="*/ 1777074 h 7790740"/>
              <a:gd name="connsiteX237" fmla="*/ 1523932 w 27930708"/>
              <a:gd name="connsiteY237" fmla="*/ 1766505 h 7790740"/>
              <a:gd name="connsiteX238" fmla="*/ 6402329 w 27930708"/>
              <a:gd name="connsiteY238" fmla="*/ 1572886 h 7790740"/>
              <a:gd name="connsiteX239" fmla="*/ 6491177 w 27930708"/>
              <a:gd name="connsiteY239" fmla="*/ 1609437 h 7790740"/>
              <a:gd name="connsiteX240" fmla="*/ 6402329 w 27930708"/>
              <a:gd name="connsiteY240" fmla="*/ 1574757 h 7790740"/>
              <a:gd name="connsiteX241" fmla="*/ 6402329 w 27930708"/>
              <a:gd name="connsiteY241" fmla="*/ 1573436 h 7790740"/>
              <a:gd name="connsiteX242" fmla="*/ 6381185 w 27930708"/>
              <a:gd name="connsiteY242" fmla="*/ 1564188 h 7790740"/>
              <a:gd name="connsiteX243" fmla="*/ 6402329 w 27930708"/>
              <a:gd name="connsiteY243" fmla="*/ 1564188 h 7790740"/>
              <a:gd name="connsiteX244" fmla="*/ 6402329 w 27930708"/>
              <a:gd name="connsiteY244" fmla="*/ 1572886 h 7790740"/>
              <a:gd name="connsiteX245" fmla="*/ 1392532 w 27930708"/>
              <a:gd name="connsiteY245" fmla="*/ 1512853 h 7790740"/>
              <a:gd name="connsiteX246" fmla="*/ 1400462 w 27930708"/>
              <a:gd name="connsiteY246" fmla="*/ 1514174 h 7790740"/>
              <a:gd name="connsiteX247" fmla="*/ 1400280 w 27930708"/>
              <a:gd name="connsiteY247" fmla="*/ 1514387 h 7790740"/>
              <a:gd name="connsiteX248" fmla="*/ 4848638 w 27930708"/>
              <a:gd name="connsiteY248" fmla="*/ 1199752 h 7790740"/>
              <a:gd name="connsiteX249" fmla="*/ 4846680 w 27930708"/>
              <a:gd name="connsiteY249" fmla="*/ 1207867 h 7790740"/>
              <a:gd name="connsiteX250" fmla="*/ 4999223 w 27930708"/>
              <a:gd name="connsiteY250" fmla="*/ 1299967 h 7790740"/>
              <a:gd name="connsiteX251" fmla="*/ 4958444 w 27930708"/>
              <a:gd name="connsiteY251" fmla="*/ 1289398 h 7790740"/>
              <a:gd name="connsiteX252" fmla="*/ 4949383 w 27930708"/>
              <a:gd name="connsiteY252" fmla="*/ 1278829 h 7790740"/>
              <a:gd name="connsiteX253" fmla="*/ 4846680 w 27930708"/>
              <a:gd name="connsiteY253" fmla="*/ 1278829 h 7790740"/>
              <a:gd name="connsiteX254" fmla="*/ 5009796 w 27930708"/>
              <a:gd name="connsiteY254" fmla="*/ 1349791 h 7790740"/>
              <a:gd name="connsiteX255" fmla="*/ 5527842 w 27930708"/>
              <a:gd name="connsiteY255" fmla="*/ 1523422 h 7790740"/>
              <a:gd name="connsiteX256" fmla="*/ 5080782 w 27930708"/>
              <a:gd name="connsiteY256" fmla="*/ 1289398 h 7790740"/>
              <a:gd name="connsiteX257" fmla="*/ 5121561 w 27930708"/>
              <a:gd name="connsiteY257" fmla="*/ 1278829 h 7790740"/>
              <a:gd name="connsiteX258" fmla="*/ 4958444 w 27930708"/>
              <a:gd name="connsiteY258" fmla="*/ 1218436 h 7790740"/>
              <a:gd name="connsiteX259" fmla="*/ 4848638 w 27930708"/>
              <a:gd name="connsiteY259" fmla="*/ 1199752 h 7790740"/>
              <a:gd name="connsiteX260" fmla="*/ 5008154 w 27930708"/>
              <a:gd name="connsiteY260" fmla="*/ 1013741 h 7790740"/>
              <a:gd name="connsiteX261" fmla="*/ 5061148 w 27930708"/>
              <a:gd name="connsiteY261" fmla="*/ 1035746 h 7790740"/>
              <a:gd name="connsiteX262" fmla="*/ 5009796 w 27930708"/>
              <a:gd name="connsiteY262" fmla="*/ 1016118 h 7790740"/>
              <a:gd name="connsiteX263" fmla="*/ 763673 w 27930708"/>
              <a:gd name="connsiteY263" fmla="*/ 473299 h 7790740"/>
              <a:gd name="connsiteX264" fmla="*/ 770910 w 27930708"/>
              <a:gd name="connsiteY264" fmla="*/ 476164 h 7790740"/>
              <a:gd name="connsiteX265" fmla="*/ 773293 w 27930708"/>
              <a:gd name="connsiteY265" fmla="*/ 477108 h 7790740"/>
              <a:gd name="connsiteX266" fmla="*/ 762721 w 27930708"/>
              <a:gd name="connsiteY266" fmla="*/ 477108 h 7790740"/>
              <a:gd name="connsiteX267" fmla="*/ 4308388 w 27930708"/>
              <a:gd name="connsiteY267" fmla="*/ 302636 h 7790740"/>
              <a:gd name="connsiteX268" fmla="*/ 4329011 w 27930708"/>
              <a:gd name="connsiteY268" fmla="*/ 310271 h 7790740"/>
              <a:gd name="connsiteX269" fmla="*/ 4339205 w 27930708"/>
              <a:gd name="connsiteY269" fmla="*/ 314046 h 7790740"/>
              <a:gd name="connsiteX270" fmla="*/ 4308998 w 27930708"/>
              <a:gd name="connsiteY270" fmla="*/ 304987 h 7790740"/>
              <a:gd name="connsiteX271" fmla="*/ 4226722 w 27930708"/>
              <a:gd name="connsiteY271" fmla="*/ 199140 h 7790740"/>
              <a:gd name="connsiteX272" fmla="*/ 4243865 w 27930708"/>
              <a:gd name="connsiteY272" fmla="*/ 205715 h 7790740"/>
              <a:gd name="connsiteX273" fmla="*/ 4266928 w 27930708"/>
              <a:gd name="connsiteY273" fmla="*/ 216575 h 7790740"/>
              <a:gd name="connsiteX274" fmla="*/ 4257081 w 27930708"/>
              <a:gd name="connsiteY274" fmla="*/ 212321 h 7790740"/>
              <a:gd name="connsiteX275" fmla="*/ 3861938 w 27930708"/>
              <a:gd name="connsiteY275" fmla="*/ 40766 h 7790740"/>
              <a:gd name="connsiteX276" fmla="*/ 4226722 w 27930708"/>
              <a:gd name="connsiteY276" fmla="*/ 199140 h 7790740"/>
              <a:gd name="connsiteX277" fmla="*/ 4105102 w 27930708"/>
              <a:gd name="connsiteY277" fmla="*/ 152493 h 7790740"/>
              <a:gd name="connsiteX278" fmla="*/ 3861938 w 27930708"/>
              <a:gd name="connsiteY278" fmla="*/ 40766 h 7790740"/>
              <a:gd name="connsiteX279" fmla="*/ 610177 w 27930708"/>
              <a:gd name="connsiteY279" fmla="*/ 0 h 7790740"/>
              <a:gd name="connsiteX280" fmla="*/ 814073 w 27930708"/>
              <a:gd name="connsiteY280" fmla="*/ 81531 h 7790740"/>
              <a:gd name="connsiteX281" fmla="*/ 874486 w 27930708"/>
              <a:gd name="connsiteY281" fmla="*/ 70962 h 7790740"/>
              <a:gd name="connsiteX282" fmla="*/ 823135 w 27930708"/>
              <a:gd name="connsiteY282" fmla="*/ 49825 h 7790740"/>
              <a:gd name="connsiteX283" fmla="*/ 915265 w 27930708"/>
              <a:gd name="connsiteY283" fmla="*/ 81531 h 7790740"/>
              <a:gd name="connsiteX284" fmla="*/ 904693 w 27930708"/>
              <a:gd name="connsiteY284" fmla="*/ 90590 h 7790740"/>
              <a:gd name="connsiteX285" fmla="*/ 1239988 w 27930708"/>
              <a:gd name="connsiteY285" fmla="*/ 223456 h 7790740"/>
              <a:gd name="connsiteX286" fmla="*/ 1422739 w 27930708"/>
              <a:gd name="connsiteY286" fmla="*/ 294418 h 7790740"/>
              <a:gd name="connsiteX287" fmla="*/ 1484663 w 27930708"/>
              <a:gd name="connsiteY287" fmla="*/ 283849 h 7790740"/>
              <a:gd name="connsiteX288" fmla="*/ 1403105 w 27930708"/>
              <a:gd name="connsiteY288" fmla="*/ 253652 h 7790740"/>
              <a:gd name="connsiteX289" fmla="*/ 1412167 w 27930708"/>
              <a:gd name="connsiteY289" fmla="*/ 243083 h 7790740"/>
              <a:gd name="connsiteX290" fmla="*/ 1463519 w 27930708"/>
              <a:gd name="connsiteY290" fmla="*/ 234025 h 7790740"/>
              <a:gd name="connsiteX291" fmla="*/ 1452946 w 27930708"/>
              <a:gd name="connsiteY291" fmla="*/ 223456 h 7790740"/>
              <a:gd name="connsiteX292" fmla="*/ 1433312 w 27930708"/>
              <a:gd name="connsiteY292" fmla="*/ 212887 h 7790740"/>
              <a:gd name="connsiteX293" fmla="*/ 1412167 w 27930708"/>
              <a:gd name="connsiteY293" fmla="*/ 212887 h 7790740"/>
              <a:gd name="connsiteX294" fmla="*/ 1179575 w 27930708"/>
              <a:gd name="connsiteY294" fmla="*/ 111728 h 7790740"/>
              <a:gd name="connsiteX295" fmla="*/ 1117651 w 27930708"/>
              <a:gd name="connsiteY295" fmla="*/ 111728 h 7790740"/>
              <a:gd name="connsiteX296" fmla="*/ 1087444 w 27930708"/>
              <a:gd name="connsiteY296" fmla="*/ 111728 h 7790740"/>
              <a:gd name="connsiteX297" fmla="*/ 1067810 w 27930708"/>
              <a:gd name="connsiteY297" fmla="*/ 101159 h 7790740"/>
              <a:gd name="connsiteX298" fmla="*/ 1108589 w 27930708"/>
              <a:gd name="connsiteY298" fmla="*/ 81531 h 7790740"/>
              <a:gd name="connsiteX299" fmla="*/ 1037603 w 27930708"/>
              <a:gd name="connsiteY299" fmla="*/ 49825 h 7790740"/>
              <a:gd name="connsiteX300" fmla="*/ 1179575 w 27930708"/>
              <a:gd name="connsiteY300" fmla="*/ 90590 h 7790740"/>
              <a:gd name="connsiteX301" fmla="*/ 1239988 w 27930708"/>
              <a:gd name="connsiteY301" fmla="*/ 70962 h 7790740"/>
              <a:gd name="connsiteX302" fmla="*/ 1209781 w 27930708"/>
              <a:gd name="connsiteY302" fmla="*/ 60394 h 7790740"/>
              <a:gd name="connsiteX303" fmla="*/ 1270195 w 27930708"/>
              <a:gd name="connsiteY303" fmla="*/ 81531 h 7790740"/>
              <a:gd name="connsiteX304" fmla="*/ 1239988 w 27930708"/>
              <a:gd name="connsiteY304" fmla="*/ 101159 h 7790740"/>
              <a:gd name="connsiteX305" fmla="*/ 1900007 w 27930708"/>
              <a:gd name="connsiteY305" fmla="*/ 375949 h 7790740"/>
              <a:gd name="connsiteX306" fmla="*/ 1961931 w 27930708"/>
              <a:gd name="connsiteY306" fmla="*/ 365380 h 7790740"/>
              <a:gd name="connsiteX307" fmla="*/ 1890945 w 27930708"/>
              <a:gd name="connsiteY307" fmla="*/ 324614 h 7790740"/>
              <a:gd name="connsiteX308" fmla="*/ 2032917 w 27930708"/>
              <a:gd name="connsiteY308" fmla="*/ 385008 h 7790740"/>
              <a:gd name="connsiteX309" fmla="*/ 2084268 w 27930708"/>
              <a:gd name="connsiteY309" fmla="*/ 375949 h 7790740"/>
              <a:gd name="connsiteX310" fmla="*/ 2114475 w 27930708"/>
              <a:gd name="connsiteY310" fmla="*/ 385008 h 7790740"/>
              <a:gd name="connsiteX311" fmla="*/ 2652156 w 27930708"/>
              <a:gd name="connsiteY311" fmla="*/ 599404 h 7790740"/>
              <a:gd name="connsiteX312" fmla="*/ 2673301 w 27930708"/>
              <a:gd name="connsiteY312" fmla="*/ 599404 h 7790740"/>
              <a:gd name="connsiteX313" fmla="*/ 2886259 w 27930708"/>
              <a:gd name="connsiteY313" fmla="*/ 680935 h 7790740"/>
              <a:gd name="connsiteX314" fmla="*/ 2946672 w 27930708"/>
              <a:gd name="connsiteY314" fmla="*/ 659797 h 7790740"/>
              <a:gd name="connsiteX315" fmla="*/ 2825845 w 27930708"/>
              <a:gd name="connsiteY315" fmla="*/ 619032 h 7790740"/>
              <a:gd name="connsiteX316" fmla="*/ 2967817 w 27930708"/>
              <a:gd name="connsiteY316" fmla="*/ 649229 h 7790740"/>
              <a:gd name="connsiteX317" fmla="*/ 3028231 w 27930708"/>
              <a:gd name="connsiteY317" fmla="*/ 640170 h 7790740"/>
              <a:gd name="connsiteX318" fmla="*/ 3721854 w 27930708"/>
              <a:gd name="connsiteY318" fmla="*/ 906466 h 7790740"/>
              <a:gd name="connsiteX319" fmla="*/ 4408200 w 27930708"/>
              <a:gd name="connsiteY319" fmla="*/ 1149839 h 7790740"/>
              <a:gd name="connsiteX320" fmla="*/ 4410380 w 27930708"/>
              <a:gd name="connsiteY320" fmla="*/ 1151437 h 7790740"/>
              <a:gd name="connsiteX321" fmla="*/ 4431336 w 27930708"/>
              <a:gd name="connsiteY321" fmla="*/ 1158043 h 7790740"/>
              <a:gd name="connsiteX322" fmla="*/ 4408200 w 27930708"/>
              <a:gd name="connsiteY322" fmla="*/ 1149839 h 7790740"/>
              <a:gd name="connsiteX323" fmla="*/ 4390557 w 27930708"/>
              <a:gd name="connsiteY323" fmla="*/ 1136905 h 7790740"/>
              <a:gd name="connsiteX324" fmla="*/ 4562736 w 27930708"/>
              <a:gd name="connsiteY324" fmla="*/ 1207867 h 7790740"/>
              <a:gd name="connsiteX325" fmla="*/ 4582370 w 27930708"/>
              <a:gd name="connsiteY325" fmla="*/ 1207867 h 7790740"/>
              <a:gd name="connsiteX326" fmla="*/ 4663929 w 27930708"/>
              <a:gd name="connsiteY326" fmla="*/ 1218436 h 7790740"/>
              <a:gd name="connsiteX327" fmla="*/ 4025054 w 27930708"/>
              <a:gd name="connsiteY327" fmla="*/ 893822 h 7790740"/>
              <a:gd name="connsiteX328" fmla="*/ 4319571 w 27930708"/>
              <a:gd name="connsiteY328" fmla="*/ 1016118 h 7790740"/>
              <a:gd name="connsiteX329" fmla="*/ 4399619 w 27930708"/>
              <a:gd name="connsiteY329" fmla="*/ 1025177 h 7790740"/>
              <a:gd name="connsiteX330" fmla="*/ 4491750 w 27930708"/>
              <a:gd name="connsiteY330" fmla="*/ 1065943 h 7790740"/>
              <a:gd name="connsiteX331" fmla="*/ 4592942 w 27930708"/>
              <a:gd name="connsiteY331" fmla="*/ 1065943 h 7790740"/>
              <a:gd name="connsiteX332" fmla="*/ 4278792 w 27930708"/>
              <a:gd name="connsiteY332" fmla="*/ 924018 h 7790740"/>
              <a:gd name="connsiteX333" fmla="*/ 4644294 w 27930708"/>
              <a:gd name="connsiteY333" fmla="*/ 1065943 h 7790740"/>
              <a:gd name="connsiteX334" fmla="*/ 4734914 w 27930708"/>
              <a:gd name="connsiteY334" fmla="*/ 1076511 h 7790740"/>
              <a:gd name="connsiteX335" fmla="*/ 4614087 w 27930708"/>
              <a:gd name="connsiteY335" fmla="*/ 1016118 h 7790740"/>
              <a:gd name="connsiteX336" fmla="*/ 4704708 w 27930708"/>
              <a:gd name="connsiteY336" fmla="*/ 1016118 h 7790740"/>
              <a:gd name="connsiteX337" fmla="*/ 4502322 w 27930708"/>
              <a:gd name="connsiteY337" fmla="*/ 913449 h 7790740"/>
              <a:gd name="connsiteX338" fmla="*/ 4511384 w 27930708"/>
              <a:gd name="connsiteY338" fmla="*/ 913449 h 7790740"/>
              <a:gd name="connsiteX339" fmla="*/ 4603515 w 27930708"/>
              <a:gd name="connsiteY339" fmla="*/ 913449 h 7790740"/>
              <a:gd name="connsiteX340" fmla="*/ 4167027 w 27930708"/>
              <a:gd name="connsiteY340" fmla="*/ 689994 h 7790740"/>
              <a:gd name="connsiteX341" fmla="*/ 4614087 w 27930708"/>
              <a:gd name="connsiteY341" fmla="*/ 853056 h 7790740"/>
              <a:gd name="connsiteX342" fmla="*/ 4694135 w 27930708"/>
              <a:gd name="connsiteY342" fmla="*/ 853056 h 7790740"/>
              <a:gd name="connsiteX343" fmla="*/ 4552163 w 27930708"/>
              <a:gd name="connsiteY343" fmla="*/ 771525 h 7790740"/>
              <a:gd name="connsiteX344" fmla="*/ 4614087 w 27930708"/>
              <a:gd name="connsiteY344" fmla="*/ 771525 h 7790740"/>
              <a:gd name="connsiteX345" fmla="*/ 4958444 w 27930708"/>
              <a:gd name="connsiteY345" fmla="*/ 934587 h 7790740"/>
              <a:gd name="connsiteX346" fmla="*/ 4949383 w 27930708"/>
              <a:gd name="connsiteY346" fmla="*/ 943646 h 7790740"/>
              <a:gd name="connsiteX347" fmla="*/ 5100417 w 27930708"/>
              <a:gd name="connsiteY347" fmla="*/ 1016118 h 7790740"/>
              <a:gd name="connsiteX348" fmla="*/ 5005690 w 27930708"/>
              <a:gd name="connsiteY348" fmla="*/ 1010173 h 7790740"/>
              <a:gd name="connsiteX349" fmla="*/ 5008154 w 27930708"/>
              <a:gd name="connsiteY349" fmla="*/ 1013741 h 7790740"/>
              <a:gd name="connsiteX350" fmla="*/ 4766631 w 27930708"/>
              <a:gd name="connsiteY350" fmla="*/ 913449 h 7790740"/>
              <a:gd name="connsiteX351" fmla="*/ 4674500 w 27930708"/>
              <a:gd name="connsiteY351" fmla="*/ 902881 h 7790740"/>
              <a:gd name="connsiteX352" fmla="*/ 4919175 w 27930708"/>
              <a:gd name="connsiteY352" fmla="*/ 1035746 h 7790740"/>
              <a:gd name="connsiteX353" fmla="*/ 4846680 w 27930708"/>
              <a:gd name="connsiteY353" fmla="*/ 1016118 h 7790740"/>
              <a:gd name="connsiteX354" fmla="*/ 4796838 w 27930708"/>
              <a:gd name="connsiteY354" fmla="*/ 1025177 h 7790740"/>
              <a:gd name="connsiteX355" fmla="*/ 5325457 w 27930708"/>
              <a:gd name="connsiteY355" fmla="*/ 1269770 h 7790740"/>
              <a:gd name="connsiteX356" fmla="*/ 5325457 w 27930708"/>
              <a:gd name="connsiteY356" fmla="*/ 1278829 h 7790740"/>
              <a:gd name="connsiteX357" fmla="*/ 5345092 w 27930708"/>
              <a:gd name="connsiteY357" fmla="*/ 1289398 h 7790740"/>
              <a:gd name="connsiteX358" fmla="*/ 4979589 w 27930708"/>
              <a:gd name="connsiteY358" fmla="*/ 1136905 h 7790740"/>
              <a:gd name="connsiteX359" fmla="*/ 4878396 w 27930708"/>
              <a:gd name="connsiteY359" fmla="*/ 1127846 h 7790740"/>
              <a:gd name="connsiteX360" fmla="*/ 5446284 w 27930708"/>
              <a:gd name="connsiteY360" fmla="*/ 1411695 h 7790740"/>
              <a:gd name="connsiteX361" fmla="*/ 5538415 w 27930708"/>
              <a:gd name="connsiteY361" fmla="*/ 1422263 h 7790740"/>
              <a:gd name="connsiteX362" fmla="*/ 5974903 w 27930708"/>
              <a:gd name="connsiteY362" fmla="*/ 1635150 h 7790740"/>
              <a:gd name="connsiteX363" fmla="*/ 5456857 w 27930708"/>
              <a:gd name="connsiteY363" fmla="*/ 1431322 h 7790740"/>
              <a:gd name="connsiteX364" fmla="*/ 5345092 w 27930708"/>
              <a:gd name="connsiteY364" fmla="*/ 1422263 h 7790740"/>
              <a:gd name="connsiteX365" fmla="*/ 5558050 w 27930708"/>
              <a:gd name="connsiteY365" fmla="*/ 1523422 h 7790740"/>
              <a:gd name="connsiteX366" fmla="*/ 7193747 w 27930708"/>
              <a:gd name="connsiteY366" fmla="*/ 1989961 h 7790740"/>
              <a:gd name="connsiteX367" fmla="*/ 6157654 w 27930708"/>
              <a:gd name="connsiteY367" fmla="*/ 1604953 h 7790740"/>
              <a:gd name="connsiteX368" fmla="*/ 7001934 w 27930708"/>
              <a:gd name="connsiteY368" fmla="*/ 1918999 h 7790740"/>
              <a:gd name="connsiteX369" fmla="*/ 7092555 w 27930708"/>
              <a:gd name="connsiteY369" fmla="*/ 1909940 h 7790740"/>
              <a:gd name="connsiteX370" fmla="*/ 6544301 w 27930708"/>
              <a:gd name="connsiteY370" fmla="*/ 1695543 h 7790740"/>
              <a:gd name="connsiteX371" fmla="*/ 7193747 w 27930708"/>
              <a:gd name="connsiteY371" fmla="*/ 1929567 h 7790740"/>
              <a:gd name="connsiteX372" fmla="*/ 7285878 w 27930708"/>
              <a:gd name="connsiteY372" fmla="*/ 1929567 h 7790740"/>
              <a:gd name="connsiteX373" fmla="*/ 6833531 w 27930708"/>
              <a:gd name="connsiteY373" fmla="*/ 1750275 h 7790740"/>
              <a:gd name="connsiteX374" fmla="*/ 6491177 w 27930708"/>
              <a:gd name="connsiteY374" fmla="*/ 1609437 h 7790740"/>
              <a:gd name="connsiteX375" fmla="*/ 6762545 w 27930708"/>
              <a:gd name="connsiteY375" fmla="*/ 1715360 h 7790740"/>
              <a:gd name="connsiteX376" fmla="*/ 7122761 w 27930708"/>
              <a:gd name="connsiteY376" fmla="*/ 1848036 h 7790740"/>
              <a:gd name="connsiteX377" fmla="*/ 7223954 w 27930708"/>
              <a:gd name="connsiteY377" fmla="*/ 1848036 h 7790740"/>
              <a:gd name="connsiteX378" fmla="*/ 7193747 w 27930708"/>
              <a:gd name="connsiteY378" fmla="*/ 1837467 h 7790740"/>
              <a:gd name="connsiteX379" fmla="*/ 7264733 w 27930708"/>
              <a:gd name="connsiteY379" fmla="*/ 1828409 h 7790740"/>
              <a:gd name="connsiteX380" fmla="*/ 7092555 w 27930708"/>
              <a:gd name="connsiteY380" fmla="*/ 1766505 h 7790740"/>
              <a:gd name="connsiteX381" fmla="*/ 7174113 w 27930708"/>
              <a:gd name="connsiteY381" fmla="*/ 1766505 h 7790740"/>
              <a:gd name="connsiteX382" fmla="*/ 6961155 w 27930708"/>
              <a:gd name="connsiteY382" fmla="*/ 1684974 h 7790740"/>
              <a:gd name="connsiteX383" fmla="*/ 7010996 w 27930708"/>
              <a:gd name="connsiteY383" fmla="*/ 1675915 h 7790740"/>
              <a:gd name="connsiteX384" fmla="*/ 6381185 w 27930708"/>
              <a:gd name="connsiteY384" fmla="*/ 1390557 h 7790740"/>
              <a:gd name="connsiteX385" fmla="*/ 5751373 w 27930708"/>
              <a:gd name="connsiteY385" fmla="*/ 1106708 h 7790740"/>
              <a:gd name="connsiteX386" fmla="*/ 5761945 w 27930708"/>
              <a:gd name="connsiteY386" fmla="*/ 1096139 h 7790740"/>
              <a:gd name="connsiteX387" fmla="*/ 5416078 w 27930708"/>
              <a:gd name="connsiteY387" fmla="*/ 943646 h 7790740"/>
              <a:gd name="connsiteX388" fmla="*/ 5325457 w 27930708"/>
              <a:gd name="connsiteY388" fmla="*/ 893822 h 7790740"/>
              <a:gd name="connsiteX389" fmla="*/ 5334519 w 27930708"/>
              <a:gd name="connsiteY389" fmla="*/ 893822 h 7790740"/>
              <a:gd name="connsiteX390" fmla="*/ 5650180 w 27930708"/>
              <a:gd name="connsiteY390" fmla="*/ 1035746 h 7790740"/>
              <a:gd name="connsiteX391" fmla="*/ 5751373 w 27930708"/>
              <a:gd name="connsiteY391" fmla="*/ 1035746 h 7790740"/>
              <a:gd name="connsiteX392" fmla="*/ 5162341 w 27930708"/>
              <a:gd name="connsiteY392" fmla="*/ 751897 h 7790740"/>
              <a:gd name="connsiteX393" fmla="*/ 5040003 w 27930708"/>
              <a:gd name="connsiteY393" fmla="*/ 741328 h 7790740"/>
              <a:gd name="connsiteX394" fmla="*/ 5061148 w 27930708"/>
              <a:gd name="connsiteY394" fmla="*/ 751897 h 7790740"/>
              <a:gd name="connsiteX395" fmla="*/ 4786266 w 27930708"/>
              <a:gd name="connsiteY395" fmla="*/ 619032 h 7790740"/>
              <a:gd name="connsiteX396" fmla="*/ 4827045 w 27930708"/>
              <a:gd name="connsiteY396" fmla="*/ 619032 h 7790740"/>
              <a:gd name="connsiteX397" fmla="*/ 4816473 w 27930708"/>
              <a:gd name="connsiteY397" fmla="*/ 608463 h 7790740"/>
              <a:gd name="connsiteX398" fmla="*/ 4786266 w 27930708"/>
              <a:gd name="connsiteY398" fmla="*/ 588835 h 7790740"/>
              <a:gd name="connsiteX399" fmla="*/ 4846680 w 27930708"/>
              <a:gd name="connsiteY399" fmla="*/ 588835 h 7790740"/>
              <a:gd name="connsiteX400" fmla="*/ 4623149 w 27930708"/>
              <a:gd name="connsiteY400" fmla="*/ 477108 h 7790740"/>
              <a:gd name="connsiteX401" fmla="*/ 4653356 w 27930708"/>
              <a:gd name="connsiteY401" fmla="*/ 487676 h 7790740"/>
              <a:gd name="connsiteX402" fmla="*/ 4898031 w 27930708"/>
              <a:gd name="connsiteY402" fmla="*/ 608463 h 7790740"/>
              <a:gd name="connsiteX403" fmla="*/ 4988652 w 27930708"/>
              <a:gd name="connsiteY403" fmla="*/ 619032 h 7790740"/>
              <a:gd name="connsiteX404" fmla="*/ 5690959 w 27930708"/>
              <a:gd name="connsiteY404" fmla="*/ 943646 h 7790740"/>
              <a:gd name="connsiteX405" fmla="*/ 5792152 w 27930708"/>
              <a:gd name="connsiteY405" fmla="*/ 954215 h 7790740"/>
              <a:gd name="connsiteX406" fmla="*/ 5020369 w 27930708"/>
              <a:gd name="connsiteY406" fmla="*/ 599404 h 7790740"/>
              <a:gd name="connsiteX407" fmla="*/ 4938810 w 27930708"/>
              <a:gd name="connsiteY407" fmla="*/ 588835 h 7790740"/>
              <a:gd name="connsiteX408" fmla="*/ 4410191 w 27930708"/>
              <a:gd name="connsiteY408" fmla="*/ 314046 h 7790740"/>
              <a:gd name="connsiteX409" fmla="*/ 4306332 w 27930708"/>
              <a:gd name="connsiteY409" fmla="*/ 294725 h 7790740"/>
              <a:gd name="connsiteX410" fmla="*/ 4308388 w 27930708"/>
              <a:gd name="connsiteY410" fmla="*/ 302636 h 7790740"/>
              <a:gd name="connsiteX411" fmla="*/ 4304798 w 27930708"/>
              <a:gd name="connsiteY411" fmla="*/ 301306 h 7790740"/>
              <a:gd name="connsiteX412" fmla="*/ 4257647 w 27930708"/>
              <a:gd name="connsiteY412" fmla="*/ 283849 h 7790740"/>
              <a:gd name="connsiteX413" fmla="*/ 3943496 w 27930708"/>
              <a:gd name="connsiteY413" fmla="*/ 122297 h 7790740"/>
              <a:gd name="connsiteX414" fmla="*/ 4014482 w 27930708"/>
              <a:gd name="connsiteY414" fmla="*/ 141925 h 7790740"/>
              <a:gd name="connsiteX415" fmla="*/ 4287854 w 27930708"/>
              <a:gd name="connsiteY415" fmla="*/ 264221 h 7790740"/>
              <a:gd name="connsiteX416" fmla="*/ 4390557 w 27930708"/>
              <a:gd name="connsiteY416" fmla="*/ 274790 h 7790740"/>
              <a:gd name="connsiteX417" fmla="*/ 4266928 w 27930708"/>
              <a:gd name="connsiteY417" fmla="*/ 216575 h 7790740"/>
              <a:gd name="connsiteX418" fmla="*/ 4452174 w 27930708"/>
              <a:gd name="connsiteY418" fmla="*/ 296612 h 7790740"/>
              <a:gd name="connsiteX419" fmla="*/ 4644294 w 27930708"/>
              <a:gd name="connsiteY419" fmla="*/ 375949 h 7790740"/>
              <a:gd name="connsiteX420" fmla="*/ 4734914 w 27930708"/>
              <a:gd name="connsiteY420" fmla="*/ 375949 h 7790740"/>
              <a:gd name="connsiteX421" fmla="*/ 4055262 w 27930708"/>
              <a:gd name="connsiteY421" fmla="*/ 19628 h 7790740"/>
              <a:gd name="connsiteX422" fmla="*/ 4278792 w 27930708"/>
              <a:gd name="connsiteY422" fmla="*/ 111728 h 7790740"/>
              <a:gd name="connsiteX423" fmla="*/ 4379985 w 27930708"/>
              <a:gd name="connsiteY423" fmla="*/ 122297 h 7790740"/>
              <a:gd name="connsiteX424" fmla="*/ 4431336 w 27930708"/>
              <a:gd name="connsiteY424" fmla="*/ 111728 h 7790740"/>
              <a:gd name="connsiteX425" fmla="*/ 4227440 w 27930708"/>
              <a:gd name="connsiteY425" fmla="*/ 9059 h 7790740"/>
              <a:gd name="connsiteX426" fmla="*/ 4734914 w 27930708"/>
              <a:gd name="connsiteY426" fmla="*/ 234025 h 7790740"/>
              <a:gd name="connsiteX427" fmla="*/ 4837617 w 27930708"/>
              <a:gd name="connsiteY427" fmla="*/ 234025 h 7790740"/>
              <a:gd name="connsiteX428" fmla="*/ 4491750 w 27930708"/>
              <a:gd name="connsiteY428" fmla="*/ 70962 h 7790740"/>
              <a:gd name="connsiteX429" fmla="*/ 4502322 w 27930708"/>
              <a:gd name="connsiteY429" fmla="*/ 70962 h 7790740"/>
              <a:gd name="connsiteX430" fmla="*/ 5009796 w 27930708"/>
              <a:gd name="connsiteY430" fmla="*/ 304987 h 7790740"/>
              <a:gd name="connsiteX431" fmla="*/ 5110989 w 27930708"/>
              <a:gd name="connsiteY431" fmla="*/ 314046 h 7790740"/>
              <a:gd name="connsiteX432" fmla="*/ 5020369 w 27930708"/>
              <a:gd name="connsiteY432" fmla="*/ 274790 h 7790740"/>
              <a:gd name="connsiteX433" fmla="*/ 5192547 w 27930708"/>
              <a:gd name="connsiteY433" fmla="*/ 335183 h 7790740"/>
              <a:gd name="connsiteX434" fmla="*/ 5172913 w 27930708"/>
              <a:gd name="connsiteY434" fmla="*/ 344242 h 7790740"/>
              <a:gd name="connsiteX435" fmla="*/ 5802725 w 27930708"/>
              <a:gd name="connsiteY435" fmla="*/ 599404 h 7790740"/>
              <a:gd name="connsiteX436" fmla="*/ 6127448 w 27930708"/>
              <a:gd name="connsiteY436" fmla="*/ 751897 h 7790740"/>
              <a:gd name="connsiteX437" fmla="*/ 6228640 w 27930708"/>
              <a:gd name="connsiteY437" fmla="*/ 751897 h 7790740"/>
              <a:gd name="connsiteX438" fmla="*/ 6086668 w 27930708"/>
              <a:gd name="connsiteY438" fmla="*/ 689994 h 7790740"/>
              <a:gd name="connsiteX439" fmla="*/ 6107813 w 27930708"/>
              <a:gd name="connsiteY439" fmla="*/ 689994 h 7790740"/>
              <a:gd name="connsiteX440" fmla="*/ 6178799 w 27930708"/>
              <a:gd name="connsiteY440" fmla="*/ 689994 h 7790740"/>
              <a:gd name="connsiteX441" fmla="*/ 6168227 w 27930708"/>
              <a:gd name="connsiteY441" fmla="*/ 670366 h 7790740"/>
              <a:gd name="connsiteX442" fmla="*/ 6138020 w 27930708"/>
              <a:gd name="connsiteY442" fmla="*/ 659797 h 7790740"/>
              <a:gd name="connsiteX443" fmla="*/ 6086668 w 27930708"/>
              <a:gd name="connsiteY443" fmla="*/ 649229 h 7790740"/>
              <a:gd name="connsiteX444" fmla="*/ 5660753 w 27930708"/>
              <a:gd name="connsiteY444" fmla="*/ 455970 h 7790740"/>
              <a:gd name="connsiteX445" fmla="*/ 5558050 w 27930708"/>
              <a:gd name="connsiteY445" fmla="*/ 446911 h 7790740"/>
              <a:gd name="connsiteX446" fmla="*/ 5538415 w 27930708"/>
              <a:gd name="connsiteY446" fmla="*/ 436342 h 7790740"/>
              <a:gd name="connsiteX447" fmla="*/ 5508208 w 27930708"/>
              <a:gd name="connsiteY447" fmla="*/ 436342 h 7790740"/>
              <a:gd name="connsiteX448" fmla="*/ 5467429 w 27930708"/>
              <a:gd name="connsiteY448" fmla="*/ 416714 h 7790740"/>
              <a:gd name="connsiteX449" fmla="*/ 5527842 w 27930708"/>
              <a:gd name="connsiteY449" fmla="*/ 406145 h 7790740"/>
              <a:gd name="connsiteX450" fmla="*/ 5385871 w 27930708"/>
              <a:gd name="connsiteY450" fmla="*/ 344242 h 7790740"/>
              <a:gd name="connsiteX451" fmla="*/ 5650180 w 27930708"/>
              <a:gd name="connsiteY451" fmla="*/ 436342 h 7790740"/>
              <a:gd name="connsiteX452" fmla="*/ 5740801 w 27930708"/>
              <a:gd name="connsiteY452" fmla="*/ 436342 h 7790740"/>
              <a:gd name="connsiteX453" fmla="*/ 5690959 w 27930708"/>
              <a:gd name="connsiteY453" fmla="*/ 406145 h 7790740"/>
              <a:gd name="connsiteX454" fmla="*/ 5813297 w 27930708"/>
              <a:gd name="connsiteY454" fmla="*/ 455970 h 7790740"/>
              <a:gd name="connsiteX455" fmla="*/ 5761945 w 27930708"/>
              <a:gd name="connsiteY455" fmla="*/ 466539 h 7790740"/>
              <a:gd name="connsiteX456" fmla="*/ 6991362 w 27930708"/>
              <a:gd name="connsiteY456" fmla="*/ 984412 h 7790740"/>
              <a:gd name="connsiteX457" fmla="*/ 7092555 w 27930708"/>
              <a:gd name="connsiteY457" fmla="*/ 984412 h 7790740"/>
              <a:gd name="connsiteX458" fmla="*/ 6961155 w 27930708"/>
              <a:gd name="connsiteY458" fmla="*/ 924018 h 7790740"/>
              <a:gd name="connsiteX459" fmla="*/ 7223954 w 27930708"/>
              <a:gd name="connsiteY459" fmla="*/ 1025177 h 7790740"/>
              <a:gd name="connsiteX460" fmla="*/ 7326657 w 27930708"/>
              <a:gd name="connsiteY460" fmla="*/ 1035746 h 7790740"/>
              <a:gd name="connsiteX461" fmla="*/ 7367436 w 27930708"/>
              <a:gd name="connsiteY461" fmla="*/ 1046315 h 7790740"/>
              <a:gd name="connsiteX462" fmla="*/ 7874911 w 27930708"/>
              <a:gd name="connsiteY462" fmla="*/ 1259201 h 7790740"/>
              <a:gd name="connsiteX463" fmla="*/ 8392956 w 27930708"/>
              <a:gd name="connsiteY463" fmla="*/ 1431322 h 7790740"/>
              <a:gd name="connsiteX464" fmla="*/ 8423164 w 27930708"/>
              <a:gd name="connsiteY464" fmla="*/ 1441891 h 7790740"/>
              <a:gd name="connsiteX465" fmla="*/ 8829444 w 27930708"/>
              <a:gd name="connsiteY465" fmla="*/ 1583815 h 7790740"/>
              <a:gd name="connsiteX466" fmla="*/ 8932148 w 27930708"/>
              <a:gd name="connsiteY466" fmla="*/ 1574757 h 7790740"/>
              <a:gd name="connsiteX467" fmla="*/ 8698046 w 27930708"/>
              <a:gd name="connsiteY467" fmla="*/ 1502284 h 7790740"/>
              <a:gd name="connsiteX468" fmla="*/ 8962354 w 27930708"/>
              <a:gd name="connsiteY468" fmla="*/ 1574757 h 7790740"/>
              <a:gd name="connsiteX469" fmla="*/ 9063548 w 27930708"/>
              <a:gd name="connsiteY469" fmla="*/ 1583815 h 7790740"/>
              <a:gd name="connsiteX470" fmla="*/ 12010220 w 27930708"/>
              <a:gd name="connsiteY470" fmla="*/ 2498775 h 7790740"/>
              <a:gd name="connsiteX471" fmla="*/ 12203543 w 27930708"/>
              <a:gd name="connsiteY471" fmla="*/ 2488206 h 7790740"/>
              <a:gd name="connsiteX472" fmla="*/ 12244322 w 27930708"/>
              <a:gd name="connsiteY472" fmla="*/ 2468578 h 7790740"/>
              <a:gd name="connsiteX473" fmla="*/ 12182399 w 27930708"/>
              <a:gd name="connsiteY473" fmla="*/ 2436871 h 7790740"/>
              <a:gd name="connsiteX474" fmla="*/ 12214117 w 27930708"/>
              <a:gd name="connsiteY474" fmla="*/ 2417244 h 7790740"/>
              <a:gd name="connsiteX475" fmla="*/ 12386295 w 27930708"/>
              <a:gd name="connsiteY475" fmla="*/ 2447440 h 7790740"/>
              <a:gd name="connsiteX476" fmla="*/ 12375722 w 27930708"/>
              <a:gd name="connsiteY476" fmla="*/ 2458009 h 7790740"/>
              <a:gd name="connsiteX477" fmla="*/ 12446708 w 27930708"/>
              <a:gd name="connsiteY477" fmla="*/ 2477637 h 7790740"/>
              <a:gd name="connsiteX478" fmla="*/ 12405930 w 27930708"/>
              <a:gd name="connsiteY478" fmla="*/ 2507834 h 7790740"/>
              <a:gd name="connsiteX479" fmla="*/ 12427074 w 27930708"/>
              <a:gd name="connsiteY479" fmla="*/ 2518402 h 7790740"/>
              <a:gd name="connsiteX480" fmla="*/ 12285101 w 27930708"/>
              <a:gd name="connsiteY480" fmla="*/ 2498775 h 7790740"/>
              <a:gd name="connsiteX481" fmla="*/ 12233751 w 27930708"/>
              <a:gd name="connsiteY481" fmla="*/ 2518402 h 7790740"/>
              <a:gd name="connsiteX482" fmla="*/ 12366661 w 27930708"/>
              <a:gd name="connsiteY482" fmla="*/ 2559168 h 7790740"/>
              <a:gd name="connsiteX483" fmla="*/ 12325882 w 27930708"/>
              <a:gd name="connsiteY483" fmla="*/ 2569737 h 7790740"/>
              <a:gd name="connsiteX484" fmla="*/ 12304736 w 27930708"/>
              <a:gd name="connsiteY484" fmla="*/ 2569737 h 7790740"/>
              <a:gd name="connsiteX485" fmla="*/ 12803149 w 27930708"/>
              <a:gd name="connsiteY485" fmla="*/ 2701092 h 7790740"/>
              <a:gd name="connsiteX486" fmla="*/ 12813720 w 27930708"/>
              <a:gd name="connsiteY486" fmla="*/ 2681464 h 7790740"/>
              <a:gd name="connsiteX487" fmla="*/ 12792576 w 27930708"/>
              <a:gd name="connsiteY487" fmla="*/ 2681464 h 7790740"/>
              <a:gd name="connsiteX488" fmla="*/ 12813720 w 27930708"/>
              <a:gd name="connsiteY488" fmla="*/ 2660327 h 7790740"/>
              <a:gd name="connsiteX489" fmla="*/ 12863562 w 27930708"/>
              <a:gd name="connsiteY489" fmla="*/ 2640699 h 7790740"/>
              <a:gd name="connsiteX490" fmla="*/ 12985899 w 27930708"/>
              <a:gd name="connsiteY490" fmla="*/ 2651268 h 7790740"/>
              <a:gd name="connsiteX491" fmla="*/ 13035741 w 27930708"/>
              <a:gd name="connsiteY491" fmla="*/ 2619561 h 7790740"/>
              <a:gd name="connsiteX492" fmla="*/ 12792576 w 27930708"/>
              <a:gd name="connsiteY492" fmla="*/ 2578796 h 7790740"/>
              <a:gd name="connsiteX493" fmla="*/ 12955693 w 27930708"/>
              <a:gd name="connsiteY493" fmla="*/ 2599933 h 7790740"/>
              <a:gd name="connsiteX494" fmla="*/ 12975327 w 27930708"/>
              <a:gd name="connsiteY494" fmla="*/ 2599933 h 7790740"/>
              <a:gd name="connsiteX495" fmla="*/ 13158078 w 27930708"/>
              <a:gd name="connsiteY495" fmla="*/ 2640699 h 7790740"/>
              <a:gd name="connsiteX496" fmla="*/ 13076519 w 27930708"/>
              <a:gd name="connsiteY496" fmla="*/ 2651268 h 7790740"/>
              <a:gd name="connsiteX497" fmla="*/ 13046314 w 27930708"/>
              <a:gd name="connsiteY497" fmla="*/ 2670896 h 7790740"/>
              <a:gd name="connsiteX498" fmla="*/ 12904341 w 27930708"/>
              <a:gd name="connsiteY498" fmla="*/ 2681464 h 7790740"/>
              <a:gd name="connsiteX499" fmla="*/ 12874134 w 27930708"/>
              <a:gd name="connsiteY499" fmla="*/ 2711661 h 7790740"/>
              <a:gd name="connsiteX500" fmla="*/ 12955504 w 27930708"/>
              <a:gd name="connsiteY500" fmla="*/ 2735441 h 7790740"/>
              <a:gd name="connsiteX501" fmla="*/ 12988483 w 27930708"/>
              <a:gd name="connsiteY501" fmla="*/ 2742423 h 7790740"/>
              <a:gd name="connsiteX502" fmla="*/ 12975327 w 27930708"/>
              <a:gd name="connsiteY502" fmla="*/ 2741858 h 7790740"/>
              <a:gd name="connsiteX503" fmla="*/ 13351402 w 27930708"/>
              <a:gd name="connsiteY503" fmla="*/ 2833957 h 7790740"/>
              <a:gd name="connsiteX504" fmla="*/ 13361974 w 27930708"/>
              <a:gd name="connsiteY504" fmla="*/ 2823389 h 7790740"/>
              <a:gd name="connsiteX505" fmla="*/ 13473739 w 27930708"/>
              <a:gd name="connsiteY505" fmla="*/ 2833957 h 7790740"/>
              <a:gd name="connsiteX506" fmla="*/ 13514518 w 27930708"/>
              <a:gd name="connsiteY506" fmla="*/ 2812820 h 7790740"/>
              <a:gd name="connsiteX507" fmla="*/ 13615712 w 27930708"/>
              <a:gd name="connsiteY507" fmla="*/ 2823389 h 7790740"/>
              <a:gd name="connsiteX508" fmla="*/ 13667062 w 27930708"/>
              <a:gd name="connsiteY508" fmla="*/ 2803761 h 7790740"/>
              <a:gd name="connsiteX509" fmla="*/ 13534152 w 27930708"/>
              <a:gd name="connsiteY509" fmla="*/ 2782623 h 7790740"/>
              <a:gd name="connsiteX510" fmla="*/ 13564360 w 27930708"/>
              <a:gd name="connsiteY510" fmla="*/ 2752427 h 7790740"/>
              <a:gd name="connsiteX511" fmla="*/ 12975327 w 27930708"/>
              <a:gd name="connsiteY511" fmla="*/ 2701092 h 7790740"/>
              <a:gd name="connsiteX512" fmla="*/ 13402753 w 27930708"/>
              <a:gd name="connsiteY512" fmla="*/ 2731289 h 7790740"/>
              <a:gd name="connsiteX513" fmla="*/ 13443533 w 27930708"/>
              <a:gd name="connsiteY513" fmla="*/ 2701092 h 7790740"/>
              <a:gd name="connsiteX514" fmla="*/ 13168650 w 27930708"/>
              <a:gd name="connsiteY514" fmla="*/ 2660327 h 7790740"/>
              <a:gd name="connsiteX515" fmla="*/ 13493373 w 27930708"/>
              <a:gd name="connsiteY515" fmla="*/ 2690523 h 7790740"/>
              <a:gd name="connsiteX516" fmla="*/ 13534152 w 27930708"/>
              <a:gd name="connsiteY516" fmla="*/ 2660327 h 7790740"/>
              <a:gd name="connsiteX517" fmla="*/ 13306658 w 27930708"/>
              <a:gd name="connsiteY517" fmla="*/ 2624846 h 7790740"/>
              <a:gd name="connsiteX518" fmla="*/ 13216927 w 27930708"/>
              <a:gd name="connsiteY518" fmla="*/ 2610346 h 7790740"/>
              <a:gd name="connsiteX519" fmla="*/ 13275696 w 27930708"/>
              <a:gd name="connsiteY519" fmla="*/ 2617108 h 7790740"/>
              <a:gd name="connsiteX520" fmla="*/ 13452594 w 27930708"/>
              <a:gd name="connsiteY520" fmla="*/ 2630130 h 7790740"/>
              <a:gd name="connsiteX521" fmla="*/ 13503946 w 27930708"/>
              <a:gd name="connsiteY521" fmla="*/ 2599933 h 7790740"/>
              <a:gd name="connsiteX522" fmla="*/ 13482802 w 27930708"/>
              <a:gd name="connsiteY522" fmla="*/ 2599933 h 7790740"/>
              <a:gd name="connsiteX523" fmla="*/ 13514518 w 27930708"/>
              <a:gd name="connsiteY523" fmla="*/ 2569737 h 7790740"/>
              <a:gd name="connsiteX524" fmla="*/ 13432960 w 27930708"/>
              <a:gd name="connsiteY524" fmla="*/ 2569737 h 7790740"/>
              <a:gd name="connsiteX525" fmla="*/ 13473739 w 27930708"/>
              <a:gd name="connsiteY525" fmla="*/ 2539540 h 7790740"/>
              <a:gd name="connsiteX526" fmla="*/ 13372547 w 27930708"/>
              <a:gd name="connsiteY526" fmla="*/ 2528971 h 7790740"/>
              <a:gd name="connsiteX527" fmla="*/ 13392181 w 27930708"/>
              <a:gd name="connsiteY527" fmla="*/ 2498775 h 7790740"/>
              <a:gd name="connsiteX528" fmla="*/ 13087093 w 27930708"/>
              <a:gd name="connsiteY528" fmla="*/ 2427812 h 7790740"/>
              <a:gd name="connsiteX529" fmla="*/ 12772941 w 27930708"/>
              <a:gd name="connsiteY529" fmla="*/ 2356850 h 7790740"/>
              <a:gd name="connsiteX530" fmla="*/ 12772941 w 27930708"/>
              <a:gd name="connsiteY530" fmla="*/ 2346281 h 7790740"/>
              <a:gd name="connsiteX531" fmla="*/ 12599252 w 27930708"/>
              <a:gd name="connsiteY531" fmla="*/ 2305516 h 7790740"/>
              <a:gd name="connsiteX532" fmla="*/ 12558474 w 27930708"/>
              <a:gd name="connsiteY532" fmla="*/ 2294947 h 7790740"/>
              <a:gd name="connsiteX533" fmla="*/ 12721591 w 27930708"/>
              <a:gd name="connsiteY533" fmla="*/ 2325144 h 7790740"/>
              <a:gd name="connsiteX534" fmla="*/ 12772941 w 27930708"/>
              <a:gd name="connsiteY534" fmla="*/ 2294947 h 7790740"/>
              <a:gd name="connsiteX535" fmla="*/ 12478426 w 27930708"/>
              <a:gd name="connsiteY535" fmla="*/ 2213416 h 7790740"/>
              <a:gd name="connsiteX536" fmla="*/ 12418743 w 27930708"/>
              <a:gd name="connsiteY536" fmla="*/ 2233799 h 7790740"/>
              <a:gd name="connsiteX537" fmla="*/ 12416846 w 27930708"/>
              <a:gd name="connsiteY537" fmla="*/ 2242102 h 7790740"/>
              <a:gd name="connsiteX538" fmla="*/ 12410460 w 27930708"/>
              <a:gd name="connsiteY538" fmla="*/ 2241159 h 7790740"/>
              <a:gd name="connsiteX539" fmla="*/ 12294164 w 27930708"/>
              <a:gd name="connsiteY539" fmla="*/ 2223985 h 7790740"/>
              <a:gd name="connsiteX540" fmla="*/ 12315308 w 27930708"/>
              <a:gd name="connsiteY540" fmla="*/ 2204357 h 7790740"/>
              <a:gd name="connsiteX541" fmla="*/ 12304736 w 27930708"/>
              <a:gd name="connsiteY541" fmla="*/ 2193788 h 7790740"/>
              <a:gd name="connsiteX542" fmla="*/ 12285101 w 27930708"/>
              <a:gd name="connsiteY542" fmla="*/ 2193788 h 7790740"/>
              <a:gd name="connsiteX543" fmla="*/ 12315308 w 27930708"/>
              <a:gd name="connsiteY543" fmla="*/ 2172650 h 7790740"/>
              <a:gd name="connsiteX544" fmla="*/ 12214117 w 27930708"/>
              <a:gd name="connsiteY544" fmla="*/ 2142454 h 7790740"/>
              <a:gd name="connsiteX545" fmla="*/ 12223178 w 27930708"/>
              <a:gd name="connsiteY545" fmla="*/ 2131885 h 7790740"/>
              <a:gd name="connsiteX546" fmla="*/ 12345515 w 27930708"/>
              <a:gd name="connsiteY546" fmla="*/ 2172650 h 7790740"/>
              <a:gd name="connsiteX547" fmla="*/ 12386295 w 27930708"/>
              <a:gd name="connsiteY547" fmla="*/ 2153023 h 7790740"/>
              <a:gd name="connsiteX548" fmla="*/ 12741224 w 27930708"/>
              <a:gd name="connsiteY548" fmla="*/ 2223985 h 7790740"/>
              <a:gd name="connsiteX549" fmla="*/ 12792576 w 27930708"/>
              <a:gd name="connsiteY549" fmla="*/ 2204357 h 7790740"/>
              <a:gd name="connsiteX550" fmla="*/ 12405930 w 27930708"/>
              <a:gd name="connsiteY550" fmla="*/ 2122826 h 7790740"/>
              <a:gd name="connsiteX551" fmla="*/ 12366661 w 27930708"/>
              <a:gd name="connsiteY551" fmla="*/ 2131885 h 7790740"/>
              <a:gd name="connsiteX552" fmla="*/ 12102351 w 27930708"/>
              <a:gd name="connsiteY552" fmla="*/ 2060923 h 7790740"/>
              <a:gd name="connsiteX553" fmla="*/ 12050999 w 27930708"/>
              <a:gd name="connsiteY553" fmla="*/ 2082061 h 7790740"/>
              <a:gd name="connsiteX554" fmla="*/ 12061571 w 27930708"/>
              <a:gd name="connsiteY554" fmla="*/ 2092629 h 7790740"/>
              <a:gd name="connsiteX555" fmla="*/ 12020792 w 27930708"/>
              <a:gd name="connsiteY555" fmla="*/ 2082061 h 7790740"/>
              <a:gd name="connsiteX556" fmla="*/ 11868248 w 27930708"/>
              <a:gd name="connsiteY556" fmla="*/ 2041295 h 7790740"/>
              <a:gd name="connsiteX557" fmla="*/ 11898455 w 27930708"/>
              <a:gd name="connsiteY557" fmla="*/ 2041295 h 7790740"/>
              <a:gd name="connsiteX558" fmla="*/ 12040426 w 27930708"/>
              <a:gd name="connsiteY558" fmla="*/ 2060923 h 7790740"/>
              <a:gd name="connsiteX559" fmla="*/ 12091778 w 27930708"/>
              <a:gd name="connsiteY559" fmla="*/ 2030726 h 7790740"/>
              <a:gd name="connsiteX560" fmla="*/ 12034013 w 27930708"/>
              <a:gd name="connsiteY560" fmla="*/ 2020544 h 7790740"/>
              <a:gd name="connsiteX561" fmla="*/ 12223178 w 27930708"/>
              <a:gd name="connsiteY561" fmla="*/ 2041295 h 7790740"/>
              <a:gd name="connsiteX562" fmla="*/ 12263957 w 27930708"/>
              <a:gd name="connsiteY562" fmla="*/ 2011098 h 7790740"/>
              <a:gd name="connsiteX563" fmla="*/ 11919599 w 27930708"/>
              <a:gd name="connsiteY563" fmla="*/ 1909940 h 7790740"/>
              <a:gd name="connsiteX564" fmla="*/ 12040426 w 27930708"/>
              <a:gd name="connsiteY564" fmla="*/ 1918999 h 7790740"/>
              <a:gd name="connsiteX565" fmla="*/ 12081207 w 27930708"/>
              <a:gd name="connsiteY565" fmla="*/ 1888802 h 7790740"/>
              <a:gd name="connsiteX566" fmla="*/ 12111412 w 27930708"/>
              <a:gd name="connsiteY566" fmla="*/ 1869174 h 7790740"/>
              <a:gd name="connsiteX567" fmla="*/ 12010220 w 27930708"/>
              <a:gd name="connsiteY567" fmla="*/ 1837467 h 7790740"/>
              <a:gd name="connsiteX568" fmla="*/ 12263957 w 27930708"/>
              <a:gd name="connsiteY568" fmla="*/ 1878233 h 7790740"/>
              <a:gd name="connsiteX569" fmla="*/ 12315308 w 27930708"/>
              <a:gd name="connsiteY569" fmla="*/ 1848036 h 7790740"/>
              <a:gd name="connsiteX570" fmla="*/ 12141620 w 27930708"/>
              <a:gd name="connsiteY570" fmla="*/ 1807271 h 7790740"/>
              <a:gd name="connsiteX571" fmla="*/ 12141620 w 27930708"/>
              <a:gd name="connsiteY571" fmla="*/ 1796702 h 7790740"/>
              <a:gd name="connsiteX572" fmla="*/ 12396867 w 27930708"/>
              <a:gd name="connsiteY572" fmla="*/ 1858605 h 7790740"/>
              <a:gd name="connsiteX573" fmla="*/ 12446708 w 27930708"/>
              <a:gd name="connsiteY573" fmla="*/ 1828409 h 7790740"/>
              <a:gd name="connsiteX574" fmla="*/ 12396867 w 27930708"/>
              <a:gd name="connsiteY574" fmla="*/ 1817840 h 7790740"/>
              <a:gd name="connsiteX575" fmla="*/ 12487487 w 27930708"/>
              <a:gd name="connsiteY575" fmla="*/ 1817840 h 7790740"/>
              <a:gd name="connsiteX576" fmla="*/ 12478426 w 27930708"/>
              <a:gd name="connsiteY576" fmla="*/ 1828409 h 7790740"/>
              <a:gd name="connsiteX577" fmla="*/ 12782003 w 27930708"/>
              <a:gd name="connsiteY577" fmla="*/ 1869174 h 7790740"/>
              <a:gd name="connsiteX578" fmla="*/ 12945120 w 27930708"/>
              <a:gd name="connsiteY578" fmla="*/ 1899371 h 7790740"/>
              <a:gd name="connsiteX579" fmla="*/ 12996472 w 27930708"/>
              <a:gd name="connsiteY579" fmla="*/ 1878233 h 7790740"/>
              <a:gd name="connsiteX580" fmla="*/ 12925485 w 27930708"/>
              <a:gd name="connsiteY580" fmla="*/ 1858605 h 7790740"/>
              <a:gd name="connsiteX581" fmla="*/ 12934549 w 27930708"/>
              <a:gd name="connsiteY581" fmla="*/ 1858605 h 7790740"/>
              <a:gd name="connsiteX582" fmla="*/ 12975327 w 27930708"/>
              <a:gd name="connsiteY582" fmla="*/ 1828409 h 7790740"/>
              <a:gd name="connsiteX583" fmla="*/ 12964754 w 27930708"/>
              <a:gd name="connsiteY583" fmla="*/ 1817840 h 7790740"/>
              <a:gd name="connsiteX584" fmla="*/ 12945120 w 27930708"/>
              <a:gd name="connsiteY584" fmla="*/ 1817840 h 7790740"/>
              <a:gd name="connsiteX585" fmla="*/ 12925485 w 27930708"/>
              <a:gd name="connsiteY585" fmla="*/ 1817840 h 7790740"/>
              <a:gd name="connsiteX586" fmla="*/ 12711018 w 27930708"/>
              <a:gd name="connsiteY586" fmla="*/ 1787643 h 7790740"/>
              <a:gd name="connsiteX587" fmla="*/ 12670239 w 27930708"/>
              <a:gd name="connsiteY587" fmla="*/ 1796702 h 7790740"/>
              <a:gd name="connsiteX588" fmla="*/ 12661176 w 27930708"/>
              <a:gd name="connsiteY588" fmla="*/ 1796702 h 7790740"/>
              <a:gd name="connsiteX589" fmla="*/ 12640031 w 27930708"/>
              <a:gd name="connsiteY589" fmla="*/ 1807271 h 7790740"/>
              <a:gd name="connsiteX590" fmla="*/ 12620397 w 27930708"/>
              <a:gd name="connsiteY590" fmla="*/ 1807271 h 7790740"/>
              <a:gd name="connsiteX591" fmla="*/ 12650605 w 27930708"/>
              <a:gd name="connsiteY591" fmla="*/ 1777074 h 7790740"/>
              <a:gd name="connsiteX592" fmla="*/ 12579618 w 27930708"/>
              <a:gd name="connsiteY592" fmla="*/ 1766505 h 7790740"/>
              <a:gd name="connsiteX593" fmla="*/ 12711018 w 27930708"/>
              <a:gd name="connsiteY593" fmla="*/ 1757446 h 7790740"/>
              <a:gd name="connsiteX594" fmla="*/ 12751797 w 27930708"/>
              <a:gd name="connsiteY594" fmla="*/ 1725740 h 7790740"/>
              <a:gd name="connsiteX595" fmla="*/ 12782003 w 27930708"/>
              <a:gd name="connsiteY595" fmla="*/ 1725740 h 7790740"/>
              <a:gd name="connsiteX596" fmla="*/ 12782003 w 27930708"/>
              <a:gd name="connsiteY596" fmla="*/ 1736309 h 7790740"/>
              <a:gd name="connsiteX597" fmla="*/ 12762370 w 27930708"/>
              <a:gd name="connsiteY597" fmla="*/ 1757446 h 7790740"/>
              <a:gd name="connsiteX598" fmla="*/ 13361974 w 27930708"/>
              <a:gd name="connsiteY598" fmla="*/ 1848036 h 7790740"/>
              <a:gd name="connsiteX599" fmla="*/ 13411816 w 27930708"/>
              <a:gd name="connsiteY599" fmla="*/ 1828409 h 7790740"/>
              <a:gd name="connsiteX600" fmla="*/ 13351402 w 27930708"/>
              <a:gd name="connsiteY600" fmla="*/ 1807271 h 7790740"/>
              <a:gd name="connsiteX601" fmla="*/ 13473739 w 27930708"/>
              <a:gd name="connsiteY601" fmla="*/ 1828409 h 7790740"/>
              <a:gd name="connsiteX602" fmla="*/ 13523581 w 27930708"/>
              <a:gd name="connsiteY602" fmla="*/ 1796702 h 7790740"/>
              <a:gd name="connsiteX603" fmla="*/ 13544725 w 27930708"/>
              <a:gd name="connsiteY603" fmla="*/ 1807271 h 7790740"/>
              <a:gd name="connsiteX604" fmla="*/ 13787889 w 27930708"/>
              <a:gd name="connsiteY604" fmla="*/ 1848036 h 7790740"/>
              <a:gd name="connsiteX605" fmla="*/ 14032564 w 27930708"/>
              <a:gd name="connsiteY605" fmla="*/ 1869174 h 7790740"/>
              <a:gd name="connsiteX606" fmla="*/ 14052199 w 27930708"/>
              <a:gd name="connsiteY606" fmla="*/ 1869174 h 7790740"/>
              <a:gd name="connsiteX607" fmla="*/ 14245522 w 27930708"/>
              <a:gd name="connsiteY607" fmla="*/ 1878233 h 7790740"/>
              <a:gd name="connsiteX608" fmla="*/ 14296874 w 27930708"/>
              <a:gd name="connsiteY608" fmla="*/ 1848036 h 7790740"/>
              <a:gd name="connsiteX609" fmla="*/ 14185109 w 27930708"/>
              <a:gd name="connsiteY609" fmla="*/ 1837467 h 7790740"/>
              <a:gd name="connsiteX610" fmla="*/ 14305936 w 27930708"/>
              <a:gd name="connsiteY610" fmla="*/ 1837467 h 7790740"/>
              <a:gd name="connsiteX611" fmla="*/ 14357287 w 27930708"/>
              <a:gd name="connsiteY611" fmla="*/ 1817840 h 7790740"/>
              <a:gd name="connsiteX612" fmla="*/ 19385208 w 27930708"/>
              <a:gd name="connsiteY612" fmla="*/ 1837467 h 7790740"/>
              <a:gd name="connsiteX613" fmla="*/ 19303648 w 27930708"/>
              <a:gd name="connsiteY613" fmla="*/ 1858605 h 7790740"/>
              <a:gd name="connsiteX614" fmla="*/ 19273444 w 27930708"/>
              <a:gd name="connsiteY614" fmla="*/ 1899371 h 7790740"/>
              <a:gd name="connsiteX615" fmla="*/ 19333856 w 27930708"/>
              <a:gd name="connsiteY615" fmla="*/ 1888802 h 7790740"/>
              <a:gd name="connsiteX616" fmla="*/ 19314224 w 27930708"/>
              <a:gd name="connsiteY616" fmla="*/ 1918999 h 7790740"/>
              <a:gd name="connsiteX617" fmla="*/ 19445620 w 27930708"/>
              <a:gd name="connsiteY617" fmla="*/ 1918999 h 7790740"/>
              <a:gd name="connsiteX618" fmla="*/ 19425988 w 27930708"/>
              <a:gd name="connsiteY618" fmla="*/ 1949195 h 7790740"/>
              <a:gd name="connsiteX619" fmla="*/ 19456196 w 27930708"/>
              <a:gd name="connsiteY619" fmla="*/ 1949195 h 7790740"/>
              <a:gd name="connsiteX620" fmla="*/ 19425988 w 27930708"/>
              <a:gd name="connsiteY620" fmla="*/ 1989961 h 7790740"/>
              <a:gd name="connsiteX621" fmla="*/ 19842840 w 27930708"/>
              <a:gd name="connsiteY621" fmla="*/ 1949195 h 7790740"/>
              <a:gd name="connsiteX622" fmla="*/ 19821696 w 27930708"/>
              <a:gd name="connsiteY622" fmla="*/ 1959764 h 7790740"/>
              <a:gd name="connsiteX623" fmla="*/ 19780916 w 27930708"/>
              <a:gd name="connsiteY623" fmla="*/ 2000530 h 7790740"/>
              <a:gd name="connsiteX624" fmla="*/ 19924400 w 27930708"/>
              <a:gd name="connsiteY624" fmla="*/ 2000530 h 7790740"/>
              <a:gd name="connsiteX625" fmla="*/ 19892684 w 27930708"/>
              <a:gd name="connsiteY625" fmla="*/ 2030726 h 7790740"/>
              <a:gd name="connsiteX626" fmla="*/ 20156992 w 27930708"/>
              <a:gd name="connsiteY626" fmla="*/ 2030726 h 7790740"/>
              <a:gd name="connsiteX627" fmla="*/ 20187200 w 27930708"/>
              <a:gd name="connsiteY627" fmla="*/ 1989961 h 7790740"/>
              <a:gd name="connsiteX628" fmla="*/ 20036164 w 27930708"/>
              <a:gd name="connsiteY628" fmla="*/ 2000530 h 7790740"/>
              <a:gd name="connsiteX629" fmla="*/ 20137356 w 27930708"/>
              <a:gd name="connsiteY629" fmla="*/ 1959764 h 7790740"/>
              <a:gd name="connsiteX630" fmla="*/ 20554212 w 27930708"/>
              <a:gd name="connsiteY630" fmla="*/ 1940136 h 7790740"/>
              <a:gd name="connsiteX631" fmla="*/ 20339744 w 27930708"/>
              <a:gd name="connsiteY631" fmla="*/ 1989961 h 7790740"/>
              <a:gd name="connsiteX632" fmla="*/ 20298964 w 27930708"/>
              <a:gd name="connsiteY632" fmla="*/ 2030726 h 7790740"/>
              <a:gd name="connsiteX633" fmla="*/ 20330680 w 27930708"/>
              <a:gd name="connsiteY633" fmla="*/ 2030726 h 7790740"/>
              <a:gd name="connsiteX634" fmla="*/ 20268756 w 27930708"/>
              <a:gd name="connsiteY634" fmla="*/ 2041295 h 7790740"/>
              <a:gd name="connsiteX635" fmla="*/ 20249124 w 27930708"/>
              <a:gd name="connsiteY635" fmla="*/ 2041295 h 7790740"/>
              <a:gd name="connsiteX636" fmla="*/ 20096580 w 27930708"/>
              <a:gd name="connsiteY636" fmla="*/ 2071492 h 7790740"/>
              <a:gd name="connsiteX637" fmla="*/ 20055800 w 27930708"/>
              <a:gd name="connsiteY637" fmla="*/ 2112257 h 7790740"/>
              <a:gd name="connsiteX638" fmla="*/ 20431872 w 27930708"/>
              <a:gd name="connsiteY638" fmla="*/ 2071492 h 7790740"/>
              <a:gd name="connsiteX639" fmla="*/ 20330680 w 27930708"/>
              <a:gd name="connsiteY639" fmla="*/ 2112257 h 7790740"/>
              <a:gd name="connsiteX640" fmla="*/ 20298964 w 27930708"/>
              <a:gd name="connsiteY640" fmla="*/ 2153023 h 7790740"/>
              <a:gd name="connsiteX641" fmla="*/ 20492288 w 27930708"/>
              <a:gd name="connsiteY641" fmla="*/ 2131885 h 7790740"/>
              <a:gd name="connsiteX642" fmla="*/ 20055800 w 27930708"/>
              <a:gd name="connsiteY642" fmla="*/ 2243613 h 7790740"/>
              <a:gd name="connsiteX643" fmla="*/ 20025592 w 27930708"/>
              <a:gd name="connsiteY643" fmla="*/ 2284378 h 7790740"/>
              <a:gd name="connsiteX644" fmla="*/ 20147928 w 27930708"/>
              <a:gd name="connsiteY644" fmla="*/ 2264750 h 7790740"/>
              <a:gd name="connsiteX645" fmla="*/ 20137356 w 27930708"/>
              <a:gd name="connsiteY645" fmla="*/ 2294947 h 7790740"/>
              <a:gd name="connsiteX646" fmla="*/ 20197772 w 27930708"/>
              <a:gd name="connsiteY646" fmla="*/ 2284378 h 7790740"/>
              <a:gd name="connsiteX647" fmla="*/ 20187200 w 27930708"/>
              <a:gd name="connsiteY647" fmla="*/ 2305516 h 7790740"/>
              <a:gd name="connsiteX648" fmla="*/ 20756596 w 27930708"/>
              <a:gd name="connsiteY648" fmla="*/ 2243613 h 7790740"/>
              <a:gd name="connsiteX649" fmla="*/ 20797376 w 27930708"/>
              <a:gd name="connsiteY649" fmla="*/ 2204357 h 7790740"/>
              <a:gd name="connsiteX650" fmla="*/ 20330680 w 27930708"/>
              <a:gd name="connsiteY650" fmla="*/ 2264750 h 7790740"/>
              <a:gd name="connsiteX651" fmla="*/ 20442444 w 27930708"/>
              <a:gd name="connsiteY651" fmla="*/ 2243613 h 7790740"/>
              <a:gd name="connsiteX652" fmla="*/ 20483224 w 27930708"/>
              <a:gd name="connsiteY652" fmla="*/ 2204357 h 7790740"/>
              <a:gd name="connsiteX653" fmla="*/ 20604052 w 27930708"/>
              <a:gd name="connsiteY653" fmla="*/ 2183219 h 7790740"/>
              <a:gd name="connsiteX654" fmla="*/ 20644832 w 27930708"/>
              <a:gd name="connsiteY654" fmla="*/ 2142454 h 7790740"/>
              <a:gd name="connsiteX655" fmla="*/ 20371460 w 27930708"/>
              <a:gd name="connsiteY655" fmla="*/ 2193788 h 7790740"/>
              <a:gd name="connsiteX656" fmla="*/ 20726388 w 27930708"/>
              <a:gd name="connsiteY656" fmla="*/ 2101688 h 7790740"/>
              <a:gd name="connsiteX657" fmla="*/ 20746024 w 27930708"/>
              <a:gd name="connsiteY657" fmla="*/ 2082061 h 7790740"/>
              <a:gd name="connsiteX658" fmla="*/ 20859300 w 27930708"/>
              <a:gd name="connsiteY658" fmla="*/ 2071492 h 7790740"/>
              <a:gd name="connsiteX659" fmla="*/ 20756596 w 27930708"/>
              <a:gd name="connsiteY659" fmla="*/ 2101688 h 7790740"/>
              <a:gd name="connsiteX660" fmla="*/ 20726388 w 27930708"/>
              <a:gd name="connsiteY660" fmla="*/ 2142454 h 7790740"/>
              <a:gd name="connsiteX661" fmla="*/ 20990700 w 27930708"/>
              <a:gd name="connsiteY661" fmla="*/ 2142454 h 7790740"/>
              <a:gd name="connsiteX662" fmla="*/ 21010332 w 27930708"/>
              <a:gd name="connsiteY662" fmla="*/ 2142454 h 7790740"/>
              <a:gd name="connsiteX663" fmla="*/ 20909140 w 27930708"/>
              <a:gd name="connsiteY663" fmla="*/ 2172650 h 7790740"/>
              <a:gd name="connsiteX664" fmla="*/ 20878932 w 27930708"/>
              <a:gd name="connsiteY664" fmla="*/ 2213416 h 7790740"/>
              <a:gd name="connsiteX665" fmla="*/ 21162876 w 27930708"/>
              <a:gd name="connsiteY665" fmla="*/ 2223985 h 7790740"/>
              <a:gd name="connsiteX666" fmla="*/ 20930284 w 27930708"/>
              <a:gd name="connsiteY666" fmla="*/ 2275319 h 7790740"/>
              <a:gd name="connsiteX667" fmla="*/ 20878932 w 27930708"/>
              <a:gd name="connsiteY667" fmla="*/ 2316085 h 7790740"/>
              <a:gd name="connsiteX668" fmla="*/ 20594992 w 27930708"/>
              <a:gd name="connsiteY668" fmla="*/ 2346281 h 7790740"/>
              <a:gd name="connsiteX669" fmla="*/ 20614624 w 27930708"/>
              <a:gd name="connsiteY669" fmla="*/ 2316085 h 7790740"/>
              <a:gd name="connsiteX670" fmla="*/ 20492288 w 27930708"/>
              <a:gd name="connsiteY670" fmla="*/ 2346281 h 7790740"/>
              <a:gd name="connsiteX671" fmla="*/ 20451508 w 27930708"/>
              <a:gd name="connsiteY671" fmla="*/ 2387047 h 7790740"/>
              <a:gd name="connsiteX672" fmla="*/ 20492288 w 27930708"/>
              <a:gd name="connsiteY672" fmla="*/ 2387047 h 7790740"/>
              <a:gd name="connsiteX673" fmla="*/ 20462080 w 27930708"/>
              <a:gd name="connsiteY673" fmla="*/ 2396106 h 7790740"/>
              <a:gd name="connsiteX674" fmla="*/ 20421300 w 27930708"/>
              <a:gd name="connsiteY674" fmla="*/ 2436871 h 7790740"/>
              <a:gd name="connsiteX675" fmla="*/ 20756596 w 27930708"/>
              <a:gd name="connsiteY675" fmla="*/ 2406675 h 7790740"/>
              <a:gd name="connsiteX676" fmla="*/ 20726388 w 27930708"/>
              <a:gd name="connsiteY676" fmla="*/ 2447440 h 7790740"/>
              <a:gd name="connsiteX677" fmla="*/ 20298964 w 27930708"/>
              <a:gd name="connsiteY677" fmla="*/ 2569737 h 7790740"/>
              <a:gd name="connsiteX678" fmla="*/ 20268756 w 27930708"/>
              <a:gd name="connsiteY678" fmla="*/ 2610502 h 7790740"/>
              <a:gd name="connsiteX679" fmla="*/ 20513432 w 27930708"/>
              <a:gd name="connsiteY679" fmla="*/ 2559168 h 7790740"/>
              <a:gd name="connsiteX680" fmla="*/ 20371460 w 27930708"/>
              <a:gd name="connsiteY680" fmla="*/ 2630130 h 7790740"/>
              <a:gd name="connsiteX681" fmla="*/ 20350316 w 27930708"/>
              <a:gd name="connsiteY681" fmla="*/ 2660327 h 7790740"/>
              <a:gd name="connsiteX682" fmla="*/ 20584416 w 27930708"/>
              <a:gd name="connsiteY682" fmla="*/ 2619561 h 7790740"/>
              <a:gd name="connsiteX683" fmla="*/ 20584416 w 27930708"/>
              <a:gd name="connsiteY683" fmla="*/ 2630130 h 7790740"/>
              <a:gd name="connsiteX684" fmla="*/ 20604052 w 27930708"/>
              <a:gd name="connsiteY684" fmla="*/ 2630130 h 7790740"/>
              <a:gd name="connsiteX685" fmla="*/ 20584416 w 27930708"/>
              <a:gd name="connsiteY685" fmla="*/ 2670896 h 7790740"/>
              <a:gd name="connsiteX686" fmla="*/ 20838156 w 27930708"/>
              <a:gd name="connsiteY686" fmla="*/ 2651268 h 7790740"/>
              <a:gd name="connsiteX687" fmla="*/ 20878932 w 27930708"/>
              <a:gd name="connsiteY687" fmla="*/ 2610502 h 7790740"/>
              <a:gd name="connsiteX688" fmla="*/ 20909140 w 27930708"/>
              <a:gd name="connsiteY688" fmla="*/ 2610502 h 7790740"/>
              <a:gd name="connsiteX689" fmla="*/ 20971064 w 27930708"/>
              <a:gd name="connsiteY689" fmla="*/ 2630130 h 7790740"/>
              <a:gd name="connsiteX690" fmla="*/ 20848728 w 27930708"/>
              <a:gd name="connsiteY690" fmla="*/ 2670896 h 7790740"/>
              <a:gd name="connsiteX691" fmla="*/ 20807948 w 27930708"/>
              <a:gd name="connsiteY691" fmla="*/ 2722230 h 7790740"/>
              <a:gd name="connsiteX692" fmla="*/ 21061684 w 27930708"/>
              <a:gd name="connsiteY692" fmla="*/ 2690523 h 7790740"/>
              <a:gd name="connsiteX693" fmla="*/ 21061684 w 27930708"/>
              <a:gd name="connsiteY693" fmla="*/ 2701092 h 7790740"/>
              <a:gd name="connsiteX694" fmla="*/ 20898568 w 27930708"/>
              <a:gd name="connsiteY694" fmla="*/ 2762995 h 7790740"/>
              <a:gd name="connsiteX695" fmla="*/ 20859300 w 27930708"/>
              <a:gd name="connsiteY695" fmla="*/ 2803761 h 7790740"/>
              <a:gd name="connsiteX696" fmla="*/ 21295788 w 27930708"/>
              <a:gd name="connsiteY696" fmla="*/ 2752427 h 7790740"/>
              <a:gd name="connsiteX697" fmla="*/ 21315424 w 27930708"/>
              <a:gd name="connsiteY697" fmla="*/ 2762995 h 7790740"/>
              <a:gd name="connsiteX698" fmla="*/ 21356200 w 27930708"/>
              <a:gd name="connsiteY698" fmla="*/ 2772054 h 7790740"/>
              <a:gd name="connsiteX699" fmla="*/ 21325996 w 27930708"/>
              <a:gd name="connsiteY699" fmla="*/ 2793192 h 7790740"/>
              <a:gd name="connsiteX700" fmla="*/ 21295788 w 27930708"/>
              <a:gd name="connsiteY700" fmla="*/ 2833957 h 7790740"/>
              <a:gd name="connsiteX701" fmla="*/ 21538952 w 27930708"/>
              <a:gd name="connsiteY701" fmla="*/ 2812820 h 7790740"/>
              <a:gd name="connsiteX702" fmla="*/ 21792688 w 27930708"/>
              <a:gd name="connsiteY702" fmla="*/ 2782623 h 7790740"/>
              <a:gd name="connsiteX703" fmla="*/ 21803260 w 27930708"/>
              <a:gd name="connsiteY703" fmla="*/ 2782623 h 7790740"/>
              <a:gd name="connsiteX704" fmla="*/ 21448332 w 27930708"/>
              <a:gd name="connsiteY704" fmla="*/ 2883782 h 7790740"/>
              <a:gd name="connsiteX705" fmla="*/ 21407552 w 27930708"/>
              <a:gd name="connsiteY705" fmla="*/ 2924548 h 7790740"/>
              <a:gd name="connsiteX706" fmla="*/ 21274644 w 27930708"/>
              <a:gd name="connsiteY706" fmla="*/ 2965313 h 7790740"/>
              <a:gd name="connsiteX707" fmla="*/ 21255008 w 27930708"/>
              <a:gd name="connsiteY707" fmla="*/ 2965313 h 7790740"/>
              <a:gd name="connsiteX708" fmla="*/ 21274644 w 27930708"/>
              <a:gd name="connsiteY708" fmla="*/ 2935116 h 7790740"/>
              <a:gd name="connsiteX709" fmla="*/ 21306360 w 27930708"/>
              <a:gd name="connsiteY709" fmla="*/ 2894351 h 7790740"/>
              <a:gd name="connsiteX710" fmla="*/ 21102464 w 27930708"/>
              <a:gd name="connsiteY710" fmla="*/ 2945685 h 7790740"/>
              <a:gd name="connsiteX711" fmla="*/ 21285216 w 27930708"/>
              <a:gd name="connsiteY711" fmla="*/ 2883782 h 7790740"/>
              <a:gd name="connsiteX712" fmla="*/ 21315424 w 27930708"/>
              <a:gd name="connsiteY712" fmla="*/ 2833957 h 7790740"/>
              <a:gd name="connsiteX713" fmla="*/ 21143244 w 27930708"/>
              <a:gd name="connsiteY713" fmla="*/ 2874723 h 7790740"/>
              <a:gd name="connsiteX714" fmla="*/ 21173452 w 27930708"/>
              <a:gd name="connsiteY714" fmla="*/ 2864154 h 7790740"/>
              <a:gd name="connsiteX715" fmla="*/ 21203656 w 27930708"/>
              <a:gd name="connsiteY715" fmla="*/ 2823389 h 7790740"/>
              <a:gd name="connsiteX716" fmla="*/ 20868360 w 27930708"/>
              <a:gd name="connsiteY716" fmla="*/ 2853585 h 7790740"/>
              <a:gd name="connsiteX717" fmla="*/ 20786804 w 27930708"/>
              <a:gd name="connsiteY717" fmla="*/ 2864154 h 7790740"/>
              <a:gd name="connsiteX718" fmla="*/ 20756596 w 27930708"/>
              <a:gd name="connsiteY718" fmla="*/ 2904920 h 7790740"/>
              <a:gd name="connsiteX719" fmla="*/ 20818520 w 27930708"/>
              <a:gd name="connsiteY719" fmla="*/ 2894351 h 7790740"/>
              <a:gd name="connsiteX720" fmla="*/ 20898568 w 27930708"/>
              <a:gd name="connsiteY720" fmla="*/ 2883782 h 7790740"/>
              <a:gd name="connsiteX721" fmla="*/ 21061684 w 27930708"/>
              <a:gd name="connsiteY721" fmla="*/ 2864154 h 7790740"/>
              <a:gd name="connsiteX722" fmla="*/ 20777740 w 27930708"/>
              <a:gd name="connsiteY722" fmla="*/ 2945685 h 7790740"/>
              <a:gd name="connsiteX723" fmla="*/ 20746024 w 27930708"/>
              <a:gd name="connsiteY723" fmla="*/ 2986451 h 7790740"/>
              <a:gd name="connsiteX724" fmla="*/ 21072256 w 27930708"/>
              <a:gd name="connsiteY724" fmla="*/ 2924548 h 7790740"/>
              <a:gd name="connsiteX725" fmla="*/ 21020904 w 27930708"/>
              <a:gd name="connsiteY725" fmla="*/ 2954744 h 7790740"/>
              <a:gd name="connsiteX726" fmla="*/ 21001272 w 27930708"/>
              <a:gd name="connsiteY726" fmla="*/ 2995510 h 7790740"/>
              <a:gd name="connsiteX727" fmla="*/ 21026192 w 27930708"/>
              <a:gd name="connsiteY727" fmla="*/ 2987583 h 7790740"/>
              <a:gd name="connsiteX728" fmla="*/ 21040102 w 27930708"/>
              <a:gd name="connsiteY728" fmla="*/ 2986951 h 7790740"/>
              <a:gd name="connsiteX729" fmla="*/ 20950108 w 27930708"/>
              <a:gd name="connsiteY729" fmla="*/ 3010042 h 7790740"/>
              <a:gd name="connsiteX730" fmla="*/ 20859300 w 27930708"/>
              <a:gd name="connsiteY730" fmla="*/ 3025706 h 7790740"/>
              <a:gd name="connsiteX731" fmla="*/ 20655404 w 27930708"/>
              <a:gd name="connsiteY731" fmla="*/ 3098178 h 7790740"/>
              <a:gd name="connsiteX732" fmla="*/ 20685612 w 27930708"/>
              <a:gd name="connsiteY732" fmla="*/ 3098178 h 7790740"/>
              <a:gd name="connsiteX733" fmla="*/ 20756596 w 27930708"/>
              <a:gd name="connsiteY733" fmla="*/ 3077041 h 7790740"/>
              <a:gd name="connsiteX734" fmla="*/ 20756596 w 27930708"/>
              <a:gd name="connsiteY734" fmla="*/ 3098178 h 7790740"/>
              <a:gd name="connsiteX735" fmla="*/ 21233864 w 27930708"/>
              <a:gd name="connsiteY735" fmla="*/ 3016647 h 7790740"/>
              <a:gd name="connsiteX736" fmla="*/ 21325996 w 27930708"/>
              <a:gd name="connsiteY736" fmla="*/ 3006079 h 7790740"/>
              <a:gd name="connsiteX737" fmla="*/ 21295788 w 27930708"/>
              <a:gd name="connsiteY737" fmla="*/ 3036275 h 7790740"/>
              <a:gd name="connsiteX738" fmla="*/ 20868360 w 27930708"/>
              <a:gd name="connsiteY738" fmla="*/ 3137434 h 7790740"/>
              <a:gd name="connsiteX739" fmla="*/ 20838156 w 27930708"/>
              <a:gd name="connsiteY739" fmla="*/ 3178200 h 7790740"/>
              <a:gd name="connsiteX740" fmla="*/ 21061684 w 27930708"/>
              <a:gd name="connsiteY740" fmla="*/ 3137434 h 7790740"/>
              <a:gd name="connsiteX741" fmla="*/ 21051112 w 27930708"/>
              <a:gd name="connsiteY741" fmla="*/ 3169140 h 7790740"/>
              <a:gd name="connsiteX742" fmla="*/ 21091892 w 27930708"/>
              <a:gd name="connsiteY742" fmla="*/ 3158572 h 7790740"/>
              <a:gd name="connsiteX743" fmla="*/ 21091892 w 27930708"/>
              <a:gd name="connsiteY743" fmla="*/ 3169140 h 7790740"/>
              <a:gd name="connsiteX744" fmla="*/ 21098312 w 27930708"/>
              <a:gd name="connsiteY744" fmla="*/ 3167819 h 7790740"/>
              <a:gd name="connsiteX745" fmla="*/ 21133908 w 27930708"/>
              <a:gd name="connsiteY745" fmla="*/ 3160493 h 7790740"/>
              <a:gd name="connsiteX746" fmla="*/ 21132672 w 27930708"/>
              <a:gd name="connsiteY746" fmla="*/ 3169140 h 7790740"/>
              <a:gd name="connsiteX747" fmla="*/ 20563272 w 27930708"/>
              <a:gd name="connsiteY747" fmla="*/ 3270299 h 7790740"/>
              <a:gd name="connsiteX748" fmla="*/ 20524004 w 27930708"/>
              <a:gd name="connsiteY748" fmla="*/ 3311065 h 7790740"/>
              <a:gd name="connsiteX749" fmla="*/ 20513432 w 27930708"/>
              <a:gd name="connsiteY749" fmla="*/ 3311065 h 7790740"/>
              <a:gd name="connsiteX750" fmla="*/ 20492288 w 27930708"/>
              <a:gd name="connsiteY750" fmla="*/ 3351830 h 7790740"/>
              <a:gd name="connsiteX751" fmla="*/ 20644832 w 27930708"/>
              <a:gd name="connsiteY751" fmla="*/ 3300496 h 7790740"/>
              <a:gd name="connsiteX752" fmla="*/ 20625196 w 27930708"/>
              <a:gd name="connsiteY752" fmla="*/ 3330693 h 7790740"/>
              <a:gd name="connsiteX753" fmla="*/ 21102464 w 27930708"/>
              <a:gd name="connsiteY753" fmla="*/ 3270299 h 7790740"/>
              <a:gd name="connsiteX754" fmla="*/ 21233864 w 27930708"/>
              <a:gd name="connsiteY754" fmla="*/ 3240103 h 7790740"/>
              <a:gd name="connsiteX755" fmla="*/ 21233864 w 27930708"/>
              <a:gd name="connsiteY755" fmla="*/ 3250672 h 7790740"/>
              <a:gd name="connsiteX756" fmla="*/ 21377348 w 27930708"/>
              <a:gd name="connsiteY756" fmla="*/ 3229534 h 7790740"/>
              <a:gd name="connsiteX757" fmla="*/ 20736964 w 27930708"/>
              <a:gd name="connsiteY757" fmla="*/ 3382027 h 7790740"/>
              <a:gd name="connsiteX758" fmla="*/ 20554212 w 27930708"/>
              <a:gd name="connsiteY758" fmla="*/ 3422792 h 7790740"/>
              <a:gd name="connsiteX759" fmla="*/ 20513432 w 27930708"/>
              <a:gd name="connsiteY759" fmla="*/ 3463558 h 7790740"/>
              <a:gd name="connsiteX760" fmla="*/ 20634260 w 27930708"/>
              <a:gd name="connsiteY760" fmla="*/ 3433361 h 7790740"/>
              <a:gd name="connsiteX761" fmla="*/ 20644832 w 27930708"/>
              <a:gd name="connsiteY761" fmla="*/ 3442420 h 7790740"/>
              <a:gd name="connsiteX762" fmla="*/ 21042052 w 27930708"/>
              <a:gd name="connsiteY762" fmla="*/ 3392596 h 7790740"/>
              <a:gd name="connsiteX763" fmla="*/ 20971064 w 27930708"/>
              <a:gd name="connsiteY763" fmla="*/ 3412224 h 7790740"/>
              <a:gd name="connsiteX764" fmla="*/ 20756596 w 27930708"/>
              <a:gd name="connsiteY764" fmla="*/ 3452989 h 7790740"/>
              <a:gd name="connsiteX765" fmla="*/ 20736964 w 27930708"/>
              <a:gd name="connsiteY765" fmla="*/ 3452989 h 7790740"/>
              <a:gd name="connsiteX766" fmla="*/ 20726388 w 27930708"/>
              <a:gd name="connsiteY766" fmla="*/ 3463558 h 7790740"/>
              <a:gd name="connsiteX767" fmla="*/ 20665976 w 27930708"/>
              <a:gd name="connsiteY767" fmla="*/ 3472617 h 7790740"/>
              <a:gd name="connsiteX768" fmla="*/ 20644832 w 27930708"/>
              <a:gd name="connsiteY768" fmla="*/ 3472617 h 7790740"/>
              <a:gd name="connsiteX769" fmla="*/ 20218916 w 27930708"/>
              <a:gd name="connsiteY769" fmla="*/ 3545089 h 7790740"/>
              <a:gd name="connsiteX770" fmla="*/ 20208344 w 27930708"/>
              <a:gd name="connsiteY770" fmla="*/ 3545089 h 7790740"/>
              <a:gd name="connsiteX771" fmla="*/ 20178136 w 27930708"/>
              <a:gd name="connsiteY771" fmla="*/ 3584345 h 7790740"/>
              <a:gd name="connsiteX772" fmla="*/ 20483224 w 27930708"/>
              <a:gd name="connsiteY772" fmla="*/ 3545089 h 7790740"/>
              <a:gd name="connsiteX773" fmla="*/ 20320108 w 27930708"/>
              <a:gd name="connsiteY773" fmla="*/ 3605482 h 7790740"/>
              <a:gd name="connsiteX774" fmla="*/ 20289900 w 27930708"/>
              <a:gd name="connsiteY774" fmla="*/ 3646248 h 7790740"/>
              <a:gd name="connsiteX775" fmla="*/ 20594236 w 27930708"/>
              <a:gd name="connsiteY775" fmla="*/ 3596423 h 7790740"/>
              <a:gd name="connsiteX776" fmla="*/ 20765462 w 27930708"/>
              <a:gd name="connsiteY776" fmla="*/ 3555648 h 7790740"/>
              <a:gd name="connsiteX777" fmla="*/ 20746024 w 27930708"/>
              <a:gd name="connsiteY777" fmla="*/ 3564717 h 7790740"/>
              <a:gd name="connsiteX778" fmla="*/ 20543640 w 27930708"/>
              <a:gd name="connsiteY778" fmla="*/ 3616051 h 7790740"/>
              <a:gd name="connsiteX779" fmla="*/ 20513432 w 27930708"/>
              <a:gd name="connsiteY779" fmla="*/ 3656817 h 7790740"/>
              <a:gd name="connsiteX780" fmla="*/ 20634260 w 27930708"/>
              <a:gd name="connsiteY780" fmla="*/ 3656817 h 7790740"/>
              <a:gd name="connsiteX781" fmla="*/ 20502860 w 27930708"/>
              <a:gd name="connsiteY781" fmla="*/ 3706641 h 7790740"/>
              <a:gd name="connsiteX782" fmla="*/ 20472652 w 27930708"/>
              <a:gd name="connsiteY782" fmla="*/ 3747407 h 7790740"/>
              <a:gd name="connsiteX783" fmla="*/ 20726388 w 27930708"/>
              <a:gd name="connsiteY783" fmla="*/ 3717210 h 7790740"/>
              <a:gd name="connsiteX784" fmla="*/ 20706756 w 27930708"/>
              <a:gd name="connsiteY784" fmla="*/ 3747407 h 7790740"/>
              <a:gd name="connsiteX785" fmla="*/ 21102464 w 27930708"/>
              <a:gd name="connsiteY785" fmla="*/ 3687013 h 7790740"/>
              <a:gd name="connsiteX786" fmla="*/ 21508744 w 27930708"/>
              <a:gd name="connsiteY786" fmla="*/ 3594913 h 7790740"/>
              <a:gd name="connsiteX787" fmla="*/ 21508744 w 27930708"/>
              <a:gd name="connsiteY787" fmla="*/ 3605482 h 7790740"/>
              <a:gd name="connsiteX788" fmla="*/ 21691496 w 27930708"/>
              <a:gd name="connsiteY788" fmla="*/ 3564717 h 7790740"/>
              <a:gd name="connsiteX789" fmla="*/ 21457396 w 27930708"/>
              <a:gd name="connsiteY789" fmla="*/ 3625110 h 7790740"/>
              <a:gd name="connsiteX790" fmla="*/ 21345628 w 27930708"/>
              <a:gd name="connsiteY790" fmla="*/ 3656817 h 7790740"/>
              <a:gd name="connsiteX791" fmla="*/ 21306360 w 27930708"/>
              <a:gd name="connsiteY791" fmla="*/ 3697582 h 7790740"/>
              <a:gd name="connsiteX792" fmla="*/ 21295788 w 27930708"/>
              <a:gd name="connsiteY792" fmla="*/ 3697582 h 7790740"/>
              <a:gd name="connsiteX793" fmla="*/ 21295788 w 27930708"/>
              <a:gd name="connsiteY793" fmla="*/ 3676444 h 7790740"/>
              <a:gd name="connsiteX794" fmla="*/ 20971064 w 27930708"/>
              <a:gd name="connsiteY794" fmla="*/ 3747407 h 7790740"/>
              <a:gd name="connsiteX795" fmla="*/ 20930284 w 27930708"/>
              <a:gd name="connsiteY795" fmla="*/ 3788172 h 7790740"/>
              <a:gd name="connsiteX796" fmla="*/ 20904420 w 27930708"/>
              <a:gd name="connsiteY796" fmla="*/ 3819124 h 7790740"/>
              <a:gd name="connsiteX797" fmla="*/ 20901816 w 27930708"/>
              <a:gd name="connsiteY797" fmla="*/ 3824293 h 7790740"/>
              <a:gd name="connsiteX798" fmla="*/ 20764478 w 27930708"/>
              <a:gd name="connsiteY798" fmla="*/ 3845970 h 7790740"/>
              <a:gd name="connsiteX799" fmla="*/ 20227976 w 27930708"/>
              <a:gd name="connsiteY799" fmla="*/ 3940665 h 7790740"/>
              <a:gd name="connsiteX800" fmla="*/ 20187200 w 27930708"/>
              <a:gd name="connsiteY800" fmla="*/ 3981431 h 7790740"/>
              <a:gd name="connsiteX801" fmla="*/ 20634260 w 27930708"/>
              <a:gd name="connsiteY801" fmla="*/ 3910469 h 7790740"/>
              <a:gd name="connsiteX802" fmla="*/ 21091892 w 27930708"/>
              <a:gd name="connsiteY802" fmla="*/ 3839506 h 7790740"/>
              <a:gd name="connsiteX803" fmla="*/ 21122100 w 27930708"/>
              <a:gd name="connsiteY803" fmla="*/ 3818369 h 7790740"/>
              <a:gd name="connsiteX804" fmla="*/ 21418124 w 27930708"/>
              <a:gd name="connsiteY804" fmla="*/ 3736838 h 7790740"/>
              <a:gd name="connsiteX805" fmla="*/ 21464756 w 27930708"/>
              <a:gd name="connsiteY805" fmla="*/ 3728911 h 7790740"/>
              <a:gd name="connsiteX806" fmla="*/ 21508424 w 27930708"/>
              <a:gd name="connsiteY806" fmla="*/ 3728005 h 7790740"/>
              <a:gd name="connsiteX807" fmla="*/ 21502326 w 27930708"/>
              <a:gd name="connsiteY807" fmla="*/ 3732308 h 7790740"/>
              <a:gd name="connsiteX808" fmla="*/ 21489112 w 27930708"/>
              <a:gd name="connsiteY808" fmla="*/ 3736838 h 7790740"/>
              <a:gd name="connsiteX809" fmla="*/ 21153816 w 27930708"/>
              <a:gd name="connsiteY809" fmla="*/ 3839506 h 7790740"/>
              <a:gd name="connsiteX810" fmla="*/ 21162876 w 27930708"/>
              <a:gd name="connsiteY810" fmla="*/ 3818369 h 7790740"/>
              <a:gd name="connsiteX811" fmla="*/ 20573844 w 27930708"/>
              <a:gd name="connsiteY811" fmla="*/ 3930096 h 7790740"/>
              <a:gd name="connsiteX812" fmla="*/ 20543640 w 27930708"/>
              <a:gd name="connsiteY812" fmla="*/ 3940665 h 7790740"/>
              <a:gd name="connsiteX813" fmla="*/ 20502860 w 27930708"/>
              <a:gd name="connsiteY813" fmla="*/ 3981431 h 7790740"/>
              <a:gd name="connsiteX814" fmla="*/ 20644832 w 27930708"/>
              <a:gd name="connsiteY814" fmla="*/ 3960293 h 7790740"/>
              <a:gd name="connsiteX815" fmla="*/ 20665976 w 27930708"/>
              <a:gd name="connsiteY815" fmla="*/ 3951234 h 7790740"/>
              <a:gd name="connsiteX816" fmla="*/ 20696184 w 27930708"/>
              <a:gd name="connsiteY816" fmla="*/ 3960293 h 7790740"/>
              <a:gd name="connsiteX817" fmla="*/ 21010332 w 27930708"/>
              <a:gd name="connsiteY817" fmla="*/ 3899900 h 7790740"/>
              <a:gd name="connsiteX818" fmla="*/ 21001272 w 27930708"/>
              <a:gd name="connsiteY818" fmla="*/ 3930096 h 7790740"/>
              <a:gd name="connsiteX819" fmla="*/ 21061684 w 27930708"/>
              <a:gd name="connsiteY819" fmla="*/ 3919528 h 7790740"/>
              <a:gd name="connsiteX820" fmla="*/ 20949920 w 27930708"/>
              <a:gd name="connsiteY820" fmla="*/ 3960293 h 7790740"/>
              <a:gd name="connsiteX821" fmla="*/ 20960492 w 27930708"/>
              <a:gd name="connsiteY821" fmla="*/ 3940665 h 7790740"/>
              <a:gd name="connsiteX822" fmla="*/ 20777740 w 27930708"/>
              <a:gd name="connsiteY822" fmla="*/ 3960293 h 7790740"/>
              <a:gd name="connsiteX823" fmla="*/ 21214228 w 27930708"/>
              <a:gd name="connsiteY823" fmla="*/ 3992000 h 7790740"/>
              <a:gd name="connsiteX824" fmla="*/ 21193084 w 27930708"/>
              <a:gd name="connsiteY824" fmla="*/ 3992000 h 7790740"/>
              <a:gd name="connsiteX825" fmla="*/ 20706756 w 27930708"/>
              <a:gd name="connsiteY825" fmla="*/ 3970862 h 7790740"/>
              <a:gd name="connsiteX826" fmla="*/ 20451508 w 27930708"/>
              <a:gd name="connsiteY826" fmla="*/ 4022196 h 7790740"/>
              <a:gd name="connsiteX827" fmla="*/ 20421300 w 27930708"/>
              <a:gd name="connsiteY827" fmla="*/ 4041824 h 7790740"/>
              <a:gd name="connsiteX828" fmla="*/ 20524004 w 27930708"/>
              <a:gd name="connsiteY828" fmla="*/ 4041824 h 7790740"/>
              <a:gd name="connsiteX829" fmla="*/ 20767168 w 27930708"/>
              <a:gd name="connsiteY829" fmla="*/ 4001059 h 7790740"/>
              <a:gd name="connsiteX830" fmla="*/ 20594992 w 27930708"/>
              <a:gd name="connsiteY830" fmla="*/ 4052393 h 7790740"/>
              <a:gd name="connsiteX831" fmla="*/ 20827584 w 27930708"/>
              <a:gd name="connsiteY831" fmla="*/ 4062962 h 7790740"/>
              <a:gd name="connsiteX832" fmla="*/ 20797376 w 27930708"/>
              <a:gd name="connsiteY832" fmla="*/ 4062962 h 7790740"/>
              <a:gd name="connsiteX833" fmla="*/ 20706756 w 27930708"/>
              <a:gd name="connsiteY833" fmla="*/ 4093158 h 7790740"/>
              <a:gd name="connsiteX834" fmla="*/ 20726388 w 27930708"/>
              <a:gd name="connsiteY834" fmla="*/ 4103727 h 7790740"/>
              <a:gd name="connsiteX835" fmla="*/ 20807948 w 27930708"/>
              <a:gd name="connsiteY835" fmla="*/ 4072021 h 7790740"/>
              <a:gd name="connsiteX836" fmla="*/ 20827584 w 27930708"/>
              <a:gd name="connsiteY836" fmla="*/ 4062962 h 7790740"/>
              <a:gd name="connsiteX837" fmla="*/ 20838156 w 27930708"/>
              <a:gd name="connsiteY837" fmla="*/ 4052393 h 7790740"/>
              <a:gd name="connsiteX838" fmla="*/ 20889508 w 27930708"/>
              <a:gd name="connsiteY838" fmla="*/ 4011627 h 7790740"/>
              <a:gd name="connsiteX839" fmla="*/ 20980128 w 27930708"/>
              <a:gd name="connsiteY839" fmla="*/ 3992000 h 7790740"/>
              <a:gd name="connsiteX840" fmla="*/ 20949920 w 27930708"/>
              <a:gd name="connsiteY840" fmla="*/ 4031255 h 7790740"/>
              <a:gd name="connsiteX841" fmla="*/ 21081320 w 27930708"/>
              <a:gd name="connsiteY841" fmla="*/ 4001059 h 7790740"/>
              <a:gd name="connsiteX842" fmla="*/ 21042052 w 27930708"/>
              <a:gd name="connsiteY842" fmla="*/ 4022196 h 7790740"/>
              <a:gd name="connsiteX843" fmla="*/ 21010332 w 27930708"/>
              <a:gd name="connsiteY843" fmla="*/ 4062962 h 7790740"/>
              <a:gd name="connsiteX844" fmla="*/ 20777740 w 27930708"/>
              <a:gd name="connsiteY844" fmla="*/ 4103727 h 7790740"/>
              <a:gd name="connsiteX845" fmla="*/ 20767168 w 27930708"/>
              <a:gd name="connsiteY845" fmla="*/ 4103727 h 7790740"/>
              <a:gd name="connsiteX846" fmla="*/ 21010332 w 27930708"/>
              <a:gd name="connsiteY846" fmla="*/ 4133924 h 7790740"/>
              <a:gd name="connsiteX847" fmla="*/ 20939348 w 27930708"/>
              <a:gd name="connsiteY847" fmla="*/ 4164121 h 7790740"/>
              <a:gd name="connsiteX848" fmla="*/ 21498172 w 27930708"/>
              <a:gd name="connsiteY848" fmla="*/ 4215455 h 7790740"/>
              <a:gd name="connsiteX849" fmla="*/ 21590304 w 27930708"/>
              <a:gd name="connsiteY849" fmla="*/ 4183748 h 7790740"/>
              <a:gd name="connsiteX850" fmla="*/ 21255008 w 27930708"/>
              <a:gd name="connsiteY850" fmla="*/ 4153552 h 7790740"/>
              <a:gd name="connsiteX851" fmla="*/ 21498172 w 27930708"/>
              <a:gd name="connsiteY851" fmla="*/ 4144493 h 7790740"/>
              <a:gd name="connsiteX852" fmla="*/ 22392296 w 27930708"/>
              <a:gd name="connsiteY852" fmla="*/ 4204886 h 7790740"/>
              <a:gd name="connsiteX853" fmla="*/ 21915028 w 27930708"/>
              <a:gd name="connsiteY853" fmla="*/ 4215455 h 7790740"/>
              <a:gd name="connsiteX854" fmla="*/ 21824408 w 27930708"/>
              <a:gd name="connsiteY854" fmla="*/ 4245652 h 7790740"/>
              <a:gd name="connsiteX855" fmla="*/ 21874248 w 27930708"/>
              <a:gd name="connsiteY855" fmla="*/ 4256221 h 7790740"/>
              <a:gd name="connsiteX856" fmla="*/ 21732276 w 27930708"/>
              <a:gd name="connsiteY856" fmla="*/ 4245652 h 7790740"/>
              <a:gd name="connsiteX857" fmla="*/ 21702068 w 27930708"/>
              <a:gd name="connsiteY857" fmla="*/ 4245652 h 7790740"/>
              <a:gd name="connsiteX858" fmla="*/ 21356200 w 27930708"/>
              <a:gd name="connsiteY858" fmla="*/ 4245652 h 7790740"/>
              <a:gd name="connsiteX859" fmla="*/ 21265580 w 27930708"/>
              <a:gd name="connsiteY859" fmla="*/ 4275848 h 7790740"/>
              <a:gd name="connsiteX860" fmla="*/ 22087204 w 27930708"/>
              <a:gd name="connsiteY860" fmla="*/ 4316614 h 7790740"/>
              <a:gd name="connsiteX861" fmla="*/ 21854612 w 27930708"/>
              <a:gd name="connsiteY861" fmla="*/ 4325673 h 7790740"/>
              <a:gd name="connsiteX862" fmla="*/ 21783628 w 27930708"/>
              <a:gd name="connsiteY862" fmla="*/ 4366438 h 7790740"/>
              <a:gd name="connsiteX863" fmla="*/ 22200480 w 27930708"/>
              <a:gd name="connsiteY863" fmla="*/ 4377007 h 7790740"/>
              <a:gd name="connsiteX864" fmla="*/ 21702068 w 27930708"/>
              <a:gd name="connsiteY864" fmla="*/ 4387576 h 7790740"/>
              <a:gd name="connsiteX865" fmla="*/ 21214228 w 27930708"/>
              <a:gd name="connsiteY865" fmla="*/ 4398145 h 7790740"/>
              <a:gd name="connsiteX866" fmla="*/ 21122100 w 27930708"/>
              <a:gd name="connsiteY866" fmla="*/ 4428342 h 7790740"/>
              <a:gd name="connsiteX867" fmla="*/ 21396980 w 27930708"/>
              <a:gd name="connsiteY867" fmla="*/ 4447969 h 7790740"/>
              <a:gd name="connsiteX868" fmla="*/ 21356200 w 27930708"/>
              <a:gd name="connsiteY868" fmla="*/ 4469107 h 7790740"/>
              <a:gd name="connsiteX869" fmla="*/ 21508744 w 27930708"/>
              <a:gd name="connsiteY869" fmla="*/ 4478166 h 7790740"/>
              <a:gd name="connsiteX870" fmla="*/ 21478540 w 27930708"/>
              <a:gd name="connsiteY870" fmla="*/ 4499304 h 7790740"/>
              <a:gd name="connsiteX871" fmla="*/ 22718528 w 27930708"/>
              <a:gd name="connsiteY871" fmla="*/ 4550638 h 7790740"/>
              <a:gd name="connsiteX872" fmla="*/ 22809148 w 27930708"/>
              <a:gd name="connsiteY872" fmla="*/ 4509873 h 7790740"/>
              <a:gd name="connsiteX873" fmla="*/ 21792688 w 27930708"/>
              <a:gd name="connsiteY873" fmla="*/ 4478166 h 7790740"/>
              <a:gd name="connsiteX874" fmla="*/ 22047936 w 27930708"/>
              <a:gd name="connsiteY874" fmla="*/ 4478166 h 7790740"/>
              <a:gd name="connsiteX875" fmla="*/ 22138556 w 27930708"/>
              <a:gd name="connsiteY875" fmla="*/ 4458538 h 7790740"/>
              <a:gd name="connsiteX876" fmla="*/ 22413440 w 27930708"/>
              <a:gd name="connsiteY876" fmla="*/ 4458538 h 7790740"/>
              <a:gd name="connsiteX877" fmla="*/ 22514632 w 27930708"/>
              <a:gd name="connsiteY877" fmla="*/ 4417773 h 7790740"/>
              <a:gd name="connsiteX878" fmla="*/ 21904456 w 27930708"/>
              <a:gd name="connsiteY878" fmla="*/ 4417773 h 7790740"/>
              <a:gd name="connsiteX879" fmla="*/ 22697384 w 27930708"/>
              <a:gd name="connsiteY879" fmla="*/ 4398145 h 7790740"/>
              <a:gd name="connsiteX880" fmla="*/ 22759308 w 27930708"/>
              <a:gd name="connsiteY880" fmla="*/ 4387576 h 7790740"/>
              <a:gd name="connsiteX881" fmla="*/ 22991900 w 27930708"/>
              <a:gd name="connsiteY881" fmla="*/ 4398145 h 7790740"/>
              <a:gd name="connsiteX882" fmla="*/ 22768368 w 27930708"/>
              <a:gd name="connsiteY882" fmla="*/ 4407204 h 7790740"/>
              <a:gd name="connsiteX883" fmla="*/ 22677748 w 27930708"/>
              <a:gd name="connsiteY883" fmla="*/ 4447969 h 7790740"/>
              <a:gd name="connsiteX884" fmla="*/ 23256208 w 27930708"/>
              <a:gd name="connsiteY884" fmla="*/ 4488735 h 7790740"/>
              <a:gd name="connsiteX885" fmla="*/ 23296988 w 27930708"/>
              <a:gd name="connsiteY885" fmla="*/ 4488735 h 7790740"/>
              <a:gd name="connsiteX886" fmla="*/ 23084028 w 27930708"/>
              <a:gd name="connsiteY886" fmla="*/ 4499304 h 7790740"/>
              <a:gd name="connsiteX887" fmla="*/ 22991900 w 27930708"/>
              <a:gd name="connsiteY887" fmla="*/ 4540069 h 7790740"/>
              <a:gd name="connsiteX888" fmla="*/ 23602076 w 27930708"/>
              <a:gd name="connsiteY888" fmla="*/ 4591404 h 7790740"/>
              <a:gd name="connsiteX889" fmla="*/ 23062884 w 27930708"/>
              <a:gd name="connsiteY889" fmla="*/ 4611031 h 7790740"/>
              <a:gd name="connsiteX890" fmla="*/ 22961692 w 27930708"/>
              <a:gd name="connsiteY890" fmla="*/ 4630659 h 7790740"/>
              <a:gd name="connsiteX891" fmla="*/ 22951120 w 27930708"/>
              <a:gd name="connsiteY891" fmla="*/ 4630659 h 7790740"/>
              <a:gd name="connsiteX892" fmla="*/ 22321308 w 27930708"/>
              <a:gd name="connsiteY892" fmla="*/ 4611031 h 7790740"/>
              <a:gd name="connsiteX893" fmla="*/ 22383232 w 27930708"/>
              <a:gd name="connsiteY893" fmla="*/ 4591404 h 7790740"/>
              <a:gd name="connsiteX894" fmla="*/ 22108352 w 27930708"/>
              <a:gd name="connsiteY894" fmla="*/ 4591404 h 7790740"/>
              <a:gd name="connsiteX895" fmla="*/ 22016220 w 27930708"/>
              <a:gd name="connsiteY895" fmla="*/ 4630659 h 7790740"/>
              <a:gd name="connsiteX896" fmla="*/ 22087204 w 27930708"/>
              <a:gd name="connsiteY896" fmla="*/ 4630659 h 7790740"/>
              <a:gd name="connsiteX897" fmla="*/ 22026792 w 27930708"/>
              <a:gd name="connsiteY897" fmla="*/ 4641228 h 7790740"/>
              <a:gd name="connsiteX898" fmla="*/ 21936172 w 27930708"/>
              <a:gd name="connsiteY898" fmla="*/ 4671425 h 7790740"/>
              <a:gd name="connsiteX899" fmla="*/ 22656604 w 27930708"/>
              <a:gd name="connsiteY899" fmla="*/ 4712190 h 7790740"/>
              <a:gd name="connsiteX900" fmla="*/ 22575044 w 27930708"/>
              <a:gd name="connsiteY900" fmla="*/ 4742387 h 7790740"/>
              <a:gd name="connsiteX901" fmla="*/ 21620512 w 27930708"/>
              <a:gd name="connsiteY901" fmla="*/ 4772584 h 7790740"/>
              <a:gd name="connsiteX902" fmla="*/ 21528380 w 27930708"/>
              <a:gd name="connsiteY902" fmla="*/ 4804290 h 7790740"/>
              <a:gd name="connsiteX903" fmla="*/ 22078144 w 27930708"/>
              <a:gd name="connsiteY903" fmla="*/ 4813349 h 7790740"/>
              <a:gd name="connsiteX904" fmla="*/ 21742848 w 27930708"/>
              <a:gd name="connsiteY904" fmla="*/ 4854115 h 7790740"/>
              <a:gd name="connsiteX905" fmla="*/ 21702068 w 27930708"/>
              <a:gd name="connsiteY905" fmla="*/ 4875252 h 7790740"/>
              <a:gd name="connsiteX906" fmla="*/ 22200480 w 27930708"/>
              <a:gd name="connsiteY906" fmla="*/ 4885821 h 7790740"/>
              <a:gd name="connsiteX907" fmla="*/ 22209544 w 27930708"/>
              <a:gd name="connsiteY907" fmla="*/ 4894880 h 7790740"/>
              <a:gd name="connsiteX908" fmla="*/ 22250324 w 27930708"/>
              <a:gd name="connsiteY908" fmla="*/ 4894880 h 7790740"/>
              <a:gd name="connsiteX909" fmla="*/ 22189908 w 27930708"/>
              <a:gd name="connsiteY909" fmla="*/ 4925077 h 7790740"/>
              <a:gd name="connsiteX910" fmla="*/ 22738164 w 27930708"/>
              <a:gd name="connsiteY910" fmla="*/ 4956783 h 7790740"/>
              <a:gd name="connsiteX911" fmla="*/ 22839356 w 27930708"/>
              <a:gd name="connsiteY911" fmla="*/ 4935646 h 7790740"/>
              <a:gd name="connsiteX912" fmla="*/ 22901280 w 27930708"/>
              <a:gd name="connsiteY912" fmla="*/ 4935646 h 7790740"/>
              <a:gd name="connsiteX913" fmla="*/ 23013044 w 27930708"/>
              <a:gd name="connsiteY913" fmla="*/ 4965842 h 7790740"/>
              <a:gd name="connsiteX914" fmla="*/ 22738164 w 27930708"/>
              <a:gd name="connsiteY914" fmla="*/ 4986980 h 7790740"/>
              <a:gd name="connsiteX915" fmla="*/ 22656604 w 27930708"/>
              <a:gd name="connsiteY915" fmla="*/ 5017177 h 7790740"/>
              <a:gd name="connsiteX916" fmla="*/ 23185224 w 27930708"/>
              <a:gd name="connsiteY916" fmla="*/ 5038314 h 7790740"/>
              <a:gd name="connsiteX917" fmla="*/ 23195796 w 27930708"/>
              <a:gd name="connsiteY917" fmla="*/ 5047373 h 7790740"/>
              <a:gd name="connsiteX918" fmla="*/ 22819720 w 27930708"/>
              <a:gd name="connsiteY918" fmla="*/ 5077570 h 7790740"/>
              <a:gd name="connsiteX919" fmla="*/ 22727588 w 27930708"/>
              <a:gd name="connsiteY919" fmla="*/ 5118335 h 7790740"/>
              <a:gd name="connsiteX920" fmla="*/ 23662488 w 27930708"/>
              <a:gd name="connsiteY920" fmla="*/ 5139473 h 7790740"/>
              <a:gd name="connsiteX921" fmla="*/ 23713840 w 27930708"/>
              <a:gd name="connsiteY921" fmla="*/ 5150042 h 7790740"/>
              <a:gd name="connsiteX922" fmla="*/ 23795400 w 27930708"/>
              <a:gd name="connsiteY922" fmla="*/ 5159101 h 7790740"/>
              <a:gd name="connsiteX923" fmla="*/ 23703268 w 27930708"/>
              <a:gd name="connsiteY923" fmla="*/ 5180239 h 7790740"/>
              <a:gd name="connsiteX924" fmla="*/ 23632284 w 27930708"/>
              <a:gd name="connsiteY924" fmla="*/ 5210435 h 7790740"/>
              <a:gd name="connsiteX925" fmla="*/ 24160900 w 27930708"/>
              <a:gd name="connsiteY925" fmla="*/ 5230063 h 7790740"/>
              <a:gd name="connsiteX926" fmla="*/ 24698584 w 27930708"/>
              <a:gd name="connsiteY926" fmla="*/ 5230063 h 7790740"/>
              <a:gd name="connsiteX927" fmla="*/ 24730300 w 27930708"/>
              <a:gd name="connsiteY927" fmla="*/ 5230063 h 7790740"/>
              <a:gd name="connsiteX928" fmla="*/ 23967580 w 27930708"/>
              <a:gd name="connsiteY928" fmla="*/ 5291966 h 7790740"/>
              <a:gd name="connsiteX929" fmla="*/ 24109552 w 27930708"/>
              <a:gd name="connsiteY929" fmla="*/ 5281397 h 7790740"/>
              <a:gd name="connsiteX930" fmla="*/ 24089916 w 27930708"/>
              <a:gd name="connsiteY930" fmla="*/ 5291966 h 7790740"/>
              <a:gd name="connsiteX931" fmla="*/ 23875448 w 27930708"/>
              <a:gd name="connsiteY931" fmla="*/ 5301025 h 7790740"/>
              <a:gd name="connsiteX932" fmla="*/ 23845240 w 27930708"/>
              <a:gd name="connsiteY932" fmla="*/ 5332732 h 7790740"/>
              <a:gd name="connsiteX933" fmla="*/ 23541664 w 27930708"/>
              <a:gd name="connsiteY933" fmla="*/ 5341791 h 7790740"/>
              <a:gd name="connsiteX934" fmla="*/ 23500884 w 27930708"/>
              <a:gd name="connsiteY934" fmla="*/ 5341791 h 7790740"/>
              <a:gd name="connsiteX935" fmla="*/ 23531092 w 27930708"/>
              <a:gd name="connsiteY935" fmla="*/ 5332732 h 7790740"/>
              <a:gd name="connsiteX936" fmla="*/ 23479740 w 27930708"/>
              <a:gd name="connsiteY936" fmla="*/ 5332732 h 7790740"/>
              <a:gd name="connsiteX937" fmla="*/ 23531092 w 27930708"/>
              <a:gd name="connsiteY937" fmla="*/ 5311594 h 7790740"/>
              <a:gd name="connsiteX938" fmla="*/ 23550724 w 27930708"/>
              <a:gd name="connsiteY938" fmla="*/ 5311594 h 7790740"/>
              <a:gd name="connsiteX939" fmla="*/ 23621712 w 27930708"/>
              <a:gd name="connsiteY939" fmla="*/ 5270829 h 7790740"/>
              <a:gd name="connsiteX940" fmla="*/ 23185224 w 27930708"/>
              <a:gd name="connsiteY940" fmla="*/ 5291966 h 7790740"/>
              <a:gd name="connsiteX941" fmla="*/ 23591504 w 27930708"/>
              <a:gd name="connsiteY941" fmla="*/ 5260260 h 7790740"/>
              <a:gd name="connsiteX942" fmla="*/ 23673064 w 27930708"/>
              <a:gd name="connsiteY942" fmla="*/ 5219494 h 7790740"/>
              <a:gd name="connsiteX943" fmla="*/ 23480306 w 27930708"/>
              <a:gd name="connsiteY943" fmla="*/ 5224779 h 7790740"/>
              <a:gd name="connsiteX944" fmla="*/ 23363034 w 27930708"/>
              <a:gd name="connsiteY944" fmla="*/ 5227975 h 7790740"/>
              <a:gd name="connsiteX945" fmla="*/ 23386618 w 27930708"/>
              <a:gd name="connsiteY945" fmla="*/ 5219235 h 7790740"/>
              <a:gd name="connsiteX946" fmla="*/ 23460104 w 27930708"/>
              <a:gd name="connsiteY946" fmla="*/ 5189298 h 7790740"/>
              <a:gd name="connsiteX947" fmla="*/ 22718528 w 27930708"/>
              <a:gd name="connsiteY947" fmla="*/ 5169670 h 7790740"/>
              <a:gd name="connsiteX948" fmla="*/ 22555412 w 27930708"/>
              <a:gd name="connsiteY948" fmla="*/ 5159101 h 7790740"/>
              <a:gd name="connsiteX949" fmla="*/ 22463280 w 27930708"/>
              <a:gd name="connsiteY949" fmla="*/ 5189298 h 7790740"/>
              <a:gd name="connsiteX950" fmla="*/ 22606764 w 27930708"/>
              <a:gd name="connsiteY950" fmla="*/ 5199866 h 7790740"/>
              <a:gd name="connsiteX951" fmla="*/ 22768368 w 27930708"/>
              <a:gd name="connsiteY951" fmla="*/ 5210435 h 7790740"/>
              <a:gd name="connsiteX952" fmla="*/ 22789512 w 27930708"/>
              <a:gd name="connsiteY952" fmla="*/ 5210435 h 7790740"/>
              <a:gd name="connsiteX953" fmla="*/ 23133872 w 27930708"/>
              <a:gd name="connsiteY953" fmla="*/ 5210435 h 7790740"/>
              <a:gd name="connsiteX954" fmla="*/ 22819720 w 27930708"/>
              <a:gd name="connsiteY954" fmla="*/ 5219494 h 7790740"/>
              <a:gd name="connsiteX955" fmla="*/ 22504060 w 27930708"/>
              <a:gd name="connsiteY955" fmla="*/ 5240632 h 7790740"/>
              <a:gd name="connsiteX956" fmla="*/ 22422500 w 27930708"/>
              <a:gd name="connsiteY956" fmla="*/ 5270829 h 7790740"/>
              <a:gd name="connsiteX957" fmla="*/ 22778940 w 27930708"/>
              <a:gd name="connsiteY957" fmla="*/ 5281397 h 7790740"/>
              <a:gd name="connsiteX958" fmla="*/ 23124808 w 27930708"/>
              <a:gd name="connsiteY958" fmla="*/ 5270829 h 7790740"/>
              <a:gd name="connsiteX959" fmla="*/ 23013044 w 27930708"/>
              <a:gd name="connsiteY959" fmla="*/ 5291966 h 7790740"/>
              <a:gd name="connsiteX960" fmla="*/ 22951120 w 27930708"/>
              <a:gd name="connsiteY960" fmla="*/ 5322163 h 7790740"/>
              <a:gd name="connsiteX961" fmla="*/ 23053824 w 27930708"/>
              <a:gd name="connsiteY961" fmla="*/ 5322163 h 7790740"/>
              <a:gd name="connsiteX962" fmla="*/ 23032680 w 27930708"/>
              <a:gd name="connsiteY962" fmla="*/ 5332732 h 7790740"/>
              <a:gd name="connsiteX963" fmla="*/ 22636968 w 27930708"/>
              <a:gd name="connsiteY963" fmla="*/ 5332732 h 7790740"/>
              <a:gd name="connsiteX964" fmla="*/ 22433072 w 27930708"/>
              <a:gd name="connsiteY964" fmla="*/ 5332732 h 7790740"/>
              <a:gd name="connsiteX965" fmla="*/ 22433072 w 27930708"/>
              <a:gd name="connsiteY965" fmla="*/ 5341791 h 7790740"/>
              <a:gd name="connsiteX966" fmla="*/ 22596192 w 27930708"/>
              <a:gd name="connsiteY966" fmla="*/ 5341791 h 7790740"/>
              <a:gd name="connsiteX967" fmla="*/ 22544840 w 27930708"/>
              <a:gd name="connsiteY967" fmla="*/ 5362928 h 7790740"/>
              <a:gd name="connsiteX968" fmla="*/ 22830292 w 27930708"/>
              <a:gd name="connsiteY968" fmla="*/ 5371987 h 7790740"/>
              <a:gd name="connsiteX969" fmla="*/ 22789512 w 27930708"/>
              <a:gd name="connsiteY969" fmla="*/ 5393125 h 7790740"/>
              <a:gd name="connsiteX970" fmla="*/ 22910340 w 27930708"/>
              <a:gd name="connsiteY970" fmla="*/ 5393125 h 7790740"/>
              <a:gd name="connsiteX971" fmla="*/ 22904110 w 27930708"/>
              <a:gd name="connsiteY971" fmla="*/ 5394446 h 7790740"/>
              <a:gd name="connsiteX972" fmla="*/ 22863928 w 27930708"/>
              <a:gd name="connsiteY972" fmla="*/ 5402967 h 7790740"/>
              <a:gd name="connsiteX973" fmla="*/ 22830292 w 27930708"/>
              <a:gd name="connsiteY973" fmla="*/ 5403694 h 7790740"/>
              <a:gd name="connsiteX974" fmla="*/ 22849928 w 27930708"/>
              <a:gd name="connsiteY974" fmla="*/ 5403694 h 7790740"/>
              <a:gd name="connsiteX975" fmla="*/ 22860500 w 27930708"/>
              <a:gd name="connsiteY975" fmla="*/ 5403694 h 7790740"/>
              <a:gd name="connsiteX976" fmla="*/ 22863928 w 27930708"/>
              <a:gd name="connsiteY976" fmla="*/ 5402967 h 7790740"/>
              <a:gd name="connsiteX977" fmla="*/ 23135950 w 27930708"/>
              <a:gd name="connsiteY977" fmla="*/ 5397088 h 7790740"/>
              <a:gd name="connsiteX978" fmla="*/ 23449532 w 27930708"/>
              <a:gd name="connsiteY978" fmla="*/ 5382556 h 7790740"/>
              <a:gd name="connsiteX979" fmla="*/ 23632284 w 27930708"/>
              <a:gd name="connsiteY979" fmla="*/ 5382556 h 7790740"/>
              <a:gd name="connsiteX980" fmla="*/ 23561296 w 27930708"/>
              <a:gd name="connsiteY980" fmla="*/ 5412753 h 7790740"/>
              <a:gd name="connsiteX981" fmla="*/ 23647388 w 27930708"/>
              <a:gd name="connsiteY981" fmla="*/ 5404826 h 7790740"/>
              <a:gd name="connsiteX982" fmla="*/ 23680628 w 27930708"/>
              <a:gd name="connsiteY982" fmla="*/ 5404389 h 7790740"/>
              <a:gd name="connsiteX983" fmla="*/ 23656070 w 27930708"/>
              <a:gd name="connsiteY983" fmla="*/ 5410063 h 7790740"/>
              <a:gd name="connsiteX984" fmla="*/ 23591504 w 27930708"/>
              <a:gd name="connsiteY984" fmla="*/ 5444459 h 7790740"/>
              <a:gd name="connsiteX985" fmla="*/ 23907164 w 27930708"/>
              <a:gd name="connsiteY985" fmla="*/ 5444459 h 7790740"/>
              <a:gd name="connsiteX986" fmla="*/ 23845240 w 27930708"/>
              <a:gd name="connsiteY986" fmla="*/ 5485225 h 7790740"/>
              <a:gd name="connsiteX987" fmla="*/ 24435784 w 27930708"/>
              <a:gd name="connsiteY987" fmla="*/ 5474656 h 7790740"/>
              <a:gd name="connsiteX988" fmla="*/ 24536976 w 27930708"/>
              <a:gd name="connsiteY988" fmla="*/ 5433891 h 7790740"/>
              <a:gd name="connsiteX989" fmla="*/ 24425212 w 27930708"/>
              <a:gd name="connsiteY989" fmla="*/ 5444459 h 7790740"/>
              <a:gd name="connsiteX990" fmla="*/ 24373860 w 27930708"/>
              <a:gd name="connsiteY990" fmla="*/ 5453518 h 7790740"/>
              <a:gd name="connsiteX991" fmla="*/ 24251524 w 27930708"/>
              <a:gd name="connsiteY991" fmla="*/ 5444459 h 7790740"/>
              <a:gd name="connsiteX992" fmla="*/ 24191108 w 27930708"/>
              <a:gd name="connsiteY992" fmla="*/ 5444459 h 7790740"/>
              <a:gd name="connsiteX993" fmla="*/ 24171476 w 27930708"/>
              <a:gd name="connsiteY993" fmla="*/ 5444459 h 7790740"/>
              <a:gd name="connsiteX994" fmla="*/ 24120124 w 27930708"/>
              <a:gd name="connsiteY994" fmla="*/ 5444459 h 7790740"/>
              <a:gd name="connsiteX995" fmla="*/ 24150328 w 27930708"/>
              <a:gd name="connsiteY995" fmla="*/ 5423322 h 7790740"/>
              <a:gd name="connsiteX996" fmla="*/ 24343652 w 27930708"/>
              <a:gd name="connsiteY996" fmla="*/ 5423322 h 7790740"/>
              <a:gd name="connsiteX997" fmla="*/ 24425212 w 27930708"/>
              <a:gd name="connsiteY997" fmla="*/ 5403694 h 7790740"/>
              <a:gd name="connsiteX998" fmla="*/ 25379748 w 27930708"/>
              <a:gd name="connsiteY998" fmla="*/ 5362928 h 7790740"/>
              <a:gd name="connsiteX999" fmla="*/ 24872272 w 27930708"/>
              <a:gd name="connsiteY999" fmla="*/ 5423322 h 7790740"/>
              <a:gd name="connsiteX1000" fmla="*/ 24780140 w 27930708"/>
              <a:gd name="connsiteY1000" fmla="*/ 5464087 h 7790740"/>
              <a:gd name="connsiteX1001" fmla="*/ 24831492 w 27930708"/>
              <a:gd name="connsiteY1001" fmla="*/ 5464087 h 7790740"/>
              <a:gd name="connsiteX1002" fmla="*/ 24689520 w 27930708"/>
              <a:gd name="connsiteY1002" fmla="*/ 5474656 h 7790740"/>
              <a:gd name="connsiteX1003" fmla="*/ 24648740 w 27930708"/>
              <a:gd name="connsiteY1003" fmla="*/ 5485225 h 7790740"/>
              <a:gd name="connsiteX1004" fmla="*/ 24547548 w 27930708"/>
              <a:gd name="connsiteY1004" fmla="*/ 5494284 h 7790740"/>
              <a:gd name="connsiteX1005" fmla="*/ 24891908 w 27930708"/>
              <a:gd name="connsiteY1005" fmla="*/ 5494284 h 7790740"/>
              <a:gd name="connsiteX1006" fmla="*/ 24820920 w 27930708"/>
              <a:gd name="connsiteY1006" fmla="*/ 5504853 h 7790740"/>
              <a:gd name="connsiteX1007" fmla="*/ 24760508 w 27930708"/>
              <a:gd name="connsiteY1007" fmla="*/ 5524481 h 7790740"/>
              <a:gd name="connsiteX1008" fmla="*/ 25064084 w 27930708"/>
              <a:gd name="connsiteY1008" fmla="*/ 5504853 h 7790740"/>
              <a:gd name="connsiteX1009" fmla="*/ 24820920 w 27930708"/>
              <a:gd name="connsiteY1009" fmla="*/ 5545618 h 7790740"/>
              <a:gd name="connsiteX1010" fmla="*/ 25115436 w 27930708"/>
              <a:gd name="connsiteY1010" fmla="*/ 5545618 h 7790740"/>
              <a:gd name="connsiteX1011" fmla="*/ 25145644 w 27930708"/>
              <a:gd name="connsiteY1011" fmla="*/ 5556187 h 7790740"/>
              <a:gd name="connsiteX1012" fmla="*/ 25186424 w 27930708"/>
              <a:gd name="connsiteY1012" fmla="*/ 5556187 h 7790740"/>
              <a:gd name="connsiteX1013" fmla="*/ 25156216 w 27930708"/>
              <a:gd name="connsiteY1013" fmla="*/ 5565246 h 7790740"/>
              <a:gd name="connsiteX1014" fmla="*/ 25115436 w 27930708"/>
              <a:gd name="connsiteY1014" fmla="*/ 5565246 h 7790740"/>
              <a:gd name="connsiteX1015" fmla="*/ 24820920 w 27930708"/>
              <a:gd name="connsiteY1015" fmla="*/ 5606012 h 7790740"/>
              <a:gd name="connsiteX1016" fmla="*/ 24769568 w 27930708"/>
              <a:gd name="connsiteY1016" fmla="*/ 5636208 h 7790740"/>
              <a:gd name="connsiteX1017" fmla="*/ 25003672 w 27930708"/>
              <a:gd name="connsiteY1017" fmla="*/ 5627149 h 7790740"/>
              <a:gd name="connsiteX1018" fmla="*/ 24962892 w 27930708"/>
              <a:gd name="connsiteY1018" fmla="*/ 5636208 h 7790740"/>
              <a:gd name="connsiteX1019" fmla="*/ 24973464 w 27930708"/>
              <a:gd name="connsiteY1019" fmla="*/ 5636208 h 7790740"/>
              <a:gd name="connsiteX1020" fmla="*/ 25156216 w 27930708"/>
              <a:gd name="connsiteY1020" fmla="*/ 5636208 h 7790740"/>
              <a:gd name="connsiteX1021" fmla="*/ 25431096 w 27930708"/>
              <a:gd name="connsiteY1021" fmla="*/ 5606012 h 7790740"/>
              <a:gd name="connsiteX1022" fmla="*/ 25521716 w 27930708"/>
              <a:gd name="connsiteY1022" fmla="*/ 5556187 h 7790740"/>
              <a:gd name="connsiteX1023" fmla="*/ 24882844 w 27930708"/>
              <a:gd name="connsiteY1023" fmla="*/ 5627149 h 7790740"/>
              <a:gd name="connsiteX1024" fmla="*/ 25715040 w 27930708"/>
              <a:gd name="connsiteY1024" fmla="*/ 5515422 h 7790740"/>
              <a:gd name="connsiteX1025" fmla="*/ 25776964 w 27930708"/>
              <a:gd name="connsiteY1025" fmla="*/ 5494284 h 7790740"/>
              <a:gd name="connsiteX1026" fmla="*/ 26020132 w 27930708"/>
              <a:gd name="connsiteY1026" fmla="*/ 5474656 h 7790740"/>
              <a:gd name="connsiteX1027" fmla="*/ 25786028 w 27930708"/>
              <a:gd name="connsiteY1027" fmla="*/ 5515422 h 7790740"/>
              <a:gd name="connsiteX1028" fmla="*/ 25704468 w 27930708"/>
              <a:gd name="connsiteY1028" fmla="*/ 5565246 h 7790740"/>
              <a:gd name="connsiteX1029" fmla="*/ 26314648 w 27930708"/>
              <a:gd name="connsiteY1029" fmla="*/ 5535049 h 7790740"/>
              <a:gd name="connsiteX1030" fmla="*/ 26355424 w 27930708"/>
              <a:gd name="connsiteY1030" fmla="*/ 5535049 h 7790740"/>
              <a:gd name="connsiteX1031" fmla="*/ 26131896 w 27930708"/>
              <a:gd name="connsiteY1031" fmla="*/ 5575815 h 7790740"/>
              <a:gd name="connsiteX1032" fmla="*/ 26039764 w 27930708"/>
              <a:gd name="connsiteY1032" fmla="*/ 5616580 h 7790740"/>
              <a:gd name="connsiteX1033" fmla="*/ 26680148 w 27930708"/>
              <a:gd name="connsiteY1033" fmla="*/ 5596953 h 7790740"/>
              <a:gd name="connsiteX1034" fmla="*/ 26121324 w 27930708"/>
              <a:gd name="connsiteY1034" fmla="*/ 5676974 h 7790740"/>
              <a:gd name="connsiteX1035" fmla="*/ 26020132 w 27930708"/>
              <a:gd name="connsiteY1035" fmla="*/ 5717739 h 7790740"/>
              <a:gd name="connsiteX1036" fmla="*/ 26009556 w 27930708"/>
              <a:gd name="connsiteY1036" fmla="*/ 5717739 h 7790740"/>
              <a:gd name="connsiteX1037" fmla="*/ 25409952 w 27930708"/>
              <a:gd name="connsiteY1037" fmla="*/ 5769074 h 7790740"/>
              <a:gd name="connsiteX1038" fmla="*/ 25502084 w 27930708"/>
              <a:gd name="connsiteY1038" fmla="*/ 5769074 h 7790740"/>
              <a:gd name="connsiteX1039" fmla="*/ 25024816 w 27930708"/>
              <a:gd name="connsiteY1039" fmla="*/ 5818898 h 7790740"/>
              <a:gd name="connsiteX1040" fmla="*/ 25104864 w 27930708"/>
              <a:gd name="connsiteY1040" fmla="*/ 5818898 h 7790740"/>
              <a:gd name="connsiteX1041" fmla="*/ 25044452 w 27930708"/>
              <a:gd name="connsiteY1041" fmla="*/ 5829467 h 7790740"/>
              <a:gd name="connsiteX1042" fmla="*/ 24943256 w 27930708"/>
              <a:gd name="connsiteY1042" fmla="*/ 5870232 h 7790740"/>
              <a:gd name="connsiteX1043" fmla="*/ 25237776 w 27930708"/>
              <a:gd name="connsiteY1043" fmla="*/ 5870232 h 7790740"/>
              <a:gd name="connsiteX1044" fmla="*/ 25104864 w 27930708"/>
              <a:gd name="connsiteY1044" fmla="*/ 5880801 h 7790740"/>
              <a:gd name="connsiteX1045" fmla="*/ 25704468 w 27930708"/>
              <a:gd name="connsiteY1045" fmla="*/ 5829467 h 7790740"/>
              <a:gd name="connsiteX1046" fmla="*/ 25624420 w 27930708"/>
              <a:gd name="connsiteY1046" fmla="*/ 5870232 h 7790740"/>
              <a:gd name="connsiteX1047" fmla="*/ 24627596 w 27930708"/>
              <a:gd name="connsiteY1047" fmla="*/ 6012157 h 7790740"/>
              <a:gd name="connsiteX1048" fmla="*/ 24536976 w 27930708"/>
              <a:gd name="connsiteY1048" fmla="*/ 6052922 h 7790740"/>
              <a:gd name="connsiteX1049" fmla="*/ 24536976 w 27930708"/>
              <a:gd name="connsiteY1049" fmla="*/ 6052922 h 7790740"/>
              <a:gd name="connsiteX1050" fmla="*/ 25115436 w 27930708"/>
              <a:gd name="connsiteY1050" fmla="*/ 5992529 h 7790740"/>
              <a:gd name="connsiteX1051" fmla="*/ 24769568 w 27930708"/>
              <a:gd name="connsiteY1051" fmla="*/ 6074060 h 7790740"/>
              <a:gd name="connsiteX1052" fmla="*/ 24719728 w 27930708"/>
              <a:gd name="connsiteY1052" fmla="*/ 6104257 h 7790740"/>
              <a:gd name="connsiteX1053" fmla="*/ 25248348 w 27930708"/>
              <a:gd name="connsiteY1053" fmla="*/ 6052922 h 7790740"/>
              <a:gd name="connsiteX1054" fmla="*/ 25257408 w 27930708"/>
              <a:gd name="connsiteY1054" fmla="*/ 6063491 h 7790740"/>
              <a:gd name="connsiteX1055" fmla="*/ 25263828 w 27930708"/>
              <a:gd name="connsiteY1055" fmla="*/ 6063491 h 7790740"/>
              <a:gd name="connsiteX1056" fmla="*/ 25298188 w 27930708"/>
              <a:gd name="connsiteY1056" fmla="*/ 6063491 h 7790740"/>
              <a:gd name="connsiteX1057" fmla="*/ 25237776 w 27930708"/>
              <a:gd name="connsiteY1057" fmla="*/ 6104257 h 7790740"/>
              <a:gd name="connsiteX1058" fmla="*/ 25826808 w 27930708"/>
              <a:gd name="connsiteY1058" fmla="*/ 6074060 h 7790740"/>
              <a:gd name="connsiteX1059" fmla="*/ 25918936 w 27930708"/>
              <a:gd name="connsiteY1059" fmla="*/ 6033294 h 7790740"/>
              <a:gd name="connsiteX1060" fmla="*/ 25989924 w 27930708"/>
              <a:gd name="connsiteY1060" fmla="*/ 6022726 h 7790740"/>
              <a:gd name="connsiteX1061" fmla="*/ 26110752 w 27930708"/>
              <a:gd name="connsiteY1061" fmla="*/ 6043863 h 7790740"/>
              <a:gd name="connsiteX1062" fmla="*/ 25826808 w 27930708"/>
              <a:gd name="connsiteY1062" fmla="*/ 6093688 h 7790740"/>
              <a:gd name="connsiteX1063" fmla="*/ 25736188 w 27930708"/>
              <a:gd name="connsiteY1063" fmla="*/ 6134453 h 7790740"/>
              <a:gd name="connsiteX1064" fmla="*/ 26295012 w 27930708"/>
              <a:gd name="connsiteY1064" fmla="*/ 6093688 h 7790740"/>
              <a:gd name="connsiteX1065" fmla="*/ 26314648 w 27930708"/>
              <a:gd name="connsiteY1065" fmla="*/ 6104257 h 7790740"/>
              <a:gd name="connsiteX1066" fmla="*/ 25918936 w 27930708"/>
              <a:gd name="connsiteY1066" fmla="*/ 6185788 h 7790740"/>
              <a:gd name="connsiteX1067" fmla="*/ 25826808 w 27930708"/>
              <a:gd name="connsiteY1067" fmla="*/ 6226553 h 7790740"/>
              <a:gd name="connsiteX1068" fmla="*/ 26813060 w 27930708"/>
              <a:gd name="connsiteY1068" fmla="*/ 6134453 h 7790740"/>
              <a:gd name="connsiteX1069" fmla="*/ 26862900 w 27930708"/>
              <a:gd name="connsiteY1069" fmla="*/ 6134453 h 7790740"/>
              <a:gd name="connsiteX1070" fmla="*/ 26944456 w 27930708"/>
              <a:gd name="connsiteY1070" fmla="*/ 6145022 h 7790740"/>
              <a:gd name="connsiteX1071" fmla="*/ 26862900 w 27930708"/>
              <a:gd name="connsiteY1071" fmla="*/ 6164650 h 7790740"/>
              <a:gd name="connsiteX1072" fmla="*/ 26791912 w 27930708"/>
              <a:gd name="connsiteY1072" fmla="*/ 6215984 h 7790740"/>
              <a:gd name="connsiteX1073" fmla="*/ 27340168 w 27930708"/>
              <a:gd name="connsiteY1073" fmla="*/ 6175219 h 7790740"/>
              <a:gd name="connsiteX1074" fmla="*/ 27898992 w 27930708"/>
              <a:gd name="connsiteY1074" fmla="*/ 6104257 h 7790740"/>
              <a:gd name="connsiteX1075" fmla="*/ 27930708 w 27930708"/>
              <a:gd name="connsiteY1075" fmla="*/ 6104257 h 7790740"/>
              <a:gd name="connsiteX1076" fmla="*/ 27107576 w 27930708"/>
              <a:gd name="connsiteY1076" fmla="*/ 6256750 h 7790740"/>
              <a:gd name="connsiteX1077" fmla="*/ 27015444 w 27930708"/>
              <a:gd name="connsiteY1077" fmla="*/ 6306574 h 7790740"/>
              <a:gd name="connsiteX1078" fmla="*/ 26701292 w 27930708"/>
              <a:gd name="connsiteY1078" fmla="*/ 6357909 h 7790740"/>
              <a:gd name="connsiteX1079" fmla="*/ 26660516 w 27930708"/>
              <a:gd name="connsiteY1079" fmla="*/ 6357909 h 7790740"/>
              <a:gd name="connsiteX1080" fmla="*/ 26701292 w 27930708"/>
              <a:gd name="connsiteY1080" fmla="*/ 6327712 h 7790740"/>
              <a:gd name="connsiteX1081" fmla="*/ 26630308 w 27930708"/>
              <a:gd name="connsiteY1081" fmla="*/ 6338281 h 7790740"/>
              <a:gd name="connsiteX1082" fmla="*/ 26710356 w 27930708"/>
              <a:gd name="connsiteY1082" fmla="*/ 6317143 h 7790740"/>
              <a:gd name="connsiteX1083" fmla="*/ 26782852 w 27930708"/>
              <a:gd name="connsiteY1083" fmla="*/ 6276378 h 7790740"/>
              <a:gd name="connsiteX1084" fmla="*/ 26325220 w 27930708"/>
              <a:gd name="connsiteY1084" fmla="*/ 6347340 h 7790740"/>
              <a:gd name="connsiteX1085" fmla="*/ 26742072 w 27930708"/>
              <a:gd name="connsiteY1085" fmla="*/ 6265809 h 7790740"/>
              <a:gd name="connsiteX1086" fmla="*/ 26832692 w 27930708"/>
              <a:gd name="connsiteY1086" fmla="*/ 6215984 h 7790740"/>
              <a:gd name="connsiteX1087" fmla="*/ 26426412 w 27930708"/>
              <a:gd name="connsiteY1087" fmla="*/ 6276378 h 7790740"/>
              <a:gd name="connsiteX1088" fmla="*/ 26507968 w 27930708"/>
              <a:gd name="connsiteY1088" fmla="*/ 6256750 h 7790740"/>
              <a:gd name="connsiteX1089" fmla="*/ 26598592 w 27930708"/>
              <a:gd name="connsiteY1089" fmla="*/ 6215984 h 7790740"/>
              <a:gd name="connsiteX1090" fmla="*/ 25826808 w 27930708"/>
              <a:gd name="connsiteY1090" fmla="*/ 6276378 h 7790740"/>
              <a:gd name="connsiteX1091" fmla="*/ 25654628 w 27930708"/>
              <a:gd name="connsiteY1091" fmla="*/ 6286946 h 7790740"/>
              <a:gd name="connsiteX1092" fmla="*/ 25551924 w 27930708"/>
              <a:gd name="connsiteY1092" fmla="*/ 6327712 h 7790740"/>
              <a:gd name="connsiteX1093" fmla="*/ 25715040 w 27930708"/>
              <a:gd name="connsiteY1093" fmla="*/ 6317143 h 7790740"/>
              <a:gd name="connsiteX1094" fmla="*/ 25878160 w 27930708"/>
              <a:gd name="connsiteY1094" fmla="*/ 6306574 h 7790740"/>
              <a:gd name="connsiteX1095" fmla="*/ 25897792 w 27930708"/>
              <a:gd name="connsiteY1095" fmla="*/ 6306574 h 7790740"/>
              <a:gd name="connsiteX1096" fmla="*/ 26263296 w 27930708"/>
              <a:gd name="connsiteY1096" fmla="*/ 6265809 h 7790740"/>
              <a:gd name="connsiteX1097" fmla="*/ 25938572 w 27930708"/>
              <a:gd name="connsiteY1097" fmla="*/ 6317143 h 7790740"/>
              <a:gd name="connsiteX1098" fmla="*/ 25613848 w 27930708"/>
              <a:gd name="connsiteY1098" fmla="*/ 6368477 h 7790740"/>
              <a:gd name="connsiteX1099" fmla="*/ 25521716 w 27930708"/>
              <a:gd name="connsiteY1099" fmla="*/ 6418302 h 7790740"/>
              <a:gd name="connsiteX1100" fmla="*/ 25897792 w 27930708"/>
              <a:gd name="connsiteY1100" fmla="*/ 6388105 h 7790740"/>
              <a:gd name="connsiteX1101" fmla="*/ 26263296 w 27930708"/>
              <a:gd name="connsiteY1101" fmla="*/ 6338281 h 7790740"/>
              <a:gd name="connsiteX1102" fmla="*/ 26142468 w 27930708"/>
              <a:gd name="connsiteY1102" fmla="*/ 6368477 h 7790740"/>
              <a:gd name="connsiteX1103" fmla="*/ 26091116 w 27930708"/>
              <a:gd name="connsiteY1103" fmla="*/ 6409243 h 7790740"/>
              <a:gd name="connsiteX1104" fmla="*/ 26137748 w 27930708"/>
              <a:gd name="connsiteY1104" fmla="*/ 6399995 h 7790740"/>
              <a:gd name="connsiteX1105" fmla="*/ 26168470 w 27930708"/>
              <a:gd name="connsiteY1105" fmla="*/ 6399251 h 7790740"/>
              <a:gd name="connsiteX1106" fmla="*/ 25960850 w 27930708"/>
              <a:gd name="connsiteY1106" fmla="*/ 6427738 h 7790740"/>
              <a:gd name="connsiteX1107" fmla="*/ 25755820 w 27930708"/>
              <a:gd name="connsiteY1107" fmla="*/ 6450008 h 7790740"/>
              <a:gd name="connsiteX1108" fmla="*/ 25289124 w 27930708"/>
              <a:gd name="connsiteY1108" fmla="*/ 6540598 h 7790740"/>
              <a:gd name="connsiteX1109" fmla="*/ 25349540 w 27930708"/>
              <a:gd name="connsiteY1109" fmla="*/ 6530030 h 7790740"/>
              <a:gd name="connsiteX1110" fmla="*/ 25521716 w 27930708"/>
              <a:gd name="connsiteY1110" fmla="*/ 6510402 h 7790740"/>
              <a:gd name="connsiteX1111" fmla="*/ 25511144 w 27930708"/>
              <a:gd name="connsiteY1111" fmla="*/ 6530030 h 7790740"/>
              <a:gd name="connsiteX1112" fmla="*/ 26609164 w 27930708"/>
              <a:gd name="connsiteY1112" fmla="*/ 6409243 h 7790740"/>
              <a:gd name="connsiteX1113" fmla="*/ 26802484 w 27930708"/>
              <a:gd name="connsiteY1113" fmla="*/ 6388105 h 7790740"/>
              <a:gd name="connsiteX1114" fmla="*/ 26720928 w 27930708"/>
              <a:gd name="connsiteY1114" fmla="*/ 6428871 h 7790740"/>
              <a:gd name="connsiteX1115" fmla="*/ 26243660 w 27930708"/>
              <a:gd name="connsiteY1115" fmla="*/ 6490774 h 7790740"/>
              <a:gd name="connsiteX1116" fmla="*/ 25755820 w 27930708"/>
              <a:gd name="connsiteY1116" fmla="*/ 6570795 h 7790740"/>
              <a:gd name="connsiteX1117" fmla="*/ 25674264 w 27930708"/>
              <a:gd name="connsiteY1117" fmla="*/ 6611561 h 7790740"/>
              <a:gd name="connsiteX1118" fmla="*/ 25928000 w 27930708"/>
              <a:gd name="connsiteY1118" fmla="*/ 6581364 h 7790740"/>
              <a:gd name="connsiteX1119" fmla="*/ 26183248 w 27930708"/>
              <a:gd name="connsiteY1119" fmla="*/ 6551167 h 7790740"/>
              <a:gd name="connsiteX1120" fmla="*/ 26151528 w 27930708"/>
              <a:gd name="connsiteY1120" fmla="*/ 6581364 h 7790740"/>
              <a:gd name="connsiteX1121" fmla="*/ 26243660 w 27930708"/>
              <a:gd name="connsiteY1121" fmla="*/ 6570795 h 7790740"/>
              <a:gd name="connsiteX1122" fmla="*/ 26344852 w 27930708"/>
              <a:gd name="connsiteY1122" fmla="*/ 6560226 h 7790740"/>
              <a:gd name="connsiteX1123" fmla="*/ 26325220 w 27930708"/>
              <a:gd name="connsiteY1123" fmla="*/ 6570795 h 7790740"/>
              <a:gd name="connsiteX1124" fmla="*/ 25033880 w 27930708"/>
              <a:gd name="connsiteY1124" fmla="*/ 6712719 h 7790740"/>
              <a:gd name="connsiteX1125" fmla="*/ 24932684 w 27930708"/>
              <a:gd name="connsiteY1125" fmla="*/ 6753485 h 7790740"/>
              <a:gd name="connsiteX1126" fmla="*/ 24902480 w 27930708"/>
              <a:gd name="connsiteY1126" fmla="*/ 6764054 h 7790740"/>
              <a:gd name="connsiteX1127" fmla="*/ 24851128 w 27930708"/>
              <a:gd name="connsiteY1127" fmla="*/ 6794250 h 7790740"/>
              <a:gd name="connsiteX1128" fmla="*/ 25196996 w 27930708"/>
              <a:gd name="connsiteY1128" fmla="*/ 6744426 h 7790740"/>
              <a:gd name="connsiteX1129" fmla="*/ 25145644 w 27930708"/>
              <a:gd name="connsiteY1129" fmla="*/ 6774623 h 7790740"/>
              <a:gd name="connsiteX1130" fmla="*/ 25695408 w 27930708"/>
              <a:gd name="connsiteY1130" fmla="*/ 6733857 h 7790740"/>
              <a:gd name="connsiteX1131" fmla="*/ 25958208 w 27930708"/>
              <a:gd name="connsiteY1131" fmla="*/ 6712719 h 7790740"/>
              <a:gd name="connsiteX1132" fmla="*/ 26233088 w 27930708"/>
              <a:gd name="connsiteY1132" fmla="*/ 6673464 h 7790740"/>
              <a:gd name="connsiteX1133" fmla="*/ 26527604 w 27930708"/>
              <a:gd name="connsiteY1133" fmla="*/ 6632698 h 7790740"/>
              <a:gd name="connsiteX1134" fmla="*/ 26527604 w 27930708"/>
              <a:gd name="connsiteY1134" fmla="*/ 6652326 h 7790740"/>
              <a:gd name="connsiteX1135" fmla="*/ 26852328 w 27930708"/>
              <a:gd name="connsiteY1135" fmla="*/ 6611561 h 7790740"/>
              <a:gd name="connsiteX1136" fmla="*/ 26131896 w 27930708"/>
              <a:gd name="connsiteY1136" fmla="*/ 6733857 h 7790740"/>
              <a:gd name="connsiteX1137" fmla="*/ 25949144 w 27930708"/>
              <a:gd name="connsiteY1137" fmla="*/ 6764054 h 7790740"/>
              <a:gd name="connsiteX1138" fmla="*/ 25766392 w 27930708"/>
              <a:gd name="connsiteY1138" fmla="*/ 6785191 h 7790740"/>
              <a:gd name="connsiteX1139" fmla="*/ 25400892 w 27930708"/>
              <a:gd name="connsiteY1139" fmla="*/ 6815388 h 7790740"/>
              <a:gd name="connsiteX1140" fmla="*/ 25390320 w 27930708"/>
              <a:gd name="connsiteY1140" fmla="*/ 6815388 h 7790740"/>
              <a:gd name="connsiteX1141" fmla="*/ 24973464 w 27930708"/>
              <a:gd name="connsiteY1141" fmla="*/ 6865213 h 7790740"/>
              <a:gd name="connsiteX1142" fmla="*/ 24882844 w 27930708"/>
              <a:gd name="connsiteY1142" fmla="*/ 6905978 h 7790740"/>
              <a:gd name="connsiteX1143" fmla="*/ 25156216 w 27930708"/>
              <a:gd name="connsiteY1143" fmla="*/ 6875781 h 7790740"/>
              <a:gd name="connsiteX1144" fmla="*/ 25156216 w 27930708"/>
              <a:gd name="connsiteY1144" fmla="*/ 6886350 h 7790740"/>
              <a:gd name="connsiteX1145" fmla="*/ 26071480 w 27930708"/>
              <a:gd name="connsiteY1145" fmla="*/ 6815388 h 7790740"/>
              <a:gd name="connsiteX1146" fmla="*/ 25908364 w 27930708"/>
              <a:gd name="connsiteY1146" fmla="*/ 6845585 h 7790740"/>
              <a:gd name="connsiteX1147" fmla="*/ 25420524 w 27930708"/>
              <a:gd name="connsiteY1147" fmla="*/ 6886350 h 7790740"/>
              <a:gd name="connsiteX1148" fmla="*/ 25379748 w 27930708"/>
              <a:gd name="connsiteY1148" fmla="*/ 6896919 h 7790740"/>
              <a:gd name="connsiteX1149" fmla="*/ 25338968 w 27930708"/>
              <a:gd name="connsiteY1149" fmla="*/ 6896919 h 7790740"/>
              <a:gd name="connsiteX1150" fmla="*/ 25207568 w 27930708"/>
              <a:gd name="connsiteY1150" fmla="*/ 6916547 h 7790740"/>
              <a:gd name="connsiteX1151" fmla="*/ 25166788 w 27930708"/>
              <a:gd name="connsiteY1151" fmla="*/ 6916547 h 7790740"/>
              <a:gd name="connsiteX1152" fmla="*/ 24678948 w 27930708"/>
              <a:gd name="connsiteY1152" fmla="*/ 6957312 h 7790740"/>
              <a:gd name="connsiteX1153" fmla="*/ 24191108 w 27930708"/>
              <a:gd name="connsiteY1153" fmla="*/ 7007137 h 7790740"/>
              <a:gd name="connsiteX1154" fmla="*/ 24180536 w 27930708"/>
              <a:gd name="connsiteY1154" fmla="*/ 7007137 h 7790740"/>
              <a:gd name="connsiteX1155" fmla="*/ 24089916 w 27930708"/>
              <a:gd name="connsiteY1155" fmla="*/ 7047902 h 7790740"/>
              <a:gd name="connsiteX1156" fmla="*/ 24435784 w 27930708"/>
              <a:gd name="connsiteY1156" fmla="*/ 7028275 h 7790740"/>
              <a:gd name="connsiteX1157" fmla="*/ 24780140 w 27930708"/>
              <a:gd name="connsiteY1157" fmla="*/ 6998078 h 7790740"/>
              <a:gd name="connsiteX1158" fmla="*/ 24404068 w 27930708"/>
              <a:gd name="connsiteY1158" fmla="*/ 7069040 h 7790740"/>
              <a:gd name="connsiteX1159" fmla="*/ 24322508 w 27930708"/>
              <a:gd name="connsiteY1159" fmla="*/ 7109806 h 7790740"/>
              <a:gd name="connsiteX1160" fmla="*/ 24673260 w 27930708"/>
              <a:gd name="connsiteY1160" fmla="*/ 7081732 h 7790740"/>
              <a:gd name="connsiteX1161" fmla="*/ 25003696 w 27930708"/>
              <a:gd name="connsiteY1161" fmla="*/ 7046891 h 7790740"/>
              <a:gd name="connsiteX1162" fmla="*/ 24913052 w 27930708"/>
              <a:gd name="connsiteY1162" fmla="*/ 7058471 h 7790740"/>
              <a:gd name="connsiteX1163" fmla="*/ 24810348 w 27930708"/>
              <a:gd name="connsiteY1163" fmla="*/ 7109806 h 7790740"/>
              <a:gd name="connsiteX1164" fmla="*/ 25095804 w 27930708"/>
              <a:gd name="connsiteY1164" fmla="*/ 7099237 h 7790740"/>
              <a:gd name="connsiteX1165" fmla="*/ 24780140 w 27930708"/>
              <a:gd name="connsiteY1165" fmla="*/ 7159630 h 7790740"/>
              <a:gd name="connsiteX1166" fmla="*/ 24698584 w 27930708"/>
              <a:gd name="connsiteY1166" fmla="*/ 7200396 h 7790740"/>
              <a:gd name="connsiteX1167" fmla="*/ 25278552 w 27930708"/>
              <a:gd name="connsiteY1167" fmla="*/ 7159630 h 7790740"/>
              <a:gd name="connsiteX1168" fmla="*/ 25216628 w 27930708"/>
              <a:gd name="connsiteY1168" fmla="*/ 7200396 h 7790740"/>
              <a:gd name="connsiteX1169" fmla="*/ 26121324 w 27930708"/>
              <a:gd name="connsiteY1169" fmla="*/ 7109806 h 7790740"/>
              <a:gd name="connsiteX1170" fmla="*/ 27026016 w 27930708"/>
              <a:gd name="connsiteY1170" fmla="*/ 6976940 h 7790740"/>
              <a:gd name="connsiteX1171" fmla="*/ 27026016 w 27930708"/>
              <a:gd name="connsiteY1171" fmla="*/ 6987509 h 7790740"/>
              <a:gd name="connsiteX1172" fmla="*/ 27432296 w 27930708"/>
              <a:gd name="connsiteY1172" fmla="*/ 6937685 h 7790740"/>
              <a:gd name="connsiteX1173" fmla="*/ 26903680 w 27930708"/>
              <a:gd name="connsiteY1173" fmla="*/ 7017706 h 7790740"/>
              <a:gd name="connsiteX1174" fmla="*/ 26903680 w 27930708"/>
              <a:gd name="connsiteY1174" fmla="*/ 7007137 h 7790740"/>
              <a:gd name="connsiteX1175" fmla="*/ 26649940 w 27930708"/>
              <a:gd name="connsiteY1175" fmla="*/ 7047902 h 7790740"/>
              <a:gd name="connsiteX1176" fmla="*/ 26548748 w 27930708"/>
              <a:gd name="connsiteY1176" fmla="*/ 7099237 h 7790740"/>
              <a:gd name="connsiteX1177" fmla="*/ 26527604 w 27930708"/>
              <a:gd name="connsiteY1177" fmla="*/ 7099237 h 7790740"/>
              <a:gd name="connsiteX1178" fmla="*/ 26538176 w 27930708"/>
              <a:gd name="connsiteY1178" fmla="*/ 7088668 h 7790740"/>
              <a:gd name="connsiteX1179" fmla="*/ 26172676 w 27930708"/>
              <a:gd name="connsiteY1179" fmla="*/ 7140002 h 7790740"/>
              <a:gd name="connsiteX1180" fmla="*/ 25989924 w 27930708"/>
              <a:gd name="connsiteY1180" fmla="*/ 7170199 h 7790740"/>
              <a:gd name="connsiteX1181" fmla="*/ 25807172 w 27930708"/>
              <a:gd name="connsiteY1181" fmla="*/ 7180768 h 7790740"/>
              <a:gd name="connsiteX1182" fmla="*/ 25695408 w 27930708"/>
              <a:gd name="connsiteY1182" fmla="*/ 7232102 h 7790740"/>
              <a:gd name="connsiteX1183" fmla="*/ 25663688 w 27930708"/>
              <a:gd name="connsiteY1183" fmla="*/ 7262299 h 7790740"/>
              <a:gd name="connsiteX1184" fmla="*/ 25786028 w 27930708"/>
              <a:gd name="connsiteY1184" fmla="*/ 7221533 h 7790740"/>
              <a:gd name="connsiteX1185" fmla="*/ 25816236 w 27930708"/>
              <a:gd name="connsiteY1185" fmla="*/ 7221533 h 7790740"/>
              <a:gd name="connsiteX1186" fmla="*/ 26254232 w 27930708"/>
              <a:gd name="connsiteY1186" fmla="*/ 7159630 h 7790740"/>
              <a:gd name="connsiteX1187" fmla="*/ 26243660 w 27930708"/>
              <a:gd name="connsiteY1187" fmla="*/ 7170199 h 7790740"/>
              <a:gd name="connsiteX1188" fmla="*/ 26009556 w 27930708"/>
              <a:gd name="connsiteY1188" fmla="*/ 7210964 h 7790740"/>
              <a:gd name="connsiteX1189" fmla="*/ 25786028 w 27930708"/>
              <a:gd name="connsiteY1189" fmla="*/ 7241161 h 7790740"/>
              <a:gd name="connsiteX1190" fmla="*/ 25725612 w 27930708"/>
              <a:gd name="connsiteY1190" fmla="*/ 7262299 h 7790740"/>
              <a:gd name="connsiteX1191" fmla="*/ 24932684 w 27930708"/>
              <a:gd name="connsiteY1191" fmla="*/ 7333261 h 7790740"/>
              <a:gd name="connsiteX1192" fmla="*/ 24536976 w 27930708"/>
              <a:gd name="connsiteY1192" fmla="*/ 7374026 h 7790740"/>
              <a:gd name="connsiteX1193" fmla="*/ 24139756 w 27930708"/>
              <a:gd name="connsiteY1193" fmla="*/ 7404223 h 7790740"/>
              <a:gd name="connsiteX1194" fmla="*/ 24038564 w 27930708"/>
              <a:gd name="connsiteY1194" fmla="*/ 7444989 h 7790740"/>
              <a:gd name="connsiteX1195" fmla="*/ 24536976 w 27930708"/>
              <a:gd name="connsiteY1195" fmla="*/ 7404223 h 7790740"/>
              <a:gd name="connsiteX1196" fmla="*/ 25033880 w 27930708"/>
              <a:gd name="connsiteY1196" fmla="*/ 7352889 h 7790740"/>
              <a:gd name="connsiteX1197" fmla="*/ 26039764 w 27930708"/>
              <a:gd name="connsiteY1197" fmla="*/ 7271358 h 7790740"/>
              <a:gd name="connsiteX1198" fmla="*/ 26131896 w 27930708"/>
              <a:gd name="connsiteY1198" fmla="*/ 7241161 h 7790740"/>
              <a:gd name="connsiteX1199" fmla="*/ 26791912 w 27930708"/>
              <a:gd name="connsiteY1199" fmla="*/ 7129433 h 7790740"/>
              <a:gd name="connsiteX1200" fmla="*/ 26898392 w 27930708"/>
              <a:gd name="connsiteY1200" fmla="*/ 7123583 h 7790740"/>
              <a:gd name="connsiteX1201" fmla="*/ 26992446 w 27930708"/>
              <a:gd name="connsiteY1201" fmla="*/ 7111414 h 7790740"/>
              <a:gd name="connsiteX1202" fmla="*/ 26974098 w 27930708"/>
              <a:gd name="connsiteY1202" fmla="*/ 7120186 h 7790740"/>
              <a:gd name="connsiteX1203" fmla="*/ 26944456 w 27930708"/>
              <a:gd name="connsiteY1203" fmla="*/ 7129433 h 7790740"/>
              <a:gd name="connsiteX1204" fmla="*/ 26192308 w 27930708"/>
              <a:gd name="connsiteY1204" fmla="*/ 7262299 h 7790740"/>
              <a:gd name="connsiteX1205" fmla="*/ 26202880 w 27930708"/>
              <a:gd name="connsiteY1205" fmla="*/ 7241161 h 7790740"/>
              <a:gd name="connsiteX1206" fmla="*/ 25551924 w 27930708"/>
              <a:gd name="connsiteY1206" fmla="*/ 7333261 h 7790740"/>
              <a:gd name="connsiteX1207" fmla="*/ 24891908 w 27930708"/>
              <a:gd name="connsiteY1207" fmla="*/ 7384595 h 7790740"/>
              <a:gd name="connsiteX1208" fmla="*/ 24820920 w 27930708"/>
              <a:gd name="connsiteY1208" fmla="*/ 7393654 h 7790740"/>
              <a:gd name="connsiteX1209" fmla="*/ 24719728 w 27930708"/>
              <a:gd name="connsiteY1209" fmla="*/ 7444989 h 7790740"/>
              <a:gd name="connsiteX1210" fmla="*/ 25867584 w 27930708"/>
              <a:gd name="connsiteY1210" fmla="*/ 7333261 h 7790740"/>
              <a:gd name="connsiteX1211" fmla="*/ 25826808 w 27930708"/>
              <a:gd name="connsiteY1211" fmla="*/ 7363458 h 7790740"/>
              <a:gd name="connsiteX1212" fmla="*/ 25958208 w 27930708"/>
              <a:gd name="connsiteY1212" fmla="*/ 7352889 h 7790740"/>
              <a:gd name="connsiteX1213" fmla="*/ 25704468 w 27930708"/>
              <a:gd name="connsiteY1213" fmla="*/ 7393654 h 7790740"/>
              <a:gd name="connsiteX1214" fmla="*/ 25725612 w 27930708"/>
              <a:gd name="connsiteY1214" fmla="*/ 7374026 h 7790740"/>
              <a:gd name="connsiteX1215" fmla="*/ 24597392 w 27930708"/>
              <a:gd name="connsiteY1215" fmla="*/ 7475185 h 7790740"/>
              <a:gd name="connsiteX1216" fmla="*/ 24496196 w 27930708"/>
              <a:gd name="connsiteY1216" fmla="*/ 7526519 h 7790740"/>
              <a:gd name="connsiteX1217" fmla="*/ 25298188 w 27930708"/>
              <a:gd name="connsiteY1217" fmla="*/ 7444989 h 7790740"/>
              <a:gd name="connsiteX1218" fmla="*/ 24760508 w 27930708"/>
              <a:gd name="connsiteY1218" fmla="*/ 7526519 h 7790740"/>
              <a:gd name="connsiteX1219" fmla="*/ 24231888 w 27930708"/>
              <a:gd name="connsiteY1219" fmla="*/ 7597481 h 7790740"/>
              <a:gd name="connsiteX1220" fmla="*/ 23053824 w 27930708"/>
              <a:gd name="connsiteY1220" fmla="*/ 7688071 h 7790740"/>
              <a:gd name="connsiteX1221" fmla="*/ 22951120 w 27930708"/>
              <a:gd name="connsiteY1221" fmla="*/ 7728837 h 7790740"/>
              <a:gd name="connsiteX1222" fmla="*/ 24049136 w 27930708"/>
              <a:gd name="connsiteY1222" fmla="*/ 7647306 h 7790740"/>
              <a:gd name="connsiteX1223" fmla="*/ 24068772 w 27930708"/>
              <a:gd name="connsiteY1223" fmla="*/ 7647306 h 7790740"/>
              <a:gd name="connsiteX1224" fmla="*/ 24150328 w 27930708"/>
              <a:gd name="connsiteY1224" fmla="*/ 7638247 h 7790740"/>
              <a:gd name="connsiteX1225" fmla="*/ 24657804 w 27930708"/>
              <a:gd name="connsiteY1225" fmla="*/ 7586913 h 7790740"/>
              <a:gd name="connsiteX1226" fmla="*/ 24861700 w 27930708"/>
              <a:gd name="connsiteY1226" fmla="*/ 7567285 h 7790740"/>
              <a:gd name="connsiteX1227" fmla="*/ 24780140 w 27930708"/>
              <a:gd name="connsiteY1227" fmla="*/ 7597481 h 7790740"/>
              <a:gd name="connsiteX1228" fmla="*/ 23795400 w 27930708"/>
              <a:gd name="connsiteY1228" fmla="*/ 7679013 h 7790740"/>
              <a:gd name="connsiteX1229" fmla="*/ 23307560 w 27930708"/>
              <a:gd name="connsiteY1229" fmla="*/ 7709209 h 7790740"/>
              <a:gd name="connsiteX1230" fmla="*/ 22809148 w 27930708"/>
              <a:gd name="connsiteY1230" fmla="*/ 7739406 h 7790740"/>
              <a:gd name="connsiteX1231" fmla="*/ 21824408 w 27930708"/>
              <a:gd name="connsiteY1231" fmla="*/ 7780172 h 7790740"/>
              <a:gd name="connsiteX1232" fmla="*/ 21336568 w 27930708"/>
              <a:gd name="connsiteY1232" fmla="*/ 7790740 h 7790740"/>
              <a:gd name="connsiteX1233" fmla="*/ 20838156 w 27930708"/>
              <a:gd name="connsiteY1233" fmla="*/ 7790740 h 7790740"/>
              <a:gd name="connsiteX1234" fmla="*/ 19851904 w 27930708"/>
              <a:gd name="connsiteY1234" fmla="*/ 7790740 h 7790740"/>
              <a:gd name="connsiteX1235" fmla="*/ 18867160 w 27930708"/>
              <a:gd name="connsiteY1235" fmla="*/ 7759033 h 7790740"/>
              <a:gd name="connsiteX1236" fmla="*/ 18368748 w 27930708"/>
              <a:gd name="connsiteY1236" fmla="*/ 7749975 h 7790740"/>
              <a:gd name="connsiteX1237" fmla="*/ 17880908 w 27930708"/>
              <a:gd name="connsiteY1237" fmla="*/ 7718268 h 7790740"/>
              <a:gd name="connsiteX1238" fmla="*/ 16896168 w 27930708"/>
              <a:gd name="connsiteY1238" fmla="*/ 7657875 h 7790740"/>
              <a:gd name="connsiteX1239" fmla="*/ 16002047 w 27930708"/>
              <a:gd name="connsiteY1239" fmla="*/ 7576344 h 7790740"/>
              <a:gd name="connsiteX1240" fmla="*/ 15554987 w 27930708"/>
              <a:gd name="connsiteY1240" fmla="*/ 7535579 h 7790740"/>
              <a:gd name="connsiteX1241" fmla="*/ 15107926 w 27930708"/>
              <a:gd name="connsiteY1241" fmla="*/ 7485754 h 7790740"/>
              <a:gd name="connsiteX1242" fmla="*/ 14215316 w 27930708"/>
              <a:gd name="connsiteY1242" fmla="*/ 7374026 h 7790740"/>
              <a:gd name="connsiteX1243" fmla="*/ 13778827 w 27930708"/>
              <a:gd name="connsiteY1243" fmla="*/ 7312123 h 7790740"/>
              <a:gd name="connsiteX1244" fmla="*/ 13331768 w 27930708"/>
              <a:gd name="connsiteY1244" fmla="*/ 7241161 h 7790740"/>
              <a:gd name="connsiteX1245" fmla="*/ 10314108 w 27930708"/>
              <a:gd name="connsiteY1245" fmla="*/ 6673464 h 7790740"/>
              <a:gd name="connsiteX1246" fmla="*/ 10333743 w 27930708"/>
              <a:gd name="connsiteY1246" fmla="*/ 6662895 h 7790740"/>
              <a:gd name="connsiteX1247" fmla="*/ 9826270 w 27930708"/>
              <a:gd name="connsiteY1247" fmla="*/ 6551167 h 7790740"/>
              <a:gd name="connsiteX1248" fmla="*/ 9845903 w 27930708"/>
              <a:gd name="connsiteY1248" fmla="*/ 6540598 h 7790740"/>
              <a:gd name="connsiteX1249" fmla="*/ 9237236 w 27930708"/>
              <a:gd name="connsiteY1249" fmla="*/ 6388105 h 7790740"/>
              <a:gd name="connsiteX1250" fmla="*/ 9317285 w 27930708"/>
              <a:gd name="connsiteY1250" fmla="*/ 6388105 h 7790740"/>
              <a:gd name="connsiteX1251" fmla="*/ 9358064 w 27930708"/>
              <a:gd name="connsiteY1251" fmla="*/ 6398674 h 7790740"/>
              <a:gd name="connsiteX1252" fmla="*/ 9368636 w 27930708"/>
              <a:gd name="connsiteY1252" fmla="*/ 6398674 h 7790740"/>
              <a:gd name="connsiteX1253" fmla="*/ 9379208 w 27930708"/>
              <a:gd name="connsiteY1253" fmla="*/ 6398674 h 7790740"/>
              <a:gd name="connsiteX1254" fmla="*/ 9469828 w 27930708"/>
              <a:gd name="connsiteY1254" fmla="*/ 6388105 h 7790740"/>
              <a:gd name="connsiteX1255" fmla="*/ 9317285 w 27930708"/>
              <a:gd name="connsiteY1255" fmla="*/ 6338281 h 7790740"/>
              <a:gd name="connsiteX1256" fmla="*/ 9500035 w 27930708"/>
              <a:gd name="connsiteY1256" fmla="*/ 6379046 h 7790740"/>
              <a:gd name="connsiteX1257" fmla="*/ 9611800 w 27930708"/>
              <a:gd name="connsiteY1257" fmla="*/ 6368477 h 7790740"/>
              <a:gd name="connsiteX1258" fmla="*/ 9175312 w 27930708"/>
              <a:gd name="connsiteY1258" fmla="*/ 6256750 h 7790740"/>
              <a:gd name="connsiteX1259" fmla="*/ 9226664 w 27930708"/>
              <a:gd name="connsiteY1259" fmla="*/ 6246181 h 7790740"/>
              <a:gd name="connsiteX1260" fmla="*/ 8850590 w 27930708"/>
              <a:gd name="connsiteY1260" fmla="*/ 6134453 h 7790740"/>
              <a:gd name="connsiteX1261" fmla="*/ 8891368 w 27930708"/>
              <a:gd name="connsiteY1261" fmla="*/ 6123884 h 7790740"/>
              <a:gd name="connsiteX1262" fmla="*/ 8911004 w 27930708"/>
              <a:gd name="connsiteY1262" fmla="*/ 6123884 h 7790740"/>
              <a:gd name="connsiteX1263" fmla="*/ 9012196 w 27930708"/>
              <a:gd name="connsiteY1263" fmla="*/ 6113316 h 7790740"/>
              <a:gd name="connsiteX1264" fmla="*/ 8850590 w 27930708"/>
              <a:gd name="connsiteY1264" fmla="*/ 6063491 h 7790740"/>
              <a:gd name="connsiteX1265" fmla="*/ 8738824 w 27930708"/>
              <a:gd name="connsiteY1265" fmla="*/ 6063491 h 7790740"/>
              <a:gd name="connsiteX1266" fmla="*/ 8596852 w 27930708"/>
              <a:gd name="connsiteY1266" fmla="*/ 6033294 h 7790740"/>
              <a:gd name="connsiteX1267" fmla="*/ 8596852 w 27930708"/>
              <a:gd name="connsiteY1267" fmla="*/ 6022726 h 7790740"/>
              <a:gd name="connsiteX1268" fmla="*/ 8169426 w 27930708"/>
              <a:gd name="connsiteY1268" fmla="*/ 5880801 h 7790740"/>
              <a:gd name="connsiteX1269" fmla="*/ 8373322 w 27930708"/>
              <a:gd name="connsiteY1269" fmla="*/ 5921567 h 7790740"/>
              <a:gd name="connsiteX1270" fmla="*/ 9012196 w 27930708"/>
              <a:gd name="connsiteY1270" fmla="*/ 6083119 h 7790740"/>
              <a:gd name="connsiteX1271" fmla="*/ 9114900 w 27930708"/>
              <a:gd name="connsiteY1271" fmla="*/ 6074060 h 7790740"/>
              <a:gd name="connsiteX1272" fmla="*/ 9490974 w 27930708"/>
              <a:gd name="connsiteY1272" fmla="*/ 6164650 h 7790740"/>
              <a:gd name="connsiteX1273" fmla="*/ 9510608 w 27930708"/>
              <a:gd name="connsiteY1273" fmla="*/ 6164650 h 7790740"/>
              <a:gd name="connsiteX1274" fmla="*/ 9531752 w 27930708"/>
              <a:gd name="connsiteY1274" fmla="*/ 6175219 h 7790740"/>
              <a:gd name="connsiteX1275" fmla="*/ 9916889 w 27930708"/>
              <a:gd name="connsiteY1275" fmla="*/ 6246181 h 7790740"/>
              <a:gd name="connsiteX1276" fmla="*/ 10028654 w 27930708"/>
              <a:gd name="connsiteY1276" fmla="*/ 6235612 h 7790740"/>
              <a:gd name="connsiteX1277" fmla="*/ 9744710 w 27930708"/>
              <a:gd name="connsiteY1277" fmla="*/ 6164650 h 7790740"/>
              <a:gd name="connsiteX1278" fmla="*/ 9785489 w 27930708"/>
              <a:gd name="connsiteY1278" fmla="*/ 6145022 h 7790740"/>
              <a:gd name="connsiteX1279" fmla="*/ 9510608 w 27930708"/>
              <a:gd name="connsiteY1279" fmla="*/ 6063491 h 7790740"/>
              <a:gd name="connsiteX1280" fmla="*/ 9602739 w 27930708"/>
              <a:gd name="connsiteY1280" fmla="*/ 6052922 h 7790740"/>
              <a:gd name="connsiteX1281" fmla="*/ 9267444 w 27930708"/>
              <a:gd name="connsiteY1281" fmla="*/ 5962332 h 7790740"/>
              <a:gd name="connsiteX1282" fmla="*/ 8941210 w 27930708"/>
              <a:gd name="connsiteY1282" fmla="*/ 5870232 h 7790740"/>
              <a:gd name="connsiteX1283" fmla="*/ 8901942 w 27930708"/>
              <a:gd name="connsiteY1283" fmla="*/ 5870232 h 7790740"/>
              <a:gd name="connsiteX1284" fmla="*/ 7915690 w 27930708"/>
              <a:gd name="connsiteY1284" fmla="*/ 5627149 h 7790740"/>
              <a:gd name="connsiteX1285" fmla="*/ 7905117 w 27930708"/>
              <a:gd name="connsiteY1285" fmla="*/ 5627149 h 7790740"/>
              <a:gd name="connsiteX1286" fmla="*/ 7296450 w 27930708"/>
              <a:gd name="connsiteY1286" fmla="*/ 5412753 h 7790740"/>
              <a:gd name="connsiteX1287" fmla="*/ 7305513 w 27930708"/>
              <a:gd name="connsiteY1287" fmla="*/ 5403694 h 7790740"/>
              <a:gd name="connsiteX1288" fmla="*/ 7021568 w 27930708"/>
              <a:gd name="connsiteY1288" fmla="*/ 5322163 h 7790740"/>
              <a:gd name="connsiteX1289" fmla="*/ 7092555 w 27930708"/>
              <a:gd name="connsiteY1289" fmla="*/ 5332732 h 7790740"/>
              <a:gd name="connsiteX1290" fmla="*/ 7204320 w 27930708"/>
              <a:gd name="connsiteY1290" fmla="*/ 5341791 h 7790740"/>
              <a:gd name="connsiteX1291" fmla="*/ 7671015 w 27930708"/>
              <a:gd name="connsiteY1291" fmla="*/ 5474656 h 7790740"/>
              <a:gd name="connsiteX1292" fmla="*/ 7569822 w 27930708"/>
              <a:gd name="connsiteY1292" fmla="*/ 5485225 h 7790740"/>
              <a:gd name="connsiteX1293" fmla="*/ 7763145 w 27930708"/>
              <a:gd name="connsiteY1293" fmla="*/ 5545618 h 7790740"/>
              <a:gd name="connsiteX1294" fmla="*/ 7885483 w 27930708"/>
              <a:gd name="connsiteY1294" fmla="*/ 5575815 h 7790740"/>
              <a:gd name="connsiteX1295" fmla="*/ 7945897 w 27930708"/>
              <a:gd name="connsiteY1295" fmla="*/ 5596953 h 7790740"/>
              <a:gd name="connsiteX1296" fmla="*/ 8038027 w 27930708"/>
              <a:gd name="connsiteY1296" fmla="*/ 5596953 h 7790740"/>
              <a:gd name="connsiteX1297" fmla="*/ 8057662 w 27930708"/>
              <a:gd name="connsiteY1297" fmla="*/ 5596953 h 7790740"/>
              <a:gd name="connsiteX1298" fmla="*/ 8139220 w 27930708"/>
              <a:gd name="connsiteY1298" fmla="*/ 5606012 h 7790740"/>
              <a:gd name="connsiteX1299" fmla="*/ 8149792 w 27930708"/>
              <a:gd name="connsiteY1299" fmla="*/ 5606012 h 7790740"/>
              <a:gd name="connsiteX1300" fmla="*/ 8596852 w 27930708"/>
              <a:gd name="connsiteY1300" fmla="*/ 5707170 h 7790740"/>
              <a:gd name="connsiteX1301" fmla="*/ 8646694 w 27930708"/>
              <a:gd name="connsiteY1301" fmla="*/ 5707170 h 7790740"/>
              <a:gd name="connsiteX1302" fmla="*/ 8861162 w 27930708"/>
              <a:gd name="connsiteY1302" fmla="*/ 5769074 h 7790740"/>
              <a:gd name="connsiteX1303" fmla="*/ 8972928 w 27930708"/>
              <a:gd name="connsiteY1303" fmla="*/ 5769074 h 7790740"/>
              <a:gd name="connsiteX1304" fmla="*/ 8810000 w 27930708"/>
              <a:gd name="connsiteY1304" fmla="*/ 5717173 h 7790740"/>
              <a:gd name="connsiteX1305" fmla="*/ 8756899 w 27930708"/>
              <a:gd name="connsiteY1305" fmla="*/ 5700756 h 7790740"/>
              <a:gd name="connsiteX1306" fmla="*/ 8840017 w 27930708"/>
              <a:gd name="connsiteY1306" fmla="*/ 5717739 h 7790740"/>
              <a:gd name="connsiteX1307" fmla="*/ 8941210 w 27930708"/>
              <a:gd name="connsiteY1307" fmla="*/ 5707170 h 7790740"/>
              <a:gd name="connsiteX1308" fmla="*/ 8504722 w 27930708"/>
              <a:gd name="connsiteY1308" fmla="*/ 5586384 h 7790740"/>
              <a:gd name="connsiteX1309" fmla="*/ 8667838 w 27930708"/>
              <a:gd name="connsiteY1309" fmla="*/ 5616580 h 7790740"/>
              <a:gd name="connsiteX1310" fmla="*/ 8880796 w 27930708"/>
              <a:gd name="connsiteY1310" fmla="*/ 5676974 h 7790740"/>
              <a:gd name="connsiteX1311" fmla="*/ 9123961 w 27930708"/>
              <a:gd name="connsiteY1311" fmla="*/ 5747936 h 7790740"/>
              <a:gd name="connsiteX1312" fmla="*/ 9358064 w 27930708"/>
              <a:gd name="connsiteY1312" fmla="*/ 5818898 h 7790740"/>
              <a:gd name="connsiteX1313" fmla="*/ 9469828 w 27930708"/>
              <a:gd name="connsiteY1313" fmla="*/ 5809839 h 7790740"/>
              <a:gd name="connsiteX1314" fmla="*/ 8861162 w 27930708"/>
              <a:gd name="connsiteY1314" fmla="*/ 5627149 h 7790740"/>
              <a:gd name="connsiteX1315" fmla="*/ 8850590 w 27930708"/>
              <a:gd name="connsiteY1315" fmla="*/ 5616580 h 7790740"/>
              <a:gd name="connsiteX1316" fmla="*/ 8809810 w 27930708"/>
              <a:gd name="connsiteY1316" fmla="*/ 5606012 h 7790740"/>
              <a:gd name="connsiteX1317" fmla="*/ 8809810 w 27930708"/>
              <a:gd name="connsiteY1317" fmla="*/ 5596953 h 7790740"/>
              <a:gd name="connsiteX1318" fmla="*/ 8423164 w 27930708"/>
              <a:gd name="connsiteY1318" fmla="*/ 5474656 h 7790740"/>
              <a:gd name="connsiteX1319" fmla="*/ 8403529 w 27930708"/>
              <a:gd name="connsiteY1319" fmla="*/ 5464087 h 7790740"/>
              <a:gd name="connsiteX1320" fmla="*/ 8352178 w 27930708"/>
              <a:gd name="connsiteY1320" fmla="*/ 5453518 h 7790740"/>
              <a:gd name="connsiteX1321" fmla="*/ 8352178 w 27930708"/>
              <a:gd name="connsiteY1321" fmla="*/ 5444459 h 7790740"/>
              <a:gd name="connsiteX1322" fmla="*/ 8423164 w 27930708"/>
              <a:gd name="connsiteY1322" fmla="*/ 5433891 h 7790740"/>
              <a:gd name="connsiteX1323" fmla="*/ 8038027 w 27930708"/>
              <a:gd name="connsiteY1323" fmla="*/ 5322163 h 7790740"/>
              <a:gd name="connsiteX1324" fmla="*/ 7945897 w 27930708"/>
              <a:gd name="connsiteY1324" fmla="*/ 5322163 h 7790740"/>
              <a:gd name="connsiteX1325" fmla="*/ 7133334 w 27930708"/>
              <a:gd name="connsiteY1325" fmla="*/ 5128904 h 7790740"/>
              <a:gd name="connsiteX1326" fmla="*/ 7062348 w 27930708"/>
              <a:gd name="connsiteY1326" fmla="*/ 5139473 h 7790740"/>
              <a:gd name="connsiteX1327" fmla="*/ 7275306 w 27930708"/>
              <a:gd name="connsiteY1327" fmla="*/ 5210435 h 7790740"/>
              <a:gd name="connsiteX1328" fmla="*/ 7468629 w 27930708"/>
              <a:gd name="connsiteY1328" fmla="*/ 5270829 h 7790740"/>
              <a:gd name="connsiteX1329" fmla="*/ 7610601 w 27930708"/>
              <a:gd name="connsiteY1329" fmla="*/ 5311594 h 7790740"/>
              <a:gd name="connsiteX1330" fmla="*/ 7580394 w 27930708"/>
              <a:gd name="connsiteY1330" fmla="*/ 5322163 h 7790740"/>
              <a:gd name="connsiteX1331" fmla="*/ 7448995 w 27930708"/>
              <a:gd name="connsiteY1331" fmla="*/ 5301025 h 7790740"/>
              <a:gd name="connsiteX1332" fmla="*/ 7417278 w 27930708"/>
              <a:gd name="connsiteY1332" fmla="*/ 5301025 h 7790740"/>
              <a:gd name="connsiteX1333" fmla="*/ 6514095 w 27930708"/>
              <a:gd name="connsiteY1333" fmla="*/ 5006608 h 7790740"/>
              <a:gd name="connsiteX1334" fmla="*/ 5619973 w 27930708"/>
              <a:gd name="connsiteY1334" fmla="*/ 4692562 h 7790740"/>
              <a:gd name="connsiteX1335" fmla="*/ 5792152 w 27930708"/>
              <a:gd name="connsiteY1335" fmla="*/ 4742387 h 7790740"/>
              <a:gd name="connsiteX1336" fmla="*/ 5863138 w 27930708"/>
              <a:gd name="connsiteY1336" fmla="*/ 4752956 h 7790740"/>
              <a:gd name="connsiteX1337" fmla="*/ 5934124 w 27930708"/>
              <a:gd name="connsiteY1337" fmla="*/ 4772584 h 7790740"/>
              <a:gd name="connsiteX1338" fmla="*/ 6035317 w 27930708"/>
              <a:gd name="connsiteY1338" fmla="*/ 4783152 h 7790740"/>
              <a:gd name="connsiteX1339" fmla="*/ 6452171 w 27930708"/>
              <a:gd name="connsiteY1339" fmla="*/ 4916018 h 7790740"/>
              <a:gd name="connsiteX1340" fmla="*/ 6563936 w 27930708"/>
              <a:gd name="connsiteY1340" fmla="*/ 4905449 h 7790740"/>
              <a:gd name="connsiteX1341" fmla="*/ 6235248 w 27930708"/>
              <a:gd name="connsiteY1341" fmla="*/ 4800327 h 7790740"/>
              <a:gd name="connsiteX1342" fmla="*/ 5920795 w 27930708"/>
              <a:gd name="connsiteY1342" fmla="*/ 4705042 h 7790740"/>
              <a:gd name="connsiteX1343" fmla="*/ 6030786 w 27930708"/>
              <a:gd name="connsiteY1343" fmla="*/ 4733894 h 7790740"/>
              <a:gd name="connsiteX1344" fmla="*/ 6228640 w 27930708"/>
              <a:gd name="connsiteY1344" fmla="*/ 4793721 h 7790740"/>
              <a:gd name="connsiteX1345" fmla="*/ 6320771 w 27930708"/>
              <a:gd name="connsiteY1345" fmla="*/ 4793721 h 7790740"/>
              <a:gd name="connsiteX1346" fmla="*/ 6798038 w 27930708"/>
              <a:gd name="connsiteY1346" fmla="*/ 4916018 h 7790740"/>
              <a:gd name="connsiteX1347" fmla="*/ 6869024 w 27930708"/>
              <a:gd name="connsiteY1347" fmla="*/ 4925077 h 7790740"/>
              <a:gd name="connsiteX1348" fmla="*/ 6991362 w 27930708"/>
              <a:gd name="connsiteY1348" fmla="*/ 4965842 h 7790740"/>
              <a:gd name="connsiteX1349" fmla="*/ 6980789 w 27930708"/>
              <a:gd name="connsiteY1349" fmla="*/ 4976411 h 7790740"/>
              <a:gd name="connsiteX1350" fmla="*/ 7468629 w 27930708"/>
              <a:gd name="connsiteY1350" fmla="*/ 5128904 h 7790740"/>
              <a:gd name="connsiteX1351" fmla="*/ 8769032 w 27930708"/>
              <a:gd name="connsiteY1351" fmla="*/ 5474656 h 7790740"/>
              <a:gd name="connsiteX1352" fmla="*/ 9338430 w 27930708"/>
              <a:gd name="connsiteY1352" fmla="*/ 5606012 h 7790740"/>
              <a:gd name="connsiteX1353" fmla="*/ 9450195 w 27930708"/>
              <a:gd name="connsiteY1353" fmla="*/ 5596953 h 7790740"/>
              <a:gd name="connsiteX1354" fmla="*/ 9063548 w 27930708"/>
              <a:gd name="connsiteY1354" fmla="*/ 5474656 h 7790740"/>
              <a:gd name="connsiteX1355" fmla="*/ 9114900 w 27930708"/>
              <a:gd name="connsiteY1355" fmla="*/ 5485225 h 7790740"/>
              <a:gd name="connsiteX1356" fmla="*/ 9216092 w 27930708"/>
              <a:gd name="connsiteY1356" fmla="*/ 5474656 h 7790740"/>
              <a:gd name="connsiteX1357" fmla="*/ 8586280 w 27930708"/>
              <a:gd name="connsiteY1357" fmla="*/ 5301025 h 7790740"/>
              <a:gd name="connsiteX1358" fmla="*/ 8270620 w 27930708"/>
              <a:gd name="connsiteY1358" fmla="*/ 5199866 h 7790740"/>
              <a:gd name="connsiteX1359" fmla="*/ 8749396 w 27930708"/>
              <a:gd name="connsiteY1359" fmla="*/ 5301025 h 7790740"/>
              <a:gd name="connsiteX1360" fmla="*/ 8951782 w 27930708"/>
              <a:gd name="connsiteY1360" fmla="*/ 5341791 h 7790740"/>
              <a:gd name="connsiteX1361" fmla="*/ 9003134 w 27930708"/>
              <a:gd name="connsiteY1361" fmla="*/ 5352360 h 7790740"/>
              <a:gd name="connsiteX1362" fmla="*/ 9043914 w 27930708"/>
              <a:gd name="connsiteY1362" fmla="*/ 5352360 h 7790740"/>
              <a:gd name="connsiteX1363" fmla="*/ 9123961 w 27930708"/>
              <a:gd name="connsiteY1363" fmla="*/ 5341791 h 7790740"/>
              <a:gd name="connsiteX1364" fmla="*/ 8850590 w 27930708"/>
              <a:gd name="connsiteY1364" fmla="*/ 5291966 h 7790740"/>
              <a:gd name="connsiteX1365" fmla="*/ 8829444 w 27930708"/>
              <a:gd name="connsiteY1365" fmla="*/ 5281397 h 7790740"/>
              <a:gd name="connsiteX1366" fmla="*/ 8911004 w 27930708"/>
              <a:gd name="connsiteY1366" fmla="*/ 5301025 h 7790740"/>
              <a:gd name="connsiteX1367" fmla="*/ 9012196 w 27930708"/>
              <a:gd name="connsiteY1367" fmla="*/ 5291966 h 7790740"/>
              <a:gd name="connsiteX1368" fmla="*/ 9114900 w 27930708"/>
              <a:gd name="connsiteY1368" fmla="*/ 5301025 h 7790740"/>
              <a:gd name="connsiteX1369" fmla="*/ 9205520 w 27930708"/>
              <a:gd name="connsiteY1369" fmla="*/ 5291966 h 7790740"/>
              <a:gd name="connsiteX1370" fmla="*/ 8972928 w 27930708"/>
              <a:gd name="connsiteY1370" fmla="*/ 5210435 h 7790740"/>
              <a:gd name="connsiteX1371" fmla="*/ 8972928 w 27930708"/>
              <a:gd name="connsiteY1371" fmla="*/ 5199866 h 7790740"/>
              <a:gd name="connsiteX1372" fmla="*/ 8850590 w 27930708"/>
              <a:gd name="connsiteY1372" fmla="*/ 5159101 h 7790740"/>
              <a:gd name="connsiteX1373" fmla="*/ 9003134 w 27930708"/>
              <a:gd name="connsiteY1373" fmla="*/ 5180239 h 7790740"/>
              <a:gd name="connsiteX1374" fmla="*/ 9084692 w 27930708"/>
              <a:gd name="connsiteY1374" fmla="*/ 5169670 h 7790740"/>
              <a:gd name="connsiteX1375" fmla="*/ 8463942 w 27930708"/>
              <a:gd name="connsiteY1375" fmla="*/ 5006608 h 7790740"/>
              <a:gd name="connsiteX1376" fmla="*/ 8463942 w 27930708"/>
              <a:gd name="connsiteY1376" fmla="*/ 4997549 h 7790740"/>
              <a:gd name="connsiteX1377" fmla="*/ 8444308 w 27930708"/>
              <a:gd name="connsiteY1377" fmla="*/ 4986980 h 7790740"/>
              <a:gd name="connsiteX1378" fmla="*/ 8749396 w 27930708"/>
              <a:gd name="connsiteY1378" fmla="*/ 5047373 h 7790740"/>
              <a:gd name="connsiteX1379" fmla="*/ 8840017 w 27930708"/>
              <a:gd name="connsiteY1379" fmla="*/ 5038314 h 7790740"/>
              <a:gd name="connsiteX1380" fmla="*/ 8758458 w 27930708"/>
              <a:gd name="connsiteY1380" fmla="*/ 5006608 h 7790740"/>
              <a:gd name="connsiteX1381" fmla="*/ 9003134 w 27930708"/>
              <a:gd name="connsiteY1381" fmla="*/ 5047373 h 7790740"/>
              <a:gd name="connsiteX1382" fmla="*/ 9093754 w 27930708"/>
              <a:gd name="connsiteY1382" fmla="*/ 5038314 h 7790740"/>
              <a:gd name="connsiteX1383" fmla="*/ 9052976 w 27930708"/>
              <a:gd name="connsiteY1383" fmla="*/ 5027745 h 7790740"/>
              <a:gd name="connsiteX1384" fmla="*/ 9145106 w 27930708"/>
              <a:gd name="connsiteY1384" fmla="*/ 5006608 h 7790740"/>
              <a:gd name="connsiteX1385" fmla="*/ 8596852 w 27930708"/>
              <a:gd name="connsiteY1385" fmla="*/ 4875252 h 7790740"/>
              <a:gd name="connsiteX1386" fmla="*/ 8683508 w 27930708"/>
              <a:gd name="connsiteY1386" fmla="*/ 4861876 h 7790740"/>
              <a:gd name="connsiteX1387" fmla="*/ 8678424 w 27930708"/>
              <a:gd name="connsiteY1387" fmla="*/ 4855905 h 7790740"/>
              <a:gd name="connsiteX1388" fmla="*/ 8811132 w 27930708"/>
              <a:gd name="connsiteY1388" fmla="*/ 4883934 h 7790740"/>
              <a:gd name="connsiteX1389" fmla="*/ 9003134 w 27930708"/>
              <a:gd name="connsiteY1389" fmla="*/ 4916018 h 7790740"/>
              <a:gd name="connsiteX1390" fmla="*/ 9074120 w 27930708"/>
              <a:gd name="connsiteY1390" fmla="*/ 4905449 h 7790740"/>
              <a:gd name="connsiteX1391" fmla="*/ 8047088 w 27930708"/>
              <a:gd name="connsiteY1391" fmla="*/ 4722759 h 7790740"/>
              <a:gd name="connsiteX1392" fmla="*/ 8373322 w 27930708"/>
              <a:gd name="connsiteY1392" fmla="*/ 4813349 h 7790740"/>
              <a:gd name="connsiteX1393" fmla="*/ 8302336 w 27930708"/>
              <a:gd name="connsiteY1393" fmla="*/ 4823918 h 7790740"/>
              <a:gd name="connsiteX1394" fmla="*/ 8414102 w 27930708"/>
              <a:gd name="connsiteY1394" fmla="*/ 4854115 h 7790740"/>
              <a:gd name="connsiteX1395" fmla="*/ 8352178 w 27930708"/>
              <a:gd name="connsiteY1395" fmla="*/ 4845056 h 7790740"/>
              <a:gd name="connsiteX1396" fmla="*/ 7986676 w 27930708"/>
              <a:gd name="connsiteY1396" fmla="*/ 4752956 h 7790740"/>
              <a:gd name="connsiteX1397" fmla="*/ 7692159 w 27930708"/>
              <a:gd name="connsiteY1397" fmla="*/ 4651797 h 7790740"/>
              <a:gd name="connsiteX1398" fmla="*/ 7285878 w 27930708"/>
              <a:gd name="connsiteY1398" fmla="*/ 4570266 h 7790740"/>
              <a:gd name="connsiteX1399" fmla="*/ 7427850 w 27930708"/>
              <a:gd name="connsiteY1399" fmla="*/ 4611031 h 7790740"/>
              <a:gd name="connsiteX1400" fmla="*/ 7397643 w 27930708"/>
              <a:gd name="connsiteY1400" fmla="*/ 4621600 h 7790740"/>
              <a:gd name="connsiteX1401" fmla="*/ 7468629 w 27930708"/>
              <a:gd name="connsiteY1401" fmla="*/ 4641228 h 7790740"/>
              <a:gd name="connsiteX1402" fmla="*/ 6869024 w 27930708"/>
              <a:gd name="connsiteY1402" fmla="*/ 4499304 h 7790740"/>
              <a:gd name="connsiteX1403" fmla="*/ 6776893 w 27930708"/>
              <a:gd name="connsiteY1403" fmla="*/ 4499304 h 7790740"/>
              <a:gd name="connsiteX1404" fmla="*/ 7722366 w 27930708"/>
              <a:gd name="connsiteY1404" fmla="*/ 4783152 h 7790740"/>
              <a:gd name="connsiteX1405" fmla="*/ 7681587 w 27930708"/>
              <a:gd name="connsiteY1405" fmla="*/ 4804290 h 7790740"/>
              <a:gd name="connsiteX1406" fmla="*/ 7855276 w 27930708"/>
              <a:gd name="connsiteY1406" fmla="*/ 4864683 h 7790740"/>
              <a:gd name="connsiteX1407" fmla="*/ 7782779 w 27930708"/>
              <a:gd name="connsiteY1407" fmla="*/ 4845056 h 7790740"/>
              <a:gd name="connsiteX1408" fmla="*/ 7722366 w 27930708"/>
              <a:gd name="connsiteY1408" fmla="*/ 4845056 h 7790740"/>
              <a:gd name="connsiteX1409" fmla="*/ 7610601 w 27930708"/>
              <a:gd name="connsiteY1409" fmla="*/ 4804290 h 7790740"/>
              <a:gd name="connsiteX1410" fmla="*/ 7498835 w 27930708"/>
              <a:gd name="connsiteY1410" fmla="*/ 4813349 h 7790740"/>
              <a:gd name="connsiteX1411" fmla="*/ 7681587 w 27930708"/>
              <a:gd name="connsiteY1411" fmla="*/ 4875252 h 7790740"/>
              <a:gd name="connsiteX1412" fmla="*/ 7621173 w 27930708"/>
              <a:gd name="connsiteY1412" fmla="*/ 4875252 h 7790740"/>
              <a:gd name="connsiteX1413" fmla="*/ 7356864 w 27930708"/>
              <a:gd name="connsiteY1413" fmla="*/ 4793721 h 7790740"/>
              <a:gd name="connsiteX1414" fmla="*/ 7264733 w 27930708"/>
              <a:gd name="connsiteY1414" fmla="*/ 4783152 h 7790740"/>
              <a:gd name="connsiteX1415" fmla="*/ 6991362 w 27930708"/>
              <a:gd name="connsiteY1415" fmla="*/ 4703131 h 7790740"/>
              <a:gd name="connsiteX1416" fmla="*/ 6888659 w 27930708"/>
              <a:gd name="connsiteY1416" fmla="*/ 4712190 h 7790740"/>
              <a:gd name="connsiteX1417" fmla="*/ 7032141 w 27930708"/>
              <a:gd name="connsiteY1417" fmla="*/ 4763525 h 7790740"/>
              <a:gd name="connsiteX1418" fmla="*/ 7010996 w 27930708"/>
              <a:gd name="connsiteY1418" fmla="*/ 4772584 h 7790740"/>
              <a:gd name="connsiteX1419" fmla="*/ 7692159 w 27930708"/>
              <a:gd name="connsiteY1419" fmla="*/ 4986980 h 7790740"/>
              <a:gd name="connsiteX1420" fmla="*/ 7651380 w 27930708"/>
              <a:gd name="connsiteY1420" fmla="*/ 4997549 h 7790740"/>
              <a:gd name="connsiteX1421" fmla="*/ 7509408 w 27930708"/>
              <a:gd name="connsiteY1421" fmla="*/ 4956783 h 7790740"/>
              <a:gd name="connsiteX1422" fmla="*/ 7408216 w 27930708"/>
              <a:gd name="connsiteY1422" fmla="*/ 4956783 h 7790740"/>
              <a:gd name="connsiteX1423" fmla="*/ 7488264 w 27930708"/>
              <a:gd name="connsiteY1423" fmla="*/ 4997549 h 7790740"/>
              <a:gd name="connsiteX1424" fmla="*/ 7041203 w 27930708"/>
              <a:gd name="connsiteY1424" fmla="*/ 4885821 h 7790740"/>
              <a:gd name="connsiteX1425" fmla="*/ 6950583 w 27930708"/>
              <a:gd name="connsiteY1425" fmla="*/ 4885821 h 7790740"/>
              <a:gd name="connsiteX1426" fmla="*/ 6961155 w 27930708"/>
              <a:gd name="connsiteY1426" fmla="*/ 4894880 h 7790740"/>
              <a:gd name="connsiteX1427" fmla="*/ 6828245 w 27930708"/>
              <a:gd name="connsiteY1427" fmla="*/ 4864683 h 7790740"/>
              <a:gd name="connsiteX1428" fmla="*/ 6615287 w 27930708"/>
              <a:gd name="connsiteY1428" fmla="*/ 4793721 h 7790740"/>
              <a:gd name="connsiteX1429" fmla="*/ 6625860 w 27930708"/>
              <a:gd name="connsiteY1429" fmla="*/ 4783152 h 7790740"/>
              <a:gd name="connsiteX1430" fmla="*/ 6503522 w 27930708"/>
              <a:gd name="connsiteY1430" fmla="*/ 4752956 h 7790740"/>
              <a:gd name="connsiteX1431" fmla="*/ 6432536 w 27930708"/>
              <a:gd name="connsiteY1431" fmla="*/ 4722759 h 7790740"/>
              <a:gd name="connsiteX1432" fmla="*/ 6615287 w 27930708"/>
              <a:gd name="connsiteY1432" fmla="*/ 4742387 h 7790740"/>
              <a:gd name="connsiteX1433" fmla="*/ 6696846 w 27930708"/>
              <a:gd name="connsiteY1433" fmla="*/ 4733328 h 7790740"/>
              <a:gd name="connsiteX1434" fmla="*/ 6219578 w 27930708"/>
              <a:gd name="connsiteY1434" fmla="*/ 4550638 h 7790740"/>
              <a:gd name="connsiteX1435" fmla="*/ 6209005 w 27930708"/>
              <a:gd name="connsiteY1435" fmla="*/ 4550638 h 7790740"/>
              <a:gd name="connsiteX1436" fmla="*/ 6209005 w 27930708"/>
              <a:gd name="connsiteY1436" fmla="*/ 4540069 h 7790740"/>
              <a:gd name="connsiteX1437" fmla="*/ 6299626 w 27930708"/>
              <a:gd name="connsiteY1437" fmla="*/ 4570266 h 7790740"/>
              <a:gd name="connsiteX1438" fmla="*/ 6411391 w 27930708"/>
              <a:gd name="connsiteY1438" fmla="*/ 4570266 h 7790740"/>
              <a:gd name="connsiteX1439" fmla="*/ 6067034 w 27930708"/>
              <a:gd name="connsiteY1439" fmla="*/ 4438910 h 7790740"/>
              <a:gd name="connsiteX1440" fmla="*/ 6157654 w 27930708"/>
              <a:gd name="connsiteY1440" fmla="*/ 4428342 h 7790740"/>
              <a:gd name="connsiteX1441" fmla="*/ 6005110 w 27930708"/>
              <a:gd name="connsiteY1441" fmla="*/ 4377007 h 7790740"/>
              <a:gd name="connsiteX1442" fmla="*/ 6107813 w 27930708"/>
              <a:gd name="connsiteY1442" fmla="*/ 4407204 h 7790740"/>
              <a:gd name="connsiteX1443" fmla="*/ 6219578 w 27930708"/>
              <a:gd name="connsiteY1443" fmla="*/ 4438910 h 7790740"/>
              <a:gd name="connsiteX1444" fmla="*/ 6329833 w 27930708"/>
              <a:gd name="connsiteY1444" fmla="*/ 4438910 h 7790740"/>
              <a:gd name="connsiteX1445" fmla="*/ 6219578 w 27930708"/>
              <a:gd name="connsiteY1445" fmla="*/ 4407204 h 7790740"/>
              <a:gd name="connsiteX1446" fmla="*/ 6138020 w 27930708"/>
              <a:gd name="connsiteY1446" fmla="*/ 4377007 h 7790740"/>
              <a:gd name="connsiteX1447" fmla="*/ 6574508 w 27930708"/>
              <a:gd name="connsiteY1447" fmla="*/ 4499304 h 7790740"/>
              <a:gd name="connsiteX1448" fmla="*/ 6666639 w 27930708"/>
              <a:gd name="connsiteY1448" fmla="*/ 4488735 h 7790740"/>
              <a:gd name="connsiteX1449" fmla="*/ 6116875 w 27930708"/>
              <a:gd name="connsiteY1449" fmla="*/ 4295476 h 7790740"/>
              <a:gd name="connsiteX1450" fmla="*/ 5243898 w 27930708"/>
              <a:gd name="connsiteY1450" fmla="*/ 4062962 h 7790740"/>
              <a:gd name="connsiteX1451" fmla="*/ 4358840 w 27930708"/>
              <a:gd name="connsiteY1451" fmla="*/ 3809310 h 7790740"/>
              <a:gd name="connsiteX1452" fmla="*/ 3922352 w 27930708"/>
              <a:gd name="connsiteY1452" fmla="*/ 3676444 h 7790740"/>
              <a:gd name="connsiteX1453" fmla="*/ 3485863 w 27930708"/>
              <a:gd name="connsiteY1453" fmla="*/ 3534520 h 7790740"/>
              <a:gd name="connsiteX1454" fmla="*/ 2733714 w 27930708"/>
              <a:gd name="connsiteY1454" fmla="*/ 3300496 h 7790740"/>
              <a:gd name="connsiteX1455" fmla="*/ 2002710 w 27930708"/>
              <a:gd name="connsiteY1455" fmla="*/ 3016647 h 7790740"/>
              <a:gd name="connsiteX1456" fmla="*/ 2022344 w 27930708"/>
              <a:gd name="connsiteY1456" fmla="*/ 3006079 h 7790740"/>
              <a:gd name="connsiteX1457" fmla="*/ 1768608 w 27930708"/>
              <a:gd name="connsiteY1457" fmla="*/ 2924548 h 7790740"/>
              <a:gd name="connsiteX1458" fmla="*/ 1779180 w 27930708"/>
              <a:gd name="connsiteY1458" fmla="*/ 2904920 h 7790740"/>
              <a:gd name="connsiteX1459" fmla="*/ 1484663 w 27930708"/>
              <a:gd name="connsiteY1459" fmla="*/ 2782623 h 7790740"/>
              <a:gd name="connsiteX1460" fmla="*/ 1523932 w 27930708"/>
              <a:gd name="connsiteY1460" fmla="*/ 2782623 h 7790740"/>
              <a:gd name="connsiteX1461" fmla="*/ 1555649 w 27930708"/>
              <a:gd name="connsiteY1461" fmla="*/ 2782623 h 7790740"/>
              <a:gd name="connsiteX1462" fmla="*/ 1616063 w 27930708"/>
              <a:gd name="connsiteY1462" fmla="*/ 2772054 h 7790740"/>
              <a:gd name="connsiteX1463" fmla="*/ 1545077 w 27930708"/>
              <a:gd name="connsiteY1463" fmla="*/ 2731289 h 7790740"/>
              <a:gd name="connsiteX1464" fmla="*/ 1637207 w 27930708"/>
              <a:gd name="connsiteY1464" fmla="*/ 2762995 h 7790740"/>
              <a:gd name="connsiteX1465" fmla="*/ 1697621 w 27930708"/>
              <a:gd name="connsiteY1465" fmla="*/ 2752427 h 7790740"/>
              <a:gd name="connsiteX1466" fmla="*/ 1484663 w 27930708"/>
              <a:gd name="connsiteY1466" fmla="*/ 2660327 h 7790740"/>
              <a:gd name="connsiteX1467" fmla="*/ 1514870 w 27930708"/>
              <a:gd name="connsiteY1467" fmla="*/ 2640699 h 7790740"/>
              <a:gd name="connsiteX1468" fmla="*/ 1332119 w 27930708"/>
              <a:gd name="connsiteY1468" fmla="*/ 2569737 h 7790740"/>
              <a:gd name="connsiteX1469" fmla="*/ 1362326 w 27930708"/>
              <a:gd name="connsiteY1469" fmla="*/ 2548599 h 7790740"/>
              <a:gd name="connsiteX1470" fmla="*/ 1372898 w 27930708"/>
              <a:gd name="connsiteY1470" fmla="*/ 2559168 h 7790740"/>
              <a:gd name="connsiteX1471" fmla="*/ 1422739 w 27930708"/>
              <a:gd name="connsiteY1471" fmla="*/ 2539540 h 7790740"/>
              <a:gd name="connsiteX1472" fmla="*/ 1351754 w 27930708"/>
              <a:gd name="connsiteY1472" fmla="*/ 2498775 h 7790740"/>
              <a:gd name="connsiteX1473" fmla="*/ 1291340 w 27930708"/>
              <a:gd name="connsiteY1473" fmla="*/ 2498775 h 7790740"/>
              <a:gd name="connsiteX1474" fmla="*/ 1220354 w 27930708"/>
              <a:gd name="connsiteY1474" fmla="*/ 2477637 h 7790740"/>
              <a:gd name="connsiteX1475" fmla="*/ 1220354 w 27930708"/>
              <a:gd name="connsiteY1475" fmla="*/ 2468578 h 7790740"/>
              <a:gd name="connsiteX1476" fmla="*/ 1016458 w 27930708"/>
              <a:gd name="connsiteY1476" fmla="*/ 2365909 h 7790740"/>
              <a:gd name="connsiteX1477" fmla="*/ 1117651 w 27930708"/>
              <a:gd name="connsiteY1477" fmla="*/ 2387047 h 7790740"/>
              <a:gd name="connsiteX1478" fmla="*/ 1433312 w 27930708"/>
              <a:gd name="connsiteY1478" fmla="*/ 2507834 h 7790740"/>
              <a:gd name="connsiteX1479" fmla="*/ 1493725 w 27930708"/>
              <a:gd name="connsiteY1479" fmla="*/ 2488206 h 7790740"/>
              <a:gd name="connsiteX1480" fmla="*/ 1676476 w 27930708"/>
              <a:gd name="connsiteY1480" fmla="*/ 2559168 h 7790740"/>
              <a:gd name="connsiteX1481" fmla="*/ 1687049 w 27930708"/>
              <a:gd name="connsiteY1481" fmla="*/ 2559168 h 7790740"/>
              <a:gd name="connsiteX1482" fmla="*/ 1697621 w 27930708"/>
              <a:gd name="connsiteY1482" fmla="*/ 2569737 h 7790740"/>
              <a:gd name="connsiteX1483" fmla="*/ 1890945 w 27930708"/>
              <a:gd name="connsiteY1483" fmla="*/ 2630130 h 7790740"/>
              <a:gd name="connsiteX1484" fmla="*/ 1951358 w 27930708"/>
              <a:gd name="connsiteY1484" fmla="*/ 2619561 h 7790740"/>
              <a:gd name="connsiteX1485" fmla="*/ 1819959 w 27930708"/>
              <a:gd name="connsiteY1485" fmla="*/ 2559168 h 7790740"/>
              <a:gd name="connsiteX1486" fmla="*/ 1839593 w 27930708"/>
              <a:gd name="connsiteY1486" fmla="*/ 2539540 h 7790740"/>
              <a:gd name="connsiteX1487" fmla="*/ 1717256 w 27930708"/>
              <a:gd name="connsiteY1487" fmla="*/ 2468578 h 7790740"/>
              <a:gd name="connsiteX1488" fmla="*/ 1768608 w 27930708"/>
              <a:gd name="connsiteY1488" fmla="*/ 2447440 h 7790740"/>
              <a:gd name="connsiteX1489" fmla="*/ 1443884 w 27930708"/>
              <a:gd name="connsiteY1489" fmla="*/ 2316085 h 7790740"/>
              <a:gd name="connsiteX1490" fmla="*/ 1422739 w 27930708"/>
              <a:gd name="connsiteY1490" fmla="*/ 2316085 h 7790740"/>
              <a:gd name="connsiteX1491" fmla="*/ 934900 w 27930708"/>
              <a:gd name="connsiteY1491" fmla="*/ 2131885 h 7790740"/>
              <a:gd name="connsiteX1492" fmla="*/ 640383 w 27930708"/>
              <a:gd name="connsiteY1492" fmla="*/ 1980902 h 7790740"/>
              <a:gd name="connsiteX1493" fmla="*/ 650956 w 27930708"/>
              <a:gd name="connsiteY1493" fmla="*/ 1970333 h 7790740"/>
              <a:gd name="connsiteX1494" fmla="*/ 591062 w 27930708"/>
              <a:gd name="connsiteY1494" fmla="*/ 1944854 h 7790740"/>
              <a:gd name="connsiteX1495" fmla="*/ 554616 w 27930708"/>
              <a:gd name="connsiteY1495" fmla="*/ 1929351 h 7790740"/>
              <a:gd name="connsiteX1496" fmla="*/ 579403 w 27930708"/>
              <a:gd name="connsiteY1496" fmla="*/ 1928246 h 7790740"/>
              <a:gd name="connsiteX1497" fmla="*/ 610177 w 27930708"/>
              <a:gd name="connsiteY1497" fmla="*/ 1918999 h 7790740"/>
              <a:gd name="connsiteX1498" fmla="*/ 833707 w 27930708"/>
              <a:gd name="connsiteY1498" fmla="*/ 2011098 h 7790740"/>
              <a:gd name="connsiteX1499" fmla="*/ 782356 w 27930708"/>
              <a:gd name="connsiteY1499" fmla="*/ 2030726 h 7790740"/>
              <a:gd name="connsiteX1500" fmla="*/ 965106 w 27930708"/>
              <a:gd name="connsiteY1500" fmla="*/ 2101688 h 7790740"/>
              <a:gd name="connsiteX1501" fmla="*/ 1016458 w 27930708"/>
              <a:gd name="connsiteY1501" fmla="*/ 2101688 h 7790740"/>
              <a:gd name="connsiteX1502" fmla="*/ 1027031 w 27930708"/>
              <a:gd name="connsiteY1502" fmla="*/ 2101688 h 7790740"/>
              <a:gd name="connsiteX1503" fmla="*/ 1067810 w 27930708"/>
              <a:gd name="connsiteY1503" fmla="*/ 2101688 h 7790740"/>
              <a:gd name="connsiteX1504" fmla="*/ 1076872 w 27930708"/>
              <a:gd name="connsiteY1504" fmla="*/ 2101688 h 7790740"/>
              <a:gd name="connsiteX1505" fmla="*/ 1301912 w 27930708"/>
              <a:gd name="connsiteY1505" fmla="*/ 2172650 h 7790740"/>
              <a:gd name="connsiteX1506" fmla="*/ 1321547 w 27930708"/>
              <a:gd name="connsiteY1506" fmla="*/ 2172650 h 7790740"/>
              <a:gd name="connsiteX1507" fmla="*/ 1422739 w 27930708"/>
              <a:gd name="connsiteY1507" fmla="*/ 2223985 h 7790740"/>
              <a:gd name="connsiteX1508" fmla="*/ 1484663 w 27930708"/>
              <a:gd name="connsiteY1508" fmla="*/ 2213416 h 7790740"/>
              <a:gd name="connsiteX1509" fmla="*/ 1321547 w 27930708"/>
              <a:gd name="connsiteY1509" fmla="*/ 2131885 h 7790740"/>
              <a:gd name="connsiteX1510" fmla="*/ 1433312 w 27930708"/>
              <a:gd name="connsiteY1510" fmla="*/ 2172650 h 7790740"/>
              <a:gd name="connsiteX1511" fmla="*/ 1484663 w 27930708"/>
              <a:gd name="connsiteY1511" fmla="*/ 2153023 h 7790740"/>
              <a:gd name="connsiteX1512" fmla="*/ 1270195 w 27930708"/>
              <a:gd name="connsiteY1512" fmla="*/ 2071492 h 7790740"/>
              <a:gd name="connsiteX1513" fmla="*/ 1362326 w 27930708"/>
              <a:gd name="connsiteY1513" fmla="*/ 2082061 h 7790740"/>
              <a:gd name="connsiteX1514" fmla="*/ 1463519 w 27930708"/>
              <a:gd name="connsiteY1514" fmla="*/ 2131885 h 7790740"/>
              <a:gd name="connsiteX1515" fmla="*/ 1575284 w 27930708"/>
              <a:gd name="connsiteY1515" fmla="*/ 2183219 h 7790740"/>
              <a:gd name="connsiteX1516" fmla="*/ 1697621 w 27930708"/>
              <a:gd name="connsiteY1516" fmla="*/ 2243613 h 7790740"/>
              <a:gd name="connsiteX1517" fmla="*/ 1758035 w 27930708"/>
              <a:gd name="connsiteY1517" fmla="*/ 2223985 h 7790740"/>
              <a:gd name="connsiteX1518" fmla="*/ 1463519 w 27930708"/>
              <a:gd name="connsiteY1518" fmla="*/ 2082061 h 7790740"/>
              <a:gd name="connsiteX1519" fmla="*/ 1433312 w 27930708"/>
              <a:gd name="connsiteY1519" fmla="*/ 2071492 h 7790740"/>
              <a:gd name="connsiteX1520" fmla="*/ 1443884 w 27930708"/>
              <a:gd name="connsiteY1520" fmla="*/ 2060923 h 7790740"/>
              <a:gd name="connsiteX1521" fmla="*/ 1261133 w 27930708"/>
              <a:gd name="connsiteY1521" fmla="*/ 1970333 h 7790740"/>
              <a:gd name="connsiteX1522" fmla="*/ 1250561 w 27930708"/>
              <a:gd name="connsiteY1522" fmla="*/ 1959764 h 7790740"/>
              <a:gd name="connsiteX1523" fmla="*/ 1229416 w 27930708"/>
              <a:gd name="connsiteY1523" fmla="*/ 1949195 h 7790740"/>
              <a:gd name="connsiteX1524" fmla="*/ 1229416 w 27930708"/>
              <a:gd name="connsiteY1524" fmla="*/ 1940136 h 7790740"/>
              <a:gd name="connsiteX1525" fmla="*/ 1220354 w 27930708"/>
              <a:gd name="connsiteY1525" fmla="*/ 1940136 h 7790740"/>
              <a:gd name="connsiteX1526" fmla="*/ 1270195 w 27930708"/>
              <a:gd name="connsiteY1526" fmla="*/ 1929567 h 7790740"/>
              <a:gd name="connsiteX1527" fmla="*/ 1076872 w 27930708"/>
              <a:gd name="connsiteY1527" fmla="*/ 1848036 h 7790740"/>
              <a:gd name="connsiteX1528" fmla="*/ 1027031 w 27930708"/>
              <a:gd name="connsiteY1528" fmla="*/ 1848036 h 7790740"/>
              <a:gd name="connsiteX1529" fmla="*/ 620749 w 27930708"/>
              <a:gd name="connsiteY1529" fmla="*/ 1725740 h 7790740"/>
              <a:gd name="connsiteX1530" fmla="*/ 579970 w 27930708"/>
              <a:gd name="connsiteY1530" fmla="*/ 1746878 h 7790740"/>
              <a:gd name="connsiteX1531" fmla="*/ 681163 w 27930708"/>
              <a:gd name="connsiteY1531" fmla="*/ 1787643 h 7790740"/>
              <a:gd name="connsiteX1532" fmla="*/ 681163 w 27930708"/>
              <a:gd name="connsiteY1532" fmla="*/ 1796702 h 7790740"/>
              <a:gd name="connsiteX1533" fmla="*/ 773293 w 27930708"/>
              <a:gd name="connsiteY1533" fmla="*/ 1828409 h 7790740"/>
              <a:gd name="connsiteX1534" fmla="*/ 844279 w 27930708"/>
              <a:gd name="connsiteY1534" fmla="*/ 1858605 h 7790740"/>
              <a:gd name="connsiteX1535" fmla="*/ 823135 w 27930708"/>
              <a:gd name="connsiteY1535" fmla="*/ 1869174 h 7790740"/>
              <a:gd name="connsiteX1536" fmla="*/ 752149 w 27930708"/>
              <a:gd name="connsiteY1536" fmla="*/ 1869174 h 7790740"/>
              <a:gd name="connsiteX1537" fmla="*/ 743087 w 27930708"/>
              <a:gd name="connsiteY1537" fmla="*/ 1869174 h 7790740"/>
              <a:gd name="connsiteX1538" fmla="*/ 193323 w 27930708"/>
              <a:gd name="connsiteY1538" fmla="*/ 1604953 h 7790740"/>
              <a:gd name="connsiteX1539" fmla="*/ 102702 w 27930708"/>
              <a:gd name="connsiteY1539" fmla="*/ 1583815 h 7790740"/>
              <a:gd name="connsiteX1540" fmla="*/ 81558 w 27930708"/>
              <a:gd name="connsiteY1540" fmla="*/ 1574757 h 7790740"/>
              <a:gd name="connsiteX1541" fmla="*/ 173689 w 27930708"/>
              <a:gd name="connsiteY1541" fmla="*/ 1594384 h 7790740"/>
              <a:gd name="connsiteX1542" fmla="*/ 92130 w 27930708"/>
              <a:gd name="connsiteY1542" fmla="*/ 1553619 h 7790740"/>
              <a:gd name="connsiteX1543" fmla="*/ 70985 w 27930708"/>
              <a:gd name="connsiteY1543" fmla="*/ 1564188 h 7790740"/>
              <a:gd name="connsiteX1544" fmla="*/ 0 w 27930708"/>
              <a:gd name="connsiteY1544" fmla="*/ 1523422 h 7790740"/>
              <a:gd name="connsiteX1545" fmla="*/ 21144 w 27930708"/>
              <a:gd name="connsiteY1545" fmla="*/ 1493226 h 7790740"/>
              <a:gd name="connsiteX1546" fmla="*/ 81558 w 27930708"/>
              <a:gd name="connsiteY1546" fmla="*/ 1493226 h 7790740"/>
              <a:gd name="connsiteX1547" fmla="*/ 296026 w 27930708"/>
              <a:gd name="connsiteY1547" fmla="*/ 1574757 h 7790740"/>
              <a:gd name="connsiteX1548" fmla="*/ 356440 w 27930708"/>
              <a:gd name="connsiteY1548" fmla="*/ 1564188 h 7790740"/>
              <a:gd name="connsiteX1549" fmla="*/ 81558 w 27930708"/>
              <a:gd name="connsiteY1549" fmla="*/ 1452460 h 7790740"/>
              <a:gd name="connsiteX1550" fmla="*/ 193323 w 27930708"/>
              <a:gd name="connsiteY1550" fmla="*/ 1482657 h 7790740"/>
              <a:gd name="connsiteX1551" fmla="*/ 244675 w 27930708"/>
              <a:gd name="connsiteY1551" fmla="*/ 1482657 h 7790740"/>
              <a:gd name="connsiteX1552" fmla="*/ 478777 w 27930708"/>
              <a:gd name="connsiteY1552" fmla="*/ 1553619 h 7790740"/>
              <a:gd name="connsiteX1553" fmla="*/ 518046 w 27930708"/>
              <a:gd name="connsiteY1553" fmla="*/ 1553619 h 7790740"/>
              <a:gd name="connsiteX1554" fmla="*/ 579970 w 27930708"/>
              <a:gd name="connsiteY1554" fmla="*/ 1583815 h 7790740"/>
              <a:gd name="connsiteX1555" fmla="*/ 569398 w 27930708"/>
              <a:gd name="connsiteY1555" fmla="*/ 1594384 h 7790740"/>
              <a:gd name="connsiteX1556" fmla="*/ 803500 w 27930708"/>
              <a:gd name="connsiteY1556" fmla="*/ 1706112 h 7790740"/>
              <a:gd name="connsiteX1557" fmla="*/ 1452946 w 27930708"/>
              <a:gd name="connsiteY1557" fmla="*/ 1940136 h 7790740"/>
              <a:gd name="connsiteX1558" fmla="*/ 1738400 w 27930708"/>
              <a:gd name="connsiteY1558" fmla="*/ 2041295 h 7790740"/>
              <a:gd name="connsiteX1559" fmla="*/ 1798814 w 27930708"/>
              <a:gd name="connsiteY1559" fmla="*/ 2021667 h 7790740"/>
              <a:gd name="connsiteX1560" fmla="*/ 1711403 w 27930708"/>
              <a:gd name="connsiteY1560" fmla="*/ 1967691 h 7790740"/>
              <a:gd name="connsiteX1561" fmla="*/ 1641073 w 27930708"/>
              <a:gd name="connsiteY1561" fmla="*/ 1939568 h 7790740"/>
              <a:gd name="connsiteX1562" fmla="*/ 1682140 w 27930708"/>
              <a:gd name="connsiteY1562" fmla="*/ 1933531 h 7790740"/>
              <a:gd name="connsiteX1563" fmla="*/ 1697621 w 27930708"/>
              <a:gd name="connsiteY1563" fmla="*/ 1918999 h 7790740"/>
              <a:gd name="connsiteX1564" fmla="*/ 1392532 w 27930708"/>
              <a:gd name="connsiteY1564" fmla="*/ 1796702 h 7790740"/>
              <a:gd name="connsiteX1565" fmla="*/ 1239988 w 27930708"/>
              <a:gd name="connsiteY1565" fmla="*/ 1716681 h 7790740"/>
              <a:gd name="connsiteX1566" fmla="*/ 1484663 w 27930708"/>
              <a:gd name="connsiteY1566" fmla="*/ 1787643 h 7790740"/>
              <a:gd name="connsiteX1567" fmla="*/ 1585856 w 27930708"/>
              <a:gd name="connsiteY1567" fmla="*/ 1817840 h 7790740"/>
              <a:gd name="connsiteX1568" fmla="*/ 1605490 w 27930708"/>
              <a:gd name="connsiteY1568" fmla="*/ 1817840 h 7790740"/>
              <a:gd name="connsiteX1569" fmla="*/ 1626635 w 27930708"/>
              <a:gd name="connsiteY1569" fmla="*/ 1817840 h 7790740"/>
              <a:gd name="connsiteX1570" fmla="*/ 1676476 w 27930708"/>
              <a:gd name="connsiteY1570" fmla="*/ 1807271 h 7790740"/>
              <a:gd name="connsiteX1571" fmla="*/ 1611343 w 27930708"/>
              <a:gd name="connsiteY1571" fmla="*/ 1786888 h 7790740"/>
              <a:gd name="connsiteX1572" fmla="*/ 1577940 w 27930708"/>
              <a:gd name="connsiteY1572" fmla="*/ 1776614 h 7790740"/>
              <a:gd name="connsiteX1573" fmla="*/ 1612287 w 27930708"/>
              <a:gd name="connsiteY1573" fmla="*/ 1770657 h 7790740"/>
              <a:gd name="connsiteX1574" fmla="*/ 1626635 w 27930708"/>
              <a:gd name="connsiteY1574" fmla="*/ 1757446 h 7790740"/>
              <a:gd name="connsiteX1575" fmla="*/ 1687049 w 27930708"/>
              <a:gd name="connsiteY1575" fmla="*/ 1766505 h 7790740"/>
              <a:gd name="connsiteX1576" fmla="*/ 1738400 w 27930708"/>
              <a:gd name="connsiteY1576" fmla="*/ 1746878 h 7790740"/>
              <a:gd name="connsiteX1577" fmla="*/ 1626635 w 27930708"/>
              <a:gd name="connsiteY1577" fmla="*/ 1684974 h 7790740"/>
              <a:gd name="connsiteX1578" fmla="*/ 1626635 w 27930708"/>
              <a:gd name="connsiteY1578" fmla="*/ 1675915 h 7790740"/>
              <a:gd name="connsiteX1579" fmla="*/ 1575284 w 27930708"/>
              <a:gd name="connsiteY1579" fmla="*/ 1645719 h 7790740"/>
              <a:gd name="connsiteX1580" fmla="*/ 1646270 w 27930708"/>
              <a:gd name="connsiteY1580" fmla="*/ 1654778 h 7790740"/>
              <a:gd name="connsiteX1581" fmla="*/ 1697621 w 27930708"/>
              <a:gd name="connsiteY1581" fmla="*/ 1645719 h 7790740"/>
              <a:gd name="connsiteX1582" fmla="*/ 1392532 w 27930708"/>
              <a:gd name="connsiteY1582" fmla="*/ 1523422 h 7790740"/>
              <a:gd name="connsiteX1583" fmla="*/ 1400280 w 27930708"/>
              <a:gd name="connsiteY1583" fmla="*/ 1514387 h 7790740"/>
              <a:gd name="connsiteX1584" fmla="*/ 1545077 w 27930708"/>
              <a:gd name="connsiteY1584" fmla="*/ 1543050 h 7790740"/>
              <a:gd name="connsiteX1585" fmla="*/ 1596429 w 27930708"/>
              <a:gd name="connsiteY1585" fmla="*/ 1533991 h 7790740"/>
              <a:gd name="connsiteX1586" fmla="*/ 1555649 w 27930708"/>
              <a:gd name="connsiteY1586" fmla="*/ 1512853 h 7790740"/>
              <a:gd name="connsiteX1587" fmla="*/ 1687049 w 27930708"/>
              <a:gd name="connsiteY1587" fmla="*/ 1533991 h 7790740"/>
              <a:gd name="connsiteX1588" fmla="*/ 1738400 w 27930708"/>
              <a:gd name="connsiteY1588" fmla="*/ 1512853 h 7790740"/>
              <a:gd name="connsiteX1589" fmla="*/ 1717256 w 27930708"/>
              <a:gd name="connsiteY1589" fmla="*/ 1502284 h 7790740"/>
              <a:gd name="connsiteX1590" fmla="*/ 1768608 w 27930708"/>
              <a:gd name="connsiteY1590" fmla="*/ 1493226 h 7790740"/>
              <a:gd name="connsiteX1591" fmla="*/ 1504298 w 27930708"/>
              <a:gd name="connsiteY1591" fmla="*/ 1390557 h 7790740"/>
              <a:gd name="connsiteX1592" fmla="*/ 1545077 w 27930708"/>
              <a:gd name="connsiteY1592" fmla="*/ 1370929 h 7790740"/>
              <a:gd name="connsiteX1593" fmla="*/ 1523932 w 27930708"/>
              <a:gd name="connsiteY1593" fmla="*/ 1360360 h 7790740"/>
              <a:gd name="connsiteX1594" fmla="*/ 1717256 w 27930708"/>
              <a:gd name="connsiteY1594" fmla="*/ 1401126 h 7790740"/>
              <a:gd name="connsiteX1595" fmla="*/ 1768608 w 27930708"/>
              <a:gd name="connsiteY1595" fmla="*/ 1390557 h 7790740"/>
              <a:gd name="connsiteX1596" fmla="*/ 1280767 w 27930708"/>
              <a:gd name="connsiteY1596" fmla="*/ 1207867 h 7790740"/>
              <a:gd name="connsiteX1597" fmla="*/ 1646270 w 27930708"/>
              <a:gd name="connsiteY1597" fmla="*/ 1340732 h 7790740"/>
              <a:gd name="connsiteX1598" fmla="*/ 1687049 w 27930708"/>
              <a:gd name="connsiteY1598" fmla="*/ 1330164 h 7790740"/>
              <a:gd name="connsiteX1599" fmla="*/ 1809386 w 27930708"/>
              <a:gd name="connsiteY1599" fmla="*/ 1370929 h 7790740"/>
              <a:gd name="connsiteX1600" fmla="*/ 1859228 w 27930708"/>
              <a:gd name="connsiteY1600" fmla="*/ 1360360 h 7790740"/>
              <a:gd name="connsiteX1601" fmla="*/ 1970993 w 27930708"/>
              <a:gd name="connsiteY1601" fmla="*/ 1411695 h 7790740"/>
              <a:gd name="connsiteX1602" fmla="*/ 2032917 w 27930708"/>
              <a:gd name="connsiteY1602" fmla="*/ 1390557 h 7790740"/>
              <a:gd name="connsiteX1603" fmla="*/ 1890945 w 27930708"/>
              <a:gd name="connsiteY1603" fmla="*/ 1330164 h 7790740"/>
              <a:gd name="connsiteX1604" fmla="*/ 1921152 w 27930708"/>
              <a:gd name="connsiteY1604" fmla="*/ 1319595 h 7790740"/>
              <a:gd name="connsiteX1605" fmla="*/ 1291340 w 27930708"/>
              <a:gd name="connsiteY1605" fmla="*/ 1087080 h 7790740"/>
              <a:gd name="connsiteX1606" fmla="*/ 1748973 w 27930708"/>
              <a:gd name="connsiteY1606" fmla="*/ 1248633 h 7790740"/>
              <a:gd name="connsiteX1607" fmla="*/ 1798814 w 27930708"/>
              <a:gd name="connsiteY1607" fmla="*/ 1229005 h 7790740"/>
              <a:gd name="connsiteX1608" fmla="*/ 1504298 w 27930708"/>
              <a:gd name="connsiteY1608" fmla="*/ 1117277 h 7790740"/>
              <a:gd name="connsiteX1609" fmla="*/ 1859228 w 27930708"/>
              <a:gd name="connsiteY1609" fmla="*/ 1229005 h 7790740"/>
              <a:gd name="connsiteX1610" fmla="*/ 1910579 w 27930708"/>
              <a:gd name="connsiteY1610" fmla="*/ 1218436 h 7790740"/>
              <a:gd name="connsiteX1611" fmla="*/ 1433312 w 27930708"/>
              <a:gd name="connsiteY1611" fmla="*/ 1016118 h 7790740"/>
              <a:gd name="connsiteX1612" fmla="*/ 1433312 w 27930708"/>
              <a:gd name="connsiteY1612" fmla="*/ 1005549 h 7790740"/>
              <a:gd name="connsiteX1613" fmla="*/ 1443884 w 27930708"/>
              <a:gd name="connsiteY1613" fmla="*/ 1016118 h 7790740"/>
              <a:gd name="connsiteX1614" fmla="*/ 1829021 w 27930708"/>
              <a:gd name="connsiteY1614" fmla="*/ 1158043 h 7790740"/>
              <a:gd name="connsiteX1615" fmla="*/ 1890945 w 27930708"/>
              <a:gd name="connsiteY1615" fmla="*/ 1147474 h 7790740"/>
              <a:gd name="connsiteX1616" fmla="*/ 1869800 w 27930708"/>
              <a:gd name="connsiteY1616" fmla="*/ 1147474 h 7790740"/>
              <a:gd name="connsiteX1617" fmla="*/ 1910579 w 27930708"/>
              <a:gd name="connsiteY1617" fmla="*/ 1127846 h 7790740"/>
              <a:gd name="connsiteX1618" fmla="*/ 1819959 w 27930708"/>
              <a:gd name="connsiteY1618" fmla="*/ 1096139 h 7790740"/>
              <a:gd name="connsiteX1619" fmla="*/ 1869800 w 27930708"/>
              <a:gd name="connsiteY1619" fmla="*/ 1076511 h 7790740"/>
              <a:gd name="connsiteX1620" fmla="*/ 1758035 w 27930708"/>
              <a:gd name="connsiteY1620" fmla="*/ 1035746 h 7790740"/>
              <a:gd name="connsiteX1621" fmla="*/ 1789752 w 27930708"/>
              <a:gd name="connsiteY1621" fmla="*/ 1025177 h 7790740"/>
              <a:gd name="connsiteX1622" fmla="*/ 1128223 w 27930708"/>
              <a:gd name="connsiteY1622" fmla="*/ 689994 h 7790740"/>
              <a:gd name="connsiteX1623" fmla="*/ 1128223 w 27930708"/>
              <a:gd name="connsiteY1623" fmla="*/ 680935 h 7790740"/>
              <a:gd name="connsiteX1624" fmla="*/ 945472 w 27930708"/>
              <a:gd name="connsiteY1624" fmla="*/ 599404 h 7790740"/>
              <a:gd name="connsiteX1625" fmla="*/ 904693 w 27930708"/>
              <a:gd name="connsiteY1625" fmla="*/ 569208 h 7790740"/>
              <a:gd name="connsiteX1626" fmla="*/ 1076872 w 27930708"/>
              <a:gd name="connsiteY1626" fmla="*/ 640170 h 7790740"/>
              <a:gd name="connsiteX1627" fmla="*/ 1138796 w 27930708"/>
              <a:gd name="connsiteY1627" fmla="*/ 629601 h 7790740"/>
              <a:gd name="connsiteX1628" fmla="*/ 823135 w 27930708"/>
              <a:gd name="connsiteY1628" fmla="*/ 466539 h 7790740"/>
              <a:gd name="connsiteX1629" fmla="*/ 764939 w 27930708"/>
              <a:gd name="connsiteY1629" fmla="*/ 468237 h 7790740"/>
              <a:gd name="connsiteX1630" fmla="*/ 763673 w 27930708"/>
              <a:gd name="connsiteY1630" fmla="*/ 473299 h 7790740"/>
              <a:gd name="connsiteX1631" fmla="*/ 754225 w 27930708"/>
              <a:gd name="connsiteY1631" fmla="*/ 469559 h 7790740"/>
              <a:gd name="connsiteX1632" fmla="*/ 620749 w 27930708"/>
              <a:gd name="connsiteY1632" fmla="*/ 416714 h 7790740"/>
              <a:gd name="connsiteX1633" fmla="*/ 650956 w 27930708"/>
              <a:gd name="connsiteY1633" fmla="*/ 406145 h 7790740"/>
              <a:gd name="connsiteX1634" fmla="*/ 640383 w 27930708"/>
              <a:gd name="connsiteY1634" fmla="*/ 406145 h 7790740"/>
              <a:gd name="connsiteX1635" fmla="*/ 640383 w 27930708"/>
              <a:gd name="connsiteY1635" fmla="*/ 395577 h 7790740"/>
              <a:gd name="connsiteX1636" fmla="*/ 620749 w 27930708"/>
              <a:gd name="connsiteY1636" fmla="*/ 385008 h 7790740"/>
              <a:gd name="connsiteX1637" fmla="*/ 661528 w 27930708"/>
              <a:gd name="connsiteY1637" fmla="*/ 375949 h 7790740"/>
              <a:gd name="connsiteX1638" fmla="*/ 539191 w 27930708"/>
              <a:gd name="connsiteY1638" fmla="*/ 314046 h 7790740"/>
              <a:gd name="connsiteX1639" fmla="*/ 558825 w 27930708"/>
              <a:gd name="connsiteY1639" fmla="*/ 314046 h 7790740"/>
              <a:gd name="connsiteX1640" fmla="*/ 691735 w 27930708"/>
              <a:gd name="connsiteY1640" fmla="*/ 385008 h 7790740"/>
              <a:gd name="connsiteX1641" fmla="*/ 743087 w 27930708"/>
              <a:gd name="connsiteY1641" fmla="*/ 375949 h 7790740"/>
              <a:gd name="connsiteX1642" fmla="*/ 1117651 w 27930708"/>
              <a:gd name="connsiteY1642" fmla="*/ 558639 h 7790740"/>
              <a:gd name="connsiteX1643" fmla="*/ 1179575 w 27930708"/>
              <a:gd name="connsiteY1643" fmla="*/ 548070 h 7790740"/>
              <a:gd name="connsiteX1644" fmla="*/ 762721 w 27930708"/>
              <a:gd name="connsiteY1644" fmla="*/ 344242 h 7790740"/>
              <a:gd name="connsiteX1645" fmla="*/ 721942 w 27930708"/>
              <a:gd name="connsiteY1645" fmla="*/ 354811 h 7790740"/>
              <a:gd name="connsiteX1646" fmla="*/ 558825 w 27930708"/>
              <a:gd name="connsiteY1646" fmla="*/ 274790 h 7790740"/>
              <a:gd name="connsiteX1647" fmla="*/ 558825 w 27930708"/>
              <a:gd name="connsiteY1647" fmla="*/ 253652 h 7790740"/>
              <a:gd name="connsiteX1648" fmla="*/ 528618 w 27930708"/>
              <a:gd name="connsiteY1648" fmla="*/ 202318 h 7790740"/>
              <a:gd name="connsiteX1649" fmla="*/ 569398 w 27930708"/>
              <a:gd name="connsiteY1649" fmla="*/ 212887 h 7790740"/>
              <a:gd name="connsiteX1650" fmla="*/ 629811 w 27930708"/>
              <a:gd name="connsiteY1650" fmla="*/ 202318 h 7790740"/>
              <a:gd name="connsiteX1651" fmla="*/ 549763 w 27930708"/>
              <a:gd name="connsiteY1651" fmla="*/ 161552 h 7790740"/>
              <a:gd name="connsiteX1652" fmla="*/ 590542 w 27930708"/>
              <a:gd name="connsiteY1652" fmla="*/ 40766 h 7790740"/>
              <a:gd name="connsiteX1653" fmla="*/ 650956 w 27930708"/>
              <a:gd name="connsiteY1653" fmla="*/ 70962 h 7790740"/>
              <a:gd name="connsiteX1654" fmla="*/ 711369 w 27930708"/>
              <a:gd name="connsiteY1654" fmla="*/ 49825 h 7790740"/>
              <a:gd name="connsiteX1655" fmla="*/ 610177 w 27930708"/>
              <a:gd name="connsiteY1655" fmla="*/ 0 h 779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Lst>
            <a:rect l="l" t="t" r="r" b="b"/>
            <a:pathLst>
              <a:path w="27930708" h="7790740">
                <a:moveTo>
                  <a:pt x="26995808" y="7109806"/>
                </a:moveTo>
                <a:cubicBezTo>
                  <a:pt x="27004872" y="7109806"/>
                  <a:pt x="27004872" y="7109806"/>
                  <a:pt x="27004872" y="7109806"/>
                </a:cubicBezTo>
                <a:lnTo>
                  <a:pt x="26992446" y="7111414"/>
                </a:lnTo>
                <a:close/>
                <a:moveTo>
                  <a:pt x="25160290" y="7027484"/>
                </a:moveTo>
                <a:lnTo>
                  <a:pt x="25022738" y="7044883"/>
                </a:lnTo>
                <a:lnTo>
                  <a:pt x="25003696" y="7046891"/>
                </a:lnTo>
                <a:lnTo>
                  <a:pt x="25140546" y="7029407"/>
                </a:lnTo>
                <a:close/>
                <a:moveTo>
                  <a:pt x="25394702" y="6997832"/>
                </a:moveTo>
                <a:lnTo>
                  <a:pt x="25369172" y="7007137"/>
                </a:lnTo>
                <a:lnTo>
                  <a:pt x="25160290" y="7027484"/>
                </a:lnTo>
                <a:close/>
                <a:moveTo>
                  <a:pt x="25441668" y="6987509"/>
                </a:moveTo>
                <a:lnTo>
                  <a:pt x="25450964" y="6990716"/>
                </a:lnTo>
                <a:lnTo>
                  <a:pt x="25394702" y="6997832"/>
                </a:lnTo>
                <a:lnTo>
                  <a:pt x="25405422" y="6993926"/>
                </a:lnTo>
                <a:cubicBezTo>
                  <a:pt x="25418258" y="6990151"/>
                  <a:pt x="25431096" y="6987509"/>
                  <a:pt x="25441668" y="6987509"/>
                </a:cubicBezTo>
                <a:close/>
                <a:moveTo>
                  <a:pt x="25928384" y="6924418"/>
                </a:moveTo>
                <a:lnTo>
                  <a:pt x="25918182" y="6928248"/>
                </a:lnTo>
                <a:cubicBezTo>
                  <a:pt x="25903080" y="6934665"/>
                  <a:pt x="25887976" y="6942214"/>
                  <a:pt x="25878160" y="6946744"/>
                </a:cubicBezTo>
                <a:cubicBezTo>
                  <a:pt x="25807172" y="6957312"/>
                  <a:pt x="25736188" y="6967881"/>
                  <a:pt x="25663688" y="6976940"/>
                </a:cubicBezTo>
                <a:cubicBezTo>
                  <a:pt x="25663688" y="6976940"/>
                  <a:pt x="25663688" y="6976940"/>
                  <a:pt x="25511144" y="6998078"/>
                </a:cubicBezTo>
                <a:cubicBezTo>
                  <a:pt x="25496042" y="6998078"/>
                  <a:pt x="25480938" y="6998078"/>
                  <a:pt x="25468478" y="6996757"/>
                </a:cubicBezTo>
                <a:lnTo>
                  <a:pt x="25450964" y="6990716"/>
                </a:lnTo>
                <a:lnTo>
                  <a:pt x="25715040" y="6957312"/>
                </a:lnTo>
                <a:close/>
                <a:moveTo>
                  <a:pt x="25998860" y="6913552"/>
                </a:moveTo>
                <a:lnTo>
                  <a:pt x="25928384" y="6924418"/>
                </a:lnTo>
                <a:lnTo>
                  <a:pt x="25940178" y="6919991"/>
                </a:lnTo>
                <a:cubicBezTo>
                  <a:pt x="25947068" y="6917868"/>
                  <a:pt x="25953300" y="6916547"/>
                  <a:pt x="25958208" y="6916547"/>
                </a:cubicBezTo>
                <a:close/>
                <a:moveTo>
                  <a:pt x="27066796" y="6600992"/>
                </a:moveTo>
                <a:cubicBezTo>
                  <a:pt x="27077368" y="6600992"/>
                  <a:pt x="27077368" y="6600992"/>
                  <a:pt x="27077368" y="6600992"/>
                </a:cubicBezTo>
                <a:lnTo>
                  <a:pt x="27067696" y="6602898"/>
                </a:lnTo>
                <a:close/>
                <a:moveTo>
                  <a:pt x="27859724" y="6581364"/>
                </a:moveTo>
                <a:cubicBezTo>
                  <a:pt x="27707180" y="6611561"/>
                  <a:pt x="27574268" y="6652326"/>
                  <a:pt x="27442868" y="6693092"/>
                </a:cubicBezTo>
                <a:cubicBezTo>
                  <a:pt x="27432296" y="6703660"/>
                  <a:pt x="27340168" y="6733857"/>
                  <a:pt x="27371884" y="6733857"/>
                </a:cubicBezTo>
                <a:cubicBezTo>
                  <a:pt x="27391520" y="6733857"/>
                  <a:pt x="27412664" y="6733857"/>
                  <a:pt x="27432296" y="6733857"/>
                </a:cubicBezTo>
                <a:cubicBezTo>
                  <a:pt x="27340168" y="6753485"/>
                  <a:pt x="27260120" y="6764054"/>
                  <a:pt x="27167988" y="6785191"/>
                </a:cubicBezTo>
                <a:cubicBezTo>
                  <a:pt x="27167988" y="6774623"/>
                  <a:pt x="27167988" y="6774623"/>
                  <a:pt x="27157416" y="6774623"/>
                </a:cubicBezTo>
                <a:cubicBezTo>
                  <a:pt x="27157416" y="6774623"/>
                  <a:pt x="27157416" y="6774623"/>
                  <a:pt x="26813060" y="6825957"/>
                </a:cubicBezTo>
                <a:cubicBezTo>
                  <a:pt x="26822120" y="6815388"/>
                  <a:pt x="26843264" y="6804819"/>
                  <a:pt x="26843264" y="6794250"/>
                </a:cubicBezTo>
                <a:cubicBezTo>
                  <a:pt x="26843264" y="6794250"/>
                  <a:pt x="26843264" y="6785191"/>
                  <a:pt x="26832692" y="6794250"/>
                </a:cubicBezTo>
                <a:cubicBezTo>
                  <a:pt x="26731500" y="6804819"/>
                  <a:pt x="26639368" y="6815388"/>
                  <a:pt x="26538176" y="6835016"/>
                </a:cubicBezTo>
                <a:cubicBezTo>
                  <a:pt x="26548748" y="6825957"/>
                  <a:pt x="26538176" y="6825957"/>
                  <a:pt x="26527604" y="6825957"/>
                </a:cubicBezTo>
                <a:cubicBezTo>
                  <a:pt x="26486824" y="6835016"/>
                  <a:pt x="26456620" y="6845585"/>
                  <a:pt x="26415840" y="6845585"/>
                </a:cubicBezTo>
                <a:cubicBezTo>
                  <a:pt x="26314648" y="6865213"/>
                  <a:pt x="26202880" y="6886350"/>
                  <a:pt x="26101688" y="6905978"/>
                </a:cubicBezTo>
                <a:cubicBezTo>
                  <a:pt x="26101688" y="6905978"/>
                  <a:pt x="26101688" y="6905978"/>
                  <a:pt x="26041158" y="6910437"/>
                </a:cubicBezTo>
                <a:lnTo>
                  <a:pt x="25998860" y="6913552"/>
                </a:lnTo>
                <a:lnTo>
                  <a:pt x="26051658" y="6905412"/>
                </a:lnTo>
                <a:cubicBezTo>
                  <a:pt x="26164744" y="6886350"/>
                  <a:pt x="26279152" y="6865968"/>
                  <a:pt x="26396204" y="6845585"/>
                </a:cubicBezTo>
                <a:cubicBezTo>
                  <a:pt x="26619736" y="6804819"/>
                  <a:pt x="26852328" y="6764054"/>
                  <a:pt x="27077368" y="6733857"/>
                </a:cubicBezTo>
                <a:cubicBezTo>
                  <a:pt x="27127208" y="6723288"/>
                  <a:pt x="27198196" y="6682523"/>
                  <a:pt x="27178560" y="6682523"/>
                </a:cubicBezTo>
                <a:cubicBezTo>
                  <a:pt x="26761708" y="6744426"/>
                  <a:pt x="26344852" y="6825957"/>
                  <a:pt x="25928000" y="6886350"/>
                </a:cubicBezTo>
                <a:cubicBezTo>
                  <a:pt x="25511144" y="6946744"/>
                  <a:pt x="25095804" y="6998078"/>
                  <a:pt x="24678948" y="7038843"/>
                </a:cubicBezTo>
                <a:cubicBezTo>
                  <a:pt x="25064084" y="6976940"/>
                  <a:pt x="25491512" y="6946744"/>
                  <a:pt x="25878160" y="6886350"/>
                </a:cubicBezTo>
                <a:cubicBezTo>
                  <a:pt x="26009556" y="6865213"/>
                  <a:pt x="26142468" y="6835016"/>
                  <a:pt x="26254232" y="6815388"/>
                </a:cubicBezTo>
                <a:cubicBezTo>
                  <a:pt x="26273868" y="6804819"/>
                  <a:pt x="26385632" y="6764054"/>
                  <a:pt x="26355424" y="6764054"/>
                </a:cubicBezTo>
                <a:cubicBezTo>
                  <a:pt x="26295012" y="6764054"/>
                  <a:pt x="26243660" y="6753485"/>
                  <a:pt x="26172676" y="6764054"/>
                </a:cubicBezTo>
                <a:cubicBezTo>
                  <a:pt x="26335036" y="6738386"/>
                  <a:pt x="26492488" y="6713097"/>
                  <a:pt x="26643710" y="6686486"/>
                </a:cubicBezTo>
                <a:lnTo>
                  <a:pt x="27067696" y="6602898"/>
                </a:lnTo>
                <a:lnTo>
                  <a:pt x="27077864" y="6624418"/>
                </a:lnTo>
                <a:cubicBezTo>
                  <a:pt x="27113900" y="6641191"/>
                  <a:pt x="27218962" y="6639493"/>
                  <a:pt x="27340168" y="6632698"/>
                </a:cubicBezTo>
                <a:cubicBezTo>
                  <a:pt x="27513856" y="6622129"/>
                  <a:pt x="27716240" y="6591933"/>
                  <a:pt x="27859724" y="6581364"/>
                </a:cubicBezTo>
                <a:close/>
                <a:moveTo>
                  <a:pt x="26172676" y="6398674"/>
                </a:moveTo>
                <a:cubicBezTo>
                  <a:pt x="26192308" y="6398674"/>
                  <a:pt x="26192308" y="6398674"/>
                  <a:pt x="26192308" y="6398674"/>
                </a:cubicBezTo>
                <a:lnTo>
                  <a:pt x="26168470" y="6399251"/>
                </a:lnTo>
                <a:close/>
                <a:moveTo>
                  <a:pt x="25400892" y="5738877"/>
                </a:moveTo>
                <a:cubicBezTo>
                  <a:pt x="25379748" y="5738877"/>
                  <a:pt x="25360112" y="5747936"/>
                  <a:pt x="25329904" y="5747936"/>
                </a:cubicBezTo>
                <a:cubicBezTo>
                  <a:pt x="25308760" y="5758505"/>
                  <a:pt x="25289124" y="5769074"/>
                  <a:pt x="25319332" y="5769074"/>
                </a:cubicBezTo>
                <a:cubicBezTo>
                  <a:pt x="25329904" y="5769074"/>
                  <a:pt x="25349540" y="5769074"/>
                  <a:pt x="25360112" y="5769074"/>
                </a:cubicBezTo>
                <a:cubicBezTo>
                  <a:pt x="25390320" y="5758505"/>
                  <a:pt x="25420524" y="5738877"/>
                  <a:pt x="25400892" y="5738877"/>
                </a:cubicBezTo>
                <a:close/>
                <a:moveTo>
                  <a:pt x="8616488" y="5657346"/>
                </a:moveTo>
                <a:lnTo>
                  <a:pt x="8756899" y="5700756"/>
                </a:lnTo>
                <a:lnTo>
                  <a:pt x="8728252" y="5694903"/>
                </a:lnTo>
                <a:cubicBezTo>
                  <a:pt x="8690116" y="5684900"/>
                  <a:pt x="8651980" y="5672444"/>
                  <a:pt x="8616488" y="5657346"/>
                </a:cubicBezTo>
                <a:close/>
                <a:moveTo>
                  <a:pt x="24465992" y="5646777"/>
                </a:moveTo>
                <a:cubicBezTo>
                  <a:pt x="24363288" y="5657346"/>
                  <a:pt x="24262096" y="5676974"/>
                  <a:pt x="24160900" y="5687543"/>
                </a:cubicBezTo>
                <a:cubicBezTo>
                  <a:pt x="24150328" y="5687543"/>
                  <a:pt x="24139756" y="5687543"/>
                  <a:pt x="24139756" y="5698111"/>
                </a:cubicBezTo>
                <a:cubicBezTo>
                  <a:pt x="24292300" y="5698111"/>
                  <a:pt x="24475052" y="5687543"/>
                  <a:pt x="24607964" y="5698111"/>
                </a:cubicBezTo>
                <a:cubicBezTo>
                  <a:pt x="24506768" y="5707170"/>
                  <a:pt x="24414640" y="5728308"/>
                  <a:pt x="24322508" y="5738877"/>
                </a:cubicBezTo>
                <a:cubicBezTo>
                  <a:pt x="24373860" y="5738877"/>
                  <a:pt x="24425212" y="5738877"/>
                  <a:pt x="24475052" y="5728308"/>
                </a:cubicBezTo>
                <a:cubicBezTo>
                  <a:pt x="24455420" y="5738877"/>
                  <a:pt x="24444844" y="5747936"/>
                  <a:pt x="24435784" y="5747936"/>
                </a:cubicBezTo>
                <a:cubicBezTo>
                  <a:pt x="24536976" y="5738877"/>
                  <a:pt x="24638168" y="5717739"/>
                  <a:pt x="24739364" y="5707170"/>
                </a:cubicBezTo>
                <a:cubicBezTo>
                  <a:pt x="24760508" y="5698111"/>
                  <a:pt x="24861700" y="5666405"/>
                  <a:pt x="24831492" y="5666405"/>
                </a:cubicBezTo>
                <a:cubicBezTo>
                  <a:pt x="24730300" y="5646777"/>
                  <a:pt x="24597392" y="5646777"/>
                  <a:pt x="24465992" y="5646777"/>
                </a:cubicBezTo>
                <a:close/>
                <a:moveTo>
                  <a:pt x="25847952" y="5616580"/>
                </a:moveTo>
                <a:cubicBezTo>
                  <a:pt x="25644056" y="5636208"/>
                  <a:pt x="25431096" y="5657346"/>
                  <a:pt x="25227200" y="5676974"/>
                </a:cubicBezTo>
                <a:cubicBezTo>
                  <a:pt x="25338968" y="5676974"/>
                  <a:pt x="25461304" y="5676974"/>
                  <a:pt x="25573068" y="5676974"/>
                </a:cubicBezTo>
                <a:cubicBezTo>
                  <a:pt x="25583640" y="5676974"/>
                  <a:pt x="25583640" y="5676974"/>
                  <a:pt x="25583640" y="5676974"/>
                </a:cubicBezTo>
                <a:cubicBezTo>
                  <a:pt x="25644056" y="5666405"/>
                  <a:pt x="25695408" y="5666405"/>
                  <a:pt x="25755820" y="5657346"/>
                </a:cubicBezTo>
                <a:cubicBezTo>
                  <a:pt x="25796600" y="5657346"/>
                  <a:pt x="25878160" y="5616580"/>
                  <a:pt x="25847952" y="5616580"/>
                </a:cubicBezTo>
                <a:close/>
                <a:moveTo>
                  <a:pt x="24435784" y="5504853"/>
                </a:moveTo>
                <a:cubicBezTo>
                  <a:pt x="24384432" y="5515422"/>
                  <a:pt x="24343652" y="5515422"/>
                  <a:pt x="24292300" y="5515422"/>
                </a:cubicBezTo>
                <a:cubicBezTo>
                  <a:pt x="24262096" y="5524481"/>
                  <a:pt x="24150328" y="5565246"/>
                  <a:pt x="24201680" y="5565246"/>
                </a:cubicBezTo>
                <a:cubicBezTo>
                  <a:pt x="24313448" y="5565246"/>
                  <a:pt x="24435784" y="5556187"/>
                  <a:pt x="24556612" y="5545618"/>
                </a:cubicBezTo>
                <a:cubicBezTo>
                  <a:pt x="24586816" y="5535049"/>
                  <a:pt x="24597392" y="5524481"/>
                  <a:pt x="24586816" y="5524481"/>
                </a:cubicBezTo>
                <a:cubicBezTo>
                  <a:pt x="24536976" y="5524481"/>
                  <a:pt x="24496196" y="5515422"/>
                  <a:pt x="24444844" y="5515422"/>
                </a:cubicBezTo>
                <a:cubicBezTo>
                  <a:pt x="24455420" y="5515422"/>
                  <a:pt x="24455420" y="5504853"/>
                  <a:pt x="24444844" y="5504853"/>
                </a:cubicBezTo>
                <a:close/>
                <a:moveTo>
                  <a:pt x="23084028" y="5423322"/>
                </a:moveTo>
                <a:cubicBezTo>
                  <a:pt x="23002472" y="5433891"/>
                  <a:pt x="22910340" y="5433891"/>
                  <a:pt x="22819720" y="5444459"/>
                </a:cubicBezTo>
                <a:cubicBezTo>
                  <a:pt x="23002472" y="5444459"/>
                  <a:pt x="23174652" y="5433891"/>
                  <a:pt x="23348340" y="5423322"/>
                </a:cubicBezTo>
                <a:cubicBezTo>
                  <a:pt x="23266780" y="5423322"/>
                  <a:pt x="23174652" y="5423322"/>
                  <a:pt x="23084028" y="5423322"/>
                </a:cubicBezTo>
                <a:close/>
                <a:moveTo>
                  <a:pt x="23683636" y="5403694"/>
                </a:moveTo>
                <a:cubicBezTo>
                  <a:pt x="23733476" y="5403694"/>
                  <a:pt x="23733476" y="5403694"/>
                  <a:pt x="23733476" y="5403694"/>
                </a:cubicBezTo>
                <a:lnTo>
                  <a:pt x="23680628" y="5404389"/>
                </a:lnTo>
                <a:close/>
                <a:moveTo>
                  <a:pt x="23363034" y="5227975"/>
                </a:moveTo>
                <a:lnTo>
                  <a:pt x="23357400" y="5230063"/>
                </a:lnTo>
                <a:cubicBezTo>
                  <a:pt x="23286416" y="5230063"/>
                  <a:pt x="23286416" y="5230063"/>
                  <a:pt x="23286416" y="5230063"/>
                </a:cubicBezTo>
                <a:close/>
                <a:moveTo>
                  <a:pt x="8627060" y="4845056"/>
                </a:moveTo>
                <a:cubicBezTo>
                  <a:pt x="8676900" y="4854115"/>
                  <a:pt x="8676900" y="4854115"/>
                  <a:pt x="8676900" y="4854115"/>
                </a:cubicBezTo>
                <a:lnTo>
                  <a:pt x="8678424" y="4855905"/>
                </a:lnTo>
                <a:close/>
                <a:moveTo>
                  <a:pt x="8921576" y="4834487"/>
                </a:moveTo>
                <a:cubicBezTo>
                  <a:pt x="8992562" y="4845056"/>
                  <a:pt x="9074120" y="4864683"/>
                  <a:pt x="9155678" y="4885821"/>
                </a:cubicBezTo>
                <a:cubicBezTo>
                  <a:pt x="9175312" y="4885821"/>
                  <a:pt x="9226664" y="4885821"/>
                  <a:pt x="9246298" y="4885821"/>
                </a:cubicBezTo>
                <a:cubicBezTo>
                  <a:pt x="9317285" y="4905449"/>
                  <a:pt x="9398843" y="4925077"/>
                  <a:pt x="9469828" y="4946214"/>
                </a:cubicBezTo>
                <a:cubicBezTo>
                  <a:pt x="9480401" y="4946214"/>
                  <a:pt x="9490974" y="4946214"/>
                  <a:pt x="9500035" y="4946214"/>
                </a:cubicBezTo>
                <a:cubicBezTo>
                  <a:pt x="9510608" y="4946214"/>
                  <a:pt x="9510608" y="4946214"/>
                  <a:pt x="9521180" y="4946214"/>
                </a:cubicBezTo>
                <a:cubicBezTo>
                  <a:pt x="9540814" y="4946214"/>
                  <a:pt x="9551387" y="4935646"/>
                  <a:pt x="9571021" y="4935646"/>
                </a:cubicBezTo>
                <a:cubicBezTo>
                  <a:pt x="9480401" y="4905449"/>
                  <a:pt x="9388270" y="4885821"/>
                  <a:pt x="9308222" y="4854115"/>
                </a:cubicBezTo>
                <a:cubicBezTo>
                  <a:pt x="9175312" y="4845056"/>
                  <a:pt x="9043914" y="4834487"/>
                  <a:pt x="8921576" y="4834487"/>
                </a:cubicBezTo>
                <a:close/>
                <a:moveTo>
                  <a:pt x="8676900" y="4793721"/>
                </a:moveTo>
                <a:cubicBezTo>
                  <a:pt x="8728252" y="4804290"/>
                  <a:pt x="8779604" y="4813349"/>
                  <a:pt x="8829444" y="4823918"/>
                </a:cubicBezTo>
                <a:cubicBezTo>
                  <a:pt x="8840017" y="4823918"/>
                  <a:pt x="8870224" y="4834487"/>
                  <a:pt x="8901942" y="4823918"/>
                </a:cubicBezTo>
                <a:cubicBezTo>
                  <a:pt x="8820382" y="4813349"/>
                  <a:pt x="8749396" y="4804290"/>
                  <a:pt x="8676900" y="4793721"/>
                </a:cubicBezTo>
                <a:close/>
                <a:moveTo>
                  <a:pt x="9093754" y="4783152"/>
                </a:moveTo>
                <a:cubicBezTo>
                  <a:pt x="9074120" y="4783152"/>
                  <a:pt x="9043914" y="4804290"/>
                  <a:pt x="9063548" y="4804290"/>
                </a:cubicBezTo>
                <a:cubicBezTo>
                  <a:pt x="9155678" y="4823918"/>
                  <a:pt x="9246298" y="4834487"/>
                  <a:pt x="9338430" y="4845056"/>
                </a:cubicBezTo>
                <a:cubicBezTo>
                  <a:pt x="9256872" y="4813349"/>
                  <a:pt x="9175312" y="4793721"/>
                  <a:pt x="9093754" y="4783152"/>
                </a:cubicBezTo>
                <a:close/>
                <a:moveTo>
                  <a:pt x="8292188" y="4731936"/>
                </a:moveTo>
                <a:cubicBezTo>
                  <a:pt x="8269958" y="4735970"/>
                  <a:pt x="8243056" y="4752956"/>
                  <a:pt x="8250985" y="4752956"/>
                </a:cubicBezTo>
                <a:cubicBezTo>
                  <a:pt x="8444308" y="4793721"/>
                  <a:pt x="8627060" y="4823918"/>
                  <a:pt x="8809810" y="4854115"/>
                </a:cubicBezTo>
                <a:cubicBezTo>
                  <a:pt x="8809810" y="4854115"/>
                  <a:pt x="8809810" y="4854115"/>
                  <a:pt x="8820382" y="4854115"/>
                </a:cubicBezTo>
                <a:cubicBezTo>
                  <a:pt x="8820382" y="4854115"/>
                  <a:pt x="8820382" y="4854115"/>
                  <a:pt x="8861162" y="4854115"/>
                </a:cubicBezTo>
                <a:lnTo>
                  <a:pt x="8981990" y="4875252"/>
                </a:lnTo>
                <a:cubicBezTo>
                  <a:pt x="8829444" y="4834487"/>
                  <a:pt x="8667838" y="4804290"/>
                  <a:pt x="8515294" y="4772584"/>
                </a:cubicBezTo>
                <a:cubicBezTo>
                  <a:pt x="8444308" y="4763525"/>
                  <a:pt x="8382384" y="4742387"/>
                  <a:pt x="8311398" y="4733328"/>
                </a:cubicBezTo>
                <a:cubicBezTo>
                  <a:pt x="8306490" y="4730686"/>
                  <a:pt x="8299598" y="4730591"/>
                  <a:pt x="8292188" y="4731936"/>
                </a:cubicBezTo>
                <a:close/>
                <a:moveTo>
                  <a:pt x="5832931" y="4681994"/>
                </a:moveTo>
                <a:cubicBezTo>
                  <a:pt x="5914490" y="4703131"/>
                  <a:pt x="5914490" y="4703131"/>
                  <a:pt x="5914490" y="4703131"/>
                </a:cubicBezTo>
                <a:lnTo>
                  <a:pt x="5920795" y="4705042"/>
                </a:lnTo>
                <a:close/>
                <a:moveTo>
                  <a:pt x="9003134" y="4641228"/>
                </a:moveTo>
                <a:cubicBezTo>
                  <a:pt x="9033340" y="4651797"/>
                  <a:pt x="9063548" y="4651797"/>
                  <a:pt x="9084692" y="4662366"/>
                </a:cubicBezTo>
                <a:cubicBezTo>
                  <a:pt x="9093754" y="4662366"/>
                  <a:pt x="9114900" y="4662366"/>
                  <a:pt x="9134534" y="4662366"/>
                </a:cubicBezTo>
                <a:cubicBezTo>
                  <a:pt x="9084692" y="4651797"/>
                  <a:pt x="9043914" y="4651797"/>
                  <a:pt x="9003134" y="4641228"/>
                </a:cubicBezTo>
                <a:close/>
                <a:moveTo>
                  <a:pt x="8891368" y="4621600"/>
                </a:moveTo>
                <a:cubicBezTo>
                  <a:pt x="8870224" y="4630659"/>
                  <a:pt x="8840017" y="4651797"/>
                  <a:pt x="8850590" y="4651797"/>
                </a:cubicBezTo>
                <a:cubicBezTo>
                  <a:pt x="8981990" y="4671425"/>
                  <a:pt x="9104326" y="4692562"/>
                  <a:pt x="9237236" y="4712190"/>
                </a:cubicBezTo>
                <a:cubicBezTo>
                  <a:pt x="9123961" y="4681994"/>
                  <a:pt x="9012196" y="4651797"/>
                  <a:pt x="8891368" y="4621600"/>
                </a:cubicBezTo>
                <a:close/>
                <a:moveTo>
                  <a:pt x="20902732" y="3824148"/>
                </a:moveTo>
                <a:lnTo>
                  <a:pt x="20901188" y="3825541"/>
                </a:lnTo>
                <a:lnTo>
                  <a:pt x="20901816" y="3824293"/>
                </a:lnTo>
                <a:close/>
                <a:moveTo>
                  <a:pt x="21173452" y="3747407"/>
                </a:moveTo>
                <a:lnTo>
                  <a:pt x="21173452" y="3757975"/>
                </a:lnTo>
                <a:cubicBezTo>
                  <a:pt x="21102464" y="3777603"/>
                  <a:pt x="21031480" y="3788172"/>
                  <a:pt x="20971064" y="3809310"/>
                </a:cubicBezTo>
                <a:cubicBezTo>
                  <a:pt x="20960492" y="3809310"/>
                  <a:pt x="20949920" y="3818369"/>
                  <a:pt x="20939348" y="3818369"/>
                </a:cubicBezTo>
                <a:lnTo>
                  <a:pt x="20902732" y="3824148"/>
                </a:lnTo>
                <a:lnTo>
                  <a:pt x="20909140" y="3818369"/>
                </a:lnTo>
                <a:cubicBezTo>
                  <a:pt x="20909140" y="3818369"/>
                  <a:pt x="20909140" y="3818369"/>
                  <a:pt x="20971064" y="3788172"/>
                </a:cubicBezTo>
                <a:cubicBezTo>
                  <a:pt x="20971064" y="3788172"/>
                  <a:pt x="20971064" y="3788172"/>
                  <a:pt x="20980128" y="3788172"/>
                </a:cubicBezTo>
                <a:cubicBezTo>
                  <a:pt x="21042052" y="3777603"/>
                  <a:pt x="21113036" y="3757975"/>
                  <a:pt x="21173452" y="3747407"/>
                </a:cubicBezTo>
                <a:close/>
                <a:moveTo>
                  <a:pt x="21508744" y="3727779"/>
                </a:moveTo>
                <a:cubicBezTo>
                  <a:pt x="21519316" y="3727779"/>
                  <a:pt x="21519316" y="3727779"/>
                  <a:pt x="21519316" y="3727779"/>
                </a:cubicBezTo>
                <a:lnTo>
                  <a:pt x="21508424" y="3728005"/>
                </a:lnTo>
                <a:close/>
                <a:moveTo>
                  <a:pt x="20766538" y="3555392"/>
                </a:moveTo>
                <a:lnTo>
                  <a:pt x="20765462" y="3555648"/>
                </a:lnTo>
                <a:lnTo>
                  <a:pt x="20765846" y="3555469"/>
                </a:lnTo>
                <a:close/>
                <a:moveTo>
                  <a:pt x="21478540" y="3218965"/>
                </a:moveTo>
                <a:lnTo>
                  <a:pt x="21478540" y="3229534"/>
                </a:lnTo>
                <a:cubicBezTo>
                  <a:pt x="21467968" y="3311065"/>
                  <a:pt x="21712640" y="3250672"/>
                  <a:pt x="21833468" y="3240103"/>
                </a:cubicBezTo>
                <a:cubicBezTo>
                  <a:pt x="21773056" y="3270299"/>
                  <a:pt x="21712640" y="3300496"/>
                  <a:pt x="21661288" y="3330693"/>
                </a:cubicBezTo>
                <a:cubicBezTo>
                  <a:pt x="21650716" y="3341262"/>
                  <a:pt x="21620512" y="3371458"/>
                  <a:pt x="21631084" y="3371458"/>
                </a:cubicBezTo>
                <a:cubicBezTo>
                  <a:pt x="21640144" y="3371458"/>
                  <a:pt x="21650716" y="3371458"/>
                  <a:pt x="21661288" y="3371458"/>
                </a:cubicBezTo>
                <a:cubicBezTo>
                  <a:pt x="21620512" y="3382027"/>
                  <a:pt x="21579732" y="3392596"/>
                  <a:pt x="21538952" y="3401655"/>
                </a:cubicBezTo>
                <a:cubicBezTo>
                  <a:pt x="21538952" y="3401655"/>
                  <a:pt x="21538952" y="3401655"/>
                  <a:pt x="21386408" y="3433361"/>
                </a:cubicBezTo>
                <a:cubicBezTo>
                  <a:pt x="21396980" y="3422792"/>
                  <a:pt x="21396980" y="3412224"/>
                  <a:pt x="21396980" y="3401655"/>
                </a:cubicBezTo>
                <a:cubicBezTo>
                  <a:pt x="21345628" y="3412224"/>
                  <a:pt x="21306360" y="3422792"/>
                  <a:pt x="21265580" y="3433361"/>
                </a:cubicBezTo>
                <a:cubicBezTo>
                  <a:pt x="21265580" y="3422792"/>
                  <a:pt x="21265580" y="3422792"/>
                  <a:pt x="21255008" y="3422792"/>
                </a:cubicBezTo>
                <a:cubicBezTo>
                  <a:pt x="21255008" y="3422792"/>
                  <a:pt x="21255008" y="3422792"/>
                  <a:pt x="21203656" y="3442420"/>
                </a:cubicBezTo>
                <a:cubicBezTo>
                  <a:pt x="21162876" y="3452989"/>
                  <a:pt x="21113036" y="3463558"/>
                  <a:pt x="21072256" y="3483186"/>
                </a:cubicBezTo>
                <a:cubicBezTo>
                  <a:pt x="21072256" y="3483186"/>
                  <a:pt x="21072256" y="3483186"/>
                  <a:pt x="21010332" y="3493755"/>
                </a:cubicBezTo>
                <a:cubicBezTo>
                  <a:pt x="21001272" y="3493755"/>
                  <a:pt x="20980128" y="3513383"/>
                  <a:pt x="20971064" y="3523951"/>
                </a:cubicBezTo>
                <a:cubicBezTo>
                  <a:pt x="20939348" y="3534520"/>
                  <a:pt x="20909140" y="3545089"/>
                  <a:pt x="20878932" y="3545089"/>
                </a:cubicBezTo>
                <a:cubicBezTo>
                  <a:pt x="20878932" y="3545089"/>
                  <a:pt x="20878932" y="3545089"/>
                  <a:pt x="20807948" y="3554148"/>
                </a:cubicBezTo>
                <a:cubicBezTo>
                  <a:pt x="20797376" y="3554148"/>
                  <a:pt x="20786804" y="3554148"/>
                  <a:pt x="20777740" y="3554148"/>
                </a:cubicBezTo>
                <a:lnTo>
                  <a:pt x="20766538" y="3555392"/>
                </a:lnTo>
                <a:lnTo>
                  <a:pt x="20898568" y="3523951"/>
                </a:lnTo>
                <a:cubicBezTo>
                  <a:pt x="21102464" y="3472617"/>
                  <a:pt x="21295788" y="3401655"/>
                  <a:pt x="21498172" y="3351830"/>
                </a:cubicBezTo>
                <a:cubicBezTo>
                  <a:pt x="21519316" y="3351830"/>
                  <a:pt x="21549524" y="3311065"/>
                  <a:pt x="21538952" y="3311065"/>
                </a:cubicBezTo>
                <a:cubicBezTo>
                  <a:pt x="21356200" y="3351830"/>
                  <a:pt x="21173452" y="3412224"/>
                  <a:pt x="20990700" y="3463558"/>
                </a:cubicBezTo>
                <a:cubicBezTo>
                  <a:pt x="20807948" y="3513383"/>
                  <a:pt x="20625196" y="3554148"/>
                  <a:pt x="20442444" y="3584345"/>
                </a:cubicBezTo>
                <a:cubicBezTo>
                  <a:pt x="20604052" y="3534520"/>
                  <a:pt x="20797376" y="3513383"/>
                  <a:pt x="20971064" y="3463558"/>
                </a:cubicBezTo>
                <a:cubicBezTo>
                  <a:pt x="21020904" y="3442420"/>
                  <a:pt x="21081320" y="3422792"/>
                  <a:pt x="21132672" y="3401655"/>
                </a:cubicBezTo>
                <a:cubicBezTo>
                  <a:pt x="21143244" y="3392596"/>
                  <a:pt x="21184024" y="3362399"/>
                  <a:pt x="21173452" y="3351830"/>
                </a:cubicBezTo>
                <a:cubicBezTo>
                  <a:pt x="21143244" y="3351830"/>
                  <a:pt x="21113036" y="3341262"/>
                  <a:pt x="21091892" y="3341262"/>
                </a:cubicBezTo>
                <a:cubicBezTo>
                  <a:pt x="21224800" y="3311065"/>
                  <a:pt x="21356200" y="3270299"/>
                  <a:pt x="21478540" y="3218965"/>
                </a:cubicBezTo>
                <a:close/>
                <a:moveTo>
                  <a:pt x="21143244" y="3158572"/>
                </a:moveTo>
                <a:lnTo>
                  <a:pt x="21133908" y="3160493"/>
                </a:lnTo>
                <a:lnTo>
                  <a:pt x="21133994" y="3159893"/>
                </a:lnTo>
                <a:cubicBezTo>
                  <a:pt x="21135316" y="3158572"/>
                  <a:pt x="21137958" y="3158572"/>
                  <a:pt x="21143244" y="3158572"/>
                </a:cubicBezTo>
                <a:close/>
                <a:moveTo>
                  <a:pt x="21042052" y="2986451"/>
                </a:moveTo>
                <a:cubicBezTo>
                  <a:pt x="21051112" y="2986451"/>
                  <a:pt x="21051112" y="2986451"/>
                  <a:pt x="21051112" y="2986451"/>
                </a:cubicBezTo>
                <a:lnTo>
                  <a:pt x="21040102" y="2986951"/>
                </a:lnTo>
                <a:close/>
                <a:moveTo>
                  <a:pt x="21274644" y="2935116"/>
                </a:moveTo>
                <a:cubicBezTo>
                  <a:pt x="21244436" y="2945685"/>
                  <a:pt x="21244436" y="2945685"/>
                  <a:pt x="21244436" y="2945685"/>
                </a:cubicBezTo>
                <a:cubicBezTo>
                  <a:pt x="21274644" y="2935116"/>
                  <a:pt x="21274644" y="2935116"/>
                  <a:pt x="21274644" y="2935116"/>
                </a:cubicBezTo>
                <a:close/>
                <a:moveTo>
                  <a:pt x="12988483" y="2742423"/>
                </a:moveTo>
                <a:lnTo>
                  <a:pt x="13006100" y="2743179"/>
                </a:lnTo>
                <a:cubicBezTo>
                  <a:pt x="13016106" y="2744500"/>
                  <a:pt x="13025923" y="2747142"/>
                  <a:pt x="13035741" y="2752427"/>
                </a:cubicBezTo>
                <a:close/>
                <a:moveTo>
                  <a:pt x="13147850" y="2599183"/>
                </a:moveTo>
                <a:lnTo>
                  <a:pt x="13216927" y="2610346"/>
                </a:lnTo>
                <a:lnTo>
                  <a:pt x="13187742" y="2606987"/>
                </a:lnTo>
                <a:close/>
                <a:moveTo>
                  <a:pt x="13087093" y="2578796"/>
                </a:moveTo>
                <a:cubicBezTo>
                  <a:pt x="13087093" y="2578796"/>
                  <a:pt x="13087093" y="2578796"/>
                  <a:pt x="13097664" y="2589365"/>
                </a:cubicBezTo>
                <a:lnTo>
                  <a:pt x="13147850" y="2599183"/>
                </a:lnTo>
                <a:lnTo>
                  <a:pt x="13087093" y="2589365"/>
                </a:lnTo>
                <a:cubicBezTo>
                  <a:pt x="13087093" y="2589365"/>
                  <a:pt x="13087093" y="2589365"/>
                  <a:pt x="13087093" y="2578796"/>
                </a:cubicBezTo>
                <a:close/>
                <a:moveTo>
                  <a:pt x="12416846" y="2242102"/>
                </a:moveTo>
                <a:lnTo>
                  <a:pt x="12424997" y="2243306"/>
                </a:lnTo>
                <a:cubicBezTo>
                  <a:pt x="12427074" y="2243613"/>
                  <a:pt x="12427074" y="2243613"/>
                  <a:pt x="12427074" y="2243613"/>
                </a:cubicBezTo>
                <a:cubicBezTo>
                  <a:pt x="12416501" y="2243613"/>
                  <a:pt x="12416501" y="2243613"/>
                  <a:pt x="12416501" y="2243613"/>
                </a:cubicBezTo>
                <a:close/>
                <a:moveTo>
                  <a:pt x="12001950" y="2016091"/>
                </a:moveTo>
                <a:lnTo>
                  <a:pt x="12016828" y="2017515"/>
                </a:lnTo>
                <a:lnTo>
                  <a:pt x="12034013" y="2020544"/>
                </a:lnTo>
                <a:lnTo>
                  <a:pt x="12025323" y="2019591"/>
                </a:lnTo>
                <a:close/>
                <a:moveTo>
                  <a:pt x="11827469" y="1989961"/>
                </a:moveTo>
                <a:lnTo>
                  <a:pt x="12001950" y="2016091"/>
                </a:lnTo>
                <a:lnTo>
                  <a:pt x="11949807" y="2011098"/>
                </a:lnTo>
                <a:cubicBezTo>
                  <a:pt x="11909028" y="2011098"/>
                  <a:pt x="11868248" y="2000530"/>
                  <a:pt x="11827469" y="1989961"/>
                </a:cubicBezTo>
                <a:close/>
                <a:moveTo>
                  <a:pt x="1616063" y="1929567"/>
                </a:moveTo>
                <a:lnTo>
                  <a:pt x="1641073" y="1939568"/>
                </a:lnTo>
                <a:lnTo>
                  <a:pt x="1637207" y="1940136"/>
                </a:lnTo>
                <a:cubicBezTo>
                  <a:pt x="1616063" y="1929567"/>
                  <a:pt x="1616063" y="1929567"/>
                  <a:pt x="1616063" y="1929567"/>
                </a:cubicBezTo>
                <a:close/>
                <a:moveTo>
                  <a:pt x="508984" y="1909940"/>
                </a:moveTo>
                <a:lnTo>
                  <a:pt x="554616" y="1929351"/>
                </a:lnTo>
                <a:lnTo>
                  <a:pt x="549763" y="1929567"/>
                </a:lnTo>
                <a:cubicBezTo>
                  <a:pt x="508984" y="1909940"/>
                  <a:pt x="508984" y="1909940"/>
                  <a:pt x="508984" y="1909940"/>
                </a:cubicBezTo>
                <a:close/>
                <a:moveTo>
                  <a:pt x="1523932" y="1766505"/>
                </a:moveTo>
                <a:cubicBezTo>
                  <a:pt x="1545077" y="1766505"/>
                  <a:pt x="1545077" y="1766505"/>
                  <a:pt x="1545077" y="1766505"/>
                </a:cubicBezTo>
                <a:lnTo>
                  <a:pt x="1577940" y="1776614"/>
                </a:lnTo>
                <a:lnTo>
                  <a:pt x="1575284" y="1777074"/>
                </a:lnTo>
                <a:cubicBezTo>
                  <a:pt x="1523932" y="1766505"/>
                  <a:pt x="1523932" y="1766505"/>
                  <a:pt x="1523932" y="1766505"/>
                </a:cubicBezTo>
                <a:close/>
                <a:moveTo>
                  <a:pt x="6402329" y="1572886"/>
                </a:moveTo>
                <a:lnTo>
                  <a:pt x="6491177" y="1609437"/>
                </a:lnTo>
                <a:lnTo>
                  <a:pt x="6402329" y="1574757"/>
                </a:lnTo>
                <a:cubicBezTo>
                  <a:pt x="6402329" y="1574757"/>
                  <a:pt x="6402329" y="1574757"/>
                  <a:pt x="6402329" y="1573436"/>
                </a:cubicBezTo>
                <a:close/>
                <a:moveTo>
                  <a:pt x="6381185" y="1564188"/>
                </a:moveTo>
                <a:cubicBezTo>
                  <a:pt x="6381185" y="1564188"/>
                  <a:pt x="6381185" y="1564188"/>
                  <a:pt x="6402329" y="1564188"/>
                </a:cubicBezTo>
                <a:lnTo>
                  <a:pt x="6402329" y="1572886"/>
                </a:lnTo>
                <a:close/>
                <a:moveTo>
                  <a:pt x="1392532" y="1512853"/>
                </a:moveTo>
                <a:cubicBezTo>
                  <a:pt x="1397819" y="1512853"/>
                  <a:pt x="1400462" y="1512853"/>
                  <a:pt x="1400462" y="1514174"/>
                </a:cubicBezTo>
                <a:lnTo>
                  <a:pt x="1400280" y="1514387"/>
                </a:lnTo>
                <a:close/>
                <a:moveTo>
                  <a:pt x="4848638" y="1199752"/>
                </a:moveTo>
                <a:cubicBezTo>
                  <a:pt x="4841110" y="1200507"/>
                  <a:pt x="4839128" y="1202960"/>
                  <a:pt x="4846680" y="1207867"/>
                </a:cubicBezTo>
                <a:cubicBezTo>
                  <a:pt x="4898031" y="1238064"/>
                  <a:pt x="4949383" y="1269770"/>
                  <a:pt x="4999223" y="1299967"/>
                </a:cubicBezTo>
                <a:cubicBezTo>
                  <a:pt x="4988652" y="1289398"/>
                  <a:pt x="4979589" y="1289398"/>
                  <a:pt x="4958444" y="1289398"/>
                </a:cubicBezTo>
                <a:cubicBezTo>
                  <a:pt x="4958444" y="1289398"/>
                  <a:pt x="4958444" y="1289398"/>
                  <a:pt x="4949383" y="1278829"/>
                </a:cubicBezTo>
                <a:cubicBezTo>
                  <a:pt x="4928238" y="1269770"/>
                  <a:pt x="4816473" y="1259201"/>
                  <a:pt x="4846680" y="1278829"/>
                </a:cubicBezTo>
                <a:cubicBezTo>
                  <a:pt x="4908604" y="1299967"/>
                  <a:pt x="4958444" y="1330164"/>
                  <a:pt x="5009796" y="1349791"/>
                </a:cubicBezTo>
                <a:cubicBezTo>
                  <a:pt x="5181975" y="1411695"/>
                  <a:pt x="5355664" y="1463029"/>
                  <a:pt x="5527842" y="1523422"/>
                </a:cubicBezTo>
                <a:cubicBezTo>
                  <a:pt x="5375298" y="1441891"/>
                  <a:pt x="5222754" y="1370929"/>
                  <a:pt x="5080782" y="1289398"/>
                </a:cubicBezTo>
                <a:cubicBezTo>
                  <a:pt x="5121561" y="1289398"/>
                  <a:pt x="5151768" y="1289398"/>
                  <a:pt x="5121561" y="1278829"/>
                </a:cubicBezTo>
                <a:cubicBezTo>
                  <a:pt x="5121561" y="1278829"/>
                  <a:pt x="5121561" y="1278829"/>
                  <a:pt x="4958444" y="1218436"/>
                </a:cubicBezTo>
                <a:cubicBezTo>
                  <a:pt x="4943719" y="1210509"/>
                  <a:pt x="4871222" y="1197487"/>
                  <a:pt x="4848638" y="1199752"/>
                </a:cubicBezTo>
                <a:close/>
                <a:moveTo>
                  <a:pt x="5008154" y="1013741"/>
                </a:moveTo>
                <a:lnTo>
                  <a:pt x="5061148" y="1035746"/>
                </a:lnTo>
                <a:cubicBezTo>
                  <a:pt x="5009796" y="1016118"/>
                  <a:pt x="5009796" y="1016118"/>
                  <a:pt x="5009796" y="1016118"/>
                </a:cubicBezTo>
                <a:close/>
                <a:moveTo>
                  <a:pt x="763673" y="473299"/>
                </a:moveTo>
                <a:lnTo>
                  <a:pt x="770910" y="476164"/>
                </a:lnTo>
                <a:cubicBezTo>
                  <a:pt x="773293" y="477108"/>
                  <a:pt x="773293" y="477108"/>
                  <a:pt x="773293" y="477108"/>
                </a:cubicBezTo>
                <a:cubicBezTo>
                  <a:pt x="762721" y="477108"/>
                  <a:pt x="762721" y="477108"/>
                  <a:pt x="762721" y="477108"/>
                </a:cubicBezTo>
                <a:close/>
                <a:moveTo>
                  <a:pt x="4308388" y="302636"/>
                </a:moveTo>
                <a:lnTo>
                  <a:pt x="4329011" y="310271"/>
                </a:lnTo>
                <a:cubicBezTo>
                  <a:pt x="4339205" y="314046"/>
                  <a:pt x="4339205" y="314046"/>
                  <a:pt x="4339205" y="314046"/>
                </a:cubicBezTo>
                <a:cubicBezTo>
                  <a:pt x="4308998" y="304987"/>
                  <a:pt x="4308998" y="304987"/>
                  <a:pt x="4308998" y="304987"/>
                </a:cubicBezTo>
                <a:close/>
                <a:moveTo>
                  <a:pt x="4226722" y="199140"/>
                </a:moveTo>
                <a:lnTo>
                  <a:pt x="4243865" y="205715"/>
                </a:lnTo>
                <a:lnTo>
                  <a:pt x="4266928" y="216575"/>
                </a:lnTo>
                <a:lnTo>
                  <a:pt x="4257081" y="212321"/>
                </a:lnTo>
                <a:close/>
                <a:moveTo>
                  <a:pt x="3861938" y="40766"/>
                </a:moveTo>
                <a:lnTo>
                  <a:pt x="4226722" y="199140"/>
                </a:lnTo>
                <a:lnTo>
                  <a:pt x="4105102" y="152493"/>
                </a:lnTo>
                <a:cubicBezTo>
                  <a:pt x="4025054" y="111728"/>
                  <a:pt x="3943496" y="81531"/>
                  <a:pt x="3861938" y="40766"/>
                </a:cubicBezTo>
                <a:close/>
                <a:moveTo>
                  <a:pt x="610177" y="0"/>
                </a:moveTo>
                <a:cubicBezTo>
                  <a:pt x="681163" y="19628"/>
                  <a:pt x="743087" y="49825"/>
                  <a:pt x="814073" y="81531"/>
                </a:cubicBezTo>
                <a:cubicBezTo>
                  <a:pt x="833707" y="90590"/>
                  <a:pt x="885058" y="81531"/>
                  <a:pt x="874486" y="70962"/>
                </a:cubicBezTo>
                <a:cubicBezTo>
                  <a:pt x="874486" y="70962"/>
                  <a:pt x="874486" y="70962"/>
                  <a:pt x="823135" y="49825"/>
                </a:cubicBezTo>
                <a:cubicBezTo>
                  <a:pt x="854852" y="60394"/>
                  <a:pt x="885058" y="70962"/>
                  <a:pt x="915265" y="81531"/>
                </a:cubicBezTo>
                <a:cubicBezTo>
                  <a:pt x="904693" y="81531"/>
                  <a:pt x="904693" y="81531"/>
                  <a:pt x="904693" y="90590"/>
                </a:cubicBezTo>
                <a:cubicBezTo>
                  <a:pt x="1016458" y="131356"/>
                  <a:pt x="1128223" y="182690"/>
                  <a:pt x="1239988" y="223456"/>
                </a:cubicBezTo>
                <a:cubicBezTo>
                  <a:pt x="1301912" y="253652"/>
                  <a:pt x="1362326" y="274790"/>
                  <a:pt x="1422739" y="294418"/>
                </a:cubicBezTo>
                <a:cubicBezTo>
                  <a:pt x="1443884" y="304987"/>
                  <a:pt x="1493725" y="294418"/>
                  <a:pt x="1484663" y="283849"/>
                </a:cubicBezTo>
                <a:cubicBezTo>
                  <a:pt x="1452946" y="274790"/>
                  <a:pt x="1422739" y="264221"/>
                  <a:pt x="1403105" y="253652"/>
                </a:cubicBezTo>
                <a:cubicBezTo>
                  <a:pt x="1403105" y="253652"/>
                  <a:pt x="1412167" y="253652"/>
                  <a:pt x="1412167" y="243083"/>
                </a:cubicBezTo>
                <a:cubicBezTo>
                  <a:pt x="1433312" y="253652"/>
                  <a:pt x="1463519" y="243083"/>
                  <a:pt x="1463519" y="234025"/>
                </a:cubicBezTo>
                <a:cubicBezTo>
                  <a:pt x="1463519" y="234025"/>
                  <a:pt x="1463519" y="234025"/>
                  <a:pt x="1452946" y="223456"/>
                </a:cubicBezTo>
                <a:cubicBezTo>
                  <a:pt x="1452946" y="223456"/>
                  <a:pt x="1452946" y="223456"/>
                  <a:pt x="1433312" y="212887"/>
                </a:cubicBezTo>
                <a:cubicBezTo>
                  <a:pt x="1433312" y="212887"/>
                  <a:pt x="1422739" y="212887"/>
                  <a:pt x="1412167" y="212887"/>
                </a:cubicBezTo>
                <a:cubicBezTo>
                  <a:pt x="1332119" y="182690"/>
                  <a:pt x="1261133" y="141925"/>
                  <a:pt x="1179575" y="111728"/>
                </a:cubicBezTo>
                <a:cubicBezTo>
                  <a:pt x="1169002" y="101159"/>
                  <a:pt x="1138796" y="111728"/>
                  <a:pt x="1117651" y="111728"/>
                </a:cubicBezTo>
                <a:cubicBezTo>
                  <a:pt x="1108589" y="111728"/>
                  <a:pt x="1098016" y="111728"/>
                  <a:pt x="1087444" y="111728"/>
                </a:cubicBezTo>
                <a:cubicBezTo>
                  <a:pt x="1087444" y="111728"/>
                  <a:pt x="1087444" y="111728"/>
                  <a:pt x="1067810" y="101159"/>
                </a:cubicBezTo>
                <a:cubicBezTo>
                  <a:pt x="1098016" y="101159"/>
                  <a:pt x="1117651" y="90590"/>
                  <a:pt x="1108589" y="81531"/>
                </a:cubicBezTo>
                <a:cubicBezTo>
                  <a:pt x="1087444" y="70962"/>
                  <a:pt x="1057237" y="60394"/>
                  <a:pt x="1037603" y="49825"/>
                </a:cubicBezTo>
                <a:cubicBezTo>
                  <a:pt x="1087444" y="60394"/>
                  <a:pt x="1128223" y="81531"/>
                  <a:pt x="1179575" y="90590"/>
                </a:cubicBezTo>
                <a:cubicBezTo>
                  <a:pt x="1190147" y="90590"/>
                  <a:pt x="1261133" y="81531"/>
                  <a:pt x="1239988" y="70962"/>
                </a:cubicBezTo>
                <a:cubicBezTo>
                  <a:pt x="1239988" y="70962"/>
                  <a:pt x="1239988" y="70962"/>
                  <a:pt x="1209781" y="60394"/>
                </a:cubicBezTo>
                <a:cubicBezTo>
                  <a:pt x="1209781" y="60394"/>
                  <a:pt x="1209781" y="60394"/>
                  <a:pt x="1270195" y="81531"/>
                </a:cubicBezTo>
                <a:cubicBezTo>
                  <a:pt x="1250561" y="90590"/>
                  <a:pt x="1239988" y="90590"/>
                  <a:pt x="1239988" y="101159"/>
                </a:cubicBezTo>
                <a:cubicBezTo>
                  <a:pt x="1463519" y="182690"/>
                  <a:pt x="1676476" y="283849"/>
                  <a:pt x="1900007" y="375949"/>
                </a:cubicBezTo>
                <a:cubicBezTo>
                  <a:pt x="1910579" y="385008"/>
                  <a:pt x="1970993" y="375949"/>
                  <a:pt x="1961931" y="365380"/>
                </a:cubicBezTo>
                <a:cubicBezTo>
                  <a:pt x="1931724" y="344242"/>
                  <a:pt x="1910579" y="335183"/>
                  <a:pt x="1890945" y="324614"/>
                </a:cubicBezTo>
                <a:cubicBezTo>
                  <a:pt x="1940786" y="344242"/>
                  <a:pt x="1981565" y="365380"/>
                  <a:pt x="2032917" y="385008"/>
                </a:cubicBezTo>
                <a:cubicBezTo>
                  <a:pt x="2043489" y="395577"/>
                  <a:pt x="2073696" y="385008"/>
                  <a:pt x="2084268" y="375949"/>
                </a:cubicBezTo>
                <a:cubicBezTo>
                  <a:pt x="2084268" y="375949"/>
                  <a:pt x="2084268" y="375949"/>
                  <a:pt x="2114475" y="385008"/>
                </a:cubicBezTo>
                <a:cubicBezTo>
                  <a:pt x="2286654" y="466539"/>
                  <a:pt x="2469405" y="537501"/>
                  <a:pt x="2652156" y="599404"/>
                </a:cubicBezTo>
                <a:cubicBezTo>
                  <a:pt x="2662728" y="599404"/>
                  <a:pt x="2662728" y="599404"/>
                  <a:pt x="2673301" y="599404"/>
                </a:cubicBezTo>
                <a:cubicBezTo>
                  <a:pt x="2744287" y="629601"/>
                  <a:pt x="2815273" y="649229"/>
                  <a:pt x="2886259" y="680935"/>
                </a:cubicBezTo>
                <a:cubicBezTo>
                  <a:pt x="2905893" y="680935"/>
                  <a:pt x="2957245" y="670366"/>
                  <a:pt x="2946672" y="659797"/>
                </a:cubicBezTo>
                <a:cubicBezTo>
                  <a:pt x="2946672" y="659797"/>
                  <a:pt x="2946672" y="659797"/>
                  <a:pt x="2825845" y="619032"/>
                </a:cubicBezTo>
                <a:cubicBezTo>
                  <a:pt x="2875686" y="629601"/>
                  <a:pt x="2927038" y="640170"/>
                  <a:pt x="2967817" y="649229"/>
                </a:cubicBezTo>
                <a:cubicBezTo>
                  <a:pt x="2978389" y="649229"/>
                  <a:pt x="3017658" y="649229"/>
                  <a:pt x="3028231" y="640170"/>
                </a:cubicBezTo>
                <a:cubicBezTo>
                  <a:pt x="3257047" y="731515"/>
                  <a:pt x="3488129" y="820217"/>
                  <a:pt x="3721854" y="906466"/>
                </a:cubicBezTo>
                <a:lnTo>
                  <a:pt x="4408200" y="1149839"/>
                </a:lnTo>
                <a:lnTo>
                  <a:pt x="4410380" y="1151437"/>
                </a:lnTo>
                <a:cubicBezTo>
                  <a:pt x="4418121" y="1155400"/>
                  <a:pt x="4426050" y="1158043"/>
                  <a:pt x="4431336" y="1158043"/>
                </a:cubicBezTo>
                <a:lnTo>
                  <a:pt x="4408200" y="1149839"/>
                </a:lnTo>
                <a:lnTo>
                  <a:pt x="4390557" y="1136905"/>
                </a:lnTo>
                <a:cubicBezTo>
                  <a:pt x="4450971" y="1167102"/>
                  <a:pt x="4502322" y="1188239"/>
                  <a:pt x="4562736" y="1207867"/>
                </a:cubicBezTo>
                <a:cubicBezTo>
                  <a:pt x="4573308" y="1207867"/>
                  <a:pt x="4573308" y="1207867"/>
                  <a:pt x="4582370" y="1207867"/>
                </a:cubicBezTo>
                <a:cubicBezTo>
                  <a:pt x="4603515" y="1218436"/>
                  <a:pt x="4704708" y="1229005"/>
                  <a:pt x="4663929" y="1218436"/>
                </a:cubicBezTo>
                <a:cubicBezTo>
                  <a:pt x="4450971" y="1106708"/>
                  <a:pt x="4227440" y="1005549"/>
                  <a:pt x="4025054" y="893822"/>
                </a:cubicBezTo>
                <a:cubicBezTo>
                  <a:pt x="4115675" y="934587"/>
                  <a:pt x="4216867" y="975353"/>
                  <a:pt x="4319571" y="1016118"/>
                </a:cubicBezTo>
                <a:cubicBezTo>
                  <a:pt x="4339205" y="1025177"/>
                  <a:pt x="4379985" y="1025177"/>
                  <a:pt x="4399619" y="1025177"/>
                </a:cubicBezTo>
                <a:cubicBezTo>
                  <a:pt x="4399619" y="1025177"/>
                  <a:pt x="4399619" y="1025177"/>
                  <a:pt x="4491750" y="1065943"/>
                </a:cubicBezTo>
                <a:cubicBezTo>
                  <a:pt x="4521956" y="1076511"/>
                  <a:pt x="4614087" y="1087080"/>
                  <a:pt x="4592942" y="1065943"/>
                </a:cubicBezTo>
                <a:cubicBezTo>
                  <a:pt x="4481177" y="1016118"/>
                  <a:pt x="4379985" y="975353"/>
                  <a:pt x="4278792" y="924018"/>
                </a:cubicBezTo>
                <a:cubicBezTo>
                  <a:pt x="4399619" y="975353"/>
                  <a:pt x="4521956" y="1025177"/>
                  <a:pt x="4644294" y="1065943"/>
                </a:cubicBezTo>
                <a:cubicBezTo>
                  <a:pt x="4663929" y="1076511"/>
                  <a:pt x="4766631" y="1096139"/>
                  <a:pt x="4734914" y="1076511"/>
                </a:cubicBezTo>
                <a:cubicBezTo>
                  <a:pt x="4734914" y="1076511"/>
                  <a:pt x="4734914" y="1076511"/>
                  <a:pt x="4614087" y="1016118"/>
                </a:cubicBezTo>
                <a:cubicBezTo>
                  <a:pt x="4633721" y="1025177"/>
                  <a:pt x="4734914" y="1035746"/>
                  <a:pt x="4704708" y="1016118"/>
                </a:cubicBezTo>
                <a:cubicBezTo>
                  <a:pt x="4633721" y="975353"/>
                  <a:pt x="4573308" y="943646"/>
                  <a:pt x="4502322" y="913449"/>
                </a:cubicBezTo>
                <a:cubicBezTo>
                  <a:pt x="4502322" y="913449"/>
                  <a:pt x="4502322" y="913449"/>
                  <a:pt x="4511384" y="913449"/>
                </a:cubicBezTo>
                <a:cubicBezTo>
                  <a:pt x="4532529" y="913449"/>
                  <a:pt x="4633721" y="934587"/>
                  <a:pt x="4603515" y="913449"/>
                </a:cubicBezTo>
                <a:cubicBezTo>
                  <a:pt x="4450971" y="842487"/>
                  <a:pt x="4308998" y="771525"/>
                  <a:pt x="4167027" y="689994"/>
                </a:cubicBezTo>
                <a:cubicBezTo>
                  <a:pt x="4319571" y="741328"/>
                  <a:pt x="4461542" y="801722"/>
                  <a:pt x="4614087" y="853056"/>
                </a:cubicBezTo>
                <a:cubicBezTo>
                  <a:pt x="4623149" y="853056"/>
                  <a:pt x="4725852" y="872684"/>
                  <a:pt x="4694135" y="853056"/>
                </a:cubicBezTo>
                <a:cubicBezTo>
                  <a:pt x="4644294" y="822859"/>
                  <a:pt x="4603515" y="801722"/>
                  <a:pt x="4552163" y="771525"/>
                </a:cubicBezTo>
                <a:cubicBezTo>
                  <a:pt x="4582370" y="782094"/>
                  <a:pt x="4623149" y="782094"/>
                  <a:pt x="4614087" y="771525"/>
                </a:cubicBezTo>
                <a:cubicBezTo>
                  <a:pt x="4734914" y="831919"/>
                  <a:pt x="4846680" y="883253"/>
                  <a:pt x="4958444" y="934587"/>
                </a:cubicBezTo>
                <a:cubicBezTo>
                  <a:pt x="4938810" y="934587"/>
                  <a:pt x="4928238" y="934587"/>
                  <a:pt x="4949383" y="943646"/>
                </a:cubicBezTo>
                <a:cubicBezTo>
                  <a:pt x="4999223" y="964784"/>
                  <a:pt x="5050575" y="994980"/>
                  <a:pt x="5100417" y="1016118"/>
                </a:cubicBezTo>
                <a:cubicBezTo>
                  <a:pt x="5070965" y="1008191"/>
                  <a:pt x="5017725" y="1006210"/>
                  <a:pt x="5005690" y="1010173"/>
                </a:cubicBezTo>
                <a:lnTo>
                  <a:pt x="5008154" y="1013741"/>
                </a:lnTo>
                <a:lnTo>
                  <a:pt x="4766631" y="913449"/>
                </a:lnTo>
                <a:cubicBezTo>
                  <a:pt x="4745486" y="902881"/>
                  <a:pt x="4633721" y="883253"/>
                  <a:pt x="4674500" y="902881"/>
                </a:cubicBezTo>
                <a:cubicBezTo>
                  <a:pt x="4756059" y="954215"/>
                  <a:pt x="4837617" y="994980"/>
                  <a:pt x="4919175" y="1035746"/>
                </a:cubicBezTo>
                <a:cubicBezTo>
                  <a:pt x="4898031" y="1025177"/>
                  <a:pt x="4867824" y="1025177"/>
                  <a:pt x="4846680" y="1016118"/>
                </a:cubicBezTo>
                <a:cubicBezTo>
                  <a:pt x="4837617" y="1016118"/>
                  <a:pt x="4756059" y="1005549"/>
                  <a:pt x="4796838" y="1025177"/>
                </a:cubicBezTo>
                <a:cubicBezTo>
                  <a:pt x="4958444" y="1127846"/>
                  <a:pt x="5141196" y="1198808"/>
                  <a:pt x="5325457" y="1269770"/>
                </a:cubicBezTo>
                <a:cubicBezTo>
                  <a:pt x="5314885" y="1269770"/>
                  <a:pt x="5314885" y="1269770"/>
                  <a:pt x="5325457" y="1278829"/>
                </a:cubicBezTo>
                <a:cubicBezTo>
                  <a:pt x="5325457" y="1278829"/>
                  <a:pt x="5325457" y="1278829"/>
                  <a:pt x="5345092" y="1289398"/>
                </a:cubicBezTo>
                <a:cubicBezTo>
                  <a:pt x="5222754" y="1238064"/>
                  <a:pt x="5100417" y="1188239"/>
                  <a:pt x="4979589" y="1136905"/>
                </a:cubicBezTo>
                <a:cubicBezTo>
                  <a:pt x="4938810" y="1117277"/>
                  <a:pt x="4846680" y="1117277"/>
                  <a:pt x="4878396" y="1127846"/>
                </a:cubicBezTo>
                <a:cubicBezTo>
                  <a:pt x="5061148" y="1218436"/>
                  <a:pt x="5263533" y="1310536"/>
                  <a:pt x="5446284" y="1411695"/>
                </a:cubicBezTo>
                <a:cubicBezTo>
                  <a:pt x="5467429" y="1422263"/>
                  <a:pt x="5517270" y="1422263"/>
                  <a:pt x="5538415" y="1422263"/>
                </a:cubicBezTo>
                <a:cubicBezTo>
                  <a:pt x="5690959" y="1493226"/>
                  <a:pt x="5843504" y="1564188"/>
                  <a:pt x="5974903" y="1635150"/>
                </a:cubicBezTo>
                <a:cubicBezTo>
                  <a:pt x="5802725" y="1574757"/>
                  <a:pt x="5629036" y="1502284"/>
                  <a:pt x="5456857" y="1431322"/>
                </a:cubicBezTo>
                <a:cubicBezTo>
                  <a:pt x="5416078" y="1422263"/>
                  <a:pt x="5314885" y="1411695"/>
                  <a:pt x="5345092" y="1422263"/>
                </a:cubicBezTo>
                <a:cubicBezTo>
                  <a:pt x="5416078" y="1463029"/>
                  <a:pt x="5487064" y="1493226"/>
                  <a:pt x="5558050" y="1523422"/>
                </a:cubicBezTo>
                <a:cubicBezTo>
                  <a:pt x="6097241" y="1695543"/>
                  <a:pt x="6645494" y="1848036"/>
                  <a:pt x="7193747" y="1989961"/>
                </a:cubicBezTo>
                <a:cubicBezTo>
                  <a:pt x="6849390" y="1858605"/>
                  <a:pt x="6492949" y="1757446"/>
                  <a:pt x="6157654" y="1604953"/>
                </a:cubicBezTo>
                <a:cubicBezTo>
                  <a:pt x="6421964" y="1684974"/>
                  <a:pt x="6737624" y="1828409"/>
                  <a:pt x="7001934" y="1918999"/>
                </a:cubicBezTo>
                <a:cubicBezTo>
                  <a:pt x="7032141" y="1918999"/>
                  <a:pt x="7133334" y="1929567"/>
                  <a:pt x="7092555" y="1909940"/>
                </a:cubicBezTo>
                <a:cubicBezTo>
                  <a:pt x="6920376" y="1837467"/>
                  <a:pt x="6727052" y="1777074"/>
                  <a:pt x="6544301" y="1695543"/>
                </a:cubicBezTo>
                <a:cubicBezTo>
                  <a:pt x="6757259" y="1766505"/>
                  <a:pt x="6991362" y="1869174"/>
                  <a:pt x="7193747" y="1929567"/>
                </a:cubicBezTo>
                <a:cubicBezTo>
                  <a:pt x="7214892" y="1940136"/>
                  <a:pt x="7326657" y="1940136"/>
                  <a:pt x="7285878" y="1929567"/>
                </a:cubicBezTo>
                <a:cubicBezTo>
                  <a:pt x="7138620" y="1868419"/>
                  <a:pt x="6986076" y="1809913"/>
                  <a:pt x="6833531" y="1750275"/>
                </a:cubicBezTo>
                <a:lnTo>
                  <a:pt x="6491177" y="1609437"/>
                </a:lnTo>
                <a:lnTo>
                  <a:pt x="6762545" y="1715360"/>
                </a:lnTo>
                <a:cubicBezTo>
                  <a:pt x="6881862" y="1759711"/>
                  <a:pt x="7001179" y="1802741"/>
                  <a:pt x="7122761" y="1848036"/>
                </a:cubicBezTo>
                <a:cubicBezTo>
                  <a:pt x="7163541" y="1858605"/>
                  <a:pt x="7245099" y="1858605"/>
                  <a:pt x="7223954" y="1848036"/>
                </a:cubicBezTo>
                <a:cubicBezTo>
                  <a:pt x="7223954" y="1848036"/>
                  <a:pt x="7223954" y="1848036"/>
                  <a:pt x="7193747" y="1837467"/>
                </a:cubicBezTo>
                <a:cubicBezTo>
                  <a:pt x="7234527" y="1848036"/>
                  <a:pt x="7305513" y="1837467"/>
                  <a:pt x="7264733" y="1828409"/>
                </a:cubicBezTo>
                <a:cubicBezTo>
                  <a:pt x="7245099" y="1817840"/>
                  <a:pt x="7163541" y="1796702"/>
                  <a:pt x="7092555" y="1766505"/>
                </a:cubicBezTo>
                <a:cubicBezTo>
                  <a:pt x="7133334" y="1777074"/>
                  <a:pt x="7193747" y="1777074"/>
                  <a:pt x="7174113" y="1766505"/>
                </a:cubicBezTo>
                <a:cubicBezTo>
                  <a:pt x="7103127" y="1736309"/>
                  <a:pt x="7032141" y="1716681"/>
                  <a:pt x="6961155" y="1684974"/>
                </a:cubicBezTo>
                <a:cubicBezTo>
                  <a:pt x="6991362" y="1684974"/>
                  <a:pt x="7032141" y="1684974"/>
                  <a:pt x="7010996" y="1675915"/>
                </a:cubicBezTo>
                <a:cubicBezTo>
                  <a:pt x="6808611" y="1574757"/>
                  <a:pt x="6594143" y="1482657"/>
                  <a:pt x="6381185" y="1390557"/>
                </a:cubicBezTo>
                <a:cubicBezTo>
                  <a:pt x="6178799" y="1299967"/>
                  <a:pt x="5964330" y="1198808"/>
                  <a:pt x="5751373" y="1106708"/>
                </a:cubicBezTo>
                <a:cubicBezTo>
                  <a:pt x="5761945" y="1106708"/>
                  <a:pt x="5772517" y="1106708"/>
                  <a:pt x="5761945" y="1096139"/>
                </a:cubicBezTo>
                <a:cubicBezTo>
                  <a:pt x="5761945" y="1096139"/>
                  <a:pt x="5761945" y="1096139"/>
                  <a:pt x="5416078" y="943646"/>
                </a:cubicBezTo>
                <a:cubicBezTo>
                  <a:pt x="5385871" y="924018"/>
                  <a:pt x="5355664" y="902881"/>
                  <a:pt x="5325457" y="893822"/>
                </a:cubicBezTo>
                <a:cubicBezTo>
                  <a:pt x="5325457" y="893822"/>
                  <a:pt x="5325457" y="893822"/>
                  <a:pt x="5334519" y="893822"/>
                </a:cubicBezTo>
                <a:cubicBezTo>
                  <a:pt x="5435712" y="943646"/>
                  <a:pt x="5547477" y="984412"/>
                  <a:pt x="5650180" y="1035746"/>
                </a:cubicBezTo>
                <a:cubicBezTo>
                  <a:pt x="5690959" y="1046315"/>
                  <a:pt x="5772517" y="1046315"/>
                  <a:pt x="5751373" y="1035746"/>
                </a:cubicBezTo>
                <a:cubicBezTo>
                  <a:pt x="5547477" y="954215"/>
                  <a:pt x="5334519" y="863625"/>
                  <a:pt x="5162341" y="751897"/>
                </a:cubicBezTo>
                <a:cubicBezTo>
                  <a:pt x="5121561" y="730760"/>
                  <a:pt x="5029430" y="730760"/>
                  <a:pt x="5040003" y="741328"/>
                </a:cubicBezTo>
                <a:cubicBezTo>
                  <a:pt x="5040003" y="741328"/>
                  <a:pt x="5040003" y="741328"/>
                  <a:pt x="5061148" y="751897"/>
                </a:cubicBezTo>
                <a:cubicBezTo>
                  <a:pt x="5061148" y="751897"/>
                  <a:pt x="5061148" y="751897"/>
                  <a:pt x="4786266" y="619032"/>
                </a:cubicBezTo>
                <a:cubicBezTo>
                  <a:pt x="4816473" y="629601"/>
                  <a:pt x="4846680" y="629601"/>
                  <a:pt x="4827045" y="619032"/>
                </a:cubicBezTo>
                <a:cubicBezTo>
                  <a:pt x="4827045" y="608463"/>
                  <a:pt x="4827045" y="608463"/>
                  <a:pt x="4816473" y="608463"/>
                </a:cubicBezTo>
                <a:cubicBezTo>
                  <a:pt x="4816473" y="608463"/>
                  <a:pt x="4816473" y="608463"/>
                  <a:pt x="4786266" y="588835"/>
                </a:cubicBezTo>
                <a:cubicBezTo>
                  <a:pt x="4816473" y="599404"/>
                  <a:pt x="4857252" y="599404"/>
                  <a:pt x="4846680" y="588835"/>
                </a:cubicBezTo>
                <a:cubicBezTo>
                  <a:pt x="4766631" y="548070"/>
                  <a:pt x="4694135" y="517873"/>
                  <a:pt x="4623149" y="477108"/>
                </a:cubicBezTo>
                <a:cubicBezTo>
                  <a:pt x="4633721" y="477108"/>
                  <a:pt x="4644294" y="487676"/>
                  <a:pt x="4653356" y="487676"/>
                </a:cubicBezTo>
                <a:cubicBezTo>
                  <a:pt x="4653356" y="487676"/>
                  <a:pt x="4653356" y="487676"/>
                  <a:pt x="4898031" y="608463"/>
                </a:cubicBezTo>
                <a:cubicBezTo>
                  <a:pt x="4919175" y="619032"/>
                  <a:pt x="4969017" y="629601"/>
                  <a:pt x="4988652" y="619032"/>
                </a:cubicBezTo>
                <a:cubicBezTo>
                  <a:pt x="5222754" y="730760"/>
                  <a:pt x="5456857" y="831919"/>
                  <a:pt x="5690959" y="943646"/>
                </a:cubicBezTo>
                <a:cubicBezTo>
                  <a:pt x="5731739" y="964784"/>
                  <a:pt x="5822359" y="964784"/>
                  <a:pt x="5792152" y="954215"/>
                </a:cubicBezTo>
                <a:cubicBezTo>
                  <a:pt x="5538415" y="831919"/>
                  <a:pt x="5284678" y="711132"/>
                  <a:pt x="5020369" y="599404"/>
                </a:cubicBezTo>
                <a:cubicBezTo>
                  <a:pt x="4999223" y="588835"/>
                  <a:pt x="4958444" y="588835"/>
                  <a:pt x="4938810" y="588835"/>
                </a:cubicBezTo>
                <a:cubicBezTo>
                  <a:pt x="4756059" y="496736"/>
                  <a:pt x="4582370" y="406145"/>
                  <a:pt x="4410191" y="314046"/>
                </a:cubicBezTo>
                <a:cubicBezTo>
                  <a:pt x="4379607" y="299325"/>
                  <a:pt x="4320987" y="289700"/>
                  <a:pt x="4306332" y="294725"/>
                </a:cubicBezTo>
                <a:lnTo>
                  <a:pt x="4308388" y="302636"/>
                </a:lnTo>
                <a:lnTo>
                  <a:pt x="4304798" y="301306"/>
                </a:lnTo>
                <a:cubicBezTo>
                  <a:pt x="4293329" y="297060"/>
                  <a:pt x="4278036" y="291398"/>
                  <a:pt x="4257647" y="283849"/>
                </a:cubicBezTo>
                <a:cubicBezTo>
                  <a:pt x="4145882" y="234025"/>
                  <a:pt x="4044689" y="172121"/>
                  <a:pt x="3943496" y="122297"/>
                </a:cubicBezTo>
                <a:cubicBezTo>
                  <a:pt x="3963131" y="131356"/>
                  <a:pt x="3993337" y="131356"/>
                  <a:pt x="4014482" y="141925"/>
                </a:cubicBezTo>
                <a:cubicBezTo>
                  <a:pt x="4105102" y="182690"/>
                  <a:pt x="4197233" y="223456"/>
                  <a:pt x="4287854" y="264221"/>
                </a:cubicBezTo>
                <a:cubicBezTo>
                  <a:pt x="4319571" y="274790"/>
                  <a:pt x="4410191" y="283849"/>
                  <a:pt x="4390557" y="274790"/>
                </a:cubicBezTo>
                <a:lnTo>
                  <a:pt x="4266928" y="216575"/>
                </a:lnTo>
                <a:lnTo>
                  <a:pt x="4452174" y="296612"/>
                </a:lnTo>
                <a:cubicBezTo>
                  <a:pt x="4516765" y="324048"/>
                  <a:pt x="4580860" y="350659"/>
                  <a:pt x="4644294" y="375949"/>
                </a:cubicBezTo>
                <a:cubicBezTo>
                  <a:pt x="4674500" y="385008"/>
                  <a:pt x="4775694" y="395577"/>
                  <a:pt x="4734914" y="375949"/>
                </a:cubicBezTo>
                <a:cubicBezTo>
                  <a:pt x="4502322" y="253652"/>
                  <a:pt x="4278792" y="141925"/>
                  <a:pt x="4055262" y="19628"/>
                </a:cubicBezTo>
                <a:cubicBezTo>
                  <a:pt x="4126247" y="49825"/>
                  <a:pt x="4206296" y="81531"/>
                  <a:pt x="4278792" y="111728"/>
                </a:cubicBezTo>
                <a:cubicBezTo>
                  <a:pt x="4298426" y="122297"/>
                  <a:pt x="4379985" y="131356"/>
                  <a:pt x="4379985" y="122297"/>
                </a:cubicBezTo>
                <a:cubicBezTo>
                  <a:pt x="4420764" y="122297"/>
                  <a:pt x="4450971" y="122297"/>
                  <a:pt x="4431336" y="111728"/>
                </a:cubicBezTo>
                <a:cubicBezTo>
                  <a:pt x="4358840" y="81531"/>
                  <a:pt x="4287854" y="40766"/>
                  <a:pt x="4227440" y="9059"/>
                </a:cubicBezTo>
                <a:cubicBezTo>
                  <a:pt x="4399619" y="81531"/>
                  <a:pt x="4562736" y="152493"/>
                  <a:pt x="4734914" y="234025"/>
                </a:cubicBezTo>
                <a:cubicBezTo>
                  <a:pt x="4766631" y="243083"/>
                  <a:pt x="4867824" y="253652"/>
                  <a:pt x="4837617" y="234025"/>
                </a:cubicBezTo>
                <a:cubicBezTo>
                  <a:pt x="4837617" y="234025"/>
                  <a:pt x="4837617" y="234025"/>
                  <a:pt x="4491750" y="70962"/>
                </a:cubicBezTo>
                <a:cubicBezTo>
                  <a:pt x="4491750" y="70962"/>
                  <a:pt x="4491750" y="70962"/>
                  <a:pt x="4502322" y="70962"/>
                </a:cubicBezTo>
                <a:cubicBezTo>
                  <a:pt x="4674500" y="152493"/>
                  <a:pt x="4846680" y="223456"/>
                  <a:pt x="5009796" y="304987"/>
                </a:cubicBezTo>
                <a:cubicBezTo>
                  <a:pt x="5050575" y="324614"/>
                  <a:pt x="5132134" y="324614"/>
                  <a:pt x="5110989" y="314046"/>
                </a:cubicBezTo>
                <a:cubicBezTo>
                  <a:pt x="5110989" y="314046"/>
                  <a:pt x="5110989" y="314046"/>
                  <a:pt x="5020369" y="274790"/>
                </a:cubicBezTo>
                <a:cubicBezTo>
                  <a:pt x="5070209" y="294418"/>
                  <a:pt x="5132134" y="314046"/>
                  <a:pt x="5192547" y="335183"/>
                </a:cubicBezTo>
                <a:cubicBezTo>
                  <a:pt x="5172913" y="335183"/>
                  <a:pt x="5172913" y="344242"/>
                  <a:pt x="5172913" y="344242"/>
                </a:cubicBezTo>
                <a:cubicBezTo>
                  <a:pt x="5385871" y="436342"/>
                  <a:pt x="5598829" y="528442"/>
                  <a:pt x="5802725" y="599404"/>
                </a:cubicBezTo>
                <a:cubicBezTo>
                  <a:pt x="5914490" y="649229"/>
                  <a:pt x="6026255" y="700563"/>
                  <a:pt x="6127448" y="751897"/>
                </a:cubicBezTo>
                <a:cubicBezTo>
                  <a:pt x="6168227" y="760956"/>
                  <a:pt x="6260357" y="760956"/>
                  <a:pt x="6228640" y="751897"/>
                </a:cubicBezTo>
                <a:cubicBezTo>
                  <a:pt x="6178799" y="730760"/>
                  <a:pt x="6138020" y="711132"/>
                  <a:pt x="6086668" y="689994"/>
                </a:cubicBezTo>
                <a:cubicBezTo>
                  <a:pt x="6086668" y="689994"/>
                  <a:pt x="6097241" y="689994"/>
                  <a:pt x="6107813" y="689994"/>
                </a:cubicBezTo>
                <a:cubicBezTo>
                  <a:pt x="6147082" y="700563"/>
                  <a:pt x="6198434" y="700563"/>
                  <a:pt x="6178799" y="689994"/>
                </a:cubicBezTo>
                <a:cubicBezTo>
                  <a:pt x="6178799" y="689994"/>
                  <a:pt x="6178799" y="689994"/>
                  <a:pt x="6168227" y="670366"/>
                </a:cubicBezTo>
                <a:cubicBezTo>
                  <a:pt x="6168227" y="670366"/>
                  <a:pt x="6168227" y="670366"/>
                  <a:pt x="6138020" y="659797"/>
                </a:cubicBezTo>
                <a:cubicBezTo>
                  <a:pt x="6116875" y="649229"/>
                  <a:pt x="6107813" y="649229"/>
                  <a:pt x="6086668" y="649229"/>
                </a:cubicBezTo>
                <a:cubicBezTo>
                  <a:pt x="5944697" y="588835"/>
                  <a:pt x="5802725" y="517873"/>
                  <a:pt x="5660753" y="455970"/>
                </a:cubicBezTo>
                <a:cubicBezTo>
                  <a:pt x="5629036" y="446911"/>
                  <a:pt x="5579194" y="446911"/>
                  <a:pt x="5558050" y="446911"/>
                </a:cubicBezTo>
                <a:cubicBezTo>
                  <a:pt x="5558050" y="446911"/>
                  <a:pt x="5558050" y="446911"/>
                  <a:pt x="5538415" y="436342"/>
                </a:cubicBezTo>
                <a:cubicBezTo>
                  <a:pt x="5538415" y="436342"/>
                  <a:pt x="5517270" y="436342"/>
                  <a:pt x="5508208" y="436342"/>
                </a:cubicBezTo>
                <a:cubicBezTo>
                  <a:pt x="5508208" y="436342"/>
                  <a:pt x="5508208" y="436342"/>
                  <a:pt x="5467429" y="416714"/>
                </a:cubicBezTo>
                <a:cubicBezTo>
                  <a:pt x="5508208" y="416714"/>
                  <a:pt x="5547477" y="416714"/>
                  <a:pt x="5527842" y="406145"/>
                </a:cubicBezTo>
                <a:cubicBezTo>
                  <a:pt x="5476491" y="385008"/>
                  <a:pt x="5435712" y="365380"/>
                  <a:pt x="5385871" y="344242"/>
                </a:cubicBezTo>
                <a:cubicBezTo>
                  <a:pt x="5476491" y="375949"/>
                  <a:pt x="5568622" y="406145"/>
                  <a:pt x="5650180" y="436342"/>
                </a:cubicBezTo>
                <a:cubicBezTo>
                  <a:pt x="5669815" y="436342"/>
                  <a:pt x="5781580" y="455970"/>
                  <a:pt x="5740801" y="436342"/>
                </a:cubicBezTo>
                <a:cubicBezTo>
                  <a:pt x="5740801" y="436342"/>
                  <a:pt x="5740801" y="436342"/>
                  <a:pt x="5690959" y="406145"/>
                </a:cubicBezTo>
                <a:cubicBezTo>
                  <a:pt x="5690959" y="406145"/>
                  <a:pt x="5690959" y="406145"/>
                  <a:pt x="5813297" y="455970"/>
                </a:cubicBezTo>
                <a:cubicBezTo>
                  <a:pt x="5772517" y="455970"/>
                  <a:pt x="5751373" y="455970"/>
                  <a:pt x="5761945" y="466539"/>
                </a:cubicBezTo>
                <a:cubicBezTo>
                  <a:pt x="6178799" y="629601"/>
                  <a:pt x="6574508" y="831919"/>
                  <a:pt x="6991362" y="984412"/>
                </a:cubicBezTo>
                <a:cubicBezTo>
                  <a:pt x="7021568" y="994980"/>
                  <a:pt x="7122761" y="1005549"/>
                  <a:pt x="7092555" y="984412"/>
                </a:cubicBezTo>
                <a:cubicBezTo>
                  <a:pt x="7092555" y="984412"/>
                  <a:pt x="7092555" y="984412"/>
                  <a:pt x="6961155" y="924018"/>
                </a:cubicBezTo>
                <a:cubicBezTo>
                  <a:pt x="7051775" y="954215"/>
                  <a:pt x="7133334" y="994980"/>
                  <a:pt x="7223954" y="1025177"/>
                </a:cubicBezTo>
                <a:cubicBezTo>
                  <a:pt x="7255671" y="1035746"/>
                  <a:pt x="7305513" y="1035746"/>
                  <a:pt x="7326657" y="1035746"/>
                </a:cubicBezTo>
                <a:cubicBezTo>
                  <a:pt x="7326657" y="1035746"/>
                  <a:pt x="7326657" y="1035746"/>
                  <a:pt x="7367436" y="1046315"/>
                </a:cubicBezTo>
                <a:cubicBezTo>
                  <a:pt x="7529043" y="1127846"/>
                  <a:pt x="7702732" y="1198808"/>
                  <a:pt x="7874911" y="1259201"/>
                </a:cubicBezTo>
                <a:cubicBezTo>
                  <a:pt x="8038027" y="1319595"/>
                  <a:pt x="8220778" y="1381498"/>
                  <a:pt x="8392956" y="1431322"/>
                </a:cubicBezTo>
                <a:cubicBezTo>
                  <a:pt x="8403529" y="1441891"/>
                  <a:pt x="8414102" y="1441891"/>
                  <a:pt x="8423164" y="1441891"/>
                </a:cubicBezTo>
                <a:cubicBezTo>
                  <a:pt x="8556073" y="1482657"/>
                  <a:pt x="8698046" y="1533991"/>
                  <a:pt x="8829444" y="1583815"/>
                </a:cubicBezTo>
                <a:cubicBezTo>
                  <a:pt x="8870224" y="1594384"/>
                  <a:pt x="8951782" y="1583815"/>
                  <a:pt x="8932148" y="1574757"/>
                </a:cubicBezTo>
                <a:cubicBezTo>
                  <a:pt x="8850590" y="1553619"/>
                  <a:pt x="8779604" y="1523422"/>
                  <a:pt x="8698046" y="1502284"/>
                </a:cubicBezTo>
                <a:cubicBezTo>
                  <a:pt x="8790176" y="1523422"/>
                  <a:pt x="8880796" y="1553619"/>
                  <a:pt x="8962354" y="1574757"/>
                </a:cubicBezTo>
                <a:cubicBezTo>
                  <a:pt x="8981990" y="1574757"/>
                  <a:pt x="9043914" y="1583815"/>
                  <a:pt x="9063548" y="1583815"/>
                </a:cubicBezTo>
                <a:cubicBezTo>
                  <a:pt x="10039227" y="1918999"/>
                  <a:pt x="11014906" y="2223985"/>
                  <a:pt x="12010220" y="2498775"/>
                </a:cubicBezTo>
                <a:cubicBezTo>
                  <a:pt x="12081207" y="2498775"/>
                  <a:pt x="12141620" y="2498775"/>
                  <a:pt x="12203543" y="2488206"/>
                </a:cubicBezTo>
                <a:cubicBezTo>
                  <a:pt x="12214117" y="2488206"/>
                  <a:pt x="12263957" y="2468578"/>
                  <a:pt x="12244322" y="2468578"/>
                </a:cubicBezTo>
                <a:cubicBezTo>
                  <a:pt x="12223178" y="2458009"/>
                  <a:pt x="12203543" y="2447440"/>
                  <a:pt x="12182399" y="2436871"/>
                </a:cubicBezTo>
                <a:cubicBezTo>
                  <a:pt x="12192972" y="2436871"/>
                  <a:pt x="12214117" y="2427812"/>
                  <a:pt x="12214117" y="2417244"/>
                </a:cubicBezTo>
                <a:cubicBezTo>
                  <a:pt x="12263957" y="2427812"/>
                  <a:pt x="12325882" y="2436871"/>
                  <a:pt x="12386295" y="2447440"/>
                </a:cubicBezTo>
                <a:cubicBezTo>
                  <a:pt x="12375722" y="2458009"/>
                  <a:pt x="12366661" y="2458009"/>
                  <a:pt x="12375722" y="2458009"/>
                </a:cubicBezTo>
                <a:cubicBezTo>
                  <a:pt x="12396867" y="2468578"/>
                  <a:pt x="12427074" y="2477637"/>
                  <a:pt x="12446708" y="2477637"/>
                </a:cubicBezTo>
                <a:cubicBezTo>
                  <a:pt x="12427074" y="2488206"/>
                  <a:pt x="12396867" y="2507834"/>
                  <a:pt x="12405930" y="2507834"/>
                </a:cubicBezTo>
                <a:cubicBezTo>
                  <a:pt x="12405930" y="2507834"/>
                  <a:pt x="12405930" y="2507834"/>
                  <a:pt x="12427074" y="2518402"/>
                </a:cubicBezTo>
                <a:cubicBezTo>
                  <a:pt x="12375722" y="2507834"/>
                  <a:pt x="12334943" y="2498775"/>
                  <a:pt x="12285101" y="2498775"/>
                </a:cubicBezTo>
                <a:cubicBezTo>
                  <a:pt x="12274530" y="2498775"/>
                  <a:pt x="12223178" y="2518402"/>
                  <a:pt x="12233751" y="2518402"/>
                </a:cubicBezTo>
                <a:cubicBezTo>
                  <a:pt x="12274530" y="2539540"/>
                  <a:pt x="12325882" y="2548599"/>
                  <a:pt x="12366661" y="2559168"/>
                </a:cubicBezTo>
                <a:cubicBezTo>
                  <a:pt x="12345515" y="2559168"/>
                  <a:pt x="12334943" y="2559168"/>
                  <a:pt x="12325882" y="2569737"/>
                </a:cubicBezTo>
                <a:cubicBezTo>
                  <a:pt x="12325882" y="2569737"/>
                  <a:pt x="12315308" y="2569737"/>
                  <a:pt x="12304736" y="2569737"/>
                </a:cubicBezTo>
                <a:cubicBezTo>
                  <a:pt x="12467853" y="2619561"/>
                  <a:pt x="12640031" y="2660327"/>
                  <a:pt x="12803149" y="2701092"/>
                </a:cubicBezTo>
                <a:cubicBezTo>
                  <a:pt x="12813720" y="2690523"/>
                  <a:pt x="12822783" y="2681464"/>
                  <a:pt x="12813720" y="2681464"/>
                </a:cubicBezTo>
                <a:cubicBezTo>
                  <a:pt x="12813720" y="2681464"/>
                  <a:pt x="12813720" y="2681464"/>
                  <a:pt x="12792576" y="2681464"/>
                </a:cubicBezTo>
                <a:cubicBezTo>
                  <a:pt x="12803149" y="2670896"/>
                  <a:pt x="12813720" y="2670896"/>
                  <a:pt x="12813720" y="2660327"/>
                </a:cubicBezTo>
                <a:cubicBezTo>
                  <a:pt x="12833355" y="2660327"/>
                  <a:pt x="12863562" y="2651268"/>
                  <a:pt x="12863562" y="2640699"/>
                </a:cubicBezTo>
                <a:cubicBezTo>
                  <a:pt x="12863562" y="2640699"/>
                  <a:pt x="12863562" y="2640699"/>
                  <a:pt x="12985899" y="2651268"/>
                </a:cubicBezTo>
                <a:cubicBezTo>
                  <a:pt x="13005533" y="2651268"/>
                  <a:pt x="13046314" y="2619561"/>
                  <a:pt x="13035741" y="2619561"/>
                </a:cubicBezTo>
                <a:cubicBezTo>
                  <a:pt x="12985899" y="2610502"/>
                  <a:pt x="12833355" y="2610502"/>
                  <a:pt x="12792576" y="2578796"/>
                </a:cubicBezTo>
                <a:cubicBezTo>
                  <a:pt x="12792576" y="2578796"/>
                  <a:pt x="12792576" y="2578796"/>
                  <a:pt x="12955693" y="2599933"/>
                </a:cubicBezTo>
                <a:cubicBezTo>
                  <a:pt x="12964754" y="2599933"/>
                  <a:pt x="12964754" y="2599933"/>
                  <a:pt x="12975327" y="2599933"/>
                </a:cubicBezTo>
                <a:cubicBezTo>
                  <a:pt x="13035741" y="2619561"/>
                  <a:pt x="13097664" y="2630130"/>
                  <a:pt x="13158078" y="2640699"/>
                </a:cubicBezTo>
                <a:cubicBezTo>
                  <a:pt x="13127872" y="2640699"/>
                  <a:pt x="13097664" y="2640699"/>
                  <a:pt x="13076519" y="2651268"/>
                </a:cubicBezTo>
                <a:cubicBezTo>
                  <a:pt x="13067458" y="2651268"/>
                  <a:pt x="13056885" y="2660327"/>
                  <a:pt x="13046314" y="2670896"/>
                </a:cubicBezTo>
                <a:cubicBezTo>
                  <a:pt x="12996472" y="2670896"/>
                  <a:pt x="12955693" y="2670896"/>
                  <a:pt x="12904341" y="2681464"/>
                </a:cubicBezTo>
                <a:cubicBezTo>
                  <a:pt x="12904341" y="2690523"/>
                  <a:pt x="12852989" y="2701092"/>
                  <a:pt x="12874134" y="2711661"/>
                </a:cubicBezTo>
                <a:cubicBezTo>
                  <a:pt x="12899810" y="2721475"/>
                  <a:pt x="12927751" y="2729024"/>
                  <a:pt x="12955504" y="2735441"/>
                </a:cubicBezTo>
                <a:lnTo>
                  <a:pt x="12988483" y="2742423"/>
                </a:lnTo>
                <a:lnTo>
                  <a:pt x="12975327" y="2741858"/>
                </a:lnTo>
                <a:cubicBezTo>
                  <a:pt x="13097664" y="2772054"/>
                  <a:pt x="13229064" y="2803761"/>
                  <a:pt x="13351402" y="2833957"/>
                </a:cubicBezTo>
                <a:cubicBezTo>
                  <a:pt x="13361974" y="2833957"/>
                  <a:pt x="13361974" y="2833957"/>
                  <a:pt x="13361974" y="2823389"/>
                </a:cubicBezTo>
                <a:cubicBezTo>
                  <a:pt x="13402753" y="2833957"/>
                  <a:pt x="13432960" y="2833957"/>
                  <a:pt x="13473739" y="2833957"/>
                </a:cubicBezTo>
                <a:cubicBezTo>
                  <a:pt x="13482802" y="2833957"/>
                  <a:pt x="13514518" y="2823389"/>
                  <a:pt x="13514518" y="2812820"/>
                </a:cubicBezTo>
                <a:cubicBezTo>
                  <a:pt x="13555297" y="2812820"/>
                  <a:pt x="13585504" y="2823389"/>
                  <a:pt x="13615712" y="2823389"/>
                </a:cubicBezTo>
                <a:cubicBezTo>
                  <a:pt x="13635346" y="2833957"/>
                  <a:pt x="13686697" y="2803761"/>
                  <a:pt x="13667062" y="2803761"/>
                </a:cubicBezTo>
                <a:cubicBezTo>
                  <a:pt x="13626283" y="2793192"/>
                  <a:pt x="13585504" y="2782623"/>
                  <a:pt x="13534152" y="2782623"/>
                </a:cubicBezTo>
                <a:cubicBezTo>
                  <a:pt x="13555297" y="2772054"/>
                  <a:pt x="13574933" y="2752427"/>
                  <a:pt x="13564360" y="2752427"/>
                </a:cubicBezTo>
                <a:cubicBezTo>
                  <a:pt x="13372547" y="2722230"/>
                  <a:pt x="13168650" y="2741858"/>
                  <a:pt x="12975327" y="2701092"/>
                </a:cubicBezTo>
                <a:cubicBezTo>
                  <a:pt x="13108237" y="2690523"/>
                  <a:pt x="13269843" y="2731289"/>
                  <a:pt x="13402753" y="2731289"/>
                </a:cubicBezTo>
                <a:cubicBezTo>
                  <a:pt x="13411816" y="2731289"/>
                  <a:pt x="13463166" y="2701092"/>
                  <a:pt x="13443533" y="2701092"/>
                </a:cubicBezTo>
                <a:cubicBezTo>
                  <a:pt x="13351402" y="2681464"/>
                  <a:pt x="13260781" y="2681464"/>
                  <a:pt x="13168650" y="2660327"/>
                </a:cubicBezTo>
                <a:cubicBezTo>
                  <a:pt x="13280416" y="2660327"/>
                  <a:pt x="13392181" y="2690523"/>
                  <a:pt x="13493373" y="2690523"/>
                </a:cubicBezTo>
                <a:cubicBezTo>
                  <a:pt x="13503946" y="2690523"/>
                  <a:pt x="13555297" y="2660327"/>
                  <a:pt x="13534152" y="2660327"/>
                </a:cubicBezTo>
                <a:cubicBezTo>
                  <a:pt x="13457880" y="2645228"/>
                  <a:pt x="13381608" y="2635037"/>
                  <a:pt x="13306658" y="2624846"/>
                </a:cubicBezTo>
                <a:lnTo>
                  <a:pt x="13216927" y="2610346"/>
                </a:lnTo>
                <a:lnTo>
                  <a:pt x="13275696" y="2617108"/>
                </a:lnTo>
                <a:cubicBezTo>
                  <a:pt x="13334033" y="2622203"/>
                  <a:pt x="13392181" y="2624846"/>
                  <a:pt x="13452594" y="2630130"/>
                </a:cubicBezTo>
                <a:cubicBezTo>
                  <a:pt x="13473739" y="2630130"/>
                  <a:pt x="13514518" y="2599933"/>
                  <a:pt x="13503946" y="2599933"/>
                </a:cubicBezTo>
                <a:cubicBezTo>
                  <a:pt x="13503946" y="2599933"/>
                  <a:pt x="13503946" y="2599933"/>
                  <a:pt x="13482802" y="2599933"/>
                </a:cubicBezTo>
                <a:cubicBezTo>
                  <a:pt x="13503946" y="2589365"/>
                  <a:pt x="13534152" y="2569737"/>
                  <a:pt x="13514518" y="2569737"/>
                </a:cubicBezTo>
                <a:cubicBezTo>
                  <a:pt x="13503946" y="2569737"/>
                  <a:pt x="13473739" y="2569737"/>
                  <a:pt x="13432960" y="2569737"/>
                </a:cubicBezTo>
                <a:cubicBezTo>
                  <a:pt x="13452594" y="2559168"/>
                  <a:pt x="13482802" y="2539540"/>
                  <a:pt x="13473739" y="2539540"/>
                </a:cubicBezTo>
                <a:cubicBezTo>
                  <a:pt x="13473739" y="2539540"/>
                  <a:pt x="13473739" y="2539540"/>
                  <a:pt x="13372547" y="2528971"/>
                </a:cubicBezTo>
                <a:cubicBezTo>
                  <a:pt x="13381608" y="2518402"/>
                  <a:pt x="13402753" y="2507834"/>
                  <a:pt x="13392181" y="2498775"/>
                </a:cubicBezTo>
                <a:cubicBezTo>
                  <a:pt x="13290989" y="2468578"/>
                  <a:pt x="13188285" y="2447440"/>
                  <a:pt x="13087093" y="2427812"/>
                </a:cubicBezTo>
                <a:cubicBezTo>
                  <a:pt x="12985899" y="2406675"/>
                  <a:pt x="12874134" y="2376478"/>
                  <a:pt x="12772941" y="2356850"/>
                </a:cubicBezTo>
                <a:cubicBezTo>
                  <a:pt x="12772941" y="2356850"/>
                  <a:pt x="12782003" y="2346281"/>
                  <a:pt x="12772941" y="2346281"/>
                </a:cubicBezTo>
                <a:cubicBezTo>
                  <a:pt x="12721591" y="2335713"/>
                  <a:pt x="12661176" y="2325144"/>
                  <a:pt x="12599252" y="2305516"/>
                </a:cubicBezTo>
                <a:cubicBezTo>
                  <a:pt x="12599252" y="2305516"/>
                  <a:pt x="12599252" y="2305516"/>
                  <a:pt x="12558474" y="2294947"/>
                </a:cubicBezTo>
                <a:cubicBezTo>
                  <a:pt x="12620397" y="2305516"/>
                  <a:pt x="12670239" y="2316085"/>
                  <a:pt x="12721591" y="2325144"/>
                </a:cubicBezTo>
                <a:cubicBezTo>
                  <a:pt x="12741224" y="2325144"/>
                  <a:pt x="12782003" y="2294947"/>
                  <a:pt x="12772941" y="2294947"/>
                </a:cubicBezTo>
                <a:cubicBezTo>
                  <a:pt x="12670239" y="2275319"/>
                  <a:pt x="12569045" y="2264750"/>
                  <a:pt x="12478426" y="2213416"/>
                </a:cubicBezTo>
                <a:cubicBezTo>
                  <a:pt x="12462567" y="2206622"/>
                  <a:pt x="12429717" y="2221909"/>
                  <a:pt x="12418743" y="2233799"/>
                </a:cubicBezTo>
                <a:lnTo>
                  <a:pt x="12416846" y="2242102"/>
                </a:lnTo>
                <a:lnTo>
                  <a:pt x="12410460" y="2241159"/>
                </a:lnTo>
                <a:cubicBezTo>
                  <a:pt x="12393846" y="2238706"/>
                  <a:pt x="12360619" y="2233799"/>
                  <a:pt x="12294164" y="2223985"/>
                </a:cubicBezTo>
                <a:cubicBezTo>
                  <a:pt x="12304736" y="2213416"/>
                  <a:pt x="12325882" y="2204357"/>
                  <a:pt x="12315308" y="2204357"/>
                </a:cubicBezTo>
                <a:cubicBezTo>
                  <a:pt x="12315308" y="2193788"/>
                  <a:pt x="12315308" y="2193788"/>
                  <a:pt x="12304736" y="2193788"/>
                </a:cubicBezTo>
                <a:cubicBezTo>
                  <a:pt x="12304736" y="2193788"/>
                  <a:pt x="12304736" y="2193788"/>
                  <a:pt x="12285101" y="2193788"/>
                </a:cubicBezTo>
                <a:cubicBezTo>
                  <a:pt x="12304736" y="2183219"/>
                  <a:pt x="12325882" y="2172650"/>
                  <a:pt x="12315308" y="2172650"/>
                </a:cubicBezTo>
                <a:cubicBezTo>
                  <a:pt x="12285101" y="2163592"/>
                  <a:pt x="12244322" y="2153023"/>
                  <a:pt x="12214117" y="2142454"/>
                </a:cubicBezTo>
                <a:cubicBezTo>
                  <a:pt x="12214117" y="2142454"/>
                  <a:pt x="12214117" y="2142454"/>
                  <a:pt x="12223178" y="2131885"/>
                </a:cubicBezTo>
                <a:cubicBezTo>
                  <a:pt x="12223178" y="2131885"/>
                  <a:pt x="12223178" y="2131885"/>
                  <a:pt x="12345515" y="2172650"/>
                </a:cubicBezTo>
                <a:cubicBezTo>
                  <a:pt x="12356087" y="2172650"/>
                  <a:pt x="12375722" y="2163592"/>
                  <a:pt x="12386295" y="2153023"/>
                </a:cubicBezTo>
                <a:cubicBezTo>
                  <a:pt x="12508632" y="2172650"/>
                  <a:pt x="12620397" y="2204357"/>
                  <a:pt x="12741224" y="2223985"/>
                </a:cubicBezTo>
                <a:cubicBezTo>
                  <a:pt x="12762370" y="2234554"/>
                  <a:pt x="12803149" y="2204357"/>
                  <a:pt x="12792576" y="2204357"/>
                </a:cubicBezTo>
                <a:cubicBezTo>
                  <a:pt x="12661176" y="2172650"/>
                  <a:pt x="12538839" y="2131885"/>
                  <a:pt x="12405930" y="2122826"/>
                </a:cubicBezTo>
                <a:cubicBezTo>
                  <a:pt x="12396867" y="2122826"/>
                  <a:pt x="12375722" y="2122826"/>
                  <a:pt x="12366661" y="2131885"/>
                </a:cubicBezTo>
                <a:cubicBezTo>
                  <a:pt x="12274530" y="2112257"/>
                  <a:pt x="12182399" y="2092629"/>
                  <a:pt x="12102351" y="2060923"/>
                </a:cubicBezTo>
                <a:cubicBezTo>
                  <a:pt x="12081207" y="2051864"/>
                  <a:pt x="12031364" y="2082061"/>
                  <a:pt x="12050999" y="2082061"/>
                </a:cubicBezTo>
                <a:cubicBezTo>
                  <a:pt x="12050999" y="2082061"/>
                  <a:pt x="12050999" y="2082061"/>
                  <a:pt x="12061571" y="2092629"/>
                </a:cubicBezTo>
                <a:cubicBezTo>
                  <a:pt x="12061571" y="2092629"/>
                  <a:pt x="12061571" y="2092629"/>
                  <a:pt x="12020792" y="2082061"/>
                </a:cubicBezTo>
                <a:cubicBezTo>
                  <a:pt x="11969442" y="2071492"/>
                  <a:pt x="11919599" y="2060923"/>
                  <a:pt x="11868248" y="2041295"/>
                </a:cubicBezTo>
                <a:cubicBezTo>
                  <a:pt x="11868248" y="2041295"/>
                  <a:pt x="11868248" y="2041295"/>
                  <a:pt x="11898455" y="2041295"/>
                </a:cubicBezTo>
                <a:cubicBezTo>
                  <a:pt x="11949807" y="2041295"/>
                  <a:pt x="11990586" y="2051864"/>
                  <a:pt x="12040426" y="2060923"/>
                </a:cubicBezTo>
                <a:cubicBezTo>
                  <a:pt x="12061571" y="2060923"/>
                  <a:pt x="12102351" y="2030726"/>
                  <a:pt x="12091778" y="2030726"/>
                </a:cubicBezTo>
                <a:lnTo>
                  <a:pt x="12034013" y="2020544"/>
                </a:lnTo>
                <a:lnTo>
                  <a:pt x="12223178" y="2041295"/>
                </a:lnTo>
                <a:cubicBezTo>
                  <a:pt x="12233751" y="2041295"/>
                  <a:pt x="12285101" y="2011098"/>
                  <a:pt x="12263957" y="2011098"/>
                </a:cubicBezTo>
                <a:cubicBezTo>
                  <a:pt x="12152192" y="1980902"/>
                  <a:pt x="12031364" y="1949195"/>
                  <a:pt x="11919599" y="1909940"/>
                </a:cubicBezTo>
                <a:cubicBezTo>
                  <a:pt x="11919599" y="1909940"/>
                  <a:pt x="11919599" y="1909940"/>
                  <a:pt x="12040426" y="1918999"/>
                </a:cubicBezTo>
                <a:cubicBezTo>
                  <a:pt x="12050999" y="1918999"/>
                  <a:pt x="12081207" y="1899371"/>
                  <a:pt x="12081207" y="1888802"/>
                </a:cubicBezTo>
                <a:cubicBezTo>
                  <a:pt x="12102351" y="1888802"/>
                  <a:pt x="12121986" y="1869174"/>
                  <a:pt x="12111412" y="1869174"/>
                </a:cubicBezTo>
                <a:cubicBezTo>
                  <a:pt x="12070633" y="1858605"/>
                  <a:pt x="12040426" y="1848036"/>
                  <a:pt x="12010220" y="1837467"/>
                </a:cubicBezTo>
                <a:cubicBezTo>
                  <a:pt x="12091778" y="1848036"/>
                  <a:pt x="12173336" y="1858605"/>
                  <a:pt x="12263957" y="1878233"/>
                </a:cubicBezTo>
                <a:cubicBezTo>
                  <a:pt x="12274530" y="1878233"/>
                  <a:pt x="12325882" y="1848036"/>
                  <a:pt x="12315308" y="1848036"/>
                </a:cubicBezTo>
                <a:cubicBezTo>
                  <a:pt x="12315308" y="1848036"/>
                  <a:pt x="12315308" y="1848036"/>
                  <a:pt x="12141620" y="1807271"/>
                </a:cubicBezTo>
                <a:cubicBezTo>
                  <a:pt x="12141620" y="1807271"/>
                  <a:pt x="12141620" y="1807271"/>
                  <a:pt x="12141620" y="1796702"/>
                </a:cubicBezTo>
                <a:cubicBezTo>
                  <a:pt x="12233751" y="1817840"/>
                  <a:pt x="12315308" y="1837467"/>
                  <a:pt x="12396867" y="1858605"/>
                </a:cubicBezTo>
                <a:cubicBezTo>
                  <a:pt x="12416501" y="1858605"/>
                  <a:pt x="12457280" y="1828409"/>
                  <a:pt x="12446708" y="1828409"/>
                </a:cubicBezTo>
                <a:cubicBezTo>
                  <a:pt x="12446708" y="1828409"/>
                  <a:pt x="12446708" y="1828409"/>
                  <a:pt x="12396867" y="1817840"/>
                </a:cubicBezTo>
                <a:cubicBezTo>
                  <a:pt x="12427074" y="1817840"/>
                  <a:pt x="12457280" y="1817840"/>
                  <a:pt x="12487487" y="1817840"/>
                </a:cubicBezTo>
                <a:cubicBezTo>
                  <a:pt x="12478426" y="1828409"/>
                  <a:pt x="12478426" y="1828409"/>
                  <a:pt x="12478426" y="1828409"/>
                </a:cubicBezTo>
                <a:cubicBezTo>
                  <a:pt x="12579618" y="1848036"/>
                  <a:pt x="12680810" y="1869174"/>
                  <a:pt x="12782003" y="1869174"/>
                </a:cubicBezTo>
                <a:cubicBezTo>
                  <a:pt x="12843928" y="1878233"/>
                  <a:pt x="12893768" y="1888802"/>
                  <a:pt x="12945120" y="1899371"/>
                </a:cubicBezTo>
                <a:cubicBezTo>
                  <a:pt x="12964754" y="1909940"/>
                  <a:pt x="13005533" y="1878233"/>
                  <a:pt x="12996472" y="1878233"/>
                </a:cubicBezTo>
                <a:cubicBezTo>
                  <a:pt x="12975327" y="1869174"/>
                  <a:pt x="12945120" y="1869174"/>
                  <a:pt x="12925485" y="1858605"/>
                </a:cubicBezTo>
                <a:lnTo>
                  <a:pt x="12934549" y="1858605"/>
                </a:lnTo>
                <a:cubicBezTo>
                  <a:pt x="12955693" y="1848036"/>
                  <a:pt x="12975327" y="1837467"/>
                  <a:pt x="12975327" y="1828409"/>
                </a:cubicBezTo>
                <a:cubicBezTo>
                  <a:pt x="12975327" y="1828409"/>
                  <a:pt x="12975327" y="1828409"/>
                  <a:pt x="12964754" y="1817840"/>
                </a:cubicBezTo>
                <a:cubicBezTo>
                  <a:pt x="12964754" y="1817840"/>
                  <a:pt x="12964754" y="1817840"/>
                  <a:pt x="12945120" y="1817840"/>
                </a:cubicBezTo>
                <a:cubicBezTo>
                  <a:pt x="12945120" y="1817840"/>
                  <a:pt x="12934549" y="1817840"/>
                  <a:pt x="12925485" y="1817840"/>
                </a:cubicBezTo>
                <a:cubicBezTo>
                  <a:pt x="12852989" y="1807271"/>
                  <a:pt x="12782003" y="1796702"/>
                  <a:pt x="12711018" y="1787643"/>
                </a:cubicBezTo>
                <a:cubicBezTo>
                  <a:pt x="12700445" y="1777074"/>
                  <a:pt x="12680810" y="1787643"/>
                  <a:pt x="12670239" y="1796702"/>
                </a:cubicBezTo>
                <a:cubicBezTo>
                  <a:pt x="12670239" y="1796702"/>
                  <a:pt x="12670239" y="1796702"/>
                  <a:pt x="12661176" y="1796702"/>
                </a:cubicBezTo>
                <a:cubicBezTo>
                  <a:pt x="12650605" y="1796702"/>
                  <a:pt x="12650605" y="1807271"/>
                  <a:pt x="12640031" y="1807271"/>
                </a:cubicBezTo>
                <a:cubicBezTo>
                  <a:pt x="12640031" y="1807271"/>
                  <a:pt x="12640031" y="1807271"/>
                  <a:pt x="12620397" y="1807271"/>
                </a:cubicBezTo>
                <a:cubicBezTo>
                  <a:pt x="12640031" y="1796702"/>
                  <a:pt x="12661176" y="1777074"/>
                  <a:pt x="12650605" y="1777074"/>
                </a:cubicBezTo>
                <a:cubicBezTo>
                  <a:pt x="12629459" y="1777074"/>
                  <a:pt x="12599252" y="1766505"/>
                  <a:pt x="12579618" y="1766505"/>
                </a:cubicBezTo>
                <a:cubicBezTo>
                  <a:pt x="12620397" y="1766505"/>
                  <a:pt x="12670239" y="1766505"/>
                  <a:pt x="12711018" y="1757446"/>
                </a:cubicBezTo>
                <a:cubicBezTo>
                  <a:pt x="12721591" y="1757446"/>
                  <a:pt x="12772941" y="1736309"/>
                  <a:pt x="12751797" y="1725740"/>
                </a:cubicBezTo>
                <a:lnTo>
                  <a:pt x="12782003" y="1725740"/>
                </a:lnTo>
                <a:cubicBezTo>
                  <a:pt x="12782003" y="1736309"/>
                  <a:pt x="12782003" y="1736309"/>
                  <a:pt x="12782003" y="1736309"/>
                </a:cubicBezTo>
                <a:cubicBezTo>
                  <a:pt x="12772941" y="1746878"/>
                  <a:pt x="12762370" y="1757446"/>
                  <a:pt x="12762370" y="1757446"/>
                </a:cubicBezTo>
                <a:cubicBezTo>
                  <a:pt x="12964754" y="1777074"/>
                  <a:pt x="13158078" y="1828409"/>
                  <a:pt x="13361974" y="1848036"/>
                </a:cubicBezTo>
                <a:cubicBezTo>
                  <a:pt x="13372547" y="1858605"/>
                  <a:pt x="13432960" y="1828409"/>
                  <a:pt x="13411816" y="1828409"/>
                </a:cubicBezTo>
                <a:cubicBezTo>
                  <a:pt x="13392181" y="1817840"/>
                  <a:pt x="13372547" y="1807271"/>
                  <a:pt x="13351402" y="1807271"/>
                </a:cubicBezTo>
                <a:cubicBezTo>
                  <a:pt x="13392181" y="1807271"/>
                  <a:pt x="13432960" y="1817840"/>
                  <a:pt x="13473739" y="1828409"/>
                </a:cubicBezTo>
                <a:cubicBezTo>
                  <a:pt x="13482802" y="1828409"/>
                  <a:pt x="13514518" y="1807271"/>
                  <a:pt x="13523581" y="1796702"/>
                </a:cubicBezTo>
                <a:cubicBezTo>
                  <a:pt x="13523581" y="1796702"/>
                  <a:pt x="13523581" y="1796702"/>
                  <a:pt x="13544725" y="1807271"/>
                </a:cubicBezTo>
                <a:cubicBezTo>
                  <a:pt x="13626283" y="1828409"/>
                  <a:pt x="13707841" y="1837467"/>
                  <a:pt x="13787889" y="1848036"/>
                </a:cubicBezTo>
                <a:cubicBezTo>
                  <a:pt x="13869448" y="1858605"/>
                  <a:pt x="13951006" y="1858605"/>
                  <a:pt x="14032564" y="1869174"/>
                </a:cubicBezTo>
                <a:cubicBezTo>
                  <a:pt x="14041626" y="1869174"/>
                  <a:pt x="14041626" y="1869174"/>
                  <a:pt x="14052199" y="1869174"/>
                </a:cubicBezTo>
                <a:cubicBezTo>
                  <a:pt x="14114123" y="1869174"/>
                  <a:pt x="14185109" y="1869174"/>
                  <a:pt x="14245522" y="1878233"/>
                </a:cubicBezTo>
                <a:cubicBezTo>
                  <a:pt x="14266667" y="1878233"/>
                  <a:pt x="14305936" y="1848036"/>
                  <a:pt x="14296874" y="1848036"/>
                </a:cubicBezTo>
                <a:cubicBezTo>
                  <a:pt x="14296874" y="1848036"/>
                  <a:pt x="14296874" y="1848036"/>
                  <a:pt x="14185109" y="1837467"/>
                </a:cubicBezTo>
                <a:cubicBezTo>
                  <a:pt x="14225888" y="1837467"/>
                  <a:pt x="14266667" y="1837467"/>
                  <a:pt x="14305936" y="1837467"/>
                </a:cubicBezTo>
                <a:cubicBezTo>
                  <a:pt x="14316508" y="1837467"/>
                  <a:pt x="14346715" y="1828409"/>
                  <a:pt x="14357287" y="1817840"/>
                </a:cubicBezTo>
                <a:cubicBezTo>
                  <a:pt x="16021682" y="2011098"/>
                  <a:pt x="17708732" y="2021667"/>
                  <a:pt x="19385208" y="1837467"/>
                </a:cubicBezTo>
                <a:cubicBezTo>
                  <a:pt x="19355000" y="1848036"/>
                  <a:pt x="19324796" y="1848036"/>
                  <a:pt x="19303648" y="1858605"/>
                </a:cubicBezTo>
                <a:cubicBezTo>
                  <a:pt x="19293076" y="1858605"/>
                  <a:pt x="19253808" y="1899371"/>
                  <a:pt x="19273444" y="1899371"/>
                </a:cubicBezTo>
                <a:cubicBezTo>
                  <a:pt x="19293076" y="1899371"/>
                  <a:pt x="19314224" y="1899371"/>
                  <a:pt x="19333856" y="1888802"/>
                </a:cubicBezTo>
                <a:cubicBezTo>
                  <a:pt x="19324796" y="1909940"/>
                  <a:pt x="19303648" y="1918999"/>
                  <a:pt x="19314224" y="1918999"/>
                </a:cubicBezTo>
                <a:cubicBezTo>
                  <a:pt x="19365572" y="1918999"/>
                  <a:pt x="19404844" y="1918999"/>
                  <a:pt x="19445620" y="1918999"/>
                </a:cubicBezTo>
                <a:cubicBezTo>
                  <a:pt x="19425988" y="1929567"/>
                  <a:pt x="19415416" y="1949195"/>
                  <a:pt x="19425988" y="1949195"/>
                </a:cubicBezTo>
                <a:lnTo>
                  <a:pt x="19456196" y="1949195"/>
                </a:lnTo>
                <a:cubicBezTo>
                  <a:pt x="19445620" y="1949195"/>
                  <a:pt x="19404844" y="1989961"/>
                  <a:pt x="19425988" y="1989961"/>
                </a:cubicBezTo>
                <a:cubicBezTo>
                  <a:pt x="19557388" y="1989961"/>
                  <a:pt x="19700868" y="1970333"/>
                  <a:pt x="19842840" y="1949195"/>
                </a:cubicBezTo>
                <a:cubicBezTo>
                  <a:pt x="19842840" y="1949195"/>
                  <a:pt x="19842840" y="1949195"/>
                  <a:pt x="19821696" y="1959764"/>
                </a:cubicBezTo>
                <a:cubicBezTo>
                  <a:pt x="19812636" y="1959764"/>
                  <a:pt x="19761284" y="1989961"/>
                  <a:pt x="19780916" y="2000530"/>
                </a:cubicBezTo>
                <a:cubicBezTo>
                  <a:pt x="19832268" y="2000530"/>
                  <a:pt x="19873048" y="2000530"/>
                  <a:pt x="19924400" y="2000530"/>
                </a:cubicBezTo>
                <a:cubicBezTo>
                  <a:pt x="19903256" y="2011098"/>
                  <a:pt x="19883620" y="2030726"/>
                  <a:pt x="19892684" y="2030726"/>
                </a:cubicBezTo>
                <a:cubicBezTo>
                  <a:pt x="19984812" y="2041295"/>
                  <a:pt x="20066372" y="2041295"/>
                  <a:pt x="20156992" y="2030726"/>
                </a:cubicBezTo>
                <a:cubicBezTo>
                  <a:pt x="20178136" y="2030726"/>
                  <a:pt x="20208344" y="1989961"/>
                  <a:pt x="20187200" y="1989961"/>
                </a:cubicBezTo>
                <a:cubicBezTo>
                  <a:pt x="20137356" y="1989961"/>
                  <a:pt x="20086004" y="2000530"/>
                  <a:pt x="20036164" y="2000530"/>
                </a:cubicBezTo>
                <a:cubicBezTo>
                  <a:pt x="20076944" y="1989961"/>
                  <a:pt x="20107152" y="1980902"/>
                  <a:pt x="20137356" y="1959764"/>
                </a:cubicBezTo>
                <a:cubicBezTo>
                  <a:pt x="20279328" y="1959764"/>
                  <a:pt x="20412240" y="1949195"/>
                  <a:pt x="20554212" y="1940136"/>
                </a:cubicBezTo>
                <a:cubicBezTo>
                  <a:pt x="20483224" y="1949195"/>
                  <a:pt x="20412240" y="1959764"/>
                  <a:pt x="20339744" y="1989961"/>
                </a:cubicBezTo>
                <a:cubicBezTo>
                  <a:pt x="20330680" y="1989961"/>
                  <a:pt x="20289900" y="2021667"/>
                  <a:pt x="20298964" y="2030726"/>
                </a:cubicBezTo>
                <a:cubicBezTo>
                  <a:pt x="20298964" y="2030726"/>
                  <a:pt x="20298964" y="2030726"/>
                  <a:pt x="20330680" y="2030726"/>
                </a:cubicBezTo>
                <a:cubicBezTo>
                  <a:pt x="20309536" y="2030726"/>
                  <a:pt x="20289900" y="2030726"/>
                  <a:pt x="20268756" y="2041295"/>
                </a:cubicBezTo>
                <a:cubicBezTo>
                  <a:pt x="20259696" y="2041295"/>
                  <a:pt x="20249124" y="2041295"/>
                  <a:pt x="20249124" y="2041295"/>
                </a:cubicBezTo>
                <a:cubicBezTo>
                  <a:pt x="20197772" y="2051864"/>
                  <a:pt x="20147928" y="2060923"/>
                  <a:pt x="20096580" y="2071492"/>
                </a:cubicBezTo>
                <a:cubicBezTo>
                  <a:pt x="20086004" y="2071492"/>
                  <a:pt x="20036164" y="2112257"/>
                  <a:pt x="20055800" y="2112257"/>
                </a:cubicBezTo>
                <a:cubicBezTo>
                  <a:pt x="20187200" y="2112257"/>
                  <a:pt x="20309536" y="2082061"/>
                  <a:pt x="20431872" y="2071492"/>
                </a:cubicBezTo>
                <a:cubicBezTo>
                  <a:pt x="20401668" y="2082061"/>
                  <a:pt x="20360888" y="2092629"/>
                  <a:pt x="20330680" y="2112257"/>
                </a:cubicBezTo>
                <a:cubicBezTo>
                  <a:pt x="20320108" y="2112257"/>
                  <a:pt x="20289900" y="2153023"/>
                  <a:pt x="20298964" y="2153023"/>
                </a:cubicBezTo>
                <a:cubicBezTo>
                  <a:pt x="20371460" y="2142454"/>
                  <a:pt x="20431872" y="2142454"/>
                  <a:pt x="20492288" y="2131885"/>
                </a:cubicBezTo>
                <a:cubicBezTo>
                  <a:pt x="20350316" y="2163592"/>
                  <a:pt x="20197772" y="2193788"/>
                  <a:pt x="20055800" y="2243613"/>
                </a:cubicBezTo>
                <a:cubicBezTo>
                  <a:pt x="20045228" y="2243613"/>
                  <a:pt x="20004448" y="2284378"/>
                  <a:pt x="20025592" y="2284378"/>
                </a:cubicBezTo>
                <a:cubicBezTo>
                  <a:pt x="20066372" y="2275319"/>
                  <a:pt x="20107152" y="2275319"/>
                  <a:pt x="20147928" y="2264750"/>
                </a:cubicBezTo>
                <a:cubicBezTo>
                  <a:pt x="20137356" y="2284378"/>
                  <a:pt x="20126784" y="2294947"/>
                  <a:pt x="20137356" y="2294947"/>
                </a:cubicBezTo>
                <a:cubicBezTo>
                  <a:pt x="20156992" y="2294947"/>
                  <a:pt x="20178136" y="2284378"/>
                  <a:pt x="20197772" y="2284378"/>
                </a:cubicBezTo>
                <a:cubicBezTo>
                  <a:pt x="20187200" y="2294947"/>
                  <a:pt x="20178136" y="2305516"/>
                  <a:pt x="20187200" y="2305516"/>
                </a:cubicBezTo>
                <a:cubicBezTo>
                  <a:pt x="20380520" y="2316085"/>
                  <a:pt x="20563272" y="2275319"/>
                  <a:pt x="20756596" y="2243613"/>
                </a:cubicBezTo>
                <a:cubicBezTo>
                  <a:pt x="20777740" y="2243613"/>
                  <a:pt x="20807948" y="2204357"/>
                  <a:pt x="20797376" y="2204357"/>
                </a:cubicBezTo>
                <a:cubicBezTo>
                  <a:pt x="20634260" y="2223985"/>
                  <a:pt x="20483224" y="2254182"/>
                  <a:pt x="20330680" y="2264750"/>
                </a:cubicBezTo>
                <a:cubicBezTo>
                  <a:pt x="20371460" y="2254182"/>
                  <a:pt x="20412240" y="2243613"/>
                  <a:pt x="20442444" y="2243613"/>
                </a:cubicBezTo>
                <a:cubicBezTo>
                  <a:pt x="20462080" y="2234554"/>
                  <a:pt x="20472652" y="2223985"/>
                  <a:pt x="20483224" y="2204357"/>
                </a:cubicBezTo>
                <a:cubicBezTo>
                  <a:pt x="20483224" y="2204357"/>
                  <a:pt x="20483224" y="2204357"/>
                  <a:pt x="20604052" y="2183219"/>
                </a:cubicBezTo>
                <a:cubicBezTo>
                  <a:pt x="20625196" y="2172650"/>
                  <a:pt x="20655404" y="2131885"/>
                  <a:pt x="20644832" y="2142454"/>
                </a:cubicBezTo>
                <a:cubicBezTo>
                  <a:pt x="20554212" y="2153023"/>
                  <a:pt x="20462080" y="2172650"/>
                  <a:pt x="20371460" y="2193788"/>
                </a:cubicBezTo>
                <a:cubicBezTo>
                  <a:pt x="20492288" y="2163592"/>
                  <a:pt x="20604052" y="2142454"/>
                  <a:pt x="20726388" y="2101688"/>
                </a:cubicBezTo>
                <a:cubicBezTo>
                  <a:pt x="20726388" y="2101688"/>
                  <a:pt x="20736964" y="2092629"/>
                  <a:pt x="20746024" y="2082061"/>
                </a:cubicBezTo>
                <a:cubicBezTo>
                  <a:pt x="20786804" y="2082061"/>
                  <a:pt x="20818520" y="2071492"/>
                  <a:pt x="20859300" y="2071492"/>
                </a:cubicBezTo>
                <a:cubicBezTo>
                  <a:pt x="20818520" y="2082061"/>
                  <a:pt x="20786804" y="2092629"/>
                  <a:pt x="20756596" y="2101688"/>
                </a:cubicBezTo>
                <a:cubicBezTo>
                  <a:pt x="20746024" y="2112257"/>
                  <a:pt x="20706756" y="2142454"/>
                  <a:pt x="20726388" y="2142454"/>
                </a:cubicBezTo>
                <a:cubicBezTo>
                  <a:pt x="20807948" y="2153023"/>
                  <a:pt x="20898568" y="2142454"/>
                  <a:pt x="20990700" y="2142454"/>
                </a:cubicBezTo>
                <a:cubicBezTo>
                  <a:pt x="20990700" y="2142454"/>
                  <a:pt x="20990700" y="2142454"/>
                  <a:pt x="21010332" y="2142454"/>
                </a:cubicBezTo>
                <a:cubicBezTo>
                  <a:pt x="20980128" y="2153023"/>
                  <a:pt x="20949920" y="2163592"/>
                  <a:pt x="20909140" y="2172650"/>
                </a:cubicBezTo>
                <a:cubicBezTo>
                  <a:pt x="20909140" y="2172650"/>
                  <a:pt x="20868360" y="2213416"/>
                  <a:pt x="20878932" y="2213416"/>
                </a:cubicBezTo>
                <a:cubicBezTo>
                  <a:pt x="20971064" y="2223985"/>
                  <a:pt x="21072256" y="2223985"/>
                  <a:pt x="21162876" y="2223985"/>
                </a:cubicBezTo>
                <a:cubicBezTo>
                  <a:pt x="21162876" y="2223985"/>
                  <a:pt x="21162876" y="2223985"/>
                  <a:pt x="20930284" y="2275319"/>
                </a:cubicBezTo>
                <a:cubicBezTo>
                  <a:pt x="20919712" y="2275319"/>
                  <a:pt x="20889508" y="2305516"/>
                  <a:pt x="20878932" y="2316085"/>
                </a:cubicBezTo>
                <a:cubicBezTo>
                  <a:pt x="20786804" y="2325144"/>
                  <a:pt x="20685612" y="2346281"/>
                  <a:pt x="20594992" y="2346281"/>
                </a:cubicBezTo>
                <a:cubicBezTo>
                  <a:pt x="20604052" y="2335713"/>
                  <a:pt x="20625196" y="2316085"/>
                  <a:pt x="20614624" y="2316085"/>
                </a:cubicBezTo>
                <a:cubicBezTo>
                  <a:pt x="20573844" y="2325144"/>
                  <a:pt x="20533068" y="2335713"/>
                  <a:pt x="20492288" y="2346281"/>
                </a:cubicBezTo>
                <a:cubicBezTo>
                  <a:pt x="20483224" y="2346281"/>
                  <a:pt x="20442444" y="2387047"/>
                  <a:pt x="20451508" y="2387047"/>
                </a:cubicBezTo>
                <a:cubicBezTo>
                  <a:pt x="20462080" y="2387047"/>
                  <a:pt x="20472652" y="2387047"/>
                  <a:pt x="20492288" y="2387047"/>
                </a:cubicBezTo>
                <a:cubicBezTo>
                  <a:pt x="20492288" y="2387047"/>
                  <a:pt x="20492288" y="2387047"/>
                  <a:pt x="20462080" y="2396106"/>
                </a:cubicBezTo>
                <a:cubicBezTo>
                  <a:pt x="20451508" y="2406675"/>
                  <a:pt x="20412240" y="2436871"/>
                  <a:pt x="20421300" y="2436871"/>
                </a:cubicBezTo>
                <a:cubicBezTo>
                  <a:pt x="20533068" y="2458009"/>
                  <a:pt x="20644832" y="2436871"/>
                  <a:pt x="20756596" y="2406675"/>
                </a:cubicBezTo>
                <a:cubicBezTo>
                  <a:pt x="20736964" y="2417244"/>
                  <a:pt x="20726388" y="2436871"/>
                  <a:pt x="20726388" y="2447440"/>
                </a:cubicBezTo>
                <a:cubicBezTo>
                  <a:pt x="20584416" y="2477637"/>
                  <a:pt x="20442444" y="2518402"/>
                  <a:pt x="20298964" y="2569737"/>
                </a:cubicBezTo>
                <a:cubicBezTo>
                  <a:pt x="20289900" y="2569737"/>
                  <a:pt x="20249124" y="2610502"/>
                  <a:pt x="20268756" y="2610502"/>
                </a:cubicBezTo>
                <a:cubicBezTo>
                  <a:pt x="20350316" y="2599933"/>
                  <a:pt x="20431872" y="2578796"/>
                  <a:pt x="20513432" y="2559168"/>
                </a:cubicBezTo>
                <a:cubicBezTo>
                  <a:pt x="20462080" y="2578796"/>
                  <a:pt x="20412240" y="2599933"/>
                  <a:pt x="20371460" y="2630130"/>
                </a:cubicBezTo>
                <a:cubicBezTo>
                  <a:pt x="20371460" y="2640699"/>
                  <a:pt x="20339744" y="2670896"/>
                  <a:pt x="20350316" y="2660327"/>
                </a:cubicBezTo>
                <a:cubicBezTo>
                  <a:pt x="20431872" y="2660327"/>
                  <a:pt x="20502860" y="2640699"/>
                  <a:pt x="20584416" y="2619561"/>
                </a:cubicBezTo>
                <a:cubicBezTo>
                  <a:pt x="20573844" y="2630130"/>
                  <a:pt x="20584416" y="2630130"/>
                  <a:pt x="20584416" y="2630130"/>
                </a:cubicBezTo>
                <a:cubicBezTo>
                  <a:pt x="20584416" y="2630130"/>
                  <a:pt x="20584416" y="2630130"/>
                  <a:pt x="20604052" y="2630130"/>
                </a:cubicBezTo>
                <a:cubicBezTo>
                  <a:pt x="20594992" y="2640699"/>
                  <a:pt x="20563272" y="2670896"/>
                  <a:pt x="20584416" y="2670896"/>
                </a:cubicBezTo>
                <a:cubicBezTo>
                  <a:pt x="20665976" y="2670896"/>
                  <a:pt x="20746024" y="2660327"/>
                  <a:pt x="20838156" y="2651268"/>
                </a:cubicBezTo>
                <a:cubicBezTo>
                  <a:pt x="20859300" y="2651268"/>
                  <a:pt x="20878932" y="2630130"/>
                  <a:pt x="20878932" y="2610502"/>
                </a:cubicBezTo>
                <a:cubicBezTo>
                  <a:pt x="20878932" y="2610502"/>
                  <a:pt x="20878932" y="2610502"/>
                  <a:pt x="20909140" y="2610502"/>
                </a:cubicBezTo>
                <a:cubicBezTo>
                  <a:pt x="20930284" y="2619561"/>
                  <a:pt x="20949920" y="2630130"/>
                  <a:pt x="20971064" y="2630130"/>
                </a:cubicBezTo>
                <a:cubicBezTo>
                  <a:pt x="20930284" y="2651268"/>
                  <a:pt x="20889508" y="2660327"/>
                  <a:pt x="20848728" y="2670896"/>
                </a:cubicBezTo>
                <a:cubicBezTo>
                  <a:pt x="20838156" y="2681464"/>
                  <a:pt x="20786804" y="2722230"/>
                  <a:pt x="20807948" y="2722230"/>
                </a:cubicBezTo>
                <a:cubicBezTo>
                  <a:pt x="20889508" y="2711661"/>
                  <a:pt x="20980128" y="2701092"/>
                  <a:pt x="21061684" y="2690523"/>
                </a:cubicBezTo>
                <a:lnTo>
                  <a:pt x="21061684" y="2701092"/>
                </a:lnTo>
                <a:cubicBezTo>
                  <a:pt x="21010332" y="2722230"/>
                  <a:pt x="20949920" y="2741858"/>
                  <a:pt x="20898568" y="2762995"/>
                </a:cubicBezTo>
                <a:cubicBezTo>
                  <a:pt x="20889508" y="2772054"/>
                  <a:pt x="20838156" y="2803761"/>
                  <a:pt x="20859300" y="2803761"/>
                </a:cubicBezTo>
                <a:cubicBezTo>
                  <a:pt x="21010332" y="2803761"/>
                  <a:pt x="21153816" y="2772054"/>
                  <a:pt x="21295788" y="2752427"/>
                </a:cubicBezTo>
                <a:cubicBezTo>
                  <a:pt x="21306360" y="2762995"/>
                  <a:pt x="21315424" y="2762995"/>
                  <a:pt x="21315424" y="2762995"/>
                </a:cubicBezTo>
                <a:cubicBezTo>
                  <a:pt x="21325996" y="2762995"/>
                  <a:pt x="21345628" y="2762995"/>
                  <a:pt x="21356200" y="2772054"/>
                </a:cubicBezTo>
                <a:cubicBezTo>
                  <a:pt x="21345628" y="2782623"/>
                  <a:pt x="21336568" y="2782623"/>
                  <a:pt x="21325996" y="2793192"/>
                </a:cubicBezTo>
                <a:cubicBezTo>
                  <a:pt x="21315424" y="2793192"/>
                  <a:pt x="21274644" y="2833957"/>
                  <a:pt x="21295788" y="2833957"/>
                </a:cubicBezTo>
                <a:cubicBezTo>
                  <a:pt x="21377348" y="2833957"/>
                  <a:pt x="21457396" y="2823389"/>
                  <a:pt x="21538952" y="2812820"/>
                </a:cubicBezTo>
                <a:cubicBezTo>
                  <a:pt x="21620512" y="2803761"/>
                  <a:pt x="21712640" y="2793192"/>
                  <a:pt x="21792688" y="2782623"/>
                </a:cubicBezTo>
                <a:cubicBezTo>
                  <a:pt x="21792688" y="2782623"/>
                  <a:pt x="21792688" y="2782623"/>
                  <a:pt x="21803260" y="2782623"/>
                </a:cubicBezTo>
                <a:cubicBezTo>
                  <a:pt x="21680924" y="2812820"/>
                  <a:pt x="21569160" y="2853585"/>
                  <a:pt x="21448332" y="2883782"/>
                </a:cubicBezTo>
                <a:cubicBezTo>
                  <a:pt x="21437760" y="2894351"/>
                  <a:pt x="21396980" y="2924548"/>
                  <a:pt x="21407552" y="2924548"/>
                </a:cubicBezTo>
                <a:cubicBezTo>
                  <a:pt x="21366772" y="2945685"/>
                  <a:pt x="21315424" y="2954744"/>
                  <a:pt x="21274644" y="2965313"/>
                </a:cubicBezTo>
                <a:cubicBezTo>
                  <a:pt x="21274644" y="2965313"/>
                  <a:pt x="21274644" y="2965313"/>
                  <a:pt x="21255008" y="2965313"/>
                </a:cubicBezTo>
                <a:cubicBezTo>
                  <a:pt x="21274644" y="2954744"/>
                  <a:pt x="21295788" y="2935116"/>
                  <a:pt x="21274644" y="2935116"/>
                </a:cubicBezTo>
                <a:cubicBezTo>
                  <a:pt x="21285216" y="2924548"/>
                  <a:pt x="21325996" y="2883782"/>
                  <a:pt x="21306360" y="2894351"/>
                </a:cubicBezTo>
                <a:cubicBezTo>
                  <a:pt x="21233864" y="2915488"/>
                  <a:pt x="21173452" y="2935116"/>
                  <a:pt x="21102464" y="2945685"/>
                </a:cubicBezTo>
                <a:cubicBezTo>
                  <a:pt x="21162876" y="2915488"/>
                  <a:pt x="21224800" y="2904920"/>
                  <a:pt x="21285216" y="2883782"/>
                </a:cubicBezTo>
                <a:cubicBezTo>
                  <a:pt x="21295788" y="2874723"/>
                  <a:pt x="21325996" y="2833957"/>
                  <a:pt x="21315424" y="2833957"/>
                </a:cubicBezTo>
                <a:cubicBezTo>
                  <a:pt x="21255008" y="2843017"/>
                  <a:pt x="21193084" y="2864154"/>
                  <a:pt x="21143244" y="2874723"/>
                </a:cubicBezTo>
                <a:cubicBezTo>
                  <a:pt x="21143244" y="2874723"/>
                  <a:pt x="21143244" y="2874723"/>
                  <a:pt x="21173452" y="2864154"/>
                </a:cubicBezTo>
                <a:cubicBezTo>
                  <a:pt x="21184024" y="2864154"/>
                  <a:pt x="21224800" y="2823389"/>
                  <a:pt x="21203656" y="2823389"/>
                </a:cubicBezTo>
                <a:cubicBezTo>
                  <a:pt x="21091892" y="2812820"/>
                  <a:pt x="20980128" y="2833957"/>
                  <a:pt x="20868360" y="2853585"/>
                </a:cubicBezTo>
                <a:cubicBezTo>
                  <a:pt x="20868360" y="2853585"/>
                  <a:pt x="20868360" y="2853585"/>
                  <a:pt x="20786804" y="2864154"/>
                </a:cubicBezTo>
                <a:cubicBezTo>
                  <a:pt x="20767168" y="2864154"/>
                  <a:pt x="20736964" y="2904920"/>
                  <a:pt x="20756596" y="2904920"/>
                </a:cubicBezTo>
                <a:cubicBezTo>
                  <a:pt x="20756596" y="2904920"/>
                  <a:pt x="20756596" y="2904920"/>
                  <a:pt x="20818520" y="2894351"/>
                </a:cubicBezTo>
                <a:cubicBezTo>
                  <a:pt x="20818520" y="2894351"/>
                  <a:pt x="20818520" y="2894351"/>
                  <a:pt x="20898568" y="2883782"/>
                </a:cubicBezTo>
                <a:cubicBezTo>
                  <a:pt x="20960492" y="2874723"/>
                  <a:pt x="21010332" y="2874723"/>
                  <a:pt x="21061684" y="2864154"/>
                </a:cubicBezTo>
                <a:cubicBezTo>
                  <a:pt x="20971064" y="2894351"/>
                  <a:pt x="20868360" y="2915488"/>
                  <a:pt x="20777740" y="2945685"/>
                </a:cubicBezTo>
                <a:cubicBezTo>
                  <a:pt x="20777740" y="2945685"/>
                  <a:pt x="20726388" y="2986451"/>
                  <a:pt x="20746024" y="2986451"/>
                </a:cubicBezTo>
                <a:cubicBezTo>
                  <a:pt x="20859300" y="2975882"/>
                  <a:pt x="20971064" y="2954744"/>
                  <a:pt x="21072256" y="2924548"/>
                </a:cubicBezTo>
                <a:cubicBezTo>
                  <a:pt x="21051112" y="2935116"/>
                  <a:pt x="21042052" y="2945685"/>
                  <a:pt x="21020904" y="2954744"/>
                </a:cubicBezTo>
                <a:cubicBezTo>
                  <a:pt x="21020904" y="2954744"/>
                  <a:pt x="20980128" y="2995510"/>
                  <a:pt x="21001272" y="2995510"/>
                </a:cubicBezTo>
                <a:cubicBezTo>
                  <a:pt x="21011088" y="2990980"/>
                  <a:pt x="21018640" y="2988715"/>
                  <a:pt x="21026192" y="2987583"/>
                </a:cubicBezTo>
                <a:lnTo>
                  <a:pt x="21040102" y="2986951"/>
                </a:lnTo>
                <a:lnTo>
                  <a:pt x="20950108" y="3010042"/>
                </a:lnTo>
                <a:cubicBezTo>
                  <a:pt x="20919714" y="3016270"/>
                  <a:pt x="20889506" y="3021177"/>
                  <a:pt x="20859300" y="3025706"/>
                </a:cubicBezTo>
                <a:cubicBezTo>
                  <a:pt x="20786804" y="3036275"/>
                  <a:pt x="20696184" y="3057413"/>
                  <a:pt x="20655404" y="3098178"/>
                </a:cubicBezTo>
                <a:cubicBezTo>
                  <a:pt x="20625196" y="3128375"/>
                  <a:pt x="20665976" y="3117806"/>
                  <a:pt x="20685612" y="3098178"/>
                </a:cubicBezTo>
                <a:cubicBezTo>
                  <a:pt x="20685612" y="3087610"/>
                  <a:pt x="20726388" y="3087610"/>
                  <a:pt x="20756596" y="3077041"/>
                </a:cubicBezTo>
                <a:cubicBezTo>
                  <a:pt x="20746024" y="3087610"/>
                  <a:pt x="20746024" y="3098178"/>
                  <a:pt x="20756596" y="3098178"/>
                </a:cubicBezTo>
                <a:cubicBezTo>
                  <a:pt x="20919712" y="3107237"/>
                  <a:pt x="21081320" y="3057413"/>
                  <a:pt x="21233864" y="3016647"/>
                </a:cubicBezTo>
                <a:cubicBezTo>
                  <a:pt x="21233864" y="3016647"/>
                  <a:pt x="21233864" y="3016647"/>
                  <a:pt x="21325996" y="3006079"/>
                </a:cubicBezTo>
                <a:cubicBezTo>
                  <a:pt x="21315424" y="3016647"/>
                  <a:pt x="21295788" y="3025706"/>
                  <a:pt x="21295788" y="3036275"/>
                </a:cubicBezTo>
                <a:cubicBezTo>
                  <a:pt x="21153816" y="3066472"/>
                  <a:pt x="21010332" y="3098178"/>
                  <a:pt x="20868360" y="3137434"/>
                </a:cubicBezTo>
                <a:cubicBezTo>
                  <a:pt x="20859300" y="3148003"/>
                  <a:pt x="20827584" y="3188768"/>
                  <a:pt x="20838156" y="3178200"/>
                </a:cubicBezTo>
                <a:cubicBezTo>
                  <a:pt x="20909140" y="3169140"/>
                  <a:pt x="20990700" y="3158572"/>
                  <a:pt x="21061684" y="3137434"/>
                </a:cubicBezTo>
                <a:cubicBezTo>
                  <a:pt x="21051112" y="3148003"/>
                  <a:pt x="21042052" y="3169140"/>
                  <a:pt x="21051112" y="3169140"/>
                </a:cubicBezTo>
                <a:cubicBezTo>
                  <a:pt x="21061684" y="3169140"/>
                  <a:pt x="21081320" y="3158572"/>
                  <a:pt x="21091892" y="3158572"/>
                </a:cubicBezTo>
                <a:lnTo>
                  <a:pt x="21091892" y="3169140"/>
                </a:lnTo>
                <a:cubicBezTo>
                  <a:pt x="21091892" y="3169140"/>
                  <a:pt x="21091892" y="3169140"/>
                  <a:pt x="21098312" y="3167819"/>
                </a:cubicBezTo>
                <a:lnTo>
                  <a:pt x="21133908" y="3160493"/>
                </a:lnTo>
                <a:lnTo>
                  <a:pt x="21132672" y="3169140"/>
                </a:lnTo>
                <a:cubicBezTo>
                  <a:pt x="20939348" y="3199337"/>
                  <a:pt x="20746024" y="3218965"/>
                  <a:pt x="20563272" y="3270299"/>
                </a:cubicBezTo>
                <a:cubicBezTo>
                  <a:pt x="20543640" y="3270299"/>
                  <a:pt x="20513432" y="3300496"/>
                  <a:pt x="20524004" y="3311065"/>
                </a:cubicBezTo>
                <a:cubicBezTo>
                  <a:pt x="20524004" y="3311065"/>
                  <a:pt x="20524004" y="3311065"/>
                  <a:pt x="20513432" y="3311065"/>
                </a:cubicBezTo>
                <a:cubicBezTo>
                  <a:pt x="20492288" y="3321634"/>
                  <a:pt x="20462080" y="3371458"/>
                  <a:pt x="20492288" y="3351830"/>
                </a:cubicBezTo>
                <a:cubicBezTo>
                  <a:pt x="20533068" y="3330693"/>
                  <a:pt x="20584416" y="3311065"/>
                  <a:pt x="20644832" y="3300496"/>
                </a:cubicBezTo>
                <a:cubicBezTo>
                  <a:pt x="20625196" y="3311065"/>
                  <a:pt x="20614624" y="3330693"/>
                  <a:pt x="20625196" y="3330693"/>
                </a:cubicBezTo>
                <a:cubicBezTo>
                  <a:pt x="20777740" y="3321634"/>
                  <a:pt x="20949920" y="3300496"/>
                  <a:pt x="21102464" y="3270299"/>
                </a:cubicBezTo>
                <a:cubicBezTo>
                  <a:pt x="21143244" y="3259731"/>
                  <a:pt x="21193084" y="3250672"/>
                  <a:pt x="21233864" y="3240103"/>
                </a:cubicBezTo>
                <a:cubicBezTo>
                  <a:pt x="21224800" y="3240103"/>
                  <a:pt x="21224800" y="3250672"/>
                  <a:pt x="21233864" y="3250672"/>
                </a:cubicBezTo>
                <a:cubicBezTo>
                  <a:pt x="21285216" y="3240103"/>
                  <a:pt x="21325996" y="3240103"/>
                  <a:pt x="21377348" y="3229534"/>
                </a:cubicBezTo>
                <a:cubicBezTo>
                  <a:pt x="21173452" y="3300496"/>
                  <a:pt x="20949920" y="3341262"/>
                  <a:pt x="20736964" y="3382027"/>
                </a:cubicBezTo>
                <a:cubicBezTo>
                  <a:pt x="20675040" y="3392596"/>
                  <a:pt x="20614624" y="3401655"/>
                  <a:pt x="20554212" y="3422792"/>
                </a:cubicBezTo>
                <a:cubicBezTo>
                  <a:pt x="20533068" y="3422792"/>
                  <a:pt x="20502860" y="3463558"/>
                  <a:pt x="20513432" y="3463558"/>
                </a:cubicBezTo>
                <a:cubicBezTo>
                  <a:pt x="20554212" y="3452989"/>
                  <a:pt x="20594992" y="3442420"/>
                  <a:pt x="20634260" y="3433361"/>
                </a:cubicBezTo>
                <a:cubicBezTo>
                  <a:pt x="20634260" y="3442420"/>
                  <a:pt x="20634260" y="3442420"/>
                  <a:pt x="20644832" y="3442420"/>
                </a:cubicBezTo>
                <a:cubicBezTo>
                  <a:pt x="20767168" y="3433361"/>
                  <a:pt x="20919712" y="3382027"/>
                  <a:pt x="21042052" y="3392596"/>
                </a:cubicBezTo>
                <a:cubicBezTo>
                  <a:pt x="21020904" y="3401655"/>
                  <a:pt x="21001272" y="3412224"/>
                  <a:pt x="20971064" y="3412224"/>
                </a:cubicBezTo>
                <a:cubicBezTo>
                  <a:pt x="20898568" y="3422792"/>
                  <a:pt x="20827584" y="3433361"/>
                  <a:pt x="20756596" y="3452989"/>
                </a:cubicBezTo>
                <a:cubicBezTo>
                  <a:pt x="20756596" y="3452989"/>
                  <a:pt x="20756596" y="3452989"/>
                  <a:pt x="20736964" y="3452989"/>
                </a:cubicBezTo>
                <a:cubicBezTo>
                  <a:pt x="20736964" y="3452989"/>
                  <a:pt x="20726388" y="3452989"/>
                  <a:pt x="20726388" y="3463558"/>
                </a:cubicBezTo>
                <a:cubicBezTo>
                  <a:pt x="20726388" y="3463558"/>
                  <a:pt x="20726388" y="3463558"/>
                  <a:pt x="20665976" y="3472617"/>
                </a:cubicBezTo>
                <a:cubicBezTo>
                  <a:pt x="20665976" y="3472617"/>
                  <a:pt x="20665976" y="3472617"/>
                  <a:pt x="20644832" y="3472617"/>
                </a:cubicBezTo>
                <a:cubicBezTo>
                  <a:pt x="20502860" y="3493755"/>
                  <a:pt x="20360888" y="3513383"/>
                  <a:pt x="20218916" y="3545089"/>
                </a:cubicBezTo>
                <a:cubicBezTo>
                  <a:pt x="20218916" y="3545089"/>
                  <a:pt x="20218916" y="3545089"/>
                  <a:pt x="20208344" y="3545089"/>
                </a:cubicBezTo>
                <a:cubicBezTo>
                  <a:pt x="20197772" y="3545089"/>
                  <a:pt x="20156992" y="3584345"/>
                  <a:pt x="20178136" y="3584345"/>
                </a:cubicBezTo>
                <a:cubicBezTo>
                  <a:pt x="20279328" y="3575286"/>
                  <a:pt x="20380520" y="3564717"/>
                  <a:pt x="20483224" y="3545089"/>
                </a:cubicBezTo>
                <a:cubicBezTo>
                  <a:pt x="20421300" y="3564717"/>
                  <a:pt x="20371460" y="3584345"/>
                  <a:pt x="20320108" y="3605482"/>
                </a:cubicBezTo>
                <a:cubicBezTo>
                  <a:pt x="20309536" y="3616051"/>
                  <a:pt x="20268756" y="3646248"/>
                  <a:pt x="20289900" y="3646248"/>
                </a:cubicBezTo>
                <a:cubicBezTo>
                  <a:pt x="20391094" y="3635679"/>
                  <a:pt x="20492666" y="3617939"/>
                  <a:pt x="20594236" y="3596423"/>
                </a:cubicBezTo>
                <a:lnTo>
                  <a:pt x="20765462" y="3555648"/>
                </a:lnTo>
                <a:lnTo>
                  <a:pt x="20746024" y="3564717"/>
                </a:lnTo>
                <a:cubicBezTo>
                  <a:pt x="20685612" y="3575286"/>
                  <a:pt x="20614624" y="3594913"/>
                  <a:pt x="20543640" y="3616051"/>
                </a:cubicBezTo>
                <a:cubicBezTo>
                  <a:pt x="20533068" y="3616051"/>
                  <a:pt x="20492288" y="3656817"/>
                  <a:pt x="20513432" y="3656817"/>
                </a:cubicBezTo>
                <a:cubicBezTo>
                  <a:pt x="20554212" y="3656817"/>
                  <a:pt x="20594992" y="3656817"/>
                  <a:pt x="20634260" y="3656817"/>
                </a:cubicBezTo>
                <a:cubicBezTo>
                  <a:pt x="20594992" y="3665876"/>
                  <a:pt x="20543640" y="3687013"/>
                  <a:pt x="20502860" y="3706641"/>
                </a:cubicBezTo>
                <a:cubicBezTo>
                  <a:pt x="20492288" y="3717210"/>
                  <a:pt x="20451508" y="3747407"/>
                  <a:pt x="20472652" y="3747407"/>
                </a:cubicBezTo>
                <a:cubicBezTo>
                  <a:pt x="20554212" y="3736838"/>
                  <a:pt x="20634260" y="3727779"/>
                  <a:pt x="20726388" y="3717210"/>
                </a:cubicBezTo>
                <a:cubicBezTo>
                  <a:pt x="20706756" y="3727779"/>
                  <a:pt x="20696184" y="3757975"/>
                  <a:pt x="20706756" y="3747407"/>
                </a:cubicBezTo>
                <a:cubicBezTo>
                  <a:pt x="20838156" y="3727779"/>
                  <a:pt x="20971064" y="3706641"/>
                  <a:pt x="21102464" y="3687013"/>
                </a:cubicBezTo>
                <a:cubicBezTo>
                  <a:pt x="21244436" y="3656817"/>
                  <a:pt x="21377348" y="3625110"/>
                  <a:pt x="21508744" y="3594913"/>
                </a:cubicBezTo>
                <a:cubicBezTo>
                  <a:pt x="21498172" y="3594913"/>
                  <a:pt x="21498172" y="3605482"/>
                  <a:pt x="21508744" y="3605482"/>
                </a:cubicBezTo>
                <a:cubicBezTo>
                  <a:pt x="21569160" y="3594913"/>
                  <a:pt x="21631084" y="3584345"/>
                  <a:pt x="21691496" y="3564717"/>
                </a:cubicBezTo>
                <a:cubicBezTo>
                  <a:pt x="21609940" y="3584345"/>
                  <a:pt x="21528380" y="3616051"/>
                  <a:pt x="21457396" y="3625110"/>
                </a:cubicBezTo>
                <a:cubicBezTo>
                  <a:pt x="21457396" y="3625110"/>
                  <a:pt x="21457396" y="3625110"/>
                  <a:pt x="21345628" y="3656817"/>
                </a:cubicBezTo>
                <a:cubicBezTo>
                  <a:pt x="21325996" y="3656817"/>
                  <a:pt x="21306360" y="3687013"/>
                  <a:pt x="21306360" y="3697582"/>
                </a:cubicBezTo>
                <a:cubicBezTo>
                  <a:pt x="21306360" y="3697582"/>
                  <a:pt x="21306360" y="3697582"/>
                  <a:pt x="21295788" y="3697582"/>
                </a:cubicBezTo>
                <a:cubicBezTo>
                  <a:pt x="21295788" y="3687013"/>
                  <a:pt x="21306360" y="3676444"/>
                  <a:pt x="21295788" y="3676444"/>
                </a:cubicBezTo>
                <a:cubicBezTo>
                  <a:pt x="21193084" y="3706641"/>
                  <a:pt x="21081320" y="3736838"/>
                  <a:pt x="20971064" y="3747407"/>
                </a:cubicBezTo>
                <a:cubicBezTo>
                  <a:pt x="20960492" y="3747407"/>
                  <a:pt x="20919712" y="3788172"/>
                  <a:pt x="20930284" y="3788172"/>
                </a:cubicBezTo>
                <a:cubicBezTo>
                  <a:pt x="20919712" y="3798741"/>
                  <a:pt x="20909518" y="3811575"/>
                  <a:pt x="20904420" y="3819124"/>
                </a:cubicBezTo>
                <a:lnTo>
                  <a:pt x="20901816" y="3824293"/>
                </a:lnTo>
                <a:lnTo>
                  <a:pt x="20764478" y="3845970"/>
                </a:lnTo>
                <a:cubicBezTo>
                  <a:pt x="20589044" y="3877535"/>
                  <a:pt x="20411482" y="3918018"/>
                  <a:pt x="20227976" y="3940665"/>
                </a:cubicBezTo>
                <a:cubicBezTo>
                  <a:pt x="20208344" y="3940665"/>
                  <a:pt x="20178136" y="3981431"/>
                  <a:pt x="20187200" y="3981431"/>
                </a:cubicBezTo>
                <a:cubicBezTo>
                  <a:pt x="20339744" y="3960293"/>
                  <a:pt x="20492288" y="3930096"/>
                  <a:pt x="20634260" y="3910469"/>
                </a:cubicBezTo>
                <a:cubicBezTo>
                  <a:pt x="20786804" y="3880272"/>
                  <a:pt x="20939348" y="3859134"/>
                  <a:pt x="21091892" y="3839506"/>
                </a:cubicBezTo>
                <a:cubicBezTo>
                  <a:pt x="21102464" y="3839506"/>
                  <a:pt x="21113036" y="3828938"/>
                  <a:pt x="21122100" y="3818369"/>
                </a:cubicBezTo>
                <a:cubicBezTo>
                  <a:pt x="21224800" y="3798741"/>
                  <a:pt x="21325996" y="3768544"/>
                  <a:pt x="21418124" y="3736838"/>
                </a:cubicBezTo>
                <a:cubicBezTo>
                  <a:pt x="21433228" y="3732308"/>
                  <a:pt x="21448332" y="3730044"/>
                  <a:pt x="21464756" y="3728911"/>
                </a:cubicBezTo>
                <a:lnTo>
                  <a:pt x="21508424" y="3728005"/>
                </a:lnTo>
                <a:lnTo>
                  <a:pt x="21502326" y="3732308"/>
                </a:lnTo>
                <a:cubicBezTo>
                  <a:pt x="21498550" y="3734573"/>
                  <a:pt x="21493642" y="3736838"/>
                  <a:pt x="21489112" y="3736838"/>
                </a:cubicBezTo>
                <a:cubicBezTo>
                  <a:pt x="21377348" y="3777603"/>
                  <a:pt x="21265580" y="3809310"/>
                  <a:pt x="21153816" y="3839506"/>
                </a:cubicBezTo>
                <a:cubicBezTo>
                  <a:pt x="21162876" y="3828938"/>
                  <a:pt x="21173452" y="3818369"/>
                  <a:pt x="21162876" y="3818369"/>
                </a:cubicBezTo>
                <a:cubicBezTo>
                  <a:pt x="20980128" y="3889331"/>
                  <a:pt x="20777740" y="3910469"/>
                  <a:pt x="20573844" y="3930096"/>
                </a:cubicBezTo>
                <a:cubicBezTo>
                  <a:pt x="20573844" y="3930096"/>
                  <a:pt x="20573844" y="3930096"/>
                  <a:pt x="20543640" y="3940665"/>
                </a:cubicBezTo>
                <a:cubicBezTo>
                  <a:pt x="20524004" y="3940665"/>
                  <a:pt x="20492288" y="3981431"/>
                  <a:pt x="20502860" y="3981431"/>
                </a:cubicBezTo>
                <a:cubicBezTo>
                  <a:pt x="20554212" y="3981431"/>
                  <a:pt x="20594992" y="3970862"/>
                  <a:pt x="20644832" y="3960293"/>
                </a:cubicBezTo>
                <a:cubicBezTo>
                  <a:pt x="20655404" y="3960293"/>
                  <a:pt x="20665976" y="3960293"/>
                  <a:pt x="20665976" y="3951234"/>
                </a:cubicBezTo>
                <a:cubicBezTo>
                  <a:pt x="20675040" y="3951234"/>
                  <a:pt x="20685612" y="3951234"/>
                  <a:pt x="20696184" y="3960293"/>
                </a:cubicBezTo>
                <a:cubicBezTo>
                  <a:pt x="20807948" y="3940665"/>
                  <a:pt x="20909140" y="3919528"/>
                  <a:pt x="21010332" y="3899900"/>
                </a:cubicBezTo>
                <a:cubicBezTo>
                  <a:pt x="21001272" y="3910469"/>
                  <a:pt x="20980128" y="3930096"/>
                  <a:pt x="21001272" y="3930096"/>
                </a:cubicBezTo>
                <a:cubicBezTo>
                  <a:pt x="21020904" y="3930096"/>
                  <a:pt x="21042052" y="3930096"/>
                  <a:pt x="21061684" y="3919528"/>
                </a:cubicBezTo>
                <a:cubicBezTo>
                  <a:pt x="21061684" y="3919528"/>
                  <a:pt x="21061684" y="3919528"/>
                  <a:pt x="20949920" y="3960293"/>
                </a:cubicBezTo>
                <a:cubicBezTo>
                  <a:pt x="20960492" y="3951234"/>
                  <a:pt x="20971064" y="3940665"/>
                  <a:pt x="20960492" y="3940665"/>
                </a:cubicBezTo>
                <a:cubicBezTo>
                  <a:pt x="20898568" y="3940665"/>
                  <a:pt x="20838156" y="3951234"/>
                  <a:pt x="20777740" y="3960293"/>
                </a:cubicBezTo>
                <a:cubicBezTo>
                  <a:pt x="20919712" y="3970862"/>
                  <a:pt x="21072256" y="3981431"/>
                  <a:pt x="21214228" y="3992000"/>
                </a:cubicBezTo>
                <a:cubicBezTo>
                  <a:pt x="21203656" y="3992000"/>
                  <a:pt x="21193084" y="3992000"/>
                  <a:pt x="21193084" y="3992000"/>
                </a:cubicBezTo>
                <a:cubicBezTo>
                  <a:pt x="21031480" y="3992000"/>
                  <a:pt x="20868360" y="3981431"/>
                  <a:pt x="20706756" y="3970862"/>
                </a:cubicBezTo>
                <a:cubicBezTo>
                  <a:pt x="20625196" y="3992000"/>
                  <a:pt x="20533068" y="4011627"/>
                  <a:pt x="20451508" y="4022196"/>
                </a:cubicBezTo>
                <a:cubicBezTo>
                  <a:pt x="20442444" y="4022196"/>
                  <a:pt x="20431872" y="4031255"/>
                  <a:pt x="20421300" y="4041824"/>
                </a:cubicBezTo>
                <a:cubicBezTo>
                  <a:pt x="20451508" y="4041824"/>
                  <a:pt x="20492288" y="4041824"/>
                  <a:pt x="20524004" y="4041824"/>
                </a:cubicBezTo>
                <a:cubicBezTo>
                  <a:pt x="20604052" y="4031255"/>
                  <a:pt x="20685612" y="4011627"/>
                  <a:pt x="20767168" y="4001059"/>
                </a:cubicBezTo>
                <a:cubicBezTo>
                  <a:pt x="20715816" y="4022196"/>
                  <a:pt x="20655404" y="4031255"/>
                  <a:pt x="20594992" y="4052393"/>
                </a:cubicBezTo>
                <a:cubicBezTo>
                  <a:pt x="20665976" y="4052393"/>
                  <a:pt x="20746024" y="4062962"/>
                  <a:pt x="20827584" y="4062962"/>
                </a:cubicBezTo>
                <a:cubicBezTo>
                  <a:pt x="20827584" y="4062962"/>
                  <a:pt x="20827584" y="4062962"/>
                  <a:pt x="20797376" y="4062962"/>
                </a:cubicBezTo>
                <a:cubicBezTo>
                  <a:pt x="20777740" y="4062962"/>
                  <a:pt x="20675040" y="4093158"/>
                  <a:pt x="20706756" y="4093158"/>
                </a:cubicBezTo>
                <a:cubicBezTo>
                  <a:pt x="20715816" y="4093158"/>
                  <a:pt x="20726388" y="4093158"/>
                  <a:pt x="20726388" y="4103727"/>
                </a:cubicBezTo>
                <a:cubicBezTo>
                  <a:pt x="20756596" y="4093158"/>
                  <a:pt x="20777740" y="4082590"/>
                  <a:pt x="20807948" y="4072021"/>
                </a:cubicBezTo>
                <a:cubicBezTo>
                  <a:pt x="20807948" y="4072021"/>
                  <a:pt x="20818520" y="4072021"/>
                  <a:pt x="20827584" y="4062962"/>
                </a:cubicBezTo>
                <a:cubicBezTo>
                  <a:pt x="20827584" y="4062962"/>
                  <a:pt x="20827584" y="4052393"/>
                  <a:pt x="20838156" y="4052393"/>
                </a:cubicBezTo>
                <a:cubicBezTo>
                  <a:pt x="20859300" y="4052393"/>
                  <a:pt x="20878932" y="4022196"/>
                  <a:pt x="20889508" y="4011627"/>
                </a:cubicBezTo>
                <a:cubicBezTo>
                  <a:pt x="20889508" y="4011627"/>
                  <a:pt x="20889508" y="4011627"/>
                  <a:pt x="20980128" y="3992000"/>
                </a:cubicBezTo>
                <a:cubicBezTo>
                  <a:pt x="20960492" y="4001059"/>
                  <a:pt x="20939348" y="4031255"/>
                  <a:pt x="20949920" y="4031255"/>
                </a:cubicBezTo>
                <a:cubicBezTo>
                  <a:pt x="20949920" y="4031255"/>
                  <a:pt x="20949920" y="4031255"/>
                  <a:pt x="21081320" y="4001059"/>
                </a:cubicBezTo>
                <a:cubicBezTo>
                  <a:pt x="21072256" y="4011627"/>
                  <a:pt x="21051112" y="4011627"/>
                  <a:pt x="21042052" y="4022196"/>
                </a:cubicBezTo>
                <a:cubicBezTo>
                  <a:pt x="21042052" y="4022196"/>
                  <a:pt x="20990700" y="4062962"/>
                  <a:pt x="21010332" y="4062962"/>
                </a:cubicBezTo>
                <a:cubicBezTo>
                  <a:pt x="21010332" y="4062962"/>
                  <a:pt x="21010332" y="4062962"/>
                  <a:pt x="20777740" y="4103727"/>
                </a:cubicBezTo>
                <a:lnTo>
                  <a:pt x="20767168" y="4103727"/>
                </a:lnTo>
                <a:cubicBezTo>
                  <a:pt x="20838156" y="4112786"/>
                  <a:pt x="20919712" y="4123355"/>
                  <a:pt x="21010332" y="4133924"/>
                </a:cubicBezTo>
                <a:cubicBezTo>
                  <a:pt x="20971064" y="4133924"/>
                  <a:pt x="20909140" y="4153552"/>
                  <a:pt x="20939348" y="4164121"/>
                </a:cubicBezTo>
                <a:cubicBezTo>
                  <a:pt x="21122100" y="4183748"/>
                  <a:pt x="21306360" y="4204886"/>
                  <a:pt x="21498172" y="4215455"/>
                </a:cubicBezTo>
                <a:cubicBezTo>
                  <a:pt x="21538952" y="4215455"/>
                  <a:pt x="21620512" y="4183748"/>
                  <a:pt x="21590304" y="4183748"/>
                </a:cubicBezTo>
                <a:cubicBezTo>
                  <a:pt x="21478540" y="4174689"/>
                  <a:pt x="21366772" y="4174689"/>
                  <a:pt x="21255008" y="4153552"/>
                </a:cubicBezTo>
                <a:cubicBezTo>
                  <a:pt x="21336568" y="4153552"/>
                  <a:pt x="21418124" y="4153552"/>
                  <a:pt x="21498172" y="4144493"/>
                </a:cubicBezTo>
                <a:cubicBezTo>
                  <a:pt x="21792688" y="4174689"/>
                  <a:pt x="22097780" y="4183748"/>
                  <a:pt x="22392296" y="4204886"/>
                </a:cubicBezTo>
                <a:cubicBezTo>
                  <a:pt x="22230688" y="4204886"/>
                  <a:pt x="22078144" y="4204886"/>
                  <a:pt x="21915028" y="4215455"/>
                </a:cubicBezTo>
                <a:cubicBezTo>
                  <a:pt x="21895392" y="4215455"/>
                  <a:pt x="21792688" y="4235083"/>
                  <a:pt x="21824408" y="4245652"/>
                </a:cubicBezTo>
                <a:cubicBezTo>
                  <a:pt x="21824408" y="4245652"/>
                  <a:pt x="21824408" y="4245652"/>
                  <a:pt x="21874248" y="4256221"/>
                </a:cubicBezTo>
                <a:cubicBezTo>
                  <a:pt x="21824408" y="4245652"/>
                  <a:pt x="21783628" y="4245652"/>
                  <a:pt x="21732276" y="4245652"/>
                </a:cubicBezTo>
                <a:cubicBezTo>
                  <a:pt x="21721704" y="4245652"/>
                  <a:pt x="21712640" y="4245652"/>
                  <a:pt x="21702068" y="4245652"/>
                </a:cubicBezTo>
                <a:cubicBezTo>
                  <a:pt x="21579732" y="4245652"/>
                  <a:pt x="21467968" y="4245652"/>
                  <a:pt x="21356200" y="4245652"/>
                </a:cubicBezTo>
                <a:cubicBezTo>
                  <a:pt x="21325996" y="4245652"/>
                  <a:pt x="21224800" y="4275848"/>
                  <a:pt x="21265580" y="4275848"/>
                </a:cubicBezTo>
                <a:cubicBezTo>
                  <a:pt x="21528380" y="4306045"/>
                  <a:pt x="21813836" y="4295476"/>
                  <a:pt x="22087204" y="4316614"/>
                </a:cubicBezTo>
                <a:cubicBezTo>
                  <a:pt x="22007156" y="4316614"/>
                  <a:pt x="21936172" y="4316614"/>
                  <a:pt x="21854612" y="4325673"/>
                </a:cubicBezTo>
                <a:cubicBezTo>
                  <a:pt x="21833468" y="4325673"/>
                  <a:pt x="21742848" y="4357379"/>
                  <a:pt x="21783628" y="4366438"/>
                </a:cubicBezTo>
                <a:cubicBezTo>
                  <a:pt x="21915028" y="4377007"/>
                  <a:pt x="22057000" y="4377007"/>
                  <a:pt x="22200480" y="4377007"/>
                </a:cubicBezTo>
                <a:cubicBezTo>
                  <a:pt x="22026792" y="4387576"/>
                  <a:pt x="21865184" y="4387576"/>
                  <a:pt x="21702068" y="4387576"/>
                </a:cubicBezTo>
                <a:cubicBezTo>
                  <a:pt x="21538952" y="4387576"/>
                  <a:pt x="21377348" y="4398145"/>
                  <a:pt x="21214228" y="4398145"/>
                </a:cubicBezTo>
                <a:cubicBezTo>
                  <a:pt x="21193084" y="4398145"/>
                  <a:pt x="21081320" y="4428342"/>
                  <a:pt x="21122100" y="4428342"/>
                </a:cubicBezTo>
                <a:cubicBezTo>
                  <a:pt x="21214228" y="4438910"/>
                  <a:pt x="21306360" y="4447969"/>
                  <a:pt x="21396980" y="4447969"/>
                </a:cubicBezTo>
                <a:cubicBezTo>
                  <a:pt x="21366772" y="4458538"/>
                  <a:pt x="21336568" y="4469107"/>
                  <a:pt x="21356200" y="4469107"/>
                </a:cubicBezTo>
                <a:cubicBezTo>
                  <a:pt x="21407552" y="4478166"/>
                  <a:pt x="21457396" y="4478166"/>
                  <a:pt x="21508744" y="4478166"/>
                </a:cubicBezTo>
                <a:cubicBezTo>
                  <a:pt x="21478540" y="4488735"/>
                  <a:pt x="21448332" y="4499304"/>
                  <a:pt x="21478540" y="4499304"/>
                </a:cubicBezTo>
                <a:cubicBezTo>
                  <a:pt x="21874248" y="4550638"/>
                  <a:pt x="22301672" y="4529500"/>
                  <a:pt x="22718528" y="4550638"/>
                </a:cubicBezTo>
                <a:cubicBezTo>
                  <a:pt x="22759308" y="4550638"/>
                  <a:pt x="22839356" y="4509873"/>
                  <a:pt x="22809148" y="4509873"/>
                </a:cubicBezTo>
                <a:cubicBezTo>
                  <a:pt x="22473852" y="4499304"/>
                  <a:pt x="22127984" y="4509873"/>
                  <a:pt x="21792688" y="4478166"/>
                </a:cubicBezTo>
                <a:cubicBezTo>
                  <a:pt x="21874248" y="4478166"/>
                  <a:pt x="21966380" y="4478166"/>
                  <a:pt x="22047936" y="4478166"/>
                </a:cubicBezTo>
                <a:cubicBezTo>
                  <a:pt x="22078144" y="4478166"/>
                  <a:pt x="22118924" y="4469107"/>
                  <a:pt x="22138556" y="4458538"/>
                </a:cubicBezTo>
                <a:cubicBezTo>
                  <a:pt x="22138556" y="4458538"/>
                  <a:pt x="22138556" y="4458538"/>
                  <a:pt x="22413440" y="4458538"/>
                </a:cubicBezTo>
                <a:cubicBezTo>
                  <a:pt x="22454220" y="4458538"/>
                  <a:pt x="22544840" y="4417773"/>
                  <a:pt x="22514632" y="4417773"/>
                </a:cubicBezTo>
                <a:cubicBezTo>
                  <a:pt x="22312248" y="4417773"/>
                  <a:pt x="22108352" y="4417773"/>
                  <a:pt x="21904456" y="4417773"/>
                </a:cubicBezTo>
                <a:cubicBezTo>
                  <a:pt x="22168764" y="4417773"/>
                  <a:pt x="22443644" y="4407204"/>
                  <a:pt x="22697384" y="4398145"/>
                </a:cubicBezTo>
                <a:cubicBezTo>
                  <a:pt x="22707956" y="4398145"/>
                  <a:pt x="22738164" y="4387576"/>
                  <a:pt x="22759308" y="4387576"/>
                </a:cubicBezTo>
                <a:cubicBezTo>
                  <a:pt x="22839356" y="4387576"/>
                  <a:pt x="22910340" y="4387576"/>
                  <a:pt x="22991900" y="4398145"/>
                </a:cubicBezTo>
                <a:cubicBezTo>
                  <a:pt x="22920912" y="4398145"/>
                  <a:pt x="22839356" y="4407204"/>
                  <a:pt x="22768368" y="4407204"/>
                </a:cubicBezTo>
                <a:cubicBezTo>
                  <a:pt x="22748736" y="4407204"/>
                  <a:pt x="22636968" y="4438910"/>
                  <a:pt x="22677748" y="4447969"/>
                </a:cubicBezTo>
                <a:cubicBezTo>
                  <a:pt x="22869560" y="4469107"/>
                  <a:pt x="23062884" y="4478166"/>
                  <a:pt x="23256208" y="4488735"/>
                </a:cubicBezTo>
                <a:cubicBezTo>
                  <a:pt x="23277352" y="4488735"/>
                  <a:pt x="23286416" y="4488735"/>
                  <a:pt x="23296988" y="4488735"/>
                </a:cubicBezTo>
                <a:cubicBezTo>
                  <a:pt x="23226000" y="4499304"/>
                  <a:pt x="23155016" y="4499304"/>
                  <a:pt x="23084028" y="4499304"/>
                </a:cubicBezTo>
                <a:cubicBezTo>
                  <a:pt x="23062884" y="4499304"/>
                  <a:pt x="22961692" y="4540069"/>
                  <a:pt x="22991900" y="4540069"/>
                </a:cubicBezTo>
                <a:cubicBezTo>
                  <a:pt x="23185224" y="4559697"/>
                  <a:pt x="23398180" y="4570266"/>
                  <a:pt x="23602076" y="4591404"/>
                </a:cubicBezTo>
                <a:cubicBezTo>
                  <a:pt x="23419324" y="4600463"/>
                  <a:pt x="23245636" y="4600463"/>
                  <a:pt x="23062884" y="4611031"/>
                </a:cubicBezTo>
                <a:cubicBezTo>
                  <a:pt x="23043252" y="4611031"/>
                  <a:pt x="22981328" y="4621600"/>
                  <a:pt x="22961692" y="4630659"/>
                </a:cubicBezTo>
                <a:cubicBezTo>
                  <a:pt x="22961692" y="4630659"/>
                  <a:pt x="22961692" y="4630659"/>
                  <a:pt x="22951120" y="4630659"/>
                </a:cubicBezTo>
                <a:cubicBezTo>
                  <a:pt x="22748736" y="4630659"/>
                  <a:pt x="22534268" y="4630659"/>
                  <a:pt x="22321308" y="4611031"/>
                </a:cubicBezTo>
                <a:cubicBezTo>
                  <a:pt x="22362088" y="4600463"/>
                  <a:pt x="22402868" y="4591404"/>
                  <a:pt x="22383232" y="4591404"/>
                </a:cubicBezTo>
                <a:cubicBezTo>
                  <a:pt x="22280528" y="4580835"/>
                  <a:pt x="22200480" y="4591404"/>
                  <a:pt x="22108352" y="4591404"/>
                </a:cubicBezTo>
                <a:cubicBezTo>
                  <a:pt x="22087204" y="4591404"/>
                  <a:pt x="21986012" y="4621600"/>
                  <a:pt x="22016220" y="4630659"/>
                </a:cubicBezTo>
                <a:cubicBezTo>
                  <a:pt x="22016220" y="4630659"/>
                  <a:pt x="22016220" y="4630659"/>
                  <a:pt x="22087204" y="4630659"/>
                </a:cubicBezTo>
                <a:cubicBezTo>
                  <a:pt x="22087204" y="4630659"/>
                  <a:pt x="22087204" y="4630659"/>
                  <a:pt x="22026792" y="4641228"/>
                </a:cubicBezTo>
                <a:cubicBezTo>
                  <a:pt x="22016220" y="4641228"/>
                  <a:pt x="21904456" y="4671425"/>
                  <a:pt x="21936172" y="4671425"/>
                </a:cubicBezTo>
                <a:cubicBezTo>
                  <a:pt x="22149128" y="4712190"/>
                  <a:pt x="22402868" y="4712190"/>
                  <a:pt x="22656604" y="4712190"/>
                </a:cubicBezTo>
                <a:cubicBezTo>
                  <a:pt x="22615824" y="4712190"/>
                  <a:pt x="22575044" y="4733328"/>
                  <a:pt x="22575044" y="4742387"/>
                </a:cubicBezTo>
                <a:cubicBezTo>
                  <a:pt x="22250324" y="4742387"/>
                  <a:pt x="21936172" y="4752956"/>
                  <a:pt x="21620512" y="4772584"/>
                </a:cubicBezTo>
                <a:cubicBezTo>
                  <a:pt x="21590304" y="4772584"/>
                  <a:pt x="21498172" y="4804290"/>
                  <a:pt x="21528380" y="4804290"/>
                </a:cubicBezTo>
                <a:cubicBezTo>
                  <a:pt x="21712640" y="4813349"/>
                  <a:pt x="21895392" y="4813349"/>
                  <a:pt x="22078144" y="4813349"/>
                </a:cubicBezTo>
                <a:cubicBezTo>
                  <a:pt x="21955808" y="4813349"/>
                  <a:pt x="21844040" y="4823918"/>
                  <a:pt x="21742848" y="4854115"/>
                </a:cubicBezTo>
                <a:cubicBezTo>
                  <a:pt x="21742848" y="4854115"/>
                  <a:pt x="21661288" y="4875252"/>
                  <a:pt x="21702068" y="4875252"/>
                </a:cubicBezTo>
                <a:cubicBezTo>
                  <a:pt x="21865184" y="4885821"/>
                  <a:pt x="22037364" y="4885821"/>
                  <a:pt x="22200480" y="4885821"/>
                </a:cubicBezTo>
                <a:cubicBezTo>
                  <a:pt x="22189908" y="4885821"/>
                  <a:pt x="22189908" y="4894880"/>
                  <a:pt x="22209544" y="4894880"/>
                </a:cubicBezTo>
                <a:cubicBezTo>
                  <a:pt x="22209544" y="4894880"/>
                  <a:pt x="22209544" y="4894880"/>
                  <a:pt x="22250324" y="4894880"/>
                </a:cubicBezTo>
                <a:cubicBezTo>
                  <a:pt x="22230688" y="4894880"/>
                  <a:pt x="22149128" y="4925077"/>
                  <a:pt x="22189908" y="4925077"/>
                </a:cubicBezTo>
                <a:cubicBezTo>
                  <a:pt x="22372660" y="4956783"/>
                  <a:pt x="22544840" y="4956783"/>
                  <a:pt x="22738164" y="4956783"/>
                </a:cubicBezTo>
                <a:cubicBezTo>
                  <a:pt x="22778940" y="4965842"/>
                  <a:pt x="22819720" y="4946214"/>
                  <a:pt x="22839356" y="4935646"/>
                </a:cubicBezTo>
                <a:cubicBezTo>
                  <a:pt x="22839356" y="4935646"/>
                  <a:pt x="22839356" y="4935646"/>
                  <a:pt x="22901280" y="4935646"/>
                </a:cubicBezTo>
                <a:cubicBezTo>
                  <a:pt x="22942056" y="4946214"/>
                  <a:pt x="22981328" y="4956783"/>
                  <a:pt x="23013044" y="4965842"/>
                </a:cubicBezTo>
                <a:cubicBezTo>
                  <a:pt x="22920912" y="4976411"/>
                  <a:pt x="22830292" y="4976411"/>
                  <a:pt x="22738164" y="4986980"/>
                </a:cubicBezTo>
                <a:cubicBezTo>
                  <a:pt x="22718528" y="4986980"/>
                  <a:pt x="22606764" y="5017177"/>
                  <a:pt x="22656604" y="5017177"/>
                </a:cubicBezTo>
                <a:cubicBezTo>
                  <a:pt x="22830292" y="5038314"/>
                  <a:pt x="23013044" y="5038314"/>
                  <a:pt x="23185224" y="5038314"/>
                </a:cubicBezTo>
                <a:cubicBezTo>
                  <a:pt x="23195796" y="5038314"/>
                  <a:pt x="23195796" y="5047373"/>
                  <a:pt x="23195796" y="5047373"/>
                </a:cubicBezTo>
                <a:cubicBezTo>
                  <a:pt x="23073456" y="5057942"/>
                  <a:pt x="22942056" y="5068511"/>
                  <a:pt x="22819720" y="5077570"/>
                </a:cubicBezTo>
                <a:cubicBezTo>
                  <a:pt x="22798576" y="5088139"/>
                  <a:pt x="22686812" y="5118335"/>
                  <a:pt x="22727588" y="5118335"/>
                </a:cubicBezTo>
                <a:cubicBezTo>
                  <a:pt x="23043252" y="5139473"/>
                  <a:pt x="23348340" y="5139473"/>
                  <a:pt x="23662488" y="5139473"/>
                </a:cubicBezTo>
                <a:cubicBezTo>
                  <a:pt x="23683636" y="5139473"/>
                  <a:pt x="23692696" y="5139473"/>
                  <a:pt x="23713840" y="5150042"/>
                </a:cubicBezTo>
                <a:cubicBezTo>
                  <a:pt x="23724412" y="5150042"/>
                  <a:pt x="23754620" y="5159101"/>
                  <a:pt x="23795400" y="5159101"/>
                </a:cubicBezTo>
                <a:cubicBezTo>
                  <a:pt x="23795400" y="5159101"/>
                  <a:pt x="23795400" y="5159101"/>
                  <a:pt x="23703268" y="5180239"/>
                </a:cubicBezTo>
                <a:cubicBezTo>
                  <a:pt x="23692696" y="5180239"/>
                  <a:pt x="23591504" y="5210435"/>
                  <a:pt x="23632284" y="5210435"/>
                </a:cubicBezTo>
                <a:cubicBezTo>
                  <a:pt x="23804460" y="5219494"/>
                  <a:pt x="23988724" y="5230063"/>
                  <a:pt x="24160900" y="5230063"/>
                </a:cubicBezTo>
                <a:cubicBezTo>
                  <a:pt x="24343652" y="5230063"/>
                  <a:pt x="24515832" y="5230063"/>
                  <a:pt x="24698584" y="5230063"/>
                </a:cubicBezTo>
                <a:cubicBezTo>
                  <a:pt x="24698584" y="5230063"/>
                  <a:pt x="24698584" y="5230063"/>
                  <a:pt x="24730300" y="5230063"/>
                </a:cubicBezTo>
                <a:cubicBezTo>
                  <a:pt x="24465992" y="5251201"/>
                  <a:pt x="24210744" y="5270829"/>
                  <a:pt x="23967580" y="5291966"/>
                </a:cubicBezTo>
                <a:cubicBezTo>
                  <a:pt x="24008356" y="5291966"/>
                  <a:pt x="24059708" y="5281397"/>
                  <a:pt x="24109552" y="5281397"/>
                </a:cubicBezTo>
                <a:cubicBezTo>
                  <a:pt x="24100488" y="5281397"/>
                  <a:pt x="24100488" y="5291966"/>
                  <a:pt x="24089916" y="5291966"/>
                </a:cubicBezTo>
                <a:cubicBezTo>
                  <a:pt x="24018932" y="5291966"/>
                  <a:pt x="23947944" y="5301025"/>
                  <a:pt x="23875448" y="5301025"/>
                </a:cubicBezTo>
                <a:cubicBezTo>
                  <a:pt x="23845240" y="5311594"/>
                  <a:pt x="23825608" y="5322163"/>
                  <a:pt x="23845240" y="5332732"/>
                </a:cubicBezTo>
                <a:cubicBezTo>
                  <a:pt x="23845240" y="5332732"/>
                  <a:pt x="23845240" y="5332732"/>
                  <a:pt x="23541664" y="5341791"/>
                </a:cubicBezTo>
                <a:cubicBezTo>
                  <a:pt x="23541664" y="5341791"/>
                  <a:pt x="23541664" y="5341791"/>
                  <a:pt x="23500884" y="5341791"/>
                </a:cubicBezTo>
                <a:cubicBezTo>
                  <a:pt x="23509944" y="5341791"/>
                  <a:pt x="23520516" y="5332732"/>
                  <a:pt x="23531092" y="5332732"/>
                </a:cubicBezTo>
                <a:cubicBezTo>
                  <a:pt x="23509944" y="5332732"/>
                  <a:pt x="23500884" y="5332732"/>
                  <a:pt x="23479740" y="5332732"/>
                </a:cubicBezTo>
                <a:cubicBezTo>
                  <a:pt x="23500884" y="5332732"/>
                  <a:pt x="23520516" y="5322163"/>
                  <a:pt x="23531092" y="5311594"/>
                </a:cubicBezTo>
                <a:lnTo>
                  <a:pt x="23550724" y="5311594"/>
                </a:lnTo>
                <a:cubicBezTo>
                  <a:pt x="23580932" y="5301025"/>
                  <a:pt x="23683636" y="5270829"/>
                  <a:pt x="23621712" y="5270829"/>
                </a:cubicBezTo>
                <a:cubicBezTo>
                  <a:pt x="23479740" y="5281397"/>
                  <a:pt x="23337768" y="5291966"/>
                  <a:pt x="23185224" y="5291966"/>
                </a:cubicBezTo>
                <a:cubicBezTo>
                  <a:pt x="23316624" y="5281397"/>
                  <a:pt x="23460104" y="5270829"/>
                  <a:pt x="23591504" y="5260260"/>
                </a:cubicBezTo>
                <a:cubicBezTo>
                  <a:pt x="23612648" y="5251201"/>
                  <a:pt x="23713840" y="5219494"/>
                  <a:pt x="23673064" y="5219494"/>
                </a:cubicBezTo>
                <a:cubicBezTo>
                  <a:pt x="23607364" y="5219494"/>
                  <a:pt x="23543928" y="5222136"/>
                  <a:pt x="23480306" y="5224779"/>
                </a:cubicBezTo>
                <a:lnTo>
                  <a:pt x="23363034" y="5227975"/>
                </a:lnTo>
                <a:lnTo>
                  <a:pt x="23386618" y="5219235"/>
                </a:lnTo>
                <a:cubicBezTo>
                  <a:pt x="23425556" y="5206283"/>
                  <a:pt x="23482760" y="5189298"/>
                  <a:pt x="23460104" y="5189298"/>
                </a:cubicBezTo>
                <a:cubicBezTo>
                  <a:pt x="23215428" y="5159101"/>
                  <a:pt x="22972264" y="5169670"/>
                  <a:pt x="22718528" y="5169670"/>
                </a:cubicBezTo>
                <a:cubicBezTo>
                  <a:pt x="22718528" y="5169670"/>
                  <a:pt x="22718528" y="5169670"/>
                  <a:pt x="22555412" y="5159101"/>
                </a:cubicBezTo>
                <a:cubicBezTo>
                  <a:pt x="22514632" y="5159101"/>
                  <a:pt x="22433072" y="5189298"/>
                  <a:pt x="22463280" y="5189298"/>
                </a:cubicBezTo>
                <a:cubicBezTo>
                  <a:pt x="22514632" y="5189298"/>
                  <a:pt x="22565984" y="5199866"/>
                  <a:pt x="22606764" y="5199866"/>
                </a:cubicBezTo>
                <a:cubicBezTo>
                  <a:pt x="22606764" y="5199866"/>
                  <a:pt x="22606764" y="5199866"/>
                  <a:pt x="22768368" y="5210435"/>
                </a:cubicBezTo>
                <a:cubicBezTo>
                  <a:pt x="22768368" y="5210435"/>
                  <a:pt x="22778940" y="5210435"/>
                  <a:pt x="22789512" y="5210435"/>
                </a:cubicBezTo>
                <a:cubicBezTo>
                  <a:pt x="22901280" y="5210435"/>
                  <a:pt x="23022104" y="5210435"/>
                  <a:pt x="23133872" y="5210435"/>
                </a:cubicBezTo>
                <a:cubicBezTo>
                  <a:pt x="23032680" y="5210435"/>
                  <a:pt x="22920912" y="5219494"/>
                  <a:pt x="22819720" y="5219494"/>
                </a:cubicBezTo>
                <a:cubicBezTo>
                  <a:pt x="22718528" y="5230063"/>
                  <a:pt x="22606764" y="5230063"/>
                  <a:pt x="22504060" y="5240632"/>
                </a:cubicBezTo>
                <a:cubicBezTo>
                  <a:pt x="22484424" y="5240632"/>
                  <a:pt x="22383232" y="5270829"/>
                  <a:pt x="22422500" y="5270829"/>
                </a:cubicBezTo>
                <a:cubicBezTo>
                  <a:pt x="22544840" y="5281397"/>
                  <a:pt x="22656604" y="5281397"/>
                  <a:pt x="22778940" y="5281397"/>
                </a:cubicBezTo>
                <a:cubicBezTo>
                  <a:pt x="22890708" y="5281397"/>
                  <a:pt x="23013044" y="5281397"/>
                  <a:pt x="23124808" y="5270829"/>
                </a:cubicBezTo>
                <a:cubicBezTo>
                  <a:pt x="23094604" y="5281397"/>
                  <a:pt x="23053824" y="5281397"/>
                  <a:pt x="23013044" y="5291966"/>
                </a:cubicBezTo>
                <a:cubicBezTo>
                  <a:pt x="23002472" y="5291966"/>
                  <a:pt x="22910340" y="5322163"/>
                  <a:pt x="22951120" y="5322163"/>
                </a:cubicBezTo>
                <a:cubicBezTo>
                  <a:pt x="22981328" y="5322163"/>
                  <a:pt x="23022104" y="5322163"/>
                  <a:pt x="23053824" y="5322163"/>
                </a:cubicBezTo>
                <a:cubicBezTo>
                  <a:pt x="23053824" y="5322163"/>
                  <a:pt x="23053824" y="5322163"/>
                  <a:pt x="23032680" y="5332732"/>
                </a:cubicBezTo>
                <a:cubicBezTo>
                  <a:pt x="22901280" y="5332732"/>
                  <a:pt x="22768368" y="5332732"/>
                  <a:pt x="22636968" y="5332732"/>
                </a:cubicBezTo>
                <a:cubicBezTo>
                  <a:pt x="22565984" y="5332732"/>
                  <a:pt x="22504060" y="5332732"/>
                  <a:pt x="22433072" y="5332732"/>
                </a:cubicBezTo>
                <a:cubicBezTo>
                  <a:pt x="22422500" y="5341791"/>
                  <a:pt x="22422500" y="5341791"/>
                  <a:pt x="22433072" y="5341791"/>
                </a:cubicBezTo>
                <a:cubicBezTo>
                  <a:pt x="22433072" y="5341791"/>
                  <a:pt x="22433072" y="5341791"/>
                  <a:pt x="22596192" y="5341791"/>
                </a:cubicBezTo>
                <a:cubicBezTo>
                  <a:pt x="22555412" y="5352360"/>
                  <a:pt x="22514632" y="5362928"/>
                  <a:pt x="22544840" y="5362928"/>
                </a:cubicBezTo>
                <a:cubicBezTo>
                  <a:pt x="22636968" y="5371987"/>
                  <a:pt x="22738164" y="5371987"/>
                  <a:pt x="22830292" y="5371987"/>
                </a:cubicBezTo>
                <a:cubicBezTo>
                  <a:pt x="22798576" y="5382556"/>
                  <a:pt x="22759308" y="5393125"/>
                  <a:pt x="22789512" y="5393125"/>
                </a:cubicBezTo>
                <a:cubicBezTo>
                  <a:pt x="22830292" y="5403694"/>
                  <a:pt x="22869560" y="5403694"/>
                  <a:pt x="22910340" y="5393125"/>
                </a:cubicBezTo>
                <a:cubicBezTo>
                  <a:pt x="22910340" y="5393125"/>
                  <a:pt x="22910340" y="5393125"/>
                  <a:pt x="22904110" y="5394446"/>
                </a:cubicBezTo>
                <a:lnTo>
                  <a:pt x="22863928" y="5402967"/>
                </a:lnTo>
                <a:lnTo>
                  <a:pt x="22830292" y="5403694"/>
                </a:lnTo>
                <a:cubicBezTo>
                  <a:pt x="22839356" y="5403694"/>
                  <a:pt x="22849928" y="5403694"/>
                  <a:pt x="22849928" y="5403694"/>
                </a:cubicBezTo>
                <a:cubicBezTo>
                  <a:pt x="22860500" y="5403694"/>
                  <a:pt x="22860500" y="5403694"/>
                  <a:pt x="22860500" y="5403694"/>
                </a:cubicBezTo>
                <a:lnTo>
                  <a:pt x="22863928" y="5402967"/>
                </a:lnTo>
                <a:lnTo>
                  <a:pt x="23135950" y="5397088"/>
                </a:lnTo>
                <a:cubicBezTo>
                  <a:pt x="23238840" y="5393125"/>
                  <a:pt x="23343054" y="5387841"/>
                  <a:pt x="23449532" y="5382556"/>
                </a:cubicBezTo>
                <a:cubicBezTo>
                  <a:pt x="23449532" y="5382556"/>
                  <a:pt x="23449532" y="5382556"/>
                  <a:pt x="23632284" y="5382556"/>
                </a:cubicBezTo>
                <a:cubicBezTo>
                  <a:pt x="23612648" y="5393125"/>
                  <a:pt x="23580932" y="5403694"/>
                  <a:pt x="23561296" y="5412753"/>
                </a:cubicBezTo>
                <a:cubicBezTo>
                  <a:pt x="23591504" y="5408223"/>
                  <a:pt x="23619446" y="5405958"/>
                  <a:pt x="23647388" y="5404826"/>
                </a:cubicBezTo>
                <a:lnTo>
                  <a:pt x="23680628" y="5404389"/>
                </a:lnTo>
                <a:lnTo>
                  <a:pt x="23656070" y="5410063"/>
                </a:lnTo>
                <a:cubicBezTo>
                  <a:pt x="23620104" y="5421529"/>
                  <a:pt x="23568848" y="5444459"/>
                  <a:pt x="23591504" y="5444459"/>
                </a:cubicBezTo>
                <a:cubicBezTo>
                  <a:pt x="23692696" y="5453518"/>
                  <a:pt x="23804460" y="5453518"/>
                  <a:pt x="23907164" y="5444459"/>
                </a:cubicBezTo>
                <a:cubicBezTo>
                  <a:pt x="23875448" y="5453518"/>
                  <a:pt x="23815036" y="5485225"/>
                  <a:pt x="23845240" y="5485225"/>
                </a:cubicBezTo>
                <a:cubicBezTo>
                  <a:pt x="24038564" y="5494284"/>
                  <a:pt x="24231888" y="5485225"/>
                  <a:pt x="24435784" y="5474656"/>
                </a:cubicBezTo>
                <a:cubicBezTo>
                  <a:pt x="24475052" y="5474656"/>
                  <a:pt x="24547548" y="5444459"/>
                  <a:pt x="24536976" y="5433891"/>
                </a:cubicBezTo>
                <a:cubicBezTo>
                  <a:pt x="24496196" y="5433891"/>
                  <a:pt x="24455420" y="5444459"/>
                  <a:pt x="24425212" y="5444459"/>
                </a:cubicBezTo>
                <a:cubicBezTo>
                  <a:pt x="24414640" y="5444459"/>
                  <a:pt x="24395004" y="5453518"/>
                  <a:pt x="24373860" y="5453518"/>
                </a:cubicBezTo>
                <a:cubicBezTo>
                  <a:pt x="24354224" y="5444459"/>
                  <a:pt x="24313448" y="5444459"/>
                  <a:pt x="24251524" y="5444459"/>
                </a:cubicBezTo>
                <a:lnTo>
                  <a:pt x="24191108" y="5444459"/>
                </a:lnTo>
                <a:cubicBezTo>
                  <a:pt x="24191108" y="5444459"/>
                  <a:pt x="24180536" y="5444459"/>
                  <a:pt x="24171476" y="5444459"/>
                </a:cubicBezTo>
                <a:lnTo>
                  <a:pt x="24120124" y="5444459"/>
                </a:lnTo>
                <a:cubicBezTo>
                  <a:pt x="24130696" y="5433891"/>
                  <a:pt x="24139756" y="5433891"/>
                  <a:pt x="24150328" y="5423322"/>
                </a:cubicBezTo>
                <a:cubicBezTo>
                  <a:pt x="24210744" y="5423322"/>
                  <a:pt x="24283240" y="5423322"/>
                  <a:pt x="24343652" y="5423322"/>
                </a:cubicBezTo>
                <a:cubicBezTo>
                  <a:pt x="24373860" y="5412753"/>
                  <a:pt x="24404068" y="5412753"/>
                  <a:pt x="24425212" y="5403694"/>
                </a:cubicBezTo>
                <a:cubicBezTo>
                  <a:pt x="24739364" y="5393125"/>
                  <a:pt x="25055024" y="5371987"/>
                  <a:pt x="25379748" y="5362928"/>
                </a:cubicBezTo>
                <a:cubicBezTo>
                  <a:pt x="25207568" y="5371987"/>
                  <a:pt x="25033880" y="5393125"/>
                  <a:pt x="24872272" y="5423322"/>
                </a:cubicBezTo>
                <a:cubicBezTo>
                  <a:pt x="24851128" y="5423322"/>
                  <a:pt x="24739364" y="5464087"/>
                  <a:pt x="24780140" y="5464087"/>
                </a:cubicBezTo>
                <a:cubicBezTo>
                  <a:pt x="24780140" y="5464087"/>
                  <a:pt x="24780140" y="5464087"/>
                  <a:pt x="24831492" y="5464087"/>
                </a:cubicBezTo>
                <a:cubicBezTo>
                  <a:pt x="24780140" y="5464087"/>
                  <a:pt x="24739364" y="5474656"/>
                  <a:pt x="24689520" y="5474656"/>
                </a:cubicBezTo>
                <a:cubicBezTo>
                  <a:pt x="24678948" y="5474656"/>
                  <a:pt x="24657804" y="5485225"/>
                  <a:pt x="24648740" y="5485225"/>
                </a:cubicBezTo>
                <a:cubicBezTo>
                  <a:pt x="24618536" y="5485225"/>
                  <a:pt x="24577756" y="5494284"/>
                  <a:pt x="24547548" y="5494284"/>
                </a:cubicBezTo>
                <a:cubicBezTo>
                  <a:pt x="24657804" y="5494284"/>
                  <a:pt x="24769568" y="5494284"/>
                  <a:pt x="24891908" y="5494284"/>
                </a:cubicBezTo>
                <a:cubicBezTo>
                  <a:pt x="24891908" y="5494284"/>
                  <a:pt x="24891908" y="5494284"/>
                  <a:pt x="24820920" y="5504853"/>
                </a:cubicBezTo>
                <a:cubicBezTo>
                  <a:pt x="24810348" y="5504853"/>
                  <a:pt x="24780140" y="5515422"/>
                  <a:pt x="24760508" y="5524481"/>
                </a:cubicBezTo>
                <a:cubicBezTo>
                  <a:pt x="24861700" y="5515422"/>
                  <a:pt x="24962892" y="5504853"/>
                  <a:pt x="25064084" y="5504853"/>
                </a:cubicBezTo>
                <a:cubicBezTo>
                  <a:pt x="24984036" y="5515422"/>
                  <a:pt x="24902480" y="5524481"/>
                  <a:pt x="24820920" y="5545618"/>
                </a:cubicBezTo>
                <a:cubicBezTo>
                  <a:pt x="24922112" y="5545618"/>
                  <a:pt x="25014244" y="5545618"/>
                  <a:pt x="25115436" y="5545618"/>
                </a:cubicBezTo>
                <a:cubicBezTo>
                  <a:pt x="25126008" y="5545618"/>
                  <a:pt x="25136580" y="5556187"/>
                  <a:pt x="25145644" y="5556187"/>
                </a:cubicBezTo>
                <a:cubicBezTo>
                  <a:pt x="25166788" y="5556187"/>
                  <a:pt x="25177360" y="5556187"/>
                  <a:pt x="25186424" y="5556187"/>
                </a:cubicBezTo>
                <a:cubicBezTo>
                  <a:pt x="25177360" y="5556187"/>
                  <a:pt x="25166788" y="5556187"/>
                  <a:pt x="25156216" y="5565246"/>
                </a:cubicBezTo>
                <a:cubicBezTo>
                  <a:pt x="25145644" y="5565246"/>
                  <a:pt x="25136580" y="5565246"/>
                  <a:pt x="25115436" y="5565246"/>
                </a:cubicBezTo>
                <a:cubicBezTo>
                  <a:pt x="25024816" y="5575815"/>
                  <a:pt x="24922112" y="5586384"/>
                  <a:pt x="24820920" y="5606012"/>
                </a:cubicBezTo>
                <a:cubicBezTo>
                  <a:pt x="24780140" y="5616580"/>
                  <a:pt x="24739364" y="5636208"/>
                  <a:pt x="24769568" y="5636208"/>
                </a:cubicBezTo>
                <a:cubicBezTo>
                  <a:pt x="24851128" y="5636208"/>
                  <a:pt x="24932684" y="5636208"/>
                  <a:pt x="25003672" y="5627149"/>
                </a:cubicBezTo>
                <a:cubicBezTo>
                  <a:pt x="25003672" y="5627149"/>
                  <a:pt x="25003672" y="5627149"/>
                  <a:pt x="24962892" y="5636208"/>
                </a:cubicBezTo>
                <a:lnTo>
                  <a:pt x="24973464" y="5636208"/>
                </a:lnTo>
                <a:cubicBezTo>
                  <a:pt x="24973464" y="5636208"/>
                  <a:pt x="24973464" y="5636208"/>
                  <a:pt x="25156216" y="5636208"/>
                </a:cubicBezTo>
                <a:cubicBezTo>
                  <a:pt x="25156216" y="5636208"/>
                  <a:pt x="25156216" y="5636208"/>
                  <a:pt x="25431096" y="5606012"/>
                </a:cubicBezTo>
                <a:cubicBezTo>
                  <a:pt x="25471876" y="5596953"/>
                  <a:pt x="25551924" y="5556187"/>
                  <a:pt x="25521716" y="5556187"/>
                </a:cubicBezTo>
                <a:cubicBezTo>
                  <a:pt x="25308760" y="5575815"/>
                  <a:pt x="25095804" y="5606012"/>
                  <a:pt x="24882844" y="5627149"/>
                </a:cubicBezTo>
                <a:cubicBezTo>
                  <a:pt x="25166788" y="5596953"/>
                  <a:pt x="25441668" y="5556187"/>
                  <a:pt x="25715040" y="5515422"/>
                </a:cubicBezTo>
                <a:cubicBezTo>
                  <a:pt x="25725612" y="5515422"/>
                  <a:pt x="25755820" y="5504853"/>
                  <a:pt x="25776964" y="5494284"/>
                </a:cubicBezTo>
                <a:cubicBezTo>
                  <a:pt x="25857012" y="5494284"/>
                  <a:pt x="25938572" y="5485225"/>
                  <a:pt x="26020132" y="5474656"/>
                </a:cubicBezTo>
                <a:cubicBezTo>
                  <a:pt x="25949144" y="5485225"/>
                  <a:pt x="25867584" y="5504853"/>
                  <a:pt x="25786028" y="5515422"/>
                </a:cubicBezTo>
                <a:cubicBezTo>
                  <a:pt x="25766392" y="5524481"/>
                  <a:pt x="25654628" y="5565246"/>
                  <a:pt x="25704468" y="5565246"/>
                </a:cubicBezTo>
                <a:cubicBezTo>
                  <a:pt x="25908364" y="5565246"/>
                  <a:pt x="26110752" y="5545618"/>
                  <a:pt x="26314648" y="5535049"/>
                </a:cubicBezTo>
                <a:cubicBezTo>
                  <a:pt x="26325220" y="5535049"/>
                  <a:pt x="26344852" y="5535049"/>
                  <a:pt x="26355424" y="5535049"/>
                </a:cubicBezTo>
                <a:cubicBezTo>
                  <a:pt x="26273868" y="5545618"/>
                  <a:pt x="26202880" y="5556187"/>
                  <a:pt x="26131896" y="5575815"/>
                </a:cubicBezTo>
                <a:cubicBezTo>
                  <a:pt x="26101688" y="5575815"/>
                  <a:pt x="25998984" y="5616580"/>
                  <a:pt x="26039764" y="5616580"/>
                </a:cubicBezTo>
                <a:cubicBezTo>
                  <a:pt x="26243660" y="5616580"/>
                  <a:pt x="26467192" y="5606012"/>
                  <a:pt x="26680148" y="5596953"/>
                </a:cubicBezTo>
                <a:cubicBezTo>
                  <a:pt x="26497396" y="5627149"/>
                  <a:pt x="26304072" y="5657346"/>
                  <a:pt x="26121324" y="5676974"/>
                </a:cubicBezTo>
                <a:cubicBezTo>
                  <a:pt x="26101688" y="5676974"/>
                  <a:pt x="26030704" y="5707170"/>
                  <a:pt x="26020132" y="5717739"/>
                </a:cubicBezTo>
                <a:lnTo>
                  <a:pt x="26009556" y="5717739"/>
                </a:lnTo>
                <a:cubicBezTo>
                  <a:pt x="25816236" y="5738877"/>
                  <a:pt x="25613848" y="5758505"/>
                  <a:pt x="25409952" y="5769074"/>
                </a:cubicBezTo>
                <a:cubicBezTo>
                  <a:pt x="25441668" y="5769074"/>
                  <a:pt x="25471876" y="5769074"/>
                  <a:pt x="25502084" y="5769074"/>
                </a:cubicBezTo>
                <a:cubicBezTo>
                  <a:pt x="25338968" y="5788701"/>
                  <a:pt x="25177360" y="5799270"/>
                  <a:pt x="25024816" y="5818898"/>
                </a:cubicBezTo>
                <a:cubicBezTo>
                  <a:pt x="25024816" y="5818898"/>
                  <a:pt x="25024816" y="5818898"/>
                  <a:pt x="25104864" y="5818898"/>
                </a:cubicBezTo>
                <a:cubicBezTo>
                  <a:pt x="25085228" y="5829467"/>
                  <a:pt x="25064084" y="5829467"/>
                  <a:pt x="25044452" y="5829467"/>
                </a:cubicBezTo>
                <a:cubicBezTo>
                  <a:pt x="25024816" y="5840036"/>
                  <a:pt x="24962892" y="5859664"/>
                  <a:pt x="24943256" y="5870232"/>
                </a:cubicBezTo>
                <a:cubicBezTo>
                  <a:pt x="25044452" y="5870232"/>
                  <a:pt x="25145644" y="5870232"/>
                  <a:pt x="25237776" y="5870232"/>
                </a:cubicBezTo>
                <a:cubicBezTo>
                  <a:pt x="25196996" y="5870232"/>
                  <a:pt x="25156216" y="5870232"/>
                  <a:pt x="25104864" y="5880801"/>
                </a:cubicBezTo>
                <a:cubicBezTo>
                  <a:pt x="25298188" y="5880801"/>
                  <a:pt x="25502084" y="5850605"/>
                  <a:pt x="25704468" y="5829467"/>
                </a:cubicBezTo>
                <a:cubicBezTo>
                  <a:pt x="25663688" y="5840036"/>
                  <a:pt x="25624420" y="5859664"/>
                  <a:pt x="25624420" y="5870232"/>
                </a:cubicBezTo>
                <a:cubicBezTo>
                  <a:pt x="25289124" y="5900429"/>
                  <a:pt x="24953832" y="5951763"/>
                  <a:pt x="24627596" y="6012157"/>
                </a:cubicBezTo>
                <a:cubicBezTo>
                  <a:pt x="24607964" y="6012157"/>
                  <a:pt x="24547548" y="6043863"/>
                  <a:pt x="24536976" y="6052922"/>
                </a:cubicBezTo>
                <a:cubicBezTo>
                  <a:pt x="24526404" y="6052922"/>
                  <a:pt x="24526404" y="6063491"/>
                  <a:pt x="24536976" y="6052922"/>
                </a:cubicBezTo>
                <a:cubicBezTo>
                  <a:pt x="24730300" y="6043863"/>
                  <a:pt x="24922112" y="6022726"/>
                  <a:pt x="25115436" y="5992529"/>
                </a:cubicBezTo>
                <a:cubicBezTo>
                  <a:pt x="24984036" y="6012157"/>
                  <a:pt x="24872272" y="6043863"/>
                  <a:pt x="24769568" y="6074060"/>
                </a:cubicBezTo>
                <a:cubicBezTo>
                  <a:pt x="24760508" y="6083119"/>
                  <a:pt x="24689520" y="6113316"/>
                  <a:pt x="24719728" y="6104257"/>
                </a:cubicBezTo>
                <a:cubicBezTo>
                  <a:pt x="24902480" y="6093688"/>
                  <a:pt x="25074656" y="6074060"/>
                  <a:pt x="25248348" y="6052922"/>
                </a:cubicBezTo>
                <a:cubicBezTo>
                  <a:pt x="25237776" y="6063491"/>
                  <a:pt x="25237776" y="6063491"/>
                  <a:pt x="25257408" y="6063491"/>
                </a:cubicBezTo>
                <a:cubicBezTo>
                  <a:pt x="25257408" y="6063491"/>
                  <a:pt x="25257408" y="6063491"/>
                  <a:pt x="25263828" y="6063491"/>
                </a:cubicBezTo>
                <a:lnTo>
                  <a:pt x="25298188" y="6063491"/>
                </a:lnTo>
                <a:cubicBezTo>
                  <a:pt x="25289124" y="6063491"/>
                  <a:pt x="25196996" y="6104257"/>
                  <a:pt x="25237776" y="6104257"/>
                </a:cubicBezTo>
                <a:cubicBezTo>
                  <a:pt x="25431096" y="6104257"/>
                  <a:pt x="25624420" y="6083119"/>
                  <a:pt x="25826808" y="6074060"/>
                </a:cubicBezTo>
                <a:cubicBezTo>
                  <a:pt x="25857012" y="6063491"/>
                  <a:pt x="25908364" y="6043863"/>
                  <a:pt x="25918936" y="6033294"/>
                </a:cubicBezTo>
                <a:cubicBezTo>
                  <a:pt x="25918936" y="6033294"/>
                  <a:pt x="25918936" y="6033294"/>
                  <a:pt x="25989924" y="6022726"/>
                </a:cubicBezTo>
                <a:cubicBezTo>
                  <a:pt x="26030704" y="6033294"/>
                  <a:pt x="26071480" y="6033294"/>
                  <a:pt x="26110752" y="6043863"/>
                </a:cubicBezTo>
                <a:cubicBezTo>
                  <a:pt x="26009556" y="6063491"/>
                  <a:pt x="25918936" y="6074060"/>
                  <a:pt x="25826808" y="6093688"/>
                </a:cubicBezTo>
                <a:cubicBezTo>
                  <a:pt x="25796600" y="6104257"/>
                  <a:pt x="25695408" y="6145022"/>
                  <a:pt x="25736188" y="6134453"/>
                </a:cubicBezTo>
                <a:cubicBezTo>
                  <a:pt x="25928000" y="6134453"/>
                  <a:pt x="26110752" y="6113316"/>
                  <a:pt x="26295012" y="6093688"/>
                </a:cubicBezTo>
                <a:cubicBezTo>
                  <a:pt x="26304072" y="6093688"/>
                  <a:pt x="26304072" y="6104257"/>
                  <a:pt x="26314648" y="6104257"/>
                </a:cubicBezTo>
                <a:cubicBezTo>
                  <a:pt x="26183248" y="6123884"/>
                  <a:pt x="26050336" y="6154081"/>
                  <a:pt x="25918936" y="6185788"/>
                </a:cubicBezTo>
                <a:cubicBezTo>
                  <a:pt x="25897792" y="6185788"/>
                  <a:pt x="25786028" y="6226553"/>
                  <a:pt x="25826808" y="6226553"/>
                </a:cubicBezTo>
                <a:cubicBezTo>
                  <a:pt x="26151528" y="6205415"/>
                  <a:pt x="26486824" y="6175219"/>
                  <a:pt x="26813060" y="6134453"/>
                </a:cubicBezTo>
                <a:cubicBezTo>
                  <a:pt x="26822120" y="6134453"/>
                  <a:pt x="26843264" y="6134453"/>
                  <a:pt x="26862900" y="6134453"/>
                </a:cubicBezTo>
                <a:cubicBezTo>
                  <a:pt x="26873472" y="6145022"/>
                  <a:pt x="26914252" y="6145022"/>
                  <a:pt x="26944456" y="6145022"/>
                </a:cubicBezTo>
                <a:cubicBezTo>
                  <a:pt x="26944456" y="6145022"/>
                  <a:pt x="26944456" y="6145022"/>
                  <a:pt x="26862900" y="6164650"/>
                </a:cubicBezTo>
                <a:cubicBezTo>
                  <a:pt x="26843264" y="6175219"/>
                  <a:pt x="26742072" y="6215984"/>
                  <a:pt x="26791912" y="6215984"/>
                </a:cubicBezTo>
                <a:cubicBezTo>
                  <a:pt x="26965604" y="6205415"/>
                  <a:pt x="27157416" y="6185788"/>
                  <a:pt x="27340168" y="6175219"/>
                </a:cubicBezTo>
                <a:cubicBezTo>
                  <a:pt x="27533492" y="6145022"/>
                  <a:pt x="27716240" y="6123884"/>
                  <a:pt x="27898992" y="6104257"/>
                </a:cubicBezTo>
                <a:cubicBezTo>
                  <a:pt x="27898992" y="6104257"/>
                  <a:pt x="27898992" y="6104257"/>
                  <a:pt x="27930708" y="6104257"/>
                </a:cubicBezTo>
                <a:cubicBezTo>
                  <a:pt x="27655828" y="6154081"/>
                  <a:pt x="27380948" y="6215984"/>
                  <a:pt x="27107576" y="6256750"/>
                </a:cubicBezTo>
                <a:cubicBezTo>
                  <a:pt x="27086428" y="6256750"/>
                  <a:pt x="26985236" y="6306574"/>
                  <a:pt x="27015444" y="6306574"/>
                </a:cubicBezTo>
                <a:cubicBezTo>
                  <a:pt x="27015444" y="6306574"/>
                  <a:pt x="27015444" y="6306574"/>
                  <a:pt x="26701292" y="6357909"/>
                </a:cubicBezTo>
                <a:cubicBezTo>
                  <a:pt x="26701292" y="6357909"/>
                  <a:pt x="26701292" y="6357909"/>
                  <a:pt x="26660516" y="6357909"/>
                </a:cubicBezTo>
                <a:cubicBezTo>
                  <a:pt x="26701292" y="6347340"/>
                  <a:pt x="26751136" y="6317143"/>
                  <a:pt x="26701292" y="6327712"/>
                </a:cubicBezTo>
                <a:cubicBezTo>
                  <a:pt x="26680148" y="6327712"/>
                  <a:pt x="26660516" y="6327712"/>
                  <a:pt x="26630308" y="6338281"/>
                </a:cubicBezTo>
                <a:cubicBezTo>
                  <a:pt x="26660516" y="6327712"/>
                  <a:pt x="26680148" y="6327712"/>
                  <a:pt x="26710356" y="6317143"/>
                </a:cubicBezTo>
                <a:cubicBezTo>
                  <a:pt x="26742072" y="6306574"/>
                  <a:pt x="26843264" y="6265809"/>
                  <a:pt x="26782852" y="6276378"/>
                </a:cubicBezTo>
                <a:cubicBezTo>
                  <a:pt x="26630308" y="6297515"/>
                  <a:pt x="26477764" y="6327712"/>
                  <a:pt x="26325220" y="6347340"/>
                </a:cubicBezTo>
                <a:cubicBezTo>
                  <a:pt x="26467192" y="6317143"/>
                  <a:pt x="26609164" y="6286946"/>
                  <a:pt x="26742072" y="6265809"/>
                </a:cubicBezTo>
                <a:cubicBezTo>
                  <a:pt x="26772280" y="6256750"/>
                  <a:pt x="26862900" y="6215984"/>
                  <a:pt x="26832692" y="6215984"/>
                </a:cubicBezTo>
                <a:cubicBezTo>
                  <a:pt x="26690720" y="6235612"/>
                  <a:pt x="26557812" y="6256750"/>
                  <a:pt x="26426412" y="6276378"/>
                </a:cubicBezTo>
                <a:cubicBezTo>
                  <a:pt x="26426412" y="6276378"/>
                  <a:pt x="26426412" y="6276378"/>
                  <a:pt x="26507968" y="6256750"/>
                </a:cubicBezTo>
                <a:cubicBezTo>
                  <a:pt x="26518544" y="6256750"/>
                  <a:pt x="26630308" y="6215984"/>
                  <a:pt x="26598592" y="6215984"/>
                </a:cubicBezTo>
                <a:cubicBezTo>
                  <a:pt x="26344852" y="6215984"/>
                  <a:pt x="26091116" y="6246181"/>
                  <a:pt x="25826808" y="6276378"/>
                </a:cubicBezTo>
                <a:cubicBezTo>
                  <a:pt x="25826808" y="6276378"/>
                  <a:pt x="25826808" y="6276378"/>
                  <a:pt x="25654628" y="6286946"/>
                </a:cubicBezTo>
                <a:cubicBezTo>
                  <a:pt x="25613848" y="6286946"/>
                  <a:pt x="25521716" y="6338281"/>
                  <a:pt x="25551924" y="6327712"/>
                </a:cubicBezTo>
                <a:cubicBezTo>
                  <a:pt x="25613848" y="6327712"/>
                  <a:pt x="25663688" y="6327712"/>
                  <a:pt x="25715040" y="6317143"/>
                </a:cubicBezTo>
                <a:cubicBezTo>
                  <a:pt x="25715040" y="6317143"/>
                  <a:pt x="25715040" y="6317143"/>
                  <a:pt x="25878160" y="6306574"/>
                </a:cubicBezTo>
                <a:cubicBezTo>
                  <a:pt x="25888732" y="6306574"/>
                  <a:pt x="25888732" y="6306574"/>
                  <a:pt x="25897792" y="6306574"/>
                </a:cubicBezTo>
                <a:cubicBezTo>
                  <a:pt x="26020132" y="6297515"/>
                  <a:pt x="26142468" y="6276378"/>
                  <a:pt x="26263296" y="6265809"/>
                </a:cubicBezTo>
                <a:cubicBezTo>
                  <a:pt x="26151528" y="6286946"/>
                  <a:pt x="26039764" y="6306574"/>
                  <a:pt x="25938572" y="6317143"/>
                </a:cubicBezTo>
                <a:cubicBezTo>
                  <a:pt x="25826808" y="6338281"/>
                  <a:pt x="25715040" y="6347340"/>
                  <a:pt x="25613848" y="6368477"/>
                </a:cubicBezTo>
                <a:cubicBezTo>
                  <a:pt x="25592704" y="6379046"/>
                  <a:pt x="25480940" y="6418302"/>
                  <a:pt x="25521716" y="6418302"/>
                </a:cubicBezTo>
                <a:cubicBezTo>
                  <a:pt x="25644056" y="6409243"/>
                  <a:pt x="25776964" y="6398674"/>
                  <a:pt x="25897792" y="6388105"/>
                </a:cubicBezTo>
                <a:cubicBezTo>
                  <a:pt x="26020132" y="6368477"/>
                  <a:pt x="26142468" y="6347340"/>
                  <a:pt x="26263296" y="6338281"/>
                </a:cubicBezTo>
                <a:cubicBezTo>
                  <a:pt x="26224024" y="6347340"/>
                  <a:pt x="26183248" y="6357909"/>
                  <a:pt x="26142468" y="6368477"/>
                </a:cubicBezTo>
                <a:cubicBezTo>
                  <a:pt x="26131896" y="6368477"/>
                  <a:pt x="26039764" y="6409243"/>
                  <a:pt x="26091116" y="6409243"/>
                </a:cubicBezTo>
                <a:cubicBezTo>
                  <a:pt x="26106220" y="6403959"/>
                  <a:pt x="26121322" y="6401316"/>
                  <a:pt x="26137748" y="6399995"/>
                </a:cubicBezTo>
                <a:lnTo>
                  <a:pt x="26168470" y="6399251"/>
                </a:lnTo>
                <a:lnTo>
                  <a:pt x="25960850" y="6427738"/>
                </a:lnTo>
                <a:cubicBezTo>
                  <a:pt x="25890996" y="6436797"/>
                  <a:pt x="25822276" y="6444724"/>
                  <a:pt x="25755820" y="6450008"/>
                </a:cubicBezTo>
                <a:cubicBezTo>
                  <a:pt x="25592704" y="6469636"/>
                  <a:pt x="25390320" y="6490774"/>
                  <a:pt x="25289124" y="6540598"/>
                </a:cubicBezTo>
                <a:cubicBezTo>
                  <a:pt x="25216628" y="6570795"/>
                  <a:pt x="25308760" y="6551167"/>
                  <a:pt x="25349540" y="6530030"/>
                </a:cubicBezTo>
                <a:cubicBezTo>
                  <a:pt x="25369172" y="6530030"/>
                  <a:pt x="25450732" y="6520971"/>
                  <a:pt x="25521716" y="6510402"/>
                </a:cubicBezTo>
                <a:cubicBezTo>
                  <a:pt x="25502084" y="6520971"/>
                  <a:pt x="25480940" y="6530030"/>
                  <a:pt x="25511144" y="6530030"/>
                </a:cubicBezTo>
                <a:cubicBezTo>
                  <a:pt x="25878160" y="6530030"/>
                  <a:pt x="26243660" y="6469636"/>
                  <a:pt x="26609164" y="6409243"/>
                </a:cubicBezTo>
                <a:cubicBezTo>
                  <a:pt x="26609164" y="6409243"/>
                  <a:pt x="26609164" y="6409243"/>
                  <a:pt x="26802484" y="6388105"/>
                </a:cubicBezTo>
                <a:cubicBezTo>
                  <a:pt x="26772280" y="6398674"/>
                  <a:pt x="26720928" y="6418302"/>
                  <a:pt x="26720928" y="6428871"/>
                </a:cubicBezTo>
                <a:cubicBezTo>
                  <a:pt x="26557812" y="6450008"/>
                  <a:pt x="26396204" y="6469636"/>
                  <a:pt x="26243660" y="6490774"/>
                </a:cubicBezTo>
                <a:cubicBezTo>
                  <a:pt x="26080544" y="6520971"/>
                  <a:pt x="25918936" y="6540598"/>
                  <a:pt x="25755820" y="6570795"/>
                </a:cubicBezTo>
                <a:cubicBezTo>
                  <a:pt x="25725612" y="6570795"/>
                  <a:pt x="25644056" y="6611561"/>
                  <a:pt x="25674264" y="6611561"/>
                </a:cubicBezTo>
                <a:cubicBezTo>
                  <a:pt x="25755820" y="6600992"/>
                  <a:pt x="25837380" y="6591933"/>
                  <a:pt x="25928000" y="6581364"/>
                </a:cubicBezTo>
                <a:cubicBezTo>
                  <a:pt x="26009556" y="6570795"/>
                  <a:pt x="26101688" y="6560226"/>
                  <a:pt x="26183248" y="6551167"/>
                </a:cubicBezTo>
                <a:cubicBezTo>
                  <a:pt x="26151528" y="6560226"/>
                  <a:pt x="26121324" y="6581364"/>
                  <a:pt x="26151528" y="6581364"/>
                </a:cubicBezTo>
                <a:cubicBezTo>
                  <a:pt x="26183248" y="6581364"/>
                  <a:pt x="26213452" y="6570795"/>
                  <a:pt x="26243660" y="6570795"/>
                </a:cubicBezTo>
                <a:cubicBezTo>
                  <a:pt x="26284440" y="6570795"/>
                  <a:pt x="26314648" y="6560226"/>
                  <a:pt x="26344852" y="6560226"/>
                </a:cubicBezTo>
                <a:cubicBezTo>
                  <a:pt x="26335792" y="6560226"/>
                  <a:pt x="26335792" y="6570795"/>
                  <a:pt x="26325220" y="6570795"/>
                </a:cubicBezTo>
                <a:cubicBezTo>
                  <a:pt x="25897792" y="6622129"/>
                  <a:pt x="25461304" y="6652326"/>
                  <a:pt x="25033880" y="6712719"/>
                </a:cubicBezTo>
                <a:cubicBezTo>
                  <a:pt x="25003672" y="6712719"/>
                  <a:pt x="24922112" y="6753485"/>
                  <a:pt x="24932684" y="6753485"/>
                </a:cubicBezTo>
                <a:cubicBezTo>
                  <a:pt x="24922112" y="6753485"/>
                  <a:pt x="24913052" y="6764054"/>
                  <a:pt x="24902480" y="6764054"/>
                </a:cubicBezTo>
                <a:cubicBezTo>
                  <a:pt x="24872272" y="6774623"/>
                  <a:pt x="24780140" y="6815388"/>
                  <a:pt x="24851128" y="6794250"/>
                </a:cubicBezTo>
                <a:cubicBezTo>
                  <a:pt x="24953832" y="6774623"/>
                  <a:pt x="25074656" y="6753485"/>
                  <a:pt x="25196996" y="6744426"/>
                </a:cubicBezTo>
                <a:cubicBezTo>
                  <a:pt x="25156216" y="6753485"/>
                  <a:pt x="25126008" y="6774623"/>
                  <a:pt x="25145644" y="6774623"/>
                </a:cubicBezTo>
                <a:cubicBezTo>
                  <a:pt x="25329904" y="6764054"/>
                  <a:pt x="25511144" y="6753485"/>
                  <a:pt x="25695408" y="6733857"/>
                </a:cubicBezTo>
                <a:cubicBezTo>
                  <a:pt x="25786028" y="6723288"/>
                  <a:pt x="25878160" y="6723288"/>
                  <a:pt x="25958208" y="6712719"/>
                </a:cubicBezTo>
                <a:cubicBezTo>
                  <a:pt x="26050336" y="6703660"/>
                  <a:pt x="26142468" y="6693092"/>
                  <a:pt x="26233088" y="6673464"/>
                </a:cubicBezTo>
                <a:cubicBezTo>
                  <a:pt x="26335792" y="6662895"/>
                  <a:pt x="26426412" y="6652326"/>
                  <a:pt x="26527604" y="6632698"/>
                </a:cubicBezTo>
                <a:cubicBezTo>
                  <a:pt x="26518544" y="6641757"/>
                  <a:pt x="26507968" y="6652326"/>
                  <a:pt x="26527604" y="6652326"/>
                </a:cubicBezTo>
                <a:cubicBezTo>
                  <a:pt x="26630308" y="6641757"/>
                  <a:pt x="26742072" y="6632698"/>
                  <a:pt x="26852328" y="6611561"/>
                </a:cubicBezTo>
                <a:cubicBezTo>
                  <a:pt x="26619736" y="6662895"/>
                  <a:pt x="26375060" y="6693092"/>
                  <a:pt x="26131896" y="6733857"/>
                </a:cubicBezTo>
                <a:cubicBezTo>
                  <a:pt x="26131896" y="6733857"/>
                  <a:pt x="26131896" y="6733857"/>
                  <a:pt x="25949144" y="6764054"/>
                </a:cubicBezTo>
                <a:cubicBezTo>
                  <a:pt x="25888732" y="6764054"/>
                  <a:pt x="25826808" y="6774623"/>
                  <a:pt x="25766392" y="6785191"/>
                </a:cubicBezTo>
                <a:cubicBezTo>
                  <a:pt x="25644056" y="6794250"/>
                  <a:pt x="25521716" y="6804819"/>
                  <a:pt x="25400892" y="6815388"/>
                </a:cubicBezTo>
                <a:lnTo>
                  <a:pt x="25390320" y="6815388"/>
                </a:lnTo>
                <a:cubicBezTo>
                  <a:pt x="25248348" y="6835016"/>
                  <a:pt x="25104864" y="6856154"/>
                  <a:pt x="24973464" y="6865213"/>
                </a:cubicBezTo>
                <a:cubicBezTo>
                  <a:pt x="24932684" y="6875781"/>
                  <a:pt x="24851128" y="6916547"/>
                  <a:pt x="24882844" y="6905978"/>
                </a:cubicBezTo>
                <a:cubicBezTo>
                  <a:pt x="24973464" y="6896919"/>
                  <a:pt x="25064084" y="6886350"/>
                  <a:pt x="25156216" y="6875781"/>
                </a:cubicBezTo>
                <a:cubicBezTo>
                  <a:pt x="25145644" y="6886350"/>
                  <a:pt x="25145644" y="6886350"/>
                  <a:pt x="25156216" y="6886350"/>
                </a:cubicBezTo>
                <a:cubicBezTo>
                  <a:pt x="25431096" y="6865213"/>
                  <a:pt x="25786028" y="6815388"/>
                  <a:pt x="26071480" y="6815388"/>
                </a:cubicBezTo>
                <a:cubicBezTo>
                  <a:pt x="26009556" y="6825957"/>
                  <a:pt x="25958208" y="6835016"/>
                  <a:pt x="25908364" y="6845585"/>
                </a:cubicBezTo>
                <a:cubicBezTo>
                  <a:pt x="25745248" y="6845585"/>
                  <a:pt x="25583640" y="6865213"/>
                  <a:pt x="25420524" y="6886350"/>
                </a:cubicBezTo>
                <a:cubicBezTo>
                  <a:pt x="25409952" y="6886350"/>
                  <a:pt x="25390320" y="6896919"/>
                  <a:pt x="25379748" y="6896919"/>
                </a:cubicBezTo>
                <a:cubicBezTo>
                  <a:pt x="25369172" y="6896919"/>
                  <a:pt x="25349540" y="6896919"/>
                  <a:pt x="25338968" y="6896919"/>
                </a:cubicBezTo>
                <a:cubicBezTo>
                  <a:pt x="25338968" y="6896919"/>
                  <a:pt x="25338968" y="6896919"/>
                  <a:pt x="25207568" y="6916547"/>
                </a:cubicBezTo>
                <a:cubicBezTo>
                  <a:pt x="25207568" y="6916547"/>
                  <a:pt x="25207568" y="6916547"/>
                  <a:pt x="25166788" y="6916547"/>
                </a:cubicBezTo>
                <a:cubicBezTo>
                  <a:pt x="25003672" y="6937685"/>
                  <a:pt x="24842064" y="6946744"/>
                  <a:pt x="24678948" y="6957312"/>
                </a:cubicBezTo>
                <a:cubicBezTo>
                  <a:pt x="24515832" y="6976940"/>
                  <a:pt x="24354224" y="6987509"/>
                  <a:pt x="24191108" y="7007137"/>
                </a:cubicBezTo>
                <a:cubicBezTo>
                  <a:pt x="24191108" y="7007137"/>
                  <a:pt x="24191108" y="7007137"/>
                  <a:pt x="24180536" y="7007137"/>
                </a:cubicBezTo>
                <a:cubicBezTo>
                  <a:pt x="24150328" y="7007137"/>
                  <a:pt x="24059708" y="7047902"/>
                  <a:pt x="24089916" y="7047902"/>
                </a:cubicBezTo>
                <a:cubicBezTo>
                  <a:pt x="24210744" y="7038843"/>
                  <a:pt x="24322508" y="7038843"/>
                  <a:pt x="24435784" y="7028275"/>
                </a:cubicBezTo>
                <a:cubicBezTo>
                  <a:pt x="24435784" y="7028275"/>
                  <a:pt x="24435784" y="7028275"/>
                  <a:pt x="24780140" y="6998078"/>
                </a:cubicBezTo>
                <a:cubicBezTo>
                  <a:pt x="24648740" y="7017706"/>
                  <a:pt x="24526404" y="7038843"/>
                  <a:pt x="24404068" y="7069040"/>
                </a:cubicBezTo>
                <a:cubicBezTo>
                  <a:pt x="24384432" y="7069040"/>
                  <a:pt x="24283240" y="7109806"/>
                  <a:pt x="24322508" y="7109806"/>
                </a:cubicBezTo>
                <a:cubicBezTo>
                  <a:pt x="24439560" y="7102256"/>
                  <a:pt x="24556516" y="7092726"/>
                  <a:pt x="24673260" y="7081732"/>
                </a:cubicBezTo>
                <a:lnTo>
                  <a:pt x="25003696" y="7046891"/>
                </a:lnTo>
                <a:lnTo>
                  <a:pt x="24913052" y="7058471"/>
                </a:lnTo>
                <a:cubicBezTo>
                  <a:pt x="24891908" y="7069040"/>
                  <a:pt x="24780140" y="7099237"/>
                  <a:pt x="24810348" y="7109806"/>
                </a:cubicBezTo>
                <a:cubicBezTo>
                  <a:pt x="24913052" y="7109806"/>
                  <a:pt x="25003672" y="7109806"/>
                  <a:pt x="25095804" y="7099237"/>
                </a:cubicBezTo>
                <a:cubicBezTo>
                  <a:pt x="24994608" y="7120374"/>
                  <a:pt x="24882844" y="7140002"/>
                  <a:pt x="24780140" y="7159630"/>
                </a:cubicBezTo>
                <a:cubicBezTo>
                  <a:pt x="24760508" y="7170199"/>
                  <a:pt x="24657804" y="7210964"/>
                  <a:pt x="24698584" y="7200396"/>
                </a:cubicBezTo>
                <a:cubicBezTo>
                  <a:pt x="24891908" y="7191337"/>
                  <a:pt x="25085228" y="7180768"/>
                  <a:pt x="25278552" y="7159630"/>
                </a:cubicBezTo>
                <a:cubicBezTo>
                  <a:pt x="25237776" y="7170199"/>
                  <a:pt x="25196996" y="7200396"/>
                  <a:pt x="25216628" y="7200396"/>
                </a:cubicBezTo>
                <a:cubicBezTo>
                  <a:pt x="25521716" y="7159630"/>
                  <a:pt x="25826808" y="7140002"/>
                  <a:pt x="26121324" y="7109806"/>
                </a:cubicBezTo>
                <a:cubicBezTo>
                  <a:pt x="26426412" y="7069040"/>
                  <a:pt x="26731500" y="7028275"/>
                  <a:pt x="27026016" y="6976940"/>
                </a:cubicBezTo>
                <a:cubicBezTo>
                  <a:pt x="27015444" y="6976940"/>
                  <a:pt x="27015444" y="6987509"/>
                  <a:pt x="27026016" y="6987509"/>
                </a:cubicBezTo>
                <a:cubicBezTo>
                  <a:pt x="27157416" y="6967881"/>
                  <a:pt x="27299388" y="6957312"/>
                  <a:pt x="27432296" y="6937685"/>
                </a:cubicBezTo>
                <a:cubicBezTo>
                  <a:pt x="27260120" y="6967881"/>
                  <a:pt x="27077368" y="6998078"/>
                  <a:pt x="26903680" y="7017706"/>
                </a:cubicBezTo>
                <a:cubicBezTo>
                  <a:pt x="26914252" y="7017706"/>
                  <a:pt x="26914252" y="7007137"/>
                  <a:pt x="26903680" y="7007137"/>
                </a:cubicBezTo>
                <a:cubicBezTo>
                  <a:pt x="26903680" y="7007137"/>
                  <a:pt x="26903680" y="7007137"/>
                  <a:pt x="26649940" y="7047902"/>
                </a:cubicBezTo>
                <a:cubicBezTo>
                  <a:pt x="26619736" y="7058471"/>
                  <a:pt x="26557812" y="7088668"/>
                  <a:pt x="26548748" y="7099237"/>
                </a:cubicBezTo>
                <a:cubicBezTo>
                  <a:pt x="26548748" y="7099237"/>
                  <a:pt x="26548748" y="7099237"/>
                  <a:pt x="26527604" y="7099237"/>
                </a:cubicBezTo>
                <a:cubicBezTo>
                  <a:pt x="26548748" y="7088668"/>
                  <a:pt x="26548748" y="7088668"/>
                  <a:pt x="26538176" y="7088668"/>
                </a:cubicBezTo>
                <a:cubicBezTo>
                  <a:pt x="26415840" y="7109806"/>
                  <a:pt x="26295012" y="7120374"/>
                  <a:pt x="26172676" y="7140002"/>
                </a:cubicBezTo>
                <a:cubicBezTo>
                  <a:pt x="26172676" y="7140002"/>
                  <a:pt x="26172676" y="7140002"/>
                  <a:pt x="25989924" y="7170199"/>
                </a:cubicBezTo>
                <a:cubicBezTo>
                  <a:pt x="25989924" y="7170199"/>
                  <a:pt x="25989924" y="7170199"/>
                  <a:pt x="25807172" y="7180768"/>
                </a:cubicBezTo>
                <a:cubicBezTo>
                  <a:pt x="25776964" y="7180768"/>
                  <a:pt x="25684836" y="7221533"/>
                  <a:pt x="25695408" y="7232102"/>
                </a:cubicBezTo>
                <a:cubicBezTo>
                  <a:pt x="25663688" y="7241161"/>
                  <a:pt x="25603276" y="7271358"/>
                  <a:pt x="25663688" y="7262299"/>
                </a:cubicBezTo>
                <a:cubicBezTo>
                  <a:pt x="25704468" y="7251730"/>
                  <a:pt x="25745248" y="7241161"/>
                  <a:pt x="25786028" y="7221533"/>
                </a:cubicBezTo>
                <a:cubicBezTo>
                  <a:pt x="25796600" y="7221533"/>
                  <a:pt x="25807172" y="7221533"/>
                  <a:pt x="25816236" y="7221533"/>
                </a:cubicBezTo>
                <a:cubicBezTo>
                  <a:pt x="25958208" y="7210964"/>
                  <a:pt x="26110752" y="7191337"/>
                  <a:pt x="26254232" y="7159630"/>
                </a:cubicBezTo>
                <a:cubicBezTo>
                  <a:pt x="26243660" y="7170199"/>
                  <a:pt x="26243660" y="7170199"/>
                  <a:pt x="26243660" y="7170199"/>
                </a:cubicBezTo>
                <a:cubicBezTo>
                  <a:pt x="26162100" y="7191337"/>
                  <a:pt x="26091116" y="7200396"/>
                  <a:pt x="26009556" y="7210964"/>
                </a:cubicBezTo>
                <a:cubicBezTo>
                  <a:pt x="25938572" y="7221533"/>
                  <a:pt x="25857012" y="7232102"/>
                  <a:pt x="25786028" y="7241161"/>
                </a:cubicBezTo>
                <a:cubicBezTo>
                  <a:pt x="25766392" y="7241161"/>
                  <a:pt x="25745248" y="7251730"/>
                  <a:pt x="25725612" y="7262299"/>
                </a:cubicBezTo>
                <a:cubicBezTo>
                  <a:pt x="25461304" y="7281927"/>
                  <a:pt x="25196996" y="7303064"/>
                  <a:pt x="24932684" y="7333261"/>
                </a:cubicBezTo>
                <a:cubicBezTo>
                  <a:pt x="24932684" y="7333261"/>
                  <a:pt x="24932684" y="7333261"/>
                  <a:pt x="24536976" y="7374026"/>
                </a:cubicBezTo>
                <a:cubicBezTo>
                  <a:pt x="24404068" y="7384595"/>
                  <a:pt x="24272668" y="7393654"/>
                  <a:pt x="24139756" y="7404223"/>
                </a:cubicBezTo>
                <a:cubicBezTo>
                  <a:pt x="24089916" y="7404223"/>
                  <a:pt x="24008356" y="7444989"/>
                  <a:pt x="24038564" y="7444989"/>
                </a:cubicBezTo>
                <a:cubicBezTo>
                  <a:pt x="24201680" y="7434419"/>
                  <a:pt x="24373860" y="7423851"/>
                  <a:pt x="24536976" y="7404223"/>
                </a:cubicBezTo>
                <a:cubicBezTo>
                  <a:pt x="24536976" y="7404223"/>
                  <a:pt x="24536976" y="7404223"/>
                  <a:pt x="25033880" y="7352889"/>
                </a:cubicBezTo>
                <a:cubicBezTo>
                  <a:pt x="25369172" y="7322692"/>
                  <a:pt x="25704468" y="7292495"/>
                  <a:pt x="26039764" y="7271358"/>
                </a:cubicBezTo>
                <a:cubicBezTo>
                  <a:pt x="26071480" y="7271358"/>
                  <a:pt x="26110752" y="7251730"/>
                  <a:pt x="26131896" y="7241161"/>
                </a:cubicBezTo>
                <a:cubicBezTo>
                  <a:pt x="26355424" y="7210964"/>
                  <a:pt x="26578956" y="7180768"/>
                  <a:pt x="26791912" y="7129433"/>
                </a:cubicBezTo>
                <a:cubicBezTo>
                  <a:pt x="26827406" y="7129433"/>
                  <a:pt x="26862900" y="7127168"/>
                  <a:pt x="26898392" y="7123583"/>
                </a:cubicBezTo>
                <a:lnTo>
                  <a:pt x="26992446" y="7111414"/>
                </a:lnTo>
                <a:lnTo>
                  <a:pt x="26974098" y="7120186"/>
                </a:lnTo>
                <a:cubicBezTo>
                  <a:pt x="26965226" y="7122639"/>
                  <a:pt x="26955030" y="7124904"/>
                  <a:pt x="26944456" y="7129433"/>
                </a:cubicBezTo>
                <a:cubicBezTo>
                  <a:pt x="26701292" y="7180768"/>
                  <a:pt x="26436984" y="7221533"/>
                  <a:pt x="26192308" y="7262299"/>
                </a:cubicBezTo>
                <a:cubicBezTo>
                  <a:pt x="26213452" y="7251730"/>
                  <a:pt x="26233088" y="7241161"/>
                  <a:pt x="26202880" y="7241161"/>
                </a:cubicBezTo>
                <a:cubicBezTo>
                  <a:pt x="25989924" y="7292495"/>
                  <a:pt x="25776964" y="7312123"/>
                  <a:pt x="25551924" y="7333261"/>
                </a:cubicBezTo>
                <a:cubicBezTo>
                  <a:pt x="25338968" y="7352889"/>
                  <a:pt x="25115436" y="7374026"/>
                  <a:pt x="24891908" y="7384595"/>
                </a:cubicBezTo>
                <a:cubicBezTo>
                  <a:pt x="24891908" y="7384595"/>
                  <a:pt x="24891908" y="7384595"/>
                  <a:pt x="24820920" y="7393654"/>
                </a:cubicBezTo>
                <a:cubicBezTo>
                  <a:pt x="24780140" y="7404223"/>
                  <a:pt x="24689520" y="7444989"/>
                  <a:pt x="24719728" y="7444989"/>
                </a:cubicBezTo>
                <a:cubicBezTo>
                  <a:pt x="25104864" y="7404223"/>
                  <a:pt x="25491512" y="7384595"/>
                  <a:pt x="25867584" y="7333261"/>
                </a:cubicBezTo>
                <a:cubicBezTo>
                  <a:pt x="25826808" y="7342320"/>
                  <a:pt x="25786028" y="7363458"/>
                  <a:pt x="25826808" y="7363458"/>
                </a:cubicBezTo>
                <a:cubicBezTo>
                  <a:pt x="25867584" y="7363458"/>
                  <a:pt x="25918936" y="7363458"/>
                  <a:pt x="25958208" y="7352889"/>
                </a:cubicBezTo>
                <a:cubicBezTo>
                  <a:pt x="25878160" y="7374026"/>
                  <a:pt x="25786028" y="7384595"/>
                  <a:pt x="25704468" y="7393654"/>
                </a:cubicBezTo>
                <a:cubicBezTo>
                  <a:pt x="25736188" y="7384595"/>
                  <a:pt x="25755820" y="7374026"/>
                  <a:pt x="25725612" y="7374026"/>
                </a:cubicBezTo>
                <a:cubicBezTo>
                  <a:pt x="25349540" y="7393654"/>
                  <a:pt x="24984036" y="7454047"/>
                  <a:pt x="24597392" y="7475185"/>
                </a:cubicBezTo>
                <a:cubicBezTo>
                  <a:pt x="24556612" y="7485754"/>
                  <a:pt x="24465992" y="7526519"/>
                  <a:pt x="24496196" y="7526519"/>
                </a:cubicBezTo>
                <a:cubicBezTo>
                  <a:pt x="24769568" y="7505381"/>
                  <a:pt x="25033880" y="7475185"/>
                  <a:pt x="25298188" y="7444989"/>
                </a:cubicBezTo>
                <a:cubicBezTo>
                  <a:pt x="25126008" y="7475185"/>
                  <a:pt x="24943256" y="7494813"/>
                  <a:pt x="24760508" y="7526519"/>
                </a:cubicBezTo>
                <a:cubicBezTo>
                  <a:pt x="24586816" y="7546147"/>
                  <a:pt x="24404068" y="7576344"/>
                  <a:pt x="24231888" y="7597481"/>
                </a:cubicBezTo>
                <a:cubicBezTo>
                  <a:pt x="23845240" y="7627678"/>
                  <a:pt x="23449532" y="7668443"/>
                  <a:pt x="23053824" y="7688071"/>
                </a:cubicBezTo>
                <a:cubicBezTo>
                  <a:pt x="23002472" y="7688071"/>
                  <a:pt x="22920912" y="7728837"/>
                  <a:pt x="22951120" y="7728837"/>
                </a:cubicBezTo>
                <a:cubicBezTo>
                  <a:pt x="23316624" y="7709209"/>
                  <a:pt x="23683636" y="7679013"/>
                  <a:pt x="24049136" y="7647306"/>
                </a:cubicBezTo>
                <a:cubicBezTo>
                  <a:pt x="24038564" y="7657875"/>
                  <a:pt x="24049136" y="7657875"/>
                  <a:pt x="24068772" y="7647306"/>
                </a:cubicBezTo>
                <a:cubicBezTo>
                  <a:pt x="24100488" y="7647306"/>
                  <a:pt x="24120124" y="7647306"/>
                  <a:pt x="24150328" y="7638247"/>
                </a:cubicBezTo>
                <a:cubicBezTo>
                  <a:pt x="24313448" y="7627678"/>
                  <a:pt x="24485624" y="7606541"/>
                  <a:pt x="24657804" y="7586913"/>
                </a:cubicBezTo>
                <a:cubicBezTo>
                  <a:pt x="24657804" y="7586913"/>
                  <a:pt x="24657804" y="7586913"/>
                  <a:pt x="24861700" y="7567285"/>
                </a:cubicBezTo>
                <a:cubicBezTo>
                  <a:pt x="24842064" y="7576344"/>
                  <a:pt x="24801284" y="7586913"/>
                  <a:pt x="24780140" y="7597481"/>
                </a:cubicBezTo>
                <a:cubicBezTo>
                  <a:pt x="24455420" y="7638247"/>
                  <a:pt x="24120124" y="7647306"/>
                  <a:pt x="23795400" y="7679013"/>
                </a:cubicBezTo>
                <a:cubicBezTo>
                  <a:pt x="23795400" y="7679013"/>
                  <a:pt x="23795400" y="7679013"/>
                  <a:pt x="23307560" y="7709209"/>
                </a:cubicBezTo>
                <a:cubicBezTo>
                  <a:pt x="23144444" y="7718268"/>
                  <a:pt x="22972264" y="7739406"/>
                  <a:pt x="22809148" y="7739406"/>
                </a:cubicBezTo>
                <a:cubicBezTo>
                  <a:pt x="22809148" y="7739406"/>
                  <a:pt x="22809148" y="7739406"/>
                  <a:pt x="21824408" y="7780172"/>
                </a:cubicBezTo>
                <a:cubicBezTo>
                  <a:pt x="21661288" y="7780172"/>
                  <a:pt x="21498172" y="7790740"/>
                  <a:pt x="21336568" y="7790740"/>
                </a:cubicBezTo>
                <a:cubicBezTo>
                  <a:pt x="21336568" y="7790740"/>
                  <a:pt x="21336568" y="7790740"/>
                  <a:pt x="20838156" y="7790740"/>
                </a:cubicBezTo>
                <a:cubicBezTo>
                  <a:pt x="20838156" y="7790740"/>
                  <a:pt x="20838156" y="7790740"/>
                  <a:pt x="19851904" y="7790740"/>
                </a:cubicBezTo>
                <a:cubicBezTo>
                  <a:pt x="19851904" y="7790740"/>
                  <a:pt x="19851904" y="7790740"/>
                  <a:pt x="18867160" y="7759033"/>
                </a:cubicBezTo>
                <a:cubicBezTo>
                  <a:pt x="18867160" y="7759033"/>
                  <a:pt x="18867160" y="7759033"/>
                  <a:pt x="18368748" y="7749975"/>
                </a:cubicBezTo>
                <a:cubicBezTo>
                  <a:pt x="18368748" y="7749975"/>
                  <a:pt x="18368748" y="7749975"/>
                  <a:pt x="17880908" y="7718268"/>
                </a:cubicBezTo>
                <a:cubicBezTo>
                  <a:pt x="17880908" y="7718268"/>
                  <a:pt x="17880908" y="7718268"/>
                  <a:pt x="16896168" y="7657875"/>
                </a:cubicBezTo>
                <a:cubicBezTo>
                  <a:pt x="16591080" y="7638247"/>
                  <a:pt x="16296564" y="7606541"/>
                  <a:pt x="16002047" y="7576344"/>
                </a:cubicBezTo>
                <a:cubicBezTo>
                  <a:pt x="16002047" y="7576344"/>
                  <a:pt x="16002047" y="7576344"/>
                  <a:pt x="15554987" y="7535579"/>
                </a:cubicBezTo>
                <a:cubicBezTo>
                  <a:pt x="15402442" y="7515951"/>
                  <a:pt x="15260471" y="7505381"/>
                  <a:pt x="15107926" y="7485754"/>
                </a:cubicBezTo>
                <a:cubicBezTo>
                  <a:pt x="14813410" y="7444989"/>
                  <a:pt x="14518894" y="7414791"/>
                  <a:pt x="14215316" y="7374026"/>
                </a:cubicBezTo>
                <a:cubicBezTo>
                  <a:pt x="14215316" y="7374026"/>
                  <a:pt x="14215316" y="7374026"/>
                  <a:pt x="13778827" y="7312123"/>
                </a:cubicBezTo>
                <a:cubicBezTo>
                  <a:pt x="13626283" y="7292495"/>
                  <a:pt x="13473739" y="7271358"/>
                  <a:pt x="13331768" y="7241161"/>
                </a:cubicBezTo>
                <a:cubicBezTo>
                  <a:pt x="12325882" y="7109806"/>
                  <a:pt x="11309423" y="6916547"/>
                  <a:pt x="10314108" y="6673464"/>
                </a:cubicBezTo>
                <a:cubicBezTo>
                  <a:pt x="10344315" y="6673464"/>
                  <a:pt x="10353377" y="6662895"/>
                  <a:pt x="10333743" y="6662895"/>
                </a:cubicBezTo>
                <a:cubicBezTo>
                  <a:pt x="10170627" y="6622129"/>
                  <a:pt x="9998447" y="6591933"/>
                  <a:pt x="9826270" y="6551167"/>
                </a:cubicBezTo>
                <a:cubicBezTo>
                  <a:pt x="9856475" y="6551167"/>
                  <a:pt x="9867049" y="6540598"/>
                  <a:pt x="9845903" y="6540598"/>
                </a:cubicBezTo>
                <a:cubicBezTo>
                  <a:pt x="9663152" y="6490774"/>
                  <a:pt x="9419987" y="6450008"/>
                  <a:pt x="9237236" y="6388105"/>
                </a:cubicBezTo>
                <a:cubicBezTo>
                  <a:pt x="9256872" y="6388105"/>
                  <a:pt x="9287077" y="6388105"/>
                  <a:pt x="9317285" y="6388105"/>
                </a:cubicBezTo>
                <a:cubicBezTo>
                  <a:pt x="9317285" y="6388105"/>
                  <a:pt x="9317285" y="6388105"/>
                  <a:pt x="9358064" y="6398674"/>
                </a:cubicBezTo>
                <a:cubicBezTo>
                  <a:pt x="9358064" y="6398674"/>
                  <a:pt x="9358064" y="6398674"/>
                  <a:pt x="9368636" y="6398674"/>
                </a:cubicBezTo>
                <a:cubicBezTo>
                  <a:pt x="9368636" y="6398674"/>
                  <a:pt x="9368636" y="6398674"/>
                  <a:pt x="9379208" y="6398674"/>
                </a:cubicBezTo>
                <a:cubicBezTo>
                  <a:pt x="9398843" y="6398674"/>
                  <a:pt x="9521180" y="6398674"/>
                  <a:pt x="9469828" y="6388105"/>
                </a:cubicBezTo>
                <a:cubicBezTo>
                  <a:pt x="9419987" y="6368477"/>
                  <a:pt x="9368636" y="6347340"/>
                  <a:pt x="9317285" y="6338281"/>
                </a:cubicBezTo>
                <a:cubicBezTo>
                  <a:pt x="9317285" y="6338281"/>
                  <a:pt x="9317285" y="6338281"/>
                  <a:pt x="9500035" y="6379046"/>
                </a:cubicBezTo>
                <a:cubicBezTo>
                  <a:pt x="9540814" y="6388105"/>
                  <a:pt x="9643518" y="6379046"/>
                  <a:pt x="9611800" y="6368477"/>
                </a:cubicBezTo>
                <a:cubicBezTo>
                  <a:pt x="9469828" y="6327712"/>
                  <a:pt x="9327857" y="6297515"/>
                  <a:pt x="9175312" y="6256750"/>
                </a:cubicBezTo>
                <a:cubicBezTo>
                  <a:pt x="9216092" y="6256750"/>
                  <a:pt x="9256872" y="6256750"/>
                  <a:pt x="9226664" y="6246181"/>
                </a:cubicBezTo>
                <a:cubicBezTo>
                  <a:pt x="9104326" y="6205415"/>
                  <a:pt x="8981990" y="6164650"/>
                  <a:pt x="8850590" y="6134453"/>
                </a:cubicBezTo>
                <a:cubicBezTo>
                  <a:pt x="8880796" y="6134453"/>
                  <a:pt x="8911004" y="6134453"/>
                  <a:pt x="8891368" y="6123884"/>
                </a:cubicBezTo>
                <a:cubicBezTo>
                  <a:pt x="8891368" y="6123884"/>
                  <a:pt x="8891368" y="6123884"/>
                  <a:pt x="8911004" y="6123884"/>
                </a:cubicBezTo>
                <a:cubicBezTo>
                  <a:pt x="8932148" y="6134453"/>
                  <a:pt x="9052976" y="6134453"/>
                  <a:pt x="9012196" y="6113316"/>
                </a:cubicBezTo>
                <a:cubicBezTo>
                  <a:pt x="8951782" y="6093688"/>
                  <a:pt x="8901942" y="6083119"/>
                  <a:pt x="8850590" y="6063491"/>
                </a:cubicBezTo>
                <a:cubicBezTo>
                  <a:pt x="8820382" y="6052922"/>
                  <a:pt x="8769032" y="6052922"/>
                  <a:pt x="8738824" y="6063491"/>
                </a:cubicBezTo>
                <a:cubicBezTo>
                  <a:pt x="8698046" y="6052922"/>
                  <a:pt x="8646694" y="6043863"/>
                  <a:pt x="8596852" y="6033294"/>
                </a:cubicBezTo>
                <a:cubicBezTo>
                  <a:pt x="8605914" y="6022726"/>
                  <a:pt x="8605914" y="6022726"/>
                  <a:pt x="8596852" y="6022726"/>
                </a:cubicBezTo>
                <a:cubicBezTo>
                  <a:pt x="8454880" y="5971391"/>
                  <a:pt x="8302336" y="5932136"/>
                  <a:pt x="8169426" y="5880801"/>
                </a:cubicBezTo>
                <a:cubicBezTo>
                  <a:pt x="8229840" y="5891370"/>
                  <a:pt x="8302336" y="5910998"/>
                  <a:pt x="8373322" y="5921567"/>
                </a:cubicBezTo>
                <a:cubicBezTo>
                  <a:pt x="8575708" y="5981960"/>
                  <a:pt x="8799238" y="6033294"/>
                  <a:pt x="9012196" y="6083119"/>
                </a:cubicBezTo>
                <a:cubicBezTo>
                  <a:pt x="9043914" y="6083119"/>
                  <a:pt x="9114900" y="6083119"/>
                  <a:pt x="9114900" y="6074060"/>
                </a:cubicBezTo>
                <a:cubicBezTo>
                  <a:pt x="9237236" y="6104257"/>
                  <a:pt x="9368636" y="6134453"/>
                  <a:pt x="9490974" y="6164650"/>
                </a:cubicBezTo>
                <a:cubicBezTo>
                  <a:pt x="9490974" y="6164650"/>
                  <a:pt x="9490974" y="6164650"/>
                  <a:pt x="9510608" y="6164650"/>
                </a:cubicBezTo>
                <a:cubicBezTo>
                  <a:pt x="9521180" y="6164650"/>
                  <a:pt x="9521180" y="6164650"/>
                  <a:pt x="9531752" y="6175219"/>
                </a:cubicBezTo>
                <a:cubicBezTo>
                  <a:pt x="9663152" y="6194847"/>
                  <a:pt x="9785489" y="6226553"/>
                  <a:pt x="9916889" y="6246181"/>
                </a:cubicBezTo>
                <a:cubicBezTo>
                  <a:pt x="9947096" y="6256750"/>
                  <a:pt x="10069433" y="6256750"/>
                  <a:pt x="10028654" y="6235612"/>
                </a:cubicBezTo>
                <a:cubicBezTo>
                  <a:pt x="10028654" y="6235612"/>
                  <a:pt x="10028654" y="6235612"/>
                  <a:pt x="9744710" y="6164650"/>
                </a:cubicBezTo>
                <a:cubicBezTo>
                  <a:pt x="9785489" y="6164650"/>
                  <a:pt x="9805124" y="6154081"/>
                  <a:pt x="9785489" y="6145022"/>
                </a:cubicBezTo>
                <a:cubicBezTo>
                  <a:pt x="9693360" y="6113316"/>
                  <a:pt x="9602739" y="6093688"/>
                  <a:pt x="9510608" y="6063491"/>
                </a:cubicBezTo>
                <a:cubicBezTo>
                  <a:pt x="9551387" y="6063491"/>
                  <a:pt x="9643518" y="6052922"/>
                  <a:pt x="9602739" y="6052922"/>
                </a:cubicBezTo>
                <a:cubicBezTo>
                  <a:pt x="9490974" y="6022726"/>
                  <a:pt x="9379208" y="5992529"/>
                  <a:pt x="9267444" y="5962332"/>
                </a:cubicBezTo>
                <a:cubicBezTo>
                  <a:pt x="9164740" y="5932136"/>
                  <a:pt x="9052976" y="5910998"/>
                  <a:pt x="8941210" y="5870232"/>
                </a:cubicBezTo>
                <a:cubicBezTo>
                  <a:pt x="8932148" y="5870232"/>
                  <a:pt x="8921576" y="5870232"/>
                  <a:pt x="8901942" y="5870232"/>
                </a:cubicBezTo>
                <a:cubicBezTo>
                  <a:pt x="8575708" y="5788701"/>
                  <a:pt x="8240412" y="5707170"/>
                  <a:pt x="7915690" y="5627149"/>
                </a:cubicBezTo>
                <a:cubicBezTo>
                  <a:pt x="7905117" y="5627149"/>
                  <a:pt x="7915690" y="5627149"/>
                  <a:pt x="7905117" y="5627149"/>
                </a:cubicBezTo>
                <a:cubicBezTo>
                  <a:pt x="7702732" y="5556187"/>
                  <a:pt x="7498835" y="5485225"/>
                  <a:pt x="7296450" y="5412753"/>
                </a:cubicBezTo>
                <a:cubicBezTo>
                  <a:pt x="7305513" y="5412753"/>
                  <a:pt x="7316085" y="5412753"/>
                  <a:pt x="7305513" y="5403694"/>
                </a:cubicBezTo>
                <a:cubicBezTo>
                  <a:pt x="7305513" y="5403694"/>
                  <a:pt x="7305513" y="5403694"/>
                  <a:pt x="7021568" y="5322163"/>
                </a:cubicBezTo>
                <a:cubicBezTo>
                  <a:pt x="7021568" y="5322163"/>
                  <a:pt x="7021568" y="5322163"/>
                  <a:pt x="7092555" y="5332732"/>
                </a:cubicBezTo>
                <a:cubicBezTo>
                  <a:pt x="7122761" y="5341791"/>
                  <a:pt x="7184685" y="5341791"/>
                  <a:pt x="7204320" y="5341791"/>
                </a:cubicBezTo>
                <a:cubicBezTo>
                  <a:pt x="7356864" y="5382556"/>
                  <a:pt x="7509408" y="5433891"/>
                  <a:pt x="7671015" y="5474656"/>
                </a:cubicBezTo>
                <a:cubicBezTo>
                  <a:pt x="7631746" y="5474656"/>
                  <a:pt x="7539615" y="5474656"/>
                  <a:pt x="7569822" y="5485225"/>
                </a:cubicBezTo>
                <a:cubicBezTo>
                  <a:pt x="7569822" y="5485225"/>
                  <a:pt x="7671015" y="5515422"/>
                  <a:pt x="7763145" y="5545618"/>
                </a:cubicBezTo>
                <a:cubicBezTo>
                  <a:pt x="7803925" y="5556187"/>
                  <a:pt x="7855276" y="5565246"/>
                  <a:pt x="7885483" y="5575815"/>
                </a:cubicBezTo>
                <a:cubicBezTo>
                  <a:pt x="7915690" y="5586384"/>
                  <a:pt x="7945897" y="5596953"/>
                  <a:pt x="7945897" y="5596953"/>
                </a:cubicBezTo>
                <a:cubicBezTo>
                  <a:pt x="7976103" y="5606012"/>
                  <a:pt x="8016882" y="5596953"/>
                  <a:pt x="8038027" y="5596953"/>
                </a:cubicBezTo>
                <a:cubicBezTo>
                  <a:pt x="8038027" y="5596953"/>
                  <a:pt x="8038027" y="5596953"/>
                  <a:pt x="8057662" y="5596953"/>
                </a:cubicBezTo>
                <a:cubicBezTo>
                  <a:pt x="8087868" y="5606012"/>
                  <a:pt x="8118075" y="5606012"/>
                  <a:pt x="8139220" y="5606012"/>
                </a:cubicBezTo>
                <a:lnTo>
                  <a:pt x="8149792" y="5606012"/>
                </a:lnTo>
                <a:cubicBezTo>
                  <a:pt x="8302336" y="5636208"/>
                  <a:pt x="8454880" y="5676974"/>
                  <a:pt x="8596852" y="5707170"/>
                </a:cubicBezTo>
                <a:cubicBezTo>
                  <a:pt x="8605914" y="5707170"/>
                  <a:pt x="8627060" y="5707170"/>
                  <a:pt x="8646694" y="5707170"/>
                </a:cubicBezTo>
                <a:cubicBezTo>
                  <a:pt x="8728252" y="5738877"/>
                  <a:pt x="8799238" y="5758505"/>
                  <a:pt x="8861162" y="5769074"/>
                </a:cubicBezTo>
                <a:cubicBezTo>
                  <a:pt x="8901942" y="5788701"/>
                  <a:pt x="9003134" y="5779642"/>
                  <a:pt x="8972928" y="5769074"/>
                </a:cubicBezTo>
                <a:cubicBezTo>
                  <a:pt x="8926862" y="5753975"/>
                  <a:pt x="8870980" y="5736235"/>
                  <a:pt x="8810000" y="5717173"/>
                </a:cubicBezTo>
                <a:lnTo>
                  <a:pt x="8756899" y="5700756"/>
                </a:lnTo>
                <a:lnTo>
                  <a:pt x="8840017" y="5717739"/>
                </a:lnTo>
                <a:cubicBezTo>
                  <a:pt x="8870224" y="5728308"/>
                  <a:pt x="8981990" y="5717739"/>
                  <a:pt x="8941210" y="5707170"/>
                </a:cubicBezTo>
                <a:cubicBezTo>
                  <a:pt x="8861162" y="5676974"/>
                  <a:pt x="8657266" y="5636208"/>
                  <a:pt x="8504722" y="5586384"/>
                </a:cubicBezTo>
                <a:cubicBezTo>
                  <a:pt x="8565136" y="5596953"/>
                  <a:pt x="8616488" y="5606012"/>
                  <a:pt x="8667838" y="5616580"/>
                </a:cubicBezTo>
                <a:cubicBezTo>
                  <a:pt x="8738824" y="5636208"/>
                  <a:pt x="8809810" y="5657346"/>
                  <a:pt x="8880796" y="5676974"/>
                </a:cubicBezTo>
                <a:cubicBezTo>
                  <a:pt x="8880796" y="5676974"/>
                  <a:pt x="8880796" y="5676974"/>
                  <a:pt x="9123961" y="5747936"/>
                </a:cubicBezTo>
                <a:cubicBezTo>
                  <a:pt x="9205520" y="5779642"/>
                  <a:pt x="9287077" y="5799270"/>
                  <a:pt x="9358064" y="5818898"/>
                </a:cubicBezTo>
                <a:cubicBezTo>
                  <a:pt x="9398843" y="5829467"/>
                  <a:pt x="9510608" y="5818898"/>
                  <a:pt x="9469828" y="5809839"/>
                </a:cubicBezTo>
                <a:cubicBezTo>
                  <a:pt x="9267444" y="5747936"/>
                  <a:pt x="9063548" y="5687543"/>
                  <a:pt x="8861162" y="5627149"/>
                </a:cubicBezTo>
                <a:cubicBezTo>
                  <a:pt x="8861162" y="5627149"/>
                  <a:pt x="8861162" y="5616580"/>
                  <a:pt x="8850590" y="5616580"/>
                </a:cubicBezTo>
                <a:cubicBezTo>
                  <a:pt x="8840017" y="5616580"/>
                  <a:pt x="8820382" y="5616580"/>
                  <a:pt x="8809810" y="5606012"/>
                </a:cubicBezTo>
                <a:cubicBezTo>
                  <a:pt x="8820382" y="5606012"/>
                  <a:pt x="8820382" y="5606012"/>
                  <a:pt x="8809810" y="5596953"/>
                </a:cubicBezTo>
                <a:cubicBezTo>
                  <a:pt x="8676900" y="5556187"/>
                  <a:pt x="8545502" y="5515422"/>
                  <a:pt x="8423164" y="5474656"/>
                </a:cubicBezTo>
                <a:cubicBezTo>
                  <a:pt x="8423164" y="5474656"/>
                  <a:pt x="8414102" y="5464087"/>
                  <a:pt x="8403529" y="5464087"/>
                </a:cubicBezTo>
                <a:cubicBezTo>
                  <a:pt x="8403529" y="5464087"/>
                  <a:pt x="8403529" y="5464087"/>
                  <a:pt x="8352178" y="5453518"/>
                </a:cubicBezTo>
                <a:cubicBezTo>
                  <a:pt x="8362750" y="5444459"/>
                  <a:pt x="8362750" y="5444459"/>
                  <a:pt x="8352178" y="5444459"/>
                </a:cubicBezTo>
                <a:cubicBezTo>
                  <a:pt x="8392956" y="5444459"/>
                  <a:pt x="8444308" y="5433891"/>
                  <a:pt x="8423164" y="5433891"/>
                </a:cubicBezTo>
                <a:cubicBezTo>
                  <a:pt x="8291764" y="5393125"/>
                  <a:pt x="8169426" y="5352360"/>
                  <a:pt x="8038027" y="5322163"/>
                </a:cubicBezTo>
                <a:cubicBezTo>
                  <a:pt x="8016882" y="5322163"/>
                  <a:pt x="7976103" y="5322163"/>
                  <a:pt x="7945897" y="5322163"/>
                </a:cubicBezTo>
                <a:cubicBezTo>
                  <a:pt x="7661953" y="5230063"/>
                  <a:pt x="7367436" y="5159101"/>
                  <a:pt x="7133334" y="5128904"/>
                </a:cubicBezTo>
                <a:cubicBezTo>
                  <a:pt x="7122761" y="5128904"/>
                  <a:pt x="7021568" y="5128904"/>
                  <a:pt x="7062348" y="5139473"/>
                </a:cubicBezTo>
                <a:cubicBezTo>
                  <a:pt x="7072920" y="5150042"/>
                  <a:pt x="7163541" y="5169670"/>
                  <a:pt x="7275306" y="5210435"/>
                </a:cubicBezTo>
                <a:cubicBezTo>
                  <a:pt x="7275306" y="5210435"/>
                  <a:pt x="7275306" y="5210435"/>
                  <a:pt x="7468629" y="5270829"/>
                </a:cubicBezTo>
                <a:cubicBezTo>
                  <a:pt x="7519981" y="5281397"/>
                  <a:pt x="7569822" y="5301025"/>
                  <a:pt x="7610601" y="5311594"/>
                </a:cubicBezTo>
                <a:cubicBezTo>
                  <a:pt x="7590967" y="5311594"/>
                  <a:pt x="7580394" y="5311594"/>
                  <a:pt x="7580394" y="5322163"/>
                </a:cubicBezTo>
                <a:cubicBezTo>
                  <a:pt x="7539615" y="5311594"/>
                  <a:pt x="7488264" y="5301025"/>
                  <a:pt x="7448995" y="5301025"/>
                </a:cubicBezTo>
                <a:cubicBezTo>
                  <a:pt x="7448995" y="5301025"/>
                  <a:pt x="7438422" y="5301025"/>
                  <a:pt x="7417278" y="5301025"/>
                </a:cubicBezTo>
                <a:cubicBezTo>
                  <a:pt x="7122761" y="5199866"/>
                  <a:pt x="6817673" y="5109276"/>
                  <a:pt x="6514095" y="5006608"/>
                </a:cubicBezTo>
                <a:cubicBezTo>
                  <a:pt x="6209005" y="4905449"/>
                  <a:pt x="5914490" y="4793721"/>
                  <a:pt x="5619973" y="4692562"/>
                </a:cubicBezTo>
                <a:cubicBezTo>
                  <a:pt x="5669815" y="4712190"/>
                  <a:pt x="5731739" y="4722759"/>
                  <a:pt x="5792152" y="4742387"/>
                </a:cubicBezTo>
                <a:cubicBezTo>
                  <a:pt x="5813297" y="4752956"/>
                  <a:pt x="5843504" y="4752956"/>
                  <a:pt x="5863138" y="4752956"/>
                </a:cubicBezTo>
                <a:cubicBezTo>
                  <a:pt x="5863138" y="4752956"/>
                  <a:pt x="5863138" y="4752956"/>
                  <a:pt x="5934124" y="4772584"/>
                </a:cubicBezTo>
                <a:cubicBezTo>
                  <a:pt x="5964330" y="4783152"/>
                  <a:pt x="6005110" y="4783152"/>
                  <a:pt x="6035317" y="4783152"/>
                </a:cubicBezTo>
                <a:cubicBezTo>
                  <a:pt x="6168227" y="4823918"/>
                  <a:pt x="6310199" y="4864683"/>
                  <a:pt x="6452171" y="4916018"/>
                </a:cubicBezTo>
                <a:cubicBezTo>
                  <a:pt x="6492949" y="4925077"/>
                  <a:pt x="6594143" y="4916018"/>
                  <a:pt x="6563936" y="4905449"/>
                </a:cubicBezTo>
                <a:cubicBezTo>
                  <a:pt x="6452170" y="4869968"/>
                  <a:pt x="6343048" y="4834487"/>
                  <a:pt x="6235248" y="4800327"/>
                </a:cubicBezTo>
                <a:lnTo>
                  <a:pt x="5920795" y="4705042"/>
                </a:lnTo>
                <a:lnTo>
                  <a:pt x="6030786" y="4733894"/>
                </a:lnTo>
                <a:cubicBezTo>
                  <a:pt x="6096863" y="4752956"/>
                  <a:pt x="6162940" y="4773338"/>
                  <a:pt x="6228640" y="4793721"/>
                </a:cubicBezTo>
                <a:cubicBezTo>
                  <a:pt x="6249785" y="4804290"/>
                  <a:pt x="6290564" y="4804290"/>
                  <a:pt x="6320771" y="4793721"/>
                </a:cubicBezTo>
                <a:cubicBezTo>
                  <a:pt x="6473315" y="4845056"/>
                  <a:pt x="6634922" y="4875252"/>
                  <a:pt x="6798038" y="4916018"/>
                </a:cubicBezTo>
                <a:cubicBezTo>
                  <a:pt x="6808611" y="4925077"/>
                  <a:pt x="6838818" y="4925077"/>
                  <a:pt x="6869024" y="4925077"/>
                </a:cubicBezTo>
                <a:cubicBezTo>
                  <a:pt x="6869024" y="4925077"/>
                  <a:pt x="6869024" y="4925077"/>
                  <a:pt x="6991362" y="4965842"/>
                </a:cubicBezTo>
                <a:cubicBezTo>
                  <a:pt x="6970217" y="4965842"/>
                  <a:pt x="6961155" y="4965842"/>
                  <a:pt x="6980789" y="4976411"/>
                </a:cubicBezTo>
                <a:cubicBezTo>
                  <a:pt x="7143906" y="5038314"/>
                  <a:pt x="7305513" y="5088139"/>
                  <a:pt x="7468629" y="5128904"/>
                </a:cubicBezTo>
                <a:cubicBezTo>
                  <a:pt x="7855276" y="5301025"/>
                  <a:pt x="8352178" y="5382556"/>
                  <a:pt x="8769032" y="5474656"/>
                </a:cubicBezTo>
                <a:cubicBezTo>
                  <a:pt x="8962354" y="5524481"/>
                  <a:pt x="9145106" y="5575815"/>
                  <a:pt x="9338430" y="5606012"/>
                </a:cubicBezTo>
                <a:cubicBezTo>
                  <a:pt x="9358064" y="5606012"/>
                  <a:pt x="9480401" y="5606012"/>
                  <a:pt x="9450195" y="5596953"/>
                </a:cubicBezTo>
                <a:cubicBezTo>
                  <a:pt x="9327857" y="5545618"/>
                  <a:pt x="9196458" y="5504853"/>
                  <a:pt x="9063548" y="5474656"/>
                </a:cubicBezTo>
                <a:cubicBezTo>
                  <a:pt x="9063548" y="5474656"/>
                  <a:pt x="9063548" y="5474656"/>
                  <a:pt x="9114900" y="5485225"/>
                </a:cubicBezTo>
                <a:cubicBezTo>
                  <a:pt x="9145106" y="5494284"/>
                  <a:pt x="9256872" y="5485225"/>
                  <a:pt x="9216092" y="5474656"/>
                </a:cubicBezTo>
                <a:cubicBezTo>
                  <a:pt x="9012196" y="5412753"/>
                  <a:pt x="8799238" y="5352360"/>
                  <a:pt x="8586280" y="5301025"/>
                </a:cubicBezTo>
                <a:cubicBezTo>
                  <a:pt x="8485088" y="5260260"/>
                  <a:pt x="8382384" y="5230063"/>
                  <a:pt x="8270620" y="5199866"/>
                </a:cubicBezTo>
                <a:cubicBezTo>
                  <a:pt x="8433736" y="5230063"/>
                  <a:pt x="8586280" y="5270829"/>
                  <a:pt x="8749396" y="5301025"/>
                </a:cubicBezTo>
                <a:cubicBezTo>
                  <a:pt x="8820382" y="5311594"/>
                  <a:pt x="8880796" y="5332732"/>
                  <a:pt x="8951782" y="5341791"/>
                </a:cubicBezTo>
                <a:cubicBezTo>
                  <a:pt x="8972928" y="5352360"/>
                  <a:pt x="8981990" y="5352360"/>
                  <a:pt x="9003134" y="5352360"/>
                </a:cubicBezTo>
                <a:cubicBezTo>
                  <a:pt x="9003134" y="5352360"/>
                  <a:pt x="9003134" y="5352360"/>
                  <a:pt x="9043914" y="5352360"/>
                </a:cubicBezTo>
                <a:cubicBezTo>
                  <a:pt x="9084692" y="5362928"/>
                  <a:pt x="9175312" y="5352360"/>
                  <a:pt x="9123961" y="5341791"/>
                </a:cubicBezTo>
                <a:cubicBezTo>
                  <a:pt x="9033340" y="5322163"/>
                  <a:pt x="8941210" y="5311594"/>
                  <a:pt x="8850590" y="5291966"/>
                </a:cubicBezTo>
                <a:cubicBezTo>
                  <a:pt x="8850590" y="5291966"/>
                  <a:pt x="8850590" y="5291966"/>
                  <a:pt x="8829444" y="5281397"/>
                </a:cubicBezTo>
                <a:cubicBezTo>
                  <a:pt x="8829444" y="5281397"/>
                  <a:pt x="8829444" y="5281397"/>
                  <a:pt x="8911004" y="5301025"/>
                </a:cubicBezTo>
                <a:cubicBezTo>
                  <a:pt x="8932148" y="5301025"/>
                  <a:pt x="9033340" y="5301025"/>
                  <a:pt x="9012196" y="5291966"/>
                </a:cubicBezTo>
                <a:cubicBezTo>
                  <a:pt x="9043914" y="5291966"/>
                  <a:pt x="9084692" y="5301025"/>
                  <a:pt x="9114900" y="5301025"/>
                </a:cubicBezTo>
                <a:cubicBezTo>
                  <a:pt x="9123961" y="5301025"/>
                  <a:pt x="9237236" y="5301025"/>
                  <a:pt x="9205520" y="5291966"/>
                </a:cubicBezTo>
                <a:cubicBezTo>
                  <a:pt x="9134534" y="5260260"/>
                  <a:pt x="9052976" y="5230063"/>
                  <a:pt x="8972928" y="5210435"/>
                </a:cubicBezTo>
                <a:cubicBezTo>
                  <a:pt x="8981990" y="5210435"/>
                  <a:pt x="8981990" y="5210435"/>
                  <a:pt x="8972928" y="5199866"/>
                </a:cubicBezTo>
                <a:cubicBezTo>
                  <a:pt x="8932148" y="5189298"/>
                  <a:pt x="8891368" y="5180239"/>
                  <a:pt x="8850590" y="5159101"/>
                </a:cubicBezTo>
                <a:cubicBezTo>
                  <a:pt x="8901942" y="5169670"/>
                  <a:pt x="8951782" y="5180239"/>
                  <a:pt x="9003134" y="5180239"/>
                </a:cubicBezTo>
                <a:cubicBezTo>
                  <a:pt x="9012196" y="5180239"/>
                  <a:pt x="9123961" y="5180239"/>
                  <a:pt x="9084692" y="5169670"/>
                </a:cubicBezTo>
                <a:cubicBezTo>
                  <a:pt x="8891368" y="5118335"/>
                  <a:pt x="8657266" y="5068511"/>
                  <a:pt x="8463942" y="5006608"/>
                </a:cubicBezTo>
                <a:cubicBezTo>
                  <a:pt x="8463942" y="4997549"/>
                  <a:pt x="8474516" y="4997549"/>
                  <a:pt x="8463942" y="4997549"/>
                </a:cubicBezTo>
                <a:cubicBezTo>
                  <a:pt x="8463942" y="4997549"/>
                  <a:pt x="8463942" y="4997549"/>
                  <a:pt x="8444308" y="4986980"/>
                </a:cubicBezTo>
                <a:cubicBezTo>
                  <a:pt x="8545502" y="5006608"/>
                  <a:pt x="8646694" y="5027745"/>
                  <a:pt x="8749396" y="5047373"/>
                </a:cubicBezTo>
                <a:cubicBezTo>
                  <a:pt x="8769032" y="5047373"/>
                  <a:pt x="8891368" y="5057942"/>
                  <a:pt x="8840017" y="5038314"/>
                </a:cubicBezTo>
                <a:cubicBezTo>
                  <a:pt x="8840017" y="5038314"/>
                  <a:pt x="8840017" y="5038314"/>
                  <a:pt x="8758458" y="5006608"/>
                </a:cubicBezTo>
                <a:cubicBezTo>
                  <a:pt x="8840017" y="5027745"/>
                  <a:pt x="8921576" y="5038314"/>
                  <a:pt x="9003134" y="5047373"/>
                </a:cubicBezTo>
                <a:cubicBezTo>
                  <a:pt x="9022768" y="5047373"/>
                  <a:pt x="9134534" y="5047373"/>
                  <a:pt x="9093754" y="5038314"/>
                </a:cubicBezTo>
                <a:cubicBezTo>
                  <a:pt x="9093754" y="5038314"/>
                  <a:pt x="9093754" y="5038314"/>
                  <a:pt x="9052976" y="5027745"/>
                </a:cubicBezTo>
                <a:cubicBezTo>
                  <a:pt x="9093754" y="5027745"/>
                  <a:pt x="9164740" y="5017177"/>
                  <a:pt x="9145106" y="5006608"/>
                </a:cubicBezTo>
                <a:cubicBezTo>
                  <a:pt x="8962354" y="4965842"/>
                  <a:pt x="8779604" y="4916018"/>
                  <a:pt x="8596852" y="4875252"/>
                </a:cubicBezTo>
                <a:cubicBezTo>
                  <a:pt x="8627437" y="4875252"/>
                  <a:pt x="8675012" y="4869307"/>
                  <a:pt x="8683508" y="4861876"/>
                </a:cubicBezTo>
                <a:lnTo>
                  <a:pt x="8678424" y="4855905"/>
                </a:lnTo>
                <a:lnTo>
                  <a:pt x="8811132" y="4883934"/>
                </a:lnTo>
                <a:cubicBezTo>
                  <a:pt x="8873244" y="4895258"/>
                  <a:pt x="8936679" y="4905449"/>
                  <a:pt x="9003134" y="4916018"/>
                </a:cubicBezTo>
                <a:cubicBezTo>
                  <a:pt x="9012196" y="4916018"/>
                  <a:pt x="9052976" y="4916018"/>
                  <a:pt x="9074120" y="4905449"/>
                </a:cubicBezTo>
                <a:cubicBezTo>
                  <a:pt x="8728252" y="4854115"/>
                  <a:pt x="8392956" y="4783152"/>
                  <a:pt x="8047088" y="4722759"/>
                </a:cubicBezTo>
                <a:cubicBezTo>
                  <a:pt x="8158854" y="4752956"/>
                  <a:pt x="8270620" y="4783152"/>
                  <a:pt x="8373322" y="4813349"/>
                </a:cubicBezTo>
                <a:cubicBezTo>
                  <a:pt x="8343116" y="4813349"/>
                  <a:pt x="8270620" y="4813349"/>
                  <a:pt x="8302336" y="4823918"/>
                </a:cubicBezTo>
                <a:cubicBezTo>
                  <a:pt x="8343116" y="4834487"/>
                  <a:pt x="8373322" y="4845056"/>
                  <a:pt x="8414102" y="4854115"/>
                </a:cubicBezTo>
                <a:cubicBezTo>
                  <a:pt x="8414102" y="4854115"/>
                  <a:pt x="8414102" y="4854115"/>
                  <a:pt x="8352178" y="4845056"/>
                </a:cubicBezTo>
                <a:cubicBezTo>
                  <a:pt x="8229840" y="4813349"/>
                  <a:pt x="8109013" y="4783152"/>
                  <a:pt x="7986676" y="4752956"/>
                </a:cubicBezTo>
                <a:cubicBezTo>
                  <a:pt x="7896055" y="4712190"/>
                  <a:pt x="7793352" y="4681994"/>
                  <a:pt x="7692159" y="4651797"/>
                </a:cubicBezTo>
                <a:cubicBezTo>
                  <a:pt x="7560760" y="4621600"/>
                  <a:pt x="7427850" y="4591404"/>
                  <a:pt x="7285878" y="4570266"/>
                </a:cubicBezTo>
                <a:cubicBezTo>
                  <a:pt x="7335719" y="4580835"/>
                  <a:pt x="7376498" y="4591404"/>
                  <a:pt x="7427850" y="4611031"/>
                </a:cubicBezTo>
                <a:cubicBezTo>
                  <a:pt x="7397643" y="4611031"/>
                  <a:pt x="7387071" y="4611031"/>
                  <a:pt x="7397643" y="4621600"/>
                </a:cubicBezTo>
                <a:cubicBezTo>
                  <a:pt x="7397643" y="4621600"/>
                  <a:pt x="7397643" y="4621600"/>
                  <a:pt x="7468629" y="4641228"/>
                </a:cubicBezTo>
                <a:cubicBezTo>
                  <a:pt x="7264733" y="4580835"/>
                  <a:pt x="7072920" y="4529500"/>
                  <a:pt x="6869024" y="4499304"/>
                </a:cubicBezTo>
                <a:cubicBezTo>
                  <a:pt x="6858452" y="4499304"/>
                  <a:pt x="6746687" y="4488735"/>
                  <a:pt x="6776893" y="4499304"/>
                </a:cubicBezTo>
                <a:cubicBezTo>
                  <a:pt x="7072920" y="4641228"/>
                  <a:pt x="7397643" y="4703131"/>
                  <a:pt x="7722366" y="4783152"/>
                </a:cubicBezTo>
                <a:cubicBezTo>
                  <a:pt x="7692159" y="4793721"/>
                  <a:pt x="7661953" y="4793721"/>
                  <a:pt x="7681587" y="4804290"/>
                </a:cubicBezTo>
                <a:cubicBezTo>
                  <a:pt x="7743511" y="4823918"/>
                  <a:pt x="7793352" y="4845056"/>
                  <a:pt x="7855276" y="4864683"/>
                </a:cubicBezTo>
                <a:cubicBezTo>
                  <a:pt x="7834131" y="4854115"/>
                  <a:pt x="7803925" y="4854115"/>
                  <a:pt x="7782779" y="4845056"/>
                </a:cubicBezTo>
                <a:cubicBezTo>
                  <a:pt x="7773718" y="4845056"/>
                  <a:pt x="7752573" y="4845056"/>
                  <a:pt x="7722366" y="4845056"/>
                </a:cubicBezTo>
                <a:cubicBezTo>
                  <a:pt x="7681587" y="4834487"/>
                  <a:pt x="7640808" y="4813349"/>
                  <a:pt x="7610601" y="4804290"/>
                </a:cubicBezTo>
                <a:cubicBezTo>
                  <a:pt x="7569822" y="4793721"/>
                  <a:pt x="7468629" y="4804290"/>
                  <a:pt x="7498835" y="4813349"/>
                </a:cubicBezTo>
                <a:cubicBezTo>
                  <a:pt x="7498835" y="4813349"/>
                  <a:pt x="7498835" y="4813349"/>
                  <a:pt x="7681587" y="4875252"/>
                </a:cubicBezTo>
                <a:cubicBezTo>
                  <a:pt x="7661953" y="4875252"/>
                  <a:pt x="7631746" y="4875252"/>
                  <a:pt x="7621173" y="4875252"/>
                </a:cubicBezTo>
                <a:cubicBezTo>
                  <a:pt x="7529043" y="4845056"/>
                  <a:pt x="7438422" y="4813349"/>
                  <a:pt x="7356864" y="4793721"/>
                </a:cubicBezTo>
                <a:cubicBezTo>
                  <a:pt x="7335719" y="4783152"/>
                  <a:pt x="7296450" y="4783152"/>
                  <a:pt x="7264733" y="4783152"/>
                </a:cubicBezTo>
                <a:cubicBezTo>
                  <a:pt x="7174113" y="4752956"/>
                  <a:pt x="7081982" y="4733328"/>
                  <a:pt x="6991362" y="4703131"/>
                </a:cubicBezTo>
                <a:cubicBezTo>
                  <a:pt x="6970217" y="4692562"/>
                  <a:pt x="6838818" y="4692562"/>
                  <a:pt x="6888659" y="4712190"/>
                </a:cubicBezTo>
                <a:cubicBezTo>
                  <a:pt x="6888659" y="4712190"/>
                  <a:pt x="6888659" y="4712190"/>
                  <a:pt x="7032141" y="4763525"/>
                </a:cubicBezTo>
                <a:cubicBezTo>
                  <a:pt x="7010996" y="4763525"/>
                  <a:pt x="6991362" y="4763525"/>
                  <a:pt x="7010996" y="4772584"/>
                </a:cubicBezTo>
                <a:cubicBezTo>
                  <a:pt x="7204320" y="4864683"/>
                  <a:pt x="7458057" y="4925077"/>
                  <a:pt x="7692159" y="4986980"/>
                </a:cubicBezTo>
                <a:cubicBezTo>
                  <a:pt x="7671015" y="4986980"/>
                  <a:pt x="7661953" y="4986980"/>
                  <a:pt x="7651380" y="4997549"/>
                </a:cubicBezTo>
                <a:cubicBezTo>
                  <a:pt x="7600029" y="4976411"/>
                  <a:pt x="7590967" y="4976411"/>
                  <a:pt x="7509408" y="4956783"/>
                </a:cubicBezTo>
                <a:cubicBezTo>
                  <a:pt x="7488264" y="4956783"/>
                  <a:pt x="7376498" y="4946214"/>
                  <a:pt x="7408216" y="4956783"/>
                </a:cubicBezTo>
                <a:cubicBezTo>
                  <a:pt x="7427850" y="4976411"/>
                  <a:pt x="7458057" y="4986980"/>
                  <a:pt x="7488264" y="4997549"/>
                </a:cubicBezTo>
                <a:cubicBezTo>
                  <a:pt x="7335719" y="4956783"/>
                  <a:pt x="7193747" y="4916018"/>
                  <a:pt x="7041203" y="4885821"/>
                </a:cubicBezTo>
                <a:cubicBezTo>
                  <a:pt x="7021568" y="4875252"/>
                  <a:pt x="6899231" y="4864683"/>
                  <a:pt x="6950583" y="4885821"/>
                </a:cubicBezTo>
                <a:cubicBezTo>
                  <a:pt x="6950583" y="4885821"/>
                  <a:pt x="6950583" y="4885821"/>
                  <a:pt x="6961155" y="4894880"/>
                </a:cubicBezTo>
                <a:cubicBezTo>
                  <a:pt x="6920376" y="4885821"/>
                  <a:pt x="6869024" y="4875252"/>
                  <a:pt x="6828245" y="4864683"/>
                </a:cubicBezTo>
                <a:cubicBezTo>
                  <a:pt x="6757259" y="4845056"/>
                  <a:pt x="6686273" y="4823918"/>
                  <a:pt x="6615287" y="4793721"/>
                </a:cubicBezTo>
                <a:cubicBezTo>
                  <a:pt x="6634922" y="4793721"/>
                  <a:pt x="6645494" y="4793721"/>
                  <a:pt x="6625860" y="4783152"/>
                </a:cubicBezTo>
                <a:cubicBezTo>
                  <a:pt x="6585080" y="4772584"/>
                  <a:pt x="6544301" y="4763525"/>
                  <a:pt x="6503522" y="4752956"/>
                </a:cubicBezTo>
                <a:cubicBezTo>
                  <a:pt x="6482377" y="4742387"/>
                  <a:pt x="6462743" y="4733328"/>
                  <a:pt x="6432536" y="4722759"/>
                </a:cubicBezTo>
                <a:cubicBezTo>
                  <a:pt x="6492949" y="4733328"/>
                  <a:pt x="6554874" y="4733328"/>
                  <a:pt x="6615287" y="4742387"/>
                </a:cubicBezTo>
                <a:cubicBezTo>
                  <a:pt x="6625860" y="4742387"/>
                  <a:pt x="6716480" y="4742387"/>
                  <a:pt x="6696846" y="4733328"/>
                </a:cubicBezTo>
                <a:cubicBezTo>
                  <a:pt x="6544301" y="4662366"/>
                  <a:pt x="6381185" y="4600463"/>
                  <a:pt x="6219578" y="4550638"/>
                </a:cubicBezTo>
                <a:cubicBezTo>
                  <a:pt x="6219578" y="4550638"/>
                  <a:pt x="6219578" y="4550638"/>
                  <a:pt x="6209005" y="4550638"/>
                </a:cubicBezTo>
                <a:cubicBezTo>
                  <a:pt x="6209005" y="4550638"/>
                  <a:pt x="6209005" y="4550638"/>
                  <a:pt x="6209005" y="4540069"/>
                </a:cubicBezTo>
                <a:cubicBezTo>
                  <a:pt x="6209005" y="4540069"/>
                  <a:pt x="6209005" y="4540069"/>
                  <a:pt x="6299626" y="4570266"/>
                </a:cubicBezTo>
                <a:cubicBezTo>
                  <a:pt x="6329833" y="4580835"/>
                  <a:pt x="6452171" y="4591404"/>
                  <a:pt x="6411391" y="4570266"/>
                </a:cubicBezTo>
                <a:cubicBezTo>
                  <a:pt x="6299626" y="4529500"/>
                  <a:pt x="6178799" y="4478166"/>
                  <a:pt x="6067034" y="4438910"/>
                </a:cubicBezTo>
                <a:cubicBezTo>
                  <a:pt x="6086668" y="4438910"/>
                  <a:pt x="6198434" y="4447969"/>
                  <a:pt x="6157654" y="4428342"/>
                </a:cubicBezTo>
                <a:cubicBezTo>
                  <a:pt x="6157654" y="4428342"/>
                  <a:pt x="6157654" y="4428342"/>
                  <a:pt x="6005110" y="4377007"/>
                </a:cubicBezTo>
                <a:cubicBezTo>
                  <a:pt x="6005110" y="4377007"/>
                  <a:pt x="6005110" y="4377007"/>
                  <a:pt x="6107813" y="4407204"/>
                </a:cubicBezTo>
                <a:cubicBezTo>
                  <a:pt x="6147082" y="4417773"/>
                  <a:pt x="6187861" y="4428342"/>
                  <a:pt x="6219578" y="4438910"/>
                </a:cubicBezTo>
                <a:cubicBezTo>
                  <a:pt x="6269420" y="4458538"/>
                  <a:pt x="6350978" y="4447969"/>
                  <a:pt x="6329833" y="4438910"/>
                </a:cubicBezTo>
                <a:cubicBezTo>
                  <a:pt x="6329833" y="4438910"/>
                  <a:pt x="6329833" y="4438910"/>
                  <a:pt x="6219578" y="4407204"/>
                </a:cubicBezTo>
                <a:cubicBezTo>
                  <a:pt x="6187861" y="4398145"/>
                  <a:pt x="6168227" y="4387576"/>
                  <a:pt x="6138020" y="4377007"/>
                </a:cubicBezTo>
                <a:cubicBezTo>
                  <a:pt x="6290564" y="4417773"/>
                  <a:pt x="6432536" y="4458538"/>
                  <a:pt x="6574508" y="4499304"/>
                </a:cubicBezTo>
                <a:cubicBezTo>
                  <a:pt x="6594143" y="4499304"/>
                  <a:pt x="6707418" y="4499304"/>
                  <a:pt x="6666639" y="4488735"/>
                </a:cubicBezTo>
                <a:cubicBezTo>
                  <a:pt x="6492949" y="4428342"/>
                  <a:pt x="6290564" y="4366438"/>
                  <a:pt x="6116875" y="4295476"/>
                </a:cubicBezTo>
                <a:cubicBezTo>
                  <a:pt x="5822359" y="4215455"/>
                  <a:pt x="5527842" y="4144493"/>
                  <a:pt x="5243898" y="4062962"/>
                </a:cubicBezTo>
                <a:cubicBezTo>
                  <a:pt x="4949383" y="3981431"/>
                  <a:pt x="4653356" y="3899900"/>
                  <a:pt x="4358840" y="3809310"/>
                </a:cubicBezTo>
                <a:cubicBezTo>
                  <a:pt x="4358840" y="3809310"/>
                  <a:pt x="4358840" y="3809310"/>
                  <a:pt x="3922352" y="3676444"/>
                </a:cubicBezTo>
                <a:cubicBezTo>
                  <a:pt x="3922352" y="3676444"/>
                  <a:pt x="3922352" y="3676444"/>
                  <a:pt x="3485863" y="3534520"/>
                </a:cubicBezTo>
                <a:cubicBezTo>
                  <a:pt x="3232126" y="3472617"/>
                  <a:pt x="2987451" y="3392596"/>
                  <a:pt x="2733714" y="3300496"/>
                </a:cubicBezTo>
                <a:cubicBezTo>
                  <a:pt x="2490550" y="3218965"/>
                  <a:pt x="2245875" y="3117806"/>
                  <a:pt x="2002710" y="3016647"/>
                </a:cubicBezTo>
                <a:cubicBezTo>
                  <a:pt x="2022344" y="3016647"/>
                  <a:pt x="2022344" y="3016647"/>
                  <a:pt x="2022344" y="3006079"/>
                </a:cubicBezTo>
                <a:cubicBezTo>
                  <a:pt x="1940786" y="2975882"/>
                  <a:pt x="1850165" y="2945685"/>
                  <a:pt x="1768608" y="2924548"/>
                </a:cubicBezTo>
                <a:cubicBezTo>
                  <a:pt x="1779180" y="2915488"/>
                  <a:pt x="1789752" y="2915488"/>
                  <a:pt x="1779180" y="2904920"/>
                </a:cubicBezTo>
                <a:cubicBezTo>
                  <a:pt x="1687049" y="2864154"/>
                  <a:pt x="1575284" y="2833957"/>
                  <a:pt x="1484663" y="2782623"/>
                </a:cubicBezTo>
                <a:cubicBezTo>
                  <a:pt x="1493725" y="2782623"/>
                  <a:pt x="1514870" y="2782623"/>
                  <a:pt x="1523932" y="2782623"/>
                </a:cubicBezTo>
                <a:cubicBezTo>
                  <a:pt x="1523932" y="2782623"/>
                  <a:pt x="1523932" y="2782623"/>
                  <a:pt x="1555649" y="2782623"/>
                </a:cubicBezTo>
                <a:cubicBezTo>
                  <a:pt x="1575284" y="2793192"/>
                  <a:pt x="1637207" y="2782623"/>
                  <a:pt x="1616063" y="2772054"/>
                </a:cubicBezTo>
                <a:cubicBezTo>
                  <a:pt x="1616063" y="2772054"/>
                  <a:pt x="1616063" y="2772054"/>
                  <a:pt x="1545077" y="2731289"/>
                </a:cubicBezTo>
                <a:cubicBezTo>
                  <a:pt x="1545077" y="2731289"/>
                  <a:pt x="1545077" y="2731289"/>
                  <a:pt x="1637207" y="2762995"/>
                </a:cubicBezTo>
                <a:cubicBezTo>
                  <a:pt x="1646270" y="2772054"/>
                  <a:pt x="1708194" y="2762995"/>
                  <a:pt x="1697621" y="2752427"/>
                </a:cubicBezTo>
                <a:cubicBezTo>
                  <a:pt x="1626635" y="2722230"/>
                  <a:pt x="1555649" y="2690523"/>
                  <a:pt x="1484663" y="2660327"/>
                </a:cubicBezTo>
                <a:cubicBezTo>
                  <a:pt x="1504298" y="2660327"/>
                  <a:pt x="1523932" y="2651268"/>
                  <a:pt x="1514870" y="2640699"/>
                </a:cubicBezTo>
                <a:cubicBezTo>
                  <a:pt x="1452946" y="2610502"/>
                  <a:pt x="1392532" y="2589365"/>
                  <a:pt x="1332119" y="2569737"/>
                </a:cubicBezTo>
                <a:cubicBezTo>
                  <a:pt x="1351754" y="2559168"/>
                  <a:pt x="1362326" y="2559168"/>
                  <a:pt x="1362326" y="2548599"/>
                </a:cubicBezTo>
                <a:cubicBezTo>
                  <a:pt x="1362326" y="2548599"/>
                  <a:pt x="1362326" y="2548599"/>
                  <a:pt x="1372898" y="2559168"/>
                </a:cubicBezTo>
                <a:cubicBezTo>
                  <a:pt x="1381960" y="2559168"/>
                  <a:pt x="1443884" y="2548599"/>
                  <a:pt x="1422739" y="2539540"/>
                </a:cubicBezTo>
                <a:cubicBezTo>
                  <a:pt x="1403105" y="2528971"/>
                  <a:pt x="1372898" y="2507834"/>
                  <a:pt x="1351754" y="2498775"/>
                </a:cubicBezTo>
                <a:cubicBezTo>
                  <a:pt x="1332119" y="2488206"/>
                  <a:pt x="1301912" y="2498775"/>
                  <a:pt x="1291340" y="2498775"/>
                </a:cubicBezTo>
                <a:cubicBezTo>
                  <a:pt x="1270195" y="2498775"/>
                  <a:pt x="1239988" y="2488206"/>
                  <a:pt x="1220354" y="2477637"/>
                </a:cubicBezTo>
                <a:cubicBezTo>
                  <a:pt x="1220354" y="2477637"/>
                  <a:pt x="1220354" y="2477637"/>
                  <a:pt x="1220354" y="2468578"/>
                </a:cubicBezTo>
                <a:cubicBezTo>
                  <a:pt x="1149368" y="2436871"/>
                  <a:pt x="1076872" y="2406675"/>
                  <a:pt x="1016458" y="2365909"/>
                </a:cubicBezTo>
                <a:cubicBezTo>
                  <a:pt x="1046665" y="2365909"/>
                  <a:pt x="1087444" y="2376478"/>
                  <a:pt x="1117651" y="2387047"/>
                </a:cubicBezTo>
                <a:cubicBezTo>
                  <a:pt x="1220354" y="2436871"/>
                  <a:pt x="1332119" y="2468578"/>
                  <a:pt x="1433312" y="2507834"/>
                </a:cubicBezTo>
                <a:cubicBezTo>
                  <a:pt x="1452946" y="2507834"/>
                  <a:pt x="1493725" y="2498775"/>
                  <a:pt x="1493725" y="2488206"/>
                </a:cubicBezTo>
                <a:cubicBezTo>
                  <a:pt x="1555649" y="2518402"/>
                  <a:pt x="1616063" y="2539540"/>
                  <a:pt x="1676476" y="2559168"/>
                </a:cubicBezTo>
                <a:cubicBezTo>
                  <a:pt x="1676476" y="2559168"/>
                  <a:pt x="1676476" y="2559168"/>
                  <a:pt x="1687049" y="2559168"/>
                </a:cubicBezTo>
                <a:cubicBezTo>
                  <a:pt x="1687049" y="2569737"/>
                  <a:pt x="1697621" y="2569737"/>
                  <a:pt x="1697621" y="2569737"/>
                </a:cubicBezTo>
                <a:cubicBezTo>
                  <a:pt x="1758035" y="2589365"/>
                  <a:pt x="1829021" y="2610502"/>
                  <a:pt x="1890945" y="2630130"/>
                </a:cubicBezTo>
                <a:cubicBezTo>
                  <a:pt x="1900007" y="2640699"/>
                  <a:pt x="1970993" y="2630130"/>
                  <a:pt x="1951358" y="2619561"/>
                </a:cubicBezTo>
                <a:cubicBezTo>
                  <a:pt x="1910579" y="2599933"/>
                  <a:pt x="1859228" y="2578796"/>
                  <a:pt x="1819959" y="2559168"/>
                </a:cubicBezTo>
                <a:cubicBezTo>
                  <a:pt x="1839593" y="2548599"/>
                  <a:pt x="1850165" y="2548599"/>
                  <a:pt x="1839593" y="2539540"/>
                </a:cubicBezTo>
                <a:cubicBezTo>
                  <a:pt x="1798814" y="2507834"/>
                  <a:pt x="1758035" y="2488206"/>
                  <a:pt x="1717256" y="2468578"/>
                </a:cubicBezTo>
                <a:cubicBezTo>
                  <a:pt x="1738400" y="2468578"/>
                  <a:pt x="1789752" y="2458009"/>
                  <a:pt x="1768608" y="2447440"/>
                </a:cubicBezTo>
                <a:cubicBezTo>
                  <a:pt x="1667415" y="2396106"/>
                  <a:pt x="1555649" y="2365909"/>
                  <a:pt x="1443884" y="2316085"/>
                </a:cubicBezTo>
                <a:cubicBezTo>
                  <a:pt x="1443884" y="2316085"/>
                  <a:pt x="1433312" y="2316085"/>
                  <a:pt x="1422739" y="2316085"/>
                </a:cubicBezTo>
                <a:cubicBezTo>
                  <a:pt x="1261133" y="2254182"/>
                  <a:pt x="1098016" y="2193788"/>
                  <a:pt x="934900" y="2131885"/>
                </a:cubicBezTo>
                <a:cubicBezTo>
                  <a:pt x="833707" y="2082061"/>
                  <a:pt x="743087" y="2030726"/>
                  <a:pt x="640383" y="1980902"/>
                </a:cubicBezTo>
                <a:cubicBezTo>
                  <a:pt x="650956" y="1980902"/>
                  <a:pt x="650956" y="1980902"/>
                  <a:pt x="650956" y="1970333"/>
                </a:cubicBezTo>
                <a:cubicBezTo>
                  <a:pt x="650956" y="1970333"/>
                  <a:pt x="650956" y="1970333"/>
                  <a:pt x="591062" y="1944854"/>
                </a:cubicBezTo>
                <a:lnTo>
                  <a:pt x="554616" y="1929351"/>
                </a:lnTo>
                <a:lnTo>
                  <a:pt x="579403" y="1928246"/>
                </a:lnTo>
                <a:cubicBezTo>
                  <a:pt x="592053" y="1926925"/>
                  <a:pt x="604890" y="1924283"/>
                  <a:pt x="610177" y="1918999"/>
                </a:cubicBezTo>
                <a:cubicBezTo>
                  <a:pt x="681163" y="1949195"/>
                  <a:pt x="762721" y="1980902"/>
                  <a:pt x="833707" y="2011098"/>
                </a:cubicBezTo>
                <a:cubicBezTo>
                  <a:pt x="814073" y="2011098"/>
                  <a:pt x="762721" y="2021667"/>
                  <a:pt x="782356" y="2030726"/>
                </a:cubicBezTo>
                <a:cubicBezTo>
                  <a:pt x="782356" y="2030726"/>
                  <a:pt x="782356" y="2030726"/>
                  <a:pt x="965106" y="2101688"/>
                </a:cubicBezTo>
                <a:cubicBezTo>
                  <a:pt x="975679" y="2112257"/>
                  <a:pt x="996824" y="2101688"/>
                  <a:pt x="1016458" y="2101688"/>
                </a:cubicBezTo>
                <a:cubicBezTo>
                  <a:pt x="1016458" y="2101688"/>
                  <a:pt x="1016458" y="2101688"/>
                  <a:pt x="1027031" y="2101688"/>
                </a:cubicBezTo>
                <a:cubicBezTo>
                  <a:pt x="1037603" y="2112257"/>
                  <a:pt x="1057237" y="2101688"/>
                  <a:pt x="1067810" y="2101688"/>
                </a:cubicBezTo>
                <a:cubicBezTo>
                  <a:pt x="1067810" y="2101688"/>
                  <a:pt x="1067810" y="2101688"/>
                  <a:pt x="1076872" y="2101688"/>
                </a:cubicBezTo>
                <a:cubicBezTo>
                  <a:pt x="1149368" y="2131885"/>
                  <a:pt x="1220354" y="2153023"/>
                  <a:pt x="1301912" y="2172650"/>
                </a:cubicBezTo>
                <a:cubicBezTo>
                  <a:pt x="1301912" y="2183219"/>
                  <a:pt x="1310974" y="2172650"/>
                  <a:pt x="1321547" y="2172650"/>
                </a:cubicBezTo>
                <a:cubicBezTo>
                  <a:pt x="1362326" y="2193788"/>
                  <a:pt x="1403105" y="2213416"/>
                  <a:pt x="1422739" y="2223985"/>
                </a:cubicBezTo>
                <a:cubicBezTo>
                  <a:pt x="1443884" y="2234554"/>
                  <a:pt x="1504298" y="2213416"/>
                  <a:pt x="1484663" y="2213416"/>
                </a:cubicBezTo>
                <a:cubicBezTo>
                  <a:pt x="1443884" y="2193788"/>
                  <a:pt x="1381960" y="2163592"/>
                  <a:pt x="1321547" y="2131885"/>
                </a:cubicBezTo>
                <a:cubicBezTo>
                  <a:pt x="1351754" y="2153023"/>
                  <a:pt x="1392532" y="2163592"/>
                  <a:pt x="1433312" y="2172650"/>
                </a:cubicBezTo>
                <a:cubicBezTo>
                  <a:pt x="1443884" y="2172650"/>
                  <a:pt x="1504298" y="2172650"/>
                  <a:pt x="1484663" y="2153023"/>
                </a:cubicBezTo>
                <a:cubicBezTo>
                  <a:pt x="1443884" y="2131885"/>
                  <a:pt x="1342691" y="2101688"/>
                  <a:pt x="1270195" y="2071492"/>
                </a:cubicBezTo>
                <a:cubicBezTo>
                  <a:pt x="1301912" y="2082061"/>
                  <a:pt x="1332119" y="2082061"/>
                  <a:pt x="1362326" y="2082061"/>
                </a:cubicBezTo>
                <a:cubicBezTo>
                  <a:pt x="1392532" y="2101688"/>
                  <a:pt x="1422739" y="2112257"/>
                  <a:pt x="1463519" y="2131885"/>
                </a:cubicBezTo>
                <a:cubicBezTo>
                  <a:pt x="1463519" y="2131885"/>
                  <a:pt x="1463519" y="2131885"/>
                  <a:pt x="1575284" y="2183219"/>
                </a:cubicBezTo>
                <a:cubicBezTo>
                  <a:pt x="1616063" y="2204357"/>
                  <a:pt x="1656842" y="2223985"/>
                  <a:pt x="1697621" y="2243613"/>
                </a:cubicBezTo>
                <a:cubicBezTo>
                  <a:pt x="1717256" y="2254182"/>
                  <a:pt x="1768608" y="2234554"/>
                  <a:pt x="1758035" y="2223985"/>
                </a:cubicBezTo>
                <a:cubicBezTo>
                  <a:pt x="1656842" y="2172650"/>
                  <a:pt x="1555649" y="2131885"/>
                  <a:pt x="1463519" y="2082061"/>
                </a:cubicBezTo>
                <a:cubicBezTo>
                  <a:pt x="1452946" y="2082061"/>
                  <a:pt x="1443884" y="2071492"/>
                  <a:pt x="1433312" y="2071492"/>
                </a:cubicBezTo>
                <a:cubicBezTo>
                  <a:pt x="1443884" y="2071492"/>
                  <a:pt x="1443884" y="2071492"/>
                  <a:pt x="1443884" y="2060923"/>
                </a:cubicBezTo>
                <a:cubicBezTo>
                  <a:pt x="1381960" y="2030726"/>
                  <a:pt x="1310974" y="2000530"/>
                  <a:pt x="1261133" y="1970333"/>
                </a:cubicBezTo>
                <a:cubicBezTo>
                  <a:pt x="1261133" y="1959764"/>
                  <a:pt x="1250561" y="1959764"/>
                  <a:pt x="1250561" y="1959764"/>
                </a:cubicBezTo>
                <a:cubicBezTo>
                  <a:pt x="1250561" y="1959764"/>
                  <a:pt x="1250561" y="1959764"/>
                  <a:pt x="1229416" y="1949195"/>
                </a:cubicBezTo>
                <a:lnTo>
                  <a:pt x="1229416" y="1940136"/>
                </a:lnTo>
                <a:cubicBezTo>
                  <a:pt x="1229416" y="1940136"/>
                  <a:pt x="1229416" y="1940136"/>
                  <a:pt x="1220354" y="1940136"/>
                </a:cubicBezTo>
                <a:cubicBezTo>
                  <a:pt x="1250561" y="1940136"/>
                  <a:pt x="1280767" y="1929567"/>
                  <a:pt x="1270195" y="1929567"/>
                </a:cubicBezTo>
                <a:cubicBezTo>
                  <a:pt x="1209781" y="1899371"/>
                  <a:pt x="1149368" y="1869174"/>
                  <a:pt x="1076872" y="1848036"/>
                </a:cubicBezTo>
                <a:cubicBezTo>
                  <a:pt x="1076872" y="1837467"/>
                  <a:pt x="1046665" y="1837467"/>
                  <a:pt x="1027031" y="1848036"/>
                </a:cubicBezTo>
                <a:cubicBezTo>
                  <a:pt x="895631" y="1787643"/>
                  <a:pt x="743087" y="1736309"/>
                  <a:pt x="620749" y="1725740"/>
                </a:cubicBezTo>
                <a:cubicBezTo>
                  <a:pt x="610177" y="1725740"/>
                  <a:pt x="558825" y="1736309"/>
                  <a:pt x="579970" y="1746878"/>
                </a:cubicBezTo>
                <a:cubicBezTo>
                  <a:pt x="579970" y="1746878"/>
                  <a:pt x="629811" y="1766505"/>
                  <a:pt x="681163" y="1787643"/>
                </a:cubicBezTo>
                <a:cubicBezTo>
                  <a:pt x="681163" y="1796702"/>
                  <a:pt x="681163" y="1796702"/>
                  <a:pt x="681163" y="1796702"/>
                </a:cubicBezTo>
                <a:cubicBezTo>
                  <a:pt x="681163" y="1796702"/>
                  <a:pt x="681163" y="1796702"/>
                  <a:pt x="773293" y="1828409"/>
                </a:cubicBezTo>
                <a:cubicBezTo>
                  <a:pt x="803500" y="1848036"/>
                  <a:pt x="823135" y="1858605"/>
                  <a:pt x="844279" y="1858605"/>
                </a:cubicBezTo>
                <a:cubicBezTo>
                  <a:pt x="833707" y="1869174"/>
                  <a:pt x="823135" y="1869174"/>
                  <a:pt x="823135" y="1869174"/>
                </a:cubicBezTo>
                <a:cubicBezTo>
                  <a:pt x="803500" y="1869174"/>
                  <a:pt x="782356" y="1869174"/>
                  <a:pt x="752149" y="1869174"/>
                </a:cubicBezTo>
                <a:cubicBezTo>
                  <a:pt x="752149" y="1858605"/>
                  <a:pt x="752149" y="1869174"/>
                  <a:pt x="743087" y="1869174"/>
                </a:cubicBezTo>
                <a:cubicBezTo>
                  <a:pt x="558825" y="1777074"/>
                  <a:pt x="376074" y="1695543"/>
                  <a:pt x="193323" y="1604953"/>
                </a:cubicBezTo>
                <a:cubicBezTo>
                  <a:pt x="163116" y="1594384"/>
                  <a:pt x="132909" y="1594384"/>
                  <a:pt x="102702" y="1583815"/>
                </a:cubicBezTo>
                <a:cubicBezTo>
                  <a:pt x="92130" y="1583815"/>
                  <a:pt x="92130" y="1574757"/>
                  <a:pt x="81558" y="1574757"/>
                </a:cubicBezTo>
                <a:cubicBezTo>
                  <a:pt x="111765" y="1583815"/>
                  <a:pt x="143482" y="1594384"/>
                  <a:pt x="173689" y="1594384"/>
                </a:cubicBezTo>
                <a:cubicBezTo>
                  <a:pt x="143482" y="1583815"/>
                  <a:pt x="111765" y="1574757"/>
                  <a:pt x="92130" y="1553619"/>
                </a:cubicBezTo>
                <a:cubicBezTo>
                  <a:pt x="81558" y="1564188"/>
                  <a:pt x="70985" y="1564188"/>
                  <a:pt x="70985" y="1564188"/>
                </a:cubicBezTo>
                <a:cubicBezTo>
                  <a:pt x="51351" y="1553619"/>
                  <a:pt x="31717" y="1533991"/>
                  <a:pt x="0" y="1523422"/>
                </a:cubicBezTo>
                <a:cubicBezTo>
                  <a:pt x="10572" y="1512853"/>
                  <a:pt x="21144" y="1502284"/>
                  <a:pt x="21144" y="1493226"/>
                </a:cubicBezTo>
                <a:cubicBezTo>
                  <a:pt x="40779" y="1502284"/>
                  <a:pt x="70985" y="1502284"/>
                  <a:pt x="81558" y="1493226"/>
                </a:cubicBezTo>
                <a:cubicBezTo>
                  <a:pt x="152544" y="1523422"/>
                  <a:pt x="223530" y="1543050"/>
                  <a:pt x="296026" y="1574757"/>
                </a:cubicBezTo>
                <a:cubicBezTo>
                  <a:pt x="305088" y="1583815"/>
                  <a:pt x="367012" y="1574757"/>
                  <a:pt x="356440" y="1564188"/>
                </a:cubicBezTo>
                <a:cubicBezTo>
                  <a:pt x="264309" y="1523422"/>
                  <a:pt x="173689" y="1482657"/>
                  <a:pt x="81558" y="1452460"/>
                </a:cubicBezTo>
                <a:cubicBezTo>
                  <a:pt x="111765" y="1463029"/>
                  <a:pt x="152544" y="1472088"/>
                  <a:pt x="193323" y="1482657"/>
                </a:cubicBezTo>
                <a:cubicBezTo>
                  <a:pt x="203895" y="1493226"/>
                  <a:pt x="223530" y="1482657"/>
                  <a:pt x="244675" y="1482657"/>
                </a:cubicBezTo>
                <a:cubicBezTo>
                  <a:pt x="244675" y="1482657"/>
                  <a:pt x="244675" y="1482657"/>
                  <a:pt x="478777" y="1553619"/>
                </a:cubicBezTo>
                <a:cubicBezTo>
                  <a:pt x="487839" y="1553619"/>
                  <a:pt x="508984" y="1553619"/>
                  <a:pt x="518046" y="1553619"/>
                </a:cubicBezTo>
                <a:cubicBezTo>
                  <a:pt x="518046" y="1553619"/>
                  <a:pt x="518046" y="1553619"/>
                  <a:pt x="579970" y="1583815"/>
                </a:cubicBezTo>
                <a:cubicBezTo>
                  <a:pt x="569398" y="1583815"/>
                  <a:pt x="558825" y="1583815"/>
                  <a:pt x="569398" y="1594384"/>
                </a:cubicBezTo>
                <a:cubicBezTo>
                  <a:pt x="650956" y="1645719"/>
                  <a:pt x="721942" y="1675915"/>
                  <a:pt x="803500" y="1706112"/>
                </a:cubicBezTo>
                <a:cubicBezTo>
                  <a:pt x="986251" y="1828409"/>
                  <a:pt x="1239988" y="1888802"/>
                  <a:pt x="1452946" y="1940136"/>
                </a:cubicBezTo>
                <a:cubicBezTo>
                  <a:pt x="1545077" y="1980902"/>
                  <a:pt x="1637207" y="2021667"/>
                  <a:pt x="1738400" y="2041295"/>
                </a:cubicBezTo>
                <a:cubicBezTo>
                  <a:pt x="1748973" y="2041295"/>
                  <a:pt x="1809386" y="2030726"/>
                  <a:pt x="1798814" y="2021667"/>
                </a:cubicBezTo>
                <a:cubicBezTo>
                  <a:pt x="1773894" y="2001285"/>
                  <a:pt x="1743309" y="1983167"/>
                  <a:pt x="1711403" y="1967691"/>
                </a:cubicBezTo>
                <a:lnTo>
                  <a:pt x="1641073" y="1939568"/>
                </a:lnTo>
                <a:lnTo>
                  <a:pt x="1682140" y="1933531"/>
                </a:lnTo>
                <a:cubicBezTo>
                  <a:pt x="1697244" y="1929567"/>
                  <a:pt x="1707438" y="1924283"/>
                  <a:pt x="1697621" y="1918999"/>
                </a:cubicBezTo>
                <a:cubicBezTo>
                  <a:pt x="1596429" y="1878233"/>
                  <a:pt x="1493725" y="1828409"/>
                  <a:pt x="1392532" y="1796702"/>
                </a:cubicBezTo>
                <a:cubicBezTo>
                  <a:pt x="1342691" y="1766505"/>
                  <a:pt x="1291340" y="1736309"/>
                  <a:pt x="1239988" y="1716681"/>
                </a:cubicBezTo>
                <a:cubicBezTo>
                  <a:pt x="1321547" y="1736309"/>
                  <a:pt x="1403105" y="1766505"/>
                  <a:pt x="1484663" y="1787643"/>
                </a:cubicBezTo>
                <a:cubicBezTo>
                  <a:pt x="1514870" y="1796702"/>
                  <a:pt x="1545077" y="1807271"/>
                  <a:pt x="1585856" y="1817840"/>
                </a:cubicBezTo>
                <a:cubicBezTo>
                  <a:pt x="1585856" y="1817840"/>
                  <a:pt x="1596429" y="1817840"/>
                  <a:pt x="1605490" y="1817840"/>
                </a:cubicBezTo>
                <a:cubicBezTo>
                  <a:pt x="1605490" y="1817840"/>
                  <a:pt x="1605490" y="1817840"/>
                  <a:pt x="1626635" y="1817840"/>
                </a:cubicBezTo>
                <a:cubicBezTo>
                  <a:pt x="1646270" y="1828409"/>
                  <a:pt x="1708194" y="1807271"/>
                  <a:pt x="1676476" y="1807271"/>
                </a:cubicBezTo>
                <a:cubicBezTo>
                  <a:pt x="1656842" y="1801986"/>
                  <a:pt x="1634187" y="1794437"/>
                  <a:pt x="1611343" y="1786888"/>
                </a:cubicBezTo>
                <a:lnTo>
                  <a:pt x="1577940" y="1776614"/>
                </a:lnTo>
                <a:lnTo>
                  <a:pt x="1612287" y="1770657"/>
                </a:lnTo>
                <a:cubicBezTo>
                  <a:pt x="1626258" y="1766883"/>
                  <a:pt x="1636453" y="1761976"/>
                  <a:pt x="1626635" y="1757446"/>
                </a:cubicBezTo>
                <a:cubicBezTo>
                  <a:pt x="1646270" y="1757446"/>
                  <a:pt x="1667415" y="1766505"/>
                  <a:pt x="1687049" y="1766505"/>
                </a:cubicBezTo>
                <a:cubicBezTo>
                  <a:pt x="1687049" y="1766505"/>
                  <a:pt x="1748973" y="1757446"/>
                  <a:pt x="1738400" y="1746878"/>
                </a:cubicBezTo>
                <a:cubicBezTo>
                  <a:pt x="1708194" y="1725740"/>
                  <a:pt x="1667415" y="1706112"/>
                  <a:pt x="1626635" y="1684974"/>
                </a:cubicBezTo>
                <a:cubicBezTo>
                  <a:pt x="1637207" y="1684974"/>
                  <a:pt x="1637207" y="1684974"/>
                  <a:pt x="1626635" y="1675915"/>
                </a:cubicBezTo>
                <a:cubicBezTo>
                  <a:pt x="1626635" y="1675915"/>
                  <a:pt x="1626635" y="1675915"/>
                  <a:pt x="1575284" y="1645719"/>
                </a:cubicBezTo>
                <a:cubicBezTo>
                  <a:pt x="1596429" y="1654778"/>
                  <a:pt x="1626635" y="1654778"/>
                  <a:pt x="1646270" y="1654778"/>
                </a:cubicBezTo>
                <a:cubicBezTo>
                  <a:pt x="1656842" y="1654778"/>
                  <a:pt x="1717256" y="1654778"/>
                  <a:pt x="1697621" y="1645719"/>
                </a:cubicBezTo>
                <a:cubicBezTo>
                  <a:pt x="1605490" y="1604953"/>
                  <a:pt x="1484663" y="1574757"/>
                  <a:pt x="1392532" y="1523422"/>
                </a:cubicBezTo>
                <a:lnTo>
                  <a:pt x="1400280" y="1514387"/>
                </a:lnTo>
                <a:lnTo>
                  <a:pt x="1545077" y="1543050"/>
                </a:lnTo>
                <a:cubicBezTo>
                  <a:pt x="1555649" y="1553619"/>
                  <a:pt x="1616063" y="1543050"/>
                  <a:pt x="1596429" y="1533991"/>
                </a:cubicBezTo>
                <a:cubicBezTo>
                  <a:pt x="1585856" y="1523422"/>
                  <a:pt x="1575284" y="1512853"/>
                  <a:pt x="1555649" y="1512853"/>
                </a:cubicBezTo>
                <a:cubicBezTo>
                  <a:pt x="1596429" y="1523422"/>
                  <a:pt x="1646270" y="1533991"/>
                  <a:pt x="1687049" y="1533991"/>
                </a:cubicBezTo>
                <a:cubicBezTo>
                  <a:pt x="1697621" y="1533991"/>
                  <a:pt x="1758035" y="1533991"/>
                  <a:pt x="1738400" y="1512853"/>
                </a:cubicBezTo>
                <a:cubicBezTo>
                  <a:pt x="1738400" y="1512853"/>
                  <a:pt x="1738400" y="1512853"/>
                  <a:pt x="1717256" y="1502284"/>
                </a:cubicBezTo>
                <a:cubicBezTo>
                  <a:pt x="1738400" y="1502284"/>
                  <a:pt x="1779180" y="1493226"/>
                  <a:pt x="1768608" y="1493226"/>
                </a:cubicBezTo>
                <a:cubicBezTo>
                  <a:pt x="1676476" y="1452460"/>
                  <a:pt x="1585856" y="1431322"/>
                  <a:pt x="1504298" y="1390557"/>
                </a:cubicBezTo>
                <a:cubicBezTo>
                  <a:pt x="1523932" y="1390557"/>
                  <a:pt x="1564711" y="1381498"/>
                  <a:pt x="1545077" y="1370929"/>
                </a:cubicBezTo>
                <a:cubicBezTo>
                  <a:pt x="1545077" y="1370929"/>
                  <a:pt x="1545077" y="1370929"/>
                  <a:pt x="1523932" y="1360360"/>
                </a:cubicBezTo>
                <a:cubicBezTo>
                  <a:pt x="1585856" y="1381498"/>
                  <a:pt x="1646270" y="1401126"/>
                  <a:pt x="1717256" y="1401126"/>
                </a:cubicBezTo>
                <a:cubicBezTo>
                  <a:pt x="1727828" y="1411695"/>
                  <a:pt x="1789752" y="1390557"/>
                  <a:pt x="1768608" y="1390557"/>
                </a:cubicBezTo>
                <a:cubicBezTo>
                  <a:pt x="1605490" y="1330164"/>
                  <a:pt x="1422739" y="1299967"/>
                  <a:pt x="1280767" y="1207867"/>
                </a:cubicBezTo>
                <a:cubicBezTo>
                  <a:pt x="1403105" y="1248633"/>
                  <a:pt x="1514870" y="1310536"/>
                  <a:pt x="1646270" y="1340732"/>
                </a:cubicBezTo>
                <a:cubicBezTo>
                  <a:pt x="1646270" y="1340732"/>
                  <a:pt x="1667415" y="1330164"/>
                  <a:pt x="1687049" y="1330164"/>
                </a:cubicBezTo>
                <a:cubicBezTo>
                  <a:pt x="1727828" y="1340732"/>
                  <a:pt x="1768608" y="1360360"/>
                  <a:pt x="1809386" y="1370929"/>
                </a:cubicBezTo>
                <a:cubicBezTo>
                  <a:pt x="1819959" y="1370929"/>
                  <a:pt x="1850165" y="1370929"/>
                  <a:pt x="1859228" y="1360360"/>
                </a:cubicBezTo>
                <a:cubicBezTo>
                  <a:pt x="1900007" y="1381498"/>
                  <a:pt x="1931724" y="1390557"/>
                  <a:pt x="1970993" y="1411695"/>
                </a:cubicBezTo>
                <a:cubicBezTo>
                  <a:pt x="1992138" y="1411695"/>
                  <a:pt x="2043489" y="1401126"/>
                  <a:pt x="2032917" y="1390557"/>
                </a:cubicBezTo>
                <a:cubicBezTo>
                  <a:pt x="1981565" y="1370929"/>
                  <a:pt x="1940786" y="1349791"/>
                  <a:pt x="1890945" y="1330164"/>
                </a:cubicBezTo>
                <a:cubicBezTo>
                  <a:pt x="1910579" y="1330164"/>
                  <a:pt x="1931724" y="1319595"/>
                  <a:pt x="1921152" y="1319595"/>
                </a:cubicBezTo>
                <a:cubicBezTo>
                  <a:pt x="1708194" y="1238064"/>
                  <a:pt x="1493725" y="1188239"/>
                  <a:pt x="1291340" y="1087080"/>
                </a:cubicBezTo>
                <a:cubicBezTo>
                  <a:pt x="1433312" y="1117277"/>
                  <a:pt x="1596429" y="1207867"/>
                  <a:pt x="1748973" y="1248633"/>
                </a:cubicBezTo>
                <a:cubicBezTo>
                  <a:pt x="1758035" y="1248633"/>
                  <a:pt x="1819959" y="1238064"/>
                  <a:pt x="1798814" y="1229005"/>
                </a:cubicBezTo>
                <a:cubicBezTo>
                  <a:pt x="1708194" y="1188239"/>
                  <a:pt x="1605490" y="1158043"/>
                  <a:pt x="1504298" y="1117277"/>
                </a:cubicBezTo>
                <a:cubicBezTo>
                  <a:pt x="1626635" y="1147474"/>
                  <a:pt x="1748973" y="1207867"/>
                  <a:pt x="1859228" y="1229005"/>
                </a:cubicBezTo>
                <a:cubicBezTo>
                  <a:pt x="1869800" y="1229005"/>
                  <a:pt x="1931724" y="1218436"/>
                  <a:pt x="1910579" y="1218436"/>
                </a:cubicBezTo>
                <a:cubicBezTo>
                  <a:pt x="1748973" y="1147474"/>
                  <a:pt x="1585856" y="1087080"/>
                  <a:pt x="1433312" y="1016118"/>
                </a:cubicBezTo>
                <a:cubicBezTo>
                  <a:pt x="1433312" y="1005549"/>
                  <a:pt x="1433312" y="1005549"/>
                  <a:pt x="1433312" y="1005549"/>
                </a:cubicBezTo>
                <a:cubicBezTo>
                  <a:pt x="1433312" y="1005549"/>
                  <a:pt x="1433312" y="1005549"/>
                  <a:pt x="1443884" y="1016118"/>
                </a:cubicBezTo>
                <a:cubicBezTo>
                  <a:pt x="1564711" y="1076511"/>
                  <a:pt x="1697621" y="1117277"/>
                  <a:pt x="1829021" y="1158043"/>
                </a:cubicBezTo>
                <a:cubicBezTo>
                  <a:pt x="1850165" y="1167102"/>
                  <a:pt x="1900007" y="1147474"/>
                  <a:pt x="1890945" y="1147474"/>
                </a:cubicBezTo>
                <a:cubicBezTo>
                  <a:pt x="1890945" y="1147474"/>
                  <a:pt x="1890945" y="1147474"/>
                  <a:pt x="1869800" y="1147474"/>
                </a:cubicBezTo>
                <a:cubicBezTo>
                  <a:pt x="1900007" y="1147474"/>
                  <a:pt x="1931724" y="1127846"/>
                  <a:pt x="1910579" y="1127846"/>
                </a:cubicBezTo>
                <a:cubicBezTo>
                  <a:pt x="1900007" y="1117277"/>
                  <a:pt x="1859228" y="1106708"/>
                  <a:pt x="1819959" y="1096139"/>
                </a:cubicBezTo>
                <a:cubicBezTo>
                  <a:pt x="1850165" y="1096139"/>
                  <a:pt x="1880373" y="1087080"/>
                  <a:pt x="1869800" y="1076511"/>
                </a:cubicBezTo>
                <a:cubicBezTo>
                  <a:pt x="1869800" y="1076511"/>
                  <a:pt x="1869800" y="1076511"/>
                  <a:pt x="1758035" y="1035746"/>
                </a:cubicBezTo>
                <a:cubicBezTo>
                  <a:pt x="1779180" y="1035746"/>
                  <a:pt x="1798814" y="1025177"/>
                  <a:pt x="1789752" y="1025177"/>
                </a:cubicBezTo>
                <a:cubicBezTo>
                  <a:pt x="1575284" y="902881"/>
                  <a:pt x="1351754" y="801722"/>
                  <a:pt x="1128223" y="689994"/>
                </a:cubicBezTo>
                <a:cubicBezTo>
                  <a:pt x="1138796" y="689994"/>
                  <a:pt x="1138796" y="689994"/>
                  <a:pt x="1128223" y="680935"/>
                </a:cubicBezTo>
                <a:cubicBezTo>
                  <a:pt x="1128223" y="680935"/>
                  <a:pt x="1128223" y="680935"/>
                  <a:pt x="945472" y="599404"/>
                </a:cubicBezTo>
                <a:cubicBezTo>
                  <a:pt x="945472" y="599404"/>
                  <a:pt x="945472" y="599404"/>
                  <a:pt x="904693" y="569208"/>
                </a:cubicBezTo>
                <a:cubicBezTo>
                  <a:pt x="965106" y="599404"/>
                  <a:pt x="1016458" y="619032"/>
                  <a:pt x="1076872" y="640170"/>
                </a:cubicBezTo>
                <a:cubicBezTo>
                  <a:pt x="1098016" y="649229"/>
                  <a:pt x="1149368" y="640170"/>
                  <a:pt x="1138796" y="629601"/>
                </a:cubicBezTo>
                <a:cubicBezTo>
                  <a:pt x="1027031" y="588835"/>
                  <a:pt x="915265" y="537501"/>
                  <a:pt x="823135" y="466539"/>
                </a:cubicBezTo>
                <a:cubicBezTo>
                  <a:pt x="808409" y="451818"/>
                  <a:pt x="775842" y="459178"/>
                  <a:pt x="764939" y="468237"/>
                </a:cubicBezTo>
                <a:lnTo>
                  <a:pt x="763673" y="473299"/>
                </a:lnTo>
                <a:lnTo>
                  <a:pt x="754225" y="469559"/>
                </a:lnTo>
                <a:cubicBezTo>
                  <a:pt x="735157" y="462009"/>
                  <a:pt x="697021" y="446911"/>
                  <a:pt x="620749" y="416714"/>
                </a:cubicBezTo>
                <a:cubicBezTo>
                  <a:pt x="640383" y="416714"/>
                  <a:pt x="661528" y="406145"/>
                  <a:pt x="650956" y="406145"/>
                </a:cubicBezTo>
                <a:cubicBezTo>
                  <a:pt x="650956" y="406145"/>
                  <a:pt x="650956" y="406145"/>
                  <a:pt x="640383" y="406145"/>
                </a:cubicBezTo>
                <a:cubicBezTo>
                  <a:pt x="650956" y="395577"/>
                  <a:pt x="650956" y="395577"/>
                  <a:pt x="640383" y="395577"/>
                </a:cubicBezTo>
                <a:cubicBezTo>
                  <a:pt x="640383" y="395577"/>
                  <a:pt x="640383" y="395577"/>
                  <a:pt x="620749" y="385008"/>
                </a:cubicBezTo>
                <a:cubicBezTo>
                  <a:pt x="640383" y="385008"/>
                  <a:pt x="670590" y="375949"/>
                  <a:pt x="661528" y="375949"/>
                </a:cubicBezTo>
                <a:cubicBezTo>
                  <a:pt x="620749" y="354811"/>
                  <a:pt x="579970" y="335183"/>
                  <a:pt x="539191" y="314046"/>
                </a:cubicBezTo>
                <a:cubicBezTo>
                  <a:pt x="549763" y="314046"/>
                  <a:pt x="549763" y="314046"/>
                  <a:pt x="558825" y="314046"/>
                </a:cubicBezTo>
                <a:cubicBezTo>
                  <a:pt x="558825" y="314046"/>
                  <a:pt x="558825" y="314046"/>
                  <a:pt x="691735" y="385008"/>
                </a:cubicBezTo>
                <a:cubicBezTo>
                  <a:pt x="702308" y="385008"/>
                  <a:pt x="732514" y="385008"/>
                  <a:pt x="743087" y="375949"/>
                </a:cubicBezTo>
                <a:cubicBezTo>
                  <a:pt x="874486" y="425773"/>
                  <a:pt x="996824" y="496736"/>
                  <a:pt x="1117651" y="558639"/>
                </a:cubicBezTo>
                <a:cubicBezTo>
                  <a:pt x="1138796" y="569208"/>
                  <a:pt x="1190147" y="548070"/>
                  <a:pt x="1179575" y="548070"/>
                </a:cubicBezTo>
                <a:cubicBezTo>
                  <a:pt x="1037603" y="477108"/>
                  <a:pt x="915265" y="406145"/>
                  <a:pt x="762721" y="344242"/>
                </a:cubicBezTo>
                <a:cubicBezTo>
                  <a:pt x="752149" y="344242"/>
                  <a:pt x="732514" y="344242"/>
                  <a:pt x="721942" y="354811"/>
                </a:cubicBezTo>
                <a:cubicBezTo>
                  <a:pt x="661528" y="324614"/>
                  <a:pt x="610177" y="294418"/>
                  <a:pt x="558825" y="274790"/>
                </a:cubicBezTo>
                <a:cubicBezTo>
                  <a:pt x="558825" y="264221"/>
                  <a:pt x="569398" y="253652"/>
                  <a:pt x="558825" y="253652"/>
                </a:cubicBezTo>
                <a:cubicBezTo>
                  <a:pt x="549763" y="234025"/>
                  <a:pt x="539191" y="212887"/>
                  <a:pt x="528618" y="202318"/>
                </a:cubicBezTo>
                <a:cubicBezTo>
                  <a:pt x="539191" y="202318"/>
                  <a:pt x="558825" y="212887"/>
                  <a:pt x="569398" y="212887"/>
                </a:cubicBezTo>
                <a:cubicBezTo>
                  <a:pt x="590542" y="223456"/>
                  <a:pt x="650956" y="212887"/>
                  <a:pt x="629811" y="202318"/>
                </a:cubicBezTo>
                <a:cubicBezTo>
                  <a:pt x="599604" y="182690"/>
                  <a:pt x="569398" y="172121"/>
                  <a:pt x="549763" y="161552"/>
                </a:cubicBezTo>
                <a:cubicBezTo>
                  <a:pt x="549763" y="161552"/>
                  <a:pt x="549763" y="161552"/>
                  <a:pt x="590542" y="40766"/>
                </a:cubicBezTo>
                <a:cubicBezTo>
                  <a:pt x="610177" y="49825"/>
                  <a:pt x="629811" y="60394"/>
                  <a:pt x="650956" y="70962"/>
                </a:cubicBezTo>
                <a:cubicBezTo>
                  <a:pt x="670590" y="70962"/>
                  <a:pt x="732514" y="60394"/>
                  <a:pt x="711369" y="49825"/>
                </a:cubicBezTo>
                <a:cubicBezTo>
                  <a:pt x="711369" y="49825"/>
                  <a:pt x="711369" y="49825"/>
                  <a:pt x="610177" y="0"/>
                </a:cubicBezTo>
                <a:close/>
              </a:path>
            </a:pathLst>
          </a:custGeom>
        </p:spPr>
        <p:txBody>
          <a:bodyPr wrap="square">
            <a:noAutofit/>
          </a:bodyPr>
          <a:lstStyle/>
          <a:p>
            <a:endParaRPr lang="en-US"/>
          </a:p>
        </p:txBody>
      </p:sp>
    </p:spTree>
    <p:extLst>
      <p:ext uri="{BB962C8B-B14F-4D97-AF65-F5344CB8AC3E}">
        <p14:creationId xmlns:p14="http://schemas.microsoft.com/office/powerpoint/2010/main" val="2037335344"/>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userDrawn="1">
  <p:cSld name="Brush-Martik2">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3454472" y="1534802"/>
            <a:ext cx="17759887" cy="7470999"/>
          </a:xfrm>
          <a:custGeom>
            <a:avLst/>
            <a:gdLst>
              <a:gd name="connsiteX0" fmla="*/ 17152783 w 17759887"/>
              <a:gd name="connsiteY0" fmla="*/ 7464108 h 7470999"/>
              <a:gd name="connsiteX1" fmla="*/ 17152783 w 17759887"/>
              <a:gd name="connsiteY1" fmla="*/ 7464108 h 7470999"/>
              <a:gd name="connsiteX2" fmla="*/ 17263871 w 17759887"/>
              <a:gd name="connsiteY2" fmla="*/ 7014448 h 7470999"/>
              <a:gd name="connsiteX3" fmla="*/ 17230283 w 17759887"/>
              <a:gd name="connsiteY3" fmla="*/ 7029954 h 7470999"/>
              <a:gd name="connsiteX4" fmla="*/ 17263871 w 17759887"/>
              <a:gd name="connsiteY4" fmla="*/ 7014448 h 7470999"/>
              <a:gd name="connsiteX5" fmla="*/ 17408539 w 17759887"/>
              <a:gd name="connsiteY5" fmla="*/ 6903325 h 7470999"/>
              <a:gd name="connsiteX6" fmla="*/ 17359455 w 17759887"/>
              <a:gd name="connsiteY6" fmla="*/ 6918830 h 7470999"/>
              <a:gd name="connsiteX7" fmla="*/ 17408539 w 17759887"/>
              <a:gd name="connsiteY7" fmla="*/ 6903325 h 7470999"/>
              <a:gd name="connsiteX8" fmla="*/ 17343955 w 17759887"/>
              <a:gd name="connsiteY8" fmla="*/ 6885236 h 7470999"/>
              <a:gd name="connsiteX9" fmla="*/ 17294871 w 17759887"/>
              <a:gd name="connsiteY9" fmla="*/ 6903325 h 7470999"/>
              <a:gd name="connsiteX10" fmla="*/ 17343955 w 17759887"/>
              <a:gd name="connsiteY10" fmla="*/ 6885236 h 7470999"/>
              <a:gd name="connsiteX11" fmla="*/ 17279371 w 17759887"/>
              <a:gd name="connsiteY11" fmla="*/ 6869730 h 7470999"/>
              <a:gd name="connsiteX12" fmla="*/ 17230283 w 17759887"/>
              <a:gd name="connsiteY12" fmla="*/ 6885236 h 7470999"/>
              <a:gd name="connsiteX13" fmla="*/ 17279371 w 17759887"/>
              <a:gd name="connsiteY13" fmla="*/ 6869730 h 7470999"/>
              <a:gd name="connsiteX14" fmla="*/ 17193107 w 17759887"/>
              <a:gd name="connsiteY14" fmla="*/ 6847683 h 7470999"/>
              <a:gd name="connsiteX15" fmla="*/ 17152783 w 17759887"/>
              <a:gd name="connsiteY15" fmla="*/ 6854224 h 7470999"/>
              <a:gd name="connsiteX16" fmla="*/ 17193107 w 17759887"/>
              <a:gd name="connsiteY16" fmla="*/ 6847683 h 7470999"/>
              <a:gd name="connsiteX17" fmla="*/ 17568711 w 17759887"/>
              <a:gd name="connsiteY17" fmla="*/ 6823214 h 7470999"/>
              <a:gd name="connsiteX18" fmla="*/ 17535127 w 17759887"/>
              <a:gd name="connsiteY18" fmla="*/ 6838719 h 7470999"/>
              <a:gd name="connsiteX19" fmla="*/ 17568711 w 17759887"/>
              <a:gd name="connsiteY19" fmla="*/ 6823214 h 7470999"/>
              <a:gd name="connsiteX20" fmla="*/ 17568711 w 17759887"/>
              <a:gd name="connsiteY20" fmla="*/ 6758607 h 7470999"/>
              <a:gd name="connsiteX21" fmla="*/ 17535127 w 17759887"/>
              <a:gd name="connsiteY21" fmla="*/ 6774112 h 7470999"/>
              <a:gd name="connsiteX22" fmla="*/ 17568711 w 17759887"/>
              <a:gd name="connsiteY22" fmla="*/ 6758607 h 7470999"/>
              <a:gd name="connsiteX23" fmla="*/ 15245332 w 17759887"/>
              <a:gd name="connsiteY23" fmla="*/ 6752308 h 7470999"/>
              <a:gd name="connsiteX24" fmla="*/ 15212636 w 17759887"/>
              <a:gd name="connsiteY24" fmla="*/ 6774112 h 7470999"/>
              <a:gd name="connsiteX25" fmla="*/ 15261721 w 17759887"/>
              <a:gd name="connsiteY25" fmla="*/ 6758607 h 7470999"/>
              <a:gd name="connsiteX26" fmla="*/ 15245332 w 17759887"/>
              <a:gd name="connsiteY26" fmla="*/ 6752308 h 7470999"/>
              <a:gd name="connsiteX27" fmla="*/ 15126011 w 17759887"/>
              <a:gd name="connsiteY27" fmla="*/ 6722387 h 7470999"/>
              <a:gd name="connsiteX28" fmla="*/ 15132550 w 17759887"/>
              <a:gd name="connsiteY28" fmla="*/ 6743102 h 7470999"/>
              <a:gd name="connsiteX29" fmla="*/ 15126011 w 17759887"/>
              <a:gd name="connsiteY29" fmla="*/ 6722387 h 7470999"/>
              <a:gd name="connsiteX30" fmla="*/ 16471972 w 17759887"/>
              <a:gd name="connsiteY30" fmla="*/ 6689882 h 7470999"/>
              <a:gd name="connsiteX31" fmla="*/ 16478512 w 17759887"/>
              <a:gd name="connsiteY31" fmla="*/ 6709506 h 7470999"/>
              <a:gd name="connsiteX32" fmla="*/ 16471972 w 17759887"/>
              <a:gd name="connsiteY32" fmla="*/ 6689882 h 7470999"/>
              <a:gd name="connsiteX33" fmla="*/ 16391884 w 17759887"/>
              <a:gd name="connsiteY33" fmla="*/ 6687459 h 7470999"/>
              <a:gd name="connsiteX34" fmla="*/ 16398424 w 17759887"/>
              <a:gd name="connsiteY34" fmla="*/ 6694000 h 7470999"/>
              <a:gd name="connsiteX35" fmla="*/ 16391884 w 17759887"/>
              <a:gd name="connsiteY35" fmla="*/ 6687459 h 7470999"/>
              <a:gd name="connsiteX36" fmla="*/ 14967534 w 17759887"/>
              <a:gd name="connsiteY36" fmla="*/ 6672196 h 7470999"/>
              <a:gd name="connsiteX37" fmla="*/ 14941377 w 17759887"/>
              <a:gd name="connsiteY37" fmla="*/ 6694000 h 7470999"/>
              <a:gd name="connsiteX38" fmla="*/ 14972378 w 17759887"/>
              <a:gd name="connsiteY38" fmla="*/ 6678495 h 7470999"/>
              <a:gd name="connsiteX39" fmla="*/ 14967534 w 17759887"/>
              <a:gd name="connsiteY39" fmla="*/ 6672196 h 7470999"/>
              <a:gd name="connsiteX40" fmla="*/ 17281307 w 17759887"/>
              <a:gd name="connsiteY40" fmla="*/ 6655601 h 7470999"/>
              <a:gd name="connsiteX41" fmla="*/ 17263871 w 17759887"/>
              <a:gd name="connsiteY41" fmla="*/ 6678495 h 7470999"/>
              <a:gd name="connsiteX42" fmla="*/ 17294871 w 17759887"/>
              <a:gd name="connsiteY42" fmla="*/ 6662990 h 7470999"/>
              <a:gd name="connsiteX43" fmla="*/ 17281307 w 17759887"/>
              <a:gd name="connsiteY43" fmla="*/ 6655601 h 7470999"/>
              <a:gd name="connsiteX44" fmla="*/ 14854479 w 17759887"/>
              <a:gd name="connsiteY44" fmla="*/ 6634598 h 7470999"/>
              <a:gd name="connsiteX45" fmla="*/ 14861291 w 17759887"/>
              <a:gd name="connsiteY45" fmla="*/ 6662990 h 7470999"/>
              <a:gd name="connsiteX46" fmla="*/ 14854479 w 17759887"/>
              <a:gd name="connsiteY46" fmla="*/ 6634598 h 7470999"/>
              <a:gd name="connsiteX47" fmla="*/ 14783143 w 17759887"/>
              <a:gd name="connsiteY47" fmla="*/ 6623095 h 7470999"/>
              <a:gd name="connsiteX48" fmla="*/ 14765705 w 17759887"/>
              <a:gd name="connsiteY48" fmla="*/ 6644900 h 7470999"/>
              <a:gd name="connsiteX49" fmla="*/ 14796706 w 17759887"/>
              <a:gd name="connsiteY49" fmla="*/ 6629394 h 7470999"/>
              <a:gd name="connsiteX50" fmla="*/ 14783143 w 17759887"/>
              <a:gd name="connsiteY50" fmla="*/ 6623095 h 7470999"/>
              <a:gd name="connsiteX51" fmla="*/ 17615215 w 17759887"/>
              <a:gd name="connsiteY51" fmla="*/ 6549282 h 7470999"/>
              <a:gd name="connsiteX52" fmla="*/ 17568711 w 17759887"/>
              <a:gd name="connsiteY52" fmla="*/ 6564788 h 7470999"/>
              <a:gd name="connsiteX53" fmla="*/ 17535495 w 17759887"/>
              <a:gd name="connsiteY53" fmla="*/ 6527236 h 7470999"/>
              <a:gd name="connsiteX54" fmla="*/ 17488627 w 17759887"/>
              <a:gd name="connsiteY54" fmla="*/ 6533777 h 7470999"/>
              <a:gd name="connsiteX55" fmla="*/ 17535495 w 17759887"/>
              <a:gd name="connsiteY55" fmla="*/ 6527236 h 7470999"/>
              <a:gd name="connsiteX56" fmla="*/ 17113023 w 17759887"/>
              <a:gd name="connsiteY56" fmla="*/ 6254798 h 7470999"/>
              <a:gd name="connsiteX57" fmla="*/ 17072695 w 17759887"/>
              <a:gd name="connsiteY57" fmla="*/ 6262430 h 7470999"/>
              <a:gd name="connsiteX58" fmla="*/ 17113023 w 17759887"/>
              <a:gd name="connsiteY58" fmla="*/ 6254798 h 7470999"/>
              <a:gd name="connsiteX59" fmla="*/ 16737055 w 17759887"/>
              <a:gd name="connsiteY59" fmla="*/ 5806228 h 7470999"/>
              <a:gd name="connsiteX60" fmla="*/ 16703268 w 17759887"/>
              <a:gd name="connsiteY60" fmla="*/ 5812770 h 7470999"/>
              <a:gd name="connsiteX61" fmla="*/ 16737055 w 17759887"/>
              <a:gd name="connsiteY61" fmla="*/ 5806228 h 7470999"/>
              <a:gd name="connsiteX62" fmla="*/ 15993152 w 17759887"/>
              <a:gd name="connsiteY62" fmla="*/ 5630742 h 7470999"/>
              <a:gd name="connsiteX63" fmla="*/ 15966994 w 17759887"/>
              <a:gd name="connsiteY63" fmla="*/ 5652547 h 7470999"/>
              <a:gd name="connsiteX64" fmla="*/ 15997996 w 17759887"/>
              <a:gd name="connsiteY64" fmla="*/ 5637041 h 7470999"/>
              <a:gd name="connsiteX65" fmla="*/ 15993152 w 17759887"/>
              <a:gd name="connsiteY65" fmla="*/ 5630742 h 7470999"/>
              <a:gd name="connsiteX66" fmla="*/ 15822324 w 17759887"/>
              <a:gd name="connsiteY66" fmla="*/ 5572435 h 7470999"/>
              <a:gd name="connsiteX67" fmla="*/ 15791322 w 17759887"/>
              <a:gd name="connsiteY67" fmla="*/ 5587940 h 7470999"/>
              <a:gd name="connsiteX68" fmla="*/ 15822324 w 17759887"/>
              <a:gd name="connsiteY68" fmla="*/ 5572435 h 7470999"/>
              <a:gd name="connsiteX69" fmla="*/ 15773238 w 17759887"/>
              <a:gd name="connsiteY69" fmla="*/ 5556929 h 7470999"/>
              <a:gd name="connsiteX70" fmla="*/ 15742236 w 17759887"/>
              <a:gd name="connsiteY70" fmla="*/ 5572435 h 7470999"/>
              <a:gd name="connsiteX71" fmla="*/ 15773238 w 17759887"/>
              <a:gd name="connsiteY71" fmla="*/ 5556929 h 7470999"/>
              <a:gd name="connsiteX72" fmla="*/ 15532980 w 17759887"/>
              <a:gd name="connsiteY72" fmla="*/ 5492323 h 7470999"/>
              <a:gd name="connsiteX73" fmla="*/ 15501980 w 17759887"/>
              <a:gd name="connsiteY73" fmla="*/ 5507828 h 7470999"/>
              <a:gd name="connsiteX74" fmla="*/ 15532980 w 17759887"/>
              <a:gd name="connsiteY74" fmla="*/ 5492323 h 7470999"/>
              <a:gd name="connsiteX75" fmla="*/ 15608222 w 17759887"/>
              <a:gd name="connsiteY75" fmla="*/ 5214677 h 7470999"/>
              <a:gd name="connsiteX76" fmla="*/ 15613066 w 17759887"/>
              <a:gd name="connsiteY76" fmla="*/ 5220976 h 7470999"/>
              <a:gd name="connsiteX77" fmla="*/ 15582064 w 17759887"/>
              <a:gd name="connsiteY77" fmla="*/ 5236482 h 7470999"/>
              <a:gd name="connsiteX78" fmla="*/ 15608222 w 17759887"/>
              <a:gd name="connsiteY78" fmla="*/ 5214677 h 7470999"/>
              <a:gd name="connsiteX79" fmla="*/ 16943527 w 17759887"/>
              <a:gd name="connsiteY79" fmla="*/ 5027157 h 7470999"/>
              <a:gd name="connsiteX80" fmla="*/ 16894439 w 17759887"/>
              <a:gd name="connsiteY80" fmla="*/ 5045247 h 7470999"/>
              <a:gd name="connsiteX81" fmla="*/ 16943527 w 17759887"/>
              <a:gd name="connsiteY81" fmla="*/ 5027157 h 7470999"/>
              <a:gd name="connsiteX82" fmla="*/ 16878939 w 17759887"/>
              <a:gd name="connsiteY82" fmla="*/ 5011652 h 7470999"/>
              <a:gd name="connsiteX83" fmla="*/ 16832439 w 17759887"/>
              <a:gd name="connsiteY83" fmla="*/ 5027157 h 7470999"/>
              <a:gd name="connsiteX84" fmla="*/ 16878939 w 17759887"/>
              <a:gd name="connsiteY84" fmla="*/ 5011652 h 7470999"/>
              <a:gd name="connsiteX85" fmla="*/ 10231805 w 17759887"/>
              <a:gd name="connsiteY85" fmla="*/ 5011652 h 7470999"/>
              <a:gd name="connsiteX86" fmla="*/ 10200804 w 17759887"/>
              <a:gd name="connsiteY86" fmla="*/ 5027157 h 7470999"/>
              <a:gd name="connsiteX87" fmla="*/ 10231805 w 17759887"/>
              <a:gd name="connsiteY87" fmla="*/ 5011652 h 7470999"/>
              <a:gd name="connsiteX88" fmla="*/ 14861291 w 17759887"/>
              <a:gd name="connsiteY88" fmla="*/ 4996146 h 7470999"/>
              <a:gd name="connsiteX89" fmla="*/ 14830290 w 17759887"/>
              <a:gd name="connsiteY89" fmla="*/ 5011652 h 7470999"/>
              <a:gd name="connsiteX90" fmla="*/ 14861291 w 17759887"/>
              <a:gd name="connsiteY90" fmla="*/ 4996146 h 7470999"/>
              <a:gd name="connsiteX91" fmla="*/ 16801639 w 17759887"/>
              <a:gd name="connsiteY91" fmla="*/ 4989605 h 7470999"/>
              <a:gd name="connsiteX92" fmla="*/ 16767851 w 17759887"/>
              <a:gd name="connsiteY92" fmla="*/ 4996146 h 7470999"/>
              <a:gd name="connsiteX93" fmla="*/ 16801639 w 17759887"/>
              <a:gd name="connsiteY93" fmla="*/ 4989605 h 7470999"/>
              <a:gd name="connsiteX94" fmla="*/ 16703268 w 17759887"/>
              <a:gd name="connsiteY94" fmla="*/ 4980641 h 7470999"/>
              <a:gd name="connsiteX95" fmla="*/ 16767851 w 17759887"/>
              <a:gd name="connsiteY95" fmla="*/ 4996146 h 7470999"/>
              <a:gd name="connsiteX96" fmla="*/ 16703268 w 17759887"/>
              <a:gd name="connsiteY96" fmla="*/ 4980641 h 7470999"/>
              <a:gd name="connsiteX97" fmla="*/ 14796706 w 17759887"/>
              <a:gd name="connsiteY97" fmla="*/ 4980641 h 7470999"/>
              <a:gd name="connsiteX98" fmla="*/ 14765705 w 17759887"/>
              <a:gd name="connsiteY98" fmla="*/ 4996146 h 7470999"/>
              <a:gd name="connsiteX99" fmla="*/ 14796706 w 17759887"/>
              <a:gd name="connsiteY99" fmla="*/ 4980641 h 7470999"/>
              <a:gd name="connsiteX100" fmla="*/ 14750204 w 17759887"/>
              <a:gd name="connsiteY100" fmla="*/ 4965135 h 7470999"/>
              <a:gd name="connsiteX101" fmla="*/ 14716620 w 17759887"/>
              <a:gd name="connsiteY101" fmla="*/ 4980641 h 7470999"/>
              <a:gd name="connsiteX102" fmla="*/ 14750204 w 17759887"/>
              <a:gd name="connsiteY102" fmla="*/ 4965135 h 7470999"/>
              <a:gd name="connsiteX103" fmla="*/ 9991547 w 17759887"/>
              <a:gd name="connsiteY103" fmla="*/ 4965135 h 7470999"/>
              <a:gd name="connsiteX104" fmla="*/ 9929545 w 17759887"/>
              <a:gd name="connsiteY104" fmla="*/ 4980641 h 7470999"/>
              <a:gd name="connsiteX105" fmla="*/ 9991547 w 17759887"/>
              <a:gd name="connsiteY105" fmla="*/ 4965135 h 7470999"/>
              <a:gd name="connsiteX106" fmla="*/ 9911461 w 17759887"/>
              <a:gd name="connsiteY106" fmla="*/ 4947045 h 7470999"/>
              <a:gd name="connsiteX107" fmla="*/ 9831375 w 17759887"/>
              <a:gd name="connsiteY107" fmla="*/ 4965135 h 7470999"/>
              <a:gd name="connsiteX108" fmla="*/ 9911461 w 17759887"/>
              <a:gd name="connsiteY108" fmla="*/ 4947045 h 7470999"/>
              <a:gd name="connsiteX109" fmla="*/ 9796823 w 17759887"/>
              <a:gd name="connsiteY109" fmla="*/ 4927421 h 7470999"/>
              <a:gd name="connsiteX110" fmla="*/ 9735789 w 17759887"/>
              <a:gd name="connsiteY110" fmla="*/ 4947045 h 7470999"/>
              <a:gd name="connsiteX111" fmla="*/ 9815875 w 17759887"/>
              <a:gd name="connsiteY111" fmla="*/ 4931540 h 7470999"/>
              <a:gd name="connsiteX112" fmla="*/ 9796823 w 17759887"/>
              <a:gd name="connsiteY112" fmla="*/ 4927421 h 7470999"/>
              <a:gd name="connsiteX113" fmla="*/ 12554298 w 17759887"/>
              <a:gd name="connsiteY113" fmla="*/ 4885023 h 7470999"/>
              <a:gd name="connsiteX114" fmla="*/ 12507797 w 17759887"/>
              <a:gd name="connsiteY114" fmla="*/ 4900529 h 7470999"/>
              <a:gd name="connsiteX115" fmla="*/ 12554298 w 17759887"/>
              <a:gd name="connsiteY115" fmla="*/ 4885023 h 7470999"/>
              <a:gd name="connsiteX116" fmla="*/ 9473612 w 17759887"/>
              <a:gd name="connsiteY116" fmla="*/ 4881995 h 7470999"/>
              <a:gd name="connsiteX117" fmla="*/ 9511031 w 17759887"/>
              <a:gd name="connsiteY117" fmla="*/ 4900529 h 7470999"/>
              <a:gd name="connsiteX118" fmla="*/ 9609201 w 17759887"/>
              <a:gd name="connsiteY118" fmla="*/ 4916034 h 7470999"/>
              <a:gd name="connsiteX119" fmla="*/ 9511031 w 17759887"/>
              <a:gd name="connsiteY119" fmla="*/ 4900529 h 7470999"/>
              <a:gd name="connsiteX120" fmla="*/ 9473612 w 17759887"/>
              <a:gd name="connsiteY120" fmla="*/ 4881995 h 7470999"/>
              <a:gd name="connsiteX121" fmla="*/ 9383556 w 17759887"/>
              <a:gd name="connsiteY121" fmla="*/ 4863218 h 7470999"/>
              <a:gd name="connsiteX122" fmla="*/ 9350859 w 17759887"/>
              <a:gd name="connsiteY122" fmla="*/ 4885023 h 7470999"/>
              <a:gd name="connsiteX123" fmla="*/ 9399944 w 17759887"/>
              <a:gd name="connsiteY123" fmla="*/ 4866933 h 7470999"/>
              <a:gd name="connsiteX124" fmla="*/ 9383556 w 17759887"/>
              <a:gd name="connsiteY124" fmla="*/ 4863218 h 7470999"/>
              <a:gd name="connsiteX125" fmla="*/ 15246220 w 17759887"/>
              <a:gd name="connsiteY125" fmla="*/ 4835922 h 7470999"/>
              <a:gd name="connsiteX126" fmla="*/ 15212636 w 17759887"/>
              <a:gd name="connsiteY126" fmla="*/ 4851428 h 7470999"/>
              <a:gd name="connsiteX127" fmla="*/ 15001765 w 17759887"/>
              <a:gd name="connsiteY127" fmla="*/ 4767440 h 7470999"/>
              <a:gd name="connsiteX128" fmla="*/ 14956878 w 17759887"/>
              <a:gd name="connsiteY128" fmla="*/ 4771316 h 7470999"/>
              <a:gd name="connsiteX129" fmla="*/ 15021463 w 17759887"/>
              <a:gd name="connsiteY129" fmla="*/ 4786822 h 7470999"/>
              <a:gd name="connsiteX130" fmla="*/ 15021463 w 17759887"/>
              <a:gd name="connsiteY130" fmla="*/ 4786822 h 7470999"/>
              <a:gd name="connsiteX131" fmla="*/ 15001765 w 17759887"/>
              <a:gd name="connsiteY131" fmla="*/ 4767440 h 7470999"/>
              <a:gd name="connsiteX132" fmla="*/ 14885269 w 17759887"/>
              <a:gd name="connsiteY132" fmla="*/ 4734006 h 7470999"/>
              <a:gd name="connsiteX133" fmla="*/ 14861291 w 17759887"/>
              <a:gd name="connsiteY133" fmla="*/ 4755811 h 7470999"/>
              <a:gd name="connsiteX134" fmla="*/ 14892292 w 17759887"/>
              <a:gd name="connsiteY134" fmla="*/ 4740305 h 7470999"/>
              <a:gd name="connsiteX135" fmla="*/ 14885269 w 17759887"/>
              <a:gd name="connsiteY135" fmla="*/ 4734006 h 7470999"/>
              <a:gd name="connsiteX136" fmla="*/ 14829402 w 17759887"/>
              <a:gd name="connsiteY136" fmla="*/ 4717410 h 7470999"/>
              <a:gd name="connsiteX137" fmla="*/ 14796706 w 17759887"/>
              <a:gd name="connsiteY137" fmla="*/ 4740305 h 7470999"/>
              <a:gd name="connsiteX138" fmla="*/ 14845791 w 17759887"/>
              <a:gd name="connsiteY138" fmla="*/ 4724799 h 7470999"/>
              <a:gd name="connsiteX139" fmla="*/ 14829402 w 17759887"/>
              <a:gd name="connsiteY139" fmla="*/ 4717410 h 7470999"/>
              <a:gd name="connsiteX140" fmla="*/ 14767279 w 17759887"/>
              <a:gd name="connsiteY140" fmla="*/ 4700451 h 7470999"/>
              <a:gd name="connsiteX141" fmla="*/ 14750204 w 17759887"/>
              <a:gd name="connsiteY141" fmla="*/ 4724799 h 7470999"/>
              <a:gd name="connsiteX142" fmla="*/ 14781205 w 17759887"/>
              <a:gd name="connsiteY142" fmla="*/ 4706710 h 7470999"/>
              <a:gd name="connsiteX143" fmla="*/ 14767279 w 17759887"/>
              <a:gd name="connsiteY143" fmla="*/ 4700451 h 7470999"/>
              <a:gd name="connsiteX144" fmla="*/ 14702815 w 17759887"/>
              <a:gd name="connsiteY144" fmla="*/ 4684905 h 7470999"/>
              <a:gd name="connsiteX145" fmla="*/ 14670118 w 17759887"/>
              <a:gd name="connsiteY145" fmla="*/ 4706710 h 7470999"/>
              <a:gd name="connsiteX146" fmla="*/ 14716620 w 17759887"/>
              <a:gd name="connsiteY146" fmla="*/ 4691204 h 7470999"/>
              <a:gd name="connsiteX147" fmla="*/ 14702815 w 17759887"/>
              <a:gd name="connsiteY147" fmla="*/ 4684905 h 7470999"/>
              <a:gd name="connsiteX148" fmla="*/ 13078652 w 17759887"/>
              <a:gd name="connsiteY148" fmla="*/ 4684905 h 7470999"/>
              <a:gd name="connsiteX149" fmla="*/ 13050315 w 17759887"/>
              <a:gd name="connsiteY149" fmla="*/ 4706710 h 7470999"/>
              <a:gd name="connsiteX150" fmla="*/ 13083899 w 17759887"/>
              <a:gd name="connsiteY150" fmla="*/ 4691204 h 7470999"/>
              <a:gd name="connsiteX151" fmla="*/ 13078652 w 17759887"/>
              <a:gd name="connsiteY151" fmla="*/ 4684905 h 7470999"/>
              <a:gd name="connsiteX152" fmla="*/ 14644768 w 17759887"/>
              <a:gd name="connsiteY152" fmla="*/ 4669400 h 7470999"/>
              <a:gd name="connsiteX153" fmla="*/ 14605533 w 17759887"/>
              <a:gd name="connsiteY153" fmla="*/ 4691204 h 7470999"/>
              <a:gd name="connsiteX154" fmla="*/ 14652034 w 17759887"/>
              <a:gd name="connsiteY154" fmla="*/ 4675699 h 7470999"/>
              <a:gd name="connsiteX155" fmla="*/ 14644768 w 17759887"/>
              <a:gd name="connsiteY155" fmla="*/ 4669400 h 7470999"/>
              <a:gd name="connsiteX156" fmla="*/ 13027548 w 17759887"/>
              <a:gd name="connsiteY156" fmla="*/ 4669400 h 7470999"/>
              <a:gd name="connsiteX157" fmla="*/ 12988313 w 17759887"/>
              <a:gd name="connsiteY157" fmla="*/ 4691204 h 7470999"/>
              <a:gd name="connsiteX158" fmla="*/ 13034814 w 17759887"/>
              <a:gd name="connsiteY158" fmla="*/ 4675699 h 7470999"/>
              <a:gd name="connsiteX159" fmla="*/ 13027548 w 17759887"/>
              <a:gd name="connsiteY159" fmla="*/ 4669400 h 7470999"/>
              <a:gd name="connsiteX160" fmla="*/ 14584784 w 17759887"/>
              <a:gd name="connsiteY160" fmla="*/ 4653894 h 7470999"/>
              <a:gd name="connsiteX161" fmla="*/ 14556448 w 17759887"/>
              <a:gd name="connsiteY161" fmla="*/ 4675699 h 7470999"/>
              <a:gd name="connsiteX162" fmla="*/ 14590032 w 17759887"/>
              <a:gd name="connsiteY162" fmla="*/ 4660193 h 7470999"/>
              <a:gd name="connsiteX163" fmla="*/ 14584784 w 17759887"/>
              <a:gd name="connsiteY163" fmla="*/ 4653894 h 7470999"/>
              <a:gd name="connsiteX164" fmla="*/ 12965385 w 17759887"/>
              <a:gd name="connsiteY164" fmla="*/ 4653894 h 7470999"/>
              <a:gd name="connsiteX165" fmla="*/ 12939228 w 17759887"/>
              <a:gd name="connsiteY165" fmla="*/ 4675699 h 7470999"/>
              <a:gd name="connsiteX166" fmla="*/ 12972812 w 17759887"/>
              <a:gd name="connsiteY166" fmla="*/ 4660193 h 7470999"/>
              <a:gd name="connsiteX167" fmla="*/ 12965385 w 17759887"/>
              <a:gd name="connsiteY167" fmla="*/ 4653894 h 7470999"/>
              <a:gd name="connsiteX168" fmla="*/ 12845216 w 17759887"/>
              <a:gd name="connsiteY168" fmla="*/ 4620339 h 7470999"/>
              <a:gd name="connsiteX169" fmla="*/ 12828141 w 17759887"/>
              <a:gd name="connsiteY169" fmla="*/ 4644688 h 7470999"/>
              <a:gd name="connsiteX170" fmla="*/ 12859142 w 17759887"/>
              <a:gd name="connsiteY170" fmla="*/ 4626598 h 7470999"/>
              <a:gd name="connsiteX171" fmla="*/ 12845216 w 17759887"/>
              <a:gd name="connsiteY171" fmla="*/ 4620339 h 7470999"/>
              <a:gd name="connsiteX172" fmla="*/ 12748055 w 17759887"/>
              <a:gd name="connsiteY172" fmla="*/ 4580081 h 7470999"/>
              <a:gd name="connsiteX173" fmla="*/ 12698970 w 17759887"/>
              <a:gd name="connsiteY173" fmla="*/ 4595587 h 7470999"/>
              <a:gd name="connsiteX174" fmla="*/ 12748055 w 17759887"/>
              <a:gd name="connsiteY174" fmla="*/ 4580081 h 7470999"/>
              <a:gd name="connsiteX175" fmla="*/ 13099400 w 17759887"/>
              <a:gd name="connsiteY175" fmla="*/ 4530980 h 7470999"/>
              <a:gd name="connsiteX176" fmla="*/ 13068399 w 17759887"/>
              <a:gd name="connsiteY176" fmla="*/ 4546486 h 7470999"/>
              <a:gd name="connsiteX177" fmla="*/ 13099400 w 17759887"/>
              <a:gd name="connsiteY177" fmla="*/ 4530980 h 7470999"/>
              <a:gd name="connsiteX178" fmla="*/ 12554298 w 17759887"/>
              <a:gd name="connsiteY178" fmla="*/ 4530980 h 7470999"/>
              <a:gd name="connsiteX179" fmla="*/ 12523297 w 17759887"/>
              <a:gd name="connsiteY179" fmla="*/ 4546486 h 7470999"/>
              <a:gd name="connsiteX180" fmla="*/ 12554298 w 17759887"/>
              <a:gd name="connsiteY180" fmla="*/ 4530980 h 7470999"/>
              <a:gd name="connsiteX181" fmla="*/ 11352000 w 17759887"/>
              <a:gd name="connsiteY181" fmla="*/ 4385253 h 7470999"/>
              <a:gd name="connsiteX182" fmla="*/ 11577766 w 17759887"/>
              <a:gd name="connsiteY182" fmla="*/ 4466374 h 7470999"/>
              <a:gd name="connsiteX183" fmla="*/ 11833525 w 17759887"/>
              <a:gd name="connsiteY183" fmla="*/ 4515475 h 7470999"/>
              <a:gd name="connsiteX184" fmla="*/ 11898110 w 17759887"/>
              <a:gd name="connsiteY184" fmla="*/ 4530980 h 7470999"/>
              <a:gd name="connsiteX185" fmla="*/ 11833525 w 17759887"/>
              <a:gd name="connsiteY185" fmla="*/ 4515475 h 7470999"/>
              <a:gd name="connsiteX186" fmla="*/ 11386593 w 17759887"/>
              <a:gd name="connsiteY186" fmla="*/ 4386262 h 7470999"/>
              <a:gd name="connsiteX187" fmla="*/ 11352000 w 17759887"/>
              <a:gd name="connsiteY187" fmla="*/ 4385253 h 7470999"/>
              <a:gd name="connsiteX188" fmla="*/ 5177509 w 17759887"/>
              <a:gd name="connsiteY188" fmla="*/ 4337807 h 7470999"/>
              <a:gd name="connsiteX189" fmla="*/ 5059802 w 17759887"/>
              <a:gd name="connsiteY189" fmla="*/ 4355251 h 7470999"/>
              <a:gd name="connsiteX190" fmla="*/ 5204473 w 17759887"/>
              <a:gd name="connsiteY190" fmla="*/ 4339746 h 7470999"/>
              <a:gd name="connsiteX191" fmla="*/ 5177509 w 17759887"/>
              <a:gd name="connsiteY191" fmla="*/ 4337807 h 7470999"/>
              <a:gd name="connsiteX192" fmla="*/ 726077 w 17759887"/>
              <a:gd name="connsiteY192" fmla="*/ 4328601 h 7470999"/>
              <a:gd name="connsiteX193" fmla="*/ 688658 w 17759887"/>
              <a:gd name="connsiteY193" fmla="*/ 4370757 h 7470999"/>
              <a:gd name="connsiteX194" fmla="*/ 688658 w 17759887"/>
              <a:gd name="connsiteY194" fmla="*/ 4355251 h 7470999"/>
              <a:gd name="connsiteX195" fmla="*/ 726077 w 17759887"/>
              <a:gd name="connsiteY195" fmla="*/ 4328601 h 7470999"/>
              <a:gd name="connsiteX196" fmla="*/ 12347625 w 17759887"/>
              <a:gd name="connsiteY196" fmla="*/ 4324240 h 7470999"/>
              <a:gd name="connsiteX197" fmla="*/ 12314040 w 17759887"/>
              <a:gd name="connsiteY197" fmla="*/ 4339746 h 7470999"/>
              <a:gd name="connsiteX198" fmla="*/ 4919651 w 17759887"/>
              <a:gd name="connsiteY198" fmla="*/ 4321333 h 7470999"/>
              <a:gd name="connsiteX199" fmla="*/ 4754959 w 17759887"/>
              <a:gd name="connsiteY199" fmla="*/ 4339746 h 7470999"/>
              <a:gd name="connsiteX200" fmla="*/ 4964215 w 17759887"/>
              <a:gd name="connsiteY200" fmla="*/ 4339746 h 7470999"/>
              <a:gd name="connsiteX201" fmla="*/ 4919651 w 17759887"/>
              <a:gd name="connsiteY201" fmla="*/ 4321333 h 7470999"/>
              <a:gd name="connsiteX202" fmla="*/ 1722106 w 17759887"/>
              <a:gd name="connsiteY202" fmla="*/ 4316851 h 7470999"/>
              <a:gd name="connsiteX203" fmla="*/ 1680690 w 17759887"/>
              <a:gd name="connsiteY203" fmla="*/ 4339746 h 7470999"/>
              <a:gd name="connsiteX204" fmla="*/ 1729775 w 17759887"/>
              <a:gd name="connsiteY204" fmla="*/ 4324240 h 7470999"/>
              <a:gd name="connsiteX205" fmla="*/ 1722106 w 17759887"/>
              <a:gd name="connsiteY205" fmla="*/ 4316851 h 7470999"/>
              <a:gd name="connsiteX206" fmla="*/ 4564336 w 17759887"/>
              <a:gd name="connsiteY206" fmla="*/ 4304707 h 7470999"/>
              <a:gd name="connsiteX207" fmla="*/ 4468199 w 17759887"/>
              <a:gd name="connsiteY207" fmla="*/ 4324240 h 7470999"/>
              <a:gd name="connsiteX208" fmla="*/ 4659372 w 17759887"/>
              <a:gd name="connsiteY208" fmla="*/ 4324240 h 7470999"/>
              <a:gd name="connsiteX209" fmla="*/ 4564336 w 17759887"/>
              <a:gd name="connsiteY209" fmla="*/ 4304707 h 7470999"/>
              <a:gd name="connsiteX210" fmla="*/ 12282151 w 17759887"/>
              <a:gd name="connsiteY210" fmla="*/ 4299892 h 7470999"/>
              <a:gd name="connsiteX211" fmla="*/ 12249455 w 17759887"/>
              <a:gd name="connsiteY211" fmla="*/ 4324240 h 7470999"/>
              <a:gd name="connsiteX212" fmla="*/ 12298540 w 17759887"/>
              <a:gd name="connsiteY212" fmla="*/ 4306150 h 7470999"/>
              <a:gd name="connsiteX213" fmla="*/ 12282151 w 17759887"/>
              <a:gd name="connsiteY213" fmla="*/ 4299892 h 7470999"/>
              <a:gd name="connsiteX214" fmla="*/ 4415804 w 17759887"/>
              <a:gd name="connsiteY214" fmla="*/ 4299892 h 7470999"/>
              <a:gd name="connsiteX215" fmla="*/ 4370029 w 17759887"/>
              <a:gd name="connsiteY215" fmla="*/ 4324240 h 7470999"/>
              <a:gd name="connsiteX216" fmla="*/ 4434615 w 17759887"/>
              <a:gd name="connsiteY216" fmla="*/ 4306150 h 7470999"/>
              <a:gd name="connsiteX217" fmla="*/ 4415804 w 17759887"/>
              <a:gd name="connsiteY217" fmla="*/ 4299892 h 7470999"/>
              <a:gd name="connsiteX218" fmla="*/ 12218454 w 17759887"/>
              <a:gd name="connsiteY218" fmla="*/ 4290645 h 7470999"/>
              <a:gd name="connsiteX219" fmla="*/ 12187453 w 17759887"/>
              <a:gd name="connsiteY219" fmla="*/ 4306150 h 7470999"/>
              <a:gd name="connsiteX220" fmla="*/ 12218454 w 17759887"/>
              <a:gd name="connsiteY220" fmla="*/ 4290645 h 7470999"/>
              <a:gd name="connsiteX221" fmla="*/ 12153868 w 17759887"/>
              <a:gd name="connsiteY221" fmla="*/ 4275139 h 7470999"/>
              <a:gd name="connsiteX222" fmla="*/ 12122867 w 17759887"/>
              <a:gd name="connsiteY222" fmla="*/ 4290645 h 7470999"/>
              <a:gd name="connsiteX223" fmla="*/ 12153868 w 17759887"/>
              <a:gd name="connsiteY223" fmla="*/ 4275139 h 7470999"/>
              <a:gd name="connsiteX224" fmla="*/ 4211714 w 17759887"/>
              <a:gd name="connsiteY224" fmla="*/ 4271626 h 7470999"/>
              <a:gd name="connsiteX225" fmla="*/ 3793926 w 17759887"/>
              <a:gd name="connsiteY225" fmla="*/ 4306150 h 7470999"/>
              <a:gd name="connsiteX226" fmla="*/ 4067769 w 17759887"/>
              <a:gd name="connsiteY226" fmla="*/ 4306150 h 7470999"/>
              <a:gd name="connsiteX227" fmla="*/ 4308027 w 17759887"/>
              <a:gd name="connsiteY227" fmla="*/ 4290645 h 7470999"/>
              <a:gd name="connsiteX228" fmla="*/ 4211714 w 17759887"/>
              <a:gd name="connsiteY228" fmla="*/ 4271626 h 7470999"/>
              <a:gd name="connsiteX229" fmla="*/ 12015535 w 17759887"/>
              <a:gd name="connsiteY229" fmla="*/ 4237587 h 7470999"/>
              <a:gd name="connsiteX230" fmla="*/ 12042781 w 17759887"/>
              <a:gd name="connsiteY230" fmla="*/ 4244128 h 7470999"/>
              <a:gd name="connsiteX231" fmla="*/ 11993697 w 17759887"/>
              <a:gd name="connsiteY231" fmla="*/ 4244128 h 7470999"/>
              <a:gd name="connsiteX232" fmla="*/ 12015535 w 17759887"/>
              <a:gd name="connsiteY232" fmla="*/ 4237587 h 7470999"/>
              <a:gd name="connsiteX233" fmla="*/ 11752793 w 17759887"/>
              <a:gd name="connsiteY233" fmla="*/ 4159171 h 7470999"/>
              <a:gd name="connsiteX234" fmla="*/ 11787023 w 17759887"/>
              <a:gd name="connsiteY234" fmla="*/ 4179522 h 7470999"/>
              <a:gd name="connsiteX235" fmla="*/ 11706937 w 17759887"/>
              <a:gd name="connsiteY235" fmla="*/ 4179522 h 7470999"/>
              <a:gd name="connsiteX236" fmla="*/ 11706937 w 17759887"/>
              <a:gd name="connsiteY236" fmla="*/ 4164016 h 7470999"/>
              <a:gd name="connsiteX237" fmla="*/ 11752793 w 17759887"/>
              <a:gd name="connsiteY237" fmla="*/ 4159171 h 7470999"/>
              <a:gd name="connsiteX238" fmla="*/ 11680457 w 17759887"/>
              <a:gd name="connsiteY238" fmla="*/ 4138820 h 7470999"/>
              <a:gd name="connsiteX239" fmla="*/ 11706937 w 17759887"/>
              <a:gd name="connsiteY239" fmla="*/ 4164016 h 7470999"/>
              <a:gd name="connsiteX240" fmla="*/ 11642352 w 17759887"/>
              <a:gd name="connsiteY240" fmla="*/ 4164016 h 7470999"/>
              <a:gd name="connsiteX241" fmla="*/ 11680457 w 17759887"/>
              <a:gd name="connsiteY241" fmla="*/ 4138820 h 7470999"/>
              <a:gd name="connsiteX242" fmla="*/ 11626851 w 17759887"/>
              <a:gd name="connsiteY242" fmla="*/ 4114916 h 7470999"/>
              <a:gd name="connsiteX243" fmla="*/ 11577766 w 17759887"/>
              <a:gd name="connsiteY243" fmla="*/ 4145927 h 7470999"/>
              <a:gd name="connsiteX244" fmla="*/ 11626851 w 17759887"/>
              <a:gd name="connsiteY244" fmla="*/ 4114916 h 7470999"/>
              <a:gd name="connsiteX245" fmla="*/ 11562266 w 17759887"/>
              <a:gd name="connsiteY245" fmla="*/ 4099410 h 7470999"/>
              <a:gd name="connsiteX246" fmla="*/ 11513181 w 17759887"/>
              <a:gd name="connsiteY246" fmla="*/ 4114916 h 7470999"/>
              <a:gd name="connsiteX247" fmla="*/ 11482180 w 17759887"/>
              <a:gd name="connsiteY247" fmla="*/ 4083904 h 7470999"/>
              <a:gd name="connsiteX248" fmla="*/ 11451179 w 17759887"/>
              <a:gd name="connsiteY248" fmla="*/ 4099410 h 7470999"/>
              <a:gd name="connsiteX249" fmla="*/ 11482180 w 17759887"/>
              <a:gd name="connsiteY249" fmla="*/ 4083904 h 7470999"/>
              <a:gd name="connsiteX250" fmla="*/ 11417594 w 17759887"/>
              <a:gd name="connsiteY250" fmla="*/ 4065815 h 7470999"/>
              <a:gd name="connsiteX251" fmla="*/ 11386593 w 17759887"/>
              <a:gd name="connsiteY251" fmla="*/ 4083904 h 7470999"/>
              <a:gd name="connsiteX252" fmla="*/ 11417594 w 17759887"/>
              <a:gd name="connsiteY252" fmla="*/ 4065815 h 7470999"/>
              <a:gd name="connsiteX253" fmla="*/ 11312747 w 17759887"/>
              <a:gd name="connsiteY253" fmla="*/ 4056452 h 7470999"/>
              <a:gd name="connsiteX254" fmla="*/ 11306507 w 17759887"/>
              <a:gd name="connsiteY254" fmla="*/ 4065815 h 7470999"/>
              <a:gd name="connsiteX255" fmla="*/ 11310866 w 17759887"/>
              <a:gd name="connsiteY255" fmla="*/ 4059274 h 7470999"/>
              <a:gd name="connsiteX256" fmla="*/ 11319585 w 17759887"/>
              <a:gd name="connsiteY256" fmla="*/ 4046191 h 7470999"/>
              <a:gd name="connsiteX257" fmla="*/ 11318132 w 17759887"/>
              <a:gd name="connsiteY257" fmla="*/ 4048371 h 7470999"/>
              <a:gd name="connsiteX258" fmla="*/ 11312747 w 17759887"/>
              <a:gd name="connsiteY258" fmla="*/ 4056452 h 7470999"/>
              <a:gd name="connsiteX259" fmla="*/ 11315408 w 17759887"/>
              <a:gd name="connsiteY259" fmla="*/ 4052460 h 7470999"/>
              <a:gd name="connsiteX260" fmla="*/ 11319585 w 17759887"/>
              <a:gd name="connsiteY260" fmla="*/ 4046191 h 7470999"/>
              <a:gd name="connsiteX261" fmla="*/ 11288423 w 17759887"/>
              <a:gd name="connsiteY261" fmla="*/ 4034804 h 7470999"/>
              <a:gd name="connsiteX262" fmla="*/ 11263235 w 17759887"/>
              <a:gd name="connsiteY262" fmla="*/ 4054186 h 7470999"/>
              <a:gd name="connsiteX263" fmla="*/ 11249238 w 17759887"/>
              <a:gd name="connsiteY263" fmla="*/ 4055833 h 7470999"/>
              <a:gd name="connsiteX264" fmla="*/ 11233653 w 17759887"/>
              <a:gd name="connsiteY264" fmla="*/ 4053116 h 7470999"/>
              <a:gd name="connsiteX265" fmla="*/ 11226421 w 17759887"/>
              <a:gd name="connsiteY265" fmla="*/ 4050309 h 7470999"/>
              <a:gd name="connsiteX266" fmla="*/ 11288423 w 17759887"/>
              <a:gd name="connsiteY266" fmla="*/ 4034804 h 7470999"/>
              <a:gd name="connsiteX267" fmla="*/ 11210921 w 17759887"/>
              <a:gd name="connsiteY267" fmla="*/ 4019298 h 7470999"/>
              <a:gd name="connsiteX268" fmla="*/ 11161836 w 17759887"/>
              <a:gd name="connsiteY268" fmla="*/ 4034804 h 7470999"/>
              <a:gd name="connsiteX269" fmla="*/ 11146335 w 17759887"/>
              <a:gd name="connsiteY269" fmla="*/ 4003793 h 7470999"/>
              <a:gd name="connsiteX270" fmla="*/ 11097250 w 17759887"/>
              <a:gd name="connsiteY270" fmla="*/ 4019298 h 7470999"/>
              <a:gd name="connsiteX271" fmla="*/ 11066249 w 17759887"/>
              <a:gd name="connsiteY271" fmla="*/ 3985703 h 7470999"/>
              <a:gd name="connsiteX272" fmla="*/ 11032665 w 17759887"/>
              <a:gd name="connsiteY272" fmla="*/ 4003793 h 7470999"/>
              <a:gd name="connsiteX273" fmla="*/ 10907465 w 17759887"/>
              <a:gd name="connsiteY273" fmla="*/ 3951953 h 7470999"/>
              <a:gd name="connsiteX274" fmla="*/ 10904019 w 17759887"/>
              <a:gd name="connsiteY274" fmla="*/ 3952512 h 7470999"/>
              <a:gd name="connsiteX275" fmla="*/ 10890577 w 17759887"/>
              <a:gd name="connsiteY275" fmla="*/ 3954692 h 7470999"/>
              <a:gd name="connsiteX276" fmla="*/ 10930902 w 17759887"/>
              <a:gd name="connsiteY276" fmla="*/ 3948151 h 7470999"/>
              <a:gd name="connsiteX277" fmla="*/ 10918021 w 17759887"/>
              <a:gd name="connsiteY277" fmla="*/ 3950240 h 7470999"/>
              <a:gd name="connsiteX278" fmla="*/ 10907465 w 17759887"/>
              <a:gd name="connsiteY278" fmla="*/ 3951953 h 7470999"/>
              <a:gd name="connsiteX279" fmla="*/ 10926422 w 17759887"/>
              <a:gd name="connsiteY279" fmla="*/ 3948878 h 7470999"/>
              <a:gd name="connsiteX280" fmla="*/ 10930902 w 17759887"/>
              <a:gd name="connsiteY280" fmla="*/ 3948151 h 7470999"/>
              <a:gd name="connsiteX281" fmla="*/ 10810491 w 17759887"/>
              <a:gd name="connsiteY281" fmla="*/ 3939186 h 7470999"/>
              <a:gd name="connsiteX282" fmla="*/ 10890577 w 17759887"/>
              <a:gd name="connsiteY282" fmla="*/ 3954692 h 7470999"/>
              <a:gd name="connsiteX283" fmla="*/ 10810491 w 17759887"/>
              <a:gd name="connsiteY283" fmla="*/ 3939186 h 7470999"/>
              <a:gd name="connsiteX284" fmla="*/ 10730405 w 17759887"/>
              <a:gd name="connsiteY284" fmla="*/ 3923681 h 7470999"/>
              <a:gd name="connsiteX285" fmla="*/ 10810491 w 17759887"/>
              <a:gd name="connsiteY285" fmla="*/ 3939186 h 7470999"/>
              <a:gd name="connsiteX286" fmla="*/ 10730405 w 17759887"/>
              <a:gd name="connsiteY286" fmla="*/ 3923681 h 7470999"/>
              <a:gd name="connsiteX287" fmla="*/ 9849787 w 17759887"/>
              <a:gd name="connsiteY287" fmla="*/ 3902618 h 7470999"/>
              <a:gd name="connsiteX288" fmla="*/ 9960546 w 17759887"/>
              <a:gd name="connsiteY288" fmla="*/ 3939186 h 7470999"/>
              <a:gd name="connsiteX289" fmla="*/ 12091866 w 17759887"/>
              <a:gd name="connsiteY289" fmla="*/ 4419858 h 7470999"/>
              <a:gd name="connsiteX290" fmla="*/ 12283039 w 17759887"/>
              <a:gd name="connsiteY290" fmla="*/ 4466374 h 7470999"/>
              <a:gd name="connsiteX291" fmla="*/ 12347625 w 17759887"/>
              <a:gd name="connsiteY291" fmla="*/ 4484464 h 7470999"/>
              <a:gd name="connsiteX292" fmla="*/ 12394126 w 17759887"/>
              <a:gd name="connsiteY292" fmla="*/ 4499969 h 7470999"/>
              <a:gd name="connsiteX293" fmla="*/ 12394126 w 17759887"/>
              <a:gd name="connsiteY293" fmla="*/ 4499969 h 7470999"/>
              <a:gd name="connsiteX294" fmla="*/ 12347625 w 17759887"/>
              <a:gd name="connsiteY294" fmla="*/ 4484464 h 7470999"/>
              <a:gd name="connsiteX295" fmla="*/ 12283039 w 17759887"/>
              <a:gd name="connsiteY295" fmla="*/ 4466374 h 7470999"/>
              <a:gd name="connsiteX296" fmla="*/ 12091866 w 17759887"/>
              <a:gd name="connsiteY296" fmla="*/ 4419858 h 7470999"/>
              <a:gd name="connsiteX297" fmla="*/ 10120718 w 17759887"/>
              <a:gd name="connsiteY297" fmla="*/ 3939186 h 7470999"/>
              <a:gd name="connsiteX298" fmla="*/ 9849787 w 17759887"/>
              <a:gd name="connsiteY298" fmla="*/ 3902618 h 7470999"/>
              <a:gd name="connsiteX299" fmla="*/ 16959027 w 17759887"/>
              <a:gd name="connsiteY299" fmla="*/ 3890085 h 7470999"/>
              <a:gd name="connsiteX300" fmla="*/ 16957631 w 17759887"/>
              <a:gd name="connsiteY300" fmla="*/ 3891807 h 7470999"/>
              <a:gd name="connsiteX301" fmla="*/ 16956923 w 17759887"/>
              <a:gd name="connsiteY301" fmla="*/ 3890590 h 7470999"/>
              <a:gd name="connsiteX302" fmla="*/ 10505647 w 17759887"/>
              <a:gd name="connsiteY302" fmla="*/ 3874580 h 7470999"/>
              <a:gd name="connsiteX303" fmla="*/ 10730405 w 17759887"/>
              <a:gd name="connsiteY303" fmla="*/ 3923681 h 7470999"/>
              <a:gd name="connsiteX304" fmla="*/ 10647736 w 17759887"/>
              <a:gd name="connsiteY304" fmla="*/ 3923681 h 7470999"/>
              <a:gd name="connsiteX305" fmla="*/ 10570233 w 17759887"/>
              <a:gd name="connsiteY305" fmla="*/ 3908175 h 7470999"/>
              <a:gd name="connsiteX306" fmla="*/ 10505647 w 17759887"/>
              <a:gd name="connsiteY306" fmla="*/ 3890085 h 7470999"/>
              <a:gd name="connsiteX307" fmla="*/ 10425562 w 17759887"/>
              <a:gd name="connsiteY307" fmla="*/ 3859074 h 7470999"/>
              <a:gd name="connsiteX308" fmla="*/ 10505647 w 17759887"/>
              <a:gd name="connsiteY308" fmla="*/ 3874580 h 7470999"/>
              <a:gd name="connsiteX309" fmla="*/ 10425562 w 17759887"/>
              <a:gd name="connsiteY309" fmla="*/ 3874580 h 7470999"/>
              <a:gd name="connsiteX310" fmla="*/ 10312497 w 17759887"/>
              <a:gd name="connsiteY310" fmla="*/ 3836180 h 7470999"/>
              <a:gd name="connsiteX311" fmla="*/ 10280890 w 17759887"/>
              <a:gd name="connsiteY311" fmla="*/ 3859074 h 7470999"/>
              <a:gd name="connsiteX312" fmla="*/ 10329975 w 17759887"/>
              <a:gd name="connsiteY312" fmla="*/ 3843569 h 7470999"/>
              <a:gd name="connsiteX313" fmla="*/ 10312497 w 17759887"/>
              <a:gd name="connsiteY313" fmla="*/ 3836180 h 7470999"/>
              <a:gd name="connsiteX314" fmla="*/ 10185304 w 17759887"/>
              <a:gd name="connsiteY314" fmla="*/ 3809974 h 7470999"/>
              <a:gd name="connsiteX315" fmla="*/ 10185304 w 17759887"/>
              <a:gd name="connsiteY315" fmla="*/ 3809974 h 7470999"/>
              <a:gd name="connsiteX316" fmla="*/ 10082048 w 17759887"/>
              <a:gd name="connsiteY316" fmla="*/ 3772663 h 7470999"/>
              <a:gd name="connsiteX317" fmla="*/ 10089717 w 17759887"/>
              <a:gd name="connsiteY317" fmla="*/ 3778962 h 7470999"/>
              <a:gd name="connsiteX318" fmla="*/ 10040632 w 17759887"/>
              <a:gd name="connsiteY318" fmla="*/ 3794468 h 7470999"/>
              <a:gd name="connsiteX319" fmla="*/ 10082048 w 17759887"/>
              <a:gd name="connsiteY319" fmla="*/ 3772663 h 7470999"/>
              <a:gd name="connsiteX320" fmla="*/ 9964879 w 17759887"/>
              <a:gd name="connsiteY320" fmla="*/ 3759704 h 7470999"/>
              <a:gd name="connsiteX321" fmla="*/ 9958488 w 17759887"/>
              <a:gd name="connsiteY321" fmla="*/ 3760913 h 7470999"/>
              <a:gd name="connsiteX322" fmla="*/ 9945046 w 17759887"/>
              <a:gd name="connsiteY322" fmla="*/ 3763457 h 7470999"/>
              <a:gd name="connsiteX323" fmla="*/ 9985372 w 17759887"/>
              <a:gd name="connsiteY323" fmla="*/ 3755826 h 7470999"/>
              <a:gd name="connsiteX324" fmla="*/ 9972490 w 17759887"/>
              <a:gd name="connsiteY324" fmla="*/ 3758264 h 7470999"/>
              <a:gd name="connsiteX325" fmla="*/ 9964879 w 17759887"/>
              <a:gd name="connsiteY325" fmla="*/ 3759704 h 7470999"/>
              <a:gd name="connsiteX326" fmla="*/ 9980891 w 17759887"/>
              <a:gd name="connsiteY326" fmla="*/ 3756674 h 7470999"/>
              <a:gd name="connsiteX327" fmla="*/ 9985372 w 17759887"/>
              <a:gd name="connsiteY327" fmla="*/ 3755826 h 7470999"/>
              <a:gd name="connsiteX328" fmla="*/ 9671203 w 17759887"/>
              <a:gd name="connsiteY328" fmla="*/ 3714356 h 7470999"/>
              <a:gd name="connsiteX329" fmla="*/ 9671203 w 17759887"/>
              <a:gd name="connsiteY329" fmla="*/ 3714356 h 7470999"/>
              <a:gd name="connsiteX330" fmla="*/ 9671203 w 17759887"/>
              <a:gd name="connsiteY330" fmla="*/ 3714356 h 7470999"/>
              <a:gd name="connsiteX331" fmla="*/ 9945046 w 17759887"/>
              <a:gd name="connsiteY331" fmla="*/ 3763457 h 7470999"/>
              <a:gd name="connsiteX332" fmla="*/ 9671203 w 17759887"/>
              <a:gd name="connsiteY332" fmla="*/ 3714356 h 7470999"/>
              <a:gd name="connsiteX333" fmla="*/ 5672516 w 17759887"/>
              <a:gd name="connsiteY333" fmla="*/ 3680801 h 7470999"/>
              <a:gd name="connsiteX334" fmla="*/ 5571319 w 17759887"/>
              <a:gd name="connsiteY334" fmla="*/ 3683345 h 7470999"/>
              <a:gd name="connsiteX335" fmla="*/ 5860661 w 17759887"/>
              <a:gd name="connsiteY335" fmla="*/ 3729862 h 7470999"/>
              <a:gd name="connsiteX336" fmla="*/ 5956248 w 17759887"/>
              <a:gd name="connsiteY336" fmla="*/ 3729862 h 7470999"/>
              <a:gd name="connsiteX337" fmla="*/ 12443211 w 17759887"/>
              <a:gd name="connsiteY337" fmla="*/ 4866933 h 7470999"/>
              <a:gd name="connsiteX338" fmla="*/ 5956248 w 17759887"/>
              <a:gd name="connsiteY338" fmla="*/ 3729862 h 7470999"/>
              <a:gd name="connsiteX339" fmla="*/ 5672516 w 17759887"/>
              <a:gd name="connsiteY339" fmla="*/ 3680801 h 7470999"/>
              <a:gd name="connsiteX340" fmla="*/ 4728438 w 17759887"/>
              <a:gd name="connsiteY340" fmla="*/ 3602386 h 7470999"/>
              <a:gd name="connsiteX341" fmla="*/ 4754959 w 17759887"/>
              <a:gd name="connsiteY341" fmla="*/ 3618739 h 7470999"/>
              <a:gd name="connsiteX342" fmla="*/ 4915131 w 17759887"/>
              <a:gd name="connsiteY342" fmla="*/ 3618739 h 7470999"/>
              <a:gd name="connsiteX343" fmla="*/ 4754959 w 17759887"/>
              <a:gd name="connsiteY343" fmla="*/ 3618739 h 7470999"/>
              <a:gd name="connsiteX344" fmla="*/ 4728438 w 17759887"/>
              <a:gd name="connsiteY344" fmla="*/ 3602386 h 7470999"/>
              <a:gd name="connsiteX345" fmla="*/ 4242251 w 17759887"/>
              <a:gd name="connsiteY345" fmla="*/ 3588470 h 7470999"/>
              <a:gd name="connsiteX346" fmla="*/ 4132355 w 17759887"/>
              <a:gd name="connsiteY346" fmla="*/ 3603233 h 7470999"/>
              <a:gd name="connsiteX347" fmla="*/ 4339028 w 17759887"/>
              <a:gd name="connsiteY347" fmla="*/ 3603233 h 7470999"/>
              <a:gd name="connsiteX348" fmla="*/ 4242251 w 17759887"/>
              <a:gd name="connsiteY348" fmla="*/ 3588470 h 7470999"/>
              <a:gd name="connsiteX349" fmla="*/ 13835674 w 17759887"/>
              <a:gd name="connsiteY349" fmla="*/ 3569638 h 7470999"/>
              <a:gd name="connsiteX350" fmla="*/ 13835674 w 17759887"/>
              <a:gd name="connsiteY350" fmla="*/ 3569638 h 7470999"/>
              <a:gd name="connsiteX351" fmla="*/ 3569170 w 17759887"/>
              <a:gd name="connsiteY351" fmla="*/ 3569638 h 7470999"/>
              <a:gd name="connsiteX352" fmla="*/ 3538168 w 17759887"/>
              <a:gd name="connsiteY352" fmla="*/ 3587728 h 7470999"/>
              <a:gd name="connsiteX353" fmla="*/ 3569170 w 17759887"/>
              <a:gd name="connsiteY353" fmla="*/ 3569638 h 7470999"/>
              <a:gd name="connsiteX354" fmla="*/ 13691002 w 17759887"/>
              <a:gd name="connsiteY354" fmla="*/ 3523121 h 7470999"/>
              <a:gd name="connsiteX355" fmla="*/ 13660001 w 17759887"/>
              <a:gd name="connsiteY355" fmla="*/ 3538627 h 7470999"/>
              <a:gd name="connsiteX356" fmla="*/ 13691002 w 17759887"/>
              <a:gd name="connsiteY356" fmla="*/ 3523121 h 7470999"/>
              <a:gd name="connsiteX357" fmla="*/ 16894439 w 17759887"/>
              <a:gd name="connsiteY357" fmla="*/ 3458515 h 7470999"/>
              <a:gd name="connsiteX358" fmla="*/ 16863439 w 17759887"/>
              <a:gd name="connsiteY358" fmla="*/ 3474021 h 7470999"/>
              <a:gd name="connsiteX359" fmla="*/ 16894439 w 17759887"/>
              <a:gd name="connsiteY359" fmla="*/ 3458515 h 7470999"/>
              <a:gd name="connsiteX360" fmla="*/ 1009001 w 17759887"/>
              <a:gd name="connsiteY360" fmla="*/ 3443010 h 7470999"/>
              <a:gd name="connsiteX361" fmla="*/ 959916 w 17759887"/>
              <a:gd name="connsiteY361" fmla="*/ 3458515 h 7470999"/>
              <a:gd name="connsiteX362" fmla="*/ 1009001 w 17759887"/>
              <a:gd name="connsiteY362" fmla="*/ 3443010 h 7470999"/>
              <a:gd name="connsiteX363" fmla="*/ 13324157 w 17759887"/>
              <a:gd name="connsiteY363" fmla="*/ 3424920 h 7470999"/>
              <a:gd name="connsiteX364" fmla="*/ 13293156 w 17759887"/>
              <a:gd name="connsiteY364" fmla="*/ 3443010 h 7470999"/>
              <a:gd name="connsiteX365" fmla="*/ 13324157 w 17759887"/>
              <a:gd name="connsiteY365" fmla="*/ 3424920 h 7470999"/>
              <a:gd name="connsiteX366" fmla="*/ 13275072 w 17759887"/>
              <a:gd name="connsiteY366" fmla="*/ 3409414 h 7470999"/>
              <a:gd name="connsiteX367" fmla="*/ 13210487 w 17759887"/>
              <a:gd name="connsiteY367" fmla="*/ 3424920 h 7470999"/>
              <a:gd name="connsiteX368" fmla="*/ 13275072 w 17759887"/>
              <a:gd name="connsiteY368" fmla="*/ 3409414 h 7470999"/>
              <a:gd name="connsiteX369" fmla="*/ 15871408 w 17759887"/>
              <a:gd name="connsiteY369" fmla="*/ 3393909 h 7470999"/>
              <a:gd name="connsiteX370" fmla="*/ 15837824 w 17759887"/>
              <a:gd name="connsiteY370" fmla="*/ 3409414 h 7470999"/>
              <a:gd name="connsiteX371" fmla="*/ 15871408 w 17759887"/>
              <a:gd name="connsiteY371" fmla="*/ 3393909 h 7470999"/>
              <a:gd name="connsiteX372" fmla="*/ 15806822 w 17759887"/>
              <a:gd name="connsiteY372" fmla="*/ 3378403 h 7470999"/>
              <a:gd name="connsiteX373" fmla="*/ 15773238 w 17759887"/>
              <a:gd name="connsiteY373" fmla="*/ 3393909 h 7470999"/>
              <a:gd name="connsiteX374" fmla="*/ 13068399 w 17759887"/>
              <a:gd name="connsiteY374" fmla="*/ 3362898 h 7470999"/>
              <a:gd name="connsiteX375" fmla="*/ 13034814 w 17759887"/>
              <a:gd name="connsiteY375" fmla="*/ 3378403 h 7470999"/>
              <a:gd name="connsiteX376" fmla="*/ 13068399 w 17759887"/>
              <a:gd name="connsiteY376" fmla="*/ 3362898 h 7470999"/>
              <a:gd name="connsiteX377" fmla="*/ 15741348 w 17759887"/>
              <a:gd name="connsiteY377" fmla="*/ 3356599 h 7470999"/>
              <a:gd name="connsiteX378" fmla="*/ 15708652 w 17759887"/>
              <a:gd name="connsiteY378" fmla="*/ 3378403 h 7470999"/>
              <a:gd name="connsiteX379" fmla="*/ 15757736 w 17759887"/>
              <a:gd name="connsiteY379" fmla="*/ 3362898 h 7470999"/>
              <a:gd name="connsiteX380" fmla="*/ 15741348 w 17759887"/>
              <a:gd name="connsiteY380" fmla="*/ 3356599 h 7470999"/>
              <a:gd name="connsiteX381" fmla="*/ 13009505 w 17759887"/>
              <a:gd name="connsiteY381" fmla="*/ 3340003 h 7470999"/>
              <a:gd name="connsiteX382" fmla="*/ 12972812 w 17759887"/>
              <a:gd name="connsiteY382" fmla="*/ 3362898 h 7470999"/>
              <a:gd name="connsiteX383" fmla="*/ 13019314 w 17759887"/>
              <a:gd name="connsiteY383" fmla="*/ 3347392 h 7470999"/>
              <a:gd name="connsiteX384" fmla="*/ 13009505 w 17759887"/>
              <a:gd name="connsiteY384" fmla="*/ 3340003 h 7470999"/>
              <a:gd name="connsiteX385" fmla="*/ 12908227 w 17759887"/>
              <a:gd name="connsiteY385" fmla="*/ 3329302 h 7470999"/>
              <a:gd name="connsiteX386" fmla="*/ 12908227 w 17759887"/>
              <a:gd name="connsiteY386" fmla="*/ 3329302 h 7470999"/>
              <a:gd name="connsiteX387" fmla="*/ 12534600 w 17759887"/>
              <a:gd name="connsiteY387" fmla="*/ 3214303 h 7470999"/>
              <a:gd name="connsiteX388" fmla="*/ 12489713 w 17759887"/>
              <a:gd name="connsiteY388" fmla="*/ 3218179 h 7470999"/>
              <a:gd name="connsiteX389" fmla="*/ 12554298 w 17759887"/>
              <a:gd name="connsiteY389" fmla="*/ 3233685 h 7470999"/>
              <a:gd name="connsiteX390" fmla="*/ 12603383 w 17759887"/>
              <a:gd name="connsiteY390" fmla="*/ 3249190 h 7470999"/>
              <a:gd name="connsiteX391" fmla="*/ 12667969 w 17759887"/>
              <a:gd name="connsiteY391" fmla="*/ 3267280 h 7470999"/>
              <a:gd name="connsiteX392" fmla="*/ 12714470 w 17759887"/>
              <a:gd name="connsiteY392" fmla="*/ 3282786 h 7470999"/>
              <a:gd name="connsiteX393" fmla="*/ 12794556 w 17759887"/>
              <a:gd name="connsiteY393" fmla="*/ 3298291 h 7470999"/>
              <a:gd name="connsiteX394" fmla="*/ 12794556 w 17759887"/>
              <a:gd name="connsiteY394" fmla="*/ 3298291 h 7470999"/>
              <a:gd name="connsiteX395" fmla="*/ 12714470 w 17759887"/>
              <a:gd name="connsiteY395" fmla="*/ 3282786 h 7470999"/>
              <a:gd name="connsiteX396" fmla="*/ 12667969 w 17759887"/>
              <a:gd name="connsiteY396" fmla="*/ 3267280 h 7470999"/>
              <a:gd name="connsiteX397" fmla="*/ 12603383 w 17759887"/>
              <a:gd name="connsiteY397" fmla="*/ 3249190 h 7470999"/>
              <a:gd name="connsiteX398" fmla="*/ 12554298 w 17759887"/>
              <a:gd name="connsiteY398" fmla="*/ 3233685 h 7470999"/>
              <a:gd name="connsiteX399" fmla="*/ 12534600 w 17759887"/>
              <a:gd name="connsiteY399" fmla="*/ 3214303 h 7470999"/>
              <a:gd name="connsiteX400" fmla="*/ 12420284 w 17759887"/>
              <a:gd name="connsiteY400" fmla="*/ 3178326 h 7470999"/>
              <a:gd name="connsiteX401" fmla="*/ 12394126 w 17759887"/>
              <a:gd name="connsiteY401" fmla="*/ 3202674 h 7470999"/>
              <a:gd name="connsiteX402" fmla="*/ 12427711 w 17759887"/>
              <a:gd name="connsiteY402" fmla="*/ 3184584 h 7470999"/>
              <a:gd name="connsiteX403" fmla="*/ 12420284 w 17759887"/>
              <a:gd name="connsiteY403" fmla="*/ 3178326 h 7470999"/>
              <a:gd name="connsiteX404" fmla="*/ 12349199 w 17759887"/>
              <a:gd name="connsiteY404" fmla="*/ 3162780 h 7470999"/>
              <a:gd name="connsiteX405" fmla="*/ 12332124 w 17759887"/>
              <a:gd name="connsiteY405" fmla="*/ 3184584 h 7470999"/>
              <a:gd name="connsiteX406" fmla="*/ 12363125 w 17759887"/>
              <a:gd name="connsiteY406" fmla="*/ 3169079 h 7470999"/>
              <a:gd name="connsiteX407" fmla="*/ 12349199 w 17759887"/>
              <a:gd name="connsiteY407" fmla="*/ 3162780 h 7470999"/>
              <a:gd name="connsiteX408" fmla="*/ 12297692 w 17759887"/>
              <a:gd name="connsiteY408" fmla="*/ 3147274 h 7470999"/>
              <a:gd name="connsiteX409" fmla="*/ 12267539 w 17759887"/>
              <a:gd name="connsiteY409" fmla="*/ 3169079 h 7470999"/>
              <a:gd name="connsiteX410" fmla="*/ 12314040 w 17759887"/>
              <a:gd name="connsiteY410" fmla="*/ 3153573 h 7470999"/>
              <a:gd name="connsiteX411" fmla="*/ 12297692 w 17759887"/>
              <a:gd name="connsiteY411" fmla="*/ 3147274 h 7470999"/>
              <a:gd name="connsiteX412" fmla="*/ 1911341 w 17759887"/>
              <a:gd name="connsiteY412" fmla="*/ 3082425 h 7470999"/>
              <a:gd name="connsiteX413" fmla="*/ 1871863 w 17759887"/>
              <a:gd name="connsiteY413" fmla="*/ 3088967 h 7470999"/>
              <a:gd name="connsiteX414" fmla="*/ 2050119 w 17759887"/>
              <a:gd name="connsiteY414" fmla="*/ 3088967 h 7470999"/>
              <a:gd name="connsiteX415" fmla="*/ 1911341 w 17759887"/>
              <a:gd name="connsiteY415" fmla="*/ 3082425 h 7470999"/>
              <a:gd name="connsiteX416" fmla="*/ 2161206 w 17759887"/>
              <a:gd name="connsiteY416" fmla="*/ 3073461 h 7470999"/>
              <a:gd name="connsiteX417" fmla="*/ 2127622 w 17759887"/>
              <a:gd name="connsiteY417" fmla="*/ 3088967 h 7470999"/>
              <a:gd name="connsiteX418" fmla="*/ 2161206 w 17759887"/>
              <a:gd name="connsiteY418" fmla="*/ 3073461 h 7470999"/>
              <a:gd name="connsiteX419" fmla="*/ 1135589 w 17759887"/>
              <a:gd name="connsiteY419" fmla="*/ 3057956 h 7470999"/>
              <a:gd name="connsiteX420" fmla="*/ 1089087 w 17759887"/>
              <a:gd name="connsiteY420" fmla="*/ 3073461 h 7470999"/>
              <a:gd name="connsiteX421" fmla="*/ 1135589 w 17759887"/>
              <a:gd name="connsiteY421" fmla="*/ 3057956 h 7470999"/>
              <a:gd name="connsiteX422" fmla="*/ 1264760 w 17759887"/>
              <a:gd name="connsiteY422" fmla="*/ 3042450 h 7470999"/>
              <a:gd name="connsiteX423" fmla="*/ 1184674 w 17759887"/>
              <a:gd name="connsiteY423" fmla="*/ 3057956 h 7470999"/>
              <a:gd name="connsiteX424" fmla="*/ 1264760 w 17759887"/>
              <a:gd name="connsiteY424" fmla="*/ 3042450 h 7470999"/>
              <a:gd name="connsiteX425" fmla="*/ 6113231 w 17759887"/>
              <a:gd name="connsiteY425" fmla="*/ 2935325 h 7470999"/>
              <a:gd name="connsiteX426" fmla="*/ 6051835 w 17759887"/>
              <a:gd name="connsiteY426" fmla="*/ 2946833 h 7470999"/>
              <a:gd name="connsiteX427" fmla="*/ 6452265 w 17759887"/>
              <a:gd name="connsiteY427" fmla="*/ 3008855 h 7470999"/>
              <a:gd name="connsiteX428" fmla="*/ 11753439 w 17759887"/>
              <a:gd name="connsiteY428" fmla="*/ 3908175 h 7470999"/>
              <a:gd name="connsiteX429" fmla="*/ 12412210 w 17759887"/>
              <a:gd name="connsiteY429" fmla="*/ 4065815 h 7470999"/>
              <a:gd name="connsiteX430" fmla="*/ 12427711 w 17759887"/>
              <a:gd name="connsiteY430" fmla="*/ 4034804 h 7470999"/>
              <a:gd name="connsiteX431" fmla="*/ 10986163 w 17759887"/>
              <a:gd name="connsiteY431" fmla="*/ 3698851 h 7470999"/>
              <a:gd name="connsiteX432" fmla="*/ 9399944 w 17759887"/>
              <a:gd name="connsiteY432" fmla="*/ 3378403 h 7470999"/>
              <a:gd name="connsiteX433" fmla="*/ 6470349 w 17759887"/>
              <a:gd name="connsiteY433" fmla="*/ 2977844 h 7470999"/>
              <a:gd name="connsiteX434" fmla="*/ 6113231 w 17759887"/>
              <a:gd name="connsiteY434" fmla="*/ 2935325 h 7470999"/>
              <a:gd name="connsiteX435" fmla="*/ 5790102 w 17759887"/>
              <a:gd name="connsiteY435" fmla="*/ 2909119 h 7470999"/>
              <a:gd name="connsiteX436" fmla="*/ 5715990 w 17759887"/>
              <a:gd name="connsiteY436" fmla="*/ 2928743 h 7470999"/>
              <a:gd name="connsiteX437" fmla="*/ 5811577 w 17759887"/>
              <a:gd name="connsiteY437" fmla="*/ 2913237 h 7470999"/>
              <a:gd name="connsiteX438" fmla="*/ 5790102 w 17759887"/>
              <a:gd name="connsiteY438" fmla="*/ 2909119 h 7470999"/>
              <a:gd name="connsiteX439" fmla="*/ 5626862 w 17759887"/>
              <a:gd name="connsiteY439" fmla="*/ 2901609 h 7470999"/>
              <a:gd name="connsiteX440" fmla="*/ 5540318 w 17759887"/>
              <a:gd name="connsiteY440" fmla="*/ 2913237 h 7470999"/>
              <a:gd name="connsiteX441" fmla="*/ 5604903 w 17759887"/>
              <a:gd name="connsiteY441" fmla="*/ 2913237 h 7470999"/>
              <a:gd name="connsiteX442" fmla="*/ 5626862 w 17759887"/>
              <a:gd name="connsiteY442" fmla="*/ 2901609 h 7470999"/>
              <a:gd name="connsiteX443" fmla="*/ 5455065 w 17759887"/>
              <a:gd name="connsiteY443" fmla="*/ 2886103 h 7470999"/>
              <a:gd name="connsiteX444" fmla="*/ 5380146 w 17759887"/>
              <a:gd name="connsiteY444" fmla="*/ 2897732 h 7470999"/>
              <a:gd name="connsiteX445" fmla="*/ 5444731 w 17759887"/>
              <a:gd name="connsiteY445" fmla="*/ 2897732 h 7470999"/>
              <a:gd name="connsiteX446" fmla="*/ 5455065 w 17759887"/>
              <a:gd name="connsiteY446" fmla="*/ 2886103 h 7470999"/>
              <a:gd name="connsiteX447" fmla="*/ 1394398 w 17759887"/>
              <a:gd name="connsiteY447" fmla="*/ 2811950 h 7470999"/>
              <a:gd name="connsiteX448" fmla="*/ 1391585 w 17759887"/>
              <a:gd name="connsiteY448" fmla="*/ 2812563 h 7470999"/>
              <a:gd name="connsiteX449" fmla="*/ 1329345 w 17759887"/>
              <a:gd name="connsiteY449" fmla="*/ 2817620 h 7470999"/>
              <a:gd name="connsiteX450" fmla="*/ 2048747 w 17759887"/>
              <a:gd name="connsiteY450" fmla="*/ 2771225 h 7470999"/>
              <a:gd name="connsiteX451" fmla="*/ 1729775 w 17759887"/>
              <a:gd name="connsiteY451" fmla="*/ 2802115 h 7470999"/>
              <a:gd name="connsiteX452" fmla="*/ 1407171 w 17759887"/>
              <a:gd name="connsiteY452" fmla="*/ 2810837 h 7470999"/>
              <a:gd name="connsiteX453" fmla="*/ 1394398 w 17759887"/>
              <a:gd name="connsiteY453" fmla="*/ 2811950 h 7470999"/>
              <a:gd name="connsiteX454" fmla="*/ 1407292 w 17759887"/>
              <a:gd name="connsiteY454" fmla="*/ 2809141 h 7470999"/>
              <a:gd name="connsiteX455" fmla="*/ 1295761 w 17759887"/>
              <a:gd name="connsiteY455" fmla="*/ 2833126 h 7470999"/>
              <a:gd name="connsiteX456" fmla="*/ 1520518 w 17759887"/>
              <a:gd name="connsiteY456" fmla="*/ 2833126 h 7470999"/>
              <a:gd name="connsiteX457" fmla="*/ 2065620 w 17759887"/>
              <a:gd name="connsiteY457" fmla="*/ 2802115 h 7470999"/>
              <a:gd name="connsiteX458" fmla="*/ 2161206 w 17759887"/>
              <a:gd name="connsiteY458" fmla="*/ 2784025 h 7470999"/>
              <a:gd name="connsiteX459" fmla="*/ 2048747 w 17759887"/>
              <a:gd name="connsiteY459" fmla="*/ 2771225 h 7470999"/>
              <a:gd name="connsiteX460" fmla="*/ 16774391 w 17759887"/>
              <a:gd name="connsiteY460" fmla="*/ 2681866 h 7470999"/>
              <a:gd name="connsiteX461" fmla="*/ 16767851 w 17759887"/>
              <a:gd name="connsiteY461" fmla="*/ 2688407 h 7470999"/>
              <a:gd name="connsiteX462" fmla="*/ 16774391 w 17759887"/>
              <a:gd name="connsiteY462" fmla="*/ 2681866 h 7470999"/>
              <a:gd name="connsiteX463" fmla="*/ 16728607 w 17759887"/>
              <a:gd name="connsiteY463" fmla="*/ 2556056 h 7470999"/>
              <a:gd name="connsiteX464" fmla="*/ 16714531 w 17759887"/>
              <a:gd name="connsiteY464" fmla="*/ 2559235 h 7470999"/>
              <a:gd name="connsiteX465" fmla="*/ 16703268 w 17759887"/>
              <a:gd name="connsiteY465" fmla="*/ 2561779 h 7470999"/>
              <a:gd name="connsiteX466" fmla="*/ 16737055 w 17759887"/>
              <a:gd name="connsiteY466" fmla="*/ 2554148 h 7470999"/>
              <a:gd name="connsiteX467" fmla="*/ 16728607 w 17759887"/>
              <a:gd name="connsiteY467" fmla="*/ 2556056 h 7470999"/>
              <a:gd name="connsiteX468" fmla="*/ 16733303 w 17759887"/>
              <a:gd name="connsiteY468" fmla="*/ 2554996 h 7470999"/>
              <a:gd name="connsiteX469" fmla="*/ 16737055 w 17759887"/>
              <a:gd name="connsiteY469" fmla="*/ 2554148 h 7470999"/>
              <a:gd name="connsiteX470" fmla="*/ 7351294 w 17759887"/>
              <a:gd name="connsiteY470" fmla="*/ 2321443 h 7470999"/>
              <a:gd name="connsiteX471" fmla="*/ 7829226 w 17759887"/>
              <a:gd name="connsiteY471" fmla="*/ 2386050 h 7470999"/>
              <a:gd name="connsiteX472" fmla="*/ 8389828 w 17759887"/>
              <a:gd name="connsiteY472" fmla="*/ 2466162 h 7470999"/>
              <a:gd name="connsiteX473" fmla="*/ 9689287 w 17759887"/>
              <a:gd name="connsiteY473" fmla="*/ 2688407 h 7470999"/>
              <a:gd name="connsiteX474" fmla="*/ 9430945 w 17759887"/>
              <a:gd name="connsiteY474" fmla="*/ 2608296 h 7470999"/>
              <a:gd name="connsiteX475" fmla="*/ 8389828 w 17759887"/>
              <a:gd name="connsiteY475" fmla="*/ 2466162 h 7470999"/>
              <a:gd name="connsiteX476" fmla="*/ 7829226 w 17759887"/>
              <a:gd name="connsiteY476" fmla="*/ 2386050 h 7470999"/>
              <a:gd name="connsiteX477" fmla="*/ 7351294 w 17759887"/>
              <a:gd name="connsiteY477" fmla="*/ 2321443 h 7470999"/>
              <a:gd name="connsiteX478" fmla="*/ 7179496 w 17759887"/>
              <a:gd name="connsiteY478" fmla="*/ 2292371 h 7470999"/>
              <a:gd name="connsiteX479" fmla="*/ 7092952 w 17759887"/>
              <a:gd name="connsiteY479" fmla="*/ 2305938 h 7470999"/>
              <a:gd name="connsiteX480" fmla="*/ 7157537 w 17759887"/>
              <a:gd name="connsiteY480" fmla="*/ 2305938 h 7470999"/>
              <a:gd name="connsiteX481" fmla="*/ 7179496 w 17759887"/>
              <a:gd name="connsiteY481" fmla="*/ 2292371 h 7470999"/>
              <a:gd name="connsiteX482" fmla="*/ 6966364 w 17759887"/>
              <a:gd name="connsiteY482" fmla="*/ 2272343 h 7470999"/>
              <a:gd name="connsiteX483" fmla="*/ 6977626 w 17759887"/>
              <a:gd name="connsiteY483" fmla="*/ 2279248 h 7470999"/>
              <a:gd name="connsiteX484" fmla="*/ 6993106 w 17759887"/>
              <a:gd name="connsiteY484" fmla="*/ 2288738 h 7470999"/>
              <a:gd name="connsiteX485" fmla="*/ 7000151 w 17759887"/>
              <a:gd name="connsiteY485" fmla="*/ 2293057 h 7470999"/>
              <a:gd name="connsiteX486" fmla="*/ 6996397 w 17759887"/>
              <a:gd name="connsiteY486" fmla="*/ 2290756 h 7470999"/>
              <a:gd name="connsiteX487" fmla="*/ 6993106 w 17759887"/>
              <a:gd name="connsiteY487" fmla="*/ 2288738 h 7470999"/>
              <a:gd name="connsiteX488" fmla="*/ 6989358 w 17759887"/>
              <a:gd name="connsiteY488" fmla="*/ 2286440 h 7470999"/>
              <a:gd name="connsiteX489" fmla="*/ 6966364 w 17759887"/>
              <a:gd name="connsiteY489" fmla="*/ 2272343 h 7470999"/>
              <a:gd name="connsiteX490" fmla="*/ 3698341 w 17759887"/>
              <a:gd name="connsiteY490" fmla="*/ 1985490 h 7470999"/>
              <a:gd name="connsiteX491" fmla="*/ 3618255 w 17759887"/>
              <a:gd name="connsiteY491" fmla="*/ 2000996 h 7470999"/>
              <a:gd name="connsiteX492" fmla="*/ 5090803 w 17759887"/>
              <a:gd name="connsiteY492" fmla="*/ 2081108 h 7470999"/>
              <a:gd name="connsiteX493" fmla="*/ 6436764 w 17759887"/>
              <a:gd name="connsiteY493" fmla="*/ 2207736 h 7470999"/>
              <a:gd name="connsiteX494" fmla="*/ 6436764 w 17759887"/>
              <a:gd name="connsiteY494" fmla="*/ 2207736 h 7470999"/>
              <a:gd name="connsiteX495" fmla="*/ 3698341 w 17759887"/>
              <a:gd name="connsiteY495" fmla="*/ 1985490 h 7470999"/>
              <a:gd name="connsiteX496" fmla="*/ 799745 w 17759887"/>
              <a:gd name="connsiteY496" fmla="*/ 1566841 h 7470999"/>
              <a:gd name="connsiteX497" fmla="*/ 608572 w 17759887"/>
              <a:gd name="connsiteY497" fmla="*/ 1584931 h 7470999"/>
              <a:gd name="connsiteX498" fmla="*/ 799745 w 17759887"/>
              <a:gd name="connsiteY498" fmla="*/ 1566841 h 7470999"/>
              <a:gd name="connsiteX499" fmla="*/ 423511 w 17759887"/>
              <a:gd name="connsiteY499" fmla="*/ 1333691 h 7470999"/>
              <a:gd name="connsiteX500" fmla="*/ 412878 w 17759887"/>
              <a:gd name="connsiteY500" fmla="*/ 1344919 h 7470999"/>
              <a:gd name="connsiteX501" fmla="*/ 416965 w 17759887"/>
              <a:gd name="connsiteY501" fmla="*/ 1340603 h 7470999"/>
              <a:gd name="connsiteX502" fmla="*/ 430316 w 17759887"/>
              <a:gd name="connsiteY502" fmla="*/ 1326506 h 7470999"/>
              <a:gd name="connsiteX503" fmla="*/ 423511 w 17759887"/>
              <a:gd name="connsiteY503" fmla="*/ 1333691 h 7470999"/>
              <a:gd name="connsiteX504" fmla="*/ 423776 w 17759887"/>
              <a:gd name="connsiteY504" fmla="*/ 1333411 h 7470999"/>
              <a:gd name="connsiteX505" fmla="*/ 430316 w 17759887"/>
              <a:gd name="connsiteY505" fmla="*/ 1326506 h 7470999"/>
              <a:gd name="connsiteX506" fmla="*/ 104148 w 17759887"/>
              <a:gd name="connsiteY506" fmla="*/ 1322131 h 7470999"/>
              <a:gd name="connsiteX507" fmla="*/ 103231 w 17759887"/>
              <a:gd name="connsiteY507" fmla="*/ 1322751 h 7470999"/>
              <a:gd name="connsiteX508" fmla="*/ 101550 w 17759887"/>
              <a:gd name="connsiteY508" fmla="*/ 1323886 h 7470999"/>
              <a:gd name="connsiteX509" fmla="*/ 143556 w 17759887"/>
              <a:gd name="connsiteY509" fmla="*/ 1295495 h 7470999"/>
              <a:gd name="connsiteX510" fmla="*/ 107712 w 17759887"/>
              <a:gd name="connsiteY510" fmla="*/ 1319722 h 7470999"/>
              <a:gd name="connsiteX511" fmla="*/ 104148 w 17759887"/>
              <a:gd name="connsiteY511" fmla="*/ 1322131 h 7470999"/>
              <a:gd name="connsiteX512" fmla="*/ 116112 w 17759887"/>
              <a:gd name="connsiteY512" fmla="*/ 1314044 h 7470999"/>
              <a:gd name="connsiteX513" fmla="*/ 143556 w 17759887"/>
              <a:gd name="connsiteY513" fmla="*/ 1295495 h 7470999"/>
              <a:gd name="connsiteX514" fmla="*/ 177787 w 17759887"/>
              <a:gd name="connsiteY514" fmla="*/ 1276113 h 7470999"/>
              <a:gd name="connsiteX515" fmla="*/ 223642 w 17759887"/>
              <a:gd name="connsiteY515" fmla="*/ 1279989 h 7470999"/>
              <a:gd name="connsiteX516" fmla="*/ 143556 w 17759887"/>
              <a:gd name="connsiteY516" fmla="*/ 1295495 h 7470999"/>
              <a:gd name="connsiteX517" fmla="*/ 177787 w 17759887"/>
              <a:gd name="connsiteY517" fmla="*/ 1276113 h 7470999"/>
              <a:gd name="connsiteX518" fmla="*/ 242280 w 17759887"/>
              <a:gd name="connsiteY518" fmla="*/ 1265230 h 7470999"/>
              <a:gd name="connsiteX519" fmla="*/ 241444 w 17759887"/>
              <a:gd name="connsiteY519" fmla="*/ 1265892 h 7470999"/>
              <a:gd name="connsiteX520" fmla="*/ 223642 w 17759887"/>
              <a:gd name="connsiteY520" fmla="*/ 1279989 h 7470999"/>
              <a:gd name="connsiteX521" fmla="*/ 232361 w 17759887"/>
              <a:gd name="connsiteY521" fmla="*/ 1273084 h 7470999"/>
              <a:gd name="connsiteX522" fmla="*/ 249799 w 17759887"/>
              <a:gd name="connsiteY522" fmla="*/ 1259275 h 7470999"/>
              <a:gd name="connsiteX523" fmla="*/ 246893 w 17759887"/>
              <a:gd name="connsiteY523" fmla="*/ 1261576 h 7470999"/>
              <a:gd name="connsiteX524" fmla="*/ 242280 w 17759887"/>
              <a:gd name="connsiteY524" fmla="*/ 1265230 h 7470999"/>
              <a:gd name="connsiteX525" fmla="*/ 12011780 w 17759887"/>
              <a:gd name="connsiteY525" fmla="*/ 1119765 h 7470999"/>
              <a:gd name="connsiteX526" fmla="*/ 11978196 w 17759887"/>
              <a:gd name="connsiteY526" fmla="*/ 1135271 h 7470999"/>
              <a:gd name="connsiteX527" fmla="*/ 11947397 w 17759887"/>
              <a:gd name="connsiteY527" fmla="*/ 1096628 h 7470999"/>
              <a:gd name="connsiteX528" fmla="*/ 11924873 w 17759887"/>
              <a:gd name="connsiteY528" fmla="*/ 1101716 h 7470999"/>
              <a:gd name="connsiteX529" fmla="*/ 11947397 w 17759887"/>
              <a:gd name="connsiteY529" fmla="*/ 1096628 h 7470999"/>
              <a:gd name="connsiteX530" fmla="*/ 8087568 w 17759887"/>
              <a:gd name="connsiteY530" fmla="*/ 1086170 h 7470999"/>
              <a:gd name="connsiteX531" fmla="*/ 8053984 w 17759887"/>
              <a:gd name="connsiteY531" fmla="*/ 1104260 h 7470999"/>
              <a:gd name="connsiteX532" fmla="*/ 8374327 w 17759887"/>
              <a:gd name="connsiteY532" fmla="*/ 1135271 h 7470999"/>
              <a:gd name="connsiteX533" fmla="*/ 8999515 w 17759887"/>
              <a:gd name="connsiteY533" fmla="*/ 1246394 h 7470999"/>
              <a:gd name="connsiteX534" fmla="*/ 9224272 w 17759887"/>
              <a:gd name="connsiteY534" fmla="*/ 1264484 h 7470999"/>
              <a:gd name="connsiteX535" fmla="*/ 8087568 w 17759887"/>
              <a:gd name="connsiteY535" fmla="*/ 1086170 h 7470999"/>
              <a:gd name="connsiteX536" fmla="*/ 11771523 w 17759887"/>
              <a:gd name="connsiteY536" fmla="*/ 1070665 h 7470999"/>
              <a:gd name="connsiteX537" fmla="*/ 11913611 w 17759887"/>
              <a:gd name="connsiteY537" fmla="*/ 1104260 h 7470999"/>
              <a:gd name="connsiteX538" fmla="*/ 11771523 w 17759887"/>
              <a:gd name="connsiteY538" fmla="*/ 1070665 h 7470999"/>
              <a:gd name="connsiteX539" fmla="*/ 8007482 w 17759887"/>
              <a:gd name="connsiteY539" fmla="*/ 1070665 h 7470999"/>
              <a:gd name="connsiteX540" fmla="*/ 7973898 w 17759887"/>
              <a:gd name="connsiteY540" fmla="*/ 1086170 h 7470999"/>
              <a:gd name="connsiteX541" fmla="*/ 8007482 w 17759887"/>
              <a:gd name="connsiteY541" fmla="*/ 1070665 h 7470999"/>
              <a:gd name="connsiteX542" fmla="*/ 11691437 w 17759887"/>
              <a:gd name="connsiteY542" fmla="*/ 1055159 h 7470999"/>
              <a:gd name="connsiteX543" fmla="*/ 11771523 w 17759887"/>
              <a:gd name="connsiteY543" fmla="*/ 1070665 h 7470999"/>
              <a:gd name="connsiteX544" fmla="*/ 11691437 w 17759887"/>
              <a:gd name="connsiteY544" fmla="*/ 1055159 h 7470999"/>
              <a:gd name="connsiteX545" fmla="*/ 11626851 w 17759887"/>
              <a:gd name="connsiteY545" fmla="*/ 1039654 h 7470999"/>
              <a:gd name="connsiteX546" fmla="*/ 11691437 w 17759887"/>
              <a:gd name="connsiteY546" fmla="*/ 1055159 h 7470999"/>
              <a:gd name="connsiteX547" fmla="*/ 11626851 w 17759887"/>
              <a:gd name="connsiteY547" fmla="*/ 1039654 h 7470999"/>
              <a:gd name="connsiteX548" fmla="*/ 7733640 w 17759887"/>
              <a:gd name="connsiteY548" fmla="*/ 1039654 h 7470999"/>
              <a:gd name="connsiteX549" fmla="*/ 7702638 w 17759887"/>
              <a:gd name="connsiteY549" fmla="*/ 1055159 h 7470999"/>
              <a:gd name="connsiteX550" fmla="*/ 7733640 w 17759887"/>
              <a:gd name="connsiteY550" fmla="*/ 1039654 h 7470999"/>
              <a:gd name="connsiteX551" fmla="*/ 11546765 w 17759887"/>
              <a:gd name="connsiteY551" fmla="*/ 1024148 h 7470999"/>
              <a:gd name="connsiteX552" fmla="*/ 11626851 w 17759887"/>
              <a:gd name="connsiteY552" fmla="*/ 1039654 h 7470999"/>
              <a:gd name="connsiteX553" fmla="*/ 11546765 w 17759887"/>
              <a:gd name="connsiteY553" fmla="*/ 1024148 h 7470999"/>
              <a:gd name="connsiteX554" fmla="*/ 7671638 w 17759887"/>
              <a:gd name="connsiteY554" fmla="*/ 1024148 h 7470999"/>
              <a:gd name="connsiteX555" fmla="*/ 7591552 w 17759887"/>
              <a:gd name="connsiteY555" fmla="*/ 1039654 h 7470999"/>
              <a:gd name="connsiteX556" fmla="*/ 7671638 w 17759887"/>
              <a:gd name="connsiteY556" fmla="*/ 1024148 h 7470999"/>
              <a:gd name="connsiteX557" fmla="*/ 11482180 w 17759887"/>
              <a:gd name="connsiteY557" fmla="*/ 1006058 h 7470999"/>
              <a:gd name="connsiteX558" fmla="*/ 11546765 w 17759887"/>
              <a:gd name="connsiteY558" fmla="*/ 1024148 h 7470999"/>
              <a:gd name="connsiteX559" fmla="*/ 11482180 w 17759887"/>
              <a:gd name="connsiteY559" fmla="*/ 1006058 h 7470999"/>
              <a:gd name="connsiteX560" fmla="*/ 7526966 w 17759887"/>
              <a:gd name="connsiteY560" fmla="*/ 1006058 h 7470999"/>
              <a:gd name="connsiteX561" fmla="*/ 7477881 w 17759887"/>
              <a:gd name="connsiteY561" fmla="*/ 1024148 h 7470999"/>
              <a:gd name="connsiteX562" fmla="*/ 7526966 w 17759887"/>
              <a:gd name="connsiteY562" fmla="*/ 1006058 h 7470999"/>
              <a:gd name="connsiteX563" fmla="*/ 11402094 w 17759887"/>
              <a:gd name="connsiteY563" fmla="*/ 990553 h 7470999"/>
              <a:gd name="connsiteX564" fmla="*/ 11482180 w 17759887"/>
              <a:gd name="connsiteY564" fmla="*/ 1006058 h 7470999"/>
              <a:gd name="connsiteX565" fmla="*/ 11402094 w 17759887"/>
              <a:gd name="connsiteY565" fmla="*/ 990553 h 7470999"/>
              <a:gd name="connsiteX566" fmla="*/ 7363484 w 17759887"/>
              <a:gd name="connsiteY566" fmla="*/ 986434 h 7470999"/>
              <a:gd name="connsiteX567" fmla="*/ 7317709 w 17759887"/>
              <a:gd name="connsiteY567" fmla="*/ 1006058 h 7470999"/>
              <a:gd name="connsiteX568" fmla="*/ 7382294 w 17759887"/>
              <a:gd name="connsiteY568" fmla="*/ 990553 h 7470999"/>
              <a:gd name="connsiteX569" fmla="*/ 7363484 w 17759887"/>
              <a:gd name="connsiteY569" fmla="*/ 986434 h 7470999"/>
              <a:gd name="connsiteX570" fmla="*/ 7253124 w 17759887"/>
              <a:gd name="connsiteY570" fmla="*/ 975047 h 7470999"/>
              <a:gd name="connsiteX571" fmla="*/ 7206622 w 17759887"/>
              <a:gd name="connsiteY571" fmla="*/ 990553 h 7470999"/>
              <a:gd name="connsiteX572" fmla="*/ 7253124 w 17759887"/>
              <a:gd name="connsiteY572" fmla="*/ 975047 h 7470999"/>
              <a:gd name="connsiteX573" fmla="*/ 11257422 w 17759887"/>
              <a:gd name="connsiteY573" fmla="*/ 959542 h 7470999"/>
              <a:gd name="connsiteX574" fmla="*/ 11402094 w 17759887"/>
              <a:gd name="connsiteY574" fmla="*/ 990553 h 7470999"/>
              <a:gd name="connsiteX575" fmla="*/ 11257422 w 17759887"/>
              <a:gd name="connsiteY575" fmla="*/ 959542 h 7470999"/>
              <a:gd name="connsiteX576" fmla="*/ 7108452 w 17759887"/>
              <a:gd name="connsiteY576" fmla="*/ 959542 h 7470999"/>
              <a:gd name="connsiteX577" fmla="*/ 7030950 w 17759887"/>
              <a:gd name="connsiteY577" fmla="*/ 975047 h 7470999"/>
              <a:gd name="connsiteX578" fmla="*/ 7108452 w 17759887"/>
              <a:gd name="connsiteY578" fmla="*/ 959542 h 7470999"/>
              <a:gd name="connsiteX579" fmla="*/ 11177336 w 17759887"/>
              <a:gd name="connsiteY579" fmla="*/ 944036 h 7470999"/>
              <a:gd name="connsiteX580" fmla="*/ 11257422 w 17759887"/>
              <a:gd name="connsiteY580" fmla="*/ 959542 h 7470999"/>
              <a:gd name="connsiteX581" fmla="*/ 11177336 w 17759887"/>
              <a:gd name="connsiteY581" fmla="*/ 944036 h 7470999"/>
              <a:gd name="connsiteX582" fmla="*/ 6997365 w 17759887"/>
              <a:gd name="connsiteY582" fmla="*/ 944036 h 7470999"/>
              <a:gd name="connsiteX583" fmla="*/ 6950864 w 17759887"/>
              <a:gd name="connsiteY583" fmla="*/ 959542 h 7470999"/>
              <a:gd name="connsiteX584" fmla="*/ 6997365 w 17759887"/>
              <a:gd name="connsiteY584" fmla="*/ 944036 h 7470999"/>
              <a:gd name="connsiteX585" fmla="*/ 11112751 w 17759887"/>
              <a:gd name="connsiteY585" fmla="*/ 928531 h 7470999"/>
              <a:gd name="connsiteX586" fmla="*/ 11177336 w 17759887"/>
              <a:gd name="connsiteY586" fmla="*/ 944036 h 7470999"/>
              <a:gd name="connsiteX587" fmla="*/ 11112751 w 17759887"/>
              <a:gd name="connsiteY587" fmla="*/ 928531 h 7470999"/>
              <a:gd name="connsiteX588" fmla="*/ 11032665 w 17759887"/>
              <a:gd name="connsiteY588" fmla="*/ 913025 h 7470999"/>
              <a:gd name="connsiteX589" fmla="*/ 11112751 w 17759887"/>
              <a:gd name="connsiteY589" fmla="*/ 928531 h 7470999"/>
              <a:gd name="connsiteX590" fmla="*/ 11032665 w 17759887"/>
              <a:gd name="connsiteY590" fmla="*/ 913025 h 7470999"/>
              <a:gd name="connsiteX591" fmla="*/ 10890577 w 17759887"/>
              <a:gd name="connsiteY591" fmla="*/ 882014 h 7470999"/>
              <a:gd name="connsiteX592" fmla="*/ 11032665 w 17759887"/>
              <a:gd name="connsiteY592" fmla="*/ 913025 h 7470999"/>
              <a:gd name="connsiteX593" fmla="*/ 10890577 w 17759887"/>
              <a:gd name="connsiteY593" fmla="*/ 882014 h 7470999"/>
              <a:gd name="connsiteX594" fmla="*/ 10793289 w 17759887"/>
              <a:gd name="connsiteY594" fmla="*/ 868855 h 7470999"/>
              <a:gd name="connsiteX595" fmla="*/ 10777855 w 17759887"/>
              <a:gd name="connsiteY595" fmla="*/ 870961 h 7470999"/>
              <a:gd name="connsiteX596" fmla="*/ 10767865 w 17759887"/>
              <a:gd name="connsiteY596" fmla="*/ 872323 h 7470999"/>
              <a:gd name="connsiteX597" fmla="*/ 10810491 w 17759887"/>
              <a:gd name="connsiteY597" fmla="*/ 866509 h 7470999"/>
              <a:gd name="connsiteX598" fmla="*/ 10794506 w 17759887"/>
              <a:gd name="connsiteY598" fmla="*/ 868689 h 7470999"/>
              <a:gd name="connsiteX599" fmla="*/ 10793289 w 17759887"/>
              <a:gd name="connsiteY599" fmla="*/ 868855 h 7470999"/>
              <a:gd name="connsiteX600" fmla="*/ 10856346 w 17759887"/>
              <a:gd name="connsiteY600" fmla="*/ 861663 h 7470999"/>
              <a:gd name="connsiteX601" fmla="*/ 10890577 w 17759887"/>
              <a:gd name="connsiteY601" fmla="*/ 882014 h 7470999"/>
              <a:gd name="connsiteX602" fmla="*/ 10810491 w 17759887"/>
              <a:gd name="connsiteY602" fmla="*/ 866509 h 7470999"/>
              <a:gd name="connsiteX603" fmla="*/ 10856346 w 17759887"/>
              <a:gd name="connsiteY603" fmla="*/ 861663 h 7470999"/>
              <a:gd name="connsiteX604" fmla="*/ 10712321 w 17759887"/>
              <a:gd name="connsiteY604" fmla="*/ 832913 h 7470999"/>
              <a:gd name="connsiteX605" fmla="*/ 10681320 w 17759887"/>
              <a:gd name="connsiteY605" fmla="*/ 848419 h 7470999"/>
              <a:gd name="connsiteX606" fmla="*/ 10712321 w 17759887"/>
              <a:gd name="connsiteY606" fmla="*/ 832913 h 7470999"/>
              <a:gd name="connsiteX607" fmla="*/ 10443649 w 17759887"/>
              <a:gd name="connsiteY607" fmla="*/ 784181 h 7470999"/>
              <a:gd name="connsiteX608" fmla="*/ 10425562 w 17759887"/>
              <a:gd name="connsiteY608" fmla="*/ 786397 h 7470999"/>
              <a:gd name="connsiteX609" fmla="*/ 10443363 w 17759887"/>
              <a:gd name="connsiteY609" fmla="*/ 784216 h 7470999"/>
              <a:gd name="connsiteX610" fmla="*/ 10478966 w 17759887"/>
              <a:gd name="connsiteY610" fmla="*/ 779855 h 7470999"/>
              <a:gd name="connsiteX611" fmla="*/ 10473032 w 17759887"/>
              <a:gd name="connsiteY611" fmla="*/ 780582 h 7470999"/>
              <a:gd name="connsiteX612" fmla="*/ 10443649 w 17759887"/>
              <a:gd name="connsiteY612" fmla="*/ 784181 h 7470999"/>
              <a:gd name="connsiteX613" fmla="*/ 10461907 w 17759887"/>
              <a:gd name="connsiteY613" fmla="*/ 781945 h 7470999"/>
              <a:gd name="connsiteX614" fmla="*/ 10478966 w 17759887"/>
              <a:gd name="connsiteY614" fmla="*/ 779855 h 7470999"/>
              <a:gd name="connsiteX615" fmla="*/ 10295907 w 17759887"/>
              <a:gd name="connsiteY615" fmla="*/ 763502 h 7470999"/>
              <a:gd name="connsiteX616" fmla="*/ 10265390 w 17759887"/>
              <a:gd name="connsiteY616" fmla="*/ 786397 h 7470999"/>
              <a:gd name="connsiteX617" fmla="*/ 10311891 w 17759887"/>
              <a:gd name="connsiteY617" fmla="*/ 770891 h 7470999"/>
              <a:gd name="connsiteX618" fmla="*/ 10295907 w 17759887"/>
              <a:gd name="connsiteY618" fmla="*/ 763502 h 7470999"/>
              <a:gd name="connsiteX619" fmla="*/ 4583484 w 17759887"/>
              <a:gd name="connsiteY619" fmla="*/ 719852 h 7470999"/>
              <a:gd name="connsiteX620" fmla="*/ 4434615 w 17759887"/>
              <a:gd name="connsiteY620" fmla="*/ 737296 h 7470999"/>
              <a:gd name="connsiteX621" fmla="*/ 4610287 w 17759887"/>
              <a:gd name="connsiteY621" fmla="*/ 737296 h 7470999"/>
              <a:gd name="connsiteX622" fmla="*/ 4583484 w 17759887"/>
              <a:gd name="connsiteY622" fmla="*/ 719852 h 7470999"/>
              <a:gd name="connsiteX623" fmla="*/ 4243805 w 17759887"/>
              <a:gd name="connsiteY623" fmla="*/ 687993 h 7470999"/>
              <a:gd name="connsiteX624" fmla="*/ 3987683 w 17759887"/>
              <a:gd name="connsiteY624" fmla="*/ 721791 h 7470999"/>
              <a:gd name="connsiteX625" fmla="*/ 4308027 w 17759887"/>
              <a:gd name="connsiteY625" fmla="*/ 706285 h 7470999"/>
              <a:gd name="connsiteX626" fmla="*/ 4243805 w 17759887"/>
              <a:gd name="connsiteY626" fmla="*/ 687993 h 7470999"/>
              <a:gd name="connsiteX627" fmla="*/ 1151090 w 17759887"/>
              <a:gd name="connsiteY627" fmla="*/ 561567 h 7470999"/>
              <a:gd name="connsiteX628" fmla="*/ 1120089 w 17759887"/>
              <a:gd name="connsiteY628" fmla="*/ 577072 h 7470999"/>
              <a:gd name="connsiteX629" fmla="*/ 2474082 w 17759887"/>
              <a:gd name="connsiteY629" fmla="*/ 535038 h 7470999"/>
              <a:gd name="connsiteX630" fmla="*/ 5188972 w 17759887"/>
              <a:gd name="connsiteY630" fmla="*/ 608083 h 7470999"/>
              <a:gd name="connsiteX631" fmla="*/ 6661522 w 17759887"/>
              <a:gd name="connsiteY631" fmla="*/ 786397 h 7470999"/>
              <a:gd name="connsiteX632" fmla="*/ 8118569 w 17759887"/>
              <a:gd name="connsiteY632" fmla="*/ 959542 h 7470999"/>
              <a:gd name="connsiteX633" fmla="*/ 9575617 w 17759887"/>
              <a:gd name="connsiteY633" fmla="*/ 1135271 h 7470999"/>
              <a:gd name="connsiteX634" fmla="*/ 10952579 w 17759887"/>
              <a:gd name="connsiteY634" fmla="*/ 1424708 h 7470999"/>
              <a:gd name="connsiteX635" fmla="*/ 11642352 w 17759887"/>
              <a:gd name="connsiteY635" fmla="*/ 1551336 h 7470999"/>
              <a:gd name="connsiteX636" fmla="*/ 14491862 w 17759887"/>
              <a:gd name="connsiteY636" fmla="*/ 2321443 h 7470999"/>
              <a:gd name="connsiteX637" fmla="*/ 15326306 w 17759887"/>
              <a:gd name="connsiteY637" fmla="*/ 2561779 h 7470999"/>
              <a:gd name="connsiteX638" fmla="*/ 15582064 w 17759887"/>
              <a:gd name="connsiteY638" fmla="*/ 2672902 h 7470999"/>
              <a:gd name="connsiteX639" fmla="*/ 15517480 w 17759887"/>
              <a:gd name="connsiteY639" fmla="*/ 2706497 h 7470999"/>
              <a:gd name="connsiteX640" fmla="*/ 16207252 w 17759887"/>
              <a:gd name="connsiteY640" fmla="*/ 2897732 h 7470999"/>
              <a:gd name="connsiteX641" fmla="*/ 16269254 w 17759887"/>
              <a:gd name="connsiteY641" fmla="*/ 2977844 h 7470999"/>
              <a:gd name="connsiteX642" fmla="*/ 15822324 w 17759887"/>
              <a:gd name="connsiteY642" fmla="*/ 2864137 h 7470999"/>
              <a:gd name="connsiteX643" fmla="*/ 15822324 w 17759887"/>
              <a:gd name="connsiteY643" fmla="*/ 2864137 h 7470999"/>
              <a:gd name="connsiteX644" fmla="*/ 16222752 w 17759887"/>
              <a:gd name="connsiteY644" fmla="*/ 3008855 h 7470999"/>
              <a:gd name="connsiteX645" fmla="*/ 15917908 w 17759887"/>
              <a:gd name="connsiteY645" fmla="*/ 2962338 h 7470999"/>
              <a:gd name="connsiteX646" fmla="*/ 15917908 w 17759887"/>
              <a:gd name="connsiteY646" fmla="*/ 2962338 h 7470999"/>
              <a:gd name="connsiteX647" fmla="*/ 16253754 w 17759887"/>
              <a:gd name="connsiteY647" fmla="*/ 3122562 h 7470999"/>
              <a:gd name="connsiteX648" fmla="*/ 16543096 w 17759887"/>
              <a:gd name="connsiteY648" fmla="*/ 3233685 h 7470999"/>
              <a:gd name="connsiteX649" fmla="*/ 16302840 w 17759887"/>
              <a:gd name="connsiteY649" fmla="*/ 3233685 h 7470999"/>
              <a:gd name="connsiteX650" fmla="*/ 16287338 w 17759887"/>
              <a:gd name="connsiteY650" fmla="*/ 3249190 h 7470999"/>
              <a:gd name="connsiteX651" fmla="*/ 16302840 w 17759887"/>
              <a:gd name="connsiteY651" fmla="*/ 3233685 h 7470999"/>
              <a:gd name="connsiteX652" fmla="*/ 16287338 w 17759887"/>
              <a:gd name="connsiteY652" fmla="*/ 3267280 h 7470999"/>
              <a:gd name="connsiteX653" fmla="*/ 16669684 w 17759887"/>
              <a:gd name="connsiteY653" fmla="*/ 3409414 h 7470999"/>
              <a:gd name="connsiteX654" fmla="*/ 16847939 w 17759887"/>
              <a:gd name="connsiteY654" fmla="*/ 3443010 h 7470999"/>
              <a:gd name="connsiteX655" fmla="*/ 16767851 w 17759887"/>
              <a:gd name="connsiteY655" fmla="*/ 3443010 h 7470999"/>
              <a:gd name="connsiteX656" fmla="*/ 16478512 w 17759887"/>
              <a:gd name="connsiteY656" fmla="*/ 3409414 h 7470999"/>
              <a:gd name="connsiteX657" fmla="*/ 16909939 w 17759887"/>
              <a:gd name="connsiteY657" fmla="*/ 3523121 h 7470999"/>
              <a:gd name="connsiteX658" fmla="*/ 17072695 w 17759887"/>
              <a:gd name="connsiteY658" fmla="*/ 3569638 h 7470999"/>
              <a:gd name="connsiteX659" fmla="*/ 16863439 w 17759887"/>
              <a:gd name="connsiteY659" fmla="*/ 3554132 h 7470999"/>
              <a:gd name="connsiteX660" fmla="*/ 17008111 w 17759887"/>
              <a:gd name="connsiteY660" fmla="*/ 3569638 h 7470999"/>
              <a:gd name="connsiteX661" fmla="*/ 16863439 w 17759887"/>
              <a:gd name="connsiteY661" fmla="*/ 3554132 h 7470999"/>
              <a:gd name="connsiteX662" fmla="*/ 16111666 w 17759887"/>
              <a:gd name="connsiteY662" fmla="*/ 3474021 h 7470999"/>
              <a:gd name="connsiteX663" fmla="*/ 15997996 w 17759887"/>
              <a:gd name="connsiteY663" fmla="*/ 3443010 h 7470999"/>
              <a:gd name="connsiteX664" fmla="*/ 15933410 w 17759887"/>
              <a:gd name="connsiteY664" fmla="*/ 3424920 h 7470999"/>
              <a:gd name="connsiteX665" fmla="*/ 15933410 w 17759887"/>
              <a:gd name="connsiteY665" fmla="*/ 3424920 h 7470999"/>
              <a:gd name="connsiteX666" fmla="*/ 15997996 w 17759887"/>
              <a:gd name="connsiteY666" fmla="*/ 3443010 h 7470999"/>
              <a:gd name="connsiteX667" fmla="*/ 16111666 w 17759887"/>
              <a:gd name="connsiteY667" fmla="*/ 3474021 h 7470999"/>
              <a:gd name="connsiteX668" fmla="*/ 16512096 w 17759887"/>
              <a:gd name="connsiteY668" fmla="*/ 3649750 h 7470999"/>
              <a:gd name="connsiteX669" fmla="*/ 16638684 w 17759887"/>
              <a:gd name="connsiteY669" fmla="*/ 3683345 h 7470999"/>
              <a:gd name="connsiteX670" fmla="*/ 16734267 w 17759887"/>
              <a:gd name="connsiteY670" fmla="*/ 3763457 h 7470999"/>
              <a:gd name="connsiteX671" fmla="*/ 16894439 w 17759887"/>
              <a:gd name="connsiteY671" fmla="*/ 3794468 h 7470999"/>
              <a:gd name="connsiteX672" fmla="*/ 16953659 w 17759887"/>
              <a:gd name="connsiteY672" fmla="*/ 3884957 h 7470999"/>
              <a:gd name="connsiteX673" fmla="*/ 16956923 w 17759887"/>
              <a:gd name="connsiteY673" fmla="*/ 3890590 h 7470999"/>
              <a:gd name="connsiteX674" fmla="*/ 16950239 w 17759887"/>
              <a:gd name="connsiteY674" fmla="*/ 3892195 h 7470999"/>
              <a:gd name="connsiteX675" fmla="*/ 16798855 w 17759887"/>
              <a:gd name="connsiteY675" fmla="*/ 3939186 h 7470999"/>
              <a:gd name="connsiteX676" fmla="*/ 16463012 w 17759887"/>
              <a:gd name="connsiteY676" fmla="*/ 3859074 h 7470999"/>
              <a:gd name="connsiteX677" fmla="*/ 15933410 w 17759887"/>
              <a:gd name="connsiteY677" fmla="*/ 3745367 h 7470999"/>
              <a:gd name="connsiteX678" fmla="*/ 15486478 w 17759887"/>
              <a:gd name="connsiteY678" fmla="*/ 3618739 h 7470999"/>
              <a:gd name="connsiteX679" fmla="*/ 15646650 w 17759887"/>
              <a:gd name="connsiteY679" fmla="*/ 3698851 h 7470999"/>
              <a:gd name="connsiteX680" fmla="*/ 16238252 w 17759887"/>
              <a:gd name="connsiteY680" fmla="*/ 3874580 h 7470999"/>
              <a:gd name="connsiteX681" fmla="*/ 16238252 w 17759887"/>
              <a:gd name="connsiteY681" fmla="*/ 3874580 h 7470999"/>
              <a:gd name="connsiteX682" fmla="*/ 16447510 w 17759887"/>
              <a:gd name="connsiteY682" fmla="*/ 3970197 h 7470999"/>
              <a:gd name="connsiteX683" fmla="*/ 16718767 w 17759887"/>
              <a:gd name="connsiteY683" fmla="*/ 4034804 h 7470999"/>
              <a:gd name="connsiteX684" fmla="*/ 16558596 w 17759887"/>
              <a:gd name="connsiteY684" fmla="*/ 4019298 h 7470999"/>
              <a:gd name="connsiteX685" fmla="*/ 16814355 w 17759887"/>
              <a:gd name="connsiteY685" fmla="*/ 4114916 h 7470999"/>
              <a:gd name="connsiteX686" fmla="*/ 16832439 w 17759887"/>
              <a:gd name="connsiteY686" fmla="*/ 4210533 h 7470999"/>
              <a:gd name="connsiteX687" fmla="*/ 17023611 w 17759887"/>
              <a:gd name="connsiteY687" fmla="*/ 4259634 h 7470999"/>
              <a:gd name="connsiteX688" fmla="*/ 16589598 w 17759887"/>
              <a:gd name="connsiteY688" fmla="*/ 4244128 h 7470999"/>
              <a:gd name="connsiteX689" fmla="*/ 16623182 w 17759887"/>
              <a:gd name="connsiteY689" fmla="*/ 4275139 h 7470999"/>
              <a:gd name="connsiteX690" fmla="*/ 16013496 w 17759887"/>
              <a:gd name="connsiteY690" fmla="*/ 4145927 h 7470999"/>
              <a:gd name="connsiteX691" fmla="*/ 14140517 w 17759887"/>
              <a:gd name="connsiteY691" fmla="*/ 3665255 h 7470999"/>
              <a:gd name="connsiteX692" fmla="*/ 13964845 w 17759887"/>
              <a:gd name="connsiteY692" fmla="*/ 3603233 h 7470999"/>
              <a:gd name="connsiteX693" fmla="*/ 13964845 w 17759887"/>
              <a:gd name="connsiteY693" fmla="*/ 3603233 h 7470999"/>
              <a:gd name="connsiteX694" fmla="*/ 14140517 w 17759887"/>
              <a:gd name="connsiteY694" fmla="*/ 3665255 h 7470999"/>
              <a:gd name="connsiteX695" fmla="*/ 14941377 w 17759887"/>
              <a:gd name="connsiteY695" fmla="*/ 3908175 h 7470999"/>
              <a:gd name="connsiteX696" fmla="*/ 14732120 w 17759887"/>
              <a:gd name="connsiteY696" fmla="*/ 3908175 h 7470999"/>
              <a:gd name="connsiteX697" fmla="*/ 14861291 w 17759887"/>
              <a:gd name="connsiteY697" fmla="*/ 3970197 h 7470999"/>
              <a:gd name="connsiteX698" fmla="*/ 16463012 w 17759887"/>
              <a:gd name="connsiteY698" fmla="*/ 4450869 h 7470999"/>
              <a:gd name="connsiteX699" fmla="*/ 16718767 w 17759887"/>
              <a:gd name="connsiteY699" fmla="*/ 4546486 h 7470999"/>
              <a:gd name="connsiteX700" fmla="*/ 16447510 w 17759887"/>
              <a:gd name="connsiteY700" fmla="*/ 4484464 h 7470999"/>
              <a:gd name="connsiteX701" fmla="*/ 16543096 w 17759887"/>
              <a:gd name="connsiteY701" fmla="*/ 4530980 h 7470999"/>
              <a:gd name="connsiteX702" fmla="*/ 16589598 w 17759887"/>
              <a:gd name="connsiteY702" fmla="*/ 4595587 h 7470999"/>
              <a:gd name="connsiteX703" fmla="*/ 16832439 w 17759887"/>
              <a:gd name="connsiteY703" fmla="*/ 4660193 h 7470999"/>
              <a:gd name="connsiteX704" fmla="*/ 16847939 w 17759887"/>
              <a:gd name="connsiteY704" fmla="*/ 4706710 h 7470999"/>
              <a:gd name="connsiteX705" fmla="*/ 16638684 w 17759887"/>
              <a:gd name="connsiteY705" fmla="*/ 4706710 h 7470999"/>
              <a:gd name="connsiteX706" fmla="*/ 16909939 w 17759887"/>
              <a:gd name="connsiteY706" fmla="*/ 4786822 h 7470999"/>
              <a:gd name="connsiteX707" fmla="*/ 16767851 w 17759887"/>
              <a:gd name="connsiteY707" fmla="*/ 4820417 h 7470999"/>
              <a:gd name="connsiteX708" fmla="*/ 16863439 w 17759887"/>
              <a:gd name="connsiteY708" fmla="*/ 4885023 h 7470999"/>
              <a:gd name="connsiteX709" fmla="*/ 16990027 w 17759887"/>
              <a:gd name="connsiteY709" fmla="*/ 4965135 h 7470999"/>
              <a:gd name="connsiteX710" fmla="*/ 16703268 w 17759887"/>
              <a:gd name="connsiteY710" fmla="*/ 4980641 h 7470999"/>
              <a:gd name="connsiteX711" fmla="*/ 16878939 w 17759887"/>
              <a:gd name="connsiteY711" fmla="*/ 5060752 h 7470999"/>
              <a:gd name="connsiteX712" fmla="*/ 17054611 w 17759887"/>
              <a:gd name="connsiteY712" fmla="*/ 5140864 h 7470999"/>
              <a:gd name="connsiteX713" fmla="*/ 16238252 w 17759887"/>
              <a:gd name="connsiteY713" fmla="*/ 4947045 h 7470999"/>
              <a:gd name="connsiteX714" fmla="*/ 16238252 w 17759887"/>
              <a:gd name="connsiteY714" fmla="*/ 4947045 h 7470999"/>
              <a:gd name="connsiteX715" fmla="*/ 16463012 w 17759887"/>
              <a:gd name="connsiteY715" fmla="*/ 5027157 h 7470999"/>
              <a:gd name="connsiteX716" fmla="*/ 16718767 w 17759887"/>
              <a:gd name="connsiteY716" fmla="*/ 5091764 h 7470999"/>
              <a:gd name="connsiteX717" fmla="*/ 16607682 w 17759887"/>
              <a:gd name="connsiteY717" fmla="*/ 5125359 h 7470999"/>
              <a:gd name="connsiteX718" fmla="*/ 16607682 w 17759887"/>
              <a:gd name="connsiteY718" fmla="*/ 5187381 h 7470999"/>
              <a:gd name="connsiteX719" fmla="*/ 16318340 w 17759887"/>
              <a:gd name="connsiteY719" fmla="*/ 5125359 h 7470999"/>
              <a:gd name="connsiteX720" fmla="*/ 15757736 w 17759887"/>
              <a:gd name="connsiteY720" fmla="*/ 4947045 h 7470999"/>
              <a:gd name="connsiteX721" fmla="*/ 15437392 w 17759887"/>
              <a:gd name="connsiteY721" fmla="*/ 4900529 h 7470999"/>
              <a:gd name="connsiteX722" fmla="*/ 15597564 w 17759887"/>
              <a:gd name="connsiteY722" fmla="*/ 4965135 h 7470999"/>
              <a:gd name="connsiteX723" fmla="*/ 16654184 w 17759887"/>
              <a:gd name="connsiteY723" fmla="*/ 5301088 h 7470999"/>
              <a:gd name="connsiteX724" fmla="*/ 16752351 w 17759887"/>
              <a:gd name="connsiteY724" fmla="*/ 5381200 h 7470999"/>
              <a:gd name="connsiteX725" fmla="*/ 16367424 w 17759887"/>
              <a:gd name="connsiteY725" fmla="*/ 5316594 h 7470999"/>
              <a:gd name="connsiteX726" fmla="*/ 11657852 w 17759887"/>
              <a:gd name="connsiteY726" fmla="*/ 4050309 h 7470999"/>
              <a:gd name="connsiteX727" fmla="*/ 9175187 w 17759887"/>
              <a:gd name="connsiteY727" fmla="*/ 3554132 h 7470999"/>
              <a:gd name="connsiteX728" fmla="*/ 6565935 w 17759887"/>
              <a:gd name="connsiteY728" fmla="*/ 3184584 h 7470999"/>
              <a:gd name="connsiteX729" fmla="*/ 4674873 w 17759887"/>
              <a:gd name="connsiteY729" fmla="*/ 3042450 h 7470999"/>
              <a:gd name="connsiteX730" fmla="*/ 4274443 w 17759887"/>
              <a:gd name="connsiteY730" fmla="*/ 3026945 h 7470999"/>
              <a:gd name="connsiteX731" fmla="*/ 4739458 w 17759887"/>
              <a:gd name="connsiteY731" fmla="*/ 3057956 h 7470999"/>
              <a:gd name="connsiteX732" fmla="*/ 5044302 w 17759887"/>
              <a:gd name="connsiteY732" fmla="*/ 3073461 h 7470999"/>
              <a:gd name="connsiteX733" fmla="*/ 7526966 w 17759887"/>
              <a:gd name="connsiteY733" fmla="*/ 3378403 h 7470999"/>
              <a:gd name="connsiteX734" fmla="*/ 9048599 w 17759887"/>
              <a:gd name="connsiteY734" fmla="*/ 3587728 h 7470999"/>
              <a:gd name="connsiteX735" fmla="*/ 9449029 w 17759887"/>
              <a:gd name="connsiteY735" fmla="*/ 3683345 h 7470999"/>
              <a:gd name="connsiteX736" fmla="*/ 7493382 w 17759887"/>
              <a:gd name="connsiteY736" fmla="*/ 3378403 h 7470999"/>
              <a:gd name="connsiteX737" fmla="*/ 4434615 w 17759887"/>
              <a:gd name="connsiteY737" fmla="*/ 3088967 h 7470999"/>
              <a:gd name="connsiteX738" fmla="*/ 3978682 w 17759887"/>
              <a:gd name="connsiteY738" fmla="*/ 3088967 h 7470999"/>
              <a:gd name="connsiteX739" fmla="*/ 3923098 w 17759887"/>
              <a:gd name="connsiteY739" fmla="*/ 3088967 h 7470999"/>
              <a:gd name="connsiteX740" fmla="*/ 4868629 w 17759887"/>
              <a:gd name="connsiteY740" fmla="*/ 3122562 h 7470999"/>
              <a:gd name="connsiteX741" fmla="*/ 7893812 w 17759887"/>
              <a:gd name="connsiteY741" fmla="*/ 3474021 h 7470999"/>
              <a:gd name="connsiteX742" fmla="*/ 9911461 w 17759887"/>
              <a:gd name="connsiteY742" fmla="*/ 3794468 h 7470999"/>
              <a:gd name="connsiteX743" fmla="*/ 10185304 w 17759887"/>
              <a:gd name="connsiteY743" fmla="*/ 3809974 h 7470999"/>
              <a:gd name="connsiteX744" fmla="*/ 10425562 w 17759887"/>
              <a:gd name="connsiteY744" fmla="*/ 3859074 h 7470999"/>
              <a:gd name="connsiteX745" fmla="*/ 10425562 w 17759887"/>
              <a:gd name="connsiteY745" fmla="*/ 3874580 h 7470999"/>
              <a:gd name="connsiteX746" fmla="*/ 10505647 w 17759887"/>
              <a:gd name="connsiteY746" fmla="*/ 3890085 h 7470999"/>
              <a:gd name="connsiteX747" fmla="*/ 10570233 w 17759887"/>
              <a:gd name="connsiteY747" fmla="*/ 3908175 h 7470999"/>
              <a:gd name="connsiteX748" fmla="*/ 10647736 w 17759887"/>
              <a:gd name="connsiteY748" fmla="*/ 3923681 h 7470999"/>
              <a:gd name="connsiteX749" fmla="*/ 10965496 w 17759887"/>
              <a:gd name="connsiteY749" fmla="*/ 4006377 h 7470999"/>
              <a:gd name="connsiteX750" fmla="*/ 11233653 w 17759887"/>
              <a:gd name="connsiteY750" fmla="*/ 4053116 h 7470999"/>
              <a:gd name="connsiteX751" fmla="*/ 11242648 w 17759887"/>
              <a:gd name="connsiteY751" fmla="*/ 4056608 h 7470999"/>
              <a:gd name="connsiteX752" fmla="*/ 11249238 w 17759887"/>
              <a:gd name="connsiteY752" fmla="*/ 4055833 h 7470999"/>
              <a:gd name="connsiteX753" fmla="*/ 11306507 w 17759887"/>
              <a:gd name="connsiteY753" fmla="*/ 4065815 h 7470999"/>
              <a:gd name="connsiteX754" fmla="*/ 11642352 w 17759887"/>
              <a:gd name="connsiteY754" fmla="*/ 4164016 h 7470999"/>
              <a:gd name="connsiteX755" fmla="*/ 11706937 w 17759887"/>
              <a:gd name="connsiteY755" fmla="*/ 4179522 h 7470999"/>
              <a:gd name="connsiteX756" fmla="*/ 11787023 w 17759887"/>
              <a:gd name="connsiteY756" fmla="*/ 4179522 h 7470999"/>
              <a:gd name="connsiteX757" fmla="*/ 11849025 w 17759887"/>
              <a:gd name="connsiteY757" fmla="*/ 4195027 h 7470999"/>
              <a:gd name="connsiteX758" fmla="*/ 11849025 w 17759887"/>
              <a:gd name="connsiteY758" fmla="*/ 4195027 h 7470999"/>
              <a:gd name="connsiteX759" fmla="*/ 11913611 w 17759887"/>
              <a:gd name="connsiteY759" fmla="*/ 4210533 h 7470999"/>
              <a:gd name="connsiteX760" fmla="*/ 11913611 w 17759887"/>
              <a:gd name="connsiteY760" fmla="*/ 4210533 h 7470999"/>
              <a:gd name="connsiteX761" fmla="*/ 11993697 w 17759887"/>
              <a:gd name="connsiteY761" fmla="*/ 4244128 h 7470999"/>
              <a:gd name="connsiteX762" fmla="*/ 12042781 w 17759887"/>
              <a:gd name="connsiteY762" fmla="*/ 4244128 h 7470999"/>
              <a:gd name="connsiteX763" fmla="*/ 12091866 w 17759887"/>
              <a:gd name="connsiteY763" fmla="*/ 4259634 h 7470999"/>
              <a:gd name="connsiteX764" fmla="*/ 12058282 w 17759887"/>
              <a:gd name="connsiteY764" fmla="*/ 4275139 h 7470999"/>
              <a:gd name="connsiteX765" fmla="*/ 12107367 w 17759887"/>
              <a:gd name="connsiteY765" fmla="*/ 4259634 h 7470999"/>
              <a:gd name="connsiteX766" fmla="*/ 13163985 w 17759887"/>
              <a:gd name="connsiteY766" fmla="*/ 4546486 h 7470999"/>
              <a:gd name="connsiteX767" fmla="*/ 13163985 w 17759887"/>
              <a:gd name="connsiteY767" fmla="*/ 4546486 h 7470999"/>
              <a:gd name="connsiteX768" fmla="*/ 13404243 w 17759887"/>
              <a:gd name="connsiteY768" fmla="*/ 4644688 h 7470999"/>
              <a:gd name="connsiteX769" fmla="*/ 13595416 w 17759887"/>
              <a:gd name="connsiteY769" fmla="*/ 4706710 h 7470999"/>
              <a:gd name="connsiteX770" fmla="*/ 15886908 w 17759887"/>
              <a:gd name="connsiteY770" fmla="*/ 5381200 h 7470999"/>
              <a:gd name="connsiteX771" fmla="*/ 16093582 w 17759887"/>
              <a:gd name="connsiteY771" fmla="*/ 5445806 h 7470999"/>
              <a:gd name="connsiteX772" fmla="*/ 16478512 w 17759887"/>
              <a:gd name="connsiteY772" fmla="*/ 5572435 h 7470999"/>
              <a:gd name="connsiteX773" fmla="*/ 15822324 w 17759887"/>
              <a:gd name="connsiteY773" fmla="*/ 5412211 h 7470999"/>
              <a:gd name="connsiteX774" fmla="*/ 13515330 w 17759887"/>
              <a:gd name="connsiteY774" fmla="*/ 4820417 h 7470999"/>
              <a:gd name="connsiteX775" fmla="*/ 13404243 w 17759887"/>
              <a:gd name="connsiteY775" fmla="*/ 4786822 h 7470999"/>
              <a:gd name="connsiteX776" fmla="*/ 13339658 w 17759887"/>
              <a:gd name="connsiteY776" fmla="*/ 4771316 h 7470999"/>
              <a:gd name="connsiteX777" fmla="*/ 13293156 w 17759887"/>
              <a:gd name="connsiteY777" fmla="*/ 4755811 h 7470999"/>
              <a:gd name="connsiteX778" fmla="*/ 13210487 w 17759887"/>
              <a:gd name="connsiteY778" fmla="*/ 4740305 h 7470999"/>
              <a:gd name="connsiteX779" fmla="*/ 13210487 w 17759887"/>
              <a:gd name="connsiteY779" fmla="*/ 4740305 h 7470999"/>
              <a:gd name="connsiteX780" fmla="*/ 13293156 w 17759887"/>
              <a:gd name="connsiteY780" fmla="*/ 4755811 h 7470999"/>
              <a:gd name="connsiteX781" fmla="*/ 13339658 w 17759887"/>
              <a:gd name="connsiteY781" fmla="*/ 4771316 h 7470999"/>
              <a:gd name="connsiteX782" fmla="*/ 13404243 w 17759887"/>
              <a:gd name="connsiteY782" fmla="*/ 4786822 h 7470999"/>
              <a:gd name="connsiteX783" fmla="*/ 13515330 w 17759887"/>
              <a:gd name="connsiteY783" fmla="*/ 4820417 h 7470999"/>
              <a:gd name="connsiteX784" fmla="*/ 15951494 w 17759887"/>
              <a:gd name="connsiteY784" fmla="*/ 5507828 h 7470999"/>
              <a:gd name="connsiteX785" fmla="*/ 16318340 w 17759887"/>
              <a:gd name="connsiteY785" fmla="*/ 5621536 h 7470999"/>
              <a:gd name="connsiteX786" fmla="*/ 16287338 w 17759887"/>
              <a:gd name="connsiteY786" fmla="*/ 5652547 h 7470999"/>
              <a:gd name="connsiteX787" fmla="*/ 16432010 w 17759887"/>
              <a:gd name="connsiteY787" fmla="*/ 5701647 h 7470999"/>
              <a:gd name="connsiteX788" fmla="*/ 16703268 w 17759887"/>
              <a:gd name="connsiteY788" fmla="*/ 5812770 h 7470999"/>
              <a:gd name="connsiteX789" fmla="*/ 16367424 w 17759887"/>
              <a:gd name="connsiteY789" fmla="*/ 5732658 h 7470999"/>
              <a:gd name="connsiteX790" fmla="*/ 16093582 w 17759887"/>
              <a:gd name="connsiteY790" fmla="*/ 5683558 h 7470999"/>
              <a:gd name="connsiteX791" fmla="*/ 16382924 w 17759887"/>
              <a:gd name="connsiteY791" fmla="*/ 5766254 h 7470999"/>
              <a:gd name="connsiteX792" fmla="*/ 16413926 w 17759887"/>
              <a:gd name="connsiteY792" fmla="*/ 5797264 h 7470999"/>
              <a:gd name="connsiteX793" fmla="*/ 16703268 w 17759887"/>
              <a:gd name="connsiteY793" fmla="*/ 5861871 h 7470999"/>
              <a:gd name="connsiteX794" fmla="*/ 17023611 w 17759887"/>
              <a:gd name="connsiteY794" fmla="*/ 5988500 h 7470999"/>
              <a:gd name="connsiteX795" fmla="*/ 17393039 w 17759887"/>
              <a:gd name="connsiteY795" fmla="*/ 6086701 h 7470999"/>
              <a:gd name="connsiteX796" fmla="*/ 17374955 w 17759887"/>
              <a:gd name="connsiteY796" fmla="*/ 6148723 h 7470999"/>
              <a:gd name="connsiteX797" fmla="*/ 17343955 w 17759887"/>
              <a:gd name="connsiteY797" fmla="*/ 6166813 h 7470999"/>
              <a:gd name="connsiteX798" fmla="*/ 17103699 w 17759887"/>
              <a:gd name="connsiteY798" fmla="*/ 6133218 h 7470999"/>
              <a:gd name="connsiteX799" fmla="*/ 12908227 w 17759887"/>
              <a:gd name="connsiteY799" fmla="*/ 4996146 h 7470999"/>
              <a:gd name="connsiteX800" fmla="*/ 12794556 w 17759887"/>
              <a:gd name="connsiteY800" fmla="*/ 4965135 h 7470999"/>
              <a:gd name="connsiteX801" fmla="*/ 12748055 w 17759887"/>
              <a:gd name="connsiteY801" fmla="*/ 4947045 h 7470999"/>
              <a:gd name="connsiteX802" fmla="*/ 12667969 w 17759887"/>
              <a:gd name="connsiteY802" fmla="*/ 4931540 h 7470999"/>
              <a:gd name="connsiteX803" fmla="*/ 12618884 w 17759887"/>
              <a:gd name="connsiteY803" fmla="*/ 4916034 h 7470999"/>
              <a:gd name="connsiteX804" fmla="*/ 12618884 w 17759887"/>
              <a:gd name="connsiteY804" fmla="*/ 4916034 h 7470999"/>
              <a:gd name="connsiteX805" fmla="*/ 12667969 w 17759887"/>
              <a:gd name="connsiteY805" fmla="*/ 4931540 h 7470999"/>
              <a:gd name="connsiteX806" fmla="*/ 12748055 w 17759887"/>
              <a:gd name="connsiteY806" fmla="*/ 4947045 h 7470999"/>
              <a:gd name="connsiteX807" fmla="*/ 12794556 w 17759887"/>
              <a:gd name="connsiteY807" fmla="*/ 4965135 h 7470999"/>
              <a:gd name="connsiteX808" fmla="*/ 12908227 w 17759887"/>
              <a:gd name="connsiteY808" fmla="*/ 4996146 h 7470999"/>
              <a:gd name="connsiteX809" fmla="*/ 17072695 w 17759887"/>
              <a:gd name="connsiteY809" fmla="*/ 6262430 h 7470999"/>
              <a:gd name="connsiteX810" fmla="*/ 16752351 w 17759887"/>
              <a:gd name="connsiteY810" fmla="*/ 6213330 h 7470999"/>
              <a:gd name="connsiteX811" fmla="*/ 16990027 w 17759887"/>
              <a:gd name="connsiteY811" fmla="*/ 6308947 h 7470999"/>
              <a:gd name="connsiteX812" fmla="*/ 17039111 w 17759887"/>
              <a:gd name="connsiteY812" fmla="*/ 6373553 h 7470999"/>
              <a:gd name="connsiteX813" fmla="*/ 17488627 w 17759887"/>
              <a:gd name="connsiteY813" fmla="*/ 6533777 h 7470999"/>
              <a:gd name="connsiteX814" fmla="*/ 17401959 w 17759887"/>
              <a:gd name="connsiteY814" fmla="*/ 6522940 h 7470999"/>
              <a:gd name="connsiteX815" fmla="*/ 17391951 w 17759887"/>
              <a:gd name="connsiteY815" fmla="*/ 6518029 h 7470999"/>
              <a:gd name="connsiteX816" fmla="*/ 17374911 w 17759887"/>
              <a:gd name="connsiteY816" fmla="*/ 6516392 h 7470999"/>
              <a:gd name="connsiteX817" fmla="*/ 17343311 w 17759887"/>
              <a:gd name="connsiteY817" fmla="*/ 6507611 h 7470999"/>
              <a:gd name="connsiteX818" fmla="*/ 17279371 w 17759887"/>
              <a:gd name="connsiteY818" fmla="*/ 6487260 h 7470999"/>
              <a:gd name="connsiteX819" fmla="*/ 17054611 w 17759887"/>
              <a:gd name="connsiteY819" fmla="*/ 6438160 h 7470999"/>
              <a:gd name="connsiteX820" fmla="*/ 17230283 w 17759887"/>
              <a:gd name="connsiteY820" fmla="*/ 6502766 h 7470999"/>
              <a:gd name="connsiteX821" fmla="*/ 17333947 w 17759887"/>
              <a:gd name="connsiteY821" fmla="*/ 6512457 h 7470999"/>
              <a:gd name="connsiteX822" fmla="*/ 17374911 w 17759887"/>
              <a:gd name="connsiteY822" fmla="*/ 6516392 h 7470999"/>
              <a:gd name="connsiteX823" fmla="*/ 17395623 w 17759887"/>
              <a:gd name="connsiteY823" fmla="*/ 6522148 h 7470999"/>
              <a:gd name="connsiteX824" fmla="*/ 17401959 w 17759887"/>
              <a:gd name="connsiteY824" fmla="*/ 6522940 h 7470999"/>
              <a:gd name="connsiteX825" fmla="*/ 17424043 w 17759887"/>
              <a:gd name="connsiteY825" fmla="*/ 6533777 h 7470999"/>
              <a:gd name="connsiteX826" fmla="*/ 17282383 w 17759887"/>
              <a:gd name="connsiteY826" fmla="*/ 6545058 h 7470999"/>
              <a:gd name="connsiteX827" fmla="*/ 17259959 w 17759887"/>
              <a:gd name="connsiteY827" fmla="*/ 6539363 h 7470999"/>
              <a:gd name="connsiteX828" fmla="*/ 17257083 w 17759887"/>
              <a:gd name="connsiteY828" fmla="*/ 6538546 h 7470999"/>
              <a:gd name="connsiteX829" fmla="*/ 17256563 w 17759887"/>
              <a:gd name="connsiteY829" fmla="*/ 6538501 h 7470999"/>
              <a:gd name="connsiteX830" fmla="*/ 17259959 w 17759887"/>
              <a:gd name="connsiteY830" fmla="*/ 6539363 h 7470999"/>
              <a:gd name="connsiteX831" fmla="*/ 17294871 w 17759887"/>
              <a:gd name="connsiteY831" fmla="*/ 6549282 h 7470999"/>
              <a:gd name="connsiteX832" fmla="*/ 17630715 w 17759887"/>
              <a:gd name="connsiteY832" fmla="*/ 6694000 h 7470999"/>
              <a:gd name="connsiteX833" fmla="*/ 17310371 w 17759887"/>
              <a:gd name="connsiteY833" fmla="*/ 6678495 h 7470999"/>
              <a:gd name="connsiteX834" fmla="*/ 17455043 w 17759887"/>
              <a:gd name="connsiteY834" fmla="*/ 6743102 h 7470999"/>
              <a:gd name="connsiteX835" fmla="*/ 17374955 w 17759887"/>
              <a:gd name="connsiteY835" fmla="*/ 6774112 h 7470999"/>
              <a:gd name="connsiteX836" fmla="*/ 17294871 w 17759887"/>
              <a:gd name="connsiteY836" fmla="*/ 6774112 h 7470999"/>
              <a:gd name="connsiteX837" fmla="*/ 16349340 w 17759887"/>
              <a:gd name="connsiteY837" fmla="*/ 6502766 h 7470999"/>
              <a:gd name="connsiteX838" fmla="*/ 16269254 w 17759887"/>
              <a:gd name="connsiteY838" fmla="*/ 6533777 h 7470999"/>
              <a:gd name="connsiteX839" fmla="*/ 16943527 w 17759887"/>
              <a:gd name="connsiteY839" fmla="*/ 6743102 h 7470999"/>
              <a:gd name="connsiteX840" fmla="*/ 16909939 w 17759887"/>
              <a:gd name="connsiteY840" fmla="*/ 6774112 h 7470999"/>
              <a:gd name="connsiteX841" fmla="*/ 17008111 w 17759887"/>
              <a:gd name="connsiteY841" fmla="*/ 6758607 h 7470999"/>
              <a:gd name="connsiteX842" fmla="*/ 17023611 w 17759887"/>
              <a:gd name="connsiteY842" fmla="*/ 6789618 h 7470999"/>
              <a:gd name="connsiteX843" fmla="*/ 17152783 w 17759887"/>
              <a:gd name="connsiteY843" fmla="*/ 6854224 h 7470999"/>
              <a:gd name="connsiteX844" fmla="*/ 16734267 w 17759887"/>
              <a:gd name="connsiteY844" fmla="*/ 6774112 h 7470999"/>
              <a:gd name="connsiteX845" fmla="*/ 16607682 w 17759887"/>
              <a:gd name="connsiteY845" fmla="*/ 6758607 h 7470999"/>
              <a:gd name="connsiteX846" fmla="*/ 16847939 w 17759887"/>
              <a:gd name="connsiteY846" fmla="*/ 6823214 h 7470999"/>
              <a:gd name="connsiteX847" fmla="*/ 16894439 w 17759887"/>
              <a:gd name="connsiteY847" fmla="*/ 6903325 h 7470999"/>
              <a:gd name="connsiteX848" fmla="*/ 17103699 w 17759887"/>
              <a:gd name="connsiteY848" fmla="*/ 6949842 h 7470999"/>
              <a:gd name="connsiteX849" fmla="*/ 17214783 w 17759887"/>
              <a:gd name="connsiteY849" fmla="*/ 6998942 h 7470999"/>
              <a:gd name="connsiteX850" fmla="*/ 17183783 w 17759887"/>
              <a:gd name="connsiteY850" fmla="*/ 7029954 h 7470999"/>
              <a:gd name="connsiteX851" fmla="*/ 17424043 w 17759887"/>
              <a:gd name="connsiteY851" fmla="*/ 7110066 h 7470999"/>
              <a:gd name="connsiteX852" fmla="*/ 17568711 w 17759887"/>
              <a:gd name="connsiteY852" fmla="*/ 7205683 h 7470999"/>
              <a:gd name="connsiteX853" fmla="*/ 17568711 w 17759887"/>
              <a:gd name="connsiteY853" fmla="*/ 7223772 h 7470999"/>
              <a:gd name="connsiteX854" fmla="*/ 17759887 w 17759887"/>
              <a:gd name="connsiteY854" fmla="*/ 7350401 h 7470999"/>
              <a:gd name="connsiteX855" fmla="*/ 17599715 w 17759887"/>
              <a:gd name="connsiteY855" fmla="*/ 7334896 h 7470999"/>
              <a:gd name="connsiteX856" fmla="*/ 17759887 w 17759887"/>
              <a:gd name="connsiteY856" fmla="*/ 7399502 h 7470999"/>
              <a:gd name="connsiteX857" fmla="*/ 17488627 w 17759887"/>
              <a:gd name="connsiteY857" fmla="*/ 7383996 h 7470999"/>
              <a:gd name="connsiteX858" fmla="*/ 15532980 w 17759887"/>
              <a:gd name="connsiteY858" fmla="*/ 6854224 h 7470999"/>
              <a:gd name="connsiteX859" fmla="*/ 15486478 w 17759887"/>
              <a:gd name="connsiteY859" fmla="*/ 6838719 h 7470999"/>
              <a:gd name="connsiteX860" fmla="*/ 15486478 w 17759887"/>
              <a:gd name="connsiteY860" fmla="*/ 6838719 h 7470999"/>
              <a:gd name="connsiteX861" fmla="*/ 15532980 w 17759887"/>
              <a:gd name="connsiteY861" fmla="*/ 6854224 h 7470999"/>
              <a:gd name="connsiteX862" fmla="*/ 16207252 w 17759887"/>
              <a:gd name="connsiteY862" fmla="*/ 7079054 h 7470999"/>
              <a:gd name="connsiteX863" fmla="*/ 16894439 w 17759887"/>
              <a:gd name="connsiteY863" fmla="*/ 7303884 h 7470999"/>
              <a:gd name="connsiteX864" fmla="*/ 17119199 w 17759887"/>
              <a:gd name="connsiteY864" fmla="*/ 7415008 h 7470999"/>
              <a:gd name="connsiteX865" fmla="*/ 17008111 w 17759887"/>
              <a:gd name="connsiteY865" fmla="*/ 7415008 h 7470999"/>
              <a:gd name="connsiteX866" fmla="*/ 16832439 w 17759887"/>
              <a:gd name="connsiteY866" fmla="*/ 7368491 h 7470999"/>
              <a:gd name="connsiteX867" fmla="*/ 15791322 w 17759887"/>
              <a:gd name="connsiteY867" fmla="*/ 7063549 h 7470999"/>
              <a:gd name="connsiteX868" fmla="*/ 10105218 w 17759887"/>
              <a:gd name="connsiteY868" fmla="*/ 5572435 h 7470999"/>
              <a:gd name="connsiteX869" fmla="*/ 8568084 w 17759887"/>
              <a:gd name="connsiteY869" fmla="*/ 5332099 h 7470999"/>
              <a:gd name="connsiteX870" fmla="*/ 4403614 w 17759887"/>
              <a:gd name="connsiteY870" fmla="*/ 4866933 h 7470999"/>
              <a:gd name="connsiteX871" fmla="*/ 1711691 w 17759887"/>
              <a:gd name="connsiteY871" fmla="*/ 4885023 h 7470999"/>
              <a:gd name="connsiteX872" fmla="*/ 1104588 w 17759887"/>
              <a:gd name="connsiteY872" fmla="*/ 4931540 h 7470999"/>
              <a:gd name="connsiteX873" fmla="*/ 1295761 w 17759887"/>
              <a:gd name="connsiteY873" fmla="*/ 4804911 h 7470999"/>
              <a:gd name="connsiteX874" fmla="*/ 1585104 w 17759887"/>
              <a:gd name="connsiteY874" fmla="*/ 4755811 h 7470999"/>
              <a:gd name="connsiteX875" fmla="*/ 2592637 w 17759887"/>
              <a:gd name="connsiteY875" fmla="*/ 4675699 h 7470999"/>
              <a:gd name="connsiteX876" fmla="*/ 5059802 w 17759887"/>
              <a:gd name="connsiteY876" fmla="*/ 4724799 h 7470999"/>
              <a:gd name="connsiteX877" fmla="*/ 5715990 w 17759887"/>
              <a:gd name="connsiteY877" fmla="*/ 4755811 h 7470999"/>
              <a:gd name="connsiteX878" fmla="*/ 5589403 w 17759887"/>
              <a:gd name="connsiteY878" fmla="*/ 4740305 h 7470999"/>
              <a:gd name="connsiteX879" fmla="*/ 1745276 w 17759887"/>
              <a:gd name="connsiteY879" fmla="*/ 4675699 h 7470999"/>
              <a:gd name="connsiteX880" fmla="*/ 1104588 w 17759887"/>
              <a:gd name="connsiteY880" fmla="*/ 4706710 h 7470999"/>
              <a:gd name="connsiteX881" fmla="*/ 1024502 w 17759887"/>
              <a:gd name="connsiteY881" fmla="*/ 4675699 h 7470999"/>
              <a:gd name="connsiteX882" fmla="*/ 959916 w 17759887"/>
              <a:gd name="connsiteY882" fmla="*/ 4611092 h 7470999"/>
              <a:gd name="connsiteX883" fmla="*/ 1055503 w 17759887"/>
              <a:gd name="connsiteY883" fmla="*/ 4580081 h 7470999"/>
              <a:gd name="connsiteX884" fmla="*/ 1135589 w 17759887"/>
              <a:gd name="connsiteY884" fmla="*/ 4515475 h 7470999"/>
              <a:gd name="connsiteX885" fmla="*/ 1009001 w 17759887"/>
              <a:gd name="connsiteY885" fmla="*/ 4515475 h 7470999"/>
              <a:gd name="connsiteX886" fmla="*/ 975417 w 17759887"/>
              <a:gd name="connsiteY886" fmla="*/ 4515475 h 7470999"/>
              <a:gd name="connsiteX887" fmla="*/ 1009001 w 17759887"/>
              <a:gd name="connsiteY887" fmla="*/ 4515475 h 7470999"/>
              <a:gd name="connsiteX888" fmla="*/ 895331 w 17759887"/>
              <a:gd name="connsiteY888" fmla="*/ 4530980 h 7470999"/>
              <a:gd name="connsiteX889" fmla="*/ 1264760 w 17759887"/>
              <a:gd name="connsiteY889" fmla="*/ 4386262 h 7470999"/>
              <a:gd name="connsiteX890" fmla="*/ 1505018 w 17759887"/>
              <a:gd name="connsiteY890" fmla="*/ 4355251 h 7470999"/>
              <a:gd name="connsiteX891" fmla="*/ 1505018 w 17759887"/>
              <a:gd name="connsiteY891" fmla="*/ 4355251 h 7470999"/>
              <a:gd name="connsiteX892" fmla="*/ 1264760 w 17759887"/>
              <a:gd name="connsiteY892" fmla="*/ 4386262 h 7470999"/>
              <a:gd name="connsiteX893" fmla="*/ 1151090 w 17759887"/>
              <a:gd name="connsiteY893" fmla="*/ 4324240 h 7470999"/>
              <a:gd name="connsiteX894" fmla="*/ 1151090 w 17759887"/>
              <a:gd name="connsiteY894" fmla="*/ 4259634 h 7470999"/>
              <a:gd name="connsiteX895" fmla="*/ 1120089 w 17759887"/>
              <a:gd name="connsiteY895" fmla="*/ 4228623 h 7470999"/>
              <a:gd name="connsiteX896" fmla="*/ 830746 w 17759887"/>
              <a:gd name="connsiteY896" fmla="*/ 4275139 h 7470999"/>
              <a:gd name="connsiteX897" fmla="*/ 990917 w 17759887"/>
              <a:gd name="connsiteY897" fmla="*/ 4164016 h 7470999"/>
              <a:gd name="connsiteX898" fmla="*/ 768744 w 17759887"/>
              <a:gd name="connsiteY898" fmla="*/ 4210533 h 7470999"/>
              <a:gd name="connsiteX899" fmla="*/ 768744 w 17759887"/>
              <a:gd name="connsiteY899" fmla="*/ 4083904 h 7470999"/>
              <a:gd name="connsiteX900" fmla="*/ 1009001 w 17759887"/>
              <a:gd name="connsiteY900" fmla="*/ 4050309 h 7470999"/>
              <a:gd name="connsiteX901" fmla="*/ 1009001 w 17759887"/>
              <a:gd name="connsiteY901" fmla="*/ 3970197 h 7470999"/>
              <a:gd name="connsiteX902" fmla="*/ 1215675 w 17759887"/>
              <a:gd name="connsiteY902" fmla="*/ 3939186 h 7470999"/>
              <a:gd name="connsiteX903" fmla="*/ 1009001 w 17759887"/>
              <a:gd name="connsiteY903" fmla="*/ 3890085 h 7470999"/>
              <a:gd name="connsiteX904" fmla="*/ 639573 w 17759887"/>
              <a:gd name="connsiteY904" fmla="*/ 3954692 h 7470999"/>
              <a:gd name="connsiteX905" fmla="*/ 688658 w 17759887"/>
              <a:gd name="connsiteY905" fmla="*/ 3874580 h 7470999"/>
              <a:gd name="connsiteX906" fmla="*/ 1009001 w 17759887"/>
              <a:gd name="connsiteY906" fmla="*/ 3809974 h 7470999"/>
              <a:gd name="connsiteX907" fmla="*/ 1040002 w 17759887"/>
              <a:gd name="connsiteY907" fmla="*/ 3763457 h 7470999"/>
              <a:gd name="connsiteX908" fmla="*/ 1311261 w 17759887"/>
              <a:gd name="connsiteY908" fmla="*/ 3683345 h 7470999"/>
              <a:gd name="connsiteX909" fmla="*/ 1424932 w 17759887"/>
              <a:gd name="connsiteY909" fmla="*/ 3618739 h 7470999"/>
              <a:gd name="connsiteX910" fmla="*/ 1040002 w 17759887"/>
              <a:gd name="connsiteY910" fmla="*/ 3649750 h 7470999"/>
              <a:gd name="connsiteX911" fmla="*/ 624072 w 17759887"/>
              <a:gd name="connsiteY911" fmla="*/ 3618739 h 7470999"/>
              <a:gd name="connsiteX912" fmla="*/ 1055503 w 17759887"/>
              <a:gd name="connsiteY912" fmla="*/ 3474021 h 7470999"/>
              <a:gd name="connsiteX913" fmla="*/ 1024502 w 17759887"/>
              <a:gd name="connsiteY913" fmla="*/ 3443010 h 7470999"/>
              <a:gd name="connsiteX914" fmla="*/ 1264760 w 17759887"/>
              <a:gd name="connsiteY914" fmla="*/ 3347392 h 7470999"/>
              <a:gd name="connsiteX915" fmla="*/ 1585104 w 17759887"/>
              <a:gd name="connsiteY915" fmla="*/ 3313797 h 7470999"/>
              <a:gd name="connsiteX916" fmla="*/ 1089087 w 17759887"/>
              <a:gd name="connsiteY916" fmla="*/ 3347392 h 7470999"/>
              <a:gd name="connsiteX917" fmla="*/ 1040002 w 17759887"/>
              <a:gd name="connsiteY917" fmla="*/ 3313797 h 7470999"/>
              <a:gd name="connsiteX918" fmla="*/ 719659 w 17759887"/>
              <a:gd name="connsiteY918" fmla="*/ 3298291 h 7470999"/>
              <a:gd name="connsiteX919" fmla="*/ 559487 w 17759887"/>
              <a:gd name="connsiteY919" fmla="*/ 3313797 h 7470999"/>
              <a:gd name="connsiteX920" fmla="*/ 1184674 w 17759887"/>
              <a:gd name="connsiteY920" fmla="*/ 3153573 h 7470999"/>
              <a:gd name="connsiteX921" fmla="*/ 1440432 w 17759887"/>
              <a:gd name="connsiteY921" fmla="*/ 3122562 h 7470999"/>
              <a:gd name="connsiteX922" fmla="*/ 1055503 w 17759887"/>
              <a:gd name="connsiteY922" fmla="*/ 3122562 h 7470999"/>
              <a:gd name="connsiteX923" fmla="*/ 559487 w 17759887"/>
              <a:gd name="connsiteY923" fmla="*/ 3218179 h 7470999"/>
              <a:gd name="connsiteX924" fmla="*/ 848829 w 17759887"/>
              <a:gd name="connsiteY924" fmla="*/ 3104472 h 7470999"/>
              <a:gd name="connsiteX925" fmla="*/ 879831 w 17759887"/>
              <a:gd name="connsiteY925" fmla="*/ 3104472 h 7470999"/>
              <a:gd name="connsiteX926" fmla="*/ 848829 w 17759887"/>
              <a:gd name="connsiteY926" fmla="*/ 3104472 h 7470999"/>
              <a:gd name="connsiteX927" fmla="*/ 879831 w 17759887"/>
              <a:gd name="connsiteY927" fmla="*/ 2993349 h 7470999"/>
              <a:gd name="connsiteX928" fmla="*/ 895331 w 17759887"/>
              <a:gd name="connsiteY928" fmla="*/ 2993349 h 7470999"/>
              <a:gd name="connsiteX929" fmla="*/ 879831 w 17759887"/>
              <a:gd name="connsiteY929" fmla="*/ 3073461 h 7470999"/>
              <a:gd name="connsiteX930" fmla="*/ 895331 w 17759887"/>
              <a:gd name="connsiteY930" fmla="*/ 2993349 h 7470999"/>
              <a:gd name="connsiteX931" fmla="*/ 879831 w 17759887"/>
              <a:gd name="connsiteY931" fmla="*/ 2993349 h 7470999"/>
              <a:gd name="connsiteX932" fmla="*/ 510402 w 17759887"/>
              <a:gd name="connsiteY932" fmla="*/ 3026945 h 7470999"/>
              <a:gd name="connsiteX933" fmla="*/ 655073 w 17759887"/>
              <a:gd name="connsiteY933" fmla="*/ 2897732 h 7470999"/>
              <a:gd name="connsiteX934" fmla="*/ 430316 w 17759887"/>
              <a:gd name="connsiteY934" fmla="*/ 2848631 h 7470999"/>
              <a:gd name="connsiteX935" fmla="*/ 543986 w 17759887"/>
              <a:gd name="connsiteY935" fmla="*/ 2737508 h 7470999"/>
              <a:gd name="connsiteX936" fmla="*/ 350230 w 17759887"/>
              <a:gd name="connsiteY936" fmla="*/ 2722003 h 7470999"/>
              <a:gd name="connsiteX937" fmla="*/ 463900 w 17759887"/>
              <a:gd name="connsiteY937" fmla="*/ 2657396 h 7470999"/>
              <a:gd name="connsiteX938" fmla="*/ 688658 w 17759887"/>
              <a:gd name="connsiteY938" fmla="*/ 2577285 h 7470999"/>
              <a:gd name="connsiteX939" fmla="*/ 750660 w 17759887"/>
              <a:gd name="connsiteY939" fmla="*/ 2543689 h 7470999"/>
              <a:gd name="connsiteX940" fmla="*/ 350230 w 17759887"/>
              <a:gd name="connsiteY940" fmla="*/ 2577285 h 7470999"/>
              <a:gd name="connsiteX941" fmla="*/ 430316 w 17759887"/>
              <a:gd name="connsiteY941" fmla="*/ 2466162 h 7470999"/>
              <a:gd name="connsiteX942" fmla="*/ 414815 w 17759887"/>
              <a:gd name="connsiteY942" fmla="*/ 2386050 h 7470999"/>
              <a:gd name="connsiteX943" fmla="*/ 334729 w 17759887"/>
              <a:gd name="connsiteY943" fmla="*/ 2287848 h 7470999"/>
              <a:gd name="connsiteX944" fmla="*/ 448400 w 17759887"/>
              <a:gd name="connsiteY944" fmla="*/ 2207736 h 7470999"/>
              <a:gd name="connsiteX945" fmla="*/ 688658 w 17759887"/>
              <a:gd name="connsiteY945" fmla="*/ 2112119 h 7470999"/>
              <a:gd name="connsiteX946" fmla="*/ 1471433 w 17759887"/>
              <a:gd name="connsiteY946" fmla="*/ 2016501 h 7470999"/>
              <a:gd name="connsiteX947" fmla="*/ 1231175 w 17759887"/>
              <a:gd name="connsiteY947" fmla="*/ 2000996 h 7470999"/>
              <a:gd name="connsiteX948" fmla="*/ 559487 w 17759887"/>
              <a:gd name="connsiteY948" fmla="*/ 2081108 h 7470999"/>
              <a:gd name="connsiteX949" fmla="*/ 510402 w 17759887"/>
              <a:gd name="connsiteY949" fmla="*/ 1985490 h 7470999"/>
              <a:gd name="connsiteX950" fmla="*/ 319229 w 17759887"/>
              <a:gd name="connsiteY950" fmla="*/ 2000996 h 7470999"/>
              <a:gd name="connsiteX951" fmla="*/ 208142 w 17759887"/>
              <a:gd name="connsiteY951" fmla="*/ 1825267 h 7470999"/>
              <a:gd name="connsiteX952" fmla="*/ 254643 w 17759887"/>
              <a:gd name="connsiteY952" fmla="*/ 1680549 h 7470999"/>
              <a:gd name="connsiteX953" fmla="*/ 430316 w 17759887"/>
              <a:gd name="connsiteY953" fmla="*/ 1631448 h 7470999"/>
              <a:gd name="connsiteX954" fmla="*/ 109972 w 17759887"/>
              <a:gd name="connsiteY954" fmla="*/ 1600437 h 7470999"/>
              <a:gd name="connsiteX955" fmla="*/ 223642 w 17759887"/>
              <a:gd name="connsiteY955" fmla="*/ 1520325 h 7470999"/>
              <a:gd name="connsiteX956" fmla="*/ 350230 w 17759887"/>
              <a:gd name="connsiteY956" fmla="*/ 1391112 h 7470999"/>
              <a:gd name="connsiteX957" fmla="*/ 655073 w 17759887"/>
              <a:gd name="connsiteY957" fmla="*/ 1326506 h 7470999"/>
              <a:gd name="connsiteX958" fmla="*/ 430316 w 17759887"/>
              <a:gd name="connsiteY958" fmla="*/ 1326506 h 7470999"/>
              <a:gd name="connsiteX959" fmla="*/ 319229 w 17759887"/>
              <a:gd name="connsiteY959" fmla="*/ 1230888 h 7470999"/>
              <a:gd name="connsiteX960" fmla="*/ 78971 w 17759887"/>
              <a:gd name="connsiteY960" fmla="*/ 1264484 h 7470999"/>
              <a:gd name="connsiteX961" fmla="*/ 143556 w 17759887"/>
              <a:gd name="connsiteY961" fmla="*/ 1215383 h 7470999"/>
              <a:gd name="connsiteX962" fmla="*/ 128056 w 17759887"/>
              <a:gd name="connsiteY962" fmla="*/ 1184372 h 7470999"/>
              <a:gd name="connsiteX963" fmla="*/ 47970 w 17759887"/>
              <a:gd name="connsiteY963" fmla="*/ 1135271 h 7470999"/>
              <a:gd name="connsiteX964" fmla="*/ 319229 w 17759887"/>
              <a:gd name="connsiteY964" fmla="*/ 1070665 h 7470999"/>
              <a:gd name="connsiteX965" fmla="*/ 190058 w 17759887"/>
              <a:gd name="connsiteY965" fmla="*/ 1006058 h 7470999"/>
              <a:gd name="connsiteX966" fmla="*/ 414815 w 17759887"/>
              <a:gd name="connsiteY966" fmla="*/ 897520 h 7470999"/>
              <a:gd name="connsiteX967" fmla="*/ 1791778 w 17759887"/>
              <a:gd name="connsiteY967" fmla="*/ 721791 h 7470999"/>
              <a:gd name="connsiteX968" fmla="*/ 2672723 w 17759887"/>
              <a:gd name="connsiteY968" fmla="*/ 721791 h 7470999"/>
              <a:gd name="connsiteX969" fmla="*/ 3266910 w 17759887"/>
              <a:gd name="connsiteY969" fmla="*/ 706285 h 7470999"/>
              <a:gd name="connsiteX970" fmla="*/ 3907598 w 17759887"/>
              <a:gd name="connsiteY970" fmla="*/ 706285 h 7470999"/>
              <a:gd name="connsiteX971" fmla="*/ 3667340 w 17759887"/>
              <a:gd name="connsiteY971" fmla="*/ 688195 h 7470999"/>
              <a:gd name="connsiteX972" fmla="*/ 1295761 w 17759887"/>
              <a:gd name="connsiteY972" fmla="*/ 688195 h 7470999"/>
              <a:gd name="connsiteX973" fmla="*/ 688658 w 17759887"/>
              <a:gd name="connsiteY973" fmla="*/ 737296 h 7470999"/>
              <a:gd name="connsiteX974" fmla="*/ 159057 w 17759887"/>
              <a:gd name="connsiteY974" fmla="*/ 817408 h 7470999"/>
              <a:gd name="connsiteX975" fmla="*/ 208142 w 17759887"/>
              <a:gd name="connsiteY975" fmla="*/ 770891 h 7470999"/>
              <a:gd name="connsiteX976" fmla="*/ 319229 w 17759887"/>
              <a:gd name="connsiteY976" fmla="*/ 688195 h 7470999"/>
              <a:gd name="connsiteX977" fmla="*/ 1009001 w 17759887"/>
              <a:gd name="connsiteY977" fmla="*/ 608083 h 7470999"/>
              <a:gd name="connsiteX978" fmla="*/ 1505018 w 17759887"/>
              <a:gd name="connsiteY978" fmla="*/ 561567 h 7470999"/>
              <a:gd name="connsiteX979" fmla="*/ 2474082 w 17759887"/>
              <a:gd name="connsiteY979" fmla="*/ 535038 h 7470999"/>
              <a:gd name="connsiteX980" fmla="*/ 590488 w 17759887"/>
              <a:gd name="connsiteY980" fmla="*/ 321231 h 7470999"/>
              <a:gd name="connsiteX981" fmla="*/ 590488 w 17759887"/>
              <a:gd name="connsiteY981" fmla="*/ 321231 h 7470999"/>
              <a:gd name="connsiteX982" fmla="*/ 735159 w 17759887"/>
              <a:gd name="connsiteY982" fmla="*/ 129996 h 7470999"/>
              <a:gd name="connsiteX983" fmla="*/ 688658 w 17759887"/>
              <a:gd name="connsiteY983" fmla="*/ 145502 h 7470999"/>
              <a:gd name="connsiteX984" fmla="*/ 3160535 w 17759887"/>
              <a:gd name="connsiteY984" fmla="*/ 981 h 7470999"/>
              <a:gd name="connsiteX985" fmla="*/ 10216305 w 17759887"/>
              <a:gd name="connsiteY985" fmla="*/ 752802 h 7470999"/>
              <a:gd name="connsiteX986" fmla="*/ 10216305 w 17759887"/>
              <a:gd name="connsiteY986" fmla="*/ 752802 h 7470999"/>
              <a:gd name="connsiteX987" fmla="*/ 10425562 w 17759887"/>
              <a:gd name="connsiteY987" fmla="*/ 786397 h 7470999"/>
              <a:gd name="connsiteX988" fmla="*/ 10552149 w 17759887"/>
              <a:gd name="connsiteY988" fmla="*/ 832913 h 7470999"/>
              <a:gd name="connsiteX989" fmla="*/ 11226421 w 17759887"/>
              <a:gd name="connsiteY989" fmla="*/ 990553 h 7470999"/>
              <a:gd name="connsiteX990" fmla="*/ 12042781 w 17759887"/>
              <a:gd name="connsiteY990" fmla="*/ 1184372 h 7470999"/>
              <a:gd name="connsiteX991" fmla="*/ 12107367 w 17759887"/>
              <a:gd name="connsiteY991" fmla="*/ 1230888 h 7470999"/>
              <a:gd name="connsiteX992" fmla="*/ 12412210 w 17759887"/>
              <a:gd name="connsiteY992" fmla="*/ 1311000 h 7470999"/>
              <a:gd name="connsiteX993" fmla="*/ 12634384 w 17759887"/>
              <a:gd name="connsiteY993" fmla="*/ 1375607 h 7470999"/>
              <a:gd name="connsiteX994" fmla="*/ 12714470 w 17759887"/>
              <a:gd name="connsiteY994" fmla="*/ 1360101 h 7470999"/>
              <a:gd name="connsiteX995" fmla="*/ 12698970 w 17759887"/>
              <a:gd name="connsiteY995" fmla="*/ 1391112 h 7470999"/>
              <a:gd name="connsiteX996" fmla="*/ 12828141 w 17759887"/>
              <a:gd name="connsiteY996" fmla="*/ 1391112 h 7470999"/>
              <a:gd name="connsiteX997" fmla="*/ 12843641 w 17759887"/>
              <a:gd name="connsiteY997" fmla="*/ 1424708 h 7470999"/>
              <a:gd name="connsiteX998" fmla="*/ 12874642 w 17759887"/>
              <a:gd name="connsiteY998" fmla="*/ 1406618 h 7470999"/>
              <a:gd name="connsiteX999" fmla="*/ 12939228 w 17759887"/>
              <a:gd name="connsiteY999" fmla="*/ 1440213 h 7470999"/>
              <a:gd name="connsiteX1000" fmla="*/ 15246220 w 17759887"/>
              <a:gd name="connsiteY1000" fmla="*/ 2047512 h 7470999"/>
              <a:gd name="connsiteX1001" fmla="*/ 15117050 w 17759887"/>
              <a:gd name="connsiteY1001" fmla="*/ 2047512 h 7470999"/>
              <a:gd name="connsiteX1002" fmla="*/ 11451179 w 17759887"/>
              <a:gd name="connsiteY1002" fmla="*/ 1104260 h 7470999"/>
              <a:gd name="connsiteX1003" fmla="*/ 10410061 w 17759887"/>
              <a:gd name="connsiteY1003" fmla="*/ 882014 h 7470999"/>
              <a:gd name="connsiteX1004" fmla="*/ 10329975 w 17759887"/>
              <a:gd name="connsiteY1004" fmla="*/ 866509 h 7470999"/>
              <a:gd name="connsiteX1005" fmla="*/ 10265390 w 17759887"/>
              <a:gd name="connsiteY1005" fmla="*/ 848419 h 7470999"/>
              <a:gd name="connsiteX1006" fmla="*/ 10169803 w 17759887"/>
              <a:gd name="connsiteY1006" fmla="*/ 832913 h 7470999"/>
              <a:gd name="connsiteX1007" fmla="*/ 10089717 w 17759887"/>
              <a:gd name="connsiteY1007" fmla="*/ 817408 h 7470999"/>
              <a:gd name="connsiteX1008" fmla="*/ 10089717 w 17759887"/>
              <a:gd name="connsiteY1008" fmla="*/ 817408 h 7470999"/>
              <a:gd name="connsiteX1009" fmla="*/ 10169803 w 17759887"/>
              <a:gd name="connsiteY1009" fmla="*/ 832913 h 7470999"/>
              <a:gd name="connsiteX1010" fmla="*/ 10265390 w 17759887"/>
              <a:gd name="connsiteY1010" fmla="*/ 848419 h 7470999"/>
              <a:gd name="connsiteX1011" fmla="*/ 10329975 w 17759887"/>
              <a:gd name="connsiteY1011" fmla="*/ 866509 h 7470999"/>
              <a:gd name="connsiteX1012" fmla="*/ 10410061 w 17759887"/>
              <a:gd name="connsiteY1012" fmla="*/ 882014 h 7470999"/>
              <a:gd name="connsiteX1013" fmla="*/ 11451179 w 17759887"/>
              <a:gd name="connsiteY1013" fmla="*/ 1104260 h 7470999"/>
              <a:gd name="connsiteX1014" fmla="*/ 16703268 w 17759887"/>
              <a:gd name="connsiteY1014" fmla="*/ 2561779 h 7470999"/>
              <a:gd name="connsiteX1015" fmla="*/ 16527596 w 17759887"/>
              <a:gd name="connsiteY1015" fmla="*/ 2528184 h 7470999"/>
              <a:gd name="connsiteX1016" fmla="*/ 16398424 w 17759887"/>
              <a:gd name="connsiteY1016" fmla="*/ 2512678 h 7470999"/>
              <a:gd name="connsiteX1017" fmla="*/ 16767851 w 17759887"/>
              <a:gd name="connsiteY1017" fmla="*/ 2688407 h 7470999"/>
              <a:gd name="connsiteX1018" fmla="*/ 15917908 w 17759887"/>
              <a:gd name="connsiteY1018" fmla="*/ 2497173 h 7470999"/>
              <a:gd name="connsiteX1019" fmla="*/ 15917908 w 17759887"/>
              <a:gd name="connsiteY1019" fmla="*/ 2497173 h 7470999"/>
              <a:gd name="connsiteX1020" fmla="*/ 15708652 w 17759887"/>
              <a:gd name="connsiteY1020" fmla="*/ 2497173 h 7470999"/>
              <a:gd name="connsiteX1021" fmla="*/ 15501980 w 17759887"/>
              <a:gd name="connsiteY1021" fmla="*/ 2497173 h 7470999"/>
              <a:gd name="connsiteX1022" fmla="*/ 14910376 w 17759887"/>
              <a:gd name="connsiteY1022" fmla="*/ 2336949 h 7470999"/>
              <a:gd name="connsiteX1023" fmla="*/ 10632235 w 17759887"/>
              <a:gd name="connsiteY1023" fmla="*/ 1264484 h 7470999"/>
              <a:gd name="connsiteX1024" fmla="*/ 6677022 w 17759887"/>
              <a:gd name="connsiteY1024" fmla="*/ 641678 h 7470999"/>
              <a:gd name="connsiteX1025" fmla="*/ 5284559 w 17759887"/>
              <a:gd name="connsiteY1025" fmla="*/ 496960 h 7470999"/>
              <a:gd name="connsiteX1026" fmla="*/ 4274443 w 17759887"/>
              <a:gd name="connsiteY1026" fmla="*/ 450444 h 7470999"/>
              <a:gd name="connsiteX1027" fmla="*/ 2657222 w 17759887"/>
              <a:gd name="connsiteY1027" fmla="*/ 481455 h 7470999"/>
              <a:gd name="connsiteX1028" fmla="*/ 1649690 w 17759887"/>
              <a:gd name="connsiteY1028" fmla="*/ 481455 h 7470999"/>
              <a:gd name="connsiteX1029" fmla="*/ 1120089 w 17759887"/>
              <a:gd name="connsiteY1029" fmla="*/ 527971 h 7470999"/>
              <a:gd name="connsiteX1030" fmla="*/ 784244 w 17759887"/>
              <a:gd name="connsiteY1030" fmla="*/ 561567 h 7470999"/>
              <a:gd name="connsiteX1031" fmla="*/ 639573 w 17759887"/>
              <a:gd name="connsiteY1031" fmla="*/ 512466 h 7470999"/>
              <a:gd name="connsiteX1032" fmla="*/ 463900 w 17759887"/>
              <a:gd name="connsiteY1032" fmla="*/ 527971 h 7470999"/>
              <a:gd name="connsiteX1033" fmla="*/ 559487 w 17759887"/>
              <a:gd name="connsiteY1033" fmla="*/ 321231 h 7470999"/>
              <a:gd name="connsiteX1034" fmla="*/ 334729 w 17759887"/>
              <a:gd name="connsiteY1034" fmla="*/ 352242 h 7470999"/>
              <a:gd name="connsiteX1035" fmla="*/ 109972 w 17759887"/>
              <a:gd name="connsiteY1035" fmla="*/ 401343 h 7470999"/>
              <a:gd name="connsiteX1036" fmla="*/ 174557 w 17759887"/>
              <a:gd name="connsiteY1036" fmla="*/ 321231 h 7470999"/>
              <a:gd name="connsiteX1037" fmla="*/ 143556 w 17759887"/>
              <a:gd name="connsiteY1037" fmla="*/ 287636 h 7470999"/>
              <a:gd name="connsiteX1038" fmla="*/ 190058 w 17759887"/>
              <a:gd name="connsiteY1038" fmla="*/ 272130 h 7470999"/>
              <a:gd name="connsiteX1039" fmla="*/ 735159 w 17759887"/>
              <a:gd name="connsiteY1039" fmla="*/ 161007 h 7470999"/>
              <a:gd name="connsiteX1040" fmla="*/ 928916 w 17759887"/>
              <a:gd name="connsiteY1040" fmla="*/ 96401 h 7470999"/>
              <a:gd name="connsiteX1041" fmla="*/ 2112121 w 17759887"/>
              <a:gd name="connsiteY1041" fmla="*/ 16289 h 7470999"/>
              <a:gd name="connsiteX1042" fmla="*/ 3160535 w 17759887"/>
              <a:gd name="connsiteY1042" fmla="*/ 981 h 7470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Lst>
            <a:rect l="l" t="t" r="r" b="b"/>
            <a:pathLst>
              <a:path w="17759887" h="7470999">
                <a:moveTo>
                  <a:pt x="17152783" y="7464108"/>
                </a:moveTo>
                <a:cubicBezTo>
                  <a:pt x="17168283" y="7479614"/>
                  <a:pt x="17152783" y="7464108"/>
                  <a:pt x="17152783" y="7464108"/>
                </a:cubicBezTo>
                <a:close/>
                <a:moveTo>
                  <a:pt x="17263871" y="7014448"/>
                </a:moveTo>
                <a:cubicBezTo>
                  <a:pt x="17263871" y="7029954"/>
                  <a:pt x="17230283" y="7048044"/>
                  <a:pt x="17230283" y="7029954"/>
                </a:cubicBezTo>
                <a:cubicBezTo>
                  <a:pt x="17214783" y="7029954"/>
                  <a:pt x="17248367" y="7014448"/>
                  <a:pt x="17263871" y="7014448"/>
                </a:cubicBezTo>
                <a:close/>
                <a:moveTo>
                  <a:pt x="17408539" y="6903325"/>
                </a:moveTo>
                <a:cubicBezTo>
                  <a:pt x="17408539" y="6918830"/>
                  <a:pt x="17359455" y="6934336"/>
                  <a:pt x="17359455" y="6918830"/>
                </a:cubicBezTo>
                <a:cubicBezTo>
                  <a:pt x="17343955" y="6918830"/>
                  <a:pt x="17393039" y="6903325"/>
                  <a:pt x="17408539" y="6903325"/>
                </a:cubicBezTo>
                <a:close/>
                <a:moveTo>
                  <a:pt x="17343955" y="6885236"/>
                </a:moveTo>
                <a:cubicBezTo>
                  <a:pt x="17343955" y="6903325"/>
                  <a:pt x="17294871" y="6918830"/>
                  <a:pt x="17294871" y="6903325"/>
                </a:cubicBezTo>
                <a:cubicBezTo>
                  <a:pt x="17279371" y="6903325"/>
                  <a:pt x="17328455" y="6885236"/>
                  <a:pt x="17343955" y="6885236"/>
                </a:cubicBezTo>
                <a:close/>
                <a:moveTo>
                  <a:pt x="17279371" y="6869730"/>
                </a:moveTo>
                <a:cubicBezTo>
                  <a:pt x="17279371" y="6885236"/>
                  <a:pt x="17230283" y="6903325"/>
                  <a:pt x="17230283" y="6885236"/>
                </a:cubicBezTo>
                <a:cubicBezTo>
                  <a:pt x="17214783" y="6885236"/>
                  <a:pt x="17263871" y="6869730"/>
                  <a:pt x="17279371" y="6869730"/>
                </a:cubicBezTo>
                <a:close/>
                <a:moveTo>
                  <a:pt x="17193107" y="6847683"/>
                </a:moveTo>
                <a:cubicBezTo>
                  <a:pt x="17206551" y="6845502"/>
                  <a:pt x="17152783" y="6854224"/>
                  <a:pt x="17152783" y="6854224"/>
                </a:cubicBezTo>
                <a:cubicBezTo>
                  <a:pt x="17176679" y="6850348"/>
                  <a:pt x="17188627" y="6848410"/>
                  <a:pt x="17193107" y="6847683"/>
                </a:cubicBezTo>
                <a:close/>
                <a:moveTo>
                  <a:pt x="17568711" y="6823214"/>
                </a:moveTo>
                <a:cubicBezTo>
                  <a:pt x="17584215" y="6823214"/>
                  <a:pt x="17550627" y="6838719"/>
                  <a:pt x="17535127" y="6838719"/>
                </a:cubicBezTo>
                <a:cubicBezTo>
                  <a:pt x="17535127" y="6823214"/>
                  <a:pt x="17568711" y="6823214"/>
                  <a:pt x="17568711" y="6823214"/>
                </a:cubicBezTo>
                <a:close/>
                <a:moveTo>
                  <a:pt x="17568711" y="6758607"/>
                </a:moveTo>
                <a:cubicBezTo>
                  <a:pt x="17584215" y="6758607"/>
                  <a:pt x="17550627" y="6774112"/>
                  <a:pt x="17535127" y="6774112"/>
                </a:cubicBezTo>
                <a:cubicBezTo>
                  <a:pt x="17535127" y="6758607"/>
                  <a:pt x="17568711" y="6758607"/>
                  <a:pt x="17568711" y="6758607"/>
                </a:cubicBezTo>
                <a:close/>
                <a:moveTo>
                  <a:pt x="15245332" y="6752308"/>
                </a:moveTo>
                <a:cubicBezTo>
                  <a:pt x="15225714" y="6750855"/>
                  <a:pt x="15201010" y="6762483"/>
                  <a:pt x="15212636" y="6774112"/>
                </a:cubicBezTo>
                <a:lnTo>
                  <a:pt x="15261721" y="6758607"/>
                </a:lnTo>
                <a:cubicBezTo>
                  <a:pt x="15257846" y="6754731"/>
                  <a:pt x="15251871" y="6752793"/>
                  <a:pt x="15245332" y="6752308"/>
                </a:cubicBezTo>
                <a:close/>
                <a:moveTo>
                  <a:pt x="15126011" y="6722387"/>
                </a:moveTo>
                <a:cubicBezTo>
                  <a:pt x="15126738" y="6724689"/>
                  <a:pt x="15128675" y="6730827"/>
                  <a:pt x="15132550" y="6743102"/>
                </a:cubicBezTo>
                <a:cubicBezTo>
                  <a:pt x="15132550" y="6743102"/>
                  <a:pt x="15123831" y="6715482"/>
                  <a:pt x="15126011" y="6722387"/>
                </a:cubicBezTo>
                <a:close/>
                <a:moveTo>
                  <a:pt x="16471972" y="6689882"/>
                </a:moveTo>
                <a:cubicBezTo>
                  <a:pt x="16472700" y="6692063"/>
                  <a:pt x="16474636" y="6697877"/>
                  <a:pt x="16478512" y="6709506"/>
                </a:cubicBezTo>
                <a:cubicBezTo>
                  <a:pt x="16478512" y="6709506"/>
                  <a:pt x="16469794" y="6683341"/>
                  <a:pt x="16471972" y="6689882"/>
                </a:cubicBezTo>
                <a:close/>
                <a:moveTo>
                  <a:pt x="16391884" y="6687459"/>
                </a:moveTo>
                <a:cubicBezTo>
                  <a:pt x="16392612" y="6688186"/>
                  <a:pt x="16394548" y="6690124"/>
                  <a:pt x="16398424" y="6694000"/>
                </a:cubicBezTo>
                <a:cubicBezTo>
                  <a:pt x="16398424" y="6694000"/>
                  <a:pt x="16389706" y="6685278"/>
                  <a:pt x="16391884" y="6687459"/>
                </a:cubicBezTo>
                <a:close/>
                <a:moveTo>
                  <a:pt x="14967534" y="6672196"/>
                </a:moveTo>
                <a:cubicBezTo>
                  <a:pt x="14958815" y="6670742"/>
                  <a:pt x="14941377" y="6682371"/>
                  <a:pt x="14941377" y="6694000"/>
                </a:cubicBezTo>
                <a:cubicBezTo>
                  <a:pt x="14941377" y="6694000"/>
                  <a:pt x="14990462" y="6678495"/>
                  <a:pt x="14972378" y="6678495"/>
                </a:cubicBezTo>
                <a:cubicBezTo>
                  <a:pt x="14972378" y="6674619"/>
                  <a:pt x="14970441" y="6672681"/>
                  <a:pt x="14967534" y="6672196"/>
                </a:cubicBezTo>
                <a:close/>
                <a:moveTo>
                  <a:pt x="17281307" y="6655601"/>
                </a:moveTo>
                <a:cubicBezTo>
                  <a:pt x="17266775" y="6653783"/>
                  <a:pt x="17252243" y="6666866"/>
                  <a:pt x="17263871" y="6678495"/>
                </a:cubicBezTo>
                <a:lnTo>
                  <a:pt x="17294871" y="6662990"/>
                </a:lnTo>
                <a:cubicBezTo>
                  <a:pt x="17290999" y="6658467"/>
                  <a:pt x="17286155" y="6656206"/>
                  <a:pt x="17281307" y="6655601"/>
                </a:cubicBezTo>
                <a:close/>
                <a:moveTo>
                  <a:pt x="14854479" y="6634598"/>
                </a:moveTo>
                <a:cubicBezTo>
                  <a:pt x="14854025" y="6632705"/>
                  <a:pt x="14855478" y="6638762"/>
                  <a:pt x="14861291" y="6662990"/>
                </a:cubicBezTo>
                <a:cubicBezTo>
                  <a:pt x="14861291" y="6662990"/>
                  <a:pt x="14855236" y="6637753"/>
                  <a:pt x="14854479" y="6634598"/>
                </a:cubicBezTo>
                <a:close/>
                <a:moveTo>
                  <a:pt x="14783143" y="6623095"/>
                </a:moveTo>
                <a:cubicBezTo>
                  <a:pt x="14768611" y="6621641"/>
                  <a:pt x="14754079" y="6633270"/>
                  <a:pt x="14765705" y="6644900"/>
                </a:cubicBezTo>
                <a:lnTo>
                  <a:pt x="14796706" y="6629394"/>
                </a:lnTo>
                <a:cubicBezTo>
                  <a:pt x="14792831" y="6625517"/>
                  <a:pt x="14787987" y="6623579"/>
                  <a:pt x="14783143" y="6623095"/>
                </a:cubicBezTo>
                <a:close/>
                <a:moveTo>
                  <a:pt x="17615215" y="6549282"/>
                </a:moveTo>
                <a:cubicBezTo>
                  <a:pt x="17630715" y="6564788"/>
                  <a:pt x="17584215" y="6582878"/>
                  <a:pt x="17568711" y="6564788"/>
                </a:cubicBezTo>
                <a:close/>
                <a:moveTo>
                  <a:pt x="17535495" y="6527236"/>
                </a:moveTo>
                <a:cubicBezTo>
                  <a:pt x="17551115" y="6525056"/>
                  <a:pt x="17488627" y="6533777"/>
                  <a:pt x="17488627" y="6533777"/>
                </a:cubicBezTo>
                <a:cubicBezTo>
                  <a:pt x="17516399" y="6529901"/>
                  <a:pt x="17530287" y="6527963"/>
                  <a:pt x="17535495" y="6527236"/>
                </a:cubicBezTo>
                <a:close/>
                <a:moveTo>
                  <a:pt x="17113023" y="6254798"/>
                </a:moveTo>
                <a:cubicBezTo>
                  <a:pt x="17126463" y="6252254"/>
                  <a:pt x="17072695" y="6262430"/>
                  <a:pt x="17072695" y="6262430"/>
                </a:cubicBezTo>
                <a:cubicBezTo>
                  <a:pt x="17096595" y="6257908"/>
                  <a:pt x="17108543" y="6255646"/>
                  <a:pt x="17113023" y="6254798"/>
                </a:cubicBezTo>
                <a:close/>
                <a:moveTo>
                  <a:pt x="16737055" y="5806228"/>
                </a:moveTo>
                <a:cubicBezTo>
                  <a:pt x="16748319" y="5804048"/>
                  <a:pt x="16703268" y="5812770"/>
                  <a:pt x="16703268" y="5812770"/>
                </a:cubicBezTo>
                <a:cubicBezTo>
                  <a:pt x="16723291" y="5808894"/>
                  <a:pt x="16733299" y="5806955"/>
                  <a:pt x="16737055" y="5806228"/>
                </a:cubicBezTo>
                <a:close/>
                <a:moveTo>
                  <a:pt x="15993152" y="5630742"/>
                </a:moveTo>
                <a:cubicBezTo>
                  <a:pt x="15984432" y="5629288"/>
                  <a:pt x="15966994" y="5640918"/>
                  <a:pt x="15966994" y="5652547"/>
                </a:cubicBezTo>
                <a:cubicBezTo>
                  <a:pt x="15966994" y="5652547"/>
                  <a:pt x="16013496" y="5637041"/>
                  <a:pt x="15997996" y="5637041"/>
                </a:cubicBezTo>
                <a:cubicBezTo>
                  <a:pt x="15997996" y="5633165"/>
                  <a:pt x="15996058" y="5631227"/>
                  <a:pt x="15993152" y="5630742"/>
                </a:cubicBezTo>
                <a:close/>
                <a:moveTo>
                  <a:pt x="15822324" y="5572435"/>
                </a:moveTo>
                <a:cubicBezTo>
                  <a:pt x="15806822" y="5572435"/>
                  <a:pt x="15773238" y="5587940"/>
                  <a:pt x="15791322" y="5587940"/>
                </a:cubicBezTo>
                <a:cubicBezTo>
                  <a:pt x="15791322" y="5606030"/>
                  <a:pt x="15822324" y="5587940"/>
                  <a:pt x="15822324" y="5572435"/>
                </a:cubicBezTo>
                <a:close/>
                <a:moveTo>
                  <a:pt x="15773238" y="5556929"/>
                </a:moveTo>
                <a:cubicBezTo>
                  <a:pt x="15757736" y="5556929"/>
                  <a:pt x="15726736" y="5572435"/>
                  <a:pt x="15742236" y="5572435"/>
                </a:cubicBezTo>
                <a:cubicBezTo>
                  <a:pt x="15742236" y="5587940"/>
                  <a:pt x="15773238" y="5572435"/>
                  <a:pt x="15773238" y="5556929"/>
                </a:cubicBezTo>
                <a:close/>
                <a:moveTo>
                  <a:pt x="15532980" y="5492323"/>
                </a:moveTo>
                <a:lnTo>
                  <a:pt x="15501980" y="5507828"/>
                </a:lnTo>
                <a:cubicBezTo>
                  <a:pt x="15501980" y="5525918"/>
                  <a:pt x="15551064" y="5507828"/>
                  <a:pt x="15532980" y="5492323"/>
                </a:cubicBezTo>
                <a:close/>
                <a:moveTo>
                  <a:pt x="15608222" y="5214677"/>
                </a:moveTo>
                <a:cubicBezTo>
                  <a:pt x="15611128" y="5215162"/>
                  <a:pt x="15613066" y="5217100"/>
                  <a:pt x="15613066" y="5220976"/>
                </a:cubicBezTo>
                <a:cubicBezTo>
                  <a:pt x="15631150" y="5220976"/>
                  <a:pt x="15597564" y="5236482"/>
                  <a:pt x="15582064" y="5236482"/>
                </a:cubicBezTo>
                <a:cubicBezTo>
                  <a:pt x="15582064" y="5224853"/>
                  <a:pt x="15599502" y="5213224"/>
                  <a:pt x="15608222" y="5214677"/>
                </a:cubicBezTo>
                <a:close/>
                <a:moveTo>
                  <a:pt x="16943527" y="5027157"/>
                </a:moveTo>
                <a:cubicBezTo>
                  <a:pt x="16959027" y="5045247"/>
                  <a:pt x="16894439" y="5060752"/>
                  <a:pt x="16894439" y="5045247"/>
                </a:cubicBezTo>
                <a:cubicBezTo>
                  <a:pt x="16878939" y="5045247"/>
                  <a:pt x="16943527" y="5027157"/>
                  <a:pt x="16943527" y="5027157"/>
                </a:cubicBezTo>
                <a:close/>
                <a:moveTo>
                  <a:pt x="16878939" y="5011652"/>
                </a:moveTo>
                <a:cubicBezTo>
                  <a:pt x="16878939" y="5027157"/>
                  <a:pt x="16832439" y="5045247"/>
                  <a:pt x="16832439" y="5027157"/>
                </a:cubicBezTo>
                <a:cubicBezTo>
                  <a:pt x="16814355" y="5027157"/>
                  <a:pt x="16863439" y="5011652"/>
                  <a:pt x="16878939" y="5011652"/>
                </a:cubicBezTo>
                <a:close/>
                <a:moveTo>
                  <a:pt x="10231805" y="5011652"/>
                </a:moveTo>
                <a:lnTo>
                  <a:pt x="10200804" y="5027157"/>
                </a:lnTo>
                <a:cubicBezTo>
                  <a:pt x="10216305" y="5045247"/>
                  <a:pt x="10249889" y="5027157"/>
                  <a:pt x="10231805" y="5011652"/>
                </a:cubicBezTo>
                <a:close/>
                <a:moveTo>
                  <a:pt x="14861291" y="4996146"/>
                </a:moveTo>
                <a:cubicBezTo>
                  <a:pt x="14861291" y="5011652"/>
                  <a:pt x="14830290" y="5027157"/>
                  <a:pt x="14830290" y="5011652"/>
                </a:cubicBezTo>
                <a:cubicBezTo>
                  <a:pt x="14812206" y="5011652"/>
                  <a:pt x="14861291" y="4996146"/>
                  <a:pt x="14861291" y="4996146"/>
                </a:cubicBezTo>
                <a:close/>
                <a:moveTo>
                  <a:pt x="16801639" y="4989605"/>
                </a:moveTo>
                <a:cubicBezTo>
                  <a:pt x="16797887" y="4990332"/>
                  <a:pt x="16787875" y="4992270"/>
                  <a:pt x="16767851" y="4996146"/>
                </a:cubicBezTo>
                <a:cubicBezTo>
                  <a:pt x="16767851" y="4996146"/>
                  <a:pt x="16812903" y="4987424"/>
                  <a:pt x="16801639" y="4989605"/>
                </a:cubicBezTo>
                <a:close/>
                <a:moveTo>
                  <a:pt x="16703268" y="4980641"/>
                </a:moveTo>
                <a:cubicBezTo>
                  <a:pt x="16718767" y="4980641"/>
                  <a:pt x="16752351" y="4980641"/>
                  <a:pt x="16767851" y="4996146"/>
                </a:cubicBezTo>
                <a:cubicBezTo>
                  <a:pt x="16734267" y="4996146"/>
                  <a:pt x="16703268" y="5011652"/>
                  <a:pt x="16703268" y="4980641"/>
                </a:cubicBezTo>
                <a:close/>
                <a:moveTo>
                  <a:pt x="14796706" y="4980641"/>
                </a:moveTo>
                <a:cubicBezTo>
                  <a:pt x="14796706" y="4996146"/>
                  <a:pt x="14765705" y="5011652"/>
                  <a:pt x="14765705" y="4996146"/>
                </a:cubicBezTo>
                <a:cubicBezTo>
                  <a:pt x="14750204" y="4996146"/>
                  <a:pt x="14781205" y="4980641"/>
                  <a:pt x="14796706" y="4980641"/>
                </a:cubicBezTo>
                <a:close/>
                <a:moveTo>
                  <a:pt x="14750204" y="4965135"/>
                </a:moveTo>
                <a:cubicBezTo>
                  <a:pt x="14750204" y="4980641"/>
                  <a:pt x="14716620" y="4996146"/>
                  <a:pt x="14716620" y="4980641"/>
                </a:cubicBezTo>
                <a:cubicBezTo>
                  <a:pt x="14701119" y="4980641"/>
                  <a:pt x="14732120" y="4965135"/>
                  <a:pt x="14750204" y="4965135"/>
                </a:cubicBezTo>
                <a:close/>
                <a:moveTo>
                  <a:pt x="9991547" y="4965135"/>
                </a:moveTo>
                <a:cubicBezTo>
                  <a:pt x="9976047" y="4965135"/>
                  <a:pt x="9911461" y="4980641"/>
                  <a:pt x="9929545" y="4980641"/>
                </a:cubicBezTo>
                <a:cubicBezTo>
                  <a:pt x="9945046" y="4996146"/>
                  <a:pt x="10009631" y="4980641"/>
                  <a:pt x="9991547" y="4965135"/>
                </a:cubicBezTo>
                <a:close/>
                <a:moveTo>
                  <a:pt x="9911461" y="4947045"/>
                </a:moveTo>
                <a:cubicBezTo>
                  <a:pt x="9895961" y="4947045"/>
                  <a:pt x="9831375" y="4965135"/>
                  <a:pt x="9831375" y="4965135"/>
                </a:cubicBezTo>
                <a:cubicBezTo>
                  <a:pt x="9864960" y="4996146"/>
                  <a:pt x="9911461" y="4947045"/>
                  <a:pt x="9911461" y="4947045"/>
                </a:cubicBezTo>
                <a:close/>
                <a:moveTo>
                  <a:pt x="9796823" y="4927421"/>
                </a:moveTo>
                <a:cubicBezTo>
                  <a:pt x="9772118" y="4929602"/>
                  <a:pt x="9735789" y="4947045"/>
                  <a:pt x="9735789" y="4947045"/>
                </a:cubicBezTo>
                <a:cubicBezTo>
                  <a:pt x="9751289" y="4965135"/>
                  <a:pt x="9815875" y="4947045"/>
                  <a:pt x="9815875" y="4931540"/>
                </a:cubicBezTo>
                <a:cubicBezTo>
                  <a:pt x="9812000" y="4927663"/>
                  <a:pt x="9805057" y="4926694"/>
                  <a:pt x="9796823" y="4927421"/>
                </a:cubicBezTo>
                <a:close/>
                <a:moveTo>
                  <a:pt x="12554298" y="4885023"/>
                </a:moveTo>
                <a:lnTo>
                  <a:pt x="12507797" y="4900529"/>
                </a:lnTo>
                <a:cubicBezTo>
                  <a:pt x="12523297" y="4916034"/>
                  <a:pt x="12569799" y="4900529"/>
                  <a:pt x="12554298" y="4885023"/>
                </a:cubicBezTo>
                <a:close/>
                <a:moveTo>
                  <a:pt x="9473612" y="4881995"/>
                </a:moveTo>
                <a:cubicBezTo>
                  <a:pt x="9437404" y="4878724"/>
                  <a:pt x="9416091" y="4912158"/>
                  <a:pt x="9511031" y="4900529"/>
                </a:cubicBezTo>
                <a:cubicBezTo>
                  <a:pt x="9511031" y="4931540"/>
                  <a:pt x="9575617" y="4916034"/>
                  <a:pt x="9609201" y="4916034"/>
                </a:cubicBezTo>
                <a:cubicBezTo>
                  <a:pt x="9609201" y="4885023"/>
                  <a:pt x="9544616" y="4916034"/>
                  <a:pt x="9511031" y="4900529"/>
                </a:cubicBezTo>
                <a:cubicBezTo>
                  <a:pt x="9499406" y="4888253"/>
                  <a:pt x="9485682" y="4883085"/>
                  <a:pt x="9473612" y="4881995"/>
                </a:cubicBezTo>
                <a:close/>
                <a:moveTo>
                  <a:pt x="9383556" y="4863218"/>
                </a:moveTo>
                <a:cubicBezTo>
                  <a:pt x="9363938" y="4866126"/>
                  <a:pt x="9339234" y="4885023"/>
                  <a:pt x="9350859" y="4885023"/>
                </a:cubicBezTo>
                <a:cubicBezTo>
                  <a:pt x="9350859" y="4900529"/>
                  <a:pt x="9399944" y="4885023"/>
                  <a:pt x="9399944" y="4866933"/>
                </a:cubicBezTo>
                <a:cubicBezTo>
                  <a:pt x="9396069" y="4863057"/>
                  <a:pt x="9390095" y="4862249"/>
                  <a:pt x="9383556" y="4863218"/>
                </a:cubicBezTo>
                <a:close/>
                <a:moveTo>
                  <a:pt x="15246220" y="4835922"/>
                </a:moveTo>
                <a:cubicBezTo>
                  <a:pt x="15230720" y="4835922"/>
                  <a:pt x="15197135" y="4835922"/>
                  <a:pt x="15212636" y="4851428"/>
                </a:cubicBezTo>
                <a:close/>
                <a:moveTo>
                  <a:pt x="15001765" y="4767440"/>
                </a:moveTo>
                <a:cubicBezTo>
                  <a:pt x="14989816" y="4767440"/>
                  <a:pt x="14973670" y="4771316"/>
                  <a:pt x="14956878" y="4771316"/>
                </a:cubicBezTo>
                <a:cubicBezTo>
                  <a:pt x="14956878" y="4786822"/>
                  <a:pt x="15005963" y="4786822"/>
                  <a:pt x="15021463" y="4786822"/>
                </a:cubicBezTo>
                <a:cubicBezTo>
                  <a:pt x="15117050" y="4851428"/>
                  <a:pt x="15197135" y="4786822"/>
                  <a:pt x="15021463" y="4786822"/>
                </a:cubicBezTo>
                <a:cubicBezTo>
                  <a:pt x="15021463" y="4771316"/>
                  <a:pt x="15013713" y="4767440"/>
                  <a:pt x="15001765" y="4767440"/>
                </a:cubicBezTo>
                <a:close/>
                <a:moveTo>
                  <a:pt x="14885269" y="4734006"/>
                </a:moveTo>
                <a:cubicBezTo>
                  <a:pt x="14872917" y="4732552"/>
                  <a:pt x="14849666" y="4744182"/>
                  <a:pt x="14861291" y="4755811"/>
                </a:cubicBezTo>
                <a:lnTo>
                  <a:pt x="14892292" y="4740305"/>
                </a:lnTo>
                <a:cubicBezTo>
                  <a:pt x="14892292" y="4736429"/>
                  <a:pt x="14889386" y="4734490"/>
                  <a:pt x="14885269" y="4734006"/>
                </a:cubicBezTo>
                <a:close/>
                <a:moveTo>
                  <a:pt x="14829402" y="4717410"/>
                </a:moveTo>
                <a:cubicBezTo>
                  <a:pt x="14809784" y="4715593"/>
                  <a:pt x="14785080" y="4728676"/>
                  <a:pt x="14796706" y="4740305"/>
                </a:cubicBezTo>
                <a:lnTo>
                  <a:pt x="14845791" y="4724799"/>
                </a:lnTo>
                <a:cubicBezTo>
                  <a:pt x="14841916" y="4720277"/>
                  <a:pt x="14835941" y="4718016"/>
                  <a:pt x="14829402" y="4717410"/>
                </a:cubicBezTo>
                <a:close/>
                <a:moveTo>
                  <a:pt x="14767279" y="4700451"/>
                </a:moveTo>
                <a:cubicBezTo>
                  <a:pt x="14752142" y="4699118"/>
                  <a:pt x="14736641" y="4711232"/>
                  <a:pt x="14750204" y="4724799"/>
                </a:cubicBezTo>
                <a:lnTo>
                  <a:pt x="14781205" y="4706710"/>
                </a:lnTo>
                <a:cubicBezTo>
                  <a:pt x="14777330" y="4702833"/>
                  <a:pt x="14772325" y="4700895"/>
                  <a:pt x="14767279" y="4700451"/>
                </a:cubicBezTo>
                <a:close/>
                <a:moveTo>
                  <a:pt x="14702815" y="4684905"/>
                </a:moveTo>
                <a:cubicBezTo>
                  <a:pt x="14687556" y="4683451"/>
                  <a:pt x="14670118" y="4695081"/>
                  <a:pt x="14670118" y="4706710"/>
                </a:cubicBezTo>
                <a:cubicBezTo>
                  <a:pt x="14685619" y="4706710"/>
                  <a:pt x="14716620" y="4691204"/>
                  <a:pt x="14716620" y="4691204"/>
                </a:cubicBezTo>
                <a:cubicBezTo>
                  <a:pt x="14712745" y="4687328"/>
                  <a:pt x="14707901" y="4685390"/>
                  <a:pt x="14702815" y="4684905"/>
                </a:cubicBezTo>
                <a:close/>
                <a:moveTo>
                  <a:pt x="13078652" y="4684905"/>
                </a:moveTo>
                <a:cubicBezTo>
                  <a:pt x="13069206" y="4683451"/>
                  <a:pt x="13050315" y="4695081"/>
                  <a:pt x="13050315" y="4706710"/>
                </a:cubicBezTo>
                <a:cubicBezTo>
                  <a:pt x="13050315" y="4706710"/>
                  <a:pt x="13099400" y="4691204"/>
                  <a:pt x="13083899" y="4691204"/>
                </a:cubicBezTo>
                <a:cubicBezTo>
                  <a:pt x="13083899" y="4687328"/>
                  <a:pt x="13081800" y="4685390"/>
                  <a:pt x="13078652" y="4684905"/>
                </a:cubicBezTo>
                <a:close/>
                <a:moveTo>
                  <a:pt x="14644768" y="4669400"/>
                </a:moveTo>
                <a:cubicBezTo>
                  <a:pt x="14631690" y="4667946"/>
                  <a:pt x="14605533" y="4679575"/>
                  <a:pt x="14605533" y="4691204"/>
                </a:cubicBezTo>
                <a:cubicBezTo>
                  <a:pt x="14621033" y="4691204"/>
                  <a:pt x="14670118" y="4675699"/>
                  <a:pt x="14652034" y="4675699"/>
                </a:cubicBezTo>
                <a:cubicBezTo>
                  <a:pt x="14652034" y="4671822"/>
                  <a:pt x="14649128" y="4669884"/>
                  <a:pt x="14644768" y="4669400"/>
                </a:cubicBezTo>
                <a:close/>
                <a:moveTo>
                  <a:pt x="13027548" y="4669400"/>
                </a:moveTo>
                <a:cubicBezTo>
                  <a:pt x="13014470" y="4667946"/>
                  <a:pt x="12988313" y="4679575"/>
                  <a:pt x="12988313" y="4691204"/>
                </a:cubicBezTo>
                <a:cubicBezTo>
                  <a:pt x="13003813" y="4691204"/>
                  <a:pt x="13050315" y="4675699"/>
                  <a:pt x="13034814" y="4675699"/>
                </a:cubicBezTo>
                <a:cubicBezTo>
                  <a:pt x="13034814" y="4671822"/>
                  <a:pt x="13031908" y="4669884"/>
                  <a:pt x="13027548" y="4669400"/>
                </a:cubicBezTo>
                <a:close/>
                <a:moveTo>
                  <a:pt x="14584784" y="4653894"/>
                </a:moveTo>
                <a:cubicBezTo>
                  <a:pt x="14575339" y="4652441"/>
                  <a:pt x="14556448" y="4664070"/>
                  <a:pt x="14556448" y="4675699"/>
                </a:cubicBezTo>
                <a:cubicBezTo>
                  <a:pt x="14556448" y="4675699"/>
                  <a:pt x="14605533" y="4660193"/>
                  <a:pt x="14590032" y="4660193"/>
                </a:cubicBezTo>
                <a:cubicBezTo>
                  <a:pt x="14590032" y="4656317"/>
                  <a:pt x="14587933" y="4654379"/>
                  <a:pt x="14584784" y="4653894"/>
                </a:cubicBezTo>
                <a:close/>
                <a:moveTo>
                  <a:pt x="12965385" y="4653894"/>
                </a:moveTo>
                <a:cubicBezTo>
                  <a:pt x="12952306" y="4652441"/>
                  <a:pt x="12927602" y="4664070"/>
                  <a:pt x="12939228" y="4675699"/>
                </a:cubicBezTo>
                <a:lnTo>
                  <a:pt x="12972812" y="4660193"/>
                </a:lnTo>
                <a:cubicBezTo>
                  <a:pt x="12972812" y="4656317"/>
                  <a:pt x="12969744" y="4654379"/>
                  <a:pt x="12965385" y="4653894"/>
                </a:cubicBezTo>
                <a:close/>
                <a:moveTo>
                  <a:pt x="12845216" y="4620339"/>
                </a:moveTo>
                <a:cubicBezTo>
                  <a:pt x="12830078" y="4619007"/>
                  <a:pt x="12814578" y="4631120"/>
                  <a:pt x="12828141" y="4644688"/>
                </a:cubicBezTo>
                <a:lnTo>
                  <a:pt x="12859142" y="4626598"/>
                </a:lnTo>
                <a:cubicBezTo>
                  <a:pt x="12855267" y="4622721"/>
                  <a:pt x="12850261" y="4620783"/>
                  <a:pt x="12845216" y="4620339"/>
                </a:cubicBezTo>
                <a:close/>
                <a:moveTo>
                  <a:pt x="12748055" y="4580081"/>
                </a:moveTo>
                <a:cubicBezTo>
                  <a:pt x="12729971" y="4580081"/>
                  <a:pt x="12698970" y="4595587"/>
                  <a:pt x="12698970" y="4595587"/>
                </a:cubicBezTo>
                <a:cubicBezTo>
                  <a:pt x="12714470" y="4611092"/>
                  <a:pt x="12748055" y="4595587"/>
                  <a:pt x="12748055" y="4580081"/>
                </a:cubicBezTo>
                <a:close/>
                <a:moveTo>
                  <a:pt x="13099400" y="4530980"/>
                </a:moveTo>
                <a:lnTo>
                  <a:pt x="13068399" y="4546486"/>
                </a:lnTo>
                <a:cubicBezTo>
                  <a:pt x="13068399" y="4564576"/>
                  <a:pt x="13114900" y="4546486"/>
                  <a:pt x="13099400" y="4530980"/>
                </a:cubicBezTo>
                <a:close/>
                <a:moveTo>
                  <a:pt x="12554298" y="4530980"/>
                </a:moveTo>
                <a:lnTo>
                  <a:pt x="12523297" y="4546486"/>
                </a:lnTo>
                <a:cubicBezTo>
                  <a:pt x="12523297" y="4564576"/>
                  <a:pt x="12569799" y="4546486"/>
                  <a:pt x="12554298" y="4530980"/>
                </a:cubicBezTo>
                <a:close/>
                <a:moveTo>
                  <a:pt x="11352000" y="4385253"/>
                </a:moveTo>
                <a:cubicBezTo>
                  <a:pt x="11313854" y="4393167"/>
                  <a:pt x="11550640" y="4466374"/>
                  <a:pt x="11577766" y="4466374"/>
                </a:cubicBezTo>
                <a:cubicBezTo>
                  <a:pt x="11673353" y="4499969"/>
                  <a:pt x="11753439" y="4515475"/>
                  <a:pt x="11833525" y="4515475"/>
                </a:cubicBezTo>
                <a:cubicBezTo>
                  <a:pt x="11833525" y="4546486"/>
                  <a:pt x="11867109" y="4530980"/>
                  <a:pt x="11898110" y="4530980"/>
                </a:cubicBezTo>
                <a:cubicBezTo>
                  <a:pt x="11898110" y="4515475"/>
                  <a:pt x="11849025" y="4515475"/>
                  <a:pt x="11833525" y="4515475"/>
                </a:cubicBezTo>
                <a:cubicBezTo>
                  <a:pt x="11771523" y="4515475"/>
                  <a:pt x="11497680" y="4404352"/>
                  <a:pt x="11386593" y="4386262"/>
                </a:cubicBezTo>
                <a:cubicBezTo>
                  <a:pt x="11368509" y="4384324"/>
                  <a:pt x="11357449" y="4384122"/>
                  <a:pt x="11352000" y="4385253"/>
                </a:cubicBezTo>
                <a:close/>
                <a:moveTo>
                  <a:pt x="5177509" y="4337807"/>
                </a:moveTo>
                <a:cubicBezTo>
                  <a:pt x="5138273" y="4343622"/>
                  <a:pt x="5071427" y="4366880"/>
                  <a:pt x="5059802" y="4355251"/>
                </a:cubicBezTo>
                <a:cubicBezTo>
                  <a:pt x="5090803" y="4386262"/>
                  <a:pt x="5204473" y="4339746"/>
                  <a:pt x="5204473" y="4339746"/>
                </a:cubicBezTo>
                <a:cubicBezTo>
                  <a:pt x="5200598" y="4335869"/>
                  <a:pt x="5190587" y="4335869"/>
                  <a:pt x="5177509" y="4337807"/>
                </a:cubicBezTo>
                <a:close/>
                <a:moveTo>
                  <a:pt x="726077" y="4328601"/>
                </a:moveTo>
                <a:cubicBezTo>
                  <a:pt x="762285" y="4329570"/>
                  <a:pt x="783598" y="4395953"/>
                  <a:pt x="688658" y="4370757"/>
                </a:cubicBezTo>
                <a:lnTo>
                  <a:pt x="688658" y="4355251"/>
                </a:lnTo>
                <a:cubicBezTo>
                  <a:pt x="700283" y="4335223"/>
                  <a:pt x="714007" y="4328278"/>
                  <a:pt x="726077" y="4328601"/>
                </a:cubicBezTo>
                <a:close/>
                <a:moveTo>
                  <a:pt x="12347625" y="4324240"/>
                </a:moveTo>
                <a:cubicBezTo>
                  <a:pt x="12332124" y="4324240"/>
                  <a:pt x="12298540" y="4324240"/>
                  <a:pt x="12314040" y="4339746"/>
                </a:cubicBezTo>
                <a:close/>
                <a:moveTo>
                  <a:pt x="4919651" y="4321333"/>
                </a:moveTo>
                <a:cubicBezTo>
                  <a:pt x="4843441" y="4319072"/>
                  <a:pt x="4747208" y="4322948"/>
                  <a:pt x="4754959" y="4339746"/>
                </a:cubicBezTo>
                <a:cubicBezTo>
                  <a:pt x="4770459" y="4355251"/>
                  <a:pt x="4948715" y="4339746"/>
                  <a:pt x="4964215" y="4339746"/>
                </a:cubicBezTo>
                <a:cubicBezTo>
                  <a:pt x="5052052" y="4331993"/>
                  <a:pt x="4995862" y="4323594"/>
                  <a:pt x="4919651" y="4321333"/>
                </a:cubicBezTo>
                <a:close/>
                <a:moveTo>
                  <a:pt x="1722106" y="4316851"/>
                </a:moveTo>
                <a:cubicBezTo>
                  <a:pt x="1708301" y="4315034"/>
                  <a:pt x="1680690" y="4328117"/>
                  <a:pt x="1680690" y="4339746"/>
                </a:cubicBezTo>
                <a:cubicBezTo>
                  <a:pt x="1696191" y="4339746"/>
                  <a:pt x="1745276" y="4324240"/>
                  <a:pt x="1729775" y="4324240"/>
                </a:cubicBezTo>
                <a:cubicBezTo>
                  <a:pt x="1729775" y="4319718"/>
                  <a:pt x="1726708" y="4317457"/>
                  <a:pt x="1722106" y="4316851"/>
                </a:cubicBezTo>
                <a:close/>
                <a:moveTo>
                  <a:pt x="4564336" y="4304707"/>
                </a:moveTo>
                <a:cubicBezTo>
                  <a:pt x="4506224" y="4305949"/>
                  <a:pt x="4455605" y="4311642"/>
                  <a:pt x="4468199" y="4324240"/>
                </a:cubicBezTo>
                <a:cubicBezTo>
                  <a:pt x="4483699" y="4339746"/>
                  <a:pt x="4659372" y="4324240"/>
                  <a:pt x="4659372" y="4324240"/>
                </a:cubicBezTo>
                <a:cubicBezTo>
                  <a:pt x="4778855" y="4312934"/>
                  <a:pt x="4661189" y="4302637"/>
                  <a:pt x="4564336" y="4304707"/>
                </a:cubicBezTo>
                <a:close/>
                <a:moveTo>
                  <a:pt x="12282151" y="4299892"/>
                </a:moveTo>
                <a:cubicBezTo>
                  <a:pt x="12262533" y="4298559"/>
                  <a:pt x="12237829" y="4310673"/>
                  <a:pt x="12249455" y="4324240"/>
                </a:cubicBezTo>
                <a:lnTo>
                  <a:pt x="12298540" y="4306150"/>
                </a:lnTo>
                <a:cubicBezTo>
                  <a:pt x="12294665" y="4302274"/>
                  <a:pt x="12288690" y="4300336"/>
                  <a:pt x="12282151" y="4299892"/>
                </a:cubicBezTo>
                <a:close/>
                <a:moveTo>
                  <a:pt x="4415804" y="4299892"/>
                </a:moveTo>
                <a:cubicBezTo>
                  <a:pt x="4391827" y="4298559"/>
                  <a:pt x="4358404" y="4310673"/>
                  <a:pt x="4370029" y="4324240"/>
                </a:cubicBezTo>
                <a:cubicBezTo>
                  <a:pt x="4370029" y="4339746"/>
                  <a:pt x="4434615" y="4306150"/>
                  <a:pt x="4434615" y="4306150"/>
                </a:cubicBezTo>
                <a:cubicBezTo>
                  <a:pt x="4430740" y="4302274"/>
                  <a:pt x="4423797" y="4300336"/>
                  <a:pt x="4415804" y="4299892"/>
                </a:cubicBezTo>
                <a:close/>
                <a:moveTo>
                  <a:pt x="12218454" y="4290645"/>
                </a:moveTo>
                <a:cubicBezTo>
                  <a:pt x="12218454" y="4290645"/>
                  <a:pt x="12187453" y="4290645"/>
                  <a:pt x="12187453" y="4306150"/>
                </a:cubicBezTo>
                <a:cubicBezTo>
                  <a:pt x="12202953" y="4306150"/>
                  <a:pt x="12233954" y="4290645"/>
                  <a:pt x="12218454" y="4290645"/>
                </a:cubicBezTo>
                <a:close/>
                <a:moveTo>
                  <a:pt x="12153868" y="4275139"/>
                </a:moveTo>
                <a:cubicBezTo>
                  <a:pt x="12153868" y="4275139"/>
                  <a:pt x="12122867" y="4275139"/>
                  <a:pt x="12122867" y="4290645"/>
                </a:cubicBezTo>
                <a:cubicBezTo>
                  <a:pt x="12138368" y="4290645"/>
                  <a:pt x="12169369" y="4275139"/>
                  <a:pt x="12153868" y="4275139"/>
                </a:cubicBezTo>
                <a:close/>
                <a:moveTo>
                  <a:pt x="4211714" y="4271626"/>
                </a:moveTo>
                <a:cubicBezTo>
                  <a:pt x="4068092" y="4275139"/>
                  <a:pt x="3819115" y="4331347"/>
                  <a:pt x="3793926" y="4306150"/>
                </a:cubicBezTo>
                <a:cubicBezTo>
                  <a:pt x="3827511" y="4339746"/>
                  <a:pt x="4018684" y="4306150"/>
                  <a:pt x="4067769" y="4306150"/>
                </a:cubicBezTo>
                <a:cubicBezTo>
                  <a:pt x="4132355" y="4306150"/>
                  <a:pt x="4289943" y="4275139"/>
                  <a:pt x="4308027" y="4290645"/>
                </a:cubicBezTo>
                <a:cubicBezTo>
                  <a:pt x="4295756" y="4275139"/>
                  <a:pt x="4259588" y="4270455"/>
                  <a:pt x="4211714" y="4271626"/>
                </a:cubicBezTo>
                <a:close/>
                <a:moveTo>
                  <a:pt x="12015535" y="4237587"/>
                </a:moveTo>
                <a:cubicBezTo>
                  <a:pt x="12034062" y="4235407"/>
                  <a:pt x="12042781" y="4244128"/>
                  <a:pt x="12042781" y="4244128"/>
                </a:cubicBezTo>
                <a:cubicBezTo>
                  <a:pt x="12027281" y="4244128"/>
                  <a:pt x="12011780" y="4244128"/>
                  <a:pt x="11993697" y="4244128"/>
                </a:cubicBezTo>
                <a:cubicBezTo>
                  <a:pt x="12002093" y="4240252"/>
                  <a:pt x="12009359" y="4238314"/>
                  <a:pt x="12015535" y="4237587"/>
                </a:cubicBezTo>
                <a:close/>
                <a:moveTo>
                  <a:pt x="11752793" y="4159171"/>
                </a:moveTo>
                <a:cubicBezTo>
                  <a:pt x="11767002" y="4158848"/>
                  <a:pt x="11779273" y="4162724"/>
                  <a:pt x="11787023" y="4179522"/>
                </a:cubicBezTo>
                <a:cubicBezTo>
                  <a:pt x="11753439" y="4179522"/>
                  <a:pt x="11737938" y="4179522"/>
                  <a:pt x="11706937" y="4179522"/>
                </a:cubicBezTo>
                <a:cubicBezTo>
                  <a:pt x="11706937" y="4164016"/>
                  <a:pt x="11706937" y="4164016"/>
                  <a:pt x="11706937" y="4164016"/>
                </a:cubicBezTo>
                <a:cubicBezTo>
                  <a:pt x="11722438" y="4164016"/>
                  <a:pt x="11738584" y="4159494"/>
                  <a:pt x="11752793" y="4159171"/>
                </a:cubicBezTo>
                <a:close/>
                <a:moveTo>
                  <a:pt x="11680457" y="4138820"/>
                </a:moveTo>
                <a:cubicBezTo>
                  <a:pt x="11698541" y="4138820"/>
                  <a:pt x="11714687" y="4147219"/>
                  <a:pt x="11706937" y="4164016"/>
                </a:cubicBezTo>
                <a:cubicBezTo>
                  <a:pt x="11691437" y="4164016"/>
                  <a:pt x="11673353" y="4164016"/>
                  <a:pt x="11642352" y="4164016"/>
                </a:cubicBezTo>
                <a:cubicBezTo>
                  <a:pt x="11642352" y="4147219"/>
                  <a:pt x="11662373" y="4138820"/>
                  <a:pt x="11680457" y="4138820"/>
                </a:cubicBezTo>
                <a:close/>
                <a:moveTo>
                  <a:pt x="11626851" y="4114916"/>
                </a:moveTo>
                <a:cubicBezTo>
                  <a:pt x="11642352" y="4130421"/>
                  <a:pt x="11593267" y="4145927"/>
                  <a:pt x="11577766" y="4145927"/>
                </a:cubicBezTo>
                <a:cubicBezTo>
                  <a:pt x="11577766" y="4130421"/>
                  <a:pt x="11626851" y="4114916"/>
                  <a:pt x="11626851" y="4114916"/>
                </a:cubicBezTo>
                <a:close/>
                <a:moveTo>
                  <a:pt x="11562266" y="4099410"/>
                </a:moveTo>
                <a:cubicBezTo>
                  <a:pt x="11577766" y="4114916"/>
                  <a:pt x="11528681" y="4130421"/>
                  <a:pt x="11513181" y="4114916"/>
                </a:cubicBezTo>
                <a:close/>
                <a:moveTo>
                  <a:pt x="11482180" y="4083904"/>
                </a:moveTo>
                <a:cubicBezTo>
                  <a:pt x="11482180" y="4099410"/>
                  <a:pt x="11451179" y="4114916"/>
                  <a:pt x="11451179" y="4099410"/>
                </a:cubicBezTo>
                <a:cubicBezTo>
                  <a:pt x="11433095" y="4099410"/>
                  <a:pt x="11482180" y="4083904"/>
                  <a:pt x="11482180" y="4083904"/>
                </a:cubicBezTo>
                <a:close/>
                <a:moveTo>
                  <a:pt x="11417594" y="4065815"/>
                </a:moveTo>
                <a:cubicBezTo>
                  <a:pt x="11417594" y="4083904"/>
                  <a:pt x="11386593" y="4099410"/>
                  <a:pt x="11386593" y="4083904"/>
                </a:cubicBezTo>
                <a:cubicBezTo>
                  <a:pt x="11371093" y="4083904"/>
                  <a:pt x="11417594" y="4065815"/>
                  <a:pt x="11417594" y="4065815"/>
                </a:cubicBezTo>
                <a:close/>
                <a:moveTo>
                  <a:pt x="11312747" y="4056452"/>
                </a:moveTo>
                <a:lnTo>
                  <a:pt x="11306507" y="4065815"/>
                </a:lnTo>
                <a:cubicBezTo>
                  <a:pt x="11306507" y="4065815"/>
                  <a:pt x="11308444" y="4062908"/>
                  <a:pt x="11310866" y="4059274"/>
                </a:cubicBezTo>
                <a:close/>
                <a:moveTo>
                  <a:pt x="11319585" y="4046191"/>
                </a:moveTo>
                <a:cubicBezTo>
                  <a:pt x="11321039" y="4044010"/>
                  <a:pt x="11320070" y="4045464"/>
                  <a:pt x="11318132" y="4048371"/>
                </a:cubicBezTo>
                <a:lnTo>
                  <a:pt x="11312747" y="4056452"/>
                </a:lnTo>
                <a:lnTo>
                  <a:pt x="11315408" y="4052460"/>
                </a:lnTo>
                <a:cubicBezTo>
                  <a:pt x="11317527" y="4049280"/>
                  <a:pt x="11318859" y="4047281"/>
                  <a:pt x="11319585" y="4046191"/>
                </a:cubicBezTo>
                <a:close/>
                <a:moveTo>
                  <a:pt x="11288423" y="4034804"/>
                </a:moveTo>
                <a:cubicBezTo>
                  <a:pt x="11288423" y="4042557"/>
                  <a:pt x="11276798" y="4050309"/>
                  <a:pt x="11263235" y="4054186"/>
                </a:cubicBezTo>
                <a:lnTo>
                  <a:pt x="11249238" y="4055833"/>
                </a:lnTo>
                <a:lnTo>
                  <a:pt x="11233653" y="4053116"/>
                </a:lnTo>
                <a:lnTo>
                  <a:pt x="11226421" y="4050309"/>
                </a:lnTo>
                <a:cubicBezTo>
                  <a:pt x="11226421" y="4050309"/>
                  <a:pt x="11272923" y="4034804"/>
                  <a:pt x="11288423" y="4034804"/>
                </a:cubicBezTo>
                <a:close/>
                <a:moveTo>
                  <a:pt x="11210921" y="4019298"/>
                </a:moveTo>
                <a:cubicBezTo>
                  <a:pt x="11226421" y="4034804"/>
                  <a:pt x="11177336" y="4050309"/>
                  <a:pt x="11161836" y="4034804"/>
                </a:cubicBezTo>
                <a:close/>
                <a:moveTo>
                  <a:pt x="11146335" y="4003793"/>
                </a:moveTo>
                <a:cubicBezTo>
                  <a:pt x="11161836" y="4019298"/>
                  <a:pt x="11112751" y="4034804"/>
                  <a:pt x="11097250" y="4019298"/>
                </a:cubicBezTo>
                <a:close/>
                <a:moveTo>
                  <a:pt x="11066249" y="3985703"/>
                </a:moveTo>
                <a:cubicBezTo>
                  <a:pt x="11081750" y="4003793"/>
                  <a:pt x="11032665" y="4019298"/>
                  <a:pt x="11032665" y="4003793"/>
                </a:cubicBezTo>
                <a:close/>
                <a:moveTo>
                  <a:pt x="10907465" y="3951953"/>
                </a:moveTo>
                <a:lnTo>
                  <a:pt x="10904019" y="3952512"/>
                </a:lnTo>
                <a:cubicBezTo>
                  <a:pt x="10896551" y="3953723"/>
                  <a:pt x="10890577" y="3954692"/>
                  <a:pt x="10890577" y="3954692"/>
                </a:cubicBezTo>
                <a:close/>
                <a:moveTo>
                  <a:pt x="10930902" y="3948151"/>
                </a:moveTo>
                <a:cubicBezTo>
                  <a:pt x="10928662" y="3948514"/>
                  <a:pt x="10924555" y="3949180"/>
                  <a:pt x="10918021" y="3950240"/>
                </a:cubicBezTo>
                <a:lnTo>
                  <a:pt x="10907465" y="3951953"/>
                </a:lnTo>
                <a:lnTo>
                  <a:pt x="10926422" y="3948878"/>
                </a:lnTo>
                <a:cubicBezTo>
                  <a:pt x="10932396" y="3947909"/>
                  <a:pt x="10935383" y="3947424"/>
                  <a:pt x="10930902" y="3948151"/>
                </a:cubicBezTo>
                <a:close/>
                <a:moveTo>
                  <a:pt x="10810491" y="3939186"/>
                </a:moveTo>
                <a:cubicBezTo>
                  <a:pt x="10825991" y="3954692"/>
                  <a:pt x="10890577" y="3923681"/>
                  <a:pt x="10890577" y="3954692"/>
                </a:cubicBezTo>
                <a:cubicBezTo>
                  <a:pt x="10856992" y="3954692"/>
                  <a:pt x="10792407" y="3970197"/>
                  <a:pt x="10810491" y="3939186"/>
                </a:cubicBezTo>
                <a:close/>
                <a:moveTo>
                  <a:pt x="10730405" y="3923681"/>
                </a:moveTo>
                <a:cubicBezTo>
                  <a:pt x="10761406" y="3923681"/>
                  <a:pt x="10792407" y="3923681"/>
                  <a:pt x="10810491" y="3939186"/>
                </a:cubicBezTo>
                <a:cubicBezTo>
                  <a:pt x="10776906" y="3939186"/>
                  <a:pt x="10745905" y="3939186"/>
                  <a:pt x="10730405" y="3923681"/>
                </a:cubicBezTo>
                <a:close/>
                <a:moveTo>
                  <a:pt x="9849787" y="3902618"/>
                </a:moveTo>
                <a:cubicBezTo>
                  <a:pt x="9833394" y="3904541"/>
                  <a:pt x="9858824" y="3914959"/>
                  <a:pt x="9960546" y="3939186"/>
                </a:cubicBezTo>
                <a:cubicBezTo>
                  <a:pt x="10665819" y="4083904"/>
                  <a:pt x="11402094" y="4259634"/>
                  <a:pt x="12091866" y="4419858"/>
                </a:cubicBezTo>
                <a:cubicBezTo>
                  <a:pt x="12138368" y="4450869"/>
                  <a:pt x="12202953" y="4466374"/>
                  <a:pt x="12283039" y="4466374"/>
                </a:cubicBezTo>
                <a:cubicBezTo>
                  <a:pt x="12283039" y="4499969"/>
                  <a:pt x="12314040" y="4484464"/>
                  <a:pt x="12347625" y="4484464"/>
                </a:cubicBezTo>
                <a:cubicBezTo>
                  <a:pt x="12347625" y="4499969"/>
                  <a:pt x="12378626" y="4499969"/>
                  <a:pt x="12394126" y="4499969"/>
                </a:cubicBezTo>
                <a:cubicBezTo>
                  <a:pt x="12427711" y="4546486"/>
                  <a:pt x="12489713" y="4484464"/>
                  <a:pt x="12394126" y="4499969"/>
                </a:cubicBezTo>
                <a:cubicBezTo>
                  <a:pt x="12394126" y="4484464"/>
                  <a:pt x="12363125" y="4484464"/>
                  <a:pt x="12347625" y="4484464"/>
                </a:cubicBezTo>
                <a:cubicBezTo>
                  <a:pt x="12332124" y="4466374"/>
                  <a:pt x="12298540" y="4466374"/>
                  <a:pt x="12283039" y="4466374"/>
                </a:cubicBezTo>
                <a:cubicBezTo>
                  <a:pt x="12233954" y="4435363"/>
                  <a:pt x="12169369" y="4419858"/>
                  <a:pt x="12091866" y="4419858"/>
                </a:cubicBezTo>
                <a:cubicBezTo>
                  <a:pt x="11528681" y="4275139"/>
                  <a:pt x="10776906" y="4065815"/>
                  <a:pt x="10120718" y="3939186"/>
                </a:cubicBezTo>
                <a:cubicBezTo>
                  <a:pt x="10020611" y="3919805"/>
                  <a:pt x="9877110" y="3899413"/>
                  <a:pt x="9849787" y="3902618"/>
                </a:cubicBezTo>
                <a:close/>
                <a:moveTo>
                  <a:pt x="16959027" y="3890085"/>
                </a:moveTo>
                <a:cubicBezTo>
                  <a:pt x="16959027" y="3892347"/>
                  <a:pt x="16958543" y="3892791"/>
                  <a:pt x="16957631" y="3891807"/>
                </a:cubicBezTo>
                <a:lnTo>
                  <a:pt x="16956923" y="3890590"/>
                </a:lnTo>
                <a:close/>
                <a:moveTo>
                  <a:pt x="10505647" y="3874580"/>
                </a:moveTo>
                <a:cubicBezTo>
                  <a:pt x="10601234" y="3874580"/>
                  <a:pt x="10681320" y="3890085"/>
                  <a:pt x="10730405" y="3923681"/>
                </a:cubicBezTo>
                <a:cubicBezTo>
                  <a:pt x="10712321" y="3923681"/>
                  <a:pt x="10681320" y="3923681"/>
                  <a:pt x="10647736" y="3923681"/>
                </a:cubicBezTo>
                <a:cubicBezTo>
                  <a:pt x="10647736" y="3890085"/>
                  <a:pt x="10601234" y="3923681"/>
                  <a:pt x="10570233" y="3908175"/>
                </a:cubicBezTo>
                <a:cubicBezTo>
                  <a:pt x="10570233" y="3890085"/>
                  <a:pt x="10536649" y="3890085"/>
                  <a:pt x="10505647" y="3890085"/>
                </a:cubicBezTo>
                <a:close/>
                <a:moveTo>
                  <a:pt x="10425562" y="3859074"/>
                </a:moveTo>
                <a:cubicBezTo>
                  <a:pt x="10441062" y="3874580"/>
                  <a:pt x="10505647" y="3843569"/>
                  <a:pt x="10505647" y="3874580"/>
                </a:cubicBezTo>
                <a:cubicBezTo>
                  <a:pt x="10472063" y="3874580"/>
                  <a:pt x="10456563" y="3874580"/>
                  <a:pt x="10425562" y="3874580"/>
                </a:cubicBezTo>
                <a:close/>
                <a:moveTo>
                  <a:pt x="10312497" y="3836180"/>
                </a:moveTo>
                <a:cubicBezTo>
                  <a:pt x="10292516" y="3834363"/>
                  <a:pt x="10269265" y="3847446"/>
                  <a:pt x="10280890" y="3859074"/>
                </a:cubicBezTo>
                <a:lnTo>
                  <a:pt x="10329975" y="3843569"/>
                </a:lnTo>
                <a:cubicBezTo>
                  <a:pt x="10325454" y="3839047"/>
                  <a:pt x="10319157" y="3836786"/>
                  <a:pt x="10312497" y="3836180"/>
                </a:cubicBezTo>
                <a:close/>
                <a:moveTo>
                  <a:pt x="10185304" y="3809974"/>
                </a:moveTo>
                <a:cubicBezTo>
                  <a:pt x="10185304" y="3809974"/>
                  <a:pt x="10089717" y="3825479"/>
                  <a:pt x="10185304" y="3809974"/>
                </a:cubicBezTo>
                <a:close/>
                <a:moveTo>
                  <a:pt x="10082048" y="3772663"/>
                </a:moveTo>
                <a:cubicBezTo>
                  <a:pt x="10086649" y="3773148"/>
                  <a:pt x="10089717" y="3775086"/>
                  <a:pt x="10089717" y="3778962"/>
                </a:cubicBezTo>
                <a:cubicBezTo>
                  <a:pt x="10105218" y="3778962"/>
                  <a:pt x="10056133" y="3794468"/>
                  <a:pt x="10040632" y="3794468"/>
                </a:cubicBezTo>
                <a:cubicBezTo>
                  <a:pt x="10040632" y="3782839"/>
                  <a:pt x="10068243" y="3771210"/>
                  <a:pt x="10082048" y="3772663"/>
                </a:cubicBezTo>
                <a:close/>
                <a:moveTo>
                  <a:pt x="9964879" y="3759704"/>
                </a:moveTo>
                <a:lnTo>
                  <a:pt x="9958488" y="3760913"/>
                </a:lnTo>
                <a:cubicBezTo>
                  <a:pt x="9951020" y="3762327"/>
                  <a:pt x="9945046" y="3763457"/>
                  <a:pt x="9945046" y="3763457"/>
                </a:cubicBezTo>
                <a:close/>
                <a:moveTo>
                  <a:pt x="9985372" y="3755826"/>
                </a:moveTo>
                <a:cubicBezTo>
                  <a:pt x="9983131" y="3756250"/>
                  <a:pt x="9979024" y="3757027"/>
                  <a:pt x="9972490" y="3758264"/>
                </a:cubicBezTo>
                <a:lnTo>
                  <a:pt x="9964879" y="3759704"/>
                </a:lnTo>
                <a:lnTo>
                  <a:pt x="9980891" y="3756674"/>
                </a:lnTo>
                <a:cubicBezTo>
                  <a:pt x="9986865" y="3755543"/>
                  <a:pt x="9989852" y="3754978"/>
                  <a:pt x="9985372" y="3755826"/>
                </a:cubicBezTo>
                <a:close/>
                <a:moveTo>
                  <a:pt x="9671203" y="3714356"/>
                </a:moveTo>
                <a:cubicBezTo>
                  <a:pt x="9671203" y="3714356"/>
                  <a:pt x="9544616" y="3729862"/>
                  <a:pt x="9671203" y="3714356"/>
                </a:cubicBezTo>
                <a:close/>
                <a:moveTo>
                  <a:pt x="9671203" y="3714356"/>
                </a:moveTo>
                <a:cubicBezTo>
                  <a:pt x="9784874" y="3714356"/>
                  <a:pt x="9864960" y="3729862"/>
                  <a:pt x="9945046" y="3763457"/>
                </a:cubicBezTo>
                <a:cubicBezTo>
                  <a:pt x="9849459" y="3745367"/>
                  <a:pt x="9751289" y="3729862"/>
                  <a:pt x="9671203" y="3714356"/>
                </a:cubicBezTo>
                <a:close/>
                <a:moveTo>
                  <a:pt x="5672516" y="3680801"/>
                </a:moveTo>
                <a:cubicBezTo>
                  <a:pt x="5637842" y="3678500"/>
                  <a:pt x="5603611" y="3678823"/>
                  <a:pt x="5571319" y="3683345"/>
                </a:cubicBezTo>
                <a:cubicBezTo>
                  <a:pt x="5429230" y="3683345"/>
                  <a:pt x="5796076" y="3714356"/>
                  <a:pt x="5860661" y="3729862"/>
                </a:cubicBezTo>
                <a:cubicBezTo>
                  <a:pt x="5876162" y="3729862"/>
                  <a:pt x="5925247" y="3729862"/>
                  <a:pt x="5956248" y="3729862"/>
                </a:cubicBezTo>
                <a:cubicBezTo>
                  <a:pt x="8232239" y="3985703"/>
                  <a:pt x="10441062" y="4324240"/>
                  <a:pt x="12443211" y="4866933"/>
                </a:cubicBezTo>
                <a:cubicBezTo>
                  <a:pt x="10472063" y="4290645"/>
                  <a:pt x="8278740" y="3954692"/>
                  <a:pt x="5956248" y="3729862"/>
                </a:cubicBezTo>
                <a:cubicBezTo>
                  <a:pt x="5884558" y="3718233"/>
                  <a:pt x="5776539" y="3687706"/>
                  <a:pt x="5672516" y="3680801"/>
                </a:cubicBezTo>
                <a:close/>
                <a:moveTo>
                  <a:pt x="4728438" y="3602386"/>
                </a:moveTo>
                <a:cubicBezTo>
                  <a:pt x="4701675" y="3602749"/>
                  <a:pt x="4683269" y="3641998"/>
                  <a:pt x="4754959" y="3618739"/>
                </a:cubicBezTo>
                <a:cubicBezTo>
                  <a:pt x="4884130" y="3665255"/>
                  <a:pt x="5188972" y="3634244"/>
                  <a:pt x="4915131" y="3618739"/>
                </a:cubicBezTo>
                <a:cubicBezTo>
                  <a:pt x="4850545" y="3618739"/>
                  <a:pt x="4804044" y="3634244"/>
                  <a:pt x="4754959" y="3618739"/>
                </a:cubicBezTo>
                <a:cubicBezTo>
                  <a:pt x="4747208" y="3606464"/>
                  <a:pt x="4737359" y="3602265"/>
                  <a:pt x="4728438" y="3602386"/>
                </a:cubicBezTo>
                <a:close/>
                <a:moveTo>
                  <a:pt x="4242251" y="3588470"/>
                </a:moveTo>
                <a:cubicBezTo>
                  <a:pt x="4177282" y="3587486"/>
                  <a:pt x="4119760" y="3590635"/>
                  <a:pt x="4132355" y="3603233"/>
                </a:cubicBezTo>
                <a:cubicBezTo>
                  <a:pt x="4147855" y="3618739"/>
                  <a:pt x="4323528" y="3603233"/>
                  <a:pt x="4339028" y="3603233"/>
                </a:cubicBezTo>
                <a:cubicBezTo>
                  <a:pt x="4479501" y="3603233"/>
                  <a:pt x="4350532" y="3590110"/>
                  <a:pt x="4242251" y="3588470"/>
                </a:cubicBezTo>
                <a:close/>
                <a:moveTo>
                  <a:pt x="13835674" y="3569638"/>
                </a:moveTo>
                <a:cubicBezTo>
                  <a:pt x="13835674" y="3569638"/>
                  <a:pt x="13851174" y="3634244"/>
                  <a:pt x="13835674" y="3569638"/>
                </a:cubicBezTo>
                <a:close/>
                <a:moveTo>
                  <a:pt x="3569170" y="3569638"/>
                </a:moveTo>
                <a:cubicBezTo>
                  <a:pt x="3569170" y="3569638"/>
                  <a:pt x="3522667" y="3587728"/>
                  <a:pt x="3538168" y="3587728"/>
                </a:cubicBezTo>
                <a:cubicBezTo>
                  <a:pt x="3538168" y="3603233"/>
                  <a:pt x="3569170" y="3587728"/>
                  <a:pt x="3569170" y="3569638"/>
                </a:cubicBezTo>
                <a:close/>
                <a:moveTo>
                  <a:pt x="13691002" y="3523121"/>
                </a:moveTo>
                <a:lnTo>
                  <a:pt x="13660001" y="3538627"/>
                </a:lnTo>
                <a:cubicBezTo>
                  <a:pt x="13675502" y="3554132"/>
                  <a:pt x="13709086" y="3538627"/>
                  <a:pt x="13691002" y="3523121"/>
                </a:cubicBezTo>
                <a:close/>
                <a:moveTo>
                  <a:pt x="16894439" y="3458515"/>
                </a:moveTo>
                <a:cubicBezTo>
                  <a:pt x="16894439" y="3474021"/>
                  <a:pt x="16863439" y="3474021"/>
                  <a:pt x="16863439" y="3474021"/>
                </a:cubicBezTo>
                <a:cubicBezTo>
                  <a:pt x="16847939" y="3474021"/>
                  <a:pt x="16894439" y="3458515"/>
                  <a:pt x="16894439" y="3458515"/>
                </a:cubicBezTo>
                <a:close/>
                <a:moveTo>
                  <a:pt x="1009001" y="3443010"/>
                </a:moveTo>
                <a:cubicBezTo>
                  <a:pt x="1009001" y="3458515"/>
                  <a:pt x="959916" y="3474021"/>
                  <a:pt x="959916" y="3458515"/>
                </a:cubicBezTo>
                <a:cubicBezTo>
                  <a:pt x="944416" y="3458515"/>
                  <a:pt x="990917" y="3443010"/>
                  <a:pt x="1009001" y="3443010"/>
                </a:cubicBezTo>
                <a:close/>
                <a:moveTo>
                  <a:pt x="13324157" y="3424920"/>
                </a:moveTo>
                <a:cubicBezTo>
                  <a:pt x="13308657" y="3424920"/>
                  <a:pt x="13275072" y="3443010"/>
                  <a:pt x="13293156" y="3443010"/>
                </a:cubicBezTo>
                <a:cubicBezTo>
                  <a:pt x="13293156" y="3443010"/>
                  <a:pt x="13324157" y="3443010"/>
                  <a:pt x="13324157" y="3424920"/>
                </a:cubicBezTo>
                <a:close/>
                <a:moveTo>
                  <a:pt x="13275072" y="3409414"/>
                </a:moveTo>
                <a:cubicBezTo>
                  <a:pt x="13259572" y="3409414"/>
                  <a:pt x="13210487" y="3424920"/>
                  <a:pt x="13210487" y="3424920"/>
                </a:cubicBezTo>
                <a:cubicBezTo>
                  <a:pt x="13228571" y="3443010"/>
                  <a:pt x="13275072" y="3424920"/>
                  <a:pt x="13275072" y="3409414"/>
                </a:cubicBezTo>
                <a:close/>
                <a:moveTo>
                  <a:pt x="15871408" y="3393909"/>
                </a:moveTo>
                <a:cubicBezTo>
                  <a:pt x="15871408" y="3393909"/>
                  <a:pt x="15822324" y="3409414"/>
                  <a:pt x="15837824" y="3409414"/>
                </a:cubicBezTo>
                <a:cubicBezTo>
                  <a:pt x="15837824" y="3409414"/>
                  <a:pt x="15871408" y="3409414"/>
                  <a:pt x="15871408" y="3393909"/>
                </a:cubicBezTo>
                <a:close/>
                <a:moveTo>
                  <a:pt x="15806822" y="3378403"/>
                </a:moveTo>
                <a:cubicBezTo>
                  <a:pt x="15791322" y="3378403"/>
                  <a:pt x="15757736" y="3393909"/>
                  <a:pt x="15773238" y="3393909"/>
                </a:cubicBezTo>
                <a:close/>
                <a:moveTo>
                  <a:pt x="13068399" y="3362898"/>
                </a:moveTo>
                <a:lnTo>
                  <a:pt x="13034814" y="3378403"/>
                </a:lnTo>
                <a:cubicBezTo>
                  <a:pt x="13034814" y="3378403"/>
                  <a:pt x="13083899" y="3362898"/>
                  <a:pt x="13068399" y="3362898"/>
                </a:cubicBezTo>
                <a:close/>
                <a:moveTo>
                  <a:pt x="15741348" y="3356599"/>
                </a:moveTo>
                <a:cubicBezTo>
                  <a:pt x="15721730" y="3355145"/>
                  <a:pt x="15697026" y="3366774"/>
                  <a:pt x="15708652" y="3378403"/>
                </a:cubicBezTo>
                <a:cubicBezTo>
                  <a:pt x="15708652" y="3393909"/>
                  <a:pt x="15757736" y="3362898"/>
                  <a:pt x="15757736" y="3362898"/>
                </a:cubicBezTo>
                <a:cubicBezTo>
                  <a:pt x="15753860" y="3359022"/>
                  <a:pt x="15747886" y="3357083"/>
                  <a:pt x="15741348" y="3356599"/>
                </a:cubicBezTo>
                <a:close/>
                <a:moveTo>
                  <a:pt x="13009505" y="3340003"/>
                </a:moveTo>
                <a:cubicBezTo>
                  <a:pt x="12992188" y="3338186"/>
                  <a:pt x="12959249" y="3351269"/>
                  <a:pt x="12972812" y="3362898"/>
                </a:cubicBezTo>
                <a:cubicBezTo>
                  <a:pt x="12988313" y="3362898"/>
                  <a:pt x="13034814" y="3347392"/>
                  <a:pt x="13019314" y="3347392"/>
                </a:cubicBezTo>
                <a:cubicBezTo>
                  <a:pt x="13019314" y="3342870"/>
                  <a:pt x="13015277" y="3340609"/>
                  <a:pt x="13009505" y="3340003"/>
                </a:cubicBezTo>
                <a:close/>
                <a:moveTo>
                  <a:pt x="12908227" y="3329302"/>
                </a:moveTo>
                <a:cubicBezTo>
                  <a:pt x="12908227" y="3329302"/>
                  <a:pt x="12923727" y="3378403"/>
                  <a:pt x="12908227" y="3329302"/>
                </a:cubicBezTo>
                <a:close/>
                <a:moveTo>
                  <a:pt x="12534600" y="3214303"/>
                </a:moveTo>
                <a:cubicBezTo>
                  <a:pt x="12522651" y="3214303"/>
                  <a:pt x="12506505" y="3218179"/>
                  <a:pt x="12489713" y="3218179"/>
                </a:cubicBezTo>
                <a:cubicBezTo>
                  <a:pt x="12489713" y="3233685"/>
                  <a:pt x="12538798" y="3233685"/>
                  <a:pt x="12554298" y="3233685"/>
                </a:cubicBezTo>
                <a:cubicBezTo>
                  <a:pt x="12554298" y="3249190"/>
                  <a:pt x="12587883" y="3249190"/>
                  <a:pt x="12603383" y="3249190"/>
                </a:cubicBezTo>
                <a:cubicBezTo>
                  <a:pt x="12618884" y="3267280"/>
                  <a:pt x="12652468" y="3267280"/>
                  <a:pt x="12667969" y="3267280"/>
                </a:cubicBezTo>
                <a:cubicBezTo>
                  <a:pt x="12683469" y="3282786"/>
                  <a:pt x="12698970" y="3282786"/>
                  <a:pt x="12714470" y="3282786"/>
                </a:cubicBezTo>
                <a:cubicBezTo>
                  <a:pt x="12729971" y="3298291"/>
                  <a:pt x="12763555" y="3298291"/>
                  <a:pt x="12794556" y="3298291"/>
                </a:cubicBezTo>
                <a:cubicBezTo>
                  <a:pt x="12810057" y="3347392"/>
                  <a:pt x="12874642" y="3282786"/>
                  <a:pt x="12794556" y="3298291"/>
                </a:cubicBezTo>
                <a:cubicBezTo>
                  <a:pt x="12779056" y="3267280"/>
                  <a:pt x="12748055" y="3282786"/>
                  <a:pt x="12714470" y="3282786"/>
                </a:cubicBezTo>
                <a:cubicBezTo>
                  <a:pt x="12714470" y="3267280"/>
                  <a:pt x="12698970" y="3267280"/>
                  <a:pt x="12667969" y="3267280"/>
                </a:cubicBezTo>
                <a:cubicBezTo>
                  <a:pt x="12667969" y="3233685"/>
                  <a:pt x="12634384" y="3249190"/>
                  <a:pt x="12603383" y="3249190"/>
                </a:cubicBezTo>
                <a:cubicBezTo>
                  <a:pt x="12603383" y="3233685"/>
                  <a:pt x="12569799" y="3233685"/>
                  <a:pt x="12554298" y="3233685"/>
                </a:cubicBezTo>
                <a:cubicBezTo>
                  <a:pt x="12554298" y="3218180"/>
                  <a:pt x="12546548" y="3214303"/>
                  <a:pt x="12534600" y="3214303"/>
                </a:cubicBezTo>
                <a:close/>
                <a:moveTo>
                  <a:pt x="12420284" y="3178326"/>
                </a:moveTo>
                <a:cubicBezTo>
                  <a:pt x="12407205" y="3176993"/>
                  <a:pt x="12382501" y="3189107"/>
                  <a:pt x="12394126" y="3202674"/>
                </a:cubicBezTo>
                <a:lnTo>
                  <a:pt x="12427711" y="3184584"/>
                </a:lnTo>
                <a:cubicBezTo>
                  <a:pt x="12427711" y="3180708"/>
                  <a:pt x="12424643" y="3178770"/>
                  <a:pt x="12420284" y="3178326"/>
                </a:cubicBezTo>
                <a:close/>
                <a:moveTo>
                  <a:pt x="12349199" y="3162780"/>
                </a:moveTo>
                <a:cubicBezTo>
                  <a:pt x="12334062" y="3161326"/>
                  <a:pt x="12318561" y="3172955"/>
                  <a:pt x="12332124" y="3184584"/>
                </a:cubicBezTo>
                <a:lnTo>
                  <a:pt x="12363125" y="3169079"/>
                </a:lnTo>
                <a:cubicBezTo>
                  <a:pt x="12359250" y="3165203"/>
                  <a:pt x="12354245" y="3163264"/>
                  <a:pt x="12349199" y="3162780"/>
                </a:cubicBezTo>
                <a:close/>
                <a:moveTo>
                  <a:pt x="12297692" y="3147274"/>
                </a:moveTo>
                <a:cubicBezTo>
                  <a:pt x="12278196" y="3145821"/>
                  <a:pt x="12253976" y="3157450"/>
                  <a:pt x="12267539" y="3169079"/>
                </a:cubicBezTo>
                <a:lnTo>
                  <a:pt x="12314040" y="3153573"/>
                </a:lnTo>
                <a:cubicBezTo>
                  <a:pt x="12310165" y="3149697"/>
                  <a:pt x="12304191" y="3147759"/>
                  <a:pt x="12297692" y="3147274"/>
                </a:cubicBezTo>
                <a:close/>
                <a:moveTo>
                  <a:pt x="1911341" y="3082425"/>
                </a:moveTo>
                <a:cubicBezTo>
                  <a:pt x="1882359" y="3083152"/>
                  <a:pt x="1864113" y="3085091"/>
                  <a:pt x="1871863" y="3088967"/>
                </a:cubicBezTo>
                <a:cubicBezTo>
                  <a:pt x="1871863" y="3104472"/>
                  <a:pt x="2050119" y="3088967"/>
                  <a:pt x="2050119" y="3088967"/>
                </a:cubicBezTo>
                <a:cubicBezTo>
                  <a:pt x="2181874" y="3088967"/>
                  <a:pt x="1998290" y="3080245"/>
                  <a:pt x="1911341" y="3082425"/>
                </a:cubicBezTo>
                <a:close/>
                <a:moveTo>
                  <a:pt x="2161206" y="3073461"/>
                </a:moveTo>
                <a:lnTo>
                  <a:pt x="2127622" y="3088967"/>
                </a:lnTo>
                <a:cubicBezTo>
                  <a:pt x="2127622" y="3104472"/>
                  <a:pt x="2176707" y="3088967"/>
                  <a:pt x="2161206" y="3073461"/>
                </a:cubicBezTo>
                <a:close/>
                <a:moveTo>
                  <a:pt x="1135589" y="3057956"/>
                </a:moveTo>
                <a:cubicBezTo>
                  <a:pt x="1135589" y="3057956"/>
                  <a:pt x="1071003" y="3073461"/>
                  <a:pt x="1089087" y="3073461"/>
                </a:cubicBezTo>
                <a:cubicBezTo>
                  <a:pt x="1089087" y="3088967"/>
                  <a:pt x="1151090" y="3073461"/>
                  <a:pt x="1135589" y="3057956"/>
                </a:cubicBezTo>
                <a:close/>
                <a:moveTo>
                  <a:pt x="1264760" y="3042450"/>
                </a:moveTo>
                <a:lnTo>
                  <a:pt x="1184674" y="3057956"/>
                </a:lnTo>
                <a:cubicBezTo>
                  <a:pt x="1215675" y="3088967"/>
                  <a:pt x="1264760" y="3042450"/>
                  <a:pt x="1264760" y="3042450"/>
                </a:cubicBezTo>
                <a:close/>
                <a:moveTo>
                  <a:pt x="6113231" y="2935325"/>
                </a:moveTo>
                <a:cubicBezTo>
                  <a:pt x="6082513" y="2935204"/>
                  <a:pt x="6060231" y="2938434"/>
                  <a:pt x="6051835" y="2946833"/>
                </a:cubicBezTo>
                <a:cubicBezTo>
                  <a:pt x="6051835" y="2946833"/>
                  <a:pt x="6356678" y="2993349"/>
                  <a:pt x="6452265" y="3008855"/>
                </a:cubicBezTo>
                <a:cubicBezTo>
                  <a:pt x="8294242" y="3249190"/>
                  <a:pt x="10105218" y="3489526"/>
                  <a:pt x="11753439" y="3908175"/>
                </a:cubicBezTo>
                <a:cubicBezTo>
                  <a:pt x="11962696" y="3954692"/>
                  <a:pt x="12187453" y="4034804"/>
                  <a:pt x="12412210" y="4065815"/>
                </a:cubicBezTo>
                <a:cubicBezTo>
                  <a:pt x="12634384" y="4099410"/>
                  <a:pt x="12458712" y="4050309"/>
                  <a:pt x="12427711" y="4034804"/>
                </a:cubicBezTo>
                <a:cubicBezTo>
                  <a:pt x="11978196" y="3890085"/>
                  <a:pt x="11402094" y="3794468"/>
                  <a:pt x="10986163" y="3698851"/>
                </a:cubicBezTo>
                <a:cubicBezTo>
                  <a:pt x="10472063" y="3569638"/>
                  <a:pt x="9911461" y="3458515"/>
                  <a:pt x="9399944" y="3378403"/>
                </a:cubicBezTo>
                <a:cubicBezTo>
                  <a:pt x="8407912" y="3218179"/>
                  <a:pt x="7508882" y="3088967"/>
                  <a:pt x="6470349" y="2977844"/>
                </a:cubicBezTo>
                <a:cubicBezTo>
                  <a:pt x="6373470" y="2966215"/>
                  <a:pt x="6205387" y="2935688"/>
                  <a:pt x="6113231" y="2935325"/>
                </a:cubicBezTo>
                <a:close/>
                <a:moveTo>
                  <a:pt x="5790102" y="2909119"/>
                </a:moveTo>
                <a:cubicBezTo>
                  <a:pt x="5761038" y="2911300"/>
                  <a:pt x="5715990" y="2928743"/>
                  <a:pt x="5715990" y="2928743"/>
                </a:cubicBezTo>
                <a:cubicBezTo>
                  <a:pt x="5749575" y="2962338"/>
                  <a:pt x="5811577" y="2913237"/>
                  <a:pt x="5811577" y="2913237"/>
                </a:cubicBezTo>
                <a:cubicBezTo>
                  <a:pt x="5807702" y="2909361"/>
                  <a:pt x="5799790" y="2908392"/>
                  <a:pt x="5790102" y="2909119"/>
                </a:cubicBezTo>
                <a:close/>
                <a:moveTo>
                  <a:pt x="5626862" y="2901609"/>
                </a:moveTo>
                <a:cubicBezTo>
                  <a:pt x="5588757" y="2901609"/>
                  <a:pt x="5532567" y="2905485"/>
                  <a:pt x="5540318" y="2913237"/>
                </a:cubicBezTo>
                <a:lnTo>
                  <a:pt x="5604903" y="2913237"/>
                </a:lnTo>
                <a:cubicBezTo>
                  <a:pt x="5684989" y="2905485"/>
                  <a:pt x="5664967" y="2901609"/>
                  <a:pt x="5626862" y="2901609"/>
                </a:cubicBezTo>
                <a:close/>
                <a:moveTo>
                  <a:pt x="5455065" y="2886103"/>
                </a:moveTo>
                <a:cubicBezTo>
                  <a:pt x="5416959" y="2886103"/>
                  <a:pt x="5364645" y="2889979"/>
                  <a:pt x="5380146" y="2897732"/>
                </a:cubicBezTo>
                <a:cubicBezTo>
                  <a:pt x="5380146" y="2897732"/>
                  <a:pt x="5429230" y="2897732"/>
                  <a:pt x="5444731" y="2897732"/>
                </a:cubicBezTo>
                <a:cubicBezTo>
                  <a:pt x="5517067" y="2889979"/>
                  <a:pt x="5493170" y="2886103"/>
                  <a:pt x="5455065" y="2886103"/>
                </a:cubicBezTo>
                <a:close/>
                <a:moveTo>
                  <a:pt x="1394398" y="2811950"/>
                </a:moveTo>
                <a:lnTo>
                  <a:pt x="1391585" y="2812563"/>
                </a:lnTo>
                <a:cubicBezTo>
                  <a:pt x="1379359" y="2813986"/>
                  <a:pt x="1359378" y="2815682"/>
                  <a:pt x="1329345" y="2817620"/>
                </a:cubicBezTo>
                <a:close/>
                <a:moveTo>
                  <a:pt x="2048747" y="2771225"/>
                </a:moveTo>
                <a:cubicBezTo>
                  <a:pt x="1951142" y="2767712"/>
                  <a:pt x="1884781" y="2788548"/>
                  <a:pt x="1729775" y="2802115"/>
                </a:cubicBezTo>
                <a:cubicBezTo>
                  <a:pt x="1561207" y="2813744"/>
                  <a:pt x="1482736" y="2807929"/>
                  <a:pt x="1407171" y="2810837"/>
                </a:cubicBezTo>
                <a:lnTo>
                  <a:pt x="1394398" y="2811950"/>
                </a:lnTo>
                <a:lnTo>
                  <a:pt x="1407292" y="2809141"/>
                </a:lnTo>
                <a:cubicBezTo>
                  <a:pt x="1401358" y="2804053"/>
                  <a:pt x="1198883" y="2809868"/>
                  <a:pt x="1295761" y="2833126"/>
                </a:cubicBezTo>
                <a:cubicBezTo>
                  <a:pt x="1329345" y="2833126"/>
                  <a:pt x="1440432" y="2833126"/>
                  <a:pt x="1520518" y="2833126"/>
                </a:cubicBezTo>
                <a:cubicBezTo>
                  <a:pt x="1665190" y="2817620"/>
                  <a:pt x="1871863" y="2802115"/>
                  <a:pt x="2065620" y="2802115"/>
                </a:cubicBezTo>
                <a:cubicBezTo>
                  <a:pt x="2096621" y="2802115"/>
                  <a:pt x="2256793" y="2802115"/>
                  <a:pt x="2161206" y="2784025"/>
                </a:cubicBezTo>
                <a:cubicBezTo>
                  <a:pt x="2117288" y="2776273"/>
                  <a:pt x="2081282" y="2772396"/>
                  <a:pt x="2048747" y="2771225"/>
                </a:cubicBezTo>
                <a:close/>
                <a:moveTo>
                  <a:pt x="16774391" y="2681866"/>
                </a:moveTo>
                <a:cubicBezTo>
                  <a:pt x="16776575" y="2679686"/>
                  <a:pt x="16767851" y="2688407"/>
                  <a:pt x="16767851" y="2688407"/>
                </a:cubicBezTo>
                <a:cubicBezTo>
                  <a:pt x="16771727" y="2684531"/>
                  <a:pt x="16773667" y="2682593"/>
                  <a:pt x="16774391" y="2681866"/>
                </a:cubicBezTo>
                <a:close/>
                <a:moveTo>
                  <a:pt x="16728607" y="2556056"/>
                </a:moveTo>
                <a:lnTo>
                  <a:pt x="16714531" y="2559235"/>
                </a:lnTo>
                <a:cubicBezTo>
                  <a:pt x="16708274" y="2560649"/>
                  <a:pt x="16703268" y="2561779"/>
                  <a:pt x="16703268" y="2561779"/>
                </a:cubicBezTo>
                <a:close/>
                <a:moveTo>
                  <a:pt x="16737055" y="2554148"/>
                </a:moveTo>
                <a:lnTo>
                  <a:pt x="16728607" y="2556056"/>
                </a:lnTo>
                <a:lnTo>
                  <a:pt x="16733303" y="2554996"/>
                </a:lnTo>
                <a:cubicBezTo>
                  <a:pt x="16738307" y="2553865"/>
                  <a:pt x="16740811" y="2553300"/>
                  <a:pt x="16737055" y="2554148"/>
                </a:cubicBezTo>
                <a:close/>
                <a:moveTo>
                  <a:pt x="7351294" y="2321443"/>
                </a:moveTo>
                <a:cubicBezTo>
                  <a:pt x="7493382" y="2352454"/>
                  <a:pt x="7653554" y="2386050"/>
                  <a:pt x="7829226" y="2386050"/>
                </a:cubicBezTo>
                <a:cubicBezTo>
                  <a:pt x="7991982" y="2432566"/>
                  <a:pt x="8183154" y="2448072"/>
                  <a:pt x="8389828" y="2466162"/>
                </a:cubicBezTo>
                <a:cubicBezTo>
                  <a:pt x="8694671" y="2528184"/>
                  <a:pt x="9270773" y="2641891"/>
                  <a:pt x="9689287" y="2688407"/>
                </a:cubicBezTo>
                <a:cubicBezTo>
                  <a:pt x="9945046" y="2706497"/>
                  <a:pt x="9464530" y="2626385"/>
                  <a:pt x="9430945" y="2608296"/>
                </a:cubicBezTo>
                <a:cubicBezTo>
                  <a:pt x="9079600" y="2561779"/>
                  <a:pt x="8728256" y="2497173"/>
                  <a:pt x="8389828" y="2466162"/>
                </a:cubicBezTo>
                <a:cubicBezTo>
                  <a:pt x="8214156" y="2417061"/>
                  <a:pt x="8022982" y="2401555"/>
                  <a:pt x="7829226" y="2386050"/>
                </a:cubicBezTo>
                <a:cubicBezTo>
                  <a:pt x="7671638" y="2352454"/>
                  <a:pt x="7526966" y="2321443"/>
                  <a:pt x="7351294" y="2321443"/>
                </a:cubicBezTo>
                <a:close/>
                <a:moveTo>
                  <a:pt x="7179496" y="2292371"/>
                </a:moveTo>
                <a:cubicBezTo>
                  <a:pt x="7141391" y="2292371"/>
                  <a:pt x="7085202" y="2296893"/>
                  <a:pt x="7092952" y="2305938"/>
                </a:cubicBezTo>
                <a:lnTo>
                  <a:pt x="7157537" y="2305938"/>
                </a:lnTo>
                <a:cubicBezTo>
                  <a:pt x="7237623" y="2296893"/>
                  <a:pt x="7217602" y="2292371"/>
                  <a:pt x="7179496" y="2292371"/>
                </a:cubicBezTo>
                <a:close/>
                <a:moveTo>
                  <a:pt x="6966364" y="2272343"/>
                </a:moveTo>
                <a:cubicBezTo>
                  <a:pt x="6966364" y="2272343"/>
                  <a:pt x="6971370" y="2275412"/>
                  <a:pt x="6977626" y="2279248"/>
                </a:cubicBezTo>
                <a:lnTo>
                  <a:pt x="6993106" y="2288738"/>
                </a:lnTo>
                <a:lnTo>
                  <a:pt x="7000151" y="2293057"/>
                </a:lnTo>
                <a:cubicBezTo>
                  <a:pt x="7003905" y="2295359"/>
                  <a:pt x="7001402" y="2293824"/>
                  <a:pt x="6996397" y="2290756"/>
                </a:cubicBezTo>
                <a:lnTo>
                  <a:pt x="6993106" y="2288738"/>
                </a:lnTo>
                <a:lnTo>
                  <a:pt x="6989358" y="2286440"/>
                </a:lnTo>
                <a:cubicBezTo>
                  <a:pt x="6983883" y="2283084"/>
                  <a:pt x="6976375" y="2278480"/>
                  <a:pt x="6966364" y="2272343"/>
                </a:cubicBezTo>
                <a:close/>
                <a:moveTo>
                  <a:pt x="3698341" y="1985490"/>
                </a:moveTo>
                <a:cubicBezTo>
                  <a:pt x="3667340" y="1985490"/>
                  <a:pt x="3427082" y="1985490"/>
                  <a:pt x="3618255" y="2000996"/>
                </a:cubicBezTo>
                <a:cubicBezTo>
                  <a:pt x="4049686" y="2065602"/>
                  <a:pt x="4579286" y="2047512"/>
                  <a:pt x="5090803" y="2081108"/>
                </a:cubicBezTo>
                <a:cubicBezTo>
                  <a:pt x="5540318" y="2127624"/>
                  <a:pt x="5971749" y="2176725"/>
                  <a:pt x="6436764" y="2207736"/>
                </a:cubicBezTo>
                <a:cubicBezTo>
                  <a:pt x="6516850" y="2256837"/>
                  <a:pt x="6596936" y="2176725"/>
                  <a:pt x="6436764" y="2207736"/>
                </a:cubicBezTo>
                <a:cubicBezTo>
                  <a:pt x="5651404" y="2081108"/>
                  <a:pt x="4628371" y="2032007"/>
                  <a:pt x="3698341" y="1985490"/>
                </a:cubicBezTo>
                <a:close/>
                <a:moveTo>
                  <a:pt x="799745" y="1566841"/>
                </a:moveTo>
                <a:cubicBezTo>
                  <a:pt x="735159" y="1566841"/>
                  <a:pt x="670574" y="1566841"/>
                  <a:pt x="608572" y="1584931"/>
                </a:cubicBezTo>
                <a:cubicBezTo>
                  <a:pt x="430316" y="1631448"/>
                  <a:pt x="750660" y="1615942"/>
                  <a:pt x="799745" y="1566841"/>
                </a:cubicBezTo>
                <a:close/>
                <a:moveTo>
                  <a:pt x="423511" y="1333691"/>
                </a:moveTo>
                <a:lnTo>
                  <a:pt x="412878" y="1344919"/>
                </a:lnTo>
                <a:cubicBezTo>
                  <a:pt x="408518" y="1349522"/>
                  <a:pt x="407428" y="1350673"/>
                  <a:pt x="416965" y="1340603"/>
                </a:cubicBezTo>
                <a:close/>
                <a:moveTo>
                  <a:pt x="430316" y="1326506"/>
                </a:moveTo>
                <a:lnTo>
                  <a:pt x="423511" y="1333691"/>
                </a:lnTo>
                <a:lnTo>
                  <a:pt x="423776" y="1333411"/>
                </a:lnTo>
                <a:cubicBezTo>
                  <a:pt x="427409" y="1329575"/>
                  <a:pt x="430316" y="1326506"/>
                  <a:pt x="430316" y="1326506"/>
                </a:cubicBezTo>
                <a:close/>
                <a:moveTo>
                  <a:pt x="104148" y="1322131"/>
                </a:moveTo>
                <a:lnTo>
                  <a:pt x="103231" y="1322751"/>
                </a:lnTo>
                <a:cubicBezTo>
                  <a:pt x="100990" y="1324265"/>
                  <a:pt x="100617" y="1324517"/>
                  <a:pt x="101550" y="1323886"/>
                </a:cubicBezTo>
                <a:close/>
                <a:moveTo>
                  <a:pt x="143556" y="1295495"/>
                </a:moveTo>
                <a:cubicBezTo>
                  <a:pt x="143556" y="1295495"/>
                  <a:pt x="119660" y="1311646"/>
                  <a:pt x="107712" y="1319722"/>
                </a:cubicBezTo>
                <a:lnTo>
                  <a:pt x="104148" y="1322131"/>
                </a:lnTo>
                <a:lnTo>
                  <a:pt x="116112" y="1314044"/>
                </a:lnTo>
                <a:cubicBezTo>
                  <a:pt x="122647" y="1309627"/>
                  <a:pt x="131608" y="1303571"/>
                  <a:pt x="143556" y="1295495"/>
                </a:cubicBezTo>
                <a:close/>
                <a:moveTo>
                  <a:pt x="177787" y="1276113"/>
                </a:moveTo>
                <a:cubicBezTo>
                  <a:pt x="195871" y="1276113"/>
                  <a:pt x="215892" y="1279989"/>
                  <a:pt x="223642" y="1279989"/>
                </a:cubicBezTo>
                <a:cubicBezTo>
                  <a:pt x="223642" y="1311000"/>
                  <a:pt x="174557" y="1279989"/>
                  <a:pt x="143556" y="1295495"/>
                </a:cubicBezTo>
                <a:cubicBezTo>
                  <a:pt x="143556" y="1279989"/>
                  <a:pt x="159703" y="1276113"/>
                  <a:pt x="177787" y="1276113"/>
                </a:cubicBezTo>
                <a:close/>
                <a:moveTo>
                  <a:pt x="242280" y="1265230"/>
                </a:moveTo>
                <a:lnTo>
                  <a:pt x="241444" y="1265892"/>
                </a:lnTo>
                <a:cubicBezTo>
                  <a:pt x="237205" y="1269248"/>
                  <a:pt x="231392" y="1273852"/>
                  <a:pt x="223642" y="1279989"/>
                </a:cubicBezTo>
                <a:cubicBezTo>
                  <a:pt x="223642" y="1279989"/>
                  <a:pt x="227517" y="1276920"/>
                  <a:pt x="232361" y="1273084"/>
                </a:cubicBezTo>
                <a:close/>
                <a:moveTo>
                  <a:pt x="249799" y="1259275"/>
                </a:moveTo>
                <a:cubicBezTo>
                  <a:pt x="252706" y="1256973"/>
                  <a:pt x="250768" y="1258508"/>
                  <a:pt x="246893" y="1261576"/>
                </a:cubicBezTo>
                <a:lnTo>
                  <a:pt x="242280" y="1265230"/>
                </a:lnTo>
                <a:close/>
                <a:moveTo>
                  <a:pt x="12011780" y="1119765"/>
                </a:moveTo>
                <a:cubicBezTo>
                  <a:pt x="12027281" y="1135271"/>
                  <a:pt x="11978196" y="1150777"/>
                  <a:pt x="11978196" y="1135271"/>
                </a:cubicBezTo>
                <a:close/>
                <a:moveTo>
                  <a:pt x="11947397" y="1096628"/>
                </a:moveTo>
                <a:lnTo>
                  <a:pt x="11924873" y="1101716"/>
                </a:lnTo>
                <a:cubicBezTo>
                  <a:pt x="11937387" y="1098890"/>
                  <a:pt x="11954905" y="1094933"/>
                  <a:pt x="11947397" y="1096628"/>
                </a:cubicBezTo>
                <a:close/>
                <a:moveTo>
                  <a:pt x="8087568" y="1086170"/>
                </a:moveTo>
                <a:lnTo>
                  <a:pt x="8053984" y="1104260"/>
                </a:lnTo>
                <a:cubicBezTo>
                  <a:pt x="8069484" y="1135271"/>
                  <a:pt x="8309742" y="1135271"/>
                  <a:pt x="8374327" y="1135271"/>
                </a:cubicBezTo>
                <a:cubicBezTo>
                  <a:pt x="8614585" y="1184372"/>
                  <a:pt x="8774757" y="1215383"/>
                  <a:pt x="8999515" y="1246394"/>
                </a:cubicBezTo>
                <a:cubicBezTo>
                  <a:pt x="9048599" y="1246394"/>
                  <a:pt x="9464530" y="1295495"/>
                  <a:pt x="9224272" y="1264484"/>
                </a:cubicBezTo>
                <a:cubicBezTo>
                  <a:pt x="8919429" y="1215383"/>
                  <a:pt x="8343326" y="1086170"/>
                  <a:pt x="8087568" y="1086170"/>
                </a:cubicBezTo>
                <a:close/>
                <a:moveTo>
                  <a:pt x="11771523" y="1070665"/>
                </a:moveTo>
                <a:cubicBezTo>
                  <a:pt x="11818024" y="1070665"/>
                  <a:pt x="11882610" y="1086170"/>
                  <a:pt x="11913611" y="1104260"/>
                </a:cubicBezTo>
                <a:cubicBezTo>
                  <a:pt x="11849025" y="1104260"/>
                  <a:pt x="11802524" y="1104260"/>
                  <a:pt x="11771523" y="1070665"/>
                </a:cubicBezTo>
                <a:close/>
                <a:moveTo>
                  <a:pt x="8007482" y="1070665"/>
                </a:moveTo>
                <a:cubicBezTo>
                  <a:pt x="8007482" y="1070665"/>
                  <a:pt x="7958397" y="1086170"/>
                  <a:pt x="7973898" y="1086170"/>
                </a:cubicBezTo>
                <a:cubicBezTo>
                  <a:pt x="7973898" y="1104260"/>
                  <a:pt x="8007482" y="1086170"/>
                  <a:pt x="8007482" y="1070665"/>
                </a:cubicBezTo>
                <a:close/>
                <a:moveTo>
                  <a:pt x="11691437" y="1055159"/>
                </a:moveTo>
                <a:cubicBezTo>
                  <a:pt x="11722438" y="1055159"/>
                  <a:pt x="11753439" y="1055159"/>
                  <a:pt x="11771523" y="1070665"/>
                </a:cubicBezTo>
                <a:cubicBezTo>
                  <a:pt x="11737938" y="1070665"/>
                  <a:pt x="11706937" y="1086170"/>
                  <a:pt x="11691437" y="1055159"/>
                </a:cubicBezTo>
                <a:close/>
                <a:moveTo>
                  <a:pt x="11626851" y="1039654"/>
                </a:moveTo>
                <a:cubicBezTo>
                  <a:pt x="11657852" y="1039654"/>
                  <a:pt x="11691437" y="1039654"/>
                  <a:pt x="11691437" y="1055159"/>
                </a:cubicBezTo>
                <a:cubicBezTo>
                  <a:pt x="11673353" y="1055159"/>
                  <a:pt x="11642352" y="1070665"/>
                  <a:pt x="11626851" y="1039654"/>
                </a:cubicBezTo>
                <a:close/>
                <a:moveTo>
                  <a:pt x="7733640" y="1039654"/>
                </a:moveTo>
                <a:lnTo>
                  <a:pt x="7702638" y="1055159"/>
                </a:lnTo>
                <a:cubicBezTo>
                  <a:pt x="7718139" y="1070665"/>
                  <a:pt x="7749140" y="1055159"/>
                  <a:pt x="7733640" y="1039654"/>
                </a:cubicBezTo>
                <a:close/>
                <a:moveTo>
                  <a:pt x="11546765" y="1024148"/>
                </a:moveTo>
                <a:cubicBezTo>
                  <a:pt x="11577766" y="1039654"/>
                  <a:pt x="11626851" y="1006058"/>
                  <a:pt x="11626851" y="1039654"/>
                </a:cubicBezTo>
                <a:cubicBezTo>
                  <a:pt x="11608767" y="1039654"/>
                  <a:pt x="11546765" y="1055159"/>
                  <a:pt x="11546765" y="1024148"/>
                </a:cubicBezTo>
                <a:close/>
                <a:moveTo>
                  <a:pt x="7671638" y="1024148"/>
                </a:moveTo>
                <a:lnTo>
                  <a:pt x="7591552" y="1039654"/>
                </a:lnTo>
                <a:cubicBezTo>
                  <a:pt x="7622552" y="1070665"/>
                  <a:pt x="7671638" y="1024148"/>
                  <a:pt x="7671638" y="1024148"/>
                </a:cubicBezTo>
                <a:close/>
                <a:moveTo>
                  <a:pt x="11482180" y="1006058"/>
                </a:moveTo>
                <a:cubicBezTo>
                  <a:pt x="11513181" y="1006058"/>
                  <a:pt x="11546765" y="1006058"/>
                  <a:pt x="11546765" y="1024148"/>
                </a:cubicBezTo>
                <a:cubicBezTo>
                  <a:pt x="11528681" y="1024148"/>
                  <a:pt x="11482180" y="1039654"/>
                  <a:pt x="11482180" y="1006058"/>
                </a:cubicBezTo>
                <a:close/>
                <a:moveTo>
                  <a:pt x="7526966" y="1006058"/>
                </a:moveTo>
                <a:cubicBezTo>
                  <a:pt x="7508882" y="1006058"/>
                  <a:pt x="7462380" y="1024148"/>
                  <a:pt x="7477881" y="1024148"/>
                </a:cubicBezTo>
                <a:cubicBezTo>
                  <a:pt x="7477881" y="1039654"/>
                  <a:pt x="7542466" y="1024148"/>
                  <a:pt x="7526966" y="1006058"/>
                </a:cubicBezTo>
                <a:close/>
                <a:moveTo>
                  <a:pt x="11402094" y="990553"/>
                </a:moveTo>
                <a:cubicBezTo>
                  <a:pt x="11417594" y="1006058"/>
                  <a:pt x="11482180" y="975047"/>
                  <a:pt x="11482180" y="1006058"/>
                </a:cubicBezTo>
                <a:cubicBezTo>
                  <a:pt x="11451179" y="1006058"/>
                  <a:pt x="11402094" y="1024148"/>
                  <a:pt x="11402094" y="990553"/>
                </a:cubicBezTo>
                <a:close/>
                <a:moveTo>
                  <a:pt x="7363484" y="986434"/>
                </a:moveTo>
                <a:cubicBezTo>
                  <a:pt x="7339507" y="988615"/>
                  <a:pt x="7306083" y="1006058"/>
                  <a:pt x="7317709" y="1006058"/>
                </a:cubicBezTo>
                <a:cubicBezTo>
                  <a:pt x="7317709" y="1024148"/>
                  <a:pt x="7382294" y="1006058"/>
                  <a:pt x="7382294" y="990553"/>
                </a:cubicBezTo>
                <a:cubicBezTo>
                  <a:pt x="7378419" y="986676"/>
                  <a:pt x="7371476" y="985707"/>
                  <a:pt x="7363484" y="986434"/>
                </a:cubicBezTo>
                <a:close/>
                <a:moveTo>
                  <a:pt x="7253124" y="975047"/>
                </a:moveTo>
                <a:lnTo>
                  <a:pt x="7206622" y="990553"/>
                </a:lnTo>
                <a:cubicBezTo>
                  <a:pt x="7222122" y="1006058"/>
                  <a:pt x="7268624" y="990553"/>
                  <a:pt x="7253124" y="975047"/>
                </a:cubicBezTo>
                <a:close/>
                <a:moveTo>
                  <a:pt x="11257422" y="959542"/>
                </a:moveTo>
                <a:cubicBezTo>
                  <a:pt x="11306507" y="959542"/>
                  <a:pt x="11371093" y="975047"/>
                  <a:pt x="11402094" y="990553"/>
                </a:cubicBezTo>
                <a:cubicBezTo>
                  <a:pt x="11337508" y="990553"/>
                  <a:pt x="11288423" y="990553"/>
                  <a:pt x="11257422" y="959542"/>
                </a:cubicBezTo>
                <a:close/>
                <a:moveTo>
                  <a:pt x="7108452" y="959542"/>
                </a:moveTo>
                <a:lnTo>
                  <a:pt x="7030950" y="975047"/>
                </a:lnTo>
                <a:cubicBezTo>
                  <a:pt x="7061950" y="1006058"/>
                  <a:pt x="7108452" y="959542"/>
                  <a:pt x="7108452" y="959542"/>
                </a:cubicBezTo>
                <a:close/>
                <a:moveTo>
                  <a:pt x="11177336" y="944036"/>
                </a:moveTo>
                <a:cubicBezTo>
                  <a:pt x="11210921" y="944036"/>
                  <a:pt x="11241922" y="944036"/>
                  <a:pt x="11257422" y="959542"/>
                </a:cubicBezTo>
                <a:cubicBezTo>
                  <a:pt x="11226421" y="959542"/>
                  <a:pt x="11192837" y="959542"/>
                  <a:pt x="11177336" y="944036"/>
                </a:cubicBezTo>
                <a:close/>
                <a:moveTo>
                  <a:pt x="6997365" y="944036"/>
                </a:moveTo>
                <a:cubicBezTo>
                  <a:pt x="6981864" y="944036"/>
                  <a:pt x="6932780" y="959542"/>
                  <a:pt x="6950864" y="959542"/>
                </a:cubicBezTo>
                <a:cubicBezTo>
                  <a:pt x="6950864" y="975047"/>
                  <a:pt x="6997365" y="959542"/>
                  <a:pt x="6997365" y="944036"/>
                </a:cubicBezTo>
                <a:close/>
                <a:moveTo>
                  <a:pt x="11112751" y="928531"/>
                </a:moveTo>
                <a:cubicBezTo>
                  <a:pt x="11146335" y="928531"/>
                  <a:pt x="11177336" y="928531"/>
                  <a:pt x="11177336" y="944036"/>
                </a:cubicBezTo>
                <a:cubicBezTo>
                  <a:pt x="11161836" y="944036"/>
                  <a:pt x="11130835" y="944036"/>
                  <a:pt x="11112751" y="928531"/>
                </a:cubicBezTo>
                <a:close/>
                <a:moveTo>
                  <a:pt x="11032665" y="913025"/>
                </a:moveTo>
                <a:cubicBezTo>
                  <a:pt x="11066249" y="928531"/>
                  <a:pt x="11112751" y="897520"/>
                  <a:pt x="11112751" y="928531"/>
                </a:cubicBezTo>
                <a:cubicBezTo>
                  <a:pt x="11097250" y="913025"/>
                  <a:pt x="11032665" y="944036"/>
                  <a:pt x="11032665" y="913025"/>
                </a:cubicBezTo>
                <a:close/>
                <a:moveTo>
                  <a:pt x="10890577" y="882014"/>
                </a:moveTo>
                <a:cubicBezTo>
                  <a:pt x="10952579" y="882014"/>
                  <a:pt x="11001664" y="882014"/>
                  <a:pt x="11032665" y="913025"/>
                </a:cubicBezTo>
                <a:cubicBezTo>
                  <a:pt x="10968079" y="913025"/>
                  <a:pt x="10921578" y="913025"/>
                  <a:pt x="10890577" y="882014"/>
                </a:cubicBezTo>
                <a:close/>
                <a:moveTo>
                  <a:pt x="10793289" y="868855"/>
                </a:moveTo>
                <a:lnTo>
                  <a:pt x="10777855" y="870961"/>
                </a:lnTo>
                <a:cubicBezTo>
                  <a:pt x="10754544" y="874140"/>
                  <a:pt x="10757208" y="873777"/>
                  <a:pt x="10767865" y="872323"/>
                </a:cubicBezTo>
                <a:close/>
                <a:moveTo>
                  <a:pt x="10810491" y="866509"/>
                </a:moveTo>
                <a:cubicBezTo>
                  <a:pt x="10810491" y="866509"/>
                  <a:pt x="10803387" y="867478"/>
                  <a:pt x="10794506" y="868689"/>
                </a:cubicBezTo>
                <a:lnTo>
                  <a:pt x="10793289" y="868855"/>
                </a:lnTo>
                <a:close/>
                <a:moveTo>
                  <a:pt x="10856346" y="861663"/>
                </a:moveTo>
                <a:cubicBezTo>
                  <a:pt x="10874431" y="861340"/>
                  <a:pt x="10890577" y="865217"/>
                  <a:pt x="10890577" y="882014"/>
                </a:cubicBezTo>
                <a:cubicBezTo>
                  <a:pt x="10856992" y="866509"/>
                  <a:pt x="10792407" y="897520"/>
                  <a:pt x="10810491" y="866509"/>
                </a:cubicBezTo>
                <a:cubicBezTo>
                  <a:pt x="10818241" y="866509"/>
                  <a:pt x="10838263" y="861986"/>
                  <a:pt x="10856346" y="861663"/>
                </a:cubicBezTo>
                <a:close/>
                <a:moveTo>
                  <a:pt x="10712321" y="832913"/>
                </a:moveTo>
                <a:cubicBezTo>
                  <a:pt x="10730405" y="832913"/>
                  <a:pt x="10696820" y="848419"/>
                  <a:pt x="10681320" y="848419"/>
                </a:cubicBezTo>
                <a:cubicBezTo>
                  <a:pt x="10681320" y="832913"/>
                  <a:pt x="10712321" y="832913"/>
                  <a:pt x="10712321" y="832913"/>
                </a:cubicBezTo>
                <a:close/>
                <a:moveTo>
                  <a:pt x="10443649" y="784181"/>
                </a:moveTo>
                <a:lnTo>
                  <a:pt x="10425562" y="786397"/>
                </a:lnTo>
                <a:cubicBezTo>
                  <a:pt x="10425562" y="786397"/>
                  <a:pt x="10433474" y="785428"/>
                  <a:pt x="10443363" y="784216"/>
                </a:cubicBezTo>
                <a:close/>
                <a:moveTo>
                  <a:pt x="10478966" y="779855"/>
                </a:moveTo>
                <a:cubicBezTo>
                  <a:pt x="10484900" y="779129"/>
                  <a:pt x="10480944" y="779613"/>
                  <a:pt x="10473032" y="780582"/>
                </a:cubicBezTo>
                <a:lnTo>
                  <a:pt x="10443649" y="784181"/>
                </a:lnTo>
                <a:lnTo>
                  <a:pt x="10461907" y="781945"/>
                </a:lnTo>
                <a:cubicBezTo>
                  <a:pt x="10470560" y="780885"/>
                  <a:pt x="10475999" y="780219"/>
                  <a:pt x="10478966" y="779855"/>
                </a:cubicBezTo>
                <a:close/>
                <a:moveTo>
                  <a:pt x="10295907" y="763502"/>
                </a:moveTo>
                <a:cubicBezTo>
                  <a:pt x="10277016" y="761685"/>
                  <a:pt x="10253765" y="774768"/>
                  <a:pt x="10265390" y="786397"/>
                </a:cubicBezTo>
                <a:lnTo>
                  <a:pt x="10311891" y="770891"/>
                </a:lnTo>
                <a:cubicBezTo>
                  <a:pt x="10308016" y="766369"/>
                  <a:pt x="10302204" y="764108"/>
                  <a:pt x="10295907" y="763502"/>
                </a:cubicBezTo>
                <a:close/>
                <a:moveTo>
                  <a:pt x="4583484" y="719852"/>
                </a:moveTo>
                <a:cubicBezTo>
                  <a:pt x="4515346" y="717914"/>
                  <a:pt x="4426864" y="721791"/>
                  <a:pt x="4434615" y="737296"/>
                </a:cubicBezTo>
                <a:cubicBezTo>
                  <a:pt x="4452699" y="737296"/>
                  <a:pt x="4610287" y="737296"/>
                  <a:pt x="4610287" y="737296"/>
                </a:cubicBezTo>
                <a:cubicBezTo>
                  <a:pt x="4699415" y="729543"/>
                  <a:pt x="4651622" y="721791"/>
                  <a:pt x="4583484" y="719852"/>
                </a:cubicBezTo>
                <a:close/>
                <a:moveTo>
                  <a:pt x="4243805" y="687993"/>
                </a:moveTo>
                <a:cubicBezTo>
                  <a:pt x="4148985" y="685449"/>
                  <a:pt x="3987683" y="721791"/>
                  <a:pt x="3987683" y="721791"/>
                </a:cubicBezTo>
                <a:cubicBezTo>
                  <a:pt x="4034184" y="752802"/>
                  <a:pt x="4308027" y="688195"/>
                  <a:pt x="4308027" y="706285"/>
                </a:cubicBezTo>
                <a:cubicBezTo>
                  <a:pt x="4299631" y="694010"/>
                  <a:pt x="4275411" y="688841"/>
                  <a:pt x="4243805" y="687993"/>
                </a:cubicBezTo>
                <a:close/>
                <a:moveTo>
                  <a:pt x="1151090" y="561567"/>
                </a:moveTo>
                <a:cubicBezTo>
                  <a:pt x="1166590" y="577072"/>
                  <a:pt x="1120089" y="592578"/>
                  <a:pt x="1120089" y="577072"/>
                </a:cubicBezTo>
                <a:close/>
                <a:moveTo>
                  <a:pt x="2474082" y="535038"/>
                </a:moveTo>
                <a:cubicBezTo>
                  <a:pt x="3427727" y="528133"/>
                  <a:pt x="4334507" y="573196"/>
                  <a:pt x="5188972" y="608083"/>
                </a:cubicBezTo>
                <a:cubicBezTo>
                  <a:pt x="5684989" y="641678"/>
                  <a:pt x="6181006" y="721791"/>
                  <a:pt x="6661522" y="786397"/>
                </a:cubicBezTo>
                <a:cubicBezTo>
                  <a:pt x="7157537" y="832913"/>
                  <a:pt x="7638053" y="897520"/>
                  <a:pt x="8118569" y="959542"/>
                </a:cubicBezTo>
                <a:cubicBezTo>
                  <a:pt x="8583584" y="1039654"/>
                  <a:pt x="9079600" y="1055159"/>
                  <a:pt x="9575617" y="1135271"/>
                </a:cubicBezTo>
                <a:cubicBezTo>
                  <a:pt x="10040632" y="1230888"/>
                  <a:pt x="10505647" y="1360101"/>
                  <a:pt x="10952579" y="1424708"/>
                </a:cubicBezTo>
                <a:cubicBezTo>
                  <a:pt x="11210921" y="1471224"/>
                  <a:pt x="11417594" y="1504819"/>
                  <a:pt x="11642352" y="1551336"/>
                </a:cubicBezTo>
                <a:cubicBezTo>
                  <a:pt x="12634384" y="1791671"/>
                  <a:pt x="13515330" y="2065602"/>
                  <a:pt x="14491862" y="2321443"/>
                </a:cubicBezTo>
                <a:cubicBezTo>
                  <a:pt x="14765705" y="2386050"/>
                  <a:pt x="15086048" y="2466162"/>
                  <a:pt x="15326306" y="2561779"/>
                </a:cubicBezTo>
                <a:cubicBezTo>
                  <a:pt x="15421892" y="2608296"/>
                  <a:pt x="15551064" y="2641891"/>
                  <a:pt x="15582064" y="2672902"/>
                </a:cubicBezTo>
                <a:cubicBezTo>
                  <a:pt x="15582064" y="2657396"/>
                  <a:pt x="15421892" y="2657396"/>
                  <a:pt x="15517480" y="2706497"/>
                </a:cubicBezTo>
                <a:cubicBezTo>
                  <a:pt x="15773238" y="2784025"/>
                  <a:pt x="15982496" y="2817620"/>
                  <a:pt x="16207252" y="2897732"/>
                </a:cubicBezTo>
                <a:cubicBezTo>
                  <a:pt x="16302840" y="2928743"/>
                  <a:pt x="16574098" y="3057956"/>
                  <a:pt x="16269254" y="2977844"/>
                </a:cubicBezTo>
                <a:cubicBezTo>
                  <a:pt x="16093582" y="2946833"/>
                  <a:pt x="15951494" y="2882226"/>
                  <a:pt x="15822324" y="2864137"/>
                </a:cubicBezTo>
                <a:cubicBezTo>
                  <a:pt x="15822324" y="2817620"/>
                  <a:pt x="15742236" y="2882226"/>
                  <a:pt x="15822324" y="2864137"/>
                </a:cubicBezTo>
                <a:cubicBezTo>
                  <a:pt x="15837824" y="2946833"/>
                  <a:pt x="16207252" y="2962338"/>
                  <a:pt x="16222752" y="3008855"/>
                </a:cubicBezTo>
                <a:cubicBezTo>
                  <a:pt x="16222752" y="3026945"/>
                  <a:pt x="15951494" y="2962338"/>
                  <a:pt x="15917908" y="2962338"/>
                </a:cubicBezTo>
                <a:cubicBezTo>
                  <a:pt x="15917908" y="2913237"/>
                  <a:pt x="15853324" y="2977844"/>
                  <a:pt x="15917908" y="2962338"/>
                </a:cubicBezTo>
                <a:cubicBezTo>
                  <a:pt x="15917908" y="3026945"/>
                  <a:pt x="16142668" y="3088967"/>
                  <a:pt x="16253754" y="3122562"/>
                </a:cubicBezTo>
                <a:cubicBezTo>
                  <a:pt x="16302840" y="3153573"/>
                  <a:pt x="16478512" y="3202674"/>
                  <a:pt x="16543096" y="3233685"/>
                </a:cubicBezTo>
                <a:cubicBezTo>
                  <a:pt x="16847939" y="3313797"/>
                  <a:pt x="16413926" y="3233685"/>
                  <a:pt x="16302840" y="3233685"/>
                </a:cubicBezTo>
                <a:cubicBezTo>
                  <a:pt x="16287338" y="3233685"/>
                  <a:pt x="16287338" y="3249190"/>
                  <a:pt x="16287338" y="3249190"/>
                </a:cubicBezTo>
                <a:cubicBezTo>
                  <a:pt x="16302840" y="3233685"/>
                  <a:pt x="16302840" y="3233685"/>
                  <a:pt x="16302840" y="3233685"/>
                </a:cubicBezTo>
                <a:cubicBezTo>
                  <a:pt x="16318340" y="3249190"/>
                  <a:pt x="16287338" y="3282786"/>
                  <a:pt x="16287338" y="3267280"/>
                </a:cubicBezTo>
                <a:cubicBezTo>
                  <a:pt x="16302840" y="3313797"/>
                  <a:pt x="16607682" y="3393909"/>
                  <a:pt x="16669684" y="3409414"/>
                </a:cubicBezTo>
                <a:cubicBezTo>
                  <a:pt x="16654184" y="3409414"/>
                  <a:pt x="16832439" y="3424920"/>
                  <a:pt x="16847939" y="3443010"/>
                </a:cubicBezTo>
                <a:cubicBezTo>
                  <a:pt x="16863439" y="3474021"/>
                  <a:pt x="16767851" y="3443010"/>
                  <a:pt x="16767851" y="3443010"/>
                </a:cubicBezTo>
                <a:cubicBezTo>
                  <a:pt x="16687768" y="3424920"/>
                  <a:pt x="16367424" y="3378403"/>
                  <a:pt x="16478512" y="3409414"/>
                </a:cubicBezTo>
                <a:cubicBezTo>
                  <a:pt x="16669684" y="3458515"/>
                  <a:pt x="16752351" y="3474021"/>
                  <a:pt x="16909939" y="3523121"/>
                </a:cubicBezTo>
                <a:cubicBezTo>
                  <a:pt x="16943527" y="3538627"/>
                  <a:pt x="17072695" y="3569638"/>
                  <a:pt x="17072695" y="3569638"/>
                </a:cubicBezTo>
                <a:cubicBezTo>
                  <a:pt x="17072695" y="3634244"/>
                  <a:pt x="16767851" y="3554132"/>
                  <a:pt x="16863439" y="3554132"/>
                </a:cubicBezTo>
                <a:cubicBezTo>
                  <a:pt x="16909939" y="3569638"/>
                  <a:pt x="16959027" y="3569638"/>
                  <a:pt x="17008111" y="3569638"/>
                </a:cubicBezTo>
                <a:cubicBezTo>
                  <a:pt x="16943527" y="3569638"/>
                  <a:pt x="16894439" y="3554132"/>
                  <a:pt x="16863439" y="3554132"/>
                </a:cubicBezTo>
                <a:cubicBezTo>
                  <a:pt x="16623182" y="3538627"/>
                  <a:pt x="16367424" y="3538627"/>
                  <a:pt x="16111666" y="3474021"/>
                </a:cubicBezTo>
                <a:cubicBezTo>
                  <a:pt x="16093582" y="3458515"/>
                  <a:pt x="16047080" y="3443010"/>
                  <a:pt x="15997996" y="3443010"/>
                </a:cubicBezTo>
                <a:cubicBezTo>
                  <a:pt x="15997996" y="3424920"/>
                  <a:pt x="15966994" y="3424920"/>
                  <a:pt x="15933410" y="3424920"/>
                </a:cubicBezTo>
                <a:cubicBezTo>
                  <a:pt x="15917908" y="3378403"/>
                  <a:pt x="15853324" y="3443010"/>
                  <a:pt x="15933410" y="3424920"/>
                </a:cubicBezTo>
                <a:cubicBezTo>
                  <a:pt x="15933410" y="3443010"/>
                  <a:pt x="15982496" y="3443010"/>
                  <a:pt x="15997996" y="3443010"/>
                </a:cubicBezTo>
                <a:cubicBezTo>
                  <a:pt x="16028996" y="3474021"/>
                  <a:pt x="16062580" y="3474021"/>
                  <a:pt x="16111666" y="3474021"/>
                </a:cubicBezTo>
                <a:cubicBezTo>
                  <a:pt x="16253754" y="3523121"/>
                  <a:pt x="16413926" y="3603233"/>
                  <a:pt x="16512096" y="3649750"/>
                </a:cubicBezTo>
                <a:cubicBezTo>
                  <a:pt x="16558596" y="3665255"/>
                  <a:pt x="16607682" y="3649750"/>
                  <a:pt x="16638684" y="3683345"/>
                </a:cubicBezTo>
                <a:cubicBezTo>
                  <a:pt x="16669684" y="3683345"/>
                  <a:pt x="16687768" y="3745367"/>
                  <a:pt x="16734267" y="3763457"/>
                </a:cubicBezTo>
                <a:cubicBezTo>
                  <a:pt x="16767851" y="3778962"/>
                  <a:pt x="16863439" y="3763457"/>
                  <a:pt x="16894439" y="3794468"/>
                </a:cubicBezTo>
                <a:cubicBezTo>
                  <a:pt x="16919627" y="3806098"/>
                  <a:pt x="16943363" y="3864243"/>
                  <a:pt x="16953659" y="3884957"/>
                </a:cubicBezTo>
                <a:lnTo>
                  <a:pt x="16956923" y="3890590"/>
                </a:lnTo>
                <a:lnTo>
                  <a:pt x="16950239" y="3892195"/>
                </a:lnTo>
                <a:cubicBezTo>
                  <a:pt x="16911315" y="3901593"/>
                  <a:pt x="16758167" y="3939186"/>
                  <a:pt x="16798855" y="3939186"/>
                </a:cubicBezTo>
                <a:cubicBezTo>
                  <a:pt x="16718767" y="3939186"/>
                  <a:pt x="16589598" y="3874580"/>
                  <a:pt x="16463012" y="3859074"/>
                </a:cubicBezTo>
                <a:cubicBezTo>
                  <a:pt x="16269254" y="3825479"/>
                  <a:pt x="16093582" y="3778962"/>
                  <a:pt x="15933410" y="3745367"/>
                </a:cubicBezTo>
                <a:cubicBezTo>
                  <a:pt x="15837824" y="3714356"/>
                  <a:pt x="15517480" y="3603233"/>
                  <a:pt x="15486478" y="3618739"/>
                </a:cubicBezTo>
                <a:cubicBezTo>
                  <a:pt x="15486478" y="3618739"/>
                  <a:pt x="15582064" y="3665255"/>
                  <a:pt x="15646650" y="3698851"/>
                </a:cubicBezTo>
                <a:cubicBezTo>
                  <a:pt x="15837824" y="3745367"/>
                  <a:pt x="16158168" y="3825479"/>
                  <a:pt x="16238252" y="3874580"/>
                </a:cubicBezTo>
                <a:cubicBezTo>
                  <a:pt x="16207252" y="3890085"/>
                  <a:pt x="16238252" y="3890085"/>
                  <a:pt x="16238252" y="3874580"/>
                </a:cubicBezTo>
                <a:cubicBezTo>
                  <a:pt x="16302840" y="3908175"/>
                  <a:pt x="16349340" y="3939186"/>
                  <a:pt x="16447510" y="3970197"/>
                </a:cubicBezTo>
                <a:cubicBezTo>
                  <a:pt x="16527596" y="4003793"/>
                  <a:pt x="16687768" y="4003793"/>
                  <a:pt x="16718767" y="4034804"/>
                </a:cubicBezTo>
                <a:cubicBezTo>
                  <a:pt x="16718767" y="4050309"/>
                  <a:pt x="16543096" y="4034804"/>
                  <a:pt x="16558596" y="4019298"/>
                </a:cubicBezTo>
                <a:cubicBezTo>
                  <a:pt x="16512096" y="4065815"/>
                  <a:pt x="16752351" y="4065815"/>
                  <a:pt x="16814355" y="4114916"/>
                </a:cubicBezTo>
                <a:cubicBezTo>
                  <a:pt x="16832439" y="4130421"/>
                  <a:pt x="16832439" y="4210533"/>
                  <a:pt x="16832439" y="4210533"/>
                </a:cubicBezTo>
                <a:cubicBezTo>
                  <a:pt x="16847939" y="4228623"/>
                  <a:pt x="17023611" y="4259634"/>
                  <a:pt x="17023611" y="4259634"/>
                </a:cubicBezTo>
                <a:cubicBezTo>
                  <a:pt x="17023611" y="4324240"/>
                  <a:pt x="16623182" y="4259634"/>
                  <a:pt x="16589598" y="4244128"/>
                </a:cubicBezTo>
                <a:cubicBezTo>
                  <a:pt x="16589598" y="4259634"/>
                  <a:pt x="16623182" y="4275139"/>
                  <a:pt x="16623182" y="4275139"/>
                </a:cubicBezTo>
                <a:cubicBezTo>
                  <a:pt x="16447510" y="4275139"/>
                  <a:pt x="16253754" y="4195027"/>
                  <a:pt x="16013496" y="4145927"/>
                </a:cubicBezTo>
                <a:cubicBezTo>
                  <a:pt x="15421892" y="3985703"/>
                  <a:pt x="14652034" y="3778962"/>
                  <a:pt x="14140517" y="3665255"/>
                </a:cubicBezTo>
                <a:cubicBezTo>
                  <a:pt x="14109516" y="3634244"/>
                  <a:pt x="14044931" y="3618739"/>
                  <a:pt x="13964845" y="3603233"/>
                </a:cubicBezTo>
                <a:cubicBezTo>
                  <a:pt x="13931260" y="3554132"/>
                  <a:pt x="13851174" y="3634244"/>
                  <a:pt x="13964845" y="3603233"/>
                </a:cubicBezTo>
                <a:cubicBezTo>
                  <a:pt x="14011346" y="3634244"/>
                  <a:pt x="14075932" y="3649750"/>
                  <a:pt x="14140517" y="3665255"/>
                </a:cubicBezTo>
                <a:cubicBezTo>
                  <a:pt x="14349774" y="3714356"/>
                  <a:pt x="14716620" y="3843569"/>
                  <a:pt x="14941377" y="3908175"/>
                </a:cubicBezTo>
                <a:cubicBezTo>
                  <a:pt x="15261721" y="4003793"/>
                  <a:pt x="14796706" y="3923681"/>
                  <a:pt x="14732120" y="3908175"/>
                </a:cubicBezTo>
                <a:cubicBezTo>
                  <a:pt x="14460861" y="3843569"/>
                  <a:pt x="14796706" y="3954692"/>
                  <a:pt x="14861291" y="3970197"/>
                </a:cubicBezTo>
                <a:cubicBezTo>
                  <a:pt x="15452894" y="4164016"/>
                  <a:pt x="15886908" y="4275139"/>
                  <a:pt x="16463012" y="4450869"/>
                </a:cubicBezTo>
                <a:cubicBezTo>
                  <a:pt x="16494012" y="4466374"/>
                  <a:pt x="16752351" y="4515475"/>
                  <a:pt x="16718767" y="4546486"/>
                </a:cubicBezTo>
                <a:cubicBezTo>
                  <a:pt x="16669684" y="4595587"/>
                  <a:pt x="16512096" y="4435363"/>
                  <a:pt x="16447510" y="4484464"/>
                </a:cubicBezTo>
                <a:cubicBezTo>
                  <a:pt x="16432010" y="4499969"/>
                  <a:pt x="16543096" y="4530980"/>
                  <a:pt x="16543096" y="4530980"/>
                </a:cubicBezTo>
                <a:cubicBezTo>
                  <a:pt x="16574098" y="4564576"/>
                  <a:pt x="16574098" y="4595587"/>
                  <a:pt x="16589598" y="4595587"/>
                </a:cubicBezTo>
                <a:cubicBezTo>
                  <a:pt x="16638684" y="4626598"/>
                  <a:pt x="16767851" y="4626598"/>
                  <a:pt x="16832439" y="4660193"/>
                </a:cubicBezTo>
                <a:cubicBezTo>
                  <a:pt x="16814355" y="4644688"/>
                  <a:pt x="16832439" y="4691204"/>
                  <a:pt x="16847939" y="4706710"/>
                </a:cubicBezTo>
                <a:cubicBezTo>
                  <a:pt x="16767851" y="4706710"/>
                  <a:pt x="16527596" y="4660193"/>
                  <a:pt x="16638684" y="4706710"/>
                </a:cubicBezTo>
                <a:cubicBezTo>
                  <a:pt x="16767851" y="4755811"/>
                  <a:pt x="16814355" y="4740305"/>
                  <a:pt x="16909939" y="4786822"/>
                </a:cubicBezTo>
                <a:cubicBezTo>
                  <a:pt x="17134699" y="4900529"/>
                  <a:pt x="16863439" y="4835922"/>
                  <a:pt x="16767851" y="4820417"/>
                </a:cubicBezTo>
                <a:cubicBezTo>
                  <a:pt x="16527596" y="4771316"/>
                  <a:pt x="16847939" y="4885023"/>
                  <a:pt x="16863439" y="4885023"/>
                </a:cubicBezTo>
                <a:cubicBezTo>
                  <a:pt x="16909939" y="4900529"/>
                  <a:pt x="16959027" y="4947045"/>
                  <a:pt x="16990027" y="4965135"/>
                </a:cubicBezTo>
                <a:cubicBezTo>
                  <a:pt x="17263871" y="5060752"/>
                  <a:pt x="16349340" y="4866933"/>
                  <a:pt x="16703268" y="4980641"/>
                </a:cubicBezTo>
                <a:cubicBezTo>
                  <a:pt x="16623182" y="4996146"/>
                  <a:pt x="16767851" y="5045247"/>
                  <a:pt x="16878939" y="5060752"/>
                </a:cubicBezTo>
                <a:cubicBezTo>
                  <a:pt x="16894439" y="5076258"/>
                  <a:pt x="17248367" y="5156370"/>
                  <a:pt x="17054611" y="5140864"/>
                </a:cubicBezTo>
                <a:cubicBezTo>
                  <a:pt x="16752351" y="5107269"/>
                  <a:pt x="16494012" y="4980641"/>
                  <a:pt x="16238252" y="4947045"/>
                </a:cubicBezTo>
                <a:cubicBezTo>
                  <a:pt x="16207252" y="4900529"/>
                  <a:pt x="16142668" y="4965135"/>
                  <a:pt x="16238252" y="4947045"/>
                </a:cubicBezTo>
                <a:cubicBezTo>
                  <a:pt x="16349340" y="5011652"/>
                  <a:pt x="16382924" y="5011652"/>
                  <a:pt x="16463012" y="5027157"/>
                </a:cubicBezTo>
                <a:cubicBezTo>
                  <a:pt x="16527596" y="5045247"/>
                  <a:pt x="16687768" y="5060752"/>
                  <a:pt x="16718767" y="5091764"/>
                </a:cubicBezTo>
                <a:cubicBezTo>
                  <a:pt x="16734267" y="5140864"/>
                  <a:pt x="16607682" y="5125359"/>
                  <a:pt x="16607682" y="5125359"/>
                </a:cubicBezTo>
                <a:cubicBezTo>
                  <a:pt x="16574098" y="5140864"/>
                  <a:pt x="16687768" y="5171875"/>
                  <a:pt x="16607682" y="5187381"/>
                </a:cubicBezTo>
                <a:cubicBezTo>
                  <a:pt x="16543096" y="5187381"/>
                  <a:pt x="16413926" y="5140864"/>
                  <a:pt x="16318340" y="5125359"/>
                </a:cubicBezTo>
                <a:cubicBezTo>
                  <a:pt x="16127166" y="5060752"/>
                  <a:pt x="15917908" y="4996146"/>
                  <a:pt x="15757736" y="4947045"/>
                </a:cubicBezTo>
                <a:cubicBezTo>
                  <a:pt x="15708652" y="4947045"/>
                  <a:pt x="15470978" y="4866933"/>
                  <a:pt x="15437392" y="4900529"/>
                </a:cubicBezTo>
                <a:cubicBezTo>
                  <a:pt x="15452894" y="4900529"/>
                  <a:pt x="15597564" y="4965135"/>
                  <a:pt x="15597564" y="4965135"/>
                </a:cubicBezTo>
                <a:cubicBezTo>
                  <a:pt x="15982496" y="5107269"/>
                  <a:pt x="16253754" y="5156370"/>
                  <a:pt x="16654184" y="5301088"/>
                </a:cubicBezTo>
                <a:cubicBezTo>
                  <a:pt x="16687768" y="5301088"/>
                  <a:pt x="16974527" y="5427717"/>
                  <a:pt x="16752351" y="5381200"/>
                </a:cubicBezTo>
                <a:cubicBezTo>
                  <a:pt x="16638684" y="5347605"/>
                  <a:pt x="16478512" y="5332099"/>
                  <a:pt x="16367424" y="5316594"/>
                </a:cubicBezTo>
                <a:cubicBezTo>
                  <a:pt x="14845791" y="4996146"/>
                  <a:pt x="13308657" y="4466374"/>
                  <a:pt x="11657852" y="4050309"/>
                </a:cubicBezTo>
                <a:cubicBezTo>
                  <a:pt x="10872493" y="3859074"/>
                  <a:pt x="10040632" y="3683345"/>
                  <a:pt x="9175187" y="3554132"/>
                </a:cubicBezTo>
                <a:cubicBezTo>
                  <a:pt x="8327826" y="3424920"/>
                  <a:pt x="7462380" y="3249190"/>
                  <a:pt x="6565935" y="3184584"/>
                </a:cubicBezTo>
                <a:cubicBezTo>
                  <a:pt x="5907163" y="3122562"/>
                  <a:pt x="5300060" y="3073461"/>
                  <a:pt x="4674873" y="3042450"/>
                </a:cubicBezTo>
                <a:cubicBezTo>
                  <a:pt x="4628371" y="3042450"/>
                  <a:pt x="4323528" y="2993349"/>
                  <a:pt x="4274443" y="3026945"/>
                </a:cubicBezTo>
                <a:cubicBezTo>
                  <a:pt x="4274443" y="3026945"/>
                  <a:pt x="4674873" y="3057956"/>
                  <a:pt x="4739458" y="3057956"/>
                </a:cubicBezTo>
                <a:cubicBezTo>
                  <a:pt x="4819544" y="3073461"/>
                  <a:pt x="4930631" y="3073461"/>
                  <a:pt x="5044302" y="3073461"/>
                </a:cubicBezTo>
                <a:cubicBezTo>
                  <a:pt x="5891662" y="3122562"/>
                  <a:pt x="6485849" y="3233685"/>
                  <a:pt x="7526966" y="3378403"/>
                </a:cubicBezTo>
                <a:cubicBezTo>
                  <a:pt x="8022982" y="3443010"/>
                  <a:pt x="8534499" y="3523121"/>
                  <a:pt x="9048599" y="3587728"/>
                </a:cubicBezTo>
                <a:cubicBezTo>
                  <a:pt x="9208771" y="3618739"/>
                  <a:pt x="9784874" y="3729862"/>
                  <a:pt x="9449029" y="3683345"/>
                </a:cubicBezTo>
                <a:cubicBezTo>
                  <a:pt x="8743756" y="3569638"/>
                  <a:pt x="8149570" y="3458515"/>
                  <a:pt x="7493382" y="3378403"/>
                </a:cubicBezTo>
                <a:cubicBezTo>
                  <a:pt x="6245591" y="3218179"/>
                  <a:pt x="5555818" y="3153573"/>
                  <a:pt x="4434615" y="3088967"/>
                </a:cubicBezTo>
                <a:cubicBezTo>
                  <a:pt x="4384561" y="3088967"/>
                  <a:pt x="4121577" y="3088967"/>
                  <a:pt x="3978682" y="3088967"/>
                </a:cubicBezTo>
                <a:lnTo>
                  <a:pt x="3923098" y="3088967"/>
                </a:lnTo>
                <a:cubicBezTo>
                  <a:pt x="4274443" y="3122562"/>
                  <a:pt x="4548285" y="3122562"/>
                  <a:pt x="4868629" y="3122562"/>
                </a:cubicBezTo>
                <a:cubicBezTo>
                  <a:pt x="5891662" y="3184584"/>
                  <a:pt x="6868195" y="3347392"/>
                  <a:pt x="7893812" y="3474021"/>
                </a:cubicBezTo>
                <a:cubicBezTo>
                  <a:pt x="8599085" y="3569638"/>
                  <a:pt x="9270773" y="3683345"/>
                  <a:pt x="9911461" y="3794468"/>
                </a:cubicBezTo>
                <a:cubicBezTo>
                  <a:pt x="10009631" y="3809974"/>
                  <a:pt x="10280890" y="3859074"/>
                  <a:pt x="10185304" y="3809974"/>
                </a:cubicBezTo>
                <a:cubicBezTo>
                  <a:pt x="10280890" y="3825479"/>
                  <a:pt x="10360976" y="3825479"/>
                  <a:pt x="10425562" y="3859074"/>
                </a:cubicBezTo>
                <a:cubicBezTo>
                  <a:pt x="10329975" y="3843569"/>
                  <a:pt x="10329975" y="3890085"/>
                  <a:pt x="10425562" y="3874580"/>
                </a:cubicBezTo>
                <a:cubicBezTo>
                  <a:pt x="10425562" y="3908175"/>
                  <a:pt x="10490147" y="3874580"/>
                  <a:pt x="10505647" y="3890085"/>
                </a:cubicBezTo>
                <a:cubicBezTo>
                  <a:pt x="10505647" y="3908175"/>
                  <a:pt x="10552149" y="3908175"/>
                  <a:pt x="10570233" y="3908175"/>
                </a:cubicBezTo>
                <a:cubicBezTo>
                  <a:pt x="10570233" y="3939186"/>
                  <a:pt x="10632235" y="3923681"/>
                  <a:pt x="10647736" y="3923681"/>
                </a:cubicBezTo>
                <a:cubicBezTo>
                  <a:pt x="10752364" y="3954692"/>
                  <a:pt x="10856992" y="3982473"/>
                  <a:pt x="10965496" y="4006377"/>
                </a:cubicBezTo>
                <a:lnTo>
                  <a:pt x="11233653" y="4053116"/>
                </a:lnTo>
                <a:lnTo>
                  <a:pt x="11242648" y="4056608"/>
                </a:lnTo>
                <a:lnTo>
                  <a:pt x="11249238" y="4055833"/>
                </a:lnTo>
                <a:lnTo>
                  <a:pt x="11306507" y="4065815"/>
                </a:lnTo>
                <a:cubicBezTo>
                  <a:pt x="11402094" y="4114916"/>
                  <a:pt x="11513181" y="4145927"/>
                  <a:pt x="11642352" y="4164016"/>
                </a:cubicBezTo>
                <a:cubicBezTo>
                  <a:pt x="11657852" y="4179522"/>
                  <a:pt x="11691437" y="4164016"/>
                  <a:pt x="11706937" y="4179522"/>
                </a:cubicBezTo>
                <a:cubicBezTo>
                  <a:pt x="11706937" y="4195027"/>
                  <a:pt x="11787023" y="4195027"/>
                  <a:pt x="11787023" y="4179522"/>
                </a:cubicBezTo>
                <a:cubicBezTo>
                  <a:pt x="11802524" y="4179522"/>
                  <a:pt x="11833525" y="4164016"/>
                  <a:pt x="11849025" y="4195027"/>
                </a:cubicBezTo>
                <a:cubicBezTo>
                  <a:pt x="11753439" y="4179522"/>
                  <a:pt x="11833525" y="4244128"/>
                  <a:pt x="11849025" y="4195027"/>
                </a:cubicBezTo>
                <a:cubicBezTo>
                  <a:pt x="11867109" y="4195027"/>
                  <a:pt x="11913611" y="4179522"/>
                  <a:pt x="11913611" y="4210533"/>
                </a:cubicBezTo>
                <a:cubicBezTo>
                  <a:pt x="11818024" y="4195027"/>
                  <a:pt x="11898110" y="4259634"/>
                  <a:pt x="11913611" y="4210533"/>
                </a:cubicBezTo>
                <a:cubicBezTo>
                  <a:pt x="12058282" y="4195027"/>
                  <a:pt x="11849025" y="4244128"/>
                  <a:pt x="11993697" y="4244128"/>
                </a:cubicBezTo>
                <a:cubicBezTo>
                  <a:pt x="12011780" y="4275139"/>
                  <a:pt x="12042781" y="4259634"/>
                  <a:pt x="12042781" y="4244128"/>
                </a:cubicBezTo>
                <a:cubicBezTo>
                  <a:pt x="12058282" y="4244128"/>
                  <a:pt x="12073783" y="4244128"/>
                  <a:pt x="12091866" y="4259634"/>
                </a:cubicBezTo>
                <a:cubicBezTo>
                  <a:pt x="12073783" y="4259634"/>
                  <a:pt x="12058282" y="4259634"/>
                  <a:pt x="12058282" y="4275139"/>
                </a:cubicBezTo>
                <a:cubicBezTo>
                  <a:pt x="12073783" y="4275139"/>
                  <a:pt x="12122867" y="4259634"/>
                  <a:pt x="12107367" y="4259634"/>
                </a:cubicBezTo>
                <a:cubicBezTo>
                  <a:pt x="12458712" y="4306150"/>
                  <a:pt x="12859142" y="4419858"/>
                  <a:pt x="13163985" y="4546486"/>
                </a:cubicBezTo>
                <a:cubicBezTo>
                  <a:pt x="13099400" y="4530980"/>
                  <a:pt x="13163985" y="4595587"/>
                  <a:pt x="13163985" y="4546486"/>
                </a:cubicBezTo>
                <a:cubicBezTo>
                  <a:pt x="13194986" y="4595587"/>
                  <a:pt x="13275072" y="4595587"/>
                  <a:pt x="13404243" y="4644688"/>
                </a:cubicBezTo>
                <a:cubicBezTo>
                  <a:pt x="13468829" y="4660193"/>
                  <a:pt x="13530831" y="4691204"/>
                  <a:pt x="13595416" y="4706710"/>
                </a:cubicBezTo>
                <a:cubicBezTo>
                  <a:pt x="14380775" y="4916034"/>
                  <a:pt x="15197135" y="5091764"/>
                  <a:pt x="15886908" y="5381200"/>
                </a:cubicBezTo>
                <a:cubicBezTo>
                  <a:pt x="15951494" y="5412211"/>
                  <a:pt x="16013496" y="5412211"/>
                  <a:pt x="16093582" y="5445806"/>
                </a:cubicBezTo>
                <a:cubicBezTo>
                  <a:pt x="16222752" y="5476817"/>
                  <a:pt x="16607682" y="5606030"/>
                  <a:pt x="16478512" y="5572435"/>
                </a:cubicBezTo>
                <a:cubicBezTo>
                  <a:pt x="16222752" y="5525918"/>
                  <a:pt x="16028996" y="5476817"/>
                  <a:pt x="15822324" y="5412211"/>
                </a:cubicBezTo>
                <a:cubicBezTo>
                  <a:pt x="15052464" y="5205471"/>
                  <a:pt x="14285189" y="5011652"/>
                  <a:pt x="13515330" y="4820417"/>
                </a:cubicBezTo>
                <a:cubicBezTo>
                  <a:pt x="13499830" y="4786822"/>
                  <a:pt x="13450745" y="4786822"/>
                  <a:pt x="13404243" y="4786822"/>
                </a:cubicBezTo>
                <a:cubicBezTo>
                  <a:pt x="13404243" y="4755811"/>
                  <a:pt x="13355158" y="4771316"/>
                  <a:pt x="13339658" y="4771316"/>
                </a:cubicBezTo>
                <a:cubicBezTo>
                  <a:pt x="13339658" y="4755811"/>
                  <a:pt x="13308657" y="4755811"/>
                  <a:pt x="13293156" y="4755811"/>
                </a:cubicBezTo>
                <a:cubicBezTo>
                  <a:pt x="13275072" y="4724799"/>
                  <a:pt x="13244071" y="4740305"/>
                  <a:pt x="13210487" y="4740305"/>
                </a:cubicBezTo>
                <a:cubicBezTo>
                  <a:pt x="13194986" y="4691204"/>
                  <a:pt x="13130401" y="4755811"/>
                  <a:pt x="13210487" y="4740305"/>
                </a:cubicBezTo>
                <a:cubicBezTo>
                  <a:pt x="13228571" y="4755811"/>
                  <a:pt x="13259572" y="4755811"/>
                  <a:pt x="13293156" y="4755811"/>
                </a:cubicBezTo>
                <a:cubicBezTo>
                  <a:pt x="13293156" y="4771316"/>
                  <a:pt x="13324157" y="4771316"/>
                  <a:pt x="13339658" y="4771316"/>
                </a:cubicBezTo>
                <a:cubicBezTo>
                  <a:pt x="13339658" y="4786822"/>
                  <a:pt x="13370659" y="4786822"/>
                  <a:pt x="13404243" y="4786822"/>
                </a:cubicBezTo>
                <a:cubicBezTo>
                  <a:pt x="13419744" y="4804911"/>
                  <a:pt x="13468829" y="4820417"/>
                  <a:pt x="13515330" y="4820417"/>
                </a:cubicBezTo>
                <a:cubicBezTo>
                  <a:pt x="14300689" y="5060752"/>
                  <a:pt x="15166134" y="5285583"/>
                  <a:pt x="15951494" y="5507828"/>
                </a:cubicBezTo>
                <a:cubicBezTo>
                  <a:pt x="16078080" y="5556929"/>
                  <a:pt x="16207252" y="5572435"/>
                  <a:pt x="16318340" y="5621536"/>
                </a:cubicBezTo>
                <a:cubicBezTo>
                  <a:pt x="16318340" y="5621536"/>
                  <a:pt x="16269254" y="5637041"/>
                  <a:pt x="16287338" y="5652547"/>
                </a:cubicBezTo>
                <a:cubicBezTo>
                  <a:pt x="16302840" y="5668052"/>
                  <a:pt x="16382924" y="5668052"/>
                  <a:pt x="16432010" y="5701647"/>
                </a:cubicBezTo>
                <a:cubicBezTo>
                  <a:pt x="16494012" y="5717153"/>
                  <a:pt x="16638684" y="5797264"/>
                  <a:pt x="16703268" y="5812770"/>
                </a:cubicBezTo>
                <a:cubicBezTo>
                  <a:pt x="16574098" y="5797264"/>
                  <a:pt x="16478512" y="5766254"/>
                  <a:pt x="16367424" y="5732658"/>
                </a:cubicBezTo>
                <a:cubicBezTo>
                  <a:pt x="16287338" y="5701647"/>
                  <a:pt x="15871408" y="5606030"/>
                  <a:pt x="16093582" y="5683558"/>
                </a:cubicBezTo>
                <a:cubicBezTo>
                  <a:pt x="16191752" y="5701647"/>
                  <a:pt x="16349340" y="5766254"/>
                  <a:pt x="16382924" y="5766254"/>
                </a:cubicBezTo>
                <a:cubicBezTo>
                  <a:pt x="16398424" y="5766254"/>
                  <a:pt x="16398424" y="5781759"/>
                  <a:pt x="16413926" y="5797264"/>
                </a:cubicBezTo>
                <a:cubicBezTo>
                  <a:pt x="16494012" y="5828276"/>
                  <a:pt x="16623182" y="5828276"/>
                  <a:pt x="16703268" y="5861871"/>
                </a:cubicBezTo>
                <a:cubicBezTo>
                  <a:pt x="16798855" y="5892882"/>
                  <a:pt x="16894439" y="5957488"/>
                  <a:pt x="17023611" y="5988500"/>
                </a:cubicBezTo>
                <a:cubicBezTo>
                  <a:pt x="17088195" y="6022094"/>
                  <a:pt x="17359455" y="6053106"/>
                  <a:pt x="17393039" y="6086701"/>
                </a:cubicBezTo>
                <a:cubicBezTo>
                  <a:pt x="17359455" y="6053106"/>
                  <a:pt x="17279371" y="6197824"/>
                  <a:pt x="17374955" y="6148723"/>
                </a:cubicBezTo>
                <a:cubicBezTo>
                  <a:pt x="17343955" y="6166813"/>
                  <a:pt x="17374955" y="6166813"/>
                  <a:pt x="17343955" y="6166813"/>
                </a:cubicBezTo>
                <a:cubicBezTo>
                  <a:pt x="17248367" y="6166813"/>
                  <a:pt x="17199283" y="6148723"/>
                  <a:pt x="17103699" y="6133218"/>
                </a:cubicBezTo>
                <a:cubicBezTo>
                  <a:pt x="15646650" y="5812770"/>
                  <a:pt x="14331690" y="5316594"/>
                  <a:pt x="12908227" y="4996146"/>
                </a:cubicBezTo>
                <a:cubicBezTo>
                  <a:pt x="12874642" y="4980641"/>
                  <a:pt x="12843641" y="4965135"/>
                  <a:pt x="12794556" y="4965135"/>
                </a:cubicBezTo>
                <a:cubicBezTo>
                  <a:pt x="12779056" y="4947045"/>
                  <a:pt x="12763555" y="4947045"/>
                  <a:pt x="12748055" y="4947045"/>
                </a:cubicBezTo>
                <a:cubicBezTo>
                  <a:pt x="12729971" y="4931540"/>
                  <a:pt x="12698970" y="4931540"/>
                  <a:pt x="12667969" y="4931540"/>
                </a:cubicBezTo>
                <a:cubicBezTo>
                  <a:pt x="12667969" y="4916034"/>
                  <a:pt x="12652468" y="4916034"/>
                  <a:pt x="12618884" y="4916034"/>
                </a:cubicBezTo>
                <a:cubicBezTo>
                  <a:pt x="12603383" y="4866933"/>
                  <a:pt x="12538798" y="4931540"/>
                  <a:pt x="12618884" y="4916034"/>
                </a:cubicBezTo>
                <a:cubicBezTo>
                  <a:pt x="12618884" y="4931540"/>
                  <a:pt x="12652468" y="4931540"/>
                  <a:pt x="12667969" y="4931540"/>
                </a:cubicBezTo>
                <a:cubicBezTo>
                  <a:pt x="12683469" y="4965135"/>
                  <a:pt x="12714470" y="4947045"/>
                  <a:pt x="12748055" y="4947045"/>
                </a:cubicBezTo>
                <a:cubicBezTo>
                  <a:pt x="12748055" y="4965135"/>
                  <a:pt x="12763555" y="4965135"/>
                  <a:pt x="12794556" y="4965135"/>
                </a:cubicBezTo>
                <a:cubicBezTo>
                  <a:pt x="12810057" y="4996146"/>
                  <a:pt x="12859142" y="4996146"/>
                  <a:pt x="12908227" y="4996146"/>
                </a:cubicBezTo>
                <a:cubicBezTo>
                  <a:pt x="14269688" y="5445806"/>
                  <a:pt x="15791322" y="5732658"/>
                  <a:pt x="17072695" y="6262430"/>
                </a:cubicBezTo>
                <a:cubicBezTo>
                  <a:pt x="16974527" y="6293442"/>
                  <a:pt x="16798855" y="6148723"/>
                  <a:pt x="16752351" y="6213330"/>
                </a:cubicBezTo>
                <a:cubicBezTo>
                  <a:pt x="16734267" y="6213330"/>
                  <a:pt x="16990027" y="6308947"/>
                  <a:pt x="16990027" y="6308947"/>
                </a:cubicBezTo>
                <a:cubicBezTo>
                  <a:pt x="17039111" y="6342542"/>
                  <a:pt x="17023611" y="6358048"/>
                  <a:pt x="17039111" y="6373553"/>
                </a:cubicBezTo>
                <a:cubicBezTo>
                  <a:pt x="17183783" y="6438160"/>
                  <a:pt x="17439543" y="6422654"/>
                  <a:pt x="17488627" y="6533777"/>
                </a:cubicBezTo>
                <a:lnTo>
                  <a:pt x="17401959" y="6522940"/>
                </a:lnTo>
                <a:lnTo>
                  <a:pt x="17391951" y="6518029"/>
                </a:lnTo>
                <a:lnTo>
                  <a:pt x="17374911" y="6516392"/>
                </a:lnTo>
                <a:lnTo>
                  <a:pt x="17343311" y="6507611"/>
                </a:lnTo>
                <a:cubicBezTo>
                  <a:pt x="17324259" y="6501797"/>
                  <a:pt x="17303267" y="6495013"/>
                  <a:pt x="17279371" y="6487260"/>
                </a:cubicBezTo>
                <a:cubicBezTo>
                  <a:pt x="17263871" y="6487260"/>
                  <a:pt x="17103699" y="6407148"/>
                  <a:pt x="17054611" y="6438160"/>
                </a:cubicBezTo>
                <a:cubicBezTo>
                  <a:pt x="17054611" y="6438160"/>
                  <a:pt x="17183783" y="6502766"/>
                  <a:pt x="17230283" y="6502766"/>
                </a:cubicBezTo>
                <a:cubicBezTo>
                  <a:pt x="17247079" y="6510519"/>
                  <a:pt x="17291643" y="6510519"/>
                  <a:pt x="17333947" y="6512457"/>
                </a:cubicBezTo>
                <a:lnTo>
                  <a:pt x="17374911" y="6516392"/>
                </a:lnTo>
                <a:lnTo>
                  <a:pt x="17395623" y="6522148"/>
                </a:lnTo>
                <a:lnTo>
                  <a:pt x="17401959" y="6522940"/>
                </a:lnTo>
                <a:lnTo>
                  <a:pt x="17424043" y="6533777"/>
                </a:lnTo>
                <a:cubicBezTo>
                  <a:pt x="17464407" y="6583846"/>
                  <a:pt x="17341291" y="6559215"/>
                  <a:pt x="17282383" y="6545058"/>
                </a:cubicBezTo>
                <a:lnTo>
                  <a:pt x="17259959" y="6539363"/>
                </a:lnTo>
                <a:lnTo>
                  <a:pt x="17257083" y="6538546"/>
                </a:lnTo>
                <a:cubicBezTo>
                  <a:pt x="17251307" y="6536977"/>
                  <a:pt x="17251739" y="6537189"/>
                  <a:pt x="17256563" y="6538501"/>
                </a:cubicBezTo>
                <a:lnTo>
                  <a:pt x="17259959" y="6539363"/>
                </a:lnTo>
                <a:lnTo>
                  <a:pt x="17294871" y="6549282"/>
                </a:lnTo>
                <a:cubicBezTo>
                  <a:pt x="17408539" y="6598383"/>
                  <a:pt x="17519627" y="6629394"/>
                  <a:pt x="17630715" y="6694000"/>
                </a:cubicBezTo>
                <a:cubicBezTo>
                  <a:pt x="17808971" y="6789618"/>
                  <a:pt x="17310371" y="6662990"/>
                  <a:pt x="17310371" y="6678495"/>
                </a:cubicBezTo>
                <a:cubicBezTo>
                  <a:pt x="17310371" y="6678495"/>
                  <a:pt x="17439543" y="6743102"/>
                  <a:pt x="17455043" y="6743102"/>
                </a:cubicBezTo>
                <a:cubicBezTo>
                  <a:pt x="17584215" y="6774112"/>
                  <a:pt x="17424043" y="6789618"/>
                  <a:pt x="17374955" y="6774112"/>
                </a:cubicBezTo>
                <a:cubicBezTo>
                  <a:pt x="17328455" y="6743102"/>
                  <a:pt x="17343955" y="6774112"/>
                  <a:pt x="17294871" y="6774112"/>
                </a:cubicBezTo>
                <a:cubicBezTo>
                  <a:pt x="17039111" y="6743102"/>
                  <a:pt x="16589598" y="6533777"/>
                  <a:pt x="16349340" y="6502766"/>
                </a:cubicBezTo>
                <a:cubicBezTo>
                  <a:pt x="16191752" y="6487260"/>
                  <a:pt x="16142668" y="6502766"/>
                  <a:pt x="16269254" y="6533777"/>
                </a:cubicBezTo>
                <a:cubicBezTo>
                  <a:pt x="16382924" y="6582878"/>
                  <a:pt x="16894439" y="6709506"/>
                  <a:pt x="16943527" y="6743102"/>
                </a:cubicBezTo>
                <a:cubicBezTo>
                  <a:pt x="16959027" y="6743102"/>
                  <a:pt x="16909939" y="6774112"/>
                  <a:pt x="16909939" y="6774112"/>
                </a:cubicBezTo>
                <a:cubicBezTo>
                  <a:pt x="16974527" y="6789618"/>
                  <a:pt x="16943527" y="6727596"/>
                  <a:pt x="17008111" y="6758607"/>
                </a:cubicBezTo>
                <a:cubicBezTo>
                  <a:pt x="16990027" y="6743102"/>
                  <a:pt x="16974527" y="6823214"/>
                  <a:pt x="17023611" y="6789618"/>
                </a:cubicBezTo>
                <a:cubicBezTo>
                  <a:pt x="17054611" y="6838719"/>
                  <a:pt x="17134699" y="6823214"/>
                  <a:pt x="17152783" y="6854224"/>
                </a:cubicBezTo>
                <a:cubicBezTo>
                  <a:pt x="16974527" y="6807708"/>
                  <a:pt x="16783355" y="6789618"/>
                  <a:pt x="16734267" y="6774112"/>
                </a:cubicBezTo>
                <a:cubicBezTo>
                  <a:pt x="16687768" y="6758607"/>
                  <a:pt x="16432010" y="6694000"/>
                  <a:pt x="16607682" y="6758607"/>
                </a:cubicBezTo>
                <a:cubicBezTo>
                  <a:pt x="16687768" y="6774112"/>
                  <a:pt x="16798855" y="6789618"/>
                  <a:pt x="16847939" y="6823214"/>
                </a:cubicBezTo>
                <a:cubicBezTo>
                  <a:pt x="16878939" y="6838719"/>
                  <a:pt x="16894439" y="6903325"/>
                  <a:pt x="16894439" y="6903325"/>
                </a:cubicBezTo>
                <a:cubicBezTo>
                  <a:pt x="16959027" y="6934336"/>
                  <a:pt x="17039111" y="6934336"/>
                  <a:pt x="17103699" y="6949842"/>
                </a:cubicBezTo>
                <a:cubicBezTo>
                  <a:pt x="17134699" y="6965347"/>
                  <a:pt x="17214783" y="7014448"/>
                  <a:pt x="17214783" y="6998942"/>
                </a:cubicBezTo>
                <a:cubicBezTo>
                  <a:pt x="17214783" y="7014448"/>
                  <a:pt x="17168283" y="7029954"/>
                  <a:pt x="17183783" y="7029954"/>
                </a:cubicBezTo>
                <a:cubicBezTo>
                  <a:pt x="17230283" y="7063549"/>
                  <a:pt x="17328455" y="7063549"/>
                  <a:pt x="17424043" y="7110066"/>
                </a:cubicBezTo>
                <a:cubicBezTo>
                  <a:pt x="17470543" y="7125571"/>
                  <a:pt x="17535127" y="7190178"/>
                  <a:pt x="17568711" y="7205683"/>
                </a:cubicBezTo>
                <a:cubicBezTo>
                  <a:pt x="17664299" y="7239278"/>
                  <a:pt x="17615215" y="7223772"/>
                  <a:pt x="17568711" y="7223772"/>
                </a:cubicBezTo>
                <a:cubicBezTo>
                  <a:pt x="17359455" y="7223772"/>
                  <a:pt x="17664299" y="7285794"/>
                  <a:pt x="17759887" y="7350401"/>
                </a:cubicBezTo>
                <a:cubicBezTo>
                  <a:pt x="17695299" y="7383996"/>
                  <a:pt x="17648799" y="7303884"/>
                  <a:pt x="17599715" y="7334896"/>
                </a:cubicBezTo>
                <a:lnTo>
                  <a:pt x="17759887" y="7399502"/>
                </a:lnTo>
                <a:cubicBezTo>
                  <a:pt x="17728883" y="7479614"/>
                  <a:pt x="17519627" y="7383996"/>
                  <a:pt x="17488627" y="7383996"/>
                </a:cubicBezTo>
                <a:cubicBezTo>
                  <a:pt x="16832439" y="7223772"/>
                  <a:pt x="16093582" y="6998942"/>
                  <a:pt x="15532980" y="6854224"/>
                </a:cubicBezTo>
                <a:cubicBezTo>
                  <a:pt x="15532980" y="6838719"/>
                  <a:pt x="15501980" y="6838719"/>
                  <a:pt x="15486478" y="6838719"/>
                </a:cubicBezTo>
                <a:cubicBezTo>
                  <a:pt x="15470978" y="6789618"/>
                  <a:pt x="15406392" y="6854224"/>
                  <a:pt x="15486478" y="6838719"/>
                </a:cubicBezTo>
                <a:cubicBezTo>
                  <a:pt x="15486478" y="6854224"/>
                  <a:pt x="15517480" y="6854224"/>
                  <a:pt x="15532980" y="6854224"/>
                </a:cubicBezTo>
                <a:cubicBezTo>
                  <a:pt x="15742236" y="6934336"/>
                  <a:pt x="15966994" y="7014448"/>
                  <a:pt x="16207252" y="7079054"/>
                </a:cubicBezTo>
                <a:cubicBezTo>
                  <a:pt x="16447510" y="7159166"/>
                  <a:pt x="16718767" y="7205683"/>
                  <a:pt x="16894439" y="7303884"/>
                </a:cubicBezTo>
                <a:cubicBezTo>
                  <a:pt x="16909939" y="7319390"/>
                  <a:pt x="17119199" y="7415008"/>
                  <a:pt x="17119199" y="7415008"/>
                </a:cubicBezTo>
                <a:cubicBezTo>
                  <a:pt x="17134699" y="7479614"/>
                  <a:pt x="17054611" y="7430513"/>
                  <a:pt x="17008111" y="7415008"/>
                </a:cubicBezTo>
                <a:cubicBezTo>
                  <a:pt x="17088195" y="7430513"/>
                  <a:pt x="16943527" y="7399502"/>
                  <a:pt x="16832439" y="7368491"/>
                </a:cubicBezTo>
                <a:cubicBezTo>
                  <a:pt x="16478512" y="7270289"/>
                  <a:pt x="16062580" y="7143661"/>
                  <a:pt x="15791322" y="7063549"/>
                </a:cubicBezTo>
                <a:cubicBezTo>
                  <a:pt x="13884759" y="6533777"/>
                  <a:pt x="12042781" y="5972994"/>
                  <a:pt x="10105218" y="5572435"/>
                </a:cubicBezTo>
                <a:cubicBezTo>
                  <a:pt x="9609201" y="5476817"/>
                  <a:pt x="9079600" y="5412211"/>
                  <a:pt x="8568084" y="5332099"/>
                </a:cubicBezTo>
                <a:cubicBezTo>
                  <a:pt x="7253124" y="5125359"/>
                  <a:pt x="5876162" y="4931540"/>
                  <a:pt x="4403614" y="4866933"/>
                </a:cubicBezTo>
                <a:cubicBezTo>
                  <a:pt x="3522667" y="4835922"/>
                  <a:pt x="2546136" y="4804911"/>
                  <a:pt x="1711691" y="4885023"/>
                </a:cubicBezTo>
                <a:cubicBezTo>
                  <a:pt x="1616105" y="4900529"/>
                  <a:pt x="1120089" y="4980641"/>
                  <a:pt x="1104588" y="4931540"/>
                </a:cubicBezTo>
                <a:cubicBezTo>
                  <a:pt x="1104588" y="4900529"/>
                  <a:pt x="1295761" y="4804911"/>
                  <a:pt x="1295761" y="4804911"/>
                </a:cubicBezTo>
                <a:cubicBezTo>
                  <a:pt x="1360347" y="4786822"/>
                  <a:pt x="1471433" y="4771316"/>
                  <a:pt x="1585104" y="4755811"/>
                </a:cubicBezTo>
                <a:cubicBezTo>
                  <a:pt x="1871863" y="4706710"/>
                  <a:pt x="2272293" y="4691204"/>
                  <a:pt x="2592637" y="4675699"/>
                </a:cubicBezTo>
                <a:cubicBezTo>
                  <a:pt x="3522667" y="4626598"/>
                  <a:pt x="4289943" y="4675699"/>
                  <a:pt x="5059802" y="4724799"/>
                </a:cubicBezTo>
                <a:cubicBezTo>
                  <a:pt x="5170889" y="4724799"/>
                  <a:pt x="5845161" y="4771316"/>
                  <a:pt x="5715990" y="4755811"/>
                </a:cubicBezTo>
                <a:cubicBezTo>
                  <a:pt x="5620404" y="4740305"/>
                  <a:pt x="5684989" y="4740305"/>
                  <a:pt x="5589403" y="4740305"/>
                </a:cubicBezTo>
                <a:cubicBezTo>
                  <a:pt x="4434615" y="4611092"/>
                  <a:pt x="2912981" y="4595587"/>
                  <a:pt x="1745276" y="4675699"/>
                </a:cubicBezTo>
                <a:cubicBezTo>
                  <a:pt x="1505018" y="4691204"/>
                  <a:pt x="1264760" y="4786822"/>
                  <a:pt x="1104588" y="4706710"/>
                </a:cubicBezTo>
                <a:cubicBezTo>
                  <a:pt x="1089087" y="4691204"/>
                  <a:pt x="1040002" y="4675699"/>
                  <a:pt x="1024502" y="4675699"/>
                </a:cubicBezTo>
                <a:cubicBezTo>
                  <a:pt x="1040002" y="4675699"/>
                  <a:pt x="975417" y="4595587"/>
                  <a:pt x="959916" y="4611092"/>
                </a:cubicBezTo>
                <a:cubicBezTo>
                  <a:pt x="975417" y="4580081"/>
                  <a:pt x="1024502" y="4595587"/>
                  <a:pt x="1055503" y="4580081"/>
                </a:cubicBezTo>
                <a:cubicBezTo>
                  <a:pt x="1104588" y="4564576"/>
                  <a:pt x="1120089" y="4530980"/>
                  <a:pt x="1135589" y="4515475"/>
                </a:cubicBezTo>
                <a:cubicBezTo>
                  <a:pt x="1280260" y="4484464"/>
                  <a:pt x="1104588" y="4499969"/>
                  <a:pt x="1009001" y="4515475"/>
                </a:cubicBezTo>
                <a:cubicBezTo>
                  <a:pt x="1071003" y="4499969"/>
                  <a:pt x="1089087" y="4499969"/>
                  <a:pt x="975417" y="4515475"/>
                </a:cubicBezTo>
                <a:cubicBezTo>
                  <a:pt x="975417" y="4515475"/>
                  <a:pt x="990917" y="4515475"/>
                  <a:pt x="1009001" y="4515475"/>
                </a:cubicBezTo>
                <a:cubicBezTo>
                  <a:pt x="959916" y="4530980"/>
                  <a:pt x="895331" y="4546486"/>
                  <a:pt x="895331" y="4530980"/>
                </a:cubicBezTo>
                <a:cubicBezTo>
                  <a:pt x="895331" y="4546486"/>
                  <a:pt x="1215675" y="4370757"/>
                  <a:pt x="1264760" y="4386262"/>
                </a:cubicBezTo>
                <a:cubicBezTo>
                  <a:pt x="1360347" y="4386262"/>
                  <a:pt x="1440432" y="4386262"/>
                  <a:pt x="1505018" y="4355251"/>
                </a:cubicBezTo>
                <a:cubicBezTo>
                  <a:pt x="1665190" y="4370757"/>
                  <a:pt x="1585104" y="4306150"/>
                  <a:pt x="1505018" y="4355251"/>
                </a:cubicBezTo>
                <a:cubicBezTo>
                  <a:pt x="1409432" y="4355251"/>
                  <a:pt x="1329345" y="4355251"/>
                  <a:pt x="1264760" y="4386262"/>
                </a:cubicBezTo>
                <a:cubicBezTo>
                  <a:pt x="1184674" y="4370757"/>
                  <a:pt x="1055503" y="4386262"/>
                  <a:pt x="1151090" y="4324240"/>
                </a:cubicBezTo>
                <a:cubicBezTo>
                  <a:pt x="1249259" y="4259634"/>
                  <a:pt x="1215675" y="4275139"/>
                  <a:pt x="1151090" y="4259634"/>
                </a:cubicBezTo>
                <a:cubicBezTo>
                  <a:pt x="1104588" y="4244128"/>
                  <a:pt x="1104588" y="4228623"/>
                  <a:pt x="1120089" y="4228623"/>
                </a:cubicBezTo>
                <a:cubicBezTo>
                  <a:pt x="1040002" y="4210533"/>
                  <a:pt x="864330" y="4306150"/>
                  <a:pt x="830746" y="4275139"/>
                </a:cubicBezTo>
                <a:cubicBezTo>
                  <a:pt x="784244" y="4210533"/>
                  <a:pt x="1311261" y="4130421"/>
                  <a:pt x="990917" y="4164016"/>
                </a:cubicBezTo>
                <a:cubicBezTo>
                  <a:pt x="879831" y="4164016"/>
                  <a:pt x="879831" y="4179522"/>
                  <a:pt x="768744" y="4210533"/>
                </a:cubicBezTo>
                <a:cubicBezTo>
                  <a:pt x="608572" y="4244128"/>
                  <a:pt x="624072" y="4145927"/>
                  <a:pt x="768744" y="4083904"/>
                </a:cubicBezTo>
                <a:cubicBezTo>
                  <a:pt x="864330" y="4050309"/>
                  <a:pt x="928916" y="4099410"/>
                  <a:pt x="1009001" y="4050309"/>
                </a:cubicBezTo>
                <a:cubicBezTo>
                  <a:pt x="1040002" y="4034804"/>
                  <a:pt x="990917" y="3985703"/>
                  <a:pt x="1009001" y="3970197"/>
                </a:cubicBezTo>
                <a:cubicBezTo>
                  <a:pt x="1024502" y="3939186"/>
                  <a:pt x="1215675" y="3954692"/>
                  <a:pt x="1215675" y="3939186"/>
                </a:cubicBezTo>
                <a:cubicBezTo>
                  <a:pt x="1215675" y="3939186"/>
                  <a:pt x="1024502" y="3890085"/>
                  <a:pt x="1009001" y="3890085"/>
                </a:cubicBezTo>
                <a:cubicBezTo>
                  <a:pt x="944416" y="3890085"/>
                  <a:pt x="655073" y="3970197"/>
                  <a:pt x="639573" y="3954692"/>
                </a:cubicBezTo>
                <a:cubicBezTo>
                  <a:pt x="624072" y="3939186"/>
                  <a:pt x="670574" y="3874580"/>
                  <a:pt x="688658" y="3874580"/>
                </a:cubicBezTo>
                <a:cubicBezTo>
                  <a:pt x="750660" y="3809974"/>
                  <a:pt x="959916" y="3825479"/>
                  <a:pt x="1009001" y="3809974"/>
                </a:cubicBezTo>
                <a:cubicBezTo>
                  <a:pt x="1040002" y="3794468"/>
                  <a:pt x="1024502" y="3778962"/>
                  <a:pt x="1040002" y="3763457"/>
                </a:cubicBezTo>
                <a:cubicBezTo>
                  <a:pt x="1104588" y="3698851"/>
                  <a:pt x="1215675" y="3698851"/>
                  <a:pt x="1311261" y="3683345"/>
                </a:cubicBezTo>
                <a:cubicBezTo>
                  <a:pt x="1391348" y="3665255"/>
                  <a:pt x="1600605" y="3618739"/>
                  <a:pt x="1424932" y="3618739"/>
                </a:cubicBezTo>
                <a:cubicBezTo>
                  <a:pt x="1329345" y="3618739"/>
                  <a:pt x="1089087" y="3634244"/>
                  <a:pt x="1040002" y="3649750"/>
                </a:cubicBezTo>
                <a:cubicBezTo>
                  <a:pt x="879831" y="3649750"/>
                  <a:pt x="655073" y="3729862"/>
                  <a:pt x="624072" y="3618739"/>
                </a:cubicBezTo>
                <a:cubicBezTo>
                  <a:pt x="590488" y="3505032"/>
                  <a:pt x="1040002" y="3489526"/>
                  <a:pt x="1055503" y="3474021"/>
                </a:cubicBezTo>
                <a:cubicBezTo>
                  <a:pt x="1135589" y="3424920"/>
                  <a:pt x="1009001" y="3489526"/>
                  <a:pt x="1024502" y="3443010"/>
                </a:cubicBezTo>
                <a:cubicBezTo>
                  <a:pt x="1024502" y="3393909"/>
                  <a:pt x="1215675" y="3347392"/>
                  <a:pt x="1264760" y="3347392"/>
                </a:cubicBezTo>
                <a:cubicBezTo>
                  <a:pt x="1311261" y="3329302"/>
                  <a:pt x="1585104" y="3329302"/>
                  <a:pt x="1585104" y="3313797"/>
                </a:cubicBezTo>
                <a:cubicBezTo>
                  <a:pt x="1585104" y="3282786"/>
                  <a:pt x="1104588" y="3347392"/>
                  <a:pt x="1089087" y="3347392"/>
                </a:cubicBezTo>
                <a:cubicBezTo>
                  <a:pt x="1055503" y="3347392"/>
                  <a:pt x="1055503" y="3313797"/>
                  <a:pt x="1040002" y="3313797"/>
                </a:cubicBezTo>
                <a:cubicBezTo>
                  <a:pt x="975417" y="3298291"/>
                  <a:pt x="815245" y="3282786"/>
                  <a:pt x="719659" y="3298291"/>
                </a:cubicBezTo>
                <a:cubicBezTo>
                  <a:pt x="688658" y="3298291"/>
                  <a:pt x="574987" y="3347392"/>
                  <a:pt x="559487" y="3313797"/>
                </a:cubicBezTo>
                <a:cubicBezTo>
                  <a:pt x="528486" y="3249190"/>
                  <a:pt x="1089087" y="3153573"/>
                  <a:pt x="1184674" y="3153573"/>
                </a:cubicBezTo>
                <a:cubicBezTo>
                  <a:pt x="1200174" y="3138068"/>
                  <a:pt x="1440432" y="3138068"/>
                  <a:pt x="1440432" y="3122562"/>
                </a:cubicBezTo>
                <a:cubicBezTo>
                  <a:pt x="1440432" y="3104472"/>
                  <a:pt x="1071003" y="3122562"/>
                  <a:pt x="1055503" y="3122562"/>
                </a:cubicBezTo>
                <a:cubicBezTo>
                  <a:pt x="975417" y="3138068"/>
                  <a:pt x="574987" y="3233685"/>
                  <a:pt x="559487" y="3218179"/>
                </a:cubicBezTo>
                <a:cubicBezTo>
                  <a:pt x="528486" y="3169079"/>
                  <a:pt x="750660" y="3122562"/>
                  <a:pt x="848829" y="3104472"/>
                </a:cubicBezTo>
                <a:cubicBezTo>
                  <a:pt x="848829" y="3122562"/>
                  <a:pt x="848829" y="3122562"/>
                  <a:pt x="879831" y="3104472"/>
                </a:cubicBezTo>
                <a:cubicBezTo>
                  <a:pt x="879831" y="3104472"/>
                  <a:pt x="864330" y="3104472"/>
                  <a:pt x="848829" y="3104472"/>
                </a:cubicBezTo>
                <a:cubicBezTo>
                  <a:pt x="848829" y="3088967"/>
                  <a:pt x="864330" y="3026945"/>
                  <a:pt x="879831" y="2993349"/>
                </a:cubicBezTo>
                <a:cubicBezTo>
                  <a:pt x="895331" y="2993349"/>
                  <a:pt x="895331" y="2993349"/>
                  <a:pt x="895331" y="2993349"/>
                </a:cubicBezTo>
                <a:cubicBezTo>
                  <a:pt x="879831" y="2993349"/>
                  <a:pt x="879831" y="3057956"/>
                  <a:pt x="879831" y="3073461"/>
                </a:cubicBezTo>
                <a:cubicBezTo>
                  <a:pt x="879831" y="3042450"/>
                  <a:pt x="895331" y="3008855"/>
                  <a:pt x="895331" y="2993349"/>
                </a:cubicBezTo>
                <a:cubicBezTo>
                  <a:pt x="895331" y="2962338"/>
                  <a:pt x="895331" y="2977844"/>
                  <a:pt x="879831" y="2993349"/>
                </a:cubicBezTo>
                <a:cubicBezTo>
                  <a:pt x="799745" y="2962338"/>
                  <a:pt x="574987" y="3104472"/>
                  <a:pt x="510402" y="3026945"/>
                </a:cubicBezTo>
                <a:cubicBezTo>
                  <a:pt x="448400" y="2962338"/>
                  <a:pt x="670574" y="2946833"/>
                  <a:pt x="655073" y="2897732"/>
                </a:cubicBezTo>
                <a:cubicBezTo>
                  <a:pt x="639573" y="2848631"/>
                  <a:pt x="448400" y="2928743"/>
                  <a:pt x="430316" y="2848631"/>
                </a:cubicBezTo>
                <a:cubicBezTo>
                  <a:pt x="414815" y="2784025"/>
                  <a:pt x="559487" y="2784025"/>
                  <a:pt x="543986" y="2737508"/>
                </a:cubicBezTo>
                <a:cubicBezTo>
                  <a:pt x="510402" y="2561779"/>
                  <a:pt x="399315" y="2784025"/>
                  <a:pt x="350230" y="2722003"/>
                </a:cubicBezTo>
                <a:cubicBezTo>
                  <a:pt x="334729" y="2672902"/>
                  <a:pt x="448400" y="2657396"/>
                  <a:pt x="463900" y="2657396"/>
                </a:cubicBezTo>
                <a:cubicBezTo>
                  <a:pt x="574987" y="2608296"/>
                  <a:pt x="590488" y="2608296"/>
                  <a:pt x="688658" y="2577285"/>
                </a:cubicBezTo>
                <a:cubicBezTo>
                  <a:pt x="719659" y="2577285"/>
                  <a:pt x="879831" y="2561779"/>
                  <a:pt x="750660" y="2543689"/>
                </a:cubicBezTo>
                <a:cubicBezTo>
                  <a:pt x="639573" y="2543689"/>
                  <a:pt x="414815" y="2657396"/>
                  <a:pt x="350230" y="2577285"/>
                </a:cubicBezTo>
                <a:cubicBezTo>
                  <a:pt x="303728" y="2497173"/>
                  <a:pt x="543986" y="2528184"/>
                  <a:pt x="430316" y="2466162"/>
                </a:cubicBezTo>
                <a:cubicBezTo>
                  <a:pt x="334729" y="2417061"/>
                  <a:pt x="430316" y="2417061"/>
                  <a:pt x="414815" y="2386050"/>
                </a:cubicBezTo>
                <a:cubicBezTo>
                  <a:pt x="383814" y="2321443"/>
                  <a:pt x="319229" y="2352454"/>
                  <a:pt x="334729" y="2287848"/>
                </a:cubicBezTo>
                <a:cubicBezTo>
                  <a:pt x="350230" y="2256837"/>
                  <a:pt x="399315" y="2223242"/>
                  <a:pt x="448400" y="2207736"/>
                </a:cubicBezTo>
                <a:cubicBezTo>
                  <a:pt x="543986" y="2127624"/>
                  <a:pt x="559487" y="2127624"/>
                  <a:pt x="688658" y="2112119"/>
                </a:cubicBezTo>
                <a:cubicBezTo>
                  <a:pt x="830746" y="2112119"/>
                  <a:pt x="1329345" y="2016501"/>
                  <a:pt x="1471433" y="2016501"/>
                </a:cubicBezTo>
                <a:cubicBezTo>
                  <a:pt x="1745276" y="2016501"/>
                  <a:pt x="1280260" y="2000996"/>
                  <a:pt x="1231175" y="2000996"/>
                </a:cubicBezTo>
                <a:cubicBezTo>
                  <a:pt x="1104588" y="2016501"/>
                  <a:pt x="639573" y="2112119"/>
                  <a:pt x="559487" y="2081108"/>
                </a:cubicBezTo>
                <a:cubicBezTo>
                  <a:pt x="510402" y="2081108"/>
                  <a:pt x="559487" y="2016501"/>
                  <a:pt x="510402" y="1985490"/>
                </a:cubicBezTo>
                <a:cubicBezTo>
                  <a:pt x="494901" y="1985490"/>
                  <a:pt x="383814" y="2032007"/>
                  <a:pt x="319229" y="2000996"/>
                </a:cubicBezTo>
                <a:cubicBezTo>
                  <a:pt x="319229" y="2000996"/>
                  <a:pt x="208142" y="1807177"/>
                  <a:pt x="208142" y="1825267"/>
                </a:cubicBezTo>
                <a:cubicBezTo>
                  <a:pt x="208142" y="1791671"/>
                  <a:pt x="239143" y="1696054"/>
                  <a:pt x="254643" y="1680549"/>
                </a:cubicBezTo>
                <a:cubicBezTo>
                  <a:pt x="254643" y="1680549"/>
                  <a:pt x="430316" y="1600437"/>
                  <a:pt x="430316" y="1631448"/>
                </a:cubicBezTo>
                <a:cubicBezTo>
                  <a:pt x="430316" y="1551336"/>
                  <a:pt x="128056" y="1631448"/>
                  <a:pt x="109972" y="1600437"/>
                </a:cubicBezTo>
                <a:cubicBezTo>
                  <a:pt x="78971" y="1566841"/>
                  <a:pt x="368314" y="1504819"/>
                  <a:pt x="223642" y="1520325"/>
                </a:cubicBezTo>
                <a:cubicBezTo>
                  <a:pt x="29886" y="1551336"/>
                  <a:pt x="270144" y="1424708"/>
                  <a:pt x="350230" y="1391112"/>
                </a:cubicBezTo>
                <a:cubicBezTo>
                  <a:pt x="463900" y="1360101"/>
                  <a:pt x="639573" y="1375607"/>
                  <a:pt x="655073" y="1326506"/>
                </a:cubicBezTo>
                <a:cubicBezTo>
                  <a:pt x="670574" y="1264484"/>
                  <a:pt x="448400" y="1344596"/>
                  <a:pt x="430316" y="1326506"/>
                </a:cubicBezTo>
                <a:cubicBezTo>
                  <a:pt x="368314" y="1311000"/>
                  <a:pt x="383814" y="1246394"/>
                  <a:pt x="319229" y="1230888"/>
                </a:cubicBezTo>
                <a:cubicBezTo>
                  <a:pt x="239143" y="1199877"/>
                  <a:pt x="109972" y="1295495"/>
                  <a:pt x="78971" y="1264484"/>
                </a:cubicBezTo>
                <a:cubicBezTo>
                  <a:pt x="63470" y="1246394"/>
                  <a:pt x="174557" y="1199877"/>
                  <a:pt x="143556" y="1215383"/>
                </a:cubicBezTo>
                <a:cubicBezTo>
                  <a:pt x="270144" y="1166282"/>
                  <a:pt x="254643" y="1150777"/>
                  <a:pt x="128056" y="1184372"/>
                </a:cubicBezTo>
                <a:cubicBezTo>
                  <a:pt x="47970" y="1184372"/>
                  <a:pt x="-65701" y="1184372"/>
                  <a:pt x="47970" y="1135271"/>
                </a:cubicBezTo>
                <a:cubicBezTo>
                  <a:pt x="109972" y="1119765"/>
                  <a:pt x="319229" y="1104260"/>
                  <a:pt x="319229" y="1070665"/>
                </a:cubicBezTo>
                <a:cubicBezTo>
                  <a:pt x="350230" y="1039654"/>
                  <a:pt x="208142" y="1039654"/>
                  <a:pt x="190058" y="1006058"/>
                </a:cubicBezTo>
                <a:cubicBezTo>
                  <a:pt x="174557" y="959542"/>
                  <a:pt x="303728" y="928531"/>
                  <a:pt x="414815" y="897520"/>
                </a:cubicBezTo>
                <a:cubicBezTo>
                  <a:pt x="830746" y="786397"/>
                  <a:pt x="1200174" y="737296"/>
                  <a:pt x="1791778" y="721791"/>
                </a:cubicBezTo>
                <a:cubicBezTo>
                  <a:pt x="2065620" y="706285"/>
                  <a:pt x="2401464" y="721791"/>
                  <a:pt x="2672723" y="721791"/>
                </a:cubicBezTo>
                <a:cubicBezTo>
                  <a:pt x="2881980" y="721791"/>
                  <a:pt x="3042152" y="706285"/>
                  <a:pt x="3266910" y="706285"/>
                </a:cubicBezTo>
                <a:cubicBezTo>
                  <a:pt x="3362496" y="706285"/>
                  <a:pt x="3874013" y="737296"/>
                  <a:pt x="3907598" y="706285"/>
                </a:cubicBezTo>
                <a:cubicBezTo>
                  <a:pt x="3923098" y="672690"/>
                  <a:pt x="3682840" y="688195"/>
                  <a:pt x="3667340" y="688195"/>
                </a:cubicBezTo>
                <a:cubicBezTo>
                  <a:pt x="2881980" y="672690"/>
                  <a:pt x="2081120" y="626173"/>
                  <a:pt x="1295761" y="688195"/>
                </a:cubicBezTo>
                <a:cubicBezTo>
                  <a:pt x="1040002" y="706285"/>
                  <a:pt x="864330" y="737296"/>
                  <a:pt x="688658" y="737296"/>
                </a:cubicBezTo>
                <a:cubicBezTo>
                  <a:pt x="590488" y="737296"/>
                  <a:pt x="208142" y="848419"/>
                  <a:pt x="159057" y="817408"/>
                </a:cubicBezTo>
                <a:cubicBezTo>
                  <a:pt x="109972" y="770891"/>
                  <a:pt x="174557" y="786397"/>
                  <a:pt x="208142" y="770891"/>
                </a:cubicBezTo>
                <a:cubicBezTo>
                  <a:pt x="254643" y="737296"/>
                  <a:pt x="285644" y="688195"/>
                  <a:pt x="319229" y="688195"/>
                </a:cubicBezTo>
                <a:cubicBezTo>
                  <a:pt x="479401" y="626173"/>
                  <a:pt x="735159" y="626173"/>
                  <a:pt x="1009001" y="608083"/>
                </a:cubicBezTo>
                <a:cubicBezTo>
                  <a:pt x="1166590" y="608083"/>
                  <a:pt x="1344846" y="577072"/>
                  <a:pt x="1505018" y="561567"/>
                </a:cubicBezTo>
                <a:cubicBezTo>
                  <a:pt x="1833112" y="545415"/>
                  <a:pt x="2156201" y="537339"/>
                  <a:pt x="2474082" y="535038"/>
                </a:cubicBezTo>
                <a:close/>
                <a:moveTo>
                  <a:pt x="590488" y="321231"/>
                </a:moveTo>
                <a:cubicBezTo>
                  <a:pt x="655073" y="336737"/>
                  <a:pt x="590488" y="321231"/>
                  <a:pt x="590488" y="321231"/>
                </a:cubicBezTo>
                <a:close/>
                <a:moveTo>
                  <a:pt x="735159" y="129996"/>
                </a:moveTo>
                <a:cubicBezTo>
                  <a:pt x="750660" y="145502"/>
                  <a:pt x="704158" y="161007"/>
                  <a:pt x="688658" y="145502"/>
                </a:cubicBezTo>
                <a:close/>
                <a:moveTo>
                  <a:pt x="3160535" y="981"/>
                </a:moveTo>
                <a:cubicBezTo>
                  <a:pt x="5635420" y="23557"/>
                  <a:pt x="8270023" y="431708"/>
                  <a:pt x="10216305" y="752802"/>
                </a:cubicBezTo>
                <a:cubicBezTo>
                  <a:pt x="10200804" y="752802"/>
                  <a:pt x="10231805" y="770891"/>
                  <a:pt x="10216305" y="752802"/>
                </a:cubicBezTo>
                <a:cubicBezTo>
                  <a:pt x="10296391" y="752802"/>
                  <a:pt x="10376477" y="752802"/>
                  <a:pt x="10425562" y="786397"/>
                </a:cubicBezTo>
                <a:cubicBezTo>
                  <a:pt x="10231805" y="786397"/>
                  <a:pt x="10456563" y="801902"/>
                  <a:pt x="10552149" y="832913"/>
                </a:cubicBezTo>
                <a:cubicBezTo>
                  <a:pt x="10792407" y="882014"/>
                  <a:pt x="11032665" y="944036"/>
                  <a:pt x="11226421" y="990553"/>
                </a:cubicBezTo>
                <a:cubicBezTo>
                  <a:pt x="11513181" y="1055159"/>
                  <a:pt x="11818024" y="1086170"/>
                  <a:pt x="12042781" y="1184372"/>
                </a:cubicBezTo>
                <a:cubicBezTo>
                  <a:pt x="12107367" y="1199877"/>
                  <a:pt x="12091866" y="1215383"/>
                  <a:pt x="12107367" y="1230888"/>
                </a:cubicBezTo>
                <a:cubicBezTo>
                  <a:pt x="12202953" y="1264484"/>
                  <a:pt x="12314040" y="1279989"/>
                  <a:pt x="12412210" y="1311000"/>
                </a:cubicBezTo>
                <a:cubicBezTo>
                  <a:pt x="12474212" y="1326506"/>
                  <a:pt x="12603383" y="1375607"/>
                  <a:pt x="12634384" y="1375607"/>
                </a:cubicBezTo>
                <a:cubicBezTo>
                  <a:pt x="12667969" y="1375607"/>
                  <a:pt x="12698970" y="1360101"/>
                  <a:pt x="12714470" y="1360101"/>
                </a:cubicBezTo>
                <a:cubicBezTo>
                  <a:pt x="12729971" y="1360101"/>
                  <a:pt x="12698970" y="1391112"/>
                  <a:pt x="12698970" y="1391112"/>
                </a:cubicBezTo>
                <a:cubicBezTo>
                  <a:pt x="12729971" y="1424708"/>
                  <a:pt x="12810057" y="1391112"/>
                  <a:pt x="12828141" y="1391112"/>
                </a:cubicBezTo>
                <a:cubicBezTo>
                  <a:pt x="12843641" y="1391112"/>
                  <a:pt x="12828141" y="1424708"/>
                  <a:pt x="12843641" y="1424708"/>
                </a:cubicBezTo>
                <a:lnTo>
                  <a:pt x="12874642" y="1406618"/>
                </a:lnTo>
                <a:cubicBezTo>
                  <a:pt x="12908227" y="1424708"/>
                  <a:pt x="12908227" y="1424708"/>
                  <a:pt x="12939228" y="1440213"/>
                </a:cubicBezTo>
                <a:cubicBezTo>
                  <a:pt x="13724587" y="1680549"/>
                  <a:pt x="14509946" y="1807177"/>
                  <a:pt x="15246220" y="2047512"/>
                </a:cubicBezTo>
                <a:cubicBezTo>
                  <a:pt x="15486478" y="2127624"/>
                  <a:pt x="15197135" y="2081108"/>
                  <a:pt x="15117050" y="2047512"/>
                </a:cubicBezTo>
                <a:cubicBezTo>
                  <a:pt x="13884759" y="1727065"/>
                  <a:pt x="12683469" y="1375607"/>
                  <a:pt x="11451179" y="1104260"/>
                </a:cubicBezTo>
                <a:cubicBezTo>
                  <a:pt x="11112751" y="1024148"/>
                  <a:pt x="10776906" y="944036"/>
                  <a:pt x="10410061" y="882014"/>
                </a:cubicBezTo>
                <a:cubicBezTo>
                  <a:pt x="10410061" y="848419"/>
                  <a:pt x="10345476" y="866509"/>
                  <a:pt x="10329975" y="866509"/>
                </a:cubicBezTo>
                <a:cubicBezTo>
                  <a:pt x="10311891" y="832913"/>
                  <a:pt x="10280890" y="848419"/>
                  <a:pt x="10265390" y="848419"/>
                </a:cubicBezTo>
                <a:cubicBezTo>
                  <a:pt x="10265390" y="817408"/>
                  <a:pt x="10200804" y="832913"/>
                  <a:pt x="10169803" y="832913"/>
                </a:cubicBezTo>
                <a:cubicBezTo>
                  <a:pt x="10185304" y="801902"/>
                  <a:pt x="10120718" y="817408"/>
                  <a:pt x="10089717" y="817408"/>
                </a:cubicBezTo>
                <a:cubicBezTo>
                  <a:pt x="10056133" y="770891"/>
                  <a:pt x="9991547" y="832913"/>
                  <a:pt x="10089717" y="817408"/>
                </a:cubicBezTo>
                <a:cubicBezTo>
                  <a:pt x="10089717" y="848419"/>
                  <a:pt x="10151719" y="817408"/>
                  <a:pt x="10169803" y="832913"/>
                </a:cubicBezTo>
                <a:cubicBezTo>
                  <a:pt x="10169803" y="866509"/>
                  <a:pt x="10231805" y="832913"/>
                  <a:pt x="10265390" y="848419"/>
                </a:cubicBezTo>
                <a:cubicBezTo>
                  <a:pt x="10265390" y="866509"/>
                  <a:pt x="10296391" y="866509"/>
                  <a:pt x="10329975" y="866509"/>
                </a:cubicBezTo>
                <a:cubicBezTo>
                  <a:pt x="10311891" y="897520"/>
                  <a:pt x="10376477" y="866509"/>
                  <a:pt x="10410061" y="882014"/>
                </a:cubicBezTo>
                <a:cubicBezTo>
                  <a:pt x="10745905" y="975047"/>
                  <a:pt x="11081750" y="1039654"/>
                  <a:pt x="11451179" y="1104260"/>
                </a:cubicBezTo>
                <a:cubicBezTo>
                  <a:pt x="13210487" y="1566841"/>
                  <a:pt x="15005963" y="2016501"/>
                  <a:pt x="16703268" y="2561779"/>
                </a:cubicBezTo>
                <a:cubicBezTo>
                  <a:pt x="16638684" y="2561779"/>
                  <a:pt x="16589598" y="2543689"/>
                  <a:pt x="16527596" y="2528184"/>
                </a:cubicBezTo>
                <a:cubicBezTo>
                  <a:pt x="16478512" y="2528184"/>
                  <a:pt x="16302840" y="2466162"/>
                  <a:pt x="16398424" y="2512678"/>
                </a:cubicBezTo>
                <a:cubicBezTo>
                  <a:pt x="16512096" y="2577285"/>
                  <a:pt x="16752351" y="2577285"/>
                  <a:pt x="16767851" y="2688407"/>
                </a:cubicBezTo>
                <a:cubicBezTo>
                  <a:pt x="16478512" y="2626385"/>
                  <a:pt x="16191752" y="2561779"/>
                  <a:pt x="15917908" y="2497173"/>
                </a:cubicBezTo>
                <a:cubicBezTo>
                  <a:pt x="15902408" y="2448072"/>
                  <a:pt x="15822324" y="2512678"/>
                  <a:pt x="15917908" y="2497173"/>
                </a:cubicBezTo>
                <a:cubicBezTo>
                  <a:pt x="15886908" y="2577285"/>
                  <a:pt x="15773238" y="2512678"/>
                  <a:pt x="15708652" y="2497173"/>
                </a:cubicBezTo>
                <a:cubicBezTo>
                  <a:pt x="15646650" y="2497173"/>
                  <a:pt x="15582064" y="2512678"/>
                  <a:pt x="15501980" y="2497173"/>
                </a:cubicBezTo>
                <a:cubicBezTo>
                  <a:pt x="15310806" y="2481667"/>
                  <a:pt x="15117050" y="2386050"/>
                  <a:pt x="14910376" y="2336949"/>
                </a:cubicBezTo>
                <a:cubicBezTo>
                  <a:pt x="13484329" y="1951895"/>
                  <a:pt x="12107367" y="1584931"/>
                  <a:pt x="10632235" y="1264484"/>
                </a:cubicBezTo>
                <a:cubicBezTo>
                  <a:pt x="9384444" y="975047"/>
                  <a:pt x="8038483" y="817408"/>
                  <a:pt x="6677022" y="641678"/>
                </a:cubicBezTo>
                <a:cubicBezTo>
                  <a:pt x="6227507" y="592578"/>
                  <a:pt x="5749575" y="527971"/>
                  <a:pt x="5284559" y="496960"/>
                </a:cubicBezTo>
                <a:cubicBezTo>
                  <a:pt x="4948715" y="481455"/>
                  <a:pt x="4594787" y="481455"/>
                  <a:pt x="4274443" y="450444"/>
                </a:cubicBezTo>
                <a:cubicBezTo>
                  <a:pt x="3713841" y="401343"/>
                  <a:pt x="3153239" y="465949"/>
                  <a:pt x="2657222" y="481455"/>
                </a:cubicBezTo>
                <a:cubicBezTo>
                  <a:pt x="2305878" y="496960"/>
                  <a:pt x="1951949" y="465949"/>
                  <a:pt x="1649690" y="481455"/>
                </a:cubicBezTo>
                <a:cubicBezTo>
                  <a:pt x="1486934" y="496960"/>
                  <a:pt x="1311261" y="512466"/>
                  <a:pt x="1120089" y="527971"/>
                </a:cubicBezTo>
                <a:cubicBezTo>
                  <a:pt x="990917" y="546061"/>
                  <a:pt x="864330" y="577072"/>
                  <a:pt x="784244" y="561567"/>
                </a:cubicBezTo>
                <a:cubicBezTo>
                  <a:pt x="735159" y="561567"/>
                  <a:pt x="719659" y="527971"/>
                  <a:pt x="639573" y="512466"/>
                </a:cubicBezTo>
                <a:cubicBezTo>
                  <a:pt x="574987" y="512466"/>
                  <a:pt x="510402" y="546061"/>
                  <a:pt x="463900" y="527971"/>
                </a:cubicBezTo>
                <a:cubicBezTo>
                  <a:pt x="223642" y="496960"/>
                  <a:pt x="383814" y="336737"/>
                  <a:pt x="559487" y="321231"/>
                </a:cubicBezTo>
                <a:cubicBezTo>
                  <a:pt x="479401" y="321231"/>
                  <a:pt x="414815" y="336737"/>
                  <a:pt x="334729" y="352242"/>
                </a:cubicBezTo>
                <a:cubicBezTo>
                  <a:pt x="270144" y="367748"/>
                  <a:pt x="128056" y="401343"/>
                  <a:pt x="109972" y="401343"/>
                </a:cubicBezTo>
                <a:cubicBezTo>
                  <a:pt x="63470" y="385837"/>
                  <a:pt x="159057" y="336737"/>
                  <a:pt x="174557" y="321231"/>
                </a:cubicBezTo>
                <a:cubicBezTo>
                  <a:pt x="223642" y="272130"/>
                  <a:pt x="78971" y="321231"/>
                  <a:pt x="143556" y="287636"/>
                </a:cubicBezTo>
                <a:cubicBezTo>
                  <a:pt x="159057" y="272130"/>
                  <a:pt x="190058" y="272130"/>
                  <a:pt x="190058" y="272130"/>
                </a:cubicBezTo>
                <a:cubicBezTo>
                  <a:pt x="383814" y="225614"/>
                  <a:pt x="559487" y="207524"/>
                  <a:pt x="735159" y="161007"/>
                </a:cubicBezTo>
                <a:cubicBezTo>
                  <a:pt x="799745" y="161007"/>
                  <a:pt x="848829" y="111907"/>
                  <a:pt x="928916" y="96401"/>
                </a:cubicBezTo>
                <a:cubicBezTo>
                  <a:pt x="1280260" y="16289"/>
                  <a:pt x="1696191" y="31795"/>
                  <a:pt x="2112121" y="16289"/>
                </a:cubicBezTo>
                <a:cubicBezTo>
                  <a:pt x="2456685" y="2399"/>
                  <a:pt x="2806980" y="-2245"/>
                  <a:pt x="3160535" y="981"/>
                </a:cubicBezTo>
                <a:close/>
              </a:path>
            </a:pathLst>
          </a:custGeom>
        </p:spPr>
        <p:txBody>
          <a:bodyPr wrap="square">
            <a:noAutofit/>
          </a:bodyPr>
          <a:lstStyle/>
          <a:p>
            <a:endParaRPr lang="en-US"/>
          </a:p>
        </p:txBody>
      </p:sp>
    </p:spTree>
    <p:extLst>
      <p:ext uri="{BB962C8B-B14F-4D97-AF65-F5344CB8AC3E}">
        <p14:creationId xmlns:p14="http://schemas.microsoft.com/office/powerpoint/2010/main" val="194064088"/>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userDrawn="1">
  <p:cSld name="Brush-Martik3">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12846206" y="-1484636"/>
            <a:ext cx="8021658" cy="15837816"/>
          </a:xfrm>
          <a:custGeom>
            <a:avLst/>
            <a:gdLst>
              <a:gd name="connsiteX0" fmla="*/ 4407887 w 7456805"/>
              <a:gd name="connsiteY0" fmla="*/ 14719748 h 14722578"/>
              <a:gd name="connsiteX1" fmla="*/ 4414199 w 7456805"/>
              <a:gd name="connsiteY1" fmla="*/ 14721852 h 14722578"/>
              <a:gd name="connsiteX2" fmla="*/ 4415669 w 7456805"/>
              <a:gd name="connsiteY2" fmla="*/ 14722343 h 14722578"/>
              <a:gd name="connsiteX3" fmla="*/ 4402427 w 7456805"/>
              <a:gd name="connsiteY3" fmla="*/ 14717929 h 14722578"/>
              <a:gd name="connsiteX4" fmla="*/ 4407887 w 7456805"/>
              <a:gd name="connsiteY4" fmla="*/ 14719748 h 14722578"/>
              <a:gd name="connsiteX5" fmla="*/ 4406841 w 7456805"/>
              <a:gd name="connsiteY5" fmla="*/ 14719400 h 14722578"/>
              <a:gd name="connsiteX6" fmla="*/ 4402427 w 7456805"/>
              <a:gd name="connsiteY6" fmla="*/ 14717929 h 14722578"/>
              <a:gd name="connsiteX7" fmla="*/ 4388449 w 7456805"/>
              <a:gd name="connsiteY7" fmla="*/ 14713515 h 14722578"/>
              <a:gd name="connsiteX8" fmla="*/ 4402427 w 7456805"/>
              <a:gd name="connsiteY8" fmla="*/ 14717929 h 14722578"/>
              <a:gd name="connsiteX9" fmla="*/ 4388449 w 7456805"/>
              <a:gd name="connsiteY9" fmla="*/ 14713515 h 14722578"/>
              <a:gd name="connsiteX10" fmla="*/ 4444323 w 7456805"/>
              <a:gd name="connsiteY10" fmla="*/ 14496949 h 14722578"/>
              <a:gd name="connsiteX11" fmla="*/ 4445827 w 7456805"/>
              <a:gd name="connsiteY11" fmla="*/ 14500967 h 14722578"/>
              <a:gd name="connsiteX12" fmla="*/ 4446023 w 7456805"/>
              <a:gd name="connsiteY12" fmla="*/ 14501699 h 14722578"/>
              <a:gd name="connsiteX13" fmla="*/ 4440887 w 7456805"/>
              <a:gd name="connsiteY13" fmla="*/ 14487347 h 14722578"/>
              <a:gd name="connsiteX14" fmla="*/ 4444323 w 7456805"/>
              <a:gd name="connsiteY14" fmla="*/ 14496949 h 14722578"/>
              <a:gd name="connsiteX15" fmla="*/ 4441555 w 7456805"/>
              <a:gd name="connsiteY15" fmla="*/ 14489547 h 14722578"/>
              <a:gd name="connsiteX16" fmla="*/ 4440887 w 7456805"/>
              <a:gd name="connsiteY16" fmla="*/ 14487347 h 14722578"/>
              <a:gd name="connsiteX17" fmla="*/ 5385953 w 7456805"/>
              <a:gd name="connsiteY17" fmla="*/ 14241876 h 14722578"/>
              <a:gd name="connsiteX18" fmla="*/ 5385953 w 7456805"/>
              <a:gd name="connsiteY18" fmla="*/ 14241876 h 14722578"/>
              <a:gd name="connsiteX19" fmla="*/ 4175729 w 7456805"/>
              <a:gd name="connsiteY19" fmla="*/ 13842549 h 14722578"/>
              <a:gd name="connsiteX20" fmla="*/ 4175729 w 7456805"/>
              <a:gd name="connsiteY20" fmla="*/ 13842549 h 14722578"/>
              <a:gd name="connsiteX21" fmla="*/ 4047011 w 7456805"/>
              <a:gd name="connsiteY21" fmla="*/ 13740838 h 14722578"/>
              <a:gd name="connsiteX22" fmla="*/ 4034477 w 7456805"/>
              <a:gd name="connsiteY22" fmla="*/ 13744898 h 14722578"/>
              <a:gd name="connsiteX23" fmla="*/ 4067609 w 7456805"/>
              <a:gd name="connsiteY23" fmla="*/ 13798955 h 14722578"/>
              <a:gd name="connsiteX24" fmla="*/ 4047011 w 7456805"/>
              <a:gd name="connsiteY24" fmla="*/ 13740838 h 14722578"/>
              <a:gd name="connsiteX25" fmla="*/ 3477214 w 7456805"/>
              <a:gd name="connsiteY25" fmla="*/ 13723841 h 14722578"/>
              <a:gd name="connsiteX26" fmla="*/ 3483424 w 7456805"/>
              <a:gd name="connsiteY26" fmla="*/ 13734435 h 14722578"/>
              <a:gd name="connsiteX27" fmla="*/ 3475577 w 7456805"/>
              <a:gd name="connsiteY27" fmla="*/ 13727024 h 14722578"/>
              <a:gd name="connsiteX28" fmla="*/ 3689197 w 7456805"/>
              <a:gd name="connsiteY28" fmla="*/ 13593188 h 14722578"/>
              <a:gd name="connsiteX29" fmla="*/ 3699660 w 7456805"/>
              <a:gd name="connsiteY29" fmla="*/ 13626320 h 14722578"/>
              <a:gd name="connsiteX30" fmla="*/ 3689197 w 7456805"/>
              <a:gd name="connsiteY30" fmla="*/ 13593188 h 14722578"/>
              <a:gd name="connsiteX31" fmla="*/ 3689197 w 7456805"/>
              <a:gd name="connsiteY31" fmla="*/ 13572263 h 14722578"/>
              <a:gd name="connsiteX32" fmla="*/ 3689197 w 7456805"/>
              <a:gd name="connsiteY32" fmla="*/ 13593188 h 14722578"/>
              <a:gd name="connsiteX33" fmla="*/ 3689197 w 7456805"/>
              <a:gd name="connsiteY33" fmla="*/ 13572263 h 14722578"/>
              <a:gd name="connsiteX34" fmla="*/ 4428243 w 7456805"/>
              <a:gd name="connsiteY34" fmla="*/ 13505203 h 14722578"/>
              <a:gd name="connsiteX35" fmla="*/ 4433817 w 7456805"/>
              <a:gd name="connsiteY35" fmla="*/ 13505999 h 14722578"/>
              <a:gd name="connsiteX36" fmla="*/ 4437237 w 7456805"/>
              <a:gd name="connsiteY36" fmla="*/ 13522977 h 14722578"/>
              <a:gd name="connsiteX37" fmla="*/ 4423353 w 7456805"/>
              <a:gd name="connsiteY37" fmla="*/ 13495537 h 14722578"/>
              <a:gd name="connsiteX38" fmla="*/ 4428243 w 7456805"/>
              <a:gd name="connsiteY38" fmla="*/ 13505203 h 14722578"/>
              <a:gd name="connsiteX39" fmla="*/ 4424661 w 7456805"/>
              <a:gd name="connsiteY39" fmla="*/ 13504691 h 14722578"/>
              <a:gd name="connsiteX40" fmla="*/ 4423353 w 7456805"/>
              <a:gd name="connsiteY40" fmla="*/ 13495537 h 14722578"/>
              <a:gd name="connsiteX41" fmla="*/ 4499551 w 7456805"/>
              <a:gd name="connsiteY41" fmla="*/ 13261693 h 14722578"/>
              <a:gd name="connsiteX42" fmla="*/ 4501391 w 7456805"/>
              <a:gd name="connsiteY42" fmla="*/ 13262306 h 14722578"/>
              <a:gd name="connsiteX43" fmla="*/ 4502861 w 7456805"/>
              <a:gd name="connsiteY43" fmla="*/ 13262796 h 14722578"/>
              <a:gd name="connsiteX44" fmla="*/ 4489619 w 7456805"/>
              <a:gd name="connsiteY44" fmla="*/ 13258382 h 14722578"/>
              <a:gd name="connsiteX45" fmla="*/ 4499551 w 7456805"/>
              <a:gd name="connsiteY45" fmla="*/ 13261693 h 14722578"/>
              <a:gd name="connsiteX46" fmla="*/ 4494033 w 7456805"/>
              <a:gd name="connsiteY46" fmla="*/ 13259853 h 14722578"/>
              <a:gd name="connsiteX47" fmla="*/ 4489619 w 7456805"/>
              <a:gd name="connsiteY47" fmla="*/ 13258382 h 14722578"/>
              <a:gd name="connsiteX48" fmla="*/ 4466949 w 7456805"/>
              <a:gd name="connsiteY48" fmla="*/ 13204325 h 14722578"/>
              <a:gd name="connsiteX49" fmla="*/ 4466949 w 7456805"/>
              <a:gd name="connsiteY49" fmla="*/ 13204325 h 14722578"/>
              <a:gd name="connsiteX50" fmla="*/ 6440157 w 7456805"/>
              <a:gd name="connsiteY50" fmla="*/ 13172909 h 14722578"/>
              <a:gd name="connsiteX51" fmla="*/ 6448985 w 7456805"/>
              <a:gd name="connsiteY51" fmla="*/ 13176342 h 14722578"/>
              <a:gd name="connsiteX52" fmla="*/ 4433817 w 7456805"/>
              <a:gd name="connsiteY52" fmla="*/ 13117136 h 14722578"/>
              <a:gd name="connsiteX53" fmla="*/ 4466949 w 7456805"/>
              <a:gd name="connsiteY53" fmla="*/ 13204325 h 14722578"/>
              <a:gd name="connsiteX54" fmla="*/ 4433817 w 7456805"/>
              <a:gd name="connsiteY54" fmla="*/ 13117136 h 14722578"/>
              <a:gd name="connsiteX55" fmla="*/ 6466601 w 7456805"/>
              <a:gd name="connsiteY55" fmla="*/ 13089058 h 14722578"/>
              <a:gd name="connsiteX56" fmla="*/ 6468441 w 7456805"/>
              <a:gd name="connsiteY56" fmla="*/ 13089671 h 14722578"/>
              <a:gd name="connsiteX57" fmla="*/ 6469911 w 7456805"/>
              <a:gd name="connsiteY57" fmla="*/ 13090161 h 14722578"/>
              <a:gd name="connsiteX58" fmla="*/ 6456669 w 7456805"/>
              <a:gd name="connsiteY58" fmla="*/ 13085747 h 14722578"/>
              <a:gd name="connsiteX59" fmla="*/ 6466601 w 7456805"/>
              <a:gd name="connsiteY59" fmla="*/ 13089058 h 14722578"/>
              <a:gd name="connsiteX60" fmla="*/ 6461083 w 7456805"/>
              <a:gd name="connsiteY60" fmla="*/ 13087218 h 14722578"/>
              <a:gd name="connsiteX61" fmla="*/ 6456669 w 7456805"/>
              <a:gd name="connsiteY61" fmla="*/ 13085747 h 14722578"/>
              <a:gd name="connsiteX62" fmla="*/ 3458084 w 7456805"/>
              <a:gd name="connsiteY62" fmla="*/ 12748271 h 14722578"/>
              <a:gd name="connsiteX63" fmla="*/ 3462498 w 7456805"/>
              <a:gd name="connsiteY63" fmla="*/ 12752685 h 14722578"/>
              <a:gd name="connsiteX64" fmla="*/ 3458084 w 7456805"/>
              <a:gd name="connsiteY64" fmla="*/ 12748271 h 14722578"/>
              <a:gd name="connsiteX65" fmla="*/ 6369477 w 7456805"/>
              <a:gd name="connsiteY65" fmla="*/ 12709090 h 14722578"/>
              <a:gd name="connsiteX66" fmla="*/ 6379941 w 7456805"/>
              <a:gd name="connsiteY66" fmla="*/ 12742222 h 14722578"/>
              <a:gd name="connsiteX67" fmla="*/ 6369477 w 7456805"/>
              <a:gd name="connsiteY67" fmla="*/ 12709090 h 14722578"/>
              <a:gd name="connsiteX68" fmla="*/ 6359013 w 7456805"/>
              <a:gd name="connsiteY68" fmla="*/ 12675958 h 14722578"/>
              <a:gd name="connsiteX69" fmla="*/ 6369477 w 7456805"/>
              <a:gd name="connsiteY69" fmla="*/ 12709090 h 14722578"/>
              <a:gd name="connsiteX70" fmla="*/ 6359013 w 7456805"/>
              <a:gd name="connsiteY70" fmla="*/ 12675958 h 14722578"/>
              <a:gd name="connsiteX71" fmla="*/ 4229787 w 7456805"/>
              <a:gd name="connsiteY71" fmla="*/ 12635579 h 14722578"/>
              <a:gd name="connsiteX72" fmla="*/ 4219325 w 7456805"/>
              <a:gd name="connsiteY72" fmla="*/ 12644570 h 14722578"/>
              <a:gd name="connsiteX73" fmla="*/ 4229787 w 7456805"/>
              <a:gd name="connsiteY73" fmla="*/ 12665496 h 14722578"/>
              <a:gd name="connsiteX74" fmla="*/ 4229787 w 7456805"/>
              <a:gd name="connsiteY74" fmla="*/ 12635579 h 14722578"/>
              <a:gd name="connsiteX75" fmla="*/ 6325881 w 7456805"/>
              <a:gd name="connsiteY75" fmla="*/ 12590513 h 14722578"/>
              <a:gd name="connsiteX76" fmla="*/ 6359013 w 7456805"/>
              <a:gd name="connsiteY76" fmla="*/ 12675958 h 14722578"/>
              <a:gd name="connsiteX77" fmla="*/ 6325881 w 7456805"/>
              <a:gd name="connsiteY77" fmla="*/ 12590513 h 14722578"/>
              <a:gd name="connsiteX78" fmla="*/ 5952483 w 7456805"/>
              <a:gd name="connsiteY78" fmla="*/ 12440630 h 14722578"/>
              <a:gd name="connsiteX79" fmla="*/ 5970137 w 7456805"/>
              <a:gd name="connsiteY79" fmla="*/ 12492861 h 14722578"/>
              <a:gd name="connsiteX80" fmla="*/ 5947469 w 7456805"/>
              <a:gd name="connsiteY80" fmla="*/ 12449267 h 14722578"/>
              <a:gd name="connsiteX81" fmla="*/ 5952483 w 7456805"/>
              <a:gd name="connsiteY81" fmla="*/ 12440630 h 14722578"/>
              <a:gd name="connsiteX82" fmla="*/ 5937005 w 7456805"/>
              <a:gd name="connsiteY82" fmla="*/ 12428341 h 14722578"/>
              <a:gd name="connsiteX83" fmla="*/ 5937005 w 7456805"/>
              <a:gd name="connsiteY83" fmla="*/ 12428341 h 14722578"/>
              <a:gd name="connsiteX84" fmla="*/ 6024197 w 7456805"/>
              <a:gd name="connsiteY84" fmla="*/ 12416135 h 14722578"/>
              <a:gd name="connsiteX85" fmla="*/ 6034661 w 7456805"/>
              <a:gd name="connsiteY85" fmla="*/ 12449267 h 14722578"/>
              <a:gd name="connsiteX86" fmla="*/ 6024197 w 7456805"/>
              <a:gd name="connsiteY86" fmla="*/ 12416135 h 14722578"/>
              <a:gd name="connsiteX87" fmla="*/ 4165265 w 7456805"/>
              <a:gd name="connsiteY87" fmla="*/ 12374284 h 14722578"/>
              <a:gd name="connsiteX88" fmla="*/ 4165265 w 7456805"/>
              <a:gd name="connsiteY88" fmla="*/ 12374284 h 14722578"/>
              <a:gd name="connsiteX89" fmla="*/ 5991065 w 7456805"/>
              <a:gd name="connsiteY89" fmla="*/ 12330689 h 14722578"/>
              <a:gd name="connsiteX90" fmla="*/ 6024197 w 7456805"/>
              <a:gd name="connsiteY90" fmla="*/ 12416135 h 14722578"/>
              <a:gd name="connsiteX91" fmla="*/ 5991065 w 7456805"/>
              <a:gd name="connsiteY91" fmla="*/ 12330689 h 14722578"/>
              <a:gd name="connsiteX92" fmla="*/ 4153931 w 7456805"/>
              <a:gd name="connsiteY92" fmla="*/ 12312380 h 14722578"/>
              <a:gd name="connsiteX93" fmla="*/ 4142595 w 7456805"/>
              <a:gd name="connsiteY93" fmla="*/ 12320227 h 14722578"/>
              <a:gd name="connsiteX94" fmla="*/ 4165265 w 7456805"/>
              <a:gd name="connsiteY94" fmla="*/ 12320227 h 14722578"/>
              <a:gd name="connsiteX95" fmla="*/ 4153931 w 7456805"/>
              <a:gd name="connsiteY95" fmla="*/ 12312380 h 14722578"/>
              <a:gd name="connsiteX96" fmla="*/ 5873651 w 7456805"/>
              <a:gd name="connsiteY96" fmla="*/ 12258811 h 14722578"/>
              <a:gd name="connsiteX97" fmla="*/ 5882945 w 7456805"/>
              <a:gd name="connsiteY97" fmla="*/ 12266169 h 14722578"/>
              <a:gd name="connsiteX98" fmla="*/ 5877059 w 7456805"/>
              <a:gd name="connsiteY98" fmla="*/ 12261510 h 14722578"/>
              <a:gd name="connsiteX99" fmla="*/ 5865289 w 7456805"/>
              <a:gd name="connsiteY99" fmla="*/ 12252191 h 14722578"/>
              <a:gd name="connsiteX100" fmla="*/ 5867251 w 7456805"/>
              <a:gd name="connsiteY100" fmla="*/ 12253744 h 14722578"/>
              <a:gd name="connsiteX101" fmla="*/ 5873651 w 7456805"/>
              <a:gd name="connsiteY101" fmla="*/ 12258811 h 14722578"/>
              <a:gd name="connsiteX102" fmla="*/ 5870929 w 7456805"/>
              <a:gd name="connsiteY102" fmla="*/ 12256656 h 14722578"/>
              <a:gd name="connsiteX103" fmla="*/ 5865289 w 7456805"/>
              <a:gd name="connsiteY103" fmla="*/ 12252191 h 14722578"/>
              <a:gd name="connsiteX104" fmla="*/ 5959675 w 7456805"/>
              <a:gd name="connsiteY104" fmla="*/ 12243500 h 14722578"/>
              <a:gd name="connsiteX105" fmla="*/ 5970137 w 7456805"/>
              <a:gd name="connsiteY105" fmla="*/ 12276632 h 14722578"/>
              <a:gd name="connsiteX106" fmla="*/ 5959675 w 7456805"/>
              <a:gd name="connsiteY106" fmla="*/ 12243500 h 14722578"/>
              <a:gd name="connsiteX107" fmla="*/ 5926541 w 7456805"/>
              <a:gd name="connsiteY107" fmla="*/ 12158055 h 14722578"/>
              <a:gd name="connsiteX108" fmla="*/ 5959675 w 7456805"/>
              <a:gd name="connsiteY108" fmla="*/ 12243500 h 14722578"/>
              <a:gd name="connsiteX109" fmla="*/ 5926541 w 7456805"/>
              <a:gd name="connsiteY109" fmla="*/ 12158055 h 14722578"/>
              <a:gd name="connsiteX110" fmla="*/ 2794662 w 7456805"/>
              <a:gd name="connsiteY110" fmla="*/ 12110046 h 14722578"/>
              <a:gd name="connsiteX111" fmla="*/ 2791120 w 7456805"/>
              <a:gd name="connsiteY111" fmla="*/ 12114460 h 14722578"/>
              <a:gd name="connsiteX112" fmla="*/ 2813790 w 7456805"/>
              <a:gd name="connsiteY112" fmla="*/ 12114460 h 14722578"/>
              <a:gd name="connsiteX113" fmla="*/ 2794662 w 7456805"/>
              <a:gd name="connsiteY113" fmla="*/ 12110046 h 14722578"/>
              <a:gd name="connsiteX114" fmla="*/ 5905617 w 7456805"/>
              <a:gd name="connsiteY114" fmla="*/ 12103997 h 14722578"/>
              <a:gd name="connsiteX115" fmla="*/ 5926541 w 7456805"/>
              <a:gd name="connsiteY115" fmla="*/ 12158055 h 14722578"/>
              <a:gd name="connsiteX116" fmla="*/ 5905617 w 7456805"/>
              <a:gd name="connsiteY116" fmla="*/ 12103997 h 14722578"/>
              <a:gd name="connsiteX117" fmla="*/ 6083161 w 7456805"/>
              <a:gd name="connsiteY117" fmla="*/ 11977246 h 14722578"/>
              <a:gd name="connsiteX118" fmla="*/ 6078257 w 7456805"/>
              <a:gd name="connsiteY118" fmla="*/ 11983676 h 14722578"/>
              <a:gd name="connsiteX119" fmla="*/ 6109645 w 7456805"/>
              <a:gd name="connsiteY119" fmla="*/ 12027271 h 14722578"/>
              <a:gd name="connsiteX120" fmla="*/ 6083161 w 7456805"/>
              <a:gd name="connsiteY120" fmla="*/ 11977246 h 14722578"/>
              <a:gd name="connsiteX121" fmla="*/ 2683002 w 7456805"/>
              <a:gd name="connsiteY121" fmla="*/ 11908694 h 14722578"/>
              <a:gd name="connsiteX122" fmla="*/ 2770194 w 7456805"/>
              <a:gd name="connsiteY122" fmla="*/ 12060403 h 14722578"/>
              <a:gd name="connsiteX123" fmla="*/ 2780657 w 7456805"/>
              <a:gd name="connsiteY123" fmla="*/ 12081328 h 14722578"/>
              <a:gd name="connsiteX124" fmla="*/ 2780657 w 7456805"/>
              <a:gd name="connsiteY124" fmla="*/ 12081328 h 14722578"/>
              <a:gd name="connsiteX125" fmla="*/ 2770194 w 7456805"/>
              <a:gd name="connsiteY125" fmla="*/ 12060403 h 14722578"/>
              <a:gd name="connsiteX126" fmla="*/ 2683002 w 7456805"/>
              <a:gd name="connsiteY126" fmla="*/ 11908694 h 14722578"/>
              <a:gd name="connsiteX127" fmla="*/ 3902899 w 7456805"/>
              <a:gd name="connsiteY127" fmla="*/ 11882418 h 14722578"/>
              <a:gd name="connsiteX128" fmla="*/ 3894970 w 7456805"/>
              <a:gd name="connsiteY128" fmla="*/ 11887768 h 14722578"/>
              <a:gd name="connsiteX129" fmla="*/ 3926359 w 7456805"/>
              <a:gd name="connsiteY129" fmla="*/ 11931363 h 14722578"/>
              <a:gd name="connsiteX130" fmla="*/ 3902899 w 7456805"/>
              <a:gd name="connsiteY130" fmla="*/ 11882418 h 14722578"/>
              <a:gd name="connsiteX131" fmla="*/ 3949029 w 7456805"/>
              <a:gd name="connsiteY131" fmla="*/ 11854636 h 14722578"/>
              <a:gd name="connsiteX132" fmla="*/ 4034477 w 7456805"/>
              <a:gd name="connsiteY132" fmla="*/ 12037734 h 14722578"/>
              <a:gd name="connsiteX133" fmla="*/ 4121669 w 7456805"/>
              <a:gd name="connsiteY133" fmla="*/ 12222575 h 14722578"/>
              <a:gd name="connsiteX134" fmla="*/ 3980418 w 7456805"/>
              <a:gd name="connsiteY134" fmla="*/ 11887768 h 14722578"/>
              <a:gd name="connsiteX135" fmla="*/ 3949029 w 7456805"/>
              <a:gd name="connsiteY135" fmla="*/ 11854636 h 14722578"/>
              <a:gd name="connsiteX136" fmla="*/ 2963760 w 7456805"/>
              <a:gd name="connsiteY136" fmla="*/ 11854636 h 14722578"/>
              <a:gd name="connsiteX137" fmla="*/ 3007356 w 7456805"/>
              <a:gd name="connsiteY137" fmla="*/ 11931363 h 14722578"/>
              <a:gd name="connsiteX138" fmla="*/ 3040489 w 7456805"/>
              <a:gd name="connsiteY138" fmla="*/ 11983676 h 14722578"/>
              <a:gd name="connsiteX139" fmla="*/ 3179996 w 7456805"/>
              <a:gd name="connsiteY139" fmla="*/ 12297557 h 14722578"/>
              <a:gd name="connsiteX140" fmla="*/ 3223592 w 7456805"/>
              <a:gd name="connsiteY140" fmla="*/ 12330689 h 14722578"/>
              <a:gd name="connsiteX141" fmla="*/ 3040489 w 7456805"/>
              <a:gd name="connsiteY141" fmla="*/ 11983676 h 14722578"/>
              <a:gd name="connsiteX142" fmla="*/ 3007356 w 7456805"/>
              <a:gd name="connsiteY142" fmla="*/ 11931363 h 14722578"/>
              <a:gd name="connsiteX143" fmla="*/ 2963760 w 7456805"/>
              <a:gd name="connsiteY143" fmla="*/ 11854636 h 14722578"/>
              <a:gd name="connsiteX144" fmla="*/ 3887913 w 7456805"/>
              <a:gd name="connsiteY144" fmla="*/ 11815319 h 14722578"/>
              <a:gd name="connsiteX145" fmla="*/ 3882763 w 7456805"/>
              <a:gd name="connsiteY145" fmla="*/ 11833711 h 14722578"/>
              <a:gd name="connsiteX146" fmla="*/ 3887913 w 7456805"/>
              <a:gd name="connsiteY146" fmla="*/ 11815319 h 14722578"/>
              <a:gd name="connsiteX147" fmla="*/ 3851374 w 7456805"/>
              <a:gd name="connsiteY147" fmla="*/ 11767447 h 14722578"/>
              <a:gd name="connsiteX148" fmla="*/ 3851374 w 7456805"/>
              <a:gd name="connsiteY148" fmla="*/ 11767447 h 14722578"/>
              <a:gd name="connsiteX149" fmla="*/ 3879030 w 7456805"/>
              <a:gd name="connsiteY149" fmla="*/ 11720229 h 14722578"/>
              <a:gd name="connsiteX150" fmla="*/ 3872300 w 7456805"/>
              <a:gd name="connsiteY150" fmla="*/ 11725596 h 14722578"/>
              <a:gd name="connsiteX151" fmla="*/ 3949029 w 7456805"/>
              <a:gd name="connsiteY151" fmla="*/ 11833711 h 14722578"/>
              <a:gd name="connsiteX152" fmla="*/ 3879030 w 7456805"/>
              <a:gd name="connsiteY152" fmla="*/ 11720229 h 14722578"/>
              <a:gd name="connsiteX153" fmla="*/ 3724030 w 7456805"/>
              <a:gd name="connsiteY153" fmla="*/ 11417822 h 14722578"/>
              <a:gd name="connsiteX154" fmla="*/ 3710123 w 7456805"/>
              <a:gd name="connsiteY154" fmla="*/ 11422178 h 14722578"/>
              <a:gd name="connsiteX155" fmla="*/ 3786852 w 7456805"/>
              <a:gd name="connsiteY155" fmla="*/ 11563425 h 14722578"/>
              <a:gd name="connsiteX156" fmla="*/ 3872300 w 7456805"/>
              <a:gd name="connsiteY156" fmla="*/ 11682002 h 14722578"/>
              <a:gd name="connsiteX157" fmla="*/ 3724030 w 7456805"/>
              <a:gd name="connsiteY157" fmla="*/ 11417822 h 14722578"/>
              <a:gd name="connsiteX158" fmla="*/ 3654211 w 7456805"/>
              <a:gd name="connsiteY158" fmla="*/ 11398773 h 14722578"/>
              <a:gd name="connsiteX159" fmla="*/ 3710123 w 7456805"/>
              <a:gd name="connsiteY159" fmla="*/ 11540755 h 14722578"/>
              <a:gd name="connsiteX160" fmla="*/ 3797315 w 7456805"/>
              <a:gd name="connsiteY160" fmla="*/ 11659333 h 14722578"/>
              <a:gd name="connsiteX161" fmla="*/ 3807778 w 7456805"/>
              <a:gd name="connsiteY161" fmla="*/ 11682002 h 14722578"/>
              <a:gd name="connsiteX162" fmla="*/ 3797315 w 7456805"/>
              <a:gd name="connsiteY162" fmla="*/ 11659333 h 14722578"/>
              <a:gd name="connsiteX163" fmla="*/ 3678734 w 7456805"/>
              <a:gd name="connsiteY163" fmla="*/ 11422178 h 14722578"/>
              <a:gd name="connsiteX164" fmla="*/ 3654211 w 7456805"/>
              <a:gd name="connsiteY164" fmla="*/ 11398773 h 14722578"/>
              <a:gd name="connsiteX165" fmla="*/ 3105011 w 7456805"/>
              <a:gd name="connsiteY165" fmla="*/ 11076909 h 14722578"/>
              <a:gd name="connsiteX166" fmla="*/ 3105011 w 7456805"/>
              <a:gd name="connsiteY166" fmla="*/ 11087372 h 14722578"/>
              <a:gd name="connsiteX167" fmla="*/ 3192203 w 7456805"/>
              <a:gd name="connsiteY167" fmla="*/ 11249544 h 14722578"/>
              <a:gd name="connsiteX168" fmla="*/ 3753719 w 7456805"/>
              <a:gd name="connsiteY168" fmla="*/ 12309764 h 14722578"/>
              <a:gd name="connsiteX169" fmla="*/ 3786852 w 7456805"/>
              <a:gd name="connsiteY169" fmla="*/ 12351615 h 14722578"/>
              <a:gd name="connsiteX170" fmla="*/ 3300321 w 7456805"/>
              <a:gd name="connsiteY170" fmla="*/ 11389046 h 14722578"/>
              <a:gd name="connsiteX171" fmla="*/ 3105011 w 7456805"/>
              <a:gd name="connsiteY171" fmla="*/ 11076909 h 14722578"/>
              <a:gd name="connsiteX172" fmla="*/ 6121853 w 7456805"/>
              <a:gd name="connsiteY172" fmla="*/ 10189323 h 14722578"/>
              <a:gd name="connsiteX173" fmla="*/ 6163705 w 7456805"/>
              <a:gd name="connsiteY173" fmla="*/ 10189323 h 14722578"/>
              <a:gd name="connsiteX174" fmla="*/ 6121853 w 7456805"/>
              <a:gd name="connsiteY174" fmla="*/ 10189323 h 14722578"/>
              <a:gd name="connsiteX175" fmla="*/ 7051317 w 7456805"/>
              <a:gd name="connsiteY175" fmla="*/ 9985301 h 14722578"/>
              <a:gd name="connsiteX176" fmla="*/ 7051317 w 7456805"/>
              <a:gd name="connsiteY176" fmla="*/ 9985301 h 14722578"/>
              <a:gd name="connsiteX177" fmla="*/ 7055731 w 7456805"/>
              <a:gd name="connsiteY177" fmla="*/ 9971324 h 14722578"/>
              <a:gd name="connsiteX178" fmla="*/ 7051317 w 7456805"/>
              <a:gd name="connsiteY178" fmla="*/ 9985301 h 14722578"/>
              <a:gd name="connsiteX179" fmla="*/ 7055731 w 7456805"/>
              <a:gd name="connsiteY179" fmla="*/ 9971324 h 14722578"/>
              <a:gd name="connsiteX180" fmla="*/ 1931408 w 7456805"/>
              <a:gd name="connsiteY180" fmla="*/ 9916639 h 14722578"/>
              <a:gd name="connsiteX181" fmla="*/ 1927920 w 7456805"/>
              <a:gd name="connsiteY181" fmla="*/ 9931243 h 14722578"/>
              <a:gd name="connsiteX182" fmla="*/ 1950590 w 7456805"/>
              <a:gd name="connsiteY182" fmla="*/ 9919037 h 14722578"/>
              <a:gd name="connsiteX183" fmla="*/ 1931408 w 7456805"/>
              <a:gd name="connsiteY183" fmla="*/ 9916639 h 14722578"/>
              <a:gd name="connsiteX184" fmla="*/ 7231151 w 7456805"/>
              <a:gd name="connsiteY184" fmla="*/ 9883398 h 14722578"/>
              <a:gd name="connsiteX185" fmla="*/ 7234421 w 7456805"/>
              <a:gd name="connsiteY185" fmla="*/ 9887649 h 14722578"/>
              <a:gd name="connsiteX186" fmla="*/ 7213495 w 7456805"/>
              <a:gd name="connsiteY186" fmla="*/ 9898111 h 14722578"/>
              <a:gd name="connsiteX187" fmla="*/ 7231151 w 7456805"/>
              <a:gd name="connsiteY187" fmla="*/ 9883398 h 14722578"/>
              <a:gd name="connsiteX188" fmla="*/ 7386135 w 7456805"/>
              <a:gd name="connsiteY188" fmla="*/ 9424675 h 14722578"/>
              <a:gd name="connsiteX189" fmla="*/ 7375673 w 7456805"/>
              <a:gd name="connsiteY189" fmla="*/ 9432521 h 14722578"/>
              <a:gd name="connsiteX190" fmla="*/ 7396597 w 7456805"/>
              <a:gd name="connsiteY190" fmla="*/ 9432521 h 14722578"/>
              <a:gd name="connsiteX191" fmla="*/ 7386135 w 7456805"/>
              <a:gd name="connsiteY191" fmla="*/ 9424675 h 14722578"/>
              <a:gd name="connsiteX192" fmla="*/ 837748 w 7456805"/>
              <a:gd name="connsiteY192" fmla="*/ 8852632 h 14722578"/>
              <a:gd name="connsiteX193" fmla="*/ 836277 w 7456805"/>
              <a:gd name="connsiteY193" fmla="*/ 8871023 h 14722578"/>
              <a:gd name="connsiteX194" fmla="*/ 858947 w 7456805"/>
              <a:gd name="connsiteY194" fmla="*/ 8904155 h 14722578"/>
              <a:gd name="connsiteX195" fmla="*/ 836277 w 7456805"/>
              <a:gd name="connsiteY195" fmla="*/ 8871023 h 14722578"/>
              <a:gd name="connsiteX196" fmla="*/ 837748 w 7456805"/>
              <a:gd name="connsiteY196" fmla="*/ 8852632 h 14722578"/>
              <a:gd name="connsiteX197" fmla="*/ 669686 w 7456805"/>
              <a:gd name="connsiteY197" fmla="*/ 8591909 h 14722578"/>
              <a:gd name="connsiteX198" fmla="*/ 674100 w 7456805"/>
              <a:gd name="connsiteY198" fmla="*/ 8600737 h 14722578"/>
              <a:gd name="connsiteX199" fmla="*/ 669686 w 7456805"/>
              <a:gd name="connsiteY199" fmla="*/ 8591909 h 14722578"/>
              <a:gd name="connsiteX200" fmla="*/ 7300851 w 7456805"/>
              <a:gd name="connsiteY200" fmla="*/ 7945047 h 14722578"/>
              <a:gd name="connsiteX201" fmla="*/ 7311149 w 7456805"/>
              <a:gd name="connsiteY201" fmla="*/ 7974719 h 14722578"/>
              <a:gd name="connsiteX202" fmla="*/ 7298943 w 7456805"/>
              <a:gd name="connsiteY202" fmla="*/ 7952050 h 14722578"/>
              <a:gd name="connsiteX203" fmla="*/ 7300851 w 7456805"/>
              <a:gd name="connsiteY203" fmla="*/ 7945047 h 14722578"/>
              <a:gd name="connsiteX204" fmla="*/ 7071181 w 7456805"/>
              <a:gd name="connsiteY204" fmla="*/ 7277968 h 14722578"/>
              <a:gd name="connsiteX205" fmla="*/ 7061781 w 7456805"/>
              <a:gd name="connsiteY205" fmla="*/ 7292899 h 14722578"/>
              <a:gd name="connsiteX206" fmla="*/ 7082707 w 7456805"/>
              <a:gd name="connsiteY206" fmla="*/ 7326031 h 14722578"/>
              <a:gd name="connsiteX207" fmla="*/ 7071181 w 7456805"/>
              <a:gd name="connsiteY207" fmla="*/ 7277968 h 14722578"/>
              <a:gd name="connsiteX208" fmla="*/ 7012125 w 7456805"/>
              <a:gd name="connsiteY208" fmla="*/ 6786651 h 14722578"/>
              <a:gd name="connsiteX209" fmla="*/ 7007721 w 7456805"/>
              <a:gd name="connsiteY209" fmla="*/ 6795921 h 14722578"/>
              <a:gd name="connsiteX210" fmla="*/ 7028649 w 7456805"/>
              <a:gd name="connsiteY210" fmla="*/ 6883110 h 14722578"/>
              <a:gd name="connsiteX211" fmla="*/ 7012125 w 7456805"/>
              <a:gd name="connsiteY211" fmla="*/ 6786651 h 14722578"/>
              <a:gd name="connsiteX212" fmla="*/ 6866471 w 7456805"/>
              <a:gd name="connsiteY212" fmla="*/ 6731402 h 14722578"/>
              <a:gd name="connsiteX213" fmla="*/ 6899605 w 7456805"/>
              <a:gd name="connsiteY213" fmla="*/ 6839516 h 14722578"/>
              <a:gd name="connsiteX214" fmla="*/ 6866471 w 7456805"/>
              <a:gd name="connsiteY214" fmla="*/ 6731402 h 14722578"/>
              <a:gd name="connsiteX215" fmla="*/ 6693831 w 7456805"/>
              <a:gd name="connsiteY215" fmla="*/ 5951931 h 14722578"/>
              <a:gd name="connsiteX216" fmla="*/ 6726965 w 7456805"/>
              <a:gd name="connsiteY216" fmla="*/ 6180366 h 14722578"/>
              <a:gd name="connsiteX217" fmla="*/ 6770561 w 7456805"/>
              <a:gd name="connsiteY217" fmla="*/ 6407057 h 14722578"/>
              <a:gd name="connsiteX218" fmla="*/ 6693831 w 7456805"/>
              <a:gd name="connsiteY218" fmla="*/ 5951931 h 14722578"/>
              <a:gd name="connsiteX219" fmla="*/ 5797497 w 7456805"/>
              <a:gd name="connsiteY219" fmla="*/ 5931005 h 14722578"/>
              <a:gd name="connsiteX220" fmla="*/ 5841093 w 7456805"/>
              <a:gd name="connsiteY220" fmla="*/ 6211754 h 14722578"/>
              <a:gd name="connsiteX221" fmla="*/ 5862021 w 7456805"/>
              <a:gd name="connsiteY221" fmla="*/ 6265811 h 14722578"/>
              <a:gd name="connsiteX222" fmla="*/ 5797497 w 7456805"/>
              <a:gd name="connsiteY222" fmla="*/ 5931005 h 14722578"/>
              <a:gd name="connsiteX223" fmla="*/ 3564220 w 7456805"/>
              <a:gd name="connsiteY223" fmla="*/ 5631393 h 14722578"/>
              <a:gd name="connsiteX224" fmla="*/ 3560807 w 7456805"/>
              <a:gd name="connsiteY224" fmla="*/ 5632164 h 14722578"/>
              <a:gd name="connsiteX225" fmla="*/ 3558273 w 7456805"/>
              <a:gd name="connsiteY225" fmla="*/ 5632736 h 14722578"/>
              <a:gd name="connsiteX226" fmla="*/ 3581079 w 7456805"/>
              <a:gd name="connsiteY226" fmla="*/ 5627587 h 14722578"/>
              <a:gd name="connsiteX227" fmla="*/ 3565558 w 7456805"/>
              <a:gd name="connsiteY227" fmla="*/ 5631091 h 14722578"/>
              <a:gd name="connsiteX228" fmla="*/ 3564220 w 7456805"/>
              <a:gd name="connsiteY228" fmla="*/ 5631393 h 14722578"/>
              <a:gd name="connsiteX229" fmla="*/ 3573477 w 7456805"/>
              <a:gd name="connsiteY229" fmla="*/ 5629303 h 14722578"/>
              <a:gd name="connsiteX230" fmla="*/ 3581079 w 7456805"/>
              <a:gd name="connsiteY230" fmla="*/ 5627587 h 14722578"/>
              <a:gd name="connsiteX231" fmla="*/ 3581079 w 7456805"/>
              <a:gd name="connsiteY231" fmla="*/ 5627587 h 14722578"/>
              <a:gd name="connsiteX232" fmla="*/ 3612468 w 7456805"/>
              <a:gd name="connsiteY232" fmla="*/ 5650256 h 14722578"/>
              <a:gd name="connsiteX233" fmla="*/ 3581079 w 7456805"/>
              <a:gd name="connsiteY233" fmla="*/ 5627587 h 14722578"/>
              <a:gd name="connsiteX234" fmla="*/ 3288114 w 7456805"/>
              <a:gd name="connsiteY234" fmla="*/ 5509010 h 14722578"/>
              <a:gd name="connsiteX235" fmla="*/ 3310784 w 7456805"/>
              <a:gd name="connsiteY235" fmla="*/ 5521216 h 14722578"/>
              <a:gd name="connsiteX236" fmla="*/ 3288114 w 7456805"/>
              <a:gd name="connsiteY236" fmla="*/ 5509010 h 14722578"/>
              <a:gd name="connsiteX237" fmla="*/ 3267188 w 7456805"/>
              <a:gd name="connsiteY237" fmla="*/ 5498546 h 14722578"/>
              <a:gd name="connsiteX238" fmla="*/ 3288114 w 7456805"/>
              <a:gd name="connsiteY238" fmla="*/ 5509010 h 14722578"/>
              <a:gd name="connsiteX239" fmla="*/ 3267188 w 7456805"/>
              <a:gd name="connsiteY239" fmla="*/ 5498546 h 14722578"/>
              <a:gd name="connsiteX240" fmla="*/ 3246262 w 7456805"/>
              <a:gd name="connsiteY240" fmla="*/ 5488084 h 14722578"/>
              <a:gd name="connsiteX241" fmla="*/ 3267188 w 7456805"/>
              <a:gd name="connsiteY241" fmla="*/ 5498546 h 14722578"/>
              <a:gd name="connsiteX242" fmla="*/ 3246262 w 7456805"/>
              <a:gd name="connsiteY242" fmla="*/ 5488084 h 14722578"/>
              <a:gd name="connsiteX243" fmla="*/ 3223592 w 7456805"/>
              <a:gd name="connsiteY243" fmla="*/ 5477621 h 14722578"/>
              <a:gd name="connsiteX244" fmla="*/ 3246262 w 7456805"/>
              <a:gd name="connsiteY244" fmla="*/ 5488084 h 14722578"/>
              <a:gd name="connsiteX245" fmla="*/ 3223592 w 7456805"/>
              <a:gd name="connsiteY245" fmla="*/ 5477621 h 14722578"/>
              <a:gd name="connsiteX246" fmla="*/ 3179996 w 7456805"/>
              <a:gd name="connsiteY246" fmla="*/ 5454952 h 14722578"/>
              <a:gd name="connsiteX247" fmla="*/ 3223592 w 7456805"/>
              <a:gd name="connsiteY247" fmla="*/ 5477621 h 14722578"/>
              <a:gd name="connsiteX248" fmla="*/ 3179996 w 7456805"/>
              <a:gd name="connsiteY248" fmla="*/ 5454952 h 14722578"/>
              <a:gd name="connsiteX249" fmla="*/ 3159070 w 7456805"/>
              <a:gd name="connsiteY249" fmla="*/ 5444489 h 14722578"/>
              <a:gd name="connsiteX250" fmla="*/ 3179996 w 7456805"/>
              <a:gd name="connsiteY250" fmla="*/ 5454952 h 14722578"/>
              <a:gd name="connsiteX251" fmla="*/ 3159070 w 7456805"/>
              <a:gd name="connsiteY251" fmla="*/ 5444489 h 14722578"/>
              <a:gd name="connsiteX252" fmla="*/ 3138144 w 7456805"/>
              <a:gd name="connsiteY252" fmla="*/ 5434026 h 14722578"/>
              <a:gd name="connsiteX253" fmla="*/ 3159070 w 7456805"/>
              <a:gd name="connsiteY253" fmla="*/ 5444489 h 14722578"/>
              <a:gd name="connsiteX254" fmla="*/ 3138144 w 7456805"/>
              <a:gd name="connsiteY254" fmla="*/ 5434026 h 14722578"/>
              <a:gd name="connsiteX255" fmla="*/ 3105724 w 7456805"/>
              <a:gd name="connsiteY255" fmla="*/ 5425904 h 14722578"/>
              <a:gd name="connsiteX256" fmla="*/ 3099126 w 7456805"/>
              <a:gd name="connsiteY256" fmla="*/ 5427487 h 14722578"/>
              <a:gd name="connsiteX257" fmla="*/ 3102957 w 7456805"/>
              <a:gd name="connsiteY257" fmla="*/ 5426568 h 14722578"/>
              <a:gd name="connsiteX258" fmla="*/ 3115474 w 7456805"/>
              <a:gd name="connsiteY258" fmla="*/ 5423564 h 14722578"/>
              <a:gd name="connsiteX259" fmla="*/ 3105724 w 7456805"/>
              <a:gd name="connsiteY259" fmla="*/ 5425904 h 14722578"/>
              <a:gd name="connsiteX260" fmla="*/ 3109344 w 7456805"/>
              <a:gd name="connsiteY260" fmla="*/ 5425035 h 14722578"/>
              <a:gd name="connsiteX261" fmla="*/ 3115474 w 7456805"/>
              <a:gd name="connsiteY261" fmla="*/ 5423564 h 14722578"/>
              <a:gd name="connsiteX262" fmla="*/ 3115474 w 7456805"/>
              <a:gd name="connsiteY262" fmla="*/ 5423564 h 14722578"/>
              <a:gd name="connsiteX263" fmla="*/ 3138144 w 7456805"/>
              <a:gd name="connsiteY263" fmla="*/ 5434026 h 14722578"/>
              <a:gd name="connsiteX264" fmla="*/ 3115474 w 7456805"/>
              <a:gd name="connsiteY264" fmla="*/ 5423564 h 14722578"/>
              <a:gd name="connsiteX265" fmla="*/ 3061415 w 7456805"/>
              <a:gd name="connsiteY265" fmla="*/ 5390432 h 14722578"/>
              <a:gd name="connsiteX266" fmla="*/ 3040489 w 7456805"/>
              <a:gd name="connsiteY266" fmla="*/ 5400895 h 14722578"/>
              <a:gd name="connsiteX267" fmla="*/ 3061415 w 7456805"/>
              <a:gd name="connsiteY267" fmla="*/ 5390432 h 14722578"/>
              <a:gd name="connsiteX268" fmla="*/ 3030026 w 7456805"/>
              <a:gd name="connsiteY268" fmla="*/ 5379969 h 14722578"/>
              <a:gd name="connsiteX269" fmla="*/ 3007356 w 7456805"/>
              <a:gd name="connsiteY269" fmla="*/ 5390432 h 14722578"/>
              <a:gd name="connsiteX270" fmla="*/ 3030026 w 7456805"/>
              <a:gd name="connsiteY270" fmla="*/ 5379969 h 14722578"/>
              <a:gd name="connsiteX271" fmla="*/ 6714457 w 7456805"/>
              <a:gd name="connsiteY271" fmla="*/ 4618944 h 14722578"/>
              <a:gd name="connsiteX272" fmla="*/ 6726965 w 7456805"/>
              <a:gd name="connsiteY272" fmla="*/ 4666762 h 14722578"/>
              <a:gd name="connsiteX273" fmla="*/ 6704295 w 7456805"/>
              <a:gd name="connsiteY273" fmla="*/ 4623168 h 14722578"/>
              <a:gd name="connsiteX274" fmla="*/ 6714457 w 7456805"/>
              <a:gd name="connsiteY274" fmla="*/ 4618944 h 14722578"/>
              <a:gd name="connsiteX275" fmla="*/ 6693831 w 7456805"/>
              <a:gd name="connsiteY275" fmla="*/ 4569110 h 14722578"/>
              <a:gd name="connsiteX276" fmla="*/ 6704295 w 7456805"/>
              <a:gd name="connsiteY276" fmla="*/ 4590036 h 14722578"/>
              <a:gd name="connsiteX277" fmla="*/ 6693831 w 7456805"/>
              <a:gd name="connsiteY277" fmla="*/ 4569110 h 14722578"/>
              <a:gd name="connsiteX278" fmla="*/ 6443791 w 7456805"/>
              <a:gd name="connsiteY278" fmla="*/ 4429871 h 14722578"/>
              <a:gd name="connsiteX279" fmla="*/ 6442281 w 7456805"/>
              <a:gd name="connsiteY279" fmla="*/ 4437672 h 14722578"/>
              <a:gd name="connsiteX280" fmla="*/ 6441791 w 7456805"/>
              <a:gd name="connsiteY280" fmla="*/ 4440206 h 14722578"/>
              <a:gd name="connsiteX281" fmla="*/ 6446205 w 7456805"/>
              <a:gd name="connsiteY281" fmla="*/ 4417401 h 14722578"/>
              <a:gd name="connsiteX282" fmla="*/ 6443791 w 7456805"/>
              <a:gd name="connsiteY282" fmla="*/ 4429871 h 14722578"/>
              <a:gd name="connsiteX283" fmla="*/ 6444733 w 7456805"/>
              <a:gd name="connsiteY283" fmla="*/ 4425003 h 14722578"/>
              <a:gd name="connsiteX284" fmla="*/ 6446205 w 7456805"/>
              <a:gd name="connsiteY284" fmla="*/ 4417401 h 14722578"/>
              <a:gd name="connsiteX285" fmla="*/ 6435743 w 7456805"/>
              <a:gd name="connsiteY285" fmla="*/ 4342418 h 14722578"/>
              <a:gd name="connsiteX286" fmla="*/ 6435743 w 7456805"/>
              <a:gd name="connsiteY286" fmla="*/ 4352881 h 14722578"/>
              <a:gd name="connsiteX287" fmla="*/ 6435743 w 7456805"/>
              <a:gd name="connsiteY287" fmla="*/ 4342418 h 14722578"/>
              <a:gd name="connsiteX288" fmla="*/ 6423537 w 7456805"/>
              <a:gd name="connsiteY288" fmla="*/ 4277898 h 14722578"/>
              <a:gd name="connsiteX289" fmla="*/ 6423537 w 7456805"/>
              <a:gd name="connsiteY289" fmla="*/ 4277898 h 14722578"/>
              <a:gd name="connsiteX290" fmla="*/ 6583495 w 7456805"/>
              <a:gd name="connsiteY290" fmla="*/ 4232154 h 14722578"/>
              <a:gd name="connsiteX291" fmla="*/ 6585713 w 7456805"/>
              <a:gd name="connsiteY291" fmla="*/ 4342418 h 14722578"/>
              <a:gd name="connsiteX292" fmla="*/ 6575249 w 7456805"/>
              <a:gd name="connsiteY292" fmla="*/ 4234303 h 14722578"/>
              <a:gd name="connsiteX293" fmla="*/ 6583495 w 7456805"/>
              <a:gd name="connsiteY293" fmla="*/ 4232154 h 14722578"/>
              <a:gd name="connsiteX294" fmla="*/ 6413073 w 7456805"/>
              <a:gd name="connsiteY294" fmla="*/ 4211634 h 14722578"/>
              <a:gd name="connsiteX295" fmla="*/ 6423537 w 7456805"/>
              <a:gd name="connsiteY295" fmla="*/ 4277898 h 14722578"/>
              <a:gd name="connsiteX296" fmla="*/ 6413073 w 7456805"/>
              <a:gd name="connsiteY296" fmla="*/ 4211634 h 14722578"/>
              <a:gd name="connsiteX297" fmla="*/ 6392147 w 7456805"/>
              <a:gd name="connsiteY297" fmla="*/ 4082594 h 14722578"/>
              <a:gd name="connsiteX298" fmla="*/ 6413073 w 7456805"/>
              <a:gd name="connsiteY298" fmla="*/ 4211634 h 14722578"/>
              <a:gd name="connsiteX299" fmla="*/ 6392147 w 7456805"/>
              <a:gd name="connsiteY299" fmla="*/ 4082594 h 14722578"/>
              <a:gd name="connsiteX300" fmla="*/ 6378169 w 7456805"/>
              <a:gd name="connsiteY300" fmla="*/ 4064203 h 14722578"/>
              <a:gd name="connsiteX301" fmla="*/ 6392147 w 7456805"/>
              <a:gd name="connsiteY301" fmla="*/ 4082594 h 14722578"/>
              <a:gd name="connsiteX302" fmla="*/ 6378169 w 7456805"/>
              <a:gd name="connsiteY302" fmla="*/ 4064203 h 14722578"/>
              <a:gd name="connsiteX303" fmla="*/ 6121853 w 7456805"/>
              <a:gd name="connsiteY303" fmla="*/ 4039000 h 14722578"/>
              <a:gd name="connsiteX304" fmla="*/ 6142777 w 7456805"/>
              <a:gd name="connsiteY304" fmla="*/ 4223841 h 14722578"/>
              <a:gd name="connsiteX305" fmla="*/ 6175911 w 7456805"/>
              <a:gd name="connsiteY305" fmla="*/ 4396475 h 14722578"/>
              <a:gd name="connsiteX306" fmla="*/ 6531653 w 7456805"/>
              <a:gd name="connsiteY306" fmla="*/ 6731402 h 14722578"/>
              <a:gd name="connsiteX307" fmla="*/ 6554325 w 7456805"/>
              <a:gd name="connsiteY307" fmla="*/ 6914498 h 14722578"/>
              <a:gd name="connsiteX308" fmla="*/ 6521191 w 7456805"/>
              <a:gd name="connsiteY308" fmla="*/ 6536097 h 14722578"/>
              <a:gd name="connsiteX309" fmla="*/ 6196837 w 7456805"/>
              <a:gd name="connsiteY309" fmla="*/ 4373806 h 14722578"/>
              <a:gd name="connsiteX310" fmla="*/ 6121853 w 7456805"/>
              <a:gd name="connsiteY310" fmla="*/ 4039000 h 14722578"/>
              <a:gd name="connsiteX311" fmla="*/ 6108173 w 7456805"/>
              <a:gd name="connsiteY311" fmla="*/ 4004724 h 14722578"/>
              <a:gd name="connsiteX312" fmla="*/ 6105231 w 7456805"/>
              <a:gd name="connsiteY312" fmla="*/ 4023360 h 14722578"/>
              <a:gd name="connsiteX313" fmla="*/ 6108173 w 7456805"/>
              <a:gd name="connsiteY313" fmla="*/ 4004724 h 14722578"/>
              <a:gd name="connsiteX314" fmla="*/ 6371111 w 7456805"/>
              <a:gd name="connsiteY314" fmla="*/ 3953473 h 14722578"/>
              <a:gd name="connsiteX315" fmla="*/ 6379941 w 7456805"/>
              <a:gd name="connsiteY315" fmla="*/ 3995405 h 14722578"/>
              <a:gd name="connsiteX316" fmla="*/ 6369477 w 7456805"/>
              <a:gd name="connsiteY316" fmla="*/ 3964017 h 14722578"/>
              <a:gd name="connsiteX317" fmla="*/ 6371111 w 7456805"/>
              <a:gd name="connsiteY317" fmla="*/ 3953473 h 14722578"/>
              <a:gd name="connsiteX318" fmla="*/ 6354599 w 7456805"/>
              <a:gd name="connsiteY318" fmla="*/ 3936934 h 14722578"/>
              <a:gd name="connsiteX319" fmla="*/ 6359013 w 7456805"/>
              <a:gd name="connsiteY319" fmla="*/ 3941348 h 14722578"/>
              <a:gd name="connsiteX320" fmla="*/ 6354599 w 7456805"/>
              <a:gd name="connsiteY320" fmla="*/ 3936934 h 14722578"/>
              <a:gd name="connsiteX321" fmla="*/ 6083069 w 7456805"/>
              <a:gd name="connsiteY321" fmla="*/ 3794683 h 14722578"/>
              <a:gd name="connsiteX322" fmla="*/ 6078257 w 7456805"/>
              <a:gd name="connsiteY322" fmla="*/ 3801845 h 14722578"/>
              <a:gd name="connsiteX323" fmla="*/ 6088719 w 7456805"/>
              <a:gd name="connsiteY323" fmla="*/ 3833233 h 14722578"/>
              <a:gd name="connsiteX324" fmla="*/ 6083069 w 7456805"/>
              <a:gd name="connsiteY324" fmla="*/ 3794683 h 14722578"/>
              <a:gd name="connsiteX325" fmla="*/ 6062643 w 7456805"/>
              <a:gd name="connsiteY325" fmla="*/ 3666648 h 14722578"/>
              <a:gd name="connsiteX326" fmla="*/ 6067793 w 7456805"/>
              <a:gd name="connsiteY326" fmla="*/ 3671062 h 14722578"/>
              <a:gd name="connsiteX327" fmla="*/ 6062643 w 7456805"/>
              <a:gd name="connsiteY327" fmla="*/ 3666648 h 14722578"/>
              <a:gd name="connsiteX328" fmla="*/ 6028939 w 7456805"/>
              <a:gd name="connsiteY328" fmla="*/ 3454860 h 14722578"/>
              <a:gd name="connsiteX329" fmla="*/ 6024197 w 7456805"/>
              <a:gd name="connsiteY329" fmla="*/ 3467039 h 14722578"/>
              <a:gd name="connsiteX330" fmla="*/ 6045123 w 7456805"/>
              <a:gd name="connsiteY330" fmla="*/ 3487964 h 14722578"/>
              <a:gd name="connsiteX331" fmla="*/ 6028939 w 7456805"/>
              <a:gd name="connsiteY331" fmla="*/ 3454860 h 14722578"/>
              <a:gd name="connsiteX332" fmla="*/ 5793083 w 7456805"/>
              <a:gd name="connsiteY332" fmla="*/ 2472265 h 14722578"/>
              <a:gd name="connsiteX333" fmla="*/ 5797497 w 7456805"/>
              <a:gd name="connsiteY333" fmla="*/ 2514933 h 14722578"/>
              <a:gd name="connsiteX334" fmla="*/ 5787035 w 7456805"/>
              <a:gd name="connsiteY334" fmla="*/ 2481801 h 14722578"/>
              <a:gd name="connsiteX335" fmla="*/ 5793083 w 7456805"/>
              <a:gd name="connsiteY335" fmla="*/ 2472265 h 14722578"/>
              <a:gd name="connsiteX336" fmla="*/ 5783945 w 7456805"/>
              <a:gd name="connsiteY336" fmla="*/ 2408351 h 14722578"/>
              <a:gd name="connsiteX337" fmla="*/ 5788807 w 7456805"/>
              <a:gd name="connsiteY337" fmla="*/ 2414747 h 14722578"/>
              <a:gd name="connsiteX338" fmla="*/ 5787253 w 7456805"/>
              <a:gd name="connsiteY338" fmla="*/ 2412704 h 14722578"/>
              <a:gd name="connsiteX339" fmla="*/ 5774829 w 7456805"/>
              <a:gd name="connsiteY339" fmla="*/ 2396356 h 14722578"/>
              <a:gd name="connsiteX340" fmla="*/ 5779489 w 7456805"/>
              <a:gd name="connsiteY340" fmla="*/ 2402486 h 14722578"/>
              <a:gd name="connsiteX341" fmla="*/ 5783945 w 7456805"/>
              <a:gd name="connsiteY341" fmla="*/ 2408351 h 14722578"/>
              <a:gd name="connsiteX342" fmla="*/ 5753901 w 7456805"/>
              <a:gd name="connsiteY342" fmla="*/ 2255109 h 14722578"/>
              <a:gd name="connsiteX343" fmla="*/ 5774829 w 7456805"/>
              <a:gd name="connsiteY343" fmla="*/ 2396356 h 14722578"/>
              <a:gd name="connsiteX344" fmla="*/ 5753901 w 7456805"/>
              <a:gd name="connsiteY344" fmla="*/ 2255109 h 14722578"/>
              <a:gd name="connsiteX345" fmla="*/ 5743439 w 7456805"/>
              <a:gd name="connsiteY345" fmla="*/ 2190590 h 14722578"/>
              <a:gd name="connsiteX346" fmla="*/ 5753901 w 7456805"/>
              <a:gd name="connsiteY346" fmla="*/ 2255109 h 14722578"/>
              <a:gd name="connsiteX347" fmla="*/ 5743439 w 7456805"/>
              <a:gd name="connsiteY347" fmla="*/ 2190590 h 14722578"/>
              <a:gd name="connsiteX348" fmla="*/ 5731233 w 7456805"/>
              <a:gd name="connsiteY348" fmla="*/ 2136532 h 14722578"/>
              <a:gd name="connsiteX349" fmla="*/ 5743439 w 7456805"/>
              <a:gd name="connsiteY349" fmla="*/ 2190590 h 14722578"/>
              <a:gd name="connsiteX350" fmla="*/ 5731233 w 7456805"/>
              <a:gd name="connsiteY350" fmla="*/ 2136532 h 14722578"/>
              <a:gd name="connsiteX351" fmla="*/ 5710305 w 7456805"/>
              <a:gd name="connsiteY351" fmla="*/ 1997030 h 14722578"/>
              <a:gd name="connsiteX352" fmla="*/ 5731233 w 7456805"/>
              <a:gd name="connsiteY352" fmla="*/ 2136532 h 14722578"/>
              <a:gd name="connsiteX353" fmla="*/ 5710305 w 7456805"/>
              <a:gd name="connsiteY353" fmla="*/ 1997030 h 14722578"/>
              <a:gd name="connsiteX354" fmla="*/ 3243537 w 7456805"/>
              <a:gd name="connsiteY354" fmla="*/ 1643995 h 14722578"/>
              <a:gd name="connsiteX355" fmla="*/ 3213129 w 7456805"/>
              <a:gd name="connsiteY355" fmla="*/ 1672686 h 14722578"/>
              <a:gd name="connsiteX356" fmla="*/ 3223592 w 7456805"/>
              <a:gd name="connsiteY356" fmla="*/ 1650016 h 14722578"/>
              <a:gd name="connsiteX357" fmla="*/ 3243537 w 7456805"/>
              <a:gd name="connsiteY357" fmla="*/ 1643995 h 14722578"/>
              <a:gd name="connsiteX358" fmla="*/ 5090477 w 7456805"/>
              <a:gd name="connsiteY358" fmla="*/ 1044661 h 14722578"/>
              <a:gd name="connsiteX359" fmla="*/ 5082525 w 7456805"/>
              <a:gd name="connsiteY359" fmla="*/ 1055386 h 14722578"/>
              <a:gd name="connsiteX360" fmla="*/ 5115657 w 7456805"/>
              <a:gd name="connsiteY360" fmla="*/ 1250690 h 14722578"/>
              <a:gd name="connsiteX361" fmla="*/ 5180179 w 7456805"/>
              <a:gd name="connsiteY361" fmla="*/ 1768594 h 14722578"/>
              <a:gd name="connsiteX362" fmla="*/ 5192385 w 7456805"/>
              <a:gd name="connsiteY362" fmla="*/ 1616885 h 14722578"/>
              <a:gd name="connsiteX363" fmla="*/ 5126121 w 7456805"/>
              <a:gd name="connsiteY363" fmla="*/ 1240227 h 14722578"/>
              <a:gd name="connsiteX364" fmla="*/ 5090477 w 7456805"/>
              <a:gd name="connsiteY364" fmla="*/ 1044661 h 14722578"/>
              <a:gd name="connsiteX365" fmla="*/ 5256909 w 7456805"/>
              <a:gd name="connsiteY365" fmla="*/ 818232 h 14722578"/>
              <a:gd name="connsiteX366" fmla="*/ 5244701 w 7456805"/>
              <a:gd name="connsiteY366" fmla="*/ 828695 h 14722578"/>
              <a:gd name="connsiteX367" fmla="*/ 5267371 w 7456805"/>
              <a:gd name="connsiteY367" fmla="*/ 947272 h 14722578"/>
              <a:gd name="connsiteX368" fmla="*/ 5244701 w 7456805"/>
              <a:gd name="connsiteY368" fmla="*/ 936809 h 14722578"/>
              <a:gd name="connsiteX369" fmla="*/ 5234237 w 7456805"/>
              <a:gd name="connsiteY369" fmla="*/ 969941 h 14722578"/>
              <a:gd name="connsiteX370" fmla="*/ 5256909 w 7456805"/>
              <a:gd name="connsiteY370" fmla="*/ 1186170 h 14722578"/>
              <a:gd name="connsiteX371" fmla="*/ 5277833 w 7456805"/>
              <a:gd name="connsiteY371" fmla="*/ 1433787 h 14722578"/>
              <a:gd name="connsiteX372" fmla="*/ 5396415 w 7456805"/>
              <a:gd name="connsiteY372" fmla="*/ 1930766 h 14722578"/>
              <a:gd name="connsiteX373" fmla="*/ 5494069 w 7456805"/>
              <a:gd name="connsiteY373" fmla="*/ 2471339 h 14722578"/>
              <a:gd name="connsiteX374" fmla="*/ 5710305 w 7456805"/>
              <a:gd name="connsiteY374" fmla="*/ 3433907 h 14722578"/>
              <a:gd name="connsiteX375" fmla="*/ 5710305 w 7456805"/>
              <a:gd name="connsiteY375" fmla="*/ 3336255 h 14722578"/>
              <a:gd name="connsiteX376" fmla="*/ 5635321 w 7456805"/>
              <a:gd name="connsiteY376" fmla="*/ 2860202 h 14722578"/>
              <a:gd name="connsiteX377" fmla="*/ 5537665 w 7456805"/>
              <a:gd name="connsiteY377" fmla="*/ 2211515 h 14722578"/>
              <a:gd name="connsiteX378" fmla="*/ 5527203 w 7456805"/>
              <a:gd name="connsiteY378" fmla="*/ 2082475 h 14722578"/>
              <a:gd name="connsiteX379" fmla="*/ 5548129 w 7456805"/>
              <a:gd name="connsiteY379" fmla="*/ 2049343 h 14722578"/>
              <a:gd name="connsiteX380" fmla="*/ 5483607 w 7456805"/>
              <a:gd name="connsiteY380" fmla="*/ 1595959 h 14722578"/>
              <a:gd name="connsiteX381" fmla="*/ 5440011 w 7456805"/>
              <a:gd name="connsiteY381" fmla="*/ 1271616 h 14722578"/>
              <a:gd name="connsiteX382" fmla="*/ 5375489 w 7456805"/>
              <a:gd name="connsiteY382" fmla="*/ 969941 h 14722578"/>
              <a:gd name="connsiteX383" fmla="*/ 5342357 w 7456805"/>
              <a:gd name="connsiteY383" fmla="*/ 936809 h 14722578"/>
              <a:gd name="connsiteX384" fmla="*/ 5331893 w 7456805"/>
              <a:gd name="connsiteY384" fmla="*/ 882752 h 14722578"/>
              <a:gd name="connsiteX385" fmla="*/ 5256909 w 7456805"/>
              <a:gd name="connsiteY385" fmla="*/ 818232 h 14722578"/>
              <a:gd name="connsiteX386" fmla="*/ 5556201 w 7456805"/>
              <a:gd name="connsiteY386" fmla="*/ 812397 h 14722578"/>
              <a:gd name="connsiteX387" fmla="*/ 5558467 w 7456805"/>
              <a:gd name="connsiteY387" fmla="*/ 817357 h 14722578"/>
              <a:gd name="connsiteX388" fmla="*/ 5558593 w 7456805"/>
              <a:gd name="connsiteY388" fmla="*/ 818232 h 14722578"/>
              <a:gd name="connsiteX389" fmla="*/ 5551999 w 7456805"/>
              <a:gd name="connsiteY389" fmla="*/ 803192 h 14722578"/>
              <a:gd name="connsiteX390" fmla="*/ 5553149 w 7456805"/>
              <a:gd name="connsiteY390" fmla="*/ 804949 h 14722578"/>
              <a:gd name="connsiteX391" fmla="*/ 5556201 w 7456805"/>
              <a:gd name="connsiteY391" fmla="*/ 812397 h 14722578"/>
              <a:gd name="connsiteX392" fmla="*/ 4855825 w 7456805"/>
              <a:gd name="connsiteY392" fmla="*/ 666523 h 14722578"/>
              <a:gd name="connsiteX393" fmla="*/ 4922091 w 7456805"/>
              <a:gd name="connsiteY393" fmla="*/ 774637 h 14722578"/>
              <a:gd name="connsiteX394" fmla="*/ 4855825 w 7456805"/>
              <a:gd name="connsiteY394" fmla="*/ 666523 h 14722578"/>
              <a:gd name="connsiteX395" fmla="*/ 4852009 w 7456805"/>
              <a:gd name="connsiteY395" fmla="*/ 591485 h 14722578"/>
              <a:gd name="connsiteX396" fmla="*/ 4878495 w 7456805"/>
              <a:gd name="connsiteY396" fmla="*/ 635135 h 14722578"/>
              <a:gd name="connsiteX397" fmla="*/ 4845361 w 7456805"/>
              <a:gd name="connsiteY397" fmla="*/ 602003 h 14722578"/>
              <a:gd name="connsiteX398" fmla="*/ 4852009 w 7456805"/>
              <a:gd name="connsiteY398" fmla="*/ 591485 h 14722578"/>
              <a:gd name="connsiteX399" fmla="*/ 5570799 w 7456805"/>
              <a:gd name="connsiteY399" fmla="*/ 136413 h 14722578"/>
              <a:gd name="connsiteX400" fmla="*/ 5612651 w 7456805"/>
              <a:gd name="connsiteY400" fmla="*/ 159082 h 14722578"/>
              <a:gd name="connsiteX401" fmla="*/ 5677173 w 7456805"/>
              <a:gd name="connsiteY401" fmla="*/ 136413 h 14722578"/>
              <a:gd name="connsiteX402" fmla="*/ 5731233 w 7456805"/>
              <a:gd name="connsiteY402" fmla="*/ 169545 h 14722578"/>
              <a:gd name="connsiteX403" fmla="*/ 5753901 w 7456805"/>
              <a:gd name="connsiteY403" fmla="*/ 244527 h 14722578"/>
              <a:gd name="connsiteX404" fmla="*/ 5818425 w 7456805"/>
              <a:gd name="connsiteY404" fmla="*/ 396236 h 14722578"/>
              <a:gd name="connsiteX405" fmla="*/ 5774829 w 7456805"/>
              <a:gd name="connsiteY405" fmla="*/ 471219 h 14722578"/>
              <a:gd name="connsiteX406" fmla="*/ 5731233 w 7456805"/>
              <a:gd name="connsiteY406" fmla="*/ 460756 h 14722578"/>
              <a:gd name="connsiteX407" fmla="*/ 5720769 w 7456805"/>
              <a:gd name="connsiteY407" fmla="*/ 504351 h 14722578"/>
              <a:gd name="connsiteX408" fmla="*/ 5666709 w 7456805"/>
              <a:gd name="connsiteY408" fmla="*/ 493888 h 14722578"/>
              <a:gd name="connsiteX409" fmla="*/ 5710305 w 7456805"/>
              <a:gd name="connsiteY409" fmla="*/ 687448 h 14722578"/>
              <a:gd name="connsiteX410" fmla="*/ 5591725 w 7456805"/>
              <a:gd name="connsiteY410" fmla="*/ 558408 h 14722578"/>
              <a:gd name="connsiteX411" fmla="*/ 5591725 w 7456805"/>
              <a:gd name="connsiteY411" fmla="*/ 558408 h 14722578"/>
              <a:gd name="connsiteX412" fmla="*/ 5612651 w 7456805"/>
              <a:gd name="connsiteY412" fmla="*/ 666523 h 14722578"/>
              <a:gd name="connsiteX413" fmla="*/ 5612651 w 7456805"/>
              <a:gd name="connsiteY413" fmla="*/ 731043 h 14722578"/>
              <a:gd name="connsiteX414" fmla="*/ 5591725 w 7456805"/>
              <a:gd name="connsiteY414" fmla="*/ 828695 h 14722578"/>
              <a:gd name="connsiteX415" fmla="*/ 5559463 w 7456805"/>
              <a:gd name="connsiteY415" fmla="*/ 819540 h 14722578"/>
              <a:gd name="connsiteX416" fmla="*/ 5558467 w 7456805"/>
              <a:gd name="connsiteY416" fmla="*/ 817357 h 14722578"/>
              <a:gd name="connsiteX417" fmla="*/ 5552025 w 7456805"/>
              <a:gd name="connsiteY417" fmla="*/ 772703 h 14722578"/>
              <a:gd name="connsiteX418" fmla="*/ 5514997 w 7456805"/>
              <a:gd name="connsiteY418" fmla="*/ 635135 h 14722578"/>
              <a:gd name="connsiteX419" fmla="*/ 5527203 w 7456805"/>
              <a:gd name="connsiteY419" fmla="*/ 731043 h 14722578"/>
              <a:gd name="connsiteX420" fmla="*/ 5473145 w 7456805"/>
              <a:gd name="connsiteY420" fmla="*/ 699655 h 14722578"/>
              <a:gd name="connsiteX421" fmla="*/ 5450473 w 7456805"/>
              <a:gd name="connsiteY421" fmla="*/ 785100 h 14722578"/>
              <a:gd name="connsiteX422" fmla="*/ 5460937 w 7456805"/>
              <a:gd name="connsiteY422" fmla="*/ 839157 h 14722578"/>
              <a:gd name="connsiteX423" fmla="*/ 5440011 w 7456805"/>
              <a:gd name="connsiteY423" fmla="*/ 872289 h 14722578"/>
              <a:gd name="connsiteX424" fmla="*/ 5440011 w 7456805"/>
              <a:gd name="connsiteY424" fmla="*/ 1034461 h 14722578"/>
              <a:gd name="connsiteX425" fmla="*/ 5537665 w 7456805"/>
              <a:gd name="connsiteY425" fmla="*/ 1693611 h 14722578"/>
              <a:gd name="connsiteX426" fmla="*/ 5591725 w 7456805"/>
              <a:gd name="connsiteY426" fmla="*/ 1833114 h 14722578"/>
              <a:gd name="connsiteX427" fmla="*/ 5612651 w 7456805"/>
              <a:gd name="connsiteY427" fmla="*/ 1845320 h 14722578"/>
              <a:gd name="connsiteX428" fmla="*/ 5743439 w 7456805"/>
              <a:gd name="connsiteY428" fmla="*/ 2666642 h 14722578"/>
              <a:gd name="connsiteX429" fmla="*/ 5774829 w 7456805"/>
              <a:gd name="connsiteY429" fmla="*/ 2753832 h 14722578"/>
              <a:gd name="connsiteX430" fmla="*/ 5797497 w 7456805"/>
              <a:gd name="connsiteY430" fmla="*/ 2731162 h 14722578"/>
              <a:gd name="connsiteX431" fmla="*/ 5851557 w 7456805"/>
              <a:gd name="connsiteY431" fmla="*/ 3034581 h 14722578"/>
              <a:gd name="connsiteX432" fmla="*/ 5893409 w 7456805"/>
              <a:gd name="connsiteY432" fmla="*/ 3120026 h 14722578"/>
              <a:gd name="connsiteX433" fmla="*/ 5818425 w 7456805"/>
              <a:gd name="connsiteY433" fmla="*/ 2710237 h 14722578"/>
              <a:gd name="connsiteX434" fmla="*/ 5797497 w 7456805"/>
              <a:gd name="connsiteY434" fmla="*/ 2548065 h 14722578"/>
              <a:gd name="connsiteX435" fmla="*/ 5828887 w 7456805"/>
              <a:gd name="connsiteY435" fmla="*/ 2666642 h 14722578"/>
              <a:gd name="connsiteX436" fmla="*/ 5862021 w 7456805"/>
              <a:gd name="connsiteY436" fmla="*/ 2795682 h 14722578"/>
              <a:gd name="connsiteX437" fmla="*/ 5862021 w 7456805"/>
              <a:gd name="connsiteY437" fmla="*/ 2795682 h 14722578"/>
              <a:gd name="connsiteX438" fmla="*/ 5787035 w 7456805"/>
              <a:gd name="connsiteY438" fmla="*/ 2180127 h 14722578"/>
              <a:gd name="connsiteX439" fmla="*/ 5862021 w 7456805"/>
              <a:gd name="connsiteY439" fmla="*/ 2548065 h 14722578"/>
              <a:gd name="connsiteX440" fmla="*/ 6003271 w 7456805"/>
              <a:gd name="connsiteY440" fmla="*/ 3325792 h 14722578"/>
              <a:gd name="connsiteX441" fmla="*/ 6034661 w 7456805"/>
              <a:gd name="connsiteY441" fmla="*/ 3400775 h 14722578"/>
              <a:gd name="connsiteX442" fmla="*/ 5970137 w 7456805"/>
              <a:gd name="connsiteY442" fmla="*/ 3022374 h 14722578"/>
              <a:gd name="connsiteX443" fmla="*/ 5991065 w 7456805"/>
              <a:gd name="connsiteY443" fmla="*/ 3001449 h 14722578"/>
              <a:gd name="connsiteX444" fmla="*/ 5947469 w 7456805"/>
              <a:gd name="connsiteY444" fmla="*/ 2720700 h 14722578"/>
              <a:gd name="connsiteX445" fmla="*/ 5970137 w 7456805"/>
              <a:gd name="connsiteY445" fmla="*/ 2741625 h 14722578"/>
              <a:gd name="connsiteX446" fmla="*/ 5980601 w 7456805"/>
              <a:gd name="connsiteY446" fmla="*/ 2677105 h 14722578"/>
              <a:gd name="connsiteX447" fmla="*/ 6067793 w 7456805"/>
              <a:gd name="connsiteY447" fmla="*/ 2914260 h 14722578"/>
              <a:gd name="connsiteX448" fmla="*/ 6175911 w 7456805"/>
              <a:gd name="connsiteY448" fmla="*/ 3454832 h 14722578"/>
              <a:gd name="connsiteX449" fmla="*/ 6229969 w 7456805"/>
              <a:gd name="connsiteY449" fmla="*/ 3737325 h 14722578"/>
              <a:gd name="connsiteX450" fmla="*/ 6271823 w 7456805"/>
              <a:gd name="connsiteY450" fmla="*/ 3758251 h 14722578"/>
              <a:gd name="connsiteX451" fmla="*/ 6315417 w 7456805"/>
              <a:gd name="connsiteY451" fmla="*/ 4028537 h 14722578"/>
              <a:gd name="connsiteX452" fmla="*/ 6608383 w 7456805"/>
              <a:gd name="connsiteY452" fmla="*/ 5876947 h 14722578"/>
              <a:gd name="connsiteX453" fmla="*/ 6618845 w 7456805"/>
              <a:gd name="connsiteY453" fmla="*/ 5843815 h 14722578"/>
              <a:gd name="connsiteX454" fmla="*/ 6338089 w 7456805"/>
              <a:gd name="connsiteY454" fmla="*/ 4049463 h 14722578"/>
              <a:gd name="connsiteX455" fmla="*/ 6348551 w 7456805"/>
              <a:gd name="connsiteY455" fmla="*/ 3964017 h 14722578"/>
              <a:gd name="connsiteX456" fmla="*/ 6456669 w 7456805"/>
              <a:gd name="connsiteY456" fmla="*/ 4600498 h 14722578"/>
              <a:gd name="connsiteX457" fmla="*/ 6500265 w 7456805"/>
              <a:gd name="connsiteY457" fmla="*/ 4656300 h 14722578"/>
              <a:gd name="connsiteX458" fmla="*/ 6521191 w 7456805"/>
              <a:gd name="connsiteY458" fmla="*/ 4828934 h 14722578"/>
              <a:gd name="connsiteX459" fmla="*/ 6672905 w 7456805"/>
              <a:gd name="connsiteY459" fmla="*/ 5822890 h 14722578"/>
              <a:gd name="connsiteX460" fmla="*/ 6704295 w 7456805"/>
              <a:gd name="connsiteY460" fmla="*/ 5876947 h 14722578"/>
              <a:gd name="connsiteX461" fmla="*/ 6521191 w 7456805"/>
              <a:gd name="connsiteY461" fmla="*/ 4569110 h 14722578"/>
              <a:gd name="connsiteX462" fmla="*/ 6435743 w 7456805"/>
              <a:gd name="connsiteY462" fmla="*/ 4136652 h 14722578"/>
              <a:gd name="connsiteX463" fmla="*/ 6456669 w 7456805"/>
              <a:gd name="connsiteY463" fmla="*/ 4082594 h 14722578"/>
              <a:gd name="connsiteX464" fmla="*/ 6791485 w 7456805"/>
              <a:gd name="connsiteY464" fmla="*/ 6288481 h 14722578"/>
              <a:gd name="connsiteX465" fmla="*/ 6856009 w 7456805"/>
              <a:gd name="connsiteY465" fmla="*/ 6612824 h 14722578"/>
              <a:gd name="connsiteX466" fmla="*/ 6856009 w 7456805"/>
              <a:gd name="connsiteY466" fmla="*/ 6569229 h 14722578"/>
              <a:gd name="connsiteX467" fmla="*/ 6770561 w 7456805"/>
              <a:gd name="connsiteY467" fmla="*/ 5876947 h 14722578"/>
              <a:gd name="connsiteX468" fmla="*/ 6747889 w 7456805"/>
              <a:gd name="connsiteY468" fmla="*/ 5660719 h 14722578"/>
              <a:gd name="connsiteX469" fmla="*/ 6845545 w 7456805"/>
              <a:gd name="connsiteY469" fmla="*/ 6330331 h 14722578"/>
              <a:gd name="connsiteX470" fmla="*/ 6878677 w 7456805"/>
              <a:gd name="connsiteY470" fmla="*/ 6396595 h 14722578"/>
              <a:gd name="connsiteX471" fmla="*/ 6770561 w 7456805"/>
              <a:gd name="connsiteY471" fmla="*/ 5390432 h 14722578"/>
              <a:gd name="connsiteX472" fmla="*/ 6650235 w 7456805"/>
              <a:gd name="connsiteY472" fmla="*/ 4710356 h 14722578"/>
              <a:gd name="connsiteX473" fmla="*/ 6629309 w 7456805"/>
              <a:gd name="connsiteY473" fmla="*/ 4504590 h 14722578"/>
              <a:gd name="connsiteX474" fmla="*/ 6704295 w 7456805"/>
              <a:gd name="connsiteY474" fmla="*/ 4741745 h 14722578"/>
              <a:gd name="connsiteX475" fmla="*/ 6812413 w 7456805"/>
              <a:gd name="connsiteY475" fmla="*/ 5477621 h 14722578"/>
              <a:gd name="connsiteX476" fmla="*/ 6856009 w 7456805"/>
              <a:gd name="connsiteY476" fmla="*/ 5617124 h 14722578"/>
              <a:gd name="connsiteX477" fmla="*/ 6920531 w 7456805"/>
              <a:gd name="connsiteY477" fmla="*/ 6093176 h 14722578"/>
              <a:gd name="connsiteX478" fmla="*/ 6932737 w 7456805"/>
              <a:gd name="connsiteY478" fmla="*/ 6309406 h 14722578"/>
              <a:gd name="connsiteX479" fmla="*/ 6964125 w 7456805"/>
              <a:gd name="connsiteY479" fmla="*/ 6407057 h 14722578"/>
              <a:gd name="connsiteX480" fmla="*/ 6997259 w 7456805"/>
              <a:gd name="connsiteY480" fmla="*/ 6525635 h 14722578"/>
              <a:gd name="connsiteX481" fmla="*/ 6866471 w 7456805"/>
              <a:gd name="connsiteY481" fmla="*/ 5477621 h 14722578"/>
              <a:gd name="connsiteX482" fmla="*/ 6737427 w 7456805"/>
              <a:gd name="connsiteY482" fmla="*/ 4612704 h 14722578"/>
              <a:gd name="connsiteX483" fmla="*/ 6639773 w 7456805"/>
              <a:gd name="connsiteY483" fmla="*/ 4039000 h 14722578"/>
              <a:gd name="connsiteX484" fmla="*/ 6639773 w 7456805"/>
              <a:gd name="connsiteY484" fmla="*/ 3899497 h 14722578"/>
              <a:gd name="connsiteX485" fmla="*/ 6747889 w 7456805"/>
              <a:gd name="connsiteY485" fmla="*/ 4546441 h 14722578"/>
              <a:gd name="connsiteX486" fmla="*/ 6866471 w 7456805"/>
              <a:gd name="connsiteY486" fmla="*/ 5238723 h 14722578"/>
              <a:gd name="connsiteX487" fmla="*/ 6878677 w 7456805"/>
              <a:gd name="connsiteY487" fmla="*/ 5120145 h 14722578"/>
              <a:gd name="connsiteX488" fmla="*/ 6683369 w 7456805"/>
              <a:gd name="connsiteY488" fmla="*/ 4007612 h 14722578"/>
              <a:gd name="connsiteX489" fmla="*/ 6704295 w 7456805"/>
              <a:gd name="connsiteY489" fmla="*/ 4018074 h 14722578"/>
              <a:gd name="connsiteX490" fmla="*/ 6726965 w 7456805"/>
              <a:gd name="connsiteY490" fmla="*/ 4136652 h 14722578"/>
              <a:gd name="connsiteX491" fmla="*/ 7298943 w 7456805"/>
              <a:gd name="connsiteY491" fmla="*/ 8190948 h 14722578"/>
              <a:gd name="connsiteX492" fmla="*/ 7332077 w 7456805"/>
              <a:gd name="connsiteY492" fmla="*/ 8698389 h 14722578"/>
              <a:gd name="connsiteX493" fmla="*/ 7342539 w 7456805"/>
              <a:gd name="connsiteY493" fmla="*/ 9043658 h 14722578"/>
              <a:gd name="connsiteX494" fmla="*/ 7365209 w 7456805"/>
              <a:gd name="connsiteY494" fmla="*/ 8935543 h 14722578"/>
              <a:gd name="connsiteX495" fmla="*/ 7353003 w 7456805"/>
              <a:gd name="connsiteY495" fmla="*/ 8881486 h 14722578"/>
              <a:gd name="connsiteX496" fmla="*/ 7311149 w 7456805"/>
              <a:gd name="connsiteY496" fmla="*/ 8039238 h 14722578"/>
              <a:gd name="connsiteX497" fmla="*/ 7342539 w 7456805"/>
              <a:gd name="connsiteY497" fmla="*/ 8190948 h 14722578"/>
              <a:gd name="connsiteX498" fmla="*/ 7375673 w 7456805"/>
              <a:gd name="connsiteY498" fmla="*/ 8871023 h 14722578"/>
              <a:gd name="connsiteX499" fmla="*/ 7396597 w 7456805"/>
              <a:gd name="connsiteY499" fmla="*/ 9336613 h 14722578"/>
              <a:gd name="connsiteX500" fmla="*/ 7429731 w 7456805"/>
              <a:gd name="connsiteY500" fmla="*/ 9270349 h 14722578"/>
              <a:gd name="connsiteX501" fmla="*/ 7440193 w 7456805"/>
              <a:gd name="connsiteY501" fmla="*/ 9530173 h 14722578"/>
              <a:gd name="connsiteX502" fmla="*/ 7353003 w 7456805"/>
              <a:gd name="connsiteY502" fmla="*/ 9887649 h 14722578"/>
              <a:gd name="connsiteX503" fmla="*/ 7244885 w 7456805"/>
              <a:gd name="connsiteY503" fmla="*/ 9864980 h 14722578"/>
              <a:gd name="connsiteX504" fmla="*/ 7267553 w 7456805"/>
              <a:gd name="connsiteY504" fmla="*/ 9833592 h 14722578"/>
              <a:gd name="connsiteX505" fmla="*/ 7223957 w 7456805"/>
              <a:gd name="connsiteY505" fmla="*/ 9864980 h 14722578"/>
              <a:gd name="connsiteX506" fmla="*/ 7159437 w 7456805"/>
              <a:gd name="connsiteY506" fmla="*/ 9908574 h 14722578"/>
              <a:gd name="connsiteX507" fmla="*/ 7082707 w 7456805"/>
              <a:gd name="connsiteY507" fmla="*/ 9887649 h 14722578"/>
              <a:gd name="connsiteX508" fmla="*/ 7040855 w 7456805"/>
              <a:gd name="connsiteY508" fmla="*/ 9919037 h 14722578"/>
              <a:gd name="connsiteX509" fmla="*/ 6986797 w 7456805"/>
              <a:gd name="connsiteY509" fmla="*/ 9908574 h 14722578"/>
              <a:gd name="connsiteX510" fmla="*/ 6910067 w 7456805"/>
              <a:gd name="connsiteY510" fmla="*/ 9974838 h 14722578"/>
              <a:gd name="connsiteX511" fmla="*/ 6812413 w 7456805"/>
              <a:gd name="connsiteY511" fmla="*/ 9974838 h 14722578"/>
              <a:gd name="connsiteX512" fmla="*/ 6878677 w 7456805"/>
              <a:gd name="connsiteY512" fmla="*/ 10006226 h 14722578"/>
              <a:gd name="connsiteX513" fmla="*/ 6662441 w 7456805"/>
              <a:gd name="connsiteY513" fmla="*/ 10027151 h 14722578"/>
              <a:gd name="connsiteX514" fmla="*/ 6531653 w 7456805"/>
              <a:gd name="connsiteY514" fmla="*/ 10049821 h 14722578"/>
              <a:gd name="connsiteX515" fmla="*/ 6510729 w 7456805"/>
              <a:gd name="connsiteY515" fmla="*/ 10114341 h 14722578"/>
              <a:gd name="connsiteX516" fmla="*/ 6186373 w 7456805"/>
              <a:gd name="connsiteY516" fmla="*/ 10135266 h 14722578"/>
              <a:gd name="connsiteX517" fmla="*/ 6121853 w 7456805"/>
              <a:gd name="connsiteY517" fmla="*/ 10189323 h 14722578"/>
              <a:gd name="connsiteX518" fmla="*/ 6055587 w 7456805"/>
              <a:gd name="connsiteY518" fmla="*/ 10201530 h 14722578"/>
              <a:gd name="connsiteX519" fmla="*/ 5916079 w 7456805"/>
              <a:gd name="connsiteY519" fmla="*/ 10222455 h 14722578"/>
              <a:gd name="connsiteX520" fmla="*/ 5851557 w 7456805"/>
              <a:gd name="connsiteY520" fmla="*/ 10286975 h 14722578"/>
              <a:gd name="connsiteX521" fmla="*/ 5764365 w 7456805"/>
              <a:gd name="connsiteY521" fmla="*/ 10286975 h 14722578"/>
              <a:gd name="connsiteX522" fmla="*/ 5666709 w 7456805"/>
              <a:gd name="connsiteY522" fmla="*/ 10330570 h 14722578"/>
              <a:gd name="connsiteX523" fmla="*/ 5514997 w 7456805"/>
              <a:gd name="connsiteY523" fmla="*/ 10351495 h 14722578"/>
              <a:gd name="connsiteX524" fmla="*/ 5602189 w 7456805"/>
              <a:gd name="connsiteY524" fmla="*/ 10590393 h 14722578"/>
              <a:gd name="connsiteX525" fmla="*/ 5677173 w 7456805"/>
              <a:gd name="connsiteY525" fmla="*/ 10794416 h 14722578"/>
              <a:gd name="connsiteX526" fmla="*/ 5514997 w 7456805"/>
              <a:gd name="connsiteY526" fmla="*/ 10513667 h 14722578"/>
              <a:gd name="connsiteX527" fmla="*/ 5527203 w 7456805"/>
              <a:gd name="connsiteY527" fmla="*/ 10567724 h 14722578"/>
              <a:gd name="connsiteX528" fmla="*/ 5807961 w 7456805"/>
              <a:gd name="connsiteY528" fmla="*/ 11216412 h 14722578"/>
              <a:gd name="connsiteX529" fmla="*/ 6078257 w 7456805"/>
              <a:gd name="connsiteY529" fmla="*/ 11887768 h 14722578"/>
              <a:gd name="connsiteX530" fmla="*/ 6325881 w 7456805"/>
              <a:gd name="connsiteY530" fmla="*/ 12590513 h 14722578"/>
              <a:gd name="connsiteX531" fmla="*/ 6175911 w 7456805"/>
              <a:gd name="connsiteY531" fmla="*/ 12199905 h 14722578"/>
              <a:gd name="connsiteX532" fmla="*/ 6121853 w 7456805"/>
              <a:gd name="connsiteY532" fmla="*/ 12070866 h 14722578"/>
              <a:gd name="connsiteX533" fmla="*/ 6142777 w 7456805"/>
              <a:gd name="connsiteY533" fmla="*/ 12199905 h 14722578"/>
              <a:gd name="connsiteX534" fmla="*/ 6456669 w 7456805"/>
              <a:gd name="connsiteY534" fmla="*/ 13085747 h 14722578"/>
              <a:gd name="connsiteX535" fmla="*/ 6142777 w 7456805"/>
              <a:gd name="connsiteY535" fmla="*/ 12276632 h 14722578"/>
              <a:gd name="connsiteX536" fmla="*/ 6109645 w 7456805"/>
              <a:gd name="connsiteY536" fmla="*/ 12222575 h 14722578"/>
              <a:gd name="connsiteX537" fmla="*/ 6132315 w 7456805"/>
              <a:gd name="connsiteY537" fmla="*/ 12276632 h 14722578"/>
              <a:gd name="connsiteX538" fmla="*/ 6435743 w 7456805"/>
              <a:gd name="connsiteY538" fmla="*/ 13171193 h 14722578"/>
              <a:gd name="connsiteX539" fmla="*/ 6359013 w 7456805"/>
              <a:gd name="connsiteY539" fmla="*/ 12977633 h 14722578"/>
              <a:gd name="connsiteX540" fmla="*/ 6284029 w 7456805"/>
              <a:gd name="connsiteY540" fmla="*/ 12773610 h 14722578"/>
              <a:gd name="connsiteX541" fmla="*/ 6315417 w 7456805"/>
              <a:gd name="connsiteY541" fmla="*/ 12923576 h 14722578"/>
              <a:gd name="connsiteX542" fmla="*/ 6369477 w 7456805"/>
              <a:gd name="connsiteY542" fmla="*/ 13075285 h 14722578"/>
              <a:gd name="connsiteX543" fmla="*/ 6304955 w 7456805"/>
              <a:gd name="connsiteY543" fmla="*/ 12954964 h 14722578"/>
              <a:gd name="connsiteX544" fmla="*/ 6024197 w 7456805"/>
              <a:gd name="connsiteY544" fmla="*/ 12178980 h 14722578"/>
              <a:gd name="connsiteX545" fmla="*/ 5893409 w 7456805"/>
              <a:gd name="connsiteY545" fmla="*/ 11887768 h 14722578"/>
              <a:gd name="connsiteX546" fmla="*/ 5905617 w 7456805"/>
              <a:gd name="connsiteY546" fmla="*/ 11931363 h 14722578"/>
              <a:gd name="connsiteX547" fmla="*/ 6132315 w 7456805"/>
              <a:gd name="connsiteY547" fmla="*/ 12567844 h 14722578"/>
              <a:gd name="connsiteX548" fmla="*/ 6219507 w 7456805"/>
              <a:gd name="connsiteY548" fmla="*/ 12806742 h 14722578"/>
              <a:gd name="connsiteX549" fmla="*/ 6153241 w 7456805"/>
              <a:gd name="connsiteY549" fmla="*/ 12675958 h 14722578"/>
              <a:gd name="connsiteX550" fmla="*/ 5882945 w 7456805"/>
              <a:gd name="connsiteY550" fmla="*/ 11973214 h 14722578"/>
              <a:gd name="connsiteX551" fmla="*/ 5764365 w 7456805"/>
              <a:gd name="connsiteY551" fmla="*/ 11702927 h 14722578"/>
              <a:gd name="connsiteX552" fmla="*/ 5841093 w 7456805"/>
              <a:gd name="connsiteY552" fmla="*/ 11898231 h 14722578"/>
              <a:gd name="connsiteX553" fmla="*/ 5905617 w 7456805"/>
              <a:gd name="connsiteY553" fmla="*/ 12103997 h 14722578"/>
              <a:gd name="connsiteX554" fmla="*/ 5764365 w 7456805"/>
              <a:gd name="connsiteY554" fmla="*/ 11756985 h 14722578"/>
              <a:gd name="connsiteX555" fmla="*/ 5699843 w 7456805"/>
              <a:gd name="connsiteY555" fmla="*/ 11659333 h 14722578"/>
              <a:gd name="connsiteX556" fmla="*/ 5527203 w 7456805"/>
              <a:gd name="connsiteY556" fmla="*/ 11270469 h 14722578"/>
              <a:gd name="connsiteX557" fmla="*/ 5494069 w 7456805"/>
              <a:gd name="connsiteY557" fmla="*/ 11216412 h 14722578"/>
              <a:gd name="connsiteX558" fmla="*/ 5527203 w 7456805"/>
              <a:gd name="connsiteY558" fmla="*/ 11324526 h 14722578"/>
              <a:gd name="connsiteX559" fmla="*/ 5851557 w 7456805"/>
              <a:gd name="connsiteY559" fmla="*/ 12178980 h 14722578"/>
              <a:gd name="connsiteX560" fmla="*/ 5558593 w 7456805"/>
              <a:gd name="connsiteY560" fmla="*/ 11476235 h 14722578"/>
              <a:gd name="connsiteX561" fmla="*/ 5494069 w 7456805"/>
              <a:gd name="connsiteY561" fmla="*/ 11411715 h 14722578"/>
              <a:gd name="connsiteX562" fmla="*/ 5818425 w 7456805"/>
              <a:gd name="connsiteY562" fmla="*/ 12253963 h 14722578"/>
              <a:gd name="connsiteX563" fmla="*/ 5818425 w 7456805"/>
              <a:gd name="connsiteY563" fmla="*/ 12341152 h 14722578"/>
              <a:gd name="connsiteX564" fmla="*/ 5581261 w 7456805"/>
              <a:gd name="connsiteY564" fmla="*/ 11790116 h 14722578"/>
              <a:gd name="connsiteX565" fmla="*/ 5527203 w 7456805"/>
              <a:gd name="connsiteY565" fmla="*/ 11702927 h 14722578"/>
              <a:gd name="connsiteX566" fmla="*/ 5882945 w 7456805"/>
              <a:gd name="connsiteY566" fmla="*/ 12621901 h 14722578"/>
              <a:gd name="connsiteX567" fmla="*/ 6003271 w 7456805"/>
              <a:gd name="connsiteY567" fmla="*/ 12967170 h 14722578"/>
              <a:gd name="connsiteX568" fmla="*/ 6013733 w 7456805"/>
              <a:gd name="connsiteY568" fmla="*/ 13096210 h 14722578"/>
              <a:gd name="connsiteX569" fmla="*/ 6088719 w 7456805"/>
              <a:gd name="connsiteY569" fmla="*/ 13345571 h 14722578"/>
              <a:gd name="connsiteX570" fmla="*/ 6088719 w 7456805"/>
              <a:gd name="connsiteY570" fmla="*/ 13420554 h 14722578"/>
              <a:gd name="connsiteX571" fmla="*/ 6132315 w 7456805"/>
              <a:gd name="connsiteY571" fmla="*/ 13572263 h 14722578"/>
              <a:gd name="connsiteX572" fmla="*/ 6163705 w 7456805"/>
              <a:gd name="connsiteY572" fmla="*/ 13722228 h 14722578"/>
              <a:gd name="connsiteX573" fmla="*/ 6099181 w 7456805"/>
              <a:gd name="connsiteY573" fmla="*/ 13572263 h 14722578"/>
              <a:gd name="connsiteX574" fmla="*/ 6099181 w 7456805"/>
              <a:gd name="connsiteY574" fmla="*/ 13680378 h 14722578"/>
              <a:gd name="connsiteX575" fmla="*/ 5991065 w 7456805"/>
              <a:gd name="connsiteY575" fmla="*/ 13356034 h 14722578"/>
              <a:gd name="connsiteX576" fmla="*/ 5970137 w 7456805"/>
              <a:gd name="connsiteY576" fmla="*/ 13387422 h 14722578"/>
              <a:gd name="connsiteX577" fmla="*/ 6003271 w 7456805"/>
              <a:gd name="connsiteY577" fmla="*/ 13549594 h 14722578"/>
              <a:gd name="connsiteX578" fmla="*/ 6078257 w 7456805"/>
              <a:gd name="connsiteY578" fmla="*/ 13809418 h 14722578"/>
              <a:gd name="connsiteX579" fmla="*/ 6024197 w 7456805"/>
              <a:gd name="connsiteY579" fmla="*/ 13680378 h 14722578"/>
              <a:gd name="connsiteX580" fmla="*/ 5959675 w 7456805"/>
              <a:gd name="connsiteY580" fmla="*/ 13549594 h 14722578"/>
              <a:gd name="connsiteX581" fmla="*/ 6003271 w 7456805"/>
              <a:gd name="connsiteY581" fmla="*/ 13744898 h 14722578"/>
              <a:gd name="connsiteX582" fmla="*/ 6055587 w 7456805"/>
              <a:gd name="connsiteY582" fmla="*/ 13938457 h 14722578"/>
              <a:gd name="connsiteX583" fmla="*/ 5991065 w 7456805"/>
              <a:gd name="connsiteY583" fmla="*/ 13744898 h 14722578"/>
              <a:gd name="connsiteX584" fmla="*/ 5959675 w 7456805"/>
              <a:gd name="connsiteY584" fmla="*/ 13778029 h 14722578"/>
              <a:gd name="connsiteX585" fmla="*/ 5937005 w 7456805"/>
              <a:gd name="connsiteY585" fmla="*/ 13722228 h 14722578"/>
              <a:gd name="connsiteX586" fmla="*/ 5905617 w 7456805"/>
              <a:gd name="connsiteY586" fmla="*/ 13701303 h 14722578"/>
              <a:gd name="connsiteX587" fmla="*/ 5947469 w 7456805"/>
              <a:gd name="connsiteY587" fmla="*/ 13863475 h 14722578"/>
              <a:gd name="connsiteX588" fmla="*/ 5905617 w 7456805"/>
              <a:gd name="connsiteY588" fmla="*/ 13886144 h 14722578"/>
              <a:gd name="connsiteX589" fmla="*/ 5905617 w 7456805"/>
              <a:gd name="connsiteY589" fmla="*/ 13863475 h 14722578"/>
              <a:gd name="connsiteX590" fmla="*/ 5905617 w 7456805"/>
              <a:gd name="connsiteY590" fmla="*/ 13886144 h 14722578"/>
              <a:gd name="connsiteX591" fmla="*/ 5937005 w 7456805"/>
              <a:gd name="connsiteY591" fmla="*/ 13971589 h 14722578"/>
              <a:gd name="connsiteX592" fmla="*/ 5905617 w 7456805"/>
              <a:gd name="connsiteY592" fmla="*/ 13927995 h 14722578"/>
              <a:gd name="connsiteX593" fmla="*/ 5818425 w 7456805"/>
              <a:gd name="connsiteY593" fmla="*/ 13778029 h 14722578"/>
              <a:gd name="connsiteX594" fmla="*/ 5851557 w 7456805"/>
              <a:gd name="connsiteY594" fmla="*/ 13917532 h 14722578"/>
              <a:gd name="connsiteX595" fmla="*/ 5862021 w 7456805"/>
              <a:gd name="connsiteY595" fmla="*/ 14048316 h 14722578"/>
              <a:gd name="connsiteX596" fmla="*/ 5807961 w 7456805"/>
              <a:gd name="connsiteY596" fmla="*/ 13907069 h 14722578"/>
              <a:gd name="connsiteX597" fmla="*/ 5645785 w 7456805"/>
              <a:gd name="connsiteY597" fmla="*/ 13495537 h 14722578"/>
              <a:gd name="connsiteX598" fmla="*/ 5581261 w 7456805"/>
              <a:gd name="connsiteY598" fmla="*/ 13366497 h 14722578"/>
              <a:gd name="connsiteX599" fmla="*/ 5666709 w 7456805"/>
              <a:gd name="connsiteY599" fmla="*/ 13603651 h 14722578"/>
              <a:gd name="connsiteX600" fmla="*/ 5764365 w 7456805"/>
              <a:gd name="connsiteY600" fmla="*/ 14015184 h 14722578"/>
              <a:gd name="connsiteX601" fmla="*/ 5699843 w 7456805"/>
              <a:gd name="connsiteY601" fmla="*/ 13927995 h 14722578"/>
              <a:gd name="connsiteX602" fmla="*/ 5731233 w 7456805"/>
              <a:gd name="connsiteY602" fmla="*/ 14177356 h 14722578"/>
              <a:gd name="connsiteX603" fmla="*/ 5624857 w 7456805"/>
              <a:gd name="connsiteY603" fmla="*/ 13938457 h 14722578"/>
              <a:gd name="connsiteX604" fmla="*/ 5581261 w 7456805"/>
              <a:gd name="connsiteY604" fmla="*/ 14004721 h 14722578"/>
              <a:gd name="connsiteX605" fmla="*/ 5581261 w 7456805"/>
              <a:gd name="connsiteY605" fmla="*/ 14036109 h 14722578"/>
              <a:gd name="connsiteX606" fmla="*/ 5537665 w 7456805"/>
              <a:gd name="connsiteY606" fmla="*/ 13982052 h 14722578"/>
              <a:gd name="connsiteX607" fmla="*/ 5494069 w 7456805"/>
              <a:gd name="connsiteY607" fmla="*/ 13873937 h 14722578"/>
              <a:gd name="connsiteX608" fmla="*/ 5082525 w 7456805"/>
              <a:gd name="connsiteY608" fmla="*/ 12752685 h 14722578"/>
              <a:gd name="connsiteX609" fmla="*/ 5082525 w 7456805"/>
              <a:gd name="connsiteY609" fmla="*/ 12752685 h 14722578"/>
              <a:gd name="connsiteX610" fmla="*/ 5234237 w 7456805"/>
              <a:gd name="connsiteY610" fmla="*/ 13204325 h 14722578"/>
              <a:gd name="connsiteX611" fmla="*/ 5375489 w 7456805"/>
              <a:gd name="connsiteY611" fmla="*/ 13701303 h 14722578"/>
              <a:gd name="connsiteX612" fmla="*/ 5460937 w 7456805"/>
              <a:gd name="connsiteY612" fmla="*/ 13994259 h 14722578"/>
              <a:gd name="connsiteX613" fmla="*/ 5396415 w 7456805"/>
              <a:gd name="connsiteY613" fmla="*/ 13873937 h 14722578"/>
              <a:gd name="connsiteX614" fmla="*/ 5396415 w 7456805"/>
              <a:gd name="connsiteY614" fmla="*/ 13873937 h 14722578"/>
              <a:gd name="connsiteX615" fmla="*/ 5483607 w 7456805"/>
              <a:gd name="connsiteY615" fmla="*/ 14231413 h 14722578"/>
              <a:gd name="connsiteX616" fmla="*/ 5440011 w 7456805"/>
              <a:gd name="connsiteY616" fmla="*/ 14231413 h 14722578"/>
              <a:gd name="connsiteX617" fmla="*/ 5483607 w 7456805"/>
              <a:gd name="connsiteY617" fmla="*/ 14447642 h 14722578"/>
              <a:gd name="connsiteX618" fmla="*/ 5429549 w 7456805"/>
              <a:gd name="connsiteY618" fmla="*/ 14285470 h 14722578"/>
              <a:gd name="connsiteX619" fmla="*/ 5375489 w 7456805"/>
              <a:gd name="connsiteY619" fmla="*/ 14123299 h 14722578"/>
              <a:gd name="connsiteX620" fmla="*/ 5365025 w 7456805"/>
              <a:gd name="connsiteY620" fmla="*/ 14252338 h 14722578"/>
              <a:gd name="connsiteX621" fmla="*/ 5256909 w 7456805"/>
              <a:gd name="connsiteY621" fmla="*/ 14036109 h 14722578"/>
              <a:gd name="connsiteX622" fmla="*/ 5331893 w 7456805"/>
              <a:gd name="connsiteY622" fmla="*/ 14360453 h 14722578"/>
              <a:gd name="connsiteX623" fmla="*/ 5385953 w 7456805"/>
              <a:gd name="connsiteY623" fmla="*/ 14566219 h 14722578"/>
              <a:gd name="connsiteX624" fmla="*/ 5298761 w 7456805"/>
              <a:gd name="connsiteY624" fmla="*/ 14329065 h 14722578"/>
              <a:gd name="connsiteX625" fmla="*/ 5244701 w 7456805"/>
              <a:gd name="connsiteY625" fmla="*/ 14339528 h 14722578"/>
              <a:gd name="connsiteX626" fmla="*/ 5192385 w 7456805"/>
              <a:gd name="connsiteY626" fmla="*/ 14144224 h 14722578"/>
              <a:gd name="connsiteX627" fmla="*/ 5148789 w 7456805"/>
              <a:gd name="connsiteY627" fmla="*/ 14112836 h 14722578"/>
              <a:gd name="connsiteX628" fmla="*/ 5072061 w 7456805"/>
              <a:gd name="connsiteY628" fmla="*/ 13927995 h 14722578"/>
              <a:gd name="connsiteX629" fmla="*/ 4932553 w 7456805"/>
              <a:gd name="connsiteY629" fmla="*/ 13528668 h 14722578"/>
              <a:gd name="connsiteX630" fmla="*/ 4932553 w 7456805"/>
              <a:gd name="connsiteY630" fmla="*/ 13528668 h 14722578"/>
              <a:gd name="connsiteX631" fmla="*/ 5040673 w 7456805"/>
              <a:gd name="connsiteY631" fmla="*/ 13961127 h 14722578"/>
              <a:gd name="connsiteX632" fmla="*/ 5105193 w 7456805"/>
              <a:gd name="connsiteY632" fmla="*/ 14177356 h 14722578"/>
              <a:gd name="connsiteX633" fmla="*/ 5126121 w 7456805"/>
              <a:gd name="connsiteY633" fmla="*/ 14349990 h 14722578"/>
              <a:gd name="connsiteX634" fmla="*/ 5051135 w 7456805"/>
              <a:gd name="connsiteY634" fmla="*/ 14154687 h 14722578"/>
              <a:gd name="connsiteX635" fmla="*/ 5018001 w 7456805"/>
              <a:gd name="connsiteY635" fmla="*/ 14144224 h 14722578"/>
              <a:gd name="connsiteX636" fmla="*/ 4963943 w 7456805"/>
              <a:gd name="connsiteY636" fmla="*/ 13971589 h 14722578"/>
              <a:gd name="connsiteX637" fmla="*/ 4899421 w 7456805"/>
              <a:gd name="connsiteY637" fmla="*/ 13809418 h 14722578"/>
              <a:gd name="connsiteX638" fmla="*/ 4899421 w 7456805"/>
              <a:gd name="connsiteY638" fmla="*/ 13853012 h 14722578"/>
              <a:gd name="connsiteX639" fmla="*/ 4855825 w 7456805"/>
              <a:gd name="connsiteY639" fmla="*/ 13842549 h 14722578"/>
              <a:gd name="connsiteX640" fmla="*/ 4943017 w 7456805"/>
              <a:gd name="connsiteY640" fmla="*/ 14177356 h 14722578"/>
              <a:gd name="connsiteX641" fmla="*/ 4824437 w 7456805"/>
              <a:gd name="connsiteY641" fmla="*/ 13907069 h 14722578"/>
              <a:gd name="connsiteX642" fmla="*/ 4813973 w 7456805"/>
              <a:gd name="connsiteY642" fmla="*/ 13961127 h 14722578"/>
              <a:gd name="connsiteX643" fmla="*/ 4575067 w 7456805"/>
              <a:gd name="connsiteY643" fmla="*/ 13322902 h 14722578"/>
              <a:gd name="connsiteX644" fmla="*/ 4219325 w 7456805"/>
              <a:gd name="connsiteY644" fmla="*/ 12482398 h 14722578"/>
              <a:gd name="connsiteX645" fmla="*/ 4219325 w 7456805"/>
              <a:gd name="connsiteY645" fmla="*/ 12482398 h 14722578"/>
              <a:gd name="connsiteX646" fmla="*/ 4433817 w 7456805"/>
              <a:gd name="connsiteY646" fmla="*/ 13117136 h 14722578"/>
              <a:gd name="connsiteX647" fmla="*/ 4273383 w 7456805"/>
              <a:gd name="connsiteY647" fmla="*/ 12742222 h 14722578"/>
              <a:gd name="connsiteX648" fmla="*/ 4261177 w 7456805"/>
              <a:gd name="connsiteY648" fmla="*/ 12773610 h 14722578"/>
              <a:gd name="connsiteX649" fmla="*/ 4737245 w 7456805"/>
              <a:gd name="connsiteY649" fmla="*/ 14123299 h 14722578"/>
              <a:gd name="connsiteX650" fmla="*/ 4813973 w 7456805"/>
              <a:gd name="connsiteY650" fmla="*/ 14393585 h 14722578"/>
              <a:gd name="connsiteX651" fmla="*/ 4791303 w 7456805"/>
              <a:gd name="connsiteY651" fmla="*/ 14370916 h 14722578"/>
              <a:gd name="connsiteX652" fmla="*/ 4705855 w 7456805"/>
              <a:gd name="connsiteY652" fmla="*/ 14090167 h 14722578"/>
              <a:gd name="connsiteX653" fmla="*/ 4608201 w 7456805"/>
              <a:gd name="connsiteY653" fmla="*/ 13819880 h 14722578"/>
              <a:gd name="connsiteX654" fmla="*/ 4575067 w 7456805"/>
              <a:gd name="connsiteY654" fmla="*/ 13798955 h 14722578"/>
              <a:gd name="connsiteX655" fmla="*/ 4489619 w 7456805"/>
              <a:gd name="connsiteY655" fmla="*/ 13572263 h 14722578"/>
              <a:gd name="connsiteX656" fmla="*/ 4446023 w 7456805"/>
              <a:gd name="connsiteY656" fmla="*/ 13549594 h 14722578"/>
              <a:gd name="connsiteX657" fmla="*/ 4439921 w 7456805"/>
              <a:gd name="connsiteY657" fmla="*/ 13536297 h 14722578"/>
              <a:gd name="connsiteX658" fmla="*/ 4437237 w 7456805"/>
              <a:gd name="connsiteY658" fmla="*/ 13522977 h 14722578"/>
              <a:gd name="connsiteX659" fmla="*/ 4440683 w 7456805"/>
              <a:gd name="connsiteY659" fmla="*/ 13529786 h 14722578"/>
              <a:gd name="connsiteX660" fmla="*/ 4433817 w 7456805"/>
              <a:gd name="connsiteY660" fmla="*/ 13505999 h 14722578"/>
              <a:gd name="connsiteX661" fmla="*/ 4391965 w 7456805"/>
              <a:gd name="connsiteY661" fmla="*/ 13453686 h 14722578"/>
              <a:gd name="connsiteX662" fmla="*/ 4477413 w 7456805"/>
              <a:gd name="connsiteY662" fmla="*/ 13690840 h 14722578"/>
              <a:gd name="connsiteX663" fmla="*/ 4466949 w 7456805"/>
              <a:gd name="connsiteY663" fmla="*/ 13744898 h 14722578"/>
              <a:gd name="connsiteX664" fmla="*/ 4521009 w 7456805"/>
              <a:gd name="connsiteY664" fmla="*/ 13971589 h 14722578"/>
              <a:gd name="connsiteX665" fmla="*/ 4629125 w 7456805"/>
              <a:gd name="connsiteY665" fmla="*/ 14285470 h 14722578"/>
              <a:gd name="connsiteX666" fmla="*/ 4564605 w 7456805"/>
              <a:gd name="connsiteY666" fmla="*/ 14252338 h 14722578"/>
              <a:gd name="connsiteX667" fmla="*/ 4521009 w 7456805"/>
              <a:gd name="connsiteY667" fmla="*/ 14166893 h 14722578"/>
              <a:gd name="connsiteX668" fmla="*/ 4456485 w 7456805"/>
              <a:gd name="connsiteY668" fmla="*/ 14025647 h 14722578"/>
              <a:gd name="connsiteX669" fmla="*/ 4381501 w 7456805"/>
              <a:gd name="connsiteY669" fmla="*/ 13832087 h 14722578"/>
              <a:gd name="connsiteX670" fmla="*/ 4003088 w 7456805"/>
              <a:gd name="connsiteY670" fmla="*/ 12869518 h 14722578"/>
              <a:gd name="connsiteX671" fmla="*/ 3926359 w 7456805"/>
              <a:gd name="connsiteY671" fmla="*/ 12675958 h 14722578"/>
              <a:gd name="connsiteX672" fmla="*/ 3959492 w 7456805"/>
              <a:gd name="connsiteY672" fmla="*/ 12806742 h 14722578"/>
              <a:gd name="connsiteX673" fmla="*/ 4207117 w 7456805"/>
              <a:gd name="connsiteY673" fmla="*/ 13464148 h 14722578"/>
              <a:gd name="connsiteX674" fmla="*/ 4304773 w 7456805"/>
              <a:gd name="connsiteY674" fmla="*/ 13734435 h 14722578"/>
              <a:gd name="connsiteX675" fmla="*/ 4261177 w 7456805"/>
              <a:gd name="connsiteY675" fmla="*/ 13788492 h 14722578"/>
              <a:gd name="connsiteX676" fmla="*/ 4294309 w 7456805"/>
              <a:gd name="connsiteY676" fmla="*/ 13917532 h 14722578"/>
              <a:gd name="connsiteX677" fmla="*/ 4315235 w 7456805"/>
              <a:gd name="connsiteY677" fmla="*/ 14048316 h 14722578"/>
              <a:gd name="connsiteX678" fmla="*/ 4446023 w 7456805"/>
              <a:gd name="connsiteY678" fmla="*/ 14458105 h 14722578"/>
              <a:gd name="connsiteX679" fmla="*/ 4489619 w 7456805"/>
              <a:gd name="connsiteY679" fmla="*/ 14587145 h 14722578"/>
              <a:gd name="connsiteX680" fmla="*/ 4454743 w 7456805"/>
              <a:gd name="connsiteY680" fmla="*/ 14524805 h 14722578"/>
              <a:gd name="connsiteX681" fmla="*/ 4445827 w 7456805"/>
              <a:gd name="connsiteY681" fmla="*/ 14500967 h 14722578"/>
              <a:gd name="connsiteX682" fmla="*/ 4421281 w 7456805"/>
              <a:gd name="connsiteY682" fmla="*/ 14409715 h 14722578"/>
              <a:gd name="connsiteX683" fmla="*/ 4337905 w 7456805"/>
              <a:gd name="connsiteY683" fmla="*/ 14154687 h 14722578"/>
              <a:gd name="connsiteX684" fmla="*/ 4294309 w 7456805"/>
              <a:gd name="connsiteY684" fmla="*/ 14123299 h 14722578"/>
              <a:gd name="connsiteX685" fmla="*/ 4250713 w 7456805"/>
              <a:gd name="connsiteY685" fmla="*/ 14004721 h 14722578"/>
              <a:gd name="connsiteX686" fmla="*/ 4196653 w 7456805"/>
              <a:gd name="connsiteY686" fmla="*/ 13927995 h 14722578"/>
              <a:gd name="connsiteX687" fmla="*/ 4261177 w 7456805"/>
              <a:gd name="connsiteY687" fmla="*/ 14100629 h 14722578"/>
              <a:gd name="connsiteX688" fmla="*/ 4261177 w 7456805"/>
              <a:gd name="connsiteY688" fmla="*/ 14177356 h 14722578"/>
              <a:gd name="connsiteX689" fmla="*/ 4294309 w 7456805"/>
              <a:gd name="connsiteY689" fmla="*/ 14241876 h 14722578"/>
              <a:gd name="connsiteX690" fmla="*/ 4294309 w 7456805"/>
              <a:gd name="connsiteY690" fmla="*/ 14316858 h 14722578"/>
              <a:gd name="connsiteX691" fmla="*/ 4348369 w 7456805"/>
              <a:gd name="connsiteY691" fmla="*/ 14501699 h 14722578"/>
              <a:gd name="connsiteX692" fmla="*/ 4369293 w 7456805"/>
              <a:gd name="connsiteY692" fmla="*/ 14630739 h 14722578"/>
              <a:gd name="connsiteX693" fmla="*/ 4240249 w 7456805"/>
              <a:gd name="connsiteY693" fmla="*/ 14241876 h 14722578"/>
              <a:gd name="connsiteX694" fmla="*/ 4111205 w 7456805"/>
              <a:gd name="connsiteY694" fmla="*/ 13917532 h 14722578"/>
              <a:gd name="connsiteX695" fmla="*/ 4067609 w 7456805"/>
              <a:gd name="connsiteY695" fmla="*/ 13832087 h 14722578"/>
              <a:gd name="connsiteX696" fmla="*/ 4207117 w 7456805"/>
              <a:gd name="connsiteY696" fmla="*/ 14231413 h 14722578"/>
              <a:gd name="connsiteX697" fmla="*/ 4219325 w 7456805"/>
              <a:gd name="connsiteY697" fmla="*/ 14349990 h 14722578"/>
              <a:gd name="connsiteX698" fmla="*/ 4121669 w 7456805"/>
              <a:gd name="connsiteY698" fmla="*/ 14133761 h 14722578"/>
              <a:gd name="connsiteX699" fmla="*/ 3591542 w 7456805"/>
              <a:gd name="connsiteY699" fmla="*/ 12752685 h 14722578"/>
              <a:gd name="connsiteX700" fmla="*/ 3246262 w 7456805"/>
              <a:gd name="connsiteY700" fmla="*/ 11995883 h 14722578"/>
              <a:gd name="connsiteX701" fmla="*/ 2824253 w 7456805"/>
              <a:gd name="connsiteY701" fmla="*/ 11314064 h 14722578"/>
              <a:gd name="connsiteX702" fmla="*/ 2824253 w 7456805"/>
              <a:gd name="connsiteY702" fmla="*/ 11314064 h 14722578"/>
              <a:gd name="connsiteX703" fmla="*/ 3418902 w 7456805"/>
              <a:gd name="connsiteY703" fmla="*/ 12449267 h 14722578"/>
              <a:gd name="connsiteX704" fmla="*/ 3840911 w 7456805"/>
              <a:gd name="connsiteY704" fmla="*/ 13528668 h 14722578"/>
              <a:gd name="connsiteX705" fmla="*/ 3872300 w 7456805"/>
              <a:gd name="connsiteY705" fmla="*/ 13690840 h 14722578"/>
              <a:gd name="connsiteX706" fmla="*/ 3797315 w 7456805"/>
              <a:gd name="connsiteY706" fmla="*/ 13474611 h 14722578"/>
              <a:gd name="connsiteX707" fmla="*/ 3375306 w 7456805"/>
              <a:gd name="connsiteY707" fmla="*/ 12438804 h 14722578"/>
              <a:gd name="connsiteX708" fmla="*/ 2932371 w 7456805"/>
              <a:gd name="connsiteY708" fmla="*/ 11605275 h 14722578"/>
              <a:gd name="connsiteX709" fmla="*/ 2855642 w 7456805"/>
              <a:gd name="connsiteY709" fmla="*/ 11486698 h 14722578"/>
              <a:gd name="connsiteX710" fmla="*/ 2909701 w 7456805"/>
              <a:gd name="connsiteY710" fmla="*/ 11627945 h 14722578"/>
              <a:gd name="connsiteX711" fmla="*/ 2986430 w 7456805"/>
              <a:gd name="connsiteY711" fmla="*/ 11790116 h 14722578"/>
              <a:gd name="connsiteX712" fmla="*/ 2975967 w 7456805"/>
              <a:gd name="connsiteY712" fmla="*/ 11790116 h 14722578"/>
              <a:gd name="connsiteX713" fmla="*/ 2986430 w 7456805"/>
              <a:gd name="connsiteY713" fmla="*/ 11790116 h 14722578"/>
              <a:gd name="connsiteX714" fmla="*/ 3138144 w 7456805"/>
              <a:gd name="connsiteY714" fmla="*/ 12049940 h 14722578"/>
              <a:gd name="connsiteX715" fmla="*/ 3342173 w 7456805"/>
              <a:gd name="connsiteY715" fmla="*/ 12459729 h 14722578"/>
              <a:gd name="connsiteX716" fmla="*/ 3418902 w 7456805"/>
              <a:gd name="connsiteY716" fmla="*/ 12665496 h 14722578"/>
              <a:gd name="connsiteX717" fmla="*/ 3418902 w 7456805"/>
              <a:gd name="connsiteY717" fmla="*/ 12665496 h 14722578"/>
              <a:gd name="connsiteX718" fmla="*/ 3439828 w 7456805"/>
              <a:gd name="connsiteY718" fmla="*/ 12719553 h 14722578"/>
              <a:gd name="connsiteX719" fmla="*/ 3743256 w 7456805"/>
              <a:gd name="connsiteY719" fmla="*/ 13561800 h 14722578"/>
              <a:gd name="connsiteX720" fmla="*/ 3396232 w 7456805"/>
              <a:gd name="connsiteY720" fmla="*/ 12686421 h 14722578"/>
              <a:gd name="connsiteX721" fmla="*/ 3267188 w 7456805"/>
              <a:gd name="connsiteY721" fmla="*/ 12395209 h 14722578"/>
              <a:gd name="connsiteX722" fmla="*/ 3267188 w 7456805"/>
              <a:gd name="connsiteY722" fmla="*/ 12449267 h 14722578"/>
              <a:gd name="connsiteX723" fmla="*/ 3300321 w 7456805"/>
              <a:gd name="connsiteY723" fmla="*/ 12525993 h 14722578"/>
              <a:gd name="connsiteX724" fmla="*/ 3689197 w 7456805"/>
              <a:gd name="connsiteY724" fmla="*/ 13572263 h 14722578"/>
              <a:gd name="connsiteX725" fmla="*/ 3179996 w 7456805"/>
              <a:gd name="connsiteY725" fmla="*/ 12384747 h 14722578"/>
              <a:gd name="connsiteX726" fmla="*/ 2608017 w 7456805"/>
              <a:gd name="connsiteY726" fmla="*/ 11357658 h 14722578"/>
              <a:gd name="connsiteX727" fmla="*/ 2574884 w 7456805"/>
              <a:gd name="connsiteY727" fmla="*/ 11336733 h 14722578"/>
              <a:gd name="connsiteX728" fmla="*/ 2726598 w 7456805"/>
              <a:gd name="connsiteY728" fmla="*/ 11594813 h 14722578"/>
              <a:gd name="connsiteX729" fmla="*/ 3612468 w 7456805"/>
              <a:gd name="connsiteY729" fmla="*/ 13505999 h 14722578"/>
              <a:gd name="connsiteX730" fmla="*/ 3710123 w 7456805"/>
              <a:gd name="connsiteY730" fmla="*/ 13886144 h 14722578"/>
              <a:gd name="connsiteX731" fmla="*/ 3710123 w 7456805"/>
              <a:gd name="connsiteY731" fmla="*/ 13886144 h 14722578"/>
              <a:gd name="connsiteX732" fmla="*/ 3743256 w 7456805"/>
              <a:gd name="connsiteY732" fmla="*/ 13982052 h 14722578"/>
              <a:gd name="connsiteX733" fmla="*/ 3743256 w 7456805"/>
              <a:gd name="connsiteY733" fmla="*/ 14048316 h 14722578"/>
              <a:gd name="connsiteX734" fmla="*/ 3602005 w 7456805"/>
              <a:gd name="connsiteY734" fmla="*/ 13701303 h 14722578"/>
              <a:gd name="connsiteX735" fmla="*/ 3105011 w 7456805"/>
              <a:gd name="connsiteY735" fmla="*/ 12492861 h 14722578"/>
              <a:gd name="connsiteX736" fmla="*/ 2770194 w 7456805"/>
              <a:gd name="connsiteY736" fmla="*/ 11844174 h 14722578"/>
              <a:gd name="connsiteX737" fmla="*/ 2510362 w 7456805"/>
              <a:gd name="connsiteY737" fmla="*/ 11378584 h 14722578"/>
              <a:gd name="connsiteX738" fmla="*/ 2402244 w 7456805"/>
              <a:gd name="connsiteY738" fmla="*/ 11239081 h 14722578"/>
              <a:gd name="connsiteX739" fmla="*/ 2424914 w 7456805"/>
              <a:gd name="connsiteY739" fmla="*/ 11314064 h 14722578"/>
              <a:gd name="connsiteX740" fmla="*/ 3061415 w 7456805"/>
              <a:gd name="connsiteY740" fmla="*/ 12459729 h 14722578"/>
              <a:gd name="connsiteX741" fmla="*/ 3537483 w 7456805"/>
              <a:gd name="connsiteY741" fmla="*/ 13636783 h 14722578"/>
              <a:gd name="connsiteX742" fmla="*/ 3602005 w 7456805"/>
              <a:gd name="connsiteY742" fmla="*/ 13819880 h 14722578"/>
              <a:gd name="connsiteX743" fmla="*/ 3581079 w 7456805"/>
              <a:gd name="connsiteY743" fmla="*/ 13863475 h 14722578"/>
              <a:gd name="connsiteX744" fmla="*/ 3591542 w 7456805"/>
              <a:gd name="connsiteY744" fmla="*/ 13917532 h 14722578"/>
              <a:gd name="connsiteX745" fmla="*/ 3483424 w 7456805"/>
              <a:gd name="connsiteY745" fmla="*/ 13711766 h 14722578"/>
              <a:gd name="connsiteX746" fmla="*/ 3493887 w 7456805"/>
              <a:gd name="connsiteY746" fmla="*/ 13701303 h 14722578"/>
              <a:gd name="connsiteX747" fmla="*/ 3570616 w 7456805"/>
              <a:gd name="connsiteY747" fmla="*/ 13863475 h 14722578"/>
              <a:gd name="connsiteX748" fmla="*/ 3483424 w 7456805"/>
              <a:gd name="connsiteY748" fmla="*/ 13711766 h 14722578"/>
              <a:gd name="connsiteX749" fmla="*/ 3477214 w 7456805"/>
              <a:gd name="connsiteY749" fmla="*/ 13723841 h 14722578"/>
              <a:gd name="connsiteX750" fmla="*/ 3441926 w 7456805"/>
              <a:gd name="connsiteY750" fmla="*/ 13663648 h 14722578"/>
              <a:gd name="connsiteX751" fmla="*/ 3354380 w 7456805"/>
              <a:gd name="connsiteY751" fmla="*/ 13410091 h 14722578"/>
              <a:gd name="connsiteX752" fmla="*/ 2618480 w 7456805"/>
              <a:gd name="connsiteY752" fmla="*/ 11844174 h 14722578"/>
              <a:gd name="connsiteX753" fmla="*/ 2273200 w 7456805"/>
              <a:gd name="connsiteY753" fmla="*/ 11270469 h 14722578"/>
              <a:gd name="connsiteX754" fmla="*/ 1615773 w 7456805"/>
              <a:gd name="connsiteY754" fmla="*/ 10103878 h 14722578"/>
              <a:gd name="connsiteX755" fmla="*/ 1085646 w 7456805"/>
              <a:gd name="connsiteY755" fmla="*/ 9249424 h 14722578"/>
              <a:gd name="connsiteX756" fmla="*/ 954858 w 7456805"/>
              <a:gd name="connsiteY756" fmla="*/ 9033195 h 14722578"/>
              <a:gd name="connsiteX757" fmla="*/ 913006 w 7456805"/>
              <a:gd name="connsiteY757" fmla="*/ 9012270 h 14722578"/>
              <a:gd name="connsiteX758" fmla="*/ 1052513 w 7456805"/>
              <a:gd name="connsiteY758" fmla="*/ 9249424 h 14722578"/>
              <a:gd name="connsiteX759" fmla="*/ 1549507 w 7456805"/>
              <a:gd name="connsiteY759" fmla="*/ 10070746 h 14722578"/>
              <a:gd name="connsiteX760" fmla="*/ 1884324 w 7456805"/>
              <a:gd name="connsiteY760" fmla="*/ 10600856 h 14722578"/>
              <a:gd name="connsiteX761" fmla="*/ 2034294 w 7456805"/>
              <a:gd name="connsiteY761" fmla="*/ 10892068 h 14722578"/>
              <a:gd name="connsiteX762" fmla="*/ 2152875 w 7456805"/>
              <a:gd name="connsiteY762" fmla="*/ 11097834 h 14722578"/>
              <a:gd name="connsiteX763" fmla="*/ 2121486 w 7456805"/>
              <a:gd name="connsiteY763" fmla="*/ 11076909 h 14722578"/>
              <a:gd name="connsiteX764" fmla="*/ 1647162 w 7456805"/>
              <a:gd name="connsiteY764" fmla="*/ 10266050 h 14722578"/>
              <a:gd name="connsiteX765" fmla="*/ 1085646 w 7456805"/>
              <a:gd name="connsiteY765" fmla="*/ 9380208 h 14722578"/>
              <a:gd name="connsiteX766" fmla="*/ 522386 w 7456805"/>
              <a:gd name="connsiteY766" fmla="*/ 8503085 h 14722578"/>
              <a:gd name="connsiteX767" fmla="*/ 89914 w 7456805"/>
              <a:gd name="connsiteY767" fmla="*/ 7660838 h 14722578"/>
              <a:gd name="connsiteX768" fmla="*/ 48062 w 7456805"/>
              <a:gd name="connsiteY768" fmla="*/ 7519591 h 14722578"/>
              <a:gd name="connsiteX769" fmla="*/ 58525 w 7456805"/>
              <a:gd name="connsiteY769" fmla="*/ 7650375 h 14722578"/>
              <a:gd name="connsiteX770" fmla="*/ 25392 w 7456805"/>
              <a:gd name="connsiteY770" fmla="*/ 7584111 h 14722578"/>
              <a:gd name="connsiteX771" fmla="*/ 48062 w 7456805"/>
              <a:gd name="connsiteY771" fmla="*/ 7151653 h 14722578"/>
              <a:gd name="connsiteX772" fmla="*/ 25392 w 7456805"/>
              <a:gd name="connsiteY772" fmla="*/ 7261512 h 14722578"/>
              <a:gd name="connsiteX773" fmla="*/ 68988 w 7456805"/>
              <a:gd name="connsiteY773" fmla="*/ 7141191 h 14722578"/>
              <a:gd name="connsiteX774" fmla="*/ 123047 w 7456805"/>
              <a:gd name="connsiteY774" fmla="*/ 7130728 h 14722578"/>
              <a:gd name="connsiteX775" fmla="*/ 187569 w 7456805"/>
              <a:gd name="connsiteY775" fmla="*/ 7033076 h 14722578"/>
              <a:gd name="connsiteX776" fmla="*/ 328820 w 7456805"/>
              <a:gd name="connsiteY776" fmla="*/ 6947630 h 14722578"/>
              <a:gd name="connsiteX777" fmla="*/ 403805 w 7456805"/>
              <a:gd name="connsiteY777" fmla="*/ 6883110 h 14722578"/>
              <a:gd name="connsiteX778" fmla="*/ 468327 w 7456805"/>
              <a:gd name="connsiteY778" fmla="*/ 6860441 h 14722578"/>
              <a:gd name="connsiteX779" fmla="*/ 522386 w 7456805"/>
              <a:gd name="connsiteY779" fmla="*/ 6806384 h 14722578"/>
              <a:gd name="connsiteX780" fmla="*/ 501460 w 7456805"/>
              <a:gd name="connsiteY780" fmla="*/ 6860441 h 14722578"/>
              <a:gd name="connsiteX781" fmla="*/ 609578 w 7456805"/>
              <a:gd name="connsiteY781" fmla="*/ 6752327 h 14722578"/>
              <a:gd name="connsiteX782" fmla="*/ 663637 w 7456805"/>
              <a:gd name="connsiteY782" fmla="*/ 6741864 h 14722578"/>
              <a:gd name="connsiteX783" fmla="*/ 717696 w 7456805"/>
              <a:gd name="connsiteY783" fmla="*/ 6666882 h 14722578"/>
              <a:gd name="connsiteX784" fmla="*/ 804888 w 7456805"/>
              <a:gd name="connsiteY784" fmla="*/ 6666882 h 14722578"/>
              <a:gd name="connsiteX785" fmla="*/ 846740 w 7456805"/>
              <a:gd name="connsiteY785" fmla="*/ 6623287 h 14722578"/>
              <a:gd name="connsiteX786" fmla="*/ 954858 w 7456805"/>
              <a:gd name="connsiteY786" fmla="*/ 6546561 h 14722578"/>
              <a:gd name="connsiteX787" fmla="*/ 1031587 w 7456805"/>
              <a:gd name="connsiteY787" fmla="*/ 6482040 h 14722578"/>
              <a:gd name="connsiteX788" fmla="*/ 1106572 w 7456805"/>
              <a:gd name="connsiteY788" fmla="*/ 6461115 h 14722578"/>
              <a:gd name="connsiteX789" fmla="*/ 1139705 w 7456805"/>
              <a:gd name="connsiteY789" fmla="*/ 6407057 h 14722578"/>
              <a:gd name="connsiteX790" fmla="*/ 1214690 w 7456805"/>
              <a:gd name="connsiteY790" fmla="*/ 6396595 h 14722578"/>
              <a:gd name="connsiteX791" fmla="*/ 1301882 w 7456805"/>
              <a:gd name="connsiteY791" fmla="*/ 6309406 h 14722578"/>
              <a:gd name="connsiteX792" fmla="*/ 1345478 w 7456805"/>
              <a:gd name="connsiteY792" fmla="*/ 6309406 h 14722578"/>
              <a:gd name="connsiteX793" fmla="*/ 1451852 w 7456805"/>
              <a:gd name="connsiteY793" fmla="*/ 6222217 h 14722578"/>
              <a:gd name="connsiteX794" fmla="*/ 1549507 w 7456805"/>
              <a:gd name="connsiteY794" fmla="*/ 6190829 h 14722578"/>
              <a:gd name="connsiteX795" fmla="*/ 1582640 w 7456805"/>
              <a:gd name="connsiteY795" fmla="*/ 6126308 h 14722578"/>
              <a:gd name="connsiteX796" fmla="*/ 1647162 w 7456805"/>
              <a:gd name="connsiteY796" fmla="*/ 6126308 h 14722578"/>
              <a:gd name="connsiteX797" fmla="*/ 1668088 w 7456805"/>
              <a:gd name="connsiteY797" fmla="*/ 6093176 h 14722578"/>
              <a:gd name="connsiteX798" fmla="*/ 1711684 w 7456805"/>
              <a:gd name="connsiteY798" fmla="*/ 6082714 h 14722578"/>
              <a:gd name="connsiteX799" fmla="*/ 1744817 w 7456805"/>
              <a:gd name="connsiteY799" fmla="*/ 6028657 h 14722578"/>
              <a:gd name="connsiteX800" fmla="*/ 1798876 w 7456805"/>
              <a:gd name="connsiteY800" fmla="*/ 6005987 h 14722578"/>
              <a:gd name="connsiteX801" fmla="*/ 1896531 w 7456805"/>
              <a:gd name="connsiteY801" fmla="*/ 5931005 h 14722578"/>
              <a:gd name="connsiteX802" fmla="*/ 1927920 w 7456805"/>
              <a:gd name="connsiteY802" fmla="*/ 5897873 h 14722578"/>
              <a:gd name="connsiteX803" fmla="*/ 2034294 w 7456805"/>
              <a:gd name="connsiteY803" fmla="*/ 5876947 h 14722578"/>
              <a:gd name="connsiteX804" fmla="*/ 2002905 w 7456805"/>
              <a:gd name="connsiteY804" fmla="*/ 5876947 h 14722578"/>
              <a:gd name="connsiteX805" fmla="*/ 2067427 w 7456805"/>
              <a:gd name="connsiteY805" fmla="*/ 5866485 h 14722578"/>
              <a:gd name="connsiteX806" fmla="*/ 2142412 w 7456805"/>
              <a:gd name="connsiteY806" fmla="*/ 5768833 h 14722578"/>
              <a:gd name="connsiteX807" fmla="*/ 2219141 w 7456805"/>
              <a:gd name="connsiteY807" fmla="*/ 5735701 h 14722578"/>
              <a:gd name="connsiteX808" fmla="*/ 2273200 w 7456805"/>
              <a:gd name="connsiteY808" fmla="*/ 5681644 h 14722578"/>
              <a:gd name="connsiteX809" fmla="*/ 2337722 w 7456805"/>
              <a:gd name="connsiteY809" fmla="*/ 5671181 h 14722578"/>
              <a:gd name="connsiteX810" fmla="*/ 2370855 w 7456805"/>
              <a:gd name="connsiteY810" fmla="*/ 5627587 h 14722578"/>
              <a:gd name="connsiteX811" fmla="*/ 2435377 w 7456805"/>
              <a:gd name="connsiteY811" fmla="*/ 5617124 h 14722578"/>
              <a:gd name="connsiteX812" fmla="*/ 2435377 w 7456805"/>
              <a:gd name="connsiteY812" fmla="*/ 5573530 h 14722578"/>
              <a:gd name="connsiteX813" fmla="*/ 2477229 w 7456805"/>
              <a:gd name="connsiteY813" fmla="*/ 5573530 h 14722578"/>
              <a:gd name="connsiteX814" fmla="*/ 2520825 w 7456805"/>
              <a:gd name="connsiteY814" fmla="*/ 5521216 h 14722578"/>
              <a:gd name="connsiteX815" fmla="*/ 2641150 w 7456805"/>
              <a:gd name="connsiteY815" fmla="*/ 5488084 h 14722578"/>
              <a:gd name="connsiteX816" fmla="*/ 2672539 w 7456805"/>
              <a:gd name="connsiteY816" fmla="*/ 5390432 h 14722578"/>
              <a:gd name="connsiteX817" fmla="*/ 2878312 w 7456805"/>
              <a:gd name="connsiteY817" fmla="*/ 5390432 h 14722578"/>
              <a:gd name="connsiteX818" fmla="*/ 2921908 w 7456805"/>
              <a:gd name="connsiteY818" fmla="*/ 5400895 h 14722578"/>
              <a:gd name="connsiteX819" fmla="*/ 2867849 w 7456805"/>
              <a:gd name="connsiteY819" fmla="*/ 5379969 h 14722578"/>
              <a:gd name="connsiteX820" fmla="*/ 3321247 w 7456805"/>
              <a:gd name="connsiteY820" fmla="*/ 5542141 h 14722578"/>
              <a:gd name="connsiteX821" fmla="*/ 3321247 w 7456805"/>
              <a:gd name="connsiteY821" fmla="*/ 5542141 h 14722578"/>
              <a:gd name="connsiteX822" fmla="*/ 3310784 w 7456805"/>
              <a:gd name="connsiteY822" fmla="*/ 5521216 h 14722578"/>
              <a:gd name="connsiteX823" fmla="*/ 3699660 w 7456805"/>
              <a:gd name="connsiteY823" fmla="*/ 5725238 h 14722578"/>
              <a:gd name="connsiteX824" fmla="*/ 3699660 w 7456805"/>
              <a:gd name="connsiteY824" fmla="*/ 5725238 h 14722578"/>
              <a:gd name="connsiteX825" fmla="*/ 3612468 w 7456805"/>
              <a:gd name="connsiteY825" fmla="*/ 5650256 h 14722578"/>
              <a:gd name="connsiteX826" fmla="*/ 3743256 w 7456805"/>
              <a:gd name="connsiteY826" fmla="*/ 5714776 h 14722578"/>
              <a:gd name="connsiteX827" fmla="*/ 3710123 w 7456805"/>
              <a:gd name="connsiteY827" fmla="*/ 5639793 h 14722578"/>
              <a:gd name="connsiteX828" fmla="*/ 3743256 w 7456805"/>
              <a:gd name="connsiteY828" fmla="*/ 5639793 h 14722578"/>
              <a:gd name="connsiteX829" fmla="*/ 3710123 w 7456805"/>
              <a:gd name="connsiteY829" fmla="*/ 5563066 h 14722578"/>
              <a:gd name="connsiteX830" fmla="*/ 3720586 w 7456805"/>
              <a:gd name="connsiteY830" fmla="*/ 5531678 h 14722578"/>
              <a:gd name="connsiteX831" fmla="*/ 3720586 w 7456805"/>
              <a:gd name="connsiteY831" fmla="*/ 5465414 h 14722578"/>
              <a:gd name="connsiteX832" fmla="*/ 3666527 w 7456805"/>
              <a:gd name="connsiteY832" fmla="*/ 5109683 h 14722578"/>
              <a:gd name="connsiteX833" fmla="*/ 3504350 w 7456805"/>
              <a:gd name="connsiteY833" fmla="*/ 4180246 h 14722578"/>
              <a:gd name="connsiteX834" fmla="*/ 3429365 w 7456805"/>
              <a:gd name="connsiteY834" fmla="*/ 3704193 h 14722578"/>
              <a:gd name="connsiteX835" fmla="*/ 3364843 w 7456805"/>
              <a:gd name="connsiteY835" fmla="*/ 3552484 h 14722578"/>
              <a:gd name="connsiteX836" fmla="*/ 3300321 w 7456805"/>
              <a:gd name="connsiteY836" fmla="*/ 3034581 h 14722578"/>
              <a:gd name="connsiteX837" fmla="*/ 3202666 w 7456805"/>
              <a:gd name="connsiteY837" fmla="*/ 2105144 h 14722578"/>
              <a:gd name="connsiteX838" fmla="*/ 3223592 w 7456805"/>
              <a:gd name="connsiteY838" fmla="*/ 1737206 h 14722578"/>
              <a:gd name="connsiteX839" fmla="*/ 3267188 w 7456805"/>
              <a:gd name="connsiteY839" fmla="*/ 1683148 h 14722578"/>
              <a:gd name="connsiteX840" fmla="*/ 3342173 w 7456805"/>
              <a:gd name="connsiteY840" fmla="*/ 1606422 h 14722578"/>
              <a:gd name="connsiteX841" fmla="*/ 3354380 w 7456805"/>
              <a:gd name="connsiteY841" fmla="*/ 1564571 h 14722578"/>
              <a:gd name="connsiteX842" fmla="*/ 3396232 w 7456805"/>
              <a:gd name="connsiteY842" fmla="*/ 1575034 h 14722578"/>
              <a:gd name="connsiteX843" fmla="*/ 3418902 w 7456805"/>
              <a:gd name="connsiteY843" fmla="*/ 1541902 h 14722578"/>
              <a:gd name="connsiteX844" fmla="*/ 3452035 w 7456805"/>
              <a:gd name="connsiteY844" fmla="*/ 1498307 h 14722578"/>
              <a:gd name="connsiteX845" fmla="*/ 3493887 w 7456805"/>
              <a:gd name="connsiteY845" fmla="*/ 1541902 h 14722578"/>
              <a:gd name="connsiteX846" fmla="*/ 3537483 w 7456805"/>
              <a:gd name="connsiteY846" fmla="*/ 1466919 h 14722578"/>
              <a:gd name="connsiteX847" fmla="*/ 3602005 w 7456805"/>
              <a:gd name="connsiteY847" fmla="*/ 1498307 h 14722578"/>
              <a:gd name="connsiteX848" fmla="*/ 3591542 w 7456805"/>
              <a:gd name="connsiteY848" fmla="*/ 1412862 h 14722578"/>
              <a:gd name="connsiteX849" fmla="*/ 3635138 w 7456805"/>
              <a:gd name="connsiteY849" fmla="*/ 1498307 h 14722578"/>
              <a:gd name="connsiteX850" fmla="*/ 3699660 w 7456805"/>
              <a:gd name="connsiteY850" fmla="*/ 1454713 h 14722578"/>
              <a:gd name="connsiteX851" fmla="*/ 3710123 w 7456805"/>
              <a:gd name="connsiteY851" fmla="*/ 1390193 h 14722578"/>
              <a:gd name="connsiteX852" fmla="*/ 3774645 w 7456805"/>
              <a:gd name="connsiteY852" fmla="*/ 1402399 h 14722578"/>
              <a:gd name="connsiteX853" fmla="*/ 3764182 w 7456805"/>
              <a:gd name="connsiteY853" fmla="*/ 1325673 h 14722578"/>
              <a:gd name="connsiteX854" fmla="*/ 3828704 w 7456805"/>
              <a:gd name="connsiteY854" fmla="*/ 1336136 h 14722578"/>
              <a:gd name="connsiteX855" fmla="*/ 3894970 w 7456805"/>
              <a:gd name="connsiteY855" fmla="*/ 1282078 h 14722578"/>
              <a:gd name="connsiteX856" fmla="*/ 3936822 w 7456805"/>
              <a:gd name="connsiteY856" fmla="*/ 1294285 h 14722578"/>
              <a:gd name="connsiteX857" fmla="*/ 3990881 w 7456805"/>
              <a:gd name="connsiteY857" fmla="*/ 1304748 h 14722578"/>
              <a:gd name="connsiteX858" fmla="*/ 4098999 w 7456805"/>
              <a:gd name="connsiteY858" fmla="*/ 1119907 h 14722578"/>
              <a:gd name="connsiteX859" fmla="*/ 4207117 w 7456805"/>
              <a:gd name="connsiteY859" fmla="*/ 1142576 h 14722578"/>
              <a:gd name="connsiteX860" fmla="*/ 4207117 w 7456805"/>
              <a:gd name="connsiteY860" fmla="*/ 1055386 h 14722578"/>
              <a:gd name="connsiteX861" fmla="*/ 4348369 w 7456805"/>
              <a:gd name="connsiteY861" fmla="*/ 1228021 h 14722578"/>
              <a:gd name="connsiteX862" fmla="*/ 4369293 w 7456805"/>
              <a:gd name="connsiteY862" fmla="*/ 1132113 h 14722578"/>
              <a:gd name="connsiteX863" fmla="*/ 4402427 w 7456805"/>
              <a:gd name="connsiteY863" fmla="*/ 1142576 h 14722578"/>
              <a:gd name="connsiteX864" fmla="*/ 4358831 w 7456805"/>
              <a:gd name="connsiteY864" fmla="*/ 990866 h 14722578"/>
              <a:gd name="connsiteX865" fmla="*/ 4456485 w 7456805"/>
              <a:gd name="connsiteY865" fmla="*/ 1034461 h 14722578"/>
              <a:gd name="connsiteX866" fmla="*/ 4489619 w 7456805"/>
              <a:gd name="connsiteY866" fmla="*/ 872289 h 14722578"/>
              <a:gd name="connsiteX867" fmla="*/ 4585529 w 7456805"/>
              <a:gd name="connsiteY867" fmla="*/ 893215 h 14722578"/>
              <a:gd name="connsiteX868" fmla="*/ 4618663 w 7456805"/>
              <a:gd name="connsiteY868" fmla="*/ 849620 h 14722578"/>
              <a:gd name="connsiteX869" fmla="*/ 4639589 w 7456805"/>
              <a:gd name="connsiteY869" fmla="*/ 774637 h 14722578"/>
              <a:gd name="connsiteX870" fmla="*/ 4662259 w 7456805"/>
              <a:gd name="connsiteY870" fmla="*/ 764175 h 14722578"/>
              <a:gd name="connsiteX871" fmla="*/ 4683185 w 7456805"/>
              <a:gd name="connsiteY871" fmla="*/ 699655 h 14722578"/>
              <a:gd name="connsiteX872" fmla="*/ 4759913 w 7456805"/>
              <a:gd name="connsiteY872" fmla="*/ 699655 h 14722578"/>
              <a:gd name="connsiteX873" fmla="*/ 4759913 w 7456805"/>
              <a:gd name="connsiteY873" fmla="*/ 656060 h 14722578"/>
              <a:gd name="connsiteX874" fmla="*/ 4801765 w 7456805"/>
              <a:gd name="connsiteY874" fmla="*/ 645597 h 14722578"/>
              <a:gd name="connsiteX875" fmla="*/ 4888957 w 7456805"/>
              <a:gd name="connsiteY875" fmla="*/ 795563 h 14722578"/>
              <a:gd name="connsiteX876" fmla="*/ 4976149 w 7456805"/>
              <a:gd name="connsiteY876" fmla="*/ 903677 h 14722578"/>
              <a:gd name="connsiteX877" fmla="*/ 5051135 w 7456805"/>
              <a:gd name="connsiteY877" fmla="*/ 1261153 h 14722578"/>
              <a:gd name="connsiteX878" fmla="*/ 5105193 w 7456805"/>
              <a:gd name="connsiteY878" fmla="*/ 1639554 h 14722578"/>
              <a:gd name="connsiteX879" fmla="*/ 5321429 w 7456805"/>
              <a:gd name="connsiteY879" fmla="*/ 3045043 h 14722578"/>
              <a:gd name="connsiteX880" fmla="*/ 5591725 w 7456805"/>
              <a:gd name="connsiteY880" fmla="*/ 4612704 h 14722578"/>
              <a:gd name="connsiteX881" fmla="*/ 5602189 w 7456805"/>
              <a:gd name="connsiteY881" fmla="*/ 4687688 h 14722578"/>
              <a:gd name="connsiteX882" fmla="*/ 5612651 w 7456805"/>
              <a:gd name="connsiteY882" fmla="*/ 4644093 h 14722578"/>
              <a:gd name="connsiteX883" fmla="*/ 5460937 w 7456805"/>
              <a:gd name="connsiteY883" fmla="*/ 3779176 h 14722578"/>
              <a:gd name="connsiteX884" fmla="*/ 5298761 w 7456805"/>
              <a:gd name="connsiteY884" fmla="*/ 2785220 h 14722578"/>
              <a:gd name="connsiteX885" fmla="*/ 5148789 w 7456805"/>
              <a:gd name="connsiteY885" fmla="*/ 1768594 h 14722578"/>
              <a:gd name="connsiteX886" fmla="*/ 5040673 w 7456805"/>
              <a:gd name="connsiteY886" fmla="*/ 1023998 h 14722578"/>
              <a:gd name="connsiteX887" fmla="*/ 4986613 w 7456805"/>
              <a:gd name="connsiteY887" fmla="*/ 818232 h 14722578"/>
              <a:gd name="connsiteX888" fmla="*/ 4986613 w 7456805"/>
              <a:gd name="connsiteY888" fmla="*/ 774637 h 14722578"/>
              <a:gd name="connsiteX889" fmla="*/ 4909885 w 7456805"/>
              <a:gd name="connsiteY889" fmla="*/ 568871 h 14722578"/>
              <a:gd name="connsiteX890" fmla="*/ 4976149 w 7456805"/>
              <a:gd name="connsiteY890" fmla="*/ 558408 h 14722578"/>
              <a:gd name="connsiteX891" fmla="*/ 4963943 w 7456805"/>
              <a:gd name="connsiteY891" fmla="*/ 514814 h 14722578"/>
              <a:gd name="connsiteX892" fmla="*/ 5007539 w 7456805"/>
              <a:gd name="connsiteY892" fmla="*/ 537483 h 14722578"/>
              <a:gd name="connsiteX893" fmla="*/ 5007539 w 7456805"/>
              <a:gd name="connsiteY893" fmla="*/ 504351 h 14722578"/>
              <a:gd name="connsiteX894" fmla="*/ 5051135 w 7456805"/>
              <a:gd name="connsiteY894" fmla="*/ 514814 h 14722578"/>
              <a:gd name="connsiteX895" fmla="*/ 5082525 w 7456805"/>
              <a:gd name="connsiteY895" fmla="*/ 450294 h 14722578"/>
              <a:gd name="connsiteX896" fmla="*/ 5126121 w 7456805"/>
              <a:gd name="connsiteY896" fmla="*/ 460756 h 14722578"/>
              <a:gd name="connsiteX897" fmla="*/ 5169717 w 7456805"/>
              <a:gd name="connsiteY897" fmla="*/ 396236 h 14722578"/>
              <a:gd name="connsiteX898" fmla="*/ 5213313 w 7456805"/>
              <a:gd name="connsiteY898" fmla="*/ 375311 h 14722578"/>
              <a:gd name="connsiteX899" fmla="*/ 5288297 w 7456805"/>
              <a:gd name="connsiteY899" fmla="*/ 309047 h 14722578"/>
              <a:gd name="connsiteX900" fmla="*/ 5310967 w 7456805"/>
              <a:gd name="connsiteY900" fmla="*/ 342179 h 14722578"/>
              <a:gd name="connsiteX901" fmla="*/ 5365025 w 7456805"/>
              <a:gd name="connsiteY901" fmla="*/ 277659 h 14722578"/>
              <a:gd name="connsiteX902" fmla="*/ 5419085 w 7456805"/>
              <a:gd name="connsiteY902" fmla="*/ 277659 h 14722578"/>
              <a:gd name="connsiteX903" fmla="*/ 5408621 w 7456805"/>
              <a:gd name="connsiteY903" fmla="*/ 244527 h 14722578"/>
              <a:gd name="connsiteX904" fmla="*/ 5494069 w 7456805"/>
              <a:gd name="connsiteY904" fmla="*/ 256734 h 14722578"/>
              <a:gd name="connsiteX905" fmla="*/ 5504533 w 7456805"/>
              <a:gd name="connsiteY905" fmla="*/ 180007 h 14722578"/>
              <a:gd name="connsiteX906" fmla="*/ 5548129 w 7456805"/>
              <a:gd name="connsiteY906" fmla="*/ 169545 h 14722578"/>
              <a:gd name="connsiteX907" fmla="*/ 5570799 w 7456805"/>
              <a:gd name="connsiteY907" fmla="*/ 136413 h 14722578"/>
              <a:gd name="connsiteX908" fmla="*/ 5736819 w 7456805"/>
              <a:gd name="connsiteY908" fmla="*/ 102927 h 14722578"/>
              <a:gd name="connsiteX909" fmla="*/ 5774829 w 7456805"/>
              <a:gd name="connsiteY909" fmla="*/ 190470 h 14722578"/>
              <a:gd name="connsiteX910" fmla="*/ 5720769 w 7456805"/>
              <a:gd name="connsiteY910" fmla="*/ 105025 h 14722578"/>
              <a:gd name="connsiteX911" fmla="*/ 5736819 w 7456805"/>
              <a:gd name="connsiteY911" fmla="*/ 102927 h 14722578"/>
              <a:gd name="connsiteX912" fmla="*/ 5943599 w 7456805"/>
              <a:gd name="connsiteY912" fmla="*/ 71 h 14722578"/>
              <a:gd name="connsiteX913" fmla="*/ 6013733 w 7456805"/>
              <a:gd name="connsiteY913" fmla="*/ 105025 h 14722578"/>
              <a:gd name="connsiteX914" fmla="*/ 6003271 w 7456805"/>
              <a:gd name="connsiteY914" fmla="*/ 309047 h 14722578"/>
              <a:gd name="connsiteX915" fmla="*/ 5947469 w 7456805"/>
              <a:gd name="connsiteY915" fmla="*/ 256734 h 14722578"/>
              <a:gd name="connsiteX916" fmla="*/ 5872483 w 7456805"/>
              <a:gd name="connsiteY916" fmla="*/ 267196 h 14722578"/>
              <a:gd name="connsiteX917" fmla="*/ 5818425 w 7456805"/>
              <a:gd name="connsiteY917" fmla="*/ 202676 h 14722578"/>
              <a:gd name="connsiteX918" fmla="*/ 5807961 w 7456805"/>
              <a:gd name="connsiteY918" fmla="*/ 115487 h 14722578"/>
              <a:gd name="connsiteX919" fmla="*/ 5851557 w 7456805"/>
              <a:gd name="connsiteY919" fmla="*/ 50967 h 14722578"/>
              <a:gd name="connsiteX920" fmla="*/ 5916079 w 7456805"/>
              <a:gd name="connsiteY920" fmla="*/ 71893 h 14722578"/>
              <a:gd name="connsiteX921" fmla="*/ 5905617 w 7456805"/>
              <a:gd name="connsiteY921" fmla="*/ 7373 h 14722578"/>
              <a:gd name="connsiteX922" fmla="*/ 5943599 w 7456805"/>
              <a:gd name="connsiteY922" fmla="*/ 71 h 14722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Lst>
            <a:rect l="l" t="t" r="r" b="b"/>
            <a:pathLst>
              <a:path w="7456805" h="14722578">
                <a:moveTo>
                  <a:pt x="4407887" y="14719748"/>
                </a:moveTo>
                <a:lnTo>
                  <a:pt x="4414199" y="14721852"/>
                </a:lnTo>
                <a:cubicBezTo>
                  <a:pt x="4416161" y="14722506"/>
                  <a:pt x="4417141" y="14722833"/>
                  <a:pt x="4415669" y="14722343"/>
                </a:cubicBezTo>
                <a:close/>
                <a:moveTo>
                  <a:pt x="4402427" y="14717929"/>
                </a:moveTo>
                <a:lnTo>
                  <a:pt x="4407887" y="14719748"/>
                </a:lnTo>
                <a:lnTo>
                  <a:pt x="4406841" y="14719400"/>
                </a:lnTo>
                <a:cubicBezTo>
                  <a:pt x="4404389" y="14718583"/>
                  <a:pt x="4402427" y="14717929"/>
                  <a:pt x="4402427" y="14717929"/>
                </a:cubicBezTo>
                <a:close/>
                <a:moveTo>
                  <a:pt x="4388449" y="14713515"/>
                </a:moveTo>
                <a:cubicBezTo>
                  <a:pt x="4390001" y="14714005"/>
                  <a:pt x="4394143" y="14715313"/>
                  <a:pt x="4402427" y="14717929"/>
                </a:cubicBezTo>
                <a:cubicBezTo>
                  <a:pt x="4402427" y="14717929"/>
                  <a:pt x="4383789" y="14712044"/>
                  <a:pt x="4388449" y="14713515"/>
                </a:cubicBezTo>
                <a:close/>
                <a:moveTo>
                  <a:pt x="4444323" y="14496949"/>
                </a:moveTo>
                <a:lnTo>
                  <a:pt x="4445827" y="14500967"/>
                </a:lnTo>
                <a:lnTo>
                  <a:pt x="4446023" y="14501699"/>
                </a:lnTo>
                <a:close/>
                <a:moveTo>
                  <a:pt x="4440887" y="14487347"/>
                </a:moveTo>
                <a:lnTo>
                  <a:pt x="4444323" y="14496949"/>
                </a:lnTo>
                <a:lnTo>
                  <a:pt x="4441555" y="14489547"/>
                </a:lnTo>
                <a:cubicBezTo>
                  <a:pt x="4440519" y="14486578"/>
                  <a:pt x="4440219" y="14485583"/>
                  <a:pt x="4440887" y="14487347"/>
                </a:cubicBezTo>
                <a:close/>
                <a:moveTo>
                  <a:pt x="5385953" y="14241876"/>
                </a:moveTo>
                <a:cubicBezTo>
                  <a:pt x="5385953" y="14241876"/>
                  <a:pt x="5419085" y="14252338"/>
                  <a:pt x="5385953" y="14241876"/>
                </a:cubicBezTo>
                <a:close/>
                <a:moveTo>
                  <a:pt x="4175729" y="13842549"/>
                </a:moveTo>
                <a:cubicBezTo>
                  <a:pt x="4175729" y="13842549"/>
                  <a:pt x="4186191" y="13853012"/>
                  <a:pt x="4175729" y="13842549"/>
                </a:cubicBezTo>
                <a:close/>
                <a:moveTo>
                  <a:pt x="4047011" y="13740838"/>
                </a:moveTo>
                <a:cubicBezTo>
                  <a:pt x="4041779" y="13738467"/>
                  <a:pt x="4037093" y="13739230"/>
                  <a:pt x="4034477" y="13744898"/>
                </a:cubicBezTo>
                <a:cubicBezTo>
                  <a:pt x="4034477" y="13765823"/>
                  <a:pt x="4067609" y="13798955"/>
                  <a:pt x="4067609" y="13798955"/>
                </a:cubicBezTo>
                <a:cubicBezTo>
                  <a:pt x="4083305" y="13783261"/>
                  <a:pt x="4062705" y="13747949"/>
                  <a:pt x="4047011" y="13740838"/>
                </a:cubicBezTo>
                <a:close/>
                <a:moveTo>
                  <a:pt x="3477214" y="13723841"/>
                </a:moveTo>
                <a:lnTo>
                  <a:pt x="3483424" y="13734435"/>
                </a:lnTo>
                <a:cubicBezTo>
                  <a:pt x="3478193" y="13734435"/>
                  <a:pt x="3475577" y="13731383"/>
                  <a:pt x="3475577" y="13727024"/>
                </a:cubicBezTo>
                <a:close/>
                <a:moveTo>
                  <a:pt x="3689197" y="13593188"/>
                </a:moveTo>
                <a:cubicBezTo>
                  <a:pt x="3710123" y="13593188"/>
                  <a:pt x="3710123" y="13615858"/>
                  <a:pt x="3699660" y="13626320"/>
                </a:cubicBezTo>
                <a:cubicBezTo>
                  <a:pt x="3689197" y="13626320"/>
                  <a:pt x="3689197" y="13615858"/>
                  <a:pt x="3689197" y="13593188"/>
                </a:cubicBezTo>
                <a:close/>
                <a:moveTo>
                  <a:pt x="3689197" y="13572263"/>
                </a:moveTo>
                <a:cubicBezTo>
                  <a:pt x="3689197" y="13572263"/>
                  <a:pt x="3699660" y="13582726"/>
                  <a:pt x="3689197" y="13593188"/>
                </a:cubicBezTo>
                <a:cubicBezTo>
                  <a:pt x="3689197" y="13593188"/>
                  <a:pt x="3678734" y="13582726"/>
                  <a:pt x="3689197" y="13572263"/>
                </a:cubicBezTo>
                <a:close/>
                <a:moveTo>
                  <a:pt x="4428243" y="13505203"/>
                </a:moveTo>
                <a:lnTo>
                  <a:pt x="4433817" y="13505999"/>
                </a:lnTo>
                <a:lnTo>
                  <a:pt x="4437237" y="13522977"/>
                </a:lnTo>
                <a:close/>
                <a:moveTo>
                  <a:pt x="4423353" y="13495537"/>
                </a:moveTo>
                <a:lnTo>
                  <a:pt x="4428243" y="13505203"/>
                </a:lnTo>
                <a:lnTo>
                  <a:pt x="4424661" y="13504691"/>
                </a:lnTo>
                <a:cubicBezTo>
                  <a:pt x="4423353" y="13503384"/>
                  <a:pt x="4423353" y="13500768"/>
                  <a:pt x="4423353" y="13495537"/>
                </a:cubicBezTo>
                <a:close/>
                <a:moveTo>
                  <a:pt x="4499551" y="13261693"/>
                </a:moveTo>
                <a:lnTo>
                  <a:pt x="4501391" y="13262306"/>
                </a:lnTo>
                <a:cubicBezTo>
                  <a:pt x="4503353" y="13262959"/>
                  <a:pt x="4504333" y="13263286"/>
                  <a:pt x="4502861" y="13262796"/>
                </a:cubicBezTo>
                <a:close/>
                <a:moveTo>
                  <a:pt x="4489619" y="13258382"/>
                </a:moveTo>
                <a:lnTo>
                  <a:pt x="4499551" y="13261693"/>
                </a:lnTo>
                <a:lnTo>
                  <a:pt x="4494033" y="13259853"/>
                </a:lnTo>
                <a:cubicBezTo>
                  <a:pt x="4491581" y="13259036"/>
                  <a:pt x="4489619" y="13258382"/>
                  <a:pt x="4489619" y="13258382"/>
                </a:cubicBezTo>
                <a:close/>
                <a:moveTo>
                  <a:pt x="4466949" y="13204325"/>
                </a:moveTo>
                <a:cubicBezTo>
                  <a:pt x="4466949" y="13204325"/>
                  <a:pt x="4500081" y="13214787"/>
                  <a:pt x="4466949" y="13204325"/>
                </a:cubicBezTo>
                <a:close/>
                <a:moveTo>
                  <a:pt x="6440157" y="13172909"/>
                </a:moveTo>
                <a:cubicBezTo>
                  <a:pt x="6445061" y="13174817"/>
                  <a:pt x="6451929" y="13177487"/>
                  <a:pt x="6448985" y="13176342"/>
                </a:cubicBezTo>
                <a:close/>
                <a:moveTo>
                  <a:pt x="4433817" y="13117136"/>
                </a:moveTo>
                <a:cubicBezTo>
                  <a:pt x="4456485" y="13139805"/>
                  <a:pt x="4466949" y="13171193"/>
                  <a:pt x="4466949" y="13204325"/>
                </a:cubicBezTo>
                <a:cubicBezTo>
                  <a:pt x="4446023" y="13193862"/>
                  <a:pt x="4433817" y="13160730"/>
                  <a:pt x="4433817" y="13117136"/>
                </a:cubicBezTo>
                <a:close/>
                <a:moveTo>
                  <a:pt x="6466601" y="13089058"/>
                </a:moveTo>
                <a:lnTo>
                  <a:pt x="6468441" y="13089671"/>
                </a:lnTo>
                <a:cubicBezTo>
                  <a:pt x="6470403" y="13090325"/>
                  <a:pt x="6471383" y="13090652"/>
                  <a:pt x="6469911" y="13090161"/>
                </a:cubicBezTo>
                <a:close/>
                <a:moveTo>
                  <a:pt x="6456669" y="13085747"/>
                </a:moveTo>
                <a:lnTo>
                  <a:pt x="6466601" y="13089058"/>
                </a:lnTo>
                <a:lnTo>
                  <a:pt x="6461083" y="13087218"/>
                </a:lnTo>
                <a:cubicBezTo>
                  <a:pt x="6458631" y="13086401"/>
                  <a:pt x="6456669" y="13085747"/>
                  <a:pt x="6456669" y="13085747"/>
                </a:cubicBezTo>
                <a:close/>
                <a:moveTo>
                  <a:pt x="3458084" y="12748271"/>
                </a:moveTo>
                <a:cubicBezTo>
                  <a:pt x="3458574" y="12748761"/>
                  <a:pt x="3459882" y="12750069"/>
                  <a:pt x="3462498" y="12752685"/>
                </a:cubicBezTo>
                <a:cubicBezTo>
                  <a:pt x="3462498" y="12752685"/>
                  <a:pt x="3456613" y="12746800"/>
                  <a:pt x="3458084" y="12748271"/>
                </a:cubicBezTo>
                <a:close/>
                <a:moveTo>
                  <a:pt x="6369477" y="12709090"/>
                </a:moveTo>
                <a:cubicBezTo>
                  <a:pt x="6379941" y="12709090"/>
                  <a:pt x="6379941" y="12719553"/>
                  <a:pt x="6379941" y="12742222"/>
                </a:cubicBezTo>
                <a:cubicBezTo>
                  <a:pt x="6359013" y="12742222"/>
                  <a:pt x="6369477" y="12719553"/>
                  <a:pt x="6369477" y="12709090"/>
                </a:cubicBezTo>
                <a:close/>
                <a:moveTo>
                  <a:pt x="6359013" y="12675958"/>
                </a:moveTo>
                <a:cubicBezTo>
                  <a:pt x="6369477" y="12675958"/>
                  <a:pt x="6369477" y="12686421"/>
                  <a:pt x="6369477" y="12709090"/>
                </a:cubicBezTo>
                <a:cubicBezTo>
                  <a:pt x="6348551" y="12709090"/>
                  <a:pt x="6359013" y="12686421"/>
                  <a:pt x="6359013" y="12675958"/>
                </a:cubicBezTo>
                <a:close/>
                <a:moveTo>
                  <a:pt x="4229787" y="12635579"/>
                </a:moveTo>
                <a:cubicBezTo>
                  <a:pt x="4225863" y="12632255"/>
                  <a:pt x="4221941" y="12633671"/>
                  <a:pt x="4219325" y="12644570"/>
                </a:cubicBezTo>
                <a:cubicBezTo>
                  <a:pt x="4219325" y="12655033"/>
                  <a:pt x="4229787" y="12655033"/>
                  <a:pt x="4229787" y="12665496"/>
                </a:cubicBezTo>
                <a:cubicBezTo>
                  <a:pt x="4253329" y="12698191"/>
                  <a:pt x="4241559" y="12645551"/>
                  <a:pt x="4229787" y="12635579"/>
                </a:cubicBezTo>
                <a:close/>
                <a:moveTo>
                  <a:pt x="6325881" y="12590513"/>
                </a:moveTo>
                <a:cubicBezTo>
                  <a:pt x="6348551" y="12611438"/>
                  <a:pt x="6348551" y="12632364"/>
                  <a:pt x="6359013" y="12675958"/>
                </a:cubicBezTo>
                <a:cubicBezTo>
                  <a:pt x="6338089" y="12655033"/>
                  <a:pt x="6325881" y="12621901"/>
                  <a:pt x="6325881" y="12590513"/>
                </a:cubicBezTo>
                <a:close/>
                <a:moveTo>
                  <a:pt x="5952483" y="12440630"/>
                </a:moveTo>
                <a:cubicBezTo>
                  <a:pt x="5961311" y="12445779"/>
                  <a:pt x="5977985" y="12485014"/>
                  <a:pt x="5970137" y="12492861"/>
                </a:cubicBezTo>
                <a:cubicBezTo>
                  <a:pt x="5970137" y="12492861"/>
                  <a:pt x="5947469" y="12470192"/>
                  <a:pt x="5947469" y="12449267"/>
                </a:cubicBezTo>
                <a:cubicBezTo>
                  <a:pt x="5947469" y="12440984"/>
                  <a:pt x="5949539" y="12438913"/>
                  <a:pt x="5952483" y="12440630"/>
                </a:cubicBezTo>
                <a:close/>
                <a:moveTo>
                  <a:pt x="5937005" y="12428341"/>
                </a:moveTo>
                <a:cubicBezTo>
                  <a:pt x="5947469" y="12438804"/>
                  <a:pt x="5937005" y="12428341"/>
                  <a:pt x="5937005" y="12428341"/>
                </a:cubicBezTo>
                <a:close/>
                <a:moveTo>
                  <a:pt x="6024197" y="12416135"/>
                </a:moveTo>
                <a:cubicBezTo>
                  <a:pt x="6034661" y="12416135"/>
                  <a:pt x="6034661" y="12438804"/>
                  <a:pt x="6034661" y="12449267"/>
                </a:cubicBezTo>
                <a:cubicBezTo>
                  <a:pt x="6024197" y="12449267"/>
                  <a:pt x="6024197" y="12428341"/>
                  <a:pt x="6024197" y="12416135"/>
                </a:cubicBezTo>
                <a:close/>
                <a:moveTo>
                  <a:pt x="4165265" y="12374284"/>
                </a:moveTo>
                <a:cubicBezTo>
                  <a:pt x="4165265" y="12374284"/>
                  <a:pt x="4175729" y="12384747"/>
                  <a:pt x="4165265" y="12374284"/>
                </a:cubicBezTo>
                <a:close/>
                <a:moveTo>
                  <a:pt x="5991065" y="12330689"/>
                </a:moveTo>
                <a:cubicBezTo>
                  <a:pt x="6013733" y="12351615"/>
                  <a:pt x="6024197" y="12384747"/>
                  <a:pt x="6024197" y="12416135"/>
                </a:cubicBezTo>
                <a:cubicBezTo>
                  <a:pt x="6003271" y="12395209"/>
                  <a:pt x="5991065" y="12362077"/>
                  <a:pt x="5991065" y="12330689"/>
                </a:cubicBezTo>
                <a:close/>
                <a:moveTo>
                  <a:pt x="4153931" y="12312380"/>
                </a:moveTo>
                <a:cubicBezTo>
                  <a:pt x="4148263" y="12312380"/>
                  <a:pt x="4142595" y="12314996"/>
                  <a:pt x="4142595" y="12320227"/>
                </a:cubicBezTo>
                <a:cubicBezTo>
                  <a:pt x="4142595" y="12320227"/>
                  <a:pt x="4175729" y="12330689"/>
                  <a:pt x="4165265" y="12320227"/>
                </a:cubicBezTo>
                <a:cubicBezTo>
                  <a:pt x="4165265" y="12314996"/>
                  <a:pt x="4159597" y="12312380"/>
                  <a:pt x="4153931" y="12312380"/>
                </a:cubicBezTo>
                <a:close/>
                <a:moveTo>
                  <a:pt x="5873651" y="12258811"/>
                </a:moveTo>
                <a:lnTo>
                  <a:pt x="5882945" y="12266169"/>
                </a:lnTo>
                <a:cubicBezTo>
                  <a:pt x="5882945" y="12266169"/>
                  <a:pt x="5880329" y="12264098"/>
                  <a:pt x="5877059" y="12261510"/>
                </a:cubicBezTo>
                <a:close/>
                <a:moveTo>
                  <a:pt x="5865289" y="12252191"/>
                </a:moveTo>
                <a:cubicBezTo>
                  <a:pt x="5863327" y="12250638"/>
                  <a:pt x="5864635" y="12251674"/>
                  <a:pt x="5867251" y="12253744"/>
                </a:cubicBezTo>
                <a:lnTo>
                  <a:pt x="5873651" y="12258811"/>
                </a:lnTo>
                <a:lnTo>
                  <a:pt x="5870929" y="12256656"/>
                </a:lnTo>
                <a:cubicBezTo>
                  <a:pt x="5868067" y="12254392"/>
                  <a:pt x="5866269" y="12252968"/>
                  <a:pt x="5865289" y="12252191"/>
                </a:cubicBezTo>
                <a:close/>
                <a:moveTo>
                  <a:pt x="5959675" y="12243500"/>
                </a:moveTo>
                <a:cubicBezTo>
                  <a:pt x="5970137" y="12243500"/>
                  <a:pt x="5970137" y="12266169"/>
                  <a:pt x="5970137" y="12276632"/>
                </a:cubicBezTo>
                <a:cubicBezTo>
                  <a:pt x="5959675" y="12276632"/>
                  <a:pt x="5959675" y="12253963"/>
                  <a:pt x="5959675" y="12243500"/>
                </a:cubicBezTo>
                <a:close/>
                <a:moveTo>
                  <a:pt x="5926541" y="12158055"/>
                </a:moveTo>
                <a:cubicBezTo>
                  <a:pt x="5947469" y="12178980"/>
                  <a:pt x="5959675" y="12212112"/>
                  <a:pt x="5959675" y="12243500"/>
                </a:cubicBezTo>
                <a:cubicBezTo>
                  <a:pt x="5937005" y="12222575"/>
                  <a:pt x="5926541" y="12189443"/>
                  <a:pt x="5926541" y="12158055"/>
                </a:cubicBezTo>
                <a:close/>
                <a:moveTo>
                  <a:pt x="2794662" y="12110046"/>
                </a:moveTo>
                <a:cubicBezTo>
                  <a:pt x="2792537" y="12110536"/>
                  <a:pt x="2791120" y="12111844"/>
                  <a:pt x="2791120" y="12114460"/>
                </a:cubicBezTo>
                <a:cubicBezTo>
                  <a:pt x="2791120" y="12124923"/>
                  <a:pt x="2813790" y="12135386"/>
                  <a:pt x="2813790" y="12114460"/>
                </a:cubicBezTo>
                <a:cubicBezTo>
                  <a:pt x="2813790" y="12114460"/>
                  <a:pt x="2801038" y="12108575"/>
                  <a:pt x="2794662" y="12110046"/>
                </a:cubicBezTo>
                <a:close/>
                <a:moveTo>
                  <a:pt x="5905617" y="12103997"/>
                </a:moveTo>
                <a:cubicBezTo>
                  <a:pt x="5916079" y="12114460"/>
                  <a:pt x="5926541" y="12135386"/>
                  <a:pt x="5926541" y="12158055"/>
                </a:cubicBezTo>
                <a:cubicBezTo>
                  <a:pt x="5905617" y="12147592"/>
                  <a:pt x="5905617" y="12135386"/>
                  <a:pt x="5905617" y="12103997"/>
                </a:cubicBezTo>
                <a:close/>
                <a:moveTo>
                  <a:pt x="6083161" y="11977246"/>
                </a:moveTo>
                <a:cubicBezTo>
                  <a:pt x="6080219" y="11974630"/>
                  <a:pt x="6078257" y="11975829"/>
                  <a:pt x="6078257" y="11983676"/>
                </a:cubicBezTo>
                <a:cubicBezTo>
                  <a:pt x="6078257" y="12027271"/>
                  <a:pt x="6109645" y="12049940"/>
                  <a:pt x="6109645" y="12027271"/>
                </a:cubicBezTo>
                <a:cubicBezTo>
                  <a:pt x="6109645" y="12027271"/>
                  <a:pt x="6091989" y="11985093"/>
                  <a:pt x="6083161" y="11977246"/>
                </a:cubicBezTo>
                <a:close/>
                <a:moveTo>
                  <a:pt x="2683002" y="11908694"/>
                </a:moveTo>
                <a:cubicBezTo>
                  <a:pt x="2705672" y="11962751"/>
                  <a:pt x="2737061" y="12016808"/>
                  <a:pt x="2770194" y="12060403"/>
                </a:cubicBezTo>
                <a:cubicBezTo>
                  <a:pt x="2770194" y="12070866"/>
                  <a:pt x="2770194" y="12081328"/>
                  <a:pt x="2780657" y="12081328"/>
                </a:cubicBezTo>
                <a:cubicBezTo>
                  <a:pt x="2791120" y="12103997"/>
                  <a:pt x="2791120" y="12081328"/>
                  <a:pt x="2780657" y="12081328"/>
                </a:cubicBezTo>
                <a:cubicBezTo>
                  <a:pt x="2780657" y="12070866"/>
                  <a:pt x="2780657" y="12060403"/>
                  <a:pt x="2770194" y="12060403"/>
                </a:cubicBezTo>
                <a:cubicBezTo>
                  <a:pt x="2747524" y="12006346"/>
                  <a:pt x="2726598" y="11941826"/>
                  <a:pt x="2683002" y="11908694"/>
                </a:cubicBezTo>
                <a:close/>
                <a:moveTo>
                  <a:pt x="3902899" y="11882418"/>
                </a:moveTo>
                <a:cubicBezTo>
                  <a:pt x="3899112" y="11880929"/>
                  <a:pt x="3896278" y="11882319"/>
                  <a:pt x="3894970" y="11887768"/>
                </a:cubicBezTo>
                <a:cubicBezTo>
                  <a:pt x="3894970" y="11898231"/>
                  <a:pt x="3926359" y="11931363"/>
                  <a:pt x="3926359" y="11931363"/>
                </a:cubicBezTo>
                <a:cubicBezTo>
                  <a:pt x="4002652" y="12044273"/>
                  <a:pt x="3929411" y="11892836"/>
                  <a:pt x="3902899" y="11882418"/>
                </a:cubicBezTo>
                <a:close/>
                <a:moveTo>
                  <a:pt x="3949029" y="11854636"/>
                </a:moveTo>
                <a:cubicBezTo>
                  <a:pt x="3926359" y="11887768"/>
                  <a:pt x="4024014" y="12016808"/>
                  <a:pt x="4034477" y="12037734"/>
                </a:cubicBezTo>
                <a:cubicBezTo>
                  <a:pt x="4078073" y="12124923"/>
                  <a:pt x="4078073" y="12178980"/>
                  <a:pt x="4121669" y="12222575"/>
                </a:cubicBezTo>
                <a:cubicBezTo>
                  <a:pt x="4088537" y="12124923"/>
                  <a:pt x="4044940" y="11995883"/>
                  <a:pt x="3980418" y="11887768"/>
                </a:cubicBezTo>
                <a:cubicBezTo>
                  <a:pt x="3980418" y="11887768"/>
                  <a:pt x="3959492" y="11854636"/>
                  <a:pt x="3949029" y="11854636"/>
                </a:cubicBezTo>
                <a:close/>
                <a:moveTo>
                  <a:pt x="2963760" y="11854636"/>
                </a:moveTo>
                <a:cubicBezTo>
                  <a:pt x="2963760" y="11898231"/>
                  <a:pt x="2986430" y="11908694"/>
                  <a:pt x="3007356" y="11931363"/>
                </a:cubicBezTo>
                <a:cubicBezTo>
                  <a:pt x="3007356" y="11962751"/>
                  <a:pt x="3019563" y="11973214"/>
                  <a:pt x="3040489" y="11983676"/>
                </a:cubicBezTo>
                <a:cubicBezTo>
                  <a:pt x="3071878" y="12093535"/>
                  <a:pt x="3125937" y="12178980"/>
                  <a:pt x="3179996" y="12297557"/>
                </a:cubicBezTo>
                <a:cubicBezTo>
                  <a:pt x="3202666" y="12351615"/>
                  <a:pt x="3267188" y="12428341"/>
                  <a:pt x="3223592" y="12330689"/>
                </a:cubicBezTo>
                <a:cubicBezTo>
                  <a:pt x="3179996" y="12233037"/>
                  <a:pt x="3105011" y="12081328"/>
                  <a:pt x="3040489" y="11983676"/>
                </a:cubicBezTo>
                <a:cubicBezTo>
                  <a:pt x="3040489" y="11952288"/>
                  <a:pt x="3030026" y="11941826"/>
                  <a:pt x="3007356" y="11931363"/>
                </a:cubicBezTo>
                <a:cubicBezTo>
                  <a:pt x="3007356" y="11898231"/>
                  <a:pt x="2986430" y="11877306"/>
                  <a:pt x="2963760" y="11854636"/>
                </a:cubicBezTo>
                <a:close/>
                <a:moveTo>
                  <a:pt x="3887913" y="11815319"/>
                </a:moveTo>
                <a:cubicBezTo>
                  <a:pt x="3889629" y="11809189"/>
                  <a:pt x="3882763" y="11833711"/>
                  <a:pt x="3882763" y="11833711"/>
                </a:cubicBezTo>
                <a:cubicBezTo>
                  <a:pt x="3885815" y="11822812"/>
                  <a:pt x="3887341" y="11817363"/>
                  <a:pt x="3887913" y="11815319"/>
                </a:cubicBezTo>
                <a:close/>
                <a:moveTo>
                  <a:pt x="3851374" y="11767447"/>
                </a:moveTo>
                <a:cubicBezTo>
                  <a:pt x="3861837" y="11779654"/>
                  <a:pt x="3851374" y="11767447"/>
                  <a:pt x="3851374" y="11767447"/>
                </a:cubicBezTo>
                <a:close/>
                <a:moveTo>
                  <a:pt x="3879030" y="11720229"/>
                </a:moveTo>
                <a:cubicBezTo>
                  <a:pt x="3875951" y="11719847"/>
                  <a:pt x="3873608" y="11721455"/>
                  <a:pt x="3872300" y="11725596"/>
                </a:cubicBezTo>
                <a:cubicBezTo>
                  <a:pt x="3872300" y="11736059"/>
                  <a:pt x="3936822" y="11844174"/>
                  <a:pt x="3949029" y="11833711"/>
                </a:cubicBezTo>
                <a:cubicBezTo>
                  <a:pt x="3958184" y="11823031"/>
                  <a:pt x="3900583" y="11722899"/>
                  <a:pt x="3879030" y="11720229"/>
                </a:cubicBezTo>
                <a:close/>
                <a:moveTo>
                  <a:pt x="3724030" y="11417822"/>
                </a:moveTo>
                <a:cubicBezTo>
                  <a:pt x="3717780" y="11414413"/>
                  <a:pt x="3712957" y="11415421"/>
                  <a:pt x="3710123" y="11422178"/>
                </a:cubicBezTo>
                <a:cubicBezTo>
                  <a:pt x="3710123" y="11444847"/>
                  <a:pt x="3764182" y="11519830"/>
                  <a:pt x="3786852" y="11563425"/>
                </a:cubicBezTo>
                <a:cubicBezTo>
                  <a:pt x="3797315" y="11573887"/>
                  <a:pt x="3861837" y="11702927"/>
                  <a:pt x="3872300" y="11682002"/>
                </a:cubicBezTo>
                <a:cubicBezTo>
                  <a:pt x="3881455" y="11682002"/>
                  <a:pt x="3767779" y="11441687"/>
                  <a:pt x="3724030" y="11417822"/>
                </a:cubicBezTo>
                <a:close/>
                <a:moveTo>
                  <a:pt x="3654211" y="11398773"/>
                </a:moveTo>
                <a:cubicBezTo>
                  <a:pt x="3651269" y="11410299"/>
                  <a:pt x="3702276" y="11509367"/>
                  <a:pt x="3710123" y="11540755"/>
                </a:cubicBezTo>
                <a:cubicBezTo>
                  <a:pt x="3743256" y="11594813"/>
                  <a:pt x="3774645" y="11627945"/>
                  <a:pt x="3797315" y="11659333"/>
                </a:cubicBezTo>
                <a:cubicBezTo>
                  <a:pt x="3797315" y="11682002"/>
                  <a:pt x="3807778" y="11682002"/>
                  <a:pt x="3807778" y="11682002"/>
                </a:cubicBezTo>
                <a:cubicBezTo>
                  <a:pt x="3818241" y="11671539"/>
                  <a:pt x="3807778" y="11671539"/>
                  <a:pt x="3797315" y="11659333"/>
                </a:cubicBezTo>
                <a:cubicBezTo>
                  <a:pt x="3774645" y="11584350"/>
                  <a:pt x="3720586" y="11498905"/>
                  <a:pt x="3678734" y="11422178"/>
                </a:cubicBezTo>
                <a:cubicBezTo>
                  <a:pt x="3662168" y="11400817"/>
                  <a:pt x="3655192" y="11394932"/>
                  <a:pt x="3654211" y="11398773"/>
                </a:cubicBezTo>
                <a:close/>
                <a:moveTo>
                  <a:pt x="3105011" y="11076909"/>
                </a:moveTo>
                <a:lnTo>
                  <a:pt x="3105011" y="11087372"/>
                </a:lnTo>
                <a:cubicBezTo>
                  <a:pt x="3105011" y="11097834"/>
                  <a:pt x="3169533" y="11205949"/>
                  <a:pt x="3192203" y="11249544"/>
                </a:cubicBezTo>
                <a:cubicBezTo>
                  <a:pt x="3385769" y="11605275"/>
                  <a:pt x="3591542" y="11931363"/>
                  <a:pt x="3753719" y="12309764"/>
                </a:cubicBezTo>
                <a:cubicBezTo>
                  <a:pt x="3774645" y="12341152"/>
                  <a:pt x="3828704" y="12438804"/>
                  <a:pt x="3786852" y="12351615"/>
                </a:cubicBezTo>
                <a:cubicBezTo>
                  <a:pt x="3645601" y="11995883"/>
                  <a:pt x="3462498" y="11682002"/>
                  <a:pt x="3300321" y="11389046"/>
                </a:cubicBezTo>
                <a:cubicBezTo>
                  <a:pt x="3235799" y="11282675"/>
                  <a:pt x="3179996" y="11141429"/>
                  <a:pt x="3105011" y="11076909"/>
                </a:cubicBezTo>
                <a:close/>
                <a:moveTo>
                  <a:pt x="6121853" y="10189323"/>
                </a:moveTo>
                <a:cubicBezTo>
                  <a:pt x="6132315" y="10189323"/>
                  <a:pt x="6153241" y="10189323"/>
                  <a:pt x="6163705" y="10189323"/>
                </a:cubicBezTo>
                <a:cubicBezTo>
                  <a:pt x="6132315" y="10201530"/>
                  <a:pt x="6121853" y="10201530"/>
                  <a:pt x="6121853" y="10189323"/>
                </a:cubicBezTo>
                <a:close/>
                <a:moveTo>
                  <a:pt x="7051317" y="9985301"/>
                </a:moveTo>
                <a:cubicBezTo>
                  <a:pt x="7040855" y="10016689"/>
                  <a:pt x="7051317" y="9985301"/>
                  <a:pt x="7051317" y="9985301"/>
                </a:cubicBezTo>
                <a:close/>
                <a:moveTo>
                  <a:pt x="7055731" y="9971324"/>
                </a:moveTo>
                <a:cubicBezTo>
                  <a:pt x="7057203" y="9966664"/>
                  <a:pt x="7051317" y="9985301"/>
                  <a:pt x="7051317" y="9985301"/>
                </a:cubicBezTo>
                <a:cubicBezTo>
                  <a:pt x="7053933" y="9977018"/>
                  <a:pt x="7055241" y="9972877"/>
                  <a:pt x="7055731" y="9971324"/>
                </a:cubicBezTo>
                <a:close/>
                <a:moveTo>
                  <a:pt x="1931408" y="9916639"/>
                </a:moveTo>
                <a:cubicBezTo>
                  <a:pt x="1925740" y="9919473"/>
                  <a:pt x="1922689" y="9925140"/>
                  <a:pt x="1927920" y="9931243"/>
                </a:cubicBezTo>
                <a:lnTo>
                  <a:pt x="1950590" y="9919037"/>
                </a:lnTo>
                <a:cubicBezTo>
                  <a:pt x="1945359" y="9913806"/>
                  <a:pt x="1937075" y="9913806"/>
                  <a:pt x="1931408" y="9916639"/>
                </a:cubicBezTo>
                <a:close/>
                <a:moveTo>
                  <a:pt x="7231151" y="9883398"/>
                </a:moveTo>
                <a:cubicBezTo>
                  <a:pt x="7233113" y="9883725"/>
                  <a:pt x="7234421" y="9885033"/>
                  <a:pt x="7234421" y="9887649"/>
                </a:cubicBezTo>
                <a:cubicBezTo>
                  <a:pt x="7244885" y="9887649"/>
                  <a:pt x="7213495" y="9898111"/>
                  <a:pt x="7213495" y="9898111"/>
                </a:cubicBezTo>
                <a:cubicBezTo>
                  <a:pt x="7213495" y="9890265"/>
                  <a:pt x="7225265" y="9882417"/>
                  <a:pt x="7231151" y="9883398"/>
                </a:cubicBezTo>
                <a:close/>
                <a:moveTo>
                  <a:pt x="7386135" y="9424675"/>
                </a:moveTo>
                <a:cubicBezTo>
                  <a:pt x="7380905" y="9424675"/>
                  <a:pt x="7375673" y="9427290"/>
                  <a:pt x="7375673" y="9432521"/>
                </a:cubicBezTo>
                <a:cubicBezTo>
                  <a:pt x="7375673" y="9444728"/>
                  <a:pt x="7396597" y="9444728"/>
                  <a:pt x="7396597" y="9432521"/>
                </a:cubicBezTo>
                <a:cubicBezTo>
                  <a:pt x="7396597" y="9427290"/>
                  <a:pt x="7391367" y="9424675"/>
                  <a:pt x="7386135" y="9424675"/>
                </a:cubicBezTo>
                <a:close/>
                <a:moveTo>
                  <a:pt x="837748" y="8852632"/>
                </a:moveTo>
                <a:cubicBezTo>
                  <a:pt x="834315" y="8846501"/>
                  <a:pt x="820583" y="8871023"/>
                  <a:pt x="836277" y="8871023"/>
                </a:cubicBezTo>
                <a:cubicBezTo>
                  <a:pt x="836277" y="8893692"/>
                  <a:pt x="846740" y="8904155"/>
                  <a:pt x="858947" y="8904155"/>
                </a:cubicBezTo>
                <a:cubicBezTo>
                  <a:pt x="869410" y="8893692"/>
                  <a:pt x="858947" y="8881486"/>
                  <a:pt x="836277" y="8871023"/>
                </a:cubicBezTo>
                <a:cubicBezTo>
                  <a:pt x="838893" y="8860125"/>
                  <a:pt x="838893" y="8854675"/>
                  <a:pt x="837748" y="8852632"/>
                </a:cubicBezTo>
                <a:close/>
                <a:moveTo>
                  <a:pt x="669686" y="8591909"/>
                </a:moveTo>
                <a:cubicBezTo>
                  <a:pt x="668215" y="8588966"/>
                  <a:pt x="674100" y="8600737"/>
                  <a:pt x="674100" y="8600737"/>
                </a:cubicBezTo>
                <a:cubicBezTo>
                  <a:pt x="671484" y="8595506"/>
                  <a:pt x="670177" y="8592890"/>
                  <a:pt x="669686" y="8591909"/>
                </a:cubicBezTo>
                <a:close/>
                <a:moveTo>
                  <a:pt x="7300851" y="7945047"/>
                </a:moveTo>
                <a:cubicBezTo>
                  <a:pt x="7304283" y="7945619"/>
                  <a:pt x="7311149" y="7965564"/>
                  <a:pt x="7311149" y="7974719"/>
                </a:cubicBezTo>
                <a:cubicBezTo>
                  <a:pt x="7311149" y="7995644"/>
                  <a:pt x="7298943" y="7962512"/>
                  <a:pt x="7298943" y="7952050"/>
                </a:cubicBezTo>
                <a:cubicBezTo>
                  <a:pt x="7298943" y="7946818"/>
                  <a:pt x="7299705" y="7944857"/>
                  <a:pt x="7300851" y="7945047"/>
                </a:cubicBezTo>
                <a:close/>
                <a:moveTo>
                  <a:pt x="7071181" y="7277968"/>
                </a:moveTo>
                <a:cubicBezTo>
                  <a:pt x="7067775" y="7277859"/>
                  <a:pt x="7064397" y="7282001"/>
                  <a:pt x="7061781" y="7292899"/>
                </a:cubicBezTo>
                <a:cubicBezTo>
                  <a:pt x="7061781" y="7313825"/>
                  <a:pt x="7072245" y="7336494"/>
                  <a:pt x="7082707" y="7326031"/>
                </a:cubicBezTo>
                <a:cubicBezTo>
                  <a:pt x="7091861" y="7316877"/>
                  <a:pt x="7081399" y="7278295"/>
                  <a:pt x="7071181" y="7277968"/>
                </a:cubicBezTo>
                <a:close/>
                <a:moveTo>
                  <a:pt x="7012125" y="6786651"/>
                </a:moveTo>
                <a:cubicBezTo>
                  <a:pt x="7010527" y="6787557"/>
                  <a:pt x="7009029" y="6790472"/>
                  <a:pt x="7007721" y="6795921"/>
                </a:cubicBezTo>
                <a:cubicBezTo>
                  <a:pt x="6997259" y="6849978"/>
                  <a:pt x="7040855" y="6870904"/>
                  <a:pt x="7028649" y="6883110"/>
                </a:cubicBezTo>
                <a:cubicBezTo>
                  <a:pt x="7039329" y="6872430"/>
                  <a:pt x="7023307" y="6780309"/>
                  <a:pt x="7012125" y="6786651"/>
                </a:cubicBezTo>
                <a:close/>
                <a:moveTo>
                  <a:pt x="6866471" y="6731402"/>
                </a:moveTo>
                <a:cubicBezTo>
                  <a:pt x="6856009" y="6762789"/>
                  <a:pt x="6899605" y="6839516"/>
                  <a:pt x="6899605" y="6839516"/>
                </a:cubicBezTo>
                <a:cubicBezTo>
                  <a:pt x="6910067" y="6829053"/>
                  <a:pt x="6878677" y="6708732"/>
                  <a:pt x="6866471" y="6731402"/>
                </a:cubicBezTo>
                <a:close/>
                <a:moveTo>
                  <a:pt x="6693831" y="5951931"/>
                </a:moveTo>
                <a:cubicBezTo>
                  <a:pt x="6683369" y="6005987"/>
                  <a:pt x="6716501" y="6103640"/>
                  <a:pt x="6726965" y="6180366"/>
                </a:cubicBezTo>
                <a:cubicBezTo>
                  <a:pt x="6737427" y="6211754"/>
                  <a:pt x="6770561" y="6407057"/>
                  <a:pt x="6770561" y="6407057"/>
                </a:cubicBezTo>
                <a:cubicBezTo>
                  <a:pt x="6791485" y="6384388"/>
                  <a:pt x="6726965" y="5887410"/>
                  <a:pt x="6693831" y="5951931"/>
                </a:cubicBezTo>
                <a:close/>
                <a:moveTo>
                  <a:pt x="5797497" y="5931005"/>
                </a:moveTo>
                <a:cubicBezTo>
                  <a:pt x="5774829" y="5951931"/>
                  <a:pt x="5841093" y="6190829"/>
                  <a:pt x="5841093" y="6211754"/>
                </a:cubicBezTo>
                <a:cubicBezTo>
                  <a:pt x="5841093" y="6234423"/>
                  <a:pt x="5872483" y="6373926"/>
                  <a:pt x="5862021" y="6265811"/>
                </a:cubicBezTo>
                <a:cubicBezTo>
                  <a:pt x="5851557" y="6190829"/>
                  <a:pt x="5818425" y="5910079"/>
                  <a:pt x="5797497" y="5931005"/>
                </a:cubicBezTo>
                <a:close/>
                <a:moveTo>
                  <a:pt x="3564220" y="5631393"/>
                </a:moveTo>
                <a:lnTo>
                  <a:pt x="3560807" y="5632164"/>
                </a:lnTo>
                <a:cubicBezTo>
                  <a:pt x="3557428" y="5632927"/>
                  <a:pt x="3555739" y="5633308"/>
                  <a:pt x="3558273" y="5632736"/>
                </a:cubicBezTo>
                <a:close/>
                <a:moveTo>
                  <a:pt x="3581079" y="5627587"/>
                </a:moveTo>
                <a:cubicBezTo>
                  <a:pt x="3574322" y="5629112"/>
                  <a:pt x="3569254" y="5630257"/>
                  <a:pt x="3565558" y="5631091"/>
                </a:cubicBezTo>
                <a:lnTo>
                  <a:pt x="3564220" y="5631393"/>
                </a:lnTo>
                <a:lnTo>
                  <a:pt x="3573477" y="5629303"/>
                </a:lnTo>
                <a:cubicBezTo>
                  <a:pt x="3577700" y="5628349"/>
                  <a:pt x="3581079" y="5627587"/>
                  <a:pt x="3581079" y="5627587"/>
                </a:cubicBezTo>
                <a:close/>
                <a:moveTo>
                  <a:pt x="3581079" y="5627587"/>
                </a:moveTo>
                <a:cubicBezTo>
                  <a:pt x="3591542" y="5627587"/>
                  <a:pt x="3602005" y="5627587"/>
                  <a:pt x="3612468" y="5650256"/>
                </a:cubicBezTo>
                <a:cubicBezTo>
                  <a:pt x="3591542" y="5650256"/>
                  <a:pt x="3581079" y="5639793"/>
                  <a:pt x="3581079" y="5627587"/>
                </a:cubicBezTo>
                <a:close/>
                <a:moveTo>
                  <a:pt x="3288114" y="5509010"/>
                </a:moveTo>
                <a:cubicBezTo>
                  <a:pt x="3300321" y="5509010"/>
                  <a:pt x="3310784" y="5509010"/>
                  <a:pt x="3310784" y="5521216"/>
                </a:cubicBezTo>
                <a:cubicBezTo>
                  <a:pt x="3300321" y="5521216"/>
                  <a:pt x="3288114" y="5521216"/>
                  <a:pt x="3288114" y="5509010"/>
                </a:cubicBezTo>
                <a:close/>
                <a:moveTo>
                  <a:pt x="3267188" y="5498546"/>
                </a:moveTo>
                <a:cubicBezTo>
                  <a:pt x="3277651" y="5498546"/>
                  <a:pt x="3288114" y="5498546"/>
                  <a:pt x="3288114" y="5509010"/>
                </a:cubicBezTo>
                <a:cubicBezTo>
                  <a:pt x="3277651" y="5509010"/>
                  <a:pt x="3267188" y="5509010"/>
                  <a:pt x="3267188" y="5498546"/>
                </a:cubicBezTo>
                <a:close/>
                <a:moveTo>
                  <a:pt x="3246262" y="5488084"/>
                </a:moveTo>
                <a:cubicBezTo>
                  <a:pt x="3256725" y="5488084"/>
                  <a:pt x="3267188" y="5488084"/>
                  <a:pt x="3267188" y="5498546"/>
                </a:cubicBezTo>
                <a:cubicBezTo>
                  <a:pt x="3256725" y="5498546"/>
                  <a:pt x="3246262" y="5498546"/>
                  <a:pt x="3246262" y="5488084"/>
                </a:cubicBezTo>
                <a:close/>
                <a:moveTo>
                  <a:pt x="3223592" y="5477621"/>
                </a:moveTo>
                <a:cubicBezTo>
                  <a:pt x="3235799" y="5477621"/>
                  <a:pt x="3246262" y="5477621"/>
                  <a:pt x="3246262" y="5488084"/>
                </a:cubicBezTo>
                <a:cubicBezTo>
                  <a:pt x="3235799" y="5488084"/>
                  <a:pt x="3223592" y="5488084"/>
                  <a:pt x="3223592" y="5477621"/>
                </a:cubicBezTo>
                <a:close/>
                <a:moveTo>
                  <a:pt x="3179996" y="5454952"/>
                </a:moveTo>
                <a:cubicBezTo>
                  <a:pt x="3202666" y="5454952"/>
                  <a:pt x="3223592" y="5454952"/>
                  <a:pt x="3223592" y="5477621"/>
                </a:cubicBezTo>
                <a:cubicBezTo>
                  <a:pt x="3202666" y="5477621"/>
                  <a:pt x="3192203" y="5465414"/>
                  <a:pt x="3179996" y="5454952"/>
                </a:cubicBezTo>
                <a:close/>
                <a:moveTo>
                  <a:pt x="3159070" y="5444489"/>
                </a:moveTo>
                <a:cubicBezTo>
                  <a:pt x="3169533" y="5444489"/>
                  <a:pt x="3179996" y="5444489"/>
                  <a:pt x="3179996" y="5454952"/>
                </a:cubicBezTo>
                <a:cubicBezTo>
                  <a:pt x="3169533" y="5454952"/>
                  <a:pt x="3159070" y="5454952"/>
                  <a:pt x="3159070" y="5444489"/>
                </a:cubicBezTo>
                <a:close/>
                <a:moveTo>
                  <a:pt x="3138144" y="5434026"/>
                </a:moveTo>
                <a:cubicBezTo>
                  <a:pt x="3148607" y="5434026"/>
                  <a:pt x="3159070" y="5434026"/>
                  <a:pt x="3159070" y="5444489"/>
                </a:cubicBezTo>
                <a:cubicBezTo>
                  <a:pt x="3148607" y="5444489"/>
                  <a:pt x="3138144" y="5444489"/>
                  <a:pt x="3138144" y="5434026"/>
                </a:cubicBezTo>
                <a:close/>
                <a:moveTo>
                  <a:pt x="3105724" y="5425904"/>
                </a:moveTo>
                <a:lnTo>
                  <a:pt x="3099126" y="5427487"/>
                </a:lnTo>
                <a:cubicBezTo>
                  <a:pt x="3095038" y="5428468"/>
                  <a:pt x="3094017" y="5428713"/>
                  <a:pt x="3102957" y="5426568"/>
                </a:cubicBezTo>
                <a:close/>
                <a:moveTo>
                  <a:pt x="3115474" y="5423564"/>
                </a:moveTo>
                <a:lnTo>
                  <a:pt x="3105724" y="5425904"/>
                </a:lnTo>
                <a:lnTo>
                  <a:pt x="3109344" y="5425035"/>
                </a:lnTo>
                <a:cubicBezTo>
                  <a:pt x="3112749" y="5424218"/>
                  <a:pt x="3115474" y="5423564"/>
                  <a:pt x="3115474" y="5423564"/>
                </a:cubicBezTo>
                <a:close/>
                <a:moveTo>
                  <a:pt x="3115474" y="5423564"/>
                </a:moveTo>
                <a:cubicBezTo>
                  <a:pt x="3125937" y="5423564"/>
                  <a:pt x="3138144" y="5423564"/>
                  <a:pt x="3138144" y="5434026"/>
                </a:cubicBezTo>
                <a:cubicBezTo>
                  <a:pt x="3125937" y="5434026"/>
                  <a:pt x="3115474" y="5434026"/>
                  <a:pt x="3115474" y="5423564"/>
                </a:cubicBezTo>
                <a:close/>
                <a:moveTo>
                  <a:pt x="3061415" y="5390432"/>
                </a:moveTo>
                <a:lnTo>
                  <a:pt x="3040489" y="5400895"/>
                </a:lnTo>
                <a:cubicBezTo>
                  <a:pt x="3030026" y="5390432"/>
                  <a:pt x="3061415" y="5390432"/>
                  <a:pt x="3061415" y="5390432"/>
                </a:cubicBezTo>
                <a:close/>
                <a:moveTo>
                  <a:pt x="3030026" y="5379969"/>
                </a:moveTo>
                <a:lnTo>
                  <a:pt x="3007356" y="5390432"/>
                </a:lnTo>
                <a:cubicBezTo>
                  <a:pt x="3007356" y="5379969"/>
                  <a:pt x="3030026" y="5379969"/>
                  <a:pt x="3030026" y="5379969"/>
                </a:cubicBezTo>
                <a:close/>
                <a:moveTo>
                  <a:pt x="6714457" y="4618944"/>
                </a:moveTo>
                <a:cubicBezTo>
                  <a:pt x="6725003" y="4625565"/>
                  <a:pt x="6734811" y="4658915"/>
                  <a:pt x="6726965" y="4666762"/>
                </a:cubicBezTo>
                <a:cubicBezTo>
                  <a:pt x="6726965" y="4698150"/>
                  <a:pt x="6704295" y="4687688"/>
                  <a:pt x="6704295" y="4623168"/>
                </a:cubicBezTo>
                <a:cubicBezTo>
                  <a:pt x="6707347" y="4617500"/>
                  <a:pt x="6710943" y="4616737"/>
                  <a:pt x="6714457" y="4618944"/>
                </a:cubicBezTo>
                <a:close/>
                <a:moveTo>
                  <a:pt x="6693831" y="4569110"/>
                </a:moveTo>
                <a:cubicBezTo>
                  <a:pt x="6704295" y="4558647"/>
                  <a:pt x="6716501" y="4579573"/>
                  <a:pt x="6704295" y="4590036"/>
                </a:cubicBezTo>
                <a:cubicBezTo>
                  <a:pt x="6704295" y="4612704"/>
                  <a:pt x="6693831" y="4590036"/>
                  <a:pt x="6693831" y="4569110"/>
                </a:cubicBezTo>
                <a:close/>
                <a:moveTo>
                  <a:pt x="6443791" y="4429871"/>
                </a:moveTo>
                <a:lnTo>
                  <a:pt x="6442281" y="4437672"/>
                </a:lnTo>
                <a:cubicBezTo>
                  <a:pt x="6441627" y="4441051"/>
                  <a:pt x="6441301" y="4442740"/>
                  <a:pt x="6441791" y="4440206"/>
                </a:cubicBezTo>
                <a:close/>
                <a:moveTo>
                  <a:pt x="6446205" y="4417401"/>
                </a:moveTo>
                <a:lnTo>
                  <a:pt x="6443791" y="4429871"/>
                </a:lnTo>
                <a:lnTo>
                  <a:pt x="6444733" y="4425003"/>
                </a:lnTo>
                <a:cubicBezTo>
                  <a:pt x="6445551" y="4420779"/>
                  <a:pt x="6446205" y="4417401"/>
                  <a:pt x="6446205" y="4417401"/>
                </a:cubicBezTo>
                <a:close/>
                <a:moveTo>
                  <a:pt x="6435743" y="4342418"/>
                </a:moveTo>
                <a:cubicBezTo>
                  <a:pt x="6435743" y="4342418"/>
                  <a:pt x="6435743" y="4342418"/>
                  <a:pt x="6435743" y="4352881"/>
                </a:cubicBezTo>
                <a:cubicBezTo>
                  <a:pt x="6423537" y="4396475"/>
                  <a:pt x="6435743" y="4352881"/>
                  <a:pt x="6435743" y="4342418"/>
                </a:cubicBezTo>
                <a:close/>
                <a:moveTo>
                  <a:pt x="6423537" y="4277898"/>
                </a:moveTo>
                <a:cubicBezTo>
                  <a:pt x="6423537" y="4277898"/>
                  <a:pt x="6456669" y="4309286"/>
                  <a:pt x="6423537" y="4277898"/>
                </a:cubicBezTo>
                <a:close/>
                <a:moveTo>
                  <a:pt x="6583495" y="4232154"/>
                </a:moveTo>
                <a:cubicBezTo>
                  <a:pt x="6603261" y="4256782"/>
                  <a:pt x="6623859" y="4464483"/>
                  <a:pt x="6585713" y="4342418"/>
                </a:cubicBezTo>
                <a:cubicBezTo>
                  <a:pt x="6585713" y="4298823"/>
                  <a:pt x="6564787" y="4277898"/>
                  <a:pt x="6575249" y="4234303"/>
                </a:cubicBezTo>
                <a:cubicBezTo>
                  <a:pt x="6577865" y="4228854"/>
                  <a:pt x="6580671" y="4228636"/>
                  <a:pt x="6583495" y="4232154"/>
                </a:cubicBezTo>
                <a:close/>
                <a:moveTo>
                  <a:pt x="6413073" y="4211634"/>
                </a:moveTo>
                <a:cubicBezTo>
                  <a:pt x="6435743" y="4211634"/>
                  <a:pt x="6413073" y="4255229"/>
                  <a:pt x="6423537" y="4277898"/>
                </a:cubicBezTo>
                <a:cubicBezTo>
                  <a:pt x="6392147" y="4265692"/>
                  <a:pt x="6413073" y="4223841"/>
                  <a:pt x="6413073" y="4211634"/>
                </a:cubicBezTo>
                <a:close/>
                <a:moveTo>
                  <a:pt x="6392147" y="4082594"/>
                </a:moveTo>
                <a:cubicBezTo>
                  <a:pt x="6402609" y="4115726"/>
                  <a:pt x="6413073" y="4157577"/>
                  <a:pt x="6413073" y="4211634"/>
                </a:cubicBezTo>
                <a:cubicBezTo>
                  <a:pt x="6392147" y="4180246"/>
                  <a:pt x="6392147" y="4126189"/>
                  <a:pt x="6392147" y="4082594"/>
                </a:cubicBezTo>
                <a:close/>
                <a:moveTo>
                  <a:pt x="6378169" y="4064203"/>
                </a:moveTo>
                <a:cubicBezTo>
                  <a:pt x="6379721" y="4066246"/>
                  <a:pt x="6383863" y="4071696"/>
                  <a:pt x="6392147" y="4082594"/>
                </a:cubicBezTo>
                <a:cubicBezTo>
                  <a:pt x="6392147" y="4082594"/>
                  <a:pt x="6373509" y="4058072"/>
                  <a:pt x="6378169" y="4064203"/>
                </a:cubicBezTo>
                <a:close/>
                <a:moveTo>
                  <a:pt x="6121853" y="4039000"/>
                </a:moveTo>
                <a:cubicBezTo>
                  <a:pt x="6109645" y="4061669"/>
                  <a:pt x="6132315" y="4157577"/>
                  <a:pt x="6142777" y="4223841"/>
                </a:cubicBezTo>
                <a:cubicBezTo>
                  <a:pt x="6153241" y="4288361"/>
                  <a:pt x="6163705" y="4342418"/>
                  <a:pt x="6175911" y="4396475"/>
                </a:cubicBezTo>
                <a:cubicBezTo>
                  <a:pt x="6304955" y="5174203"/>
                  <a:pt x="6413073" y="5931005"/>
                  <a:pt x="6531653" y="6731402"/>
                </a:cubicBezTo>
                <a:cubicBezTo>
                  <a:pt x="6531653" y="6774996"/>
                  <a:pt x="6554325" y="6914498"/>
                  <a:pt x="6554325" y="6914498"/>
                </a:cubicBezTo>
                <a:cubicBezTo>
                  <a:pt x="6585713" y="6883110"/>
                  <a:pt x="6521191" y="6612824"/>
                  <a:pt x="6521191" y="6536097"/>
                </a:cubicBezTo>
                <a:cubicBezTo>
                  <a:pt x="6413073" y="5747908"/>
                  <a:pt x="6325881" y="5088757"/>
                  <a:pt x="6196837" y="4373806"/>
                </a:cubicBezTo>
                <a:cubicBezTo>
                  <a:pt x="6186373" y="4319749"/>
                  <a:pt x="6121853" y="4018074"/>
                  <a:pt x="6121853" y="4039000"/>
                </a:cubicBezTo>
                <a:close/>
                <a:moveTo>
                  <a:pt x="6108173" y="4004724"/>
                </a:moveTo>
                <a:lnTo>
                  <a:pt x="6105231" y="4023360"/>
                </a:lnTo>
                <a:cubicBezTo>
                  <a:pt x="6104249" y="4029573"/>
                  <a:pt x="6106539" y="4015077"/>
                  <a:pt x="6108173" y="4004724"/>
                </a:cubicBezTo>
                <a:close/>
                <a:moveTo>
                  <a:pt x="6371111" y="3953473"/>
                </a:moveTo>
                <a:cubicBezTo>
                  <a:pt x="6374055" y="3955189"/>
                  <a:pt x="6379941" y="3987558"/>
                  <a:pt x="6379941" y="3995405"/>
                </a:cubicBezTo>
                <a:cubicBezTo>
                  <a:pt x="6369477" y="4018074"/>
                  <a:pt x="6359013" y="4007612"/>
                  <a:pt x="6369477" y="3964017"/>
                </a:cubicBezTo>
                <a:cubicBezTo>
                  <a:pt x="6369477" y="3955734"/>
                  <a:pt x="6370131" y="3952900"/>
                  <a:pt x="6371111" y="3953473"/>
                </a:cubicBezTo>
                <a:close/>
                <a:moveTo>
                  <a:pt x="6354599" y="3936934"/>
                </a:moveTo>
                <a:cubicBezTo>
                  <a:pt x="6353129" y="3935463"/>
                  <a:pt x="6359013" y="3941348"/>
                  <a:pt x="6359013" y="3941348"/>
                </a:cubicBezTo>
                <a:cubicBezTo>
                  <a:pt x="6356397" y="3938732"/>
                  <a:pt x="6355089" y="3937424"/>
                  <a:pt x="6354599" y="3936934"/>
                </a:cubicBezTo>
                <a:close/>
                <a:moveTo>
                  <a:pt x="6083069" y="3794683"/>
                </a:moveTo>
                <a:cubicBezTo>
                  <a:pt x="6081227" y="3794325"/>
                  <a:pt x="6079565" y="3796396"/>
                  <a:pt x="6078257" y="3801845"/>
                </a:cubicBezTo>
                <a:cubicBezTo>
                  <a:pt x="6067793" y="3822771"/>
                  <a:pt x="6088719" y="3822771"/>
                  <a:pt x="6088719" y="3833233"/>
                </a:cubicBezTo>
                <a:cubicBezTo>
                  <a:pt x="6117711" y="3918679"/>
                  <a:pt x="6095967" y="3797186"/>
                  <a:pt x="6083069" y="3794683"/>
                </a:cubicBezTo>
                <a:close/>
                <a:moveTo>
                  <a:pt x="6062643" y="3666648"/>
                </a:moveTo>
                <a:cubicBezTo>
                  <a:pt x="6060927" y="3665176"/>
                  <a:pt x="6067793" y="3671062"/>
                  <a:pt x="6067793" y="3671062"/>
                </a:cubicBezTo>
                <a:cubicBezTo>
                  <a:pt x="6064741" y="3668446"/>
                  <a:pt x="6063215" y="3667138"/>
                  <a:pt x="6062643" y="3666648"/>
                </a:cubicBezTo>
                <a:close/>
                <a:moveTo>
                  <a:pt x="6028939" y="3454860"/>
                </a:moveTo>
                <a:cubicBezTo>
                  <a:pt x="6026159" y="3455268"/>
                  <a:pt x="6024197" y="3458756"/>
                  <a:pt x="6024197" y="3467039"/>
                </a:cubicBezTo>
                <a:cubicBezTo>
                  <a:pt x="6024197" y="3477502"/>
                  <a:pt x="6045123" y="3487964"/>
                  <a:pt x="6045123" y="3487964"/>
                </a:cubicBezTo>
                <a:cubicBezTo>
                  <a:pt x="6052971" y="3480117"/>
                  <a:pt x="6037277" y="3453634"/>
                  <a:pt x="6028939" y="3454860"/>
                </a:cubicBezTo>
                <a:close/>
                <a:moveTo>
                  <a:pt x="5793083" y="2472265"/>
                </a:moveTo>
                <a:cubicBezTo>
                  <a:pt x="5797497" y="2474717"/>
                  <a:pt x="5797497" y="2507086"/>
                  <a:pt x="5797497" y="2514933"/>
                </a:cubicBezTo>
                <a:cubicBezTo>
                  <a:pt x="5797497" y="2537602"/>
                  <a:pt x="5774829" y="2525396"/>
                  <a:pt x="5787035" y="2481801"/>
                </a:cubicBezTo>
                <a:cubicBezTo>
                  <a:pt x="5789651" y="2473954"/>
                  <a:pt x="5791613" y="2471448"/>
                  <a:pt x="5793083" y="2472265"/>
                </a:cubicBezTo>
                <a:close/>
                <a:moveTo>
                  <a:pt x="5783945" y="2408351"/>
                </a:moveTo>
                <a:lnTo>
                  <a:pt x="5788807" y="2414747"/>
                </a:lnTo>
                <a:cubicBezTo>
                  <a:pt x="5790359" y="2416791"/>
                  <a:pt x="5789325" y="2415429"/>
                  <a:pt x="5787253" y="2412704"/>
                </a:cubicBezTo>
                <a:close/>
                <a:moveTo>
                  <a:pt x="5774829" y="2396356"/>
                </a:moveTo>
                <a:cubicBezTo>
                  <a:pt x="5774829" y="2396356"/>
                  <a:pt x="5776899" y="2399081"/>
                  <a:pt x="5779489" y="2402486"/>
                </a:cubicBezTo>
                <a:lnTo>
                  <a:pt x="5783945" y="2408351"/>
                </a:lnTo>
                <a:close/>
                <a:moveTo>
                  <a:pt x="5753901" y="2255109"/>
                </a:moveTo>
                <a:cubicBezTo>
                  <a:pt x="5774829" y="2288241"/>
                  <a:pt x="5774829" y="2342299"/>
                  <a:pt x="5774829" y="2396356"/>
                </a:cubicBezTo>
                <a:cubicBezTo>
                  <a:pt x="5753901" y="2363224"/>
                  <a:pt x="5753901" y="2309167"/>
                  <a:pt x="5753901" y="2255109"/>
                </a:cubicBezTo>
                <a:close/>
                <a:moveTo>
                  <a:pt x="5743439" y="2190590"/>
                </a:moveTo>
                <a:cubicBezTo>
                  <a:pt x="5764365" y="2190590"/>
                  <a:pt x="5743439" y="2234184"/>
                  <a:pt x="5753901" y="2255109"/>
                </a:cubicBezTo>
                <a:cubicBezTo>
                  <a:pt x="5731233" y="2255109"/>
                  <a:pt x="5753901" y="2211515"/>
                  <a:pt x="5743439" y="2190590"/>
                </a:cubicBezTo>
                <a:close/>
                <a:moveTo>
                  <a:pt x="5731233" y="2136532"/>
                </a:moveTo>
                <a:cubicBezTo>
                  <a:pt x="5753901" y="2136532"/>
                  <a:pt x="5743439" y="2180127"/>
                  <a:pt x="5743439" y="2190590"/>
                </a:cubicBezTo>
                <a:cubicBezTo>
                  <a:pt x="5720769" y="2190590"/>
                  <a:pt x="5743439" y="2159201"/>
                  <a:pt x="5731233" y="2136532"/>
                </a:cubicBezTo>
                <a:close/>
                <a:moveTo>
                  <a:pt x="5710305" y="1997030"/>
                </a:moveTo>
                <a:cubicBezTo>
                  <a:pt x="5731233" y="2028418"/>
                  <a:pt x="5731233" y="2082475"/>
                  <a:pt x="5731233" y="2136532"/>
                </a:cubicBezTo>
                <a:cubicBezTo>
                  <a:pt x="5710305" y="2105144"/>
                  <a:pt x="5710305" y="2049343"/>
                  <a:pt x="5710305" y="1997030"/>
                </a:cubicBezTo>
                <a:close/>
                <a:moveTo>
                  <a:pt x="3243537" y="1643995"/>
                </a:moveTo>
                <a:cubicBezTo>
                  <a:pt x="3252039" y="1653068"/>
                  <a:pt x="3230132" y="1696227"/>
                  <a:pt x="3213129" y="1672686"/>
                </a:cubicBezTo>
                <a:cubicBezTo>
                  <a:pt x="3202666" y="1672686"/>
                  <a:pt x="3223592" y="1660479"/>
                  <a:pt x="3223592" y="1650016"/>
                </a:cubicBezTo>
                <a:cubicBezTo>
                  <a:pt x="3234491" y="1641734"/>
                  <a:pt x="3240704" y="1640971"/>
                  <a:pt x="3243537" y="1643995"/>
                </a:cubicBezTo>
                <a:close/>
                <a:moveTo>
                  <a:pt x="5090477" y="1044661"/>
                </a:moveTo>
                <a:cubicBezTo>
                  <a:pt x="5088001" y="1045251"/>
                  <a:pt x="5085359" y="1048629"/>
                  <a:pt x="5082525" y="1055386"/>
                </a:cubicBezTo>
                <a:cubicBezTo>
                  <a:pt x="5061597" y="1078056"/>
                  <a:pt x="5105193" y="1196633"/>
                  <a:pt x="5115657" y="1250690"/>
                </a:cubicBezTo>
                <a:cubicBezTo>
                  <a:pt x="5126121" y="1369267"/>
                  <a:pt x="5148789" y="1639554"/>
                  <a:pt x="5180179" y="1768594"/>
                </a:cubicBezTo>
                <a:cubicBezTo>
                  <a:pt x="5234237" y="1930766"/>
                  <a:pt x="5213313" y="1726743"/>
                  <a:pt x="5192385" y="1616885"/>
                </a:cubicBezTo>
                <a:cubicBezTo>
                  <a:pt x="5180179" y="1487845"/>
                  <a:pt x="5148789" y="1336136"/>
                  <a:pt x="5126121" y="1240227"/>
                </a:cubicBezTo>
                <a:cubicBezTo>
                  <a:pt x="5116965" y="1173092"/>
                  <a:pt x="5107809" y="1040537"/>
                  <a:pt x="5090477" y="1044661"/>
                </a:cubicBezTo>
                <a:close/>
                <a:moveTo>
                  <a:pt x="5256909" y="818232"/>
                </a:moveTo>
                <a:cubicBezTo>
                  <a:pt x="5256909" y="807769"/>
                  <a:pt x="5244701" y="828695"/>
                  <a:pt x="5244701" y="828695"/>
                </a:cubicBezTo>
                <a:cubicBezTo>
                  <a:pt x="5234237" y="849620"/>
                  <a:pt x="5277833" y="926347"/>
                  <a:pt x="5267371" y="947272"/>
                </a:cubicBezTo>
                <a:lnTo>
                  <a:pt x="5244701" y="936809"/>
                </a:lnTo>
                <a:cubicBezTo>
                  <a:pt x="5234237" y="936809"/>
                  <a:pt x="5244701" y="947272"/>
                  <a:pt x="5234237" y="969941"/>
                </a:cubicBezTo>
                <a:cubicBezTo>
                  <a:pt x="5234237" y="1001329"/>
                  <a:pt x="5244701" y="1098981"/>
                  <a:pt x="5256909" y="1186170"/>
                </a:cubicBezTo>
                <a:cubicBezTo>
                  <a:pt x="5267371" y="1261153"/>
                  <a:pt x="5267371" y="1358805"/>
                  <a:pt x="5277833" y="1433787"/>
                </a:cubicBezTo>
                <a:cubicBezTo>
                  <a:pt x="5298761" y="1564571"/>
                  <a:pt x="5365025" y="1737206"/>
                  <a:pt x="5396415" y="1930766"/>
                </a:cubicBezTo>
                <a:cubicBezTo>
                  <a:pt x="5440011" y="2126070"/>
                  <a:pt x="5473145" y="2298704"/>
                  <a:pt x="5494069" y="2471339"/>
                </a:cubicBezTo>
                <a:cubicBezTo>
                  <a:pt x="5548129" y="2785220"/>
                  <a:pt x="5612651" y="3142695"/>
                  <a:pt x="5710305" y="3433907"/>
                </a:cubicBezTo>
                <a:cubicBezTo>
                  <a:pt x="5753901" y="3562947"/>
                  <a:pt x="5731233" y="3444370"/>
                  <a:pt x="5710305" y="3336255"/>
                </a:cubicBezTo>
                <a:cubicBezTo>
                  <a:pt x="5677173" y="3163621"/>
                  <a:pt x="5656247" y="2990986"/>
                  <a:pt x="5635321" y="2860202"/>
                </a:cubicBezTo>
                <a:cubicBezTo>
                  <a:pt x="5602189" y="2623048"/>
                  <a:pt x="5558593" y="2396356"/>
                  <a:pt x="5537665" y="2211515"/>
                </a:cubicBezTo>
                <a:cubicBezTo>
                  <a:pt x="5537665" y="2180127"/>
                  <a:pt x="5527203" y="2082475"/>
                  <a:pt x="5527203" y="2082475"/>
                </a:cubicBezTo>
                <a:cubicBezTo>
                  <a:pt x="5527203" y="2061550"/>
                  <a:pt x="5548129" y="2072012"/>
                  <a:pt x="5548129" y="2049343"/>
                </a:cubicBezTo>
                <a:cubicBezTo>
                  <a:pt x="5548129" y="1920303"/>
                  <a:pt x="5504533" y="1758131"/>
                  <a:pt x="5483607" y="1595959"/>
                </a:cubicBezTo>
                <a:cubicBezTo>
                  <a:pt x="5473145" y="1477382"/>
                  <a:pt x="5460937" y="1348342"/>
                  <a:pt x="5440011" y="1271616"/>
                </a:cubicBezTo>
                <a:cubicBezTo>
                  <a:pt x="5429549" y="1186170"/>
                  <a:pt x="5408621" y="1044924"/>
                  <a:pt x="5375489" y="969941"/>
                </a:cubicBezTo>
                <a:cubicBezTo>
                  <a:pt x="5375489" y="969941"/>
                  <a:pt x="5354563" y="947272"/>
                  <a:pt x="5342357" y="936809"/>
                </a:cubicBezTo>
                <a:cubicBezTo>
                  <a:pt x="5342357" y="926347"/>
                  <a:pt x="5342357" y="882752"/>
                  <a:pt x="5331893" y="882752"/>
                </a:cubicBezTo>
                <a:cubicBezTo>
                  <a:pt x="5310967" y="849620"/>
                  <a:pt x="5277833" y="872289"/>
                  <a:pt x="5256909" y="818232"/>
                </a:cubicBezTo>
                <a:close/>
                <a:moveTo>
                  <a:pt x="5556201" y="812397"/>
                </a:moveTo>
                <a:lnTo>
                  <a:pt x="5558467" y="817357"/>
                </a:lnTo>
                <a:lnTo>
                  <a:pt x="5558593" y="818232"/>
                </a:lnTo>
                <a:close/>
                <a:moveTo>
                  <a:pt x="5551999" y="803192"/>
                </a:moveTo>
                <a:cubicBezTo>
                  <a:pt x="5551753" y="802265"/>
                  <a:pt x="5552093" y="802647"/>
                  <a:pt x="5553149" y="804949"/>
                </a:cubicBezTo>
                <a:lnTo>
                  <a:pt x="5556201" y="812397"/>
                </a:lnTo>
                <a:close/>
                <a:moveTo>
                  <a:pt x="4855825" y="666523"/>
                </a:moveTo>
                <a:cubicBezTo>
                  <a:pt x="4855825" y="656060"/>
                  <a:pt x="4943017" y="741506"/>
                  <a:pt x="4922091" y="774637"/>
                </a:cubicBezTo>
                <a:cubicBezTo>
                  <a:pt x="4922091" y="774637"/>
                  <a:pt x="4845361" y="676985"/>
                  <a:pt x="4855825" y="666523"/>
                </a:cubicBezTo>
                <a:close/>
                <a:moveTo>
                  <a:pt x="4852009" y="591485"/>
                </a:moveTo>
                <a:cubicBezTo>
                  <a:pt x="4863781" y="593284"/>
                  <a:pt x="4886341" y="625980"/>
                  <a:pt x="4878495" y="635135"/>
                </a:cubicBezTo>
                <a:cubicBezTo>
                  <a:pt x="4866289" y="645597"/>
                  <a:pt x="4845361" y="602003"/>
                  <a:pt x="4845361" y="602003"/>
                </a:cubicBezTo>
                <a:cubicBezTo>
                  <a:pt x="4845361" y="593720"/>
                  <a:pt x="4848085" y="590886"/>
                  <a:pt x="4852009" y="591485"/>
                </a:cubicBezTo>
                <a:close/>
                <a:moveTo>
                  <a:pt x="5570799" y="136413"/>
                </a:moveTo>
                <a:cubicBezTo>
                  <a:pt x="5602189" y="136413"/>
                  <a:pt x="5570799" y="159082"/>
                  <a:pt x="5612651" y="159082"/>
                </a:cubicBezTo>
                <a:cubicBezTo>
                  <a:pt x="5635321" y="169545"/>
                  <a:pt x="5666709" y="136413"/>
                  <a:pt x="5677173" y="136413"/>
                </a:cubicBezTo>
                <a:lnTo>
                  <a:pt x="5731233" y="169545"/>
                </a:lnTo>
                <a:cubicBezTo>
                  <a:pt x="5753901" y="180007"/>
                  <a:pt x="5743439" y="234064"/>
                  <a:pt x="5753901" y="244527"/>
                </a:cubicBezTo>
                <a:cubicBezTo>
                  <a:pt x="5764365" y="267196"/>
                  <a:pt x="5818425" y="375311"/>
                  <a:pt x="5818425" y="396236"/>
                </a:cubicBezTo>
                <a:cubicBezTo>
                  <a:pt x="5818425" y="396236"/>
                  <a:pt x="5764365" y="483426"/>
                  <a:pt x="5774829" y="471219"/>
                </a:cubicBezTo>
                <a:cubicBezTo>
                  <a:pt x="5764365" y="483426"/>
                  <a:pt x="5743439" y="450294"/>
                  <a:pt x="5731233" y="460756"/>
                </a:cubicBezTo>
                <a:cubicBezTo>
                  <a:pt x="5720769" y="471219"/>
                  <a:pt x="5720769" y="493888"/>
                  <a:pt x="5720769" y="504351"/>
                </a:cubicBezTo>
                <a:cubicBezTo>
                  <a:pt x="5710305" y="504351"/>
                  <a:pt x="5666709" y="504351"/>
                  <a:pt x="5666709" y="493888"/>
                </a:cubicBezTo>
                <a:cubicBezTo>
                  <a:pt x="5656247" y="525276"/>
                  <a:pt x="5731233" y="666523"/>
                  <a:pt x="5710305" y="687448"/>
                </a:cubicBezTo>
                <a:cubicBezTo>
                  <a:pt x="5689381" y="720580"/>
                  <a:pt x="5591725" y="547946"/>
                  <a:pt x="5591725" y="558408"/>
                </a:cubicBezTo>
                <a:cubicBezTo>
                  <a:pt x="5602189" y="514814"/>
                  <a:pt x="5558593" y="558408"/>
                  <a:pt x="5591725" y="558408"/>
                </a:cubicBezTo>
                <a:cubicBezTo>
                  <a:pt x="5612651" y="656060"/>
                  <a:pt x="5591725" y="579334"/>
                  <a:pt x="5612651" y="666523"/>
                </a:cubicBezTo>
                <a:cubicBezTo>
                  <a:pt x="5635321" y="731043"/>
                  <a:pt x="5656247" y="818232"/>
                  <a:pt x="5612651" y="731043"/>
                </a:cubicBezTo>
                <a:cubicBezTo>
                  <a:pt x="5548129" y="579334"/>
                  <a:pt x="5602189" y="807769"/>
                  <a:pt x="5591725" y="828695"/>
                </a:cubicBezTo>
                <a:cubicBezTo>
                  <a:pt x="5581263" y="850492"/>
                  <a:pt x="5567747" y="834362"/>
                  <a:pt x="5559463" y="819540"/>
                </a:cubicBezTo>
                <a:lnTo>
                  <a:pt x="5558467" y="817357"/>
                </a:lnTo>
                <a:lnTo>
                  <a:pt x="5552025" y="772703"/>
                </a:lnTo>
                <a:cubicBezTo>
                  <a:pt x="5546059" y="717528"/>
                  <a:pt x="5539847" y="642982"/>
                  <a:pt x="5514997" y="635135"/>
                </a:cubicBezTo>
                <a:cubicBezTo>
                  <a:pt x="5460937" y="622928"/>
                  <a:pt x="5537665" y="720580"/>
                  <a:pt x="5527203" y="731043"/>
                </a:cubicBezTo>
                <a:cubicBezTo>
                  <a:pt x="5514997" y="753712"/>
                  <a:pt x="5494069" y="699655"/>
                  <a:pt x="5473145" y="699655"/>
                </a:cubicBezTo>
                <a:cubicBezTo>
                  <a:pt x="5483607" y="710117"/>
                  <a:pt x="5460937" y="785100"/>
                  <a:pt x="5450473" y="785100"/>
                </a:cubicBezTo>
                <a:cubicBezTo>
                  <a:pt x="5450473" y="807769"/>
                  <a:pt x="5473145" y="828695"/>
                  <a:pt x="5460937" y="839157"/>
                </a:cubicBezTo>
                <a:cubicBezTo>
                  <a:pt x="5460937" y="849620"/>
                  <a:pt x="5440011" y="849620"/>
                  <a:pt x="5440011" y="872289"/>
                </a:cubicBezTo>
                <a:cubicBezTo>
                  <a:pt x="5440011" y="915884"/>
                  <a:pt x="5440011" y="990866"/>
                  <a:pt x="5440011" y="1034461"/>
                </a:cubicBezTo>
                <a:cubicBezTo>
                  <a:pt x="5460937" y="1207096"/>
                  <a:pt x="5514997" y="1552365"/>
                  <a:pt x="5537665" y="1693611"/>
                </a:cubicBezTo>
                <a:cubicBezTo>
                  <a:pt x="5548129" y="1768594"/>
                  <a:pt x="5612651" y="2061550"/>
                  <a:pt x="5591725" y="1833114"/>
                </a:cubicBezTo>
                <a:cubicBezTo>
                  <a:pt x="5570799" y="1629091"/>
                  <a:pt x="5602189" y="1791263"/>
                  <a:pt x="5612651" y="1845320"/>
                </a:cubicBezTo>
                <a:cubicBezTo>
                  <a:pt x="5666709" y="2159201"/>
                  <a:pt x="5699843" y="2375431"/>
                  <a:pt x="5743439" y="2666642"/>
                </a:cubicBezTo>
                <a:cubicBezTo>
                  <a:pt x="5753901" y="2698030"/>
                  <a:pt x="5774829" y="2882871"/>
                  <a:pt x="5774829" y="2753832"/>
                </a:cubicBezTo>
                <a:cubicBezTo>
                  <a:pt x="5774829" y="2677105"/>
                  <a:pt x="5787035" y="2687568"/>
                  <a:pt x="5797497" y="2731162"/>
                </a:cubicBezTo>
                <a:cubicBezTo>
                  <a:pt x="5818425" y="2839277"/>
                  <a:pt x="5828887" y="2947391"/>
                  <a:pt x="5851557" y="3034581"/>
                </a:cubicBezTo>
                <a:cubicBezTo>
                  <a:pt x="5851557" y="3055506"/>
                  <a:pt x="5893409" y="3217678"/>
                  <a:pt x="5893409" y="3120026"/>
                </a:cubicBezTo>
                <a:cubicBezTo>
                  <a:pt x="5893409" y="2990986"/>
                  <a:pt x="5841093" y="2828814"/>
                  <a:pt x="5818425" y="2710237"/>
                </a:cubicBezTo>
                <a:cubicBezTo>
                  <a:pt x="5818425" y="2687568"/>
                  <a:pt x="5787035" y="2558528"/>
                  <a:pt x="5797497" y="2548065"/>
                </a:cubicBezTo>
                <a:cubicBezTo>
                  <a:pt x="5797497" y="2548065"/>
                  <a:pt x="5828887" y="2633510"/>
                  <a:pt x="5828887" y="2666642"/>
                </a:cubicBezTo>
                <a:cubicBezTo>
                  <a:pt x="5841093" y="2710237"/>
                  <a:pt x="5851557" y="2753832"/>
                  <a:pt x="5862021" y="2795682"/>
                </a:cubicBezTo>
                <a:cubicBezTo>
                  <a:pt x="5851557" y="2839277"/>
                  <a:pt x="5893409" y="2795682"/>
                  <a:pt x="5862021" y="2795682"/>
                </a:cubicBezTo>
                <a:cubicBezTo>
                  <a:pt x="5851557" y="2579453"/>
                  <a:pt x="5797497" y="2406819"/>
                  <a:pt x="5787035" y="2180127"/>
                </a:cubicBezTo>
                <a:cubicBezTo>
                  <a:pt x="5841093" y="2321373"/>
                  <a:pt x="5851557" y="2406819"/>
                  <a:pt x="5862021" y="2548065"/>
                </a:cubicBezTo>
                <a:cubicBezTo>
                  <a:pt x="5882945" y="2710237"/>
                  <a:pt x="5959675" y="3130489"/>
                  <a:pt x="6003271" y="3325792"/>
                </a:cubicBezTo>
                <a:cubicBezTo>
                  <a:pt x="6013733" y="3369387"/>
                  <a:pt x="6034661" y="3508890"/>
                  <a:pt x="6034661" y="3400775"/>
                </a:cubicBezTo>
                <a:cubicBezTo>
                  <a:pt x="6024197" y="3304867"/>
                  <a:pt x="5959675" y="3099101"/>
                  <a:pt x="5970137" y="3022374"/>
                </a:cubicBezTo>
                <a:cubicBezTo>
                  <a:pt x="5970137" y="3001449"/>
                  <a:pt x="5991065" y="3022374"/>
                  <a:pt x="5991065" y="3001449"/>
                </a:cubicBezTo>
                <a:cubicBezTo>
                  <a:pt x="5991065" y="2893334"/>
                  <a:pt x="5926541" y="2795682"/>
                  <a:pt x="5947469" y="2720700"/>
                </a:cubicBezTo>
                <a:cubicBezTo>
                  <a:pt x="5947469" y="2710237"/>
                  <a:pt x="5970137" y="2741625"/>
                  <a:pt x="5970137" y="2741625"/>
                </a:cubicBezTo>
                <a:cubicBezTo>
                  <a:pt x="6003271" y="2731162"/>
                  <a:pt x="5970137" y="2677105"/>
                  <a:pt x="5980601" y="2677105"/>
                </a:cubicBezTo>
                <a:cubicBezTo>
                  <a:pt x="6013733" y="2677105"/>
                  <a:pt x="6045123" y="2839277"/>
                  <a:pt x="6067793" y="2914260"/>
                </a:cubicBezTo>
                <a:cubicBezTo>
                  <a:pt x="6109645" y="3120026"/>
                  <a:pt x="6132315" y="3261272"/>
                  <a:pt x="6175911" y="3454832"/>
                </a:cubicBezTo>
                <a:cubicBezTo>
                  <a:pt x="6196837" y="3552484"/>
                  <a:pt x="6207301" y="3704193"/>
                  <a:pt x="6229969" y="3737325"/>
                </a:cubicBezTo>
                <a:cubicBezTo>
                  <a:pt x="6240433" y="3747788"/>
                  <a:pt x="6261359" y="3747788"/>
                  <a:pt x="6271823" y="3758251"/>
                </a:cubicBezTo>
                <a:cubicBezTo>
                  <a:pt x="6294493" y="3833233"/>
                  <a:pt x="6294493" y="3930885"/>
                  <a:pt x="6315417" y="4028537"/>
                </a:cubicBezTo>
                <a:cubicBezTo>
                  <a:pt x="6413073" y="4633630"/>
                  <a:pt x="6521191" y="5249186"/>
                  <a:pt x="6608383" y="5876947"/>
                </a:cubicBezTo>
                <a:cubicBezTo>
                  <a:pt x="6629309" y="6028657"/>
                  <a:pt x="6629309" y="5876947"/>
                  <a:pt x="6618845" y="5843815"/>
                </a:cubicBezTo>
                <a:cubicBezTo>
                  <a:pt x="6554325" y="5174203"/>
                  <a:pt x="6423537" y="4644093"/>
                  <a:pt x="6338089" y="4049463"/>
                </a:cubicBezTo>
                <a:cubicBezTo>
                  <a:pt x="6315417" y="3964017"/>
                  <a:pt x="6315417" y="3845440"/>
                  <a:pt x="6348551" y="3964017"/>
                </a:cubicBezTo>
                <a:cubicBezTo>
                  <a:pt x="6392147" y="4157577"/>
                  <a:pt x="6413073" y="4471458"/>
                  <a:pt x="6456669" y="4600498"/>
                </a:cubicBezTo>
                <a:cubicBezTo>
                  <a:pt x="6456669" y="4612704"/>
                  <a:pt x="6488059" y="4633630"/>
                  <a:pt x="6500265" y="4656300"/>
                </a:cubicBezTo>
                <a:cubicBezTo>
                  <a:pt x="6510729" y="4687688"/>
                  <a:pt x="6500265" y="4762670"/>
                  <a:pt x="6521191" y="4828934"/>
                </a:cubicBezTo>
                <a:cubicBezTo>
                  <a:pt x="6575249" y="5153277"/>
                  <a:pt x="6629309" y="5509010"/>
                  <a:pt x="6672905" y="5822890"/>
                </a:cubicBezTo>
                <a:cubicBezTo>
                  <a:pt x="6683369" y="5866485"/>
                  <a:pt x="6716501" y="6005987"/>
                  <a:pt x="6704295" y="5876947"/>
                </a:cubicBezTo>
                <a:cubicBezTo>
                  <a:pt x="6672905" y="5423564"/>
                  <a:pt x="6585713" y="4968436"/>
                  <a:pt x="6521191" y="4569110"/>
                </a:cubicBezTo>
                <a:cubicBezTo>
                  <a:pt x="6488059" y="4417401"/>
                  <a:pt x="6446205" y="4265692"/>
                  <a:pt x="6435743" y="4136652"/>
                </a:cubicBezTo>
                <a:cubicBezTo>
                  <a:pt x="6423537" y="4049463"/>
                  <a:pt x="6435743" y="3974480"/>
                  <a:pt x="6456669" y="4082594"/>
                </a:cubicBezTo>
                <a:cubicBezTo>
                  <a:pt x="6608383" y="4828934"/>
                  <a:pt x="6683369" y="5509010"/>
                  <a:pt x="6791485" y="6288481"/>
                </a:cubicBezTo>
                <a:cubicBezTo>
                  <a:pt x="6801949" y="6319868"/>
                  <a:pt x="6845545" y="6612824"/>
                  <a:pt x="6856009" y="6612824"/>
                </a:cubicBezTo>
                <a:cubicBezTo>
                  <a:pt x="6889141" y="6612824"/>
                  <a:pt x="6856009" y="6569229"/>
                  <a:pt x="6856009" y="6569229"/>
                </a:cubicBezTo>
                <a:cubicBezTo>
                  <a:pt x="6835081" y="6288481"/>
                  <a:pt x="6801949" y="6103640"/>
                  <a:pt x="6770561" y="5876947"/>
                </a:cubicBezTo>
                <a:cubicBezTo>
                  <a:pt x="6770561" y="5856022"/>
                  <a:pt x="6726965" y="5521216"/>
                  <a:pt x="6747889" y="5660719"/>
                </a:cubicBezTo>
                <a:cubicBezTo>
                  <a:pt x="6791485" y="5897873"/>
                  <a:pt x="6812413" y="6093176"/>
                  <a:pt x="6845545" y="6330331"/>
                </a:cubicBezTo>
                <a:cubicBezTo>
                  <a:pt x="6856009" y="6353000"/>
                  <a:pt x="6889141" y="6492503"/>
                  <a:pt x="6878677" y="6396595"/>
                </a:cubicBezTo>
                <a:cubicBezTo>
                  <a:pt x="6856009" y="6060045"/>
                  <a:pt x="6812413" y="5735701"/>
                  <a:pt x="6770561" y="5390432"/>
                </a:cubicBezTo>
                <a:cubicBezTo>
                  <a:pt x="6747889" y="5153277"/>
                  <a:pt x="6683369" y="4914379"/>
                  <a:pt x="6650235" y="4710356"/>
                </a:cubicBezTo>
                <a:cubicBezTo>
                  <a:pt x="6650235" y="4666762"/>
                  <a:pt x="6650235" y="4504590"/>
                  <a:pt x="6629309" y="4504590"/>
                </a:cubicBezTo>
                <a:cubicBezTo>
                  <a:pt x="6672905" y="4494127"/>
                  <a:pt x="6716501" y="4774877"/>
                  <a:pt x="6704295" y="4741745"/>
                </a:cubicBezTo>
                <a:cubicBezTo>
                  <a:pt x="6758353" y="5001568"/>
                  <a:pt x="6758353" y="5195128"/>
                  <a:pt x="6812413" y="5477621"/>
                </a:cubicBezTo>
                <a:cubicBezTo>
                  <a:pt x="6824619" y="5521216"/>
                  <a:pt x="6856009" y="5573530"/>
                  <a:pt x="6856009" y="5617124"/>
                </a:cubicBezTo>
                <a:cubicBezTo>
                  <a:pt x="6889141" y="5747908"/>
                  <a:pt x="6910067" y="5985062"/>
                  <a:pt x="6920531" y="6093176"/>
                </a:cubicBezTo>
                <a:cubicBezTo>
                  <a:pt x="6932737" y="6190829"/>
                  <a:pt x="6932737" y="6265811"/>
                  <a:pt x="6932737" y="6309406"/>
                </a:cubicBezTo>
                <a:cubicBezTo>
                  <a:pt x="6932737" y="6330331"/>
                  <a:pt x="6953663" y="6363463"/>
                  <a:pt x="6964125" y="6407057"/>
                </a:cubicBezTo>
                <a:cubicBezTo>
                  <a:pt x="6997259" y="6546561"/>
                  <a:pt x="6997259" y="6698270"/>
                  <a:pt x="6997259" y="6525635"/>
                </a:cubicBezTo>
                <a:cubicBezTo>
                  <a:pt x="6997259" y="6168159"/>
                  <a:pt x="6899605" y="5856022"/>
                  <a:pt x="6866471" y="5477621"/>
                </a:cubicBezTo>
                <a:cubicBezTo>
                  <a:pt x="6845545" y="5130609"/>
                  <a:pt x="6781023" y="4860322"/>
                  <a:pt x="6737427" y="4612704"/>
                </a:cubicBezTo>
                <a:cubicBezTo>
                  <a:pt x="6716501" y="4460995"/>
                  <a:pt x="6672905" y="4211634"/>
                  <a:pt x="6639773" y="4039000"/>
                </a:cubicBezTo>
                <a:cubicBezTo>
                  <a:pt x="6629309" y="3941348"/>
                  <a:pt x="6608383" y="3747788"/>
                  <a:pt x="6639773" y="3899497"/>
                </a:cubicBezTo>
                <a:cubicBezTo>
                  <a:pt x="6704295" y="4147114"/>
                  <a:pt x="6704295" y="4298823"/>
                  <a:pt x="6747889" y="4546441"/>
                </a:cubicBezTo>
                <a:cubicBezTo>
                  <a:pt x="6791485" y="4741745"/>
                  <a:pt x="6824619" y="5022494"/>
                  <a:pt x="6866471" y="5238723"/>
                </a:cubicBezTo>
                <a:cubicBezTo>
                  <a:pt x="6899605" y="5379969"/>
                  <a:pt x="6889141" y="5163740"/>
                  <a:pt x="6878677" y="5120145"/>
                </a:cubicBezTo>
                <a:cubicBezTo>
                  <a:pt x="6824619" y="4720820"/>
                  <a:pt x="6747889" y="4373806"/>
                  <a:pt x="6683369" y="4007612"/>
                </a:cubicBezTo>
                <a:cubicBezTo>
                  <a:pt x="6662441" y="3845440"/>
                  <a:pt x="6693831" y="3941348"/>
                  <a:pt x="6704295" y="4018074"/>
                </a:cubicBezTo>
                <a:cubicBezTo>
                  <a:pt x="6737427" y="4136652"/>
                  <a:pt x="6716501" y="4072132"/>
                  <a:pt x="6726965" y="4136652"/>
                </a:cubicBezTo>
                <a:cubicBezTo>
                  <a:pt x="6943201" y="5423564"/>
                  <a:pt x="7148973" y="6924961"/>
                  <a:pt x="7298943" y="8190948"/>
                </a:cubicBezTo>
                <a:cubicBezTo>
                  <a:pt x="7321613" y="8363582"/>
                  <a:pt x="7321613" y="8557142"/>
                  <a:pt x="7332077" y="8698389"/>
                </a:cubicBezTo>
                <a:cubicBezTo>
                  <a:pt x="7332077" y="8719314"/>
                  <a:pt x="7332077" y="9033195"/>
                  <a:pt x="7342539" y="9043658"/>
                </a:cubicBezTo>
                <a:cubicBezTo>
                  <a:pt x="7353003" y="9066327"/>
                  <a:pt x="7365209" y="8989600"/>
                  <a:pt x="7365209" y="8935543"/>
                </a:cubicBezTo>
                <a:cubicBezTo>
                  <a:pt x="7353003" y="8881486"/>
                  <a:pt x="7353003" y="8935543"/>
                  <a:pt x="7353003" y="8881486"/>
                </a:cubicBezTo>
                <a:cubicBezTo>
                  <a:pt x="7342539" y="8600737"/>
                  <a:pt x="7311149" y="8299062"/>
                  <a:pt x="7311149" y="8039238"/>
                </a:cubicBezTo>
                <a:cubicBezTo>
                  <a:pt x="7311149" y="7908455"/>
                  <a:pt x="7332077" y="8114221"/>
                  <a:pt x="7342539" y="8190948"/>
                </a:cubicBezTo>
                <a:cubicBezTo>
                  <a:pt x="7365209" y="8428102"/>
                  <a:pt x="7365209" y="8654794"/>
                  <a:pt x="7375673" y="8871023"/>
                </a:cubicBezTo>
                <a:cubicBezTo>
                  <a:pt x="7375673" y="8979138"/>
                  <a:pt x="7417525" y="9228499"/>
                  <a:pt x="7396597" y="9336613"/>
                </a:cubicBezTo>
                <a:cubicBezTo>
                  <a:pt x="7375673" y="9444728"/>
                  <a:pt x="7440193" y="9282556"/>
                  <a:pt x="7429731" y="9270349"/>
                </a:cubicBezTo>
                <a:cubicBezTo>
                  <a:pt x="7483789" y="9293019"/>
                  <a:pt x="7440193" y="9509248"/>
                  <a:pt x="7440193" y="9530173"/>
                </a:cubicBezTo>
                <a:cubicBezTo>
                  <a:pt x="7417525" y="9671420"/>
                  <a:pt x="7440193" y="9854517"/>
                  <a:pt x="7353003" y="9887649"/>
                </a:cubicBezTo>
                <a:cubicBezTo>
                  <a:pt x="7342539" y="9887649"/>
                  <a:pt x="7257091" y="9877186"/>
                  <a:pt x="7244885" y="9864980"/>
                </a:cubicBezTo>
                <a:cubicBezTo>
                  <a:pt x="7244885" y="9864980"/>
                  <a:pt x="7278017" y="9833592"/>
                  <a:pt x="7267553" y="9833592"/>
                </a:cubicBezTo>
                <a:cubicBezTo>
                  <a:pt x="7234421" y="9833592"/>
                  <a:pt x="7267553" y="9833592"/>
                  <a:pt x="7223957" y="9864980"/>
                </a:cubicBezTo>
                <a:cubicBezTo>
                  <a:pt x="7169899" y="9898111"/>
                  <a:pt x="7126303" y="9864980"/>
                  <a:pt x="7159437" y="9908574"/>
                </a:cubicBezTo>
                <a:cubicBezTo>
                  <a:pt x="7203033" y="9962631"/>
                  <a:pt x="7094913" y="9887649"/>
                  <a:pt x="7082707" y="9887649"/>
                </a:cubicBezTo>
                <a:cubicBezTo>
                  <a:pt x="7051317" y="9877186"/>
                  <a:pt x="7082707" y="9908574"/>
                  <a:pt x="7040855" y="9919037"/>
                </a:cubicBezTo>
                <a:cubicBezTo>
                  <a:pt x="7028649" y="9919037"/>
                  <a:pt x="6997259" y="9898111"/>
                  <a:pt x="6986797" y="9908574"/>
                </a:cubicBezTo>
                <a:cubicBezTo>
                  <a:pt x="6953663" y="9919037"/>
                  <a:pt x="6943201" y="9962631"/>
                  <a:pt x="6910067" y="9974838"/>
                </a:cubicBezTo>
                <a:cubicBezTo>
                  <a:pt x="6866471" y="9985301"/>
                  <a:pt x="6835081" y="9931243"/>
                  <a:pt x="6812413" y="9974838"/>
                </a:cubicBezTo>
                <a:cubicBezTo>
                  <a:pt x="6801949" y="9995763"/>
                  <a:pt x="6910067" y="9974838"/>
                  <a:pt x="6878677" y="10006226"/>
                </a:cubicBezTo>
                <a:cubicBezTo>
                  <a:pt x="6856009" y="10027151"/>
                  <a:pt x="6747889" y="10016689"/>
                  <a:pt x="6662441" y="10027151"/>
                </a:cubicBezTo>
                <a:cubicBezTo>
                  <a:pt x="6650235" y="10027151"/>
                  <a:pt x="6531653" y="10039358"/>
                  <a:pt x="6531653" y="10049821"/>
                </a:cubicBezTo>
                <a:cubicBezTo>
                  <a:pt x="6510729" y="10049821"/>
                  <a:pt x="6521191" y="10103878"/>
                  <a:pt x="6510729" y="10114341"/>
                </a:cubicBezTo>
                <a:cubicBezTo>
                  <a:pt x="6456669" y="10147473"/>
                  <a:pt x="6219507" y="10124803"/>
                  <a:pt x="6186373" y="10135266"/>
                </a:cubicBezTo>
                <a:cubicBezTo>
                  <a:pt x="6163705" y="10135266"/>
                  <a:pt x="6121853" y="10178861"/>
                  <a:pt x="6121853" y="10189323"/>
                </a:cubicBezTo>
                <a:cubicBezTo>
                  <a:pt x="6099181" y="10189323"/>
                  <a:pt x="6078257" y="10189323"/>
                  <a:pt x="6055587" y="10201530"/>
                </a:cubicBezTo>
                <a:cubicBezTo>
                  <a:pt x="6034661" y="10201530"/>
                  <a:pt x="5926541" y="10222455"/>
                  <a:pt x="5916079" y="10222455"/>
                </a:cubicBezTo>
                <a:cubicBezTo>
                  <a:pt x="5882945" y="10243381"/>
                  <a:pt x="5872483" y="10286975"/>
                  <a:pt x="5851557" y="10286975"/>
                </a:cubicBezTo>
                <a:cubicBezTo>
                  <a:pt x="5841093" y="10297438"/>
                  <a:pt x="5797497" y="10286975"/>
                  <a:pt x="5764365" y="10286975"/>
                </a:cubicBezTo>
                <a:cubicBezTo>
                  <a:pt x="5731233" y="10297438"/>
                  <a:pt x="5689381" y="10330570"/>
                  <a:pt x="5666709" y="10330570"/>
                </a:cubicBezTo>
                <a:cubicBezTo>
                  <a:pt x="5602189" y="10351495"/>
                  <a:pt x="5537665" y="10320107"/>
                  <a:pt x="5514997" y="10351495"/>
                </a:cubicBezTo>
                <a:cubicBezTo>
                  <a:pt x="5504533" y="10374164"/>
                  <a:pt x="5570799" y="10525873"/>
                  <a:pt x="5602189" y="10590393"/>
                </a:cubicBezTo>
                <a:cubicBezTo>
                  <a:pt x="5635321" y="10665376"/>
                  <a:pt x="5656247" y="10708971"/>
                  <a:pt x="5677173" y="10794416"/>
                </a:cubicBezTo>
                <a:cubicBezTo>
                  <a:pt x="5635321" y="10742103"/>
                  <a:pt x="5570799" y="10590393"/>
                  <a:pt x="5514997" y="10513667"/>
                </a:cubicBezTo>
                <a:cubicBezTo>
                  <a:pt x="5460937" y="10438684"/>
                  <a:pt x="5514997" y="10546799"/>
                  <a:pt x="5527203" y="10567724"/>
                </a:cubicBezTo>
                <a:cubicBezTo>
                  <a:pt x="5645785" y="10773491"/>
                  <a:pt x="5731233" y="11000183"/>
                  <a:pt x="5807961" y="11216412"/>
                </a:cubicBezTo>
                <a:cubicBezTo>
                  <a:pt x="5882945" y="11432641"/>
                  <a:pt x="5991065" y="11659333"/>
                  <a:pt x="6078257" y="11887768"/>
                </a:cubicBezTo>
                <a:cubicBezTo>
                  <a:pt x="6163705" y="12135386"/>
                  <a:pt x="6261359" y="12374284"/>
                  <a:pt x="6325881" y="12590513"/>
                </a:cubicBezTo>
                <a:cubicBezTo>
                  <a:pt x="6271823" y="12470192"/>
                  <a:pt x="6219507" y="12330689"/>
                  <a:pt x="6175911" y="12199905"/>
                </a:cubicBezTo>
                <a:lnTo>
                  <a:pt x="6121853" y="12070866"/>
                </a:lnTo>
                <a:cubicBezTo>
                  <a:pt x="6099181" y="12070866"/>
                  <a:pt x="6132315" y="12178980"/>
                  <a:pt x="6142777" y="12199905"/>
                </a:cubicBezTo>
                <a:cubicBezTo>
                  <a:pt x="6240433" y="12492861"/>
                  <a:pt x="6392147" y="12817205"/>
                  <a:pt x="6456669" y="13085747"/>
                </a:cubicBezTo>
                <a:cubicBezTo>
                  <a:pt x="6338089" y="12848593"/>
                  <a:pt x="6250897" y="12525993"/>
                  <a:pt x="6142777" y="12276632"/>
                </a:cubicBezTo>
                <a:cubicBezTo>
                  <a:pt x="6175911" y="12351615"/>
                  <a:pt x="6121853" y="12212112"/>
                  <a:pt x="6109645" y="12222575"/>
                </a:cubicBezTo>
                <a:cubicBezTo>
                  <a:pt x="6088719" y="12243500"/>
                  <a:pt x="6132315" y="12276632"/>
                  <a:pt x="6132315" y="12276632"/>
                </a:cubicBezTo>
                <a:cubicBezTo>
                  <a:pt x="6240433" y="12590513"/>
                  <a:pt x="6348551" y="12879981"/>
                  <a:pt x="6435743" y="13171193"/>
                </a:cubicBezTo>
                <a:cubicBezTo>
                  <a:pt x="6402609" y="13117136"/>
                  <a:pt x="6379941" y="13052616"/>
                  <a:pt x="6359013" y="12977633"/>
                </a:cubicBezTo>
                <a:cubicBezTo>
                  <a:pt x="6348551" y="12944501"/>
                  <a:pt x="6294493" y="12773610"/>
                  <a:pt x="6284029" y="12773610"/>
                </a:cubicBezTo>
                <a:cubicBezTo>
                  <a:pt x="6250897" y="12773610"/>
                  <a:pt x="6315417" y="12944501"/>
                  <a:pt x="6315417" y="12923576"/>
                </a:cubicBezTo>
                <a:cubicBezTo>
                  <a:pt x="6325881" y="12967170"/>
                  <a:pt x="6369477" y="13042153"/>
                  <a:pt x="6369477" y="13075285"/>
                </a:cubicBezTo>
                <a:cubicBezTo>
                  <a:pt x="6359013" y="13106673"/>
                  <a:pt x="6304955" y="12954964"/>
                  <a:pt x="6304955" y="12954964"/>
                </a:cubicBezTo>
                <a:cubicBezTo>
                  <a:pt x="6207301" y="12665496"/>
                  <a:pt x="6109645" y="12416135"/>
                  <a:pt x="6024197" y="12178980"/>
                </a:cubicBezTo>
                <a:cubicBezTo>
                  <a:pt x="6013733" y="12158055"/>
                  <a:pt x="5926541" y="11877306"/>
                  <a:pt x="5893409" y="11887768"/>
                </a:cubicBezTo>
                <a:cubicBezTo>
                  <a:pt x="5872483" y="11898231"/>
                  <a:pt x="5947469" y="12081328"/>
                  <a:pt x="5905617" y="11931363"/>
                </a:cubicBezTo>
                <a:cubicBezTo>
                  <a:pt x="5980601" y="12158055"/>
                  <a:pt x="6055587" y="12351615"/>
                  <a:pt x="6132315" y="12567844"/>
                </a:cubicBezTo>
                <a:cubicBezTo>
                  <a:pt x="6132315" y="12578306"/>
                  <a:pt x="6229969" y="12784073"/>
                  <a:pt x="6219507" y="12806742"/>
                </a:cubicBezTo>
                <a:cubicBezTo>
                  <a:pt x="6186373" y="12827667"/>
                  <a:pt x="6153241" y="12675958"/>
                  <a:pt x="6153241" y="12675958"/>
                </a:cubicBezTo>
                <a:cubicBezTo>
                  <a:pt x="6045123" y="12395209"/>
                  <a:pt x="5980601" y="12243500"/>
                  <a:pt x="5882945" y="11973214"/>
                </a:cubicBezTo>
                <a:cubicBezTo>
                  <a:pt x="5872483" y="11952288"/>
                  <a:pt x="5787035" y="11692465"/>
                  <a:pt x="5764365" y="11702927"/>
                </a:cubicBezTo>
                <a:cubicBezTo>
                  <a:pt x="5753901" y="11725596"/>
                  <a:pt x="5851557" y="11919156"/>
                  <a:pt x="5841093" y="11898231"/>
                </a:cubicBezTo>
                <a:cubicBezTo>
                  <a:pt x="5862021" y="11973214"/>
                  <a:pt x="5882945" y="12016808"/>
                  <a:pt x="5905617" y="12103997"/>
                </a:cubicBezTo>
                <a:cubicBezTo>
                  <a:pt x="5841093" y="11995883"/>
                  <a:pt x="5818425" y="11865099"/>
                  <a:pt x="5764365" y="11756985"/>
                </a:cubicBezTo>
                <a:cubicBezTo>
                  <a:pt x="5753901" y="11725596"/>
                  <a:pt x="5720769" y="11702927"/>
                  <a:pt x="5699843" y="11659333"/>
                </a:cubicBezTo>
                <a:cubicBezTo>
                  <a:pt x="5635321" y="11552962"/>
                  <a:pt x="5581261" y="11378584"/>
                  <a:pt x="5527203" y="11270469"/>
                </a:cubicBezTo>
                <a:cubicBezTo>
                  <a:pt x="5548129" y="11303601"/>
                  <a:pt x="5504533" y="11216412"/>
                  <a:pt x="5494069" y="11216412"/>
                </a:cubicBezTo>
                <a:cubicBezTo>
                  <a:pt x="5460937" y="11216412"/>
                  <a:pt x="5527203" y="11314064"/>
                  <a:pt x="5527203" y="11324526"/>
                </a:cubicBezTo>
                <a:cubicBezTo>
                  <a:pt x="5645785" y="11617482"/>
                  <a:pt x="5764365" y="11898231"/>
                  <a:pt x="5851557" y="12178980"/>
                </a:cubicBezTo>
                <a:cubicBezTo>
                  <a:pt x="5720769" y="11931363"/>
                  <a:pt x="5689381" y="11715134"/>
                  <a:pt x="5558593" y="11476235"/>
                </a:cubicBezTo>
                <a:cubicBezTo>
                  <a:pt x="5570799" y="11476235"/>
                  <a:pt x="5460937" y="11324526"/>
                  <a:pt x="5494069" y="11411715"/>
                </a:cubicBezTo>
                <a:cubicBezTo>
                  <a:pt x="5612651" y="11715134"/>
                  <a:pt x="5720769" y="11973214"/>
                  <a:pt x="5818425" y="12253963"/>
                </a:cubicBezTo>
                <a:cubicBezTo>
                  <a:pt x="5841093" y="12320227"/>
                  <a:pt x="5882945" y="12482398"/>
                  <a:pt x="5818425" y="12341152"/>
                </a:cubicBezTo>
                <a:cubicBezTo>
                  <a:pt x="5743439" y="12168517"/>
                  <a:pt x="5656247" y="11983676"/>
                  <a:pt x="5581261" y="11790116"/>
                </a:cubicBezTo>
                <a:cubicBezTo>
                  <a:pt x="5558593" y="11736059"/>
                  <a:pt x="5473145" y="11540755"/>
                  <a:pt x="5527203" y="11702927"/>
                </a:cubicBezTo>
                <a:cubicBezTo>
                  <a:pt x="5635321" y="12006346"/>
                  <a:pt x="5787035" y="12351615"/>
                  <a:pt x="5882945" y="12621901"/>
                </a:cubicBezTo>
                <a:cubicBezTo>
                  <a:pt x="5916079" y="12719553"/>
                  <a:pt x="5980601" y="12859056"/>
                  <a:pt x="6003271" y="12967170"/>
                </a:cubicBezTo>
                <a:cubicBezTo>
                  <a:pt x="6013733" y="13021227"/>
                  <a:pt x="6003271" y="13075285"/>
                  <a:pt x="6013733" y="13096210"/>
                </a:cubicBezTo>
                <a:cubicBezTo>
                  <a:pt x="6024197" y="13171193"/>
                  <a:pt x="6078257" y="13258382"/>
                  <a:pt x="6088719" y="13345571"/>
                </a:cubicBezTo>
                <a:cubicBezTo>
                  <a:pt x="6088719" y="13376959"/>
                  <a:pt x="6078257" y="13399628"/>
                  <a:pt x="6088719" y="13420554"/>
                </a:cubicBezTo>
                <a:cubicBezTo>
                  <a:pt x="6088719" y="13453686"/>
                  <a:pt x="6109645" y="13518206"/>
                  <a:pt x="6132315" y="13572263"/>
                </a:cubicBezTo>
                <a:cubicBezTo>
                  <a:pt x="6153241" y="13636783"/>
                  <a:pt x="6196837" y="13765823"/>
                  <a:pt x="6163705" y="13722228"/>
                </a:cubicBezTo>
                <a:cubicBezTo>
                  <a:pt x="6132315" y="13690840"/>
                  <a:pt x="6109645" y="13603651"/>
                  <a:pt x="6099181" y="13572263"/>
                </a:cubicBezTo>
                <a:cubicBezTo>
                  <a:pt x="6003271" y="13376959"/>
                  <a:pt x="6153241" y="13853012"/>
                  <a:pt x="6099181" y="13680378"/>
                </a:cubicBezTo>
                <a:cubicBezTo>
                  <a:pt x="6055587" y="13582726"/>
                  <a:pt x="6024197" y="13453686"/>
                  <a:pt x="5991065" y="13356034"/>
                </a:cubicBezTo>
                <a:cubicBezTo>
                  <a:pt x="5959675" y="13268845"/>
                  <a:pt x="5959675" y="13345571"/>
                  <a:pt x="5970137" y="13387422"/>
                </a:cubicBezTo>
                <a:cubicBezTo>
                  <a:pt x="5991065" y="13474611"/>
                  <a:pt x="5991065" y="13485074"/>
                  <a:pt x="6003271" y="13549594"/>
                </a:cubicBezTo>
                <a:cubicBezTo>
                  <a:pt x="6013733" y="13636783"/>
                  <a:pt x="6099181" y="13788492"/>
                  <a:pt x="6078257" y="13809418"/>
                </a:cubicBezTo>
                <a:cubicBezTo>
                  <a:pt x="6067793" y="13819880"/>
                  <a:pt x="6013733" y="13669915"/>
                  <a:pt x="6024197" y="13680378"/>
                </a:cubicBezTo>
                <a:cubicBezTo>
                  <a:pt x="6013733" y="13647246"/>
                  <a:pt x="5970137" y="13539131"/>
                  <a:pt x="5959675" y="13549594"/>
                </a:cubicBezTo>
                <a:cubicBezTo>
                  <a:pt x="5947469" y="13561800"/>
                  <a:pt x="5991065" y="13711766"/>
                  <a:pt x="6003271" y="13744898"/>
                </a:cubicBezTo>
                <a:cubicBezTo>
                  <a:pt x="6003271" y="13765823"/>
                  <a:pt x="6078257" y="13917532"/>
                  <a:pt x="6055587" y="13938457"/>
                </a:cubicBezTo>
                <a:cubicBezTo>
                  <a:pt x="6045123" y="13938457"/>
                  <a:pt x="5980601" y="13734435"/>
                  <a:pt x="5991065" y="13744898"/>
                </a:cubicBezTo>
                <a:cubicBezTo>
                  <a:pt x="5970137" y="13734435"/>
                  <a:pt x="5937005" y="13755360"/>
                  <a:pt x="5959675" y="13778029"/>
                </a:cubicBezTo>
                <a:cubicBezTo>
                  <a:pt x="5926541" y="13744898"/>
                  <a:pt x="5959675" y="13788492"/>
                  <a:pt x="5937005" y="13722228"/>
                </a:cubicBezTo>
                <a:cubicBezTo>
                  <a:pt x="5905617" y="13636783"/>
                  <a:pt x="5905617" y="13701303"/>
                  <a:pt x="5905617" y="13701303"/>
                </a:cubicBezTo>
                <a:cubicBezTo>
                  <a:pt x="5905617" y="13744898"/>
                  <a:pt x="5947469" y="13842549"/>
                  <a:pt x="5947469" y="13863475"/>
                </a:cubicBezTo>
                <a:cubicBezTo>
                  <a:pt x="5947469" y="13863475"/>
                  <a:pt x="5926541" y="13873937"/>
                  <a:pt x="5905617" y="13886144"/>
                </a:cubicBezTo>
                <a:cubicBezTo>
                  <a:pt x="5905617" y="13873937"/>
                  <a:pt x="5905617" y="13863475"/>
                  <a:pt x="5905617" y="13863475"/>
                </a:cubicBezTo>
                <a:cubicBezTo>
                  <a:pt x="5882945" y="13886144"/>
                  <a:pt x="5893409" y="13886144"/>
                  <a:pt x="5905617" y="13886144"/>
                </a:cubicBezTo>
                <a:cubicBezTo>
                  <a:pt x="5916079" y="13917532"/>
                  <a:pt x="5937005" y="13971589"/>
                  <a:pt x="5937005" y="13971589"/>
                </a:cubicBezTo>
                <a:cubicBezTo>
                  <a:pt x="5916079" y="14004721"/>
                  <a:pt x="5905617" y="13927995"/>
                  <a:pt x="5905617" y="13927995"/>
                </a:cubicBezTo>
                <a:cubicBezTo>
                  <a:pt x="5882945" y="13896607"/>
                  <a:pt x="5807961" y="13778029"/>
                  <a:pt x="5818425" y="13778029"/>
                </a:cubicBezTo>
                <a:cubicBezTo>
                  <a:pt x="5787035" y="13788492"/>
                  <a:pt x="5828887" y="13853012"/>
                  <a:pt x="5851557" y="13917532"/>
                </a:cubicBezTo>
                <a:cubicBezTo>
                  <a:pt x="5862021" y="13961127"/>
                  <a:pt x="5916079" y="14144224"/>
                  <a:pt x="5862021" y="14048316"/>
                </a:cubicBezTo>
                <a:cubicBezTo>
                  <a:pt x="5841093" y="14004721"/>
                  <a:pt x="5828887" y="13961127"/>
                  <a:pt x="5807961" y="13907069"/>
                </a:cubicBezTo>
                <a:cubicBezTo>
                  <a:pt x="5731233" y="13701303"/>
                  <a:pt x="5710305" y="13680378"/>
                  <a:pt x="5645785" y="13495537"/>
                </a:cubicBezTo>
                <a:cubicBezTo>
                  <a:pt x="5635321" y="13474611"/>
                  <a:pt x="5570799" y="13279307"/>
                  <a:pt x="5581261" y="13366497"/>
                </a:cubicBezTo>
                <a:cubicBezTo>
                  <a:pt x="5591725" y="13431017"/>
                  <a:pt x="5656247" y="13561800"/>
                  <a:pt x="5666709" y="13603651"/>
                </a:cubicBezTo>
                <a:cubicBezTo>
                  <a:pt x="5710305" y="13744898"/>
                  <a:pt x="5743439" y="13896607"/>
                  <a:pt x="5764365" y="14015184"/>
                </a:cubicBezTo>
                <a:cubicBezTo>
                  <a:pt x="5797497" y="14133761"/>
                  <a:pt x="5720769" y="13917532"/>
                  <a:pt x="5699843" y="13927995"/>
                </a:cubicBezTo>
                <a:cubicBezTo>
                  <a:pt x="5677173" y="13927995"/>
                  <a:pt x="5797497" y="14285470"/>
                  <a:pt x="5731233" y="14177356"/>
                </a:cubicBezTo>
                <a:cubicBezTo>
                  <a:pt x="5720769" y="14144224"/>
                  <a:pt x="5645785" y="13938457"/>
                  <a:pt x="5624857" y="13938457"/>
                </a:cubicBezTo>
                <a:cubicBezTo>
                  <a:pt x="5612651" y="13938457"/>
                  <a:pt x="5581261" y="14015184"/>
                  <a:pt x="5581261" y="14004721"/>
                </a:cubicBezTo>
                <a:cubicBezTo>
                  <a:pt x="5581261" y="14015184"/>
                  <a:pt x="5581261" y="14025647"/>
                  <a:pt x="5581261" y="14036109"/>
                </a:cubicBezTo>
                <a:cubicBezTo>
                  <a:pt x="5558593" y="14004721"/>
                  <a:pt x="5514997" y="13863475"/>
                  <a:pt x="5537665" y="13982052"/>
                </a:cubicBezTo>
                <a:cubicBezTo>
                  <a:pt x="5570799" y="14112836"/>
                  <a:pt x="5514997" y="13938457"/>
                  <a:pt x="5494069" y="13873937"/>
                </a:cubicBezTo>
                <a:cubicBezTo>
                  <a:pt x="5365025" y="13485074"/>
                  <a:pt x="5223775" y="13063078"/>
                  <a:pt x="5082525" y="12752685"/>
                </a:cubicBezTo>
                <a:cubicBezTo>
                  <a:pt x="5072061" y="12730016"/>
                  <a:pt x="5061597" y="12752685"/>
                  <a:pt x="5082525" y="12752685"/>
                </a:cubicBezTo>
                <a:cubicBezTo>
                  <a:pt x="5115657" y="12879981"/>
                  <a:pt x="5180179" y="13042153"/>
                  <a:pt x="5234237" y="13204325"/>
                </a:cubicBezTo>
                <a:cubicBezTo>
                  <a:pt x="5298761" y="13376959"/>
                  <a:pt x="5342357" y="13539131"/>
                  <a:pt x="5375489" y="13701303"/>
                </a:cubicBezTo>
                <a:cubicBezTo>
                  <a:pt x="5385953" y="13734435"/>
                  <a:pt x="5483607" y="13971589"/>
                  <a:pt x="5460937" y="13994259"/>
                </a:cubicBezTo>
                <a:cubicBezTo>
                  <a:pt x="5473145" y="13982052"/>
                  <a:pt x="5396415" y="13853012"/>
                  <a:pt x="5396415" y="13873937"/>
                </a:cubicBezTo>
                <a:cubicBezTo>
                  <a:pt x="5396415" y="13853012"/>
                  <a:pt x="5385953" y="13873937"/>
                  <a:pt x="5396415" y="13873937"/>
                </a:cubicBezTo>
                <a:cubicBezTo>
                  <a:pt x="5396415" y="13994259"/>
                  <a:pt x="5460937" y="14112836"/>
                  <a:pt x="5483607" y="14231413"/>
                </a:cubicBezTo>
                <a:cubicBezTo>
                  <a:pt x="5527203" y="14404048"/>
                  <a:pt x="5450473" y="14231413"/>
                  <a:pt x="5440011" y="14231413"/>
                </a:cubicBezTo>
                <a:cubicBezTo>
                  <a:pt x="5429549" y="14231413"/>
                  <a:pt x="5483607" y="14404048"/>
                  <a:pt x="5483607" y="14447642"/>
                </a:cubicBezTo>
                <a:cubicBezTo>
                  <a:pt x="5450473" y="14393585"/>
                  <a:pt x="5460937" y="14360453"/>
                  <a:pt x="5429549" y="14285470"/>
                </a:cubicBezTo>
                <a:cubicBezTo>
                  <a:pt x="5429549" y="14285470"/>
                  <a:pt x="5385953" y="14123299"/>
                  <a:pt x="5375489" y="14123299"/>
                </a:cubicBezTo>
                <a:lnTo>
                  <a:pt x="5365025" y="14252338"/>
                </a:lnTo>
                <a:cubicBezTo>
                  <a:pt x="5354563" y="14252338"/>
                  <a:pt x="5202849" y="13832087"/>
                  <a:pt x="5256909" y="14036109"/>
                </a:cubicBezTo>
                <a:cubicBezTo>
                  <a:pt x="5298761" y="14154687"/>
                  <a:pt x="5321429" y="14252338"/>
                  <a:pt x="5331893" y="14360453"/>
                </a:cubicBezTo>
                <a:cubicBezTo>
                  <a:pt x="5342357" y="14437180"/>
                  <a:pt x="5385953" y="14480774"/>
                  <a:pt x="5385953" y="14566219"/>
                </a:cubicBezTo>
                <a:cubicBezTo>
                  <a:pt x="5331893" y="14555757"/>
                  <a:pt x="5331893" y="14349990"/>
                  <a:pt x="5298761" y="14329065"/>
                </a:cubicBezTo>
                <a:cubicBezTo>
                  <a:pt x="5298761" y="14316858"/>
                  <a:pt x="5244701" y="14329065"/>
                  <a:pt x="5244701" y="14339528"/>
                </a:cubicBezTo>
                <a:cubicBezTo>
                  <a:pt x="5213313" y="14275008"/>
                  <a:pt x="5223775" y="14198281"/>
                  <a:pt x="5192385" y="14144224"/>
                </a:cubicBezTo>
                <a:cubicBezTo>
                  <a:pt x="5180179" y="14123299"/>
                  <a:pt x="5169717" y="14123299"/>
                  <a:pt x="5148789" y="14112836"/>
                </a:cubicBezTo>
                <a:cubicBezTo>
                  <a:pt x="5105193" y="14069241"/>
                  <a:pt x="5094731" y="13994259"/>
                  <a:pt x="5072061" y="13927995"/>
                </a:cubicBezTo>
                <a:cubicBezTo>
                  <a:pt x="5018001" y="13788492"/>
                  <a:pt x="4997077" y="13657708"/>
                  <a:pt x="4932553" y="13528668"/>
                </a:cubicBezTo>
                <a:cubicBezTo>
                  <a:pt x="4922091" y="13420554"/>
                  <a:pt x="4866289" y="13441479"/>
                  <a:pt x="4932553" y="13528668"/>
                </a:cubicBezTo>
                <a:cubicBezTo>
                  <a:pt x="4963943" y="13690840"/>
                  <a:pt x="5007539" y="13798955"/>
                  <a:pt x="5040673" y="13961127"/>
                </a:cubicBezTo>
                <a:cubicBezTo>
                  <a:pt x="5040673" y="14004721"/>
                  <a:pt x="5072061" y="14079704"/>
                  <a:pt x="5105193" y="14177356"/>
                </a:cubicBezTo>
                <a:cubicBezTo>
                  <a:pt x="5115657" y="14231413"/>
                  <a:pt x="5213313" y="14501699"/>
                  <a:pt x="5126121" y="14349990"/>
                </a:cubicBezTo>
                <a:cubicBezTo>
                  <a:pt x="5115657" y="14316858"/>
                  <a:pt x="5061597" y="14177356"/>
                  <a:pt x="5051135" y="14154687"/>
                </a:cubicBezTo>
                <a:cubicBezTo>
                  <a:pt x="5040673" y="14144224"/>
                  <a:pt x="5018001" y="14144224"/>
                  <a:pt x="5018001" y="14144224"/>
                </a:cubicBezTo>
                <a:cubicBezTo>
                  <a:pt x="4986613" y="14090167"/>
                  <a:pt x="4976149" y="14025647"/>
                  <a:pt x="4963943" y="13971589"/>
                </a:cubicBezTo>
                <a:cubicBezTo>
                  <a:pt x="4943017" y="13927995"/>
                  <a:pt x="4932553" y="13819880"/>
                  <a:pt x="4899421" y="13809418"/>
                </a:cubicBezTo>
                <a:cubicBezTo>
                  <a:pt x="4866289" y="13798955"/>
                  <a:pt x="4932553" y="13886144"/>
                  <a:pt x="4899421" y="13853012"/>
                </a:cubicBezTo>
                <a:cubicBezTo>
                  <a:pt x="4855825" y="13809418"/>
                  <a:pt x="4801765" y="13669915"/>
                  <a:pt x="4855825" y="13842549"/>
                </a:cubicBezTo>
                <a:cubicBezTo>
                  <a:pt x="4888957" y="13971589"/>
                  <a:pt x="4922091" y="14025647"/>
                  <a:pt x="4943017" y="14177356"/>
                </a:cubicBezTo>
                <a:cubicBezTo>
                  <a:pt x="4909885" y="14144224"/>
                  <a:pt x="4845361" y="13950664"/>
                  <a:pt x="4824437" y="13907069"/>
                </a:cubicBezTo>
                <a:cubicBezTo>
                  <a:pt x="4770377" y="13832087"/>
                  <a:pt x="4801765" y="13907069"/>
                  <a:pt x="4813973" y="13961127"/>
                </a:cubicBezTo>
                <a:cubicBezTo>
                  <a:pt x="4705855" y="13755360"/>
                  <a:pt x="4672721" y="13528668"/>
                  <a:pt x="4575067" y="13322902"/>
                </a:cubicBezTo>
                <a:cubicBezTo>
                  <a:pt x="4446023" y="13042153"/>
                  <a:pt x="4348369" y="12763148"/>
                  <a:pt x="4219325" y="12482398"/>
                </a:cubicBezTo>
                <a:cubicBezTo>
                  <a:pt x="4229787" y="12438804"/>
                  <a:pt x="4186191" y="12482398"/>
                  <a:pt x="4219325" y="12482398"/>
                </a:cubicBezTo>
                <a:cubicBezTo>
                  <a:pt x="4273383" y="12709090"/>
                  <a:pt x="4381501" y="12890444"/>
                  <a:pt x="4433817" y="13117136"/>
                </a:cubicBezTo>
                <a:cubicBezTo>
                  <a:pt x="4369293" y="12998558"/>
                  <a:pt x="4327441" y="12869518"/>
                  <a:pt x="4273383" y="12742222"/>
                </a:cubicBezTo>
                <a:cubicBezTo>
                  <a:pt x="4229787" y="12644570"/>
                  <a:pt x="4250713" y="12730016"/>
                  <a:pt x="4261177" y="12773610"/>
                </a:cubicBezTo>
                <a:cubicBezTo>
                  <a:pt x="4433817" y="13225250"/>
                  <a:pt x="4608201" y="13657708"/>
                  <a:pt x="4737245" y="14123299"/>
                </a:cubicBezTo>
                <a:cubicBezTo>
                  <a:pt x="4747707" y="14166893"/>
                  <a:pt x="4834899" y="14360453"/>
                  <a:pt x="4813973" y="14393585"/>
                </a:cubicBezTo>
                <a:cubicBezTo>
                  <a:pt x="4801765" y="14393585"/>
                  <a:pt x="4791303" y="14370916"/>
                  <a:pt x="4791303" y="14370916"/>
                </a:cubicBezTo>
                <a:cubicBezTo>
                  <a:pt x="4747707" y="14264545"/>
                  <a:pt x="4726781" y="14166893"/>
                  <a:pt x="4705855" y="14090167"/>
                </a:cubicBezTo>
                <a:cubicBezTo>
                  <a:pt x="4672721" y="14015184"/>
                  <a:pt x="4650053" y="13873937"/>
                  <a:pt x="4608201" y="13819880"/>
                </a:cubicBezTo>
                <a:cubicBezTo>
                  <a:pt x="4597737" y="13809418"/>
                  <a:pt x="4575067" y="13809418"/>
                  <a:pt x="4575067" y="13798955"/>
                </a:cubicBezTo>
                <a:cubicBezTo>
                  <a:pt x="4554141" y="13755360"/>
                  <a:pt x="4521009" y="13615858"/>
                  <a:pt x="4489619" y="13572263"/>
                </a:cubicBezTo>
                <a:cubicBezTo>
                  <a:pt x="4477413" y="13549594"/>
                  <a:pt x="4446023" y="13549594"/>
                  <a:pt x="4446023" y="13549594"/>
                </a:cubicBezTo>
                <a:cubicBezTo>
                  <a:pt x="4446023" y="13549594"/>
                  <a:pt x="4442971" y="13544363"/>
                  <a:pt x="4439921" y="13536297"/>
                </a:cubicBezTo>
                <a:lnTo>
                  <a:pt x="4437237" y="13522977"/>
                </a:lnTo>
                <a:lnTo>
                  <a:pt x="4440683" y="13529786"/>
                </a:lnTo>
                <a:cubicBezTo>
                  <a:pt x="4451145" y="13549812"/>
                  <a:pt x="4442971" y="13530848"/>
                  <a:pt x="4433817" y="13505999"/>
                </a:cubicBezTo>
                <a:cubicBezTo>
                  <a:pt x="4412889" y="13485074"/>
                  <a:pt x="4391965" y="13453686"/>
                  <a:pt x="4391965" y="13453686"/>
                </a:cubicBezTo>
                <a:cubicBezTo>
                  <a:pt x="4358831" y="13464148"/>
                  <a:pt x="4466949" y="13593188"/>
                  <a:pt x="4477413" y="13690840"/>
                </a:cubicBezTo>
                <a:cubicBezTo>
                  <a:pt x="4477413" y="13701303"/>
                  <a:pt x="4466949" y="13734435"/>
                  <a:pt x="4466949" y="13744898"/>
                </a:cubicBezTo>
                <a:cubicBezTo>
                  <a:pt x="4477413" y="13809418"/>
                  <a:pt x="4500081" y="13886144"/>
                  <a:pt x="4521009" y="13971589"/>
                </a:cubicBezTo>
                <a:cubicBezTo>
                  <a:pt x="4531471" y="14004721"/>
                  <a:pt x="4629125" y="14275008"/>
                  <a:pt x="4629125" y="14285470"/>
                </a:cubicBezTo>
                <a:cubicBezTo>
                  <a:pt x="4618663" y="14295933"/>
                  <a:pt x="4575067" y="14264545"/>
                  <a:pt x="4564605" y="14252338"/>
                </a:cubicBezTo>
                <a:cubicBezTo>
                  <a:pt x="4554141" y="14231413"/>
                  <a:pt x="4489619" y="14036109"/>
                  <a:pt x="4521009" y="14166893"/>
                </a:cubicBezTo>
                <a:cubicBezTo>
                  <a:pt x="4554141" y="14306396"/>
                  <a:pt x="4466949" y="14058779"/>
                  <a:pt x="4456485" y="14025647"/>
                </a:cubicBezTo>
                <a:cubicBezTo>
                  <a:pt x="4423353" y="13938457"/>
                  <a:pt x="4391965" y="13863475"/>
                  <a:pt x="4381501" y="13832087"/>
                </a:cubicBezTo>
                <a:cubicBezTo>
                  <a:pt x="4240249" y="13485074"/>
                  <a:pt x="4132133" y="13183399"/>
                  <a:pt x="4003088" y="12869518"/>
                </a:cubicBezTo>
                <a:cubicBezTo>
                  <a:pt x="3990881" y="12838130"/>
                  <a:pt x="3949029" y="12675958"/>
                  <a:pt x="3926359" y="12675958"/>
                </a:cubicBezTo>
                <a:cubicBezTo>
                  <a:pt x="3905433" y="12675958"/>
                  <a:pt x="3959492" y="12794536"/>
                  <a:pt x="3959492" y="12806742"/>
                </a:cubicBezTo>
                <a:cubicBezTo>
                  <a:pt x="4057147" y="13042153"/>
                  <a:pt x="4132133" y="13247919"/>
                  <a:pt x="4207117" y="13464148"/>
                </a:cubicBezTo>
                <a:cubicBezTo>
                  <a:pt x="4229787" y="13528668"/>
                  <a:pt x="4304773" y="13680378"/>
                  <a:pt x="4304773" y="13734435"/>
                </a:cubicBezTo>
                <a:cubicBezTo>
                  <a:pt x="4304773" y="13755360"/>
                  <a:pt x="4273383" y="13755360"/>
                  <a:pt x="4261177" y="13788492"/>
                </a:cubicBezTo>
                <a:cubicBezTo>
                  <a:pt x="4250713" y="13832087"/>
                  <a:pt x="4273383" y="13853012"/>
                  <a:pt x="4294309" y="13917532"/>
                </a:cubicBezTo>
                <a:cubicBezTo>
                  <a:pt x="4304773" y="13971589"/>
                  <a:pt x="4304773" y="14015184"/>
                  <a:pt x="4315235" y="14048316"/>
                </a:cubicBezTo>
                <a:cubicBezTo>
                  <a:pt x="4358831" y="14187818"/>
                  <a:pt x="4402427" y="14306396"/>
                  <a:pt x="4446023" y="14458105"/>
                </a:cubicBezTo>
                <a:cubicBezTo>
                  <a:pt x="4446023" y="14458105"/>
                  <a:pt x="4510545" y="14576682"/>
                  <a:pt x="4489619" y="14587145"/>
                </a:cubicBezTo>
                <a:cubicBezTo>
                  <a:pt x="4483517" y="14593248"/>
                  <a:pt x="4466949" y="14555757"/>
                  <a:pt x="4454743" y="14524805"/>
                </a:cubicBezTo>
                <a:lnTo>
                  <a:pt x="4445827" y="14500967"/>
                </a:lnTo>
                <a:lnTo>
                  <a:pt x="4421281" y="14409715"/>
                </a:lnTo>
                <a:cubicBezTo>
                  <a:pt x="4396433" y="14309992"/>
                  <a:pt x="4370603" y="14196538"/>
                  <a:pt x="4337905" y="14154687"/>
                </a:cubicBezTo>
                <a:cubicBezTo>
                  <a:pt x="4327441" y="14133761"/>
                  <a:pt x="4304773" y="14133761"/>
                  <a:pt x="4294309" y="14123299"/>
                </a:cubicBezTo>
                <a:cubicBezTo>
                  <a:pt x="4283845" y="14100629"/>
                  <a:pt x="4273383" y="14048316"/>
                  <a:pt x="4250713" y="14004721"/>
                </a:cubicBezTo>
                <a:cubicBezTo>
                  <a:pt x="4240249" y="13971589"/>
                  <a:pt x="4175729" y="13819880"/>
                  <a:pt x="4196653" y="13927995"/>
                </a:cubicBezTo>
                <a:cubicBezTo>
                  <a:pt x="4207117" y="13994259"/>
                  <a:pt x="4250713" y="14069241"/>
                  <a:pt x="4261177" y="14100629"/>
                </a:cubicBezTo>
                <a:cubicBezTo>
                  <a:pt x="4273383" y="14133761"/>
                  <a:pt x="4261177" y="14166893"/>
                  <a:pt x="4261177" y="14177356"/>
                </a:cubicBezTo>
                <a:cubicBezTo>
                  <a:pt x="4273383" y="14198281"/>
                  <a:pt x="4283845" y="14210488"/>
                  <a:pt x="4294309" y="14241876"/>
                </a:cubicBezTo>
                <a:cubicBezTo>
                  <a:pt x="4294309" y="14252338"/>
                  <a:pt x="4294309" y="14295933"/>
                  <a:pt x="4294309" y="14316858"/>
                </a:cubicBezTo>
                <a:cubicBezTo>
                  <a:pt x="4304773" y="14339528"/>
                  <a:pt x="4327441" y="14426717"/>
                  <a:pt x="4348369" y="14501699"/>
                </a:cubicBezTo>
                <a:cubicBezTo>
                  <a:pt x="4369293" y="14576682"/>
                  <a:pt x="4423353" y="14761523"/>
                  <a:pt x="4369293" y="14630739"/>
                </a:cubicBezTo>
                <a:cubicBezTo>
                  <a:pt x="4315235" y="14512162"/>
                  <a:pt x="4283845" y="14360453"/>
                  <a:pt x="4240249" y="14241876"/>
                </a:cubicBezTo>
                <a:cubicBezTo>
                  <a:pt x="4207117" y="14133761"/>
                  <a:pt x="4153059" y="14025647"/>
                  <a:pt x="4111205" y="13917532"/>
                </a:cubicBezTo>
                <a:cubicBezTo>
                  <a:pt x="4098999" y="13886144"/>
                  <a:pt x="4057147" y="13778029"/>
                  <a:pt x="4067609" y="13832087"/>
                </a:cubicBezTo>
                <a:cubicBezTo>
                  <a:pt x="4111205" y="13971589"/>
                  <a:pt x="4165265" y="14100629"/>
                  <a:pt x="4207117" y="14231413"/>
                </a:cubicBezTo>
                <a:cubicBezTo>
                  <a:pt x="4240249" y="14306396"/>
                  <a:pt x="4283845" y="14426717"/>
                  <a:pt x="4219325" y="14349990"/>
                </a:cubicBezTo>
                <a:cubicBezTo>
                  <a:pt x="4175729" y="14285470"/>
                  <a:pt x="4153059" y="14198281"/>
                  <a:pt x="4121669" y="14133761"/>
                </a:cubicBezTo>
                <a:cubicBezTo>
                  <a:pt x="3949029" y="13680378"/>
                  <a:pt x="3764182" y="13193862"/>
                  <a:pt x="3591542" y="12752685"/>
                </a:cubicBezTo>
                <a:cubicBezTo>
                  <a:pt x="3483424" y="12482398"/>
                  <a:pt x="3364843" y="12233037"/>
                  <a:pt x="3246262" y="11995883"/>
                </a:cubicBezTo>
                <a:cubicBezTo>
                  <a:pt x="3125937" y="11756985"/>
                  <a:pt x="2975967" y="11519830"/>
                  <a:pt x="2824253" y="11314064"/>
                </a:cubicBezTo>
                <a:cubicBezTo>
                  <a:pt x="2813790" y="11293138"/>
                  <a:pt x="2813790" y="11314064"/>
                  <a:pt x="2824253" y="11314064"/>
                </a:cubicBezTo>
                <a:cubicBezTo>
                  <a:pt x="3007356" y="11702927"/>
                  <a:pt x="3223592" y="12037734"/>
                  <a:pt x="3418902" y="12449267"/>
                </a:cubicBezTo>
                <a:cubicBezTo>
                  <a:pt x="3570616" y="12794536"/>
                  <a:pt x="3710123" y="13160730"/>
                  <a:pt x="3840911" y="13528668"/>
                </a:cubicBezTo>
                <a:cubicBezTo>
                  <a:pt x="3861837" y="13593188"/>
                  <a:pt x="3915896" y="13744898"/>
                  <a:pt x="3872300" y="13690840"/>
                </a:cubicBezTo>
                <a:cubicBezTo>
                  <a:pt x="3840911" y="13636783"/>
                  <a:pt x="3807778" y="13495537"/>
                  <a:pt x="3797315" y="13474611"/>
                </a:cubicBezTo>
                <a:cubicBezTo>
                  <a:pt x="3645601" y="13139805"/>
                  <a:pt x="3547946" y="12838130"/>
                  <a:pt x="3375306" y="12438804"/>
                </a:cubicBezTo>
                <a:cubicBezTo>
                  <a:pt x="3256725" y="12168517"/>
                  <a:pt x="3084085" y="11865099"/>
                  <a:pt x="2932371" y="11605275"/>
                </a:cubicBezTo>
                <a:cubicBezTo>
                  <a:pt x="2932371" y="11594813"/>
                  <a:pt x="2855642" y="11486698"/>
                  <a:pt x="2855642" y="11486698"/>
                </a:cubicBezTo>
                <a:cubicBezTo>
                  <a:pt x="2834716" y="11486698"/>
                  <a:pt x="2888775" y="11573887"/>
                  <a:pt x="2909701" y="11627945"/>
                </a:cubicBezTo>
                <a:cubicBezTo>
                  <a:pt x="2942834" y="11702927"/>
                  <a:pt x="2975967" y="11756985"/>
                  <a:pt x="2986430" y="11790116"/>
                </a:cubicBezTo>
                <a:lnTo>
                  <a:pt x="2975967" y="11790116"/>
                </a:lnTo>
                <a:cubicBezTo>
                  <a:pt x="2975967" y="11811042"/>
                  <a:pt x="2986430" y="11800579"/>
                  <a:pt x="2986430" y="11790116"/>
                </a:cubicBezTo>
                <a:cubicBezTo>
                  <a:pt x="3050952" y="11865099"/>
                  <a:pt x="3071878" y="11941826"/>
                  <a:pt x="3138144" y="12049940"/>
                </a:cubicBezTo>
                <a:cubicBezTo>
                  <a:pt x="3213129" y="12178980"/>
                  <a:pt x="3277651" y="12320227"/>
                  <a:pt x="3342173" y="12459729"/>
                </a:cubicBezTo>
                <a:cubicBezTo>
                  <a:pt x="3364843" y="12513786"/>
                  <a:pt x="3462498" y="12686421"/>
                  <a:pt x="3418902" y="12665496"/>
                </a:cubicBezTo>
                <a:cubicBezTo>
                  <a:pt x="3408439" y="12644570"/>
                  <a:pt x="3396232" y="12665496"/>
                  <a:pt x="3418902" y="12665496"/>
                </a:cubicBezTo>
                <a:cubicBezTo>
                  <a:pt x="3418902" y="12686421"/>
                  <a:pt x="3418902" y="12709090"/>
                  <a:pt x="3439828" y="12719553"/>
                </a:cubicBezTo>
                <a:cubicBezTo>
                  <a:pt x="3537483" y="12988096"/>
                  <a:pt x="3656064" y="13247919"/>
                  <a:pt x="3743256" y="13561800"/>
                </a:cubicBezTo>
                <a:cubicBezTo>
                  <a:pt x="3635138" y="13291514"/>
                  <a:pt x="3504350" y="12967170"/>
                  <a:pt x="3396232" y="12686421"/>
                </a:cubicBezTo>
                <a:cubicBezTo>
                  <a:pt x="3375306" y="12644570"/>
                  <a:pt x="3288114" y="12395209"/>
                  <a:pt x="3267188" y="12395209"/>
                </a:cubicBezTo>
                <a:cubicBezTo>
                  <a:pt x="3192203" y="12384747"/>
                  <a:pt x="3516557" y="13214787"/>
                  <a:pt x="3267188" y="12449267"/>
                </a:cubicBezTo>
                <a:cubicBezTo>
                  <a:pt x="3277651" y="12482398"/>
                  <a:pt x="3288114" y="12513786"/>
                  <a:pt x="3300321" y="12525993"/>
                </a:cubicBezTo>
                <a:cubicBezTo>
                  <a:pt x="3472961" y="12859056"/>
                  <a:pt x="3591542" y="13225250"/>
                  <a:pt x="3689197" y="13572263"/>
                </a:cubicBezTo>
                <a:cubicBezTo>
                  <a:pt x="3516557" y="13183399"/>
                  <a:pt x="3364843" y="12784073"/>
                  <a:pt x="3179996" y="12384747"/>
                </a:cubicBezTo>
                <a:cubicBezTo>
                  <a:pt x="3007356" y="12016808"/>
                  <a:pt x="2813790" y="11692465"/>
                  <a:pt x="2608017" y="11357658"/>
                </a:cubicBezTo>
                <a:cubicBezTo>
                  <a:pt x="2587091" y="11314064"/>
                  <a:pt x="2543495" y="11260006"/>
                  <a:pt x="2574884" y="11336733"/>
                </a:cubicBezTo>
                <a:cubicBezTo>
                  <a:pt x="2618480" y="11411715"/>
                  <a:pt x="2693465" y="11540755"/>
                  <a:pt x="2726598" y="11594813"/>
                </a:cubicBezTo>
                <a:cubicBezTo>
                  <a:pt x="3071878" y="12189443"/>
                  <a:pt x="3375306" y="12827667"/>
                  <a:pt x="3612468" y="13505999"/>
                </a:cubicBezTo>
                <a:cubicBezTo>
                  <a:pt x="3656064" y="13636783"/>
                  <a:pt x="3720586" y="13788492"/>
                  <a:pt x="3710123" y="13886144"/>
                </a:cubicBezTo>
                <a:cubicBezTo>
                  <a:pt x="3710123" y="13863475"/>
                  <a:pt x="3699660" y="13886144"/>
                  <a:pt x="3710123" y="13886144"/>
                </a:cubicBezTo>
                <a:cubicBezTo>
                  <a:pt x="3720586" y="13950664"/>
                  <a:pt x="3732793" y="13950664"/>
                  <a:pt x="3743256" y="13982052"/>
                </a:cubicBezTo>
                <a:cubicBezTo>
                  <a:pt x="3774645" y="14058779"/>
                  <a:pt x="3786852" y="14123299"/>
                  <a:pt x="3743256" y="14048316"/>
                </a:cubicBezTo>
                <a:cubicBezTo>
                  <a:pt x="3678734" y="13907069"/>
                  <a:pt x="3645601" y="13832087"/>
                  <a:pt x="3602005" y="13701303"/>
                </a:cubicBezTo>
                <a:cubicBezTo>
                  <a:pt x="3429365" y="13279307"/>
                  <a:pt x="3300321" y="12913113"/>
                  <a:pt x="3105011" y="12492861"/>
                </a:cubicBezTo>
                <a:cubicBezTo>
                  <a:pt x="2996893" y="12253963"/>
                  <a:pt x="2899238" y="12081328"/>
                  <a:pt x="2770194" y="11844174"/>
                </a:cubicBezTo>
                <a:cubicBezTo>
                  <a:pt x="2705672" y="11725596"/>
                  <a:pt x="2597554" y="11509367"/>
                  <a:pt x="2510362" y="11378584"/>
                </a:cubicBezTo>
                <a:cubicBezTo>
                  <a:pt x="2510362" y="11368121"/>
                  <a:pt x="2412707" y="11239081"/>
                  <a:pt x="2402244" y="11239081"/>
                </a:cubicBezTo>
                <a:cubicBezTo>
                  <a:pt x="2391781" y="11239081"/>
                  <a:pt x="2424914" y="11303601"/>
                  <a:pt x="2424914" y="11314064"/>
                </a:cubicBezTo>
                <a:cubicBezTo>
                  <a:pt x="2641150" y="11702927"/>
                  <a:pt x="2878312" y="12060403"/>
                  <a:pt x="3061415" y="12459729"/>
                </a:cubicBezTo>
                <a:cubicBezTo>
                  <a:pt x="3235799" y="12817205"/>
                  <a:pt x="3396232" y="13258382"/>
                  <a:pt x="3537483" y="13636783"/>
                </a:cubicBezTo>
                <a:cubicBezTo>
                  <a:pt x="3558409" y="13701303"/>
                  <a:pt x="3591542" y="13788492"/>
                  <a:pt x="3602005" y="13819880"/>
                </a:cubicBezTo>
                <a:cubicBezTo>
                  <a:pt x="3602005" y="13863475"/>
                  <a:pt x="3581079" y="13832087"/>
                  <a:pt x="3581079" y="13863475"/>
                </a:cubicBezTo>
                <a:cubicBezTo>
                  <a:pt x="3581079" y="13863475"/>
                  <a:pt x="3581079" y="13917532"/>
                  <a:pt x="3591542" y="13917532"/>
                </a:cubicBezTo>
                <a:cubicBezTo>
                  <a:pt x="3581079" y="13917532"/>
                  <a:pt x="3527020" y="13809418"/>
                  <a:pt x="3483424" y="13711766"/>
                </a:cubicBezTo>
                <a:cubicBezTo>
                  <a:pt x="3483424" y="13701303"/>
                  <a:pt x="3483424" y="13701303"/>
                  <a:pt x="3493887" y="13701303"/>
                </a:cubicBezTo>
                <a:cubicBezTo>
                  <a:pt x="3483424" y="13701303"/>
                  <a:pt x="3547946" y="13832087"/>
                  <a:pt x="3570616" y="13863475"/>
                </a:cubicBezTo>
                <a:cubicBezTo>
                  <a:pt x="3354380" y="13399628"/>
                  <a:pt x="3408439" y="13539131"/>
                  <a:pt x="3483424" y="13711766"/>
                </a:cubicBezTo>
                <a:lnTo>
                  <a:pt x="3477214" y="13723841"/>
                </a:lnTo>
                <a:lnTo>
                  <a:pt x="3441926" y="13663648"/>
                </a:lnTo>
                <a:cubicBezTo>
                  <a:pt x="3406368" y="13587957"/>
                  <a:pt x="3385769" y="13499024"/>
                  <a:pt x="3354380" y="13410091"/>
                </a:cubicBezTo>
                <a:cubicBezTo>
                  <a:pt x="3125937" y="12869518"/>
                  <a:pt x="2899238" y="12330689"/>
                  <a:pt x="2618480" y="11844174"/>
                </a:cubicBezTo>
                <a:cubicBezTo>
                  <a:pt x="2499899" y="11648870"/>
                  <a:pt x="2381318" y="11455310"/>
                  <a:pt x="2273200" y="11270469"/>
                </a:cubicBezTo>
                <a:cubicBezTo>
                  <a:pt x="2067427" y="10892068"/>
                  <a:pt x="1863398" y="10482279"/>
                  <a:pt x="1615773" y="10103878"/>
                </a:cubicBezTo>
                <a:cubicBezTo>
                  <a:pt x="1441389" y="9833592"/>
                  <a:pt x="1279212" y="9552842"/>
                  <a:pt x="1085646" y="9249424"/>
                </a:cubicBezTo>
                <a:cubicBezTo>
                  <a:pt x="1042050" y="9184904"/>
                  <a:pt x="998454" y="9097715"/>
                  <a:pt x="954858" y="9033195"/>
                </a:cubicBezTo>
                <a:cubicBezTo>
                  <a:pt x="933932" y="9001807"/>
                  <a:pt x="879873" y="8935543"/>
                  <a:pt x="913006" y="9012270"/>
                </a:cubicBezTo>
                <a:cubicBezTo>
                  <a:pt x="954858" y="9097715"/>
                  <a:pt x="1021124" y="9195367"/>
                  <a:pt x="1052513" y="9249424"/>
                </a:cubicBezTo>
                <a:cubicBezTo>
                  <a:pt x="1235616" y="9542380"/>
                  <a:pt x="1387330" y="9800460"/>
                  <a:pt x="1549507" y="10070746"/>
                </a:cubicBezTo>
                <a:cubicBezTo>
                  <a:pt x="1647162" y="10243381"/>
                  <a:pt x="1788413" y="10428222"/>
                  <a:pt x="1884324" y="10600856"/>
                </a:cubicBezTo>
                <a:cubicBezTo>
                  <a:pt x="1940127" y="10708971"/>
                  <a:pt x="1969772" y="10773491"/>
                  <a:pt x="2034294" y="10892068"/>
                </a:cubicBezTo>
                <a:cubicBezTo>
                  <a:pt x="2067427" y="10958332"/>
                  <a:pt x="2111023" y="11033314"/>
                  <a:pt x="2152875" y="11097834"/>
                </a:cubicBezTo>
                <a:cubicBezTo>
                  <a:pt x="2229604" y="11249544"/>
                  <a:pt x="2142412" y="11120504"/>
                  <a:pt x="2121486" y="11076909"/>
                </a:cubicBezTo>
                <a:cubicBezTo>
                  <a:pt x="1950590" y="10783953"/>
                  <a:pt x="1798876" y="10536336"/>
                  <a:pt x="1647162" y="10266050"/>
                </a:cubicBezTo>
                <a:cubicBezTo>
                  <a:pt x="1451852" y="9952169"/>
                  <a:pt x="1268749" y="9660957"/>
                  <a:pt x="1085646" y="9380208"/>
                </a:cubicBezTo>
                <a:cubicBezTo>
                  <a:pt x="900799" y="9076790"/>
                  <a:pt x="707233" y="8816966"/>
                  <a:pt x="522386" y="8503085"/>
                </a:cubicBezTo>
                <a:cubicBezTo>
                  <a:pt x="372416" y="8245005"/>
                  <a:pt x="187569" y="7974719"/>
                  <a:pt x="89914" y="7660838"/>
                </a:cubicBezTo>
                <a:cubicBezTo>
                  <a:pt x="89914" y="7650375"/>
                  <a:pt x="58525" y="7530054"/>
                  <a:pt x="48062" y="7519591"/>
                </a:cubicBezTo>
                <a:cubicBezTo>
                  <a:pt x="37599" y="7519591"/>
                  <a:pt x="48062" y="7627706"/>
                  <a:pt x="58525" y="7650375"/>
                </a:cubicBezTo>
                <a:cubicBezTo>
                  <a:pt x="79451" y="7725358"/>
                  <a:pt x="37599" y="7606780"/>
                  <a:pt x="25392" y="7584111"/>
                </a:cubicBezTo>
                <a:cubicBezTo>
                  <a:pt x="-5997" y="7477740"/>
                  <a:pt x="-18204" y="7195248"/>
                  <a:pt x="48062" y="7151653"/>
                </a:cubicBezTo>
                <a:cubicBezTo>
                  <a:pt x="58525" y="7195248"/>
                  <a:pt x="4466" y="7217917"/>
                  <a:pt x="25392" y="7261512"/>
                </a:cubicBezTo>
                <a:cubicBezTo>
                  <a:pt x="48062" y="7282437"/>
                  <a:pt x="79451" y="7130728"/>
                  <a:pt x="68988" y="7141191"/>
                </a:cubicBezTo>
                <a:cubicBezTo>
                  <a:pt x="68988" y="7130728"/>
                  <a:pt x="112584" y="7130728"/>
                  <a:pt x="123047" y="7130728"/>
                </a:cubicBezTo>
                <a:cubicBezTo>
                  <a:pt x="156180" y="7097596"/>
                  <a:pt x="143973" y="7066208"/>
                  <a:pt x="187569" y="7033076"/>
                </a:cubicBezTo>
                <a:cubicBezTo>
                  <a:pt x="231165" y="6991225"/>
                  <a:pt x="274761" y="6979018"/>
                  <a:pt x="328820" y="6947630"/>
                </a:cubicBezTo>
                <a:cubicBezTo>
                  <a:pt x="360209" y="6924961"/>
                  <a:pt x="382879" y="6893573"/>
                  <a:pt x="403805" y="6883110"/>
                </a:cubicBezTo>
                <a:cubicBezTo>
                  <a:pt x="426475" y="6870904"/>
                  <a:pt x="447401" y="6870904"/>
                  <a:pt x="468327" y="6860441"/>
                </a:cubicBezTo>
                <a:cubicBezTo>
                  <a:pt x="501460" y="6829053"/>
                  <a:pt x="490997" y="6816847"/>
                  <a:pt x="522386" y="6806384"/>
                </a:cubicBezTo>
                <a:cubicBezTo>
                  <a:pt x="522386" y="6806384"/>
                  <a:pt x="490997" y="6849978"/>
                  <a:pt x="501460" y="6860441"/>
                </a:cubicBezTo>
                <a:cubicBezTo>
                  <a:pt x="522386" y="6870904"/>
                  <a:pt x="609578" y="6752327"/>
                  <a:pt x="609578" y="6752327"/>
                </a:cubicBezTo>
                <a:cubicBezTo>
                  <a:pt x="640967" y="6731402"/>
                  <a:pt x="620041" y="6774996"/>
                  <a:pt x="663637" y="6741864"/>
                </a:cubicBezTo>
                <a:cubicBezTo>
                  <a:pt x="684563" y="6719195"/>
                  <a:pt x="674100" y="6687807"/>
                  <a:pt x="717696" y="6666882"/>
                </a:cubicBezTo>
                <a:cubicBezTo>
                  <a:pt x="728159" y="6654675"/>
                  <a:pt x="782218" y="6677344"/>
                  <a:pt x="804888" y="6666882"/>
                </a:cubicBezTo>
                <a:cubicBezTo>
                  <a:pt x="825814" y="6654675"/>
                  <a:pt x="825814" y="6644212"/>
                  <a:pt x="846740" y="6623287"/>
                </a:cubicBezTo>
                <a:cubicBezTo>
                  <a:pt x="890336" y="6579693"/>
                  <a:pt x="913006" y="6579693"/>
                  <a:pt x="954858" y="6546561"/>
                </a:cubicBezTo>
                <a:cubicBezTo>
                  <a:pt x="987991" y="6536097"/>
                  <a:pt x="1008917" y="6492503"/>
                  <a:pt x="1031587" y="6482040"/>
                </a:cubicBezTo>
                <a:cubicBezTo>
                  <a:pt x="1062976" y="6471577"/>
                  <a:pt x="1096109" y="6471577"/>
                  <a:pt x="1106572" y="6461115"/>
                </a:cubicBezTo>
                <a:cubicBezTo>
                  <a:pt x="1117035" y="6450652"/>
                  <a:pt x="1129242" y="6417520"/>
                  <a:pt x="1139705" y="6407057"/>
                </a:cubicBezTo>
                <a:cubicBezTo>
                  <a:pt x="1160631" y="6396595"/>
                  <a:pt x="1193764" y="6407057"/>
                  <a:pt x="1214690" y="6396595"/>
                </a:cubicBezTo>
                <a:cubicBezTo>
                  <a:pt x="1247823" y="6384388"/>
                  <a:pt x="1268749" y="6342538"/>
                  <a:pt x="1301882" y="6309406"/>
                </a:cubicBezTo>
                <a:cubicBezTo>
                  <a:pt x="1312345" y="6309406"/>
                  <a:pt x="1333271" y="6319868"/>
                  <a:pt x="1345478" y="6309406"/>
                </a:cubicBezTo>
                <a:cubicBezTo>
                  <a:pt x="1387330" y="6298943"/>
                  <a:pt x="1420463" y="6244886"/>
                  <a:pt x="1451852" y="6222217"/>
                </a:cubicBezTo>
                <a:cubicBezTo>
                  <a:pt x="1484985" y="6211754"/>
                  <a:pt x="1528581" y="6211754"/>
                  <a:pt x="1549507" y="6190829"/>
                </a:cubicBezTo>
                <a:cubicBezTo>
                  <a:pt x="1561714" y="6190829"/>
                  <a:pt x="1572177" y="6136772"/>
                  <a:pt x="1582640" y="6126308"/>
                </a:cubicBezTo>
                <a:cubicBezTo>
                  <a:pt x="1593103" y="6114102"/>
                  <a:pt x="1626236" y="6136772"/>
                  <a:pt x="1647162" y="6126308"/>
                </a:cubicBezTo>
                <a:cubicBezTo>
                  <a:pt x="1668088" y="6126308"/>
                  <a:pt x="1657625" y="6103640"/>
                  <a:pt x="1668088" y="6093176"/>
                </a:cubicBezTo>
                <a:cubicBezTo>
                  <a:pt x="1680295" y="6093176"/>
                  <a:pt x="1701221" y="6093176"/>
                  <a:pt x="1711684" y="6082714"/>
                </a:cubicBezTo>
                <a:cubicBezTo>
                  <a:pt x="1723891" y="6072252"/>
                  <a:pt x="1723891" y="6049582"/>
                  <a:pt x="1744817" y="6028657"/>
                </a:cubicBezTo>
                <a:cubicBezTo>
                  <a:pt x="1755280" y="6018194"/>
                  <a:pt x="1777950" y="6018194"/>
                  <a:pt x="1798876" y="6005987"/>
                </a:cubicBezTo>
                <a:cubicBezTo>
                  <a:pt x="1852935" y="5974599"/>
                  <a:pt x="1842472" y="5951931"/>
                  <a:pt x="1896531" y="5931005"/>
                </a:cubicBezTo>
                <a:cubicBezTo>
                  <a:pt x="1906994" y="5931005"/>
                  <a:pt x="1917457" y="5910079"/>
                  <a:pt x="1927920" y="5897873"/>
                </a:cubicBezTo>
                <a:cubicBezTo>
                  <a:pt x="1961053" y="5887410"/>
                  <a:pt x="2013368" y="5887410"/>
                  <a:pt x="2034294" y="5876947"/>
                </a:cubicBezTo>
                <a:cubicBezTo>
                  <a:pt x="2034294" y="5876947"/>
                  <a:pt x="2013368" y="5866485"/>
                  <a:pt x="2002905" y="5876947"/>
                </a:cubicBezTo>
                <a:cubicBezTo>
                  <a:pt x="2023831" y="5866485"/>
                  <a:pt x="2034294" y="5866485"/>
                  <a:pt x="2067427" y="5866485"/>
                </a:cubicBezTo>
                <a:cubicBezTo>
                  <a:pt x="2098816" y="5843815"/>
                  <a:pt x="2098816" y="5801965"/>
                  <a:pt x="2142412" y="5768833"/>
                </a:cubicBezTo>
                <a:cubicBezTo>
                  <a:pt x="2152875" y="5758370"/>
                  <a:pt x="2186008" y="5747908"/>
                  <a:pt x="2219141" y="5735701"/>
                </a:cubicBezTo>
                <a:cubicBezTo>
                  <a:pt x="2240067" y="5714776"/>
                  <a:pt x="2260993" y="5693851"/>
                  <a:pt x="2273200" y="5681644"/>
                </a:cubicBezTo>
                <a:cubicBezTo>
                  <a:pt x="2304589" y="5660719"/>
                  <a:pt x="2315052" y="5681644"/>
                  <a:pt x="2337722" y="5671181"/>
                </a:cubicBezTo>
                <a:cubicBezTo>
                  <a:pt x="2358648" y="5660719"/>
                  <a:pt x="2358648" y="5639793"/>
                  <a:pt x="2370855" y="5627587"/>
                </a:cubicBezTo>
                <a:cubicBezTo>
                  <a:pt x="2402244" y="5606661"/>
                  <a:pt x="2435377" y="5617124"/>
                  <a:pt x="2435377" y="5617124"/>
                </a:cubicBezTo>
                <a:cubicBezTo>
                  <a:pt x="2435377" y="5617124"/>
                  <a:pt x="2402244" y="5585736"/>
                  <a:pt x="2435377" y="5573530"/>
                </a:cubicBezTo>
                <a:cubicBezTo>
                  <a:pt x="2445840" y="5563066"/>
                  <a:pt x="2466766" y="5573530"/>
                  <a:pt x="2477229" y="5573530"/>
                </a:cubicBezTo>
                <a:cubicBezTo>
                  <a:pt x="2499899" y="5563066"/>
                  <a:pt x="2499899" y="5531678"/>
                  <a:pt x="2520825" y="5521216"/>
                </a:cubicBezTo>
                <a:cubicBezTo>
                  <a:pt x="2564421" y="5498546"/>
                  <a:pt x="2618480" y="5509010"/>
                  <a:pt x="2641150" y="5488084"/>
                </a:cubicBezTo>
                <a:cubicBezTo>
                  <a:pt x="2662076" y="5465414"/>
                  <a:pt x="2662076" y="5400895"/>
                  <a:pt x="2672539" y="5390432"/>
                </a:cubicBezTo>
                <a:cubicBezTo>
                  <a:pt x="2683002" y="5390432"/>
                  <a:pt x="2867849" y="5390432"/>
                  <a:pt x="2878312" y="5390432"/>
                </a:cubicBezTo>
                <a:cubicBezTo>
                  <a:pt x="2878312" y="5390432"/>
                  <a:pt x="2909701" y="5411357"/>
                  <a:pt x="2921908" y="5400895"/>
                </a:cubicBezTo>
                <a:cubicBezTo>
                  <a:pt x="2921908" y="5390432"/>
                  <a:pt x="2888775" y="5379969"/>
                  <a:pt x="2867849" y="5379969"/>
                </a:cubicBezTo>
                <a:cubicBezTo>
                  <a:pt x="3030026" y="5357300"/>
                  <a:pt x="3192203" y="5509010"/>
                  <a:pt x="3321247" y="5542141"/>
                </a:cubicBezTo>
                <a:cubicBezTo>
                  <a:pt x="3331710" y="5585736"/>
                  <a:pt x="3375306" y="5542141"/>
                  <a:pt x="3321247" y="5542141"/>
                </a:cubicBezTo>
                <a:cubicBezTo>
                  <a:pt x="3321247" y="5531678"/>
                  <a:pt x="3310784" y="5531678"/>
                  <a:pt x="3310784" y="5521216"/>
                </a:cubicBezTo>
                <a:cubicBezTo>
                  <a:pt x="3439828" y="5585736"/>
                  <a:pt x="3570616" y="5660719"/>
                  <a:pt x="3699660" y="5725238"/>
                </a:cubicBezTo>
                <a:cubicBezTo>
                  <a:pt x="3710123" y="5758370"/>
                  <a:pt x="3753719" y="5714776"/>
                  <a:pt x="3699660" y="5725238"/>
                </a:cubicBezTo>
                <a:cubicBezTo>
                  <a:pt x="3678734" y="5681644"/>
                  <a:pt x="3635138" y="5681644"/>
                  <a:pt x="3612468" y="5650256"/>
                </a:cubicBezTo>
                <a:cubicBezTo>
                  <a:pt x="3656064" y="5617124"/>
                  <a:pt x="3710123" y="5725238"/>
                  <a:pt x="3743256" y="5714776"/>
                </a:cubicBezTo>
                <a:cubicBezTo>
                  <a:pt x="3786852" y="5704313"/>
                  <a:pt x="3720586" y="5681644"/>
                  <a:pt x="3710123" y="5639793"/>
                </a:cubicBezTo>
                <a:lnTo>
                  <a:pt x="3743256" y="5639793"/>
                </a:lnTo>
                <a:cubicBezTo>
                  <a:pt x="3764182" y="5627587"/>
                  <a:pt x="3720586" y="5573530"/>
                  <a:pt x="3710123" y="5563066"/>
                </a:cubicBezTo>
                <a:cubicBezTo>
                  <a:pt x="3710123" y="5552604"/>
                  <a:pt x="3720586" y="5542141"/>
                  <a:pt x="3720586" y="5531678"/>
                </a:cubicBezTo>
                <a:cubicBezTo>
                  <a:pt x="3732793" y="5509010"/>
                  <a:pt x="3732793" y="5488084"/>
                  <a:pt x="3720586" y="5465414"/>
                </a:cubicBezTo>
                <a:cubicBezTo>
                  <a:pt x="3710123" y="5336375"/>
                  <a:pt x="3689197" y="5238723"/>
                  <a:pt x="3666527" y="5109683"/>
                </a:cubicBezTo>
                <a:cubicBezTo>
                  <a:pt x="3602005" y="4816727"/>
                  <a:pt x="3558409" y="4481921"/>
                  <a:pt x="3504350" y="4180246"/>
                </a:cubicBezTo>
                <a:cubicBezTo>
                  <a:pt x="3472961" y="4018074"/>
                  <a:pt x="3462498" y="3845440"/>
                  <a:pt x="3429365" y="3704193"/>
                </a:cubicBezTo>
                <a:cubicBezTo>
                  <a:pt x="3408439" y="3650136"/>
                  <a:pt x="3375306" y="3606542"/>
                  <a:pt x="3364843" y="3552484"/>
                </a:cubicBezTo>
                <a:cubicBezTo>
                  <a:pt x="3321247" y="3412982"/>
                  <a:pt x="3321247" y="3217678"/>
                  <a:pt x="3300321" y="3034581"/>
                </a:cubicBezTo>
                <a:cubicBezTo>
                  <a:pt x="3256725" y="2731162"/>
                  <a:pt x="3223592" y="2406819"/>
                  <a:pt x="3202666" y="2105144"/>
                </a:cubicBezTo>
                <a:cubicBezTo>
                  <a:pt x="3192203" y="1953435"/>
                  <a:pt x="3169533" y="1833114"/>
                  <a:pt x="3223592" y="1737206"/>
                </a:cubicBezTo>
                <a:cubicBezTo>
                  <a:pt x="3246262" y="1693611"/>
                  <a:pt x="3213129" y="1714537"/>
                  <a:pt x="3267188" y="1683148"/>
                </a:cubicBezTo>
                <a:cubicBezTo>
                  <a:pt x="3300321" y="1660479"/>
                  <a:pt x="3321247" y="1629091"/>
                  <a:pt x="3342173" y="1606422"/>
                </a:cubicBezTo>
                <a:cubicBezTo>
                  <a:pt x="3354380" y="1595959"/>
                  <a:pt x="3342173" y="1575034"/>
                  <a:pt x="3354380" y="1564571"/>
                </a:cubicBezTo>
                <a:cubicBezTo>
                  <a:pt x="3364843" y="1564571"/>
                  <a:pt x="3385769" y="1585497"/>
                  <a:pt x="3396232" y="1575034"/>
                </a:cubicBezTo>
                <a:cubicBezTo>
                  <a:pt x="3418902" y="1575034"/>
                  <a:pt x="3396232" y="1552365"/>
                  <a:pt x="3418902" y="1541902"/>
                </a:cubicBezTo>
                <a:cubicBezTo>
                  <a:pt x="3418902" y="1531439"/>
                  <a:pt x="3452035" y="1498307"/>
                  <a:pt x="3452035" y="1498307"/>
                </a:cubicBezTo>
                <a:cubicBezTo>
                  <a:pt x="3493887" y="1487845"/>
                  <a:pt x="3462498" y="1541902"/>
                  <a:pt x="3493887" y="1541902"/>
                </a:cubicBezTo>
                <a:cubicBezTo>
                  <a:pt x="3527020" y="1531439"/>
                  <a:pt x="3504350" y="1466919"/>
                  <a:pt x="3537483" y="1466919"/>
                </a:cubicBezTo>
                <a:cubicBezTo>
                  <a:pt x="3558409" y="1454713"/>
                  <a:pt x="3602005" y="1487845"/>
                  <a:pt x="3602005" y="1498307"/>
                </a:cubicBezTo>
                <a:cubicBezTo>
                  <a:pt x="3612468" y="1477382"/>
                  <a:pt x="3581079" y="1412862"/>
                  <a:pt x="3591542" y="1412862"/>
                </a:cubicBezTo>
                <a:cubicBezTo>
                  <a:pt x="3635138" y="1412862"/>
                  <a:pt x="3602005" y="1487845"/>
                  <a:pt x="3635138" y="1498307"/>
                </a:cubicBezTo>
                <a:cubicBezTo>
                  <a:pt x="3635138" y="1498307"/>
                  <a:pt x="3710123" y="1433787"/>
                  <a:pt x="3699660" y="1454713"/>
                </a:cubicBezTo>
                <a:cubicBezTo>
                  <a:pt x="3720586" y="1423325"/>
                  <a:pt x="3689197" y="1402399"/>
                  <a:pt x="3710123" y="1390193"/>
                </a:cubicBezTo>
                <a:cubicBezTo>
                  <a:pt x="3732793" y="1379730"/>
                  <a:pt x="3774645" y="1390193"/>
                  <a:pt x="3774645" y="1402399"/>
                </a:cubicBezTo>
                <a:cubicBezTo>
                  <a:pt x="3774645" y="1390193"/>
                  <a:pt x="3786852" y="1315210"/>
                  <a:pt x="3764182" y="1325673"/>
                </a:cubicBezTo>
                <a:cubicBezTo>
                  <a:pt x="3807778" y="1294285"/>
                  <a:pt x="3807778" y="1336136"/>
                  <a:pt x="3828704" y="1336136"/>
                </a:cubicBezTo>
                <a:cubicBezTo>
                  <a:pt x="3861837" y="1325673"/>
                  <a:pt x="3872300" y="1294285"/>
                  <a:pt x="3894970" y="1282078"/>
                </a:cubicBezTo>
                <a:cubicBezTo>
                  <a:pt x="3915896" y="1271616"/>
                  <a:pt x="3936822" y="1294285"/>
                  <a:pt x="3936822" y="1294285"/>
                </a:cubicBezTo>
                <a:cubicBezTo>
                  <a:pt x="3980418" y="1282078"/>
                  <a:pt x="3959492" y="1240227"/>
                  <a:pt x="3990881" y="1304748"/>
                </a:cubicBezTo>
                <a:cubicBezTo>
                  <a:pt x="4098999" y="1487845"/>
                  <a:pt x="3969955" y="1078056"/>
                  <a:pt x="4098999" y="1119907"/>
                </a:cubicBezTo>
                <a:cubicBezTo>
                  <a:pt x="4088537" y="1044924"/>
                  <a:pt x="4207117" y="1142576"/>
                  <a:pt x="4207117" y="1142576"/>
                </a:cubicBezTo>
                <a:cubicBezTo>
                  <a:pt x="4261177" y="1088518"/>
                  <a:pt x="4153059" y="1065849"/>
                  <a:pt x="4207117" y="1055386"/>
                </a:cubicBezTo>
                <a:cubicBezTo>
                  <a:pt x="4315235" y="1034461"/>
                  <a:pt x="4304773" y="1228021"/>
                  <a:pt x="4348369" y="1228021"/>
                </a:cubicBezTo>
                <a:cubicBezTo>
                  <a:pt x="4391965" y="1228021"/>
                  <a:pt x="4348369" y="1163501"/>
                  <a:pt x="4369293" y="1132113"/>
                </a:cubicBezTo>
                <a:lnTo>
                  <a:pt x="4402427" y="1142576"/>
                </a:lnTo>
                <a:cubicBezTo>
                  <a:pt x="4402427" y="1119907"/>
                  <a:pt x="4358831" y="1001329"/>
                  <a:pt x="4358831" y="990866"/>
                </a:cubicBezTo>
                <a:cubicBezTo>
                  <a:pt x="4304773" y="839157"/>
                  <a:pt x="4456485" y="1034461"/>
                  <a:pt x="4456485" y="1034461"/>
                </a:cubicBezTo>
                <a:cubicBezTo>
                  <a:pt x="4477413" y="1023998"/>
                  <a:pt x="4433817" y="893215"/>
                  <a:pt x="4489619" y="872289"/>
                </a:cubicBezTo>
                <a:cubicBezTo>
                  <a:pt x="4521009" y="861827"/>
                  <a:pt x="4608201" y="980404"/>
                  <a:pt x="4585529" y="893215"/>
                </a:cubicBezTo>
                <a:cubicBezTo>
                  <a:pt x="4564605" y="839157"/>
                  <a:pt x="4575067" y="872289"/>
                  <a:pt x="4618663" y="849620"/>
                </a:cubicBezTo>
                <a:cubicBezTo>
                  <a:pt x="4629125" y="839157"/>
                  <a:pt x="4650053" y="764175"/>
                  <a:pt x="4639589" y="774637"/>
                </a:cubicBezTo>
                <a:lnTo>
                  <a:pt x="4662259" y="764175"/>
                </a:lnTo>
                <a:cubicBezTo>
                  <a:pt x="4759913" y="741506"/>
                  <a:pt x="4639589" y="741506"/>
                  <a:pt x="4683185" y="699655"/>
                </a:cubicBezTo>
                <a:cubicBezTo>
                  <a:pt x="4693649" y="687448"/>
                  <a:pt x="4716317" y="731043"/>
                  <a:pt x="4759913" y="699655"/>
                </a:cubicBezTo>
                <a:cubicBezTo>
                  <a:pt x="4780841" y="687448"/>
                  <a:pt x="4747707" y="666523"/>
                  <a:pt x="4759913" y="656060"/>
                </a:cubicBezTo>
                <a:cubicBezTo>
                  <a:pt x="4747707" y="656060"/>
                  <a:pt x="4813973" y="656060"/>
                  <a:pt x="4801765" y="645597"/>
                </a:cubicBezTo>
                <a:cubicBezTo>
                  <a:pt x="4845361" y="666523"/>
                  <a:pt x="4866289" y="764175"/>
                  <a:pt x="4888957" y="795563"/>
                </a:cubicBezTo>
                <a:cubicBezTo>
                  <a:pt x="4909885" y="828695"/>
                  <a:pt x="4953481" y="861827"/>
                  <a:pt x="4976149" y="903677"/>
                </a:cubicBezTo>
                <a:cubicBezTo>
                  <a:pt x="5018001" y="990866"/>
                  <a:pt x="5030209" y="1119907"/>
                  <a:pt x="5051135" y="1261153"/>
                </a:cubicBezTo>
                <a:cubicBezTo>
                  <a:pt x="5061597" y="1379730"/>
                  <a:pt x="5082525" y="1520977"/>
                  <a:pt x="5105193" y="1639554"/>
                </a:cubicBezTo>
                <a:cubicBezTo>
                  <a:pt x="5169717" y="2136532"/>
                  <a:pt x="5244701" y="2623048"/>
                  <a:pt x="5321429" y="3045043"/>
                </a:cubicBezTo>
                <a:cubicBezTo>
                  <a:pt x="5419085" y="3552484"/>
                  <a:pt x="5504533" y="4126189"/>
                  <a:pt x="5591725" y="4612704"/>
                </a:cubicBezTo>
                <a:cubicBezTo>
                  <a:pt x="5602189" y="4666762"/>
                  <a:pt x="5591725" y="4600498"/>
                  <a:pt x="5602189" y="4687688"/>
                </a:cubicBezTo>
                <a:cubicBezTo>
                  <a:pt x="5624857" y="4839396"/>
                  <a:pt x="5624857" y="4687688"/>
                  <a:pt x="5612651" y="4644093"/>
                </a:cubicBezTo>
                <a:cubicBezTo>
                  <a:pt x="5581261" y="4373806"/>
                  <a:pt x="5504533" y="3974480"/>
                  <a:pt x="5460937" y="3779176"/>
                </a:cubicBezTo>
                <a:cubicBezTo>
                  <a:pt x="5385953" y="3390312"/>
                  <a:pt x="5354563" y="3088638"/>
                  <a:pt x="5298761" y="2785220"/>
                </a:cubicBezTo>
                <a:cubicBezTo>
                  <a:pt x="5256909" y="2481801"/>
                  <a:pt x="5202849" y="2136532"/>
                  <a:pt x="5148789" y="1768594"/>
                </a:cubicBezTo>
                <a:cubicBezTo>
                  <a:pt x="5115657" y="1541902"/>
                  <a:pt x="5094731" y="1240227"/>
                  <a:pt x="5040673" y="1023998"/>
                </a:cubicBezTo>
                <a:cubicBezTo>
                  <a:pt x="5018001" y="957735"/>
                  <a:pt x="4953481" y="774637"/>
                  <a:pt x="4986613" y="818232"/>
                </a:cubicBezTo>
                <a:cubicBezTo>
                  <a:pt x="5030209" y="882752"/>
                  <a:pt x="4976149" y="774637"/>
                  <a:pt x="4986613" y="774637"/>
                </a:cubicBezTo>
                <a:cubicBezTo>
                  <a:pt x="4963943" y="731043"/>
                  <a:pt x="4888957" y="612465"/>
                  <a:pt x="4909885" y="568871"/>
                </a:cubicBezTo>
                <a:cubicBezTo>
                  <a:pt x="4922091" y="525276"/>
                  <a:pt x="4943017" y="602003"/>
                  <a:pt x="4976149" y="558408"/>
                </a:cubicBezTo>
                <a:cubicBezTo>
                  <a:pt x="4976149" y="547946"/>
                  <a:pt x="4953481" y="525276"/>
                  <a:pt x="4963943" y="514814"/>
                </a:cubicBezTo>
                <a:cubicBezTo>
                  <a:pt x="4997077" y="493888"/>
                  <a:pt x="4963943" y="558408"/>
                  <a:pt x="5007539" y="537483"/>
                </a:cubicBezTo>
                <a:cubicBezTo>
                  <a:pt x="5007539" y="537483"/>
                  <a:pt x="5018001" y="504351"/>
                  <a:pt x="5007539" y="504351"/>
                </a:cubicBezTo>
                <a:cubicBezTo>
                  <a:pt x="5018001" y="504351"/>
                  <a:pt x="5018001" y="504351"/>
                  <a:pt x="5051135" y="514814"/>
                </a:cubicBezTo>
                <a:cubicBezTo>
                  <a:pt x="5159253" y="591540"/>
                  <a:pt x="5051135" y="504351"/>
                  <a:pt x="5082525" y="450294"/>
                </a:cubicBezTo>
                <a:cubicBezTo>
                  <a:pt x="5082525" y="450294"/>
                  <a:pt x="5115657" y="460756"/>
                  <a:pt x="5126121" y="460756"/>
                </a:cubicBezTo>
                <a:cubicBezTo>
                  <a:pt x="5148789" y="460756"/>
                  <a:pt x="5159253" y="417162"/>
                  <a:pt x="5169717" y="396236"/>
                </a:cubicBezTo>
                <a:cubicBezTo>
                  <a:pt x="5180179" y="385774"/>
                  <a:pt x="5202849" y="385774"/>
                  <a:pt x="5213313" y="375311"/>
                </a:cubicBezTo>
                <a:cubicBezTo>
                  <a:pt x="5234237" y="363105"/>
                  <a:pt x="5256909" y="331716"/>
                  <a:pt x="5288297" y="309047"/>
                </a:cubicBezTo>
                <a:cubicBezTo>
                  <a:pt x="5288297" y="321254"/>
                  <a:pt x="5298761" y="352642"/>
                  <a:pt x="5310967" y="342179"/>
                </a:cubicBezTo>
                <a:cubicBezTo>
                  <a:pt x="5342357" y="342179"/>
                  <a:pt x="5321429" y="309047"/>
                  <a:pt x="5365025" y="277659"/>
                </a:cubicBezTo>
                <a:cubicBezTo>
                  <a:pt x="5408621" y="256734"/>
                  <a:pt x="5419085" y="267196"/>
                  <a:pt x="5419085" y="277659"/>
                </a:cubicBezTo>
                <a:cubicBezTo>
                  <a:pt x="5419085" y="277659"/>
                  <a:pt x="5419085" y="267196"/>
                  <a:pt x="5408621" y="244527"/>
                </a:cubicBezTo>
                <a:cubicBezTo>
                  <a:pt x="5375489" y="169545"/>
                  <a:pt x="5494069" y="267196"/>
                  <a:pt x="5494069" y="256734"/>
                </a:cubicBezTo>
                <a:cubicBezTo>
                  <a:pt x="5494069" y="256734"/>
                  <a:pt x="5514997" y="180007"/>
                  <a:pt x="5504533" y="180007"/>
                </a:cubicBezTo>
                <a:cubicBezTo>
                  <a:pt x="5514997" y="169545"/>
                  <a:pt x="5537665" y="180007"/>
                  <a:pt x="5548129" y="169545"/>
                </a:cubicBezTo>
                <a:cubicBezTo>
                  <a:pt x="5558593" y="169545"/>
                  <a:pt x="5581261" y="136413"/>
                  <a:pt x="5570799" y="136413"/>
                </a:cubicBezTo>
                <a:close/>
                <a:moveTo>
                  <a:pt x="5736819" y="102927"/>
                </a:moveTo>
                <a:cubicBezTo>
                  <a:pt x="5758807" y="119847"/>
                  <a:pt x="5791831" y="182623"/>
                  <a:pt x="5774829" y="190470"/>
                </a:cubicBezTo>
                <a:cubicBezTo>
                  <a:pt x="5764365" y="213139"/>
                  <a:pt x="5720769" y="105025"/>
                  <a:pt x="5720769" y="105025"/>
                </a:cubicBezTo>
                <a:cubicBezTo>
                  <a:pt x="5723385" y="96742"/>
                  <a:pt x="5729489" y="97286"/>
                  <a:pt x="5736819" y="102927"/>
                </a:cubicBezTo>
                <a:close/>
                <a:moveTo>
                  <a:pt x="5943599" y="71"/>
                </a:moveTo>
                <a:cubicBezTo>
                  <a:pt x="5972861" y="1705"/>
                  <a:pt x="5981035" y="31786"/>
                  <a:pt x="6013733" y="105025"/>
                </a:cubicBezTo>
                <a:cubicBezTo>
                  <a:pt x="6034661" y="159082"/>
                  <a:pt x="6088719" y="288122"/>
                  <a:pt x="6003271" y="309047"/>
                </a:cubicBezTo>
                <a:cubicBezTo>
                  <a:pt x="5937005" y="331716"/>
                  <a:pt x="5991065" y="277659"/>
                  <a:pt x="5947469" y="256734"/>
                </a:cubicBezTo>
                <a:cubicBezTo>
                  <a:pt x="5916079" y="244527"/>
                  <a:pt x="5893409" y="277659"/>
                  <a:pt x="5872483" y="267196"/>
                </a:cubicBezTo>
                <a:cubicBezTo>
                  <a:pt x="5872483" y="267196"/>
                  <a:pt x="5818425" y="234064"/>
                  <a:pt x="5818425" y="202676"/>
                </a:cubicBezTo>
                <a:cubicBezTo>
                  <a:pt x="5818425" y="159082"/>
                  <a:pt x="5851557" y="190470"/>
                  <a:pt x="5807961" y="115487"/>
                </a:cubicBezTo>
                <a:cubicBezTo>
                  <a:pt x="5787035" y="82355"/>
                  <a:pt x="5753901" y="40505"/>
                  <a:pt x="5851557" y="50967"/>
                </a:cubicBezTo>
                <a:cubicBezTo>
                  <a:pt x="5872483" y="50967"/>
                  <a:pt x="5905617" y="71893"/>
                  <a:pt x="5916079" y="71893"/>
                </a:cubicBezTo>
                <a:cubicBezTo>
                  <a:pt x="5916079" y="61430"/>
                  <a:pt x="5916079" y="-3090"/>
                  <a:pt x="5905617" y="7373"/>
                </a:cubicBezTo>
                <a:cubicBezTo>
                  <a:pt x="5921747" y="2141"/>
                  <a:pt x="5933845" y="-474"/>
                  <a:pt x="5943599" y="71"/>
                </a:cubicBezTo>
                <a:close/>
              </a:path>
            </a:pathLst>
          </a:custGeom>
        </p:spPr>
        <p:txBody>
          <a:bodyPr wrap="square">
            <a:noAutofit/>
          </a:bodyPr>
          <a:lstStyle/>
          <a:p>
            <a:endParaRPr lang="en-US"/>
          </a:p>
        </p:txBody>
      </p:sp>
    </p:spTree>
    <p:extLst>
      <p:ext uri="{BB962C8B-B14F-4D97-AF65-F5344CB8AC3E}">
        <p14:creationId xmlns:p14="http://schemas.microsoft.com/office/powerpoint/2010/main" val="256363941"/>
      </p:ext>
    </p:extLst>
  </p:cSld>
  <p:clrMapOvr>
    <a:masterClrMapping/>
  </p:clrMapOvr>
  <mc:AlternateContent xmlns:mc="http://schemas.openxmlformats.org/markup-compatibility/2006" xmlns:p14="http://schemas.microsoft.com/office/powerpoint/2010/main">
    <mc:Choice Requires="p14">
      <p:transition spd="slow" p14:dur="1500">
        <p14:reveal/>
      </p:transition>
    </mc:Choice>
    <mc:Fallback xmlns="">
      <p:transition spd="slow">
        <p:fade/>
      </p:transition>
    </mc:Fallback>
  </mc:AlternateContent>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Half_picture">
    <p:spTree>
      <p:nvGrpSpPr>
        <p:cNvPr id="1" name=""/>
        <p:cNvGrpSpPr/>
        <p:nvPr/>
      </p:nvGrpSpPr>
      <p:grpSpPr>
        <a:xfrm>
          <a:off x="0" y="0"/>
          <a:ext cx="0" cy="0"/>
          <a:chOff x="0" y="0"/>
          <a:chExt cx="0" cy="0"/>
        </a:xfrm>
      </p:grpSpPr>
      <p:sp>
        <p:nvSpPr>
          <p:cNvPr id="3" name="Rectangle 2"/>
          <p:cNvSpPr/>
          <p:nvPr userDrawn="1"/>
        </p:nvSpPr>
        <p:spPr>
          <a:xfrm>
            <a:off x="11285034" y="579864"/>
            <a:ext cx="1895707" cy="69137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icture Placeholder 13"/>
          <p:cNvSpPr>
            <a:spLocks noGrp="1"/>
          </p:cNvSpPr>
          <p:nvPr>
            <p:ph type="pic" sz="quarter" idx="13"/>
          </p:nvPr>
        </p:nvSpPr>
        <p:spPr>
          <a:xfrm>
            <a:off x="0" y="0"/>
            <a:ext cx="12199434" cy="13716000"/>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172063133"/>
      </p:ext>
    </p:extLst>
  </p:cSld>
  <p:clrMapOvr>
    <a:masterClrMapping/>
  </p:clrMapOvr>
  <p:transition/>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2_Half_picture">
    <p:spTree>
      <p:nvGrpSpPr>
        <p:cNvPr id="1" name=""/>
        <p:cNvGrpSpPr/>
        <p:nvPr/>
      </p:nvGrpSpPr>
      <p:grpSpPr>
        <a:xfrm>
          <a:off x="0" y="0"/>
          <a:ext cx="0" cy="0"/>
          <a:chOff x="0" y="0"/>
          <a:chExt cx="0" cy="0"/>
        </a:xfrm>
      </p:grpSpPr>
      <p:sp>
        <p:nvSpPr>
          <p:cNvPr id="3" name="Rectangle 2"/>
          <p:cNvSpPr/>
          <p:nvPr userDrawn="1"/>
        </p:nvSpPr>
        <p:spPr>
          <a:xfrm>
            <a:off x="11285034" y="579864"/>
            <a:ext cx="1895707" cy="69137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icture Placeholder 13"/>
          <p:cNvSpPr>
            <a:spLocks noGrp="1"/>
          </p:cNvSpPr>
          <p:nvPr>
            <p:ph type="pic" sz="quarter" idx="13"/>
          </p:nvPr>
        </p:nvSpPr>
        <p:spPr>
          <a:xfrm>
            <a:off x="12178216" y="0"/>
            <a:ext cx="12199434" cy="13716000"/>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264537114"/>
      </p:ext>
    </p:extLst>
  </p:cSld>
  <p:clrMapOvr>
    <a:masterClrMapping/>
  </p:clrMapOvr>
  <p:transition/>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1_Half_picture">
    <p:spTree>
      <p:nvGrpSpPr>
        <p:cNvPr id="1" name=""/>
        <p:cNvGrpSpPr/>
        <p:nvPr/>
      </p:nvGrpSpPr>
      <p:grpSpPr>
        <a:xfrm>
          <a:off x="0" y="0"/>
          <a:ext cx="0" cy="0"/>
          <a:chOff x="0" y="0"/>
          <a:chExt cx="0" cy="0"/>
        </a:xfrm>
      </p:grpSpPr>
      <p:sp>
        <p:nvSpPr>
          <p:cNvPr id="3" name="Rectangle 2"/>
          <p:cNvSpPr/>
          <p:nvPr userDrawn="1"/>
        </p:nvSpPr>
        <p:spPr>
          <a:xfrm>
            <a:off x="11285034" y="579864"/>
            <a:ext cx="1895707" cy="69137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Picture Placeholder 13"/>
          <p:cNvSpPr>
            <a:spLocks noGrp="1"/>
          </p:cNvSpPr>
          <p:nvPr>
            <p:ph type="pic" sz="quarter" idx="13"/>
          </p:nvPr>
        </p:nvSpPr>
        <p:spPr>
          <a:xfrm>
            <a:off x="12178216" y="0"/>
            <a:ext cx="12199434" cy="13716000"/>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258219170"/>
      </p:ext>
    </p:extLst>
  </p:cSld>
  <p:clrMapOvr>
    <a:masterClrMapping/>
  </p:clrMapOvr>
  <p:transition/>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4_Half_picture">
    <p:spTree>
      <p:nvGrpSpPr>
        <p:cNvPr id="1" name=""/>
        <p:cNvGrpSpPr/>
        <p:nvPr/>
      </p:nvGrpSpPr>
      <p:grpSpPr>
        <a:xfrm>
          <a:off x="0" y="0"/>
          <a:ext cx="0" cy="0"/>
          <a:chOff x="0" y="0"/>
          <a:chExt cx="0" cy="0"/>
        </a:xfrm>
      </p:grpSpPr>
      <p:sp>
        <p:nvSpPr>
          <p:cNvPr id="3" name="Rectangle 2"/>
          <p:cNvSpPr/>
          <p:nvPr userDrawn="1"/>
        </p:nvSpPr>
        <p:spPr>
          <a:xfrm>
            <a:off x="11285034" y="579864"/>
            <a:ext cx="1895707" cy="691376"/>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Picture Placeholder 13"/>
          <p:cNvSpPr>
            <a:spLocks noGrp="1"/>
          </p:cNvSpPr>
          <p:nvPr>
            <p:ph type="pic" sz="quarter" idx="13"/>
          </p:nvPr>
        </p:nvSpPr>
        <p:spPr>
          <a:xfrm>
            <a:off x="13475229" y="4506950"/>
            <a:ext cx="7955939" cy="5037863"/>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862292122"/>
      </p:ext>
    </p:extLst>
  </p:cSld>
  <p:clrMapOvr>
    <a:masterClrMapping/>
  </p:clrMapOvr>
  <p:transition/>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_General Slide">
    <p:spTree>
      <p:nvGrpSpPr>
        <p:cNvPr id="1" name=""/>
        <p:cNvGrpSpPr/>
        <p:nvPr/>
      </p:nvGrpSpPr>
      <p:grpSpPr>
        <a:xfrm>
          <a:off x="0" y="0"/>
          <a:ext cx="0" cy="0"/>
          <a:chOff x="0" y="0"/>
          <a:chExt cx="0" cy="0"/>
        </a:xfrm>
      </p:grpSpPr>
      <p:sp>
        <p:nvSpPr>
          <p:cNvPr id="104" name="Picture Placeholder 13"/>
          <p:cNvSpPr>
            <a:spLocks noGrp="1"/>
          </p:cNvSpPr>
          <p:nvPr>
            <p:ph type="pic" sz="quarter" idx="13"/>
          </p:nvPr>
        </p:nvSpPr>
        <p:spPr>
          <a:xfrm>
            <a:off x="11754462" y="4528987"/>
            <a:ext cx="8794705" cy="5556350"/>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
        <p:nvSpPr>
          <p:cNvPr id="105" name="Picture Placeholder 13"/>
          <p:cNvSpPr>
            <a:spLocks noGrp="1"/>
          </p:cNvSpPr>
          <p:nvPr>
            <p:ph type="pic" sz="quarter" idx="14"/>
          </p:nvPr>
        </p:nvSpPr>
        <p:spPr>
          <a:xfrm>
            <a:off x="20011940" y="6279360"/>
            <a:ext cx="2257767" cy="4026087"/>
          </a:xfrm>
          <a:effectLst/>
        </p:spPr>
        <p:txBody>
          <a:bodyPr>
            <a:normAutofit/>
          </a:bodyPr>
          <a:lstStyle>
            <a:lvl1pPr marL="0" indent="0">
              <a:buNone/>
              <a:defRPr sz="4200">
                <a:ln>
                  <a:noFill/>
                </a:ln>
                <a:solidFill>
                  <a:schemeClr val="bg1">
                    <a:lumMod val="85000"/>
                  </a:schemeClr>
                </a:solidFill>
                <a:latin typeface="Lato Light" charset="0"/>
                <a:ea typeface="Lato Light" charset="0"/>
                <a:cs typeface="Lato Light" charset="0"/>
              </a:defRPr>
            </a:lvl1pPr>
          </a:lstStyle>
          <a:p>
            <a:endParaRPr lang="en-US" dirty="0"/>
          </a:p>
        </p:txBody>
      </p:sp>
    </p:spTree>
    <p:extLst>
      <p:ext uri="{BB962C8B-B14F-4D97-AF65-F5344CB8AC3E}">
        <p14:creationId xmlns:p14="http://schemas.microsoft.com/office/powerpoint/2010/main" val="1671294892"/>
      </p:ext>
    </p:extLst>
  </p:cSld>
  <p:clrMapOvr>
    <a:masterClrMapping/>
  </p:clrMapOvr>
  <p:transition/>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20" Type="http://schemas.openxmlformats.org/officeDocument/2006/relationships/slideLayout" Target="../slideLayouts/slideLayout20.xml"/><Relationship Id="rId21" Type="http://schemas.openxmlformats.org/officeDocument/2006/relationships/slideLayout" Target="../slideLayouts/slideLayout21.xml"/><Relationship Id="rId22" Type="http://schemas.openxmlformats.org/officeDocument/2006/relationships/slideLayout" Target="../slideLayouts/slideLayout22.xml"/><Relationship Id="rId23" Type="http://schemas.openxmlformats.org/officeDocument/2006/relationships/slideLayout" Target="../slideLayouts/slideLayout23.xml"/><Relationship Id="rId24" Type="http://schemas.openxmlformats.org/officeDocument/2006/relationships/slideLayout" Target="../slideLayouts/slideLayout24.xml"/><Relationship Id="rId25" Type="http://schemas.openxmlformats.org/officeDocument/2006/relationships/slideLayout" Target="../slideLayouts/slideLayout25.xml"/><Relationship Id="rId26" Type="http://schemas.openxmlformats.org/officeDocument/2006/relationships/slideLayout" Target="../slideLayouts/slideLayout26.xml"/><Relationship Id="rId27" Type="http://schemas.openxmlformats.org/officeDocument/2006/relationships/slideLayout" Target="../slideLayouts/slideLayout27.xml"/><Relationship Id="rId28" Type="http://schemas.openxmlformats.org/officeDocument/2006/relationships/slideLayout" Target="../slideLayouts/slideLayout28.xml"/><Relationship Id="rId29" Type="http://schemas.openxmlformats.org/officeDocument/2006/relationships/slideLayout" Target="../slideLayouts/slideLayout29.xml"/><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30" Type="http://schemas.openxmlformats.org/officeDocument/2006/relationships/slideLayout" Target="../slideLayouts/slideLayout30.xml"/><Relationship Id="rId31" Type="http://schemas.openxmlformats.org/officeDocument/2006/relationships/slideLayout" Target="../slideLayouts/slideLayout31.xml"/><Relationship Id="rId32" Type="http://schemas.openxmlformats.org/officeDocument/2006/relationships/slideLayout" Target="../slideLayouts/slideLayout32.xml"/><Relationship Id="rId9" Type="http://schemas.openxmlformats.org/officeDocument/2006/relationships/slideLayout" Target="../slideLayouts/slideLayout9.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33" Type="http://schemas.openxmlformats.org/officeDocument/2006/relationships/slideLayout" Target="../slideLayouts/slideLayout33.xml"/><Relationship Id="rId34" Type="http://schemas.openxmlformats.org/officeDocument/2006/relationships/slideLayout" Target="../slideLayouts/slideLayout34.xml"/><Relationship Id="rId35" Type="http://schemas.openxmlformats.org/officeDocument/2006/relationships/slideLayout" Target="../slideLayouts/slideLayout35.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1" Type="http://schemas.openxmlformats.org/officeDocument/2006/relationships/slideLayout" Target="../slideLayouts/slideLayout11.xml"/><Relationship Id="rId12" Type="http://schemas.openxmlformats.org/officeDocument/2006/relationships/slideLayout" Target="../slideLayouts/slideLayout12.xml"/><Relationship Id="rId13" Type="http://schemas.openxmlformats.org/officeDocument/2006/relationships/slideLayout" Target="../slideLayouts/slideLayout13.xml"/><Relationship Id="rId14" Type="http://schemas.openxmlformats.org/officeDocument/2006/relationships/slideLayout" Target="../slideLayouts/slideLayout14.xml"/><Relationship Id="rId15" Type="http://schemas.openxmlformats.org/officeDocument/2006/relationships/slideLayout" Target="../slideLayouts/slideLayout15.xml"/><Relationship Id="rId16" Type="http://schemas.openxmlformats.org/officeDocument/2006/relationships/slideLayout" Target="../slideLayouts/slideLayout16.xml"/><Relationship Id="rId17" Type="http://schemas.openxmlformats.org/officeDocument/2006/relationships/slideLayout" Target="../slideLayouts/slideLayout17.xml"/><Relationship Id="rId18" Type="http://schemas.openxmlformats.org/officeDocument/2006/relationships/slideLayout" Target="../slideLayouts/slideLayout18.xml"/><Relationship Id="rId19" Type="http://schemas.openxmlformats.org/officeDocument/2006/relationships/slideLayout" Target="../slideLayouts/slideLayout19.xml"/><Relationship Id="rId37" Type="http://schemas.openxmlformats.org/officeDocument/2006/relationships/slideLayout" Target="../slideLayouts/slideLayout37.xml"/><Relationship Id="rId38" Type="http://schemas.openxmlformats.org/officeDocument/2006/relationships/slideLayout" Target="../slideLayouts/slideLayout38.xml"/><Relationship Id="rId39" Type="http://schemas.openxmlformats.org/officeDocument/2006/relationships/slideLayout" Target="../slideLayouts/slideLayout39.xml"/><Relationship Id="rId40" Type="http://schemas.openxmlformats.org/officeDocument/2006/relationships/slideLayout" Target="../slideLayouts/slideLayout40.xml"/><Relationship Id="rId41" Type="http://schemas.openxmlformats.org/officeDocument/2006/relationships/slideLayout" Target="../slideLayouts/slideLayout41.xml"/><Relationship Id="rId42" Type="http://schemas.openxmlformats.org/officeDocument/2006/relationships/slideLayout" Target="../slideLayouts/slideLayout42.xml"/><Relationship Id="rId43" Type="http://schemas.openxmlformats.org/officeDocument/2006/relationships/slideLayout" Target="../slideLayouts/slideLayout43.xml"/><Relationship Id="rId4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2"/>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1675964" y="730259"/>
            <a:ext cx="21025723" cy="2651126"/>
          </a:xfrm>
          <a:prstGeom prst="rect">
            <a:avLst/>
          </a:prstGeom>
        </p:spPr>
        <p:txBody>
          <a:bodyPr vert="horz" lIns="182843" tIns="91422" rIns="182843" bIns="91422"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1675964" y="3651250"/>
            <a:ext cx="21025723" cy="8702676"/>
          </a:xfrm>
          <a:prstGeom prst="rect">
            <a:avLst/>
          </a:prstGeom>
        </p:spPr>
        <p:txBody>
          <a:bodyPr vert="horz" lIns="182843" tIns="91422" rIns="182843" bIns="91422" rtlCol="0">
            <a:normAutofit/>
          </a:bodyPr>
          <a:lstStyle/>
          <a:p>
            <a:pPr lvl="0"/>
            <a:r>
              <a:rPr lang="en-US" dirty="0" smtClean="0"/>
              <a:t>Click to edit Master text styles</a:t>
            </a:r>
          </a:p>
          <a:p>
            <a:pPr lvl="1"/>
            <a:r>
              <a:rPr lang="en-US" dirty="0" smtClean="0"/>
              <a:t>Second level</a:t>
            </a:r>
          </a:p>
          <a:p>
            <a:pPr lvl="2"/>
            <a:r>
              <a:rPr lang="en-US" dirty="0" smtClean="0"/>
              <a:t>Third level</a:t>
            </a:r>
          </a:p>
          <a:p>
            <a:pPr lvl="3"/>
            <a:r>
              <a:rPr lang="en-US" dirty="0" smtClean="0"/>
              <a:t>Fourth level</a:t>
            </a:r>
          </a:p>
          <a:p>
            <a:pPr lvl="4"/>
            <a:r>
              <a:rPr lang="en-US" dirty="0" smtClean="0"/>
              <a:t>Fifth level</a:t>
            </a:r>
            <a:endParaRPr lang="en-US" dirty="0"/>
          </a:p>
        </p:txBody>
      </p:sp>
      <p:sp>
        <p:nvSpPr>
          <p:cNvPr id="10" name="TextBox 9"/>
          <p:cNvSpPr txBox="1"/>
          <p:nvPr userDrawn="1"/>
        </p:nvSpPr>
        <p:spPr>
          <a:xfrm>
            <a:off x="22130252" y="668286"/>
            <a:ext cx="786038" cy="461628"/>
          </a:xfrm>
          <a:prstGeom prst="rect">
            <a:avLst/>
          </a:prstGeom>
          <a:noFill/>
        </p:spPr>
        <p:txBody>
          <a:bodyPr wrap="none" lIns="182843" tIns="91422" rIns="182843" bIns="91422" rtlCol="0">
            <a:spAutoFit/>
          </a:bodyPr>
          <a:lstStyle/>
          <a:p>
            <a:pPr algn="ctr"/>
            <a:fld id="{260E2A6B-A809-4840-BF14-8648BC0BDF87}" type="slidenum">
              <a:rPr lang="id-ID" sz="1800" b="0" i="0" smtClean="0">
                <a:solidFill>
                  <a:schemeClr val="tx2"/>
                </a:solidFill>
                <a:latin typeface="Montserrat Light" charset="0"/>
                <a:ea typeface="Montserrat Light" charset="0"/>
                <a:cs typeface="Montserrat Light" charset="0"/>
              </a:rPr>
              <a:pPr algn="ctr"/>
              <a:t>‹#›</a:t>
            </a:fld>
            <a:r>
              <a:rPr lang="id-ID" sz="1800" b="0" i="0" dirty="0" smtClean="0">
                <a:solidFill>
                  <a:schemeClr val="tx2"/>
                </a:solidFill>
                <a:latin typeface="Montserrat Light" charset="0"/>
                <a:ea typeface="Montserrat Light" charset="0"/>
                <a:cs typeface="Montserrat Light" charset="0"/>
              </a:rPr>
              <a:t>  </a:t>
            </a:r>
            <a:endParaRPr lang="id-ID" sz="1800" b="0" i="0" dirty="0">
              <a:solidFill>
                <a:schemeClr val="tx2"/>
              </a:solidFill>
              <a:latin typeface="Montserrat Light" charset="0"/>
              <a:ea typeface="Montserrat Light" charset="0"/>
              <a:cs typeface="Montserrat Light" charset="0"/>
            </a:endParaRPr>
          </a:p>
        </p:txBody>
      </p:sp>
      <p:sp>
        <p:nvSpPr>
          <p:cNvPr id="12" name="Rectangle 11"/>
          <p:cNvSpPr>
            <a:spLocks/>
          </p:cNvSpPr>
          <p:nvPr userDrawn="1"/>
        </p:nvSpPr>
        <p:spPr bwMode="auto">
          <a:xfrm>
            <a:off x="21497427" y="762162"/>
            <a:ext cx="724557" cy="27699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r>
              <a:rPr lang="en-US" sz="1800" b="0" i="0" spc="300" dirty="0" smtClean="0">
                <a:solidFill>
                  <a:schemeClr val="tx2"/>
                </a:solidFill>
                <a:latin typeface="Montserrat Light" charset="0"/>
                <a:ea typeface="Montserrat Light" charset="0"/>
                <a:cs typeface="Montserrat Light" charset="0"/>
                <a:sym typeface="Bebas Neue" charset="0"/>
              </a:rPr>
              <a:t>Page</a:t>
            </a:r>
            <a:endParaRPr lang="en-US" sz="1800" b="0" i="0" spc="300" dirty="0">
              <a:solidFill>
                <a:schemeClr val="tx2"/>
              </a:solidFill>
              <a:latin typeface="Montserrat Light" charset="0"/>
              <a:ea typeface="Montserrat Light" charset="0"/>
              <a:cs typeface="Montserrat Light" charset="0"/>
              <a:sym typeface="Bebas Neue" charset="0"/>
            </a:endParaRPr>
          </a:p>
        </p:txBody>
      </p:sp>
    </p:spTree>
    <p:extLst>
      <p:ext uri="{BB962C8B-B14F-4D97-AF65-F5344CB8AC3E}">
        <p14:creationId xmlns:p14="http://schemas.microsoft.com/office/powerpoint/2010/main" val="1422848046"/>
      </p:ext>
    </p:extLst>
  </p:cSld>
  <p:clrMap bg1="lt1" tx1="dk1" bg2="lt2" tx2="dk2" accent1="accent1" accent2="accent2" accent3="accent3" accent4="accent4" accent5="accent5" accent6="accent6" hlink="hlink" folHlink="folHlink"/>
  <p:sldLayoutIdLst>
    <p:sldLayoutId id="2147483754" r:id="rId1"/>
    <p:sldLayoutId id="2147483920" r:id="rId2"/>
    <p:sldLayoutId id="2147483921" r:id="rId3"/>
    <p:sldLayoutId id="2147483917" r:id="rId4"/>
    <p:sldLayoutId id="2147483918" r:id="rId5"/>
    <p:sldLayoutId id="2147483927" r:id="rId6"/>
    <p:sldLayoutId id="2147483919" r:id="rId7"/>
    <p:sldLayoutId id="2147483936" r:id="rId8"/>
    <p:sldLayoutId id="2147483916" r:id="rId9"/>
    <p:sldLayoutId id="2147483939" r:id="rId10"/>
    <p:sldLayoutId id="2147483938" r:id="rId11"/>
    <p:sldLayoutId id="2147483937" r:id="rId12"/>
    <p:sldLayoutId id="2147483876" r:id="rId13"/>
    <p:sldLayoutId id="2147483922" r:id="rId14"/>
    <p:sldLayoutId id="2147483923" r:id="rId15"/>
    <p:sldLayoutId id="2147483925" r:id="rId16"/>
    <p:sldLayoutId id="2147483926" r:id="rId17"/>
    <p:sldLayoutId id="2147483924" r:id="rId18"/>
    <p:sldLayoutId id="2147483878" r:id="rId19"/>
    <p:sldLayoutId id="2147483879" r:id="rId20"/>
    <p:sldLayoutId id="2147483877" r:id="rId21"/>
    <p:sldLayoutId id="2147483880" r:id="rId22"/>
    <p:sldLayoutId id="2147483881" r:id="rId23"/>
    <p:sldLayoutId id="2147483929" r:id="rId24"/>
    <p:sldLayoutId id="2147483933" r:id="rId25"/>
    <p:sldLayoutId id="2147483885" r:id="rId26"/>
    <p:sldLayoutId id="2147483886" r:id="rId27"/>
    <p:sldLayoutId id="2147483887" r:id="rId28"/>
    <p:sldLayoutId id="2147483888" r:id="rId29"/>
    <p:sldLayoutId id="2147483889" r:id="rId30"/>
    <p:sldLayoutId id="2147483890" r:id="rId31"/>
    <p:sldLayoutId id="2147483893" r:id="rId32"/>
    <p:sldLayoutId id="2147483894" r:id="rId33"/>
    <p:sldLayoutId id="2147483895" r:id="rId34"/>
    <p:sldLayoutId id="2147483896" r:id="rId35"/>
    <p:sldLayoutId id="2147483897" r:id="rId36"/>
    <p:sldLayoutId id="2147483911" r:id="rId37"/>
    <p:sldLayoutId id="2147483914" r:id="rId38"/>
    <p:sldLayoutId id="2147483912" r:id="rId39"/>
    <p:sldLayoutId id="2147483915" r:id="rId40"/>
    <p:sldLayoutId id="2147483932" r:id="rId41"/>
    <p:sldLayoutId id="2147483934" r:id="rId42"/>
    <p:sldLayoutId id="2147483935" r:id="rId43"/>
  </p:sldLayoutIdLst>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id="1" dur="indefinite" restart="never" nodeType="tmRoot"/>
      </p:par>
    </p:tnLst>
  </p:timing>
  <p:hf hdr="0" ftr="0" dt="0"/>
  <p:txStyles>
    <p:titleStyle>
      <a:lvl1pPr algn="l" defTabSz="1828434" rtl="0" eaLnBrk="1" latinLnBrk="0" hangingPunct="1">
        <a:lnSpc>
          <a:spcPct val="90000"/>
        </a:lnSpc>
        <a:spcBef>
          <a:spcPct val="0"/>
        </a:spcBef>
        <a:buNone/>
        <a:defRPr lang="en-US" sz="6000" kern="1200">
          <a:solidFill>
            <a:schemeClr val="tx1"/>
          </a:solidFill>
          <a:latin typeface="Lato Light" charset="0"/>
          <a:ea typeface="Lato Light" charset="0"/>
          <a:cs typeface="Lato Light" charset="0"/>
        </a:defRPr>
      </a:lvl1pPr>
    </p:titleStyle>
    <p:bodyStyle>
      <a:lvl1pPr marL="457109" indent="-457109" algn="l" defTabSz="1828434" rtl="0" eaLnBrk="1" latinLnBrk="0" hangingPunct="1">
        <a:lnSpc>
          <a:spcPct val="90000"/>
        </a:lnSpc>
        <a:spcBef>
          <a:spcPts val="2000"/>
        </a:spcBef>
        <a:buFont typeface="Arial" panose="020B0604020202020204" pitchFamily="34" charset="0"/>
        <a:buChar char="•"/>
        <a:defRPr lang="en-US" sz="4800" kern="1200" dirty="0" smtClean="0">
          <a:solidFill>
            <a:schemeClr val="tx1"/>
          </a:solidFill>
          <a:effectLst/>
          <a:latin typeface="Lato Light" charset="0"/>
          <a:ea typeface="Lato Light" charset="0"/>
          <a:cs typeface="Lato Light" charset="0"/>
        </a:defRPr>
      </a:lvl1pPr>
      <a:lvl2pPr marL="1371326" indent="-457109" algn="l" defTabSz="1828434" rtl="0" eaLnBrk="1" latinLnBrk="0" hangingPunct="1">
        <a:lnSpc>
          <a:spcPct val="90000"/>
        </a:lnSpc>
        <a:spcBef>
          <a:spcPts val="1000"/>
        </a:spcBef>
        <a:buFont typeface="Arial" panose="020B0604020202020204" pitchFamily="34" charset="0"/>
        <a:buChar char="•"/>
        <a:defRPr lang="en-US" sz="4000" kern="1200" dirty="0" smtClean="0">
          <a:solidFill>
            <a:schemeClr val="tx1"/>
          </a:solidFill>
          <a:effectLst/>
          <a:latin typeface="Lato Light" charset="0"/>
          <a:ea typeface="Lato Light" charset="0"/>
          <a:cs typeface="Lato Light" charset="0"/>
        </a:defRPr>
      </a:lvl2pPr>
      <a:lvl3pPr marL="2285543" indent="-457109" algn="l" defTabSz="1828434" rtl="0" eaLnBrk="1" latinLnBrk="0" hangingPunct="1">
        <a:lnSpc>
          <a:spcPct val="90000"/>
        </a:lnSpc>
        <a:spcBef>
          <a:spcPts val="1000"/>
        </a:spcBef>
        <a:buFont typeface="Arial" panose="020B0604020202020204" pitchFamily="34" charset="0"/>
        <a:buChar char="•"/>
        <a:defRPr lang="en-US" sz="3600" kern="1200" dirty="0" smtClean="0">
          <a:solidFill>
            <a:schemeClr val="tx1"/>
          </a:solidFill>
          <a:effectLst/>
          <a:latin typeface="Lato Light" charset="0"/>
          <a:ea typeface="Lato Light" charset="0"/>
          <a:cs typeface="Lato Light" charset="0"/>
        </a:defRPr>
      </a:lvl3pPr>
      <a:lvl4pPr marL="3199760" indent="-457109" algn="l" defTabSz="1828434" rtl="0" eaLnBrk="1" latinLnBrk="0" hangingPunct="1">
        <a:lnSpc>
          <a:spcPct val="90000"/>
        </a:lnSpc>
        <a:spcBef>
          <a:spcPts val="1000"/>
        </a:spcBef>
        <a:buFont typeface="Arial" panose="020B0604020202020204" pitchFamily="34" charset="0"/>
        <a:buChar char="•"/>
        <a:defRPr lang="en-US" sz="3200" kern="1200" dirty="0" smtClean="0">
          <a:solidFill>
            <a:schemeClr val="tx1"/>
          </a:solidFill>
          <a:effectLst/>
          <a:latin typeface="Lato Light" charset="0"/>
          <a:ea typeface="Lato Light" charset="0"/>
          <a:cs typeface="Lato Light" charset="0"/>
        </a:defRPr>
      </a:lvl4pPr>
      <a:lvl5pPr marL="4113977" indent="-457109" algn="l" defTabSz="1828434" rtl="0" eaLnBrk="1" latinLnBrk="0" hangingPunct="1">
        <a:lnSpc>
          <a:spcPct val="90000"/>
        </a:lnSpc>
        <a:spcBef>
          <a:spcPts val="1000"/>
        </a:spcBef>
        <a:buFont typeface="Arial" panose="020B0604020202020204" pitchFamily="34" charset="0"/>
        <a:buChar char="•"/>
        <a:defRPr lang="en-US" sz="3200" kern="1200" dirty="0">
          <a:solidFill>
            <a:schemeClr val="tx1"/>
          </a:solidFill>
          <a:effectLst/>
          <a:latin typeface="Lato Light" charset="0"/>
          <a:ea typeface="Lato Light" charset="0"/>
          <a:cs typeface="Lato Light" charset="0"/>
        </a:defRPr>
      </a:lvl5pPr>
      <a:lvl6pPr marL="5028194"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6pPr>
      <a:lvl7pPr marL="5942411"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7pPr>
      <a:lvl8pPr marL="6856628"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8pPr>
      <a:lvl9pPr marL="7770846" indent="-457109" algn="l" defTabSz="1828434" rtl="0" eaLnBrk="1" latinLnBrk="0" hangingPunct="1">
        <a:lnSpc>
          <a:spcPct val="90000"/>
        </a:lnSpc>
        <a:spcBef>
          <a:spcPts val="1000"/>
        </a:spcBef>
        <a:buFont typeface="Arial" panose="020B0604020202020204" pitchFamily="34" charset="0"/>
        <a:buChar char="•"/>
        <a:defRPr sz="3600" kern="1200">
          <a:solidFill>
            <a:schemeClr val="tx1"/>
          </a:solidFill>
          <a:latin typeface="+mn-lt"/>
          <a:ea typeface="+mn-ea"/>
          <a:cs typeface="+mn-cs"/>
        </a:defRPr>
      </a:lvl9pPr>
    </p:bodyStyle>
    <p:otherStyle>
      <a:defPPr>
        <a:defRPr lang="en-US"/>
      </a:defPPr>
      <a:lvl1pPr marL="0" algn="l" defTabSz="1828434" rtl="0" eaLnBrk="1" latinLnBrk="0" hangingPunct="1">
        <a:defRPr sz="3600" kern="1200">
          <a:solidFill>
            <a:schemeClr val="tx1"/>
          </a:solidFill>
          <a:latin typeface="+mn-lt"/>
          <a:ea typeface="+mn-ea"/>
          <a:cs typeface="+mn-cs"/>
        </a:defRPr>
      </a:lvl1pPr>
      <a:lvl2pPr marL="914217" algn="l" defTabSz="1828434" rtl="0" eaLnBrk="1" latinLnBrk="0" hangingPunct="1">
        <a:defRPr sz="3600" kern="1200">
          <a:solidFill>
            <a:schemeClr val="tx1"/>
          </a:solidFill>
          <a:latin typeface="+mn-lt"/>
          <a:ea typeface="+mn-ea"/>
          <a:cs typeface="+mn-cs"/>
        </a:defRPr>
      </a:lvl2pPr>
      <a:lvl3pPr marL="1828434" algn="l" defTabSz="1828434" rtl="0" eaLnBrk="1" latinLnBrk="0" hangingPunct="1">
        <a:defRPr sz="3600" kern="1200">
          <a:solidFill>
            <a:schemeClr val="tx1"/>
          </a:solidFill>
          <a:latin typeface="+mn-lt"/>
          <a:ea typeface="+mn-ea"/>
          <a:cs typeface="+mn-cs"/>
        </a:defRPr>
      </a:lvl3pPr>
      <a:lvl4pPr marL="2742651" algn="l" defTabSz="1828434" rtl="0" eaLnBrk="1" latinLnBrk="0" hangingPunct="1">
        <a:defRPr sz="3600" kern="1200">
          <a:solidFill>
            <a:schemeClr val="tx1"/>
          </a:solidFill>
          <a:latin typeface="+mn-lt"/>
          <a:ea typeface="+mn-ea"/>
          <a:cs typeface="+mn-cs"/>
        </a:defRPr>
      </a:lvl4pPr>
      <a:lvl5pPr marL="3656868" algn="l" defTabSz="1828434" rtl="0" eaLnBrk="1" latinLnBrk="0" hangingPunct="1">
        <a:defRPr sz="3600" kern="1200">
          <a:solidFill>
            <a:schemeClr val="tx1"/>
          </a:solidFill>
          <a:latin typeface="+mn-lt"/>
          <a:ea typeface="+mn-ea"/>
          <a:cs typeface="+mn-cs"/>
        </a:defRPr>
      </a:lvl5pPr>
      <a:lvl6pPr marL="4571086" algn="l" defTabSz="1828434" rtl="0" eaLnBrk="1" latinLnBrk="0" hangingPunct="1">
        <a:defRPr sz="3600" kern="1200">
          <a:solidFill>
            <a:schemeClr val="tx1"/>
          </a:solidFill>
          <a:latin typeface="+mn-lt"/>
          <a:ea typeface="+mn-ea"/>
          <a:cs typeface="+mn-cs"/>
        </a:defRPr>
      </a:lvl6pPr>
      <a:lvl7pPr marL="5485303" algn="l" defTabSz="1828434" rtl="0" eaLnBrk="1" latinLnBrk="0" hangingPunct="1">
        <a:defRPr sz="3600" kern="1200">
          <a:solidFill>
            <a:schemeClr val="tx1"/>
          </a:solidFill>
          <a:latin typeface="+mn-lt"/>
          <a:ea typeface="+mn-ea"/>
          <a:cs typeface="+mn-cs"/>
        </a:defRPr>
      </a:lvl7pPr>
      <a:lvl8pPr marL="6399520" algn="l" defTabSz="1828434" rtl="0" eaLnBrk="1" latinLnBrk="0" hangingPunct="1">
        <a:defRPr sz="3600" kern="1200">
          <a:solidFill>
            <a:schemeClr val="tx1"/>
          </a:solidFill>
          <a:latin typeface="+mn-lt"/>
          <a:ea typeface="+mn-ea"/>
          <a:cs typeface="+mn-cs"/>
        </a:defRPr>
      </a:lvl8pPr>
      <a:lvl9pPr marL="7313737" algn="l" defTabSz="1828434" rtl="0" eaLnBrk="1" latinLnBrk="0" hangingPunct="1">
        <a:defRPr sz="36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7.xml"/><Relationship Id="rId2" Type="http://schemas.openxmlformats.org/officeDocument/2006/relationships/notesSlide" Target="../notesSlides/notesSlide19.xml"/><Relationship Id="rId3" Type="http://schemas.openxmlformats.org/officeDocument/2006/relationships/image" Target="../media/image20.png"/></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21.xml"/><Relationship Id="rId2" Type="http://schemas.openxmlformats.org/officeDocument/2006/relationships/notesSlide" Target="../notesSlides/notesSlide20.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21.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22.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40.xml"/><Relationship Id="rId2" Type="http://schemas.openxmlformats.org/officeDocument/2006/relationships/notesSlide" Target="../notesSlides/notesSlide23.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5.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6.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8.xml"/><Relationship Id="rId2" Type="http://schemas.openxmlformats.org/officeDocument/2006/relationships/notesSlide" Target="../notesSlides/notesSlide7.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5.xml"/><Relationship Id="rId2" Type="http://schemas.openxmlformats.org/officeDocument/2006/relationships/notesSlide" Target="../notesSlides/notesSlide8.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4.xml"/><Relationship Id="rId2" Type="http://schemas.openxmlformats.org/officeDocument/2006/relationships/notesSlide" Target="../notesSlides/notesSlide9.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3.xml"/><Relationship Id="rId2" Type="http://schemas.openxmlformats.org/officeDocument/2006/relationships/notesSlide" Target="../notesSlides/notesSlide10.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9.xml"/><Relationship Id="rId2" Type="http://schemas.openxmlformats.org/officeDocument/2006/relationships/notesSlide" Target="../notesSlides/notesSlide11.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3.xml"/><Relationship Id="rId2" Type="http://schemas.openxmlformats.org/officeDocument/2006/relationships/notesSlide" Target="../notesSlides/notesSlide13.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41.xml"/><Relationship Id="rId2" Type="http://schemas.openxmlformats.org/officeDocument/2006/relationships/notesSlide" Target="../notesSlides/notesSlide2.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14.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43.xml.rels><?xml version="1.0" encoding="UTF-8" standalone="yes"?>
<Relationships xmlns="http://schemas.openxmlformats.org/package/2006/relationships"><Relationship Id="rId3" Type="http://schemas.openxmlformats.org/officeDocument/2006/relationships/image" Target="../media/image2.png"/><Relationship Id="rId4" Type="http://schemas.openxmlformats.org/officeDocument/2006/relationships/image" Target="../media/image3.png"/><Relationship Id="rId5" Type="http://schemas.openxmlformats.org/officeDocument/2006/relationships/image" Target="../media/image4.png"/><Relationship Id="rId6" Type="http://schemas.openxmlformats.org/officeDocument/2006/relationships/image" Target="../media/image5.png"/><Relationship Id="rId7" Type="http://schemas.openxmlformats.org/officeDocument/2006/relationships/image" Target="../media/image6.png"/><Relationship Id="rId8" Type="http://schemas.openxmlformats.org/officeDocument/2006/relationships/image" Target="../media/image7.png"/><Relationship Id="rId9" Type="http://schemas.openxmlformats.org/officeDocument/2006/relationships/image" Target="../media/image8.png"/><Relationship Id="rId10" Type="http://schemas.openxmlformats.org/officeDocument/2006/relationships/image" Target="../media/image9.png"/><Relationship Id="rId11" Type="http://schemas.openxmlformats.org/officeDocument/2006/relationships/image" Target="../media/image10.png"/><Relationship Id="rId1" Type="http://schemas.openxmlformats.org/officeDocument/2006/relationships/slideLayout" Target="../slideLayouts/slideLayout10.xml"/><Relationship Id="rId2" Type="http://schemas.openxmlformats.org/officeDocument/2006/relationships/image" Target="../media/image1.png"/></Relationships>
</file>

<file path=ppt/slides/_rels/slide44.xml.rels><?xml version="1.0" encoding="UTF-8" standalone="yes"?>
<Relationships xmlns="http://schemas.openxmlformats.org/package/2006/relationships"><Relationship Id="rId3" Type="http://schemas.openxmlformats.org/officeDocument/2006/relationships/image" Target="../media/image12.png"/><Relationship Id="rId4" Type="http://schemas.openxmlformats.org/officeDocument/2006/relationships/image" Target="../media/image13.png"/><Relationship Id="rId5" Type="http://schemas.openxmlformats.org/officeDocument/2006/relationships/image" Target="../media/image14.png"/><Relationship Id="rId6" Type="http://schemas.openxmlformats.org/officeDocument/2006/relationships/image" Target="../media/image15.png"/><Relationship Id="rId7" Type="http://schemas.openxmlformats.org/officeDocument/2006/relationships/image" Target="../media/image16.png"/><Relationship Id="rId8" Type="http://schemas.openxmlformats.org/officeDocument/2006/relationships/image" Target="../media/image17.png"/><Relationship Id="rId9" Type="http://schemas.openxmlformats.org/officeDocument/2006/relationships/image" Target="../media/image18.png"/><Relationship Id="rId10" Type="http://schemas.openxmlformats.org/officeDocument/2006/relationships/image" Target="../media/image19.png"/><Relationship Id="rId1" Type="http://schemas.openxmlformats.org/officeDocument/2006/relationships/slideLayout" Target="../slideLayouts/slideLayout11.xml"/><Relationship Id="rId2" Type="http://schemas.openxmlformats.org/officeDocument/2006/relationships/image" Target="../media/image11.png"/></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42.xml"/><Relationship Id="rId2" Type="http://schemas.openxmlformats.org/officeDocument/2006/relationships/notesSlide" Target="../notesSlides/notesSlide3.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15.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chart" Target="../charts/chart1.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chart" Target="../charts/chart2.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chart" Target="../charts/chart3.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chart" Target="../charts/chart4.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chart" Target="../charts/chart5.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chart" Target="../charts/chart6.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chart" Target="../charts/chart7.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43.xml"/><Relationship Id="rId2" Type="http://schemas.openxmlformats.org/officeDocument/2006/relationships/notesSlide" Target="../notesSlides/notesSlide4.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chart" Target="../charts/chart8.xml"/><Relationship Id="rId3" Type="http://schemas.openxmlformats.org/officeDocument/2006/relationships/chart" Target="../charts/chart9.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39.xml"/><Relationship Id="rId2" Type="http://schemas.openxmlformats.org/officeDocument/2006/relationships/chart" Target="../charts/chart10.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4.xml"/><Relationship Id="rId2" Type="http://schemas.openxmlformats.org/officeDocument/2006/relationships/notesSlide" Target="../notesSlides/notesSlide16.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16.xml"/><Relationship Id="rId2" Type="http://schemas.openxmlformats.org/officeDocument/2006/relationships/notesSlide" Target="../notesSlides/notesSlide17.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8.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5.xml"/><Relationship Id="rId2" Type="http://schemas.openxmlformats.org/officeDocument/2006/relationships/notesSlide" Target="../notesSlides/notesSlide18.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3"/>
          </p:nvPr>
        </p:nvSpPr>
        <p:spPr>
          <a:solidFill>
            <a:schemeClr val="accent1"/>
          </a:solidFill>
        </p:spPr>
      </p:sp>
      <p:sp>
        <p:nvSpPr>
          <p:cNvPr id="137" name="Subtitle 2"/>
          <p:cNvSpPr txBox="1">
            <a:spLocks/>
          </p:cNvSpPr>
          <p:nvPr/>
        </p:nvSpPr>
        <p:spPr>
          <a:xfrm>
            <a:off x="9836445" y="9173530"/>
            <a:ext cx="4698407" cy="699745"/>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600" dirty="0" smtClean="0">
                <a:solidFill>
                  <a:schemeClr val="bg1">
                    <a:lumMod val="85000"/>
                  </a:schemeClr>
                </a:solidFill>
                <a:latin typeface="Lato Light" charset="0"/>
                <a:ea typeface="Lato Light" charset="0"/>
                <a:cs typeface="Lato Light" charset="0"/>
              </a:rPr>
              <a:t>Modern Minimal Presentation</a:t>
            </a:r>
            <a:endParaRPr lang="en-US" sz="2600" dirty="0">
              <a:solidFill>
                <a:schemeClr val="bg1">
                  <a:lumMod val="85000"/>
                </a:schemeClr>
              </a:solidFill>
              <a:latin typeface="Lato Light" charset="0"/>
              <a:ea typeface="Lato Light" charset="0"/>
              <a:cs typeface="Lato Light" charset="0"/>
            </a:endParaRPr>
          </a:p>
        </p:txBody>
      </p:sp>
      <p:grpSp>
        <p:nvGrpSpPr>
          <p:cNvPr id="18" name="Group 17"/>
          <p:cNvGrpSpPr/>
          <p:nvPr/>
        </p:nvGrpSpPr>
        <p:grpSpPr>
          <a:xfrm rot="10800000">
            <a:off x="9922288" y="3583879"/>
            <a:ext cx="4488470" cy="3218364"/>
            <a:chOff x="8995487" y="4047730"/>
            <a:chExt cx="6692230" cy="4798530"/>
          </a:xfrm>
        </p:grpSpPr>
        <p:cxnSp>
          <p:nvCxnSpPr>
            <p:cNvPr id="20" name="Straight Connector 19"/>
            <p:cNvCxnSpPr/>
            <p:nvPr/>
          </p:nvCxnSpPr>
          <p:spPr>
            <a:xfrm rot="10800000" flipH="1" flipV="1">
              <a:off x="8995487" y="4047730"/>
              <a:ext cx="2279995" cy="4788918"/>
            </a:xfrm>
            <a:prstGeom prst="line">
              <a:avLst/>
            </a:prstGeom>
            <a:ln w="4699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0800000" flipH="1">
              <a:off x="11224359" y="4057346"/>
              <a:ext cx="4463358" cy="4779302"/>
            </a:xfrm>
            <a:prstGeom prst="line">
              <a:avLst/>
            </a:prstGeom>
            <a:ln w="4699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0800000" flipH="1" flipV="1">
              <a:off x="8995489" y="4059044"/>
              <a:ext cx="4253247" cy="4787216"/>
            </a:xfrm>
            <a:prstGeom prst="line">
              <a:avLst/>
            </a:prstGeom>
            <a:ln w="4699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flipH="1">
              <a:off x="10390899" y="5647119"/>
              <a:ext cx="3803903" cy="0"/>
            </a:xfrm>
            <a:prstGeom prst="line">
              <a:avLst/>
            </a:prstGeom>
            <a:ln w="4699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0800000" flipV="1">
              <a:off x="13248737" y="4059043"/>
              <a:ext cx="2438383" cy="4777605"/>
            </a:xfrm>
            <a:prstGeom prst="line">
              <a:avLst/>
            </a:prstGeom>
            <a:ln w="4699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5" name="Rectangle 24"/>
          <p:cNvSpPr>
            <a:spLocks/>
          </p:cNvSpPr>
          <p:nvPr/>
        </p:nvSpPr>
        <p:spPr bwMode="auto">
          <a:xfrm>
            <a:off x="8358313" y="7049872"/>
            <a:ext cx="7705636" cy="212365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r>
              <a:rPr lang="en-US" sz="13800" b="1" spc="700" dirty="0" smtClean="0">
                <a:solidFill>
                  <a:schemeClr val="bg1"/>
                </a:solidFill>
                <a:latin typeface="Montserrat Semi Bold" charset="0"/>
                <a:ea typeface="Montserrat Semi Bold" charset="0"/>
                <a:cs typeface="Montserrat Semi Bold" charset="0"/>
                <a:sym typeface="Bebas Neue" charset="0"/>
              </a:rPr>
              <a:t>MARTIK</a:t>
            </a:r>
            <a:endParaRPr lang="en-US" sz="13800" b="1" spc="700" dirty="0">
              <a:solidFill>
                <a:schemeClr val="bg1"/>
              </a:solidFill>
              <a:latin typeface="Montserrat Semi Bold" charset="0"/>
              <a:ea typeface="Montserrat Semi Bold" charset="0"/>
              <a:cs typeface="Montserrat Semi Bold" charset="0"/>
              <a:sym typeface="Bebas Neue" charset="0"/>
            </a:endParaRPr>
          </a:p>
        </p:txBody>
      </p:sp>
    </p:spTree>
    <p:extLst>
      <p:ext uri="{BB962C8B-B14F-4D97-AF65-F5344CB8AC3E}">
        <p14:creationId xmlns:p14="http://schemas.microsoft.com/office/powerpoint/2010/main" val="593209441"/>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a:spLocks/>
          </p:cNvSpPr>
          <p:nvPr/>
        </p:nvSpPr>
        <p:spPr bwMode="auto">
          <a:xfrm>
            <a:off x="1552398" y="2371908"/>
            <a:ext cx="9233297" cy="2462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9600"/>
              </a:lnSpc>
            </a:pPr>
            <a:r>
              <a:rPr lang="en-US" sz="6000" b="1" spc="500" dirty="0" smtClean="0">
                <a:solidFill>
                  <a:schemeClr val="tx2"/>
                </a:solidFill>
                <a:latin typeface="Montserrat Semi Bold" charset="0"/>
                <a:ea typeface="Montserrat Semi Bold" charset="0"/>
                <a:cs typeface="Montserrat Semi Bold" charset="0"/>
                <a:sym typeface="Bebas Neue" charset="0"/>
              </a:rPr>
              <a:t>EXAMPLE 4</a:t>
            </a:r>
          </a:p>
          <a:p>
            <a:pPr algn="ctr" defTabSz="4572000">
              <a:lnSpc>
                <a:spcPts val="9600"/>
              </a:lnSpc>
            </a:pPr>
            <a:r>
              <a:rPr lang="en-US" sz="6000" b="1" spc="500" dirty="0" smtClean="0">
                <a:solidFill>
                  <a:schemeClr val="tx2"/>
                </a:solidFill>
                <a:latin typeface="Montserrat Semi Bold" charset="0"/>
                <a:ea typeface="Montserrat Semi Bold" charset="0"/>
                <a:cs typeface="Montserrat Semi Bold" charset="0"/>
                <a:sym typeface="Bebas Neue" charset="0"/>
              </a:rPr>
              <a:t>WITH </a:t>
            </a:r>
            <a:r>
              <a:rPr lang="en-US" sz="6000" b="1" spc="500" dirty="0" smtClean="0">
                <a:solidFill>
                  <a:schemeClr val="accent2"/>
                </a:solidFill>
                <a:latin typeface="Montserrat Semi Bold" charset="0"/>
                <a:ea typeface="Montserrat Semi Bold" charset="0"/>
                <a:cs typeface="Montserrat Semi Bold" charset="0"/>
                <a:sym typeface="Bebas Neue" charset="0"/>
              </a:rPr>
              <a:t>PLACEHOLDER</a:t>
            </a:r>
          </a:p>
        </p:txBody>
      </p:sp>
      <p:sp>
        <p:nvSpPr>
          <p:cNvPr id="14" name="Subtitle 2"/>
          <p:cNvSpPr txBox="1">
            <a:spLocks/>
          </p:cNvSpPr>
          <p:nvPr/>
        </p:nvSpPr>
        <p:spPr>
          <a:xfrm>
            <a:off x="1277030" y="8249051"/>
            <a:ext cx="9573588" cy="252793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smtClean="0">
                <a:solidFill>
                  <a:schemeClr val="tx1"/>
                </a:solidFill>
                <a:latin typeface="Lato Light" charset="0"/>
                <a:ea typeface="Lato Light" charset="0"/>
                <a:cs typeface="Lato Light" charset="0"/>
              </a:rPr>
              <a:t>Frequently, your initial font choice is taken out of your hands; companies often specify a typeface, or even a set of fonts, as part of their brand guides </a:t>
            </a:r>
            <a:r>
              <a:rPr lang="en-US" sz="2500" dirty="0">
                <a:solidFill>
                  <a:schemeClr val="tx1"/>
                </a:solidFill>
                <a:latin typeface="Lato Light" charset="0"/>
                <a:ea typeface="Lato Light" charset="0"/>
                <a:cs typeface="Lato Light" charset="0"/>
              </a:rPr>
              <a:t>However, if you find yourself with an entirely blank page, with unlimited options, the natural place to start is the largest proportion of text, and that is probably your body copy</a:t>
            </a:r>
            <a:r>
              <a:rPr lang="en-US" sz="2500" dirty="0" smtClean="0">
                <a:solidFill>
                  <a:schemeClr val="tx1"/>
                </a:solidFill>
                <a:latin typeface="Lato Light" charset="0"/>
                <a:ea typeface="Lato Light" charset="0"/>
                <a:cs typeface="Lato Light" charset="0"/>
              </a:rPr>
              <a:t>.</a:t>
            </a:r>
            <a:endParaRPr lang="en-US" sz="2500" dirty="0">
              <a:solidFill>
                <a:schemeClr val="tx1"/>
              </a:solidFill>
              <a:latin typeface="Lato Light" charset="0"/>
              <a:ea typeface="Lato Light" charset="0"/>
              <a:cs typeface="Lato Light" charset="0"/>
            </a:endParaRPr>
          </a:p>
        </p:txBody>
      </p:sp>
      <p:cxnSp>
        <p:nvCxnSpPr>
          <p:cNvPr id="15" name="Straight Connector 14"/>
          <p:cNvCxnSpPr/>
          <p:nvPr/>
        </p:nvCxnSpPr>
        <p:spPr>
          <a:xfrm flipV="1">
            <a:off x="5322704" y="6540573"/>
            <a:ext cx="1482240" cy="2026"/>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9" name="Freeform 8"/>
          <p:cNvSpPr/>
          <p:nvPr/>
        </p:nvSpPr>
        <p:spPr>
          <a:xfrm>
            <a:off x="12188824" y="0"/>
            <a:ext cx="12188824" cy="13716000"/>
          </a:xfrm>
          <a:custGeom>
            <a:avLst/>
            <a:gdLst>
              <a:gd name="connsiteX0" fmla="*/ 6094412 w 12188824"/>
              <a:gd name="connsiteY0" fmla="*/ 2475571 h 13716000"/>
              <a:gd name="connsiteX1" fmla="*/ 5146228 w 12188824"/>
              <a:gd name="connsiteY1" fmla="*/ 5909815 h 13716000"/>
              <a:gd name="connsiteX2" fmla="*/ 1711983 w 12188824"/>
              <a:gd name="connsiteY2" fmla="*/ 6858000 h 13716000"/>
              <a:gd name="connsiteX3" fmla="*/ 5146228 w 12188824"/>
              <a:gd name="connsiteY3" fmla="*/ 7806185 h 13716000"/>
              <a:gd name="connsiteX4" fmla="*/ 6094412 w 12188824"/>
              <a:gd name="connsiteY4" fmla="*/ 11240429 h 13716000"/>
              <a:gd name="connsiteX5" fmla="*/ 7042596 w 12188824"/>
              <a:gd name="connsiteY5" fmla="*/ 7806185 h 13716000"/>
              <a:gd name="connsiteX6" fmla="*/ 10476840 w 12188824"/>
              <a:gd name="connsiteY6" fmla="*/ 6858000 h 13716000"/>
              <a:gd name="connsiteX7" fmla="*/ 7042596 w 12188824"/>
              <a:gd name="connsiteY7" fmla="*/ 5909815 h 13716000"/>
              <a:gd name="connsiteX8" fmla="*/ 0 w 12188824"/>
              <a:gd name="connsiteY8" fmla="*/ 0 h 13716000"/>
              <a:gd name="connsiteX9" fmla="*/ 12188824 w 12188824"/>
              <a:gd name="connsiteY9" fmla="*/ 0 h 13716000"/>
              <a:gd name="connsiteX10" fmla="*/ 12188824 w 12188824"/>
              <a:gd name="connsiteY10" fmla="*/ 13716000 h 13716000"/>
              <a:gd name="connsiteX11" fmla="*/ 0 w 12188824"/>
              <a:gd name="connsiteY11" fmla="*/ 13716000 h 1371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88824" h="13716000">
                <a:moveTo>
                  <a:pt x="6094412" y="2475571"/>
                </a:moveTo>
                <a:lnTo>
                  <a:pt x="5146228" y="5909815"/>
                </a:lnTo>
                <a:lnTo>
                  <a:pt x="1711983" y="6858000"/>
                </a:lnTo>
                <a:lnTo>
                  <a:pt x="5146228" y="7806185"/>
                </a:lnTo>
                <a:lnTo>
                  <a:pt x="6094412" y="11240429"/>
                </a:lnTo>
                <a:lnTo>
                  <a:pt x="7042596" y="7806185"/>
                </a:lnTo>
                <a:lnTo>
                  <a:pt x="10476840" y="6858000"/>
                </a:lnTo>
                <a:lnTo>
                  <a:pt x="7042596" y="5909815"/>
                </a:lnTo>
                <a:close/>
                <a:moveTo>
                  <a:pt x="0" y="0"/>
                </a:moveTo>
                <a:lnTo>
                  <a:pt x="12188824" y="0"/>
                </a:lnTo>
                <a:lnTo>
                  <a:pt x="12188824" y="13716000"/>
                </a:lnTo>
                <a:lnTo>
                  <a:pt x="0" y="13716000"/>
                </a:lnTo>
                <a:close/>
              </a:path>
            </a:pathLst>
          </a:custGeom>
          <a:solidFill>
            <a:schemeClr val="accent1">
              <a:alpha val="49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1647190800"/>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30751"/>
            <a:ext cx="24377650" cy="13746751"/>
          </a:xfrm>
          <a:prstGeom prst="rect">
            <a:avLst/>
          </a:prstGeom>
          <a:gradFill flip="none" rotWithShape="0">
            <a:gsLst>
              <a:gs pos="0">
                <a:srgbClr val="583F52">
                  <a:alpha val="63000"/>
                </a:srgbClr>
              </a:gs>
              <a:gs pos="100000">
                <a:srgbClr val="2D1E42">
                  <a:alpha val="63000"/>
                </a:srgbClr>
              </a:gs>
            </a:gsLst>
            <a:lin ang="372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Rectangle 23"/>
          <p:cNvSpPr>
            <a:spLocks/>
          </p:cNvSpPr>
          <p:nvPr/>
        </p:nvSpPr>
        <p:spPr bwMode="auto">
          <a:xfrm>
            <a:off x="9381835" y="5313962"/>
            <a:ext cx="5658600" cy="35394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r>
              <a:rPr lang="en-US" sz="11500" spc="500" dirty="0" smtClean="0">
                <a:solidFill>
                  <a:schemeClr val="bg1"/>
                </a:solidFill>
                <a:latin typeface="Montserrat" charset="0"/>
                <a:ea typeface="Montserrat" charset="0"/>
                <a:cs typeface="Montserrat" charset="0"/>
                <a:sym typeface="Bebas Neue" charset="0"/>
              </a:rPr>
              <a:t>THANK</a:t>
            </a:r>
          </a:p>
          <a:p>
            <a:pPr algn="ctr" defTabSz="4572000"/>
            <a:r>
              <a:rPr lang="en-US" sz="11500" spc="500" dirty="0" smtClean="0">
                <a:solidFill>
                  <a:schemeClr val="bg1"/>
                </a:solidFill>
                <a:latin typeface="Montserrat" charset="0"/>
                <a:ea typeface="Montserrat" charset="0"/>
                <a:cs typeface="Montserrat" charset="0"/>
                <a:sym typeface="Bebas Neue" charset="0"/>
              </a:rPr>
              <a:t>YOU</a:t>
            </a:r>
            <a:endParaRPr lang="en-US" sz="11500" spc="500" dirty="0">
              <a:solidFill>
                <a:schemeClr val="bg1"/>
              </a:solidFill>
              <a:latin typeface="Montserrat" charset="0"/>
              <a:ea typeface="Montserrat" charset="0"/>
              <a:cs typeface="Montserrat" charset="0"/>
              <a:sym typeface="Bebas Neue" charset="0"/>
            </a:endParaRPr>
          </a:p>
        </p:txBody>
      </p:sp>
      <p:grpSp>
        <p:nvGrpSpPr>
          <p:cNvPr id="25" name="Group 24"/>
          <p:cNvGrpSpPr/>
          <p:nvPr/>
        </p:nvGrpSpPr>
        <p:grpSpPr>
          <a:xfrm rot="10800000">
            <a:off x="19088721" y="4800600"/>
            <a:ext cx="1616703" cy="4797700"/>
            <a:chOff x="19021815" y="4800600"/>
            <a:chExt cx="1616703" cy="4797700"/>
          </a:xfrm>
        </p:grpSpPr>
        <p:grpSp>
          <p:nvGrpSpPr>
            <p:cNvPr id="26" name="Group 25"/>
            <p:cNvGrpSpPr/>
            <p:nvPr/>
          </p:nvGrpSpPr>
          <p:grpSpPr>
            <a:xfrm>
              <a:off x="19021815" y="4800600"/>
              <a:ext cx="1616703" cy="1600200"/>
              <a:chOff x="3053268" y="4800600"/>
              <a:chExt cx="1616703" cy="1600200"/>
            </a:xfrm>
          </p:grpSpPr>
          <p:cxnSp>
            <p:nvCxnSpPr>
              <p:cNvPr id="30" name="Straight Connector 29"/>
              <p:cNvCxnSpPr/>
              <p:nvPr/>
            </p:nvCxnSpPr>
            <p:spPr>
              <a:xfrm flipV="1">
                <a:off x="3053268" y="4800600"/>
                <a:ext cx="1616703" cy="1254"/>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V="1">
                <a:off x="3053268" y="4800601"/>
                <a:ext cx="0" cy="1600199"/>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7" name="Group 26"/>
            <p:cNvGrpSpPr/>
            <p:nvPr/>
          </p:nvGrpSpPr>
          <p:grpSpPr>
            <a:xfrm rot="16200000">
              <a:off x="19021815" y="7989849"/>
              <a:ext cx="1616703" cy="1600200"/>
              <a:chOff x="3053268" y="4800600"/>
              <a:chExt cx="1616703" cy="1600200"/>
            </a:xfrm>
          </p:grpSpPr>
          <p:cxnSp>
            <p:nvCxnSpPr>
              <p:cNvPr id="28" name="Straight Connector 27"/>
              <p:cNvCxnSpPr/>
              <p:nvPr/>
            </p:nvCxnSpPr>
            <p:spPr>
              <a:xfrm flipV="1">
                <a:off x="3053268" y="4800600"/>
                <a:ext cx="1616703" cy="1254"/>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flipV="1">
                <a:off x="3053268" y="4800601"/>
                <a:ext cx="0" cy="1600199"/>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grpSp>
        <p:nvGrpSpPr>
          <p:cNvPr id="32" name="Group 31"/>
          <p:cNvGrpSpPr/>
          <p:nvPr/>
        </p:nvGrpSpPr>
        <p:grpSpPr>
          <a:xfrm>
            <a:off x="3053268" y="4800600"/>
            <a:ext cx="1616703" cy="1600200"/>
            <a:chOff x="3053268" y="4800600"/>
            <a:chExt cx="1616703" cy="1600200"/>
          </a:xfrm>
        </p:grpSpPr>
        <p:cxnSp>
          <p:nvCxnSpPr>
            <p:cNvPr id="33" name="Straight Connector 32"/>
            <p:cNvCxnSpPr/>
            <p:nvPr/>
          </p:nvCxnSpPr>
          <p:spPr>
            <a:xfrm flipV="1">
              <a:off x="3053268" y="4800600"/>
              <a:ext cx="1616703" cy="1254"/>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4" name="Straight Connector 33"/>
            <p:cNvCxnSpPr/>
            <p:nvPr/>
          </p:nvCxnSpPr>
          <p:spPr>
            <a:xfrm flipV="1">
              <a:off x="3053268" y="4800601"/>
              <a:ext cx="0" cy="1600199"/>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35" name="Group 34"/>
          <p:cNvGrpSpPr/>
          <p:nvPr/>
        </p:nvGrpSpPr>
        <p:grpSpPr>
          <a:xfrm rot="16200000">
            <a:off x="3053268" y="7989849"/>
            <a:ext cx="1616703" cy="1600200"/>
            <a:chOff x="3053268" y="4800600"/>
            <a:chExt cx="1616703" cy="1600200"/>
          </a:xfrm>
        </p:grpSpPr>
        <p:cxnSp>
          <p:nvCxnSpPr>
            <p:cNvPr id="36" name="Straight Connector 35"/>
            <p:cNvCxnSpPr/>
            <p:nvPr/>
          </p:nvCxnSpPr>
          <p:spPr>
            <a:xfrm flipV="1">
              <a:off x="3053268" y="4800600"/>
              <a:ext cx="1616703" cy="1254"/>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7" name="Straight Connector 36"/>
            <p:cNvCxnSpPr/>
            <p:nvPr/>
          </p:nvCxnSpPr>
          <p:spPr>
            <a:xfrm flipV="1">
              <a:off x="3053268" y="4800601"/>
              <a:ext cx="0" cy="1600199"/>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3" name="Picture Placeholder 2"/>
          <p:cNvSpPr>
            <a:spLocks noGrp="1"/>
          </p:cNvSpPr>
          <p:nvPr>
            <p:ph type="pic" sz="quarter" idx="13"/>
          </p:nvPr>
        </p:nvSpPr>
        <p:spPr/>
      </p:sp>
    </p:spTree>
    <p:extLst>
      <p:ext uri="{BB962C8B-B14F-4D97-AF65-F5344CB8AC3E}">
        <p14:creationId xmlns:p14="http://schemas.microsoft.com/office/powerpoint/2010/main" val="1154615609"/>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p:cNvSpPr txBox="1"/>
          <p:nvPr/>
        </p:nvSpPr>
        <p:spPr>
          <a:xfrm>
            <a:off x="3304087" y="689297"/>
            <a:ext cx="4412552" cy="3016210"/>
          </a:xfrm>
          <a:prstGeom prst="rect">
            <a:avLst/>
          </a:prstGeom>
          <a:noFill/>
        </p:spPr>
        <p:txBody>
          <a:bodyPr wrap="square" rtlCol="0" anchor="t" anchorCtr="0">
            <a:spAutoFit/>
          </a:bodyPr>
          <a:lstStyle/>
          <a:p>
            <a:pPr algn="r">
              <a:lnSpc>
                <a:spcPts val="7600"/>
              </a:lnSpc>
            </a:pPr>
            <a:r>
              <a:rPr lang="en-US" sz="7600" b="1" dirty="0" smtClean="0">
                <a:solidFill>
                  <a:schemeClr val="tx2"/>
                </a:solidFill>
                <a:latin typeface="Montserrat Semi Bold" charset="0"/>
                <a:ea typeface="Montserrat Semi Bold" charset="0"/>
                <a:cs typeface="Montserrat Semi Bold" charset="0"/>
              </a:rPr>
              <a:t>Stay</a:t>
            </a:r>
          </a:p>
          <a:p>
            <a:pPr algn="r">
              <a:lnSpc>
                <a:spcPts val="7600"/>
              </a:lnSpc>
            </a:pPr>
            <a:r>
              <a:rPr lang="en-US" sz="7600" b="1" dirty="0" smtClean="0">
                <a:solidFill>
                  <a:schemeClr val="bg1">
                    <a:lumMod val="85000"/>
                  </a:schemeClr>
                </a:solidFill>
                <a:latin typeface="Montserrat Semi Bold" charset="0"/>
                <a:ea typeface="Montserrat Semi Bold" charset="0"/>
                <a:cs typeface="Montserrat Semi Bold" charset="0"/>
              </a:rPr>
              <a:t>in </a:t>
            </a:r>
            <a:r>
              <a:rPr lang="en-US" sz="7600" b="1" dirty="0" smtClean="0">
                <a:solidFill>
                  <a:schemeClr val="tx2"/>
                </a:solidFill>
                <a:latin typeface="Montserrat Semi Bold" charset="0"/>
                <a:ea typeface="Montserrat Semi Bold" charset="0"/>
                <a:cs typeface="Montserrat Semi Bold" charset="0"/>
              </a:rPr>
              <a:t>touch</a:t>
            </a:r>
          </a:p>
          <a:p>
            <a:pPr algn="r">
              <a:lnSpc>
                <a:spcPts val="7600"/>
              </a:lnSpc>
            </a:pPr>
            <a:r>
              <a:rPr lang="en-US" sz="7600" b="1" dirty="0">
                <a:solidFill>
                  <a:schemeClr val="bg1">
                    <a:lumMod val="85000"/>
                  </a:schemeClr>
                </a:solidFill>
                <a:latin typeface="Montserrat Semi Bold" charset="0"/>
                <a:ea typeface="Montserrat Semi Bold" charset="0"/>
                <a:cs typeface="Montserrat Semi Bold" charset="0"/>
              </a:rPr>
              <a:t>w</a:t>
            </a:r>
            <a:r>
              <a:rPr lang="en-US" sz="7600" b="1" dirty="0" smtClean="0">
                <a:solidFill>
                  <a:schemeClr val="bg1">
                    <a:lumMod val="85000"/>
                  </a:schemeClr>
                </a:solidFill>
                <a:latin typeface="Montserrat Semi Bold" charset="0"/>
                <a:ea typeface="Montserrat Semi Bold" charset="0"/>
                <a:cs typeface="Montserrat Semi Bold" charset="0"/>
              </a:rPr>
              <a:t>ith</a:t>
            </a:r>
            <a:r>
              <a:rPr lang="en-US" sz="7600" b="1" dirty="0" smtClean="0">
                <a:solidFill>
                  <a:schemeClr val="tx2"/>
                </a:solidFill>
                <a:latin typeface="Montserrat Semi Bold" charset="0"/>
                <a:ea typeface="Montserrat Semi Bold" charset="0"/>
                <a:cs typeface="Montserrat Semi Bold" charset="0"/>
              </a:rPr>
              <a:t> Us</a:t>
            </a:r>
            <a:endParaRPr lang="en-US" sz="7600" b="1" dirty="0" smtClean="0">
              <a:solidFill>
                <a:schemeClr val="bg1">
                  <a:lumMod val="85000"/>
                </a:schemeClr>
              </a:solidFill>
              <a:latin typeface="Montserrat Semi Bold" charset="0"/>
              <a:ea typeface="Montserrat Semi Bold" charset="0"/>
              <a:cs typeface="Montserrat Semi Bold" charset="0"/>
            </a:endParaRPr>
          </a:p>
        </p:txBody>
      </p:sp>
      <p:pic>
        <p:nvPicPr>
          <p:cNvPr id="4" name="Picture Placeholder 3"/>
          <p:cNvPicPr>
            <a:picLocks noGrp="1" noChangeAspect="1"/>
          </p:cNvPicPr>
          <p:nvPr>
            <p:ph type="pic" sz="quarter" idx="16"/>
          </p:nvPr>
        </p:nvPicPr>
        <p:blipFill rotWithShape="1">
          <a:blip r:embed="rId3">
            <a:extLst>
              <a:ext uri="{28A0092B-C50C-407E-A947-70E740481C1C}">
                <a14:useLocalDpi xmlns:a14="http://schemas.microsoft.com/office/drawing/2010/main" val="0"/>
              </a:ext>
            </a:extLst>
          </a:blip>
          <a:srcRect l="24" t="163" r="14848" b="-163"/>
          <a:stretch/>
        </p:blipFill>
        <p:spPr/>
      </p:pic>
      <p:sp>
        <p:nvSpPr>
          <p:cNvPr id="14" name="Subtitle 2"/>
          <p:cNvSpPr txBox="1">
            <a:spLocks/>
          </p:cNvSpPr>
          <p:nvPr/>
        </p:nvSpPr>
        <p:spPr>
          <a:xfrm>
            <a:off x="1899036" y="10695738"/>
            <a:ext cx="4900278" cy="2220162"/>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3640"/>
              </a:lnSpc>
            </a:pPr>
            <a:r>
              <a:rPr lang="en-US" sz="2500" dirty="0" smtClean="0">
                <a:solidFill>
                  <a:schemeClr val="tx2">
                    <a:lumMod val="50000"/>
                    <a:lumOff val="50000"/>
                  </a:schemeClr>
                </a:solidFill>
                <a:latin typeface="Lato Light" charset="0"/>
                <a:ea typeface="Lato Light" charset="0"/>
                <a:cs typeface="Lato Light" charset="0"/>
              </a:rPr>
              <a:t>PHONE: 123 – 001-3450-080</a:t>
            </a:r>
          </a:p>
          <a:p>
            <a:pPr algn="r">
              <a:lnSpc>
                <a:spcPts val="3640"/>
              </a:lnSpc>
            </a:pPr>
            <a:r>
              <a:rPr lang="en-US" sz="2500" dirty="0" smtClean="0">
                <a:solidFill>
                  <a:schemeClr val="tx2">
                    <a:lumMod val="50000"/>
                    <a:lumOff val="50000"/>
                  </a:schemeClr>
                </a:solidFill>
                <a:latin typeface="Lato Light" charset="0"/>
                <a:ea typeface="Lato Light" charset="0"/>
                <a:cs typeface="Lato Light" charset="0"/>
              </a:rPr>
              <a:t>PBOX: MKL4532</a:t>
            </a:r>
            <a:endParaRPr lang="en-US" sz="2500" dirty="0">
              <a:solidFill>
                <a:schemeClr val="tx2">
                  <a:lumMod val="50000"/>
                  <a:lumOff val="50000"/>
                </a:schemeClr>
              </a:solidFill>
              <a:latin typeface="Lato Light" charset="0"/>
              <a:ea typeface="Lato Light" charset="0"/>
              <a:cs typeface="Lato Light" charset="0"/>
            </a:endParaRPr>
          </a:p>
          <a:p>
            <a:pPr algn="r">
              <a:lnSpc>
                <a:spcPts val="3640"/>
              </a:lnSpc>
            </a:pPr>
            <a:r>
              <a:rPr lang="en-US" sz="2500" dirty="0" smtClean="0">
                <a:solidFill>
                  <a:schemeClr val="tx2">
                    <a:lumMod val="50000"/>
                    <a:lumOff val="50000"/>
                  </a:schemeClr>
                </a:solidFill>
                <a:latin typeface="Lato Light" charset="0"/>
                <a:ea typeface="Lato Light" charset="0"/>
                <a:cs typeface="Lato Light" charset="0"/>
              </a:rPr>
              <a:t>EMAIL: MYNAME@DOMAIN.COM</a:t>
            </a:r>
          </a:p>
        </p:txBody>
      </p:sp>
      <p:sp>
        <p:nvSpPr>
          <p:cNvPr id="15" name="TextBox 14"/>
          <p:cNvSpPr txBox="1"/>
          <p:nvPr/>
        </p:nvSpPr>
        <p:spPr>
          <a:xfrm>
            <a:off x="4558082" y="6786385"/>
            <a:ext cx="3158557" cy="461665"/>
          </a:xfrm>
          <a:prstGeom prst="rect">
            <a:avLst/>
          </a:prstGeom>
          <a:noFill/>
        </p:spPr>
        <p:txBody>
          <a:bodyPr wrap="none" rtlCol="0" anchor="ctr" anchorCtr="0">
            <a:spAutoFit/>
          </a:bodyPr>
          <a:lstStyle/>
          <a:p>
            <a:pPr algn="r"/>
            <a:r>
              <a:rPr lang="en-US" sz="2400" dirty="0" smtClean="0">
                <a:solidFill>
                  <a:schemeClr val="bg1">
                    <a:lumMod val="85000"/>
                  </a:schemeClr>
                </a:solidFill>
                <a:latin typeface="Lato Light" charset="0"/>
                <a:ea typeface="Lato Light" charset="0"/>
                <a:cs typeface="Lato Light" charset="0"/>
              </a:rPr>
              <a:t>OUR HEADQUARTER</a:t>
            </a:r>
            <a:endParaRPr lang="en-US" sz="2400" dirty="0">
              <a:solidFill>
                <a:schemeClr val="bg1">
                  <a:lumMod val="85000"/>
                </a:schemeClr>
              </a:solidFill>
              <a:latin typeface="Lato Light" charset="0"/>
              <a:ea typeface="Lato Light" charset="0"/>
              <a:cs typeface="Lato Light" charset="0"/>
            </a:endParaRPr>
          </a:p>
        </p:txBody>
      </p:sp>
      <p:sp>
        <p:nvSpPr>
          <p:cNvPr id="17" name="Subtitle 2"/>
          <p:cNvSpPr txBox="1">
            <a:spLocks/>
          </p:cNvSpPr>
          <p:nvPr/>
        </p:nvSpPr>
        <p:spPr>
          <a:xfrm>
            <a:off x="2010545" y="4415645"/>
            <a:ext cx="5839906" cy="160460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3640"/>
              </a:lnSpc>
            </a:pPr>
            <a:r>
              <a:rPr lang="en-US" sz="2500" dirty="0">
                <a:solidFill>
                  <a:schemeClr val="tx2">
                    <a:lumMod val="50000"/>
                    <a:lumOff val="50000"/>
                  </a:schemeClr>
                </a:solidFill>
                <a:latin typeface="Lato Light" charset="0"/>
                <a:ea typeface="Lato Light" charset="0"/>
                <a:cs typeface="Lato Light" charset="0"/>
              </a:rPr>
              <a:t>Frequently, your initial font choice is taken out of your hands; companies often specify a </a:t>
            </a:r>
            <a:r>
              <a:rPr lang="en-US" sz="2500" dirty="0" smtClean="0">
                <a:solidFill>
                  <a:schemeClr val="tx2">
                    <a:lumMod val="50000"/>
                    <a:lumOff val="50000"/>
                  </a:schemeClr>
                </a:solidFill>
                <a:latin typeface="Lato Light" charset="0"/>
                <a:ea typeface="Lato Light" charset="0"/>
                <a:cs typeface="Lato Light" charset="0"/>
              </a:rPr>
              <a:t>typeface.</a:t>
            </a:r>
          </a:p>
        </p:txBody>
      </p:sp>
      <p:sp>
        <p:nvSpPr>
          <p:cNvPr id="18" name="Subtitle 2"/>
          <p:cNvSpPr txBox="1">
            <a:spLocks/>
          </p:cNvSpPr>
          <p:nvPr/>
        </p:nvSpPr>
        <p:spPr>
          <a:xfrm>
            <a:off x="3141712" y="8137991"/>
            <a:ext cx="3657601" cy="1758497"/>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3640"/>
              </a:lnSpc>
            </a:pPr>
            <a:r>
              <a:rPr lang="en-US" sz="2500" dirty="0" smtClean="0">
                <a:solidFill>
                  <a:schemeClr val="tx2">
                    <a:lumMod val="50000"/>
                    <a:lumOff val="50000"/>
                  </a:schemeClr>
                </a:solidFill>
                <a:latin typeface="Lato Light" charset="0"/>
                <a:ea typeface="Lato Light" charset="0"/>
                <a:cs typeface="Lato Light" charset="0"/>
              </a:rPr>
              <a:t>123 BARKER, </a:t>
            </a:r>
          </a:p>
          <a:p>
            <a:pPr algn="r">
              <a:lnSpc>
                <a:spcPts val="3640"/>
              </a:lnSpc>
            </a:pPr>
            <a:r>
              <a:rPr lang="en-US" sz="2500" dirty="0" smtClean="0">
                <a:solidFill>
                  <a:schemeClr val="tx2">
                    <a:lumMod val="50000"/>
                    <a:lumOff val="50000"/>
                  </a:schemeClr>
                </a:solidFill>
                <a:latin typeface="Lato Light" charset="0"/>
                <a:ea typeface="Lato Light" charset="0"/>
                <a:cs typeface="Lato Light" charset="0"/>
              </a:rPr>
              <a:t>PHILADELPHIA</a:t>
            </a:r>
            <a:endParaRPr lang="en-US" sz="2500" dirty="0">
              <a:solidFill>
                <a:schemeClr val="tx2">
                  <a:lumMod val="50000"/>
                  <a:lumOff val="50000"/>
                </a:schemeClr>
              </a:solidFill>
              <a:latin typeface="Lato Light" charset="0"/>
              <a:ea typeface="Lato Light" charset="0"/>
              <a:cs typeface="Lato Light" charset="0"/>
            </a:endParaRPr>
          </a:p>
          <a:p>
            <a:pPr algn="r">
              <a:lnSpc>
                <a:spcPts val="3640"/>
              </a:lnSpc>
            </a:pPr>
            <a:r>
              <a:rPr lang="en-US" sz="2500" dirty="0" smtClean="0">
                <a:solidFill>
                  <a:schemeClr val="tx2">
                    <a:lumMod val="50000"/>
                    <a:lumOff val="50000"/>
                  </a:schemeClr>
                </a:solidFill>
                <a:latin typeface="Lato Light" charset="0"/>
                <a:ea typeface="Lato Light" charset="0"/>
                <a:cs typeface="Lato Light" charset="0"/>
              </a:rPr>
              <a:t>UNITED SATES  94044</a:t>
            </a:r>
          </a:p>
        </p:txBody>
      </p:sp>
      <p:grpSp>
        <p:nvGrpSpPr>
          <p:cNvPr id="32" name="Group 31"/>
          <p:cNvGrpSpPr/>
          <p:nvPr/>
        </p:nvGrpSpPr>
        <p:grpSpPr>
          <a:xfrm>
            <a:off x="7043820" y="8329537"/>
            <a:ext cx="621122" cy="501001"/>
            <a:chOff x="19517684" y="3211903"/>
            <a:chExt cx="621122" cy="501001"/>
          </a:xfrm>
        </p:grpSpPr>
        <p:sp>
          <p:nvSpPr>
            <p:cNvPr id="33" name="Freeform 18"/>
            <p:cNvSpPr>
              <a:spLocks noChangeArrowheads="1"/>
            </p:cNvSpPr>
            <p:nvPr/>
          </p:nvSpPr>
          <p:spPr bwMode="auto">
            <a:xfrm>
              <a:off x="19784300" y="3291010"/>
              <a:ext cx="79104" cy="79104"/>
            </a:xfrm>
            <a:custGeom>
              <a:avLst/>
              <a:gdLst>
                <a:gd name="T0" fmla="*/ 119 w 120"/>
                <a:gd name="T1" fmla="*/ 60 h 120"/>
                <a:gd name="T2" fmla="*/ 119 w 120"/>
                <a:gd name="T3" fmla="*/ 60 h 120"/>
                <a:gd name="T4" fmla="*/ 60 w 120"/>
                <a:gd name="T5" fmla="*/ 0 h 120"/>
                <a:gd name="T6" fmla="*/ 0 w 120"/>
                <a:gd name="T7" fmla="*/ 60 h 120"/>
                <a:gd name="T8" fmla="*/ 60 w 120"/>
                <a:gd name="T9" fmla="*/ 119 h 120"/>
                <a:gd name="T10" fmla="*/ 119 w 120"/>
                <a:gd name="T11" fmla="*/ 60 h 120"/>
              </a:gdLst>
              <a:ahLst/>
              <a:cxnLst>
                <a:cxn ang="0">
                  <a:pos x="T0" y="T1"/>
                </a:cxn>
                <a:cxn ang="0">
                  <a:pos x="T2" y="T3"/>
                </a:cxn>
                <a:cxn ang="0">
                  <a:pos x="T4" y="T5"/>
                </a:cxn>
                <a:cxn ang="0">
                  <a:pos x="T6" y="T7"/>
                </a:cxn>
                <a:cxn ang="0">
                  <a:pos x="T8" y="T9"/>
                </a:cxn>
                <a:cxn ang="0">
                  <a:pos x="T10" y="T11"/>
                </a:cxn>
              </a:cxnLst>
              <a:rect l="0" t="0" r="r" b="b"/>
              <a:pathLst>
                <a:path w="120" h="120">
                  <a:moveTo>
                    <a:pt x="119" y="60"/>
                  </a:moveTo>
                  <a:lnTo>
                    <a:pt x="119" y="60"/>
                  </a:lnTo>
                  <a:cubicBezTo>
                    <a:pt x="119" y="30"/>
                    <a:pt x="97" y="0"/>
                    <a:pt x="60" y="0"/>
                  </a:cubicBezTo>
                  <a:cubicBezTo>
                    <a:pt x="30" y="0"/>
                    <a:pt x="0" y="30"/>
                    <a:pt x="0" y="60"/>
                  </a:cubicBezTo>
                  <a:cubicBezTo>
                    <a:pt x="0" y="97"/>
                    <a:pt x="30" y="119"/>
                    <a:pt x="60" y="119"/>
                  </a:cubicBezTo>
                  <a:cubicBezTo>
                    <a:pt x="97" y="119"/>
                    <a:pt x="119" y="97"/>
                    <a:pt x="119" y="60"/>
                  </a:cubicBezTo>
                </a:path>
              </a:pathLst>
            </a:custGeom>
            <a:noFill/>
            <a:ln w="34290" cap="flat">
              <a:solidFill>
                <a:schemeClr val="bg1">
                  <a:lumMod val="85000"/>
                </a:schemeClr>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1">
                    <a:lumMod val="85000"/>
                  </a:schemeClr>
                </a:solidFill>
                <a:latin typeface="Lato Light" charset="0"/>
              </a:endParaRPr>
            </a:p>
          </p:txBody>
        </p:sp>
        <p:sp>
          <p:nvSpPr>
            <p:cNvPr id="34" name="Freeform 19"/>
            <p:cNvSpPr>
              <a:spLocks noChangeArrowheads="1"/>
            </p:cNvSpPr>
            <p:nvPr/>
          </p:nvSpPr>
          <p:spPr bwMode="auto">
            <a:xfrm>
              <a:off x="19693474" y="3211903"/>
              <a:ext cx="263684" cy="401387"/>
            </a:xfrm>
            <a:custGeom>
              <a:avLst/>
              <a:gdLst>
                <a:gd name="T0" fmla="*/ 389 w 397"/>
                <a:gd name="T1" fmla="*/ 209 h 605"/>
                <a:gd name="T2" fmla="*/ 389 w 397"/>
                <a:gd name="T3" fmla="*/ 209 h 605"/>
                <a:gd name="T4" fmla="*/ 195 w 397"/>
                <a:gd name="T5" fmla="*/ 0 h 605"/>
                <a:gd name="T6" fmla="*/ 0 w 397"/>
                <a:gd name="T7" fmla="*/ 209 h 605"/>
                <a:gd name="T8" fmla="*/ 195 w 397"/>
                <a:gd name="T9" fmla="*/ 604 h 605"/>
                <a:gd name="T10" fmla="*/ 389 w 397"/>
                <a:gd name="T11" fmla="*/ 209 h 605"/>
              </a:gdLst>
              <a:ahLst/>
              <a:cxnLst>
                <a:cxn ang="0">
                  <a:pos x="T0" y="T1"/>
                </a:cxn>
                <a:cxn ang="0">
                  <a:pos x="T2" y="T3"/>
                </a:cxn>
                <a:cxn ang="0">
                  <a:pos x="T4" y="T5"/>
                </a:cxn>
                <a:cxn ang="0">
                  <a:pos x="T6" y="T7"/>
                </a:cxn>
                <a:cxn ang="0">
                  <a:pos x="T8" y="T9"/>
                </a:cxn>
                <a:cxn ang="0">
                  <a:pos x="T10" y="T11"/>
                </a:cxn>
              </a:cxnLst>
              <a:rect l="0" t="0" r="r" b="b"/>
              <a:pathLst>
                <a:path w="397" h="605">
                  <a:moveTo>
                    <a:pt x="389" y="209"/>
                  </a:moveTo>
                  <a:lnTo>
                    <a:pt x="389" y="209"/>
                  </a:lnTo>
                  <a:cubicBezTo>
                    <a:pt x="389" y="97"/>
                    <a:pt x="307" y="0"/>
                    <a:pt x="195" y="0"/>
                  </a:cubicBezTo>
                  <a:cubicBezTo>
                    <a:pt x="90" y="0"/>
                    <a:pt x="0" y="97"/>
                    <a:pt x="0" y="209"/>
                  </a:cubicBezTo>
                  <a:cubicBezTo>
                    <a:pt x="0" y="358"/>
                    <a:pt x="195" y="604"/>
                    <a:pt x="195" y="604"/>
                  </a:cubicBezTo>
                  <a:cubicBezTo>
                    <a:pt x="195" y="604"/>
                    <a:pt x="396" y="358"/>
                    <a:pt x="389" y="209"/>
                  </a:cubicBezTo>
                </a:path>
              </a:pathLst>
            </a:custGeom>
            <a:noFill/>
            <a:ln w="34290" cap="flat">
              <a:solidFill>
                <a:schemeClr val="bg1">
                  <a:lumMod val="85000"/>
                </a:schemeClr>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1">
                    <a:lumMod val="85000"/>
                  </a:schemeClr>
                </a:solidFill>
                <a:latin typeface="Lato Light" charset="0"/>
              </a:endParaRPr>
            </a:p>
          </p:txBody>
        </p:sp>
        <p:sp>
          <p:nvSpPr>
            <p:cNvPr id="35" name="Freeform 20"/>
            <p:cNvSpPr>
              <a:spLocks noChangeArrowheads="1"/>
            </p:cNvSpPr>
            <p:nvPr/>
          </p:nvSpPr>
          <p:spPr bwMode="auto">
            <a:xfrm>
              <a:off x="19517684" y="3507816"/>
              <a:ext cx="621122" cy="205088"/>
            </a:xfrm>
            <a:custGeom>
              <a:avLst/>
              <a:gdLst>
                <a:gd name="T0" fmla="*/ 298 w 934"/>
                <a:gd name="T1" fmla="*/ 0 h 307"/>
                <a:gd name="T2" fmla="*/ 164 w 934"/>
                <a:gd name="T3" fmla="*/ 0 h 307"/>
                <a:gd name="T4" fmla="*/ 0 w 934"/>
                <a:gd name="T5" fmla="*/ 306 h 307"/>
                <a:gd name="T6" fmla="*/ 463 w 934"/>
                <a:gd name="T7" fmla="*/ 306 h 307"/>
                <a:gd name="T8" fmla="*/ 933 w 934"/>
                <a:gd name="T9" fmla="*/ 306 h 307"/>
                <a:gd name="T10" fmla="*/ 769 w 934"/>
                <a:gd name="T11" fmla="*/ 0 h 307"/>
                <a:gd name="T12" fmla="*/ 627 w 934"/>
                <a:gd name="T13" fmla="*/ 0 h 307"/>
              </a:gdLst>
              <a:ahLst/>
              <a:cxnLst>
                <a:cxn ang="0">
                  <a:pos x="T0" y="T1"/>
                </a:cxn>
                <a:cxn ang="0">
                  <a:pos x="T2" y="T3"/>
                </a:cxn>
                <a:cxn ang="0">
                  <a:pos x="T4" y="T5"/>
                </a:cxn>
                <a:cxn ang="0">
                  <a:pos x="T6" y="T7"/>
                </a:cxn>
                <a:cxn ang="0">
                  <a:pos x="T8" y="T9"/>
                </a:cxn>
                <a:cxn ang="0">
                  <a:pos x="T10" y="T11"/>
                </a:cxn>
                <a:cxn ang="0">
                  <a:pos x="T12" y="T13"/>
                </a:cxn>
              </a:cxnLst>
              <a:rect l="0" t="0" r="r" b="b"/>
              <a:pathLst>
                <a:path w="934" h="307">
                  <a:moveTo>
                    <a:pt x="298" y="0"/>
                  </a:moveTo>
                  <a:lnTo>
                    <a:pt x="164" y="0"/>
                  </a:lnTo>
                  <a:lnTo>
                    <a:pt x="0" y="306"/>
                  </a:lnTo>
                  <a:lnTo>
                    <a:pt x="463" y="306"/>
                  </a:lnTo>
                  <a:lnTo>
                    <a:pt x="933" y="306"/>
                  </a:lnTo>
                  <a:lnTo>
                    <a:pt x="769" y="0"/>
                  </a:lnTo>
                  <a:lnTo>
                    <a:pt x="627" y="0"/>
                  </a:lnTo>
                </a:path>
              </a:pathLst>
            </a:custGeom>
            <a:noFill/>
            <a:ln w="34290" cap="flat">
              <a:solidFill>
                <a:schemeClr val="bg1">
                  <a:lumMod val="85000"/>
                </a:schemeClr>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solidFill>
                  <a:schemeClr val="bg1">
                    <a:lumMod val="85000"/>
                  </a:schemeClr>
                </a:solidFill>
                <a:latin typeface="Lato Light" charset="0"/>
              </a:endParaRPr>
            </a:p>
          </p:txBody>
        </p:sp>
      </p:grpSp>
      <p:grpSp>
        <p:nvGrpSpPr>
          <p:cNvPr id="36" name="Group 35"/>
          <p:cNvGrpSpPr/>
          <p:nvPr/>
        </p:nvGrpSpPr>
        <p:grpSpPr>
          <a:xfrm>
            <a:off x="7021518" y="10839555"/>
            <a:ext cx="626982" cy="621122"/>
            <a:chOff x="22066630" y="3150377"/>
            <a:chExt cx="626982" cy="621122"/>
          </a:xfrm>
        </p:grpSpPr>
        <p:sp>
          <p:nvSpPr>
            <p:cNvPr id="37" name="Freeform 27"/>
            <p:cNvSpPr>
              <a:spLocks noChangeArrowheads="1"/>
            </p:cNvSpPr>
            <p:nvPr/>
          </p:nvSpPr>
          <p:spPr bwMode="auto">
            <a:xfrm>
              <a:off x="22069559" y="3150377"/>
              <a:ext cx="621122" cy="621122"/>
            </a:xfrm>
            <a:custGeom>
              <a:avLst/>
              <a:gdLst>
                <a:gd name="T0" fmla="*/ 463 w 934"/>
                <a:gd name="T1" fmla="*/ 0 h 934"/>
                <a:gd name="T2" fmla="*/ 463 w 934"/>
                <a:gd name="T3" fmla="*/ 0 h 934"/>
                <a:gd name="T4" fmla="*/ 933 w 934"/>
                <a:gd name="T5" fmla="*/ 463 h 934"/>
                <a:gd name="T6" fmla="*/ 463 w 934"/>
                <a:gd name="T7" fmla="*/ 933 h 934"/>
                <a:gd name="T8" fmla="*/ 0 w 934"/>
                <a:gd name="T9" fmla="*/ 463 h 934"/>
                <a:gd name="T10" fmla="*/ 463 w 934"/>
                <a:gd name="T11" fmla="*/ 0 h 934"/>
              </a:gdLst>
              <a:ahLst/>
              <a:cxnLst>
                <a:cxn ang="0">
                  <a:pos x="T0" y="T1"/>
                </a:cxn>
                <a:cxn ang="0">
                  <a:pos x="T2" y="T3"/>
                </a:cxn>
                <a:cxn ang="0">
                  <a:pos x="T4" y="T5"/>
                </a:cxn>
                <a:cxn ang="0">
                  <a:pos x="T6" y="T7"/>
                </a:cxn>
                <a:cxn ang="0">
                  <a:pos x="T8" y="T9"/>
                </a:cxn>
                <a:cxn ang="0">
                  <a:pos x="T10" y="T11"/>
                </a:cxn>
              </a:cxnLst>
              <a:rect l="0" t="0" r="r" b="b"/>
              <a:pathLst>
                <a:path w="934" h="934">
                  <a:moveTo>
                    <a:pt x="463" y="0"/>
                  </a:moveTo>
                  <a:lnTo>
                    <a:pt x="463" y="0"/>
                  </a:lnTo>
                  <a:cubicBezTo>
                    <a:pt x="724" y="0"/>
                    <a:pt x="933" y="209"/>
                    <a:pt x="933" y="463"/>
                  </a:cubicBezTo>
                  <a:cubicBezTo>
                    <a:pt x="933" y="724"/>
                    <a:pt x="724" y="933"/>
                    <a:pt x="463" y="933"/>
                  </a:cubicBezTo>
                  <a:cubicBezTo>
                    <a:pt x="209" y="933"/>
                    <a:pt x="0" y="724"/>
                    <a:pt x="0" y="463"/>
                  </a:cubicBezTo>
                  <a:cubicBezTo>
                    <a:pt x="0" y="209"/>
                    <a:pt x="209" y="0"/>
                    <a:pt x="463" y="0"/>
                  </a:cubicBezTo>
                </a:path>
              </a:pathLst>
            </a:custGeom>
            <a:noFill/>
            <a:ln w="34290" cap="flat">
              <a:solidFill>
                <a:schemeClr val="bg1">
                  <a:lumMod val="85000"/>
                </a:schemeClr>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bg1">
                    <a:lumMod val="85000"/>
                  </a:schemeClr>
                </a:solidFill>
                <a:latin typeface="Lato Light" charset="0"/>
              </a:endParaRPr>
            </a:p>
          </p:txBody>
        </p:sp>
        <p:sp>
          <p:nvSpPr>
            <p:cNvPr id="38" name="Line 28"/>
            <p:cNvSpPr>
              <a:spLocks noChangeShapeType="1"/>
            </p:cNvSpPr>
            <p:nvPr/>
          </p:nvSpPr>
          <p:spPr bwMode="auto">
            <a:xfrm>
              <a:off x="22377189" y="3150377"/>
              <a:ext cx="2931" cy="621122"/>
            </a:xfrm>
            <a:prstGeom prst="line">
              <a:avLst/>
            </a:prstGeom>
            <a:noFill/>
            <a:ln w="34290" cap="flat">
              <a:solidFill>
                <a:schemeClr val="bg1">
                  <a:lumMod val="8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solidFill>
                  <a:schemeClr val="bg1">
                    <a:lumMod val="85000"/>
                  </a:schemeClr>
                </a:solidFill>
                <a:latin typeface="Lato Light" charset="0"/>
              </a:endParaRPr>
            </a:p>
          </p:txBody>
        </p:sp>
        <p:sp>
          <p:nvSpPr>
            <p:cNvPr id="39" name="Line 29"/>
            <p:cNvSpPr>
              <a:spLocks noChangeShapeType="1"/>
            </p:cNvSpPr>
            <p:nvPr/>
          </p:nvSpPr>
          <p:spPr bwMode="auto">
            <a:xfrm flipH="1">
              <a:off x="22066630" y="3458007"/>
              <a:ext cx="626982" cy="2931"/>
            </a:xfrm>
            <a:prstGeom prst="line">
              <a:avLst/>
            </a:prstGeom>
            <a:noFill/>
            <a:ln w="34290" cap="flat">
              <a:solidFill>
                <a:schemeClr val="bg1">
                  <a:lumMod val="85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solidFill>
                  <a:schemeClr val="bg1">
                    <a:lumMod val="85000"/>
                  </a:schemeClr>
                </a:solidFill>
                <a:latin typeface="Lato Light" charset="0"/>
              </a:endParaRPr>
            </a:p>
          </p:txBody>
        </p:sp>
        <p:sp>
          <p:nvSpPr>
            <p:cNvPr id="42" name="Freeform 30"/>
            <p:cNvSpPr>
              <a:spLocks noChangeArrowheads="1"/>
            </p:cNvSpPr>
            <p:nvPr/>
          </p:nvSpPr>
          <p:spPr bwMode="auto">
            <a:xfrm>
              <a:off x="22218979" y="3150377"/>
              <a:ext cx="140631" cy="621122"/>
            </a:xfrm>
            <a:custGeom>
              <a:avLst/>
              <a:gdLst>
                <a:gd name="T0" fmla="*/ 209 w 210"/>
                <a:gd name="T1" fmla="*/ 0 h 934"/>
                <a:gd name="T2" fmla="*/ 209 w 210"/>
                <a:gd name="T3" fmla="*/ 0 h 934"/>
                <a:gd name="T4" fmla="*/ 0 w 210"/>
                <a:gd name="T5" fmla="*/ 463 h 934"/>
                <a:gd name="T6" fmla="*/ 209 w 210"/>
                <a:gd name="T7" fmla="*/ 933 h 934"/>
              </a:gdLst>
              <a:ahLst/>
              <a:cxnLst>
                <a:cxn ang="0">
                  <a:pos x="T0" y="T1"/>
                </a:cxn>
                <a:cxn ang="0">
                  <a:pos x="T2" y="T3"/>
                </a:cxn>
                <a:cxn ang="0">
                  <a:pos x="T4" y="T5"/>
                </a:cxn>
                <a:cxn ang="0">
                  <a:pos x="T6" y="T7"/>
                </a:cxn>
              </a:cxnLst>
              <a:rect l="0" t="0" r="r" b="b"/>
              <a:pathLst>
                <a:path w="210" h="934">
                  <a:moveTo>
                    <a:pt x="209" y="0"/>
                  </a:moveTo>
                  <a:lnTo>
                    <a:pt x="209" y="0"/>
                  </a:lnTo>
                  <a:cubicBezTo>
                    <a:pt x="209" y="0"/>
                    <a:pt x="0" y="164"/>
                    <a:pt x="0" y="463"/>
                  </a:cubicBezTo>
                  <a:cubicBezTo>
                    <a:pt x="0" y="769"/>
                    <a:pt x="209" y="933"/>
                    <a:pt x="209" y="933"/>
                  </a:cubicBezTo>
                </a:path>
              </a:pathLst>
            </a:custGeom>
            <a:noFill/>
            <a:ln w="34290" cap="flat">
              <a:solidFill>
                <a:schemeClr val="bg1">
                  <a:lumMod val="85000"/>
                </a:schemeClr>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solidFill>
                  <a:schemeClr val="bg1">
                    <a:lumMod val="85000"/>
                  </a:schemeClr>
                </a:solidFill>
                <a:latin typeface="Lato Light" charset="0"/>
              </a:endParaRPr>
            </a:p>
          </p:txBody>
        </p:sp>
        <p:sp>
          <p:nvSpPr>
            <p:cNvPr id="43" name="Freeform 31"/>
            <p:cNvSpPr>
              <a:spLocks noChangeArrowheads="1"/>
            </p:cNvSpPr>
            <p:nvPr/>
          </p:nvSpPr>
          <p:spPr bwMode="auto">
            <a:xfrm>
              <a:off x="22397700" y="3150377"/>
              <a:ext cx="140631" cy="621122"/>
            </a:xfrm>
            <a:custGeom>
              <a:avLst/>
              <a:gdLst>
                <a:gd name="T0" fmla="*/ 0 w 210"/>
                <a:gd name="T1" fmla="*/ 0 h 934"/>
                <a:gd name="T2" fmla="*/ 0 w 210"/>
                <a:gd name="T3" fmla="*/ 0 h 934"/>
                <a:gd name="T4" fmla="*/ 209 w 210"/>
                <a:gd name="T5" fmla="*/ 463 h 934"/>
                <a:gd name="T6" fmla="*/ 0 w 210"/>
                <a:gd name="T7" fmla="*/ 933 h 934"/>
              </a:gdLst>
              <a:ahLst/>
              <a:cxnLst>
                <a:cxn ang="0">
                  <a:pos x="T0" y="T1"/>
                </a:cxn>
                <a:cxn ang="0">
                  <a:pos x="T2" y="T3"/>
                </a:cxn>
                <a:cxn ang="0">
                  <a:pos x="T4" y="T5"/>
                </a:cxn>
                <a:cxn ang="0">
                  <a:pos x="T6" y="T7"/>
                </a:cxn>
              </a:cxnLst>
              <a:rect l="0" t="0" r="r" b="b"/>
              <a:pathLst>
                <a:path w="210" h="934">
                  <a:moveTo>
                    <a:pt x="0" y="0"/>
                  </a:moveTo>
                  <a:lnTo>
                    <a:pt x="0" y="0"/>
                  </a:lnTo>
                  <a:cubicBezTo>
                    <a:pt x="0" y="0"/>
                    <a:pt x="209" y="164"/>
                    <a:pt x="209" y="463"/>
                  </a:cubicBezTo>
                  <a:cubicBezTo>
                    <a:pt x="209" y="769"/>
                    <a:pt x="0" y="933"/>
                    <a:pt x="0" y="933"/>
                  </a:cubicBezTo>
                </a:path>
              </a:pathLst>
            </a:custGeom>
            <a:noFill/>
            <a:ln w="34290" cap="flat">
              <a:solidFill>
                <a:schemeClr val="bg1">
                  <a:lumMod val="85000"/>
                </a:schemeClr>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solidFill>
                  <a:schemeClr val="bg1">
                    <a:lumMod val="85000"/>
                  </a:schemeClr>
                </a:solidFill>
                <a:latin typeface="Lato Light" charset="0"/>
              </a:endParaRPr>
            </a:p>
          </p:txBody>
        </p:sp>
        <p:sp>
          <p:nvSpPr>
            <p:cNvPr id="44" name="Freeform 32"/>
            <p:cNvSpPr>
              <a:spLocks noChangeArrowheads="1"/>
            </p:cNvSpPr>
            <p:nvPr/>
          </p:nvSpPr>
          <p:spPr bwMode="auto">
            <a:xfrm>
              <a:off x="22139875" y="3261712"/>
              <a:ext cx="480490" cy="99613"/>
            </a:xfrm>
            <a:custGeom>
              <a:avLst/>
              <a:gdLst>
                <a:gd name="T0" fmla="*/ 0 w 725"/>
                <a:gd name="T1" fmla="*/ 0 h 150"/>
                <a:gd name="T2" fmla="*/ 0 w 725"/>
                <a:gd name="T3" fmla="*/ 0 h 150"/>
                <a:gd name="T4" fmla="*/ 358 w 725"/>
                <a:gd name="T5" fmla="*/ 149 h 150"/>
                <a:gd name="T6" fmla="*/ 724 w 725"/>
                <a:gd name="T7" fmla="*/ 0 h 150"/>
              </a:gdLst>
              <a:ahLst/>
              <a:cxnLst>
                <a:cxn ang="0">
                  <a:pos x="T0" y="T1"/>
                </a:cxn>
                <a:cxn ang="0">
                  <a:pos x="T2" y="T3"/>
                </a:cxn>
                <a:cxn ang="0">
                  <a:pos x="T4" y="T5"/>
                </a:cxn>
                <a:cxn ang="0">
                  <a:pos x="T6" y="T7"/>
                </a:cxn>
              </a:cxnLst>
              <a:rect l="0" t="0" r="r" b="b"/>
              <a:pathLst>
                <a:path w="725" h="150">
                  <a:moveTo>
                    <a:pt x="0" y="0"/>
                  </a:moveTo>
                  <a:lnTo>
                    <a:pt x="0" y="0"/>
                  </a:lnTo>
                  <a:cubicBezTo>
                    <a:pt x="0" y="0"/>
                    <a:pt x="74" y="149"/>
                    <a:pt x="358" y="149"/>
                  </a:cubicBezTo>
                  <a:cubicBezTo>
                    <a:pt x="649" y="149"/>
                    <a:pt x="724" y="0"/>
                    <a:pt x="724" y="0"/>
                  </a:cubicBezTo>
                </a:path>
              </a:pathLst>
            </a:custGeom>
            <a:noFill/>
            <a:ln w="34290" cap="flat">
              <a:solidFill>
                <a:schemeClr val="bg1">
                  <a:lumMod val="85000"/>
                </a:schemeClr>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solidFill>
                  <a:schemeClr val="bg1">
                    <a:lumMod val="85000"/>
                  </a:schemeClr>
                </a:solidFill>
                <a:latin typeface="Lato Light" charset="0"/>
              </a:endParaRPr>
            </a:p>
          </p:txBody>
        </p:sp>
        <p:sp>
          <p:nvSpPr>
            <p:cNvPr id="45" name="Freeform 33"/>
            <p:cNvSpPr>
              <a:spLocks noChangeArrowheads="1"/>
            </p:cNvSpPr>
            <p:nvPr/>
          </p:nvSpPr>
          <p:spPr bwMode="auto">
            <a:xfrm>
              <a:off x="22139875" y="3563484"/>
              <a:ext cx="480490" cy="99613"/>
            </a:xfrm>
            <a:custGeom>
              <a:avLst/>
              <a:gdLst>
                <a:gd name="T0" fmla="*/ 0 w 725"/>
                <a:gd name="T1" fmla="*/ 149 h 150"/>
                <a:gd name="T2" fmla="*/ 0 w 725"/>
                <a:gd name="T3" fmla="*/ 149 h 150"/>
                <a:gd name="T4" fmla="*/ 358 w 725"/>
                <a:gd name="T5" fmla="*/ 0 h 150"/>
                <a:gd name="T6" fmla="*/ 724 w 725"/>
                <a:gd name="T7" fmla="*/ 149 h 150"/>
              </a:gdLst>
              <a:ahLst/>
              <a:cxnLst>
                <a:cxn ang="0">
                  <a:pos x="T0" y="T1"/>
                </a:cxn>
                <a:cxn ang="0">
                  <a:pos x="T2" y="T3"/>
                </a:cxn>
                <a:cxn ang="0">
                  <a:pos x="T4" y="T5"/>
                </a:cxn>
                <a:cxn ang="0">
                  <a:pos x="T6" y="T7"/>
                </a:cxn>
              </a:cxnLst>
              <a:rect l="0" t="0" r="r" b="b"/>
              <a:pathLst>
                <a:path w="725" h="150">
                  <a:moveTo>
                    <a:pt x="0" y="149"/>
                  </a:moveTo>
                  <a:lnTo>
                    <a:pt x="0" y="149"/>
                  </a:lnTo>
                  <a:cubicBezTo>
                    <a:pt x="0" y="149"/>
                    <a:pt x="74" y="0"/>
                    <a:pt x="358" y="0"/>
                  </a:cubicBezTo>
                  <a:cubicBezTo>
                    <a:pt x="649" y="0"/>
                    <a:pt x="724" y="149"/>
                    <a:pt x="724" y="149"/>
                  </a:cubicBezTo>
                </a:path>
              </a:pathLst>
            </a:custGeom>
            <a:noFill/>
            <a:ln w="34290" cap="flat">
              <a:solidFill>
                <a:schemeClr val="bg1">
                  <a:lumMod val="85000"/>
                </a:schemeClr>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solidFill>
                  <a:schemeClr val="bg1">
                    <a:lumMod val="85000"/>
                  </a:schemeClr>
                </a:solidFill>
                <a:latin typeface="Lato Light" charset="0"/>
              </a:endParaRPr>
            </a:p>
          </p:txBody>
        </p:sp>
      </p:grpSp>
    </p:spTree>
    <p:extLst>
      <p:ext uri="{BB962C8B-B14F-4D97-AF65-F5344CB8AC3E}">
        <p14:creationId xmlns:p14="http://schemas.microsoft.com/office/powerpoint/2010/main" val="1201162069"/>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19" name="Freeform 199"/>
          <p:cNvSpPr>
            <a:spLocks noChangeArrowheads="1"/>
          </p:cNvSpPr>
          <p:nvPr/>
        </p:nvSpPr>
        <p:spPr bwMode="auto">
          <a:xfrm>
            <a:off x="1775548" y="9575901"/>
            <a:ext cx="621122" cy="542018"/>
          </a:xfrm>
          <a:custGeom>
            <a:avLst/>
            <a:gdLst>
              <a:gd name="T0" fmla="*/ 0 w 934"/>
              <a:gd name="T1" fmla="*/ 239 h 815"/>
              <a:gd name="T2" fmla="*/ 0 w 934"/>
              <a:gd name="T3" fmla="*/ 239 h 815"/>
              <a:gd name="T4" fmla="*/ 463 w 934"/>
              <a:gd name="T5" fmla="*/ 814 h 815"/>
              <a:gd name="T6" fmla="*/ 933 w 934"/>
              <a:gd name="T7" fmla="*/ 239 h 815"/>
              <a:gd name="T8" fmla="*/ 702 w 934"/>
              <a:gd name="T9" fmla="*/ 0 h 815"/>
              <a:gd name="T10" fmla="*/ 463 w 934"/>
              <a:gd name="T11" fmla="*/ 209 h 815"/>
              <a:gd name="T12" fmla="*/ 224 w 934"/>
              <a:gd name="T13" fmla="*/ 0 h 815"/>
              <a:gd name="T14" fmla="*/ 0 w 934"/>
              <a:gd name="T15" fmla="*/ 239 h 8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4" h="815">
                <a:moveTo>
                  <a:pt x="0" y="239"/>
                </a:moveTo>
                <a:lnTo>
                  <a:pt x="0" y="239"/>
                </a:lnTo>
                <a:cubicBezTo>
                  <a:pt x="0" y="537"/>
                  <a:pt x="463" y="814"/>
                  <a:pt x="463" y="814"/>
                </a:cubicBezTo>
                <a:cubicBezTo>
                  <a:pt x="463" y="814"/>
                  <a:pt x="933" y="537"/>
                  <a:pt x="933" y="239"/>
                </a:cubicBezTo>
                <a:cubicBezTo>
                  <a:pt x="933" y="119"/>
                  <a:pt x="844" y="0"/>
                  <a:pt x="702" y="0"/>
                </a:cubicBezTo>
                <a:cubicBezTo>
                  <a:pt x="583" y="0"/>
                  <a:pt x="463" y="90"/>
                  <a:pt x="463" y="209"/>
                </a:cubicBezTo>
                <a:cubicBezTo>
                  <a:pt x="463" y="90"/>
                  <a:pt x="351" y="0"/>
                  <a:pt x="224" y="0"/>
                </a:cubicBezTo>
                <a:cubicBezTo>
                  <a:pt x="90" y="0"/>
                  <a:pt x="0" y="119"/>
                  <a:pt x="0" y="23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320" name="Freeform 200"/>
          <p:cNvSpPr>
            <a:spLocks noChangeArrowheads="1"/>
          </p:cNvSpPr>
          <p:nvPr/>
        </p:nvSpPr>
        <p:spPr bwMode="auto">
          <a:xfrm>
            <a:off x="3140845" y="9534885"/>
            <a:ext cx="462912" cy="621122"/>
          </a:xfrm>
          <a:custGeom>
            <a:avLst/>
            <a:gdLst>
              <a:gd name="T0" fmla="*/ 351 w 695"/>
              <a:gd name="T1" fmla="*/ 934 h 935"/>
              <a:gd name="T2" fmla="*/ 694 w 695"/>
              <a:gd name="T3" fmla="*/ 463 h 935"/>
              <a:gd name="T4" fmla="*/ 351 w 695"/>
              <a:gd name="T5" fmla="*/ 0 h 935"/>
              <a:gd name="T6" fmla="*/ 0 w 695"/>
              <a:gd name="T7" fmla="*/ 463 h 935"/>
              <a:gd name="T8" fmla="*/ 351 w 695"/>
              <a:gd name="T9" fmla="*/ 934 h 935"/>
            </a:gdLst>
            <a:ahLst/>
            <a:cxnLst>
              <a:cxn ang="0">
                <a:pos x="T0" y="T1"/>
              </a:cxn>
              <a:cxn ang="0">
                <a:pos x="T2" y="T3"/>
              </a:cxn>
              <a:cxn ang="0">
                <a:pos x="T4" y="T5"/>
              </a:cxn>
              <a:cxn ang="0">
                <a:pos x="T6" y="T7"/>
              </a:cxn>
              <a:cxn ang="0">
                <a:pos x="T8" y="T9"/>
              </a:cxn>
            </a:cxnLst>
            <a:rect l="0" t="0" r="r" b="b"/>
            <a:pathLst>
              <a:path w="695" h="935">
                <a:moveTo>
                  <a:pt x="351" y="934"/>
                </a:moveTo>
                <a:lnTo>
                  <a:pt x="694" y="463"/>
                </a:lnTo>
                <a:lnTo>
                  <a:pt x="351" y="0"/>
                </a:lnTo>
                <a:lnTo>
                  <a:pt x="0" y="463"/>
                </a:lnTo>
                <a:lnTo>
                  <a:pt x="351" y="934"/>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321" name="Freeform 201"/>
          <p:cNvSpPr>
            <a:spLocks noChangeArrowheads="1"/>
          </p:cNvSpPr>
          <p:nvPr/>
        </p:nvSpPr>
        <p:spPr bwMode="auto">
          <a:xfrm>
            <a:off x="4350861" y="9534885"/>
            <a:ext cx="580105" cy="621122"/>
          </a:xfrm>
          <a:custGeom>
            <a:avLst/>
            <a:gdLst>
              <a:gd name="T0" fmla="*/ 432 w 874"/>
              <a:gd name="T1" fmla="*/ 934 h 935"/>
              <a:gd name="T2" fmla="*/ 432 w 874"/>
              <a:gd name="T3" fmla="*/ 934 h 935"/>
              <a:gd name="T4" fmla="*/ 567 w 874"/>
              <a:gd name="T5" fmla="*/ 934 h 935"/>
              <a:gd name="T6" fmla="*/ 462 w 874"/>
              <a:gd name="T7" fmla="*/ 650 h 935"/>
              <a:gd name="T8" fmla="*/ 462 w 874"/>
              <a:gd name="T9" fmla="*/ 553 h 935"/>
              <a:gd name="T10" fmla="*/ 656 w 874"/>
              <a:gd name="T11" fmla="*/ 754 h 935"/>
              <a:gd name="T12" fmla="*/ 873 w 874"/>
              <a:gd name="T13" fmla="*/ 523 h 935"/>
              <a:gd name="T14" fmla="*/ 432 w 874"/>
              <a:gd name="T15" fmla="*/ 0 h 935"/>
              <a:gd name="T16" fmla="*/ 0 w 874"/>
              <a:gd name="T17" fmla="*/ 523 h 935"/>
              <a:gd name="T18" fmla="*/ 223 w 874"/>
              <a:gd name="T19" fmla="*/ 754 h 935"/>
              <a:gd name="T20" fmla="*/ 403 w 874"/>
              <a:gd name="T21" fmla="*/ 553 h 935"/>
              <a:gd name="T22" fmla="*/ 403 w 874"/>
              <a:gd name="T23" fmla="*/ 650 h 935"/>
              <a:gd name="T24" fmla="*/ 298 w 874"/>
              <a:gd name="T25" fmla="*/ 934 h 935"/>
              <a:gd name="T26" fmla="*/ 432 w 874"/>
              <a:gd name="T27" fmla="*/ 934 h 9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74" h="935">
                <a:moveTo>
                  <a:pt x="432" y="934"/>
                </a:moveTo>
                <a:lnTo>
                  <a:pt x="432" y="934"/>
                </a:lnTo>
                <a:cubicBezTo>
                  <a:pt x="567" y="934"/>
                  <a:pt x="567" y="934"/>
                  <a:pt x="567" y="934"/>
                </a:cubicBezTo>
                <a:cubicBezTo>
                  <a:pt x="462" y="934"/>
                  <a:pt x="462" y="650"/>
                  <a:pt x="462" y="650"/>
                </a:cubicBezTo>
                <a:cubicBezTo>
                  <a:pt x="462" y="553"/>
                  <a:pt x="462" y="553"/>
                  <a:pt x="462" y="553"/>
                </a:cubicBezTo>
                <a:cubicBezTo>
                  <a:pt x="462" y="672"/>
                  <a:pt x="552" y="754"/>
                  <a:pt x="656" y="754"/>
                </a:cubicBezTo>
                <a:cubicBezTo>
                  <a:pt x="783" y="754"/>
                  <a:pt x="873" y="642"/>
                  <a:pt x="873" y="523"/>
                </a:cubicBezTo>
                <a:cubicBezTo>
                  <a:pt x="873" y="247"/>
                  <a:pt x="432" y="0"/>
                  <a:pt x="432" y="0"/>
                </a:cubicBezTo>
                <a:cubicBezTo>
                  <a:pt x="432" y="0"/>
                  <a:pt x="0" y="247"/>
                  <a:pt x="0" y="523"/>
                </a:cubicBezTo>
                <a:cubicBezTo>
                  <a:pt x="0" y="642"/>
                  <a:pt x="97" y="754"/>
                  <a:pt x="223" y="754"/>
                </a:cubicBezTo>
                <a:cubicBezTo>
                  <a:pt x="328" y="754"/>
                  <a:pt x="395" y="665"/>
                  <a:pt x="403" y="553"/>
                </a:cubicBezTo>
                <a:cubicBezTo>
                  <a:pt x="403" y="650"/>
                  <a:pt x="403" y="650"/>
                  <a:pt x="403" y="650"/>
                </a:cubicBezTo>
                <a:cubicBezTo>
                  <a:pt x="403" y="650"/>
                  <a:pt x="403" y="934"/>
                  <a:pt x="298" y="934"/>
                </a:cubicBezTo>
                <a:cubicBezTo>
                  <a:pt x="432" y="934"/>
                  <a:pt x="432" y="934"/>
                  <a:pt x="432" y="93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322" name="Freeform 202"/>
          <p:cNvSpPr>
            <a:spLocks noChangeArrowheads="1"/>
          </p:cNvSpPr>
          <p:nvPr/>
        </p:nvSpPr>
        <p:spPr bwMode="auto">
          <a:xfrm>
            <a:off x="5827489" y="9901113"/>
            <a:ext cx="90824" cy="254893"/>
          </a:xfrm>
          <a:custGeom>
            <a:avLst/>
            <a:gdLst>
              <a:gd name="T0" fmla="*/ 105 w 135"/>
              <a:gd name="T1" fmla="*/ 0 h 382"/>
              <a:gd name="T2" fmla="*/ 105 w 135"/>
              <a:gd name="T3" fmla="*/ 0 h 382"/>
              <a:gd name="T4" fmla="*/ 105 w 135"/>
              <a:gd name="T5" fmla="*/ 97 h 382"/>
              <a:gd name="T6" fmla="*/ 0 w 135"/>
              <a:gd name="T7" fmla="*/ 381 h 382"/>
              <a:gd name="T8" fmla="*/ 134 w 135"/>
              <a:gd name="T9" fmla="*/ 381 h 382"/>
            </a:gdLst>
            <a:ahLst/>
            <a:cxnLst>
              <a:cxn ang="0">
                <a:pos x="T0" y="T1"/>
              </a:cxn>
              <a:cxn ang="0">
                <a:pos x="T2" y="T3"/>
              </a:cxn>
              <a:cxn ang="0">
                <a:pos x="T4" y="T5"/>
              </a:cxn>
              <a:cxn ang="0">
                <a:pos x="T6" y="T7"/>
              </a:cxn>
              <a:cxn ang="0">
                <a:pos x="T8" y="T9"/>
              </a:cxn>
            </a:cxnLst>
            <a:rect l="0" t="0" r="r" b="b"/>
            <a:pathLst>
              <a:path w="135" h="382">
                <a:moveTo>
                  <a:pt x="105" y="0"/>
                </a:moveTo>
                <a:lnTo>
                  <a:pt x="105" y="0"/>
                </a:lnTo>
                <a:cubicBezTo>
                  <a:pt x="105" y="97"/>
                  <a:pt x="105" y="97"/>
                  <a:pt x="105" y="97"/>
                </a:cubicBezTo>
                <a:cubicBezTo>
                  <a:pt x="105" y="97"/>
                  <a:pt x="105" y="381"/>
                  <a:pt x="0" y="381"/>
                </a:cubicBezTo>
                <a:cubicBezTo>
                  <a:pt x="134" y="381"/>
                  <a:pt x="134" y="381"/>
                  <a:pt x="134" y="381"/>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323" name="Freeform 203"/>
          <p:cNvSpPr>
            <a:spLocks noChangeArrowheads="1"/>
          </p:cNvSpPr>
          <p:nvPr/>
        </p:nvSpPr>
        <p:spPr bwMode="auto">
          <a:xfrm>
            <a:off x="5918314" y="9901113"/>
            <a:ext cx="90826" cy="254893"/>
          </a:xfrm>
          <a:custGeom>
            <a:avLst/>
            <a:gdLst>
              <a:gd name="T0" fmla="*/ 0 w 136"/>
              <a:gd name="T1" fmla="*/ 381 h 382"/>
              <a:gd name="T2" fmla="*/ 0 w 136"/>
              <a:gd name="T3" fmla="*/ 381 h 382"/>
              <a:gd name="T4" fmla="*/ 135 w 136"/>
              <a:gd name="T5" fmla="*/ 381 h 382"/>
              <a:gd name="T6" fmla="*/ 30 w 136"/>
              <a:gd name="T7" fmla="*/ 97 h 382"/>
              <a:gd name="T8" fmla="*/ 30 w 136"/>
              <a:gd name="T9" fmla="*/ 0 h 382"/>
            </a:gdLst>
            <a:ahLst/>
            <a:cxnLst>
              <a:cxn ang="0">
                <a:pos x="T0" y="T1"/>
              </a:cxn>
              <a:cxn ang="0">
                <a:pos x="T2" y="T3"/>
              </a:cxn>
              <a:cxn ang="0">
                <a:pos x="T4" y="T5"/>
              </a:cxn>
              <a:cxn ang="0">
                <a:pos x="T6" y="T7"/>
              </a:cxn>
              <a:cxn ang="0">
                <a:pos x="T8" y="T9"/>
              </a:cxn>
            </a:cxnLst>
            <a:rect l="0" t="0" r="r" b="b"/>
            <a:pathLst>
              <a:path w="136" h="382">
                <a:moveTo>
                  <a:pt x="0" y="381"/>
                </a:moveTo>
                <a:lnTo>
                  <a:pt x="0" y="381"/>
                </a:lnTo>
                <a:cubicBezTo>
                  <a:pt x="135" y="381"/>
                  <a:pt x="135" y="381"/>
                  <a:pt x="135" y="381"/>
                </a:cubicBezTo>
                <a:cubicBezTo>
                  <a:pt x="30" y="381"/>
                  <a:pt x="30" y="97"/>
                  <a:pt x="30" y="97"/>
                </a:cubicBezTo>
                <a:cubicBezTo>
                  <a:pt x="30" y="0"/>
                  <a:pt x="30" y="0"/>
                  <a:pt x="30"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324" name="Freeform 204"/>
          <p:cNvSpPr>
            <a:spLocks noChangeArrowheads="1"/>
          </p:cNvSpPr>
          <p:nvPr/>
        </p:nvSpPr>
        <p:spPr bwMode="auto">
          <a:xfrm>
            <a:off x="5604823" y="9555396"/>
            <a:ext cx="621122" cy="471699"/>
          </a:xfrm>
          <a:custGeom>
            <a:avLst/>
            <a:gdLst>
              <a:gd name="T0" fmla="*/ 500 w 934"/>
              <a:gd name="T1" fmla="*/ 523 h 710"/>
              <a:gd name="T2" fmla="*/ 500 w 934"/>
              <a:gd name="T3" fmla="*/ 523 h 710"/>
              <a:gd name="T4" fmla="*/ 731 w 934"/>
              <a:gd name="T5" fmla="*/ 709 h 710"/>
              <a:gd name="T6" fmla="*/ 933 w 934"/>
              <a:gd name="T7" fmla="*/ 508 h 710"/>
              <a:gd name="T8" fmla="*/ 731 w 934"/>
              <a:gd name="T9" fmla="*/ 306 h 710"/>
              <a:gd name="T10" fmla="*/ 620 w 934"/>
              <a:gd name="T11" fmla="*/ 336 h 710"/>
              <a:gd name="T12" fmla="*/ 672 w 934"/>
              <a:gd name="T13" fmla="*/ 202 h 710"/>
              <a:gd name="T14" fmla="*/ 470 w 934"/>
              <a:gd name="T15" fmla="*/ 0 h 710"/>
              <a:gd name="T16" fmla="*/ 269 w 934"/>
              <a:gd name="T17" fmla="*/ 202 h 710"/>
              <a:gd name="T18" fmla="*/ 313 w 934"/>
              <a:gd name="T19" fmla="*/ 336 h 710"/>
              <a:gd name="T20" fmla="*/ 209 w 934"/>
              <a:gd name="T21" fmla="*/ 306 h 710"/>
              <a:gd name="T22" fmla="*/ 0 w 934"/>
              <a:gd name="T23" fmla="*/ 508 h 710"/>
              <a:gd name="T24" fmla="*/ 209 w 934"/>
              <a:gd name="T25" fmla="*/ 709 h 710"/>
              <a:gd name="T26" fmla="*/ 441 w 934"/>
              <a:gd name="T27" fmla="*/ 523 h 7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34" h="710">
                <a:moveTo>
                  <a:pt x="500" y="523"/>
                </a:moveTo>
                <a:lnTo>
                  <a:pt x="500" y="523"/>
                </a:lnTo>
                <a:cubicBezTo>
                  <a:pt x="500" y="635"/>
                  <a:pt x="620" y="709"/>
                  <a:pt x="731" y="709"/>
                </a:cubicBezTo>
                <a:cubicBezTo>
                  <a:pt x="843" y="709"/>
                  <a:pt x="933" y="620"/>
                  <a:pt x="933" y="508"/>
                </a:cubicBezTo>
                <a:cubicBezTo>
                  <a:pt x="933" y="396"/>
                  <a:pt x="843" y="306"/>
                  <a:pt x="731" y="306"/>
                </a:cubicBezTo>
                <a:cubicBezTo>
                  <a:pt x="694" y="306"/>
                  <a:pt x="657" y="314"/>
                  <a:pt x="620" y="336"/>
                </a:cubicBezTo>
                <a:cubicBezTo>
                  <a:pt x="650" y="299"/>
                  <a:pt x="672" y="254"/>
                  <a:pt x="672" y="202"/>
                </a:cubicBezTo>
                <a:cubicBezTo>
                  <a:pt x="672" y="90"/>
                  <a:pt x="582" y="0"/>
                  <a:pt x="470" y="0"/>
                </a:cubicBezTo>
                <a:cubicBezTo>
                  <a:pt x="358" y="0"/>
                  <a:pt x="269" y="90"/>
                  <a:pt x="269" y="202"/>
                </a:cubicBezTo>
                <a:cubicBezTo>
                  <a:pt x="269" y="254"/>
                  <a:pt x="284" y="299"/>
                  <a:pt x="313" y="336"/>
                </a:cubicBezTo>
                <a:cubicBezTo>
                  <a:pt x="284" y="314"/>
                  <a:pt x="246" y="306"/>
                  <a:pt x="209" y="306"/>
                </a:cubicBezTo>
                <a:cubicBezTo>
                  <a:pt x="97" y="306"/>
                  <a:pt x="0" y="396"/>
                  <a:pt x="0" y="508"/>
                </a:cubicBezTo>
                <a:cubicBezTo>
                  <a:pt x="0" y="620"/>
                  <a:pt x="97" y="709"/>
                  <a:pt x="209" y="709"/>
                </a:cubicBezTo>
                <a:cubicBezTo>
                  <a:pt x="321" y="709"/>
                  <a:pt x="441" y="635"/>
                  <a:pt x="441" y="523"/>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325" name="Freeform 205"/>
          <p:cNvSpPr>
            <a:spLocks noChangeArrowheads="1"/>
          </p:cNvSpPr>
          <p:nvPr/>
        </p:nvSpPr>
        <p:spPr bwMode="auto">
          <a:xfrm>
            <a:off x="7034577" y="9575901"/>
            <a:ext cx="471699" cy="542018"/>
          </a:xfrm>
          <a:custGeom>
            <a:avLst/>
            <a:gdLst>
              <a:gd name="T0" fmla="*/ 418 w 710"/>
              <a:gd name="T1" fmla="*/ 814 h 815"/>
              <a:gd name="T2" fmla="*/ 0 w 710"/>
              <a:gd name="T3" fmla="*/ 605 h 815"/>
              <a:gd name="T4" fmla="*/ 298 w 710"/>
              <a:gd name="T5" fmla="*/ 0 h 815"/>
              <a:gd name="T6" fmla="*/ 709 w 710"/>
              <a:gd name="T7" fmla="*/ 209 h 815"/>
              <a:gd name="T8" fmla="*/ 418 w 710"/>
              <a:gd name="T9" fmla="*/ 814 h 815"/>
            </a:gdLst>
            <a:ahLst/>
            <a:cxnLst>
              <a:cxn ang="0">
                <a:pos x="T0" y="T1"/>
              </a:cxn>
              <a:cxn ang="0">
                <a:pos x="T2" y="T3"/>
              </a:cxn>
              <a:cxn ang="0">
                <a:pos x="T4" y="T5"/>
              </a:cxn>
              <a:cxn ang="0">
                <a:pos x="T6" y="T7"/>
              </a:cxn>
              <a:cxn ang="0">
                <a:pos x="T8" y="T9"/>
              </a:cxn>
            </a:cxnLst>
            <a:rect l="0" t="0" r="r" b="b"/>
            <a:pathLst>
              <a:path w="710" h="815">
                <a:moveTo>
                  <a:pt x="418" y="814"/>
                </a:moveTo>
                <a:lnTo>
                  <a:pt x="0" y="605"/>
                </a:lnTo>
                <a:lnTo>
                  <a:pt x="298" y="0"/>
                </a:lnTo>
                <a:lnTo>
                  <a:pt x="709" y="209"/>
                </a:lnTo>
                <a:lnTo>
                  <a:pt x="418" y="814"/>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326" name="Freeform 206"/>
          <p:cNvSpPr>
            <a:spLocks noChangeArrowheads="1"/>
          </p:cNvSpPr>
          <p:nvPr/>
        </p:nvSpPr>
        <p:spPr bwMode="auto">
          <a:xfrm>
            <a:off x="6885153" y="9584692"/>
            <a:ext cx="307632" cy="530296"/>
          </a:xfrm>
          <a:custGeom>
            <a:avLst/>
            <a:gdLst>
              <a:gd name="T0" fmla="*/ 463 w 464"/>
              <a:gd name="T1" fmla="*/ 119 h 800"/>
              <a:gd name="T2" fmla="*/ 403 w 464"/>
              <a:gd name="T3" fmla="*/ 0 h 800"/>
              <a:gd name="T4" fmla="*/ 0 w 464"/>
              <a:gd name="T5" fmla="*/ 209 h 800"/>
              <a:gd name="T6" fmla="*/ 268 w 464"/>
              <a:gd name="T7" fmla="*/ 799 h 800"/>
              <a:gd name="T8" fmla="*/ 463 w 464"/>
              <a:gd name="T9" fmla="*/ 709 h 800"/>
            </a:gdLst>
            <a:ahLst/>
            <a:cxnLst>
              <a:cxn ang="0">
                <a:pos x="T0" y="T1"/>
              </a:cxn>
              <a:cxn ang="0">
                <a:pos x="T2" y="T3"/>
              </a:cxn>
              <a:cxn ang="0">
                <a:pos x="T4" y="T5"/>
              </a:cxn>
              <a:cxn ang="0">
                <a:pos x="T6" y="T7"/>
              </a:cxn>
              <a:cxn ang="0">
                <a:pos x="T8" y="T9"/>
              </a:cxn>
            </a:cxnLst>
            <a:rect l="0" t="0" r="r" b="b"/>
            <a:pathLst>
              <a:path w="464" h="800">
                <a:moveTo>
                  <a:pt x="463" y="119"/>
                </a:moveTo>
                <a:lnTo>
                  <a:pt x="403" y="0"/>
                </a:lnTo>
                <a:lnTo>
                  <a:pt x="0" y="209"/>
                </a:lnTo>
                <a:lnTo>
                  <a:pt x="268" y="799"/>
                </a:lnTo>
                <a:lnTo>
                  <a:pt x="463" y="70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327" name="Freeform 207"/>
          <p:cNvSpPr>
            <a:spLocks noChangeArrowheads="1"/>
          </p:cNvSpPr>
          <p:nvPr/>
        </p:nvSpPr>
        <p:spPr bwMode="auto">
          <a:xfrm>
            <a:off x="7213292" y="9763411"/>
            <a:ext cx="120124" cy="169930"/>
          </a:xfrm>
          <a:custGeom>
            <a:avLst/>
            <a:gdLst>
              <a:gd name="T0" fmla="*/ 14 w 180"/>
              <a:gd name="T1" fmla="*/ 253 h 254"/>
              <a:gd name="T2" fmla="*/ 179 w 180"/>
              <a:gd name="T3" fmla="*/ 179 h 254"/>
              <a:gd name="T4" fmla="*/ 164 w 180"/>
              <a:gd name="T5" fmla="*/ 0 h 254"/>
              <a:gd name="T6" fmla="*/ 0 w 180"/>
              <a:gd name="T7" fmla="*/ 74 h 254"/>
              <a:gd name="T8" fmla="*/ 14 w 180"/>
              <a:gd name="T9" fmla="*/ 253 h 254"/>
            </a:gdLst>
            <a:ahLst/>
            <a:cxnLst>
              <a:cxn ang="0">
                <a:pos x="T0" y="T1"/>
              </a:cxn>
              <a:cxn ang="0">
                <a:pos x="T2" y="T3"/>
              </a:cxn>
              <a:cxn ang="0">
                <a:pos x="T4" y="T5"/>
              </a:cxn>
              <a:cxn ang="0">
                <a:pos x="T6" y="T7"/>
              </a:cxn>
              <a:cxn ang="0">
                <a:pos x="T8" y="T9"/>
              </a:cxn>
            </a:cxnLst>
            <a:rect l="0" t="0" r="r" b="b"/>
            <a:pathLst>
              <a:path w="180" h="254">
                <a:moveTo>
                  <a:pt x="14" y="253"/>
                </a:moveTo>
                <a:lnTo>
                  <a:pt x="179" y="179"/>
                </a:lnTo>
                <a:lnTo>
                  <a:pt x="164" y="0"/>
                </a:lnTo>
                <a:lnTo>
                  <a:pt x="0" y="74"/>
                </a:lnTo>
                <a:lnTo>
                  <a:pt x="14" y="253"/>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328" name="Line 208"/>
          <p:cNvSpPr>
            <a:spLocks noChangeShapeType="1"/>
          </p:cNvSpPr>
          <p:nvPr/>
        </p:nvSpPr>
        <p:spPr bwMode="auto">
          <a:xfrm flipH="1">
            <a:off x="7239663" y="9613990"/>
            <a:ext cx="14647" cy="2050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329" name="Line 209"/>
          <p:cNvSpPr>
            <a:spLocks noChangeShapeType="1"/>
          </p:cNvSpPr>
          <p:nvPr/>
        </p:nvSpPr>
        <p:spPr bwMode="auto">
          <a:xfrm flipH="1" flipV="1">
            <a:off x="6932032" y="9731184"/>
            <a:ext cx="14649" cy="2636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330" name="Line 210"/>
          <p:cNvSpPr>
            <a:spLocks noChangeShapeType="1"/>
          </p:cNvSpPr>
          <p:nvPr/>
        </p:nvSpPr>
        <p:spPr bwMode="auto">
          <a:xfrm flipH="1">
            <a:off x="7289469" y="10056394"/>
            <a:ext cx="14649" cy="2050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331" name="Freeform 211"/>
          <p:cNvSpPr>
            <a:spLocks noChangeArrowheads="1"/>
          </p:cNvSpPr>
          <p:nvPr/>
        </p:nvSpPr>
        <p:spPr bwMode="auto">
          <a:xfrm>
            <a:off x="8311977" y="9575901"/>
            <a:ext cx="465841" cy="542018"/>
          </a:xfrm>
          <a:custGeom>
            <a:avLst/>
            <a:gdLst>
              <a:gd name="T0" fmla="*/ 418 w 702"/>
              <a:gd name="T1" fmla="*/ 814 h 815"/>
              <a:gd name="T2" fmla="*/ 0 w 702"/>
              <a:gd name="T3" fmla="*/ 605 h 815"/>
              <a:gd name="T4" fmla="*/ 298 w 702"/>
              <a:gd name="T5" fmla="*/ 0 h 815"/>
              <a:gd name="T6" fmla="*/ 701 w 702"/>
              <a:gd name="T7" fmla="*/ 209 h 815"/>
              <a:gd name="T8" fmla="*/ 418 w 702"/>
              <a:gd name="T9" fmla="*/ 814 h 815"/>
            </a:gdLst>
            <a:ahLst/>
            <a:cxnLst>
              <a:cxn ang="0">
                <a:pos x="T0" y="T1"/>
              </a:cxn>
              <a:cxn ang="0">
                <a:pos x="T2" y="T3"/>
              </a:cxn>
              <a:cxn ang="0">
                <a:pos x="T4" y="T5"/>
              </a:cxn>
              <a:cxn ang="0">
                <a:pos x="T6" y="T7"/>
              </a:cxn>
              <a:cxn ang="0">
                <a:pos x="T8" y="T9"/>
              </a:cxn>
            </a:cxnLst>
            <a:rect l="0" t="0" r="r" b="b"/>
            <a:pathLst>
              <a:path w="702" h="815">
                <a:moveTo>
                  <a:pt x="418" y="814"/>
                </a:moveTo>
                <a:lnTo>
                  <a:pt x="0" y="605"/>
                </a:lnTo>
                <a:lnTo>
                  <a:pt x="298" y="0"/>
                </a:lnTo>
                <a:lnTo>
                  <a:pt x="701" y="209"/>
                </a:lnTo>
                <a:lnTo>
                  <a:pt x="418" y="814"/>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332" name="Freeform 212"/>
          <p:cNvSpPr>
            <a:spLocks noChangeArrowheads="1"/>
          </p:cNvSpPr>
          <p:nvPr/>
        </p:nvSpPr>
        <p:spPr bwMode="auto">
          <a:xfrm>
            <a:off x="8156697" y="9584692"/>
            <a:ext cx="313492" cy="530296"/>
          </a:xfrm>
          <a:custGeom>
            <a:avLst/>
            <a:gdLst>
              <a:gd name="T0" fmla="*/ 470 w 471"/>
              <a:gd name="T1" fmla="*/ 119 h 800"/>
              <a:gd name="T2" fmla="*/ 411 w 471"/>
              <a:gd name="T3" fmla="*/ 0 h 800"/>
              <a:gd name="T4" fmla="*/ 0 w 471"/>
              <a:gd name="T5" fmla="*/ 209 h 800"/>
              <a:gd name="T6" fmla="*/ 276 w 471"/>
              <a:gd name="T7" fmla="*/ 799 h 800"/>
              <a:gd name="T8" fmla="*/ 470 w 471"/>
              <a:gd name="T9" fmla="*/ 709 h 800"/>
            </a:gdLst>
            <a:ahLst/>
            <a:cxnLst>
              <a:cxn ang="0">
                <a:pos x="T0" y="T1"/>
              </a:cxn>
              <a:cxn ang="0">
                <a:pos x="T2" y="T3"/>
              </a:cxn>
              <a:cxn ang="0">
                <a:pos x="T4" y="T5"/>
              </a:cxn>
              <a:cxn ang="0">
                <a:pos x="T6" y="T7"/>
              </a:cxn>
              <a:cxn ang="0">
                <a:pos x="T8" y="T9"/>
              </a:cxn>
            </a:cxnLst>
            <a:rect l="0" t="0" r="r" b="b"/>
            <a:pathLst>
              <a:path w="471" h="800">
                <a:moveTo>
                  <a:pt x="470" y="119"/>
                </a:moveTo>
                <a:lnTo>
                  <a:pt x="411" y="0"/>
                </a:lnTo>
                <a:lnTo>
                  <a:pt x="0" y="209"/>
                </a:lnTo>
                <a:lnTo>
                  <a:pt x="276" y="799"/>
                </a:lnTo>
                <a:lnTo>
                  <a:pt x="470" y="70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333" name="Line 213"/>
          <p:cNvSpPr>
            <a:spLocks noChangeShapeType="1"/>
          </p:cNvSpPr>
          <p:nvPr/>
        </p:nvSpPr>
        <p:spPr bwMode="auto">
          <a:xfrm flipH="1">
            <a:off x="8517065" y="9613990"/>
            <a:ext cx="14647" cy="2050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334" name="Line 214"/>
          <p:cNvSpPr>
            <a:spLocks noChangeShapeType="1"/>
          </p:cNvSpPr>
          <p:nvPr/>
        </p:nvSpPr>
        <p:spPr bwMode="auto">
          <a:xfrm flipH="1" flipV="1">
            <a:off x="8206504" y="9731184"/>
            <a:ext cx="14647" cy="2636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335" name="Line 215"/>
          <p:cNvSpPr>
            <a:spLocks noChangeShapeType="1"/>
          </p:cNvSpPr>
          <p:nvPr/>
        </p:nvSpPr>
        <p:spPr bwMode="auto">
          <a:xfrm flipH="1">
            <a:off x="8566871" y="10056394"/>
            <a:ext cx="14649" cy="2050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336" name="Freeform 216"/>
          <p:cNvSpPr>
            <a:spLocks noChangeArrowheads="1"/>
          </p:cNvSpPr>
          <p:nvPr/>
        </p:nvSpPr>
        <p:spPr bwMode="auto">
          <a:xfrm>
            <a:off x="8449678" y="9742902"/>
            <a:ext cx="213877" cy="184577"/>
          </a:xfrm>
          <a:custGeom>
            <a:avLst/>
            <a:gdLst>
              <a:gd name="T0" fmla="*/ 44 w 322"/>
              <a:gd name="T1" fmla="*/ 45 h 277"/>
              <a:gd name="T2" fmla="*/ 44 w 322"/>
              <a:gd name="T3" fmla="*/ 45 h 277"/>
              <a:gd name="T4" fmla="*/ 89 w 322"/>
              <a:gd name="T5" fmla="*/ 269 h 277"/>
              <a:gd name="T6" fmla="*/ 298 w 322"/>
              <a:gd name="T7" fmla="*/ 194 h 277"/>
              <a:gd name="T8" fmla="*/ 283 w 322"/>
              <a:gd name="T9" fmla="*/ 89 h 277"/>
              <a:gd name="T10" fmla="*/ 179 w 322"/>
              <a:gd name="T11" fmla="*/ 104 h 277"/>
              <a:gd name="T12" fmla="*/ 149 w 322"/>
              <a:gd name="T13" fmla="*/ 15 h 277"/>
              <a:gd name="T14" fmla="*/ 44 w 322"/>
              <a:gd name="T15" fmla="*/ 45 h 27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2" h="277">
                <a:moveTo>
                  <a:pt x="44" y="45"/>
                </a:moveTo>
                <a:lnTo>
                  <a:pt x="44" y="45"/>
                </a:lnTo>
                <a:cubicBezTo>
                  <a:pt x="0" y="127"/>
                  <a:pt x="89" y="269"/>
                  <a:pt x="89" y="269"/>
                </a:cubicBezTo>
                <a:cubicBezTo>
                  <a:pt x="89" y="269"/>
                  <a:pt x="253" y="276"/>
                  <a:pt x="298" y="194"/>
                </a:cubicBezTo>
                <a:cubicBezTo>
                  <a:pt x="313" y="164"/>
                  <a:pt x="321" y="112"/>
                  <a:pt x="283" y="89"/>
                </a:cubicBezTo>
                <a:cubicBezTo>
                  <a:pt x="253" y="74"/>
                  <a:pt x="194" y="74"/>
                  <a:pt x="179" y="104"/>
                </a:cubicBezTo>
                <a:cubicBezTo>
                  <a:pt x="194" y="74"/>
                  <a:pt x="179" y="37"/>
                  <a:pt x="149" y="15"/>
                </a:cubicBezTo>
                <a:cubicBezTo>
                  <a:pt x="112" y="0"/>
                  <a:pt x="59" y="15"/>
                  <a:pt x="44" y="45"/>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grpSp>
        <p:nvGrpSpPr>
          <p:cNvPr id="8" name="Group 7"/>
          <p:cNvGrpSpPr/>
          <p:nvPr/>
        </p:nvGrpSpPr>
        <p:grpSpPr>
          <a:xfrm>
            <a:off x="1775548" y="1990598"/>
            <a:ext cx="621122" cy="372086"/>
            <a:chOff x="1775548" y="1990598"/>
            <a:chExt cx="621122" cy="372086"/>
          </a:xfrm>
        </p:grpSpPr>
        <p:sp>
          <p:nvSpPr>
            <p:cNvPr id="5346" name="Freeform 226"/>
            <p:cNvSpPr>
              <a:spLocks noChangeArrowheads="1"/>
            </p:cNvSpPr>
            <p:nvPr/>
          </p:nvSpPr>
          <p:spPr bwMode="auto">
            <a:xfrm>
              <a:off x="1775548" y="1990598"/>
              <a:ext cx="621122" cy="372086"/>
            </a:xfrm>
            <a:custGeom>
              <a:avLst/>
              <a:gdLst>
                <a:gd name="T0" fmla="*/ 933 w 934"/>
                <a:gd name="T1" fmla="*/ 559 h 560"/>
                <a:gd name="T2" fmla="*/ 0 w 934"/>
                <a:gd name="T3" fmla="*/ 559 h 560"/>
                <a:gd name="T4" fmla="*/ 0 w 934"/>
                <a:gd name="T5" fmla="*/ 0 h 560"/>
                <a:gd name="T6" fmla="*/ 933 w 934"/>
                <a:gd name="T7" fmla="*/ 0 h 560"/>
                <a:gd name="T8" fmla="*/ 933 w 934"/>
                <a:gd name="T9" fmla="*/ 559 h 560"/>
              </a:gdLst>
              <a:ahLst/>
              <a:cxnLst>
                <a:cxn ang="0">
                  <a:pos x="T0" y="T1"/>
                </a:cxn>
                <a:cxn ang="0">
                  <a:pos x="T2" y="T3"/>
                </a:cxn>
                <a:cxn ang="0">
                  <a:pos x="T4" y="T5"/>
                </a:cxn>
                <a:cxn ang="0">
                  <a:pos x="T6" y="T7"/>
                </a:cxn>
                <a:cxn ang="0">
                  <a:pos x="T8" y="T9"/>
                </a:cxn>
              </a:cxnLst>
              <a:rect l="0" t="0" r="r" b="b"/>
              <a:pathLst>
                <a:path w="934" h="560">
                  <a:moveTo>
                    <a:pt x="933" y="559"/>
                  </a:moveTo>
                  <a:lnTo>
                    <a:pt x="0" y="559"/>
                  </a:lnTo>
                  <a:lnTo>
                    <a:pt x="0" y="0"/>
                  </a:lnTo>
                  <a:lnTo>
                    <a:pt x="933" y="0"/>
                  </a:lnTo>
                  <a:lnTo>
                    <a:pt x="933" y="55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347" name="Freeform 227"/>
            <p:cNvSpPr>
              <a:spLocks noChangeArrowheads="1"/>
            </p:cNvSpPr>
            <p:nvPr/>
          </p:nvSpPr>
          <p:spPr bwMode="auto">
            <a:xfrm>
              <a:off x="1775548" y="1990598"/>
              <a:ext cx="621122" cy="199228"/>
            </a:xfrm>
            <a:custGeom>
              <a:avLst/>
              <a:gdLst>
                <a:gd name="T0" fmla="*/ 0 w 934"/>
                <a:gd name="T1" fmla="*/ 0 h 299"/>
                <a:gd name="T2" fmla="*/ 463 w 934"/>
                <a:gd name="T3" fmla="*/ 298 h 299"/>
                <a:gd name="T4" fmla="*/ 933 w 934"/>
                <a:gd name="T5" fmla="*/ 0 h 299"/>
              </a:gdLst>
              <a:ahLst/>
              <a:cxnLst>
                <a:cxn ang="0">
                  <a:pos x="T0" y="T1"/>
                </a:cxn>
                <a:cxn ang="0">
                  <a:pos x="T2" y="T3"/>
                </a:cxn>
                <a:cxn ang="0">
                  <a:pos x="T4" y="T5"/>
                </a:cxn>
              </a:cxnLst>
              <a:rect l="0" t="0" r="r" b="b"/>
              <a:pathLst>
                <a:path w="934" h="299">
                  <a:moveTo>
                    <a:pt x="0" y="0"/>
                  </a:moveTo>
                  <a:lnTo>
                    <a:pt x="463" y="298"/>
                  </a:lnTo>
                  <a:lnTo>
                    <a:pt x="933"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grpSp>
      <p:grpSp>
        <p:nvGrpSpPr>
          <p:cNvPr id="9" name="Group 8"/>
          <p:cNvGrpSpPr/>
          <p:nvPr/>
        </p:nvGrpSpPr>
        <p:grpSpPr>
          <a:xfrm>
            <a:off x="3050021" y="1873405"/>
            <a:ext cx="621122" cy="621122"/>
            <a:chOff x="3050021" y="1873405"/>
            <a:chExt cx="621122" cy="621122"/>
          </a:xfrm>
        </p:grpSpPr>
        <p:sp>
          <p:nvSpPr>
            <p:cNvPr id="5348" name="Freeform 228"/>
            <p:cNvSpPr>
              <a:spLocks noChangeArrowheads="1"/>
            </p:cNvSpPr>
            <p:nvPr/>
          </p:nvSpPr>
          <p:spPr bwMode="auto">
            <a:xfrm>
              <a:off x="3050021" y="2119511"/>
              <a:ext cx="621122" cy="193368"/>
            </a:xfrm>
            <a:custGeom>
              <a:avLst/>
              <a:gdLst>
                <a:gd name="T0" fmla="*/ 0 w 934"/>
                <a:gd name="T1" fmla="*/ 0 h 292"/>
                <a:gd name="T2" fmla="*/ 470 w 934"/>
                <a:gd name="T3" fmla="*/ 291 h 292"/>
                <a:gd name="T4" fmla="*/ 933 w 934"/>
                <a:gd name="T5" fmla="*/ 0 h 292"/>
              </a:gdLst>
              <a:ahLst/>
              <a:cxnLst>
                <a:cxn ang="0">
                  <a:pos x="T0" y="T1"/>
                </a:cxn>
                <a:cxn ang="0">
                  <a:pos x="T2" y="T3"/>
                </a:cxn>
                <a:cxn ang="0">
                  <a:pos x="T4" y="T5"/>
                </a:cxn>
              </a:cxnLst>
              <a:rect l="0" t="0" r="r" b="b"/>
              <a:pathLst>
                <a:path w="934" h="292">
                  <a:moveTo>
                    <a:pt x="0" y="0"/>
                  </a:moveTo>
                  <a:lnTo>
                    <a:pt x="470" y="291"/>
                  </a:lnTo>
                  <a:lnTo>
                    <a:pt x="933"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349" name="Freeform 229"/>
            <p:cNvSpPr>
              <a:spLocks noChangeArrowheads="1"/>
            </p:cNvSpPr>
            <p:nvPr/>
          </p:nvSpPr>
          <p:spPr bwMode="auto">
            <a:xfrm>
              <a:off x="3050021" y="2081422"/>
              <a:ext cx="621122" cy="413105"/>
            </a:xfrm>
            <a:custGeom>
              <a:avLst/>
              <a:gdLst>
                <a:gd name="T0" fmla="*/ 156 w 934"/>
                <a:gd name="T1" fmla="*/ 0 h 620"/>
                <a:gd name="T2" fmla="*/ 0 w 934"/>
                <a:gd name="T3" fmla="*/ 60 h 620"/>
                <a:gd name="T4" fmla="*/ 0 w 934"/>
                <a:gd name="T5" fmla="*/ 619 h 620"/>
                <a:gd name="T6" fmla="*/ 933 w 934"/>
                <a:gd name="T7" fmla="*/ 619 h 620"/>
                <a:gd name="T8" fmla="*/ 933 w 934"/>
                <a:gd name="T9" fmla="*/ 60 h 620"/>
                <a:gd name="T10" fmla="*/ 933 w 934"/>
                <a:gd name="T11" fmla="*/ 60 h 620"/>
                <a:gd name="T12" fmla="*/ 776 w 934"/>
                <a:gd name="T13" fmla="*/ 0 h 620"/>
              </a:gdLst>
              <a:ahLst/>
              <a:cxnLst>
                <a:cxn ang="0">
                  <a:pos x="T0" y="T1"/>
                </a:cxn>
                <a:cxn ang="0">
                  <a:pos x="T2" y="T3"/>
                </a:cxn>
                <a:cxn ang="0">
                  <a:pos x="T4" y="T5"/>
                </a:cxn>
                <a:cxn ang="0">
                  <a:pos x="T6" y="T7"/>
                </a:cxn>
                <a:cxn ang="0">
                  <a:pos x="T8" y="T9"/>
                </a:cxn>
                <a:cxn ang="0">
                  <a:pos x="T10" y="T11"/>
                </a:cxn>
                <a:cxn ang="0">
                  <a:pos x="T12" y="T13"/>
                </a:cxn>
              </a:cxnLst>
              <a:rect l="0" t="0" r="r" b="b"/>
              <a:pathLst>
                <a:path w="934" h="620">
                  <a:moveTo>
                    <a:pt x="156" y="0"/>
                  </a:moveTo>
                  <a:lnTo>
                    <a:pt x="0" y="60"/>
                  </a:lnTo>
                  <a:lnTo>
                    <a:pt x="0" y="619"/>
                  </a:lnTo>
                  <a:lnTo>
                    <a:pt x="933" y="619"/>
                  </a:lnTo>
                  <a:lnTo>
                    <a:pt x="933" y="60"/>
                  </a:lnTo>
                  <a:lnTo>
                    <a:pt x="933" y="60"/>
                  </a:lnTo>
                  <a:lnTo>
                    <a:pt x="776"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350" name="Freeform 230"/>
            <p:cNvSpPr>
              <a:spLocks noChangeArrowheads="1"/>
            </p:cNvSpPr>
            <p:nvPr/>
          </p:nvSpPr>
          <p:spPr bwMode="auto">
            <a:xfrm>
              <a:off x="3155494" y="1873405"/>
              <a:ext cx="416034" cy="307630"/>
            </a:xfrm>
            <a:custGeom>
              <a:avLst/>
              <a:gdLst>
                <a:gd name="T0" fmla="*/ 0 w 628"/>
                <a:gd name="T1" fmla="*/ 463 h 464"/>
                <a:gd name="T2" fmla="*/ 0 w 628"/>
                <a:gd name="T3" fmla="*/ 0 h 464"/>
                <a:gd name="T4" fmla="*/ 627 w 628"/>
                <a:gd name="T5" fmla="*/ 0 h 464"/>
                <a:gd name="T6" fmla="*/ 627 w 628"/>
                <a:gd name="T7" fmla="*/ 463 h 464"/>
              </a:gdLst>
              <a:ahLst/>
              <a:cxnLst>
                <a:cxn ang="0">
                  <a:pos x="T0" y="T1"/>
                </a:cxn>
                <a:cxn ang="0">
                  <a:pos x="T2" y="T3"/>
                </a:cxn>
                <a:cxn ang="0">
                  <a:pos x="T4" y="T5"/>
                </a:cxn>
                <a:cxn ang="0">
                  <a:pos x="T6" y="T7"/>
                </a:cxn>
              </a:cxnLst>
              <a:rect l="0" t="0" r="r" b="b"/>
              <a:pathLst>
                <a:path w="628" h="464">
                  <a:moveTo>
                    <a:pt x="0" y="463"/>
                  </a:moveTo>
                  <a:lnTo>
                    <a:pt x="0" y="0"/>
                  </a:lnTo>
                  <a:lnTo>
                    <a:pt x="627" y="0"/>
                  </a:lnTo>
                  <a:lnTo>
                    <a:pt x="627" y="463"/>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grpSp>
      <p:grpSp>
        <p:nvGrpSpPr>
          <p:cNvPr id="10" name="Group 9"/>
          <p:cNvGrpSpPr/>
          <p:nvPr/>
        </p:nvGrpSpPr>
        <p:grpSpPr>
          <a:xfrm>
            <a:off x="4330350" y="1873405"/>
            <a:ext cx="621122" cy="621122"/>
            <a:chOff x="4330350" y="1873405"/>
            <a:chExt cx="621122" cy="621122"/>
          </a:xfrm>
        </p:grpSpPr>
        <p:sp>
          <p:nvSpPr>
            <p:cNvPr id="5351" name="Line 231"/>
            <p:cNvSpPr>
              <a:spLocks noChangeShapeType="1"/>
            </p:cNvSpPr>
            <p:nvPr/>
          </p:nvSpPr>
          <p:spPr bwMode="auto">
            <a:xfrm>
              <a:off x="4676071" y="1952509"/>
              <a:ext cx="90826"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352" name="Line 232"/>
            <p:cNvSpPr>
              <a:spLocks noChangeShapeType="1"/>
            </p:cNvSpPr>
            <p:nvPr/>
          </p:nvSpPr>
          <p:spPr bwMode="auto">
            <a:xfrm>
              <a:off x="4509070" y="2031616"/>
              <a:ext cx="257824"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353" name="Line 233"/>
            <p:cNvSpPr>
              <a:spLocks noChangeShapeType="1"/>
            </p:cNvSpPr>
            <p:nvPr/>
          </p:nvSpPr>
          <p:spPr bwMode="auto">
            <a:xfrm>
              <a:off x="4509070" y="2110718"/>
              <a:ext cx="257824"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354" name="Freeform 234"/>
            <p:cNvSpPr>
              <a:spLocks noChangeArrowheads="1"/>
            </p:cNvSpPr>
            <p:nvPr/>
          </p:nvSpPr>
          <p:spPr bwMode="auto">
            <a:xfrm>
              <a:off x="4330350" y="2119511"/>
              <a:ext cx="621122" cy="193368"/>
            </a:xfrm>
            <a:custGeom>
              <a:avLst/>
              <a:gdLst>
                <a:gd name="T0" fmla="*/ 0 w 935"/>
                <a:gd name="T1" fmla="*/ 0 h 292"/>
                <a:gd name="T2" fmla="*/ 463 w 935"/>
                <a:gd name="T3" fmla="*/ 291 h 292"/>
                <a:gd name="T4" fmla="*/ 934 w 935"/>
                <a:gd name="T5" fmla="*/ 0 h 292"/>
              </a:gdLst>
              <a:ahLst/>
              <a:cxnLst>
                <a:cxn ang="0">
                  <a:pos x="T0" y="T1"/>
                </a:cxn>
                <a:cxn ang="0">
                  <a:pos x="T2" y="T3"/>
                </a:cxn>
                <a:cxn ang="0">
                  <a:pos x="T4" y="T5"/>
                </a:cxn>
              </a:cxnLst>
              <a:rect l="0" t="0" r="r" b="b"/>
              <a:pathLst>
                <a:path w="935" h="292">
                  <a:moveTo>
                    <a:pt x="0" y="0"/>
                  </a:moveTo>
                  <a:lnTo>
                    <a:pt x="463" y="291"/>
                  </a:lnTo>
                  <a:lnTo>
                    <a:pt x="93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355" name="Freeform 235"/>
            <p:cNvSpPr>
              <a:spLocks noChangeArrowheads="1"/>
            </p:cNvSpPr>
            <p:nvPr/>
          </p:nvSpPr>
          <p:spPr bwMode="auto">
            <a:xfrm>
              <a:off x="4330350" y="2081422"/>
              <a:ext cx="621122" cy="413105"/>
            </a:xfrm>
            <a:custGeom>
              <a:avLst/>
              <a:gdLst>
                <a:gd name="T0" fmla="*/ 157 w 935"/>
                <a:gd name="T1" fmla="*/ 0 h 620"/>
                <a:gd name="T2" fmla="*/ 0 w 935"/>
                <a:gd name="T3" fmla="*/ 60 h 620"/>
                <a:gd name="T4" fmla="*/ 0 w 935"/>
                <a:gd name="T5" fmla="*/ 619 h 620"/>
                <a:gd name="T6" fmla="*/ 934 w 935"/>
                <a:gd name="T7" fmla="*/ 619 h 620"/>
                <a:gd name="T8" fmla="*/ 934 w 935"/>
                <a:gd name="T9" fmla="*/ 60 h 620"/>
                <a:gd name="T10" fmla="*/ 934 w 935"/>
                <a:gd name="T11" fmla="*/ 60 h 620"/>
                <a:gd name="T12" fmla="*/ 777 w 935"/>
                <a:gd name="T13" fmla="*/ 0 h 620"/>
              </a:gdLst>
              <a:ahLst/>
              <a:cxnLst>
                <a:cxn ang="0">
                  <a:pos x="T0" y="T1"/>
                </a:cxn>
                <a:cxn ang="0">
                  <a:pos x="T2" y="T3"/>
                </a:cxn>
                <a:cxn ang="0">
                  <a:pos x="T4" y="T5"/>
                </a:cxn>
                <a:cxn ang="0">
                  <a:pos x="T6" y="T7"/>
                </a:cxn>
                <a:cxn ang="0">
                  <a:pos x="T8" y="T9"/>
                </a:cxn>
                <a:cxn ang="0">
                  <a:pos x="T10" y="T11"/>
                </a:cxn>
                <a:cxn ang="0">
                  <a:pos x="T12" y="T13"/>
                </a:cxn>
              </a:cxnLst>
              <a:rect l="0" t="0" r="r" b="b"/>
              <a:pathLst>
                <a:path w="935" h="620">
                  <a:moveTo>
                    <a:pt x="157" y="0"/>
                  </a:moveTo>
                  <a:lnTo>
                    <a:pt x="0" y="60"/>
                  </a:lnTo>
                  <a:lnTo>
                    <a:pt x="0" y="619"/>
                  </a:lnTo>
                  <a:lnTo>
                    <a:pt x="934" y="619"/>
                  </a:lnTo>
                  <a:lnTo>
                    <a:pt x="934" y="60"/>
                  </a:lnTo>
                  <a:lnTo>
                    <a:pt x="934" y="60"/>
                  </a:lnTo>
                  <a:lnTo>
                    <a:pt x="777"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356" name="Freeform 236"/>
            <p:cNvSpPr>
              <a:spLocks noChangeArrowheads="1"/>
            </p:cNvSpPr>
            <p:nvPr/>
          </p:nvSpPr>
          <p:spPr bwMode="auto">
            <a:xfrm>
              <a:off x="4429965" y="1873405"/>
              <a:ext cx="421894" cy="307630"/>
            </a:xfrm>
            <a:custGeom>
              <a:avLst/>
              <a:gdLst>
                <a:gd name="T0" fmla="*/ 0 w 635"/>
                <a:gd name="T1" fmla="*/ 463 h 464"/>
                <a:gd name="T2" fmla="*/ 0 w 635"/>
                <a:gd name="T3" fmla="*/ 0 h 464"/>
                <a:gd name="T4" fmla="*/ 634 w 635"/>
                <a:gd name="T5" fmla="*/ 0 h 464"/>
                <a:gd name="T6" fmla="*/ 634 w 635"/>
                <a:gd name="T7" fmla="*/ 463 h 464"/>
              </a:gdLst>
              <a:ahLst/>
              <a:cxnLst>
                <a:cxn ang="0">
                  <a:pos x="T0" y="T1"/>
                </a:cxn>
                <a:cxn ang="0">
                  <a:pos x="T2" y="T3"/>
                </a:cxn>
                <a:cxn ang="0">
                  <a:pos x="T4" y="T5"/>
                </a:cxn>
                <a:cxn ang="0">
                  <a:pos x="T6" y="T7"/>
                </a:cxn>
              </a:cxnLst>
              <a:rect l="0" t="0" r="r" b="b"/>
              <a:pathLst>
                <a:path w="635" h="464">
                  <a:moveTo>
                    <a:pt x="0" y="463"/>
                  </a:moveTo>
                  <a:lnTo>
                    <a:pt x="0" y="0"/>
                  </a:lnTo>
                  <a:lnTo>
                    <a:pt x="634" y="0"/>
                  </a:lnTo>
                  <a:lnTo>
                    <a:pt x="634" y="463"/>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grpSp>
      <p:grpSp>
        <p:nvGrpSpPr>
          <p:cNvPr id="11" name="Group 10"/>
          <p:cNvGrpSpPr/>
          <p:nvPr/>
        </p:nvGrpSpPr>
        <p:grpSpPr>
          <a:xfrm>
            <a:off x="5604824" y="1952509"/>
            <a:ext cx="618191" cy="410176"/>
            <a:chOff x="5604824" y="1952509"/>
            <a:chExt cx="618191" cy="410176"/>
          </a:xfrm>
        </p:grpSpPr>
        <p:sp>
          <p:nvSpPr>
            <p:cNvPr id="5357" name="Freeform 237"/>
            <p:cNvSpPr>
              <a:spLocks noChangeArrowheads="1"/>
            </p:cNvSpPr>
            <p:nvPr/>
          </p:nvSpPr>
          <p:spPr bwMode="auto">
            <a:xfrm>
              <a:off x="5604824" y="2040404"/>
              <a:ext cx="521509" cy="322281"/>
            </a:xfrm>
            <a:custGeom>
              <a:avLst/>
              <a:gdLst>
                <a:gd name="T0" fmla="*/ 784 w 785"/>
                <a:gd name="T1" fmla="*/ 485 h 486"/>
                <a:gd name="T2" fmla="*/ 0 w 785"/>
                <a:gd name="T3" fmla="*/ 485 h 486"/>
                <a:gd name="T4" fmla="*/ 0 w 785"/>
                <a:gd name="T5" fmla="*/ 0 h 486"/>
                <a:gd name="T6" fmla="*/ 784 w 785"/>
                <a:gd name="T7" fmla="*/ 0 h 486"/>
                <a:gd name="T8" fmla="*/ 784 w 785"/>
                <a:gd name="T9" fmla="*/ 485 h 486"/>
              </a:gdLst>
              <a:ahLst/>
              <a:cxnLst>
                <a:cxn ang="0">
                  <a:pos x="T0" y="T1"/>
                </a:cxn>
                <a:cxn ang="0">
                  <a:pos x="T2" y="T3"/>
                </a:cxn>
                <a:cxn ang="0">
                  <a:pos x="T4" y="T5"/>
                </a:cxn>
                <a:cxn ang="0">
                  <a:pos x="T6" y="T7"/>
                </a:cxn>
                <a:cxn ang="0">
                  <a:pos x="T8" y="T9"/>
                </a:cxn>
              </a:cxnLst>
              <a:rect l="0" t="0" r="r" b="b"/>
              <a:pathLst>
                <a:path w="785" h="486">
                  <a:moveTo>
                    <a:pt x="784" y="485"/>
                  </a:moveTo>
                  <a:lnTo>
                    <a:pt x="0" y="485"/>
                  </a:lnTo>
                  <a:lnTo>
                    <a:pt x="0" y="0"/>
                  </a:lnTo>
                  <a:lnTo>
                    <a:pt x="784" y="0"/>
                  </a:lnTo>
                  <a:lnTo>
                    <a:pt x="784" y="48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358" name="Freeform 238"/>
            <p:cNvSpPr>
              <a:spLocks noChangeArrowheads="1"/>
            </p:cNvSpPr>
            <p:nvPr/>
          </p:nvSpPr>
          <p:spPr bwMode="auto">
            <a:xfrm>
              <a:off x="5692719" y="1952509"/>
              <a:ext cx="530296" cy="319352"/>
            </a:xfrm>
            <a:custGeom>
              <a:avLst/>
              <a:gdLst>
                <a:gd name="T0" fmla="*/ 0 w 800"/>
                <a:gd name="T1" fmla="*/ 104 h 479"/>
                <a:gd name="T2" fmla="*/ 0 w 800"/>
                <a:gd name="T3" fmla="*/ 0 h 479"/>
                <a:gd name="T4" fmla="*/ 799 w 800"/>
                <a:gd name="T5" fmla="*/ 0 h 479"/>
                <a:gd name="T6" fmla="*/ 799 w 800"/>
                <a:gd name="T7" fmla="*/ 478 h 479"/>
                <a:gd name="T8" fmla="*/ 680 w 800"/>
                <a:gd name="T9" fmla="*/ 478 h 479"/>
              </a:gdLst>
              <a:ahLst/>
              <a:cxnLst>
                <a:cxn ang="0">
                  <a:pos x="T0" y="T1"/>
                </a:cxn>
                <a:cxn ang="0">
                  <a:pos x="T2" y="T3"/>
                </a:cxn>
                <a:cxn ang="0">
                  <a:pos x="T4" y="T5"/>
                </a:cxn>
                <a:cxn ang="0">
                  <a:pos x="T6" y="T7"/>
                </a:cxn>
                <a:cxn ang="0">
                  <a:pos x="T8" y="T9"/>
                </a:cxn>
              </a:cxnLst>
              <a:rect l="0" t="0" r="r" b="b"/>
              <a:pathLst>
                <a:path w="800" h="479">
                  <a:moveTo>
                    <a:pt x="0" y="104"/>
                  </a:moveTo>
                  <a:lnTo>
                    <a:pt x="0" y="0"/>
                  </a:lnTo>
                  <a:lnTo>
                    <a:pt x="799" y="0"/>
                  </a:lnTo>
                  <a:lnTo>
                    <a:pt x="799" y="478"/>
                  </a:lnTo>
                  <a:lnTo>
                    <a:pt x="680" y="47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359" name="Freeform 239"/>
            <p:cNvSpPr>
              <a:spLocks noChangeArrowheads="1"/>
            </p:cNvSpPr>
            <p:nvPr/>
          </p:nvSpPr>
          <p:spPr bwMode="auto">
            <a:xfrm>
              <a:off x="5604824" y="2040404"/>
              <a:ext cx="521509" cy="149422"/>
            </a:xfrm>
            <a:custGeom>
              <a:avLst/>
              <a:gdLst>
                <a:gd name="T0" fmla="*/ 0 w 785"/>
                <a:gd name="T1" fmla="*/ 0 h 225"/>
                <a:gd name="T2" fmla="*/ 396 w 785"/>
                <a:gd name="T3" fmla="*/ 224 h 225"/>
                <a:gd name="T4" fmla="*/ 784 w 785"/>
                <a:gd name="T5" fmla="*/ 0 h 225"/>
              </a:gdLst>
              <a:ahLst/>
              <a:cxnLst>
                <a:cxn ang="0">
                  <a:pos x="T0" y="T1"/>
                </a:cxn>
                <a:cxn ang="0">
                  <a:pos x="T2" y="T3"/>
                </a:cxn>
                <a:cxn ang="0">
                  <a:pos x="T4" y="T5"/>
                </a:cxn>
              </a:cxnLst>
              <a:rect l="0" t="0" r="r" b="b"/>
              <a:pathLst>
                <a:path w="785" h="225">
                  <a:moveTo>
                    <a:pt x="0" y="0"/>
                  </a:moveTo>
                  <a:lnTo>
                    <a:pt x="396" y="224"/>
                  </a:lnTo>
                  <a:lnTo>
                    <a:pt x="784"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grpSp>
      <p:grpSp>
        <p:nvGrpSpPr>
          <p:cNvPr id="12" name="Group 11"/>
          <p:cNvGrpSpPr/>
          <p:nvPr/>
        </p:nvGrpSpPr>
        <p:grpSpPr>
          <a:xfrm>
            <a:off x="6885153" y="1990598"/>
            <a:ext cx="621122" cy="413103"/>
            <a:chOff x="6885153" y="1990598"/>
            <a:chExt cx="621122" cy="413103"/>
          </a:xfrm>
        </p:grpSpPr>
        <p:sp>
          <p:nvSpPr>
            <p:cNvPr id="5360" name="Freeform 240"/>
            <p:cNvSpPr>
              <a:spLocks noChangeArrowheads="1"/>
            </p:cNvSpPr>
            <p:nvPr/>
          </p:nvSpPr>
          <p:spPr bwMode="auto">
            <a:xfrm>
              <a:off x="6885153" y="1990598"/>
              <a:ext cx="621122" cy="413103"/>
            </a:xfrm>
            <a:custGeom>
              <a:avLst/>
              <a:gdLst>
                <a:gd name="T0" fmla="*/ 933 w 934"/>
                <a:gd name="T1" fmla="*/ 619 h 620"/>
                <a:gd name="T2" fmla="*/ 0 w 934"/>
                <a:gd name="T3" fmla="*/ 619 h 620"/>
                <a:gd name="T4" fmla="*/ 0 w 934"/>
                <a:gd name="T5" fmla="*/ 0 h 620"/>
                <a:gd name="T6" fmla="*/ 933 w 934"/>
                <a:gd name="T7" fmla="*/ 0 h 620"/>
                <a:gd name="T8" fmla="*/ 933 w 934"/>
                <a:gd name="T9" fmla="*/ 619 h 620"/>
              </a:gdLst>
              <a:ahLst/>
              <a:cxnLst>
                <a:cxn ang="0">
                  <a:pos x="T0" y="T1"/>
                </a:cxn>
                <a:cxn ang="0">
                  <a:pos x="T2" y="T3"/>
                </a:cxn>
                <a:cxn ang="0">
                  <a:pos x="T4" y="T5"/>
                </a:cxn>
                <a:cxn ang="0">
                  <a:pos x="T6" y="T7"/>
                </a:cxn>
                <a:cxn ang="0">
                  <a:pos x="T8" y="T9"/>
                </a:cxn>
              </a:cxnLst>
              <a:rect l="0" t="0" r="r" b="b"/>
              <a:pathLst>
                <a:path w="934" h="620">
                  <a:moveTo>
                    <a:pt x="933" y="619"/>
                  </a:moveTo>
                  <a:lnTo>
                    <a:pt x="0" y="619"/>
                  </a:lnTo>
                  <a:lnTo>
                    <a:pt x="0" y="0"/>
                  </a:lnTo>
                  <a:lnTo>
                    <a:pt x="933" y="0"/>
                  </a:lnTo>
                  <a:lnTo>
                    <a:pt x="933" y="61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361" name="Freeform 241"/>
            <p:cNvSpPr>
              <a:spLocks noChangeArrowheads="1"/>
            </p:cNvSpPr>
            <p:nvPr/>
          </p:nvSpPr>
          <p:spPr bwMode="auto">
            <a:xfrm>
              <a:off x="7359784" y="2052124"/>
              <a:ext cx="84966" cy="99613"/>
            </a:xfrm>
            <a:custGeom>
              <a:avLst/>
              <a:gdLst>
                <a:gd name="T0" fmla="*/ 127 w 128"/>
                <a:gd name="T1" fmla="*/ 149 h 150"/>
                <a:gd name="T2" fmla="*/ 0 w 128"/>
                <a:gd name="T3" fmla="*/ 149 h 150"/>
                <a:gd name="T4" fmla="*/ 0 w 128"/>
                <a:gd name="T5" fmla="*/ 0 h 150"/>
                <a:gd name="T6" fmla="*/ 127 w 128"/>
                <a:gd name="T7" fmla="*/ 0 h 150"/>
                <a:gd name="T8" fmla="*/ 127 w 128"/>
                <a:gd name="T9" fmla="*/ 149 h 150"/>
              </a:gdLst>
              <a:ahLst/>
              <a:cxnLst>
                <a:cxn ang="0">
                  <a:pos x="T0" y="T1"/>
                </a:cxn>
                <a:cxn ang="0">
                  <a:pos x="T2" y="T3"/>
                </a:cxn>
                <a:cxn ang="0">
                  <a:pos x="T4" y="T5"/>
                </a:cxn>
                <a:cxn ang="0">
                  <a:pos x="T6" y="T7"/>
                </a:cxn>
                <a:cxn ang="0">
                  <a:pos x="T8" y="T9"/>
                </a:cxn>
              </a:cxnLst>
              <a:rect l="0" t="0" r="r" b="b"/>
              <a:pathLst>
                <a:path w="128" h="150">
                  <a:moveTo>
                    <a:pt x="127" y="149"/>
                  </a:moveTo>
                  <a:lnTo>
                    <a:pt x="0" y="149"/>
                  </a:lnTo>
                  <a:lnTo>
                    <a:pt x="0" y="0"/>
                  </a:lnTo>
                  <a:lnTo>
                    <a:pt x="127" y="0"/>
                  </a:lnTo>
                  <a:lnTo>
                    <a:pt x="127" y="14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362" name="Line 242"/>
            <p:cNvSpPr>
              <a:spLocks noChangeShapeType="1"/>
            </p:cNvSpPr>
            <p:nvPr/>
          </p:nvSpPr>
          <p:spPr bwMode="auto">
            <a:xfrm>
              <a:off x="7260171" y="2040404"/>
              <a:ext cx="2931" cy="313492"/>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363" name="Line 243"/>
            <p:cNvSpPr>
              <a:spLocks noChangeShapeType="1"/>
            </p:cNvSpPr>
            <p:nvPr/>
          </p:nvSpPr>
          <p:spPr bwMode="auto">
            <a:xfrm>
              <a:off x="6934963" y="2069702"/>
              <a:ext cx="278332"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364" name="Line 244"/>
            <p:cNvSpPr>
              <a:spLocks noChangeShapeType="1"/>
            </p:cNvSpPr>
            <p:nvPr/>
          </p:nvSpPr>
          <p:spPr bwMode="auto">
            <a:xfrm>
              <a:off x="6934963" y="2131229"/>
              <a:ext cx="237315"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365" name="Line 245"/>
            <p:cNvSpPr>
              <a:spLocks noChangeShapeType="1"/>
            </p:cNvSpPr>
            <p:nvPr/>
          </p:nvSpPr>
          <p:spPr bwMode="auto">
            <a:xfrm>
              <a:off x="6934961" y="2189826"/>
              <a:ext cx="257824"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grpSp>
      <p:grpSp>
        <p:nvGrpSpPr>
          <p:cNvPr id="13" name="Group 12"/>
          <p:cNvGrpSpPr/>
          <p:nvPr/>
        </p:nvGrpSpPr>
        <p:grpSpPr>
          <a:xfrm>
            <a:off x="8156695" y="1973018"/>
            <a:ext cx="624053" cy="430685"/>
            <a:chOff x="8156695" y="1973018"/>
            <a:chExt cx="624053" cy="430685"/>
          </a:xfrm>
        </p:grpSpPr>
        <p:sp>
          <p:nvSpPr>
            <p:cNvPr id="5366" name="Freeform 246"/>
            <p:cNvSpPr>
              <a:spLocks noChangeArrowheads="1"/>
            </p:cNvSpPr>
            <p:nvPr/>
          </p:nvSpPr>
          <p:spPr bwMode="auto">
            <a:xfrm>
              <a:off x="8156695" y="2060915"/>
              <a:ext cx="530298" cy="342788"/>
            </a:xfrm>
            <a:custGeom>
              <a:avLst/>
              <a:gdLst>
                <a:gd name="T0" fmla="*/ 799 w 800"/>
                <a:gd name="T1" fmla="*/ 515 h 516"/>
                <a:gd name="T2" fmla="*/ 0 w 800"/>
                <a:gd name="T3" fmla="*/ 515 h 516"/>
                <a:gd name="T4" fmla="*/ 0 w 800"/>
                <a:gd name="T5" fmla="*/ 0 h 516"/>
                <a:gd name="T6" fmla="*/ 799 w 800"/>
                <a:gd name="T7" fmla="*/ 0 h 516"/>
                <a:gd name="T8" fmla="*/ 799 w 800"/>
                <a:gd name="T9" fmla="*/ 515 h 516"/>
              </a:gdLst>
              <a:ahLst/>
              <a:cxnLst>
                <a:cxn ang="0">
                  <a:pos x="T0" y="T1"/>
                </a:cxn>
                <a:cxn ang="0">
                  <a:pos x="T2" y="T3"/>
                </a:cxn>
                <a:cxn ang="0">
                  <a:pos x="T4" y="T5"/>
                </a:cxn>
                <a:cxn ang="0">
                  <a:pos x="T6" y="T7"/>
                </a:cxn>
                <a:cxn ang="0">
                  <a:pos x="T8" y="T9"/>
                </a:cxn>
              </a:cxnLst>
              <a:rect l="0" t="0" r="r" b="b"/>
              <a:pathLst>
                <a:path w="800" h="516">
                  <a:moveTo>
                    <a:pt x="799" y="515"/>
                  </a:moveTo>
                  <a:lnTo>
                    <a:pt x="0" y="515"/>
                  </a:lnTo>
                  <a:lnTo>
                    <a:pt x="0" y="0"/>
                  </a:lnTo>
                  <a:lnTo>
                    <a:pt x="799" y="0"/>
                  </a:lnTo>
                  <a:lnTo>
                    <a:pt x="799" y="51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367" name="Freeform 247"/>
            <p:cNvSpPr>
              <a:spLocks noChangeArrowheads="1"/>
            </p:cNvSpPr>
            <p:nvPr/>
          </p:nvSpPr>
          <p:spPr bwMode="auto">
            <a:xfrm>
              <a:off x="8253381" y="1973018"/>
              <a:ext cx="527367" cy="336928"/>
            </a:xfrm>
            <a:custGeom>
              <a:avLst/>
              <a:gdLst>
                <a:gd name="T0" fmla="*/ 0 w 792"/>
                <a:gd name="T1" fmla="*/ 89 h 508"/>
                <a:gd name="T2" fmla="*/ 0 w 792"/>
                <a:gd name="T3" fmla="*/ 0 h 508"/>
                <a:gd name="T4" fmla="*/ 791 w 792"/>
                <a:gd name="T5" fmla="*/ 0 h 508"/>
                <a:gd name="T6" fmla="*/ 791 w 792"/>
                <a:gd name="T7" fmla="*/ 507 h 508"/>
                <a:gd name="T8" fmla="*/ 702 w 792"/>
                <a:gd name="T9" fmla="*/ 507 h 508"/>
              </a:gdLst>
              <a:ahLst/>
              <a:cxnLst>
                <a:cxn ang="0">
                  <a:pos x="T0" y="T1"/>
                </a:cxn>
                <a:cxn ang="0">
                  <a:pos x="T2" y="T3"/>
                </a:cxn>
                <a:cxn ang="0">
                  <a:pos x="T4" y="T5"/>
                </a:cxn>
                <a:cxn ang="0">
                  <a:pos x="T6" y="T7"/>
                </a:cxn>
                <a:cxn ang="0">
                  <a:pos x="T8" y="T9"/>
                </a:cxn>
              </a:cxnLst>
              <a:rect l="0" t="0" r="r" b="b"/>
              <a:pathLst>
                <a:path w="792" h="508">
                  <a:moveTo>
                    <a:pt x="0" y="89"/>
                  </a:moveTo>
                  <a:lnTo>
                    <a:pt x="0" y="0"/>
                  </a:lnTo>
                  <a:lnTo>
                    <a:pt x="791" y="0"/>
                  </a:lnTo>
                  <a:lnTo>
                    <a:pt x="791" y="507"/>
                  </a:lnTo>
                  <a:lnTo>
                    <a:pt x="702" y="507"/>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368" name="Freeform 248"/>
            <p:cNvSpPr>
              <a:spLocks noChangeArrowheads="1"/>
            </p:cNvSpPr>
            <p:nvPr/>
          </p:nvSpPr>
          <p:spPr bwMode="auto">
            <a:xfrm>
              <a:off x="8569802" y="2110720"/>
              <a:ext cx="70317" cy="79106"/>
            </a:xfrm>
            <a:custGeom>
              <a:avLst/>
              <a:gdLst>
                <a:gd name="T0" fmla="*/ 104 w 105"/>
                <a:gd name="T1" fmla="*/ 119 h 120"/>
                <a:gd name="T2" fmla="*/ 0 w 105"/>
                <a:gd name="T3" fmla="*/ 119 h 120"/>
                <a:gd name="T4" fmla="*/ 0 w 105"/>
                <a:gd name="T5" fmla="*/ 0 h 120"/>
                <a:gd name="T6" fmla="*/ 104 w 105"/>
                <a:gd name="T7" fmla="*/ 0 h 120"/>
                <a:gd name="T8" fmla="*/ 104 w 105"/>
                <a:gd name="T9" fmla="*/ 119 h 120"/>
              </a:gdLst>
              <a:ahLst/>
              <a:cxnLst>
                <a:cxn ang="0">
                  <a:pos x="T0" y="T1"/>
                </a:cxn>
                <a:cxn ang="0">
                  <a:pos x="T2" y="T3"/>
                </a:cxn>
                <a:cxn ang="0">
                  <a:pos x="T4" y="T5"/>
                </a:cxn>
                <a:cxn ang="0">
                  <a:pos x="T6" y="T7"/>
                </a:cxn>
                <a:cxn ang="0">
                  <a:pos x="T8" y="T9"/>
                </a:cxn>
              </a:cxnLst>
              <a:rect l="0" t="0" r="r" b="b"/>
              <a:pathLst>
                <a:path w="105" h="120">
                  <a:moveTo>
                    <a:pt x="104" y="119"/>
                  </a:moveTo>
                  <a:lnTo>
                    <a:pt x="0" y="119"/>
                  </a:lnTo>
                  <a:lnTo>
                    <a:pt x="0" y="0"/>
                  </a:lnTo>
                  <a:lnTo>
                    <a:pt x="104" y="0"/>
                  </a:lnTo>
                  <a:lnTo>
                    <a:pt x="104" y="11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369" name="Line 249"/>
            <p:cNvSpPr>
              <a:spLocks noChangeShapeType="1"/>
            </p:cNvSpPr>
            <p:nvPr/>
          </p:nvSpPr>
          <p:spPr bwMode="auto">
            <a:xfrm>
              <a:off x="8478976" y="2101931"/>
              <a:ext cx="2931" cy="263684"/>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370" name="Line 250"/>
            <p:cNvSpPr>
              <a:spLocks noChangeShapeType="1"/>
            </p:cNvSpPr>
            <p:nvPr/>
          </p:nvSpPr>
          <p:spPr bwMode="auto">
            <a:xfrm>
              <a:off x="8197715" y="2131229"/>
              <a:ext cx="243175"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371" name="Line 251"/>
            <p:cNvSpPr>
              <a:spLocks noChangeShapeType="1"/>
            </p:cNvSpPr>
            <p:nvPr/>
          </p:nvSpPr>
          <p:spPr bwMode="auto">
            <a:xfrm>
              <a:off x="8197713" y="2181035"/>
              <a:ext cx="213877"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372" name="Line 252"/>
            <p:cNvSpPr>
              <a:spLocks noChangeShapeType="1"/>
            </p:cNvSpPr>
            <p:nvPr/>
          </p:nvSpPr>
          <p:spPr bwMode="auto">
            <a:xfrm>
              <a:off x="8197713" y="2230844"/>
              <a:ext cx="22266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grpSp>
      <p:grpSp>
        <p:nvGrpSpPr>
          <p:cNvPr id="14" name="Group 13"/>
          <p:cNvGrpSpPr/>
          <p:nvPr/>
        </p:nvGrpSpPr>
        <p:grpSpPr>
          <a:xfrm>
            <a:off x="9527853" y="1873405"/>
            <a:ext cx="442403" cy="618191"/>
            <a:chOff x="9527853" y="1873405"/>
            <a:chExt cx="442403" cy="618191"/>
          </a:xfrm>
        </p:grpSpPr>
        <p:sp>
          <p:nvSpPr>
            <p:cNvPr id="5373" name="Freeform 253"/>
            <p:cNvSpPr>
              <a:spLocks noChangeArrowheads="1"/>
            </p:cNvSpPr>
            <p:nvPr/>
          </p:nvSpPr>
          <p:spPr bwMode="auto">
            <a:xfrm>
              <a:off x="9674343" y="1873405"/>
              <a:ext cx="140631" cy="70317"/>
            </a:xfrm>
            <a:custGeom>
              <a:avLst/>
              <a:gdLst>
                <a:gd name="T0" fmla="*/ 0 w 210"/>
                <a:gd name="T1" fmla="*/ 105 h 106"/>
                <a:gd name="T2" fmla="*/ 0 w 210"/>
                <a:gd name="T3" fmla="*/ 0 h 106"/>
                <a:gd name="T4" fmla="*/ 209 w 210"/>
                <a:gd name="T5" fmla="*/ 0 h 106"/>
                <a:gd name="T6" fmla="*/ 209 w 210"/>
                <a:gd name="T7" fmla="*/ 105 h 106"/>
              </a:gdLst>
              <a:ahLst/>
              <a:cxnLst>
                <a:cxn ang="0">
                  <a:pos x="T0" y="T1"/>
                </a:cxn>
                <a:cxn ang="0">
                  <a:pos x="T2" y="T3"/>
                </a:cxn>
                <a:cxn ang="0">
                  <a:pos x="T4" y="T5"/>
                </a:cxn>
                <a:cxn ang="0">
                  <a:pos x="T6" y="T7"/>
                </a:cxn>
              </a:cxnLst>
              <a:rect l="0" t="0" r="r" b="b"/>
              <a:pathLst>
                <a:path w="210" h="106">
                  <a:moveTo>
                    <a:pt x="0" y="105"/>
                  </a:moveTo>
                  <a:lnTo>
                    <a:pt x="0" y="0"/>
                  </a:lnTo>
                  <a:lnTo>
                    <a:pt x="209" y="0"/>
                  </a:lnTo>
                  <a:lnTo>
                    <a:pt x="209" y="105"/>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374" name="Freeform 254"/>
            <p:cNvSpPr>
              <a:spLocks noChangeArrowheads="1"/>
            </p:cNvSpPr>
            <p:nvPr/>
          </p:nvSpPr>
          <p:spPr bwMode="auto">
            <a:xfrm>
              <a:off x="9565941" y="1961300"/>
              <a:ext cx="363297" cy="530296"/>
            </a:xfrm>
            <a:custGeom>
              <a:avLst/>
              <a:gdLst>
                <a:gd name="T0" fmla="*/ 0 w 546"/>
                <a:gd name="T1" fmla="*/ 0 h 799"/>
                <a:gd name="T2" fmla="*/ 0 w 546"/>
                <a:gd name="T3" fmla="*/ 798 h 799"/>
                <a:gd name="T4" fmla="*/ 545 w 546"/>
                <a:gd name="T5" fmla="*/ 798 h 799"/>
                <a:gd name="T6" fmla="*/ 545 w 546"/>
                <a:gd name="T7" fmla="*/ 0 h 799"/>
              </a:gdLst>
              <a:ahLst/>
              <a:cxnLst>
                <a:cxn ang="0">
                  <a:pos x="T0" y="T1"/>
                </a:cxn>
                <a:cxn ang="0">
                  <a:pos x="T2" y="T3"/>
                </a:cxn>
                <a:cxn ang="0">
                  <a:pos x="T4" y="T5"/>
                </a:cxn>
                <a:cxn ang="0">
                  <a:pos x="T6" y="T7"/>
                </a:cxn>
              </a:cxnLst>
              <a:rect l="0" t="0" r="r" b="b"/>
              <a:pathLst>
                <a:path w="546" h="799">
                  <a:moveTo>
                    <a:pt x="0" y="0"/>
                  </a:moveTo>
                  <a:lnTo>
                    <a:pt x="0" y="798"/>
                  </a:lnTo>
                  <a:lnTo>
                    <a:pt x="545" y="798"/>
                  </a:lnTo>
                  <a:lnTo>
                    <a:pt x="545"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375" name="Line 255"/>
            <p:cNvSpPr>
              <a:spLocks noChangeShapeType="1"/>
            </p:cNvSpPr>
            <p:nvPr/>
          </p:nvSpPr>
          <p:spPr bwMode="auto">
            <a:xfrm>
              <a:off x="9686061" y="2060915"/>
              <a:ext cx="2931" cy="34278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376" name="Line 256"/>
            <p:cNvSpPr>
              <a:spLocks noChangeShapeType="1"/>
            </p:cNvSpPr>
            <p:nvPr/>
          </p:nvSpPr>
          <p:spPr bwMode="auto">
            <a:xfrm>
              <a:off x="9806187" y="2060915"/>
              <a:ext cx="2929" cy="34278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377" name="Line 257"/>
            <p:cNvSpPr>
              <a:spLocks noChangeShapeType="1"/>
            </p:cNvSpPr>
            <p:nvPr/>
          </p:nvSpPr>
          <p:spPr bwMode="auto">
            <a:xfrm>
              <a:off x="9527853" y="1952509"/>
              <a:ext cx="442403"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grpSp>
      <p:grpSp>
        <p:nvGrpSpPr>
          <p:cNvPr id="15" name="Group 14"/>
          <p:cNvGrpSpPr/>
          <p:nvPr/>
        </p:nvGrpSpPr>
        <p:grpSpPr>
          <a:xfrm>
            <a:off x="10805253" y="1873405"/>
            <a:ext cx="436545" cy="618191"/>
            <a:chOff x="10805253" y="1873405"/>
            <a:chExt cx="436545" cy="618191"/>
          </a:xfrm>
        </p:grpSpPr>
        <p:sp>
          <p:nvSpPr>
            <p:cNvPr id="5378" name="Freeform 258"/>
            <p:cNvSpPr>
              <a:spLocks noChangeArrowheads="1"/>
            </p:cNvSpPr>
            <p:nvPr/>
          </p:nvSpPr>
          <p:spPr bwMode="auto">
            <a:xfrm>
              <a:off x="10954676" y="1873405"/>
              <a:ext cx="140631" cy="70317"/>
            </a:xfrm>
            <a:custGeom>
              <a:avLst/>
              <a:gdLst>
                <a:gd name="T0" fmla="*/ 0 w 210"/>
                <a:gd name="T1" fmla="*/ 105 h 106"/>
                <a:gd name="T2" fmla="*/ 0 w 210"/>
                <a:gd name="T3" fmla="*/ 0 h 106"/>
                <a:gd name="T4" fmla="*/ 209 w 210"/>
                <a:gd name="T5" fmla="*/ 0 h 106"/>
                <a:gd name="T6" fmla="*/ 209 w 210"/>
                <a:gd name="T7" fmla="*/ 105 h 106"/>
              </a:gdLst>
              <a:ahLst/>
              <a:cxnLst>
                <a:cxn ang="0">
                  <a:pos x="T0" y="T1"/>
                </a:cxn>
                <a:cxn ang="0">
                  <a:pos x="T2" y="T3"/>
                </a:cxn>
                <a:cxn ang="0">
                  <a:pos x="T4" y="T5"/>
                </a:cxn>
                <a:cxn ang="0">
                  <a:pos x="T6" y="T7"/>
                </a:cxn>
              </a:cxnLst>
              <a:rect l="0" t="0" r="r" b="b"/>
              <a:pathLst>
                <a:path w="210" h="106">
                  <a:moveTo>
                    <a:pt x="0" y="105"/>
                  </a:moveTo>
                  <a:lnTo>
                    <a:pt x="0" y="0"/>
                  </a:lnTo>
                  <a:lnTo>
                    <a:pt x="209" y="0"/>
                  </a:lnTo>
                  <a:lnTo>
                    <a:pt x="209" y="105"/>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379" name="Freeform 259"/>
            <p:cNvSpPr>
              <a:spLocks noChangeArrowheads="1"/>
            </p:cNvSpPr>
            <p:nvPr/>
          </p:nvSpPr>
          <p:spPr bwMode="auto">
            <a:xfrm>
              <a:off x="10846272" y="1961300"/>
              <a:ext cx="357437" cy="530296"/>
            </a:xfrm>
            <a:custGeom>
              <a:avLst/>
              <a:gdLst>
                <a:gd name="T0" fmla="*/ 0 w 538"/>
                <a:gd name="T1" fmla="*/ 0 h 799"/>
                <a:gd name="T2" fmla="*/ 0 w 538"/>
                <a:gd name="T3" fmla="*/ 798 h 799"/>
                <a:gd name="T4" fmla="*/ 537 w 538"/>
                <a:gd name="T5" fmla="*/ 798 h 799"/>
                <a:gd name="T6" fmla="*/ 537 w 538"/>
                <a:gd name="T7" fmla="*/ 0 h 799"/>
              </a:gdLst>
              <a:ahLst/>
              <a:cxnLst>
                <a:cxn ang="0">
                  <a:pos x="T0" y="T1"/>
                </a:cxn>
                <a:cxn ang="0">
                  <a:pos x="T2" y="T3"/>
                </a:cxn>
                <a:cxn ang="0">
                  <a:pos x="T4" y="T5"/>
                </a:cxn>
                <a:cxn ang="0">
                  <a:pos x="T6" y="T7"/>
                </a:cxn>
              </a:cxnLst>
              <a:rect l="0" t="0" r="r" b="b"/>
              <a:pathLst>
                <a:path w="538" h="799">
                  <a:moveTo>
                    <a:pt x="0" y="0"/>
                  </a:moveTo>
                  <a:lnTo>
                    <a:pt x="0" y="798"/>
                  </a:lnTo>
                  <a:lnTo>
                    <a:pt x="537" y="798"/>
                  </a:lnTo>
                  <a:lnTo>
                    <a:pt x="537"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380" name="Line 260"/>
            <p:cNvSpPr>
              <a:spLocks noChangeShapeType="1"/>
            </p:cNvSpPr>
            <p:nvPr/>
          </p:nvSpPr>
          <p:spPr bwMode="auto">
            <a:xfrm>
              <a:off x="10805253" y="1952509"/>
              <a:ext cx="436545"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381" name="Freeform 261"/>
            <p:cNvSpPr>
              <a:spLocks noChangeArrowheads="1"/>
            </p:cNvSpPr>
            <p:nvPr/>
          </p:nvSpPr>
          <p:spPr bwMode="auto">
            <a:xfrm>
              <a:off x="10934165" y="2219124"/>
              <a:ext cx="120124" cy="90824"/>
            </a:xfrm>
            <a:custGeom>
              <a:avLst/>
              <a:gdLst>
                <a:gd name="T0" fmla="*/ 0 w 181"/>
                <a:gd name="T1" fmla="*/ 0 h 135"/>
                <a:gd name="T2" fmla="*/ 0 w 181"/>
                <a:gd name="T3" fmla="*/ 0 h 135"/>
                <a:gd name="T4" fmla="*/ 120 w 181"/>
                <a:gd name="T5" fmla="*/ 134 h 135"/>
                <a:gd name="T6" fmla="*/ 180 w 181"/>
                <a:gd name="T7" fmla="*/ 134 h 135"/>
              </a:gdLst>
              <a:ahLst/>
              <a:cxnLst>
                <a:cxn ang="0">
                  <a:pos x="T0" y="T1"/>
                </a:cxn>
                <a:cxn ang="0">
                  <a:pos x="T2" y="T3"/>
                </a:cxn>
                <a:cxn ang="0">
                  <a:pos x="T4" y="T5"/>
                </a:cxn>
                <a:cxn ang="0">
                  <a:pos x="T6" y="T7"/>
                </a:cxn>
              </a:cxnLst>
              <a:rect l="0" t="0" r="r" b="b"/>
              <a:pathLst>
                <a:path w="181" h="135">
                  <a:moveTo>
                    <a:pt x="0" y="0"/>
                  </a:moveTo>
                  <a:lnTo>
                    <a:pt x="0" y="0"/>
                  </a:lnTo>
                  <a:cubicBezTo>
                    <a:pt x="0" y="67"/>
                    <a:pt x="53" y="134"/>
                    <a:pt x="120" y="134"/>
                  </a:cubicBezTo>
                  <a:cubicBezTo>
                    <a:pt x="180" y="134"/>
                    <a:pt x="180" y="134"/>
                    <a:pt x="180" y="13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382" name="Freeform 262"/>
            <p:cNvSpPr>
              <a:spLocks noChangeArrowheads="1"/>
            </p:cNvSpPr>
            <p:nvPr/>
          </p:nvSpPr>
          <p:spPr bwMode="auto">
            <a:xfrm>
              <a:off x="11024992" y="2268930"/>
              <a:ext cx="29298" cy="84966"/>
            </a:xfrm>
            <a:custGeom>
              <a:avLst/>
              <a:gdLst>
                <a:gd name="T0" fmla="*/ 0 w 46"/>
                <a:gd name="T1" fmla="*/ 126 h 127"/>
                <a:gd name="T2" fmla="*/ 45 w 46"/>
                <a:gd name="T3" fmla="*/ 59 h 127"/>
                <a:gd name="T4" fmla="*/ 0 w 46"/>
                <a:gd name="T5" fmla="*/ 0 h 127"/>
              </a:gdLst>
              <a:ahLst/>
              <a:cxnLst>
                <a:cxn ang="0">
                  <a:pos x="T0" y="T1"/>
                </a:cxn>
                <a:cxn ang="0">
                  <a:pos x="T2" y="T3"/>
                </a:cxn>
                <a:cxn ang="0">
                  <a:pos x="T4" y="T5"/>
                </a:cxn>
              </a:cxnLst>
              <a:rect l="0" t="0" r="r" b="b"/>
              <a:pathLst>
                <a:path w="46" h="127">
                  <a:moveTo>
                    <a:pt x="0" y="126"/>
                  </a:moveTo>
                  <a:lnTo>
                    <a:pt x="45" y="59"/>
                  </a:lnTo>
                  <a:lnTo>
                    <a:pt x="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383" name="Freeform 263"/>
            <p:cNvSpPr>
              <a:spLocks noChangeArrowheads="1"/>
            </p:cNvSpPr>
            <p:nvPr/>
          </p:nvSpPr>
          <p:spPr bwMode="auto">
            <a:xfrm>
              <a:off x="10995694" y="2131229"/>
              <a:ext cx="120122" cy="90824"/>
            </a:xfrm>
            <a:custGeom>
              <a:avLst/>
              <a:gdLst>
                <a:gd name="T0" fmla="*/ 179 w 180"/>
                <a:gd name="T1" fmla="*/ 134 h 135"/>
                <a:gd name="T2" fmla="*/ 179 w 180"/>
                <a:gd name="T3" fmla="*/ 134 h 135"/>
                <a:gd name="T4" fmla="*/ 60 w 180"/>
                <a:gd name="T5" fmla="*/ 0 h 135"/>
                <a:gd name="T6" fmla="*/ 0 w 180"/>
                <a:gd name="T7" fmla="*/ 0 h 135"/>
              </a:gdLst>
              <a:ahLst/>
              <a:cxnLst>
                <a:cxn ang="0">
                  <a:pos x="T0" y="T1"/>
                </a:cxn>
                <a:cxn ang="0">
                  <a:pos x="T2" y="T3"/>
                </a:cxn>
                <a:cxn ang="0">
                  <a:pos x="T4" y="T5"/>
                </a:cxn>
                <a:cxn ang="0">
                  <a:pos x="T6" y="T7"/>
                </a:cxn>
              </a:cxnLst>
              <a:rect l="0" t="0" r="r" b="b"/>
              <a:pathLst>
                <a:path w="180" h="135">
                  <a:moveTo>
                    <a:pt x="179" y="134"/>
                  </a:moveTo>
                  <a:lnTo>
                    <a:pt x="179" y="134"/>
                  </a:lnTo>
                  <a:cubicBezTo>
                    <a:pt x="179" y="67"/>
                    <a:pt x="127" y="0"/>
                    <a:pt x="60" y="0"/>
                  </a:cubicBezTo>
                  <a:cubicBezTo>
                    <a:pt x="0" y="0"/>
                    <a:pt x="0" y="0"/>
                    <a:pt x="0"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384" name="Freeform 264"/>
            <p:cNvSpPr>
              <a:spLocks noChangeArrowheads="1"/>
            </p:cNvSpPr>
            <p:nvPr/>
          </p:nvSpPr>
          <p:spPr bwMode="auto">
            <a:xfrm>
              <a:off x="10995694" y="2090211"/>
              <a:ext cx="29298" cy="79104"/>
            </a:xfrm>
            <a:custGeom>
              <a:avLst/>
              <a:gdLst>
                <a:gd name="T0" fmla="*/ 45 w 46"/>
                <a:gd name="T1" fmla="*/ 0 h 120"/>
                <a:gd name="T2" fmla="*/ 0 w 46"/>
                <a:gd name="T3" fmla="*/ 60 h 120"/>
                <a:gd name="T4" fmla="*/ 45 w 46"/>
                <a:gd name="T5" fmla="*/ 119 h 120"/>
              </a:gdLst>
              <a:ahLst/>
              <a:cxnLst>
                <a:cxn ang="0">
                  <a:pos x="T0" y="T1"/>
                </a:cxn>
                <a:cxn ang="0">
                  <a:pos x="T2" y="T3"/>
                </a:cxn>
                <a:cxn ang="0">
                  <a:pos x="T4" y="T5"/>
                </a:cxn>
              </a:cxnLst>
              <a:rect l="0" t="0" r="r" b="b"/>
              <a:pathLst>
                <a:path w="46" h="120">
                  <a:moveTo>
                    <a:pt x="45" y="0"/>
                  </a:moveTo>
                  <a:lnTo>
                    <a:pt x="0" y="60"/>
                  </a:lnTo>
                  <a:lnTo>
                    <a:pt x="45" y="11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grpSp>
      <p:grpSp>
        <p:nvGrpSpPr>
          <p:cNvPr id="16" name="Group 15"/>
          <p:cNvGrpSpPr/>
          <p:nvPr/>
        </p:nvGrpSpPr>
        <p:grpSpPr>
          <a:xfrm>
            <a:off x="12082655" y="1873405"/>
            <a:ext cx="442403" cy="618191"/>
            <a:chOff x="12082655" y="1873405"/>
            <a:chExt cx="442403" cy="618191"/>
          </a:xfrm>
        </p:grpSpPr>
        <p:sp>
          <p:nvSpPr>
            <p:cNvPr id="5385" name="Freeform 265"/>
            <p:cNvSpPr>
              <a:spLocks noChangeArrowheads="1"/>
            </p:cNvSpPr>
            <p:nvPr/>
          </p:nvSpPr>
          <p:spPr bwMode="auto">
            <a:xfrm>
              <a:off x="12229146" y="1873405"/>
              <a:ext cx="140631" cy="70317"/>
            </a:xfrm>
            <a:custGeom>
              <a:avLst/>
              <a:gdLst>
                <a:gd name="T0" fmla="*/ 0 w 210"/>
                <a:gd name="T1" fmla="*/ 105 h 106"/>
                <a:gd name="T2" fmla="*/ 0 w 210"/>
                <a:gd name="T3" fmla="*/ 0 h 106"/>
                <a:gd name="T4" fmla="*/ 209 w 210"/>
                <a:gd name="T5" fmla="*/ 0 h 106"/>
                <a:gd name="T6" fmla="*/ 209 w 210"/>
                <a:gd name="T7" fmla="*/ 105 h 106"/>
              </a:gdLst>
              <a:ahLst/>
              <a:cxnLst>
                <a:cxn ang="0">
                  <a:pos x="T0" y="T1"/>
                </a:cxn>
                <a:cxn ang="0">
                  <a:pos x="T2" y="T3"/>
                </a:cxn>
                <a:cxn ang="0">
                  <a:pos x="T4" y="T5"/>
                </a:cxn>
                <a:cxn ang="0">
                  <a:pos x="T6" y="T7"/>
                </a:cxn>
              </a:cxnLst>
              <a:rect l="0" t="0" r="r" b="b"/>
              <a:pathLst>
                <a:path w="210" h="106">
                  <a:moveTo>
                    <a:pt x="0" y="105"/>
                  </a:moveTo>
                  <a:lnTo>
                    <a:pt x="0" y="0"/>
                  </a:lnTo>
                  <a:lnTo>
                    <a:pt x="209" y="0"/>
                  </a:lnTo>
                  <a:lnTo>
                    <a:pt x="209" y="105"/>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386" name="Freeform 266"/>
            <p:cNvSpPr>
              <a:spLocks noChangeArrowheads="1"/>
            </p:cNvSpPr>
            <p:nvPr/>
          </p:nvSpPr>
          <p:spPr bwMode="auto">
            <a:xfrm>
              <a:off x="12120744" y="1961300"/>
              <a:ext cx="363297" cy="530296"/>
            </a:xfrm>
            <a:custGeom>
              <a:avLst/>
              <a:gdLst>
                <a:gd name="T0" fmla="*/ 0 w 546"/>
                <a:gd name="T1" fmla="*/ 0 h 799"/>
                <a:gd name="T2" fmla="*/ 0 w 546"/>
                <a:gd name="T3" fmla="*/ 798 h 799"/>
                <a:gd name="T4" fmla="*/ 545 w 546"/>
                <a:gd name="T5" fmla="*/ 798 h 799"/>
                <a:gd name="T6" fmla="*/ 545 w 546"/>
                <a:gd name="T7" fmla="*/ 0 h 799"/>
              </a:gdLst>
              <a:ahLst/>
              <a:cxnLst>
                <a:cxn ang="0">
                  <a:pos x="T0" y="T1"/>
                </a:cxn>
                <a:cxn ang="0">
                  <a:pos x="T2" y="T3"/>
                </a:cxn>
                <a:cxn ang="0">
                  <a:pos x="T4" y="T5"/>
                </a:cxn>
                <a:cxn ang="0">
                  <a:pos x="T6" y="T7"/>
                </a:cxn>
              </a:cxnLst>
              <a:rect l="0" t="0" r="r" b="b"/>
              <a:pathLst>
                <a:path w="546" h="799">
                  <a:moveTo>
                    <a:pt x="0" y="0"/>
                  </a:moveTo>
                  <a:lnTo>
                    <a:pt x="0" y="798"/>
                  </a:lnTo>
                  <a:lnTo>
                    <a:pt x="545" y="798"/>
                  </a:lnTo>
                  <a:lnTo>
                    <a:pt x="545"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387" name="Line 267"/>
            <p:cNvSpPr>
              <a:spLocks noChangeShapeType="1"/>
            </p:cNvSpPr>
            <p:nvPr/>
          </p:nvSpPr>
          <p:spPr bwMode="auto">
            <a:xfrm>
              <a:off x="12082655" y="1952509"/>
              <a:ext cx="442403"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388" name="Line 268"/>
            <p:cNvSpPr>
              <a:spLocks noChangeShapeType="1"/>
            </p:cNvSpPr>
            <p:nvPr/>
          </p:nvSpPr>
          <p:spPr bwMode="auto">
            <a:xfrm flipH="1" flipV="1">
              <a:off x="12229146" y="2148809"/>
              <a:ext cx="143562" cy="14356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389" name="Line 269"/>
            <p:cNvSpPr>
              <a:spLocks noChangeShapeType="1"/>
            </p:cNvSpPr>
            <p:nvPr/>
          </p:nvSpPr>
          <p:spPr bwMode="auto">
            <a:xfrm flipV="1">
              <a:off x="12229146" y="2148809"/>
              <a:ext cx="137702" cy="14356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grpSp>
      <p:grpSp>
        <p:nvGrpSpPr>
          <p:cNvPr id="17" name="Group 16"/>
          <p:cNvGrpSpPr/>
          <p:nvPr/>
        </p:nvGrpSpPr>
        <p:grpSpPr>
          <a:xfrm>
            <a:off x="13360057" y="1873405"/>
            <a:ext cx="515649" cy="618191"/>
            <a:chOff x="13360057" y="1873405"/>
            <a:chExt cx="515649" cy="618191"/>
          </a:xfrm>
        </p:grpSpPr>
        <p:sp>
          <p:nvSpPr>
            <p:cNvPr id="5390" name="Freeform 270"/>
            <p:cNvSpPr>
              <a:spLocks noChangeArrowheads="1"/>
            </p:cNvSpPr>
            <p:nvPr/>
          </p:nvSpPr>
          <p:spPr bwMode="auto">
            <a:xfrm>
              <a:off x="13776093" y="2198615"/>
              <a:ext cx="99613" cy="164070"/>
            </a:xfrm>
            <a:custGeom>
              <a:avLst/>
              <a:gdLst>
                <a:gd name="T0" fmla="*/ 0 w 150"/>
                <a:gd name="T1" fmla="*/ 30 h 247"/>
                <a:gd name="T2" fmla="*/ 89 w 150"/>
                <a:gd name="T3" fmla="*/ 0 h 247"/>
                <a:gd name="T4" fmla="*/ 149 w 150"/>
                <a:gd name="T5" fmla="*/ 209 h 247"/>
                <a:gd name="T6" fmla="*/ 59 w 150"/>
                <a:gd name="T7" fmla="*/ 246 h 247"/>
              </a:gdLst>
              <a:ahLst/>
              <a:cxnLst>
                <a:cxn ang="0">
                  <a:pos x="T0" y="T1"/>
                </a:cxn>
                <a:cxn ang="0">
                  <a:pos x="T2" y="T3"/>
                </a:cxn>
                <a:cxn ang="0">
                  <a:pos x="T4" y="T5"/>
                </a:cxn>
                <a:cxn ang="0">
                  <a:pos x="T6" y="T7"/>
                </a:cxn>
              </a:cxnLst>
              <a:rect l="0" t="0" r="r" b="b"/>
              <a:pathLst>
                <a:path w="150" h="247">
                  <a:moveTo>
                    <a:pt x="0" y="30"/>
                  </a:moveTo>
                  <a:lnTo>
                    <a:pt x="89" y="0"/>
                  </a:lnTo>
                  <a:lnTo>
                    <a:pt x="149" y="209"/>
                  </a:lnTo>
                  <a:lnTo>
                    <a:pt x="59" y="246"/>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391" name="Freeform 271"/>
            <p:cNvSpPr>
              <a:spLocks noChangeArrowheads="1"/>
            </p:cNvSpPr>
            <p:nvPr/>
          </p:nvSpPr>
          <p:spPr bwMode="auto">
            <a:xfrm>
              <a:off x="13360057" y="1990598"/>
              <a:ext cx="357437" cy="500998"/>
            </a:xfrm>
            <a:custGeom>
              <a:avLst/>
              <a:gdLst>
                <a:gd name="T0" fmla="*/ 537 w 538"/>
                <a:gd name="T1" fmla="*/ 0 h 754"/>
                <a:gd name="T2" fmla="*/ 537 w 538"/>
                <a:gd name="T3" fmla="*/ 753 h 754"/>
                <a:gd name="T4" fmla="*/ 0 w 538"/>
                <a:gd name="T5" fmla="*/ 753 h 754"/>
                <a:gd name="T6" fmla="*/ 0 w 538"/>
                <a:gd name="T7" fmla="*/ 0 h 754"/>
                <a:gd name="T8" fmla="*/ 537 w 538"/>
                <a:gd name="T9" fmla="*/ 0 h 754"/>
              </a:gdLst>
              <a:ahLst/>
              <a:cxnLst>
                <a:cxn ang="0">
                  <a:pos x="T0" y="T1"/>
                </a:cxn>
                <a:cxn ang="0">
                  <a:pos x="T2" y="T3"/>
                </a:cxn>
                <a:cxn ang="0">
                  <a:pos x="T4" y="T5"/>
                </a:cxn>
                <a:cxn ang="0">
                  <a:pos x="T6" y="T7"/>
                </a:cxn>
                <a:cxn ang="0">
                  <a:pos x="T8" y="T9"/>
                </a:cxn>
              </a:cxnLst>
              <a:rect l="0" t="0" r="r" b="b"/>
              <a:pathLst>
                <a:path w="538" h="754">
                  <a:moveTo>
                    <a:pt x="537" y="0"/>
                  </a:moveTo>
                  <a:lnTo>
                    <a:pt x="537" y="753"/>
                  </a:lnTo>
                  <a:lnTo>
                    <a:pt x="0" y="753"/>
                  </a:lnTo>
                  <a:lnTo>
                    <a:pt x="0" y="0"/>
                  </a:lnTo>
                  <a:lnTo>
                    <a:pt x="537"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392" name="Line 272"/>
            <p:cNvSpPr>
              <a:spLocks noChangeShapeType="1"/>
            </p:cNvSpPr>
            <p:nvPr/>
          </p:nvSpPr>
          <p:spPr bwMode="auto">
            <a:xfrm>
              <a:off x="13480181" y="2081422"/>
              <a:ext cx="2929" cy="34279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393" name="Line 273"/>
            <p:cNvSpPr>
              <a:spLocks noChangeShapeType="1"/>
            </p:cNvSpPr>
            <p:nvPr/>
          </p:nvSpPr>
          <p:spPr bwMode="auto">
            <a:xfrm>
              <a:off x="13597374" y="2081422"/>
              <a:ext cx="2929" cy="34279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394" name="Line 274"/>
            <p:cNvSpPr>
              <a:spLocks noChangeShapeType="1"/>
            </p:cNvSpPr>
            <p:nvPr/>
          </p:nvSpPr>
          <p:spPr bwMode="auto">
            <a:xfrm>
              <a:off x="13738005" y="2081420"/>
              <a:ext cx="120122" cy="410176"/>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395" name="Freeform 275"/>
            <p:cNvSpPr>
              <a:spLocks noChangeArrowheads="1"/>
            </p:cNvSpPr>
            <p:nvPr/>
          </p:nvSpPr>
          <p:spPr bwMode="auto">
            <a:xfrm>
              <a:off x="13380566" y="1923211"/>
              <a:ext cx="128911" cy="70317"/>
            </a:xfrm>
            <a:custGeom>
              <a:avLst/>
              <a:gdLst>
                <a:gd name="T0" fmla="*/ 0 w 195"/>
                <a:gd name="T1" fmla="*/ 105 h 106"/>
                <a:gd name="T2" fmla="*/ 30 w 195"/>
                <a:gd name="T3" fmla="*/ 0 h 106"/>
                <a:gd name="T4" fmla="*/ 157 w 195"/>
                <a:gd name="T5" fmla="*/ 0 h 106"/>
                <a:gd name="T6" fmla="*/ 194 w 195"/>
                <a:gd name="T7" fmla="*/ 105 h 106"/>
              </a:gdLst>
              <a:ahLst/>
              <a:cxnLst>
                <a:cxn ang="0">
                  <a:pos x="T0" y="T1"/>
                </a:cxn>
                <a:cxn ang="0">
                  <a:pos x="T2" y="T3"/>
                </a:cxn>
                <a:cxn ang="0">
                  <a:pos x="T4" y="T5"/>
                </a:cxn>
                <a:cxn ang="0">
                  <a:pos x="T6" y="T7"/>
                </a:cxn>
              </a:cxnLst>
              <a:rect l="0" t="0" r="r" b="b"/>
              <a:pathLst>
                <a:path w="195" h="106">
                  <a:moveTo>
                    <a:pt x="0" y="105"/>
                  </a:moveTo>
                  <a:lnTo>
                    <a:pt x="30" y="0"/>
                  </a:lnTo>
                  <a:lnTo>
                    <a:pt x="157" y="0"/>
                  </a:lnTo>
                  <a:lnTo>
                    <a:pt x="194" y="105"/>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396" name="Freeform 276"/>
            <p:cNvSpPr>
              <a:spLocks noChangeArrowheads="1"/>
            </p:cNvSpPr>
            <p:nvPr/>
          </p:nvSpPr>
          <p:spPr bwMode="auto">
            <a:xfrm>
              <a:off x="13483110" y="1873405"/>
              <a:ext cx="213877" cy="120122"/>
            </a:xfrm>
            <a:custGeom>
              <a:avLst/>
              <a:gdLst>
                <a:gd name="T0" fmla="*/ 0 w 322"/>
                <a:gd name="T1" fmla="*/ 75 h 181"/>
                <a:gd name="T2" fmla="*/ 67 w 322"/>
                <a:gd name="T3" fmla="*/ 0 h 181"/>
                <a:gd name="T4" fmla="*/ 246 w 322"/>
                <a:gd name="T5" fmla="*/ 0 h 181"/>
                <a:gd name="T6" fmla="*/ 321 w 322"/>
                <a:gd name="T7" fmla="*/ 180 h 181"/>
              </a:gdLst>
              <a:ahLst/>
              <a:cxnLst>
                <a:cxn ang="0">
                  <a:pos x="T0" y="T1"/>
                </a:cxn>
                <a:cxn ang="0">
                  <a:pos x="T2" y="T3"/>
                </a:cxn>
                <a:cxn ang="0">
                  <a:pos x="T4" y="T5"/>
                </a:cxn>
                <a:cxn ang="0">
                  <a:pos x="T6" y="T7"/>
                </a:cxn>
              </a:cxnLst>
              <a:rect l="0" t="0" r="r" b="b"/>
              <a:pathLst>
                <a:path w="322" h="181">
                  <a:moveTo>
                    <a:pt x="0" y="75"/>
                  </a:moveTo>
                  <a:lnTo>
                    <a:pt x="67" y="0"/>
                  </a:lnTo>
                  <a:lnTo>
                    <a:pt x="246" y="0"/>
                  </a:lnTo>
                  <a:lnTo>
                    <a:pt x="321" y="18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grpSp>
      <p:sp>
        <p:nvSpPr>
          <p:cNvPr id="5397" name="Freeform 277"/>
          <p:cNvSpPr>
            <a:spLocks noChangeArrowheads="1"/>
          </p:cNvSpPr>
          <p:nvPr/>
        </p:nvSpPr>
        <p:spPr bwMode="auto">
          <a:xfrm>
            <a:off x="1875163" y="3147876"/>
            <a:ext cx="416034" cy="621122"/>
          </a:xfrm>
          <a:custGeom>
            <a:avLst/>
            <a:gdLst>
              <a:gd name="T0" fmla="*/ 627 w 628"/>
              <a:gd name="T1" fmla="*/ 933 h 934"/>
              <a:gd name="T2" fmla="*/ 0 w 628"/>
              <a:gd name="T3" fmla="*/ 933 h 934"/>
              <a:gd name="T4" fmla="*/ 0 w 628"/>
              <a:gd name="T5" fmla="*/ 0 h 934"/>
              <a:gd name="T6" fmla="*/ 627 w 628"/>
              <a:gd name="T7" fmla="*/ 0 h 934"/>
              <a:gd name="T8" fmla="*/ 627 w 628"/>
              <a:gd name="T9" fmla="*/ 933 h 934"/>
            </a:gdLst>
            <a:ahLst/>
            <a:cxnLst>
              <a:cxn ang="0">
                <a:pos x="T0" y="T1"/>
              </a:cxn>
              <a:cxn ang="0">
                <a:pos x="T2" y="T3"/>
              </a:cxn>
              <a:cxn ang="0">
                <a:pos x="T4" y="T5"/>
              </a:cxn>
              <a:cxn ang="0">
                <a:pos x="T6" y="T7"/>
              </a:cxn>
              <a:cxn ang="0">
                <a:pos x="T8" y="T9"/>
              </a:cxn>
            </a:cxnLst>
            <a:rect l="0" t="0" r="r" b="b"/>
            <a:pathLst>
              <a:path w="628" h="934">
                <a:moveTo>
                  <a:pt x="627" y="933"/>
                </a:moveTo>
                <a:lnTo>
                  <a:pt x="0" y="933"/>
                </a:lnTo>
                <a:lnTo>
                  <a:pt x="0" y="0"/>
                </a:lnTo>
                <a:lnTo>
                  <a:pt x="627" y="0"/>
                </a:lnTo>
                <a:lnTo>
                  <a:pt x="627" y="933"/>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398" name="Line 278"/>
          <p:cNvSpPr>
            <a:spLocks noChangeShapeType="1"/>
          </p:cNvSpPr>
          <p:nvPr/>
        </p:nvSpPr>
        <p:spPr bwMode="auto">
          <a:xfrm>
            <a:off x="2174002" y="3147876"/>
            <a:ext cx="2931" cy="609402"/>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399" name="Line 279"/>
          <p:cNvSpPr>
            <a:spLocks noChangeShapeType="1"/>
          </p:cNvSpPr>
          <p:nvPr/>
        </p:nvSpPr>
        <p:spPr bwMode="auto">
          <a:xfrm flipH="1">
            <a:off x="1831216" y="3300227"/>
            <a:ext cx="84964"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00" name="Line 280"/>
          <p:cNvSpPr>
            <a:spLocks noChangeShapeType="1"/>
          </p:cNvSpPr>
          <p:nvPr/>
        </p:nvSpPr>
        <p:spPr bwMode="auto">
          <a:xfrm flipH="1">
            <a:off x="1831216" y="3221123"/>
            <a:ext cx="84964"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01" name="Line 281"/>
          <p:cNvSpPr>
            <a:spLocks noChangeShapeType="1"/>
          </p:cNvSpPr>
          <p:nvPr/>
        </p:nvSpPr>
        <p:spPr bwMode="auto">
          <a:xfrm flipH="1">
            <a:off x="1831216" y="3379333"/>
            <a:ext cx="84964"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02" name="Line 282"/>
          <p:cNvSpPr>
            <a:spLocks noChangeShapeType="1"/>
          </p:cNvSpPr>
          <p:nvPr/>
        </p:nvSpPr>
        <p:spPr bwMode="auto">
          <a:xfrm flipH="1">
            <a:off x="1831216" y="3458437"/>
            <a:ext cx="84964"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03" name="Line 283"/>
          <p:cNvSpPr>
            <a:spLocks noChangeShapeType="1"/>
          </p:cNvSpPr>
          <p:nvPr/>
        </p:nvSpPr>
        <p:spPr bwMode="auto">
          <a:xfrm flipH="1">
            <a:off x="1831216" y="3540471"/>
            <a:ext cx="84964"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04" name="Line 284"/>
          <p:cNvSpPr>
            <a:spLocks noChangeShapeType="1"/>
          </p:cNvSpPr>
          <p:nvPr/>
        </p:nvSpPr>
        <p:spPr bwMode="auto">
          <a:xfrm flipH="1">
            <a:off x="1831216" y="3619579"/>
            <a:ext cx="84964"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05" name="Line 285"/>
          <p:cNvSpPr>
            <a:spLocks noChangeShapeType="1"/>
          </p:cNvSpPr>
          <p:nvPr/>
        </p:nvSpPr>
        <p:spPr bwMode="auto">
          <a:xfrm flipH="1">
            <a:off x="1831216" y="3698681"/>
            <a:ext cx="84964"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06" name="Freeform 286"/>
          <p:cNvSpPr>
            <a:spLocks noChangeArrowheads="1"/>
          </p:cNvSpPr>
          <p:nvPr/>
        </p:nvSpPr>
        <p:spPr bwMode="auto">
          <a:xfrm>
            <a:off x="3079319" y="3168385"/>
            <a:ext cx="401385" cy="580105"/>
          </a:xfrm>
          <a:custGeom>
            <a:avLst/>
            <a:gdLst>
              <a:gd name="T0" fmla="*/ 604 w 605"/>
              <a:gd name="T1" fmla="*/ 873 h 874"/>
              <a:gd name="T2" fmla="*/ 0 w 605"/>
              <a:gd name="T3" fmla="*/ 873 h 874"/>
              <a:gd name="T4" fmla="*/ 0 w 605"/>
              <a:gd name="T5" fmla="*/ 0 h 874"/>
              <a:gd name="T6" fmla="*/ 604 w 605"/>
              <a:gd name="T7" fmla="*/ 0 h 874"/>
              <a:gd name="T8" fmla="*/ 604 w 605"/>
              <a:gd name="T9" fmla="*/ 873 h 874"/>
            </a:gdLst>
            <a:ahLst/>
            <a:cxnLst>
              <a:cxn ang="0">
                <a:pos x="T0" y="T1"/>
              </a:cxn>
              <a:cxn ang="0">
                <a:pos x="T2" y="T3"/>
              </a:cxn>
              <a:cxn ang="0">
                <a:pos x="T4" y="T5"/>
              </a:cxn>
              <a:cxn ang="0">
                <a:pos x="T6" y="T7"/>
              </a:cxn>
              <a:cxn ang="0">
                <a:pos x="T8" y="T9"/>
              </a:cxn>
            </a:cxnLst>
            <a:rect l="0" t="0" r="r" b="b"/>
            <a:pathLst>
              <a:path w="605" h="874">
                <a:moveTo>
                  <a:pt x="604" y="873"/>
                </a:moveTo>
                <a:lnTo>
                  <a:pt x="0" y="873"/>
                </a:lnTo>
                <a:lnTo>
                  <a:pt x="0" y="0"/>
                </a:lnTo>
                <a:lnTo>
                  <a:pt x="604" y="0"/>
                </a:lnTo>
                <a:lnTo>
                  <a:pt x="604" y="873"/>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407" name="Line 287"/>
          <p:cNvSpPr>
            <a:spLocks noChangeShapeType="1"/>
          </p:cNvSpPr>
          <p:nvPr/>
        </p:nvSpPr>
        <p:spPr bwMode="auto">
          <a:xfrm>
            <a:off x="3384020" y="3168385"/>
            <a:ext cx="2929" cy="571314"/>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08" name="Line 288"/>
          <p:cNvSpPr>
            <a:spLocks noChangeShapeType="1"/>
          </p:cNvSpPr>
          <p:nvPr/>
        </p:nvSpPr>
        <p:spPr bwMode="auto">
          <a:xfrm flipH="1">
            <a:off x="3038301" y="3300227"/>
            <a:ext cx="84964"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09" name="Line 289"/>
          <p:cNvSpPr>
            <a:spLocks noChangeShapeType="1"/>
          </p:cNvSpPr>
          <p:nvPr/>
        </p:nvSpPr>
        <p:spPr bwMode="auto">
          <a:xfrm flipH="1">
            <a:off x="3038301" y="3221123"/>
            <a:ext cx="84964"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10" name="Line 290"/>
          <p:cNvSpPr>
            <a:spLocks noChangeShapeType="1"/>
          </p:cNvSpPr>
          <p:nvPr/>
        </p:nvSpPr>
        <p:spPr bwMode="auto">
          <a:xfrm flipH="1">
            <a:off x="3038301" y="3379333"/>
            <a:ext cx="84964"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11" name="Line 291"/>
          <p:cNvSpPr>
            <a:spLocks noChangeShapeType="1"/>
          </p:cNvSpPr>
          <p:nvPr/>
        </p:nvSpPr>
        <p:spPr bwMode="auto">
          <a:xfrm flipH="1">
            <a:off x="3038301" y="3458437"/>
            <a:ext cx="84964"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12" name="Line 292"/>
          <p:cNvSpPr>
            <a:spLocks noChangeShapeType="1"/>
          </p:cNvSpPr>
          <p:nvPr/>
        </p:nvSpPr>
        <p:spPr bwMode="auto">
          <a:xfrm flipH="1">
            <a:off x="3038301" y="3540471"/>
            <a:ext cx="84964"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13" name="Line 293"/>
          <p:cNvSpPr>
            <a:spLocks noChangeShapeType="1"/>
          </p:cNvSpPr>
          <p:nvPr/>
        </p:nvSpPr>
        <p:spPr bwMode="auto">
          <a:xfrm flipH="1">
            <a:off x="3038301" y="3619579"/>
            <a:ext cx="84964"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14" name="Line 294"/>
          <p:cNvSpPr>
            <a:spLocks noChangeShapeType="1"/>
          </p:cNvSpPr>
          <p:nvPr/>
        </p:nvSpPr>
        <p:spPr bwMode="auto">
          <a:xfrm flipH="1">
            <a:off x="3038301" y="3698681"/>
            <a:ext cx="84964"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15" name="Freeform 295"/>
          <p:cNvSpPr>
            <a:spLocks noChangeArrowheads="1"/>
          </p:cNvSpPr>
          <p:nvPr/>
        </p:nvSpPr>
        <p:spPr bwMode="auto">
          <a:xfrm>
            <a:off x="3592037" y="3147876"/>
            <a:ext cx="79106" cy="609402"/>
          </a:xfrm>
          <a:custGeom>
            <a:avLst/>
            <a:gdLst>
              <a:gd name="T0" fmla="*/ 0 w 121"/>
              <a:gd name="T1" fmla="*/ 0 h 919"/>
              <a:gd name="T2" fmla="*/ 0 w 121"/>
              <a:gd name="T3" fmla="*/ 799 h 919"/>
              <a:gd name="T4" fmla="*/ 60 w 121"/>
              <a:gd name="T5" fmla="*/ 918 h 919"/>
              <a:gd name="T6" fmla="*/ 120 w 121"/>
              <a:gd name="T7" fmla="*/ 799 h 919"/>
              <a:gd name="T8" fmla="*/ 120 w 121"/>
              <a:gd name="T9" fmla="*/ 0 h 919"/>
              <a:gd name="T10" fmla="*/ 0 w 121"/>
              <a:gd name="T11" fmla="*/ 0 h 919"/>
            </a:gdLst>
            <a:ahLst/>
            <a:cxnLst>
              <a:cxn ang="0">
                <a:pos x="T0" y="T1"/>
              </a:cxn>
              <a:cxn ang="0">
                <a:pos x="T2" y="T3"/>
              </a:cxn>
              <a:cxn ang="0">
                <a:pos x="T4" y="T5"/>
              </a:cxn>
              <a:cxn ang="0">
                <a:pos x="T6" y="T7"/>
              </a:cxn>
              <a:cxn ang="0">
                <a:pos x="T8" y="T9"/>
              </a:cxn>
              <a:cxn ang="0">
                <a:pos x="T10" y="T11"/>
              </a:cxn>
            </a:cxnLst>
            <a:rect l="0" t="0" r="r" b="b"/>
            <a:pathLst>
              <a:path w="121" h="919">
                <a:moveTo>
                  <a:pt x="0" y="0"/>
                </a:moveTo>
                <a:lnTo>
                  <a:pt x="0" y="799"/>
                </a:lnTo>
                <a:lnTo>
                  <a:pt x="60" y="918"/>
                </a:lnTo>
                <a:lnTo>
                  <a:pt x="120" y="799"/>
                </a:lnTo>
                <a:lnTo>
                  <a:pt x="120" y="0"/>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416" name="Line 296"/>
          <p:cNvSpPr>
            <a:spLocks noChangeShapeType="1"/>
          </p:cNvSpPr>
          <p:nvPr/>
        </p:nvSpPr>
        <p:spPr bwMode="auto">
          <a:xfrm>
            <a:off x="3592037" y="3250422"/>
            <a:ext cx="7910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17" name="Freeform 297"/>
          <p:cNvSpPr>
            <a:spLocks noChangeArrowheads="1"/>
          </p:cNvSpPr>
          <p:nvPr/>
        </p:nvSpPr>
        <p:spPr bwMode="auto">
          <a:xfrm>
            <a:off x="4869439" y="3168385"/>
            <a:ext cx="79106" cy="580105"/>
          </a:xfrm>
          <a:custGeom>
            <a:avLst/>
            <a:gdLst>
              <a:gd name="T0" fmla="*/ 120 w 121"/>
              <a:gd name="T1" fmla="*/ 0 h 874"/>
              <a:gd name="T2" fmla="*/ 120 w 121"/>
              <a:gd name="T3" fmla="*/ 754 h 874"/>
              <a:gd name="T4" fmla="*/ 60 w 121"/>
              <a:gd name="T5" fmla="*/ 873 h 874"/>
              <a:gd name="T6" fmla="*/ 0 w 121"/>
              <a:gd name="T7" fmla="*/ 754 h 874"/>
              <a:gd name="T8" fmla="*/ 0 w 121"/>
              <a:gd name="T9" fmla="*/ 0 h 874"/>
              <a:gd name="T10" fmla="*/ 120 w 121"/>
              <a:gd name="T11" fmla="*/ 0 h 874"/>
            </a:gdLst>
            <a:ahLst/>
            <a:cxnLst>
              <a:cxn ang="0">
                <a:pos x="T0" y="T1"/>
              </a:cxn>
              <a:cxn ang="0">
                <a:pos x="T2" y="T3"/>
              </a:cxn>
              <a:cxn ang="0">
                <a:pos x="T4" y="T5"/>
              </a:cxn>
              <a:cxn ang="0">
                <a:pos x="T6" y="T7"/>
              </a:cxn>
              <a:cxn ang="0">
                <a:pos x="T8" y="T9"/>
              </a:cxn>
              <a:cxn ang="0">
                <a:pos x="T10" y="T11"/>
              </a:cxn>
            </a:cxnLst>
            <a:rect l="0" t="0" r="r" b="b"/>
            <a:pathLst>
              <a:path w="121" h="874">
                <a:moveTo>
                  <a:pt x="120" y="0"/>
                </a:moveTo>
                <a:lnTo>
                  <a:pt x="120" y="754"/>
                </a:lnTo>
                <a:lnTo>
                  <a:pt x="60" y="873"/>
                </a:lnTo>
                <a:lnTo>
                  <a:pt x="0" y="754"/>
                </a:lnTo>
                <a:lnTo>
                  <a:pt x="0" y="0"/>
                </a:lnTo>
                <a:lnTo>
                  <a:pt x="12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418" name="Freeform 298"/>
          <p:cNvSpPr>
            <a:spLocks noChangeArrowheads="1"/>
          </p:cNvSpPr>
          <p:nvPr/>
        </p:nvSpPr>
        <p:spPr bwMode="auto">
          <a:xfrm>
            <a:off x="4825491" y="3212332"/>
            <a:ext cx="43946" cy="99613"/>
          </a:xfrm>
          <a:custGeom>
            <a:avLst/>
            <a:gdLst>
              <a:gd name="T0" fmla="*/ 67 w 68"/>
              <a:gd name="T1" fmla="*/ 0 h 150"/>
              <a:gd name="T2" fmla="*/ 0 w 68"/>
              <a:gd name="T3" fmla="*/ 0 h 150"/>
              <a:gd name="T4" fmla="*/ 0 w 68"/>
              <a:gd name="T5" fmla="*/ 149 h 150"/>
            </a:gdLst>
            <a:ahLst/>
            <a:cxnLst>
              <a:cxn ang="0">
                <a:pos x="T0" y="T1"/>
              </a:cxn>
              <a:cxn ang="0">
                <a:pos x="T2" y="T3"/>
              </a:cxn>
              <a:cxn ang="0">
                <a:pos x="T4" y="T5"/>
              </a:cxn>
            </a:cxnLst>
            <a:rect l="0" t="0" r="r" b="b"/>
            <a:pathLst>
              <a:path w="68" h="150">
                <a:moveTo>
                  <a:pt x="67" y="0"/>
                </a:moveTo>
                <a:lnTo>
                  <a:pt x="0" y="0"/>
                </a:lnTo>
                <a:lnTo>
                  <a:pt x="0" y="14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19" name="Freeform 299"/>
          <p:cNvSpPr>
            <a:spLocks noChangeArrowheads="1"/>
          </p:cNvSpPr>
          <p:nvPr/>
        </p:nvSpPr>
        <p:spPr bwMode="auto">
          <a:xfrm>
            <a:off x="4359648" y="3168385"/>
            <a:ext cx="398456" cy="580105"/>
          </a:xfrm>
          <a:custGeom>
            <a:avLst/>
            <a:gdLst>
              <a:gd name="T0" fmla="*/ 598 w 599"/>
              <a:gd name="T1" fmla="*/ 873 h 874"/>
              <a:gd name="T2" fmla="*/ 0 w 599"/>
              <a:gd name="T3" fmla="*/ 873 h 874"/>
              <a:gd name="T4" fmla="*/ 0 w 599"/>
              <a:gd name="T5" fmla="*/ 0 h 874"/>
              <a:gd name="T6" fmla="*/ 598 w 599"/>
              <a:gd name="T7" fmla="*/ 0 h 874"/>
              <a:gd name="T8" fmla="*/ 598 w 599"/>
              <a:gd name="T9" fmla="*/ 873 h 874"/>
            </a:gdLst>
            <a:ahLst/>
            <a:cxnLst>
              <a:cxn ang="0">
                <a:pos x="T0" y="T1"/>
              </a:cxn>
              <a:cxn ang="0">
                <a:pos x="T2" y="T3"/>
              </a:cxn>
              <a:cxn ang="0">
                <a:pos x="T4" y="T5"/>
              </a:cxn>
              <a:cxn ang="0">
                <a:pos x="T6" y="T7"/>
              </a:cxn>
              <a:cxn ang="0">
                <a:pos x="T8" y="T9"/>
              </a:cxn>
            </a:cxnLst>
            <a:rect l="0" t="0" r="r" b="b"/>
            <a:pathLst>
              <a:path w="599" h="874">
                <a:moveTo>
                  <a:pt x="598" y="873"/>
                </a:moveTo>
                <a:lnTo>
                  <a:pt x="0" y="873"/>
                </a:lnTo>
                <a:lnTo>
                  <a:pt x="0" y="0"/>
                </a:lnTo>
                <a:lnTo>
                  <a:pt x="598" y="0"/>
                </a:lnTo>
                <a:lnTo>
                  <a:pt x="598" y="873"/>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420" name="Line 300"/>
          <p:cNvSpPr>
            <a:spLocks noChangeShapeType="1"/>
          </p:cNvSpPr>
          <p:nvPr/>
        </p:nvSpPr>
        <p:spPr bwMode="auto">
          <a:xfrm>
            <a:off x="4658491" y="3168385"/>
            <a:ext cx="2931" cy="571314"/>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21" name="Line 301"/>
          <p:cNvSpPr>
            <a:spLocks noChangeShapeType="1"/>
          </p:cNvSpPr>
          <p:nvPr/>
        </p:nvSpPr>
        <p:spPr bwMode="auto">
          <a:xfrm flipH="1">
            <a:off x="4318632" y="3300227"/>
            <a:ext cx="84966"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22" name="Line 302"/>
          <p:cNvSpPr>
            <a:spLocks noChangeShapeType="1"/>
          </p:cNvSpPr>
          <p:nvPr/>
        </p:nvSpPr>
        <p:spPr bwMode="auto">
          <a:xfrm flipH="1">
            <a:off x="4318632" y="3221123"/>
            <a:ext cx="8496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23" name="Line 303"/>
          <p:cNvSpPr>
            <a:spLocks noChangeShapeType="1"/>
          </p:cNvSpPr>
          <p:nvPr/>
        </p:nvSpPr>
        <p:spPr bwMode="auto">
          <a:xfrm flipH="1">
            <a:off x="4318632" y="3379333"/>
            <a:ext cx="8496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24" name="Line 304"/>
          <p:cNvSpPr>
            <a:spLocks noChangeShapeType="1"/>
          </p:cNvSpPr>
          <p:nvPr/>
        </p:nvSpPr>
        <p:spPr bwMode="auto">
          <a:xfrm flipH="1">
            <a:off x="4318632" y="3458437"/>
            <a:ext cx="84966"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25" name="Line 305"/>
          <p:cNvSpPr>
            <a:spLocks noChangeShapeType="1"/>
          </p:cNvSpPr>
          <p:nvPr/>
        </p:nvSpPr>
        <p:spPr bwMode="auto">
          <a:xfrm flipH="1">
            <a:off x="4318632" y="3540471"/>
            <a:ext cx="84966"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26" name="Line 306"/>
          <p:cNvSpPr>
            <a:spLocks noChangeShapeType="1"/>
          </p:cNvSpPr>
          <p:nvPr/>
        </p:nvSpPr>
        <p:spPr bwMode="auto">
          <a:xfrm flipH="1">
            <a:off x="4318632" y="3619579"/>
            <a:ext cx="8496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27" name="Line 307"/>
          <p:cNvSpPr>
            <a:spLocks noChangeShapeType="1"/>
          </p:cNvSpPr>
          <p:nvPr/>
        </p:nvSpPr>
        <p:spPr bwMode="auto">
          <a:xfrm flipH="1">
            <a:off x="4318632" y="3698681"/>
            <a:ext cx="84966"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28" name="Freeform 308"/>
          <p:cNvSpPr>
            <a:spLocks noChangeArrowheads="1"/>
          </p:cNvSpPr>
          <p:nvPr/>
        </p:nvSpPr>
        <p:spPr bwMode="auto">
          <a:xfrm>
            <a:off x="6146840" y="3147876"/>
            <a:ext cx="79106" cy="609402"/>
          </a:xfrm>
          <a:custGeom>
            <a:avLst/>
            <a:gdLst>
              <a:gd name="T0" fmla="*/ 0 w 120"/>
              <a:gd name="T1" fmla="*/ 0 h 919"/>
              <a:gd name="T2" fmla="*/ 0 w 120"/>
              <a:gd name="T3" fmla="*/ 799 h 919"/>
              <a:gd name="T4" fmla="*/ 59 w 120"/>
              <a:gd name="T5" fmla="*/ 918 h 919"/>
              <a:gd name="T6" fmla="*/ 119 w 120"/>
              <a:gd name="T7" fmla="*/ 799 h 919"/>
              <a:gd name="T8" fmla="*/ 119 w 120"/>
              <a:gd name="T9" fmla="*/ 0 h 919"/>
              <a:gd name="T10" fmla="*/ 0 w 120"/>
              <a:gd name="T11" fmla="*/ 0 h 919"/>
            </a:gdLst>
            <a:ahLst/>
            <a:cxnLst>
              <a:cxn ang="0">
                <a:pos x="T0" y="T1"/>
              </a:cxn>
              <a:cxn ang="0">
                <a:pos x="T2" y="T3"/>
              </a:cxn>
              <a:cxn ang="0">
                <a:pos x="T4" y="T5"/>
              </a:cxn>
              <a:cxn ang="0">
                <a:pos x="T6" y="T7"/>
              </a:cxn>
              <a:cxn ang="0">
                <a:pos x="T8" y="T9"/>
              </a:cxn>
              <a:cxn ang="0">
                <a:pos x="T10" y="T11"/>
              </a:cxn>
            </a:cxnLst>
            <a:rect l="0" t="0" r="r" b="b"/>
            <a:pathLst>
              <a:path w="120" h="919">
                <a:moveTo>
                  <a:pt x="0" y="0"/>
                </a:moveTo>
                <a:lnTo>
                  <a:pt x="0" y="799"/>
                </a:lnTo>
                <a:lnTo>
                  <a:pt x="59" y="918"/>
                </a:lnTo>
                <a:lnTo>
                  <a:pt x="119" y="799"/>
                </a:lnTo>
                <a:lnTo>
                  <a:pt x="119" y="0"/>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429" name="Line 309"/>
          <p:cNvSpPr>
            <a:spLocks noChangeShapeType="1"/>
          </p:cNvSpPr>
          <p:nvPr/>
        </p:nvSpPr>
        <p:spPr bwMode="auto">
          <a:xfrm>
            <a:off x="6146840" y="3250422"/>
            <a:ext cx="7910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30" name="Freeform 310"/>
          <p:cNvSpPr>
            <a:spLocks noChangeArrowheads="1"/>
          </p:cNvSpPr>
          <p:nvPr/>
        </p:nvSpPr>
        <p:spPr bwMode="auto">
          <a:xfrm>
            <a:off x="5604824" y="3221123"/>
            <a:ext cx="442401" cy="544947"/>
          </a:xfrm>
          <a:custGeom>
            <a:avLst/>
            <a:gdLst>
              <a:gd name="T0" fmla="*/ 202 w 665"/>
              <a:gd name="T1" fmla="*/ 0 h 822"/>
              <a:gd name="T2" fmla="*/ 0 w 665"/>
              <a:gd name="T3" fmla="*/ 0 h 822"/>
              <a:gd name="T4" fmla="*/ 0 w 665"/>
              <a:gd name="T5" fmla="*/ 821 h 822"/>
              <a:gd name="T6" fmla="*/ 664 w 665"/>
              <a:gd name="T7" fmla="*/ 821 h 822"/>
              <a:gd name="T8" fmla="*/ 664 w 665"/>
              <a:gd name="T9" fmla="*/ 0 h 822"/>
              <a:gd name="T10" fmla="*/ 470 w 665"/>
              <a:gd name="T11" fmla="*/ 0 h 822"/>
            </a:gdLst>
            <a:ahLst/>
            <a:cxnLst>
              <a:cxn ang="0">
                <a:pos x="T0" y="T1"/>
              </a:cxn>
              <a:cxn ang="0">
                <a:pos x="T2" y="T3"/>
              </a:cxn>
              <a:cxn ang="0">
                <a:pos x="T4" y="T5"/>
              </a:cxn>
              <a:cxn ang="0">
                <a:pos x="T6" y="T7"/>
              </a:cxn>
              <a:cxn ang="0">
                <a:pos x="T8" y="T9"/>
              </a:cxn>
              <a:cxn ang="0">
                <a:pos x="T10" y="T11"/>
              </a:cxn>
            </a:cxnLst>
            <a:rect l="0" t="0" r="r" b="b"/>
            <a:pathLst>
              <a:path w="665" h="822">
                <a:moveTo>
                  <a:pt x="202" y="0"/>
                </a:moveTo>
                <a:lnTo>
                  <a:pt x="0" y="0"/>
                </a:lnTo>
                <a:lnTo>
                  <a:pt x="0" y="821"/>
                </a:lnTo>
                <a:lnTo>
                  <a:pt x="664" y="821"/>
                </a:lnTo>
                <a:lnTo>
                  <a:pt x="664" y="0"/>
                </a:lnTo>
                <a:lnTo>
                  <a:pt x="47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31" name="Freeform 311"/>
          <p:cNvSpPr>
            <a:spLocks noChangeArrowheads="1"/>
          </p:cNvSpPr>
          <p:nvPr/>
        </p:nvSpPr>
        <p:spPr bwMode="auto">
          <a:xfrm>
            <a:off x="5727876" y="3147876"/>
            <a:ext cx="199228" cy="125984"/>
          </a:xfrm>
          <a:custGeom>
            <a:avLst/>
            <a:gdLst>
              <a:gd name="T0" fmla="*/ 209 w 299"/>
              <a:gd name="T1" fmla="*/ 59 h 188"/>
              <a:gd name="T2" fmla="*/ 209 w 299"/>
              <a:gd name="T3" fmla="*/ 0 h 188"/>
              <a:gd name="T4" fmla="*/ 89 w 299"/>
              <a:gd name="T5" fmla="*/ 0 h 188"/>
              <a:gd name="T6" fmla="*/ 89 w 299"/>
              <a:gd name="T7" fmla="*/ 59 h 188"/>
              <a:gd name="T8" fmla="*/ 29 w 299"/>
              <a:gd name="T9" fmla="*/ 59 h 188"/>
              <a:gd name="T10" fmla="*/ 0 w 299"/>
              <a:gd name="T11" fmla="*/ 187 h 188"/>
              <a:gd name="T12" fmla="*/ 298 w 299"/>
              <a:gd name="T13" fmla="*/ 187 h 188"/>
              <a:gd name="T14" fmla="*/ 268 w 299"/>
              <a:gd name="T15" fmla="*/ 59 h 188"/>
              <a:gd name="T16" fmla="*/ 209 w 299"/>
              <a:gd name="T17" fmla="*/ 59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9" h="188">
                <a:moveTo>
                  <a:pt x="209" y="59"/>
                </a:moveTo>
                <a:lnTo>
                  <a:pt x="209" y="0"/>
                </a:lnTo>
                <a:lnTo>
                  <a:pt x="89" y="0"/>
                </a:lnTo>
                <a:lnTo>
                  <a:pt x="89" y="59"/>
                </a:lnTo>
                <a:lnTo>
                  <a:pt x="29" y="59"/>
                </a:lnTo>
                <a:lnTo>
                  <a:pt x="0" y="187"/>
                </a:lnTo>
                <a:lnTo>
                  <a:pt x="298" y="187"/>
                </a:lnTo>
                <a:lnTo>
                  <a:pt x="268" y="59"/>
                </a:lnTo>
                <a:lnTo>
                  <a:pt x="209" y="5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432" name="Freeform 312"/>
          <p:cNvSpPr>
            <a:spLocks noChangeArrowheads="1"/>
          </p:cNvSpPr>
          <p:nvPr/>
        </p:nvSpPr>
        <p:spPr bwMode="auto">
          <a:xfrm>
            <a:off x="7424242" y="3168385"/>
            <a:ext cx="79106" cy="580105"/>
          </a:xfrm>
          <a:custGeom>
            <a:avLst/>
            <a:gdLst>
              <a:gd name="T0" fmla="*/ 119 w 120"/>
              <a:gd name="T1" fmla="*/ 0 h 874"/>
              <a:gd name="T2" fmla="*/ 119 w 120"/>
              <a:gd name="T3" fmla="*/ 754 h 874"/>
              <a:gd name="T4" fmla="*/ 59 w 120"/>
              <a:gd name="T5" fmla="*/ 873 h 874"/>
              <a:gd name="T6" fmla="*/ 0 w 120"/>
              <a:gd name="T7" fmla="*/ 754 h 874"/>
              <a:gd name="T8" fmla="*/ 0 w 120"/>
              <a:gd name="T9" fmla="*/ 0 h 874"/>
              <a:gd name="T10" fmla="*/ 119 w 120"/>
              <a:gd name="T11" fmla="*/ 0 h 874"/>
            </a:gdLst>
            <a:ahLst/>
            <a:cxnLst>
              <a:cxn ang="0">
                <a:pos x="T0" y="T1"/>
              </a:cxn>
              <a:cxn ang="0">
                <a:pos x="T2" y="T3"/>
              </a:cxn>
              <a:cxn ang="0">
                <a:pos x="T4" y="T5"/>
              </a:cxn>
              <a:cxn ang="0">
                <a:pos x="T6" y="T7"/>
              </a:cxn>
              <a:cxn ang="0">
                <a:pos x="T8" y="T9"/>
              </a:cxn>
              <a:cxn ang="0">
                <a:pos x="T10" y="T11"/>
              </a:cxn>
            </a:cxnLst>
            <a:rect l="0" t="0" r="r" b="b"/>
            <a:pathLst>
              <a:path w="120" h="874">
                <a:moveTo>
                  <a:pt x="119" y="0"/>
                </a:moveTo>
                <a:lnTo>
                  <a:pt x="119" y="754"/>
                </a:lnTo>
                <a:lnTo>
                  <a:pt x="59" y="873"/>
                </a:lnTo>
                <a:lnTo>
                  <a:pt x="0" y="754"/>
                </a:lnTo>
                <a:lnTo>
                  <a:pt x="0" y="0"/>
                </a:lnTo>
                <a:lnTo>
                  <a:pt x="119"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433" name="Freeform 313"/>
          <p:cNvSpPr>
            <a:spLocks noChangeArrowheads="1"/>
          </p:cNvSpPr>
          <p:nvPr/>
        </p:nvSpPr>
        <p:spPr bwMode="auto">
          <a:xfrm>
            <a:off x="7386155" y="3212332"/>
            <a:ext cx="41018" cy="99613"/>
          </a:xfrm>
          <a:custGeom>
            <a:avLst/>
            <a:gdLst>
              <a:gd name="T0" fmla="*/ 60 w 61"/>
              <a:gd name="T1" fmla="*/ 0 h 150"/>
              <a:gd name="T2" fmla="*/ 0 w 61"/>
              <a:gd name="T3" fmla="*/ 0 h 150"/>
              <a:gd name="T4" fmla="*/ 0 w 61"/>
              <a:gd name="T5" fmla="*/ 149 h 150"/>
            </a:gdLst>
            <a:ahLst/>
            <a:cxnLst>
              <a:cxn ang="0">
                <a:pos x="T0" y="T1"/>
              </a:cxn>
              <a:cxn ang="0">
                <a:pos x="T2" y="T3"/>
              </a:cxn>
              <a:cxn ang="0">
                <a:pos x="T4" y="T5"/>
              </a:cxn>
            </a:cxnLst>
            <a:rect l="0" t="0" r="r" b="b"/>
            <a:pathLst>
              <a:path w="61" h="150">
                <a:moveTo>
                  <a:pt x="60" y="0"/>
                </a:moveTo>
                <a:lnTo>
                  <a:pt x="0" y="0"/>
                </a:lnTo>
                <a:lnTo>
                  <a:pt x="0" y="14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34" name="Freeform 314"/>
          <p:cNvSpPr>
            <a:spLocks noChangeArrowheads="1"/>
          </p:cNvSpPr>
          <p:nvPr/>
        </p:nvSpPr>
        <p:spPr bwMode="auto">
          <a:xfrm>
            <a:off x="6885153" y="3221123"/>
            <a:ext cx="436545" cy="544947"/>
          </a:xfrm>
          <a:custGeom>
            <a:avLst/>
            <a:gdLst>
              <a:gd name="T0" fmla="*/ 194 w 658"/>
              <a:gd name="T1" fmla="*/ 0 h 822"/>
              <a:gd name="T2" fmla="*/ 0 w 658"/>
              <a:gd name="T3" fmla="*/ 0 h 822"/>
              <a:gd name="T4" fmla="*/ 0 w 658"/>
              <a:gd name="T5" fmla="*/ 821 h 822"/>
              <a:gd name="T6" fmla="*/ 657 w 658"/>
              <a:gd name="T7" fmla="*/ 821 h 822"/>
              <a:gd name="T8" fmla="*/ 657 w 658"/>
              <a:gd name="T9" fmla="*/ 0 h 822"/>
              <a:gd name="T10" fmla="*/ 463 w 658"/>
              <a:gd name="T11" fmla="*/ 0 h 822"/>
            </a:gdLst>
            <a:ahLst/>
            <a:cxnLst>
              <a:cxn ang="0">
                <a:pos x="T0" y="T1"/>
              </a:cxn>
              <a:cxn ang="0">
                <a:pos x="T2" y="T3"/>
              </a:cxn>
              <a:cxn ang="0">
                <a:pos x="T4" y="T5"/>
              </a:cxn>
              <a:cxn ang="0">
                <a:pos x="T6" y="T7"/>
              </a:cxn>
              <a:cxn ang="0">
                <a:pos x="T8" y="T9"/>
              </a:cxn>
              <a:cxn ang="0">
                <a:pos x="T10" y="T11"/>
              </a:cxn>
            </a:cxnLst>
            <a:rect l="0" t="0" r="r" b="b"/>
            <a:pathLst>
              <a:path w="658" h="822">
                <a:moveTo>
                  <a:pt x="194" y="0"/>
                </a:moveTo>
                <a:lnTo>
                  <a:pt x="0" y="0"/>
                </a:lnTo>
                <a:lnTo>
                  <a:pt x="0" y="821"/>
                </a:lnTo>
                <a:lnTo>
                  <a:pt x="657" y="821"/>
                </a:lnTo>
                <a:lnTo>
                  <a:pt x="657" y="0"/>
                </a:lnTo>
                <a:lnTo>
                  <a:pt x="463"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35" name="Freeform 315"/>
          <p:cNvSpPr>
            <a:spLocks noChangeArrowheads="1"/>
          </p:cNvSpPr>
          <p:nvPr/>
        </p:nvSpPr>
        <p:spPr bwMode="auto">
          <a:xfrm>
            <a:off x="7002346" y="3147876"/>
            <a:ext cx="199228" cy="125984"/>
          </a:xfrm>
          <a:custGeom>
            <a:avLst/>
            <a:gdLst>
              <a:gd name="T0" fmla="*/ 209 w 300"/>
              <a:gd name="T1" fmla="*/ 59 h 188"/>
              <a:gd name="T2" fmla="*/ 209 w 300"/>
              <a:gd name="T3" fmla="*/ 0 h 188"/>
              <a:gd name="T4" fmla="*/ 89 w 300"/>
              <a:gd name="T5" fmla="*/ 0 h 188"/>
              <a:gd name="T6" fmla="*/ 89 w 300"/>
              <a:gd name="T7" fmla="*/ 59 h 188"/>
              <a:gd name="T8" fmla="*/ 30 w 300"/>
              <a:gd name="T9" fmla="*/ 59 h 188"/>
              <a:gd name="T10" fmla="*/ 0 w 300"/>
              <a:gd name="T11" fmla="*/ 187 h 188"/>
              <a:gd name="T12" fmla="*/ 299 w 300"/>
              <a:gd name="T13" fmla="*/ 187 h 188"/>
              <a:gd name="T14" fmla="*/ 269 w 300"/>
              <a:gd name="T15" fmla="*/ 59 h 188"/>
              <a:gd name="T16" fmla="*/ 209 w 300"/>
              <a:gd name="T17" fmla="*/ 59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88">
                <a:moveTo>
                  <a:pt x="209" y="59"/>
                </a:moveTo>
                <a:lnTo>
                  <a:pt x="209" y="0"/>
                </a:lnTo>
                <a:lnTo>
                  <a:pt x="89" y="0"/>
                </a:lnTo>
                <a:lnTo>
                  <a:pt x="89" y="59"/>
                </a:lnTo>
                <a:lnTo>
                  <a:pt x="30" y="59"/>
                </a:lnTo>
                <a:lnTo>
                  <a:pt x="0" y="187"/>
                </a:lnTo>
                <a:lnTo>
                  <a:pt x="299" y="187"/>
                </a:lnTo>
                <a:lnTo>
                  <a:pt x="269" y="59"/>
                </a:lnTo>
                <a:lnTo>
                  <a:pt x="209" y="5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436" name="Line 316"/>
          <p:cNvSpPr>
            <a:spLocks noChangeShapeType="1"/>
          </p:cNvSpPr>
          <p:nvPr/>
        </p:nvSpPr>
        <p:spPr bwMode="auto">
          <a:xfrm>
            <a:off x="8311979" y="3379333"/>
            <a:ext cx="21680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37" name="Line 317"/>
          <p:cNvSpPr>
            <a:spLocks noChangeShapeType="1"/>
          </p:cNvSpPr>
          <p:nvPr/>
        </p:nvSpPr>
        <p:spPr bwMode="auto">
          <a:xfrm>
            <a:off x="8311979" y="3478948"/>
            <a:ext cx="21680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38" name="Line 318"/>
          <p:cNvSpPr>
            <a:spLocks noChangeShapeType="1"/>
          </p:cNvSpPr>
          <p:nvPr/>
        </p:nvSpPr>
        <p:spPr bwMode="auto">
          <a:xfrm>
            <a:off x="8311979" y="3578561"/>
            <a:ext cx="21680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39" name="Line 319"/>
          <p:cNvSpPr>
            <a:spLocks noChangeShapeType="1"/>
          </p:cNvSpPr>
          <p:nvPr/>
        </p:nvSpPr>
        <p:spPr bwMode="auto">
          <a:xfrm>
            <a:off x="8311979" y="3678176"/>
            <a:ext cx="21680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40" name="Line 320"/>
          <p:cNvSpPr>
            <a:spLocks noChangeShapeType="1"/>
          </p:cNvSpPr>
          <p:nvPr/>
        </p:nvSpPr>
        <p:spPr bwMode="auto">
          <a:xfrm flipH="1">
            <a:off x="8227012" y="3379333"/>
            <a:ext cx="4687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41" name="Line 321"/>
          <p:cNvSpPr>
            <a:spLocks noChangeShapeType="1"/>
          </p:cNvSpPr>
          <p:nvPr/>
        </p:nvSpPr>
        <p:spPr bwMode="auto">
          <a:xfrm flipH="1">
            <a:off x="8227012" y="3478948"/>
            <a:ext cx="4687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42" name="Line 322"/>
          <p:cNvSpPr>
            <a:spLocks noChangeShapeType="1"/>
          </p:cNvSpPr>
          <p:nvPr/>
        </p:nvSpPr>
        <p:spPr bwMode="auto">
          <a:xfrm flipH="1">
            <a:off x="8227012" y="3578561"/>
            <a:ext cx="4687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43" name="Line 323"/>
          <p:cNvSpPr>
            <a:spLocks noChangeShapeType="1"/>
          </p:cNvSpPr>
          <p:nvPr/>
        </p:nvSpPr>
        <p:spPr bwMode="auto">
          <a:xfrm flipH="1">
            <a:off x="8227012" y="3678176"/>
            <a:ext cx="4687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44" name="Freeform 324"/>
          <p:cNvSpPr>
            <a:spLocks noChangeArrowheads="1"/>
          </p:cNvSpPr>
          <p:nvPr/>
        </p:nvSpPr>
        <p:spPr bwMode="auto">
          <a:xfrm>
            <a:off x="8156697" y="3221123"/>
            <a:ext cx="442403" cy="544947"/>
          </a:xfrm>
          <a:custGeom>
            <a:avLst/>
            <a:gdLst>
              <a:gd name="T0" fmla="*/ 202 w 666"/>
              <a:gd name="T1" fmla="*/ 0 h 822"/>
              <a:gd name="T2" fmla="*/ 0 w 666"/>
              <a:gd name="T3" fmla="*/ 0 h 822"/>
              <a:gd name="T4" fmla="*/ 0 w 666"/>
              <a:gd name="T5" fmla="*/ 821 h 822"/>
              <a:gd name="T6" fmla="*/ 665 w 666"/>
              <a:gd name="T7" fmla="*/ 821 h 822"/>
              <a:gd name="T8" fmla="*/ 665 w 666"/>
              <a:gd name="T9" fmla="*/ 0 h 822"/>
              <a:gd name="T10" fmla="*/ 470 w 666"/>
              <a:gd name="T11" fmla="*/ 0 h 822"/>
            </a:gdLst>
            <a:ahLst/>
            <a:cxnLst>
              <a:cxn ang="0">
                <a:pos x="T0" y="T1"/>
              </a:cxn>
              <a:cxn ang="0">
                <a:pos x="T2" y="T3"/>
              </a:cxn>
              <a:cxn ang="0">
                <a:pos x="T4" y="T5"/>
              </a:cxn>
              <a:cxn ang="0">
                <a:pos x="T6" y="T7"/>
              </a:cxn>
              <a:cxn ang="0">
                <a:pos x="T8" y="T9"/>
              </a:cxn>
              <a:cxn ang="0">
                <a:pos x="T10" y="T11"/>
              </a:cxn>
            </a:cxnLst>
            <a:rect l="0" t="0" r="r" b="b"/>
            <a:pathLst>
              <a:path w="666" h="822">
                <a:moveTo>
                  <a:pt x="202" y="0"/>
                </a:moveTo>
                <a:lnTo>
                  <a:pt x="0" y="0"/>
                </a:lnTo>
                <a:lnTo>
                  <a:pt x="0" y="821"/>
                </a:lnTo>
                <a:lnTo>
                  <a:pt x="665" y="821"/>
                </a:lnTo>
                <a:lnTo>
                  <a:pt x="665" y="0"/>
                </a:lnTo>
                <a:lnTo>
                  <a:pt x="47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45" name="Freeform 325"/>
          <p:cNvSpPr>
            <a:spLocks noChangeArrowheads="1"/>
          </p:cNvSpPr>
          <p:nvPr/>
        </p:nvSpPr>
        <p:spPr bwMode="auto">
          <a:xfrm>
            <a:off x="8282679" y="3147876"/>
            <a:ext cx="199228" cy="125984"/>
          </a:xfrm>
          <a:custGeom>
            <a:avLst/>
            <a:gdLst>
              <a:gd name="T0" fmla="*/ 209 w 299"/>
              <a:gd name="T1" fmla="*/ 59 h 188"/>
              <a:gd name="T2" fmla="*/ 209 w 299"/>
              <a:gd name="T3" fmla="*/ 0 h 188"/>
              <a:gd name="T4" fmla="*/ 89 w 299"/>
              <a:gd name="T5" fmla="*/ 0 h 188"/>
              <a:gd name="T6" fmla="*/ 89 w 299"/>
              <a:gd name="T7" fmla="*/ 59 h 188"/>
              <a:gd name="T8" fmla="*/ 30 w 299"/>
              <a:gd name="T9" fmla="*/ 59 h 188"/>
              <a:gd name="T10" fmla="*/ 0 w 299"/>
              <a:gd name="T11" fmla="*/ 187 h 188"/>
              <a:gd name="T12" fmla="*/ 298 w 299"/>
              <a:gd name="T13" fmla="*/ 187 h 188"/>
              <a:gd name="T14" fmla="*/ 269 w 299"/>
              <a:gd name="T15" fmla="*/ 59 h 188"/>
              <a:gd name="T16" fmla="*/ 209 w 299"/>
              <a:gd name="T17" fmla="*/ 59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9" h="188">
                <a:moveTo>
                  <a:pt x="209" y="59"/>
                </a:moveTo>
                <a:lnTo>
                  <a:pt x="209" y="0"/>
                </a:lnTo>
                <a:lnTo>
                  <a:pt x="89" y="0"/>
                </a:lnTo>
                <a:lnTo>
                  <a:pt x="89" y="59"/>
                </a:lnTo>
                <a:lnTo>
                  <a:pt x="30" y="59"/>
                </a:lnTo>
                <a:lnTo>
                  <a:pt x="0" y="187"/>
                </a:lnTo>
                <a:lnTo>
                  <a:pt x="298" y="187"/>
                </a:lnTo>
                <a:lnTo>
                  <a:pt x="269" y="59"/>
                </a:lnTo>
                <a:lnTo>
                  <a:pt x="209" y="5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446" name="Freeform 326"/>
          <p:cNvSpPr>
            <a:spLocks noChangeArrowheads="1"/>
          </p:cNvSpPr>
          <p:nvPr/>
        </p:nvSpPr>
        <p:spPr bwMode="auto">
          <a:xfrm>
            <a:off x="8698713" y="3250420"/>
            <a:ext cx="79104" cy="606473"/>
          </a:xfrm>
          <a:custGeom>
            <a:avLst/>
            <a:gdLst>
              <a:gd name="T0" fmla="*/ 0 w 120"/>
              <a:gd name="T1" fmla="*/ 0 h 911"/>
              <a:gd name="T2" fmla="*/ 0 w 120"/>
              <a:gd name="T3" fmla="*/ 791 h 911"/>
              <a:gd name="T4" fmla="*/ 60 w 120"/>
              <a:gd name="T5" fmla="*/ 910 h 911"/>
              <a:gd name="T6" fmla="*/ 119 w 120"/>
              <a:gd name="T7" fmla="*/ 791 h 911"/>
              <a:gd name="T8" fmla="*/ 119 w 120"/>
              <a:gd name="T9" fmla="*/ 0 h 911"/>
              <a:gd name="T10" fmla="*/ 0 w 120"/>
              <a:gd name="T11" fmla="*/ 0 h 911"/>
            </a:gdLst>
            <a:ahLst/>
            <a:cxnLst>
              <a:cxn ang="0">
                <a:pos x="T0" y="T1"/>
              </a:cxn>
              <a:cxn ang="0">
                <a:pos x="T2" y="T3"/>
              </a:cxn>
              <a:cxn ang="0">
                <a:pos x="T4" y="T5"/>
              </a:cxn>
              <a:cxn ang="0">
                <a:pos x="T6" y="T7"/>
              </a:cxn>
              <a:cxn ang="0">
                <a:pos x="T8" y="T9"/>
              </a:cxn>
              <a:cxn ang="0">
                <a:pos x="T10" y="T11"/>
              </a:cxn>
            </a:cxnLst>
            <a:rect l="0" t="0" r="r" b="b"/>
            <a:pathLst>
              <a:path w="120" h="911">
                <a:moveTo>
                  <a:pt x="0" y="0"/>
                </a:moveTo>
                <a:lnTo>
                  <a:pt x="0" y="791"/>
                </a:lnTo>
                <a:lnTo>
                  <a:pt x="60" y="910"/>
                </a:lnTo>
                <a:lnTo>
                  <a:pt x="119" y="791"/>
                </a:lnTo>
                <a:lnTo>
                  <a:pt x="119" y="0"/>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447" name="Line 327"/>
          <p:cNvSpPr>
            <a:spLocks noChangeShapeType="1"/>
          </p:cNvSpPr>
          <p:nvPr/>
        </p:nvSpPr>
        <p:spPr bwMode="auto">
          <a:xfrm>
            <a:off x="8698713" y="3250422"/>
            <a:ext cx="79104"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48" name="Line 328"/>
          <p:cNvSpPr>
            <a:spLocks noChangeShapeType="1"/>
          </p:cNvSpPr>
          <p:nvPr/>
        </p:nvSpPr>
        <p:spPr bwMode="auto">
          <a:xfrm>
            <a:off x="9586448" y="3379333"/>
            <a:ext cx="21973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49" name="Line 329"/>
          <p:cNvSpPr>
            <a:spLocks noChangeShapeType="1"/>
          </p:cNvSpPr>
          <p:nvPr/>
        </p:nvSpPr>
        <p:spPr bwMode="auto">
          <a:xfrm>
            <a:off x="9586448" y="3478948"/>
            <a:ext cx="21973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50" name="Line 330"/>
          <p:cNvSpPr>
            <a:spLocks noChangeShapeType="1"/>
          </p:cNvSpPr>
          <p:nvPr/>
        </p:nvSpPr>
        <p:spPr bwMode="auto">
          <a:xfrm>
            <a:off x="9586448" y="3578561"/>
            <a:ext cx="21973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51" name="Line 331"/>
          <p:cNvSpPr>
            <a:spLocks noChangeShapeType="1"/>
          </p:cNvSpPr>
          <p:nvPr/>
        </p:nvSpPr>
        <p:spPr bwMode="auto">
          <a:xfrm>
            <a:off x="9586448" y="3678176"/>
            <a:ext cx="21973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52" name="Line 332"/>
          <p:cNvSpPr>
            <a:spLocks noChangeShapeType="1"/>
          </p:cNvSpPr>
          <p:nvPr/>
        </p:nvSpPr>
        <p:spPr bwMode="auto">
          <a:xfrm flipH="1">
            <a:off x="9504413" y="3379333"/>
            <a:ext cx="4394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53" name="Line 333"/>
          <p:cNvSpPr>
            <a:spLocks noChangeShapeType="1"/>
          </p:cNvSpPr>
          <p:nvPr/>
        </p:nvSpPr>
        <p:spPr bwMode="auto">
          <a:xfrm flipH="1">
            <a:off x="9504413" y="3478948"/>
            <a:ext cx="4394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54" name="Line 334"/>
          <p:cNvSpPr>
            <a:spLocks noChangeShapeType="1"/>
          </p:cNvSpPr>
          <p:nvPr/>
        </p:nvSpPr>
        <p:spPr bwMode="auto">
          <a:xfrm flipH="1">
            <a:off x="9504413" y="3578561"/>
            <a:ext cx="4394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55" name="Line 335"/>
          <p:cNvSpPr>
            <a:spLocks noChangeShapeType="1"/>
          </p:cNvSpPr>
          <p:nvPr/>
        </p:nvSpPr>
        <p:spPr bwMode="auto">
          <a:xfrm flipH="1">
            <a:off x="9504413" y="3678176"/>
            <a:ext cx="4394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56" name="Freeform 336"/>
          <p:cNvSpPr>
            <a:spLocks noChangeArrowheads="1"/>
          </p:cNvSpPr>
          <p:nvPr/>
        </p:nvSpPr>
        <p:spPr bwMode="auto">
          <a:xfrm>
            <a:off x="9437028" y="3221123"/>
            <a:ext cx="436543" cy="544947"/>
          </a:xfrm>
          <a:custGeom>
            <a:avLst/>
            <a:gdLst>
              <a:gd name="T0" fmla="*/ 194 w 658"/>
              <a:gd name="T1" fmla="*/ 0 h 822"/>
              <a:gd name="T2" fmla="*/ 0 w 658"/>
              <a:gd name="T3" fmla="*/ 0 h 822"/>
              <a:gd name="T4" fmla="*/ 0 w 658"/>
              <a:gd name="T5" fmla="*/ 821 h 822"/>
              <a:gd name="T6" fmla="*/ 657 w 658"/>
              <a:gd name="T7" fmla="*/ 821 h 822"/>
              <a:gd name="T8" fmla="*/ 657 w 658"/>
              <a:gd name="T9" fmla="*/ 0 h 822"/>
              <a:gd name="T10" fmla="*/ 463 w 658"/>
              <a:gd name="T11" fmla="*/ 0 h 822"/>
            </a:gdLst>
            <a:ahLst/>
            <a:cxnLst>
              <a:cxn ang="0">
                <a:pos x="T0" y="T1"/>
              </a:cxn>
              <a:cxn ang="0">
                <a:pos x="T2" y="T3"/>
              </a:cxn>
              <a:cxn ang="0">
                <a:pos x="T4" y="T5"/>
              </a:cxn>
              <a:cxn ang="0">
                <a:pos x="T6" y="T7"/>
              </a:cxn>
              <a:cxn ang="0">
                <a:pos x="T8" y="T9"/>
              </a:cxn>
              <a:cxn ang="0">
                <a:pos x="T10" y="T11"/>
              </a:cxn>
            </a:cxnLst>
            <a:rect l="0" t="0" r="r" b="b"/>
            <a:pathLst>
              <a:path w="658" h="822">
                <a:moveTo>
                  <a:pt x="194" y="0"/>
                </a:moveTo>
                <a:lnTo>
                  <a:pt x="0" y="0"/>
                </a:lnTo>
                <a:lnTo>
                  <a:pt x="0" y="821"/>
                </a:lnTo>
                <a:lnTo>
                  <a:pt x="657" y="821"/>
                </a:lnTo>
                <a:lnTo>
                  <a:pt x="657" y="0"/>
                </a:lnTo>
                <a:lnTo>
                  <a:pt x="463"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57" name="Freeform 337"/>
          <p:cNvSpPr>
            <a:spLocks noChangeArrowheads="1"/>
          </p:cNvSpPr>
          <p:nvPr/>
        </p:nvSpPr>
        <p:spPr bwMode="auto">
          <a:xfrm>
            <a:off x="9557150" y="3147876"/>
            <a:ext cx="199228" cy="125984"/>
          </a:xfrm>
          <a:custGeom>
            <a:avLst/>
            <a:gdLst>
              <a:gd name="T0" fmla="*/ 209 w 300"/>
              <a:gd name="T1" fmla="*/ 59 h 188"/>
              <a:gd name="T2" fmla="*/ 209 w 300"/>
              <a:gd name="T3" fmla="*/ 0 h 188"/>
              <a:gd name="T4" fmla="*/ 90 w 300"/>
              <a:gd name="T5" fmla="*/ 0 h 188"/>
              <a:gd name="T6" fmla="*/ 90 w 300"/>
              <a:gd name="T7" fmla="*/ 59 h 188"/>
              <a:gd name="T8" fmla="*/ 30 w 300"/>
              <a:gd name="T9" fmla="*/ 59 h 188"/>
              <a:gd name="T10" fmla="*/ 0 w 300"/>
              <a:gd name="T11" fmla="*/ 187 h 188"/>
              <a:gd name="T12" fmla="*/ 299 w 300"/>
              <a:gd name="T13" fmla="*/ 187 h 188"/>
              <a:gd name="T14" fmla="*/ 269 w 300"/>
              <a:gd name="T15" fmla="*/ 59 h 188"/>
              <a:gd name="T16" fmla="*/ 209 w 300"/>
              <a:gd name="T17" fmla="*/ 59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88">
                <a:moveTo>
                  <a:pt x="209" y="59"/>
                </a:moveTo>
                <a:lnTo>
                  <a:pt x="209" y="0"/>
                </a:lnTo>
                <a:lnTo>
                  <a:pt x="90" y="0"/>
                </a:lnTo>
                <a:lnTo>
                  <a:pt x="90" y="59"/>
                </a:lnTo>
                <a:lnTo>
                  <a:pt x="30" y="59"/>
                </a:lnTo>
                <a:lnTo>
                  <a:pt x="0" y="187"/>
                </a:lnTo>
                <a:lnTo>
                  <a:pt x="299" y="187"/>
                </a:lnTo>
                <a:lnTo>
                  <a:pt x="269" y="59"/>
                </a:lnTo>
                <a:lnTo>
                  <a:pt x="209" y="5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458" name="Freeform 338"/>
          <p:cNvSpPr>
            <a:spLocks noChangeArrowheads="1"/>
          </p:cNvSpPr>
          <p:nvPr/>
        </p:nvSpPr>
        <p:spPr bwMode="auto">
          <a:xfrm>
            <a:off x="9979046" y="3168385"/>
            <a:ext cx="79106" cy="580105"/>
          </a:xfrm>
          <a:custGeom>
            <a:avLst/>
            <a:gdLst>
              <a:gd name="T0" fmla="*/ 119 w 120"/>
              <a:gd name="T1" fmla="*/ 0 h 874"/>
              <a:gd name="T2" fmla="*/ 119 w 120"/>
              <a:gd name="T3" fmla="*/ 754 h 874"/>
              <a:gd name="T4" fmla="*/ 59 w 120"/>
              <a:gd name="T5" fmla="*/ 873 h 874"/>
              <a:gd name="T6" fmla="*/ 0 w 120"/>
              <a:gd name="T7" fmla="*/ 754 h 874"/>
              <a:gd name="T8" fmla="*/ 0 w 120"/>
              <a:gd name="T9" fmla="*/ 0 h 874"/>
              <a:gd name="T10" fmla="*/ 119 w 120"/>
              <a:gd name="T11" fmla="*/ 0 h 874"/>
            </a:gdLst>
            <a:ahLst/>
            <a:cxnLst>
              <a:cxn ang="0">
                <a:pos x="T0" y="T1"/>
              </a:cxn>
              <a:cxn ang="0">
                <a:pos x="T2" y="T3"/>
              </a:cxn>
              <a:cxn ang="0">
                <a:pos x="T4" y="T5"/>
              </a:cxn>
              <a:cxn ang="0">
                <a:pos x="T6" y="T7"/>
              </a:cxn>
              <a:cxn ang="0">
                <a:pos x="T8" y="T9"/>
              </a:cxn>
              <a:cxn ang="0">
                <a:pos x="T10" y="T11"/>
              </a:cxn>
            </a:cxnLst>
            <a:rect l="0" t="0" r="r" b="b"/>
            <a:pathLst>
              <a:path w="120" h="874">
                <a:moveTo>
                  <a:pt x="119" y="0"/>
                </a:moveTo>
                <a:lnTo>
                  <a:pt x="119" y="754"/>
                </a:lnTo>
                <a:lnTo>
                  <a:pt x="59" y="873"/>
                </a:lnTo>
                <a:lnTo>
                  <a:pt x="0" y="754"/>
                </a:lnTo>
                <a:lnTo>
                  <a:pt x="0" y="0"/>
                </a:lnTo>
                <a:lnTo>
                  <a:pt x="119"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459" name="Freeform 339"/>
          <p:cNvSpPr>
            <a:spLocks noChangeArrowheads="1"/>
          </p:cNvSpPr>
          <p:nvPr/>
        </p:nvSpPr>
        <p:spPr bwMode="auto">
          <a:xfrm>
            <a:off x="9938027" y="3212332"/>
            <a:ext cx="41018" cy="99613"/>
          </a:xfrm>
          <a:custGeom>
            <a:avLst/>
            <a:gdLst>
              <a:gd name="T0" fmla="*/ 60 w 61"/>
              <a:gd name="T1" fmla="*/ 0 h 150"/>
              <a:gd name="T2" fmla="*/ 0 w 61"/>
              <a:gd name="T3" fmla="*/ 0 h 150"/>
              <a:gd name="T4" fmla="*/ 0 w 61"/>
              <a:gd name="T5" fmla="*/ 149 h 150"/>
            </a:gdLst>
            <a:ahLst/>
            <a:cxnLst>
              <a:cxn ang="0">
                <a:pos x="T0" y="T1"/>
              </a:cxn>
              <a:cxn ang="0">
                <a:pos x="T2" y="T3"/>
              </a:cxn>
              <a:cxn ang="0">
                <a:pos x="T4" y="T5"/>
              </a:cxn>
            </a:cxnLst>
            <a:rect l="0" t="0" r="r" b="b"/>
            <a:pathLst>
              <a:path w="61" h="150">
                <a:moveTo>
                  <a:pt x="60" y="0"/>
                </a:moveTo>
                <a:lnTo>
                  <a:pt x="0" y="0"/>
                </a:lnTo>
                <a:lnTo>
                  <a:pt x="0" y="14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60" name="Freeform 340"/>
          <p:cNvSpPr>
            <a:spLocks noChangeArrowheads="1"/>
          </p:cNvSpPr>
          <p:nvPr/>
        </p:nvSpPr>
        <p:spPr bwMode="auto">
          <a:xfrm>
            <a:off x="10711499" y="3168385"/>
            <a:ext cx="413105" cy="580105"/>
          </a:xfrm>
          <a:custGeom>
            <a:avLst/>
            <a:gdLst>
              <a:gd name="T0" fmla="*/ 620 w 621"/>
              <a:gd name="T1" fmla="*/ 186 h 874"/>
              <a:gd name="T2" fmla="*/ 620 w 621"/>
              <a:gd name="T3" fmla="*/ 873 h 874"/>
              <a:gd name="T4" fmla="*/ 0 w 621"/>
              <a:gd name="T5" fmla="*/ 873 h 874"/>
              <a:gd name="T6" fmla="*/ 0 w 621"/>
              <a:gd name="T7" fmla="*/ 0 h 874"/>
              <a:gd name="T8" fmla="*/ 441 w 621"/>
              <a:gd name="T9" fmla="*/ 0 h 874"/>
              <a:gd name="T10" fmla="*/ 620 w 621"/>
              <a:gd name="T11" fmla="*/ 186 h 874"/>
            </a:gdLst>
            <a:ahLst/>
            <a:cxnLst>
              <a:cxn ang="0">
                <a:pos x="T0" y="T1"/>
              </a:cxn>
              <a:cxn ang="0">
                <a:pos x="T2" y="T3"/>
              </a:cxn>
              <a:cxn ang="0">
                <a:pos x="T4" y="T5"/>
              </a:cxn>
              <a:cxn ang="0">
                <a:pos x="T6" y="T7"/>
              </a:cxn>
              <a:cxn ang="0">
                <a:pos x="T8" y="T9"/>
              </a:cxn>
              <a:cxn ang="0">
                <a:pos x="T10" y="T11"/>
              </a:cxn>
            </a:cxnLst>
            <a:rect l="0" t="0" r="r" b="b"/>
            <a:pathLst>
              <a:path w="621" h="874">
                <a:moveTo>
                  <a:pt x="620" y="186"/>
                </a:moveTo>
                <a:lnTo>
                  <a:pt x="620" y="873"/>
                </a:lnTo>
                <a:lnTo>
                  <a:pt x="0" y="873"/>
                </a:lnTo>
                <a:lnTo>
                  <a:pt x="0" y="0"/>
                </a:lnTo>
                <a:lnTo>
                  <a:pt x="441" y="0"/>
                </a:lnTo>
                <a:lnTo>
                  <a:pt x="620" y="186"/>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461" name="Freeform 341"/>
          <p:cNvSpPr>
            <a:spLocks noChangeArrowheads="1"/>
          </p:cNvSpPr>
          <p:nvPr/>
        </p:nvSpPr>
        <p:spPr bwMode="auto">
          <a:xfrm>
            <a:off x="11253516" y="3147876"/>
            <a:ext cx="79104" cy="609402"/>
          </a:xfrm>
          <a:custGeom>
            <a:avLst/>
            <a:gdLst>
              <a:gd name="T0" fmla="*/ 0 w 121"/>
              <a:gd name="T1" fmla="*/ 0 h 919"/>
              <a:gd name="T2" fmla="*/ 0 w 121"/>
              <a:gd name="T3" fmla="*/ 799 h 919"/>
              <a:gd name="T4" fmla="*/ 60 w 121"/>
              <a:gd name="T5" fmla="*/ 918 h 919"/>
              <a:gd name="T6" fmla="*/ 120 w 121"/>
              <a:gd name="T7" fmla="*/ 799 h 919"/>
              <a:gd name="T8" fmla="*/ 120 w 121"/>
              <a:gd name="T9" fmla="*/ 0 h 919"/>
              <a:gd name="T10" fmla="*/ 0 w 121"/>
              <a:gd name="T11" fmla="*/ 0 h 919"/>
            </a:gdLst>
            <a:ahLst/>
            <a:cxnLst>
              <a:cxn ang="0">
                <a:pos x="T0" y="T1"/>
              </a:cxn>
              <a:cxn ang="0">
                <a:pos x="T2" y="T3"/>
              </a:cxn>
              <a:cxn ang="0">
                <a:pos x="T4" y="T5"/>
              </a:cxn>
              <a:cxn ang="0">
                <a:pos x="T6" y="T7"/>
              </a:cxn>
              <a:cxn ang="0">
                <a:pos x="T8" y="T9"/>
              </a:cxn>
              <a:cxn ang="0">
                <a:pos x="T10" y="T11"/>
              </a:cxn>
            </a:cxnLst>
            <a:rect l="0" t="0" r="r" b="b"/>
            <a:pathLst>
              <a:path w="121" h="919">
                <a:moveTo>
                  <a:pt x="0" y="0"/>
                </a:moveTo>
                <a:lnTo>
                  <a:pt x="0" y="799"/>
                </a:lnTo>
                <a:lnTo>
                  <a:pt x="60" y="918"/>
                </a:lnTo>
                <a:lnTo>
                  <a:pt x="120" y="799"/>
                </a:lnTo>
                <a:lnTo>
                  <a:pt x="120" y="0"/>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462" name="Line 342"/>
          <p:cNvSpPr>
            <a:spLocks noChangeShapeType="1"/>
          </p:cNvSpPr>
          <p:nvPr/>
        </p:nvSpPr>
        <p:spPr bwMode="auto">
          <a:xfrm>
            <a:off x="10787673" y="3270929"/>
            <a:ext cx="120124"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63" name="Line 343"/>
          <p:cNvSpPr>
            <a:spLocks noChangeShapeType="1"/>
          </p:cNvSpPr>
          <p:nvPr/>
        </p:nvSpPr>
        <p:spPr bwMode="auto">
          <a:xfrm>
            <a:off x="10787675" y="3370542"/>
            <a:ext cx="269543"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64" name="Line 344"/>
          <p:cNvSpPr>
            <a:spLocks noChangeShapeType="1"/>
          </p:cNvSpPr>
          <p:nvPr/>
        </p:nvSpPr>
        <p:spPr bwMode="auto">
          <a:xfrm>
            <a:off x="10787675" y="3449649"/>
            <a:ext cx="269543"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65" name="Line 345"/>
          <p:cNvSpPr>
            <a:spLocks noChangeShapeType="1"/>
          </p:cNvSpPr>
          <p:nvPr/>
        </p:nvSpPr>
        <p:spPr bwMode="auto">
          <a:xfrm>
            <a:off x="10787675" y="3528751"/>
            <a:ext cx="269543"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66" name="Line 346"/>
          <p:cNvSpPr>
            <a:spLocks noChangeShapeType="1"/>
          </p:cNvSpPr>
          <p:nvPr/>
        </p:nvSpPr>
        <p:spPr bwMode="auto">
          <a:xfrm>
            <a:off x="10787675" y="3607859"/>
            <a:ext cx="269543"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67" name="Freeform 347"/>
          <p:cNvSpPr>
            <a:spLocks noChangeArrowheads="1"/>
          </p:cNvSpPr>
          <p:nvPr/>
        </p:nvSpPr>
        <p:spPr bwMode="auto">
          <a:xfrm>
            <a:off x="11004481" y="3168387"/>
            <a:ext cx="120124" cy="123053"/>
          </a:xfrm>
          <a:custGeom>
            <a:avLst/>
            <a:gdLst>
              <a:gd name="T0" fmla="*/ 179 w 180"/>
              <a:gd name="T1" fmla="*/ 186 h 187"/>
              <a:gd name="T2" fmla="*/ 0 w 180"/>
              <a:gd name="T3" fmla="*/ 186 h 187"/>
              <a:gd name="T4" fmla="*/ 0 w 180"/>
              <a:gd name="T5" fmla="*/ 0 h 187"/>
            </a:gdLst>
            <a:ahLst/>
            <a:cxnLst>
              <a:cxn ang="0">
                <a:pos x="T0" y="T1"/>
              </a:cxn>
              <a:cxn ang="0">
                <a:pos x="T2" y="T3"/>
              </a:cxn>
              <a:cxn ang="0">
                <a:pos x="T4" y="T5"/>
              </a:cxn>
            </a:cxnLst>
            <a:rect l="0" t="0" r="r" b="b"/>
            <a:pathLst>
              <a:path w="180" h="187">
                <a:moveTo>
                  <a:pt x="179" y="186"/>
                </a:moveTo>
                <a:lnTo>
                  <a:pt x="0" y="186"/>
                </a:lnTo>
                <a:lnTo>
                  <a:pt x="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68" name="Line 348"/>
          <p:cNvSpPr>
            <a:spLocks noChangeShapeType="1"/>
          </p:cNvSpPr>
          <p:nvPr/>
        </p:nvSpPr>
        <p:spPr bwMode="auto">
          <a:xfrm>
            <a:off x="11253516" y="3250422"/>
            <a:ext cx="79104"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69" name="Freeform 349"/>
          <p:cNvSpPr>
            <a:spLocks noChangeArrowheads="1"/>
          </p:cNvSpPr>
          <p:nvPr/>
        </p:nvSpPr>
        <p:spPr bwMode="auto">
          <a:xfrm>
            <a:off x="12533847" y="3168385"/>
            <a:ext cx="79106" cy="580105"/>
          </a:xfrm>
          <a:custGeom>
            <a:avLst/>
            <a:gdLst>
              <a:gd name="T0" fmla="*/ 119 w 120"/>
              <a:gd name="T1" fmla="*/ 0 h 874"/>
              <a:gd name="T2" fmla="*/ 119 w 120"/>
              <a:gd name="T3" fmla="*/ 754 h 874"/>
              <a:gd name="T4" fmla="*/ 60 w 120"/>
              <a:gd name="T5" fmla="*/ 873 h 874"/>
              <a:gd name="T6" fmla="*/ 0 w 120"/>
              <a:gd name="T7" fmla="*/ 754 h 874"/>
              <a:gd name="T8" fmla="*/ 0 w 120"/>
              <a:gd name="T9" fmla="*/ 0 h 874"/>
              <a:gd name="T10" fmla="*/ 119 w 120"/>
              <a:gd name="T11" fmla="*/ 0 h 874"/>
            </a:gdLst>
            <a:ahLst/>
            <a:cxnLst>
              <a:cxn ang="0">
                <a:pos x="T0" y="T1"/>
              </a:cxn>
              <a:cxn ang="0">
                <a:pos x="T2" y="T3"/>
              </a:cxn>
              <a:cxn ang="0">
                <a:pos x="T4" y="T5"/>
              </a:cxn>
              <a:cxn ang="0">
                <a:pos x="T6" y="T7"/>
              </a:cxn>
              <a:cxn ang="0">
                <a:pos x="T8" y="T9"/>
              </a:cxn>
              <a:cxn ang="0">
                <a:pos x="T10" y="T11"/>
              </a:cxn>
            </a:cxnLst>
            <a:rect l="0" t="0" r="r" b="b"/>
            <a:pathLst>
              <a:path w="120" h="874">
                <a:moveTo>
                  <a:pt x="119" y="0"/>
                </a:moveTo>
                <a:lnTo>
                  <a:pt x="119" y="754"/>
                </a:lnTo>
                <a:lnTo>
                  <a:pt x="60" y="873"/>
                </a:lnTo>
                <a:lnTo>
                  <a:pt x="0" y="754"/>
                </a:lnTo>
                <a:lnTo>
                  <a:pt x="0" y="0"/>
                </a:lnTo>
                <a:lnTo>
                  <a:pt x="119"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470" name="Freeform 350"/>
          <p:cNvSpPr>
            <a:spLocks noChangeArrowheads="1"/>
          </p:cNvSpPr>
          <p:nvPr/>
        </p:nvSpPr>
        <p:spPr bwMode="auto">
          <a:xfrm>
            <a:off x="12492831" y="3212332"/>
            <a:ext cx="41018" cy="99613"/>
          </a:xfrm>
          <a:custGeom>
            <a:avLst/>
            <a:gdLst>
              <a:gd name="T0" fmla="*/ 60 w 61"/>
              <a:gd name="T1" fmla="*/ 0 h 150"/>
              <a:gd name="T2" fmla="*/ 0 w 61"/>
              <a:gd name="T3" fmla="*/ 0 h 150"/>
              <a:gd name="T4" fmla="*/ 0 w 61"/>
              <a:gd name="T5" fmla="*/ 149 h 150"/>
            </a:gdLst>
            <a:ahLst/>
            <a:cxnLst>
              <a:cxn ang="0">
                <a:pos x="T0" y="T1"/>
              </a:cxn>
              <a:cxn ang="0">
                <a:pos x="T2" y="T3"/>
              </a:cxn>
              <a:cxn ang="0">
                <a:pos x="T4" y="T5"/>
              </a:cxn>
            </a:cxnLst>
            <a:rect l="0" t="0" r="r" b="b"/>
            <a:pathLst>
              <a:path w="61" h="150">
                <a:moveTo>
                  <a:pt x="60" y="0"/>
                </a:moveTo>
                <a:lnTo>
                  <a:pt x="0" y="0"/>
                </a:lnTo>
                <a:lnTo>
                  <a:pt x="0" y="14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71" name="Freeform 351"/>
          <p:cNvSpPr>
            <a:spLocks noChangeArrowheads="1"/>
          </p:cNvSpPr>
          <p:nvPr/>
        </p:nvSpPr>
        <p:spPr bwMode="auto">
          <a:xfrm>
            <a:off x="11991831" y="3168385"/>
            <a:ext cx="407245" cy="580105"/>
          </a:xfrm>
          <a:custGeom>
            <a:avLst/>
            <a:gdLst>
              <a:gd name="T0" fmla="*/ 612 w 613"/>
              <a:gd name="T1" fmla="*/ 186 h 874"/>
              <a:gd name="T2" fmla="*/ 612 w 613"/>
              <a:gd name="T3" fmla="*/ 873 h 874"/>
              <a:gd name="T4" fmla="*/ 0 w 613"/>
              <a:gd name="T5" fmla="*/ 873 h 874"/>
              <a:gd name="T6" fmla="*/ 0 w 613"/>
              <a:gd name="T7" fmla="*/ 0 h 874"/>
              <a:gd name="T8" fmla="*/ 433 w 613"/>
              <a:gd name="T9" fmla="*/ 0 h 874"/>
              <a:gd name="T10" fmla="*/ 612 w 613"/>
              <a:gd name="T11" fmla="*/ 186 h 874"/>
            </a:gdLst>
            <a:ahLst/>
            <a:cxnLst>
              <a:cxn ang="0">
                <a:pos x="T0" y="T1"/>
              </a:cxn>
              <a:cxn ang="0">
                <a:pos x="T2" y="T3"/>
              </a:cxn>
              <a:cxn ang="0">
                <a:pos x="T4" y="T5"/>
              </a:cxn>
              <a:cxn ang="0">
                <a:pos x="T6" y="T7"/>
              </a:cxn>
              <a:cxn ang="0">
                <a:pos x="T8" y="T9"/>
              </a:cxn>
              <a:cxn ang="0">
                <a:pos x="T10" y="T11"/>
              </a:cxn>
            </a:cxnLst>
            <a:rect l="0" t="0" r="r" b="b"/>
            <a:pathLst>
              <a:path w="613" h="874">
                <a:moveTo>
                  <a:pt x="612" y="186"/>
                </a:moveTo>
                <a:lnTo>
                  <a:pt x="612" y="873"/>
                </a:lnTo>
                <a:lnTo>
                  <a:pt x="0" y="873"/>
                </a:lnTo>
                <a:lnTo>
                  <a:pt x="0" y="0"/>
                </a:lnTo>
                <a:lnTo>
                  <a:pt x="433" y="0"/>
                </a:lnTo>
                <a:lnTo>
                  <a:pt x="612" y="186"/>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472" name="Line 352"/>
          <p:cNvSpPr>
            <a:spLocks noChangeShapeType="1"/>
          </p:cNvSpPr>
          <p:nvPr/>
        </p:nvSpPr>
        <p:spPr bwMode="auto">
          <a:xfrm>
            <a:off x="12062148" y="3270929"/>
            <a:ext cx="120122"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73" name="Line 353"/>
          <p:cNvSpPr>
            <a:spLocks noChangeShapeType="1"/>
          </p:cNvSpPr>
          <p:nvPr/>
        </p:nvSpPr>
        <p:spPr bwMode="auto">
          <a:xfrm>
            <a:off x="12062146" y="3370542"/>
            <a:ext cx="266613"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74" name="Line 354"/>
          <p:cNvSpPr>
            <a:spLocks noChangeShapeType="1"/>
          </p:cNvSpPr>
          <p:nvPr/>
        </p:nvSpPr>
        <p:spPr bwMode="auto">
          <a:xfrm>
            <a:off x="12062146" y="3449649"/>
            <a:ext cx="266613"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75" name="Line 355"/>
          <p:cNvSpPr>
            <a:spLocks noChangeShapeType="1"/>
          </p:cNvSpPr>
          <p:nvPr/>
        </p:nvSpPr>
        <p:spPr bwMode="auto">
          <a:xfrm>
            <a:off x="12062146" y="3528751"/>
            <a:ext cx="266613"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76" name="Line 356"/>
          <p:cNvSpPr>
            <a:spLocks noChangeShapeType="1"/>
          </p:cNvSpPr>
          <p:nvPr/>
        </p:nvSpPr>
        <p:spPr bwMode="auto">
          <a:xfrm>
            <a:off x="12062146" y="3607859"/>
            <a:ext cx="266613"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77" name="Freeform 357"/>
          <p:cNvSpPr>
            <a:spLocks noChangeArrowheads="1"/>
          </p:cNvSpPr>
          <p:nvPr/>
        </p:nvSpPr>
        <p:spPr bwMode="auto">
          <a:xfrm>
            <a:off x="12278954" y="3168387"/>
            <a:ext cx="120122" cy="123053"/>
          </a:xfrm>
          <a:custGeom>
            <a:avLst/>
            <a:gdLst>
              <a:gd name="T0" fmla="*/ 179 w 180"/>
              <a:gd name="T1" fmla="*/ 186 h 187"/>
              <a:gd name="T2" fmla="*/ 0 w 180"/>
              <a:gd name="T3" fmla="*/ 186 h 187"/>
              <a:gd name="T4" fmla="*/ 0 w 180"/>
              <a:gd name="T5" fmla="*/ 0 h 187"/>
            </a:gdLst>
            <a:ahLst/>
            <a:cxnLst>
              <a:cxn ang="0">
                <a:pos x="T0" y="T1"/>
              </a:cxn>
              <a:cxn ang="0">
                <a:pos x="T2" y="T3"/>
              </a:cxn>
              <a:cxn ang="0">
                <a:pos x="T4" y="T5"/>
              </a:cxn>
            </a:cxnLst>
            <a:rect l="0" t="0" r="r" b="b"/>
            <a:pathLst>
              <a:path w="180" h="187">
                <a:moveTo>
                  <a:pt x="179" y="186"/>
                </a:moveTo>
                <a:lnTo>
                  <a:pt x="0" y="186"/>
                </a:lnTo>
                <a:lnTo>
                  <a:pt x="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78" name="Freeform 358"/>
          <p:cNvSpPr>
            <a:spLocks noChangeArrowheads="1"/>
          </p:cNvSpPr>
          <p:nvPr/>
        </p:nvSpPr>
        <p:spPr bwMode="auto">
          <a:xfrm>
            <a:off x="13480181" y="3147876"/>
            <a:ext cx="158210" cy="621122"/>
          </a:xfrm>
          <a:custGeom>
            <a:avLst/>
            <a:gdLst>
              <a:gd name="T0" fmla="*/ 239 w 240"/>
              <a:gd name="T1" fmla="*/ 933 h 934"/>
              <a:gd name="T2" fmla="*/ 0 w 240"/>
              <a:gd name="T3" fmla="*/ 933 h 934"/>
              <a:gd name="T4" fmla="*/ 0 w 240"/>
              <a:gd name="T5" fmla="*/ 0 h 934"/>
              <a:gd name="T6" fmla="*/ 239 w 240"/>
              <a:gd name="T7" fmla="*/ 0 h 934"/>
              <a:gd name="T8" fmla="*/ 239 w 240"/>
              <a:gd name="T9" fmla="*/ 933 h 934"/>
            </a:gdLst>
            <a:ahLst/>
            <a:cxnLst>
              <a:cxn ang="0">
                <a:pos x="T0" y="T1"/>
              </a:cxn>
              <a:cxn ang="0">
                <a:pos x="T2" y="T3"/>
              </a:cxn>
              <a:cxn ang="0">
                <a:pos x="T4" y="T5"/>
              </a:cxn>
              <a:cxn ang="0">
                <a:pos x="T6" y="T7"/>
              </a:cxn>
              <a:cxn ang="0">
                <a:pos x="T8" y="T9"/>
              </a:cxn>
            </a:cxnLst>
            <a:rect l="0" t="0" r="r" b="b"/>
            <a:pathLst>
              <a:path w="240" h="934">
                <a:moveTo>
                  <a:pt x="239" y="933"/>
                </a:moveTo>
                <a:lnTo>
                  <a:pt x="0" y="933"/>
                </a:lnTo>
                <a:lnTo>
                  <a:pt x="0" y="0"/>
                </a:lnTo>
                <a:lnTo>
                  <a:pt x="239" y="0"/>
                </a:lnTo>
                <a:lnTo>
                  <a:pt x="239" y="933"/>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479" name="Line 359"/>
          <p:cNvSpPr>
            <a:spLocks noChangeShapeType="1"/>
          </p:cNvSpPr>
          <p:nvPr/>
        </p:nvSpPr>
        <p:spPr bwMode="auto">
          <a:xfrm>
            <a:off x="13568074" y="3262140"/>
            <a:ext cx="7031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80" name="Line 360"/>
          <p:cNvSpPr>
            <a:spLocks noChangeShapeType="1"/>
          </p:cNvSpPr>
          <p:nvPr/>
        </p:nvSpPr>
        <p:spPr bwMode="auto">
          <a:xfrm flipH="1">
            <a:off x="13606161" y="3361755"/>
            <a:ext cx="35158"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81" name="Line 361"/>
          <p:cNvSpPr>
            <a:spLocks noChangeShapeType="1"/>
          </p:cNvSpPr>
          <p:nvPr/>
        </p:nvSpPr>
        <p:spPr bwMode="auto">
          <a:xfrm flipH="1">
            <a:off x="13606161" y="3558050"/>
            <a:ext cx="35158"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82" name="Line 362"/>
          <p:cNvSpPr>
            <a:spLocks noChangeShapeType="1"/>
          </p:cNvSpPr>
          <p:nvPr/>
        </p:nvSpPr>
        <p:spPr bwMode="auto">
          <a:xfrm>
            <a:off x="13568074" y="3458437"/>
            <a:ext cx="70317"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83" name="Line 363"/>
          <p:cNvSpPr>
            <a:spLocks noChangeShapeType="1"/>
          </p:cNvSpPr>
          <p:nvPr/>
        </p:nvSpPr>
        <p:spPr bwMode="auto">
          <a:xfrm>
            <a:off x="13568074" y="3657665"/>
            <a:ext cx="70317"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84" name="Freeform 364"/>
          <p:cNvSpPr>
            <a:spLocks noChangeArrowheads="1"/>
          </p:cNvSpPr>
          <p:nvPr/>
        </p:nvSpPr>
        <p:spPr bwMode="auto">
          <a:xfrm>
            <a:off x="13339550" y="3156667"/>
            <a:ext cx="79104" cy="609402"/>
          </a:xfrm>
          <a:custGeom>
            <a:avLst/>
            <a:gdLst>
              <a:gd name="T0" fmla="*/ 119 w 120"/>
              <a:gd name="T1" fmla="*/ 918 h 919"/>
              <a:gd name="T2" fmla="*/ 119 w 120"/>
              <a:gd name="T3" fmla="*/ 127 h 919"/>
              <a:gd name="T4" fmla="*/ 59 w 120"/>
              <a:gd name="T5" fmla="*/ 0 h 919"/>
              <a:gd name="T6" fmla="*/ 0 w 120"/>
              <a:gd name="T7" fmla="*/ 127 h 919"/>
              <a:gd name="T8" fmla="*/ 0 w 120"/>
              <a:gd name="T9" fmla="*/ 918 h 919"/>
              <a:gd name="T10" fmla="*/ 119 w 120"/>
              <a:gd name="T11" fmla="*/ 918 h 919"/>
            </a:gdLst>
            <a:ahLst/>
            <a:cxnLst>
              <a:cxn ang="0">
                <a:pos x="T0" y="T1"/>
              </a:cxn>
              <a:cxn ang="0">
                <a:pos x="T2" y="T3"/>
              </a:cxn>
              <a:cxn ang="0">
                <a:pos x="T4" y="T5"/>
              </a:cxn>
              <a:cxn ang="0">
                <a:pos x="T6" y="T7"/>
              </a:cxn>
              <a:cxn ang="0">
                <a:pos x="T8" y="T9"/>
              </a:cxn>
              <a:cxn ang="0">
                <a:pos x="T10" y="T11"/>
              </a:cxn>
            </a:cxnLst>
            <a:rect l="0" t="0" r="r" b="b"/>
            <a:pathLst>
              <a:path w="120" h="919">
                <a:moveTo>
                  <a:pt x="119" y="918"/>
                </a:moveTo>
                <a:lnTo>
                  <a:pt x="119" y="127"/>
                </a:lnTo>
                <a:lnTo>
                  <a:pt x="59" y="0"/>
                </a:lnTo>
                <a:lnTo>
                  <a:pt x="0" y="127"/>
                </a:lnTo>
                <a:lnTo>
                  <a:pt x="0" y="918"/>
                </a:lnTo>
                <a:lnTo>
                  <a:pt x="119" y="918"/>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485" name="Line 365"/>
          <p:cNvSpPr>
            <a:spLocks noChangeShapeType="1"/>
          </p:cNvSpPr>
          <p:nvPr/>
        </p:nvSpPr>
        <p:spPr bwMode="auto">
          <a:xfrm flipH="1">
            <a:off x="13336619" y="3669383"/>
            <a:ext cx="84966"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86" name="Freeform 366"/>
          <p:cNvSpPr>
            <a:spLocks noChangeArrowheads="1"/>
          </p:cNvSpPr>
          <p:nvPr/>
        </p:nvSpPr>
        <p:spPr bwMode="auto">
          <a:xfrm>
            <a:off x="13738005" y="3168385"/>
            <a:ext cx="79104" cy="580105"/>
          </a:xfrm>
          <a:custGeom>
            <a:avLst/>
            <a:gdLst>
              <a:gd name="T0" fmla="*/ 119 w 120"/>
              <a:gd name="T1" fmla="*/ 0 h 874"/>
              <a:gd name="T2" fmla="*/ 119 w 120"/>
              <a:gd name="T3" fmla="*/ 754 h 874"/>
              <a:gd name="T4" fmla="*/ 60 w 120"/>
              <a:gd name="T5" fmla="*/ 873 h 874"/>
              <a:gd name="T6" fmla="*/ 0 w 120"/>
              <a:gd name="T7" fmla="*/ 754 h 874"/>
              <a:gd name="T8" fmla="*/ 0 w 120"/>
              <a:gd name="T9" fmla="*/ 0 h 874"/>
              <a:gd name="T10" fmla="*/ 119 w 120"/>
              <a:gd name="T11" fmla="*/ 0 h 874"/>
            </a:gdLst>
            <a:ahLst/>
            <a:cxnLst>
              <a:cxn ang="0">
                <a:pos x="T0" y="T1"/>
              </a:cxn>
              <a:cxn ang="0">
                <a:pos x="T2" y="T3"/>
              </a:cxn>
              <a:cxn ang="0">
                <a:pos x="T4" y="T5"/>
              </a:cxn>
              <a:cxn ang="0">
                <a:pos x="T6" y="T7"/>
              </a:cxn>
              <a:cxn ang="0">
                <a:pos x="T8" y="T9"/>
              </a:cxn>
              <a:cxn ang="0">
                <a:pos x="T10" y="T11"/>
              </a:cxn>
            </a:cxnLst>
            <a:rect l="0" t="0" r="r" b="b"/>
            <a:pathLst>
              <a:path w="120" h="874">
                <a:moveTo>
                  <a:pt x="119" y="0"/>
                </a:moveTo>
                <a:lnTo>
                  <a:pt x="119" y="754"/>
                </a:lnTo>
                <a:lnTo>
                  <a:pt x="60" y="873"/>
                </a:lnTo>
                <a:lnTo>
                  <a:pt x="0" y="754"/>
                </a:lnTo>
                <a:lnTo>
                  <a:pt x="0" y="0"/>
                </a:lnTo>
                <a:lnTo>
                  <a:pt x="119"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487" name="Freeform 367"/>
          <p:cNvSpPr>
            <a:spLocks noChangeArrowheads="1"/>
          </p:cNvSpPr>
          <p:nvPr/>
        </p:nvSpPr>
        <p:spPr bwMode="auto">
          <a:xfrm>
            <a:off x="13696987" y="3212332"/>
            <a:ext cx="41018" cy="99613"/>
          </a:xfrm>
          <a:custGeom>
            <a:avLst/>
            <a:gdLst>
              <a:gd name="T0" fmla="*/ 60 w 61"/>
              <a:gd name="T1" fmla="*/ 0 h 150"/>
              <a:gd name="T2" fmla="*/ 0 w 61"/>
              <a:gd name="T3" fmla="*/ 0 h 150"/>
              <a:gd name="T4" fmla="*/ 0 w 61"/>
              <a:gd name="T5" fmla="*/ 149 h 150"/>
            </a:gdLst>
            <a:ahLst/>
            <a:cxnLst>
              <a:cxn ang="0">
                <a:pos x="T0" y="T1"/>
              </a:cxn>
              <a:cxn ang="0">
                <a:pos x="T2" y="T3"/>
              </a:cxn>
              <a:cxn ang="0">
                <a:pos x="T4" y="T5"/>
              </a:cxn>
            </a:cxnLst>
            <a:rect l="0" t="0" r="r" b="b"/>
            <a:pathLst>
              <a:path w="61" h="150">
                <a:moveTo>
                  <a:pt x="60" y="0"/>
                </a:moveTo>
                <a:lnTo>
                  <a:pt x="0" y="0"/>
                </a:lnTo>
                <a:lnTo>
                  <a:pt x="0" y="14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88" name="Freeform 368"/>
          <p:cNvSpPr>
            <a:spLocks noChangeArrowheads="1"/>
          </p:cNvSpPr>
          <p:nvPr/>
        </p:nvSpPr>
        <p:spPr bwMode="auto">
          <a:xfrm>
            <a:off x="1775548" y="4436998"/>
            <a:ext cx="612333" cy="609402"/>
          </a:xfrm>
          <a:custGeom>
            <a:avLst/>
            <a:gdLst>
              <a:gd name="T0" fmla="*/ 0 w 920"/>
              <a:gd name="T1" fmla="*/ 918 h 919"/>
              <a:gd name="T2" fmla="*/ 0 w 920"/>
              <a:gd name="T3" fmla="*/ 0 h 919"/>
              <a:gd name="T4" fmla="*/ 919 w 920"/>
              <a:gd name="T5" fmla="*/ 918 h 919"/>
              <a:gd name="T6" fmla="*/ 0 w 920"/>
              <a:gd name="T7" fmla="*/ 918 h 919"/>
            </a:gdLst>
            <a:ahLst/>
            <a:cxnLst>
              <a:cxn ang="0">
                <a:pos x="T0" y="T1"/>
              </a:cxn>
              <a:cxn ang="0">
                <a:pos x="T2" y="T3"/>
              </a:cxn>
              <a:cxn ang="0">
                <a:pos x="T4" y="T5"/>
              </a:cxn>
              <a:cxn ang="0">
                <a:pos x="T6" y="T7"/>
              </a:cxn>
            </a:cxnLst>
            <a:rect l="0" t="0" r="r" b="b"/>
            <a:pathLst>
              <a:path w="920" h="919">
                <a:moveTo>
                  <a:pt x="0" y="918"/>
                </a:moveTo>
                <a:lnTo>
                  <a:pt x="0" y="0"/>
                </a:lnTo>
                <a:lnTo>
                  <a:pt x="919" y="918"/>
                </a:lnTo>
                <a:lnTo>
                  <a:pt x="0" y="918"/>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489" name="Freeform 369"/>
          <p:cNvSpPr>
            <a:spLocks noChangeArrowheads="1"/>
          </p:cNvSpPr>
          <p:nvPr/>
        </p:nvSpPr>
        <p:spPr bwMode="auto">
          <a:xfrm>
            <a:off x="1904460" y="4715331"/>
            <a:ext cx="240246" cy="243173"/>
          </a:xfrm>
          <a:custGeom>
            <a:avLst/>
            <a:gdLst>
              <a:gd name="T0" fmla="*/ 0 w 360"/>
              <a:gd name="T1" fmla="*/ 366 h 367"/>
              <a:gd name="T2" fmla="*/ 0 w 360"/>
              <a:gd name="T3" fmla="*/ 0 h 367"/>
              <a:gd name="T4" fmla="*/ 359 w 360"/>
              <a:gd name="T5" fmla="*/ 366 h 367"/>
              <a:gd name="T6" fmla="*/ 0 w 360"/>
              <a:gd name="T7" fmla="*/ 366 h 367"/>
            </a:gdLst>
            <a:ahLst/>
            <a:cxnLst>
              <a:cxn ang="0">
                <a:pos x="T0" y="T1"/>
              </a:cxn>
              <a:cxn ang="0">
                <a:pos x="T2" y="T3"/>
              </a:cxn>
              <a:cxn ang="0">
                <a:pos x="T4" y="T5"/>
              </a:cxn>
              <a:cxn ang="0">
                <a:pos x="T6" y="T7"/>
              </a:cxn>
            </a:cxnLst>
            <a:rect l="0" t="0" r="r" b="b"/>
            <a:pathLst>
              <a:path w="360" h="367">
                <a:moveTo>
                  <a:pt x="0" y="366"/>
                </a:moveTo>
                <a:lnTo>
                  <a:pt x="0" y="0"/>
                </a:lnTo>
                <a:lnTo>
                  <a:pt x="359" y="366"/>
                </a:lnTo>
                <a:lnTo>
                  <a:pt x="0" y="366"/>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490" name="Line 370"/>
          <p:cNvSpPr>
            <a:spLocks noChangeShapeType="1"/>
          </p:cNvSpPr>
          <p:nvPr/>
        </p:nvSpPr>
        <p:spPr bwMode="auto">
          <a:xfrm flipH="1">
            <a:off x="1784339" y="4636224"/>
            <a:ext cx="64457"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91" name="Line 371"/>
          <p:cNvSpPr>
            <a:spLocks noChangeShapeType="1"/>
          </p:cNvSpPr>
          <p:nvPr/>
        </p:nvSpPr>
        <p:spPr bwMode="auto">
          <a:xfrm flipH="1">
            <a:off x="1781406" y="4715331"/>
            <a:ext cx="4687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92" name="Line 372"/>
          <p:cNvSpPr>
            <a:spLocks noChangeShapeType="1"/>
          </p:cNvSpPr>
          <p:nvPr/>
        </p:nvSpPr>
        <p:spPr bwMode="auto">
          <a:xfrm flipH="1">
            <a:off x="1784339" y="4794435"/>
            <a:ext cx="64457"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93" name="Line 373"/>
          <p:cNvSpPr>
            <a:spLocks noChangeShapeType="1"/>
          </p:cNvSpPr>
          <p:nvPr/>
        </p:nvSpPr>
        <p:spPr bwMode="auto">
          <a:xfrm flipH="1">
            <a:off x="1781406" y="4873541"/>
            <a:ext cx="4687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94" name="Line 374"/>
          <p:cNvSpPr>
            <a:spLocks noChangeShapeType="1"/>
          </p:cNvSpPr>
          <p:nvPr/>
        </p:nvSpPr>
        <p:spPr bwMode="auto">
          <a:xfrm flipH="1">
            <a:off x="1784339" y="4958505"/>
            <a:ext cx="64457"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95" name="Freeform 375"/>
          <p:cNvSpPr>
            <a:spLocks noChangeArrowheads="1"/>
          </p:cNvSpPr>
          <p:nvPr/>
        </p:nvSpPr>
        <p:spPr bwMode="auto">
          <a:xfrm>
            <a:off x="1954267" y="4428209"/>
            <a:ext cx="442401" cy="436543"/>
          </a:xfrm>
          <a:custGeom>
            <a:avLst/>
            <a:gdLst>
              <a:gd name="T0" fmla="*/ 90 w 665"/>
              <a:gd name="T1" fmla="*/ 0 h 658"/>
              <a:gd name="T2" fmla="*/ 0 w 665"/>
              <a:gd name="T3" fmla="*/ 89 h 658"/>
              <a:gd name="T4" fmla="*/ 545 w 665"/>
              <a:gd name="T5" fmla="*/ 627 h 658"/>
              <a:gd name="T6" fmla="*/ 664 w 665"/>
              <a:gd name="T7" fmla="*/ 657 h 658"/>
              <a:gd name="T8" fmla="*/ 635 w 665"/>
              <a:gd name="T9" fmla="*/ 537 h 658"/>
              <a:gd name="T10" fmla="*/ 90 w 665"/>
              <a:gd name="T11" fmla="*/ 0 h 658"/>
            </a:gdLst>
            <a:ahLst/>
            <a:cxnLst>
              <a:cxn ang="0">
                <a:pos x="T0" y="T1"/>
              </a:cxn>
              <a:cxn ang="0">
                <a:pos x="T2" y="T3"/>
              </a:cxn>
              <a:cxn ang="0">
                <a:pos x="T4" y="T5"/>
              </a:cxn>
              <a:cxn ang="0">
                <a:pos x="T6" y="T7"/>
              </a:cxn>
              <a:cxn ang="0">
                <a:pos x="T8" y="T9"/>
              </a:cxn>
              <a:cxn ang="0">
                <a:pos x="T10" y="T11"/>
              </a:cxn>
            </a:cxnLst>
            <a:rect l="0" t="0" r="r" b="b"/>
            <a:pathLst>
              <a:path w="665" h="658">
                <a:moveTo>
                  <a:pt x="90" y="0"/>
                </a:moveTo>
                <a:lnTo>
                  <a:pt x="0" y="89"/>
                </a:lnTo>
                <a:lnTo>
                  <a:pt x="545" y="627"/>
                </a:lnTo>
                <a:lnTo>
                  <a:pt x="664" y="657"/>
                </a:lnTo>
                <a:lnTo>
                  <a:pt x="635" y="537"/>
                </a:lnTo>
                <a:lnTo>
                  <a:pt x="9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496" name="Line 376"/>
          <p:cNvSpPr>
            <a:spLocks noChangeShapeType="1"/>
          </p:cNvSpPr>
          <p:nvPr/>
        </p:nvSpPr>
        <p:spPr bwMode="auto">
          <a:xfrm flipV="1">
            <a:off x="2012863" y="4483874"/>
            <a:ext cx="58597" cy="6445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97" name="Freeform 377"/>
          <p:cNvSpPr>
            <a:spLocks noChangeArrowheads="1"/>
          </p:cNvSpPr>
          <p:nvPr/>
        </p:nvSpPr>
        <p:spPr bwMode="auto">
          <a:xfrm>
            <a:off x="3050021" y="4475085"/>
            <a:ext cx="621122" cy="521509"/>
          </a:xfrm>
          <a:custGeom>
            <a:avLst/>
            <a:gdLst>
              <a:gd name="T0" fmla="*/ 0 w 934"/>
              <a:gd name="T1" fmla="*/ 0 h 785"/>
              <a:gd name="T2" fmla="*/ 0 w 934"/>
              <a:gd name="T3" fmla="*/ 725 h 785"/>
              <a:gd name="T4" fmla="*/ 470 w 934"/>
              <a:gd name="T5" fmla="*/ 784 h 785"/>
              <a:gd name="T6" fmla="*/ 933 w 934"/>
              <a:gd name="T7" fmla="*/ 725 h 785"/>
              <a:gd name="T8" fmla="*/ 933 w 934"/>
              <a:gd name="T9" fmla="*/ 0 h 785"/>
              <a:gd name="T10" fmla="*/ 470 w 934"/>
              <a:gd name="T11" fmla="*/ 60 h 785"/>
              <a:gd name="T12" fmla="*/ 0 w 934"/>
              <a:gd name="T13" fmla="*/ 0 h 785"/>
            </a:gdLst>
            <a:ahLst/>
            <a:cxnLst>
              <a:cxn ang="0">
                <a:pos x="T0" y="T1"/>
              </a:cxn>
              <a:cxn ang="0">
                <a:pos x="T2" y="T3"/>
              </a:cxn>
              <a:cxn ang="0">
                <a:pos x="T4" y="T5"/>
              </a:cxn>
              <a:cxn ang="0">
                <a:pos x="T6" y="T7"/>
              </a:cxn>
              <a:cxn ang="0">
                <a:pos x="T8" y="T9"/>
              </a:cxn>
              <a:cxn ang="0">
                <a:pos x="T10" y="T11"/>
              </a:cxn>
              <a:cxn ang="0">
                <a:pos x="T12" y="T13"/>
              </a:cxn>
            </a:cxnLst>
            <a:rect l="0" t="0" r="r" b="b"/>
            <a:pathLst>
              <a:path w="934" h="785">
                <a:moveTo>
                  <a:pt x="0" y="0"/>
                </a:moveTo>
                <a:lnTo>
                  <a:pt x="0" y="725"/>
                </a:lnTo>
                <a:lnTo>
                  <a:pt x="470" y="784"/>
                </a:lnTo>
                <a:lnTo>
                  <a:pt x="933" y="725"/>
                </a:lnTo>
                <a:lnTo>
                  <a:pt x="933" y="0"/>
                </a:lnTo>
                <a:lnTo>
                  <a:pt x="470" y="60"/>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498" name="Line 378"/>
          <p:cNvSpPr>
            <a:spLocks noChangeShapeType="1"/>
          </p:cNvSpPr>
          <p:nvPr/>
        </p:nvSpPr>
        <p:spPr bwMode="auto">
          <a:xfrm flipV="1">
            <a:off x="3363509" y="4513172"/>
            <a:ext cx="2931" cy="48635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99" name="Line 379"/>
          <p:cNvSpPr>
            <a:spLocks noChangeShapeType="1"/>
          </p:cNvSpPr>
          <p:nvPr/>
        </p:nvSpPr>
        <p:spPr bwMode="auto">
          <a:xfrm>
            <a:off x="3108617" y="4574700"/>
            <a:ext cx="193368" cy="2050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00" name="Line 380"/>
          <p:cNvSpPr>
            <a:spLocks noChangeShapeType="1"/>
          </p:cNvSpPr>
          <p:nvPr/>
        </p:nvSpPr>
        <p:spPr bwMode="auto">
          <a:xfrm>
            <a:off x="3108617" y="4674313"/>
            <a:ext cx="193368" cy="2050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01" name="Line 381"/>
          <p:cNvSpPr>
            <a:spLocks noChangeShapeType="1"/>
          </p:cNvSpPr>
          <p:nvPr/>
        </p:nvSpPr>
        <p:spPr bwMode="auto">
          <a:xfrm>
            <a:off x="3108617" y="4773928"/>
            <a:ext cx="193368" cy="2050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02" name="Line 382"/>
          <p:cNvSpPr>
            <a:spLocks noChangeShapeType="1"/>
          </p:cNvSpPr>
          <p:nvPr/>
        </p:nvSpPr>
        <p:spPr bwMode="auto">
          <a:xfrm>
            <a:off x="3108617" y="4873543"/>
            <a:ext cx="193368" cy="2636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03" name="Line 383"/>
          <p:cNvSpPr>
            <a:spLocks noChangeShapeType="1"/>
          </p:cNvSpPr>
          <p:nvPr/>
        </p:nvSpPr>
        <p:spPr bwMode="auto">
          <a:xfrm flipH="1">
            <a:off x="3419178" y="4574700"/>
            <a:ext cx="193368" cy="2050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04" name="Line 384"/>
          <p:cNvSpPr>
            <a:spLocks noChangeShapeType="1"/>
          </p:cNvSpPr>
          <p:nvPr/>
        </p:nvSpPr>
        <p:spPr bwMode="auto">
          <a:xfrm flipH="1">
            <a:off x="3419178" y="4674313"/>
            <a:ext cx="193368" cy="2050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05" name="Line 385"/>
          <p:cNvSpPr>
            <a:spLocks noChangeShapeType="1"/>
          </p:cNvSpPr>
          <p:nvPr/>
        </p:nvSpPr>
        <p:spPr bwMode="auto">
          <a:xfrm flipH="1">
            <a:off x="3419178" y="4773928"/>
            <a:ext cx="193368" cy="2050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06" name="Line 386"/>
          <p:cNvSpPr>
            <a:spLocks noChangeShapeType="1"/>
          </p:cNvSpPr>
          <p:nvPr/>
        </p:nvSpPr>
        <p:spPr bwMode="auto">
          <a:xfrm flipH="1">
            <a:off x="3419178" y="4873543"/>
            <a:ext cx="193368" cy="2636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07" name="Freeform 387"/>
          <p:cNvSpPr>
            <a:spLocks noChangeArrowheads="1"/>
          </p:cNvSpPr>
          <p:nvPr/>
        </p:nvSpPr>
        <p:spPr bwMode="auto">
          <a:xfrm>
            <a:off x="4330350" y="4475085"/>
            <a:ext cx="621122" cy="521509"/>
          </a:xfrm>
          <a:custGeom>
            <a:avLst/>
            <a:gdLst>
              <a:gd name="T0" fmla="*/ 0 w 935"/>
              <a:gd name="T1" fmla="*/ 0 h 785"/>
              <a:gd name="T2" fmla="*/ 0 w 935"/>
              <a:gd name="T3" fmla="*/ 725 h 785"/>
              <a:gd name="T4" fmla="*/ 463 w 935"/>
              <a:gd name="T5" fmla="*/ 784 h 785"/>
              <a:gd name="T6" fmla="*/ 934 w 935"/>
              <a:gd name="T7" fmla="*/ 725 h 785"/>
              <a:gd name="T8" fmla="*/ 934 w 935"/>
              <a:gd name="T9" fmla="*/ 0 h 785"/>
              <a:gd name="T10" fmla="*/ 463 w 935"/>
              <a:gd name="T11" fmla="*/ 60 h 785"/>
              <a:gd name="T12" fmla="*/ 0 w 935"/>
              <a:gd name="T13" fmla="*/ 0 h 785"/>
            </a:gdLst>
            <a:ahLst/>
            <a:cxnLst>
              <a:cxn ang="0">
                <a:pos x="T0" y="T1"/>
              </a:cxn>
              <a:cxn ang="0">
                <a:pos x="T2" y="T3"/>
              </a:cxn>
              <a:cxn ang="0">
                <a:pos x="T4" y="T5"/>
              </a:cxn>
              <a:cxn ang="0">
                <a:pos x="T6" y="T7"/>
              </a:cxn>
              <a:cxn ang="0">
                <a:pos x="T8" y="T9"/>
              </a:cxn>
              <a:cxn ang="0">
                <a:pos x="T10" y="T11"/>
              </a:cxn>
              <a:cxn ang="0">
                <a:pos x="T12" y="T13"/>
              </a:cxn>
            </a:cxnLst>
            <a:rect l="0" t="0" r="r" b="b"/>
            <a:pathLst>
              <a:path w="935" h="785">
                <a:moveTo>
                  <a:pt x="0" y="0"/>
                </a:moveTo>
                <a:lnTo>
                  <a:pt x="0" y="725"/>
                </a:lnTo>
                <a:lnTo>
                  <a:pt x="463" y="784"/>
                </a:lnTo>
                <a:lnTo>
                  <a:pt x="934" y="725"/>
                </a:lnTo>
                <a:lnTo>
                  <a:pt x="934" y="0"/>
                </a:lnTo>
                <a:lnTo>
                  <a:pt x="463" y="60"/>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508" name="Line 388"/>
          <p:cNvSpPr>
            <a:spLocks noChangeShapeType="1"/>
          </p:cNvSpPr>
          <p:nvPr/>
        </p:nvSpPr>
        <p:spPr bwMode="auto">
          <a:xfrm flipV="1">
            <a:off x="4637984" y="4513172"/>
            <a:ext cx="2929" cy="48635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09" name="Freeform 389"/>
          <p:cNvSpPr>
            <a:spLocks noChangeArrowheads="1"/>
          </p:cNvSpPr>
          <p:nvPr/>
        </p:nvSpPr>
        <p:spPr bwMode="auto">
          <a:xfrm>
            <a:off x="5604823" y="4475085"/>
            <a:ext cx="621122" cy="521509"/>
          </a:xfrm>
          <a:custGeom>
            <a:avLst/>
            <a:gdLst>
              <a:gd name="T0" fmla="*/ 0 w 934"/>
              <a:gd name="T1" fmla="*/ 0 h 785"/>
              <a:gd name="T2" fmla="*/ 0 w 934"/>
              <a:gd name="T3" fmla="*/ 725 h 785"/>
              <a:gd name="T4" fmla="*/ 470 w 934"/>
              <a:gd name="T5" fmla="*/ 784 h 785"/>
              <a:gd name="T6" fmla="*/ 933 w 934"/>
              <a:gd name="T7" fmla="*/ 725 h 785"/>
              <a:gd name="T8" fmla="*/ 933 w 934"/>
              <a:gd name="T9" fmla="*/ 0 h 785"/>
              <a:gd name="T10" fmla="*/ 470 w 934"/>
              <a:gd name="T11" fmla="*/ 60 h 785"/>
              <a:gd name="T12" fmla="*/ 0 w 934"/>
              <a:gd name="T13" fmla="*/ 0 h 785"/>
            </a:gdLst>
            <a:ahLst/>
            <a:cxnLst>
              <a:cxn ang="0">
                <a:pos x="T0" y="T1"/>
              </a:cxn>
              <a:cxn ang="0">
                <a:pos x="T2" y="T3"/>
              </a:cxn>
              <a:cxn ang="0">
                <a:pos x="T4" y="T5"/>
              </a:cxn>
              <a:cxn ang="0">
                <a:pos x="T6" y="T7"/>
              </a:cxn>
              <a:cxn ang="0">
                <a:pos x="T8" y="T9"/>
              </a:cxn>
              <a:cxn ang="0">
                <a:pos x="T10" y="T11"/>
              </a:cxn>
              <a:cxn ang="0">
                <a:pos x="T12" y="T13"/>
              </a:cxn>
            </a:cxnLst>
            <a:rect l="0" t="0" r="r" b="b"/>
            <a:pathLst>
              <a:path w="934" h="785">
                <a:moveTo>
                  <a:pt x="0" y="0"/>
                </a:moveTo>
                <a:lnTo>
                  <a:pt x="0" y="725"/>
                </a:lnTo>
                <a:lnTo>
                  <a:pt x="470" y="784"/>
                </a:lnTo>
                <a:lnTo>
                  <a:pt x="933" y="725"/>
                </a:lnTo>
                <a:lnTo>
                  <a:pt x="933" y="0"/>
                </a:lnTo>
                <a:lnTo>
                  <a:pt x="470" y="60"/>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510" name="Line 390"/>
          <p:cNvSpPr>
            <a:spLocks noChangeShapeType="1"/>
          </p:cNvSpPr>
          <p:nvPr/>
        </p:nvSpPr>
        <p:spPr bwMode="auto">
          <a:xfrm flipV="1">
            <a:off x="5918312" y="4513172"/>
            <a:ext cx="2931" cy="48635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11" name="Freeform 391"/>
          <p:cNvSpPr>
            <a:spLocks noChangeArrowheads="1"/>
          </p:cNvSpPr>
          <p:nvPr/>
        </p:nvSpPr>
        <p:spPr bwMode="auto">
          <a:xfrm>
            <a:off x="6026718" y="4486805"/>
            <a:ext cx="79104" cy="199228"/>
          </a:xfrm>
          <a:custGeom>
            <a:avLst/>
            <a:gdLst>
              <a:gd name="T0" fmla="*/ 0 w 121"/>
              <a:gd name="T1" fmla="*/ 15 h 300"/>
              <a:gd name="T2" fmla="*/ 0 w 121"/>
              <a:gd name="T3" fmla="*/ 299 h 300"/>
              <a:gd name="T4" fmla="*/ 60 w 121"/>
              <a:gd name="T5" fmla="*/ 269 h 300"/>
              <a:gd name="T6" fmla="*/ 120 w 121"/>
              <a:gd name="T7" fmla="*/ 299 h 300"/>
              <a:gd name="T8" fmla="*/ 120 w 121"/>
              <a:gd name="T9" fmla="*/ 0 h 300"/>
            </a:gdLst>
            <a:ahLst/>
            <a:cxnLst>
              <a:cxn ang="0">
                <a:pos x="T0" y="T1"/>
              </a:cxn>
              <a:cxn ang="0">
                <a:pos x="T2" y="T3"/>
              </a:cxn>
              <a:cxn ang="0">
                <a:pos x="T4" y="T5"/>
              </a:cxn>
              <a:cxn ang="0">
                <a:pos x="T6" y="T7"/>
              </a:cxn>
              <a:cxn ang="0">
                <a:pos x="T8" y="T9"/>
              </a:cxn>
            </a:cxnLst>
            <a:rect l="0" t="0" r="r" b="b"/>
            <a:pathLst>
              <a:path w="121" h="300">
                <a:moveTo>
                  <a:pt x="0" y="15"/>
                </a:moveTo>
                <a:lnTo>
                  <a:pt x="0" y="299"/>
                </a:lnTo>
                <a:lnTo>
                  <a:pt x="60" y="269"/>
                </a:lnTo>
                <a:lnTo>
                  <a:pt x="120" y="299"/>
                </a:lnTo>
                <a:lnTo>
                  <a:pt x="12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12" name="Line 392"/>
          <p:cNvSpPr>
            <a:spLocks noChangeShapeType="1"/>
          </p:cNvSpPr>
          <p:nvPr/>
        </p:nvSpPr>
        <p:spPr bwMode="auto">
          <a:xfrm>
            <a:off x="5663421" y="4574700"/>
            <a:ext cx="193368" cy="2050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13" name="Line 393"/>
          <p:cNvSpPr>
            <a:spLocks noChangeShapeType="1"/>
          </p:cNvSpPr>
          <p:nvPr/>
        </p:nvSpPr>
        <p:spPr bwMode="auto">
          <a:xfrm>
            <a:off x="5663421" y="4674313"/>
            <a:ext cx="193368" cy="2050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14" name="Line 394"/>
          <p:cNvSpPr>
            <a:spLocks noChangeShapeType="1"/>
          </p:cNvSpPr>
          <p:nvPr/>
        </p:nvSpPr>
        <p:spPr bwMode="auto">
          <a:xfrm>
            <a:off x="5663421" y="4773928"/>
            <a:ext cx="193368" cy="2050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15" name="Line 395"/>
          <p:cNvSpPr>
            <a:spLocks noChangeShapeType="1"/>
          </p:cNvSpPr>
          <p:nvPr/>
        </p:nvSpPr>
        <p:spPr bwMode="auto">
          <a:xfrm>
            <a:off x="5663421" y="4873543"/>
            <a:ext cx="193368" cy="2636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16" name="Line 396"/>
          <p:cNvSpPr>
            <a:spLocks noChangeShapeType="1"/>
          </p:cNvSpPr>
          <p:nvPr/>
        </p:nvSpPr>
        <p:spPr bwMode="auto">
          <a:xfrm flipH="1">
            <a:off x="5973982" y="4773928"/>
            <a:ext cx="193368" cy="2050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17" name="Line 397"/>
          <p:cNvSpPr>
            <a:spLocks noChangeShapeType="1"/>
          </p:cNvSpPr>
          <p:nvPr/>
        </p:nvSpPr>
        <p:spPr bwMode="auto">
          <a:xfrm flipH="1">
            <a:off x="5973982" y="4873543"/>
            <a:ext cx="193368" cy="2636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18" name="Freeform 398"/>
          <p:cNvSpPr>
            <a:spLocks noChangeArrowheads="1"/>
          </p:cNvSpPr>
          <p:nvPr/>
        </p:nvSpPr>
        <p:spPr bwMode="auto">
          <a:xfrm>
            <a:off x="6885153" y="4475085"/>
            <a:ext cx="621122" cy="521509"/>
          </a:xfrm>
          <a:custGeom>
            <a:avLst/>
            <a:gdLst>
              <a:gd name="T0" fmla="*/ 0 w 934"/>
              <a:gd name="T1" fmla="*/ 0 h 785"/>
              <a:gd name="T2" fmla="*/ 0 w 934"/>
              <a:gd name="T3" fmla="*/ 725 h 785"/>
              <a:gd name="T4" fmla="*/ 463 w 934"/>
              <a:gd name="T5" fmla="*/ 784 h 785"/>
              <a:gd name="T6" fmla="*/ 933 w 934"/>
              <a:gd name="T7" fmla="*/ 725 h 785"/>
              <a:gd name="T8" fmla="*/ 933 w 934"/>
              <a:gd name="T9" fmla="*/ 0 h 785"/>
              <a:gd name="T10" fmla="*/ 463 w 934"/>
              <a:gd name="T11" fmla="*/ 60 h 785"/>
              <a:gd name="T12" fmla="*/ 0 w 934"/>
              <a:gd name="T13" fmla="*/ 0 h 785"/>
            </a:gdLst>
            <a:ahLst/>
            <a:cxnLst>
              <a:cxn ang="0">
                <a:pos x="T0" y="T1"/>
              </a:cxn>
              <a:cxn ang="0">
                <a:pos x="T2" y="T3"/>
              </a:cxn>
              <a:cxn ang="0">
                <a:pos x="T4" y="T5"/>
              </a:cxn>
              <a:cxn ang="0">
                <a:pos x="T6" y="T7"/>
              </a:cxn>
              <a:cxn ang="0">
                <a:pos x="T8" y="T9"/>
              </a:cxn>
              <a:cxn ang="0">
                <a:pos x="T10" y="T11"/>
              </a:cxn>
              <a:cxn ang="0">
                <a:pos x="T12" y="T13"/>
              </a:cxn>
            </a:cxnLst>
            <a:rect l="0" t="0" r="r" b="b"/>
            <a:pathLst>
              <a:path w="934" h="785">
                <a:moveTo>
                  <a:pt x="0" y="0"/>
                </a:moveTo>
                <a:lnTo>
                  <a:pt x="0" y="725"/>
                </a:lnTo>
                <a:lnTo>
                  <a:pt x="463" y="784"/>
                </a:lnTo>
                <a:lnTo>
                  <a:pt x="933" y="725"/>
                </a:lnTo>
                <a:lnTo>
                  <a:pt x="933" y="0"/>
                </a:lnTo>
                <a:lnTo>
                  <a:pt x="463" y="60"/>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519" name="Line 399"/>
          <p:cNvSpPr>
            <a:spLocks noChangeShapeType="1"/>
          </p:cNvSpPr>
          <p:nvPr/>
        </p:nvSpPr>
        <p:spPr bwMode="auto">
          <a:xfrm flipV="1">
            <a:off x="7192787" y="4513172"/>
            <a:ext cx="2929" cy="48635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20" name="Freeform 400"/>
          <p:cNvSpPr>
            <a:spLocks noChangeArrowheads="1"/>
          </p:cNvSpPr>
          <p:nvPr/>
        </p:nvSpPr>
        <p:spPr bwMode="auto">
          <a:xfrm>
            <a:off x="7301189" y="4486805"/>
            <a:ext cx="84966" cy="199228"/>
          </a:xfrm>
          <a:custGeom>
            <a:avLst/>
            <a:gdLst>
              <a:gd name="T0" fmla="*/ 0 w 128"/>
              <a:gd name="T1" fmla="*/ 15 h 300"/>
              <a:gd name="T2" fmla="*/ 0 w 128"/>
              <a:gd name="T3" fmla="*/ 299 h 300"/>
              <a:gd name="T4" fmla="*/ 60 w 128"/>
              <a:gd name="T5" fmla="*/ 269 h 300"/>
              <a:gd name="T6" fmla="*/ 127 w 128"/>
              <a:gd name="T7" fmla="*/ 299 h 300"/>
              <a:gd name="T8" fmla="*/ 127 w 128"/>
              <a:gd name="T9" fmla="*/ 0 h 300"/>
            </a:gdLst>
            <a:ahLst/>
            <a:cxnLst>
              <a:cxn ang="0">
                <a:pos x="T0" y="T1"/>
              </a:cxn>
              <a:cxn ang="0">
                <a:pos x="T2" y="T3"/>
              </a:cxn>
              <a:cxn ang="0">
                <a:pos x="T4" y="T5"/>
              </a:cxn>
              <a:cxn ang="0">
                <a:pos x="T6" y="T7"/>
              </a:cxn>
              <a:cxn ang="0">
                <a:pos x="T8" y="T9"/>
              </a:cxn>
            </a:cxnLst>
            <a:rect l="0" t="0" r="r" b="b"/>
            <a:pathLst>
              <a:path w="128" h="300">
                <a:moveTo>
                  <a:pt x="0" y="15"/>
                </a:moveTo>
                <a:lnTo>
                  <a:pt x="0" y="299"/>
                </a:lnTo>
                <a:lnTo>
                  <a:pt x="60" y="269"/>
                </a:lnTo>
                <a:lnTo>
                  <a:pt x="127" y="299"/>
                </a:lnTo>
                <a:lnTo>
                  <a:pt x="127"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21" name="Freeform 401"/>
          <p:cNvSpPr>
            <a:spLocks noChangeArrowheads="1"/>
          </p:cNvSpPr>
          <p:nvPr/>
        </p:nvSpPr>
        <p:spPr bwMode="auto">
          <a:xfrm>
            <a:off x="8218223" y="4428209"/>
            <a:ext cx="462912" cy="621122"/>
          </a:xfrm>
          <a:custGeom>
            <a:avLst/>
            <a:gdLst>
              <a:gd name="T0" fmla="*/ 0 w 695"/>
              <a:gd name="T1" fmla="*/ 0 h 934"/>
              <a:gd name="T2" fmla="*/ 694 w 695"/>
              <a:gd name="T3" fmla="*/ 0 h 934"/>
              <a:gd name="T4" fmla="*/ 694 w 695"/>
              <a:gd name="T5" fmla="*/ 933 h 934"/>
              <a:gd name="T6" fmla="*/ 0 w 695"/>
              <a:gd name="T7" fmla="*/ 933 h 934"/>
              <a:gd name="T8" fmla="*/ 0 w 695"/>
              <a:gd name="T9" fmla="*/ 0 h 934"/>
            </a:gdLst>
            <a:ahLst/>
            <a:cxnLst>
              <a:cxn ang="0">
                <a:pos x="T0" y="T1"/>
              </a:cxn>
              <a:cxn ang="0">
                <a:pos x="T2" y="T3"/>
              </a:cxn>
              <a:cxn ang="0">
                <a:pos x="T4" y="T5"/>
              </a:cxn>
              <a:cxn ang="0">
                <a:pos x="T6" y="T7"/>
              </a:cxn>
              <a:cxn ang="0">
                <a:pos x="T8" y="T9"/>
              </a:cxn>
            </a:cxnLst>
            <a:rect l="0" t="0" r="r" b="b"/>
            <a:pathLst>
              <a:path w="695" h="934">
                <a:moveTo>
                  <a:pt x="0" y="0"/>
                </a:moveTo>
                <a:lnTo>
                  <a:pt x="694" y="0"/>
                </a:lnTo>
                <a:lnTo>
                  <a:pt x="694" y="933"/>
                </a:lnTo>
                <a:lnTo>
                  <a:pt x="0" y="933"/>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522" name="Line 402"/>
          <p:cNvSpPr>
            <a:spLocks noChangeShapeType="1"/>
          </p:cNvSpPr>
          <p:nvPr/>
        </p:nvSpPr>
        <p:spPr bwMode="auto">
          <a:xfrm flipV="1">
            <a:off x="8303186" y="4434069"/>
            <a:ext cx="2931" cy="615262"/>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23" name="Line 403"/>
          <p:cNvSpPr>
            <a:spLocks noChangeShapeType="1"/>
          </p:cNvSpPr>
          <p:nvPr/>
        </p:nvSpPr>
        <p:spPr bwMode="auto">
          <a:xfrm>
            <a:off x="8350065" y="4565909"/>
            <a:ext cx="278334"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24" name="Line 404"/>
          <p:cNvSpPr>
            <a:spLocks noChangeShapeType="1"/>
          </p:cNvSpPr>
          <p:nvPr/>
        </p:nvSpPr>
        <p:spPr bwMode="auto">
          <a:xfrm>
            <a:off x="8350065" y="4624505"/>
            <a:ext cx="278334"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25" name="Freeform 405"/>
          <p:cNvSpPr>
            <a:spLocks noChangeArrowheads="1"/>
          </p:cNvSpPr>
          <p:nvPr/>
        </p:nvSpPr>
        <p:spPr bwMode="auto">
          <a:xfrm>
            <a:off x="9437028" y="4428209"/>
            <a:ext cx="457052" cy="621122"/>
          </a:xfrm>
          <a:custGeom>
            <a:avLst/>
            <a:gdLst>
              <a:gd name="T0" fmla="*/ 0 w 688"/>
              <a:gd name="T1" fmla="*/ 0 h 934"/>
              <a:gd name="T2" fmla="*/ 687 w 688"/>
              <a:gd name="T3" fmla="*/ 0 h 934"/>
              <a:gd name="T4" fmla="*/ 687 w 688"/>
              <a:gd name="T5" fmla="*/ 933 h 934"/>
              <a:gd name="T6" fmla="*/ 0 w 688"/>
              <a:gd name="T7" fmla="*/ 933 h 934"/>
              <a:gd name="T8" fmla="*/ 0 w 688"/>
              <a:gd name="T9" fmla="*/ 0 h 934"/>
            </a:gdLst>
            <a:ahLst/>
            <a:cxnLst>
              <a:cxn ang="0">
                <a:pos x="T0" y="T1"/>
              </a:cxn>
              <a:cxn ang="0">
                <a:pos x="T2" y="T3"/>
              </a:cxn>
              <a:cxn ang="0">
                <a:pos x="T4" y="T5"/>
              </a:cxn>
              <a:cxn ang="0">
                <a:pos x="T6" y="T7"/>
              </a:cxn>
              <a:cxn ang="0">
                <a:pos x="T8" y="T9"/>
              </a:cxn>
            </a:cxnLst>
            <a:rect l="0" t="0" r="r" b="b"/>
            <a:pathLst>
              <a:path w="688" h="934">
                <a:moveTo>
                  <a:pt x="0" y="0"/>
                </a:moveTo>
                <a:lnTo>
                  <a:pt x="687" y="0"/>
                </a:lnTo>
                <a:lnTo>
                  <a:pt x="687" y="933"/>
                </a:lnTo>
                <a:lnTo>
                  <a:pt x="0" y="933"/>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526" name="Line 406"/>
          <p:cNvSpPr>
            <a:spLocks noChangeShapeType="1"/>
          </p:cNvSpPr>
          <p:nvPr/>
        </p:nvSpPr>
        <p:spPr bwMode="auto">
          <a:xfrm flipV="1">
            <a:off x="9516132" y="4434069"/>
            <a:ext cx="2931" cy="615262"/>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27" name="Line 407"/>
          <p:cNvSpPr>
            <a:spLocks noChangeShapeType="1"/>
          </p:cNvSpPr>
          <p:nvPr/>
        </p:nvSpPr>
        <p:spPr bwMode="auto">
          <a:xfrm>
            <a:off x="9565941" y="4565909"/>
            <a:ext cx="278332"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28" name="Line 408"/>
          <p:cNvSpPr>
            <a:spLocks noChangeShapeType="1"/>
          </p:cNvSpPr>
          <p:nvPr/>
        </p:nvSpPr>
        <p:spPr bwMode="auto">
          <a:xfrm>
            <a:off x="9565941" y="4624505"/>
            <a:ext cx="278332"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29" name="Freeform 409"/>
          <p:cNvSpPr>
            <a:spLocks noChangeArrowheads="1"/>
          </p:cNvSpPr>
          <p:nvPr/>
        </p:nvSpPr>
        <p:spPr bwMode="auto">
          <a:xfrm>
            <a:off x="9979046" y="4428209"/>
            <a:ext cx="79106" cy="609402"/>
          </a:xfrm>
          <a:custGeom>
            <a:avLst/>
            <a:gdLst>
              <a:gd name="T0" fmla="*/ 0 w 120"/>
              <a:gd name="T1" fmla="*/ 0 h 919"/>
              <a:gd name="T2" fmla="*/ 0 w 120"/>
              <a:gd name="T3" fmla="*/ 799 h 919"/>
              <a:gd name="T4" fmla="*/ 59 w 120"/>
              <a:gd name="T5" fmla="*/ 918 h 919"/>
              <a:gd name="T6" fmla="*/ 119 w 120"/>
              <a:gd name="T7" fmla="*/ 799 h 919"/>
              <a:gd name="T8" fmla="*/ 119 w 120"/>
              <a:gd name="T9" fmla="*/ 0 h 919"/>
              <a:gd name="T10" fmla="*/ 0 w 120"/>
              <a:gd name="T11" fmla="*/ 0 h 919"/>
            </a:gdLst>
            <a:ahLst/>
            <a:cxnLst>
              <a:cxn ang="0">
                <a:pos x="T0" y="T1"/>
              </a:cxn>
              <a:cxn ang="0">
                <a:pos x="T2" y="T3"/>
              </a:cxn>
              <a:cxn ang="0">
                <a:pos x="T4" y="T5"/>
              </a:cxn>
              <a:cxn ang="0">
                <a:pos x="T6" y="T7"/>
              </a:cxn>
              <a:cxn ang="0">
                <a:pos x="T8" y="T9"/>
              </a:cxn>
              <a:cxn ang="0">
                <a:pos x="T10" y="T11"/>
              </a:cxn>
            </a:cxnLst>
            <a:rect l="0" t="0" r="r" b="b"/>
            <a:pathLst>
              <a:path w="120" h="919">
                <a:moveTo>
                  <a:pt x="0" y="0"/>
                </a:moveTo>
                <a:lnTo>
                  <a:pt x="0" y="799"/>
                </a:lnTo>
                <a:lnTo>
                  <a:pt x="59" y="918"/>
                </a:lnTo>
                <a:lnTo>
                  <a:pt x="119" y="799"/>
                </a:lnTo>
                <a:lnTo>
                  <a:pt x="119" y="0"/>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530" name="Line 410"/>
          <p:cNvSpPr>
            <a:spLocks noChangeShapeType="1"/>
          </p:cNvSpPr>
          <p:nvPr/>
        </p:nvSpPr>
        <p:spPr bwMode="auto">
          <a:xfrm>
            <a:off x="9979046" y="4524891"/>
            <a:ext cx="79106"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31" name="Freeform 411"/>
          <p:cNvSpPr>
            <a:spLocks noChangeArrowheads="1"/>
          </p:cNvSpPr>
          <p:nvPr/>
        </p:nvSpPr>
        <p:spPr bwMode="auto">
          <a:xfrm>
            <a:off x="10711500" y="4428209"/>
            <a:ext cx="462912" cy="621122"/>
          </a:xfrm>
          <a:custGeom>
            <a:avLst/>
            <a:gdLst>
              <a:gd name="T0" fmla="*/ 0 w 696"/>
              <a:gd name="T1" fmla="*/ 0 h 934"/>
              <a:gd name="T2" fmla="*/ 695 w 696"/>
              <a:gd name="T3" fmla="*/ 0 h 934"/>
              <a:gd name="T4" fmla="*/ 695 w 696"/>
              <a:gd name="T5" fmla="*/ 933 h 934"/>
              <a:gd name="T6" fmla="*/ 0 w 696"/>
              <a:gd name="T7" fmla="*/ 933 h 934"/>
              <a:gd name="T8" fmla="*/ 0 w 696"/>
              <a:gd name="T9" fmla="*/ 0 h 934"/>
            </a:gdLst>
            <a:ahLst/>
            <a:cxnLst>
              <a:cxn ang="0">
                <a:pos x="T0" y="T1"/>
              </a:cxn>
              <a:cxn ang="0">
                <a:pos x="T2" y="T3"/>
              </a:cxn>
              <a:cxn ang="0">
                <a:pos x="T4" y="T5"/>
              </a:cxn>
              <a:cxn ang="0">
                <a:pos x="T6" y="T7"/>
              </a:cxn>
              <a:cxn ang="0">
                <a:pos x="T8" y="T9"/>
              </a:cxn>
            </a:cxnLst>
            <a:rect l="0" t="0" r="r" b="b"/>
            <a:pathLst>
              <a:path w="696" h="934">
                <a:moveTo>
                  <a:pt x="0" y="0"/>
                </a:moveTo>
                <a:lnTo>
                  <a:pt x="695" y="0"/>
                </a:lnTo>
                <a:lnTo>
                  <a:pt x="695" y="933"/>
                </a:lnTo>
                <a:lnTo>
                  <a:pt x="0" y="933"/>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532" name="Line 412"/>
          <p:cNvSpPr>
            <a:spLocks noChangeShapeType="1"/>
          </p:cNvSpPr>
          <p:nvPr/>
        </p:nvSpPr>
        <p:spPr bwMode="auto">
          <a:xfrm flipV="1">
            <a:off x="10796466" y="4434069"/>
            <a:ext cx="2929" cy="615262"/>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33" name="Line 413"/>
          <p:cNvSpPr>
            <a:spLocks noChangeShapeType="1"/>
          </p:cNvSpPr>
          <p:nvPr/>
        </p:nvSpPr>
        <p:spPr bwMode="auto">
          <a:xfrm>
            <a:off x="10846272" y="4565909"/>
            <a:ext cx="278334"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34" name="Line 414"/>
          <p:cNvSpPr>
            <a:spLocks noChangeShapeType="1"/>
          </p:cNvSpPr>
          <p:nvPr/>
        </p:nvSpPr>
        <p:spPr bwMode="auto">
          <a:xfrm>
            <a:off x="10846272" y="4624505"/>
            <a:ext cx="278334"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35" name="Freeform 415"/>
          <p:cNvSpPr>
            <a:spLocks noChangeArrowheads="1"/>
          </p:cNvSpPr>
          <p:nvPr/>
        </p:nvSpPr>
        <p:spPr bwMode="auto">
          <a:xfrm>
            <a:off x="11253516" y="4445787"/>
            <a:ext cx="79104" cy="580105"/>
          </a:xfrm>
          <a:custGeom>
            <a:avLst/>
            <a:gdLst>
              <a:gd name="T0" fmla="*/ 120 w 121"/>
              <a:gd name="T1" fmla="*/ 0 h 874"/>
              <a:gd name="T2" fmla="*/ 120 w 121"/>
              <a:gd name="T3" fmla="*/ 753 h 874"/>
              <a:gd name="T4" fmla="*/ 60 w 121"/>
              <a:gd name="T5" fmla="*/ 873 h 874"/>
              <a:gd name="T6" fmla="*/ 0 w 121"/>
              <a:gd name="T7" fmla="*/ 753 h 874"/>
              <a:gd name="T8" fmla="*/ 0 w 121"/>
              <a:gd name="T9" fmla="*/ 0 h 874"/>
              <a:gd name="T10" fmla="*/ 120 w 121"/>
              <a:gd name="T11" fmla="*/ 0 h 874"/>
            </a:gdLst>
            <a:ahLst/>
            <a:cxnLst>
              <a:cxn ang="0">
                <a:pos x="T0" y="T1"/>
              </a:cxn>
              <a:cxn ang="0">
                <a:pos x="T2" y="T3"/>
              </a:cxn>
              <a:cxn ang="0">
                <a:pos x="T4" y="T5"/>
              </a:cxn>
              <a:cxn ang="0">
                <a:pos x="T6" y="T7"/>
              </a:cxn>
              <a:cxn ang="0">
                <a:pos x="T8" y="T9"/>
              </a:cxn>
              <a:cxn ang="0">
                <a:pos x="T10" y="T11"/>
              </a:cxn>
            </a:cxnLst>
            <a:rect l="0" t="0" r="r" b="b"/>
            <a:pathLst>
              <a:path w="121" h="874">
                <a:moveTo>
                  <a:pt x="120" y="0"/>
                </a:moveTo>
                <a:lnTo>
                  <a:pt x="120" y="753"/>
                </a:lnTo>
                <a:lnTo>
                  <a:pt x="60" y="873"/>
                </a:lnTo>
                <a:lnTo>
                  <a:pt x="0" y="753"/>
                </a:lnTo>
                <a:lnTo>
                  <a:pt x="0" y="0"/>
                </a:lnTo>
                <a:lnTo>
                  <a:pt x="12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536" name="Freeform 416"/>
          <p:cNvSpPr>
            <a:spLocks noChangeArrowheads="1"/>
          </p:cNvSpPr>
          <p:nvPr/>
        </p:nvSpPr>
        <p:spPr bwMode="auto">
          <a:xfrm>
            <a:off x="11212500" y="4486805"/>
            <a:ext cx="41018" cy="99613"/>
          </a:xfrm>
          <a:custGeom>
            <a:avLst/>
            <a:gdLst>
              <a:gd name="T0" fmla="*/ 59 w 60"/>
              <a:gd name="T1" fmla="*/ 0 h 151"/>
              <a:gd name="T2" fmla="*/ 0 w 60"/>
              <a:gd name="T3" fmla="*/ 0 h 151"/>
              <a:gd name="T4" fmla="*/ 0 w 60"/>
              <a:gd name="T5" fmla="*/ 150 h 151"/>
            </a:gdLst>
            <a:ahLst/>
            <a:cxnLst>
              <a:cxn ang="0">
                <a:pos x="T0" y="T1"/>
              </a:cxn>
              <a:cxn ang="0">
                <a:pos x="T2" y="T3"/>
              </a:cxn>
              <a:cxn ang="0">
                <a:pos x="T4" y="T5"/>
              </a:cxn>
            </a:cxnLst>
            <a:rect l="0" t="0" r="r" b="b"/>
            <a:pathLst>
              <a:path w="60" h="151">
                <a:moveTo>
                  <a:pt x="59" y="0"/>
                </a:moveTo>
                <a:lnTo>
                  <a:pt x="0" y="0"/>
                </a:lnTo>
                <a:lnTo>
                  <a:pt x="0" y="15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37" name="Freeform 417"/>
          <p:cNvSpPr>
            <a:spLocks noChangeArrowheads="1"/>
          </p:cNvSpPr>
          <p:nvPr/>
        </p:nvSpPr>
        <p:spPr bwMode="auto">
          <a:xfrm>
            <a:off x="4330350" y="5764207"/>
            <a:ext cx="621122" cy="498069"/>
          </a:xfrm>
          <a:custGeom>
            <a:avLst/>
            <a:gdLst>
              <a:gd name="T0" fmla="*/ 934 w 935"/>
              <a:gd name="T1" fmla="*/ 747 h 748"/>
              <a:gd name="T2" fmla="*/ 0 w 935"/>
              <a:gd name="T3" fmla="*/ 747 h 748"/>
              <a:gd name="T4" fmla="*/ 0 w 935"/>
              <a:gd name="T5" fmla="*/ 0 h 748"/>
              <a:gd name="T6" fmla="*/ 934 w 935"/>
              <a:gd name="T7" fmla="*/ 0 h 748"/>
              <a:gd name="T8" fmla="*/ 934 w 935"/>
              <a:gd name="T9" fmla="*/ 747 h 748"/>
            </a:gdLst>
            <a:ahLst/>
            <a:cxnLst>
              <a:cxn ang="0">
                <a:pos x="T0" y="T1"/>
              </a:cxn>
              <a:cxn ang="0">
                <a:pos x="T2" y="T3"/>
              </a:cxn>
              <a:cxn ang="0">
                <a:pos x="T4" y="T5"/>
              </a:cxn>
              <a:cxn ang="0">
                <a:pos x="T6" y="T7"/>
              </a:cxn>
              <a:cxn ang="0">
                <a:pos x="T8" y="T9"/>
              </a:cxn>
            </a:cxnLst>
            <a:rect l="0" t="0" r="r" b="b"/>
            <a:pathLst>
              <a:path w="935" h="748">
                <a:moveTo>
                  <a:pt x="934" y="747"/>
                </a:moveTo>
                <a:lnTo>
                  <a:pt x="0" y="747"/>
                </a:lnTo>
                <a:lnTo>
                  <a:pt x="0" y="0"/>
                </a:lnTo>
                <a:lnTo>
                  <a:pt x="934" y="0"/>
                </a:lnTo>
                <a:lnTo>
                  <a:pt x="934" y="747"/>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538" name="Line 418"/>
          <p:cNvSpPr>
            <a:spLocks noChangeShapeType="1"/>
          </p:cNvSpPr>
          <p:nvPr/>
        </p:nvSpPr>
        <p:spPr bwMode="auto">
          <a:xfrm>
            <a:off x="4330350" y="5846242"/>
            <a:ext cx="621122"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39" name="Line 419"/>
          <p:cNvSpPr>
            <a:spLocks noChangeShapeType="1"/>
          </p:cNvSpPr>
          <p:nvPr/>
        </p:nvSpPr>
        <p:spPr bwMode="auto">
          <a:xfrm flipH="1">
            <a:off x="4374299" y="5805225"/>
            <a:ext cx="4687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40" name="Line 420"/>
          <p:cNvSpPr>
            <a:spLocks noChangeShapeType="1"/>
          </p:cNvSpPr>
          <p:nvPr/>
        </p:nvSpPr>
        <p:spPr bwMode="auto">
          <a:xfrm flipH="1">
            <a:off x="4456334" y="5805225"/>
            <a:ext cx="4394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41" name="Line 421"/>
          <p:cNvSpPr>
            <a:spLocks noChangeShapeType="1"/>
          </p:cNvSpPr>
          <p:nvPr/>
        </p:nvSpPr>
        <p:spPr bwMode="auto">
          <a:xfrm flipH="1">
            <a:off x="4535438" y="5805225"/>
            <a:ext cx="4687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42" name="Freeform 422"/>
          <p:cNvSpPr>
            <a:spLocks noChangeArrowheads="1"/>
          </p:cNvSpPr>
          <p:nvPr/>
        </p:nvSpPr>
        <p:spPr bwMode="auto">
          <a:xfrm>
            <a:off x="5604823" y="5764207"/>
            <a:ext cx="621122" cy="498069"/>
          </a:xfrm>
          <a:custGeom>
            <a:avLst/>
            <a:gdLst>
              <a:gd name="T0" fmla="*/ 933 w 934"/>
              <a:gd name="T1" fmla="*/ 747 h 748"/>
              <a:gd name="T2" fmla="*/ 0 w 934"/>
              <a:gd name="T3" fmla="*/ 747 h 748"/>
              <a:gd name="T4" fmla="*/ 0 w 934"/>
              <a:gd name="T5" fmla="*/ 0 h 748"/>
              <a:gd name="T6" fmla="*/ 933 w 934"/>
              <a:gd name="T7" fmla="*/ 0 h 748"/>
              <a:gd name="T8" fmla="*/ 933 w 934"/>
              <a:gd name="T9" fmla="*/ 747 h 748"/>
            </a:gdLst>
            <a:ahLst/>
            <a:cxnLst>
              <a:cxn ang="0">
                <a:pos x="T0" y="T1"/>
              </a:cxn>
              <a:cxn ang="0">
                <a:pos x="T2" y="T3"/>
              </a:cxn>
              <a:cxn ang="0">
                <a:pos x="T4" y="T5"/>
              </a:cxn>
              <a:cxn ang="0">
                <a:pos x="T6" y="T7"/>
              </a:cxn>
              <a:cxn ang="0">
                <a:pos x="T8" y="T9"/>
              </a:cxn>
            </a:cxnLst>
            <a:rect l="0" t="0" r="r" b="b"/>
            <a:pathLst>
              <a:path w="934" h="748">
                <a:moveTo>
                  <a:pt x="933" y="747"/>
                </a:moveTo>
                <a:lnTo>
                  <a:pt x="0" y="747"/>
                </a:lnTo>
                <a:lnTo>
                  <a:pt x="0" y="0"/>
                </a:lnTo>
                <a:lnTo>
                  <a:pt x="933" y="0"/>
                </a:lnTo>
                <a:lnTo>
                  <a:pt x="933" y="747"/>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543" name="Line 423"/>
          <p:cNvSpPr>
            <a:spLocks noChangeShapeType="1"/>
          </p:cNvSpPr>
          <p:nvPr/>
        </p:nvSpPr>
        <p:spPr bwMode="auto">
          <a:xfrm>
            <a:off x="5604823" y="5846242"/>
            <a:ext cx="621122"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44" name="Line 424"/>
          <p:cNvSpPr>
            <a:spLocks noChangeShapeType="1"/>
          </p:cNvSpPr>
          <p:nvPr/>
        </p:nvSpPr>
        <p:spPr bwMode="auto">
          <a:xfrm flipH="1">
            <a:off x="5651701" y="5805225"/>
            <a:ext cx="4980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45" name="Line 425"/>
          <p:cNvSpPr>
            <a:spLocks noChangeShapeType="1"/>
          </p:cNvSpPr>
          <p:nvPr/>
        </p:nvSpPr>
        <p:spPr bwMode="auto">
          <a:xfrm flipH="1">
            <a:off x="5736665" y="5805225"/>
            <a:ext cx="4394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46" name="Line 426"/>
          <p:cNvSpPr>
            <a:spLocks noChangeShapeType="1"/>
          </p:cNvSpPr>
          <p:nvPr/>
        </p:nvSpPr>
        <p:spPr bwMode="auto">
          <a:xfrm flipH="1">
            <a:off x="5812839" y="5805225"/>
            <a:ext cx="4687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47" name="Line 427"/>
          <p:cNvSpPr>
            <a:spLocks noChangeShapeType="1"/>
          </p:cNvSpPr>
          <p:nvPr/>
        </p:nvSpPr>
        <p:spPr bwMode="auto">
          <a:xfrm>
            <a:off x="5654630" y="5942924"/>
            <a:ext cx="272473"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48" name="Line 428"/>
          <p:cNvSpPr>
            <a:spLocks noChangeShapeType="1"/>
          </p:cNvSpPr>
          <p:nvPr/>
        </p:nvSpPr>
        <p:spPr bwMode="auto">
          <a:xfrm>
            <a:off x="5654630" y="6022031"/>
            <a:ext cx="272473"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49" name="Line 429"/>
          <p:cNvSpPr>
            <a:spLocks noChangeShapeType="1"/>
          </p:cNvSpPr>
          <p:nvPr/>
        </p:nvSpPr>
        <p:spPr bwMode="auto">
          <a:xfrm>
            <a:off x="5654630" y="6104066"/>
            <a:ext cx="272473"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50" name="Freeform 430"/>
          <p:cNvSpPr>
            <a:spLocks noChangeArrowheads="1"/>
          </p:cNvSpPr>
          <p:nvPr/>
        </p:nvSpPr>
        <p:spPr bwMode="auto">
          <a:xfrm>
            <a:off x="5976909" y="5942926"/>
            <a:ext cx="187508" cy="158210"/>
          </a:xfrm>
          <a:custGeom>
            <a:avLst/>
            <a:gdLst>
              <a:gd name="T0" fmla="*/ 283 w 284"/>
              <a:gd name="T1" fmla="*/ 239 h 240"/>
              <a:gd name="T2" fmla="*/ 0 w 284"/>
              <a:gd name="T3" fmla="*/ 239 h 240"/>
              <a:gd name="T4" fmla="*/ 0 w 284"/>
              <a:gd name="T5" fmla="*/ 0 h 240"/>
              <a:gd name="T6" fmla="*/ 283 w 284"/>
              <a:gd name="T7" fmla="*/ 0 h 240"/>
              <a:gd name="T8" fmla="*/ 283 w 284"/>
              <a:gd name="T9" fmla="*/ 239 h 240"/>
            </a:gdLst>
            <a:ahLst/>
            <a:cxnLst>
              <a:cxn ang="0">
                <a:pos x="T0" y="T1"/>
              </a:cxn>
              <a:cxn ang="0">
                <a:pos x="T2" y="T3"/>
              </a:cxn>
              <a:cxn ang="0">
                <a:pos x="T4" y="T5"/>
              </a:cxn>
              <a:cxn ang="0">
                <a:pos x="T6" y="T7"/>
              </a:cxn>
              <a:cxn ang="0">
                <a:pos x="T8" y="T9"/>
              </a:cxn>
            </a:cxnLst>
            <a:rect l="0" t="0" r="r" b="b"/>
            <a:pathLst>
              <a:path w="284" h="240">
                <a:moveTo>
                  <a:pt x="283" y="239"/>
                </a:moveTo>
                <a:lnTo>
                  <a:pt x="0" y="239"/>
                </a:lnTo>
                <a:lnTo>
                  <a:pt x="0" y="0"/>
                </a:lnTo>
                <a:lnTo>
                  <a:pt x="283" y="0"/>
                </a:lnTo>
                <a:lnTo>
                  <a:pt x="283" y="23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551" name="Freeform 431"/>
          <p:cNvSpPr>
            <a:spLocks noChangeArrowheads="1"/>
          </p:cNvSpPr>
          <p:nvPr/>
        </p:nvSpPr>
        <p:spPr bwMode="auto">
          <a:xfrm>
            <a:off x="1775548" y="7070907"/>
            <a:ext cx="621122" cy="442401"/>
          </a:xfrm>
          <a:custGeom>
            <a:avLst/>
            <a:gdLst>
              <a:gd name="T0" fmla="*/ 933 w 934"/>
              <a:gd name="T1" fmla="*/ 120 h 666"/>
              <a:gd name="T2" fmla="*/ 933 w 934"/>
              <a:gd name="T3" fmla="*/ 665 h 666"/>
              <a:gd name="T4" fmla="*/ 0 w 934"/>
              <a:gd name="T5" fmla="*/ 665 h 666"/>
              <a:gd name="T6" fmla="*/ 0 w 934"/>
              <a:gd name="T7" fmla="*/ 0 h 666"/>
              <a:gd name="T8" fmla="*/ 314 w 934"/>
              <a:gd name="T9" fmla="*/ 0 h 666"/>
              <a:gd name="T10" fmla="*/ 433 w 934"/>
              <a:gd name="T11" fmla="*/ 120 h 666"/>
              <a:gd name="T12" fmla="*/ 933 w 934"/>
              <a:gd name="T13" fmla="*/ 120 h 666"/>
            </a:gdLst>
            <a:ahLst/>
            <a:cxnLst>
              <a:cxn ang="0">
                <a:pos x="T0" y="T1"/>
              </a:cxn>
              <a:cxn ang="0">
                <a:pos x="T2" y="T3"/>
              </a:cxn>
              <a:cxn ang="0">
                <a:pos x="T4" y="T5"/>
              </a:cxn>
              <a:cxn ang="0">
                <a:pos x="T6" y="T7"/>
              </a:cxn>
              <a:cxn ang="0">
                <a:pos x="T8" y="T9"/>
              </a:cxn>
              <a:cxn ang="0">
                <a:pos x="T10" y="T11"/>
              </a:cxn>
              <a:cxn ang="0">
                <a:pos x="T12" y="T13"/>
              </a:cxn>
            </a:cxnLst>
            <a:rect l="0" t="0" r="r" b="b"/>
            <a:pathLst>
              <a:path w="934" h="666">
                <a:moveTo>
                  <a:pt x="933" y="120"/>
                </a:moveTo>
                <a:lnTo>
                  <a:pt x="933" y="665"/>
                </a:lnTo>
                <a:lnTo>
                  <a:pt x="0" y="665"/>
                </a:lnTo>
                <a:lnTo>
                  <a:pt x="0" y="0"/>
                </a:lnTo>
                <a:lnTo>
                  <a:pt x="314" y="0"/>
                </a:lnTo>
                <a:lnTo>
                  <a:pt x="433" y="120"/>
                </a:lnTo>
                <a:lnTo>
                  <a:pt x="933" y="12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552" name="Freeform 432"/>
          <p:cNvSpPr>
            <a:spLocks noChangeArrowheads="1"/>
          </p:cNvSpPr>
          <p:nvPr/>
        </p:nvSpPr>
        <p:spPr bwMode="auto">
          <a:xfrm>
            <a:off x="3050019" y="7120713"/>
            <a:ext cx="550807" cy="392596"/>
          </a:xfrm>
          <a:custGeom>
            <a:avLst/>
            <a:gdLst>
              <a:gd name="T0" fmla="*/ 828 w 829"/>
              <a:gd name="T1" fmla="*/ 105 h 591"/>
              <a:gd name="T2" fmla="*/ 828 w 829"/>
              <a:gd name="T3" fmla="*/ 590 h 591"/>
              <a:gd name="T4" fmla="*/ 0 w 829"/>
              <a:gd name="T5" fmla="*/ 590 h 591"/>
              <a:gd name="T6" fmla="*/ 0 w 829"/>
              <a:gd name="T7" fmla="*/ 0 h 591"/>
              <a:gd name="T8" fmla="*/ 284 w 829"/>
              <a:gd name="T9" fmla="*/ 0 h 591"/>
              <a:gd name="T10" fmla="*/ 388 w 829"/>
              <a:gd name="T11" fmla="*/ 105 h 591"/>
              <a:gd name="T12" fmla="*/ 828 w 829"/>
              <a:gd name="T13" fmla="*/ 105 h 591"/>
            </a:gdLst>
            <a:ahLst/>
            <a:cxnLst>
              <a:cxn ang="0">
                <a:pos x="T0" y="T1"/>
              </a:cxn>
              <a:cxn ang="0">
                <a:pos x="T2" y="T3"/>
              </a:cxn>
              <a:cxn ang="0">
                <a:pos x="T4" y="T5"/>
              </a:cxn>
              <a:cxn ang="0">
                <a:pos x="T6" y="T7"/>
              </a:cxn>
              <a:cxn ang="0">
                <a:pos x="T8" y="T9"/>
              </a:cxn>
              <a:cxn ang="0">
                <a:pos x="T10" y="T11"/>
              </a:cxn>
              <a:cxn ang="0">
                <a:pos x="T12" y="T13"/>
              </a:cxn>
            </a:cxnLst>
            <a:rect l="0" t="0" r="r" b="b"/>
            <a:pathLst>
              <a:path w="829" h="591">
                <a:moveTo>
                  <a:pt x="828" y="105"/>
                </a:moveTo>
                <a:lnTo>
                  <a:pt x="828" y="590"/>
                </a:lnTo>
                <a:lnTo>
                  <a:pt x="0" y="590"/>
                </a:lnTo>
                <a:lnTo>
                  <a:pt x="0" y="0"/>
                </a:lnTo>
                <a:lnTo>
                  <a:pt x="284" y="0"/>
                </a:lnTo>
                <a:lnTo>
                  <a:pt x="388" y="105"/>
                </a:lnTo>
                <a:lnTo>
                  <a:pt x="828" y="10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553" name="Freeform 433"/>
          <p:cNvSpPr>
            <a:spLocks noChangeArrowheads="1"/>
          </p:cNvSpPr>
          <p:nvPr/>
        </p:nvSpPr>
        <p:spPr bwMode="auto">
          <a:xfrm>
            <a:off x="3120336" y="7041609"/>
            <a:ext cx="550807" cy="392596"/>
          </a:xfrm>
          <a:custGeom>
            <a:avLst/>
            <a:gdLst>
              <a:gd name="T0" fmla="*/ 0 w 830"/>
              <a:gd name="T1" fmla="*/ 89 h 590"/>
              <a:gd name="T2" fmla="*/ 0 w 830"/>
              <a:gd name="T3" fmla="*/ 0 h 590"/>
              <a:gd name="T4" fmla="*/ 284 w 830"/>
              <a:gd name="T5" fmla="*/ 0 h 590"/>
              <a:gd name="T6" fmla="*/ 389 w 830"/>
              <a:gd name="T7" fmla="*/ 104 h 590"/>
              <a:gd name="T8" fmla="*/ 829 w 830"/>
              <a:gd name="T9" fmla="*/ 104 h 590"/>
              <a:gd name="T10" fmla="*/ 829 w 830"/>
              <a:gd name="T11" fmla="*/ 589 h 590"/>
              <a:gd name="T12" fmla="*/ 754 w 830"/>
              <a:gd name="T13" fmla="*/ 589 h 590"/>
            </a:gdLst>
            <a:ahLst/>
            <a:cxnLst>
              <a:cxn ang="0">
                <a:pos x="T0" y="T1"/>
              </a:cxn>
              <a:cxn ang="0">
                <a:pos x="T2" y="T3"/>
              </a:cxn>
              <a:cxn ang="0">
                <a:pos x="T4" y="T5"/>
              </a:cxn>
              <a:cxn ang="0">
                <a:pos x="T6" y="T7"/>
              </a:cxn>
              <a:cxn ang="0">
                <a:pos x="T8" y="T9"/>
              </a:cxn>
              <a:cxn ang="0">
                <a:pos x="T10" y="T11"/>
              </a:cxn>
              <a:cxn ang="0">
                <a:pos x="T12" y="T13"/>
              </a:cxn>
            </a:cxnLst>
            <a:rect l="0" t="0" r="r" b="b"/>
            <a:pathLst>
              <a:path w="830" h="590">
                <a:moveTo>
                  <a:pt x="0" y="89"/>
                </a:moveTo>
                <a:lnTo>
                  <a:pt x="0" y="0"/>
                </a:lnTo>
                <a:lnTo>
                  <a:pt x="284" y="0"/>
                </a:lnTo>
                <a:lnTo>
                  <a:pt x="389" y="104"/>
                </a:lnTo>
                <a:lnTo>
                  <a:pt x="829" y="104"/>
                </a:lnTo>
                <a:lnTo>
                  <a:pt x="829" y="589"/>
                </a:lnTo>
                <a:lnTo>
                  <a:pt x="754" y="58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54" name="Freeform 434"/>
          <p:cNvSpPr>
            <a:spLocks noChangeArrowheads="1"/>
          </p:cNvSpPr>
          <p:nvPr/>
        </p:nvSpPr>
        <p:spPr bwMode="auto">
          <a:xfrm>
            <a:off x="4330350" y="7021098"/>
            <a:ext cx="621122" cy="542018"/>
          </a:xfrm>
          <a:custGeom>
            <a:avLst/>
            <a:gdLst>
              <a:gd name="T0" fmla="*/ 463 w 935"/>
              <a:gd name="T1" fmla="*/ 634 h 814"/>
              <a:gd name="T2" fmla="*/ 934 w 935"/>
              <a:gd name="T3" fmla="*/ 634 h 814"/>
              <a:gd name="T4" fmla="*/ 934 w 935"/>
              <a:gd name="T5" fmla="*/ 0 h 814"/>
              <a:gd name="T6" fmla="*/ 0 w 935"/>
              <a:gd name="T7" fmla="*/ 0 h 814"/>
              <a:gd name="T8" fmla="*/ 0 w 935"/>
              <a:gd name="T9" fmla="*/ 634 h 814"/>
              <a:gd name="T10" fmla="*/ 254 w 935"/>
              <a:gd name="T11" fmla="*/ 634 h 814"/>
              <a:gd name="T12" fmla="*/ 254 w 935"/>
              <a:gd name="T13" fmla="*/ 813 h 814"/>
              <a:gd name="T14" fmla="*/ 463 w 935"/>
              <a:gd name="T15" fmla="*/ 634 h 8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5" h="814">
                <a:moveTo>
                  <a:pt x="463" y="634"/>
                </a:moveTo>
                <a:lnTo>
                  <a:pt x="934" y="634"/>
                </a:lnTo>
                <a:lnTo>
                  <a:pt x="934" y="0"/>
                </a:lnTo>
                <a:lnTo>
                  <a:pt x="0" y="0"/>
                </a:lnTo>
                <a:lnTo>
                  <a:pt x="0" y="634"/>
                </a:lnTo>
                <a:lnTo>
                  <a:pt x="254" y="634"/>
                </a:lnTo>
                <a:lnTo>
                  <a:pt x="254" y="813"/>
                </a:lnTo>
                <a:lnTo>
                  <a:pt x="463" y="634"/>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555" name="Freeform 435"/>
          <p:cNvSpPr>
            <a:spLocks noChangeArrowheads="1"/>
          </p:cNvSpPr>
          <p:nvPr/>
        </p:nvSpPr>
        <p:spPr bwMode="auto">
          <a:xfrm>
            <a:off x="5604824" y="7079696"/>
            <a:ext cx="542016" cy="486350"/>
          </a:xfrm>
          <a:custGeom>
            <a:avLst/>
            <a:gdLst>
              <a:gd name="T0" fmla="*/ 381 w 815"/>
              <a:gd name="T1" fmla="*/ 575 h 733"/>
              <a:gd name="T2" fmla="*/ 814 w 815"/>
              <a:gd name="T3" fmla="*/ 575 h 733"/>
              <a:gd name="T4" fmla="*/ 814 w 815"/>
              <a:gd name="T5" fmla="*/ 0 h 733"/>
              <a:gd name="T6" fmla="*/ 0 w 815"/>
              <a:gd name="T7" fmla="*/ 0 h 733"/>
              <a:gd name="T8" fmla="*/ 0 w 815"/>
              <a:gd name="T9" fmla="*/ 575 h 733"/>
              <a:gd name="T10" fmla="*/ 202 w 815"/>
              <a:gd name="T11" fmla="*/ 575 h 733"/>
              <a:gd name="T12" fmla="*/ 202 w 815"/>
              <a:gd name="T13" fmla="*/ 732 h 733"/>
              <a:gd name="T14" fmla="*/ 381 w 815"/>
              <a:gd name="T15" fmla="*/ 575 h 73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15" h="733">
                <a:moveTo>
                  <a:pt x="381" y="575"/>
                </a:moveTo>
                <a:lnTo>
                  <a:pt x="814" y="575"/>
                </a:lnTo>
                <a:lnTo>
                  <a:pt x="814" y="0"/>
                </a:lnTo>
                <a:lnTo>
                  <a:pt x="0" y="0"/>
                </a:lnTo>
                <a:lnTo>
                  <a:pt x="0" y="575"/>
                </a:lnTo>
                <a:lnTo>
                  <a:pt x="202" y="575"/>
                </a:lnTo>
                <a:lnTo>
                  <a:pt x="202" y="732"/>
                </a:lnTo>
                <a:lnTo>
                  <a:pt x="381" y="57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556" name="Freeform 436"/>
          <p:cNvSpPr>
            <a:spLocks noChangeArrowheads="1"/>
          </p:cNvSpPr>
          <p:nvPr/>
        </p:nvSpPr>
        <p:spPr bwMode="auto">
          <a:xfrm>
            <a:off x="5689788" y="7000590"/>
            <a:ext cx="536158" cy="383805"/>
          </a:xfrm>
          <a:custGeom>
            <a:avLst/>
            <a:gdLst>
              <a:gd name="T0" fmla="*/ 716 w 807"/>
              <a:gd name="T1" fmla="*/ 575 h 576"/>
              <a:gd name="T2" fmla="*/ 806 w 807"/>
              <a:gd name="T3" fmla="*/ 575 h 576"/>
              <a:gd name="T4" fmla="*/ 806 w 807"/>
              <a:gd name="T5" fmla="*/ 0 h 576"/>
              <a:gd name="T6" fmla="*/ 0 w 807"/>
              <a:gd name="T7" fmla="*/ 0 h 576"/>
              <a:gd name="T8" fmla="*/ 0 w 807"/>
              <a:gd name="T9" fmla="*/ 90 h 576"/>
            </a:gdLst>
            <a:ahLst/>
            <a:cxnLst>
              <a:cxn ang="0">
                <a:pos x="T0" y="T1"/>
              </a:cxn>
              <a:cxn ang="0">
                <a:pos x="T2" y="T3"/>
              </a:cxn>
              <a:cxn ang="0">
                <a:pos x="T4" y="T5"/>
              </a:cxn>
              <a:cxn ang="0">
                <a:pos x="T6" y="T7"/>
              </a:cxn>
              <a:cxn ang="0">
                <a:pos x="T8" y="T9"/>
              </a:cxn>
            </a:cxnLst>
            <a:rect l="0" t="0" r="r" b="b"/>
            <a:pathLst>
              <a:path w="807" h="576">
                <a:moveTo>
                  <a:pt x="716" y="575"/>
                </a:moveTo>
                <a:lnTo>
                  <a:pt x="806" y="575"/>
                </a:lnTo>
                <a:lnTo>
                  <a:pt x="806" y="0"/>
                </a:lnTo>
                <a:lnTo>
                  <a:pt x="0" y="0"/>
                </a:lnTo>
                <a:lnTo>
                  <a:pt x="0" y="9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57" name="Line 437"/>
          <p:cNvSpPr>
            <a:spLocks noChangeShapeType="1"/>
          </p:cNvSpPr>
          <p:nvPr/>
        </p:nvSpPr>
        <p:spPr bwMode="auto">
          <a:xfrm>
            <a:off x="6934963" y="5942924"/>
            <a:ext cx="521509"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58" name="Line 438"/>
          <p:cNvSpPr>
            <a:spLocks noChangeShapeType="1"/>
          </p:cNvSpPr>
          <p:nvPr/>
        </p:nvSpPr>
        <p:spPr bwMode="auto">
          <a:xfrm>
            <a:off x="6934963" y="6022031"/>
            <a:ext cx="521509"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59" name="Line 439"/>
          <p:cNvSpPr>
            <a:spLocks noChangeShapeType="1"/>
          </p:cNvSpPr>
          <p:nvPr/>
        </p:nvSpPr>
        <p:spPr bwMode="auto">
          <a:xfrm>
            <a:off x="6934963" y="6104066"/>
            <a:ext cx="521509"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60" name="Freeform 440"/>
          <p:cNvSpPr>
            <a:spLocks noChangeArrowheads="1"/>
          </p:cNvSpPr>
          <p:nvPr/>
        </p:nvSpPr>
        <p:spPr bwMode="auto">
          <a:xfrm>
            <a:off x="6885153" y="5764207"/>
            <a:ext cx="621122" cy="498069"/>
          </a:xfrm>
          <a:custGeom>
            <a:avLst/>
            <a:gdLst>
              <a:gd name="T0" fmla="*/ 933 w 934"/>
              <a:gd name="T1" fmla="*/ 747 h 748"/>
              <a:gd name="T2" fmla="*/ 0 w 934"/>
              <a:gd name="T3" fmla="*/ 747 h 748"/>
              <a:gd name="T4" fmla="*/ 0 w 934"/>
              <a:gd name="T5" fmla="*/ 0 h 748"/>
              <a:gd name="T6" fmla="*/ 933 w 934"/>
              <a:gd name="T7" fmla="*/ 0 h 748"/>
              <a:gd name="T8" fmla="*/ 933 w 934"/>
              <a:gd name="T9" fmla="*/ 747 h 748"/>
            </a:gdLst>
            <a:ahLst/>
            <a:cxnLst>
              <a:cxn ang="0">
                <a:pos x="T0" y="T1"/>
              </a:cxn>
              <a:cxn ang="0">
                <a:pos x="T2" y="T3"/>
              </a:cxn>
              <a:cxn ang="0">
                <a:pos x="T4" y="T5"/>
              </a:cxn>
              <a:cxn ang="0">
                <a:pos x="T6" y="T7"/>
              </a:cxn>
              <a:cxn ang="0">
                <a:pos x="T8" y="T9"/>
              </a:cxn>
            </a:cxnLst>
            <a:rect l="0" t="0" r="r" b="b"/>
            <a:pathLst>
              <a:path w="934" h="748">
                <a:moveTo>
                  <a:pt x="933" y="747"/>
                </a:moveTo>
                <a:lnTo>
                  <a:pt x="0" y="747"/>
                </a:lnTo>
                <a:lnTo>
                  <a:pt x="0" y="0"/>
                </a:lnTo>
                <a:lnTo>
                  <a:pt x="933" y="0"/>
                </a:lnTo>
                <a:lnTo>
                  <a:pt x="933" y="747"/>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561" name="Line 441"/>
          <p:cNvSpPr>
            <a:spLocks noChangeShapeType="1"/>
          </p:cNvSpPr>
          <p:nvPr/>
        </p:nvSpPr>
        <p:spPr bwMode="auto">
          <a:xfrm>
            <a:off x="6885153" y="5846242"/>
            <a:ext cx="621122"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62" name="Line 442"/>
          <p:cNvSpPr>
            <a:spLocks noChangeShapeType="1"/>
          </p:cNvSpPr>
          <p:nvPr/>
        </p:nvSpPr>
        <p:spPr bwMode="auto">
          <a:xfrm flipH="1">
            <a:off x="6932032" y="5805225"/>
            <a:ext cx="4394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63" name="Line 443"/>
          <p:cNvSpPr>
            <a:spLocks noChangeShapeType="1"/>
          </p:cNvSpPr>
          <p:nvPr/>
        </p:nvSpPr>
        <p:spPr bwMode="auto">
          <a:xfrm flipH="1">
            <a:off x="7008206" y="5805225"/>
            <a:ext cx="4687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64" name="Line 444"/>
          <p:cNvSpPr>
            <a:spLocks noChangeShapeType="1"/>
          </p:cNvSpPr>
          <p:nvPr/>
        </p:nvSpPr>
        <p:spPr bwMode="auto">
          <a:xfrm flipH="1">
            <a:off x="7087312" y="5805225"/>
            <a:ext cx="4687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65" name="Freeform 445"/>
          <p:cNvSpPr>
            <a:spLocks noChangeArrowheads="1"/>
          </p:cNvSpPr>
          <p:nvPr/>
        </p:nvSpPr>
        <p:spPr bwMode="auto">
          <a:xfrm>
            <a:off x="8253381" y="5775927"/>
            <a:ext cx="436543" cy="544947"/>
          </a:xfrm>
          <a:custGeom>
            <a:avLst/>
            <a:gdLst>
              <a:gd name="T0" fmla="*/ 194 w 658"/>
              <a:gd name="T1" fmla="*/ 0 h 822"/>
              <a:gd name="T2" fmla="*/ 0 w 658"/>
              <a:gd name="T3" fmla="*/ 0 h 822"/>
              <a:gd name="T4" fmla="*/ 0 w 658"/>
              <a:gd name="T5" fmla="*/ 821 h 822"/>
              <a:gd name="T6" fmla="*/ 657 w 658"/>
              <a:gd name="T7" fmla="*/ 821 h 822"/>
              <a:gd name="T8" fmla="*/ 657 w 658"/>
              <a:gd name="T9" fmla="*/ 0 h 822"/>
              <a:gd name="T10" fmla="*/ 463 w 658"/>
              <a:gd name="T11" fmla="*/ 0 h 822"/>
            </a:gdLst>
            <a:ahLst/>
            <a:cxnLst>
              <a:cxn ang="0">
                <a:pos x="T0" y="T1"/>
              </a:cxn>
              <a:cxn ang="0">
                <a:pos x="T2" y="T3"/>
              </a:cxn>
              <a:cxn ang="0">
                <a:pos x="T4" y="T5"/>
              </a:cxn>
              <a:cxn ang="0">
                <a:pos x="T6" y="T7"/>
              </a:cxn>
              <a:cxn ang="0">
                <a:pos x="T8" y="T9"/>
              </a:cxn>
              <a:cxn ang="0">
                <a:pos x="T10" y="T11"/>
              </a:cxn>
            </a:cxnLst>
            <a:rect l="0" t="0" r="r" b="b"/>
            <a:pathLst>
              <a:path w="658" h="822">
                <a:moveTo>
                  <a:pt x="194" y="0"/>
                </a:moveTo>
                <a:lnTo>
                  <a:pt x="0" y="0"/>
                </a:lnTo>
                <a:lnTo>
                  <a:pt x="0" y="821"/>
                </a:lnTo>
                <a:lnTo>
                  <a:pt x="657" y="821"/>
                </a:lnTo>
                <a:lnTo>
                  <a:pt x="657" y="0"/>
                </a:lnTo>
                <a:lnTo>
                  <a:pt x="463"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66" name="Freeform 446"/>
          <p:cNvSpPr>
            <a:spLocks noChangeArrowheads="1"/>
          </p:cNvSpPr>
          <p:nvPr/>
        </p:nvSpPr>
        <p:spPr bwMode="auto">
          <a:xfrm>
            <a:off x="8370574" y="5699750"/>
            <a:ext cx="199228" cy="125982"/>
          </a:xfrm>
          <a:custGeom>
            <a:avLst/>
            <a:gdLst>
              <a:gd name="T0" fmla="*/ 209 w 300"/>
              <a:gd name="T1" fmla="*/ 67 h 188"/>
              <a:gd name="T2" fmla="*/ 209 w 300"/>
              <a:gd name="T3" fmla="*/ 0 h 188"/>
              <a:gd name="T4" fmla="*/ 90 w 300"/>
              <a:gd name="T5" fmla="*/ 0 h 188"/>
              <a:gd name="T6" fmla="*/ 90 w 300"/>
              <a:gd name="T7" fmla="*/ 67 h 188"/>
              <a:gd name="T8" fmla="*/ 30 w 300"/>
              <a:gd name="T9" fmla="*/ 67 h 188"/>
              <a:gd name="T10" fmla="*/ 0 w 300"/>
              <a:gd name="T11" fmla="*/ 187 h 188"/>
              <a:gd name="T12" fmla="*/ 299 w 300"/>
              <a:gd name="T13" fmla="*/ 187 h 188"/>
              <a:gd name="T14" fmla="*/ 269 w 300"/>
              <a:gd name="T15" fmla="*/ 67 h 188"/>
              <a:gd name="T16" fmla="*/ 209 w 300"/>
              <a:gd name="T17" fmla="*/ 67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0" h="188">
                <a:moveTo>
                  <a:pt x="209" y="67"/>
                </a:moveTo>
                <a:lnTo>
                  <a:pt x="209" y="0"/>
                </a:lnTo>
                <a:lnTo>
                  <a:pt x="90" y="0"/>
                </a:lnTo>
                <a:lnTo>
                  <a:pt x="90" y="67"/>
                </a:lnTo>
                <a:lnTo>
                  <a:pt x="30" y="67"/>
                </a:lnTo>
                <a:lnTo>
                  <a:pt x="0" y="187"/>
                </a:lnTo>
                <a:lnTo>
                  <a:pt x="299" y="187"/>
                </a:lnTo>
                <a:lnTo>
                  <a:pt x="269" y="67"/>
                </a:lnTo>
                <a:lnTo>
                  <a:pt x="209" y="67"/>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567" name="Line 447"/>
          <p:cNvSpPr>
            <a:spLocks noChangeShapeType="1"/>
          </p:cNvSpPr>
          <p:nvPr/>
        </p:nvSpPr>
        <p:spPr bwMode="auto">
          <a:xfrm>
            <a:off x="9674343" y="5934136"/>
            <a:ext cx="21973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68" name="Line 448"/>
          <p:cNvSpPr>
            <a:spLocks noChangeShapeType="1"/>
          </p:cNvSpPr>
          <p:nvPr/>
        </p:nvSpPr>
        <p:spPr bwMode="auto">
          <a:xfrm>
            <a:off x="9674343" y="6033751"/>
            <a:ext cx="21973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69" name="Line 449"/>
          <p:cNvSpPr>
            <a:spLocks noChangeShapeType="1"/>
          </p:cNvSpPr>
          <p:nvPr/>
        </p:nvSpPr>
        <p:spPr bwMode="auto">
          <a:xfrm>
            <a:off x="9674343" y="6133364"/>
            <a:ext cx="21973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70" name="Line 450"/>
          <p:cNvSpPr>
            <a:spLocks noChangeShapeType="1"/>
          </p:cNvSpPr>
          <p:nvPr/>
        </p:nvSpPr>
        <p:spPr bwMode="auto">
          <a:xfrm>
            <a:off x="9674343" y="6232979"/>
            <a:ext cx="21973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71" name="Line 451"/>
          <p:cNvSpPr>
            <a:spLocks noChangeShapeType="1"/>
          </p:cNvSpPr>
          <p:nvPr/>
        </p:nvSpPr>
        <p:spPr bwMode="auto">
          <a:xfrm flipH="1">
            <a:off x="9592308" y="5934136"/>
            <a:ext cx="4687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72" name="Line 452"/>
          <p:cNvSpPr>
            <a:spLocks noChangeShapeType="1"/>
          </p:cNvSpPr>
          <p:nvPr/>
        </p:nvSpPr>
        <p:spPr bwMode="auto">
          <a:xfrm flipH="1">
            <a:off x="9592308" y="6033751"/>
            <a:ext cx="4687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73" name="Line 453"/>
          <p:cNvSpPr>
            <a:spLocks noChangeShapeType="1"/>
          </p:cNvSpPr>
          <p:nvPr/>
        </p:nvSpPr>
        <p:spPr bwMode="auto">
          <a:xfrm flipH="1">
            <a:off x="9592308" y="6133364"/>
            <a:ext cx="4687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74" name="Line 454"/>
          <p:cNvSpPr>
            <a:spLocks noChangeShapeType="1"/>
          </p:cNvSpPr>
          <p:nvPr/>
        </p:nvSpPr>
        <p:spPr bwMode="auto">
          <a:xfrm flipH="1">
            <a:off x="9592308" y="6232979"/>
            <a:ext cx="4687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75" name="Freeform 455"/>
          <p:cNvSpPr>
            <a:spLocks noChangeArrowheads="1"/>
          </p:cNvSpPr>
          <p:nvPr/>
        </p:nvSpPr>
        <p:spPr bwMode="auto">
          <a:xfrm>
            <a:off x="9527853" y="5775927"/>
            <a:ext cx="442403" cy="544947"/>
          </a:xfrm>
          <a:custGeom>
            <a:avLst/>
            <a:gdLst>
              <a:gd name="T0" fmla="*/ 194 w 665"/>
              <a:gd name="T1" fmla="*/ 0 h 822"/>
              <a:gd name="T2" fmla="*/ 0 w 665"/>
              <a:gd name="T3" fmla="*/ 0 h 822"/>
              <a:gd name="T4" fmla="*/ 0 w 665"/>
              <a:gd name="T5" fmla="*/ 821 h 822"/>
              <a:gd name="T6" fmla="*/ 664 w 665"/>
              <a:gd name="T7" fmla="*/ 821 h 822"/>
              <a:gd name="T8" fmla="*/ 664 w 665"/>
              <a:gd name="T9" fmla="*/ 0 h 822"/>
              <a:gd name="T10" fmla="*/ 462 w 665"/>
              <a:gd name="T11" fmla="*/ 0 h 822"/>
            </a:gdLst>
            <a:ahLst/>
            <a:cxnLst>
              <a:cxn ang="0">
                <a:pos x="T0" y="T1"/>
              </a:cxn>
              <a:cxn ang="0">
                <a:pos x="T2" y="T3"/>
              </a:cxn>
              <a:cxn ang="0">
                <a:pos x="T4" y="T5"/>
              </a:cxn>
              <a:cxn ang="0">
                <a:pos x="T6" y="T7"/>
              </a:cxn>
              <a:cxn ang="0">
                <a:pos x="T8" y="T9"/>
              </a:cxn>
              <a:cxn ang="0">
                <a:pos x="T10" y="T11"/>
              </a:cxn>
            </a:cxnLst>
            <a:rect l="0" t="0" r="r" b="b"/>
            <a:pathLst>
              <a:path w="665" h="822">
                <a:moveTo>
                  <a:pt x="194" y="0"/>
                </a:moveTo>
                <a:lnTo>
                  <a:pt x="0" y="0"/>
                </a:lnTo>
                <a:lnTo>
                  <a:pt x="0" y="821"/>
                </a:lnTo>
                <a:lnTo>
                  <a:pt x="664" y="821"/>
                </a:lnTo>
                <a:lnTo>
                  <a:pt x="664" y="0"/>
                </a:lnTo>
                <a:lnTo>
                  <a:pt x="462"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76" name="Freeform 456"/>
          <p:cNvSpPr>
            <a:spLocks noChangeArrowheads="1"/>
          </p:cNvSpPr>
          <p:nvPr/>
        </p:nvSpPr>
        <p:spPr bwMode="auto">
          <a:xfrm>
            <a:off x="9645045" y="5699750"/>
            <a:ext cx="199228" cy="125982"/>
          </a:xfrm>
          <a:custGeom>
            <a:avLst/>
            <a:gdLst>
              <a:gd name="T0" fmla="*/ 209 w 299"/>
              <a:gd name="T1" fmla="*/ 67 h 188"/>
              <a:gd name="T2" fmla="*/ 209 w 299"/>
              <a:gd name="T3" fmla="*/ 0 h 188"/>
              <a:gd name="T4" fmla="*/ 89 w 299"/>
              <a:gd name="T5" fmla="*/ 0 h 188"/>
              <a:gd name="T6" fmla="*/ 89 w 299"/>
              <a:gd name="T7" fmla="*/ 67 h 188"/>
              <a:gd name="T8" fmla="*/ 30 w 299"/>
              <a:gd name="T9" fmla="*/ 67 h 188"/>
              <a:gd name="T10" fmla="*/ 0 w 299"/>
              <a:gd name="T11" fmla="*/ 187 h 188"/>
              <a:gd name="T12" fmla="*/ 298 w 299"/>
              <a:gd name="T13" fmla="*/ 187 h 188"/>
              <a:gd name="T14" fmla="*/ 268 w 299"/>
              <a:gd name="T15" fmla="*/ 67 h 188"/>
              <a:gd name="T16" fmla="*/ 209 w 299"/>
              <a:gd name="T17" fmla="*/ 67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9" h="188">
                <a:moveTo>
                  <a:pt x="209" y="67"/>
                </a:moveTo>
                <a:lnTo>
                  <a:pt x="209" y="0"/>
                </a:lnTo>
                <a:lnTo>
                  <a:pt x="89" y="0"/>
                </a:lnTo>
                <a:lnTo>
                  <a:pt x="89" y="67"/>
                </a:lnTo>
                <a:lnTo>
                  <a:pt x="30" y="67"/>
                </a:lnTo>
                <a:lnTo>
                  <a:pt x="0" y="187"/>
                </a:lnTo>
                <a:lnTo>
                  <a:pt x="298" y="187"/>
                </a:lnTo>
                <a:lnTo>
                  <a:pt x="268" y="67"/>
                </a:lnTo>
                <a:lnTo>
                  <a:pt x="209" y="67"/>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577" name="Freeform 457"/>
          <p:cNvSpPr>
            <a:spLocks noChangeArrowheads="1"/>
          </p:cNvSpPr>
          <p:nvPr/>
        </p:nvSpPr>
        <p:spPr bwMode="auto">
          <a:xfrm>
            <a:off x="10796464" y="5699750"/>
            <a:ext cx="457052" cy="621122"/>
          </a:xfrm>
          <a:custGeom>
            <a:avLst/>
            <a:gdLst>
              <a:gd name="T0" fmla="*/ 209 w 688"/>
              <a:gd name="T1" fmla="*/ 0 h 934"/>
              <a:gd name="T2" fmla="*/ 687 w 688"/>
              <a:gd name="T3" fmla="*/ 0 h 934"/>
              <a:gd name="T4" fmla="*/ 687 w 688"/>
              <a:gd name="T5" fmla="*/ 933 h 934"/>
              <a:gd name="T6" fmla="*/ 0 w 688"/>
              <a:gd name="T7" fmla="*/ 933 h 934"/>
              <a:gd name="T8" fmla="*/ 0 w 688"/>
              <a:gd name="T9" fmla="*/ 217 h 934"/>
              <a:gd name="T10" fmla="*/ 209 w 688"/>
              <a:gd name="T11" fmla="*/ 0 h 934"/>
            </a:gdLst>
            <a:ahLst/>
            <a:cxnLst>
              <a:cxn ang="0">
                <a:pos x="T0" y="T1"/>
              </a:cxn>
              <a:cxn ang="0">
                <a:pos x="T2" y="T3"/>
              </a:cxn>
              <a:cxn ang="0">
                <a:pos x="T4" y="T5"/>
              </a:cxn>
              <a:cxn ang="0">
                <a:pos x="T6" y="T7"/>
              </a:cxn>
              <a:cxn ang="0">
                <a:pos x="T8" y="T9"/>
              </a:cxn>
              <a:cxn ang="0">
                <a:pos x="T10" y="T11"/>
              </a:cxn>
            </a:cxnLst>
            <a:rect l="0" t="0" r="r" b="b"/>
            <a:pathLst>
              <a:path w="688" h="934">
                <a:moveTo>
                  <a:pt x="209" y="0"/>
                </a:moveTo>
                <a:lnTo>
                  <a:pt x="687" y="0"/>
                </a:lnTo>
                <a:lnTo>
                  <a:pt x="687" y="933"/>
                </a:lnTo>
                <a:lnTo>
                  <a:pt x="0" y="933"/>
                </a:lnTo>
                <a:lnTo>
                  <a:pt x="0" y="217"/>
                </a:lnTo>
                <a:lnTo>
                  <a:pt x="209"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578" name="Freeform 458"/>
          <p:cNvSpPr>
            <a:spLocks noChangeArrowheads="1"/>
          </p:cNvSpPr>
          <p:nvPr/>
        </p:nvSpPr>
        <p:spPr bwMode="auto">
          <a:xfrm>
            <a:off x="10796464" y="5699750"/>
            <a:ext cx="140631" cy="143560"/>
          </a:xfrm>
          <a:custGeom>
            <a:avLst/>
            <a:gdLst>
              <a:gd name="T0" fmla="*/ 0 w 210"/>
              <a:gd name="T1" fmla="*/ 217 h 218"/>
              <a:gd name="T2" fmla="*/ 209 w 210"/>
              <a:gd name="T3" fmla="*/ 217 h 218"/>
              <a:gd name="T4" fmla="*/ 209 w 210"/>
              <a:gd name="T5" fmla="*/ 0 h 218"/>
            </a:gdLst>
            <a:ahLst/>
            <a:cxnLst>
              <a:cxn ang="0">
                <a:pos x="T0" y="T1"/>
              </a:cxn>
              <a:cxn ang="0">
                <a:pos x="T2" y="T3"/>
              </a:cxn>
              <a:cxn ang="0">
                <a:pos x="T4" y="T5"/>
              </a:cxn>
            </a:cxnLst>
            <a:rect l="0" t="0" r="r" b="b"/>
            <a:pathLst>
              <a:path w="210" h="218">
                <a:moveTo>
                  <a:pt x="0" y="217"/>
                </a:moveTo>
                <a:lnTo>
                  <a:pt x="209" y="217"/>
                </a:lnTo>
                <a:lnTo>
                  <a:pt x="209"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79" name="Freeform 459"/>
          <p:cNvSpPr>
            <a:spLocks noChangeArrowheads="1"/>
          </p:cNvSpPr>
          <p:nvPr/>
        </p:nvSpPr>
        <p:spPr bwMode="auto">
          <a:xfrm>
            <a:off x="13339550" y="5784714"/>
            <a:ext cx="386736" cy="536158"/>
          </a:xfrm>
          <a:custGeom>
            <a:avLst/>
            <a:gdLst>
              <a:gd name="T0" fmla="*/ 179 w 583"/>
              <a:gd name="T1" fmla="*/ 0 h 807"/>
              <a:gd name="T2" fmla="*/ 582 w 583"/>
              <a:gd name="T3" fmla="*/ 0 h 807"/>
              <a:gd name="T4" fmla="*/ 582 w 583"/>
              <a:gd name="T5" fmla="*/ 806 h 807"/>
              <a:gd name="T6" fmla="*/ 0 w 583"/>
              <a:gd name="T7" fmla="*/ 806 h 807"/>
              <a:gd name="T8" fmla="*/ 0 w 583"/>
              <a:gd name="T9" fmla="*/ 179 h 807"/>
              <a:gd name="T10" fmla="*/ 179 w 583"/>
              <a:gd name="T11" fmla="*/ 0 h 807"/>
            </a:gdLst>
            <a:ahLst/>
            <a:cxnLst>
              <a:cxn ang="0">
                <a:pos x="T0" y="T1"/>
              </a:cxn>
              <a:cxn ang="0">
                <a:pos x="T2" y="T3"/>
              </a:cxn>
              <a:cxn ang="0">
                <a:pos x="T4" y="T5"/>
              </a:cxn>
              <a:cxn ang="0">
                <a:pos x="T6" y="T7"/>
              </a:cxn>
              <a:cxn ang="0">
                <a:pos x="T8" y="T9"/>
              </a:cxn>
              <a:cxn ang="0">
                <a:pos x="T10" y="T11"/>
              </a:cxn>
            </a:cxnLst>
            <a:rect l="0" t="0" r="r" b="b"/>
            <a:pathLst>
              <a:path w="583" h="807">
                <a:moveTo>
                  <a:pt x="179" y="0"/>
                </a:moveTo>
                <a:lnTo>
                  <a:pt x="582" y="0"/>
                </a:lnTo>
                <a:lnTo>
                  <a:pt x="582" y="806"/>
                </a:lnTo>
                <a:lnTo>
                  <a:pt x="0" y="806"/>
                </a:lnTo>
                <a:lnTo>
                  <a:pt x="0" y="179"/>
                </a:lnTo>
                <a:lnTo>
                  <a:pt x="179"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580" name="Freeform 460"/>
          <p:cNvSpPr>
            <a:spLocks noChangeArrowheads="1"/>
          </p:cNvSpPr>
          <p:nvPr/>
        </p:nvSpPr>
        <p:spPr bwMode="auto">
          <a:xfrm>
            <a:off x="13500688" y="5699750"/>
            <a:ext cx="316421" cy="542016"/>
          </a:xfrm>
          <a:custGeom>
            <a:avLst/>
            <a:gdLst>
              <a:gd name="T0" fmla="*/ 0 w 478"/>
              <a:gd name="T1" fmla="*/ 82 h 815"/>
              <a:gd name="T2" fmla="*/ 74 w 478"/>
              <a:gd name="T3" fmla="*/ 0 h 815"/>
              <a:gd name="T4" fmla="*/ 477 w 478"/>
              <a:gd name="T5" fmla="*/ 0 h 815"/>
              <a:gd name="T6" fmla="*/ 477 w 478"/>
              <a:gd name="T7" fmla="*/ 814 h 815"/>
              <a:gd name="T8" fmla="*/ 373 w 478"/>
              <a:gd name="T9" fmla="*/ 814 h 815"/>
            </a:gdLst>
            <a:ahLst/>
            <a:cxnLst>
              <a:cxn ang="0">
                <a:pos x="T0" y="T1"/>
              </a:cxn>
              <a:cxn ang="0">
                <a:pos x="T2" y="T3"/>
              </a:cxn>
              <a:cxn ang="0">
                <a:pos x="T4" y="T5"/>
              </a:cxn>
              <a:cxn ang="0">
                <a:pos x="T6" y="T7"/>
              </a:cxn>
              <a:cxn ang="0">
                <a:pos x="T8" y="T9"/>
              </a:cxn>
            </a:cxnLst>
            <a:rect l="0" t="0" r="r" b="b"/>
            <a:pathLst>
              <a:path w="478" h="815">
                <a:moveTo>
                  <a:pt x="0" y="82"/>
                </a:moveTo>
                <a:lnTo>
                  <a:pt x="74" y="0"/>
                </a:lnTo>
                <a:lnTo>
                  <a:pt x="477" y="0"/>
                </a:lnTo>
                <a:lnTo>
                  <a:pt x="477" y="814"/>
                </a:lnTo>
                <a:lnTo>
                  <a:pt x="373" y="814"/>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81" name="Freeform 461"/>
          <p:cNvSpPr>
            <a:spLocks noChangeArrowheads="1"/>
          </p:cNvSpPr>
          <p:nvPr/>
        </p:nvSpPr>
        <p:spPr bwMode="auto">
          <a:xfrm>
            <a:off x="13339550" y="5784714"/>
            <a:ext cx="120122" cy="120124"/>
          </a:xfrm>
          <a:custGeom>
            <a:avLst/>
            <a:gdLst>
              <a:gd name="T0" fmla="*/ 0 w 180"/>
              <a:gd name="T1" fmla="*/ 179 h 180"/>
              <a:gd name="T2" fmla="*/ 179 w 180"/>
              <a:gd name="T3" fmla="*/ 179 h 180"/>
              <a:gd name="T4" fmla="*/ 179 w 180"/>
              <a:gd name="T5" fmla="*/ 0 h 180"/>
            </a:gdLst>
            <a:ahLst/>
            <a:cxnLst>
              <a:cxn ang="0">
                <a:pos x="T0" y="T1"/>
              </a:cxn>
              <a:cxn ang="0">
                <a:pos x="T2" y="T3"/>
              </a:cxn>
              <a:cxn ang="0">
                <a:pos x="T4" y="T5"/>
              </a:cxn>
            </a:cxnLst>
            <a:rect l="0" t="0" r="r" b="b"/>
            <a:pathLst>
              <a:path w="180" h="180">
                <a:moveTo>
                  <a:pt x="0" y="179"/>
                </a:moveTo>
                <a:lnTo>
                  <a:pt x="179" y="179"/>
                </a:lnTo>
                <a:lnTo>
                  <a:pt x="179"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82" name="Freeform 462"/>
          <p:cNvSpPr>
            <a:spLocks noChangeArrowheads="1"/>
          </p:cNvSpPr>
          <p:nvPr/>
        </p:nvSpPr>
        <p:spPr bwMode="auto">
          <a:xfrm>
            <a:off x="12070937" y="5699750"/>
            <a:ext cx="462912" cy="621122"/>
          </a:xfrm>
          <a:custGeom>
            <a:avLst/>
            <a:gdLst>
              <a:gd name="T0" fmla="*/ 209 w 695"/>
              <a:gd name="T1" fmla="*/ 0 h 934"/>
              <a:gd name="T2" fmla="*/ 694 w 695"/>
              <a:gd name="T3" fmla="*/ 0 h 934"/>
              <a:gd name="T4" fmla="*/ 694 w 695"/>
              <a:gd name="T5" fmla="*/ 933 h 934"/>
              <a:gd name="T6" fmla="*/ 0 w 695"/>
              <a:gd name="T7" fmla="*/ 933 h 934"/>
              <a:gd name="T8" fmla="*/ 0 w 695"/>
              <a:gd name="T9" fmla="*/ 217 h 934"/>
              <a:gd name="T10" fmla="*/ 209 w 695"/>
              <a:gd name="T11" fmla="*/ 0 h 934"/>
            </a:gdLst>
            <a:ahLst/>
            <a:cxnLst>
              <a:cxn ang="0">
                <a:pos x="T0" y="T1"/>
              </a:cxn>
              <a:cxn ang="0">
                <a:pos x="T2" y="T3"/>
              </a:cxn>
              <a:cxn ang="0">
                <a:pos x="T4" y="T5"/>
              </a:cxn>
              <a:cxn ang="0">
                <a:pos x="T6" y="T7"/>
              </a:cxn>
              <a:cxn ang="0">
                <a:pos x="T8" y="T9"/>
              </a:cxn>
              <a:cxn ang="0">
                <a:pos x="T10" y="T11"/>
              </a:cxn>
            </a:cxnLst>
            <a:rect l="0" t="0" r="r" b="b"/>
            <a:pathLst>
              <a:path w="695" h="934">
                <a:moveTo>
                  <a:pt x="209" y="0"/>
                </a:moveTo>
                <a:lnTo>
                  <a:pt x="694" y="0"/>
                </a:lnTo>
                <a:lnTo>
                  <a:pt x="694" y="933"/>
                </a:lnTo>
                <a:lnTo>
                  <a:pt x="0" y="933"/>
                </a:lnTo>
                <a:lnTo>
                  <a:pt x="0" y="217"/>
                </a:lnTo>
                <a:lnTo>
                  <a:pt x="209"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583" name="Freeform 463"/>
          <p:cNvSpPr>
            <a:spLocks noChangeArrowheads="1"/>
          </p:cNvSpPr>
          <p:nvPr/>
        </p:nvSpPr>
        <p:spPr bwMode="auto">
          <a:xfrm>
            <a:off x="12070935" y="5699750"/>
            <a:ext cx="140631" cy="143560"/>
          </a:xfrm>
          <a:custGeom>
            <a:avLst/>
            <a:gdLst>
              <a:gd name="T0" fmla="*/ 0 w 210"/>
              <a:gd name="T1" fmla="*/ 217 h 218"/>
              <a:gd name="T2" fmla="*/ 209 w 210"/>
              <a:gd name="T3" fmla="*/ 217 h 218"/>
              <a:gd name="T4" fmla="*/ 209 w 210"/>
              <a:gd name="T5" fmla="*/ 0 h 218"/>
            </a:gdLst>
            <a:ahLst/>
            <a:cxnLst>
              <a:cxn ang="0">
                <a:pos x="T0" y="T1"/>
              </a:cxn>
              <a:cxn ang="0">
                <a:pos x="T2" y="T3"/>
              </a:cxn>
              <a:cxn ang="0">
                <a:pos x="T4" y="T5"/>
              </a:cxn>
            </a:cxnLst>
            <a:rect l="0" t="0" r="r" b="b"/>
            <a:pathLst>
              <a:path w="210" h="218">
                <a:moveTo>
                  <a:pt x="0" y="217"/>
                </a:moveTo>
                <a:lnTo>
                  <a:pt x="209" y="217"/>
                </a:lnTo>
                <a:lnTo>
                  <a:pt x="209"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84" name="Line 464"/>
          <p:cNvSpPr>
            <a:spLocks noChangeShapeType="1"/>
          </p:cNvSpPr>
          <p:nvPr/>
        </p:nvSpPr>
        <p:spPr bwMode="auto">
          <a:xfrm>
            <a:off x="12299463" y="5834523"/>
            <a:ext cx="137702"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85" name="Line 465"/>
          <p:cNvSpPr>
            <a:spLocks noChangeShapeType="1"/>
          </p:cNvSpPr>
          <p:nvPr/>
        </p:nvSpPr>
        <p:spPr bwMode="auto">
          <a:xfrm>
            <a:off x="12161761" y="5934136"/>
            <a:ext cx="278332"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86" name="Line 466"/>
          <p:cNvSpPr>
            <a:spLocks noChangeShapeType="1"/>
          </p:cNvSpPr>
          <p:nvPr/>
        </p:nvSpPr>
        <p:spPr bwMode="auto">
          <a:xfrm>
            <a:off x="12161761" y="6033751"/>
            <a:ext cx="278332"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87" name="Line 467"/>
          <p:cNvSpPr>
            <a:spLocks noChangeShapeType="1"/>
          </p:cNvSpPr>
          <p:nvPr/>
        </p:nvSpPr>
        <p:spPr bwMode="auto">
          <a:xfrm>
            <a:off x="12161761" y="6133364"/>
            <a:ext cx="278332"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88" name="Line 468"/>
          <p:cNvSpPr>
            <a:spLocks noChangeShapeType="1"/>
          </p:cNvSpPr>
          <p:nvPr/>
        </p:nvSpPr>
        <p:spPr bwMode="auto">
          <a:xfrm>
            <a:off x="12161761" y="6232979"/>
            <a:ext cx="278332"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grpSp>
        <p:nvGrpSpPr>
          <p:cNvPr id="28" name="Group 27"/>
          <p:cNvGrpSpPr/>
          <p:nvPr/>
        </p:nvGrpSpPr>
        <p:grpSpPr>
          <a:xfrm>
            <a:off x="6885153" y="7021098"/>
            <a:ext cx="621122" cy="542018"/>
            <a:chOff x="6885153" y="7021098"/>
            <a:chExt cx="621122" cy="542018"/>
          </a:xfrm>
        </p:grpSpPr>
        <p:sp>
          <p:nvSpPr>
            <p:cNvPr id="5589" name="Line 469"/>
            <p:cNvSpPr>
              <a:spLocks noChangeShapeType="1"/>
            </p:cNvSpPr>
            <p:nvPr/>
          </p:nvSpPr>
          <p:spPr bwMode="auto">
            <a:xfrm>
              <a:off x="6973050" y="7129503"/>
              <a:ext cx="442403"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90" name="Line 470"/>
            <p:cNvSpPr>
              <a:spLocks noChangeShapeType="1"/>
            </p:cNvSpPr>
            <p:nvPr/>
          </p:nvSpPr>
          <p:spPr bwMode="auto">
            <a:xfrm>
              <a:off x="6973050" y="7229116"/>
              <a:ext cx="442403"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91" name="Line 471"/>
            <p:cNvSpPr>
              <a:spLocks noChangeShapeType="1"/>
            </p:cNvSpPr>
            <p:nvPr/>
          </p:nvSpPr>
          <p:spPr bwMode="auto">
            <a:xfrm>
              <a:off x="6973050" y="7328731"/>
              <a:ext cx="442403"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92" name="Freeform 472"/>
            <p:cNvSpPr>
              <a:spLocks noChangeArrowheads="1"/>
            </p:cNvSpPr>
            <p:nvPr/>
          </p:nvSpPr>
          <p:spPr bwMode="auto">
            <a:xfrm>
              <a:off x="6885153" y="7021098"/>
              <a:ext cx="621122" cy="542018"/>
            </a:xfrm>
            <a:custGeom>
              <a:avLst/>
              <a:gdLst>
                <a:gd name="T0" fmla="*/ 463 w 934"/>
                <a:gd name="T1" fmla="*/ 634 h 814"/>
                <a:gd name="T2" fmla="*/ 933 w 934"/>
                <a:gd name="T3" fmla="*/ 634 h 814"/>
                <a:gd name="T4" fmla="*/ 933 w 934"/>
                <a:gd name="T5" fmla="*/ 0 h 814"/>
                <a:gd name="T6" fmla="*/ 0 w 934"/>
                <a:gd name="T7" fmla="*/ 0 h 814"/>
                <a:gd name="T8" fmla="*/ 0 w 934"/>
                <a:gd name="T9" fmla="*/ 634 h 814"/>
                <a:gd name="T10" fmla="*/ 254 w 934"/>
                <a:gd name="T11" fmla="*/ 634 h 814"/>
                <a:gd name="T12" fmla="*/ 254 w 934"/>
                <a:gd name="T13" fmla="*/ 813 h 814"/>
                <a:gd name="T14" fmla="*/ 463 w 934"/>
                <a:gd name="T15" fmla="*/ 634 h 8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4" h="814">
                  <a:moveTo>
                    <a:pt x="463" y="634"/>
                  </a:moveTo>
                  <a:lnTo>
                    <a:pt x="933" y="634"/>
                  </a:lnTo>
                  <a:lnTo>
                    <a:pt x="933" y="0"/>
                  </a:lnTo>
                  <a:lnTo>
                    <a:pt x="0" y="0"/>
                  </a:lnTo>
                  <a:lnTo>
                    <a:pt x="0" y="634"/>
                  </a:lnTo>
                  <a:lnTo>
                    <a:pt x="254" y="634"/>
                  </a:lnTo>
                  <a:lnTo>
                    <a:pt x="254" y="813"/>
                  </a:lnTo>
                  <a:lnTo>
                    <a:pt x="463" y="634"/>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grpSp>
      <p:sp>
        <p:nvSpPr>
          <p:cNvPr id="5593" name="Freeform 473"/>
          <p:cNvSpPr>
            <a:spLocks noChangeArrowheads="1"/>
          </p:cNvSpPr>
          <p:nvPr/>
        </p:nvSpPr>
        <p:spPr bwMode="auto">
          <a:xfrm>
            <a:off x="12032850" y="4428209"/>
            <a:ext cx="542016" cy="398456"/>
          </a:xfrm>
          <a:custGeom>
            <a:avLst/>
            <a:gdLst>
              <a:gd name="T0" fmla="*/ 0 w 815"/>
              <a:gd name="T1" fmla="*/ 597 h 598"/>
              <a:gd name="T2" fmla="*/ 90 w 815"/>
              <a:gd name="T3" fmla="*/ 0 h 598"/>
              <a:gd name="T4" fmla="*/ 724 w 815"/>
              <a:gd name="T5" fmla="*/ 0 h 598"/>
              <a:gd name="T6" fmla="*/ 814 w 815"/>
              <a:gd name="T7" fmla="*/ 597 h 598"/>
            </a:gdLst>
            <a:ahLst/>
            <a:cxnLst>
              <a:cxn ang="0">
                <a:pos x="T0" y="T1"/>
              </a:cxn>
              <a:cxn ang="0">
                <a:pos x="T2" y="T3"/>
              </a:cxn>
              <a:cxn ang="0">
                <a:pos x="T4" y="T5"/>
              </a:cxn>
              <a:cxn ang="0">
                <a:pos x="T6" y="T7"/>
              </a:cxn>
            </a:cxnLst>
            <a:rect l="0" t="0" r="r" b="b"/>
            <a:pathLst>
              <a:path w="815" h="598">
                <a:moveTo>
                  <a:pt x="0" y="597"/>
                </a:moveTo>
                <a:lnTo>
                  <a:pt x="90" y="0"/>
                </a:lnTo>
                <a:lnTo>
                  <a:pt x="724" y="0"/>
                </a:lnTo>
                <a:lnTo>
                  <a:pt x="814" y="597"/>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94" name="Freeform 474"/>
          <p:cNvSpPr>
            <a:spLocks noChangeArrowheads="1"/>
          </p:cNvSpPr>
          <p:nvPr/>
        </p:nvSpPr>
        <p:spPr bwMode="auto">
          <a:xfrm>
            <a:off x="12032850" y="4823733"/>
            <a:ext cx="542016" cy="222666"/>
          </a:xfrm>
          <a:custGeom>
            <a:avLst/>
            <a:gdLst>
              <a:gd name="T0" fmla="*/ 239 w 815"/>
              <a:gd name="T1" fmla="*/ 0 h 337"/>
              <a:gd name="T2" fmla="*/ 239 w 815"/>
              <a:gd name="T3" fmla="*/ 0 h 337"/>
              <a:gd name="T4" fmla="*/ 403 w 815"/>
              <a:gd name="T5" fmla="*/ 172 h 337"/>
              <a:gd name="T6" fmla="*/ 567 w 815"/>
              <a:gd name="T7" fmla="*/ 0 h 337"/>
              <a:gd name="T8" fmla="*/ 814 w 815"/>
              <a:gd name="T9" fmla="*/ 0 h 337"/>
              <a:gd name="T10" fmla="*/ 814 w 815"/>
              <a:gd name="T11" fmla="*/ 336 h 337"/>
              <a:gd name="T12" fmla="*/ 0 w 815"/>
              <a:gd name="T13" fmla="*/ 336 h 337"/>
              <a:gd name="T14" fmla="*/ 0 w 815"/>
              <a:gd name="T15" fmla="*/ 0 h 337"/>
              <a:gd name="T16" fmla="*/ 239 w 815"/>
              <a:gd name="T17"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15" h="337">
                <a:moveTo>
                  <a:pt x="239" y="0"/>
                </a:moveTo>
                <a:lnTo>
                  <a:pt x="239" y="0"/>
                </a:lnTo>
                <a:cubicBezTo>
                  <a:pt x="239" y="97"/>
                  <a:pt x="313" y="172"/>
                  <a:pt x="403" y="172"/>
                </a:cubicBezTo>
                <a:cubicBezTo>
                  <a:pt x="500" y="172"/>
                  <a:pt x="567" y="97"/>
                  <a:pt x="567" y="0"/>
                </a:cubicBezTo>
                <a:cubicBezTo>
                  <a:pt x="814" y="0"/>
                  <a:pt x="814" y="0"/>
                  <a:pt x="814" y="0"/>
                </a:cubicBezTo>
                <a:cubicBezTo>
                  <a:pt x="814" y="336"/>
                  <a:pt x="814" y="336"/>
                  <a:pt x="814" y="336"/>
                </a:cubicBezTo>
                <a:cubicBezTo>
                  <a:pt x="0" y="336"/>
                  <a:pt x="0" y="336"/>
                  <a:pt x="0" y="336"/>
                </a:cubicBezTo>
                <a:cubicBezTo>
                  <a:pt x="0" y="0"/>
                  <a:pt x="0" y="0"/>
                  <a:pt x="0" y="0"/>
                </a:cubicBezTo>
                <a:lnTo>
                  <a:pt x="239"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595" name="Freeform 475"/>
          <p:cNvSpPr>
            <a:spLocks noChangeArrowheads="1"/>
          </p:cNvSpPr>
          <p:nvPr/>
        </p:nvSpPr>
        <p:spPr bwMode="auto">
          <a:xfrm>
            <a:off x="13310251" y="4428209"/>
            <a:ext cx="536156" cy="398456"/>
          </a:xfrm>
          <a:custGeom>
            <a:avLst/>
            <a:gdLst>
              <a:gd name="T0" fmla="*/ 0 w 807"/>
              <a:gd name="T1" fmla="*/ 597 h 598"/>
              <a:gd name="T2" fmla="*/ 89 w 807"/>
              <a:gd name="T3" fmla="*/ 0 h 598"/>
              <a:gd name="T4" fmla="*/ 716 w 807"/>
              <a:gd name="T5" fmla="*/ 0 h 598"/>
              <a:gd name="T6" fmla="*/ 806 w 807"/>
              <a:gd name="T7" fmla="*/ 597 h 598"/>
            </a:gdLst>
            <a:ahLst/>
            <a:cxnLst>
              <a:cxn ang="0">
                <a:pos x="T0" y="T1"/>
              </a:cxn>
              <a:cxn ang="0">
                <a:pos x="T2" y="T3"/>
              </a:cxn>
              <a:cxn ang="0">
                <a:pos x="T4" y="T5"/>
              </a:cxn>
              <a:cxn ang="0">
                <a:pos x="T6" y="T7"/>
              </a:cxn>
            </a:cxnLst>
            <a:rect l="0" t="0" r="r" b="b"/>
            <a:pathLst>
              <a:path w="807" h="598">
                <a:moveTo>
                  <a:pt x="0" y="597"/>
                </a:moveTo>
                <a:lnTo>
                  <a:pt x="89" y="0"/>
                </a:lnTo>
                <a:lnTo>
                  <a:pt x="716" y="0"/>
                </a:lnTo>
                <a:lnTo>
                  <a:pt x="806" y="597"/>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96" name="Freeform 476"/>
          <p:cNvSpPr>
            <a:spLocks noChangeArrowheads="1"/>
          </p:cNvSpPr>
          <p:nvPr/>
        </p:nvSpPr>
        <p:spPr bwMode="auto">
          <a:xfrm>
            <a:off x="13310251" y="4823733"/>
            <a:ext cx="536156" cy="222666"/>
          </a:xfrm>
          <a:custGeom>
            <a:avLst/>
            <a:gdLst>
              <a:gd name="T0" fmla="*/ 239 w 807"/>
              <a:gd name="T1" fmla="*/ 0 h 337"/>
              <a:gd name="T2" fmla="*/ 239 w 807"/>
              <a:gd name="T3" fmla="*/ 0 h 337"/>
              <a:gd name="T4" fmla="*/ 403 w 807"/>
              <a:gd name="T5" fmla="*/ 172 h 337"/>
              <a:gd name="T6" fmla="*/ 567 w 807"/>
              <a:gd name="T7" fmla="*/ 0 h 337"/>
              <a:gd name="T8" fmla="*/ 806 w 807"/>
              <a:gd name="T9" fmla="*/ 0 h 337"/>
              <a:gd name="T10" fmla="*/ 806 w 807"/>
              <a:gd name="T11" fmla="*/ 336 h 337"/>
              <a:gd name="T12" fmla="*/ 0 w 807"/>
              <a:gd name="T13" fmla="*/ 336 h 337"/>
              <a:gd name="T14" fmla="*/ 0 w 807"/>
              <a:gd name="T15" fmla="*/ 0 h 337"/>
              <a:gd name="T16" fmla="*/ 239 w 807"/>
              <a:gd name="T17"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07" h="337">
                <a:moveTo>
                  <a:pt x="239" y="0"/>
                </a:moveTo>
                <a:lnTo>
                  <a:pt x="239" y="0"/>
                </a:lnTo>
                <a:cubicBezTo>
                  <a:pt x="239" y="97"/>
                  <a:pt x="313" y="172"/>
                  <a:pt x="403" y="172"/>
                </a:cubicBezTo>
                <a:cubicBezTo>
                  <a:pt x="493" y="172"/>
                  <a:pt x="567" y="97"/>
                  <a:pt x="567" y="0"/>
                </a:cubicBezTo>
                <a:cubicBezTo>
                  <a:pt x="806" y="0"/>
                  <a:pt x="806" y="0"/>
                  <a:pt x="806" y="0"/>
                </a:cubicBezTo>
                <a:cubicBezTo>
                  <a:pt x="806" y="336"/>
                  <a:pt x="806" y="336"/>
                  <a:pt x="806" y="336"/>
                </a:cubicBezTo>
                <a:cubicBezTo>
                  <a:pt x="0" y="336"/>
                  <a:pt x="0" y="336"/>
                  <a:pt x="0" y="336"/>
                </a:cubicBezTo>
                <a:cubicBezTo>
                  <a:pt x="0" y="0"/>
                  <a:pt x="0" y="0"/>
                  <a:pt x="0" y="0"/>
                </a:cubicBezTo>
                <a:lnTo>
                  <a:pt x="239"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597" name="Line 477"/>
          <p:cNvSpPr>
            <a:spLocks noChangeShapeType="1"/>
          </p:cNvSpPr>
          <p:nvPr/>
        </p:nvSpPr>
        <p:spPr bwMode="auto">
          <a:xfrm>
            <a:off x="13380566" y="4724118"/>
            <a:ext cx="398456"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98" name="Line 478"/>
          <p:cNvSpPr>
            <a:spLocks noChangeShapeType="1"/>
          </p:cNvSpPr>
          <p:nvPr/>
        </p:nvSpPr>
        <p:spPr bwMode="auto">
          <a:xfrm>
            <a:off x="13401075" y="4624505"/>
            <a:ext cx="357437"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99" name="Line 479"/>
          <p:cNvSpPr>
            <a:spLocks noChangeShapeType="1"/>
          </p:cNvSpPr>
          <p:nvPr/>
        </p:nvSpPr>
        <p:spPr bwMode="auto">
          <a:xfrm>
            <a:off x="13418653" y="4524891"/>
            <a:ext cx="316421"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600" name="Freeform 480"/>
          <p:cNvSpPr>
            <a:spLocks noChangeArrowheads="1"/>
          </p:cNvSpPr>
          <p:nvPr/>
        </p:nvSpPr>
        <p:spPr bwMode="auto">
          <a:xfrm>
            <a:off x="3050021" y="5846242"/>
            <a:ext cx="542016" cy="416034"/>
          </a:xfrm>
          <a:custGeom>
            <a:avLst/>
            <a:gdLst>
              <a:gd name="T0" fmla="*/ 813 w 814"/>
              <a:gd name="T1" fmla="*/ 627 h 628"/>
              <a:gd name="T2" fmla="*/ 0 w 814"/>
              <a:gd name="T3" fmla="*/ 627 h 628"/>
              <a:gd name="T4" fmla="*/ 0 w 814"/>
              <a:gd name="T5" fmla="*/ 0 h 628"/>
              <a:gd name="T6" fmla="*/ 813 w 814"/>
              <a:gd name="T7" fmla="*/ 0 h 628"/>
              <a:gd name="T8" fmla="*/ 813 w 814"/>
              <a:gd name="T9" fmla="*/ 627 h 628"/>
            </a:gdLst>
            <a:ahLst/>
            <a:cxnLst>
              <a:cxn ang="0">
                <a:pos x="T0" y="T1"/>
              </a:cxn>
              <a:cxn ang="0">
                <a:pos x="T2" y="T3"/>
              </a:cxn>
              <a:cxn ang="0">
                <a:pos x="T4" y="T5"/>
              </a:cxn>
              <a:cxn ang="0">
                <a:pos x="T6" y="T7"/>
              </a:cxn>
              <a:cxn ang="0">
                <a:pos x="T8" y="T9"/>
              </a:cxn>
            </a:cxnLst>
            <a:rect l="0" t="0" r="r" b="b"/>
            <a:pathLst>
              <a:path w="814" h="628">
                <a:moveTo>
                  <a:pt x="813" y="627"/>
                </a:moveTo>
                <a:lnTo>
                  <a:pt x="0" y="627"/>
                </a:lnTo>
                <a:lnTo>
                  <a:pt x="0" y="0"/>
                </a:lnTo>
                <a:lnTo>
                  <a:pt x="813" y="0"/>
                </a:lnTo>
                <a:lnTo>
                  <a:pt x="813" y="627"/>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601" name="Freeform 481"/>
          <p:cNvSpPr>
            <a:spLocks noChangeArrowheads="1"/>
          </p:cNvSpPr>
          <p:nvPr/>
        </p:nvSpPr>
        <p:spPr bwMode="auto">
          <a:xfrm>
            <a:off x="3155494" y="5764207"/>
            <a:ext cx="515649" cy="427754"/>
          </a:xfrm>
          <a:custGeom>
            <a:avLst/>
            <a:gdLst>
              <a:gd name="T0" fmla="*/ 0 w 778"/>
              <a:gd name="T1" fmla="*/ 75 h 643"/>
              <a:gd name="T2" fmla="*/ 0 w 778"/>
              <a:gd name="T3" fmla="*/ 0 h 643"/>
              <a:gd name="T4" fmla="*/ 777 w 778"/>
              <a:gd name="T5" fmla="*/ 0 h 643"/>
              <a:gd name="T6" fmla="*/ 777 w 778"/>
              <a:gd name="T7" fmla="*/ 642 h 643"/>
              <a:gd name="T8" fmla="*/ 702 w 778"/>
              <a:gd name="T9" fmla="*/ 642 h 643"/>
            </a:gdLst>
            <a:ahLst/>
            <a:cxnLst>
              <a:cxn ang="0">
                <a:pos x="T0" y="T1"/>
              </a:cxn>
              <a:cxn ang="0">
                <a:pos x="T2" y="T3"/>
              </a:cxn>
              <a:cxn ang="0">
                <a:pos x="T4" y="T5"/>
              </a:cxn>
              <a:cxn ang="0">
                <a:pos x="T6" y="T7"/>
              </a:cxn>
              <a:cxn ang="0">
                <a:pos x="T8" y="T9"/>
              </a:cxn>
            </a:cxnLst>
            <a:rect l="0" t="0" r="r" b="b"/>
            <a:pathLst>
              <a:path w="778" h="643">
                <a:moveTo>
                  <a:pt x="0" y="75"/>
                </a:moveTo>
                <a:lnTo>
                  <a:pt x="0" y="0"/>
                </a:lnTo>
                <a:lnTo>
                  <a:pt x="777" y="0"/>
                </a:lnTo>
                <a:lnTo>
                  <a:pt x="777" y="642"/>
                </a:lnTo>
                <a:lnTo>
                  <a:pt x="702" y="642"/>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602" name="Line 482"/>
          <p:cNvSpPr>
            <a:spLocks noChangeShapeType="1"/>
          </p:cNvSpPr>
          <p:nvPr/>
        </p:nvSpPr>
        <p:spPr bwMode="auto">
          <a:xfrm>
            <a:off x="3050019" y="5925345"/>
            <a:ext cx="539087"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603" name="Line 483"/>
          <p:cNvSpPr>
            <a:spLocks noChangeShapeType="1"/>
          </p:cNvSpPr>
          <p:nvPr/>
        </p:nvSpPr>
        <p:spPr bwMode="auto">
          <a:xfrm flipH="1">
            <a:off x="3096897" y="5884327"/>
            <a:ext cx="46876"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604" name="Line 484"/>
          <p:cNvSpPr>
            <a:spLocks noChangeShapeType="1"/>
          </p:cNvSpPr>
          <p:nvPr/>
        </p:nvSpPr>
        <p:spPr bwMode="auto">
          <a:xfrm flipH="1">
            <a:off x="3178932" y="5884327"/>
            <a:ext cx="46876"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605" name="Line 485"/>
          <p:cNvSpPr>
            <a:spLocks noChangeShapeType="1"/>
          </p:cNvSpPr>
          <p:nvPr/>
        </p:nvSpPr>
        <p:spPr bwMode="auto">
          <a:xfrm flipH="1">
            <a:off x="3260967" y="5884327"/>
            <a:ext cx="43946"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606" name="Freeform 486"/>
          <p:cNvSpPr>
            <a:spLocks noChangeArrowheads="1"/>
          </p:cNvSpPr>
          <p:nvPr/>
        </p:nvSpPr>
        <p:spPr bwMode="auto">
          <a:xfrm>
            <a:off x="1784339" y="5720258"/>
            <a:ext cx="600613" cy="600614"/>
          </a:xfrm>
          <a:custGeom>
            <a:avLst/>
            <a:gdLst>
              <a:gd name="T0" fmla="*/ 448 w 905"/>
              <a:gd name="T1" fmla="*/ 0 h 904"/>
              <a:gd name="T2" fmla="*/ 0 w 905"/>
              <a:gd name="T3" fmla="*/ 455 h 904"/>
              <a:gd name="T4" fmla="*/ 135 w 905"/>
              <a:gd name="T5" fmla="*/ 455 h 904"/>
              <a:gd name="T6" fmla="*/ 135 w 905"/>
              <a:gd name="T7" fmla="*/ 903 h 904"/>
              <a:gd name="T8" fmla="*/ 314 w 905"/>
              <a:gd name="T9" fmla="*/ 903 h 904"/>
              <a:gd name="T10" fmla="*/ 314 w 905"/>
              <a:gd name="T11" fmla="*/ 664 h 904"/>
              <a:gd name="T12" fmla="*/ 553 w 905"/>
              <a:gd name="T13" fmla="*/ 664 h 904"/>
              <a:gd name="T14" fmla="*/ 553 w 905"/>
              <a:gd name="T15" fmla="*/ 903 h 904"/>
              <a:gd name="T16" fmla="*/ 732 w 905"/>
              <a:gd name="T17" fmla="*/ 903 h 904"/>
              <a:gd name="T18" fmla="*/ 732 w 905"/>
              <a:gd name="T19" fmla="*/ 455 h 904"/>
              <a:gd name="T20" fmla="*/ 904 w 905"/>
              <a:gd name="T21" fmla="*/ 455 h 904"/>
              <a:gd name="T22" fmla="*/ 448 w 905"/>
              <a:gd name="T23" fmla="*/ 0 h 9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5" h="904">
                <a:moveTo>
                  <a:pt x="448" y="0"/>
                </a:moveTo>
                <a:lnTo>
                  <a:pt x="0" y="455"/>
                </a:lnTo>
                <a:lnTo>
                  <a:pt x="135" y="455"/>
                </a:lnTo>
                <a:lnTo>
                  <a:pt x="135" y="903"/>
                </a:lnTo>
                <a:lnTo>
                  <a:pt x="314" y="903"/>
                </a:lnTo>
                <a:lnTo>
                  <a:pt x="314" y="664"/>
                </a:lnTo>
                <a:lnTo>
                  <a:pt x="553" y="664"/>
                </a:lnTo>
                <a:lnTo>
                  <a:pt x="553" y="903"/>
                </a:lnTo>
                <a:lnTo>
                  <a:pt x="732" y="903"/>
                </a:lnTo>
                <a:lnTo>
                  <a:pt x="732" y="455"/>
                </a:lnTo>
                <a:lnTo>
                  <a:pt x="904" y="455"/>
                </a:lnTo>
                <a:lnTo>
                  <a:pt x="448"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607" name="Freeform 487"/>
          <p:cNvSpPr>
            <a:spLocks noChangeArrowheads="1"/>
          </p:cNvSpPr>
          <p:nvPr/>
        </p:nvSpPr>
        <p:spPr bwMode="auto">
          <a:xfrm>
            <a:off x="8156695" y="6980081"/>
            <a:ext cx="401387" cy="398456"/>
          </a:xfrm>
          <a:custGeom>
            <a:avLst/>
            <a:gdLst>
              <a:gd name="T0" fmla="*/ 605 w 606"/>
              <a:gd name="T1" fmla="*/ 299 h 598"/>
              <a:gd name="T2" fmla="*/ 605 w 606"/>
              <a:gd name="T3" fmla="*/ 299 h 598"/>
              <a:gd name="T4" fmla="*/ 306 w 606"/>
              <a:gd name="T5" fmla="*/ 597 h 598"/>
              <a:gd name="T6" fmla="*/ 0 w 606"/>
              <a:gd name="T7" fmla="*/ 299 h 598"/>
              <a:gd name="T8" fmla="*/ 306 w 606"/>
              <a:gd name="T9" fmla="*/ 0 h 598"/>
              <a:gd name="T10" fmla="*/ 605 w 606"/>
              <a:gd name="T11" fmla="*/ 299 h 598"/>
            </a:gdLst>
            <a:ahLst/>
            <a:cxnLst>
              <a:cxn ang="0">
                <a:pos x="T0" y="T1"/>
              </a:cxn>
              <a:cxn ang="0">
                <a:pos x="T2" y="T3"/>
              </a:cxn>
              <a:cxn ang="0">
                <a:pos x="T4" y="T5"/>
              </a:cxn>
              <a:cxn ang="0">
                <a:pos x="T6" y="T7"/>
              </a:cxn>
              <a:cxn ang="0">
                <a:pos x="T8" y="T9"/>
              </a:cxn>
              <a:cxn ang="0">
                <a:pos x="T10" y="T11"/>
              </a:cxn>
            </a:cxnLst>
            <a:rect l="0" t="0" r="r" b="b"/>
            <a:pathLst>
              <a:path w="606" h="598">
                <a:moveTo>
                  <a:pt x="605" y="299"/>
                </a:moveTo>
                <a:lnTo>
                  <a:pt x="605" y="299"/>
                </a:lnTo>
                <a:cubicBezTo>
                  <a:pt x="605" y="463"/>
                  <a:pt x="470" y="597"/>
                  <a:pt x="306" y="597"/>
                </a:cubicBezTo>
                <a:cubicBezTo>
                  <a:pt x="135" y="597"/>
                  <a:pt x="0" y="463"/>
                  <a:pt x="0" y="299"/>
                </a:cubicBezTo>
                <a:cubicBezTo>
                  <a:pt x="0" y="134"/>
                  <a:pt x="135" y="0"/>
                  <a:pt x="306" y="0"/>
                </a:cubicBezTo>
                <a:cubicBezTo>
                  <a:pt x="470" y="0"/>
                  <a:pt x="605" y="134"/>
                  <a:pt x="605" y="29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608" name="Line 488"/>
          <p:cNvSpPr>
            <a:spLocks noChangeShapeType="1"/>
          </p:cNvSpPr>
          <p:nvPr/>
        </p:nvSpPr>
        <p:spPr bwMode="auto">
          <a:xfrm>
            <a:off x="8499485" y="7317011"/>
            <a:ext cx="58597" cy="585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609" name="Freeform 489"/>
          <p:cNvSpPr>
            <a:spLocks noChangeArrowheads="1"/>
          </p:cNvSpPr>
          <p:nvPr/>
        </p:nvSpPr>
        <p:spPr bwMode="auto">
          <a:xfrm>
            <a:off x="8528785" y="7346310"/>
            <a:ext cx="249033" cy="254893"/>
          </a:xfrm>
          <a:custGeom>
            <a:avLst/>
            <a:gdLst>
              <a:gd name="T0" fmla="*/ 0 w 374"/>
              <a:gd name="T1" fmla="*/ 90 h 382"/>
              <a:gd name="T2" fmla="*/ 90 w 374"/>
              <a:gd name="T3" fmla="*/ 0 h 382"/>
              <a:gd name="T4" fmla="*/ 373 w 374"/>
              <a:gd name="T5" fmla="*/ 292 h 382"/>
              <a:gd name="T6" fmla="*/ 284 w 374"/>
              <a:gd name="T7" fmla="*/ 381 h 382"/>
              <a:gd name="T8" fmla="*/ 0 w 374"/>
              <a:gd name="T9" fmla="*/ 90 h 382"/>
            </a:gdLst>
            <a:ahLst/>
            <a:cxnLst>
              <a:cxn ang="0">
                <a:pos x="T0" y="T1"/>
              </a:cxn>
              <a:cxn ang="0">
                <a:pos x="T2" y="T3"/>
              </a:cxn>
              <a:cxn ang="0">
                <a:pos x="T4" y="T5"/>
              </a:cxn>
              <a:cxn ang="0">
                <a:pos x="T6" y="T7"/>
              </a:cxn>
              <a:cxn ang="0">
                <a:pos x="T8" y="T9"/>
              </a:cxn>
            </a:cxnLst>
            <a:rect l="0" t="0" r="r" b="b"/>
            <a:pathLst>
              <a:path w="374" h="382">
                <a:moveTo>
                  <a:pt x="0" y="90"/>
                </a:moveTo>
                <a:lnTo>
                  <a:pt x="90" y="0"/>
                </a:lnTo>
                <a:lnTo>
                  <a:pt x="373" y="292"/>
                </a:lnTo>
                <a:lnTo>
                  <a:pt x="284" y="381"/>
                </a:lnTo>
                <a:lnTo>
                  <a:pt x="0" y="9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610" name="Line 490"/>
          <p:cNvSpPr>
            <a:spLocks noChangeShapeType="1"/>
          </p:cNvSpPr>
          <p:nvPr/>
        </p:nvSpPr>
        <p:spPr bwMode="auto">
          <a:xfrm>
            <a:off x="9545430" y="7179309"/>
            <a:ext cx="178721"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611" name="Freeform 491"/>
          <p:cNvSpPr>
            <a:spLocks noChangeArrowheads="1"/>
          </p:cNvSpPr>
          <p:nvPr/>
        </p:nvSpPr>
        <p:spPr bwMode="auto">
          <a:xfrm>
            <a:off x="9437028" y="6980081"/>
            <a:ext cx="398456" cy="398456"/>
          </a:xfrm>
          <a:custGeom>
            <a:avLst/>
            <a:gdLst>
              <a:gd name="T0" fmla="*/ 597 w 598"/>
              <a:gd name="T1" fmla="*/ 299 h 598"/>
              <a:gd name="T2" fmla="*/ 597 w 598"/>
              <a:gd name="T3" fmla="*/ 299 h 598"/>
              <a:gd name="T4" fmla="*/ 299 w 598"/>
              <a:gd name="T5" fmla="*/ 597 h 598"/>
              <a:gd name="T6" fmla="*/ 0 w 598"/>
              <a:gd name="T7" fmla="*/ 299 h 598"/>
              <a:gd name="T8" fmla="*/ 299 w 598"/>
              <a:gd name="T9" fmla="*/ 0 h 598"/>
              <a:gd name="T10" fmla="*/ 597 w 598"/>
              <a:gd name="T11" fmla="*/ 299 h 598"/>
            </a:gdLst>
            <a:ahLst/>
            <a:cxnLst>
              <a:cxn ang="0">
                <a:pos x="T0" y="T1"/>
              </a:cxn>
              <a:cxn ang="0">
                <a:pos x="T2" y="T3"/>
              </a:cxn>
              <a:cxn ang="0">
                <a:pos x="T4" y="T5"/>
              </a:cxn>
              <a:cxn ang="0">
                <a:pos x="T6" y="T7"/>
              </a:cxn>
              <a:cxn ang="0">
                <a:pos x="T8" y="T9"/>
              </a:cxn>
              <a:cxn ang="0">
                <a:pos x="T10" y="T11"/>
              </a:cxn>
            </a:cxnLst>
            <a:rect l="0" t="0" r="r" b="b"/>
            <a:pathLst>
              <a:path w="598" h="598">
                <a:moveTo>
                  <a:pt x="597" y="299"/>
                </a:moveTo>
                <a:lnTo>
                  <a:pt x="597" y="299"/>
                </a:lnTo>
                <a:cubicBezTo>
                  <a:pt x="597" y="463"/>
                  <a:pt x="463" y="597"/>
                  <a:pt x="299" y="597"/>
                </a:cubicBezTo>
                <a:cubicBezTo>
                  <a:pt x="135" y="597"/>
                  <a:pt x="0" y="463"/>
                  <a:pt x="0" y="299"/>
                </a:cubicBezTo>
                <a:cubicBezTo>
                  <a:pt x="0" y="134"/>
                  <a:pt x="135" y="0"/>
                  <a:pt x="299" y="0"/>
                </a:cubicBezTo>
                <a:cubicBezTo>
                  <a:pt x="463" y="0"/>
                  <a:pt x="597" y="134"/>
                  <a:pt x="597" y="29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612" name="Line 492"/>
          <p:cNvSpPr>
            <a:spLocks noChangeShapeType="1"/>
          </p:cNvSpPr>
          <p:nvPr/>
        </p:nvSpPr>
        <p:spPr bwMode="auto">
          <a:xfrm>
            <a:off x="9773956" y="7317011"/>
            <a:ext cx="58597" cy="585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613" name="Freeform 493"/>
          <p:cNvSpPr>
            <a:spLocks noChangeArrowheads="1"/>
          </p:cNvSpPr>
          <p:nvPr/>
        </p:nvSpPr>
        <p:spPr bwMode="auto">
          <a:xfrm>
            <a:off x="9806187" y="7346310"/>
            <a:ext cx="251964" cy="254893"/>
          </a:xfrm>
          <a:custGeom>
            <a:avLst/>
            <a:gdLst>
              <a:gd name="T0" fmla="*/ 0 w 381"/>
              <a:gd name="T1" fmla="*/ 90 h 382"/>
              <a:gd name="T2" fmla="*/ 89 w 381"/>
              <a:gd name="T3" fmla="*/ 0 h 382"/>
              <a:gd name="T4" fmla="*/ 380 w 381"/>
              <a:gd name="T5" fmla="*/ 292 h 382"/>
              <a:gd name="T6" fmla="*/ 291 w 381"/>
              <a:gd name="T7" fmla="*/ 381 h 382"/>
              <a:gd name="T8" fmla="*/ 0 w 381"/>
              <a:gd name="T9" fmla="*/ 90 h 382"/>
            </a:gdLst>
            <a:ahLst/>
            <a:cxnLst>
              <a:cxn ang="0">
                <a:pos x="T0" y="T1"/>
              </a:cxn>
              <a:cxn ang="0">
                <a:pos x="T2" y="T3"/>
              </a:cxn>
              <a:cxn ang="0">
                <a:pos x="T4" y="T5"/>
              </a:cxn>
              <a:cxn ang="0">
                <a:pos x="T6" y="T7"/>
              </a:cxn>
              <a:cxn ang="0">
                <a:pos x="T8" y="T9"/>
              </a:cxn>
            </a:cxnLst>
            <a:rect l="0" t="0" r="r" b="b"/>
            <a:pathLst>
              <a:path w="381" h="382">
                <a:moveTo>
                  <a:pt x="0" y="90"/>
                </a:moveTo>
                <a:lnTo>
                  <a:pt x="89" y="0"/>
                </a:lnTo>
                <a:lnTo>
                  <a:pt x="380" y="292"/>
                </a:lnTo>
                <a:lnTo>
                  <a:pt x="291" y="381"/>
                </a:lnTo>
                <a:lnTo>
                  <a:pt x="0" y="9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614" name="Line 494"/>
          <p:cNvSpPr>
            <a:spLocks noChangeShapeType="1"/>
          </p:cNvSpPr>
          <p:nvPr/>
        </p:nvSpPr>
        <p:spPr bwMode="auto">
          <a:xfrm>
            <a:off x="10825763" y="7179309"/>
            <a:ext cx="178719"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615" name="Line 495"/>
          <p:cNvSpPr>
            <a:spLocks noChangeShapeType="1"/>
          </p:cNvSpPr>
          <p:nvPr/>
        </p:nvSpPr>
        <p:spPr bwMode="auto">
          <a:xfrm>
            <a:off x="10916586" y="7088485"/>
            <a:ext cx="2931" cy="17871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616" name="Freeform 496"/>
          <p:cNvSpPr>
            <a:spLocks noChangeArrowheads="1"/>
          </p:cNvSpPr>
          <p:nvPr/>
        </p:nvSpPr>
        <p:spPr bwMode="auto">
          <a:xfrm>
            <a:off x="10711499" y="6980081"/>
            <a:ext cx="401387" cy="398456"/>
          </a:xfrm>
          <a:custGeom>
            <a:avLst/>
            <a:gdLst>
              <a:gd name="T0" fmla="*/ 605 w 606"/>
              <a:gd name="T1" fmla="*/ 299 h 598"/>
              <a:gd name="T2" fmla="*/ 605 w 606"/>
              <a:gd name="T3" fmla="*/ 299 h 598"/>
              <a:gd name="T4" fmla="*/ 306 w 606"/>
              <a:gd name="T5" fmla="*/ 597 h 598"/>
              <a:gd name="T6" fmla="*/ 0 w 606"/>
              <a:gd name="T7" fmla="*/ 299 h 598"/>
              <a:gd name="T8" fmla="*/ 306 w 606"/>
              <a:gd name="T9" fmla="*/ 0 h 598"/>
              <a:gd name="T10" fmla="*/ 605 w 606"/>
              <a:gd name="T11" fmla="*/ 299 h 598"/>
            </a:gdLst>
            <a:ahLst/>
            <a:cxnLst>
              <a:cxn ang="0">
                <a:pos x="T0" y="T1"/>
              </a:cxn>
              <a:cxn ang="0">
                <a:pos x="T2" y="T3"/>
              </a:cxn>
              <a:cxn ang="0">
                <a:pos x="T4" y="T5"/>
              </a:cxn>
              <a:cxn ang="0">
                <a:pos x="T6" y="T7"/>
              </a:cxn>
              <a:cxn ang="0">
                <a:pos x="T8" y="T9"/>
              </a:cxn>
              <a:cxn ang="0">
                <a:pos x="T10" y="T11"/>
              </a:cxn>
            </a:cxnLst>
            <a:rect l="0" t="0" r="r" b="b"/>
            <a:pathLst>
              <a:path w="606" h="598">
                <a:moveTo>
                  <a:pt x="605" y="299"/>
                </a:moveTo>
                <a:lnTo>
                  <a:pt x="605" y="299"/>
                </a:lnTo>
                <a:cubicBezTo>
                  <a:pt x="605" y="463"/>
                  <a:pt x="471" y="597"/>
                  <a:pt x="306" y="597"/>
                </a:cubicBezTo>
                <a:cubicBezTo>
                  <a:pt x="135" y="597"/>
                  <a:pt x="0" y="463"/>
                  <a:pt x="0" y="299"/>
                </a:cubicBezTo>
                <a:cubicBezTo>
                  <a:pt x="0" y="134"/>
                  <a:pt x="135" y="0"/>
                  <a:pt x="306" y="0"/>
                </a:cubicBezTo>
                <a:cubicBezTo>
                  <a:pt x="471" y="0"/>
                  <a:pt x="605" y="134"/>
                  <a:pt x="605" y="29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617" name="Line 497"/>
          <p:cNvSpPr>
            <a:spLocks noChangeShapeType="1"/>
          </p:cNvSpPr>
          <p:nvPr/>
        </p:nvSpPr>
        <p:spPr bwMode="auto">
          <a:xfrm>
            <a:off x="11054289" y="7317011"/>
            <a:ext cx="58597" cy="585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618" name="Freeform 498"/>
          <p:cNvSpPr>
            <a:spLocks noChangeArrowheads="1"/>
          </p:cNvSpPr>
          <p:nvPr/>
        </p:nvSpPr>
        <p:spPr bwMode="auto">
          <a:xfrm>
            <a:off x="11083589" y="7346310"/>
            <a:ext cx="249033" cy="254893"/>
          </a:xfrm>
          <a:custGeom>
            <a:avLst/>
            <a:gdLst>
              <a:gd name="T0" fmla="*/ 0 w 375"/>
              <a:gd name="T1" fmla="*/ 90 h 382"/>
              <a:gd name="T2" fmla="*/ 90 w 375"/>
              <a:gd name="T3" fmla="*/ 0 h 382"/>
              <a:gd name="T4" fmla="*/ 374 w 375"/>
              <a:gd name="T5" fmla="*/ 292 h 382"/>
              <a:gd name="T6" fmla="*/ 284 w 375"/>
              <a:gd name="T7" fmla="*/ 381 h 382"/>
              <a:gd name="T8" fmla="*/ 0 w 375"/>
              <a:gd name="T9" fmla="*/ 90 h 382"/>
            </a:gdLst>
            <a:ahLst/>
            <a:cxnLst>
              <a:cxn ang="0">
                <a:pos x="T0" y="T1"/>
              </a:cxn>
              <a:cxn ang="0">
                <a:pos x="T2" y="T3"/>
              </a:cxn>
              <a:cxn ang="0">
                <a:pos x="T4" y="T5"/>
              </a:cxn>
              <a:cxn ang="0">
                <a:pos x="T6" y="T7"/>
              </a:cxn>
              <a:cxn ang="0">
                <a:pos x="T8" y="T9"/>
              </a:cxn>
            </a:cxnLst>
            <a:rect l="0" t="0" r="r" b="b"/>
            <a:pathLst>
              <a:path w="375" h="382">
                <a:moveTo>
                  <a:pt x="0" y="90"/>
                </a:moveTo>
                <a:lnTo>
                  <a:pt x="90" y="0"/>
                </a:lnTo>
                <a:lnTo>
                  <a:pt x="374" y="292"/>
                </a:lnTo>
                <a:lnTo>
                  <a:pt x="284" y="381"/>
                </a:lnTo>
                <a:lnTo>
                  <a:pt x="0" y="9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619" name="Freeform 499"/>
          <p:cNvSpPr>
            <a:spLocks noChangeArrowheads="1"/>
          </p:cNvSpPr>
          <p:nvPr/>
        </p:nvSpPr>
        <p:spPr bwMode="auto">
          <a:xfrm>
            <a:off x="12220359" y="7229116"/>
            <a:ext cx="158210" cy="79104"/>
          </a:xfrm>
          <a:custGeom>
            <a:avLst/>
            <a:gdLst>
              <a:gd name="T0" fmla="*/ 0 w 239"/>
              <a:gd name="T1" fmla="*/ 120 h 121"/>
              <a:gd name="T2" fmla="*/ 119 w 239"/>
              <a:gd name="T3" fmla="*/ 0 h 121"/>
              <a:gd name="T4" fmla="*/ 238 w 239"/>
              <a:gd name="T5" fmla="*/ 120 h 121"/>
            </a:gdLst>
            <a:ahLst/>
            <a:cxnLst>
              <a:cxn ang="0">
                <a:pos x="T0" y="T1"/>
              </a:cxn>
              <a:cxn ang="0">
                <a:pos x="T2" y="T3"/>
              </a:cxn>
              <a:cxn ang="0">
                <a:pos x="T4" y="T5"/>
              </a:cxn>
            </a:cxnLst>
            <a:rect l="0" t="0" r="r" b="b"/>
            <a:pathLst>
              <a:path w="239" h="121">
                <a:moveTo>
                  <a:pt x="0" y="120"/>
                </a:moveTo>
                <a:lnTo>
                  <a:pt x="119" y="0"/>
                </a:lnTo>
                <a:lnTo>
                  <a:pt x="238" y="12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620" name="Line 500"/>
          <p:cNvSpPr>
            <a:spLocks noChangeShapeType="1"/>
          </p:cNvSpPr>
          <p:nvPr/>
        </p:nvSpPr>
        <p:spPr bwMode="auto">
          <a:xfrm>
            <a:off x="12299461" y="7229116"/>
            <a:ext cx="2931" cy="32228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621" name="Freeform 501"/>
          <p:cNvSpPr>
            <a:spLocks noChangeArrowheads="1"/>
          </p:cNvSpPr>
          <p:nvPr/>
        </p:nvSpPr>
        <p:spPr bwMode="auto">
          <a:xfrm>
            <a:off x="11991831" y="7029890"/>
            <a:ext cx="621122" cy="357437"/>
          </a:xfrm>
          <a:custGeom>
            <a:avLst/>
            <a:gdLst>
              <a:gd name="T0" fmla="*/ 344 w 934"/>
              <a:gd name="T1" fmla="*/ 537 h 538"/>
              <a:gd name="T2" fmla="*/ 0 w 934"/>
              <a:gd name="T3" fmla="*/ 537 h 538"/>
              <a:gd name="T4" fmla="*/ 0 w 934"/>
              <a:gd name="T5" fmla="*/ 0 h 538"/>
              <a:gd name="T6" fmla="*/ 933 w 934"/>
              <a:gd name="T7" fmla="*/ 0 h 538"/>
              <a:gd name="T8" fmla="*/ 933 w 934"/>
              <a:gd name="T9" fmla="*/ 537 h 538"/>
              <a:gd name="T10" fmla="*/ 582 w 934"/>
              <a:gd name="T11" fmla="*/ 537 h 538"/>
            </a:gdLst>
            <a:ahLst/>
            <a:cxnLst>
              <a:cxn ang="0">
                <a:pos x="T0" y="T1"/>
              </a:cxn>
              <a:cxn ang="0">
                <a:pos x="T2" y="T3"/>
              </a:cxn>
              <a:cxn ang="0">
                <a:pos x="T4" y="T5"/>
              </a:cxn>
              <a:cxn ang="0">
                <a:pos x="T6" y="T7"/>
              </a:cxn>
              <a:cxn ang="0">
                <a:pos x="T8" y="T9"/>
              </a:cxn>
              <a:cxn ang="0">
                <a:pos x="T10" y="T11"/>
              </a:cxn>
            </a:cxnLst>
            <a:rect l="0" t="0" r="r" b="b"/>
            <a:pathLst>
              <a:path w="934" h="538">
                <a:moveTo>
                  <a:pt x="344" y="537"/>
                </a:moveTo>
                <a:lnTo>
                  <a:pt x="0" y="537"/>
                </a:lnTo>
                <a:lnTo>
                  <a:pt x="0" y="0"/>
                </a:lnTo>
                <a:lnTo>
                  <a:pt x="933" y="0"/>
                </a:lnTo>
                <a:lnTo>
                  <a:pt x="933" y="537"/>
                </a:lnTo>
                <a:lnTo>
                  <a:pt x="582" y="537"/>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622" name="Freeform 502"/>
          <p:cNvSpPr>
            <a:spLocks noChangeArrowheads="1"/>
          </p:cNvSpPr>
          <p:nvPr/>
        </p:nvSpPr>
        <p:spPr bwMode="auto">
          <a:xfrm>
            <a:off x="13500688" y="7472292"/>
            <a:ext cx="158210" cy="79106"/>
          </a:xfrm>
          <a:custGeom>
            <a:avLst/>
            <a:gdLst>
              <a:gd name="T0" fmla="*/ 238 w 239"/>
              <a:gd name="T1" fmla="*/ 0 h 120"/>
              <a:gd name="T2" fmla="*/ 119 w 239"/>
              <a:gd name="T3" fmla="*/ 119 h 120"/>
              <a:gd name="T4" fmla="*/ 0 w 239"/>
              <a:gd name="T5" fmla="*/ 0 h 120"/>
            </a:gdLst>
            <a:ahLst/>
            <a:cxnLst>
              <a:cxn ang="0">
                <a:pos x="T0" y="T1"/>
              </a:cxn>
              <a:cxn ang="0">
                <a:pos x="T2" y="T3"/>
              </a:cxn>
              <a:cxn ang="0">
                <a:pos x="T4" y="T5"/>
              </a:cxn>
            </a:cxnLst>
            <a:rect l="0" t="0" r="r" b="b"/>
            <a:pathLst>
              <a:path w="239" h="120">
                <a:moveTo>
                  <a:pt x="238" y="0"/>
                </a:moveTo>
                <a:lnTo>
                  <a:pt x="119" y="119"/>
                </a:lnTo>
                <a:lnTo>
                  <a:pt x="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623" name="Line 503"/>
          <p:cNvSpPr>
            <a:spLocks noChangeShapeType="1"/>
          </p:cNvSpPr>
          <p:nvPr/>
        </p:nvSpPr>
        <p:spPr bwMode="auto">
          <a:xfrm flipV="1">
            <a:off x="13579794" y="7226186"/>
            <a:ext cx="2929" cy="32813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624" name="Freeform 504"/>
          <p:cNvSpPr>
            <a:spLocks noChangeArrowheads="1"/>
          </p:cNvSpPr>
          <p:nvPr/>
        </p:nvSpPr>
        <p:spPr bwMode="auto">
          <a:xfrm>
            <a:off x="13266302" y="7029890"/>
            <a:ext cx="621122" cy="357437"/>
          </a:xfrm>
          <a:custGeom>
            <a:avLst/>
            <a:gdLst>
              <a:gd name="T0" fmla="*/ 351 w 934"/>
              <a:gd name="T1" fmla="*/ 537 h 538"/>
              <a:gd name="T2" fmla="*/ 0 w 934"/>
              <a:gd name="T3" fmla="*/ 537 h 538"/>
              <a:gd name="T4" fmla="*/ 0 w 934"/>
              <a:gd name="T5" fmla="*/ 0 h 538"/>
              <a:gd name="T6" fmla="*/ 933 w 934"/>
              <a:gd name="T7" fmla="*/ 0 h 538"/>
              <a:gd name="T8" fmla="*/ 933 w 934"/>
              <a:gd name="T9" fmla="*/ 537 h 538"/>
              <a:gd name="T10" fmla="*/ 589 w 934"/>
              <a:gd name="T11" fmla="*/ 537 h 538"/>
            </a:gdLst>
            <a:ahLst/>
            <a:cxnLst>
              <a:cxn ang="0">
                <a:pos x="T0" y="T1"/>
              </a:cxn>
              <a:cxn ang="0">
                <a:pos x="T2" y="T3"/>
              </a:cxn>
              <a:cxn ang="0">
                <a:pos x="T4" y="T5"/>
              </a:cxn>
              <a:cxn ang="0">
                <a:pos x="T6" y="T7"/>
              </a:cxn>
              <a:cxn ang="0">
                <a:pos x="T8" y="T9"/>
              </a:cxn>
              <a:cxn ang="0">
                <a:pos x="T10" y="T11"/>
              </a:cxn>
            </a:cxnLst>
            <a:rect l="0" t="0" r="r" b="b"/>
            <a:pathLst>
              <a:path w="934" h="538">
                <a:moveTo>
                  <a:pt x="351" y="537"/>
                </a:moveTo>
                <a:lnTo>
                  <a:pt x="0" y="537"/>
                </a:lnTo>
                <a:lnTo>
                  <a:pt x="0" y="0"/>
                </a:lnTo>
                <a:lnTo>
                  <a:pt x="933" y="0"/>
                </a:lnTo>
                <a:lnTo>
                  <a:pt x="933" y="537"/>
                </a:lnTo>
                <a:lnTo>
                  <a:pt x="589" y="537"/>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625" name="Line 505"/>
          <p:cNvSpPr>
            <a:spLocks noChangeShapeType="1"/>
          </p:cNvSpPr>
          <p:nvPr/>
        </p:nvSpPr>
        <p:spPr bwMode="auto">
          <a:xfrm flipH="1">
            <a:off x="1939618" y="8348309"/>
            <a:ext cx="284194"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626" name="Freeform 506"/>
          <p:cNvSpPr>
            <a:spLocks noChangeArrowheads="1"/>
          </p:cNvSpPr>
          <p:nvPr/>
        </p:nvSpPr>
        <p:spPr bwMode="auto">
          <a:xfrm>
            <a:off x="1775548" y="8348309"/>
            <a:ext cx="621122" cy="477560"/>
          </a:xfrm>
          <a:custGeom>
            <a:avLst/>
            <a:gdLst>
              <a:gd name="T0" fmla="*/ 165 w 934"/>
              <a:gd name="T1" fmla="*/ 0 h 718"/>
              <a:gd name="T2" fmla="*/ 0 w 934"/>
              <a:gd name="T3" fmla="*/ 0 h 718"/>
              <a:gd name="T4" fmla="*/ 0 w 934"/>
              <a:gd name="T5" fmla="*/ 717 h 718"/>
              <a:gd name="T6" fmla="*/ 933 w 934"/>
              <a:gd name="T7" fmla="*/ 717 h 718"/>
              <a:gd name="T8" fmla="*/ 933 w 934"/>
              <a:gd name="T9" fmla="*/ 0 h 718"/>
              <a:gd name="T10" fmla="*/ 762 w 934"/>
              <a:gd name="T11" fmla="*/ 0 h 718"/>
            </a:gdLst>
            <a:ahLst/>
            <a:cxnLst>
              <a:cxn ang="0">
                <a:pos x="T0" y="T1"/>
              </a:cxn>
              <a:cxn ang="0">
                <a:pos x="T2" y="T3"/>
              </a:cxn>
              <a:cxn ang="0">
                <a:pos x="T4" y="T5"/>
              </a:cxn>
              <a:cxn ang="0">
                <a:pos x="T6" y="T7"/>
              </a:cxn>
              <a:cxn ang="0">
                <a:pos x="T8" y="T9"/>
              </a:cxn>
              <a:cxn ang="0">
                <a:pos x="T10" y="T11"/>
              </a:cxn>
            </a:cxnLst>
            <a:rect l="0" t="0" r="r" b="b"/>
            <a:pathLst>
              <a:path w="934" h="718">
                <a:moveTo>
                  <a:pt x="165" y="0"/>
                </a:moveTo>
                <a:lnTo>
                  <a:pt x="0" y="0"/>
                </a:lnTo>
                <a:lnTo>
                  <a:pt x="0" y="717"/>
                </a:lnTo>
                <a:lnTo>
                  <a:pt x="933" y="717"/>
                </a:lnTo>
                <a:lnTo>
                  <a:pt x="933" y="0"/>
                </a:lnTo>
                <a:lnTo>
                  <a:pt x="762"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627" name="Freeform 507"/>
          <p:cNvSpPr>
            <a:spLocks noChangeArrowheads="1"/>
          </p:cNvSpPr>
          <p:nvPr/>
        </p:nvSpPr>
        <p:spPr bwMode="auto">
          <a:xfrm>
            <a:off x="1883952" y="8310220"/>
            <a:ext cx="58597" cy="79106"/>
          </a:xfrm>
          <a:custGeom>
            <a:avLst/>
            <a:gdLst>
              <a:gd name="T0" fmla="*/ 0 w 90"/>
              <a:gd name="T1" fmla="*/ 119 h 120"/>
              <a:gd name="T2" fmla="*/ 0 w 90"/>
              <a:gd name="T3" fmla="*/ 0 h 120"/>
              <a:gd name="T4" fmla="*/ 89 w 90"/>
              <a:gd name="T5" fmla="*/ 0 h 120"/>
              <a:gd name="T6" fmla="*/ 89 w 90"/>
              <a:gd name="T7" fmla="*/ 119 h 120"/>
              <a:gd name="T8" fmla="*/ 0 w 90"/>
              <a:gd name="T9" fmla="*/ 119 h 120"/>
            </a:gdLst>
            <a:ahLst/>
            <a:cxnLst>
              <a:cxn ang="0">
                <a:pos x="T0" y="T1"/>
              </a:cxn>
              <a:cxn ang="0">
                <a:pos x="T2" y="T3"/>
              </a:cxn>
              <a:cxn ang="0">
                <a:pos x="T4" y="T5"/>
              </a:cxn>
              <a:cxn ang="0">
                <a:pos x="T6" y="T7"/>
              </a:cxn>
              <a:cxn ang="0">
                <a:pos x="T8" y="T9"/>
              </a:cxn>
            </a:cxnLst>
            <a:rect l="0" t="0" r="r" b="b"/>
            <a:pathLst>
              <a:path w="90" h="120">
                <a:moveTo>
                  <a:pt x="0" y="119"/>
                </a:moveTo>
                <a:lnTo>
                  <a:pt x="0" y="0"/>
                </a:lnTo>
                <a:lnTo>
                  <a:pt x="89" y="0"/>
                </a:lnTo>
                <a:lnTo>
                  <a:pt x="89" y="119"/>
                </a:lnTo>
                <a:lnTo>
                  <a:pt x="0" y="11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628" name="Freeform 508"/>
          <p:cNvSpPr>
            <a:spLocks noChangeArrowheads="1"/>
          </p:cNvSpPr>
          <p:nvPr/>
        </p:nvSpPr>
        <p:spPr bwMode="auto">
          <a:xfrm>
            <a:off x="2220880" y="8310220"/>
            <a:ext cx="61527" cy="79106"/>
          </a:xfrm>
          <a:custGeom>
            <a:avLst/>
            <a:gdLst>
              <a:gd name="T0" fmla="*/ 0 w 91"/>
              <a:gd name="T1" fmla="*/ 119 h 120"/>
              <a:gd name="T2" fmla="*/ 0 w 91"/>
              <a:gd name="T3" fmla="*/ 0 h 120"/>
              <a:gd name="T4" fmla="*/ 90 w 91"/>
              <a:gd name="T5" fmla="*/ 0 h 120"/>
              <a:gd name="T6" fmla="*/ 90 w 91"/>
              <a:gd name="T7" fmla="*/ 119 h 120"/>
              <a:gd name="T8" fmla="*/ 0 w 91"/>
              <a:gd name="T9" fmla="*/ 119 h 120"/>
            </a:gdLst>
            <a:ahLst/>
            <a:cxnLst>
              <a:cxn ang="0">
                <a:pos x="T0" y="T1"/>
              </a:cxn>
              <a:cxn ang="0">
                <a:pos x="T2" y="T3"/>
              </a:cxn>
              <a:cxn ang="0">
                <a:pos x="T4" y="T5"/>
              </a:cxn>
              <a:cxn ang="0">
                <a:pos x="T6" y="T7"/>
              </a:cxn>
              <a:cxn ang="0">
                <a:pos x="T8" y="T9"/>
              </a:cxn>
            </a:cxnLst>
            <a:rect l="0" t="0" r="r" b="b"/>
            <a:pathLst>
              <a:path w="91" h="120">
                <a:moveTo>
                  <a:pt x="0" y="119"/>
                </a:moveTo>
                <a:lnTo>
                  <a:pt x="0" y="0"/>
                </a:lnTo>
                <a:lnTo>
                  <a:pt x="90" y="0"/>
                </a:lnTo>
                <a:lnTo>
                  <a:pt x="90" y="119"/>
                </a:lnTo>
                <a:lnTo>
                  <a:pt x="0" y="11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629" name="Freeform 509"/>
          <p:cNvSpPr>
            <a:spLocks noChangeArrowheads="1"/>
          </p:cNvSpPr>
          <p:nvPr/>
        </p:nvSpPr>
        <p:spPr bwMode="auto">
          <a:xfrm>
            <a:off x="1866374" y="8488940"/>
            <a:ext cx="99613" cy="99613"/>
          </a:xfrm>
          <a:custGeom>
            <a:avLst/>
            <a:gdLst>
              <a:gd name="T0" fmla="*/ 149 w 150"/>
              <a:gd name="T1" fmla="*/ 150 h 151"/>
              <a:gd name="T2" fmla="*/ 0 w 150"/>
              <a:gd name="T3" fmla="*/ 150 h 151"/>
              <a:gd name="T4" fmla="*/ 0 w 150"/>
              <a:gd name="T5" fmla="*/ 0 h 151"/>
              <a:gd name="T6" fmla="*/ 149 w 150"/>
              <a:gd name="T7" fmla="*/ 0 h 151"/>
              <a:gd name="T8" fmla="*/ 149 w 150"/>
              <a:gd name="T9" fmla="*/ 150 h 151"/>
            </a:gdLst>
            <a:ahLst/>
            <a:cxnLst>
              <a:cxn ang="0">
                <a:pos x="T0" y="T1"/>
              </a:cxn>
              <a:cxn ang="0">
                <a:pos x="T2" y="T3"/>
              </a:cxn>
              <a:cxn ang="0">
                <a:pos x="T4" y="T5"/>
              </a:cxn>
              <a:cxn ang="0">
                <a:pos x="T6" y="T7"/>
              </a:cxn>
              <a:cxn ang="0">
                <a:pos x="T8" y="T9"/>
              </a:cxn>
            </a:cxnLst>
            <a:rect l="0" t="0" r="r" b="b"/>
            <a:pathLst>
              <a:path w="150" h="151">
                <a:moveTo>
                  <a:pt x="149" y="150"/>
                </a:moveTo>
                <a:lnTo>
                  <a:pt x="0" y="150"/>
                </a:lnTo>
                <a:lnTo>
                  <a:pt x="0" y="0"/>
                </a:lnTo>
                <a:lnTo>
                  <a:pt x="149" y="0"/>
                </a:lnTo>
                <a:lnTo>
                  <a:pt x="149" y="15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630" name="Freeform 510"/>
          <p:cNvSpPr>
            <a:spLocks noChangeArrowheads="1"/>
          </p:cNvSpPr>
          <p:nvPr/>
        </p:nvSpPr>
        <p:spPr bwMode="auto">
          <a:xfrm>
            <a:off x="1866374" y="8667659"/>
            <a:ext cx="99613" cy="99613"/>
          </a:xfrm>
          <a:custGeom>
            <a:avLst/>
            <a:gdLst>
              <a:gd name="T0" fmla="*/ 149 w 150"/>
              <a:gd name="T1" fmla="*/ 149 h 150"/>
              <a:gd name="T2" fmla="*/ 0 w 150"/>
              <a:gd name="T3" fmla="*/ 149 h 150"/>
              <a:gd name="T4" fmla="*/ 0 w 150"/>
              <a:gd name="T5" fmla="*/ 0 h 150"/>
              <a:gd name="T6" fmla="*/ 149 w 150"/>
              <a:gd name="T7" fmla="*/ 0 h 150"/>
              <a:gd name="T8" fmla="*/ 149 w 150"/>
              <a:gd name="T9" fmla="*/ 149 h 150"/>
            </a:gdLst>
            <a:ahLst/>
            <a:cxnLst>
              <a:cxn ang="0">
                <a:pos x="T0" y="T1"/>
              </a:cxn>
              <a:cxn ang="0">
                <a:pos x="T2" y="T3"/>
              </a:cxn>
              <a:cxn ang="0">
                <a:pos x="T4" y="T5"/>
              </a:cxn>
              <a:cxn ang="0">
                <a:pos x="T6" y="T7"/>
              </a:cxn>
              <a:cxn ang="0">
                <a:pos x="T8" y="T9"/>
              </a:cxn>
            </a:cxnLst>
            <a:rect l="0" t="0" r="r" b="b"/>
            <a:pathLst>
              <a:path w="150" h="150">
                <a:moveTo>
                  <a:pt x="149" y="149"/>
                </a:moveTo>
                <a:lnTo>
                  <a:pt x="0" y="149"/>
                </a:lnTo>
                <a:lnTo>
                  <a:pt x="0" y="0"/>
                </a:lnTo>
                <a:lnTo>
                  <a:pt x="149" y="0"/>
                </a:lnTo>
                <a:lnTo>
                  <a:pt x="149" y="14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631" name="Freeform 511"/>
          <p:cNvSpPr>
            <a:spLocks noChangeArrowheads="1"/>
          </p:cNvSpPr>
          <p:nvPr/>
        </p:nvSpPr>
        <p:spPr bwMode="auto">
          <a:xfrm>
            <a:off x="2203302" y="8488940"/>
            <a:ext cx="105473" cy="99613"/>
          </a:xfrm>
          <a:custGeom>
            <a:avLst/>
            <a:gdLst>
              <a:gd name="T0" fmla="*/ 157 w 158"/>
              <a:gd name="T1" fmla="*/ 150 h 151"/>
              <a:gd name="T2" fmla="*/ 0 w 158"/>
              <a:gd name="T3" fmla="*/ 150 h 151"/>
              <a:gd name="T4" fmla="*/ 0 w 158"/>
              <a:gd name="T5" fmla="*/ 0 h 151"/>
              <a:gd name="T6" fmla="*/ 157 w 158"/>
              <a:gd name="T7" fmla="*/ 0 h 151"/>
              <a:gd name="T8" fmla="*/ 157 w 158"/>
              <a:gd name="T9" fmla="*/ 150 h 151"/>
            </a:gdLst>
            <a:ahLst/>
            <a:cxnLst>
              <a:cxn ang="0">
                <a:pos x="T0" y="T1"/>
              </a:cxn>
              <a:cxn ang="0">
                <a:pos x="T2" y="T3"/>
              </a:cxn>
              <a:cxn ang="0">
                <a:pos x="T4" y="T5"/>
              </a:cxn>
              <a:cxn ang="0">
                <a:pos x="T6" y="T7"/>
              </a:cxn>
              <a:cxn ang="0">
                <a:pos x="T8" y="T9"/>
              </a:cxn>
            </a:cxnLst>
            <a:rect l="0" t="0" r="r" b="b"/>
            <a:pathLst>
              <a:path w="158" h="151">
                <a:moveTo>
                  <a:pt x="157" y="150"/>
                </a:moveTo>
                <a:lnTo>
                  <a:pt x="0" y="150"/>
                </a:lnTo>
                <a:lnTo>
                  <a:pt x="0" y="0"/>
                </a:lnTo>
                <a:lnTo>
                  <a:pt x="157" y="0"/>
                </a:lnTo>
                <a:lnTo>
                  <a:pt x="157" y="15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632" name="Freeform 512"/>
          <p:cNvSpPr>
            <a:spLocks noChangeArrowheads="1"/>
          </p:cNvSpPr>
          <p:nvPr/>
        </p:nvSpPr>
        <p:spPr bwMode="auto">
          <a:xfrm>
            <a:off x="2203302" y="8667659"/>
            <a:ext cx="105473" cy="99613"/>
          </a:xfrm>
          <a:custGeom>
            <a:avLst/>
            <a:gdLst>
              <a:gd name="T0" fmla="*/ 157 w 158"/>
              <a:gd name="T1" fmla="*/ 149 h 150"/>
              <a:gd name="T2" fmla="*/ 0 w 158"/>
              <a:gd name="T3" fmla="*/ 149 h 150"/>
              <a:gd name="T4" fmla="*/ 0 w 158"/>
              <a:gd name="T5" fmla="*/ 0 h 150"/>
              <a:gd name="T6" fmla="*/ 157 w 158"/>
              <a:gd name="T7" fmla="*/ 0 h 150"/>
              <a:gd name="T8" fmla="*/ 157 w 158"/>
              <a:gd name="T9" fmla="*/ 149 h 150"/>
            </a:gdLst>
            <a:ahLst/>
            <a:cxnLst>
              <a:cxn ang="0">
                <a:pos x="T0" y="T1"/>
              </a:cxn>
              <a:cxn ang="0">
                <a:pos x="T2" y="T3"/>
              </a:cxn>
              <a:cxn ang="0">
                <a:pos x="T4" y="T5"/>
              </a:cxn>
              <a:cxn ang="0">
                <a:pos x="T6" y="T7"/>
              </a:cxn>
              <a:cxn ang="0">
                <a:pos x="T8" y="T9"/>
              </a:cxn>
            </a:cxnLst>
            <a:rect l="0" t="0" r="r" b="b"/>
            <a:pathLst>
              <a:path w="158" h="150">
                <a:moveTo>
                  <a:pt x="157" y="149"/>
                </a:moveTo>
                <a:lnTo>
                  <a:pt x="0" y="149"/>
                </a:lnTo>
                <a:lnTo>
                  <a:pt x="0" y="0"/>
                </a:lnTo>
                <a:lnTo>
                  <a:pt x="157" y="0"/>
                </a:lnTo>
                <a:lnTo>
                  <a:pt x="157" y="14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633" name="Freeform 513"/>
          <p:cNvSpPr>
            <a:spLocks noChangeArrowheads="1"/>
          </p:cNvSpPr>
          <p:nvPr/>
        </p:nvSpPr>
        <p:spPr bwMode="auto">
          <a:xfrm>
            <a:off x="2033373" y="8488940"/>
            <a:ext cx="99613" cy="99613"/>
          </a:xfrm>
          <a:custGeom>
            <a:avLst/>
            <a:gdLst>
              <a:gd name="T0" fmla="*/ 149 w 150"/>
              <a:gd name="T1" fmla="*/ 150 h 151"/>
              <a:gd name="T2" fmla="*/ 0 w 150"/>
              <a:gd name="T3" fmla="*/ 150 h 151"/>
              <a:gd name="T4" fmla="*/ 0 w 150"/>
              <a:gd name="T5" fmla="*/ 0 h 151"/>
              <a:gd name="T6" fmla="*/ 149 w 150"/>
              <a:gd name="T7" fmla="*/ 0 h 151"/>
              <a:gd name="T8" fmla="*/ 149 w 150"/>
              <a:gd name="T9" fmla="*/ 150 h 151"/>
            </a:gdLst>
            <a:ahLst/>
            <a:cxnLst>
              <a:cxn ang="0">
                <a:pos x="T0" y="T1"/>
              </a:cxn>
              <a:cxn ang="0">
                <a:pos x="T2" y="T3"/>
              </a:cxn>
              <a:cxn ang="0">
                <a:pos x="T4" y="T5"/>
              </a:cxn>
              <a:cxn ang="0">
                <a:pos x="T6" y="T7"/>
              </a:cxn>
              <a:cxn ang="0">
                <a:pos x="T8" y="T9"/>
              </a:cxn>
            </a:cxnLst>
            <a:rect l="0" t="0" r="r" b="b"/>
            <a:pathLst>
              <a:path w="150" h="151">
                <a:moveTo>
                  <a:pt x="149" y="150"/>
                </a:moveTo>
                <a:lnTo>
                  <a:pt x="0" y="150"/>
                </a:lnTo>
                <a:lnTo>
                  <a:pt x="0" y="0"/>
                </a:lnTo>
                <a:lnTo>
                  <a:pt x="149" y="0"/>
                </a:lnTo>
                <a:lnTo>
                  <a:pt x="149" y="15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634" name="Freeform 514"/>
          <p:cNvSpPr>
            <a:spLocks noChangeArrowheads="1"/>
          </p:cNvSpPr>
          <p:nvPr/>
        </p:nvSpPr>
        <p:spPr bwMode="auto">
          <a:xfrm>
            <a:off x="2033373" y="8667659"/>
            <a:ext cx="99613" cy="99613"/>
          </a:xfrm>
          <a:custGeom>
            <a:avLst/>
            <a:gdLst>
              <a:gd name="T0" fmla="*/ 149 w 150"/>
              <a:gd name="T1" fmla="*/ 149 h 150"/>
              <a:gd name="T2" fmla="*/ 0 w 150"/>
              <a:gd name="T3" fmla="*/ 149 h 150"/>
              <a:gd name="T4" fmla="*/ 0 w 150"/>
              <a:gd name="T5" fmla="*/ 0 h 150"/>
              <a:gd name="T6" fmla="*/ 149 w 150"/>
              <a:gd name="T7" fmla="*/ 0 h 150"/>
              <a:gd name="T8" fmla="*/ 149 w 150"/>
              <a:gd name="T9" fmla="*/ 149 h 150"/>
            </a:gdLst>
            <a:ahLst/>
            <a:cxnLst>
              <a:cxn ang="0">
                <a:pos x="T0" y="T1"/>
              </a:cxn>
              <a:cxn ang="0">
                <a:pos x="T2" y="T3"/>
              </a:cxn>
              <a:cxn ang="0">
                <a:pos x="T4" y="T5"/>
              </a:cxn>
              <a:cxn ang="0">
                <a:pos x="T6" y="T7"/>
              </a:cxn>
              <a:cxn ang="0">
                <a:pos x="T8" y="T9"/>
              </a:cxn>
            </a:cxnLst>
            <a:rect l="0" t="0" r="r" b="b"/>
            <a:pathLst>
              <a:path w="150" h="150">
                <a:moveTo>
                  <a:pt x="149" y="149"/>
                </a:moveTo>
                <a:lnTo>
                  <a:pt x="0" y="149"/>
                </a:lnTo>
                <a:lnTo>
                  <a:pt x="0" y="0"/>
                </a:lnTo>
                <a:lnTo>
                  <a:pt x="149" y="0"/>
                </a:lnTo>
                <a:lnTo>
                  <a:pt x="149" y="14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635" name="Line 515"/>
          <p:cNvSpPr>
            <a:spLocks noChangeShapeType="1"/>
          </p:cNvSpPr>
          <p:nvPr/>
        </p:nvSpPr>
        <p:spPr bwMode="auto">
          <a:xfrm>
            <a:off x="1775548" y="8430343"/>
            <a:ext cx="621122"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636" name="Freeform 516"/>
          <p:cNvSpPr>
            <a:spLocks noChangeArrowheads="1"/>
          </p:cNvSpPr>
          <p:nvPr/>
        </p:nvSpPr>
        <p:spPr bwMode="auto">
          <a:xfrm>
            <a:off x="3214090" y="8254554"/>
            <a:ext cx="298841" cy="304701"/>
          </a:xfrm>
          <a:custGeom>
            <a:avLst/>
            <a:gdLst>
              <a:gd name="T0" fmla="*/ 448 w 449"/>
              <a:gd name="T1" fmla="*/ 232 h 457"/>
              <a:gd name="T2" fmla="*/ 448 w 449"/>
              <a:gd name="T3" fmla="*/ 232 h 457"/>
              <a:gd name="T4" fmla="*/ 224 w 449"/>
              <a:gd name="T5" fmla="*/ 456 h 457"/>
              <a:gd name="T6" fmla="*/ 0 w 449"/>
              <a:gd name="T7" fmla="*/ 232 h 457"/>
              <a:gd name="T8" fmla="*/ 224 w 449"/>
              <a:gd name="T9" fmla="*/ 0 h 457"/>
              <a:gd name="T10" fmla="*/ 448 w 449"/>
              <a:gd name="T11" fmla="*/ 232 h 457"/>
            </a:gdLst>
            <a:ahLst/>
            <a:cxnLst>
              <a:cxn ang="0">
                <a:pos x="T0" y="T1"/>
              </a:cxn>
              <a:cxn ang="0">
                <a:pos x="T2" y="T3"/>
              </a:cxn>
              <a:cxn ang="0">
                <a:pos x="T4" y="T5"/>
              </a:cxn>
              <a:cxn ang="0">
                <a:pos x="T6" y="T7"/>
              </a:cxn>
              <a:cxn ang="0">
                <a:pos x="T8" y="T9"/>
              </a:cxn>
              <a:cxn ang="0">
                <a:pos x="T10" y="T11"/>
              </a:cxn>
            </a:cxnLst>
            <a:rect l="0" t="0" r="r" b="b"/>
            <a:pathLst>
              <a:path w="449" h="457">
                <a:moveTo>
                  <a:pt x="448" y="232"/>
                </a:moveTo>
                <a:lnTo>
                  <a:pt x="448" y="232"/>
                </a:lnTo>
                <a:cubicBezTo>
                  <a:pt x="448" y="351"/>
                  <a:pt x="343" y="456"/>
                  <a:pt x="224" y="456"/>
                </a:cubicBezTo>
                <a:cubicBezTo>
                  <a:pt x="97" y="456"/>
                  <a:pt x="0" y="351"/>
                  <a:pt x="0" y="232"/>
                </a:cubicBezTo>
                <a:cubicBezTo>
                  <a:pt x="0" y="105"/>
                  <a:pt x="97" y="0"/>
                  <a:pt x="224" y="0"/>
                </a:cubicBezTo>
                <a:cubicBezTo>
                  <a:pt x="343" y="0"/>
                  <a:pt x="448" y="105"/>
                  <a:pt x="448" y="232"/>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637" name="Freeform 517"/>
          <p:cNvSpPr>
            <a:spLocks noChangeArrowheads="1"/>
          </p:cNvSpPr>
          <p:nvPr/>
        </p:nvSpPr>
        <p:spPr bwMode="auto">
          <a:xfrm>
            <a:off x="3263898" y="8310221"/>
            <a:ext cx="99613" cy="99613"/>
          </a:xfrm>
          <a:custGeom>
            <a:avLst/>
            <a:gdLst>
              <a:gd name="T0" fmla="*/ 0 w 150"/>
              <a:gd name="T1" fmla="*/ 149 h 150"/>
              <a:gd name="T2" fmla="*/ 0 w 150"/>
              <a:gd name="T3" fmla="*/ 149 h 150"/>
              <a:gd name="T4" fmla="*/ 149 w 150"/>
              <a:gd name="T5" fmla="*/ 0 h 150"/>
            </a:gdLst>
            <a:ahLst/>
            <a:cxnLst>
              <a:cxn ang="0">
                <a:pos x="T0" y="T1"/>
              </a:cxn>
              <a:cxn ang="0">
                <a:pos x="T2" y="T3"/>
              </a:cxn>
              <a:cxn ang="0">
                <a:pos x="T4" y="T5"/>
              </a:cxn>
            </a:cxnLst>
            <a:rect l="0" t="0" r="r" b="b"/>
            <a:pathLst>
              <a:path w="150" h="150">
                <a:moveTo>
                  <a:pt x="0" y="149"/>
                </a:moveTo>
                <a:lnTo>
                  <a:pt x="0" y="149"/>
                </a:lnTo>
                <a:cubicBezTo>
                  <a:pt x="0" y="67"/>
                  <a:pt x="67" y="0"/>
                  <a:pt x="149"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638" name="Line 518"/>
          <p:cNvSpPr>
            <a:spLocks noChangeShapeType="1"/>
          </p:cNvSpPr>
          <p:nvPr/>
        </p:nvSpPr>
        <p:spPr bwMode="auto">
          <a:xfrm flipV="1">
            <a:off x="3363509" y="8553397"/>
            <a:ext cx="2931" cy="33399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639" name="Line 519"/>
          <p:cNvSpPr>
            <a:spLocks noChangeShapeType="1"/>
          </p:cNvSpPr>
          <p:nvPr/>
        </p:nvSpPr>
        <p:spPr bwMode="auto">
          <a:xfrm flipV="1">
            <a:off x="4637984" y="8603200"/>
            <a:ext cx="2929" cy="284194"/>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640" name="Freeform 520"/>
          <p:cNvSpPr>
            <a:spLocks noChangeArrowheads="1"/>
          </p:cNvSpPr>
          <p:nvPr/>
        </p:nvSpPr>
        <p:spPr bwMode="auto">
          <a:xfrm>
            <a:off x="4468054" y="8254554"/>
            <a:ext cx="169930" cy="354506"/>
          </a:xfrm>
          <a:custGeom>
            <a:avLst/>
            <a:gdLst>
              <a:gd name="T0" fmla="*/ 253 w 254"/>
              <a:gd name="T1" fmla="*/ 0 h 532"/>
              <a:gd name="T2" fmla="*/ 104 w 254"/>
              <a:gd name="T3" fmla="*/ 0 h 532"/>
              <a:gd name="T4" fmla="*/ 104 w 254"/>
              <a:gd name="T5" fmla="*/ 68 h 532"/>
              <a:gd name="T6" fmla="*/ 179 w 254"/>
              <a:gd name="T7" fmla="*/ 127 h 532"/>
              <a:gd name="T8" fmla="*/ 149 w 254"/>
              <a:gd name="T9" fmla="*/ 381 h 532"/>
              <a:gd name="T10" fmla="*/ 15 w 254"/>
              <a:gd name="T11" fmla="*/ 441 h 532"/>
              <a:gd name="T12" fmla="*/ 0 w 254"/>
              <a:gd name="T13" fmla="*/ 531 h 532"/>
              <a:gd name="T14" fmla="*/ 253 w 254"/>
              <a:gd name="T15" fmla="*/ 531 h 5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4" h="532">
                <a:moveTo>
                  <a:pt x="253" y="0"/>
                </a:moveTo>
                <a:lnTo>
                  <a:pt x="104" y="0"/>
                </a:lnTo>
                <a:lnTo>
                  <a:pt x="104" y="68"/>
                </a:lnTo>
                <a:lnTo>
                  <a:pt x="179" y="127"/>
                </a:lnTo>
                <a:lnTo>
                  <a:pt x="149" y="381"/>
                </a:lnTo>
                <a:lnTo>
                  <a:pt x="15" y="441"/>
                </a:lnTo>
                <a:lnTo>
                  <a:pt x="0" y="531"/>
                </a:lnTo>
                <a:lnTo>
                  <a:pt x="253" y="531"/>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641" name="Freeform 521"/>
          <p:cNvSpPr>
            <a:spLocks noChangeArrowheads="1"/>
          </p:cNvSpPr>
          <p:nvPr/>
        </p:nvSpPr>
        <p:spPr bwMode="auto">
          <a:xfrm>
            <a:off x="4637984" y="8254554"/>
            <a:ext cx="169930" cy="354506"/>
          </a:xfrm>
          <a:custGeom>
            <a:avLst/>
            <a:gdLst>
              <a:gd name="T0" fmla="*/ 0 w 255"/>
              <a:gd name="T1" fmla="*/ 0 h 532"/>
              <a:gd name="T2" fmla="*/ 150 w 255"/>
              <a:gd name="T3" fmla="*/ 0 h 532"/>
              <a:gd name="T4" fmla="*/ 150 w 255"/>
              <a:gd name="T5" fmla="*/ 68 h 532"/>
              <a:gd name="T6" fmla="*/ 75 w 255"/>
              <a:gd name="T7" fmla="*/ 127 h 532"/>
              <a:gd name="T8" fmla="*/ 105 w 255"/>
              <a:gd name="T9" fmla="*/ 381 h 532"/>
              <a:gd name="T10" fmla="*/ 239 w 255"/>
              <a:gd name="T11" fmla="*/ 441 h 532"/>
              <a:gd name="T12" fmla="*/ 254 w 255"/>
              <a:gd name="T13" fmla="*/ 531 h 532"/>
              <a:gd name="T14" fmla="*/ 0 w 255"/>
              <a:gd name="T15" fmla="*/ 531 h 5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5" h="532">
                <a:moveTo>
                  <a:pt x="0" y="0"/>
                </a:moveTo>
                <a:lnTo>
                  <a:pt x="150" y="0"/>
                </a:lnTo>
                <a:lnTo>
                  <a:pt x="150" y="68"/>
                </a:lnTo>
                <a:lnTo>
                  <a:pt x="75" y="127"/>
                </a:lnTo>
                <a:lnTo>
                  <a:pt x="105" y="381"/>
                </a:lnTo>
                <a:lnTo>
                  <a:pt x="239" y="441"/>
                </a:lnTo>
                <a:lnTo>
                  <a:pt x="254" y="531"/>
                </a:lnTo>
                <a:lnTo>
                  <a:pt x="0" y="531"/>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642" name="Freeform 522"/>
          <p:cNvSpPr>
            <a:spLocks noChangeArrowheads="1"/>
          </p:cNvSpPr>
          <p:nvPr/>
        </p:nvSpPr>
        <p:spPr bwMode="auto">
          <a:xfrm>
            <a:off x="5777683" y="8254554"/>
            <a:ext cx="278334" cy="612331"/>
          </a:xfrm>
          <a:custGeom>
            <a:avLst/>
            <a:gdLst>
              <a:gd name="T0" fmla="*/ 0 w 419"/>
              <a:gd name="T1" fmla="*/ 0 h 920"/>
              <a:gd name="T2" fmla="*/ 418 w 419"/>
              <a:gd name="T3" fmla="*/ 0 h 920"/>
              <a:gd name="T4" fmla="*/ 418 w 419"/>
              <a:gd name="T5" fmla="*/ 919 h 920"/>
              <a:gd name="T6" fmla="*/ 209 w 419"/>
              <a:gd name="T7" fmla="*/ 710 h 920"/>
              <a:gd name="T8" fmla="*/ 0 w 419"/>
              <a:gd name="T9" fmla="*/ 919 h 920"/>
              <a:gd name="T10" fmla="*/ 0 w 419"/>
              <a:gd name="T11" fmla="*/ 0 h 920"/>
            </a:gdLst>
            <a:ahLst/>
            <a:cxnLst>
              <a:cxn ang="0">
                <a:pos x="T0" y="T1"/>
              </a:cxn>
              <a:cxn ang="0">
                <a:pos x="T2" y="T3"/>
              </a:cxn>
              <a:cxn ang="0">
                <a:pos x="T4" y="T5"/>
              </a:cxn>
              <a:cxn ang="0">
                <a:pos x="T6" y="T7"/>
              </a:cxn>
              <a:cxn ang="0">
                <a:pos x="T8" y="T9"/>
              </a:cxn>
              <a:cxn ang="0">
                <a:pos x="T10" y="T11"/>
              </a:cxn>
            </a:cxnLst>
            <a:rect l="0" t="0" r="r" b="b"/>
            <a:pathLst>
              <a:path w="419" h="920">
                <a:moveTo>
                  <a:pt x="0" y="0"/>
                </a:moveTo>
                <a:lnTo>
                  <a:pt x="418" y="0"/>
                </a:lnTo>
                <a:lnTo>
                  <a:pt x="418" y="919"/>
                </a:lnTo>
                <a:lnTo>
                  <a:pt x="209" y="710"/>
                </a:lnTo>
                <a:lnTo>
                  <a:pt x="0" y="919"/>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grpSp>
        <p:nvGrpSpPr>
          <p:cNvPr id="4" name="Group 3"/>
          <p:cNvGrpSpPr/>
          <p:nvPr/>
        </p:nvGrpSpPr>
        <p:grpSpPr>
          <a:xfrm>
            <a:off x="6993559" y="8245765"/>
            <a:ext cx="413103" cy="641631"/>
            <a:chOff x="6993559" y="8245765"/>
            <a:chExt cx="413103" cy="641631"/>
          </a:xfrm>
        </p:grpSpPr>
        <p:sp>
          <p:nvSpPr>
            <p:cNvPr id="5643" name="Line 523"/>
            <p:cNvSpPr>
              <a:spLocks noChangeShapeType="1"/>
            </p:cNvSpPr>
            <p:nvPr/>
          </p:nvSpPr>
          <p:spPr bwMode="auto">
            <a:xfrm>
              <a:off x="6993559" y="8245765"/>
              <a:ext cx="2929" cy="6416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644" name="Freeform 524"/>
            <p:cNvSpPr>
              <a:spLocks noChangeArrowheads="1"/>
            </p:cNvSpPr>
            <p:nvPr/>
          </p:nvSpPr>
          <p:spPr bwMode="auto">
            <a:xfrm>
              <a:off x="6993559" y="8310220"/>
              <a:ext cx="413103" cy="237317"/>
            </a:xfrm>
            <a:custGeom>
              <a:avLst/>
              <a:gdLst>
                <a:gd name="T0" fmla="*/ 0 w 621"/>
                <a:gd name="T1" fmla="*/ 0 h 359"/>
                <a:gd name="T2" fmla="*/ 620 w 621"/>
                <a:gd name="T3" fmla="*/ 0 h 359"/>
                <a:gd name="T4" fmla="*/ 523 w 621"/>
                <a:gd name="T5" fmla="*/ 179 h 359"/>
                <a:gd name="T6" fmla="*/ 620 w 621"/>
                <a:gd name="T7" fmla="*/ 358 h 359"/>
                <a:gd name="T8" fmla="*/ 0 w 621"/>
                <a:gd name="T9" fmla="*/ 358 h 359"/>
              </a:gdLst>
              <a:ahLst/>
              <a:cxnLst>
                <a:cxn ang="0">
                  <a:pos x="T0" y="T1"/>
                </a:cxn>
                <a:cxn ang="0">
                  <a:pos x="T2" y="T3"/>
                </a:cxn>
                <a:cxn ang="0">
                  <a:pos x="T4" y="T5"/>
                </a:cxn>
                <a:cxn ang="0">
                  <a:pos x="T6" y="T7"/>
                </a:cxn>
                <a:cxn ang="0">
                  <a:pos x="T8" y="T9"/>
                </a:cxn>
              </a:cxnLst>
              <a:rect l="0" t="0" r="r" b="b"/>
              <a:pathLst>
                <a:path w="621" h="359">
                  <a:moveTo>
                    <a:pt x="0" y="0"/>
                  </a:moveTo>
                  <a:lnTo>
                    <a:pt x="620" y="0"/>
                  </a:lnTo>
                  <a:lnTo>
                    <a:pt x="523" y="179"/>
                  </a:lnTo>
                  <a:lnTo>
                    <a:pt x="620" y="358"/>
                  </a:lnTo>
                  <a:lnTo>
                    <a:pt x="0" y="35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grpSp>
      <p:sp>
        <p:nvSpPr>
          <p:cNvPr id="5645" name="Line 525"/>
          <p:cNvSpPr>
            <a:spLocks noChangeShapeType="1"/>
          </p:cNvSpPr>
          <p:nvPr/>
        </p:nvSpPr>
        <p:spPr bwMode="auto">
          <a:xfrm>
            <a:off x="8218224" y="8245765"/>
            <a:ext cx="2929" cy="6416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646" name="Freeform 526"/>
          <p:cNvSpPr>
            <a:spLocks noChangeArrowheads="1"/>
          </p:cNvSpPr>
          <p:nvPr/>
        </p:nvSpPr>
        <p:spPr bwMode="auto">
          <a:xfrm>
            <a:off x="8411592" y="8310220"/>
            <a:ext cx="307630" cy="287123"/>
          </a:xfrm>
          <a:custGeom>
            <a:avLst/>
            <a:gdLst>
              <a:gd name="T0" fmla="*/ 89 w 464"/>
              <a:gd name="T1" fmla="*/ 0 h 433"/>
              <a:gd name="T2" fmla="*/ 0 w 464"/>
              <a:gd name="T3" fmla="*/ 74 h 433"/>
              <a:gd name="T4" fmla="*/ 0 w 464"/>
              <a:gd name="T5" fmla="*/ 432 h 433"/>
              <a:gd name="T6" fmla="*/ 463 w 464"/>
              <a:gd name="T7" fmla="*/ 432 h 433"/>
              <a:gd name="T8" fmla="*/ 373 w 464"/>
              <a:gd name="T9" fmla="*/ 253 h 433"/>
              <a:gd name="T10" fmla="*/ 463 w 464"/>
              <a:gd name="T11" fmla="*/ 74 h 433"/>
              <a:gd name="T12" fmla="*/ 0 w 464"/>
              <a:gd name="T13" fmla="*/ 74 h 433"/>
            </a:gdLst>
            <a:ahLst/>
            <a:cxnLst>
              <a:cxn ang="0">
                <a:pos x="T0" y="T1"/>
              </a:cxn>
              <a:cxn ang="0">
                <a:pos x="T2" y="T3"/>
              </a:cxn>
              <a:cxn ang="0">
                <a:pos x="T4" y="T5"/>
              </a:cxn>
              <a:cxn ang="0">
                <a:pos x="T6" y="T7"/>
              </a:cxn>
              <a:cxn ang="0">
                <a:pos x="T8" y="T9"/>
              </a:cxn>
              <a:cxn ang="0">
                <a:pos x="T10" y="T11"/>
              </a:cxn>
              <a:cxn ang="0">
                <a:pos x="T12" y="T13"/>
              </a:cxn>
            </a:cxnLst>
            <a:rect l="0" t="0" r="r" b="b"/>
            <a:pathLst>
              <a:path w="464" h="433">
                <a:moveTo>
                  <a:pt x="89" y="0"/>
                </a:moveTo>
                <a:lnTo>
                  <a:pt x="0" y="74"/>
                </a:lnTo>
                <a:lnTo>
                  <a:pt x="0" y="432"/>
                </a:lnTo>
                <a:lnTo>
                  <a:pt x="463" y="432"/>
                </a:lnTo>
                <a:lnTo>
                  <a:pt x="373" y="253"/>
                </a:lnTo>
                <a:lnTo>
                  <a:pt x="463" y="74"/>
                </a:lnTo>
                <a:lnTo>
                  <a:pt x="0" y="74"/>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647" name="Freeform 527"/>
          <p:cNvSpPr>
            <a:spLocks noChangeArrowheads="1"/>
          </p:cNvSpPr>
          <p:nvPr/>
        </p:nvSpPr>
        <p:spPr bwMode="auto">
          <a:xfrm>
            <a:off x="8218224" y="8310220"/>
            <a:ext cx="251964" cy="237317"/>
          </a:xfrm>
          <a:custGeom>
            <a:avLst/>
            <a:gdLst>
              <a:gd name="T0" fmla="*/ 291 w 381"/>
              <a:gd name="T1" fmla="*/ 358 h 359"/>
              <a:gd name="T2" fmla="*/ 0 w 381"/>
              <a:gd name="T3" fmla="*/ 358 h 359"/>
              <a:gd name="T4" fmla="*/ 0 w 381"/>
              <a:gd name="T5" fmla="*/ 0 h 359"/>
              <a:gd name="T6" fmla="*/ 380 w 381"/>
              <a:gd name="T7" fmla="*/ 0 h 359"/>
              <a:gd name="T8" fmla="*/ 380 w 381"/>
              <a:gd name="T9" fmla="*/ 74 h 359"/>
            </a:gdLst>
            <a:ahLst/>
            <a:cxnLst>
              <a:cxn ang="0">
                <a:pos x="T0" y="T1"/>
              </a:cxn>
              <a:cxn ang="0">
                <a:pos x="T2" y="T3"/>
              </a:cxn>
              <a:cxn ang="0">
                <a:pos x="T4" y="T5"/>
              </a:cxn>
              <a:cxn ang="0">
                <a:pos x="T6" y="T7"/>
              </a:cxn>
              <a:cxn ang="0">
                <a:pos x="T8" y="T9"/>
              </a:cxn>
            </a:cxnLst>
            <a:rect l="0" t="0" r="r" b="b"/>
            <a:pathLst>
              <a:path w="381" h="359">
                <a:moveTo>
                  <a:pt x="291" y="358"/>
                </a:moveTo>
                <a:lnTo>
                  <a:pt x="0" y="358"/>
                </a:lnTo>
                <a:lnTo>
                  <a:pt x="0" y="0"/>
                </a:lnTo>
                <a:lnTo>
                  <a:pt x="380" y="0"/>
                </a:lnTo>
                <a:lnTo>
                  <a:pt x="380" y="74"/>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648" name="Freeform 528"/>
          <p:cNvSpPr>
            <a:spLocks noChangeArrowheads="1"/>
          </p:cNvSpPr>
          <p:nvPr/>
        </p:nvSpPr>
        <p:spPr bwMode="auto">
          <a:xfrm>
            <a:off x="9437028" y="8459642"/>
            <a:ext cx="580105" cy="240246"/>
          </a:xfrm>
          <a:custGeom>
            <a:avLst/>
            <a:gdLst>
              <a:gd name="T0" fmla="*/ 0 w 874"/>
              <a:gd name="T1" fmla="*/ 0 h 360"/>
              <a:gd name="T2" fmla="*/ 0 w 874"/>
              <a:gd name="T3" fmla="*/ 359 h 360"/>
              <a:gd name="T4" fmla="*/ 873 w 874"/>
              <a:gd name="T5" fmla="*/ 359 h 360"/>
              <a:gd name="T6" fmla="*/ 873 w 874"/>
              <a:gd name="T7" fmla="*/ 0 h 360"/>
              <a:gd name="T8" fmla="*/ 0 w 874"/>
              <a:gd name="T9" fmla="*/ 0 h 360"/>
            </a:gdLst>
            <a:ahLst/>
            <a:cxnLst>
              <a:cxn ang="0">
                <a:pos x="T0" y="T1"/>
              </a:cxn>
              <a:cxn ang="0">
                <a:pos x="T2" y="T3"/>
              </a:cxn>
              <a:cxn ang="0">
                <a:pos x="T4" y="T5"/>
              </a:cxn>
              <a:cxn ang="0">
                <a:pos x="T6" y="T7"/>
              </a:cxn>
              <a:cxn ang="0">
                <a:pos x="T8" y="T9"/>
              </a:cxn>
            </a:cxnLst>
            <a:rect l="0" t="0" r="r" b="b"/>
            <a:pathLst>
              <a:path w="874" h="360">
                <a:moveTo>
                  <a:pt x="0" y="0"/>
                </a:moveTo>
                <a:lnTo>
                  <a:pt x="0" y="359"/>
                </a:lnTo>
                <a:lnTo>
                  <a:pt x="873" y="359"/>
                </a:lnTo>
                <a:lnTo>
                  <a:pt x="873" y="0"/>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649" name="Freeform 529"/>
          <p:cNvSpPr>
            <a:spLocks noChangeArrowheads="1"/>
          </p:cNvSpPr>
          <p:nvPr/>
        </p:nvSpPr>
        <p:spPr bwMode="auto">
          <a:xfrm>
            <a:off x="10017133" y="8518238"/>
            <a:ext cx="41018" cy="120122"/>
          </a:xfrm>
          <a:custGeom>
            <a:avLst/>
            <a:gdLst>
              <a:gd name="T0" fmla="*/ 0 w 61"/>
              <a:gd name="T1" fmla="*/ 0 h 180"/>
              <a:gd name="T2" fmla="*/ 60 w 61"/>
              <a:gd name="T3" fmla="*/ 0 h 180"/>
              <a:gd name="T4" fmla="*/ 60 w 61"/>
              <a:gd name="T5" fmla="*/ 179 h 180"/>
              <a:gd name="T6" fmla="*/ 0 w 61"/>
              <a:gd name="T7" fmla="*/ 179 h 180"/>
            </a:gdLst>
            <a:ahLst/>
            <a:cxnLst>
              <a:cxn ang="0">
                <a:pos x="T0" y="T1"/>
              </a:cxn>
              <a:cxn ang="0">
                <a:pos x="T2" y="T3"/>
              </a:cxn>
              <a:cxn ang="0">
                <a:pos x="T4" y="T5"/>
              </a:cxn>
              <a:cxn ang="0">
                <a:pos x="T6" y="T7"/>
              </a:cxn>
            </a:cxnLst>
            <a:rect l="0" t="0" r="r" b="b"/>
            <a:pathLst>
              <a:path w="61" h="180">
                <a:moveTo>
                  <a:pt x="0" y="0"/>
                </a:moveTo>
                <a:lnTo>
                  <a:pt x="60" y="0"/>
                </a:lnTo>
                <a:lnTo>
                  <a:pt x="60" y="179"/>
                </a:lnTo>
                <a:lnTo>
                  <a:pt x="0" y="17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650" name="Freeform 530"/>
          <p:cNvSpPr>
            <a:spLocks noChangeArrowheads="1"/>
          </p:cNvSpPr>
          <p:nvPr/>
        </p:nvSpPr>
        <p:spPr bwMode="auto">
          <a:xfrm>
            <a:off x="9478046" y="8497729"/>
            <a:ext cx="128911" cy="158210"/>
          </a:xfrm>
          <a:custGeom>
            <a:avLst/>
            <a:gdLst>
              <a:gd name="T0" fmla="*/ 194 w 195"/>
              <a:gd name="T1" fmla="*/ 239 h 240"/>
              <a:gd name="T2" fmla="*/ 0 w 195"/>
              <a:gd name="T3" fmla="*/ 239 h 240"/>
              <a:gd name="T4" fmla="*/ 0 w 195"/>
              <a:gd name="T5" fmla="*/ 0 h 240"/>
              <a:gd name="T6" fmla="*/ 134 w 195"/>
              <a:gd name="T7" fmla="*/ 0 h 240"/>
              <a:gd name="T8" fmla="*/ 194 w 195"/>
              <a:gd name="T9" fmla="*/ 239 h 240"/>
            </a:gdLst>
            <a:ahLst/>
            <a:cxnLst>
              <a:cxn ang="0">
                <a:pos x="T0" y="T1"/>
              </a:cxn>
              <a:cxn ang="0">
                <a:pos x="T2" y="T3"/>
              </a:cxn>
              <a:cxn ang="0">
                <a:pos x="T4" y="T5"/>
              </a:cxn>
              <a:cxn ang="0">
                <a:pos x="T6" y="T7"/>
              </a:cxn>
              <a:cxn ang="0">
                <a:pos x="T8" y="T9"/>
              </a:cxn>
            </a:cxnLst>
            <a:rect l="0" t="0" r="r" b="b"/>
            <a:pathLst>
              <a:path w="195" h="240">
                <a:moveTo>
                  <a:pt x="194" y="239"/>
                </a:moveTo>
                <a:lnTo>
                  <a:pt x="0" y="239"/>
                </a:lnTo>
                <a:lnTo>
                  <a:pt x="0" y="0"/>
                </a:lnTo>
                <a:lnTo>
                  <a:pt x="134" y="0"/>
                </a:lnTo>
                <a:lnTo>
                  <a:pt x="194" y="23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651" name="Freeform 531"/>
          <p:cNvSpPr>
            <a:spLocks noChangeArrowheads="1"/>
          </p:cNvSpPr>
          <p:nvPr/>
        </p:nvSpPr>
        <p:spPr bwMode="auto">
          <a:xfrm>
            <a:off x="10711499" y="8459642"/>
            <a:ext cx="580105" cy="240246"/>
          </a:xfrm>
          <a:custGeom>
            <a:avLst/>
            <a:gdLst>
              <a:gd name="T0" fmla="*/ 0 w 875"/>
              <a:gd name="T1" fmla="*/ 0 h 360"/>
              <a:gd name="T2" fmla="*/ 0 w 875"/>
              <a:gd name="T3" fmla="*/ 359 h 360"/>
              <a:gd name="T4" fmla="*/ 874 w 875"/>
              <a:gd name="T5" fmla="*/ 359 h 360"/>
              <a:gd name="T6" fmla="*/ 874 w 875"/>
              <a:gd name="T7" fmla="*/ 0 h 360"/>
              <a:gd name="T8" fmla="*/ 0 w 875"/>
              <a:gd name="T9" fmla="*/ 0 h 360"/>
            </a:gdLst>
            <a:ahLst/>
            <a:cxnLst>
              <a:cxn ang="0">
                <a:pos x="T0" y="T1"/>
              </a:cxn>
              <a:cxn ang="0">
                <a:pos x="T2" y="T3"/>
              </a:cxn>
              <a:cxn ang="0">
                <a:pos x="T4" y="T5"/>
              </a:cxn>
              <a:cxn ang="0">
                <a:pos x="T6" y="T7"/>
              </a:cxn>
              <a:cxn ang="0">
                <a:pos x="T8" y="T9"/>
              </a:cxn>
            </a:cxnLst>
            <a:rect l="0" t="0" r="r" b="b"/>
            <a:pathLst>
              <a:path w="875" h="360">
                <a:moveTo>
                  <a:pt x="0" y="0"/>
                </a:moveTo>
                <a:lnTo>
                  <a:pt x="0" y="359"/>
                </a:lnTo>
                <a:lnTo>
                  <a:pt x="874" y="359"/>
                </a:lnTo>
                <a:lnTo>
                  <a:pt x="874" y="0"/>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652" name="Freeform 532"/>
          <p:cNvSpPr>
            <a:spLocks noChangeArrowheads="1"/>
          </p:cNvSpPr>
          <p:nvPr/>
        </p:nvSpPr>
        <p:spPr bwMode="auto">
          <a:xfrm>
            <a:off x="11291604" y="8518238"/>
            <a:ext cx="41018" cy="120122"/>
          </a:xfrm>
          <a:custGeom>
            <a:avLst/>
            <a:gdLst>
              <a:gd name="T0" fmla="*/ 0 w 61"/>
              <a:gd name="T1" fmla="*/ 0 h 180"/>
              <a:gd name="T2" fmla="*/ 60 w 61"/>
              <a:gd name="T3" fmla="*/ 0 h 180"/>
              <a:gd name="T4" fmla="*/ 60 w 61"/>
              <a:gd name="T5" fmla="*/ 179 h 180"/>
              <a:gd name="T6" fmla="*/ 0 w 61"/>
              <a:gd name="T7" fmla="*/ 179 h 180"/>
            </a:gdLst>
            <a:ahLst/>
            <a:cxnLst>
              <a:cxn ang="0">
                <a:pos x="T0" y="T1"/>
              </a:cxn>
              <a:cxn ang="0">
                <a:pos x="T2" y="T3"/>
              </a:cxn>
              <a:cxn ang="0">
                <a:pos x="T4" y="T5"/>
              </a:cxn>
              <a:cxn ang="0">
                <a:pos x="T6" y="T7"/>
              </a:cxn>
            </a:cxnLst>
            <a:rect l="0" t="0" r="r" b="b"/>
            <a:pathLst>
              <a:path w="61" h="180">
                <a:moveTo>
                  <a:pt x="0" y="0"/>
                </a:moveTo>
                <a:lnTo>
                  <a:pt x="60" y="0"/>
                </a:lnTo>
                <a:lnTo>
                  <a:pt x="60" y="179"/>
                </a:lnTo>
                <a:lnTo>
                  <a:pt x="0" y="17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653" name="Freeform 533"/>
          <p:cNvSpPr>
            <a:spLocks noChangeArrowheads="1"/>
          </p:cNvSpPr>
          <p:nvPr/>
        </p:nvSpPr>
        <p:spPr bwMode="auto">
          <a:xfrm>
            <a:off x="10752517" y="8497729"/>
            <a:ext cx="284194" cy="158210"/>
          </a:xfrm>
          <a:custGeom>
            <a:avLst/>
            <a:gdLst>
              <a:gd name="T0" fmla="*/ 426 w 427"/>
              <a:gd name="T1" fmla="*/ 239 h 240"/>
              <a:gd name="T2" fmla="*/ 0 w 427"/>
              <a:gd name="T3" fmla="*/ 239 h 240"/>
              <a:gd name="T4" fmla="*/ 0 w 427"/>
              <a:gd name="T5" fmla="*/ 0 h 240"/>
              <a:gd name="T6" fmla="*/ 366 w 427"/>
              <a:gd name="T7" fmla="*/ 0 h 240"/>
              <a:gd name="T8" fmla="*/ 426 w 427"/>
              <a:gd name="T9" fmla="*/ 239 h 240"/>
            </a:gdLst>
            <a:ahLst/>
            <a:cxnLst>
              <a:cxn ang="0">
                <a:pos x="T0" y="T1"/>
              </a:cxn>
              <a:cxn ang="0">
                <a:pos x="T2" y="T3"/>
              </a:cxn>
              <a:cxn ang="0">
                <a:pos x="T4" y="T5"/>
              </a:cxn>
              <a:cxn ang="0">
                <a:pos x="T6" y="T7"/>
              </a:cxn>
              <a:cxn ang="0">
                <a:pos x="T8" y="T9"/>
              </a:cxn>
            </a:cxnLst>
            <a:rect l="0" t="0" r="r" b="b"/>
            <a:pathLst>
              <a:path w="427" h="240">
                <a:moveTo>
                  <a:pt x="426" y="239"/>
                </a:moveTo>
                <a:lnTo>
                  <a:pt x="0" y="239"/>
                </a:lnTo>
                <a:lnTo>
                  <a:pt x="0" y="0"/>
                </a:lnTo>
                <a:lnTo>
                  <a:pt x="366" y="0"/>
                </a:lnTo>
                <a:lnTo>
                  <a:pt x="426" y="23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654" name="Freeform 534"/>
          <p:cNvSpPr>
            <a:spLocks noChangeArrowheads="1"/>
          </p:cNvSpPr>
          <p:nvPr/>
        </p:nvSpPr>
        <p:spPr bwMode="auto">
          <a:xfrm>
            <a:off x="11991831" y="8459642"/>
            <a:ext cx="580105" cy="240246"/>
          </a:xfrm>
          <a:custGeom>
            <a:avLst/>
            <a:gdLst>
              <a:gd name="T0" fmla="*/ 0 w 875"/>
              <a:gd name="T1" fmla="*/ 0 h 360"/>
              <a:gd name="T2" fmla="*/ 0 w 875"/>
              <a:gd name="T3" fmla="*/ 359 h 360"/>
              <a:gd name="T4" fmla="*/ 874 w 875"/>
              <a:gd name="T5" fmla="*/ 359 h 360"/>
              <a:gd name="T6" fmla="*/ 874 w 875"/>
              <a:gd name="T7" fmla="*/ 0 h 360"/>
              <a:gd name="T8" fmla="*/ 0 w 875"/>
              <a:gd name="T9" fmla="*/ 0 h 360"/>
            </a:gdLst>
            <a:ahLst/>
            <a:cxnLst>
              <a:cxn ang="0">
                <a:pos x="T0" y="T1"/>
              </a:cxn>
              <a:cxn ang="0">
                <a:pos x="T2" y="T3"/>
              </a:cxn>
              <a:cxn ang="0">
                <a:pos x="T4" y="T5"/>
              </a:cxn>
              <a:cxn ang="0">
                <a:pos x="T6" y="T7"/>
              </a:cxn>
              <a:cxn ang="0">
                <a:pos x="T8" y="T9"/>
              </a:cxn>
            </a:cxnLst>
            <a:rect l="0" t="0" r="r" b="b"/>
            <a:pathLst>
              <a:path w="875" h="360">
                <a:moveTo>
                  <a:pt x="0" y="0"/>
                </a:moveTo>
                <a:lnTo>
                  <a:pt x="0" y="359"/>
                </a:lnTo>
                <a:lnTo>
                  <a:pt x="874" y="359"/>
                </a:lnTo>
                <a:lnTo>
                  <a:pt x="874" y="0"/>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655" name="Freeform 535"/>
          <p:cNvSpPr>
            <a:spLocks noChangeArrowheads="1"/>
          </p:cNvSpPr>
          <p:nvPr/>
        </p:nvSpPr>
        <p:spPr bwMode="auto">
          <a:xfrm>
            <a:off x="12571936" y="8518238"/>
            <a:ext cx="41018" cy="120122"/>
          </a:xfrm>
          <a:custGeom>
            <a:avLst/>
            <a:gdLst>
              <a:gd name="T0" fmla="*/ 0 w 60"/>
              <a:gd name="T1" fmla="*/ 0 h 180"/>
              <a:gd name="T2" fmla="*/ 59 w 60"/>
              <a:gd name="T3" fmla="*/ 0 h 180"/>
              <a:gd name="T4" fmla="*/ 59 w 60"/>
              <a:gd name="T5" fmla="*/ 179 h 180"/>
              <a:gd name="T6" fmla="*/ 0 w 60"/>
              <a:gd name="T7" fmla="*/ 179 h 180"/>
            </a:gdLst>
            <a:ahLst/>
            <a:cxnLst>
              <a:cxn ang="0">
                <a:pos x="T0" y="T1"/>
              </a:cxn>
              <a:cxn ang="0">
                <a:pos x="T2" y="T3"/>
              </a:cxn>
              <a:cxn ang="0">
                <a:pos x="T4" y="T5"/>
              </a:cxn>
              <a:cxn ang="0">
                <a:pos x="T6" y="T7"/>
              </a:cxn>
            </a:cxnLst>
            <a:rect l="0" t="0" r="r" b="b"/>
            <a:pathLst>
              <a:path w="60" h="180">
                <a:moveTo>
                  <a:pt x="0" y="0"/>
                </a:moveTo>
                <a:lnTo>
                  <a:pt x="59" y="0"/>
                </a:lnTo>
                <a:lnTo>
                  <a:pt x="59" y="179"/>
                </a:lnTo>
                <a:lnTo>
                  <a:pt x="0" y="17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656" name="Freeform 536"/>
          <p:cNvSpPr>
            <a:spLocks noChangeArrowheads="1"/>
          </p:cNvSpPr>
          <p:nvPr/>
        </p:nvSpPr>
        <p:spPr bwMode="auto">
          <a:xfrm>
            <a:off x="12032850" y="8497729"/>
            <a:ext cx="500998" cy="158210"/>
          </a:xfrm>
          <a:custGeom>
            <a:avLst/>
            <a:gdLst>
              <a:gd name="T0" fmla="*/ 754 w 755"/>
              <a:gd name="T1" fmla="*/ 239 h 240"/>
              <a:gd name="T2" fmla="*/ 0 w 755"/>
              <a:gd name="T3" fmla="*/ 239 h 240"/>
              <a:gd name="T4" fmla="*/ 0 w 755"/>
              <a:gd name="T5" fmla="*/ 0 h 240"/>
              <a:gd name="T6" fmla="*/ 754 w 755"/>
              <a:gd name="T7" fmla="*/ 0 h 240"/>
              <a:gd name="T8" fmla="*/ 754 w 755"/>
              <a:gd name="T9" fmla="*/ 239 h 240"/>
            </a:gdLst>
            <a:ahLst/>
            <a:cxnLst>
              <a:cxn ang="0">
                <a:pos x="T0" y="T1"/>
              </a:cxn>
              <a:cxn ang="0">
                <a:pos x="T2" y="T3"/>
              </a:cxn>
              <a:cxn ang="0">
                <a:pos x="T4" y="T5"/>
              </a:cxn>
              <a:cxn ang="0">
                <a:pos x="T6" y="T7"/>
              </a:cxn>
              <a:cxn ang="0">
                <a:pos x="T8" y="T9"/>
              </a:cxn>
            </a:cxnLst>
            <a:rect l="0" t="0" r="r" b="b"/>
            <a:pathLst>
              <a:path w="755" h="240">
                <a:moveTo>
                  <a:pt x="754" y="239"/>
                </a:moveTo>
                <a:lnTo>
                  <a:pt x="0" y="239"/>
                </a:lnTo>
                <a:lnTo>
                  <a:pt x="0" y="0"/>
                </a:lnTo>
                <a:lnTo>
                  <a:pt x="754" y="0"/>
                </a:lnTo>
                <a:lnTo>
                  <a:pt x="754" y="23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657" name="Freeform 537"/>
          <p:cNvSpPr>
            <a:spLocks noChangeArrowheads="1"/>
          </p:cNvSpPr>
          <p:nvPr/>
        </p:nvSpPr>
        <p:spPr bwMode="auto">
          <a:xfrm>
            <a:off x="13266302" y="8459642"/>
            <a:ext cx="580105" cy="240246"/>
          </a:xfrm>
          <a:custGeom>
            <a:avLst/>
            <a:gdLst>
              <a:gd name="T0" fmla="*/ 0 w 874"/>
              <a:gd name="T1" fmla="*/ 0 h 360"/>
              <a:gd name="T2" fmla="*/ 0 w 874"/>
              <a:gd name="T3" fmla="*/ 359 h 360"/>
              <a:gd name="T4" fmla="*/ 873 w 874"/>
              <a:gd name="T5" fmla="*/ 359 h 360"/>
              <a:gd name="T6" fmla="*/ 873 w 874"/>
              <a:gd name="T7" fmla="*/ 0 h 360"/>
              <a:gd name="T8" fmla="*/ 0 w 874"/>
              <a:gd name="T9" fmla="*/ 0 h 360"/>
            </a:gdLst>
            <a:ahLst/>
            <a:cxnLst>
              <a:cxn ang="0">
                <a:pos x="T0" y="T1"/>
              </a:cxn>
              <a:cxn ang="0">
                <a:pos x="T2" y="T3"/>
              </a:cxn>
              <a:cxn ang="0">
                <a:pos x="T4" y="T5"/>
              </a:cxn>
              <a:cxn ang="0">
                <a:pos x="T6" y="T7"/>
              </a:cxn>
              <a:cxn ang="0">
                <a:pos x="T8" y="T9"/>
              </a:cxn>
            </a:cxnLst>
            <a:rect l="0" t="0" r="r" b="b"/>
            <a:pathLst>
              <a:path w="874" h="360">
                <a:moveTo>
                  <a:pt x="0" y="0"/>
                </a:moveTo>
                <a:lnTo>
                  <a:pt x="0" y="359"/>
                </a:lnTo>
                <a:lnTo>
                  <a:pt x="873" y="359"/>
                </a:lnTo>
                <a:lnTo>
                  <a:pt x="873" y="0"/>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658" name="Freeform 538"/>
          <p:cNvSpPr>
            <a:spLocks noChangeArrowheads="1"/>
          </p:cNvSpPr>
          <p:nvPr/>
        </p:nvSpPr>
        <p:spPr bwMode="auto">
          <a:xfrm>
            <a:off x="13846407" y="8518238"/>
            <a:ext cx="41018" cy="120122"/>
          </a:xfrm>
          <a:custGeom>
            <a:avLst/>
            <a:gdLst>
              <a:gd name="T0" fmla="*/ 0 w 61"/>
              <a:gd name="T1" fmla="*/ 0 h 180"/>
              <a:gd name="T2" fmla="*/ 60 w 61"/>
              <a:gd name="T3" fmla="*/ 0 h 180"/>
              <a:gd name="T4" fmla="*/ 60 w 61"/>
              <a:gd name="T5" fmla="*/ 179 h 180"/>
              <a:gd name="T6" fmla="*/ 0 w 61"/>
              <a:gd name="T7" fmla="*/ 179 h 180"/>
            </a:gdLst>
            <a:ahLst/>
            <a:cxnLst>
              <a:cxn ang="0">
                <a:pos x="T0" y="T1"/>
              </a:cxn>
              <a:cxn ang="0">
                <a:pos x="T2" y="T3"/>
              </a:cxn>
              <a:cxn ang="0">
                <a:pos x="T4" y="T5"/>
              </a:cxn>
              <a:cxn ang="0">
                <a:pos x="T6" y="T7"/>
              </a:cxn>
            </a:cxnLst>
            <a:rect l="0" t="0" r="r" b="b"/>
            <a:pathLst>
              <a:path w="61" h="180">
                <a:moveTo>
                  <a:pt x="0" y="0"/>
                </a:moveTo>
                <a:lnTo>
                  <a:pt x="60" y="0"/>
                </a:lnTo>
                <a:lnTo>
                  <a:pt x="60" y="179"/>
                </a:lnTo>
                <a:lnTo>
                  <a:pt x="0" y="17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659" name="Freeform 539"/>
          <p:cNvSpPr>
            <a:spLocks noChangeArrowheads="1"/>
          </p:cNvSpPr>
          <p:nvPr/>
        </p:nvSpPr>
        <p:spPr bwMode="auto">
          <a:xfrm>
            <a:off x="13310251" y="8497729"/>
            <a:ext cx="495140" cy="158210"/>
          </a:xfrm>
          <a:custGeom>
            <a:avLst/>
            <a:gdLst>
              <a:gd name="T0" fmla="*/ 746 w 747"/>
              <a:gd name="T1" fmla="*/ 239 h 240"/>
              <a:gd name="T2" fmla="*/ 0 w 747"/>
              <a:gd name="T3" fmla="*/ 239 h 240"/>
              <a:gd name="T4" fmla="*/ 0 w 747"/>
              <a:gd name="T5" fmla="*/ 0 h 240"/>
              <a:gd name="T6" fmla="*/ 746 w 747"/>
              <a:gd name="T7" fmla="*/ 0 h 240"/>
              <a:gd name="T8" fmla="*/ 746 w 747"/>
              <a:gd name="T9" fmla="*/ 239 h 240"/>
            </a:gdLst>
            <a:ahLst/>
            <a:cxnLst>
              <a:cxn ang="0">
                <a:pos x="T0" y="T1"/>
              </a:cxn>
              <a:cxn ang="0">
                <a:pos x="T2" y="T3"/>
              </a:cxn>
              <a:cxn ang="0">
                <a:pos x="T4" y="T5"/>
              </a:cxn>
              <a:cxn ang="0">
                <a:pos x="T6" y="T7"/>
              </a:cxn>
              <a:cxn ang="0">
                <a:pos x="T8" y="T9"/>
              </a:cxn>
            </a:cxnLst>
            <a:rect l="0" t="0" r="r" b="b"/>
            <a:pathLst>
              <a:path w="747" h="240">
                <a:moveTo>
                  <a:pt x="746" y="239"/>
                </a:moveTo>
                <a:lnTo>
                  <a:pt x="0" y="239"/>
                </a:lnTo>
                <a:lnTo>
                  <a:pt x="0" y="0"/>
                </a:lnTo>
                <a:lnTo>
                  <a:pt x="746" y="0"/>
                </a:lnTo>
                <a:lnTo>
                  <a:pt x="746" y="23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660" name="Freeform 540"/>
          <p:cNvSpPr>
            <a:spLocks noChangeArrowheads="1"/>
          </p:cNvSpPr>
          <p:nvPr/>
        </p:nvSpPr>
        <p:spPr bwMode="auto">
          <a:xfrm>
            <a:off x="13480181" y="8547537"/>
            <a:ext cx="140631" cy="61526"/>
          </a:xfrm>
          <a:custGeom>
            <a:avLst/>
            <a:gdLst>
              <a:gd name="T0" fmla="*/ 0 w 210"/>
              <a:gd name="T1" fmla="*/ 45 h 91"/>
              <a:gd name="T2" fmla="*/ 104 w 210"/>
              <a:gd name="T3" fmla="*/ 0 h 91"/>
              <a:gd name="T4" fmla="*/ 104 w 210"/>
              <a:gd name="T5" fmla="*/ 90 h 91"/>
              <a:gd name="T6" fmla="*/ 209 w 210"/>
              <a:gd name="T7" fmla="*/ 45 h 91"/>
            </a:gdLst>
            <a:ahLst/>
            <a:cxnLst>
              <a:cxn ang="0">
                <a:pos x="T0" y="T1"/>
              </a:cxn>
              <a:cxn ang="0">
                <a:pos x="T2" y="T3"/>
              </a:cxn>
              <a:cxn ang="0">
                <a:pos x="T4" y="T5"/>
              </a:cxn>
              <a:cxn ang="0">
                <a:pos x="T6" y="T7"/>
              </a:cxn>
            </a:cxnLst>
            <a:rect l="0" t="0" r="r" b="b"/>
            <a:pathLst>
              <a:path w="210" h="91">
                <a:moveTo>
                  <a:pt x="0" y="45"/>
                </a:moveTo>
                <a:lnTo>
                  <a:pt x="104" y="0"/>
                </a:lnTo>
                <a:lnTo>
                  <a:pt x="104" y="90"/>
                </a:lnTo>
                <a:lnTo>
                  <a:pt x="209" y="45"/>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661" name="Freeform 541"/>
          <p:cNvSpPr>
            <a:spLocks noChangeArrowheads="1"/>
          </p:cNvSpPr>
          <p:nvPr/>
        </p:nvSpPr>
        <p:spPr bwMode="auto">
          <a:xfrm>
            <a:off x="9407729" y="9505587"/>
            <a:ext cx="679718" cy="679718"/>
          </a:xfrm>
          <a:custGeom>
            <a:avLst/>
            <a:gdLst>
              <a:gd name="T0" fmla="*/ 836 w 1024"/>
              <a:gd name="T1" fmla="*/ 179 h 1023"/>
              <a:gd name="T2" fmla="*/ 836 w 1024"/>
              <a:gd name="T3" fmla="*/ 179 h 1023"/>
              <a:gd name="T4" fmla="*/ 836 w 1024"/>
              <a:gd name="T5" fmla="*/ 836 h 1023"/>
              <a:gd name="T6" fmla="*/ 180 w 1024"/>
              <a:gd name="T7" fmla="*/ 836 h 1023"/>
              <a:gd name="T8" fmla="*/ 180 w 1024"/>
              <a:gd name="T9" fmla="*/ 179 h 1023"/>
              <a:gd name="T10" fmla="*/ 836 w 1024"/>
              <a:gd name="T11" fmla="*/ 179 h 1023"/>
            </a:gdLst>
            <a:ahLst/>
            <a:cxnLst>
              <a:cxn ang="0">
                <a:pos x="T0" y="T1"/>
              </a:cxn>
              <a:cxn ang="0">
                <a:pos x="T2" y="T3"/>
              </a:cxn>
              <a:cxn ang="0">
                <a:pos x="T4" y="T5"/>
              </a:cxn>
              <a:cxn ang="0">
                <a:pos x="T6" y="T7"/>
              </a:cxn>
              <a:cxn ang="0">
                <a:pos x="T8" y="T9"/>
              </a:cxn>
              <a:cxn ang="0">
                <a:pos x="T10" y="T11"/>
              </a:cxn>
            </a:cxnLst>
            <a:rect l="0" t="0" r="r" b="b"/>
            <a:pathLst>
              <a:path w="1024" h="1023">
                <a:moveTo>
                  <a:pt x="836" y="179"/>
                </a:moveTo>
                <a:lnTo>
                  <a:pt x="836" y="179"/>
                </a:lnTo>
                <a:cubicBezTo>
                  <a:pt x="1023" y="365"/>
                  <a:pt x="1023" y="656"/>
                  <a:pt x="836" y="836"/>
                </a:cubicBezTo>
                <a:cubicBezTo>
                  <a:pt x="657" y="1022"/>
                  <a:pt x="366" y="1022"/>
                  <a:pt x="180" y="836"/>
                </a:cubicBezTo>
                <a:cubicBezTo>
                  <a:pt x="0" y="656"/>
                  <a:pt x="0" y="365"/>
                  <a:pt x="180" y="179"/>
                </a:cubicBezTo>
                <a:cubicBezTo>
                  <a:pt x="366" y="0"/>
                  <a:pt x="657" y="0"/>
                  <a:pt x="836" y="17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662" name="Freeform 542"/>
          <p:cNvSpPr>
            <a:spLocks noChangeArrowheads="1"/>
          </p:cNvSpPr>
          <p:nvPr/>
        </p:nvSpPr>
        <p:spPr bwMode="auto">
          <a:xfrm>
            <a:off x="9744658" y="9693096"/>
            <a:ext cx="2931" cy="219737"/>
          </a:xfrm>
          <a:custGeom>
            <a:avLst/>
            <a:gdLst>
              <a:gd name="T0" fmla="*/ 0 w 1"/>
              <a:gd name="T1" fmla="*/ 0 h 330"/>
              <a:gd name="T2" fmla="*/ 0 w 1"/>
              <a:gd name="T3" fmla="*/ 329 h 330"/>
              <a:gd name="T4" fmla="*/ 0 w 1"/>
              <a:gd name="T5" fmla="*/ 0 h 330"/>
            </a:gdLst>
            <a:ahLst/>
            <a:cxnLst>
              <a:cxn ang="0">
                <a:pos x="T0" y="T1"/>
              </a:cxn>
              <a:cxn ang="0">
                <a:pos x="T2" y="T3"/>
              </a:cxn>
              <a:cxn ang="0">
                <a:pos x="T4" y="T5"/>
              </a:cxn>
            </a:cxnLst>
            <a:rect l="0" t="0" r="r" b="b"/>
            <a:pathLst>
              <a:path w="1" h="330">
                <a:moveTo>
                  <a:pt x="0" y="0"/>
                </a:moveTo>
                <a:lnTo>
                  <a:pt x="0" y="329"/>
                </a:lnTo>
                <a:lnTo>
                  <a:pt x="0" y="0"/>
                </a:lnTo>
              </a:path>
            </a:pathLst>
          </a:custGeom>
          <a:solidFill>
            <a:srgbClr val="010101"/>
          </a:solidFill>
          <a:ln w="34290" cap="flat">
            <a:solidFill>
              <a:srgbClr val="01010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663" name="Line 543"/>
          <p:cNvSpPr>
            <a:spLocks noChangeShapeType="1"/>
          </p:cNvSpPr>
          <p:nvPr/>
        </p:nvSpPr>
        <p:spPr bwMode="auto">
          <a:xfrm>
            <a:off x="9744658" y="9693096"/>
            <a:ext cx="2931" cy="21973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664" name="Freeform 544"/>
          <p:cNvSpPr>
            <a:spLocks noChangeArrowheads="1"/>
          </p:cNvSpPr>
          <p:nvPr/>
        </p:nvSpPr>
        <p:spPr bwMode="auto">
          <a:xfrm>
            <a:off x="9744658" y="9950919"/>
            <a:ext cx="2931" cy="46876"/>
          </a:xfrm>
          <a:custGeom>
            <a:avLst/>
            <a:gdLst>
              <a:gd name="T0" fmla="*/ 0 w 1"/>
              <a:gd name="T1" fmla="*/ 0 h 69"/>
              <a:gd name="T2" fmla="*/ 0 w 1"/>
              <a:gd name="T3" fmla="*/ 68 h 69"/>
              <a:gd name="T4" fmla="*/ 0 w 1"/>
              <a:gd name="T5" fmla="*/ 0 h 69"/>
            </a:gdLst>
            <a:ahLst/>
            <a:cxnLst>
              <a:cxn ang="0">
                <a:pos x="T0" y="T1"/>
              </a:cxn>
              <a:cxn ang="0">
                <a:pos x="T2" y="T3"/>
              </a:cxn>
              <a:cxn ang="0">
                <a:pos x="T4" y="T5"/>
              </a:cxn>
            </a:cxnLst>
            <a:rect l="0" t="0" r="r" b="b"/>
            <a:pathLst>
              <a:path w="1" h="69">
                <a:moveTo>
                  <a:pt x="0" y="0"/>
                </a:moveTo>
                <a:lnTo>
                  <a:pt x="0" y="68"/>
                </a:lnTo>
                <a:lnTo>
                  <a:pt x="0" y="0"/>
                </a:lnTo>
              </a:path>
            </a:pathLst>
          </a:custGeom>
          <a:solidFill>
            <a:srgbClr val="010101"/>
          </a:solidFill>
          <a:ln w="34290" cap="flat">
            <a:solidFill>
              <a:srgbClr val="01010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665" name="Line 545"/>
          <p:cNvSpPr>
            <a:spLocks noChangeShapeType="1"/>
          </p:cNvSpPr>
          <p:nvPr/>
        </p:nvSpPr>
        <p:spPr bwMode="auto">
          <a:xfrm>
            <a:off x="9744658" y="9950921"/>
            <a:ext cx="2931" cy="4394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666" name="Freeform 546"/>
          <p:cNvSpPr>
            <a:spLocks noChangeArrowheads="1"/>
          </p:cNvSpPr>
          <p:nvPr/>
        </p:nvSpPr>
        <p:spPr bwMode="auto">
          <a:xfrm>
            <a:off x="10682200" y="9505587"/>
            <a:ext cx="679718" cy="679718"/>
          </a:xfrm>
          <a:custGeom>
            <a:avLst/>
            <a:gdLst>
              <a:gd name="T0" fmla="*/ 843 w 1023"/>
              <a:gd name="T1" fmla="*/ 179 h 1023"/>
              <a:gd name="T2" fmla="*/ 843 w 1023"/>
              <a:gd name="T3" fmla="*/ 179 h 1023"/>
              <a:gd name="T4" fmla="*/ 843 w 1023"/>
              <a:gd name="T5" fmla="*/ 836 h 1023"/>
              <a:gd name="T6" fmla="*/ 186 w 1023"/>
              <a:gd name="T7" fmla="*/ 836 h 1023"/>
              <a:gd name="T8" fmla="*/ 186 w 1023"/>
              <a:gd name="T9" fmla="*/ 179 h 1023"/>
              <a:gd name="T10" fmla="*/ 843 w 1023"/>
              <a:gd name="T11" fmla="*/ 179 h 1023"/>
            </a:gdLst>
            <a:ahLst/>
            <a:cxnLst>
              <a:cxn ang="0">
                <a:pos x="T0" y="T1"/>
              </a:cxn>
              <a:cxn ang="0">
                <a:pos x="T2" y="T3"/>
              </a:cxn>
              <a:cxn ang="0">
                <a:pos x="T4" y="T5"/>
              </a:cxn>
              <a:cxn ang="0">
                <a:pos x="T6" y="T7"/>
              </a:cxn>
              <a:cxn ang="0">
                <a:pos x="T8" y="T9"/>
              </a:cxn>
              <a:cxn ang="0">
                <a:pos x="T10" y="T11"/>
              </a:cxn>
            </a:cxnLst>
            <a:rect l="0" t="0" r="r" b="b"/>
            <a:pathLst>
              <a:path w="1023" h="1023">
                <a:moveTo>
                  <a:pt x="843" y="179"/>
                </a:moveTo>
                <a:lnTo>
                  <a:pt x="843" y="179"/>
                </a:lnTo>
                <a:cubicBezTo>
                  <a:pt x="1022" y="365"/>
                  <a:pt x="1022" y="656"/>
                  <a:pt x="843" y="836"/>
                </a:cubicBezTo>
                <a:cubicBezTo>
                  <a:pt x="664" y="1022"/>
                  <a:pt x="365" y="1022"/>
                  <a:pt x="186" y="836"/>
                </a:cubicBezTo>
                <a:cubicBezTo>
                  <a:pt x="0" y="656"/>
                  <a:pt x="0" y="365"/>
                  <a:pt x="186" y="179"/>
                </a:cubicBezTo>
                <a:cubicBezTo>
                  <a:pt x="365" y="0"/>
                  <a:pt x="664" y="0"/>
                  <a:pt x="843" y="17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667" name="Freeform 547"/>
          <p:cNvSpPr>
            <a:spLocks noChangeArrowheads="1"/>
          </p:cNvSpPr>
          <p:nvPr/>
        </p:nvSpPr>
        <p:spPr bwMode="auto">
          <a:xfrm>
            <a:off x="11004481" y="9950919"/>
            <a:ext cx="2931" cy="46876"/>
          </a:xfrm>
          <a:custGeom>
            <a:avLst/>
            <a:gdLst>
              <a:gd name="T0" fmla="*/ 0 w 1"/>
              <a:gd name="T1" fmla="*/ 0 h 69"/>
              <a:gd name="T2" fmla="*/ 0 w 1"/>
              <a:gd name="T3" fmla="*/ 68 h 69"/>
              <a:gd name="T4" fmla="*/ 0 w 1"/>
              <a:gd name="T5" fmla="*/ 0 h 69"/>
            </a:gdLst>
            <a:ahLst/>
            <a:cxnLst>
              <a:cxn ang="0">
                <a:pos x="T0" y="T1"/>
              </a:cxn>
              <a:cxn ang="0">
                <a:pos x="T2" y="T3"/>
              </a:cxn>
              <a:cxn ang="0">
                <a:pos x="T4" y="T5"/>
              </a:cxn>
            </a:cxnLst>
            <a:rect l="0" t="0" r="r" b="b"/>
            <a:pathLst>
              <a:path w="1" h="69">
                <a:moveTo>
                  <a:pt x="0" y="0"/>
                </a:moveTo>
                <a:lnTo>
                  <a:pt x="0" y="68"/>
                </a:lnTo>
                <a:lnTo>
                  <a:pt x="0" y="0"/>
                </a:lnTo>
              </a:path>
            </a:pathLst>
          </a:custGeom>
          <a:solidFill>
            <a:srgbClr val="010101"/>
          </a:solidFill>
          <a:ln w="34290" cap="flat">
            <a:solidFill>
              <a:srgbClr val="01010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668" name="Line 548"/>
          <p:cNvSpPr>
            <a:spLocks noChangeShapeType="1"/>
          </p:cNvSpPr>
          <p:nvPr/>
        </p:nvSpPr>
        <p:spPr bwMode="auto">
          <a:xfrm>
            <a:off x="11004481" y="9950921"/>
            <a:ext cx="2931" cy="4394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669" name="Freeform 549"/>
          <p:cNvSpPr>
            <a:spLocks noChangeArrowheads="1"/>
          </p:cNvSpPr>
          <p:nvPr/>
        </p:nvSpPr>
        <p:spPr bwMode="auto">
          <a:xfrm>
            <a:off x="10945887" y="9684307"/>
            <a:ext cx="158210" cy="228526"/>
          </a:xfrm>
          <a:custGeom>
            <a:avLst/>
            <a:gdLst>
              <a:gd name="T0" fmla="*/ 0 w 240"/>
              <a:gd name="T1" fmla="*/ 75 h 345"/>
              <a:gd name="T2" fmla="*/ 0 w 240"/>
              <a:gd name="T3" fmla="*/ 75 h 345"/>
              <a:gd name="T4" fmla="*/ 120 w 240"/>
              <a:gd name="T5" fmla="*/ 0 h 345"/>
              <a:gd name="T6" fmla="*/ 239 w 240"/>
              <a:gd name="T7" fmla="*/ 105 h 345"/>
              <a:gd name="T8" fmla="*/ 150 w 240"/>
              <a:gd name="T9" fmla="*/ 209 h 345"/>
              <a:gd name="T10" fmla="*/ 90 w 240"/>
              <a:gd name="T11" fmla="*/ 329 h 345"/>
              <a:gd name="T12" fmla="*/ 90 w 240"/>
              <a:gd name="T13" fmla="*/ 344 h 345"/>
            </a:gdLst>
            <a:ahLst/>
            <a:cxnLst>
              <a:cxn ang="0">
                <a:pos x="T0" y="T1"/>
              </a:cxn>
              <a:cxn ang="0">
                <a:pos x="T2" y="T3"/>
              </a:cxn>
              <a:cxn ang="0">
                <a:pos x="T4" y="T5"/>
              </a:cxn>
              <a:cxn ang="0">
                <a:pos x="T6" y="T7"/>
              </a:cxn>
              <a:cxn ang="0">
                <a:pos x="T8" y="T9"/>
              </a:cxn>
              <a:cxn ang="0">
                <a:pos x="T10" y="T11"/>
              </a:cxn>
              <a:cxn ang="0">
                <a:pos x="T12" y="T13"/>
              </a:cxn>
            </a:cxnLst>
            <a:rect l="0" t="0" r="r" b="b"/>
            <a:pathLst>
              <a:path w="240" h="345">
                <a:moveTo>
                  <a:pt x="0" y="75"/>
                </a:moveTo>
                <a:lnTo>
                  <a:pt x="0" y="75"/>
                </a:lnTo>
                <a:cubicBezTo>
                  <a:pt x="0" y="30"/>
                  <a:pt x="30" y="0"/>
                  <a:pt x="120" y="0"/>
                </a:cubicBezTo>
                <a:cubicBezTo>
                  <a:pt x="194" y="0"/>
                  <a:pt x="239" y="45"/>
                  <a:pt x="239" y="105"/>
                </a:cubicBezTo>
                <a:cubicBezTo>
                  <a:pt x="239" y="164"/>
                  <a:pt x="150" y="209"/>
                  <a:pt x="150" y="209"/>
                </a:cubicBezTo>
                <a:cubicBezTo>
                  <a:pt x="150" y="209"/>
                  <a:pt x="90" y="239"/>
                  <a:pt x="90" y="329"/>
                </a:cubicBezTo>
                <a:cubicBezTo>
                  <a:pt x="90" y="344"/>
                  <a:pt x="90" y="344"/>
                  <a:pt x="90" y="34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670" name="Freeform 550"/>
          <p:cNvSpPr>
            <a:spLocks noChangeArrowheads="1"/>
          </p:cNvSpPr>
          <p:nvPr/>
        </p:nvSpPr>
        <p:spPr bwMode="auto">
          <a:xfrm>
            <a:off x="11962533" y="9505587"/>
            <a:ext cx="679718" cy="679718"/>
          </a:xfrm>
          <a:custGeom>
            <a:avLst/>
            <a:gdLst>
              <a:gd name="T0" fmla="*/ 836 w 1024"/>
              <a:gd name="T1" fmla="*/ 179 h 1023"/>
              <a:gd name="T2" fmla="*/ 836 w 1024"/>
              <a:gd name="T3" fmla="*/ 179 h 1023"/>
              <a:gd name="T4" fmla="*/ 836 w 1024"/>
              <a:gd name="T5" fmla="*/ 836 h 1023"/>
              <a:gd name="T6" fmla="*/ 180 w 1024"/>
              <a:gd name="T7" fmla="*/ 836 h 1023"/>
              <a:gd name="T8" fmla="*/ 180 w 1024"/>
              <a:gd name="T9" fmla="*/ 179 h 1023"/>
              <a:gd name="T10" fmla="*/ 836 w 1024"/>
              <a:gd name="T11" fmla="*/ 179 h 1023"/>
            </a:gdLst>
            <a:ahLst/>
            <a:cxnLst>
              <a:cxn ang="0">
                <a:pos x="T0" y="T1"/>
              </a:cxn>
              <a:cxn ang="0">
                <a:pos x="T2" y="T3"/>
              </a:cxn>
              <a:cxn ang="0">
                <a:pos x="T4" y="T5"/>
              </a:cxn>
              <a:cxn ang="0">
                <a:pos x="T6" y="T7"/>
              </a:cxn>
              <a:cxn ang="0">
                <a:pos x="T8" y="T9"/>
              </a:cxn>
              <a:cxn ang="0">
                <a:pos x="T10" y="T11"/>
              </a:cxn>
            </a:cxnLst>
            <a:rect l="0" t="0" r="r" b="b"/>
            <a:pathLst>
              <a:path w="1024" h="1023">
                <a:moveTo>
                  <a:pt x="836" y="179"/>
                </a:moveTo>
                <a:lnTo>
                  <a:pt x="836" y="179"/>
                </a:lnTo>
                <a:cubicBezTo>
                  <a:pt x="1023" y="365"/>
                  <a:pt x="1023" y="656"/>
                  <a:pt x="836" y="836"/>
                </a:cubicBezTo>
                <a:cubicBezTo>
                  <a:pt x="657" y="1022"/>
                  <a:pt x="366" y="1022"/>
                  <a:pt x="180" y="836"/>
                </a:cubicBezTo>
                <a:cubicBezTo>
                  <a:pt x="0" y="656"/>
                  <a:pt x="0" y="365"/>
                  <a:pt x="180" y="179"/>
                </a:cubicBezTo>
                <a:cubicBezTo>
                  <a:pt x="366" y="0"/>
                  <a:pt x="657" y="0"/>
                  <a:pt x="836" y="17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671" name="Line 551"/>
          <p:cNvSpPr>
            <a:spLocks noChangeShapeType="1"/>
          </p:cNvSpPr>
          <p:nvPr/>
        </p:nvSpPr>
        <p:spPr bwMode="auto">
          <a:xfrm>
            <a:off x="12082655" y="9625711"/>
            <a:ext cx="436545" cy="436543"/>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672" name="Freeform 552"/>
          <p:cNvSpPr>
            <a:spLocks noChangeArrowheads="1"/>
          </p:cNvSpPr>
          <p:nvPr/>
        </p:nvSpPr>
        <p:spPr bwMode="auto">
          <a:xfrm>
            <a:off x="13237004" y="9505587"/>
            <a:ext cx="679718" cy="679718"/>
          </a:xfrm>
          <a:custGeom>
            <a:avLst/>
            <a:gdLst>
              <a:gd name="T0" fmla="*/ 843 w 1024"/>
              <a:gd name="T1" fmla="*/ 179 h 1023"/>
              <a:gd name="T2" fmla="*/ 843 w 1024"/>
              <a:gd name="T3" fmla="*/ 179 h 1023"/>
              <a:gd name="T4" fmla="*/ 843 w 1024"/>
              <a:gd name="T5" fmla="*/ 836 h 1023"/>
              <a:gd name="T6" fmla="*/ 187 w 1024"/>
              <a:gd name="T7" fmla="*/ 836 h 1023"/>
              <a:gd name="T8" fmla="*/ 187 w 1024"/>
              <a:gd name="T9" fmla="*/ 179 h 1023"/>
              <a:gd name="T10" fmla="*/ 843 w 1024"/>
              <a:gd name="T11" fmla="*/ 179 h 1023"/>
            </a:gdLst>
            <a:ahLst/>
            <a:cxnLst>
              <a:cxn ang="0">
                <a:pos x="T0" y="T1"/>
              </a:cxn>
              <a:cxn ang="0">
                <a:pos x="T2" y="T3"/>
              </a:cxn>
              <a:cxn ang="0">
                <a:pos x="T4" y="T5"/>
              </a:cxn>
              <a:cxn ang="0">
                <a:pos x="T6" y="T7"/>
              </a:cxn>
              <a:cxn ang="0">
                <a:pos x="T8" y="T9"/>
              </a:cxn>
              <a:cxn ang="0">
                <a:pos x="T10" y="T11"/>
              </a:cxn>
            </a:cxnLst>
            <a:rect l="0" t="0" r="r" b="b"/>
            <a:pathLst>
              <a:path w="1024" h="1023">
                <a:moveTo>
                  <a:pt x="843" y="179"/>
                </a:moveTo>
                <a:lnTo>
                  <a:pt x="843" y="179"/>
                </a:lnTo>
                <a:cubicBezTo>
                  <a:pt x="1023" y="365"/>
                  <a:pt x="1023" y="656"/>
                  <a:pt x="843" y="836"/>
                </a:cubicBezTo>
                <a:cubicBezTo>
                  <a:pt x="664" y="1022"/>
                  <a:pt x="366" y="1022"/>
                  <a:pt x="187" y="836"/>
                </a:cubicBezTo>
                <a:cubicBezTo>
                  <a:pt x="0" y="656"/>
                  <a:pt x="0" y="365"/>
                  <a:pt x="187" y="179"/>
                </a:cubicBezTo>
                <a:cubicBezTo>
                  <a:pt x="366" y="0"/>
                  <a:pt x="664" y="0"/>
                  <a:pt x="843" y="17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673" name="Freeform 553"/>
          <p:cNvSpPr>
            <a:spLocks noChangeArrowheads="1"/>
          </p:cNvSpPr>
          <p:nvPr/>
        </p:nvSpPr>
        <p:spPr bwMode="auto">
          <a:xfrm>
            <a:off x="13579794" y="9772200"/>
            <a:ext cx="2929" cy="222666"/>
          </a:xfrm>
          <a:custGeom>
            <a:avLst/>
            <a:gdLst>
              <a:gd name="T0" fmla="*/ 0 w 1"/>
              <a:gd name="T1" fmla="*/ 336 h 337"/>
              <a:gd name="T2" fmla="*/ 0 w 1"/>
              <a:gd name="T3" fmla="*/ 0 h 337"/>
              <a:gd name="T4" fmla="*/ 0 w 1"/>
              <a:gd name="T5" fmla="*/ 336 h 337"/>
            </a:gdLst>
            <a:ahLst/>
            <a:cxnLst>
              <a:cxn ang="0">
                <a:pos x="T0" y="T1"/>
              </a:cxn>
              <a:cxn ang="0">
                <a:pos x="T2" y="T3"/>
              </a:cxn>
              <a:cxn ang="0">
                <a:pos x="T4" y="T5"/>
              </a:cxn>
            </a:cxnLst>
            <a:rect l="0" t="0" r="r" b="b"/>
            <a:pathLst>
              <a:path w="1" h="337">
                <a:moveTo>
                  <a:pt x="0" y="336"/>
                </a:moveTo>
                <a:lnTo>
                  <a:pt x="0" y="0"/>
                </a:lnTo>
                <a:lnTo>
                  <a:pt x="0" y="336"/>
                </a:lnTo>
              </a:path>
            </a:pathLst>
          </a:custGeom>
          <a:solidFill>
            <a:srgbClr val="010101"/>
          </a:solidFill>
          <a:ln w="34290" cap="flat">
            <a:solidFill>
              <a:srgbClr val="01010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674" name="Line 554"/>
          <p:cNvSpPr>
            <a:spLocks noChangeShapeType="1"/>
          </p:cNvSpPr>
          <p:nvPr/>
        </p:nvSpPr>
        <p:spPr bwMode="auto">
          <a:xfrm flipV="1">
            <a:off x="13579794" y="9772202"/>
            <a:ext cx="2929" cy="228526"/>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675" name="Freeform 555"/>
          <p:cNvSpPr>
            <a:spLocks noChangeArrowheads="1"/>
          </p:cNvSpPr>
          <p:nvPr/>
        </p:nvSpPr>
        <p:spPr bwMode="auto">
          <a:xfrm>
            <a:off x="13579794" y="9693094"/>
            <a:ext cx="2929" cy="41018"/>
          </a:xfrm>
          <a:custGeom>
            <a:avLst/>
            <a:gdLst>
              <a:gd name="T0" fmla="*/ 0 w 1"/>
              <a:gd name="T1" fmla="*/ 60 h 61"/>
              <a:gd name="T2" fmla="*/ 0 w 1"/>
              <a:gd name="T3" fmla="*/ 0 h 61"/>
              <a:gd name="T4" fmla="*/ 0 w 1"/>
              <a:gd name="T5" fmla="*/ 60 h 61"/>
            </a:gdLst>
            <a:ahLst/>
            <a:cxnLst>
              <a:cxn ang="0">
                <a:pos x="T0" y="T1"/>
              </a:cxn>
              <a:cxn ang="0">
                <a:pos x="T2" y="T3"/>
              </a:cxn>
              <a:cxn ang="0">
                <a:pos x="T4" y="T5"/>
              </a:cxn>
            </a:cxnLst>
            <a:rect l="0" t="0" r="r" b="b"/>
            <a:pathLst>
              <a:path w="1" h="61">
                <a:moveTo>
                  <a:pt x="0" y="60"/>
                </a:moveTo>
                <a:lnTo>
                  <a:pt x="0" y="0"/>
                </a:lnTo>
                <a:lnTo>
                  <a:pt x="0" y="60"/>
                </a:lnTo>
              </a:path>
            </a:pathLst>
          </a:custGeom>
          <a:solidFill>
            <a:srgbClr val="010101"/>
          </a:solidFill>
          <a:ln w="34290" cap="flat">
            <a:solidFill>
              <a:srgbClr val="010101"/>
            </a:solidFill>
            <a:bevel/>
            <a:headEnd/>
            <a:tailEnd/>
          </a:ln>
          <a:effectLst/>
          <a:extLs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676" name="Line 556"/>
          <p:cNvSpPr>
            <a:spLocks noChangeShapeType="1"/>
          </p:cNvSpPr>
          <p:nvPr/>
        </p:nvSpPr>
        <p:spPr bwMode="auto">
          <a:xfrm flipV="1">
            <a:off x="13579794" y="9690165"/>
            <a:ext cx="2929" cy="46876"/>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grpSp>
        <p:nvGrpSpPr>
          <p:cNvPr id="3" name="Group 2"/>
          <p:cNvGrpSpPr/>
          <p:nvPr/>
        </p:nvGrpSpPr>
        <p:grpSpPr>
          <a:xfrm>
            <a:off x="1825356" y="10812285"/>
            <a:ext cx="530297" cy="615266"/>
            <a:chOff x="1825356" y="10812285"/>
            <a:chExt cx="530297" cy="615266"/>
          </a:xfrm>
        </p:grpSpPr>
        <p:sp>
          <p:nvSpPr>
            <p:cNvPr id="5677" name="Line 557"/>
            <p:cNvSpPr>
              <a:spLocks noChangeShapeType="1"/>
            </p:cNvSpPr>
            <p:nvPr/>
          </p:nvSpPr>
          <p:spPr bwMode="auto">
            <a:xfrm>
              <a:off x="2083180" y="10932411"/>
              <a:ext cx="2929" cy="49514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678" name="Freeform 558"/>
            <p:cNvSpPr>
              <a:spLocks noChangeArrowheads="1"/>
            </p:cNvSpPr>
            <p:nvPr/>
          </p:nvSpPr>
          <p:spPr bwMode="auto">
            <a:xfrm>
              <a:off x="1825356" y="11269339"/>
              <a:ext cx="128911" cy="99613"/>
            </a:xfrm>
            <a:custGeom>
              <a:avLst/>
              <a:gdLst>
                <a:gd name="T0" fmla="*/ 194 w 195"/>
                <a:gd name="T1" fmla="*/ 45 h 150"/>
                <a:gd name="T2" fmla="*/ 45 w 195"/>
                <a:gd name="T3" fmla="*/ 0 h 150"/>
                <a:gd name="T4" fmla="*/ 0 w 195"/>
                <a:gd name="T5" fmla="*/ 149 h 150"/>
              </a:gdLst>
              <a:ahLst/>
              <a:cxnLst>
                <a:cxn ang="0">
                  <a:pos x="T0" y="T1"/>
                </a:cxn>
                <a:cxn ang="0">
                  <a:pos x="T2" y="T3"/>
                </a:cxn>
                <a:cxn ang="0">
                  <a:pos x="T4" y="T5"/>
                </a:cxn>
              </a:cxnLst>
              <a:rect l="0" t="0" r="r" b="b"/>
              <a:pathLst>
                <a:path w="195" h="150">
                  <a:moveTo>
                    <a:pt x="194" y="45"/>
                  </a:moveTo>
                  <a:lnTo>
                    <a:pt x="45" y="0"/>
                  </a:lnTo>
                  <a:lnTo>
                    <a:pt x="0" y="14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679" name="Freeform 559"/>
            <p:cNvSpPr>
              <a:spLocks noChangeArrowheads="1"/>
            </p:cNvSpPr>
            <p:nvPr/>
          </p:nvSpPr>
          <p:spPr bwMode="auto">
            <a:xfrm>
              <a:off x="2212093" y="11269339"/>
              <a:ext cx="143560" cy="99613"/>
            </a:xfrm>
            <a:custGeom>
              <a:avLst/>
              <a:gdLst>
                <a:gd name="T0" fmla="*/ 0 w 218"/>
                <a:gd name="T1" fmla="*/ 45 h 150"/>
                <a:gd name="T2" fmla="*/ 157 w 218"/>
                <a:gd name="T3" fmla="*/ 0 h 150"/>
                <a:gd name="T4" fmla="*/ 217 w 218"/>
                <a:gd name="T5" fmla="*/ 149 h 150"/>
              </a:gdLst>
              <a:ahLst/>
              <a:cxnLst>
                <a:cxn ang="0">
                  <a:pos x="T0" y="T1"/>
                </a:cxn>
                <a:cxn ang="0">
                  <a:pos x="T2" y="T3"/>
                </a:cxn>
                <a:cxn ang="0">
                  <a:pos x="T4" y="T5"/>
                </a:cxn>
              </a:cxnLst>
              <a:rect l="0" t="0" r="r" b="b"/>
              <a:pathLst>
                <a:path w="218" h="150">
                  <a:moveTo>
                    <a:pt x="0" y="45"/>
                  </a:moveTo>
                  <a:lnTo>
                    <a:pt x="157" y="0"/>
                  </a:lnTo>
                  <a:lnTo>
                    <a:pt x="217" y="14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680" name="Freeform 560"/>
            <p:cNvSpPr>
              <a:spLocks noChangeArrowheads="1"/>
            </p:cNvSpPr>
            <p:nvPr/>
          </p:nvSpPr>
          <p:spPr bwMode="auto">
            <a:xfrm>
              <a:off x="1854654" y="11269339"/>
              <a:ext cx="457052" cy="158210"/>
            </a:xfrm>
            <a:custGeom>
              <a:avLst/>
              <a:gdLst>
                <a:gd name="T0" fmla="*/ 687 w 688"/>
                <a:gd name="T1" fmla="*/ 0 h 240"/>
                <a:gd name="T2" fmla="*/ 687 w 688"/>
                <a:gd name="T3" fmla="*/ 0 h 240"/>
                <a:gd name="T4" fmla="*/ 343 w 688"/>
                <a:gd name="T5" fmla="*/ 239 h 240"/>
                <a:gd name="T6" fmla="*/ 0 w 688"/>
                <a:gd name="T7" fmla="*/ 0 h 240"/>
              </a:gdLst>
              <a:ahLst/>
              <a:cxnLst>
                <a:cxn ang="0">
                  <a:pos x="T0" y="T1"/>
                </a:cxn>
                <a:cxn ang="0">
                  <a:pos x="T2" y="T3"/>
                </a:cxn>
                <a:cxn ang="0">
                  <a:pos x="T4" y="T5"/>
                </a:cxn>
                <a:cxn ang="0">
                  <a:pos x="T6" y="T7"/>
                </a:cxn>
              </a:cxnLst>
              <a:rect l="0" t="0" r="r" b="b"/>
              <a:pathLst>
                <a:path w="688" h="240">
                  <a:moveTo>
                    <a:pt x="687" y="0"/>
                  </a:moveTo>
                  <a:lnTo>
                    <a:pt x="687" y="0"/>
                  </a:lnTo>
                  <a:cubicBezTo>
                    <a:pt x="642" y="142"/>
                    <a:pt x="507" y="239"/>
                    <a:pt x="343" y="239"/>
                  </a:cubicBezTo>
                  <a:cubicBezTo>
                    <a:pt x="186" y="239"/>
                    <a:pt x="52" y="142"/>
                    <a:pt x="0"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681" name="Line 561"/>
            <p:cNvSpPr>
              <a:spLocks noChangeShapeType="1"/>
            </p:cNvSpPr>
            <p:nvPr/>
          </p:nvSpPr>
          <p:spPr bwMode="auto">
            <a:xfrm>
              <a:off x="1995285" y="10973427"/>
              <a:ext cx="178719"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682" name="Freeform 562"/>
            <p:cNvSpPr>
              <a:spLocks noChangeArrowheads="1"/>
            </p:cNvSpPr>
            <p:nvPr/>
          </p:nvSpPr>
          <p:spPr bwMode="auto">
            <a:xfrm>
              <a:off x="2024584" y="10812285"/>
              <a:ext cx="120122" cy="120124"/>
            </a:xfrm>
            <a:custGeom>
              <a:avLst/>
              <a:gdLst>
                <a:gd name="T0" fmla="*/ 179 w 180"/>
                <a:gd name="T1" fmla="*/ 90 h 180"/>
                <a:gd name="T2" fmla="*/ 179 w 180"/>
                <a:gd name="T3" fmla="*/ 90 h 180"/>
                <a:gd name="T4" fmla="*/ 89 w 180"/>
                <a:gd name="T5" fmla="*/ 179 h 180"/>
                <a:gd name="T6" fmla="*/ 0 w 180"/>
                <a:gd name="T7" fmla="*/ 90 h 180"/>
                <a:gd name="T8" fmla="*/ 89 w 180"/>
                <a:gd name="T9" fmla="*/ 0 h 180"/>
                <a:gd name="T10" fmla="*/ 179 w 180"/>
                <a:gd name="T11" fmla="*/ 90 h 180"/>
              </a:gdLst>
              <a:ahLst/>
              <a:cxnLst>
                <a:cxn ang="0">
                  <a:pos x="T0" y="T1"/>
                </a:cxn>
                <a:cxn ang="0">
                  <a:pos x="T2" y="T3"/>
                </a:cxn>
                <a:cxn ang="0">
                  <a:pos x="T4" y="T5"/>
                </a:cxn>
                <a:cxn ang="0">
                  <a:pos x="T6" y="T7"/>
                </a:cxn>
                <a:cxn ang="0">
                  <a:pos x="T8" y="T9"/>
                </a:cxn>
                <a:cxn ang="0">
                  <a:pos x="T10" y="T11"/>
                </a:cxn>
              </a:cxnLst>
              <a:rect l="0" t="0" r="r" b="b"/>
              <a:pathLst>
                <a:path w="180" h="180">
                  <a:moveTo>
                    <a:pt x="179" y="90"/>
                  </a:moveTo>
                  <a:lnTo>
                    <a:pt x="179" y="90"/>
                  </a:lnTo>
                  <a:cubicBezTo>
                    <a:pt x="179" y="134"/>
                    <a:pt x="141" y="179"/>
                    <a:pt x="89" y="179"/>
                  </a:cubicBezTo>
                  <a:cubicBezTo>
                    <a:pt x="44" y="179"/>
                    <a:pt x="0" y="134"/>
                    <a:pt x="0" y="90"/>
                  </a:cubicBezTo>
                  <a:cubicBezTo>
                    <a:pt x="0" y="38"/>
                    <a:pt x="44" y="0"/>
                    <a:pt x="89" y="0"/>
                  </a:cubicBezTo>
                  <a:cubicBezTo>
                    <a:pt x="141" y="0"/>
                    <a:pt x="179" y="38"/>
                    <a:pt x="179" y="9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grpSp>
      <p:grpSp>
        <p:nvGrpSpPr>
          <p:cNvPr id="30" name="Group 29"/>
          <p:cNvGrpSpPr/>
          <p:nvPr/>
        </p:nvGrpSpPr>
        <p:grpSpPr>
          <a:xfrm>
            <a:off x="3050019" y="10809357"/>
            <a:ext cx="621124" cy="621123"/>
            <a:chOff x="3050019" y="10809357"/>
            <a:chExt cx="621124" cy="621123"/>
          </a:xfrm>
        </p:grpSpPr>
        <p:sp>
          <p:nvSpPr>
            <p:cNvPr id="5683" name="Freeform 563"/>
            <p:cNvSpPr>
              <a:spLocks noChangeArrowheads="1"/>
            </p:cNvSpPr>
            <p:nvPr/>
          </p:nvSpPr>
          <p:spPr bwMode="auto">
            <a:xfrm>
              <a:off x="3050021" y="10812287"/>
              <a:ext cx="621122" cy="615262"/>
            </a:xfrm>
            <a:custGeom>
              <a:avLst/>
              <a:gdLst>
                <a:gd name="T0" fmla="*/ 933 w 934"/>
                <a:gd name="T1" fmla="*/ 463 h 927"/>
                <a:gd name="T2" fmla="*/ 933 w 934"/>
                <a:gd name="T3" fmla="*/ 463 h 927"/>
                <a:gd name="T4" fmla="*/ 470 w 934"/>
                <a:gd name="T5" fmla="*/ 926 h 927"/>
                <a:gd name="T6" fmla="*/ 0 w 934"/>
                <a:gd name="T7" fmla="*/ 463 h 927"/>
                <a:gd name="T8" fmla="*/ 470 w 934"/>
                <a:gd name="T9" fmla="*/ 0 h 927"/>
                <a:gd name="T10" fmla="*/ 933 w 934"/>
                <a:gd name="T11" fmla="*/ 463 h 927"/>
              </a:gdLst>
              <a:ahLst/>
              <a:cxnLst>
                <a:cxn ang="0">
                  <a:pos x="T0" y="T1"/>
                </a:cxn>
                <a:cxn ang="0">
                  <a:pos x="T2" y="T3"/>
                </a:cxn>
                <a:cxn ang="0">
                  <a:pos x="T4" y="T5"/>
                </a:cxn>
                <a:cxn ang="0">
                  <a:pos x="T6" y="T7"/>
                </a:cxn>
                <a:cxn ang="0">
                  <a:pos x="T8" y="T9"/>
                </a:cxn>
                <a:cxn ang="0">
                  <a:pos x="T10" y="T11"/>
                </a:cxn>
              </a:cxnLst>
              <a:rect l="0" t="0" r="r" b="b"/>
              <a:pathLst>
                <a:path w="934" h="927">
                  <a:moveTo>
                    <a:pt x="933" y="463"/>
                  </a:moveTo>
                  <a:lnTo>
                    <a:pt x="933" y="463"/>
                  </a:lnTo>
                  <a:cubicBezTo>
                    <a:pt x="933" y="717"/>
                    <a:pt x="724" y="926"/>
                    <a:pt x="470" y="926"/>
                  </a:cubicBezTo>
                  <a:cubicBezTo>
                    <a:pt x="209" y="926"/>
                    <a:pt x="0" y="717"/>
                    <a:pt x="0" y="463"/>
                  </a:cubicBezTo>
                  <a:cubicBezTo>
                    <a:pt x="0" y="202"/>
                    <a:pt x="209" y="0"/>
                    <a:pt x="470" y="0"/>
                  </a:cubicBezTo>
                  <a:cubicBezTo>
                    <a:pt x="724" y="0"/>
                    <a:pt x="933" y="202"/>
                    <a:pt x="933" y="463"/>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684" name="Freeform 564"/>
            <p:cNvSpPr>
              <a:spLocks noChangeArrowheads="1"/>
            </p:cNvSpPr>
            <p:nvPr/>
          </p:nvSpPr>
          <p:spPr bwMode="auto">
            <a:xfrm>
              <a:off x="3214090" y="10973429"/>
              <a:ext cx="298841" cy="298841"/>
            </a:xfrm>
            <a:custGeom>
              <a:avLst/>
              <a:gdLst>
                <a:gd name="T0" fmla="*/ 448 w 449"/>
                <a:gd name="T1" fmla="*/ 224 h 449"/>
                <a:gd name="T2" fmla="*/ 448 w 449"/>
                <a:gd name="T3" fmla="*/ 224 h 449"/>
                <a:gd name="T4" fmla="*/ 224 w 449"/>
                <a:gd name="T5" fmla="*/ 448 h 449"/>
                <a:gd name="T6" fmla="*/ 0 w 449"/>
                <a:gd name="T7" fmla="*/ 224 h 449"/>
                <a:gd name="T8" fmla="*/ 224 w 449"/>
                <a:gd name="T9" fmla="*/ 0 h 449"/>
                <a:gd name="T10" fmla="*/ 448 w 449"/>
                <a:gd name="T11" fmla="*/ 224 h 449"/>
              </a:gdLst>
              <a:ahLst/>
              <a:cxnLst>
                <a:cxn ang="0">
                  <a:pos x="T0" y="T1"/>
                </a:cxn>
                <a:cxn ang="0">
                  <a:pos x="T2" y="T3"/>
                </a:cxn>
                <a:cxn ang="0">
                  <a:pos x="T4" y="T5"/>
                </a:cxn>
                <a:cxn ang="0">
                  <a:pos x="T6" y="T7"/>
                </a:cxn>
                <a:cxn ang="0">
                  <a:pos x="T8" y="T9"/>
                </a:cxn>
                <a:cxn ang="0">
                  <a:pos x="T10" y="T11"/>
                </a:cxn>
              </a:cxnLst>
              <a:rect l="0" t="0" r="r" b="b"/>
              <a:pathLst>
                <a:path w="449" h="449">
                  <a:moveTo>
                    <a:pt x="448" y="224"/>
                  </a:moveTo>
                  <a:lnTo>
                    <a:pt x="448" y="224"/>
                  </a:lnTo>
                  <a:cubicBezTo>
                    <a:pt x="448" y="351"/>
                    <a:pt x="343" y="448"/>
                    <a:pt x="224" y="448"/>
                  </a:cubicBezTo>
                  <a:cubicBezTo>
                    <a:pt x="97" y="448"/>
                    <a:pt x="0" y="351"/>
                    <a:pt x="0" y="224"/>
                  </a:cubicBezTo>
                  <a:cubicBezTo>
                    <a:pt x="0" y="97"/>
                    <a:pt x="97" y="0"/>
                    <a:pt x="224" y="0"/>
                  </a:cubicBezTo>
                  <a:cubicBezTo>
                    <a:pt x="343" y="0"/>
                    <a:pt x="448" y="97"/>
                    <a:pt x="448" y="22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685" name="Line 565"/>
            <p:cNvSpPr>
              <a:spLocks noChangeShapeType="1"/>
            </p:cNvSpPr>
            <p:nvPr/>
          </p:nvSpPr>
          <p:spPr bwMode="auto">
            <a:xfrm flipV="1">
              <a:off x="3301985" y="10809357"/>
              <a:ext cx="2929" cy="17579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686" name="Line 566"/>
            <p:cNvSpPr>
              <a:spLocks noChangeShapeType="1"/>
            </p:cNvSpPr>
            <p:nvPr/>
          </p:nvSpPr>
          <p:spPr bwMode="auto">
            <a:xfrm flipV="1">
              <a:off x="3422106" y="10809357"/>
              <a:ext cx="2931" cy="17579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687" name="Line 567"/>
            <p:cNvSpPr>
              <a:spLocks noChangeShapeType="1"/>
            </p:cNvSpPr>
            <p:nvPr/>
          </p:nvSpPr>
          <p:spPr bwMode="auto">
            <a:xfrm flipV="1">
              <a:off x="3301985" y="11254690"/>
              <a:ext cx="2929" cy="17579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688" name="Line 568"/>
            <p:cNvSpPr>
              <a:spLocks noChangeShapeType="1"/>
            </p:cNvSpPr>
            <p:nvPr/>
          </p:nvSpPr>
          <p:spPr bwMode="auto">
            <a:xfrm flipV="1">
              <a:off x="3422106" y="11254690"/>
              <a:ext cx="2931" cy="17579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689" name="Line 569"/>
            <p:cNvSpPr>
              <a:spLocks noChangeShapeType="1"/>
            </p:cNvSpPr>
            <p:nvPr/>
          </p:nvSpPr>
          <p:spPr bwMode="auto">
            <a:xfrm>
              <a:off x="3501213" y="11061322"/>
              <a:ext cx="169930"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690" name="Line 570"/>
            <p:cNvSpPr>
              <a:spLocks noChangeShapeType="1"/>
            </p:cNvSpPr>
            <p:nvPr/>
          </p:nvSpPr>
          <p:spPr bwMode="auto">
            <a:xfrm>
              <a:off x="3501213" y="11181442"/>
              <a:ext cx="169930"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691" name="Line 571"/>
            <p:cNvSpPr>
              <a:spLocks noChangeShapeType="1"/>
            </p:cNvSpPr>
            <p:nvPr/>
          </p:nvSpPr>
          <p:spPr bwMode="auto">
            <a:xfrm>
              <a:off x="3050019" y="11061322"/>
              <a:ext cx="172859"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692" name="Line 572"/>
            <p:cNvSpPr>
              <a:spLocks noChangeShapeType="1"/>
            </p:cNvSpPr>
            <p:nvPr/>
          </p:nvSpPr>
          <p:spPr bwMode="auto">
            <a:xfrm>
              <a:off x="3050019" y="11181442"/>
              <a:ext cx="172859"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grpSp>
      <p:sp>
        <p:nvSpPr>
          <p:cNvPr id="5693" name="Line 573"/>
          <p:cNvSpPr>
            <a:spLocks noChangeShapeType="1"/>
          </p:cNvSpPr>
          <p:nvPr/>
        </p:nvSpPr>
        <p:spPr bwMode="auto">
          <a:xfrm>
            <a:off x="4637984" y="11199022"/>
            <a:ext cx="2929" cy="23731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694" name="Line 574"/>
          <p:cNvSpPr>
            <a:spLocks noChangeShapeType="1"/>
          </p:cNvSpPr>
          <p:nvPr/>
        </p:nvSpPr>
        <p:spPr bwMode="auto">
          <a:xfrm>
            <a:off x="4637984" y="10797637"/>
            <a:ext cx="2929" cy="243173"/>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695" name="Line 575"/>
          <p:cNvSpPr>
            <a:spLocks noChangeShapeType="1"/>
          </p:cNvSpPr>
          <p:nvPr/>
        </p:nvSpPr>
        <p:spPr bwMode="auto">
          <a:xfrm>
            <a:off x="4696580" y="11169724"/>
            <a:ext cx="213875" cy="16700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696" name="Line 576"/>
          <p:cNvSpPr>
            <a:spLocks noChangeShapeType="1"/>
          </p:cNvSpPr>
          <p:nvPr/>
        </p:nvSpPr>
        <p:spPr bwMode="auto">
          <a:xfrm>
            <a:off x="4368439" y="10903112"/>
            <a:ext cx="208017" cy="16993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697" name="Line 577"/>
          <p:cNvSpPr>
            <a:spLocks noChangeShapeType="1"/>
          </p:cNvSpPr>
          <p:nvPr/>
        </p:nvSpPr>
        <p:spPr bwMode="auto">
          <a:xfrm flipV="1">
            <a:off x="4696580" y="10908970"/>
            <a:ext cx="213875" cy="16407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698" name="Line 578"/>
          <p:cNvSpPr>
            <a:spLocks noChangeShapeType="1"/>
          </p:cNvSpPr>
          <p:nvPr/>
        </p:nvSpPr>
        <p:spPr bwMode="auto">
          <a:xfrm flipV="1">
            <a:off x="4368439" y="11169724"/>
            <a:ext cx="208017" cy="16407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699" name="Freeform 579"/>
          <p:cNvSpPr>
            <a:spLocks noChangeArrowheads="1"/>
          </p:cNvSpPr>
          <p:nvPr/>
        </p:nvSpPr>
        <p:spPr bwMode="auto">
          <a:xfrm>
            <a:off x="4558878" y="11040813"/>
            <a:ext cx="158210" cy="158210"/>
          </a:xfrm>
          <a:custGeom>
            <a:avLst/>
            <a:gdLst>
              <a:gd name="T0" fmla="*/ 239 w 240"/>
              <a:gd name="T1" fmla="*/ 119 h 239"/>
              <a:gd name="T2" fmla="*/ 239 w 240"/>
              <a:gd name="T3" fmla="*/ 119 h 239"/>
              <a:gd name="T4" fmla="*/ 119 w 240"/>
              <a:gd name="T5" fmla="*/ 0 h 239"/>
              <a:gd name="T6" fmla="*/ 0 w 240"/>
              <a:gd name="T7" fmla="*/ 119 h 239"/>
              <a:gd name="T8" fmla="*/ 119 w 240"/>
              <a:gd name="T9" fmla="*/ 238 h 239"/>
              <a:gd name="T10" fmla="*/ 239 w 240"/>
              <a:gd name="T11" fmla="*/ 119 h 239"/>
            </a:gdLst>
            <a:ahLst/>
            <a:cxnLst>
              <a:cxn ang="0">
                <a:pos x="T0" y="T1"/>
              </a:cxn>
              <a:cxn ang="0">
                <a:pos x="T2" y="T3"/>
              </a:cxn>
              <a:cxn ang="0">
                <a:pos x="T4" y="T5"/>
              </a:cxn>
              <a:cxn ang="0">
                <a:pos x="T6" y="T7"/>
              </a:cxn>
              <a:cxn ang="0">
                <a:pos x="T8" y="T9"/>
              </a:cxn>
              <a:cxn ang="0">
                <a:pos x="T10" y="T11"/>
              </a:cxn>
            </a:cxnLst>
            <a:rect l="0" t="0" r="r" b="b"/>
            <a:pathLst>
              <a:path w="240" h="239">
                <a:moveTo>
                  <a:pt x="239" y="119"/>
                </a:moveTo>
                <a:lnTo>
                  <a:pt x="239" y="119"/>
                </a:lnTo>
                <a:cubicBezTo>
                  <a:pt x="239" y="52"/>
                  <a:pt x="187" y="0"/>
                  <a:pt x="119" y="0"/>
                </a:cubicBezTo>
                <a:cubicBezTo>
                  <a:pt x="52" y="0"/>
                  <a:pt x="0" y="52"/>
                  <a:pt x="0" y="119"/>
                </a:cubicBezTo>
                <a:cubicBezTo>
                  <a:pt x="0" y="186"/>
                  <a:pt x="52" y="238"/>
                  <a:pt x="119" y="238"/>
                </a:cubicBezTo>
                <a:cubicBezTo>
                  <a:pt x="187" y="238"/>
                  <a:pt x="239" y="186"/>
                  <a:pt x="239" y="11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700" name="Freeform 580"/>
          <p:cNvSpPr>
            <a:spLocks noChangeArrowheads="1"/>
          </p:cNvSpPr>
          <p:nvPr/>
        </p:nvSpPr>
        <p:spPr bwMode="auto">
          <a:xfrm>
            <a:off x="4400666" y="10882603"/>
            <a:ext cx="480490" cy="477561"/>
          </a:xfrm>
          <a:custGeom>
            <a:avLst/>
            <a:gdLst>
              <a:gd name="T0" fmla="*/ 724 w 725"/>
              <a:gd name="T1" fmla="*/ 358 h 717"/>
              <a:gd name="T2" fmla="*/ 724 w 725"/>
              <a:gd name="T3" fmla="*/ 358 h 717"/>
              <a:gd name="T4" fmla="*/ 358 w 725"/>
              <a:gd name="T5" fmla="*/ 0 h 717"/>
              <a:gd name="T6" fmla="*/ 0 w 725"/>
              <a:gd name="T7" fmla="*/ 358 h 717"/>
              <a:gd name="T8" fmla="*/ 358 w 725"/>
              <a:gd name="T9" fmla="*/ 716 h 717"/>
              <a:gd name="T10" fmla="*/ 724 w 725"/>
              <a:gd name="T11" fmla="*/ 358 h 717"/>
            </a:gdLst>
            <a:ahLst/>
            <a:cxnLst>
              <a:cxn ang="0">
                <a:pos x="T0" y="T1"/>
              </a:cxn>
              <a:cxn ang="0">
                <a:pos x="T2" y="T3"/>
              </a:cxn>
              <a:cxn ang="0">
                <a:pos x="T4" y="T5"/>
              </a:cxn>
              <a:cxn ang="0">
                <a:pos x="T6" y="T7"/>
              </a:cxn>
              <a:cxn ang="0">
                <a:pos x="T8" y="T9"/>
              </a:cxn>
              <a:cxn ang="0">
                <a:pos x="T10" y="T11"/>
              </a:cxn>
            </a:cxnLst>
            <a:rect l="0" t="0" r="r" b="b"/>
            <a:pathLst>
              <a:path w="725" h="717">
                <a:moveTo>
                  <a:pt x="724" y="358"/>
                </a:moveTo>
                <a:lnTo>
                  <a:pt x="724" y="358"/>
                </a:lnTo>
                <a:cubicBezTo>
                  <a:pt x="724" y="157"/>
                  <a:pt x="560" y="0"/>
                  <a:pt x="358" y="0"/>
                </a:cubicBezTo>
                <a:cubicBezTo>
                  <a:pt x="164" y="0"/>
                  <a:pt x="0" y="157"/>
                  <a:pt x="0" y="358"/>
                </a:cubicBezTo>
                <a:cubicBezTo>
                  <a:pt x="0" y="560"/>
                  <a:pt x="164" y="716"/>
                  <a:pt x="358" y="716"/>
                </a:cubicBezTo>
                <a:cubicBezTo>
                  <a:pt x="560" y="716"/>
                  <a:pt x="724" y="560"/>
                  <a:pt x="724" y="358"/>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701" name="Freeform 581"/>
          <p:cNvSpPr>
            <a:spLocks noChangeArrowheads="1"/>
          </p:cNvSpPr>
          <p:nvPr/>
        </p:nvSpPr>
        <p:spPr bwMode="auto">
          <a:xfrm>
            <a:off x="5768894" y="10812287"/>
            <a:ext cx="328139" cy="615262"/>
          </a:xfrm>
          <a:custGeom>
            <a:avLst/>
            <a:gdLst>
              <a:gd name="T0" fmla="*/ 344 w 494"/>
              <a:gd name="T1" fmla="*/ 0 h 927"/>
              <a:gd name="T2" fmla="*/ 0 w 494"/>
              <a:gd name="T3" fmla="*/ 538 h 927"/>
              <a:gd name="T4" fmla="*/ 209 w 494"/>
              <a:gd name="T5" fmla="*/ 538 h 927"/>
              <a:gd name="T6" fmla="*/ 105 w 494"/>
              <a:gd name="T7" fmla="*/ 926 h 927"/>
              <a:gd name="T8" fmla="*/ 493 w 494"/>
              <a:gd name="T9" fmla="*/ 388 h 927"/>
              <a:gd name="T10" fmla="*/ 284 w 494"/>
              <a:gd name="T11" fmla="*/ 388 h 927"/>
              <a:gd name="T12" fmla="*/ 344 w 494"/>
              <a:gd name="T13" fmla="*/ 0 h 927"/>
            </a:gdLst>
            <a:ahLst/>
            <a:cxnLst>
              <a:cxn ang="0">
                <a:pos x="T0" y="T1"/>
              </a:cxn>
              <a:cxn ang="0">
                <a:pos x="T2" y="T3"/>
              </a:cxn>
              <a:cxn ang="0">
                <a:pos x="T4" y="T5"/>
              </a:cxn>
              <a:cxn ang="0">
                <a:pos x="T6" y="T7"/>
              </a:cxn>
              <a:cxn ang="0">
                <a:pos x="T8" y="T9"/>
              </a:cxn>
              <a:cxn ang="0">
                <a:pos x="T10" y="T11"/>
              </a:cxn>
              <a:cxn ang="0">
                <a:pos x="T12" y="T13"/>
              </a:cxn>
            </a:cxnLst>
            <a:rect l="0" t="0" r="r" b="b"/>
            <a:pathLst>
              <a:path w="494" h="927">
                <a:moveTo>
                  <a:pt x="344" y="0"/>
                </a:moveTo>
                <a:lnTo>
                  <a:pt x="0" y="538"/>
                </a:lnTo>
                <a:lnTo>
                  <a:pt x="209" y="538"/>
                </a:lnTo>
                <a:lnTo>
                  <a:pt x="105" y="926"/>
                </a:lnTo>
                <a:lnTo>
                  <a:pt x="493" y="388"/>
                </a:lnTo>
                <a:lnTo>
                  <a:pt x="284" y="388"/>
                </a:lnTo>
                <a:lnTo>
                  <a:pt x="344"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702" name="Freeform 582"/>
          <p:cNvSpPr>
            <a:spLocks noChangeArrowheads="1"/>
          </p:cNvSpPr>
          <p:nvPr/>
        </p:nvSpPr>
        <p:spPr bwMode="auto">
          <a:xfrm>
            <a:off x="6885153" y="10941200"/>
            <a:ext cx="621122" cy="357437"/>
          </a:xfrm>
          <a:custGeom>
            <a:avLst/>
            <a:gdLst>
              <a:gd name="T0" fmla="*/ 597 w 934"/>
              <a:gd name="T1" fmla="*/ 538 h 539"/>
              <a:gd name="T2" fmla="*/ 597 w 934"/>
              <a:gd name="T3" fmla="*/ 538 h 539"/>
              <a:gd name="T4" fmla="*/ 814 w 934"/>
              <a:gd name="T5" fmla="*/ 538 h 539"/>
              <a:gd name="T6" fmla="*/ 933 w 934"/>
              <a:gd name="T7" fmla="*/ 418 h 539"/>
              <a:gd name="T8" fmla="*/ 814 w 934"/>
              <a:gd name="T9" fmla="*/ 299 h 539"/>
              <a:gd name="T10" fmla="*/ 493 w 934"/>
              <a:gd name="T11" fmla="*/ 0 h 539"/>
              <a:gd name="T12" fmla="*/ 179 w 934"/>
              <a:gd name="T13" fmla="*/ 239 h 539"/>
              <a:gd name="T14" fmla="*/ 157 w 934"/>
              <a:gd name="T15" fmla="*/ 239 h 539"/>
              <a:gd name="T16" fmla="*/ 0 w 934"/>
              <a:gd name="T17" fmla="*/ 388 h 539"/>
              <a:gd name="T18" fmla="*/ 149 w 934"/>
              <a:gd name="T19" fmla="*/ 538 h 539"/>
              <a:gd name="T20" fmla="*/ 597 w 934"/>
              <a:gd name="T21" fmla="*/ 538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4" h="539">
                <a:moveTo>
                  <a:pt x="597" y="538"/>
                </a:moveTo>
                <a:lnTo>
                  <a:pt x="597" y="538"/>
                </a:lnTo>
                <a:cubicBezTo>
                  <a:pt x="814" y="538"/>
                  <a:pt x="814" y="538"/>
                  <a:pt x="814" y="538"/>
                </a:cubicBezTo>
                <a:cubicBezTo>
                  <a:pt x="881" y="538"/>
                  <a:pt x="933" y="486"/>
                  <a:pt x="933" y="418"/>
                </a:cubicBezTo>
                <a:cubicBezTo>
                  <a:pt x="933" y="351"/>
                  <a:pt x="881" y="299"/>
                  <a:pt x="814" y="299"/>
                </a:cubicBezTo>
                <a:cubicBezTo>
                  <a:pt x="814" y="135"/>
                  <a:pt x="664" y="0"/>
                  <a:pt x="493" y="0"/>
                </a:cubicBezTo>
                <a:cubicBezTo>
                  <a:pt x="343" y="0"/>
                  <a:pt x="209" y="97"/>
                  <a:pt x="179" y="239"/>
                </a:cubicBezTo>
                <a:cubicBezTo>
                  <a:pt x="179" y="239"/>
                  <a:pt x="164" y="239"/>
                  <a:pt x="157" y="239"/>
                </a:cubicBezTo>
                <a:cubicBezTo>
                  <a:pt x="67" y="239"/>
                  <a:pt x="0" y="306"/>
                  <a:pt x="0" y="388"/>
                </a:cubicBezTo>
                <a:cubicBezTo>
                  <a:pt x="0" y="471"/>
                  <a:pt x="67" y="538"/>
                  <a:pt x="149" y="538"/>
                </a:cubicBezTo>
                <a:cubicBezTo>
                  <a:pt x="597" y="538"/>
                  <a:pt x="597" y="538"/>
                  <a:pt x="597" y="538"/>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703" name="Freeform 583"/>
          <p:cNvSpPr>
            <a:spLocks noChangeArrowheads="1"/>
          </p:cNvSpPr>
          <p:nvPr/>
        </p:nvSpPr>
        <p:spPr bwMode="auto">
          <a:xfrm>
            <a:off x="8168415" y="10812287"/>
            <a:ext cx="600614" cy="606474"/>
          </a:xfrm>
          <a:custGeom>
            <a:avLst/>
            <a:gdLst>
              <a:gd name="T0" fmla="*/ 455 w 904"/>
              <a:gd name="T1" fmla="*/ 687 h 912"/>
              <a:gd name="T2" fmla="*/ 157 w 904"/>
              <a:gd name="T3" fmla="*/ 911 h 912"/>
              <a:gd name="T4" fmla="*/ 276 w 904"/>
              <a:gd name="T5" fmla="*/ 553 h 912"/>
              <a:gd name="T6" fmla="*/ 0 w 904"/>
              <a:gd name="T7" fmla="*/ 344 h 912"/>
              <a:gd name="T8" fmla="*/ 336 w 904"/>
              <a:gd name="T9" fmla="*/ 344 h 912"/>
              <a:gd name="T10" fmla="*/ 455 w 904"/>
              <a:gd name="T11" fmla="*/ 0 h 912"/>
              <a:gd name="T12" fmla="*/ 575 w 904"/>
              <a:gd name="T13" fmla="*/ 344 h 912"/>
              <a:gd name="T14" fmla="*/ 903 w 904"/>
              <a:gd name="T15" fmla="*/ 344 h 912"/>
              <a:gd name="T16" fmla="*/ 635 w 904"/>
              <a:gd name="T17" fmla="*/ 553 h 912"/>
              <a:gd name="T18" fmla="*/ 754 w 904"/>
              <a:gd name="T19" fmla="*/ 911 h 912"/>
              <a:gd name="T20" fmla="*/ 455 w 904"/>
              <a:gd name="T21" fmla="*/ 687 h 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4" h="912">
                <a:moveTo>
                  <a:pt x="455" y="687"/>
                </a:moveTo>
                <a:lnTo>
                  <a:pt x="157" y="911"/>
                </a:lnTo>
                <a:lnTo>
                  <a:pt x="276" y="553"/>
                </a:lnTo>
                <a:lnTo>
                  <a:pt x="0" y="344"/>
                </a:lnTo>
                <a:lnTo>
                  <a:pt x="336" y="344"/>
                </a:lnTo>
                <a:lnTo>
                  <a:pt x="455" y="0"/>
                </a:lnTo>
                <a:lnTo>
                  <a:pt x="575" y="344"/>
                </a:lnTo>
                <a:lnTo>
                  <a:pt x="903" y="344"/>
                </a:lnTo>
                <a:lnTo>
                  <a:pt x="635" y="553"/>
                </a:lnTo>
                <a:lnTo>
                  <a:pt x="754" y="911"/>
                </a:lnTo>
                <a:lnTo>
                  <a:pt x="455" y="687"/>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704" name="Freeform 584"/>
          <p:cNvSpPr>
            <a:spLocks noChangeArrowheads="1"/>
          </p:cNvSpPr>
          <p:nvPr/>
        </p:nvSpPr>
        <p:spPr bwMode="auto">
          <a:xfrm>
            <a:off x="9437028" y="10853305"/>
            <a:ext cx="621122" cy="536158"/>
          </a:xfrm>
          <a:custGeom>
            <a:avLst/>
            <a:gdLst>
              <a:gd name="T0" fmla="*/ 0 w 934"/>
              <a:gd name="T1" fmla="*/ 239 h 807"/>
              <a:gd name="T2" fmla="*/ 0 w 934"/>
              <a:gd name="T3" fmla="*/ 239 h 807"/>
              <a:gd name="T4" fmla="*/ 463 w 934"/>
              <a:gd name="T5" fmla="*/ 806 h 807"/>
              <a:gd name="T6" fmla="*/ 933 w 934"/>
              <a:gd name="T7" fmla="*/ 239 h 807"/>
              <a:gd name="T8" fmla="*/ 702 w 934"/>
              <a:gd name="T9" fmla="*/ 0 h 807"/>
              <a:gd name="T10" fmla="*/ 463 w 934"/>
              <a:gd name="T11" fmla="*/ 209 h 807"/>
              <a:gd name="T12" fmla="*/ 224 w 934"/>
              <a:gd name="T13" fmla="*/ 0 h 807"/>
              <a:gd name="T14" fmla="*/ 0 w 934"/>
              <a:gd name="T15" fmla="*/ 239 h 80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4" h="807">
                <a:moveTo>
                  <a:pt x="0" y="239"/>
                </a:moveTo>
                <a:lnTo>
                  <a:pt x="0" y="239"/>
                </a:lnTo>
                <a:cubicBezTo>
                  <a:pt x="0" y="537"/>
                  <a:pt x="463" y="806"/>
                  <a:pt x="463" y="806"/>
                </a:cubicBezTo>
                <a:cubicBezTo>
                  <a:pt x="463" y="806"/>
                  <a:pt x="933" y="537"/>
                  <a:pt x="933" y="239"/>
                </a:cubicBezTo>
                <a:cubicBezTo>
                  <a:pt x="933" y="112"/>
                  <a:pt x="844" y="0"/>
                  <a:pt x="702" y="0"/>
                </a:cubicBezTo>
                <a:cubicBezTo>
                  <a:pt x="582" y="0"/>
                  <a:pt x="463" y="82"/>
                  <a:pt x="463" y="209"/>
                </a:cubicBezTo>
                <a:cubicBezTo>
                  <a:pt x="463" y="82"/>
                  <a:pt x="351" y="0"/>
                  <a:pt x="224" y="0"/>
                </a:cubicBezTo>
                <a:cubicBezTo>
                  <a:pt x="90" y="0"/>
                  <a:pt x="0" y="112"/>
                  <a:pt x="0" y="23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705" name="Freeform 585"/>
          <p:cNvSpPr>
            <a:spLocks noChangeArrowheads="1"/>
          </p:cNvSpPr>
          <p:nvPr/>
        </p:nvSpPr>
        <p:spPr bwMode="auto">
          <a:xfrm>
            <a:off x="9715361" y="10973427"/>
            <a:ext cx="90826" cy="398456"/>
          </a:xfrm>
          <a:custGeom>
            <a:avLst/>
            <a:gdLst>
              <a:gd name="T0" fmla="*/ 0 w 136"/>
              <a:gd name="T1" fmla="*/ 597 h 598"/>
              <a:gd name="T2" fmla="*/ 105 w 136"/>
              <a:gd name="T3" fmla="*/ 493 h 598"/>
              <a:gd name="T4" fmla="*/ 15 w 136"/>
              <a:gd name="T5" fmla="*/ 403 h 598"/>
              <a:gd name="T6" fmla="*/ 105 w 136"/>
              <a:gd name="T7" fmla="*/ 314 h 598"/>
              <a:gd name="T8" fmla="*/ 15 w 136"/>
              <a:gd name="T9" fmla="*/ 224 h 598"/>
              <a:gd name="T10" fmla="*/ 135 w 136"/>
              <a:gd name="T11" fmla="*/ 105 h 598"/>
              <a:gd name="T12" fmla="*/ 45 w 136"/>
              <a:gd name="T13" fmla="*/ 30 h 598"/>
              <a:gd name="T14" fmla="*/ 45 w 136"/>
              <a:gd name="T15" fmla="*/ 0 h 5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598">
                <a:moveTo>
                  <a:pt x="0" y="597"/>
                </a:moveTo>
                <a:lnTo>
                  <a:pt x="105" y="493"/>
                </a:lnTo>
                <a:lnTo>
                  <a:pt x="15" y="403"/>
                </a:lnTo>
                <a:lnTo>
                  <a:pt x="105" y="314"/>
                </a:lnTo>
                <a:lnTo>
                  <a:pt x="15" y="224"/>
                </a:lnTo>
                <a:lnTo>
                  <a:pt x="135" y="105"/>
                </a:lnTo>
                <a:lnTo>
                  <a:pt x="45" y="30"/>
                </a:lnTo>
                <a:lnTo>
                  <a:pt x="45"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706" name="Freeform 586"/>
          <p:cNvSpPr>
            <a:spLocks noChangeArrowheads="1"/>
          </p:cNvSpPr>
          <p:nvPr/>
        </p:nvSpPr>
        <p:spPr bwMode="auto">
          <a:xfrm>
            <a:off x="10711499" y="12089687"/>
            <a:ext cx="621122" cy="621122"/>
          </a:xfrm>
          <a:custGeom>
            <a:avLst/>
            <a:gdLst>
              <a:gd name="T0" fmla="*/ 934 w 935"/>
              <a:gd name="T1" fmla="*/ 933 h 934"/>
              <a:gd name="T2" fmla="*/ 0 w 935"/>
              <a:gd name="T3" fmla="*/ 933 h 934"/>
              <a:gd name="T4" fmla="*/ 0 w 935"/>
              <a:gd name="T5" fmla="*/ 0 h 934"/>
              <a:gd name="T6" fmla="*/ 934 w 935"/>
              <a:gd name="T7" fmla="*/ 0 h 934"/>
              <a:gd name="T8" fmla="*/ 934 w 935"/>
              <a:gd name="T9" fmla="*/ 933 h 934"/>
            </a:gdLst>
            <a:ahLst/>
            <a:cxnLst>
              <a:cxn ang="0">
                <a:pos x="T0" y="T1"/>
              </a:cxn>
              <a:cxn ang="0">
                <a:pos x="T2" y="T3"/>
              </a:cxn>
              <a:cxn ang="0">
                <a:pos x="T4" y="T5"/>
              </a:cxn>
              <a:cxn ang="0">
                <a:pos x="T6" y="T7"/>
              </a:cxn>
              <a:cxn ang="0">
                <a:pos x="T8" y="T9"/>
              </a:cxn>
            </a:cxnLst>
            <a:rect l="0" t="0" r="r" b="b"/>
            <a:pathLst>
              <a:path w="935" h="934">
                <a:moveTo>
                  <a:pt x="934" y="933"/>
                </a:moveTo>
                <a:lnTo>
                  <a:pt x="0" y="933"/>
                </a:lnTo>
                <a:lnTo>
                  <a:pt x="0" y="0"/>
                </a:lnTo>
                <a:lnTo>
                  <a:pt x="934" y="0"/>
                </a:lnTo>
                <a:lnTo>
                  <a:pt x="934" y="933"/>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707" name="Line 587"/>
          <p:cNvSpPr>
            <a:spLocks noChangeShapeType="1"/>
          </p:cNvSpPr>
          <p:nvPr/>
        </p:nvSpPr>
        <p:spPr bwMode="auto">
          <a:xfrm>
            <a:off x="10887288" y="12157074"/>
            <a:ext cx="2931" cy="19922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708" name="Line 588"/>
          <p:cNvSpPr>
            <a:spLocks noChangeShapeType="1"/>
          </p:cNvSpPr>
          <p:nvPr/>
        </p:nvSpPr>
        <p:spPr bwMode="auto">
          <a:xfrm flipH="1">
            <a:off x="10781815" y="12256689"/>
            <a:ext cx="205088"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709" name="Line 589"/>
          <p:cNvSpPr>
            <a:spLocks noChangeShapeType="1"/>
          </p:cNvSpPr>
          <p:nvPr/>
        </p:nvSpPr>
        <p:spPr bwMode="auto">
          <a:xfrm flipH="1">
            <a:off x="11060149" y="12256689"/>
            <a:ext cx="205088"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710" name="Line 590"/>
          <p:cNvSpPr>
            <a:spLocks noChangeShapeType="1"/>
          </p:cNvSpPr>
          <p:nvPr/>
        </p:nvSpPr>
        <p:spPr bwMode="auto">
          <a:xfrm flipV="1">
            <a:off x="10805255" y="12452986"/>
            <a:ext cx="158210" cy="16993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711" name="Line 591"/>
          <p:cNvSpPr>
            <a:spLocks noChangeShapeType="1"/>
          </p:cNvSpPr>
          <p:nvPr/>
        </p:nvSpPr>
        <p:spPr bwMode="auto">
          <a:xfrm>
            <a:off x="10805255" y="12455917"/>
            <a:ext cx="158210" cy="16407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712" name="Line 592"/>
          <p:cNvSpPr>
            <a:spLocks noChangeShapeType="1"/>
          </p:cNvSpPr>
          <p:nvPr/>
        </p:nvSpPr>
        <p:spPr bwMode="auto">
          <a:xfrm>
            <a:off x="11063078" y="12508653"/>
            <a:ext cx="199228"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713" name="Line 593"/>
          <p:cNvSpPr>
            <a:spLocks noChangeShapeType="1"/>
          </p:cNvSpPr>
          <p:nvPr/>
        </p:nvSpPr>
        <p:spPr bwMode="auto">
          <a:xfrm>
            <a:off x="11063078" y="12570177"/>
            <a:ext cx="199228"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714" name="Freeform 594"/>
          <p:cNvSpPr>
            <a:spLocks noChangeArrowheads="1"/>
          </p:cNvSpPr>
          <p:nvPr/>
        </p:nvSpPr>
        <p:spPr bwMode="auto">
          <a:xfrm>
            <a:off x="10816973" y="10812285"/>
            <a:ext cx="416034" cy="436545"/>
          </a:xfrm>
          <a:custGeom>
            <a:avLst/>
            <a:gdLst>
              <a:gd name="T0" fmla="*/ 149 w 628"/>
              <a:gd name="T1" fmla="*/ 582 h 658"/>
              <a:gd name="T2" fmla="*/ 149 w 628"/>
              <a:gd name="T3" fmla="*/ 582 h 658"/>
              <a:gd name="T4" fmla="*/ 149 w 628"/>
              <a:gd name="T5" fmla="*/ 657 h 658"/>
              <a:gd name="T6" fmla="*/ 478 w 628"/>
              <a:gd name="T7" fmla="*/ 657 h 658"/>
              <a:gd name="T8" fmla="*/ 478 w 628"/>
              <a:gd name="T9" fmla="*/ 582 h 658"/>
              <a:gd name="T10" fmla="*/ 627 w 628"/>
              <a:gd name="T11" fmla="*/ 314 h 658"/>
              <a:gd name="T12" fmla="*/ 314 w 628"/>
              <a:gd name="T13" fmla="*/ 0 h 658"/>
              <a:gd name="T14" fmla="*/ 0 w 628"/>
              <a:gd name="T15" fmla="*/ 314 h 658"/>
              <a:gd name="T16" fmla="*/ 149 w 628"/>
              <a:gd name="T17" fmla="*/ 582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28" h="658">
                <a:moveTo>
                  <a:pt x="149" y="582"/>
                </a:moveTo>
                <a:lnTo>
                  <a:pt x="149" y="582"/>
                </a:lnTo>
                <a:cubicBezTo>
                  <a:pt x="149" y="657"/>
                  <a:pt x="149" y="657"/>
                  <a:pt x="149" y="657"/>
                </a:cubicBezTo>
                <a:cubicBezTo>
                  <a:pt x="478" y="657"/>
                  <a:pt x="478" y="657"/>
                  <a:pt x="478" y="657"/>
                </a:cubicBezTo>
                <a:cubicBezTo>
                  <a:pt x="478" y="582"/>
                  <a:pt x="478" y="582"/>
                  <a:pt x="478" y="582"/>
                </a:cubicBezTo>
                <a:cubicBezTo>
                  <a:pt x="568" y="523"/>
                  <a:pt x="627" y="426"/>
                  <a:pt x="627" y="314"/>
                </a:cubicBezTo>
                <a:cubicBezTo>
                  <a:pt x="627" y="134"/>
                  <a:pt x="485" y="0"/>
                  <a:pt x="314" y="0"/>
                </a:cubicBezTo>
                <a:cubicBezTo>
                  <a:pt x="135" y="0"/>
                  <a:pt x="0" y="134"/>
                  <a:pt x="0" y="314"/>
                </a:cubicBezTo>
                <a:cubicBezTo>
                  <a:pt x="0" y="426"/>
                  <a:pt x="60" y="530"/>
                  <a:pt x="149" y="582"/>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715" name="Line 595"/>
          <p:cNvSpPr>
            <a:spLocks noChangeShapeType="1"/>
          </p:cNvSpPr>
          <p:nvPr/>
        </p:nvSpPr>
        <p:spPr bwMode="auto">
          <a:xfrm flipH="1" flipV="1">
            <a:off x="10951745" y="11046673"/>
            <a:ext cx="35158" cy="20508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716" name="Line 596"/>
          <p:cNvSpPr>
            <a:spLocks noChangeShapeType="1"/>
          </p:cNvSpPr>
          <p:nvPr/>
        </p:nvSpPr>
        <p:spPr bwMode="auto">
          <a:xfrm flipV="1">
            <a:off x="11063078" y="11046673"/>
            <a:ext cx="29298" cy="20508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717" name="Freeform 597"/>
          <p:cNvSpPr>
            <a:spLocks noChangeArrowheads="1"/>
          </p:cNvSpPr>
          <p:nvPr/>
        </p:nvSpPr>
        <p:spPr bwMode="auto">
          <a:xfrm>
            <a:off x="10954676" y="11061322"/>
            <a:ext cx="140631" cy="29298"/>
          </a:xfrm>
          <a:custGeom>
            <a:avLst/>
            <a:gdLst>
              <a:gd name="T0" fmla="*/ 0 w 210"/>
              <a:gd name="T1" fmla="*/ 0 h 46"/>
              <a:gd name="T2" fmla="*/ 60 w 210"/>
              <a:gd name="T3" fmla="*/ 45 h 46"/>
              <a:gd name="T4" fmla="*/ 105 w 210"/>
              <a:gd name="T5" fmla="*/ 0 h 46"/>
              <a:gd name="T6" fmla="*/ 150 w 210"/>
              <a:gd name="T7" fmla="*/ 45 h 46"/>
              <a:gd name="T8" fmla="*/ 209 w 210"/>
              <a:gd name="T9" fmla="*/ 0 h 46"/>
            </a:gdLst>
            <a:ahLst/>
            <a:cxnLst>
              <a:cxn ang="0">
                <a:pos x="T0" y="T1"/>
              </a:cxn>
              <a:cxn ang="0">
                <a:pos x="T2" y="T3"/>
              </a:cxn>
              <a:cxn ang="0">
                <a:pos x="T4" y="T5"/>
              </a:cxn>
              <a:cxn ang="0">
                <a:pos x="T6" y="T7"/>
              </a:cxn>
              <a:cxn ang="0">
                <a:pos x="T8" y="T9"/>
              </a:cxn>
            </a:cxnLst>
            <a:rect l="0" t="0" r="r" b="b"/>
            <a:pathLst>
              <a:path w="210" h="46">
                <a:moveTo>
                  <a:pt x="0" y="0"/>
                </a:moveTo>
                <a:lnTo>
                  <a:pt x="60" y="45"/>
                </a:lnTo>
                <a:lnTo>
                  <a:pt x="105" y="0"/>
                </a:lnTo>
                <a:lnTo>
                  <a:pt x="150" y="45"/>
                </a:lnTo>
                <a:lnTo>
                  <a:pt x="209"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718" name="Freeform 598"/>
          <p:cNvSpPr>
            <a:spLocks noChangeArrowheads="1"/>
          </p:cNvSpPr>
          <p:nvPr/>
        </p:nvSpPr>
        <p:spPr bwMode="auto">
          <a:xfrm>
            <a:off x="10916588" y="11248831"/>
            <a:ext cx="219737" cy="61526"/>
          </a:xfrm>
          <a:custGeom>
            <a:avLst/>
            <a:gdLst>
              <a:gd name="T0" fmla="*/ 329 w 330"/>
              <a:gd name="T1" fmla="*/ 90 h 91"/>
              <a:gd name="T2" fmla="*/ 0 w 330"/>
              <a:gd name="T3" fmla="*/ 90 h 91"/>
              <a:gd name="T4" fmla="*/ 0 w 330"/>
              <a:gd name="T5" fmla="*/ 0 h 91"/>
              <a:gd name="T6" fmla="*/ 329 w 330"/>
              <a:gd name="T7" fmla="*/ 0 h 91"/>
              <a:gd name="T8" fmla="*/ 329 w 330"/>
              <a:gd name="T9" fmla="*/ 90 h 91"/>
            </a:gdLst>
            <a:ahLst/>
            <a:cxnLst>
              <a:cxn ang="0">
                <a:pos x="T0" y="T1"/>
              </a:cxn>
              <a:cxn ang="0">
                <a:pos x="T2" y="T3"/>
              </a:cxn>
              <a:cxn ang="0">
                <a:pos x="T4" y="T5"/>
              </a:cxn>
              <a:cxn ang="0">
                <a:pos x="T6" y="T7"/>
              </a:cxn>
              <a:cxn ang="0">
                <a:pos x="T8" y="T9"/>
              </a:cxn>
            </a:cxnLst>
            <a:rect l="0" t="0" r="r" b="b"/>
            <a:pathLst>
              <a:path w="330" h="91">
                <a:moveTo>
                  <a:pt x="329" y="90"/>
                </a:moveTo>
                <a:lnTo>
                  <a:pt x="0" y="90"/>
                </a:lnTo>
                <a:lnTo>
                  <a:pt x="0" y="0"/>
                </a:lnTo>
                <a:lnTo>
                  <a:pt x="329" y="0"/>
                </a:lnTo>
                <a:lnTo>
                  <a:pt x="329" y="9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719" name="Freeform 599"/>
          <p:cNvSpPr>
            <a:spLocks noChangeArrowheads="1"/>
          </p:cNvSpPr>
          <p:nvPr/>
        </p:nvSpPr>
        <p:spPr bwMode="auto">
          <a:xfrm>
            <a:off x="10934165" y="11310355"/>
            <a:ext cx="178721" cy="58597"/>
          </a:xfrm>
          <a:custGeom>
            <a:avLst/>
            <a:gdLst>
              <a:gd name="T0" fmla="*/ 269 w 270"/>
              <a:gd name="T1" fmla="*/ 89 h 90"/>
              <a:gd name="T2" fmla="*/ 0 w 270"/>
              <a:gd name="T3" fmla="*/ 89 h 90"/>
              <a:gd name="T4" fmla="*/ 0 w 270"/>
              <a:gd name="T5" fmla="*/ 0 h 90"/>
              <a:gd name="T6" fmla="*/ 269 w 270"/>
              <a:gd name="T7" fmla="*/ 0 h 90"/>
              <a:gd name="T8" fmla="*/ 269 w 270"/>
              <a:gd name="T9" fmla="*/ 89 h 90"/>
            </a:gdLst>
            <a:ahLst/>
            <a:cxnLst>
              <a:cxn ang="0">
                <a:pos x="T0" y="T1"/>
              </a:cxn>
              <a:cxn ang="0">
                <a:pos x="T2" y="T3"/>
              </a:cxn>
              <a:cxn ang="0">
                <a:pos x="T4" y="T5"/>
              </a:cxn>
              <a:cxn ang="0">
                <a:pos x="T6" y="T7"/>
              </a:cxn>
              <a:cxn ang="0">
                <a:pos x="T8" y="T9"/>
              </a:cxn>
            </a:cxnLst>
            <a:rect l="0" t="0" r="r" b="b"/>
            <a:pathLst>
              <a:path w="270" h="90">
                <a:moveTo>
                  <a:pt x="269" y="89"/>
                </a:moveTo>
                <a:lnTo>
                  <a:pt x="0" y="89"/>
                </a:lnTo>
                <a:lnTo>
                  <a:pt x="0" y="0"/>
                </a:lnTo>
                <a:lnTo>
                  <a:pt x="269" y="0"/>
                </a:lnTo>
                <a:lnTo>
                  <a:pt x="269" y="8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720" name="Freeform 600"/>
          <p:cNvSpPr>
            <a:spLocks noChangeArrowheads="1"/>
          </p:cNvSpPr>
          <p:nvPr/>
        </p:nvSpPr>
        <p:spPr bwMode="auto">
          <a:xfrm>
            <a:off x="10954676" y="11368952"/>
            <a:ext cx="140631" cy="61527"/>
          </a:xfrm>
          <a:custGeom>
            <a:avLst/>
            <a:gdLst>
              <a:gd name="T0" fmla="*/ 209 w 210"/>
              <a:gd name="T1" fmla="*/ 90 h 91"/>
              <a:gd name="T2" fmla="*/ 0 w 210"/>
              <a:gd name="T3" fmla="*/ 90 h 91"/>
              <a:gd name="T4" fmla="*/ 0 w 210"/>
              <a:gd name="T5" fmla="*/ 0 h 91"/>
              <a:gd name="T6" fmla="*/ 209 w 210"/>
              <a:gd name="T7" fmla="*/ 0 h 91"/>
              <a:gd name="T8" fmla="*/ 209 w 210"/>
              <a:gd name="T9" fmla="*/ 90 h 91"/>
            </a:gdLst>
            <a:ahLst/>
            <a:cxnLst>
              <a:cxn ang="0">
                <a:pos x="T0" y="T1"/>
              </a:cxn>
              <a:cxn ang="0">
                <a:pos x="T2" y="T3"/>
              </a:cxn>
              <a:cxn ang="0">
                <a:pos x="T4" y="T5"/>
              </a:cxn>
              <a:cxn ang="0">
                <a:pos x="T6" y="T7"/>
              </a:cxn>
              <a:cxn ang="0">
                <a:pos x="T8" y="T9"/>
              </a:cxn>
            </a:cxnLst>
            <a:rect l="0" t="0" r="r" b="b"/>
            <a:pathLst>
              <a:path w="210" h="91">
                <a:moveTo>
                  <a:pt x="209" y="90"/>
                </a:moveTo>
                <a:lnTo>
                  <a:pt x="0" y="90"/>
                </a:lnTo>
                <a:lnTo>
                  <a:pt x="0" y="0"/>
                </a:lnTo>
                <a:lnTo>
                  <a:pt x="209" y="0"/>
                </a:lnTo>
                <a:lnTo>
                  <a:pt x="209" y="9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721" name="Freeform 601"/>
          <p:cNvSpPr>
            <a:spLocks noChangeArrowheads="1"/>
          </p:cNvSpPr>
          <p:nvPr/>
        </p:nvSpPr>
        <p:spPr bwMode="auto">
          <a:xfrm>
            <a:off x="12141252" y="10812287"/>
            <a:ext cx="322281" cy="336930"/>
          </a:xfrm>
          <a:custGeom>
            <a:avLst/>
            <a:gdLst>
              <a:gd name="T0" fmla="*/ 0 w 487"/>
              <a:gd name="T1" fmla="*/ 388 h 509"/>
              <a:gd name="T2" fmla="*/ 0 w 487"/>
              <a:gd name="T3" fmla="*/ 388 h 509"/>
              <a:gd name="T4" fmla="*/ 239 w 487"/>
              <a:gd name="T5" fmla="*/ 508 h 509"/>
              <a:gd name="T6" fmla="*/ 486 w 487"/>
              <a:gd name="T7" fmla="*/ 388 h 509"/>
              <a:gd name="T8" fmla="*/ 486 w 487"/>
              <a:gd name="T9" fmla="*/ 0 h 509"/>
              <a:gd name="T10" fmla="*/ 0 w 487"/>
              <a:gd name="T11" fmla="*/ 0 h 509"/>
              <a:gd name="T12" fmla="*/ 0 w 487"/>
              <a:gd name="T13" fmla="*/ 388 h 509"/>
            </a:gdLst>
            <a:ahLst/>
            <a:cxnLst>
              <a:cxn ang="0">
                <a:pos x="T0" y="T1"/>
              </a:cxn>
              <a:cxn ang="0">
                <a:pos x="T2" y="T3"/>
              </a:cxn>
              <a:cxn ang="0">
                <a:pos x="T4" y="T5"/>
              </a:cxn>
              <a:cxn ang="0">
                <a:pos x="T6" y="T7"/>
              </a:cxn>
              <a:cxn ang="0">
                <a:pos x="T8" y="T9"/>
              </a:cxn>
              <a:cxn ang="0">
                <a:pos x="T10" y="T11"/>
              </a:cxn>
              <a:cxn ang="0">
                <a:pos x="T12" y="T13"/>
              </a:cxn>
            </a:cxnLst>
            <a:rect l="0" t="0" r="r" b="b"/>
            <a:pathLst>
              <a:path w="487" h="509">
                <a:moveTo>
                  <a:pt x="0" y="388"/>
                </a:moveTo>
                <a:lnTo>
                  <a:pt x="0" y="388"/>
                </a:lnTo>
                <a:cubicBezTo>
                  <a:pt x="0" y="456"/>
                  <a:pt x="90" y="508"/>
                  <a:pt x="239" y="508"/>
                </a:cubicBezTo>
                <a:cubicBezTo>
                  <a:pt x="388" y="508"/>
                  <a:pt x="486" y="456"/>
                  <a:pt x="486" y="388"/>
                </a:cubicBezTo>
                <a:cubicBezTo>
                  <a:pt x="486" y="0"/>
                  <a:pt x="486" y="0"/>
                  <a:pt x="486" y="0"/>
                </a:cubicBezTo>
                <a:cubicBezTo>
                  <a:pt x="0" y="0"/>
                  <a:pt x="0" y="0"/>
                  <a:pt x="0" y="0"/>
                </a:cubicBezTo>
                <a:lnTo>
                  <a:pt x="0" y="38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722" name="Line 602"/>
          <p:cNvSpPr>
            <a:spLocks noChangeShapeType="1"/>
          </p:cNvSpPr>
          <p:nvPr/>
        </p:nvSpPr>
        <p:spPr bwMode="auto">
          <a:xfrm>
            <a:off x="12179341" y="11427548"/>
            <a:ext cx="237315"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723" name="Line 603"/>
          <p:cNvSpPr>
            <a:spLocks noChangeShapeType="1"/>
          </p:cNvSpPr>
          <p:nvPr/>
        </p:nvSpPr>
        <p:spPr bwMode="auto">
          <a:xfrm>
            <a:off x="12299461" y="11152146"/>
            <a:ext cx="2931" cy="278334"/>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724" name="Freeform 604"/>
          <p:cNvSpPr>
            <a:spLocks noChangeArrowheads="1"/>
          </p:cNvSpPr>
          <p:nvPr/>
        </p:nvSpPr>
        <p:spPr bwMode="auto">
          <a:xfrm>
            <a:off x="12050428" y="10873812"/>
            <a:ext cx="90824" cy="90824"/>
          </a:xfrm>
          <a:custGeom>
            <a:avLst/>
            <a:gdLst>
              <a:gd name="T0" fmla="*/ 134 w 135"/>
              <a:gd name="T1" fmla="*/ 0 h 135"/>
              <a:gd name="T2" fmla="*/ 134 w 135"/>
              <a:gd name="T3" fmla="*/ 0 h 135"/>
              <a:gd name="T4" fmla="*/ 0 w 135"/>
              <a:gd name="T5" fmla="*/ 0 h 135"/>
              <a:gd name="T6" fmla="*/ 134 w 135"/>
              <a:gd name="T7" fmla="*/ 134 h 135"/>
            </a:gdLst>
            <a:ahLst/>
            <a:cxnLst>
              <a:cxn ang="0">
                <a:pos x="T0" y="T1"/>
              </a:cxn>
              <a:cxn ang="0">
                <a:pos x="T2" y="T3"/>
              </a:cxn>
              <a:cxn ang="0">
                <a:pos x="T4" y="T5"/>
              </a:cxn>
              <a:cxn ang="0">
                <a:pos x="T6" y="T7"/>
              </a:cxn>
            </a:cxnLst>
            <a:rect l="0" t="0" r="r" b="b"/>
            <a:pathLst>
              <a:path w="135" h="135">
                <a:moveTo>
                  <a:pt x="134" y="0"/>
                </a:moveTo>
                <a:lnTo>
                  <a:pt x="134" y="0"/>
                </a:lnTo>
                <a:cubicBezTo>
                  <a:pt x="0" y="0"/>
                  <a:pt x="0" y="0"/>
                  <a:pt x="0" y="0"/>
                </a:cubicBezTo>
                <a:cubicBezTo>
                  <a:pt x="0" y="0"/>
                  <a:pt x="0" y="134"/>
                  <a:pt x="134" y="13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725" name="Freeform 605"/>
          <p:cNvSpPr>
            <a:spLocks noChangeArrowheads="1"/>
          </p:cNvSpPr>
          <p:nvPr/>
        </p:nvSpPr>
        <p:spPr bwMode="auto">
          <a:xfrm>
            <a:off x="12463533" y="10873812"/>
            <a:ext cx="90826" cy="90824"/>
          </a:xfrm>
          <a:custGeom>
            <a:avLst/>
            <a:gdLst>
              <a:gd name="T0" fmla="*/ 0 w 135"/>
              <a:gd name="T1" fmla="*/ 0 h 135"/>
              <a:gd name="T2" fmla="*/ 0 w 135"/>
              <a:gd name="T3" fmla="*/ 0 h 135"/>
              <a:gd name="T4" fmla="*/ 134 w 135"/>
              <a:gd name="T5" fmla="*/ 0 h 135"/>
              <a:gd name="T6" fmla="*/ 0 w 135"/>
              <a:gd name="T7" fmla="*/ 134 h 135"/>
            </a:gdLst>
            <a:ahLst/>
            <a:cxnLst>
              <a:cxn ang="0">
                <a:pos x="T0" y="T1"/>
              </a:cxn>
              <a:cxn ang="0">
                <a:pos x="T2" y="T3"/>
              </a:cxn>
              <a:cxn ang="0">
                <a:pos x="T4" y="T5"/>
              </a:cxn>
              <a:cxn ang="0">
                <a:pos x="T6" y="T7"/>
              </a:cxn>
            </a:cxnLst>
            <a:rect l="0" t="0" r="r" b="b"/>
            <a:pathLst>
              <a:path w="135" h="135">
                <a:moveTo>
                  <a:pt x="0" y="0"/>
                </a:moveTo>
                <a:lnTo>
                  <a:pt x="0" y="0"/>
                </a:lnTo>
                <a:cubicBezTo>
                  <a:pt x="134" y="0"/>
                  <a:pt x="134" y="0"/>
                  <a:pt x="134" y="0"/>
                </a:cubicBezTo>
                <a:cubicBezTo>
                  <a:pt x="134" y="0"/>
                  <a:pt x="134" y="134"/>
                  <a:pt x="0" y="13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726" name="Freeform 606"/>
          <p:cNvSpPr>
            <a:spLocks noChangeArrowheads="1"/>
          </p:cNvSpPr>
          <p:nvPr/>
        </p:nvSpPr>
        <p:spPr bwMode="auto">
          <a:xfrm>
            <a:off x="13266302" y="10982216"/>
            <a:ext cx="621122" cy="357437"/>
          </a:xfrm>
          <a:custGeom>
            <a:avLst/>
            <a:gdLst>
              <a:gd name="T0" fmla="*/ 933 w 934"/>
              <a:gd name="T1" fmla="*/ 0 h 538"/>
              <a:gd name="T2" fmla="*/ 0 w 934"/>
              <a:gd name="T3" fmla="*/ 0 h 538"/>
              <a:gd name="T4" fmla="*/ 0 w 934"/>
              <a:gd name="T5" fmla="*/ 537 h 538"/>
              <a:gd name="T6" fmla="*/ 933 w 934"/>
              <a:gd name="T7" fmla="*/ 537 h 538"/>
              <a:gd name="T8" fmla="*/ 933 w 934"/>
              <a:gd name="T9" fmla="*/ 0 h 538"/>
            </a:gdLst>
            <a:ahLst/>
            <a:cxnLst>
              <a:cxn ang="0">
                <a:pos x="T0" y="T1"/>
              </a:cxn>
              <a:cxn ang="0">
                <a:pos x="T2" y="T3"/>
              </a:cxn>
              <a:cxn ang="0">
                <a:pos x="T4" y="T5"/>
              </a:cxn>
              <a:cxn ang="0">
                <a:pos x="T6" y="T7"/>
              </a:cxn>
              <a:cxn ang="0">
                <a:pos x="T8" y="T9"/>
              </a:cxn>
            </a:cxnLst>
            <a:rect l="0" t="0" r="r" b="b"/>
            <a:pathLst>
              <a:path w="934" h="538">
                <a:moveTo>
                  <a:pt x="933" y="0"/>
                </a:moveTo>
                <a:lnTo>
                  <a:pt x="0" y="0"/>
                </a:lnTo>
                <a:lnTo>
                  <a:pt x="0" y="537"/>
                </a:lnTo>
                <a:lnTo>
                  <a:pt x="933" y="537"/>
                </a:lnTo>
                <a:lnTo>
                  <a:pt x="933"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727" name="Line 607"/>
          <p:cNvSpPr>
            <a:spLocks noChangeShapeType="1"/>
          </p:cNvSpPr>
          <p:nvPr/>
        </p:nvSpPr>
        <p:spPr bwMode="auto">
          <a:xfrm>
            <a:off x="13266302" y="11102340"/>
            <a:ext cx="621122"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728" name="Freeform 608"/>
          <p:cNvSpPr>
            <a:spLocks noChangeArrowheads="1"/>
          </p:cNvSpPr>
          <p:nvPr/>
        </p:nvSpPr>
        <p:spPr bwMode="auto">
          <a:xfrm>
            <a:off x="13529986" y="11102340"/>
            <a:ext cx="99613" cy="61526"/>
          </a:xfrm>
          <a:custGeom>
            <a:avLst/>
            <a:gdLst>
              <a:gd name="T0" fmla="*/ 0 w 151"/>
              <a:gd name="T1" fmla="*/ 0 h 91"/>
              <a:gd name="T2" fmla="*/ 0 w 151"/>
              <a:gd name="T3" fmla="*/ 90 h 91"/>
              <a:gd name="T4" fmla="*/ 150 w 151"/>
              <a:gd name="T5" fmla="*/ 90 h 91"/>
              <a:gd name="T6" fmla="*/ 150 w 151"/>
              <a:gd name="T7" fmla="*/ 0 h 91"/>
            </a:gdLst>
            <a:ahLst/>
            <a:cxnLst>
              <a:cxn ang="0">
                <a:pos x="T0" y="T1"/>
              </a:cxn>
              <a:cxn ang="0">
                <a:pos x="T2" y="T3"/>
              </a:cxn>
              <a:cxn ang="0">
                <a:pos x="T4" y="T5"/>
              </a:cxn>
              <a:cxn ang="0">
                <a:pos x="T6" y="T7"/>
              </a:cxn>
            </a:cxnLst>
            <a:rect l="0" t="0" r="r" b="b"/>
            <a:pathLst>
              <a:path w="151" h="91">
                <a:moveTo>
                  <a:pt x="0" y="0"/>
                </a:moveTo>
                <a:lnTo>
                  <a:pt x="0" y="90"/>
                </a:lnTo>
                <a:lnTo>
                  <a:pt x="150" y="90"/>
                </a:lnTo>
                <a:lnTo>
                  <a:pt x="15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729" name="Freeform 609"/>
          <p:cNvSpPr>
            <a:spLocks noChangeArrowheads="1"/>
          </p:cNvSpPr>
          <p:nvPr/>
        </p:nvSpPr>
        <p:spPr bwMode="auto">
          <a:xfrm>
            <a:off x="13488968" y="10903110"/>
            <a:ext cx="178721" cy="79104"/>
          </a:xfrm>
          <a:custGeom>
            <a:avLst/>
            <a:gdLst>
              <a:gd name="T0" fmla="*/ 0 w 269"/>
              <a:gd name="T1" fmla="*/ 120 h 121"/>
              <a:gd name="T2" fmla="*/ 0 w 269"/>
              <a:gd name="T3" fmla="*/ 120 h 121"/>
              <a:gd name="T4" fmla="*/ 134 w 269"/>
              <a:gd name="T5" fmla="*/ 0 h 121"/>
              <a:gd name="T6" fmla="*/ 268 w 269"/>
              <a:gd name="T7" fmla="*/ 120 h 121"/>
            </a:gdLst>
            <a:ahLst/>
            <a:cxnLst>
              <a:cxn ang="0">
                <a:pos x="T0" y="T1"/>
              </a:cxn>
              <a:cxn ang="0">
                <a:pos x="T2" y="T3"/>
              </a:cxn>
              <a:cxn ang="0">
                <a:pos x="T4" y="T5"/>
              </a:cxn>
              <a:cxn ang="0">
                <a:pos x="T6" y="T7"/>
              </a:cxn>
            </a:cxnLst>
            <a:rect l="0" t="0" r="r" b="b"/>
            <a:pathLst>
              <a:path w="269" h="121">
                <a:moveTo>
                  <a:pt x="0" y="120"/>
                </a:moveTo>
                <a:lnTo>
                  <a:pt x="0" y="120"/>
                </a:lnTo>
                <a:cubicBezTo>
                  <a:pt x="0" y="120"/>
                  <a:pt x="0" y="0"/>
                  <a:pt x="134" y="0"/>
                </a:cubicBezTo>
                <a:cubicBezTo>
                  <a:pt x="268" y="0"/>
                  <a:pt x="268" y="120"/>
                  <a:pt x="268" y="12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742" name="Freeform 622"/>
          <p:cNvSpPr>
            <a:spLocks noChangeArrowheads="1"/>
          </p:cNvSpPr>
          <p:nvPr/>
        </p:nvSpPr>
        <p:spPr bwMode="auto">
          <a:xfrm>
            <a:off x="1775548" y="12277196"/>
            <a:ext cx="621122" cy="322281"/>
          </a:xfrm>
          <a:custGeom>
            <a:avLst/>
            <a:gdLst>
              <a:gd name="T0" fmla="*/ 672 w 934"/>
              <a:gd name="T1" fmla="*/ 150 h 487"/>
              <a:gd name="T2" fmla="*/ 933 w 934"/>
              <a:gd name="T3" fmla="*/ 0 h 487"/>
              <a:gd name="T4" fmla="*/ 933 w 934"/>
              <a:gd name="T5" fmla="*/ 486 h 487"/>
              <a:gd name="T6" fmla="*/ 672 w 934"/>
              <a:gd name="T7" fmla="*/ 329 h 487"/>
              <a:gd name="T8" fmla="*/ 672 w 934"/>
              <a:gd name="T9" fmla="*/ 486 h 487"/>
              <a:gd name="T10" fmla="*/ 0 w 934"/>
              <a:gd name="T11" fmla="*/ 486 h 487"/>
              <a:gd name="T12" fmla="*/ 0 w 934"/>
              <a:gd name="T13" fmla="*/ 0 h 487"/>
              <a:gd name="T14" fmla="*/ 672 w 934"/>
              <a:gd name="T15" fmla="*/ 0 h 487"/>
              <a:gd name="T16" fmla="*/ 672 w 934"/>
              <a:gd name="T17" fmla="*/ 150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4" h="487">
                <a:moveTo>
                  <a:pt x="672" y="150"/>
                </a:moveTo>
                <a:lnTo>
                  <a:pt x="933" y="0"/>
                </a:lnTo>
                <a:lnTo>
                  <a:pt x="933" y="486"/>
                </a:lnTo>
                <a:lnTo>
                  <a:pt x="672" y="329"/>
                </a:lnTo>
                <a:lnTo>
                  <a:pt x="672" y="486"/>
                </a:lnTo>
                <a:lnTo>
                  <a:pt x="0" y="486"/>
                </a:lnTo>
                <a:lnTo>
                  <a:pt x="0" y="0"/>
                </a:lnTo>
                <a:lnTo>
                  <a:pt x="672" y="0"/>
                </a:lnTo>
                <a:lnTo>
                  <a:pt x="672" y="15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743" name="Line 623"/>
          <p:cNvSpPr>
            <a:spLocks noChangeShapeType="1"/>
          </p:cNvSpPr>
          <p:nvPr/>
        </p:nvSpPr>
        <p:spPr bwMode="auto">
          <a:xfrm>
            <a:off x="1825356" y="12356302"/>
            <a:ext cx="41018"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744" name="Line 624"/>
          <p:cNvSpPr>
            <a:spLocks noChangeShapeType="1"/>
          </p:cNvSpPr>
          <p:nvPr/>
        </p:nvSpPr>
        <p:spPr bwMode="auto">
          <a:xfrm>
            <a:off x="1904460" y="12356302"/>
            <a:ext cx="41018"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745" name="Freeform 625"/>
          <p:cNvSpPr>
            <a:spLocks noChangeArrowheads="1"/>
          </p:cNvSpPr>
          <p:nvPr/>
        </p:nvSpPr>
        <p:spPr bwMode="auto">
          <a:xfrm>
            <a:off x="1834143" y="12435406"/>
            <a:ext cx="178721" cy="105473"/>
          </a:xfrm>
          <a:custGeom>
            <a:avLst/>
            <a:gdLst>
              <a:gd name="T0" fmla="*/ 269 w 270"/>
              <a:gd name="T1" fmla="*/ 0 h 158"/>
              <a:gd name="T2" fmla="*/ 0 w 270"/>
              <a:gd name="T3" fmla="*/ 0 h 158"/>
              <a:gd name="T4" fmla="*/ 0 w 270"/>
              <a:gd name="T5" fmla="*/ 157 h 158"/>
              <a:gd name="T6" fmla="*/ 269 w 270"/>
              <a:gd name="T7" fmla="*/ 157 h 158"/>
              <a:gd name="T8" fmla="*/ 269 w 270"/>
              <a:gd name="T9" fmla="*/ 0 h 158"/>
            </a:gdLst>
            <a:ahLst/>
            <a:cxnLst>
              <a:cxn ang="0">
                <a:pos x="T0" y="T1"/>
              </a:cxn>
              <a:cxn ang="0">
                <a:pos x="T2" y="T3"/>
              </a:cxn>
              <a:cxn ang="0">
                <a:pos x="T4" y="T5"/>
              </a:cxn>
              <a:cxn ang="0">
                <a:pos x="T6" y="T7"/>
              </a:cxn>
              <a:cxn ang="0">
                <a:pos x="T8" y="T9"/>
              </a:cxn>
            </a:cxnLst>
            <a:rect l="0" t="0" r="r" b="b"/>
            <a:pathLst>
              <a:path w="270" h="158">
                <a:moveTo>
                  <a:pt x="269" y="0"/>
                </a:moveTo>
                <a:lnTo>
                  <a:pt x="0" y="0"/>
                </a:lnTo>
                <a:lnTo>
                  <a:pt x="0" y="157"/>
                </a:lnTo>
                <a:lnTo>
                  <a:pt x="269" y="157"/>
                </a:lnTo>
                <a:lnTo>
                  <a:pt x="269"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746" name="Freeform 626"/>
          <p:cNvSpPr>
            <a:spLocks noChangeArrowheads="1"/>
          </p:cNvSpPr>
          <p:nvPr/>
        </p:nvSpPr>
        <p:spPr bwMode="auto">
          <a:xfrm>
            <a:off x="1825356" y="12198092"/>
            <a:ext cx="336928" cy="79104"/>
          </a:xfrm>
          <a:custGeom>
            <a:avLst/>
            <a:gdLst>
              <a:gd name="T0" fmla="*/ 0 w 509"/>
              <a:gd name="T1" fmla="*/ 0 h 120"/>
              <a:gd name="T2" fmla="*/ 388 w 509"/>
              <a:gd name="T3" fmla="*/ 0 h 120"/>
              <a:gd name="T4" fmla="*/ 508 w 509"/>
              <a:gd name="T5" fmla="*/ 119 h 120"/>
            </a:gdLst>
            <a:ahLst/>
            <a:cxnLst>
              <a:cxn ang="0">
                <a:pos x="T0" y="T1"/>
              </a:cxn>
              <a:cxn ang="0">
                <a:pos x="T2" y="T3"/>
              </a:cxn>
              <a:cxn ang="0">
                <a:pos x="T4" y="T5"/>
              </a:cxn>
            </a:cxnLst>
            <a:rect l="0" t="0" r="r" b="b"/>
            <a:pathLst>
              <a:path w="509" h="120">
                <a:moveTo>
                  <a:pt x="0" y="0"/>
                </a:moveTo>
                <a:lnTo>
                  <a:pt x="388" y="0"/>
                </a:lnTo>
                <a:lnTo>
                  <a:pt x="508" y="11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747" name="Freeform 627"/>
          <p:cNvSpPr>
            <a:spLocks noChangeArrowheads="1"/>
          </p:cNvSpPr>
          <p:nvPr/>
        </p:nvSpPr>
        <p:spPr bwMode="auto">
          <a:xfrm>
            <a:off x="3050021" y="12177581"/>
            <a:ext cx="621122" cy="421894"/>
          </a:xfrm>
          <a:custGeom>
            <a:avLst/>
            <a:gdLst>
              <a:gd name="T0" fmla="*/ 679 w 934"/>
              <a:gd name="T1" fmla="*/ 149 h 636"/>
              <a:gd name="T2" fmla="*/ 560 w 934"/>
              <a:gd name="T3" fmla="*/ 0 h 636"/>
              <a:gd name="T4" fmla="*/ 380 w 934"/>
              <a:gd name="T5" fmla="*/ 0 h 636"/>
              <a:gd name="T6" fmla="*/ 261 w 934"/>
              <a:gd name="T7" fmla="*/ 149 h 636"/>
              <a:gd name="T8" fmla="*/ 0 w 934"/>
              <a:gd name="T9" fmla="*/ 149 h 636"/>
              <a:gd name="T10" fmla="*/ 0 w 934"/>
              <a:gd name="T11" fmla="*/ 635 h 636"/>
              <a:gd name="T12" fmla="*/ 933 w 934"/>
              <a:gd name="T13" fmla="*/ 635 h 636"/>
              <a:gd name="T14" fmla="*/ 933 w 934"/>
              <a:gd name="T15" fmla="*/ 149 h 636"/>
              <a:gd name="T16" fmla="*/ 679 w 934"/>
              <a:gd name="T17" fmla="*/ 149 h 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4" h="636">
                <a:moveTo>
                  <a:pt x="679" y="149"/>
                </a:moveTo>
                <a:lnTo>
                  <a:pt x="560" y="0"/>
                </a:lnTo>
                <a:lnTo>
                  <a:pt x="380" y="0"/>
                </a:lnTo>
                <a:lnTo>
                  <a:pt x="261" y="149"/>
                </a:lnTo>
                <a:lnTo>
                  <a:pt x="0" y="149"/>
                </a:lnTo>
                <a:lnTo>
                  <a:pt x="0" y="635"/>
                </a:lnTo>
                <a:lnTo>
                  <a:pt x="933" y="635"/>
                </a:lnTo>
                <a:lnTo>
                  <a:pt x="933" y="149"/>
                </a:lnTo>
                <a:lnTo>
                  <a:pt x="679" y="14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748" name="Freeform 628"/>
          <p:cNvSpPr>
            <a:spLocks noChangeArrowheads="1"/>
          </p:cNvSpPr>
          <p:nvPr/>
        </p:nvSpPr>
        <p:spPr bwMode="auto">
          <a:xfrm>
            <a:off x="3284407" y="12356302"/>
            <a:ext cx="158210" cy="164070"/>
          </a:xfrm>
          <a:custGeom>
            <a:avLst/>
            <a:gdLst>
              <a:gd name="T0" fmla="*/ 238 w 239"/>
              <a:gd name="T1" fmla="*/ 119 h 247"/>
              <a:gd name="T2" fmla="*/ 238 w 239"/>
              <a:gd name="T3" fmla="*/ 119 h 247"/>
              <a:gd name="T4" fmla="*/ 119 w 239"/>
              <a:gd name="T5" fmla="*/ 0 h 247"/>
              <a:gd name="T6" fmla="*/ 0 w 239"/>
              <a:gd name="T7" fmla="*/ 119 h 247"/>
              <a:gd name="T8" fmla="*/ 119 w 239"/>
              <a:gd name="T9" fmla="*/ 246 h 247"/>
              <a:gd name="T10" fmla="*/ 238 w 239"/>
              <a:gd name="T11" fmla="*/ 119 h 247"/>
            </a:gdLst>
            <a:ahLst/>
            <a:cxnLst>
              <a:cxn ang="0">
                <a:pos x="T0" y="T1"/>
              </a:cxn>
              <a:cxn ang="0">
                <a:pos x="T2" y="T3"/>
              </a:cxn>
              <a:cxn ang="0">
                <a:pos x="T4" y="T5"/>
              </a:cxn>
              <a:cxn ang="0">
                <a:pos x="T6" y="T7"/>
              </a:cxn>
              <a:cxn ang="0">
                <a:pos x="T8" y="T9"/>
              </a:cxn>
              <a:cxn ang="0">
                <a:pos x="T10" y="T11"/>
              </a:cxn>
            </a:cxnLst>
            <a:rect l="0" t="0" r="r" b="b"/>
            <a:pathLst>
              <a:path w="239" h="247">
                <a:moveTo>
                  <a:pt x="238" y="119"/>
                </a:moveTo>
                <a:lnTo>
                  <a:pt x="238" y="119"/>
                </a:lnTo>
                <a:cubicBezTo>
                  <a:pt x="238" y="60"/>
                  <a:pt x="186" y="0"/>
                  <a:pt x="119" y="0"/>
                </a:cubicBezTo>
                <a:cubicBezTo>
                  <a:pt x="52" y="0"/>
                  <a:pt x="0" y="60"/>
                  <a:pt x="0" y="119"/>
                </a:cubicBezTo>
                <a:cubicBezTo>
                  <a:pt x="0" y="186"/>
                  <a:pt x="52" y="246"/>
                  <a:pt x="119" y="246"/>
                </a:cubicBezTo>
                <a:cubicBezTo>
                  <a:pt x="186" y="246"/>
                  <a:pt x="238" y="186"/>
                  <a:pt x="238" y="11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749" name="Line 629"/>
          <p:cNvSpPr>
            <a:spLocks noChangeShapeType="1"/>
          </p:cNvSpPr>
          <p:nvPr/>
        </p:nvSpPr>
        <p:spPr bwMode="auto">
          <a:xfrm>
            <a:off x="3129125" y="12277196"/>
            <a:ext cx="2931" cy="32228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750" name="Freeform 630"/>
          <p:cNvSpPr>
            <a:spLocks noChangeArrowheads="1"/>
          </p:cNvSpPr>
          <p:nvPr/>
        </p:nvSpPr>
        <p:spPr bwMode="auto">
          <a:xfrm>
            <a:off x="3580317" y="12356302"/>
            <a:ext cx="2931" cy="292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grpSp>
        <p:nvGrpSpPr>
          <p:cNvPr id="25" name="Group 24"/>
          <p:cNvGrpSpPr/>
          <p:nvPr/>
        </p:nvGrpSpPr>
        <p:grpSpPr>
          <a:xfrm>
            <a:off x="4330350" y="12186372"/>
            <a:ext cx="621122" cy="421894"/>
            <a:chOff x="4330350" y="12186372"/>
            <a:chExt cx="621122" cy="421894"/>
          </a:xfrm>
        </p:grpSpPr>
        <p:sp>
          <p:nvSpPr>
            <p:cNvPr id="5751" name="Freeform 631"/>
            <p:cNvSpPr>
              <a:spLocks noChangeArrowheads="1"/>
            </p:cNvSpPr>
            <p:nvPr/>
          </p:nvSpPr>
          <p:spPr bwMode="auto">
            <a:xfrm>
              <a:off x="4330350" y="12186372"/>
              <a:ext cx="621122" cy="421894"/>
            </a:xfrm>
            <a:custGeom>
              <a:avLst/>
              <a:gdLst>
                <a:gd name="T0" fmla="*/ 934 w 935"/>
                <a:gd name="T1" fmla="*/ 0 h 635"/>
                <a:gd name="T2" fmla="*/ 0 w 935"/>
                <a:gd name="T3" fmla="*/ 0 h 635"/>
                <a:gd name="T4" fmla="*/ 0 w 935"/>
                <a:gd name="T5" fmla="*/ 634 h 635"/>
                <a:gd name="T6" fmla="*/ 934 w 935"/>
                <a:gd name="T7" fmla="*/ 634 h 635"/>
                <a:gd name="T8" fmla="*/ 934 w 935"/>
                <a:gd name="T9" fmla="*/ 0 h 635"/>
              </a:gdLst>
              <a:ahLst/>
              <a:cxnLst>
                <a:cxn ang="0">
                  <a:pos x="T0" y="T1"/>
                </a:cxn>
                <a:cxn ang="0">
                  <a:pos x="T2" y="T3"/>
                </a:cxn>
                <a:cxn ang="0">
                  <a:pos x="T4" y="T5"/>
                </a:cxn>
                <a:cxn ang="0">
                  <a:pos x="T6" y="T7"/>
                </a:cxn>
                <a:cxn ang="0">
                  <a:pos x="T8" y="T9"/>
                </a:cxn>
              </a:cxnLst>
              <a:rect l="0" t="0" r="r" b="b"/>
              <a:pathLst>
                <a:path w="935" h="635">
                  <a:moveTo>
                    <a:pt x="934" y="0"/>
                  </a:moveTo>
                  <a:lnTo>
                    <a:pt x="0" y="0"/>
                  </a:lnTo>
                  <a:lnTo>
                    <a:pt x="0" y="634"/>
                  </a:lnTo>
                  <a:lnTo>
                    <a:pt x="934" y="634"/>
                  </a:lnTo>
                  <a:lnTo>
                    <a:pt x="934"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752" name="Freeform 632"/>
            <p:cNvSpPr>
              <a:spLocks noChangeArrowheads="1"/>
            </p:cNvSpPr>
            <p:nvPr/>
          </p:nvSpPr>
          <p:spPr bwMode="auto">
            <a:xfrm>
              <a:off x="4330350" y="12347511"/>
              <a:ext cx="621122" cy="222666"/>
            </a:xfrm>
            <a:custGeom>
              <a:avLst/>
              <a:gdLst>
                <a:gd name="T0" fmla="*/ 0 w 935"/>
                <a:gd name="T1" fmla="*/ 306 h 337"/>
                <a:gd name="T2" fmla="*/ 344 w 935"/>
                <a:gd name="T3" fmla="*/ 0 h 337"/>
                <a:gd name="T4" fmla="*/ 523 w 935"/>
                <a:gd name="T5" fmla="*/ 179 h 337"/>
                <a:gd name="T6" fmla="*/ 613 w 935"/>
                <a:gd name="T7" fmla="*/ 59 h 337"/>
                <a:gd name="T8" fmla="*/ 934 w 935"/>
                <a:gd name="T9" fmla="*/ 336 h 337"/>
              </a:gdLst>
              <a:ahLst/>
              <a:cxnLst>
                <a:cxn ang="0">
                  <a:pos x="T0" y="T1"/>
                </a:cxn>
                <a:cxn ang="0">
                  <a:pos x="T2" y="T3"/>
                </a:cxn>
                <a:cxn ang="0">
                  <a:pos x="T4" y="T5"/>
                </a:cxn>
                <a:cxn ang="0">
                  <a:pos x="T6" y="T7"/>
                </a:cxn>
                <a:cxn ang="0">
                  <a:pos x="T8" y="T9"/>
                </a:cxn>
              </a:cxnLst>
              <a:rect l="0" t="0" r="r" b="b"/>
              <a:pathLst>
                <a:path w="935" h="337">
                  <a:moveTo>
                    <a:pt x="0" y="306"/>
                  </a:moveTo>
                  <a:lnTo>
                    <a:pt x="344" y="0"/>
                  </a:lnTo>
                  <a:lnTo>
                    <a:pt x="523" y="179"/>
                  </a:lnTo>
                  <a:lnTo>
                    <a:pt x="613" y="59"/>
                  </a:lnTo>
                  <a:lnTo>
                    <a:pt x="934" y="336"/>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753" name="Freeform 633"/>
            <p:cNvSpPr>
              <a:spLocks noChangeArrowheads="1"/>
            </p:cNvSpPr>
            <p:nvPr/>
          </p:nvSpPr>
          <p:spPr bwMode="auto">
            <a:xfrm>
              <a:off x="4775684" y="12247900"/>
              <a:ext cx="105473" cy="99613"/>
            </a:xfrm>
            <a:custGeom>
              <a:avLst/>
              <a:gdLst>
                <a:gd name="T0" fmla="*/ 157 w 158"/>
                <a:gd name="T1" fmla="*/ 75 h 151"/>
                <a:gd name="T2" fmla="*/ 157 w 158"/>
                <a:gd name="T3" fmla="*/ 75 h 151"/>
                <a:gd name="T4" fmla="*/ 75 w 158"/>
                <a:gd name="T5" fmla="*/ 150 h 151"/>
                <a:gd name="T6" fmla="*/ 0 w 158"/>
                <a:gd name="T7" fmla="*/ 75 h 151"/>
                <a:gd name="T8" fmla="*/ 75 w 158"/>
                <a:gd name="T9" fmla="*/ 0 h 151"/>
                <a:gd name="T10" fmla="*/ 157 w 158"/>
                <a:gd name="T11" fmla="*/ 75 h 151"/>
              </a:gdLst>
              <a:ahLst/>
              <a:cxnLst>
                <a:cxn ang="0">
                  <a:pos x="T0" y="T1"/>
                </a:cxn>
                <a:cxn ang="0">
                  <a:pos x="T2" y="T3"/>
                </a:cxn>
                <a:cxn ang="0">
                  <a:pos x="T4" y="T5"/>
                </a:cxn>
                <a:cxn ang="0">
                  <a:pos x="T6" y="T7"/>
                </a:cxn>
                <a:cxn ang="0">
                  <a:pos x="T8" y="T9"/>
                </a:cxn>
                <a:cxn ang="0">
                  <a:pos x="T10" y="T11"/>
                </a:cxn>
              </a:cxnLst>
              <a:rect l="0" t="0" r="r" b="b"/>
              <a:pathLst>
                <a:path w="158" h="151">
                  <a:moveTo>
                    <a:pt x="157" y="75"/>
                  </a:moveTo>
                  <a:lnTo>
                    <a:pt x="157" y="75"/>
                  </a:lnTo>
                  <a:cubicBezTo>
                    <a:pt x="157" y="120"/>
                    <a:pt x="120" y="150"/>
                    <a:pt x="75" y="150"/>
                  </a:cubicBezTo>
                  <a:cubicBezTo>
                    <a:pt x="38" y="150"/>
                    <a:pt x="0" y="120"/>
                    <a:pt x="0" y="75"/>
                  </a:cubicBezTo>
                  <a:cubicBezTo>
                    <a:pt x="0" y="38"/>
                    <a:pt x="38" y="0"/>
                    <a:pt x="75" y="0"/>
                  </a:cubicBezTo>
                  <a:cubicBezTo>
                    <a:pt x="120" y="0"/>
                    <a:pt x="157" y="38"/>
                    <a:pt x="157" y="75"/>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grpSp>
      <p:sp>
        <p:nvSpPr>
          <p:cNvPr id="5754" name="Freeform 634"/>
          <p:cNvSpPr>
            <a:spLocks noChangeArrowheads="1"/>
          </p:cNvSpPr>
          <p:nvPr/>
        </p:nvSpPr>
        <p:spPr bwMode="auto">
          <a:xfrm>
            <a:off x="5604824" y="12236178"/>
            <a:ext cx="521509" cy="401387"/>
          </a:xfrm>
          <a:custGeom>
            <a:avLst/>
            <a:gdLst>
              <a:gd name="T0" fmla="*/ 784 w 785"/>
              <a:gd name="T1" fmla="*/ 0 h 605"/>
              <a:gd name="T2" fmla="*/ 0 w 785"/>
              <a:gd name="T3" fmla="*/ 0 h 605"/>
              <a:gd name="T4" fmla="*/ 0 w 785"/>
              <a:gd name="T5" fmla="*/ 604 h 605"/>
              <a:gd name="T6" fmla="*/ 784 w 785"/>
              <a:gd name="T7" fmla="*/ 604 h 605"/>
              <a:gd name="T8" fmla="*/ 784 w 785"/>
              <a:gd name="T9" fmla="*/ 0 h 605"/>
            </a:gdLst>
            <a:ahLst/>
            <a:cxnLst>
              <a:cxn ang="0">
                <a:pos x="T0" y="T1"/>
              </a:cxn>
              <a:cxn ang="0">
                <a:pos x="T2" y="T3"/>
              </a:cxn>
              <a:cxn ang="0">
                <a:pos x="T4" y="T5"/>
              </a:cxn>
              <a:cxn ang="0">
                <a:pos x="T6" y="T7"/>
              </a:cxn>
              <a:cxn ang="0">
                <a:pos x="T8" y="T9"/>
              </a:cxn>
            </a:cxnLst>
            <a:rect l="0" t="0" r="r" b="b"/>
            <a:pathLst>
              <a:path w="785" h="605">
                <a:moveTo>
                  <a:pt x="784" y="0"/>
                </a:moveTo>
                <a:lnTo>
                  <a:pt x="0" y="0"/>
                </a:lnTo>
                <a:lnTo>
                  <a:pt x="0" y="604"/>
                </a:lnTo>
                <a:lnTo>
                  <a:pt x="784" y="604"/>
                </a:lnTo>
                <a:lnTo>
                  <a:pt x="784"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755" name="Freeform 635"/>
          <p:cNvSpPr>
            <a:spLocks noChangeArrowheads="1"/>
          </p:cNvSpPr>
          <p:nvPr/>
        </p:nvSpPr>
        <p:spPr bwMode="auto">
          <a:xfrm>
            <a:off x="5698577" y="12157074"/>
            <a:ext cx="527367" cy="401385"/>
          </a:xfrm>
          <a:custGeom>
            <a:avLst/>
            <a:gdLst>
              <a:gd name="T0" fmla="*/ 0 w 792"/>
              <a:gd name="T1" fmla="*/ 90 h 606"/>
              <a:gd name="T2" fmla="*/ 0 w 792"/>
              <a:gd name="T3" fmla="*/ 0 h 606"/>
              <a:gd name="T4" fmla="*/ 791 w 792"/>
              <a:gd name="T5" fmla="*/ 0 h 606"/>
              <a:gd name="T6" fmla="*/ 791 w 792"/>
              <a:gd name="T7" fmla="*/ 605 h 606"/>
              <a:gd name="T8" fmla="*/ 672 w 792"/>
              <a:gd name="T9" fmla="*/ 605 h 606"/>
            </a:gdLst>
            <a:ahLst/>
            <a:cxnLst>
              <a:cxn ang="0">
                <a:pos x="T0" y="T1"/>
              </a:cxn>
              <a:cxn ang="0">
                <a:pos x="T2" y="T3"/>
              </a:cxn>
              <a:cxn ang="0">
                <a:pos x="T4" y="T5"/>
              </a:cxn>
              <a:cxn ang="0">
                <a:pos x="T6" y="T7"/>
              </a:cxn>
              <a:cxn ang="0">
                <a:pos x="T8" y="T9"/>
              </a:cxn>
            </a:cxnLst>
            <a:rect l="0" t="0" r="r" b="b"/>
            <a:pathLst>
              <a:path w="792" h="606">
                <a:moveTo>
                  <a:pt x="0" y="90"/>
                </a:moveTo>
                <a:lnTo>
                  <a:pt x="0" y="0"/>
                </a:lnTo>
                <a:lnTo>
                  <a:pt x="791" y="0"/>
                </a:lnTo>
                <a:lnTo>
                  <a:pt x="791" y="605"/>
                </a:lnTo>
                <a:lnTo>
                  <a:pt x="672" y="605"/>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756" name="Freeform 636"/>
          <p:cNvSpPr>
            <a:spLocks noChangeArrowheads="1"/>
          </p:cNvSpPr>
          <p:nvPr/>
        </p:nvSpPr>
        <p:spPr bwMode="auto">
          <a:xfrm>
            <a:off x="5604824" y="12397320"/>
            <a:ext cx="521509" cy="222666"/>
          </a:xfrm>
          <a:custGeom>
            <a:avLst/>
            <a:gdLst>
              <a:gd name="T0" fmla="*/ 0 w 785"/>
              <a:gd name="T1" fmla="*/ 216 h 336"/>
              <a:gd name="T2" fmla="*/ 216 w 785"/>
              <a:gd name="T3" fmla="*/ 0 h 336"/>
              <a:gd name="T4" fmla="*/ 425 w 785"/>
              <a:gd name="T5" fmla="*/ 246 h 336"/>
              <a:gd name="T6" fmla="*/ 575 w 785"/>
              <a:gd name="T7" fmla="*/ 149 h 336"/>
              <a:gd name="T8" fmla="*/ 784 w 785"/>
              <a:gd name="T9" fmla="*/ 335 h 336"/>
            </a:gdLst>
            <a:ahLst/>
            <a:cxnLst>
              <a:cxn ang="0">
                <a:pos x="T0" y="T1"/>
              </a:cxn>
              <a:cxn ang="0">
                <a:pos x="T2" y="T3"/>
              </a:cxn>
              <a:cxn ang="0">
                <a:pos x="T4" y="T5"/>
              </a:cxn>
              <a:cxn ang="0">
                <a:pos x="T6" y="T7"/>
              </a:cxn>
              <a:cxn ang="0">
                <a:pos x="T8" y="T9"/>
              </a:cxn>
            </a:cxnLst>
            <a:rect l="0" t="0" r="r" b="b"/>
            <a:pathLst>
              <a:path w="785" h="336">
                <a:moveTo>
                  <a:pt x="0" y="216"/>
                </a:moveTo>
                <a:lnTo>
                  <a:pt x="216" y="0"/>
                </a:lnTo>
                <a:lnTo>
                  <a:pt x="425" y="246"/>
                </a:lnTo>
                <a:lnTo>
                  <a:pt x="575" y="149"/>
                </a:lnTo>
                <a:lnTo>
                  <a:pt x="784" y="335"/>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757" name="Freeform 637"/>
          <p:cNvSpPr>
            <a:spLocks noChangeArrowheads="1"/>
          </p:cNvSpPr>
          <p:nvPr/>
        </p:nvSpPr>
        <p:spPr bwMode="auto">
          <a:xfrm>
            <a:off x="5947613" y="12315285"/>
            <a:ext cx="99613" cy="99613"/>
          </a:xfrm>
          <a:custGeom>
            <a:avLst/>
            <a:gdLst>
              <a:gd name="T0" fmla="*/ 149 w 150"/>
              <a:gd name="T1" fmla="*/ 75 h 150"/>
              <a:gd name="T2" fmla="*/ 149 w 150"/>
              <a:gd name="T3" fmla="*/ 75 h 150"/>
              <a:gd name="T4" fmla="*/ 75 w 150"/>
              <a:gd name="T5" fmla="*/ 149 h 150"/>
              <a:gd name="T6" fmla="*/ 0 w 150"/>
              <a:gd name="T7" fmla="*/ 75 h 150"/>
              <a:gd name="T8" fmla="*/ 75 w 150"/>
              <a:gd name="T9" fmla="*/ 0 h 150"/>
              <a:gd name="T10" fmla="*/ 149 w 150"/>
              <a:gd name="T11" fmla="*/ 75 h 150"/>
            </a:gdLst>
            <a:ahLst/>
            <a:cxnLst>
              <a:cxn ang="0">
                <a:pos x="T0" y="T1"/>
              </a:cxn>
              <a:cxn ang="0">
                <a:pos x="T2" y="T3"/>
              </a:cxn>
              <a:cxn ang="0">
                <a:pos x="T4" y="T5"/>
              </a:cxn>
              <a:cxn ang="0">
                <a:pos x="T6" y="T7"/>
              </a:cxn>
              <a:cxn ang="0">
                <a:pos x="T8" y="T9"/>
              </a:cxn>
              <a:cxn ang="0">
                <a:pos x="T10" y="T11"/>
              </a:cxn>
            </a:cxnLst>
            <a:rect l="0" t="0" r="r" b="b"/>
            <a:pathLst>
              <a:path w="150" h="150">
                <a:moveTo>
                  <a:pt x="149" y="75"/>
                </a:moveTo>
                <a:lnTo>
                  <a:pt x="149" y="75"/>
                </a:lnTo>
                <a:cubicBezTo>
                  <a:pt x="149" y="120"/>
                  <a:pt x="112" y="149"/>
                  <a:pt x="75" y="149"/>
                </a:cubicBezTo>
                <a:cubicBezTo>
                  <a:pt x="30" y="149"/>
                  <a:pt x="0" y="120"/>
                  <a:pt x="0" y="75"/>
                </a:cubicBezTo>
                <a:cubicBezTo>
                  <a:pt x="0" y="37"/>
                  <a:pt x="30" y="0"/>
                  <a:pt x="75" y="0"/>
                </a:cubicBezTo>
                <a:cubicBezTo>
                  <a:pt x="112" y="0"/>
                  <a:pt x="149" y="37"/>
                  <a:pt x="149" y="75"/>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758" name="Freeform 638"/>
          <p:cNvSpPr>
            <a:spLocks noChangeArrowheads="1"/>
          </p:cNvSpPr>
          <p:nvPr/>
        </p:nvSpPr>
        <p:spPr bwMode="auto">
          <a:xfrm>
            <a:off x="6885153" y="12089687"/>
            <a:ext cx="621122" cy="621122"/>
          </a:xfrm>
          <a:custGeom>
            <a:avLst/>
            <a:gdLst>
              <a:gd name="T0" fmla="*/ 463 w 934"/>
              <a:gd name="T1" fmla="*/ 0 h 934"/>
              <a:gd name="T2" fmla="*/ 373 w 934"/>
              <a:gd name="T3" fmla="*/ 0 h 934"/>
              <a:gd name="T4" fmla="*/ 373 w 934"/>
              <a:gd name="T5" fmla="*/ 134 h 934"/>
              <a:gd name="T6" fmla="*/ 284 w 934"/>
              <a:gd name="T7" fmla="*/ 164 h 934"/>
              <a:gd name="T8" fmla="*/ 194 w 934"/>
              <a:gd name="T9" fmla="*/ 74 h 934"/>
              <a:gd name="T10" fmla="*/ 75 w 934"/>
              <a:gd name="T11" fmla="*/ 194 h 934"/>
              <a:gd name="T12" fmla="*/ 164 w 934"/>
              <a:gd name="T13" fmla="*/ 283 h 934"/>
              <a:gd name="T14" fmla="*/ 134 w 934"/>
              <a:gd name="T15" fmla="*/ 373 h 934"/>
              <a:gd name="T16" fmla="*/ 0 w 934"/>
              <a:gd name="T17" fmla="*/ 373 h 934"/>
              <a:gd name="T18" fmla="*/ 0 w 934"/>
              <a:gd name="T19" fmla="*/ 552 h 934"/>
              <a:gd name="T20" fmla="*/ 134 w 934"/>
              <a:gd name="T21" fmla="*/ 552 h 934"/>
              <a:gd name="T22" fmla="*/ 164 w 934"/>
              <a:gd name="T23" fmla="*/ 649 h 934"/>
              <a:gd name="T24" fmla="*/ 75 w 934"/>
              <a:gd name="T25" fmla="*/ 739 h 934"/>
              <a:gd name="T26" fmla="*/ 194 w 934"/>
              <a:gd name="T27" fmla="*/ 858 h 934"/>
              <a:gd name="T28" fmla="*/ 284 w 934"/>
              <a:gd name="T29" fmla="*/ 769 h 934"/>
              <a:gd name="T30" fmla="*/ 373 w 934"/>
              <a:gd name="T31" fmla="*/ 798 h 934"/>
              <a:gd name="T32" fmla="*/ 373 w 934"/>
              <a:gd name="T33" fmla="*/ 933 h 934"/>
              <a:gd name="T34" fmla="*/ 463 w 934"/>
              <a:gd name="T35" fmla="*/ 933 h 934"/>
              <a:gd name="T36" fmla="*/ 552 w 934"/>
              <a:gd name="T37" fmla="*/ 933 h 934"/>
              <a:gd name="T38" fmla="*/ 552 w 934"/>
              <a:gd name="T39" fmla="*/ 798 h 934"/>
              <a:gd name="T40" fmla="*/ 642 w 934"/>
              <a:gd name="T41" fmla="*/ 769 h 934"/>
              <a:gd name="T42" fmla="*/ 731 w 934"/>
              <a:gd name="T43" fmla="*/ 858 h 934"/>
              <a:gd name="T44" fmla="*/ 858 w 934"/>
              <a:gd name="T45" fmla="*/ 739 h 934"/>
              <a:gd name="T46" fmla="*/ 769 w 934"/>
              <a:gd name="T47" fmla="*/ 649 h 934"/>
              <a:gd name="T48" fmla="*/ 799 w 934"/>
              <a:gd name="T49" fmla="*/ 552 h 934"/>
              <a:gd name="T50" fmla="*/ 933 w 934"/>
              <a:gd name="T51" fmla="*/ 552 h 934"/>
              <a:gd name="T52" fmla="*/ 933 w 934"/>
              <a:gd name="T53" fmla="*/ 373 h 934"/>
              <a:gd name="T54" fmla="*/ 799 w 934"/>
              <a:gd name="T55" fmla="*/ 373 h 934"/>
              <a:gd name="T56" fmla="*/ 769 w 934"/>
              <a:gd name="T57" fmla="*/ 283 h 934"/>
              <a:gd name="T58" fmla="*/ 858 w 934"/>
              <a:gd name="T59" fmla="*/ 194 h 934"/>
              <a:gd name="T60" fmla="*/ 731 w 934"/>
              <a:gd name="T61" fmla="*/ 74 h 934"/>
              <a:gd name="T62" fmla="*/ 642 w 934"/>
              <a:gd name="T63" fmla="*/ 164 h 934"/>
              <a:gd name="T64" fmla="*/ 552 w 934"/>
              <a:gd name="T65" fmla="*/ 134 h 934"/>
              <a:gd name="T66" fmla="*/ 552 w 934"/>
              <a:gd name="T67" fmla="*/ 0 h 934"/>
              <a:gd name="T68" fmla="*/ 463 w 934"/>
              <a:gd name="T69" fmla="*/ 0 h 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34" h="934">
                <a:moveTo>
                  <a:pt x="463" y="0"/>
                </a:moveTo>
                <a:lnTo>
                  <a:pt x="373" y="0"/>
                </a:lnTo>
                <a:lnTo>
                  <a:pt x="373" y="134"/>
                </a:lnTo>
                <a:lnTo>
                  <a:pt x="284" y="164"/>
                </a:lnTo>
                <a:lnTo>
                  <a:pt x="194" y="74"/>
                </a:lnTo>
                <a:lnTo>
                  <a:pt x="75" y="194"/>
                </a:lnTo>
                <a:lnTo>
                  <a:pt x="164" y="283"/>
                </a:lnTo>
                <a:lnTo>
                  <a:pt x="134" y="373"/>
                </a:lnTo>
                <a:lnTo>
                  <a:pt x="0" y="373"/>
                </a:lnTo>
                <a:lnTo>
                  <a:pt x="0" y="552"/>
                </a:lnTo>
                <a:lnTo>
                  <a:pt x="134" y="552"/>
                </a:lnTo>
                <a:lnTo>
                  <a:pt x="164" y="649"/>
                </a:lnTo>
                <a:lnTo>
                  <a:pt x="75" y="739"/>
                </a:lnTo>
                <a:lnTo>
                  <a:pt x="194" y="858"/>
                </a:lnTo>
                <a:lnTo>
                  <a:pt x="284" y="769"/>
                </a:lnTo>
                <a:lnTo>
                  <a:pt x="373" y="798"/>
                </a:lnTo>
                <a:lnTo>
                  <a:pt x="373" y="933"/>
                </a:lnTo>
                <a:lnTo>
                  <a:pt x="463" y="933"/>
                </a:lnTo>
                <a:lnTo>
                  <a:pt x="552" y="933"/>
                </a:lnTo>
                <a:lnTo>
                  <a:pt x="552" y="798"/>
                </a:lnTo>
                <a:lnTo>
                  <a:pt x="642" y="769"/>
                </a:lnTo>
                <a:lnTo>
                  <a:pt x="731" y="858"/>
                </a:lnTo>
                <a:lnTo>
                  <a:pt x="858" y="739"/>
                </a:lnTo>
                <a:lnTo>
                  <a:pt x="769" y="649"/>
                </a:lnTo>
                <a:lnTo>
                  <a:pt x="799" y="552"/>
                </a:lnTo>
                <a:lnTo>
                  <a:pt x="933" y="552"/>
                </a:lnTo>
                <a:lnTo>
                  <a:pt x="933" y="373"/>
                </a:lnTo>
                <a:lnTo>
                  <a:pt x="799" y="373"/>
                </a:lnTo>
                <a:lnTo>
                  <a:pt x="769" y="283"/>
                </a:lnTo>
                <a:lnTo>
                  <a:pt x="858" y="194"/>
                </a:lnTo>
                <a:lnTo>
                  <a:pt x="731" y="74"/>
                </a:lnTo>
                <a:lnTo>
                  <a:pt x="642" y="164"/>
                </a:lnTo>
                <a:lnTo>
                  <a:pt x="552" y="134"/>
                </a:lnTo>
                <a:lnTo>
                  <a:pt x="552" y="0"/>
                </a:lnTo>
                <a:lnTo>
                  <a:pt x="463"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759" name="Freeform 639"/>
          <p:cNvSpPr>
            <a:spLocks noChangeArrowheads="1"/>
          </p:cNvSpPr>
          <p:nvPr/>
        </p:nvSpPr>
        <p:spPr bwMode="auto">
          <a:xfrm>
            <a:off x="7131258" y="12335793"/>
            <a:ext cx="120124" cy="120124"/>
          </a:xfrm>
          <a:custGeom>
            <a:avLst/>
            <a:gdLst>
              <a:gd name="T0" fmla="*/ 179 w 180"/>
              <a:gd name="T1" fmla="*/ 90 h 180"/>
              <a:gd name="T2" fmla="*/ 179 w 180"/>
              <a:gd name="T3" fmla="*/ 90 h 180"/>
              <a:gd name="T4" fmla="*/ 90 w 180"/>
              <a:gd name="T5" fmla="*/ 0 h 180"/>
              <a:gd name="T6" fmla="*/ 0 w 180"/>
              <a:gd name="T7" fmla="*/ 90 h 180"/>
              <a:gd name="T8" fmla="*/ 90 w 180"/>
              <a:gd name="T9" fmla="*/ 179 h 180"/>
              <a:gd name="T10" fmla="*/ 179 w 180"/>
              <a:gd name="T11" fmla="*/ 90 h 180"/>
            </a:gdLst>
            <a:ahLst/>
            <a:cxnLst>
              <a:cxn ang="0">
                <a:pos x="T0" y="T1"/>
              </a:cxn>
              <a:cxn ang="0">
                <a:pos x="T2" y="T3"/>
              </a:cxn>
              <a:cxn ang="0">
                <a:pos x="T4" y="T5"/>
              </a:cxn>
              <a:cxn ang="0">
                <a:pos x="T6" y="T7"/>
              </a:cxn>
              <a:cxn ang="0">
                <a:pos x="T8" y="T9"/>
              </a:cxn>
              <a:cxn ang="0">
                <a:pos x="T10" y="T11"/>
              </a:cxn>
            </a:cxnLst>
            <a:rect l="0" t="0" r="r" b="b"/>
            <a:pathLst>
              <a:path w="180" h="180">
                <a:moveTo>
                  <a:pt x="179" y="90"/>
                </a:moveTo>
                <a:lnTo>
                  <a:pt x="179" y="90"/>
                </a:lnTo>
                <a:cubicBezTo>
                  <a:pt x="179" y="45"/>
                  <a:pt x="142" y="0"/>
                  <a:pt x="90" y="0"/>
                </a:cubicBezTo>
                <a:cubicBezTo>
                  <a:pt x="45" y="0"/>
                  <a:pt x="0" y="45"/>
                  <a:pt x="0" y="90"/>
                </a:cubicBezTo>
                <a:cubicBezTo>
                  <a:pt x="0" y="142"/>
                  <a:pt x="45" y="179"/>
                  <a:pt x="90" y="179"/>
                </a:cubicBezTo>
                <a:cubicBezTo>
                  <a:pt x="142" y="179"/>
                  <a:pt x="179" y="142"/>
                  <a:pt x="179" y="9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grpSp>
        <p:nvGrpSpPr>
          <p:cNvPr id="2" name="Group 1"/>
          <p:cNvGrpSpPr/>
          <p:nvPr/>
        </p:nvGrpSpPr>
        <p:grpSpPr>
          <a:xfrm>
            <a:off x="8168415" y="12118985"/>
            <a:ext cx="609403" cy="571318"/>
            <a:chOff x="8168415" y="12118985"/>
            <a:chExt cx="609403" cy="571318"/>
          </a:xfrm>
        </p:grpSpPr>
        <p:sp>
          <p:nvSpPr>
            <p:cNvPr id="5760" name="Line 640"/>
            <p:cNvSpPr>
              <a:spLocks noChangeShapeType="1"/>
            </p:cNvSpPr>
            <p:nvPr/>
          </p:nvSpPr>
          <p:spPr bwMode="auto">
            <a:xfrm>
              <a:off x="8511205" y="12414900"/>
              <a:ext cx="49806" cy="49806"/>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761" name="Freeform 641"/>
            <p:cNvSpPr>
              <a:spLocks noChangeArrowheads="1"/>
            </p:cNvSpPr>
            <p:nvPr/>
          </p:nvSpPr>
          <p:spPr bwMode="auto">
            <a:xfrm>
              <a:off x="8528785" y="12435408"/>
              <a:ext cx="249033" cy="254895"/>
            </a:xfrm>
            <a:custGeom>
              <a:avLst/>
              <a:gdLst>
                <a:gd name="T0" fmla="*/ 0 w 374"/>
                <a:gd name="T1" fmla="*/ 90 h 382"/>
                <a:gd name="T2" fmla="*/ 90 w 374"/>
                <a:gd name="T3" fmla="*/ 0 h 382"/>
                <a:gd name="T4" fmla="*/ 373 w 374"/>
                <a:gd name="T5" fmla="*/ 291 h 382"/>
                <a:gd name="T6" fmla="*/ 284 w 374"/>
                <a:gd name="T7" fmla="*/ 381 h 382"/>
                <a:gd name="T8" fmla="*/ 0 w 374"/>
                <a:gd name="T9" fmla="*/ 90 h 382"/>
              </a:gdLst>
              <a:ahLst/>
              <a:cxnLst>
                <a:cxn ang="0">
                  <a:pos x="T0" y="T1"/>
                </a:cxn>
                <a:cxn ang="0">
                  <a:pos x="T2" y="T3"/>
                </a:cxn>
                <a:cxn ang="0">
                  <a:pos x="T4" y="T5"/>
                </a:cxn>
                <a:cxn ang="0">
                  <a:pos x="T6" y="T7"/>
                </a:cxn>
                <a:cxn ang="0">
                  <a:pos x="T8" y="T9"/>
                </a:cxn>
              </a:cxnLst>
              <a:rect l="0" t="0" r="r" b="b"/>
              <a:pathLst>
                <a:path w="374" h="382">
                  <a:moveTo>
                    <a:pt x="0" y="90"/>
                  </a:moveTo>
                  <a:lnTo>
                    <a:pt x="90" y="0"/>
                  </a:lnTo>
                  <a:lnTo>
                    <a:pt x="373" y="291"/>
                  </a:lnTo>
                  <a:lnTo>
                    <a:pt x="284" y="381"/>
                  </a:lnTo>
                  <a:lnTo>
                    <a:pt x="0" y="9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762" name="Freeform 642"/>
            <p:cNvSpPr>
              <a:spLocks noChangeArrowheads="1"/>
            </p:cNvSpPr>
            <p:nvPr/>
          </p:nvSpPr>
          <p:spPr bwMode="auto">
            <a:xfrm>
              <a:off x="8206504" y="12118985"/>
              <a:ext cx="123053" cy="120124"/>
            </a:xfrm>
            <a:custGeom>
              <a:avLst/>
              <a:gdLst>
                <a:gd name="T0" fmla="*/ 97 w 187"/>
                <a:gd name="T1" fmla="*/ 179 h 180"/>
                <a:gd name="T2" fmla="*/ 186 w 187"/>
                <a:gd name="T3" fmla="*/ 89 h 180"/>
                <a:gd name="T4" fmla="*/ 37 w 187"/>
                <a:gd name="T5" fmla="*/ 0 h 180"/>
                <a:gd name="T6" fmla="*/ 0 w 187"/>
                <a:gd name="T7" fmla="*/ 29 h 180"/>
                <a:gd name="T8" fmla="*/ 97 w 187"/>
                <a:gd name="T9" fmla="*/ 179 h 180"/>
              </a:gdLst>
              <a:ahLst/>
              <a:cxnLst>
                <a:cxn ang="0">
                  <a:pos x="T0" y="T1"/>
                </a:cxn>
                <a:cxn ang="0">
                  <a:pos x="T2" y="T3"/>
                </a:cxn>
                <a:cxn ang="0">
                  <a:pos x="T4" y="T5"/>
                </a:cxn>
                <a:cxn ang="0">
                  <a:pos x="T6" y="T7"/>
                </a:cxn>
                <a:cxn ang="0">
                  <a:pos x="T8" y="T9"/>
                </a:cxn>
              </a:cxnLst>
              <a:rect l="0" t="0" r="r" b="b"/>
              <a:pathLst>
                <a:path w="187" h="180">
                  <a:moveTo>
                    <a:pt x="97" y="179"/>
                  </a:moveTo>
                  <a:lnTo>
                    <a:pt x="186" y="89"/>
                  </a:lnTo>
                  <a:lnTo>
                    <a:pt x="37" y="0"/>
                  </a:lnTo>
                  <a:lnTo>
                    <a:pt x="0" y="29"/>
                  </a:lnTo>
                  <a:lnTo>
                    <a:pt x="97" y="17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763" name="Line 643"/>
            <p:cNvSpPr>
              <a:spLocks noChangeShapeType="1"/>
            </p:cNvSpPr>
            <p:nvPr/>
          </p:nvSpPr>
          <p:spPr bwMode="auto">
            <a:xfrm flipH="1" flipV="1">
              <a:off x="8300259" y="12203952"/>
              <a:ext cx="134771" cy="13477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764" name="Freeform 644"/>
            <p:cNvSpPr>
              <a:spLocks noChangeArrowheads="1"/>
            </p:cNvSpPr>
            <p:nvPr/>
          </p:nvSpPr>
          <p:spPr bwMode="auto">
            <a:xfrm>
              <a:off x="8168415" y="12118987"/>
              <a:ext cx="562525" cy="559596"/>
            </a:xfrm>
            <a:custGeom>
              <a:avLst/>
              <a:gdLst>
                <a:gd name="T0" fmla="*/ 844 w 845"/>
                <a:gd name="T1" fmla="*/ 126 h 844"/>
                <a:gd name="T2" fmla="*/ 844 w 845"/>
                <a:gd name="T3" fmla="*/ 126 h 844"/>
                <a:gd name="T4" fmla="*/ 724 w 845"/>
                <a:gd name="T5" fmla="*/ 186 h 844"/>
                <a:gd name="T6" fmla="*/ 664 w 845"/>
                <a:gd name="T7" fmla="*/ 119 h 844"/>
                <a:gd name="T8" fmla="*/ 717 w 845"/>
                <a:gd name="T9" fmla="*/ 0 h 844"/>
                <a:gd name="T10" fmla="*/ 717 w 845"/>
                <a:gd name="T11" fmla="*/ 0 h 844"/>
                <a:gd name="T12" fmla="*/ 530 w 845"/>
                <a:gd name="T13" fmla="*/ 149 h 844"/>
                <a:gd name="T14" fmla="*/ 530 w 845"/>
                <a:gd name="T15" fmla="*/ 209 h 844"/>
                <a:gd name="T16" fmla="*/ 23 w 845"/>
                <a:gd name="T17" fmla="*/ 724 h 844"/>
                <a:gd name="T18" fmla="*/ 0 w 845"/>
                <a:gd name="T19" fmla="*/ 813 h 844"/>
                <a:gd name="T20" fmla="*/ 30 w 845"/>
                <a:gd name="T21" fmla="*/ 843 h 844"/>
                <a:gd name="T22" fmla="*/ 120 w 845"/>
                <a:gd name="T23" fmla="*/ 821 h 844"/>
                <a:gd name="T24" fmla="*/ 635 w 845"/>
                <a:gd name="T25" fmla="*/ 313 h 844"/>
                <a:gd name="T26" fmla="*/ 694 w 845"/>
                <a:gd name="T27" fmla="*/ 313 h 844"/>
                <a:gd name="T28" fmla="*/ 844 w 845"/>
                <a:gd name="T29" fmla="*/ 126 h 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5" h="844">
                  <a:moveTo>
                    <a:pt x="844" y="126"/>
                  </a:moveTo>
                  <a:lnTo>
                    <a:pt x="844" y="126"/>
                  </a:lnTo>
                  <a:cubicBezTo>
                    <a:pt x="724" y="186"/>
                    <a:pt x="724" y="186"/>
                    <a:pt x="724" y="186"/>
                  </a:cubicBezTo>
                  <a:cubicBezTo>
                    <a:pt x="664" y="119"/>
                    <a:pt x="664" y="119"/>
                    <a:pt x="664" y="119"/>
                  </a:cubicBezTo>
                  <a:cubicBezTo>
                    <a:pt x="717" y="0"/>
                    <a:pt x="717" y="0"/>
                    <a:pt x="717" y="0"/>
                  </a:cubicBezTo>
                  <a:lnTo>
                    <a:pt x="717" y="0"/>
                  </a:lnTo>
                  <a:cubicBezTo>
                    <a:pt x="567" y="0"/>
                    <a:pt x="530" y="74"/>
                    <a:pt x="530" y="149"/>
                  </a:cubicBezTo>
                  <a:cubicBezTo>
                    <a:pt x="530" y="209"/>
                    <a:pt x="530" y="209"/>
                    <a:pt x="530" y="209"/>
                  </a:cubicBezTo>
                  <a:cubicBezTo>
                    <a:pt x="23" y="724"/>
                    <a:pt x="23" y="724"/>
                    <a:pt x="23" y="724"/>
                  </a:cubicBezTo>
                  <a:cubicBezTo>
                    <a:pt x="0" y="813"/>
                    <a:pt x="0" y="813"/>
                    <a:pt x="0" y="813"/>
                  </a:cubicBezTo>
                  <a:cubicBezTo>
                    <a:pt x="30" y="843"/>
                    <a:pt x="30" y="843"/>
                    <a:pt x="30" y="843"/>
                  </a:cubicBezTo>
                  <a:cubicBezTo>
                    <a:pt x="120" y="821"/>
                    <a:pt x="120" y="821"/>
                    <a:pt x="120" y="821"/>
                  </a:cubicBezTo>
                  <a:cubicBezTo>
                    <a:pt x="635" y="313"/>
                    <a:pt x="635" y="313"/>
                    <a:pt x="635" y="313"/>
                  </a:cubicBezTo>
                  <a:cubicBezTo>
                    <a:pt x="694" y="313"/>
                    <a:pt x="694" y="313"/>
                    <a:pt x="694" y="313"/>
                  </a:cubicBezTo>
                  <a:cubicBezTo>
                    <a:pt x="769" y="313"/>
                    <a:pt x="844" y="276"/>
                    <a:pt x="844" y="126"/>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grpSp>
      <p:sp>
        <p:nvSpPr>
          <p:cNvPr id="5765" name="Line 645"/>
          <p:cNvSpPr>
            <a:spLocks noChangeShapeType="1"/>
          </p:cNvSpPr>
          <p:nvPr/>
        </p:nvSpPr>
        <p:spPr bwMode="auto">
          <a:xfrm>
            <a:off x="9645045" y="12277196"/>
            <a:ext cx="187508" cy="18750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766" name="Freeform 646"/>
          <p:cNvSpPr>
            <a:spLocks noChangeArrowheads="1"/>
          </p:cNvSpPr>
          <p:nvPr/>
        </p:nvSpPr>
        <p:spPr bwMode="auto">
          <a:xfrm>
            <a:off x="9806187" y="12435408"/>
            <a:ext cx="251964" cy="254895"/>
          </a:xfrm>
          <a:custGeom>
            <a:avLst/>
            <a:gdLst>
              <a:gd name="T0" fmla="*/ 0 w 381"/>
              <a:gd name="T1" fmla="*/ 90 h 382"/>
              <a:gd name="T2" fmla="*/ 89 w 381"/>
              <a:gd name="T3" fmla="*/ 0 h 382"/>
              <a:gd name="T4" fmla="*/ 380 w 381"/>
              <a:gd name="T5" fmla="*/ 291 h 382"/>
              <a:gd name="T6" fmla="*/ 291 w 381"/>
              <a:gd name="T7" fmla="*/ 381 h 382"/>
              <a:gd name="T8" fmla="*/ 0 w 381"/>
              <a:gd name="T9" fmla="*/ 90 h 382"/>
            </a:gdLst>
            <a:ahLst/>
            <a:cxnLst>
              <a:cxn ang="0">
                <a:pos x="T0" y="T1"/>
              </a:cxn>
              <a:cxn ang="0">
                <a:pos x="T2" y="T3"/>
              </a:cxn>
              <a:cxn ang="0">
                <a:pos x="T4" y="T5"/>
              </a:cxn>
              <a:cxn ang="0">
                <a:pos x="T6" y="T7"/>
              </a:cxn>
              <a:cxn ang="0">
                <a:pos x="T8" y="T9"/>
              </a:cxn>
            </a:cxnLst>
            <a:rect l="0" t="0" r="r" b="b"/>
            <a:pathLst>
              <a:path w="381" h="382">
                <a:moveTo>
                  <a:pt x="0" y="90"/>
                </a:moveTo>
                <a:lnTo>
                  <a:pt x="89" y="0"/>
                </a:lnTo>
                <a:lnTo>
                  <a:pt x="380" y="291"/>
                </a:lnTo>
                <a:lnTo>
                  <a:pt x="291" y="381"/>
                </a:lnTo>
                <a:lnTo>
                  <a:pt x="0" y="9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767" name="Freeform 647"/>
          <p:cNvSpPr>
            <a:spLocks noChangeArrowheads="1"/>
          </p:cNvSpPr>
          <p:nvPr/>
        </p:nvSpPr>
        <p:spPr bwMode="auto">
          <a:xfrm>
            <a:off x="9437028" y="12107267"/>
            <a:ext cx="328139" cy="269543"/>
          </a:xfrm>
          <a:custGeom>
            <a:avLst/>
            <a:gdLst>
              <a:gd name="T0" fmla="*/ 0 w 494"/>
              <a:gd name="T1" fmla="*/ 239 h 405"/>
              <a:gd name="T2" fmla="*/ 0 w 494"/>
              <a:gd name="T3" fmla="*/ 239 h 405"/>
              <a:gd name="T4" fmla="*/ 239 w 494"/>
              <a:gd name="T5" fmla="*/ 0 h 405"/>
              <a:gd name="T6" fmla="*/ 433 w 494"/>
              <a:gd name="T7" fmla="*/ 16 h 405"/>
              <a:gd name="T8" fmla="*/ 493 w 494"/>
              <a:gd name="T9" fmla="*/ 75 h 405"/>
              <a:gd name="T10" fmla="*/ 164 w 494"/>
              <a:gd name="T11" fmla="*/ 404 h 405"/>
              <a:gd name="T12" fmla="*/ 0 w 494"/>
              <a:gd name="T13" fmla="*/ 239 h 405"/>
            </a:gdLst>
            <a:ahLst/>
            <a:cxnLst>
              <a:cxn ang="0">
                <a:pos x="T0" y="T1"/>
              </a:cxn>
              <a:cxn ang="0">
                <a:pos x="T2" y="T3"/>
              </a:cxn>
              <a:cxn ang="0">
                <a:pos x="T4" y="T5"/>
              </a:cxn>
              <a:cxn ang="0">
                <a:pos x="T6" y="T7"/>
              </a:cxn>
              <a:cxn ang="0">
                <a:pos x="T8" y="T9"/>
              </a:cxn>
              <a:cxn ang="0">
                <a:pos x="T10" y="T11"/>
              </a:cxn>
              <a:cxn ang="0">
                <a:pos x="T12" y="T13"/>
              </a:cxn>
            </a:cxnLst>
            <a:rect l="0" t="0" r="r" b="b"/>
            <a:pathLst>
              <a:path w="494" h="405">
                <a:moveTo>
                  <a:pt x="0" y="239"/>
                </a:moveTo>
                <a:lnTo>
                  <a:pt x="0" y="239"/>
                </a:lnTo>
                <a:cubicBezTo>
                  <a:pt x="239" y="0"/>
                  <a:pt x="239" y="0"/>
                  <a:pt x="239" y="0"/>
                </a:cubicBezTo>
                <a:cubicBezTo>
                  <a:pt x="329" y="90"/>
                  <a:pt x="433" y="16"/>
                  <a:pt x="433" y="16"/>
                </a:cubicBezTo>
                <a:cubicBezTo>
                  <a:pt x="493" y="75"/>
                  <a:pt x="493" y="75"/>
                  <a:pt x="493" y="75"/>
                </a:cubicBezTo>
                <a:cubicBezTo>
                  <a:pt x="164" y="404"/>
                  <a:pt x="164" y="404"/>
                  <a:pt x="164" y="404"/>
                </a:cubicBezTo>
                <a:lnTo>
                  <a:pt x="0" y="23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768" name="Freeform 648"/>
          <p:cNvSpPr>
            <a:spLocks noChangeArrowheads="1"/>
          </p:cNvSpPr>
          <p:nvPr/>
        </p:nvSpPr>
        <p:spPr bwMode="auto">
          <a:xfrm>
            <a:off x="12481111" y="12285985"/>
            <a:ext cx="128911" cy="351579"/>
          </a:xfrm>
          <a:custGeom>
            <a:avLst/>
            <a:gdLst>
              <a:gd name="T0" fmla="*/ 194 w 195"/>
              <a:gd name="T1" fmla="*/ 530 h 531"/>
              <a:gd name="T2" fmla="*/ 194 w 195"/>
              <a:gd name="T3" fmla="*/ 530 h 531"/>
              <a:gd name="T4" fmla="*/ 0 w 195"/>
              <a:gd name="T5" fmla="*/ 0 h 531"/>
            </a:gdLst>
            <a:ahLst/>
            <a:cxnLst>
              <a:cxn ang="0">
                <a:pos x="T0" y="T1"/>
              </a:cxn>
              <a:cxn ang="0">
                <a:pos x="T2" y="T3"/>
              </a:cxn>
              <a:cxn ang="0">
                <a:pos x="T4" y="T5"/>
              </a:cxn>
            </a:cxnLst>
            <a:rect l="0" t="0" r="r" b="b"/>
            <a:pathLst>
              <a:path w="195" h="531">
                <a:moveTo>
                  <a:pt x="194" y="530"/>
                </a:moveTo>
                <a:lnTo>
                  <a:pt x="194" y="530"/>
                </a:lnTo>
                <a:cubicBezTo>
                  <a:pt x="194" y="329"/>
                  <a:pt x="120" y="142"/>
                  <a:pt x="0"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769" name="Freeform 649"/>
          <p:cNvSpPr>
            <a:spLocks noChangeArrowheads="1"/>
          </p:cNvSpPr>
          <p:nvPr/>
        </p:nvSpPr>
        <p:spPr bwMode="auto">
          <a:xfrm>
            <a:off x="12062148" y="12089687"/>
            <a:ext cx="421894" cy="199228"/>
          </a:xfrm>
          <a:custGeom>
            <a:avLst/>
            <a:gdLst>
              <a:gd name="T0" fmla="*/ 634 w 635"/>
              <a:gd name="T1" fmla="*/ 298 h 299"/>
              <a:gd name="T2" fmla="*/ 634 w 635"/>
              <a:gd name="T3" fmla="*/ 298 h 299"/>
              <a:gd name="T4" fmla="*/ 0 w 635"/>
              <a:gd name="T5" fmla="*/ 0 h 299"/>
            </a:gdLst>
            <a:ahLst/>
            <a:cxnLst>
              <a:cxn ang="0">
                <a:pos x="T0" y="T1"/>
              </a:cxn>
              <a:cxn ang="0">
                <a:pos x="T2" y="T3"/>
              </a:cxn>
              <a:cxn ang="0">
                <a:pos x="T4" y="T5"/>
              </a:cxn>
            </a:cxnLst>
            <a:rect l="0" t="0" r="r" b="b"/>
            <a:pathLst>
              <a:path w="635" h="299">
                <a:moveTo>
                  <a:pt x="634" y="298"/>
                </a:moveTo>
                <a:lnTo>
                  <a:pt x="634" y="298"/>
                </a:lnTo>
                <a:cubicBezTo>
                  <a:pt x="485" y="112"/>
                  <a:pt x="254" y="0"/>
                  <a:pt x="0"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770" name="Freeform 650"/>
          <p:cNvSpPr>
            <a:spLocks noChangeArrowheads="1"/>
          </p:cNvSpPr>
          <p:nvPr/>
        </p:nvSpPr>
        <p:spPr bwMode="auto">
          <a:xfrm>
            <a:off x="12062148" y="12201020"/>
            <a:ext cx="436543" cy="436545"/>
          </a:xfrm>
          <a:custGeom>
            <a:avLst/>
            <a:gdLst>
              <a:gd name="T0" fmla="*/ 657 w 658"/>
              <a:gd name="T1" fmla="*/ 657 h 658"/>
              <a:gd name="T2" fmla="*/ 657 w 658"/>
              <a:gd name="T3" fmla="*/ 657 h 658"/>
              <a:gd name="T4" fmla="*/ 0 w 658"/>
              <a:gd name="T5" fmla="*/ 0 h 658"/>
            </a:gdLst>
            <a:ahLst/>
            <a:cxnLst>
              <a:cxn ang="0">
                <a:pos x="T0" y="T1"/>
              </a:cxn>
              <a:cxn ang="0">
                <a:pos x="T2" y="T3"/>
              </a:cxn>
              <a:cxn ang="0">
                <a:pos x="T4" y="T5"/>
              </a:cxn>
            </a:cxnLst>
            <a:rect l="0" t="0" r="r" b="b"/>
            <a:pathLst>
              <a:path w="658" h="658">
                <a:moveTo>
                  <a:pt x="657" y="657"/>
                </a:moveTo>
                <a:lnTo>
                  <a:pt x="657" y="657"/>
                </a:lnTo>
                <a:cubicBezTo>
                  <a:pt x="657" y="292"/>
                  <a:pt x="366" y="0"/>
                  <a:pt x="0"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771" name="Freeform 651"/>
          <p:cNvSpPr>
            <a:spLocks noChangeArrowheads="1"/>
          </p:cNvSpPr>
          <p:nvPr/>
        </p:nvSpPr>
        <p:spPr bwMode="auto">
          <a:xfrm>
            <a:off x="12062148" y="12312354"/>
            <a:ext cx="322281" cy="328139"/>
          </a:xfrm>
          <a:custGeom>
            <a:avLst/>
            <a:gdLst>
              <a:gd name="T0" fmla="*/ 485 w 486"/>
              <a:gd name="T1" fmla="*/ 493 h 494"/>
              <a:gd name="T2" fmla="*/ 485 w 486"/>
              <a:gd name="T3" fmla="*/ 493 h 494"/>
              <a:gd name="T4" fmla="*/ 0 w 486"/>
              <a:gd name="T5" fmla="*/ 0 h 494"/>
            </a:gdLst>
            <a:ahLst/>
            <a:cxnLst>
              <a:cxn ang="0">
                <a:pos x="T0" y="T1"/>
              </a:cxn>
              <a:cxn ang="0">
                <a:pos x="T2" y="T3"/>
              </a:cxn>
              <a:cxn ang="0">
                <a:pos x="T4" y="T5"/>
              </a:cxn>
            </a:cxnLst>
            <a:rect l="0" t="0" r="r" b="b"/>
            <a:pathLst>
              <a:path w="486" h="494">
                <a:moveTo>
                  <a:pt x="485" y="493"/>
                </a:moveTo>
                <a:lnTo>
                  <a:pt x="485" y="493"/>
                </a:lnTo>
                <a:cubicBezTo>
                  <a:pt x="485" y="225"/>
                  <a:pt x="268" y="0"/>
                  <a:pt x="0"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772" name="Freeform 652"/>
          <p:cNvSpPr>
            <a:spLocks noChangeArrowheads="1"/>
          </p:cNvSpPr>
          <p:nvPr/>
        </p:nvSpPr>
        <p:spPr bwMode="auto">
          <a:xfrm>
            <a:off x="12062148" y="12426618"/>
            <a:ext cx="213875" cy="213875"/>
          </a:xfrm>
          <a:custGeom>
            <a:avLst/>
            <a:gdLst>
              <a:gd name="T0" fmla="*/ 321 w 322"/>
              <a:gd name="T1" fmla="*/ 321 h 322"/>
              <a:gd name="T2" fmla="*/ 321 w 322"/>
              <a:gd name="T3" fmla="*/ 321 h 322"/>
              <a:gd name="T4" fmla="*/ 0 w 322"/>
              <a:gd name="T5" fmla="*/ 0 h 322"/>
            </a:gdLst>
            <a:ahLst/>
            <a:cxnLst>
              <a:cxn ang="0">
                <a:pos x="T0" y="T1"/>
              </a:cxn>
              <a:cxn ang="0">
                <a:pos x="T2" y="T3"/>
              </a:cxn>
              <a:cxn ang="0">
                <a:pos x="T4" y="T5"/>
              </a:cxn>
            </a:cxnLst>
            <a:rect l="0" t="0" r="r" b="b"/>
            <a:pathLst>
              <a:path w="322" h="322">
                <a:moveTo>
                  <a:pt x="321" y="321"/>
                </a:moveTo>
                <a:lnTo>
                  <a:pt x="321" y="321"/>
                </a:lnTo>
                <a:cubicBezTo>
                  <a:pt x="321" y="142"/>
                  <a:pt x="179" y="0"/>
                  <a:pt x="0"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773" name="Freeform 653"/>
          <p:cNvSpPr>
            <a:spLocks noChangeArrowheads="1"/>
          </p:cNvSpPr>
          <p:nvPr/>
        </p:nvSpPr>
        <p:spPr bwMode="auto">
          <a:xfrm>
            <a:off x="11991831" y="12564319"/>
            <a:ext cx="140631" cy="143562"/>
          </a:xfrm>
          <a:custGeom>
            <a:avLst/>
            <a:gdLst>
              <a:gd name="T0" fmla="*/ 0 w 210"/>
              <a:gd name="T1" fmla="*/ 112 h 218"/>
              <a:gd name="T2" fmla="*/ 0 w 210"/>
              <a:gd name="T3" fmla="*/ 112 h 218"/>
              <a:gd name="T4" fmla="*/ 105 w 210"/>
              <a:gd name="T5" fmla="*/ 217 h 218"/>
              <a:gd name="T6" fmla="*/ 209 w 210"/>
              <a:gd name="T7" fmla="*/ 112 h 218"/>
              <a:gd name="T8" fmla="*/ 105 w 210"/>
              <a:gd name="T9" fmla="*/ 0 h 218"/>
              <a:gd name="T10" fmla="*/ 0 w 210"/>
              <a:gd name="T11" fmla="*/ 112 h 218"/>
            </a:gdLst>
            <a:ahLst/>
            <a:cxnLst>
              <a:cxn ang="0">
                <a:pos x="T0" y="T1"/>
              </a:cxn>
              <a:cxn ang="0">
                <a:pos x="T2" y="T3"/>
              </a:cxn>
              <a:cxn ang="0">
                <a:pos x="T4" y="T5"/>
              </a:cxn>
              <a:cxn ang="0">
                <a:pos x="T6" y="T7"/>
              </a:cxn>
              <a:cxn ang="0">
                <a:pos x="T8" y="T9"/>
              </a:cxn>
              <a:cxn ang="0">
                <a:pos x="T10" y="T11"/>
              </a:cxn>
            </a:cxnLst>
            <a:rect l="0" t="0" r="r" b="b"/>
            <a:pathLst>
              <a:path w="210" h="218">
                <a:moveTo>
                  <a:pt x="0" y="112"/>
                </a:moveTo>
                <a:lnTo>
                  <a:pt x="0" y="112"/>
                </a:lnTo>
                <a:cubicBezTo>
                  <a:pt x="0" y="165"/>
                  <a:pt x="45" y="217"/>
                  <a:pt x="105" y="217"/>
                </a:cubicBezTo>
                <a:cubicBezTo>
                  <a:pt x="164" y="217"/>
                  <a:pt x="209" y="165"/>
                  <a:pt x="209" y="112"/>
                </a:cubicBezTo>
                <a:cubicBezTo>
                  <a:pt x="209" y="53"/>
                  <a:pt x="164" y="0"/>
                  <a:pt x="105" y="0"/>
                </a:cubicBezTo>
                <a:cubicBezTo>
                  <a:pt x="45" y="0"/>
                  <a:pt x="0" y="53"/>
                  <a:pt x="0" y="112"/>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774" name="Freeform 654"/>
          <p:cNvSpPr>
            <a:spLocks noChangeArrowheads="1"/>
          </p:cNvSpPr>
          <p:nvPr/>
        </p:nvSpPr>
        <p:spPr bwMode="auto">
          <a:xfrm>
            <a:off x="13266302" y="12089687"/>
            <a:ext cx="621122" cy="398456"/>
          </a:xfrm>
          <a:custGeom>
            <a:avLst/>
            <a:gdLst>
              <a:gd name="T0" fmla="*/ 0 w 934"/>
              <a:gd name="T1" fmla="*/ 433 h 598"/>
              <a:gd name="T2" fmla="*/ 933 w 934"/>
              <a:gd name="T3" fmla="*/ 0 h 598"/>
              <a:gd name="T4" fmla="*/ 336 w 934"/>
              <a:gd name="T5" fmla="*/ 597 h 598"/>
              <a:gd name="T6" fmla="*/ 0 w 934"/>
              <a:gd name="T7" fmla="*/ 433 h 598"/>
            </a:gdLst>
            <a:ahLst/>
            <a:cxnLst>
              <a:cxn ang="0">
                <a:pos x="T0" y="T1"/>
              </a:cxn>
              <a:cxn ang="0">
                <a:pos x="T2" y="T3"/>
              </a:cxn>
              <a:cxn ang="0">
                <a:pos x="T4" y="T5"/>
              </a:cxn>
              <a:cxn ang="0">
                <a:pos x="T6" y="T7"/>
              </a:cxn>
            </a:cxnLst>
            <a:rect l="0" t="0" r="r" b="b"/>
            <a:pathLst>
              <a:path w="934" h="598">
                <a:moveTo>
                  <a:pt x="0" y="433"/>
                </a:moveTo>
                <a:lnTo>
                  <a:pt x="933" y="0"/>
                </a:lnTo>
                <a:lnTo>
                  <a:pt x="336" y="597"/>
                </a:lnTo>
                <a:lnTo>
                  <a:pt x="0" y="433"/>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775" name="Freeform 655"/>
          <p:cNvSpPr>
            <a:spLocks noChangeArrowheads="1"/>
          </p:cNvSpPr>
          <p:nvPr/>
        </p:nvSpPr>
        <p:spPr bwMode="auto">
          <a:xfrm>
            <a:off x="13488968" y="12089687"/>
            <a:ext cx="398456" cy="621122"/>
          </a:xfrm>
          <a:custGeom>
            <a:avLst/>
            <a:gdLst>
              <a:gd name="T0" fmla="*/ 164 w 598"/>
              <a:gd name="T1" fmla="*/ 933 h 934"/>
              <a:gd name="T2" fmla="*/ 597 w 598"/>
              <a:gd name="T3" fmla="*/ 0 h 934"/>
              <a:gd name="T4" fmla="*/ 0 w 598"/>
              <a:gd name="T5" fmla="*/ 597 h 934"/>
              <a:gd name="T6" fmla="*/ 164 w 598"/>
              <a:gd name="T7" fmla="*/ 933 h 934"/>
            </a:gdLst>
            <a:ahLst/>
            <a:cxnLst>
              <a:cxn ang="0">
                <a:pos x="T0" y="T1"/>
              </a:cxn>
              <a:cxn ang="0">
                <a:pos x="T2" y="T3"/>
              </a:cxn>
              <a:cxn ang="0">
                <a:pos x="T4" y="T5"/>
              </a:cxn>
              <a:cxn ang="0">
                <a:pos x="T6" y="T7"/>
              </a:cxn>
            </a:cxnLst>
            <a:rect l="0" t="0" r="r" b="b"/>
            <a:pathLst>
              <a:path w="598" h="934">
                <a:moveTo>
                  <a:pt x="164" y="933"/>
                </a:moveTo>
                <a:lnTo>
                  <a:pt x="597" y="0"/>
                </a:lnTo>
                <a:lnTo>
                  <a:pt x="0" y="597"/>
                </a:lnTo>
                <a:lnTo>
                  <a:pt x="164" y="933"/>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grpSp>
        <p:nvGrpSpPr>
          <p:cNvPr id="31" name="Group 30"/>
          <p:cNvGrpSpPr/>
          <p:nvPr/>
        </p:nvGrpSpPr>
        <p:grpSpPr>
          <a:xfrm>
            <a:off x="14507692" y="3150377"/>
            <a:ext cx="421894" cy="621122"/>
            <a:chOff x="14507692" y="3150377"/>
            <a:chExt cx="421894" cy="621122"/>
          </a:xfrm>
        </p:grpSpPr>
        <p:sp>
          <p:nvSpPr>
            <p:cNvPr id="5121" name="Freeform 1"/>
            <p:cNvSpPr>
              <a:spLocks noChangeArrowheads="1"/>
            </p:cNvSpPr>
            <p:nvPr/>
          </p:nvSpPr>
          <p:spPr bwMode="auto">
            <a:xfrm>
              <a:off x="14657115" y="3299797"/>
              <a:ext cx="120122" cy="120124"/>
            </a:xfrm>
            <a:custGeom>
              <a:avLst/>
              <a:gdLst>
                <a:gd name="T0" fmla="*/ 179 w 180"/>
                <a:gd name="T1" fmla="*/ 89 h 180"/>
                <a:gd name="T2" fmla="*/ 179 w 180"/>
                <a:gd name="T3" fmla="*/ 89 h 180"/>
                <a:gd name="T4" fmla="*/ 89 w 180"/>
                <a:gd name="T5" fmla="*/ 0 h 180"/>
                <a:gd name="T6" fmla="*/ 0 w 180"/>
                <a:gd name="T7" fmla="*/ 89 h 180"/>
                <a:gd name="T8" fmla="*/ 89 w 180"/>
                <a:gd name="T9" fmla="*/ 179 h 180"/>
                <a:gd name="T10" fmla="*/ 179 w 180"/>
                <a:gd name="T11" fmla="*/ 89 h 180"/>
              </a:gdLst>
              <a:ahLst/>
              <a:cxnLst>
                <a:cxn ang="0">
                  <a:pos x="T0" y="T1"/>
                </a:cxn>
                <a:cxn ang="0">
                  <a:pos x="T2" y="T3"/>
                </a:cxn>
                <a:cxn ang="0">
                  <a:pos x="T4" y="T5"/>
                </a:cxn>
                <a:cxn ang="0">
                  <a:pos x="T6" y="T7"/>
                </a:cxn>
                <a:cxn ang="0">
                  <a:pos x="T8" y="T9"/>
                </a:cxn>
                <a:cxn ang="0">
                  <a:pos x="T10" y="T11"/>
                </a:cxn>
              </a:cxnLst>
              <a:rect l="0" t="0" r="r" b="b"/>
              <a:pathLst>
                <a:path w="180" h="180">
                  <a:moveTo>
                    <a:pt x="179" y="89"/>
                  </a:moveTo>
                  <a:lnTo>
                    <a:pt x="179" y="89"/>
                  </a:lnTo>
                  <a:cubicBezTo>
                    <a:pt x="179" y="45"/>
                    <a:pt x="141" y="0"/>
                    <a:pt x="89" y="0"/>
                  </a:cubicBezTo>
                  <a:cubicBezTo>
                    <a:pt x="44" y="0"/>
                    <a:pt x="0" y="45"/>
                    <a:pt x="0" y="89"/>
                  </a:cubicBezTo>
                  <a:cubicBezTo>
                    <a:pt x="0" y="142"/>
                    <a:pt x="44" y="179"/>
                    <a:pt x="89" y="179"/>
                  </a:cubicBezTo>
                  <a:cubicBezTo>
                    <a:pt x="141" y="179"/>
                    <a:pt x="179" y="142"/>
                    <a:pt x="179" y="8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122" name="Freeform 2"/>
            <p:cNvSpPr>
              <a:spLocks noChangeArrowheads="1"/>
            </p:cNvSpPr>
            <p:nvPr/>
          </p:nvSpPr>
          <p:spPr bwMode="auto">
            <a:xfrm>
              <a:off x="14507692" y="3150377"/>
              <a:ext cx="421894" cy="621122"/>
            </a:xfrm>
            <a:custGeom>
              <a:avLst/>
              <a:gdLst>
                <a:gd name="T0" fmla="*/ 627 w 635"/>
                <a:gd name="T1" fmla="*/ 328 h 934"/>
                <a:gd name="T2" fmla="*/ 627 w 635"/>
                <a:gd name="T3" fmla="*/ 328 h 934"/>
                <a:gd name="T4" fmla="*/ 313 w 635"/>
                <a:gd name="T5" fmla="*/ 0 h 934"/>
                <a:gd name="T6" fmla="*/ 0 w 635"/>
                <a:gd name="T7" fmla="*/ 328 h 934"/>
                <a:gd name="T8" fmla="*/ 313 w 635"/>
                <a:gd name="T9" fmla="*/ 933 h 934"/>
                <a:gd name="T10" fmla="*/ 627 w 635"/>
                <a:gd name="T11" fmla="*/ 328 h 934"/>
              </a:gdLst>
              <a:ahLst/>
              <a:cxnLst>
                <a:cxn ang="0">
                  <a:pos x="T0" y="T1"/>
                </a:cxn>
                <a:cxn ang="0">
                  <a:pos x="T2" y="T3"/>
                </a:cxn>
                <a:cxn ang="0">
                  <a:pos x="T4" y="T5"/>
                </a:cxn>
                <a:cxn ang="0">
                  <a:pos x="T6" y="T7"/>
                </a:cxn>
                <a:cxn ang="0">
                  <a:pos x="T8" y="T9"/>
                </a:cxn>
                <a:cxn ang="0">
                  <a:pos x="T10" y="T11"/>
                </a:cxn>
              </a:cxnLst>
              <a:rect l="0" t="0" r="r" b="b"/>
              <a:pathLst>
                <a:path w="635" h="934">
                  <a:moveTo>
                    <a:pt x="627" y="328"/>
                  </a:moveTo>
                  <a:lnTo>
                    <a:pt x="627" y="328"/>
                  </a:lnTo>
                  <a:cubicBezTo>
                    <a:pt x="627" y="149"/>
                    <a:pt x="492" y="0"/>
                    <a:pt x="313" y="0"/>
                  </a:cubicBezTo>
                  <a:cubicBezTo>
                    <a:pt x="142" y="0"/>
                    <a:pt x="0" y="149"/>
                    <a:pt x="0" y="328"/>
                  </a:cubicBezTo>
                  <a:cubicBezTo>
                    <a:pt x="0" y="560"/>
                    <a:pt x="313" y="933"/>
                    <a:pt x="313" y="933"/>
                  </a:cubicBezTo>
                  <a:cubicBezTo>
                    <a:pt x="313" y="933"/>
                    <a:pt x="634" y="560"/>
                    <a:pt x="627" y="328"/>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grpSp>
      <p:sp>
        <p:nvSpPr>
          <p:cNvPr id="5123" name="Freeform 3"/>
          <p:cNvSpPr>
            <a:spLocks noChangeArrowheads="1"/>
          </p:cNvSpPr>
          <p:nvPr/>
        </p:nvSpPr>
        <p:spPr bwMode="auto">
          <a:xfrm>
            <a:off x="15682552" y="3182604"/>
            <a:ext cx="621122" cy="621122"/>
          </a:xfrm>
          <a:custGeom>
            <a:avLst/>
            <a:gdLst>
              <a:gd name="T0" fmla="*/ 769 w 934"/>
              <a:gd name="T1" fmla="*/ 164 h 934"/>
              <a:gd name="T2" fmla="*/ 769 w 934"/>
              <a:gd name="T3" fmla="*/ 164 h 934"/>
              <a:gd name="T4" fmla="*/ 769 w 934"/>
              <a:gd name="T5" fmla="*/ 769 h 934"/>
              <a:gd name="T6" fmla="*/ 171 w 934"/>
              <a:gd name="T7" fmla="*/ 769 h 934"/>
              <a:gd name="T8" fmla="*/ 171 w 934"/>
              <a:gd name="T9" fmla="*/ 164 h 934"/>
              <a:gd name="T10" fmla="*/ 769 w 934"/>
              <a:gd name="T11" fmla="*/ 164 h 934"/>
            </a:gdLst>
            <a:ahLst/>
            <a:cxnLst>
              <a:cxn ang="0">
                <a:pos x="T0" y="T1"/>
              </a:cxn>
              <a:cxn ang="0">
                <a:pos x="T2" y="T3"/>
              </a:cxn>
              <a:cxn ang="0">
                <a:pos x="T4" y="T5"/>
              </a:cxn>
              <a:cxn ang="0">
                <a:pos x="T6" y="T7"/>
              </a:cxn>
              <a:cxn ang="0">
                <a:pos x="T8" y="T9"/>
              </a:cxn>
              <a:cxn ang="0">
                <a:pos x="T10" y="T11"/>
              </a:cxn>
            </a:cxnLst>
            <a:rect l="0" t="0" r="r" b="b"/>
            <a:pathLst>
              <a:path w="934" h="934">
                <a:moveTo>
                  <a:pt x="769" y="164"/>
                </a:moveTo>
                <a:lnTo>
                  <a:pt x="769" y="164"/>
                </a:lnTo>
                <a:cubicBezTo>
                  <a:pt x="933" y="328"/>
                  <a:pt x="933" y="597"/>
                  <a:pt x="769" y="769"/>
                </a:cubicBezTo>
                <a:cubicBezTo>
                  <a:pt x="604" y="933"/>
                  <a:pt x="336" y="933"/>
                  <a:pt x="171" y="769"/>
                </a:cubicBezTo>
                <a:cubicBezTo>
                  <a:pt x="0" y="597"/>
                  <a:pt x="0" y="328"/>
                  <a:pt x="171" y="164"/>
                </a:cubicBezTo>
                <a:cubicBezTo>
                  <a:pt x="336" y="0"/>
                  <a:pt x="604" y="0"/>
                  <a:pt x="769" y="16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124" name="Freeform 4"/>
          <p:cNvSpPr>
            <a:spLocks noChangeArrowheads="1"/>
          </p:cNvSpPr>
          <p:nvPr/>
        </p:nvSpPr>
        <p:spPr bwMode="auto">
          <a:xfrm>
            <a:off x="15867129" y="3349607"/>
            <a:ext cx="257824" cy="263684"/>
          </a:xfrm>
          <a:custGeom>
            <a:avLst/>
            <a:gdLst>
              <a:gd name="T0" fmla="*/ 269 w 389"/>
              <a:gd name="T1" fmla="*/ 283 h 396"/>
              <a:gd name="T2" fmla="*/ 388 w 389"/>
              <a:gd name="T3" fmla="*/ 0 h 396"/>
              <a:gd name="T4" fmla="*/ 104 w 389"/>
              <a:gd name="T5" fmla="*/ 119 h 396"/>
              <a:gd name="T6" fmla="*/ 0 w 389"/>
              <a:gd name="T7" fmla="*/ 395 h 396"/>
              <a:gd name="T8" fmla="*/ 269 w 389"/>
              <a:gd name="T9" fmla="*/ 283 h 396"/>
            </a:gdLst>
            <a:ahLst/>
            <a:cxnLst>
              <a:cxn ang="0">
                <a:pos x="T0" y="T1"/>
              </a:cxn>
              <a:cxn ang="0">
                <a:pos x="T2" y="T3"/>
              </a:cxn>
              <a:cxn ang="0">
                <a:pos x="T4" y="T5"/>
              </a:cxn>
              <a:cxn ang="0">
                <a:pos x="T6" y="T7"/>
              </a:cxn>
              <a:cxn ang="0">
                <a:pos x="T8" y="T9"/>
              </a:cxn>
            </a:cxnLst>
            <a:rect l="0" t="0" r="r" b="b"/>
            <a:pathLst>
              <a:path w="389" h="396">
                <a:moveTo>
                  <a:pt x="269" y="283"/>
                </a:moveTo>
                <a:lnTo>
                  <a:pt x="388" y="0"/>
                </a:lnTo>
                <a:lnTo>
                  <a:pt x="104" y="119"/>
                </a:lnTo>
                <a:lnTo>
                  <a:pt x="0" y="395"/>
                </a:lnTo>
                <a:lnTo>
                  <a:pt x="269" y="283"/>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125" name="Line 5"/>
          <p:cNvSpPr>
            <a:spLocks noChangeShapeType="1"/>
          </p:cNvSpPr>
          <p:nvPr/>
        </p:nvSpPr>
        <p:spPr bwMode="auto">
          <a:xfrm>
            <a:off x="15934516" y="3428711"/>
            <a:ext cx="108402" cy="108404"/>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126" name="Freeform 6"/>
          <p:cNvSpPr>
            <a:spLocks noChangeArrowheads="1"/>
          </p:cNvSpPr>
          <p:nvPr/>
        </p:nvSpPr>
        <p:spPr bwMode="auto">
          <a:xfrm>
            <a:off x="15946236" y="3150379"/>
            <a:ext cx="99613" cy="61526"/>
          </a:xfrm>
          <a:custGeom>
            <a:avLst/>
            <a:gdLst>
              <a:gd name="T0" fmla="*/ 150 w 151"/>
              <a:gd name="T1" fmla="*/ 90 h 91"/>
              <a:gd name="T2" fmla="*/ 150 w 151"/>
              <a:gd name="T3" fmla="*/ 90 h 91"/>
              <a:gd name="T4" fmla="*/ 150 w 151"/>
              <a:gd name="T5" fmla="*/ 74 h 91"/>
              <a:gd name="T6" fmla="*/ 75 w 151"/>
              <a:gd name="T7" fmla="*/ 0 h 91"/>
              <a:gd name="T8" fmla="*/ 0 w 151"/>
              <a:gd name="T9" fmla="*/ 74 h 91"/>
              <a:gd name="T10" fmla="*/ 0 w 151"/>
              <a:gd name="T11" fmla="*/ 90 h 91"/>
            </a:gdLst>
            <a:ahLst/>
            <a:cxnLst>
              <a:cxn ang="0">
                <a:pos x="T0" y="T1"/>
              </a:cxn>
              <a:cxn ang="0">
                <a:pos x="T2" y="T3"/>
              </a:cxn>
              <a:cxn ang="0">
                <a:pos x="T4" y="T5"/>
              </a:cxn>
              <a:cxn ang="0">
                <a:pos x="T6" y="T7"/>
              </a:cxn>
              <a:cxn ang="0">
                <a:pos x="T8" y="T9"/>
              </a:cxn>
              <a:cxn ang="0">
                <a:pos x="T10" y="T11"/>
              </a:cxn>
            </a:cxnLst>
            <a:rect l="0" t="0" r="r" b="b"/>
            <a:pathLst>
              <a:path w="151" h="91">
                <a:moveTo>
                  <a:pt x="150" y="90"/>
                </a:moveTo>
                <a:lnTo>
                  <a:pt x="150" y="90"/>
                </a:lnTo>
                <a:cubicBezTo>
                  <a:pt x="150" y="82"/>
                  <a:pt x="150" y="82"/>
                  <a:pt x="150" y="74"/>
                </a:cubicBezTo>
                <a:cubicBezTo>
                  <a:pt x="150" y="37"/>
                  <a:pt x="112" y="0"/>
                  <a:pt x="75" y="0"/>
                </a:cubicBezTo>
                <a:cubicBezTo>
                  <a:pt x="30" y="0"/>
                  <a:pt x="0" y="37"/>
                  <a:pt x="0" y="74"/>
                </a:cubicBezTo>
                <a:cubicBezTo>
                  <a:pt x="0" y="82"/>
                  <a:pt x="0" y="82"/>
                  <a:pt x="0" y="9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127" name="Line 7"/>
          <p:cNvSpPr>
            <a:spLocks noChangeShapeType="1"/>
          </p:cNvSpPr>
          <p:nvPr/>
        </p:nvSpPr>
        <p:spPr bwMode="auto">
          <a:xfrm>
            <a:off x="15996040" y="3211903"/>
            <a:ext cx="2931" cy="4980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128" name="Line 8"/>
          <p:cNvSpPr>
            <a:spLocks noChangeShapeType="1"/>
          </p:cNvSpPr>
          <p:nvPr/>
        </p:nvSpPr>
        <p:spPr bwMode="auto">
          <a:xfrm>
            <a:off x="15996040" y="3721691"/>
            <a:ext cx="2931" cy="4980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129" name="Line 9"/>
          <p:cNvSpPr>
            <a:spLocks noChangeShapeType="1"/>
          </p:cNvSpPr>
          <p:nvPr/>
        </p:nvSpPr>
        <p:spPr bwMode="auto">
          <a:xfrm flipH="1">
            <a:off x="16221637" y="3490238"/>
            <a:ext cx="5566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130" name="Line 10"/>
          <p:cNvSpPr>
            <a:spLocks noChangeShapeType="1"/>
          </p:cNvSpPr>
          <p:nvPr/>
        </p:nvSpPr>
        <p:spPr bwMode="auto">
          <a:xfrm flipH="1">
            <a:off x="15708919" y="3490238"/>
            <a:ext cx="5566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131" name="Freeform 11"/>
          <p:cNvSpPr>
            <a:spLocks noChangeArrowheads="1"/>
          </p:cNvSpPr>
          <p:nvPr/>
        </p:nvSpPr>
        <p:spPr bwMode="auto">
          <a:xfrm>
            <a:off x="16962881" y="3191395"/>
            <a:ext cx="621122" cy="542016"/>
          </a:xfrm>
          <a:custGeom>
            <a:avLst/>
            <a:gdLst>
              <a:gd name="T0" fmla="*/ 0 w 935"/>
              <a:gd name="T1" fmla="*/ 813 h 814"/>
              <a:gd name="T2" fmla="*/ 314 w 935"/>
              <a:gd name="T3" fmla="*/ 694 h 814"/>
              <a:gd name="T4" fmla="*/ 613 w 935"/>
              <a:gd name="T5" fmla="*/ 813 h 814"/>
              <a:gd name="T6" fmla="*/ 934 w 935"/>
              <a:gd name="T7" fmla="*/ 694 h 814"/>
              <a:gd name="T8" fmla="*/ 934 w 935"/>
              <a:gd name="T9" fmla="*/ 0 h 814"/>
              <a:gd name="T10" fmla="*/ 613 w 935"/>
              <a:gd name="T11" fmla="*/ 119 h 814"/>
              <a:gd name="T12" fmla="*/ 314 w 935"/>
              <a:gd name="T13" fmla="*/ 0 h 814"/>
              <a:gd name="T14" fmla="*/ 0 w 935"/>
              <a:gd name="T15" fmla="*/ 119 h 814"/>
              <a:gd name="T16" fmla="*/ 0 w 935"/>
              <a:gd name="T17" fmla="*/ 813 h 8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35" h="814">
                <a:moveTo>
                  <a:pt x="0" y="813"/>
                </a:moveTo>
                <a:lnTo>
                  <a:pt x="314" y="694"/>
                </a:lnTo>
                <a:lnTo>
                  <a:pt x="613" y="813"/>
                </a:lnTo>
                <a:lnTo>
                  <a:pt x="934" y="694"/>
                </a:lnTo>
                <a:lnTo>
                  <a:pt x="934" y="0"/>
                </a:lnTo>
                <a:lnTo>
                  <a:pt x="613" y="119"/>
                </a:lnTo>
                <a:lnTo>
                  <a:pt x="314" y="0"/>
                </a:lnTo>
                <a:lnTo>
                  <a:pt x="0" y="119"/>
                </a:lnTo>
                <a:lnTo>
                  <a:pt x="0" y="813"/>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132" name="Line 12"/>
          <p:cNvSpPr>
            <a:spLocks noChangeShapeType="1"/>
          </p:cNvSpPr>
          <p:nvPr/>
        </p:nvSpPr>
        <p:spPr bwMode="auto">
          <a:xfrm>
            <a:off x="17170900" y="3191395"/>
            <a:ext cx="2929" cy="45998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133" name="Line 13"/>
          <p:cNvSpPr>
            <a:spLocks noChangeShapeType="1"/>
          </p:cNvSpPr>
          <p:nvPr/>
        </p:nvSpPr>
        <p:spPr bwMode="auto">
          <a:xfrm>
            <a:off x="17370127" y="3270499"/>
            <a:ext cx="2929" cy="459983"/>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134" name="Freeform 14"/>
          <p:cNvSpPr>
            <a:spLocks noChangeArrowheads="1"/>
          </p:cNvSpPr>
          <p:nvPr/>
        </p:nvSpPr>
        <p:spPr bwMode="auto">
          <a:xfrm>
            <a:off x="18421932" y="3150379"/>
            <a:ext cx="398456" cy="542016"/>
          </a:xfrm>
          <a:custGeom>
            <a:avLst/>
            <a:gdLst>
              <a:gd name="T0" fmla="*/ 194 w 598"/>
              <a:gd name="T1" fmla="*/ 0 h 815"/>
              <a:gd name="T2" fmla="*/ 194 w 598"/>
              <a:gd name="T3" fmla="*/ 0 h 815"/>
              <a:gd name="T4" fmla="*/ 597 w 598"/>
              <a:gd name="T5" fmla="*/ 403 h 815"/>
              <a:gd name="T6" fmla="*/ 194 w 598"/>
              <a:gd name="T7" fmla="*/ 814 h 815"/>
              <a:gd name="T8" fmla="*/ 0 w 598"/>
              <a:gd name="T9" fmla="*/ 754 h 815"/>
            </a:gdLst>
            <a:ahLst/>
            <a:cxnLst>
              <a:cxn ang="0">
                <a:pos x="T0" y="T1"/>
              </a:cxn>
              <a:cxn ang="0">
                <a:pos x="T2" y="T3"/>
              </a:cxn>
              <a:cxn ang="0">
                <a:pos x="T4" y="T5"/>
              </a:cxn>
              <a:cxn ang="0">
                <a:pos x="T6" y="T7"/>
              </a:cxn>
              <a:cxn ang="0">
                <a:pos x="T8" y="T9"/>
              </a:cxn>
            </a:cxnLst>
            <a:rect l="0" t="0" r="r" b="b"/>
            <a:pathLst>
              <a:path w="598" h="815">
                <a:moveTo>
                  <a:pt x="194" y="0"/>
                </a:moveTo>
                <a:lnTo>
                  <a:pt x="194" y="0"/>
                </a:lnTo>
                <a:cubicBezTo>
                  <a:pt x="411" y="0"/>
                  <a:pt x="597" y="187"/>
                  <a:pt x="597" y="403"/>
                </a:cubicBezTo>
                <a:cubicBezTo>
                  <a:pt x="597" y="620"/>
                  <a:pt x="411" y="814"/>
                  <a:pt x="194" y="814"/>
                </a:cubicBezTo>
                <a:cubicBezTo>
                  <a:pt x="45" y="814"/>
                  <a:pt x="0" y="754"/>
                  <a:pt x="0" y="75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135" name="Freeform 15"/>
          <p:cNvSpPr>
            <a:spLocks noChangeArrowheads="1"/>
          </p:cNvSpPr>
          <p:nvPr/>
        </p:nvSpPr>
        <p:spPr bwMode="auto">
          <a:xfrm>
            <a:off x="18351616" y="3220694"/>
            <a:ext cx="398456" cy="401385"/>
          </a:xfrm>
          <a:custGeom>
            <a:avLst/>
            <a:gdLst>
              <a:gd name="T0" fmla="*/ 597 w 598"/>
              <a:gd name="T1" fmla="*/ 299 h 606"/>
              <a:gd name="T2" fmla="*/ 597 w 598"/>
              <a:gd name="T3" fmla="*/ 299 h 606"/>
              <a:gd name="T4" fmla="*/ 298 w 598"/>
              <a:gd name="T5" fmla="*/ 605 h 606"/>
              <a:gd name="T6" fmla="*/ 0 w 598"/>
              <a:gd name="T7" fmla="*/ 299 h 606"/>
              <a:gd name="T8" fmla="*/ 298 w 598"/>
              <a:gd name="T9" fmla="*/ 0 h 606"/>
              <a:gd name="T10" fmla="*/ 597 w 598"/>
              <a:gd name="T11" fmla="*/ 299 h 606"/>
            </a:gdLst>
            <a:ahLst/>
            <a:cxnLst>
              <a:cxn ang="0">
                <a:pos x="T0" y="T1"/>
              </a:cxn>
              <a:cxn ang="0">
                <a:pos x="T2" y="T3"/>
              </a:cxn>
              <a:cxn ang="0">
                <a:pos x="T4" y="T5"/>
              </a:cxn>
              <a:cxn ang="0">
                <a:pos x="T6" y="T7"/>
              </a:cxn>
              <a:cxn ang="0">
                <a:pos x="T8" y="T9"/>
              </a:cxn>
              <a:cxn ang="0">
                <a:pos x="T10" y="T11"/>
              </a:cxn>
            </a:cxnLst>
            <a:rect l="0" t="0" r="r" b="b"/>
            <a:pathLst>
              <a:path w="598" h="606">
                <a:moveTo>
                  <a:pt x="597" y="299"/>
                </a:moveTo>
                <a:lnTo>
                  <a:pt x="597" y="299"/>
                </a:lnTo>
                <a:cubicBezTo>
                  <a:pt x="597" y="471"/>
                  <a:pt x="462" y="605"/>
                  <a:pt x="298" y="605"/>
                </a:cubicBezTo>
                <a:cubicBezTo>
                  <a:pt x="134" y="605"/>
                  <a:pt x="0" y="471"/>
                  <a:pt x="0" y="299"/>
                </a:cubicBezTo>
                <a:cubicBezTo>
                  <a:pt x="0" y="135"/>
                  <a:pt x="134" y="0"/>
                  <a:pt x="298" y="0"/>
                </a:cubicBezTo>
                <a:cubicBezTo>
                  <a:pt x="462" y="0"/>
                  <a:pt x="597" y="135"/>
                  <a:pt x="597" y="29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136" name="Line 16"/>
          <p:cNvSpPr>
            <a:spLocks noChangeShapeType="1"/>
          </p:cNvSpPr>
          <p:nvPr/>
        </p:nvSpPr>
        <p:spPr bwMode="auto">
          <a:xfrm>
            <a:off x="18550843" y="3683606"/>
            <a:ext cx="2931" cy="99613"/>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137" name="Line 17"/>
          <p:cNvSpPr>
            <a:spLocks noChangeShapeType="1"/>
          </p:cNvSpPr>
          <p:nvPr/>
        </p:nvSpPr>
        <p:spPr bwMode="auto">
          <a:xfrm>
            <a:off x="18451230" y="3771501"/>
            <a:ext cx="199228"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grpSp>
        <p:nvGrpSpPr>
          <p:cNvPr id="5" name="Group 4"/>
          <p:cNvGrpSpPr/>
          <p:nvPr/>
        </p:nvGrpSpPr>
        <p:grpSpPr>
          <a:xfrm>
            <a:off x="19517684" y="3211903"/>
            <a:ext cx="621122" cy="501001"/>
            <a:chOff x="19517684" y="3211903"/>
            <a:chExt cx="621122" cy="501001"/>
          </a:xfrm>
        </p:grpSpPr>
        <p:sp>
          <p:nvSpPr>
            <p:cNvPr id="5138" name="Freeform 18"/>
            <p:cNvSpPr>
              <a:spLocks noChangeArrowheads="1"/>
            </p:cNvSpPr>
            <p:nvPr/>
          </p:nvSpPr>
          <p:spPr bwMode="auto">
            <a:xfrm>
              <a:off x="19784300" y="3291010"/>
              <a:ext cx="79104" cy="79104"/>
            </a:xfrm>
            <a:custGeom>
              <a:avLst/>
              <a:gdLst>
                <a:gd name="T0" fmla="*/ 119 w 120"/>
                <a:gd name="T1" fmla="*/ 60 h 120"/>
                <a:gd name="T2" fmla="*/ 119 w 120"/>
                <a:gd name="T3" fmla="*/ 60 h 120"/>
                <a:gd name="T4" fmla="*/ 60 w 120"/>
                <a:gd name="T5" fmla="*/ 0 h 120"/>
                <a:gd name="T6" fmla="*/ 0 w 120"/>
                <a:gd name="T7" fmla="*/ 60 h 120"/>
                <a:gd name="T8" fmla="*/ 60 w 120"/>
                <a:gd name="T9" fmla="*/ 119 h 120"/>
                <a:gd name="T10" fmla="*/ 119 w 120"/>
                <a:gd name="T11" fmla="*/ 60 h 120"/>
              </a:gdLst>
              <a:ahLst/>
              <a:cxnLst>
                <a:cxn ang="0">
                  <a:pos x="T0" y="T1"/>
                </a:cxn>
                <a:cxn ang="0">
                  <a:pos x="T2" y="T3"/>
                </a:cxn>
                <a:cxn ang="0">
                  <a:pos x="T4" y="T5"/>
                </a:cxn>
                <a:cxn ang="0">
                  <a:pos x="T6" y="T7"/>
                </a:cxn>
                <a:cxn ang="0">
                  <a:pos x="T8" y="T9"/>
                </a:cxn>
                <a:cxn ang="0">
                  <a:pos x="T10" y="T11"/>
                </a:cxn>
              </a:cxnLst>
              <a:rect l="0" t="0" r="r" b="b"/>
              <a:pathLst>
                <a:path w="120" h="120">
                  <a:moveTo>
                    <a:pt x="119" y="60"/>
                  </a:moveTo>
                  <a:lnTo>
                    <a:pt x="119" y="60"/>
                  </a:lnTo>
                  <a:cubicBezTo>
                    <a:pt x="119" y="30"/>
                    <a:pt x="97" y="0"/>
                    <a:pt x="60" y="0"/>
                  </a:cubicBezTo>
                  <a:cubicBezTo>
                    <a:pt x="30" y="0"/>
                    <a:pt x="0" y="30"/>
                    <a:pt x="0" y="60"/>
                  </a:cubicBezTo>
                  <a:cubicBezTo>
                    <a:pt x="0" y="97"/>
                    <a:pt x="30" y="119"/>
                    <a:pt x="60" y="119"/>
                  </a:cubicBezTo>
                  <a:cubicBezTo>
                    <a:pt x="97" y="119"/>
                    <a:pt x="119" y="97"/>
                    <a:pt x="119" y="6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139" name="Freeform 19"/>
            <p:cNvSpPr>
              <a:spLocks noChangeArrowheads="1"/>
            </p:cNvSpPr>
            <p:nvPr/>
          </p:nvSpPr>
          <p:spPr bwMode="auto">
            <a:xfrm>
              <a:off x="19693474" y="3211903"/>
              <a:ext cx="263684" cy="401387"/>
            </a:xfrm>
            <a:custGeom>
              <a:avLst/>
              <a:gdLst>
                <a:gd name="T0" fmla="*/ 389 w 397"/>
                <a:gd name="T1" fmla="*/ 209 h 605"/>
                <a:gd name="T2" fmla="*/ 389 w 397"/>
                <a:gd name="T3" fmla="*/ 209 h 605"/>
                <a:gd name="T4" fmla="*/ 195 w 397"/>
                <a:gd name="T5" fmla="*/ 0 h 605"/>
                <a:gd name="T6" fmla="*/ 0 w 397"/>
                <a:gd name="T7" fmla="*/ 209 h 605"/>
                <a:gd name="T8" fmla="*/ 195 w 397"/>
                <a:gd name="T9" fmla="*/ 604 h 605"/>
                <a:gd name="T10" fmla="*/ 389 w 397"/>
                <a:gd name="T11" fmla="*/ 209 h 605"/>
              </a:gdLst>
              <a:ahLst/>
              <a:cxnLst>
                <a:cxn ang="0">
                  <a:pos x="T0" y="T1"/>
                </a:cxn>
                <a:cxn ang="0">
                  <a:pos x="T2" y="T3"/>
                </a:cxn>
                <a:cxn ang="0">
                  <a:pos x="T4" y="T5"/>
                </a:cxn>
                <a:cxn ang="0">
                  <a:pos x="T6" y="T7"/>
                </a:cxn>
                <a:cxn ang="0">
                  <a:pos x="T8" y="T9"/>
                </a:cxn>
                <a:cxn ang="0">
                  <a:pos x="T10" y="T11"/>
                </a:cxn>
              </a:cxnLst>
              <a:rect l="0" t="0" r="r" b="b"/>
              <a:pathLst>
                <a:path w="397" h="605">
                  <a:moveTo>
                    <a:pt x="389" y="209"/>
                  </a:moveTo>
                  <a:lnTo>
                    <a:pt x="389" y="209"/>
                  </a:lnTo>
                  <a:cubicBezTo>
                    <a:pt x="389" y="97"/>
                    <a:pt x="307" y="0"/>
                    <a:pt x="195" y="0"/>
                  </a:cubicBezTo>
                  <a:cubicBezTo>
                    <a:pt x="90" y="0"/>
                    <a:pt x="0" y="97"/>
                    <a:pt x="0" y="209"/>
                  </a:cubicBezTo>
                  <a:cubicBezTo>
                    <a:pt x="0" y="358"/>
                    <a:pt x="195" y="604"/>
                    <a:pt x="195" y="604"/>
                  </a:cubicBezTo>
                  <a:cubicBezTo>
                    <a:pt x="195" y="604"/>
                    <a:pt x="396" y="358"/>
                    <a:pt x="389" y="20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140" name="Freeform 20"/>
            <p:cNvSpPr>
              <a:spLocks noChangeArrowheads="1"/>
            </p:cNvSpPr>
            <p:nvPr/>
          </p:nvSpPr>
          <p:spPr bwMode="auto">
            <a:xfrm>
              <a:off x="19517684" y="3507816"/>
              <a:ext cx="621122" cy="205088"/>
            </a:xfrm>
            <a:custGeom>
              <a:avLst/>
              <a:gdLst>
                <a:gd name="T0" fmla="*/ 298 w 934"/>
                <a:gd name="T1" fmla="*/ 0 h 307"/>
                <a:gd name="T2" fmla="*/ 164 w 934"/>
                <a:gd name="T3" fmla="*/ 0 h 307"/>
                <a:gd name="T4" fmla="*/ 0 w 934"/>
                <a:gd name="T5" fmla="*/ 306 h 307"/>
                <a:gd name="T6" fmla="*/ 463 w 934"/>
                <a:gd name="T7" fmla="*/ 306 h 307"/>
                <a:gd name="T8" fmla="*/ 933 w 934"/>
                <a:gd name="T9" fmla="*/ 306 h 307"/>
                <a:gd name="T10" fmla="*/ 769 w 934"/>
                <a:gd name="T11" fmla="*/ 0 h 307"/>
                <a:gd name="T12" fmla="*/ 627 w 934"/>
                <a:gd name="T13" fmla="*/ 0 h 307"/>
              </a:gdLst>
              <a:ahLst/>
              <a:cxnLst>
                <a:cxn ang="0">
                  <a:pos x="T0" y="T1"/>
                </a:cxn>
                <a:cxn ang="0">
                  <a:pos x="T2" y="T3"/>
                </a:cxn>
                <a:cxn ang="0">
                  <a:pos x="T4" y="T5"/>
                </a:cxn>
                <a:cxn ang="0">
                  <a:pos x="T6" y="T7"/>
                </a:cxn>
                <a:cxn ang="0">
                  <a:pos x="T8" y="T9"/>
                </a:cxn>
                <a:cxn ang="0">
                  <a:pos x="T10" y="T11"/>
                </a:cxn>
                <a:cxn ang="0">
                  <a:pos x="T12" y="T13"/>
                </a:cxn>
              </a:cxnLst>
              <a:rect l="0" t="0" r="r" b="b"/>
              <a:pathLst>
                <a:path w="934" h="307">
                  <a:moveTo>
                    <a:pt x="298" y="0"/>
                  </a:moveTo>
                  <a:lnTo>
                    <a:pt x="164" y="0"/>
                  </a:lnTo>
                  <a:lnTo>
                    <a:pt x="0" y="306"/>
                  </a:lnTo>
                  <a:lnTo>
                    <a:pt x="463" y="306"/>
                  </a:lnTo>
                  <a:lnTo>
                    <a:pt x="933" y="306"/>
                  </a:lnTo>
                  <a:lnTo>
                    <a:pt x="769" y="0"/>
                  </a:lnTo>
                  <a:lnTo>
                    <a:pt x="627"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grpSp>
      <p:sp>
        <p:nvSpPr>
          <p:cNvPr id="5141" name="Freeform 21"/>
          <p:cNvSpPr>
            <a:spLocks noChangeArrowheads="1"/>
          </p:cNvSpPr>
          <p:nvPr/>
        </p:nvSpPr>
        <p:spPr bwMode="auto">
          <a:xfrm>
            <a:off x="21003105" y="3261712"/>
            <a:ext cx="398456" cy="120122"/>
          </a:xfrm>
          <a:custGeom>
            <a:avLst/>
            <a:gdLst>
              <a:gd name="T0" fmla="*/ 493 w 598"/>
              <a:gd name="T1" fmla="*/ 179 h 180"/>
              <a:gd name="T2" fmla="*/ 0 w 598"/>
              <a:gd name="T3" fmla="*/ 179 h 180"/>
              <a:gd name="T4" fmla="*/ 0 w 598"/>
              <a:gd name="T5" fmla="*/ 0 h 180"/>
              <a:gd name="T6" fmla="*/ 493 w 598"/>
              <a:gd name="T7" fmla="*/ 0 h 180"/>
              <a:gd name="T8" fmla="*/ 597 w 598"/>
              <a:gd name="T9" fmla="*/ 90 h 180"/>
              <a:gd name="T10" fmla="*/ 493 w 598"/>
              <a:gd name="T11" fmla="*/ 179 h 180"/>
            </a:gdLst>
            <a:ahLst/>
            <a:cxnLst>
              <a:cxn ang="0">
                <a:pos x="T0" y="T1"/>
              </a:cxn>
              <a:cxn ang="0">
                <a:pos x="T2" y="T3"/>
              </a:cxn>
              <a:cxn ang="0">
                <a:pos x="T4" y="T5"/>
              </a:cxn>
              <a:cxn ang="0">
                <a:pos x="T6" y="T7"/>
              </a:cxn>
              <a:cxn ang="0">
                <a:pos x="T8" y="T9"/>
              </a:cxn>
              <a:cxn ang="0">
                <a:pos x="T10" y="T11"/>
              </a:cxn>
            </a:cxnLst>
            <a:rect l="0" t="0" r="r" b="b"/>
            <a:pathLst>
              <a:path w="598" h="180">
                <a:moveTo>
                  <a:pt x="493" y="179"/>
                </a:moveTo>
                <a:lnTo>
                  <a:pt x="0" y="179"/>
                </a:lnTo>
                <a:lnTo>
                  <a:pt x="0" y="0"/>
                </a:lnTo>
                <a:lnTo>
                  <a:pt x="493" y="0"/>
                </a:lnTo>
                <a:lnTo>
                  <a:pt x="597" y="90"/>
                </a:lnTo>
                <a:lnTo>
                  <a:pt x="493" y="17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142" name="Freeform 22"/>
          <p:cNvSpPr>
            <a:spLocks noChangeArrowheads="1"/>
          </p:cNvSpPr>
          <p:nvPr/>
        </p:nvSpPr>
        <p:spPr bwMode="auto">
          <a:xfrm>
            <a:off x="20800946" y="3419921"/>
            <a:ext cx="401387" cy="120122"/>
          </a:xfrm>
          <a:custGeom>
            <a:avLst/>
            <a:gdLst>
              <a:gd name="T0" fmla="*/ 112 w 606"/>
              <a:gd name="T1" fmla="*/ 0 h 180"/>
              <a:gd name="T2" fmla="*/ 605 w 606"/>
              <a:gd name="T3" fmla="*/ 0 h 180"/>
              <a:gd name="T4" fmla="*/ 605 w 606"/>
              <a:gd name="T5" fmla="*/ 179 h 180"/>
              <a:gd name="T6" fmla="*/ 112 w 606"/>
              <a:gd name="T7" fmla="*/ 179 h 180"/>
              <a:gd name="T8" fmla="*/ 0 w 606"/>
              <a:gd name="T9" fmla="*/ 90 h 180"/>
              <a:gd name="T10" fmla="*/ 112 w 606"/>
              <a:gd name="T11" fmla="*/ 0 h 180"/>
            </a:gdLst>
            <a:ahLst/>
            <a:cxnLst>
              <a:cxn ang="0">
                <a:pos x="T0" y="T1"/>
              </a:cxn>
              <a:cxn ang="0">
                <a:pos x="T2" y="T3"/>
              </a:cxn>
              <a:cxn ang="0">
                <a:pos x="T4" y="T5"/>
              </a:cxn>
              <a:cxn ang="0">
                <a:pos x="T6" y="T7"/>
              </a:cxn>
              <a:cxn ang="0">
                <a:pos x="T8" y="T9"/>
              </a:cxn>
              <a:cxn ang="0">
                <a:pos x="T10" y="T11"/>
              </a:cxn>
            </a:cxnLst>
            <a:rect l="0" t="0" r="r" b="b"/>
            <a:pathLst>
              <a:path w="606" h="180">
                <a:moveTo>
                  <a:pt x="112" y="0"/>
                </a:moveTo>
                <a:lnTo>
                  <a:pt x="605" y="0"/>
                </a:lnTo>
                <a:lnTo>
                  <a:pt x="605" y="179"/>
                </a:lnTo>
                <a:lnTo>
                  <a:pt x="112" y="179"/>
                </a:lnTo>
                <a:lnTo>
                  <a:pt x="0" y="90"/>
                </a:lnTo>
                <a:lnTo>
                  <a:pt x="112"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143" name="Line 23"/>
          <p:cNvSpPr>
            <a:spLocks noChangeShapeType="1"/>
          </p:cNvSpPr>
          <p:nvPr/>
        </p:nvSpPr>
        <p:spPr bwMode="auto">
          <a:xfrm>
            <a:off x="21102720" y="3537114"/>
            <a:ext cx="2929" cy="243173"/>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144" name="Line 24"/>
          <p:cNvSpPr>
            <a:spLocks noChangeShapeType="1"/>
          </p:cNvSpPr>
          <p:nvPr/>
        </p:nvSpPr>
        <p:spPr bwMode="auto">
          <a:xfrm flipV="1">
            <a:off x="21102720" y="3375974"/>
            <a:ext cx="2929" cy="46876"/>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145" name="Line 25"/>
          <p:cNvSpPr>
            <a:spLocks noChangeShapeType="1"/>
          </p:cNvSpPr>
          <p:nvPr/>
        </p:nvSpPr>
        <p:spPr bwMode="auto">
          <a:xfrm flipV="1">
            <a:off x="21102720" y="3208974"/>
            <a:ext cx="2929" cy="55666"/>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146" name="Line 26"/>
          <p:cNvSpPr>
            <a:spLocks noChangeShapeType="1"/>
          </p:cNvSpPr>
          <p:nvPr/>
        </p:nvSpPr>
        <p:spPr bwMode="auto">
          <a:xfrm>
            <a:off x="21023614" y="3771501"/>
            <a:ext cx="158210"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grpSp>
        <p:nvGrpSpPr>
          <p:cNvPr id="7" name="Group 6"/>
          <p:cNvGrpSpPr/>
          <p:nvPr/>
        </p:nvGrpSpPr>
        <p:grpSpPr>
          <a:xfrm>
            <a:off x="22066630" y="3150377"/>
            <a:ext cx="626982" cy="621122"/>
            <a:chOff x="22066630" y="3150377"/>
            <a:chExt cx="626982" cy="621122"/>
          </a:xfrm>
        </p:grpSpPr>
        <p:sp>
          <p:nvSpPr>
            <p:cNvPr id="5147" name="Freeform 27"/>
            <p:cNvSpPr>
              <a:spLocks noChangeArrowheads="1"/>
            </p:cNvSpPr>
            <p:nvPr/>
          </p:nvSpPr>
          <p:spPr bwMode="auto">
            <a:xfrm>
              <a:off x="22069559" y="3150377"/>
              <a:ext cx="621122" cy="621122"/>
            </a:xfrm>
            <a:custGeom>
              <a:avLst/>
              <a:gdLst>
                <a:gd name="T0" fmla="*/ 463 w 934"/>
                <a:gd name="T1" fmla="*/ 0 h 934"/>
                <a:gd name="T2" fmla="*/ 463 w 934"/>
                <a:gd name="T3" fmla="*/ 0 h 934"/>
                <a:gd name="T4" fmla="*/ 933 w 934"/>
                <a:gd name="T5" fmla="*/ 463 h 934"/>
                <a:gd name="T6" fmla="*/ 463 w 934"/>
                <a:gd name="T7" fmla="*/ 933 h 934"/>
                <a:gd name="T8" fmla="*/ 0 w 934"/>
                <a:gd name="T9" fmla="*/ 463 h 934"/>
                <a:gd name="T10" fmla="*/ 463 w 934"/>
                <a:gd name="T11" fmla="*/ 0 h 934"/>
              </a:gdLst>
              <a:ahLst/>
              <a:cxnLst>
                <a:cxn ang="0">
                  <a:pos x="T0" y="T1"/>
                </a:cxn>
                <a:cxn ang="0">
                  <a:pos x="T2" y="T3"/>
                </a:cxn>
                <a:cxn ang="0">
                  <a:pos x="T4" y="T5"/>
                </a:cxn>
                <a:cxn ang="0">
                  <a:pos x="T6" y="T7"/>
                </a:cxn>
                <a:cxn ang="0">
                  <a:pos x="T8" y="T9"/>
                </a:cxn>
                <a:cxn ang="0">
                  <a:pos x="T10" y="T11"/>
                </a:cxn>
              </a:cxnLst>
              <a:rect l="0" t="0" r="r" b="b"/>
              <a:pathLst>
                <a:path w="934" h="934">
                  <a:moveTo>
                    <a:pt x="463" y="0"/>
                  </a:moveTo>
                  <a:lnTo>
                    <a:pt x="463" y="0"/>
                  </a:lnTo>
                  <a:cubicBezTo>
                    <a:pt x="724" y="0"/>
                    <a:pt x="933" y="209"/>
                    <a:pt x="933" y="463"/>
                  </a:cubicBezTo>
                  <a:cubicBezTo>
                    <a:pt x="933" y="724"/>
                    <a:pt x="724" y="933"/>
                    <a:pt x="463" y="933"/>
                  </a:cubicBezTo>
                  <a:cubicBezTo>
                    <a:pt x="209" y="933"/>
                    <a:pt x="0" y="724"/>
                    <a:pt x="0" y="463"/>
                  </a:cubicBezTo>
                  <a:cubicBezTo>
                    <a:pt x="0" y="209"/>
                    <a:pt x="209" y="0"/>
                    <a:pt x="463"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148" name="Line 28"/>
            <p:cNvSpPr>
              <a:spLocks noChangeShapeType="1"/>
            </p:cNvSpPr>
            <p:nvPr/>
          </p:nvSpPr>
          <p:spPr bwMode="auto">
            <a:xfrm>
              <a:off x="22377189" y="3150377"/>
              <a:ext cx="2931" cy="621122"/>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149" name="Line 29"/>
            <p:cNvSpPr>
              <a:spLocks noChangeShapeType="1"/>
            </p:cNvSpPr>
            <p:nvPr/>
          </p:nvSpPr>
          <p:spPr bwMode="auto">
            <a:xfrm flipH="1">
              <a:off x="22066630" y="3458007"/>
              <a:ext cx="626982"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150" name="Freeform 30"/>
            <p:cNvSpPr>
              <a:spLocks noChangeArrowheads="1"/>
            </p:cNvSpPr>
            <p:nvPr/>
          </p:nvSpPr>
          <p:spPr bwMode="auto">
            <a:xfrm>
              <a:off x="22218979" y="3150377"/>
              <a:ext cx="140631" cy="621122"/>
            </a:xfrm>
            <a:custGeom>
              <a:avLst/>
              <a:gdLst>
                <a:gd name="T0" fmla="*/ 209 w 210"/>
                <a:gd name="T1" fmla="*/ 0 h 934"/>
                <a:gd name="T2" fmla="*/ 209 w 210"/>
                <a:gd name="T3" fmla="*/ 0 h 934"/>
                <a:gd name="T4" fmla="*/ 0 w 210"/>
                <a:gd name="T5" fmla="*/ 463 h 934"/>
                <a:gd name="T6" fmla="*/ 209 w 210"/>
                <a:gd name="T7" fmla="*/ 933 h 934"/>
              </a:gdLst>
              <a:ahLst/>
              <a:cxnLst>
                <a:cxn ang="0">
                  <a:pos x="T0" y="T1"/>
                </a:cxn>
                <a:cxn ang="0">
                  <a:pos x="T2" y="T3"/>
                </a:cxn>
                <a:cxn ang="0">
                  <a:pos x="T4" y="T5"/>
                </a:cxn>
                <a:cxn ang="0">
                  <a:pos x="T6" y="T7"/>
                </a:cxn>
              </a:cxnLst>
              <a:rect l="0" t="0" r="r" b="b"/>
              <a:pathLst>
                <a:path w="210" h="934">
                  <a:moveTo>
                    <a:pt x="209" y="0"/>
                  </a:moveTo>
                  <a:lnTo>
                    <a:pt x="209" y="0"/>
                  </a:lnTo>
                  <a:cubicBezTo>
                    <a:pt x="209" y="0"/>
                    <a:pt x="0" y="164"/>
                    <a:pt x="0" y="463"/>
                  </a:cubicBezTo>
                  <a:cubicBezTo>
                    <a:pt x="0" y="769"/>
                    <a:pt x="209" y="933"/>
                    <a:pt x="209" y="933"/>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151" name="Freeform 31"/>
            <p:cNvSpPr>
              <a:spLocks noChangeArrowheads="1"/>
            </p:cNvSpPr>
            <p:nvPr/>
          </p:nvSpPr>
          <p:spPr bwMode="auto">
            <a:xfrm>
              <a:off x="22397700" y="3150377"/>
              <a:ext cx="140631" cy="621122"/>
            </a:xfrm>
            <a:custGeom>
              <a:avLst/>
              <a:gdLst>
                <a:gd name="T0" fmla="*/ 0 w 210"/>
                <a:gd name="T1" fmla="*/ 0 h 934"/>
                <a:gd name="T2" fmla="*/ 0 w 210"/>
                <a:gd name="T3" fmla="*/ 0 h 934"/>
                <a:gd name="T4" fmla="*/ 209 w 210"/>
                <a:gd name="T5" fmla="*/ 463 h 934"/>
                <a:gd name="T6" fmla="*/ 0 w 210"/>
                <a:gd name="T7" fmla="*/ 933 h 934"/>
              </a:gdLst>
              <a:ahLst/>
              <a:cxnLst>
                <a:cxn ang="0">
                  <a:pos x="T0" y="T1"/>
                </a:cxn>
                <a:cxn ang="0">
                  <a:pos x="T2" y="T3"/>
                </a:cxn>
                <a:cxn ang="0">
                  <a:pos x="T4" y="T5"/>
                </a:cxn>
                <a:cxn ang="0">
                  <a:pos x="T6" y="T7"/>
                </a:cxn>
              </a:cxnLst>
              <a:rect l="0" t="0" r="r" b="b"/>
              <a:pathLst>
                <a:path w="210" h="934">
                  <a:moveTo>
                    <a:pt x="0" y="0"/>
                  </a:moveTo>
                  <a:lnTo>
                    <a:pt x="0" y="0"/>
                  </a:lnTo>
                  <a:cubicBezTo>
                    <a:pt x="0" y="0"/>
                    <a:pt x="209" y="164"/>
                    <a:pt x="209" y="463"/>
                  </a:cubicBezTo>
                  <a:cubicBezTo>
                    <a:pt x="209" y="769"/>
                    <a:pt x="0" y="933"/>
                    <a:pt x="0" y="933"/>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152" name="Freeform 32"/>
            <p:cNvSpPr>
              <a:spLocks noChangeArrowheads="1"/>
            </p:cNvSpPr>
            <p:nvPr/>
          </p:nvSpPr>
          <p:spPr bwMode="auto">
            <a:xfrm>
              <a:off x="22139875" y="3261712"/>
              <a:ext cx="480490" cy="99613"/>
            </a:xfrm>
            <a:custGeom>
              <a:avLst/>
              <a:gdLst>
                <a:gd name="T0" fmla="*/ 0 w 725"/>
                <a:gd name="T1" fmla="*/ 0 h 150"/>
                <a:gd name="T2" fmla="*/ 0 w 725"/>
                <a:gd name="T3" fmla="*/ 0 h 150"/>
                <a:gd name="T4" fmla="*/ 358 w 725"/>
                <a:gd name="T5" fmla="*/ 149 h 150"/>
                <a:gd name="T6" fmla="*/ 724 w 725"/>
                <a:gd name="T7" fmla="*/ 0 h 150"/>
              </a:gdLst>
              <a:ahLst/>
              <a:cxnLst>
                <a:cxn ang="0">
                  <a:pos x="T0" y="T1"/>
                </a:cxn>
                <a:cxn ang="0">
                  <a:pos x="T2" y="T3"/>
                </a:cxn>
                <a:cxn ang="0">
                  <a:pos x="T4" y="T5"/>
                </a:cxn>
                <a:cxn ang="0">
                  <a:pos x="T6" y="T7"/>
                </a:cxn>
              </a:cxnLst>
              <a:rect l="0" t="0" r="r" b="b"/>
              <a:pathLst>
                <a:path w="725" h="150">
                  <a:moveTo>
                    <a:pt x="0" y="0"/>
                  </a:moveTo>
                  <a:lnTo>
                    <a:pt x="0" y="0"/>
                  </a:lnTo>
                  <a:cubicBezTo>
                    <a:pt x="0" y="0"/>
                    <a:pt x="74" y="149"/>
                    <a:pt x="358" y="149"/>
                  </a:cubicBezTo>
                  <a:cubicBezTo>
                    <a:pt x="649" y="149"/>
                    <a:pt x="724" y="0"/>
                    <a:pt x="724"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153" name="Freeform 33"/>
            <p:cNvSpPr>
              <a:spLocks noChangeArrowheads="1"/>
            </p:cNvSpPr>
            <p:nvPr/>
          </p:nvSpPr>
          <p:spPr bwMode="auto">
            <a:xfrm>
              <a:off x="22139875" y="3563484"/>
              <a:ext cx="480490" cy="99613"/>
            </a:xfrm>
            <a:custGeom>
              <a:avLst/>
              <a:gdLst>
                <a:gd name="T0" fmla="*/ 0 w 725"/>
                <a:gd name="T1" fmla="*/ 149 h 150"/>
                <a:gd name="T2" fmla="*/ 0 w 725"/>
                <a:gd name="T3" fmla="*/ 149 h 150"/>
                <a:gd name="T4" fmla="*/ 358 w 725"/>
                <a:gd name="T5" fmla="*/ 0 h 150"/>
                <a:gd name="T6" fmla="*/ 724 w 725"/>
                <a:gd name="T7" fmla="*/ 149 h 150"/>
              </a:gdLst>
              <a:ahLst/>
              <a:cxnLst>
                <a:cxn ang="0">
                  <a:pos x="T0" y="T1"/>
                </a:cxn>
                <a:cxn ang="0">
                  <a:pos x="T2" y="T3"/>
                </a:cxn>
                <a:cxn ang="0">
                  <a:pos x="T4" y="T5"/>
                </a:cxn>
                <a:cxn ang="0">
                  <a:pos x="T6" y="T7"/>
                </a:cxn>
              </a:cxnLst>
              <a:rect l="0" t="0" r="r" b="b"/>
              <a:pathLst>
                <a:path w="725" h="150">
                  <a:moveTo>
                    <a:pt x="0" y="149"/>
                  </a:moveTo>
                  <a:lnTo>
                    <a:pt x="0" y="149"/>
                  </a:lnTo>
                  <a:cubicBezTo>
                    <a:pt x="0" y="149"/>
                    <a:pt x="74" y="0"/>
                    <a:pt x="358" y="0"/>
                  </a:cubicBezTo>
                  <a:cubicBezTo>
                    <a:pt x="649" y="0"/>
                    <a:pt x="724" y="149"/>
                    <a:pt x="724" y="14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grpSp>
      <p:sp>
        <p:nvSpPr>
          <p:cNvPr id="5154" name="Freeform 34"/>
          <p:cNvSpPr>
            <a:spLocks noChangeArrowheads="1"/>
          </p:cNvSpPr>
          <p:nvPr/>
        </p:nvSpPr>
        <p:spPr bwMode="auto">
          <a:xfrm>
            <a:off x="14378781" y="4395550"/>
            <a:ext cx="679718" cy="679718"/>
          </a:xfrm>
          <a:custGeom>
            <a:avLst/>
            <a:gdLst>
              <a:gd name="T0" fmla="*/ 837 w 1024"/>
              <a:gd name="T1" fmla="*/ 186 h 1023"/>
              <a:gd name="T2" fmla="*/ 837 w 1024"/>
              <a:gd name="T3" fmla="*/ 186 h 1023"/>
              <a:gd name="T4" fmla="*/ 837 w 1024"/>
              <a:gd name="T5" fmla="*/ 843 h 1023"/>
              <a:gd name="T6" fmla="*/ 180 w 1024"/>
              <a:gd name="T7" fmla="*/ 843 h 1023"/>
              <a:gd name="T8" fmla="*/ 180 w 1024"/>
              <a:gd name="T9" fmla="*/ 186 h 1023"/>
              <a:gd name="T10" fmla="*/ 837 w 1024"/>
              <a:gd name="T11" fmla="*/ 186 h 1023"/>
            </a:gdLst>
            <a:ahLst/>
            <a:cxnLst>
              <a:cxn ang="0">
                <a:pos x="T0" y="T1"/>
              </a:cxn>
              <a:cxn ang="0">
                <a:pos x="T2" y="T3"/>
              </a:cxn>
              <a:cxn ang="0">
                <a:pos x="T4" y="T5"/>
              </a:cxn>
              <a:cxn ang="0">
                <a:pos x="T6" y="T7"/>
              </a:cxn>
              <a:cxn ang="0">
                <a:pos x="T8" y="T9"/>
              </a:cxn>
              <a:cxn ang="0">
                <a:pos x="T10" y="T11"/>
              </a:cxn>
            </a:cxnLst>
            <a:rect l="0" t="0" r="r" b="b"/>
            <a:pathLst>
              <a:path w="1024" h="1023">
                <a:moveTo>
                  <a:pt x="837" y="186"/>
                </a:moveTo>
                <a:lnTo>
                  <a:pt x="837" y="186"/>
                </a:lnTo>
                <a:cubicBezTo>
                  <a:pt x="1023" y="365"/>
                  <a:pt x="1023" y="664"/>
                  <a:pt x="837" y="843"/>
                </a:cubicBezTo>
                <a:cubicBezTo>
                  <a:pt x="657" y="1022"/>
                  <a:pt x="366" y="1022"/>
                  <a:pt x="180" y="843"/>
                </a:cubicBezTo>
                <a:cubicBezTo>
                  <a:pt x="0" y="664"/>
                  <a:pt x="0" y="365"/>
                  <a:pt x="180" y="186"/>
                </a:cubicBezTo>
                <a:cubicBezTo>
                  <a:pt x="366" y="0"/>
                  <a:pt x="657" y="0"/>
                  <a:pt x="837" y="186"/>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155" name="Freeform 35"/>
          <p:cNvSpPr>
            <a:spLocks noChangeArrowheads="1"/>
          </p:cNvSpPr>
          <p:nvPr/>
        </p:nvSpPr>
        <p:spPr bwMode="auto">
          <a:xfrm>
            <a:off x="14715711" y="4539114"/>
            <a:ext cx="90824" cy="287123"/>
          </a:xfrm>
          <a:custGeom>
            <a:avLst/>
            <a:gdLst>
              <a:gd name="T0" fmla="*/ 0 w 136"/>
              <a:gd name="T1" fmla="*/ 0 h 434"/>
              <a:gd name="T2" fmla="*/ 0 w 136"/>
              <a:gd name="T3" fmla="*/ 299 h 434"/>
              <a:gd name="T4" fmla="*/ 135 w 136"/>
              <a:gd name="T5" fmla="*/ 433 h 434"/>
            </a:gdLst>
            <a:ahLst/>
            <a:cxnLst>
              <a:cxn ang="0">
                <a:pos x="T0" y="T1"/>
              </a:cxn>
              <a:cxn ang="0">
                <a:pos x="T2" y="T3"/>
              </a:cxn>
              <a:cxn ang="0">
                <a:pos x="T4" y="T5"/>
              </a:cxn>
            </a:cxnLst>
            <a:rect l="0" t="0" r="r" b="b"/>
            <a:pathLst>
              <a:path w="136" h="434">
                <a:moveTo>
                  <a:pt x="0" y="0"/>
                </a:moveTo>
                <a:lnTo>
                  <a:pt x="0" y="299"/>
                </a:lnTo>
                <a:lnTo>
                  <a:pt x="135" y="433"/>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156" name="Line 36"/>
          <p:cNvSpPr>
            <a:spLocks noChangeShapeType="1"/>
          </p:cNvSpPr>
          <p:nvPr/>
        </p:nvSpPr>
        <p:spPr bwMode="auto">
          <a:xfrm>
            <a:off x="14437378" y="4738341"/>
            <a:ext cx="41018"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157" name="Line 37"/>
          <p:cNvSpPr>
            <a:spLocks noChangeShapeType="1"/>
          </p:cNvSpPr>
          <p:nvPr/>
        </p:nvSpPr>
        <p:spPr bwMode="auto">
          <a:xfrm>
            <a:off x="14958884" y="4738341"/>
            <a:ext cx="41018"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158" name="Line 38"/>
          <p:cNvSpPr>
            <a:spLocks noChangeShapeType="1"/>
          </p:cNvSpPr>
          <p:nvPr/>
        </p:nvSpPr>
        <p:spPr bwMode="auto">
          <a:xfrm flipV="1">
            <a:off x="14715711" y="4972726"/>
            <a:ext cx="2929" cy="46876"/>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159" name="Line 39"/>
          <p:cNvSpPr>
            <a:spLocks noChangeShapeType="1"/>
          </p:cNvSpPr>
          <p:nvPr/>
        </p:nvSpPr>
        <p:spPr bwMode="auto">
          <a:xfrm flipV="1">
            <a:off x="14715711" y="4460008"/>
            <a:ext cx="2929" cy="4394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160" name="Freeform 40"/>
          <p:cNvSpPr>
            <a:spLocks noChangeArrowheads="1"/>
          </p:cNvSpPr>
          <p:nvPr/>
        </p:nvSpPr>
        <p:spPr bwMode="auto">
          <a:xfrm>
            <a:off x="15996042" y="4539114"/>
            <a:ext cx="90826" cy="287123"/>
          </a:xfrm>
          <a:custGeom>
            <a:avLst/>
            <a:gdLst>
              <a:gd name="T0" fmla="*/ 0 w 135"/>
              <a:gd name="T1" fmla="*/ 0 h 434"/>
              <a:gd name="T2" fmla="*/ 0 w 135"/>
              <a:gd name="T3" fmla="*/ 299 h 434"/>
              <a:gd name="T4" fmla="*/ 134 w 135"/>
              <a:gd name="T5" fmla="*/ 433 h 434"/>
            </a:gdLst>
            <a:ahLst/>
            <a:cxnLst>
              <a:cxn ang="0">
                <a:pos x="T0" y="T1"/>
              </a:cxn>
              <a:cxn ang="0">
                <a:pos x="T2" y="T3"/>
              </a:cxn>
              <a:cxn ang="0">
                <a:pos x="T4" y="T5"/>
              </a:cxn>
            </a:cxnLst>
            <a:rect l="0" t="0" r="r" b="b"/>
            <a:pathLst>
              <a:path w="135" h="434">
                <a:moveTo>
                  <a:pt x="0" y="0"/>
                </a:moveTo>
                <a:lnTo>
                  <a:pt x="0" y="299"/>
                </a:lnTo>
                <a:lnTo>
                  <a:pt x="134" y="433"/>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161" name="Line 41"/>
          <p:cNvSpPr>
            <a:spLocks noChangeShapeType="1"/>
          </p:cNvSpPr>
          <p:nvPr/>
        </p:nvSpPr>
        <p:spPr bwMode="auto">
          <a:xfrm>
            <a:off x="15711850" y="4738341"/>
            <a:ext cx="3808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162" name="Line 42"/>
          <p:cNvSpPr>
            <a:spLocks noChangeShapeType="1"/>
          </p:cNvSpPr>
          <p:nvPr/>
        </p:nvSpPr>
        <p:spPr bwMode="auto">
          <a:xfrm>
            <a:off x="16233357" y="4738341"/>
            <a:ext cx="41018"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163" name="Line 43"/>
          <p:cNvSpPr>
            <a:spLocks noChangeShapeType="1"/>
          </p:cNvSpPr>
          <p:nvPr/>
        </p:nvSpPr>
        <p:spPr bwMode="auto">
          <a:xfrm flipV="1">
            <a:off x="15996040" y="4972726"/>
            <a:ext cx="2931" cy="46876"/>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164" name="Line 44"/>
          <p:cNvSpPr>
            <a:spLocks noChangeShapeType="1"/>
          </p:cNvSpPr>
          <p:nvPr/>
        </p:nvSpPr>
        <p:spPr bwMode="auto">
          <a:xfrm flipV="1">
            <a:off x="15996040" y="4460008"/>
            <a:ext cx="2931" cy="4394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165" name="Freeform 45"/>
          <p:cNvSpPr>
            <a:spLocks noChangeArrowheads="1"/>
          </p:cNvSpPr>
          <p:nvPr/>
        </p:nvSpPr>
        <p:spPr bwMode="auto">
          <a:xfrm>
            <a:off x="15996042" y="4430710"/>
            <a:ext cx="307632" cy="615262"/>
          </a:xfrm>
          <a:custGeom>
            <a:avLst/>
            <a:gdLst>
              <a:gd name="T0" fmla="*/ 0 w 464"/>
              <a:gd name="T1" fmla="*/ 925 h 926"/>
              <a:gd name="T2" fmla="*/ 0 w 464"/>
              <a:gd name="T3" fmla="*/ 925 h 926"/>
              <a:gd name="T4" fmla="*/ 463 w 464"/>
              <a:gd name="T5" fmla="*/ 463 h 926"/>
              <a:gd name="T6" fmla="*/ 0 w 464"/>
              <a:gd name="T7" fmla="*/ 0 h 926"/>
            </a:gdLst>
            <a:ahLst/>
            <a:cxnLst>
              <a:cxn ang="0">
                <a:pos x="T0" y="T1"/>
              </a:cxn>
              <a:cxn ang="0">
                <a:pos x="T2" y="T3"/>
              </a:cxn>
              <a:cxn ang="0">
                <a:pos x="T4" y="T5"/>
              </a:cxn>
              <a:cxn ang="0">
                <a:pos x="T6" y="T7"/>
              </a:cxn>
            </a:cxnLst>
            <a:rect l="0" t="0" r="r" b="b"/>
            <a:pathLst>
              <a:path w="464" h="926">
                <a:moveTo>
                  <a:pt x="0" y="925"/>
                </a:moveTo>
                <a:lnTo>
                  <a:pt x="0" y="925"/>
                </a:lnTo>
                <a:cubicBezTo>
                  <a:pt x="254" y="925"/>
                  <a:pt x="463" y="716"/>
                  <a:pt x="463" y="463"/>
                </a:cubicBezTo>
                <a:cubicBezTo>
                  <a:pt x="463" y="201"/>
                  <a:pt x="254" y="0"/>
                  <a:pt x="0"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166" name="Freeform 46"/>
          <p:cNvSpPr>
            <a:spLocks noChangeArrowheads="1"/>
          </p:cNvSpPr>
          <p:nvPr/>
        </p:nvSpPr>
        <p:spPr bwMode="auto">
          <a:xfrm>
            <a:off x="15682550" y="4501024"/>
            <a:ext cx="313490" cy="544947"/>
          </a:xfrm>
          <a:custGeom>
            <a:avLst/>
            <a:gdLst>
              <a:gd name="T0" fmla="*/ 470 w 471"/>
              <a:gd name="T1" fmla="*/ 821 h 822"/>
              <a:gd name="T2" fmla="*/ 470 w 471"/>
              <a:gd name="T3" fmla="*/ 821 h 822"/>
              <a:gd name="T4" fmla="*/ 0 w 471"/>
              <a:gd name="T5" fmla="*/ 359 h 822"/>
              <a:gd name="T6" fmla="*/ 89 w 471"/>
              <a:gd name="T7" fmla="*/ 90 h 822"/>
              <a:gd name="T8" fmla="*/ 171 w 471"/>
              <a:gd name="T9" fmla="*/ 0 h 822"/>
            </a:gdLst>
            <a:ahLst/>
            <a:cxnLst>
              <a:cxn ang="0">
                <a:pos x="T0" y="T1"/>
              </a:cxn>
              <a:cxn ang="0">
                <a:pos x="T2" y="T3"/>
              </a:cxn>
              <a:cxn ang="0">
                <a:pos x="T4" y="T5"/>
              </a:cxn>
              <a:cxn ang="0">
                <a:pos x="T6" y="T7"/>
              </a:cxn>
              <a:cxn ang="0">
                <a:pos x="T8" y="T9"/>
              </a:cxn>
            </a:cxnLst>
            <a:rect l="0" t="0" r="r" b="b"/>
            <a:pathLst>
              <a:path w="471" h="822">
                <a:moveTo>
                  <a:pt x="470" y="821"/>
                </a:moveTo>
                <a:lnTo>
                  <a:pt x="470" y="821"/>
                </a:lnTo>
                <a:cubicBezTo>
                  <a:pt x="209" y="821"/>
                  <a:pt x="0" y="612"/>
                  <a:pt x="0" y="359"/>
                </a:cubicBezTo>
                <a:cubicBezTo>
                  <a:pt x="0" y="254"/>
                  <a:pt x="37" y="164"/>
                  <a:pt x="89" y="90"/>
                </a:cubicBezTo>
                <a:cubicBezTo>
                  <a:pt x="171" y="0"/>
                  <a:pt x="171" y="0"/>
                  <a:pt x="171"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167" name="Freeform 47"/>
          <p:cNvSpPr>
            <a:spLocks noChangeArrowheads="1"/>
          </p:cNvSpPr>
          <p:nvPr/>
        </p:nvSpPr>
        <p:spPr bwMode="auto">
          <a:xfrm>
            <a:off x="15694270" y="4501024"/>
            <a:ext cx="114262" cy="108404"/>
          </a:xfrm>
          <a:custGeom>
            <a:avLst/>
            <a:gdLst>
              <a:gd name="T0" fmla="*/ 171 w 172"/>
              <a:gd name="T1" fmla="*/ 164 h 165"/>
              <a:gd name="T2" fmla="*/ 171 w 172"/>
              <a:gd name="T3" fmla="*/ 0 h 165"/>
              <a:gd name="T4" fmla="*/ 0 w 172"/>
              <a:gd name="T5" fmla="*/ 0 h 165"/>
            </a:gdLst>
            <a:ahLst/>
            <a:cxnLst>
              <a:cxn ang="0">
                <a:pos x="T0" y="T1"/>
              </a:cxn>
              <a:cxn ang="0">
                <a:pos x="T2" y="T3"/>
              </a:cxn>
              <a:cxn ang="0">
                <a:pos x="T4" y="T5"/>
              </a:cxn>
            </a:cxnLst>
            <a:rect l="0" t="0" r="r" b="b"/>
            <a:pathLst>
              <a:path w="172" h="165">
                <a:moveTo>
                  <a:pt x="171" y="164"/>
                </a:moveTo>
                <a:lnTo>
                  <a:pt x="171" y="0"/>
                </a:lnTo>
                <a:lnTo>
                  <a:pt x="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168" name="Freeform 48"/>
          <p:cNvSpPr>
            <a:spLocks noChangeArrowheads="1"/>
          </p:cNvSpPr>
          <p:nvPr/>
        </p:nvSpPr>
        <p:spPr bwMode="auto">
          <a:xfrm>
            <a:off x="17270513" y="4539114"/>
            <a:ext cx="90824" cy="287123"/>
          </a:xfrm>
          <a:custGeom>
            <a:avLst/>
            <a:gdLst>
              <a:gd name="T0" fmla="*/ 0 w 136"/>
              <a:gd name="T1" fmla="*/ 0 h 434"/>
              <a:gd name="T2" fmla="*/ 0 w 136"/>
              <a:gd name="T3" fmla="*/ 299 h 434"/>
              <a:gd name="T4" fmla="*/ 135 w 136"/>
              <a:gd name="T5" fmla="*/ 433 h 434"/>
            </a:gdLst>
            <a:ahLst/>
            <a:cxnLst>
              <a:cxn ang="0">
                <a:pos x="T0" y="T1"/>
              </a:cxn>
              <a:cxn ang="0">
                <a:pos x="T2" y="T3"/>
              </a:cxn>
              <a:cxn ang="0">
                <a:pos x="T4" y="T5"/>
              </a:cxn>
            </a:cxnLst>
            <a:rect l="0" t="0" r="r" b="b"/>
            <a:pathLst>
              <a:path w="136" h="434">
                <a:moveTo>
                  <a:pt x="0" y="0"/>
                </a:moveTo>
                <a:lnTo>
                  <a:pt x="0" y="299"/>
                </a:lnTo>
                <a:lnTo>
                  <a:pt x="135" y="433"/>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169" name="Line 49"/>
          <p:cNvSpPr>
            <a:spLocks noChangeShapeType="1"/>
          </p:cNvSpPr>
          <p:nvPr/>
        </p:nvSpPr>
        <p:spPr bwMode="auto">
          <a:xfrm>
            <a:off x="16992181" y="4738341"/>
            <a:ext cx="41018"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170" name="Line 50"/>
          <p:cNvSpPr>
            <a:spLocks noChangeShapeType="1"/>
          </p:cNvSpPr>
          <p:nvPr/>
        </p:nvSpPr>
        <p:spPr bwMode="auto">
          <a:xfrm>
            <a:off x="17513688" y="4738341"/>
            <a:ext cx="41018"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171" name="Line 51"/>
          <p:cNvSpPr>
            <a:spLocks noChangeShapeType="1"/>
          </p:cNvSpPr>
          <p:nvPr/>
        </p:nvSpPr>
        <p:spPr bwMode="auto">
          <a:xfrm flipV="1">
            <a:off x="17270515" y="4972726"/>
            <a:ext cx="2929" cy="46876"/>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172" name="Line 52"/>
          <p:cNvSpPr>
            <a:spLocks noChangeShapeType="1"/>
          </p:cNvSpPr>
          <p:nvPr/>
        </p:nvSpPr>
        <p:spPr bwMode="auto">
          <a:xfrm flipV="1">
            <a:off x="17270515" y="4460008"/>
            <a:ext cx="2929" cy="4394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173" name="Freeform 53"/>
          <p:cNvSpPr>
            <a:spLocks noChangeArrowheads="1"/>
          </p:cNvSpPr>
          <p:nvPr/>
        </p:nvSpPr>
        <p:spPr bwMode="auto">
          <a:xfrm>
            <a:off x="16962881" y="4430710"/>
            <a:ext cx="307632" cy="615262"/>
          </a:xfrm>
          <a:custGeom>
            <a:avLst/>
            <a:gdLst>
              <a:gd name="T0" fmla="*/ 463 w 464"/>
              <a:gd name="T1" fmla="*/ 925 h 926"/>
              <a:gd name="T2" fmla="*/ 463 w 464"/>
              <a:gd name="T3" fmla="*/ 925 h 926"/>
              <a:gd name="T4" fmla="*/ 0 w 464"/>
              <a:gd name="T5" fmla="*/ 463 h 926"/>
              <a:gd name="T6" fmla="*/ 463 w 464"/>
              <a:gd name="T7" fmla="*/ 0 h 926"/>
            </a:gdLst>
            <a:ahLst/>
            <a:cxnLst>
              <a:cxn ang="0">
                <a:pos x="T0" y="T1"/>
              </a:cxn>
              <a:cxn ang="0">
                <a:pos x="T2" y="T3"/>
              </a:cxn>
              <a:cxn ang="0">
                <a:pos x="T4" y="T5"/>
              </a:cxn>
              <a:cxn ang="0">
                <a:pos x="T6" y="T7"/>
              </a:cxn>
            </a:cxnLst>
            <a:rect l="0" t="0" r="r" b="b"/>
            <a:pathLst>
              <a:path w="464" h="926">
                <a:moveTo>
                  <a:pt x="463" y="925"/>
                </a:moveTo>
                <a:lnTo>
                  <a:pt x="463" y="925"/>
                </a:lnTo>
                <a:cubicBezTo>
                  <a:pt x="210" y="925"/>
                  <a:pt x="0" y="716"/>
                  <a:pt x="0" y="463"/>
                </a:cubicBezTo>
                <a:cubicBezTo>
                  <a:pt x="0" y="201"/>
                  <a:pt x="210" y="0"/>
                  <a:pt x="463"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174" name="Freeform 54"/>
          <p:cNvSpPr>
            <a:spLocks noChangeArrowheads="1"/>
          </p:cNvSpPr>
          <p:nvPr/>
        </p:nvSpPr>
        <p:spPr bwMode="auto">
          <a:xfrm>
            <a:off x="17270513" y="4501024"/>
            <a:ext cx="313490" cy="544947"/>
          </a:xfrm>
          <a:custGeom>
            <a:avLst/>
            <a:gdLst>
              <a:gd name="T0" fmla="*/ 0 w 472"/>
              <a:gd name="T1" fmla="*/ 821 h 822"/>
              <a:gd name="T2" fmla="*/ 0 w 472"/>
              <a:gd name="T3" fmla="*/ 821 h 822"/>
              <a:gd name="T4" fmla="*/ 471 w 472"/>
              <a:gd name="T5" fmla="*/ 359 h 822"/>
              <a:gd name="T6" fmla="*/ 381 w 472"/>
              <a:gd name="T7" fmla="*/ 90 h 822"/>
              <a:gd name="T8" fmla="*/ 299 w 472"/>
              <a:gd name="T9" fmla="*/ 0 h 822"/>
            </a:gdLst>
            <a:ahLst/>
            <a:cxnLst>
              <a:cxn ang="0">
                <a:pos x="T0" y="T1"/>
              </a:cxn>
              <a:cxn ang="0">
                <a:pos x="T2" y="T3"/>
              </a:cxn>
              <a:cxn ang="0">
                <a:pos x="T4" y="T5"/>
              </a:cxn>
              <a:cxn ang="0">
                <a:pos x="T6" y="T7"/>
              </a:cxn>
              <a:cxn ang="0">
                <a:pos x="T8" y="T9"/>
              </a:cxn>
            </a:cxnLst>
            <a:rect l="0" t="0" r="r" b="b"/>
            <a:pathLst>
              <a:path w="472" h="822">
                <a:moveTo>
                  <a:pt x="0" y="821"/>
                </a:moveTo>
                <a:lnTo>
                  <a:pt x="0" y="821"/>
                </a:lnTo>
                <a:cubicBezTo>
                  <a:pt x="262" y="821"/>
                  <a:pt x="471" y="612"/>
                  <a:pt x="471" y="359"/>
                </a:cubicBezTo>
                <a:cubicBezTo>
                  <a:pt x="471" y="254"/>
                  <a:pt x="433" y="164"/>
                  <a:pt x="381" y="90"/>
                </a:cubicBezTo>
                <a:cubicBezTo>
                  <a:pt x="299" y="0"/>
                  <a:pt x="299" y="0"/>
                  <a:pt x="299"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175" name="Freeform 55"/>
          <p:cNvSpPr>
            <a:spLocks noChangeArrowheads="1"/>
          </p:cNvSpPr>
          <p:nvPr/>
        </p:nvSpPr>
        <p:spPr bwMode="auto">
          <a:xfrm>
            <a:off x="17458022" y="4501024"/>
            <a:ext cx="114262" cy="108404"/>
          </a:xfrm>
          <a:custGeom>
            <a:avLst/>
            <a:gdLst>
              <a:gd name="T0" fmla="*/ 0 w 173"/>
              <a:gd name="T1" fmla="*/ 164 h 165"/>
              <a:gd name="T2" fmla="*/ 0 w 173"/>
              <a:gd name="T3" fmla="*/ 0 h 165"/>
              <a:gd name="T4" fmla="*/ 172 w 173"/>
              <a:gd name="T5" fmla="*/ 0 h 165"/>
            </a:gdLst>
            <a:ahLst/>
            <a:cxnLst>
              <a:cxn ang="0">
                <a:pos x="T0" y="T1"/>
              </a:cxn>
              <a:cxn ang="0">
                <a:pos x="T2" y="T3"/>
              </a:cxn>
              <a:cxn ang="0">
                <a:pos x="T4" y="T5"/>
              </a:cxn>
            </a:cxnLst>
            <a:rect l="0" t="0" r="r" b="b"/>
            <a:pathLst>
              <a:path w="173" h="165">
                <a:moveTo>
                  <a:pt x="0" y="164"/>
                </a:moveTo>
                <a:lnTo>
                  <a:pt x="0" y="0"/>
                </a:lnTo>
                <a:lnTo>
                  <a:pt x="172"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176" name="Freeform 56"/>
          <p:cNvSpPr>
            <a:spLocks noChangeArrowheads="1"/>
          </p:cNvSpPr>
          <p:nvPr/>
        </p:nvSpPr>
        <p:spPr bwMode="auto">
          <a:xfrm>
            <a:off x="18243215" y="4460008"/>
            <a:ext cx="615262" cy="615262"/>
          </a:xfrm>
          <a:custGeom>
            <a:avLst/>
            <a:gdLst>
              <a:gd name="T0" fmla="*/ 762 w 927"/>
              <a:gd name="T1" fmla="*/ 164 h 926"/>
              <a:gd name="T2" fmla="*/ 762 w 927"/>
              <a:gd name="T3" fmla="*/ 164 h 926"/>
              <a:gd name="T4" fmla="*/ 762 w 927"/>
              <a:gd name="T5" fmla="*/ 761 h 926"/>
              <a:gd name="T6" fmla="*/ 165 w 927"/>
              <a:gd name="T7" fmla="*/ 761 h 926"/>
              <a:gd name="T8" fmla="*/ 165 w 927"/>
              <a:gd name="T9" fmla="*/ 164 h 926"/>
              <a:gd name="T10" fmla="*/ 762 w 927"/>
              <a:gd name="T11" fmla="*/ 164 h 926"/>
            </a:gdLst>
            <a:ahLst/>
            <a:cxnLst>
              <a:cxn ang="0">
                <a:pos x="T0" y="T1"/>
              </a:cxn>
              <a:cxn ang="0">
                <a:pos x="T2" y="T3"/>
              </a:cxn>
              <a:cxn ang="0">
                <a:pos x="T4" y="T5"/>
              </a:cxn>
              <a:cxn ang="0">
                <a:pos x="T6" y="T7"/>
              </a:cxn>
              <a:cxn ang="0">
                <a:pos x="T8" y="T9"/>
              </a:cxn>
              <a:cxn ang="0">
                <a:pos x="T10" y="T11"/>
              </a:cxn>
            </a:cxnLst>
            <a:rect l="0" t="0" r="r" b="b"/>
            <a:pathLst>
              <a:path w="927" h="926">
                <a:moveTo>
                  <a:pt x="762" y="164"/>
                </a:moveTo>
                <a:lnTo>
                  <a:pt x="762" y="164"/>
                </a:lnTo>
                <a:cubicBezTo>
                  <a:pt x="926" y="328"/>
                  <a:pt x="926" y="597"/>
                  <a:pt x="762" y="761"/>
                </a:cubicBezTo>
                <a:cubicBezTo>
                  <a:pt x="598" y="925"/>
                  <a:pt x="329" y="925"/>
                  <a:pt x="165" y="761"/>
                </a:cubicBezTo>
                <a:cubicBezTo>
                  <a:pt x="0" y="597"/>
                  <a:pt x="0" y="328"/>
                  <a:pt x="165" y="164"/>
                </a:cubicBezTo>
                <a:cubicBezTo>
                  <a:pt x="329" y="0"/>
                  <a:pt x="598" y="0"/>
                  <a:pt x="762" y="16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177" name="Freeform 57"/>
          <p:cNvSpPr>
            <a:spLocks noChangeArrowheads="1"/>
          </p:cNvSpPr>
          <p:nvPr/>
        </p:nvSpPr>
        <p:spPr bwMode="auto">
          <a:xfrm>
            <a:off x="18550843" y="4430708"/>
            <a:ext cx="61527" cy="58597"/>
          </a:xfrm>
          <a:custGeom>
            <a:avLst/>
            <a:gdLst>
              <a:gd name="T0" fmla="*/ 0 w 91"/>
              <a:gd name="T1" fmla="*/ 89 h 90"/>
              <a:gd name="T2" fmla="*/ 0 w 91"/>
              <a:gd name="T3" fmla="*/ 0 h 90"/>
              <a:gd name="T4" fmla="*/ 90 w 91"/>
              <a:gd name="T5" fmla="*/ 0 h 90"/>
            </a:gdLst>
            <a:ahLst/>
            <a:cxnLst>
              <a:cxn ang="0">
                <a:pos x="T0" y="T1"/>
              </a:cxn>
              <a:cxn ang="0">
                <a:pos x="T2" y="T3"/>
              </a:cxn>
              <a:cxn ang="0">
                <a:pos x="T4" y="T5"/>
              </a:cxn>
            </a:cxnLst>
            <a:rect l="0" t="0" r="r" b="b"/>
            <a:pathLst>
              <a:path w="91" h="90">
                <a:moveTo>
                  <a:pt x="0" y="89"/>
                </a:moveTo>
                <a:lnTo>
                  <a:pt x="0" y="0"/>
                </a:lnTo>
                <a:lnTo>
                  <a:pt x="9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178" name="Line 58"/>
          <p:cNvSpPr>
            <a:spLocks noChangeShapeType="1"/>
          </p:cNvSpPr>
          <p:nvPr/>
        </p:nvSpPr>
        <p:spPr bwMode="auto">
          <a:xfrm>
            <a:off x="18489318" y="4430708"/>
            <a:ext cx="58597"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179" name="Line 59"/>
          <p:cNvSpPr>
            <a:spLocks noChangeShapeType="1"/>
          </p:cNvSpPr>
          <p:nvPr/>
        </p:nvSpPr>
        <p:spPr bwMode="auto">
          <a:xfrm flipV="1">
            <a:off x="18550843" y="5004955"/>
            <a:ext cx="2931" cy="4394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180" name="Line 60"/>
          <p:cNvSpPr>
            <a:spLocks noChangeShapeType="1"/>
          </p:cNvSpPr>
          <p:nvPr/>
        </p:nvSpPr>
        <p:spPr bwMode="auto">
          <a:xfrm flipV="1">
            <a:off x="18550843" y="4486375"/>
            <a:ext cx="2931" cy="46876"/>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181" name="Line 61"/>
          <p:cNvSpPr>
            <a:spLocks noChangeShapeType="1"/>
          </p:cNvSpPr>
          <p:nvPr/>
        </p:nvSpPr>
        <p:spPr bwMode="auto">
          <a:xfrm>
            <a:off x="18266654" y="4767640"/>
            <a:ext cx="3808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182" name="Line 62"/>
          <p:cNvSpPr>
            <a:spLocks noChangeShapeType="1"/>
          </p:cNvSpPr>
          <p:nvPr/>
        </p:nvSpPr>
        <p:spPr bwMode="auto">
          <a:xfrm>
            <a:off x="18788161" y="4767640"/>
            <a:ext cx="3808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183" name="Line 63"/>
          <p:cNvSpPr>
            <a:spLocks noChangeShapeType="1"/>
          </p:cNvSpPr>
          <p:nvPr/>
        </p:nvSpPr>
        <p:spPr bwMode="auto">
          <a:xfrm>
            <a:off x="18375056" y="4594779"/>
            <a:ext cx="23438" cy="2929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184" name="Line 64"/>
          <p:cNvSpPr>
            <a:spLocks noChangeShapeType="1"/>
          </p:cNvSpPr>
          <p:nvPr/>
        </p:nvSpPr>
        <p:spPr bwMode="auto">
          <a:xfrm>
            <a:off x="18694408" y="4911200"/>
            <a:ext cx="29298" cy="2929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185" name="Line 65"/>
          <p:cNvSpPr>
            <a:spLocks noChangeShapeType="1"/>
          </p:cNvSpPr>
          <p:nvPr/>
        </p:nvSpPr>
        <p:spPr bwMode="auto">
          <a:xfrm flipH="1">
            <a:off x="18691475" y="4594779"/>
            <a:ext cx="35158" cy="2929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186" name="Line 66"/>
          <p:cNvSpPr>
            <a:spLocks noChangeShapeType="1"/>
          </p:cNvSpPr>
          <p:nvPr/>
        </p:nvSpPr>
        <p:spPr bwMode="auto">
          <a:xfrm flipH="1">
            <a:off x="18375056" y="4911200"/>
            <a:ext cx="29298" cy="2929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187" name="Line 67"/>
          <p:cNvSpPr>
            <a:spLocks noChangeShapeType="1"/>
          </p:cNvSpPr>
          <p:nvPr/>
        </p:nvSpPr>
        <p:spPr bwMode="auto">
          <a:xfrm>
            <a:off x="18550843" y="4629936"/>
            <a:ext cx="2931" cy="120124"/>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188" name="Freeform 68"/>
          <p:cNvSpPr>
            <a:spLocks noChangeArrowheads="1"/>
          </p:cNvSpPr>
          <p:nvPr/>
        </p:nvSpPr>
        <p:spPr bwMode="auto">
          <a:xfrm>
            <a:off x="18518618" y="4738340"/>
            <a:ext cx="61526" cy="58597"/>
          </a:xfrm>
          <a:custGeom>
            <a:avLst/>
            <a:gdLst>
              <a:gd name="T0" fmla="*/ 90 w 91"/>
              <a:gd name="T1" fmla="*/ 44 h 90"/>
              <a:gd name="T2" fmla="*/ 90 w 91"/>
              <a:gd name="T3" fmla="*/ 44 h 90"/>
              <a:gd name="T4" fmla="*/ 45 w 91"/>
              <a:gd name="T5" fmla="*/ 89 h 90"/>
              <a:gd name="T6" fmla="*/ 0 w 91"/>
              <a:gd name="T7" fmla="*/ 44 h 90"/>
              <a:gd name="T8" fmla="*/ 45 w 91"/>
              <a:gd name="T9" fmla="*/ 0 h 90"/>
              <a:gd name="T10" fmla="*/ 90 w 91"/>
              <a:gd name="T11" fmla="*/ 44 h 90"/>
            </a:gdLst>
            <a:ahLst/>
            <a:cxnLst>
              <a:cxn ang="0">
                <a:pos x="T0" y="T1"/>
              </a:cxn>
              <a:cxn ang="0">
                <a:pos x="T2" y="T3"/>
              </a:cxn>
              <a:cxn ang="0">
                <a:pos x="T4" y="T5"/>
              </a:cxn>
              <a:cxn ang="0">
                <a:pos x="T6" y="T7"/>
              </a:cxn>
              <a:cxn ang="0">
                <a:pos x="T8" y="T9"/>
              </a:cxn>
              <a:cxn ang="0">
                <a:pos x="T10" y="T11"/>
              </a:cxn>
            </a:cxnLst>
            <a:rect l="0" t="0" r="r" b="b"/>
            <a:pathLst>
              <a:path w="91" h="90">
                <a:moveTo>
                  <a:pt x="90" y="44"/>
                </a:moveTo>
                <a:lnTo>
                  <a:pt x="90" y="44"/>
                </a:lnTo>
                <a:cubicBezTo>
                  <a:pt x="90" y="67"/>
                  <a:pt x="68" y="89"/>
                  <a:pt x="45" y="89"/>
                </a:cubicBezTo>
                <a:cubicBezTo>
                  <a:pt x="16" y="89"/>
                  <a:pt x="0" y="67"/>
                  <a:pt x="0" y="44"/>
                </a:cubicBezTo>
                <a:cubicBezTo>
                  <a:pt x="0" y="22"/>
                  <a:pt x="16" y="0"/>
                  <a:pt x="45" y="0"/>
                </a:cubicBezTo>
                <a:cubicBezTo>
                  <a:pt x="68" y="0"/>
                  <a:pt x="90" y="22"/>
                  <a:pt x="90" y="4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grpSp>
        <p:nvGrpSpPr>
          <p:cNvPr id="29" name="Group 28"/>
          <p:cNvGrpSpPr/>
          <p:nvPr/>
        </p:nvGrpSpPr>
        <p:grpSpPr>
          <a:xfrm>
            <a:off x="19646597" y="4430710"/>
            <a:ext cx="357437" cy="618192"/>
            <a:chOff x="19646597" y="4430710"/>
            <a:chExt cx="357437" cy="618192"/>
          </a:xfrm>
        </p:grpSpPr>
        <p:sp>
          <p:nvSpPr>
            <p:cNvPr id="5189" name="Freeform 69"/>
            <p:cNvSpPr>
              <a:spLocks noChangeArrowheads="1"/>
            </p:cNvSpPr>
            <p:nvPr/>
          </p:nvSpPr>
          <p:spPr bwMode="auto">
            <a:xfrm>
              <a:off x="19646597" y="4430710"/>
              <a:ext cx="357437" cy="41018"/>
            </a:xfrm>
            <a:custGeom>
              <a:avLst/>
              <a:gdLst>
                <a:gd name="T0" fmla="*/ 537 w 538"/>
                <a:gd name="T1" fmla="*/ 59 h 60"/>
                <a:gd name="T2" fmla="*/ 0 w 538"/>
                <a:gd name="T3" fmla="*/ 59 h 60"/>
                <a:gd name="T4" fmla="*/ 0 w 538"/>
                <a:gd name="T5" fmla="*/ 0 h 60"/>
                <a:gd name="T6" fmla="*/ 537 w 538"/>
                <a:gd name="T7" fmla="*/ 0 h 60"/>
                <a:gd name="T8" fmla="*/ 537 w 538"/>
                <a:gd name="T9" fmla="*/ 59 h 60"/>
              </a:gdLst>
              <a:ahLst/>
              <a:cxnLst>
                <a:cxn ang="0">
                  <a:pos x="T0" y="T1"/>
                </a:cxn>
                <a:cxn ang="0">
                  <a:pos x="T2" y="T3"/>
                </a:cxn>
                <a:cxn ang="0">
                  <a:pos x="T4" y="T5"/>
                </a:cxn>
                <a:cxn ang="0">
                  <a:pos x="T6" y="T7"/>
                </a:cxn>
                <a:cxn ang="0">
                  <a:pos x="T8" y="T9"/>
                </a:cxn>
              </a:cxnLst>
              <a:rect l="0" t="0" r="r" b="b"/>
              <a:pathLst>
                <a:path w="538" h="60">
                  <a:moveTo>
                    <a:pt x="537" y="59"/>
                  </a:moveTo>
                  <a:lnTo>
                    <a:pt x="0" y="59"/>
                  </a:lnTo>
                  <a:lnTo>
                    <a:pt x="0" y="0"/>
                  </a:lnTo>
                  <a:lnTo>
                    <a:pt x="537" y="0"/>
                  </a:lnTo>
                  <a:lnTo>
                    <a:pt x="537" y="5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190" name="Freeform 70"/>
            <p:cNvSpPr>
              <a:spLocks noChangeArrowheads="1"/>
            </p:cNvSpPr>
            <p:nvPr/>
          </p:nvSpPr>
          <p:spPr bwMode="auto">
            <a:xfrm>
              <a:off x="19646597" y="5007884"/>
              <a:ext cx="357437" cy="41018"/>
            </a:xfrm>
            <a:custGeom>
              <a:avLst/>
              <a:gdLst>
                <a:gd name="T0" fmla="*/ 537 w 538"/>
                <a:gd name="T1" fmla="*/ 59 h 60"/>
                <a:gd name="T2" fmla="*/ 0 w 538"/>
                <a:gd name="T3" fmla="*/ 59 h 60"/>
                <a:gd name="T4" fmla="*/ 0 w 538"/>
                <a:gd name="T5" fmla="*/ 0 h 60"/>
                <a:gd name="T6" fmla="*/ 537 w 538"/>
                <a:gd name="T7" fmla="*/ 0 h 60"/>
                <a:gd name="T8" fmla="*/ 537 w 538"/>
                <a:gd name="T9" fmla="*/ 59 h 60"/>
              </a:gdLst>
              <a:ahLst/>
              <a:cxnLst>
                <a:cxn ang="0">
                  <a:pos x="T0" y="T1"/>
                </a:cxn>
                <a:cxn ang="0">
                  <a:pos x="T2" y="T3"/>
                </a:cxn>
                <a:cxn ang="0">
                  <a:pos x="T4" y="T5"/>
                </a:cxn>
                <a:cxn ang="0">
                  <a:pos x="T6" y="T7"/>
                </a:cxn>
                <a:cxn ang="0">
                  <a:pos x="T8" y="T9"/>
                </a:cxn>
              </a:cxnLst>
              <a:rect l="0" t="0" r="r" b="b"/>
              <a:pathLst>
                <a:path w="538" h="60">
                  <a:moveTo>
                    <a:pt x="537" y="59"/>
                  </a:moveTo>
                  <a:lnTo>
                    <a:pt x="0" y="59"/>
                  </a:lnTo>
                  <a:lnTo>
                    <a:pt x="0" y="0"/>
                  </a:lnTo>
                  <a:lnTo>
                    <a:pt x="537" y="0"/>
                  </a:lnTo>
                  <a:lnTo>
                    <a:pt x="537" y="5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191" name="Freeform 71"/>
            <p:cNvSpPr>
              <a:spLocks noChangeArrowheads="1"/>
            </p:cNvSpPr>
            <p:nvPr/>
          </p:nvSpPr>
          <p:spPr bwMode="auto">
            <a:xfrm>
              <a:off x="19684687" y="4471726"/>
              <a:ext cx="287123" cy="536158"/>
            </a:xfrm>
            <a:custGeom>
              <a:avLst/>
              <a:gdLst>
                <a:gd name="T0" fmla="*/ 0 w 434"/>
                <a:gd name="T1" fmla="*/ 807 h 808"/>
                <a:gd name="T2" fmla="*/ 0 w 434"/>
                <a:gd name="T3" fmla="*/ 807 h 808"/>
                <a:gd name="T4" fmla="*/ 0 w 434"/>
                <a:gd name="T5" fmla="*/ 598 h 808"/>
                <a:gd name="T6" fmla="*/ 433 w 434"/>
                <a:gd name="T7" fmla="*/ 225 h 808"/>
                <a:gd name="T8" fmla="*/ 433 w 434"/>
                <a:gd name="T9" fmla="*/ 0 h 808"/>
              </a:gdLst>
              <a:ahLst/>
              <a:cxnLst>
                <a:cxn ang="0">
                  <a:pos x="T0" y="T1"/>
                </a:cxn>
                <a:cxn ang="0">
                  <a:pos x="T2" y="T3"/>
                </a:cxn>
                <a:cxn ang="0">
                  <a:pos x="T4" y="T5"/>
                </a:cxn>
                <a:cxn ang="0">
                  <a:pos x="T6" y="T7"/>
                </a:cxn>
                <a:cxn ang="0">
                  <a:pos x="T8" y="T9"/>
                </a:cxn>
              </a:cxnLst>
              <a:rect l="0" t="0" r="r" b="b"/>
              <a:pathLst>
                <a:path w="434" h="808">
                  <a:moveTo>
                    <a:pt x="0" y="807"/>
                  </a:moveTo>
                  <a:lnTo>
                    <a:pt x="0" y="807"/>
                  </a:lnTo>
                  <a:cubicBezTo>
                    <a:pt x="0" y="807"/>
                    <a:pt x="0" y="687"/>
                    <a:pt x="0" y="598"/>
                  </a:cubicBezTo>
                  <a:cubicBezTo>
                    <a:pt x="0" y="508"/>
                    <a:pt x="433" y="314"/>
                    <a:pt x="433" y="225"/>
                  </a:cubicBezTo>
                  <a:cubicBezTo>
                    <a:pt x="433" y="195"/>
                    <a:pt x="433" y="0"/>
                    <a:pt x="433"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192" name="Freeform 72"/>
            <p:cNvSpPr>
              <a:spLocks noChangeArrowheads="1"/>
            </p:cNvSpPr>
            <p:nvPr/>
          </p:nvSpPr>
          <p:spPr bwMode="auto">
            <a:xfrm>
              <a:off x="19684687" y="4471726"/>
              <a:ext cx="287123" cy="536158"/>
            </a:xfrm>
            <a:custGeom>
              <a:avLst/>
              <a:gdLst>
                <a:gd name="T0" fmla="*/ 433 w 434"/>
                <a:gd name="T1" fmla="*/ 807 h 808"/>
                <a:gd name="T2" fmla="*/ 433 w 434"/>
                <a:gd name="T3" fmla="*/ 807 h 808"/>
                <a:gd name="T4" fmla="*/ 433 w 434"/>
                <a:gd name="T5" fmla="*/ 598 h 808"/>
                <a:gd name="T6" fmla="*/ 0 w 434"/>
                <a:gd name="T7" fmla="*/ 225 h 808"/>
                <a:gd name="T8" fmla="*/ 0 w 434"/>
                <a:gd name="T9" fmla="*/ 0 h 808"/>
              </a:gdLst>
              <a:ahLst/>
              <a:cxnLst>
                <a:cxn ang="0">
                  <a:pos x="T0" y="T1"/>
                </a:cxn>
                <a:cxn ang="0">
                  <a:pos x="T2" y="T3"/>
                </a:cxn>
                <a:cxn ang="0">
                  <a:pos x="T4" y="T5"/>
                </a:cxn>
                <a:cxn ang="0">
                  <a:pos x="T6" y="T7"/>
                </a:cxn>
                <a:cxn ang="0">
                  <a:pos x="T8" y="T9"/>
                </a:cxn>
              </a:cxnLst>
              <a:rect l="0" t="0" r="r" b="b"/>
              <a:pathLst>
                <a:path w="434" h="808">
                  <a:moveTo>
                    <a:pt x="433" y="807"/>
                  </a:moveTo>
                  <a:lnTo>
                    <a:pt x="433" y="807"/>
                  </a:lnTo>
                  <a:cubicBezTo>
                    <a:pt x="433" y="807"/>
                    <a:pt x="433" y="687"/>
                    <a:pt x="433" y="598"/>
                  </a:cubicBezTo>
                  <a:cubicBezTo>
                    <a:pt x="433" y="508"/>
                    <a:pt x="0" y="314"/>
                    <a:pt x="0" y="225"/>
                  </a:cubicBezTo>
                  <a:cubicBezTo>
                    <a:pt x="0" y="195"/>
                    <a:pt x="0" y="0"/>
                    <a:pt x="0"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grpSp>
      <p:sp>
        <p:nvSpPr>
          <p:cNvPr id="5193" name="Freeform 73"/>
          <p:cNvSpPr>
            <a:spLocks noChangeArrowheads="1"/>
          </p:cNvSpPr>
          <p:nvPr/>
        </p:nvSpPr>
        <p:spPr bwMode="auto">
          <a:xfrm>
            <a:off x="20903490" y="4539112"/>
            <a:ext cx="398456" cy="398456"/>
          </a:xfrm>
          <a:custGeom>
            <a:avLst/>
            <a:gdLst>
              <a:gd name="T0" fmla="*/ 597 w 598"/>
              <a:gd name="T1" fmla="*/ 299 h 598"/>
              <a:gd name="T2" fmla="*/ 597 w 598"/>
              <a:gd name="T3" fmla="*/ 299 h 598"/>
              <a:gd name="T4" fmla="*/ 298 w 598"/>
              <a:gd name="T5" fmla="*/ 0 h 598"/>
              <a:gd name="T6" fmla="*/ 0 w 598"/>
              <a:gd name="T7" fmla="*/ 299 h 598"/>
              <a:gd name="T8" fmla="*/ 298 w 598"/>
              <a:gd name="T9" fmla="*/ 597 h 598"/>
              <a:gd name="T10" fmla="*/ 597 w 598"/>
              <a:gd name="T11" fmla="*/ 299 h 598"/>
            </a:gdLst>
            <a:ahLst/>
            <a:cxnLst>
              <a:cxn ang="0">
                <a:pos x="T0" y="T1"/>
              </a:cxn>
              <a:cxn ang="0">
                <a:pos x="T2" y="T3"/>
              </a:cxn>
              <a:cxn ang="0">
                <a:pos x="T4" y="T5"/>
              </a:cxn>
              <a:cxn ang="0">
                <a:pos x="T6" y="T7"/>
              </a:cxn>
              <a:cxn ang="0">
                <a:pos x="T8" y="T9"/>
              </a:cxn>
              <a:cxn ang="0">
                <a:pos x="T10" y="T11"/>
              </a:cxn>
            </a:cxnLst>
            <a:rect l="0" t="0" r="r" b="b"/>
            <a:pathLst>
              <a:path w="598" h="598">
                <a:moveTo>
                  <a:pt x="597" y="299"/>
                </a:moveTo>
                <a:lnTo>
                  <a:pt x="597" y="299"/>
                </a:lnTo>
                <a:cubicBezTo>
                  <a:pt x="597" y="134"/>
                  <a:pt x="463" y="0"/>
                  <a:pt x="298" y="0"/>
                </a:cubicBezTo>
                <a:cubicBezTo>
                  <a:pt x="134" y="0"/>
                  <a:pt x="0" y="134"/>
                  <a:pt x="0" y="299"/>
                </a:cubicBezTo>
                <a:cubicBezTo>
                  <a:pt x="0" y="463"/>
                  <a:pt x="134" y="597"/>
                  <a:pt x="298" y="597"/>
                </a:cubicBezTo>
                <a:cubicBezTo>
                  <a:pt x="463" y="597"/>
                  <a:pt x="597" y="463"/>
                  <a:pt x="597" y="29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194" name="Freeform 74"/>
          <p:cNvSpPr>
            <a:spLocks noChangeArrowheads="1"/>
          </p:cNvSpPr>
          <p:nvPr/>
        </p:nvSpPr>
        <p:spPr bwMode="auto">
          <a:xfrm>
            <a:off x="20982596" y="4430708"/>
            <a:ext cx="240246" cy="140631"/>
          </a:xfrm>
          <a:custGeom>
            <a:avLst/>
            <a:gdLst>
              <a:gd name="T0" fmla="*/ 0 w 360"/>
              <a:gd name="T1" fmla="*/ 209 h 210"/>
              <a:gd name="T2" fmla="*/ 0 w 360"/>
              <a:gd name="T3" fmla="*/ 0 h 210"/>
              <a:gd name="T4" fmla="*/ 359 w 360"/>
              <a:gd name="T5" fmla="*/ 0 h 210"/>
              <a:gd name="T6" fmla="*/ 359 w 360"/>
              <a:gd name="T7" fmla="*/ 209 h 210"/>
            </a:gdLst>
            <a:ahLst/>
            <a:cxnLst>
              <a:cxn ang="0">
                <a:pos x="T0" y="T1"/>
              </a:cxn>
              <a:cxn ang="0">
                <a:pos x="T2" y="T3"/>
              </a:cxn>
              <a:cxn ang="0">
                <a:pos x="T4" y="T5"/>
              </a:cxn>
              <a:cxn ang="0">
                <a:pos x="T6" y="T7"/>
              </a:cxn>
            </a:cxnLst>
            <a:rect l="0" t="0" r="r" b="b"/>
            <a:pathLst>
              <a:path w="360" h="210">
                <a:moveTo>
                  <a:pt x="0" y="209"/>
                </a:moveTo>
                <a:lnTo>
                  <a:pt x="0" y="0"/>
                </a:lnTo>
                <a:lnTo>
                  <a:pt x="359" y="0"/>
                </a:lnTo>
                <a:lnTo>
                  <a:pt x="359" y="20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195" name="Freeform 75"/>
          <p:cNvSpPr>
            <a:spLocks noChangeArrowheads="1"/>
          </p:cNvSpPr>
          <p:nvPr/>
        </p:nvSpPr>
        <p:spPr bwMode="auto">
          <a:xfrm>
            <a:off x="20982596" y="4905338"/>
            <a:ext cx="240246" cy="140631"/>
          </a:xfrm>
          <a:custGeom>
            <a:avLst/>
            <a:gdLst>
              <a:gd name="T0" fmla="*/ 359 w 360"/>
              <a:gd name="T1" fmla="*/ 0 h 210"/>
              <a:gd name="T2" fmla="*/ 359 w 360"/>
              <a:gd name="T3" fmla="*/ 209 h 210"/>
              <a:gd name="T4" fmla="*/ 0 w 360"/>
              <a:gd name="T5" fmla="*/ 209 h 210"/>
              <a:gd name="T6" fmla="*/ 0 w 360"/>
              <a:gd name="T7" fmla="*/ 0 h 210"/>
            </a:gdLst>
            <a:ahLst/>
            <a:cxnLst>
              <a:cxn ang="0">
                <a:pos x="T0" y="T1"/>
              </a:cxn>
              <a:cxn ang="0">
                <a:pos x="T2" y="T3"/>
              </a:cxn>
              <a:cxn ang="0">
                <a:pos x="T4" y="T5"/>
              </a:cxn>
              <a:cxn ang="0">
                <a:pos x="T6" y="T7"/>
              </a:cxn>
            </a:cxnLst>
            <a:rect l="0" t="0" r="r" b="b"/>
            <a:pathLst>
              <a:path w="360" h="210">
                <a:moveTo>
                  <a:pt x="359" y="0"/>
                </a:moveTo>
                <a:lnTo>
                  <a:pt x="359" y="209"/>
                </a:lnTo>
                <a:lnTo>
                  <a:pt x="0" y="209"/>
                </a:lnTo>
                <a:lnTo>
                  <a:pt x="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196" name="Freeform 76"/>
          <p:cNvSpPr>
            <a:spLocks noChangeArrowheads="1"/>
          </p:cNvSpPr>
          <p:nvPr/>
        </p:nvSpPr>
        <p:spPr bwMode="auto">
          <a:xfrm>
            <a:off x="21102718" y="4621148"/>
            <a:ext cx="79104" cy="158210"/>
          </a:xfrm>
          <a:custGeom>
            <a:avLst/>
            <a:gdLst>
              <a:gd name="T0" fmla="*/ 0 w 121"/>
              <a:gd name="T1" fmla="*/ 0 h 239"/>
              <a:gd name="T2" fmla="*/ 0 w 121"/>
              <a:gd name="T3" fmla="*/ 179 h 239"/>
              <a:gd name="T4" fmla="*/ 120 w 121"/>
              <a:gd name="T5" fmla="*/ 238 h 239"/>
            </a:gdLst>
            <a:ahLst/>
            <a:cxnLst>
              <a:cxn ang="0">
                <a:pos x="T0" y="T1"/>
              </a:cxn>
              <a:cxn ang="0">
                <a:pos x="T2" y="T3"/>
              </a:cxn>
              <a:cxn ang="0">
                <a:pos x="T4" y="T5"/>
              </a:cxn>
            </a:cxnLst>
            <a:rect l="0" t="0" r="r" b="b"/>
            <a:pathLst>
              <a:path w="121" h="239">
                <a:moveTo>
                  <a:pt x="0" y="0"/>
                </a:moveTo>
                <a:lnTo>
                  <a:pt x="0" y="179"/>
                </a:lnTo>
                <a:lnTo>
                  <a:pt x="120" y="23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197" name="Freeform 77"/>
          <p:cNvSpPr>
            <a:spLocks noChangeArrowheads="1"/>
          </p:cNvSpPr>
          <p:nvPr/>
        </p:nvSpPr>
        <p:spPr bwMode="auto">
          <a:xfrm>
            <a:off x="22119366" y="4480515"/>
            <a:ext cx="521509" cy="515649"/>
          </a:xfrm>
          <a:custGeom>
            <a:avLst/>
            <a:gdLst>
              <a:gd name="T0" fmla="*/ 784 w 785"/>
              <a:gd name="T1" fmla="*/ 389 h 778"/>
              <a:gd name="T2" fmla="*/ 784 w 785"/>
              <a:gd name="T3" fmla="*/ 389 h 778"/>
              <a:gd name="T4" fmla="*/ 388 w 785"/>
              <a:gd name="T5" fmla="*/ 0 h 778"/>
              <a:gd name="T6" fmla="*/ 0 w 785"/>
              <a:gd name="T7" fmla="*/ 389 h 778"/>
              <a:gd name="T8" fmla="*/ 388 w 785"/>
              <a:gd name="T9" fmla="*/ 777 h 778"/>
              <a:gd name="T10" fmla="*/ 784 w 785"/>
              <a:gd name="T11" fmla="*/ 389 h 778"/>
            </a:gdLst>
            <a:ahLst/>
            <a:cxnLst>
              <a:cxn ang="0">
                <a:pos x="T0" y="T1"/>
              </a:cxn>
              <a:cxn ang="0">
                <a:pos x="T2" y="T3"/>
              </a:cxn>
              <a:cxn ang="0">
                <a:pos x="T4" y="T5"/>
              </a:cxn>
              <a:cxn ang="0">
                <a:pos x="T6" y="T7"/>
              </a:cxn>
              <a:cxn ang="0">
                <a:pos x="T8" y="T9"/>
              </a:cxn>
              <a:cxn ang="0">
                <a:pos x="T10" y="T11"/>
              </a:cxn>
            </a:cxnLst>
            <a:rect l="0" t="0" r="r" b="b"/>
            <a:pathLst>
              <a:path w="785" h="778">
                <a:moveTo>
                  <a:pt x="784" y="389"/>
                </a:moveTo>
                <a:lnTo>
                  <a:pt x="784" y="389"/>
                </a:lnTo>
                <a:cubicBezTo>
                  <a:pt x="784" y="172"/>
                  <a:pt x="604" y="0"/>
                  <a:pt x="388" y="0"/>
                </a:cubicBezTo>
                <a:cubicBezTo>
                  <a:pt x="171" y="0"/>
                  <a:pt x="0" y="172"/>
                  <a:pt x="0" y="389"/>
                </a:cubicBezTo>
                <a:cubicBezTo>
                  <a:pt x="0" y="605"/>
                  <a:pt x="171" y="777"/>
                  <a:pt x="388" y="777"/>
                </a:cubicBezTo>
                <a:cubicBezTo>
                  <a:pt x="604" y="777"/>
                  <a:pt x="784" y="605"/>
                  <a:pt x="784" y="38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198" name="Freeform 78"/>
          <p:cNvSpPr>
            <a:spLocks noChangeArrowheads="1"/>
          </p:cNvSpPr>
          <p:nvPr/>
        </p:nvSpPr>
        <p:spPr bwMode="auto">
          <a:xfrm>
            <a:off x="22377191" y="4621148"/>
            <a:ext cx="79106" cy="158210"/>
          </a:xfrm>
          <a:custGeom>
            <a:avLst/>
            <a:gdLst>
              <a:gd name="T0" fmla="*/ 0 w 120"/>
              <a:gd name="T1" fmla="*/ 0 h 239"/>
              <a:gd name="T2" fmla="*/ 0 w 120"/>
              <a:gd name="T3" fmla="*/ 179 h 239"/>
              <a:gd name="T4" fmla="*/ 119 w 120"/>
              <a:gd name="T5" fmla="*/ 238 h 239"/>
            </a:gdLst>
            <a:ahLst/>
            <a:cxnLst>
              <a:cxn ang="0">
                <a:pos x="T0" y="T1"/>
              </a:cxn>
              <a:cxn ang="0">
                <a:pos x="T2" y="T3"/>
              </a:cxn>
              <a:cxn ang="0">
                <a:pos x="T4" y="T5"/>
              </a:cxn>
            </a:cxnLst>
            <a:rect l="0" t="0" r="r" b="b"/>
            <a:pathLst>
              <a:path w="120" h="239">
                <a:moveTo>
                  <a:pt x="0" y="0"/>
                </a:moveTo>
                <a:lnTo>
                  <a:pt x="0" y="179"/>
                </a:lnTo>
                <a:lnTo>
                  <a:pt x="119" y="23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199" name="Line 79"/>
          <p:cNvSpPr>
            <a:spLocks noChangeShapeType="1"/>
          </p:cNvSpPr>
          <p:nvPr/>
        </p:nvSpPr>
        <p:spPr bwMode="auto">
          <a:xfrm flipH="1">
            <a:off x="22204332" y="4975655"/>
            <a:ext cx="76175" cy="7031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00" name="Line 80"/>
          <p:cNvSpPr>
            <a:spLocks noChangeShapeType="1"/>
          </p:cNvSpPr>
          <p:nvPr/>
        </p:nvSpPr>
        <p:spPr bwMode="auto">
          <a:xfrm flipH="1" flipV="1">
            <a:off x="22473874" y="4972728"/>
            <a:ext cx="79104" cy="76175"/>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01" name="Freeform 81"/>
          <p:cNvSpPr>
            <a:spLocks noChangeArrowheads="1"/>
          </p:cNvSpPr>
          <p:nvPr/>
        </p:nvSpPr>
        <p:spPr bwMode="auto">
          <a:xfrm>
            <a:off x="22069559" y="4460006"/>
            <a:ext cx="140631" cy="140631"/>
          </a:xfrm>
          <a:custGeom>
            <a:avLst/>
            <a:gdLst>
              <a:gd name="T0" fmla="*/ 0 w 210"/>
              <a:gd name="T1" fmla="*/ 59 h 210"/>
              <a:gd name="T2" fmla="*/ 60 w 210"/>
              <a:gd name="T3" fmla="*/ 0 h 210"/>
              <a:gd name="T4" fmla="*/ 209 w 210"/>
              <a:gd name="T5" fmla="*/ 29 h 210"/>
              <a:gd name="T6" fmla="*/ 30 w 210"/>
              <a:gd name="T7" fmla="*/ 209 h 210"/>
              <a:gd name="T8" fmla="*/ 0 w 210"/>
              <a:gd name="T9" fmla="*/ 59 h 210"/>
            </a:gdLst>
            <a:ahLst/>
            <a:cxnLst>
              <a:cxn ang="0">
                <a:pos x="T0" y="T1"/>
              </a:cxn>
              <a:cxn ang="0">
                <a:pos x="T2" y="T3"/>
              </a:cxn>
              <a:cxn ang="0">
                <a:pos x="T4" y="T5"/>
              </a:cxn>
              <a:cxn ang="0">
                <a:pos x="T6" y="T7"/>
              </a:cxn>
              <a:cxn ang="0">
                <a:pos x="T8" y="T9"/>
              </a:cxn>
            </a:cxnLst>
            <a:rect l="0" t="0" r="r" b="b"/>
            <a:pathLst>
              <a:path w="210" h="210">
                <a:moveTo>
                  <a:pt x="0" y="59"/>
                </a:moveTo>
                <a:lnTo>
                  <a:pt x="60" y="0"/>
                </a:lnTo>
                <a:lnTo>
                  <a:pt x="209" y="29"/>
                </a:lnTo>
                <a:lnTo>
                  <a:pt x="30" y="209"/>
                </a:lnTo>
                <a:lnTo>
                  <a:pt x="0" y="5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202" name="Freeform 82"/>
          <p:cNvSpPr>
            <a:spLocks noChangeArrowheads="1"/>
          </p:cNvSpPr>
          <p:nvPr/>
        </p:nvSpPr>
        <p:spPr bwMode="auto">
          <a:xfrm>
            <a:off x="22550049" y="4460006"/>
            <a:ext cx="140631" cy="140631"/>
          </a:xfrm>
          <a:custGeom>
            <a:avLst/>
            <a:gdLst>
              <a:gd name="T0" fmla="*/ 149 w 210"/>
              <a:gd name="T1" fmla="*/ 0 h 210"/>
              <a:gd name="T2" fmla="*/ 209 w 210"/>
              <a:gd name="T3" fmla="*/ 59 h 210"/>
              <a:gd name="T4" fmla="*/ 179 w 210"/>
              <a:gd name="T5" fmla="*/ 209 h 210"/>
              <a:gd name="T6" fmla="*/ 0 w 210"/>
              <a:gd name="T7" fmla="*/ 29 h 210"/>
              <a:gd name="T8" fmla="*/ 149 w 210"/>
              <a:gd name="T9" fmla="*/ 0 h 210"/>
            </a:gdLst>
            <a:ahLst/>
            <a:cxnLst>
              <a:cxn ang="0">
                <a:pos x="T0" y="T1"/>
              </a:cxn>
              <a:cxn ang="0">
                <a:pos x="T2" y="T3"/>
              </a:cxn>
              <a:cxn ang="0">
                <a:pos x="T4" y="T5"/>
              </a:cxn>
              <a:cxn ang="0">
                <a:pos x="T6" y="T7"/>
              </a:cxn>
              <a:cxn ang="0">
                <a:pos x="T8" y="T9"/>
              </a:cxn>
            </a:cxnLst>
            <a:rect l="0" t="0" r="r" b="b"/>
            <a:pathLst>
              <a:path w="210" h="210">
                <a:moveTo>
                  <a:pt x="149" y="0"/>
                </a:moveTo>
                <a:lnTo>
                  <a:pt x="209" y="59"/>
                </a:lnTo>
                <a:lnTo>
                  <a:pt x="179" y="209"/>
                </a:lnTo>
                <a:lnTo>
                  <a:pt x="0" y="29"/>
                </a:lnTo>
                <a:lnTo>
                  <a:pt x="149"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207" name="Freeform 87"/>
          <p:cNvSpPr>
            <a:spLocks noChangeArrowheads="1"/>
          </p:cNvSpPr>
          <p:nvPr/>
        </p:nvSpPr>
        <p:spPr bwMode="auto">
          <a:xfrm>
            <a:off x="14557502" y="5705181"/>
            <a:ext cx="319350" cy="621122"/>
          </a:xfrm>
          <a:custGeom>
            <a:avLst/>
            <a:gdLst>
              <a:gd name="T0" fmla="*/ 478 w 479"/>
              <a:gd name="T1" fmla="*/ 933 h 934"/>
              <a:gd name="T2" fmla="*/ 0 w 479"/>
              <a:gd name="T3" fmla="*/ 933 h 934"/>
              <a:gd name="T4" fmla="*/ 0 w 479"/>
              <a:gd name="T5" fmla="*/ 0 h 934"/>
              <a:gd name="T6" fmla="*/ 478 w 479"/>
              <a:gd name="T7" fmla="*/ 0 h 934"/>
              <a:gd name="T8" fmla="*/ 478 w 479"/>
              <a:gd name="T9" fmla="*/ 933 h 934"/>
            </a:gdLst>
            <a:ahLst/>
            <a:cxnLst>
              <a:cxn ang="0">
                <a:pos x="T0" y="T1"/>
              </a:cxn>
              <a:cxn ang="0">
                <a:pos x="T2" y="T3"/>
              </a:cxn>
              <a:cxn ang="0">
                <a:pos x="T4" y="T5"/>
              </a:cxn>
              <a:cxn ang="0">
                <a:pos x="T6" y="T7"/>
              </a:cxn>
              <a:cxn ang="0">
                <a:pos x="T8" y="T9"/>
              </a:cxn>
            </a:cxnLst>
            <a:rect l="0" t="0" r="r" b="b"/>
            <a:pathLst>
              <a:path w="479" h="934">
                <a:moveTo>
                  <a:pt x="478" y="933"/>
                </a:moveTo>
                <a:lnTo>
                  <a:pt x="0" y="933"/>
                </a:lnTo>
                <a:lnTo>
                  <a:pt x="0" y="0"/>
                </a:lnTo>
                <a:lnTo>
                  <a:pt x="478" y="0"/>
                </a:lnTo>
                <a:lnTo>
                  <a:pt x="478" y="933"/>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208" name="Line 88"/>
          <p:cNvSpPr>
            <a:spLocks noChangeShapeType="1"/>
          </p:cNvSpPr>
          <p:nvPr/>
        </p:nvSpPr>
        <p:spPr bwMode="auto">
          <a:xfrm>
            <a:off x="14557500" y="6053829"/>
            <a:ext cx="316421"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09" name="Line 89"/>
          <p:cNvSpPr>
            <a:spLocks noChangeShapeType="1"/>
          </p:cNvSpPr>
          <p:nvPr/>
        </p:nvSpPr>
        <p:spPr bwMode="auto">
          <a:xfrm>
            <a:off x="14557500" y="5746199"/>
            <a:ext cx="316421"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10" name="Freeform 90"/>
          <p:cNvSpPr>
            <a:spLocks noChangeArrowheads="1"/>
          </p:cNvSpPr>
          <p:nvPr/>
        </p:nvSpPr>
        <p:spPr bwMode="auto">
          <a:xfrm>
            <a:off x="14616098" y="6097778"/>
            <a:ext cx="190437" cy="190437"/>
          </a:xfrm>
          <a:custGeom>
            <a:avLst/>
            <a:gdLst>
              <a:gd name="T0" fmla="*/ 284 w 285"/>
              <a:gd name="T1" fmla="*/ 142 h 285"/>
              <a:gd name="T2" fmla="*/ 284 w 285"/>
              <a:gd name="T3" fmla="*/ 142 h 285"/>
              <a:gd name="T4" fmla="*/ 142 w 285"/>
              <a:gd name="T5" fmla="*/ 0 h 285"/>
              <a:gd name="T6" fmla="*/ 0 w 285"/>
              <a:gd name="T7" fmla="*/ 142 h 285"/>
              <a:gd name="T8" fmla="*/ 142 w 285"/>
              <a:gd name="T9" fmla="*/ 284 h 285"/>
              <a:gd name="T10" fmla="*/ 284 w 285"/>
              <a:gd name="T11" fmla="*/ 142 h 285"/>
            </a:gdLst>
            <a:ahLst/>
            <a:cxnLst>
              <a:cxn ang="0">
                <a:pos x="T0" y="T1"/>
              </a:cxn>
              <a:cxn ang="0">
                <a:pos x="T2" y="T3"/>
              </a:cxn>
              <a:cxn ang="0">
                <a:pos x="T4" y="T5"/>
              </a:cxn>
              <a:cxn ang="0">
                <a:pos x="T6" y="T7"/>
              </a:cxn>
              <a:cxn ang="0">
                <a:pos x="T8" y="T9"/>
              </a:cxn>
              <a:cxn ang="0">
                <a:pos x="T10" y="T11"/>
              </a:cxn>
            </a:cxnLst>
            <a:rect l="0" t="0" r="r" b="b"/>
            <a:pathLst>
              <a:path w="285" h="285">
                <a:moveTo>
                  <a:pt x="284" y="142"/>
                </a:moveTo>
                <a:lnTo>
                  <a:pt x="284" y="142"/>
                </a:lnTo>
                <a:cubicBezTo>
                  <a:pt x="284" y="60"/>
                  <a:pt x="224" y="0"/>
                  <a:pt x="142" y="0"/>
                </a:cubicBezTo>
                <a:cubicBezTo>
                  <a:pt x="67" y="0"/>
                  <a:pt x="0" y="60"/>
                  <a:pt x="0" y="142"/>
                </a:cubicBezTo>
                <a:cubicBezTo>
                  <a:pt x="0" y="217"/>
                  <a:pt x="67" y="284"/>
                  <a:pt x="142" y="284"/>
                </a:cubicBezTo>
                <a:cubicBezTo>
                  <a:pt x="224" y="284"/>
                  <a:pt x="284" y="217"/>
                  <a:pt x="284" y="142"/>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211" name="Freeform 91"/>
          <p:cNvSpPr>
            <a:spLocks noChangeArrowheads="1"/>
          </p:cNvSpPr>
          <p:nvPr/>
        </p:nvSpPr>
        <p:spPr bwMode="auto">
          <a:xfrm>
            <a:off x="14686413" y="6165162"/>
            <a:ext cx="49806" cy="49807"/>
          </a:xfrm>
          <a:custGeom>
            <a:avLst/>
            <a:gdLst>
              <a:gd name="T0" fmla="*/ 75 w 76"/>
              <a:gd name="T1" fmla="*/ 38 h 76"/>
              <a:gd name="T2" fmla="*/ 75 w 76"/>
              <a:gd name="T3" fmla="*/ 38 h 76"/>
              <a:gd name="T4" fmla="*/ 38 w 76"/>
              <a:gd name="T5" fmla="*/ 0 h 76"/>
              <a:gd name="T6" fmla="*/ 0 w 76"/>
              <a:gd name="T7" fmla="*/ 38 h 76"/>
              <a:gd name="T8" fmla="*/ 38 w 76"/>
              <a:gd name="T9" fmla="*/ 75 h 76"/>
              <a:gd name="T10" fmla="*/ 75 w 76"/>
              <a:gd name="T11" fmla="*/ 38 h 76"/>
            </a:gdLst>
            <a:ahLst/>
            <a:cxnLst>
              <a:cxn ang="0">
                <a:pos x="T0" y="T1"/>
              </a:cxn>
              <a:cxn ang="0">
                <a:pos x="T2" y="T3"/>
              </a:cxn>
              <a:cxn ang="0">
                <a:pos x="T4" y="T5"/>
              </a:cxn>
              <a:cxn ang="0">
                <a:pos x="T6" y="T7"/>
              </a:cxn>
              <a:cxn ang="0">
                <a:pos x="T8" y="T9"/>
              </a:cxn>
              <a:cxn ang="0">
                <a:pos x="T10" y="T11"/>
              </a:cxn>
            </a:cxnLst>
            <a:rect l="0" t="0" r="r" b="b"/>
            <a:pathLst>
              <a:path w="76" h="76">
                <a:moveTo>
                  <a:pt x="75" y="38"/>
                </a:moveTo>
                <a:lnTo>
                  <a:pt x="75" y="38"/>
                </a:lnTo>
                <a:cubicBezTo>
                  <a:pt x="75" y="15"/>
                  <a:pt x="60" y="0"/>
                  <a:pt x="38" y="0"/>
                </a:cubicBezTo>
                <a:cubicBezTo>
                  <a:pt x="15" y="0"/>
                  <a:pt x="0" y="15"/>
                  <a:pt x="0" y="38"/>
                </a:cubicBezTo>
                <a:cubicBezTo>
                  <a:pt x="0" y="53"/>
                  <a:pt x="15" y="75"/>
                  <a:pt x="38" y="75"/>
                </a:cubicBezTo>
                <a:cubicBezTo>
                  <a:pt x="60" y="75"/>
                  <a:pt x="75" y="53"/>
                  <a:pt x="75" y="38"/>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212" name="Freeform 92"/>
          <p:cNvSpPr>
            <a:spLocks noChangeArrowheads="1"/>
          </p:cNvSpPr>
          <p:nvPr/>
        </p:nvSpPr>
        <p:spPr bwMode="auto">
          <a:xfrm>
            <a:off x="15837830" y="5705181"/>
            <a:ext cx="319352" cy="621122"/>
          </a:xfrm>
          <a:custGeom>
            <a:avLst/>
            <a:gdLst>
              <a:gd name="T0" fmla="*/ 478 w 479"/>
              <a:gd name="T1" fmla="*/ 933 h 934"/>
              <a:gd name="T2" fmla="*/ 0 w 479"/>
              <a:gd name="T3" fmla="*/ 933 h 934"/>
              <a:gd name="T4" fmla="*/ 0 w 479"/>
              <a:gd name="T5" fmla="*/ 0 h 934"/>
              <a:gd name="T6" fmla="*/ 478 w 479"/>
              <a:gd name="T7" fmla="*/ 0 h 934"/>
              <a:gd name="T8" fmla="*/ 478 w 479"/>
              <a:gd name="T9" fmla="*/ 933 h 934"/>
            </a:gdLst>
            <a:ahLst/>
            <a:cxnLst>
              <a:cxn ang="0">
                <a:pos x="T0" y="T1"/>
              </a:cxn>
              <a:cxn ang="0">
                <a:pos x="T2" y="T3"/>
              </a:cxn>
              <a:cxn ang="0">
                <a:pos x="T4" y="T5"/>
              </a:cxn>
              <a:cxn ang="0">
                <a:pos x="T6" y="T7"/>
              </a:cxn>
              <a:cxn ang="0">
                <a:pos x="T8" y="T9"/>
              </a:cxn>
            </a:cxnLst>
            <a:rect l="0" t="0" r="r" b="b"/>
            <a:pathLst>
              <a:path w="479" h="934">
                <a:moveTo>
                  <a:pt x="478" y="933"/>
                </a:moveTo>
                <a:lnTo>
                  <a:pt x="0" y="933"/>
                </a:lnTo>
                <a:lnTo>
                  <a:pt x="0" y="0"/>
                </a:lnTo>
                <a:lnTo>
                  <a:pt x="478" y="0"/>
                </a:lnTo>
                <a:lnTo>
                  <a:pt x="478" y="933"/>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213" name="Line 93"/>
          <p:cNvSpPr>
            <a:spLocks noChangeShapeType="1"/>
          </p:cNvSpPr>
          <p:nvPr/>
        </p:nvSpPr>
        <p:spPr bwMode="auto">
          <a:xfrm>
            <a:off x="15955024" y="5746199"/>
            <a:ext cx="7910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14" name="Line 94"/>
          <p:cNvSpPr>
            <a:spLocks noChangeShapeType="1"/>
          </p:cNvSpPr>
          <p:nvPr/>
        </p:nvSpPr>
        <p:spPr bwMode="auto">
          <a:xfrm>
            <a:off x="15837830" y="6206180"/>
            <a:ext cx="316421"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15" name="Line 95"/>
          <p:cNvSpPr>
            <a:spLocks noChangeShapeType="1"/>
          </p:cNvSpPr>
          <p:nvPr/>
        </p:nvSpPr>
        <p:spPr bwMode="auto">
          <a:xfrm>
            <a:off x="15837830" y="5784284"/>
            <a:ext cx="316421"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16" name="Freeform 96"/>
          <p:cNvSpPr>
            <a:spLocks noChangeArrowheads="1"/>
          </p:cNvSpPr>
          <p:nvPr/>
        </p:nvSpPr>
        <p:spPr bwMode="auto">
          <a:xfrm>
            <a:off x="15975533" y="6247197"/>
            <a:ext cx="41018" cy="41018"/>
          </a:xfrm>
          <a:custGeom>
            <a:avLst/>
            <a:gdLst>
              <a:gd name="T0" fmla="*/ 60 w 61"/>
              <a:gd name="T1" fmla="*/ 30 h 61"/>
              <a:gd name="T2" fmla="*/ 60 w 61"/>
              <a:gd name="T3" fmla="*/ 30 h 61"/>
              <a:gd name="T4" fmla="*/ 30 w 61"/>
              <a:gd name="T5" fmla="*/ 0 h 61"/>
              <a:gd name="T6" fmla="*/ 0 w 61"/>
              <a:gd name="T7" fmla="*/ 30 h 61"/>
              <a:gd name="T8" fmla="*/ 30 w 61"/>
              <a:gd name="T9" fmla="*/ 60 h 61"/>
              <a:gd name="T10" fmla="*/ 60 w 61"/>
              <a:gd name="T11" fmla="*/ 30 h 61"/>
            </a:gdLst>
            <a:ahLst/>
            <a:cxnLst>
              <a:cxn ang="0">
                <a:pos x="T0" y="T1"/>
              </a:cxn>
              <a:cxn ang="0">
                <a:pos x="T2" y="T3"/>
              </a:cxn>
              <a:cxn ang="0">
                <a:pos x="T4" y="T5"/>
              </a:cxn>
              <a:cxn ang="0">
                <a:pos x="T6" y="T7"/>
              </a:cxn>
              <a:cxn ang="0">
                <a:pos x="T8" y="T9"/>
              </a:cxn>
              <a:cxn ang="0">
                <a:pos x="T10" y="T11"/>
              </a:cxn>
            </a:cxnLst>
            <a:rect l="0" t="0" r="r" b="b"/>
            <a:pathLst>
              <a:path w="61" h="61">
                <a:moveTo>
                  <a:pt x="60" y="30"/>
                </a:moveTo>
                <a:lnTo>
                  <a:pt x="60" y="30"/>
                </a:lnTo>
                <a:cubicBezTo>
                  <a:pt x="60" y="7"/>
                  <a:pt x="45" y="0"/>
                  <a:pt x="30" y="0"/>
                </a:cubicBezTo>
                <a:cubicBezTo>
                  <a:pt x="15" y="0"/>
                  <a:pt x="0" y="7"/>
                  <a:pt x="0" y="30"/>
                </a:cubicBezTo>
                <a:cubicBezTo>
                  <a:pt x="0" y="45"/>
                  <a:pt x="15" y="60"/>
                  <a:pt x="30" y="60"/>
                </a:cubicBezTo>
                <a:cubicBezTo>
                  <a:pt x="45" y="60"/>
                  <a:pt x="60" y="45"/>
                  <a:pt x="60" y="3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217" name="Freeform 97"/>
          <p:cNvSpPr>
            <a:spLocks noChangeArrowheads="1"/>
          </p:cNvSpPr>
          <p:nvPr/>
        </p:nvSpPr>
        <p:spPr bwMode="auto">
          <a:xfrm>
            <a:off x="17062496" y="5705181"/>
            <a:ext cx="421894" cy="621122"/>
          </a:xfrm>
          <a:custGeom>
            <a:avLst/>
            <a:gdLst>
              <a:gd name="T0" fmla="*/ 634 w 635"/>
              <a:gd name="T1" fmla="*/ 933 h 934"/>
              <a:gd name="T2" fmla="*/ 0 w 635"/>
              <a:gd name="T3" fmla="*/ 933 h 934"/>
              <a:gd name="T4" fmla="*/ 0 w 635"/>
              <a:gd name="T5" fmla="*/ 0 h 934"/>
              <a:gd name="T6" fmla="*/ 634 w 635"/>
              <a:gd name="T7" fmla="*/ 0 h 934"/>
              <a:gd name="T8" fmla="*/ 634 w 635"/>
              <a:gd name="T9" fmla="*/ 933 h 934"/>
            </a:gdLst>
            <a:ahLst/>
            <a:cxnLst>
              <a:cxn ang="0">
                <a:pos x="T0" y="T1"/>
              </a:cxn>
              <a:cxn ang="0">
                <a:pos x="T2" y="T3"/>
              </a:cxn>
              <a:cxn ang="0">
                <a:pos x="T4" y="T5"/>
              </a:cxn>
              <a:cxn ang="0">
                <a:pos x="T6" y="T7"/>
              </a:cxn>
              <a:cxn ang="0">
                <a:pos x="T8" y="T9"/>
              </a:cxn>
            </a:cxnLst>
            <a:rect l="0" t="0" r="r" b="b"/>
            <a:pathLst>
              <a:path w="635" h="934">
                <a:moveTo>
                  <a:pt x="634" y="933"/>
                </a:moveTo>
                <a:lnTo>
                  <a:pt x="0" y="933"/>
                </a:lnTo>
                <a:lnTo>
                  <a:pt x="0" y="0"/>
                </a:lnTo>
                <a:lnTo>
                  <a:pt x="634" y="0"/>
                </a:lnTo>
                <a:lnTo>
                  <a:pt x="634" y="933"/>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218" name="Line 98"/>
          <p:cNvSpPr>
            <a:spLocks noChangeShapeType="1"/>
          </p:cNvSpPr>
          <p:nvPr/>
        </p:nvSpPr>
        <p:spPr bwMode="auto">
          <a:xfrm>
            <a:off x="17229496" y="5746199"/>
            <a:ext cx="79104"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19" name="Line 99"/>
          <p:cNvSpPr>
            <a:spLocks noChangeShapeType="1"/>
          </p:cNvSpPr>
          <p:nvPr/>
        </p:nvSpPr>
        <p:spPr bwMode="auto">
          <a:xfrm>
            <a:off x="17062496" y="6206180"/>
            <a:ext cx="421894"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20" name="Line 100"/>
          <p:cNvSpPr>
            <a:spLocks noChangeShapeType="1"/>
          </p:cNvSpPr>
          <p:nvPr/>
        </p:nvSpPr>
        <p:spPr bwMode="auto">
          <a:xfrm>
            <a:off x="17062496" y="5784284"/>
            <a:ext cx="421894"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21" name="Freeform 101"/>
          <p:cNvSpPr>
            <a:spLocks noChangeArrowheads="1"/>
          </p:cNvSpPr>
          <p:nvPr/>
        </p:nvSpPr>
        <p:spPr bwMode="auto">
          <a:xfrm>
            <a:off x="17250004" y="6247197"/>
            <a:ext cx="41018" cy="41018"/>
          </a:xfrm>
          <a:custGeom>
            <a:avLst/>
            <a:gdLst>
              <a:gd name="T0" fmla="*/ 59 w 60"/>
              <a:gd name="T1" fmla="*/ 30 h 61"/>
              <a:gd name="T2" fmla="*/ 59 w 60"/>
              <a:gd name="T3" fmla="*/ 30 h 61"/>
              <a:gd name="T4" fmla="*/ 29 w 60"/>
              <a:gd name="T5" fmla="*/ 0 h 61"/>
              <a:gd name="T6" fmla="*/ 0 w 60"/>
              <a:gd name="T7" fmla="*/ 30 h 61"/>
              <a:gd name="T8" fmla="*/ 29 w 60"/>
              <a:gd name="T9" fmla="*/ 60 h 61"/>
              <a:gd name="T10" fmla="*/ 59 w 60"/>
              <a:gd name="T11" fmla="*/ 30 h 61"/>
            </a:gdLst>
            <a:ahLst/>
            <a:cxnLst>
              <a:cxn ang="0">
                <a:pos x="T0" y="T1"/>
              </a:cxn>
              <a:cxn ang="0">
                <a:pos x="T2" y="T3"/>
              </a:cxn>
              <a:cxn ang="0">
                <a:pos x="T4" y="T5"/>
              </a:cxn>
              <a:cxn ang="0">
                <a:pos x="T6" y="T7"/>
              </a:cxn>
              <a:cxn ang="0">
                <a:pos x="T8" y="T9"/>
              </a:cxn>
              <a:cxn ang="0">
                <a:pos x="T10" y="T11"/>
              </a:cxn>
            </a:cxnLst>
            <a:rect l="0" t="0" r="r" b="b"/>
            <a:pathLst>
              <a:path w="60" h="61">
                <a:moveTo>
                  <a:pt x="59" y="30"/>
                </a:moveTo>
                <a:lnTo>
                  <a:pt x="59" y="30"/>
                </a:lnTo>
                <a:cubicBezTo>
                  <a:pt x="59" y="7"/>
                  <a:pt x="44" y="0"/>
                  <a:pt x="29" y="0"/>
                </a:cubicBezTo>
                <a:cubicBezTo>
                  <a:pt x="15" y="0"/>
                  <a:pt x="0" y="7"/>
                  <a:pt x="0" y="30"/>
                </a:cubicBezTo>
                <a:cubicBezTo>
                  <a:pt x="0" y="45"/>
                  <a:pt x="15" y="60"/>
                  <a:pt x="29" y="60"/>
                </a:cubicBezTo>
                <a:cubicBezTo>
                  <a:pt x="44" y="60"/>
                  <a:pt x="59" y="45"/>
                  <a:pt x="59" y="3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222" name="Freeform 102"/>
          <p:cNvSpPr>
            <a:spLocks noChangeArrowheads="1"/>
          </p:cNvSpPr>
          <p:nvPr/>
        </p:nvSpPr>
        <p:spPr bwMode="auto">
          <a:xfrm>
            <a:off x="18237354" y="5796004"/>
            <a:ext cx="621122" cy="413105"/>
          </a:xfrm>
          <a:custGeom>
            <a:avLst/>
            <a:gdLst>
              <a:gd name="T0" fmla="*/ 933 w 934"/>
              <a:gd name="T1" fmla="*/ 619 h 620"/>
              <a:gd name="T2" fmla="*/ 0 w 934"/>
              <a:gd name="T3" fmla="*/ 619 h 620"/>
              <a:gd name="T4" fmla="*/ 0 w 934"/>
              <a:gd name="T5" fmla="*/ 0 h 620"/>
              <a:gd name="T6" fmla="*/ 933 w 934"/>
              <a:gd name="T7" fmla="*/ 0 h 620"/>
              <a:gd name="T8" fmla="*/ 933 w 934"/>
              <a:gd name="T9" fmla="*/ 619 h 620"/>
            </a:gdLst>
            <a:ahLst/>
            <a:cxnLst>
              <a:cxn ang="0">
                <a:pos x="T0" y="T1"/>
              </a:cxn>
              <a:cxn ang="0">
                <a:pos x="T2" y="T3"/>
              </a:cxn>
              <a:cxn ang="0">
                <a:pos x="T4" y="T5"/>
              </a:cxn>
              <a:cxn ang="0">
                <a:pos x="T6" y="T7"/>
              </a:cxn>
              <a:cxn ang="0">
                <a:pos x="T8" y="T9"/>
              </a:cxn>
            </a:cxnLst>
            <a:rect l="0" t="0" r="r" b="b"/>
            <a:pathLst>
              <a:path w="934" h="620">
                <a:moveTo>
                  <a:pt x="933" y="619"/>
                </a:moveTo>
                <a:lnTo>
                  <a:pt x="0" y="619"/>
                </a:lnTo>
                <a:lnTo>
                  <a:pt x="0" y="0"/>
                </a:lnTo>
                <a:lnTo>
                  <a:pt x="933" y="0"/>
                </a:lnTo>
                <a:lnTo>
                  <a:pt x="933" y="61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223" name="Line 103"/>
          <p:cNvSpPr>
            <a:spLocks noChangeShapeType="1"/>
          </p:cNvSpPr>
          <p:nvPr/>
        </p:nvSpPr>
        <p:spPr bwMode="auto">
          <a:xfrm>
            <a:off x="18451230" y="6326304"/>
            <a:ext cx="199228"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24" name="Line 104"/>
          <p:cNvSpPr>
            <a:spLocks noChangeShapeType="1"/>
          </p:cNvSpPr>
          <p:nvPr/>
        </p:nvSpPr>
        <p:spPr bwMode="auto">
          <a:xfrm flipV="1">
            <a:off x="18550843" y="6203249"/>
            <a:ext cx="2931" cy="125982"/>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25" name="Line 105"/>
          <p:cNvSpPr>
            <a:spLocks noChangeShapeType="1"/>
          </p:cNvSpPr>
          <p:nvPr/>
        </p:nvSpPr>
        <p:spPr bwMode="auto">
          <a:xfrm>
            <a:off x="18237354" y="6127076"/>
            <a:ext cx="629911"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26" name="Freeform 106"/>
          <p:cNvSpPr>
            <a:spLocks noChangeArrowheads="1"/>
          </p:cNvSpPr>
          <p:nvPr/>
        </p:nvSpPr>
        <p:spPr bwMode="auto">
          <a:xfrm>
            <a:off x="19585072" y="5813583"/>
            <a:ext cx="480490" cy="342790"/>
          </a:xfrm>
          <a:custGeom>
            <a:avLst/>
            <a:gdLst>
              <a:gd name="T0" fmla="*/ 724 w 725"/>
              <a:gd name="T1" fmla="*/ 515 h 516"/>
              <a:gd name="T2" fmla="*/ 0 w 725"/>
              <a:gd name="T3" fmla="*/ 515 h 516"/>
              <a:gd name="T4" fmla="*/ 0 w 725"/>
              <a:gd name="T5" fmla="*/ 0 h 516"/>
              <a:gd name="T6" fmla="*/ 724 w 725"/>
              <a:gd name="T7" fmla="*/ 0 h 516"/>
              <a:gd name="T8" fmla="*/ 724 w 725"/>
              <a:gd name="T9" fmla="*/ 515 h 516"/>
            </a:gdLst>
            <a:ahLst/>
            <a:cxnLst>
              <a:cxn ang="0">
                <a:pos x="T0" y="T1"/>
              </a:cxn>
              <a:cxn ang="0">
                <a:pos x="T2" y="T3"/>
              </a:cxn>
              <a:cxn ang="0">
                <a:pos x="T4" y="T5"/>
              </a:cxn>
              <a:cxn ang="0">
                <a:pos x="T6" y="T7"/>
              </a:cxn>
              <a:cxn ang="0">
                <a:pos x="T8" y="T9"/>
              </a:cxn>
            </a:cxnLst>
            <a:rect l="0" t="0" r="r" b="b"/>
            <a:pathLst>
              <a:path w="725" h="516">
                <a:moveTo>
                  <a:pt x="724" y="515"/>
                </a:moveTo>
                <a:lnTo>
                  <a:pt x="0" y="515"/>
                </a:lnTo>
                <a:lnTo>
                  <a:pt x="0" y="0"/>
                </a:lnTo>
                <a:lnTo>
                  <a:pt x="724" y="0"/>
                </a:lnTo>
                <a:lnTo>
                  <a:pt x="724" y="51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227" name="Freeform 107"/>
          <p:cNvSpPr>
            <a:spLocks noChangeArrowheads="1"/>
          </p:cNvSpPr>
          <p:nvPr/>
        </p:nvSpPr>
        <p:spPr bwMode="auto">
          <a:xfrm>
            <a:off x="19517684" y="6156375"/>
            <a:ext cx="621122" cy="61526"/>
          </a:xfrm>
          <a:custGeom>
            <a:avLst/>
            <a:gdLst>
              <a:gd name="T0" fmla="*/ 933 w 934"/>
              <a:gd name="T1" fmla="*/ 90 h 91"/>
              <a:gd name="T2" fmla="*/ 0 w 934"/>
              <a:gd name="T3" fmla="*/ 90 h 91"/>
              <a:gd name="T4" fmla="*/ 0 w 934"/>
              <a:gd name="T5" fmla="*/ 0 h 91"/>
              <a:gd name="T6" fmla="*/ 933 w 934"/>
              <a:gd name="T7" fmla="*/ 0 h 91"/>
              <a:gd name="T8" fmla="*/ 933 w 934"/>
              <a:gd name="T9" fmla="*/ 90 h 91"/>
            </a:gdLst>
            <a:ahLst/>
            <a:cxnLst>
              <a:cxn ang="0">
                <a:pos x="T0" y="T1"/>
              </a:cxn>
              <a:cxn ang="0">
                <a:pos x="T2" y="T3"/>
              </a:cxn>
              <a:cxn ang="0">
                <a:pos x="T4" y="T5"/>
              </a:cxn>
              <a:cxn ang="0">
                <a:pos x="T6" y="T7"/>
              </a:cxn>
              <a:cxn ang="0">
                <a:pos x="T8" y="T9"/>
              </a:cxn>
            </a:cxnLst>
            <a:rect l="0" t="0" r="r" b="b"/>
            <a:pathLst>
              <a:path w="934" h="91">
                <a:moveTo>
                  <a:pt x="933" y="90"/>
                </a:moveTo>
                <a:lnTo>
                  <a:pt x="0" y="90"/>
                </a:lnTo>
                <a:lnTo>
                  <a:pt x="0" y="0"/>
                </a:lnTo>
                <a:lnTo>
                  <a:pt x="933" y="0"/>
                </a:lnTo>
                <a:lnTo>
                  <a:pt x="933" y="9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228" name="Line 108"/>
          <p:cNvSpPr>
            <a:spLocks noChangeShapeType="1"/>
          </p:cNvSpPr>
          <p:nvPr/>
        </p:nvSpPr>
        <p:spPr bwMode="auto">
          <a:xfrm flipH="1">
            <a:off x="19801878" y="5854601"/>
            <a:ext cx="46876"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29" name="Freeform 109"/>
          <p:cNvSpPr>
            <a:spLocks noChangeArrowheads="1"/>
          </p:cNvSpPr>
          <p:nvPr/>
        </p:nvSpPr>
        <p:spPr bwMode="auto">
          <a:xfrm>
            <a:off x="20944508" y="5705182"/>
            <a:ext cx="316421" cy="190437"/>
          </a:xfrm>
          <a:custGeom>
            <a:avLst/>
            <a:gdLst>
              <a:gd name="T0" fmla="*/ 477 w 478"/>
              <a:gd name="T1" fmla="*/ 0 h 285"/>
              <a:gd name="T2" fmla="*/ 0 w 478"/>
              <a:gd name="T3" fmla="*/ 0 h 285"/>
              <a:gd name="T4" fmla="*/ 0 w 478"/>
              <a:gd name="T5" fmla="*/ 284 h 285"/>
              <a:gd name="T6" fmla="*/ 477 w 478"/>
              <a:gd name="T7" fmla="*/ 284 h 285"/>
              <a:gd name="T8" fmla="*/ 477 w 478"/>
              <a:gd name="T9" fmla="*/ 0 h 285"/>
            </a:gdLst>
            <a:ahLst/>
            <a:cxnLst>
              <a:cxn ang="0">
                <a:pos x="T0" y="T1"/>
              </a:cxn>
              <a:cxn ang="0">
                <a:pos x="T2" y="T3"/>
              </a:cxn>
              <a:cxn ang="0">
                <a:pos x="T4" y="T5"/>
              </a:cxn>
              <a:cxn ang="0">
                <a:pos x="T6" y="T7"/>
              </a:cxn>
              <a:cxn ang="0">
                <a:pos x="T8" y="T9"/>
              </a:cxn>
            </a:cxnLst>
            <a:rect l="0" t="0" r="r" b="b"/>
            <a:pathLst>
              <a:path w="478" h="285">
                <a:moveTo>
                  <a:pt x="477" y="0"/>
                </a:moveTo>
                <a:lnTo>
                  <a:pt x="0" y="0"/>
                </a:lnTo>
                <a:lnTo>
                  <a:pt x="0" y="284"/>
                </a:lnTo>
                <a:lnTo>
                  <a:pt x="477" y="284"/>
                </a:lnTo>
                <a:lnTo>
                  <a:pt x="477"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230" name="Freeform 110"/>
          <p:cNvSpPr>
            <a:spLocks noChangeArrowheads="1"/>
          </p:cNvSpPr>
          <p:nvPr/>
        </p:nvSpPr>
        <p:spPr bwMode="auto">
          <a:xfrm>
            <a:off x="20950368" y="6214971"/>
            <a:ext cx="2929" cy="292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231" name="Freeform 111"/>
          <p:cNvSpPr>
            <a:spLocks noChangeArrowheads="1"/>
          </p:cNvSpPr>
          <p:nvPr/>
        </p:nvSpPr>
        <p:spPr bwMode="auto">
          <a:xfrm>
            <a:off x="20789226" y="5892690"/>
            <a:ext cx="621122" cy="322281"/>
          </a:xfrm>
          <a:custGeom>
            <a:avLst/>
            <a:gdLst>
              <a:gd name="T0" fmla="*/ 232 w 934"/>
              <a:gd name="T1" fmla="*/ 485 h 486"/>
              <a:gd name="T2" fmla="*/ 0 w 934"/>
              <a:gd name="T3" fmla="*/ 485 h 486"/>
              <a:gd name="T4" fmla="*/ 0 w 934"/>
              <a:gd name="T5" fmla="*/ 0 h 486"/>
              <a:gd name="T6" fmla="*/ 933 w 934"/>
              <a:gd name="T7" fmla="*/ 0 h 486"/>
              <a:gd name="T8" fmla="*/ 933 w 934"/>
              <a:gd name="T9" fmla="*/ 485 h 486"/>
              <a:gd name="T10" fmla="*/ 709 w 934"/>
              <a:gd name="T11" fmla="*/ 485 h 486"/>
            </a:gdLst>
            <a:ahLst/>
            <a:cxnLst>
              <a:cxn ang="0">
                <a:pos x="T0" y="T1"/>
              </a:cxn>
              <a:cxn ang="0">
                <a:pos x="T2" y="T3"/>
              </a:cxn>
              <a:cxn ang="0">
                <a:pos x="T4" y="T5"/>
              </a:cxn>
              <a:cxn ang="0">
                <a:pos x="T6" y="T7"/>
              </a:cxn>
              <a:cxn ang="0">
                <a:pos x="T8" y="T9"/>
              </a:cxn>
              <a:cxn ang="0">
                <a:pos x="T10" y="T11"/>
              </a:cxn>
            </a:cxnLst>
            <a:rect l="0" t="0" r="r" b="b"/>
            <a:pathLst>
              <a:path w="934" h="486">
                <a:moveTo>
                  <a:pt x="232" y="485"/>
                </a:moveTo>
                <a:lnTo>
                  <a:pt x="0" y="485"/>
                </a:lnTo>
                <a:lnTo>
                  <a:pt x="0" y="0"/>
                </a:lnTo>
                <a:lnTo>
                  <a:pt x="933" y="0"/>
                </a:lnTo>
                <a:lnTo>
                  <a:pt x="933" y="485"/>
                </a:lnTo>
                <a:lnTo>
                  <a:pt x="709" y="485"/>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32" name="Freeform 112"/>
          <p:cNvSpPr>
            <a:spLocks noChangeArrowheads="1"/>
          </p:cNvSpPr>
          <p:nvPr/>
        </p:nvSpPr>
        <p:spPr bwMode="auto">
          <a:xfrm>
            <a:off x="20944508" y="6083129"/>
            <a:ext cx="316421" cy="243175"/>
          </a:xfrm>
          <a:custGeom>
            <a:avLst/>
            <a:gdLst>
              <a:gd name="T0" fmla="*/ 477 w 478"/>
              <a:gd name="T1" fmla="*/ 0 h 366"/>
              <a:gd name="T2" fmla="*/ 0 w 478"/>
              <a:gd name="T3" fmla="*/ 0 h 366"/>
              <a:gd name="T4" fmla="*/ 0 w 478"/>
              <a:gd name="T5" fmla="*/ 365 h 366"/>
              <a:gd name="T6" fmla="*/ 477 w 478"/>
              <a:gd name="T7" fmla="*/ 365 h 366"/>
              <a:gd name="T8" fmla="*/ 477 w 478"/>
              <a:gd name="T9" fmla="*/ 0 h 366"/>
            </a:gdLst>
            <a:ahLst/>
            <a:cxnLst>
              <a:cxn ang="0">
                <a:pos x="T0" y="T1"/>
              </a:cxn>
              <a:cxn ang="0">
                <a:pos x="T2" y="T3"/>
              </a:cxn>
              <a:cxn ang="0">
                <a:pos x="T4" y="T5"/>
              </a:cxn>
              <a:cxn ang="0">
                <a:pos x="T6" y="T7"/>
              </a:cxn>
              <a:cxn ang="0">
                <a:pos x="T8" y="T9"/>
              </a:cxn>
            </a:cxnLst>
            <a:rect l="0" t="0" r="r" b="b"/>
            <a:pathLst>
              <a:path w="478" h="366">
                <a:moveTo>
                  <a:pt x="477" y="0"/>
                </a:moveTo>
                <a:lnTo>
                  <a:pt x="0" y="0"/>
                </a:lnTo>
                <a:lnTo>
                  <a:pt x="0" y="365"/>
                </a:lnTo>
                <a:lnTo>
                  <a:pt x="477" y="365"/>
                </a:lnTo>
                <a:lnTo>
                  <a:pt x="477"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233" name="Line 113"/>
          <p:cNvSpPr>
            <a:spLocks noChangeShapeType="1"/>
          </p:cNvSpPr>
          <p:nvPr/>
        </p:nvSpPr>
        <p:spPr bwMode="auto">
          <a:xfrm>
            <a:off x="20839035" y="5963007"/>
            <a:ext cx="43946"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34" name="Line 114"/>
          <p:cNvSpPr>
            <a:spLocks noChangeShapeType="1"/>
          </p:cNvSpPr>
          <p:nvPr/>
        </p:nvSpPr>
        <p:spPr bwMode="auto">
          <a:xfrm>
            <a:off x="20903492" y="5963007"/>
            <a:ext cx="41018"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35" name="Line 115"/>
          <p:cNvSpPr>
            <a:spLocks noChangeShapeType="1"/>
          </p:cNvSpPr>
          <p:nvPr/>
        </p:nvSpPr>
        <p:spPr bwMode="auto">
          <a:xfrm>
            <a:off x="21003105" y="6165162"/>
            <a:ext cx="199228"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36" name="Line 116"/>
          <p:cNvSpPr>
            <a:spLocks noChangeShapeType="1"/>
          </p:cNvSpPr>
          <p:nvPr/>
        </p:nvSpPr>
        <p:spPr bwMode="auto">
          <a:xfrm>
            <a:off x="21003105" y="6247197"/>
            <a:ext cx="199228"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37" name="Freeform 117"/>
          <p:cNvSpPr>
            <a:spLocks noChangeArrowheads="1"/>
          </p:cNvSpPr>
          <p:nvPr/>
        </p:nvSpPr>
        <p:spPr bwMode="auto">
          <a:xfrm>
            <a:off x="20944508" y="6214971"/>
            <a:ext cx="2929" cy="292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238" name="Freeform 118"/>
          <p:cNvSpPr>
            <a:spLocks noChangeArrowheads="1"/>
          </p:cNvSpPr>
          <p:nvPr/>
        </p:nvSpPr>
        <p:spPr bwMode="auto">
          <a:xfrm>
            <a:off x="22069559" y="5913199"/>
            <a:ext cx="621122" cy="301772"/>
          </a:xfrm>
          <a:custGeom>
            <a:avLst/>
            <a:gdLst>
              <a:gd name="T0" fmla="*/ 933 w 934"/>
              <a:gd name="T1" fmla="*/ 455 h 456"/>
              <a:gd name="T2" fmla="*/ 0 w 934"/>
              <a:gd name="T3" fmla="*/ 455 h 456"/>
              <a:gd name="T4" fmla="*/ 0 w 934"/>
              <a:gd name="T5" fmla="*/ 0 h 456"/>
              <a:gd name="T6" fmla="*/ 933 w 934"/>
              <a:gd name="T7" fmla="*/ 0 h 456"/>
              <a:gd name="T8" fmla="*/ 933 w 934"/>
              <a:gd name="T9" fmla="*/ 455 h 456"/>
            </a:gdLst>
            <a:ahLst/>
            <a:cxnLst>
              <a:cxn ang="0">
                <a:pos x="T0" y="T1"/>
              </a:cxn>
              <a:cxn ang="0">
                <a:pos x="T2" y="T3"/>
              </a:cxn>
              <a:cxn ang="0">
                <a:pos x="T4" y="T5"/>
              </a:cxn>
              <a:cxn ang="0">
                <a:pos x="T6" y="T7"/>
              </a:cxn>
              <a:cxn ang="0">
                <a:pos x="T8" y="T9"/>
              </a:cxn>
            </a:cxnLst>
            <a:rect l="0" t="0" r="r" b="b"/>
            <a:pathLst>
              <a:path w="934" h="456">
                <a:moveTo>
                  <a:pt x="933" y="455"/>
                </a:moveTo>
                <a:lnTo>
                  <a:pt x="0" y="455"/>
                </a:lnTo>
                <a:lnTo>
                  <a:pt x="0" y="0"/>
                </a:lnTo>
                <a:lnTo>
                  <a:pt x="933" y="0"/>
                </a:lnTo>
                <a:lnTo>
                  <a:pt x="933" y="455"/>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239" name="Freeform 119"/>
          <p:cNvSpPr>
            <a:spLocks noChangeArrowheads="1"/>
          </p:cNvSpPr>
          <p:nvPr/>
        </p:nvSpPr>
        <p:spPr bwMode="auto">
          <a:xfrm>
            <a:off x="22131084" y="5734481"/>
            <a:ext cx="140631" cy="178719"/>
          </a:xfrm>
          <a:custGeom>
            <a:avLst/>
            <a:gdLst>
              <a:gd name="T0" fmla="*/ 0 w 210"/>
              <a:gd name="T1" fmla="*/ 269 h 270"/>
              <a:gd name="T2" fmla="*/ 0 w 210"/>
              <a:gd name="T3" fmla="*/ 149 h 270"/>
              <a:gd name="T4" fmla="*/ 209 w 210"/>
              <a:gd name="T5" fmla="*/ 149 h 270"/>
              <a:gd name="T6" fmla="*/ 209 w 210"/>
              <a:gd name="T7" fmla="*/ 45 h 270"/>
              <a:gd name="T8" fmla="*/ 59 w 210"/>
              <a:gd name="T9" fmla="*/ 45 h 270"/>
              <a:gd name="T10" fmla="*/ 59 w 210"/>
              <a:gd name="T11" fmla="*/ 0 h 270"/>
            </a:gdLst>
            <a:ahLst/>
            <a:cxnLst>
              <a:cxn ang="0">
                <a:pos x="T0" y="T1"/>
              </a:cxn>
              <a:cxn ang="0">
                <a:pos x="T2" y="T3"/>
              </a:cxn>
              <a:cxn ang="0">
                <a:pos x="T4" y="T5"/>
              </a:cxn>
              <a:cxn ang="0">
                <a:pos x="T6" y="T7"/>
              </a:cxn>
              <a:cxn ang="0">
                <a:pos x="T8" y="T9"/>
              </a:cxn>
              <a:cxn ang="0">
                <a:pos x="T10" y="T11"/>
              </a:cxn>
            </a:cxnLst>
            <a:rect l="0" t="0" r="r" b="b"/>
            <a:pathLst>
              <a:path w="210" h="270">
                <a:moveTo>
                  <a:pt x="0" y="269"/>
                </a:moveTo>
                <a:lnTo>
                  <a:pt x="0" y="149"/>
                </a:lnTo>
                <a:lnTo>
                  <a:pt x="209" y="149"/>
                </a:lnTo>
                <a:lnTo>
                  <a:pt x="209" y="45"/>
                </a:lnTo>
                <a:lnTo>
                  <a:pt x="59" y="45"/>
                </a:lnTo>
                <a:lnTo>
                  <a:pt x="59"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40" name="Line 120"/>
          <p:cNvSpPr>
            <a:spLocks noChangeShapeType="1"/>
          </p:cNvSpPr>
          <p:nvPr/>
        </p:nvSpPr>
        <p:spPr bwMode="auto">
          <a:xfrm>
            <a:off x="22098857" y="5983512"/>
            <a:ext cx="41018"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41" name="Line 121"/>
          <p:cNvSpPr>
            <a:spLocks noChangeShapeType="1"/>
          </p:cNvSpPr>
          <p:nvPr/>
        </p:nvSpPr>
        <p:spPr bwMode="auto">
          <a:xfrm>
            <a:off x="22160383" y="5983512"/>
            <a:ext cx="38089"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42" name="Line 122"/>
          <p:cNvSpPr>
            <a:spLocks noChangeShapeType="1"/>
          </p:cNvSpPr>
          <p:nvPr/>
        </p:nvSpPr>
        <p:spPr bwMode="auto">
          <a:xfrm>
            <a:off x="22218979" y="5983512"/>
            <a:ext cx="41018"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43" name="Line 123"/>
          <p:cNvSpPr>
            <a:spLocks noChangeShapeType="1"/>
          </p:cNvSpPr>
          <p:nvPr/>
        </p:nvSpPr>
        <p:spPr bwMode="auto">
          <a:xfrm>
            <a:off x="22277576" y="5983512"/>
            <a:ext cx="38089"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44" name="Line 124"/>
          <p:cNvSpPr>
            <a:spLocks noChangeShapeType="1"/>
          </p:cNvSpPr>
          <p:nvPr/>
        </p:nvSpPr>
        <p:spPr bwMode="auto">
          <a:xfrm>
            <a:off x="22339103" y="5983512"/>
            <a:ext cx="41018"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45" name="Line 125"/>
          <p:cNvSpPr>
            <a:spLocks noChangeShapeType="1"/>
          </p:cNvSpPr>
          <p:nvPr/>
        </p:nvSpPr>
        <p:spPr bwMode="auto">
          <a:xfrm>
            <a:off x="22397700" y="5983512"/>
            <a:ext cx="41018"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46" name="Line 126"/>
          <p:cNvSpPr>
            <a:spLocks noChangeShapeType="1"/>
          </p:cNvSpPr>
          <p:nvPr/>
        </p:nvSpPr>
        <p:spPr bwMode="auto">
          <a:xfrm>
            <a:off x="22456296" y="5983512"/>
            <a:ext cx="41018"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47" name="Line 127"/>
          <p:cNvSpPr>
            <a:spLocks noChangeShapeType="1"/>
          </p:cNvSpPr>
          <p:nvPr/>
        </p:nvSpPr>
        <p:spPr bwMode="auto">
          <a:xfrm>
            <a:off x="22517822" y="5983512"/>
            <a:ext cx="43947"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48" name="Line 128"/>
          <p:cNvSpPr>
            <a:spLocks noChangeShapeType="1"/>
          </p:cNvSpPr>
          <p:nvPr/>
        </p:nvSpPr>
        <p:spPr bwMode="auto">
          <a:xfrm>
            <a:off x="22582277" y="5983512"/>
            <a:ext cx="41018"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49" name="Line 129"/>
          <p:cNvSpPr>
            <a:spLocks noChangeShapeType="1"/>
          </p:cNvSpPr>
          <p:nvPr/>
        </p:nvSpPr>
        <p:spPr bwMode="auto">
          <a:xfrm>
            <a:off x="22098857" y="6147584"/>
            <a:ext cx="41018"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50" name="Line 130"/>
          <p:cNvSpPr>
            <a:spLocks noChangeShapeType="1"/>
          </p:cNvSpPr>
          <p:nvPr/>
        </p:nvSpPr>
        <p:spPr bwMode="auto">
          <a:xfrm>
            <a:off x="22160383" y="6147584"/>
            <a:ext cx="38089"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51" name="Line 131"/>
          <p:cNvSpPr>
            <a:spLocks noChangeShapeType="1"/>
          </p:cNvSpPr>
          <p:nvPr/>
        </p:nvSpPr>
        <p:spPr bwMode="auto">
          <a:xfrm>
            <a:off x="22218979" y="6147584"/>
            <a:ext cx="257824"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52" name="Line 132"/>
          <p:cNvSpPr>
            <a:spLocks noChangeShapeType="1"/>
          </p:cNvSpPr>
          <p:nvPr/>
        </p:nvSpPr>
        <p:spPr bwMode="auto">
          <a:xfrm>
            <a:off x="22561769" y="6147584"/>
            <a:ext cx="41018"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53" name="Line 133"/>
          <p:cNvSpPr>
            <a:spLocks noChangeShapeType="1"/>
          </p:cNvSpPr>
          <p:nvPr/>
        </p:nvSpPr>
        <p:spPr bwMode="auto">
          <a:xfrm>
            <a:off x="22620366" y="6147584"/>
            <a:ext cx="38087"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54" name="Line 134"/>
          <p:cNvSpPr>
            <a:spLocks noChangeShapeType="1"/>
          </p:cNvSpPr>
          <p:nvPr/>
        </p:nvSpPr>
        <p:spPr bwMode="auto">
          <a:xfrm>
            <a:off x="22497313" y="6147584"/>
            <a:ext cx="41018"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55" name="Line 135"/>
          <p:cNvSpPr>
            <a:spLocks noChangeShapeType="1"/>
          </p:cNvSpPr>
          <p:nvPr/>
        </p:nvSpPr>
        <p:spPr bwMode="auto">
          <a:xfrm>
            <a:off x="22139875" y="6062620"/>
            <a:ext cx="3808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56" name="Line 136"/>
          <p:cNvSpPr>
            <a:spLocks noChangeShapeType="1"/>
          </p:cNvSpPr>
          <p:nvPr/>
        </p:nvSpPr>
        <p:spPr bwMode="auto">
          <a:xfrm>
            <a:off x="22198472" y="6062620"/>
            <a:ext cx="41018"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57" name="Line 137"/>
          <p:cNvSpPr>
            <a:spLocks noChangeShapeType="1"/>
          </p:cNvSpPr>
          <p:nvPr/>
        </p:nvSpPr>
        <p:spPr bwMode="auto">
          <a:xfrm>
            <a:off x="22259997" y="6062620"/>
            <a:ext cx="41018"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58" name="Line 138"/>
          <p:cNvSpPr>
            <a:spLocks noChangeShapeType="1"/>
          </p:cNvSpPr>
          <p:nvPr/>
        </p:nvSpPr>
        <p:spPr bwMode="auto">
          <a:xfrm>
            <a:off x="22318594" y="6062620"/>
            <a:ext cx="41018"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59" name="Line 139"/>
          <p:cNvSpPr>
            <a:spLocks noChangeShapeType="1"/>
          </p:cNvSpPr>
          <p:nvPr/>
        </p:nvSpPr>
        <p:spPr bwMode="auto">
          <a:xfrm>
            <a:off x="22377191" y="6062620"/>
            <a:ext cx="41018"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60" name="Line 140"/>
          <p:cNvSpPr>
            <a:spLocks noChangeShapeType="1"/>
          </p:cNvSpPr>
          <p:nvPr/>
        </p:nvSpPr>
        <p:spPr bwMode="auto">
          <a:xfrm>
            <a:off x="22438716" y="6062620"/>
            <a:ext cx="3808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61" name="Line 141"/>
          <p:cNvSpPr>
            <a:spLocks noChangeShapeType="1"/>
          </p:cNvSpPr>
          <p:nvPr/>
        </p:nvSpPr>
        <p:spPr bwMode="auto">
          <a:xfrm>
            <a:off x="22497313" y="6062620"/>
            <a:ext cx="41018"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62" name="Line 142"/>
          <p:cNvSpPr>
            <a:spLocks noChangeShapeType="1"/>
          </p:cNvSpPr>
          <p:nvPr/>
        </p:nvSpPr>
        <p:spPr bwMode="auto">
          <a:xfrm>
            <a:off x="22561769" y="6062620"/>
            <a:ext cx="41018"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63" name="Line 143"/>
          <p:cNvSpPr>
            <a:spLocks noChangeShapeType="1"/>
          </p:cNvSpPr>
          <p:nvPr/>
        </p:nvSpPr>
        <p:spPr bwMode="auto">
          <a:xfrm>
            <a:off x="22620366" y="6062620"/>
            <a:ext cx="3808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79" name="Freeform 159"/>
          <p:cNvSpPr>
            <a:spLocks noChangeArrowheads="1"/>
          </p:cNvSpPr>
          <p:nvPr/>
        </p:nvSpPr>
        <p:spPr bwMode="auto">
          <a:xfrm>
            <a:off x="14557502" y="6985513"/>
            <a:ext cx="319350" cy="615262"/>
          </a:xfrm>
          <a:custGeom>
            <a:avLst/>
            <a:gdLst>
              <a:gd name="T0" fmla="*/ 478 w 479"/>
              <a:gd name="T1" fmla="*/ 239 h 927"/>
              <a:gd name="T2" fmla="*/ 478 w 479"/>
              <a:gd name="T3" fmla="*/ 239 h 927"/>
              <a:gd name="T4" fmla="*/ 239 w 479"/>
              <a:gd name="T5" fmla="*/ 0 h 927"/>
              <a:gd name="T6" fmla="*/ 0 w 479"/>
              <a:gd name="T7" fmla="*/ 239 h 927"/>
              <a:gd name="T8" fmla="*/ 0 w 479"/>
              <a:gd name="T9" fmla="*/ 687 h 927"/>
              <a:gd name="T10" fmla="*/ 239 w 479"/>
              <a:gd name="T11" fmla="*/ 926 h 927"/>
              <a:gd name="T12" fmla="*/ 478 w 479"/>
              <a:gd name="T13" fmla="*/ 687 h 927"/>
              <a:gd name="T14" fmla="*/ 478 w 479"/>
              <a:gd name="T15" fmla="*/ 239 h 9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9" h="927">
                <a:moveTo>
                  <a:pt x="478" y="239"/>
                </a:moveTo>
                <a:lnTo>
                  <a:pt x="478" y="239"/>
                </a:lnTo>
                <a:cubicBezTo>
                  <a:pt x="478" y="104"/>
                  <a:pt x="374" y="0"/>
                  <a:pt x="239" y="0"/>
                </a:cubicBezTo>
                <a:cubicBezTo>
                  <a:pt x="105" y="0"/>
                  <a:pt x="0" y="104"/>
                  <a:pt x="0" y="239"/>
                </a:cubicBezTo>
                <a:cubicBezTo>
                  <a:pt x="0" y="687"/>
                  <a:pt x="0" y="687"/>
                  <a:pt x="0" y="687"/>
                </a:cubicBezTo>
                <a:cubicBezTo>
                  <a:pt x="0" y="821"/>
                  <a:pt x="105" y="926"/>
                  <a:pt x="239" y="926"/>
                </a:cubicBezTo>
                <a:cubicBezTo>
                  <a:pt x="374" y="926"/>
                  <a:pt x="478" y="821"/>
                  <a:pt x="478" y="687"/>
                </a:cubicBezTo>
                <a:lnTo>
                  <a:pt x="478" y="23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280" name="Line 160"/>
          <p:cNvSpPr>
            <a:spLocks noChangeShapeType="1"/>
          </p:cNvSpPr>
          <p:nvPr/>
        </p:nvSpPr>
        <p:spPr bwMode="auto">
          <a:xfrm>
            <a:off x="14715711" y="7073408"/>
            <a:ext cx="2929" cy="79106"/>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81" name="Freeform 161"/>
          <p:cNvSpPr>
            <a:spLocks noChangeArrowheads="1"/>
          </p:cNvSpPr>
          <p:nvPr/>
        </p:nvSpPr>
        <p:spPr bwMode="auto">
          <a:xfrm>
            <a:off x="15837830" y="6985513"/>
            <a:ext cx="319352" cy="615262"/>
          </a:xfrm>
          <a:custGeom>
            <a:avLst/>
            <a:gdLst>
              <a:gd name="T0" fmla="*/ 478 w 479"/>
              <a:gd name="T1" fmla="*/ 239 h 927"/>
              <a:gd name="T2" fmla="*/ 478 w 479"/>
              <a:gd name="T3" fmla="*/ 239 h 927"/>
              <a:gd name="T4" fmla="*/ 239 w 479"/>
              <a:gd name="T5" fmla="*/ 0 h 927"/>
              <a:gd name="T6" fmla="*/ 0 w 479"/>
              <a:gd name="T7" fmla="*/ 239 h 927"/>
              <a:gd name="T8" fmla="*/ 0 w 479"/>
              <a:gd name="T9" fmla="*/ 687 h 927"/>
              <a:gd name="T10" fmla="*/ 239 w 479"/>
              <a:gd name="T11" fmla="*/ 926 h 927"/>
              <a:gd name="T12" fmla="*/ 478 w 479"/>
              <a:gd name="T13" fmla="*/ 687 h 927"/>
              <a:gd name="T14" fmla="*/ 478 w 479"/>
              <a:gd name="T15" fmla="*/ 239 h 92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9" h="927">
                <a:moveTo>
                  <a:pt x="478" y="239"/>
                </a:moveTo>
                <a:lnTo>
                  <a:pt x="478" y="239"/>
                </a:lnTo>
                <a:cubicBezTo>
                  <a:pt x="478" y="104"/>
                  <a:pt x="373" y="0"/>
                  <a:pt x="239" y="0"/>
                </a:cubicBezTo>
                <a:cubicBezTo>
                  <a:pt x="105" y="0"/>
                  <a:pt x="0" y="104"/>
                  <a:pt x="0" y="239"/>
                </a:cubicBezTo>
                <a:cubicBezTo>
                  <a:pt x="0" y="687"/>
                  <a:pt x="0" y="687"/>
                  <a:pt x="0" y="687"/>
                </a:cubicBezTo>
                <a:cubicBezTo>
                  <a:pt x="0" y="821"/>
                  <a:pt x="105" y="926"/>
                  <a:pt x="239" y="926"/>
                </a:cubicBezTo>
                <a:cubicBezTo>
                  <a:pt x="373" y="926"/>
                  <a:pt x="478" y="821"/>
                  <a:pt x="478" y="687"/>
                </a:cubicBezTo>
                <a:lnTo>
                  <a:pt x="478" y="239"/>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282" name="Line 162"/>
          <p:cNvSpPr>
            <a:spLocks noChangeShapeType="1"/>
          </p:cNvSpPr>
          <p:nvPr/>
        </p:nvSpPr>
        <p:spPr bwMode="auto">
          <a:xfrm>
            <a:off x="15996040" y="6985511"/>
            <a:ext cx="2931" cy="19922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83" name="Line 163"/>
          <p:cNvSpPr>
            <a:spLocks noChangeShapeType="1"/>
          </p:cNvSpPr>
          <p:nvPr/>
        </p:nvSpPr>
        <p:spPr bwMode="auto">
          <a:xfrm>
            <a:off x="15837830" y="7184739"/>
            <a:ext cx="316421"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84" name="Freeform 164"/>
          <p:cNvSpPr>
            <a:spLocks noChangeArrowheads="1"/>
          </p:cNvSpPr>
          <p:nvPr/>
        </p:nvSpPr>
        <p:spPr bwMode="auto">
          <a:xfrm>
            <a:off x="16962881" y="6985513"/>
            <a:ext cx="621122" cy="615262"/>
          </a:xfrm>
          <a:custGeom>
            <a:avLst/>
            <a:gdLst>
              <a:gd name="T0" fmla="*/ 934 w 935"/>
              <a:gd name="T1" fmla="*/ 926 h 927"/>
              <a:gd name="T2" fmla="*/ 0 w 935"/>
              <a:gd name="T3" fmla="*/ 926 h 927"/>
              <a:gd name="T4" fmla="*/ 0 w 935"/>
              <a:gd name="T5" fmla="*/ 0 h 927"/>
              <a:gd name="T6" fmla="*/ 747 w 935"/>
              <a:gd name="T7" fmla="*/ 0 h 927"/>
              <a:gd name="T8" fmla="*/ 934 w 935"/>
              <a:gd name="T9" fmla="*/ 179 h 927"/>
              <a:gd name="T10" fmla="*/ 934 w 935"/>
              <a:gd name="T11" fmla="*/ 926 h 927"/>
            </a:gdLst>
            <a:ahLst/>
            <a:cxnLst>
              <a:cxn ang="0">
                <a:pos x="T0" y="T1"/>
              </a:cxn>
              <a:cxn ang="0">
                <a:pos x="T2" y="T3"/>
              </a:cxn>
              <a:cxn ang="0">
                <a:pos x="T4" y="T5"/>
              </a:cxn>
              <a:cxn ang="0">
                <a:pos x="T6" y="T7"/>
              </a:cxn>
              <a:cxn ang="0">
                <a:pos x="T8" y="T9"/>
              </a:cxn>
              <a:cxn ang="0">
                <a:pos x="T10" y="T11"/>
              </a:cxn>
            </a:cxnLst>
            <a:rect l="0" t="0" r="r" b="b"/>
            <a:pathLst>
              <a:path w="935" h="927">
                <a:moveTo>
                  <a:pt x="934" y="926"/>
                </a:moveTo>
                <a:lnTo>
                  <a:pt x="0" y="926"/>
                </a:lnTo>
                <a:lnTo>
                  <a:pt x="0" y="0"/>
                </a:lnTo>
                <a:lnTo>
                  <a:pt x="747" y="0"/>
                </a:lnTo>
                <a:lnTo>
                  <a:pt x="934" y="179"/>
                </a:lnTo>
                <a:lnTo>
                  <a:pt x="934" y="926"/>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285" name="Freeform 165"/>
          <p:cNvSpPr>
            <a:spLocks noChangeArrowheads="1"/>
          </p:cNvSpPr>
          <p:nvPr/>
        </p:nvSpPr>
        <p:spPr bwMode="auto">
          <a:xfrm>
            <a:off x="17021479" y="7281425"/>
            <a:ext cx="501000" cy="319350"/>
          </a:xfrm>
          <a:custGeom>
            <a:avLst/>
            <a:gdLst>
              <a:gd name="T0" fmla="*/ 754 w 755"/>
              <a:gd name="T1" fmla="*/ 0 h 479"/>
              <a:gd name="T2" fmla="*/ 0 w 755"/>
              <a:gd name="T3" fmla="*/ 0 h 479"/>
              <a:gd name="T4" fmla="*/ 0 w 755"/>
              <a:gd name="T5" fmla="*/ 478 h 479"/>
              <a:gd name="T6" fmla="*/ 754 w 755"/>
              <a:gd name="T7" fmla="*/ 478 h 479"/>
              <a:gd name="T8" fmla="*/ 754 w 755"/>
              <a:gd name="T9" fmla="*/ 0 h 479"/>
            </a:gdLst>
            <a:ahLst/>
            <a:cxnLst>
              <a:cxn ang="0">
                <a:pos x="T0" y="T1"/>
              </a:cxn>
              <a:cxn ang="0">
                <a:pos x="T2" y="T3"/>
              </a:cxn>
              <a:cxn ang="0">
                <a:pos x="T4" y="T5"/>
              </a:cxn>
              <a:cxn ang="0">
                <a:pos x="T6" y="T7"/>
              </a:cxn>
              <a:cxn ang="0">
                <a:pos x="T8" y="T9"/>
              </a:cxn>
            </a:cxnLst>
            <a:rect l="0" t="0" r="r" b="b"/>
            <a:pathLst>
              <a:path w="755" h="479">
                <a:moveTo>
                  <a:pt x="754" y="0"/>
                </a:moveTo>
                <a:lnTo>
                  <a:pt x="0" y="0"/>
                </a:lnTo>
                <a:lnTo>
                  <a:pt x="0" y="478"/>
                </a:lnTo>
                <a:lnTo>
                  <a:pt x="754" y="478"/>
                </a:lnTo>
                <a:lnTo>
                  <a:pt x="754"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286" name="Line 166"/>
          <p:cNvSpPr>
            <a:spLocks noChangeShapeType="1"/>
          </p:cNvSpPr>
          <p:nvPr/>
        </p:nvSpPr>
        <p:spPr bwMode="auto">
          <a:xfrm>
            <a:off x="17091794" y="7360529"/>
            <a:ext cx="357437"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87" name="Line 167"/>
          <p:cNvSpPr>
            <a:spLocks noChangeShapeType="1"/>
          </p:cNvSpPr>
          <p:nvPr/>
        </p:nvSpPr>
        <p:spPr bwMode="auto">
          <a:xfrm>
            <a:off x="17091794" y="7442564"/>
            <a:ext cx="357437" cy="293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88" name="Line 168"/>
          <p:cNvSpPr>
            <a:spLocks noChangeShapeType="1"/>
          </p:cNvSpPr>
          <p:nvPr/>
        </p:nvSpPr>
        <p:spPr bwMode="auto">
          <a:xfrm>
            <a:off x="17091794" y="7521671"/>
            <a:ext cx="35743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89" name="Freeform 169"/>
          <p:cNvSpPr>
            <a:spLocks noChangeArrowheads="1"/>
          </p:cNvSpPr>
          <p:nvPr/>
        </p:nvSpPr>
        <p:spPr bwMode="auto">
          <a:xfrm>
            <a:off x="17100585" y="6985511"/>
            <a:ext cx="336928" cy="190439"/>
          </a:xfrm>
          <a:custGeom>
            <a:avLst/>
            <a:gdLst>
              <a:gd name="T0" fmla="*/ 507 w 508"/>
              <a:gd name="T1" fmla="*/ 284 h 285"/>
              <a:gd name="T2" fmla="*/ 0 w 508"/>
              <a:gd name="T3" fmla="*/ 284 h 285"/>
              <a:gd name="T4" fmla="*/ 0 w 508"/>
              <a:gd name="T5" fmla="*/ 0 h 285"/>
              <a:gd name="T6" fmla="*/ 507 w 508"/>
              <a:gd name="T7" fmla="*/ 0 h 285"/>
              <a:gd name="T8" fmla="*/ 507 w 508"/>
              <a:gd name="T9" fmla="*/ 284 h 285"/>
            </a:gdLst>
            <a:ahLst/>
            <a:cxnLst>
              <a:cxn ang="0">
                <a:pos x="T0" y="T1"/>
              </a:cxn>
              <a:cxn ang="0">
                <a:pos x="T2" y="T3"/>
              </a:cxn>
              <a:cxn ang="0">
                <a:pos x="T4" y="T5"/>
              </a:cxn>
              <a:cxn ang="0">
                <a:pos x="T6" y="T7"/>
              </a:cxn>
              <a:cxn ang="0">
                <a:pos x="T8" y="T9"/>
              </a:cxn>
            </a:cxnLst>
            <a:rect l="0" t="0" r="r" b="b"/>
            <a:pathLst>
              <a:path w="508" h="285">
                <a:moveTo>
                  <a:pt x="507" y="284"/>
                </a:moveTo>
                <a:lnTo>
                  <a:pt x="0" y="284"/>
                </a:lnTo>
                <a:lnTo>
                  <a:pt x="0" y="0"/>
                </a:lnTo>
                <a:lnTo>
                  <a:pt x="507" y="0"/>
                </a:lnTo>
                <a:lnTo>
                  <a:pt x="507" y="284"/>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290" name="Freeform 170"/>
          <p:cNvSpPr>
            <a:spLocks noChangeArrowheads="1"/>
          </p:cNvSpPr>
          <p:nvPr/>
        </p:nvSpPr>
        <p:spPr bwMode="auto">
          <a:xfrm>
            <a:off x="17329111" y="7023601"/>
            <a:ext cx="49806" cy="108402"/>
          </a:xfrm>
          <a:custGeom>
            <a:avLst/>
            <a:gdLst>
              <a:gd name="T0" fmla="*/ 0 w 76"/>
              <a:gd name="T1" fmla="*/ 0 h 165"/>
              <a:gd name="T2" fmla="*/ 0 w 76"/>
              <a:gd name="T3" fmla="*/ 164 h 165"/>
              <a:gd name="T4" fmla="*/ 75 w 76"/>
              <a:gd name="T5" fmla="*/ 164 h 165"/>
              <a:gd name="T6" fmla="*/ 75 w 76"/>
              <a:gd name="T7" fmla="*/ 0 h 165"/>
              <a:gd name="T8" fmla="*/ 0 w 76"/>
              <a:gd name="T9" fmla="*/ 0 h 165"/>
            </a:gdLst>
            <a:ahLst/>
            <a:cxnLst>
              <a:cxn ang="0">
                <a:pos x="T0" y="T1"/>
              </a:cxn>
              <a:cxn ang="0">
                <a:pos x="T2" y="T3"/>
              </a:cxn>
              <a:cxn ang="0">
                <a:pos x="T4" y="T5"/>
              </a:cxn>
              <a:cxn ang="0">
                <a:pos x="T6" y="T7"/>
              </a:cxn>
              <a:cxn ang="0">
                <a:pos x="T8" y="T9"/>
              </a:cxn>
            </a:cxnLst>
            <a:rect l="0" t="0" r="r" b="b"/>
            <a:pathLst>
              <a:path w="76" h="165">
                <a:moveTo>
                  <a:pt x="0" y="0"/>
                </a:moveTo>
                <a:lnTo>
                  <a:pt x="0" y="164"/>
                </a:lnTo>
                <a:lnTo>
                  <a:pt x="75" y="164"/>
                </a:lnTo>
                <a:lnTo>
                  <a:pt x="75" y="0"/>
                </a:lnTo>
                <a:lnTo>
                  <a:pt x="0"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291" name="Freeform 171"/>
          <p:cNvSpPr>
            <a:spLocks noChangeArrowheads="1"/>
          </p:cNvSpPr>
          <p:nvPr/>
        </p:nvSpPr>
        <p:spPr bwMode="auto">
          <a:xfrm>
            <a:off x="18295952" y="7530458"/>
            <a:ext cx="521509" cy="70317"/>
          </a:xfrm>
          <a:custGeom>
            <a:avLst/>
            <a:gdLst>
              <a:gd name="T0" fmla="*/ 783 w 784"/>
              <a:gd name="T1" fmla="*/ 0 h 106"/>
              <a:gd name="T2" fmla="*/ 783 w 784"/>
              <a:gd name="T3" fmla="*/ 0 h 106"/>
              <a:gd name="T4" fmla="*/ 395 w 784"/>
              <a:gd name="T5" fmla="*/ 105 h 106"/>
              <a:gd name="T6" fmla="*/ 0 w 784"/>
              <a:gd name="T7" fmla="*/ 0 h 106"/>
            </a:gdLst>
            <a:ahLst/>
            <a:cxnLst>
              <a:cxn ang="0">
                <a:pos x="T0" y="T1"/>
              </a:cxn>
              <a:cxn ang="0">
                <a:pos x="T2" y="T3"/>
              </a:cxn>
              <a:cxn ang="0">
                <a:pos x="T4" y="T5"/>
              </a:cxn>
              <a:cxn ang="0">
                <a:pos x="T6" y="T7"/>
              </a:cxn>
            </a:cxnLst>
            <a:rect l="0" t="0" r="r" b="b"/>
            <a:pathLst>
              <a:path w="784" h="106">
                <a:moveTo>
                  <a:pt x="783" y="0"/>
                </a:moveTo>
                <a:lnTo>
                  <a:pt x="783" y="0"/>
                </a:lnTo>
                <a:cubicBezTo>
                  <a:pt x="783" y="60"/>
                  <a:pt x="612" y="105"/>
                  <a:pt x="395" y="105"/>
                </a:cubicBezTo>
                <a:cubicBezTo>
                  <a:pt x="179" y="105"/>
                  <a:pt x="0" y="60"/>
                  <a:pt x="0"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92" name="Freeform 172"/>
          <p:cNvSpPr>
            <a:spLocks noChangeArrowheads="1"/>
          </p:cNvSpPr>
          <p:nvPr/>
        </p:nvSpPr>
        <p:spPr bwMode="auto">
          <a:xfrm>
            <a:off x="18295952" y="7372247"/>
            <a:ext cx="521509" cy="70317"/>
          </a:xfrm>
          <a:custGeom>
            <a:avLst/>
            <a:gdLst>
              <a:gd name="T0" fmla="*/ 783 w 784"/>
              <a:gd name="T1" fmla="*/ 0 h 106"/>
              <a:gd name="T2" fmla="*/ 783 w 784"/>
              <a:gd name="T3" fmla="*/ 0 h 106"/>
              <a:gd name="T4" fmla="*/ 395 w 784"/>
              <a:gd name="T5" fmla="*/ 105 h 106"/>
              <a:gd name="T6" fmla="*/ 0 w 784"/>
              <a:gd name="T7" fmla="*/ 0 h 106"/>
            </a:gdLst>
            <a:ahLst/>
            <a:cxnLst>
              <a:cxn ang="0">
                <a:pos x="T0" y="T1"/>
              </a:cxn>
              <a:cxn ang="0">
                <a:pos x="T2" y="T3"/>
              </a:cxn>
              <a:cxn ang="0">
                <a:pos x="T4" y="T5"/>
              </a:cxn>
              <a:cxn ang="0">
                <a:pos x="T6" y="T7"/>
              </a:cxn>
            </a:cxnLst>
            <a:rect l="0" t="0" r="r" b="b"/>
            <a:pathLst>
              <a:path w="784" h="106">
                <a:moveTo>
                  <a:pt x="783" y="0"/>
                </a:moveTo>
                <a:lnTo>
                  <a:pt x="783" y="0"/>
                </a:lnTo>
                <a:cubicBezTo>
                  <a:pt x="783" y="60"/>
                  <a:pt x="612" y="105"/>
                  <a:pt x="395" y="105"/>
                </a:cubicBezTo>
                <a:cubicBezTo>
                  <a:pt x="179" y="105"/>
                  <a:pt x="0" y="60"/>
                  <a:pt x="0"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93" name="Freeform 173"/>
          <p:cNvSpPr>
            <a:spLocks noChangeArrowheads="1"/>
          </p:cNvSpPr>
          <p:nvPr/>
        </p:nvSpPr>
        <p:spPr bwMode="auto">
          <a:xfrm>
            <a:off x="18295952" y="7214038"/>
            <a:ext cx="521509" cy="70317"/>
          </a:xfrm>
          <a:custGeom>
            <a:avLst/>
            <a:gdLst>
              <a:gd name="T0" fmla="*/ 783 w 784"/>
              <a:gd name="T1" fmla="*/ 0 h 105"/>
              <a:gd name="T2" fmla="*/ 783 w 784"/>
              <a:gd name="T3" fmla="*/ 0 h 105"/>
              <a:gd name="T4" fmla="*/ 395 w 784"/>
              <a:gd name="T5" fmla="*/ 104 h 105"/>
              <a:gd name="T6" fmla="*/ 0 w 784"/>
              <a:gd name="T7" fmla="*/ 0 h 105"/>
            </a:gdLst>
            <a:ahLst/>
            <a:cxnLst>
              <a:cxn ang="0">
                <a:pos x="T0" y="T1"/>
              </a:cxn>
              <a:cxn ang="0">
                <a:pos x="T2" y="T3"/>
              </a:cxn>
              <a:cxn ang="0">
                <a:pos x="T4" y="T5"/>
              </a:cxn>
              <a:cxn ang="0">
                <a:pos x="T6" y="T7"/>
              </a:cxn>
            </a:cxnLst>
            <a:rect l="0" t="0" r="r" b="b"/>
            <a:pathLst>
              <a:path w="784" h="105">
                <a:moveTo>
                  <a:pt x="783" y="0"/>
                </a:moveTo>
                <a:lnTo>
                  <a:pt x="783" y="0"/>
                </a:lnTo>
                <a:cubicBezTo>
                  <a:pt x="783" y="59"/>
                  <a:pt x="612" y="104"/>
                  <a:pt x="395" y="104"/>
                </a:cubicBezTo>
                <a:cubicBezTo>
                  <a:pt x="179" y="104"/>
                  <a:pt x="0" y="59"/>
                  <a:pt x="0"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94" name="Freeform 174"/>
          <p:cNvSpPr>
            <a:spLocks noChangeArrowheads="1"/>
          </p:cNvSpPr>
          <p:nvPr/>
        </p:nvSpPr>
        <p:spPr bwMode="auto">
          <a:xfrm>
            <a:off x="18295952" y="6985511"/>
            <a:ext cx="521509" cy="140631"/>
          </a:xfrm>
          <a:custGeom>
            <a:avLst/>
            <a:gdLst>
              <a:gd name="T0" fmla="*/ 783 w 784"/>
              <a:gd name="T1" fmla="*/ 104 h 210"/>
              <a:gd name="T2" fmla="*/ 783 w 784"/>
              <a:gd name="T3" fmla="*/ 104 h 210"/>
              <a:gd name="T4" fmla="*/ 395 w 784"/>
              <a:gd name="T5" fmla="*/ 209 h 210"/>
              <a:gd name="T6" fmla="*/ 0 w 784"/>
              <a:gd name="T7" fmla="*/ 104 h 210"/>
              <a:gd name="T8" fmla="*/ 395 w 784"/>
              <a:gd name="T9" fmla="*/ 0 h 210"/>
              <a:gd name="T10" fmla="*/ 783 w 784"/>
              <a:gd name="T11" fmla="*/ 104 h 210"/>
            </a:gdLst>
            <a:ahLst/>
            <a:cxnLst>
              <a:cxn ang="0">
                <a:pos x="T0" y="T1"/>
              </a:cxn>
              <a:cxn ang="0">
                <a:pos x="T2" y="T3"/>
              </a:cxn>
              <a:cxn ang="0">
                <a:pos x="T4" y="T5"/>
              </a:cxn>
              <a:cxn ang="0">
                <a:pos x="T6" y="T7"/>
              </a:cxn>
              <a:cxn ang="0">
                <a:pos x="T8" y="T9"/>
              </a:cxn>
              <a:cxn ang="0">
                <a:pos x="T10" y="T11"/>
              </a:cxn>
            </a:cxnLst>
            <a:rect l="0" t="0" r="r" b="b"/>
            <a:pathLst>
              <a:path w="784" h="210">
                <a:moveTo>
                  <a:pt x="783" y="104"/>
                </a:moveTo>
                <a:lnTo>
                  <a:pt x="783" y="104"/>
                </a:lnTo>
                <a:cubicBezTo>
                  <a:pt x="783" y="157"/>
                  <a:pt x="612" y="209"/>
                  <a:pt x="395" y="209"/>
                </a:cubicBezTo>
                <a:cubicBezTo>
                  <a:pt x="179" y="209"/>
                  <a:pt x="0" y="157"/>
                  <a:pt x="0" y="104"/>
                </a:cubicBezTo>
                <a:cubicBezTo>
                  <a:pt x="0" y="45"/>
                  <a:pt x="179" y="0"/>
                  <a:pt x="395" y="0"/>
                </a:cubicBezTo>
                <a:cubicBezTo>
                  <a:pt x="612" y="0"/>
                  <a:pt x="783" y="45"/>
                  <a:pt x="783" y="10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295" name="Line 175"/>
          <p:cNvSpPr>
            <a:spLocks noChangeShapeType="1"/>
          </p:cNvSpPr>
          <p:nvPr/>
        </p:nvSpPr>
        <p:spPr bwMode="auto">
          <a:xfrm>
            <a:off x="18295952" y="7052899"/>
            <a:ext cx="2929" cy="47756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96" name="Line 176"/>
          <p:cNvSpPr>
            <a:spLocks noChangeShapeType="1"/>
          </p:cNvSpPr>
          <p:nvPr/>
        </p:nvSpPr>
        <p:spPr bwMode="auto">
          <a:xfrm>
            <a:off x="18817459" y="7052899"/>
            <a:ext cx="2929" cy="47756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97" name="Freeform 177"/>
          <p:cNvSpPr>
            <a:spLocks noChangeArrowheads="1"/>
          </p:cNvSpPr>
          <p:nvPr/>
        </p:nvSpPr>
        <p:spPr bwMode="auto">
          <a:xfrm>
            <a:off x="19555774" y="6985511"/>
            <a:ext cx="542016" cy="398456"/>
          </a:xfrm>
          <a:custGeom>
            <a:avLst/>
            <a:gdLst>
              <a:gd name="T0" fmla="*/ 0 w 815"/>
              <a:gd name="T1" fmla="*/ 597 h 598"/>
              <a:gd name="T2" fmla="*/ 90 w 815"/>
              <a:gd name="T3" fmla="*/ 0 h 598"/>
              <a:gd name="T4" fmla="*/ 725 w 815"/>
              <a:gd name="T5" fmla="*/ 0 h 598"/>
              <a:gd name="T6" fmla="*/ 814 w 815"/>
              <a:gd name="T7" fmla="*/ 597 h 598"/>
            </a:gdLst>
            <a:ahLst/>
            <a:cxnLst>
              <a:cxn ang="0">
                <a:pos x="T0" y="T1"/>
              </a:cxn>
              <a:cxn ang="0">
                <a:pos x="T2" y="T3"/>
              </a:cxn>
              <a:cxn ang="0">
                <a:pos x="T4" y="T5"/>
              </a:cxn>
              <a:cxn ang="0">
                <a:pos x="T6" y="T7"/>
              </a:cxn>
            </a:cxnLst>
            <a:rect l="0" t="0" r="r" b="b"/>
            <a:pathLst>
              <a:path w="815" h="598">
                <a:moveTo>
                  <a:pt x="0" y="597"/>
                </a:moveTo>
                <a:lnTo>
                  <a:pt x="90" y="0"/>
                </a:lnTo>
                <a:lnTo>
                  <a:pt x="725" y="0"/>
                </a:lnTo>
                <a:lnTo>
                  <a:pt x="814" y="597"/>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98" name="Freeform 178"/>
          <p:cNvSpPr>
            <a:spLocks noChangeArrowheads="1"/>
          </p:cNvSpPr>
          <p:nvPr/>
        </p:nvSpPr>
        <p:spPr bwMode="auto">
          <a:xfrm>
            <a:off x="19555774" y="7381038"/>
            <a:ext cx="542016" cy="219735"/>
          </a:xfrm>
          <a:custGeom>
            <a:avLst/>
            <a:gdLst>
              <a:gd name="T0" fmla="*/ 814 w 815"/>
              <a:gd name="T1" fmla="*/ 0 h 330"/>
              <a:gd name="T2" fmla="*/ 814 w 815"/>
              <a:gd name="T3" fmla="*/ 329 h 330"/>
              <a:gd name="T4" fmla="*/ 0 w 815"/>
              <a:gd name="T5" fmla="*/ 329 h 330"/>
              <a:gd name="T6" fmla="*/ 0 w 815"/>
              <a:gd name="T7" fmla="*/ 0 h 330"/>
              <a:gd name="T8" fmla="*/ 814 w 815"/>
              <a:gd name="T9" fmla="*/ 0 h 330"/>
            </a:gdLst>
            <a:ahLst/>
            <a:cxnLst>
              <a:cxn ang="0">
                <a:pos x="T0" y="T1"/>
              </a:cxn>
              <a:cxn ang="0">
                <a:pos x="T2" y="T3"/>
              </a:cxn>
              <a:cxn ang="0">
                <a:pos x="T4" y="T5"/>
              </a:cxn>
              <a:cxn ang="0">
                <a:pos x="T6" y="T7"/>
              </a:cxn>
              <a:cxn ang="0">
                <a:pos x="T8" y="T9"/>
              </a:cxn>
            </a:cxnLst>
            <a:rect l="0" t="0" r="r" b="b"/>
            <a:pathLst>
              <a:path w="815" h="330">
                <a:moveTo>
                  <a:pt x="814" y="0"/>
                </a:moveTo>
                <a:lnTo>
                  <a:pt x="814" y="329"/>
                </a:lnTo>
                <a:lnTo>
                  <a:pt x="0" y="329"/>
                </a:lnTo>
                <a:lnTo>
                  <a:pt x="0" y="0"/>
                </a:lnTo>
                <a:lnTo>
                  <a:pt x="814"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299" name="Freeform 179"/>
          <p:cNvSpPr>
            <a:spLocks noChangeArrowheads="1"/>
          </p:cNvSpPr>
          <p:nvPr/>
        </p:nvSpPr>
        <p:spPr bwMode="auto">
          <a:xfrm>
            <a:off x="19954229" y="7460142"/>
            <a:ext cx="64457" cy="58597"/>
          </a:xfrm>
          <a:custGeom>
            <a:avLst/>
            <a:gdLst>
              <a:gd name="T0" fmla="*/ 97 w 98"/>
              <a:gd name="T1" fmla="*/ 44 h 90"/>
              <a:gd name="T2" fmla="*/ 97 w 98"/>
              <a:gd name="T3" fmla="*/ 44 h 90"/>
              <a:gd name="T4" fmla="*/ 45 w 98"/>
              <a:gd name="T5" fmla="*/ 0 h 90"/>
              <a:gd name="T6" fmla="*/ 0 w 98"/>
              <a:gd name="T7" fmla="*/ 44 h 90"/>
              <a:gd name="T8" fmla="*/ 45 w 98"/>
              <a:gd name="T9" fmla="*/ 89 h 90"/>
              <a:gd name="T10" fmla="*/ 97 w 98"/>
              <a:gd name="T11" fmla="*/ 44 h 90"/>
            </a:gdLst>
            <a:ahLst/>
            <a:cxnLst>
              <a:cxn ang="0">
                <a:pos x="T0" y="T1"/>
              </a:cxn>
              <a:cxn ang="0">
                <a:pos x="T2" y="T3"/>
              </a:cxn>
              <a:cxn ang="0">
                <a:pos x="T4" y="T5"/>
              </a:cxn>
              <a:cxn ang="0">
                <a:pos x="T6" y="T7"/>
              </a:cxn>
              <a:cxn ang="0">
                <a:pos x="T8" y="T9"/>
              </a:cxn>
              <a:cxn ang="0">
                <a:pos x="T10" y="T11"/>
              </a:cxn>
            </a:cxnLst>
            <a:rect l="0" t="0" r="r" b="b"/>
            <a:pathLst>
              <a:path w="98" h="90">
                <a:moveTo>
                  <a:pt x="97" y="44"/>
                </a:moveTo>
                <a:lnTo>
                  <a:pt x="97" y="44"/>
                </a:lnTo>
                <a:cubicBezTo>
                  <a:pt x="97" y="22"/>
                  <a:pt x="74" y="0"/>
                  <a:pt x="45" y="0"/>
                </a:cubicBezTo>
                <a:cubicBezTo>
                  <a:pt x="22" y="0"/>
                  <a:pt x="0" y="22"/>
                  <a:pt x="0" y="44"/>
                </a:cubicBezTo>
                <a:cubicBezTo>
                  <a:pt x="0" y="67"/>
                  <a:pt x="22" y="89"/>
                  <a:pt x="45" y="89"/>
                </a:cubicBezTo>
                <a:cubicBezTo>
                  <a:pt x="74" y="89"/>
                  <a:pt x="97" y="67"/>
                  <a:pt x="97" y="4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300" name="Freeform 180"/>
          <p:cNvSpPr>
            <a:spLocks noChangeArrowheads="1"/>
          </p:cNvSpPr>
          <p:nvPr/>
        </p:nvSpPr>
        <p:spPr bwMode="auto">
          <a:xfrm>
            <a:off x="20830244" y="6985511"/>
            <a:ext cx="542018" cy="398456"/>
          </a:xfrm>
          <a:custGeom>
            <a:avLst/>
            <a:gdLst>
              <a:gd name="T0" fmla="*/ 0 w 815"/>
              <a:gd name="T1" fmla="*/ 597 h 598"/>
              <a:gd name="T2" fmla="*/ 97 w 815"/>
              <a:gd name="T3" fmla="*/ 0 h 598"/>
              <a:gd name="T4" fmla="*/ 724 w 815"/>
              <a:gd name="T5" fmla="*/ 0 h 598"/>
              <a:gd name="T6" fmla="*/ 814 w 815"/>
              <a:gd name="T7" fmla="*/ 597 h 598"/>
            </a:gdLst>
            <a:ahLst/>
            <a:cxnLst>
              <a:cxn ang="0">
                <a:pos x="T0" y="T1"/>
              </a:cxn>
              <a:cxn ang="0">
                <a:pos x="T2" y="T3"/>
              </a:cxn>
              <a:cxn ang="0">
                <a:pos x="T4" y="T5"/>
              </a:cxn>
              <a:cxn ang="0">
                <a:pos x="T6" y="T7"/>
              </a:cxn>
            </a:cxnLst>
            <a:rect l="0" t="0" r="r" b="b"/>
            <a:pathLst>
              <a:path w="815" h="598">
                <a:moveTo>
                  <a:pt x="0" y="597"/>
                </a:moveTo>
                <a:lnTo>
                  <a:pt x="97" y="0"/>
                </a:lnTo>
                <a:lnTo>
                  <a:pt x="724" y="0"/>
                </a:lnTo>
                <a:lnTo>
                  <a:pt x="814" y="597"/>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301" name="Freeform 181"/>
          <p:cNvSpPr>
            <a:spLocks noChangeArrowheads="1"/>
          </p:cNvSpPr>
          <p:nvPr/>
        </p:nvSpPr>
        <p:spPr bwMode="auto">
          <a:xfrm>
            <a:off x="20830244" y="7381038"/>
            <a:ext cx="542018" cy="219735"/>
          </a:xfrm>
          <a:custGeom>
            <a:avLst/>
            <a:gdLst>
              <a:gd name="T0" fmla="*/ 814 w 815"/>
              <a:gd name="T1" fmla="*/ 0 h 330"/>
              <a:gd name="T2" fmla="*/ 814 w 815"/>
              <a:gd name="T3" fmla="*/ 329 h 330"/>
              <a:gd name="T4" fmla="*/ 0 w 815"/>
              <a:gd name="T5" fmla="*/ 329 h 330"/>
              <a:gd name="T6" fmla="*/ 0 w 815"/>
              <a:gd name="T7" fmla="*/ 0 h 330"/>
              <a:gd name="T8" fmla="*/ 814 w 815"/>
              <a:gd name="T9" fmla="*/ 0 h 330"/>
            </a:gdLst>
            <a:ahLst/>
            <a:cxnLst>
              <a:cxn ang="0">
                <a:pos x="T0" y="T1"/>
              </a:cxn>
              <a:cxn ang="0">
                <a:pos x="T2" y="T3"/>
              </a:cxn>
              <a:cxn ang="0">
                <a:pos x="T4" y="T5"/>
              </a:cxn>
              <a:cxn ang="0">
                <a:pos x="T6" y="T7"/>
              </a:cxn>
              <a:cxn ang="0">
                <a:pos x="T8" y="T9"/>
              </a:cxn>
            </a:cxnLst>
            <a:rect l="0" t="0" r="r" b="b"/>
            <a:pathLst>
              <a:path w="815" h="330">
                <a:moveTo>
                  <a:pt x="814" y="0"/>
                </a:moveTo>
                <a:lnTo>
                  <a:pt x="814" y="329"/>
                </a:lnTo>
                <a:lnTo>
                  <a:pt x="0" y="329"/>
                </a:lnTo>
                <a:lnTo>
                  <a:pt x="0" y="0"/>
                </a:lnTo>
                <a:lnTo>
                  <a:pt x="814"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302" name="Freeform 182"/>
          <p:cNvSpPr>
            <a:spLocks noChangeArrowheads="1"/>
          </p:cNvSpPr>
          <p:nvPr/>
        </p:nvSpPr>
        <p:spPr bwMode="auto">
          <a:xfrm>
            <a:off x="21231631" y="7460142"/>
            <a:ext cx="58597" cy="58597"/>
          </a:xfrm>
          <a:custGeom>
            <a:avLst/>
            <a:gdLst>
              <a:gd name="T0" fmla="*/ 89 w 90"/>
              <a:gd name="T1" fmla="*/ 44 h 90"/>
              <a:gd name="T2" fmla="*/ 89 w 90"/>
              <a:gd name="T3" fmla="*/ 44 h 90"/>
              <a:gd name="T4" fmla="*/ 44 w 90"/>
              <a:gd name="T5" fmla="*/ 0 h 90"/>
              <a:gd name="T6" fmla="*/ 0 w 90"/>
              <a:gd name="T7" fmla="*/ 44 h 90"/>
              <a:gd name="T8" fmla="*/ 44 w 90"/>
              <a:gd name="T9" fmla="*/ 89 h 90"/>
              <a:gd name="T10" fmla="*/ 89 w 90"/>
              <a:gd name="T11" fmla="*/ 44 h 90"/>
            </a:gdLst>
            <a:ahLst/>
            <a:cxnLst>
              <a:cxn ang="0">
                <a:pos x="T0" y="T1"/>
              </a:cxn>
              <a:cxn ang="0">
                <a:pos x="T2" y="T3"/>
              </a:cxn>
              <a:cxn ang="0">
                <a:pos x="T4" y="T5"/>
              </a:cxn>
              <a:cxn ang="0">
                <a:pos x="T6" y="T7"/>
              </a:cxn>
              <a:cxn ang="0">
                <a:pos x="T8" y="T9"/>
              </a:cxn>
              <a:cxn ang="0">
                <a:pos x="T10" y="T11"/>
              </a:cxn>
            </a:cxnLst>
            <a:rect l="0" t="0" r="r" b="b"/>
            <a:pathLst>
              <a:path w="90" h="90">
                <a:moveTo>
                  <a:pt x="89" y="44"/>
                </a:moveTo>
                <a:lnTo>
                  <a:pt x="89" y="44"/>
                </a:lnTo>
                <a:cubicBezTo>
                  <a:pt x="89" y="22"/>
                  <a:pt x="67" y="0"/>
                  <a:pt x="44" y="0"/>
                </a:cubicBezTo>
                <a:cubicBezTo>
                  <a:pt x="22" y="0"/>
                  <a:pt x="0" y="22"/>
                  <a:pt x="0" y="44"/>
                </a:cubicBezTo>
                <a:cubicBezTo>
                  <a:pt x="0" y="67"/>
                  <a:pt x="22" y="89"/>
                  <a:pt x="44" y="89"/>
                </a:cubicBezTo>
                <a:cubicBezTo>
                  <a:pt x="67" y="89"/>
                  <a:pt x="89" y="67"/>
                  <a:pt x="89" y="4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303" name="Freeform 183"/>
          <p:cNvSpPr>
            <a:spLocks noChangeArrowheads="1"/>
          </p:cNvSpPr>
          <p:nvPr/>
        </p:nvSpPr>
        <p:spPr bwMode="auto">
          <a:xfrm>
            <a:off x="21023614" y="7202319"/>
            <a:ext cx="158210" cy="79106"/>
          </a:xfrm>
          <a:custGeom>
            <a:avLst/>
            <a:gdLst>
              <a:gd name="T0" fmla="*/ 239 w 240"/>
              <a:gd name="T1" fmla="*/ 0 h 120"/>
              <a:gd name="T2" fmla="*/ 119 w 240"/>
              <a:gd name="T3" fmla="*/ 119 h 120"/>
              <a:gd name="T4" fmla="*/ 0 w 240"/>
              <a:gd name="T5" fmla="*/ 0 h 120"/>
            </a:gdLst>
            <a:ahLst/>
            <a:cxnLst>
              <a:cxn ang="0">
                <a:pos x="T0" y="T1"/>
              </a:cxn>
              <a:cxn ang="0">
                <a:pos x="T2" y="T3"/>
              </a:cxn>
              <a:cxn ang="0">
                <a:pos x="T4" y="T5"/>
              </a:cxn>
            </a:cxnLst>
            <a:rect l="0" t="0" r="r" b="b"/>
            <a:pathLst>
              <a:path w="240" h="120">
                <a:moveTo>
                  <a:pt x="239" y="0"/>
                </a:moveTo>
                <a:lnTo>
                  <a:pt x="119" y="119"/>
                </a:lnTo>
                <a:lnTo>
                  <a:pt x="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304" name="Line 184"/>
          <p:cNvSpPr>
            <a:spLocks noChangeShapeType="1"/>
          </p:cNvSpPr>
          <p:nvPr/>
        </p:nvSpPr>
        <p:spPr bwMode="auto">
          <a:xfrm flipV="1">
            <a:off x="21102720" y="7079266"/>
            <a:ext cx="2929" cy="20508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310" name="Freeform 190"/>
          <p:cNvSpPr>
            <a:spLocks noChangeArrowheads="1"/>
          </p:cNvSpPr>
          <p:nvPr/>
        </p:nvSpPr>
        <p:spPr bwMode="auto">
          <a:xfrm>
            <a:off x="22110577" y="6985511"/>
            <a:ext cx="542016" cy="398456"/>
          </a:xfrm>
          <a:custGeom>
            <a:avLst/>
            <a:gdLst>
              <a:gd name="T0" fmla="*/ 0 w 814"/>
              <a:gd name="T1" fmla="*/ 597 h 598"/>
              <a:gd name="T2" fmla="*/ 89 w 814"/>
              <a:gd name="T3" fmla="*/ 0 h 598"/>
              <a:gd name="T4" fmla="*/ 724 w 814"/>
              <a:gd name="T5" fmla="*/ 0 h 598"/>
              <a:gd name="T6" fmla="*/ 813 w 814"/>
              <a:gd name="T7" fmla="*/ 597 h 598"/>
            </a:gdLst>
            <a:ahLst/>
            <a:cxnLst>
              <a:cxn ang="0">
                <a:pos x="T0" y="T1"/>
              </a:cxn>
              <a:cxn ang="0">
                <a:pos x="T2" y="T3"/>
              </a:cxn>
              <a:cxn ang="0">
                <a:pos x="T4" y="T5"/>
              </a:cxn>
              <a:cxn ang="0">
                <a:pos x="T6" y="T7"/>
              </a:cxn>
            </a:cxnLst>
            <a:rect l="0" t="0" r="r" b="b"/>
            <a:pathLst>
              <a:path w="814" h="598">
                <a:moveTo>
                  <a:pt x="0" y="597"/>
                </a:moveTo>
                <a:lnTo>
                  <a:pt x="89" y="0"/>
                </a:lnTo>
                <a:lnTo>
                  <a:pt x="724" y="0"/>
                </a:lnTo>
                <a:lnTo>
                  <a:pt x="813" y="597"/>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311" name="Freeform 191"/>
          <p:cNvSpPr>
            <a:spLocks noChangeArrowheads="1"/>
          </p:cNvSpPr>
          <p:nvPr/>
        </p:nvSpPr>
        <p:spPr bwMode="auto">
          <a:xfrm>
            <a:off x="22110577" y="7381038"/>
            <a:ext cx="542016" cy="219735"/>
          </a:xfrm>
          <a:custGeom>
            <a:avLst/>
            <a:gdLst>
              <a:gd name="T0" fmla="*/ 813 w 814"/>
              <a:gd name="T1" fmla="*/ 0 h 330"/>
              <a:gd name="T2" fmla="*/ 813 w 814"/>
              <a:gd name="T3" fmla="*/ 329 h 330"/>
              <a:gd name="T4" fmla="*/ 0 w 814"/>
              <a:gd name="T5" fmla="*/ 329 h 330"/>
              <a:gd name="T6" fmla="*/ 0 w 814"/>
              <a:gd name="T7" fmla="*/ 0 h 330"/>
              <a:gd name="T8" fmla="*/ 813 w 814"/>
              <a:gd name="T9" fmla="*/ 0 h 330"/>
            </a:gdLst>
            <a:ahLst/>
            <a:cxnLst>
              <a:cxn ang="0">
                <a:pos x="T0" y="T1"/>
              </a:cxn>
              <a:cxn ang="0">
                <a:pos x="T2" y="T3"/>
              </a:cxn>
              <a:cxn ang="0">
                <a:pos x="T4" y="T5"/>
              </a:cxn>
              <a:cxn ang="0">
                <a:pos x="T6" y="T7"/>
              </a:cxn>
              <a:cxn ang="0">
                <a:pos x="T8" y="T9"/>
              </a:cxn>
            </a:cxnLst>
            <a:rect l="0" t="0" r="r" b="b"/>
            <a:pathLst>
              <a:path w="814" h="330">
                <a:moveTo>
                  <a:pt x="813" y="0"/>
                </a:moveTo>
                <a:lnTo>
                  <a:pt x="813" y="329"/>
                </a:lnTo>
                <a:lnTo>
                  <a:pt x="0" y="329"/>
                </a:lnTo>
                <a:lnTo>
                  <a:pt x="0" y="0"/>
                </a:lnTo>
                <a:lnTo>
                  <a:pt x="813"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312" name="Freeform 192"/>
          <p:cNvSpPr>
            <a:spLocks noChangeArrowheads="1"/>
          </p:cNvSpPr>
          <p:nvPr/>
        </p:nvSpPr>
        <p:spPr bwMode="auto">
          <a:xfrm>
            <a:off x="22506102" y="7460142"/>
            <a:ext cx="64457" cy="58597"/>
          </a:xfrm>
          <a:custGeom>
            <a:avLst/>
            <a:gdLst>
              <a:gd name="T0" fmla="*/ 97 w 98"/>
              <a:gd name="T1" fmla="*/ 44 h 90"/>
              <a:gd name="T2" fmla="*/ 97 w 98"/>
              <a:gd name="T3" fmla="*/ 44 h 90"/>
              <a:gd name="T4" fmla="*/ 45 w 98"/>
              <a:gd name="T5" fmla="*/ 0 h 90"/>
              <a:gd name="T6" fmla="*/ 0 w 98"/>
              <a:gd name="T7" fmla="*/ 44 h 90"/>
              <a:gd name="T8" fmla="*/ 45 w 98"/>
              <a:gd name="T9" fmla="*/ 89 h 90"/>
              <a:gd name="T10" fmla="*/ 97 w 98"/>
              <a:gd name="T11" fmla="*/ 44 h 90"/>
            </a:gdLst>
            <a:ahLst/>
            <a:cxnLst>
              <a:cxn ang="0">
                <a:pos x="T0" y="T1"/>
              </a:cxn>
              <a:cxn ang="0">
                <a:pos x="T2" y="T3"/>
              </a:cxn>
              <a:cxn ang="0">
                <a:pos x="T4" y="T5"/>
              </a:cxn>
              <a:cxn ang="0">
                <a:pos x="T6" y="T7"/>
              </a:cxn>
              <a:cxn ang="0">
                <a:pos x="T8" y="T9"/>
              </a:cxn>
              <a:cxn ang="0">
                <a:pos x="T10" y="T11"/>
              </a:cxn>
            </a:cxnLst>
            <a:rect l="0" t="0" r="r" b="b"/>
            <a:pathLst>
              <a:path w="98" h="90">
                <a:moveTo>
                  <a:pt x="97" y="44"/>
                </a:moveTo>
                <a:lnTo>
                  <a:pt x="97" y="44"/>
                </a:lnTo>
                <a:cubicBezTo>
                  <a:pt x="97" y="22"/>
                  <a:pt x="75" y="0"/>
                  <a:pt x="45" y="0"/>
                </a:cubicBezTo>
                <a:cubicBezTo>
                  <a:pt x="22" y="0"/>
                  <a:pt x="0" y="22"/>
                  <a:pt x="0" y="44"/>
                </a:cubicBezTo>
                <a:cubicBezTo>
                  <a:pt x="0" y="67"/>
                  <a:pt x="22" y="89"/>
                  <a:pt x="45" y="89"/>
                </a:cubicBezTo>
                <a:cubicBezTo>
                  <a:pt x="75" y="89"/>
                  <a:pt x="97" y="67"/>
                  <a:pt x="97" y="4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313" name="Freeform 193"/>
          <p:cNvSpPr>
            <a:spLocks noChangeArrowheads="1"/>
          </p:cNvSpPr>
          <p:nvPr/>
        </p:nvSpPr>
        <p:spPr bwMode="auto">
          <a:xfrm>
            <a:off x="22298087" y="7093915"/>
            <a:ext cx="158210" cy="79104"/>
          </a:xfrm>
          <a:custGeom>
            <a:avLst/>
            <a:gdLst>
              <a:gd name="T0" fmla="*/ 0 w 239"/>
              <a:gd name="T1" fmla="*/ 120 h 121"/>
              <a:gd name="T2" fmla="*/ 119 w 239"/>
              <a:gd name="T3" fmla="*/ 0 h 121"/>
              <a:gd name="T4" fmla="*/ 238 w 239"/>
              <a:gd name="T5" fmla="*/ 120 h 121"/>
            </a:gdLst>
            <a:ahLst/>
            <a:cxnLst>
              <a:cxn ang="0">
                <a:pos x="T0" y="T1"/>
              </a:cxn>
              <a:cxn ang="0">
                <a:pos x="T2" y="T3"/>
              </a:cxn>
              <a:cxn ang="0">
                <a:pos x="T4" y="T5"/>
              </a:cxn>
            </a:cxnLst>
            <a:rect l="0" t="0" r="r" b="b"/>
            <a:pathLst>
              <a:path w="239" h="121">
                <a:moveTo>
                  <a:pt x="0" y="120"/>
                </a:moveTo>
                <a:lnTo>
                  <a:pt x="119" y="0"/>
                </a:lnTo>
                <a:lnTo>
                  <a:pt x="238" y="12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314" name="Line 194"/>
          <p:cNvSpPr>
            <a:spLocks noChangeShapeType="1"/>
          </p:cNvSpPr>
          <p:nvPr/>
        </p:nvSpPr>
        <p:spPr bwMode="auto">
          <a:xfrm>
            <a:off x="22377189" y="7093915"/>
            <a:ext cx="2931" cy="19922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grpSp>
        <p:nvGrpSpPr>
          <p:cNvPr id="18" name="Group 17"/>
          <p:cNvGrpSpPr/>
          <p:nvPr/>
        </p:nvGrpSpPr>
        <p:grpSpPr>
          <a:xfrm>
            <a:off x="14478394" y="1875904"/>
            <a:ext cx="480490" cy="618195"/>
            <a:chOff x="14478394" y="1875904"/>
            <a:chExt cx="480490" cy="618195"/>
          </a:xfrm>
        </p:grpSpPr>
        <p:sp>
          <p:nvSpPr>
            <p:cNvPr id="5730" name="Freeform 610"/>
            <p:cNvSpPr>
              <a:spLocks noChangeArrowheads="1"/>
            </p:cNvSpPr>
            <p:nvPr/>
          </p:nvSpPr>
          <p:spPr bwMode="auto">
            <a:xfrm>
              <a:off x="14478394" y="2195258"/>
              <a:ext cx="480490" cy="298841"/>
            </a:xfrm>
            <a:custGeom>
              <a:avLst/>
              <a:gdLst>
                <a:gd name="T0" fmla="*/ 724 w 725"/>
                <a:gd name="T1" fmla="*/ 0 h 449"/>
                <a:gd name="T2" fmla="*/ 0 w 725"/>
                <a:gd name="T3" fmla="*/ 0 h 449"/>
                <a:gd name="T4" fmla="*/ 0 w 725"/>
                <a:gd name="T5" fmla="*/ 448 h 449"/>
                <a:gd name="T6" fmla="*/ 724 w 725"/>
                <a:gd name="T7" fmla="*/ 448 h 449"/>
                <a:gd name="T8" fmla="*/ 724 w 725"/>
                <a:gd name="T9" fmla="*/ 0 h 449"/>
              </a:gdLst>
              <a:ahLst/>
              <a:cxnLst>
                <a:cxn ang="0">
                  <a:pos x="T0" y="T1"/>
                </a:cxn>
                <a:cxn ang="0">
                  <a:pos x="T2" y="T3"/>
                </a:cxn>
                <a:cxn ang="0">
                  <a:pos x="T4" y="T5"/>
                </a:cxn>
                <a:cxn ang="0">
                  <a:pos x="T6" y="T7"/>
                </a:cxn>
                <a:cxn ang="0">
                  <a:pos x="T8" y="T9"/>
                </a:cxn>
              </a:cxnLst>
              <a:rect l="0" t="0" r="r" b="b"/>
              <a:pathLst>
                <a:path w="725" h="449">
                  <a:moveTo>
                    <a:pt x="724" y="0"/>
                  </a:moveTo>
                  <a:lnTo>
                    <a:pt x="0" y="0"/>
                  </a:lnTo>
                  <a:lnTo>
                    <a:pt x="0" y="448"/>
                  </a:lnTo>
                  <a:lnTo>
                    <a:pt x="724" y="448"/>
                  </a:lnTo>
                  <a:lnTo>
                    <a:pt x="724"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731" name="Freeform 611"/>
            <p:cNvSpPr>
              <a:spLocks noChangeArrowheads="1"/>
            </p:cNvSpPr>
            <p:nvPr/>
          </p:nvSpPr>
          <p:spPr bwMode="auto">
            <a:xfrm>
              <a:off x="14557502" y="1875904"/>
              <a:ext cx="319350" cy="316421"/>
            </a:xfrm>
            <a:custGeom>
              <a:avLst/>
              <a:gdLst>
                <a:gd name="T0" fmla="*/ 0 w 479"/>
                <a:gd name="T1" fmla="*/ 477 h 478"/>
                <a:gd name="T2" fmla="*/ 0 w 479"/>
                <a:gd name="T3" fmla="*/ 477 h 478"/>
                <a:gd name="T4" fmla="*/ 0 w 479"/>
                <a:gd name="T5" fmla="*/ 238 h 478"/>
                <a:gd name="T6" fmla="*/ 239 w 479"/>
                <a:gd name="T7" fmla="*/ 0 h 478"/>
                <a:gd name="T8" fmla="*/ 478 w 479"/>
                <a:gd name="T9" fmla="*/ 238 h 478"/>
                <a:gd name="T10" fmla="*/ 478 w 479"/>
                <a:gd name="T11" fmla="*/ 477 h 478"/>
              </a:gdLst>
              <a:ahLst/>
              <a:cxnLst>
                <a:cxn ang="0">
                  <a:pos x="T0" y="T1"/>
                </a:cxn>
                <a:cxn ang="0">
                  <a:pos x="T2" y="T3"/>
                </a:cxn>
                <a:cxn ang="0">
                  <a:pos x="T4" y="T5"/>
                </a:cxn>
                <a:cxn ang="0">
                  <a:pos x="T6" y="T7"/>
                </a:cxn>
                <a:cxn ang="0">
                  <a:pos x="T8" y="T9"/>
                </a:cxn>
                <a:cxn ang="0">
                  <a:pos x="T10" y="T11"/>
                </a:cxn>
              </a:cxnLst>
              <a:rect l="0" t="0" r="r" b="b"/>
              <a:pathLst>
                <a:path w="479" h="478">
                  <a:moveTo>
                    <a:pt x="0" y="477"/>
                  </a:moveTo>
                  <a:lnTo>
                    <a:pt x="0" y="477"/>
                  </a:lnTo>
                  <a:cubicBezTo>
                    <a:pt x="0" y="238"/>
                    <a:pt x="0" y="238"/>
                    <a:pt x="0" y="238"/>
                  </a:cubicBezTo>
                  <a:cubicBezTo>
                    <a:pt x="0" y="104"/>
                    <a:pt x="105" y="0"/>
                    <a:pt x="239" y="0"/>
                  </a:cubicBezTo>
                  <a:cubicBezTo>
                    <a:pt x="374" y="0"/>
                    <a:pt x="478" y="104"/>
                    <a:pt x="478" y="238"/>
                  </a:cubicBezTo>
                  <a:cubicBezTo>
                    <a:pt x="478" y="477"/>
                    <a:pt x="478" y="477"/>
                    <a:pt x="478" y="477"/>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732" name="Freeform 612"/>
            <p:cNvSpPr>
              <a:spLocks noChangeArrowheads="1"/>
            </p:cNvSpPr>
            <p:nvPr/>
          </p:nvSpPr>
          <p:spPr bwMode="auto">
            <a:xfrm>
              <a:off x="14674693" y="2294871"/>
              <a:ext cx="79104" cy="79104"/>
            </a:xfrm>
            <a:custGeom>
              <a:avLst/>
              <a:gdLst>
                <a:gd name="T0" fmla="*/ 120 w 121"/>
                <a:gd name="T1" fmla="*/ 59 h 120"/>
                <a:gd name="T2" fmla="*/ 120 w 121"/>
                <a:gd name="T3" fmla="*/ 59 h 120"/>
                <a:gd name="T4" fmla="*/ 60 w 121"/>
                <a:gd name="T5" fmla="*/ 119 h 120"/>
                <a:gd name="T6" fmla="*/ 0 w 121"/>
                <a:gd name="T7" fmla="*/ 59 h 120"/>
                <a:gd name="T8" fmla="*/ 60 w 121"/>
                <a:gd name="T9" fmla="*/ 0 h 120"/>
                <a:gd name="T10" fmla="*/ 120 w 121"/>
                <a:gd name="T11" fmla="*/ 59 h 120"/>
              </a:gdLst>
              <a:ahLst/>
              <a:cxnLst>
                <a:cxn ang="0">
                  <a:pos x="T0" y="T1"/>
                </a:cxn>
                <a:cxn ang="0">
                  <a:pos x="T2" y="T3"/>
                </a:cxn>
                <a:cxn ang="0">
                  <a:pos x="T4" y="T5"/>
                </a:cxn>
                <a:cxn ang="0">
                  <a:pos x="T6" y="T7"/>
                </a:cxn>
                <a:cxn ang="0">
                  <a:pos x="T8" y="T9"/>
                </a:cxn>
                <a:cxn ang="0">
                  <a:pos x="T10" y="T11"/>
                </a:cxn>
              </a:cxnLst>
              <a:rect l="0" t="0" r="r" b="b"/>
              <a:pathLst>
                <a:path w="121" h="120">
                  <a:moveTo>
                    <a:pt x="120" y="59"/>
                  </a:moveTo>
                  <a:lnTo>
                    <a:pt x="120" y="59"/>
                  </a:lnTo>
                  <a:cubicBezTo>
                    <a:pt x="120" y="97"/>
                    <a:pt x="97" y="119"/>
                    <a:pt x="60" y="119"/>
                  </a:cubicBezTo>
                  <a:cubicBezTo>
                    <a:pt x="30" y="119"/>
                    <a:pt x="0" y="97"/>
                    <a:pt x="0" y="59"/>
                  </a:cubicBezTo>
                  <a:cubicBezTo>
                    <a:pt x="0" y="30"/>
                    <a:pt x="30" y="0"/>
                    <a:pt x="60" y="0"/>
                  </a:cubicBezTo>
                  <a:cubicBezTo>
                    <a:pt x="97" y="0"/>
                    <a:pt x="120" y="30"/>
                    <a:pt x="120" y="5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733" name="Line 613"/>
            <p:cNvSpPr>
              <a:spLocks noChangeShapeType="1"/>
            </p:cNvSpPr>
            <p:nvPr/>
          </p:nvSpPr>
          <p:spPr bwMode="auto">
            <a:xfrm>
              <a:off x="14715711" y="2373975"/>
              <a:ext cx="2929" cy="4101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grpSp>
      <p:grpSp>
        <p:nvGrpSpPr>
          <p:cNvPr id="19" name="Group 18"/>
          <p:cNvGrpSpPr/>
          <p:nvPr/>
        </p:nvGrpSpPr>
        <p:grpSpPr>
          <a:xfrm>
            <a:off x="15752867" y="1875904"/>
            <a:ext cx="480490" cy="618195"/>
            <a:chOff x="15752867" y="1875904"/>
            <a:chExt cx="480490" cy="618195"/>
          </a:xfrm>
        </p:grpSpPr>
        <p:sp>
          <p:nvSpPr>
            <p:cNvPr id="5734" name="Freeform 614"/>
            <p:cNvSpPr>
              <a:spLocks noChangeArrowheads="1"/>
            </p:cNvSpPr>
            <p:nvPr/>
          </p:nvSpPr>
          <p:spPr bwMode="auto">
            <a:xfrm>
              <a:off x="15752867" y="2195258"/>
              <a:ext cx="480490" cy="298841"/>
            </a:xfrm>
            <a:custGeom>
              <a:avLst/>
              <a:gdLst>
                <a:gd name="T0" fmla="*/ 724 w 725"/>
                <a:gd name="T1" fmla="*/ 0 h 449"/>
                <a:gd name="T2" fmla="*/ 0 w 725"/>
                <a:gd name="T3" fmla="*/ 0 h 449"/>
                <a:gd name="T4" fmla="*/ 0 w 725"/>
                <a:gd name="T5" fmla="*/ 448 h 449"/>
                <a:gd name="T6" fmla="*/ 724 w 725"/>
                <a:gd name="T7" fmla="*/ 448 h 449"/>
                <a:gd name="T8" fmla="*/ 724 w 725"/>
                <a:gd name="T9" fmla="*/ 0 h 449"/>
              </a:gdLst>
              <a:ahLst/>
              <a:cxnLst>
                <a:cxn ang="0">
                  <a:pos x="T0" y="T1"/>
                </a:cxn>
                <a:cxn ang="0">
                  <a:pos x="T2" y="T3"/>
                </a:cxn>
                <a:cxn ang="0">
                  <a:pos x="T4" y="T5"/>
                </a:cxn>
                <a:cxn ang="0">
                  <a:pos x="T6" y="T7"/>
                </a:cxn>
                <a:cxn ang="0">
                  <a:pos x="T8" y="T9"/>
                </a:cxn>
              </a:cxnLst>
              <a:rect l="0" t="0" r="r" b="b"/>
              <a:pathLst>
                <a:path w="725" h="449">
                  <a:moveTo>
                    <a:pt x="724" y="0"/>
                  </a:moveTo>
                  <a:lnTo>
                    <a:pt x="0" y="0"/>
                  </a:lnTo>
                  <a:lnTo>
                    <a:pt x="0" y="448"/>
                  </a:lnTo>
                  <a:lnTo>
                    <a:pt x="724" y="448"/>
                  </a:lnTo>
                  <a:lnTo>
                    <a:pt x="724"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735" name="Freeform 615"/>
            <p:cNvSpPr>
              <a:spLocks noChangeArrowheads="1"/>
            </p:cNvSpPr>
            <p:nvPr/>
          </p:nvSpPr>
          <p:spPr bwMode="auto">
            <a:xfrm>
              <a:off x="15837830" y="1875904"/>
              <a:ext cx="319352" cy="316421"/>
            </a:xfrm>
            <a:custGeom>
              <a:avLst/>
              <a:gdLst>
                <a:gd name="T0" fmla="*/ 0 w 479"/>
                <a:gd name="T1" fmla="*/ 477 h 478"/>
                <a:gd name="T2" fmla="*/ 0 w 479"/>
                <a:gd name="T3" fmla="*/ 477 h 478"/>
                <a:gd name="T4" fmla="*/ 0 w 479"/>
                <a:gd name="T5" fmla="*/ 238 h 478"/>
                <a:gd name="T6" fmla="*/ 239 w 479"/>
                <a:gd name="T7" fmla="*/ 0 h 478"/>
                <a:gd name="T8" fmla="*/ 478 w 479"/>
                <a:gd name="T9" fmla="*/ 238 h 478"/>
                <a:gd name="T10" fmla="*/ 478 w 479"/>
                <a:gd name="T11" fmla="*/ 283 h 478"/>
              </a:gdLst>
              <a:ahLst/>
              <a:cxnLst>
                <a:cxn ang="0">
                  <a:pos x="T0" y="T1"/>
                </a:cxn>
                <a:cxn ang="0">
                  <a:pos x="T2" y="T3"/>
                </a:cxn>
                <a:cxn ang="0">
                  <a:pos x="T4" y="T5"/>
                </a:cxn>
                <a:cxn ang="0">
                  <a:pos x="T6" y="T7"/>
                </a:cxn>
                <a:cxn ang="0">
                  <a:pos x="T8" y="T9"/>
                </a:cxn>
                <a:cxn ang="0">
                  <a:pos x="T10" y="T11"/>
                </a:cxn>
              </a:cxnLst>
              <a:rect l="0" t="0" r="r" b="b"/>
              <a:pathLst>
                <a:path w="479" h="478">
                  <a:moveTo>
                    <a:pt x="0" y="477"/>
                  </a:moveTo>
                  <a:lnTo>
                    <a:pt x="0" y="477"/>
                  </a:lnTo>
                  <a:cubicBezTo>
                    <a:pt x="0" y="238"/>
                    <a:pt x="0" y="238"/>
                    <a:pt x="0" y="238"/>
                  </a:cubicBezTo>
                  <a:cubicBezTo>
                    <a:pt x="0" y="104"/>
                    <a:pt x="105" y="0"/>
                    <a:pt x="239" y="0"/>
                  </a:cubicBezTo>
                  <a:cubicBezTo>
                    <a:pt x="373" y="0"/>
                    <a:pt x="478" y="104"/>
                    <a:pt x="478" y="238"/>
                  </a:cubicBezTo>
                  <a:cubicBezTo>
                    <a:pt x="478" y="283"/>
                    <a:pt x="478" y="283"/>
                    <a:pt x="478" y="283"/>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736" name="Freeform 616"/>
            <p:cNvSpPr>
              <a:spLocks noChangeArrowheads="1"/>
            </p:cNvSpPr>
            <p:nvPr/>
          </p:nvSpPr>
          <p:spPr bwMode="auto">
            <a:xfrm>
              <a:off x="15955024" y="2294871"/>
              <a:ext cx="79106" cy="79104"/>
            </a:xfrm>
            <a:custGeom>
              <a:avLst/>
              <a:gdLst>
                <a:gd name="T0" fmla="*/ 120 w 121"/>
                <a:gd name="T1" fmla="*/ 59 h 120"/>
                <a:gd name="T2" fmla="*/ 120 w 121"/>
                <a:gd name="T3" fmla="*/ 59 h 120"/>
                <a:gd name="T4" fmla="*/ 60 w 121"/>
                <a:gd name="T5" fmla="*/ 119 h 120"/>
                <a:gd name="T6" fmla="*/ 0 w 121"/>
                <a:gd name="T7" fmla="*/ 59 h 120"/>
                <a:gd name="T8" fmla="*/ 60 w 121"/>
                <a:gd name="T9" fmla="*/ 0 h 120"/>
                <a:gd name="T10" fmla="*/ 120 w 121"/>
                <a:gd name="T11" fmla="*/ 59 h 120"/>
              </a:gdLst>
              <a:ahLst/>
              <a:cxnLst>
                <a:cxn ang="0">
                  <a:pos x="T0" y="T1"/>
                </a:cxn>
                <a:cxn ang="0">
                  <a:pos x="T2" y="T3"/>
                </a:cxn>
                <a:cxn ang="0">
                  <a:pos x="T4" y="T5"/>
                </a:cxn>
                <a:cxn ang="0">
                  <a:pos x="T6" y="T7"/>
                </a:cxn>
                <a:cxn ang="0">
                  <a:pos x="T8" y="T9"/>
                </a:cxn>
                <a:cxn ang="0">
                  <a:pos x="T10" y="T11"/>
                </a:cxn>
              </a:cxnLst>
              <a:rect l="0" t="0" r="r" b="b"/>
              <a:pathLst>
                <a:path w="121" h="120">
                  <a:moveTo>
                    <a:pt x="120" y="59"/>
                  </a:moveTo>
                  <a:lnTo>
                    <a:pt x="120" y="59"/>
                  </a:lnTo>
                  <a:cubicBezTo>
                    <a:pt x="120" y="97"/>
                    <a:pt x="90" y="119"/>
                    <a:pt x="60" y="119"/>
                  </a:cubicBezTo>
                  <a:cubicBezTo>
                    <a:pt x="23" y="119"/>
                    <a:pt x="0" y="97"/>
                    <a:pt x="0" y="59"/>
                  </a:cubicBezTo>
                  <a:cubicBezTo>
                    <a:pt x="0" y="30"/>
                    <a:pt x="23" y="0"/>
                    <a:pt x="60" y="0"/>
                  </a:cubicBezTo>
                  <a:cubicBezTo>
                    <a:pt x="90" y="0"/>
                    <a:pt x="120" y="30"/>
                    <a:pt x="120" y="5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737" name="Line 617"/>
            <p:cNvSpPr>
              <a:spLocks noChangeShapeType="1"/>
            </p:cNvSpPr>
            <p:nvPr/>
          </p:nvSpPr>
          <p:spPr bwMode="auto">
            <a:xfrm>
              <a:off x="15996040" y="2373975"/>
              <a:ext cx="2931" cy="41018"/>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grpSp>
      <p:grpSp>
        <p:nvGrpSpPr>
          <p:cNvPr id="20" name="Group 19"/>
          <p:cNvGrpSpPr/>
          <p:nvPr/>
        </p:nvGrpSpPr>
        <p:grpSpPr>
          <a:xfrm>
            <a:off x="16954094" y="2066345"/>
            <a:ext cx="629908" cy="237315"/>
            <a:chOff x="16954094" y="2066345"/>
            <a:chExt cx="629908" cy="237315"/>
          </a:xfrm>
        </p:grpSpPr>
        <p:sp>
          <p:nvSpPr>
            <p:cNvPr id="5738" name="Freeform 618"/>
            <p:cNvSpPr>
              <a:spLocks noChangeArrowheads="1"/>
            </p:cNvSpPr>
            <p:nvPr/>
          </p:nvSpPr>
          <p:spPr bwMode="auto">
            <a:xfrm>
              <a:off x="17340829" y="2066345"/>
              <a:ext cx="243173" cy="237315"/>
            </a:xfrm>
            <a:custGeom>
              <a:avLst/>
              <a:gdLst>
                <a:gd name="T0" fmla="*/ 0 w 367"/>
                <a:gd name="T1" fmla="*/ 179 h 359"/>
                <a:gd name="T2" fmla="*/ 0 w 367"/>
                <a:gd name="T3" fmla="*/ 179 h 359"/>
                <a:gd name="T4" fmla="*/ 179 w 367"/>
                <a:gd name="T5" fmla="*/ 0 h 359"/>
                <a:gd name="T6" fmla="*/ 366 w 367"/>
                <a:gd name="T7" fmla="*/ 179 h 359"/>
                <a:gd name="T8" fmla="*/ 179 w 367"/>
                <a:gd name="T9" fmla="*/ 358 h 359"/>
                <a:gd name="T10" fmla="*/ 0 w 367"/>
                <a:gd name="T11" fmla="*/ 179 h 359"/>
              </a:gdLst>
              <a:ahLst/>
              <a:cxnLst>
                <a:cxn ang="0">
                  <a:pos x="T0" y="T1"/>
                </a:cxn>
                <a:cxn ang="0">
                  <a:pos x="T2" y="T3"/>
                </a:cxn>
                <a:cxn ang="0">
                  <a:pos x="T4" y="T5"/>
                </a:cxn>
                <a:cxn ang="0">
                  <a:pos x="T6" y="T7"/>
                </a:cxn>
                <a:cxn ang="0">
                  <a:pos x="T8" y="T9"/>
                </a:cxn>
                <a:cxn ang="0">
                  <a:pos x="T10" y="T11"/>
                </a:cxn>
              </a:cxnLst>
              <a:rect l="0" t="0" r="r" b="b"/>
              <a:pathLst>
                <a:path w="367" h="359">
                  <a:moveTo>
                    <a:pt x="0" y="179"/>
                  </a:moveTo>
                  <a:lnTo>
                    <a:pt x="0" y="179"/>
                  </a:lnTo>
                  <a:cubicBezTo>
                    <a:pt x="0" y="82"/>
                    <a:pt x="82" y="0"/>
                    <a:pt x="179" y="0"/>
                  </a:cubicBezTo>
                  <a:cubicBezTo>
                    <a:pt x="284" y="0"/>
                    <a:pt x="366" y="82"/>
                    <a:pt x="366" y="179"/>
                  </a:cubicBezTo>
                  <a:cubicBezTo>
                    <a:pt x="366" y="276"/>
                    <a:pt x="284" y="358"/>
                    <a:pt x="179" y="358"/>
                  </a:cubicBezTo>
                  <a:cubicBezTo>
                    <a:pt x="82" y="358"/>
                    <a:pt x="0" y="276"/>
                    <a:pt x="0" y="17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739" name="Line 619"/>
            <p:cNvSpPr>
              <a:spLocks noChangeShapeType="1"/>
            </p:cNvSpPr>
            <p:nvPr/>
          </p:nvSpPr>
          <p:spPr bwMode="auto">
            <a:xfrm>
              <a:off x="16954094" y="2183538"/>
              <a:ext cx="377947"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740" name="Line 620"/>
            <p:cNvSpPr>
              <a:spLocks noChangeShapeType="1"/>
            </p:cNvSpPr>
            <p:nvPr/>
          </p:nvSpPr>
          <p:spPr bwMode="auto">
            <a:xfrm>
              <a:off x="17012690" y="2183538"/>
              <a:ext cx="2929" cy="99613"/>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741" name="Line 621"/>
            <p:cNvSpPr>
              <a:spLocks noChangeShapeType="1"/>
            </p:cNvSpPr>
            <p:nvPr/>
          </p:nvSpPr>
          <p:spPr bwMode="auto">
            <a:xfrm>
              <a:off x="17091794" y="2183536"/>
              <a:ext cx="2931" cy="5859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grpSp>
      <p:grpSp>
        <p:nvGrpSpPr>
          <p:cNvPr id="21" name="Group 20"/>
          <p:cNvGrpSpPr/>
          <p:nvPr/>
        </p:nvGrpSpPr>
        <p:grpSpPr>
          <a:xfrm>
            <a:off x="18237355" y="1872977"/>
            <a:ext cx="621122" cy="621122"/>
            <a:chOff x="18237355" y="1872977"/>
            <a:chExt cx="621122" cy="621122"/>
          </a:xfrm>
        </p:grpSpPr>
        <p:sp>
          <p:nvSpPr>
            <p:cNvPr id="5776" name="Freeform 656"/>
            <p:cNvSpPr>
              <a:spLocks noChangeArrowheads="1"/>
            </p:cNvSpPr>
            <p:nvPr/>
          </p:nvSpPr>
          <p:spPr bwMode="auto">
            <a:xfrm>
              <a:off x="18539125" y="1872977"/>
              <a:ext cx="319352" cy="322281"/>
            </a:xfrm>
            <a:custGeom>
              <a:avLst/>
              <a:gdLst>
                <a:gd name="T0" fmla="*/ 90 w 479"/>
                <a:gd name="T1" fmla="*/ 470 h 486"/>
                <a:gd name="T2" fmla="*/ 90 w 479"/>
                <a:gd name="T3" fmla="*/ 470 h 486"/>
                <a:gd name="T4" fmla="*/ 150 w 479"/>
                <a:gd name="T5" fmla="*/ 485 h 486"/>
                <a:gd name="T6" fmla="*/ 269 w 479"/>
                <a:gd name="T7" fmla="*/ 426 h 486"/>
                <a:gd name="T8" fmla="*/ 448 w 479"/>
                <a:gd name="T9" fmla="*/ 246 h 486"/>
                <a:gd name="T10" fmla="*/ 478 w 479"/>
                <a:gd name="T11" fmla="*/ 157 h 486"/>
                <a:gd name="T12" fmla="*/ 329 w 479"/>
                <a:gd name="T13" fmla="*/ 0 h 486"/>
                <a:gd name="T14" fmla="*/ 239 w 479"/>
                <a:gd name="T15" fmla="*/ 37 h 486"/>
                <a:gd name="T16" fmla="*/ 45 w 479"/>
                <a:gd name="T17" fmla="*/ 231 h 486"/>
                <a:gd name="T18" fmla="*/ 0 w 479"/>
                <a:gd name="T19" fmla="*/ 336 h 486"/>
                <a:gd name="T20" fmla="*/ 8 w 479"/>
                <a:gd name="T21" fmla="*/ 396 h 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9" h="486">
                  <a:moveTo>
                    <a:pt x="90" y="470"/>
                  </a:moveTo>
                  <a:lnTo>
                    <a:pt x="90" y="470"/>
                  </a:lnTo>
                  <a:cubicBezTo>
                    <a:pt x="105" y="478"/>
                    <a:pt x="127" y="485"/>
                    <a:pt x="150" y="485"/>
                  </a:cubicBezTo>
                  <a:cubicBezTo>
                    <a:pt x="195" y="485"/>
                    <a:pt x="239" y="463"/>
                    <a:pt x="269" y="426"/>
                  </a:cubicBezTo>
                  <a:cubicBezTo>
                    <a:pt x="448" y="246"/>
                    <a:pt x="448" y="246"/>
                    <a:pt x="448" y="246"/>
                  </a:cubicBezTo>
                  <a:cubicBezTo>
                    <a:pt x="471" y="217"/>
                    <a:pt x="478" y="187"/>
                    <a:pt x="478" y="157"/>
                  </a:cubicBezTo>
                  <a:cubicBezTo>
                    <a:pt x="478" y="67"/>
                    <a:pt x="411" y="0"/>
                    <a:pt x="329" y="0"/>
                  </a:cubicBezTo>
                  <a:cubicBezTo>
                    <a:pt x="291" y="0"/>
                    <a:pt x="262" y="15"/>
                    <a:pt x="239" y="37"/>
                  </a:cubicBezTo>
                  <a:cubicBezTo>
                    <a:pt x="45" y="231"/>
                    <a:pt x="45" y="231"/>
                    <a:pt x="45" y="231"/>
                  </a:cubicBezTo>
                  <a:cubicBezTo>
                    <a:pt x="15" y="254"/>
                    <a:pt x="0" y="291"/>
                    <a:pt x="0" y="336"/>
                  </a:cubicBezTo>
                  <a:cubicBezTo>
                    <a:pt x="0" y="358"/>
                    <a:pt x="0" y="373"/>
                    <a:pt x="8" y="396"/>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777" name="Freeform 657"/>
            <p:cNvSpPr>
              <a:spLocks noChangeArrowheads="1"/>
            </p:cNvSpPr>
            <p:nvPr/>
          </p:nvSpPr>
          <p:spPr bwMode="auto">
            <a:xfrm>
              <a:off x="18600653" y="2183538"/>
              <a:ext cx="2929" cy="2929"/>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778" name="Freeform 658"/>
            <p:cNvSpPr>
              <a:spLocks noChangeArrowheads="1"/>
            </p:cNvSpPr>
            <p:nvPr/>
          </p:nvSpPr>
          <p:spPr bwMode="auto">
            <a:xfrm>
              <a:off x="18544985" y="2133730"/>
              <a:ext cx="5860" cy="5860"/>
            </a:xfrm>
            <a:custGeom>
              <a:avLst/>
              <a:gdLst>
                <a:gd name="T0" fmla="*/ 0 w 8"/>
                <a:gd name="T1" fmla="*/ 0 h 8"/>
                <a:gd name="T2" fmla="*/ 0 w 8"/>
                <a:gd name="T3" fmla="*/ 0 h 8"/>
                <a:gd name="T4" fmla="*/ 7 w 8"/>
                <a:gd name="T5" fmla="*/ 7 h 8"/>
              </a:gdLst>
              <a:ahLst/>
              <a:cxnLst>
                <a:cxn ang="0">
                  <a:pos x="T0" y="T1"/>
                </a:cxn>
                <a:cxn ang="0">
                  <a:pos x="T2" y="T3"/>
                </a:cxn>
                <a:cxn ang="0">
                  <a:pos x="T4" y="T5"/>
                </a:cxn>
              </a:cxnLst>
              <a:rect l="0" t="0" r="r" b="b"/>
              <a:pathLst>
                <a:path w="8" h="8">
                  <a:moveTo>
                    <a:pt x="0" y="0"/>
                  </a:moveTo>
                  <a:lnTo>
                    <a:pt x="0" y="0"/>
                  </a:lnTo>
                  <a:cubicBezTo>
                    <a:pt x="7" y="0"/>
                    <a:pt x="7" y="0"/>
                    <a:pt x="7" y="7"/>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779" name="Freeform 659"/>
            <p:cNvSpPr>
              <a:spLocks noChangeArrowheads="1"/>
            </p:cNvSpPr>
            <p:nvPr/>
          </p:nvSpPr>
          <p:spPr bwMode="auto">
            <a:xfrm>
              <a:off x="18237355" y="2174747"/>
              <a:ext cx="322281" cy="319352"/>
            </a:xfrm>
            <a:custGeom>
              <a:avLst/>
              <a:gdLst>
                <a:gd name="T0" fmla="*/ 396 w 486"/>
                <a:gd name="T1" fmla="*/ 15 h 479"/>
                <a:gd name="T2" fmla="*/ 396 w 486"/>
                <a:gd name="T3" fmla="*/ 15 h 479"/>
                <a:gd name="T4" fmla="*/ 336 w 486"/>
                <a:gd name="T5" fmla="*/ 0 h 479"/>
                <a:gd name="T6" fmla="*/ 246 w 486"/>
                <a:gd name="T7" fmla="*/ 30 h 479"/>
                <a:gd name="T8" fmla="*/ 45 w 486"/>
                <a:gd name="T9" fmla="*/ 224 h 479"/>
                <a:gd name="T10" fmla="*/ 0 w 486"/>
                <a:gd name="T11" fmla="*/ 329 h 479"/>
                <a:gd name="T12" fmla="*/ 157 w 486"/>
                <a:gd name="T13" fmla="*/ 478 h 479"/>
                <a:gd name="T14" fmla="*/ 276 w 486"/>
                <a:gd name="T15" fmla="*/ 419 h 479"/>
                <a:gd name="T16" fmla="*/ 455 w 486"/>
                <a:gd name="T17" fmla="*/ 239 h 479"/>
                <a:gd name="T18" fmla="*/ 485 w 486"/>
                <a:gd name="T19" fmla="*/ 150 h 479"/>
                <a:gd name="T20" fmla="*/ 470 w 486"/>
                <a:gd name="T21" fmla="*/ 90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6" h="479">
                  <a:moveTo>
                    <a:pt x="396" y="15"/>
                  </a:moveTo>
                  <a:lnTo>
                    <a:pt x="396" y="15"/>
                  </a:lnTo>
                  <a:cubicBezTo>
                    <a:pt x="373" y="0"/>
                    <a:pt x="358" y="0"/>
                    <a:pt x="336" y="0"/>
                  </a:cubicBezTo>
                  <a:cubicBezTo>
                    <a:pt x="299" y="0"/>
                    <a:pt x="269" y="8"/>
                    <a:pt x="246" y="30"/>
                  </a:cubicBezTo>
                  <a:cubicBezTo>
                    <a:pt x="45" y="224"/>
                    <a:pt x="45" y="224"/>
                    <a:pt x="45" y="224"/>
                  </a:cubicBezTo>
                  <a:cubicBezTo>
                    <a:pt x="22" y="254"/>
                    <a:pt x="0" y="291"/>
                    <a:pt x="0" y="329"/>
                  </a:cubicBezTo>
                  <a:cubicBezTo>
                    <a:pt x="0" y="411"/>
                    <a:pt x="67" y="478"/>
                    <a:pt x="157" y="478"/>
                  </a:cubicBezTo>
                  <a:cubicBezTo>
                    <a:pt x="202" y="478"/>
                    <a:pt x="246" y="456"/>
                    <a:pt x="276" y="419"/>
                  </a:cubicBezTo>
                  <a:cubicBezTo>
                    <a:pt x="455" y="239"/>
                    <a:pt x="455" y="239"/>
                    <a:pt x="455" y="239"/>
                  </a:cubicBezTo>
                  <a:cubicBezTo>
                    <a:pt x="470" y="217"/>
                    <a:pt x="485" y="187"/>
                    <a:pt x="485" y="150"/>
                  </a:cubicBezTo>
                  <a:cubicBezTo>
                    <a:pt x="485" y="127"/>
                    <a:pt x="478" y="105"/>
                    <a:pt x="470" y="9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780" name="Line 660"/>
            <p:cNvSpPr>
              <a:spLocks noChangeShapeType="1"/>
            </p:cNvSpPr>
            <p:nvPr/>
          </p:nvSpPr>
          <p:spPr bwMode="auto">
            <a:xfrm flipV="1">
              <a:off x="18460021" y="2092712"/>
              <a:ext cx="178719" cy="18457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grpSp>
      <p:grpSp>
        <p:nvGrpSpPr>
          <p:cNvPr id="22" name="Group 21"/>
          <p:cNvGrpSpPr/>
          <p:nvPr/>
        </p:nvGrpSpPr>
        <p:grpSpPr>
          <a:xfrm>
            <a:off x="19517686" y="1875906"/>
            <a:ext cx="618191" cy="618193"/>
            <a:chOff x="19517686" y="1875906"/>
            <a:chExt cx="618191" cy="618193"/>
          </a:xfrm>
        </p:grpSpPr>
        <p:sp>
          <p:nvSpPr>
            <p:cNvPr id="5781" name="Freeform 661"/>
            <p:cNvSpPr>
              <a:spLocks noChangeArrowheads="1"/>
            </p:cNvSpPr>
            <p:nvPr/>
          </p:nvSpPr>
          <p:spPr bwMode="auto">
            <a:xfrm>
              <a:off x="19655387" y="1875906"/>
              <a:ext cx="480490" cy="477561"/>
            </a:xfrm>
            <a:custGeom>
              <a:avLst/>
              <a:gdLst>
                <a:gd name="T0" fmla="*/ 0 w 725"/>
                <a:gd name="T1" fmla="*/ 358 h 717"/>
                <a:gd name="T2" fmla="*/ 0 w 725"/>
                <a:gd name="T3" fmla="*/ 358 h 717"/>
                <a:gd name="T4" fmla="*/ 358 w 725"/>
                <a:gd name="T5" fmla="*/ 0 h 717"/>
                <a:gd name="T6" fmla="*/ 724 w 725"/>
                <a:gd name="T7" fmla="*/ 358 h 717"/>
                <a:gd name="T8" fmla="*/ 358 w 725"/>
                <a:gd name="T9" fmla="*/ 716 h 717"/>
                <a:gd name="T10" fmla="*/ 0 w 725"/>
                <a:gd name="T11" fmla="*/ 358 h 717"/>
              </a:gdLst>
              <a:ahLst/>
              <a:cxnLst>
                <a:cxn ang="0">
                  <a:pos x="T0" y="T1"/>
                </a:cxn>
                <a:cxn ang="0">
                  <a:pos x="T2" y="T3"/>
                </a:cxn>
                <a:cxn ang="0">
                  <a:pos x="T4" y="T5"/>
                </a:cxn>
                <a:cxn ang="0">
                  <a:pos x="T6" y="T7"/>
                </a:cxn>
                <a:cxn ang="0">
                  <a:pos x="T8" y="T9"/>
                </a:cxn>
                <a:cxn ang="0">
                  <a:pos x="T10" y="T11"/>
                </a:cxn>
              </a:cxnLst>
              <a:rect l="0" t="0" r="r" b="b"/>
              <a:pathLst>
                <a:path w="725" h="717">
                  <a:moveTo>
                    <a:pt x="0" y="358"/>
                  </a:moveTo>
                  <a:lnTo>
                    <a:pt x="0" y="358"/>
                  </a:lnTo>
                  <a:cubicBezTo>
                    <a:pt x="0" y="156"/>
                    <a:pt x="164" y="0"/>
                    <a:pt x="358" y="0"/>
                  </a:cubicBezTo>
                  <a:cubicBezTo>
                    <a:pt x="560" y="0"/>
                    <a:pt x="724" y="156"/>
                    <a:pt x="724" y="358"/>
                  </a:cubicBezTo>
                  <a:cubicBezTo>
                    <a:pt x="724" y="552"/>
                    <a:pt x="560" y="716"/>
                    <a:pt x="358" y="716"/>
                  </a:cubicBezTo>
                  <a:cubicBezTo>
                    <a:pt x="164" y="716"/>
                    <a:pt x="0" y="552"/>
                    <a:pt x="0" y="358"/>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782" name="Line 662"/>
            <p:cNvSpPr>
              <a:spLocks noChangeShapeType="1"/>
            </p:cNvSpPr>
            <p:nvPr/>
          </p:nvSpPr>
          <p:spPr bwMode="auto">
            <a:xfrm flipV="1">
              <a:off x="19517686" y="2280220"/>
              <a:ext cx="208019" cy="21387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783" name="Line 663"/>
            <p:cNvSpPr>
              <a:spLocks noChangeShapeType="1"/>
            </p:cNvSpPr>
            <p:nvPr/>
          </p:nvSpPr>
          <p:spPr bwMode="auto">
            <a:xfrm>
              <a:off x="19517686" y="2324169"/>
              <a:ext cx="169930" cy="16993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grpSp>
      <p:grpSp>
        <p:nvGrpSpPr>
          <p:cNvPr id="23" name="Group 22"/>
          <p:cNvGrpSpPr/>
          <p:nvPr/>
        </p:nvGrpSpPr>
        <p:grpSpPr>
          <a:xfrm>
            <a:off x="20789226" y="1875904"/>
            <a:ext cx="624053" cy="618194"/>
            <a:chOff x="20789226" y="1875904"/>
            <a:chExt cx="624053" cy="618194"/>
          </a:xfrm>
        </p:grpSpPr>
        <p:sp>
          <p:nvSpPr>
            <p:cNvPr id="5784" name="Freeform 664"/>
            <p:cNvSpPr>
              <a:spLocks noChangeArrowheads="1"/>
            </p:cNvSpPr>
            <p:nvPr/>
          </p:nvSpPr>
          <p:spPr bwMode="auto">
            <a:xfrm>
              <a:off x="20789226" y="2016537"/>
              <a:ext cx="480490" cy="477561"/>
            </a:xfrm>
            <a:custGeom>
              <a:avLst/>
              <a:gdLst>
                <a:gd name="T0" fmla="*/ 724 w 725"/>
                <a:gd name="T1" fmla="*/ 358 h 717"/>
                <a:gd name="T2" fmla="*/ 724 w 725"/>
                <a:gd name="T3" fmla="*/ 358 h 717"/>
                <a:gd name="T4" fmla="*/ 366 w 725"/>
                <a:gd name="T5" fmla="*/ 716 h 717"/>
                <a:gd name="T6" fmla="*/ 0 w 725"/>
                <a:gd name="T7" fmla="*/ 358 h 717"/>
                <a:gd name="T8" fmla="*/ 366 w 725"/>
                <a:gd name="T9" fmla="*/ 0 h 717"/>
                <a:gd name="T10" fmla="*/ 724 w 725"/>
                <a:gd name="T11" fmla="*/ 358 h 717"/>
              </a:gdLst>
              <a:ahLst/>
              <a:cxnLst>
                <a:cxn ang="0">
                  <a:pos x="T0" y="T1"/>
                </a:cxn>
                <a:cxn ang="0">
                  <a:pos x="T2" y="T3"/>
                </a:cxn>
                <a:cxn ang="0">
                  <a:pos x="T4" y="T5"/>
                </a:cxn>
                <a:cxn ang="0">
                  <a:pos x="T6" y="T7"/>
                </a:cxn>
                <a:cxn ang="0">
                  <a:pos x="T8" y="T9"/>
                </a:cxn>
                <a:cxn ang="0">
                  <a:pos x="T10" y="T11"/>
                </a:cxn>
              </a:cxnLst>
              <a:rect l="0" t="0" r="r" b="b"/>
              <a:pathLst>
                <a:path w="725" h="717">
                  <a:moveTo>
                    <a:pt x="724" y="358"/>
                  </a:moveTo>
                  <a:lnTo>
                    <a:pt x="724" y="358"/>
                  </a:lnTo>
                  <a:cubicBezTo>
                    <a:pt x="724" y="559"/>
                    <a:pt x="560" y="716"/>
                    <a:pt x="366" y="716"/>
                  </a:cubicBezTo>
                  <a:cubicBezTo>
                    <a:pt x="164" y="716"/>
                    <a:pt x="0" y="559"/>
                    <a:pt x="0" y="358"/>
                  </a:cubicBezTo>
                  <a:cubicBezTo>
                    <a:pt x="0" y="156"/>
                    <a:pt x="164" y="0"/>
                    <a:pt x="366" y="0"/>
                  </a:cubicBezTo>
                  <a:cubicBezTo>
                    <a:pt x="560" y="0"/>
                    <a:pt x="724" y="156"/>
                    <a:pt x="724" y="358"/>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785" name="Line 665"/>
            <p:cNvSpPr>
              <a:spLocks noChangeShapeType="1"/>
            </p:cNvSpPr>
            <p:nvPr/>
          </p:nvSpPr>
          <p:spPr bwMode="auto">
            <a:xfrm flipH="1">
              <a:off x="21199402" y="1875906"/>
              <a:ext cx="213877" cy="20801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786" name="Freeform 666"/>
            <p:cNvSpPr>
              <a:spLocks noChangeArrowheads="1"/>
            </p:cNvSpPr>
            <p:nvPr/>
          </p:nvSpPr>
          <p:spPr bwMode="auto">
            <a:xfrm>
              <a:off x="21231631" y="1875904"/>
              <a:ext cx="178719" cy="178721"/>
            </a:xfrm>
            <a:custGeom>
              <a:avLst/>
              <a:gdLst>
                <a:gd name="T0" fmla="*/ 0 w 269"/>
                <a:gd name="T1" fmla="*/ 0 h 269"/>
                <a:gd name="T2" fmla="*/ 268 w 269"/>
                <a:gd name="T3" fmla="*/ 0 h 269"/>
                <a:gd name="T4" fmla="*/ 268 w 269"/>
                <a:gd name="T5" fmla="*/ 268 h 269"/>
              </a:gdLst>
              <a:ahLst/>
              <a:cxnLst>
                <a:cxn ang="0">
                  <a:pos x="T0" y="T1"/>
                </a:cxn>
                <a:cxn ang="0">
                  <a:pos x="T2" y="T3"/>
                </a:cxn>
                <a:cxn ang="0">
                  <a:pos x="T4" y="T5"/>
                </a:cxn>
              </a:cxnLst>
              <a:rect l="0" t="0" r="r" b="b"/>
              <a:pathLst>
                <a:path w="269" h="269">
                  <a:moveTo>
                    <a:pt x="0" y="0"/>
                  </a:moveTo>
                  <a:lnTo>
                    <a:pt x="268" y="0"/>
                  </a:lnTo>
                  <a:lnTo>
                    <a:pt x="268" y="268"/>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grpSp>
      <p:grpSp>
        <p:nvGrpSpPr>
          <p:cNvPr id="24" name="Group 23"/>
          <p:cNvGrpSpPr/>
          <p:nvPr/>
        </p:nvGrpSpPr>
        <p:grpSpPr>
          <a:xfrm>
            <a:off x="22069559" y="1875904"/>
            <a:ext cx="621123" cy="615264"/>
            <a:chOff x="22069559" y="1875904"/>
            <a:chExt cx="621123" cy="615264"/>
          </a:xfrm>
        </p:grpSpPr>
        <p:sp>
          <p:nvSpPr>
            <p:cNvPr id="5787" name="Freeform 667"/>
            <p:cNvSpPr>
              <a:spLocks noChangeArrowheads="1"/>
            </p:cNvSpPr>
            <p:nvPr/>
          </p:nvSpPr>
          <p:spPr bwMode="auto">
            <a:xfrm>
              <a:off x="22447507" y="1875904"/>
              <a:ext cx="243175" cy="237317"/>
            </a:xfrm>
            <a:custGeom>
              <a:avLst/>
              <a:gdLst>
                <a:gd name="T0" fmla="*/ 0 w 367"/>
                <a:gd name="T1" fmla="*/ 179 h 359"/>
                <a:gd name="T2" fmla="*/ 0 w 367"/>
                <a:gd name="T3" fmla="*/ 179 h 359"/>
                <a:gd name="T4" fmla="*/ 187 w 367"/>
                <a:gd name="T5" fmla="*/ 358 h 359"/>
                <a:gd name="T6" fmla="*/ 366 w 367"/>
                <a:gd name="T7" fmla="*/ 179 h 359"/>
                <a:gd name="T8" fmla="*/ 187 w 367"/>
                <a:gd name="T9" fmla="*/ 0 h 359"/>
                <a:gd name="T10" fmla="*/ 0 w 367"/>
                <a:gd name="T11" fmla="*/ 179 h 359"/>
              </a:gdLst>
              <a:ahLst/>
              <a:cxnLst>
                <a:cxn ang="0">
                  <a:pos x="T0" y="T1"/>
                </a:cxn>
                <a:cxn ang="0">
                  <a:pos x="T2" y="T3"/>
                </a:cxn>
                <a:cxn ang="0">
                  <a:pos x="T4" y="T5"/>
                </a:cxn>
                <a:cxn ang="0">
                  <a:pos x="T6" y="T7"/>
                </a:cxn>
                <a:cxn ang="0">
                  <a:pos x="T8" y="T9"/>
                </a:cxn>
                <a:cxn ang="0">
                  <a:pos x="T10" y="T11"/>
                </a:cxn>
              </a:cxnLst>
              <a:rect l="0" t="0" r="r" b="b"/>
              <a:pathLst>
                <a:path w="367" h="359">
                  <a:moveTo>
                    <a:pt x="0" y="179"/>
                  </a:moveTo>
                  <a:lnTo>
                    <a:pt x="0" y="179"/>
                  </a:lnTo>
                  <a:cubicBezTo>
                    <a:pt x="0" y="276"/>
                    <a:pt x="83" y="358"/>
                    <a:pt x="187" y="358"/>
                  </a:cubicBezTo>
                  <a:cubicBezTo>
                    <a:pt x="284" y="358"/>
                    <a:pt x="366" y="276"/>
                    <a:pt x="366" y="179"/>
                  </a:cubicBezTo>
                  <a:cubicBezTo>
                    <a:pt x="366" y="74"/>
                    <a:pt x="284" y="0"/>
                    <a:pt x="187" y="0"/>
                  </a:cubicBezTo>
                  <a:cubicBezTo>
                    <a:pt x="83" y="0"/>
                    <a:pt x="0" y="74"/>
                    <a:pt x="0" y="17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788" name="Freeform 668"/>
            <p:cNvSpPr>
              <a:spLocks noChangeArrowheads="1"/>
            </p:cNvSpPr>
            <p:nvPr/>
          </p:nvSpPr>
          <p:spPr bwMode="auto">
            <a:xfrm>
              <a:off x="22069559" y="2183536"/>
              <a:ext cx="199228" cy="199228"/>
            </a:xfrm>
            <a:custGeom>
              <a:avLst/>
              <a:gdLst>
                <a:gd name="T0" fmla="*/ 299 w 300"/>
                <a:gd name="T1" fmla="*/ 150 h 300"/>
                <a:gd name="T2" fmla="*/ 299 w 300"/>
                <a:gd name="T3" fmla="*/ 150 h 300"/>
                <a:gd name="T4" fmla="*/ 149 w 300"/>
                <a:gd name="T5" fmla="*/ 299 h 300"/>
                <a:gd name="T6" fmla="*/ 0 w 300"/>
                <a:gd name="T7" fmla="*/ 150 h 300"/>
                <a:gd name="T8" fmla="*/ 149 w 300"/>
                <a:gd name="T9" fmla="*/ 0 h 300"/>
                <a:gd name="T10" fmla="*/ 299 w 300"/>
                <a:gd name="T11" fmla="*/ 150 h 300"/>
              </a:gdLst>
              <a:ahLst/>
              <a:cxnLst>
                <a:cxn ang="0">
                  <a:pos x="T0" y="T1"/>
                </a:cxn>
                <a:cxn ang="0">
                  <a:pos x="T2" y="T3"/>
                </a:cxn>
                <a:cxn ang="0">
                  <a:pos x="T4" y="T5"/>
                </a:cxn>
                <a:cxn ang="0">
                  <a:pos x="T6" y="T7"/>
                </a:cxn>
                <a:cxn ang="0">
                  <a:pos x="T8" y="T9"/>
                </a:cxn>
                <a:cxn ang="0">
                  <a:pos x="T10" y="T11"/>
                </a:cxn>
              </a:cxnLst>
              <a:rect l="0" t="0" r="r" b="b"/>
              <a:pathLst>
                <a:path w="300" h="300">
                  <a:moveTo>
                    <a:pt x="299" y="150"/>
                  </a:moveTo>
                  <a:lnTo>
                    <a:pt x="299" y="150"/>
                  </a:lnTo>
                  <a:cubicBezTo>
                    <a:pt x="299" y="232"/>
                    <a:pt x="232" y="299"/>
                    <a:pt x="149" y="299"/>
                  </a:cubicBezTo>
                  <a:cubicBezTo>
                    <a:pt x="67" y="299"/>
                    <a:pt x="0" y="232"/>
                    <a:pt x="0" y="150"/>
                  </a:cubicBezTo>
                  <a:cubicBezTo>
                    <a:pt x="0" y="67"/>
                    <a:pt x="67" y="0"/>
                    <a:pt x="149" y="0"/>
                  </a:cubicBezTo>
                  <a:cubicBezTo>
                    <a:pt x="232" y="0"/>
                    <a:pt x="299" y="67"/>
                    <a:pt x="299" y="15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789" name="Freeform 669"/>
            <p:cNvSpPr>
              <a:spLocks noChangeArrowheads="1"/>
            </p:cNvSpPr>
            <p:nvPr/>
          </p:nvSpPr>
          <p:spPr bwMode="auto">
            <a:xfrm>
              <a:off x="22456296" y="2332958"/>
              <a:ext cx="164070" cy="158210"/>
            </a:xfrm>
            <a:custGeom>
              <a:avLst/>
              <a:gdLst>
                <a:gd name="T0" fmla="*/ 0 w 248"/>
                <a:gd name="T1" fmla="*/ 120 h 240"/>
                <a:gd name="T2" fmla="*/ 0 w 248"/>
                <a:gd name="T3" fmla="*/ 120 h 240"/>
                <a:gd name="T4" fmla="*/ 120 w 248"/>
                <a:gd name="T5" fmla="*/ 0 h 240"/>
                <a:gd name="T6" fmla="*/ 247 w 248"/>
                <a:gd name="T7" fmla="*/ 120 h 240"/>
                <a:gd name="T8" fmla="*/ 120 w 248"/>
                <a:gd name="T9" fmla="*/ 239 h 240"/>
                <a:gd name="T10" fmla="*/ 0 w 248"/>
                <a:gd name="T11" fmla="*/ 120 h 240"/>
              </a:gdLst>
              <a:ahLst/>
              <a:cxnLst>
                <a:cxn ang="0">
                  <a:pos x="T0" y="T1"/>
                </a:cxn>
                <a:cxn ang="0">
                  <a:pos x="T2" y="T3"/>
                </a:cxn>
                <a:cxn ang="0">
                  <a:pos x="T4" y="T5"/>
                </a:cxn>
                <a:cxn ang="0">
                  <a:pos x="T6" y="T7"/>
                </a:cxn>
                <a:cxn ang="0">
                  <a:pos x="T8" y="T9"/>
                </a:cxn>
                <a:cxn ang="0">
                  <a:pos x="T10" y="T11"/>
                </a:cxn>
              </a:cxnLst>
              <a:rect l="0" t="0" r="r" b="b"/>
              <a:pathLst>
                <a:path w="248" h="240">
                  <a:moveTo>
                    <a:pt x="0" y="120"/>
                  </a:moveTo>
                  <a:lnTo>
                    <a:pt x="0" y="120"/>
                  </a:lnTo>
                  <a:cubicBezTo>
                    <a:pt x="0" y="52"/>
                    <a:pt x="60" y="0"/>
                    <a:pt x="120" y="0"/>
                  </a:cubicBezTo>
                  <a:cubicBezTo>
                    <a:pt x="187" y="0"/>
                    <a:pt x="247" y="52"/>
                    <a:pt x="247" y="120"/>
                  </a:cubicBezTo>
                  <a:cubicBezTo>
                    <a:pt x="247" y="187"/>
                    <a:pt x="187" y="239"/>
                    <a:pt x="120" y="239"/>
                  </a:cubicBezTo>
                  <a:cubicBezTo>
                    <a:pt x="60" y="239"/>
                    <a:pt x="0" y="187"/>
                    <a:pt x="0" y="12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790" name="Line 670"/>
            <p:cNvSpPr>
              <a:spLocks noChangeShapeType="1"/>
            </p:cNvSpPr>
            <p:nvPr/>
          </p:nvSpPr>
          <p:spPr bwMode="auto">
            <a:xfrm flipH="1" flipV="1">
              <a:off x="22254137" y="2321238"/>
              <a:ext cx="205088" cy="84966"/>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791" name="Line 671"/>
            <p:cNvSpPr>
              <a:spLocks noChangeShapeType="1"/>
            </p:cNvSpPr>
            <p:nvPr/>
          </p:nvSpPr>
          <p:spPr bwMode="auto">
            <a:xfrm flipV="1">
              <a:off x="22248279" y="2072205"/>
              <a:ext cx="216806" cy="14356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grpSp>
      <p:grpSp>
        <p:nvGrpSpPr>
          <p:cNvPr id="26" name="Group 25"/>
          <p:cNvGrpSpPr/>
          <p:nvPr/>
        </p:nvGrpSpPr>
        <p:grpSpPr>
          <a:xfrm>
            <a:off x="14458311" y="9576762"/>
            <a:ext cx="621123" cy="533227"/>
            <a:chOff x="14458311" y="9576762"/>
            <a:chExt cx="621123" cy="533227"/>
          </a:xfrm>
        </p:grpSpPr>
        <p:sp>
          <p:nvSpPr>
            <p:cNvPr id="5264" name="Freeform 144"/>
            <p:cNvSpPr>
              <a:spLocks noChangeArrowheads="1"/>
            </p:cNvSpPr>
            <p:nvPr/>
          </p:nvSpPr>
          <p:spPr bwMode="auto">
            <a:xfrm>
              <a:off x="14458311" y="9793568"/>
              <a:ext cx="125984" cy="205088"/>
            </a:xfrm>
            <a:custGeom>
              <a:avLst/>
              <a:gdLst>
                <a:gd name="T0" fmla="*/ 157 w 188"/>
                <a:gd name="T1" fmla="*/ 306 h 307"/>
                <a:gd name="T2" fmla="*/ 157 w 188"/>
                <a:gd name="T3" fmla="*/ 306 h 307"/>
                <a:gd name="T4" fmla="*/ 0 w 188"/>
                <a:gd name="T5" fmla="*/ 150 h 307"/>
                <a:gd name="T6" fmla="*/ 157 w 188"/>
                <a:gd name="T7" fmla="*/ 0 h 307"/>
                <a:gd name="T8" fmla="*/ 187 w 188"/>
                <a:gd name="T9" fmla="*/ 0 h 307"/>
                <a:gd name="T10" fmla="*/ 187 w 188"/>
                <a:gd name="T11" fmla="*/ 306 h 307"/>
                <a:gd name="T12" fmla="*/ 157 w 188"/>
                <a:gd name="T13" fmla="*/ 306 h 307"/>
              </a:gdLst>
              <a:ahLst/>
              <a:cxnLst>
                <a:cxn ang="0">
                  <a:pos x="T0" y="T1"/>
                </a:cxn>
                <a:cxn ang="0">
                  <a:pos x="T2" y="T3"/>
                </a:cxn>
                <a:cxn ang="0">
                  <a:pos x="T4" y="T5"/>
                </a:cxn>
                <a:cxn ang="0">
                  <a:pos x="T6" y="T7"/>
                </a:cxn>
                <a:cxn ang="0">
                  <a:pos x="T8" y="T9"/>
                </a:cxn>
                <a:cxn ang="0">
                  <a:pos x="T10" y="T11"/>
                </a:cxn>
                <a:cxn ang="0">
                  <a:pos x="T12" y="T13"/>
                </a:cxn>
              </a:cxnLst>
              <a:rect l="0" t="0" r="r" b="b"/>
              <a:pathLst>
                <a:path w="188" h="307">
                  <a:moveTo>
                    <a:pt x="157" y="306"/>
                  </a:moveTo>
                  <a:lnTo>
                    <a:pt x="157" y="306"/>
                  </a:lnTo>
                  <a:cubicBezTo>
                    <a:pt x="68" y="306"/>
                    <a:pt x="0" y="239"/>
                    <a:pt x="0" y="150"/>
                  </a:cubicBezTo>
                  <a:cubicBezTo>
                    <a:pt x="0" y="67"/>
                    <a:pt x="68" y="0"/>
                    <a:pt x="157" y="0"/>
                  </a:cubicBezTo>
                  <a:cubicBezTo>
                    <a:pt x="187" y="0"/>
                    <a:pt x="187" y="0"/>
                    <a:pt x="187" y="0"/>
                  </a:cubicBezTo>
                  <a:cubicBezTo>
                    <a:pt x="187" y="306"/>
                    <a:pt x="187" y="306"/>
                    <a:pt x="187" y="306"/>
                  </a:cubicBezTo>
                  <a:lnTo>
                    <a:pt x="157" y="306"/>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265" name="Freeform 145"/>
            <p:cNvSpPr>
              <a:spLocks noChangeArrowheads="1"/>
            </p:cNvSpPr>
            <p:nvPr/>
          </p:nvSpPr>
          <p:spPr bwMode="auto">
            <a:xfrm>
              <a:off x="14959312" y="9793568"/>
              <a:ext cx="120122" cy="205088"/>
            </a:xfrm>
            <a:custGeom>
              <a:avLst/>
              <a:gdLst>
                <a:gd name="T0" fmla="*/ 29 w 180"/>
                <a:gd name="T1" fmla="*/ 0 h 307"/>
                <a:gd name="T2" fmla="*/ 29 w 180"/>
                <a:gd name="T3" fmla="*/ 0 h 307"/>
                <a:gd name="T4" fmla="*/ 179 w 180"/>
                <a:gd name="T5" fmla="*/ 150 h 307"/>
                <a:gd name="T6" fmla="*/ 29 w 180"/>
                <a:gd name="T7" fmla="*/ 306 h 307"/>
                <a:gd name="T8" fmla="*/ 0 w 180"/>
                <a:gd name="T9" fmla="*/ 306 h 307"/>
                <a:gd name="T10" fmla="*/ 0 w 180"/>
                <a:gd name="T11" fmla="*/ 0 h 307"/>
                <a:gd name="T12" fmla="*/ 29 w 180"/>
                <a:gd name="T13" fmla="*/ 0 h 307"/>
              </a:gdLst>
              <a:ahLst/>
              <a:cxnLst>
                <a:cxn ang="0">
                  <a:pos x="T0" y="T1"/>
                </a:cxn>
                <a:cxn ang="0">
                  <a:pos x="T2" y="T3"/>
                </a:cxn>
                <a:cxn ang="0">
                  <a:pos x="T4" y="T5"/>
                </a:cxn>
                <a:cxn ang="0">
                  <a:pos x="T6" y="T7"/>
                </a:cxn>
                <a:cxn ang="0">
                  <a:pos x="T8" y="T9"/>
                </a:cxn>
                <a:cxn ang="0">
                  <a:pos x="T10" y="T11"/>
                </a:cxn>
                <a:cxn ang="0">
                  <a:pos x="T12" y="T13"/>
                </a:cxn>
              </a:cxnLst>
              <a:rect l="0" t="0" r="r" b="b"/>
              <a:pathLst>
                <a:path w="180" h="307">
                  <a:moveTo>
                    <a:pt x="29" y="0"/>
                  </a:moveTo>
                  <a:lnTo>
                    <a:pt x="29" y="0"/>
                  </a:lnTo>
                  <a:cubicBezTo>
                    <a:pt x="111" y="0"/>
                    <a:pt x="179" y="67"/>
                    <a:pt x="179" y="150"/>
                  </a:cubicBezTo>
                  <a:cubicBezTo>
                    <a:pt x="179" y="239"/>
                    <a:pt x="111" y="306"/>
                    <a:pt x="29" y="306"/>
                  </a:cubicBezTo>
                  <a:cubicBezTo>
                    <a:pt x="0" y="306"/>
                    <a:pt x="0" y="306"/>
                    <a:pt x="0" y="306"/>
                  </a:cubicBezTo>
                  <a:cubicBezTo>
                    <a:pt x="0" y="0"/>
                    <a:pt x="0" y="0"/>
                    <a:pt x="0" y="0"/>
                  </a:cubicBezTo>
                  <a:lnTo>
                    <a:pt x="29"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266" name="Freeform 146"/>
            <p:cNvSpPr>
              <a:spLocks noChangeArrowheads="1"/>
            </p:cNvSpPr>
            <p:nvPr/>
          </p:nvSpPr>
          <p:spPr bwMode="auto">
            <a:xfrm>
              <a:off x="14584295" y="9576762"/>
              <a:ext cx="377947" cy="249035"/>
            </a:xfrm>
            <a:custGeom>
              <a:avLst/>
              <a:gdLst>
                <a:gd name="T0" fmla="*/ 0 w 569"/>
                <a:gd name="T1" fmla="*/ 373 h 374"/>
                <a:gd name="T2" fmla="*/ 0 w 569"/>
                <a:gd name="T3" fmla="*/ 373 h 374"/>
                <a:gd name="T4" fmla="*/ 0 w 569"/>
                <a:gd name="T5" fmla="*/ 239 h 374"/>
                <a:gd name="T6" fmla="*/ 284 w 569"/>
                <a:gd name="T7" fmla="*/ 0 h 374"/>
                <a:gd name="T8" fmla="*/ 568 w 569"/>
                <a:gd name="T9" fmla="*/ 239 h 374"/>
                <a:gd name="T10" fmla="*/ 568 w 569"/>
                <a:gd name="T11" fmla="*/ 328 h 374"/>
              </a:gdLst>
              <a:ahLst/>
              <a:cxnLst>
                <a:cxn ang="0">
                  <a:pos x="T0" y="T1"/>
                </a:cxn>
                <a:cxn ang="0">
                  <a:pos x="T2" y="T3"/>
                </a:cxn>
                <a:cxn ang="0">
                  <a:pos x="T4" y="T5"/>
                </a:cxn>
                <a:cxn ang="0">
                  <a:pos x="T6" y="T7"/>
                </a:cxn>
                <a:cxn ang="0">
                  <a:pos x="T8" y="T9"/>
                </a:cxn>
                <a:cxn ang="0">
                  <a:pos x="T10" y="T11"/>
                </a:cxn>
              </a:cxnLst>
              <a:rect l="0" t="0" r="r" b="b"/>
              <a:pathLst>
                <a:path w="569" h="374">
                  <a:moveTo>
                    <a:pt x="0" y="373"/>
                  </a:moveTo>
                  <a:lnTo>
                    <a:pt x="0" y="373"/>
                  </a:lnTo>
                  <a:cubicBezTo>
                    <a:pt x="0" y="239"/>
                    <a:pt x="0" y="239"/>
                    <a:pt x="0" y="239"/>
                  </a:cubicBezTo>
                  <a:cubicBezTo>
                    <a:pt x="0" y="239"/>
                    <a:pt x="0" y="0"/>
                    <a:pt x="284" y="0"/>
                  </a:cubicBezTo>
                  <a:cubicBezTo>
                    <a:pt x="568" y="0"/>
                    <a:pt x="568" y="239"/>
                    <a:pt x="568" y="239"/>
                  </a:cubicBezTo>
                  <a:cubicBezTo>
                    <a:pt x="568" y="328"/>
                    <a:pt x="568" y="328"/>
                    <a:pt x="568" y="328"/>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67" name="Freeform 147"/>
            <p:cNvSpPr>
              <a:spLocks noChangeArrowheads="1"/>
            </p:cNvSpPr>
            <p:nvPr/>
          </p:nvSpPr>
          <p:spPr bwMode="auto">
            <a:xfrm>
              <a:off x="14730786" y="9998656"/>
              <a:ext cx="228526" cy="111333"/>
            </a:xfrm>
            <a:custGeom>
              <a:avLst/>
              <a:gdLst>
                <a:gd name="T0" fmla="*/ 344 w 345"/>
                <a:gd name="T1" fmla="*/ 0 h 166"/>
                <a:gd name="T2" fmla="*/ 344 w 345"/>
                <a:gd name="T3" fmla="*/ 75 h 166"/>
                <a:gd name="T4" fmla="*/ 119 w 345"/>
                <a:gd name="T5" fmla="*/ 165 h 166"/>
                <a:gd name="T6" fmla="*/ 0 w 345"/>
                <a:gd name="T7" fmla="*/ 165 h 166"/>
                <a:gd name="T8" fmla="*/ 0 w 345"/>
                <a:gd name="T9" fmla="*/ 105 h 166"/>
                <a:gd name="T10" fmla="*/ 119 w 345"/>
                <a:gd name="T11" fmla="*/ 105 h 166"/>
                <a:gd name="T12" fmla="*/ 119 w 345"/>
                <a:gd name="T13" fmla="*/ 150 h 166"/>
              </a:gdLst>
              <a:ahLst/>
              <a:cxnLst>
                <a:cxn ang="0">
                  <a:pos x="T0" y="T1"/>
                </a:cxn>
                <a:cxn ang="0">
                  <a:pos x="T2" y="T3"/>
                </a:cxn>
                <a:cxn ang="0">
                  <a:pos x="T4" y="T5"/>
                </a:cxn>
                <a:cxn ang="0">
                  <a:pos x="T6" y="T7"/>
                </a:cxn>
                <a:cxn ang="0">
                  <a:pos x="T8" y="T9"/>
                </a:cxn>
                <a:cxn ang="0">
                  <a:pos x="T10" y="T11"/>
                </a:cxn>
                <a:cxn ang="0">
                  <a:pos x="T12" y="T13"/>
                </a:cxn>
              </a:cxnLst>
              <a:rect l="0" t="0" r="r" b="b"/>
              <a:pathLst>
                <a:path w="345" h="166">
                  <a:moveTo>
                    <a:pt x="344" y="0"/>
                  </a:moveTo>
                  <a:lnTo>
                    <a:pt x="344" y="75"/>
                  </a:lnTo>
                  <a:lnTo>
                    <a:pt x="119" y="165"/>
                  </a:lnTo>
                  <a:lnTo>
                    <a:pt x="0" y="165"/>
                  </a:lnTo>
                  <a:lnTo>
                    <a:pt x="0" y="105"/>
                  </a:lnTo>
                  <a:lnTo>
                    <a:pt x="119" y="105"/>
                  </a:lnTo>
                  <a:lnTo>
                    <a:pt x="119" y="15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grpSp>
      <p:sp>
        <p:nvSpPr>
          <p:cNvPr id="5268" name="Freeform 148"/>
          <p:cNvSpPr>
            <a:spLocks noChangeArrowheads="1"/>
          </p:cNvSpPr>
          <p:nvPr/>
        </p:nvSpPr>
        <p:spPr bwMode="auto">
          <a:xfrm>
            <a:off x="15738643" y="9526956"/>
            <a:ext cx="269543" cy="269543"/>
          </a:xfrm>
          <a:custGeom>
            <a:avLst/>
            <a:gdLst>
              <a:gd name="T0" fmla="*/ 194 w 404"/>
              <a:gd name="T1" fmla="*/ 0 h 404"/>
              <a:gd name="T2" fmla="*/ 0 w 404"/>
              <a:gd name="T3" fmla="*/ 194 h 404"/>
              <a:gd name="T4" fmla="*/ 209 w 404"/>
              <a:gd name="T5" fmla="*/ 403 h 404"/>
              <a:gd name="T6" fmla="*/ 403 w 404"/>
              <a:gd name="T7" fmla="*/ 209 h 404"/>
              <a:gd name="T8" fmla="*/ 194 w 404"/>
              <a:gd name="T9" fmla="*/ 0 h 404"/>
            </a:gdLst>
            <a:ahLst/>
            <a:cxnLst>
              <a:cxn ang="0">
                <a:pos x="T0" y="T1"/>
              </a:cxn>
              <a:cxn ang="0">
                <a:pos x="T2" y="T3"/>
              </a:cxn>
              <a:cxn ang="0">
                <a:pos x="T4" y="T5"/>
              </a:cxn>
              <a:cxn ang="0">
                <a:pos x="T6" y="T7"/>
              </a:cxn>
              <a:cxn ang="0">
                <a:pos x="T8" y="T9"/>
              </a:cxn>
            </a:cxnLst>
            <a:rect l="0" t="0" r="r" b="b"/>
            <a:pathLst>
              <a:path w="404" h="404">
                <a:moveTo>
                  <a:pt x="194" y="0"/>
                </a:moveTo>
                <a:lnTo>
                  <a:pt x="0" y="194"/>
                </a:lnTo>
                <a:lnTo>
                  <a:pt x="209" y="403"/>
                </a:lnTo>
                <a:lnTo>
                  <a:pt x="403" y="209"/>
                </a:lnTo>
                <a:lnTo>
                  <a:pt x="194"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269" name="Freeform 149"/>
          <p:cNvSpPr>
            <a:spLocks noChangeArrowheads="1"/>
          </p:cNvSpPr>
          <p:nvPr/>
        </p:nvSpPr>
        <p:spPr bwMode="auto">
          <a:xfrm>
            <a:off x="15838258" y="9626569"/>
            <a:ext cx="521509" cy="521509"/>
          </a:xfrm>
          <a:custGeom>
            <a:avLst/>
            <a:gdLst>
              <a:gd name="T0" fmla="*/ 313 w 784"/>
              <a:gd name="T1" fmla="*/ 0 h 784"/>
              <a:gd name="T2" fmla="*/ 0 w 784"/>
              <a:gd name="T3" fmla="*/ 313 h 784"/>
              <a:gd name="T4" fmla="*/ 462 w 784"/>
              <a:gd name="T5" fmla="*/ 783 h 784"/>
              <a:gd name="T6" fmla="*/ 783 w 784"/>
              <a:gd name="T7" fmla="*/ 470 h 784"/>
              <a:gd name="T8" fmla="*/ 313 w 784"/>
              <a:gd name="T9" fmla="*/ 0 h 784"/>
            </a:gdLst>
            <a:ahLst/>
            <a:cxnLst>
              <a:cxn ang="0">
                <a:pos x="T0" y="T1"/>
              </a:cxn>
              <a:cxn ang="0">
                <a:pos x="T2" y="T3"/>
              </a:cxn>
              <a:cxn ang="0">
                <a:pos x="T4" y="T5"/>
              </a:cxn>
              <a:cxn ang="0">
                <a:pos x="T6" y="T7"/>
              </a:cxn>
              <a:cxn ang="0">
                <a:pos x="T8" y="T9"/>
              </a:cxn>
            </a:cxnLst>
            <a:rect l="0" t="0" r="r" b="b"/>
            <a:pathLst>
              <a:path w="784" h="784">
                <a:moveTo>
                  <a:pt x="313" y="0"/>
                </a:moveTo>
                <a:lnTo>
                  <a:pt x="0" y="313"/>
                </a:lnTo>
                <a:lnTo>
                  <a:pt x="462" y="783"/>
                </a:lnTo>
                <a:lnTo>
                  <a:pt x="783" y="470"/>
                </a:lnTo>
                <a:lnTo>
                  <a:pt x="313"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270" name="Line 150"/>
          <p:cNvSpPr>
            <a:spLocks noChangeShapeType="1"/>
          </p:cNvSpPr>
          <p:nvPr/>
        </p:nvSpPr>
        <p:spPr bwMode="auto">
          <a:xfrm>
            <a:off x="15797240" y="9647077"/>
            <a:ext cx="87895" cy="90826"/>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71" name="Line 151"/>
          <p:cNvSpPr>
            <a:spLocks noChangeShapeType="1"/>
          </p:cNvSpPr>
          <p:nvPr/>
        </p:nvSpPr>
        <p:spPr bwMode="auto">
          <a:xfrm>
            <a:off x="15858765" y="9585553"/>
            <a:ext cx="87895" cy="87895"/>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72" name="Freeform 152"/>
          <p:cNvSpPr>
            <a:spLocks noChangeArrowheads="1"/>
          </p:cNvSpPr>
          <p:nvPr/>
        </p:nvSpPr>
        <p:spPr bwMode="auto">
          <a:xfrm>
            <a:off x="17013114" y="9784781"/>
            <a:ext cx="621122" cy="263684"/>
          </a:xfrm>
          <a:custGeom>
            <a:avLst/>
            <a:gdLst>
              <a:gd name="T0" fmla="*/ 739 w 934"/>
              <a:gd name="T1" fmla="*/ 0 h 397"/>
              <a:gd name="T2" fmla="*/ 739 w 934"/>
              <a:gd name="T3" fmla="*/ 0 h 397"/>
              <a:gd name="T4" fmla="*/ 201 w 934"/>
              <a:gd name="T5" fmla="*/ 0 h 397"/>
              <a:gd name="T6" fmla="*/ 0 w 934"/>
              <a:gd name="T7" fmla="*/ 202 h 397"/>
              <a:gd name="T8" fmla="*/ 201 w 934"/>
              <a:gd name="T9" fmla="*/ 396 h 397"/>
              <a:gd name="T10" fmla="*/ 365 w 934"/>
              <a:gd name="T11" fmla="*/ 306 h 397"/>
              <a:gd name="T12" fmla="*/ 574 w 934"/>
              <a:gd name="T13" fmla="*/ 306 h 397"/>
              <a:gd name="T14" fmla="*/ 739 w 934"/>
              <a:gd name="T15" fmla="*/ 396 h 397"/>
              <a:gd name="T16" fmla="*/ 933 w 934"/>
              <a:gd name="T17" fmla="*/ 202 h 397"/>
              <a:gd name="T18" fmla="*/ 739 w 934"/>
              <a:gd name="T19" fmla="*/ 0 h 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34" h="397">
                <a:moveTo>
                  <a:pt x="739" y="0"/>
                </a:moveTo>
                <a:lnTo>
                  <a:pt x="739" y="0"/>
                </a:lnTo>
                <a:cubicBezTo>
                  <a:pt x="201" y="0"/>
                  <a:pt x="201" y="0"/>
                  <a:pt x="201" y="0"/>
                </a:cubicBezTo>
                <a:cubicBezTo>
                  <a:pt x="89" y="0"/>
                  <a:pt x="0" y="90"/>
                  <a:pt x="0" y="202"/>
                </a:cubicBezTo>
                <a:cubicBezTo>
                  <a:pt x="0" y="306"/>
                  <a:pt x="89" y="396"/>
                  <a:pt x="201" y="396"/>
                </a:cubicBezTo>
                <a:cubicBezTo>
                  <a:pt x="268" y="396"/>
                  <a:pt x="328" y="359"/>
                  <a:pt x="365" y="306"/>
                </a:cubicBezTo>
                <a:cubicBezTo>
                  <a:pt x="574" y="306"/>
                  <a:pt x="574" y="306"/>
                  <a:pt x="574" y="306"/>
                </a:cubicBezTo>
                <a:cubicBezTo>
                  <a:pt x="612" y="359"/>
                  <a:pt x="671" y="396"/>
                  <a:pt x="739" y="396"/>
                </a:cubicBezTo>
                <a:cubicBezTo>
                  <a:pt x="843" y="396"/>
                  <a:pt x="933" y="306"/>
                  <a:pt x="933" y="202"/>
                </a:cubicBezTo>
                <a:cubicBezTo>
                  <a:pt x="933" y="90"/>
                  <a:pt x="843" y="0"/>
                  <a:pt x="739"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273" name="Line 153"/>
          <p:cNvSpPr>
            <a:spLocks noChangeShapeType="1"/>
          </p:cNvSpPr>
          <p:nvPr/>
        </p:nvSpPr>
        <p:spPr bwMode="auto">
          <a:xfrm>
            <a:off x="17147885" y="9834586"/>
            <a:ext cx="2931" cy="16407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74" name="Line 154"/>
          <p:cNvSpPr>
            <a:spLocks noChangeShapeType="1"/>
          </p:cNvSpPr>
          <p:nvPr/>
        </p:nvSpPr>
        <p:spPr bwMode="auto">
          <a:xfrm flipH="1">
            <a:off x="17065851" y="9919552"/>
            <a:ext cx="164070"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75" name="Freeform 155"/>
          <p:cNvSpPr>
            <a:spLocks noChangeArrowheads="1"/>
          </p:cNvSpPr>
          <p:nvPr/>
        </p:nvSpPr>
        <p:spPr bwMode="auto">
          <a:xfrm>
            <a:off x="17435008" y="9843377"/>
            <a:ext cx="140631" cy="143560"/>
          </a:xfrm>
          <a:custGeom>
            <a:avLst/>
            <a:gdLst>
              <a:gd name="T0" fmla="*/ 209 w 210"/>
              <a:gd name="T1" fmla="*/ 104 h 217"/>
              <a:gd name="T2" fmla="*/ 209 w 210"/>
              <a:gd name="T3" fmla="*/ 104 h 217"/>
              <a:gd name="T4" fmla="*/ 105 w 210"/>
              <a:gd name="T5" fmla="*/ 216 h 217"/>
              <a:gd name="T6" fmla="*/ 0 w 210"/>
              <a:gd name="T7" fmla="*/ 104 h 217"/>
              <a:gd name="T8" fmla="*/ 105 w 210"/>
              <a:gd name="T9" fmla="*/ 0 h 217"/>
              <a:gd name="T10" fmla="*/ 209 w 210"/>
              <a:gd name="T11" fmla="*/ 104 h 217"/>
            </a:gdLst>
            <a:ahLst/>
            <a:cxnLst>
              <a:cxn ang="0">
                <a:pos x="T0" y="T1"/>
              </a:cxn>
              <a:cxn ang="0">
                <a:pos x="T2" y="T3"/>
              </a:cxn>
              <a:cxn ang="0">
                <a:pos x="T4" y="T5"/>
              </a:cxn>
              <a:cxn ang="0">
                <a:pos x="T6" y="T7"/>
              </a:cxn>
              <a:cxn ang="0">
                <a:pos x="T8" y="T9"/>
              </a:cxn>
              <a:cxn ang="0">
                <a:pos x="T10" y="T11"/>
              </a:cxn>
            </a:cxnLst>
            <a:rect l="0" t="0" r="r" b="b"/>
            <a:pathLst>
              <a:path w="210" h="217">
                <a:moveTo>
                  <a:pt x="209" y="104"/>
                </a:moveTo>
                <a:lnTo>
                  <a:pt x="209" y="104"/>
                </a:lnTo>
                <a:cubicBezTo>
                  <a:pt x="209" y="164"/>
                  <a:pt x="164" y="216"/>
                  <a:pt x="105" y="216"/>
                </a:cubicBezTo>
                <a:cubicBezTo>
                  <a:pt x="45" y="216"/>
                  <a:pt x="0" y="164"/>
                  <a:pt x="0" y="104"/>
                </a:cubicBezTo>
                <a:cubicBezTo>
                  <a:pt x="0" y="52"/>
                  <a:pt x="45" y="0"/>
                  <a:pt x="105" y="0"/>
                </a:cubicBezTo>
                <a:cubicBezTo>
                  <a:pt x="164" y="0"/>
                  <a:pt x="209" y="52"/>
                  <a:pt x="209" y="10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276" name="Line 156"/>
          <p:cNvSpPr>
            <a:spLocks noChangeShapeType="1"/>
          </p:cNvSpPr>
          <p:nvPr/>
        </p:nvSpPr>
        <p:spPr bwMode="auto">
          <a:xfrm>
            <a:off x="17505324" y="9843377"/>
            <a:ext cx="2931" cy="14356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77" name="Line 157"/>
          <p:cNvSpPr>
            <a:spLocks noChangeShapeType="1"/>
          </p:cNvSpPr>
          <p:nvPr/>
        </p:nvSpPr>
        <p:spPr bwMode="auto">
          <a:xfrm flipH="1">
            <a:off x="17432081" y="9919552"/>
            <a:ext cx="143560"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78" name="Freeform 158"/>
          <p:cNvSpPr>
            <a:spLocks noChangeArrowheads="1"/>
          </p:cNvSpPr>
          <p:nvPr/>
        </p:nvSpPr>
        <p:spPr bwMode="auto">
          <a:xfrm>
            <a:off x="17326606" y="9626569"/>
            <a:ext cx="140631" cy="158210"/>
          </a:xfrm>
          <a:custGeom>
            <a:avLst/>
            <a:gdLst>
              <a:gd name="T0" fmla="*/ 0 w 210"/>
              <a:gd name="T1" fmla="*/ 238 h 239"/>
              <a:gd name="T2" fmla="*/ 0 w 210"/>
              <a:gd name="T3" fmla="*/ 149 h 239"/>
              <a:gd name="T4" fmla="*/ 209 w 210"/>
              <a:gd name="T5" fmla="*/ 149 h 239"/>
              <a:gd name="T6" fmla="*/ 209 w 210"/>
              <a:gd name="T7" fmla="*/ 44 h 239"/>
              <a:gd name="T8" fmla="*/ 60 w 210"/>
              <a:gd name="T9" fmla="*/ 44 h 239"/>
              <a:gd name="T10" fmla="*/ 60 w 210"/>
              <a:gd name="T11" fmla="*/ 0 h 239"/>
            </a:gdLst>
            <a:ahLst/>
            <a:cxnLst>
              <a:cxn ang="0">
                <a:pos x="T0" y="T1"/>
              </a:cxn>
              <a:cxn ang="0">
                <a:pos x="T2" y="T3"/>
              </a:cxn>
              <a:cxn ang="0">
                <a:pos x="T4" y="T5"/>
              </a:cxn>
              <a:cxn ang="0">
                <a:pos x="T6" y="T7"/>
              </a:cxn>
              <a:cxn ang="0">
                <a:pos x="T8" y="T9"/>
              </a:cxn>
              <a:cxn ang="0">
                <a:pos x="T10" y="T11"/>
              </a:cxn>
            </a:cxnLst>
            <a:rect l="0" t="0" r="r" b="b"/>
            <a:pathLst>
              <a:path w="210" h="239">
                <a:moveTo>
                  <a:pt x="0" y="238"/>
                </a:moveTo>
                <a:lnTo>
                  <a:pt x="0" y="149"/>
                </a:lnTo>
                <a:lnTo>
                  <a:pt x="209" y="149"/>
                </a:lnTo>
                <a:lnTo>
                  <a:pt x="209" y="44"/>
                </a:lnTo>
                <a:lnTo>
                  <a:pt x="60" y="44"/>
                </a:lnTo>
                <a:lnTo>
                  <a:pt x="60"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03" name="Freeform 83"/>
          <p:cNvSpPr>
            <a:spLocks noChangeArrowheads="1"/>
          </p:cNvSpPr>
          <p:nvPr/>
        </p:nvSpPr>
        <p:spPr bwMode="auto">
          <a:xfrm>
            <a:off x="18217272" y="8247324"/>
            <a:ext cx="621122" cy="626982"/>
          </a:xfrm>
          <a:custGeom>
            <a:avLst/>
            <a:gdLst>
              <a:gd name="T0" fmla="*/ 471 w 935"/>
              <a:gd name="T1" fmla="*/ 0 h 942"/>
              <a:gd name="T2" fmla="*/ 471 w 935"/>
              <a:gd name="T3" fmla="*/ 0 h 942"/>
              <a:gd name="T4" fmla="*/ 934 w 935"/>
              <a:gd name="T5" fmla="*/ 471 h 942"/>
              <a:gd name="T6" fmla="*/ 471 w 935"/>
              <a:gd name="T7" fmla="*/ 933 h 942"/>
              <a:gd name="T8" fmla="*/ 0 w 935"/>
              <a:gd name="T9" fmla="*/ 471 h 942"/>
              <a:gd name="T10" fmla="*/ 471 w 935"/>
              <a:gd name="T11" fmla="*/ 0 h 942"/>
            </a:gdLst>
            <a:ahLst/>
            <a:cxnLst>
              <a:cxn ang="0">
                <a:pos x="T0" y="T1"/>
              </a:cxn>
              <a:cxn ang="0">
                <a:pos x="T2" y="T3"/>
              </a:cxn>
              <a:cxn ang="0">
                <a:pos x="T4" y="T5"/>
              </a:cxn>
              <a:cxn ang="0">
                <a:pos x="T6" y="T7"/>
              </a:cxn>
              <a:cxn ang="0">
                <a:pos x="T8" y="T9"/>
              </a:cxn>
              <a:cxn ang="0">
                <a:pos x="T10" y="T11"/>
              </a:cxn>
            </a:cxnLst>
            <a:rect l="0" t="0" r="r" b="b"/>
            <a:pathLst>
              <a:path w="935" h="942">
                <a:moveTo>
                  <a:pt x="471" y="0"/>
                </a:moveTo>
                <a:lnTo>
                  <a:pt x="471" y="0"/>
                </a:lnTo>
                <a:cubicBezTo>
                  <a:pt x="725" y="0"/>
                  <a:pt x="934" y="209"/>
                  <a:pt x="934" y="471"/>
                </a:cubicBezTo>
                <a:cubicBezTo>
                  <a:pt x="934" y="724"/>
                  <a:pt x="725" y="941"/>
                  <a:pt x="471" y="933"/>
                </a:cubicBezTo>
                <a:cubicBezTo>
                  <a:pt x="209" y="941"/>
                  <a:pt x="0" y="724"/>
                  <a:pt x="0" y="471"/>
                </a:cubicBezTo>
                <a:cubicBezTo>
                  <a:pt x="0" y="209"/>
                  <a:pt x="209" y="0"/>
                  <a:pt x="471" y="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204" name="Freeform 84"/>
          <p:cNvSpPr>
            <a:spLocks noChangeArrowheads="1"/>
          </p:cNvSpPr>
          <p:nvPr/>
        </p:nvSpPr>
        <p:spPr bwMode="auto">
          <a:xfrm>
            <a:off x="18311026" y="8317640"/>
            <a:ext cx="436545" cy="243175"/>
          </a:xfrm>
          <a:custGeom>
            <a:avLst/>
            <a:gdLst>
              <a:gd name="T0" fmla="*/ 0 w 658"/>
              <a:gd name="T1" fmla="*/ 366 h 367"/>
              <a:gd name="T2" fmla="*/ 0 w 658"/>
              <a:gd name="T3" fmla="*/ 366 h 367"/>
              <a:gd name="T4" fmla="*/ 97 w 658"/>
              <a:gd name="T5" fmla="*/ 134 h 367"/>
              <a:gd name="T6" fmla="*/ 560 w 658"/>
              <a:gd name="T7" fmla="*/ 134 h 367"/>
              <a:gd name="T8" fmla="*/ 657 w 658"/>
              <a:gd name="T9" fmla="*/ 366 h 367"/>
            </a:gdLst>
            <a:ahLst/>
            <a:cxnLst>
              <a:cxn ang="0">
                <a:pos x="T0" y="T1"/>
              </a:cxn>
              <a:cxn ang="0">
                <a:pos x="T2" y="T3"/>
              </a:cxn>
              <a:cxn ang="0">
                <a:pos x="T4" y="T5"/>
              </a:cxn>
              <a:cxn ang="0">
                <a:pos x="T6" y="T7"/>
              </a:cxn>
              <a:cxn ang="0">
                <a:pos x="T8" y="T9"/>
              </a:cxn>
            </a:cxnLst>
            <a:rect l="0" t="0" r="r" b="b"/>
            <a:pathLst>
              <a:path w="658" h="367">
                <a:moveTo>
                  <a:pt x="0" y="366"/>
                </a:moveTo>
                <a:lnTo>
                  <a:pt x="0" y="366"/>
                </a:lnTo>
                <a:cubicBezTo>
                  <a:pt x="0" y="283"/>
                  <a:pt x="30" y="194"/>
                  <a:pt x="97" y="134"/>
                </a:cubicBezTo>
                <a:cubicBezTo>
                  <a:pt x="224" y="0"/>
                  <a:pt x="433" y="0"/>
                  <a:pt x="560" y="134"/>
                </a:cubicBezTo>
                <a:cubicBezTo>
                  <a:pt x="627" y="194"/>
                  <a:pt x="657" y="283"/>
                  <a:pt x="657" y="366"/>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05" name="Line 85"/>
          <p:cNvSpPr>
            <a:spLocks noChangeShapeType="1"/>
          </p:cNvSpPr>
          <p:nvPr/>
        </p:nvSpPr>
        <p:spPr bwMode="auto">
          <a:xfrm>
            <a:off x="18451658" y="8502219"/>
            <a:ext cx="58597" cy="73244"/>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06" name="Freeform 86"/>
          <p:cNvSpPr>
            <a:spLocks noChangeArrowheads="1"/>
          </p:cNvSpPr>
          <p:nvPr/>
        </p:nvSpPr>
        <p:spPr bwMode="auto">
          <a:xfrm>
            <a:off x="18504394" y="8569603"/>
            <a:ext cx="46876" cy="41018"/>
          </a:xfrm>
          <a:custGeom>
            <a:avLst/>
            <a:gdLst>
              <a:gd name="T0" fmla="*/ 60 w 69"/>
              <a:gd name="T1" fmla="*/ 8 h 61"/>
              <a:gd name="T2" fmla="*/ 60 w 69"/>
              <a:gd name="T3" fmla="*/ 8 h 61"/>
              <a:gd name="T4" fmla="*/ 60 w 69"/>
              <a:gd name="T5" fmla="*/ 53 h 61"/>
              <a:gd name="T6" fmla="*/ 15 w 69"/>
              <a:gd name="T7" fmla="*/ 53 h 61"/>
              <a:gd name="T8" fmla="*/ 15 w 69"/>
              <a:gd name="T9" fmla="*/ 8 h 61"/>
              <a:gd name="T10" fmla="*/ 60 w 69"/>
              <a:gd name="T11" fmla="*/ 8 h 61"/>
            </a:gdLst>
            <a:ahLst/>
            <a:cxnLst>
              <a:cxn ang="0">
                <a:pos x="T0" y="T1"/>
              </a:cxn>
              <a:cxn ang="0">
                <a:pos x="T2" y="T3"/>
              </a:cxn>
              <a:cxn ang="0">
                <a:pos x="T4" y="T5"/>
              </a:cxn>
              <a:cxn ang="0">
                <a:pos x="T6" y="T7"/>
              </a:cxn>
              <a:cxn ang="0">
                <a:pos x="T8" y="T9"/>
              </a:cxn>
              <a:cxn ang="0">
                <a:pos x="T10" y="T11"/>
              </a:cxn>
            </a:cxnLst>
            <a:rect l="0" t="0" r="r" b="b"/>
            <a:pathLst>
              <a:path w="69" h="61">
                <a:moveTo>
                  <a:pt x="60" y="8"/>
                </a:moveTo>
                <a:lnTo>
                  <a:pt x="60" y="8"/>
                </a:lnTo>
                <a:cubicBezTo>
                  <a:pt x="68" y="23"/>
                  <a:pt x="68" y="38"/>
                  <a:pt x="60" y="53"/>
                </a:cubicBezTo>
                <a:cubicBezTo>
                  <a:pt x="45" y="60"/>
                  <a:pt x="30" y="60"/>
                  <a:pt x="15" y="53"/>
                </a:cubicBezTo>
                <a:cubicBezTo>
                  <a:pt x="0" y="38"/>
                  <a:pt x="0" y="23"/>
                  <a:pt x="15" y="8"/>
                </a:cubicBezTo>
                <a:cubicBezTo>
                  <a:pt x="30" y="0"/>
                  <a:pt x="45" y="0"/>
                  <a:pt x="60" y="8"/>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305" name="Freeform 185"/>
          <p:cNvSpPr>
            <a:spLocks noChangeArrowheads="1"/>
          </p:cNvSpPr>
          <p:nvPr/>
        </p:nvSpPr>
        <p:spPr bwMode="auto">
          <a:xfrm>
            <a:off x="19497604" y="8411393"/>
            <a:ext cx="621122" cy="298841"/>
          </a:xfrm>
          <a:custGeom>
            <a:avLst/>
            <a:gdLst>
              <a:gd name="T0" fmla="*/ 0 w 934"/>
              <a:gd name="T1" fmla="*/ 224 h 448"/>
              <a:gd name="T2" fmla="*/ 0 w 934"/>
              <a:gd name="T3" fmla="*/ 224 h 448"/>
              <a:gd name="T4" fmla="*/ 463 w 934"/>
              <a:gd name="T5" fmla="*/ 447 h 448"/>
              <a:gd name="T6" fmla="*/ 933 w 934"/>
              <a:gd name="T7" fmla="*/ 224 h 448"/>
              <a:gd name="T8" fmla="*/ 463 w 934"/>
              <a:gd name="T9" fmla="*/ 0 h 448"/>
              <a:gd name="T10" fmla="*/ 0 w 934"/>
              <a:gd name="T11" fmla="*/ 224 h 448"/>
            </a:gdLst>
            <a:ahLst/>
            <a:cxnLst>
              <a:cxn ang="0">
                <a:pos x="T0" y="T1"/>
              </a:cxn>
              <a:cxn ang="0">
                <a:pos x="T2" y="T3"/>
              </a:cxn>
              <a:cxn ang="0">
                <a:pos x="T4" y="T5"/>
              </a:cxn>
              <a:cxn ang="0">
                <a:pos x="T6" y="T7"/>
              </a:cxn>
              <a:cxn ang="0">
                <a:pos x="T8" y="T9"/>
              </a:cxn>
              <a:cxn ang="0">
                <a:pos x="T10" y="T11"/>
              </a:cxn>
            </a:cxnLst>
            <a:rect l="0" t="0" r="r" b="b"/>
            <a:pathLst>
              <a:path w="934" h="448">
                <a:moveTo>
                  <a:pt x="0" y="224"/>
                </a:moveTo>
                <a:lnTo>
                  <a:pt x="0" y="224"/>
                </a:lnTo>
                <a:cubicBezTo>
                  <a:pt x="0" y="224"/>
                  <a:pt x="164" y="447"/>
                  <a:pt x="463" y="447"/>
                </a:cubicBezTo>
                <a:cubicBezTo>
                  <a:pt x="769" y="447"/>
                  <a:pt x="933" y="224"/>
                  <a:pt x="933" y="224"/>
                </a:cubicBezTo>
                <a:cubicBezTo>
                  <a:pt x="933" y="224"/>
                  <a:pt x="769" y="0"/>
                  <a:pt x="463" y="0"/>
                </a:cubicBezTo>
                <a:cubicBezTo>
                  <a:pt x="164" y="0"/>
                  <a:pt x="0" y="224"/>
                  <a:pt x="0" y="22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306" name="Freeform 186"/>
          <p:cNvSpPr>
            <a:spLocks noChangeArrowheads="1"/>
          </p:cNvSpPr>
          <p:nvPr/>
        </p:nvSpPr>
        <p:spPr bwMode="auto">
          <a:xfrm>
            <a:off x="19734919" y="8490499"/>
            <a:ext cx="140631" cy="140631"/>
          </a:xfrm>
          <a:custGeom>
            <a:avLst/>
            <a:gdLst>
              <a:gd name="T0" fmla="*/ 209 w 210"/>
              <a:gd name="T1" fmla="*/ 105 h 210"/>
              <a:gd name="T2" fmla="*/ 209 w 210"/>
              <a:gd name="T3" fmla="*/ 105 h 210"/>
              <a:gd name="T4" fmla="*/ 104 w 210"/>
              <a:gd name="T5" fmla="*/ 0 h 210"/>
              <a:gd name="T6" fmla="*/ 0 w 210"/>
              <a:gd name="T7" fmla="*/ 105 h 210"/>
              <a:gd name="T8" fmla="*/ 104 w 210"/>
              <a:gd name="T9" fmla="*/ 209 h 210"/>
              <a:gd name="T10" fmla="*/ 209 w 210"/>
              <a:gd name="T11" fmla="*/ 105 h 210"/>
            </a:gdLst>
            <a:ahLst/>
            <a:cxnLst>
              <a:cxn ang="0">
                <a:pos x="T0" y="T1"/>
              </a:cxn>
              <a:cxn ang="0">
                <a:pos x="T2" y="T3"/>
              </a:cxn>
              <a:cxn ang="0">
                <a:pos x="T4" y="T5"/>
              </a:cxn>
              <a:cxn ang="0">
                <a:pos x="T6" y="T7"/>
              </a:cxn>
              <a:cxn ang="0">
                <a:pos x="T8" y="T9"/>
              </a:cxn>
              <a:cxn ang="0">
                <a:pos x="T10" y="T11"/>
              </a:cxn>
            </a:cxnLst>
            <a:rect l="0" t="0" r="r" b="b"/>
            <a:pathLst>
              <a:path w="210" h="210">
                <a:moveTo>
                  <a:pt x="209" y="105"/>
                </a:moveTo>
                <a:lnTo>
                  <a:pt x="209" y="105"/>
                </a:lnTo>
                <a:cubicBezTo>
                  <a:pt x="209" y="45"/>
                  <a:pt x="164" y="0"/>
                  <a:pt x="104" y="0"/>
                </a:cubicBezTo>
                <a:cubicBezTo>
                  <a:pt x="52" y="0"/>
                  <a:pt x="0" y="45"/>
                  <a:pt x="0" y="105"/>
                </a:cubicBezTo>
                <a:cubicBezTo>
                  <a:pt x="0" y="164"/>
                  <a:pt x="52" y="209"/>
                  <a:pt x="104" y="209"/>
                </a:cubicBezTo>
                <a:cubicBezTo>
                  <a:pt x="164" y="209"/>
                  <a:pt x="209" y="164"/>
                  <a:pt x="209" y="105"/>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307" name="Freeform 187"/>
          <p:cNvSpPr>
            <a:spLocks noChangeArrowheads="1"/>
          </p:cNvSpPr>
          <p:nvPr/>
        </p:nvSpPr>
        <p:spPr bwMode="auto">
          <a:xfrm>
            <a:off x="20772075" y="8411393"/>
            <a:ext cx="621122" cy="298841"/>
          </a:xfrm>
          <a:custGeom>
            <a:avLst/>
            <a:gdLst>
              <a:gd name="T0" fmla="*/ 0 w 934"/>
              <a:gd name="T1" fmla="*/ 224 h 448"/>
              <a:gd name="T2" fmla="*/ 0 w 934"/>
              <a:gd name="T3" fmla="*/ 224 h 448"/>
              <a:gd name="T4" fmla="*/ 470 w 934"/>
              <a:gd name="T5" fmla="*/ 447 h 448"/>
              <a:gd name="T6" fmla="*/ 933 w 934"/>
              <a:gd name="T7" fmla="*/ 224 h 448"/>
              <a:gd name="T8" fmla="*/ 470 w 934"/>
              <a:gd name="T9" fmla="*/ 0 h 448"/>
              <a:gd name="T10" fmla="*/ 0 w 934"/>
              <a:gd name="T11" fmla="*/ 224 h 448"/>
            </a:gdLst>
            <a:ahLst/>
            <a:cxnLst>
              <a:cxn ang="0">
                <a:pos x="T0" y="T1"/>
              </a:cxn>
              <a:cxn ang="0">
                <a:pos x="T2" y="T3"/>
              </a:cxn>
              <a:cxn ang="0">
                <a:pos x="T4" y="T5"/>
              </a:cxn>
              <a:cxn ang="0">
                <a:pos x="T6" y="T7"/>
              </a:cxn>
              <a:cxn ang="0">
                <a:pos x="T8" y="T9"/>
              </a:cxn>
              <a:cxn ang="0">
                <a:pos x="T10" y="T11"/>
              </a:cxn>
            </a:cxnLst>
            <a:rect l="0" t="0" r="r" b="b"/>
            <a:pathLst>
              <a:path w="934" h="448">
                <a:moveTo>
                  <a:pt x="0" y="224"/>
                </a:moveTo>
                <a:lnTo>
                  <a:pt x="0" y="224"/>
                </a:lnTo>
                <a:cubicBezTo>
                  <a:pt x="0" y="224"/>
                  <a:pt x="171" y="447"/>
                  <a:pt x="470" y="447"/>
                </a:cubicBezTo>
                <a:cubicBezTo>
                  <a:pt x="769" y="447"/>
                  <a:pt x="933" y="224"/>
                  <a:pt x="933" y="224"/>
                </a:cubicBezTo>
                <a:cubicBezTo>
                  <a:pt x="933" y="224"/>
                  <a:pt x="769" y="0"/>
                  <a:pt x="470" y="0"/>
                </a:cubicBezTo>
                <a:cubicBezTo>
                  <a:pt x="171" y="0"/>
                  <a:pt x="0" y="224"/>
                  <a:pt x="0" y="22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308" name="Freeform 188"/>
          <p:cNvSpPr>
            <a:spLocks noChangeArrowheads="1"/>
          </p:cNvSpPr>
          <p:nvPr/>
        </p:nvSpPr>
        <p:spPr bwMode="auto">
          <a:xfrm>
            <a:off x="21015250" y="8490499"/>
            <a:ext cx="140631" cy="140631"/>
          </a:xfrm>
          <a:custGeom>
            <a:avLst/>
            <a:gdLst>
              <a:gd name="T0" fmla="*/ 209 w 210"/>
              <a:gd name="T1" fmla="*/ 105 h 210"/>
              <a:gd name="T2" fmla="*/ 209 w 210"/>
              <a:gd name="T3" fmla="*/ 105 h 210"/>
              <a:gd name="T4" fmla="*/ 105 w 210"/>
              <a:gd name="T5" fmla="*/ 0 h 210"/>
              <a:gd name="T6" fmla="*/ 0 w 210"/>
              <a:gd name="T7" fmla="*/ 105 h 210"/>
              <a:gd name="T8" fmla="*/ 105 w 210"/>
              <a:gd name="T9" fmla="*/ 209 h 210"/>
              <a:gd name="T10" fmla="*/ 209 w 210"/>
              <a:gd name="T11" fmla="*/ 105 h 210"/>
            </a:gdLst>
            <a:ahLst/>
            <a:cxnLst>
              <a:cxn ang="0">
                <a:pos x="T0" y="T1"/>
              </a:cxn>
              <a:cxn ang="0">
                <a:pos x="T2" y="T3"/>
              </a:cxn>
              <a:cxn ang="0">
                <a:pos x="T4" y="T5"/>
              </a:cxn>
              <a:cxn ang="0">
                <a:pos x="T6" y="T7"/>
              </a:cxn>
              <a:cxn ang="0">
                <a:pos x="T8" y="T9"/>
              </a:cxn>
              <a:cxn ang="0">
                <a:pos x="T10" y="T11"/>
              </a:cxn>
            </a:cxnLst>
            <a:rect l="0" t="0" r="r" b="b"/>
            <a:pathLst>
              <a:path w="210" h="210">
                <a:moveTo>
                  <a:pt x="209" y="105"/>
                </a:moveTo>
                <a:lnTo>
                  <a:pt x="209" y="105"/>
                </a:lnTo>
                <a:cubicBezTo>
                  <a:pt x="209" y="45"/>
                  <a:pt x="165" y="0"/>
                  <a:pt x="105" y="0"/>
                </a:cubicBezTo>
                <a:cubicBezTo>
                  <a:pt x="45" y="0"/>
                  <a:pt x="0" y="45"/>
                  <a:pt x="0" y="105"/>
                </a:cubicBezTo>
                <a:cubicBezTo>
                  <a:pt x="0" y="164"/>
                  <a:pt x="45" y="209"/>
                  <a:pt x="105" y="209"/>
                </a:cubicBezTo>
                <a:cubicBezTo>
                  <a:pt x="165" y="209"/>
                  <a:pt x="209" y="164"/>
                  <a:pt x="209" y="105"/>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309" name="Line 189"/>
          <p:cNvSpPr>
            <a:spLocks noChangeShapeType="1"/>
          </p:cNvSpPr>
          <p:nvPr/>
        </p:nvSpPr>
        <p:spPr bwMode="auto">
          <a:xfrm flipV="1">
            <a:off x="20857041" y="8329358"/>
            <a:ext cx="457052" cy="462912"/>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grpSp>
        <p:nvGrpSpPr>
          <p:cNvPr id="6" name="Group 5"/>
          <p:cNvGrpSpPr/>
          <p:nvPr/>
        </p:nvGrpSpPr>
        <p:grpSpPr>
          <a:xfrm>
            <a:off x="22078346" y="8225686"/>
            <a:ext cx="542018" cy="615262"/>
            <a:chOff x="14470031" y="13420684"/>
            <a:chExt cx="542018" cy="615262"/>
          </a:xfrm>
        </p:grpSpPr>
        <p:sp>
          <p:nvSpPr>
            <p:cNvPr id="5315" name="Freeform 195"/>
            <p:cNvSpPr>
              <a:spLocks noChangeArrowheads="1"/>
            </p:cNvSpPr>
            <p:nvPr/>
          </p:nvSpPr>
          <p:spPr bwMode="auto">
            <a:xfrm>
              <a:off x="14470031" y="13420684"/>
              <a:ext cx="542018" cy="398456"/>
            </a:xfrm>
            <a:custGeom>
              <a:avLst/>
              <a:gdLst>
                <a:gd name="T0" fmla="*/ 0 w 815"/>
                <a:gd name="T1" fmla="*/ 597 h 598"/>
                <a:gd name="T2" fmla="*/ 97 w 815"/>
                <a:gd name="T3" fmla="*/ 0 h 598"/>
                <a:gd name="T4" fmla="*/ 724 w 815"/>
                <a:gd name="T5" fmla="*/ 0 h 598"/>
                <a:gd name="T6" fmla="*/ 814 w 815"/>
                <a:gd name="T7" fmla="*/ 597 h 598"/>
              </a:gdLst>
              <a:ahLst/>
              <a:cxnLst>
                <a:cxn ang="0">
                  <a:pos x="T0" y="T1"/>
                </a:cxn>
                <a:cxn ang="0">
                  <a:pos x="T2" y="T3"/>
                </a:cxn>
                <a:cxn ang="0">
                  <a:pos x="T4" y="T5"/>
                </a:cxn>
                <a:cxn ang="0">
                  <a:pos x="T6" y="T7"/>
                </a:cxn>
              </a:cxnLst>
              <a:rect l="0" t="0" r="r" b="b"/>
              <a:pathLst>
                <a:path w="815" h="598">
                  <a:moveTo>
                    <a:pt x="0" y="597"/>
                  </a:moveTo>
                  <a:lnTo>
                    <a:pt x="97" y="0"/>
                  </a:lnTo>
                  <a:lnTo>
                    <a:pt x="724" y="0"/>
                  </a:lnTo>
                  <a:lnTo>
                    <a:pt x="814" y="597"/>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316" name="Freeform 196"/>
            <p:cNvSpPr>
              <a:spLocks noChangeArrowheads="1"/>
            </p:cNvSpPr>
            <p:nvPr/>
          </p:nvSpPr>
          <p:spPr bwMode="auto">
            <a:xfrm>
              <a:off x="14470031" y="13816211"/>
              <a:ext cx="542018" cy="219735"/>
            </a:xfrm>
            <a:custGeom>
              <a:avLst/>
              <a:gdLst>
                <a:gd name="T0" fmla="*/ 814 w 815"/>
                <a:gd name="T1" fmla="*/ 0 h 330"/>
                <a:gd name="T2" fmla="*/ 814 w 815"/>
                <a:gd name="T3" fmla="*/ 329 h 330"/>
                <a:gd name="T4" fmla="*/ 0 w 815"/>
                <a:gd name="T5" fmla="*/ 329 h 330"/>
                <a:gd name="T6" fmla="*/ 0 w 815"/>
                <a:gd name="T7" fmla="*/ 0 h 330"/>
                <a:gd name="T8" fmla="*/ 814 w 815"/>
                <a:gd name="T9" fmla="*/ 0 h 330"/>
              </a:gdLst>
              <a:ahLst/>
              <a:cxnLst>
                <a:cxn ang="0">
                  <a:pos x="T0" y="T1"/>
                </a:cxn>
                <a:cxn ang="0">
                  <a:pos x="T2" y="T3"/>
                </a:cxn>
                <a:cxn ang="0">
                  <a:pos x="T4" y="T5"/>
                </a:cxn>
                <a:cxn ang="0">
                  <a:pos x="T6" y="T7"/>
                </a:cxn>
                <a:cxn ang="0">
                  <a:pos x="T8" y="T9"/>
                </a:cxn>
              </a:cxnLst>
              <a:rect l="0" t="0" r="r" b="b"/>
              <a:pathLst>
                <a:path w="815" h="330">
                  <a:moveTo>
                    <a:pt x="814" y="0"/>
                  </a:moveTo>
                  <a:lnTo>
                    <a:pt x="814" y="329"/>
                  </a:lnTo>
                  <a:lnTo>
                    <a:pt x="0" y="329"/>
                  </a:lnTo>
                  <a:lnTo>
                    <a:pt x="0" y="0"/>
                  </a:lnTo>
                  <a:lnTo>
                    <a:pt x="814" y="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317" name="Freeform 197"/>
            <p:cNvSpPr>
              <a:spLocks noChangeArrowheads="1"/>
            </p:cNvSpPr>
            <p:nvPr/>
          </p:nvSpPr>
          <p:spPr bwMode="auto">
            <a:xfrm>
              <a:off x="14871417" y="13895315"/>
              <a:ext cx="61526" cy="58597"/>
            </a:xfrm>
            <a:custGeom>
              <a:avLst/>
              <a:gdLst>
                <a:gd name="T0" fmla="*/ 90 w 91"/>
                <a:gd name="T1" fmla="*/ 44 h 90"/>
                <a:gd name="T2" fmla="*/ 90 w 91"/>
                <a:gd name="T3" fmla="*/ 44 h 90"/>
                <a:gd name="T4" fmla="*/ 45 w 91"/>
                <a:gd name="T5" fmla="*/ 0 h 90"/>
                <a:gd name="T6" fmla="*/ 0 w 91"/>
                <a:gd name="T7" fmla="*/ 44 h 90"/>
                <a:gd name="T8" fmla="*/ 45 w 91"/>
                <a:gd name="T9" fmla="*/ 89 h 90"/>
                <a:gd name="T10" fmla="*/ 90 w 91"/>
                <a:gd name="T11" fmla="*/ 44 h 90"/>
              </a:gdLst>
              <a:ahLst/>
              <a:cxnLst>
                <a:cxn ang="0">
                  <a:pos x="T0" y="T1"/>
                </a:cxn>
                <a:cxn ang="0">
                  <a:pos x="T2" y="T3"/>
                </a:cxn>
                <a:cxn ang="0">
                  <a:pos x="T4" y="T5"/>
                </a:cxn>
                <a:cxn ang="0">
                  <a:pos x="T6" y="T7"/>
                </a:cxn>
                <a:cxn ang="0">
                  <a:pos x="T8" y="T9"/>
                </a:cxn>
                <a:cxn ang="0">
                  <a:pos x="T10" y="T11"/>
                </a:cxn>
              </a:cxnLst>
              <a:rect l="0" t="0" r="r" b="b"/>
              <a:pathLst>
                <a:path w="91" h="90">
                  <a:moveTo>
                    <a:pt x="90" y="44"/>
                  </a:moveTo>
                  <a:lnTo>
                    <a:pt x="90" y="44"/>
                  </a:lnTo>
                  <a:cubicBezTo>
                    <a:pt x="90" y="22"/>
                    <a:pt x="67" y="0"/>
                    <a:pt x="45" y="0"/>
                  </a:cubicBezTo>
                  <a:cubicBezTo>
                    <a:pt x="22" y="0"/>
                    <a:pt x="0" y="22"/>
                    <a:pt x="0" y="44"/>
                  </a:cubicBezTo>
                  <a:cubicBezTo>
                    <a:pt x="0" y="67"/>
                    <a:pt x="22" y="89"/>
                    <a:pt x="45" y="89"/>
                  </a:cubicBezTo>
                  <a:cubicBezTo>
                    <a:pt x="67" y="89"/>
                    <a:pt x="90" y="67"/>
                    <a:pt x="90" y="4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318" name="Freeform 198"/>
            <p:cNvSpPr>
              <a:spLocks noChangeArrowheads="1"/>
            </p:cNvSpPr>
            <p:nvPr/>
          </p:nvSpPr>
          <p:spPr bwMode="auto">
            <a:xfrm>
              <a:off x="14642891" y="13558388"/>
              <a:ext cx="199228" cy="120122"/>
            </a:xfrm>
            <a:custGeom>
              <a:avLst/>
              <a:gdLst>
                <a:gd name="T0" fmla="*/ 195 w 300"/>
                <a:gd name="T1" fmla="*/ 179 h 180"/>
                <a:gd name="T2" fmla="*/ 195 w 300"/>
                <a:gd name="T3" fmla="*/ 179 h 180"/>
                <a:gd name="T4" fmla="*/ 254 w 300"/>
                <a:gd name="T5" fmla="*/ 179 h 180"/>
                <a:gd name="T6" fmla="*/ 299 w 300"/>
                <a:gd name="T7" fmla="*/ 135 h 180"/>
                <a:gd name="T8" fmla="*/ 254 w 300"/>
                <a:gd name="T9" fmla="*/ 90 h 180"/>
                <a:gd name="T10" fmla="*/ 150 w 300"/>
                <a:gd name="T11" fmla="*/ 0 h 180"/>
                <a:gd name="T12" fmla="*/ 45 w 300"/>
                <a:gd name="T13" fmla="*/ 90 h 180"/>
                <a:gd name="T14" fmla="*/ 45 w 300"/>
                <a:gd name="T15" fmla="*/ 90 h 180"/>
                <a:gd name="T16" fmla="*/ 0 w 300"/>
                <a:gd name="T17" fmla="*/ 135 h 180"/>
                <a:gd name="T18" fmla="*/ 45 w 300"/>
                <a:gd name="T19" fmla="*/ 179 h 180"/>
                <a:gd name="T20" fmla="*/ 202 w 300"/>
                <a:gd name="T21" fmla="*/ 179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0" h="180">
                  <a:moveTo>
                    <a:pt x="195" y="179"/>
                  </a:moveTo>
                  <a:lnTo>
                    <a:pt x="195" y="179"/>
                  </a:lnTo>
                  <a:cubicBezTo>
                    <a:pt x="254" y="179"/>
                    <a:pt x="254" y="179"/>
                    <a:pt x="254" y="179"/>
                  </a:cubicBezTo>
                  <a:cubicBezTo>
                    <a:pt x="284" y="179"/>
                    <a:pt x="299" y="164"/>
                    <a:pt x="299" y="135"/>
                  </a:cubicBezTo>
                  <a:cubicBezTo>
                    <a:pt x="299" y="120"/>
                    <a:pt x="284" y="90"/>
                    <a:pt x="254" y="90"/>
                  </a:cubicBezTo>
                  <a:cubicBezTo>
                    <a:pt x="254" y="37"/>
                    <a:pt x="202" y="0"/>
                    <a:pt x="150" y="0"/>
                  </a:cubicBezTo>
                  <a:cubicBezTo>
                    <a:pt x="97" y="0"/>
                    <a:pt x="53" y="45"/>
                    <a:pt x="45" y="90"/>
                  </a:cubicBezTo>
                  <a:lnTo>
                    <a:pt x="45" y="90"/>
                  </a:lnTo>
                  <a:cubicBezTo>
                    <a:pt x="15" y="90"/>
                    <a:pt x="0" y="120"/>
                    <a:pt x="0" y="135"/>
                  </a:cubicBezTo>
                  <a:cubicBezTo>
                    <a:pt x="0" y="164"/>
                    <a:pt x="15" y="179"/>
                    <a:pt x="45" y="179"/>
                  </a:cubicBezTo>
                  <a:cubicBezTo>
                    <a:pt x="202" y="179"/>
                    <a:pt x="202" y="179"/>
                    <a:pt x="202" y="17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grpSp>
      <p:grpSp>
        <p:nvGrpSpPr>
          <p:cNvPr id="27" name="Group 26"/>
          <p:cNvGrpSpPr/>
          <p:nvPr/>
        </p:nvGrpSpPr>
        <p:grpSpPr>
          <a:xfrm>
            <a:off x="15759151" y="8302288"/>
            <a:ext cx="521508" cy="635771"/>
            <a:chOff x="15759151" y="8302288"/>
            <a:chExt cx="521508" cy="635771"/>
          </a:xfrm>
        </p:grpSpPr>
        <p:sp>
          <p:nvSpPr>
            <p:cNvPr id="5337" name="Line 217"/>
            <p:cNvSpPr>
              <a:spLocks noChangeShapeType="1"/>
            </p:cNvSpPr>
            <p:nvPr/>
          </p:nvSpPr>
          <p:spPr bwMode="auto">
            <a:xfrm>
              <a:off x="15817747" y="8489798"/>
              <a:ext cx="2931" cy="445332"/>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338" name="Line 218"/>
            <p:cNvSpPr>
              <a:spLocks noChangeShapeType="1"/>
            </p:cNvSpPr>
            <p:nvPr/>
          </p:nvSpPr>
          <p:spPr bwMode="auto">
            <a:xfrm>
              <a:off x="16219134" y="8302290"/>
              <a:ext cx="2929" cy="445332"/>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339" name="Line 219"/>
            <p:cNvSpPr>
              <a:spLocks noChangeShapeType="1"/>
            </p:cNvSpPr>
            <p:nvPr/>
          </p:nvSpPr>
          <p:spPr bwMode="auto">
            <a:xfrm>
              <a:off x="16016975" y="8680235"/>
              <a:ext cx="2931" cy="257824"/>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340" name="Line 220"/>
            <p:cNvSpPr>
              <a:spLocks noChangeShapeType="1"/>
            </p:cNvSpPr>
            <p:nvPr/>
          </p:nvSpPr>
          <p:spPr bwMode="auto">
            <a:xfrm>
              <a:off x="16016975" y="8302290"/>
              <a:ext cx="2931" cy="257824"/>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341" name="Freeform 221"/>
            <p:cNvSpPr>
              <a:spLocks noChangeArrowheads="1"/>
            </p:cNvSpPr>
            <p:nvPr/>
          </p:nvSpPr>
          <p:spPr bwMode="auto">
            <a:xfrm>
              <a:off x="15759151" y="8372607"/>
              <a:ext cx="120124" cy="120122"/>
            </a:xfrm>
            <a:custGeom>
              <a:avLst/>
              <a:gdLst>
                <a:gd name="T0" fmla="*/ 179 w 180"/>
                <a:gd name="T1" fmla="*/ 90 h 180"/>
                <a:gd name="T2" fmla="*/ 179 w 180"/>
                <a:gd name="T3" fmla="*/ 90 h 180"/>
                <a:gd name="T4" fmla="*/ 89 w 180"/>
                <a:gd name="T5" fmla="*/ 179 h 180"/>
                <a:gd name="T6" fmla="*/ 0 w 180"/>
                <a:gd name="T7" fmla="*/ 90 h 180"/>
                <a:gd name="T8" fmla="*/ 89 w 180"/>
                <a:gd name="T9" fmla="*/ 0 h 180"/>
                <a:gd name="T10" fmla="*/ 179 w 180"/>
                <a:gd name="T11" fmla="*/ 90 h 180"/>
              </a:gdLst>
              <a:ahLst/>
              <a:cxnLst>
                <a:cxn ang="0">
                  <a:pos x="T0" y="T1"/>
                </a:cxn>
                <a:cxn ang="0">
                  <a:pos x="T2" y="T3"/>
                </a:cxn>
                <a:cxn ang="0">
                  <a:pos x="T4" y="T5"/>
                </a:cxn>
                <a:cxn ang="0">
                  <a:pos x="T6" y="T7"/>
                </a:cxn>
                <a:cxn ang="0">
                  <a:pos x="T8" y="T9"/>
                </a:cxn>
                <a:cxn ang="0">
                  <a:pos x="T10" y="T11"/>
                </a:cxn>
              </a:cxnLst>
              <a:rect l="0" t="0" r="r" b="b"/>
              <a:pathLst>
                <a:path w="180" h="180">
                  <a:moveTo>
                    <a:pt x="179" y="90"/>
                  </a:moveTo>
                  <a:lnTo>
                    <a:pt x="179" y="90"/>
                  </a:lnTo>
                  <a:cubicBezTo>
                    <a:pt x="179" y="134"/>
                    <a:pt x="142" y="179"/>
                    <a:pt x="89" y="179"/>
                  </a:cubicBezTo>
                  <a:cubicBezTo>
                    <a:pt x="37" y="179"/>
                    <a:pt x="0" y="134"/>
                    <a:pt x="0" y="90"/>
                  </a:cubicBezTo>
                  <a:cubicBezTo>
                    <a:pt x="0" y="37"/>
                    <a:pt x="37" y="0"/>
                    <a:pt x="89" y="0"/>
                  </a:cubicBezTo>
                  <a:cubicBezTo>
                    <a:pt x="142" y="0"/>
                    <a:pt x="179" y="37"/>
                    <a:pt x="179" y="9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342" name="Freeform 222"/>
            <p:cNvSpPr>
              <a:spLocks noChangeArrowheads="1"/>
            </p:cNvSpPr>
            <p:nvPr/>
          </p:nvSpPr>
          <p:spPr bwMode="auto">
            <a:xfrm>
              <a:off x="16154677" y="8747622"/>
              <a:ext cx="125982" cy="120122"/>
            </a:xfrm>
            <a:custGeom>
              <a:avLst/>
              <a:gdLst>
                <a:gd name="T0" fmla="*/ 187 w 188"/>
                <a:gd name="T1" fmla="*/ 89 h 180"/>
                <a:gd name="T2" fmla="*/ 187 w 188"/>
                <a:gd name="T3" fmla="*/ 89 h 180"/>
                <a:gd name="T4" fmla="*/ 97 w 188"/>
                <a:gd name="T5" fmla="*/ 179 h 180"/>
                <a:gd name="T6" fmla="*/ 0 w 188"/>
                <a:gd name="T7" fmla="*/ 89 h 180"/>
                <a:gd name="T8" fmla="*/ 97 w 188"/>
                <a:gd name="T9" fmla="*/ 0 h 180"/>
                <a:gd name="T10" fmla="*/ 187 w 188"/>
                <a:gd name="T11" fmla="*/ 89 h 180"/>
              </a:gdLst>
              <a:ahLst/>
              <a:cxnLst>
                <a:cxn ang="0">
                  <a:pos x="T0" y="T1"/>
                </a:cxn>
                <a:cxn ang="0">
                  <a:pos x="T2" y="T3"/>
                </a:cxn>
                <a:cxn ang="0">
                  <a:pos x="T4" y="T5"/>
                </a:cxn>
                <a:cxn ang="0">
                  <a:pos x="T6" y="T7"/>
                </a:cxn>
                <a:cxn ang="0">
                  <a:pos x="T8" y="T9"/>
                </a:cxn>
                <a:cxn ang="0">
                  <a:pos x="T10" y="T11"/>
                </a:cxn>
              </a:cxnLst>
              <a:rect l="0" t="0" r="r" b="b"/>
              <a:pathLst>
                <a:path w="188" h="180">
                  <a:moveTo>
                    <a:pt x="187" y="89"/>
                  </a:moveTo>
                  <a:lnTo>
                    <a:pt x="187" y="89"/>
                  </a:lnTo>
                  <a:cubicBezTo>
                    <a:pt x="187" y="141"/>
                    <a:pt x="142" y="179"/>
                    <a:pt x="97" y="179"/>
                  </a:cubicBezTo>
                  <a:cubicBezTo>
                    <a:pt x="45" y="179"/>
                    <a:pt x="0" y="141"/>
                    <a:pt x="0" y="89"/>
                  </a:cubicBezTo>
                  <a:cubicBezTo>
                    <a:pt x="0" y="37"/>
                    <a:pt x="45" y="0"/>
                    <a:pt x="97" y="0"/>
                  </a:cubicBezTo>
                  <a:cubicBezTo>
                    <a:pt x="142" y="0"/>
                    <a:pt x="187" y="37"/>
                    <a:pt x="187" y="8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343" name="Freeform 223"/>
            <p:cNvSpPr>
              <a:spLocks noChangeArrowheads="1"/>
            </p:cNvSpPr>
            <p:nvPr/>
          </p:nvSpPr>
          <p:spPr bwMode="auto">
            <a:xfrm>
              <a:off x="15955451" y="8560114"/>
              <a:ext cx="120122" cy="120122"/>
            </a:xfrm>
            <a:custGeom>
              <a:avLst/>
              <a:gdLst>
                <a:gd name="T0" fmla="*/ 180 w 181"/>
                <a:gd name="T1" fmla="*/ 89 h 180"/>
                <a:gd name="T2" fmla="*/ 180 w 181"/>
                <a:gd name="T3" fmla="*/ 89 h 180"/>
                <a:gd name="T4" fmla="*/ 90 w 181"/>
                <a:gd name="T5" fmla="*/ 179 h 180"/>
                <a:gd name="T6" fmla="*/ 0 w 181"/>
                <a:gd name="T7" fmla="*/ 89 h 180"/>
                <a:gd name="T8" fmla="*/ 90 w 181"/>
                <a:gd name="T9" fmla="*/ 0 h 180"/>
                <a:gd name="T10" fmla="*/ 180 w 181"/>
                <a:gd name="T11" fmla="*/ 89 h 180"/>
              </a:gdLst>
              <a:ahLst/>
              <a:cxnLst>
                <a:cxn ang="0">
                  <a:pos x="T0" y="T1"/>
                </a:cxn>
                <a:cxn ang="0">
                  <a:pos x="T2" y="T3"/>
                </a:cxn>
                <a:cxn ang="0">
                  <a:pos x="T4" y="T5"/>
                </a:cxn>
                <a:cxn ang="0">
                  <a:pos x="T6" y="T7"/>
                </a:cxn>
                <a:cxn ang="0">
                  <a:pos x="T8" y="T9"/>
                </a:cxn>
                <a:cxn ang="0">
                  <a:pos x="T10" y="T11"/>
                </a:cxn>
              </a:cxnLst>
              <a:rect l="0" t="0" r="r" b="b"/>
              <a:pathLst>
                <a:path w="181" h="180">
                  <a:moveTo>
                    <a:pt x="180" y="89"/>
                  </a:moveTo>
                  <a:lnTo>
                    <a:pt x="180" y="89"/>
                  </a:lnTo>
                  <a:cubicBezTo>
                    <a:pt x="180" y="142"/>
                    <a:pt x="142" y="179"/>
                    <a:pt x="90" y="179"/>
                  </a:cubicBezTo>
                  <a:cubicBezTo>
                    <a:pt x="45" y="179"/>
                    <a:pt x="0" y="142"/>
                    <a:pt x="0" y="89"/>
                  </a:cubicBezTo>
                  <a:cubicBezTo>
                    <a:pt x="0" y="37"/>
                    <a:pt x="45" y="0"/>
                    <a:pt x="90" y="0"/>
                  </a:cubicBezTo>
                  <a:cubicBezTo>
                    <a:pt x="142" y="0"/>
                    <a:pt x="180" y="37"/>
                    <a:pt x="180" y="89"/>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344" name="Line 224"/>
            <p:cNvSpPr>
              <a:spLocks noChangeShapeType="1"/>
            </p:cNvSpPr>
            <p:nvPr/>
          </p:nvSpPr>
          <p:spPr bwMode="auto">
            <a:xfrm>
              <a:off x="15817747" y="8302288"/>
              <a:ext cx="2931" cy="7031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345" name="Line 225"/>
            <p:cNvSpPr>
              <a:spLocks noChangeShapeType="1"/>
            </p:cNvSpPr>
            <p:nvPr/>
          </p:nvSpPr>
          <p:spPr bwMode="auto">
            <a:xfrm>
              <a:off x="16219134" y="8867742"/>
              <a:ext cx="2929" cy="70317"/>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grpSp>
      <p:sp>
        <p:nvSpPr>
          <p:cNvPr id="5792" name="Line 672"/>
          <p:cNvSpPr>
            <a:spLocks noChangeShapeType="1"/>
          </p:cNvSpPr>
          <p:nvPr/>
        </p:nvSpPr>
        <p:spPr bwMode="auto">
          <a:xfrm>
            <a:off x="14742506" y="8776922"/>
            <a:ext cx="2929" cy="15821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793" name="Line 673"/>
          <p:cNvSpPr>
            <a:spLocks noChangeShapeType="1"/>
          </p:cNvSpPr>
          <p:nvPr/>
        </p:nvSpPr>
        <p:spPr bwMode="auto">
          <a:xfrm>
            <a:off x="14742506" y="8302290"/>
            <a:ext cx="2929" cy="158210"/>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794" name="Line 674"/>
          <p:cNvSpPr>
            <a:spLocks noChangeShapeType="1"/>
          </p:cNvSpPr>
          <p:nvPr/>
        </p:nvSpPr>
        <p:spPr bwMode="auto">
          <a:xfrm flipH="1">
            <a:off x="14417294" y="8618711"/>
            <a:ext cx="169930"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795" name="Line 675"/>
          <p:cNvSpPr>
            <a:spLocks noChangeShapeType="1"/>
          </p:cNvSpPr>
          <p:nvPr/>
        </p:nvSpPr>
        <p:spPr bwMode="auto">
          <a:xfrm flipH="1">
            <a:off x="14897785" y="8618711"/>
            <a:ext cx="164070"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796" name="Freeform 676"/>
          <p:cNvSpPr>
            <a:spLocks noChangeArrowheads="1"/>
          </p:cNvSpPr>
          <p:nvPr/>
        </p:nvSpPr>
        <p:spPr bwMode="auto">
          <a:xfrm>
            <a:off x="14505189" y="8381394"/>
            <a:ext cx="477561" cy="477561"/>
          </a:xfrm>
          <a:custGeom>
            <a:avLst/>
            <a:gdLst>
              <a:gd name="T0" fmla="*/ 717 w 718"/>
              <a:gd name="T1" fmla="*/ 358 h 718"/>
              <a:gd name="T2" fmla="*/ 717 w 718"/>
              <a:gd name="T3" fmla="*/ 358 h 718"/>
              <a:gd name="T4" fmla="*/ 359 w 718"/>
              <a:gd name="T5" fmla="*/ 0 h 718"/>
              <a:gd name="T6" fmla="*/ 0 w 718"/>
              <a:gd name="T7" fmla="*/ 358 h 718"/>
              <a:gd name="T8" fmla="*/ 359 w 718"/>
              <a:gd name="T9" fmla="*/ 717 h 718"/>
              <a:gd name="T10" fmla="*/ 717 w 718"/>
              <a:gd name="T11" fmla="*/ 358 h 718"/>
            </a:gdLst>
            <a:ahLst/>
            <a:cxnLst>
              <a:cxn ang="0">
                <a:pos x="T0" y="T1"/>
              </a:cxn>
              <a:cxn ang="0">
                <a:pos x="T2" y="T3"/>
              </a:cxn>
              <a:cxn ang="0">
                <a:pos x="T4" y="T5"/>
              </a:cxn>
              <a:cxn ang="0">
                <a:pos x="T6" y="T7"/>
              </a:cxn>
              <a:cxn ang="0">
                <a:pos x="T8" y="T9"/>
              </a:cxn>
              <a:cxn ang="0">
                <a:pos x="T10" y="T11"/>
              </a:cxn>
            </a:cxnLst>
            <a:rect l="0" t="0" r="r" b="b"/>
            <a:pathLst>
              <a:path w="718" h="718">
                <a:moveTo>
                  <a:pt x="717" y="358"/>
                </a:moveTo>
                <a:lnTo>
                  <a:pt x="717" y="358"/>
                </a:lnTo>
                <a:cubicBezTo>
                  <a:pt x="717" y="157"/>
                  <a:pt x="553" y="0"/>
                  <a:pt x="359" y="0"/>
                </a:cubicBezTo>
                <a:cubicBezTo>
                  <a:pt x="157" y="0"/>
                  <a:pt x="0" y="157"/>
                  <a:pt x="0" y="358"/>
                </a:cubicBezTo>
                <a:cubicBezTo>
                  <a:pt x="0" y="560"/>
                  <a:pt x="157" y="717"/>
                  <a:pt x="359" y="717"/>
                </a:cubicBezTo>
                <a:cubicBezTo>
                  <a:pt x="553" y="717"/>
                  <a:pt x="717" y="560"/>
                  <a:pt x="717" y="358"/>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797" name="Freeform 677"/>
          <p:cNvSpPr>
            <a:spLocks noChangeArrowheads="1"/>
          </p:cNvSpPr>
          <p:nvPr/>
        </p:nvSpPr>
        <p:spPr bwMode="auto">
          <a:xfrm>
            <a:off x="16954518" y="8275921"/>
            <a:ext cx="679718" cy="679718"/>
          </a:xfrm>
          <a:custGeom>
            <a:avLst/>
            <a:gdLst>
              <a:gd name="T0" fmla="*/ 843 w 1024"/>
              <a:gd name="T1" fmla="*/ 187 h 1024"/>
              <a:gd name="T2" fmla="*/ 843 w 1024"/>
              <a:gd name="T3" fmla="*/ 187 h 1024"/>
              <a:gd name="T4" fmla="*/ 843 w 1024"/>
              <a:gd name="T5" fmla="*/ 844 h 1024"/>
              <a:gd name="T6" fmla="*/ 187 w 1024"/>
              <a:gd name="T7" fmla="*/ 844 h 1024"/>
              <a:gd name="T8" fmla="*/ 187 w 1024"/>
              <a:gd name="T9" fmla="*/ 187 h 1024"/>
              <a:gd name="T10" fmla="*/ 843 w 1024"/>
              <a:gd name="T11" fmla="*/ 187 h 1024"/>
            </a:gdLst>
            <a:ahLst/>
            <a:cxnLst>
              <a:cxn ang="0">
                <a:pos x="T0" y="T1"/>
              </a:cxn>
              <a:cxn ang="0">
                <a:pos x="T2" y="T3"/>
              </a:cxn>
              <a:cxn ang="0">
                <a:pos x="T4" y="T5"/>
              </a:cxn>
              <a:cxn ang="0">
                <a:pos x="T6" y="T7"/>
              </a:cxn>
              <a:cxn ang="0">
                <a:pos x="T8" y="T9"/>
              </a:cxn>
              <a:cxn ang="0">
                <a:pos x="T10" y="T11"/>
              </a:cxn>
            </a:cxnLst>
            <a:rect l="0" t="0" r="r" b="b"/>
            <a:pathLst>
              <a:path w="1024" h="1024">
                <a:moveTo>
                  <a:pt x="843" y="187"/>
                </a:moveTo>
                <a:lnTo>
                  <a:pt x="843" y="187"/>
                </a:lnTo>
                <a:cubicBezTo>
                  <a:pt x="1023" y="366"/>
                  <a:pt x="1023" y="665"/>
                  <a:pt x="843" y="844"/>
                </a:cubicBezTo>
                <a:cubicBezTo>
                  <a:pt x="664" y="1023"/>
                  <a:pt x="366" y="1023"/>
                  <a:pt x="187" y="844"/>
                </a:cubicBezTo>
                <a:cubicBezTo>
                  <a:pt x="0" y="665"/>
                  <a:pt x="0" y="366"/>
                  <a:pt x="187" y="187"/>
                </a:cubicBezTo>
                <a:cubicBezTo>
                  <a:pt x="366" y="0"/>
                  <a:pt x="664" y="0"/>
                  <a:pt x="843" y="187"/>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798" name="Freeform 678"/>
          <p:cNvSpPr>
            <a:spLocks noChangeArrowheads="1"/>
          </p:cNvSpPr>
          <p:nvPr/>
        </p:nvSpPr>
        <p:spPr bwMode="auto">
          <a:xfrm>
            <a:off x="17042413" y="8366747"/>
            <a:ext cx="506860" cy="506858"/>
          </a:xfrm>
          <a:custGeom>
            <a:avLst/>
            <a:gdLst>
              <a:gd name="T0" fmla="*/ 627 w 763"/>
              <a:gd name="T1" fmla="*/ 134 h 762"/>
              <a:gd name="T2" fmla="*/ 627 w 763"/>
              <a:gd name="T3" fmla="*/ 134 h 762"/>
              <a:gd name="T4" fmla="*/ 627 w 763"/>
              <a:gd name="T5" fmla="*/ 627 h 762"/>
              <a:gd name="T6" fmla="*/ 135 w 763"/>
              <a:gd name="T7" fmla="*/ 627 h 762"/>
              <a:gd name="T8" fmla="*/ 135 w 763"/>
              <a:gd name="T9" fmla="*/ 134 h 762"/>
              <a:gd name="T10" fmla="*/ 627 w 763"/>
              <a:gd name="T11" fmla="*/ 134 h 762"/>
            </a:gdLst>
            <a:ahLst/>
            <a:cxnLst>
              <a:cxn ang="0">
                <a:pos x="T0" y="T1"/>
              </a:cxn>
              <a:cxn ang="0">
                <a:pos x="T2" y="T3"/>
              </a:cxn>
              <a:cxn ang="0">
                <a:pos x="T4" y="T5"/>
              </a:cxn>
              <a:cxn ang="0">
                <a:pos x="T6" y="T7"/>
              </a:cxn>
              <a:cxn ang="0">
                <a:pos x="T8" y="T9"/>
              </a:cxn>
              <a:cxn ang="0">
                <a:pos x="T10" y="T11"/>
              </a:cxn>
            </a:cxnLst>
            <a:rect l="0" t="0" r="r" b="b"/>
            <a:pathLst>
              <a:path w="763" h="762">
                <a:moveTo>
                  <a:pt x="627" y="134"/>
                </a:moveTo>
                <a:lnTo>
                  <a:pt x="627" y="134"/>
                </a:lnTo>
                <a:cubicBezTo>
                  <a:pt x="762" y="268"/>
                  <a:pt x="762" y="492"/>
                  <a:pt x="627" y="627"/>
                </a:cubicBezTo>
                <a:cubicBezTo>
                  <a:pt x="485" y="761"/>
                  <a:pt x="269" y="761"/>
                  <a:pt x="135" y="627"/>
                </a:cubicBezTo>
                <a:cubicBezTo>
                  <a:pt x="0" y="492"/>
                  <a:pt x="0" y="268"/>
                  <a:pt x="135" y="134"/>
                </a:cubicBezTo>
                <a:cubicBezTo>
                  <a:pt x="269" y="0"/>
                  <a:pt x="485" y="0"/>
                  <a:pt x="627" y="134"/>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799" name="Freeform 679"/>
          <p:cNvSpPr>
            <a:spLocks noChangeArrowheads="1"/>
          </p:cNvSpPr>
          <p:nvPr/>
        </p:nvSpPr>
        <p:spPr bwMode="auto">
          <a:xfrm>
            <a:off x="17133238" y="8454641"/>
            <a:ext cx="328139" cy="328139"/>
          </a:xfrm>
          <a:custGeom>
            <a:avLst/>
            <a:gdLst>
              <a:gd name="T0" fmla="*/ 403 w 493"/>
              <a:gd name="T1" fmla="*/ 90 h 494"/>
              <a:gd name="T2" fmla="*/ 403 w 493"/>
              <a:gd name="T3" fmla="*/ 90 h 494"/>
              <a:gd name="T4" fmla="*/ 403 w 493"/>
              <a:gd name="T5" fmla="*/ 403 h 494"/>
              <a:gd name="T6" fmla="*/ 82 w 493"/>
              <a:gd name="T7" fmla="*/ 403 h 494"/>
              <a:gd name="T8" fmla="*/ 82 w 493"/>
              <a:gd name="T9" fmla="*/ 90 h 494"/>
              <a:gd name="T10" fmla="*/ 403 w 493"/>
              <a:gd name="T11" fmla="*/ 90 h 494"/>
            </a:gdLst>
            <a:ahLst/>
            <a:cxnLst>
              <a:cxn ang="0">
                <a:pos x="T0" y="T1"/>
              </a:cxn>
              <a:cxn ang="0">
                <a:pos x="T2" y="T3"/>
              </a:cxn>
              <a:cxn ang="0">
                <a:pos x="T4" y="T5"/>
              </a:cxn>
              <a:cxn ang="0">
                <a:pos x="T6" y="T7"/>
              </a:cxn>
              <a:cxn ang="0">
                <a:pos x="T8" y="T9"/>
              </a:cxn>
              <a:cxn ang="0">
                <a:pos x="T10" y="T11"/>
              </a:cxn>
            </a:cxnLst>
            <a:rect l="0" t="0" r="r" b="b"/>
            <a:pathLst>
              <a:path w="493" h="494">
                <a:moveTo>
                  <a:pt x="403" y="90"/>
                </a:moveTo>
                <a:lnTo>
                  <a:pt x="403" y="90"/>
                </a:lnTo>
                <a:cubicBezTo>
                  <a:pt x="492" y="172"/>
                  <a:pt x="492" y="313"/>
                  <a:pt x="403" y="403"/>
                </a:cubicBezTo>
                <a:cubicBezTo>
                  <a:pt x="313" y="493"/>
                  <a:pt x="171" y="493"/>
                  <a:pt x="82" y="403"/>
                </a:cubicBezTo>
                <a:cubicBezTo>
                  <a:pt x="0" y="313"/>
                  <a:pt x="0" y="172"/>
                  <a:pt x="82" y="90"/>
                </a:cubicBezTo>
                <a:cubicBezTo>
                  <a:pt x="171" y="0"/>
                  <a:pt x="313" y="0"/>
                  <a:pt x="403" y="90"/>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800" name="Freeform 680"/>
          <p:cNvSpPr>
            <a:spLocks noChangeArrowheads="1"/>
          </p:cNvSpPr>
          <p:nvPr/>
        </p:nvSpPr>
        <p:spPr bwMode="auto">
          <a:xfrm>
            <a:off x="17218202" y="8539603"/>
            <a:ext cx="155282" cy="155282"/>
          </a:xfrm>
          <a:custGeom>
            <a:avLst/>
            <a:gdLst>
              <a:gd name="T0" fmla="*/ 194 w 232"/>
              <a:gd name="T1" fmla="*/ 45 h 232"/>
              <a:gd name="T2" fmla="*/ 194 w 232"/>
              <a:gd name="T3" fmla="*/ 45 h 232"/>
              <a:gd name="T4" fmla="*/ 194 w 232"/>
              <a:gd name="T5" fmla="*/ 194 h 232"/>
              <a:gd name="T6" fmla="*/ 44 w 232"/>
              <a:gd name="T7" fmla="*/ 194 h 232"/>
              <a:gd name="T8" fmla="*/ 44 w 232"/>
              <a:gd name="T9" fmla="*/ 45 h 232"/>
              <a:gd name="T10" fmla="*/ 194 w 232"/>
              <a:gd name="T11" fmla="*/ 45 h 232"/>
            </a:gdLst>
            <a:ahLst/>
            <a:cxnLst>
              <a:cxn ang="0">
                <a:pos x="T0" y="T1"/>
              </a:cxn>
              <a:cxn ang="0">
                <a:pos x="T2" y="T3"/>
              </a:cxn>
              <a:cxn ang="0">
                <a:pos x="T4" y="T5"/>
              </a:cxn>
              <a:cxn ang="0">
                <a:pos x="T6" y="T7"/>
              </a:cxn>
              <a:cxn ang="0">
                <a:pos x="T8" y="T9"/>
              </a:cxn>
              <a:cxn ang="0">
                <a:pos x="T10" y="T11"/>
              </a:cxn>
            </a:cxnLst>
            <a:rect l="0" t="0" r="r" b="b"/>
            <a:pathLst>
              <a:path w="232" h="232">
                <a:moveTo>
                  <a:pt x="194" y="45"/>
                </a:moveTo>
                <a:lnTo>
                  <a:pt x="194" y="45"/>
                </a:lnTo>
                <a:cubicBezTo>
                  <a:pt x="231" y="82"/>
                  <a:pt x="231" y="149"/>
                  <a:pt x="194" y="194"/>
                </a:cubicBezTo>
                <a:cubicBezTo>
                  <a:pt x="149" y="231"/>
                  <a:pt x="82" y="231"/>
                  <a:pt x="44" y="194"/>
                </a:cubicBezTo>
                <a:cubicBezTo>
                  <a:pt x="0" y="149"/>
                  <a:pt x="0" y="82"/>
                  <a:pt x="44" y="45"/>
                </a:cubicBezTo>
                <a:cubicBezTo>
                  <a:pt x="82" y="0"/>
                  <a:pt x="149" y="0"/>
                  <a:pt x="194" y="45"/>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Tree>
    <p:extLst>
      <p:ext uri="{BB962C8B-B14F-4D97-AF65-F5344CB8AC3E}">
        <p14:creationId xmlns:p14="http://schemas.microsoft.com/office/powerpoint/2010/main" val="1046370347"/>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7" name="Freeform 1"/>
          <p:cNvSpPr>
            <a:spLocks noChangeArrowheads="1"/>
          </p:cNvSpPr>
          <p:nvPr/>
        </p:nvSpPr>
        <p:spPr bwMode="auto">
          <a:xfrm>
            <a:off x="15574963" y="4059238"/>
            <a:ext cx="533400" cy="428625"/>
          </a:xfrm>
          <a:custGeom>
            <a:avLst/>
            <a:gdLst>
              <a:gd name="T0" fmla="*/ 399 w 444"/>
              <a:gd name="T1" fmla="*/ 36 h 356"/>
              <a:gd name="T2" fmla="*/ 399 w 444"/>
              <a:gd name="T3" fmla="*/ 36 h 356"/>
              <a:gd name="T4" fmla="*/ 248 w 444"/>
              <a:gd name="T5" fmla="*/ 36 h 356"/>
              <a:gd name="T6" fmla="*/ 221 w 444"/>
              <a:gd name="T7" fmla="*/ 62 h 356"/>
              <a:gd name="T8" fmla="*/ 195 w 444"/>
              <a:gd name="T9" fmla="*/ 36 h 356"/>
              <a:gd name="T10" fmla="*/ 45 w 444"/>
              <a:gd name="T11" fmla="*/ 36 h 356"/>
              <a:gd name="T12" fmla="*/ 45 w 444"/>
              <a:gd name="T13" fmla="*/ 186 h 356"/>
              <a:gd name="T14" fmla="*/ 221 w 444"/>
              <a:gd name="T15" fmla="*/ 355 h 356"/>
              <a:gd name="T16" fmla="*/ 399 w 444"/>
              <a:gd name="T17" fmla="*/ 186 h 356"/>
              <a:gd name="T18" fmla="*/ 399 w 444"/>
              <a:gd name="T19" fmla="*/ 36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4" h="356">
                <a:moveTo>
                  <a:pt x="399" y="36"/>
                </a:moveTo>
                <a:lnTo>
                  <a:pt x="399" y="36"/>
                </a:lnTo>
                <a:cubicBezTo>
                  <a:pt x="355" y="0"/>
                  <a:pt x="293" y="0"/>
                  <a:pt x="248" y="36"/>
                </a:cubicBezTo>
                <a:cubicBezTo>
                  <a:pt x="221" y="62"/>
                  <a:pt x="221" y="62"/>
                  <a:pt x="221" y="62"/>
                </a:cubicBezTo>
                <a:cubicBezTo>
                  <a:pt x="195" y="36"/>
                  <a:pt x="195" y="36"/>
                  <a:pt x="195" y="36"/>
                </a:cubicBezTo>
                <a:cubicBezTo>
                  <a:pt x="151" y="0"/>
                  <a:pt x="89" y="0"/>
                  <a:pt x="45" y="36"/>
                </a:cubicBezTo>
                <a:cubicBezTo>
                  <a:pt x="0" y="80"/>
                  <a:pt x="0" y="151"/>
                  <a:pt x="45" y="186"/>
                </a:cubicBezTo>
                <a:cubicBezTo>
                  <a:pt x="221" y="355"/>
                  <a:pt x="221" y="355"/>
                  <a:pt x="221" y="355"/>
                </a:cubicBezTo>
                <a:cubicBezTo>
                  <a:pt x="399" y="186"/>
                  <a:pt x="399" y="186"/>
                  <a:pt x="399" y="186"/>
                </a:cubicBezTo>
                <a:cubicBezTo>
                  <a:pt x="443" y="151"/>
                  <a:pt x="443" y="80"/>
                  <a:pt x="399" y="36"/>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68" name="Freeform 2"/>
          <p:cNvSpPr>
            <a:spLocks noChangeArrowheads="1"/>
          </p:cNvSpPr>
          <p:nvPr/>
        </p:nvSpPr>
        <p:spPr bwMode="auto">
          <a:xfrm>
            <a:off x="6196013" y="4038600"/>
            <a:ext cx="296862" cy="477838"/>
          </a:xfrm>
          <a:custGeom>
            <a:avLst/>
            <a:gdLst>
              <a:gd name="T0" fmla="*/ 125 w 249"/>
              <a:gd name="T1" fmla="*/ 0 h 400"/>
              <a:gd name="T2" fmla="*/ 125 w 249"/>
              <a:gd name="T3" fmla="*/ 0 h 400"/>
              <a:gd name="T4" fmla="*/ 0 w 249"/>
              <a:gd name="T5" fmla="*/ 125 h 400"/>
              <a:gd name="T6" fmla="*/ 125 w 249"/>
              <a:gd name="T7" fmla="*/ 399 h 400"/>
              <a:gd name="T8" fmla="*/ 248 w 249"/>
              <a:gd name="T9" fmla="*/ 125 h 400"/>
              <a:gd name="T10" fmla="*/ 125 w 249"/>
              <a:gd name="T11" fmla="*/ 0 h 400"/>
              <a:gd name="T12" fmla="*/ 125 w 249"/>
              <a:gd name="T13" fmla="*/ 196 h 400"/>
              <a:gd name="T14" fmla="*/ 125 w 249"/>
              <a:gd name="T15" fmla="*/ 196 h 400"/>
              <a:gd name="T16" fmla="*/ 53 w 249"/>
              <a:gd name="T17" fmla="*/ 125 h 400"/>
              <a:gd name="T18" fmla="*/ 125 w 249"/>
              <a:gd name="T19" fmla="*/ 54 h 400"/>
              <a:gd name="T20" fmla="*/ 195 w 249"/>
              <a:gd name="T21" fmla="*/ 125 h 400"/>
              <a:gd name="T22" fmla="*/ 125 w 249"/>
              <a:gd name="T23" fmla="*/ 196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9" h="400">
                <a:moveTo>
                  <a:pt x="125" y="0"/>
                </a:moveTo>
                <a:lnTo>
                  <a:pt x="125" y="0"/>
                </a:lnTo>
                <a:cubicBezTo>
                  <a:pt x="53" y="0"/>
                  <a:pt x="0" y="54"/>
                  <a:pt x="0" y="125"/>
                </a:cubicBezTo>
                <a:cubicBezTo>
                  <a:pt x="0" y="240"/>
                  <a:pt x="125" y="399"/>
                  <a:pt x="125" y="399"/>
                </a:cubicBezTo>
                <a:cubicBezTo>
                  <a:pt x="125" y="399"/>
                  <a:pt x="248" y="240"/>
                  <a:pt x="248" y="125"/>
                </a:cubicBezTo>
                <a:cubicBezTo>
                  <a:pt x="248" y="54"/>
                  <a:pt x="195" y="0"/>
                  <a:pt x="125" y="0"/>
                </a:cubicBezTo>
                <a:close/>
                <a:moveTo>
                  <a:pt x="125" y="196"/>
                </a:moveTo>
                <a:lnTo>
                  <a:pt x="125" y="196"/>
                </a:lnTo>
                <a:cubicBezTo>
                  <a:pt x="88" y="196"/>
                  <a:pt x="53" y="160"/>
                  <a:pt x="53" y="125"/>
                </a:cubicBezTo>
                <a:cubicBezTo>
                  <a:pt x="53" y="89"/>
                  <a:pt x="88" y="54"/>
                  <a:pt x="125" y="54"/>
                </a:cubicBezTo>
                <a:cubicBezTo>
                  <a:pt x="159" y="54"/>
                  <a:pt x="195" y="89"/>
                  <a:pt x="195" y="125"/>
                </a:cubicBezTo>
                <a:cubicBezTo>
                  <a:pt x="195" y="160"/>
                  <a:pt x="159" y="196"/>
                  <a:pt x="125" y="196"/>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69" name="Freeform 3"/>
          <p:cNvSpPr>
            <a:spLocks noChangeArrowheads="1"/>
          </p:cNvSpPr>
          <p:nvPr/>
        </p:nvSpPr>
        <p:spPr bwMode="auto">
          <a:xfrm>
            <a:off x="7237413" y="4038600"/>
            <a:ext cx="596900" cy="477838"/>
          </a:xfrm>
          <a:custGeom>
            <a:avLst/>
            <a:gdLst>
              <a:gd name="T0" fmla="*/ 487 w 497"/>
              <a:gd name="T1" fmla="*/ 71 h 400"/>
              <a:gd name="T2" fmla="*/ 487 w 497"/>
              <a:gd name="T3" fmla="*/ 71 h 400"/>
              <a:gd name="T4" fmla="*/ 372 w 497"/>
              <a:gd name="T5" fmla="*/ 0 h 400"/>
              <a:gd name="T6" fmla="*/ 354 w 497"/>
              <a:gd name="T7" fmla="*/ 0 h 400"/>
              <a:gd name="T8" fmla="*/ 248 w 497"/>
              <a:gd name="T9" fmla="*/ 71 h 400"/>
              <a:gd name="T10" fmla="*/ 142 w 497"/>
              <a:gd name="T11" fmla="*/ 0 h 400"/>
              <a:gd name="T12" fmla="*/ 123 w 497"/>
              <a:gd name="T13" fmla="*/ 0 h 400"/>
              <a:gd name="T14" fmla="*/ 8 w 497"/>
              <a:gd name="T15" fmla="*/ 71 h 400"/>
              <a:gd name="T16" fmla="*/ 0 w 497"/>
              <a:gd name="T17" fmla="*/ 89 h 400"/>
              <a:gd name="T18" fmla="*/ 0 w 497"/>
              <a:gd name="T19" fmla="*/ 382 h 400"/>
              <a:gd name="T20" fmla="*/ 8 w 497"/>
              <a:gd name="T21" fmla="*/ 390 h 400"/>
              <a:gd name="T22" fmla="*/ 26 w 497"/>
              <a:gd name="T23" fmla="*/ 390 h 400"/>
              <a:gd name="T24" fmla="*/ 132 w 497"/>
              <a:gd name="T25" fmla="*/ 328 h 400"/>
              <a:gd name="T26" fmla="*/ 239 w 497"/>
              <a:gd name="T27" fmla="*/ 390 h 400"/>
              <a:gd name="T28" fmla="*/ 257 w 497"/>
              <a:gd name="T29" fmla="*/ 390 h 400"/>
              <a:gd name="T30" fmla="*/ 363 w 497"/>
              <a:gd name="T31" fmla="*/ 328 h 400"/>
              <a:gd name="T32" fmla="*/ 470 w 497"/>
              <a:gd name="T33" fmla="*/ 390 h 400"/>
              <a:gd name="T34" fmla="*/ 478 w 497"/>
              <a:gd name="T35" fmla="*/ 399 h 400"/>
              <a:gd name="T36" fmla="*/ 487 w 497"/>
              <a:gd name="T37" fmla="*/ 390 h 400"/>
              <a:gd name="T38" fmla="*/ 496 w 497"/>
              <a:gd name="T39" fmla="*/ 382 h 400"/>
              <a:gd name="T40" fmla="*/ 496 w 497"/>
              <a:gd name="T41" fmla="*/ 89 h 400"/>
              <a:gd name="T42" fmla="*/ 487 w 497"/>
              <a:gd name="T43" fmla="*/ 71 h 400"/>
              <a:gd name="T44" fmla="*/ 115 w 497"/>
              <a:gd name="T45" fmla="*/ 293 h 400"/>
              <a:gd name="T46" fmla="*/ 115 w 497"/>
              <a:gd name="T47" fmla="*/ 293 h 400"/>
              <a:gd name="T48" fmla="*/ 35 w 497"/>
              <a:gd name="T49" fmla="*/ 346 h 400"/>
              <a:gd name="T50" fmla="*/ 35 w 497"/>
              <a:gd name="T51" fmla="*/ 98 h 400"/>
              <a:gd name="T52" fmla="*/ 115 w 497"/>
              <a:gd name="T53" fmla="*/ 44 h 400"/>
              <a:gd name="T54" fmla="*/ 115 w 497"/>
              <a:gd name="T55" fmla="*/ 293 h 400"/>
              <a:gd name="T56" fmla="*/ 230 w 497"/>
              <a:gd name="T57" fmla="*/ 346 h 400"/>
              <a:gd name="T58" fmla="*/ 230 w 497"/>
              <a:gd name="T59" fmla="*/ 346 h 400"/>
              <a:gd name="T60" fmla="*/ 150 w 497"/>
              <a:gd name="T61" fmla="*/ 293 h 400"/>
              <a:gd name="T62" fmla="*/ 150 w 497"/>
              <a:gd name="T63" fmla="*/ 44 h 400"/>
              <a:gd name="T64" fmla="*/ 230 w 497"/>
              <a:gd name="T65" fmla="*/ 98 h 400"/>
              <a:gd name="T66" fmla="*/ 230 w 497"/>
              <a:gd name="T67" fmla="*/ 346 h 400"/>
              <a:gd name="T68" fmla="*/ 345 w 497"/>
              <a:gd name="T69" fmla="*/ 293 h 400"/>
              <a:gd name="T70" fmla="*/ 345 w 497"/>
              <a:gd name="T71" fmla="*/ 293 h 400"/>
              <a:gd name="T72" fmla="*/ 266 w 497"/>
              <a:gd name="T73" fmla="*/ 346 h 400"/>
              <a:gd name="T74" fmla="*/ 266 w 497"/>
              <a:gd name="T75" fmla="*/ 98 h 400"/>
              <a:gd name="T76" fmla="*/ 345 w 497"/>
              <a:gd name="T77" fmla="*/ 44 h 400"/>
              <a:gd name="T78" fmla="*/ 345 w 497"/>
              <a:gd name="T79" fmla="*/ 293 h 400"/>
              <a:gd name="T80" fmla="*/ 461 w 497"/>
              <a:gd name="T81" fmla="*/ 346 h 400"/>
              <a:gd name="T82" fmla="*/ 461 w 497"/>
              <a:gd name="T83" fmla="*/ 346 h 400"/>
              <a:gd name="T84" fmla="*/ 380 w 497"/>
              <a:gd name="T85" fmla="*/ 293 h 400"/>
              <a:gd name="T86" fmla="*/ 380 w 497"/>
              <a:gd name="T87" fmla="*/ 44 h 400"/>
              <a:gd name="T88" fmla="*/ 461 w 497"/>
              <a:gd name="T89" fmla="*/ 98 h 400"/>
              <a:gd name="T90" fmla="*/ 461 w 497"/>
              <a:gd name="T91" fmla="*/ 346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97" h="400">
                <a:moveTo>
                  <a:pt x="487" y="71"/>
                </a:moveTo>
                <a:lnTo>
                  <a:pt x="487" y="71"/>
                </a:lnTo>
                <a:cubicBezTo>
                  <a:pt x="372" y="0"/>
                  <a:pt x="372" y="0"/>
                  <a:pt x="372" y="0"/>
                </a:cubicBezTo>
                <a:cubicBezTo>
                  <a:pt x="363" y="0"/>
                  <a:pt x="363" y="0"/>
                  <a:pt x="354" y="0"/>
                </a:cubicBezTo>
                <a:cubicBezTo>
                  <a:pt x="248" y="71"/>
                  <a:pt x="248" y="71"/>
                  <a:pt x="248" y="71"/>
                </a:cubicBezTo>
                <a:cubicBezTo>
                  <a:pt x="142" y="0"/>
                  <a:pt x="142" y="0"/>
                  <a:pt x="142" y="0"/>
                </a:cubicBezTo>
                <a:cubicBezTo>
                  <a:pt x="132" y="0"/>
                  <a:pt x="132" y="0"/>
                  <a:pt x="123" y="0"/>
                </a:cubicBezTo>
                <a:cubicBezTo>
                  <a:pt x="8" y="71"/>
                  <a:pt x="8" y="71"/>
                  <a:pt x="8" y="71"/>
                </a:cubicBezTo>
                <a:cubicBezTo>
                  <a:pt x="0" y="80"/>
                  <a:pt x="0" y="80"/>
                  <a:pt x="0" y="89"/>
                </a:cubicBezTo>
                <a:cubicBezTo>
                  <a:pt x="0" y="382"/>
                  <a:pt x="0" y="382"/>
                  <a:pt x="0" y="382"/>
                </a:cubicBezTo>
                <a:cubicBezTo>
                  <a:pt x="0" y="382"/>
                  <a:pt x="0" y="390"/>
                  <a:pt x="8" y="390"/>
                </a:cubicBezTo>
                <a:cubicBezTo>
                  <a:pt x="8" y="399"/>
                  <a:pt x="17" y="399"/>
                  <a:pt x="26" y="390"/>
                </a:cubicBezTo>
                <a:cubicBezTo>
                  <a:pt x="132" y="328"/>
                  <a:pt x="132" y="328"/>
                  <a:pt x="132" y="328"/>
                </a:cubicBezTo>
                <a:cubicBezTo>
                  <a:pt x="239" y="390"/>
                  <a:pt x="239" y="390"/>
                  <a:pt x="239" y="390"/>
                </a:cubicBezTo>
                <a:cubicBezTo>
                  <a:pt x="248" y="399"/>
                  <a:pt x="248" y="399"/>
                  <a:pt x="257" y="390"/>
                </a:cubicBezTo>
                <a:cubicBezTo>
                  <a:pt x="363" y="328"/>
                  <a:pt x="363" y="328"/>
                  <a:pt x="363" y="328"/>
                </a:cubicBezTo>
                <a:cubicBezTo>
                  <a:pt x="470" y="390"/>
                  <a:pt x="470" y="390"/>
                  <a:pt x="470" y="390"/>
                </a:cubicBezTo>
                <a:cubicBezTo>
                  <a:pt x="470" y="399"/>
                  <a:pt x="478" y="399"/>
                  <a:pt x="478" y="399"/>
                </a:cubicBezTo>
                <a:cubicBezTo>
                  <a:pt x="478" y="399"/>
                  <a:pt x="487" y="399"/>
                  <a:pt x="487" y="390"/>
                </a:cubicBezTo>
                <a:cubicBezTo>
                  <a:pt x="496" y="390"/>
                  <a:pt x="496" y="382"/>
                  <a:pt x="496" y="382"/>
                </a:cubicBezTo>
                <a:cubicBezTo>
                  <a:pt x="496" y="89"/>
                  <a:pt x="496" y="89"/>
                  <a:pt x="496" y="89"/>
                </a:cubicBezTo>
                <a:cubicBezTo>
                  <a:pt x="496" y="80"/>
                  <a:pt x="496" y="80"/>
                  <a:pt x="487" y="71"/>
                </a:cubicBezTo>
                <a:close/>
                <a:moveTo>
                  <a:pt x="115" y="293"/>
                </a:moveTo>
                <a:lnTo>
                  <a:pt x="115" y="293"/>
                </a:lnTo>
                <a:cubicBezTo>
                  <a:pt x="35" y="346"/>
                  <a:pt x="35" y="346"/>
                  <a:pt x="35" y="346"/>
                </a:cubicBezTo>
                <a:cubicBezTo>
                  <a:pt x="35" y="98"/>
                  <a:pt x="35" y="98"/>
                  <a:pt x="35" y="98"/>
                </a:cubicBezTo>
                <a:cubicBezTo>
                  <a:pt x="115" y="44"/>
                  <a:pt x="115" y="44"/>
                  <a:pt x="115" y="44"/>
                </a:cubicBezTo>
                <a:lnTo>
                  <a:pt x="115" y="293"/>
                </a:lnTo>
                <a:close/>
                <a:moveTo>
                  <a:pt x="230" y="346"/>
                </a:moveTo>
                <a:lnTo>
                  <a:pt x="230" y="346"/>
                </a:lnTo>
                <a:cubicBezTo>
                  <a:pt x="150" y="293"/>
                  <a:pt x="150" y="293"/>
                  <a:pt x="150" y="293"/>
                </a:cubicBezTo>
                <a:cubicBezTo>
                  <a:pt x="150" y="44"/>
                  <a:pt x="150" y="44"/>
                  <a:pt x="150" y="44"/>
                </a:cubicBezTo>
                <a:cubicBezTo>
                  <a:pt x="230" y="98"/>
                  <a:pt x="230" y="98"/>
                  <a:pt x="230" y="98"/>
                </a:cubicBezTo>
                <a:lnTo>
                  <a:pt x="230" y="346"/>
                </a:lnTo>
                <a:close/>
                <a:moveTo>
                  <a:pt x="345" y="293"/>
                </a:moveTo>
                <a:lnTo>
                  <a:pt x="345" y="293"/>
                </a:lnTo>
                <a:cubicBezTo>
                  <a:pt x="266" y="346"/>
                  <a:pt x="266" y="346"/>
                  <a:pt x="266" y="346"/>
                </a:cubicBezTo>
                <a:cubicBezTo>
                  <a:pt x="266" y="98"/>
                  <a:pt x="266" y="98"/>
                  <a:pt x="266" y="98"/>
                </a:cubicBezTo>
                <a:cubicBezTo>
                  <a:pt x="345" y="44"/>
                  <a:pt x="345" y="44"/>
                  <a:pt x="345" y="44"/>
                </a:cubicBezTo>
                <a:lnTo>
                  <a:pt x="345" y="293"/>
                </a:lnTo>
                <a:close/>
                <a:moveTo>
                  <a:pt x="461" y="346"/>
                </a:moveTo>
                <a:lnTo>
                  <a:pt x="461" y="346"/>
                </a:lnTo>
                <a:cubicBezTo>
                  <a:pt x="380" y="293"/>
                  <a:pt x="380" y="293"/>
                  <a:pt x="380" y="293"/>
                </a:cubicBezTo>
                <a:cubicBezTo>
                  <a:pt x="380" y="44"/>
                  <a:pt x="380" y="44"/>
                  <a:pt x="380" y="44"/>
                </a:cubicBezTo>
                <a:cubicBezTo>
                  <a:pt x="461" y="98"/>
                  <a:pt x="461" y="98"/>
                  <a:pt x="461" y="98"/>
                </a:cubicBezTo>
                <a:lnTo>
                  <a:pt x="461" y="346"/>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70" name="Freeform 4"/>
          <p:cNvSpPr>
            <a:spLocks noChangeArrowheads="1"/>
          </p:cNvSpPr>
          <p:nvPr/>
        </p:nvSpPr>
        <p:spPr bwMode="auto">
          <a:xfrm>
            <a:off x="3678238" y="4038600"/>
            <a:ext cx="592137" cy="469900"/>
          </a:xfrm>
          <a:custGeom>
            <a:avLst/>
            <a:gdLst>
              <a:gd name="T0" fmla="*/ 372 w 498"/>
              <a:gd name="T1" fmla="*/ 337 h 391"/>
              <a:gd name="T2" fmla="*/ 372 w 498"/>
              <a:gd name="T3" fmla="*/ 337 h 391"/>
              <a:gd name="T4" fmla="*/ 53 w 498"/>
              <a:gd name="T5" fmla="*/ 337 h 391"/>
              <a:gd name="T6" fmla="*/ 53 w 498"/>
              <a:gd name="T7" fmla="*/ 116 h 391"/>
              <a:gd name="T8" fmla="*/ 116 w 498"/>
              <a:gd name="T9" fmla="*/ 116 h 391"/>
              <a:gd name="T10" fmla="*/ 169 w 498"/>
              <a:gd name="T11" fmla="*/ 71 h 391"/>
              <a:gd name="T12" fmla="*/ 27 w 498"/>
              <a:gd name="T13" fmla="*/ 71 h 391"/>
              <a:gd name="T14" fmla="*/ 0 w 498"/>
              <a:gd name="T15" fmla="*/ 89 h 391"/>
              <a:gd name="T16" fmla="*/ 0 w 498"/>
              <a:gd name="T17" fmla="*/ 363 h 391"/>
              <a:gd name="T18" fmla="*/ 27 w 498"/>
              <a:gd name="T19" fmla="*/ 390 h 391"/>
              <a:gd name="T20" fmla="*/ 399 w 498"/>
              <a:gd name="T21" fmla="*/ 390 h 391"/>
              <a:gd name="T22" fmla="*/ 426 w 498"/>
              <a:gd name="T23" fmla="*/ 363 h 391"/>
              <a:gd name="T24" fmla="*/ 426 w 498"/>
              <a:gd name="T25" fmla="*/ 275 h 391"/>
              <a:gd name="T26" fmla="*/ 372 w 498"/>
              <a:gd name="T27" fmla="*/ 310 h 391"/>
              <a:gd name="T28" fmla="*/ 372 w 498"/>
              <a:gd name="T29" fmla="*/ 337 h 391"/>
              <a:gd name="T30" fmla="*/ 328 w 498"/>
              <a:gd name="T31" fmla="*/ 169 h 391"/>
              <a:gd name="T32" fmla="*/ 328 w 498"/>
              <a:gd name="T33" fmla="*/ 169 h 391"/>
              <a:gd name="T34" fmla="*/ 328 w 498"/>
              <a:gd name="T35" fmla="*/ 257 h 391"/>
              <a:gd name="T36" fmla="*/ 497 w 498"/>
              <a:gd name="T37" fmla="*/ 125 h 391"/>
              <a:gd name="T38" fmla="*/ 328 w 498"/>
              <a:gd name="T39" fmla="*/ 0 h 391"/>
              <a:gd name="T40" fmla="*/ 328 w 498"/>
              <a:gd name="T41" fmla="*/ 80 h 391"/>
              <a:gd name="T42" fmla="*/ 133 w 498"/>
              <a:gd name="T43" fmla="*/ 275 h 391"/>
              <a:gd name="T44" fmla="*/ 328 w 498"/>
              <a:gd name="T45" fmla="*/ 169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8" h="391">
                <a:moveTo>
                  <a:pt x="372" y="337"/>
                </a:moveTo>
                <a:lnTo>
                  <a:pt x="372" y="337"/>
                </a:lnTo>
                <a:cubicBezTo>
                  <a:pt x="53" y="337"/>
                  <a:pt x="53" y="337"/>
                  <a:pt x="53" y="337"/>
                </a:cubicBezTo>
                <a:cubicBezTo>
                  <a:pt x="53" y="116"/>
                  <a:pt x="53" y="116"/>
                  <a:pt x="53" y="116"/>
                </a:cubicBezTo>
                <a:cubicBezTo>
                  <a:pt x="116" y="116"/>
                  <a:pt x="116" y="116"/>
                  <a:pt x="116" y="116"/>
                </a:cubicBezTo>
                <a:cubicBezTo>
                  <a:pt x="116" y="116"/>
                  <a:pt x="133" y="98"/>
                  <a:pt x="169" y="71"/>
                </a:cubicBezTo>
                <a:cubicBezTo>
                  <a:pt x="27" y="71"/>
                  <a:pt x="27" y="71"/>
                  <a:pt x="27" y="71"/>
                </a:cubicBezTo>
                <a:cubicBezTo>
                  <a:pt x="9" y="71"/>
                  <a:pt x="0" y="80"/>
                  <a:pt x="0" y="89"/>
                </a:cubicBezTo>
                <a:cubicBezTo>
                  <a:pt x="0" y="363"/>
                  <a:pt x="0" y="363"/>
                  <a:pt x="0" y="363"/>
                </a:cubicBezTo>
                <a:cubicBezTo>
                  <a:pt x="0" y="382"/>
                  <a:pt x="9" y="390"/>
                  <a:pt x="27" y="390"/>
                </a:cubicBezTo>
                <a:cubicBezTo>
                  <a:pt x="399" y="390"/>
                  <a:pt x="399" y="390"/>
                  <a:pt x="399" y="390"/>
                </a:cubicBezTo>
                <a:cubicBezTo>
                  <a:pt x="408" y="390"/>
                  <a:pt x="426" y="382"/>
                  <a:pt x="426" y="363"/>
                </a:cubicBezTo>
                <a:cubicBezTo>
                  <a:pt x="426" y="275"/>
                  <a:pt x="426" y="275"/>
                  <a:pt x="426" y="275"/>
                </a:cubicBezTo>
                <a:cubicBezTo>
                  <a:pt x="372" y="310"/>
                  <a:pt x="372" y="310"/>
                  <a:pt x="372" y="310"/>
                </a:cubicBezTo>
                <a:lnTo>
                  <a:pt x="372" y="337"/>
                </a:lnTo>
                <a:close/>
                <a:moveTo>
                  <a:pt x="328" y="169"/>
                </a:moveTo>
                <a:lnTo>
                  <a:pt x="328" y="169"/>
                </a:lnTo>
                <a:cubicBezTo>
                  <a:pt x="328" y="257"/>
                  <a:pt x="328" y="257"/>
                  <a:pt x="328" y="257"/>
                </a:cubicBezTo>
                <a:cubicBezTo>
                  <a:pt x="497" y="125"/>
                  <a:pt x="497" y="125"/>
                  <a:pt x="497" y="125"/>
                </a:cubicBezTo>
                <a:cubicBezTo>
                  <a:pt x="328" y="0"/>
                  <a:pt x="328" y="0"/>
                  <a:pt x="328" y="0"/>
                </a:cubicBezTo>
                <a:cubicBezTo>
                  <a:pt x="328" y="80"/>
                  <a:pt x="328" y="80"/>
                  <a:pt x="328" y="80"/>
                </a:cubicBezTo>
                <a:cubicBezTo>
                  <a:pt x="133" y="80"/>
                  <a:pt x="133" y="275"/>
                  <a:pt x="133" y="275"/>
                </a:cubicBezTo>
                <a:cubicBezTo>
                  <a:pt x="186" y="187"/>
                  <a:pt x="222" y="169"/>
                  <a:pt x="328" y="169"/>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71" name="Freeform 5"/>
          <p:cNvSpPr>
            <a:spLocks noChangeArrowheads="1"/>
          </p:cNvSpPr>
          <p:nvPr/>
        </p:nvSpPr>
        <p:spPr bwMode="auto">
          <a:xfrm>
            <a:off x="8434388" y="3983038"/>
            <a:ext cx="576262" cy="576262"/>
          </a:xfrm>
          <a:custGeom>
            <a:avLst/>
            <a:gdLst>
              <a:gd name="T0" fmla="*/ 239 w 480"/>
              <a:gd name="T1" fmla="*/ 0 h 480"/>
              <a:gd name="T2" fmla="*/ 239 w 480"/>
              <a:gd name="T3" fmla="*/ 0 h 480"/>
              <a:gd name="T4" fmla="*/ 0 w 480"/>
              <a:gd name="T5" fmla="*/ 248 h 480"/>
              <a:gd name="T6" fmla="*/ 239 w 480"/>
              <a:gd name="T7" fmla="*/ 479 h 480"/>
              <a:gd name="T8" fmla="*/ 479 w 480"/>
              <a:gd name="T9" fmla="*/ 240 h 480"/>
              <a:gd name="T10" fmla="*/ 239 w 480"/>
              <a:gd name="T11" fmla="*/ 0 h 480"/>
              <a:gd name="T12" fmla="*/ 239 w 480"/>
              <a:gd name="T13" fmla="*/ 426 h 480"/>
              <a:gd name="T14" fmla="*/ 239 w 480"/>
              <a:gd name="T15" fmla="*/ 426 h 480"/>
              <a:gd name="T16" fmla="*/ 53 w 480"/>
              <a:gd name="T17" fmla="*/ 248 h 480"/>
              <a:gd name="T18" fmla="*/ 239 w 480"/>
              <a:gd name="T19" fmla="*/ 53 h 480"/>
              <a:gd name="T20" fmla="*/ 426 w 480"/>
              <a:gd name="T21" fmla="*/ 240 h 480"/>
              <a:gd name="T22" fmla="*/ 239 w 480"/>
              <a:gd name="T23" fmla="*/ 426 h 480"/>
              <a:gd name="T24" fmla="*/ 123 w 480"/>
              <a:gd name="T25" fmla="*/ 354 h 480"/>
              <a:gd name="T26" fmla="*/ 123 w 480"/>
              <a:gd name="T27" fmla="*/ 354 h 480"/>
              <a:gd name="T28" fmla="*/ 283 w 480"/>
              <a:gd name="T29" fmla="*/ 293 h 480"/>
              <a:gd name="T30" fmla="*/ 354 w 480"/>
              <a:gd name="T31" fmla="*/ 124 h 480"/>
              <a:gd name="T32" fmla="*/ 186 w 480"/>
              <a:gd name="T33" fmla="*/ 195 h 480"/>
              <a:gd name="T34" fmla="*/ 123 w 480"/>
              <a:gd name="T35" fmla="*/ 354 h 480"/>
              <a:gd name="T36" fmla="*/ 213 w 480"/>
              <a:gd name="T37" fmla="*/ 213 h 480"/>
              <a:gd name="T38" fmla="*/ 213 w 480"/>
              <a:gd name="T39" fmla="*/ 213 h 480"/>
              <a:gd name="T40" fmla="*/ 310 w 480"/>
              <a:gd name="T41" fmla="*/ 169 h 480"/>
              <a:gd name="T42" fmla="*/ 266 w 480"/>
              <a:gd name="T43" fmla="*/ 266 h 480"/>
              <a:gd name="T44" fmla="*/ 213 w 480"/>
              <a:gd name="T45" fmla="*/ 266 h 480"/>
              <a:gd name="T46" fmla="*/ 213 w 480"/>
              <a:gd name="T47" fmla="*/ 213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0" h="480">
                <a:moveTo>
                  <a:pt x="239" y="0"/>
                </a:moveTo>
                <a:lnTo>
                  <a:pt x="239" y="0"/>
                </a:lnTo>
                <a:cubicBezTo>
                  <a:pt x="107" y="9"/>
                  <a:pt x="0" y="115"/>
                  <a:pt x="0" y="248"/>
                </a:cubicBezTo>
                <a:cubicBezTo>
                  <a:pt x="0" y="372"/>
                  <a:pt x="107" y="479"/>
                  <a:pt x="239" y="479"/>
                </a:cubicBezTo>
                <a:cubicBezTo>
                  <a:pt x="372" y="479"/>
                  <a:pt x="479" y="372"/>
                  <a:pt x="479" y="240"/>
                </a:cubicBezTo>
                <a:cubicBezTo>
                  <a:pt x="479" y="107"/>
                  <a:pt x="363" y="0"/>
                  <a:pt x="239" y="0"/>
                </a:cubicBezTo>
                <a:close/>
                <a:moveTo>
                  <a:pt x="239" y="426"/>
                </a:moveTo>
                <a:lnTo>
                  <a:pt x="239" y="426"/>
                </a:lnTo>
                <a:cubicBezTo>
                  <a:pt x="142" y="434"/>
                  <a:pt x="53" y="346"/>
                  <a:pt x="53" y="248"/>
                </a:cubicBezTo>
                <a:cubicBezTo>
                  <a:pt x="53" y="142"/>
                  <a:pt x="133" y="53"/>
                  <a:pt x="239" y="53"/>
                </a:cubicBezTo>
                <a:cubicBezTo>
                  <a:pt x="336" y="53"/>
                  <a:pt x="426" y="133"/>
                  <a:pt x="426" y="240"/>
                </a:cubicBezTo>
                <a:cubicBezTo>
                  <a:pt x="426" y="346"/>
                  <a:pt x="345" y="426"/>
                  <a:pt x="239" y="426"/>
                </a:cubicBezTo>
                <a:close/>
                <a:moveTo>
                  <a:pt x="123" y="354"/>
                </a:moveTo>
                <a:lnTo>
                  <a:pt x="123" y="354"/>
                </a:lnTo>
                <a:cubicBezTo>
                  <a:pt x="123" y="354"/>
                  <a:pt x="239" y="337"/>
                  <a:pt x="283" y="293"/>
                </a:cubicBezTo>
                <a:cubicBezTo>
                  <a:pt x="336" y="240"/>
                  <a:pt x="354" y="124"/>
                  <a:pt x="354" y="124"/>
                </a:cubicBezTo>
                <a:cubicBezTo>
                  <a:pt x="354" y="124"/>
                  <a:pt x="239" y="142"/>
                  <a:pt x="186" y="195"/>
                </a:cubicBezTo>
                <a:cubicBezTo>
                  <a:pt x="142" y="240"/>
                  <a:pt x="123" y="354"/>
                  <a:pt x="123" y="354"/>
                </a:cubicBezTo>
                <a:close/>
                <a:moveTo>
                  <a:pt x="213" y="213"/>
                </a:moveTo>
                <a:lnTo>
                  <a:pt x="213" y="213"/>
                </a:lnTo>
                <a:cubicBezTo>
                  <a:pt x="239" y="195"/>
                  <a:pt x="274" y="178"/>
                  <a:pt x="310" y="169"/>
                </a:cubicBezTo>
                <a:cubicBezTo>
                  <a:pt x="301" y="204"/>
                  <a:pt x="283" y="248"/>
                  <a:pt x="266" y="266"/>
                </a:cubicBezTo>
                <a:cubicBezTo>
                  <a:pt x="248" y="275"/>
                  <a:pt x="230" y="275"/>
                  <a:pt x="213" y="266"/>
                </a:cubicBezTo>
                <a:cubicBezTo>
                  <a:pt x="204" y="248"/>
                  <a:pt x="204" y="231"/>
                  <a:pt x="213" y="213"/>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72" name="Freeform 6"/>
          <p:cNvSpPr>
            <a:spLocks noChangeArrowheads="1"/>
          </p:cNvSpPr>
          <p:nvPr/>
        </p:nvSpPr>
        <p:spPr bwMode="auto">
          <a:xfrm>
            <a:off x="9653588" y="4005263"/>
            <a:ext cx="528637" cy="523875"/>
          </a:xfrm>
          <a:custGeom>
            <a:avLst/>
            <a:gdLst>
              <a:gd name="T0" fmla="*/ 425 w 444"/>
              <a:gd name="T1" fmla="*/ 17 h 435"/>
              <a:gd name="T2" fmla="*/ 425 w 444"/>
              <a:gd name="T3" fmla="*/ 17 h 435"/>
              <a:gd name="T4" fmla="*/ 345 w 444"/>
              <a:gd name="T5" fmla="*/ 35 h 435"/>
              <a:gd name="T6" fmla="*/ 0 w 444"/>
              <a:gd name="T7" fmla="*/ 222 h 435"/>
              <a:gd name="T8" fmla="*/ 195 w 444"/>
              <a:gd name="T9" fmla="*/ 248 h 435"/>
              <a:gd name="T10" fmla="*/ 221 w 444"/>
              <a:gd name="T11" fmla="*/ 434 h 435"/>
              <a:gd name="T12" fmla="*/ 399 w 444"/>
              <a:gd name="T13" fmla="*/ 89 h 435"/>
              <a:gd name="T14" fmla="*/ 425 w 444"/>
              <a:gd name="T15" fmla="*/ 17 h 435"/>
              <a:gd name="T16" fmla="*/ 381 w 444"/>
              <a:gd name="T17" fmla="*/ 62 h 435"/>
              <a:gd name="T18" fmla="*/ 381 w 444"/>
              <a:gd name="T19" fmla="*/ 62 h 435"/>
              <a:gd name="T20" fmla="*/ 239 w 444"/>
              <a:gd name="T21" fmla="*/ 319 h 435"/>
              <a:gd name="T22" fmla="*/ 230 w 444"/>
              <a:gd name="T23" fmla="*/ 204 h 435"/>
              <a:gd name="T24" fmla="*/ 381 w 444"/>
              <a:gd name="T25" fmla="*/ 6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44" h="435">
                <a:moveTo>
                  <a:pt x="425" y="17"/>
                </a:moveTo>
                <a:lnTo>
                  <a:pt x="425" y="17"/>
                </a:lnTo>
                <a:cubicBezTo>
                  <a:pt x="408" y="0"/>
                  <a:pt x="399" y="17"/>
                  <a:pt x="345" y="35"/>
                </a:cubicBezTo>
                <a:cubicBezTo>
                  <a:pt x="221" y="97"/>
                  <a:pt x="0" y="222"/>
                  <a:pt x="0" y="222"/>
                </a:cubicBezTo>
                <a:cubicBezTo>
                  <a:pt x="195" y="248"/>
                  <a:pt x="195" y="248"/>
                  <a:pt x="195" y="248"/>
                </a:cubicBezTo>
                <a:cubicBezTo>
                  <a:pt x="221" y="434"/>
                  <a:pt x="221" y="434"/>
                  <a:pt x="221" y="434"/>
                </a:cubicBezTo>
                <a:cubicBezTo>
                  <a:pt x="221" y="434"/>
                  <a:pt x="345" y="222"/>
                  <a:pt x="399" y="89"/>
                </a:cubicBezTo>
                <a:cubicBezTo>
                  <a:pt x="425" y="44"/>
                  <a:pt x="443" y="26"/>
                  <a:pt x="425" y="17"/>
                </a:cubicBezTo>
                <a:close/>
                <a:moveTo>
                  <a:pt x="381" y="62"/>
                </a:moveTo>
                <a:lnTo>
                  <a:pt x="381" y="62"/>
                </a:lnTo>
                <a:cubicBezTo>
                  <a:pt x="239" y="319"/>
                  <a:pt x="239" y="319"/>
                  <a:pt x="239" y="319"/>
                </a:cubicBezTo>
                <a:cubicBezTo>
                  <a:pt x="230" y="204"/>
                  <a:pt x="230" y="204"/>
                  <a:pt x="230" y="204"/>
                </a:cubicBezTo>
                <a:lnTo>
                  <a:pt x="381" y="62"/>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73" name="Freeform 7"/>
          <p:cNvSpPr>
            <a:spLocks noChangeArrowheads="1"/>
          </p:cNvSpPr>
          <p:nvPr/>
        </p:nvSpPr>
        <p:spPr bwMode="auto">
          <a:xfrm>
            <a:off x="13233400" y="4005263"/>
            <a:ext cx="466725" cy="533400"/>
          </a:xfrm>
          <a:custGeom>
            <a:avLst/>
            <a:gdLst>
              <a:gd name="T0" fmla="*/ 319 w 390"/>
              <a:gd name="T1" fmla="*/ 301 h 444"/>
              <a:gd name="T2" fmla="*/ 319 w 390"/>
              <a:gd name="T3" fmla="*/ 301 h 444"/>
              <a:gd name="T4" fmla="*/ 274 w 390"/>
              <a:gd name="T5" fmla="*/ 310 h 444"/>
              <a:gd name="T6" fmla="*/ 142 w 390"/>
              <a:gd name="T7" fmla="*/ 239 h 444"/>
              <a:gd name="T8" fmla="*/ 142 w 390"/>
              <a:gd name="T9" fmla="*/ 222 h 444"/>
              <a:gd name="T10" fmla="*/ 142 w 390"/>
              <a:gd name="T11" fmla="*/ 213 h 444"/>
              <a:gd name="T12" fmla="*/ 274 w 390"/>
              <a:gd name="T13" fmla="*/ 133 h 444"/>
              <a:gd name="T14" fmla="*/ 319 w 390"/>
              <a:gd name="T15" fmla="*/ 151 h 444"/>
              <a:gd name="T16" fmla="*/ 389 w 390"/>
              <a:gd name="T17" fmla="*/ 70 h 444"/>
              <a:gd name="T18" fmla="*/ 319 w 390"/>
              <a:gd name="T19" fmla="*/ 0 h 444"/>
              <a:gd name="T20" fmla="*/ 248 w 390"/>
              <a:gd name="T21" fmla="*/ 70 h 444"/>
              <a:gd name="T22" fmla="*/ 248 w 390"/>
              <a:gd name="T23" fmla="*/ 89 h 444"/>
              <a:gd name="T24" fmla="*/ 115 w 390"/>
              <a:gd name="T25" fmla="*/ 169 h 444"/>
              <a:gd name="T26" fmla="*/ 70 w 390"/>
              <a:gd name="T27" fmla="*/ 151 h 444"/>
              <a:gd name="T28" fmla="*/ 0 w 390"/>
              <a:gd name="T29" fmla="*/ 222 h 444"/>
              <a:gd name="T30" fmla="*/ 70 w 390"/>
              <a:gd name="T31" fmla="*/ 301 h 444"/>
              <a:gd name="T32" fmla="*/ 115 w 390"/>
              <a:gd name="T33" fmla="*/ 283 h 444"/>
              <a:gd name="T34" fmla="*/ 248 w 390"/>
              <a:gd name="T35" fmla="*/ 363 h 444"/>
              <a:gd name="T36" fmla="*/ 248 w 390"/>
              <a:gd name="T37" fmla="*/ 372 h 444"/>
              <a:gd name="T38" fmla="*/ 319 w 390"/>
              <a:gd name="T39" fmla="*/ 443 h 444"/>
              <a:gd name="T40" fmla="*/ 389 w 390"/>
              <a:gd name="T41" fmla="*/ 372 h 444"/>
              <a:gd name="T42" fmla="*/ 319 w 390"/>
              <a:gd name="T43" fmla="*/ 301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0" h="444">
                <a:moveTo>
                  <a:pt x="319" y="301"/>
                </a:moveTo>
                <a:lnTo>
                  <a:pt x="319" y="301"/>
                </a:lnTo>
                <a:cubicBezTo>
                  <a:pt x="301" y="301"/>
                  <a:pt x="283" y="301"/>
                  <a:pt x="274" y="310"/>
                </a:cubicBezTo>
                <a:cubicBezTo>
                  <a:pt x="142" y="239"/>
                  <a:pt x="142" y="239"/>
                  <a:pt x="142" y="239"/>
                </a:cubicBezTo>
                <a:cubicBezTo>
                  <a:pt x="142" y="230"/>
                  <a:pt x="142" y="230"/>
                  <a:pt x="142" y="222"/>
                </a:cubicBezTo>
                <a:lnTo>
                  <a:pt x="142" y="213"/>
                </a:lnTo>
                <a:cubicBezTo>
                  <a:pt x="274" y="133"/>
                  <a:pt x="274" y="133"/>
                  <a:pt x="274" y="133"/>
                </a:cubicBezTo>
                <a:cubicBezTo>
                  <a:pt x="283" y="142"/>
                  <a:pt x="301" y="151"/>
                  <a:pt x="319" y="151"/>
                </a:cubicBezTo>
                <a:cubicBezTo>
                  <a:pt x="363" y="151"/>
                  <a:pt x="389" y="115"/>
                  <a:pt x="389" y="70"/>
                </a:cubicBezTo>
                <a:cubicBezTo>
                  <a:pt x="389" y="35"/>
                  <a:pt x="363" y="0"/>
                  <a:pt x="319" y="0"/>
                </a:cubicBezTo>
                <a:cubicBezTo>
                  <a:pt x="274" y="0"/>
                  <a:pt x="248" y="35"/>
                  <a:pt x="248" y="70"/>
                </a:cubicBezTo>
                <a:cubicBezTo>
                  <a:pt x="248" y="80"/>
                  <a:pt x="248" y="80"/>
                  <a:pt x="248" y="89"/>
                </a:cubicBezTo>
                <a:cubicBezTo>
                  <a:pt x="115" y="169"/>
                  <a:pt x="115" y="169"/>
                  <a:pt x="115" y="169"/>
                </a:cubicBezTo>
                <a:cubicBezTo>
                  <a:pt x="107" y="151"/>
                  <a:pt x="88" y="151"/>
                  <a:pt x="70" y="151"/>
                </a:cubicBezTo>
                <a:cubicBezTo>
                  <a:pt x="26" y="151"/>
                  <a:pt x="0" y="186"/>
                  <a:pt x="0" y="222"/>
                </a:cubicBezTo>
                <a:cubicBezTo>
                  <a:pt x="0" y="266"/>
                  <a:pt x="26" y="301"/>
                  <a:pt x="70" y="301"/>
                </a:cubicBezTo>
                <a:cubicBezTo>
                  <a:pt x="88" y="301"/>
                  <a:pt x="107" y="292"/>
                  <a:pt x="115" y="283"/>
                </a:cubicBezTo>
                <a:cubicBezTo>
                  <a:pt x="248" y="363"/>
                  <a:pt x="248" y="363"/>
                  <a:pt x="248" y="363"/>
                </a:cubicBezTo>
                <a:lnTo>
                  <a:pt x="248" y="372"/>
                </a:lnTo>
                <a:cubicBezTo>
                  <a:pt x="248" y="416"/>
                  <a:pt x="274" y="443"/>
                  <a:pt x="319" y="443"/>
                </a:cubicBezTo>
                <a:cubicBezTo>
                  <a:pt x="363" y="443"/>
                  <a:pt x="389" y="416"/>
                  <a:pt x="389" y="372"/>
                </a:cubicBezTo>
                <a:cubicBezTo>
                  <a:pt x="389" y="328"/>
                  <a:pt x="363" y="301"/>
                  <a:pt x="319" y="301"/>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74" name="Freeform 8"/>
          <p:cNvSpPr>
            <a:spLocks noChangeArrowheads="1"/>
          </p:cNvSpPr>
          <p:nvPr/>
        </p:nvSpPr>
        <p:spPr bwMode="auto">
          <a:xfrm>
            <a:off x="1303338" y="4005263"/>
            <a:ext cx="596900" cy="533400"/>
          </a:xfrm>
          <a:custGeom>
            <a:avLst/>
            <a:gdLst>
              <a:gd name="T0" fmla="*/ 310 w 497"/>
              <a:gd name="T1" fmla="*/ 336 h 444"/>
              <a:gd name="T2" fmla="*/ 310 w 497"/>
              <a:gd name="T3" fmla="*/ 336 h 444"/>
              <a:gd name="T4" fmla="*/ 221 w 497"/>
              <a:gd name="T5" fmla="*/ 257 h 444"/>
              <a:gd name="T6" fmla="*/ 248 w 497"/>
              <a:gd name="T7" fmla="*/ 195 h 444"/>
              <a:gd name="T8" fmla="*/ 274 w 497"/>
              <a:gd name="T9" fmla="*/ 151 h 444"/>
              <a:gd name="T10" fmla="*/ 266 w 497"/>
              <a:gd name="T11" fmla="*/ 133 h 444"/>
              <a:gd name="T12" fmla="*/ 274 w 497"/>
              <a:gd name="T13" fmla="*/ 89 h 444"/>
              <a:gd name="T14" fmla="*/ 177 w 497"/>
              <a:gd name="T15" fmla="*/ 0 h 444"/>
              <a:gd name="T16" fmla="*/ 70 w 497"/>
              <a:gd name="T17" fmla="*/ 89 h 444"/>
              <a:gd name="T18" fmla="*/ 79 w 497"/>
              <a:gd name="T19" fmla="*/ 133 h 444"/>
              <a:gd name="T20" fmla="*/ 70 w 497"/>
              <a:gd name="T21" fmla="*/ 151 h 444"/>
              <a:gd name="T22" fmla="*/ 97 w 497"/>
              <a:gd name="T23" fmla="*/ 195 h 444"/>
              <a:gd name="T24" fmla="*/ 123 w 497"/>
              <a:gd name="T25" fmla="*/ 257 h 444"/>
              <a:gd name="T26" fmla="*/ 35 w 497"/>
              <a:gd name="T27" fmla="*/ 336 h 444"/>
              <a:gd name="T28" fmla="*/ 0 w 497"/>
              <a:gd name="T29" fmla="*/ 345 h 444"/>
              <a:gd name="T30" fmla="*/ 0 w 497"/>
              <a:gd name="T31" fmla="*/ 443 h 444"/>
              <a:gd name="T32" fmla="*/ 398 w 497"/>
              <a:gd name="T33" fmla="*/ 443 h 444"/>
              <a:gd name="T34" fmla="*/ 398 w 497"/>
              <a:gd name="T35" fmla="*/ 399 h 444"/>
              <a:gd name="T36" fmla="*/ 310 w 497"/>
              <a:gd name="T37" fmla="*/ 336 h 444"/>
              <a:gd name="T38" fmla="*/ 425 w 497"/>
              <a:gd name="T39" fmla="*/ 195 h 444"/>
              <a:gd name="T40" fmla="*/ 425 w 497"/>
              <a:gd name="T41" fmla="*/ 195 h 444"/>
              <a:gd name="T42" fmla="*/ 425 w 497"/>
              <a:gd name="T43" fmla="*/ 124 h 444"/>
              <a:gd name="T44" fmla="*/ 372 w 497"/>
              <a:gd name="T45" fmla="*/ 124 h 444"/>
              <a:gd name="T46" fmla="*/ 372 w 497"/>
              <a:gd name="T47" fmla="*/ 195 h 444"/>
              <a:gd name="T48" fmla="*/ 301 w 497"/>
              <a:gd name="T49" fmla="*/ 195 h 444"/>
              <a:gd name="T50" fmla="*/ 301 w 497"/>
              <a:gd name="T51" fmla="*/ 248 h 444"/>
              <a:gd name="T52" fmla="*/ 372 w 497"/>
              <a:gd name="T53" fmla="*/ 248 h 444"/>
              <a:gd name="T54" fmla="*/ 372 w 497"/>
              <a:gd name="T55" fmla="*/ 319 h 444"/>
              <a:gd name="T56" fmla="*/ 425 w 497"/>
              <a:gd name="T57" fmla="*/ 319 h 444"/>
              <a:gd name="T58" fmla="*/ 425 w 497"/>
              <a:gd name="T59" fmla="*/ 248 h 444"/>
              <a:gd name="T60" fmla="*/ 496 w 497"/>
              <a:gd name="T61" fmla="*/ 248 h 444"/>
              <a:gd name="T62" fmla="*/ 496 w 497"/>
              <a:gd name="T63" fmla="*/ 195 h 444"/>
              <a:gd name="T64" fmla="*/ 425 w 497"/>
              <a:gd name="T65" fmla="*/ 195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7" h="444">
                <a:moveTo>
                  <a:pt x="310" y="336"/>
                </a:moveTo>
                <a:lnTo>
                  <a:pt x="310" y="336"/>
                </a:lnTo>
                <a:cubicBezTo>
                  <a:pt x="248" y="310"/>
                  <a:pt x="221" y="292"/>
                  <a:pt x="221" y="257"/>
                </a:cubicBezTo>
                <a:cubicBezTo>
                  <a:pt x="221" y="230"/>
                  <a:pt x="239" y="239"/>
                  <a:pt x="248" y="195"/>
                </a:cubicBezTo>
                <a:cubicBezTo>
                  <a:pt x="257" y="177"/>
                  <a:pt x="274" y="195"/>
                  <a:pt x="274" y="151"/>
                </a:cubicBezTo>
                <a:cubicBezTo>
                  <a:pt x="274" y="133"/>
                  <a:pt x="266" y="133"/>
                  <a:pt x="266" y="133"/>
                </a:cubicBezTo>
                <a:cubicBezTo>
                  <a:pt x="266" y="133"/>
                  <a:pt x="274" y="106"/>
                  <a:pt x="274" y="89"/>
                </a:cubicBezTo>
                <a:cubicBezTo>
                  <a:pt x="274" y="62"/>
                  <a:pt x="257" y="0"/>
                  <a:pt x="177" y="0"/>
                </a:cubicBezTo>
                <a:cubicBezTo>
                  <a:pt x="88" y="0"/>
                  <a:pt x="70" y="62"/>
                  <a:pt x="70" y="89"/>
                </a:cubicBezTo>
                <a:cubicBezTo>
                  <a:pt x="70" y="106"/>
                  <a:pt x="79" y="133"/>
                  <a:pt x="79" y="133"/>
                </a:cubicBezTo>
                <a:cubicBezTo>
                  <a:pt x="79" y="133"/>
                  <a:pt x="70" y="133"/>
                  <a:pt x="70" y="151"/>
                </a:cubicBezTo>
                <a:cubicBezTo>
                  <a:pt x="70" y="195"/>
                  <a:pt x="88" y="177"/>
                  <a:pt x="97" y="195"/>
                </a:cubicBezTo>
                <a:cubicBezTo>
                  <a:pt x="106" y="239"/>
                  <a:pt x="123" y="230"/>
                  <a:pt x="123" y="257"/>
                </a:cubicBezTo>
                <a:cubicBezTo>
                  <a:pt x="123" y="292"/>
                  <a:pt x="97" y="310"/>
                  <a:pt x="35" y="336"/>
                </a:cubicBezTo>
                <a:cubicBezTo>
                  <a:pt x="35" y="336"/>
                  <a:pt x="17" y="336"/>
                  <a:pt x="0" y="345"/>
                </a:cubicBezTo>
                <a:cubicBezTo>
                  <a:pt x="0" y="443"/>
                  <a:pt x="0" y="443"/>
                  <a:pt x="0" y="443"/>
                </a:cubicBezTo>
                <a:cubicBezTo>
                  <a:pt x="398" y="443"/>
                  <a:pt x="398" y="443"/>
                  <a:pt x="398" y="443"/>
                </a:cubicBezTo>
                <a:cubicBezTo>
                  <a:pt x="398" y="443"/>
                  <a:pt x="398" y="408"/>
                  <a:pt x="398" y="399"/>
                </a:cubicBezTo>
                <a:cubicBezTo>
                  <a:pt x="398" y="381"/>
                  <a:pt x="372" y="354"/>
                  <a:pt x="310" y="336"/>
                </a:cubicBezTo>
                <a:close/>
                <a:moveTo>
                  <a:pt x="425" y="195"/>
                </a:moveTo>
                <a:lnTo>
                  <a:pt x="425" y="195"/>
                </a:lnTo>
                <a:cubicBezTo>
                  <a:pt x="425" y="124"/>
                  <a:pt x="425" y="124"/>
                  <a:pt x="425" y="124"/>
                </a:cubicBezTo>
                <a:cubicBezTo>
                  <a:pt x="372" y="124"/>
                  <a:pt x="372" y="124"/>
                  <a:pt x="372" y="124"/>
                </a:cubicBezTo>
                <a:cubicBezTo>
                  <a:pt x="372" y="195"/>
                  <a:pt x="372" y="195"/>
                  <a:pt x="372" y="195"/>
                </a:cubicBezTo>
                <a:cubicBezTo>
                  <a:pt x="301" y="195"/>
                  <a:pt x="301" y="195"/>
                  <a:pt x="301" y="195"/>
                </a:cubicBezTo>
                <a:cubicBezTo>
                  <a:pt x="301" y="248"/>
                  <a:pt x="301" y="248"/>
                  <a:pt x="301" y="248"/>
                </a:cubicBezTo>
                <a:cubicBezTo>
                  <a:pt x="372" y="248"/>
                  <a:pt x="372" y="248"/>
                  <a:pt x="372" y="248"/>
                </a:cubicBezTo>
                <a:cubicBezTo>
                  <a:pt x="372" y="319"/>
                  <a:pt x="372" y="319"/>
                  <a:pt x="372" y="319"/>
                </a:cubicBezTo>
                <a:cubicBezTo>
                  <a:pt x="425" y="319"/>
                  <a:pt x="425" y="319"/>
                  <a:pt x="425" y="319"/>
                </a:cubicBezTo>
                <a:cubicBezTo>
                  <a:pt x="425" y="248"/>
                  <a:pt x="425" y="248"/>
                  <a:pt x="425" y="248"/>
                </a:cubicBezTo>
                <a:cubicBezTo>
                  <a:pt x="496" y="248"/>
                  <a:pt x="496" y="248"/>
                  <a:pt x="496" y="248"/>
                </a:cubicBezTo>
                <a:cubicBezTo>
                  <a:pt x="496" y="195"/>
                  <a:pt x="496" y="195"/>
                  <a:pt x="496" y="195"/>
                </a:cubicBezTo>
                <a:lnTo>
                  <a:pt x="425" y="195"/>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75" name="Freeform 9"/>
          <p:cNvSpPr>
            <a:spLocks noChangeArrowheads="1"/>
          </p:cNvSpPr>
          <p:nvPr/>
        </p:nvSpPr>
        <p:spPr bwMode="auto">
          <a:xfrm>
            <a:off x="10839450" y="4017963"/>
            <a:ext cx="511175" cy="511175"/>
          </a:xfrm>
          <a:custGeom>
            <a:avLst/>
            <a:gdLst>
              <a:gd name="T0" fmla="*/ 212 w 426"/>
              <a:gd name="T1" fmla="*/ 0 h 426"/>
              <a:gd name="T2" fmla="*/ 212 w 426"/>
              <a:gd name="T3" fmla="*/ 0 h 426"/>
              <a:gd name="T4" fmla="*/ 0 w 426"/>
              <a:gd name="T5" fmla="*/ 213 h 426"/>
              <a:gd name="T6" fmla="*/ 212 w 426"/>
              <a:gd name="T7" fmla="*/ 425 h 426"/>
              <a:gd name="T8" fmla="*/ 425 w 426"/>
              <a:gd name="T9" fmla="*/ 213 h 426"/>
              <a:gd name="T10" fmla="*/ 212 w 426"/>
              <a:gd name="T11" fmla="*/ 0 h 426"/>
              <a:gd name="T12" fmla="*/ 229 w 426"/>
              <a:gd name="T13" fmla="*/ 390 h 426"/>
              <a:gd name="T14" fmla="*/ 229 w 426"/>
              <a:gd name="T15" fmla="*/ 390 h 426"/>
              <a:gd name="T16" fmla="*/ 229 w 426"/>
              <a:gd name="T17" fmla="*/ 292 h 426"/>
              <a:gd name="T18" fmla="*/ 194 w 426"/>
              <a:gd name="T19" fmla="*/ 292 h 426"/>
              <a:gd name="T20" fmla="*/ 194 w 426"/>
              <a:gd name="T21" fmla="*/ 390 h 426"/>
              <a:gd name="T22" fmla="*/ 35 w 426"/>
              <a:gd name="T23" fmla="*/ 230 h 426"/>
              <a:gd name="T24" fmla="*/ 132 w 426"/>
              <a:gd name="T25" fmla="*/ 230 h 426"/>
              <a:gd name="T26" fmla="*/ 132 w 426"/>
              <a:gd name="T27" fmla="*/ 195 h 426"/>
              <a:gd name="T28" fmla="*/ 35 w 426"/>
              <a:gd name="T29" fmla="*/ 195 h 426"/>
              <a:gd name="T30" fmla="*/ 194 w 426"/>
              <a:gd name="T31" fmla="*/ 44 h 426"/>
              <a:gd name="T32" fmla="*/ 194 w 426"/>
              <a:gd name="T33" fmla="*/ 142 h 426"/>
              <a:gd name="T34" fmla="*/ 229 w 426"/>
              <a:gd name="T35" fmla="*/ 142 h 426"/>
              <a:gd name="T36" fmla="*/ 229 w 426"/>
              <a:gd name="T37" fmla="*/ 44 h 426"/>
              <a:gd name="T38" fmla="*/ 380 w 426"/>
              <a:gd name="T39" fmla="*/ 195 h 426"/>
              <a:gd name="T40" fmla="*/ 292 w 426"/>
              <a:gd name="T41" fmla="*/ 195 h 426"/>
              <a:gd name="T42" fmla="*/ 292 w 426"/>
              <a:gd name="T43" fmla="*/ 230 h 426"/>
              <a:gd name="T44" fmla="*/ 380 w 426"/>
              <a:gd name="T45" fmla="*/ 230 h 426"/>
              <a:gd name="T46" fmla="*/ 229 w 426"/>
              <a:gd name="T47" fmla="*/ 39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6" h="426">
                <a:moveTo>
                  <a:pt x="212" y="0"/>
                </a:moveTo>
                <a:lnTo>
                  <a:pt x="212" y="0"/>
                </a:lnTo>
                <a:cubicBezTo>
                  <a:pt x="97" y="0"/>
                  <a:pt x="0" y="97"/>
                  <a:pt x="0" y="213"/>
                </a:cubicBezTo>
                <a:cubicBezTo>
                  <a:pt x="0" y="336"/>
                  <a:pt x="97" y="425"/>
                  <a:pt x="212" y="425"/>
                </a:cubicBezTo>
                <a:cubicBezTo>
                  <a:pt x="327" y="425"/>
                  <a:pt x="425" y="336"/>
                  <a:pt x="425" y="213"/>
                </a:cubicBezTo>
                <a:cubicBezTo>
                  <a:pt x="425" y="97"/>
                  <a:pt x="327" y="0"/>
                  <a:pt x="212" y="0"/>
                </a:cubicBezTo>
                <a:close/>
                <a:moveTo>
                  <a:pt x="229" y="390"/>
                </a:moveTo>
                <a:lnTo>
                  <a:pt x="229" y="390"/>
                </a:lnTo>
                <a:cubicBezTo>
                  <a:pt x="229" y="292"/>
                  <a:pt x="229" y="292"/>
                  <a:pt x="229" y="292"/>
                </a:cubicBezTo>
                <a:cubicBezTo>
                  <a:pt x="194" y="292"/>
                  <a:pt x="194" y="292"/>
                  <a:pt x="194" y="292"/>
                </a:cubicBezTo>
                <a:cubicBezTo>
                  <a:pt x="194" y="390"/>
                  <a:pt x="194" y="390"/>
                  <a:pt x="194" y="390"/>
                </a:cubicBezTo>
                <a:cubicBezTo>
                  <a:pt x="114" y="380"/>
                  <a:pt x="44" y="310"/>
                  <a:pt x="35" y="230"/>
                </a:cubicBezTo>
                <a:cubicBezTo>
                  <a:pt x="132" y="230"/>
                  <a:pt x="132" y="230"/>
                  <a:pt x="132" y="230"/>
                </a:cubicBezTo>
                <a:cubicBezTo>
                  <a:pt x="132" y="195"/>
                  <a:pt x="132" y="195"/>
                  <a:pt x="132" y="195"/>
                </a:cubicBezTo>
                <a:cubicBezTo>
                  <a:pt x="35" y="195"/>
                  <a:pt x="35" y="195"/>
                  <a:pt x="35" y="195"/>
                </a:cubicBezTo>
                <a:cubicBezTo>
                  <a:pt x="44" y="115"/>
                  <a:pt x="114" y="53"/>
                  <a:pt x="194" y="44"/>
                </a:cubicBezTo>
                <a:cubicBezTo>
                  <a:pt x="194" y="142"/>
                  <a:pt x="194" y="142"/>
                  <a:pt x="194" y="142"/>
                </a:cubicBezTo>
                <a:cubicBezTo>
                  <a:pt x="229" y="142"/>
                  <a:pt x="229" y="142"/>
                  <a:pt x="229" y="142"/>
                </a:cubicBezTo>
                <a:cubicBezTo>
                  <a:pt x="229" y="44"/>
                  <a:pt x="229" y="44"/>
                  <a:pt x="229" y="44"/>
                </a:cubicBezTo>
                <a:cubicBezTo>
                  <a:pt x="310" y="53"/>
                  <a:pt x="380" y="115"/>
                  <a:pt x="380" y="195"/>
                </a:cubicBezTo>
                <a:cubicBezTo>
                  <a:pt x="292" y="195"/>
                  <a:pt x="292" y="195"/>
                  <a:pt x="292" y="195"/>
                </a:cubicBezTo>
                <a:cubicBezTo>
                  <a:pt x="292" y="230"/>
                  <a:pt x="292" y="230"/>
                  <a:pt x="292" y="230"/>
                </a:cubicBezTo>
                <a:cubicBezTo>
                  <a:pt x="380" y="230"/>
                  <a:pt x="380" y="230"/>
                  <a:pt x="380" y="230"/>
                </a:cubicBezTo>
                <a:cubicBezTo>
                  <a:pt x="380" y="310"/>
                  <a:pt x="310" y="380"/>
                  <a:pt x="229" y="390"/>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77" name="Freeform 11"/>
          <p:cNvSpPr>
            <a:spLocks noChangeArrowheads="1"/>
          </p:cNvSpPr>
          <p:nvPr/>
        </p:nvSpPr>
        <p:spPr bwMode="auto">
          <a:xfrm>
            <a:off x="20369213" y="4084638"/>
            <a:ext cx="500062" cy="504825"/>
          </a:xfrm>
          <a:custGeom>
            <a:avLst/>
            <a:gdLst>
              <a:gd name="T0" fmla="*/ 204 w 418"/>
              <a:gd name="T1" fmla="*/ 0 h 417"/>
              <a:gd name="T2" fmla="*/ 204 w 418"/>
              <a:gd name="T3" fmla="*/ 0 h 417"/>
              <a:gd name="T4" fmla="*/ 0 w 418"/>
              <a:gd name="T5" fmla="*/ 204 h 417"/>
              <a:gd name="T6" fmla="*/ 204 w 418"/>
              <a:gd name="T7" fmla="*/ 416 h 417"/>
              <a:gd name="T8" fmla="*/ 417 w 418"/>
              <a:gd name="T9" fmla="*/ 204 h 417"/>
              <a:gd name="T10" fmla="*/ 204 w 418"/>
              <a:gd name="T11" fmla="*/ 0 h 417"/>
              <a:gd name="T12" fmla="*/ 328 w 418"/>
              <a:gd name="T13" fmla="*/ 177 h 417"/>
              <a:gd name="T14" fmla="*/ 328 w 418"/>
              <a:gd name="T15" fmla="*/ 177 h 417"/>
              <a:gd name="T16" fmla="*/ 328 w 418"/>
              <a:gd name="T17" fmla="*/ 230 h 417"/>
              <a:gd name="T18" fmla="*/ 80 w 418"/>
              <a:gd name="T19" fmla="*/ 230 h 417"/>
              <a:gd name="T20" fmla="*/ 80 w 418"/>
              <a:gd name="T21" fmla="*/ 177 h 417"/>
              <a:gd name="T22" fmla="*/ 328 w 418"/>
              <a:gd name="T23" fmla="*/ 177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18" h="417">
                <a:moveTo>
                  <a:pt x="204" y="0"/>
                </a:moveTo>
                <a:lnTo>
                  <a:pt x="204" y="0"/>
                </a:lnTo>
                <a:cubicBezTo>
                  <a:pt x="89" y="0"/>
                  <a:pt x="0" y="88"/>
                  <a:pt x="0" y="204"/>
                </a:cubicBezTo>
                <a:cubicBezTo>
                  <a:pt x="0" y="319"/>
                  <a:pt x="89" y="416"/>
                  <a:pt x="204" y="416"/>
                </a:cubicBezTo>
                <a:cubicBezTo>
                  <a:pt x="319" y="416"/>
                  <a:pt x="417" y="319"/>
                  <a:pt x="417" y="204"/>
                </a:cubicBezTo>
                <a:cubicBezTo>
                  <a:pt x="417" y="88"/>
                  <a:pt x="319" y="0"/>
                  <a:pt x="204" y="0"/>
                </a:cubicBezTo>
                <a:close/>
                <a:moveTo>
                  <a:pt x="328" y="177"/>
                </a:moveTo>
                <a:lnTo>
                  <a:pt x="328" y="177"/>
                </a:lnTo>
                <a:cubicBezTo>
                  <a:pt x="328" y="230"/>
                  <a:pt x="328" y="230"/>
                  <a:pt x="328" y="230"/>
                </a:cubicBezTo>
                <a:cubicBezTo>
                  <a:pt x="80" y="230"/>
                  <a:pt x="80" y="230"/>
                  <a:pt x="80" y="230"/>
                </a:cubicBezTo>
                <a:cubicBezTo>
                  <a:pt x="80" y="177"/>
                  <a:pt x="80" y="177"/>
                  <a:pt x="80" y="177"/>
                </a:cubicBezTo>
                <a:lnTo>
                  <a:pt x="328" y="177"/>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78" name="Freeform 12"/>
          <p:cNvSpPr>
            <a:spLocks noChangeArrowheads="1"/>
          </p:cNvSpPr>
          <p:nvPr/>
        </p:nvSpPr>
        <p:spPr bwMode="auto">
          <a:xfrm>
            <a:off x="4849813" y="5253038"/>
            <a:ext cx="554037" cy="555625"/>
          </a:xfrm>
          <a:custGeom>
            <a:avLst/>
            <a:gdLst>
              <a:gd name="T0" fmla="*/ 230 w 462"/>
              <a:gd name="T1" fmla="*/ 9 h 461"/>
              <a:gd name="T2" fmla="*/ 230 w 462"/>
              <a:gd name="T3" fmla="*/ 9 h 461"/>
              <a:gd name="T4" fmla="*/ 0 w 462"/>
              <a:gd name="T5" fmla="*/ 239 h 461"/>
              <a:gd name="T6" fmla="*/ 230 w 462"/>
              <a:gd name="T7" fmla="*/ 460 h 461"/>
              <a:gd name="T8" fmla="*/ 461 w 462"/>
              <a:gd name="T9" fmla="*/ 230 h 461"/>
              <a:gd name="T10" fmla="*/ 230 w 462"/>
              <a:gd name="T11" fmla="*/ 9 h 461"/>
              <a:gd name="T12" fmla="*/ 248 w 462"/>
              <a:gd name="T13" fmla="*/ 79 h 461"/>
              <a:gd name="T14" fmla="*/ 248 w 462"/>
              <a:gd name="T15" fmla="*/ 79 h 461"/>
              <a:gd name="T16" fmla="*/ 283 w 462"/>
              <a:gd name="T17" fmla="*/ 106 h 461"/>
              <a:gd name="T18" fmla="*/ 239 w 462"/>
              <a:gd name="T19" fmla="*/ 150 h 461"/>
              <a:gd name="T20" fmla="*/ 213 w 462"/>
              <a:gd name="T21" fmla="*/ 115 h 461"/>
              <a:gd name="T22" fmla="*/ 248 w 462"/>
              <a:gd name="T23" fmla="*/ 79 h 461"/>
              <a:gd name="T24" fmla="*/ 195 w 462"/>
              <a:gd name="T25" fmla="*/ 372 h 461"/>
              <a:gd name="T26" fmla="*/ 195 w 462"/>
              <a:gd name="T27" fmla="*/ 372 h 461"/>
              <a:gd name="T28" fmla="*/ 177 w 462"/>
              <a:gd name="T29" fmla="*/ 327 h 461"/>
              <a:gd name="T30" fmla="*/ 195 w 462"/>
              <a:gd name="T31" fmla="*/ 248 h 461"/>
              <a:gd name="T32" fmla="*/ 195 w 462"/>
              <a:gd name="T33" fmla="*/ 230 h 461"/>
              <a:gd name="T34" fmla="*/ 160 w 462"/>
              <a:gd name="T35" fmla="*/ 248 h 461"/>
              <a:gd name="T36" fmla="*/ 151 w 462"/>
              <a:gd name="T37" fmla="*/ 239 h 461"/>
              <a:gd name="T38" fmla="*/ 248 w 462"/>
              <a:gd name="T39" fmla="*/ 185 h 461"/>
              <a:gd name="T40" fmla="*/ 266 w 462"/>
              <a:gd name="T41" fmla="*/ 230 h 461"/>
              <a:gd name="T42" fmla="*/ 239 w 462"/>
              <a:gd name="T43" fmla="*/ 310 h 461"/>
              <a:gd name="T44" fmla="*/ 239 w 462"/>
              <a:gd name="T45" fmla="*/ 327 h 461"/>
              <a:gd name="T46" fmla="*/ 275 w 462"/>
              <a:gd name="T47" fmla="*/ 310 h 461"/>
              <a:gd name="T48" fmla="*/ 283 w 462"/>
              <a:gd name="T49" fmla="*/ 327 h 461"/>
              <a:gd name="T50" fmla="*/ 195 w 462"/>
              <a:gd name="T51" fmla="*/ 37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62" h="461">
                <a:moveTo>
                  <a:pt x="230" y="9"/>
                </a:moveTo>
                <a:lnTo>
                  <a:pt x="230" y="9"/>
                </a:lnTo>
                <a:cubicBezTo>
                  <a:pt x="98" y="9"/>
                  <a:pt x="0" y="106"/>
                  <a:pt x="0" y="239"/>
                </a:cubicBezTo>
                <a:cubicBezTo>
                  <a:pt x="0" y="363"/>
                  <a:pt x="107" y="460"/>
                  <a:pt x="230" y="460"/>
                </a:cubicBezTo>
                <a:cubicBezTo>
                  <a:pt x="363" y="460"/>
                  <a:pt x="461" y="354"/>
                  <a:pt x="461" y="230"/>
                </a:cubicBezTo>
                <a:cubicBezTo>
                  <a:pt x="461" y="106"/>
                  <a:pt x="355" y="0"/>
                  <a:pt x="230" y="9"/>
                </a:cubicBezTo>
                <a:close/>
                <a:moveTo>
                  <a:pt x="248" y="79"/>
                </a:moveTo>
                <a:lnTo>
                  <a:pt x="248" y="79"/>
                </a:lnTo>
                <a:cubicBezTo>
                  <a:pt x="275" y="79"/>
                  <a:pt x="283" y="97"/>
                  <a:pt x="283" y="106"/>
                </a:cubicBezTo>
                <a:cubicBezTo>
                  <a:pt x="283" y="132"/>
                  <a:pt x="266" y="150"/>
                  <a:pt x="239" y="150"/>
                </a:cubicBezTo>
                <a:cubicBezTo>
                  <a:pt x="222" y="150"/>
                  <a:pt x="213" y="132"/>
                  <a:pt x="213" y="115"/>
                </a:cubicBezTo>
                <a:cubicBezTo>
                  <a:pt x="213" y="106"/>
                  <a:pt x="222" y="79"/>
                  <a:pt x="248" y="79"/>
                </a:cubicBezTo>
                <a:close/>
                <a:moveTo>
                  <a:pt x="195" y="372"/>
                </a:moveTo>
                <a:lnTo>
                  <a:pt x="195" y="372"/>
                </a:lnTo>
                <a:cubicBezTo>
                  <a:pt x="177" y="372"/>
                  <a:pt x="169" y="363"/>
                  <a:pt x="177" y="327"/>
                </a:cubicBezTo>
                <a:cubicBezTo>
                  <a:pt x="195" y="248"/>
                  <a:pt x="195" y="248"/>
                  <a:pt x="195" y="248"/>
                </a:cubicBezTo>
                <a:cubicBezTo>
                  <a:pt x="195" y="239"/>
                  <a:pt x="195" y="230"/>
                  <a:pt x="195" y="230"/>
                </a:cubicBezTo>
                <a:cubicBezTo>
                  <a:pt x="186" y="230"/>
                  <a:pt x="169" y="239"/>
                  <a:pt x="160" y="248"/>
                </a:cubicBezTo>
                <a:cubicBezTo>
                  <a:pt x="151" y="239"/>
                  <a:pt x="151" y="239"/>
                  <a:pt x="151" y="239"/>
                </a:cubicBezTo>
                <a:cubicBezTo>
                  <a:pt x="186" y="204"/>
                  <a:pt x="230" y="185"/>
                  <a:pt x="248" y="185"/>
                </a:cubicBezTo>
                <a:cubicBezTo>
                  <a:pt x="266" y="185"/>
                  <a:pt x="266" y="204"/>
                  <a:pt x="266" y="230"/>
                </a:cubicBezTo>
                <a:cubicBezTo>
                  <a:pt x="239" y="310"/>
                  <a:pt x="239" y="310"/>
                  <a:pt x="239" y="310"/>
                </a:cubicBezTo>
                <a:cubicBezTo>
                  <a:pt x="239" y="327"/>
                  <a:pt x="239" y="327"/>
                  <a:pt x="239" y="327"/>
                </a:cubicBezTo>
                <a:cubicBezTo>
                  <a:pt x="248" y="327"/>
                  <a:pt x="266" y="327"/>
                  <a:pt x="275" y="310"/>
                </a:cubicBezTo>
                <a:cubicBezTo>
                  <a:pt x="283" y="327"/>
                  <a:pt x="283" y="327"/>
                  <a:pt x="283" y="327"/>
                </a:cubicBezTo>
                <a:cubicBezTo>
                  <a:pt x="248" y="363"/>
                  <a:pt x="213" y="372"/>
                  <a:pt x="195" y="372"/>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79" name="Freeform 13"/>
          <p:cNvSpPr>
            <a:spLocks noChangeArrowheads="1"/>
          </p:cNvSpPr>
          <p:nvPr/>
        </p:nvSpPr>
        <p:spPr bwMode="auto">
          <a:xfrm>
            <a:off x="4930775" y="3906838"/>
            <a:ext cx="279400" cy="593725"/>
          </a:xfrm>
          <a:custGeom>
            <a:avLst/>
            <a:gdLst>
              <a:gd name="T0" fmla="*/ 178 w 232"/>
              <a:gd name="T1" fmla="*/ 0 h 498"/>
              <a:gd name="T2" fmla="*/ 178 w 232"/>
              <a:gd name="T3" fmla="*/ 0 h 498"/>
              <a:gd name="T4" fmla="*/ 222 w 232"/>
              <a:gd name="T5" fmla="*/ 53 h 498"/>
              <a:gd name="T6" fmla="*/ 160 w 232"/>
              <a:gd name="T7" fmla="*/ 115 h 498"/>
              <a:gd name="T8" fmla="*/ 107 w 232"/>
              <a:gd name="T9" fmla="*/ 62 h 498"/>
              <a:gd name="T10" fmla="*/ 178 w 232"/>
              <a:gd name="T11" fmla="*/ 0 h 498"/>
              <a:gd name="T12" fmla="*/ 72 w 232"/>
              <a:gd name="T13" fmla="*/ 497 h 498"/>
              <a:gd name="T14" fmla="*/ 72 w 232"/>
              <a:gd name="T15" fmla="*/ 497 h 498"/>
              <a:gd name="T16" fmla="*/ 45 w 232"/>
              <a:gd name="T17" fmla="*/ 407 h 498"/>
              <a:gd name="T18" fmla="*/ 81 w 232"/>
              <a:gd name="T19" fmla="*/ 284 h 498"/>
              <a:gd name="T20" fmla="*/ 81 w 232"/>
              <a:gd name="T21" fmla="*/ 257 h 498"/>
              <a:gd name="T22" fmla="*/ 19 w 232"/>
              <a:gd name="T23" fmla="*/ 284 h 498"/>
              <a:gd name="T24" fmla="*/ 0 w 232"/>
              <a:gd name="T25" fmla="*/ 266 h 498"/>
              <a:gd name="T26" fmla="*/ 169 w 232"/>
              <a:gd name="T27" fmla="*/ 178 h 498"/>
              <a:gd name="T28" fmla="*/ 187 w 232"/>
              <a:gd name="T29" fmla="*/ 257 h 498"/>
              <a:gd name="T30" fmla="*/ 151 w 232"/>
              <a:gd name="T31" fmla="*/ 390 h 498"/>
              <a:gd name="T32" fmla="*/ 160 w 232"/>
              <a:gd name="T33" fmla="*/ 425 h 498"/>
              <a:gd name="T34" fmla="*/ 213 w 232"/>
              <a:gd name="T35" fmla="*/ 390 h 498"/>
              <a:gd name="T36" fmla="*/ 231 w 232"/>
              <a:gd name="T37" fmla="*/ 407 h 498"/>
              <a:gd name="T38" fmla="*/ 72 w 232"/>
              <a:gd name="T39" fmla="*/ 497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32" h="498">
                <a:moveTo>
                  <a:pt x="178" y="0"/>
                </a:moveTo>
                <a:lnTo>
                  <a:pt x="178" y="0"/>
                </a:lnTo>
                <a:cubicBezTo>
                  <a:pt x="213" y="0"/>
                  <a:pt x="222" y="27"/>
                  <a:pt x="222" y="53"/>
                </a:cubicBezTo>
                <a:cubicBezTo>
                  <a:pt x="222" y="80"/>
                  <a:pt x="196" y="115"/>
                  <a:pt x="160" y="115"/>
                </a:cubicBezTo>
                <a:cubicBezTo>
                  <a:pt x="125" y="115"/>
                  <a:pt x="107" y="97"/>
                  <a:pt x="107" y="62"/>
                </a:cubicBezTo>
                <a:cubicBezTo>
                  <a:pt x="107" y="35"/>
                  <a:pt x="134" y="0"/>
                  <a:pt x="178" y="0"/>
                </a:cubicBezTo>
                <a:close/>
                <a:moveTo>
                  <a:pt x="72" y="497"/>
                </a:moveTo>
                <a:lnTo>
                  <a:pt x="72" y="497"/>
                </a:lnTo>
                <a:cubicBezTo>
                  <a:pt x="45" y="497"/>
                  <a:pt x="28" y="478"/>
                  <a:pt x="45" y="407"/>
                </a:cubicBezTo>
                <a:cubicBezTo>
                  <a:pt x="81" y="284"/>
                  <a:pt x="81" y="284"/>
                  <a:pt x="81" y="284"/>
                </a:cubicBezTo>
                <a:cubicBezTo>
                  <a:pt x="81" y="266"/>
                  <a:pt x="81" y="257"/>
                  <a:pt x="81" y="257"/>
                </a:cubicBezTo>
                <a:cubicBezTo>
                  <a:pt x="72" y="257"/>
                  <a:pt x="37" y="275"/>
                  <a:pt x="19" y="284"/>
                </a:cubicBezTo>
                <a:cubicBezTo>
                  <a:pt x="0" y="266"/>
                  <a:pt x="0" y="266"/>
                  <a:pt x="0" y="266"/>
                </a:cubicBezTo>
                <a:cubicBezTo>
                  <a:pt x="63" y="213"/>
                  <a:pt x="143" y="178"/>
                  <a:pt x="169" y="178"/>
                </a:cubicBezTo>
                <a:cubicBezTo>
                  <a:pt x="196" y="178"/>
                  <a:pt x="205" y="213"/>
                  <a:pt x="187" y="257"/>
                </a:cubicBezTo>
                <a:cubicBezTo>
                  <a:pt x="151" y="390"/>
                  <a:pt x="151" y="390"/>
                  <a:pt x="151" y="390"/>
                </a:cubicBezTo>
                <a:cubicBezTo>
                  <a:pt x="151" y="416"/>
                  <a:pt x="151" y="425"/>
                  <a:pt x="160" y="425"/>
                </a:cubicBezTo>
                <a:cubicBezTo>
                  <a:pt x="160" y="425"/>
                  <a:pt x="187" y="407"/>
                  <a:pt x="213" y="390"/>
                </a:cubicBezTo>
                <a:cubicBezTo>
                  <a:pt x="231" y="407"/>
                  <a:pt x="231" y="407"/>
                  <a:pt x="231" y="407"/>
                </a:cubicBezTo>
                <a:cubicBezTo>
                  <a:pt x="169" y="478"/>
                  <a:pt x="98" y="497"/>
                  <a:pt x="72" y="497"/>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81" name="Freeform 15"/>
          <p:cNvSpPr>
            <a:spLocks noChangeArrowheads="1"/>
          </p:cNvSpPr>
          <p:nvPr/>
        </p:nvSpPr>
        <p:spPr bwMode="auto">
          <a:xfrm>
            <a:off x="19100800" y="5253038"/>
            <a:ext cx="503238" cy="500062"/>
          </a:xfrm>
          <a:custGeom>
            <a:avLst/>
            <a:gdLst>
              <a:gd name="T0" fmla="*/ 213 w 417"/>
              <a:gd name="T1" fmla="*/ 0 h 417"/>
              <a:gd name="T2" fmla="*/ 213 w 417"/>
              <a:gd name="T3" fmla="*/ 0 h 417"/>
              <a:gd name="T4" fmla="*/ 0 w 417"/>
              <a:gd name="T5" fmla="*/ 204 h 417"/>
              <a:gd name="T6" fmla="*/ 213 w 417"/>
              <a:gd name="T7" fmla="*/ 416 h 417"/>
              <a:gd name="T8" fmla="*/ 416 w 417"/>
              <a:gd name="T9" fmla="*/ 204 h 417"/>
              <a:gd name="T10" fmla="*/ 213 w 417"/>
              <a:gd name="T11" fmla="*/ 0 h 417"/>
              <a:gd name="T12" fmla="*/ 257 w 417"/>
              <a:gd name="T13" fmla="*/ 204 h 417"/>
              <a:gd name="T14" fmla="*/ 257 w 417"/>
              <a:gd name="T15" fmla="*/ 204 h 417"/>
              <a:gd name="T16" fmla="*/ 328 w 417"/>
              <a:gd name="T17" fmla="*/ 284 h 417"/>
              <a:gd name="T18" fmla="*/ 284 w 417"/>
              <a:gd name="T19" fmla="*/ 328 h 417"/>
              <a:gd name="T20" fmla="*/ 213 w 417"/>
              <a:gd name="T21" fmla="*/ 248 h 417"/>
              <a:gd name="T22" fmla="*/ 132 w 417"/>
              <a:gd name="T23" fmla="*/ 328 h 417"/>
              <a:gd name="T24" fmla="*/ 88 w 417"/>
              <a:gd name="T25" fmla="*/ 284 h 417"/>
              <a:gd name="T26" fmla="*/ 168 w 417"/>
              <a:gd name="T27" fmla="*/ 204 h 417"/>
              <a:gd name="T28" fmla="*/ 88 w 417"/>
              <a:gd name="T29" fmla="*/ 134 h 417"/>
              <a:gd name="T30" fmla="*/ 132 w 417"/>
              <a:gd name="T31" fmla="*/ 89 h 417"/>
              <a:gd name="T32" fmla="*/ 213 w 417"/>
              <a:gd name="T33" fmla="*/ 159 h 417"/>
              <a:gd name="T34" fmla="*/ 284 w 417"/>
              <a:gd name="T35" fmla="*/ 89 h 417"/>
              <a:gd name="T36" fmla="*/ 328 w 417"/>
              <a:gd name="T37" fmla="*/ 134 h 417"/>
              <a:gd name="T38" fmla="*/ 257 w 417"/>
              <a:gd name="T39" fmla="*/ 204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7" h="417">
                <a:moveTo>
                  <a:pt x="213" y="0"/>
                </a:moveTo>
                <a:lnTo>
                  <a:pt x="213" y="0"/>
                </a:lnTo>
                <a:cubicBezTo>
                  <a:pt x="97" y="0"/>
                  <a:pt x="0" y="89"/>
                  <a:pt x="0" y="204"/>
                </a:cubicBezTo>
                <a:cubicBezTo>
                  <a:pt x="0" y="319"/>
                  <a:pt x="97" y="416"/>
                  <a:pt x="213" y="416"/>
                </a:cubicBezTo>
                <a:cubicBezTo>
                  <a:pt x="328" y="416"/>
                  <a:pt x="416" y="319"/>
                  <a:pt x="416" y="204"/>
                </a:cubicBezTo>
                <a:cubicBezTo>
                  <a:pt x="416" y="89"/>
                  <a:pt x="328" y="0"/>
                  <a:pt x="213" y="0"/>
                </a:cubicBezTo>
                <a:close/>
                <a:moveTo>
                  <a:pt x="257" y="204"/>
                </a:moveTo>
                <a:lnTo>
                  <a:pt x="257" y="204"/>
                </a:lnTo>
                <a:cubicBezTo>
                  <a:pt x="328" y="284"/>
                  <a:pt x="328" y="284"/>
                  <a:pt x="328" y="284"/>
                </a:cubicBezTo>
                <a:cubicBezTo>
                  <a:pt x="284" y="328"/>
                  <a:pt x="284" y="328"/>
                  <a:pt x="284" y="328"/>
                </a:cubicBezTo>
                <a:cubicBezTo>
                  <a:pt x="213" y="248"/>
                  <a:pt x="213" y="248"/>
                  <a:pt x="213" y="248"/>
                </a:cubicBezTo>
                <a:cubicBezTo>
                  <a:pt x="132" y="328"/>
                  <a:pt x="132" y="328"/>
                  <a:pt x="132" y="328"/>
                </a:cubicBezTo>
                <a:cubicBezTo>
                  <a:pt x="88" y="284"/>
                  <a:pt x="88" y="284"/>
                  <a:pt x="88" y="284"/>
                </a:cubicBezTo>
                <a:cubicBezTo>
                  <a:pt x="168" y="204"/>
                  <a:pt x="168" y="204"/>
                  <a:pt x="168" y="204"/>
                </a:cubicBezTo>
                <a:cubicBezTo>
                  <a:pt x="88" y="134"/>
                  <a:pt x="88" y="134"/>
                  <a:pt x="88" y="134"/>
                </a:cubicBezTo>
                <a:cubicBezTo>
                  <a:pt x="132" y="89"/>
                  <a:pt x="132" y="89"/>
                  <a:pt x="132" y="89"/>
                </a:cubicBezTo>
                <a:cubicBezTo>
                  <a:pt x="213" y="159"/>
                  <a:pt x="213" y="159"/>
                  <a:pt x="213" y="159"/>
                </a:cubicBezTo>
                <a:cubicBezTo>
                  <a:pt x="284" y="89"/>
                  <a:pt x="284" y="89"/>
                  <a:pt x="284" y="89"/>
                </a:cubicBezTo>
                <a:cubicBezTo>
                  <a:pt x="328" y="134"/>
                  <a:pt x="328" y="134"/>
                  <a:pt x="328" y="134"/>
                </a:cubicBezTo>
                <a:lnTo>
                  <a:pt x="257" y="204"/>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83" name="Freeform 17"/>
          <p:cNvSpPr>
            <a:spLocks noChangeArrowheads="1"/>
          </p:cNvSpPr>
          <p:nvPr/>
        </p:nvSpPr>
        <p:spPr bwMode="auto">
          <a:xfrm>
            <a:off x="9640888" y="5194300"/>
            <a:ext cx="554037" cy="554038"/>
          </a:xfrm>
          <a:custGeom>
            <a:avLst/>
            <a:gdLst>
              <a:gd name="T0" fmla="*/ 231 w 461"/>
              <a:gd name="T1" fmla="*/ 9 h 461"/>
              <a:gd name="T2" fmla="*/ 231 w 461"/>
              <a:gd name="T3" fmla="*/ 9 h 461"/>
              <a:gd name="T4" fmla="*/ 0 w 461"/>
              <a:gd name="T5" fmla="*/ 239 h 461"/>
              <a:gd name="T6" fmla="*/ 231 w 461"/>
              <a:gd name="T7" fmla="*/ 460 h 461"/>
              <a:gd name="T8" fmla="*/ 460 w 461"/>
              <a:gd name="T9" fmla="*/ 230 h 461"/>
              <a:gd name="T10" fmla="*/ 231 w 461"/>
              <a:gd name="T11" fmla="*/ 9 h 461"/>
              <a:gd name="T12" fmla="*/ 231 w 461"/>
              <a:gd name="T13" fmla="*/ 372 h 461"/>
              <a:gd name="T14" fmla="*/ 231 w 461"/>
              <a:gd name="T15" fmla="*/ 372 h 461"/>
              <a:gd name="T16" fmla="*/ 221 w 461"/>
              <a:gd name="T17" fmla="*/ 372 h 461"/>
              <a:gd name="T18" fmla="*/ 195 w 461"/>
              <a:gd name="T19" fmla="*/ 336 h 461"/>
              <a:gd name="T20" fmla="*/ 231 w 461"/>
              <a:gd name="T21" fmla="*/ 301 h 461"/>
              <a:gd name="T22" fmla="*/ 231 w 461"/>
              <a:gd name="T23" fmla="*/ 301 h 461"/>
              <a:gd name="T24" fmla="*/ 257 w 461"/>
              <a:gd name="T25" fmla="*/ 336 h 461"/>
              <a:gd name="T26" fmla="*/ 231 w 461"/>
              <a:gd name="T27" fmla="*/ 372 h 461"/>
              <a:gd name="T28" fmla="*/ 310 w 461"/>
              <a:gd name="T29" fmla="*/ 213 h 461"/>
              <a:gd name="T30" fmla="*/ 310 w 461"/>
              <a:gd name="T31" fmla="*/ 213 h 461"/>
              <a:gd name="T32" fmla="*/ 284 w 461"/>
              <a:gd name="T33" fmla="*/ 230 h 461"/>
              <a:gd name="T34" fmla="*/ 266 w 461"/>
              <a:gd name="T35" fmla="*/ 248 h 461"/>
              <a:gd name="T36" fmla="*/ 257 w 461"/>
              <a:gd name="T37" fmla="*/ 257 h 461"/>
              <a:gd name="T38" fmla="*/ 248 w 461"/>
              <a:gd name="T39" fmla="*/ 274 h 461"/>
              <a:gd name="T40" fmla="*/ 248 w 461"/>
              <a:gd name="T41" fmla="*/ 274 h 461"/>
              <a:gd name="T42" fmla="*/ 195 w 461"/>
              <a:gd name="T43" fmla="*/ 274 h 461"/>
              <a:gd name="T44" fmla="*/ 195 w 461"/>
              <a:gd name="T45" fmla="*/ 274 h 461"/>
              <a:gd name="T46" fmla="*/ 204 w 461"/>
              <a:gd name="T47" fmla="*/ 230 h 461"/>
              <a:gd name="T48" fmla="*/ 248 w 461"/>
              <a:gd name="T49" fmla="*/ 204 h 461"/>
              <a:gd name="T50" fmla="*/ 257 w 461"/>
              <a:gd name="T51" fmla="*/ 195 h 461"/>
              <a:gd name="T52" fmla="*/ 266 w 461"/>
              <a:gd name="T53" fmla="*/ 176 h 461"/>
              <a:gd name="T54" fmla="*/ 257 w 461"/>
              <a:gd name="T55" fmla="*/ 150 h 461"/>
              <a:gd name="T56" fmla="*/ 231 w 461"/>
              <a:gd name="T57" fmla="*/ 141 h 461"/>
              <a:gd name="T58" fmla="*/ 204 w 461"/>
              <a:gd name="T59" fmla="*/ 150 h 461"/>
              <a:gd name="T60" fmla="*/ 195 w 461"/>
              <a:gd name="T61" fmla="*/ 176 h 461"/>
              <a:gd name="T62" fmla="*/ 195 w 461"/>
              <a:gd name="T63" fmla="*/ 185 h 461"/>
              <a:gd name="T64" fmla="*/ 142 w 461"/>
              <a:gd name="T65" fmla="*/ 185 h 461"/>
              <a:gd name="T66" fmla="*/ 142 w 461"/>
              <a:gd name="T67" fmla="*/ 176 h 461"/>
              <a:gd name="T68" fmla="*/ 177 w 461"/>
              <a:gd name="T69" fmla="*/ 106 h 461"/>
              <a:gd name="T70" fmla="*/ 231 w 461"/>
              <a:gd name="T71" fmla="*/ 97 h 461"/>
              <a:gd name="T72" fmla="*/ 293 w 461"/>
              <a:gd name="T73" fmla="*/ 115 h 461"/>
              <a:gd name="T74" fmla="*/ 319 w 461"/>
              <a:gd name="T75" fmla="*/ 168 h 461"/>
              <a:gd name="T76" fmla="*/ 310 w 461"/>
              <a:gd name="T77" fmla="*/ 213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61" h="461">
                <a:moveTo>
                  <a:pt x="231" y="9"/>
                </a:moveTo>
                <a:lnTo>
                  <a:pt x="231" y="9"/>
                </a:lnTo>
                <a:cubicBezTo>
                  <a:pt x="97" y="9"/>
                  <a:pt x="0" y="106"/>
                  <a:pt x="0" y="239"/>
                </a:cubicBezTo>
                <a:cubicBezTo>
                  <a:pt x="0" y="363"/>
                  <a:pt x="106" y="460"/>
                  <a:pt x="231" y="460"/>
                </a:cubicBezTo>
                <a:cubicBezTo>
                  <a:pt x="363" y="460"/>
                  <a:pt x="460" y="354"/>
                  <a:pt x="460" y="230"/>
                </a:cubicBezTo>
                <a:cubicBezTo>
                  <a:pt x="460" y="106"/>
                  <a:pt x="354" y="0"/>
                  <a:pt x="231" y="9"/>
                </a:cubicBezTo>
                <a:close/>
                <a:moveTo>
                  <a:pt x="231" y="372"/>
                </a:moveTo>
                <a:lnTo>
                  <a:pt x="231" y="372"/>
                </a:lnTo>
                <a:cubicBezTo>
                  <a:pt x="221" y="372"/>
                  <a:pt x="221" y="372"/>
                  <a:pt x="221" y="372"/>
                </a:cubicBezTo>
                <a:cubicBezTo>
                  <a:pt x="204" y="372"/>
                  <a:pt x="195" y="354"/>
                  <a:pt x="195" y="336"/>
                </a:cubicBezTo>
                <a:cubicBezTo>
                  <a:pt x="195" y="319"/>
                  <a:pt x="204" y="301"/>
                  <a:pt x="231" y="301"/>
                </a:cubicBezTo>
                <a:lnTo>
                  <a:pt x="231" y="301"/>
                </a:lnTo>
                <a:cubicBezTo>
                  <a:pt x="248" y="310"/>
                  <a:pt x="257" y="319"/>
                  <a:pt x="257" y="336"/>
                </a:cubicBezTo>
                <a:cubicBezTo>
                  <a:pt x="257" y="363"/>
                  <a:pt x="248" y="372"/>
                  <a:pt x="231" y="372"/>
                </a:cubicBezTo>
                <a:close/>
                <a:moveTo>
                  <a:pt x="310" y="213"/>
                </a:moveTo>
                <a:lnTo>
                  <a:pt x="310" y="213"/>
                </a:lnTo>
                <a:cubicBezTo>
                  <a:pt x="301" y="213"/>
                  <a:pt x="293" y="221"/>
                  <a:pt x="284" y="230"/>
                </a:cubicBezTo>
                <a:cubicBezTo>
                  <a:pt x="266" y="248"/>
                  <a:pt x="266" y="248"/>
                  <a:pt x="266" y="248"/>
                </a:cubicBezTo>
                <a:cubicBezTo>
                  <a:pt x="257" y="248"/>
                  <a:pt x="257" y="257"/>
                  <a:pt x="257" y="257"/>
                </a:cubicBezTo>
                <a:cubicBezTo>
                  <a:pt x="248" y="266"/>
                  <a:pt x="248" y="266"/>
                  <a:pt x="248" y="274"/>
                </a:cubicBezTo>
                <a:lnTo>
                  <a:pt x="248" y="274"/>
                </a:lnTo>
                <a:cubicBezTo>
                  <a:pt x="195" y="274"/>
                  <a:pt x="195" y="274"/>
                  <a:pt x="195" y="274"/>
                </a:cubicBezTo>
                <a:lnTo>
                  <a:pt x="195" y="274"/>
                </a:lnTo>
                <a:cubicBezTo>
                  <a:pt x="195" y="257"/>
                  <a:pt x="195" y="248"/>
                  <a:pt x="204" y="230"/>
                </a:cubicBezTo>
                <a:cubicBezTo>
                  <a:pt x="221" y="221"/>
                  <a:pt x="248" y="204"/>
                  <a:pt x="248" y="204"/>
                </a:cubicBezTo>
                <a:lnTo>
                  <a:pt x="257" y="195"/>
                </a:lnTo>
                <a:cubicBezTo>
                  <a:pt x="257" y="185"/>
                  <a:pt x="266" y="176"/>
                  <a:pt x="266" y="176"/>
                </a:cubicBezTo>
                <a:cubicBezTo>
                  <a:pt x="266" y="168"/>
                  <a:pt x="257" y="160"/>
                  <a:pt x="257" y="150"/>
                </a:cubicBezTo>
                <a:cubicBezTo>
                  <a:pt x="248" y="141"/>
                  <a:pt x="240" y="141"/>
                  <a:pt x="231" y="141"/>
                </a:cubicBezTo>
                <a:cubicBezTo>
                  <a:pt x="221" y="141"/>
                  <a:pt x="213" y="141"/>
                  <a:pt x="204" y="150"/>
                </a:cubicBezTo>
                <a:cubicBezTo>
                  <a:pt x="195" y="160"/>
                  <a:pt x="195" y="168"/>
                  <a:pt x="195" y="176"/>
                </a:cubicBezTo>
                <a:cubicBezTo>
                  <a:pt x="195" y="185"/>
                  <a:pt x="195" y="185"/>
                  <a:pt x="195" y="185"/>
                </a:cubicBezTo>
                <a:cubicBezTo>
                  <a:pt x="142" y="185"/>
                  <a:pt x="142" y="185"/>
                  <a:pt x="142" y="185"/>
                </a:cubicBezTo>
                <a:cubicBezTo>
                  <a:pt x="142" y="176"/>
                  <a:pt x="142" y="176"/>
                  <a:pt x="142" y="176"/>
                </a:cubicBezTo>
                <a:cubicBezTo>
                  <a:pt x="142" y="141"/>
                  <a:pt x="150" y="123"/>
                  <a:pt x="177" y="106"/>
                </a:cubicBezTo>
                <a:cubicBezTo>
                  <a:pt x="186" y="97"/>
                  <a:pt x="204" y="97"/>
                  <a:pt x="231" y="97"/>
                </a:cubicBezTo>
                <a:cubicBezTo>
                  <a:pt x="257" y="97"/>
                  <a:pt x="275" y="97"/>
                  <a:pt x="293" y="115"/>
                </a:cubicBezTo>
                <a:cubicBezTo>
                  <a:pt x="310" y="123"/>
                  <a:pt x="319" y="141"/>
                  <a:pt x="319" y="168"/>
                </a:cubicBezTo>
                <a:cubicBezTo>
                  <a:pt x="319" y="185"/>
                  <a:pt x="319" y="195"/>
                  <a:pt x="310" y="213"/>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84" name="Freeform 18"/>
          <p:cNvSpPr>
            <a:spLocks noChangeArrowheads="1"/>
          </p:cNvSpPr>
          <p:nvPr/>
        </p:nvSpPr>
        <p:spPr bwMode="auto">
          <a:xfrm>
            <a:off x="21558250" y="5326063"/>
            <a:ext cx="342900" cy="355600"/>
          </a:xfrm>
          <a:custGeom>
            <a:avLst/>
            <a:gdLst>
              <a:gd name="T0" fmla="*/ 265 w 285"/>
              <a:gd name="T1" fmla="*/ 125 h 294"/>
              <a:gd name="T2" fmla="*/ 265 w 285"/>
              <a:gd name="T3" fmla="*/ 125 h 294"/>
              <a:gd name="T4" fmla="*/ 168 w 285"/>
              <a:gd name="T5" fmla="*/ 125 h 294"/>
              <a:gd name="T6" fmla="*/ 168 w 285"/>
              <a:gd name="T7" fmla="*/ 18 h 294"/>
              <a:gd name="T8" fmla="*/ 141 w 285"/>
              <a:gd name="T9" fmla="*/ 0 h 294"/>
              <a:gd name="T10" fmla="*/ 115 w 285"/>
              <a:gd name="T11" fmla="*/ 18 h 294"/>
              <a:gd name="T12" fmla="*/ 115 w 285"/>
              <a:gd name="T13" fmla="*/ 125 h 294"/>
              <a:gd name="T14" fmla="*/ 9 w 285"/>
              <a:gd name="T15" fmla="*/ 125 h 294"/>
              <a:gd name="T16" fmla="*/ 0 w 285"/>
              <a:gd name="T17" fmla="*/ 142 h 294"/>
              <a:gd name="T18" fmla="*/ 9 w 285"/>
              <a:gd name="T19" fmla="*/ 169 h 294"/>
              <a:gd name="T20" fmla="*/ 115 w 285"/>
              <a:gd name="T21" fmla="*/ 169 h 294"/>
              <a:gd name="T22" fmla="*/ 115 w 285"/>
              <a:gd name="T23" fmla="*/ 275 h 294"/>
              <a:gd name="T24" fmla="*/ 141 w 285"/>
              <a:gd name="T25" fmla="*/ 293 h 294"/>
              <a:gd name="T26" fmla="*/ 168 w 285"/>
              <a:gd name="T27" fmla="*/ 275 h 294"/>
              <a:gd name="T28" fmla="*/ 168 w 285"/>
              <a:gd name="T29" fmla="*/ 169 h 294"/>
              <a:gd name="T30" fmla="*/ 265 w 285"/>
              <a:gd name="T31" fmla="*/ 169 h 294"/>
              <a:gd name="T32" fmla="*/ 284 w 285"/>
              <a:gd name="T33" fmla="*/ 142 h 294"/>
              <a:gd name="T34" fmla="*/ 265 w 285"/>
              <a:gd name="T35" fmla="*/ 125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5" h="294">
                <a:moveTo>
                  <a:pt x="265" y="125"/>
                </a:moveTo>
                <a:lnTo>
                  <a:pt x="265" y="125"/>
                </a:lnTo>
                <a:cubicBezTo>
                  <a:pt x="168" y="125"/>
                  <a:pt x="168" y="125"/>
                  <a:pt x="168" y="125"/>
                </a:cubicBezTo>
                <a:cubicBezTo>
                  <a:pt x="168" y="18"/>
                  <a:pt x="168" y="18"/>
                  <a:pt x="168" y="18"/>
                </a:cubicBezTo>
                <a:cubicBezTo>
                  <a:pt x="168" y="0"/>
                  <a:pt x="150" y="0"/>
                  <a:pt x="141" y="0"/>
                </a:cubicBezTo>
                <a:cubicBezTo>
                  <a:pt x="124" y="0"/>
                  <a:pt x="115" y="0"/>
                  <a:pt x="115" y="18"/>
                </a:cubicBezTo>
                <a:cubicBezTo>
                  <a:pt x="115" y="125"/>
                  <a:pt x="115" y="125"/>
                  <a:pt x="115" y="125"/>
                </a:cubicBezTo>
                <a:cubicBezTo>
                  <a:pt x="9" y="125"/>
                  <a:pt x="9" y="125"/>
                  <a:pt x="9" y="125"/>
                </a:cubicBezTo>
                <a:cubicBezTo>
                  <a:pt x="0" y="125"/>
                  <a:pt x="0" y="133"/>
                  <a:pt x="0" y="142"/>
                </a:cubicBezTo>
                <a:cubicBezTo>
                  <a:pt x="0" y="160"/>
                  <a:pt x="0" y="169"/>
                  <a:pt x="9" y="169"/>
                </a:cubicBezTo>
                <a:cubicBezTo>
                  <a:pt x="115" y="169"/>
                  <a:pt x="115" y="169"/>
                  <a:pt x="115" y="169"/>
                </a:cubicBezTo>
                <a:cubicBezTo>
                  <a:pt x="115" y="275"/>
                  <a:pt x="115" y="275"/>
                  <a:pt x="115" y="275"/>
                </a:cubicBezTo>
                <a:cubicBezTo>
                  <a:pt x="115" y="284"/>
                  <a:pt x="124" y="293"/>
                  <a:pt x="141" y="293"/>
                </a:cubicBezTo>
                <a:cubicBezTo>
                  <a:pt x="150" y="293"/>
                  <a:pt x="168" y="284"/>
                  <a:pt x="168" y="275"/>
                </a:cubicBezTo>
                <a:cubicBezTo>
                  <a:pt x="168" y="169"/>
                  <a:pt x="168" y="169"/>
                  <a:pt x="168" y="169"/>
                </a:cubicBezTo>
                <a:cubicBezTo>
                  <a:pt x="265" y="169"/>
                  <a:pt x="265" y="169"/>
                  <a:pt x="265" y="169"/>
                </a:cubicBezTo>
                <a:cubicBezTo>
                  <a:pt x="284" y="169"/>
                  <a:pt x="284" y="160"/>
                  <a:pt x="284" y="142"/>
                </a:cubicBezTo>
                <a:cubicBezTo>
                  <a:pt x="284" y="133"/>
                  <a:pt x="284" y="125"/>
                  <a:pt x="265" y="125"/>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85" name="Freeform 19"/>
          <p:cNvSpPr>
            <a:spLocks noChangeArrowheads="1"/>
          </p:cNvSpPr>
          <p:nvPr/>
        </p:nvSpPr>
        <p:spPr bwMode="auto">
          <a:xfrm>
            <a:off x="20373975" y="5473700"/>
            <a:ext cx="338138" cy="55563"/>
          </a:xfrm>
          <a:custGeom>
            <a:avLst/>
            <a:gdLst>
              <a:gd name="T0" fmla="*/ 265 w 283"/>
              <a:gd name="T1" fmla="*/ 0 h 45"/>
              <a:gd name="T2" fmla="*/ 265 w 283"/>
              <a:gd name="T3" fmla="*/ 0 h 45"/>
              <a:gd name="T4" fmla="*/ 9 w 283"/>
              <a:gd name="T5" fmla="*/ 0 h 45"/>
              <a:gd name="T6" fmla="*/ 0 w 283"/>
              <a:gd name="T7" fmla="*/ 17 h 45"/>
              <a:gd name="T8" fmla="*/ 9 w 283"/>
              <a:gd name="T9" fmla="*/ 44 h 45"/>
              <a:gd name="T10" fmla="*/ 265 w 283"/>
              <a:gd name="T11" fmla="*/ 44 h 45"/>
              <a:gd name="T12" fmla="*/ 282 w 283"/>
              <a:gd name="T13" fmla="*/ 17 h 45"/>
              <a:gd name="T14" fmla="*/ 265 w 283"/>
              <a:gd name="T15" fmla="*/ 0 h 4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83" h="45">
                <a:moveTo>
                  <a:pt x="265" y="0"/>
                </a:moveTo>
                <a:lnTo>
                  <a:pt x="265" y="0"/>
                </a:lnTo>
                <a:cubicBezTo>
                  <a:pt x="9" y="0"/>
                  <a:pt x="9" y="0"/>
                  <a:pt x="9" y="0"/>
                </a:cubicBezTo>
                <a:cubicBezTo>
                  <a:pt x="0" y="0"/>
                  <a:pt x="0" y="8"/>
                  <a:pt x="0" y="17"/>
                </a:cubicBezTo>
                <a:cubicBezTo>
                  <a:pt x="0" y="35"/>
                  <a:pt x="0" y="44"/>
                  <a:pt x="9" y="44"/>
                </a:cubicBezTo>
                <a:cubicBezTo>
                  <a:pt x="265" y="44"/>
                  <a:pt x="265" y="44"/>
                  <a:pt x="265" y="44"/>
                </a:cubicBezTo>
                <a:cubicBezTo>
                  <a:pt x="282" y="44"/>
                  <a:pt x="282" y="35"/>
                  <a:pt x="282" y="17"/>
                </a:cubicBezTo>
                <a:cubicBezTo>
                  <a:pt x="282" y="8"/>
                  <a:pt x="282" y="0"/>
                  <a:pt x="265" y="0"/>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86" name="Freeform 20"/>
          <p:cNvSpPr>
            <a:spLocks noChangeArrowheads="1"/>
          </p:cNvSpPr>
          <p:nvPr/>
        </p:nvSpPr>
        <p:spPr bwMode="auto">
          <a:xfrm>
            <a:off x="6061075" y="6350000"/>
            <a:ext cx="596900" cy="604838"/>
          </a:xfrm>
          <a:custGeom>
            <a:avLst/>
            <a:gdLst>
              <a:gd name="T0" fmla="*/ 469 w 497"/>
              <a:gd name="T1" fmla="*/ 8 h 505"/>
              <a:gd name="T2" fmla="*/ 469 w 497"/>
              <a:gd name="T3" fmla="*/ 8 h 505"/>
              <a:gd name="T4" fmla="*/ 452 w 497"/>
              <a:gd name="T5" fmla="*/ 0 h 505"/>
              <a:gd name="T6" fmla="*/ 443 w 497"/>
              <a:gd name="T7" fmla="*/ 17 h 505"/>
              <a:gd name="T8" fmla="*/ 381 w 497"/>
              <a:gd name="T9" fmla="*/ 168 h 505"/>
              <a:gd name="T10" fmla="*/ 372 w 497"/>
              <a:gd name="T11" fmla="*/ 141 h 505"/>
              <a:gd name="T12" fmla="*/ 346 w 497"/>
              <a:gd name="T13" fmla="*/ 132 h 505"/>
              <a:gd name="T14" fmla="*/ 265 w 497"/>
              <a:gd name="T15" fmla="*/ 132 h 505"/>
              <a:gd name="T16" fmla="*/ 240 w 497"/>
              <a:gd name="T17" fmla="*/ 141 h 505"/>
              <a:gd name="T18" fmla="*/ 9 w 497"/>
              <a:gd name="T19" fmla="*/ 300 h 505"/>
              <a:gd name="T20" fmla="*/ 9 w 497"/>
              <a:gd name="T21" fmla="*/ 336 h 505"/>
              <a:gd name="T22" fmla="*/ 106 w 497"/>
              <a:gd name="T23" fmla="*/ 486 h 505"/>
              <a:gd name="T24" fmla="*/ 142 w 497"/>
              <a:gd name="T25" fmla="*/ 495 h 505"/>
              <a:gd name="T26" fmla="*/ 372 w 497"/>
              <a:gd name="T27" fmla="*/ 327 h 505"/>
              <a:gd name="T28" fmla="*/ 390 w 497"/>
              <a:gd name="T29" fmla="*/ 309 h 505"/>
              <a:gd name="T30" fmla="*/ 416 w 497"/>
              <a:gd name="T31" fmla="*/ 229 h 505"/>
              <a:gd name="T32" fmla="*/ 408 w 497"/>
              <a:gd name="T33" fmla="*/ 203 h 505"/>
              <a:gd name="T34" fmla="*/ 399 w 497"/>
              <a:gd name="T35" fmla="*/ 185 h 505"/>
              <a:gd name="T36" fmla="*/ 469 w 497"/>
              <a:gd name="T37" fmla="*/ 8 h 505"/>
              <a:gd name="T38" fmla="*/ 363 w 497"/>
              <a:gd name="T39" fmla="*/ 247 h 505"/>
              <a:gd name="T40" fmla="*/ 363 w 497"/>
              <a:gd name="T41" fmla="*/ 247 h 505"/>
              <a:gd name="T42" fmla="*/ 310 w 497"/>
              <a:gd name="T43" fmla="*/ 229 h 505"/>
              <a:gd name="T44" fmla="*/ 319 w 497"/>
              <a:gd name="T45" fmla="*/ 176 h 505"/>
              <a:gd name="T46" fmla="*/ 363 w 497"/>
              <a:gd name="T47" fmla="*/ 176 h 505"/>
              <a:gd name="T48" fmla="*/ 355 w 497"/>
              <a:gd name="T49" fmla="*/ 185 h 505"/>
              <a:gd name="T50" fmla="*/ 346 w 497"/>
              <a:gd name="T51" fmla="*/ 203 h 505"/>
              <a:gd name="T52" fmla="*/ 355 w 497"/>
              <a:gd name="T53" fmla="*/ 212 h 505"/>
              <a:gd name="T54" fmla="*/ 363 w 497"/>
              <a:gd name="T55" fmla="*/ 212 h 505"/>
              <a:gd name="T56" fmla="*/ 381 w 497"/>
              <a:gd name="T57" fmla="*/ 203 h 505"/>
              <a:gd name="T58" fmla="*/ 363 w 497"/>
              <a:gd name="T59" fmla="*/ 247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97" h="505">
                <a:moveTo>
                  <a:pt x="469" y="8"/>
                </a:moveTo>
                <a:lnTo>
                  <a:pt x="469" y="8"/>
                </a:lnTo>
                <a:cubicBezTo>
                  <a:pt x="469" y="8"/>
                  <a:pt x="461" y="0"/>
                  <a:pt x="452" y="0"/>
                </a:cubicBezTo>
                <a:cubicBezTo>
                  <a:pt x="443" y="8"/>
                  <a:pt x="443" y="17"/>
                  <a:pt x="443" y="17"/>
                </a:cubicBezTo>
                <a:cubicBezTo>
                  <a:pt x="461" y="88"/>
                  <a:pt x="416" y="141"/>
                  <a:pt x="381" y="168"/>
                </a:cubicBezTo>
                <a:cubicBezTo>
                  <a:pt x="372" y="141"/>
                  <a:pt x="372" y="141"/>
                  <a:pt x="372" y="141"/>
                </a:cubicBezTo>
                <a:cubicBezTo>
                  <a:pt x="363" y="141"/>
                  <a:pt x="355" y="132"/>
                  <a:pt x="346" y="132"/>
                </a:cubicBezTo>
                <a:cubicBezTo>
                  <a:pt x="265" y="132"/>
                  <a:pt x="265" y="132"/>
                  <a:pt x="265" y="132"/>
                </a:cubicBezTo>
                <a:cubicBezTo>
                  <a:pt x="257" y="132"/>
                  <a:pt x="248" y="132"/>
                  <a:pt x="240" y="141"/>
                </a:cubicBezTo>
                <a:cubicBezTo>
                  <a:pt x="9" y="300"/>
                  <a:pt x="9" y="300"/>
                  <a:pt x="9" y="300"/>
                </a:cubicBezTo>
                <a:cubicBezTo>
                  <a:pt x="0" y="309"/>
                  <a:pt x="0" y="327"/>
                  <a:pt x="9" y="336"/>
                </a:cubicBezTo>
                <a:cubicBezTo>
                  <a:pt x="106" y="486"/>
                  <a:pt x="106" y="486"/>
                  <a:pt x="106" y="486"/>
                </a:cubicBezTo>
                <a:cubicBezTo>
                  <a:pt x="115" y="504"/>
                  <a:pt x="133" y="495"/>
                  <a:pt x="142" y="495"/>
                </a:cubicBezTo>
                <a:cubicBezTo>
                  <a:pt x="372" y="327"/>
                  <a:pt x="372" y="327"/>
                  <a:pt x="372" y="327"/>
                </a:cubicBezTo>
                <a:cubicBezTo>
                  <a:pt x="381" y="327"/>
                  <a:pt x="390" y="309"/>
                  <a:pt x="390" y="309"/>
                </a:cubicBezTo>
                <a:cubicBezTo>
                  <a:pt x="416" y="229"/>
                  <a:pt x="416" y="229"/>
                  <a:pt x="416" y="229"/>
                </a:cubicBezTo>
                <a:cubicBezTo>
                  <a:pt x="416" y="221"/>
                  <a:pt x="416" y="212"/>
                  <a:pt x="408" y="203"/>
                </a:cubicBezTo>
                <a:cubicBezTo>
                  <a:pt x="399" y="185"/>
                  <a:pt x="399" y="185"/>
                  <a:pt x="399" y="185"/>
                </a:cubicBezTo>
                <a:cubicBezTo>
                  <a:pt x="452" y="150"/>
                  <a:pt x="496" y="88"/>
                  <a:pt x="469" y="8"/>
                </a:cubicBezTo>
                <a:close/>
                <a:moveTo>
                  <a:pt x="363" y="247"/>
                </a:moveTo>
                <a:lnTo>
                  <a:pt x="363" y="247"/>
                </a:lnTo>
                <a:cubicBezTo>
                  <a:pt x="346" y="256"/>
                  <a:pt x="319" y="256"/>
                  <a:pt x="310" y="229"/>
                </a:cubicBezTo>
                <a:cubicBezTo>
                  <a:pt x="293" y="212"/>
                  <a:pt x="301" y="194"/>
                  <a:pt x="319" y="176"/>
                </a:cubicBezTo>
                <a:cubicBezTo>
                  <a:pt x="328" y="168"/>
                  <a:pt x="346" y="168"/>
                  <a:pt x="363" y="176"/>
                </a:cubicBezTo>
                <a:cubicBezTo>
                  <a:pt x="355" y="185"/>
                  <a:pt x="355" y="185"/>
                  <a:pt x="355" y="185"/>
                </a:cubicBezTo>
                <a:cubicBezTo>
                  <a:pt x="346" y="185"/>
                  <a:pt x="337" y="194"/>
                  <a:pt x="346" y="203"/>
                </a:cubicBezTo>
                <a:cubicBezTo>
                  <a:pt x="346" y="212"/>
                  <a:pt x="355" y="212"/>
                  <a:pt x="355" y="212"/>
                </a:cubicBezTo>
                <a:cubicBezTo>
                  <a:pt x="363" y="212"/>
                  <a:pt x="363" y="212"/>
                  <a:pt x="363" y="212"/>
                </a:cubicBezTo>
                <a:cubicBezTo>
                  <a:pt x="372" y="212"/>
                  <a:pt x="372" y="212"/>
                  <a:pt x="381" y="203"/>
                </a:cubicBezTo>
                <a:cubicBezTo>
                  <a:pt x="381" y="221"/>
                  <a:pt x="372" y="238"/>
                  <a:pt x="363" y="247"/>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87" name="Freeform 21"/>
          <p:cNvSpPr>
            <a:spLocks noChangeArrowheads="1"/>
          </p:cNvSpPr>
          <p:nvPr/>
        </p:nvSpPr>
        <p:spPr bwMode="auto">
          <a:xfrm>
            <a:off x="6048375" y="7670800"/>
            <a:ext cx="596900" cy="334963"/>
          </a:xfrm>
          <a:custGeom>
            <a:avLst/>
            <a:gdLst>
              <a:gd name="T0" fmla="*/ 249 w 497"/>
              <a:gd name="T1" fmla="*/ 0 h 276"/>
              <a:gd name="T2" fmla="*/ 249 w 497"/>
              <a:gd name="T3" fmla="*/ 0 h 276"/>
              <a:gd name="T4" fmla="*/ 0 w 497"/>
              <a:gd name="T5" fmla="*/ 133 h 276"/>
              <a:gd name="T6" fmla="*/ 249 w 497"/>
              <a:gd name="T7" fmla="*/ 275 h 276"/>
              <a:gd name="T8" fmla="*/ 496 w 497"/>
              <a:gd name="T9" fmla="*/ 133 h 276"/>
              <a:gd name="T10" fmla="*/ 249 w 497"/>
              <a:gd name="T11" fmla="*/ 0 h 276"/>
              <a:gd name="T12" fmla="*/ 249 w 497"/>
              <a:gd name="T13" fmla="*/ 239 h 276"/>
              <a:gd name="T14" fmla="*/ 249 w 497"/>
              <a:gd name="T15" fmla="*/ 239 h 276"/>
              <a:gd name="T16" fmla="*/ 142 w 497"/>
              <a:gd name="T17" fmla="*/ 133 h 276"/>
              <a:gd name="T18" fmla="*/ 249 w 497"/>
              <a:gd name="T19" fmla="*/ 26 h 276"/>
              <a:gd name="T20" fmla="*/ 355 w 497"/>
              <a:gd name="T21" fmla="*/ 133 h 276"/>
              <a:gd name="T22" fmla="*/ 249 w 497"/>
              <a:gd name="T23" fmla="*/ 239 h 276"/>
              <a:gd name="T24" fmla="*/ 249 w 497"/>
              <a:gd name="T25" fmla="*/ 133 h 276"/>
              <a:gd name="T26" fmla="*/ 249 w 497"/>
              <a:gd name="T27" fmla="*/ 133 h 276"/>
              <a:gd name="T28" fmla="*/ 249 w 497"/>
              <a:gd name="T29" fmla="*/ 79 h 276"/>
              <a:gd name="T30" fmla="*/ 195 w 497"/>
              <a:gd name="T31" fmla="*/ 133 h 276"/>
              <a:gd name="T32" fmla="*/ 249 w 497"/>
              <a:gd name="T33" fmla="*/ 186 h 276"/>
              <a:gd name="T34" fmla="*/ 302 w 497"/>
              <a:gd name="T35" fmla="*/ 133 h 276"/>
              <a:gd name="T36" fmla="*/ 249 w 497"/>
              <a:gd name="T37" fmla="*/ 133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7" h="276">
                <a:moveTo>
                  <a:pt x="249" y="0"/>
                </a:moveTo>
                <a:lnTo>
                  <a:pt x="249" y="0"/>
                </a:lnTo>
                <a:cubicBezTo>
                  <a:pt x="89" y="0"/>
                  <a:pt x="0" y="115"/>
                  <a:pt x="0" y="133"/>
                </a:cubicBezTo>
                <a:cubicBezTo>
                  <a:pt x="0" y="151"/>
                  <a:pt x="89" y="275"/>
                  <a:pt x="249" y="275"/>
                </a:cubicBezTo>
                <a:cubicBezTo>
                  <a:pt x="408" y="275"/>
                  <a:pt x="496" y="151"/>
                  <a:pt x="496" y="133"/>
                </a:cubicBezTo>
                <a:cubicBezTo>
                  <a:pt x="496" y="115"/>
                  <a:pt x="408" y="0"/>
                  <a:pt x="249" y="0"/>
                </a:cubicBezTo>
                <a:close/>
                <a:moveTo>
                  <a:pt x="249" y="239"/>
                </a:moveTo>
                <a:lnTo>
                  <a:pt x="249" y="239"/>
                </a:lnTo>
                <a:cubicBezTo>
                  <a:pt x="186" y="239"/>
                  <a:pt x="142" y="195"/>
                  <a:pt x="142" y="133"/>
                </a:cubicBezTo>
                <a:cubicBezTo>
                  <a:pt x="142" y="79"/>
                  <a:pt x="186" y="26"/>
                  <a:pt x="249" y="26"/>
                </a:cubicBezTo>
                <a:cubicBezTo>
                  <a:pt x="310" y="26"/>
                  <a:pt x="355" y="79"/>
                  <a:pt x="355" y="133"/>
                </a:cubicBezTo>
                <a:cubicBezTo>
                  <a:pt x="355" y="195"/>
                  <a:pt x="310" y="239"/>
                  <a:pt x="249" y="239"/>
                </a:cubicBezTo>
                <a:close/>
                <a:moveTo>
                  <a:pt x="249" y="133"/>
                </a:moveTo>
                <a:lnTo>
                  <a:pt x="249" y="133"/>
                </a:lnTo>
                <a:cubicBezTo>
                  <a:pt x="239" y="123"/>
                  <a:pt x="266" y="79"/>
                  <a:pt x="249" y="79"/>
                </a:cubicBezTo>
                <a:cubicBezTo>
                  <a:pt x="221" y="79"/>
                  <a:pt x="195" y="107"/>
                  <a:pt x="195" y="133"/>
                </a:cubicBezTo>
                <a:cubicBezTo>
                  <a:pt x="195" y="168"/>
                  <a:pt x="221" y="186"/>
                  <a:pt x="249" y="186"/>
                </a:cubicBezTo>
                <a:cubicBezTo>
                  <a:pt x="274" y="186"/>
                  <a:pt x="302" y="168"/>
                  <a:pt x="302" y="133"/>
                </a:cubicBezTo>
                <a:cubicBezTo>
                  <a:pt x="302" y="123"/>
                  <a:pt x="257" y="142"/>
                  <a:pt x="249" y="133"/>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88" name="Freeform 22"/>
          <p:cNvSpPr>
            <a:spLocks noChangeArrowheads="1"/>
          </p:cNvSpPr>
          <p:nvPr/>
        </p:nvSpPr>
        <p:spPr bwMode="auto">
          <a:xfrm>
            <a:off x="4884738" y="7556500"/>
            <a:ext cx="554037" cy="554038"/>
          </a:xfrm>
          <a:custGeom>
            <a:avLst/>
            <a:gdLst>
              <a:gd name="T0" fmla="*/ 230 w 461"/>
              <a:gd name="T1" fmla="*/ 8 h 461"/>
              <a:gd name="T2" fmla="*/ 230 w 461"/>
              <a:gd name="T3" fmla="*/ 8 h 461"/>
              <a:gd name="T4" fmla="*/ 0 w 461"/>
              <a:gd name="T5" fmla="*/ 239 h 461"/>
              <a:gd name="T6" fmla="*/ 230 w 461"/>
              <a:gd name="T7" fmla="*/ 460 h 461"/>
              <a:gd name="T8" fmla="*/ 460 w 461"/>
              <a:gd name="T9" fmla="*/ 230 h 461"/>
              <a:gd name="T10" fmla="*/ 230 w 461"/>
              <a:gd name="T11" fmla="*/ 8 h 461"/>
              <a:gd name="T12" fmla="*/ 230 w 461"/>
              <a:gd name="T13" fmla="*/ 35 h 461"/>
              <a:gd name="T14" fmla="*/ 230 w 461"/>
              <a:gd name="T15" fmla="*/ 35 h 461"/>
              <a:gd name="T16" fmla="*/ 319 w 461"/>
              <a:gd name="T17" fmla="*/ 53 h 461"/>
              <a:gd name="T18" fmla="*/ 291 w 461"/>
              <a:gd name="T19" fmla="*/ 106 h 461"/>
              <a:gd name="T20" fmla="*/ 230 w 461"/>
              <a:gd name="T21" fmla="*/ 97 h 461"/>
              <a:gd name="T22" fmla="*/ 168 w 461"/>
              <a:gd name="T23" fmla="*/ 106 h 461"/>
              <a:gd name="T24" fmla="*/ 141 w 461"/>
              <a:gd name="T25" fmla="*/ 53 h 461"/>
              <a:gd name="T26" fmla="*/ 230 w 461"/>
              <a:gd name="T27" fmla="*/ 35 h 461"/>
              <a:gd name="T28" fmla="*/ 106 w 461"/>
              <a:gd name="T29" fmla="*/ 292 h 461"/>
              <a:gd name="T30" fmla="*/ 106 w 461"/>
              <a:gd name="T31" fmla="*/ 292 h 461"/>
              <a:gd name="T32" fmla="*/ 53 w 461"/>
              <a:gd name="T33" fmla="*/ 327 h 461"/>
              <a:gd name="T34" fmla="*/ 35 w 461"/>
              <a:gd name="T35" fmla="*/ 239 h 461"/>
              <a:gd name="T36" fmla="*/ 53 w 461"/>
              <a:gd name="T37" fmla="*/ 141 h 461"/>
              <a:gd name="T38" fmla="*/ 106 w 461"/>
              <a:gd name="T39" fmla="*/ 167 h 461"/>
              <a:gd name="T40" fmla="*/ 88 w 461"/>
              <a:gd name="T41" fmla="*/ 230 h 461"/>
              <a:gd name="T42" fmla="*/ 106 w 461"/>
              <a:gd name="T43" fmla="*/ 292 h 461"/>
              <a:gd name="T44" fmla="*/ 230 w 461"/>
              <a:gd name="T45" fmla="*/ 433 h 461"/>
              <a:gd name="T46" fmla="*/ 230 w 461"/>
              <a:gd name="T47" fmla="*/ 433 h 461"/>
              <a:gd name="T48" fmla="*/ 141 w 461"/>
              <a:gd name="T49" fmla="*/ 407 h 461"/>
              <a:gd name="T50" fmla="*/ 168 w 461"/>
              <a:gd name="T51" fmla="*/ 354 h 461"/>
              <a:gd name="T52" fmla="*/ 230 w 461"/>
              <a:gd name="T53" fmla="*/ 372 h 461"/>
              <a:gd name="T54" fmla="*/ 291 w 461"/>
              <a:gd name="T55" fmla="*/ 354 h 461"/>
              <a:gd name="T56" fmla="*/ 319 w 461"/>
              <a:gd name="T57" fmla="*/ 407 h 461"/>
              <a:gd name="T58" fmla="*/ 230 w 461"/>
              <a:gd name="T59" fmla="*/ 433 h 461"/>
              <a:gd name="T60" fmla="*/ 230 w 461"/>
              <a:gd name="T61" fmla="*/ 345 h 461"/>
              <a:gd name="T62" fmla="*/ 230 w 461"/>
              <a:gd name="T63" fmla="*/ 345 h 461"/>
              <a:gd name="T64" fmla="*/ 124 w 461"/>
              <a:gd name="T65" fmla="*/ 230 h 461"/>
              <a:gd name="T66" fmla="*/ 230 w 461"/>
              <a:gd name="T67" fmla="*/ 123 h 461"/>
              <a:gd name="T68" fmla="*/ 336 w 461"/>
              <a:gd name="T69" fmla="*/ 230 h 461"/>
              <a:gd name="T70" fmla="*/ 230 w 461"/>
              <a:gd name="T71" fmla="*/ 345 h 461"/>
              <a:gd name="T72" fmla="*/ 354 w 461"/>
              <a:gd name="T73" fmla="*/ 292 h 461"/>
              <a:gd name="T74" fmla="*/ 354 w 461"/>
              <a:gd name="T75" fmla="*/ 292 h 461"/>
              <a:gd name="T76" fmla="*/ 372 w 461"/>
              <a:gd name="T77" fmla="*/ 230 h 461"/>
              <a:gd name="T78" fmla="*/ 354 w 461"/>
              <a:gd name="T79" fmla="*/ 167 h 461"/>
              <a:gd name="T80" fmla="*/ 407 w 461"/>
              <a:gd name="T81" fmla="*/ 141 h 461"/>
              <a:gd name="T82" fmla="*/ 425 w 461"/>
              <a:gd name="T83" fmla="*/ 230 h 461"/>
              <a:gd name="T84" fmla="*/ 407 w 461"/>
              <a:gd name="T85" fmla="*/ 327 h 461"/>
              <a:gd name="T86" fmla="*/ 354 w 461"/>
              <a:gd name="T87" fmla="*/ 29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61" h="461">
                <a:moveTo>
                  <a:pt x="230" y="8"/>
                </a:moveTo>
                <a:lnTo>
                  <a:pt x="230" y="8"/>
                </a:lnTo>
                <a:cubicBezTo>
                  <a:pt x="97" y="8"/>
                  <a:pt x="0" y="106"/>
                  <a:pt x="0" y="239"/>
                </a:cubicBezTo>
                <a:cubicBezTo>
                  <a:pt x="0" y="363"/>
                  <a:pt x="106" y="460"/>
                  <a:pt x="230" y="460"/>
                </a:cubicBezTo>
                <a:cubicBezTo>
                  <a:pt x="363" y="460"/>
                  <a:pt x="460" y="354"/>
                  <a:pt x="460" y="230"/>
                </a:cubicBezTo>
                <a:cubicBezTo>
                  <a:pt x="460" y="106"/>
                  <a:pt x="354" y="0"/>
                  <a:pt x="230" y="8"/>
                </a:cubicBezTo>
                <a:close/>
                <a:moveTo>
                  <a:pt x="230" y="35"/>
                </a:moveTo>
                <a:lnTo>
                  <a:pt x="230" y="35"/>
                </a:lnTo>
                <a:cubicBezTo>
                  <a:pt x="256" y="35"/>
                  <a:pt x="291" y="44"/>
                  <a:pt x="319" y="53"/>
                </a:cubicBezTo>
                <a:cubicBezTo>
                  <a:pt x="291" y="106"/>
                  <a:pt x="291" y="106"/>
                  <a:pt x="291" y="106"/>
                </a:cubicBezTo>
                <a:cubicBezTo>
                  <a:pt x="275" y="97"/>
                  <a:pt x="247" y="97"/>
                  <a:pt x="230" y="97"/>
                </a:cubicBezTo>
                <a:cubicBezTo>
                  <a:pt x="203" y="97"/>
                  <a:pt x="185" y="97"/>
                  <a:pt x="168" y="106"/>
                </a:cubicBezTo>
                <a:cubicBezTo>
                  <a:pt x="141" y="53"/>
                  <a:pt x="141" y="53"/>
                  <a:pt x="141" y="53"/>
                </a:cubicBezTo>
                <a:cubicBezTo>
                  <a:pt x="168" y="44"/>
                  <a:pt x="194" y="35"/>
                  <a:pt x="230" y="35"/>
                </a:cubicBezTo>
                <a:close/>
                <a:moveTo>
                  <a:pt x="106" y="292"/>
                </a:moveTo>
                <a:lnTo>
                  <a:pt x="106" y="292"/>
                </a:lnTo>
                <a:cubicBezTo>
                  <a:pt x="53" y="327"/>
                  <a:pt x="53" y="327"/>
                  <a:pt x="53" y="327"/>
                </a:cubicBezTo>
                <a:cubicBezTo>
                  <a:pt x="35" y="301"/>
                  <a:pt x="35" y="265"/>
                  <a:pt x="35" y="239"/>
                </a:cubicBezTo>
                <a:cubicBezTo>
                  <a:pt x="26" y="204"/>
                  <a:pt x="35" y="167"/>
                  <a:pt x="53" y="141"/>
                </a:cubicBezTo>
                <a:cubicBezTo>
                  <a:pt x="106" y="167"/>
                  <a:pt x="106" y="167"/>
                  <a:pt x="106" y="167"/>
                </a:cubicBezTo>
                <a:cubicBezTo>
                  <a:pt x="97" y="185"/>
                  <a:pt x="88" y="212"/>
                  <a:pt x="88" y="230"/>
                </a:cubicBezTo>
                <a:cubicBezTo>
                  <a:pt x="88" y="257"/>
                  <a:pt x="97" y="274"/>
                  <a:pt x="106" y="292"/>
                </a:cubicBezTo>
                <a:close/>
                <a:moveTo>
                  <a:pt x="230" y="433"/>
                </a:moveTo>
                <a:lnTo>
                  <a:pt x="230" y="433"/>
                </a:lnTo>
                <a:cubicBezTo>
                  <a:pt x="194" y="433"/>
                  <a:pt x="168" y="425"/>
                  <a:pt x="141" y="407"/>
                </a:cubicBezTo>
                <a:cubicBezTo>
                  <a:pt x="168" y="354"/>
                  <a:pt x="168" y="354"/>
                  <a:pt x="168" y="354"/>
                </a:cubicBezTo>
                <a:cubicBezTo>
                  <a:pt x="185" y="363"/>
                  <a:pt x="203" y="372"/>
                  <a:pt x="230" y="372"/>
                </a:cubicBezTo>
                <a:cubicBezTo>
                  <a:pt x="247" y="372"/>
                  <a:pt x="275" y="363"/>
                  <a:pt x="291" y="354"/>
                </a:cubicBezTo>
                <a:cubicBezTo>
                  <a:pt x="319" y="407"/>
                  <a:pt x="319" y="407"/>
                  <a:pt x="319" y="407"/>
                </a:cubicBezTo>
                <a:cubicBezTo>
                  <a:pt x="291" y="425"/>
                  <a:pt x="266" y="433"/>
                  <a:pt x="230" y="433"/>
                </a:cubicBezTo>
                <a:close/>
                <a:moveTo>
                  <a:pt x="230" y="345"/>
                </a:moveTo>
                <a:lnTo>
                  <a:pt x="230" y="345"/>
                </a:lnTo>
                <a:cubicBezTo>
                  <a:pt x="168" y="345"/>
                  <a:pt x="124" y="292"/>
                  <a:pt x="124" y="230"/>
                </a:cubicBezTo>
                <a:cubicBezTo>
                  <a:pt x="124" y="167"/>
                  <a:pt x="168" y="123"/>
                  <a:pt x="230" y="123"/>
                </a:cubicBezTo>
                <a:cubicBezTo>
                  <a:pt x="291" y="123"/>
                  <a:pt x="336" y="167"/>
                  <a:pt x="336" y="230"/>
                </a:cubicBezTo>
                <a:cubicBezTo>
                  <a:pt x="336" y="292"/>
                  <a:pt x="291" y="345"/>
                  <a:pt x="230" y="345"/>
                </a:cubicBezTo>
                <a:close/>
                <a:moveTo>
                  <a:pt x="354" y="292"/>
                </a:moveTo>
                <a:lnTo>
                  <a:pt x="354" y="292"/>
                </a:lnTo>
                <a:cubicBezTo>
                  <a:pt x="363" y="274"/>
                  <a:pt x="372" y="257"/>
                  <a:pt x="372" y="230"/>
                </a:cubicBezTo>
                <a:cubicBezTo>
                  <a:pt x="372" y="212"/>
                  <a:pt x="363" y="185"/>
                  <a:pt x="354" y="167"/>
                </a:cubicBezTo>
                <a:cubicBezTo>
                  <a:pt x="407" y="141"/>
                  <a:pt x="407" y="141"/>
                  <a:pt x="407" y="141"/>
                </a:cubicBezTo>
                <a:cubicBezTo>
                  <a:pt x="416" y="167"/>
                  <a:pt x="425" y="195"/>
                  <a:pt x="425" y="230"/>
                </a:cubicBezTo>
                <a:cubicBezTo>
                  <a:pt x="425" y="265"/>
                  <a:pt x="416" y="292"/>
                  <a:pt x="407" y="327"/>
                </a:cubicBezTo>
                <a:lnTo>
                  <a:pt x="354" y="292"/>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89" name="Freeform 23"/>
          <p:cNvSpPr>
            <a:spLocks noChangeArrowheads="1"/>
          </p:cNvSpPr>
          <p:nvPr/>
        </p:nvSpPr>
        <p:spPr bwMode="auto">
          <a:xfrm>
            <a:off x="2530475" y="7586663"/>
            <a:ext cx="512763" cy="503237"/>
          </a:xfrm>
          <a:custGeom>
            <a:avLst/>
            <a:gdLst>
              <a:gd name="T0" fmla="*/ 416 w 427"/>
              <a:gd name="T1" fmla="*/ 53 h 417"/>
              <a:gd name="T2" fmla="*/ 416 w 427"/>
              <a:gd name="T3" fmla="*/ 53 h 417"/>
              <a:gd name="T4" fmla="*/ 354 w 427"/>
              <a:gd name="T5" fmla="*/ 9 h 417"/>
              <a:gd name="T6" fmla="*/ 328 w 427"/>
              <a:gd name="T7" fmla="*/ 0 h 417"/>
              <a:gd name="T8" fmla="*/ 89 w 427"/>
              <a:gd name="T9" fmla="*/ 0 h 417"/>
              <a:gd name="T10" fmla="*/ 62 w 427"/>
              <a:gd name="T11" fmla="*/ 9 h 417"/>
              <a:gd name="T12" fmla="*/ 9 w 427"/>
              <a:gd name="T13" fmla="*/ 53 h 417"/>
              <a:gd name="T14" fmla="*/ 0 w 427"/>
              <a:gd name="T15" fmla="*/ 80 h 417"/>
              <a:gd name="T16" fmla="*/ 44 w 427"/>
              <a:gd name="T17" fmla="*/ 399 h 417"/>
              <a:gd name="T18" fmla="*/ 72 w 427"/>
              <a:gd name="T19" fmla="*/ 416 h 417"/>
              <a:gd name="T20" fmla="*/ 354 w 427"/>
              <a:gd name="T21" fmla="*/ 416 h 417"/>
              <a:gd name="T22" fmla="*/ 381 w 427"/>
              <a:gd name="T23" fmla="*/ 399 h 417"/>
              <a:gd name="T24" fmla="*/ 426 w 427"/>
              <a:gd name="T25" fmla="*/ 80 h 417"/>
              <a:gd name="T26" fmla="*/ 416 w 427"/>
              <a:gd name="T27" fmla="*/ 53 h 417"/>
              <a:gd name="T28" fmla="*/ 213 w 427"/>
              <a:gd name="T29" fmla="*/ 266 h 417"/>
              <a:gd name="T30" fmla="*/ 213 w 427"/>
              <a:gd name="T31" fmla="*/ 266 h 417"/>
              <a:gd name="T32" fmla="*/ 107 w 427"/>
              <a:gd name="T33" fmla="*/ 124 h 417"/>
              <a:gd name="T34" fmla="*/ 160 w 427"/>
              <a:gd name="T35" fmla="*/ 124 h 417"/>
              <a:gd name="T36" fmla="*/ 213 w 427"/>
              <a:gd name="T37" fmla="*/ 222 h 417"/>
              <a:gd name="T38" fmla="*/ 266 w 427"/>
              <a:gd name="T39" fmla="*/ 124 h 417"/>
              <a:gd name="T40" fmla="*/ 310 w 427"/>
              <a:gd name="T41" fmla="*/ 124 h 417"/>
              <a:gd name="T42" fmla="*/ 213 w 427"/>
              <a:gd name="T43" fmla="*/ 266 h 417"/>
              <a:gd name="T44" fmla="*/ 36 w 427"/>
              <a:gd name="T45" fmla="*/ 80 h 417"/>
              <a:gd name="T46" fmla="*/ 36 w 427"/>
              <a:gd name="T47" fmla="*/ 80 h 417"/>
              <a:gd name="T48" fmla="*/ 89 w 427"/>
              <a:gd name="T49" fmla="*/ 27 h 417"/>
              <a:gd name="T50" fmla="*/ 328 w 427"/>
              <a:gd name="T51" fmla="*/ 27 h 417"/>
              <a:gd name="T52" fmla="*/ 391 w 427"/>
              <a:gd name="T53" fmla="*/ 80 h 417"/>
              <a:gd name="T54" fmla="*/ 36 w 427"/>
              <a:gd name="T55" fmla="*/ 8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7" h="417">
                <a:moveTo>
                  <a:pt x="416" y="53"/>
                </a:moveTo>
                <a:lnTo>
                  <a:pt x="416" y="53"/>
                </a:lnTo>
                <a:cubicBezTo>
                  <a:pt x="408" y="44"/>
                  <a:pt x="363" y="9"/>
                  <a:pt x="354" y="9"/>
                </a:cubicBezTo>
                <a:cubicBezTo>
                  <a:pt x="354" y="0"/>
                  <a:pt x="337" y="0"/>
                  <a:pt x="328" y="0"/>
                </a:cubicBezTo>
                <a:cubicBezTo>
                  <a:pt x="89" y="0"/>
                  <a:pt x="89" y="0"/>
                  <a:pt x="89" y="0"/>
                </a:cubicBezTo>
                <a:cubicBezTo>
                  <a:pt x="89" y="0"/>
                  <a:pt x="72" y="0"/>
                  <a:pt x="62" y="9"/>
                </a:cubicBezTo>
                <a:cubicBezTo>
                  <a:pt x="62" y="9"/>
                  <a:pt x="18" y="44"/>
                  <a:pt x="9" y="53"/>
                </a:cubicBezTo>
                <a:cubicBezTo>
                  <a:pt x="0" y="53"/>
                  <a:pt x="0" y="62"/>
                  <a:pt x="0" y="80"/>
                </a:cubicBezTo>
                <a:cubicBezTo>
                  <a:pt x="0" y="88"/>
                  <a:pt x="44" y="399"/>
                  <a:pt x="44" y="399"/>
                </a:cubicBezTo>
                <a:cubicBezTo>
                  <a:pt x="53" y="407"/>
                  <a:pt x="62" y="416"/>
                  <a:pt x="72" y="416"/>
                </a:cubicBezTo>
                <a:cubicBezTo>
                  <a:pt x="354" y="416"/>
                  <a:pt x="354" y="416"/>
                  <a:pt x="354" y="416"/>
                </a:cubicBezTo>
                <a:cubicBezTo>
                  <a:pt x="363" y="416"/>
                  <a:pt x="372" y="407"/>
                  <a:pt x="381" y="399"/>
                </a:cubicBezTo>
                <a:cubicBezTo>
                  <a:pt x="381" y="399"/>
                  <a:pt x="426" y="88"/>
                  <a:pt x="426" y="80"/>
                </a:cubicBezTo>
                <a:cubicBezTo>
                  <a:pt x="426" y="62"/>
                  <a:pt x="416" y="53"/>
                  <a:pt x="416" y="53"/>
                </a:cubicBezTo>
                <a:close/>
                <a:moveTo>
                  <a:pt x="213" y="266"/>
                </a:moveTo>
                <a:lnTo>
                  <a:pt x="213" y="266"/>
                </a:lnTo>
                <a:cubicBezTo>
                  <a:pt x="133" y="266"/>
                  <a:pt x="116" y="150"/>
                  <a:pt x="107" y="124"/>
                </a:cubicBezTo>
                <a:cubicBezTo>
                  <a:pt x="160" y="124"/>
                  <a:pt x="160" y="124"/>
                  <a:pt x="160" y="124"/>
                </a:cubicBezTo>
                <a:cubicBezTo>
                  <a:pt x="160" y="159"/>
                  <a:pt x="178" y="222"/>
                  <a:pt x="213" y="222"/>
                </a:cubicBezTo>
                <a:cubicBezTo>
                  <a:pt x="248" y="222"/>
                  <a:pt x="257" y="159"/>
                  <a:pt x="266" y="124"/>
                </a:cubicBezTo>
                <a:cubicBezTo>
                  <a:pt x="310" y="124"/>
                  <a:pt x="310" y="124"/>
                  <a:pt x="310" y="124"/>
                </a:cubicBezTo>
                <a:cubicBezTo>
                  <a:pt x="310" y="150"/>
                  <a:pt x="293" y="266"/>
                  <a:pt x="213" y="266"/>
                </a:cubicBezTo>
                <a:close/>
                <a:moveTo>
                  <a:pt x="36" y="80"/>
                </a:moveTo>
                <a:lnTo>
                  <a:pt x="36" y="80"/>
                </a:lnTo>
                <a:cubicBezTo>
                  <a:pt x="89" y="27"/>
                  <a:pt x="89" y="27"/>
                  <a:pt x="89" y="27"/>
                </a:cubicBezTo>
                <a:cubicBezTo>
                  <a:pt x="328" y="27"/>
                  <a:pt x="328" y="27"/>
                  <a:pt x="328" y="27"/>
                </a:cubicBezTo>
                <a:cubicBezTo>
                  <a:pt x="391" y="80"/>
                  <a:pt x="391" y="80"/>
                  <a:pt x="391" y="80"/>
                </a:cubicBezTo>
                <a:lnTo>
                  <a:pt x="36" y="80"/>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90" name="Freeform 24"/>
          <p:cNvSpPr>
            <a:spLocks noChangeArrowheads="1"/>
          </p:cNvSpPr>
          <p:nvPr/>
        </p:nvSpPr>
        <p:spPr bwMode="auto">
          <a:xfrm>
            <a:off x="7237413" y="6413500"/>
            <a:ext cx="596900" cy="474663"/>
          </a:xfrm>
          <a:custGeom>
            <a:avLst/>
            <a:gdLst>
              <a:gd name="T0" fmla="*/ 248 w 497"/>
              <a:gd name="T1" fmla="*/ 150 h 399"/>
              <a:gd name="T2" fmla="*/ 248 w 497"/>
              <a:gd name="T3" fmla="*/ 150 h 399"/>
              <a:gd name="T4" fmla="*/ 177 w 497"/>
              <a:gd name="T5" fmla="*/ 221 h 399"/>
              <a:gd name="T6" fmla="*/ 248 w 497"/>
              <a:gd name="T7" fmla="*/ 292 h 399"/>
              <a:gd name="T8" fmla="*/ 319 w 497"/>
              <a:gd name="T9" fmla="*/ 221 h 399"/>
              <a:gd name="T10" fmla="*/ 248 w 497"/>
              <a:gd name="T11" fmla="*/ 150 h 399"/>
              <a:gd name="T12" fmla="*/ 442 w 497"/>
              <a:gd name="T13" fmla="*/ 70 h 399"/>
              <a:gd name="T14" fmla="*/ 442 w 497"/>
              <a:gd name="T15" fmla="*/ 70 h 399"/>
              <a:gd name="T16" fmla="*/ 389 w 497"/>
              <a:gd name="T17" fmla="*/ 70 h 399"/>
              <a:gd name="T18" fmla="*/ 363 w 497"/>
              <a:gd name="T19" fmla="*/ 61 h 399"/>
              <a:gd name="T20" fmla="*/ 354 w 497"/>
              <a:gd name="T21" fmla="*/ 8 h 399"/>
              <a:gd name="T22" fmla="*/ 327 w 497"/>
              <a:gd name="T23" fmla="*/ 0 h 399"/>
              <a:gd name="T24" fmla="*/ 159 w 497"/>
              <a:gd name="T25" fmla="*/ 0 h 399"/>
              <a:gd name="T26" fmla="*/ 142 w 497"/>
              <a:gd name="T27" fmla="*/ 8 h 399"/>
              <a:gd name="T28" fmla="*/ 123 w 497"/>
              <a:gd name="T29" fmla="*/ 61 h 399"/>
              <a:gd name="T30" fmla="*/ 106 w 497"/>
              <a:gd name="T31" fmla="*/ 70 h 399"/>
              <a:gd name="T32" fmla="*/ 53 w 497"/>
              <a:gd name="T33" fmla="*/ 70 h 399"/>
              <a:gd name="T34" fmla="*/ 0 w 497"/>
              <a:gd name="T35" fmla="*/ 123 h 399"/>
              <a:gd name="T36" fmla="*/ 0 w 497"/>
              <a:gd name="T37" fmla="*/ 345 h 399"/>
              <a:gd name="T38" fmla="*/ 53 w 497"/>
              <a:gd name="T39" fmla="*/ 398 h 399"/>
              <a:gd name="T40" fmla="*/ 442 w 497"/>
              <a:gd name="T41" fmla="*/ 398 h 399"/>
              <a:gd name="T42" fmla="*/ 496 w 497"/>
              <a:gd name="T43" fmla="*/ 345 h 399"/>
              <a:gd name="T44" fmla="*/ 496 w 497"/>
              <a:gd name="T45" fmla="*/ 123 h 399"/>
              <a:gd name="T46" fmla="*/ 442 w 497"/>
              <a:gd name="T47" fmla="*/ 70 h 399"/>
              <a:gd name="T48" fmla="*/ 248 w 497"/>
              <a:gd name="T49" fmla="*/ 345 h 399"/>
              <a:gd name="T50" fmla="*/ 248 w 497"/>
              <a:gd name="T51" fmla="*/ 345 h 399"/>
              <a:gd name="T52" fmla="*/ 123 w 497"/>
              <a:gd name="T53" fmla="*/ 221 h 399"/>
              <a:gd name="T54" fmla="*/ 248 w 497"/>
              <a:gd name="T55" fmla="*/ 97 h 399"/>
              <a:gd name="T56" fmla="*/ 372 w 497"/>
              <a:gd name="T57" fmla="*/ 221 h 399"/>
              <a:gd name="T58" fmla="*/ 248 w 497"/>
              <a:gd name="T59" fmla="*/ 345 h 399"/>
              <a:gd name="T60" fmla="*/ 425 w 497"/>
              <a:gd name="T61" fmla="*/ 159 h 399"/>
              <a:gd name="T62" fmla="*/ 425 w 497"/>
              <a:gd name="T63" fmla="*/ 159 h 399"/>
              <a:gd name="T64" fmla="*/ 407 w 497"/>
              <a:gd name="T65" fmla="*/ 141 h 399"/>
              <a:gd name="T66" fmla="*/ 425 w 497"/>
              <a:gd name="T67" fmla="*/ 123 h 399"/>
              <a:gd name="T68" fmla="*/ 442 w 497"/>
              <a:gd name="T69" fmla="*/ 141 h 399"/>
              <a:gd name="T70" fmla="*/ 425 w 497"/>
              <a:gd name="T71" fmla="*/ 159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7" h="399">
                <a:moveTo>
                  <a:pt x="248" y="150"/>
                </a:moveTo>
                <a:lnTo>
                  <a:pt x="248" y="150"/>
                </a:lnTo>
                <a:cubicBezTo>
                  <a:pt x="203" y="150"/>
                  <a:pt x="177" y="176"/>
                  <a:pt x="177" y="221"/>
                </a:cubicBezTo>
                <a:cubicBezTo>
                  <a:pt x="177" y="266"/>
                  <a:pt x="203" y="292"/>
                  <a:pt x="248" y="292"/>
                </a:cubicBezTo>
                <a:cubicBezTo>
                  <a:pt x="292" y="292"/>
                  <a:pt x="319" y="266"/>
                  <a:pt x="319" y="221"/>
                </a:cubicBezTo>
                <a:cubicBezTo>
                  <a:pt x="319" y="176"/>
                  <a:pt x="292" y="150"/>
                  <a:pt x="248" y="150"/>
                </a:cubicBezTo>
                <a:close/>
                <a:moveTo>
                  <a:pt x="442" y="70"/>
                </a:moveTo>
                <a:lnTo>
                  <a:pt x="442" y="70"/>
                </a:lnTo>
                <a:cubicBezTo>
                  <a:pt x="389" y="70"/>
                  <a:pt x="389" y="70"/>
                  <a:pt x="389" y="70"/>
                </a:cubicBezTo>
                <a:cubicBezTo>
                  <a:pt x="380" y="70"/>
                  <a:pt x="372" y="70"/>
                  <a:pt x="363" y="61"/>
                </a:cubicBezTo>
                <a:cubicBezTo>
                  <a:pt x="354" y="8"/>
                  <a:pt x="354" y="8"/>
                  <a:pt x="354" y="8"/>
                </a:cubicBezTo>
                <a:cubicBezTo>
                  <a:pt x="345" y="8"/>
                  <a:pt x="336" y="0"/>
                  <a:pt x="327" y="0"/>
                </a:cubicBezTo>
                <a:cubicBezTo>
                  <a:pt x="159" y="0"/>
                  <a:pt x="159" y="0"/>
                  <a:pt x="159" y="0"/>
                </a:cubicBezTo>
                <a:cubicBezTo>
                  <a:pt x="159" y="0"/>
                  <a:pt x="150" y="8"/>
                  <a:pt x="142" y="8"/>
                </a:cubicBezTo>
                <a:cubicBezTo>
                  <a:pt x="123" y="61"/>
                  <a:pt x="123" y="61"/>
                  <a:pt x="123" y="61"/>
                </a:cubicBezTo>
                <a:cubicBezTo>
                  <a:pt x="123" y="70"/>
                  <a:pt x="115" y="70"/>
                  <a:pt x="106" y="70"/>
                </a:cubicBezTo>
                <a:cubicBezTo>
                  <a:pt x="53" y="70"/>
                  <a:pt x="53" y="70"/>
                  <a:pt x="53" y="70"/>
                </a:cubicBezTo>
                <a:cubicBezTo>
                  <a:pt x="17" y="70"/>
                  <a:pt x="0" y="97"/>
                  <a:pt x="0" y="123"/>
                </a:cubicBezTo>
                <a:cubicBezTo>
                  <a:pt x="0" y="345"/>
                  <a:pt x="0" y="345"/>
                  <a:pt x="0" y="345"/>
                </a:cubicBezTo>
                <a:cubicBezTo>
                  <a:pt x="0" y="372"/>
                  <a:pt x="17" y="398"/>
                  <a:pt x="53" y="398"/>
                </a:cubicBezTo>
                <a:cubicBezTo>
                  <a:pt x="442" y="398"/>
                  <a:pt x="442" y="398"/>
                  <a:pt x="442" y="398"/>
                </a:cubicBezTo>
                <a:cubicBezTo>
                  <a:pt x="470" y="398"/>
                  <a:pt x="496" y="372"/>
                  <a:pt x="496" y="345"/>
                </a:cubicBezTo>
                <a:cubicBezTo>
                  <a:pt x="496" y="123"/>
                  <a:pt x="496" y="123"/>
                  <a:pt x="496" y="123"/>
                </a:cubicBezTo>
                <a:cubicBezTo>
                  <a:pt x="496" y="97"/>
                  <a:pt x="470" y="70"/>
                  <a:pt x="442" y="70"/>
                </a:cubicBezTo>
                <a:close/>
                <a:moveTo>
                  <a:pt x="248" y="345"/>
                </a:moveTo>
                <a:lnTo>
                  <a:pt x="248" y="345"/>
                </a:lnTo>
                <a:cubicBezTo>
                  <a:pt x="177" y="345"/>
                  <a:pt x="123" y="292"/>
                  <a:pt x="123" y="221"/>
                </a:cubicBezTo>
                <a:cubicBezTo>
                  <a:pt x="123" y="150"/>
                  <a:pt x="177" y="97"/>
                  <a:pt x="248" y="97"/>
                </a:cubicBezTo>
                <a:cubicBezTo>
                  <a:pt x="319" y="97"/>
                  <a:pt x="372" y="150"/>
                  <a:pt x="372" y="221"/>
                </a:cubicBezTo>
                <a:cubicBezTo>
                  <a:pt x="372" y="292"/>
                  <a:pt x="319" y="345"/>
                  <a:pt x="248" y="345"/>
                </a:cubicBezTo>
                <a:close/>
                <a:moveTo>
                  <a:pt x="425" y="159"/>
                </a:moveTo>
                <a:lnTo>
                  <a:pt x="425" y="159"/>
                </a:lnTo>
                <a:cubicBezTo>
                  <a:pt x="416" y="159"/>
                  <a:pt x="407" y="150"/>
                  <a:pt x="407" y="141"/>
                </a:cubicBezTo>
                <a:cubicBezTo>
                  <a:pt x="407" y="132"/>
                  <a:pt x="416" y="123"/>
                  <a:pt x="425" y="123"/>
                </a:cubicBezTo>
                <a:cubicBezTo>
                  <a:pt x="433" y="123"/>
                  <a:pt x="442" y="132"/>
                  <a:pt x="442" y="141"/>
                </a:cubicBezTo>
                <a:cubicBezTo>
                  <a:pt x="442" y="150"/>
                  <a:pt x="433" y="159"/>
                  <a:pt x="425" y="159"/>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91" name="Freeform 25"/>
          <p:cNvSpPr>
            <a:spLocks noChangeArrowheads="1"/>
          </p:cNvSpPr>
          <p:nvPr/>
        </p:nvSpPr>
        <p:spPr bwMode="auto">
          <a:xfrm>
            <a:off x="13284200" y="6370638"/>
            <a:ext cx="415925" cy="571500"/>
          </a:xfrm>
          <a:custGeom>
            <a:avLst/>
            <a:gdLst>
              <a:gd name="T0" fmla="*/ 195 w 346"/>
              <a:gd name="T1" fmla="*/ 0 h 479"/>
              <a:gd name="T2" fmla="*/ 195 w 346"/>
              <a:gd name="T3" fmla="*/ 0 h 479"/>
              <a:gd name="T4" fmla="*/ 160 w 346"/>
              <a:gd name="T5" fmla="*/ 0 h 479"/>
              <a:gd name="T6" fmla="*/ 160 w 346"/>
              <a:gd name="T7" fmla="*/ 328 h 479"/>
              <a:gd name="T8" fmla="*/ 80 w 346"/>
              <a:gd name="T9" fmla="*/ 328 h 479"/>
              <a:gd name="T10" fmla="*/ 10 w 346"/>
              <a:gd name="T11" fmla="*/ 425 h 479"/>
              <a:gd name="T12" fmla="*/ 124 w 346"/>
              <a:gd name="T13" fmla="*/ 461 h 479"/>
              <a:gd name="T14" fmla="*/ 195 w 346"/>
              <a:gd name="T15" fmla="*/ 372 h 479"/>
              <a:gd name="T16" fmla="*/ 195 w 346"/>
              <a:gd name="T17" fmla="*/ 106 h 479"/>
              <a:gd name="T18" fmla="*/ 257 w 346"/>
              <a:gd name="T19" fmla="*/ 230 h 479"/>
              <a:gd name="T20" fmla="*/ 275 w 346"/>
              <a:gd name="T21" fmla="*/ 230 h 479"/>
              <a:gd name="T22" fmla="*/ 195 w 346"/>
              <a:gd name="T23" fmla="*/ 0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6" h="479">
                <a:moveTo>
                  <a:pt x="195" y="0"/>
                </a:moveTo>
                <a:lnTo>
                  <a:pt x="195" y="0"/>
                </a:lnTo>
                <a:cubicBezTo>
                  <a:pt x="160" y="0"/>
                  <a:pt x="160" y="0"/>
                  <a:pt x="160" y="0"/>
                </a:cubicBezTo>
                <a:cubicBezTo>
                  <a:pt x="160" y="328"/>
                  <a:pt x="160" y="328"/>
                  <a:pt x="160" y="328"/>
                </a:cubicBezTo>
                <a:cubicBezTo>
                  <a:pt x="133" y="319"/>
                  <a:pt x="107" y="319"/>
                  <a:pt x="80" y="328"/>
                </a:cubicBezTo>
                <a:cubicBezTo>
                  <a:pt x="26" y="346"/>
                  <a:pt x="0" y="390"/>
                  <a:pt x="10" y="425"/>
                </a:cubicBezTo>
                <a:cubicBezTo>
                  <a:pt x="26" y="461"/>
                  <a:pt x="71" y="478"/>
                  <a:pt x="124" y="461"/>
                </a:cubicBezTo>
                <a:cubicBezTo>
                  <a:pt x="169" y="443"/>
                  <a:pt x="195" y="408"/>
                  <a:pt x="195" y="372"/>
                </a:cubicBezTo>
                <a:cubicBezTo>
                  <a:pt x="195" y="106"/>
                  <a:pt x="195" y="106"/>
                  <a:pt x="195" y="106"/>
                </a:cubicBezTo>
                <a:cubicBezTo>
                  <a:pt x="266" y="124"/>
                  <a:pt x="266" y="212"/>
                  <a:pt x="257" y="230"/>
                </a:cubicBezTo>
                <a:cubicBezTo>
                  <a:pt x="257" y="239"/>
                  <a:pt x="266" y="248"/>
                  <a:pt x="275" y="230"/>
                </a:cubicBezTo>
                <a:cubicBezTo>
                  <a:pt x="345" y="115"/>
                  <a:pt x="195" y="62"/>
                  <a:pt x="195" y="0"/>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92" name="Freeform 26"/>
          <p:cNvSpPr>
            <a:spLocks noChangeArrowheads="1"/>
          </p:cNvSpPr>
          <p:nvPr/>
        </p:nvSpPr>
        <p:spPr bwMode="auto">
          <a:xfrm>
            <a:off x="9661525" y="6400800"/>
            <a:ext cx="512763" cy="520700"/>
          </a:xfrm>
          <a:custGeom>
            <a:avLst/>
            <a:gdLst>
              <a:gd name="T0" fmla="*/ 256 w 426"/>
              <a:gd name="T1" fmla="*/ 265 h 435"/>
              <a:gd name="T2" fmla="*/ 256 w 426"/>
              <a:gd name="T3" fmla="*/ 265 h 435"/>
              <a:gd name="T4" fmla="*/ 0 w 426"/>
              <a:gd name="T5" fmla="*/ 301 h 435"/>
              <a:gd name="T6" fmla="*/ 35 w 426"/>
              <a:gd name="T7" fmla="*/ 345 h 435"/>
              <a:gd name="T8" fmla="*/ 346 w 426"/>
              <a:gd name="T9" fmla="*/ 345 h 435"/>
              <a:gd name="T10" fmla="*/ 346 w 426"/>
              <a:gd name="T11" fmla="*/ 35 h 435"/>
              <a:gd name="T12" fmla="*/ 292 w 426"/>
              <a:gd name="T13" fmla="*/ 0 h 435"/>
              <a:gd name="T14" fmla="*/ 256 w 426"/>
              <a:gd name="T15" fmla="*/ 265 h 43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26" h="435">
                <a:moveTo>
                  <a:pt x="256" y="265"/>
                </a:moveTo>
                <a:lnTo>
                  <a:pt x="256" y="265"/>
                </a:lnTo>
                <a:cubicBezTo>
                  <a:pt x="186" y="336"/>
                  <a:pt x="80" y="345"/>
                  <a:pt x="0" y="301"/>
                </a:cubicBezTo>
                <a:cubicBezTo>
                  <a:pt x="9" y="319"/>
                  <a:pt x="17" y="328"/>
                  <a:pt x="35" y="345"/>
                </a:cubicBezTo>
                <a:cubicBezTo>
                  <a:pt x="124" y="434"/>
                  <a:pt x="256" y="434"/>
                  <a:pt x="346" y="345"/>
                </a:cubicBezTo>
                <a:cubicBezTo>
                  <a:pt x="425" y="256"/>
                  <a:pt x="425" y="124"/>
                  <a:pt x="346" y="35"/>
                </a:cubicBezTo>
                <a:cubicBezTo>
                  <a:pt x="328" y="26"/>
                  <a:pt x="310" y="9"/>
                  <a:pt x="292" y="0"/>
                </a:cubicBezTo>
                <a:cubicBezTo>
                  <a:pt x="346" y="88"/>
                  <a:pt x="328" y="194"/>
                  <a:pt x="256" y="265"/>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93" name="Freeform 27"/>
          <p:cNvSpPr>
            <a:spLocks noChangeArrowheads="1"/>
          </p:cNvSpPr>
          <p:nvPr/>
        </p:nvSpPr>
        <p:spPr bwMode="auto">
          <a:xfrm>
            <a:off x="10796588" y="6400800"/>
            <a:ext cx="604837" cy="474663"/>
          </a:xfrm>
          <a:custGeom>
            <a:avLst/>
            <a:gdLst>
              <a:gd name="T0" fmla="*/ 434 w 506"/>
              <a:gd name="T1" fmla="*/ 70 h 399"/>
              <a:gd name="T2" fmla="*/ 434 w 506"/>
              <a:gd name="T3" fmla="*/ 70 h 399"/>
              <a:gd name="T4" fmla="*/ 168 w 506"/>
              <a:gd name="T5" fmla="*/ 35 h 399"/>
              <a:gd name="T6" fmla="*/ 9 w 506"/>
              <a:gd name="T7" fmla="*/ 221 h 399"/>
              <a:gd name="T8" fmla="*/ 195 w 506"/>
              <a:gd name="T9" fmla="*/ 398 h 399"/>
              <a:gd name="T10" fmla="*/ 381 w 506"/>
              <a:gd name="T11" fmla="*/ 310 h 399"/>
              <a:gd name="T12" fmla="*/ 363 w 506"/>
              <a:gd name="T13" fmla="*/ 212 h 399"/>
              <a:gd name="T14" fmla="*/ 469 w 506"/>
              <a:gd name="T15" fmla="*/ 203 h 399"/>
              <a:gd name="T16" fmla="*/ 434 w 506"/>
              <a:gd name="T17" fmla="*/ 70 h 399"/>
              <a:gd name="T18" fmla="*/ 274 w 506"/>
              <a:gd name="T19" fmla="*/ 301 h 399"/>
              <a:gd name="T20" fmla="*/ 274 w 506"/>
              <a:gd name="T21" fmla="*/ 301 h 399"/>
              <a:gd name="T22" fmla="*/ 239 w 506"/>
              <a:gd name="T23" fmla="*/ 265 h 399"/>
              <a:gd name="T24" fmla="*/ 274 w 506"/>
              <a:gd name="T25" fmla="*/ 230 h 399"/>
              <a:gd name="T26" fmla="*/ 309 w 506"/>
              <a:gd name="T27" fmla="*/ 265 h 399"/>
              <a:gd name="T28" fmla="*/ 274 w 506"/>
              <a:gd name="T29" fmla="*/ 301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06" h="399">
                <a:moveTo>
                  <a:pt x="434" y="70"/>
                </a:moveTo>
                <a:lnTo>
                  <a:pt x="434" y="70"/>
                </a:lnTo>
                <a:cubicBezTo>
                  <a:pt x="354" y="17"/>
                  <a:pt x="265" y="0"/>
                  <a:pt x="168" y="35"/>
                </a:cubicBezTo>
                <a:cubicBezTo>
                  <a:pt x="89" y="53"/>
                  <a:pt x="9" y="141"/>
                  <a:pt x="9" y="221"/>
                </a:cubicBezTo>
                <a:cubicBezTo>
                  <a:pt x="0" y="319"/>
                  <a:pt x="71" y="398"/>
                  <a:pt x="195" y="398"/>
                </a:cubicBezTo>
                <a:cubicBezTo>
                  <a:pt x="337" y="398"/>
                  <a:pt x="381" y="328"/>
                  <a:pt x="381" y="310"/>
                </a:cubicBezTo>
                <a:cubicBezTo>
                  <a:pt x="390" y="292"/>
                  <a:pt x="328" y="248"/>
                  <a:pt x="363" y="212"/>
                </a:cubicBezTo>
                <a:cubicBezTo>
                  <a:pt x="408" y="168"/>
                  <a:pt x="452" y="203"/>
                  <a:pt x="469" y="203"/>
                </a:cubicBezTo>
                <a:cubicBezTo>
                  <a:pt x="496" y="194"/>
                  <a:pt x="505" y="124"/>
                  <a:pt x="434" y="70"/>
                </a:cubicBezTo>
                <a:close/>
                <a:moveTo>
                  <a:pt x="274" y="301"/>
                </a:moveTo>
                <a:lnTo>
                  <a:pt x="274" y="301"/>
                </a:lnTo>
                <a:cubicBezTo>
                  <a:pt x="248" y="301"/>
                  <a:pt x="239" y="283"/>
                  <a:pt x="239" y="265"/>
                </a:cubicBezTo>
                <a:cubicBezTo>
                  <a:pt x="239" y="248"/>
                  <a:pt x="248" y="230"/>
                  <a:pt x="274" y="230"/>
                </a:cubicBezTo>
                <a:cubicBezTo>
                  <a:pt x="293" y="230"/>
                  <a:pt x="309" y="248"/>
                  <a:pt x="309" y="265"/>
                </a:cubicBezTo>
                <a:cubicBezTo>
                  <a:pt x="309" y="283"/>
                  <a:pt x="293" y="301"/>
                  <a:pt x="274" y="301"/>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94" name="Freeform 28"/>
          <p:cNvSpPr>
            <a:spLocks noChangeArrowheads="1"/>
          </p:cNvSpPr>
          <p:nvPr/>
        </p:nvSpPr>
        <p:spPr bwMode="auto">
          <a:xfrm>
            <a:off x="11993563" y="6380163"/>
            <a:ext cx="596900" cy="498475"/>
          </a:xfrm>
          <a:custGeom>
            <a:avLst/>
            <a:gdLst>
              <a:gd name="T0" fmla="*/ 124 w 498"/>
              <a:gd name="T1" fmla="*/ 81 h 418"/>
              <a:gd name="T2" fmla="*/ 124 w 498"/>
              <a:gd name="T3" fmla="*/ 81 h 418"/>
              <a:gd name="T4" fmla="*/ 36 w 498"/>
              <a:gd name="T5" fmla="*/ 258 h 418"/>
              <a:gd name="T6" fmla="*/ 346 w 498"/>
              <a:gd name="T7" fmla="*/ 116 h 418"/>
              <a:gd name="T8" fmla="*/ 9 w 498"/>
              <a:gd name="T9" fmla="*/ 382 h 418"/>
              <a:gd name="T10" fmla="*/ 44 w 498"/>
              <a:gd name="T11" fmla="*/ 400 h 418"/>
              <a:gd name="T12" fmla="*/ 97 w 498"/>
              <a:gd name="T13" fmla="*/ 311 h 418"/>
              <a:gd name="T14" fmla="*/ 293 w 498"/>
              <a:gd name="T15" fmla="*/ 311 h 418"/>
              <a:gd name="T16" fmla="*/ 469 w 498"/>
              <a:gd name="T17" fmla="*/ 72 h 418"/>
              <a:gd name="T18" fmla="*/ 124 w 498"/>
              <a:gd name="T19" fmla="*/ 81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98" h="418">
                <a:moveTo>
                  <a:pt x="124" y="81"/>
                </a:moveTo>
                <a:lnTo>
                  <a:pt x="124" y="81"/>
                </a:lnTo>
                <a:cubicBezTo>
                  <a:pt x="27" y="134"/>
                  <a:pt x="36" y="222"/>
                  <a:pt x="36" y="258"/>
                </a:cubicBezTo>
                <a:cubicBezTo>
                  <a:pt x="159" y="107"/>
                  <a:pt x="346" y="116"/>
                  <a:pt x="346" y="116"/>
                </a:cubicBezTo>
                <a:cubicBezTo>
                  <a:pt x="346" y="116"/>
                  <a:pt x="80" y="204"/>
                  <a:pt x="9" y="382"/>
                </a:cubicBezTo>
                <a:cubicBezTo>
                  <a:pt x="0" y="400"/>
                  <a:pt x="36" y="417"/>
                  <a:pt x="44" y="400"/>
                </a:cubicBezTo>
                <a:cubicBezTo>
                  <a:pt x="62" y="355"/>
                  <a:pt x="97" y="311"/>
                  <a:pt x="97" y="311"/>
                </a:cubicBezTo>
                <a:cubicBezTo>
                  <a:pt x="151" y="329"/>
                  <a:pt x="230" y="355"/>
                  <a:pt x="293" y="311"/>
                </a:cubicBezTo>
                <a:cubicBezTo>
                  <a:pt x="363" y="258"/>
                  <a:pt x="363" y="134"/>
                  <a:pt x="469" y="72"/>
                </a:cubicBezTo>
                <a:cubicBezTo>
                  <a:pt x="497" y="63"/>
                  <a:pt x="249" y="0"/>
                  <a:pt x="124" y="81"/>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95" name="Freeform 29"/>
          <p:cNvSpPr>
            <a:spLocks noChangeArrowheads="1"/>
          </p:cNvSpPr>
          <p:nvPr/>
        </p:nvSpPr>
        <p:spPr bwMode="auto">
          <a:xfrm>
            <a:off x="4892675" y="6370638"/>
            <a:ext cx="533400" cy="550862"/>
          </a:xfrm>
          <a:custGeom>
            <a:avLst/>
            <a:gdLst>
              <a:gd name="T0" fmla="*/ 248 w 444"/>
              <a:gd name="T1" fmla="*/ 337 h 462"/>
              <a:gd name="T2" fmla="*/ 248 w 444"/>
              <a:gd name="T3" fmla="*/ 337 h 462"/>
              <a:gd name="T4" fmla="*/ 320 w 444"/>
              <a:gd name="T5" fmla="*/ 257 h 462"/>
              <a:gd name="T6" fmla="*/ 443 w 444"/>
              <a:gd name="T7" fmla="*/ 71 h 462"/>
              <a:gd name="T8" fmla="*/ 426 w 444"/>
              <a:gd name="T9" fmla="*/ 53 h 462"/>
              <a:gd name="T10" fmla="*/ 346 w 444"/>
              <a:gd name="T11" fmla="*/ 53 h 462"/>
              <a:gd name="T12" fmla="*/ 222 w 444"/>
              <a:gd name="T13" fmla="*/ 0 h 462"/>
              <a:gd name="T14" fmla="*/ 98 w 444"/>
              <a:gd name="T15" fmla="*/ 53 h 462"/>
              <a:gd name="T16" fmla="*/ 18 w 444"/>
              <a:gd name="T17" fmla="*/ 53 h 462"/>
              <a:gd name="T18" fmla="*/ 0 w 444"/>
              <a:gd name="T19" fmla="*/ 71 h 462"/>
              <a:gd name="T20" fmla="*/ 124 w 444"/>
              <a:gd name="T21" fmla="*/ 257 h 462"/>
              <a:gd name="T22" fmla="*/ 195 w 444"/>
              <a:gd name="T23" fmla="*/ 337 h 462"/>
              <a:gd name="T24" fmla="*/ 195 w 444"/>
              <a:gd name="T25" fmla="*/ 372 h 462"/>
              <a:gd name="T26" fmla="*/ 107 w 444"/>
              <a:gd name="T27" fmla="*/ 416 h 462"/>
              <a:gd name="T28" fmla="*/ 222 w 444"/>
              <a:gd name="T29" fmla="*/ 461 h 462"/>
              <a:gd name="T30" fmla="*/ 328 w 444"/>
              <a:gd name="T31" fmla="*/ 416 h 462"/>
              <a:gd name="T32" fmla="*/ 248 w 444"/>
              <a:gd name="T33" fmla="*/ 372 h 462"/>
              <a:gd name="T34" fmla="*/ 248 w 444"/>
              <a:gd name="T35" fmla="*/ 337 h 462"/>
              <a:gd name="T36" fmla="*/ 320 w 444"/>
              <a:gd name="T37" fmla="*/ 212 h 462"/>
              <a:gd name="T38" fmla="*/ 320 w 444"/>
              <a:gd name="T39" fmla="*/ 212 h 462"/>
              <a:gd name="T40" fmla="*/ 346 w 444"/>
              <a:gd name="T41" fmla="*/ 89 h 462"/>
              <a:gd name="T42" fmla="*/ 408 w 444"/>
              <a:gd name="T43" fmla="*/ 89 h 462"/>
              <a:gd name="T44" fmla="*/ 320 w 444"/>
              <a:gd name="T45" fmla="*/ 212 h 462"/>
              <a:gd name="T46" fmla="*/ 222 w 444"/>
              <a:gd name="T47" fmla="*/ 36 h 462"/>
              <a:gd name="T48" fmla="*/ 222 w 444"/>
              <a:gd name="T49" fmla="*/ 36 h 462"/>
              <a:gd name="T50" fmla="*/ 320 w 444"/>
              <a:gd name="T51" fmla="*/ 71 h 462"/>
              <a:gd name="T52" fmla="*/ 222 w 444"/>
              <a:gd name="T53" fmla="*/ 115 h 462"/>
              <a:gd name="T54" fmla="*/ 124 w 444"/>
              <a:gd name="T55" fmla="*/ 71 h 462"/>
              <a:gd name="T56" fmla="*/ 222 w 444"/>
              <a:gd name="T57" fmla="*/ 36 h 462"/>
              <a:gd name="T58" fmla="*/ 36 w 444"/>
              <a:gd name="T59" fmla="*/ 89 h 462"/>
              <a:gd name="T60" fmla="*/ 36 w 444"/>
              <a:gd name="T61" fmla="*/ 89 h 462"/>
              <a:gd name="T62" fmla="*/ 98 w 444"/>
              <a:gd name="T63" fmla="*/ 89 h 462"/>
              <a:gd name="T64" fmla="*/ 124 w 444"/>
              <a:gd name="T65" fmla="*/ 212 h 462"/>
              <a:gd name="T66" fmla="*/ 36 w 444"/>
              <a:gd name="T67" fmla="*/ 89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4" h="462">
                <a:moveTo>
                  <a:pt x="248" y="337"/>
                </a:moveTo>
                <a:lnTo>
                  <a:pt x="248" y="337"/>
                </a:lnTo>
                <a:cubicBezTo>
                  <a:pt x="248" y="302"/>
                  <a:pt x="275" y="283"/>
                  <a:pt x="320" y="257"/>
                </a:cubicBezTo>
                <a:cubicBezTo>
                  <a:pt x="373" y="221"/>
                  <a:pt x="443" y="177"/>
                  <a:pt x="443" y="71"/>
                </a:cubicBezTo>
                <a:cubicBezTo>
                  <a:pt x="443" y="62"/>
                  <a:pt x="434" y="53"/>
                  <a:pt x="426" y="53"/>
                </a:cubicBezTo>
                <a:cubicBezTo>
                  <a:pt x="346" y="53"/>
                  <a:pt x="346" y="53"/>
                  <a:pt x="346" y="53"/>
                </a:cubicBezTo>
                <a:cubicBezTo>
                  <a:pt x="328" y="27"/>
                  <a:pt x="293" y="0"/>
                  <a:pt x="222" y="0"/>
                </a:cubicBezTo>
                <a:cubicBezTo>
                  <a:pt x="151" y="0"/>
                  <a:pt x="116" y="27"/>
                  <a:pt x="98" y="53"/>
                </a:cubicBezTo>
                <a:cubicBezTo>
                  <a:pt x="18" y="53"/>
                  <a:pt x="18" y="53"/>
                  <a:pt x="18" y="53"/>
                </a:cubicBezTo>
                <a:cubicBezTo>
                  <a:pt x="9" y="53"/>
                  <a:pt x="0" y="62"/>
                  <a:pt x="0" y="71"/>
                </a:cubicBezTo>
                <a:cubicBezTo>
                  <a:pt x="0" y="177"/>
                  <a:pt x="62" y="221"/>
                  <a:pt x="124" y="257"/>
                </a:cubicBezTo>
                <a:cubicBezTo>
                  <a:pt x="169" y="283"/>
                  <a:pt x="195" y="302"/>
                  <a:pt x="195" y="337"/>
                </a:cubicBezTo>
                <a:cubicBezTo>
                  <a:pt x="195" y="372"/>
                  <a:pt x="195" y="372"/>
                  <a:pt x="195" y="372"/>
                </a:cubicBezTo>
                <a:cubicBezTo>
                  <a:pt x="142" y="381"/>
                  <a:pt x="107" y="399"/>
                  <a:pt x="107" y="416"/>
                </a:cubicBezTo>
                <a:cubicBezTo>
                  <a:pt x="107" y="443"/>
                  <a:pt x="160" y="461"/>
                  <a:pt x="222" y="461"/>
                </a:cubicBezTo>
                <a:cubicBezTo>
                  <a:pt x="283" y="461"/>
                  <a:pt x="328" y="443"/>
                  <a:pt x="328" y="416"/>
                </a:cubicBezTo>
                <a:cubicBezTo>
                  <a:pt x="328" y="399"/>
                  <a:pt x="302" y="381"/>
                  <a:pt x="248" y="372"/>
                </a:cubicBezTo>
                <a:lnTo>
                  <a:pt x="248" y="337"/>
                </a:lnTo>
                <a:close/>
                <a:moveTo>
                  <a:pt x="320" y="212"/>
                </a:moveTo>
                <a:lnTo>
                  <a:pt x="320" y="212"/>
                </a:lnTo>
                <a:cubicBezTo>
                  <a:pt x="337" y="186"/>
                  <a:pt x="346" y="142"/>
                  <a:pt x="346" y="89"/>
                </a:cubicBezTo>
                <a:cubicBezTo>
                  <a:pt x="408" y="89"/>
                  <a:pt x="408" y="89"/>
                  <a:pt x="408" y="89"/>
                </a:cubicBezTo>
                <a:cubicBezTo>
                  <a:pt x="399" y="151"/>
                  <a:pt x="364" y="186"/>
                  <a:pt x="320" y="212"/>
                </a:cubicBezTo>
                <a:close/>
                <a:moveTo>
                  <a:pt x="222" y="36"/>
                </a:moveTo>
                <a:lnTo>
                  <a:pt x="222" y="36"/>
                </a:lnTo>
                <a:cubicBezTo>
                  <a:pt x="293" y="36"/>
                  <a:pt x="320" y="62"/>
                  <a:pt x="320" y="71"/>
                </a:cubicBezTo>
                <a:cubicBezTo>
                  <a:pt x="320" y="80"/>
                  <a:pt x="293" y="106"/>
                  <a:pt x="222" y="115"/>
                </a:cubicBezTo>
                <a:cubicBezTo>
                  <a:pt x="151" y="106"/>
                  <a:pt x="124" y="80"/>
                  <a:pt x="124" y="71"/>
                </a:cubicBezTo>
                <a:cubicBezTo>
                  <a:pt x="124" y="62"/>
                  <a:pt x="151" y="36"/>
                  <a:pt x="222" y="36"/>
                </a:cubicBezTo>
                <a:close/>
                <a:moveTo>
                  <a:pt x="36" y="89"/>
                </a:moveTo>
                <a:lnTo>
                  <a:pt x="36" y="89"/>
                </a:lnTo>
                <a:cubicBezTo>
                  <a:pt x="98" y="89"/>
                  <a:pt x="98" y="89"/>
                  <a:pt x="98" y="89"/>
                </a:cubicBezTo>
                <a:cubicBezTo>
                  <a:pt x="98" y="142"/>
                  <a:pt x="107" y="186"/>
                  <a:pt x="124" y="212"/>
                </a:cubicBezTo>
                <a:cubicBezTo>
                  <a:pt x="80" y="186"/>
                  <a:pt x="36" y="151"/>
                  <a:pt x="36" y="89"/>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96" name="Freeform 30"/>
          <p:cNvSpPr>
            <a:spLocks noChangeArrowheads="1"/>
          </p:cNvSpPr>
          <p:nvPr/>
        </p:nvSpPr>
        <p:spPr bwMode="auto">
          <a:xfrm>
            <a:off x="3678238" y="7556500"/>
            <a:ext cx="592137" cy="563563"/>
          </a:xfrm>
          <a:custGeom>
            <a:avLst/>
            <a:gdLst>
              <a:gd name="T0" fmla="*/ 133 w 498"/>
              <a:gd name="T1" fmla="*/ 469 h 470"/>
              <a:gd name="T2" fmla="*/ 133 w 498"/>
              <a:gd name="T3" fmla="*/ 469 h 470"/>
              <a:gd name="T4" fmla="*/ 186 w 498"/>
              <a:gd name="T5" fmla="*/ 469 h 470"/>
              <a:gd name="T6" fmla="*/ 293 w 498"/>
              <a:gd name="T7" fmla="*/ 265 h 470"/>
              <a:gd name="T8" fmla="*/ 426 w 498"/>
              <a:gd name="T9" fmla="*/ 265 h 470"/>
              <a:gd name="T10" fmla="*/ 497 w 498"/>
              <a:gd name="T11" fmla="*/ 230 h 470"/>
              <a:gd name="T12" fmla="*/ 426 w 498"/>
              <a:gd name="T13" fmla="*/ 195 h 470"/>
              <a:gd name="T14" fmla="*/ 293 w 498"/>
              <a:gd name="T15" fmla="*/ 195 h 470"/>
              <a:gd name="T16" fmla="*/ 186 w 498"/>
              <a:gd name="T17" fmla="*/ 0 h 470"/>
              <a:gd name="T18" fmla="*/ 133 w 498"/>
              <a:gd name="T19" fmla="*/ 0 h 470"/>
              <a:gd name="T20" fmla="*/ 195 w 498"/>
              <a:gd name="T21" fmla="*/ 195 h 470"/>
              <a:gd name="T22" fmla="*/ 107 w 498"/>
              <a:gd name="T23" fmla="*/ 195 h 470"/>
              <a:gd name="T24" fmla="*/ 53 w 498"/>
              <a:gd name="T25" fmla="*/ 150 h 470"/>
              <a:gd name="T26" fmla="*/ 0 w 498"/>
              <a:gd name="T27" fmla="*/ 150 h 470"/>
              <a:gd name="T28" fmla="*/ 36 w 498"/>
              <a:gd name="T29" fmla="*/ 230 h 470"/>
              <a:gd name="T30" fmla="*/ 0 w 498"/>
              <a:gd name="T31" fmla="*/ 319 h 470"/>
              <a:gd name="T32" fmla="*/ 53 w 498"/>
              <a:gd name="T33" fmla="*/ 319 h 470"/>
              <a:gd name="T34" fmla="*/ 107 w 498"/>
              <a:gd name="T35" fmla="*/ 265 h 470"/>
              <a:gd name="T36" fmla="*/ 195 w 498"/>
              <a:gd name="T37" fmla="*/ 265 h 470"/>
              <a:gd name="T38" fmla="*/ 133 w 498"/>
              <a:gd name="T39" fmla="*/ 469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8" h="470">
                <a:moveTo>
                  <a:pt x="133" y="469"/>
                </a:moveTo>
                <a:lnTo>
                  <a:pt x="133" y="469"/>
                </a:lnTo>
                <a:cubicBezTo>
                  <a:pt x="186" y="469"/>
                  <a:pt x="186" y="469"/>
                  <a:pt x="186" y="469"/>
                </a:cubicBezTo>
                <a:cubicBezTo>
                  <a:pt x="293" y="265"/>
                  <a:pt x="293" y="265"/>
                  <a:pt x="293" y="265"/>
                </a:cubicBezTo>
                <a:cubicBezTo>
                  <a:pt x="426" y="265"/>
                  <a:pt x="426" y="265"/>
                  <a:pt x="426" y="265"/>
                </a:cubicBezTo>
                <a:cubicBezTo>
                  <a:pt x="426" y="265"/>
                  <a:pt x="497" y="265"/>
                  <a:pt x="497" y="230"/>
                </a:cubicBezTo>
                <a:cubicBezTo>
                  <a:pt x="497" y="195"/>
                  <a:pt x="426" y="195"/>
                  <a:pt x="426" y="195"/>
                </a:cubicBezTo>
                <a:cubicBezTo>
                  <a:pt x="293" y="195"/>
                  <a:pt x="293" y="195"/>
                  <a:pt x="293" y="195"/>
                </a:cubicBezTo>
                <a:cubicBezTo>
                  <a:pt x="186" y="0"/>
                  <a:pt x="186" y="0"/>
                  <a:pt x="186" y="0"/>
                </a:cubicBezTo>
                <a:cubicBezTo>
                  <a:pt x="133" y="0"/>
                  <a:pt x="133" y="0"/>
                  <a:pt x="133" y="0"/>
                </a:cubicBezTo>
                <a:cubicBezTo>
                  <a:pt x="195" y="195"/>
                  <a:pt x="195" y="195"/>
                  <a:pt x="195" y="195"/>
                </a:cubicBezTo>
                <a:cubicBezTo>
                  <a:pt x="107" y="195"/>
                  <a:pt x="107" y="195"/>
                  <a:pt x="107" y="195"/>
                </a:cubicBezTo>
                <a:cubicBezTo>
                  <a:pt x="53" y="150"/>
                  <a:pt x="53" y="150"/>
                  <a:pt x="53" y="150"/>
                </a:cubicBezTo>
                <a:cubicBezTo>
                  <a:pt x="0" y="150"/>
                  <a:pt x="0" y="150"/>
                  <a:pt x="0" y="150"/>
                </a:cubicBezTo>
                <a:cubicBezTo>
                  <a:pt x="36" y="230"/>
                  <a:pt x="36" y="230"/>
                  <a:pt x="36" y="230"/>
                </a:cubicBezTo>
                <a:cubicBezTo>
                  <a:pt x="0" y="319"/>
                  <a:pt x="0" y="319"/>
                  <a:pt x="0" y="319"/>
                </a:cubicBezTo>
                <a:cubicBezTo>
                  <a:pt x="53" y="319"/>
                  <a:pt x="53" y="319"/>
                  <a:pt x="53" y="319"/>
                </a:cubicBezTo>
                <a:cubicBezTo>
                  <a:pt x="107" y="265"/>
                  <a:pt x="107" y="265"/>
                  <a:pt x="107" y="265"/>
                </a:cubicBezTo>
                <a:cubicBezTo>
                  <a:pt x="195" y="265"/>
                  <a:pt x="195" y="265"/>
                  <a:pt x="195" y="265"/>
                </a:cubicBezTo>
                <a:lnTo>
                  <a:pt x="133" y="469"/>
                </a:ln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grpSp>
        <p:nvGrpSpPr>
          <p:cNvPr id="7196" name="Group 1"/>
          <p:cNvGrpSpPr>
            <a:grpSpLocks/>
          </p:cNvGrpSpPr>
          <p:nvPr/>
        </p:nvGrpSpPr>
        <p:grpSpPr bwMode="auto">
          <a:xfrm>
            <a:off x="7258277" y="7564969"/>
            <a:ext cx="554421" cy="546099"/>
            <a:chOff x="7197121" y="8332916"/>
            <a:chExt cx="553830" cy="543285"/>
          </a:xfrm>
          <a:solidFill>
            <a:srgbClr val="4B5050"/>
          </a:solidFill>
        </p:grpSpPr>
        <p:sp>
          <p:nvSpPr>
            <p:cNvPr id="197" name="Freeform 31"/>
            <p:cNvSpPr>
              <a:spLocks noChangeArrowheads="1"/>
            </p:cNvSpPr>
            <p:nvPr/>
          </p:nvSpPr>
          <p:spPr bwMode="auto">
            <a:xfrm>
              <a:off x="7197121" y="8332916"/>
              <a:ext cx="553830" cy="543285"/>
            </a:xfrm>
            <a:custGeom>
              <a:avLst/>
              <a:gdLst>
                <a:gd name="T0" fmla="*/ 231 w 462"/>
                <a:gd name="T1" fmla="*/ 0 h 453"/>
                <a:gd name="T2" fmla="*/ 231 w 462"/>
                <a:gd name="T3" fmla="*/ 0 h 453"/>
                <a:gd name="T4" fmla="*/ 0 w 462"/>
                <a:gd name="T5" fmla="*/ 222 h 453"/>
                <a:gd name="T6" fmla="*/ 231 w 462"/>
                <a:gd name="T7" fmla="*/ 452 h 453"/>
                <a:gd name="T8" fmla="*/ 461 w 462"/>
                <a:gd name="T9" fmla="*/ 222 h 453"/>
                <a:gd name="T10" fmla="*/ 231 w 462"/>
                <a:gd name="T11" fmla="*/ 0 h 453"/>
                <a:gd name="T12" fmla="*/ 231 w 462"/>
                <a:gd name="T13" fmla="*/ 399 h 453"/>
                <a:gd name="T14" fmla="*/ 231 w 462"/>
                <a:gd name="T15" fmla="*/ 399 h 453"/>
                <a:gd name="T16" fmla="*/ 53 w 462"/>
                <a:gd name="T17" fmla="*/ 222 h 453"/>
                <a:gd name="T18" fmla="*/ 231 w 462"/>
                <a:gd name="T19" fmla="*/ 45 h 453"/>
                <a:gd name="T20" fmla="*/ 408 w 462"/>
                <a:gd name="T21" fmla="*/ 222 h 453"/>
                <a:gd name="T22" fmla="*/ 231 w 462"/>
                <a:gd name="T23" fmla="*/ 39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453">
                  <a:moveTo>
                    <a:pt x="231" y="0"/>
                  </a:moveTo>
                  <a:lnTo>
                    <a:pt x="231" y="0"/>
                  </a:lnTo>
                  <a:cubicBezTo>
                    <a:pt x="106" y="0"/>
                    <a:pt x="0" y="98"/>
                    <a:pt x="0" y="222"/>
                  </a:cubicBezTo>
                  <a:cubicBezTo>
                    <a:pt x="0" y="346"/>
                    <a:pt x="106" y="452"/>
                    <a:pt x="231" y="452"/>
                  </a:cubicBezTo>
                  <a:cubicBezTo>
                    <a:pt x="355" y="452"/>
                    <a:pt x="461" y="346"/>
                    <a:pt x="461" y="222"/>
                  </a:cubicBezTo>
                  <a:cubicBezTo>
                    <a:pt x="461" y="98"/>
                    <a:pt x="355" y="0"/>
                    <a:pt x="231" y="0"/>
                  </a:cubicBezTo>
                  <a:close/>
                  <a:moveTo>
                    <a:pt x="231" y="399"/>
                  </a:moveTo>
                  <a:lnTo>
                    <a:pt x="231" y="399"/>
                  </a:lnTo>
                  <a:cubicBezTo>
                    <a:pt x="133" y="399"/>
                    <a:pt x="53" y="319"/>
                    <a:pt x="53" y="222"/>
                  </a:cubicBezTo>
                  <a:cubicBezTo>
                    <a:pt x="53" y="124"/>
                    <a:pt x="133" y="45"/>
                    <a:pt x="231" y="45"/>
                  </a:cubicBezTo>
                  <a:cubicBezTo>
                    <a:pt x="328" y="45"/>
                    <a:pt x="408" y="124"/>
                    <a:pt x="408" y="222"/>
                  </a:cubicBezTo>
                  <a:cubicBezTo>
                    <a:pt x="408" y="319"/>
                    <a:pt x="328" y="399"/>
                    <a:pt x="231" y="399"/>
                  </a:cubicBezTo>
                  <a:close/>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218987" fontAlgn="auto">
                <a:spcBef>
                  <a:spcPts val="0"/>
                </a:spcBef>
                <a:spcAft>
                  <a:spcPts val="0"/>
                </a:spcAft>
                <a:defRPr/>
              </a:pPr>
              <a:endParaRPr lang="en-US" dirty="0">
                <a:latin typeface="+mn-lt"/>
                <a:ea typeface="+mn-ea"/>
              </a:endParaRPr>
            </a:p>
          </p:txBody>
        </p:sp>
        <p:sp>
          <p:nvSpPr>
            <p:cNvPr id="198" name="Freeform 32"/>
            <p:cNvSpPr>
              <a:spLocks noChangeArrowheads="1"/>
            </p:cNvSpPr>
            <p:nvPr/>
          </p:nvSpPr>
          <p:spPr bwMode="auto">
            <a:xfrm>
              <a:off x="7450784" y="8450839"/>
              <a:ext cx="126832" cy="261114"/>
            </a:xfrm>
            <a:custGeom>
              <a:avLst/>
              <a:gdLst>
                <a:gd name="T0" fmla="*/ 36 w 107"/>
                <a:gd name="T1" fmla="*/ 0 h 222"/>
                <a:gd name="T2" fmla="*/ 0 w 107"/>
                <a:gd name="T3" fmla="*/ 0 h 222"/>
                <a:gd name="T4" fmla="*/ 0 w 107"/>
                <a:gd name="T5" fmla="*/ 133 h 222"/>
                <a:gd name="T6" fmla="*/ 89 w 107"/>
                <a:gd name="T7" fmla="*/ 221 h 222"/>
                <a:gd name="T8" fmla="*/ 106 w 107"/>
                <a:gd name="T9" fmla="*/ 195 h 222"/>
                <a:gd name="T10" fmla="*/ 36 w 107"/>
                <a:gd name="T11" fmla="*/ 114 h 222"/>
                <a:gd name="T12" fmla="*/ 36 w 107"/>
                <a:gd name="T13" fmla="*/ 0 h 222"/>
              </a:gdLst>
              <a:ahLst/>
              <a:cxnLst>
                <a:cxn ang="0">
                  <a:pos x="T0" y="T1"/>
                </a:cxn>
                <a:cxn ang="0">
                  <a:pos x="T2" y="T3"/>
                </a:cxn>
                <a:cxn ang="0">
                  <a:pos x="T4" y="T5"/>
                </a:cxn>
                <a:cxn ang="0">
                  <a:pos x="T6" y="T7"/>
                </a:cxn>
                <a:cxn ang="0">
                  <a:pos x="T8" y="T9"/>
                </a:cxn>
                <a:cxn ang="0">
                  <a:pos x="T10" y="T11"/>
                </a:cxn>
                <a:cxn ang="0">
                  <a:pos x="T12" y="T13"/>
                </a:cxn>
              </a:cxnLst>
              <a:rect l="0" t="0" r="r" b="b"/>
              <a:pathLst>
                <a:path w="107" h="222">
                  <a:moveTo>
                    <a:pt x="36" y="0"/>
                  </a:moveTo>
                  <a:lnTo>
                    <a:pt x="0" y="0"/>
                  </a:lnTo>
                  <a:lnTo>
                    <a:pt x="0" y="133"/>
                  </a:lnTo>
                  <a:lnTo>
                    <a:pt x="89" y="221"/>
                  </a:lnTo>
                  <a:lnTo>
                    <a:pt x="106" y="195"/>
                  </a:lnTo>
                  <a:lnTo>
                    <a:pt x="36" y="114"/>
                  </a:lnTo>
                  <a:lnTo>
                    <a:pt x="36" y="0"/>
                  </a:lnTo>
                </a:path>
              </a:pathLst>
            </a:custGeom>
            <a:grp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1218987" fontAlgn="auto">
                <a:spcBef>
                  <a:spcPts val="0"/>
                </a:spcBef>
                <a:spcAft>
                  <a:spcPts val="0"/>
                </a:spcAft>
                <a:defRPr/>
              </a:pPr>
              <a:endParaRPr lang="en-US" dirty="0">
                <a:latin typeface="+mn-lt"/>
                <a:ea typeface="+mn-ea"/>
              </a:endParaRPr>
            </a:p>
          </p:txBody>
        </p:sp>
      </p:grpSp>
      <p:sp>
        <p:nvSpPr>
          <p:cNvPr id="199" name="Freeform 33"/>
          <p:cNvSpPr>
            <a:spLocks noChangeArrowheads="1"/>
          </p:cNvSpPr>
          <p:nvPr/>
        </p:nvSpPr>
        <p:spPr bwMode="auto">
          <a:xfrm>
            <a:off x="20369213" y="10002838"/>
            <a:ext cx="406400" cy="428625"/>
          </a:xfrm>
          <a:custGeom>
            <a:avLst/>
            <a:gdLst>
              <a:gd name="T0" fmla="*/ 124 w 338"/>
              <a:gd name="T1" fmla="*/ 355 h 356"/>
              <a:gd name="T2" fmla="*/ 124 w 338"/>
              <a:gd name="T3" fmla="*/ 355 h 356"/>
              <a:gd name="T4" fmla="*/ 98 w 338"/>
              <a:gd name="T5" fmla="*/ 337 h 356"/>
              <a:gd name="T6" fmla="*/ 9 w 338"/>
              <a:gd name="T7" fmla="*/ 222 h 356"/>
              <a:gd name="T8" fmla="*/ 18 w 338"/>
              <a:gd name="T9" fmla="*/ 178 h 356"/>
              <a:gd name="T10" fmla="*/ 62 w 338"/>
              <a:gd name="T11" fmla="*/ 178 h 356"/>
              <a:gd name="T12" fmla="*/ 124 w 338"/>
              <a:gd name="T13" fmla="*/ 258 h 356"/>
              <a:gd name="T14" fmla="*/ 266 w 338"/>
              <a:gd name="T15" fmla="*/ 27 h 356"/>
              <a:gd name="T16" fmla="*/ 319 w 338"/>
              <a:gd name="T17" fmla="*/ 9 h 356"/>
              <a:gd name="T18" fmla="*/ 328 w 338"/>
              <a:gd name="T19" fmla="*/ 62 h 356"/>
              <a:gd name="T20" fmla="*/ 160 w 338"/>
              <a:gd name="T21" fmla="*/ 337 h 356"/>
              <a:gd name="T22" fmla="*/ 124 w 338"/>
              <a:gd name="T23" fmla="*/ 355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8" h="356">
                <a:moveTo>
                  <a:pt x="124" y="355"/>
                </a:moveTo>
                <a:lnTo>
                  <a:pt x="124" y="355"/>
                </a:lnTo>
                <a:cubicBezTo>
                  <a:pt x="115" y="355"/>
                  <a:pt x="107" y="346"/>
                  <a:pt x="98" y="337"/>
                </a:cubicBezTo>
                <a:cubicBezTo>
                  <a:pt x="9" y="222"/>
                  <a:pt x="9" y="222"/>
                  <a:pt x="9" y="222"/>
                </a:cubicBezTo>
                <a:cubicBezTo>
                  <a:pt x="0" y="204"/>
                  <a:pt x="0" y="187"/>
                  <a:pt x="18" y="178"/>
                </a:cubicBezTo>
                <a:cubicBezTo>
                  <a:pt x="36" y="160"/>
                  <a:pt x="53" y="168"/>
                  <a:pt x="62" y="178"/>
                </a:cubicBezTo>
                <a:cubicBezTo>
                  <a:pt x="124" y="258"/>
                  <a:pt x="124" y="258"/>
                  <a:pt x="124" y="258"/>
                </a:cubicBezTo>
                <a:cubicBezTo>
                  <a:pt x="266" y="27"/>
                  <a:pt x="266" y="27"/>
                  <a:pt x="266" y="27"/>
                </a:cubicBezTo>
                <a:cubicBezTo>
                  <a:pt x="284" y="9"/>
                  <a:pt x="301" y="0"/>
                  <a:pt x="319" y="9"/>
                </a:cubicBezTo>
                <a:cubicBezTo>
                  <a:pt x="337" y="18"/>
                  <a:pt x="337" y="45"/>
                  <a:pt x="328" y="62"/>
                </a:cubicBezTo>
                <a:cubicBezTo>
                  <a:pt x="160" y="337"/>
                  <a:pt x="160" y="337"/>
                  <a:pt x="160" y="337"/>
                </a:cubicBezTo>
                <a:cubicBezTo>
                  <a:pt x="151" y="346"/>
                  <a:pt x="142" y="355"/>
                  <a:pt x="124" y="355"/>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00" name="Freeform 34"/>
          <p:cNvSpPr>
            <a:spLocks noChangeArrowheads="1"/>
          </p:cNvSpPr>
          <p:nvPr/>
        </p:nvSpPr>
        <p:spPr bwMode="auto">
          <a:xfrm>
            <a:off x="18041938" y="7535863"/>
            <a:ext cx="338137" cy="596900"/>
          </a:xfrm>
          <a:custGeom>
            <a:avLst/>
            <a:gdLst>
              <a:gd name="T0" fmla="*/ 283 w 284"/>
              <a:gd name="T1" fmla="*/ 115 h 497"/>
              <a:gd name="T2" fmla="*/ 283 w 284"/>
              <a:gd name="T3" fmla="*/ 115 h 497"/>
              <a:gd name="T4" fmla="*/ 283 w 284"/>
              <a:gd name="T5" fmla="*/ 62 h 497"/>
              <a:gd name="T6" fmla="*/ 142 w 284"/>
              <a:gd name="T7" fmla="*/ 0 h 497"/>
              <a:gd name="T8" fmla="*/ 0 w 284"/>
              <a:gd name="T9" fmla="*/ 62 h 497"/>
              <a:gd name="T10" fmla="*/ 0 w 284"/>
              <a:gd name="T11" fmla="*/ 115 h 497"/>
              <a:gd name="T12" fmla="*/ 97 w 284"/>
              <a:gd name="T13" fmla="*/ 248 h 497"/>
              <a:gd name="T14" fmla="*/ 0 w 284"/>
              <a:gd name="T15" fmla="*/ 381 h 497"/>
              <a:gd name="T16" fmla="*/ 0 w 284"/>
              <a:gd name="T17" fmla="*/ 443 h 497"/>
              <a:gd name="T18" fmla="*/ 142 w 284"/>
              <a:gd name="T19" fmla="*/ 496 h 497"/>
              <a:gd name="T20" fmla="*/ 283 w 284"/>
              <a:gd name="T21" fmla="*/ 443 h 497"/>
              <a:gd name="T22" fmla="*/ 283 w 284"/>
              <a:gd name="T23" fmla="*/ 381 h 497"/>
              <a:gd name="T24" fmla="*/ 186 w 284"/>
              <a:gd name="T25" fmla="*/ 248 h 497"/>
              <a:gd name="T26" fmla="*/ 283 w 284"/>
              <a:gd name="T27" fmla="*/ 115 h 497"/>
              <a:gd name="T28" fmla="*/ 44 w 284"/>
              <a:gd name="T29" fmla="*/ 62 h 497"/>
              <a:gd name="T30" fmla="*/ 44 w 284"/>
              <a:gd name="T31" fmla="*/ 62 h 497"/>
              <a:gd name="T32" fmla="*/ 142 w 284"/>
              <a:gd name="T33" fmla="*/ 35 h 497"/>
              <a:gd name="T34" fmla="*/ 239 w 284"/>
              <a:gd name="T35" fmla="*/ 62 h 497"/>
              <a:gd name="T36" fmla="*/ 248 w 284"/>
              <a:gd name="T37" fmla="*/ 71 h 497"/>
              <a:gd name="T38" fmla="*/ 142 w 284"/>
              <a:gd name="T39" fmla="*/ 97 h 497"/>
              <a:gd name="T40" fmla="*/ 35 w 284"/>
              <a:gd name="T41" fmla="*/ 71 h 497"/>
              <a:gd name="T42" fmla="*/ 44 w 284"/>
              <a:gd name="T43" fmla="*/ 62 h 497"/>
              <a:gd name="T44" fmla="*/ 151 w 284"/>
              <a:gd name="T45" fmla="*/ 248 h 497"/>
              <a:gd name="T46" fmla="*/ 151 w 284"/>
              <a:gd name="T47" fmla="*/ 248 h 497"/>
              <a:gd name="T48" fmla="*/ 204 w 284"/>
              <a:gd name="T49" fmla="*/ 328 h 497"/>
              <a:gd name="T50" fmla="*/ 248 w 284"/>
              <a:gd name="T51" fmla="*/ 381 h 497"/>
              <a:gd name="T52" fmla="*/ 248 w 284"/>
              <a:gd name="T53" fmla="*/ 416 h 497"/>
              <a:gd name="T54" fmla="*/ 151 w 284"/>
              <a:gd name="T55" fmla="*/ 354 h 497"/>
              <a:gd name="T56" fmla="*/ 133 w 284"/>
              <a:gd name="T57" fmla="*/ 354 h 497"/>
              <a:gd name="T58" fmla="*/ 35 w 284"/>
              <a:gd name="T59" fmla="*/ 416 h 497"/>
              <a:gd name="T60" fmla="*/ 35 w 284"/>
              <a:gd name="T61" fmla="*/ 381 h 497"/>
              <a:gd name="T62" fmla="*/ 80 w 284"/>
              <a:gd name="T63" fmla="*/ 328 h 497"/>
              <a:gd name="T64" fmla="*/ 133 w 284"/>
              <a:gd name="T65" fmla="*/ 248 h 497"/>
              <a:gd name="T66" fmla="*/ 80 w 284"/>
              <a:gd name="T67" fmla="*/ 177 h 497"/>
              <a:gd name="T68" fmla="*/ 35 w 284"/>
              <a:gd name="T69" fmla="*/ 115 h 497"/>
              <a:gd name="T70" fmla="*/ 35 w 284"/>
              <a:gd name="T71" fmla="*/ 88 h 497"/>
              <a:gd name="T72" fmla="*/ 142 w 284"/>
              <a:gd name="T73" fmla="*/ 115 h 497"/>
              <a:gd name="T74" fmla="*/ 248 w 284"/>
              <a:gd name="T75" fmla="*/ 88 h 497"/>
              <a:gd name="T76" fmla="*/ 248 w 284"/>
              <a:gd name="T77" fmla="*/ 115 h 497"/>
              <a:gd name="T78" fmla="*/ 204 w 284"/>
              <a:gd name="T79" fmla="*/ 177 h 497"/>
              <a:gd name="T80" fmla="*/ 151 w 284"/>
              <a:gd name="T81" fmla="*/ 248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4" h="497">
                <a:moveTo>
                  <a:pt x="283" y="115"/>
                </a:moveTo>
                <a:lnTo>
                  <a:pt x="283" y="115"/>
                </a:lnTo>
                <a:cubicBezTo>
                  <a:pt x="283" y="62"/>
                  <a:pt x="283" y="62"/>
                  <a:pt x="283" y="62"/>
                </a:cubicBezTo>
                <a:cubicBezTo>
                  <a:pt x="283" y="35"/>
                  <a:pt x="221" y="0"/>
                  <a:pt x="142" y="0"/>
                </a:cubicBezTo>
                <a:cubicBezTo>
                  <a:pt x="61" y="0"/>
                  <a:pt x="0" y="35"/>
                  <a:pt x="0" y="62"/>
                </a:cubicBezTo>
                <a:cubicBezTo>
                  <a:pt x="0" y="62"/>
                  <a:pt x="0" y="62"/>
                  <a:pt x="0" y="115"/>
                </a:cubicBezTo>
                <a:cubicBezTo>
                  <a:pt x="0" y="168"/>
                  <a:pt x="97" y="213"/>
                  <a:pt x="97" y="248"/>
                </a:cubicBezTo>
                <a:cubicBezTo>
                  <a:pt x="97" y="292"/>
                  <a:pt x="0" y="328"/>
                  <a:pt x="0" y="381"/>
                </a:cubicBezTo>
                <a:cubicBezTo>
                  <a:pt x="0" y="434"/>
                  <a:pt x="0" y="443"/>
                  <a:pt x="0" y="443"/>
                </a:cubicBezTo>
                <a:cubicBezTo>
                  <a:pt x="0" y="460"/>
                  <a:pt x="61" y="496"/>
                  <a:pt x="142" y="496"/>
                </a:cubicBezTo>
                <a:cubicBezTo>
                  <a:pt x="221" y="496"/>
                  <a:pt x="283" y="460"/>
                  <a:pt x="283" y="443"/>
                </a:cubicBezTo>
                <a:cubicBezTo>
                  <a:pt x="283" y="443"/>
                  <a:pt x="283" y="434"/>
                  <a:pt x="283" y="381"/>
                </a:cubicBezTo>
                <a:cubicBezTo>
                  <a:pt x="283" y="328"/>
                  <a:pt x="186" y="292"/>
                  <a:pt x="186" y="248"/>
                </a:cubicBezTo>
                <a:cubicBezTo>
                  <a:pt x="186" y="213"/>
                  <a:pt x="283" y="168"/>
                  <a:pt x="283" y="115"/>
                </a:cubicBezTo>
                <a:close/>
                <a:moveTo>
                  <a:pt x="44" y="62"/>
                </a:moveTo>
                <a:lnTo>
                  <a:pt x="44" y="62"/>
                </a:lnTo>
                <a:cubicBezTo>
                  <a:pt x="61" y="53"/>
                  <a:pt x="88" y="35"/>
                  <a:pt x="142" y="35"/>
                </a:cubicBezTo>
                <a:cubicBezTo>
                  <a:pt x="195" y="35"/>
                  <a:pt x="239" y="62"/>
                  <a:pt x="239" y="62"/>
                </a:cubicBezTo>
                <a:cubicBezTo>
                  <a:pt x="248" y="62"/>
                  <a:pt x="257" y="71"/>
                  <a:pt x="248" y="71"/>
                </a:cubicBezTo>
                <a:cubicBezTo>
                  <a:pt x="230" y="88"/>
                  <a:pt x="186" y="97"/>
                  <a:pt x="142" y="97"/>
                </a:cubicBezTo>
                <a:cubicBezTo>
                  <a:pt x="97" y="97"/>
                  <a:pt x="53" y="88"/>
                  <a:pt x="35" y="71"/>
                </a:cubicBezTo>
                <a:cubicBezTo>
                  <a:pt x="26" y="71"/>
                  <a:pt x="44" y="62"/>
                  <a:pt x="44" y="62"/>
                </a:cubicBezTo>
                <a:close/>
                <a:moveTo>
                  <a:pt x="151" y="248"/>
                </a:moveTo>
                <a:lnTo>
                  <a:pt x="151" y="248"/>
                </a:lnTo>
                <a:cubicBezTo>
                  <a:pt x="151" y="283"/>
                  <a:pt x="177" y="301"/>
                  <a:pt x="204" y="328"/>
                </a:cubicBezTo>
                <a:cubicBezTo>
                  <a:pt x="221" y="345"/>
                  <a:pt x="248" y="372"/>
                  <a:pt x="248" y="381"/>
                </a:cubicBezTo>
                <a:cubicBezTo>
                  <a:pt x="248" y="416"/>
                  <a:pt x="248" y="416"/>
                  <a:pt x="248" y="416"/>
                </a:cubicBezTo>
                <a:cubicBezTo>
                  <a:pt x="230" y="407"/>
                  <a:pt x="151" y="390"/>
                  <a:pt x="151" y="354"/>
                </a:cubicBezTo>
                <a:cubicBezTo>
                  <a:pt x="151" y="337"/>
                  <a:pt x="133" y="337"/>
                  <a:pt x="133" y="354"/>
                </a:cubicBezTo>
                <a:cubicBezTo>
                  <a:pt x="133" y="390"/>
                  <a:pt x="61" y="407"/>
                  <a:pt x="35" y="416"/>
                </a:cubicBezTo>
                <a:cubicBezTo>
                  <a:pt x="35" y="381"/>
                  <a:pt x="35" y="381"/>
                  <a:pt x="35" y="381"/>
                </a:cubicBezTo>
                <a:cubicBezTo>
                  <a:pt x="35" y="372"/>
                  <a:pt x="61" y="345"/>
                  <a:pt x="80" y="328"/>
                </a:cubicBezTo>
                <a:cubicBezTo>
                  <a:pt x="106" y="301"/>
                  <a:pt x="133" y="283"/>
                  <a:pt x="133" y="248"/>
                </a:cubicBezTo>
                <a:cubicBezTo>
                  <a:pt x="133" y="222"/>
                  <a:pt x="106" y="203"/>
                  <a:pt x="80" y="177"/>
                </a:cubicBezTo>
                <a:cubicBezTo>
                  <a:pt x="61" y="159"/>
                  <a:pt x="35" y="132"/>
                  <a:pt x="35" y="115"/>
                </a:cubicBezTo>
                <a:cubicBezTo>
                  <a:pt x="35" y="88"/>
                  <a:pt x="35" y="88"/>
                  <a:pt x="35" y="88"/>
                </a:cubicBezTo>
                <a:cubicBezTo>
                  <a:pt x="61" y="106"/>
                  <a:pt x="97" y="115"/>
                  <a:pt x="142" y="115"/>
                </a:cubicBezTo>
                <a:cubicBezTo>
                  <a:pt x="186" y="115"/>
                  <a:pt x="230" y="106"/>
                  <a:pt x="248" y="88"/>
                </a:cubicBezTo>
                <a:cubicBezTo>
                  <a:pt x="248" y="115"/>
                  <a:pt x="248" y="115"/>
                  <a:pt x="248" y="115"/>
                </a:cubicBezTo>
                <a:cubicBezTo>
                  <a:pt x="248" y="132"/>
                  <a:pt x="221" y="159"/>
                  <a:pt x="204" y="177"/>
                </a:cubicBezTo>
                <a:cubicBezTo>
                  <a:pt x="177" y="203"/>
                  <a:pt x="151" y="222"/>
                  <a:pt x="151" y="248"/>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01" name="Freeform 35"/>
          <p:cNvSpPr>
            <a:spLocks noChangeArrowheads="1"/>
          </p:cNvSpPr>
          <p:nvPr/>
        </p:nvSpPr>
        <p:spPr bwMode="auto">
          <a:xfrm>
            <a:off x="21516975" y="4068763"/>
            <a:ext cx="427038" cy="498475"/>
          </a:xfrm>
          <a:custGeom>
            <a:avLst/>
            <a:gdLst>
              <a:gd name="T0" fmla="*/ 319 w 355"/>
              <a:gd name="T1" fmla="*/ 141 h 417"/>
              <a:gd name="T2" fmla="*/ 319 w 355"/>
              <a:gd name="T3" fmla="*/ 141 h 417"/>
              <a:gd name="T4" fmla="*/ 274 w 355"/>
              <a:gd name="T5" fmla="*/ 141 h 417"/>
              <a:gd name="T6" fmla="*/ 274 w 355"/>
              <a:gd name="T7" fmla="*/ 106 h 417"/>
              <a:gd name="T8" fmla="*/ 176 w 355"/>
              <a:gd name="T9" fmla="*/ 0 h 417"/>
              <a:gd name="T10" fmla="*/ 79 w 355"/>
              <a:gd name="T11" fmla="*/ 106 h 417"/>
              <a:gd name="T12" fmla="*/ 79 w 355"/>
              <a:gd name="T13" fmla="*/ 141 h 417"/>
              <a:gd name="T14" fmla="*/ 25 w 355"/>
              <a:gd name="T15" fmla="*/ 141 h 417"/>
              <a:gd name="T16" fmla="*/ 0 w 355"/>
              <a:gd name="T17" fmla="*/ 177 h 417"/>
              <a:gd name="T18" fmla="*/ 0 w 355"/>
              <a:gd name="T19" fmla="*/ 372 h 417"/>
              <a:gd name="T20" fmla="*/ 25 w 355"/>
              <a:gd name="T21" fmla="*/ 398 h 417"/>
              <a:gd name="T22" fmla="*/ 53 w 355"/>
              <a:gd name="T23" fmla="*/ 407 h 417"/>
              <a:gd name="T24" fmla="*/ 106 w 355"/>
              <a:gd name="T25" fmla="*/ 416 h 417"/>
              <a:gd name="T26" fmla="*/ 247 w 355"/>
              <a:gd name="T27" fmla="*/ 416 h 417"/>
              <a:gd name="T28" fmla="*/ 300 w 355"/>
              <a:gd name="T29" fmla="*/ 407 h 417"/>
              <a:gd name="T30" fmla="*/ 327 w 355"/>
              <a:gd name="T31" fmla="*/ 398 h 417"/>
              <a:gd name="T32" fmla="*/ 354 w 355"/>
              <a:gd name="T33" fmla="*/ 372 h 417"/>
              <a:gd name="T34" fmla="*/ 354 w 355"/>
              <a:gd name="T35" fmla="*/ 177 h 417"/>
              <a:gd name="T36" fmla="*/ 319 w 355"/>
              <a:gd name="T37" fmla="*/ 141 h 417"/>
              <a:gd name="T38" fmla="*/ 123 w 355"/>
              <a:gd name="T39" fmla="*/ 97 h 417"/>
              <a:gd name="T40" fmla="*/ 123 w 355"/>
              <a:gd name="T41" fmla="*/ 97 h 417"/>
              <a:gd name="T42" fmla="*/ 176 w 355"/>
              <a:gd name="T43" fmla="*/ 44 h 417"/>
              <a:gd name="T44" fmla="*/ 229 w 355"/>
              <a:gd name="T45" fmla="*/ 97 h 417"/>
              <a:gd name="T46" fmla="*/ 229 w 355"/>
              <a:gd name="T47" fmla="*/ 141 h 417"/>
              <a:gd name="T48" fmla="*/ 123 w 355"/>
              <a:gd name="T49" fmla="*/ 141 h 417"/>
              <a:gd name="T50" fmla="*/ 123 w 355"/>
              <a:gd name="T51" fmla="*/ 97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55" h="417">
                <a:moveTo>
                  <a:pt x="319" y="141"/>
                </a:moveTo>
                <a:lnTo>
                  <a:pt x="319" y="141"/>
                </a:lnTo>
                <a:cubicBezTo>
                  <a:pt x="274" y="141"/>
                  <a:pt x="274" y="141"/>
                  <a:pt x="274" y="141"/>
                </a:cubicBezTo>
                <a:cubicBezTo>
                  <a:pt x="274" y="106"/>
                  <a:pt x="274" y="106"/>
                  <a:pt x="274" y="106"/>
                </a:cubicBezTo>
                <a:cubicBezTo>
                  <a:pt x="274" y="35"/>
                  <a:pt x="238" y="0"/>
                  <a:pt x="176" y="0"/>
                </a:cubicBezTo>
                <a:cubicBezTo>
                  <a:pt x="106" y="0"/>
                  <a:pt x="79" y="35"/>
                  <a:pt x="79" y="106"/>
                </a:cubicBezTo>
                <a:cubicBezTo>
                  <a:pt x="79" y="141"/>
                  <a:pt x="79" y="141"/>
                  <a:pt x="79" y="141"/>
                </a:cubicBezTo>
                <a:cubicBezTo>
                  <a:pt x="25" y="141"/>
                  <a:pt x="25" y="141"/>
                  <a:pt x="25" y="141"/>
                </a:cubicBezTo>
                <a:cubicBezTo>
                  <a:pt x="17" y="141"/>
                  <a:pt x="0" y="159"/>
                  <a:pt x="0" y="177"/>
                </a:cubicBezTo>
                <a:cubicBezTo>
                  <a:pt x="0" y="372"/>
                  <a:pt x="0" y="372"/>
                  <a:pt x="0" y="372"/>
                </a:cubicBezTo>
                <a:cubicBezTo>
                  <a:pt x="0" y="381"/>
                  <a:pt x="17" y="398"/>
                  <a:pt x="25" y="398"/>
                </a:cubicBezTo>
                <a:cubicBezTo>
                  <a:pt x="53" y="407"/>
                  <a:pt x="53" y="407"/>
                  <a:pt x="53" y="407"/>
                </a:cubicBezTo>
                <a:cubicBezTo>
                  <a:pt x="70" y="416"/>
                  <a:pt x="88" y="416"/>
                  <a:pt x="106" y="416"/>
                </a:cubicBezTo>
                <a:cubicBezTo>
                  <a:pt x="247" y="416"/>
                  <a:pt x="247" y="416"/>
                  <a:pt x="247" y="416"/>
                </a:cubicBezTo>
                <a:cubicBezTo>
                  <a:pt x="265" y="416"/>
                  <a:pt x="283" y="416"/>
                  <a:pt x="300" y="407"/>
                </a:cubicBezTo>
                <a:cubicBezTo>
                  <a:pt x="327" y="398"/>
                  <a:pt x="327" y="398"/>
                  <a:pt x="327" y="398"/>
                </a:cubicBezTo>
                <a:cubicBezTo>
                  <a:pt x="336" y="398"/>
                  <a:pt x="354" y="381"/>
                  <a:pt x="354" y="372"/>
                </a:cubicBezTo>
                <a:cubicBezTo>
                  <a:pt x="354" y="177"/>
                  <a:pt x="354" y="177"/>
                  <a:pt x="354" y="177"/>
                </a:cubicBezTo>
                <a:cubicBezTo>
                  <a:pt x="354" y="159"/>
                  <a:pt x="336" y="141"/>
                  <a:pt x="319" y="141"/>
                </a:cubicBezTo>
                <a:close/>
                <a:moveTo>
                  <a:pt x="123" y="97"/>
                </a:moveTo>
                <a:lnTo>
                  <a:pt x="123" y="97"/>
                </a:lnTo>
                <a:cubicBezTo>
                  <a:pt x="123" y="62"/>
                  <a:pt x="150" y="44"/>
                  <a:pt x="176" y="44"/>
                </a:cubicBezTo>
                <a:cubicBezTo>
                  <a:pt x="203" y="44"/>
                  <a:pt x="229" y="62"/>
                  <a:pt x="229" y="97"/>
                </a:cubicBezTo>
                <a:cubicBezTo>
                  <a:pt x="229" y="141"/>
                  <a:pt x="229" y="141"/>
                  <a:pt x="229" y="141"/>
                </a:cubicBezTo>
                <a:cubicBezTo>
                  <a:pt x="123" y="141"/>
                  <a:pt x="123" y="141"/>
                  <a:pt x="123" y="141"/>
                </a:cubicBezTo>
                <a:lnTo>
                  <a:pt x="123" y="97"/>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02" name="Freeform 36"/>
          <p:cNvSpPr>
            <a:spLocks noChangeArrowheads="1"/>
          </p:cNvSpPr>
          <p:nvPr/>
        </p:nvSpPr>
        <p:spPr bwMode="auto">
          <a:xfrm>
            <a:off x="19096038" y="8755063"/>
            <a:ext cx="574675" cy="520700"/>
          </a:xfrm>
          <a:custGeom>
            <a:avLst/>
            <a:gdLst>
              <a:gd name="T0" fmla="*/ 239 w 480"/>
              <a:gd name="T1" fmla="*/ 328 h 436"/>
              <a:gd name="T2" fmla="*/ 239 w 480"/>
              <a:gd name="T3" fmla="*/ 328 h 436"/>
              <a:gd name="T4" fmla="*/ 186 w 480"/>
              <a:gd name="T5" fmla="*/ 382 h 436"/>
              <a:gd name="T6" fmla="*/ 239 w 480"/>
              <a:gd name="T7" fmla="*/ 435 h 436"/>
              <a:gd name="T8" fmla="*/ 292 w 480"/>
              <a:gd name="T9" fmla="*/ 382 h 436"/>
              <a:gd name="T10" fmla="*/ 239 w 480"/>
              <a:gd name="T11" fmla="*/ 328 h 436"/>
              <a:gd name="T12" fmla="*/ 133 w 480"/>
              <a:gd name="T13" fmla="*/ 275 h 436"/>
              <a:gd name="T14" fmla="*/ 133 w 480"/>
              <a:gd name="T15" fmla="*/ 275 h 436"/>
              <a:gd name="T16" fmla="*/ 168 w 480"/>
              <a:gd name="T17" fmla="*/ 311 h 436"/>
              <a:gd name="T18" fmla="*/ 310 w 480"/>
              <a:gd name="T19" fmla="*/ 311 h 436"/>
              <a:gd name="T20" fmla="*/ 345 w 480"/>
              <a:gd name="T21" fmla="*/ 275 h 436"/>
              <a:gd name="T22" fmla="*/ 133 w 480"/>
              <a:gd name="T23" fmla="*/ 275 h 436"/>
              <a:gd name="T24" fmla="*/ 62 w 480"/>
              <a:gd name="T25" fmla="*/ 204 h 436"/>
              <a:gd name="T26" fmla="*/ 62 w 480"/>
              <a:gd name="T27" fmla="*/ 204 h 436"/>
              <a:gd name="T28" fmla="*/ 98 w 480"/>
              <a:gd name="T29" fmla="*/ 240 h 436"/>
              <a:gd name="T30" fmla="*/ 381 w 480"/>
              <a:gd name="T31" fmla="*/ 240 h 436"/>
              <a:gd name="T32" fmla="*/ 417 w 480"/>
              <a:gd name="T33" fmla="*/ 204 h 436"/>
              <a:gd name="T34" fmla="*/ 62 w 480"/>
              <a:gd name="T35" fmla="*/ 204 h 436"/>
              <a:gd name="T36" fmla="*/ 0 w 480"/>
              <a:gd name="T37" fmla="*/ 134 h 436"/>
              <a:gd name="T38" fmla="*/ 0 w 480"/>
              <a:gd name="T39" fmla="*/ 134 h 436"/>
              <a:gd name="T40" fmla="*/ 26 w 480"/>
              <a:gd name="T41" fmla="*/ 169 h 436"/>
              <a:gd name="T42" fmla="*/ 443 w 480"/>
              <a:gd name="T43" fmla="*/ 169 h 436"/>
              <a:gd name="T44" fmla="*/ 479 w 480"/>
              <a:gd name="T45" fmla="*/ 134 h 436"/>
              <a:gd name="T46" fmla="*/ 0 w 480"/>
              <a:gd name="T47" fmla="*/ 134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0" h="436">
                <a:moveTo>
                  <a:pt x="239" y="328"/>
                </a:moveTo>
                <a:lnTo>
                  <a:pt x="239" y="328"/>
                </a:lnTo>
                <a:cubicBezTo>
                  <a:pt x="213" y="328"/>
                  <a:pt x="186" y="355"/>
                  <a:pt x="186" y="382"/>
                </a:cubicBezTo>
                <a:cubicBezTo>
                  <a:pt x="186" y="409"/>
                  <a:pt x="213" y="435"/>
                  <a:pt x="239" y="435"/>
                </a:cubicBezTo>
                <a:cubicBezTo>
                  <a:pt x="266" y="435"/>
                  <a:pt x="292" y="409"/>
                  <a:pt x="292" y="382"/>
                </a:cubicBezTo>
                <a:cubicBezTo>
                  <a:pt x="292" y="355"/>
                  <a:pt x="266" y="328"/>
                  <a:pt x="239" y="328"/>
                </a:cubicBezTo>
                <a:close/>
                <a:moveTo>
                  <a:pt x="133" y="275"/>
                </a:moveTo>
                <a:lnTo>
                  <a:pt x="133" y="275"/>
                </a:lnTo>
                <a:cubicBezTo>
                  <a:pt x="168" y="311"/>
                  <a:pt x="168" y="311"/>
                  <a:pt x="168" y="311"/>
                </a:cubicBezTo>
                <a:cubicBezTo>
                  <a:pt x="204" y="275"/>
                  <a:pt x="266" y="275"/>
                  <a:pt x="310" y="311"/>
                </a:cubicBezTo>
                <a:cubicBezTo>
                  <a:pt x="345" y="275"/>
                  <a:pt x="345" y="275"/>
                  <a:pt x="345" y="275"/>
                </a:cubicBezTo>
                <a:cubicBezTo>
                  <a:pt x="283" y="222"/>
                  <a:pt x="195" y="222"/>
                  <a:pt x="133" y="275"/>
                </a:cubicBezTo>
                <a:close/>
                <a:moveTo>
                  <a:pt x="62" y="204"/>
                </a:moveTo>
                <a:lnTo>
                  <a:pt x="62" y="204"/>
                </a:lnTo>
                <a:cubicBezTo>
                  <a:pt x="98" y="240"/>
                  <a:pt x="98" y="240"/>
                  <a:pt x="98" y="240"/>
                </a:cubicBezTo>
                <a:cubicBezTo>
                  <a:pt x="177" y="169"/>
                  <a:pt x="301" y="169"/>
                  <a:pt x="381" y="240"/>
                </a:cubicBezTo>
                <a:cubicBezTo>
                  <a:pt x="417" y="204"/>
                  <a:pt x="417" y="204"/>
                  <a:pt x="417" y="204"/>
                </a:cubicBezTo>
                <a:cubicBezTo>
                  <a:pt x="319" y="107"/>
                  <a:pt x="160" y="107"/>
                  <a:pt x="62" y="204"/>
                </a:cubicBezTo>
                <a:close/>
                <a:moveTo>
                  <a:pt x="0" y="134"/>
                </a:moveTo>
                <a:lnTo>
                  <a:pt x="0" y="134"/>
                </a:lnTo>
                <a:cubicBezTo>
                  <a:pt x="26" y="169"/>
                  <a:pt x="26" y="169"/>
                  <a:pt x="26" y="169"/>
                </a:cubicBezTo>
                <a:cubicBezTo>
                  <a:pt x="142" y="54"/>
                  <a:pt x="328" y="54"/>
                  <a:pt x="443" y="169"/>
                </a:cubicBezTo>
                <a:cubicBezTo>
                  <a:pt x="479" y="134"/>
                  <a:pt x="479" y="134"/>
                  <a:pt x="479" y="134"/>
                </a:cubicBezTo>
                <a:cubicBezTo>
                  <a:pt x="345" y="0"/>
                  <a:pt x="133" y="0"/>
                  <a:pt x="0" y="134"/>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03" name="Freeform 37"/>
          <p:cNvSpPr>
            <a:spLocks noChangeArrowheads="1"/>
          </p:cNvSpPr>
          <p:nvPr/>
        </p:nvSpPr>
        <p:spPr bwMode="auto">
          <a:xfrm>
            <a:off x="21609050" y="10058400"/>
            <a:ext cx="284163" cy="322263"/>
          </a:xfrm>
          <a:custGeom>
            <a:avLst/>
            <a:gdLst>
              <a:gd name="T0" fmla="*/ 230 w 240"/>
              <a:gd name="T1" fmla="*/ 213 h 267"/>
              <a:gd name="T2" fmla="*/ 230 w 240"/>
              <a:gd name="T3" fmla="*/ 213 h 267"/>
              <a:gd name="T4" fmla="*/ 160 w 240"/>
              <a:gd name="T5" fmla="*/ 133 h 267"/>
              <a:gd name="T6" fmla="*/ 230 w 240"/>
              <a:gd name="T7" fmla="*/ 53 h 267"/>
              <a:gd name="T8" fmla="*/ 230 w 240"/>
              <a:gd name="T9" fmla="*/ 17 h 267"/>
              <a:gd name="T10" fmla="*/ 185 w 240"/>
              <a:gd name="T11" fmla="*/ 17 h 267"/>
              <a:gd name="T12" fmla="*/ 124 w 240"/>
              <a:gd name="T13" fmla="*/ 88 h 267"/>
              <a:gd name="T14" fmla="*/ 62 w 240"/>
              <a:gd name="T15" fmla="*/ 17 h 267"/>
              <a:gd name="T16" fmla="*/ 18 w 240"/>
              <a:gd name="T17" fmla="*/ 17 h 267"/>
              <a:gd name="T18" fmla="*/ 18 w 240"/>
              <a:gd name="T19" fmla="*/ 53 h 267"/>
              <a:gd name="T20" fmla="*/ 88 w 240"/>
              <a:gd name="T21" fmla="*/ 133 h 267"/>
              <a:gd name="T22" fmla="*/ 18 w 240"/>
              <a:gd name="T23" fmla="*/ 213 h 267"/>
              <a:gd name="T24" fmla="*/ 18 w 240"/>
              <a:gd name="T25" fmla="*/ 257 h 267"/>
              <a:gd name="T26" fmla="*/ 62 w 240"/>
              <a:gd name="T27" fmla="*/ 257 h 267"/>
              <a:gd name="T28" fmla="*/ 124 w 240"/>
              <a:gd name="T29" fmla="*/ 177 h 267"/>
              <a:gd name="T30" fmla="*/ 185 w 240"/>
              <a:gd name="T31" fmla="*/ 257 h 267"/>
              <a:gd name="T32" fmla="*/ 230 w 240"/>
              <a:gd name="T33" fmla="*/ 257 h 267"/>
              <a:gd name="T34" fmla="*/ 230 w 240"/>
              <a:gd name="T35" fmla="*/ 213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0" h="267">
                <a:moveTo>
                  <a:pt x="230" y="213"/>
                </a:moveTo>
                <a:lnTo>
                  <a:pt x="230" y="213"/>
                </a:lnTo>
                <a:cubicBezTo>
                  <a:pt x="160" y="133"/>
                  <a:pt x="160" y="133"/>
                  <a:pt x="160" y="133"/>
                </a:cubicBezTo>
                <a:cubicBezTo>
                  <a:pt x="230" y="53"/>
                  <a:pt x="230" y="53"/>
                  <a:pt x="230" y="53"/>
                </a:cubicBezTo>
                <a:cubicBezTo>
                  <a:pt x="239" y="44"/>
                  <a:pt x="239" y="26"/>
                  <a:pt x="230" y="17"/>
                </a:cubicBezTo>
                <a:cubicBezTo>
                  <a:pt x="222" y="0"/>
                  <a:pt x="204" y="0"/>
                  <a:pt x="185" y="17"/>
                </a:cubicBezTo>
                <a:cubicBezTo>
                  <a:pt x="124" y="88"/>
                  <a:pt x="124" y="88"/>
                  <a:pt x="124" y="88"/>
                </a:cubicBezTo>
                <a:cubicBezTo>
                  <a:pt x="62" y="17"/>
                  <a:pt x="62" y="17"/>
                  <a:pt x="62" y="17"/>
                </a:cubicBezTo>
                <a:cubicBezTo>
                  <a:pt x="44" y="0"/>
                  <a:pt x="26" y="0"/>
                  <a:pt x="18" y="17"/>
                </a:cubicBezTo>
                <a:cubicBezTo>
                  <a:pt x="0" y="26"/>
                  <a:pt x="0" y="44"/>
                  <a:pt x="18" y="53"/>
                </a:cubicBezTo>
                <a:cubicBezTo>
                  <a:pt x="88" y="133"/>
                  <a:pt x="88" y="133"/>
                  <a:pt x="88" y="133"/>
                </a:cubicBezTo>
                <a:cubicBezTo>
                  <a:pt x="18" y="213"/>
                  <a:pt x="18" y="213"/>
                  <a:pt x="18" y="213"/>
                </a:cubicBezTo>
                <a:cubicBezTo>
                  <a:pt x="0" y="221"/>
                  <a:pt x="0" y="248"/>
                  <a:pt x="18" y="257"/>
                </a:cubicBezTo>
                <a:cubicBezTo>
                  <a:pt x="26" y="266"/>
                  <a:pt x="44" y="266"/>
                  <a:pt x="62" y="257"/>
                </a:cubicBezTo>
                <a:cubicBezTo>
                  <a:pt x="124" y="177"/>
                  <a:pt x="124" y="177"/>
                  <a:pt x="124" y="177"/>
                </a:cubicBezTo>
                <a:cubicBezTo>
                  <a:pt x="185" y="257"/>
                  <a:pt x="185" y="257"/>
                  <a:pt x="185" y="257"/>
                </a:cubicBezTo>
                <a:cubicBezTo>
                  <a:pt x="204" y="266"/>
                  <a:pt x="222" y="266"/>
                  <a:pt x="230" y="257"/>
                </a:cubicBezTo>
                <a:cubicBezTo>
                  <a:pt x="239" y="248"/>
                  <a:pt x="239" y="221"/>
                  <a:pt x="230" y="213"/>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04" name="Freeform 38"/>
          <p:cNvSpPr>
            <a:spLocks noChangeArrowheads="1"/>
          </p:cNvSpPr>
          <p:nvPr/>
        </p:nvSpPr>
        <p:spPr bwMode="auto">
          <a:xfrm>
            <a:off x="10966450" y="7564438"/>
            <a:ext cx="239713" cy="546100"/>
          </a:xfrm>
          <a:custGeom>
            <a:avLst/>
            <a:gdLst>
              <a:gd name="T0" fmla="*/ 26 w 205"/>
              <a:gd name="T1" fmla="*/ 443 h 453"/>
              <a:gd name="T2" fmla="*/ 26 w 205"/>
              <a:gd name="T3" fmla="*/ 443 h 453"/>
              <a:gd name="T4" fmla="*/ 106 w 205"/>
              <a:gd name="T5" fmla="*/ 266 h 453"/>
              <a:gd name="T6" fmla="*/ 8 w 205"/>
              <a:gd name="T7" fmla="*/ 212 h 453"/>
              <a:gd name="T8" fmla="*/ 186 w 205"/>
              <a:gd name="T9" fmla="*/ 0 h 453"/>
              <a:gd name="T10" fmla="*/ 106 w 205"/>
              <a:gd name="T11" fmla="*/ 187 h 453"/>
              <a:gd name="T12" fmla="*/ 204 w 205"/>
              <a:gd name="T13" fmla="*/ 240 h 453"/>
              <a:gd name="T14" fmla="*/ 26 w 205"/>
              <a:gd name="T15" fmla="*/ 443 h 45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5" h="453">
                <a:moveTo>
                  <a:pt x="26" y="443"/>
                </a:moveTo>
                <a:lnTo>
                  <a:pt x="26" y="443"/>
                </a:lnTo>
                <a:cubicBezTo>
                  <a:pt x="17" y="443"/>
                  <a:pt x="106" y="266"/>
                  <a:pt x="106" y="266"/>
                </a:cubicBezTo>
                <a:cubicBezTo>
                  <a:pt x="97" y="257"/>
                  <a:pt x="8" y="231"/>
                  <a:pt x="8" y="212"/>
                </a:cubicBezTo>
                <a:cubicBezTo>
                  <a:pt x="0" y="196"/>
                  <a:pt x="177" y="0"/>
                  <a:pt x="186" y="0"/>
                </a:cubicBezTo>
                <a:cubicBezTo>
                  <a:pt x="186" y="9"/>
                  <a:pt x="106" y="177"/>
                  <a:pt x="106" y="187"/>
                </a:cubicBezTo>
                <a:cubicBezTo>
                  <a:pt x="114" y="196"/>
                  <a:pt x="204" y="222"/>
                  <a:pt x="204" y="240"/>
                </a:cubicBezTo>
                <a:cubicBezTo>
                  <a:pt x="204" y="249"/>
                  <a:pt x="35" y="452"/>
                  <a:pt x="26" y="443"/>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05" name="Freeform 39"/>
          <p:cNvSpPr>
            <a:spLocks noChangeArrowheads="1"/>
          </p:cNvSpPr>
          <p:nvPr/>
        </p:nvSpPr>
        <p:spPr bwMode="auto">
          <a:xfrm>
            <a:off x="9640888" y="7564438"/>
            <a:ext cx="533400" cy="533400"/>
          </a:xfrm>
          <a:custGeom>
            <a:avLst/>
            <a:gdLst>
              <a:gd name="T0" fmla="*/ 399 w 444"/>
              <a:gd name="T1" fmla="*/ 53 h 444"/>
              <a:gd name="T2" fmla="*/ 399 w 444"/>
              <a:gd name="T3" fmla="*/ 53 h 444"/>
              <a:gd name="T4" fmla="*/ 372 w 444"/>
              <a:gd name="T5" fmla="*/ 53 h 444"/>
              <a:gd name="T6" fmla="*/ 372 w 444"/>
              <a:gd name="T7" fmla="*/ 98 h 444"/>
              <a:gd name="T8" fmla="*/ 293 w 444"/>
              <a:gd name="T9" fmla="*/ 98 h 444"/>
              <a:gd name="T10" fmla="*/ 293 w 444"/>
              <a:gd name="T11" fmla="*/ 53 h 444"/>
              <a:gd name="T12" fmla="*/ 151 w 444"/>
              <a:gd name="T13" fmla="*/ 53 h 444"/>
              <a:gd name="T14" fmla="*/ 151 w 444"/>
              <a:gd name="T15" fmla="*/ 98 h 444"/>
              <a:gd name="T16" fmla="*/ 71 w 444"/>
              <a:gd name="T17" fmla="*/ 98 h 444"/>
              <a:gd name="T18" fmla="*/ 71 w 444"/>
              <a:gd name="T19" fmla="*/ 53 h 444"/>
              <a:gd name="T20" fmla="*/ 45 w 444"/>
              <a:gd name="T21" fmla="*/ 53 h 444"/>
              <a:gd name="T22" fmla="*/ 0 w 444"/>
              <a:gd name="T23" fmla="*/ 98 h 444"/>
              <a:gd name="T24" fmla="*/ 0 w 444"/>
              <a:gd name="T25" fmla="*/ 399 h 444"/>
              <a:gd name="T26" fmla="*/ 45 w 444"/>
              <a:gd name="T27" fmla="*/ 443 h 444"/>
              <a:gd name="T28" fmla="*/ 399 w 444"/>
              <a:gd name="T29" fmla="*/ 443 h 444"/>
              <a:gd name="T30" fmla="*/ 443 w 444"/>
              <a:gd name="T31" fmla="*/ 399 h 444"/>
              <a:gd name="T32" fmla="*/ 443 w 444"/>
              <a:gd name="T33" fmla="*/ 98 h 444"/>
              <a:gd name="T34" fmla="*/ 399 w 444"/>
              <a:gd name="T35" fmla="*/ 53 h 444"/>
              <a:gd name="T36" fmla="*/ 399 w 444"/>
              <a:gd name="T37" fmla="*/ 399 h 444"/>
              <a:gd name="T38" fmla="*/ 399 w 444"/>
              <a:gd name="T39" fmla="*/ 399 h 444"/>
              <a:gd name="T40" fmla="*/ 45 w 444"/>
              <a:gd name="T41" fmla="*/ 399 h 444"/>
              <a:gd name="T42" fmla="*/ 45 w 444"/>
              <a:gd name="T43" fmla="*/ 196 h 444"/>
              <a:gd name="T44" fmla="*/ 399 w 444"/>
              <a:gd name="T45" fmla="*/ 196 h 444"/>
              <a:gd name="T46" fmla="*/ 399 w 444"/>
              <a:gd name="T47" fmla="*/ 399 h 444"/>
              <a:gd name="T48" fmla="*/ 124 w 444"/>
              <a:gd name="T49" fmla="*/ 0 h 444"/>
              <a:gd name="T50" fmla="*/ 124 w 444"/>
              <a:gd name="T51" fmla="*/ 0 h 444"/>
              <a:gd name="T52" fmla="*/ 89 w 444"/>
              <a:gd name="T53" fmla="*/ 0 h 444"/>
              <a:gd name="T54" fmla="*/ 89 w 444"/>
              <a:gd name="T55" fmla="*/ 89 h 444"/>
              <a:gd name="T56" fmla="*/ 124 w 444"/>
              <a:gd name="T57" fmla="*/ 89 h 444"/>
              <a:gd name="T58" fmla="*/ 124 w 444"/>
              <a:gd name="T59" fmla="*/ 0 h 444"/>
              <a:gd name="T60" fmla="*/ 354 w 444"/>
              <a:gd name="T61" fmla="*/ 0 h 444"/>
              <a:gd name="T62" fmla="*/ 354 w 444"/>
              <a:gd name="T63" fmla="*/ 0 h 444"/>
              <a:gd name="T64" fmla="*/ 319 w 444"/>
              <a:gd name="T65" fmla="*/ 0 h 444"/>
              <a:gd name="T66" fmla="*/ 319 w 444"/>
              <a:gd name="T67" fmla="*/ 89 h 444"/>
              <a:gd name="T68" fmla="*/ 354 w 444"/>
              <a:gd name="T69" fmla="*/ 89 h 444"/>
              <a:gd name="T70" fmla="*/ 354 w 444"/>
              <a:gd name="T71" fmla="*/ 0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4" h="444">
                <a:moveTo>
                  <a:pt x="399" y="53"/>
                </a:moveTo>
                <a:lnTo>
                  <a:pt x="399" y="53"/>
                </a:lnTo>
                <a:cubicBezTo>
                  <a:pt x="372" y="53"/>
                  <a:pt x="372" y="53"/>
                  <a:pt x="372" y="53"/>
                </a:cubicBezTo>
                <a:cubicBezTo>
                  <a:pt x="372" y="98"/>
                  <a:pt x="372" y="98"/>
                  <a:pt x="372" y="98"/>
                </a:cubicBezTo>
                <a:cubicBezTo>
                  <a:pt x="293" y="98"/>
                  <a:pt x="293" y="98"/>
                  <a:pt x="293" y="98"/>
                </a:cubicBezTo>
                <a:cubicBezTo>
                  <a:pt x="293" y="53"/>
                  <a:pt x="293" y="53"/>
                  <a:pt x="293" y="53"/>
                </a:cubicBezTo>
                <a:cubicBezTo>
                  <a:pt x="151" y="53"/>
                  <a:pt x="151" y="53"/>
                  <a:pt x="151" y="53"/>
                </a:cubicBezTo>
                <a:cubicBezTo>
                  <a:pt x="151" y="98"/>
                  <a:pt x="151" y="98"/>
                  <a:pt x="151" y="98"/>
                </a:cubicBezTo>
                <a:cubicBezTo>
                  <a:pt x="71" y="98"/>
                  <a:pt x="71" y="98"/>
                  <a:pt x="71" y="98"/>
                </a:cubicBezTo>
                <a:cubicBezTo>
                  <a:pt x="71" y="53"/>
                  <a:pt x="71" y="53"/>
                  <a:pt x="71" y="53"/>
                </a:cubicBezTo>
                <a:cubicBezTo>
                  <a:pt x="45" y="53"/>
                  <a:pt x="45" y="53"/>
                  <a:pt x="45" y="53"/>
                </a:cubicBezTo>
                <a:cubicBezTo>
                  <a:pt x="18" y="53"/>
                  <a:pt x="0" y="71"/>
                  <a:pt x="0" y="98"/>
                </a:cubicBezTo>
                <a:cubicBezTo>
                  <a:pt x="0" y="399"/>
                  <a:pt x="0" y="399"/>
                  <a:pt x="0" y="399"/>
                </a:cubicBezTo>
                <a:cubicBezTo>
                  <a:pt x="0" y="425"/>
                  <a:pt x="18" y="443"/>
                  <a:pt x="45" y="443"/>
                </a:cubicBezTo>
                <a:cubicBezTo>
                  <a:pt x="399" y="443"/>
                  <a:pt x="399" y="443"/>
                  <a:pt x="399" y="443"/>
                </a:cubicBezTo>
                <a:cubicBezTo>
                  <a:pt x="425" y="443"/>
                  <a:pt x="443" y="425"/>
                  <a:pt x="443" y="399"/>
                </a:cubicBezTo>
                <a:cubicBezTo>
                  <a:pt x="443" y="98"/>
                  <a:pt x="443" y="98"/>
                  <a:pt x="443" y="98"/>
                </a:cubicBezTo>
                <a:cubicBezTo>
                  <a:pt x="443" y="71"/>
                  <a:pt x="425" y="53"/>
                  <a:pt x="399" y="53"/>
                </a:cubicBezTo>
                <a:close/>
                <a:moveTo>
                  <a:pt x="399" y="399"/>
                </a:moveTo>
                <a:lnTo>
                  <a:pt x="399" y="399"/>
                </a:lnTo>
                <a:cubicBezTo>
                  <a:pt x="45" y="399"/>
                  <a:pt x="45" y="399"/>
                  <a:pt x="45" y="399"/>
                </a:cubicBezTo>
                <a:cubicBezTo>
                  <a:pt x="45" y="196"/>
                  <a:pt x="45" y="196"/>
                  <a:pt x="45" y="196"/>
                </a:cubicBezTo>
                <a:cubicBezTo>
                  <a:pt x="399" y="196"/>
                  <a:pt x="399" y="196"/>
                  <a:pt x="399" y="196"/>
                </a:cubicBezTo>
                <a:lnTo>
                  <a:pt x="399" y="399"/>
                </a:lnTo>
                <a:close/>
                <a:moveTo>
                  <a:pt x="124" y="0"/>
                </a:moveTo>
                <a:lnTo>
                  <a:pt x="124" y="0"/>
                </a:lnTo>
                <a:cubicBezTo>
                  <a:pt x="89" y="0"/>
                  <a:pt x="89" y="0"/>
                  <a:pt x="89" y="0"/>
                </a:cubicBezTo>
                <a:cubicBezTo>
                  <a:pt x="89" y="89"/>
                  <a:pt x="89" y="89"/>
                  <a:pt x="89" y="89"/>
                </a:cubicBezTo>
                <a:cubicBezTo>
                  <a:pt x="124" y="89"/>
                  <a:pt x="124" y="89"/>
                  <a:pt x="124" y="89"/>
                </a:cubicBezTo>
                <a:lnTo>
                  <a:pt x="124" y="0"/>
                </a:lnTo>
                <a:close/>
                <a:moveTo>
                  <a:pt x="354" y="0"/>
                </a:moveTo>
                <a:lnTo>
                  <a:pt x="354" y="0"/>
                </a:lnTo>
                <a:cubicBezTo>
                  <a:pt x="319" y="0"/>
                  <a:pt x="319" y="0"/>
                  <a:pt x="319" y="0"/>
                </a:cubicBezTo>
                <a:cubicBezTo>
                  <a:pt x="319" y="89"/>
                  <a:pt x="319" y="89"/>
                  <a:pt x="319" y="89"/>
                </a:cubicBezTo>
                <a:cubicBezTo>
                  <a:pt x="354" y="89"/>
                  <a:pt x="354" y="89"/>
                  <a:pt x="354" y="89"/>
                </a:cubicBezTo>
                <a:lnTo>
                  <a:pt x="354" y="0"/>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06" name="Freeform 40"/>
          <p:cNvSpPr>
            <a:spLocks noChangeArrowheads="1"/>
          </p:cNvSpPr>
          <p:nvPr/>
        </p:nvSpPr>
        <p:spPr bwMode="auto">
          <a:xfrm>
            <a:off x="8528050" y="7754938"/>
            <a:ext cx="385763" cy="377825"/>
          </a:xfrm>
          <a:custGeom>
            <a:avLst/>
            <a:gdLst>
              <a:gd name="T0" fmla="*/ 311 w 320"/>
              <a:gd name="T1" fmla="*/ 0 h 312"/>
              <a:gd name="T2" fmla="*/ 311 w 320"/>
              <a:gd name="T3" fmla="*/ 0 h 312"/>
              <a:gd name="T4" fmla="*/ 293 w 320"/>
              <a:gd name="T5" fmla="*/ 0 h 312"/>
              <a:gd name="T6" fmla="*/ 284 w 320"/>
              <a:gd name="T7" fmla="*/ 9 h 312"/>
              <a:gd name="T8" fmla="*/ 284 w 320"/>
              <a:gd name="T9" fmla="*/ 72 h 312"/>
              <a:gd name="T10" fmla="*/ 160 w 320"/>
              <a:gd name="T11" fmla="*/ 160 h 312"/>
              <a:gd name="T12" fmla="*/ 36 w 320"/>
              <a:gd name="T13" fmla="*/ 72 h 312"/>
              <a:gd name="T14" fmla="*/ 36 w 320"/>
              <a:gd name="T15" fmla="*/ 9 h 312"/>
              <a:gd name="T16" fmla="*/ 28 w 320"/>
              <a:gd name="T17" fmla="*/ 0 h 312"/>
              <a:gd name="T18" fmla="*/ 9 w 320"/>
              <a:gd name="T19" fmla="*/ 0 h 312"/>
              <a:gd name="T20" fmla="*/ 0 w 320"/>
              <a:gd name="T21" fmla="*/ 9 h 312"/>
              <a:gd name="T22" fmla="*/ 0 w 320"/>
              <a:gd name="T23" fmla="*/ 72 h 312"/>
              <a:gd name="T24" fmla="*/ 134 w 320"/>
              <a:gd name="T25" fmla="*/ 196 h 312"/>
              <a:gd name="T26" fmla="*/ 134 w 320"/>
              <a:gd name="T27" fmla="*/ 266 h 312"/>
              <a:gd name="T28" fmla="*/ 72 w 320"/>
              <a:gd name="T29" fmla="*/ 266 h 312"/>
              <a:gd name="T30" fmla="*/ 63 w 320"/>
              <a:gd name="T31" fmla="*/ 275 h 312"/>
              <a:gd name="T32" fmla="*/ 63 w 320"/>
              <a:gd name="T33" fmla="*/ 302 h 312"/>
              <a:gd name="T34" fmla="*/ 72 w 320"/>
              <a:gd name="T35" fmla="*/ 311 h 312"/>
              <a:gd name="T36" fmla="*/ 249 w 320"/>
              <a:gd name="T37" fmla="*/ 311 h 312"/>
              <a:gd name="T38" fmla="*/ 257 w 320"/>
              <a:gd name="T39" fmla="*/ 302 h 312"/>
              <a:gd name="T40" fmla="*/ 257 w 320"/>
              <a:gd name="T41" fmla="*/ 275 h 312"/>
              <a:gd name="T42" fmla="*/ 249 w 320"/>
              <a:gd name="T43" fmla="*/ 266 h 312"/>
              <a:gd name="T44" fmla="*/ 187 w 320"/>
              <a:gd name="T45" fmla="*/ 266 h 312"/>
              <a:gd name="T46" fmla="*/ 187 w 320"/>
              <a:gd name="T47" fmla="*/ 196 h 312"/>
              <a:gd name="T48" fmla="*/ 319 w 320"/>
              <a:gd name="T49" fmla="*/ 72 h 312"/>
              <a:gd name="T50" fmla="*/ 319 w 320"/>
              <a:gd name="T51" fmla="*/ 9 h 312"/>
              <a:gd name="T52" fmla="*/ 311 w 320"/>
              <a:gd name="T53" fmla="*/ 0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20" h="312">
                <a:moveTo>
                  <a:pt x="311" y="0"/>
                </a:moveTo>
                <a:lnTo>
                  <a:pt x="311" y="0"/>
                </a:lnTo>
                <a:cubicBezTo>
                  <a:pt x="293" y="0"/>
                  <a:pt x="293" y="0"/>
                  <a:pt x="293" y="0"/>
                </a:cubicBezTo>
                <a:cubicBezTo>
                  <a:pt x="284" y="0"/>
                  <a:pt x="284" y="0"/>
                  <a:pt x="284" y="9"/>
                </a:cubicBezTo>
                <a:cubicBezTo>
                  <a:pt x="284" y="72"/>
                  <a:pt x="284" y="72"/>
                  <a:pt x="284" y="72"/>
                </a:cubicBezTo>
                <a:cubicBezTo>
                  <a:pt x="284" y="107"/>
                  <a:pt x="257" y="160"/>
                  <a:pt x="160" y="160"/>
                </a:cubicBezTo>
                <a:cubicBezTo>
                  <a:pt x="63" y="160"/>
                  <a:pt x="36" y="107"/>
                  <a:pt x="36" y="72"/>
                </a:cubicBezTo>
                <a:cubicBezTo>
                  <a:pt x="36" y="9"/>
                  <a:pt x="36" y="9"/>
                  <a:pt x="36" y="9"/>
                </a:cubicBezTo>
                <a:cubicBezTo>
                  <a:pt x="36" y="0"/>
                  <a:pt x="28" y="0"/>
                  <a:pt x="28" y="0"/>
                </a:cubicBezTo>
                <a:cubicBezTo>
                  <a:pt x="9" y="0"/>
                  <a:pt x="9" y="0"/>
                  <a:pt x="9" y="0"/>
                </a:cubicBezTo>
                <a:cubicBezTo>
                  <a:pt x="9" y="0"/>
                  <a:pt x="0" y="0"/>
                  <a:pt x="0" y="9"/>
                </a:cubicBezTo>
                <a:cubicBezTo>
                  <a:pt x="0" y="72"/>
                  <a:pt x="0" y="72"/>
                  <a:pt x="0" y="72"/>
                </a:cubicBezTo>
                <a:cubicBezTo>
                  <a:pt x="0" y="134"/>
                  <a:pt x="44" y="187"/>
                  <a:pt x="134" y="196"/>
                </a:cubicBezTo>
                <a:cubicBezTo>
                  <a:pt x="134" y="266"/>
                  <a:pt x="134" y="266"/>
                  <a:pt x="134" y="266"/>
                </a:cubicBezTo>
                <a:cubicBezTo>
                  <a:pt x="72" y="266"/>
                  <a:pt x="72" y="266"/>
                  <a:pt x="72" y="266"/>
                </a:cubicBezTo>
                <a:cubicBezTo>
                  <a:pt x="63" y="266"/>
                  <a:pt x="63" y="266"/>
                  <a:pt x="63" y="275"/>
                </a:cubicBezTo>
                <a:cubicBezTo>
                  <a:pt x="63" y="302"/>
                  <a:pt x="63" y="302"/>
                  <a:pt x="63" y="302"/>
                </a:cubicBezTo>
                <a:cubicBezTo>
                  <a:pt x="63" y="311"/>
                  <a:pt x="63" y="311"/>
                  <a:pt x="72" y="311"/>
                </a:cubicBezTo>
                <a:cubicBezTo>
                  <a:pt x="249" y="311"/>
                  <a:pt x="249" y="311"/>
                  <a:pt x="249" y="311"/>
                </a:cubicBezTo>
                <a:cubicBezTo>
                  <a:pt x="257" y="311"/>
                  <a:pt x="257" y="311"/>
                  <a:pt x="257" y="302"/>
                </a:cubicBezTo>
                <a:cubicBezTo>
                  <a:pt x="257" y="275"/>
                  <a:pt x="257" y="275"/>
                  <a:pt x="257" y="275"/>
                </a:cubicBezTo>
                <a:cubicBezTo>
                  <a:pt x="257" y="266"/>
                  <a:pt x="257" y="266"/>
                  <a:pt x="249" y="266"/>
                </a:cubicBezTo>
                <a:cubicBezTo>
                  <a:pt x="187" y="266"/>
                  <a:pt x="187" y="266"/>
                  <a:pt x="187" y="266"/>
                </a:cubicBezTo>
                <a:cubicBezTo>
                  <a:pt x="187" y="196"/>
                  <a:pt x="187" y="196"/>
                  <a:pt x="187" y="196"/>
                </a:cubicBezTo>
                <a:cubicBezTo>
                  <a:pt x="275" y="187"/>
                  <a:pt x="319" y="134"/>
                  <a:pt x="319" y="72"/>
                </a:cubicBezTo>
                <a:cubicBezTo>
                  <a:pt x="319" y="9"/>
                  <a:pt x="319" y="9"/>
                  <a:pt x="319" y="9"/>
                </a:cubicBezTo>
                <a:cubicBezTo>
                  <a:pt x="319" y="0"/>
                  <a:pt x="311" y="0"/>
                  <a:pt x="311" y="0"/>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07" name="Freeform 41"/>
          <p:cNvSpPr>
            <a:spLocks noChangeArrowheads="1"/>
          </p:cNvSpPr>
          <p:nvPr/>
        </p:nvSpPr>
        <p:spPr bwMode="auto">
          <a:xfrm>
            <a:off x="8634413" y="7754938"/>
            <a:ext cx="168275" cy="144462"/>
          </a:xfrm>
          <a:custGeom>
            <a:avLst/>
            <a:gdLst>
              <a:gd name="T0" fmla="*/ 71 w 143"/>
              <a:gd name="T1" fmla="*/ 116 h 117"/>
              <a:gd name="T2" fmla="*/ 71 w 143"/>
              <a:gd name="T3" fmla="*/ 116 h 117"/>
              <a:gd name="T4" fmla="*/ 142 w 143"/>
              <a:gd name="T5" fmla="*/ 72 h 117"/>
              <a:gd name="T6" fmla="*/ 142 w 143"/>
              <a:gd name="T7" fmla="*/ 0 h 117"/>
              <a:gd name="T8" fmla="*/ 0 w 143"/>
              <a:gd name="T9" fmla="*/ 0 h 117"/>
              <a:gd name="T10" fmla="*/ 0 w 143"/>
              <a:gd name="T11" fmla="*/ 72 h 117"/>
              <a:gd name="T12" fmla="*/ 71 w 143"/>
              <a:gd name="T13" fmla="*/ 116 h 117"/>
            </a:gdLst>
            <a:ahLst/>
            <a:cxnLst>
              <a:cxn ang="0">
                <a:pos x="T0" y="T1"/>
              </a:cxn>
              <a:cxn ang="0">
                <a:pos x="T2" y="T3"/>
              </a:cxn>
              <a:cxn ang="0">
                <a:pos x="T4" y="T5"/>
              </a:cxn>
              <a:cxn ang="0">
                <a:pos x="T6" y="T7"/>
              </a:cxn>
              <a:cxn ang="0">
                <a:pos x="T8" y="T9"/>
              </a:cxn>
              <a:cxn ang="0">
                <a:pos x="T10" y="T11"/>
              </a:cxn>
              <a:cxn ang="0">
                <a:pos x="T12" y="T13"/>
              </a:cxn>
            </a:cxnLst>
            <a:rect l="0" t="0" r="r" b="b"/>
            <a:pathLst>
              <a:path w="143" h="117">
                <a:moveTo>
                  <a:pt x="71" y="116"/>
                </a:moveTo>
                <a:lnTo>
                  <a:pt x="71" y="116"/>
                </a:lnTo>
                <a:cubicBezTo>
                  <a:pt x="133" y="116"/>
                  <a:pt x="142" y="90"/>
                  <a:pt x="142" y="72"/>
                </a:cubicBezTo>
                <a:cubicBezTo>
                  <a:pt x="142" y="0"/>
                  <a:pt x="142" y="0"/>
                  <a:pt x="142" y="0"/>
                </a:cubicBezTo>
                <a:cubicBezTo>
                  <a:pt x="0" y="0"/>
                  <a:pt x="0" y="0"/>
                  <a:pt x="0" y="0"/>
                </a:cubicBezTo>
                <a:cubicBezTo>
                  <a:pt x="0" y="72"/>
                  <a:pt x="0" y="72"/>
                  <a:pt x="0" y="72"/>
                </a:cubicBezTo>
                <a:cubicBezTo>
                  <a:pt x="0" y="90"/>
                  <a:pt x="9" y="116"/>
                  <a:pt x="71" y="116"/>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08" name="Freeform 42"/>
          <p:cNvSpPr>
            <a:spLocks noChangeArrowheads="1"/>
          </p:cNvSpPr>
          <p:nvPr/>
        </p:nvSpPr>
        <p:spPr bwMode="auto">
          <a:xfrm>
            <a:off x="8634413" y="7535863"/>
            <a:ext cx="168275" cy="177800"/>
          </a:xfrm>
          <a:custGeom>
            <a:avLst/>
            <a:gdLst>
              <a:gd name="T0" fmla="*/ 142 w 143"/>
              <a:gd name="T1" fmla="*/ 44 h 151"/>
              <a:gd name="T2" fmla="*/ 142 w 143"/>
              <a:gd name="T3" fmla="*/ 44 h 151"/>
              <a:gd name="T4" fmla="*/ 71 w 143"/>
              <a:gd name="T5" fmla="*/ 0 h 151"/>
              <a:gd name="T6" fmla="*/ 0 w 143"/>
              <a:gd name="T7" fmla="*/ 44 h 151"/>
              <a:gd name="T8" fmla="*/ 0 w 143"/>
              <a:gd name="T9" fmla="*/ 150 h 151"/>
              <a:gd name="T10" fmla="*/ 142 w 143"/>
              <a:gd name="T11" fmla="*/ 150 h 151"/>
              <a:gd name="T12" fmla="*/ 142 w 143"/>
              <a:gd name="T13" fmla="*/ 44 h 151"/>
            </a:gdLst>
            <a:ahLst/>
            <a:cxnLst>
              <a:cxn ang="0">
                <a:pos x="T0" y="T1"/>
              </a:cxn>
              <a:cxn ang="0">
                <a:pos x="T2" y="T3"/>
              </a:cxn>
              <a:cxn ang="0">
                <a:pos x="T4" y="T5"/>
              </a:cxn>
              <a:cxn ang="0">
                <a:pos x="T6" y="T7"/>
              </a:cxn>
              <a:cxn ang="0">
                <a:pos x="T8" y="T9"/>
              </a:cxn>
              <a:cxn ang="0">
                <a:pos x="T10" y="T11"/>
              </a:cxn>
              <a:cxn ang="0">
                <a:pos x="T12" y="T13"/>
              </a:cxn>
            </a:cxnLst>
            <a:rect l="0" t="0" r="r" b="b"/>
            <a:pathLst>
              <a:path w="143" h="151">
                <a:moveTo>
                  <a:pt x="142" y="44"/>
                </a:moveTo>
                <a:lnTo>
                  <a:pt x="142" y="44"/>
                </a:lnTo>
                <a:cubicBezTo>
                  <a:pt x="142" y="26"/>
                  <a:pt x="133" y="0"/>
                  <a:pt x="71" y="0"/>
                </a:cubicBezTo>
                <a:cubicBezTo>
                  <a:pt x="9" y="0"/>
                  <a:pt x="0" y="26"/>
                  <a:pt x="0" y="44"/>
                </a:cubicBezTo>
                <a:cubicBezTo>
                  <a:pt x="0" y="150"/>
                  <a:pt x="0" y="150"/>
                  <a:pt x="0" y="150"/>
                </a:cubicBezTo>
                <a:cubicBezTo>
                  <a:pt x="142" y="150"/>
                  <a:pt x="142" y="150"/>
                  <a:pt x="142" y="150"/>
                </a:cubicBezTo>
                <a:lnTo>
                  <a:pt x="142" y="44"/>
                </a:ln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10" name="Freeform 44"/>
          <p:cNvSpPr>
            <a:spLocks noChangeArrowheads="1"/>
          </p:cNvSpPr>
          <p:nvPr/>
        </p:nvSpPr>
        <p:spPr bwMode="auto">
          <a:xfrm>
            <a:off x="22706013" y="4046538"/>
            <a:ext cx="427037" cy="542925"/>
          </a:xfrm>
          <a:custGeom>
            <a:avLst/>
            <a:gdLst>
              <a:gd name="T0" fmla="*/ 319 w 355"/>
              <a:gd name="T1" fmla="*/ 177 h 453"/>
              <a:gd name="T2" fmla="*/ 319 w 355"/>
              <a:gd name="T3" fmla="*/ 177 h 453"/>
              <a:gd name="T4" fmla="*/ 275 w 355"/>
              <a:gd name="T5" fmla="*/ 177 h 453"/>
              <a:gd name="T6" fmla="*/ 275 w 355"/>
              <a:gd name="T7" fmla="*/ 115 h 453"/>
              <a:gd name="T8" fmla="*/ 177 w 355"/>
              <a:gd name="T9" fmla="*/ 0 h 453"/>
              <a:gd name="T10" fmla="*/ 79 w 355"/>
              <a:gd name="T11" fmla="*/ 115 h 453"/>
              <a:gd name="T12" fmla="*/ 79 w 355"/>
              <a:gd name="T13" fmla="*/ 124 h 453"/>
              <a:gd name="T14" fmla="*/ 124 w 355"/>
              <a:gd name="T15" fmla="*/ 124 h 453"/>
              <a:gd name="T16" fmla="*/ 124 w 355"/>
              <a:gd name="T17" fmla="*/ 106 h 453"/>
              <a:gd name="T18" fmla="*/ 177 w 355"/>
              <a:gd name="T19" fmla="*/ 53 h 453"/>
              <a:gd name="T20" fmla="*/ 230 w 355"/>
              <a:gd name="T21" fmla="*/ 106 h 453"/>
              <a:gd name="T22" fmla="*/ 230 w 355"/>
              <a:gd name="T23" fmla="*/ 177 h 453"/>
              <a:gd name="T24" fmla="*/ 26 w 355"/>
              <a:gd name="T25" fmla="*/ 177 h 453"/>
              <a:gd name="T26" fmla="*/ 0 w 355"/>
              <a:gd name="T27" fmla="*/ 204 h 453"/>
              <a:gd name="T28" fmla="*/ 0 w 355"/>
              <a:gd name="T29" fmla="*/ 399 h 453"/>
              <a:gd name="T30" fmla="*/ 26 w 355"/>
              <a:gd name="T31" fmla="*/ 434 h 453"/>
              <a:gd name="T32" fmla="*/ 53 w 355"/>
              <a:gd name="T33" fmla="*/ 443 h 453"/>
              <a:gd name="T34" fmla="*/ 106 w 355"/>
              <a:gd name="T35" fmla="*/ 452 h 453"/>
              <a:gd name="T36" fmla="*/ 248 w 355"/>
              <a:gd name="T37" fmla="*/ 452 h 453"/>
              <a:gd name="T38" fmla="*/ 301 w 355"/>
              <a:gd name="T39" fmla="*/ 443 h 453"/>
              <a:gd name="T40" fmla="*/ 328 w 355"/>
              <a:gd name="T41" fmla="*/ 434 h 453"/>
              <a:gd name="T42" fmla="*/ 354 w 355"/>
              <a:gd name="T43" fmla="*/ 399 h 453"/>
              <a:gd name="T44" fmla="*/ 354 w 355"/>
              <a:gd name="T45" fmla="*/ 204 h 453"/>
              <a:gd name="T46" fmla="*/ 319 w 355"/>
              <a:gd name="T47" fmla="*/ 177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55" h="453">
                <a:moveTo>
                  <a:pt x="319" y="177"/>
                </a:moveTo>
                <a:lnTo>
                  <a:pt x="319" y="177"/>
                </a:lnTo>
                <a:cubicBezTo>
                  <a:pt x="275" y="177"/>
                  <a:pt x="275" y="177"/>
                  <a:pt x="275" y="177"/>
                </a:cubicBezTo>
                <a:cubicBezTo>
                  <a:pt x="275" y="115"/>
                  <a:pt x="275" y="115"/>
                  <a:pt x="275" y="115"/>
                </a:cubicBezTo>
                <a:cubicBezTo>
                  <a:pt x="275" y="44"/>
                  <a:pt x="238" y="0"/>
                  <a:pt x="177" y="0"/>
                </a:cubicBezTo>
                <a:cubicBezTo>
                  <a:pt x="106" y="0"/>
                  <a:pt x="79" y="44"/>
                  <a:pt x="79" y="115"/>
                </a:cubicBezTo>
                <a:cubicBezTo>
                  <a:pt x="79" y="124"/>
                  <a:pt x="79" y="124"/>
                  <a:pt x="79" y="124"/>
                </a:cubicBezTo>
                <a:cubicBezTo>
                  <a:pt x="124" y="124"/>
                  <a:pt x="124" y="124"/>
                  <a:pt x="124" y="124"/>
                </a:cubicBezTo>
                <a:cubicBezTo>
                  <a:pt x="124" y="106"/>
                  <a:pt x="124" y="106"/>
                  <a:pt x="124" y="106"/>
                </a:cubicBezTo>
                <a:cubicBezTo>
                  <a:pt x="124" y="71"/>
                  <a:pt x="150" y="53"/>
                  <a:pt x="177" y="53"/>
                </a:cubicBezTo>
                <a:cubicBezTo>
                  <a:pt x="203" y="53"/>
                  <a:pt x="230" y="71"/>
                  <a:pt x="230" y="106"/>
                </a:cubicBezTo>
                <a:cubicBezTo>
                  <a:pt x="230" y="177"/>
                  <a:pt x="230" y="177"/>
                  <a:pt x="230" y="177"/>
                </a:cubicBezTo>
                <a:cubicBezTo>
                  <a:pt x="26" y="177"/>
                  <a:pt x="26" y="177"/>
                  <a:pt x="26" y="177"/>
                </a:cubicBezTo>
                <a:cubicBezTo>
                  <a:pt x="17" y="177"/>
                  <a:pt x="0" y="195"/>
                  <a:pt x="0" y="204"/>
                </a:cubicBezTo>
                <a:cubicBezTo>
                  <a:pt x="0" y="399"/>
                  <a:pt x="0" y="399"/>
                  <a:pt x="0" y="399"/>
                </a:cubicBezTo>
                <a:cubicBezTo>
                  <a:pt x="0" y="408"/>
                  <a:pt x="17" y="425"/>
                  <a:pt x="26" y="434"/>
                </a:cubicBezTo>
                <a:cubicBezTo>
                  <a:pt x="53" y="443"/>
                  <a:pt x="53" y="443"/>
                  <a:pt x="53" y="443"/>
                </a:cubicBezTo>
                <a:cubicBezTo>
                  <a:pt x="71" y="443"/>
                  <a:pt x="88" y="452"/>
                  <a:pt x="106" y="452"/>
                </a:cubicBezTo>
                <a:cubicBezTo>
                  <a:pt x="248" y="452"/>
                  <a:pt x="248" y="452"/>
                  <a:pt x="248" y="452"/>
                </a:cubicBezTo>
                <a:cubicBezTo>
                  <a:pt x="266" y="452"/>
                  <a:pt x="283" y="443"/>
                  <a:pt x="301" y="443"/>
                </a:cubicBezTo>
                <a:cubicBezTo>
                  <a:pt x="328" y="434"/>
                  <a:pt x="328" y="434"/>
                  <a:pt x="328" y="434"/>
                </a:cubicBezTo>
                <a:cubicBezTo>
                  <a:pt x="336" y="425"/>
                  <a:pt x="354" y="408"/>
                  <a:pt x="354" y="399"/>
                </a:cubicBezTo>
                <a:cubicBezTo>
                  <a:pt x="354" y="204"/>
                  <a:pt x="354" y="204"/>
                  <a:pt x="354" y="204"/>
                </a:cubicBezTo>
                <a:cubicBezTo>
                  <a:pt x="354" y="195"/>
                  <a:pt x="336" y="177"/>
                  <a:pt x="319" y="177"/>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11" name="Freeform 45"/>
          <p:cNvSpPr>
            <a:spLocks noChangeArrowheads="1"/>
          </p:cNvSpPr>
          <p:nvPr/>
        </p:nvSpPr>
        <p:spPr bwMode="auto">
          <a:xfrm>
            <a:off x="8485188" y="2852738"/>
            <a:ext cx="469900" cy="466725"/>
          </a:xfrm>
          <a:custGeom>
            <a:avLst/>
            <a:gdLst>
              <a:gd name="T0" fmla="*/ 354 w 391"/>
              <a:gd name="T1" fmla="*/ 35 h 391"/>
              <a:gd name="T2" fmla="*/ 354 w 391"/>
              <a:gd name="T3" fmla="*/ 35 h 391"/>
              <a:gd name="T4" fmla="*/ 292 w 391"/>
              <a:gd name="T5" fmla="*/ 0 h 391"/>
              <a:gd name="T6" fmla="*/ 169 w 391"/>
              <a:gd name="T7" fmla="*/ 133 h 391"/>
              <a:gd name="T8" fmla="*/ 26 w 391"/>
              <a:gd name="T9" fmla="*/ 275 h 391"/>
              <a:gd name="T10" fmla="*/ 0 w 391"/>
              <a:gd name="T11" fmla="*/ 390 h 391"/>
              <a:gd name="T12" fmla="*/ 116 w 391"/>
              <a:gd name="T13" fmla="*/ 363 h 391"/>
              <a:gd name="T14" fmla="*/ 266 w 391"/>
              <a:gd name="T15" fmla="*/ 222 h 391"/>
              <a:gd name="T16" fmla="*/ 390 w 391"/>
              <a:gd name="T17" fmla="*/ 97 h 391"/>
              <a:gd name="T18" fmla="*/ 354 w 391"/>
              <a:gd name="T19" fmla="*/ 35 h 391"/>
              <a:gd name="T20" fmla="*/ 116 w 391"/>
              <a:gd name="T21" fmla="*/ 354 h 391"/>
              <a:gd name="T22" fmla="*/ 116 w 391"/>
              <a:gd name="T23" fmla="*/ 354 h 391"/>
              <a:gd name="T24" fmla="*/ 71 w 391"/>
              <a:gd name="T25" fmla="*/ 363 h 391"/>
              <a:gd name="T26" fmla="*/ 54 w 391"/>
              <a:gd name="T27" fmla="*/ 337 h 391"/>
              <a:gd name="T28" fmla="*/ 35 w 391"/>
              <a:gd name="T29" fmla="*/ 319 h 391"/>
              <a:gd name="T30" fmla="*/ 44 w 391"/>
              <a:gd name="T31" fmla="*/ 284 h 391"/>
              <a:gd name="T32" fmla="*/ 54 w 391"/>
              <a:gd name="T33" fmla="*/ 266 h 391"/>
              <a:gd name="T34" fmla="*/ 98 w 391"/>
              <a:gd name="T35" fmla="*/ 292 h 391"/>
              <a:gd name="T36" fmla="*/ 124 w 391"/>
              <a:gd name="T37" fmla="*/ 337 h 391"/>
              <a:gd name="T38" fmla="*/ 116 w 391"/>
              <a:gd name="T39" fmla="*/ 354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1" h="391">
                <a:moveTo>
                  <a:pt x="354" y="35"/>
                </a:moveTo>
                <a:lnTo>
                  <a:pt x="354" y="35"/>
                </a:lnTo>
                <a:cubicBezTo>
                  <a:pt x="319" y="0"/>
                  <a:pt x="292" y="0"/>
                  <a:pt x="292" y="0"/>
                </a:cubicBezTo>
                <a:cubicBezTo>
                  <a:pt x="169" y="133"/>
                  <a:pt x="169" y="133"/>
                  <a:pt x="169" y="133"/>
                </a:cubicBezTo>
                <a:cubicBezTo>
                  <a:pt x="26" y="275"/>
                  <a:pt x="26" y="275"/>
                  <a:pt x="26" y="275"/>
                </a:cubicBezTo>
                <a:cubicBezTo>
                  <a:pt x="0" y="390"/>
                  <a:pt x="0" y="390"/>
                  <a:pt x="0" y="390"/>
                </a:cubicBezTo>
                <a:cubicBezTo>
                  <a:pt x="116" y="363"/>
                  <a:pt x="116" y="363"/>
                  <a:pt x="116" y="363"/>
                </a:cubicBezTo>
                <a:cubicBezTo>
                  <a:pt x="266" y="222"/>
                  <a:pt x="266" y="222"/>
                  <a:pt x="266" y="222"/>
                </a:cubicBezTo>
                <a:cubicBezTo>
                  <a:pt x="390" y="97"/>
                  <a:pt x="390" y="97"/>
                  <a:pt x="390" y="97"/>
                </a:cubicBezTo>
                <a:cubicBezTo>
                  <a:pt x="390" y="97"/>
                  <a:pt x="390" y="71"/>
                  <a:pt x="354" y="35"/>
                </a:cubicBezTo>
                <a:close/>
                <a:moveTo>
                  <a:pt x="116" y="354"/>
                </a:moveTo>
                <a:lnTo>
                  <a:pt x="116" y="354"/>
                </a:lnTo>
                <a:cubicBezTo>
                  <a:pt x="71" y="363"/>
                  <a:pt x="71" y="363"/>
                  <a:pt x="71" y="363"/>
                </a:cubicBezTo>
                <a:cubicBezTo>
                  <a:pt x="71" y="354"/>
                  <a:pt x="63" y="346"/>
                  <a:pt x="54" y="337"/>
                </a:cubicBezTo>
                <a:cubicBezTo>
                  <a:pt x="44" y="328"/>
                  <a:pt x="35" y="328"/>
                  <a:pt x="35" y="319"/>
                </a:cubicBezTo>
                <a:cubicBezTo>
                  <a:pt x="44" y="284"/>
                  <a:pt x="44" y="284"/>
                  <a:pt x="44" y="284"/>
                </a:cubicBezTo>
                <a:cubicBezTo>
                  <a:pt x="54" y="266"/>
                  <a:pt x="54" y="266"/>
                  <a:pt x="54" y="266"/>
                </a:cubicBezTo>
                <a:cubicBezTo>
                  <a:pt x="54" y="266"/>
                  <a:pt x="71" y="266"/>
                  <a:pt x="98" y="292"/>
                </a:cubicBezTo>
                <a:cubicBezTo>
                  <a:pt x="124" y="319"/>
                  <a:pt x="124" y="337"/>
                  <a:pt x="124" y="337"/>
                </a:cubicBezTo>
                <a:lnTo>
                  <a:pt x="116" y="354"/>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12" name="Freeform 46"/>
          <p:cNvSpPr>
            <a:spLocks noChangeArrowheads="1"/>
          </p:cNvSpPr>
          <p:nvPr/>
        </p:nvSpPr>
        <p:spPr bwMode="auto">
          <a:xfrm>
            <a:off x="16751300" y="2819400"/>
            <a:ext cx="554038" cy="528638"/>
          </a:xfrm>
          <a:custGeom>
            <a:avLst/>
            <a:gdLst>
              <a:gd name="T0" fmla="*/ 363 w 461"/>
              <a:gd name="T1" fmla="*/ 336 h 443"/>
              <a:gd name="T2" fmla="*/ 363 w 461"/>
              <a:gd name="T3" fmla="*/ 336 h 443"/>
              <a:gd name="T4" fmla="*/ 284 w 461"/>
              <a:gd name="T5" fmla="*/ 248 h 443"/>
              <a:gd name="T6" fmla="*/ 310 w 461"/>
              <a:gd name="T7" fmla="*/ 195 h 443"/>
              <a:gd name="T8" fmla="*/ 328 w 461"/>
              <a:gd name="T9" fmla="*/ 151 h 443"/>
              <a:gd name="T10" fmla="*/ 319 w 461"/>
              <a:gd name="T11" fmla="*/ 132 h 443"/>
              <a:gd name="T12" fmla="*/ 328 w 461"/>
              <a:gd name="T13" fmla="*/ 88 h 443"/>
              <a:gd name="T14" fmla="*/ 230 w 461"/>
              <a:gd name="T15" fmla="*/ 0 h 443"/>
              <a:gd name="T16" fmla="*/ 132 w 461"/>
              <a:gd name="T17" fmla="*/ 88 h 443"/>
              <a:gd name="T18" fmla="*/ 141 w 461"/>
              <a:gd name="T19" fmla="*/ 132 h 443"/>
              <a:gd name="T20" fmla="*/ 132 w 461"/>
              <a:gd name="T21" fmla="*/ 151 h 443"/>
              <a:gd name="T22" fmla="*/ 150 w 461"/>
              <a:gd name="T23" fmla="*/ 195 h 443"/>
              <a:gd name="T24" fmla="*/ 177 w 461"/>
              <a:gd name="T25" fmla="*/ 248 h 443"/>
              <a:gd name="T26" fmla="*/ 97 w 461"/>
              <a:gd name="T27" fmla="*/ 336 h 443"/>
              <a:gd name="T28" fmla="*/ 0 w 461"/>
              <a:gd name="T29" fmla="*/ 398 h 443"/>
              <a:gd name="T30" fmla="*/ 0 w 461"/>
              <a:gd name="T31" fmla="*/ 442 h 443"/>
              <a:gd name="T32" fmla="*/ 230 w 461"/>
              <a:gd name="T33" fmla="*/ 442 h 443"/>
              <a:gd name="T34" fmla="*/ 460 w 461"/>
              <a:gd name="T35" fmla="*/ 442 h 443"/>
              <a:gd name="T36" fmla="*/ 460 w 461"/>
              <a:gd name="T37" fmla="*/ 398 h 443"/>
              <a:gd name="T38" fmla="*/ 363 w 461"/>
              <a:gd name="T39" fmla="*/ 336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1" h="443">
                <a:moveTo>
                  <a:pt x="363" y="336"/>
                </a:moveTo>
                <a:lnTo>
                  <a:pt x="363" y="336"/>
                </a:lnTo>
                <a:cubicBezTo>
                  <a:pt x="301" y="310"/>
                  <a:pt x="284" y="292"/>
                  <a:pt x="284" y="248"/>
                </a:cubicBezTo>
                <a:cubicBezTo>
                  <a:pt x="284" y="230"/>
                  <a:pt x="301" y="239"/>
                  <a:pt x="310" y="195"/>
                </a:cubicBezTo>
                <a:cubicBezTo>
                  <a:pt x="310" y="176"/>
                  <a:pt x="328" y="195"/>
                  <a:pt x="328" y="151"/>
                </a:cubicBezTo>
                <a:cubicBezTo>
                  <a:pt x="328" y="132"/>
                  <a:pt x="319" y="132"/>
                  <a:pt x="319" y="132"/>
                </a:cubicBezTo>
                <a:cubicBezTo>
                  <a:pt x="319" y="132"/>
                  <a:pt x="328" y="106"/>
                  <a:pt x="328" y="88"/>
                </a:cubicBezTo>
                <a:cubicBezTo>
                  <a:pt x="328" y="61"/>
                  <a:pt x="319" y="0"/>
                  <a:pt x="230" y="0"/>
                </a:cubicBezTo>
                <a:cubicBezTo>
                  <a:pt x="141" y="0"/>
                  <a:pt x="132" y="61"/>
                  <a:pt x="132" y="88"/>
                </a:cubicBezTo>
                <a:cubicBezTo>
                  <a:pt x="132" y="106"/>
                  <a:pt x="141" y="132"/>
                  <a:pt x="141" y="132"/>
                </a:cubicBezTo>
                <a:cubicBezTo>
                  <a:pt x="141" y="132"/>
                  <a:pt x="132" y="132"/>
                  <a:pt x="132" y="151"/>
                </a:cubicBezTo>
                <a:cubicBezTo>
                  <a:pt x="132" y="195"/>
                  <a:pt x="150" y="176"/>
                  <a:pt x="150" y="195"/>
                </a:cubicBezTo>
                <a:cubicBezTo>
                  <a:pt x="159" y="239"/>
                  <a:pt x="177" y="230"/>
                  <a:pt x="177" y="248"/>
                </a:cubicBezTo>
                <a:cubicBezTo>
                  <a:pt x="177" y="292"/>
                  <a:pt x="159" y="310"/>
                  <a:pt x="97" y="336"/>
                </a:cubicBezTo>
                <a:cubicBezTo>
                  <a:pt x="35" y="354"/>
                  <a:pt x="0" y="380"/>
                  <a:pt x="0" y="398"/>
                </a:cubicBezTo>
                <a:cubicBezTo>
                  <a:pt x="0" y="407"/>
                  <a:pt x="0" y="442"/>
                  <a:pt x="0" y="442"/>
                </a:cubicBezTo>
                <a:cubicBezTo>
                  <a:pt x="230" y="442"/>
                  <a:pt x="230" y="442"/>
                  <a:pt x="230" y="442"/>
                </a:cubicBezTo>
                <a:cubicBezTo>
                  <a:pt x="460" y="442"/>
                  <a:pt x="460" y="442"/>
                  <a:pt x="460" y="442"/>
                </a:cubicBezTo>
                <a:cubicBezTo>
                  <a:pt x="460" y="442"/>
                  <a:pt x="460" y="407"/>
                  <a:pt x="460" y="398"/>
                </a:cubicBezTo>
                <a:cubicBezTo>
                  <a:pt x="460" y="380"/>
                  <a:pt x="425" y="354"/>
                  <a:pt x="363" y="336"/>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13" name="Freeform 47"/>
          <p:cNvSpPr>
            <a:spLocks noChangeArrowheads="1"/>
          </p:cNvSpPr>
          <p:nvPr/>
        </p:nvSpPr>
        <p:spPr bwMode="auto">
          <a:xfrm>
            <a:off x="17919700" y="2832100"/>
            <a:ext cx="592138" cy="520700"/>
          </a:xfrm>
          <a:custGeom>
            <a:avLst/>
            <a:gdLst>
              <a:gd name="T0" fmla="*/ 497 w 498"/>
              <a:gd name="T1" fmla="*/ 434 h 435"/>
              <a:gd name="T2" fmla="*/ 497 w 498"/>
              <a:gd name="T3" fmla="*/ 434 h 435"/>
              <a:gd name="T4" fmla="*/ 487 w 498"/>
              <a:gd name="T5" fmla="*/ 328 h 435"/>
              <a:gd name="T6" fmla="*/ 425 w 498"/>
              <a:gd name="T7" fmla="*/ 293 h 435"/>
              <a:gd name="T8" fmla="*/ 372 w 498"/>
              <a:gd name="T9" fmla="*/ 231 h 435"/>
              <a:gd name="T10" fmla="*/ 390 w 498"/>
              <a:gd name="T11" fmla="*/ 196 h 435"/>
              <a:gd name="T12" fmla="*/ 408 w 498"/>
              <a:gd name="T13" fmla="*/ 159 h 435"/>
              <a:gd name="T14" fmla="*/ 399 w 498"/>
              <a:gd name="T15" fmla="*/ 151 h 435"/>
              <a:gd name="T16" fmla="*/ 408 w 498"/>
              <a:gd name="T17" fmla="*/ 115 h 435"/>
              <a:gd name="T18" fmla="*/ 346 w 498"/>
              <a:gd name="T19" fmla="*/ 62 h 435"/>
              <a:gd name="T20" fmla="*/ 284 w 498"/>
              <a:gd name="T21" fmla="*/ 115 h 435"/>
              <a:gd name="T22" fmla="*/ 293 w 498"/>
              <a:gd name="T23" fmla="*/ 151 h 435"/>
              <a:gd name="T24" fmla="*/ 284 w 498"/>
              <a:gd name="T25" fmla="*/ 159 h 435"/>
              <a:gd name="T26" fmla="*/ 302 w 498"/>
              <a:gd name="T27" fmla="*/ 196 h 435"/>
              <a:gd name="T28" fmla="*/ 311 w 498"/>
              <a:gd name="T29" fmla="*/ 231 h 435"/>
              <a:gd name="T30" fmla="*/ 293 w 498"/>
              <a:gd name="T31" fmla="*/ 275 h 435"/>
              <a:gd name="T32" fmla="*/ 381 w 498"/>
              <a:gd name="T33" fmla="*/ 364 h 435"/>
              <a:gd name="T34" fmla="*/ 381 w 498"/>
              <a:gd name="T35" fmla="*/ 434 h 435"/>
              <a:gd name="T36" fmla="*/ 497 w 498"/>
              <a:gd name="T37" fmla="*/ 434 h 435"/>
              <a:gd name="T38" fmla="*/ 258 w 498"/>
              <a:gd name="T39" fmla="*/ 302 h 435"/>
              <a:gd name="T40" fmla="*/ 258 w 498"/>
              <a:gd name="T41" fmla="*/ 302 h 435"/>
              <a:gd name="T42" fmla="*/ 187 w 498"/>
              <a:gd name="T43" fmla="*/ 231 h 435"/>
              <a:gd name="T44" fmla="*/ 213 w 498"/>
              <a:gd name="T45" fmla="*/ 168 h 435"/>
              <a:gd name="T46" fmla="*/ 231 w 498"/>
              <a:gd name="T47" fmla="*/ 133 h 435"/>
              <a:gd name="T48" fmla="*/ 222 w 498"/>
              <a:gd name="T49" fmla="*/ 115 h 435"/>
              <a:gd name="T50" fmla="*/ 231 w 498"/>
              <a:gd name="T51" fmla="*/ 71 h 435"/>
              <a:gd name="T52" fmla="*/ 151 w 498"/>
              <a:gd name="T53" fmla="*/ 0 h 435"/>
              <a:gd name="T54" fmla="*/ 71 w 498"/>
              <a:gd name="T55" fmla="*/ 71 h 435"/>
              <a:gd name="T56" fmla="*/ 71 w 498"/>
              <a:gd name="T57" fmla="*/ 115 h 435"/>
              <a:gd name="T58" fmla="*/ 71 w 498"/>
              <a:gd name="T59" fmla="*/ 133 h 435"/>
              <a:gd name="T60" fmla="*/ 89 w 498"/>
              <a:gd name="T61" fmla="*/ 168 h 435"/>
              <a:gd name="T62" fmla="*/ 107 w 498"/>
              <a:gd name="T63" fmla="*/ 231 h 435"/>
              <a:gd name="T64" fmla="*/ 45 w 498"/>
              <a:gd name="T65" fmla="*/ 302 h 435"/>
              <a:gd name="T66" fmla="*/ 0 w 498"/>
              <a:gd name="T67" fmla="*/ 346 h 435"/>
              <a:gd name="T68" fmla="*/ 0 w 498"/>
              <a:gd name="T69" fmla="*/ 434 h 435"/>
              <a:gd name="T70" fmla="*/ 346 w 498"/>
              <a:gd name="T71" fmla="*/ 434 h 435"/>
              <a:gd name="T72" fmla="*/ 346 w 498"/>
              <a:gd name="T73" fmla="*/ 364 h 435"/>
              <a:gd name="T74" fmla="*/ 258 w 498"/>
              <a:gd name="T75" fmla="*/ 30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8" h="435">
                <a:moveTo>
                  <a:pt x="497" y="434"/>
                </a:moveTo>
                <a:lnTo>
                  <a:pt x="497" y="434"/>
                </a:lnTo>
                <a:cubicBezTo>
                  <a:pt x="497" y="434"/>
                  <a:pt x="497" y="337"/>
                  <a:pt x="487" y="328"/>
                </a:cubicBezTo>
                <a:cubicBezTo>
                  <a:pt x="479" y="319"/>
                  <a:pt x="462" y="302"/>
                  <a:pt x="425" y="293"/>
                </a:cubicBezTo>
                <a:cubicBezTo>
                  <a:pt x="390" y="275"/>
                  <a:pt x="372" y="257"/>
                  <a:pt x="372" y="231"/>
                </a:cubicBezTo>
                <a:cubicBezTo>
                  <a:pt x="372" y="213"/>
                  <a:pt x="390" y="222"/>
                  <a:pt x="390" y="196"/>
                </a:cubicBezTo>
                <a:cubicBezTo>
                  <a:pt x="390" y="178"/>
                  <a:pt x="408" y="196"/>
                  <a:pt x="408" y="159"/>
                </a:cubicBezTo>
                <a:cubicBezTo>
                  <a:pt x="408" y="151"/>
                  <a:pt x="399" y="151"/>
                  <a:pt x="399" y="151"/>
                </a:cubicBezTo>
                <a:cubicBezTo>
                  <a:pt x="399" y="151"/>
                  <a:pt x="408" y="133"/>
                  <a:pt x="408" y="115"/>
                </a:cubicBezTo>
                <a:cubicBezTo>
                  <a:pt x="408" y="98"/>
                  <a:pt x="399" y="62"/>
                  <a:pt x="346" y="62"/>
                </a:cubicBezTo>
                <a:cubicBezTo>
                  <a:pt x="293" y="62"/>
                  <a:pt x="284" y="98"/>
                  <a:pt x="284" y="115"/>
                </a:cubicBezTo>
                <a:cubicBezTo>
                  <a:pt x="284" y="133"/>
                  <a:pt x="293" y="151"/>
                  <a:pt x="293" y="151"/>
                </a:cubicBezTo>
                <a:cubicBezTo>
                  <a:pt x="293" y="151"/>
                  <a:pt x="284" y="151"/>
                  <a:pt x="284" y="159"/>
                </a:cubicBezTo>
                <a:cubicBezTo>
                  <a:pt x="284" y="196"/>
                  <a:pt x="293" y="178"/>
                  <a:pt x="302" y="196"/>
                </a:cubicBezTo>
                <a:cubicBezTo>
                  <a:pt x="302" y="222"/>
                  <a:pt x="311" y="213"/>
                  <a:pt x="311" y="231"/>
                </a:cubicBezTo>
                <a:cubicBezTo>
                  <a:pt x="311" y="249"/>
                  <a:pt x="311" y="266"/>
                  <a:pt x="293" y="275"/>
                </a:cubicBezTo>
                <a:cubicBezTo>
                  <a:pt x="372" y="319"/>
                  <a:pt x="381" y="319"/>
                  <a:pt x="381" y="364"/>
                </a:cubicBezTo>
                <a:cubicBezTo>
                  <a:pt x="381" y="434"/>
                  <a:pt x="381" y="434"/>
                  <a:pt x="381" y="434"/>
                </a:cubicBezTo>
                <a:lnTo>
                  <a:pt x="497" y="434"/>
                </a:lnTo>
                <a:close/>
                <a:moveTo>
                  <a:pt x="258" y="302"/>
                </a:moveTo>
                <a:lnTo>
                  <a:pt x="258" y="302"/>
                </a:lnTo>
                <a:cubicBezTo>
                  <a:pt x="204" y="284"/>
                  <a:pt x="187" y="266"/>
                  <a:pt x="187" y="231"/>
                </a:cubicBezTo>
                <a:cubicBezTo>
                  <a:pt x="187" y="204"/>
                  <a:pt x="204" y="213"/>
                  <a:pt x="213" y="168"/>
                </a:cubicBezTo>
                <a:cubicBezTo>
                  <a:pt x="213" y="159"/>
                  <a:pt x="231" y="168"/>
                  <a:pt x="231" y="133"/>
                </a:cubicBezTo>
                <a:cubicBezTo>
                  <a:pt x="231" y="115"/>
                  <a:pt x="222" y="115"/>
                  <a:pt x="222" y="115"/>
                </a:cubicBezTo>
                <a:cubicBezTo>
                  <a:pt x="222" y="115"/>
                  <a:pt x="222" y="89"/>
                  <a:pt x="231" y="71"/>
                </a:cubicBezTo>
                <a:cubicBezTo>
                  <a:pt x="231" y="53"/>
                  <a:pt x="213" y="0"/>
                  <a:pt x="151" y="0"/>
                </a:cubicBezTo>
                <a:cubicBezTo>
                  <a:pt x="80" y="0"/>
                  <a:pt x="71" y="53"/>
                  <a:pt x="71" y="71"/>
                </a:cubicBezTo>
                <a:cubicBezTo>
                  <a:pt x="71" y="89"/>
                  <a:pt x="71" y="115"/>
                  <a:pt x="71" y="115"/>
                </a:cubicBezTo>
                <a:cubicBezTo>
                  <a:pt x="71" y="115"/>
                  <a:pt x="71" y="115"/>
                  <a:pt x="71" y="133"/>
                </a:cubicBezTo>
                <a:cubicBezTo>
                  <a:pt x="71" y="168"/>
                  <a:pt x="80" y="159"/>
                  <a:pt x="89" y="168"/>
                </a:cubicBezTo>
                <a:cubicBezTo>
                  <a:pt x="89" y="213"/>
                  <a:pt x="107" y="204"/>
                  <a:pt x="107" y="231"/>
                </a:cubicBezTo>
                <a:cubicBezTo>
                  <a:pt x="107" y="266"/>
                  <a:pt x="89" y="284"/>
                  <a:pt x="45" y="302"/>
                </a:cubicBezTo>
                <a:cubicBezTo>
                  <a:pt x="27" y="310"/>
                  <a:pt x="0" y="319"/>
                  <a:pt x="0" y="346"/>
                </a:cubicBezTo>
                <a:cubicBezTo>
                  <a:pt x="0" y="434"/>
                  <a:pt x="0" y="434"/>
                  <a:pt x="0" y="434"/>
                </a:cubicBezTo>
                <a:cubicBezTo>
                  <a:pt x="346" y="434"/>
                  <a:pt x="346" y="434"/>
                  <a:pt x="346" y="434"/>
                </a:cubicBezTo>
                <a:cubicBezTo>
                  <a:pt x="346" y="434"/>
                  <a:pt x="346" y="381"/>
                  <a:pt x="346" y="364"/>
                </a:cubicBezTo>
                <a:cubicBezTo>
                  <a:pt x="346" y="346"/>
                  <a:pt x="302" y="328"/>
                  <a:pt x="258" y="302"/>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14" name="Freeform 48"/>
          <p:cNvSpPr>
            <a:spLocks noChangeArrowheads="1"/>
          </p:cNvSpPr>
          <p:nvPr/>
        </p:nvSpPr>
        <p:spPr bwMode="auto">
          <a:xfrm>
            <a:off x="13200063" y="2882900"/>
            <a:ext cx="533400" cy="401638"/>
          </a:xfrm>
          <a:custGeom>
            <a:avLst/>
            <a:gdLst>
              <a:gd name="T0" fmla="*/ 444 w 445"/>
              <a:gd name="T1" fmla="*/ 336 h 337"/>
              <a:gd name="T2" fmla="*/ 444 w 445"/>
              <a:gd name="T3" fmla="*/ 336 h 337"/>
              <a:gd name="T4" fmla="*/ 178 w 445"/>
              <a:gd name="T5" fmla="*/ 98 h 337"/>
              <a:gd name="T6" fmla="*/ 178 w 445"/>
              <a:gd name="T7" fmla="*/ 0 h 337"/>
              <a:gd name="T8" fmla="*/ 0 w 445"/>
              <a:gd name="T9" fmla="*/ 159 h 337"/>
              <a:gd name="T10" fmla="*/ 178 w 445"/>
              <a:gd name="T11" fmla="*/ 327 h 337"/>
              <a:gd name="T12" fmla="*/ 178 w 445"/>
              <a:gd name="T13" fmla="*/ 221 h 337"/>
              <a:gd name="T14" fmla="*/ 444 w 445"/>
              <a:gd name="T15" fmla="*/ 336 h 3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5" h="337">
                <a:moveTo>
                  <a:pt x="444" y="336"/>
                </a:moveTo>
                <a:lnTo>
                  <a:pt x="444" y="336"/>
                </a:lnTo>
                <a:cubicBezTo>
                  <a:pt x="444" y="336"/>
                  <a:pt x="399" y="98"/>
                  <a:pt x="178" y="98"/>
                </a:cubicBezTo>
                <a:cubicBezTo>
                  <a:pt x="178" y="0"/>
                  <a:pt x="178" y="0"/>
                  <a:pt x="178" y="0"/>
                </a:cubicBezTo>
                <a:cubicBezTo>
                  <a:pt x="0" y="159"/>
                  <a:pt x="0" y="159"/>
                  <a:pt x="0" y="159"/>
                </a:cubicBezTo>
                <a:cubicBezTo>
                  <a:pt x="178" y="327"/>
                  <a:pt x="178" y="327"/>
                  <a:pt x="178" y="327"/>
                </a:cubicBezTo>
                <a:cubicBezTo>
                  <a:pt x="178" y="221"/>
                  <a:pt x="178" y="221"/>
                  <a:pt x="178" y="221"/>
                </a:cubicBezTo>
                <a:cubicBezTo>
                  <a:pt x="293" y="221"/>
                  <a:pt x="381" y="230"/>
                  <a:pt x="444" y="336"/>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15" name="Freeform 49"/>
          <p:cNvSpPr>
            <a:spLocks noChangeArrowheads="1"/>
          </p:cNvSpPr>
          <p:nvPr/>
        </p:nvSpPr>
        <p:spPr bwMode="auto">
          <a:xfrm>
            <a:off x="15574963" y="2882900"/>
            <a:ext cx="533400" cy="401638"/>
          </a:xfrm>
          <a:custGeom>
            <a:avLst/>
            <a:gdLst>
              <a:gd name="T0" fmla="*/ 266 w 444"/>
              <a:gd name="T1" fmla="*/ 221 h 337"/>
              <a:gd name="T2" fmla="*/ 266 w 444"/>
              <a:gd name="T3" fmla="*/ 221 h 337"/>
              <a:gd name="T4" fmla="*/ 266 w 444"/>
              <a:gd name="T5" fmla="*/ 327 h 337"/>
              <a:gd name="T6" fmla="*/ 443 w 444"/>
              <a:gd name="T7" fmla="*/ 159 h 337"/>
              <a:gd name="T8" fmla="*/ 266 w 444"/>
              <a:gd name="T9" fmla="*/ 0 h 337"/>
              <a:gd name="T10" fmla="*/ 266 w 444"/>
              <a:gd name="T11" fmla="*/ 98 h 337"/>
              <a:gd name="T12" fmla="*/ 0 w 444"/>
              <a:gd name="T13" fmla="*/ 336 h 337"/>
              <a:gd name="T14" fmla="*/ 266 w 444"/>
              <a:gd name="T15" fmla="*/ 221 h 33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44" h="337">
                <a:moveTo>
                  <a:pt x="266" y="221"/>
                </a:moveTo>
                <a:lnTo>
                  <a:pt x="266" y="221"/>
                </a:lnTo>
                <a:cubicBezTo>
                  <a:pt x="266" y="327"/>
                  <a:pt x="266" y="327"/>
                  <a:pt x="266" y="327"/>
                </a:cubicBezTo>
                <a:cubicBezTo>
                  <a:pt x="443" y="159"/>
                  <a:pt x="443" y="159"/>
                  <a:pt x="443" y="159"/>
                </a:cubicBezTo>
                <a:cubicBezTo>
                  <a:pt x="266" y="0"/>
                  <a:pt x="266" y="0"/>
                  <a:pt x="266" y="0"/>
                </a:cubicBezTo>
                <a:cubicBezTo>
                  <a:pt x="266" y="98"/>
                  <a:pt x="266" y="98"/>
                  <a:pt x="266" y="98"/>
                </a:cubicBezTo>
                <a:cubicBezTo>
                  <a:pt x="45" y="98"/>
                  <a:pt x="0" y="336"/>
                  <a:pt x="0" y="336"/>
                </a:cubicBezTo>
                <a:cubicBezTo>
                  <a:pt x="62" y="230"/>
                  <a:pt x="151" y="221"/>
                  <a:pt x="266" y="221"/>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16" name="Freeform 50"/>
          <p:cNvSpPr>
            <a:spLocks noChangeArrowheads="1"/>
          </p:cNvSpPr>
          <p:nvPr/>
        </p:nvSpPr>
        <p:spPr bwMode="auto">
          <a:xfrm>
            <a:off x="1323975" y="2819400"/>
            <a:ext cx="533400" cy="528638"/>
          </a:xfrm>
          <a:custGeom>
            <a:avLst/>
            <a:gdLst>
              <a:gd name="T0" fmla="*/ 257 w 444"/>
              <a:gd name="T1" fmla="*/ 257 h 443"/>
              <a:gd name="T2" fmla="*/ 257 w 444"/>
              <a:gd name="T3" fmla="*/ 257 h 443"/>
              <a:gd name="T4" fmla="*/ 160 w 444"/>
              <a:gd name="T5" fmla="*/ 310 h 443"/>
              <a:gd name="T6" fmla="*/ 62 w 444"/>
              <a:gd name="T7" fmla="*/ 310 h 443"/>
              <a:gd name="T8" fmla="*/ 71 w 444"/>
              <a:gd name="T9" fmla="*/ 407 h 443"/>
              <a:gd name="T10" fmla="*/ 310 w 444"/>
              <a:gd name="T11" fmla="*/ 310 h 443"/>
              <a:gd name="T12" fmla="*/ 416 w 444"/>
              <a:gd name="T13" fmla="*/ 61 h 443"/>
              <a:gd name="T14" fmla="*/ 319 w 444"/>
              <a:gd name="T15" fmla="*/ 53 h 443"/>
              <a:gd name="T16" fmla="*/ 319 w 444"/>
              <a:gd name="T17" fmla="*/ 151 h 443"/>
              <a:gd name="T18" fmla="*/ 257 w 444"/>
              <a:gd name="T19" fmla="*/ 257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4" h="443">
                <a:moveTo>
                  <a:pt x="257" y="257"/>
                </a:moveTo>
                <a:lnTo>
                  <a:pt x="257" y="257"/>
                </a:lnTo>
                <a:cubicBezTo>
                  <a:pt x="222" y="292"/>
                  <a:pt x="177" y="327"/>
                  <a:pt x="160" y="310"/>
                </a:cubicBezTo>
                <a:cubicBezTo>
                  <a:pt x="133" y="283"/>
                  <a:pt x="115" y="265"/>
                  <a:pt x="62" y="310"/>
                </a:cubicBezTo>
                <a:cubicBezTo>
                  <a:pt x="0" y="354"/>
                  <a:pt x="44" y="389"/>
                  <a:pt x="71" y="407"/>
                </a:cubicBezTo>
                <a:cubicBezTo>
                  <a:pt x="97" y="442"/>
                  <a:pt x="204" y="416"/>
                  <a:pt x="310" y="310"/>
                </a:cubicBezTo>
                <a:cubicBezTo>
                  <a:pt x="416" y="204"/>
                  <a:pt x="443" y="97"/>
                  <a:pt x="416" y="61"/>
                </a:cubicBezTo>
                <a:cubicBezTo>
                  <a:pt x="390" y="35"/>
                  <a:pt x="363" y="0"/>
                  <a:pt x="319" y="53"/>
                </a:cubicBezTo>
                <a:cubicBezTo>
                  <a:pt x="275" y="106"/>
                  <a:pt x="293" y="123"/>
                  <a:pt x="319" y="151"/>
                </a:cubicBezTo>
                <a:cubicBezTo>
                  <a:pt x="337" y="167"/>
                  <a:pt x="302" y="212"/>
                  <a:pt x="257" y="257"/>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17" name="Freeform 51"/>
          <p:cNvSpPr>
            <a:spLocks noChangeArrowheads="1"/>
          </p:cNvSpPr>
          <p:nvPr/>
        </p:nvSpPr>
        <p:spPr bwMode="auto">
          <a:xfrm>
            <a:off x="6069013" y="2913063"/>
            <a:ext cx="554037" cy="342900"/>
          </a:xfrm>
          <a:custGeom>
            <a:avLst/>
            <a:gdLst>
              <a:gd name="T0" fmla="*/ 18 w 461"/>
              <a:gd name="T1" fmla="*/ 27 h 285"/>
              <a:gd name="T2" fmla="*/ 18 w 461"/>
              <a:gd name="T3" fmla="*/ 27 h 285"/>
              <a:gd name="T4" fmla="*/ 203 w 461"/>
              <a:gd name="T5" fmla="*/ 125 h 285"/>
              <a:gd name="T6" fmla="*/ 231 w 461"/>
              <a:gd name="T7" fmla="*/ 133 h 285"/>
              <a:gd name="T8" fmla="*/ 248 w 461"/>
              <a:gd name="T9" fmla="*/ 125 h 285"/>
              <a:gd name="T10" fmla="*/ 434 w 461"/>
              <a:gd name="T11" fmla="*/ 27 h 285"/>
              <a:gd name="T12" fmla="*/ 443 w 461"/>
              <a:gd name="T13" fmla="*/ 0 h 285"/>
              <a:gd name="T14" fmla="*/ 18 w 461"/>
              <a:gd name="T15" fmla="*/ 0 h 285"/>
              <a:gd name="T16" fmla="*/ 18 w 461"/>
              <a:gd name="T17" fmla="*/ 27 h 285"/>
              <a:gd name="T18" fmla="*/ 443 w 461"/>
              <a:gd name="T19" fmla="*/ 80 h 285"/>
              <a:gd name="T20" fmla="*/ 443 w 461"/>
              <a:gd name="T21" fmla="*/ 80 h 285"/>
              <a:gd name="T22" fmla="*/ 248 w 461"/>
              <a:gd name="T23" fmla="*/ 178 h 285"/>
              <a:gd name="T24" fmla="*/ 231 w 461"/>
              <a:gd name="T25" fmla="*/ 178 h 285"/>
              <a:gd name="T26" fmla="*/ 203 w 461"/>
              <a:gd name="T27" fmla="*/ 178 h 285"/>
              <a:gd name="T28" fmla="*/ 18 w 461"/>
              <a:gd name="T29" fmla="*/ 80 h 285"/>
              <a:gd name="T30" fmla="*/ 9 w 461"/>
              <a:gd name="T31" fmla="*/ 80 h 285"/>
              <a:gd name="T32" fmla="*/ 9 w 461"/>
              <a:gd name="T33" fmla="*/ 266 h 285"/>
              <a:gd name="T34" fmla="*/ 35 w 461"/>
              <a:gd name="T35" fmla="*/ 284 h 285"/>
              <a:gd name="T36" fmla="*/ 425 w 461"/>
              <a:gd name="T37" fmla="*/ 284 h 285"/>
              <a:gd name="T38" fmla="*/ 452 w 461"/>
              <a:gd name="T39" fmla="*/ 266 h 285"/>
              <a:gd name="T40" fmla="*/ 452 w 461"/>
              <a:gd name="T41" fmla="*/ 80 h 285"/>
              <a:gd name="T42" fmla="*/ 443 w 461"/>
              <a:gd name="T43" fmla="*/ 80 h 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1" h="285">
                <a:moveTo>
                  <a:pt x="18" y="27"/>
                </a:moveTo>
                <a:lnTo>
                  <a:pt x="18" y="27"/>
                </a:lnTo>
                <a:cubicBezTo>
                  <a:pt x="35" y="35"/>
                  <a:pt x="203" y="125"/>
                  <a:pt x="203" y="125"/>
                </a:cubicBezTo>
                <a:cubicBezTo>
                  <a:pt x="212" y="133"/>
                  <a:pt x="221" y="133"/>
                  <a:pt x="231" y="133"/>
                </a:cubicBezTo>
                <a:cubicBezTo>
                  <a:pt x="239" y="133"/>
                  <a:pt x="248" y="133"/>
                  <a:pt x="248" y="125"/>
                </a:cubicBezTo>
                <a:cubicBezTo>
                  <a:pt x="256" y="125"/>
                  <a:pt x="425" y="35"/>
                  <a:pt x="434" y="27"/>
                </a:cubicBezTo>
                <a:cubicBezTo>
                  <a:pt x="452" y="18"/>
                  <a:pt x="460" y="0"/>
                  <a:pt x="443" y="0"/>
                </a:cubicBezTo>
                <a:cubicBezTo>
                  <a:pt x="18" y="0"/>
                  <a:pt x="18" y="0"/>
                  <a:pt x="18" y="0"/>
                </a:cubicBezTo>
                <a:cubicBezTo>
                  <a:pt x="0" y="0"/>
                  <a:pt x="9" y="18"/>
                  <a:pt x="18" y="27"/>
                </a:cubicBezTo>
                <a:close/>
                <a:moveTo>
                  <a:pt x="443" y="80"/>
                </a:moveTo>
                <a:lnTo>
                  <a:pt x="443" y="80"/>
                </a:lnTo>
                <a:cubicBezTo>
                  <a:pt x="434" y="80"/>
                  <a:pt x="256" y="169"/>
                  <a:pt x="248" y="178"/>
                </a:cubicBezTo>
                <a:cubicBezTo>
                  <a:pt x="248" y="178"/>
                  <a:pt x="239" y="178"/>
                  <a:pt x="231" y="178"/>
                </a:cubicBezTo>
                <a:cubicBezTo>
                  <a:pt x="221" y="178"/>
                  <a:pt x="212" y="178"/>
                  <a:pt x="203" y="178"/>
                </a:cubicBezTo>
                <a:cubicBezTo>
                  <a:pt x="194" y="169"/>
                  <a:pt x="27" y="80"/>
                  <a:pt x="18" y="80"/>
                </a:cubicBezTo>
                <a:cubicBezTo>
                  <a:pt x="9" y="72"/>
                  <a:pt x="9" y="80"/>
                  <a:pt x="9" y="80"/>
                </a:cubicBezTo>
                <a:cubicBezTo>
                  <a:pt x="9" y="88"/>
                  <a:pt x="9" y="266"/>
                  <a:pt x="9" y="266"/>
                </a:cubicBezTo>
                <a:cubicBezTo>
                  <a:pt x="9" y="275"/>
                  <a:pt x="18" y="284"/>
                  <a:pt x="35" y="284"/>
                </a:cubicBezTo>
                <a:cubicBezTo>
                  <a:pt x="425" y="284"/>
                  <a:pt x="425" y="284"/>
                  <a:pt x="425" y="284"/>
                </a:cubicBezTo>
                <a:cubicBezTo>
                  <a:pt x="443" y="284"/>
                  <a:pt x="452" y="275"/>
                  <a:pt x="452" y="266"/>
                </a:cubicBezTo>
                <a:cubicBezTo>
                  <a:pt x="452" y="266"/>
                  <a:pt x="452" y="88"/>
                  <a:pt x="452" y="80"/>
                </a:cubicBezTo>
                <a:cubicBezTo>
                  <a:pt x="452" y="80"/>
                  <a:pt x="452" y="72"/>
                  <a:pt x="443" y="80"/>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18" name="Freeform 52"/>
          <p:cNvSpPr>
            <a:spLocks noChangeArrowheads="1"/>
          </p:cNvSpPr>
          <p:nvPr/>
        </p:nvSpPr>
        <p:spPr bwMode="auto">
          <a:xfrm>
            <a:off x="10796588" y="2789238"/>
            <a:ext cx="574675" cy="593725"/>
          </a:xfrm>
          <a:custGeom>
            <a:avLst/>
            <a:gdLst>
              <a:gd name="T0" fmla="*/ 133 w 479"/>
              <a:gd name="T1" fmla="*/ 497 h 498"/>
              <a:gd name="T2" fmla="*/ 133 w 479"/>
              <a:gd name="T3" fmla="*/ 497 h 498"/>
              <a:gd name="T4" fmla="*/ 53 w 479"/>
              <a:gd name="T5" fmla="*/ 460 h 498"/>
              <a:gd name="T6" fmla="*/ 53 w 479"/>
              <a:gd name="T7" fmla="*/ 284 h 498"/>
              <a:gd name="T8" fmla="*/ 301 w 479"/>
              <a:gd name="T9" fmla="*/ 35 h 498"/>
              <a:gd name="T10" fmla="*/ 390 w 479"/>
              <a:gd name="T11" fmla="*/ 9 h 498"/>
              <a:gd name="T12" fmla="*/ 452 w 479"/>
              <a:gd name="T13" fmla="*/ 71 h 498"/>
              <a:gd name="T14" fmla="*/ 425 w 479"/>
              <a:gd name="T15" fmla="*/ 159 h 498"/>
              <a:gd name="T16" fmla="*/ 195 w 479"/>
              <a:gd name="T17" fmla="*/ 390 h 498"/>
              <a:gd name="T18" fmla="*/ 150 w 479"/>
              <a:gd name="T19" fmla="*/ 416 h 498"/>
              <a:gd name="T20" fmla="*/ 106 w 479"/>
              <a:gd name="T21" fmla="*/ 399 h 498"/>
              <a:gd name="T22" fmla="*/ 115 w 479"/>
              <a:gd name="T23" fmla="*/ 319 h 498"/>
              <a:gd name="T24" fmla="*/ 284 w 479"/>
              <a:gd name="T25" fmla="*/ 150 h 498"/>
              <a:gd name="T26" fmla="*/ 309 w 479"/>
              <a:gd name="T27" fmla="*/ 150 h 498"/>
              <a:gd name="T28" fmla="*/ 309 w 479"/>
              <a:gd name="T29" fmla="*/ 178 h 498"/>
              <a:gd name="T30" fmla="*/ 142 w 479"/>
              <a:gd name="T31" fmla="*/ 345 h 498"/>
              <a:gd name="T32" fmla="*/ 133 w 479"/>
              <a:gd name="T33" fmla="*/ 381 h 498"/>
              <a:gd name="T34" fmla="*/ 142 w 479"/>
              <a:gd name="T35" fmla="*/ 381 h 498"/>
              <a:gd name="T36" fmla="*/ 168 w 479"/>
              <a:gd name="T37" fmla="*/ 372 h 498"/>
              <a:gd name="T38" fmla="*/ 399 w 479"/>
              <a:gd name="T39" fmla="*/ 133 h 498"/>
              <a:gd name="T40" fmla="*/ 416 w 479"/>
              <a:gd name="T41" fmla="*/ 80 h 498"/>
              <a:gd name="T42" fmla="*/ 381 w 479"/>
              <a:gd name="T43" fmla="*/ 44 h 498"/>
              <a:gd name="T44" fmla="*/ 328 w 479"/>
              <a:gd name="T45" fmla="*/ 62 h 498"/>
              <a:gd name="T46" fmla="*/ 80 w 479"/>
              <a:gd name="T47" fmla="*/ 301 h 498"/>
              <a:gd name="T48" fmla="*/ 80 w 479"/>
              <a:gd name="T49" fmla="*/ 434 h 498"/>
              <a:gd name="T50" fmla="*/ 203 w 479"/>
              <a:gd name="T51" fmla="*/ 425 h 498"/>
              <a:gd name="T52" fmla="*/ 452 w 479"/>
              <a:gd name="T53" fmla="*/ 186 h 498"/>
              <a:gd name="T54" fmla="*/ 478 w 479"/>
              <a:gd name="T55" fmla="*/ 186 h 498"/>
              <a:gd name="T56" fmla="*/ 478 w 479"/>
              <a:gd name="T57" fmla="*/ 203 h 498"/>
              <a:gd name="T58" fmla="*/ 230 w 479"/>
              <a:gd name="T59" fmla="*/ 452 h 498"/>
              <a:gd name="T60" fmla="*/ 133 w 479"/>
              <a:gd name="T61" fmla="*/ 497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79" h="498">
                <a:moveTo>
                  <a:pt x="133" y="497"/>
                </a:moveTo>
                <a:lnTo>
                  <a:pt x="133" y="497"/>
                </a:lnTo>
                <a:cubicBezTo>
                  <a:pt x="106" y="497"/>
                  <a:pt x="71" y="478"/>
                  <a:pt x="53" y="460"/>
                </a:cubicBezTo>
                <a:cubicBezTo>
                  <a:pt x="9" y="416"/>
                  <a:pt x="0" y="337"/>
                  <a:pt x="53" y="284"/>
                </a:cubicBezTo>
                <a:cubicBezTo>
                  <a:pt x="89" y="248"/>
                  <a:pt x="230" y="106"/>
                  <a:pt x="301" y="35"/>
                </a:cubicBezTo>
                <a:cubicBezTo>
                  <a:pt x="328" y="9"/>
                  <a:pt x="363" y="0"/>
                  <a:pt x="390" y="9"/>
                </a:cubicBezTo>
                <a:cubicBezTo>
                  <a:pt x="416" y="18"/>
                  <a:pt x="443" y="44"/>
                  <a:pt x="452" y="71"/>
                </a:cubicBezTo>
                <a:cubicBezTo>
                  <a:pt x="461" y="97"/>
                  <a:pt x="452" y="133"/>
                  <a:pt x="425" y="159"/>
                </a:cubicBezTo>
                <a:cubicBezTo>
                  <a:pt x="195" y="390"/>
                  <a:pt x="195" y="390"/>
                  <a:pt x="195" y="390"/>
                </a:cubicBezTo>
                <a:cubicBezTo>
                  <a:pt x="177" y="407"/>
                  <a:pt x="159" y="416"/>
                  <a:pt x="150" y="416"/>
                </a:cubicBezTo>
                <a:cubicBezTo>
                  <a:pt x="133" y="416"/>
                  <a:pt x="115" y="416"/>
                  <a:pt x="106" y="399"/>
                </a:cubicBezTo>
                <a:cubicBezTo>
                  <a:pt x="89" y="381"/>
                  <a:pt x="89" y="354"/>
                  <a:pt x="115" y="319"/>
                </a:cubicBezTo>
                <a:cubicBezTo>
                  <a:pt x="284" y="150"/>
                  <a:pt x="284" y="150"/>
                  <a:pt x="284" y="150"/>
                </a:cubicBezTo>
                <a:cubicBezTo>
                  <a:pt x="293" y="150"/>
                  <a:pt x="301" y="150"/>
                  <a:pt x="309" y="150"/>
                </a:cubicBezTo>
                <a:cubicBezTo>
                  <a:pt x="309" y="159"/>
                  <a:pt x="309" y="168"/>
                  <a:pt x="309" y="178"/>
                </a:cubicBezTo>
                <a:cubicBezTo>
                  <a:pt x="142" y="345"/>
                  <a:pt x="142" y="345"/>
                  <a:pt x="142" y="345"/>
                </a:cubicBezTo>
                <a:cubicBezTo>
                  <a:pt x="124" y="354"/>
                  <a:pt x="124" y="372"/>
                  <a:pt x="133" y="381"/>
                </a:cubicBezTo>
                <a:lnTo>
                  <a:pt x="142" y="381"/>
                </a:lnTo>
                <a:cubicBezTo>
                  <a:pt x="150" y="381"/>
                  <a:pt x="159" y="372"/>
                  <a:pt x="168" y="372"/>
                </a:cubicBezTo>
                <a:cubicBezTo>
                  <a:pt x="399" y="133"/>
                  <a:pt x="399" y="133"/>
                  <a:pt x="399" y="133"/>
                </a:cubicBezTo>
                <a:cubicBezTo>
                  <a:pt x="416" y="115"/>
                  <a:pt x="425" y="97"/>
                  <a:pt x="416" y="80"/>
                </a:cubicBezTo>
                <a:cubicBezTo>
                  <a:pt x="416" y="62"/>
                  <a:pt x="399" y="44"/>
                  <a:pt x="381" y="44"/>
                </a:cubicBezTo>
                <a:cubicBezTo>
                  <a:pt x="363" y="35"/>
                  <a:pt x="346" y="44"/>
                  <a:pt x="328" y="62"/>
                </a:cubicBezTo>
                <a:cubicBezTo>
                  <a:pt x="256" y="133"/>
                  <a:pt x="115" y="275"/>
                  <a:pt x="80" y="301"/>
                </a:cubicBezTo>
                <a:cubicBezTo>
                  <a:pt x="36" y="354"/>
                  <a:pt x="44" y="407"/>
                  <a:pt x="80" y="434"/>
                </a:cubicBezTo>
                <a:cubicBezTo>
                  <a:pt x="106" y="460"/>
                  <a:pt x="159" y="478"/>
                  <a:pt x="203" y="425"/>
                </a:cubicBezTo>
                <a:cubicBezTo>
                  <a:pt x="452" y="186"/>
                  <a:pt x="452" y="186"/>
                  <a:pt x="452" y="186"/>
                </a:cubicBezTo>
                <a:cubicBezTo>
                  <a:pt x="461" y="178"/>
                  <a:pt x="469" y="178"/>
                  <a:pt x="478" y="186"/>
                </a:cubicBezTo>
                <a:lnTo>
                  <a:pt x="478" y="203"/>
                </a:lnTo>
                <a:cubicBezTo>
                  <a:pt x="230" y="452"/>
                  <a:pt x="230" y="452"/>
                  <a:pt x="230" y="452"/>
                </a:cubicBezTo>
                <a:cubicBezTo>
                  <a:pt x="203" y="478"/>
                  <a:pt x="168" y="497"/>
                  <a:pt x="133" y="497"/>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19" name="Freeform 53"/>
          <p:cNvSpPr>
            <a:spLocks noChangeArrowheads="1"/>
          </p:cNvSpPr>
          <p:nvPr/>
        </p:nvSpPr>
        <p:spPr bwMode="auto">
          <a:xfrm>
            <a:off x="14355763" y="2882900"/>
            <a:ext cx="596900" cy="401638"/>
          </a:xfrm>
          <a:custGeom>
            <a:avLst/>
            <a:gdLst>
              <a:gd name="T0" fmla="*/ 177 w 497"/>
              <a:gd name="T1" fmla="*/ 70 h 337"/>
              <a:gd name="T2" fmla="*/ 177 w 497"/>
              <a:gd name="T3" fmla="*/ 70 h 337"/>
              <a:gd name="T4" fmla="*/ 177 w 497"/>
              <a:gd name="T5" fmla="*/ 0 h 337"/>
              <a:gd name="T6" fmla="*/ 0 w 497"/>
              <a:gd name="T7" fmla="*/ 159 h 337"/>
              <a:gd name="T8" fmla="*/ 177 w 497"/>
              <a:gd name="T9" fmla="*/ 327 h 337"/>
              <a:gd name="T10" fmla="*/ 177 w 497"/>
              <a:gd name="T11" fmla="*/ 257 h 337"/>
              <a:gd name="T12" fmla="*/ 71 w 497"/>
              <a:gd name="T13" fmla="*/ 159 h 337"/>
              <a:gd name="T14" fmla="*/ 177 w 497"/>
              <a:gd name="T15" fmla="*/ 70 h 337"/>
              <a:gd name="T16" fmla="*/ 301 w 497"/>
              <a:gd name="T17" fmla="*/ 98 h 337"/>
              <a:gd name="T18" fmla="*/ 301 w 497"/>
              <a:gd name="T19" fmla="*/ 98 h 337"/>
              <a:gd name="T20" fmla="*/ 301 w 497"/>
              <a:gd name="T21" fmla="*/ 0 h 337"/>
              <a:gd name="T22" fmla="*/ 124 w 497"/>
              <a:gd name="T23" fmla="*/ 159 h 337"/>
              <a:gd name="T24" fmla="*/ 301 w 497"/>
              <a:gd name="T25" fmla="*/ 327 h 337"/>
              <a:gd name="T26" fmla="*/ 301 w 497"/>
              <a:gd name="T27" fmla="*/ 221 h 337"/>
              <a:gd name="T28" fmla="*/ 496 w 497"/>
              <a:gd name="T29" fmla="*/ 336 h 337"/>
              <a:gd name="T30" fmla="*/ 301 w 497"/>
              <a:gd name="T31" fmla="*/ 98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7" h="337">
                <a:moveTo>
                  <a:pt x="177" y="70"/>
                </a:moveTo>
                <a:lnTo>
                  <a:pt x="177" y="70"/>
                </a:lnTo>
                <a:cubicBezTo>
                  <a:pt x="177" y="0"/>
                  <a:pt x="177" y="0"/>
                  <a:pt x="177" y="0"/>
                </a:cubicBezTo>
                <a:cubicBezTo>
                  <a:pt x="0" y="159"/>
                  <a:pt x="0" y="159"/>
                  <a:pt x="0" y="159"/>
                </a:cubicBezTo>
                <a:cubicBezTo>
                  <a:pt x="177" y="327"/>
                  <a:pt x="177" y="327"/>
                  <a:pt x="177" y="327"/>
                </a:cubicBezTo>
                <a:cubicBezTo>
                  <a:pt x="177" y="257"/>
                  <a:pt x="177" y="257"/>
                  <a:pt x="177" y="257"/>
                </a:cubicBezTo>
                <a:cubicBezTo>
                  <a:pt x="71" y="159"/>
                  <a:pt x="71" y="159"/>
                  <a:pt x="71" y="159"/>
                </a:cubicBezTo>
                <a:lnTo>
                  <a:pt x="177" y="70"/>
                </a:lnTo>
                <a:close/>
                <a:moveTo>
                  <a:pt x="301" y="98"/>
                </a:moveTo>
                <a:lnTo>
                  <a:pt x="301" y="98"/>
                </a:lnTo>
                <a:cubicBezTo>
                  <a:pt x="301" y="0"/>
                  <a:pt x="301" y="0"/>
                  <a:pt x="301" y="0"/>
                </a:cubicBezTo>
                <a:cubicBezTo>
                  <a:pt x="124" y="159"/>
                  <a:pt x="124" y="159"/>
                  <a:pt x="124" y="159"/>
                </a:cubicBezTo>
                <a:cubicBezTo>
                  <a:pt x="301" y="327"/>
                  <a:pt x="301" y="327"/>
                  <a:pt x="301" y="327"/>
                </a:cubicBezTo>
                <a:cubicBezTo>
                  <a:pt x="301" y="221"/>
                  <a:pt x="301" y="221"/>
                  <a:pt x="301" y="221"/>
                </a:cubicBezTo>
                <a:cubicBezTo>
                  <a:pt x="381" y="221"/>
                  <a:pt x="435" y="230"/>
                  <a:pt x="496" y="336"/>
                </a:cubicBezTo>
                <a:cubicBezTo>
                  <a:pt x="496" y="336"/>
                  <a:pt x="488" y="98"/>
                  <a:pt x="301" y="98"/>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20" name="Freeform 54"/>
          <p:cNvSpPr>
            <a:spLocks noChangeArrowheads="1"/>
          </p:cNvSpPr>
          <p:nvPr/>
        </p:nvSpPr>
        <p:spPr bwMode="auto">
          <a:xfrm>
            <a:off x="4862513" y="2819400"/>
            <a:ext cx="596900" cy="528638"/>
          </a:xfrm>
          <a:custGeom>
            <a:avLst/>
            <a:gdLst>
              <a:gd name="T0" fmla="*/ 212 w 497"/>
              <a:gd name="T1" fmla="*/ 0 h 443"/>
              <a:gd name="T2" fmla="*/ 212 w 497"/>
              <a:gd name="T3" fmla="*/ 0 h 443"/>
              <a:gd name="T4" fmla="*/ 186 w 497"/>
              <a:gd name="T5" fmla="*/ 0 h 443"/>
              <a:gd name="T6" fmla="*/ 177 w 497"/>
              <a:gd name="T7" fmla="*/ 8 h 443"/>
              <a:gd name="T8" fmla="*/ 177 w 497"/>
              <a:gd name="T9" fmla="*/ 106 h 443"/>
              <a:gd name="T10" fmla="*/ 88 w 497"/>
              <a:gd name="T11" fmla="*/ 106 h 443"/>
              <a:gd name="T12" fmla="*/ 80 w 497"/>
              <a:gd name="T13" fmla="*/ 106 h 443"/>
              <a:gd name="T14" fmla="*/ 62 w 497"/>
              <a:gd name="T15" fmla="*/ 114 h 443"/>
              <a:gd name="T16" fmla="*/ 0 w 497"/>
              <a:gd name="T17" fmla="*/ 151 h 443"/>
              <a:gd name="T18" fmla="*/ 0 w 497"/>
              <a:gd name="T19" fmla="*/ 159 h 443"/>
              <a:gd name="T20" fmla="*/ 0 w 497"/>
              <a:gd name="T21" fmla="*/ 167 h 443"/>
              <a:gd name="T22" fmla="*/ 62 w 497"/>
              <a:gd name="T23" fmla="*/ 212 h 443"/>
              <a:gd name="T24" fmla="*/ 80 w 497"/>
              <a:gd name="T25" fmla="*/ 212 h 443"/>
              <a:gd name="T26" fmla="*/ 88 w 497"/>
              <a:gd name="T27" fmla="*/ 221 h 443"/>
              <a:gd name="T28" fmla="*/ 177 w 497"/>
              <a:gd name="T29" fmla="*/ 221 h 443"/>
              <a:gd name="T30" fmla="*/ 177 w 497"/>
              <a:gd name="T31" fmla="*/ 433 h 443"/>
              <a:gd name="T32" fmla="*/ 186 w 497"/>
              <a:gd name="T33" fmla="*/ 442 h 443"/>
              <a:gd name="T34" fmla="*/ 212 w 497"/>
              <a:gd name="T35" fmla="*/ 442 h 443"/>
              <a:gd name="T36" fmla="*/ 221 w 497"/>
              <a:gd name="T37" fmla="*/ 433 h 443"/>
              <a:gd name="T38" fmla="*/ 221 w 497"/>
              <a:gd name="T39" fmla="*/ 8 h 443"/>
              <a:gd name="T40" fmla="*/ 212 w 497"/>
              <a:gd name="T41" fmla="*/ 0 h 443"/>
              <a:gd name="T42" fmla="*/ 487 w 497"/>
              <a:gd name="T43" fmla="*/ 106 h 443"/>
              <a:gd name="T44" fmla="*/ 487 w 497"/>
              <a:gd name="T45" fmla="*/ 106 h 443"/>
              <a:gd name="T46" fmla="*/ 434 w 497"/>
              <a:gd name="T47" fmla="*/ 61 h 443"/>
              <a:gd name="T48" fmla="*/ 416 w 497"/>
              <a:gd name="T49" fmla="*/ 53 h 443"/>
              <a:gd name="T50" fmla="*/ 407 w 497"/>
              <a:gd name="T51" fmla="*/ 53 h 443"/>
              <a:gd name="T52" fmla="*/ 239 w 497"/>
              <a:gd name="T53" fmla="*/ 53 h 443"/>
              <a:gd name="T54" fmla="*/ 256 w 497"/>
              <a:gd name="T55" fmla="*/ 167 h 443"/>
              <a:gd name="T56" fmla="*/ 407 w 497"/>
              <a:gd name="T57" fmla="*/ 167 h 443"/>
              <a:gd name="T58" fmla="*/ 416 w 497"/>
              <a:gd name="T59" fmla="*/ 167 h 443"/>
              <a:gd name="T60" fmla="*/ 434 w 497"/>
              <a:gd name="T61" fmla="*/ 159 h 443"/>
              <a:gd name="T62" fmla="*/ 487 w 497"/>
              <a:gd name="T63" fmla="*/ 123 h 443"/>
              <a:gd name="T64" fmla="*/ 496 w 497"/>
              <a:gd name="T65" fmla="*/ 114 h 443"/>
              <a:gd name="T66" fmla="*/ 487 w 497"/>
              <a:gd name="T67" fmla="*/ 106 h 4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7" h="443">
                <a:moveTo>
                  <a:pt x="212" y="0"/>
                </a:moveTo>
                <a:lnTo>
                  <a:pt x="212" y="0"/>
                </a:lnTo>
                <a:cubicBezTo>
                  <a:pt x="186" y="0"/>
                  <a:pt x="186" y="0"/>
                  <a:pt x="186" y="0"/>
                </a:cubicBezTo>
                <a:lnTo>
                  <a:pt x="177" y="8"/>
                </a:lnTo>
                <a:cubicBezTo>
                  <a:pt x="177" y="106"/>
                  <a:pt x="177" y="106"/>
                  <a:pt x="177" y="106"/>
                </a:cubicBezTo>
                <a:cubicBezTo>
                  <a:pt x="88" y="106"/>
                  <a:pt x="88" y="106"/>
                  <a:pt x="88" y="106"/>
                </a:cubicBezTo>
                <a:lnTo>
                  <a:pt x="80" y="106"/>
                </a:lnTo>
                <a:cubicBezTo>
                  <a:pt x="71" y="106"/>
                  <a:pt x="71" y="106"/>
                  <a:pt x="62" y="114"/>
                </a:cubicBezTo>
                <a:cubicBezTo>
                  <a:pt x="0" y="151"/>
                  <a:pt x="0" y="151"/>
                  <a:pt x="0" y="151"/>
                </a:cubicBezTo>
                <a:cubicBezTo>
                  <a:pt x="0" y="159"/>
                  <a:pt x="0" y="159"/>
                  <a:pt x="0" y="159"/>
                </a:cubicBezTo>
                <a:cubicBezTo>
                  <a:pt x="0" y="167"/>
                  <a:pt x="0" y="167"/>
                  <a:pt x="0" y="167"/>
                </a:cubicBezTo>
                <a:cubicBezTo>
                  <a:pt x="62" y="212"/>
                  <a:pt x="62" y="212"/>
                  <a:pt x="62" y="212"/>
                </a:cubicBezTo>
                <a:cubicBezTo>
                  <a:pt x="71" y="212"/>
                  <a:pt x="71" y="212"/>
                  <a:pt x="80" y="212"/>
                </a:cubicBezTo>
                <a:cubicBezTo>
                  <a:pt x="80" y="221"/>
                  <a:pt x="88" y="221"/>
                  <a:pt x="88" y="221"/>
                </a:cubicBezTo>
                <a:cubicBezTo>
                  <a:pt x="177" y="221"/>
                  <a:pt x="177" y="221"/>
                  <a:pt x="177" y="221"/>
                </a:cubicBezTo>
                <a:cubicBezTo>
                  <a:pt x="177" y="433"/>
                  <a:pt x="177" y="433"/>
                  <a:pt x="177" y="433"/>
                </a:cubicBezTo>
                <a:cubicBezTo>
                  <a:pt x="177" y="442"/>
                  <a:pt x="186" y="442"/>
                  <a:pt x="186" y="442"/>
                </a:cubicBezTo>
                <a:cubicBezTo>
                  <a:pt x="212" y="442"/>
                  <a:pt x="212" y="442"/>
                  <a:pt x="212" y="442"/>
                </a:cubicBezTo>
                <a:cubicBezTo>
                  <a:pt x="212" y="442"/>
                  <a:pt x="221" y="442"/>
                  <a:pt x="221" y="433"/>
                </a:cubicBezTo>
                <a:cubicBezTo>
                  <a:pt x="221" y="8"/>
                  <a:pt x="221" y="8"/>
                  <a:pt x="221" y="8"/>
                </a:cubicBezTo>
                <a:lnTo>
                  <a:pt x="212" y="0"/>
                </a:lnTo>
                <a:close/>
                <a:moveTo>
                  <a:pt x="487" y="106"/>
                </a:moveTo>
                <a:lnTo>
                  <a:pt x="487" y="106"/>
                </a:lnTo>
                <a:cubicBezTo>
                  <a:pt x="434" y="61"/>
                  <a:pt x="434" y="61"/>
                  <a:pt x="434" y="61"/>
                </a:cubicBezTo>
                <a:cubicBezTo>
                  <a:pt x="425" y="61"/>
                  <a:pt x="425" y="61"/>
                  <a:pt x="416" y="53"/>
                </a:cubicBezTo>
                <a:lnTo>
                  <a:pt x="407" y="53"/>
                </a:lnTo>
                <a:cubicBezTo>
                  <a:pt x="239" y="53"/>
                  <a:pt x="239" y="53"/>
                  <a:pt x="239" y="53"/>
                </a:cubicBezTo>
                <a:cubicBezTo>
                  <a:pt x="256" y="167"/>
                  <a:pt x="256" y="167"/>
                  <a:pt x="256" y="167"/>
                </a:cubicBezTo>
                <a:cubicBezTo>
                  <a:pt x="407" y="167"/>
                  <a:pt x="407" y="167"/>
                  <a:pt x="407" y="167"/>
                </a:cubicBezTo>
                <a:lnTo>
                  <a:pt x="416" y="167"/>
                </a:lnTo>
                <a:cubicBezTo>
                  <a:pt x="425" y="167"/>
                  <a:pt x="425" y="159"/>
                  <a:pt x="434" y="159"/>
                </a:cubicBezTo>
                <a:cubicBezTo>
                  <a:pt x="487" y="123"/>
                  <a:pt x="487" y="123"/>
                  <a:pt x="487" y="123"/>
                </a:cubicBezTo>
                <a:cubicBezTo>
                  <a:pt x="496" y="114"/>
                  <a:pt x="496" y="114"/>
                  <a:pt x="496" y="114"/>
                </a:cubicBezTo>
                <a:cubicBezTo>
                  <a:pt x="496" y="106"/>
                  <a:pt x="496" y="106"/>
                  <a:pt x="487" y="106"/>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21" name="Freeform 55"/>
          <p:cNvSpPr>
            <a:spLocks noChangeArrowheads="1"/>
          </p:cNvSpPr>
          <p:nvPr/>
        </p:nvSpPr>
        <p:spPr bwMode="auto">
          <a:xfrm>
            <a:off x="3792538" y="2789238"/>
            <a:ext cx="363537" cy="614362"/>
          </a:xfrm>
          <a:custGeom>
            <a:avLst/>
            <a:gdLst>
              <a:gd name="T0" fmla="*/ 284 w 303"/>
              <a:gd name="T1" fmla="*/ 363 h 514"/>
              <a:gd name="T2" fmla="*/ 284 w 303"/>
              <a:gd name="T3" fmla="*/ 363 h 514"/>
              <a:gd name="T4" fmla="*/ 222 w 303"/>
              <a:gd name="T5" fmla="*/ 168 h 514"/>
              <a:gd name="T6" fmla="*/ 89 w 303"/>
              <a:gd name="T7" fmla="*/ 106 h 514"/>
              <a:gd name="T8" fmla="*/ 45 w 303"/>
              <a:gd name="T9" fmla="*/ 9 h 514"/>
              <a:gd name="T10" fmla="*/ 19 w 303"/>
              <a:gd name="T11" fmla="*/ 0 h 514"/>
              <a:gd name="T12" fmla="*/ 10 w 303"/>
              <a:gd name="T13" fmla="*/ 27 h 514"/>
              <a:gd name="T14" fmla="*/ 63 w 303"/>
              <a:gd name="T15" fmla="*/ 124 h 514"/>
              <a:gd name="T16" fmla="*/ 19 w 303"/>
              <a:gd name="T17" fmla="*/ 239 h 514"/>
              <a:gd name="T18" fmla="*/ 72 w 303"/>
              <a:gd name="T19" fmla="*/ 434 h 514"/>
              <a:gd name="T20" fmla="*/ 204 w 303"/>
              <a:gd name="T21" fmla="*/ 497 h 514"/>
              <a:gd name="T22" fmla="*/ 284 w 303"/>
              <a:gd name="T23" fmla="*/ 363 h 514"/>
              <a:gd name="T24" fmla="*/ 125 w 303"/>
              <a:gd name="T25" fmla="*/ 222 h 514"/>
              <a:gd name="T26" fmla="*/ 125 w 303"/>
              <a:gd name="T27" fmla="*/ 222 h 514"/>
              <a:gd name="T28" fmla="*/ 81 w 303"/>
              <a:gd name="T29" fmla="*/ 203 h 514"/>
              <a:gd name="T30" fmla="*/ 98 w 303"/>
              <a:gd name="T31" fmla="*/ 159 h 514"/>
              <a:gd name="T32" fmla="*/ 142 w 303"/>
              <a:gd name="T33" fmla="*/ 178 h 514"/>
              <a:gd name="T34" fmla="*/ 125 w 303"/>
              <a:gd name="T35" fmla="*/ 222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3" h="514">
                <a:moveTo>
                  <a:pt x="284" y="363"/>
                </a:moveTo>
                <a:lnTo>
                  <a:pt x="284" y="363"/>
                </a:lnTo>
                <a:cubicBezTo>
                  <a:pt x="222" y="168"/>
                  <a:pt x="222" y="168"/>
                  <a:pt x="222" y="168"/>
                </a:cubicBezTo>
                <a:cubicBezTo>
                  <a:pt x="204" y="124"/>
                  <a:pt x="142" y="88"/>
                  <a:pt x="89" y="106"/>
                </a:cubicBezTo>
                <a:cubicBezTo>
                  <a:pt x="45" y="9"/>
                  <a:pt x="45" y="9"/>
                  <a:pt x="45" y="9"/>
                </a:cubicBezTo>
                <a:cubicBezTo>
                  <a:pt x="36" y="0"/>
                  <a:pt x="28" y="0"/>
                  <a:pt x="19" y="0"/>
                </a:cubicBezTo>
                <a:cubicBezTo>
                  <a:pt x="10" y="9"/>
                  <a:pt x="10" y="18"/>
                  <a:pt x="10" y="27"/>
                </a:cubicBezTo>
                <a:cubicBezTo>
                  <a:pt x="63" y="124"/>
                  <a:pt x="63" y="124"/>
                  <a:pt x="63" y="124"/>
                </a:cubicBezTo>
                <a:cubicBezTo>
                  <a:pt x="28" y="141"/>
                  <a:pt x="0" y="194"/>
                  <a:pt x="19" y="239"/>
                </a:cubicBezTo>
                <a:cubicBezTo>
                  <a:pt x="72" y="434"/>
                  <a:pt x="72" y="434"/>
                  <a:pt x="72" y="434"/>
                </a:cubicBezTo>
                <a:cubicBezTo>
                  <a:pt x="81" y="487"/>
                  <a:pt x="142" y="513"/>
                  <a:pt x="204" y="497"/>
                </a:cubicBezTo>
                <a:cubicBezTo>
                  <a:pt x="267" y="469"/>
                  <a:pt x="302" y="407"/>
                  <a:pt x="284" y="363"/>
                </a:cubicBezTo>
                <a:close/>
                <a:moveTo>
                  <a:pt x="125" y="222"/>
                </a:moveTo>
                <a:lnTo>
                  <a:pt x="125" y="222"/>
                </a:lnTo>
                <a:cubicBezTo>
                  <a:pt x="107" y="231"/>
                  <a:pt x="89" y="222"/>
                  <a:pt x="81" y="203"/>
                </a:cubicBezTo>
                <a:cubicBezTo>
                  <a:pt x="72" y="186"/>
                  <a:pt x="81" y="159"/>
                  <a:pt x="98" y="159"/>
                </a:cubicBezTo>
                <a:cubicBezTo>
                  <a:pt x="125" y="150"/>
                  <a:pt x="142" y="159"/>
                  <a:pt x="142" y="178"/>
                </a:cubicBezTo>
                <a:cubicBezTo>
                  <a:pt x="151" y="194"/>
                  <a:pt x="142" y="222"/>
                  <a:pt x="125" y="222"/>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27" name="Freeform 61"/>
          <p:cNvSpPr>
            <a:spLocks noChangeArrowheads="1"/>
          </p:cNvSpPr>
          <p:nvPr/>
        </p:nvSpPr>
        <p:spPr bwMode="auto">
          <a:xfrm>
            <a:off x="21507450" y="6515100"/>
            <a:ext cx="449263" cy="347663"/>
          </a:xfrm>
          <a:custGeom>
            <a:avLst/>
            <a:gdLst>
              <a:gd name="T0" fmla="*/ 54 w 374"/>
              <a:gd name="T1" fmla="*/ 221 h 293"/>
              <a:gd name="T2" fmla="*/ 54 w 374"/>
              <a:gd name="T3" fmla="*/ 221 h 293"/>
              <a:gd name="T4" fmla="*/ 248 w 374"/>
              <a:gd name="T5" fmla="*/ 221 h 293"/>
              <a:gd name="T6" fmla="*/ 248 w 374"/>
              <a:gd name="T7" fmla="*/ 292 h 293"/>
              <a:gd name="T8" fmla="*/ 373 w 374"/>
              <a:gd name="T9" fmla="*/ 186 h 293"/>
              <a:gd name="T10" fmla="*/ 248 w 374"/>
              <a:gd name="T11" fmla="*/ 71 h 293"/>
              <a:gd name="T12" fmla="*/ 248 w 374"/>
              <a:gd name="T13" fmla="*/ 150 h 293"/>
              <a:gd name="T14" fmla="*/ 71 w 374"/>
              <a:gd name="T15" fmla="*/ 150 h 293"/>
              <a:gd name="T16" fmla="*/ 71 w 374"/>
              <a:gd name="T17" fmla="*/ 0 h 293"/>
              <a:gd name="T18" fmla="*/ 0 w 374"/>
              <a:gd name="T19" fmla="*/ 0 h 293"/>
              <a:gd name="T20" fmla="*/ 0 w 374"/>
              <a:gd name="T21" fmla="*/ 168 h 293"/>
              <a:gd name="T22" fmla="*/ 54 w 374"/>
              <a:gd name="T23" fmla="*/ 22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4" h="293">
                <a:moveTo>
                  <a:pt x="54" y="221"/>
                </a:moveTo>
                <a:lnTo>
                  <a:pt x="54" y="221"/>
                </a:lnTo>
                <a:cubicBezTo>
                  <a:pt x="248" y="221"/>
                  <a:pt x="248" y="221"/>
                  <a:pt x="248" y="221"/>
                </a:cubicBezTo>
                <a:cubicBezTo>
                  <a:pt x="248" y="292"/>
                  <a:pt x="248" y="292"/>
                  <a:pt x="248" y="292"/>
                </a:cubicBezTo>
                <a:cubicBezTo>
                  <a:pt x="373" y="186"/>
                  <a:pt x="373" y="186"/>
                  <a:pt x="373" y="186"/>
                </a:cubicBezTo>
                <a:cubicBezTo>
                  <a:pt x="248" y="71"/>
                  <a:pt x="248" y="71"/>
                  <a:pt x="248" y="71"/>
                </a:cubicBezTo>
                <a:cubicBezTo>
                  <a:pt x="248" y="150"/>
                  <a:pt x="248" y="150"/>
                  <a:pt x="248" y="150"/>
                </a:cubicBezTo>
                <a:cubicBezTo>
                  <a:pt x="71" y="150"/>
                  <a:pt x="71" y="150"/>
                  <a:pt x="71" y="150"/>
                </a:cubicBezTo>
                <a:cubicBezTo>
                  <a:pt x="71" y="0"/>
                  <a:pt x="71" y="0"/>
                  <a:pt x="71" y="0"/>
                </a:cubicBezTo>
                <a:cubicBezTo>
                  <a:pt x="0" y="0"/>
                  <a:pt x="0" y="0"/>
                  <a:pt x="0" y="0"/>
                </a:cubicBezTo>
                <a:cubicBezTo>
                  <a:pt x="0" y="168"/>
                  <a:pt x="0" y="168"/>
                  <a:pt x="0" y="168"/>
                </a:cubicBezTo>
                <a:cubicBezTo>
                  <a:pt x="0" y="195"/>
                  <a:pt x="27" y="221"/>
                  <a:pt x="54" y="221"/>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28" name="Freeform 62"/>
          <p:cNvSpPr>
            <a:spLocks noChangeArrowheads="1"/>
          </p:cNvSpPr>
          <p:nvPr/>
        </p:nvSpPr>
        <p:spPr bwMode="auto">
          <a:xfrm>
            <a:off x="17978438" y="5214938"/>
            <a:ext cx="465137" cy="492125"/>
          </a:xfrm>
          <a:custGeom>
            <a:avLst/>
            <a:gdLst>
              <a:gd name="T0" fmla="*/ 141 w 390"/>
              <a:gd name="T1" fmla="*/ 319 h 409"/>
              <a:gd name="T2" fmla="*/ 141 w 390"/>
              <a:gd name="T3" fmla="*/ 319 h 409"/>
              <a:gd name="T4" fmla="*/ 124 w 390"/>
              <a:gd name="T5" fmla="*/ 345 h 409"/>
              <a:gd name="T6" fmla="*/ 61 w 390"/>
              <a:gd name="T7" fmla="*/ 345 h 409"/>
              <a:gd name="T8" fmla="*/ 44 w 390"/>
              <a:gd name="T9" fmla="*/ 311 h 409"/>
              <a:gd name="T10" fmla="*/ 61 w 390"/>
              <a:gd name="T11" fmla="*/ 283 h 409"/>
              <a:gd name="T12" fmla="*/ 133 w 390"/>
              <a:gd name="T13" fmla="*/ 204 h 409"/>
              <a:gd name="T14" fmla="*/ 195 w 390"/>
              <a:gd name="T15" fmla="*/ 186 h 409"/>
              <a:gd name="T16" fmla="*/ 230 w 390"/>
              <a:gd name="T17" fmla="*/ 186 h 409"/>
              <a:gd name="T18" fmla="*/ 230 w 390"/>
              <a:gd name="T19" fmla="*/ 160 h 409"/>
              <a:gd name="T20" fmla="*/ 97 w 390"/>
              <a:gd name="T21" fmla="*/ 168 h 409"/>
              <a:gd name="T22" fmla="*/ 26 w 390"/>
              <a:gd name="T23" fmla="*/ 248 h 409"/>
              <a:gd name="T24" fmla="*/ 0 w 390"/>
              <a:gd name="T25" fmla="*/ 311 h 409"/>
              <a:gd name="T26" fmla="*/ 26 w 390"/>
              <a:gd name="T27" fmla="*/ 381 h 409"/>
              <a:gd name="T28" fmla="*/ 88 w 390"/>
              <a:gd name="T29" fmla="*/ 408 h 409"/>
              <a:gd name="T30" fmla="*/ 159 w 390"/>
              <a:gd name="T31" fmla="*/ 381 h 409"/>
              <a:gd name="T32" fmla="*/ 177 w 390"/>
              <a:gd name="T33" fmla="*/ 355 h 409"/>
              <a:gd name="T34" fmla="*/ 177 w 390"/>
              <a:gd name="T35" fmla="*/ 319 h 409"/>
              <a:gd name="T36" fmla="*/ 141 w 390"/>
              <a:gd name="T37" fmla="*/ 319 h 409"/>
              <a:gd name="T38" fmla="*/ 363 w 390"/>
              <a:gd name="T39" fmla="*/ 36 h 409"/>
              <a:gd name="T40" fmla="*/ 363 w 390"/>
              <a:gd name="T41" fmla="*/ 36 h 409"/>
              <a:gd name="T42" fmla="*/ 239 w 390"/>
              <a:gd name="T43" fmla="*/ 36 h 409"/>
              <a:gd name="T44" fmla="*/ 212 w 390"/>
              <a:gd name="T45" fmla="*/ 53 h 409"/>
              <a:gd name="T46" fmla="*/ 212 w 390"/>
              <a:gd name="T47" fmla="*/ 89 h 409"/>
              <a:gd name="T48" fmla="*/ 248 w 390"/>
              <a:gd name="T49" fmla="*/ 89 h 409"/>
              <a:gd name="T50" fmla="*/ 274 w 390"/>
              <a:gd name="T51" fmla="*/ 71 h 409"/>
              <a:gd name="T52" fmla="*/ 327 w 390"/>
              <a:gd name="T53" fmla="*/ 71 h 409"/>
              <a:gd name="T54" fmla="*/ 345 w 390"/>
              <a:gd name="T55" fmla="*/ 107 h 409"/>
              <a:gd name="T56" fmla="*/ 327 w 390"/>
              <a:gd name="T57" fmla="*/ 133 h 409"/>
              <a:gd name="T58" fmla="*/ 257 w 390"/>
              <a:gd name="T59" fmla="*/ 213 h 409"/>
              <a:gd name="T60" fmla="*/ 195 w 390"/>
              <a:gd name="T61" fmla="*/ 221 h 409"/>
              <a:gd name="T62" fmla="*/ 159 w 390"/>
              <a:gd name="T63" fmla="*/ 221 h 409"/>
              <a:gd name="T64" fmla="*/ 159 w 390"/>
              <a:gd name="T65" fmla="*/ 257 h 409"/>
              <a:gd name="T66" fmla="*/ 212 w 390"/>
              <a:gd name="T67" fmla="*/ 283 h 409"/>
              <a:gd name="T68" fmla="*/ 283 w 390"/>
              <a:gd name="T69" fmla="*/ 248 h 409"/>
              <a:gd name="T70" fmla="*/ 363 w 390"/>
              <a:gd name="T71" fmla="*/ 168 h 409"/>
              <a:gd name="T72" fmla="*/ 389 w 390"/>
              <a:gd name="T73" fmla="*/ 107 h 409"/>
              <a:gd name="T74" fmla="*/ 363 w 390"/>
              <a:gd name="T75" fmla="*/ 36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90" h="409">
                <a:moveTo>
                  <a:pt x="141" y="319"/>
                </a:moveTo>
                <a:lnTo>
                  <a:pt x="141" y="319"/>
                </a:lnTo>
                <a:cubicBezTo>
                  <a:pt x="124" y="345"/>
                  <a:pt x="124" y="345"/>
                  <a:pt x="124" y="345"/>
                </a:cubicBezTo>
                <a:cubicBezTo>
                  <a:pt x="106" y="364"/>
                  <a:pt x="79" y="364"/>
                  <a:pt x="61" y="345"/>
                </a:cubicBezTo>
                <a:cubicBezTo>
                  <a:pt x="53" y="336"/>
                  <a:pt x="44" y="319"/>
                  <a:pt x="44" y="311"/>
                </a:cubicBezTo>
                <a:cubicBezTo>
                  <a:pt x="44" y="301"/>
                  <a:pt x="53" y="292"/>
                  <a:pt x="61" y="283"/>
                </a:cubicBezTo>
                <a:cubicBezTo>
                  <a:pt x="133" y="204"/>
                  <a:pt x="133" y="204"/>
                  <a:pt x="133" y="204"/>
                </a:cubicBezTo>
                <a:cubicBezTo>
                  <a:pt x="150" y="195"/>
                  <a:pt x="177" y="168"/>
                  <a:pt x="195" y="186"/>
                </a:cubicBezTo>
                <a:cubicBezTo>
                  <a:pt x="204" y="204"/>
                  <a:pt x="221" y="204"/>
                  <a:pt x="230" y="186"/>
                </a:cubicBezTo>
                <a:cubicBezTo>
                  <a:pt x="239" y="177"/>
                  <a:pt x="239" y="168"/>
                  <a:pt x="230" y="160"/>
                </a:cubicBezTo>
                <a:cubicBezTo>
                  <a:pt x="195" y="124"/>
                  <a:pt x="141" y="124"/>
                  <a:pt x="97" y="168"/>
                </a:cubicBezTo>
                <a:cubicBezTo>
                  <a:pt x="26" y="248"/>
                  <a:pt x="26" y="248"/>
                  <a:pt x="26" y="248"/>
                </a:cubicBezTo>
                <a:cubicBezTo>
                  <a:pt x="8" y="266"/>
                  <a:pt x="0" y="283"/>
                  <a:pt x="0" y="311"/>
                </a:cubicBezTo>
                <a:cubicBezTo>
                  <a:pt x="0" y="336"/>
                  <a:pt x="8" y="364"/>
                  <a:pt x="26" y="381"/>
                </a:cubicBezTo>
                <a:cubicBezTo>
                  <a:pt x="44" y="399"/>
                  <a:pt x="70" y="408"/>
                  <a:pt x="88" y="408"/>
                </a:cubicBezTo>
                <a:cubicBezTo>
                  <a:pt x="114" y="408"/>
                  <a:pt x="141" y="399"/>
                  <a:pt x="159" y="381"/>
                </a:cubicBezTo>
                <a:cubicBezTo>
                  <a:pt x="177" y="355"/>
                  <a:pt x="177" y="355"/>
                  <a:pt x="177" y="355"/>
                </a:cubicBezTo>
                <a:cubicBezTo>
                  <a:pt x="186" y="345"/>
                  <a:pt x="186" y="328"/>
                  <a:pt x="177" y="319"/>
                </a:cubicBezTo>
                <a:cubicBezTo>
                  <a:pt x="168" y="311"/>
                  <a:pt x="150" y="311"/>
                  <a:pt x="141" y="319"/>
                </a:cubicBezTo>
                <a:close/>
                <a:moveTo>
                  <a:pt x="363" y="36"/>
                </a:moveTo>
                <a:lnTo>
                  <a:pt x="363" y="36"/>
                </a:lnTo>
                <a:cubicBezTo>
                  <a:pt x="327" y="0"/>
                  <a:pt x="274" y="0"/>
                  <a:pt x="239" y="36"/>
                </a:cubicBezTo>
                <a:cubicBezTo>
                  <a:pt x="212" y="53"/>
                  <a:pt x="212" y="53"/>
                  <a:pt x="212" y="53"/>
                </a:cubicBezTo>
                <a:cubicBezTo>
                  <a:pt x="204" y="71"/>
                  <a:pt x="204" y="80"/>
                  <a:pt x="212" y="89"/>
                </a:cubicBezTo>
                <a:cubicBezTo>
                  <a:pt x="221" y="98"/>
                  <a:pt x="239" y="98"/>
                  <a:pt x="248" y="89"/>
                </a:cubicBezTo>
                <a:cubicBezTo>
                  <a:pt x="274" y="71"/>
                  <a:pt x="274" y="71"/>
                  <a:pt x="274" y="71"/>
                </a:cubicBezTo>
                <a:cubicBezTo>
                  <a:pt x="292" y="53"/>
                  <a:pt x="318" y="53"/>
                  <a:pt x="327" y="71"/>
                </a:cubicBezTo>
                <a:cubicBezTo>
                  <a:pt x="336" y="80"/>
                  <a:pt x="345" y="89"/>
                  <a:pt x="345" y="107"/>
                </a:cubicBezTo>
                <a:cubicBezTo>
                  <a:pt x="345" y="115"/>
                  <a:pt x="336" y="124"/>
                  <a:pt x="327" y="133"/>
                </a:cubicBezTo>
                <a:cubicBezTo>
                  <a:pt x="257" y="213"/>
                  <a:pt x="257" y="213"/>
                  <a:pt x="257" y="213"/>
                </a:cubicBezTo>
                <a:cubicBezTo>
                  <a:pt x="212" y="248"/>
                  <a:pt x="204" y="230"/>
                  <a:pt x="195" y="221"/>
                </a:cubicBezTo>
                <a:cubicBezTo>
                  <a:pt x="186" y="213"/>
                  <a:pt x="168" y="213"/>
                  <a:pt x="159" y="221"/>
                </a:cubicBezTo>
                <a:cubicBezTo>
                  <a:pt x="150" y="230"/>
                  <a:pt x="150" y="248"/>
                  <a:pt x="159" y="257"/>
                </a:cubicBezTo>
                <a:cubicBezTo>
                  <a:pt x="177" y="275"/>
                  <a:pt x="195" y="283"/>
                  <a:pt x="212" y="283"/>
                </a:cubicBezTo>
                <a:cubicBezTo>
                  <a:pt x="239" y="283"/>
                  <a:pt x="265" y="275"/>
                  <a:pt x="283" y="248"/>
                </a:cubicBezTo>
                <a:cubicBezTo>
                  <a:pt x="363" y="168"/>
                  <a:pt x="363" y="168"/>
                  <a:pt x="363" y="168"/>
                </a:cubicBezTo>
                <a:cubicBezTo>
                  <a:pt x="380" y="151"/>
                  <a:pt x="389" y="124"/>
                  <a:pt x="389" y="107"/>
                </a:cubicBezTo>
                <a:cubicBezTo>
                  <a:pt x="389" y="80"/>
                  <a:pt x="380" y="53"/>
                  <a:pt x="363" y="36"/>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29" name="Freeform 63"/>
          <p:cNvSpPr>
            <a:spLocks noChangeArrowheads="1"/>
          </p:cNvSpPr>
          <p:nvPr/>
        </p:nvSpPr>
        <p:spPr bwMode="auto">
          <a:xfrm>
            <a:off x="7300913" y="5257800"/>
            <a:ext cx="460375" cy="411163"/>
          </a:xfrm>
          <a:custGeom>
            <a:avLst/>
            <a:gdLst>
              <a:gd name="T0" fmla="*/ 345 w 390"/>
              <a:gd name="T1" fmla="*/ 0 h 346"/>
              <a:gd name="T2" fmla="*/ 345 w 390"/>
              <a:gd name="T3" fmla="*/ 0 h 346"/>
              <a:gd name="T4" fmla="*/ 44 w 390"/>
              <a:gd name="T5" fmla="*/ 0 h 346"/>
              <a:gd name="T6" fmla="*/ 0 w 390"/>
              <a:gd name="T7" fmla="*/ 44 h 346"/>
              <a:gd name="T8" fmla="*/ 0 w 390"/>
              <a:gd name="T9" fmla="*/ 221 h 346"/>
              <a:gd name="T10" fmla="*/ 44 w 390"/>
              <a:gd name="T11" fmla="*/ 265 h 346"/>
              <a:gd name="T12" fmla="*/ 142 w 390"/>
              <a:gd name="T13" fmla="*/ 265 h 346"/>
              <a:gd name="T14" fmla="*/ 248 w 390"/>
              <a:gd name="T15" fmla="*/ 345 h 346"/>
              <a:gd name="T16" fmla="*/ 248 w 390"/>
              <a:gd name="T17" fmla="*/ 265 h 346"/>
              <a:gd name="T18" fmla="*/ 345 w 390"/>
              <a:gd name="T19" fmla="*/ 265 h 346"/>
              <a:gd name="T20" fmla="*/ 389 w 390"/>
              <a:gd name="T21" fmla="*/ 221 h 346"/>
              <a:gd name="T22" fmla="*/ 389 w 390"/>
              <a:gd name="T23" fmla="*/ 44 h 346"/>
              <a:gd name="T24" fmla="*/ 345 w 390"/>
              <a:gd name="T25" fmla="*/ 0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90" h="346">
                <a:moveTo>
                  <a:pt x="345" y="0"/>
                </a:moveTo>
                <a:lnTo>
                  <a:pt x="345" y="0"/>
                </a:lnTo>
                <a:cubicBezTo>
                  <a:pt x="44" y="0"/>
                  <a:pt x="44" y="0"/>
                  <a:pt x="44" y="0"/>
                </a:cubicBezTo>
                <a:cubicBezTo>
                  <a:pt x="17" y="0"/>
                  <a:pt x="0" y="17"/>
                  <a:pt x="0" y="44"/>
                </a:cubicBezTo>
                <a:cubicBezTo>
                  <a:pt x="0" y="221"/>
                  <a:pt x="0" y="221"/>
                  <a:pt x="0" y="221"/>
                </a:cubicBezTo>
                <a:cubicBezTo>
                  <a:pt x="0" y="247"/>
                  <a:pt x="17" y="265"/>
                  <a:pt x="44" y="265"/>
                </a:cubicBezTo>
                <a:cubicBezTo>
                  <a:pt x="142" y="265"/>
                  <a:pt x="142" y="265"/>
                  <a:pt x="142" y="265"/>
                </a:cubicBezTo>
                <a:cubicBezTo>
                  <a:pt x="248" y="345"/>
                  <a:pt x="248" y="345"/>
                  <a:pt x="248" y="345"/>
                </a:cubicBezTo>
                <a:cubicBezTo>
                  <a:pt x="248" y="265"/>
                  <a:pt x="248" y="265"/>
                  <a:pt x="248" y="265"/>
                </a:cubicBezTo>
                <a:cubicBezTo>
                  <a:pt x="345" y="265"/>
                  <a:pt x="345" y="265"/>
                  <a:pt x="345" y="265"/>
                </a:cubicBezTo>
                <a:cubicBezTo>
                  <a:pt x="372" y="265"/>
                  <a:pt x="389" y="247"/>
                  <a:pt x="389" y="221"/>
                </a:cubicBezTo>
                <a:cubicBezTo>
                  <a:pt x="389" y="44"/>
                  <a:pt x="389" y="44"/>
                  <a:pt x="389" y="44"/>
                </a:cubicBezTo>
                <a:cubicBezTo>
                  <a:pt x="389" y="17"/>
                  <a:pt x="372" y="0"/>
                  <a:pt x="345" y="0"/>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30" name="Freeform 64"/>
          <p:cNvSpPr>
            <a:spLocks noChangeArrowheads="1"/>
          </p:cNvSpPr>
          <p:nvPr/>
        </p:nvSpPr>
        <p:spPr bwMode="auto">
          <a:xfrm>
            <a:off x="17948275" y="4017963"/>
            <a:ext cx="533400" cy="520700"/>
          </a:xfrm>
          <a:custGeom>
            <a:avLst/>
            <a:gdLst>
              <a:gd name="T0" fmla="*/ 222 w 444"/>
              <a:gd name="T1" fmla="*/ 0 h 435"/>
              <a:gd name="T2" fmla="*/ 284 w 444"/>
              <a:gd name="T3" fmla="*/ 160 h 435"/>
              <a:gd name="T4" fmla="*/ 443 w 444"/>
              <a:gd name="T5" fmla="*/ 160 h 435"/>
              <a:gd name="T6" fmla="*/ 310 w 444"/>
              <a:gd name="T7" fmla="*/ 257 h 435"/>
              <a:gd name="T8" fmla="*/ 354 w 444"/>
              <a:gd name="T9" fmla="*/ 434 h 435"/>
              <a:gd name="T10" fmla="*/ 222 w 444"/>
              <a:gd name="T11" fmla="*/ 327 h 435"/>
              <a:gd name="T12" fmla="*/ 88 w 444"/>
              <a:gd name="T13" fmla="*/ 434 h 435"/>
              <a:gd name="T14" fmla="*/ 133 w 444"/>
              <a:gd name="T15" fmla="*/ 257 h 435"/>
              <a:gd name="T16" fmla="*/ 0 w 444"/>
              <a:gd name="T17" fmla="*/ 160 h 435"/>
              <a:gd name="T18" fmla="*/ 160 w 444"/>
              <a:gd name="T19" fmla="*/ 160 h 435"/>
              <a:gd name="T20" fmla="*/ 222 w 444"/>
              <a:gd name="T21"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4" h="435">
                <a:moveTo>
                  <a:pt x="222" y="0"/>
                </a:moveTo>
                <a:lnTo>
                  <a:pt x="284" y="160"/>
                </a:lnTo>
                <a:lnTo>
                  <a:pt x="443" y="160"/>
                </a:lnTo>
                <a:lnTo>
                  <a:pt x="310" y="257"/>
                </a:lnTo>
                <a:lnTo>
                  <a:pt x="354" y="434"/>
                </a:lnTo>
                <a:lnTo>
                  <a:pt x="222" y="327"/>
                </a:lnTo>
                <a:lnTo>
                  <a:pt x="88" y="434"/>
                </a:lnTo>
                <a:lnTo>
                  <a:pt x="133" y="257"/>
                </a:lnTo>
                <a:lnTo>
                  <a:pt x="0" y="160"/>
                </a:lnTo>
                <a:lnTo>
                  <a:pt x="160" y="160"/>
                </a:lnTo>
                <a:lnTo>
                  <a:pt x="222" y="0"/>
                </a:ln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31" name="Freeform 65"/>
          <p:cNvSpPr>
            <a:spLocks noChangeArrowheads="1"/>
          </p:cNvSpPr>
          <p:nvPr/>
        </p:nvSpPr>
        <p:spPr bwMode="auto">
          <a:xfrm>
            <a:off x="2530475" y="6400800"/>
            <a:ext cx="504825" cy="500063"/>
          </a:xfrm>
          <a:custGeom>
            <a:avLst/>
            <a:gdLst>
              <a:gd name="T0" fmla="*/ 381 w 417"/>
              <a:gd name="T1" fmla="*/ 203 h 417"/>
              <a:gd name="T2" fmla="*/ 381 w 417"/>
              <a:gd name="T3" fmla="*/ 203 h 417"/>
              <a:gd name="T4" fmla="*/ 416 w 417"/>
              <a:gd name="T5" fmla="*/ 141 h 417"/>
              <a:gd name="T6" fmla="*/ 408 w 417"/>
              <a:gd name="T7" fmla="*/ 106 h 417"/>
              <a:gd name="T8" fmla="*/ 337 w 417"/>
              <a:gd name="T9" fmla="*/ 79 h 417"/>
              <a:gd name="T10" fmla="*/ 319 w 417"/>
              <a:gd name="T11" fmla="*/ 17 h 417"/>
              <a:gd name="T12" fmla="*/ 275 w 417"/>
              <a:gd name="T13" fmla="*/ 0 h 417"/>
              <a:gd name="T14" fmla="*/ 213 w 417"/>
              <a:gd name="T15" fmla="*/ 35 h 417"/>
              <a:gd name="T16" fmla="*/ 151 w 417"/>
              <a:gd name="T17" fmla="*/ 0 h 417"/>
              <a:gd name="T18" fmla="*/ 107 w 417"/>
              <a:gd name="T19" fmla="*/ 17 h 417"/>
              <a:gd name="T20" fmla="*/ 89 w 417"/>
              <a:gd name="T21" fmla="*/ 79 h 417"/>
              <a:gd name="T22" fmla="*/ 18 w 417"/>
              <a:gd name="T23" fmla="*/ 106 h 417"/>
              <a:gd name="T24" fmla="*/ 0 w 417"/>
              <a:gd name="T25" fmla="*/ 141 h 417"/>
              <a:gd name="T26" fmla="*/ 44 w 417"/>
              <a:gd name="T27" fmla="*/ 203 h 417"/>
              <a:gd name="T28" fmla="*/ 0 w 417"/>
              <a:gd name="T29" fmla="*/ 275 h 417"/>
              <a:gd name="T30" fmla="*/ 18 w 417"/>
              <a:gd name="T31" fmla="*/ 310 h 417"/>
              <a:gd name="T32" fmla="*/ 89 w 417"/>
              <a:gd name="T33" fmla="*/ 328 h 417"/>
              <a:gd name="T34" fmla="*/ 107 w 417"/>
              <a:gd name="T35" fmla="*/ 398 h 417"/>
              <a:gd name="T36" fmla="*/ 151 w 417"/>
              <a:gd name="T37" fmla="*/ 416 h 417"/>
              <a:gd name="T38" fmla="*/ 213 w 417"/>
              <a:gd name="T39" fmla="*/ 372 h 417"/>
              <a:gd name="T40" fmla="*/ 275 w 417"/>
              <a:gd name="T41" fmla="*/ 416 h 417"/>
              <a:gd name="T42" fmla="*/ 319 w 417"/>
              <a:gd name="T43" fmla="*/ 398 h 417"/>
              <a:gd name="T44" fmla="*/ 337 w 417"/>
              <a:gd name="T45" fmla="*/ 328 h 417"/>
              <a:gd name="T46" fmla="*/ 408 w 417"/>
              <a:gd name="T47" fmla="*/ 310 h 417"/>
              <a:gd name="T48" fmla="*/ 416 w 417"/>
              <a:gd name="T49" fmla="*/ 265 h 417"/>
              <a:gd name="T50" fmla="*/ 381 w 417"/>
              <a:gd name="T51" fmla="*/ 203 h 417"/>
              <a:gd name="T52" fmla="*/ 213 w 417"/>
              <a:gd name="T53" fmla="*/ 292 h 417"/>
              <a:gd name="T54" fmla="*/ 213 w 417"/>
              <a:gd name="T55" fmla="*/ 292 h 417"/>
              <a:gd name="T56" fmla="*/ 125 w 417"/>
              <a:gd name="T57" fmla="*/ 203 h 417"/>
              <a:gd name="T58" fmla="*/ 213 w 417"/>
              <a:gd name="T59" fmla="*/ 115 h 417"/>
              <a:gd name="T60" fmla="*/ 301 w 417"/>
              <a:gd name="T61" fmla="*/ 203 h 417"/>
              <a:gd name="T62" fmla="*/ 213 w 417"/>
              <a:gd name="T63" fmla="*/ 292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7" h="417">
                <a:moveTo>
                  <a:pt x="381" y="203"/>
                </a:moveTo>
                <a:lnTo>
                  <a:pt x="381" y="203"/>
                </a:lnTo>
                <a:cubicBezTo>
                  <a:pt x="381" y="177"/>
                  <a:pt x="399" y="159"/>
                  <a:pt x="416" y="141"/>
                </a:cubicBezTo>
                <a:cubicBezTo>
                  <a:pt x="416" y="132"/>
                  <a:pt x="408" y="115"/>
                  <a:pt x="408" y="106"/>
                </a:cubicBezTo>
                <a:cubicBezTo>
                  <a:pt x="372" y="115"/>
                  <a:pt x="354" y="97"/>
                  <a:pt x="337" y="79"/>
                </a:cubicBezTo>
                <a:cubicBezTo>
                  <a:pt x="319" y="62"/>
                  <a:pt x="310" y="44"/>
                  <a:pt x="319" y="17"/>
                </a:cubicBezTo>
                <a:cubicBezTo>
                  <a:pt x="310" y="9"/>
                  <a:pt x="293" y="0"/>
                  <a:pt x="275" y="0"/>
                </a:cubicBezTo>
                <a:cubicBezTo>
                  <a:pt x="266" y="17"/>
                  <a:pt x="240" y="35"/>
                  <a:pt x="213" y="35"/>
                </a:cubicBezTo>
                <a:cubicBezTo>
                  <a:pt x="187" y="35"/>
                  <a:pt x="160" y="17"/>
                  <a:pt x="151" y="0"/>
                </a:cubicBezTo>
                <a:cubicBezTo>
                  <a:pt x="133" y="0"/>
                  <a:pt x="116" y="9"/>
                  <a:pt x="107" y="17"/>
                </a:cubicBezTo>
                <a:cubicBezTo>
                  <a:pt x="116" y="44"/>
                  <a:pt x="107" y="62"/>
                  <a:pt x="89" y="79"/>
                </a:cubicBezTo>
                <a:cubicBezTo>
                  <a:pt x="72" y="97"/>
                  <a:pt x="44" y="115"/>
                  <a:pt x="18" y="106"/>
                </a:cubicBezTo>
                <a:cubicBezTo>
                  <a:pt x="18" y="115"/>
                  <a:pt x="9" y="132"/>
                  <a:pt x="0" y="141"/>
                </a:cubicBezTo>
                <a:cubicBezTo>
                  <a:pt x="27" y="159"/>
                  <a:pt x="44" y="177"/>
                  <a:pt x="44" y="203"/>
                </a:cubicBezTo>
                <a:cubicBezTo>
                  <a:pt x="44" y="230"/>
                  <a:pt x="27" y="256"/>
                  <a:pt x="0" y="275"/>
                </a:cubicBezTo>
                <a:cubicBezTo>
                  <a:pt x="9" y="283"/>
                  <a:pt x="18" y="301"/>
                  <a:pt x="18" y="310"/>
                </a:cubicBezTo>
                <a:cubicBezTo>
                  <a:pt x="44" y="310"/>
                  <a:pt x="72" y="310"/>
                  <a:pt x="89" y="328"/>
                </a:cubicBezTo>
                <a:cubicBezTo>
                  <a:pt x="107" y="345"/>
                  <a:pt x="116" y="372"/>
                  <a:pt x="107" y="398"/>
                </a:cubicBezTo>
                <a:cubicBezTo>
                  <a:pt x="116" y="407"/>
                  <a:pt x="133" y="407"/>
                  <a:pt x="151" y="416"/>
                </a:cubicBezTo>
                <a:cubicBezTo>
                  <a:pt x="160" y="389"/>
                  <a:pt x="187" y="372"/>
                  <a:pt x="213" y="372"/>
                </a:cubicBezTo>
                <a:cubicBezTo>
                  <a:pt x="240" y="372"/>
                  <a:pt x="266" y="389"/>
                  <a:pt x="275" y="416"/>
                </a:cubicBezTo>
                <a:cubicBezTo>
                  <a:pt x="293" y="407"/>
                  <a:pt x="310" y="407"/>
                  <a:pt x="319" y="398"/>
                </a:cubicBezTo>
                <a:cubicBezTo>
                  <a:pt x="310" y="372"/>
                  <a:pt x="319" y="345"/>
                  <a:pt x="337" y="328"/>
                </a:cubicBezTo>
                <a:cubicBezTo>
                  <a:pt x="354" y="310"/>
                  <a:pt x="372" y="301"/>
                  <a:pt x="408" y="310"/>
                </a:cubicBezTo>
                <a:cubicBezTo>
                  <a:pt x="408" y="292"/>
                  <a:pt x="416" y="283"/>
                  <a:pt x="416" y="265"/>
                </a:cubicBezTo>
                <a:cubicBezTo>
                  <a:pt x="399" y="256"/>
                  <a:pt x="381" y="230"/>
                  <a:pt x="381" y="203"/>
                </a:cubicBezTo>
                <a:close/>
                <a:moveTo>
                  <a:pt x="213" y="292"/>
                </a:moveTo>
                <a:lnTo>
                  <a:pt x="213" y="292"/>
                </a:lnTo>
                <a:cubicBezTo>
                  <a:pt x="160" y="292"/>
                  <a:pt x="125" y="256"/>
                  <a:pt x="125" y="203"/>
                </a:cubicBezTo>
                <a:cubicBezTo>
                  <a:pt x="125" y="159"/>
                  <a:pt x="160" y="115"/>
                  <a:pt x="213" y="115"/>
                </a:cubicBezTo>
                <a:cubicBezTo>
                  <a:pt x="266" y="115"/>
                  <a:pt x="301" y="159"/>
                  <a:pt x="301" y="203"/>
                </a:cubicBezTo>
                <a:cubicBezTo>
                  <a:pt x="301" y="256"/>
                  <a:pt x="266" y="292"/>
                  <a:pt x="213" y="292"/>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32" name="Freeform 66"/>
          <p:cNvSpPr>
            <a:spLocks noChangeArrowheads="1"/>
          </p:cNvSpPr>
          <p:nvPr/>
        </p:nvSpPr>
        <p:spPr bwMode="auto">
          <a:xfrm>
            <a:off x="14376400" y="5181600"/>
            <a:ext cx="555625" cy="554038"/>
          </a:xfrm>
          <a:custGeom>
            <a:avLst/>
            <a:gdLst>
              <a:gd name="T0" fmla="*/ 408 w 462"/>
              <a:gd name="T1" fmla="*/ 54 h 462"/>
              <a:gd name="T2" fmla="*/ 408 w 462"/>
              <a:gd name="T3" fmla="*/ 54 h 462"/>
              <a:gd name="T4" fmla="*/ 292 w 462"/>
              <a:gd name="T5" fmla="*/ 19 h 462"/>
              <a:gd name="T6" fmla="*/ 230 w 462"/>
              <a:gd name="T7" fmla="*/ 80 h 462"/>
              <a:gd name="T8" fmla="*/ 213 w 462"/>
              <a:gd name="T9" fmla="*/ 160 h 462"/>
              <a:gd name="T10" fmla="*/ 8 w 462"/>
              <a:gd name="T11" fmla="*/ 363 h 462"/>
              <a:gd name="T12" fmla="*/ 35 w 462"/>
              <a:gd name="T13" fmla="*/ 426 h 462"/>
              <a:gd name="T14" fmla="*/ 98 w 462"/>
              <a:gd name="T15" fmla="*/ 453 h 462"/>
              <a:gd name="T16" fmla="*/ 301 w 462"/>
              <a:gd name="T17" fmla="*/ 248 h 462"/>
              <a:gd name="T18" fmla="*/ 381 w 462"/>
              <a:gd name="T19" fmla="*/ 231 h 462"/>
              <a:gd name="T20" fmla="*/ 443 w 462"/>
              <a:gd name="T21" fmla="*/ 169 h 462"/>
              <a:gd name="T22" fmla="*/ 408 w 462"/>
              <a:gd name="T23" fmla="*/ 54 h 462"/>
              <a:gd name="T24" fmla="*/ 186 w 462"/>
              <a:gd name="T25" fmla="*/ 257 h 462"/>
              <a:gd name="T26" fmla="*/ 186 w 462"/>
              <a:gd name="T27" fmla="*/ 257 h 462"/>
              <a:gd name="T28" fmla="*/ 195 w 462"/>
              <a:gd name="T29" fmla="*/ 222 h 462"/>
              <a:gd name="T30" fmla="*/ 230 w 462"/>
              <a:gd name="T31" fmla="*/ 213 h 462"/>
              <a:gd name="T32" fmla="*/ 221 w 462"/>
              <a:gd name="T33" fmla="*/ 248 h 462"/>
              <a:gd name="T34" fmla="*/ 186 w 462"/>
              <a:gd name="T35" fmla="*/ 257 h 462"/>
              <a:gd name="T36" fmla="*/ 354 w 462"/>
              <a:gd name="T37" fmla="*/ 116 h 462"/>
              <a:gd name="T38" fmla="*/ 354 w 462"/>
              <a:gd name="T39" fmla="*/ 116 h 462"/>
              <a:gd name="T40" fmla="*/ 310 w 462"/>
              <a:gd name="T41" fmla="*/ 36 h 462"/>
              <a:gd name="T42" fmla="*/ 390 w 462"/>
              <a:gd name="T43" fmla="*/ 72 h 462"/>
              <a:gd name="T44" fmla="*/ 425 w 462"/>
              <a:gd name="T45" fmla="*/ 151 h 462"/>
              <a:gd name="T46" fmla="*/ 354 w 462"/>
              <a:gd name="T47" fmla="*/ 11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2" h="462">
                <a:moveTo>
                  <a:pt x="408" y="54"/>
                </a:moveTo>
                <a:lnTo>
                  <a:pt x="408" y="54"/>
                </a:lnTo>
                <a:cubicBezTo>
                  <a:pt x="363" y="19"/>
                  <a:pt x="310" y="0"/>
                  <a:pt x="292" y="19"/>
                </a:cubicBezTo>
                <a:cubicBezTo>
                  <a:pt x="230" y="80"/>
                  <a:pt x="230" y="80"/>
                  <a:pt x="230" y="80"/>
                </a:cubicBezTo>
                <a:cubicBezTo>
                  <a:pt x="221" y="89"/>
                  <a:pt x="213" y="125"/>
                  <a:pt x="213" y="160"/>
                </a:cubicBezTo>
                <a:cubicBezTo>
                  <a:pt x="8" y="363"/>
                  <a:pt x="8" y="363"/>
                  <a:pt x="8" y="363"/>
                </a:cubicBezTo>
                <a:cubicBezTo>
                  <a:pt x="0" y="372"/>
                  <a:pt x="8" y="408"/>
                  <a:pt x="35" y="426"/>
                </a:cubicBezTo>
                <a:cubicBezTo>
                  <a:pt x="62" y="453"/>
                  <a:pt x="89" y="461"/>
                  <a:pt x="98" y="453"/>
                </a:cubicBezTo>
                <a:cubicBezTo>
                  <a:pt x="301" y="248"/>
                  <a:pt x="301" y="248"/>
                  <a:pt x="301" y="248"/>
                </a:cubicBezTo>
                <a:cubicBezTo>
                  <a:pt x="336" y="248"/>
                  <a:pt x="372" y="240"/>
                  <a:pt x="381" y="231"/>
                </a:cubicBezTo>
                <a:cubicBezTo>
                  <a:pt x="443" y="169"/>
                  <a:pt x="443" y="169"/>
                  <a:pt x="443" y="169"/>
                </a:cubicBezTo>
                <a:cubicBezTo>
                  <a:pt x="461" y="151"/>
                  <a:pt x="452" y="98"/>
                  <a:pt x="408" y="54"/>
                </a:cubicBezTo>
                <a:close/>
                <a:moveTo>
                  <a:pt x="186" y="257"/>
                </a:moveTo>
                <a:lnTo>
                  <a:pt x="186" y="257"/>
                </a:lnTo>
                <a:cubicBezTo>
                  <a:pt x="177" y="248"/>
                  <a:pt x="177" y="231"/>
                  <a:pt x="195" y="222"/>
                </a:cubicBezTo>
                <a:cubicBezTo>
                  <a:pt x="204" y="204"/>
                  <a:pt x="221" y="204"/>
                  <a:pt x="230" y="213"/>
                </a:cubicBezTo>
                <a:cubicBezTo>
                  <a:pt x="239" y="222"/>
                  <a:pt x="239" y="240"/>
                  <a:pt x="221" y="248"/>
                </a:cubicBezTo>
                <a:cubicBezTo>
                  <a:pt x="213" y="266"/>
                  <a:pt x="195" y="266"/>
                  <a:pt x="186" y="257"/>
                </a:cubicBezTo>
                <a:close/>
                <a:moveTo>
                  <a:pt x="354" y="116"/>
                </a:moveTo>
                <a:lnTo>
                  <a:pt x="354" y="116"/>
                </a:lnTo>
                <a:cubicBezTo>
                  <a:pt x="319" y="80"/>
                  <a:pt x="310" y="36"/>
                  <a:pt x="310" y="36"/>
                </a:cubicBezTo>
                <a:cubicBezTo>
                  <a:pt x="319" y="27"/>
                  <a:pt x="354" y="44"/>
                  <a:pt x="390" y="72"/>
                </a:cubicBezTo>
                <a:cubicBezTo>
                  <a:pt x="425" y="107"/>
                  <a:pt x="434" y="142"/>
                  <a:pt x="425" y="151"/>
                </a:cubicBezTo>
                <a:cubicBezTo>
                  <a:pt x="425" y="151"/>
                  <a:pt x="381" y="142"/>
                  <a:pt x="354" y="116"/>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33" name="Freeform 67"/>
          <p:cNvSpPr>
            <a:spLocks noChangeArrowheads="1"/>
          </p:cNvSpPr>
          <p:nvPr/>
        </p:nvSpPr>
        <p:spPr bwMode="auto">
          <a:xfrm>
            <a:off x="1333500" y="6265863"/>
            <a:ext cx="546100" cy="635000"/>
          </a:xfrm>
          <a:custGeom>
            <a:avLst/>
            <a:gdLst>
              <a:gd name="T0" fmla="*/ 434 w 453"/>
              <a:gd name="T1" fmla="*/ 186 h 533"/>
              <a:gd name="T2" fmla="*/ 434 w 453"/>
              <a:gd name="T3" fmla="*/ 186 h 533"/>
              <a:gd name="T4" fmla="*/ 44 w 453"/>
              <a:gd name="T5" fmla="*/ 160 h 533"/>
              <a:gd name="T6" fmla="*/ 0 w 453"/>
              <a:gd name="T7" fmla="*/ 178 h 533"/>
              <a:gd name="T8" fmla="*/ 88 w 453"/>
              <a:gd name="T9" fmla="*/ 532 h 533"/>
              <a:gd name="T10" fmla="*/ 141 w 453"/>
              <a:gd name="T11" fmla="*/ 532 h 533"/>
              <a:gd name="T12" fmla="*/ 97 w 453"/>
              <a:gd name="T13" fmla="*/ 355 h 533"/>
              <a:gd name="T14" fmla="*/ 443 w 453"/>
              <a:gd name="T15" fmla="*/ 195 h 533"/>
              <a:gd name="T16" fmla="*/ 434 w 453"/>
              <a:gd name="T17" fmla="*/ 186 h 5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53" h="533">
                <a:moveTo>
                  <a:pt x="434" y="186"/>
                </a:moveTo>
                <a:lnTo>
                  <a:pt x="434" y="186"/>
                </a:lnTo>
                <a:cubicBezTo>
                  <a:pt x="151" y="301"/>
                  <a:pt x="266" y="0"/>
                  <a:pt x="44" y="160"/>
                </a:cubicBezTo>
                <a:cubicBezTo>
                  <a:pt x="0" y="178"/>
                  <a:pt x="0" y="178"/>
                  <a:pt x="0" y="178"/>
                </a:cubicBezTo>
                <a:cubicBezTo>
                  <a:pt x="88" y="532"/>
                  <a:pt x="88" y="532"/>
                  <a:pt x="88" y="532"/>
                </a:cubicBezTo>
                <a:cubicBezTo>
                  <a:pt x="141" y="532"/>
                  <a:pt x="141" y="532"/>
                  <a:pt x="141" y="532"/>
                </a:cubicBezTo>
                <a:cubicBezTo>
                  <a:pt x="97" y="355"/>
                  <a:pt x="97" y="355"/>
                  <a:pt x="97" y="355"/>
                </a:cubicBezTo>
                <a:cubicBezTo>
                  <a:pt x="293" y="195"/>
                  <a:pt x="213" y="532"/>
                  <a:pt x="443" y="195"/>
                </a:cubicBezTo>
                <a:cubicBezTo>
                  <a:pt x="452" y="195"/>
                  <a:pt x="443" y="186"/>
                  <a:pt x="434" y="186"/>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34" name="Freeform 68"/>
          <p:cNvSpPr>
            <a:spLocks noChangeArrowheads="1"/>
          </p:cNvSpPr>
          <p:nvPr/>
        </p:nvSpPr>
        <p:spPr bwMode="auto">
          <a:xfrm>
            <a:off x="16771938" y="5194300"/>
            <a:ext cx="512762" cy="554038"/>
          </a:xfrm>
          <a:custGeom>
            <a:avLst/>
            <a:gdLst>
              <a:gd name="T0" fmla="*/ 327 w 426"/>
              <a:gd name="T1" fmla="*/ 186 h 462"/>
              <a:gd name="T2" fmla="*/ 327 w 426"/>
              <a:gd name="T3" fmla="*/ 186 h 462"/>
              <a:gd name="T4" fmla="*/ 150 w 426"/>
              <a:gd name="T5" fmla="*/ 18 h 462"/>
              <a:gd name="T6" fmla="*/ 97 w 426"/>
              <a:gd name="T7" fmla="*/ 10 h 462"/>
              <a:gd name="T8" fmla="*/ 70 w 426"/>
              <a:gd name="T9" fmla="*/ 54 h 462"/>
              <a:gd name="T10" fmla="*/ 35 w 426"/>
              <a:gd name="T11" fmla="*/ 293 h 462"/>
              <a:gd name="T12" fmla="*/ 26 w 426"/>
              <a:gd name="T13" fmla="*/ 408 h 462"/>
              <a:gd name="T14" fmla="*/ 248 w 426"/>
              <a:gd name="T15" fmla="*/ 417 h 462"/>
              <a:gd name="T16" fmla="*/ 407 w 426"/>
              <a:gd name="T17" fmla="*/ 266 h 462"/>
              <a:gd name="T18" fmla="*/ 327 w 426"/>
              <a:gd name="T19" fmla="*/ 186 h 462"/>
              <a:gd name="T20" fmla="*/ 238 w 426"/>
              <a:gd name="T21" fmla="*/ 391 h 462"/>
              <a:gd name="T22" fmla="*/ 238 w 426"/>
              <a:gd name="T23" fmla="*/ 391 h 462"/>
              <a:gd name="T24" fmla="*/ 53 w 426"/>
              <a:gd name="T25" fmla="*/ 391 h 462"/>
              <a:gd name="T26" fmla="*/ 194 w 426"/>
              <a:gd name="T27" fmla="*/ 284 h 462"/>
              <a:gd name="T28" fmla="*/ 372 w 426"/>
              <a:gd name="T29" fmla="*/ 275 h 462"/>
              <a:gd name="T30" fmla="*/ 238 w 426"/>
              <a:gd name="T31" fmla="*/ 391 h 462"/>
              <a:gd name="T32" fmla="*/ 203 w 426"/>
              <a:gd name="T33" fmla="*/ 301 h 462"/>
              <a:gd name="T34" fmla="*/ 203 w 426"/>
              <a:gd name="T35" fmla="*/ 301 h 462"/>
              <a:gd name="T36" fmla="*/ 97 w 426"/>
              <a:gd name="T37" fmla="*/ 363 h 462"/>
              <a:gd name="T38" fmla="*/ 167 w 426"/>
              <a:gd name="T39" fmla="*/ 363 h 462"/>
              <a:gd name="T40" fmla="*/ 221 w 426"/>
              <a:gd name="T41" fmla="*/ 293 h 462"/>
              <a:gd name="T42" fmla="*/ 221 w 426"/>
              <a:gd name="T43" fmla="*/ 293 h 462"/>
              <a:gd name="T44" fmla="*/ 203 w 426"/>
              <a:gd name="T45" fmla="*/ 301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6" h="462">
                <a:moveTo>
                  <a:pt x="327" y="186"/>
                </a:moveTo>
                <a:lnTo>
                  <a:pt x="327" y="186"/>
                </a:lnTo>
                <a:cubicBezTo>
                  <a:pt x="274" y="63"/>
                  <a:pt x="238" y="18"/>
                  <a:pt x="150" y="18"/>
                </a:cubicBezTo>
                <a:cubicBezTo>
                  <a:pt x="114" y="18"/>
                  <a:pt x="123" y="0"/>
                  <a:pt x="97" y="10"/>
                </a:cubicBezTo>
                <a:cubicBezTo>
                  <a:pt x="70" y="18"/>
                  <a:pt x="97" y="27"/>
                  <a:pt x="70" y="54"/>
                </a:cubicBezTo>
                <a:cubicBezTo>
                  <a:pt x="0" y="107"/>
                  <a:pt x="8" y="169"/>
                  <a:pt x="35" y="293"/>
                </a:cubicBezTo>
                <a:cubicBezTo>
                  <a:pt x="53" y="346"/>
                  <a:pt x="8" y="354"/>
                  <a:pt x="26" y="408"/>
                </a:cubicBezTo>
                <a:cubicBezTo>
                  <a:pt x="35" y="444"/>
                  <a:pt x="141" y="461"/>
                  <a:pt x="248" y="417"/>
                </a:cubicBezTo>
                <a:cubicBezTo>
                  <a:pt x="354" y="382"/>
                  <a:pt x="425" y="301"/>
                  <a:pt x="407" y="266"/>
                </a:cubicBezTo>
                <a:cubicBezTo>
                  <a:pt x="389" y="213"/>
                  <a:pt x="354" y="239"/>
                  <a:pt x="327" y="186"/>
                </a:cubicBezTo>
                <a:close/>
                <a:moveTo>
                  <a:pt x="238" y="391"/>
                </a:moveTo>
                <a:lnTo>
                  <a:pt x="238" y="391"/>
                </a:lnTo>
                <a:cubicBezTo>
                  <a:pt x="141" y="426"/>
                  <a:pt x="61" y="399"/>
                  <a:pt x="53" y="391"/>
                </a:cubicBezTo>
                <a:cubicBezTo>
                  <a:pt x="53" y="382"/>
                  <a:pt x="88" y="319"/>
                  <a:pt x="194" y="284"/>
                </a:cubicBezTo>
                <a:cubicBezTo>
                  <a:pt x="310" y="239"/>
                  <a:pt x="372" y="257"/>
                  <a:pt x="372" y="275"/>
                </a:cubicBezTo>
                <a:cubicBezTo>
                  <a:pt x="380" y="284"/>
                  <a:pt x="336" y="354"/>
                  <a:pt x="238" y="391"/>
                </a:cubicBezTo>
                <a:close/>
                <a:moveTo>
                  <a:pt x="203" y="301"/>
                </a:moveTo>
                <a:lnTo>
                  <a:pt x="203" y="301"/>
                </a:lnTo>
                <a:cubicBezTo>
                  <a:pt x="150" y="319"/>
                  <a:pt x="123" y="337"/>
                  <a:pt x="97" y="363"/>
                </a:cubicBezTo>
                <a:cubicBezTo>
                  <a:pt x="114" y="373"/>
                  <a:pt x="141" y="382"/>
                  <a:pt x="167" y="363"/>
                </a:cubicBezTo>
                <a:cubicBezTo>
                  <a:pt x="212" y="354"/>
                  <a:pt x="230" y="319"/>
                  <a:pt x="221" y="293"/>
                </a:cubicBezTo>
                <a:lnTo>
                  <a:pt x="221" y="293"/>
                </a:lnTo>
                <a:cubicBezTo>
                  <a:pt x="221" y="293"/>
                  <a:pt x="212" y="301"/>
                  <a:pt x="203" y="301"/>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35" name="Freeform 69"/>
          <p:cNvSpPr>
            <a:spLocks noChangeArrowheads="1"/>
          </p:cNvSpPr>
          <p:nvPr/>
        </p:nvSpPr>
        <p:spPr bwMode="auto">
          <a:xfrm>
            <a:off x="15552738" y="5202238"/>
            <a:ext cx="576262" cy="512762"/>
          </a:xfrm>
          <a:custGeom>
            <a:avLst/>
            <a:gdLst>
              <a:gd name="T0" fmla="*/ 26 w 479"/>
              <a:gd name="T1" fmla="*/ 123 h 426"/>
              <a:gd name="T2" fmla="*/ 26 w 479"/>
              <a:gd name="T3" fmla="*/ 123 h 426"/>
              <a:gd name="T4" fmla="*/ 451 w 479"/>
              <a:gd name="T5" fmla="*/ 123 h 426"/>
              <a:gd name="T6" fmla="*/ 451 w 479"/>
              <a:gd name="T7" fmla="*/ 106 h 426"/>
              <a:gd name="T8" fmla="*/ 354 w 479"/>
              <a:gd name="T9" fmla="*/ 79 h 426"/>
              <a:gd name="T10" fmla="*/ 336 w 479"/>
              <a:gd name="T11" fmla="*/ 79 h 426"/>
              <a:gd name="T12" fmla="*/ 336 w 479"/>
              <a:gd name="T13" fmla="*/ 0 h 426"/>
              <a:gd name="T14" fmla="*/ 141 w 479"/>
              <a:gd name="T15" fmla="*/ 0 h 426"/>
              <a:gd name="T16" fmla="*/ 141 w 479"/>
              <a:gd name="T17" fmla="*/ 79 h 426"/>
              <a:gd name="T18" fmla="*/ 124 w 479"/>
              <a:gd name="T19" fmla="*/ 79 h 426"/>
              <a:gd name="T20" fmla="*/ 26 w 479"/>
              <a:gd name="T21" fmla="*/ 106 h 426"/>
              <a:gd name="T22" fmla="*/ 26 w 479"/>
              <a:gd name="T23" fmla="*/ 123 h 426"/>
              <a:gd name="T24" fmla="*/ 451 w 479"/>
              <a:gd name="T25" fmla="*/ 159 h 426"/>
              <a:gd name="T26" fmla="*/ 451 w 479"/>
              <a:gd name="T27" fmla="*/ 159 h 426"/>
              <a:gd name="T28" fmla="*/ 26 w 479"/>
              <a:gd name="T29" fmla="*/ 159 h 426"/>
              <a:gd name="T30" fmla="*/ 0 w 479"/>
              <a:gd name="T31" fmla="*/ 185 h 426"/>
              <a:gd name="T32" fmla="*/ 0 w 479"/>
              <a:gd name="T33" fmla="*/ 274 h 426"/>
              <a:gd name="T34" fmla="*/ 26 w 479"/>
              <a:gd name="T35" fmla="*/ 300 h 426"/>
              <a:gd name="T36" fmla="*/ 71 w 479"/>
              <a:gd name="T37" fmla="*/ 300 h 426"/>
              <a:gd name="T38" fmla="*/ 53 w 479"/>
              <a:gd name="T39" fmla="*/ 425 h 426"/>
              <a:gd name="T40" fmla="*/ 425 w 479"/>
              <a:gd name="T41" fmla="*/ 425 h 426"/>
              <a:gd name="T42" fmla="*/ 407 w 479"/>
              <a:gd name="T43" fmla="*/ 300 h 426"/>
              <a:gd name="T44" fmla="*/ 451 w 479"/>
              <a:gd name="T45" fmla="*/ 300 h 426"/>
              <a:gd name="T46" fmla="*/ 478 w 479"/>
              <a:gd name="T47" fmla="*/ 274 h 426"/>
              <a:gd name="T48" fmla="*/ 478 w 479"/>
              <a:gd name="T49" fmla="*/ 185 h 426"/>
              <a:gd name="T50" fmla="*/ 451 w 479"/>
              <a:gd name="T51" fmla="*/ 159 h 426"/>
              <a:gd name="T52" fmla="*/ 97 w 479"/>
              <a:gd name="T53" fmla="*/ 372 h 426"/>
              <a:gd name="T54" fmla="*/ 97 w 479"/>
              <a:gd name="T55" fmla="*/ 372 h 426"/>
              <a:gd name="T56" fmla="*/ 132 w 479"/>
              <a:gd name="T57" fmla="*/ 212 h 426"/>
              <a:gd name="T58" fmla="*/ 345 w 479"/>
              <a:gd name="T59" fmla="*/ 212 h 426"/>
              <a:gd name="T60" fmla="*/ 381 w 479"/>
              <a:gd name="T61" fmla="*/ 372 h 426"/>
              <a:gd name="T62" fmla="*/ 97 w 479"/>
              <a:gd name="T63" fmla="*/ 372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9" h="426">
                <a:moveTo>
                  <a:pt x="26" y="123"/>
                </a:moveTo>
                <a:lnTo>
                  <a:pt x="26" y="123"/>
                </a:lnTo>
                <a:cubicBezTo>
                  <a:pt x="451" y="123"/>
                  <a:pt x="451" y="123"/>
                  <a:pt x="451" y="123"/>
                </a:cubicBezTo>
                <a:cubicBezTo>
                  <a:pt x="460" y="123"/>
                  <a:pt x="460" y="115"/>
                  <a:pt x="451" y="106"/>
                </a:cubicBezTo>
                <a:cubicBezTo>
                  <a:pt x="451" y="106"/>
                  <a:pt x="372" y="79"/>
                  <a:pt x="354" y="79"/>
                </a:cubicBezTo>
                <a:cubicBezTo>
                  <a:pt x="336" y="79"/>
                  <a:pt x="336" y="79"/>
                  <a:pt x="336" y="79"/>
                </a:cubicBezTo>
                <a:cubicBezTo>
                  <a:pt x="336" y="0"/>
                  <a:pt x="336" y="0"/>
                  <a:pt x="336" y="0"/>
                </a:cubicBezTo>
                <a:cubicBezTo>
                  <a:pt x="141" y="0"/>
                  <a:pt x="141" y="0"/>
                  <a:pt x="141" y="0"/>
                </a:cubicBezTo>
                <a:cubicBezTo>
                  <a:pt x="141" y="79"/>
                  <a:pt x="141" y="79"/>
                  <a:pt x="141" y="79"/>
                </a:cubicBezTo>
                <a:cubicBezTo>
                  <a:pt x="124" y="79"/>
                  <a:pt x="124" y="79"/>
                  <a:pt x="124" y="79"/>
                </a:cubicBezTo>
                <a:cubicBezTo>
                  <a:pt x="106" y="79"/>
                  <a:pt x="26" y="106"/>
                  <a:pt x="26" y="106"/>
                </a:cubicBezTo>
                <a:cubicBezTo>
                  <a:pt x="17" y="115"/>
                  <a:pt x="17" y="123"/>
                  <a:pt x="26" y="123"/>
                </a:cubicBezTo>
                <a:close/>
                <a:moveTo>
                  <a:pt x="451" y="159"/>
                </a:moveTo>
                <a:lnTo>
                  <a:pt x="451" y="159"/>
                </a:lnTo>
                <a:cubicBezTo>
                  <a:pt x="26" y="159"/>
                  <a:pt x="26" y="159"/>
                  <a:pt x="26" y="159"/>
                </a:cubicBezTo>
                <a:cubicBezTo>
                  <a:pt x="8" y="159"/>
                  <a:pt x="0" y="168"/>
                  <a:pt x="0" y="185"/>
                </a:cubicBezTo>
                <a:cubicBezTo>
                  <a:pt x="0" y="274"/>
                  <a:pt x="0" y="274"/>
                  <a:pt x="0" y="274"/>
                </a:cubicBezTo>
                <a:cubicBezTo>
                  <a:pt x="0" y="283"/>
                  <a:pt x="8" y="300"/>
                  <a:pt x="26" y="300"/>
                </a:cubicBezTo>
                <a:cubicBezTo>
                  <a:pt x="71" y="300"/>
                  <a:pt x="71" y="300"/>
                  <a:pt x="71" y="300"/>
                </a:cubicBezTo>
                <a:cubicBezTo>
                  <a:pt x="53" y="425"/>
                  <a:pt x="53" y="425"/>
                  <a:pt x="53" y="425"/>
                </a:cubicBezTo>
                <a:cubicBezTo>
                  <a:pt x="425" y="425"/>
                  <a:pt x="425" y="425"/>
                  <a:pt x="425" y="425"/>
                </a:cubicBezTo>
                <a:cubicBezTo>
                  <a:pt x="407" y="300"/>
                  <a:pt x="407" y="300"/>
                  <a:pt x="407" y="300"/>
                </a:cubicBezTo>
                <a:cubicBezTo>
                  <a:pt x="451" y="300"/>
                  <a:pt x="451" y="300"/>
                  <a:pt x="451" y="300"/>
                </a:cubicBezTo>
                <a:cubicBezTo>
                  <a:pt x="469" y="300"/>
                  <a:pt x="478" y="283"/>
                  <a:pt x="478" y="274"/>
                </a:cubicBezTo>
                <a:cubicBezTo>
                  <a:pt x="478" y="185"/>
                  <a:pt x="478" y="185"/>
                  <a:pt x="478" y="185"/>
                </a:cubicBezTo>
                <a:cubicBezTo>
                  <a:pt x="478" y="168"/>
                  <a:pt x="469" y="159"/>
                  <a:pt x="451" y="159"/>
                </a:cubicBezTo>
                <a:close/>
                <a:moveTo>
                  <a:pt x="97" y="372"/>
                </a:moveTo>
                <a:lnTo>
                  <a:pt x="97" y="372"/>
                </a:lnTo>
                <a:cubicBezTo>
                  <a:pt x="132" y="212"/>
                  <a:pt x="132" y="212"/>
                  <a:pt x="132" y="212"/>
                </a:cubicBezTo>
                <a:cubicBezTo>
                  <a:pt x="345" y="212"/>
                  <a:pt x="345" y="212"/>
                  <a:pt x="345" y="212"/>
                </a:cubicBezTo>
                <a:cubicBezTo>
                  <a:pt x="381" y="372"/>
                  <a:pt x="381" y="372"/>
                  <a:pt x="381" y="372"/>
                </a:cubicBezTo>
                <a:lnTo>
                  <a:pt x="97" y="372"/>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36" name="Freeform 70"/>
          <p:cNvSpPr>
            <a:spLocks noChangeArrowheads="1"/>
          </p:cNvSpPr>
          <p:nvPr/>
        </p:nvSpPr>
        <p:spPr bwMode="auto">
          <a:xfrm>
            <a:off x="6048375" y="5194300"/>
            <a:ext cx="596900" cy="533400"/>
          </a:xfrm>
          <a:custGeom>
            <a:avLst/>
            <a:gdLst>
              <a:gd name="T0" fmla="*/ 142 w 497"/>
              <a:gd name="T1" fmla="*/ 275 h 445"/>
              <a:gd name="T2" fmla="*/ 142 w 497"/>
              <a:gd name="T3" fmla="*/ 275 h 445"/>
              <a:gd name="T4" fmla="*/ 142 w 497"/>
              <a:gd name="T5" fmla="*/ 125 h 445"/>
              <a:gd name="T6" fmla="*/ 53 w 497"/>
              <a:gd name="T7" fmla="*/ 125 h 445"/>
              <a:gd name="T8" fmla="*/ 0 w 497"/>
              <a:gd name="T9" fmla="*/ 178 h 445"/>
              <a:gd name="T10" fmla="*/ 0 w 497"/>
              <a:gd name="T11" fmla="*/ 319 h 445"/>
              <a:gd name="T12" fmla="*/ 53 w 497"/>
              <a:gd name="T13" fmla="*/ 373 h 445"/>
              <a:gd name="T14" fmla="*/ 71 w 497"/>
              <a:gd name="T15" fmla="*/ 373 h 445"/>
              <a:gd name="T16" fmla="*/ 71 w 497"/>
              <a:gd name="T17" fmla="*/ 444 h 445"/>
              <a:gd name="T18" fmla="*/ 151 w 497"/>
              <a:gd name="T19" fmla="*/ 373 h 445"/>
              <a:gd name="T20" fmla="*/ 274 w 497"/>
              <a:gd name="T21" fmla="*/ 373 h 445"/>
              <a:gd name="T22" fmla="*/ 319 w 497"/>
              <a:gd name="T23" fmla="*/ 319 h 445"/>
              <a:gd name="T24" fmla="*/ 319 w 497"/>
              <a:gd name="T25" fmla="*/ 275 h 445"/>
              <a:gd name="T26" fmla="*/ 319 w 497"/>
              <a:gd name="T27" fmla="*/ 275 h 445"/>
              <a:gd name="T28" fmla="*/ 142 w 497"/>
              <a:gd name="T29" fmla="*/ 275 h 445"/>
              <a:gd name="T30" fmla="*/ 443 w 497"/>
              <a:gd name="T31" fmla="*/ 0 h 445"/>
              <a:gd name="T32" fmla="*/ 443 w 497"/>
              <a:gd name="T33" fmla="*/ 0 h 445"/>
              <a:gd name="T34" fmla="*/ 221 w 497"/>
              <a:gd name="T35" fmla="*/ 0 h 445"/>
              <a:gd name="T36" fmla="*/ 177 w 497"/>
              <a:gd name="T37" fmla="*/ 54 h 445"/>
              <a:gd name="T38" fmla="*/ 177 w 497"/>
              <a:gd name="T39" fmla="*/ 248 h 445"/>
              <a:gd name="T40" fmla="*/ 346 w 497"/>
              <a:gd name="T41" fmla="*/ 248 h 445"/>
              <a:gd name="T42" fmla="*/ 425 w 497"/>
              <a:gd name="T43" fmla="*/ 319 h 445"/>
              <a:gd name="T44" fmla="*/ 425 w 497"/>
              <a:gd name="T45" fmla="*/ 248 h 445"/>
              <a:gd name="T46" fmla="*/ 443 w 497"/>
              <a:gd name="T47" fmla="*/ 248 h 445"/>
              <a:gd name="T48" fmla="*/ 496 w 497"/>
              <a:gd name="T49" fmla="*/ 195 h 445"/>
              <a:gd name="T50" fmla="*/ 496 w 497"/>
              <a:gd name="T51" fmla="*/ 54 h 445"/>
              <a:gd name="T52" fmla="*/ 443 w 497"/>
              <a:gd name="T53" fmla="*/ 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7" h="445">
                <a:moveTo>
                  <a:pt x="142" y="275"/>
                </a:moveTo>
                <a:lnTo>
                  <a:pt x="142" y="275"/>
                </a:lnTo>
                <a:cubicBezTo>
                  <a:pt x="142" y="125"/>
                  <a:pt x="142" y="125"/>
                  <a:pt x="142" y="125"/>
                </a:cubicBezTo>
                <a:cubicBezTo>
                  <a:pt x="53" y="125"/>
                  <a:pt x="53" y="125"/>
                  <a:pt x="53" y="125"/>
                </a:cubicBezTo>
                <a:cubicBezTo>
                  <a:pt x="18" y="125"/>
                  <a:pt x="0" y="151"/>
                  <a:pt x="0" y="178"/>
                </a:cubicBezTo>
                <a:cubicBezTo>
                  <a:pt x="0" y="319"/>
                  <a:pt x="0" y="319"/>
                  <a:pt x="0" y="319"/>
                </a:cubicBezTo>
                <a:cubicBezTo>
                  <a:pt x="0" y="354"/>
                  <a:pt x="18" y="373"/>
                  <a:pt x="53" y="373"/>
                </a:cubicBezTo>
                <a:cubicBezTo>
                  <a:pt x="71" y="373"/>
                  <a:pt x="71" y="373"/>
                  <a:pt x="71" y="373"/>
                </a:cubicBezTo>
                <a:cubicBezTo>
                  <a:pt x="71" y="444"/>
                  <a:pt x="71" y="444"/>
                  <a:pt x="71" y="444"/>
                </a:cubicBezTo>
                <a:cubicBezTo>
                  <a:pt x="151" y="373"/>
                  <a:pt x="151" y="373"/>
                  <a:pt x="151" y="373"/>
                </a:cubicBezTo>
                <a:cubicBezTo>
                  <a:pt x="274" y="373"/>
                  <a:pt x="274" y="373"/>
                  <a:pt x="274" y="373"/>
                </a:cubicBezTo>
                <a:cubicBezTo>
                  <a:pt x="302" y="373"/>
                  <a:pt x="319" y="354"/>
                  <a:pt x="319" y="319"/>
                </a:cubicBezTo>
                <a:cubicBezTo>
                  <a:pt x="319" y="275"/>
                  <a:pt x="319" y="275"/>
                  <a:pt x="319" y="275"/>
                </a:cubicBezTo>
                <a:lnTo>
                  <a:pt x="319" y="275"/>
                </a:lnTo>
                <a:lnTo>
                  <a:pt x="142" y="275"/>
                </a:lnTo>
                <a:close/>
                <a:moveTo>
                  <a:pt x="443" y="0"/>
                </a:moveTo>
                <a:lnTo>
                  <a:pt x="443" y="0"/>
                </a:lnTo>
                <a:cubicBezTo>
                  <a:pt x="221" y="0"/>
                  <a:pt x="221" y="0"/>
                  <a:pt x="221" y="0"/>
                </a:cubicBezTo>
                <a:cubicBezTo>
                  <a:pt x="195" y="0"/>
                  <a:pt x="177" y="27"/>
                  <a:pt x="177" y="54"/>
                </a:cubicBezTo>
                <a:cubicBezTo>
                  <a:pt x="177" y="248"/>
                  <a:pt x="177" y="248"/>
                  <a:pt x="177" y="248"/>
                </a:cubicBezTo>
                <a:cubicBezTo>
                  <a:pt x="346" y="248"/>
                  <a:pt x="346" y="248"/>
                  <a:pt x="346" y="248"/>
                </a:cubicBezTo>
                <a:cubicBezTo>
                  <a:pt x="425" y="319"/>
                  <a:pt x="425" y="319"/>
                  <a:pt x="425" y="319"/>
                </a:cubicBezTo>
                <a:cubicBezTo>
                  <a:pt x="425" y="248"/>
                  <a:pt x="425" y="248"/>
                  <a:pt x="425" y="248"/>
                </a:cubicBezTo>
                <a:cubicBezTo>
                  <a:pt x="443" y="248"/>
                  <a:pt x="443" y="248"/>
                  <a:pt x="443" y="248"/>
                </a:cubicBezTo>
                <a:cubicBezTo>
                  <a:pt x="470" y="248"/>
                  <a:pt x="496" y="231"/>
                  <a:pt x="496" y="195"/>
                </a:cubicBezTo>
                <a:cubicBezTo>
                  <a:pt x="496" y="54"/>
                  <a:pt x="496" y="54"/>
                  <a:pt x="496" y="54"/>
                </a:cubicBezTo>
                <a:cubicBezTo>
                  <a:pt x="496" y="27"/>
                  <a:pt x="470" y="0"/>
                  <a:pt x="443" y="0"/>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37" name="Freeform 71"/>
          <p:cNvSpPr>
            <a:spLocks noChangeArrowheads="1"/>
          </p:cNvSpPr>
          <p:nvPr/>
        </p:nvSpPr>
        <p:spPr bwMode="auto">
          <a:xfrm>
            <a:off x="8497888" y="5265738"/>
            <a:ext cx="533400" cy="398462"/>
          </a:xfrm>
          <a:custGeom>
            <a:avLst/>
            <a:gdLst>
              <a:gd name="T0" fmla="*/ 70 w 444"/>
              <a:gd name="T1" fmla="*/ 0 h 329"/>
              <a:gd name="T2" fmla="*/ 70 w 444"/>
              <a:gd name="T3" fmla="*/ 0 h 329"/>
              <a:gd name="T4" fmla="*/ 0 w 444"/>
              <a:gd name="T5" fmla="*/ 70 h 329"/>
              <a:gd name="T6" fmla="*/ 70 w 444"/>
              <a:gd name="T7" fmla="*/ 150 h 329"/>
              <a:gd name="T8" fmla="*/ 0 w 444"/>
              <a:gd name="T9" fmla="*/ 291 h 329"/>
              <a:gd name="T10" fmla="*/ 0 w 444"/>
              <a:gd name="T11" fmla="*/ 328 h 329"/>
              <a:gd name="T12" fmla="*/ 70 w 444"/>
              <a:gd name="T13" fmla="*/ 0 h 329"/>
              <a:gd name="T14" fmla="*/ 275 w 444"/>
              <a:gd name="T15" fmla="*/ 0 h 329"/>
              <a:gd name="T16" fmla="*/ 275 w 444"/>
              <a:gd name="T17" fmla="*/ 0 h 329"/>
              <a:gd name="T18" fmla="*/ 204 w 444"/>
              <a:gd name="T19" fmla="*/ 70 h 329"/>
              <a:gd name="T20" fmla="*/ 275 w 444"/>
              <a:gd name="T21" fmla="*/ 150 h 329"/>
              <a:gd name="T22" fmla="*/ 204 w 444"/>
              <a:gd name="T23" fmla="*/ 291 h 329"/>
              <a:gd name="T24" fmla="*/ 204 w 444"/>
              <a:gd name="T25" fmla="*/ 328 h 329"/>
              <a:gd name="T26" fmla="*/ 275 w 444"/>
              <a:gd name="T27"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4" h="329">
                <a:moveTo>
                  <a:pt x="70" y="0"/>
                </a:moveTo>
                <a:lnTo>
                  <a:pt x="70" y="0"/>
                </a:lnTo>
                <a:cubicBezTo>
                  <a:pt x="26" y="0"/>
                  <a:pt x="0" y="35"/>
                  <a:pt x="0" y="70"/>
                </a:cubicBezTo>
                <a:cubicBezTo>
                  <a:pt x="0" y="115"/>
                  <a:pt x="26" y="150"/>
                  <a:pt x="70" y="150"/>
                </a:cubicBezTo>
                <a:cubicBezTo>
                  <a:pt x="142" y="150"/>
                  <a:pt x="98" y="291"/>
                  <a:pt x="0" y="291"/>
                </a:cubicBezTo>
                <a:cubicBezTo>
                  <a:pt x="0" y="328"/>
                  <a:pt x="0" y="328"/>
                  <a:pt x="0" y="328"/>
                </a:cubicBezTo>
                <a:cubicBezTo>
                  <a:pt x="168" y="328"/>
                  <a:pt x="239" y="0"/>
                  <a:pt x="70" y="0"/>
                </a:cubicBezTo>
                <a:close/>
                <a:moveTo>
                  <a:pt x="275" y="0"/>
                </a:moveTo>
                <a:lnTo>
                  <a:pt x="275" y="0"/>
                </a:lnTo>
                <a:cubicBezTo>
                  <a:pt x="239" y="0"/>
                  <a:pt x="204" y="35"/>
                  <a:pt x="204" y="70"/>
                </a:cubicBezTo>
                <a:cubicBezTo>
                  <a:pt x="204" y="115"/>
                  <a:pt x="239" y="150"/>
                  <a:pt x="275" y="150"/>
                </a:cubicBezTo>
                <a:cubicBezTo>
                  <a:pt x="354" y="150"/>
                  <a:pt x="301" y="291"/>
                  <a:pt x="204" y="291"/>
                </a:cubicBezTo>
                <a:cubicBezTo>
                  <a:pt x="204" y="328"/>
                  <a:pt x="204" y="328"/>
                  <a:pt x="204" y="328"/>
                </a:cubicBezTo>
                <a:cubicBezTo>
                  <a:pt x="381" y="328"/>
                  <a:pt x="443" y="0"/>
                  <a:pt x="275" y="0"/>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38" name="Freeform 72"/>
          <p:cNvSpPr>
            <a:spLocks noChangeArrowheads="1"/>
          </p:cNvSpPr>
          <p:nvPr/>
        </p:nvSpPr>
        <p:spPr bwMode="auto">
          <a:xfrm>
            <a:off x="12044363" y="5224463"/>
            <a:ext cx="469900" cy="482600"/>
          </a:xfrm>
          <a:custGeom>
            <a:avLst/>
            <a:gdLst>
              <a:gd name="T0" fmla="*/ 346 w 391"/>
              <a:gd name="T1" fmla="*/ 0 h 400"/>
              <a:gd name="T2" fmla="*/ 346 w 391"/>
              <a:gd name="T3" fmla="*/ 0 h 400"/>
              <a:gd name="T4" fmla="*/ 142 w 391"/>
              <a:gd name="T5" fmla="*/ 0 h 400"/>
              <a:gd name="T6" fmla="*/ 98 w 391"/>
              <a:gd name="T7" fmla="*/ 44 h 400"/>
              <a:gd name="T8" fmla="*/ 98 w 391"/>
              <a:gd name="T9" fmla="*/ 248 h 400"/>
              <a:gd name="T10" fmla="*/ 142 w 391"/>
              <a:gd name="T11" fmla="*/ 292 h 400"/>
              <a:gd name="T12" fmla="*/ 346 w 391"/>
              <a:gd name="T13" fmla="*/ 292 h 400"/>
              <a:gd name="T14" fmla="*/ 390 w 391"/>
              <a:gd name="T15" fmla="*/ 248 h 400"/>
              <a:gd name="T16" fmla="*/ 390 w 391"/>
              <a:gd name="T17" fmla="*/ 44 h 400"/>
              <a:gd name="T18" fmla="*/ 346 w 391"/>
              <a:gd name="T19" fmla="*/ 0 h 400"/>
              <a:gd name="T20" fmla="*/ 346 w 391"/>
              <a:gd name="T21" fmla="*/ 248 h 400"/>
              <a:gd name="T22" fmla="*/ 346 w 391"/>
              <a:gd name="T23" fmla="*/ 248 h 400"/>
              <a:gd name="T24" fmla="*/ 142 w 391"/>
              <a:gd name="T25" fmla="*/ 248 h 400"/>
              <a:gd name="T26" fmla="*/ 142 w 391"/>
              <a:gd name="T27" fmla="*/ 44 h 400"/>
              <a:gd name="T28" fmla="*/ 346 w 391"/>
              <a:gd name="T29" fmla="*/ 44 h 400"/>
              <a:gd name="T30" fmla="*/ 346 w 391"/>
              <a:gd name="T31" fmla="*/ 248 h 400"/>
              <a:gd name="T32" fmla="*/ 45 w 391"/>
              <a:gd name="T33" fmla="*/ 195 h 400"/>
              <a:gd name="T34" fmla="*/ 45 w 391"/>
              <a:gd name="T35" fmla="*/ 195 h 400"/>
              <a:gd name="T36" fmla="*/ 0 w 391"/>
              <a:gd name="T37" fmla="*/ 195 h 400"/>
              <a:gd name="T38" fmla="*/ 0 w 391"/>
              <a:gd name="T39" fmla="*/ 346 h 400"/>
              <a:gd name="T40" fmla="*/ 45 w 391"/>
              <a:gd name="T41" fmla="*/ 399 h 400"/>
              <a:gd name="T42" fmla="*/ 196 w 391"/>
              <a:gd name="T43" fmla="*/ 399 h 400"/>
              <a:gd name="T44" fmla="*/ 196 w 391"/>
              <a:gd name="T45" fmla="*/ 346 h 400"/>
              <a:gd name="T46" fmla="*/ 45 w 391"/>
              <a:gd name="T47" fmla="*/ 346 h 400"/>
              <a:gd name="T48" fmla="*/ 45 w 391"/>
              <a:gd name="T49" fmla="*/ 19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1" h="400">
                <a:moveTo>
                  <a:pt x="346" y="0"/>
                </a:moveTo>
                <a:lnTo>
                  <a:pt x="346" y="0"/>
                </a:lnTo>
                <a:cubicBezTo>
                  <a:pt x="142" y="0"/>
                  <a:pt x="142" y="0"/>
                  <a:pt x="142" y="0"/>
                </a:cubicBezTo>
                <a:cubicBezTo>
                  <a:pt x="115" y="0"/>
                  <a:pt x="98" y="18"/>
                  <a:pt x="98" y="44"/>
                </a:cubicBezTo>
                <a:cubicBezTo>
                  <a:pt x="98" y="248"/>
                  <a:pt x="98" y="248"/>
                  <a:pt x="98" y="248"/>
                </a:cubicBezTo>
                <a:cubicBezTo>
                  <a:pt x="98" y="274"/>
                  <a:pt x="115" y="292"/>
                  <a:pt x="142" y="292"/>
                </a:cubicBezTo>
                <a:cubicBezTo>
                  <a:pt x="346" y="292"/>
                  <a:pt x="346" y="292"/>
                  <a:pt x="346" y="292"/>
                </a:cubicBezTo>
                <a:cubicBezTo>
                  <a:pt x="372" y="292"/>
                  <a:pt x="390" y="274"/>
                  <a:pt x="390" y="248"/>
                </a:cubicBezTo>
                <a:cubicBezTo>
                  <a:pt x="390" y="44"/>
                  <a:pt x="390" y="44"/>
                  <a:pt x="390" y="44"/>
                </a:cubicBezTo>
                <a:cubicBezTo>
                  <a:pt x="390" y="18"/>
                  <a:pt x="372" y="0"/>
                  <a:pt x="346" y="0"/>
                </a:cubicBezTo>
                <a:close/>
                <a:moveTo>
                  <a:pt x="346" y="248"/>
                </a:moveTo>
                <a:lnTo>
                  <a:pt x="346" y="248"/>
                </a:lnTo>
                <a:cubicBezTo>
                  <a:pt x="142" y="248"/>
                  <a:pt x="142" y="248"/>
                  <a:pt x="142" y="248"/>
                </a:cubicBezTo>
                <a:cubicBezTo>
                  <a:pt x="142" y="44"/>
                  <a:pt x="142" y="44"/>
                  <a:pt x="142" y="44"/>
                </a:cubicBezTo>
                <a:cubicBezTo>
                  <a:pt x="346" y="44"/>
                  <a:pt x="346" y="44"/>
                  <a:pt x="346" y="44"/>
                </a:cubicBezTo>
                <a:lnTo>
                  <a:pt x="346" y="248"/>
                </a:lnTo>
                <a:close/>
                <a:moveTo>
                  <a:pt x="45" y="195"/>
                </a:moveTo>
                <a:lnTo>
                  <a:pt x="45" y="195"/>
                </a:lnTo>
                <a:cubicBezTo>
                  <a:pt x="0" y="195"/>
                  <a:pt x="0" y="195"/>
                  <a:pt x="0" y="195"/>
                </a:cubicBezTo>
                <a:cubicBezTo>
                  <a:pt x="0" y="346"/>
                  <a:pt x="0" y="346"/>
                  <a:pt x="0" y="346"/>
                </a:cubicBezTo>
                <a:cubicBezTo>
                  <a:pt x="0" y="372"/>
                  <a:pt x="18" y="399"/>
                  <a:pt x="45" y="399"/>
                </a:cubicBezTo>
                <a:cubicBezTo>
                  <a:pt x="196" y="399"/>
                  <a:pt x="196" y="399"/>
                  <a:pt x="196" y="399"/>
                </a:cubicBezTo>
                <a:cubicBezTo>
                  <a:pt x="196" y="346"/>
                  <a:pt x="196" y="346"/>
                  <a:pt x="196" y="346"/>
                </a:cubicBezTo>
                <a:cubicBezTo>
                  <a:pt x="45" y="346"/>
                  <a:pt x="45" y="346"/>
                  <a:pt x="45" y="346"/>
                </a:cubicBezTo>
                <a:lnTo>
                  <a:pt x="45" y="195"/>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39" name="Freeform 73"/>
          <p:cNvSpPr>
            <a:spLocks noChangeArrowheads="1"/>
          </p:cNvSpPr>
          <p:nvPr/>
        </p:nvSpPr>
        <p:spPr bwMode="auto">
          <a:xfrm>
            <a:off x="20289838" y="6515100"/>
            <a:ext cx="511175" cy="347663"/>
          </a:xfrm>
          <a:custGeom>
            <a:avLst/>
            <a:gdLst>
              <a:gd name="T0" fmla="*/ 372 w 427"/>
              <a:gd name="T1" fmla="*/ 53 h 293"/>
              <a:gd name="T2" fmla="*/ 372 w 427"/>
              <a:gd name="T3" fmla="*/ 53 h 293"/>
              <a:gd name="T4" fmla="*/ 107 w 427"/>
              <a:gd name="T5" fmla="*/ 53 h 293"/>
              <a:gd name="T6" fmla="*/ 107 w 427"/>
              <a:gd name="T7" fmla="*/ 0 h 293"/>
              <a:gd name="T8" fmla="*/ 0 w 427"/>
              <a:gd name="T9" fmla="*/ 89 h 293"/>
              <a:gd name="T10" fmla="*/ 107 w 427"/>
              <a:gd name="T11" fmla="*/ 177 h 293"/>
              <a:gd name="T12" fmla="*/ 107 w 427"/>
              <a:gd name="T13" fmla="*/ 124 h 293"/>
              <a:gd name="T14" fmla="*/ 354 w 427"/>
              <a:gd name="T15" fmla="*/ 124 h 293"/>
              <a:gd name="T16" fmla="*/ 354 w 427"/>
              <a:gd name="T17" fmla="*/ 221 h 293"/>
              <a:gd name="T18" fmla="*/ 27 w 427"/>
              <a:gd name="T19" fmla="*/ 221 h 293"/>
              <a:gd name="T20" fmla="*/ 27 w 427"/>
              <a:gd name="T21" fmla="*/ 292 h 293"/>
              <a:gd name="T22" fmla="*/ 372 w 427"/>
              <a:gd name="T23" fmla="*/ 292 h 293"/>
              <a:gd name="T24" fmla="*/ 426 w 427"/>
              <a:gd name="T25" fmla="*/ 248 h 293"/>
              <a:gd name="T26" fmla="*/ 426 w 427"/>
              <a:gd name="T27" fmla="*/ 97 h 293"/>
              <a:gd name="T28" fmla="*/ 372 w 427"/>
              <a:gd name="T29" fmla="*/ 53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7" h="293">
                <a:moveTo>
                  <a:pt x="372" y="53"/>
                </a:moveTo>
                <a:lnTo>
                  <a:pt x="372" y="53"/>
                </a:lnTo>
                <a:cubicBezTo>
                  <a:pt x="107" y="53"/>
                  <a:pt x="107" y="53"/>
                  <a:pt x="107" y="53"/>
                </a:cubicBezTo>
                <a:cubicBezTo>
                  <a:pt x="107" y="0"/>
                  <a:pt x="107" y="0"/>
                  <a:pt x="107" y="0"/>
                </a:cubicBezTo>
                <a:cubicBezTo>
                  <a:pt x="0" y="89"/>
                  <a:pt x="0" y="89"/>
                  <a:pt x="0" y="89"/>
                </a:cubicBezTo>
                <a:cubicBezTo>
                  <a:pt x="107" y="177"/>
                  <a:pt x="107" y="177"/>
                  <a:pt x="107" y="177"/>
                </a:cubicBezTo>
                <a:cubicBezTo>
                  <a:pt x="107" y="124"/>
                  <a:pt x="107" y="124"/>
                  <a:pt x="107" y="124"/>
                </a:cubicBezTo>
                <a:cubicBezTo>
                  <a:pt x="354" y="124"/>
                  <a:pt x="354" y="124"/>
                  <a:pt x="354" y="124"/>
                </a:cubicBezTo>
                <a:cubicBezTo>
                  <a:pt x="354" y="221"/>
                  <a:pt x="354" y="221"/>
                  <a:pt x="354" y="221"/>
                </a:cubicBezTo>
                <a:cubicBezTo>
                  <a:pt x="27" y="221"/>
                  <a:pt x="27" y="221"/>
                  <a:pt x="27" y="221"/>
                </a:cubicBezTo>
                <a:cubicBezTo>
                  <a:pt x="27" y="292"/>
                  <a:pt x="27" y="292"/>
                  <a:pt x="27" y="292"/>
                </a:cubicBezTo>
                <a:cubicBezTo>
                  <a:pt x="372" y="292"/>
                  <a:pt x="372" y="292"/>
                  <a:pt x="372" y="292"/>
                </a:cubicBezTo>
                <a:cubicBezTo>
                  <a:pt x="399" y="292"/>
                  <a:pt x="426" y="274"/>
                  <a:pt x="426" y="248"/>
                </a:cubicBezTo>
                <a:cubicBezTo>
                  <a:pt x="426" y="97"/>
                  <a:pt x="426" y="97"/>
                  <a:pt x="426" y="97"/>
                </a:cubicBezTo>
                <a:cubicBezTo>
                  <a:pt x="426" y="71"/>
                  <a:pt x="399" y="53"/>
                  <a:pt x="372" y="53"/>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40" name="Freeform 74"/>
          <p:cNvSpPr>
            <a:spLocks noChangeArrowheads="1"/>
          </p:cNvSpPr>
          <p:nvPr/>
        </p:nvSpPr>
        <p:spPr bwMode="auto">
          <a:xfrm>
            <a:off x="10817225" y="5214938"/>
            <a:ext cx="554038" cy="492125"/>
          </a:xfrm>
          <a:custGeom>
            <a:avLst/>
            <a:gdLst>
              <a:gd name="T0" fmla="*/ 451 w 461"/>
              <a:gd name="T1" fmla="*/ 213 h 409"/>
              <a:gd name="T2" fmla="*/ 451 w 461"/>
              <a:gd name="T3" fmla="*/ 213 h 409"/>
              <a:gd name="T4" fmla="*/ 247 w 461"/>
              <a:gd name="T5" fmla="*/ 17 h 409"/>
              <a:gd name="T6" fmla="*/ 212 w 461"/>
              <a:gd name="T7" fmla="*/ 17 h 409"/>
              <a:gd name="T8" fmla="*/ 9 w 461"/>
              <a:gd name="T9" fmla="*/ 213 h 409"/>
              <a:gd name="T10" fmla="*/ 18 w 461"/>
              <a:gd name="T11" fmla="*/ 230 h 409"/>
              <a:gd name="T12" fmla="*/ 62 w 461"/>
              <a:gd name="T13" fmla="*/ 230 h 409"/>
              <a:gd name="T14" fmla="*/ 62 w 461"/>
              <a:gd name="T15" fmla="*/ 390 h 409"/>
              <a:gd name="T16" fmla="*/ 79 w 461"/>
              <a:gd name="T17" fmla="*/ 408 h 409"/>
              <a:gd name="T18" fmla="*/ 177 w 461"/>
              <a:gd name="T19" fmla="*/ 408 h 409"/>
              <a:gd name="T20" fmla="*/ 177 w 461"/>
              <a:gd name="T21" fmla="*/ 248 h 409"/>
              <a:gd name="T22" fmla="*/ 283 w 461"/>
              <a:gd name="T23" fmla="*/ 248 h 409"/>
              <a:gd name="T24" fmla="*/ 283 w 461"/>
              <a:gd name="T25" fmla="*/ 408 h 409"/>
              <a:gd name="T26" fmla="*/ 381 w 461"/>
              <a:gd name="T27" fmla="*/ 408 h 409"/>
              <a:gd name="T28" fmla="*/ 398 w 461"/>
              <a:gd name="T29" fmla="*/ 390 h 409"/>
              <a:gd name="T30" fmla="*/ 398 w 461"/>
              <a:gd name="T31" fmla="*/ 230 h 409"/>
              <a:gd name="T32" fmla="*/ 443 w 461"/>
              <a:gd name="T33" fmla="*/ 230 h 409"/>
              <a:gd name="T34" fmla="*/ 451 w 461"/>
              <a:gd name="T35" fmla="*/ 213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1" h="409">
                <a:moveTo>
                  <a:pt x="451" y="213"/>
                </a:moveTo>
                <a:lnTo>
                  <a:pt x="451" y="213"/>
                </a:lnTo>
                <a:cubicBezTo>
                  <a:pt x="247" y="17"/>
                  <a:pt x="247" y="17"/>
                  <a:pt x="247" y="17"/>
                </a:cubicBezTo>
                <a:cubicBezTo>
                  <a:pt x="238" y="0"/>
                  <a:pt x="221" y="0"/>
                  <a:pt x="212" y="17"/>
                </a:cubicBezTo>
                <a:cubicBezTo>
                  <a:pt x="9" y="213"/>
                  <a:pt x="9" y="213"/>
                  <a:pt x="9" y="213"/>
                </a:cubicBezTo>
                <a:cubicBezTo>
                  <a:pt x="0" y="221"/>
                  <a:pt x="9" y="230"/>
                  <a:pt x="18" y="230"/>
                </a:cubicBezTo>
                <a:cubicBezTo>
                  <a:pt x="62" y="230"/>
                  <a:pt x="62" y="230"/>
                  <a:pt x="62" y="230"/>
                </a:cubicBezTo>
                <a:cubicBezTo>
                  <a:pt x="62" y="390"/>
                  <a:pt x="62" y="390"/>
                  <a:pt x="62" y="390"/>
                </a:cubicBezTo>
                <a:cubicBezTo>
                  <a:pt x="62" y="399"/>
                  <a:pt x="62" y="408"/>
                  <a:pt x="79" y="408"/>
                </a:cubicBezTo>
                <a:cubicBezTo>
                  <a:pt x="177" y="408"/>
                  <a:pt x="177" y="408"/>
                  <a:pt x="177" y="408"/>
                </a:cubicBezTo>
                <a:cubicBezTo>
                  <a:pt x="177" y="248"/>
                  <a:pt x="177" y="248"/>
                  <a:pt x="177" y="248"/>
                </a:cubicBezTo>
                <a:cubicBezTo>
                  <a:pt x="283" y="248"/>
                  <a:pt x="283" y="248"/>
                  <a:pt x="283" y="248"/>
                </a:cubicBezTo>
                <a:cubicBezTo>
                  <a:pt x="283" y="408"/>
                  <a:pt x="283" y="408"/>
                  <a:pt x="283" y="408"/>
                </a:cubicBezTo>
                <a:cubicBezTo>
                  <a:pt x="381" y="408"/>
                  <a:pt x="381" y="408"/>
                  <a:pt x="381" y="408"/>
                </a:cubicBezTo>
                <a:cubicBezTo>
                  <a:pt x="398" y="408"/>
                  <a:pt x="398" y="399"/>
                  <a:pt x="398" y="390"/>
                </a:cubicBezTo>
                <a:cubicBezTo>
                  <a:pt x="398" y="230"/>
                  <a:pt x="398" y="230"/>
                  <a:pt x="398" y="230"/>
                </a:cubicBezTo>
                <a:cubicBezTo>
                  <a:pt x="443" y="230"/>
                  <a:pt x="443" y="230"/>
                  <a:pt x="443" y="230"/>
                </a:cubicBezTo>
                <a:cubicBezTo>
                  <a:pt x="451" y="230"/>
                  <a:pt x="460" y="221"/>
                  <a:pt x="451" y="213"/>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41" name="Freeform 75"/>
          <p:cNvSpPr>
            <a:spLocks noChangeArrowheads="1"/>
          </p:cNvSpPr>
          <p:nvPr/>
        </p:nvSpPr>
        <p:spPr bwMode="auto">
          <a:xfrm>
            <a:off x="2489200" y="4038600"/>
            <a:ext cx="595313" cy="477838"/>
          </a:xfrm>
          <a:custGeom>
            <a:avLst/>
            <a:gdLst>
              <a:gd name="T0" fmla="*/ 443 w 497"/>
              <a:gd name="T1" fmla="*/ 0 h 400"/>
              <a:gd name="T2" fmla="*/ 443 w 497"/>
              <a:gd name="T3" fmla="*/ 0 h 400"/>
              <a:gd name="T4" fmla="*/ 53 w 497"/>
              <a:gd name="T5" fmla="*/ 0 h 400"/>
              <a:gd name="T6" fmla="*/ 0 w 497"/>
              <a:gd name="T7" fmla="*/ 44 h 400"/>
              <a:gd name="T8" fmla="*/ 0 w 497"/>
              <a:gd name="T9" fmla="*/ 346 h 400"/>
              <a:gd name="T10" fmla="*/ 53 w 497"/>
              <a:gd name="T11" fmla="*/ 399 h 400"/>
              <a:gd name="T12" fmla="*/ 443 w 497"/>
              <a:gd name="T13" fmla="*/ 399 h 400"/>
              <a:gd name="T14" fmla="*/ 496 w 497"/>
              <a:gd name="T15" fmla="*/ 346 h 400"/>
              <a:gd name="T16" fmla="*/ 496 w 497"/>
              <a:gd name="T17" fmla="*/ 44 h 400"/>
              <a:gd name="T18" fmla="*/ 443 w 497"/>
              <a:gd name="T19" fmla="*/ 0 h 400"/>
              <a:gd name="T20" fmla="*/ 443 w 497"/>
              <a:gd name="T21" fmla="*/ 346 h 400"/>
              <a:gd name="T22" fmla="*/ 443 w 497"/>
              <a:gd name="T23" fmla="*/ 346 h 400"/>
              <a:gd name="T24" fmla="*/ 53 w 497"/>
              <a:gd name="T25" fmla="*/ 346 h 400"/>
              <a:gd name="T26" fmla="*/ 53 w 497"/>
              <a:gd name="T27" fmla="*/ 44 h 400"/>
              <a:gd name="T28" fmla="*/ 443 w 497"/>
              <a:gd name="T29" fmla="*/ 44 h 400"/>
              <a:gd name="T30" fmla="*/ 443 w 497"/>
              <a:gd name="T31" fmla="*/ 346 h 400"/>
              <a:gd name="T32" fmla="*/ 222 w 497"/>
              <a:gd name="T33" fmla="*/ 249 h 400"/>
              <a:gd name="T34" fmla="*/ 222 w 497"/>
              <a:gd name="T35" fmla="*/ 249 h 400"/>
              <a:gd name="T36" fmla="*/ 97 w 497"/>
              <a:gd name="T37" fmla="*/ 249 h 400"/>
              <a:gd name="T38" fmla="*/ 97 w 497"/>
              <a:gd name="T39" fmla="*/ 293 h 400"/>
              <a:gd name="T40" fmla="*/ 222 w 497"/>
              <a:gd name="T41" fmla="*/ 293 h 400"/>
              <a:gd name="T42" fmla="*/ 222 w 497"/>
              <a:gd name="T43" fmla="*/ 249 h 400"/>
              <a:gd name="T44" fmla="*/ 222 w 497"/>
              <a:gd name="T45" fmla="*/ 178 h 400"/>
              <a:gd name="T46" fmla="*/ 222 w 497"/>
              <a:gd name="T47" fmla="*/ 178 h 400"/>
              <a:gd name="T48" fmla="*/ 97 w 497"/>
              <a:gd name="T49" fmla="*/ 178 h 400"/>
              <a:gd name="T50" fmla="*/ 97 w 497"/>
              <a:gd name="T51" fmla="*/ 222 h 400"/>
              <a:gd name="T52" fmla="*/ 222 w 497"/>
              <a:gd name="T53" fmla="*/ 222 h 400"/>
              <a:gd name="T54" fmla="*/ 222 w 497"/>
              <a:gd name="T55" fmla="*/ 178 h 400"/>
              <a:gd name="T56" fmla="*/ 222 w 497"/>
              <a:gd name="T57" fmla="*/ 98 h 400"/>
              <a:gd name="T58" fmla="*/ 222 w 497"/>
              <a:gd name="T59" fmla="*/ 98 h 400"/>
              <a:gd name="T60" fmla="*/ 97 w 497"/>
              <a:gd name="T61" fmla="*/ 98 h 400"/>
              <a:gd name="T62" fmla="*/ 97 w 497"/>
              <a:gd name="T63" fmla="*/ 143 h 400"/>
              <a:gd name="T64" fmla="*/ 222 w 497"/>
              <a:gd name="T65" fmla="*/ 143 h 400"/>
              <a:gd name="T66" fmla="*/ 222 w 497"/>
              <a:gd name="T67" fmla="*/ 98 h 400"/>
              <a:gd name="T68" fmla="*/ 389 w 497"/>
              <a:gd name="T69" fmla="*/ 257 h 400"/>
              <a:gd name="T70" fmla="*/ 389 w 497"/>
              <a:gd name="T71" fmla="*/ 257 h 400"/>
              <a:gd name="T72" fmla="*/ 354 w 497"/>
              <a:gd name="T73" fmla="*/ 231 h 400"/>
              <a:gd name="T74" fmla="*/ 381 w 497"/>
              <a:gd name="T75" fmla="*/ 151 h 400"/>
              <a:gd name="T76" fmla="*/ 336 w 497"/>
              <a:gd name="T77" fmla="*/ 98 h 400"/>
              <a:gd name="T78" fmla="*/ 292 w 497"/>
              <a:gd name="T79" fmla="*/ 151 h 400"/>
              <a:gd name="T80" fmla="*/ 319 w 497"/>
              <a:gd name="T81" fmla="*/ 231 h 400"/>
              <a:gd name="T82" fmla="*/ 275 w 497"/>
              <a:gd name="T83" fmla="*/ 257 h 400"/>
              <a:gd name="T84" fmla="*/ 275 w 497"/>
              <a:gd name="T85" fmla="*/ 293 h 400"/>
              <a:gd name="T86" fmla="*/ 398 w 497"/>
              <a:gd name="T87" fmla="*/ 293 h 400"/>
              <a:gd name="T88" fmla="*/ 389 w 497"/>
              <a:gd name="T89" fmla="*/ 257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7" h="400">
                <a:moveTo>
                  <a:pt x="443" y="0"/>
                </a:moveTo>
                <a:lnTo>
                  <a:pt x="443" y="0"/>
                </a:lnTo>
                <a:cubicBezTo>
                  <a:pt x="53" y="0"/>
                  <a:pt x="53" y="0"/>
                  <a:pt x="53" y="0"/>
                </a:cubicBezTo>
                <a:cubicBezTo>
                  <a:pt x="17" y="0"/>
                  <a:pt x="0" y="18"/>
                  <a:pt x="0" y="44"/>
                </a:cubicBezTo>
                <a:cubicBezTo>
                  <a:pt x="0" y="346"/>
                  <a:pt x="0" y="346"/>
                  <a:pt x="0" y="346"/>
                </a:cubicBezTo>
                <a:cubicBezTo>
                  <a:pt x="0" y="373"/>
                  <a:pt x="17" y="399"/>
                  <a:pt x="53" y="399"/>
                </a:cubicBezTo>
                <a:cubicBezTo>
                  <a:pt x="443" y="399"/>
                  <a:pt x="443" y="399"/>
                  <a:pt x="443" y="399"/>
                </a:cubicBezTo>
                <a:cubicBezTo>
                  <a:pt x="470" y="399"/>
                  <a:pt x="496" y="373"/>
                  <a:pt x="496" y="346"/>
                </a:cubicBezTo>
                <a:cubicBezTo>
                  <a:pt x="496" y="44"/>
                  <a:pt x="496" y="44"/>
                  <a:pt x="496" y="44"/>
                </a:cubicBezTo>
                <a:cubicBezTo>
                  <a:pt x="496" y="18"/>
                  <a:pt x="470" y="0"/>
                  <a:pt x="443" y="0"/>
                </a:cubicBezTo>
                <a:close/>
                <a:moveTo>
                  <a:pt x="443" y="346"/>
                </a:moveTo>
                <a:lnTo>
                  <a:pt x="443" y="346"/>
                </a:lnTo>
                <a:cubicBezTo>
                  <a:pt x="53" y="346"/>
                  <a:pt x="53" y="346"/>
                  <a:pt x="53" y="346"/>
                </a:cubicBezTo>
                <a:cubicBezTo>
                  <a:pt x="53" y="44"/>
                  <a:pt x="53" y="44"/>
                  <a:pt x="53" y="44"/>
                </a:cubicBezTo>
                <a:cubicBezTo>
                  <a:pt x="443" y="44"/>
                  <a:pt x="443" y="44"/>
                  <a:pt x="443" y="44"/>
                </a:cubicBezTo>
                <a:lnTo>
                  <a:pt x="443" y="346"/>
                </a:lnTo>
                <a:close/>
                <a:moveTo>
                  <a:pt x="222" y="249"/>
                </a:moveTo>
                <a:lnTo>
                  <a:pt x="222" y="249"/>
                </a:lnTo>
                <a:cubicBezTo>
                  <a:pt x="97" y="249"/>
                  <a:pt x="97" y="249"/>
                  <a:pt x="97" y="249"/>
                </a:cubicBezTo>
                <a:cubicBezTo>
                  <a:pt x="97" y="293"/>
                  <a:pt x="97" y="293"/>
                  <a:pt x="97" y="293"/>
                </a:cubicBezTo>
                <a:cubicBezTo>
                  <a:pt x="222" y="293"/>
                  <a:pt x="222" y="293"/>
                  <a:pt x="222" y="293"/>
                </a:cubicBezTo>
                <a:lnTo>
                  <a:pt x="222" y="249"/>
                </a:lnTo>
                <a:close/>
                <a:moveTo>
                  <a:pt x="222" y="178"/>
                </a:moveTo>
                <a:lnTo>
                  <a:pt x="222" y="178"/>
                </a:lnTo>
                <a:cubicBezTo>
                  <a:pt x="97" y="178"/>
                  <a:pt x="97" y="178"/>
                  <a:pt x="97" y="178"/>
                </a:cubicBezTo>
                <a:cubicBezTo>
                  <a:pt x="97" y="222"/>
                  <a:pt x="97" y="222"/>
                  <a:pt x="97" y="222"/>
                </a:cubicBezTo>
                <a:cubicBezTo>
                  <a:pt x="222" y="222"/>
                  <a:pt x="222" y="222"/>
                  <a:pt x="222" y="222"/>
                </a:cubicBezTo>
                <a:lnTo>
                  <a:pt x="222" y="178"/>
                </a:lnTo>
                <a:close/>
                <a:moveTo>
                  <a:pt x="222" y="98"/>
                </a:moveTo>
                <a:lnTo>
                  <a:pt x="222" y="98"/>
                </a:lnTo>
                <a:cubicBezTo>
                  <a:pt x="97" y="98"/>
                  <a:pt x="97" y="98"/>
                  <a:pt x="97" y="98"/>
                </a:cubicBezTo>
                <a:cubicBezTo>
                  <a:pt x="97" y="143"/>
                  <a:pt x="97" y="143"/>
                  <a:pt x="97" y="143"/>
                </a:cubicBezTo>
                <a:cubicBezTo>
                  <a:pt x="222" y="143"/>
                  <a:pt x="222" y="143"/>
                  <a:pt x="222" y="143"/>
                </a:cubicBezTo>
                <a:lnTo>
                  <a:pt x="222" y="98"/>
                </a:lnTo>
                <a:close/>
                <a:moveTo>
                  <a:pt x="389" y="257"/>
                </a:moveTo>
                <a:lnTo>
                  <a:pt x="389" y="257"/>
                </a:lnTo>
                <a:cubicBezTo>
                  <a:pt x="389" y="257"/>
                  <a:pt x="354" y="249"/>
                  <a:pt x="354" y="231"/>
                </a:cubicBezTo>
                <a:cubicBezTo>
                  <a:pt x="354" y="204"/>
                  <a:pt x="381" y="196"/>
                  <a:pt x="381" y="151"/>
                </a:cubicBezTo>
                <a:cubicBezTo>
                  <a:pt x="381" y="125"/>
                  <a:pt x="372" y="98"/>
                  <a:pt x="336" y="98"/>
                </a:cubicBezTo>
                <a:cubicBezTo>
                  <a:pt x="301" y="98"/>
                  <a:pt x="292" y="125"/>
                  <a:pt x="292" y="151"/>
                </a:cubicBezTo>
                <a:cubicBezTo>
                  <a:pt x="292" y="196"/>
                  <a:pt x="319" y="204"/>
                  <a:pt x="319" y="231"/>
                </a:cubicBezTo>
                <a:cubicBezTo>
                  <a:pt x="319" y="249"/>
                  <a:pt x="275" y="257"/>
                  <a:pt x="275" y="257"/>
                </a:cubicBezTo>
                <a:lnTo>
                  <a:pt x="275" y="293"/>
                </a:lnTo>
                <a:cubicBezTo>
                  <a:pt x="398" y="293"/>
                  <a:pt x="398" y="293"/>
                  <a:pt x="398" y="293"/>
                </a:cubicBezTo>
                <a:cubicBezTo>
                  <a:pt x="398" y="293"/>
                  <a:pt x="398" y="257"/>
                  <a:pt x="389" y="257"/>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42" name="Freeform 76"/>
          <p:cNvSpPr>
            <a:spLocks noChangeArrowheads="1"/>
          </p:cNvSpPr>
          <p:nvPr/>
        </p:nvSpPr>
        <p:spPr bwMode="auto">
          <a:xfrm>
            <a:off x="2616200" y="2798763"/>
            <a:ext cx="338138" cy="584200"/>
          </a:xfrm>
          <a:custGeom>
            <a:avLst/>
            <a:gdLst>
              <a:gd name="T0" fmla="*/ 238 w 283"/>
              <a:gd name="T1" fmla="*/ 0 h 489"/>
              <a:gd name="T2" fmla="*/ 238 w 283"/>
              <a:gd name="T3" fmla="*/ 0 h 489"/>
              <a:gd name="T4" fmla="*/ 44 w 283"/>
              <a:gd name="T5" fmla="*/ 0 h 489"/>
              <a:gd name="T6" fmla="*/ 0 w 283"/>
              <a:gd name="T7" fmla="*/ 44 h 489"/>
              <a:gd name="T8" fmla="*/ 0 w 283"/>
              <a:gd name="T9" fmla="*/ 434 h 489"/>
              <a:gd name="T10" fmla="*/ 44 w 283"/>
              <a:gd name="T11" fmla="*/ 488 h 489"/>
              <a:gd name="T12" fmla="*/ 238 w 283"/>
              <a:gd name="T13" fmla="*/ 488 h 489"/>
              <a:gd name="T14" fmla="*/ 282 w 283"/>
              <a:gd name="T15" fmla="*/ 434 h 489"/>
              <a:gd name="T16" fmla="*/ 282 w 283"/>
              <a:gd name="T17" fmla="*/ 44 h 489"/>
              <a:gd name="T18" fmla="*/ 238 w 283"/>
              <a:gd name="T19" fmla="*/ 0 h 489"/>
              <a:gd name="T20" fmla="*/ 141 w 283"/>
              <a:gd name="T21" fmla="*/ 460 h 489"/>
              <a:gd name="T22" fmla="*/ 141 w 283"/>
              <a:gd name="T23" fmla="*/ 460 h 489"/>
              <a:gd name="T24" fmla="*/ 106 w 283"/>
              <a:gd name="T25" fmla="*/ 443 h 489"/>
              <a:gd name="T26" fmla="*/ 141 w 283"/>
              <a:gd name="T27" fmla="*/ 416 h 489"/>
              <a:gd name="T28" fmla="*/ 176 w 283"/>
              <a:gd name="T29" fmla="*/ 443 h 489"/>
              <a:gd name="T30" fmla="*/ 141 w 283"/>
              <a:gd name="T31" fmla="*/ 460 h 489"/>
              <a:gd name="T32" fmla="*/ 247 w 283"/>
              <a:gd name="T33" fmla="*/ 390 h 489"/>
              <a:gd name="T34" fmla="*/ 247 w 283"/>
              <a:gd name="T35" fmla="*/ 390 h 489"/>
              <a:gd name="T36" fmla="*/ 35 w 283"/>
              <a:gd name="T37" fmla="*/ 390 h 489"/>
              <a:gd name="T38" fmla="*/ 35 w 283"/>
              <a:gd name="T39" fmla="*/ 62 h 489"/>
              <a:gd name="T40" fmla="*/ 247 w 283"/>
              <a:gd name="T41" fmla="*/ 62 h 489"/>
              <a:gd name="T42" fmla="*/ 247 w 283"/>
              <a:gd name="T43" fmla="*/ 390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3" h="489">
                <a:moveTo>
                  <a:pt x="238" y="0"/>
                </a:moveTo>
                <a:lnTo>
                  <a:pt x="238" y="0"/>
                </a:lnTo>
                <a:cubicBezTo>
                  <a:pt x="44" y="0"/>
                  <a:pt x="44" y="0"/>
                  <a:pt x="44" y="0"/>
                </a:cubicBezTo>
                <a:cubicBezTo>
                  <a:pt x="17" y="0"/>
                  <a:pt x="0" y="18"/>
                  <a:pt x="0" y="44"/>
                </a:cubicBezTo>
                <a:cubicBezTo>
                  <a:pt x="0" y="434"/>
                  <a:pt x="0" y="434"/>
                  <a:pt x="0" y="434"/>
                </a:cubicBezTo>
                <a:cubicBezTo>
                  <a:pt x="0" y="460"/>
                  <a:pt x="17" y="488"/>
                  <a:pt x="44" y="488"/>
                </a:cubicBezTo>
                <a:cubicBezTo>
                  <a:pt x="238" y="488"/>
                  <a:pt x="238" y="488"/>
                  <a:pt x="238" y="488"/>
                </a:cubicBezTo>
                <a:cubicBezTo>
                  <a:pt x="265" y="488"/>
                  <a:pt x="282" y="460"/>
                  <a:pt x="282" y="434"/>
                </a:cubicBezTo>
                <a:cubicBezTo>
                  <a:pt x="282" y="44"/>
                  <a:pt x="282" y="44"/>
                  <a:pt x="282" y="44"/>
                </a:cubicBezTo>
                <a:cubicBezTo>
                  <a:pt x="282" y="18"/>
                  <a:pt x="265" y="0"/>
                  <a:pt x="238" y="0"/>
                </a:cubicBezTo>
                <a:close/>
                <a:moveTo>
                  <a:pt x="141" y="460"/>
                </a:moveTo>
                <a:lnTo>
                  <a:pt x="141" y="460"/>
                </a:lnTo>
                <a:cubicBezTo>
                  <a:pt x="123" y="460"/>
                  <a:pt x="106" y="451"/>
                  <a:pt x="106" y="443"/>
                </a:cubicBezTo>
                <a:cubicBezTo>
                  <a:pt x="106" y="425"/>
                  <a:pt x="123" y="416"/>
                  <a:pt x="141" y="416"/>
                </a:cubicBezTo>
                <a:cubicBezTo>
                  <a:pt x="159" y="416"/>
                  <a:pt x="176" y="425"/>
                  <a:pt x="176" y="443"/>
                </a:cubicBezTo>
                <a:cubicBezTo>
                  <a:pt x="176" y="451"/>
                  <a:pt x="159" y="460"/>
                  <a:pt x="141" y="460"/>
                </a:cubicBezTo>
                <a:close/>
                <a:moveTo>
                  <a:pt x="247" y="390"/>
                </a:moveTo>
                <a:lnTo>
                  <a:pt x="247" y="390"/>
                </a:lnTo>
                <a:cubicBezTo>
                  <a:pt x="35" y="390"/>
                  <a:pt x="35" y="390"/>
                  <a:pt x="35" y="390"/>
                </a:cubicBezTo>
                <a:cubicBezTo>
                  <a:pt x="35" y="62"/>
                  <a:pt x="35" y="62"/>
                  <a:pt x="35" y="62"/>
                </a:cubicBezTo>
                <a:cubicBezTo>
                  <a:pt x="247" y="62"/>
                  <a:pt x="247" y="62"/>
                  <a:pt x="247" y="62"/>
                </a:cubicBezTo>
                <a:lnTo>
                  <a:pt x="247" y="390"/>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43" name="Freeform 77"/>
          <p:cNvSpPr>
            <a:spLocks noChangeArrowheads="1"/>
          </p:cNvSpPr>
          <p:nvPr/>
        </p:nvSpPr>
        <p:spPr bwMode="auto">
          <a:xfrm>
            <a:off x="19057938" y="6438900"/>
            <a:ext cx="596900" cy="503238"/>
          </a:xfrm>
          <a:custGeom>
            <a:avLst/>
            <a:gdLst>
              <a:gd name="T0" fmla="*/ 372 w 497"/>
              <a:gd name="T1" fmla="*/ 124 h 418"/>
              <a:gd name="T2" fmla="*/ 372 w 497"/>
              <a:gd name="T3" fmla="*/ 124 h 418"/>
              <a:gd name="T4" fmla="*/ 389 w 497"/>
              <a:gd name="T5" fmla="*/ 124 h 418"/>
              <a:gd name="T6" fmla="*/ 389 w 497"/>
              <a:gd name="T7" fmla="*/ 178 h 418"/>
              <a:gd name="T8" fmla="*/ 496 w 497"/>
              <a:gd name="T9" fmla="*/ 89 h 418"/>
              <a:gd name="T10" fmla="*/ 389 w 497"/>
              <a:gd name="T11" fmla="*/ 0 h 418"/>
              <a:gd name="T12" fmla="*/ 389 w 497"/>
              <a:gd name="T13" fmla="*/ 53 h 418"/>
              <a:gd name="T14" fmla="*/ 372 w 497"/>
              <a:gd name="T15" fmla="*/ 53 h 418"/>
              <a:gd name="T16" fmla="*/ 186 w 497"/>
              <a:gd name="T17" fmla="*/ 187 h 418"/>
              <a:gd name="T18" fmla="*/ 53 w 497"/>
              <a:gd name="T19" fmla="*/ 284 h 418"/>
              <a:gd name="T20" fmla="*/ 0 w 497"/>
              <a:gd name="T21" fmla="*/ 284 h 418"/>
              <a:gd name="T22" fmla="*/ 0 w 497"/>
              <a:gd name="T23" fmla="*/ 355 h 418"/>
              <a:gd name="T24" fmla="*/ 53 w 497"/>
              <a:gd name="T25" fmla="*/ 355 h 418"/>
              <a:gd name="T26" fmla="*/ 239 w 497"/>
              <a:gd name="T27" fmla="*/ 222 h 418"/>
              <a:gd name="T28" fmla="*/ 372 w 497"/>
              <a:gd name="T29" fmla="*/ 124 h 418"/>
              <a:gd name="T30" fmla="*/ 132 w 497"/>
              <a:gd name="T31" fmla="*/ 169 h 418"/>
              <a:gd name="T32" fmla="*/ 132 w 497"/>
              <a:gd name="T33" fmla="*/ 169 h 418"/>
              <a:gd name="T34" fmla="*/ 141 w 497"/>
              <a:gd name="T35" fmla="*/ 152 h 418"/>
              <a:gd name="T36" fmla="*/ 177 w 497"/>
              <a:gd name="T37" fmla="*/ 116 h 418"/>
              <a:gd name="T38" fmla="*/ 53 w 497"/>
              <a:gd name="T39" fmla="*/ 63 h 418"/>
              <a:gd name="T40" fmla="*/ 0 w 497"/>
              <a:gd name="T41" fmla="*/ 63 h 418"/>
              <a:gd name="T42" fmla="*/ 0 w 497"/>
              <a:gd name="T43" fmla="*/ 134 h 418"/>
              <a:gd name="T44" fmla="*/ 53 w 497"/>
              <a:gd name="T45" fmla="*/ 134 h 418"/>
              <a:gd name="T46" fmla="*/ 132 w 497"/>
              <a:gd name="T47" fmla="*/ 169 h 418"/>
              <a:gd name="T48" fmla="*/ 389 w 497"/>
              <a:gd name="T49" fmla="*/ 293 h 418"/>
              <a:gd name="T50" fmla="*/ 389 w 497"/>
              <a:gd name="T51" fmla="*/ 293 h 418"/>
              <a:gd name="T52" fmla="*/ 372 w 497"/>
              <a:gd name="T53" fmla="*/ 293 h 418"/>
              <a:gd name="T54" fmla="*/ 283 w 497"/>
              <a:gd name="T55" fmla="*/ 249 h 418"/>
              <a:gd name="T56" fmla="*/ 283 w 497"/>
              <a:gd name="T57" fmla="*/ 258 h 418"/>
              <a:gd name="T58" fmla="*/ 248 w 497"/>
              <a:gd name="T59" fmla="*/ 302 h 418"/>
              <a:gd name="T60" fmla="*/ 372 w 497"/>
              <a:gd name="T61" fmla="*/ 355 h 418"/>
              <a:gd name="T62" fmla="*/ 389 w 497"/>
              <a:gd name="T63" fmla="*/ 355 h 418"/>
              <a:gd name="T64" fmla="*/ 389 w 497"/>
              <a:gd name="T65" fmla="*/ 417 h 418"/>
              <a:gd name="T66" fmla="*/ 496 w 497"/>
              <a:gd name="T67" fmla="*/ 328 h 418"/>
              <a:gd name="T68" fmla="*/ 389 w 497"/>
              <a:gd name="T69" fmla="*/ 240 h 418"/>
              <a:gd name="T70" fmla="*/ 389 w 497"/>
              <a:gd name="T71" fmla="*/ 293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7" h="418">
                <a:moveTo>
                  <a:pt x="372" y="124"/>
                </a:moveTo>
                <a:lnTo>
                  <a:pt x="372" y="124"/>
                </a:lnTo>
                <a:cubicBezTo>
                  <a:pt x="389" y="124"/>
                  <a:pt x="389" y="124"/>
                  <a:pt x="389" y="124"/>
                </a:cubicBezTo>
                <a:cubicBezTo>
                  <a:pt x="389" y="178"/>
                  <a:pt x="389" y="178"/>
                  <a:pt x="389" y="178"/>
                </a:cubicBezTo>
                <a:cubicBezTo>
                  <a:pt x="496" y="89"/>
                  <a:pt x="496" y="89"/>
                  <a:pt x="496" y="89"/>
                </a:cubicBezTo>
                <a:cubicBezTo>
                  <a:pt x="389" y="0"/>
                  <a:pt x="389" y="0"/>
                  <a:pt x="389" y="0"/>
                </a:cubicBezTo>
                <a:cubicBezTo>
                  <a:pt x="389" y="53"/>
                  <a:pt x="389" y="53"/>
                  <a:pt x="389" y="53"/>
                </a:cubicBezTo>
                <a:cubicBezTo>
                  <a:pt x="372" y="53"/>
                  <a:pt x="372" y="53"/>
                  <a:pt x="372" y="53"/>
                </a:cubicBezTo>
                <a:cubicBezTo>
                  <a:pt x="283" y="53"/>
                  <a:pt x="230" y="124"/>
                  <a:pt x="186" y="187"/>
                </a:cubicBezTo>
                <a:cubicBezTo>
                  <a:pt x="141" y="240"/>
                  <a:pt x="106" y="284"/>
                  <a:pt x="53" y="284"/>
                </a:cubicBezTo>
                <a:cubicBezTo>
                  <a:pt x="0" y="284"/>
                  <a:pt x="0" y="284"/>
                  <a:pt x="0" y="284"/>
                </a:cubicBezTo>
                <a:cubicBezTo>
                  <a:pt x="0" y="355"/>
                  <a:pt x="0" y="355"/>
                  <a:pt x="0" y="355"/>
                </a:cubicBezTo>
                <a:cubicBezTo>
                  <a:pt x="53" y="355"/>
                  <a:pt x="53" y="355"/>
                  <a:pt x="53" y="355"/>
                </a:cubicBezTo>
                <a:cubicBezTo>
                  <a:pt x="141" y="355"/>
                  <a:pt x="194" y="284"/>
                  <a:pt x="239" y="222"/>
                </a:cubicBezTo>
                <a:cubicBezTo>
                  <a:pt x="283" y="169"/>
                  <a:pt x="319" y="124"/>
                  <a:pt x="372" y="124"/>
                </a:cubicBezTo>
                <a:close/>
                <a:moveTo>
                  <a:pt x="132" y="169"/>
                </a:moveTo>
                <a:lnTo>
                  <a:pt x="132" y="169"/>
                </a:lnTo>
                <a:cubicBezTo>
                  <a:pt x="132" y="160"/>
                  <a:pt x="141" y="160"/>
                  <a:pt x="141" y="152"/>
                </a:cubicBezTo>
                <a:cubicBezTo>
                  <a:pt x="150" y="143"/>
                  <a:pt x="167" y="124"/>
                  <a:pt x="177" y="116"/>
                </a:cubicBezTo>
                <a:cubicBezTo>
                  <a:pt x="141" y="80"/>
                  <a:pt x="106" y="63"/>
                  <a:pt x="53" y="63"/>
                </a:cubicBezTo>
                <a:cubicBezTo>
                  <a:pt x="0" y="63"/>
                  <a:pt x="0" y="63"/>
                  <a:pt x="0" y="63"/>
                </a:cubicBezTo>
                <a:cubicBezTo>
                  <a:pt x="0" y="134"/>
                  <a:pt x="0" y="134"/>
                  <a:pt x="0" y="134"/>
                </a:cubicBezTo>
                <a:cubicBezTo>
                  <a:pt x="53" y="134"/>
                  <a:pt x="53" y="134"/>
                  <a:pt x="53" y="134"/>
                </a:cubicBezTo>
                <a:cubicBezTo>
                  <a:pt x="79" y="134"/>
                  <a:pt x="106" y="143"/>
                  <a:pt x="132" y="169"/>
                </a:cubicBezTo>
                <a:close/>
                <a:moveTo>
                  <a:pt x="389" y="293"/>
                </a:moveTo>
                <a:lnTo>
                  <a:pt x="389" y="293"/>
                </a:lnTo>
                <a:cubicBezTo>
                  <a:pt x="372" y="293"/>
                  <a:pt x="372" y="293"/>
                  <a:pt x="372" y="293"/>
                </a:cubicBezTo>
                <a:cubicBezTo>
                  <a:pt x="336" y="293"/>
                  <a:pt x="310" y="275"/>
                  <a:pt x="283" y="249"/>
                </a:cubicBezTo>
                <a:cubicBezTo>
                  <a:pt x="283" y="249"/>
                  <a:pt x="283" y="249"/>
                  <a:pt x="283" y="258"/>
                </a:cubicBezTo>
                <a:cubicBezTo>
                  <a:pt x="266" y="266"/>
                  <a:pt x="257" y="284"/>
                  <a:pt x="248" y="302"/>
                </a:cubicBezTo>
                <a:cubicBezTo>
                  <a:pt x="274" y="337"/>
                  <a:pt x="319" y="355"/>
                  <a:pt x="372" y="355"/>
                </a:cubicBezTo>
                <a:cubicBezTo>
                  <a:pt x="389" y="355"/>
                  <a:pt x="389" y="355"/>
                  <a:pt x="389" y="355"/>
                </a:cubicBezTo>
                <a:cubicBezTo>
                  <a:pt x="389" y="417"/>
                  <a:pt x="389" y="417"/>
                  <a:pt x="389" y="417"/>
                </a:cubicBezTo>
                <a:cubicBezTo>
                  <a:pt x="496" y="328"/>
                  <a:pt x="496" y="328"/>
                  <a:pt x="496" y="328"/>
                </a:cubicBezTo>
                <a:cubicBezTo>
                  <a:pt x="389" y="240"/>
                  <a:pt x="389" y="240"/>
                  <a:pt x="389" y="240"/>
                </a:cubicBezTo>
                <a:lnTo>
                  <a:pt x="389" y="293"/>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44" name="Freeform 78"/>
          <p:cNvSpPr>
            <a:spLocks noChangeArrowheads="1"/>
          </p:cNvSpPr>
          <p:nvPr/>
        </p:nvSpPr>
        <p:spPr bwMode="auto">
          <a:xfrm>
            <a:off x="13233400" y="5224463"/>
            <a:ext cx="474663" cy="482600"/>
          </a:xfrm>
          <a:custGeom>
            <a:avLst/>
            <a:gdLst>
              <a:gd name="T0" fmla="*/ 381 w 399"/>
              <a:gd name="T1" fmla="*/ 336 h 400"/>
              <a:gd name="T2" fmla="*/ 381 w 399"/>
              <a:gd name="T3" fmla="*/ 336 h 400"/>
              <a:gd name="T4" fmla="*/ 292 w 399"/>
              <a:gd name="T5" fmla="*/ 239 h 400"/>
              <a:gd name="T6" fmla="*/ 310 w 399"/>
              <a:gd name="T7" fmla="*/ 159 h 400"/>
              <a:gd name="T8" fmla="*/ 151 w 399"/>
              <a:gd name="T9" fmla="*/ 0 h 400"/>
              <a:gd name="T10" fmla="*/ 0 w 399"/>
              <a:gd name="T11" fmla="*/ 151 h 400"/>
              <a:gd name="T12" fmla="*/ 160 w 399"/>
              <a:gd name="T13" fmla="*/ 310 h 400"/>
              <a:gd name="T14" fmla="*/ 230 w 399"/>
              <a:gd name="T15" fmla="*/ 292 h 400"/>
              <a:gd name="T16" fmla="*/ 328 w 399"/>
              <a:gd name="T17" fmla="*/ 390 h 400"/>
              <a:gd name="T18" fmla="*/ 363 w 399"/>
              <a:gd name="T19" fmla="*/ 390 h 400"/>
              <a:gd name="T20" fmla="*/ 389 w 399"/>
              <a:gd name="T21" fmla="*/ 364 h 400"/>
              <a:gd name="T22" fmla="*/ 381 w 399"/>
              <a:gd name="T23" fmla="*/ 336 h 400"/>
              <a:gd name="T24" fmla="*/ 44 w 399"/>
              <a:gd name="T25" fmla="*/ 151 h 400"/>
              <a:gd name="T26" fmla="*/ 44 w 399"/>
              <a:gd name="T27" fmla="*/ 151 h 400"/>
              <a:gd name="T28" fmla="*/ 151 w 399"/>
              <a:gd name="T29" fmla="*/ 44 h 400"/>
              <a:gd name="T30" fmla="*/ 266 w 399"/>
              <a:gd name="T31" fmla="*/ 159 h 400"/>
              <a:gd name="T32" fmla="*/ 160 w 399"/>
              <a:gd name="T33" fmla="*/ 266 h 400"/>
              <a:gd name="T34" fmla="*/ 44 w 399"/>
              <a:gd name="T35" fmla="*/ 151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9" h="400">
                <a:moveTo>
                  <a:pt x="381" y="336"/>
                </a:moveTo>
                <a:lnTo>
                  <a:pt x="381" y="336"/>
                </a:lnTo>
                <a:cubicBezTo>
                  <a:pt x="292" y="239"/>
                  <a:pt x="292" y="239"/>
                  <a:pt x="292" y="239"/>
                </a:cubicBezTo>
                <a:cubicBezTo>
                  <a:pt x="301" y="212"/>
                  <a:pt x="310" y="186"/>
                  <a:pt x="310" y="159"/>
                </a:cubicBezTo>
                <a:cubicBezTo>
                  <a:pt x="310" y="71"/>
                  <a:pt x="239" y="0"/>
                  <a:pt x="151" y="0"/>
                </a:cubicBezTo>
                <a:cubicBezTo>
                  <a:pt x="70" y="0"/>
                  <a:pt x="0" y="71"/>
                  <a:pt x="0" y="151"/>
                </a:cubicBezTo>
                <a:cubicBezTo>
                  <a:pt x="0" y="239"/>
                  <a:pt x="70" y="310"/>
                  <a:pt x="160" y="310"/>
                </a:cubicBezTo>
                <a:cubicBezTo>
                  <a:pt x="186" y="310"/>
                  <a:pt x="213" y="302"/>
                  <a:pt x="230" y="292"/>
                </a:cubicBezTo>
                <a:cubicBezTo>
                  <a:pt x="328" y="390"/>
                  <a:pt x="328" y="390"/>
                  <a:pt x="328" y="390"/>
                </a:cubicBezTo>
                <a:cubicBezTo>
                  <a:pt x="336" y="399"/>
                  <a:pt x="354" y="399"/>
                  <a:pt x="363" y="390"/>
                </a:cubicBezTo>
                <a:cubicBezTo>
                  <a:pt x="389" y="364"/>
                  <a:pt x="389" y="364"/>
                  <a:pt x="389" y="364"/>
                </a:cubicBezTo>
                <a:cubicBezTo>
                  <a:pt x="398" y="355"/>
                  <a:pt x="389" y="346"/>
                  <a:pt x="381" y="336"/>
                </a:cubicBezTo>
                <a:close/>
                <a:moveTo>
                  <a:pt x="44" y="151"/>
                </a:moveTo>
                <a:lnTo>
                  <a:pt x="44" y="151"/>
                </a:lnTo>
                <a:cubicBezTo>
                  <a:pt x="44" y="98"/>
                  <a:pt x="98" y="44"/>
                  <a:pt x="151" y="44"/>
                </a:cubicBezTo>
                <a:cubicBezTo>
                  <a:pt x="213" y="44"/>
                  <a:pt x="266" y="98"/>
                  <a:pt x="266" y="159"/>
                </a:cubicBezTo>
                <a:cubicBezTo>
                  <a:pt x="266" y="221"/>
                  <a:pt x="213" y="266"/>
                  <a:pt x="160" y="266"/>
                </a:cubicBezTo>
                <a:cubicBezTo>
                  <a:pt x="98" y="266"/>
                  <a:pt x="44" y="212"/>
                  <a:pt x="44" y="151"/>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45" name="Freeform 79"/>
          <p:cNvSpPr>
            <a:spLocks noChangeArrowheads="1"/>
          </p:cNvSpPr>
          <p:nvPr/>
        </p:nvSpPr>
        <p:spPr bwMode="auto">
          <a:xfrm>
            <a:off x="16743363" y="8732838"/>
            <a:ext cx="569912" cy="576262"/>
          </a:xfrm>
          <a:custGeom>
            <a:avLst/>
            <a:gdLst>
              <a:gd name="T0" fmla="*/ 239 w 479"/>
              <a:gd name="T1" fmla="*/ 0 h 479"/>
              <a:gd name="T2" fmla="*/ 239 w 479"/>
              <a:gd name="T3" fmla="*/ 0 h 479"/>
              <a:gd name="T4" fmla="*/ 0 w 479"/>
              <a:gd name="T5" fmla="*/ 239 h 479"/>
              <a:gd name="T6" fmla="*/ 239 w 479"/>
              <a:gd name="T7" fmla="*/ 478 h 479"/>
              <a:gd name="T8" fmla="*/ 478 w 479"/>
              <a:gd name="T9" fmla="*/ 239 h 479"/>
              <a:gd name="T10" fmla="*/ 239 w 479"/>
              <a:gd name="T11" fmla="*/ 0 h 479"/>
              <a:gd name="T12" fmla="*/ 443 w 479"/>
              <a:gd name="T13" fmla="*/ 239 h 479"/>
              <a:gd name="T14" fmla="*/ 443 w 479"/>
              <a:gd name="T15" fmla="*/ 239 h 479"/>
              <a:gd name="T16" fmla="*/ 399 w 479"/>
              <a:gd name="T17" fmla="*/ 363 h 479"/>
              <a:gd name="T18" fmla="*/ 390 w 479"/>
              <a:gd name="T19" fmla="*/ 328 h 479"/>
              <a:gd name="T20" fmla="*/ 399 w 479"/>
              <a:gd name="T21" fmla="*/ 257 h 479"/>
              <a:gd name="T22" fmla="*/ 372 w 479"/>
              <a:gd name="T23" fmla="*/ 204 h 479"/>
              <a:gd name="T24" fmla="*/ 319 w 479"/>
              <a:gd name="T25" fmla="*/ 178 h 479"/>
              <a:gd name="T26" fmla="*/ 346 w 479"/>
              <a:gd name="T27" fmla="*/ 88 h 479"/>
              <a:gd name="T28" fmla="*/ 293 w 479"/>
              <a:gd name="T29" fmla="*/ 62 h 479"/>
              <a:gd name="T30" fmla="*/ 301 w 479"/>
              <a:gd name="T31" fmla="*/ 53 h 479"/>
              <a:gd name="T32" fmla="*/ 443 w 479"/>
              <a:gd name="T33" fmla="*/ 239 h 479"/>
              <a:gd name="T34" fmla="*/ 212 w 479"/>
              <a:gd name="T35" fmla="*/ 44 h 479"/>
              <a:gd name="T36" fmla="*/ 212 w 479"/>
              <a:gd name="T37" fmla="*/ 44 h 479"/>
              <a:gd name="T38" fmla="*/ 186 w 479"/>
              <a:gd name="T39" fmla="*/ 62 h 479"/>
              <a:gd name="T40" fmla="*/ 150 w 479"/>
              <a:gd name="T41" fmla="*/ 88 h 479"/>
              <a:gd name="T42" fmla="*/ 115 w 479"/>
              <a:gd name="T43" fmla="*/ 133 h 479"/>
              <a:gd name="T44" fmla="*/ 133 w 479"/>
              <a:gd name="T45" fmla="*/ 159 h 479"/>
              <a:gd name="T46" fmla="*/ 177 w 479"/>
              <a:gd name="T47" fmla="*/ 159 h 479"/>
              <a:gd name="T48" fmla="*/ 248 w 479"/>
              <a:gd name="T49" fmla="*/ 239 h 479"/>
              <a:gd name="T50" fmla="*/ 186 w 479"/>
              <a:gd name="T51" fmla="*/ 292 h 479"/>
              <a:gd name="T52" fmla="*/ 177 w 479"/>
              <a:gd name="T53" fmla="*/ 337 h 479"/>
              <a:gd name="T54" fmla="*/ 177 w 479"/>
              <a:gd name="T55" fmla="*/ 390 h 479"/>
              <a:gd name="T56" fmla="*/ 133 w 479"/>
              <a:gd name="T57" fmla="*/ 345 h 479"/>
              <a:gd name="T58" fmla="*/ 124 w 479"/>
              <a:gd name="T59" fmla="*/ 284 h 479"/>
              <a:gd name="T60" fmla="*/ 88 w 479"/>
              <a:gd name="T61" fmla="*/ 239 h 479"/>
              <a:gd name="T62" fmla="*/ 106 w 479"/>
              <a:gd name="T63" fmla="*/ 186 h 479"/>
              <a:gd name="T64" fmla="*/ 53 w 479"/>
              <a:gd name="T65" fmla="*/ 169 h 479"/>
              <a:gd name="T66" fmla="*/ 212 w 479"/>
              <a:gd name="T67" fmla="*/ 44 h 479"/>
              <a:gd name="T68" fmla="*/ 177 w 479"/>
              <a:gd name="T69" fmla="*/ 434 h 479"/>
              <a:gd name="T70" fmla="*/ 177 w 479"/>
              <a:gd name="T71" fmla="*/ 434 h 479"/>
              <a:gd name="T72" fmla="*/ 204 w 479"/>
              <a:gd name="T73" fmla="*/ 416 h 479"/>
              <a:gd name="T74" fmla="*/ 239 w 479"/>
              <a:gd name="T75" fmla="*/ 407 h 479"/>
              <a:gd name="T76" fmla="*/ 293 w 479"/>
              <a:gd name="T77" fmla="*/ 390 h 479"/>
              <a:gd name="T78" fmla="*/ 354 w 479"/>
              <a:gd name="T79" fmla="*/ 407 h 479"/>
              <a:gd name="T80" fmla="*/ 239 w 479"/>
              <a:gd name="T81" fmla="*/ 443 h 479"/>
              <a:gd name="T82" fmla="*/ 177 w 479"/>
              <a:gd name="T83" fmla="*/ 434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79" h="479">
                <a:moveTo>
                  <a:pt x="239" y="0"/>
                </a:moveTo>
                <a:lnTo>
                  <a:pt x="239" y="0"/>
                </a:lnTo>
                <a:cubicBezTo>
                  <a:pt x="106" y="0"/>
                  <a:pt x="0" y="106"/>
                  <a:pt x="0" y="239"/>
                </a:cubicBezTo>
                <a:cubicBezTo>
                  <a:pt x="0" y="372"/>
                  <a:pt x="106" y="478"/>
                  <a:pt x="239" y="478"/>
                </a:cubicBezTo>
                <a:cubicBezTo>
                  <a:pt x="372" y="478"/>
                  <a:pt x="478" y="372"/>
                  <a:pt x="478" y="239"/>
                </a:cubicBezTo>
                <a:cubicBezTo>
                  <a:pt x="478" y="106"/>
                  <a:pt x="372" y="0"/>
                  <a:pt x="239" y="0"/>
                </a:cubicBezTo>
                <a:close/>
                <a:moveTo>
                  <a:pt x="443" y="239"/>
                </a:moveTo>
                <a:lnTo>
                  <a:pt x="443" y="239"/>
                </a:lnTo>
                <a:cubicBezTo>
                  <a:pt x="443" y="292"/>
                  <a:pt x="425" y="328"/>
                  <a:pt x="399" y="363"/>
                </a:cubicBezTo>
                <a:cubicBezTo>
                  <a:pt x="390" y="363"/>
                  <a:pt x="381" y="345"/>
                  <a:pt x="390" y="328"/>
                </a:cubicBezTo>
                <a:cubicBezTo>
                  <a:pt x="399" y="310"/>
                  <a:pt x="399" y="275"/>
                  <a:pt x="399" y="257"/>
                </a:cubicBezTo>
                <a:cubicBezTo>
                  <a:pt x="399" y="239"/>
                  <a:pt x="390" y="204"/>
                  <a:pt x="372" y="204"/>
                </a:cubicBezTo>
                <a:cubicBezTo>
                  <a:pt x="346" y="204"/>
                  <a:pt x="337" y="204"/>
                  <a:pt x="319" y="178"/>
                </a:cubicBezTo>
                <a:cubicBezTo>
                  <a:pt x="301" y="124"/>
                  <a:pt x="372" y="115"/>
                  <a:pt x="346" y="88"/>
                </a:cubicBezTo>
                <a:cubicBezTo>
                  <a:pt x="337" y="80"/>
                  <a:pt x="301" y="115"/>
                  <a:pt x="293" y="62"/>
                </a:cubicBezTo>
                <a:lnTo>
                  <a:pt x="301" y="53"/>
                </a:lnTo>
                <a:cubicBezTo>
                  <a:pt x="381" y="80"/>
                  <a:pt x="443" y="150"/>
                  <a:pt x="443" y="239"/>
                </a:cubicBezTo>
                <a:close/>
                <a:moveTo>
                  <a:pt x="212" y="44"/>
                </a:moveTo>
                <a:lnTo>
                  <a:pt x="212" y="44"/>
                </a:lnTo>
                <a:cubicBezTo>
                  <a:pt x="204" y="53"/>
                  <a:pt x="194" y="53"/>
                  <a:pt x="186" y="62"/>
                </a:cubicBezTo>
                <a:cubicBezTo>
                  <a:pt x="168" y="80"/>
                  <a:pt x="159" y="71"/>
                  <a:pt x="150" y="88"/>
                </a:cubicBezTo>
                <a:cubicBezTo>
                  <a:pt x="141" y="106"/>
                  <a:pt x="115" y="124"/>
                  <a:pt x="115" y="133"/>
                </a:cubicBezTo>
                <a:cubicBezTo>
                  <a:pt x="115" y="142"/>
                  <a:pt x="133" y="159"/>
                  <a:pt x="133" y="159"/>
                </a:cubicBezTo>
                <a:cubicBezTo>
                  <a:pt x="141" y="150"/>
                  <a:pt x="159" y="150"/>
                  <a:pt x="177" y="159"/>
                </a:cubicBezTo>
                <a:cubicBezTo>
                  <a:pt x="186" y="159"/>
                  <a:pt x="275" y="169"/>
                  <a:pt x="248" y="239"/>
                </a:cubicBezTo>
                <a:cubicBezTo>
                  <a:pt x="239" y="266"/>
                  <a:pt x="194" y="257"/>
                  <a:pt x="186" y="292"/>
                </a:cubicBezTo>
                <a:cubicBezTo>
                  <a:pt x="186" y="301"/>
                  <a:pt x="186" y="328"/>
                  <a:pt x="177" y="337"/>
                </a:cubicBezTo>
                <a:cubicBezTo>
                  <a:pt x="177" y="345"/>
                  <a:pt x="186" y="390"/>
                  <a:pt x="177" y="390"/>
                </a:cubicBezTo>
                <a:cubicBezTo>
                  <a:pt x="168" y="390"/>
                  <a:pt x="133" y="345"/>
                  <a:pt x="133" y="345"/>
                </a:cubicBezTo>
                <a:cubicBezTo>
                  <a:pt x="133" y="337"/>
                  <a:pt x="124" y="310"/>
                  <a:pt x="124" y="284"/>
                </a:cubicBezTo>
                <a:cubicBezTo>
                  <a:pt x="124" y="266"/>
                  <a:pt x="88" y="266"/>
                  <a:pt x="88" y="239"/>
                </a:cubicBezTo>
                <a:cubicBezTo>
                  <a:pt x="88" y="213"/>
                  <a:pt x="106" y="195"/>
                  <a:pt x="106" y="186"/>
                </a:cubicBezTo>
                <a:cubicBezTo>
                  <a:pt x="97" y="169"/>
                  <a:pt x="62" y="169"/>
                  <a:pt x="53" y="169"/>
                </a:cubicBezTo>
                <a:cubicBezTo>
                  <a:pt x="80" y="97"/>
                  <a:pt x="141" y="53"/>
                  <a:pt x="212" y="44"/>
                </a:cubicBezTo>
                <a:close/>
                <a:moveTo>
                  <a:pt x="177" y="434"/>
                </a:moveTo>
                <a:lnTo>
                  <a:pt x="177" y="434"/>
                </a:lnTo>
                <a:cubicBezTo>
                  <a:pt x="186" y="425"/>
                  <a:pt x="186" y="416"/>
                  <a:pt x="204" y="416"/>
                </a:cubicBezTo>
                <a:cubicBezTo>
                  <a:pt x="212" y="416"/>
                  <a:pt x="221" y="416"/>
                  <a:pt x="239" y="407"/>
                </a:cubicBezTo>
                <a:cubicBezTo>
                  <a:pt x="248" y="407"/>
                  <a:pt x="275" y="398"/>
                  <a:pt x="293" y="390"/>
                </a:cubicBezTo>
                <a:cubicBezTo>
                  <a:pt x="310" y="390"/>
                  <a:pt x="346" y="398"/>
                  <a:pt x="354" y="407"/>
                </a:cubicBezTo>
                <a:cubicBezTo>
                  <a:pt x="319" y="434"/>
                  <a:pt x="284" y="443"/>
                  <a:pt x="239" y="443"/>
                </a:cubicBezTo>
                <a:cubicBezTo>
                  <a:pt x="221" y="443"/>
                  <a:pt x="194" y="443"/>
                  <a:pt x="177" y="434"/>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46" name="Freeform 80"/>
          <p:cNvSpPr>
            <a:spLocks noChangeArrowheads="1"/>
          </p:cNvSpPr>
          <p:nvPr/>
        </p:nvSpPr>
        <p:spPr bwMode="auto">
          <a:xfrm>
            <a:off x="17919700" y="8839200"/>
            <a:ext cx="592138" cy="363538"/>
          </a:xfrm>
          <a:custGeom>
            <a:avLst/>
            <a:gdLst>
              <a:gd name="T0" fmla="*/ 462 w 498"/>
              <a:gd name="T1" fmla="*/ 0 h 303"/>
              <a:gd name="T2" fmla="*/ 0 w 498"/>
              <a:gd name="T3" fmla="*/ 36 h 303"/>
              <a:gd name="T4" fmla="*/ 36 w 498"/>
              <a:gd name="T5" fmla="*/ 302 h 303"/>
              <a:gd name="T6" fmla="*/ 497 w 498"/>
              <a:gd name="T7" fmla="*/ 266 h 303"/>
              <a:gd name="T8" fmla="*/ 462 w 498"/>
              <a:gd name="T9" fmla="*/ 0 h 303"/>
              <a:gd name="T10" fmla="*/ 275 w 498"/>
              <a:gd name="T11" fmla="*/ 54 h 303"/>
              <a:gd name="T12" fmla="*/ 319 w 498"/>
              <a:gd name="T13" fmla="*/ 107 h 303"/>
              <a:gd name="T14" fmla="*/ 275 w 498"/>
              <a:gd name="T15" fmla="*/ 54 h 303"/>
              <a:gd name="T16" fmla="*/ 346 w 498"/>
              <a:gd name="T17" fmla="*/ 125 h 303"/>
              <a:gd name="T18" fmla="*/ 302 w 498"/>
              <a:gd name="T19" fmla="*/ 178 h 303"/>
              <a:gd name="T20" fmla="*/ 346 w 498"/>
              <a:gd name="T21" fmla="*/ 125 h 303"/>
              <a:gd name="T22" fmla="*/ 195 w 498"/>
              <a:gd name="T23" fmla="*/ 54 h 303"/>
              <a:gd name="T24" fmla="*/ 249 w 498"/>
              <a:gd name="T25" fmla="*/ 107 h 303"/>
              <a:gd name="T26" fmla="*/ 195 w 498"/>
              <a:gd name="T27" fmla="*/ 54 h 303"/>
              <a:gd name="T28" fmla="*/ 275 w 498"/>
              <a:gd name="T29" fmla="*/ 125 h 303"/>
              <a:gd name="T30" fmla="*/ 222 w 498"/>
              <a:gd name="T31" fmla="*/ 178 h 303"/>
              <a:gd name="T32" fmla="*/ 275 w 498"/>
              <a:gd name="T33" fmla="*/ 125 h 303"/>
              <a:gd name="T34" fmla="*/ 124 w 498"/>
              <a:gd name="T35" fmla="*/ 54 h 303"/>
              <a:gd name="T36" fmla="*/ 178 w 498"/>
              <a:gd name="T37" fmla="*/ 107 h 303"/>
              <a:gd name="T38" fmla="*/ 124 w 498"/>
              <a:gd name="T39" fmla="*/ 54 h 303"/>
              <a:gd name="T40" fmla="*/ 195 w 498"/>
              <a:gd name="T41" fmla="*/ 125 h 303"/>
              <a:gd name="T42" fmla="*/ 151 w 498"/>
              <a:gd name="T43" fmla="*/ 178 h 303"/>
              <a:gd name="T44" fmla="*/ 195 w 498"/>
              <a:gd name="T45" fmla="*/ 125 h 303"/>
              <a:gd name="T46" fmla="*/ 54 w 498"/>
              <a:gd name="T47" fmla="*/ 54 h 303"/>
              <a:gd name="T48" fmla="*/ 98 w 498"/>
              <a:gd name="T49" fmla="*/ 107 h 303"/>
              <a:gd name="T50" fmla="*/ 54 w 498"/>
              <a:gd name="T51" fmla="*/ 54 h 303"/>
              <a:gd name="T52" fmla="*/ 124 w 498"/>
              <a:gd name="T53" fmla="*/ 125 h 303"/>
              <a:gd name="T54" fmla="*/ 71 w 498"/>
              <a:gd name="T55" fmla="*/ 178 h 303"/>
              <a:gd name="T56" fmla="*/ 124 w 498"/>
              <a:gd name="T57" fmla="*/ 125 h 303"/>
              <a:gd name="T58" fmla="*/ 98 w 498"/>
              <a:gd name="T59" fmla="*/ 249 h 303"/>
              <a:gd name="T60" fmla="*/ 54 w 498"/>
              <a:gd name="T61" fmla="*/ 204 h 303"/>
              <a:gd name="T62" fmla="*/ 98 w 498"/>
              <a:gd name="T63" fmla="*/ 249 h 303"/>
              <a:gd name="T64" fmla="*/ 372 w 498"/>
              <a:gd name="T65" fmla="*/ 249 h 303"/>
              <a:gd name="T66" fmla="*/ 124 w 498"/>
              <a:gd name="T67" fmla="*/ 204 h 303"/>
              <a:gd name="T68" fmla="*/ 372 w 498"/>
              <a:gd name="T69" fmla="*/ 249 h 303"/>
              <a:gd name="T70" fmla="*/ 443 w 498"/>
              <a:gd name="T71" fmla="*/ 249 h 303"/>
              <a:gd name="T72" fmla="*/ 399 w 498"/>
              <a:gd name="T73" fmla="*/ 204 h 303"/>
              <a:gd name="T74" fmla="*/ 443 w 498"/>
              <a:gd name="T75" fmla="*/ 249 h 303"/>
              <a:gd name="T76" fmla="*/ 372 w 498"/>
              <a:gd name="T77" fmla="*/ 178 h 303"/>
              <a:gd name="T78" fmla="*/ 425 w 498"/>
              <a:gd name="T79" fmla="*/ 125 h 303"/>
              <a:gd name="T80" fmla="*/ 372 w 498"/>
              <a:gd name="T81" fmla="*/ 178 h 303"/>
              <a:gd name="T82" fmla="*/ 443 w 498"/>
              <a:gd name="T83" fmla="*/ 107 h 303"/>
              <a:gd name="T84" fmla="*/ 346 w 498"/>
              <a:gd name="T85" fmla="*/ 54 h 303"/>
              <a:gd name="T86" fmla="*/ 443 w 498"/>
              <a:gd name="T87" fmla="*/ 107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98" h="303">
                <a:moveTo>
                  <a:pt x="462" y="0"/>
                </a:moveTo>
                <a:lnTo>
                  <a:pt x="462" y="0"/>
                </a:lnTo>
                <a:cubicBezTo>
                  <a:pt x="36" y="0"/>
                  <a:pt x="36" y="0"/>
                  <a:pt x="36" y="0"/>
                </a:cubicBezTo>
                <a:cubicBezTo>
                  <a:pt x="18" y="0"/>
                  <a:pt x="0" y="18"/>
                  <a:pt x="0" y="36"/>
                </a:cubicBezTo>
                <a:cubicBezTo>
                  <a:pt x="0" y="266"/>
                  <a:pt x="0" y="266"/>
                  <a:pt x="0" y="266"/>
                </a:cubicBezTo>
                <a:cubicBezTo>
                  <a:pt x="0" y="284"/>
                  <a:pt x="18" y="302"/>
                  <a:pt x="36" y="302"/>
                </a:cubicBezTo>
                <a:cubicBezTo>
                  <a:pt x="462" y="302"/>
                  <a:pt x="462" y="302"/>
                  <a:pt x="462" y="302"/>
                </a:cubicBezTo>
                <a:cubicBezTo>
                  <a:pt x="479" y="302"/>
                  <a:pt x="497" y="284"/>
                  <a:pt x="497" y="266"/>
                </a:cubicBezTo>
                <a:cubicBezTo>
                  <a:pt x="497" y="36"/>
                  <a:pt x="497" y="36"/>
                  <a:pt x="497" y="36"/>
                </a:cubicBezTo>
                <a:cubicBezTo>
                  <a:pt x="497" y="18"/>
                  <a:pt x="479" y="0"/>
                  <a:pt x="462" y="0"/>
                </a:cubicBezTo>
                <a:close/>
                <a:moveTo>
                  <a:pt x="275" y="54"/>
                </a:moveTo>
                <a:lnTo>
                  <a:pt x="275" y="54"/>
                </a:lnTo>
                <a:cubicBezTo>
                  <a:pt x="319" y="54"/>
                  <a:pt x="319" y="54"/>
                  <a:pt x="319" y="54"/>
                </a:cubicBezTo>
                <a:cubicBezTo>
                  <a:pt x="319" y="107"/>
                  <a:pt x="319" y="107"/>
                  <a:pt x="319" y="107"/>
                </a:cubicBezTo>
                <a:cubicBezTo>
                  <a:pt x="275" y="107"/>
                  <a:pt x="275" y="107"/>
                  <a:pt x="275" y="107"/>
                </a:cubicBezTo>
                <a:lnTo>
                  <a:pt x="275" y="54"/>
                </a:lnTo>
                <a:close/>
                <a:moveTo>
                  <a:pt x="346" y="125"/>
                </a:moveTo>
                <a:lnTo>
                  <a:pt x="346" y="125"/>
                </a:lnTo>
                <a:cubicBezTo>
                  <a:pt x="346" y="178"/>
                  <a:pt x="346" y="178"/>
                  <a:pt x="346" y="178"/>
                </a:cubicBezTo>
                <a:cubicBezTo>
                  <a:pt x="302" y="178"/>
                  <a:pt x="302" y="178"/>
                  <a:pt x="302" y="178"/>
                </a:cubicBezTo>
                <a:cubicBezTo>
                  <a:pt x="302" y="125"/>
                  <a:pt x="302" y="125"/>
                  <a:pt x="302" y="125"/>
                </a:cubicBezTo>
                <a:lnTo>
                  <a:pt x="346" y="125"/>
                </a:lnTo>
                <a:close/>
                <a:moveTo>
                  <a:pt x="195" y="54"/>
                </a:moveTo>
                <a:lnTo>
                  <a:pt x="195" y="54"/>
                </a:lnTo>
                <a:cubicBezTo>
                  <a:pt x="249" y="54"/>
                  <a:pt x="249" y="54"/>
                  <a:pt x="249" y="54"/>
                </a:cubicBezTo>
                <a:cubicBezTo>
                  <a:pt x="249" y="107"/>
                  <a:pt x="249" y="107"/>
                  <a:pt x="249" y="107"/>
                </a:cubicBezTo>
                <a:cubicBezTo>
                  <a:pt x="195" y="107"/>
                  <a:pt x="195" y="107"/>
                  <a:pt x="195" y="107"/>
                </a:cubicBezTo>
                <a:lnTo>
                  <a:pt x="195" y="54"/>
                </a:lnTo>
                <a:close/>
                <a:moveTo>
                  <a:pt x="275" y="125"/>
                </a:moveTo>
                <a:lnTo>
                  <a:pt x="275" y="125"/>
                </a:lnTo>
                <a:cubicBezTo>
                  <a:pt x="275" y="178"/>
                  <a:pt x="275" y="178"/>
                  <a:pt x="275" y="178"/>
                </a:cubicBezTo>
                <a:cubicBezTo>
                  <a:pt x="222" y="178"/>
                  <a:pt x="222" y="178"/>
                  <a:pt x="222" y="178"/>
                </a:cubicBezTo>
                <a:cubicBezTo>
                  <a:pt x="222" y="125"/>
                  <a:pt x="222" y="125"/>
                  <a:pt x="222" y="125"/>
                </a:cubicBezTo>
                <a:lnTo>
                  <a:pt x="275" y="125"/>
                </a:lnTo>
                <a:close/>
                <a:moveTo>
                  <a:pt x="124" y="54"/>
                </a:moveTo>
                <a:lnTo>
                  <a:pt x="124" y="54"/>
                </a:lnTo>
                <a:cubicBezTo>
                  <a:pt x="178" y="54"/>
                  <a:pt x="178" y="54"/>
                  <a:pt x="178" y="54"/>
                </a:cubicBezTo>
                <a:cubicBezTo>
                  <a:pt x="178" y="107"/>
                  <a:pt x="178" y="107"/>
                  <a:pt x="178" y="107"/>
                </a:cubicBezTo>
                <a:cubicBezTo>
                  <a:pt x="124" y="107"/>
                  <a:pt x="124" y="107"/>
                  <a:pt x="124" y="107"/>
                </a:cubicBezTo>
                <a:lnTo>
                  <a:pt x="124" y="54"/>
                </a:lnTo>
                <a:close/>
                <a:moveTo>
                  <a:pt x="195" y="125"/>
                </a:moveTo>
                <a:lnTo>
                  <a:pt x="195" y="125"/>
                </a:lnTo>
                <a:cubicBezTo>
                  <a:pt x="195" y="178"/>
                  <a:pt x="195" y="178"/>
                  <a:pt x="195" y="178"/>
                </a:cubicBezTo>
                <a:cubicBezTo>
                  <a:pt x="151" y="178"/>
                  <a:pt x="151" y="178"/>
                  <a:pt x="151" y="178"/>
                </a:cubicBezTo>
                <a:cubicBezTo>
                  <a:pt x="151" y="125"/>
                  <a:pt x="151" y="125"/>
                  <a:pt x="151" y="125"/>
                </a:cubicBezTo>
                <a:lnTo>
                  <a:pt x="195" y="125"/>
                </a:lnTo>
                <a:close/>
                <a:moveTo>
                  <a:pt x="54" y="54"/>
                </a:moveTo>
                <a:lnTo>
                  <a:pt x="54" y="54"/>
                </a:lnTo>
                <a:cubicBezTo>
                  <a:pt x="98" y="54"/>
                  <a:pt x="98" y="54"/>
                  <a:pt x="98" y="54"/>
                </a:cubicBezTo>
                <a:cubicBezTo>
                  <a:pt x="98" y="107"/>
                  <a:pt x="98" y="107"/>
                  <a:pt x="98" y="107"/>
                </a:cubicBezTo>
                <a:cubicBezTo>
                  <a:pt x="54" y="107"/>
                  <a:pt x="54" y="107"/>
                  <a:pt x="54" y="107"/>
                </a:cubicBezTo>
                <a:lnTo>
                  <a:pt x="54" y="54"/>
                </a:lnTo>
                <a:close/>
                <a:moveTo>
                  <a:pt x="124" y="125"/>
                </a:moveTo>
                <a:lnTo>
                  <a:pt x="124" y="125"/>
                </a:lnTo>
                <a:cubicBezTo>
                  <a:pt x="124" y="178"/>
                  <a:pt x="124" y="178"/>
                  <a:pt x="124" y="178"/>
                </a:cubicBezTo>
                <a:cubicBezTo>
                  <a:pt x="71" y="178"/>
                  <a:pt x="71" y="178"/>
                  <a:pt x="71" y="178"/>
                </a:cubicBezTo>
                <a:cubicBezTo>
                  <a:pt x="71" y="125"/>
                  <a:pt x="71" y="125"/>
                  <a:pt x="71" y="125"/>
                </a:cubicBezTo>
                <a:lnTo>
                  <a:pt x="124" y="125"/>
                </a:lnTo>
                <a:close/>
                <a:moveTo>
                  <a:pt x="98" y="249"/>
                </a:moveTo>
                <a:lnTo>
                  <a:pt x="98" y="249"/>
                </a:lnTo>
                <a:cubicBezTo>
                  <a:pt x="54" y="249"/>
                  <a:pt x="54" y="249"/>
                  <a:pt x="54" y="249"/>
                </a:cubicBezTo>
                <a:cubicBezTo>
                  <a:pt x="54" y="204"/>
                  <a:pt x="54" y="204"/>
                  <a:pt x="54" y="204"/>
                </a:cubicBezTo>
                <a:cubicBezTo>
                  <a:pt x="98" y="204"/>
                  <a:pt x="98" y="204"/>
                  <a:pt x="98" y="204"/>
                </a:cubicBezTo>
                <a:lnTo>
                  <a:pt x="98" y="249"/>
                </a:lnTo>
                <a:close/>
                <a:moveTo>
                  <a:pt x="372" y="249"/>
                </a:moveTo>
                <a:lnTo>
                  <a:pt x="372" y="249"/>
                </a:lnTo>
                <a:cubicBezTo>
                  <a:pt x="124" y="249"/>
                  <a:pt x="124" y="249"/>
                  <a:pt x="124" y="249"/>
                </a:cubicBezTo>
                <a:cubicBezTo>
                  <a:pt x="124" y="204"/>
                  <a:pt x="124" y="204"/>
                  <a:pt x="124" y="204"/>
                </a:cubicBezTo>
                <a:cubicBezTo>
                  <a:pt x="372" y="204"/>
                  <a:pt x="372" y="204"/>
                  <a:pt x="372" y="204"/>
                </a:cubicBezTo>
                <a:lnTo>
                  <a:pt x="372" y="249"/>
                </a:lnTo>
                <a:close/>
                <a:moveTo>
                  <a:pt x="443" y="249"/>
                </a:moveTo>
                <a:lnTo>
                  <a:pt x="443" y="249"/>
                </a:lnTo>
                <a:cubicBezTo>
                  <a:pt x="399" y="249"/>
                  <a:pt x="399" y="249"/>
                  <a:pt x="399" y="249"/>
                </a:cubicBezTo>
                <a:cubicBezTo>
                  <a:pt x="399" y="204"/>
                  <a:pt x="399" y="204"/>
                  <a:pt x="399" y="204"/>
                </a:cubicBezTo>
                <a:cubicBezTo>
                  <a:pt x="443" y="204"/>
                  <a:pt x="443" y="204"/>
                  <a:pt x="443" y="204"/>
                </a:cubicBezTo>
                <a:lnTo>
                  <a:pt x="443" y="249"/>
                </a:lnTo>
                <a:close/>
                <a:moveTo>
                  <a:pt x="372" y="178"/>
                </a:moveTo>
                <a:lnTo>
                  <a:pt x="372" y="178"/>
                </a:lnTo>
                <a:cubicBezTo>
                  <a:pt x="372" y="125"/>
                  <a:pt x="372" y="125"/>
                  <a:pt x="372" y="125"/>
                </a:cubicBezTo>
                <a:cubicBezTo>
                  <a:pt x="425" y="125"/>
                  <a:pt x="425" y="125"/>
                  <a:pt x="425" y="125"/>
                </a:cubicBezTo>
                <a:cubicBezTo>
                  <a:pt x="425" y="178"/>
                  <a:pt x="425" y="178"/>
                  <a:pt x="425" y="178"/>
                </a:cubicBezTo>
                <a:lnTo>
                  <a:pt x="372" y="178"/>
                </a:lnTo>
                <a:close/>
                <a:moveTo>
                  <a:pt x="443" y="107"/>
                </a:moveTo>
                <a:lnTo>
                  <a:pt x="443" y="107"/>
                </a:lnTo>
                <a:cubicBezTo>
                  <a:pt x="346" y="107"/>
                  <a:pt x="346" y="107"/>
                  <a:pt x="346" y="107"/>
                </a:cubicBezTo>
                <a:cubicBezTo>
                  <a:pt x="346" y="54"/>
                  <a:pt x="346" y="54"/>
                  <a:pt x="346" y="54"/>
                </a:cubicBezTo>
                <a:cubicBezTo>
                  <a:pt x="443" y="54"/>
                  <a:pt x="443" y="54"/>
                  <a:pt x="443" y="54"/>
                </a:cubicBezTo>
                <a:lnTo>
                  <a:pt x="443" y="107"/>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47" name="Freeform 81"/>
          <p:cNvSpPr>
            <a:spLocks noChangeArrowheads="1"/>
          </p:cNvSpPr>
          <p:nvPr/>
        </p:nvSpPr>
        <p:spPr bwMode="auto">
          <a:xfrm>
            <a:off x="1303338" y="9974263"/>
            <a:ext cx="596900" cy="477837"/>
          </a:xfrm>
          <a:custGeom>
            <a:avLst/>
            <a:gdLst>
              <a:gd name="T0" fmla="*/ 442 w 497"/>
              <a:gd name="T1" fmla="*/ 0 h 401"/>
              <a:gd name="T2" fmla="*/ 442 w 497"/>
              <a:gd name="T3" fmla="*/ 0 h 401"/>
              <a:gd name="T4" fmla="*/ 53 w 497"/>
              <a:gd name="T5" fmla="*/ 0 h 401"/>
              <a:gd name="T6" fmla="*/ 0 w 497"/>
              <a:gd name="T7" fmla="*/ 45 h 401"/>
              <a:gd name="T8" fmla="*/ 0 w 497"/>
              <a:gd name="T9" fmla="*/ 347 h 401"/>
              <a:gd name="T10" fmla="*/ 53 w 497"/>
              <a:gd name="T11" fmla="*/ 400 h 401"/>
              <a:gd name="T12" fmla="*/ 442 w 497"/>
              <a:gd name="T13" fmla="*/ 400 h 401"/>
              <a:gd name="T14" fmla="*/ 496 w 497"/>
              <a:gd name="T15" fmla="*/ 347 h 401"/>
              <a:gd name="T16" fmla="*/ 496 w 497"/>
              <a:gd name="T17" fmla="*/ 45 h 401"/>
              <a:gd name="T18" fmla="*/ 442 w 497"/>
              <a:gd name="T19" fmla="*/ 0 h 401"/>
              <a:gd name="T20" fmla="*/ 114 w 497"/>
              <a:gd name="T21" fmla="*/ 45 h 401"/>
              <a:gd name="T22" fmla="*/ 114 w 497"/>
              <a:gd name="T23" fmla="*/ 45 h 401"/>
              <a:gd name="T24" fmla="*/ 132 w 497"/>
              <a:gd name="T25" fmla="*/ 63 h 401"/>
              <a:gd name="T26" fmla="*/ 114 w 497"/>
              <a:gd name="T27" fmla="*/ 80 h 401"/>
              <a:gd name="T28" fmla="*/ 97 w 497"/>
              <a:gd name="T29" fmla="*/ 63 h 401"/>
              <a:gd name="T30" fmla="*/ 114 w 497"/>
              <a:gd name="T31" fmla="*/ 45 h 401"/>
              <a:gd name="T32" fmla="*/ 44 w 497"/>
              <a:gd name="T33" fmla="*/ 63 h 401"/>
              <a:gd name="T34" fmla="*/ 44 w 497"/>
              <a:gd name="T35" fmla="*/ 63 h 401"/>
              <a:gd name="T36" fmla="*/ 61 w 497"/>
              <a:gd name="T37" fmla="*/ 45 h 401"/>
              <a:gd name="T38" fmla="*/ 79 w 497"/>
              <a:gd name="T39" fmla="*/ 63 h 401"/>
              <a:gd name="T40" fmla="*/ 61 w 497"/>
              <a:gd name="T41" fmla="*/ 80 h 401"/>
              <a:gd name="T42" fmla="*/ 44 w 497"/>
              <a:gd name="T43" fmla="*/ 63 h 401"/>
              <a:gd name="T44" fmla="*/ 442 w 497"/>
              <a:gd name="T45" fmla="*/ 347 h 401"/>
              <a:gd name="T46" fmla="*/ 442 w 497"/>
              <a:gd name="T47" fmla="*/ 347 h 401"/>
              <a:gd name="T48" fmla="*/ 44 w 497"/>
              <a:gd name="T49" fmla="*/ 347 h 401"/>
              <a:gd name="T50" fmla="*/ 44 w 497"/>
              <a:gd name="T51" fmla="*/ 116 h 401"/>
              <a:gd name="T52" fmla="*/ 442 w 497"/>
              <a:gd name="T53" fmla="*/ 116 h 401"/>
              <a:gd name="T54" fmla="*/ 442 w 497"/>
              <a:gd name="T55" fmla="*/ 347 h 401"/>
              <a:gd name="T56" fmla="*/ 442 w 497"/>
              <a:gd name="T57" fmla="*/ 80 h 401"/>
              <a:gd name="T58" fmla="*/ 442 w 497"/>
              <a:gd name="T59" fmla="*/ 80 h 401"/>
              <a:gd name="T60" fmla="*/ 150 w 497"/>
              <a:gd name="T61" fmla="*/ 80 h 401"/>
              <a:gd name="T62" fmla="*/ 150 w 497"/>
              <a:gd name="T63" fmla="*/ 45 h 401"/>
              <a:gd name="T64" fmla="*/ 442 w 497"/>
              <a:gd name="T65" fmla="*/ 45 h 401"/>
              <a:gd name="T66" fmla="*/ 442 w 497"/>
              <a:gd name="T67" fmla="*/ 80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7" h="401">
                <a:moveTo>
                  <a:pt x="442" y="0"/>
                </a:moveTo>
                <a:lnTo>
                  <a:pt x="442" y="0"/>
                </a:lnTo>
                <a:cubicBezTo>
                  <a:pt x="53" y="0"/>
                  <a:pt x="53" y="0"/>
                  <a:pt x="53" y="0"/>
                </a:cubicBezTo>
                <a:cubicBezTo>
                  <a:pt x="17" y="0"/>
                  <a:pt x="0" y="19"/>
                  <a:pt x="0" y="45"/>
                </a:cubicBezTo>
                <a:cubicBezTo>
                  <a:pt x="0" y="347"/>
                  <a:pt x="0" y="347"/>
                  <a:pt x="0" y="347"/>
                </a:cubicBezTo>
                <a:cubicBezTo>
                  <a:pt x="0" y="373"/>
                  <a:pt x="17" y="400"/>
                  <a:pt x="53" y="400"/>
                </a:cubicBezTo>
                <a:cubicBezTo>
                  <a:pt x="442" y="400"/>
                  <a:pt x="442" y="400"/>
                  <a:pt x="442" y="400"/>
                </a:cubicBezTo>
                <a:cubicBezTo>
                  <a:pt x="469" y="400"/>
                  <a:pt x="496" y="373"/>
                  <a:pt x="496" y="347"/>
                </a:cubicBezTo>
                <a:cubicBezTo>
                  <a:pt x="496" y="45"/>
                  <a:pt x="496" y="45"/>
                  <a:pt x="496" y="45"/>
                </a:cubicBezTo>
                <a:cubicBezTo>
                  <a:pt x="496" y="19"/>
                  <a:pt x="469" y="0"/>
                  <a:pt x="442" y="0"/>
                </a:cubicBezTo>
                <a:close/>
                <a:moveTo>
                  <a:pt x="114" y="45"/>
                </a:moveTo>
                <a:lnTo>
                  <a:pt x="114" y="45"/>
                </a:lnTo>
                <a:cubicBezTo>
                  <a:pt x="123" y="45"/>
                  <a:pt x="132" y="54"/>
                  <a:pt x="132" y="63"/>
                </a:cubicBezTo>
                <a:cubicBezTo>
                  <a:pt x="132" y="72"/>
                  <a:pt x="123" y="80"/>
                  <a:pt x="114" y="80"/>
                </a:cubicBezTo>
                <a:cubicBezTo>
                  <a:pt x="106" y="80"/>
                  <a:pt x="97" y="72"/>
                  <a:pt x="97" y="63"/>
                </a:cubicBezTo>
                <a:cubicBezTo>
                  <a:pt x="97" y="54"/>
                  <a:pt x="106" y="45"/>
                  <a:pt x="114" y="45"/>
                </a:cubicBezTo>
                <a:close/>
                <a:moveTo>
                  <a:pt x="44" y="63"/>
                </a:moveTo>
                <a:lnTo>
                  <a:pt x="44" y="63"/>
                </a:lnTo>
                <a:cubicBezTo>
                  <a:pt x="44" y="54"/>
                  <a:pt x="53" y="45"/>
                  <a:pt x="61" y="45"/>
                </a:cubicBezTo>
                <a:cubicBezTo>
                  <a:pt x="70" y="45"/>
                  <a:pt x="79" y="54"/>
                  <a:pt x="79" y="63"/>
                </a:cubicBezTo>
                <a:cubicBezTo>
                  <a:pt x="79" y="72"/>
                  <a:pt x="70" y="80"/>
                  <a:pt x="61" y="80"/>
                </a:cubicBezTo>
                <a:cubicBezTo>
                  <a:pt x="53" y="80"/>
                  <a:pt x="44" y="72"/>
                  <a:pt x="44" y="63"/>
                </a:cubicBezTo>
                <a:close/>
                <a:moveTo>
                  <a:pt x="442" y="347"/>
                </a:moveTo>
                <a:lnTo>
                  <a:pt x="442" y="347"/>
                </a:lnTo>
                <a:cubicBezTo>
                  <a:pt x="44" y="347"/>
                  <a:pt x="44" y="347"/>
                  <a:pt x="44" y="347"/>
                </a:cubicBezTo>
                <a:cubicBezTo>
                  <a:pt x="44" y="116"/>
                  <a:pt x="44" y="116"/>
                  <a:pt x="44" y="116"/>
                </a:cubicBezTo>
                <a:cubicBezTo>
                  <a:pt x="442" y="116"/>
                  <a:pt x="442" y="116"/>
                  <a:pt x="442" y="116"/>
                </a:cubicBezTo>
                <a:lnTo>
                  <a:pt x="442" y="347"/>
                </a:lnTo>
                <a:close/>
                <a:moveTo>
                  <a:pt x="442" y="80"/>
                </a:moveTo>
                <a:lnTo>
                  <a:pt x="442" y="80"/>
                </a:lnTo>
                <a:cubicBezTo>
                  <a:pt x="150" y="80"/>
                  <a:pt x="150" y="80"/>
                  <a:pt x="150" y="80"/>
                </a:cubicBezTo>
                <a:cubicBezTo>
                  <a:pt x="150" y="45"/>
                  <a:pt x="150" y="45"/>
                  <a:pt x="150" y="45"/>
                </a:cubicBezTo>
                <a:cubicBezTo>
                  <a:pt x="442" y="45"/>
                  <a:pt x="442" y="45"/>
                  <a:pt x="442" y="45"/>
                </a:cubicBezTo>
                <a:lnTo>
                  <a:pt x="442" y="80"/>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48" name="Freeform 82"/>
          <p:cNvSpPr>
            <a:spLocks noChangeArrowheads="1"/>
          </p:cNvSpPr>
          <p:nvPr/>
        </p:nvSpPr>
        <p:spPr bwMode="auto">
          <a:xfrm>
            <a:off x="2489200" y="9939338"/>
            <a:ext cx="595313" cy="533400"/>
          </a:xfrm>
          <a:custGeom>
            <a:avLst/>
            <a:gdLst>
              <a:gd name="T0" fmla="*/ 443 w 497"/>
              <a:gd name="T1" fmla="*/ 0 h 444"/>
              <a:gd name="T2" fmla="*/ 443 w 497"/>
              <a:gd name="T3" fmla="*/ 0 h 444"/>
              <a:gd name="T4" fmla="*/ 53 w 497"/>
              <a:gd name="T5" fmla="*/ 0 h 444"/>
              <a:gd name="T6" fmla="*/ 0 w 497"/>
              <a:gd name="T7" fmla="*/ 53 h 444"/>
              <a:gd name="T8" fmla="*/ 0 w 497"/>
              <a:gd name="T9" fmla="*/ 345 h 444"/>
              <a:gd name="T10" fmla="*/ 53 w 497"/>
              <a:gd name="T11" fmla="*/ 399 h 444"/>
              <a:gd name="T12" fmla="*/ 151 w 497"/>
              <a:gd name="T13" fmla="*/ 399 h 444"/>
              <a:gd name="T14" fmla="*/ 151 w 497"/>
              <a:gd name="T15" fmla="*/ 345 h 444"/>
              <a:gd name="T16" fmla="*/ 44 w 497"/>
              <a:gd name="T17" fmla="*/ 345 h 444"/>
              <a:gd name="T18" fmla="*/ 44 w 497"/>
              <a:gd name="T19" fmla="*/ 124 h 444"/>
              <a:gd name="T20" fmla="*/ 443 w 497"/>
              <a:gd name="T21" fmla="*/ 124 h 444"/>
              <a:gd name="T22" fmla="*/ 443 w 497"/>
              <a:gd name="T23" fmla="*/ 345 h 444"/>
              <a:gd name="T24" fmla="*/ 345 w 497"/>
              <a:gd name="T25" fmla="*/ 345 h 444"/>
              <a:gd name="T26" fmla="*/ 345 w 497"/>
              <a:gd name="T27" fmla="*/ 399 h 444"/>
              <a:gd name="T28" fmla="*/ 443 w 497"/>
              <a:gd name="T29" fmla="*/ 399 h 444"/>
              <a:gd name="T30" fmla="*/ 496 w 497"/>
              <a:gd name="T31" fmla="*/ 345 h 444"/>
              <a:gd name="T32" fmla="*/ 496 w 497"/>
              <a:gd name="T33" fmla="*/ 53 h 444"/>
              <a:gd name="T34" fmla="*/ 443 w 497"/>
              <a:gd name="T35" fmla="*/ 0 h 444"/>
              <a:gd name="T36" fmla="*/ 62 w 497"/>
              <a:gd name="T37" fmla="*/ 80 h 444"/>
              <a:gd name="T38" fmla="*/ 62 w 497"/>
              <a:gd name="T39" fmla="*/ 80 h 444"/>
              <a:gd name="T40" fmla="*/ 44 w 497"/>
              <a:gd name="T41" fmla="*/ 62 h 444"/>
              <a:gd name="T42" fmla="*/ 62 w 497"/>
              <a:gd name="T43" fmla="*/ 45 h 444"/>
              <a:gd name="T44" fmla="*/ 79 w 497"/>
              <a:gd name="T45" fmla="*/ 62 h 444"/>
              <a:gd name="T46" fmla="*/ 62 w 497"/>
              <a:gd name="T47" fmla="*/ 80 h 444"/>
              <a:gd name="T48" fmla="*/ 116 w 497"/>
              <a:gd name="T49" fmla="*/ 80 h 444"/>
              <a:gd name="T50" fmla="*/ 116 w 497"/>
              <a:gd name="T51" fmla="*/ 80 h 444"/>
              <a:gd name="T52" fmla="*/ 97 w 497"/>
              <a:gd name="T53" fmla="*/ 62 h 444"/>
              <a:gd name="T54" fmla="*/ 116 w 497"/>
              <a:gd name="T55" fmla="*/ 45 h 444"/>
              <a:gd name="T56" fmla="*/ 132 w 497"/>
              <a:gd name="T57" fmla="*/ 62 h 444"/>
              <a:gd name="T58" fmla="*/ 116 w 497"/>
              <a:gd name="T59" fmla="*/ 80 h 444"/>
              <a:gd name="T60" fmla="*/ 443 w 497"/>
              <a:gd name="T61" fmla="*/ 80 h 444"/>
              <a:gd name="T62" fmla="*/ 443 w 497"/>
              <a:gd name="T63" fmla="*/ 80 h 444"/>
              <a:gd name="T64" fmla="*/ 151 w 497"/>
              <a:gd name="T65" fmla="*/ 80 h 444"/>
              <a:gd name="T66" fmla="*/ 151 w 497"/>
              <a:gd name="T67" fmla="*/ 53 h 444"/>
              <a:gd name="T68" fmla="*/ 443 w 497"/>
              <a:gd name="T69" fmla="*/ 53 h 444"/>
              <a:gd name="T70" fmla="*/ 443 w 497"/>
              <a:gd name="T71" fmla="*/ 80 h 444"/>
              <a:gd name="T72" fmla="*/ 248 w 497"/>
              <a:gd name="T73" fmla="*/ 177 h 444"/>
              <a:gd name="T74" fmla="*/ 248 w 497"/>
              <a:gd name="T75" fmla="*/ 177 h 444"/>
              <a:gd name="T76" fmla="*/ 124 w 497"/>
              <a:gd name="T77" fmla="*/ 301 h 444"/>
              <a:gd name="T78" fmla="*/ 204 w 497"/>
              <a:gd name="T79" fmla="*/ 301 h 444"/>
              <a:gd name="T80" fmla="*/ 204 w 497"/>
              <a:gd name="T81" fmla="*/ 443 h 444"/>
              <a:gd name="T82" fmla="*/ 292 w 497"/>
              <a:gd name="T83" fmla="*/ 443 h 444"/>
              <a:gd name="T84" fmla="*/ 292 w 497"/>
              <a:gd name="T85" fmla="*/ 301 h 444"/>
              <a:gd name="T86" fmla="*/ 363 w 497"/>
              <a:gd name="T87" fmla="*/ 301 h 444"/>
              <a:gd name="T88" fmla="*/ 248 w 497"/>
              <a:gd name="T89" fmla="*/ 17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7" h="444">
                <a:moveTo>
                  <a:pt x="443" y="0"/>
                </a:moveTo>
                <a:lnTo>
                  <a:pt x="443" y="0"/>
                </a:lnTo>
                <a:cubicBezTo>
                  <a:pt x="53" y="0"/>
                  <a:pt x="53" y="0"/>
                  <a:pt x="53" y="0"/>
                </a:cubicBezTo>
                <a:cubicBezTo>
                  <a:pt x="17" y="0"/>
                  <a:pt x="0" y="26"/>
                  <a:pt x="0" y="53"/>
                </a:cubicBezTo>
                <a:cubicBezTo>
                  <a:pt x="0" y="345"/>
                  <a:pt x="0" y="345"/>
                  <a:pt x="0" y="345"/>
                </a:cubicBezTo>
                <a:cubicBezTo>
                  <a:pt x="0" y="373"/>
                  <a:pt x="17" y="399"/>
                  <a:pt x="53" y="399"/>
                </a:cubicBezTo>
                <a:cubicBezTo>
                  <a:pt x="151" y="399"/>
                  <a:pt x="151" y="399"/>
                  <a:pt x="151" y="399"/>
                </a:cubicBezTo>
                <a:cubicBezTo>
                  <a:pt x="151" y="345"/>
                  <a:pt x="151" y="345"/>
                  <a:pt x="151" y="345"/>
                </a:cubicBezTo>
                <a:cubicBezTo>
                  <a:pt x="44" y="345"/>
                  <a:pt x="44" y="345"/>
                  <a:pt x="44" y="345"/>
                </a:cubicBezTo>
                <a:cubicBezTo>
                  <a:pt x="44" y="124"/>
                  <a:pt x="44" y="124"/>
                  <a:pt x="44" y="124"/>
                </a:cubicBezTo>
                <a:cubicBezTo>
                  <a:pt x="443" y="124"/>
                  <a:pt x="443" y="124"/>
                  <a:pt x="443" y="124"/>
                </a:cubicBezTo>
                <a:cubicBezTo>
                  <a:pt x="443" y="345"/>
                  <a:pt x="443" y="345"/>
                  <a:pt x="443" y="345"/>
                </a:cubicBezTo>
                <a:cubicBezTo>
                  <a:pt x="345" y="345"/>
                  <a:pt x="345" y="345"/>
                  <a:pt x="345" y="345"/>
                </a:cubicBezTo>
                <a:cubicBezTo>
                  <a:pt x="345" y="399"/>
                  <a:pt x="345" y="399"/>
                  <a:pt x="345" y="399"/>
                </a:cubicBezTo>
                <a:cubicBezTo>
                  <a:pt x="443" y="399"/>
                  <a:pt x="443" y="399"/>
                  <a:pt x="443" y="399"/>
                </a:cubicBezTo>
                <a:cubicBezTo>
                  <a:pt x="470" y="399"/>
                  <a:pt x="496" y="373"/>
                  <a:pt x="496" y="345"/>
                </a:cubicBezTo>
                <a:cubicBezTo>
                  <a:pt x="496" y="53"/>
                  <a:pt x="496" y="53"/>
                  <a:pt x="496" y="53"/>
                </a:cubicBezTo>
                <a:cubicBezTo>
                  <a:pt x="496" y="26"/>
                  <a:pt x="470" y="0"/>
                  <a:pt x="443" y="0"/>
                </a:cubicBezTo>
                <a:close/>
                <a:moveTo>
                  <a:pt x="62" y="80"/>
                </a:moveTo>
                <a:lnTo>
                  <a:pt x="62" y="80"/>
                </a:lnTo>
                <a:cubicBezTo>
                  <a:pt x="53" y="80"/>
                  <a:pt x="44" y="71"/>
                  <a:pt x="44" y="62"/>
                </a:cubicBezTo>
                <a:cubicBezTo>
                  <a:pt x="44" y="53"/>
                  <a:pt x="53" y="45"/>
                  <a:pt x="62" y="45"/>
                </a:cubicBezTo>
                <a:cubicBezTo>
                  <a:pt x="71" y="45"/>
                  <a:pt x="79" y="53"/>
                  <a:pt x="79" y="62"/>
                </a:cubicBezTo>
                <a:cubicBezTo>
                  <a:pt x="79" y="71"/>
                  <a:pt x="71" y="80"/>
                  <a:pt x="62" y="80"/>
                </a:cubicBezTo>
                <a:close/>
                <a:moveTo>
                  <a:pt x="116" y="80"/>
                </a:moveTo>
                <a:lnTo>
                  <a:pt x="116" y="80"/>
                </a:lnTo>
                <a:cubicBezTo>
                  <a:pt x="107" y="80"/>
                  <a:pt x="97" y="71"/>
                  <a:pt x="97" y="62"/>
                </a:cubicBezTo>
                <a:cubicBezTo>
                  <a:pt x="97" y="53"/>
                  <a:pt x="107" y="45"/>
                  <a:pt x="116" y="45"/>
                </a:cubicBezTo>
                <a:cubicBezTo>
                  <a:pt x="124" y="45"/>
                  <a:pt x="132" y="53"/>
                  <a:pt x="132" y="62"/>
                </a:cubicBezTo>
                <a:cubicBezTo>
                  <a:pt x="132" y="71"/>
                  <a:pt x="124" y="80"/>
                  <a:pt x="116" y="80"/>
                </a:cubicBezTo>
                <a:close/>
                <a:moveTo>
                  <a:pt x="443" y="80"/>
                </a:moveTo>
                <a:lnTo>
                  <a:pt x="443" y="80"/>
                </a:lnTo>
                <a:cubicBezTo>
                  <a:pt x="151" y="80"/>
                  <a:pt x="151" y="80"/>
                  <a:pt x="151" y="80"/>
                </a:cubicBezTo>
                <a:cubicBezTo>
                  <a:pt x="151" y="53"/>
                  <a:pt x="151" y="53"/>
                  <a:pt x="151" y="53"/>
                </a:cubicBezTo>
                <a:cubicBezTo>
                  <a:pt x="443" y="53"/>
                  <a:pt x="443" y="53"/>
                  <a:pt x="443" y="53"/>
                </a:cubicBezTo>
                <a:lnTo>
                  <a:pt x="443" y="80"/>
                </a:lnTo>
                <a:close/>
                <a:moveTo>
                  <a:pt x="248" y="177"/>
                </a:moveTo>
                <a:lnTo>
                  <a:pt x="248" y="177"/>
                </a:lnTo>
                <a:cubicBezTo>
                  <a:pt x="124" y="301"/>
                  <a:pt x="124" y="301"/>
                  <a:pt x="124" y="301"/>
                </a:cubicBezTo>
                <a:cubicBezTo>
                  <a:pt x="204" y="301"/>
                  <a:pt x="204" y="301"/>
                  <a:pt x="204" y="301"/>
                </a:cubicBezTo>
                <a:cubicBezTo>
                  <a:pt x="204" y="443"/>
                  <a:pt x="204" y="443"/>
                  <a:pt x="204" y="443"/>
                </a:cubicBezTo>
                <a:cubicBezTo>
                  <a:pt x="292" y="443"/>
                  <a:pt x="292" y="443"/>
                  <a:pt x="292" y="443"/>
                </a:cubicBezTo>
                <a:cubicBezTo>
                  <a:pt x="292" y="301"/>
                  <a:pt x="292" y="301"/>
                  <a:pt x="292" y="301"/>
                </a:cubicBezTo>
                <a:cubicBezTo>
                  <a:pt x="363" y="301"/>
                  <a:pt x="363" y="301"/>
                  <a:pt x="363" y="301"/>
                </a:cubicBezTo>
                <a:lnTo>
                  <a:pt x="248" y="177"/>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49" name="Freeform 83"/>
          <p:cNvSpPr>
            <a:spLocks noChangeArrowheads="1"/>
          </p:cNvSpPr>
          <p:nvPr/>
        </p:nvSpPr>
        <p:spPr bwMode="auto">
          <a:xfrm>
            <a:off x="8507413" y="10002838"/>
            <a:ext cx="427037" cy="415925"/>
          </a:xfrm>
          <a:custGeom>
            <a:avLst/>
            <a:gdLst>
              <a:gd name="T0" fmla="*/ 177 w 356"/>
              <a:gd name="T1" fmla="*/ 89 h 347"/>
              <a:gd name="T2" fmla="*/ 177 w 356"/>
              <a:gd name="T3" fmla="*/ 89 h 347"/>
              <a:gd name="T4" fmla="*/ 98 w 356"/>
              <a:gd name="T5" fmla="*/ 169 h 347"/>
              <a:gd name="T6" fmla="*/ 177 w 356"/>
              <a:gd name="T7" fmla="*/ 248 h 347"/>
              <a:gd name="T8" fmla="*/ 257 w 356"/>
              <a:gd name="T9" fmla="*/ 169 h 347"/>
              <a:gd name="T10" fmla="*/ 177 w 356"/>
              <a:gd name="T11" fmla="*/ 89 h 347"/>
              <a:gd name="T12" fmla="*/ 177 w 356"/>
              <a:gd name="T13" fmla="*/ 222 h 347"/>
              <a:gd name="T14" fmla="*/ 177 w 356"/>
              <a:gd name="T15" fmla="*/ 222 h 347"/>
              <a:gd name="T16" fmla="*/ 124 w 356"/>
              <a:gd name="T17" fmla="*/ 169 h 347"/>
              <a:gd name="T18" fmla="*/ 177 w 356"/>
              <a:gd name="T19" fmla="*/ 124 h 347"/>
              <a:gd name="T20" fmla="*/ 230 w 356"/>
              <a:gd name="T21" fmla="*/ 169 h 347"/>
              <a:gd name="T22" fmla="*/ 177 w 356"/>
              <a:gd name="T23" fmla="*/ 222 h 347"/>
              <a:gd name="T24" fmla="*/ 26 w 356"/>
              <a:gd name="T25" fmla="*/ 151 h 347"/>
              <a:gd name="T26" fmla="*/ 26 w 356"/>
              <a:gd name="T27" fmla="*/ 151 h 347"/>
              <a:gd name="T28" fmla="*/ 0 w 356"/>
              <a:gd name="T29" fmla="*/ 169 h 347"/>
              <a:gd name="T30" fmla="*/ 26 w 356"/>
              <a:gd name="T31" fmla="*/ 195 h 347"/>
              <a:gd name="T32" fmla="*/ 53 w 356"/>
              <a:gd name="T33" fmla="*/ 169 h 347"/>
              <a:gd name="T34" fmla="*/ 26 w 356"/>
              <a:gd name="T35" fmla="*/ 151 h 347"/>
              <a:gd name="T36" fmla="*/ 301 w 356"/>
              <a:gd name="T37" fmla="*/ 53 h 347"/>
              <a:gd name="T38" fmla="*/ 301 w 356"/>
              <a:gd name="T39" fmla="*/ 53 h 347"/>
              <a:gd name="T40" fmla="*/ 266 w 356"/>
              <a:gd name="T41" fmla="*/ 53 h 347"/>
              <a:gd name="T42" fmla="*/ 266 w 356"/>
              <a:gd name="T43" fmla="*/ 89 h 347"/>
              <a:gd name="T44" fmla="*/ 292 w 356"/>
              <a:gd name="T45" fmla="*/ 80 h 347"/>
              <a:gd name="T46" fmla="*/ 301 w 356"/>
              <a:gd name="T47" fmla="*/ 53 h 347"/>
              <a:gd name="T48" fmla="*/ 328 w 356"/>
              <a:gd name="T49" fmla="*/ 151 h 347"/>
              <a:gd name="T50" fmla="*/ 328 w 356"/>
              <a:gd name="T51" fmla="*/ 151 h 347"/>
              <a:gd name="T52" fmla="*/ 301 w 356"/>
              <a:gd name="T53" fmla="*/ 169 h 347"/>
              <a:gd name="T54" fmla="*/ 328 w 356"/>
              <a:gd name="T55" fmla="*/ 195 h 347"/>
              <a:gd name="T56" fmla="*/ 355 w 356"/>
              <a:gd name="T57" fmla="*/ 169 h 347"/>
              <a:gd name="T58" fmla="*/ 328 w 356"/>
              <a:gd name="T59" fmla="*/ 151 h 347"/>
              <a:gd name="T60" fmla="*/ 177 w 356"/>
              <a:gd name="T61" fmla="*/ 292 h 347"/>
              <a:gd name="T62" fmla="*/ 177 w 356"/>
              <a:gd name="T63" fmla="*/ 292 h 347"/>
              <a:gd name="T64" fmla="*/ 159 w 356"/>
              <a:gd name="T65" fmla="*/ 320 h 347"/>
              <a:gd name="T66" fmla="*/ 177 w 356"/>
              <a:gd name="T67" fmla="*/ 346 h 347"/>
              <a:gd name="T68" fmla="*/ 195 w 356"/>
              <a:gd name="T69" fmla="*/ 320 h 347"/>
              <a:gd name="T70" fmla="*/ 177 w 356"/>
              <a:gd name="T71" fmla="*/ 292 h 347"/>
              <a:gd name="T72" fmla="*/ 61 w 356"/>
              <a:gd name="T73" fmla="*/ 266 h 347"/>
              <a:gd name="T74" fmla="*/ 61 w 356"/>
              <a:gd name="T75" fmla="*/ 266 h 347"/>
              <a:gd name="T76" fmla="*/ 53 w 356"/>
              <a:gd name="T77" fmla="*/ 292 h 347"/>
              <a:gd name="T78" fmla="*/ 89 w 356"/>
              <a:gd name="T79" fmla="*/ 292 h 347"/>
              <a:gd name="T80" fmla="*/ 89 w 356"/>
              <a:gd name="T81" fmla="*/ 257 h 347"/>
              <a:gd name="T82" fmla="*/ 61 w 356"/>
              <a:gd name="T83" fmla="*/ 266 h 347"/>
              <a:gd name="T84" fmla="*/ 53 w 356"/>
              <a:gd name="T85" fmla="*/ 53 h 347"/>
              <a:gd name="T86" fmla="*/ 53 w 356"/>
              <a:gd name="T87" fmla="*/ 53 h 347"/>
              <a:gd name="T88" fmla="*/ 53 w 356"/>
              <a:gd name="T89" fmla="*/ 80 h 347"/>
              <a:gd name="T90" fmla="*/ 89 w 356"/>
              <a:gd name="T91" fmla="*/ 89 h 347"/>
              <a:gd name="T92" fmla="*/ 89 w 356"/>
              <a:gd name="T93" fmla="*/ 53 h 347"/>
              <a:gd name="T94" fmla="*/ 53 w 356"/>
              <a:gd name="T95" fmla="*/ 53 h 347"/>
              <a:gd name="T96" fmla="*/ 266 w 356"/>
              <a:gd name="T97" fmla="*/ 292 h 347"/>
              <a:gd name="T98" fmla="*/ 266 w 356"/>
              <a:gd name="T99" fmla="*/ 292 h 347"/>
              <a:gd name="T100" fmla="*/ 301 w 356"/>
              <a:gd name="T101" fmla="*/ 292 h 347"/>
              <a:gd name="T102" fmla="*/ 292 w 356"/>
              <a:gd name="T103" fmla="*/ 266 h 347"/>
              <a:gd name="T104" fmla="*/ 266 w 356"/>
              <a:gd name="T105" fmla="*/ 257 h 347"/>
              <a:gd name="T106" fmla="*/ 266 w 356"/>
              <a:gd name="T107" fmla="*/ 292 h 347"/>
              <a:gd name="T108" fmla="*/ 177 w 356"/>
              <a:gd name="T109" fmla="*/ 45 h 347"/>
              <a:gd name="T110" fmla="*/ 177 w 356"/>
              <a:gd name="T111" fmla="*/ 45 h 347"/>
              <a:gd name="T112" fmla="*/ 195 w 356"/>
              <a:gd name="T113" fmla="*/ 18 h 347"/>
              <a:gd name="T114" fmla="*/ 177 w 356"/>
              <a:gd name="T115" fmla="*/ 0 h 347"/>
              <a:gd name="T116" fmla="*/ 159 w 356"/>
              <a:gd name="T117" fmla="*/ 18 h 347"/>
              <a:gd name="T118" fmla="*/ 177 w 356"/>
              <a:gd name="T119" fmla="*/ 45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6" h="347">
                <a:moveTo>
                  <a:pt x="177" y="89"/>
                </a:moveTo>
                <a:lnTo>
                  <a:pt x="177" y="89"/>
                </a:lnTo>
                <a:cubicBezTo>
                  <a:pt x="133" y="89"/>
                  <a:pt x="98" y="124"/>
                  <a:pt x="98" y="169"/>
                </a:cubicBezTo>
                <a:cubicBezTo>
                  <a:pt x="98" y="213"/>
                  <a:pt x="133" y="248"/>
                  <a:pt x="177" y="248"/>
                </a:cubicBezTo>
                <a:cubicBezTo>
                  <a:pt x="221" y="248"/>
                  <a:pt x="257" y="213"/>
                  <a:pt x="257" y="169"/>
                </a:cubicBezTo>
                <a:cubicBezTo>
                  <a:pt x="257" y="124"/>
                  <a:pt x="221" y="89"/>
                  <a:pt x="177" y="89"/>
                </a:cubicBezTo>
                <a:close/>
                <a:moveTo>
                  <a:pt x="177" y="222"/>
                </a:moveTo>
                <a:lnTo>
                  <a:pt x="177" y="222"/>
                </a:lnTo>
                <a:cubicBezTo>
                  <a:pt x="151" y="222"/>
                  <a:pt x="124" y="195"/>
                  <a:pt x="124" y="169"/>
                </a:cubicBezTo>
                <a:cubicBezTo>
                  <a:pt x="124" y="142"/>
                  <a:pt x="151" y="124"/>
                  <a:pt x="177" y="124"/>
                </a:cubicBezTo>
                <a:cubicBezTo>
                  <a:pt x="204" y="124"/>
                  <a:pt x="230" y="142"/>
                  <a:pt x="230" y="169"/>
                </a:cubicBezTo>
                <a:cubicBezTo>
                  <a:pt x="230" y="195"/>
                  <a:pt x="204" y="222"/>
                  <a:pt x="177" y="222"/>
                </a:cubicBezTo>
                <a:close/>
                <a:moveTo>
                  <a:pt x="26" y="151"/>
                </a:moveTo>
                <a:lnTo>
                  <a:pt x="26" y="151"/>
                </a:lnTo>
                <a:cubicBezTo>
                  <a:pt x="17" y="151"/>
                  <a:pt x="0" y="160"/>
                  <a:pt x="0" y="169"/>
                </a:cubicBezTo>
                <a:cubicBezTo>
                  <a:pt x="0" y="186"/>
                  <a:pt x="17" y="195"/>
                  <a:pt x="26" y="195"/>
                </a:cubicBezTo>
                <a:cubicBezTo>
                  <a:pt x="45" y="195"/>
                  <a:pt x="53" y="186"/>
                  <a:pt x="53" y="169"/>
                </a:cubicBezTo>
                <a:cubicBezTo>
                  <a:pt x="53" y="160"/>
                  <a:pt x="45" y="151"/>
                  <a:pt x="26" y="151"/>
                </a:cubicBezTo>
                <a:close/>
                <a:moveTo>
                  <a:pt x="301" y="53"/>
                </a:moveTo>
                <a:lnTo>
                  <a:pt x="301" y="53"/>
                </a:lnTo>
                <a:cubicBezTo>
                  <a:pt x="292" y="45"/>
                  <a:pt x="274" y="45"/>
                  <a:pt x="266" y="53"/>
                </a:cubicBezTo>
                <a:cubicBezTo>
                  <a:pt x="257" y="63"/>
                  <a:pt x="257" y="80"/>
                  <a:pt x="266" y="89"/>
                </a:cubicBezTo>
                <a:cubicBezTo>
                  <a:pt x="274" y="89"/>
                  <a:pt x="283" y="89"/>
                  <a:pt x="292" y="80"/>
                </a:cubicBezTo>
                <a:cubicBezTo>
                  <a:pt x="301" y="71"/>
                  <a:pt x="310" y="53"/>
                  <a:pt x="301" y="53"/>
                </a:cubicBezTo>
                <a:close/>
                <a:moveTo>
                  <a:pt x="328" y="151"/>
                </a:moveTo>
                <a:lnTo>
                  <a:pt x="328" y="151"/>
                </a:lnTo>
                <a:cubicBezTo>
                  <a:pt x="310" y="151"/>
                  <a:pt x="301" y="160"/>
                  <a:pt x="301" y="169"/>
                </a:cubicBezTo>
                <a:cubicBezTo>
                  <a:pt x="301" y="186"/>
                  <a:pt x="310" y="195"/>
                  <a:pt x="328" y="195"/>
                </a:cubicBezTo>
                <a:cubicBezTo>
                  <a:pt x="336" y="195"/>
                  <a:pt x="355" y="186"/>
                  <a:pt x="355" y="169"/>
                </a:cubicBezTo>
                <a:cubicBezTo>
                  <a:pt x="355" y="160"/>
                  <a:pt x="336" y="151"/>
                  <a:pt x="328" y="151"/>
                </a:cubicBezTo>
                <a:close/>
                <a:moveTo>
                  <a:pt x="177" y="292"/>
                </a:moveTo>
                <a:lnTo>
                  <a:pt x="177" y="292"/>
                </a:lnTo>
                <a:cubicBezTo>
                  <a:pt x="168" y="292"/>
                  <a:pt x="159" y="311"/>
                  <a:pt x="159" y="320"/>
                </a:cubicBezTo>
                <a:cubicBezTo>
                  <a:pt x="159" y="337"/>
                  <a:pt x="168" y="346"/>
                  <a:pt x="177" y="346"/>
                </a:cubicBezTo>
                <a:cubicBezTo>
                  <a:pt x="186" y="346"/>
                  <a:pt x="195" y="337"/>
                  <a:pt x="195" y="320"/>
                </a:cubicBezTo>
                <a:cubicBezTo>
                  <a:pt x="195" y="311"/>
                  <a:pt x="186" y="292"/>
                  <a:pt x="177" y="292"/>
                </a:cubicBezTo>
                <a:close/>
                <a:moveTo>
                  <a:pt x="61" y="266"/>
                </a:moveTo>
                <a:lnTo>
                  <a:pt x="61" y="266"/>
                </a:lnTo>
                <a:cubicBezTo>
                  <a:pt x="53" y="275"/>
                  <a:pt x="45" y="284"/>
                  <a:pt x="53" y="292"/>
                </a:cubicBezTo>
                <a:cubicBezTo>
                  <a:pt x="61" y="301"/>
                  <a:pt x="80" y="301"/>
                  <a:pt x="89" y="292"/>
                </a:cubicBezTo>
                <a:cubicBezTo>
                  <a:pt x="98" y="284"/>
                  <a:pt x="98" y="266"/>
                  <a:pt x="89" y="257"/>
                </a:cubicBezTo>
                <a:cubicBezTo>
                  <a:pt x="80" y="248"/>
                  <a:pt x="71" y="257"/>
                  <a:pt x="61" y="266"/>
                </a:cubicBezTo>
                <a:close/>
                <a:moveTo>
                  <a:pt x="53" y="53"/>
                </a:moveTo>
                <a:lnTo>
                  <a:pt x="53" y="53"/>
                </a:lnTo>
                <a:cubicBezTo>
                  <a:pt x="45" y="63"/>
                  <a:pt x="45" y="71"/>
                  <a:pt x="53" y="80"/>
                </a:cubicBezTo>
                <a:cubicBezTo>
                  <a:pt x="71" y="89"/>
                  <a:pt x="80" y="98"/>
                  <a:pt x="89" y="89"/>
                </a:cubicBezTo>
                <a:cubicBezTo>
                  <a:pt x="98" y="80"/>
                  <a:pt x="98" y="63"/>
                  <a:pt x="89" y="53"/>
                </a:cubicBezTo>
                <a:cubicBezTo>
                  <a:pt x="80" y="45"/>
                  <a:pt x="61" y="45"/>
                  <a:pt x="53" y="53"/>
                </a:cubicBezTo>
                <a:close/>
                <a:moveTo>
                  <a:pt x="266" y="292"/>
                </a:moveTo>
                <a:lnTo>
                  <a:pt x="266" y="292"/>
                </a:lnTo>
                <a:cubicBezTo>
                  <a:pt x="274" y="301"/>
                  <a:pt x="292" y="301"/>
                  <a:pt x="301" y="292"/>
                </a:cubicBezTo>
                <a:cubicBezTo>
                  <a:pt x="310" y="284"/>
                  <a:pt x="310" y="275"/>
                  <a:pt x="292" y="266"/>
                </a:cubicBezTo>
                <a:cubicBezTo>
                  <a:pt x="283" y="257"/>
                  <a:pt x="274" y="248"/>
                  <a:pt x="266" y="257"/>
                </a:cubicBezTo>
                <a:cubicBezTo>
                  <a:pt x="257" y="266"/>
                  <a:pt x="257" y="284"/>
                  <a:pt x="266" y="292"/>
                </a:cubicBezTo>
                <a:close/>
                <a:moveTo>
                  <a:pt x="177" y="45"/>
                </a:moveTo>
                <a:lnTo>
                  <a:pt x="177" y="45"/>
                </a:lnTo>
                <a:cubicBezTo>
                  <a:pt x="186" y="45"/>
                  <a:pt x="195" y="36"/>
                  <a:pt x="195" y="18"/>
                </a:cubicBezTo>
                <a:cubicBezTo>
                  <a:pt x="195" y="9"/>
                  <a:pt x="186" y="0"/>
                  <a:pt x="177" y="0"/>
                </a:cubicBezTo>
                <a:cubicBezTo>
                  <a:pt x="168" y="0"/>
                  <a:pt x="159" y="9"/>
                  <a:pt x="159" y="18"/>
                </a:cubicBezTo>
                <a:cubicBezTo>
                  <a:pt x="159" y="36"/>
                  <a:pt x="168" y="45"/>
                  <a:pt x="177" y="45"/>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50" name="Freeform 84"/>
          <p:cNvSpPr>
            <a:spLocks noChangeArrowheads="1"/>
          </p:cNvSpPr>
          <p:nvPr/>
        </p:nvSpPr>
        <p:spPr bwMode="auto">
          <a:xfrm>
            <a:off x="9610725" y="9910763"/>
            <a:ext cx="593725" cy="592137"/>
          </a:xfrm>
          <a:custGeom>
            <a:avLst/>
            <a:gdLst>
              <a:gd name="T0" fmla="*/ 469 w 497"/>
              <a:gd name="T1" fmla="*/ 231 h 498"/>
              <a:gd name="T2" fmla="*/ 425 w 497"/>
              <a:gd name="T3" fmla="*/ 249 h 498"/>
              <a:gd name="T4" fmla="*/ 469 w 497"/>
              <a:gd name="T5" fmla="*/ 275 h 498"/>
              <a:gd name="T6" fmla="*/ 469 w 497"/>
              <a:gd name="T7" fmla="*/ 231 h 498"/>
              <a:gd name="T8" fmla="*/ 247 w 497"/>
              <a:gd name="T9" fmla="*/ 116 h 498"/>
              <a:gd name="T10" fmla="*/ 247 w 497"/>
              <a:gd name="T11" fmla="*/ 391 h 498"/>
              <a:gd name="T12" fmla="*/ 247 w 497"/>
              <a:gd name="T13" fmla="*/ 116 h 498"/>
              <a:gd name="T14" fmla="*/ 247 w 497"/>
              <a:gd name="T15" fmla="*/ 346 h 498"/>
              <a:gd name="T16" fmla="*/ 247 w 497"/>
              <a:gd name="T17" fmla="*/ 151 h 498"/>
              <a:gd name="T18" fmla="*/ 247 w 497"/>
              <a:gd name="T19" fmla="*/ 346 h 498"/>
              <a:gd name="T20" fmla="*/ 71 w 497"/>
              <a:gd name="T21" fmla="*/ 249 h 498"/>
              <a:gd name="T22" fmla="*/ 26 w 497"/>
              <a:gd name="T23" fmla="*/ 231 h 498"/>
              <a:gd name="T24" fmla="*/ 26 w 497"/>
              <a:gd name="T25" fmla="*/ 275 h 498"/>
              <a:gd name="T26" fmla="*/ 71 w 497"/>
              <a:gd name="T27" fmla="*/ 249 h 498"/>
              <a:gd name="T28" fmla="*/ 247 w 497"/>
              <a:gd name="T29" fmla="*/ 80 h 498"/>
              <a:gd name="T30" fmla="*/ 265 w 497"/>
              <a:gd name="T31" fmla="*/ 27 h 498"/>
              <a:gd name="T32" fmla="*/ 230 w 497"/>
              <a:gd name="T33" fmla="*/ 27 h 498"/>
              <a:gd name="T34" fmla="*/ 247 w 497"/>
              <a:gd name="T35" fmla="*/ 80 h 498"/>
              <a:gd name="T36" fmla="*/ 247 w 497"/>
              <a:gd name="T37" fmla="*/ 426 h 498"/>
              <a:gd name="T38" fmla="*/ 230 w 497"/>
              <a:gd name="T39" fmla="*/ 470 h 498"/>
              <a:gd name="T40" fmla="*/ 265 w 497"/>
              <a:gd name="T41" fmla="*/ 470 h 498"/>
              <a:gd name="T42" fmla="*/ 247 w 497"/>
              <a:gd name="T43" fmla="*/ 426 h 498"/>
              <a:gd name="T44" fmla="*/ 434 w 497"/>
              <a:gd name="T45" fmla="*/ 98 h 498"/>
              <a:gd name="T46" fmla="*/ 398 w 497"/>
              <a:gd name="T47" fmla="*/ 72 h 498"/>
              <a:gd name="T48" fmla="*/ 380 w 497"/>
              <a:gd name="T49" fmla="*/ 116 h 498"/>
              <a:gd name="T50" fmla="*/ 434 w 497"/>
              <a:gd name="T51" fmla="*/ 98 h 498"/>
              <a:gd name="T52" fmla="*/ 79 w 497"/>
              <a:gd name="T53" fmla="*/ 391 h 498"/>
              <a:gd name="T54" fmla="*/ 61 w 497"/>
              <a:gd name="T55" fmla="*/ 435 h 498"/>
              <a:gd name="T56" fmla="*/ 106 w 497"/>
              <a:gd name="T57" fmla="*/ 417 h 498"/>
              <a:gd name="T58" fmla="*/ 79 w 497"/>
              <a:gd name="T59" fmla="*/ 391 h 498"/>
              <a:gd name="T60" fmla="*/ 97 w 497"/>
              <a:gd name="T61" fmla="*/ 72 h 498"/>
              <a:gd name="T62" fmla="*/ 61 w 497"/>
              <a:gd name="T63" fmla="*/ 98 h 498"/>
              <a:gd name="T64" fmla="*/ 115 w 497"/>
              <a:gd name="T65" fmla="*/ 116 h 498"/>
              <a:gd name="T66" fmla="*/ 97 w 497"/>
              <a:gd name="T67" fmla="*/ 72 h 498"/>
              <a:gd name="T68" fmla="*/ 380 w 497"/>
              <a:gd name="T69" fmla="*/ 417 h 498"/>
              <a:gd name="T70" fmla="*/ 434 w 497"/>
              <a:gd name="T71" fmla="*/ 435 h 498"/>
              <a:gd name="T72" fmla="*/ 416 w 497"/>
              <a:gd name="T73" fmla="*/ 391 h 498"/>
              <a:gd name="T74" fmla="*/ 380 w 497"/>
              <a:gd name="T75" fmla="*/ 417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7" h="498">
                <a:moveTo>
                  <a:pt x="469" y="231"/>
                </a:moveTo>
                <a:lnTo>
                  <a:pt x="469" y="231"/>
                </a:lnTo>
                <a:cubicBezTo>
                  <a:pt x="469" y="231"/>
                  <a:pt x="451" y="231"/>
                  <a:pt x="443" y="231"/>
                </a:cubicBezTo>
                <a:cubicBezTo>
                  <a:pt x="434" y="231"/>
                  <a:pt x="425" y="240"/>
                  <a:pt x="425" y="249"/>
                </a:cubicBezTo>
                <a:cubicBezTo>
                  <a:pt x="425" y="266"/>
                  <a:pt x="434" y="275"/>
                  <a:pt x="443" y="275"/>
                </a:cubicBezTo>
                <a:cubicBezTo>
                  <a:pt x="451" y="275"/>
                  <a:pt x="469" y="275"/>
                  <a:pt x="469" y="275"/>
                </a:cubicBezTo>
                <a:cubicBezTo>
                  <a:pt x="487" y="275"/>
                  <a:pt x="496" y="266"/>
                  <a:pt x="496" y="249"/>
                </a:cubicBezTo>
                <a:cubicBezTo>
                  <a:pt x="496" y="240"/>
                  <a:pt x="487" y="231"/>
                  <a:pt x="469" y="231"/>
                </a:cubicBezTo>
                <a:close/>
                <a:moveTo>
                  <a:pt x="247" y="116"/>
                </a:moveTo>
                <a:lnTo>
                  <a:pt x="247" y="116"/>
                </a:lnTo>
                <a:cubicBezTo>
                  <a:pt x="168" y="116"/>
                  <a:pt x="115" y="178"/>
                  <a:pt x="115" y="249"/>
                </a:cubicBezTo>
                <a:cubicBezTo>
                  <a:pt x="115" y="328"/>
                  <a:pt x="168" y="391"/>
                  <a:pt x="247" y="391"/>
                </a:cubicBezTo>
                <a:cubicBezTo>
                  <a:pt x="327" y="391"/>
                  <a:pt x="380" y="328"/>
                  <a:pt x="380" y="249"/>
                </a:cubicBezTo>
                <a:cubicBezTo>
                  <a:pt x="380" y="178"/>
                  <a:pt x="327" y="116"/>
                  <a:pt x="247" y="116"/>
                </a:cubicBezTo>
                <a:close/>
                <a:moveTo>
                  <a:pt x="247" y="346"/>
                </a:moveTo>
                <a:lnTo>
                  <a:pt x="247" y="346"/>
                </a:lnTo>
                <a:cubicBezTo>
                  <a:pt x="194" y="346"/>
                  <a:pt x="150" y="302"/>
                  <a:pt x="150" y="249"/>
                </a:cubicBezTo>
                <a:cubicBezTo>
                  <a:pt x="150" y="196"/>
                  <a:pt x="194" y="151"/>
                  <a:pt x="247" y="151"/>
                </a:cubicBezTo>
                <a:cubicBezTo>
                  <a:pt x="300" y="151"/>
                  <a:pt x="345" y="196"/>
                  <a:pt x="345" y="249"/>
                </a:cubicBezTo>
                <a:cubicBezTo>
                  <a:pt x="345" y="302"/>
                  <a:pt x="300" y="346"/>
                  <a:pt x="247" y="346"/>
                </a:cubicBezTo>
                <a:close/>
                <a:moveTo>
                  <a:pt x="71" y="249"/>
                </a:moveTo>
                <a:lnTo>
                  <a:pt x="71" y="249"/>
                </a:lnTo>
                <a:cubicBezTo>
                  <a:pt x="71" y="240"/>
                  <a:pt x="61" y="231"/>
                  <a:pt x="53" y="231"/>
                </a:cubicBezTo>
                <a:cubicBezTo>
                  <a:pt x="44" y="231"/>
                  <a:pt x="26" y="231"/>
                  <a:pt x="26" y="231"/>
                </a:cubicBezTo>
                <a:cubicBezTo>
                  <a:pt x="8" y="231"/>
                  <a:pt x="0" y="240"/>
                  <a:pt x="0" y="249"/>
                </a:cubicBezTo>
                <a:cubicBezTo>
                  <a:pt x="0" y="266"/>
                  <a:pt x="8" y="275"/>
                  <a:pt x="26" y="275"/>
                </a:cubicBezTo>
                <a:cubicBezTo>
                  <a:pt x="26" y="275"/>
                  <a:pt x="44" y="275"/>
                  <a:pt x="53" y="275"/>
                </a:cubicBezTo>
                <a:cubicBezTo>
                  <a:pt x="61" y="275"/>
                  <a:pt x="71" y="266"/>
                  <a:pt x="71" y="249"/>
                </a:cubicBezTo>
                <a:close/>
                <a:moveTo>
                  <a:pt x="247" y="80"/>
                </a:moveTo>
                <a:lnTo>
                  <a:pt x="247" y="80"/>
                </a:lnTo>
                <a:cubicBezTo>
                  <a:pt x="256" y="80"/>
                  <a:pt x="265" y="62"/>
                  <a:pt x="265" y="53"/>
                </a:cubicBezTo>
                <a:cubicBezTo>
                  <a:pt x="265" y="45"/>
                  <a:pt x="265" y="36"/>
                  <a:pt x="265" y="27"/>
                </a:cubicBezTo>
                <a:cubicBezTo>
                  <a:pt x="265" y="18"/>
                  <a:pt x="256" y="0"/>
                  <a:pt x="247" y="0"/>
                </a:cubicBezTo>
                <a:cubicBezTo>
                  <a:pt x="239" y="0"/>
                  <a:pt x="230" y="18"/>
                  <a:pt x="230" y="27"/>
                </a:cubicBezTo>
                <a:cubicBezTo>
                  <a:pt x="230" y="36"/>
                  <a:pt x="230" y="45"/>
                  <a:pt x="230" y="53"/>
                </a:cubicBezTo>
                <a:cubicBezTo>
                  <a:pt x="230" y="62"/>
                  <a:pt x="239" y="80"/>
                  <a:pt x="247" y="80"/>
                </a:cubicBezTo>
                <a:close/>
                <a:moveTo>
                  <a:pt x="247" y="426"/>
                </a:moveTo>
                <a:lnTo>
                  <a:pt x="247" y="426"/>
                </a:lnTo>
                <a:cubicBezTo>
                  <a:pt x="239" y="426"/>
                  <a:pt x="230" y="435"/>
                  <a:pt x="230" y="453"/>
                </a:cubicBezTo>
                <a:lnTo>
                  <a:pt x="230" y="470"/>
                </a:lnTo>
                <a:cubicBezTo>
                  <a:pt x="230" y="488"/>
                  <a:pt x="239" y="497"/>
                  <a:pt x="247" y="497"/>
                </a:cubicBezTo>
                <a:cubicBezTo>
                  <a:pt x="256" y="497"/>
                  <a:pt x="265" y="488"/>
                  <a:pt x="265" y="470"/>
                </a:cubicBezTo>
                <a:lnTo>
                  <a:pt x="265" y="453"/>
                </a:lnTo>
                <a:cubicBezTo>
                  <a:pt x="265" y="435"/>
                  <a:pt x="256" y="426"/>
                  <a:pt x="247" y="426"/>
                </a:cubicBezTo>
                <a:close/>
                <a:moveTo>
                  <a:pt x="434" y="98"/>
                </a:moveTo>
                <a:lnTo>
                  <a:pt x="434" y="98"/>
                </a:lnTo>
                <a:cubicBezTo>
                  <a:pt x="443" y="89"/>
                  <a:pt x="443" y="72"/>
                  <a:pt x="434" y="62"/>
                </a:cubicBezTo>
                <a:cubicBezTo>
                  <a:pt x="425" y="53"/>
                  <a:pt x="416" y="62"/>
                  <a:pt x="398" y="72"/>
                </a:cubicBezTo>
                <a:cubicBezTo>
                  <a:pt x="398" y="72"/>
                  <a:pt x="390" y="80"/>
                  <a:pt x="380" y="89"/>
                </a:cubicBezTo>
                <a:cubicBezTo>
                  <a:pt x="372" y="98"/>
                  <a:pt x="372" y="107"/>
                  <a:pt x="380" y="116"/>
                </a:cubicBezTo>
                <a:cubicBezTo>
                  <a:pt x="390" y="125"/>
                  <a:pt x="407" y="125"/>
                  <a:pt x="416" y="116"/>
                </a:cubicBezTo>
                <a:cubicBezTo>
                  <a:pt x="416" y="107"/>
                  <a:pt x="425" y="98"/>
                  <a:pt x="434" y="98"/>
                </a:cubicBezTo>
                <a:close/>
                <a:moveTo>
                  <a:pt x="79" y="391"/>
                </a:moveTo>
                <a:lnTo>
                  <a:pt x="79" y="391"/>
                </a:lnTo>
                <a:cubicBezTo>
                  <a:pt x="79" y="391"/>
                  <a:pt x="71" y="400"/>
                  <a:pt x="61" y="408"/>
                </a:cubicBezTo>
                <a:cubicBezTo>
                  <a:pt x="53" y="417"/>
                  <a:pt x="53" y="426"/>
                  <a:pt x="61" y="435"/>
                </a:cubicBezTo>
                <a:cubicBezTo>
                  <a:pt x="71" y="444"/>
                  <a:pt x="79" y="444"/>
                  <a:pt x="97" y="435"/>
                </a:cubicBezTo>
                <a:lnTo>
                  <a:pt x="106" y="417"/>
                </a:lnTo>
                <a:cubicBezTo>
                  <a:pt x="124" y="408"/>
                  <a:pt x="124" y="391"/>
                  <a:pt x="115" y="381"/>
                </a:cubicBezTo>
                <a:cubicBezTo>
                  <a:pt x="106" y="381"/>
                  <a:pt x="88" y="381"/>
                  <a:pt x="79" y="391"/>
                </a:cubicBezTo>
                <a:close/>
                <a:moveTo>
                  <a:pt x="97" y="72"/>
                </a:moveTo>
                <a:lnTo>
                  <a:pt x="97" y="72"/>
                </a:lnTo>
                <a:cubicBezTo>
                  <a:pt x="79" y="62"/>
                  <a:pt x="71" y="53"/>
                  <a:pt x="61" y="62"/>
                </a:cubicBezTo>
                <a:cubicBezTo>
                  <a:pt x="53" y="72"/>
                  <a:pt x="53" y="89"/>
                  <a:pt x="61" y="98"/>
                </a:cubicBezTo>
                <a:cubicBezTo>
                  <a:pt x="71" y="98"/>
                  <a:pt x="79" y="107"/>
                  <a:pt x="79" y="116"/>
                </a:cubicBezTo>
                <a:cubicBezTo>
                  <a:pt x="88" y="125"/>
                  <a:pt x="106" y="125"/>
                  <a:pt x="115" y="116"/>
                </a:cubicBezTo>
                <a:cubicBezTo>
                  <a:pt x="124" y="107"/>
                  <a:pt x="124" y="98"/>
                  <a:pt x="106" y="89"/>
                </a:cubicBezTo>
                <a:cubicBezTo>
                  <a:pt x="106" y="80"/>
                  <a:pt x="97" y="72"/>
                  <a:pt x="97" y="72"/>
                </a:cubicBezTo>
                <a:close/>
                <a:moveTo>
                  <a:pt x="380" y="417"/>
                </a:moveTo>
                <a:lnTo>
                  <a:pt x="380" y="417"/>
                </a:lnTo>
                <a:cubicBezTo>
                  <a:pt x="390" y="417"/>
                  <a:pt x="398" y="435"/>
                  <a:pt x="398" y="435"/>
                </a:cubicBezTo>
                <a:cubicBezTo>
                  <a:pt x="416" y="444"/>
                  <a:pt x="425" y="444"/>
                  <a:pt x="434" y="435"/>
                </a:cubicBezTo>
                <a:cubicBezTo>
                  <a:pt x="443" y="426"/>
                  <a:pt x="443" y="417"/>
                  <a:pt x="434" y="408"/>
                </a:cubicBezTo>
                <a:cubicBezTo>
                  <a:pt x="425" y="400"/>
                  <a:pt x="416" y="391"/>
                  <a:pt x="416" y="391"/>
                </a:cubicBezTo>
                <a:cubicBezTo>
                  <a:pt x="407" y="381"/>
                  <a:pt x="390" y="381"/>
                  <a:pt x="380" y="381"/>
                </a:cubicBezTo>
                <a:cubicBezTo>
                  <a:pt x="372" y="391"/>
                  <a:pt x="372" y="408"/>
                  <a:pt x="380" y="417"/>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51" name="Freeform 85"/>
          <p:cNvSpPr>
            <a:spLocks noChangeArrowheads="1"/>
          </p:cNvSpPr>
          <p:nvPr/>
        </p:nvSpPr>
        <p:spPr bwMode="auto">
          <a:xfrm>
            <a:off x="1333500" y="5202238"/>
            <a:ext cx="533400" cy="525462"/>
          </a:xfrm>
          <a:custGeom>
            <a:avLst/>
            <a:gdLst>
              <a:gd name="T0" fmla="*/ 443 w 444"/>
              <a:gd name="T1" fmla="*/ 159 h 435"/>
              <a:gd name="T2" fmla="*/ 284 w 444"/>
              <a:gd name="T3" fmla="*/ 159 h 435"/>
              <a:gd name="T4" fmla="*/ 222 w 444"/>
              <a:gd name="T5" fmla="*/ 0 h 435"/>
              <a:gd name="T6" fmla="*/ 160 w 444"/>
              <a:gd name="T7" fmla="*/ 159 h 435"/>
              <a:gd name="T8" fmla="*/ 0 w 444"/>
              <a:gd name="T9" fmla="*/ 159 h 435"/>
              <a:gd name="T10" fmla="*/ 133 w 444"/>
              <a:gd name="T11" fmla="*/ 256 h 435"/>
              <a:gd name="T12" fmla="*/ 88 w 444"/>
              <a:gd name="T13" fmla="*/ 434 h 435"/>
              <a:gd name="T14" fmla="*/ 222 w 444"/>
              <a:gd name="T15" fmla="*/ 327 h 435"/>
              <a:gd name="T16" fmla="*/ 354 w 444"/>
              <a:gd name="T17" fmla="*/ 434 h 435"/>
              <a:gd name="T18" fmla="*/ 310 w 444"/>
              <a:gd name="T19" fmla="*/ 256 h 435"/>
              <a:gd name="T20" fmla="*/ 443 w 444"/>
              <a:gd name="T21" fmla="*/ 159 h 435"/>
              <a:gd name="T22" fmla="*/ 222 w 444"/>
              <a:gd name="T23" fmla="*/ 283 h 435"/>
              <a:gd name="T24" fmla="*/ 141 w 444"/>
              <a:gd name="T25" fmla="*/ 344 h 435"/>
              <a:gd name="T26" fmla="*/ 177 w 444"/>
              <a:gd name="T27" fmla="*/ 256 h 435"/>
              <a:gd name="T28" fmla="*/ 106 w 444"/>
              <a:gd name="T29" fmla="*/ 194 h 435"/>
              <a:gd name="T30" fmla="*/ 195 w 444"/>
              <a:gd name="T31" fmla="*/ 203 h 435"/>
              <a:gd name="T32" fmla="*/ 222 w 444"/>
              <a:gd name="T33" fmla="*/ 97 h 435"/>
              <a:gd name="T34" fmla="*/ 248 w 444"/>
              <a:gd name="T35" fmla="*/ 203 h 435"/>
              <a:gd name="T36" fmla="*/ 337 w 444"/>
              <a:gd name="T37" fmla="*/ 194 h 435"/>
              <a:gd name="T38" fmla="*/ 266 w 444"/>
              <a:gd name="T39" fmla="*/ 256 h 435"/>
              <a:gd name="T40" fmla="*/ 293 w 444"/>
              <a:gd name="T41" fmla="*/ 344 h 435"/>
              <a:gd name="T42" fmla="*/ 222 w 444"/>
              <a:gd name="T43" fmla="*/ 28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4" h="435">
                <a:moveTo>
                  <a:pt x="443" y="159"/>
                </a:moveTo>
                <a:lnTo>
                  <a:pt x="284" y="159"/>
                </a:lnTo>
                <a:lnTo>
                  <a:pt x="222" y="0"/>
                </a:lnTo>
                <a:lnTo>
                  <a:pt x="160" y="159"/>
                </a:lnTo>
                <a:lnTo>
                  <a:pt x="0" y="159"/>
                </a:lnTo>
                <a:lnTo>
                  <a:pt x="133" y="256"/>
                </a:lnTo>
                <a:lnTo>
                  <a:pt x="88" y="434"/>
                </a:lnTo>
                <a:lnTo>
                  <a:pt x="222" y="327"/>
                </a:lnTo>
                <a:lnTo>
                  <a:pt x="354" y="434"/>
                </a:lnTo>
                <a:lnTo>
                  <a:pt x="310" y="256"/>
                </a:lnTo>
                <a:lnTo>
                  <a:pt x="443" y="159"/>
                </a:lnTo>
                <a:close/>
                <a:moveTo>
                  <a:pt x="222" y="283"/>
                </a:moveTo>
                <a:lnTo>
                  <a:pt x="141" y="344"/>
                </a:lnTo>
                <a:lnTo>
                  <a:pt x="177" y="256"/>
                </a:lnTo>
                <a:lnTo>
                  <a:pt x="106" y="194"/>
                </a:lnTo>
                <a:lnTo>
                  <a:pt x="195" y="203"/>
                </a:lnTo>
                <a:lnTo>
                  <a:pt x="222" y="97"/>
                </a:lnTo>
                <a:lnTo>
                  <a:pt x="248" y="203"/>
                </a:lnTo>
                <a:lnTo>
                  <a:pt x="337" y="194"/>
                </a:lnTo>
                <a:lnTo>
                  <a:pt x="266" y="256"/>
                </a:lnTo>
                <a:lnTo>
                  <a:pt x="293" y="344"/>
                </a:lnTo>
                <a:lnTo>
                  <a:pt x="222" y="283"/>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52" name="Freeform 86"/>
          <p:cNvSpPr>
            <a:spLocks noChangeArrowheads="1"/>
          </p:cNvSpPr>
          <p:nvPr/>
        </p:nvSpPr>
        <p:spPr bwMode="auto">
          <a:xfrm>
            <a:off x="16764000" y="4059238"/>
            <a:ext cx="523875" cy="428625"/>
          </a:xfrm>
          <a:custGeom>
            <a:avLst/>
            <a:gdLst>
              <a:gd name="T0" fmla="*/ 398 w 443"/>
              <a:gd name="T1" fmla="*/ 36 h 356"/>
              <a:gd name="T2" fmla="*/ 398 w 443"/>
              <a:gd name="T3" fmla="*/ 36 h 356"/>
              <a:gd name="T4" fmla="*/ 247 w 443"/>
              <a:gd name="T5" fmla="*/ 36 h 356"/>
              <a:gd name="T6" fmla="*/ 221 w 443"/>
              <a:gd name="T7" fmla="*/ 62 h 356"/>
              <a:gd name="T8" fmla="*/ 194 w 443"/>
              <a:gd name="T9" fmla="*/ 36 h 356"/>
              <a:gd name="T10" fmla="*/ 44 w 443"/>
              <a:gd name="T11" fmla="*/ 36 h 356"/>
              <a:gd name="T12" fmla="*/ 44 w 443"/>
              <a:gd name="T13" fmla="*/ 186 h 356"/>
              <a:gd name="T14" fmla="*/ 221 w 443"/>
              <a:gd name="T15" fmla="*/ 355 h 356"/>
              <a:gd name="T16" fmla="*/ 398 w 443"/>
              <a:gd name="T17" fmla="*/ 186 h 356"/>
              <a:gd name="T18" fmla="*/ 398 w 443"/>
              <a:gd name="T19" fmla="*/ 36 h 356"/>
              <a:gd name="T20" fmla="*/ 372 w 443"/>
              <a:gd name="T21" fmla="*/ 160 h 356"/>
              <a:gd name="T22" fmla="*/ 372 w 443"/>
              <a:gd name="T23" fmla="*/ 160 h 356"/>
              <a:gd name="T24" fmla="*/ 221 w 443"/>
              <a:gd name="T25" fmla="*/ 301 h 356"/>
              <a:gd name="T26" fmla="*/ 70 w 443"/>
              <a:gd name="T27" fmla="*/ 160 h 356"/>
              <a:gd name="T28" fmla="*/ 44 w 443"/>
              <a:gd name="T29" fmla="*/ 116 h 356"/>
              <a:gd name="T30" fmla="*/ 70 w 443"/>
              <a:gd name="T31" fmla="*/ 62 h 356"/>
              <a:gd name="T32" fmla="*/ 115 w 443"/>
              <a:gd name="T33" fmla="*/ 45 h 356"/>
              <a:gd name="T34" fmla="*/ 168 w 443"/>
              <a:gd name="T35" fmla="*/ 71 h 356"/>
              <a:gd name="T36" fmla="*/ 221 w 443"/>
              <a:gd name="T37" fmla="*/ 116 h 356"/>
              <a:gd name="T38" fmla="*/ 275 w 443"/>
              <a:gd name="T39" fmla="*/ 71 h 356"/>
              <a:gd name="T40" fmla="*/ 328 w 443"/>
              <a:gd name="T41" fmla="*/ 45 h 356"/>
              <a:gd name="T42" fmla="*/ 372 w 443"/>
              <a:gd name="T43" fmla="*/ 62 h 356"/>
              <a:gd name="T44" fmla="*/ 398 w 443"/>
              <a:gd name="T45" fmla="*/ 116 h 356"/>
              <a:gd name="T46" fmla="*/ 372 w 443"/>
              <a:gd name="T47" fmla="*/ 16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3" h="356">
                <a:moveTo>
                  <a:pt x="398" y="36"/>
                </a:moveTo>
                <a:lnTo>
                  <a:pt x="398" y="36"/>
                </a:lnTo>
                <a:cubicBezTo>
                  <a:pt x="354" y="0"/>
                  <a:pt x="292" y="0"/>
                  <a:pt x="247" y="36"/>
                </a:cubicBezTo>
                <a:cubicBezTo>
                  <a:pt x="221" y="62"/>
                  <a:pt x="221" y="62"/>
                  <a:pt x="221" y="62"/>
                </a:cubicBezTo>
                <a:cubicBezTo>
                  <a:pt x="194" y="36"/>
                  <a:pt x="194" y="36"/>
                  <a:pt x="194" y="36"/>
                </a:cubicBezTo>
                <a:cubicBezTo>
                  <a:pt x="150" y="0"/>
                  <a:pt x="88" y="0"/>
                  <a:pt x="44" y="36"/>
                </a:cubicBezTo>
                <a:cubicBezTo>
                  <a:pt x="0" y="80"/>
                  <a:pt x="0" y="151"/>
                  <a:pt x="44" y="186"/>
                </a:cubicBezTo>
                <a:cubicBezTo>
                  <a:pt x="221" y="355"/>
                  <a:pt x="221" y="355"/>
                  <a:pt x="221" y="355"/>
                </a:cubicBezTo>
                <a:cubicBezTo>
                  <a:pt x="398" y="186"/>
                  <a:pt x="398" y="186"/>
                  <a:pt x="398" y="186"/>
                </a:cubicBezTo>
                <a:cubicBezTo>
                  <a:pt x="442" y="151"/>
                  <a:pt x="442" y="80"/>
                  <a:pt x="398" y="36"/>
                </a:cubicBezTo>
                <a:close/>
                <a:moveTo>
                  <a:pt x="372" y="160"/>
                </a:moveTo>
                <a:lnTo>
                  <a:pt x="372" y="160"/>
                </a:lnTo>
                <a:cubicBezTo>
                  <a:pt x="221" y="301"/>
                  <a:pt x="221" y="301"/>
                  <a:pt x="221" y="301"/>
                </a:cubicBezTo>
                <a:cubicBezTo>
                  <a:pt x="70" y="160"/>
                  <a:pt x="70" y="160"/>
                  <a:pt x="70" y="160"/>
                </a:cubicBezTo>
                <a:cubicBezTo>
                  <a:pt x="53" y="151"/>
                  <a:pt x="44" y="133"/>
                  <a:pt x="44" y="116"/>
                </a:cubicBezTo>
                <a:cubicBezTo>
                  <a:pt x="44" y="89"/>
                  <a:pt x="53" y="80"/>
                  <a:pt x="70" y="62"/>
                </a:cubicBezTo>
                <a:cubicBezTo>
                  <a:pt x="79" y="53"/>
                  <a:pt x="97" y="45"/>
                  <a:pt x="115" y="45"/>
                </a:cubicBezTo>
                <a:cubicBezTo>
                  <a:pt x="141" y="45"/>
                  <a:pt x="159" y="53"/>
                  <a:pt x="168" y="71"/>
                </a:cubicBezTo>
                <a:cubicBezTo>
                  <a:pt x="221" y="116"/>
                  <a:pt x="221" y="116"/>
                  <a:pt x="221" y="116"/>
                </a:cubicBezTo>
                <a:cubicBezTo>
                  <a:pt x="275" y="71"/>
                  <a:pt x="275" y="71"/>
                  <a:pt x="275" y="71"/>
                </a:cubicBezTo>
                <a:cubicBezTo>
                  <a:pt x="283" y="53"/>
                  <a:pt x="301" y="45"/>
                  <a:pt x="328" y="45"/>
                </a:cubicBezTo>
                <a:cubicBezTo>
                  <a:pt x="345" y="45"/>
                  <a:pt x="363" y="53"/>
                  <a:pt x="372" y="62"/>
                </a:cubicBezTo>
                <a:cubicBezTo>
                  <a:pt x="389" y="80"/>
                  <a:pt x="398" y="89"/>
                  <a:pt x="398" y="116"/>
                </a:cubicBezTo>
                <a:cubicBezTo>
                  <a:pt x="398" y="133"/>
                  <a:pt x="389" y="151"/>
                  <a:pt x="372" y="160"/>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53" name="Freeform 87"/>
          <p:cNvSpPr>
            <a:spLocks noChangeArrowheads="1"/>
          </p:cNvSpPr>
          <p:nvPr/>
        </p:nvSpPr>
        <p:spPr bwMode="auto">
          <a:xfrm>
            <a:off x="3698875" y="8755063"/>
            <a:ext cx="550863" cy="541337"/>
          </a:xfrm>
          <a:custGeom>
            <a:avLst/>
            <a:gdLst>
              <a:gd name="T0" fmla="*/ 115 w 462"/>
              <a:gd name="T1" fmla="*/ 151 h 452"/>
              <a:gd name="T2" fmla="*/ 186 w 462"/>
              <a:gd name="T3" fmla="*/ 97 h 452"/>
              <a:gd name="T4" fmla="*/ 186 w 462"/>
              <a:gd name="T5" fmla="*/ 70 h 452"/>
              <a:gd name="T6" fmla="*/ 44 w 462"/>
              <a:gd name="T7" fmla="*/ 88 h 452"/>
              <a:gd name="T8" fmla="*/ 115 w 462"/>
              <a:gd name="T9" fmla="*/ 151 h 452"/>
              <a:gd name="T10" fmla="*/ 62 w 462"/>
              <a:gd name="T11" fmla="*/ 195 h 452"/>
              <a:gd name="T12" fmla="*/ 26 w 462"/>
              <a:gd name="T13" fmla="*/ 124 h 452"/>
              <a:gd name="T14" fmla="*/ 35 w 462"/>
              <a:gd name="T15" fmla="*/ 336 h 452"/>
              <a:gd name="T16" fmla="*/ 62 w 462"/>
              <a:gd name="T17" fmla="*/ 195 h 452"/>
              <a:gd name="T18" fmla="*/ 230 w 462"/>
              <a:gd name="T19" fmla="*/ 35 h 452"/>
              <a:gd name="T20" fmla="*/ 346 w 462"/>
              <a:gd name="T21" fmla="*/ 26 h 452"/>
              <a:gd name="T22" fmla="*/ 151 w 462"/>
              <a:gd name="T23" fmla="*/ 8 h 452"/>
              <a:gd name="T24" fmla="*/ 230 w 462"/>
              <a:gd name="T25" fmla="*/ 35 h 452"/>
              <a:gd name="T26" fmla="*/ 301 w 462"/>
              <a:gd name="T27" fmla="*/ 266 h 452"/>
              <a:gd name="T28" fmla="*/ 248 w 462"/>
              <a:gd name="T29" fmla="*/ 132 h 452"/>
              <a:gd name="T30" fmla="*/ 204 w 462"/>
              <a:gd name="T31" fmla="*/ 124 h 452"/>
              <a:gd name="T32" fmla="*/ 160 w 462"/>
              <a:gd name="T33" fmla="*/ 195 h 452"/>
              <a:gd name="T34" fmla="*/ 301 w 462"/>
              <a:gd name="T35" fmla="*/ 266 h 452"/>
              <a:gd name="T36" fmla="*/ 363 w 462"/>
              <a:gd name="T37" fmla="*/ 327 h 452"/>
              <a:gd name="T38" fmla="*/ 363 w 462"/>
              <a:gd name="T39" fmla="*/ 407 h 452"/>
              <a:gd name="T40" fmla="*/ 390 w 462"/>
              <a:gd name="T41" fmla="*/ 301 h 452"/>
              <a:gd name="T42" fmla="*/ 292 w 462"/>
              <a:gd name="T43" fmla="*/ 301 h 452"/>
              <a:gd name="T44" fmla="*/ 142 w 462"/>
              <a:gd name="T45" fmla="*/ 239 h 452"/>
              <a:gd name="T46" fmla="*/ 107 w 462"/>
              <a:gd name="T47" fmla="*/ 239 h 452"/>
              <a:gd name="T48" fmla="*/ 142 w 462"/>
              <a:gd name="T49" fmla="*/ 434 h 452"/>
              <a:gd name="T50" fmla="*/ 381 w 462"/>
              <a:gd name="T51" fmla="*/ 53 h 452"/>
              <a:gd name="T52" fmla="*/ 275 w 462"/>
              <a:gd name="T53" fmla="*/ 79 h 452"/>
              <a:gd name="T54" fmla="*/ 275 w 462"/>
              <a:gd name="T55" fmla="*/ 106 h 452"/>
              <a:gd name="T56" fmla="*/ 390 w 462"/>
              <a:gd name="T57" fmla="*/ 266 h 452"/>
              <a:gd name="T58" fmla="*/ 461 w 462"/>
              <a:gd name="T59" fmla="*/ 221 h 452"/>
              <a:gd name="T60" fmla="*/ 319 w 462"/>
              <a:gd name="T61" fmla="*/ 327 h 452"/>
              <a:gd name="T62" fmla="*/ 177 w 462"/>
              <a:gd name="T63" fmla="*/ 443 h 452"/>
              <a:gd name="T64" fmla="*/ 328 w 462"/>
              <a:gd name="T65" fmla="*/ 434 h 452"/>
              <a:gd name="T66" fmla="*/ 328 w 462"/>
              <a:gd name="T67" fmla="*/ 336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62" h="452">
                <a:moveTo>
                  <a:pt x="115" y="151"/>
                </a:moveTo>
                <a:lnTo>
                  <a:pt x="115" y="151"/>
                </a:lnTo>
                <a:lnTo>
                  <a:pt x="124" y="151"/>
                </a:lnTo>
                <a:cubicBezTo>
                  <a:pt x="142" y="132"/>
                  <a:pt x="160" y="115"/>
                  <a:pt x="186" y="97"/>
                </a:cubicBezTo>
                <a:lnTo>
                  <a:pt x="186" y="88"/>
                </a:lnTo>
                <a:cubicBezTo>
                  <a:pt x="186" y="79"/>
                  <a:pt x="186" y="79"/>
                  <a:pt x="186" y="70"/>
                </a:cubicBezTo>
                <a:cubicBezTo>
                  <a:pt x="160" y="53"/>
                  <a:pt x="133" y="44"/>
                  <a:pt x="107" y="26"/>
                </a:cubicBezTo>
                <a:cubicBezTo>
                  <a:pt x="89" y="44"/>
                  <a:pt x="62" y="62"/>
                  <a:pt x="44" y="88"/>
                </a:cubicBezTo>
                <a:cubicBezTo>
                  <a:pt x="62" y="115"/>
                  <a:pt x="71" y="132"/>
                  <a:pt x="89" y="151"/>
                </a:cubicBezTo>
                <a:cubicBezTo>
                  <a:pt x="98" y="151"/>
                  <a:pt x="107" y="151"/>
                  <a:pt x="115" y="151"/>
                </a:cubicBezTo>
                <a:close/>
                <a:moveTo>
                  <a:pt x="62" y="195"/>
                </a:moveTo>
                <a:lnTo>
                  <a:pt x="62" y="195"/>
                </a:lnTo>
                <a:cubicBezTo>
                  <a:pt x="62" y="186"/>
                  <a:pt x="62" y="186"/>
                  <a:pt x="71" y="177"/>
                </a:cubicBezTo>
                <a:cubicBezTo>
                  <a:pt x="54" y="160"/>
                  <a:pt x="35" y="141"/>
                  <a:pt x="26" y="124"/>
                </a:cubicBezTo>
                <a:cubicBezTo>
                  <a:pt x="9" y="151"/>
                  <a:pt x="0" y="186"/>
                  <a:pt x="0" y="221"/>
                </a:cubicBezTo>
                <a:cubicBezTo>
                  <a:pt x="0" y="266"/>
                  <a:pt x="9" y="310"/>
                  <a:pt x="35" y="336"/>
                </a:cubicBezTo>
                <a:cubicBezTo>
                  <a:pt x="44" y="301"/>
                  <a:pt x="54" y="257"/>
                  <a:pt x="71" y="221"/>
                </a:cubicBezTo>
                <a:cubicBezTo>
                  <a:pt x="71" y="221"/>
                  <a:pt x="62" y="204"/>
                  <a:pt x="62" y="195"/>
                </a:cubicBezTo>
                <a:close/>
                <a:moveTo>
                  <a:pt x="230" y="35"/>
                </a:moveTo>
                <a:lnTo>
                  <a:pt x="230" y="35"/>
                </a:lnTo>
                <a:cubicBezTo>
                  <a:pt x="239" y="35"/>
                  <a:pt x="257" y="44"/>
                  <a:pt x="266" y="53"/>
                </a:cubicBezTo>
                <a:cubicBezTo>
                  <a:pt x="292" y="35"/>
                  <a:pt x="319" y="35"/>
                  <a:pt x="346" y="26"/>
                </a:cubicBezTo>
                <a:cubicBezTo>
                  <a:pt x="310" y="8"/>
                  <a:pt x="275" y="0"/>
                  <a:pt x="230" y="0"/>
                </a:cubicBezTo>
                <a:cubicBezTo>
                  <a:pt x="204" y="0"/>
                  <a:pt x="177" y="0"/>
                  <a:pt x="151" y="8"/>
                </a:cubicBezTo>
                <a:cubicBezTo>
                  <a:pt x="168" y="17"/>
                  <a:pt x="186" y="35"/>
                  <a:pt x="204" y="44"/>
                </a:cubicBezTo>
                <a:cubicBezTo>
                  <a:pt x="213" y="44"/>
                  <a:pt x="221" y="35"/>
                  <a:pt x="230" y="35"/>
                </a:cubicBezTo>
                <a:close/>
                <a:moveTo>
                  <a:pt x="301" y="266"/>
                </a:moveTo>
                <a:lnTo>
                  <a:pt x="301" y="266"/>
                </a:lnTo>
                <a:cubicBezTo>
                  <a:pt x="310" y="257"/>
                  <a:pt x="310" y="257"/>
                  <a:pt x="319" y="248"/>
                </a:cubicBezTo>
                <a:cubicBezTo>
                  <a:pt x="301" y="204"/>
                  <a:pt x="275" y="168"/>
                  <a:pt x="248" y="132"/>
                </a:cubicBezTo>
                <a:cubicBezTo>
                  <a:pt x="248" y="132"/>
                  <a:pt x="239" y="132"/>
                  <a:pt x="230" y="132"/>
                </a:cubicBezTo>
                <a:cubicBezTo>
                  <a:pt x="221" y="132"/>
                  <a:pt x="213" y="132"/>
                  <a:pt x="204" y="124"/>
                </a:cubicBezTo>
                <a:cubicBezTo>
                  <a:pt x="186" y="141"/>
                  <a:pt x="168" y="151"/>
                  <a:pt x="151" y="168"/>
                </a:cubicBezTo>
                <a:cubicBezTo>
                  <a:pt x="160" y="177"/>
                  <a:pt x="160" y="186"/>
                  <a:pt x="160" y="195"/>
                </a:cubicBezTo>
                <a:cubicBezTo>
                  <a:pt x="160" y="204"/>
                  <a:pt x="160" y="204"/>
                  <a:pt x="160" y="213"/>
                </a:cubicBezTo>
                <a:cubicBezTo>
                  <a:pt x="204" y="239"/>
                  <a:pt x="248" y="257"/>
                  <a:pt x="301" y="266"/>
                </a:cubicBezTo>
                <a:close/>
                <a:moveTo>
                  <a:pt x="363" y="327"/>
                </a:moveTo>
                <a:lnTo>
                  <a:pt x="363" y="327"/>
                </a:lnTo>
                <a:cubicBezTo>
                  <a:pt x="363" y="336"/>
                  <a:pt x="363" y="354"/>
                  <a:pt x="363" y="363"/>
                </a:cubicBezTo>
                <a:cubicBezTo>
                  <a:pt x="363" y="372"/>
                  <a:pt x="363" y="389"/>
                  <a:pt x="363" y="407"/>
                </a:cubicBezTo>
                <a:cubicBezTo>
                  <a:pt x="399" y="380"/>
                  <a:pt x="434" y="336"/>
                  <a:pt x="443" y="292"/>
                </a:cubicBezTo>
                <a:cubicBezTo>
                  <a:pt x="426" y="301"/>
                  <a:pt x="408" y="301"/>
                  <a:pt x="390" y="301"/>
                </a:cubicBezTo>
                <a:cubicBezTo>
                  <a:pt x="390" y="319"/>
                  <a:pt x="381" y="327"/>
                  <a:pt x="363" y="327"/>
                </a:cubicBezTo>
                <a:close/>
                <a:moveTo>
                  <a:pt x="292" y="301"/>
                </a:moveTo>
                <a:lnTo>
                  <a:pt x="292" y="301"/>
                </a:lnTo>
                <a:cubicBezTo>
                  <a:pt x="239" y="292"/>
                  <a:pt x="186" y="266"/>
                  <a:pt x="142" y="239"/>
                </a:cubicBezTo>
                <a:cubicBezTo>
                  <a:pt x="133" y="239"/>
                  <a:pt x="124" y="248"/>
                  <a:pt x="115" y="248"/>
                </a:cubicBezTo>
                <a:cubicBezTo>
                  <a:pt x="107" y="248"/>
                  <a:pt x="107" y="248"/>
                  <a:pt x="107" y="239"/>
                </a:cubicBezTo>
                <a:cubicBezTo>
                  <a:pt x="79" y="283"/>
                  <a:pt x="71" y="327"/>
                  <a:pt x="62" y="380"/>
                </a:cubicBezTo>
                <a:cubicBezTo>
                  <a:pt x="89" y="398"/>
                  <a:pt x="115" y="425"/>
                  <a:pt x="142" y="434"/>
                </a:cubicBezTo>
                <a:cubicBezTo>
                  <a:pt x="177" y="380"/>
                  <a:pt x="230" y="327"/>
                  <a:pt x="292" y="301"/>
                </a:cubicBezTo>
                <a:close/>
                <a:moveTo>
                  <a:pt x="381" y="53"/>
                </a:moveTo>
                <a:lnTo>
                  <a:pt x="381" y="53"/>
                </a:lnTo>
                <a:cubicBezTo>
                  <a:pt x="346" y="62"/>
                  <a:pt x="310" y="70"/>
                  <a:pt x="275" y="79"/>
                </a:cubicBezTo>
                <a:lnTo>
                  <a:pt x="283" y="88"/>
                </a:lnTo>
                <a:cubicBezTo>
                  <a:pt x="283" y="97"/>
                  <a:pt x="275" y="97"/>
                  <a:pt x="275" y="106"/>
                </a:cubicBezTo>
                <a:cubicBezTo>
                  <a:pt x="310" y="141"/>
                  <a:pt x="328" y="186"/>
                  <a:pt x="346" y="239"/>
                </a:cubicBezTo>
                <a:cubicBezTo>
                  <a:pt x="363" y="239"/>
                  <a:pt x="381" y="248"/>
                  <a:pt x="390" y="266"/>
                </a:cubicBezTo>
                <a:cubicBezTo>
                  <a:pt x="417" y="266"/>
                  <a:pt x="434" y="266"/>
                  <a:pt x="452" y="257"/>
                </a:cubicBezTo>
                <a:cubicBezTo>
                  <a:pt x="461" y="248"/>
                  <a:pt x="461" y="230"/>
                  <a:pt x="461" y="221"/>
                </a:cubicBezTo>
                <a:cubicBezTo>
                  <a:pt x="461" y="160"/>
                  <a:pt x="426" y="97"/>
                  <a:pt x="381" y="53"/>
                </a:cubicBezTo>
                <a:close/>
                <a:moveTo>
                  <a:pt x="319" y="327"/>
                </a:moveTo>
                <a:lnTo>
                  <a:pt x="319" y="327"/>
                </a:lnTo>
                <a:cubicBezTo>
                  <a:pt x="257" y="354"/>
                  <a:pt x="213" y="389"/>
                  <a:pt x="177" y="443"/>
                </a:cubicBezTo>
                <a:cubicBezTo>
                  <a:pt x="195" y="451"/>
                  <a:pt x="213" y="451"/>
                  <a:pt x="230" y="451"/>
                </a:cubicBezTo>
                <a:cubicBezTo>
                  <a:pt x="266" y="451"/>
                  <a:pt x="292" y="443"/>
                  <a:pt x="328" y="434"/>
                </a:cubicBezTo>
                <a:cubicBezTo>
                  <a:pt x="328" y="407"/>
                  <a:pt x="337" y="380"/>
                  <a:pt x="337" y="363"/>
                </a:cubicBezTo>
                <a:cubicBezTo>
                  <a:pt x="337" y="354"/>
                  <a:pt x="337" y="345"/>
                  <a:pt x="328" y="336"/>
                </a:cubicBezTo>
                <a:cubicBezTo>
                  <a:pt x="328" y="327"/>
                  <a:pt x="319" y="327"/>
                  <a:pt x="319" y="327"/>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54" name="Freeform 88"/>
          <p:cNvSpPr>
            <a:spLocks noChangeArrowheads="1"/>
          </p:cNvSpPr>
          <p:nvPr/>
        </p:nvSpPr>
        <p:spPr bwMode="auto">
          <a:xfrm>
            <a:off x="11980863" y="10025063"/>
            <a:ext cx="596900" cy="363537"/>
          </a:xfrm>
          <a:custGeom>
            <a:avLst/>
            <a:gdLst>
              <a:gd name="T0" fmla="*/ 186 w 498"/>
              <a:gd name="T1" fmla="*/ 9 h 303"/>
              <a:gd name="T2" fmla="*/ 186 w 498"/>
              <a:gd name="T3" fmla="*/ 9 h 303"/>
              <a:gd name="T4" fmla="*/ 160 w 498"/>
              <a:gd name="T5" fmla="*/ 9 h 303"/>
              <a:gd name="T6" fmla="*/ 0 w 498"/>
              <a:gd name="T7" fmla="*/ 151 h 303"/>
              <a:gd name="T8" fmla="*/ 160 w 498"/>
              <a:gd name="T9" fmla="*/ 293 h 303"/>
              <a:gd name="T10" fmla="*/ 186 w 498"/>
              <a:gd name="T11" fmla="*/ 293 h 303"/>
              <a:gd name="T12" fmla="*/ 186 w 498"/>
              <a:gd name="T13" fmla="*/ 266 h 303"/>
              <a:gd name="T14" fmla="*/ 62 w 498"/>
              <a:gd name="T15" fmla="*/ 151 h 303"/>
              <a:gd name="T16" fmla="*/ 186 w 498"/>
              <a:gd name="T17" fmla="*/ 45 h 303"/>
              <a:gd name="T18" fmla="*/ 186 w 498"/>
              <a:gd name="T19" fmla="*/ 9 h 303"/>
              <a:gd name="T20" fmla="*/ 337 w 498"/>
              <a:gd name="T21" fmla="*/ 9 h 303"/>
              <a:gd name="T22" fmla="*/ 337 w 498"/>
              <a:gd name="T23" fmla="*/ 9 h 303"/>
              <a:gd name="T24" fmla="*/ 311 w 498"/>
              <a:gd name="T25" fmla="*/ 9 h 303"/>
              <a:gd name="T26" fmla="*/ 311 w 498"/>
              <a:gd name="T27" fmla="*/ 45 h 303"/>
              <a:gd name="T28" fmla="*/ 434 w 498"/>
              <a:gd name="T29" fmla="*/ 151 h 303"/>
              <a:gd name="T30" fmla="*/ 311 w 498"/>
              <a:gd name="T31" fmla="*/ 266 h 303"/>
              <a:gd name="T32" fmla="*/ 311 w 498"/>
              <a:gd name="T33" fmla="*/ 293 h 303"/>
              <a:gd name="T34" fmla="*/ 337 w 498"/>
              <a:gd name="T35" fmla="*/ 293 h 303"/>
              <a:gd name="T36" fmla="*/ 497 w 498"/>
              <a:gd name="T37" fmla="*/ 151 h 303"/>
              <a:gd name="T38" fmla="*/ 337 w 498"/>
              <a:gd name="T39" fmla="*/ 9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8" h="303">
                <a:moveTo>
                  <a:pt x="186" y="9"/>
                </a:moveTo>
                <a:lnTo>
                  <a:pt x="186" y="9"/>
                </a:lnTo>
                <a:cubicBezTo>
                  <a:pt x="178" y="0"/>
                  <a:pt x="168" y="0"/>
                  <a:pt x="160" y="9"/>
                </a:cubicBezTo>
                <a:cubicBezTo>
                  <a:pt x="0" y="151"/>
                  <a:pt x="0" y="151"/>
                  <a:pt x="0" y="151"/>
                </a:cubicBezTo>
                <a:cubicBezTo>
                  <a:pt x="160" y="293"/>
                  <a:pt x="160" y="293"/>
                  <a:pt x="160" y="293"/>
                </a:cubicBezTo>
                <a:cubicBezTo>
                  <a:pt x="168" y="302"/>
                  <a:pt x="178" y="302"/>
                  <a:pt x="186" y="293"/>
                </a:cubicBezTo>
                <a:cubicBezTo>
                  <a:pt x="195" y="283"/>
                  <a:pt x="195" y="274"/>
                  <a:pt x="186" y="266"/>
                </a:cubicBezTo>
                <a:cubicBezTo>
                  <a:pt x="62" y="151"/>
                  <a:pt x="62" y="151"/>
                  <a:pt x="62" y="151"/>
                </a:cubicBezTo>
                <a:cubicBezTo>
                  <a:pt x="186" y="45"/>
                  <a:pt x="186" y="45"/>
                  <a:pt x="186" y="45"/>
                </a:cubicBezTo>
                <a:cubicBezTo>
                  <a:pt x="195" y="35"/>
                  <a:pt x="195" y="18"/>
                  <a:pt x="186" y="9"/>
                </a:cubicBezTo>
                <a:close/>
                <a:moveTo>
                  <a:pt x="337" y="9"/>
                </a:moveTo>
                <a:lnTo>
                  <a:pt x="337" y="9"/>
                </a:lnTo>
                <a:cubicBezTo>
                  <a:pt x="328" y="0"/>
                  <a:pt x="319" y="0"/>
                  <a:pt x="311" y="9"/>
                </a:cubicBezTo>
                <a:cubicBezTo>
                  <a:pt x="302" y="18"/>
                  <a:pt x="302" y="35"/>
                  <a:pt x="311" y="45"/>
                </a:cubicBezTo>
                <a:cubicBezTo>
                  <a:pt x="434" y="151"/>
                  <a:pt x="434" y="151"/>
                  <a:pt x="434" y="151"/>
                </a:cubicBezTo>
                <a:cubicBezTo>
                  <a:pt x="311" y="266"/>
                  <a:pt x="311" y="266"/>
                  <a:pt x="311" y="266"/>
                </a:cubicBezTo>
                <a:cubicBezTo>
                  <a:pt x="302" y="274"/>
                  <a:pt x="302" y="283"/>
                  <a:pt x="311" y="293"/>
                </a:cubicBezTo>
                <a:cubicBezTo>
                  <a:pt x="319" y="302"/>
                  <a:pt x="328" y="302"/>
                  <a:pt x="337" y="293"/>
                </a:cubicBezTo>
                <a:cubicBezTo>
                  <a:pt x="497" y="151"/>
                  <a:pt x="497" y="151"/>
                  <a:pt x="497" y="151"/>
                </a:cubicBezTo>
                <a:lnTo>
                  <a:pt x="337" y="9"/>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55" name="Freeform 89"/>
          <p:cNvSpPr>
            <a:spLocks noChangeArrowheads="1"/>
          </p:cNvSpPr>
          <p:nvPr/>
        </p:nvSpPr>
        <p:spPr bwMode="auto">
          <a:xfrm>
            <a:off x="14376400" y="7564438"/>
            <a:ext cx="555625" cy="546100"/>
          </a:xfrm>
          <a:custGeom>
            <a:avLst/>
            <a:gdLst>
              <a:gd name="T0" fmla="*/ 230 w 462"/>
              <a:gd name="T1" fmla="*/ 0 h 453"/>
              <a:gd name="T2" fmla="*/ 230 w 462"/>
              <a:gd name="T3" fmla="*/ 0 h 453"/>
              <a:gd name="T4" fmla="*/ 0 w 462"/>
              <a:gd name="T5" fmla="*/ 222 h 453"/>
              <a:gd name="T6" fmla="*/ 230 w 462"/>
              <a:gd name="T7" fmla="*/ 452 h 453"/>
              <a:gd name="T8" fmla="*/ 461 w 462"/>
              <a:gd name="T9" fmla="*/ 222 h 453"/>
              <a:gd name="T10" fmla="*/ 230 w 462"/>
              <a:gd name="T11" fmla="*/ 0 h 453"/>
              <a:gd name="T12" fmla="*/ 230 w 462"/>
              <a:gd name="T13" fmla="*/ 302 h 453"/>
              <a:gd name="T14" fmla="*/ 230 w 462"/>
              <a:gd name="T15" fmla="*/ 302 h 453"/>
              <a:gd name="T16" fmla="*/ 159 w 462"/>
              <a:gd name="T17" fmla="*/ 222 h 453"/>
              <a:gd name="T18" fmla="*/ 230 w 462"/>
              <a:gd name="T19" fmla="*/ 151 h 453"/>
              <a:gd name="T20" fmla="*/ 301 w 462"/>
              <a:gd name="T21" fmla="*/ 222 h 453"/>
              <a:gd name="T22" fmla="*/ 230 w 462"/>
              <a:gd name="T23" fmla="*/ 30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62" h="453">
                <a:moveTo>
                  <a:pt x="230" y="0"/>
                </a:moveTo>
                <a:lnTo>
                  <a:pt x="230" y="0"/>
                </a:lnTo>
                <a:cubicBezTo>
                  <a:pt x="106" y="0"/>
                  <a:pt x="0" y="98"/>
                  <a:pt x="0" y="222"/>
                </a:cubicBezTo>
                <a:cubicBezTo>
                  <a:pt x="0" y="346"/>
                  <a:pt x="106" y="452"/>
                  <a:pt x="230" y="452"/>
                </a:cubicBezTo>
                <a:cubicBezTo>
                  <a:pt x="354" y="452"/>
                  <a:pt x="461" y="346"/>
                  <a:pt x="461" y="222"/>
                </a:cubicBezTo>
                <a:cubicBezTo>
                  <a:pt x="461" y="98"/>
                  <a:pt x="354" y="0"/>
                  <a:pt x="230" y="0"/>
                </a:cubicBezTo>
                <a:close/>
                <a:moveTo>
                  <a:pt x="230" y="302"/>
                </a:moveTo>
                <a:lnTo>
                  <a:pt x="230" y="302"/>
                </a:lnTo>
                <a:cubicBezTo>
                  <a:pt x="186" y="302"/>
                  <a:pt x="159" y="266"/>
                  <a:pt x="159" y="222"/>
                </a:cubicBezTo>
                <a:cubicBezTo>
                  <a:pt x="159" y="187"/>
                  <a:pt x="186" y="151"/>
                  <a:pt x="230" y="151"/>
                </a:cubicBezTo>
                <a:cubicBezTo>
                  <a:pt x="274" y="151"/>
                  <a:pt x="301" y="187"/>
                  <a:pt x="301" y="222"/>
                </a:cubicBezTo>
                <a:cubicBezTo>
                  <a:pt x="301" y="266"/>
                  <a:pt x="274" y="302"/>
                  <a:pt x="230" y="302"/>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56" name="Freeform 90"/>
          <p:cNvSpPr>
            <a:spLocks noChangeArrowheads="1"/>
          </p:cNvSpPr>
          <p:nvPr/>
        </p:nvSpPr>
        <p:spPr bwMode="auto">
          <a:xfrm>
            <a:off x="3678238" y="10058400"/>
            <a:ext cx="592137" cy="292100"/>
          </a:xfrm>
          <a:custGeom>
            <a:avLst/>
            <a:gdLst>
              <a:gd name="T0" fmla="*/ 444 w 498"/>
              <a:gd name="T1" fmla="*/ 0 h 248"/>
              <a:gd name="T2" fmla="*/ 444 w 498"/>
              <a:gd name="T3" fmla="*/ 0 h 248"/>
              <a:gd name="T4" fmla="*/ 53 w 498"/>
              <a:gd name="T5" fmla="*/ 0 h 248"/>
              <a:gd name="T6" fmla="*/ 0 w 498"/>
              <a:gd name="T7" fmla="*/ 53 h 248"/>
              <a:gd name="T8" fmla="*/ 0 w 498"/>
              <a:gd name="T9" fmla="*/ 203 h 248"/>
              <a:gd name="T10" fmla="*/ 53 w 498"/>
              <a:gd name="T11" fmla="*/ 247 h 248"/>
              <a:gd name="T12" fmla="*/ 444 w 498"/>
              <a:gd name="T13" fmla="*/ 247 h 248"/>
              <a:gd name="T14" fmla="*/ 497 w 498"/>
              <a:gd name="T15" fmla="*/ 203 h 248"/>
              <a:gd name="T16" fmla="*/ 497 w 498"/>
              <a:gd name="T17" fmla="*/ 53 h 248"/>
              <a:gd name="T18" fmla="*/ 444 w 498"/>
              <a:gd name="T19" fmla="*/ 0 h 248"/>
              <a:gd name="T20" fmla="*/ 444 w 498"/>
              <a:gd name="T21" fmla="*/ 203 h 248"/>
              <a:gd name="T22" fmla="*/ 444 w 498"/>
              <a:gd name="T23" fmla="*/ 203 h 248"/>
              <a:gd name="T24" fmla="*/ 53 w 498"/>
              <a:gd name="T25" fmla="*/ 203 h 248"/>
              <a:gd name="T26" fmla="*/ 53 w 498"/>
              <a:gd name="T27" fmla="*/ 53 h 248"/>
              <a:gd name="T28" fmla="*/ 444 w 498"/>
              <a:gd name="T29" fmla="*/ 53 h 248"/>
              <a:gd name="T30" fmla="*/ 444 w 498"/>
              <a:gd name="T31" fmla="*/ 203 h 248"/>
              <a:gd name="T32" fmla="*/ 426 w 498"/>
              <a:gd name="T33" fmla="*/ 79 h 248"/>
              <a:gd name="T34" fmla="*/ 426 w 498"/>
              <a:gd name="T35" fmla="*/ 79 h 248"/>
              <a:gd name="T36" fmla="*/ 319 w 498"/>
              <a:gd name="T37" fmla="*/ 79 h 248"/>
              <a:gd name="T38" fmla="*/ 319 w 498"/>
              <a:gd name="T39" fmla="*/ 177 h 248"/>
              <a:gd name="T40" fmla="*/ 426 w 498"/>
              <a:gd name="T41" fmla="*/ 177 h 248"/>
              <a:gd name="T42" fmla="*/ 426 w 498"/>
              <a:gd name="T43" fmla="*/ 79 h 248"/>
              <a:gd name="T44" fmla="*/ 178 w 498"/>
              <a:gd name="T45" fmla="*/ 79 h 248"/>
              <a:gd name="T46" fmla="*/ 178 w 498"/>
              <a:gd name="T47" fmla="*/ 79 h 248"/>
              <a:gd name="T48" fmla="*/ 72 w 498"/>
              <a:gd name="T49" fmla="*/ 79 h 248"/>
              <a:gd name="T50" fmla="*/ 72 w 498"/>
              <a:gd name="T51" fmla="*/ 177 h 248"/>
              <a:gd name="T52" fmla="*/ 178 w 498"/>
              <a:gd name="T53" fmla="*/ 177 h 248"/>
              <a:gd name="T54" fmla="*/ 178 w 498"/>
              <a:gd name="T55" fmla="*/ 79 h 248"/>
              <a:gd name="T56" fmla="*/ 301 w 498"/>
              <a:gd name="T57" fmla="*/ 79 h 248"/>
              <a:gd name="T58" fmla="*/ 301 w 498"/>
              <a:gd name="T59" fmla="*/ 79 h 248"/>
              <a:gd name="T60" fmla="*/ 195 w 498"/>
              <a:gd name="T61" fmla="*/ 79 h 248"/>
              <a:gd name="T62" fmla="*/ 195 w 498"/>
              <a:gd name="T63" fmla="*/ 177 h 248"/>
              <a:gd name="T64" fmla="*/ 301 w 498"/>
              <a:gd name="T65" fmla="*/ 177 h 248"/>
              <a:gd name="T66" fmla="*/ 301 w 498"/>
              <a:gd name="T67" fmla="*/ 79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8" h="248">
                <a:moveTo>
                  <a:pt x="444" y="0"/>
                </a:moveTo>
                <a:lnTo>
                  <a:pt x="444" y="0"/>
                </a:lnTo>
                <a:cubicBezTo>
                  <a:pt x="53" y="0"/>
                  <a:pt x="53" y="0"/>
                  <a:pt x="53" y="0"/>
                </a:cubicBezTo>
                <a:cubicBezTo>
                  <a:pt x="18" y="0"/>
                  <a:pt x="0" y="26"/>
                  <a:pt x="0" y="53"/>
                </a:cubicBezTo>
                <a:cubicBezTo>
                  <a:pt x="0" y="203"/>
                  <a:pt x="0" y="203"/>
                  <a:pt x="0" y="203"/>
                </a:cubicBezTo>
                <a:cubicBezTo>
                  <a:pt x="0" y="230"/>
                  <a:pt x="18" y="247"/>
                  <a:pt x="53" y="247"/>
                </a:cubicBezTo>
                <a:cubicBezTo>
                  <a:pt x="444" y="247"/>
                  <a:pt x="444" y="247"/>
                  <a:pt x="444" y="247"/>
                </a:cubicBezTo>
                <a:cubicBezTo>
                  <a:pt x="470" y="247"/>
                  <a:pt x="497" y="230"/>
                  <a:pt x="497" y="203"/>
                </a:cubicBezTo>
                <a:cubicBezTo>
                  <a:pt x="497" y="53"/>
                  <a:pt x="497" y="53"/>
                  <a:pt x="497" y="53"/>
                </a:cubicBezTo>
                <a:cubicBezTo>
                  <a:pt x="497" y="26"/>
                  <a:pt x="470" y="0"/>
                  <a:pt x="444" y="0"/>
                </a:cubicBezTo>
                <a:close/>
                <a:moveTo>
                  <a:pt x="444" y="203"/>
                </a:moveTo>
                <a:lnTo>
                  <a:pt x="444" y="203"/>
                </a:lnTo>
                <a:cubicBezTo>
                  <a:pt x="53" y="203"/>
                  <a:pt x="53" y="203"/>
                  <a:pt x="53" y="203"/>
                </a:cubicBezTo>
                <a:cubicBezTo>
                  <a:pt x="53" y="53"/>
                  <a:pt x="53" y="53"/>
                  <a:pt x="53" y="53"/>
                </a:cubicBezTo>
                <a:cubicBezTo>
                  <a:pt x="444" y="53"/>
                  <a:pt x="444" y="53"/>
                  <a:pt x="444" y="53"/>
                </a:cubicBezTo>
                <a:lnTo>
                  <a:pt x="444" y="203"/>
                </a:lnTo>
                <a:close/>
                <a:moveTo>
                  <a:pt x="426" y="79"/>
                </a:moveTo>
                <a:lnTo>
                  <a:pt x="426" y="79"/>
                </a:lnTo>
                <a:cubicBezTo>
                  <a:pt x="319" y="79"/>
                  <a:pt x="319" y="79"/>
                  <a:pt x="319" y="79"/>
                </a:cubicBezTo>
                <a:cubicBezTo>
                  <a:pt x="319" y="177"/>
                  <a:pt x="319" y="177"/>
                  <a:pt x="319" y="177"/>
                </a:cubicBezTo>
                <a:cubicBezTo>
                  <a:pt x="426" y="177"/>
                  <a:pt x="426" y="177"/>
                  <a:pt x="426" y="177"/>
                </a:cubicBezTo>
                <a:lnTo>
                  <a:pt x="426" y="79"/>
                </a:lnTo>
                <a:close/>
                <a:moveTo>
                  <a:pt x="178" y="79"/>
                </a:moveTo>
                <a:lnTo>
                  <a:pt x="178" y="79"/>
                </a:lnTo>
                <a:cubicBezTo>
                  <a:pt x="72" y="79"/>
                  <a:pt x="72" y="79"/>
                  <a:pt x="72" y="79"/>
                </a:cubicBezTo>
                <a:cubicBezTo>
                  <a:pt x="72" y="177"/>
                  <a:pt x="72" y="177"/>
                  <a:pt x="72" y="177"/>
                </a:cubicBezTo>
                <a:cubicBezTo>
                  <a:pt x="178" y="177"/>
                  <a:pt x="178" y="177"/>
                  <a:pt x="178" y="177"/>
                </a:cubicBezTo>
                <a:lnTo>
                  <a:pt x="178" y="79"/>
                </a:lnTo>
                <a:close/>
                <a:moveTo>
                  <a:pt x="301" y="79"/>
                </a:moveTo>
                <a:lnTo>
                  <a:pt x="301" y="79"/>
                </a:lnTo>
                <a:cubicBezTo>
                  <a:pt x="195" y="79"/>
                  <a:pt x="195" y="79"/>
                  <a:pt x="195" y="79"/>
                </a:cubicBezTo>
                <a:cubicBezTo>
                  <a:pt x="195" y="177"/>
                  <a:pt x="195" y="177"/>
                  <a:pt x="195" y="177"/>
                </a:cubicBezTo>
                <a:cubicBezTo>
                  <a:pt x="301" y="177"/>
                  <a:pt x="301" y="177"/>
                  <a:pt x="301" y="177"/>
                </a:cubicBezTo>
                <a:lnTo>
                  <a:pt x="301" y="79"/>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57" name="Freeform 91"/>
          <p:cNvSpPr>
            <a:spLocks noChangeArrowheads="1"/>
          </p:cNvSpPr>
          <p:nvPr/>
        </p:nvSpPr>
        <p:spPr bwMode="auto">
          <a:xfrm>
            <a:off x="4862513" y="10058400"/>
            <a:ext cx="596900" cy="292100"/>
          </a:xfrm>
          <a:custGeom>
            <a:avLst/>
            <a:gdLst>
              <a:gd name="T0" fmla="*/ 443 w 497"/>
              <a:gd name="T1" fmla="*/ 0 h 248"/>
              <a:gd name="T2" fmla="*/ 443 w 497"/>
              <a:gd name="T3" fmla="*/ 0 h 248"/>
              <a:gd name="T4" fmla="*/ 53 w 497"/>
              <a:gd name="T5" fmla="*/ 0 h 248"/>
              <a:gd name="T6" fmla="*/ 0 w 497"/>
              <a:gd name="T7" fmla="*/ 53 h 248"/>
              <a:gd name="T8" fmla="*/ 0 w 497"/>
              <a:gd name="T9" fmla="*/ 203 h 248"/>
              <a:gd name="T10" fmla="*/ 53 w 497"/>
              <a:gd name="T11" fmla="*/ 247 h 248"/>
              <a:gd name="T12" fmla="*/ 443 w 497"/>
              <a:gd name="T13" fmla="*/ 247 h 248"/>
              <a:gd name="T14" fmla="*/ 496 w 497"/>
              <a:gd name="T15" fmla="*/ 203 h 248"/>
              <a:gd name="T16" fmla="*/ 496 w 497"/>
              <a:gd name="T17" fmla="*/ 53 h 248"/>
              <a:gd name="T18" fmla="*/ 443 w 497"/>
              <a:gd name="T19" fmla="*/ 0 h 248"/>
              <a:gd name="T20" fmla="*/ 443 w 497"/>
              <a:gd name="T21" fmla="*/ 203 h 248"/>
              <a:gd name="T22" fmla="*/ 443 w 497"/>
              <a:gd name="T23" fmla="*/ 203 h 248"/>
              <a:gd name="T24" fmla="*/ 53 w 497"/>
              <a:gd name="T25" fmla="*/ 203 h 248"/>
              <a:gd name="T26" fmla="*/ 53 w 497"/>
              <a:gd name="T27" fmla="*/ 53 h 248"/>
              <a:gd name="T28" fmla="*/ 443 w 497"/>
              <a:gd name="T29" fmla="*/ 53 h 248"/>
              <a:gd name="T30" fmla="*/ 443 w 497"/>
              <a:gd name="T31" fmla="*/ 203 h 248"/>
              <a:gd name="T32" fmla="*/ 177 w 497"/>
              <a:gd name="T33" fmla="*/ 79 h 248"/>
              <a:gd name="T34" fmla="*/ 177 w 497"/>
              <a:gd name="T35" fmla="*/ 79 h 248"/>
              <a:gd name="T36" fmla="*/ 71 w 497"/>
              <a:gd name="T37" fmla="*/ 79 h 248"/>
              <a:gd name="T38" fmla="*/ 71 w 497"/>
              <a:gd name="T39" fmla="*/ 177 h 248"/>
              <a:gd name="T40" fmla="*/ 177 w 497"/>
              <a:gd name="T41" fmla="*/ 177 h 248"/>
              <a:gd name="T42" fmla="*/ 177 w 497"/>
              <a:gd name="T43" fmla="*/ 79 h 248"/>
              <a:gd name="T44" fmla="*/ 301 w 497"/>
              <a:gd name="T45" fmla="*/ 79 h 248"/>
              <a:gd name="T46" fmla="*/ 301 w 497"/>
              <a:gd name="T47" fmla="*/ 79 h 248"/>
              <a:gd name="T48" fmla="*/ 195 w 497"/>
              <a:gd name="T49" fmla="*/ 79 h 248"/>
              <a:gd name="T50" fmla="*/ 195 w 497"/>
              <a:gd name="T51" fmla="*/ 177 h 248"/>
              <a:gd name="T52" fmla="*/ 301 w 497"/>
              <a:gd name="T53" fmla="*/ 177 h 248"/>
              <a:gd name="T54" fmla="*/ 301 w 497"/>
              <a:gd name="T55" fmla="*/ 79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97" h="248">
                <a:moveTo>
                  <a:pt x="443" y="0"/>
                </a:moveTo>
                <a:lnTo>
                  <a:pt x="443" y="0"/>
                </a:lnTo>
                <a:cubicBezTo>
                  <a:pt x="53" y="0"/>
                  <a:pt x="53" y="0"/>
                  <a:pt x="53" y="0"/>
                </a:cubicBezTo>
                <a:cubicBezTo>
                  <a:pt x="18" y="0"/>
                  <a:pt x="0" y="26"/>
                  <a:pt x="0" y="53"/>
                </a:cubicBezTo>
                <a:cubicBezTo>
                  <a:pt x="0" y="203"/>
                  <a:pt x="0" y="203"/>
                  <a:pt x="0" y="203"/>
                </a:cubicBezTo>
                <a:cubicBezTo>
                  <a:pt x="0" y="230"/>
                  <a:pt x="18" y="247"/>
                  <a:pt x="53" y="247"/>
                </a:cubicBezTo>
                <a:cubicBezTo>
                  <a:pt x="443" y="247"/>
                  <a:pt x="443" y="247"/>
                  <a:pt x="443" y="247"/>
                </a:cubicBezTo>
                <a:cubicBezTo>
                  <a:pt x="469" y="247"/>
                  <a:pt x="496" y="230"/>
                  <a:pt x="496" y="203"/>
                </a:cubicBezTo>
                <a:cubicBezTo>
                  <a:pt x="496" y="53"/>
                  <a:pt x="496" y="53"/>
                  <a:pt x="496" y="53"/>
                </a:cubicBezTo>
                <a:cubicBezTo>
                  <a:pt x="496" y="26"/>
                  <a:pt x="469" y="0"/>
                  <a:pt x="443" y="0"/>
                </a:cubicBezTo>
                <a:close/>
                <a:moveTo>
                  <a:pt x="443" y="203"/>
                </a:moveTo>
                <a:lnTo>
                  <a:pt x="443" y="203"/>
                </a:lnTo>
                <a:cubicBezTo>
                  <a:pt x="53" y="203"/>
                  <a:pt x="53" y="203"/>
                  <a:pt x="53" y="203"/>
                </a:cubicBezTo>
                <a:cubicBezTo>
                  <a:pt x="53" y="53"/>
                  <a:pt x="53" y="53"/>
                  <a:pt x="53" y="53"/>
                </a:cubicBezTo>
                <a:cubicBezTo>
                  <a:pt x="443" y="53"/>
                  <a:pt x="443" y="53"/>
                  <a:pt x="443" y="53"/>
                </a:cubicBezTo>
                <a:lnTo>
                  <a:pt x="443" y="203"/>
                </a:lnTo>
                <a:close/>
                <a:moveTo>
                  <a:pt x="177" y="79"/>
                </a:moveTo>
                <a:lnTo>
                  <a:pt x="177" y="79"/>
                </a:lnTo>
                <a:cubicBezTo>
                  <a:pt x="71" y="79"/>
                  <a:pt x="71" y="79"/>
                  <a:pt x="71" y="79"/>
                </a:cubicBezTo>
                <a:cubicBezTo>
                  <a:pt x="71" y="177"/>
                  <a:pt x="71" y="177"/>
                  <a:pt x="71" y="177"/>
                </a:cubicBezTo>
                <a:cubicBezTo>
                  <a:pt x="177" y="177"/>
                  <a:pt x="177" y="177"/>
                  <a:pt x="177" y="177"/>
                </a:cubicBezTo>
                <a:lnTo>
                  <a:pt x="177" y="79"/>
                </a:lnTo>
                <a:close/>
                <a:moveTo>
                  <a:pt x="301" y="79"/>
                </a:moveTo>
                <a:lnTo>
                  <a:pt x="301" y="79"/>
                </a:lnTo>
                <a:cubicBezTo>
                  <a:pt x="195" y="79"/>
                  <a:pt x="195" y="79"/>
                  <a:pt x="195" y="79"/>
                </a:cubicBezTo>
                <a:cubicBezTo>
                  <a:pt x="195" y="177"/>
                  <a:pt x="195" y="177"/>
                  <a:pt x="195" y="177"/>
                </a:cubicBezTo>
                <a:cubicBezTo>
                  <a:pt x="301" y="177"/>
                  <a:pt x="301" y="177"/>
                  <a:pt x="301" y="177"/>
                </a:cubicBezTo>
                <a:lnTo>
                  <a:pt x="301" y="79"/>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58" name="Freeform 92"/>
          <p:cNvSpPr>
            <a:spLocks noChangeArrowheads="1"/>
          </p:cNvSpPr>
          <p:nvPr/>
        </p:nvSpPr>
        <p:spPr bwMode="auto">
          <a:xfrm>
            <a:off x="6048375" y="10058400"/>
            <a:ext cx="596900" cy="292100"/>
          </a:xfrm>
          <a:custGeom>
            <a:avLst/>
            <a:gdLst>
              <a:gd name="T0" fmla="*/ 443 w 497"/>
              <a:gd name="T1" fmla="*/ 0 h 248"/>
              <a:gd name="T2" fmla="*/ 443 w 497"/>
              <a:gd name="T3" fmla="*/ 0 h 248"/>
              <a:gd name="T4" fmla="*/ 53 w 497"/>
              <a:gd name="T5" fmla="*/ 0 h 248"/>
              <a:gd name="T6" fmla="*/ 0 w 497"/>
              <a:gd name="T7" fmla="*/ 53 h 248"/>
              <a:gd name="T8" fmla="*/ 0 w 497"/>
              <a:gd name="T9" fmla="*/ 203 h 248"/>
              <a:gd name="T10" fmla="*/ 53 w 497"/>
              <a:gd name="T11" fmla="*/ 247 h 248"/>
              <a:gd name="T12" fmla="*/ 443 w 497"/>
              <a:gd name="T13" fmla="*/ 247 h 248"/>
              <a:gd name="T14" fmla="*/ 496 w 497"/>
              <a:gd name="T15" fmla="*/ 203 h 248"/>
              <a:gd name="T16" fmla="*/ 496 w 497"/>
              <a:gd name="T17" fmla="*/ 53 h 248"/>
              <a:gd name="T18" fmla="*/ 443 w 497"/>
              <a:gd name="T19" fmla="*/ 0 h 248"/>
              <a:gd name="T20" fmla="*/ 443 w 497"/>
              <a:gd name="T21" fmla="*/ 203 h 248"/>
              <a:gd name="T22" fmla="*/ 443 w 497"/>
              <a:gd name="T23" fmla="*/ 203 h 248"/>
              <a:gd name="T24" fmla="*/ 53 w 497"/>
              <a:gd name="T25" fmla="*/ 203 h 248"/>
              <a:gd name="T26" fmla="*/ 53 w 497"/>
              <a:gd name="T27" fmla="*/ 53 h 248"/>
              <a:gd name="T28" fmla="*/ 443 w 497"/>
              <a:gd name="T29" fmla="*/ 53 h 248"/>
              <a:gd name="T30" fmla="*/ 443 w 497"/>
              <a:gd name="T31" fmla="*/ 203 h 248"/>
              <a:gd name="T32" fmla="*/ 177 w 497"/>
              <a:gd name="T33" fmla="*/ 79 h 248"/>
              <a:gd name="T34" fmla="*/ 177 w 497"/>
              <a:gd name="T35" fmla="*/ 79 h 248"/>
              <a:gd name="T36" fmla="*/ 71 w 497"/>
              <a:gd name="T37" fmla="*/ 79 h 248"/>
              <a:gd name="T38" fmla="*/ 71 w 497"/>
              <a:gd name="T39" fmla="*/ 177 h 248"/>
              <a:gd name="T40" fmla="*/ 177 w 497"/>
              <a:gd name="T41" fmla="*/ 177 h 248"/>
              <a:gd name="T42" fmla="*/ 177 w 497"/>
              <a:gd name="T43" fmla="*/ 79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7" h="248">
                <a:moveTo>
                  <a:pt x="443" y="0"/>
                </a:moveTo>
                <a:lnTo>
                  <a:pt x="443" y="0"/>
                </a:lnTo>
                <a:cubicBezTo>
                  <a:pt x="53" y="0"/>
                  <a:pt x="53" y="0"/>
                  <a:pt x="53" y="0"/>
                </a:cubicBezTo>
                <a:cubicBezTo>
                  <a:pt x="18" y="0"/>
                  <a:pt x="0" y="26"/>
                  <a:pt x="0" y="53"/>
                </a:cubicBezTo>
                <a:cubicBezTo>
                  <a:pt x="0" y="203"/>
                  <a:pt x="0" y="203"/>
                  <a:pt x="0" y="203"/>
                </a:cubicBezTo>
                <a:cubicBezTo>
                  <a:pt x="0" y="230"/>
                  <a:pt x="18" y="247"/>
                  <a:pt x="53" y="247"/>
                </a:cubicBezTo>
                <a:cubicBezTo>
                  <a:pt x="443" y="247"/>
                  <a:pt x="443" y="247"/>
                  <a:pt x="443" y="247"/>
                </a:cubicBezTo>
                <a:cubicBezTo>
                  <a:pt x="470" y="247"/>
                  <a:pt x="496" y="230"/>
                  <a:pt x="496" y="203"/>
                </a:cubicBezTo>
                <a:cubicBezTo>
                  <a:pt x="496" y="53"/>
                  <a:pt x="496" y="53"/>
                  <a:pt x="496" y="53"/>
                </a:cubicBezTo>
                <a:cubicBezTo>
                  <a:pt x="496" y="26"/>
                  <a:pt x="470" y="0"/>
                  <a:pt x="443" y="0"/>
                </a:cubicBezTo>
                <a:close/>
                <a:moveTo>
                  <a:pt x="443" y="203"/>
                </a:moveTo>
                <a:lnTo>
                  <a:pt x="443" y="203"/>
                </a:lnTo>
                <a:cubicBezTo>
                  <a:pt x="53" y="203"/>
                  <a:pt x="53" y="203"/>
                  <a:pt x="53" y="203"/>
                </a:cubicBezTo>
                <a:cubicBezTo>
                  <a:pt x="53" y="53"/>
                  <a:pt x="53" y="53"/>
                  <a:pt x="53" y="53"/>
                </a:cubicBezTo>
                <a:cubicBezTo>
                  <a:pt x="443" y="53"/>
                  <a:pt x="443" y="53"/>
                  <a:pt x="443" y="53"/>
                </a:cubicBezTo>
                <a:lnTo>
                  <a:pt x="443" y="203"/>
                </a:lnTo>
                <a:close/>
                <a:moveTo>
                  <a:pt x="177" y="79"/>
                </a:moveTo>
                <a:lnTo>
                  <a:pt x="177" y="79"/>
                </a:lnTo>
                <a:cubicBezTo>
                  <a:pt x="71" y="79"/>
                  <a:pt x="71" y="79"/>
                  <a:pt x="71" y="79"/>
                </a:cubicBezTo>
                <a:cubicBezTo>
                  <a:pt x="71" y="177"/>
                  <a:pt x="71" y="177"/>
                  <a:pt x="71" y="177"/>
                </a:cubicBezTo>
                <a:cubicBezTo>
                  <a:pt x="177" y="177"/>
                  <a:pt x="177" y="177"/>
                  <a:pt x="177" y="177"/>
                </a:cubicBezTo>
                <a:lnTo>
                  <a:pt x="177" y="79"/>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59" name="Freeform 93"/>
          <p:cNvSpPr>
            <a:spLocks noChangeArrowheads="1"/>
          </p:cNvSpPr>
          <p:nvPr/>
        </p:nvSpPr>
        <p:spPr bwMode="auto">
          <a:xfrm>
            <a:off x="7237413" y="10058400"/>
            <a:ext cx="596900" cy="292100"/>
          </a:xfrm>
          <a:custGeom>
            <a:avLst/>
            <a:gdLst>
              <a:gd name="T0" fmla="*/ 442 w 497"/>
              <a:gd name="T1" fmla="*/ 0 h 248"/>
              <a:gd name="T2" fmla="*/ 442 w 497"/>
              <a:gd name="T3" fmla="*/ 0 h 248"/>
              <a:gd name="T4" fmla="*/ 53 w 497"/>
              <a:gd name="T5" fmla="*/ 0 h 248"/>
              <a:gd name="T6" fmla="*/ 0 w 497"/>
              <a:gd name="T7" fmla="*/ 53 h 248"/>
              <a:gd name="T8" fmla="*/ 0 w 497"/>
              <a:gd name="T9" fmla="*/ 203 h 248"/>
              <a:gd name="T10" fmla="*/ 53 w 497"/>
              <a:gd name="T11" fmla="*/ 247 h 248"/>
              <a:gd name="T12" fmla="*/ 442 w 497"/>
              <a:gd name="T13" fmla="*/ 247 h 248"/>
              <a:gd name="T14" fmla="*/ 496 w 497"/>
              <a:gd name="T15" fmla="*/ 203 h 248"/>
              <a:gd name="T16" fmla="*/ 496 w 497"/>
              <a:gd name="T17" fmla="*/ 53 h 248"/>
              <a:gd name="T18" fmla="*/ 442 w 497"/>
              <a:gd name="T19" fmla="*/ 0 h 248"/>
              <a:gd name="T20" fmla="*/ 442 w 497"/>
              <a:gd name="T21" fmla="*/ 203 h 248"/>
              <a:gd name="T22" fmla="*/ 442 w 497"/>
              <a:gd name="T23" fmla="*/ 203 h 248"/>
              <a:gd name="T24" fmla="*/ 53 w 497"/>
              <a:gd name="T25" fmla="*/ 203 h 248"/>
              <a:gd name="T26" fmla="*/ 53 w 497"/>
              <a:gd name="T27" fmla="*/ 53 h 248"/>
              <a:gd name="T28" fmla="*/ 442 w 497"/>
              <a:gd name="T29" fmla="*/ 53 h 248"/>
              <a:gd name="T30" fmla="*/ 442 w 497"/>
              <a:gd name="T31" fmla="*/ 203 h 2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7" h="248">
                <a:moveTo>
                  <a:pt x="442" y="0"/>
                </a:moveTo>
                <a:lnTo>
                  <a:pt x="442" y="0"/>
                </a:lnTo>
                <a:cubicBezTo>
                  <a:pt x="53" y="0"/>
                  <a:pt x="53" y="0"/>
                  <a:pt x="53" y="0"/>
                </a:cubicBezTo>
                <a:cubicBezTo>
                  <a:pt x="17" y="0"/>
                  <a:pt x="0" y="26"/>
                  <a:pt x="0" y="53"/>
                </a:cubicBezTo>
                <a:cubicBezTo>
                  <a:pt x="0" y="203"/>
                  <a:pt x="0" y="203"/>
                  <a:pt x="0" y="203"/>
                </a:cubicBezTo>
                <a:cubicBezTo>
                  <a:pt x="0" y="230"/>
                  <a:pt x="17" y="247"/>
                  <a:pt x="53" y="247"/>
                </a:cubicBezTo>
                <a:cubicBezTo>
                  <a:pt x="442" y="247"/>
                  <a:pt x="442" y="247"/>
                  <a:pt x="442" y="247"/>
                </a:cubicBezTo>
                <a:cubicBezTo>
                  <a:pt x="470" y="247"/>
                  <a:pt x="496" y="230"/>
                  <a:pt x="496" y="203"/>
                </a:cubicBezTo>
                <a:cubicBezTo>
                  <a:pt x="496" y="53"/>
                  <a:pt x="496" y="53"/>
                  <a:pt x="496" y="53"/>
                </a:cubicBezTo>
                <a:cubicBezTo>
                  <a:pt x="496" y="26"/>
                  <a:pt x="470" y="0"/>
                  <a:pt x="442" y="0"/>
                </a:cubicBezTo>
                <a:close/>
                <a:moveTo>
                  <a:pt x="442" y="203"/>
                </a:moveTo>
                <a:lnTo>
                  <a:pt x="442" y="203"/>
                </a:lnTo>
                <a:cubicBezTo>
                  <a:pt x="53" y="203"/>
                  <a:pt x="53" y="203"/>
                  <a:pt x="53" y="203"/>
                </a:cubicBezTo>
                <a:cubicBezTo>
                  <a:pt x="53" y="53"/>
                  <a:pt x="53" y="53"/>
                  <a:pt x="53" y="53"/>
                </a:cubicBezTo>
                <a:cubicBezTo>
                  <a:pt x="442" y="53"/>
                  <a:pt x="442" y="53"/>
                  <a:pt x="442" y="53"/>
                </a:cubicBezTo>
                <a:lnTo>
                  <a:pt x="442" y="203"/>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60" name="Freeform 94"/>
          <p:cNvSpPr>
            <a:spLocks noChangeArrowheads="1"/>
          </p:cNvSpPr>
          <p:nvPr/>
        </p:nvSpPr>
        <p:spPr bwMode="auto">
          <a:xfrm>
            <a:off x="11980863" y="2954338"/>
            <a:ext cx="596900" cy="271462"/>
          </a:xfrm>
          <a:custGeom>
            <a:avLst/>
            <a:gdLst>
              <a:gd name="T0" fmla="*/ 478 w 498"/>
              <a:gd name="T1" fmla="*/ 90 h 223"/>
              <a:gd name="T2" fmla="*/ 478 w 498"/>
              <a:gd name="T3" fmla="*/ 90 h 223"/>
              <a:gd name="T4" fmla="*/ 399 w 498"/>
              <a:gd name="T5" fmla="*/ 9 h 223"/>
              <a:gd name="T6" fmla="*/ 372 w 498"/>
              <a:gd name="T7" fmla="*/ 0 h 223"/>
              <a:gd name="T8" fmla="*/ 249 w 498"/>
              <a:gd name="T9" fmla="*/ 0 h 223"/>
              <a:gd name="T10" fmla="*/ 124 w 498"/>
              <a:gd name="T11" fmla="*/ 0 h 223"/>
              <a:gd name="T12" fmla="*/ 98 w 498"/>
              <a:gd name="T13" fmla="*/ 9 h 223"/>
              <a:gd name="T14" fmla="*/ 18 w 498"/>
              <a:gd name="T15" fmla="*/ 90 h 223"/>
              <a:gd name="T16" fmla="*/ 0 w 498"/>
              <a:gd name="T17" fmla="*/ 125 h 223"/>
              <a:gd name="T18" fmla="*/ 18 w 498"/>
              <a:gd name="T19" fmla="*/ 196 h 223"/>
              <a:gd name="T20" fmla="*/ 45 w 498"/>
              <a:gd name="T21" fmla="*/ 222 h 223"/>
              <a:gd name="T22" fmla="*/ 452 w 498"/>
              <a:gd name="T23" fmla="*/ 222 h 223"/>
              <a:gd name="T24" fmla="*/ 478 w 498"/>
              <a:gd name="T25" fmla="*/ 196 h 223"/>
              <a:gd name="T26" fmla="*/ 497 w 498"/>
              <a:gd name="T27" fmla="*/ 125 h 223"/>
              <a:gd name="T28" fmla="*/ 478 w 498"/>
              <a:gd name="T29" fmla="*/ 90 h 223"/>
              <a:gd name="T30" fmla="*/ 346 w 498"/>
              <a:gd name="T31" fmla="*/ 98 h 223"/>
              <a:gd name="T32" fmla="*/ 346 w 498"/>
              <a:gd name="T33" fmla="*/ 98 h 223"/>
              <a:gd name="T34" fmla="*/ 346 w 498"/>
              <a:gd name="T35" fmla="*/ 107 h 223"/>
              <a:gd name="T36" fmla="*/ 319 w 498"/>
              <a:gd name="T37" fmla="*/ 151 h 223"/>
              <a:gd name="T38" fmla="*/ 178 w 498"/>
              <a:gd name="T39" fmla="*/ 151 h 223"/>
              <a:gd name="T40" fmla="*/ 151 w 498"/>
              <a:gd name="T41" fmla="*/ 107 h 223"/>
              <a:gd name="T42" fmla="*/ 151 w 498"/>
              <a:gd name="T43" fmla="*/ 98 h 223"/>
              <a:gd name="T44" fmla="*/ 62 w 498"/>
              <a:gd name="T45" fmla="*/ 98 h 223"/>
              <a:gd name="T46" fmla="*/ 106 w 498"/>
              <a:gd name="T47" fmla="*/ 45 h 223"/>
              <a:gd name="T48" fmla="*/ 390 w 498"/>
              <a:gd name="T49" fmla="*/ 45 h 223"/>
              <a:gd name="T50" fmla="*/ 434 w 498"/>
              <a:gd name="T51" fmla="*/ 98 h 223"/>
              <a:gd name="T52" fmla="*/ 346 w 498"/>
              <a:gd name="T53" fmla="*/ 98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8" h="223">
                <a:moveTo>
                  <a:pt x="478" y="90"/>
                </a:moveTo>
                <a:lnTo>
                  <a:pt x="478" y="90"/>
                </a:lnTo>
                <a:cubicBezTo>
                  <a:pt x="470" y="72"/>
                  <a:pt x="425" y="27"/>
                  <a:pt x="399" y="9"/>
                </a:cubicBezTo>
                <a:cubicBezTo>
                  <a:pt x="399" y="0"/>
                  <a:pt x="390" y="0"/>
                  <a:pt x="372" y="0"/>
                </a:cubicBezTo>
                <a:cubicBezTo>
                  <a:pt x="364" y="0"/>
                  <a:pt x="249" y="0"/>
                  <a:pt x="249" y="0"/>
                </a:cubicBezTo>
                <a:cubicBezTo>
                  <a:pt x="249" y="0"/>
                  <a:pt x="133" y="0"/>
                  <a:pt x="124" y="0"/>
                </a:cubicBezTo>
                <a:cubicBezTo>
                  <a:pt x="106" y="0"/>
                  <a:pt x="98" y="0"/>
                  <a:pt x="98" y="9"/>
                </a:cubicBezTo>
                <a:cubicBezTo>
                  <a:pt x="71" y="27"/>
                  <a:pt x="27" y="72"/>
                  <a:pt x="18" y="90"/>
                </a:cubicBezTo>
                <a:cubicBezTo>
                  <a:pt x="0" y="98"/>
                  <a:pt x="0" y="107"/>
                  <a:pt x="0" y="125"/>
                </a:cubicBezTo>
                <a:cubicBezTo>
                  <a:pt x="18" y="196"/>
                  <a:pt x="18" y="196"/>
                  <a:pt x="18" y="196"/>
                </a:cubicBezTo>
                <a:cubicBezTo>
                  <a:pt x="18" y="213"/>
                  <a:pt x="36" y="222"/>
                  <a:pt x="45" y="222"/>
                </a:cubicBezTo>
                <a:cubicBezTo>
                  <a:pt x="452" y="222"/>
                  <a:pt x="452" y="222"/>
                  <a:pt x="452" y="222"/>
                </a:cubicBezTo>
                <a:cubicBezTo>
                  <a:pt x="461" y="222"/>
                  <a:pt x="478" y="213"/>
                  <a:pt x="478" y="196"/>
                </a:cubicBezTo>
                <a:cubicBezTo>
                  <a:pt x="497" y="125"/>
                  <a:pt x="497" y="125"/>
                  <a:pt x="497" y="125"/>
                </a:cubicBezTo>
                <a:cubicBezTo>
                  <a:pt x="497" y="107"/>
                  <a:pt x="497" y="98"/>
                  <a:pt x="478" y="90"/>
                </a:cubicBezTo>
                <a:close/>
                <a:moveTo>
                  <a:pt x="346" y="98"/>
                </a:moveTo>
                <a:lnTo>
                  <a:pt x="346" y="98"/>
                </a:lnTo>
                <a:lnTo>
                  <a:pt x="346" y="107"/>
                </a:lnTo>
                <a:cubicBezTo>
                  <a:pt x="319" y="151"/>
                  <a:pt x="319" y="151"/>
                  <a:pt x="319" y="151"/>
                </a:cubicBezTo>
                <a:cubicBezTo>
                  <a:pt x="178" y="151"/>
                  <a:pt x="178" y="151"/>
                  <a:pt x="178" y="151"/>
                </a:cubicBezTo>
                <a:cubicBezTo>
                  <a:pt x="151" y="107"/>
                  <a:pt x="151" y="107"/>
                  <a:pt x="151" y="107"/>
                </a:cubicBezTo>
                <a:lnTo>
                  <a:pt x="151" y="98"/>
                </a:lnTo>
                <a:cubicBezTo>
                  <a:pt x="62" y="98"/>
                  <a:pt x="62" y="98"/>
                  <a:pt x="62" y="98"/>
                </a:cubicBezTo>
                <a:cubicBezTo>
                  <a:pt x="106" y="45"/>
                  <a:pt x="106" y="45"/>
                  <a:pt x="106" y="45"/>
                </a:cubicBezTo>
                <a:cubicBezTo>
                  <a:pt x="390" y="45"/>
                  <a:pt x="390" y="45"/>
                  <a:pt x="390" y="45"/>
                </a:cubicBezTo>
                <a:cubicBezTo>
                  <a:pt x="434" y="98"/>
                  <a:pt x="434" y="98"/>
                  <a:pt x="434" y="98"/>
                </a:cubicBezTo>
                <a:lnTo>
                  <a:pt x="346" y="98"/>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62" name="Freeform 96"/>
          <p:cNvSpPr>
            <a:spLocks noChangeArrowheads="1"/>
          </p:cNvSpPr>
          <p:nvPr/>
        </p:nvSpPr>
        <p:spPr bwMode="auto">
          <a:xfrm>
            <a:off x="13171488" y="9952038"/>
            <a:ext cx="595312" cy="520700"/>
          </a:xfrm>
          <a:custGeom>
            <a:avLst/>
            <a:gdLst>
              <a:gd name="T0" fmla="*/ 442 w 497"/>
              <a:gd name="T1" fmla="*/ 0 h 435"/>
              <a:gd name="T2" fmla="*/ 442 w 497"/>
              <a:gd name="T3" fmla="*/ 0 h 435"/>
              <a:gd name="T4" fmla="*/ 53 w 497"/>
              <a:gd name="T5" fmla="*/ 0 h 435"/>
              <a:gd name="T6" fmla="*/ 0 w 497"/>
              <a:gd name="T7" fmla="*/ 44 h 435"/>
              <a:gd name="T8" fmla="*/ 0 w 497"/>
              <a:gd name="T9" fmla="*/ 319 h 435"/>
              <a:gd name="T10" fmla="*/ 44 w 497"/>
              <a:gd name="T11" fmla="*/ 381 h 435"/>
              <a:gd name="T12" fmla="*/ 160 w 497"/>
              <a:gd name="T13" fmla="*/ 399 h 435"/>
              <a:gd name="T14" fmla="*/ 123 w 497"/>
              <a:gd name="T15" fmla="*/ 434 h 435"/>
              <a:gd name="T16" fmla="*/ 372 w 497"/>
              <a:gd name="T17" fmla="*/ 434 h 435"/>
              <a:gd name="T18" fmla="*/ 336 w 497"/>
              <a:gd name="T19" fmla="*/ 399 h 435"/>
              <a:gd name="T20" fmla="*/ 451 w 497"/>
              <a:gd name="T21" fmla="*/ 381 h 435"/>
              <a:gd name="T22" fmla="*/ 496 w 497"/>
              <a:gd name="T23" fmla="*/ 319 h 435"/>
              <a:gd name="T24" fmla="*/ 496 w 497"/>
              <a:gd name="T25" fmla="*/ 44 h 435"/>
              <a:gd name="T26" fmla="*/ 442 w 497"/>
              <a:gd name="T27" fmla="*/ 0 h 435"/>
              <a:gd name="T28" fmla="*/ 442 w 497"/>
              <a:gd name="T29" fmla="*/ 319 h 435"/>
              <a:gd name="T30" fmla="*/ 442 w 497"/>
              <a:gd name="T31" fmla="*/ 319 h 435"/>
              <a:gd name="T32" fmla="*/ 53 w 497"/>
              <a:gd name="T33" fmla="*/ 319 h 435"/>
              <a:gd name="T34" fmla="*/ 53 w 497"/>
              <a:gd name="T35" fmla="*/ 44 h 435"/>
              <a:gd name="T36" fmla="*/ 442 w 497"/>
              <a:gd name="T37" fmla="*/ 44 h 435"/>
              <a:gd name="T38" fmla="*/ 442 w 497"/>
              <a:gd name="T39" fmla="*/ 319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97" h="435">
                <a:moveTo>
                  <a:pt x="442" y="0"/>
                </a:moveTo>
                <a:lnTo>
                  <a:pt x="442" y="0"/>
                </a:lnTo>
                <a:cubicBezTo>
                  <a:pt x="53" y="0"/>
                  <a:pt x="53" y="0"/>
                  <a:pt x="53" y="0"/>
                </a:cubicBezTo>
                <a:cubicBezTo>
                  <a:pt x="26" y="0"/>
                  <a:pt x="0" y="17"/>
                  <a:pt x="0" y="44"/>
                </a:cubicBezTo>
                <a:cubicBezTo>
                  <a:pt x="0" y="319"/>
                  <a:pt x="0" y="319"/>
                  <a:pt x="0" y="319"/>
                </a:cubicBezTo>
                <a:cubicBezTo>
                  <a:pt x="0" y="345"/>
                  <a:pt x="17" y="372"/>
                  <a:pt x="44" y="381"/>
                </a:cubicBezTo>
                <a:cubicBezTo>
                  <a:pt x="160" y="399"/>
                  <a:pt x="160" y="399"/>
                  <a:pt x="160" y="399"/>
                </a:cubicBezTo>
                <a:cubicBezTo>
                  <a:pt x="160" y="399"/>
                  <a:pt x="62" y="434"/>
                  <a:pt x="123" y="434"/>
                </a:cubicBezTo>
                <a:cubicBezTo>
                  <a:pt x="372" y="434"/>
                  <a:pt x="372" y="434"/>
                  <a:pt x="372" y="434"/>
                </a:cubicBezTo>
                <a:cubicBezTo>
                  <a:pt x="434" y="434"/>
                  <a:pt x="336" y="399"/>
                  <a:pt x="336" y="399"/>
                </a:cubicBezTo>
                <a:cubicBezTo>
                  <a:pt x="451" y="381"/>
                  <a:pt x="451" y="381"/>
                  <a:pt x="451" y="381"/>
                </a:cubicBezTo>
                <a:cubicBezTo>
                  <a:pt x="479" y="372"/>
                  <a:pt x="496" y="345"/>
                  <a:pt x="496" y="319"/>
                </a:cubicBezTo>
                <a:cubicBezTo>
                  <a:pt x="496" y="44"/>
                  <a:pt x="496" y="44"/>
                  <a:pt x="496" y="44"/>
                </a:cubicBezTo>
                <a:cubicBezTo>
                  <a:pt x="496" y="17"/>
                  <a:pt x="470" y="0"/>
                  <a:pt x="442" y="0"/>
                </a:cubicBezTo>
                <a:close/>
                <a:moveTo>
                  <a:pt x="442" y="319"/>
                </a:moveTo>
                <a:lnTo>
                  <a:pt x="442" y="319"/>
                </a:lnTo>
                <a:cubicBezTo>
                  <a:pt x="53" y="319"/>
                  <a:pt x="53" y="319"/>
                  <a:pt x="53" y="319"/>
                </a:cubicBezTo>
                <a:cubicBezTo>
                  <a:pt x="53" y="44"/>
                  <a:pt x="53" y="44"/>
                  <a:pt x="53" y="44"/>
                </a:cubicBezTo>
                <a:cubicBezTo>
                  <a:pt x="442" y="44"/>
                  <a:pt x="442" y="44"/>
                  <a:pt x="442" y="44"/>
                </a:cubicBezTo>
                <a:lnTo>
                  <a:pt x="442" y="319"/>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63" name="Freeform 97"/>
          <p:cNvSpPr>
            <a:spLocks noChangeArrowheads="1"/>
          </p:cNvSpPr>
          <p:nvPr/>
        </p:nvSpPr>
        <p:spPr bwMode="auto">
          <a:xfrm>
            <a:off x="15544800" y="7577138"/>
            <a:ext cx="596900" cy="512762"/>
          </a:xfrm>
          <a:custGeom>
            <a:avLst/>
            <a:gdLst>
              <a:gd name="T0" fmla="*/ 230 w 497"/>
              <a:gd name="T1" fmla="*/ 231 h 426"/>
              <a:gd name="T2" fmla="*/ 230 w 497"/>
              <a:gd name="T3" fmla="*/ 231 h 426"/>
              <a:gd name="T4" fmla="*/ 274 w 497"/>
              <a:gd name="T5" fmla="*/ 231 h 426"/>
              <a:gd name="T6" fmla="*/ 274 w 497"/>
              <a:gd name="T7" fmla="*/ 275 h 426"/>
              <a:gd name="T8" fmla="*/ 496 w 497"/>
              <a:gd name="T9" fmla="*/ 275 h 426"/>
              <a:gd name="T10" fmla="*/ 487 w 497"/>
              <a:gd name="T11" fmla="*/ 133 h 426"/>
              <a:gd name="T12" fmla="*/ 443 w 497"/>
              <a:gd name="T13" fmla="*/ 80 h 426"/>
              <a:gd name="T14" fmla="*/ 363 w 497"/>
              <a:gd name="T15" fmla="*/ 80 h 426"/>
              <a:gd name="T16" fmla="*/ 337 w 497"/>
              <a:gd name="T17" fmla="*/ 27 h 426"/>
              <a:gd name="T18" fmla="*/ 300 w 497"/>
              <a:gd name="T19" fmla="*/ 0 h 426"/>
              <a:gd name="T20" fmla="*/ 194 w 497"/>
              <a:gd name="T21" fmla="*/ 0 h 426"/>
              <a:gd name="T22" fmla="*/ 168 w 497"/>
              <a:gd name="T23" fmla="*/ 27 h 426"/>
              <a:gd name="T24" fmla="*/ 133 w 497"/>
              <a:gd name="T25" fmla="*/ 80 h 426"/>
              <a:gd name="T26" fmla="*/ 53 w 497"/>
              <a:gd name="T27" fmla="*/ 80 h 426"/>
              <a:gd name="T28" fmla="*/ 9 w 497"/>
              <a:gd name="T29" fmla="*/ 133 h 426"/>
              <a:gd name="T30" fmla="*/ 0 w 497"/>
              <a:gd name="T31" fmla="*/ 275 h 426"/>
              <a:gd name="T32" fmla="*/ 230 w 497"/>
              <a:gd name="T33" fmla="*/ 275 h 426"/>
              <a:gd name="T34" fmla="*/ 230 w 497"/>
              <a:gd name="T35" fmla="*/ 231 h 426"/>
              <a:gd name="T36" fmla="*/ 186 w 497"/>
              <a:gd name="T37" fmla="*/ 53 h 426"/>
              <a:gd name="T38" fmla="*/ 186 w 497"/>
              <a:gd name="T39" fmla="*/ 53 h 426"/>
              <a:gd name="T40" fmla="*/ 212 w 497"/>
              <a:gd name="T41" fmla="*/ 36 h 426"/>
              <a:gd name="T42" fmla="*/ 284 w 497"/>
              <a:gd name="T43" fmla="*/ 36 h 426"/>
              <a:gd name="T44" fmla="*/ 309 w 497"/>
              <a:gd name="T45" fmla="*/ 53 h 426"/>
              <a:gd name="T46" fmla="*/ 319 w 497"/>
              <a:gd name="T47" fmla="*/ 80 h 426"/>
              <a:gd name="T48" fmla="*/ 177 w 497"/>
              <a:gd name="T49" fmla="*/ 80 h 426"/>
              <a:gd name="T50" fmla="*/ 186 w 497"/>
              <a:gd name="T51" fmla="*/ 53 h 426"/>
              <a:gd name="T52" fmla="*/ 274 w 497"/>
              <a:gd name="T53" fmla="*/ 355 h 426"/>
              <a:gd name="T54" fmla="*/ 274 w 497"/>
              <a:gd name="T55" fmla="*/ 355 h 426"/>
              <a:gd name="T56" fmla="*/ 230 w 497"/>
              <a:gd name="T57" fmla="*/ 355 h 426"/>
              <a:gd name="T58" fmla="*/ 230 w 497"/>
              <a:gd name="T59" fmla="*/ 302 h 426"/>
              <a:gd name="T60" fmla="*/ 9 w 497"/>
              <a:gd name="T61" fmla="*/ 302 h 426"/>
              <a:gd name="T62" fmla="*/ 17 w 497"/>
              <a:gd name="T63" fmla="*/ 381 h 426"/>
              <a:gd name="T64" fmla="*/ 62 w 497"/>
              <a:gd name="T65" fmla="*/ 425 h 426"/>
              <a:gd name="T66" fmla="*/ 434 w 497"/>
              <a:gd name="T67" fmla="*/ 425 h 426"/>
              <a:gd name="T68" fmla="*/ 478 w 497"/>
              <a:gd name="T69" fmla="*/ 381 h 426"/>
              <a:gd name="T70" fmla="*/ 487 w 497"/>
              <a:gd name="T71" fmla="*/ 302 h 426"/>
              <a:gd name="T72" fmla="*/ 274 w 497"/>
              <a:gd name="T73" fmla="*/ 302 h 426"/>
              <a:gd name="T74" fmla="*/ 274 w 497"/>
              <a:gd name="T75" fmla="*/ 355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7" h="426">
                <a:moveTo>
                  <a:pt x="230" y="231"/>
                </a:moveTo>
                <a:lnTo>
                  <a:pt x="230" y="231"/>
                </a:lnTo>
                <a:cubicBezTo>
                  <a:pt x="274" y="231"/>
                  <a:pt x="274" y="231"/>
                  <a:pt x="274" y="231"/>
                </a:cubicBezTo>
                <a:cubicBezTo>
                  <a:pt x="274" y="275"/>
                  <a:pt x="274" y="275"/>
                  <a:pt x="274" y="275"/>
                </a:cubicBezTo>
                <a:cubicBezTo>
                  <a:pt x="496" y="275"/>
                  <a:pt x="496" y="275"/>
                  <a:pt x="496" y="275"/>
                </a:cubicBezTo>
                <a:cubicBezTo>
                  <a:pt x="496" y="275"/>
                  <a:pt x="496" y="168"/>
                  <a:pt x="487" y="133"/>
                </a:cubicBezTo>
                <a:cubicBezTo>
                  <a:pt x="487" y="97"/>
                  <a:pt x="478" y="80"/>
                  <a:pt x="443" y="80"/>
                </a:cubicBezTo>
                <a:cubicBezTo>
                  <a:pt x="363" y="80"/>
                  <a:pt x="363" y="80"/>
                  <a:pt x="363" y="80"/>
                </a:cubicBezTo>
                <a:cubicBezTo>
                  <a:pt x="345" y="53"/>
                  <a:pt x="337" y="27"/>
                  <a:pt x="337" y="27"/>
                </a:cubicBezTo>
                <a:cubicBezTo>
                  <a:pt x="328" y="9"/>
                  <a:pt x="319" y="0"/>
                  <a:pt x="300" y="0"/>
                </a:cubicBezTo>
                <a:cubicBezTo>
                  <a:pt x="194" y="0"/>
                  <a:pt x="194" y="0"/>
                  <a:pt x="194" y="0"/>
                </a:cubicBezTo>
                <a:cubicBezTo>
                  <a:pt x="177" y="0"/>
                  <a:pt x="168" y="9"/>
                  <a:pt x="168" y="27"/>
                </a:cubicBezTo>
                <a:cubicBezTo>
                  <a:pt x="159" y="27"/>
                  <a:pt x="150" y="53"/>
                  <a:pt x="133" y="80"/>
                </a:cubicBezTo>
                <a:cubicBezTo>
                  <a:pt x="53" y="80"/>
                  <a:pt x="53" y="80"/>
                  <a:pt x="53" y="80"/>
                </a:cubicBezTo>
                <a:cubicBezTo>
                  <a:pt x="17" y="80"/>
                  <a:pt x="9" y="97"/>
                  <a:pt x="9" y="133"/>
                </a:cubicBezTo>
                <a:cubicBezTo>
                  <a:pt x="0" y="168"/>
                  <a:pt x="0" y="275"/>
                  <a:pt x="0" y="275"/>
                </a:cubicBezTo>
                <a:cubicBezTo>
                  <a:pt x="230" y="275"/>
                  <a:pt x="230" y="275"/>
                  <a:pt x="230" y="275"/>
                </a:cubicBezTo>
                <a:lnTo>
                  <a:pt x="230" y="231"/>
                </a:lnTo>
                <a:close/>
                <a:moveTo>
                  <a:pt x="186" y="53"/>
                </a:moveTo>
                <a:lnTo>
                  <a:pt x="186" y="53"/>
                </a:lnTo>
                <a:cubicBezTo>
                  <a:pt x="194" y="44"/>
                  <a:pt x="194" y="36"/>
                  <a:pt x="212" y="36"/>
                </a:cubicBezTo>
                <a:cubicBezTo>
                  <a:pt x="284" y="36"/>
                  <a:pt x="284" y="36"/>
                  <a:pt x="284" y="36"/>
                </a:cubicBezTo>
                <a:cubicBezTo>
                  <a:pt x="300" y="36"/>
                  <a:pt x="300" y="44"/>
                  <a:pt x="309" y="53"/>
                </a:cubicBezTo>
                <a:cubicBezTo>
                  <a:pt x="309" y="53"/>
                  <a:pt x="319" y="71"/>
                  <a:pt x="319" y="80"/>
                </a:cubicBezTo>
                <a:cubicBezTo>
                  <a:pt x="177" y="80"/>
                  <a:pt x="177" y="80"/>
                  <a:pt x="177" y="80"/>
                </a:cubicBezTo>
                <a:cubicBezTo>
                  <a:pt x="186" y="71"/>
                  <a:pt x="186" y="53"/>
                  <a:pt x="186" y="53"/>
                </a:cubicBezTo>
                <a:close/>
                <a:moveTo>
                  <a:pt x="274" y="355"/>
                </a:moveTo>
                <a:lnTo>
                  <a:pt x="274" y="355"/>
                </a:lnTo>
                <a:cubicBezTo>
                  <a:pt x="230" y="355"/>
                  <a:pt x="230" y="355"/>
                  <a:pt x="230" y="355"/>
                </a:cubicBezTo>
                <a:cubicBezTo>
                  <a:pt x="230" y="302"/>
                  <a:pt x="230" y="302"/>
                  <a:pt x="230" y="302"/>
                </a:cubicBezTo>
                <a:cubicBezTo>
                  <a:pt x="9" y="302"/>
                  <a:pt x="9" y="302"/>
                  <a:pt x="9" y="302"/>
                </a:cubicBezTo>
                <a:cubicBezTo>
                  <a:pt x="9" y="302"/>
                  <a:pt x="17" y="346"/>
                  <a:pt x="17" y="381"/>
                </a:cubicBezTo>
                <a:cubicBezTo>
                  <a:pt x="17" y="399"/>
                  <a:pt x="26" y="425"/>
                  <a:pt x="62" y="425"/>
                </a:cubicBezTo>
                <a:cubicBezTo>
                  <a:pt x="434" y="425"/>
                  <a:pt x="434" y="425"/>
                  <a:pt x="434" y="425"/>
                </a:cubicBezTo>
                <a:cubicBezTo>
                  <a:pt x="469" y="425"/>
                  <a:pt x="478" y="399"/>
                  <a:pt x="478" y="381"/>
                </a:cubicBezTo>
                <a:cubicBezTo>
                  <a:pt x="478" y="346"/>
                  <a:pt x="487" y="302"/>
                  <a:pt x="487" y="302"/>
                </a:cubicBezTo>
                <a:cubicBezTo>
                  <a:pt x="274" y="302"/>
                  <a:pt x="274" y="302"/>
                  <a:pt x="274" y="302"/>
                </a:cubicBezTo>
                <a:lnTo>
                  <a:pt x="274" y="355"/>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65" name="Freeform 99"/>
          <p:cNvSpPr>
            <a:spLocks noChangeArrowheads="1"/>
          </p:cNvSpPr>
          <p:nvPr/>
        </p:nvSpPr>
        <p:spPr bwMode="auto">
          <a:xfrm>
            <a:off x="6048375" y="8839200"/>
            <a:ext cx="596900" cy="363538"/>
          </a:xfrm>
          <a:custGeom>
            <a:avLst/>
            <a:gdLst>
              <a:gd name="T0" fmla="*/ 381 w 497"/>
              <a:gd name="T1" fmla="*/ 151 h 303"/>
              <a:gd name="T2" fmla="*/ 381 w 497"/>
              <a:gd name="T3" fmla="*/ 151 h 303"/>
              <a:gd name="T4" fmla="*/ 434 w 497"/>
              <a:gd name="T5" fmla="*/ 45 h 303"/>
              <a:gd name="T6" fmla="*/ 470 w 497"/>
              <a:gd name="T7" fmla="*/ 45 h 303"/>
              <a:gd name="T8" fmla="*/ 381 w 497"/>
              <a:gd name="T9" fmla="*/ 0 h 303"/>
              <a:gd name="T10" fmla="*/ 133 w 497"/>
              <a:gd name="T11" fmla="*/ 0 h 303"/>
              <a:gd name="T12" fmla="*/ 0 w 497"/>
              <a:gd name="T13" fmla="*/ 151 h 303"/>
              <a:gd name="T14" fmla="*/ 133 w 497"/>
              <a:gd name="T15" fmla="*/ 302 h 303"/>
              <a:gd name="T16" fmla="*/ 381 w 497"/>
              <a:gd name="T17" fmla="*/ 302 h 303"/>
              <a:gd name="T18" fmla="*/ 470 w 497"/>
              <a:gd name="T19" fmla="*/ 257 h 303"/>
              <a:gd name="T20" fmla="*/ 434 w 497"/>
              <a:gd name="T21" fmla="*/ 257 h 303"/>
              <a:gd name="T22" fmla="*/ 381 w 497"/>
              <a:gd name="T23" fmla="*/ 151 h 303"/>
              <a:gd name="T24" fmla="*/ 310 w 497"/>
              <a:gd name="T25" fmla="*/ 196 h 303"/>
              <a:gd name="T26" fmla="*/ 310 w 497"/>
              <a:gd name="T27" fmla="*/ 196 h 303"/>
              <a:gd name="T28" fmla="*/ 302 w 497"/>
              <a:gd name="T29" fmla="*/ 196 h 303"/>
              <a:gd name="T30" fmla="*/ 221 w 497"/>
              <a:gd name="T31" fmla="*/ 169 h 303"/>
              <a:gd name="T32" fmla="*/ 212 w 497"/>
              <a:gd name="T33" fmla="*/ 196 h 303"/>
              <a:gd name="T34" fmla="*/ 186 w 497"/>
              <a:gd name="T35" fmla="*/ 204 h 303"/>
              <a:gd name="T36" fmla="*/ 98 w 497"/>
              <a:gd name="T37" fmla="*/ 125 h 303"/>
              <a:gd name="T38" fmla="*/ 89 w 497"/>
              <a:gd name="T39" fmla="*/ 107 h 303"/>
              <a:gd name="T40" fmla="*/ 106 w 497"/>
              <a:gd name="T41" fmla="*/ 107 h 303"/>
              <a:gd name="T42" fmla="*/ 177 w 497"/>
              <a:gd name="T43" fmla="*/ 143 h 303"/>
              <a:gd name="T44" fmla="*/ 195 w 497"/>
              <a:gd name="T45" fmla="*/ 116 h 303"/>
              <a:gd name="T46" fmla="*/ 221 w 497"/>
              <a:gd name="T47" fmla="*/ 107 h 303"/>
              <a:gd name="T48" fmla="*/ 310 w 497"/>
              <a:gd name="T49" fmla="*/ 187 h 303"/>
              <a:gd name="T50" fmla="*/ 310 w 497"/>
              <a:gd name="T51" fmla="*/ 196 h 303"/>
              <a:gd name="T52" fmla="*/ 470 w 497"/>
              <a:gd name="T53" fmla="*/ 98 h 303"/>
              <a:gd name="T54" fmla="*/ 470 w 497"/>
              <a:gd name="T55" fmla="*/ 98 h 303"/>
              <a:gd name="T56" fmla="*/ 452 w 497"/>
              <a:gd name="T57" fmla="*/ 98 h 303"/>
              <a:gd name="T58" fmla="*/ 425 w 497"/>
              <a:gd name="T59" fmla="*/ 151 h 303"/>
              <a:gd name="T60" fmla="*/ 452 w 497"/>
              <a:gd name="T61" fmla="*/ 204 h 303"/>
              <a:gd name="T62" fmla="*/ 470 w 497"/>
              <a:gd name="T63" fmla="*/ 204 h 303"/>
              <a:gd name="T64" fmla="*/ 496 w 497"/>
              <a:gd name="T65" fmla="*/ 151 h 303"/>
              <a:gd name="T66" fmla="*/ 470 w 497"/>
              <a:gd name="T67" fmla="*/ 98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7" h="303">
                <a:moveTo>
                  <a:pt x="381" y="151"/>
                </a:moveTo>
                <a:lnTo>
                  <a:pt x="381" y="151"/>
                </a:lnTo>
                <a:cubicBezTo>
                  <a:pt x="381" y="90"/>
                  <a:pt x="417" y="45"/>
                  <a:pt x="434" y="45"/>
                </a:cubicBezTo>
                <a:cubicBezTo>
                  <a:pt x="443" y="45"/>
                  <a:pt x="470" y="45"/>
                  <a:pt x="470" y="45"/>
                </a:cubicBezTo>
                <a:cubicBezTo>
                  <a:pt x="452" y="18"/>
                  <a:pt x="443" y="0"/>
                  <a:pt x="381" y="0"/>
                </a:cubicBezTo>
                <a:cubicBezTo>
                  <a:pt x="133" y="0"/>
                  <a:pt x="133" y="0"/>
                  <a:pt x="133" y="0"/>
                </a:cubicBezTo>
                <a:cubicBezTo>
                  <a:pt x="36" y="0"/>
                  <a:pt x="0" y="90"/>
                  <a:pt x="0" y="151"/>
                </a:cubicBezTo>
                <a:cubicBezTo>
                  <a:pt x="0" y="213"/>
                  <a:pt x="36" y="302"/>
                  <a:pt x="133" y="302"/>
                </a:cubicBezTo>
                <a:cubicBezTo>
                  <a:pt x="381" y="302"/>
                  <a:pt x="381" y="302"/>
                  <a:pt x="381" y="302"/>
                </a:cubicBezTo>
                <a:cubicBezTo>
                  <a:pt x="443" y="302"/>
                  <a:pt x="452" y="284"/>
                  <a:pt x="470" y="257"/>
                </a:cubicBezTo>
                <a:cubicBezTo>
                  <a:pt x="470" y="257"/>
                  <a:pt x="461" y="257"/>
                  <a:pt x="434" y="257"/>
                </a:cubicBezTo>
                <a:cubicBezTo>
                  <a:pt x="417" y="257"/>
                  <a:pt x="381" y="222"/>
                  <a:pt x="381" y="151"/>
                </a:cubicBezTo>
                <a:close/>
                <a:moveTo>
                  <a:pt x="310" y="196"/>
                </a:moveTo>
                <a:lnTo>
                  <a:pt x="310" y="196"/>
                </a:lnTo>
                <a:cubicBezTo>
                  <a:pt x="310" y="204"/>
                  <a:pt x="302" y="196"/>
                  <a:pt x="302" y="196"/>
                </a:cubicBezTo>
                <a:cubicBezTo>
                  <a:pt x="221" y="169"/>
                  <a:pt x="221" y="169"/>
                  <a:pt x="221" y="169"/>
                </a:cubicBezTo>
                <a:cubicBezTo>
                  <a:pt x="221" y="169"/>
                  <a:pt x="221" y="178"/>
                  <a:pt x="212" y="196"/>
                </a:cubicBezTo>
                <a:cubicBezTo>
                  <a:pt x="204" y="204"/>
                  <a:pt x="204" y="222"/>
                  <a:pt x="186" y="204"/>
                </a:cubicBezTo>
                <a:cubicBezTo>
                  <a:pt x="159" y="187"/>
                  <a:pt x="98" y="125"/>
                  <a:pt x="98" y="125"/>
                </a:cubicBezTo>
                <a:cubicBezTo>
                  <a:pt x="98" y="125"/>
                  <a:pt x="89" y="116"/>
                  <a:pt x="89" y="107"/>
                </a:cubicBezTo>
                <a:cubicBezTo>
                  <a:pt x="98" y="107"/>
                  <a:pt x="106" y="107"/>
                  <a:pt x="106" y="107"/>
                </a:cubicBezTo>
                <a:cubicBezTo>
                  <a:pt x="177" y="143"/>
                  <a:pt x="177" y="143"/>
                  <a:pt x="177" y="143"/>
                </a:cubicBezTo>
                <a:cubicBezTo>
                  <a:pt x="177" y="143"/>
                  <a:pt x="186" y="125"/>
                  <a:pt x="195" y="116"/>
                </a:cubicBezTo>
                <a:cubicBezTo>
                  <a:pt x="195" y="98"/>
                  <a:pt x="204" y="90"/>
                  <a:pt x="221" y="107"/>
                </a:cubicBezTo>
                <a:cubicBezTo>
                  <a:pt x="239" y="116"/>
                  <a:pt x="310" y="187"/>
                  <a:pt x="310" y="187"/>
                </a:cubicBezTo>
                <a:cubicBezTo>
                  <a:pt x="310" y="187"/>
                  <a:pt x="319" y="196"/>
                  <a:pt x="310" y="196"/>
                </a:cubicBezTo>
                <a:close/>
                <a:moveTo>
                  <a:pt x="470" y="98"/>
                </a:moveTo>
                <a:lnTo>
                  <a:pt x="470" y="98"/>
                </a:lnTo>
                <a:cubicBezTo>
                  <a:pt x="452" y="98"/>
                  <a:pt x="452" y="98"/>
                  <a:pt x="452" y="98"/>
                </a:cubicBezTo>
                <a:cubicBezTo>
                  <a:pt x="434" y="98"/>
                  <a:pt x="425" y="125"/>
                  <a:pt x="425" y="151"/>
                </a:cubicBezTo>
                <a:cubicBezTo>
                  <a:pt x="425" y="178"/>
                  <a:pt x="434" y="204"/>
                  <a:pt x="452" y="204"/>
                </a:cubicBezTo>
                <a:cubicBezTo>
                  <a:pt x="470" y="204"/>
                  <a:pt x="470" y="204"/>
                  <a:pt x="470" y="204"/>
                </a:cubicBezTo>
                <a:cubicBezTo>
                  <a:pt x="478" y="204"/>
                  <a:pt x="496" y="178"/>
                  <a:pt x="496" y="151"/>
                </a:cubicBezTo>
                <a:cubicBezTo>
                  <a:pt x="496" y="125"/>
                  <a:pt x="478" y="98"/>
                  <a:pt x="470" y="98"/>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66" name="Freeform 100"/>
          <p:cNvSpPr>
            <a:spLocks noChangeArrowheads="1"/>
          </p:cNvSpPr>
          <p:nvPr/>
        </p:nvSpPr>
        <p:spPr bwMode="auto">
          <a:xfrm>
            <a:off x="11980863" y="7640638"/>
            <a:ext cx="596900" cy="385762"/>
          </a:xfrm>
          <a:custGeom>
            <a:avLst/>
            <a:gdLst>
              <a:gd name="T0" fmla="*/ 381 w 498"/>
              <a:gd name="T1" fmla="*/ 89 h 320"/>
              <a:gd name="T2" fmla="*/ 381 w 498"/>
              <a:gd name="T3" fmla="*/ 89 h 320"/>
              <a:gd name="T4" fmla="*/ 355 w 498"/>
              <a:gd name="T5" fmla="*/ 89 h 320"/>
              <a:gd name="T6" fmla="*/ 231 w 498"/>
              <a:gd name="T7" fmla="*/ 0 h 320"/>
              <a:gd name="T8" fmla="*/ 98 w 498"/>
              <a:gd name="T9" fmla="*/ 134 h 320"/>
              <a:gd name="T10" fmla="*/ 98 w 498"/>
              <a:gd name="T11" fmla="*/ 150 h 320"/>
              <a:gd name="T12" fmla="*/ 89 w 498"/>
              <a:gd name="T13" fmla="*/ 150 h 320"/>
              <a:gd name="T14" fmla="*/ 0 w 498"/>
              <a:gd name="T15" fmla="*/ 240 h 320"/>
              <a:gd name="T16" fmla="*/ 89 w 498"/>
              <a:gd name="T17" fmla="*/ 319 h 320"/>
              <a:gd name="T18" fmla="*/ 381 w 498"/>
              <a:gd name="T19" fmla="*/ 319 h 320"/>
              <a:gd name="T20" fmla="*/ 497 w 498"/>
              <a:gd name="T21" fmla="*/ 204 h 320"/>
              <a:gd name="T22" fmla="*/ 381 w 498"/>
              <a:gd name="T23" fmla="*/ 89 h 320"/>
              <a:gd name="T24" fmla="*/ 284 w 498"/>
              <a:gd name="T25" fmla="*/ 195 h 320"/>
              <a:gd name="T26" fmla="*/ 284 w 498"/>
              <a:gd name="T27" fmla="*/ 195 h 320"/>
              <a:gd name="T28" fmla="*/ 213 w 498"/>
              <a:gd name="T29" fmla="*/ 275 h 320"/>
              <a:gd name="T30" fmla="*/ 195 w 498"/>
              <a:gd name="T31" fmla="*/ 275 h 320"/>
              <a:gd name="T32" fmla="*/ 195 w 498"/>
              <a:gd name="T33" fmla="*/ 266 h 320"/>
              <a:gd name="T34" fmla="*/ 195 w 498"/>
              <a:gd name="T35" fmla="*/ 257 h 320"/>
              <a:gd name="T36" fmla="*/ 222 w 498"/>
              <a:gd name="T37" fmla="*/ 204 h 320"/>
              <a:gd name="T38" fmla="*/ 204 w 498"/>
              <a:gd name="T39" fmla="*/ 195 h 320"/>
              <a:gd name="T40" fmla="*/ 204 w 498"/>
              <a:gd name="T41" fmla="*/ 195 h 320"/>
              <a:gd name="T42" fmla="*/ 186 w 498"/>
              <a:gd name="T43" fmla="*/ 178 h 320"/>
              <a:gd name="T44" fmla="*/ 195 w 498"/>
              <a:gd name="T45" fmla="*/ 160 h 320"/>
              <a:gd name="T46" fmla="*/ 258 w 498"/>
              <a:gd name="T47" fmla="*/ 89 h 320"/>
              <a:gd name="T48" fmla="*/ 275 w 498"/>
              <a:gd name="T49" fmla="*/ 80 h 320"/>
              <a:gd name="T50" fmla="*/ 284 w 498"/>
              <a:gd name="T51" fmla="*/ 89 h 320"/>
              <a:gd name="T52" fmla="*/ 275 w 498"/>
              <a:gd name="T53" fmla="*/ 106 h 320"/>
              <a:gd name="T54" fmla="*/ 249 w 498"/>
              <a:gd name="T55" fmla="*/ 160 h 320"/>
              <a:gd name="T56" fmla="*/ 275 w 498"/>
              <a:gd name="T57" fmla="*/ 169 h 320"/>
              <a:gd name="T58" fmla="*/ 275 w 498"/>
              <a:gd name="T59" fmla="*/ 169 h 320"/>
              <a:gd name="T60" fmla="*/ 293 w 498"/>
              <a:gd name="T61" fmla="*/ 187 h 320"/>
              <a:gd name="T62" fmla="*/ 284 w 498"/>
              <a:gd name="T63" fmla="*/ 195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8" h="320">
                <a:moveTo>
                  <a:pt x="381" y="89"/>
                </a:moveTo>
                <a:lnTo>
                  <a:pt x="381" y="89"/>
                </a:lnTo>
                <a:cubicBezTo>
                  <a:pt x="372" y="89"/>
                  <a:pt x="364" y="89"/>
                  <a:pt x="355" y="89"/>
                </a:cubicBezTo>
                <a:cubicBezTo>
                  <a:pt x="337" y="36"/>
                  <a:pt x="293" y="0"/>
                  <a:pt x="231" y="0"/>
                </a:cubicBezTo>
                <a:cubicBezTo>
                  <a:pt x="160" y="0"/>
                  <a:pt x="98" y="62"/>
                  <a:pt x="98" y="134"/>
                </a:cubicBezTo>
                <a:cubicBezTo>
                  <a:pt x="98" y="134"/>
                  <a:pt x="98" y="142"/>
                  <a:pt x="98" y="150"/>
                </a:cubicBezTo>
                <a:cubicBezTo>
                  <a:pt x="98" y="150"/>
                  <a:pt x="98" y="150"/>
                  <a:pt x="89" y="150"/>
                </a:cubicBezTo>
                <a:cubicBezTo>
                  <a:pt x="45" y="150"/>
                  <a:pt x="0" y="187"/>
                  <a:pt x="0" y="240"/>
                </a:cubicBezTo>
                <a:cubicBezTo>
                  <a:pt x="0" y="284"/>
                  <a:pt x="45" y="319"/>
                  <a:pt x="89" y="319"/>
                </a:cubicBezTo>
                <a:cubicBezTo>
                  <a:pt x="381" y="319"/>
                  <a:pt x="381" y="319"/>
                  <a:pt x="381" y="319"/>
                </a:cubicBezTo>
                <a:cubicBezTo>
                  <a:pt x="443" y="319"/>
                  <a:pt x="497" y="275"/>
                  <a:pt x="497" y="204"/>
                </a:cubicBezTo>
                <a:cubicBezTo>
                  <a:pt x="497" y="142"/>
                  <a:pt x="443" y="89"/>
                  <a:pt x="381" y="89"/>
                </a:cubicBezTo>
                <a:close/>
                <a:moveTo>
                  <a:pt x="284" y="195"/>
                </a:moveTo>
                <a:lnTo>
                  <a:pt x="284" y="195"/>
                </a:lnTo>
                <a:cubicBezTo>
                  <a:pt x="266" y="213"/>
                  <a:pt x="222" y="266"/>
                  <a:pt x="213" y="275"/>
                </a:cubicBezTo>
                <a:cubicBezTo>
                  <a:pt x="213" y="275"/>
                  <a:pt x="204" y="284"/>
                  <a:pt x="195" y="275"/>
                </a:cubicBezTo>
                <a:cubicBezTo>
                  <a:pt x="195" y="275"/>
                  <a:pt x="195" y="275"/>
                  <a:pt x="195" y="266"/>
                </a:cubicBezTo>
                <a:lnTo>
                  <a:pt x="195" y="257"/>
                </a:lnTo>
                <a:cubicBezTo>
                  <a:pt x="222" y="204"/>
                  <a:pt x="222" y="204"/>
                  <a:pt x="222" y="204"/>
                </a:cubicBezTo>
                <a:cubicBezTo>
                  <a:pt x="222" y="195"/>
                  <a:pt x="213" y="195"/>
                  <a:pt x="204" y="195"/>
                </a:cubicBezTo>
                <a:lnTo>
                  <a:pt x="204" y="195"/>
                </a:lnTo>
                <a:cubicBezTo>
                  <a:pt x="195" y="187"/>
                  <a:pt x="186" y="187"/>
                  <a:pt x="186" y="178"/>
                </a:cubicBezTo>
                <a:cubicBezTo>
                  <a:pt x="186" y="169"/>
                  <a:pt x="186" y="169"/>
                  <a:pt x="195" y="160"/>
                </a:cubicBezTo>
                <a:cubicBezTo>
                  <a:pt x="204" y="142"/>
                  <a:pt x="258" y="89"/>
                  <a:pt x="258" y="89"/>
                </a:cubicBezTo>
                <a:cubicBezTo>
                  <a:pt x="266" y="80"/>
                  <a:pt x="266" y="80"/>
                  <a:pt x="275" y="80"/>
                </a:cubicBezTo>
                <a:cubicBezTo>
                  <a:pt x="275" y="89"/>
                  <a:pt x="284" y="89"/>
                  <a:pt x="284" y="89"/>
                </a:cubicBezTo>
                <a:cubicBezTo>
                  <a:pt x="284" y="97"/>
                  <a:pt x="275" y="97"/>
                  <a:pt x="275" y="106"/>
                </a:cubicBezTo>
                <a:cubicBezTo>
                  <a:pt x="249" y="160"/>
                  <a:pt x="249" y="160"/>
                  <a:pt x="249" y="160"/>
                </a:cubicBezTo>
                <a:cubicBezTo>
                  <a:pt x="258" y="160"/>
                  <a:pt x="266" y="169"/>
                  <a:pt x="275" y="169"/>
                </a:cubicBezTo>
                <a:lnTo>
                  <a:pt x="275" y="169"/>
                </a:lnTo>
                <a:cubicBezTo>
                  <a:pt x="284" y="169"/>
                  <a:pt x="293" y="178"/>
                  <a:pt x="293" y="187"/>
                </a:cubicBezTo>
                <a:lnTo>
                  <a:pt x="284" y="195"/>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67" name="Freeform 101"/>
          <p:cNvSpPr>
            <a:spLocks noChangeArrowheads="1"/>
          </p:cNvSpPr>
          <p:nvPr/>
        </p:nvSpPr>
        <p:spPr bwMode="auto">
          <a:xfrm>
            <a:off x="16730663" y="6421438"/>
            <a:ext cx="595312" cy="457200"/>
          </a:xfrm>
          <a:custGeom>
            <a:avLst/>
            <a:gdLst>
              <a:gd name="T0" fmla="*/ 80 w 497"/>
              <a:gd name="T1" fmla="*/ 248 h 382"/>
              <a:gd name="T2" fmla="*/ 80 w 497"/>
              <a:gd name="T3" fmla="*/ 248 h 382"/>
              <a:gd name="T4" fmla="*/ 159 w 497"/>
              <a:gd name="T5" fmla="*/ 328 h 382"/>
              <a:gd name="T6" fmla="*/ 248 w 497"/>
              <a:gd name="T7" fmla="*/ 381 h 382"/>
              <a:gd name="T8" fmla="*/ 337 w 497"/>
              <a:gd name="T9" fmla="*/ 337 h 382"/>
              <a:gd name="T10" fmla="*/ 390 w 497"/>
              <a:gd name="T11" fmla="*/ 258 h 382"/>
              <a:gd name="T12" fmla="*/ 248 w 497"/>
              <a:gd name="T13" fmla="*/ 328 h 382"/>
              <a:gd name="T14" fmla="*/ 80 w 497"/>
              <a:gd name="T15" fmla="*/ 248 h 382"/>
              <a:gd name="T16" fmla="*/ 487 w 497"/>
              <a:gd name="T17" fmla="*/ 124 h 382"/>
              <a:gd name="T18" fmla="*/ 487 w 497"/>
              <a:gd name="T19" fmla="*/ 124 h 382"/>
              <a:gd name="T20" fmla="*/ 274 w 497"/>
              <a:gd name="T21" fmla="*/ 9 h 382"/>
              <a:gd name="T22" fmla="*/ 221 w 497"/>
              <a:gd name="T23" fmla="*/ 9 h 382"/>
              <a:gd name="T24" fmla="*/ 9 w 497"/>
              <a:gd name="T25" fmla="*/ 124 h 382"/>
              <a:gd name="T26" fmla="*/ 9 w 497"/>
              <a:gd name="T27" fmla="*/ 160 h 382"/>
              <a:gd name="T28" fmla="*/ 221 w 497"/>
              <a:gd name="T29" fmla="*/ 275 h 382"/>
              <a:gd name="T30" fmla="*/ 274 w 497"/>
              <a:gd name="T31" fmla="*/ 275 h 382"/>
              <a:gd name="T32" fmla="*/ 408 w 497"/>
              <a:gd name="T33" fmla="*/ 195 h 382"/>
              <a:gd name="T34" fmla="*/ 266 w 497"/>
              <a:gd name="T35" fmla="*/ 160 h 382"/>
              <a:gd name="T36" fmla="*/ 248 w 497"/>
              <a:gd name="T37" fmla="*/ 168 h 382"/>
              <a:gd name="T38" fmla="*/ 203 w 497"/>
              <a:gd name="T39" fmla="*/ 133 h 382"/>
              <a:gd name="T40" fmla="*/ 248 w 497"/>
              <a:gd name="T41" fmla="*/ 107 h 382"/>
              <a:gd name="T42" fmla="*/ 293 w 497"/>
              <a:gd name="T43" fmla="*/ 124 h 382"/>
              <a:gd name="T44" fmla="*/ 443 w 497"/>
              <a:gd name="T45" fmla="*/ 177 h 382"/>
              <a:gd name="T46" fmla="*/ 487 w 497"/>
              <a:gd name="T47" fmla="*/ 160 h 382"/>
              <a:gd name="T48" fmla="*/ 487 w 497"/>
              <a:gd name="T49" fmla="*/ 124 h 382"/>
              <a:gd name="T50" fmla="*/ 425 w 497"/>
              <a:gd name="T51" fmla="*/ 346 h 382"/>
              <a:gd name="T52" fmla="*/ 425 w 497"/>
              <a:gd name="T53" fmla="*/ 346 h 382"/>
              <a:gd name="T54" fmla="*/ 461 w 497"/>
              <a:gd name="T55" fmla="*/ 337 h 382"/>
              <a:gd name="T56" fmla="*/ 443 w 497"/>
              <a:gd name="T57" fmla="*/ 177 h 382"/>
              <a:gd name="T58" fmla="*/ 408 w 497"/>
              <a:gd name="T59" fmla="*/ 195 h 382"/>
              <a:gd name="T60" fmla="*/ 425 w 497"/>
              <a:gd name="T61" fmla="*/ 346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7" h="382">
                <a:moveTo>
                  <a:pt x="80" y="248"/>
                </a:moveTo>
                <a:lnTo>
                  <a:pt x="80" y="248"/>
                </a:lnTo>
                <a:cubicBezTo>
                  <a:pt x="97" y="293"/>
                  <a:pt x="106" y="311"/>
                  <a:pt x="159" y="328"/>
                </a:cubicBezTo>
                <a:cubicBezTo>
                  <a:pt x="203" y="355"/>
                  <a:pt x="230" y="381"/>
                  <a:pt x="248" y="381"/>
                </a:cubicBezTo>
                <a:cubicBezTo>
                  <a:pt x="266" y="381"/>
                  <a:pt x="293" y="355"/>
                  <a:pt x="337" y="337"/>
                </a:cubicBezTo>
                <a:cubicBezTo>
                  <a:pt x="390" y="311"/>
                  <a:pt x="372" y="311"/>
                  <a:pt x="390" y="258"/>
                </a:cubicBezTo>
                <a:cubicBezTo>
                  <a:pt x="248" y="328"/>
                  <a:pt x="248" y="328"/>
                  <a:pt x="248" y="328"/>
                </a:cubicBezTo>
                <a:lnTo>
                  <a:pt x="80" y="248"/>
                </a:lnTo>
                <a:close/>
                <a:moveTo>
                  <a:pt x="487" y="124"/>
                </a:moveTo>
                <a:lnTo>
                  <a:pt x="487" y="124"/>
                </a:lnTo>
                <a:cubicBezTo>
                  <a:pt x="274" y="9"/>
                  <a:pt x="274" y="9"/>
                  <a:pt x="274" y="9"/>
                </a:cubicBezTo>
                <a:cubicBezTo>
                  <a:pt x="266" y="0"/>
                  <a:pt x="239" y="0"/>
                  <a:pt x="221" y="9"/>
                </a:cubicBezTo>
                <a:cubicBezTo>
                  <a:pt x="9" y="124"/>
                  <a:pt x="9" y="124"/>
                  <a:pt x="9" y="124"/>
                </a:cubicBezTo>
                <a:cubicBezTo>
                  <a:pt x="0" y="133"/>
                  <a:pt x="0" y="142"/>
                  <a:pt x="9" y="160"/>
                </a:cubicBezTo>
                <a:cubicBezTo>
                  <a:pt x="221" y="275"/>
                  <a:pt x="221" y="275"/>
                  <a:pt x="221" y="275"/>
                </a:cubicBezTo>
                <a:cubicBezTo>
                  <a:pt x="239" y="284"/>
                  <a:pt x="266" y="284"/>
                  <a:pt x="274" y="275"/>
                </a:cubicBezTo>
                <a:cubicBezTo>
                  <a:pt x="408" y="195"/>
                  <a:pt x="408" y="195"/>
                  <a:pt x="408" y="195"/>
                </a:cubicBezTo>
                <a:cubicBezTo>
                  <a:pt x="266" y="160"/>
                  <a:pt x="266" y="160"/>
                  <a:pt x="266" y="160"/>
                </a:cubicBezTo>
                <a:cubicBezTo>
                  <a:pt x="257" y="160"/>
                  <a:pt x="257" y="168"/>
                  <a:pt x="248" y="168"/>
                </a:cubicBezTo>
                <a:cubicBezTo>
                  <a:pt x="221" y="168"/>
                  <a:pt x="203" y="151"/>
                  <a:pt x="203" y="133"/>
                </a:cubicBezTo>
                <a:cubicBezTo>
                  <a:pt x="203" y="124"/>
                  <a:pt x="221" y="107"/>
                  <a:pt x="248" y="107"/>
                </a:cubicBezTo>
                <a:cubicBezTo>
                  <a:pt x="266" y="107"/>
                  <a:pt x="284" y="115"/>
                  <a:pt x="293" y="124"/>
                </a:cubicBezTo>
                <a:cubicBezTo>
                  <a:pt x="443" y="177"/>
                  <a:pt x="443" y="177"/>
                  <a:pt x="443" y="177"/>
                </a:cubicBezTo>
                <a:cubicBezTo>
                  <a:pt x="487" y="160"/>
                  <a:pt x="487" y="160"/>
                  <a:pt x="487" y="160"/>
                </a:cubicBezTo>
                <a:cubicBezTo>
                  <a:pt x="496" y="142"/>
                  <a:pt x="496" y="133"/>
                  <a:pt x="487" y="124"/>
                </a:cubicBezTo>
                <a:close/>
                <a:moveTo>
                  <a:pt x="425" y="346"/>
                </a:moveTo>
                <a:lnTo>
                  <a:pt x="425" y="346"/>
                </a:lnTo>
                <a:cubicBezTo>
                  <a:pt x="416" y="355"/>
                  <a:pt x="452" y="364"/>
                  <a:pt x="461" y="337"/>
                </a:cubicBezTo>
                <a:cubicBezTo>
                  <a:pt x="469" y="213"/>
                  <a:pt x="443" y="177"/>
                  <a:pt x="443" y="177"/>
                </a:cubicBezTo>
                <a:cubicBezTo>
                  <a:pt x="408" y="195"/>
                  <a:pt x="408" y="195"/>
                  <a:pt x="408" y="195"/>
                </a:cubicBezTo>
                <a:cubicBezTo>
                  <a:pt x="408" y="195"/>
                  <a:pt x="443" y="222"/>
                  <a:pt x="425" y="346"/>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68" name="Freeform 102"/>
          <p:cNvSpPr>
            <a:spLocks noChangeArrowheads="1"/>
          </p:cNvSpPr>
          <p:nvPr/>
        </p:nvSpPr>
        <p:spPr bwMode="auto">
          <a:xfrm>
            <a:off x="3678238" y="6380163"/>
            <a:ext cx="592137" cy="533400"/>
          </a:xfrm>
          <a:custGeom>
            <a:avLst/>
            <a:gdLst>
              <a:gd name="T0" fmla="*/ 80 w 498"/>
              <a:gd name="T1" fmla="*/ 151 h 445"/>
              <a:gd name="T2" fmla="*/ 80 w 498"/>
              <a:gd name="T3" fmla="*/ 151 h 445"/>
              <a:gd name="T4" fmla="*/ 142 w 498"/>
              <a:gd name="T5" fmla="*/ 169 h 445"/>
              <a:gd name="T6" fmla="*/ 151 w 498"/>
              <a:gd name="T7" fmla="*/ 169 h 445"/>
              <a:gd name="T8" fmla="*/ 195 w 498"/>
              <a:gd name="T9" fmla="*/ 134 h 445"/>
              <a:gd name="T10" fmla="*/ 195 w 498"/>
              <a:gd name="T11" fmla="*/ 125 h 445"/>
              <a:gd name="T12" fmla="*/ 178 w 498"/>
              <a:gd name="T13" fmla="*/ 107 h 445"/>
              <a:gd name="T14" fmla="*/ 275 w 498"/>
              <a:gd name="T15" fmla="*/ 10 h 445"/>
              <a:gd name="T16" fmla="*/ 195 w 498"/>
              <a:gd name="T17" fmla="*/ 0 h 445"/>
              <a:gd name="T18" fmla="*/ 107 w 498"/>
              <a:gd name="T19" fmla="*/ 54 h 445"/>
              <a:gd name="T20" fmla="*/ 72 w 498"/>
              <a:gd name="T21" fmla="*/ 81 h 445"/>
              <a:gd name="T22" fmla="*/ 53 w 498"/>
              <a:gd name="T23" fmla="*/ 116 h 445"/>
              <a:gd name="T24" fmla="*/ 18 w 498"/>
              <a:gd name="T25" fmla="*/ 125 h 445"/>
              <a:gd name="T26" fmla="*/ 0 w 498"/>
              <a:gd name="T27" fmla="*/ 143 h 445"/>
              <a:gd name="T28" fmla="*/ 0 w 498"/>
              <a:gd name="T29" fmla="*/ 151 h 445"/>
              <a:gd name="T30" fmla="*/ 36 w 498"/>
              <a:gd name="T31" fmla="*/ 187 h 445"/>
              <a:gd name="T32" fmla="*/ 53 w 498"/>
              <a:gd name="T33" fmla="*/ 196 h 445"/>
              <a:gd name="T34" fmla="*/ 72 w 498"/>
              <a:gd name="T35" fmla="*/ 178 h 445"/>
              <a:gd name="T36" fmla="*/ 80 w 498"/>
              <a:gd name="T37" fmla="*/ 151 h 445"/>
              <a:gd name="T38" fmla="*/ 222 w 498"/>
              <a:gd name="T39" fmla="*/ 160 h 445"/>
              <a:gd name="T40" fmla="*/ 222 w 498"/>
              <a:gd name="T41" fmla="*/ 160 h 445"/>
              <a:gd name="T42" fmla="*/ 213 w 498"/>
              <a:gd name="T43" fmla="*/ 160 h 445"/>
              <a:gd name="T44" fmla="*/ 178 w 498"/>
              <a:gd name="T45" fmla="*/ 187 h 445"/>
              <a:gd name="T46" fmla="*/ 169 w 498"/>
              <a:gd name="T47" fmla="*/ 204 h 445"/>
              <a:gd name="T48" fmla="*/ 381 w 498"/>
              <a:gd name="T49" fmla="*/ 435 h 445"/>
              <a:gd name="T50" fmla="*/ 399 w 498"/>
              <a:gd name="T51" fmla="*/ 435 h 445"/>
              <a:gd name="T52" fmla="*/ 426 w 498"/>
              <a:gd name="T53" fmla="*/ 417 h 445"/>
              <a:gd name="T54" fmla="*/ 426 w 498"/>
              <a:gd name="T55" fmla="*/ 400 h 445"/>
              <a:gd name="T56" fmla="*/ 222 w 498"/>
              <a:gd name="T57" fmla="*/ 160 h 445"/>
              <a:gd name="T58" fmla="*/ 497 w 498"/>
              <a:gd name="T59" fmla="*/ 63 h 445"/>
              <a:gd name="T60" fmla="*/ 497 w 498"/>
              <a:gd name="T61" fmla="*/ 63 h 445"/>
              <a:gd name="T62" fmla="*/ 479 w 498"/>
              <a:gd name="T63" fmla="*/ 54 h 445"/>
              <a:gd name="T64" fmla="*/ 461 w 498"/>
              <a:gd name="T65" fmla="*/ 89 h 445"/>
              <a:gd name="T66" fmla="*/ 408 w 498"/>
              <a:gd name="T67" fmla="*/ 107 h 445"/>
              <a:gd name="T68" fmla="*/ 399 w 498"/>
              <a:gd name="T69" fmla="*/ 63 h 445"/>
              <a:gd name="T70" fmla="*/ 417 w 498"/>
              <a:gd name="T71" fmla="*/ 19 h 445"/>
              <a:gd name="T72" fmla="*/ 408 w 498"/>
              <a:gd name="T73" fmla="*/ 10 h 445"/>
              <a:gd name="T74" fmla="*/ 337 w 498"/>
              <a:gd name="T75" fmla="*/ 72 h 445"/>
              <a:gd name="T76" fmla="*/ 319 w 498"/>
              <a:gd name="T77" fmla="*/ 151 h 445"/>
              <a:gd name="T78" fmla="*/ 284 w 498"/>
              <a:gd name="T79" fmla="*/ 187 h 445"/>
              <a:gd name="T80" fmla="*/ 319 w 498"/>
              <a:gd name="T81" fmla="*/ 231 h 445"/>
              <a:gd name="T82" fmla="*/ 364 w 498"/>
              <a:gd name="T83" fmla="*/ 187 h 445"/>
              <a:gd name="T84" fmla="*/ 408 w 498"/>
              <a:gd name="T85" fmla="*/ 178 h 445"/>
              <a:gd name="T86" fmla="*/ 488 w 498"/>
              <a:gd name="T87" fmla="*/ 143 h 445"/>
              <a:gd name="T88" fmla="*/ 497 w 498"/>
              <a:gd name="T89" fmla="*/ 63 h 445"/>
              <a:gd name="T90" fmla="*/ 72 w 498"/>
              <a:gd name="T91" fmla="*/ 400 h 445"/>
              <a:gd name="T92" fmla="*/ 72 w 498"/>
              <a:gd name="T93" fmla="*/ 400 h 445"/>
              <a:gd name="T94" fmla="*/ 72 w 498"/>
              <a:gd name="T95" fmla="*/ 417 h 445"/>
              <a:gd name="T96" fmla="*/ 89 w 498"/>
              <a:gd name="T97" fmla="*/ 444 h 445"/>
              <a:gd name="T98" fmla="*/ 107 w 498"/>
              <a:gd name="T99" fmla="*/ 435 h 445"/>
              <a:gd name="T100" fmla="*/ 231 w 498"/>
              <a:gd name="T101" fmla="*/ 320 h 445"/>
              <a:gd name="T102" fmla="*/ 195 w 498"/>
              <a:gd name="T103" fmla="*/ 275 h 445"/>
              <a:gd name="T104" fmla="*/ 72 w 498"/>
              <a:gd name="T105" fmla="*/ 400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98" h="445">
                <a:moveTo>
                  <a:pt x="80" y="151"/>
                </a:moveTo>
                <a:lnTo>
                  <a:pt x="80" y="151"/>
                </a:lnTo>
                <a:cubicBezTo>
                  <a:pt x="97" y="134"/>
                  <a:pt x="116" y="143"/>
                  <a:pt x="142" y="169"/>
                </a:cubicBezTo>
                <a:cubicBezTo>
                  <a:pt x="151" y="178"/>
                  <a:pt x="151" y="169"/>
                  <a:pt x="151" y="169"/>
                </a:cubicBezTo>
                <a:cubicBezTo>
                  <a:pt x="160" y="169"/>
                  <a:pt x="186" y="134"/>
                  <a:pt x="195" y="134"/>
                </a:cubicBezTo>
                <a:cubicBezTo>
                  <a:pt x="195" y="134"/>
                  <a:pt x="195" y="134"/>
                  <a:pt x="195" y="125"/>
                </a:cubicBezTo>
                <a:cubicBezTo>
                  <a:pt x="186" y="125"/>
                  <a:pt x="178" y="116"/>
                  <a:pt x="178" y="107"/>
                </a:cubicBezTo>
                <a:cubicBezTo>
                  <a:pt x="133" y="45"/>
                  <a:pt x="301" y="10"/>
                  <a:pt x="275" y="10"/>
                </a:cubicBezTo>
                <a:cubicBezTo>
                  <a:pt x="257" y="0"/>
                  <a:pt x="204" y="0"/>
                  <a:pt x="195" y="0"/>
                </a:cubicBezTo>
                <a:cubicBezTo>
                  <a:pt x="169" y="10"/>
                  <a:pt x="125" y="36"/>
                  <a:pt x="107" y="54"/>
                </a:cubicBezTo>
                <a:cubicBezTo>
                  <a:pt x="80" y="72"/>
                  <a:pt x="72" y="81"/>
                  <a:pt x="72" y="81"/>
                </a:cubicBezTo>
                <a:cubicBezTo>
                  <a:pt x="62" y="89"/>
                  <a:pt x="72" y="107"/>
                  <a:pt x="53" y="116"/>
                </a:cubicBezTo>
                <a:cubicBezTo>
                  <a:pt x="36" y="125"/>
                  <a:pt x="27" y="116"/>
                  <a:pt x="18" y="125"/>
                </a:cubicBezTo>
                <a:cubicBezTo>
                  <a:pt x="18" y="134"/>
                  <a:pt x="9" y="134"/>
                  <a:pt x="0" y="143"/>
                </a:cubicBezTo>
                <a:lnTo>
                  <a:pt x="0" y="151"/>
                </a:lnTo>
                <a:lnTo>
                  <a:pt x="36" y="187"/>
                </a:lnTo>
                <a:cubicBezTo>
                  <a:pt x="36" y="196"/>
                  <a:pt x="44" y="196"/>
                  <a:pt x="53" y="196"/>
                </a:cubicBezTo>
                <a:cubicBezTo>
                  <a:pt x="53" y="187"/>
                  <a:pt x="62" y="178"/>
                  <a:pt x="72" y="178"/>
                </a:cubicBezTo>
                <a:cubicBezTo>
                  <a:pt x="72" y="178"/>
                  <a:pt x="72" y="151"/>
                  <a:pt x="80" y="151"/>
                </a:cubicBezTo>
                <a:close/>
                <a:moveTo>
                  <a:pt x="222" y="160"/>
                </a:moveTo>
                <a:lnTo>
                  <a:pt x="222" y="160"/>
                </a:lnTo>
                <a:cubicBezTo>
                  <a:pt x="213" y="160"/>
                  <a:pt x="213" y="160"/>
                  <a:pt x="213" y="160"/>
                </a:cubicBezTo>
                <a:cubicBezTo>
                  <a:pt x="178" y="187"/>
                  <a:pt x="178" y="187"/>
                  <a:pt x="178" y="187"/>
                </a:cubicBezTo>
                <a:cubicBezTo>
                  <a:pt x="169" y="196"/>
                  <a:pt x="169" y="196"/>
                  <a:pt x="169" y="204"/>
                </a:cubicBezTo>
                <a:cubicBezTo>
                  <a:pt x="381" y="435"/>
                  <a:pt x="381" y="435"/>
                  <a:pt x="381" y="435"/>
                </a:cubicBezTo>
                <a:cubicBezTo>
                  <a:pt x="381" y="444"/>
                  <a:pt x="391" y="444"/>
                  <a:pt x="399" y="435"/>
                </a:cubicBezTo>
                <a:cubicBezTo>
                  <a:pt x="426" y="417"/>
                  <a:pt x="426" y="417"/>
                  <a:pt x="426" y="417"/>
                </a:cubicBezTo>
                <a:cubicBezTo>
                  <a:pt x="426" y="408"/>
                  <a:pt x="426" y="400"/>
                  <a:pt x="426" y="400"/>
                </a:cubicBezTo>
                <a:lnTo>
                  <a:pt x="222" y="160"/>
                </a:lnTo>
                <a:close/>
                <a:moveTo>
                  <a:pt x="497" y="63"/>
                </a:moveTo>
                <a:lnTo>
                  <a:pt x="497" y="63"/>
                </a:lnTo>
                <a:cubicBezTo>
                  <a:pt x="488" y="45"/>
                  <a:pt x="488" y="54"/>
                  <a:pt x="479" y="54"/>
                </a:cubicBezTo>
                <a:cubicBezTo>
                  <a:pt x="479" y="63"/>
                  <a:pt x="461" y="81"/>
                  <a:pt x="461" y="89"/>
                </a:cubicBezTo>
                <a:cubicBezTo>
                  <a:pt x="452" y="107"/>
                  <a:pt x="435" y="125"/>
                  <a:pt x="408" y="107"/>
                </a:cubicBezTo>
                <a:cubicBezTo>
                  <a:pt x="381" y="81"/>
                  <a:pt x="391" y="72"/>
                  <a:pt x="399" y="63"/>
                </a:cubicBezTo>
                <a:cubicBezTo>
                  <a:pt x="399" y="54"/>
                  <a:pt x="417" y="28"/>
                  <a:pt x="417" y="19"/>
                </a:cubicBezTo>
                <a:cubicBezTo>
                  <a:pt x="426" y="19"/>
                  <a:pt x="417" y="10"/>
                  <a:pt x="408" y="10"/>
                </a:cubicBezTo>
                <a:cubicBezTo>
                  <a:pt x="399" y="19"/>
                  <a:pt x="346" y="36"/>
                  <a:pt x="337" y="72"/>
                </a:cubicBezTo>
                <a:cubicBezTo>
                  <a:pt x="328" y="98"/>
                  <a:pt x="346" y="125"/>
                  <a:pt x="319" y="151"/>
                </a:cubicBezTo>
                <a:cubicBezTo>
                  <a:pt x="284" y="187"/>
                  <a:pt x="284" y="187"/>
                  <a:pt x="284" y="187"/>
                </a:cubicBezTo>
                <a:cubicBezTo>
                  <a:pt x="319" y="231"/>
                  <a:pt x="319" y="231"/>
                  <a:pt x="319" y="231"/>
                </a:cubicBezTo>
                <a:cubicBezTo>
                  <a:pt x="364" y="187"/>
                  <a:pt x="364" y="187"/>
                  <a:pt x="364" y="187"/>
                </a:cubicBezTo>
                <a:cubicBezTo>
                  <a:pt x="372" y="178"/>
                  <a:pt x="391" y="169"/>
                  <a:pt x="408" y="178"/>
                </a:cubicBezTo>
                <a:cubicBezTo>
                  <a:pt x="452" y="187"/>
                  <a:pt x="470" y="169"/>
                  <a:pt x="488" y="143"/>
                </a:cubicBezTo>
                <a:cubicBezTo>
                  <a:pt x="497" y="116"/>
                  <a:pt x="497" y="72"/>
                  <a:pt x="497" y="63"/>
                </a:cubicBezTo>
                <a:close/>
                <a:moveTo>
                  <a:pt x="72" y="400"/>
                </a:moveTo>
                <a:lnTo>
                  <a:pt x="72" y="400"/>
                </a:lnTo>
                <a:cubicBezTo>
                  <a:pt x="62" y="408"/>
                  <a:pt x="62" y="417"/>
                  <a:pt x="72" y="417"/>
                </a:cubicBezTo>
                <a:cubicBezTo>
                  <a:pt x="89" y="444"/>
                  <a:pt x="89" y="444"/>
                  <a:pt x="89" y="444"/>
                </a:cubicBezTo>
                <a:cubicBezTo>
                  <a:pt x="97" y="444"/>
                  <a:pt x="107" y="444"/>
                  <a:pt x="107" y="435"/>
                </a:cubicBezTo>
                <a:cubicBezTo>
                  <a:pt x="231" y="320"/>
                  <a:pt x="231" y="320"/>
                  <a:pt x="231" y="320"/>
                </a:cubicBezTo>
                <a:cubicBezTo>
                  <a:pt x="195" y="275"/>
                  <a:pt x="195" y="275"/>
                  <a:pt x="195" y="275"/>
                </a:cubicBezTo>
                <a:lnTo>
                  <a:pt x="72" y="400"/>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69" name="Freeform 103"/>
          <p:cNvSpPr>
            <a:spLocks noChangeArrowheads="1"/>
          </p:cNvSpPr>
          <p:nvPr/>
        </p:nvSpPr>
        <p:spPr bwMode="auto">
          <a:xfrm>
            <a:off x="14419263" y="6357938"/>
            <a:ext cx="461962" cy="584200"/>
          </a:xfrm>
          <a:custGeom>
            <a:avLst/>
            <a:gdLst>
              <a:gd name="T0" fmla="*/ 116 w 383"/>
              <a:gd name="T1" fmla="*/ 62 h 488"/>
              <a:gd name="T2" fmla="*/ 116 w 383"/>
              <a:gd name="T3" fmla="*/ 62 h 488"/>
              <a:gd name="T4" fmla="*/ 116 w 383"/>
              <a:gd name="T5" fmla="*/ 355 h 488"/>
              <a:gd name="T6" fmla="*/ 63 w 383"/>
              <a:gd name="T7" fmla="*/ 364 h 488"/>
              <a:gd name="T8" fmla="*/ 18 w 383"/>
              <a:gd name="T9" fmla="*/ 443 h 488"/>
              <a:gd name="T10" fmla="*/ 98 w 383"/>
              <a:gd name="T11" fmla="*/ 470 h 488"/>
              <a:gd name="T12" fmla="*/ 160 w 383"/>
              <a:gd name="T13" fmla="*/ 399 h 488"/>
              <a:gd name="T14" fmla="*/ 160 w 383"/>
              <a:gd name="T15" fmla="*/ 160 h 488"/>
              <a:gd name="T16" fmla="*/ 337 w 383"/>
              <a:gd name="T17" fmla="*/ 115 h 488"/>
              <a:gd name="T18" fmla="*/ 337 w 383"/>
              <a:gd name="T19" fmla="*/ 311 h 488"/>
              <a:gd name="T20" fmla="*/ 284 w 383"/>
              <a:gd name="T21" fmla="*/ 311 h 488"/>
              <a:gd name="T22" fmla="*/ 239 w 383"/>
              <a:gd name="T23" fmla="*/ 399 h 488"/>
              <a:gd name="T24" fmla="*/ 319 w 383"/>
              <a:gd name="T25" fmla="*/ 425 h 488"/>
              <a:gd name="T26" fmla="*/ 382 w 383"/>
              <a:gd name="T27" fmla="*/ 355 h 488"/>
              <a:gd name="T28" fmla="*/ 382 w 383"/>
              <a:gd name="T29" fmla="*/ 0 h 488"/>
              <a:gd name="T30" fmla="*/ 116 w 383"/>
              <a:gd name="T31" fmla="*/ 62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3" h="488">
                <a:moveTo>
                  <a:pt x="116" y="62"/>
                </a:moveTo>
                <a:lnTo>
                  <a:pt x="116" y="62"/>
                </a:lnTo>
                <a:cubicBezTo>
                  <a:pt x="116" y="355"/>
                  <a:pt x="116" y="355"/>
                  <a:pt x="116" y="355"/>
                </a:cubicBezTo>
                <a:cubicBezTo>
                  <a:pt x="98" y="355"/>
                  <a:pt x="80" y="355"/>
                  <a:pt x="63" y="364"/>
                </a:cubicBezTo>
                <a:cubicBezTo>
                  <a:pt x="18" y="372"/>
                  <a:pt x="0" y="417"/>
                  <a:pt x="18" y="443"/>
                </a:cubicBezTo>
                <a:cubicBezTo>
                  <a:pt x="27" y="478"/>
                  <a:pt x="63" y="487"/>
                  <a:pt x="98" y="470"/>
                </a:cubicBezTo>
                <a:cubicBezTo>
                  <a:pt x="133" y="461"/>
                  <a:pt x="160" y="434"/>
                  <a:pt x="160" y="399"/>
                </a:cubicBezTo>
                <a:cubicBezTo>
                  <a:pt x="160" y="399"/>
                  <a:pt x="160" y="248"/>
                  <a:pt x="160" y="160"/>
                </a:cubicBezTo>
                <a:cubicBezTo>
                  <a:pt x="337" y="115"/>
                  <a:pt x="337" y="115"/>
                  <a:pt x="337" y="115"/>
                </a:cubicBezTo>
                <a:cubicBezTo>
                  <a:pt x="337" y="311"/>
                  <a:pt x="337" y="311"/>
                  <a:pt x="337" y="311"/>
                </a:cubicBezTo>
                <a:cubicBezTo>
                  <a:pt x="319" y="301"/>
                  <a:pt x="301" y="301"/>
                  <a:pt x="284" y="311"/>
                </a:cubicBezTo>
                <a:cubicBezTo>
                  <a:pt x="239" y="328"/>
                  <a:pt x="222" y="364"/>
                  <a:pt x="239" y="399"/>
                </a:cubicBezTo>
                <a:cubicBezTo>
                  <a:pt x="248" y="425"/>
                  <a:pt x="284" y="434"/>
                  <a:pt x="319" y="425"/>
                </a:cubicBezTo>
                <a:cubicBezTo>
                  <a:pt x="355" y="408"/>
                  <a:pt x="382" y="381"/>
                  <a:pt x="382" y="355"/>
                </a:cubicBezTo>
                <a:cubicBezTo>
                  <a:pt x="382" y="0"/>
                  <a:pt x="382" y="0"/>
                  <a:pt x="382" y="0"/>
                </a:cubicBezTo>
                <a:lnTo>
                  <a:pt x="116" y="62"/>
                </a:ln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70" name="Freeform 104"/>
          <p:cNvSpPr>
            <a:spLocks noChangeArrowheads="1"/>
          </p:cNvSpPr>
          <p:nvPr/>
        </p:nvSpPr>
        <p:spPr bwMode="auto">
          <a:xfrm>
            <a:off x="1303338" y="8818563"/>
            <a:ext cx="596900" cy="396875"/>
          </a:xfrm>
          <a:custGeom>
            <a:avLst/>
            <a:gdLst>
              <a:gd name="T0" fmla="*/ 203 w 497"/>
              <a:gd name="T1" fmla="*/ 257 h 337"/>
              <a:gd name="T2" fmla="*/ 203 w 497"/>
              <a:gd name="T3" fmla="*/ 257 h 337"/>
              <a:gd name="T4" fmla="*/ 221 w 497"/>
              <a:gd name="T5" fmla="*/ 327 h 337"/>
              <a:gd name="T6" fmla="*/ 283 w 497"/>
              <a:gd name="T7" fmla="*/ 310 h 337"/>
              <a:gd name="T8" fmla="*/ 398 w 497"/>
              <a:gd name="T9" fmla="*/ 9 h 337"/>
              <a:gd name="T10" fmla="*/ 203 w 497"/>
              <a:gd name="T11" fmla="*/ 257 h 337"/>
              <a:gd name="T12" fmla="*/ 248 w 497"/>
              <a:gd name="T13" fmla="*/ 71 h 337"/>
              <a:gd name="T14" fmla="*/ 248 w 497"/>
              <a:gd name="T15" fmla="*/ 71 h 337"/>
              <a:gd name="T16" fmla="*/ 274 w 497"/>
              <a:gd name="T17" fmla="*/ 71 h 337"/>
              <a:gd name="T18" fmla="*/ 310 w 497"/>
              <a:gd name="T19" fmla="*/ 26 h 337"/>
              <a:gd name="T20" fmla="*/ 248 w 497"/>
              <a:gd name="T21" fmla="*/ 17 h 337"/>
              <a:gd name="T22" fmla="*/ 0 w 497"/>
              <a:gd name="T23" fmla="*/ 283 h 337"/>
              <a:gd name="T24" fmla="*/ 0 w 497"/>
              <a:gd name="T25" fmla="*/ 310 h 337"/>
              <a:gd name="T26" fmla="*/ 26 w 497"/>
              <a:gd name="T27" fmla="*/ 336 h 337"/>
              <a:gd name="T28" fmla="*/ 53 w 497"/>
              <a:gd name="T29" fmla="*/ 310 h 337"/>
              <a:gd name="T30" fmla="*/ 53 w 497"/>
              <a:gd name="T31" fmla="*/ 283 h 337"/>
              <a:gd name="T32" fmla="*/ 248 w 497"/>
              <a:gd name="T33" fmla="*/ 71 h 337"/>
              <a:gd name="T34" fmla="*/ 425 w 497"/>
              <a:gd name="T35" fmla="*/ 98 h 337"/>
              <a:gd name="T36" fmla="*/ 425 w 497"/>
              <a:gd name="T37" fmla="*/ 98 h 337"/>
              <a:gd name="T38" fmla="*/ 407 w 497"/>
              <a:gd name="T39" fmla="*/ 151 h 337"/>
              <a:gd name="T40" fmla="*/ 442 w 497"/>
              <a:gd name="T41" fmla="*/ 283 h 337"/>
              <a:gd name="T42" fmla="*/ 442 w 497"/>
              <a:gd name="T43" fmla="*/ 310 h 337"/>
              <a:gd name="T44" fmla="*/ 469 w 497"/>
              <a:gd name="T45" fmla="*/ 336 h 337"/>
              <a:gd name="T46" fmla="*/ 469 w 497"/>
              <a:gd name="T47" fmla="*/ 336 h 337"/>
              <a:gd name="T48" fmla="*/ 496 w 497"/>
              <a:gd name="T49" fmla="*/ 310 h 337"/>
              <a:gd name="T50" fmla="*/ 496 w 497"/>
              <a:gd name="T51" fmla="*/ 283 h 337"/>
              <a:gd name="T52" fmla="*/ 425 w 497"/>
              <a:gd name="T53" fmla="*/ 98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7" h="337">
                <a:moveTo>
                  <a:pt x="203" y="257"/>
                </a:moveTo>
                <a:lnTo>
                  <a:pt x="203" y="257"/>
                </a:lnTo>
                <a:cubicBezTo>
                  <a:pt x="186" y="283"/>
                  <a:pt x="194" y="310"/>
                  <a:pt x="221" y="327"/>
                </a:cubicBezTo>
                <a:cubicBezTo>
                  <a:pt x="239" y="336"/>
                  <a:pt x="266" y="336"/>
                  <a:pt x="283" y="310"/>
                </a:cubicBezTo>
                <a:cubicBezTo>
                  <a:pt x="301" y="274"/>
                  <a:pt x="407" y="9"/>
                  <a:pt x="398" y="9"/>
                </a:cubicBezTo>
                <a:cubicBezTo>
                  <a:pt x="389" y="0"/>
                  <a:pt x="221" y="230"/>
                  <a:pt x="203" y="257"/>
                </a:cubicBezTo>
                <a:close/>
                <a:moveTo>
                  <a:pt x="248" y="71"/>
                </a:moveTo>
                <a:lnTo>
                  <a:pt x="248" y="71"/>
                </a:lnTo>
                <a:cubicBezTo>
                  <a:pt x="257" y="71"/>
                  <a:pt x="266" y="71"/>
                  <a:pt x="274" y="71"/>
                </a:cubicBezTo>
                <a:cubicBezTo>
                  <a:pt x="292" y="53"/>
                  <a:pt x="301" y="44"/>
                  <a:pt x="310" y="26"/>
                </a:cubicBezTo>
                <a:cubicBezTo>
                  <a:pt x="292" y="17"/>
                  <a:pt x="274" y="17"/>
                  <a:pt x="248" y="17"/>
                </a:cubicBezTo>
                <a:cubicBezTo>
                  <a:pt x="106" y="17"/>
                  <a:pt x="0" y="133"/>
                  <a:pt x="0" y="283"/>
                </a:cubicBezTo>
                <a:cubicBezTo>
                  <a:pt x="0" y="292"/>
                  <a:pt x="0" y="301"/>
                  <a:pt x="0" y="310"/>
                </a:cubicBezTo>
                <a:cubicBezTo>
                  <a:pt x="0" y="327"/>
                  <a:pt x="17" y="336"/>
                  <a:pt x="26" y="336"/>
                </a:cubicBezTo>
                <a:cubicBezTo>
                  <a:pt x="44" y="336"/>
                  <a:pt x="53" y="319"/>
                  <a:pt x="53" y="310"/>
                </a:cubicBezTo>
                <a:cubicBezTo>
                  <a:pt x="53" y="301"/>
                  <a:pt x="53" y="292"/>
                  <a:pt x="53" y="283"/>
                </a:cubicBezTo>
                <a:cubicBezTo>
                  <a:pt x="53" y="160"/>
                  <a:pt x="132" y="71"/>
                  <a:pt x="248" y="71"/>
                </a:cubicBezTo>
                <a:close/>
                <a:moveTo>
                  <a:pt x="425" y="98"/>
                </a:moveTo>
                <a:lnTo>
                  <a:pt x="425" y="98"/>
                </a:lnTo>
                <a:cubicBezTo>
                  <a:pt x="416" y="115"/>
                  <a:pt x="416" y="133"/>
                  <a:pt x="407" y="151"/>
                </a:cubicBezTo>
                <a:cubicBezTo>
                  <a:pt x="433" y="186"/>
                  <a:pt x="442" y="239"/>
                  <a:pt x="442" y="283"/>
                </a:cubicBezTo>
                <a:cubicBezTo>
                  <a:pt x="442" y="292"/>
                  <a:pt x="442" y="301"/>
                  <a:pt x="442" y="310"/>
                </a:cubicBezTo>
                <a:cubicBezTo>
                  <a:pt x="442" y="319"/>
                  <a:pt x="451" y="336"/>
                  <a:pt x="469" y="336"/>
                </a:cubicBezTo>
                <a:lnTo>
                  <a:pt x="469" y="336"/>
                </a:lnTo>
                <a:cubicBezTo>
                  <a:pt x="478" y="336"/>
                  <a:pt x="496" y="327"/>
                  <a:pt x="496" y="310"/>
                </a:cubicBezTo>
                <a:cubicBezTo>
                  <a:pt x="496" y="301"/>
                  <a:pt x="496" y="292"/>
                  <a:pt x="496" y="283"/>
                </a:cubicBezTo>
                <a:cubicBezTo>
                  <a:pt x="496" y="213"/>
                  <a:pt x="469" y="151"/>
                  <a:pt x="425" y="98"/>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71" name="Freeform 105"/>
          <p:cNvSpPr>
            <a:spLocks noChangeArrowheads="1"/>
          </p:cNvSpPr>
          <p:nvPr/>
        </p:nvSpPr>
        <p:spPr bwMode="auto">
          <a:xfrm>
            <a:off x="2489200" y="8796338"/>
            <a:ext cx="604838" cy="457200"/>
          </a:xfrm>
          <a:custGeom>
            <a:avLst/>
            <a:gdLst>
              <a:gd name="T0" fmla="*/ 488 w 506"/>
              <a:gd name="T1" fmla="*/ 213 h 382"/>
              <a:gd name="T2" fmla="*/ 363 w 506"/>
              <a:gd name="T3" fmla="*/ 142 h 382"/>
              <a:gd name="T4" fmla="*/ 451 w 506"/>
              <a:gd name="T5" fmla="*/ 80 h 382"/>
              <a:gd name="T6" fmla="*/ 451 w 506"/>
              <a:gd name="T7" fmla="*/ 44 h 382"/>
              <a:gd name="T8" fmla="*/ 363 w 506"/>
              <a:gd name="T9" fmla="*/ 53 h 382"/>
              <a:gd name="T10" fmla="*/ 363 w 506"/>
              <a:gd name="T11" fmla="*/ 0 h 382"/>
              <a:gd name="T12" fmla="*/ 328 w 506"/>
              <a:gd name="T13" fmla="*/ 0 h 382"/>
              <a:gd name="T14" fmla="*/ 257 w 506"/>
              <a:gd name="T15" fmla="*/ 71 h 382"/>
              <a:gd name="T16" fmla="*/ 257 w 506"/>
              <a:gd name="T17" fmla="*/ 106 h 382"/>
              <a:gd name="T18" fmla="*/ 336 w 506"/>
              <a:gd name="T19" fmla="*/ 97 h 382"/>
              <a:gd name="T20" fmla="*/ 275 w 506"/>
              <a:gd name="T21" fmla="*/ 178 h 382"/>
              <a:gd name="T22" fmla="*/ 310 w 506"/>
              <a:gd name="T23" fmla="*/ 319 h 382"/>
              <a:gd name="T24" fmla="*/ 398 w 506"/>
              <a:gd name="T25" fmla="*/ 354 h 382"/>
              <a:gd name="T26" fmla="*/ 407 w 506"/>
              <a:gd name="T27" fmla="*/ 372 h 382"/>
              <a:gd name="T28" fmla="*/ 488 w 506"/>
              <a:gd name="T29" fmla="*/ 213 h 382"/>
              <a:gd name="T30" fmla="*/ 310 w 506"/>
              <a:gd name="T31" fmla="*/ 292 h 382"/>
              <a:gd name="T32" fmla="*/ 301 w 506"/>
              <a:gd name="T33" fmla="*/ 204 h 382"/>
              <a:gd name="T34" fmla="*/ 336 w 506"/>
              <a:gd name="T35" fmla="*/ 284 h 382"/>
              <a:gd name="T36" fmla="*/ 363 w 506"/>
              <a:gd name="T37" fmla="*/ 275 h 382"/>
              <a:gd name="T38" fmla="*/ 363 w 506"/>
              <a:gd name="T39" fmla="*/ 178 h 382"/>
              <a:gd name="T40" fmla="*/ 416 w 506"/>
              <a:gd name="T41" fmla="*/ 186 h 382"/>
              <a:gd name="T42" fmla="*/ 142 w 506"/>
              <a:gd name="T43" fmla="*/ 89 h 382"/>
              <a:gd name="T44" fmla="*/ 142 w 506"/>
              <a:gd name="T45" fmla="*/ 80 h 382"/>
              <a:gd name="T46" fmla="*/ 88 w 506"/>
              <a:gd name="T47" fmla="*/ 89 h 382"/>
              <a:gd name="T48" fmla="*/ 0 w 506"/>
              <a:gd name="T49" fmla="*/ 363 h 382"/>
              <a:gd name="T50" fmla="*/ 44 w 506"/>
              <a:gd name="T51" fmla="*/ 363 h 382"/>
              <a:gd name="T52" fmla="*/ 160 w 506"/>
              <a:gd name="T53" fmla="*/ 275 h 382"/>
              <a:gd name="T54" fmla="*/ 186 w 506"/>
              <a:gd name="T55" fmla="*/ 363 h 382"/>
              <a:gd name="T56" fmla="*/ 230 w 506"/>
              <a:gd name="T57" fmla="*/ 363 h 382"/>
              <a:gd name="T58" fmla="*/ 79 w 506"/>
              <a:gd name="T59" fmla="*/ 239 h 382"/>
              <a:gd name="T60" fmla="*/ 116 w 506"/>
              <a:gd name="T61" fmla="*/ 116 h 382"/>
              <a:gd name="T62" fmla="*/ 79 w 506"/>
              <a:gd name="T63" fmla="*/ 239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6" h="382">
                <a:moveTo>
                  <a:pt x="488" y="213"/>
                </a:moveTo>
                <a:lnTo>
                  <a:pt x="488" y="213"/>
                </a:lnTo>
                <a:cubicBezTo>
                  <a:pt x="470" y="169"/>
                  <a:pt x="434" y="142"/>
                  <a:pt x="372" y="142"/>
                </a:cubicBezTo>
                <a:cubicBezTo>
                  <a:pt x="372" y="142"/>
                  <a:pt x="372" y="142"/>
                  <a:pt x="363" y="142"/>
                </a:cubicBezTo>
                <a:cubicBezTo>
                  <a:pt x="363" y="89"/>
                  <a:pt x="363" y="89"/>
                  <a:pt x="363" y="89"/>
                </a:cubicBezTo>
                <a:lnTo>
                  <a:pt x="451" y="80"/>
                </a:lnTo>
                <a:cubicBezTo>
                  <a:pt x="461" y="80"/>
                  <a:pt x="461" y="71"/>
                  <a:pt x="461" y="71"/>
                </a:cubicBezTo>
                <a:cubicBezTo>
                  <a:pt x="461" y="71"/>
                  <a:pt x="451" y="53"/>
                  <a:pt x="451" y="44"/>
                </a:cubicBezTo>
                <a:cubicBezTo>
                  <a:pt x="451" y="44"/>
                  <a:pt x="451" y="44"/>
                  <a:pt x="443" y="44"/>
                </a:cubicBezTo>
                <a:lnTo>
                  <a:pt x="363" y="53"/>
                </a:lnTo>
                <a:cubicBezTo>
                  <a:pt x="363" y="53"/>
                  <a:pt x="363" y="9"/>
                  <a:pt x="363" y="0"/>
                </a:cubicBezTo>
                <a:lnTo>
                  <a:pt x="363" y="0"/>
                </a:lnTo>
                <a:cubicBezTo>
                  <a:pt x="354" y="0"/>
                  <a:pt x="336" y="0"/>
                  <a:pt x="336" y="0"/>
                </a:cubicBezTo>
                <a:lnTo>
                  <a:pt x="328" y="0"/>
                </a:lnTo>
                <a:cubicBezTo>
                  <a:pt x="328" y="9"/>
                  <a:pt x="336" y="62"/>
                  <a:pt x="336" y="62"/>
                </a:cubicBezTo>
                <a:lnTo>
                  <a:pt x="257" y="71"/>
                </a:lnTo>
                <a:lnTo>
                  <a:pt x="248" y="80"/>
                </a:lnTo>
                <a:lnTo>
                  <a:pt x="257" y="106"/>
                </a:lnTo>
                <a:lnTo>
                  <a:pt x="257" y="106"/>
                </a:lnTo>
                <a:cubicBezTo>
                  <a:pt x="266" y="106"/>
                  <a:pt x="336" y="97"/>
                  <a:pt x="336" y="97"/>
                </a:cubicBezTo>
                <a:cubicBezTo>
                  <a:pt x="336" y="151"/>
                  <a:pt x="336" y="151"/>
                  <a:pt x="336" y="151"/>
                </a:cubicBezTo>
                <a:cubicBezTo>
                  <a:pt x="310" y="151"/>
                  <a:pt x="292" y="169"/>
                  <a:pt x="275" y="178"/>
                </a:cubicBezTo>
                <a:cubicBezTo>
                  <a:pt x="257" y="204"/>
                  <a:pt x="248" y="231"/>
                  <a:pt x="248" y="257"/>
                </a:cubicBezTo>
                <a:cubicBezTo>
                  <a:pt x="248" y="292"/>
                  <a:pt x="275" y="319"/>
                  <a:pt x="310" y="319"/>
                </a:cubicBezTo>
                <a:cubicBezTo>
                  <a:pt x="381" y="328"/>
                  <a:pt x="434" y="248"/>
                  <a:pt x="451" y="204"/>
                </a:cubicBezTo>
                <a:cubicBezTo>
                  <a:pt x="479" y="239"/>
                  <a:pt x="451" y="310"/>
                  <a:pt x="398" y="354"/>
                </a:cubicBezTo>
                <a:lnTo>
                  <a:pt x="398" y="354"/>
                </a:lnTo>
                <a:lnTo>
                  <a:pt x="407" y="372"/>
                </a:lnTo>
                <a:cubicBezTo>
                  <a:pt x="416" y="381"/>
                  <a:pt x="416" y="381"/>
                  <a:pt x="416" y="372"/>
                </a:cubicBezTo>
                <a:cubicBezTo>
                  <a:pt x="479" y="337"/>
                  <a:pt x="505" y="266"/>
                  <a:pt x="488" y="213"/>
                </a:cubicBezTo>
                <a:close/>
                <a:moveTo>
                  <a:pt x="310" y="292"/>
                </a:moveTo>
                <a:lnTo>
                  <a:pt x="310" y="292"/>
                </a:lnTo>
                <a:cubicBezTo>
                  <a:pt x="283" y="284"/>
                  <a:pt x="283" y="266"/>
                  <a:pt x="283" y="257"/>
                </a:cubicBezTo>
                <a:cubicBezTo>
                  <a:pt x="283" y="231"/>
                  <a:pt x="292" y="213"/>
                  <a:pt x="301" y="204"/>
                </a:cubicBezTo>
                <a:cubicBezTo>
                  <a:pt x="310" y="195"/>
                  <a:pt x="319" y="186"/>
                  <a:pt x="336" y="178"/>
                </a:cubicBezTo>
                <a:cubicBezTo>
                  <a:pt x="336" y="284"/>
                  <a:pt x="336" y="284"/>
                  <a:pt x="336" y="284"/>
                </a:cubicBezTo>
                <a:cubicBezTo>
                  <a:pt x="328" y="292"/>
                  <a:pt x="319" y="292"/>
                  <a:pt x="310" y="292"/>
                </a:cubicBezTo>
                <a:close/>
                <a:moveTo>
                  <a:pt x="363" y="275"/>
                </a:moveTo>
                <a:lnTo>
                  <a:pt x="363" y="275"/>
                </a:lnTo>
                <a:cubicBezTo>
                  <a:pt x="363" y="178"/>
                  <a:pt x="363" y="178"/>
                  <a:pt x="363" y="178"/>
                </a:cubicBezTo>
                <a:cubicBezTo>
                  <a:pt x="372" y="178"/>
                  <a:pt x="372" y="178"/>
                  <a:pt x="372" y="178"/>
                </a:cubicBezTo>
                <a:cubicBezTo>
                  <a:pt x="389" y="178"/>
                  <a:pt x="407" y="178"/>
                  <a:pt x="416" y="186"/>
                </a:cubicBezTo>
                <a:cubicBezTo>
                  <a:pt x="434" y="186"/>
                  <a:pt x="398" y="248"/>
                  <a:pt x="363" y="275"/>
                </a:cubicBezTo>
                <a:close/>
                <a:moveTo>
                  <a:pt x="142" y="89"/>
                </a:moveTo>
                <a:lnTo>
                  <a:pt x="142" y="89"/>
                </a:lnTo>
                <a:cubicBezTo>
                  <a:pt x="142" y="80"/>
                  <a:pt x="142" y="80"/>
                  <a:pt x="142" y="80"/>
                </a:cubicBezTo>
                <a:cubicBezTo>
                  <a:pt x="88" y="80"/>
                  <a:pt x="88" y="80"/>
                  <a:pt x="88" y="80"/>
                </a:cubicBezTo>
                <a:cubicBezTo>
                  <a:pt x="88" y="80"/>
                  <a:pt x="88" y="80"/>
                  <a:pt x="88" y="89"/>
                </a:cubicBezTo>
                <a:cubicBezTo>
                  <a:pt x="79" y="116"/>
                  <a:pt x="0" y="354"/>
                  <a:pt x="0" y="363"/>
                </a:cubicBezTo>
                <a:lnTo>
                  <a:pt x="0" y="363"/>
                </a:lnTo>
                <a:cubicBezTo>
                  <a:pt x="44" y="363"/>
                  <a:pt x="44" y="363"/>
                  <a:pt x="44" y="363"/>
                </a:cubicBezTo>
                <a:lnTo>
                  <a:pt x="44" y="363"/>
                </a:lnTo>
                <a:cubicBezTo>
                  <a:pt x="44" y="354"/>
                  <a:pt x="71" y="275"/>
                  <a:pt x="71" y="275"/>
                </a:cubicBezTo>
                <a:cubicBezTo>
                  <a:pt x="160" y="275"/>
                  <a:pt x="160" y="275"/>
                  <a:pt x="160" y="275"/>
                </a:cubicBezTo>
                <a:cubicBezTo>
                  <a:pt x="160" y="275"/>
                  <a:pt x="186" y="354"/>
                  <a:pt x="186" y="363"/>
                </a:cubicBezTo>
                <a:lnTo>
                  <a:pt x="186" y="363"/>
                </a:lnTo>
                <a:cubicBezTo>
                  <a:pt x="230" y="363"/>
                  <a:pt x="230" y="363"/>
                  <a:pt x="230" y="363"/>
                </a:cubicBezTo>
                <a:lnTo>
                  <a:pt x="230" y="363"/>
                </a:lnTo>
                <a:cubicBezTo>
                  <a:pt x="230" y="354"/>
                  <a:pt x="151" y="116"/>
                  <a:pt x="142" y="89"/>
                </a:cubicBezTo>
                <a:close/>
                <a:moveTo>
                  <a:pt x="79" y="239"/>
                </a:moveTo>
                <a:lnTo>
                  <a:pt x="79" y="239"/>
                </a:lnTo>
                <a:cubicBezTo>
                  <a:pt x="116" y="116"/>
                  <a:pt x="116" y="116"/>
                  <a:pt x="116" y="116"/>
                </a:cubicBezTo>
                <a:cubicBezTo>
                  <a:pt x="151" y="239"/>
                  <a:pt x="151" y="239"/>
                  <a:pt x="151" y="239"/>
                </a:cubicBezTo>
                <a:lnTo>
                  <a:pt x="79" y="239"/>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72" name="Freeform 106"/>
          <p:cNvSpPr>
            <a:spLocks noChangeArrowheads="1"/>
          </p:cNvSpPr>
          <p:nvPr/>
        </p:nvSpPr>
        <p:spPr bwMode="auto">
          <a:xfrm>
            <a:off x="9696450" y="2789238"/>
            <a:ext cx="427038" cy="606425"/>
          </a:xfrm>
          <a:custGeom>
            <a:avLst/>
            <a:gdLst>
              <a:gd name="T0" fmla="*/ 35 w 355"/>
              <a:gd name="T1" fmla="*/ 497 h 506"/>
              <a:gd name="T2" fmla="*/ 35 w 355"/>
              <a:gd name="T3" fmla="*/ 497 h 506"/>
              <a:gd name="T4" fmla="*/ 70 w 355"/>
              <a:gd name="T5" fmla="*/ 381 h 506"/>
              <a:gd name="T6" fmla="*/ 203 w 355"/>
              <a:gd name="T7" fmla="*/ 310 h 506"/>
              <a:gd name="T8" fmla="*/ 132 w 355"/>
              <a:gd name="T9" fmla="*/ 284 h 506"/>
              <a:gd name="T10" fmla="*/ 292 w 355"/>
              <a:gd name="T11" fmla="*/ 194 h 506"/>
              <a:gd name="T12" fmla="*/ 194 w 355"/>
              <a:gd name="T13" fmla="*/ 168 h 506"/>
              <a:gd name="T14" fmla="*/ 327 w 355"/>
              <a:gd name="T15" fmla="*/ 133 h 506"/>
              <a:gd name="T16" fmla="*/ 345 w 355"/>
              <a:gd name="T17" fmla="*/ 44 h 506"/>
              <a:gd name="T18" fmla="*/ 248 w 355"/>
              <a:gd name="T19" fmla="*/ 0 h 506"/>
              <a:gd name="T20" fmla="*/ 159 w 355"/>
              <a:gd name="T21" fmla="*/ 124 h 506"/>
              <a:gd name="T22" fmla="*/ 168 w 355"/>
              <a:gd name="T23" fmla="*/ 18 h 506"/>
              <a:gd name="T24" fmla="*/ 70 w 355"/>
              <a:gd name="T25" fmla="*/ 106 h 506"/>
              <a:gd name="T26" fmla="*/ 61 w 355"/>
              <a:gd name="T27" fmla="*/ 301 h 506"/>
              <a:gd name="T28" fmla="*/ 8 w 355"/>
              <a:gd name="T29" fmla="*/ 213 h 506"/>
              <a:gd name="T30" fmla="*/ 35 w 355"/>
              <a:gd name="T31" fmla="*/ 363 h 506"/>
              <a:gd name="T32" fmla="*/ 8 w 355"/>
              <a:gd name="T33" fmla="*/ 478 h 506"/>
              <a:gd name="T34" fmla="*/ 35 w 355"/>
              <a:gd name="T35" fmla="*/ 497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55" h="506">
                <a:moveTo>
                  <a:pt x="35" y="497"/>
                </a:moveTo>
                <a:lnTo>
                  <a:pt x="35" y="497"/>
                </a:lnTo>
                <a:cubicBezTo>
                  <a:pt x="44" y="469"/>
                  <a:pt x="53" y="434"/>
                  <a:pt x="70" y="381"/>
                </a:cubicBezTo>
                <a:cubicBezTo>
                  <a:pt x="132" y="372"/>
                  <a:pt x="168" y="390"/>
                  <a:pt x="203" y="310"/>
                </a:cubicBezTo>
                <a:cubicBezTo>
                  <a:pt x="168" y="328"/>
                  <a:pt x="132" y="292"/>
                  <a:pt x="132" y="284"/>
                </a:cubicBezTo>
                <a:cubicBezTo>
                  <a:pt x="132" y="266"/>
                  <a:pt x="229" y="292"/>
                  <a:pt x="292" y="194"/>
                </a:cubicBezTo>
                <a:cubicBezTo>
                  <a:pt x="212" y="213"/>
                  <a:pt x="185" y="178"/>
                  <a:pt x="194" y="168"/>
                </a:cubicBezTo>
                <a:cubicBezTo>
                  <a:pt x="221" y="159"/>
                  <a:pt x="292" y="168"/>
                  <a:pt x="327" y="133"/>
                </a:cubicBezTo>
                <a:cubicBezTo>
                  <a:pt x="345" y="115"/>
                  <a:pt x="354" y="62"/>
                  <a:pt x="345" y="44"/>
                </a:cubicBezTo>
                <a:cubicBezTo>
                  <a:pt x="336" y="27"/>
                  <a:pt x="283" y="0"/>
                  <a:pt x="248" y="0"/>
                </a:cubicBezTo>
                <a:cubicBezTo>
                  <a:pt x="221" y="9"/>
                  <a:pt x="168" y="124"/>
                  <a:pt x="159" y="124"/>
                </a:cubicBezTo>
                <a:cubicBezTo>
                  <a:pt x="141" y="124"/>
                  <a:pt x="141" y="71"/>
                  <a:pt x="168" y="18"/>
                </a:cubicBezTo>
                <a:cubicBezTo>
                  <a:pt x="132" y="35"/>
                  <a:pt x="88" y="71"/>
                  <a:pt x="70" y="106"/>
                </a:cubicBezTo>
                <a:cubicBezTo>
                  <a:pt x="44" y="159"/>
                  <a:pt x="79" y="301"/>
                  <a:pt x="61" y="301"/>
                </a:cubicBezTo>
                <a:cubicBezTo>
                  <a:pt x="53" y="310"/>
                  <a:pt x="17" y="239"/>
                  <a:pt x="8" y="213"/>
                </a:cubicBezTo>
                <a:cubicBezTo>
                  <a:pt x="0" y="257"/>
                  <a:pt x="0" y="301"/>
                  <a:pt x="35" y="363"/>
                </a:cubicBezTo>
                <a:cubicBezTo>
                  <a:pt x="26" y="407"/>
                  <a:pt x="17" y="452"/>
                  <a:pt x="8" y="478"/>
                </a:cubicBezTo>
                <a:cubicBezTo>
                  <a:pt x="8" y="497"/>
                  <a:pt x="35" y="505"/>
                  <a:pt x="35" y="497"/>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73" name="Freeform 107"/>
          <p:cNvSpPr>
            <a:spLocks noChangeArrowheads="1"/>
          </p:cNvSpPr>
          <p:nvPr/>
        </p:nvSpPr>
        <p:spPr bwMode="auto">
          <a:xfrm>
            <a:off x="14355763" y="10079038"/>
            <a:ext cx="596900" cy="263525"/>
          </a:xfrm>
          <a:custGeom>
            <a:avLst/>
            <a:gdLst>
              <a:gd name="T0" fmla="*/ 399 w 497"/>
              <a:gd name="T1" fmla="*/ 0 h 222"/>
              <a:gd name="T2" fmla="*/ 399 w 497"/>
              <a:gd name="T3" fmla="*/ 0 h 222"/>
              <a:gd name="T4" fmla="*/ 248 w 497"/>
              <a:gd name="T5" fmla="*/ 70 h 222"/>
              <a:gd name="T6" fmla="*/ 97 w 497"/>
              <a:gd name="T7" fmla="*/ 0 h 222"/>
              <a:gd name="T8" fmla="*/ 0 w 497"/>
              <a:gd name="T9" fmla="*/ 106 h 222"/>
              <a:gd name="T10" fmla="*/ 97 w 497"/>
              <a:gd name="T11" fmla="*/ 221 h 222"/>
              <a:gd name="T12" fmla="*/ 97 w 497"/>
              <a:gd name="T13" fmla="*/ 221 h 222"/>
              <a:gd name="T14" fmla="*/ 248 w 497"/>
              <a:gd name="T15" fmla="*/ 141 h 222"/>
              <a:gd name="T16" fmla="*/ 399 w 497"/>
              <a:gd name="T17" fmla="*/ 221 h 222"/>
              <a:gd name="T18" fmla="*/ 496 w 497"/>
              <a:gd name="T19" fmla="*/ 106 h 222"/>
              <a:gd name="T20" fmla="*/ 399 w 497"/>
              <a:gd name="T21" fmla="*/ 0 h 222"/>
              <a:gd name="T22" fmla="*/ 97 w 497"/>
              <a:gd name="T23" fmla="*/ 176 h 222"/>
              <a:gd name="T24" fmla="*/ 97 w 497"/>
              <a:gd name="T25" fmla="*/ 176 h 222"/>
              <a:gd name="T26" fmla="*/ 44 w 497"/>
              <a:gd name="T27" fmla="*/ 106 h 222"/>
              <a:gd name="T28" fmla="*/ 97 w 497"/>
              <a:gd name="T29" fmla="*/ 44 h 222"/>
              <a:gd name="T30" fmla="*/ 222 w 497"/>
              <a:gd name="T31" fmla="*/ 106 h 222"/>
              <a:gd name="T32" fmla="*/ 97 w 497"/>
              <a:gd name="T33" fmla="*/ 176 h 222"/>
              <a:gd name="T34" fmla="*/ 399 w 497"/>
              <a:gd name="T35" fmla="*/ 176 h 222"/>
              <a:gd name="T36" fmla="*/ 399 w 497"/>
              <a:gd name="T37" fmla="*/ 176 h 222"/>
              <a:gd name="T38" fmla="*/ 275 w 497"/>
              <a:gd name="T39" fmla="*/ 106 h 222"/>
              <a:gd name="T40" fmla="*/ 399 w 497"/>
              <a:gd name="T41" fmla="*/ 44 h 222"/>
              <a:gd name="T42" fmla="*/ 452 w 497"/>
              <a:gd name="T43" fmla="*/ 106 h 222"/>
              <a:gd name="T44" fmla="*/ 399 w 497"/>
              <a:gd name="T45" fmla="*/ 176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97" h="222">
                <a:moveTo>
                  <a:pt x="399" y="0"/>
                </a:moveTo>
                <a:lnTo>
                  <a:pt x="399" y="0"/>
                </a:lnTo>
                <a:cubicBezTo>
                  <a:pt x="345" y="0"/>
                  <a:pt x="284" y="26"/>
                  <a:pt x="248" y="70"/>
                </a:cubicBezTo>
                <a:cubicBezTo>
                  <a:pt x="213" y="26"/>
                  <a:pt x="151" y="0"/>
                  <a:pt x="97" y="0"/>
                </a:cubicBezTo>
                <a:cubicBezTo>
                  <a:pt x="53" y="0"/>
                  <a:pt x="0" y="26"/>
                  <a:pt x="0" y="106"/>
                </a:cubicBezTo>
                <a:cubicBezTo>
                  <a:pt x="0" y="185"/>
                  <a:pt x="53" y="221"/>
                  <a:pt x="97" y="221"/>
                </a:cubicBezTo>
                <a:lnTo>
                  <a:pt x="97" y="221"/>
                </a:lnTo>
                <a:cubicBezTo>
                  <a:pt x="151" y="221"/>
                  <a:pt x="213" y="185"/>
                  <a:pt x="248" y="141"/>
                </a:cubicBezTo>
                <a:cubicBezTo>
                  <a:pt x="284" y="185"/>
                  <a:pt x="345" y="221"/>
                  <a:pt x="399" y="221"/>
                </a:cubicBezTo>
                <a:cubicBezTo>
                  <a:pt x="443" y="221"/>
                  <a:pt x="496" y="185"/>
                  <a:pt x="496" y="106"/>
                </a:cubicBezTo>
                <a:cubicBezTo>
                  <a:pt x="496" y="26"/>
                  <a:pt x="443" y="0"/>
                  <a:pt x="399" y="0"/>
                </a:cubicBezTo>
                <a:close/>
                <a:moveTo>
                  <a:pt x="97" y="176"/>
                </a:moveTo>
                <a:lnTo>
                  <a:pt x="97" y="176"/>
                </a:lnTo>
                <a:cubicBezTo>
                  <a:pt x="62" y="176"/>
                  <a:pt x="44" y="150"/>
                  <a:pt x="44" y="106"/>
                </a:cubicBezTo>
                <a:cubicBezTo>
                  <a:pt x="44" y="61"/>
                  <a:pt x="62" y="44"/>
                  <a:pt x="97" y="44"/>
                </a:cubicBezTo>
                <a:cubicBezTo>
                  <a:pt x="142" y="44"/>
                  <a:pt x="195" y="70"/>
                  <a:pt x="222" y="106"/>
                </a:cubicBezTo>
                <a:cubicBezTo>
                  <a:pt x="195" y="150"/>
                  <a:pt x="142" y="176"/>
                  <a:pt x="97" y="176"/>
                </a:cubicBezTo>
                <a:close/>
                <a:moveTo>
                  <a:pt x="399" y="176"/>
                </a:moveTo>
                <a:lnTo>
                  <a:pt x="399" y="176"/>
                </a:lnTo>
                <a:cubicBezTo>
                  <a:pt x="354" y="176"/>
                  <a:pt x="301" y="150"/>
                  <a:pt x="275" y="106"/>
                </a:cubicBezTo>
                <a:cubicBezTo>
                  <a:pt x="301" y="70"/>
                  <a:pt x="354" y="44"/>
                  <a:pt x="399" y="44"/>
                </a:cubicBezTo>
                <a:cubicBezTo>
                  <a:pt x="435" y="44"/>
                  <a:pt x="452" y="61"/>
                  <a:pt x="452" y="106"/>
                </a:cubicBezTo>
                <a:cubicBezTo>
                  <a:pt x="452" y="150"/>
                  <a:pt x="435" y="176"/>
                  <a:pt x="399" y="176"/>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74" name="Freeform 108"/>
          <p:cNvSpPr>
            <a:spLocks noChangeArrowheads="1"/>
          </p:cNvSpPr>
          <p:nvPr/>
        </p:nvSpPr>
        <p:spPr bwMode="auto">
          <a:xfrm>
            <a:off x="10796588" y="9910763"/>
            <a:ext cx="596900" cy="592137"/>
          </a:xfrm>
          <a:custGeom>
            <a:avLst/>
            <a:gdLst>
              <a:gd name="T0" fmla="*/ 469 w 497"/>
              <a:gd name="T1" fmla="*/ 231 h 498"/>
              <a:gd name="T2" fmla="*/ 425 w 497"/>
              <a:gd name="T3" fmla="*/ 249 h 498"/>
              <a:gd name="T4" fmla="*/ 469 w 497"/>
              <a:gd name="T5" fmla="*/ 275 h 498"/>
              <a:gd name="T6" fmla="*/ 469 w 497"/>
              <a:gd name="T7" fmla="*/ 231 h 498"/>
              <a:gd name="T8" fmla="*/ 248 w 497"/>
              <a:gd name="T9" fmla="*/ 116 h 498"/>
              <a:gd name="T10" fmla="*/ 248 w 497"/>
              <a:gd name="T11" fmla="*/ 391 h 498"/>
              <a:gd name="T12" fmla="*/ 248 w 497"/>
              <a:gd name="T13" fmla="*/ 116 h 498"/>
              <a:gd name="T14" fmla="*/ 248 w 497"/>
              <a:gd name="T15" fmla="*/ 346 h 498"/>
              <a:gd name="T16" fmla="*/ 248 w 497"/>
              <a:gd name="T17" fmla="*/ 151 h 498"/>
              <a:gd name="T18" fmla="*/ 71 w 497"/>
              <a:gd name="T19" fmla="*/ 249 h 498"/>
              <a:gd name="T20" fmla="*/ 53 w 497"/>
              <a:gd name="T21" fmla="*/ 231 h 498"/>
              <a:gd name="T22" fmla="*/ 0 w 497"/>
              <a:gd name="T23" fmla="*/ 249 h 498"/>
              <a:gd name="T24" fmla="*/ 53 w 497"/>
              <a:gd name="T25" fmla="*/ 275 h 498"/>
              <a:gd name="T26" fmla="*/ 248 w 497"/>
              <a:gd name="T27" fmla="*/ 80 h 498"/>
              <a:gd name="T28" fmla="*/ 265 w 497"/>
              <a:gd name="T29" fmla="*/ 53 h 498"/>
              <a:gd name="T30" fmla="*/ 248 w 497"/>
              <a:gd name="T31" fmla="*/ 0 h 498"/>
              <a:gd name="T32" fmla="*/ 230 w 497"/>
              <a:gd name="T33" fmla="*/ 53 h 498"/>
              <a:gd name="T34" fmla="*/ 248 w 497"/>
              <a:gd name="T35" fmla="*/ 426 h 498"/>
              <a:gd name="T36" fmla="*/ 230 w 497"/>
              <a:gd name="T37" fmla="*/ 453 h 498"/>
              <a:gd name="T38" fmla="*/ 248 w 497"/>
              <a:gd name="T39" fmla="*/ 497 h 498"/>
              <a:gd name="T40" fmla="*/ 265 w 497"/>
              <a:gd name="T41" fmla="*/ 453 h 498"/>
              <a:gd name="T42" fmla="*/ 434 w 497"/>
              <a:gd name="T43" fmla="*/ 98 h 498"/>
              <a:gd name="T44" fmla="*/ 434 w 497"/>
              <a:gd name="T45" fmla="*/ 62 h 498"/>
              <a:gd name="T46" fmla="*/ 381 w 497"/>
              <a:gd name="T47" fmla="*/ 89 h 498"/>
              <a:gd name="T48" fmla="*/ 416 w 497"/>
              <a:gd name="T49" fmla="*/ 116 h 498"/>
              <a:gd name="T50" fmla="*/ 80 w 497"/>
              <a:gd name="T51" fmla="*/ 391 h 498"/>
              <a:gd name="T52" fmla="*/ 62 w 497"/>
              <a:gd name="T53" fmla="*/ 408 h 498"/>
              <a:gd name="T54" fmla="*/ 97 w 497"/>
              <a:gd name="T55" fmla="*/ 435 h 498"/>
              <a:gd name="T56" fmla="*/ 115 w 497"/>
              <a:gd name="T57" fmla="*/ 381 h 498"/>
              <a:gd name="T58" fmla="*/ 97 w 497"/>
              <a:gd name="T59" fmla="*/ 72 h 498"/>
              <a:gd name="T60" fmla="*/ 62 w 497"/>
              <a:gd name="T61" fmla="*/ 62 h 498"/>
              <a:gd name="T62" fmla="*/ 80 w 497"/>
              <a:gd name="T63" fmla="*/ 116 h 498"/>
              <a:gd name="T64" fmla="*/ 106 w 497"/>
              <a:gd name="T65" fmla="*/ 89 h 498"/>
              <a:gd name="T66" fmla="*/ 381 w 497"/>
              <a:gd name="T67" fmla="*/ 417 h 498"/>
              <a:gd name="T68" fmla="*/ 399 w 497"/>
              <a:gd name="T69" fmla="*/ 435 h 498"/>
              <a:gd name="T70" fmla="*/ 434 w 497"/>
              <a:gd name="T71" fmla="*/ 408 h 498"/>
              <a:gd name="T72" fmla="*/ 381 w 497"/>
              <a:gd name="T73" fmla="*/ 381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7" h="498">
                <a:moveTo>
                  <a:pt x="469" y="231"/>
                </a:moveTo>
                <a:lnTo>
                  <a:pt x="469" y="231"/>
                </a:lnTo>
                <a:cubicBezTo>
                  <a:pt x="469" y="231"/>
                  <a:pt x="452" y="231"/>
                  <a:pt x="443" y="231"/>
                </a:cubicBezTo>
                <a:cubicBezTo>
                  <a:pt x="434" y="231"/>
                  <a:pt x="425" y="240"/>
                  <a:pt x="425" y="249"/>
                </a:cubicBezTo>
                <a:cubicBezTo>
                  <a:pt x="425" y="266"/>
                  <a:pt x="434" y="275"/>
                  <a:pt x="443" y="275"/>
                </a:cubicBezTo>
                <a:cubicBezTo>
                  <a:pt x="452" y="275"/>
                  <a:pt x="469" y="275"/>
                  <a:pt x="469" y="275"/>
                </a:cubicBezTo>
                <a:cubicBezTo>
                  <a:pt x="487" y="275"/>
                  <a:pt x="496" y="266"/>
                  <a:pt x="496" y="249"/>
                </a:cubicBezTo>
                <a:cubicBezTo>
                  <a:pt x="496" y="240"/>
                  <a:pt x="487" y="231"/>
                  <a:pt x="469" y="231"/>
                </a:cubicBezTo>
                <a:close/>
                <a:moveTo>
                  <a:pt x="248" y="116"/>
                </a:moveTo>
                <a:lnTo>
                  <a:pt x="248" y="116"/>
                </a:lnTo>
                <a:cubicBezTo>
                  <a:pt x="168" y="116"/>
                  <a:pt x="115" y="178"/>
                  <a:pt x="115" y="249"/>
                </a:cubicBezTo>
                <a:cubicBezTo>
                  <a:pt x="115" y="328"/>
                  <a:pt x="168" y="391"/>
                  <a:pt x="248" y="391"/>
                </a:cubicBezTo>
                <a:cubicBezTo>
                  <a:pt x="328" y="391"/>
                  <a:pt x="381" y="328"/>
                  <a:pt x="381" y="249"/>
                </a:cubicBezTo>
                <a:cubicBezTo>
                  <a:pt x="381" y="178"/>
                  <a:pt x="328" y="116"/>
                  <a:pt x="248" y="116"/>
                </a:cubicBezTo>
                <a:close/>
                <a:moveTo>
                  <a:pt x="248" y="346"/>
                </a:moveTo>
                <a:lnTo>
                  <a:pt x="248" y="346"/>
                </a:lnTo>
                <a:cubicBezTo>
                  <a:pt x="195" y="346"/>
                  <a:pt x="150" y="302"/>
                  <a:pt x="150" y="249"/>
                </a:cubicBezTo>
                <a:cubicBezTo>
                  <a:pt x="150" y="196"/>
                  <a:pt x="195" y="151"/>
                  <a:pt x="248" y="151"/>
                </a:cubicBezTo>
                <a:lnTo>
                  <a:pt x="248" y="346"/>
                </a:lnTo>
                <a:close/>
                <a:moveTo>
                  <a:pt x="71" y="249"/>
                </a:moveTo>
                <a:lnTo>
                  <a:pt x="71" y="249"/>
                </a:lnTo>
                <a:cubicBezTo>
                  <a:pt x="71" y="240"/>
                  <a:pt x="62" y="231"/>
                  <a:pt x="53" y="231"/>
                </a:cubicBezTo>
                <a:cubicBezTo>
                  <a:pt x="44" y="231"/>
                  <a:pt x="27" y="231"/>
                  <a:pt x="27" y="231"/>
                </a:cubicBezTo>
                <a:cubicBezTo>
                  <a:pt x="9" y="231"/>
                  <a:pt x="0" y="240"/>
                  <a:pt x="0" y="249"/>
                </a:cubicBezTo>
                <a:cubicBezTo>
                  <a:pt x="0" y="266"/>
                  <a:pt x="9" y="275"/>
                  <a:pt x="27" y="275"/>
                </a:cubicBezTo>
                <a:cubicBezTo>
                  <a:pt x="27" y="275"/>
                  <a:pt x="44" y="275"/>
                  <a:pt x="53" y="275"/>
                </a:cubicBezTo>
                <a:cubicBezTo>
                  <a:pt x="62" y="275"/>
                  <a:pt x="71" y="266"/>
                  <a:pt x="71" y="249"/>
                </a:cubicBezTo>
                <a:close/>
                <a:moveTo>
                  <a:pt x="248" y="80"/>
                </a:moveTo>
                <a:lnTo>
                  <a:pt x="248" y="80"/>
                </a:lnTo>
                <a:cubicBezTo>
                  <a:pt x="256" y="80"/>
                  <a:pt x="265" y="62"/>
                  <a:pt x="265" y="53"/>
                </a:cubicBezTo>
                <a:cubicBezTo>
                  <a:pt x="265" y="45"/>
                  <a:pt x="265" y="36"/>
                  <a:pt x="265" y="27"/>
                </a:cubicBezTo>
                <a:cubicBezTo>
                  <a:pt x="265" y="18"/>
                  <a:pt x="256" y="0"/>
                  <a:pt x="248" y="0"/>
                </a:cubicBezTo>
                <a:cubicBezTo>
                  <a:pt x="239" y="0"/>
                  <a:pt x="230" y="18"/>
                  <a:pt x="230" y="27"/>
                </a:cubicBezTo>
                <a:cubicBezTo>
                  <a:pt x="230" y="36"/>
                  <a:pt x="230" y="45"/>
                  <a:pt x="230" y="53"/>
                </a:cubicBezTo>
                <a:cubicBezTo>
                  <a:pt x="230" y="62"/>
                  <a:pt x="239" y="80"/>
                  <a:pt x="248" y="80"/>
                </a:cubicBezTo>
                <a:close/>
                <a:moveTo>
                  <a:pt x="248" y="426"/>
                </a:moveTo>
                <a:lnTo>
                  <a:pt x="248" y="426"/>
                </a:lnTo>
                <a:cubicBezTo>
                  <a:pt x="239" y="426"/>
                  <a:pt x="230" y="435"/>
                  <a:pt x="230" y="453"/>
                </a:cubicBezTo>
                <a:lnTo>
                  <a:pt x="230" y="470"/>
                </a:lnTo>
                <a:cubicBezTo>
                  <a:pt x="230" y="488"/>
                  <a:pt x="239" y="497"/>
                  <a:pt x="248" y="497"/>
                </a:cubicBezTo>
                <a:cubicBezTo>
                  <a:pt x="256" y="497"/>
                  <a:pt x="265" y="488"/>
                  <a:pt x="265" y="470"/>
                </a:cubicBezTo>
                <a:lnTo>
                  <a:pt x="265" y="453"/>
                </a:lnTo>
                <a:cubicBezTo>
                  <a:pt x="265" y="435"/>
                  <a:pt x="256" y="426"/>
                  <a:pt x="248" y="426"/>
                </a:cubicBezTo>
                <a:close/>
                <a:moveTo>
                  <a:pt x="434" y="98"/>
                </a:moveTo>
                <a:lnTo>
                  <a:pt x="434" y="98"/>
                </a:lnTo>
                <a:cubicBezTo>
                  <a:pt x="443" y="89"/>
                  <a:pt x="443" y="72"/>
                  <a:pt x="434" y="62"/>
                </a:cubicBezTo>
                <a:cubicBezTo>
                  <a:pt x="425" y="53"/>
                  <a:pt x="416" y="62"/>
                  <a:pt x="399" y="72"/>
                </a:cubicBezTo>
                <a:cubicBezTo>
                  <a:pt x="399" y="72"/>
                  <a:pt x="390" y="80"/>
                  <a:pt x="381" y="89"/>
                </a:cubicBezTo>
                <a:cubicBezTo>
                  <a:pt x="372" y="98"/>
                  <a:pt x="372" y="107"/>
                  <a:pt x="381" y="116"/>
                </a:cubicBezTo>
                <a:cubicBezTo>
                  <a:pt x="390" y="125"/>
                  <a:pt x="408" y="125"/>
                  <a:pt x="416" y="116"/>
                </a:cubicBezTo>
                <a:cubicBezTo>
                  <a:pt x="416" y="107"/>
                  <a:pt x="425" y="98"/>
                  <a:pt x="434" y="98"/>
                </a:cubicBezTo>
                <a:close/>
                <a:moveTo>
                  <a:pt x="80" y="391"/>
                </a:moveTo>
                <a:lnTo>
                  <a:pt x="80" y="391"/>
                </a:lnTo>
                <a:cubicBezTo>
                  <a:pt x="80" y="391"/>
                  <a:pt x="71" y="400"/>
                  <a:pt x="62" y="408"/>
                </a:cubicBezTo>
                <a:cubicBezTo>
                  <a:pt x="53" y="417"/>
                  <a:pt x="53" y="426"/>
                  <a:pt x="62" y="435"/>
                </a:cubicBezTo>
                <a:cubicBezTo>
                  <a:pt x="71" y="444"/>
                  <a:pt x="80" y="444"/>
                  <a:pt x="97" y="435"/>
                </a:cubicBezTo>
                <a:lnTo>
                  <a:pt x="106" y="417"/>
                </a:lnTo>
                <a:cubicBezTo>
                  <a:pt x="124" y="408"/>
                  <a:pt x="124" y="391"/>
                  <a:pt x="115" y="381"/>
                </a:cubicBezTo>
                <a:cubicBezTo>
                  <a:pt x="106" y="381"/>
                  <a:pt x="89" y="381"/>
                  <a:pt x="80" y="391"/>
                </a:cubicBezTo>
                <a:close/>
                <a:moveTo>
                  <a:pt x="97" y="72"/>
                </a:moveTo>
                <a:lnTo>
                  <a:pt x="97" y="72"/>
                </a:lnTo>
                <a:cubicBezTo>
                  <a:pt x="80" y="62"/>
                  <a:pt x="71" y="53"/>
                  <a:pt x="62" y="62"/>
                </a:cubicBezTo>
                <a:cubicBezTo>
                  <a:pt x="53" y="72"/>
                  <a:pt x="53" y="89"/>
                  <a:pt x="62" y="98"/>
                </a:cubicBezTo>
                <a:cubicBezTo>
                  <a:pt x="71" y="98"/>
                  <a:pt x="80" y="107"/>
                  <a:pt x="80" y="116"/>
                </a:cubicBezTo>
                <a:cubicBezTo>
                  <a:pt x="89" y="125"/>
                  <a:pt x="106" y="125"/>
                  <a:pt x="115" y="116"/>
                </a:cubicBezTo>
                <a:cubicBezTo>
                  <a:pt x="124" y="107"/>
                  <a:pt x="124" y="98"/>
                  <a:pt x="106" y="89"/>
                </a:cubicBezTo>
                <a:cubicBezTo>
                  <a:pt x="106" y="80"/>
                  <a:pt x="97" y="72"/>
                  <a:pt x="97" y="72"/>
                </a:cubicBezTo>
                <a:close/>
                <a:moveTo>
                  <a:pt x="381" y="417"/>
                </a:moveTo>
                <a:lnTo>
                  <a:pt x="381" y="417"/>
                </a:lnTo>
                <a:cubicBezTo>
                  <a:pt x="390" y="417"/>
                  <a:pt x="399" y="435"/>
                  <a:pt x="399" y="435"/>
                </a:cubicBezTo>
                <a:cubicBezTo>
                  <a:pt x="416" y="444"/>
                  <a:pt x="425" y="444"/>
                  <a:pt x="434" y="435"/>
                </a:cubicBezTo>
                <a:cubicBezTo>
                  <a:pt x="443" y="426"/>
                  <a:pt x="443" y="417"/>
                  <a:pt x="434" y="408"/>
                </a:cubicBezTo>
                <a:cubicBezTo>
                  <a:pt x="425" y="400"/>
                  <a:pt x="416" y="391"/>
                  <a:pt x="416" y="391"/>
                </a:cubicBezTo>
                <a:cubicBezTo>
                  <a:pt x="408" y="381"/>
                  <a:pt x="390" y="381"/>
                  <a:pt x="381" y="381"/>
                </a:cubicBezTo>
                <a:cubicBezTo>
                  <a:pt x="372" y="391"/>
                  <a:pt x="372" y="408"/>
                  <a:pt x="381" y="417"/>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75" name="Freeform 109"/>
          <p:cNvSpPr>
            <a:spLocks noChangeArrowheads="1"/>
          </p:cNvSpPr>
          <p:nvPr/>
        </p:nvSpPr>
        <p:spPr bwMode="auto">
          <a:xfrm>
            <a:off x="16730663" y="10002838"/>
            <a:ext cx="595312" cy="415925"/>
          </a:xfrm>
          <a:custGeom>
            <a:avLst/>
            <a:gdLst>
              <a:gd name="T0" fmla="*/ 443 w 497"/>
              <a:gd name="T1" fmla="*/ 0 h 347"/>
              <a:gd name="T2" fmla="*/ 0 w 497"/>
              <a:gd name="T3" fmla="*/ 45 h 347"/>
              <a:gd name="T4" fmla="*/ 53 w 497"/>
              <a:gd name="T5" fmla="*/ 346 h 347"/>
              <a:gd name="T6" fmla="*/ 496 w 497"/>
              <a:gd name="T7" fmla="*/ 292 h 347"/>
              <a:gd name="T8" fmla="*/ 443 w 497"/>
              <a:gd name="T9" fmla="*/ 0 h 347"/>
              <a:gd name="T10" fmla="*/ 443 w 497"/>
              <a:gd name="T11" fmla="*/ 292 h 347"/>
              <a:gd name="T12" fmla="*/ 53 w 497"/>
              <a:gd name="T13" fmla="*/ 142 h 347"/>
              <a:gd name="T14" fmla="*/ 443 w 497"/>
              <a:gd name="T15" fmla="*/ 292 h 347"/>
              <a:gd name="T16" fmla="*/ 443 w 497"/>
              <a:gd name="T17" fmla="*/ 71 h 347"/>
              <a:gd name="T18" fmla="*/ 53 w 497"/>
              <a:gd name="T19" fmla="*/ 45 h 347"/>
              <a:gd name="T20" fmla="*/ 443 w 497"/>
              <a:gd name="T21" fmla="*/ 71 h 347"/>
              <a:gd name="T22" fmla="*/ 97 w 497"/>
              <a:gd name="T23" fmla="*/ 195 h 347"/>
              <a:gd name="T24" fmla="*/ 115 w 497"/>
              <a:gd name="T25" fmla="*/ 213 h 347"/>
              <a:gd name="T26" fmla="*/ 97 w 497"/>
              <a:gd name="T27" fmla="*/ 195 h 347"/>
              <a:gd name="T28" fmla="*/ 186 w 497"/>
              <a:gd name="T29" fmla="*/ 231 h 347"/>
              <a:gd name="T30" fmla="*/ 221 w 497"/>
              <a:gd name="T31" fmla="*/ 239 h 347"/>
              <a:gd name="T32" fmla="*/ 230 w 497"/>
              <a:gd name="T33" fmla="*/ 231 h 347"/>
              <a:gd name="T34" fmla="*/ 248 w 497"/>
              <a:gd name="T35" fmla="*/ 213 h 347"/>
              <a:gd name="T36" fmla="*/ 221 w 497"/>
              <a:gd name="T37" fmla="*/ 195 h 347"/>
              <a:gd name="T38" fmla="*/ 203 w 497"/>
              <a:gd name="T39" fmla="*/ 213 h 347"/>
              <a:gd name="T40" fmla="*/ 186 w 497"/>
              <a:gd name="T41" fmla="*/ 231 h 347"/>
              <a:gd name="T42" fmla="*/ 248 w 497"/>
              <a:gd name="T43" fmla="*/ 239 h 347"/>
              <a:gd name="T44" fmla="*/ 230 w 497"/>
              <a:gd name="T45" fmla="*/ 231 h 347"/>
              <a:gd name="T46" fmla="*/ 248 w 497"/>
              <a:gd name="T47" fmla="*/ 239 h 347"/>
              <a:gd name="T48" fmla="*/ 177 w 497"/>
              <a:gd name="T49" fmla="*/ 239 h 347"/>
              <a:gd name="T50" fmla="*/ 142 w 497"/>
              <a:gd name="T51" fmla="*/ 231 h 347"/>
              <a:gd name="T52" fmla="*/ 177 w 497"/>
              <a:gd name="T53" fmla="*/ 239 h 347"/>
              <a:gd name="T54" fmla="*/ 186 w 497"/>
              <a:gd name="T55" fmla="*/ 213 h 347"/>
              <a:gd name="T56" fmla="*/ 203 w 497"/>
              <a:gd name="T57" fmla="*/ 195 h 347"/>
              <a:gd name="T58" fmla="*/ 177 w 497"/>
              <a:gd name="T59" fmla="*/ 231 h 347"/>
              <a:gd name="T60" fmla="*/ 186 w 497"/>
              <a:gd name="T61" fmla="*/ 213 h 347"/>
              <a:gd name="T62" fmla="*/ 133 w 497"/>
              <a:gd name="T63" fmla="*/ 231 h 347"/>
              <a:gd name="T64" fmla="*/ 142 w 497"/>
              <a:gd name="T65" fmla="*/ 213 h 347"/>
              <a:gd name="T66" fmla="*/ 159 w 497"/>
              <a:gd name="T67" fmla="*/ 195 h 347"/>
              <a:gd name="T68" fmla="*/ 133 w 497"/>
              <a:gd name="T69" fmla="*/ 213 h 347"/>
              <a:gd name="T70" fmla="*/ 115 w 497"/>
              <a:gd name="T71" fmla="*/ 231 h 347"/>
              <a:gd name="T72" fmla="*/ 97 w 497"/>
              <a:gd name="T73" fmla="*/ 239 h 347"/>
              <a:gd name="T74" fmla="*/ 133 w 497"/>
              <a:gd name="T75" fmla="*/ 231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7" h="347">
                <a:moveTo>
                  <a:pt x="443" y="0"/>
                </a:moveTo>
                <a:lnTo>
                  <a:pt x="443" y="0"/>
                </a:lnTo>
                <a:cubicBezTo>
                  <a:pt x="53" y="0"/>
                  <a:pt x="53" y="0"/>
                  <a:pt x="53" y="0"/>
                </a:cubicBezTo>
                <a:cubicBezTo>
                  <a:pt x="27" y="0"/>
                  <a:pt x="0" y="18"/>
                  <a:pt x="0" y="45"/>
                </a:cubicBezTo>
                <a:cubicBezTo>
                  <a:pt x="0" y="292"/>
                  <a:pt x="0" y="292"/>
                  <a:pt x="0" y="292"/>
                </a:cubicBezTo>
                <a:cubicBezTo>
                  <a:pt x="0" y="320"/>
                  <a:pt x="27" y="346"/>
                  <a:pt x="53" y="346"/>
                </a:cubicBezTo>
                <a:cubicBezTo>
                  <a:pt x="443" y="346"/>
                  <a:pt x="443" y="346"/>
                  <a:pt x="443" y="346"/>
                </a:cubicBezTo>
                <a:cubicBezTo>
                  <a:pt x="478" y="346"/>
                  <a:pt x="496" y="320"/>
                  <a:pt x="496" y="292"/>
                </a:cubicBezTo>
                <a:cubicBezTo>
                  <a:pt x="496" y="45"/>
                  <a:pt x="496" y="45"/>
                  <a:pt x="496" y="45"/>
                </a:cubicBezTo>
                <a:cubicBezTo>
                  <a:pt x="496" y="18"/>
                  <a:pt x="478" y="0"/>
                  <a:pt x="443" y="0"/>
                </a:cubicBezTo>
                <a:close/>
                <a:moveTo>
                  <a:pt x="443" y="292"/>
                </a:moveTo>
                <a:lnTo>
                  <a:pt x="443" y="292"/>
                </a:lnTo>
                <a:cubicBezTo>
                  <a:pt x="53" y="292"/>
                  <a:pt x="53" y="292"/>
                  <a:pt x="53" y="292"/>
                </a:cubicBezTo>
                <a:cubicBezTo>
                  <a:pt x="53" y="142"/>
                  <a:pt x="53" y="142"/>
                  <a:pt x="53" y="142"/>
                </a:cubicBezTo>
                <a:cubicBezTo>
                  <a:pt x="443" y="142"/>
                  <a:pt x="443" y="142"/>
                  <a:pt x="443" y="142"/>
                </a:cubicBezTo>
                <a:lnTo>
                  <a:pt x="443" y="292"/>
                </a:lnTo>
                <a:close/>
                <a:moveTo>
                  <a:pt x="443" y="71"/>
                </a:moveTo>
                <a:lnTo>
                  <a:pt x="443" y="71"/>
                </a:lnTo>
                <a:cubicBezTo>
                  <a:pt x="53" y="71"/>
                  <a:pt x="53" y="71"/>
                  <a:pt x="53" y="71"/>
                </a:cubicBezTo>
                <a:cubicBezTo>
                  <a:pt x="53" y="45"/>
                  <a:pt x="53" y="45"/>
                  <a:pt x="53" y="45"/>
                </a:cubicBezTo>
                <a:cubicBezTo>
                  <a:pt x="443" y="45"/>
                  <a:pt x="443" y="45"/>
                  <a:pt x="443" y="45"/>
                </a:cubicBezTo>
                <a:lnTo>
                  <a:pt x="443" y="71"/>
                </a:lnTo>
                <a:close/>
                <a:moveTo>
                  <a:pt x="97" y="195"/>
                </a:moveTo>
                <a:lnTo>
                  <a:pt x="97" y="195"/>
                </a:lnTo>
                <a:cubicBezTo>
                  <a:pt x="97" y="213"/>
                  <a:pt x="97" y="213"/>
                  <a:pt x="97" y="213"/>
                </a:cubicBezTo>
                <a:cubicBezTo>
                  <a:pt x="115" y="213"/>
                  <a:pt x="115" y="213"/>
                  <a:pt x="115" y="213"/>
                </a:cubicBezTo>
                <a:cubicBezTo>
                  <a:pt x="115" y="195"/>
                  <a:pt x="115" y="195"/>
                  <a:pt x="115" y="195"/>
                </a:cubicBezTo>
                <a:lnTo>
                  <a:pt x="97" y="195"/>
                </a:lnTo>
                <a:close/>
                <a:moveTo>
                  <a:pt x="186" y="231"/>
                </a:moveTo>
                <a:lnTo>
                  <a:pt x="186" y="231"/>
                </a:lnTo>
                <a:cubicBezTo>
                  <a:pt x="186" y="239"/>
                  <a:pt x="186" y="239"/>
                  <a:pt x="186" y="239"/>
                </a:cubicBezTo>
                <a:cubicBezTo>
                  <a:pt x="221" y="239"/>
                  <a:pt x="221" y="239"/>
                  <a:pt x="221" y="239"/>
                </a:cubicBezTo>
                <a:cubicBezTo>
                  <a:pt x="221" y="231"/>
                  <a:pt x="221" y="231"/>
                  <a:pt x="221" y="231"/>
                </a:cubicBezTo>
                <a:cubicBezTo>
                  <a:pt x="230" y="231"/>
                  <a:pt x="230" y="231"/>
                  <a:pt x="230" y="231"/>
                </a:cubicBezTo>
                <a:cubicBezTo>
                  <a:pt x="230" y="213"/>
                  <a:pt x="230" y="213"/>
                  <a:pt x="230" y="213"/>
                </a:cubicBezTo>
                <a:cubicBezTo>
                  <a:pt x="248" y="213"/>
                  <a:pt x="248" y="213"/>
                  <a:pt x="248" y="213"/>
                </a:cubicBezTo>
                <a:cubicBezTo>
                  <a:pt x="248" y="195"/>
                  <a:pt x="248" y="195"/>
                  <a:pt x="248" y="195"/>
                </a:cubicBezTo>
                <a:cubicBezTo>
                  <a:pt x="221" y="195"/>
                  <a:pt x="221" y="195"/>
                  <a:pt x="221" y="195"/>
                </a:cubicBezTo>
                <a:cubicBezTo>
                  <a:pt x="221" y="213"/>
                  <a:pt x="221" y="213"/>
                  <a:pt x="221" y="213"/>
                </a:cubicBezTo>
                <a:cubicBezTo>
                  <a:pt x="203" y="213"/>
                  <a:pt x="203" y="213"/>
                  <a:pt x="203" y="213"/>
                </a:cubicBezTo>
                <a:cubicBezTo>
                  <a:pt x="203" y="231"/>
                  <a:pt x="203" y="231"/>
                  <a:pt x="203" y="231"/>
                </a:cubicBezTo>
                <a:lnTo>
                  <a:pt x="186" y="231"/>
                </a:lnTo>
                <a:close/>
                <a:moveTo>
                  <a:pt x="248" y="239"/>
                </a:moveTo>
                <a:lnTo>
                  <a:pt x="248" y="239"/>
                </a:lnTo>
                <a:cubicBezTo>
                  <a:pt x="248" y="231"/>
                  <a:pt x="248" y="231"/>
                  <a:pt x="248" y="231"/>
                </a:cubicBezTo>
                <a:cubicBezTo>
                  <a:pt x="230" y="231"/>
                  <a:pt x="230" y="231"/>
                  <a:pt x="230" y="231"/>
                </a:cubicBezTo>
                <a:cubicBezTo>
                  <a:pt x="230" y="239"/>
                  <a:pt x="230" y="239"/>
                  <a:pt x="230" y="239"/>
                </a:cubicBezTo>
                <a:lnTo>
                  <a:pt x="248" y="239"/>
                </a:lnTo>
                <a:close/>
                <a:moveTo>
                  <a:pt x="177" y="239"/>
                </a:moveTo>
                <a:lnTo>
                  <a:pt x="177" y="239"/>
                </a:lnTo>
                <a:cubicBezTo>
                  <a:pt x="177" y="231"/>
                  <a:pt x="177" y="231"/>
                  <a:pt x="177" y="231"/>
                </a:cubicBezTo>
                <a:cubicBezTo>
                  <a:pt x="142" y="231"/>
                  <a:pt x="142" y="231"/>
                  <a:pt x="142" y="231"/>
                </a:cubicBezTo>
                <a:cubicBezTo>
                  <a:pt x="142" y="239"/>
                  <a:pt x="142" y="239"/>
                  <a:pt x="142" y="239"/>
                </a:cubicBezTo>
                <a:lnTo>
                  <a:pt x="177" y="239"/>
                </a:lnTo>
                <a:close/>
                <a:moveTo>
                  <a:pt x="186" y="213"/>
                </a:moveTo>
                <a:lnTo>
                  <a:pt x="186" y="213"/>
                </a:lnTo>
                <a:cubicBezTo>
                  <a:pt x="203" y="213"/>
                  <a:pt x="203" y="213"/>
                  <a:pt x="203" y="213"/>
                </a:cubicBezTo>
                <a:cubicBezTo>
                  <a:pt x="203" y="195"/>
                  <a:pt x="203" y="195"/>
                  <a:pt x="203" y="195"/>
                </a:cubicBezTo>
                <a:cubicBezTo>
                  <a:pt x="177" y="195"/>
                  <a:pt x="177" y="195"/>
                  <a:pt x="177" y="195"/>
                </a:cubicBezTo>
                <a:cubicBezTo>
                  <a:pt x="177" y="231"/>
                  <a:pt x="177" y="231"/>
                  <a:pt x="177" y="231"/>
                </a:cubicBezTo>
                <a:cubicBezTo>
                  <a:pt x="186" y="231"/>
                  <a:pt x="186" y="231"/>
                  <a:pt x="186" y="231"/>
                </a:cubicBezTo>
                <a:lnTo>
                  <a:pt x="186" y="213"/>
                </a:lnTo>
                <a:close/>
                <a:moveTo>
                  <a:pt x="133" y="231"/>
                </a:moveTo>
                <a:lnTo>
                  <a:pt x="133" y="231"/>
                </a:lnTo>
                <a:cubicBezTo>
                  <a:pt x="142" y="231"/>
                  <a:pt x="142" y="231"/>
                  <a:pt x="142" y="231"/>
                </a:cubicBezTo>
                <a:cubicBezTo>
                  <a:pt x="142" y="213"/>
                  <a:pt x="142" y="213"/>
                  <a:pt x="142" y="213"/>
                </a:cubicBezTo>
                <a:cubicBezTo>
                  <a:pt x="159" y="213"/>
                  <a:pt x="159" y="213"/>
                  <a:pt x="159" y="213"/>
                </a:cubicBezTo>
                <a:cubicBezTo>
                  <a:pt x="159" y="195"/>
                  <a:pt x="159" y="195"/>
                  <a:pt x="159" y="195"/>
                </a:cubicBezTo>
                <a:cubicBezTo>
                  <a:pt x="133" y="195"/>
                  <a:pt x="133" y="195"/>
                  <a:pt x="133" y="195"/>
                </a:cubicBezTo>
                <a:cubicBezTo>
                  <a:pt x="133" y="213"/>
                  <a:pt x="133" y="213"/>
                  <a:pt x="133" y="213"/>
                </a:cubicBezTo>
                <a:cubicBezTo>
                  <a:pt x="115" y="213"/>
                  <a:pt x="115" y="213"/>
                  <a:pt x="115" y="213"/>
                </a:cubicBezTo>
                <a:cubicBezTo>
                  <a:pt x="115" y="231"/>
                  <a:pt x="115" y="231"/>
                  <a:pt x="115" y="231"/>
                </a:cubicBezTo>
                <a:cubicBezTo>
                  <a:pt x="97" y="231"/>
                  <a:pt x="97" y="231"/>
                  <a:pt x="97" y="231"/>
                </a:cubicBezTo>
                <a:cubicBezTo>
                  <a:pt x="97" y="239"/>
                  <a:pt x="97" y="239"/>
                  <a:pt x="97" y="239"/>
                </a:cubicBezTo>
                <a:cubicBezTo>
                  <a:pt x="133" y="239"/>
                  <a:pt x="133" y="239"/>
                  <a:pt x="133" y="239"/>
                </a:cubicBezTo>
                <a:lnTo>
                  <a:pt x="133" y="231"/>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76" name="Freeform 110"/>
          <p:cNvSpPr>
            <a:spLocks noChangeArrowheads="1"/>
          </p:cNvSpPr>
          <p:nvPr/>
        </p:nvSpPr>
        <p:spPr bwMode="auto">
          <a:xfrm>
            <a:off x="7258050" y="2862263"/>
            <a:ext cx="554038" cy="447675"/>
          </a:xfrm>
          <a:custGeom>
            <a:avLst/>
            <a:gdLst>
              <a:gd name="T0" fmla="*/ 444 w 462"/>
              <a:gd name="T1" fmla="*/ 9 h 373"/>
              <a:gd name="T2" fmla="*/ 444 w 462"/>
              <a:gd name="T3" fmla="*/ 9 h 373"/>
              <a:gd name="T4" fmla="*/ 9 w 462"/>
              <a:gd name="T5" fmla="*/ 160 h 373"/>
              <a:gd name="T6" fmla="*/ 9 w 462"/>
              <a:gd name="T7" fmla="*/ 169 h 373"/>
              <a:gd name="T8" fmla="*/ 98 w 462"/>
              <a:gd name="T9" fmla="*/ 213 h 373"/>
              <a:gd name="T10" fmla="*/ 98 w 462"/>
              <a:gd name="T11" fmla="*/ 213 h 373"/>
              <a:gd name="T12" fmla="*/ 160 w 462"/>
              <a:gd name="T13" fmla="*/ 230 h 373"/>
              <a:gd name="T14" fmla="*/ 434 w 462"/>
              <a:gd name="T15" fmla="*/ 35 h 373"/>
              <a:gd name="T16" fmla="*/ 434 w 462"/>
              <a:gd name="T17" fmla="*/ 35 h 373"/>
              <a:gd name="T18" fmla="*/ 240 w 462"/>
              <a:gd name="T19" fmla="*/ 248 h 373"/>
              <a:gd name="T20" fmla="*/ 240 w 462"/>
              <a:gd name="T21" fmla="*/ 248 h 373"/>
              <a:gd name="T22" fmla="*/ 231 w 462"/>
              <a:gd name="T23" fmla="*/ 257 h 373"/>
              <a:gd name="T24" fmla="*/ 240 w 462"/>
              <a:gd name="T25" fmla="*/ 266 h 373"/>
              <a:gd name="T26" fmla="*/ 240 w 462"/>
              <a:gd name="T27" fmla="*/ 266 h 373"/>
              <a:gd name="T28" fmla="*/ 363 w 462"/>
              <a:gd name="T29" fmla="*/ 337 h 373"/>
              <a:gd name="T30" fmla="*/ 390 w 462"/>
              <a:gd name="T31" fmla="*/ 328 h 373"/>
              <a:gd name="T32" fmla="*/ 461 w 462"/>
              <a:gd name="T33" fmla="*/ 18 h 373"/>
              <a:gd name="T34" fmla="*/ 444 w 462"/>
              <a:gd name="T35" fmla="*/ 9 h 373"/>
              <a:gd name="T36" fmla="*/ 160 w 462"/>
              <a:gd name="T37" fmla="*/ 363 h 373"/>
              <a:gd name="T38" fmla="*/ 160 w 462"/>
              <a:gd name="T39" fmla="*/ 363 h 373"/>
              <a:gd name="T40" fmla="*/ 169 w 462"/>
              <a:gd name="T41" fmla="*/ 372 h 373"/>
              <a:gd name="T42" fmla="*/ 240 w 462"/>
              <a:gd name="T43" fmla="*/ 310 h 373"/>
              <a:gd name="T44" fmla="*/ 160 w 462"/>
              <a:gd name="T45" fmla="*/ 266 h 373"/>
              <a:gd name="T46" fmla="*/ 160 w 462"/>
              <a:gd name="T47" fmla="*/ 363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2" h="373">
                <a:moveTo>
                  <a:pt x="444" y="9"/>
                </a:moveTo>
                <a:lnTo>
                  <a:pt x="444" y="9"/>
                </a:lnTo>
                <a:cubicBezTo>
                  <a:pt x="434" y="9"/>
                  <a:pt x="18" y="160"/>
                  <a:pt x="9" y="160"/>
                </a:cubicBezTo>
                <a:cubicBezTo>
                  <a:pt x="0" y="160"/>
                  <a:pt x="0" y="169"/>
                  <a:pt x="9" y="169"/>
                </a:cubicBezTo>
                <a:cubicBezTo>
                  <a:pt x="18" y="177"/>
                  <a:pt x="98" y="213"/>
                  <a:pt x="98" y="213"/>
                </a:cubicBezTo>
                <a:lnTo>
                  <a:pt x="98" y="213"/>
                </a:lnTo>
                <a:cubicBezTo>
                  <a:pt x="160" y="230"/>
                  <a:pt x="160" y="230"/>
                  <a:pt x="160" y="230"/>
                </a:cubicBezTo>
                <a:cubicBezTo>
                  <a:pt x="160" y="230"/>
                  <a:pt x="425" y="35"/>
                  <a:pt x="434" y="35"/>
                </a:cubicBezTo>
                <a:cubicBezTo>
                  <a:pt x="434" y="26"/>
                  <a:pt x="434" y="35"/>
                  <a:pt x="434" y="35"/>
                </a:cubicBezTo>
                <a:lnTo>
                  <a:pt x="240" y="248"/>
                </a:lnTo>
                <a:lnTo>
                  <a:pt x="240" y="248"/>
                </a:lnTo>
                <a:cubicBezTo>
                  <a:pt x="231" y="257"/>
                  <a:pt x="231" y="257"/>
                  <a:pt x="231" y="257"/>
                </a:cubicBezTo>
                <a:cubicBezTo>
                  <a:pt x="240" y="266"/>
                  <a:pt x="240" y="266"/>
                  <a:pt x="240" y="266"/>
                </a:cubicBezTo>
                <a:lnTo>
                  <a:pt x="240" y="266"/>
                </a:lnTo>
                <a:cubicBezTo>
                  <a:pt x="240" y="266"/>
                  <a:pt x="363" y="328"/>
                  <a:pt x="363" y="337"/>
                </a:cubicBezTo>
                <a:cubicBezTo>
                  <a:pt x="372" y="337"/>
                  <a:pt x="381" y="337"/>
                  <a:pt x="390" y="328"/>
                </a:cubicBezTo>
                <a:cubicBezTo>
                  <a:pt x="390" y="319"/>
                  <a:pt x="461" y="26"/>
                  <a:pt x="461" y="18"/>
                </a:cubicBezTo>
                <a:cubicBezTo>
                  <a:pt x="461" y="9"/>
                  <a:pt x="453" y="0"/>
                  <a:pt x="444" y="9"/>
                </a:cubicBezTo>
                <a:close/>
                <a:moveTo>
                  <a:pt x="160" y="363"/>
                </a:moveTo>
                <a:lnTo>
                  <a:pt x="160" y="363"/>
                </a:lnTo>
                <a:cubicBezTo>
                  <a:pt x="160" y="372"/>
                  <a:pt x="160" y="372"/>
                  <a:pt x="169" y="372"/>
                </a:cubicBezTo>
                <a:cubicBezTo>
                  <a:pt x="169" y="363"/>
                  <a:pt x="240" y="310"/>
                  <a:pt x="240" y="310"/>
                </a:cubicBezTo>
                <a:cubicBezTo>
                  <a:pt x="160" y="266"/>
                  <a:pt x="160" y="266"/>
                  <a:pt x="160" y="266"/>
                </a:cubicBezTo>
                <a:lnTo>
                  <a:pt x="160" y="363"/>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77" name="Freeform 111"/>
          <p:cNvSpPr>
            <a:spLocks noChangeArrowheads="1"/>
          </p:cNvSpPr>
          <p:nvPr/>
        </p:nvSpPr>
        <p:spPr bwMode="auto">
          <a:xfrm>
            <a:off x="17999075" y="9952038"/>
            <a:ext cx="428625" cy="520700"/>
          </a:xfrm>
          <a:custGeom>
            <a:avLst/>
            <a:gdLst>
              <a:gd name="T0" fmla="*/ 346 w 355"/>
              <a:gd name="T1" fmla="*/ 283 h 435"/>
              <a:gd name="T2" fmla="*/ 346 w 355"/>
              <a:gd name="T3" fmla="*/ 283 h 435"/>
              <a:gd name="T4" fmla="*/ 178 w 355"/>
              <a:gd name="T5" fmla="*/ 345 h 435"/>
              <a:gd name="T6" fmla="*/ 9 w 355"/>
              <a:gd name="T7" fmla="*/ 283 h 435"/>
              <a:gd name="T8" fmla="*/ 0 w 355"/>
              <a:gd name="T9" fmla="*/ 283 h 435"/>
              <a:gd name="T10" fmla="*/ 0 w 355"/>
              <a:gd name="T11" fmla="*/ 336 h 435"/>
              <a:gd name="T12" fmla="*/ 178 w 355"/>
              <a:gd name="T13" fmla="*/ 434 h 435"/>
              <a:gd name="T14" fmla="*/ 354 w 355"/>
              <a:gd name="T15" fmla="*/ 336 h 435"/>
              <a:gd name="T16" fmla="*/ 354 w 355"/>
              <a:gd name="T17" fmla="*/ 283 h 435"/>
              <a:gd name="T18" fmla="*/ 346 w 355"/>
              <a:gd name="T19" fmla="*/ 283 h 435"/>
              <a:gd name="T20" fmla="*/ 346 w 355"/>
              <a:gd name="T21" fmla="*/ 160 h 435"/>
              <a:gd name="T22" fmla="*/ 346 w 355"/>
              <a:gd name="T23" fmla="*/ 160 h 435"/>
              <a:gd name="T24" fmla="*/ 178 w 355"/>
              <a:gd name="T25" fmla="*/ 213 h 435"/>
              <a:gd name="T26" fmla="*/ 9 w 355"/>
              <a:gd name="T27" fmla="*/ 160 h 435"/>
              <a:gd name="T28" fmla="*/ 0 w 355"/>
              <a:gd name="T29" fmla="*/ 160 h 435"/>
              <a:gd name="T30" fmla="*/ 0 w 355"/>
              <a:gd name="T31" fmla="*/ 222 h 435"/>
              <a:gd name="T32" fmla="*/ 178 w 355"/>
              <a:gd name="T33" fmla="*/ 292 h 435"/>
              <a:gd name="T34" fmla="*/ 354 w 355"/>
              <a:gd name="T35" fmla="*/ 222 h 435"/>
              <a:gd name="T36" fmla="*/ 354 w 355"/>
              <a:gd name="T37" fmla="*/ 160 h 435"/>
              <a:gd name="T38" fmla="*/ 346 w 355"/>
              <a:gd name="T39" fmla="*/ 160 h 435"/>
              <a:gd name="T40" fmla="*/ 178 w 355"/>
              <a:gd name="T41" fmla="*/ 0 h 435"/>
              <a:gd name="T42" fmla="*/ 178 w 355"/>
              <a:gd name="T43" fmla="*/ 0 h 435"/>
              <a:gd name="T44" fmla="*/ 0 w 355"/>
              <a:gd name="T45" fmla="*/ 62 h 435"/>
              <a:gd name="T46" fmla="*/ 0 w 355"/>
              <a:gd name="T47" fmla="*/ 97 h 435"/>
              <a:gd name="T48" fmla="*/ 178 w 355"/>
              <a:gd name="T49" fmla="*/ 160 h 435"/>
              <a:gd name="T50" fmla="*/ 354 w 355"/>
              <a:gd name="T51" fmla="*/ 97 h 435"/>
              <a:gd name="T52" fmla="*/ 354 w 355"/>
              <a:gd name="T53" fmla="*/ 62 h 435"/>
              <a:gd name="T54" fmla="*/ 178 w 355"/>
              <a:gd name="T55" fmla="*/ 0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5" h="435">
                <a:moveTo>
                  <a:pt x="346" y="283"/>
                </a:moveTo>
                <a:lnTo>
                  <a:pt x="346" y="283"/>
                </a:lnTo>
                <a:cubicBezTo>
                  <a:pt x="328" y="319"/>
                  <a:pt x="257" y="345"/>
                  <a:pt x="178" y="345"/>
                </a:cubicBezTo>
                <a:cubicBezTo>
                  <a:pt x="97" y="345"/>
                  <a:pt x="36" y="319"/>
                  <a:pt x="9" y="283"/>
                </a:cubicBezTo>
                <a:cubicBezTo>
                  <a:pt x="9" y="275"/>
                  <a:pt x="0" y="283"/>
                  <a:pt x="0" y="283"/>
                </a:cubicBezTo>
                <a:cubicBezTo>
                  <a:pt x="0" y="292"/>
                  <a:pt x="0" y="336"/>
                  <a:pt x="0" y="336"/>
                </a:cubicBezTo>
                <a:cubicBezTo>
                  <a:pt x="0" y="381"/>
                  <a:pt x="80" y="434"/>
                  <a:pt x="178" y="434"/>
                </a:cubicBezTo>
                <a:cubicBezTo>
                  <a:pt x="275" y="434"/>
                  <a:pt x="354" y="381"/>
                  <a:pt x="354" y="336"/>
                </a:cubicBezTo>
                <a:cubicBezTo>
                  <a:pt x="354" y="336"/>
                  <a:pt x="354" y="292"/>
                  <a:pt x="354" y="283"/>
                </a:cubicBezTo>
                <a:cubicBezTo>
                  <a:pt x="354" y="283"/>
                  <a:pt x="346" y="275"/>
                  <a:pt x="346" y="283"/>
                </a:cubicBezTo>
                <a:close/>
                <a:moveTo>
                  <a:pt x="346" y="160"/>
                </a:moveTo>
                <a:lnTo>
                  <a:pt x="346" y="160"/>
                </a:lnTo>
                <a:cubicBezTo>
                  <a:pt x="328" y="186"/>
                  <a:pt x="257" y="213"/>
                  <a:pt x="178" y="213"/>
                </a:cubicBezTo>
                <a:cubicBezTo>
                  <a:pt x="97" y="213"/>
                  <a:pt x="36" y="186"/>
                  <a:pt x="9" y="160"/>
                </a:cubicBezTo>
                <a:cubicBezTo>
                  <a:pt x="9" y="151"/>
                  <a:pt x="0" y="160"/>
                  <a:pt x="0" y="160"/>
                </a:cubicBezTo>
                <a:lnTo>
                  <a:pt x="0" y="222"/>
                </a:lnTo>
                <a:cubicBezTo>
                  <a:pt x="0" y="257"/>
                  <a:pt x="80" y="292"/>
                  <a:pt x="178" y="292"/>
                </a:cubicBezTo>
                <a:cubicBezTo>
                  <a:pt x="275" y="292"/>
                  <a:pt x="354" y="257"/>
                  <a:pt x="354" y="222"/>
                </a:cubicBezTo>
                <a:lnTo>
                  <a:pt x="354" y="160"/>
                </a:lnTo>
                <a:cubicBezTo>
                  <a:pt x="354" y="160"/>
                  <a:pt x="346" y="151"/>
                  <a:pt x="346" y="160"/>
                </a:cubicBezTo>
                <a:close/>
                <a:moveTo>
                  <a:pt x="178" y="0"/>
                </a:moveTo>
                <a:lnTo>
                  <a:pt x="178" y="0"/>
                </a:lnTo>
                <a:cubicBezTo>
                  <a:pt x="80" y="0"/>
                  <a:pt x="0" y="26"/>
                  <a:pt x="0" y="62"/>
                </a:cubicBezTo>
                <a:cubicBezTo>
                  <a:pt x="0" y="97"/>
                  <a:pt x="0" y="97"/>
                  <a:pt x="0" y="97"/>
                </a:cubicBezTo>
                <a:cubicBezTo>
                  <a:pt x="0" y="133"/>
                  <a:pt x="80" y="160"/>
                  <a:pt x="178" y="160"/>
                </a:cubicBezTo>
                <a:cubicBezTo>
                  <a:pt x="275" y="160"/>
                  <a:pt x="354" y="133"/>
                  <a:pt x="354" y="97"/>
                </a:cubicBezTo>
                <a:cubicBezTo>
                  <a:pt x="354" y="62"/>
                  <a:pt x="354" y="62"/>
                  <a:pt x="354" y="62"/>
                </a:cubicBezTo>
                <a:cubicBezTo>
                  <a:pt x="354" y="26"/>
                  <a:pt x="275" y="0"/>
                  <a:pt x="178" y="0"/>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78" name="Freeform 112"/>
          <p:cNvSpPr>
            <a:spLocks noChangeArrowheads="1"/>
          </p:cNvSpPr>
          <p:nvPr/>
        </p:nvSpPr>
        <p:spPr bwMode="auto">
          <a:xfrm>
            <a:off x="1366838" y="7564438"/>
            <a:ext cx="461962" cy="533400"/>
          </a:xfrm>
          <a:custGeom>
            <a:avLst/>
            <a:gdLst>
              <a:gd name="T0" fmla="*/ 345 w 390"/>
              <a:gd name="T1" fmla="*/ 0 h 444"/>
              <a:gd name="T2" fmla="*/ 0 w 390"/>
              <a:gd name="T3" fmla="*/ 53 h 444"/>
              <a:gd name="T4" fmla="*/ 44 w 390"/>
              <a:gd name="T5" fmla="*/ 443 h 444"/>
              <a:gd name="T6" fmla="*/ 389 w 390"/>
              <a:gd name="T7" fmla="*/ 399 h 444"/>
              <a:gd name="T8" fmla="*/ 345 w 390"/>
              <a:gd name="T9" fmla="*/ 0 h 444"/>
              <a:gd name="T10" fmla="*/ 345 w 390"/>
              <a:gd name="T11" fmla="*/ 399 h 444"/>
              <a:gd name="T12" fmla="*/ 44 w 390"/>
              <a:gd name="T13" fmla="*/ 53 h 444"/>
              <a:gd name="T14" fmla="*/ 345 w 390"/>
              <a:gd name="T15" fmla="*/ 399 h 444"/>
              <a:gd name="T16" fmla="*/ 221 w 390"/>
              <a:gd name="T17" fmla="*/ 275 h 444"/>
              <a:gd name="T18" fmla="*/ 97 w 390"/>
              <a:gd name="T19" fmla="*/ 302 h 444"/>
              <a:gd name="T20" fmla="*/ 221 w 390"/>
              <a:gd name="T21" fmla="*/ 275 h 444"/>
              <a:gd name="T22" fmla="*/ 292 w 390"/>
              <a:gd name="T23" fmla="*/ 177 h 444"/>
              <a:gd name="T24" fmla="*/ 195 w 390"/>
              <a:gd name="T25" fmla="*/ 196 h 444"/>
              <a:gd name="T26" fmla="*/ 292 w 390"/>
              <a:gd name="T27" fmla="*/ 177 h 444"/>
              <a:gd name="T28" fmla="*/ 195 w 390"/>
              <a:gd name="T29" fmla="*/ 151 h 444"/>
              <a:gd name="T30" fmla="*/ 292 w 390"/>
              <a:gd name="T31" fmla="*/ 98 h 444"/>
              <a:gd name="T32" fmla="*/ 195 w 390"/>
              <a:gd name="T33" fmla="*/ 151 h 444"/>
              <a:gd name="T34" fmla="*/ 168 w 390"/>
              <a:gd name="T35" fmla="*/ 98 h 444"/>
              <a:gd name="T36" fmla="*/ 97 w 390"/>
              <a:gd name="T37" fmla="*/ 196 h 444"/>
              <a:gd name="T38" fmla="*/ 168 w 390"/>
              <a:gd name="T39" fmla="*/ 98 h 444"/>
              <a:gd name="T40" fmla="*/ 141 w 390"/>
              <a:gd name="T41" fmla="*/ 222 h 444"/>
              <a:gd name="T42" fmla="*/ 97 w 390"/>
              <a:gd name="T43" fmla="*/ 249 h 444"/>
              <a:gd name="T44" fmla="*/ 141 w 390"/>
              <a:gd name="T45" fmla="*/ 222 h 444"/>
              <a:gd name="T46" fmla="*/ 168 w 390"/>
              <a:gd name="T47" fmla="*/ 249 h 444"/>
              <a:gd name="T48" fmla="*/ 292 w 390"/>
              <a:gd name="T49" fmla="*/ 222 h 444"/>
              <a:gd name="T50" fmla="*/ 168 w 390"/>
              <a:gd name="T51" fmla="*/ 249 h 444"/>
              <a:gd name="T52" fmla="*/ 292 w 390"/>
              <a:gd name="T53" fmla="*/ 319 h 444"/>
              <a:gd name="T54" fmla="*/ 97 w 390"/>
              <a:gd name="T55" fmla="*/ 346 h 444"/>
              <a:gd name="T56" fmla="*/ 292 w 390"/>
              <a:gd name="T57" fmla="*/ 319 h 444"/>
              <a:gd name="T58" fmla="*/ 248 w 390"/>
              <a:gd name="T59" fmla="*/ 302 h 444"/>
              <a:gd name="T60" fmla="*/ 292 w 390"/>
              <a:gd name="T61" fmla="*/ 275 h 444"/>
              <a:gd name="T62" fmla="*/ 248 w 390"/>
              <a:gd name="T63" fmla="*/ 302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0" h="444">
                <a:moveTo>
                  <a:pt x="345" y="0"/>
                </a:moveTo>
                <a:lnTo>
                  <a:pt x="345" y="0"/>
                </a:lnTo>
                <a:cubicBezTo>
                  <a:pt x="44" y="0"/>
                  <a:pt x="44" y="0"/>
                  <a:pt x="44" y="0"/>
                </a:cubicBezTo>
                <a:cubicBezTo>
                  <a:pt x="17" y="0"/>
                  <a:pt x="0" y="27"/>
                  <a:pt x="0" y="53"/>
                </a:cubicBezTo>
                <a:cubicBezTo>
                  <a:pt x="0" y="399"/>
                  <a:pt x="0" y="399"/>
                  <a:pt x="0" y="399"/>
                </a:cubicBezTo>
                <a:cubicBezTo>
                  <a:pt x="0" y="425"/>
                  <a:pt x="17" y="443"/>
                  <a:pt x="44" y="443"/>
                </a:cubicBezTo>
                <a:cubicBezTo>
                  <a:pt x="345" y="443"/>
                  <a:pt x="345" y="443"/>
                  <a:pt x="345" y="443"/>
                </a:cubicBezTo>
                <a:cubicBezTo>
                  <a:pt x="372" y="443"/>
                  <a:pt x="389" y="425"/>
                  <a:pt x="389" y="399"/>
                </a:cubicBezTo>
                <a:cubicBezTo>
                  <a:pt x="389" y="53"/>
                  <a:pt x="389" y="53"/>
                  <a:pt x="389" y="53"/>
                </a:cubicBezTo>
                <a:cubicBezTo>
                  <a:pt x="389" y="27"/>
                  <a:pt x="372" y="0"/>
                  <a:pt x="345" y="0"/>
                </a:cubicBezTo>
                <a:close/>
                <a:moveTo>
                  <a:pt x="345" y="399"/>
                </a:moveTo>
                <a:lnTo>
                  <a:pt x="345" y="399"/>
                </a:lnTo>
                <a:cubicBezTo>
                  <a:pt x="44" y="399"/>
                  <a:pt x="44" y="399"/>
                  <a:pt x="44" y="399"/>
                </a:cubicBezTo>
                <a:cubicBezTo>
                  <a:pt x="44" y="53"/>
                  <a:pt x="44" y="53"/>
                  <a:pt x="44" y="53"/>
                </a:cubicBezTo>
                <a:cubicBezTo>
                  <a:pt x="345" y="53"/>
                  <a:pt x="345" y="53"/>
                  <a:pt x="345" y="53"/>
                </a:cubicBezTo>
                <a:lnTo>
                  <a:pt x="345" y="399"/>
                </a:lnTo>
                <a:close/>
                <a:moveTo>
                  <a:pt x="221" y="275"/>
                </a:moveTo>
                <a:lnTo>
                  <a:pt x="221" y="275"/>
                </a:lnTo>
                <a:cubicBezTo>
                  <a:pt x="97" y="275"/>
                  <a:pt x="97" y="275"/>
                  <a:pt x="97" y="275"/>
                </a:cubicBezTo>
                <a:cubicBezTo>
                  <a:pt x="97" y="302"/>
                  <a:pt x="97" y="302"/>
                  <a:pt x="97" y="302"/>
                </a:cubicBezTo>
                <a:cubicBezTo>
                  <a:pt x="221" y="302"/>
                  <a:pt x="221" y="302"/>
                  <a:pt x="221" y="302"/>
                </a:cubicBezTo>
                <a:lnTo>
                  <a:pt x="221" y="275"/>
                </a:lnTo>
                <a:close/>
                <a:moveTo>
                  <a:pt x="292" y="177"/>
                </a:moveTo>
                <a:lnTo>
                  <a:pt x="292" y="177"/>
                </a:lnTo>
                <a:cubicBezTo>
                  <a:pt x="195" y="177"/>
                  <a:pt x="195" y="177"/>
                  <a:pt x="195" y="177"/>
                </a:cubicBezTo>
                <a:cubicBezTo>
                  <a:pt x="195" y="196"/>
                  <a:pt x="195" y="196"/>
                  <a:pt x="195" y="196"/>
                </a:cubicBezTo>
                <a:cubicBezTo>
                  <a:pt x="292" y="196"/>
                  <a:pt x="292" y="196"/>
                  <a:pt x="292" y="196"/>
                </a:cubicBezTo>
                <a:lnTo>
                  <a:pt x="292" y="177"/>
                </a:lnTo>
                <a:close/>
                <a:moveTo>
                  <a:pt x="195" y="151"/>
                </a:moveTo>
                <a:lnTo>
                  <a:pt x="195" y="151"/>
                </a:lnTo>
                <a:cubicBezTo>
                  <a:pt x="292" y="151"/>
                  <a:pt x="292" y="151"/>
                  <a:pt x="292" y="151"/>
                </a:cubicBezTo>
                <a:cubicBezTo>
                  <a:pt x="292" y="98"/>
                  <a:pt x="292" y="98"/>
                  <a:pt x="292" y="98"/>
                </a:cubicBezTo>
                <a:cubicBezTo>
                  <a:pt x="195" y="98"/>
                  <a:pt x="195" y="98"/>
                  <a:pt x="195" y="98"/>
                </a:cubicBezTo>
                <a:lnTo>
                  <a:pt x="195" y="151"/>
                </a:lnTo>
                <a:close/>
                <a:moveTo>
                  <a:pt x="168" y="98"/>
                </a:moveTo>
                <a:lnTo>
                  <a:pt x="168" y="98"/>
                </a:lnTo>
                <a:cubicBezTo>
                  <a:pt x="97" y="98"/>
                  <a:pt x="97" y="98"/>
                  <a:pt x="97" y="98"/>
                </a:cubicBezTo>
                <a:cubicBezTo>
                  <a:pt x="97" y="196"/>
                  <a:pt x="97" y="196"/>
                  <a:pt x="97" y="196"/>
                </a:cubicBezTo>
                <a:cubicBezTo>
                  <a:pt x="168" y="196"/>
                  <a:pt x="168" y="196"/>
                  <a:pt x="168" y="196"/>
                </a:cubicBezTo>
                <a:lnTo>
                  <a:pt x="168" y="98"/>
                </a:lnTo>
                <a:close/>
                <a:moveTo>
                  <a:pt x="141" y="222"/>
                </a:moveTo>
                <a:lnTo>
                  <a:pt x="141" y="222"/>
                </a:lnTo>
                <a:cubicBezTo>
                  <a:pt x="97" y="222"/>
                  <a:pt x="97" y="222"/>
                  <a:pt x="97" y="222"/>
                </a:cubicBezTo>
                <a:cubicBezTo>
                  <a:pt x="97" y="249"/>
                  <a:pt x="97" y="249"/>
                  <a:pt x="97" y="249"/>
                </a:cubicBezTo>
                <a:cubicBezTo>
                  <a:pt x="141" y="249"/>
                  <a:pt x="141" y="249"/>
                  <a:pt x="141" y="249"/>
                </a:cubicBezTo>
                <a:lnTo>
                  <a:pt x="141" y="222"/>
                </a:lnTo>
                <a:close/>
                <a:moveTo>
                  <a:pt x="168" y="249"/>
                </a:moveTo>
                <a:lnTo>
                  <a:pt x="168" y="249"/>
                </a:lnTo>
                <a:cubicBezTo>
                  <a:pt x="292" y="249"/>
                  <a:pt x="292" y="249"/>
                  <a:pt x="292" y="249"/>
                </a:cubicBezTo>
                <a:cubicBezTo>
                  <a:pt x="292" y="222"/>
                  <a:pt x="292" y="222"/>
                  <a:pt x="292" y="222"/>
                </a:cubicBezTo>
                <a:cubicBezTo>
                  <a:pt x="168" y="222"/>
                  <a:pt x="168" y="222"/>
                  <a:pt x="168" y="222"/>
                </a:cubicBezTo>
                <a:lnTo>
                  <a:pt x="168" y="249"/>
                </a:lnTo>
                <a:close/>
                <a:moveTo>
                  <a:pt x="292" y="319"/>
                </a:moveTo>
                <a:lnTo>
                  <a:pt x="292" y="319"/>
                </a:lnTo>
                <a:cubicBezTo>
                  <a:pt x="97" y="319"/>
                  <a:pt x="97" y="319"/>
                  <a:pt x="97" y="319"/>
                </a:cubicBezTo>
                <a:cubicBezTo>
                  <a:pt x="97" y="346"/>
                  <a:pt x="97" y="346"/>
                  <a:pt x="97" y="346"/>
                </a:cubicBezTo>
                <a:cubicBezTo>
                  <a:pt x="292" y="346"/>
                  <a:pt x="292" y="346"/>
                  <a:pt x="292" y="346"/>
                </a:cubicBezTo>
                <a:lnTo>
                  <a:pt x="292" y="319"/>
                </a:lnTo>
                <a:close/>
                <a:moveTo>
                  <a:pt x="248" y="302"/>
                </a:moveTo>
                <a:lnTo>
                  <a:pt x="248" y="302"/>
                </a:lnTo>
                <a:cubicBezTo>
                  <a:pt x="292" y="302"/>
                  <a:pt x="292" y="302"/>
                  <a:pt x="292" y="302"/>
                </a:cubicBezTo>
                <a:cubicBezTo>
                  <a:pt x="292" y="275"/>
                  <a:pt x="292" y="275"/>
                  <a:pt x="292" y="275"/>
                </a:cubicBezTo>
                <a:cubicBezTo>
                  <a:pt x="248" y="275"/>
                  <a:pt x="248" y="275"/>
                  <a:pt x="248" y="275"/>
                </a:cubicBezTo>
                <a:lnTo>
                  <a:pt x="248" y="302"/>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80" name="Freeform 114"/>
          <p:cNvSpPr>
            <a:spLocks noChangeArrowheads="1"/>
          </p:cNvSpPr>
          <p:nvPr/>
        </p:nvSpPr>
        <p:spPr bwMode="auto">
          <a:xfrm>
            <a:off x="15565438" y="6357938"/>
            <a:ext cx="555625" cy="584200"/>
          </a:xfrm>
          <a:custGeom>
            <a:avLst/>
            <a:gdLst>
              <a:gd name="T0" fmla="*/ 443 w 462"/>
              <a:gd name="T1" fmla="*/ 301 h 488"/>
              <a:gd name="T2" fmla="*/ 443 w 462"/>
              <a:gd name="T3" fmla="*/ 301 h 488"/>
              <a:gd name="T4" fmla="*/ 408 w 462"/>
              <a:gd name="T5" fmla="*/ 266 h 488"/>
              <a:gd name="T6" fmla="*/ 408 w 462"/>
              <a:gd name="T7" fmla="*/ 221 h 488"/>
              <a:gd name="T8" fmla="*/ 443 w 462"/>
              <a:gd name="T9" fmla="*/ 186 h 488"/>
              <a:gd name="T10" fmla="*/ 443 w 462"/>
              <a:gd name="T11" fmla="*/ 160 h 488"/>
              <a:gd name="T12" fmla="*/ 381 w 462"/>
              <a:gd name="T13" fmla="*/ 151 h 488"/>
              <a:gd name="T14" fmla="*/ 364 w 462"/>
              <a:gd name="T15" fmla="*/ 124 h 488"/>
              <a:gd name="T16" fmla="*/ 390 w 462"/>
              <a:gd name="T17" fmla="*/ 36 h 488"/>
              <a:gd name="T18" fmla="*/ 381 w 462"/>
              <a:gd name="T19" fmla="*/ 27 h 488"/>
              <a:gd name="T20" fmla="*/ 311 w 462"/>
              <a:gd name="T21" fmla="*/ 71 h 488"/>
              <a:gd name="T22" fmla="*/ 267 w 462"/>
              <a:gd name="T23" fmla="*/ 53 h 488"/>
              <a:gd name="T24" fmla="*/ 248 w 462"/>
              <a:gd name="T25" fmla="*/ 17 h 488"/>
              <a:gd name="T26" fmla="*/ 213 w 462"/>
              <a:gd name="T27" fmla="*/ 17 h 488"/>
              <a:gd name="T28" fmla="*/ 195 w 462"/>
              <a:gd name="T29" fmla="*/ 53 h 488"/>
              <a:gd name="T30" fmla="*/ 151 w 462"/>
              <a:gd name="T31" fmla="*/ 71 h 488"/>
              <a:gd name="T32" fmla="*/ 116 w 462"/>
              <a:gd name="T33" fmla="*/ 53 h 488"/>
              <a:gd name="T34" fmla="*/ 89 w 462"/>
              <a:gd name="T35" fmla="*/ 71 h 488"/>
              <a:gd name="T36" fmla="*/ 89 w 462"/>
              <a:gd name="T37" fmla="*/ 106 h 488"/>
              <a:gd name="T38" fmla="*/ 63 w 462"/>
              <a:gd name="T39" fmla="*/ 142 h 488"/>
              <a:gd name="T40" fmla="*/ 18 w 462"/>
              <a:gd name="T41" fmla="*/ 160 h 488"/>
              <a:gd name="T42" fmla="*/ 18 w 462"/>
              <a:gd name="T43" fmla="*/ 186 h 488"/>
              <a:gd name="T44" fmla="*/ 63 w 462"/>
              <a:gd name="T45" fmla="*/ 221 h 488"/>
              <a:gd name="T46" fmla="*/ 63 w 462"/>
              <a:gd name="T47" fmla="*/ 266 h 488"/>
              <a:gd name="T48" fmla="*/ 18 w 462"/>
              <a:gd name="T49" fmla="*/ 301 h 488"/>
              <a:gd name="T50" fmla="*/ 27 w 462"/>
              <a:gd name="T51" fmla="*/ 319 h 488"/>
              <a:gd name="T52" fmla="*/ 71 w 462"/>
              <a:gd name="T53" fmla="*/ 328 h 488"/>
              <a:gd name="T54" fmla="*/ 98 w 462"/>
              <a:gd name="T55" fmla="*/ 364 h 488"/>
              <a:gd name="T56" fmla="*/ 71 w 462"/>
              <a:gd name="T57" fmla="*/ 443 h 488"/>
              <a:gd name="T58" fmla="*/ 89 w 462"/>
              <a:gd name="T59" fmla="*/ 461 h 488"/>
              <a:gd name="T60" fmla="*/ 142 w 462"/>
              <a:gd name="T61" fmla="*/ 425 h 488"/>
              <a:gd name="T62" fmla="*/ 186 w 462"/>
              <a:gd name="T63" fmla="*/ 434 h 488"/>
              <a:gd name="T64" fmla="*/ 213 w 462"/>
              <a:gd name="T65" fmla="*/ 470 h 488"/>
              <a:gd name="T66" fmla="*/ 248 w 462"/>
              <a:gd name="T67" fmla="*/ 470 h 488"/>
              <a:gd name="T68" fmla="*/ 267 w 462"/>
              <a:gd name="T69" fmla="*/ 425 h 488"/>
              <a:gd name="T70" fmla="*/ 311 w 462"/>
              <a:gd name="T71" fmla="*/ 408 h 488"/>
              <a:gd name="T72" fmla="*/ 355 w 462"/>
              <a:gd name="T73" fmla="*/ 434 h 488"/>
              <a:gd name="T74" fmla="*/ 373 w 462"/>
              <a:gd name="T75" fmla="*/ 417 h 488"/>
              <a:gd name="T76" fmla="*/ 373 w 462"/>
              <a:gd name="T77" fmla="*/ 372 h 488"/>
              <a:gd name="T78" fmla="*/ 399 w 462"/>
              <a:gd name="T79" fmla="*/ 337 h 488"/>
              <a:gd name="T80" fmla="*/ 443 w 462"/>
              <a:gd name="T81" fmla="*/ 328 h 488"/>
              <a:gd name="T82" fmla="*/ 443 w 462"/>
              <a:gd name="T83" fmla="*/ 301 h 488"/>
              <a:gd name="T84" fmla="*/ 257 w 462"/>
              <a:gd name="T85" fmla="*/ 346 h 488"/>
              <a:gd name="T86" fmla="*/ 257 w 462"/>
              <a:gd name="T87" fmla="*/ 346 h 488"/>
              <a:gd name="T88" fmla="*/ 204 w 462"/>
              <a:gd name="T89" fmla="*/ 346 h 488"/>
              <a:gd name="T90" fmla="*/ 204 w 462"/>
              <a:gd name="T91" fmla="*/ 292 h 488"/>
              <a:gd name="T92" fmla="*/ 257 w 462"/>
              <a:gd name="T93" fmla="*/ 292 h 488"/>
              <a:gd name="T94" fmla="*/ 257 w 462"/>
              <a:gd name="T95" fmla="*/ 346 h 488"/>
              <a:gd name="T96" fmla="*/ 257 w 462"/>
              <a:gd name="T97" fmla="*/ 266 h 488"/>
              <a:gd name="T98" fmla="*/ 257 w 462"/>
              <a:gd name="T99" fmla="*/ 266 h 488"/>
              <a:gd name="T100" fmla="*/ 204 w 462"/>
              <a:gd name="T101" fmla="*/ 266 h 488"/>
              <a:gd name="T102" fmla="*/ 204 w 462"/>
              <a:gd name="T103" fmla="*/ 133 h 488"/>
              <a:gd name="T104" fmla="*/ 257 w 462"/>
              <a:gd name="T105" fmla="*/ 133 h 488"/>
              <a:gd name="T106" fmla="*/ 257 w 462"/>
              <a:gd name="T107" fmla="*/ 266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62" h="488">
                <a:moveTo>
                  <a:pt x="443" y="301"/>
                </a:moveTo>
                <a:lnTo>
                  <a:pt x="443" y="301"/>
                </a:lnTo>
                <a:cubicBezTo>
                  <a:pt x="408" y="266"/>
                  <a:pt x="408" y="266"/>
                  <a:pt x="408" y="266"/>
                </a:cubicBezTo>
                <a:cubicBezTo>
                  <a:pt x="390" y="248"/>
                  <a:pt x="390" y="230"/>
                  <a:pt x="408" y="221"/>
                </a:cubicBezTo>
                <a:cubicBezTo>
                  <a:pt x="443" y="186"/>
                  <a:pt x="443" y="186"/>
                  <a:pt x="443" y="186"/>
                </a:cubicBezTo>
                <a:cubicBezTo>
                  <a:pt x="461" y="168"/>
                  <a:pt x="452" y="160"/>
                  <a:pt x="443" y="160"/>
                </a:cubicBezTo>
                <a:cubicBezTo>
                  <a:pt x="381" y="151"/>
                  <a:pt x="381" y="151"/>
                  <a:pt x="381" y="151"/>
                </a:cubicBezTo>
                <a:cubicBezTo>
                  <a:pt x="364" y="151"/>
                  <a:pt x="355" y="142"/>
                  <a:pt x="364" y="124"/>
                </a:cubicBezTo>
                <a:cubicBezTo>
                  <a:pt x="390" y="36"/>
                  <a:pt x="390" y="36"/>
                  <a:pt x="390" y="36"/>
                </a:cubicBezTo>
                <a:cubicBezTo>
                  <a:pt x="399" y="27"/>
                  <a:pt x="390" y="17"/>
                  <a:pt x="381" y="27"/>
                </a:cubicBezTo>
                <a:cubicBezTo>
                  <a:pt x="311" y="71"/>
                  <a:pt x="311" y="71"/>
                  <a:pt x="311" y="71"/>
                </a:cubicBezTo>
                <a:cubicBezTo>
                  <a:pt x="292" y="80"/>
                  <a:pt x="275" y="71"/>
                  <a:pt x="267" y="53"/>
                </a:cubicBezTo>
                <a:cubicBezTo>
                  <a:pt x="248" y="17"/>
                  <a:pt x="248" y="17"/>
                  <a:pt x="248" y="17"/>
                </a:cubicBezTo>
                <a:cubicBezTo>
                  <a:pt x="239" y="0"/>
                  <a:pt x="222" y="0"/>
                  <a:pt x="213" y="17"/>
                </a:cubicBezTo>
                <a:cubicBezTo>
                  <a:pt x="195" y="53"/>
                  <a:pt x="195" y="53"/>
                  <a:pt x="195" y="53"/>
                </a:cubicBezTo>
                <a:cubicBezTo>
                  <a:pt x="186" y="71"/>
                  <a:pt x="169" y="71"/>
                  <a:pt x="151" y="71"/>
                </a:cubicBezTo>
                <a:cubicBezTo>
                  <a:pt x="116" y="53"/>
                  <a:pt x="116" y="53"/>
                  <a:pt x="116" y="53"/>
                </a:cubicBezTo>
                <a:cubicBezTo>
                  <a:pt x="98" y="45"/>
                  <a:pt x="80" y="53"/>
                  <a:pt x="89" y="71"/>
                </a:cubicBezTo>
                <a:cubicBezTo>
                  <a:pt x="89" y="106"/>
                  <a:pt x="89" y="106"/>
                  <a:pt x="89" y="106"/>
                </a:cubicBezTo>
                <a:cubicBezTo>
                  <a:pt x="89" y="124"/>
                  <a:pt x="80" y="142"/>
                  <a:pt x="63" y="142"/>
                </a:cubicBezTo>
                <a:cubicBezTo>
                  <a:pt x="18" y="160"/>
                  <a:pt x="18" y="160"/>
                  <a:pt x="18" y="160"/>
                </a:cubicBezTo>
                <a:cubicBezTo>
                  <a:pt x="9" y="160"/>
                  <a:pt x="0" y="168"/>
                  <a:pt x="18" y="186"/>
                </a:cubicBezTo>
                <a:cubicBezTo>
                  <a:pt x="63" y="221"/>
                  <a:pt x="63" y="221"/>
                  <a:pt x="63" y="221"/>
                </a:cubicBezTo>
                <a:cubicBezTo>
                  <a:pt x="71" y="230"/>
                  <a:pt x="71" y="248"/>
                  <a:pt x="63" y="266"/>
                </a:cubicBezTo>
                <a:cubicBezTo>
                  <a:pt x="18" y="301"/>
                  <a:pt x="18" y="301"/>
                  <a:pt x="18" y="301"/>
                </a:cubicBezTo>
                <a:cubicBezTo>
                  <a:pt x="0" y="311"/>
                  <a:pt x="9" y="319"/>
                  <a:pt x="27" y="319"/>
                </a:cubicBezTo>
                <a:cubicBezTo>
                  <a:pt x="71" y="328"/>
                  <a:pt x="71" y="328"/>
                  <a:pt x="71" y="328"/>
                </a:cubicBezTo>
                <a:cubicBezTo>
                  <a:pt x="89" y="328"/>
                  <a:pt x="98" y="346"/>
                  <a:pt x="98" y="364"/>
                </a:cubicBezTo>
                <a:cubicBezTo>
                  <a:pt x="71" y="443"/>
                  <a:pt x="71" y="443"/>
                  <a:pt x="71" y="443"/>
                </a:cubicBezTo>
                <a:cubicBezTo>
                  <a:pt x="63" y="461"/>
                  <a:pt x="71" y="461"/>
                  <a:pt x="89" y="461"/>
                </a:cubicBezTo>
                <a:cubicBezTo>
                  <a:pt x="142" y="425"/>
                  <a:pt x="142" y="425"/>
                  <a:pt x="142" y="425"/>
                </a:cubicBezTo>
                <a:cubicBezTo>
                  <a:pt x="160" y="417"/>
                  <a:pt x="177" y="417"/>
                  <a:pt x="186" y="434"/>
                </a:cubicBezTo>
                <a:cubicBezTo>
                  <a:pt x="213" y="470"/>
                  <a:pt x="213" y="470"/>
                  <a:pt x="213" y="470"/>
                </a:cubicBezTo>
                <a:cubicBezTo>
                  <a:pt x="222" y="487"/>
                  <a:pt x="239" y="478"/>
                  <a:pt x="248" y="470"/>
                </a:cubicBezTo>
                <a:cubicBezTo>
                  <a:pt x="267" y="425"/>
                  <a:pt x="267" y="425"/>
                  <a:pt x="267" y="425"/>
                </a:cubicBezTo>
                <a:cubicBezTo>
                  <a:pt x="275" y="408"/>
                  <a:pt x="292" y="408"/>
                  <a:pt x="311" y="408"/>
                </a:cubicBezTo>
                <a:cubicBezTo>
                  <a:pt x="355" y="434"/>
                  <a:pt x="355" y="434"/>
                  <a:pt x="355" y="434"/>
                </a:cubicBezTo>
                <a:cubicBezTo>
                  <a:pt x="364" y="443"/>
                  <a:pt x="381" y="434"/>
                  <a:pt x="373" y="417"/>
                </a:cubicBezTo>
                <a:cubicBezTo>
                  <a:pt x="373" y="372"/>
                  <a:pt x="373" y="372"/>
                  <a:pt x="373" y="372"/>
                </a:cubicBezTo>
                <a:cubicBezTo>
                  <a:pt x="373" y="364"/>
                  <a:pt x="390" y="346"/>
                  <a:pt x="399" y="337"/>
                </a:cubicBezTo>
                <a:cubicBezTo>
                  <a:pt x="443" y="328"/>
                  <a:pt x="443" y="328"/>
                  <a:pt x="443" y="328"/>
                </a:cubicBezTo>
                <a:cubicBezTo>
                  <a:pt x="452" y="319"/>
                  <a:pt x="461" y="311"/>
                  <a:pt x="443" y="301"/>
                </a:cubicBezTo>
                <a:close/>
                <a:moveTo>
                  <a:pt x="257" y="346"/>
                </a:moveTo>
                <a:lnTo>
                  <a:pt x="257" y="346"/>
                </a:lnTo>
                <a:cubicBezTo>
                  <a:pt x="204" y="346"/>
                  <a:pt x="204" y="346"/>
                  <a:pt x="204" y="346"/>
                </a:cubicBezTo>
                <a:cubicBezTo>
                  <a:pt x="204" y="292"/>
                  <a:pt x="204" y="292"/>
                  <a:pt x="204" y="292"/>
                </a:cubicBezTo>
                <a:cubicBezTo>
                  <a:pt x="257" y="292"/>
                  <a:pt x="257" y="292"/>
                  <a:pt x="257" y="292"/>
                </a:cubicBezTo>
                <a:lnTo>
                  <a:pt x="257" y="346"/>
                </a:lnTo>
                <a:close/>
                <a:moveTo>
                  <a:pt x="257" y="266"/>
                </a:moveTo>
                <a:lnTo>
                  <a:pt x="257" y="266"/>
                </a:lnTo>
                <a:cubicBezTo>
                  <a:pt x="204" y="266"/>
                  <a:pt x="204" y="266"/>
                  <a:pt x="204" y="266"/>
                </a:cubicBezTo>
                <a:cubicBezTo>
                  <a:pt x="204" y="133"/>
                  <a:pt x="204" y="133"/>
                  <a:pt x="204" y="133"/>
                </a:cubicBezTo>
                <a:cubicBezTo>
                  <a:pt x="257" y="133"/>
                  <a:pt x="257" y="133"/>
                  <a:pt x="257" y="133"/>
                </a:cubicBezTo>
                <a:lnTo>
                  <a:pt x="257" y="266"/>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81" name="Freeform 115"/>
          <p:cNvSpPr>
            <a:spLocks noChangeArrowheads="1"/>
          </p:cNvSpPr>
          <p:nvPr/>
        </p:nvSpPr>
        <p:spPr bwMode="auto">
          <a:xfrm>
            <a:off x="4926013" y="8720138"/>
            <a:ext cx="477837" cy="596900"/>
          </a:xfrm>
          <a:custGeom>
            <a:avLst/>
            <a:gdLst>
              <a:gd name="T0" fmla="*/ 381 w 400"/>
              <a:gd name="T1" fmla="*/ 124 h 498"/>
              <a:gd name="T2" fmla="*/ 381 w 400"/>
              <a:gd name="T3" fmla="*/ 124 h 498"/>
              <a:gd name="T4" fmla="*/ 231 w 400"/>
              <a:gd name="T5" fmla="*/ 9 h 498"/>
              <a:gd name="T6" fmla="*/ 115 w 400"/>
              <a:gd name="T7" fmla="*/ 151 h 498"/>
              <a:gd name="T8" fmla="*/ 133 w 400"/>
              <a:gd name="T9" fmla="*/ 213 h 498"/>
              <a:gd name="T10" fmla="*/ 9 w 400"/>
              <a:gd name="T11" fmla="*/ 407 h 498"/>
              <a:gd name="T12" fmla="*/ 0 w 400"/>
              <a:gd name="T13" fmla="*/ 434 h 498"/>
              <a:gd name="T14" fmla="*/ 9 w 400"/>
              <a:gd name="T15" fmla="*/ 478 h 498"/>
              <a:gd name="T16" fmla="*/ 27 w 400"/>
              <a:gd name="T17" fmla="*/ 497 h 498"/>
              <a:gd name="T18" fmla="*/ 62 w 400"/>
              <a:gd name="T19" fmla="*/ 487 h 498"/>
              <a:gd name="T20" fmla="*/ 89 w 400"/>
              <a:gd name="T21" fmla="*/ 470 h 498"/>
              <a:gd name="T22" fmla="*/ 142 w 400"/>
              <a:gd name="T23" fmla="*/ 390 h 498"/>
              <a:gd name="T24" fmla="*/ 142 w 400"/>
              <a:gd name="T25" fmla="*/ 390 h 498"/>
              <a:gd name="T26" fmla="*/ 177 w 400"/>
              <a:gd name="T27" fmla="*/ 381 h 498"/>
              <a:gd name="T28" fmla="*/ 231 w 400"/>
              <a:gd name="T29" fmla="*/ 284 h 498"/>
              <a:gd name="T30" fmla="*/ 293 w 400"/>
              <a:gd name="T31" fmla="*/ 284 h 498"/>
              <a:gd name="T32" fmla="*/ 381 w 400"/>
              <a:gd name="T33" fmla="*/ 124 h 498"/>
              <a:gd name="T34" fmla="*/ 319 w 400"/>
              <a:gd name="T35" fmla="*/ 159 h 498"/>
              <a:gd name="T36" fmla="*/ 319 w 400"/>
              <a:gd name="T37" fmla="*/ 159 h 498"/>
              <a:gd name="T38" fmla="*/ 256 w 400"/>
              <a:gd name="T39" fmla="*/ 142 h 498"/>
              <a:gd name="T40" fmla="*/ 221 w 400"/>
              <a:gd name="T41" fmla="*/ 80 h 498"/>
              <a:gd name="T42" fmla="*/ 310 w 400"/>
              <a:gd name="T43" fmla="*/ 71 h 498"/>
              <a:gd name="T44" fmla="*/ 319 w 400"/>
              <a:gd name="T45" fmla="*/ 159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00" h="498">
                <a:moveTo>
                  <a:pt x="381" y="124"/>
                </a:moveTo>
                <a:lnTo>
                  <a:pt x="381" y="124"/>
                </a:lnTo>
                <a:cubicBezTo>
                  <a:pt x="372" y="44"/>
                  <a:pt x="301" y="0"/>
                  <a:pt x="231" y="9"/>
                </a:cubicBezTo>
                <a:cubicBezTo>
                  <a:pt x="159" y="27"/>
                  <a:pt x="106" y="80"/>
                  <a:pt x="115" y="151"/>
                </a:cubicBezTo>
                <a:cubicBezTo>
                  <a:pt x="115" y="168"/>
                  <a:pt x="124" y="195"/>
                  <a:pt x="133" y="213"/>
                </a:cubicBezTo>
                <a:cubicBezTo>
                  <a:pt x="9" y="407"/>
                  <a:pt x="9" y="407"/>
                  <a:pt x="9" y="407"/>
                </a:cubicBezTo>
                <a:cubicBezTo>
                  <a:pt x="0" y="407"/>
                  <a:pt x="0" y="425"/>
                  <a:pt x="0" y="434"/>
                </a:cubicBezTo>
                <a:cubicBezTo>
                  <a:pt x="9" y="478"/>
                  <a:pt x="9" y="478"/>
                  <a:pt x="9" y="478"/>
                </a:cubicBezTo>
                <a:cubicBezTo>
                  <a:pt x="9" y="487"/>
                  <a:pt x="18" y="497"/>
                  <a:pt x="27" y="497"/>
                </a:cubicBezTo>
                <a:cubicBezTo>
                  <a:pt x="62" y="487"/>
                  <a:pt x="62" y="487"/>
                  <a:pt x="62" y="487"/>
                </a:cubicBezTo>
                <a:cubicBezTo>
                  <a:pt x="71" y="487"/>
                  <a:pt x="80" y="478"/>
                  <a:pt x="89" y="470"/>
                </a:cubicBezTo>
                <a:cubicBezTo>
                  <a:pt x="142" y="390"/>
                  <a:pt x="142" y="390"/>
                  <a:pt x="142" y="390"/>
                </a:cubicBezTo>
                <a:lnTo>
                  <a:pt x="142" y="390"/>
                </a:lnTo>
                <a:cubicBezTo>
                  <a:pt x="177" y="381"/>
                  <a:pt x="177" y="381"/>
                  <a:pt x="177" y="381"/>
                </a:cubicBezTo>
                <a:cubicBezTo>
                  <a:pt x="231" y="284"/>
                  <a:pt x="231" y="284"/>
                  <a:pt x="231" y="284"/>
                </a:cubicBezTo>
                <a:cubicBezTo>
                  <a:pt x="248" y="293"/>
                  <a:pt x="284" y="284"/>
                  <a:pt x="293" y="284"/>
                </a:cubicBezTo>
                <a:cubicBezTo>
                  <a:pt x="363" y="275"/>
                  <a:pt x="399" y="195"/>
                  <a:pt x="381" y="124"/>
                </a:cubicBezTo>
                <a:close/>
                <a:moveTo>
                  <a:pt x="319" y="159"/>
                </a:moveTo>
                <a:lnTo>
                  <a:pt x="319" y="159"/>
                </a:lnTo>
                <a:cubicBezTo>
                  <a:pt x="301" y="187"/>
                  <a:pt x="284" y="168"/>
                  <a:pt x="256" y="142"/>
                </a:cubicBezTo>
                <a:cubicBezTo>
                  <a:pt x="231" y="124"/>
                  <a:pt x="203" y="115"/>
                  <a:pt x="221" y="80"/>
                </a:cubicBezTo>
                <a:cubicBezTo>
                  <a:pt x="240" y="53"/>
                  <a:pt x="284" y="44"/>
                  <a:pt x="310" y="71"/>
                </a:cubicBezTo>
                <a:cubicBezTo>
                  <a:pt x="337" y="89"/>
                  <a:pt x="346" y="133"/>
                  <a:pt x="319" y="159"/>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82" name="Freeform 116"/>
          <p:cNvSpPr>
            <a:spLocks noChangeArrowheads="1"/>
          </p:cNvSpPr>
          <p:nvPr/>
        </p:nvSpPr>
        <p:spPr bwMode="auto">
          <a:xfrm>
            <a:off x="8456613" y="6370638"/>
            <a:ext cx="533400" cy="550862"/>
          </a:xfrm>
          <a:custGeom>
            <a:avLst/>
            <a:gdLst>
              <a:gd name="T0" fmla="*/ 400 w 445"/>
              <a:gd name="T1" fmla="*/ 159 h 462"/>
              <a:gd name="T2" fmla="*/ 400 w 445"/>
              <a:gd name="T3" fmla="*/ 159 h 462"/>
              <a:gd name="T4" fmla="*/ 266 w 445"/>
              <a:gd name="T5" fmla="*/ 8 h 462"/>
              <a:gd name="T6" fmla="*/ 36 w 445"/>
              <a:gd name="T7" fmla="*/ 248 h 462"/>
              <a:gd name="T8" fmla="*/ 9 w 445"/>
              <a:gd name="T9" fmla="*/ 319 h 462"/>
              <a:gd name="T10" fmla="*/ 81 w 445"/>
              <a:gd name="T11" fmla="*/ 355 h 462"/>
              <a:gd name="T12" fmla="*/ 98 w 445"/>
              <a:gd name="T13" fmla="*/ 346 h 462"/>
              <a:gd name="T14" fmla="*/ 134 w 445"/>
              <a:gd name="T15" fmla="*/ 372 h 462"/>
              <a:gd name="T16" fmla="*/ 160 w 445"/>
              <a:gd name="T17" fmla="*/ 434 h 462"/>
              <a:gd name="T18" fmla="*/ 187 w 445"/>
              <a:gd name="T19" fmla="*/ 452 h 462"/>
              <a:gd name="T20" fmla="*/ 240 w 445"/>
              <a:gd name="T21" fmla="*/ 434 h 462"/>
              <a:gd name="T22" fmla="*/ 249 w 445"/>
              <a:gd name="T23" fmla="*/ 416 h 462"/>
              <a:gd name="T24" fmla="*/ 231 w 445"/>
              <a:gd name="T25" fmla="*/ 390 h 462"/>
              <a:gd name="T26" fmla="*/ 204 w 445"/>
              <a:gd name="T27" fmla="*/ 337 h 462"/>
              <a:gd name="T28" fmla="*/ 231 w 445"/>
              <a:gd name="T29" fmla="*/ 310 h 462"/>
              <a:gd name="T30" fmla="*/ 417 w 445"/>
              <a:gd name="T31" fmla="*/ 355 h 462"/>
              <a:gd name="T32" fmla="*/ 400 w 445"/>
              <a:gd name="T33" fmla="*/ 159 h 462"/>
              <a:gd name="T34" fmla="*/ 390 w 445"/>
              <a:gd name="T35" fmla="*/ 310 h 462"/>
              <a:gd name="T36" fmla="*/ 390 w 445"/>
              <a:gd name="T37" fmla="*/ 310 h 462"/>
              <a:gd name="T38" fmla="*/ 302 w 445"/>
              <a:gd name="T39" fmla="*/ 204 h 462"/>
              <a:gd name="T40" fmla="*/ 284 w 445"/>
              <a:gd name="T41" fmla="*/ 62 h 462"/>
              <a:gd name="T42" fmla="*/ 364 w 445"/>
              <a:gd name="T43" fmla="*/ 177 h 462"/>
              <a:gd name="T44" fmla="*/ 390 w 445"/>
              <a:gd name="T45" fmla="*/ 31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5" h="462">
                <a:moveTo>
                  <a:pt x="400" y="159"/>
                </a:moveTo>
                <a:lnTo>
                  <a:pt x="400" y="159"/>
                </a:lnTo>
                <a:cubicBezTo>
                  <a:pt x="364" y="71"/>
                  <a:pt x="302" y="0"/>
                  <a:pt x="266" y="8"/>
                </a:cubicBezTo>
                <a:cubicBezTo>
                  <a:pt x="213" y="36"/>
                  <a:pt x="302" y="142"/>
                  <a:pt x="36" y="248"/>
                </a:cubicBezTo>
                <a:cubicBezTo>
                  <a:pt x="9" y="257"/>
                  <a:pt x="0" y="292"/>
                  <a:pt x="9" y="319"/>
                </a:cubicBezTo>
                <a:cubicBezTo>
                  <a:pt x="18" y="337"/>
                  <a:pt x="53" y="363"/>
                  <a:pt x="81" y="355"/>
                </a:cubicBezTo>
                <a:lnTo>
                  <a:pt x="98" y="346"/>
                </a:lnTo>
                <a:cubicBezTo>
                  <a:pt x="116" y="372"/>
                  <a:pt x="134" y="355"/>
                  <a:pt x="134" y="372"/>
                </a:cubicBezTo>
                <a:cubicBezTo>
                  <a:pt x="143" y="390"/>
                  <a:pt x="160" y="425"/>
                  <a:pt x="160" y="434"/>
                </a:cubicBezTo>
                <a:cubicBezTo>
                  <a:pt x="169" y="443"/>
                  <a:pt x="178" y="461"/>
                  <a:pt x="187" y="452"/>
                </a:cubicBezTo>
                <a:cubicBezTo>
                  <a:pt x="196" y="452"/>
                  <a:pt x="231" y="443"/>
                  <a:pt x="240" y="434"/>
                </a:cubicBezTo>
                <a:cubicBezTo>
                  <a:pt x="257" y="434"/>
                  <a:pt x="257" y="425"/>
                  <a:pt x="249" y="416"/>
                </a:cubicBezTo>
                <a:cubicBezTo>
                  <a:pt x="249" y="408"/>
                  <a:pt x="231" y="399"/>
                  <a:pt x="231" y="390"/>
                </a:cubicBezTo>
                <a:cubicBezTo>
                  <a:pt x="222" y="381"/>
                  <a:pt x="213" y="346"/>
                  <a:pt x="204" y="337"/>
                </a:cubicBezTo>
                <a:cubicBezTo>
                  <a:pt x="196" y="328"/>
                  <a:pt x="213" y="310"/>
                  <a:pt x="231" y="310"/>
                </a:cubicBezTo>
                <a:cubicBezTo>
                  <a:pt x="355" y="302"/>
                  <a:pt x="373" y="372"/>
                  <a:pt x="417" y="355"/>
                </a:cubicBezTo>
                <a:cubicBezTo>
                  <a:pt x="444" y="346"/>
                  <a:pt x="444" y="248"/>
                  <a:pt x="400" y="159"/>
                </a:cubicBezTo>
                <a:close/>
                <a:moveTo>
                  <a:pt x="390" y="310"/>
                </a:moveTo>
                <a:lnTo>
                  <a:pt x="390" y="310"/>
                </a:lnTo>
                <a:cubicBezTo>
                  <a:pt x="381" y="310"/>
                  <a:pt x="328" y="275"/>
                  <a:pt x="302" y="204"/>
                </a:cubicBezTo>
                <a:cubicBezTo>
                  <a:pt x="275" y="133"/>
                  <a:pt x="275" y="62"/>
                  <a:pt x="284" y="62"/>
                </a:cubicBezTo>
                <a:cubicBezTo>
                  <a:pt x="293" y="62"/>
                  <a:pt x="337" y="106"/>
                  <a:pt x="364" y="177"/>
                </a:cubicBezTo>
                <a:cubicBezTo>
                  <a:pt x="400" y="248"/>
                  <a:pt x="390" y="302"/>
                  <a:pt x="390" y="310"/>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83" name="Freeform 117"/>
          <p:cNvSpPr>
            <a:spLocks noChangeArrowheads="1"/>
          </p:cNvSpPr>
          <p:nvPr/>
        </p:nvSpPr>
        <p:spPr bwMode="auto">
          <a:xfrm>
            <a:off x="7258050" y="8763000"/>
            <a:ext cx="554038" cy="512763"/>
          </a:xfrm>
          <a:custGeom>
            <a:avLst/>
            <a:gdLst>
              <a:gd name="T0" fmla="*/ 266 w 462"/>
              <a:gd name="T1" fmla="*/ 0 h 427"/>
              <a:gd name="T2" fmla="*/ 266 w 462"/>
              <a:gd name="T3" fmla="*/ 0 h 427"/>
              <a:gd name="T4" fmla="*/ 266 w 462"/>
              <a:gd name="T5" fmla="*/ 0 h 427"/>
              <a:gd name="T6" fmla="*/ 71 w 462"/>
              <a:gd name="T7" fmla="*/ 80 h 427"/>
              <a:gd name="T8" fmla="*/ 80 w 462"/>
              <a:gd name="T9" fmla="*/ 143 h 427"/>
              <a:gd name="T10" fmla="*/ 0 w 462"/>
              <a:gd name="T11" fmla="*/ 240 h 427"/>
              <a:gd name="T12" fmla="*/ 115 w 462"/>
              <a:gd name="T13" fmla="*/ 319 h 427"/>
              <a:gd name="T14" fmla="*/ 231 w 462"/>
              <a:gd name="T15" fmla="*/ 266 h 427"/>
              <a:gd name="T16" fmla="*/ 231 w 462"/>
              <a:gd name="T17" fmla="*/ 249 h 427"/>
              <a:gd name="T18" fmla="*/ 266 w 462"/>
              <a:gd name="T19" fmla="*/ 213 h 427"/>
              <a:gd name="T20" fmla="*/ 302 w 462"/>
              <a:gd name="T21" fmla="*/ 249 h 427"/>
              <a:gd name="T22" fmla="*/ 266 w 462"/>
              <a:gd name="T23" fmla="*/ 284 h 427"/>
              <a:gd name="T24" fmla="*/ 115 w 462"/>
              <a:gd name="T25" fmla="*/ 355 h 427"/>
              <a:gd name="T26" fmla="*/ 115 w 462"/>
              <a:gd name="T27" fmla="*/ 372 h 427"/>
              <a:gd name="T28" fmla="*/ 266 w 462"/>
              <a:gd name="T29" fmla="*/ 426 h 427"/>
              <a:gd name="T30" fmla="*/ 266 w 462"/>
              <a:gd name="T31" fmla="*/ 426 h 427"/>
              <a:gd name="T32" fmla="*/ 408 w 462"/>
              <a:gd name="T33" fmla="*/ 372 h 427"/>
              <a:gd name="T34" fmla="*/ 453 w 462"/>
              <a:gd name="T35" fmla="*/ 80 h 427"/>
              <a:gd name="T36" fmla="*/ 266 w 462"/>
              <a:gd name="T37" fmla="*/ 0 h 427"/>
              <a:gd name="T38" fmla="*/ 36 w 462"/>
              <a:gd name="T39" fmla="*/ 231 h 427"/>
              <a:gd name="T40" fmla="*/ 36 w 462"/>
              <a:gd name="T41" fmla="*/ 231 h 427"/>
              <a:gd name="T42" fmla="*/ 89 w 462"/>
              <a:gd name="T43" fmla="*/ 178 h 427"/>
              <a:gd name="T44" fmla="*/ 106 w 462"/>
              <a:gd name="T45" fmla="*/ 284 h 427"/>
              <a:gd name="T46" fmla="*/ 36 w 462"/>
              <a:gd name="T47" fmla="*/ 231 h 427"/>
              <a:gd name="T48" fmla="*/ 266 w 462"/>
              <a:gd name="T49" fmla="*/ 133 h 427"/>
              <a:gd name="T50" fmla="*/ 266 w 462"/>
              <a:gd name="T51" fmla="*/ 133 h 427"/>
              <a:gd name="T52" fmla="*/ 106 w 462"/>
              <a:gd name="T53" fmla="*/ 80 h 427"/>
              <a:gd name="T54" fmla="*/ 266 w 462"/>
              <a:gd name="T55" fmla="*/ 36 h 427"/>
              <a:gd name="T56" fmla="*/ 416 w 462"/>
              <a:gd name="T57" fmla="*/ 80 h 427"/>
              <a:gd name="T58" fmla="*/ 266 w 462"/>
              <a:gd name="T59" fmla="*/ 133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62" h="427">
                <a:moveTo>
                  <a:pt x="266" y="0"/>
                </a:moveTo>
                <a:lnTo>
                  <a:pt x="266" y="0"/>
                </a:lnTo>
                <a:lnTo>
                  <a:pt x="266" y="0"/>
                </a:lnTo>
                <a:cubicBezTo>
                  <a:pt x="142" y="0"/>
                  <a:pt x="62" y="45"/>
                  <a:pt x="71" y="80"/>
                </a:cubicBezTo>
                <a:cubicBezTo>
                  <a:pt x="71" y="89"/>
                  <a:pt x="71" y="116"/>
                  <a:pt x="80" y="143"/>
                </a:cubicBezTo>
                <a:cubicBezTo>
                  <a:pt x="18" y="169"/>
                  <a:pt x="0" y="205"/>
                  <a:pt x="0" y="240"/>
                </a:cubicBezTo>
                <a:cubicBezTo>
                  <a:pt x="9" y="275"/>
                  <a:pt x="36" y="311"/>
                  <a:pt x="115" y="319"/>
                </a:cubicBezTo>
                <a:cubicBezTo>
                  <a:pt x="151" y="319"/>
                  <a:pt x="204" y="302"/>
                  <a:pt x="231" y="266"/>
                </a:cubicBezTo>
                <a:cubicBezTo>
                  <a:pt x="231" y="258"/>
                  <a:pt x="231" y="249"/>
                  <a:pt x="231" y="249"/>
                </a:cubicBezTo>
                <a:cubicBezTo>
                  <a:pt x="231" y="222"/>
                  <a:pt x="249" y="213"/>
                  <a:pt x="266" y="213"/>
                </a:cubicBezTo>
                <a:cubicBezTo>
                  <a:pt x="284" y="213"/>
                  <a:pt x="302" y="222"/>
                  <a:pt x="302" y="249"/>
                </a:cubicBezTo>
                <a:cubicBezTo>
                  <a:pt x="302" y="266"/>
                  <a:pt x="284" y="284"/>
                  <a:pt x="266" y="284"/>
                </a:cubicBezTo>
                <a:cubicBezTo>
                  <a:pt x="222" y="328"/>
                  <a:pt x="169" y="355"/>
                  <a:pt x="115" y="355"/>
                </a:cubicBezTo>
                <a:cubicBezTo>
                  <a:pt x="115" y="364"/>
                  <a:pt x="115" y="364"/>
                  <a:pt x="115" y="372"/>
                </a:cubicBezTo>
                <a:cubicBezTo>
                  <a:pt x="115" y="381"/>
                  <a:pt x="178" y="426"/>
                  <a:pt x="266" y="426"/>
                </a:cubicBezTo>
                <a:lnTo>
                  <a:pt x="266" y="426"/>
                </a:lnTo>
                <a:cubicBezTo>
                  <a:pt x="355" y="426"/>
                  <a:pt x="408" y="381"/>
                  <a:pt x="408" y="372"/>
                </a:cubicBezTo>
                <a:cubicBezTo>
                  <a:pt x="416" y="355"/>
                  <a:pt x="453" y="116"/>
                  <a:pt x="453" y="80"/>
                </a:cubicBezTo>
                <a:cubicBezTo>
                  <a:pt x="461" y="45"/>
                  <a:pt x="381" y="0"/>
                  <a:pt x="266" y="0"/>
                </a:cubicBezTo>
                <a:close/>
                <a:moveTo>
                  <a:pt x="36" y="231"/>
                </a:moveTo>
                <a:lnTo>
                  <a:pt x="36" y="231"/>
                </a:lnTo>
                <a:cubicBezTo>
                  <a:pt x="36" y="222"/>
                  <a:pt x="53" y="196"/>
                  <a:pt x="89" y="178"/>
                </a:cubicBezTo>
                <a:cubicBezTo>
                  <a:pt x="89" y="213"/>
                  <a:pt x="98" y="249"/>
                  <a:pt x="106" y="284"/>
                </a:cubicBezTo>
                <a:cubicBezTo>
                  <a:pt x="62" y="275"/>
                  <a:pt x="44" y="258"/>
                  <a:pt x="36" y="231"/>
                </a:cubicBezTo>
                <a:close/>
                <a:moveTo>
                  <a:pt x="266" y="133"/>
                </a:moveTo>
                <a:lnTo>
                  <a:pt x="266" y="133"/>
                </a:lnTo>
                <a:cubicBezTo>
                  <a:pt x="178" y="133"/>
                  <a:pt x="106" y="98"/>
                  <a:pt x="106" y="80"/>
                </a:cubicBezTo>
                <a:cubicBezTo>
                  <a:pt x="106" y="71"/>
                  <a:pt x="178" y="36"/>
                  <a:pt x="266" y="36"/>
                </a:cubicBezTo>
                <a:cubicBezTo>
                  <a:pt x="355" y="36"/>
                  <a:pt x="416" y="71"/>
                  <a:pt x="416" y="80"/>
                </a:cubicBezTo>
                <a:cubicBezTo>
                  <a:pt x="416" y="98"/>
                  <a:pt x="355" y="133"/>
                  <a:pt x="266" y="133"/>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84" name="Freeform 118"/>
          <p:cNvSpPr>
            <a:spLocks noChangeArrowheads="1"/>
          </p:cNvSpPr>
          <p:nvPr/>
        </p:nvSpPr>
        <p:spPr bwMode="auto">
          <a:xfrm>
            <a:off x="8477250" y="8763000"/>
            <a:ext cx="490538" cy="525463"/>
          </a:xfrm>
          <a:custGeom>
            <a:avLst/>
            <a:gdLst>
              <a:gd name="T0" fmla="*/ 257 w 409"/>
              <a:gd name="T1" fmla="*/ 408 h 436"/>
              <a:gd name="T2" fmla="*/ 257 w 409"/>
              <a:gd name="T3" fmla="*/ 408 h 436"/>
              <a:gd name="T4" fmla="*/ 275 w 409"/>
              <a:gd name="T5" fmla="*/ 426 h 436"/>
              <a:gd name="T6" fmla="*/ 372 w 409"/>
              <a:gd name="T7" fmla="*/ 435 h 436"/>
              <a:gd name="T8" fmla="*/ 391 w 409"/>
              <a:gd name="T9" fmla="*/ 417 h 436"/>
              <a:gd name="T10" fmla="*/ 391 w 409"/>
              <a:gd name="T11" fmla="*/ 337 h 436"/>
              <a:gd name="T12" fmla="*/ 266 w 409"/>
              <a:gd name="T13" fmla="*/ 328 h 436"/>
              <a:gd name="T14" fmla="*/ 257 w 409"/>
              <a:gd name="T15" fmla="*/ 408 h 436"/>
              <a:gd name="T16" fmla="*/ 18 w 409"/>
              <a:gd name="T17" fmla="*/ 337 h 436"/>
              <a:gd name="T18" fmla="*/ 18 w 409"/>
              <a:gd name="T19" fmla="*/ 337 h 436"/>
              <a:gd name="T20" fmla="*/ 18 w 409"/>
              <a:gd name="T21" fmla="*/ 417 h 436"/>
              <a:gd name="T22" fmla="*/ 35 w 409"/>
              <a:gd name="T23" fmla="*/ 435 h 436"/>
              <a:gd name="T24" fmla="*/ 133 w 409"/>
              <a:gd name="T25" fmla="*/ 426 h 436"/>
              <a:gd name="T26" fmla="*/ 151 w 409"/>
              <a:gd name="T27" fmla="*/ 408 h 436"/>
              <a:gd name="T28" fmla="*/ 142 w 409"/>
              <a:gd name="T29" fmla="*/ 328 h 436"/>
              <a:gd name="T30" fmla="*/ 18 w 409"/>
              <a:gd name="T31" fmla="*/ 337 h 436"/>
              <a:gd name="T32" fmla="*/ 0 w 409"/>
              <a:gd name="T33" fmla="*/ 205 h 436"/>
              <a:gd name="T34" fmla="*/ 0 w 409"/>
              <a:gd name="T35" fmla="*/ 205 h 436"/>
              <a:gd name="T36" fmla="*/ 9 w 409"/>
              <a:gd name="T37" fmla="*/ 293 h 436"/>
              <a:gd name="T38" fmla="*/ 133 w 409"/>
              <a:gd name="T39" fmla="*/ 275 h 436"/>
              <a:gd name="T40" fmla="*/ 133 w 409"/>
              <a:gd name="T41" fmla="*/ 196 h 436"/>
              <a:gd name="T42" fmla="*/ 133 w 409"/>
              <a:gd name="T43" fmla="*/ 187 h 436"/>
              <a:gd name="T44" fmla="*/ 204 w 409"/>
              <a:gd name="T45" fmla="*/ 116 h 436"/>
              <a:gd name="T46" fmla="*/ 275 w 409"/>
              <a:gd name="T47" fmla="*/ 187 h 436"/>
              <a:gd name="T48" fmla="*/ 275 w 409"/>
              <a:gd name="T49" fmla="*/ 196 h 436"/>
              <a:gd name="T50" fmla="*/ 266 w 409"/>
              <a:gd name="T51" fmla="*/ 275 h 436"/>
              <a:gd name="T52" fmla="*/ 399 w 409"/>
              <a:gd name="T53" fmla="*/ 293 h 436"/>
              <a:gd name="T54" fmla="*/ 408 w 409"/>
              <a:gd name="T55" fmla="*/ 205 h 436"/>
              <a:gd name="T56" fmla="*/ 408 w 409"/>
              <a:gd name="T57" fmla="*/ 187 h 436"/>
              <a:gd name="T58" fmla="*/ 204 w 409"/>
              <a:gd name="T59" fmla="*/ 0 h 436"/>
              <a:gd name="T60" fmla="*/ 0 w 409"/>
              <a:gd name="T61" fmla="*/ 187 h 436"/>
              <a:gd name="T62" fmla="*/ 0 w 409"/>
              <a:gd name="T63" fmla="*/ 205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9" h="436">
                <a:moveTo>
                  <a:pt x="257" y="408"/>
                </a:moveTo>
                <a:lnTo>
                  <a:pt x="257" y="408"/>
                </a:lnTo>
                <a:cubicBezTo>
                  <a:pt x="257" y="417"/>
                  <a:pt x="266" y="426"/>
                  <a:pt x="275" y="426"/>
                </a:cubicBezTo>
                <a:cubicBezTo>
                  <a:pt x="372" y="435"/>
                  <a:pt x="372" y="435"/>
                  <a:pt x="372" y="435"/>
                </a:cubicBezTo>
                <a:cubicBezTo>
                  <a:pt x="382" y="435"/>
                  <a:pt x="382" y="426"/>
                  <a:pt x="391" y="417"/>
                </a:cubicBezTo>
                <a:cubicBezTo>
                  <a:pt x="391" y="337"/>
                  <a:pt x="391" y="337"/>
                  <a:pt x="391" y="337"/>
                </a:cubicBezTo>
                <a:cubicBezTo>
                  <a:pt x="266" y="328"/>
                  <a:pt x="266" y="328"/>
                  <a:pt x="266" y="328"/>
                </a:cubicBezTo>
                <a:lnTo>
                  <a:pt x="257" y="408"/>
                </a:lnTo>
                <a:close/>
                <a:moveTo>
                  <a:pt x="18" y="337"/>
                </a:moveTo>
                <a:lnTo>
                  <a:pt x="18" y="337"/>
                </a:lnTo>
                <a:cubicBezTo>
                  <a:pt x="18" y="417"/>
                  <a:pt x="18" y="417"/>
                  <a:pt x="18" y="417"/>
                </a:cubicBezTo>
                <a:cubicBezTo>
                  <a:pt x="18" y="426"/>
                  <a:pt x="27" y="435"/>
                  <a:pt x="35" y="435"/>
                </a:cubicBezTo>
                <a:cubicBezTo>
                  <a:pt x="133" y="426"/>
                  <a:pt x="133" y="426"/>
                  <a:pt x="133" y="426"/>
                </a:cubicBezTo>
                <a:cubicBezTo>
                  <a:pt x="142" y="426"/>
                  <a:pt x="151" y="417"/>
                  <a:pt x="151" y="408"/>
                </a:cubicBezTo>
                <a:cubicBezTo>
                  <a:pt x="142" y="328"/>
                  <a:pt x="142" y="328"/>
                  <a:pt x="142" y="328"/>
                </a:cubicBezTo>
                <a:lnTo>
                  <a:pt x="18" y="337"/>
                </a:lnTo>
                <a:close/>
                <a:moveTo>
                  <a:pt x="0" y="205"/>
                </a:moveTo>
                <a:lnTo>
                  <a:pt x="0" y="205"/>
                </a:lnTo>
                <a:cubicBezTo>
                  <a:pt x="9" y="293"/>
                  <a:pt x="9" y="293"/>
                  <a:pt x="9" y="293"/>
                </a:cubicBezTo>
                <a:cubicBezTo>
                  <a:pt x="133" y="275"/>
                  <a:pt x="133" y="275"/>
                  <a:pt x="133" y="275"/>
                </a:cubicBezTo>
                <a:cubicBezTo>
                  <a:pt x="133" y="196"/>
                  <a:pt x="133" y="196"/>
                  <a:pt x="133" y="196"/>
                </a:cubicBezTo>
                <a:lnTo>
                  <a:pt x="133" y="187"/>
                </a:lnTo>
                <a:cubicBezTo>
                  <a:pt x="133" y="152"/>
                  <a:pt x="160" y="116"/>
                  <a:pt x="204" y="116"/>
                </a:cubicBezTo>
                <a:cubicBezTo>
                  <a:pt x="248" y="116"/>
                  <a:pt x="275" y="152"/>
                  <a:pt x="275" y="187"/>
                </a:cubicBezTo>
                <a:lnTo>
                  <a:pt x="275" y="196"/>
                </a:lnTo>
                <a:cubicBezTo>
                  <a:pt x="266" y="275"/>
                  <a:pt x="266" y="275"/>
                  <a:pt x="266" y="275"/>
                </a:cubicBezTo>
                <a:cubicBezTo>
                  <a:pt x="399" y="293"/>
                  <a:pt x="399" y="293"/>
                  <a:pt x="399" y="293"/>
                </a:cubicBezTo>
                <a:cubicBezTo>
                  <a:pt x="408" y="205"/>
                  <a:pt x="408" y="205"/>
                  <a:pt x="408" y="205"/>
                </a:cubicBezTo>
                <a:cubicBezTo>
                  <a:pt x="408" y="196"/>
                  <a:pt x="408" y="196"/>
                  <a:pt x="408" y="187"/>
                </a:cubicBezTo>
                <a:cubicBezTo>
                  <a:pt x="408" y="80"/>
                  <a:pt x="319" y="0"/>
                  <a:pt x="204" y="0"/>
                </a:cubicBezTo>
                <a:cubicBezTo>
                  <a:pt x="88" y="0"/>
                  <a:pt x="0" y="80"/>
                  <a:pt x="0" y="187"/>
                </a:cubicBezTo>
                <a:cubicBezTo>
                  <a:pt x="0" y="196"/>
                  <a:pt x="0" y="196"/>
                  <a:pt x="0" y="205"/>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85" name="Freeform 119"/>
          <p:cNvSpPr>
            <a:spLocks noChangeArrowheads="1"/>
          </p:cNvSpPr>
          <p:nvPr/>
        </p:nvSpPr>
        <p:spPr bwMode="auto">
          <a:xfrm>
            <a:off x="14355763" y="8755063"/>
            <a:ext cx="596900" cy="533400"/>
          </a:xfrm>
          <a:custGeom>
            <a:avLst/>
            <a:gdLst>
              <a:gd name="T0" fmla="*/ 443 w 497"/>
              <a:gd name="T1" fmla="*/ 70 h 444"/>
              <a:gd name="T2" fmla="*/ 443 w 497"/>
              <a:gd name="T3" fmla="*/ 70 h 444"/>
              <a:gd name="T4" fmla="*/ 426 w 497"/>
              <a:gd name="T5" fmla="*/ 70 h 444"/>
              <a:gd name="T6" fmla="*/ 426 w 497"/>
              <a:gd name="T7" fmla="*/ 443 h 444"/>
              <a:gd name="T8" fmla="*/ 443 w 497"/>
              <a:gd name="T9" fmla="*/ 443 h 444"/>
              <a:gd name="T10" fmla="*/ 496 w 497"/>
              <a:gd name="T11" fmla="*/ 398 h 444"/>
              <a:gd name="T12" fmla="*/ 496 w 497"/>
              <a:gd name="T13" fmla="*/ 124 h 444"/>
              <a:gd name="T14" fmla="*/ 443 w 497"/>
              <a:gd name="T15" fmla="*/ 70 h 444"/>
              <a:gd name="T16" fmla="*/ 0 w 497"/>
              <a:gd name="T17" fmla="*/ 124 h 444"/>
              <a:gd name="T18" fmla="*/ 0 w 497"/>
              <a:gd name="T19" fmla="*/ 124 h 444"/>
              <a:gd name="T20" fmla="*/ 0 w 497"/>
              <a:gd name="T21" fmla="*/ 398 h 444"/>
              <a:gd name="T22" fmla="*/ 53 w 497"/>
              <a:gd name="T23" fmla="*/ 443 h 444"/>
              <a:gd name="T24" fmla="*/ 71 w 497"/>
              <a:gd name="T25" fmla="*/ 443 h 444"/>
              <a:gd name="T26" fmla="*/ 71 w 497"/>
              <a:gd name="T27" fmla="*/ 70 h 444"/>
              <a:gd name="T28" fmla="*/ 53 w 497"/>
              <a:gd name="T29" fmla="*/ 70 h 444"/>
              <a:gd name="T30" fmla="*/ 0 w 497"/>
              <a:gd name="T31" fmla="*/ 124 h 444"/>
              <a:gd name="T32" fmla="*/ 337 w 497"/>
              <a:gd name="T33" fmla="*/ 26 h 444"/>
              <a:gd name="T34" fmla="*/ 337 w 497"/>
              <a:gd name="T35" fmla="*/ 26 h 444"/>
              <a:gd name="T36" fmla="*/ 248 w 497"/>
              <a:gd name="T37" fmla="*/ 0 h 444"/>
              <a:gd name="T38" fmla="*/ 160 w 497"/>
              <a:gd name="T39" fmla="*/ 26 h 444"/>
              <a:gd name="T40" fmla="*/ 160 w 497"/>
              <a:gd name="T41" fmla="*/ 70 h 444"/>
              <a:gd name="T42" fmla="*/ 107 w 497"/>
              <a:gd name="T43" fmla="*/ 70 h 444"/>
              <a:gd name="T44" fmla="*/ 107 w 497"/>
              <a:gd name="T45" fmla="*/ 443 h 444"/>
              <a:gd name="T46" fmla="*/ 390 w 497"/>
              <a:gd name="T47" fmla="*/ 443 h 444"/>
              <a:gd name="T48" fmla="*/ 390 w 497"/>
              <a:gd name="T49" fmla="*/ 70 h 444"/>
              <a:gd name="T50" fmla="*/ 337 w 497"/>
              <a:gd name="T51" fmla="*/ 70 h 444"/>
              <a:gd name="T52" fmla="*/ 337 w 497"/>
              <a:gd name="T53" fmla="*/ 26 h 444"/>
              <a:gd name="T54" fmla="*/ 301 w 497"/>
              <a:gd name="T55" fmla="*/ 70 h 444"/>
              <a:gd name="T56" fmla="*/ 301 w 497"/>
              <a:gd name="T57" fmla="*/ 70 h 444"/>
              <a:gd name="T58" fmla="*/ 195 w 497"/>
              <a:gd name="T59" fmla="*/ 70 h 444"/>
              <a:gd name="T60" fmla="*/ 195 w 497"/>
              <a:gd name="T61" fmla="*/ 44 h 444"/>
              <a:gd name="T62" fmla="*/ 248 w 497"/>
              <a:gd name="T63" fmla="*/ 26 h 444"/>
              <a:gd name="T64" fmla="*/ 301 w 497"/>
              <a:gd name="T65" fmla="*/ 44 h 444"/>
              <a:gd name="T66" fmla="*/ 301 w 497"/>
              <a:gd name="T67" fmla="*/ 70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7" h="444">
                <a:moveTo>
                  <a:pt x="443" y="70"/>
                </a:moveTo>
                <a:lnTo>
                  <a:pt x="443" y="70"/>
                </a:lnTo>
                <a:cubicBezTo>
                  <a:pt x="426" y="70"/>
                  <a:pt x="426" y="70"/>
                  <a:pt x="426" y="70"/>
                </a:cubicBezTo>
                <a:cubicBezTo>
                  <a:pt x="426" y="443"/>
                  <a:pt x="426" y="443"/>
                  <a:pt x="426" y="443"/>
                </a:cubicBezTo>
                <a:cubicBezTo>
                  <a:pt x="443" y="443"/>
                  <a:pt x="443" y="443"/>
                  <a:pt x="443" y="443"/>
                </a:cubicBezTo>
                <a:cubicBezTo>
                  <a:pt x="479" y="443"/>
                  <a:pt x="496" y="425"/>
                  <a:pt x="496" y="398"/>
                </a:cubicBezTo>
                <a:cubicBezTo>
                  <a:pt x="496" y="124"/>
                  <a:pt x="496" y="124"/>
                  <a:pt x="496" y="124"/>
                </a:cubicBezTo>
                <a:cubicBezTo>
                  <a:pt x="496" y="97"/>
                  <a:pt x="479" y="70"/>
                  <a:pt x="443" y="70"/>
                </a:cubicBezTo>
                <a:close/>
                <a:moveTo>
                  <a:pt x="0" y="124"/>
                </a:moveTo>
                <a:lnTo>
                  <a:pt x="0" y="124"/>
                </a:lnTo>
                <a:cubicBezTo>
                  <a:pt x="0" y="398"/>
                  <a:pt x="0" y="398"/>
                  <a:pt x="0" y="398"/>
                </a:cubicBezTo>
                <a:cubicBezTo>
                  <a:pt x="0" y="425"/>
                  <a:pt x="26" y="443"/>
                  <a:pt x="53" y="443"/>
                </a:cubicBezTo>
                <a:cubicBezTo>
                  <a:pt x="71" y="443"/>
                  <a:pt x="71" y="443"/>
                  <a:pt x="71" y="443"/>
                </a:cubicBezTo>
                <a:cubicBezTo>
                  <a:pt x="71" y="70"/>
                  <a:pt x="71" y="70"/>
                  <a:pt x="71" y="70"/>
                </a:cubicBezTo>
                <a:cubicBezTo>
                  <a:pt x="53" y="70"/>
                  <a:pt x="53" y="70"/>
                  <a:pt x="53" y="70"/>
                </a:cubicBezTo>
                <a:cubicBezTo>
                  <a:pt x="26" y="70"/>
                  <a:pt x="0" y="97"/>
                  <a:pt x="0" y="124"/>
                </a:cubicBezTo>
                <a:close/>
                <a:moveTo>
                  <a:pt x="337" y="26"/>
                </a:moveTo>
                <a:lnTo>
                  <a:pt x="337" y="26"/>
                </a:lnTo>
                <a:cubicBezTo>
                  <a:pt x="319" y="17"/>
                  <a:pt x="292" y="0"/>
                  <a:pt x="248" y="0"/>
                </a:cubicBezTo>
                <a:cubicBezTo>
                  <a:pt x="204" y="0"/>
                  <a:pt x="177" y="17"/>
                  <a:pt x="160" y="26"/>
                </a:cubicBezTo>
                <a:cubicBezTo>
                  <a:pt x="160" y="70"/>
                  <a:pt x="160" y="70"/>
                  <a:pt x="160" y="70"/>
                </a:cubicBezTo>
                <a:cubicBezTo>
                  <a:pt x="107" y="70"/>
                  <a:pt x="107" y="70"/>
                  <a:pt x="107" y="70"/>
                </a:cubicBezTo>
                <a:cubicBezTo>
                  <a:pt x="107" y="443"/>
                  <a:pt x="107" y="443"/>
                  <a:pt x="107" y="443"/>
                </a:cubicBezTo>
                <a:cubicBezTo>
                  <a:pt x="390" y="443"/>
                  <a:pt x="390" y="443"/>
                  <a:pt x="390" y="443"/>
                </a:cubicBezTo>
                <a:cubicBezTo>
                  <a:pt x="390" y="70"/>
                  <a:pt x="390" y="70"/>
                  <a:pt x="390" y="70"/>
                </a:cubicBezTo>
                <a:cubicBezTo>
                  <a:pt x="337" y="70"/>
                  <a:pt x="337" y="70"/>
                  <a:pt x="337" y="70"/>
                </a:cubicBezTo>
                <a:lnTo>
                  <a:pt x="337" y="26"/>
                </a:lnTo>
                <a:close/>
                <a:moveTo>
                  <a:pt x="301" y="70"/>
                </a:moveTo>
                <a:lnTo>
                  <a:pt x="301" y="70"/>
                </a:lnTo>
                <a:cubicBezTo>
                  <a:pt x="195" y="70"/>
                  <a:pt x="195" y="70"/>
                  <a:pt x="195" y="70"/>
                </a:cubicBezTo>
                <a:cubicBezTo>
                  <a:pt x="195" y="44"/>
                  <a:pt x="195" y="44"/>
                  <a:pt x="195" y="44"/>
                </a:cubicBezTo>
                <a:cubicBezTo>
                  <a:pt x="204" y="35"/>
                  <a:pt x="222" y="26"/>
                  <a:pt x="248" y="26"/>
                </a:cubicBezTo>
                <a:cubicBezTo>
                  <a:pt x="275" y="26"/>
                  <a:pt x="292" y="35"/>
                  <a:pt x="301" y="44"/>
                </a:cubicBezTo>
                <a:lnTo>
                  <a:pt x="301" y="70"/>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86" name="Freeform 120"/>
          <p:cNvSpPr>
            <a:spLocks noChangeArrowheads="1"/>
          </p:cNvSpPr>
          <p:nvPr/>
        </p:nvSpPr>
        <p:spPr bwMode="auto">
          <a:xfrm>
            <a:off x="13296900" y="7543800"/>
            <a:ext cx="339725" cy="576263"/>
          </a:xfrm>
          <a:custGeom>
            <a:avLst/>
            <a:gdLst>
              <a:gd name="T0" fmla="*/ 150 w 283"/>
              <a:gd name="T1" fmla="*/ 9 h 479"/>
              <a:gd name="T2" fmla="*/ 150 w 283"/>
              <a:gd name="T3" fmla="*/ 9 h 479"/>
              <a:gd name="T4" fmla="*/ 132 w 283"/>
              <a:gd name="T5" fmla="*/ 9 h 479"/>
              <a:gd name="T6" fmla="*/ 0 w 283"/>
              <a:gd name="T7" fmla="*/ 345 h 479"/>
              <a:gd name="T8" fmla="*/ 141 w 283"/>
              <a:gd name="T9" fmla="*/ 478 h 479"/>
              <a:gd name="T10" fmla="*/ 282 w 283"/>
              <a:gd name="T11" fmla="*/ 345 h 479"/>
              <a:gd name="T12" fmla="*/ 150 w 283"/>
              <a:gd name="T13" fmla="*/ 9 h 479"/>
              <a:gd name="T14" fmla="*/ 123 w 283"/>
              <a:gd name="T15" fmla="*/ 204 h 479"/>
              <a:gd name="T16" fmla="*/ 123 w 283"/>
              <a:gd name="T17" fmla="*/ 204 h 479"/>
              <a:gd name="T18" fmla="*/ 123 w 283"/>
              <a:gd name="T19" fmla="*/ 221 h 479"/>
              <a:gd name="T20" fmla="*/ 97 w 283"/>
              <a:gd name="T21" fmla="*/ 336 h 479"/>
              <a:gd name="T22" fmla="*/ 70 w 283"/>
              <a:gd name="T23" fmla="*/ 372 h 479"/>
              <a:gd name="T24" fmla="*/ 44 w 283"/>
              <a:gd name="T25" fmla="*/ 345 h 479"/>
              <a:gd name="T26" fmla="*/ 88 w 283"/>
              <a:gd name="T27" fmla="*/ 221 h 479"/>
              <a:gd name="T28" fmla="*/ 114 w 283"/>
              <a:gd name="T29" fmla="*/ 194 h 479"/>
              <a:gd name="T30" fmla="*/ 123 w 283"/>
              <a:gd name="T31" fmla="*/ 194 h 479"/>
              <a:gd name="T32" fmla="*/ 123 w 283"/>
              <a:gd name="T33" fmla="*/ 204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83" h="479">
                <a:moveTo>
                  <a:pt x="150" y="9"/>
                </a:moveTo>
                <a:lnTo>
                  <a:pt x="150" y="9"/>
                </a:lnTo>
                <a:cubicBezTo>
                  <a:pt x="150" y="0"/>
                  <a:pt x="141" y="0"/>
                  <a:pt x="132" y="9"/>
                </a:cubicBezTo>
                <a:cubicBezTo>
                  <a:pt x="114" y="185"/>
                  <a:pt x="0" y="221"/>
                  <a:pt x="0" y="345"/>
                </a:cubicBezTo>
                <a:cubicBezTo>
                  <a:pt x="0" y="416"/>
                  <a:pt x="70" y="478"/>
                  <a:pt x="141" y="478"/>
                </a:cubicBezTo>
                <a:cubicBezTo>
                  <a:pt x="220" y="478"/>
                  <a:pt x="282" y="416"/>
                  <a:pt x="282" y="345"/>
                </a:cubicBezTo>
                <a:cubicBezTo>
                  <a:pt x="282" y="221"/>
                  <a:pt x="167" y="185"/>
                  <a:pt x="150" y="9"/>
                </a:cubicBezTo>
                <a:close/>
                <a:moveTo>
                  <a:pt x="123" y="204"/>
                </a:moveTo>
                <a:lnTo>
                  <a:pt x="123" y="204"/>
                </a:lnTo>
                <a:cubicBezTo>
                  <a:pt x="123" y="204"/>
                  <a:pt x="123" y="213"/>
                  <a:pt x="123" y="221"/>
                </a:cubicBezTo>
                <a:cubicBezTo>
                  <a:pt x="114" y="257"/>
                  <a:pt x="97" y="292"/>
                  <a:pt x="97" y="336"/>
                </a:cubicBezTo>
                <a:cubicBezTo>
                  <a:pt x="97" y="363"/>
                  <a:pt x="88" y="372"/>
                  <a:pt x="70" y="372"/>
                </a:cubicBezTo>
                <a:cubicBezTo>
                  <a:pt x="53" y="372"/>
                  <a:pt x="44" y="363"/>
                  <a:pt x="44" y="345"/>
                </a:cubicBezTo>
                <a:cubicBezTo>
                  <a:pt x="44" y="292"/>
                  <a:pt x="70" y="257"/>
                  <a:pt x="88" y="221"/>
                </a:cubicBezTo>
                <a:cubicBezTo>
                  <a:pt x="97" y="213"/>
                  <a:pt x="106" y="204"/>
                  <a:pt x="114" y="194"/>
                </a:cubicBezTo>
                <a:lnTo>
                  <a:pt x="123" y="194"/>
                </a:lnTo>
                <a:lnTo>
                  <a:pt x="123" y="204"/>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88" name="Freeform 122"/>
          <p:cNvSpPr>
            <a:spLocks noChangeArrowheads="1"/>
          </p:cNvSpPr>
          <p:nvPr/>
        </p:nvSpPr>
        <p:spPr bwMode="auto">
          <a:xfrm>
            <a:off x="9640888" y="8796338"/>
            <a:ext cx="533400" cy="449262"/>
          </a:xfrm>
          <a:custGeom>
            <a:avLst/>
            <a:gdLst>
              <a:gd name="T0" fmla="*/ 434 w 444"/>
              <a:gd name="T1" fmla="*/ 213 h 373"/>
              <a:gd name="T2" fmla="*/ 434 w 444"/>
              <a:gd name="T3" fmla="*/ 213 h 373"/>
              <a:gd name="T4" fmla="*/ 354 w 444"/>
              <a:gd name="T5" fmla="*/ 27 h 373"/>
              <a:gd name="T6" fmla="*/ 319 w 444"/>
              <a:gd name="T7" fmla="*/ 0 h 373"/>
              <a:gd name="T8" fmla="*/ 124 w 444"/>
              <a:gd name="T9" fmla="*/ 0 h 373"/>
              <a:gd name="T10" fmla="*/ 80 w 444"/>
              <a:gd name="T11" fmla="*/ 27 h 373"/>
              <a:gd name="T12" fmla="*/ 9 w 444"/>
              <a:gd name="T13" fmla="*/ 213 h 373"/>
              <a:gd name="T14" fmla="*/ 0 w 444"/>
              <a:gd name="T15" fmla="*/ 257 h 373"/>
              <a:gd name="T16" fmla="*/ 18 w 444"/>
              <a:gd name="T17" fmla="*/ 345 h 373"/>
              <a:gd name="T18" fmla="*/ 45 w 444"/>
              <a:gd name="T19" fmla="*/ 372 h 373"/>
              <a:gd name="T20" fmla="*/ 399 w 444"/>
              <a:gd name="T21" fmla="*/ 372 h 373"/>
              <a:gd name="T22" fmla="*/ 425 w 444"/>
              <a:gd name="T23" fmla="*/ 345 h 373"/>
              <a:gd name="T24" fmla="*/ 443 w 444"/>
              <a:gd name="T25" fmla="*/ 257 h 373"/>
              <a:gd name="T26" fmla="*/ 434 w 444"/>
              <a:gd name="T27" fmla="*/ 213 h 373"/>
              <a:gd name="T28" fmla="*/ 399 w 444"/>
              <a:gd name="T29" fmla="*/ 275 h 373"/>
              <a:gd name="T30" fmla="*/ 399 w 444"/>
              <a:gd name="T31" fmla="*/ 275 h 373"/>
              <a:gd name="T32" fmla="*/ 399 w 444"/>
              <a:gd name="T33" fmla="*/ 310 h 373"/>
              <a:gd name="T34" fmla="*/ 372 w 444"/>
              <a:gd name="T35" fmla="*/ 337 h 373"/>
              <a:gd name="T36" fmla="*/ 71 w 444"/>
              <a:gd name="T37" fmla="*/ 337 h 373"/>
              <a:gd name="T38" fmla="*/ 45 w 444"/>
              <a:gd name="T39" fmla="*/ 310 h 373"/>
              <a:gd name="T40" fmla="*/ 35 w 444"/>
              <a:gd name="T41" fmla="*/ 275 h 373"/>
              <a:gd name="T42" fmla="*/ 62 w 444"/>
              <a:gd name="T43" fmla="*/ 248 h 373"/>
              <a:gd name="T44" fmla="*/ 381 w 444"/>
              <a:gd name="T45" fmla="*/ 248 h 373"/>
              <a:gd name="T46" fmla="*/ 399 w 444"/>
              <a:gd name="T47" fmla="*/ 275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44" h="373">
                <a:moveTo>
                  <a:pt x="434" y="213"/>
                </a:moveTo>
                <a:lnTo>
                  <a:pt x="434" y="213"/>
                </a:lnTo>
                <a:cubicBezTo>
                  <a:pt x="354" y="27"/>
                  <a:pt x="354" y="27"/>
                  <a:pt x="354" y="27"/>
                </a:cubicBezTo>
                <a:cubicBezTo>
                  <a:pt x="354" y="9"/>
                  <a:pt x="337" y="0"/>
                  <a:pt x="319" y="0"/>
                </a:cubicBezTo>
                <a:cubicBezTo>
                  <a:pt x="124" y="0"/>
                  <a:pt x="124" y="0"/>
                  <a:pt x="124" y="0"/>
                </a:cubicBezTo>
                <a:cubicBezTo>
                  <a:pt x="106" y="0"/>
                  <a:pt x="89" y="9"/>
                  <a:pt x="80" y="27"/>
                </a:cubicBezTo>
                <a:cubicBezTo>
                  <a:pt x="9" y="213"/>
                  <a:pt x="9" y="213"/>
                  <a:pt x="9" y="213"/>
                </a:cubicBezTo>
                <a:cubicBezTo>
                  <a:pt x="0" y="222"/>
                  <a:pt x="0" y="248"/>
                  <a:pt x="0" y="257"/>
                </a:cubicBezTo>
                <a:cubicBezTo>
                  <a:pt x="18" y="345"/>
                  <a:pt x="18" y="345"/>
                  <a:pt x="18" y="345"/>
                </a:cubicBezTo>
                <a:cubicBezTo>
                  <a:pt x="18" y="363"/>
                  <a:pt x="35" y="372"/>
                  <a:pt x="45" y="372"/>
                </a:cubicBezTo>
                <a:cubicBezTo>
                  <a:pt x="399" y="372"/>
                  <a:pt x="399" y="372"/>
                  <a:pt x="399" y="372"/>
                </a:cubicBezTo>
                <a:cubicBezTo>
                  <a:pt x="408" y="372"/>
                  <a:pt x="425" y="363"/>
                  <a:pt x="425" y="345"/>
                </a:cubicBezTo>
                <a:cubicBezTo>
                  <a:pt x="443" y="257"/>
                  <a:pt x="443" y="257"/>
                  <a:pt x="443" y="257"/>
                </a:cubicBezTo>
                <a:cubicBezTo>
                  <a:pt x="443" y="248"/>
                  <a:pt x="443" y="222"/>
                  <a:pt x="434" y="213"/>
                </a:cubicBezTo>
                <a:close/>
                <a:moveTo>
                  <a:pt x="399" y="275"/>
                </a:moveTo>
                <a:lnTo>
                  <a:pt x="399" y="275"/>
                </a:lnTo>
                <a:cubicBezTo>
                  <a:pt x="399" y="310"/>
                  <a:pt x="399" y="310"/>
                  <a:pt x="399" y="310"/>
                </a:cubicBezTo>
                <a:cubicBezTo>
                  <a:pt x="399" y="328"/>
                  <a:pt x="381" y="337"/>
                  <a:pt x="372" y="337"/>
                </a:cubicBezTo>
                <a:cubicBezTo>
                  <a:pt x="71" y="337"/>
                  <a:pt x="71" y="337"/>
                  <a:pt x="71" y="337"/>
                </a:cubicBezTo>
                <a:cubicBezTo>
                  <a:pt x="62" y="337"/>
                  <a:pt x="45" y="328"/>
                  <a:pt x="45" y="310"/>
                </a:cubicBezTo>
                <a:cubicBezTo>
                  <a:pt x="35" y="275"/>
                  <a:pt x="35" y="275"/>
                  <a:pt x="35" y="275"/>
                </a:cubicBezTo>
                <a:cubicBezTo>
                  <a:pt x="35" y="266"/>
                  <a:pt x="45" y="248"/>
                  <a:pt x="62" y="248"/>
                </a:cubicBezTo>
                <a:cubicBezTo>
                  <a:pt x="381" y="248"/>
                  <a:pt x="381" y="248"/>
                  <a:pt x="381" y="248"/>
                </a:cubicBezTo>
                <a:cubicBezTo>
                  <a:pt x="399" y="248"/>
                  <a:pt x="408" y="266"/>
                  <a:pt x="399" y="275"/>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89" name="Freeform 123"/>
          <p:cNvSpPr>
            <a:spLocks noChangeArrowheads="1"/>
          </p:cNvSpPr>
          <p:nvPr/>
        </p:nvSpPr>
        <p:spPr bwMode="auto">
          <a:xfrm>
            <a:off x="12015788" y="8732838"/>
            <a:ext cx="541337" cy="555625"/>
          </a:xfrm>
          <a:custGeom>
            <a:avLst/>
            <a:gdLst>
              <a:gd name="T0" fmla="*/ 275 w 452"/>
              <a:gd name="T1" fmla="*/ 301 h 462"/>
              <a:gd name="T2" fmla="*/ 275 w 452"/>
              <a:gd name="T3" fmla="*/ 301 h 462"/>
              <a:gd name="T4" fmla="*/ 434 w 452"/>
              <a:gd name="T5" fmla="*/ 26 h 462"/>
              <a:gd name="T6" fmla="*/ 434 w 452"/>
              <a:gd name="T7" fmla="*/ 18 h 462"/>
              <a:gd name="T8" fmla="*/ 425 w 452"/>
              <a:gd name="T9" fmla="*/ 18 h 462"/>
              <a:gd name="T10" fmla="*/ 159 w 452"/>
              <a:gd name="T11" fmla="*/ 178 h 462"/>
              <a:gd name="T12" fmla="*/ 9 w 452"/>
              <a:gd name="T13" fmla="*/ 301 h 462"/>
              <a:gd name="T14" fmla="*/ 35 w 452"/>
              <a:gd name="T15" fmla="*/ 328 h 462"/>
              <a:gd name="T16" fmla="*/ 88 w 452"/>
              <a:gd name="T17" fmla="*/ 310 h 462"/>
              <a:gd name="T18" fmla="*/ 151 w 452"/>
              <a:gd name="T19" fmla="*/ 372 h 462"/>
              <a:gd name="T20" fmla="*/ 133 w 452"/>
              <a:gd name="T21" fmla="*/ 425 h 462"/>
              <a:gd name="T22" fmla="*/ 151 w 452"/>
              <a:gd name="T23" fmla="*/ 452 h 462"/>
              <a:gd name="T24" fmla="*/ 275 w 452"/>
              <a:gd name="T25" fmla="*/ 301 h 462"/>
              <a:gd name="T26" fmla="*/ 301 w 452"/>
              <a:gd name="T27" fmla="*/ 150 h 462"/>
              <a:gd name="T28" fmla="*/ 301 w 452"/>
              <a:gd name="T29" fmla="*/ 150 h 462"/>
              <a:gd name="T30" fmla="*/ 301 w 452"/>
              <a:gd name="T31" fmla="*/ 97 h 462"/>
              <a:gd name="T32" fmla="*/ 354 w 452"/>
              <a:gd name="T33" fmla="*/ 97 h 462"/>
              <a:gd name="T34" fmla="*/ 354 w 452"/>
              <a:gd name="T35" fmla="*/ 150 h 462"/>
              <a:gd name="T36" fmla="*/ 301 w 452"/>
              <a:gd name="T37" fmla="*/ 150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2" h="462">
                <a:moveTo>
                  <a:pt x="275" y="301"/>
                </a:moveTo>
                <a:lnTo>
                  <a:pt x="275" y="301"/>
                </a:lnTo>
                <a:cubicBezTo>
                  <a:pt x="275" y="301"/>
                  <a:pt x="451" y="169"/>
                  <a:pt x="434" y="26"/>
                </a:cubicBezTo>
                <a:lnTo>
                  <a:pt x="434" y="18"/>
                </a:lnTo>
                <a:cubicBezTo>
                  <a:pt x="425" y="18"/>
                  <a:pt x="425" y="18"/>
                  <a:pt x="425" y="18"/>
                </a:cubicBezTo>
                <a:cubicBezTo>
                  <a:pt x="284" y="0"/>
                  <a:pt x="159" y="178"/>
                  <a:pt x="159" y="178"/>
                </a:cubicBezTo>
                <a:cubicBezTo>
                  <a:pt x="53" y="159"/>
                  <a:pt x="62" y="186"/>
                  <a:pt x="9" y="301"/>
                </a:cubicBezTo>
                <a:cubicBezTo>
                  <a:pt x="0" y="328"/>
                  <a:pt x="18" y="328"/>
                  <a:pt x="35" y="328"/>
                </a:cubicBezTo>
                <a:cubicBezTo>
                  <a:pt x="53" y="319"/>
                  <a:pt x="88" y="310"/>
                  <a:pt x="88" y="310"/>
                </a:cubicBezTo>
                <a:cubicBezTo>
                  <a:pt x="151" y="372"/>
                  <a:pt x="151" y="372"/>
                  <a:pt x="151" y="372"/>
                </a:cubicBezTo>
                <a:cubicBezTo>
                  <a:pt x="151" y="372"/>
                  <a:pt x="141" y="407"/>
                  <a:pt x="133" y="425"/>
                </a:cubicBezTo>
                <a:cubicBezTo>
                  <a:pt x="124" y="443"/>
                  <a:pt x="133" y="461"/>
                  <a:pt x="151" y="452"/>
                </a:cubicBezTo>
                <a:cubicBezTo>
                  <a:pt x="266" y="398"/>
                  <a:pt x="292" y="407"/>
                  <a:pt x="275" y="301"/>
                </a:cubicBezTo>
                <a:close/>
                <a:moveTo>
                  <a:pt x="301" y="150"/>
                </a:moveTo>
                <a:lnTo>
                  <a:pt x="301" y="150"/>
                </a:lnTo>
                <a:cubicBezTo>
                  <a:pt x="284" y="133"/>
                  <a:pt x="284" y="115"/>
                  <a:pt x="301" y="97"/>
                </a:cubicBezTo>
                <a:cubicBezTo>
                  <a:pt x="319" y="80"/>
                  <a:pt x="345" y="80"/>
                  <a:pt x="354" y="97"/>
                </a:cubicBezTo>
                <a:cubicBezTo>
                  <a:pt x="372" y="115"/>
                  <a:pt x="372" y="133"/>
                  <a:pt x="354" y="150"/>
                </a:cubicBezTo>
                <a:cubicBezTo>
                  <a:pt x="345" y="169"/>
                  <a:pt x="319" y="169"/>
                  <a:pt x="301" y="150"/>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90" name="Freeform 124"/>
          <p:cNvSpPr>
            <a:spLocks noChangeArrowheads="1"/>
          </p:cNvSpPr>
          <p:nvPr/>
        </p:nvSpPr>
        <p:spPr bwMode="auto">
          <a:xfrm>
            <a:off x="13158788" y="8720138"/>
            <a:ext cx="617537" cy="596900"/>
          </a:xfrm>
          <a:custGeom>
            <a:avLst/>
            <a:gdLst>
              <a:gd name="T0" fmla="*/ 79 w 515"/>
              <a:gd name="T1" fmla="*/ 337 h 498"/>
              <a:gd name="T2" fmla="*/ 79 w 515"/>
              <a:gd name="T3" fmla="*/ 337 h 498"/>
              <a:gd name="T4" fmla="*/ 18 w 515"/>
              <a:gd name="T5" fmla="*/ 470 h 498"/>
              <a:gd name="T6" fmla="*/ 169 w 515"/>
              <a:gd name="T7" fmla="*/ 434 h 498"/>
              <a:gd name="T8" fmla="*/ 160 w 515"/>
              <a:gd name="T9" fmla="*/ 346 h 498"/>
              <a:gd name="T10" fmla="*/ 79 w 515"/>
              <a:gd name="T11" fmla="*/ 337 h 498"/>
              <a:gd name="T12" fmla="*/ 496 w 515"/>
              <a:gd name="T13" fmla="*/ 18 h 498"/>
              <a:gd name="T14" fmla="*/ 496 w 515"/>
              <a:gd name="T15" fmla="*/ 18 h 498"/>
              <a:gd name="T16" fmla="*/ 195 w 515"/>
              <a:gd name="T17" fmla="*/ 231 h 498"/>
              <a:gd name="T18" fmla="*/ 141 w 515"/>
              <a:gd name="T19" fmla="*/ 293 h 498"/>
              <a:gd name="T20" fmla="*/ 150 w 515"/>
              <a:gd name="T21" fmla="*/ 301 h 498"/>
              <a:gd name="T22" fmla="*/ 186 w 515"/>
              <a:gd name="T23" fmla="*/ 328 h 498"/>
              <a:gd name="T24" fmla="*/ 204 w 515"/>
              <a:gd name="T25" fmla="*/ 354 h 498"/>
              <a:gd name="T26" fmla="*/ 213 w 515"/>
              <a:gd name="T27" fmla="*/ 363 h 498"/>
              <a:gd name="T28" fmla="*/ 275 w 515"/>
              <a:gd name="T29" fmla="*/ 310 h 498"/>
              <a:gd name="T30" fmla="*/ 496 w 515"/>
              <a:gd name="T31" fmla="*/ 18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15" h="498">
                <a:moveTo>
                  <a:pt x="79" y="337"/>
                </a:moveTo>
                <a:lnTo>
                  <a:pt x="79" y="337"/>
                </a:lnTo>
                <a:cubicBezTo>
                  <a:pt x="44" y="372"/>
                  <a:pt x="71" y="416"/>
                  <a:pt x="18" y="470"/>
                </a:cubicBezTo>
                <a:cubicBezTo>
                  <a:pt x="0" y="497"/>
                  <a:pt x="116" y="487"/>
                  <a:pt x="169" y="434"/>
                </a:cubicBezTo>
                <a:cubicBezTo>
                  <a:pt x="195" y="407"/>
                  <a:pt x="186" y="372"/>
                  <a:pt x="160" y="346"/>
                </a:cubicBezTo>
                <a:cubicBezTo>
                  <a:pt x="132" y="319"/>
                  <a:pt x="97" y="319"/>
                  <a:pt x="79" y="337"/>
                </a:cubicBezTo>
                <a:close/>
                <a:moveTo>
                  <a:pt x="496" y="18"/>
                </a:moveTo>
                <a:lnTo>
                  <a:pt x="496" y="18"/>
                </a:lnTo>
                <a:cubicBezTo>
                  <a:pt x="479" y="0"/>
                  <a:pt x="257" y="168"/>
                  <a:pt x="195" y="231"/>
                </a:cubicBezTo>
                <a:cubicBezTo>
                  <a:pt x="169" y="266"/>
                  <a:pt x="160" y="284"/>
                  <a:pt x="141" y="293"/>
                </a:cubicBezTo>
                <a:cubicBezTo>
                  <a:pt x="141" y="301"/>
                  <a:pt x="150" y="301"/>
                  <a:pt x="150" y="301"/>
                </a:cubicBezTo>
                <a:cubicBezTo>
                  <a:pt x="160" y="310"/>
                  <a:pt x="169" y="310"/>
                  <a:pt x="186" y="328"/>
                </a:cubicBezTo>
                <a:cubicBezTo>
                  <a:pt x="195" y="337"/>
                  <a:pt x="204" y="346"/>
                  <a:pt x="204" y="354"/>
                </a:cubicBezTo>
                <a:cubicBezTo>
                  <a:pt x="204" y="363"/>
                  <a:pt x="213" y="363"/>
                  <a:pt x="213" y="363"/>
                </a:cubicBezTo>
                <a:cubicBezTo>
                  <a:pt x="230" y="354"/>
                  <a:pt x="248" y="337"/>
                  <a:pt x="275" y="310"/>
                </a:cubicBezTo>
                <a:cubicBezTo>
                  <a:pt x="336" y="248"/>
                  <a:pt x="514" y="35"/>
                  <a:pt x="496" y="18"/>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92" name="Freeform 126"/>
          <p:cNvSpPr>
            <a:spLocks noChangeArrowheads="1"/>
          </p:cNvSpPr>
          <p:nvPr/>
        </p:nvSpPr>
        <p:spPr bwMode="auto">
          <a:xfrm>
            <a:off x="15544800" y="8755063"/>
            <a:ext cx="596900" cy="541337"/>
          </a:xfrm>
          <a:custGeom>
            <a:avLst/>
            <a:gdLst>
              <a:gd name="T0" fmla="*/ 247 w 497"/>
              <a:gd name="T1" fmla="*/ 274 h 452"/>
              <a:gd name="T2" fmla="*/ 247 w 497"/>
              <a:gd name="T3" fmla="*/ 274 h 452"/>
              <a:gd name="T4" fmla="*/ 363 w 497"/>
              <a:gd name="T5" fmla="*/ 230 h 452"/>
              <a:gd name="T6" fmla="*/ 337 w 497"/>
              <a:gd name="T7" fmla="*/ 151 h 452"/>
              <a:gd name="T8" fmla="*/ 247 w 497"/>
              <a:gd name="T9" fmla="*/ 186 h 452"/>
              <a:gd name="T10" fmla="*/ 168 w 497"/>
              <a:gd name="T11" fmla="*/ 151 h 452"/>
              <a:gd name="T12" fmla="*/ 133 w 497"/>
              <a:gd name="T13" fmla="*/ 230 h 452"/>
              <a:gd name="T14" fmla="*/ 247 w 497"/>
              <a:gd name="T15" fmla="*/ 274 h 452"/>
              <a:gd name="T16" fmla="*/ 247 w 497"/>
              <a:gd name="T17" fmla="*/ 106 h 452"/>
              <a:gd name="T18" fmla="*/ 247 w 497"/>
              <a:gd name="T19" fmla="*/ 106 h 452"/>
              <a:gd name="T20" fmla="*/ 309 w 497"/>
              <a:gd name="T21" fmla="*/ 88 h 452"/>
              <a:gd name="T22" fmla="*/ 284 w 497"/>
              <a:gd name="T23" fmla="*/ 17 h 452"/>
              <a:gd name="T24" fmla="*/ 247 w 497"/>
              <a:gd name="T25" fmla="*/ 0 h 452"/>
              <a:gd name="T26" fmla="*/ 212 w 497"/>
              <a:gd name="T27" fmla="*/ 17 h 452"/>
              <a:gd name="T28" fmla="*/ 186 w 497"/>
              <a:gd name="T29" fmla="*/ 88 h 452"/>
              <a:gd name="T30" fmla="*/ 247 w 497"/>
              <a:gd name="T31" fmla="*/ 106 h 452"/>
              <a:gd name="T32" fmla="*/ 469 w 497"/>
              <a:gd name="T33" fmla="*/ 301 h 452"/>
              <a:gd name="T34" fmla="*/ 469 w 497"/>
              <a:gd name="T35" fmla="*/ 301 h 452"/>
              <a:gd name="T36" fmla="*/ 372 w 497"/>
              <a:gd name="T37" fmla="*/ 266 h 452"/>
              <a:gd name="T38" fmla="*/ 381 w 497"/>
              <a:gd name="T39" fmla="*/ 292 h 452"/>
              <a:gd name="T40" fmla="*/ 247 w 497"/>
              <a:gd name="T41" fmla="*/ 345 h 452"/>
              <a:gd name="T42" fmla="*/ 115 w 497"/>
              <a:gd name="T43" fmla="*/ 292 h 452"/>
              <a:gd name="T44" fmla="*/ 124 w 497"/>
              <a:gd name="T45" fmla="*/ 266 h 452"/>
              <a:gd name="T46" fmla="*/ 26 w 497"/>
              <a:gd name="T47" fmla="*/ 301 h 452"/>
              <a:gd name="T48" fmla="*/ 26 w 497"/>
              <a:gd name="T49" fmla="*/ 345 h 452"/>
              <a:gd name="T50" fmla="*/ 203 w 497"/>
              <a:gd name="T51" fmla="*/ 434 h 452"/>
              <a:gd name="T52" fmla="*/ 292 w 497"/>
              <a:gd name="T53" fmla="*/ 434 h 452"/>
              <a:gd name="T54" fmla="*/ 469 w 497"/>
              <a:gd name="T55" fmla="*/ 345 h 452"/>
              <a:gd name="T56" fmla="*/ 469 w 497"/>
              <a:gd name="T57" fmla="*/ 301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97" h="452">
                <a:moveTo>
                  <a:pt x="247" y="274"/>
                </a:moveTo>
                <a:lnTo>
                  <a:pt x="247" y="274"/>
                </a:lnTo>
                <a:cubicBezTo>
                  <a:pt x="309" y="274"/>
                  <a:pt x="354" y="257"/>
                  <a:pt x="363" y="230"/>
                </a:cubicBezTo>
                <a:cubicBezTo>
                  <a:pt x="354" y="204"/>
                  <a:pt x="345" y="177"/>
                  <a:pt x="337" y="151"/>
                </a:cubicBezTo>
                <a:cubicBezTo>
                  <a:pt x="328" y="168"/>
                  <a:pt x="292" y="186"/>
                  <a:pt x="247" y="186"/>
                </a:cubicBezTo>
                <a:cubicBezTo>
                  <a:pt x="203" y="186"/>
                  <a:pt x="168" y="168"/>
                  <a:pt x="168" y="151"/>
                </a:cubicBezTo>
                <a:cubicBezTo>
                  <a:pt x="150" y="177"/>
                  <a:pt x="141" y="204"/>
                  <a:pt x="133" y="230"/>
                </a:cubicBezTo>
                <a:cubicBezTo>
                  <a:pt x="141" y="257"/>
                  <a:pt x="186" y="274"/>
                  <a:pt x="247" y="274"/>
                </a:cubicBezTo>
                <a:close/>
                <a:moveTo>
                  <a:pt x="247" y="106"/>
                </a:moveTo>
                <a:lnTo>
                  <a:pt x="247" y="106"/>
                </a:lnTo>
                <a:cubicBezTo>
                  <a:pt x="274" y="106"/>
                  <a:pt x="300" y="97"/>
                  <a:pt x="309" y="88"/>
                </a:cubicBezTo>
                <a:cubicBezTo>
                  <a:pt x="300" y="62"/>
                  <a:pt x="292" y="35"/>
                  <a:pt x="284" y="17"/>
                </a:cubicBezTo>
                <a:cubicBezTo>
                  <a:pt x="284" y="8"/>
                  <a:pt x="265" y="0"/>
                  <a:pt x="247" y="0"/>
                </a:cubicBezTo>
                <a:cubicBezTo>
                  <a:pt x="230" y="0"/>
                  <a:pt x="212" y="8"/>
                  <a:pt x="212" y="17"/>
                </a:cubicBezTo>
                <a:cubicBezTo>
                  <a:pt x="203" y="35"/>
                  <a:pt x="194" y="62"/>
                  <a:pt x="186" y="88"/>
                </a:cubicBezTo>
                <a:cubicBezTo>
                  <a:pt x="194" y="97"/>
                  <a:pt x="221" y="106"/>
                  <a:pt x="247" y="106"/>
                </a:cubicBezTo>
                <a:close/>
                <a:moveTo>
                  <a:pt x="469" y="301"/>
                </a:moveTo>
                <a:lnTo>
                  <a:pt x="469" y="301"/>
                </a:lnTo>
                <a:cubicBezTo>
                  <a:pt x="372" y="266"/>
                  <a:pt x="372" y="266"/>
                  <a:pt x="372" y="266"/>
                </a:cubicBezTo>
                <a:cubicBezTo>
                  <a:pt x="381" y="292"/>
                  <a:pt x="381" y="292"/>
                  <a:pt x="381" y="292"/>
                </a:cubicBezTo>
                <a:cubicBezTo>
                  <a:pt x="381" y="327"/>
                  <a:pt x="319" y="345"/>
                  <a:pt x="247" y="345"/>
                </a:cubicBezTo>
                <a:cubicBezTo>
                  <a:pt x="177" y="345"/>
                  <a:pt x="115" y="327"/>
                  <a:pt x="115" y="292"/>
                </a:cubicBezTo>
                <a:cubicBezTo>
                  <a:pt x="124" y="266"/>
                  <a:pt x="124" y="266"/>
                  <a:pt x="124" y="266"/>
                </a:cubicBezTo>
                <a:cubicBezTo>
                  <a:pt x="26" y="301"/>
                  <a:pt x="26" y="301"/>
                  <a:pt x="26" y="301"/>
                </a:cubicBezTo>
                <a:cubicBezTo>
                  <a:pt x="0" y="310"/>
                  <a:pt x="0" y="327"/>
                  <a:pt x="26" y="345"/>
                </a:cubicBezTo>
                <a:cubicBezTo>
                  <a:pt x="203" y="434"/>
                  <a:pt x="203" y="434"/>
                  <a:pt x="203" y="434"/>
                </a:cubicBezTo>
                <a:cubicBezTo>
                  <a:pt x="230" y="451"/>
                  <a:pt x="265" y="451"/>
                  <a:pt x="292" y="434"/>
                </a:cubicBezTo>
                <a:cubicBezTo>
                  <a:pt x="469" y="345"/>
                  <a:pt x="469" y="345"/>
                  <a:pt x="469" y="345"/>
                </a:cubicBezTo>
                <a:cubicBezTo>
                  <a:pt x="496" y="327"/>
                  <a:pt x="496" y="310"/>
                  <a:pt x="469" y="301"/>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93" name="Freeform 127"/>
          <p:cNvSpPr>
            <a:spLocks noChangeArrowheads="1"/>
          </p:cNvSpPr>
          <p:nvPr/>
        </p:nvSpPr>
        <p:spPr bwMode="auto">
          <a:xfrm>
            <a:off x="14355763" y="4038600"/>
            <a:ext cx="596900" cy="477838"/>
          </a:xfrm>
          <a:custGeom>
            <a:avLst/>
            <a:gdLst>
              <a:gd name="T0" fmla="*/ 169 w 497"/>
              <a:gd name="T1" fmla="*/ 196 h 400"/>
              <a:gd name="T2" fmla="*/ 169 w 497"/>
              <a:gd name="T3" fmla="*/ 196 h 400"/>
              <a:gd name="T4" fmla="*/ 248 w 497"/>
              <a:gd name="T5" fmla="*/ 275 h 400"/>
              <a:gd name="T6" fmla="*/ 328 w 497"/>
              <a:gd name="T7" fmla="*/ 196 h 400"/>
              <a:gd name="T8" fmla="*/ 248 w 497"/>
              <a:gd name="T9" fmla="*/ 116 h 400"/>
              <a:gd name="T10" fmla="*/ 169 w 497"/>
              <a:gd name="T11" fmla="*/ 196 h 400"/>
              <a:gd name="T12" fmla="*/ 116 w 497"/>
              <a:gd name="T13" fmla="*/ 169 h 400"/>
              <a:gd name="T14" fmla="*/ 116 w 497"/>
              <a:gd name="T15" fmla="*/ 169 h 400"/>
              <a:gd name="T16" fmla="*/ 248 w 497"/>
              <a:gd name="T17" fmla="*/ 63 h 400"/>
              <a:gd name="T18" fmla="*/ 345 w 497"/>
              <a:gd name="T19" fmla="*/ 98 h 400"/>
              <a:gd name="T20" fmla="*/ 390 w 497"/>
              <a:gd name="T21" fmla="*/ 98 h 400"/>
              <a:gd name="T22" fmla="*/ 390 w 497"/>
              <a:gd name="T23" fmla="*/ 54 h 400"/>
              <a:gd name="T24" fmla="*/ 248 w 497"/>
              <a:gd name="T25" fmla="*/ 0 h 400"/>
              <a:gd name="T26" fmla="*/ 62 w 497"/>
              <a:gd name="T27" fmla="*/ 143 h 400"/>
              <a:gd name="T28" fmla="*/ 0 w 497"/>
              <a:gd name="T29" fmla="*/ 143 h 400"/>
              <a:gd name="T30" fmla="*/ 0 w 497"/>
              <a:gd name="T31" fmla="*/ 196 h 400"/>
              <a:gd name="T32" fmla="*/ 80 w 497"/>
              <a:gd name="T33" fmla="*/ 196 h 400"/>
              <a:gd name="T34" fmla="*/ 116 w 497"/>
              <a:gd name="T35" fmla="*/ 169 h 400"/>
              <a:gd name="T36" fmla="*/ 416 w 497"/>
              <a:gd name="T37" fmla="*/ 196 h 400"/>
              <a:gd name="T38" fmla="*/ 416 w 497"/>
              <a:gd name="T39" fmla="*/ 196 h 400"/>
              <a:gd name="T40" fmla="*/ 381 w 497"/>
              <a:gd name="T41" fmla="*/ 231 h 400"/>
              <a:gd name="T42" fmla="*/ 248 w 497"/>
              <a:gd name="T43" fmla="*/ 337 h 400"/>
              <a:gd name="T44" fmla="*/ 151 w 497"/>
              <a:gd name="T45" fmla="*/ 293 h 400"/>
              <a:gd name="T46" fmla="*/ 107 w 497"/>
              <a:gd name="T47" fmla="*/ 293 h 400"/>
              <a:gd name="T48" fmla="*/ 107 w 497"/>
              <a:gd name="T49" fmla="*/ 337 h 400"/>
              <a:gd name="T50" fmla="*/ 248 w 497"/>
              <a:gd name="T51" fmla="*/ 399 h 400"/>
              <a:gd name="T52" fmla="*/ 435 w 497"/>
              <a:gd name="T53" fmla="*/ 257 h 400"/>
              <a:gd name="T54" fmla="*/ 496 w 497"/>
              <a:gd name="T55" fmla="*/ 257 h 400"/>
              <a:gd name="T56" fmla="*/ 496 w 497"/>
              <a:gd name="T57" fmla="*/ 196 h 400"/>
              <a:gd name="T58" fmla="*/ 416 w 497"/>
              <a:gd name="T59" fmla="*/ 196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97" h="400">
                <a:moveTo>
                  <a:pt x="169" y="196"/>
                </a:moveTo>
                <a:lnTo>
                  <a:pt x="169" y="196"/>
                </a:lnTo>
                <a:cubicBezTo>
                  <a:pt x="169" y="240"/>
                  <a:pt x="204" y="275"/>
                  <a:pt x="248" y="275"/>
                </a:cubicBezTo>
                <a:cubicBezTo>
                  <a:pt x="292" y="275"/>
                  <a:pt x="328" y="240"/>
                  <a:pt x="328" y="196"/>
                </a:cubicBezTo>
                <a:cubicBezTo>
                  <a:pt x="328" y="151"/>
                  <a:pt x="292" y="116"/>
                  <a:pt x="248" y="116"/>
                </a:cubicBezTo>
                <a:cubicBezTo>
                  <a:pt x="204" y="116"/>
                  <a:pt x="169" y="151"/>
                  <a:pt x="169" y="196"/>
                </a:cubicBezTo>
                <a:close/>
                <a:moveTo>
                  <a:pt x="116" y="169"/>
                </a:moveTo>
                <a:lnTo>
                  <a:pt x="116" y="169"/>
                </a:lnTo>
                <a:cubicBezTo>
                  <a:pt x="124" y="107"/>
                  <a:pt x="186" y="63"/>
                  <a:pt x="248" y="63"/>
                </a:cubicBezTo>
                <a:cubicBezTo>
                  <a:pt x="284" y="63"/>
                  <a:pt x="319" y="71"/>
                  <a:pt x="345" y="98"/>
                </a:cubicBezTo>
                <a:cubicBezTo>
                  <a:pt x="354" y="107"/>
                  <a:pt x="381" y="107"/>
                  <a:pt x="390" y="98"/>
                </a:cubicBezTo>
                <a:cubicBezTo>
                  <a:pt x="399" y="89"/>
                  <a:pt x="399" y="71"/>
                  <a:pt x="390" y="54"/>
                </a:cubicBezTo>
                <a:cubicBezTo>
                  <a:pt x="354" y="18"/>
                  <a:pt x="301" y="0"/>
                  <a:pt x="248" y="0"/>
                </a:cubicBezTo>
                <a:cubicBezTo>
                  <a:pt x="160" y="0"/>
                  <a:pt x="80" y="54"/>
                  <a:pt x="62" y="143"/>
                </a:cubicBezTo>
                <a:cubicBezTo>
                  <a:pt x="0" y="143"/>
                  <a:pt x="0" y="143"/>
                  <a:pt x="0" y="143"/>
                </a:cubicBezTo>
                <a:cubicBezTo>
                  <a:pt x="0" y="196"/>
                  <a:pt x="0" y="196"/>
                  <a:pt x="0" y="196"/>
                </a:cubicBezTo>
                <a:cubicBezTo>
                  <a:pt x="80" y="196"/>
                  <a:pt x="80" y="196"/>
                  <a:pt x="80" y="196"/>
                </a:cubicBezTo>
                <a:cubicBezTo>
                  <a:pt x="107" y="196"/>
                  <a:pt x="107" y="178"/>
                  <a:pt x="116" y="169"/>
                </a:cubicBezTo>
                <a:close/>
                <a:moveTo>
                  <a:pt x="416" y="196"/>
                </a:moveTo>
                <a:lnTo>
                  <a:pt x="416" y="196"/>
                </a:lnTo>
                <a:cubicBezTo>
                  <a:pt x="390" y="196"/>
                  <a:pt x="390" y="222"/>
                  <a:pt x="381" y="231"/>
                </a:cubicBezTo>
                <a:cubicBezTo>
                  <a:pt x="372" y="293"/>
                  <a:pt x="319" y="337"/>
                  <a:pt x="248" y="337"/>
                </a:cubicBezTo>
                <a:cubicBezTo>
                  <a:pt x="213" y="337"/>
                  <a:pt x="177" y="319"/>
                  <a:pt x="151" y="293"/>
                </a:cubicBezTo>
                <a:cubicBezTo>
                  <a:pt x="142" y="284"/>
                  <a:pt x="116" y="284"/>
                  <a:pt x="107" y="293"/>
                </a:cubicBezTo>
                <a:cubicBezTo>
                  <a:pt x="97" y="310"/>
                  <a:pt x="97" y="328"/>
                  <a:pt x="107" y="337"/>
                </a:cubicBezTo>
                <a:cubicBezTo>
                  <a:pt x="142" y="373"/>
                  <a:pt x="195" y="399"/>
                  <a:pt x="248" y="399"/>
                </a:cubicBezTo>
                <a:cubicBezTo>
                  <a:pt x="337" y="399"/>
                  <a:pt x="416" y="337"/>
                  <a:pt x="435" y="257"/>
                </a:cubicBezTo>
                <a:cubicBezTo>
                  <a:pt x="496" y="257"/>
                  <a:pt x="496" y="257"/>
                  <a:pt x="496" y="257"/>
                </a:cubicBezTo>
                <a:cubicBezTo>
                  <a:pt x="496" y="196"/>
                  <a:pt x="496" y="196"/>
                  <a:pt x="496" y="196"/>
                </a:cubicBezTo>
                <a:lnTo>
                  <a:pt x="416" y="196"/>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95" name="Freeform 129"/>
          <p:cNvSpPr>
            <a:spLocks noChangeArrowheads="1"/>
          </p:cNvSpPr>
          <p:nvPr/>
        </p:nvSpPr>
        <p:spPr bwMode="auto">
          <a:xfrm>
            <a:off x="10890250" y="8775700"/>
            <a:ext cx="401638" cy="490538"/>
          </a:xfrm>
          <a:custGeom>
            <a:avLst/>
            <a:gdLst>
              <a:gd name="T0" fmla="*/ 168 w 337"/>
              <a:gd name="T1" fmla="*/ 0 h 409"/>
              <a:gd name="T2" fmla="*/ 168 w 337"/>
              <a:gd name="T3" fmla="*/ 0 h 409"/>
              <a:gd name="T4" fmla="*/ 0 w 337"/>
              <a:gd name="T5" fmla="*/ 62 h 409"/>
              <a:gd name="T6" fmla="*/ 35 w 337"/>
              <a:gd name="T7" fmla="*/ 363 h 409"/>
              <a:gd name="T8" fmla="*/ 168 w 337"/>
              <a:gd name="T9" fmla="*/ 408 h 409"/>
              <a:gd name="T10" fmla="*/ 301 w 337"/>
              <a:gd name="T11" fmla="*/ 363 h 409"/>
              <a:gd name="T12" fmla="*/ 336 w 337"/>
              <a:gd name="T13" fmla="*/ 62 h 409"/>
              <a:gd name="T14" fmla="*/ 168 w 337"/>
              <a:gd name="T15" fmla="*/ 0 h 409"/>
              <a:gd name="T16" fmla="*/ 168 w 337"/>
              <a:gd name="T17" fmla="*/ 107 h 409"/>
              <a:gd name="T18" fmla="*/ 168 w 337"/>
              <a:gd name="T19" fmla="*/ 107 h 409"/>
              <a:gd name="T20" fmla="*/ 35 w 337"/>
              <a:gd name="T21" fmla="*/ 71 h 409"/>
              <a:gd name="T22" fmla="*/ 168 w 337"/>
              <a:gd name="T23" fmla="*/ 36 h 409"/>
              <a:gd name="T24" fmla="*/ 301 w 337"/>
              <a:gd name="T25" fmla="*/ 71 h 409"/>
              <a:gd name="T26" fmla="*/ 168 w 337"/>
              <a:gd name="T27" fmla="*/ 107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7" h="409">
                <a:moveTo>
                  <a:pt x="168" y="0"/>
                </a:moveTo>
                <a:lnTo>
                  <a:pt x="168" y="0"/>
                </a:lnTo>
                <a:cubicBezTo>
                  <a:pt x="62" y="0"/>
                  <a:pt x="0" y="36"/>
                  <a:pt x="0" y="62"/>
                </a:cubicBezTo>
                <a:cubicBezTo>
                  <a:pt x="35" y="363"/>
                  <a:pt x="35" y="363"/>
                  <a:pt x="35" y="363"/>
                </a:cubicBezTo>
                <a:cubicBezTo>
                  <a:pt x="35" y="372"/>
                  <a:pt x="88" y="408"/>
                  <a:pt x="168" y="408"/>
                </a:cubicBezTo>
                <a:cubicBezTo>
                  <a:pt x="248" y="408"/>
                  <a:pt x="301" y="372"/>
                  <a:pt x="301" y="363"/>
                </a:cubicBezTo>
                <a:cubicBezTo>
                  <a:pt x="336" y="62"/>
                  <a:pt x="336" y="62"/>
                  <a:pt x="336" y="62"/>
                </a:cubicBezTo>
                <a:cubicBezTo>
                  <a:pt x="336" y="36"/>
                  <a:pt x="274" y="0"/>
                  <a:pt x="168" y="0"/>
                </a:cubicBezTo>
                <a:close/>
                <a:moveTo>
                  <a:pt x="168" y="107"/>
                </a:moveTo>
                <a:lnTo>
                  <a:pt x="168" y="107"/>
                </a:lnTo>
                <a:cubicBezTo>
                  <a:pt x="88" y="107"/>
                  <a:pt x="35" y="80"/>
                  <a:pt x="35" y="71"/>
                </a:cubicBezTo>
                <a:cubicBezTo>
                  <a:pt x="35" y="62"/>
                  <a:pt x="88" y="36"/>
                  <a:pt x="168" y="36"/>
                </a:cubicBezTo>
                <a:cubicBezTo>
                  <a:pt x="248" y="36"/>
                  <a:pt x="301" y="62"/>
                  <a:pt x="301" y="71"/>
                </a:cubicBezTo>
                <a:cubicBezTo>
                  <a:pt x="301" y="80"/>
                  <a:pt x="248" y="107"/>
                  <a:pt x="168" y="107"/>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99" name="Freeform 133"/>
          <p:cNvSpPr>
            <a:spLocks noChangeArrowheads="1"/>
          </p:cNvSpPr>
          <p:nvPr/>
        </p:nvSpPr>
        <p:spPr bwMode="auto">
          <a:xfrm>
            <a:off x="22621875" y="7586663"/>
            <a:ext cx="596900" cy="571500"/>
          </a:xfrm>
          <a:custGeom>
            <a:avLst/>
            <a:gdLst>
              <a:gd name="T0" fmla="*/ 425 w 497"/>
              <a:gd name="T1" fmla="*/ 160 h 480"/>
              <a:gd name="T2" fmla="*/ 425 w 497"/>
              <a:gd name="T3" fmla="*/ 160 h 480"/>
              <a:gd name="T4" fmla="*/ 372 w 497"/>
              <a:gd name="T5" fmla="*/ 18 h 480"/>
              <a:gd name="T6" fmla="*/ 346 w 497"/>
              <a:gd name="T7" fmla="*/ 9 h 480"/>
              <a:gd name="T8" fmla="*/ 9 w 497"/>
              <a:gd name="T9" fmla="*/ 134 h 480"/>
              <a:gd name="T10" fmla="*/ 0 w 497"/>
              <a:gd name="T11" fmla="*/ 160 h 480"/>
              <a:gd name="T12" fmla="*/ 53 w 497"/>
              <a:gd name="T13" fmla="*/ 302 h 480"/>
              <a:gd name="T14" fmla="*/ 53 w 497"/>
              <a:gd name="T15" fmla="*/ 222 h 480"/>
              <a:gd name="T16" fmla="*/ 115 w 497"/>
              <a:gd name="T17" fmla="*/ 160 h 480"/>
              <a:gd name="T18" fmla="*/ 203 w 497"/>
              <a:gd name="T19" fmla="*/ 160 h 480"/>
              <a:gd name="T20" fmla="*/ 309 w 497"/>
              <a:gd name="T21" fmla="*/ 89 h 480"/>
              <a:gd name="T22" fmla="*/ 372 w 497"/>
              <a:gd name="T23" fmla="*/ 160 h 480"/>
              <a:gd name="T24" fmla="*/ 425 w 497"/>
              <a:gd name="T25" fmla="*/ 160 h 480"/>
              <a:gd name="T26" fmla="*/ 478 w 497"/>
              <a:gd name="T27" fmla="*/ 204 h 480"/>
              <a:gd name="T28" fmla="*/ 478 w 497"/>
              <a:gd name="T29" fmla="*/ 204 h 480"/>
              <a:gd name="T30" fmla="*/ 115 w 497"/>
              <a:gd name="T31" fmla="*/ 204 h 480"/>
              <a:gd name="T32" fmla="*/ 97 w 497"/>
              <a:gd name="T33" fmla="*/ 222 h 480"/>
              <a:gd name="T34" fmla="*/ 97 w 497"/>
              <a:gd name="T35" fmla="*/ 462 h 480"/>
              <a:gd name="T36" fmla="*/ 115 w 497"/>
              <a:gd name="T37" fmla="*/ 479 h 480"/>
              <a:gd name="T38" fmla="*/ 478 w 497"/>
              <a:gd name="T39" fmla="*/ 479 h 480"/>
              <a:gd name="T40" fmla="*/ 496 w 497"/>
              <a:gd name="T41" fmla="*/ 462 h 480"/>
              <a:gd name="T42" fmla="*/ 496 w 497"/>
              <a:gd name="T43" fmla="*/ 222 h 480"/>
              <a:gd name="T44" fmla="*/ 478 w 497"/>
              <a:gd name="T45" fmla="*/ 204 h 480"/>
              <a:gd name="T46" fmla="*/ 452 w 497"/>
              <a:gd name="T47" fmla="*/ 426 h 480"/>
              <a:gd name="T48" fmla="*/ 452 w 497"/>
              <a:gd name="T49" fmla="*/ 426 h 480"/>
              <a:gd name="T50" fmla="*/ 150 w 497"/>
              <a:gd name="T51" fmla="*/ 426 h 480"/>
              <a:gd name="T52" fmla="*/ 150 w 497"/>
              <a:gd name="T53" fmla="*/ 391 h 480"/>
              <a:gd name="T54" fmla="*/ 195 w 497"/>
              <a:gd name="T55" fmla="*/ 275 h 480"/>
              <a:gd name="T56" fmla="*/ 265 w 497"/>
              <a:gd name="T57" fmla="*/ 364 h 480"/>
              <a:gd name="T58" fmla="*/ 328 w 497"/>
              <a:gd name="T59" fmla="*/ 302 h 480"/>
              <a:gd name="T60" fmla="*/ 416 w 497"/>
              <a:gd name="T61" fmla="*/ 266 h 480"/>
              <a:gd name="T62" fmla="*/ 452 w 497"/>
              <a:gd name="T63" fmla="*/ 347 h 480"/>
              <a:gd name="T64" fmla="*/ 452 w 497"/>
              <a:gd name="T65" fmla="*/ 426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7" h="480">
                <a:moveTo>
                  <a:pt x="425" y="160"/>
                </a:moveTo>
                <a:lnTo>
                  <a:pt x="425" y="160"/>
                </a:lnTo>
                <a:cubicBezTo>
                  <a:pt x="372" y="18"/>
                  <a:pt x="372" y="18"/>
                  <a:pt x="372" y="18"/>
                </a:cubicBezTo>
                <a:cubicBezTo>
                  <a:pt x="372" y="9"/>
                  <a:pt x="354" y="0"/>
                  <a:pt x="346" y="9"/>
                </a:cubicBezTo>
                <a:cubicBezTo>
                  <a:pt x="9" y="134"/>
                  <a:pt x="9" y="134"/>
                  <a:pt x="9" y="134"/>
                </a:cubicBezTo>
                <a:cubicBezTo>
                  <a:pt x="0" y="134"/>
                  <a:pt x="0" y="143"/>
                  <a:pt x="0" y="160"/>
                </a:cubicBezTo>
                <a:cubicBezTo>
                  <a:pt x="53" y="302"/>
                  <a:pt x="53" y="302"/>
                  <a:pt x="53" y="302"/>
                </a:cubicBezTo>
                <a:cubicBezTo>
                  <a:pt x="53" y="222"/>
                  <a:pt x="53" y="222"/>
                  <a:pt x="53" y="222"/>
                </a:cubicBezTo>
                <a:cubicBezTo>
                  <a:pt x="53" y="187"/>
                  <a:pt x="80" y="160"/>
                  <a:pt x="115" y="160"/>
                </a:cubicBezTo>
                <a:cubicBezTo>
                  <a:pt x="203" y="160"/>
                  <a:pt x="203" y="160"/>
                  <a:pt x="203" y="160"/>
                </a:cubicBezTo>
                <a:cubicBezTo>
                  <a:pt x="309" y="89"/>
                  <a:pt x="309" y="89"/>
                  <a:pt x="309" y="89"/>
                </a:cubicBezTo>
                <a:cubicBezTo>
                  <a:pt x="372" y="160"/>
                  <a:pt x="372" y="160"/>
                  <a:pt x="372" y="160"/>
                </a:cubicBezTo>
                <a:lnTo>
                  <a:pt x="425" y="160"/>
                </a:lnTo>
                <a:close/>
                <a:moveTo>
                  <a:pt x="478" y="204"/>
                </a:moveTo>
                <a:lnTo>
                  <a:pt x="478" y="204"/>
                </a:lnTo>
                <a:cubicBezTo>
                  <a:pt x="115" y="204"/>
                  <a:pt x="115" y="204"/>
                  <a:pt x="115" y="204"/>
                </a:cubicBezTo>
                <a:cubicBezTo>
                  <a:pt x="106" y="204"/>
                  <a:pt x="97" y="213"/>
                  <a:pt x="97" y="222"/>
                </a:cubicBezTo>
                <a:cubicBezTo>
                  <a:pt x="97" y="462"/>
                  <a:pt x="97" y="462"/>
                  <a:pt x="97" y="462"/>
                </a:cubicBezTo>
                <a:cubicBezTo>
                  <a:pt x="97" y="470"/>
                  <a:pt x="106" y="479"/>
                  <a:pt x="115" y="479"/>
                </a:cubicBezTo>
                <a:cubicBezTo>
                  <a:pt x="478" y="479"/>
                  <a:pt x="478" y="479"/>
                  <a:pt x="478" y="479"/>
                </a:cubicBezTo>
                <a:cubicBezTo>
                  <a:pt x="487" y="479"/>
                  <a:pt x="496" y="470"/>
                  <a:pt x="496" y="462"/>
                </a:cubicBezTo>
                <a:cubicBezTo>
                  <a:pt x="496" y="222"/>
                  <a:pt x="496" y="222"/>
                  <a:pt x="496" y="222"/>
                </a:cubicBezTo>
                <a:cubicBezTo>
                  <a:pt x="496" y="213"/>
                  <a:pt x="487" y="204"/>
                  <a:pt x="478" y="204"/>
                </a:cubicBezTo>
                <a:close/>
                <a:moveTo>
                  <a:pt x="452" y="426"/>
                </a:moveTo>
                <a:lnTo>
                  <a:pt x="452" y="426"/>
                </a:lnTo>
                <a:cubicBezTo>
                  <a:pt x="150" y="426"/>
                  <a:pt x="150" y="426"/>
                  <a:pt x="150" y="426"/>
                </a:cubicBezTo>
                <a:cubicBezTo>
                  <a:pt x="150" y="391"/>
                  <a:pt x="150" y="391"/>
                  <a:pt x="150" y="391"/>
                </a:cubicBezTo>
                <a:cubicBezTo>
                  <a:pt x="195" y="275"/>
                  <a:pt x="195" y="275"/>
                  <a:pt x="195" y="275"/>
                </a:cubicBezTo>
                <a:cubicBezTo>
                  <a:pt x="265" y="364"/>
                  <a:pt x="265" y="364"/>
                  <a:pt x="265" y="364"/>
                </a:cubicBezTo>
                <a:cubicBezTo>
                  <a:pt x="328" y="302"/>
                  <a:pt x="328" y="302"/>
                  <a:pt x="328" y="302"/>
                </a:cubicBezTo>
                <a:cubicBezTo>
                  <a:pt x="416" y="266"/>
                  <a:pt x="416" y="266"/>
                  <a:pt x="416" y="266"/>
                </a:cubicBezTo>
                <a:cubicBezTo>
                  <a:pt x="452" y="347"/>
                  <a:pt x="452" y="347"/>
                  <a:pt x="452" y="347"/>
                </a:cubicBezTo>
                <a:lnTo>
                  <a:pt x="452" y="426"/>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301" name="Freeform 135"/>
          <p:cNvSpPr>
            <a:spLocks noChangeArrowheads="1"/>
          </p:cNvSpPr>
          <p:nvPr/>
        </p:nvSpPr>
        <p:spPr bwMode="auto">
          <a:xfrm>
            <a:off x="19142075" y="7607300"/>
            <a:ext cx="427038" cy="541338"/>
          </a:xfrm>
          <a:custGeom>
            <a:avLst/>
            <a:gdLst>
              <a:gd name="T0" fmla="*/ 302 w 356"/>
              <a:gd name="T1" fmla="*/ 0 h 453"/>
              <a:gd name="T2" fmla="*/ 302 w 356"/>
              <a:gd name="T3" fmla="*/ 0 h 453"/>
              <a:gd name="T4" fmla="*/ 53 w 356"/>
              <a:gd name="T5" fmla="*/ 0 h 453"/>
              <a:gd name="T6" fmla="*/ 0 w 356"/>
              <a:gd name="T7" fmla="*/ 54 h 453"/>
              <a:gd name="T8" fmla="*/ 0 w 356"/>
              <a:gd name="T9" fmla="*/ 399 h 453"/>
              <a:gd name="T10" fmla="*/ 53 w 356"/>
              <a:gd name="T11" fmla="*/ 452 h 453"/>
              <a:gd name="T12" fmla="*/ 302 w 356"/>
              <a:gd name="T13" fmla="*/ 452 h 453"/>
              <a:gd name="T14" fmla="*/ 355 w 356"/>
              <a:gd name="T15" fmla="*/ 399 h 453"/>
              <a:gd name="T16" fmla="*/ 355 w 356"/>
              <a:gd name="T17" fmla="*/ 54 h 453"/>
              <a:gd name="T18" fmla="*/ 302 w 356"/>
              <a:gd name="T19" fmla="*/ 0 h 453"/>
              <a:gd name="T20" fmla="*/ 302 w 356"/>
              <a:gd name="T21" fmla="*/ 399 h 453"/>
              <a:gd name="T22" fmla="*/ 302 w 356"/>
              <a:gd name="T23" fmla="*/ 399 h 453"/>
              <a:gd name="T24" fmla="*/ 53 w 356"/>
              <a:gd name="T25" fmla="*/ 399 h 453"/>
              <a:gd name="T26" fmla="*/ 53 w 356"/>
              <a:gd name="T27" fmla="*/ 54 h 453"/>
              <a:gd name="T28" fmla="*/ 302 w 356"/>
              <a:gd name="T29" fmla="*/ 54 h 453"/>
              <a:gd name="T30" fmla="*/ 302 w 356"/>
              <a:gd name="T31" fmla="*/ 39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6" h="453">
                <a:moveTo>
                  <a:pt x="302" y="0"/>
                </a:moveTo>
                <a:lnTo>
                  <a:pt x="302" y="0"/>
                </a:lnTo>
                <a:cubicBezTo>
                  <a:pt x="53" y="0"/>
                  <a:pt x="53" y="0"/>
                  <a:pt x="53" y="0"/>
                </a:cubicBezTo>
                <a:cubicBezTo>
                  <a:pt x="27" y="0"/>
                  <a:pt x="0" y="27"/>
                  <a:pt x="0" y="54"/>
                </a:cubicBezTo>
                <a:cubicBezTo>
                  <a:pt x="0" y="399"/>
                  <a:pt x="0" y="399"/>
                  <a:pt x="0" y="399"/>
                </a:cubicBezTo>
                <a:cubicBezTo>
                  <a:pt x="0" y="426"/>
                  <a:pt x="27" y="452"/>
                  <a:pt x="53" y="452"/>
                </a:cubicBezTo>
                <a:cubicBezTo>
                  <a:pt x="302" y="452"/>
                  <a:pt x="302" y="452"/>
                  <a:pt x="302" y="452"/>
                </a:cubicBezTo>
                <a:cubicBezTo>
                  <a:pt x="328" y="452"/>
                  <a:pt x="355" y="426"/>
                  <a:pt x="355" y="399"/>
                </a:cubicBezTo>
                <a:cubicBezTo>
                  <a:pt x="355" y="54"/>
                  <a:pt x="355" y="54"/>
                  <a:pt x="355" y="54"/>
                </a:cubicBezTo>
                <a:cubicBezTo>
                  <a:pt x="355" y="27"/>
                  <a:pt x="328" y="0"/>
                  <a:pt x="302" y="0"/>
                </a:cubicBezTo>
                <a:close/>
                <a:moveTo>
                  <a:pt x="302" y="399"/>
                </a:moveTo>
                <a:lnTo>
                  <a:pt x="302" y="399"/>
                </a:lnTo>
                <a:cubicBezTo>
                  <a:pt x="53" y="399"/>
                  <a:pt x="53" y="399"/>
                  <a:pt x="53" y="399"/>
                </a:cubicBezTo>
                <a:cubicBezTo>
                  <a:pt x="53" y="54"/>
                  <a:pt x="53" y="54"/>
                  <a:pt x="53" y="54"/>
                </a:cubicBezTo>
                <a:cubicBezTo>
                  <a:pt x="302" y="54"/>
                  <a:pt x="302" y="54"/>
                  <a:pt x="302" y="54"/>
                </a:cubicBezTo>
                <a:lnTo>
                  <a:pt x="302" y="399"/>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302" name="Freeform 136"/>
          <p:cNvSpPr>
            <a:spLocks noChangeArrowheads="1"/>
          </p:cNvSpPr>
          <p:nvPr/>
        </p:nvSpPr>
        <p:spPr bwMode="auto">
          <a:xfrm>
            <a:off x="21431250" y="7670800"/>
            <a:ext cx="596900" cy="411163"/>
          </a:xfrm>
          <a:custGeom>
            <a:avLst/>
            <a:gdLst>
              <a:gd name="T0" fmla="*/ 0 w 498"/>
              <a:gd name="T1" fmla="*/ 44 h 346"/>
              <a:gd name="T2" fmla="*/ 0 w 498"/>
              <a:gd name="T3" fmla="*/ 44 h 346"/>
              <a:gd name="T4" fmla="*/ 0 w 498"/>
              <a:gd name="T5" fmla="*/ 292 h 346"/>
              <a:gd name="T6" fmla="*/ 53 w 498"/>
              <a:gd name="T7" fmla="*/ 345 h 346"/>
              <a:gd name="T8" fmla="*/ 444 w 498"/>
              <a:gd name="T9" fmla="*/ 345 h 346"/>
              <a:gd name="T10" fmla="*/ 497 w 498"/>
              <a:gd name="T11" fmla="*/ 292 h 346"/>
              <a:gd name="T12" fmla="*/ 497 w 498"/>
              <a:gd name="T13" fmla="*/ 44 h 346"/>
              <a:gd name="T14" fmla="*/ 444 w 498"/>
              <a:gd name="T15" fmla="*/ 0 h 346"/>
              <a:gd name="T16" fmla="*/ 53 w 498"/>
              <a:gd name="T17" fmla="*/ 0 h 346"/>
              <a:gd name="T18" fmla="*/ 0 w 498"/>
              <a:gd name="T19" fmla="*/ 44 h 346"/>
              <a:gd name="T20" fmla="*/ 444 w 498"/>
              <a:gd name="T21" fmla="*/ 44 h 346"/>
              <a:gd name="T22" fmla="*/ 444 w 498"/>
              <a:gd name="T23" fmla="*/ 44 h 346"/>
              <a:gd name="T24" fmla="*/ 444 w 498"/>
              <a:gd name="T25" fmla="*/ 292 h 346"/>
              <a:gd name="T26" fmla="*/ 53 w 498"/>
              <a:gd name="T27" fmla="*/ 292 h 346"/>
              <a:gd name="T28" fmla="*/ 53 w 498"/>
              <a:gd name="T29" fmla="*/ 44 h 346"/>
              <a:gd name="T30" fmla="*/ 444 w 498"/>
              <a:gd name="T31" fmla="*/ 44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8" h="346">
                <a:moveTo>
                  <a:pt x="0" y="44"/>
                </a:moveTo>
                <a:lnTo>
                  <a:pt x="0" y="44"/>
                </a:lnTo>
                <a:cubicBezTo>
                  <a:pt x="0" y="292"/>
                  <a:pt x="0" y="292"/>
                  <a:pt x="0" y="292"/>
                </a:cubicBezTo>
                <a:cubicBezTo>
                  <a:pt x="0" y="319"/>
                  <a:pt x="18" y="345"/>
                  <a:pt x="53" y="345"/>
                </a:cubicBezTo>
                <a:cubicBezTo>
                  <a:pt x="444" y="345"/>
                  <a:pt x="444" y="345"/>
                  <a:pt x="444" y="345"/>
                </a:cubicBezTo>
                <a:cubicBezTo>
                  <a:pt x="470" y="345"/>
                  <a:pt x="497" y="319"/>
                  <a:pt x="497" y="292"/>
                </a:cubicBezTo>
                <a:cubicBezTo>
                  <a:pt x="497" y="44"/>
                  <a:pt x="497" y="44"/>
                  <a:pt x="497" y="44"/>
                </a:cubicBezTo>
                <a:cubicBezTo>
                  <a:pt x="497" y="17"/>
                  <a:pt x="470" y="0"/>
                  <a:pt x="444" y="0"/>
                </a:cubicBezTo>
                <a:cubicBezTo>
                  <a:pt x="53" y="0"/>
                  <a:pt x="53" y="0"/>
                  <a:pt x="53" y="0"/>
                </a:cubicBezTo>
                <a:cubicBezTo>
                  <a:pt x="18" y="0"/>
                  <a:pt x="0" y="17"/>
                  <a:pt x="0" y="44"/>
                </a:cubicBezTo>
                <a:close/>
                <a:moveTo>
                  <a:pt x="444" y="44"/>
                </a:moveTo>
                <a:lnTo>
                  <a:pt x="444" y="44"/>
                </a:lnTo>
                <a:cubicBezTo>
                  <a:pt x="444" y="292"/>
                  <a:pt x="444" y="292"/>
                  <a:pt x="444" y="292"/>
                </a:cubicBezTo>
                <a:cubicBezTo>
                  <a:pt x="53" y="292"/>
                  <a:pt x="53" y="292"/>
                  <a:pt x="53" y="292"/>
                </a:cubicBezTo>
                <a:cubicBezTo>
                  <a:pt x="53" y="44"/>
                  <a:pt x="53" y="44"/>
                  <a:pt x="53" y="44"/>
                </a:cubicBezTo>
                <a:lnTo>
                  <a:pt x="444" y="44"/>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307" name="Freeform 141"/>
          <p:cNvSpPr>
            <a:spLocks noChangeArrowheads="1"/>
          </p:cNvSpPr>
          <p:nvPr/>
        </p:nvSpPr>
        <p:spPr bwMode="auto">
          <a:xfrm>
            <a:off x="20246975" y="7573963"/>
            <a:ext cx="596900" cy="604837"/>
          </a:xfrm>
          <a:custGeom>
            <a:avLst/>
            <a:gdLst>
              <a:gd name="T0" fmla="*/ 479 w 497"/>
              <a:gd name="T1" fmla="*/ 186 h 506"/>
              <a:gd name="T2" fmla="*/ 479 w 497"/>
              <a:gd name="T3" fmla="*/ 186 h 506"/>
              <a:gd name="T4" fmla="*/ 292 w 497"/>
              <a:gd name="T5" fmla="*/ 142 h 506"/>
              <a:gd name="T6" fmla="*/ 266 w 497"/>
              <a:gd name="T7" fmla="*/ 17 h 506"/>
              <a:gd name="T8" fmla="*/ 239 w 497"/>
              <a:gd name="T9" fmla="*/ 0 h 506"/>
              <a:gd name="T10" fmla="*/ 17 w 497"/>
              <a:gd name="T11" fmla="*/ 61 h 506"/>
              <a:gd name="T12" fmla="*/ 0 w 497"/>
              <a:gd name="T13" fmla="*/ 89 h 506"/>
              <a:gd name="T14" fmla="*/ 79 w 497"/>
              <a:gd name="T15" fmla="*/ 390 h 506"/>
              <a:gd name="T16" fmla="*/ 107 w 497"/>
              <a:gd name="T17" fmla="*/ 399 h 506"/>
              <a:gd name="T18" fmla="*/ 195 w 497"/>
              <a:gd name="T19" fmla="*/ 372 h 506"/>
              <a:gd name="T20" fmla="*/ 177 w 497"/>
              <a:gd name="T21" fmla="*/ 425 h 506"/>
              <a:gd name="T22" fmla="*/ 195 w 497"/>
              <a:gd name="T23" fmla="*/ 443 h 506"/>
              <a:gd name="T24" fmla="*/ 398 w 497"/>
              <a:gd name="T25" fmla="*/ 496 h 506"/>
              <a:gd name="T26" fmla="*/ 426 w 497"/>
              <a:gd name="T27" fmla="*/ 487 h 506"/>
              <a:gd name="T28" fmla="*/ 496 w 497"/>
              <a:gd name="T29" fmla="*/ 212 h 506"/>
              <a:gd name="T30" fmla="*/ 479 w 497"/>
              <a:gd name="T31" fmla="*/ 186 h 506"/>
              <a:gd name="T32" fmla="*/ 35 w 497"/>
              <a:gd name="T33" fmla="*/ 97 h 506"/>
              <a:gd name="T34" fmla="*/ 35 w 497"/>
              <a:gd name="T35" fmla="*/ 97 h 506"/>
              <a:gd name="T36" fmla="*/ 230 w 497"/>
              <a:gd name="T37" fmla="*/ 44 h 506"/>
              <a:gd name="T38" fmla="*/ 310 w 497"/>
              <a:gd name="T39" fmla="*/ 310 h 506"/>
              <a:gd name="T40" fmla="*/ 116 w 497"/>
              <a:gd name="T41" fmla="*/ 364 h 506"/>
              <a:gd name="T42" fmla="*/ 35 w 497"/>
              <a:gd name="T43" fmla="*/ 97 h 506"/>
              <a:gd name="T44" fmla="*/ 389 w 497"/>
              <a:gd name="T45" fmla="*/ 461 h 506"/>
              <a:gd name="T46" fmla="*/ 389 w 497"/>
              <a:gd name="T47" fmla="*/ 461 h 506"/>
              <a:gd name="T48" fmla="*/ 222 w 497"/>
              <a:gd name="T49" fmla="*/ 417 h 506"/>
              <a:gd name="T50" fmla="*/ 230 w 497"/>
              <a:gd name="T51" fmla="*/ 364 h 506"/>
              <a:gd name="T52" fmla="*/ 328 w 497"/>
              <a:gd name="T53" fmla="*/ 336 h 506"/>
              <a:gd name="T54" fmla="*/ 345 w 497"/>
              <a:gd name="T55" fmla="*/ 319 h 506"/>
              <a:gd name="T56" fmla="*/ 310 w 497"/>
              <a:gd name="T57" fmla="*/ 177 h 506"/>
              <a:gd name="T58" fmla="*/ 451 w 497"/>
              <a:gd name="T59" fmla="*/ 212 h 506"/>
              <a:gd name="T60" fmla="*/ 389 w 497"/>
              <a:gd name="T61" fmla="*/ 461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7" h="506">
                <a:moveTo>
                  <a:pt x="479" y="186"/>
                </a:moveTo>
                <a:lnTo>
                  <a:pt x="479" y="186"/>
                </a:lnTo>
                <a:cubicBezTo>
                  <a:pt x="292" y="142"/>
                  <a:pt x="292" y="142"/>
                  <a:pt x="292" y="142"/>
                </a:cubicBezTo>
                <a:cubicBezTo>
                  <a:pt x="266" y="17"/>
                  <a:pt x="266" y="17"/>
                  <a:pt x="266" y="17"/>
                </a:cubicBezTo>
                <a:cubicBezTo>
                  <a:pt x="257" y="8"/>
                  <a:pt x="248" y="0"/>
                  <a:pt x="239" y="0"/>
                </a:cubicBezTo>
                <a:cubicBezTo>
                  <a:pt x="17" y="61"/>
                  <a:pt x="17" y="61"/>
                  <a:pt x="17" y="61"/>
                </a:cubicBezTo>
                <a:cubicBezTo>
                  <a:pt x="0" y="71"/>
                  <a:pt x="0" y="80"/>
                  <a:pt x="0" y="89"/>
                </a:cubicBezTo>
                <a:cubicBezTo>
                  <a:pt x="79" y="390"/>
                  <a:pt x="79" y="390"/>
                  <a:pt x="79" y="390"/>
                </a:cubicBezTo>
                <a:cubicBezTo>
                  <a:pt x="79" y="399"/>
                  <a:pt x="97" y="399"/>
                  <a:pt x="107" y="399"/>
                </a:cubicBezTo>
                <a:cubicBezTo>
                  <a:pt x="195" y="372"/>
                  <a:pt x="195" y="372"/>
                  <a:pt x="195" y="372"/>
                </a:cubicBezTo>
                <a:cubicBezTo>
                  <a:pt x="177" y="425"/>
                  <a:pt x="177" y="425"/>
                  <a:pt x="177" y="425"/>
                </a:cubicBezTo>
                <a:cubicBezTo>
                  <a:pt x="177" y="434"/>
                  <a:pt x="186" y="443"/>
                  <a:pt x="195" y="443"/>
                </a:cubicBezTo>
                <a:cubicBezTo>
                  <a:pt x="398" y="496"/>
                  <a:pt x="398" y="496"/>
                  <a:pt x="398" y="496"/>
                </a:cubicBezTo>
                <a:cubicBezTo>
                  <a:pt x="407" y="505"/>
                  <a:pt x="416" y="496"/>
                  <a:pt x="426" y="487"/>
                </a:cubicBezTo>
                <a:cubicBezTo>
                  <a:pt x="496" y="212"/>
                  <a:pt x="496" y="212"/>
                  <a:pt x="496" y="212"/>
                </a:cubicBezTo>
                <a:cubicBezTo>
                  <a:pt x="496" y="204"/>
                  <a:pt x="488" y="186"/>
                  <a:pt x="479" y="186"/>
                </a:cubicBezTo>
                <a:close/>
                <a:moveTo>
                  <a:pt x="35" y="97"/>
                </a:moveTo>
                <a:lnTo>
                  <a:pt x="35" y="97"/>
                </a:lnTo>
                <a:cubicBezTo>
                  <a:pt x="230" y="44"/>
                  <a:pt x="230" y="44"/>
                  <a:pt x="230" y="44"/>
                </a:cubicBezTo>
                <a:cubicBezTo>
                  <a:pt x="310" y="310"/>
                  <a:pt x="310" y="310"/>
                  <a:pt x="310" y="310"/>
                </a:cubicBezTo>
                <a:cubicBezTo>
                  <a:pt x="116" y="364"/>
                  <a:pt x="116" y="364"/>
                  <a:pt x="116" y="364"/>
                </a:cubicBezTo>
                <a:lnTo>
                  <a:pt x="35" y="97"/>
                </a:lnTo>
                <a:close/>
                <a:moveTo>
                  <a:pt x="389" y="461"/>
                </a:moveTo>
                <a:lnTo>
                  <a:pt x="389" y="461"/>
                </a:lnTo>
                <a:cubicBezTo>
                  <a:pt x="222" y="417"/>
                  <a:pt x="222" y="417"/>
                  <a:pt x="222" y="417"/>
                </a:cubicBezTo>
                <a:cubicBezTo>
                  <a:pt x="230" y="364"/>
                  <a:pt x="230" y="364"/>
                  <a:pt x="230" y="364"/>
                </a:cubicBezTo>
                <a:cubicBezTo>
                  <a:pt x="328" y="336"/>
                  <a:pt x="328" y="336"/>
                  <a:pt x="328" y="336"/>
                </a:cubicBezTo>
                <a:cubicBezTo>
                  <a:pt x="336" y="336"/>
                  <a:pt x="345" y="327"/>
                  <a:pt x="345" y="319"/>
                </a:cubicBezTo>
                <a:cubicBezTo>
                  <a:pt x="310" y="177"/>
                  <a:pt x="310" y="177"/>
                  <a:pt x="310" y="177"/>
                </a:cubicBezTo>
                <a:cubicBezTo>
                  <a:pt x="451" y="212"/>
                  <a:pt x="451" y="212"/>
                  <a:pt x="451" y="212"/>
                </a:cubicBezTo>
                <a:lnTo>
                  <a:pt x="389" y="461"/>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310" name="Freeform 144"/>
          <p:cNvSpPr>
            <a:spLocks noChangeArrowheads="1"/>
          </p:cNvSpPr>
          <p:nvPr/>
        </p:nvSpPr>
        <p:spPr bwMode="auto">
          <a:xfrm>
            <a:off x="22650450" y="2890838"/>
            <a:ext cx="533400" cy="474662"/>
          </a:xfrm>
          <a:custGeom>
            <a:avLst/>
            <a:gdLst>
              <a:gd name="T0" fmla="*/ 426 w 444"/>
              <a:gd name="T1" fmla="*/ 0 h 399"/>
              <a:gd name="T2" fmla="*/ 426 w 444"/>
              <a:gd name="T3" fmla="*/ 0 h 399"/>
              <a:gd name="T4" fmla="*/ 9 w 444"/>
              <a:gd name="T5" fmla="*/ 0 h 399"/>
              <a:gd name="T6" fmla="*/ 0 w 444"/>
              <a:gd name="T7" fmla="*/ 17 h 399"/>
              <a:gd name="T8" fmla="*/ 0 w 444"/>
              <a:gd name="T9" fmla="*/ 70 h 399"/>
              <a:gd name="T10" fmla="*/ 443 w 444"/>
              <a:gd name="T11" fmla="*/ 70 h 399"/>
              <a:gd name="T12" fmla="*/ 443 w 444"/>
              <a:gd name="T13" fmla="*/ 17 h 399"/>
              <a:gd name="T14" fmla="*/ 426 w 444"/>
              <a:gd name="T15" fmla="*/ 0 h 399"/>
              <a:gd name="T16" fmla="*/ 27 w 444"/>
              <a:gd name="T17" fmla="*/ 363 h 399"/>
              <a:gd name="T18" fmla="*/ 27 w 444"/>
              <a:gd name="T19" fmla="*/ 363 h 399"/>
              <a:gd name="T20" fmla="*/ 54 w 444"/>
              <a:gd name="T21" fmla="*/ 398 h 399"/>
              <a:gd name="T22" fmla="*/ 381 w 444"/>
              <a:gd name="T23" fmla="*/ 398 h 399"/>
              <a:gd name="T24" fmla="*/ 417 w 444"/>
              <a:gd name="T25" fmla="*/ 363 h 399"/>
              <a:gd name="T26" fmla="*/ 417 w 444"/>
              <a:gd name="T27" fmla="*/ 97 h 399"/>
              <a:gd name="T28" fmla="*/ 27 w 444"/>
              <a:gd name="T29" fmla="*/ 97 h 399"/>
              <a:gd name="T30" fmla="*/ 27 w 444"/>
              <a:gd name="T31" fmla="*/ 363 h 399"/>
              <a:gd name="T32" fmla="*/ 151 w 444"/>
              <a:gd name="T33" fmla="*/ 150 h 399"/>
              <a:gd name="T34" fmla="*/ 151 w 444"/>
              <a:gd name="T35" fmla="*/ 150 h 399"/>
              <a:gd name="T36" fmla="*/ 293 w 444"/>
              <a:gd name="T37" fmla="*/ 150 h 399"/>
              <a:gd name="T38" fmla="*/ 293 w 444"/>
              <a:gd name="T39" fmla="*/ 194 h 399"/>
              <a:gd name="T40" fmla="*/ 151 w 444"/>
              <a:gd name="T41" fmla="*/ 194 h 399"/>
              <a:gd name="T42" fmla="*/ 151 w 444"/>
              <a:gd name="T43" fmla="*/ 150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4" h="399">
                <a:moveTo>
                  <a:pt x="426" y="0"/>
                </a:moveTo>
                <a:lnTo>
                  <a:pt x="426" y="0"/>
                </a:lnTo>
                <a:cubicBezTo>
                  <a:pt x="9" y="0"/>
                  <a:pt x="9" y="0"/>
                  <a:pt x="9" y="0"/>
                </a:cubicBezTo>
                <a:cubicBezTo>
                  <a:pt x="0" y="0"/>
                  <a:pt x="0" y="8"/>
                  <a:pt x="0" y="17"/>
                </a:cubicBezTo>
                <a:cubicBezTo>
                  <a:pt x="0" y="70"/>
                  <a:pt x="0" y="70"/>
                  <a:pt x="0" y="70"/>
                </a:cubicBezTo>
                <a:cubicBezTo>
                  <a:pt x="443" y="70"/>
                  <a:pt x="443" y="70"/>
                  <a:pt x="443" y="70"/>
                </a:cubicBezTo>
                <a:cubicBezTo>
                  <a:pt x="443" y="17"/>
                  <a:pt x="443" y="17"/>
                  <a:pt x="443" y="17"/>
                </a:cubicBezTo>
                <a:cubicBezTo>
                  <a:pt x="443" y="8"/>
                  <a:pt x="434" y="0"/>
                  <a:pt x="426" y="0"/>
                </a:cubicBezTo>
                <a:close/>
                <a:moveTo>
                  <a:pt x="27" y="363"/>
                </a:moveTo>
                <a:lnTo>
                  <a:pt x="27" y="363"/>
                </a:lnTo>
                <a:cubicBezTo>
                  <a:pt x="27" y="380"/>
                  <a:pt x="36" y="398"/>
                  <a:pt x="54" y="398"/>
                </a:cubicBezTo>
                <a:cubicBezTo>
                  <a:pt x="381" y="398"/>
                  <a:pt x="381" y="398"/>
                  <a:pt x="381" y="398"/>
                </a:cubicBezTo>
                <a:cubicBezTo>
                  <a:pt x="408" y="398"/>
                  <a:pt x="417" y="380"/>
                  <a:pt x="417" y="363"/>
                </a:cubicBezTo>
                <a:cubicBezTo>
                  <a:pt x="417" y="97"/>
                  <a:pt x="417" y="97"/>
                  <a:pt x="417" y="97"/>
                </a:cubicBezTo>
                <a:cubicBezTo>
                  <a:pt x="27" y="97"/>
                  <a:pt x="27" y="97"/>
                  <a:pt x="27" y="97"/>
                </a:cubicBezTo>
                <a:lnTo>
                  <a:pt x="27" y="363"/>
                </a:lnTo>
                <a:close/>
                <a:moveTo>
                  <a:pt x="151" y="150"/>
                </a:moveTo>
                <a:lnTo>
                  <a:pt x="151" y="150"/>
                </a:lnTo>
                <a:cubicBezTo>
                  <a:pt x="293" y="150"/>
                  <a:pt x="293" y="150"/>
                  <a:pt x="293" y="150"/>
                </a:cubicBezTo>
                <a:cubicBezTo>
                  <a:pt x="293" y="194"/>
                  <a:pt x="293" y="194"/>
                  <a:pt x="293" y="194"/>
                </a:cubicBezTo>
                <a:cubicBezTo>
                  <a:pt x="151" y="194"/>
                  <a:pt x="151" y="194"/>
                  <a:pt x="151" y="194"/>
                </a:cubicBezTo>
                <a:lnTo>
                  <a:pt x="151" y="150"/>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311" name="Freeform 145"/>
          <p:cNvSpPr>
            <a:spLocks noChangeArrowheads="1"/>
          </p:cNvSpPr>
          <p:nvPr/>
        </p:nvSpPr>
        <p:spPr bwMode="auto">
          <a:xfrm>
            <a:off x="21466175" y="2857500"/>
            <a:ext cx="533400" cy="533400"/>
          </a:xfrm>
          <a:custGeom>
            <a:avLst/>
            <a:gdLst>
              <a:gd name="T0" fmla="*/ 70 w 444"/>
              <a:gd name="T1" fmla="*/ 400 h 445"/>
              <a:gd name="T2" fmla="*/ 70 w 444"/>
              <a:gd name="T3" fmla="*/ 400 h 445"/>
              <a:gd name="T4" fmla="*/ 124 w 444"/>
              <a:gd name="T5" fmla="*/ 444 h 445"/>
              <a:gd name="T6" fmla="*/ 168 w 444"/>
              <a:gd name="T7" fmla="*/ 400 h 445"/>
              <a:gd name="T8" fmla="*/ 124 w 444"/>
              <a:gd name="T9" fmla="*/ 346 h 445"/>
              <a:gd name="T10" fmla="*/ 70 w 444"/>
              <a:gd name="T11" fmla="*/ 400 h 445"/>
              <a:gd name="T12" fmla="*/ 319 w 444"/>
              <a:gd name="T13" fmla="*/ 400 h 445"/>
              <a:gd name="T14" fmla="*/ 319 w 444"/>
              <a:gd name="T15" fmla="*/ 400 h 445"/>
              <a:gd name="T16" fmla="*/ 372 w 444"/>
              <a:gd name="T17" fmla="*/ 444 h 445"/>
              <a:gd name="T18" fmla="*/ 417 w 444"/>
              <a:gd name="T19" fmla="*/ 400 h 445"/>
              <a:gd name="T20" fmla="*/ 372 w 444"/>
              <a:gd name="T21" fmla="*/ 346 h 445"/>
              <a:gd name="T22" fmla="*/ 319 w 444"/>
              <a:gd name="T23" fmla="*/ 400 h 445"/>
              <a:gd name="T24" fmla="*/ 159 w 444"/>
              <a:gd name="T25" fmla="*/ 284 h 445"/>
              <a:gd name="T26" fmla="*/ 159 w 444"/>
              <a:gd name="T27" fmla="*/ 284 h 445"/>
              <a:gd name="T28" fmla="*/ 434 w 444"/>
              <a:gd name="T29" fmla="*/ 204 h 445"/>
              <a:gd name="T30" fmla="*/ 443 w 444"/>
              <a:gd name="T31" fmla="*/ 187 h 445"/>
              <a:gd name="T32" fmla="*/ 443 w 444"/>
              <a:gd name="T33" fmla="*/ 54 h 445"/>
              <a:gd name="T34" fmla="*/ 98 w 444"/>
              <a:gd name="T35" fmla="*/ 54 h 445"/>
              <a:gd name="T36" fmla="*/ 98 w 444"/>
              <a:gd name="T37" fmla="*/ 10 h 445"/>
              <a:gd name="T38" fmla="*/ 89 w 444"/>
              <a:gd name="T39" fmla="*/ 0 h 445"/>
              <a:gd name="T40" fmla="*/ 9 w 444"/>
              <a:gd name="T41" fmla="*/ 0 h 445"/>
              <a:gd name="T42" fmla="*/ 0 w 444"/>
              <a:gd name="T43" fmla="*/ 10 h 445"/>
              <a:gd name="T44" fmla="*/ 0 w 444"/>
              <a:gd name="T45" fmla="*/ 54 h 445"/>
              <a:gd name="T46" fmla="*/ 45 w 444"/>
              <a:gd name="T47" fmla="*/ 54 h 445"/>
              <a:gd name="T48" fmla="*/ 98 w 444"/>
              <a:gd name="T49" fmla="*/ 275 h 445"/>
              <a:gd name="T50" fmla="*/ 98 w 444"/>
              <a:gd name="T51" fmla="*/ 302 h 445"/>
              <a:gd name="T52" fmla="*/ 98 w 444"/>
              <a:gd name="T53" fmla="*/ 338 h 445"/>
              <a:gd name="T54" fmla="*/ 106 w 444"/>
              <a:gd name="T55" fmla="*/ 346 h 445"/>
              <a:gd name="T56" fmla="*/ 124 w 444"/>
              <a:gd name="T57" fmla="*/ 346 h 445"/>
              <a:gd name="T58" fmla="*/ 372 w 444"/>
              <a:gd name="T59" fmla="*/ 346 h 445"/>
              <a:gd name="T60" fmla="*/ 434 w 444"/>
              <a:gd name="T61" fmla="*/ 346 h 445"/>
              <a:gd name="T62" fmla="*/ 443 w 444"/>
              <a:gd name="T63" fmla="*/ 338 h 445"/>
              <a:gd name="T64" fmla="*/ 443 w 444"/>
              <a:gd name="T65" fmla="*/ 302 h 445"/>
              <a:gd name="T66" fmla="*/ 168 w 444"/>
              <a:gd name="T67" fmla="*/ 302 h 445"/>
              <a:gd name="T68" fmla="*/ 159 w 444"/>
              <a:gd name="T69" fmla="*/ 28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4" h="445">
                <a:moveTo>
                  <a:pt x="70" y="400"/>
                </a:moveTo>
                <a:lnTo>
                  <a:pt x="70" y="400"/>
                </a:lnTo>
                <a:cubicBezTo>
                  <a:pt x="70" y="426"/>
                  <a:pt x="98" y="444"/>
                  <a:pt x="124" y="444"/>
                </a:cubicBezTo>
                <a:cubicBezTo>
                  <a:pt x="151" y="444"/>
                  <a:pt x="168" y="426"/>
                  <a:pt x="168" y="400"/>
                </a:cubicBezTo>
                <a:cubicBezTo>
                  <a:pt x="168" y="373"/>
                  <a:pt x="151" y="346"/>
                  <a:pt x="124" y="346"/>
                </a:cubicBezTo>
                <a:cubicBezTo>
                  <a:pt x="98" y="346"/>
                  <a:pt x="70" y="373"/>
                  <a:pt x="70" y="400"/>
                </a:cubicBezTo>
                <a:close/>
                <a:moveTo>
                  <a:pt x="319" y="400"/>
                </a:moveTo>
                <a:lnTo>
                  <a:pt x="319" y="400"/>
                </a:lnTo>
                <a:cubicBezTo>
                  <a:pt x="319" y="426"/>
                  <a:pt x="345" y="444"/>
                  <a:pt x="372" y="444"/>
                </a:cubicBezTo>
                <a:cubicBezTo>
                  <a:pt x="399" y="444"/>
                  <a:pt x="417" y="426"/>
                  <a:pt x="417" y="400"/>
                </a:cubicBezTo>
                <a:cubicBezTo>
                  <a:pt x="417" y="373"/>
                  <a:pt x="399" y="346"/>
                  <a:pt x="372" y="346"/>
                </a:cubicBezTo>
                <a:cubicBezTo>
                  <a:pt x="345" y="346"/>
                  <a:pt x="319" y="373"/>
                  <a:pt x="319" y="400"/>
                </a:cubicBezTo>
                <a:close/>
                <a:moveTo>
                  <a:pt x="159" y="284"/>
                </a:moveTo>
                <a:lnTo>
                  <a:pt x="159" y="284"/>
                </a:lnTo>
                <a:cubicBezTo>
                  <a:pt x="434" y="204"/>
                  <a:pt x="434" y="204"/>
                  <a:pt x="434" y="204"/>
                </a:cubicBezTo>
                <a:cubicBezTo>
                  <a:pt x="443" y="204"/>
                  <a:pt x="443" y="195"/>
                  <a:pt x="443" y="187"/>
                </a:cubicBezTo>
                <a:cubicBezTo>
                  <a:pt x="443" y="54"/>
                  <a:pt x="443" y="54"/>
                  <a:pt x="443" y="54"/>
                </a:cubicBezTo>
                <a:cubicBezTo>
                  <a:pt x="98" y="54"/>
                  <a:pt x="98" y="54"/>
                  <a:pt x="98" y="54"/>
                </a:cubicBezTo>
                <a:cubicBezTo>
                  <a:pt x="98" y="10"/>
                  <a:pt x="98" y="10"/>
                  <a:pt x="98" y="10"/>
                </a:cubicBezTo>
                <a:lnTo>
                  <a:pt x="89" y="0"/>
                </a:lnTo>
                <a:cubicBezTo>
                  <a:pt x="9" y="0"/>
                  <a:pt x="9" y="0"/>
                  <a:pt x="9" y="0"/>
                </a:cubicBezTo>
                <a:cubicBezTo>
                  <a:pt x="0" y="0"/>
                  <a:pt x="0" y="10"/>
                  <a:pt x="0" y="10"/>
                </a:cubicBezTo>
                <a:cubicBezTo>
                  <a:pt x="0" y="54"/>
                  <a:pt x="0" y="54"/>
                  <a:pt x="0" y="54"/>
                </a:cubicBezTo>
                <a:cubicBezTo>
                  <a:pt x="45" y="54"/>
                  <a:pt x="45" y="54"/>
                  <a:pt x="45" y="54"/>
                </a:cubicBezTo>
                <a:cubicBezTo>
                  <a:pt x="98" y="275"/>
                  <a:pt x="98" y="275"/>
                  <a:pt x="98" y="275"/>
                </a:cubicBezTo>
                <a:cubicBezTo>
                  <a:pt x="98" y="302"/>
                  <a:pt x="98" y="302"/>
                  <a:pt x="98" y="302"/>
                </a:cubicBezTo>
                <a:cubicBezTo>
                  <a:pt x="98" y="338"/>
                  <a:pt x="98" y="338"/>
                  <a:pt x="98" y="338"/>
                </a:cubicBezTo>
                <a:cubicBezTo>
                  <a:pt x="98" y="346"/>
                  <a:pt x="106" y="346"/>
                  <a:pt x="106" y="346"/>
                </a:cubicBezTo>
                <a:cubicBezTo>
                  <a:pt x="124" y="346"/>
                  <a:pt x="124" y="346"/>
                  <a:pt x="124" y="346"/>
                </a:cubicBezTo>
                <a:cubicBezTo>
                  <a:pt x="372" y="346"/>
                  <a:pt x="372" y="346"/>
                  <a:pt x="372" y="346"/>
                </a:cubicBezTo>
                <a:cubicBezTo>
                  <a:pt x="434" y="346"/>
                  <a:pt x="434" y="346"/>
                  <a:pt x="434" y="346"/>
                </a:cubicBezTo>
                <a:cubicBezTo>
                  <a:pt x="443" y="346"/>
                  <a:pt x="443" y="346"/>
                  <a:pt x="443" y="338"/>
                </a:cubicBezTo>
                <a:cubicBezTo>
                  <a:pt x="443" y="302"/>
                  <a:pt x="443" y="302"/>
                  <a:pt x="443" y="302"/>
                </a:cubicBezTo>
                <a:cubicBezTo>
                  <a:pt x="168" y="302"/>
                  <a:pt x="168" y="302"/>
                  <a:pt x="168" y="302"/>
                </a:cubicBezTo>
                <a:cubicBezTo>
                  <a:pt x="133" y="302"/>
                  <a:pt x="133" y="284"/>
                  <a:pt x="159" y="284"/>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312" name="Freeform 146"/>
          <p:cNvSpPr>
            <a:spLocks noChangeArrowheads="1"/>
          </p:cNvSpPr>
          <p:nvPr/>
        </p:nvSpPr>
        <p:spPr bwMode="auto">
          <a:xfrm>
            <a:off x="20331113" y="2827338"/>
            <a:ext cx="428625" cy="593725"/>
          </a:xfrm>
          <a:custGeom>
            <a:avLst/>
            <a:gdLst>
              <a:gd name="T0" fmla="*/ 318 w 356"/>
              <a:gd name="T1" fmla="*/ 54 h 497"/>
              <a:gd name="T2" fmla="*/ 318 w 356"/>
              <a:gd name="T3" fmla="*/ 54 h 497"/>
              <a:gd name="T4" fmla="*/ 283 w 356"/>
              <a:gd name="T5" fmla="*/ 124 h 497"/>
              <a:gd name="T6" fmla="*/ 71 w 356"/>
              <a:gd name="T7" fmla="*/ 124 h 497"/>
              <a:gd name="T8" fmla="*/ 36 w 356"/>
              <a:gd name="T9" fmla="*/ 54 h 497"/>
              <a:gd name="T10" fmla="*/ 0 w 356"/>
              <a:gd name="T11" fmla="*/ 89 h 497"/>
              <a:gd name="T12" fmla="*/ 0 w 356"/>
              <a:gd name="T13" fmla="*/ 461 h 497"/>
              <a:gd name="T14" fmla="*/ 36 w 356"/>
              <a:gd name="T15" fmla="*/ 496 h 497"/>
              <a:gd name="T16" fmla="*/ 318 w 356"/>
              <a:gd name="T17" fmla="*/ 496 h 497"/>
              <a:gd name="T18" fmla="*/ 355 w 356"/>
              <a:gd name="T19" fmla="*/ 461 h 497"/>
              <a:gd name="T20" fmla="*/ 355 w 356"/>
              <a:gd name="T21" fmla="*/ 89 h 497"/>
              <a:gd name="T22" fmla="*/ 318 w 356"/>
              <a:gd name="T23" fmla="*/ 54 h 497"/>
              <a:gd name="T24" fmla="*/ 265 w 356"/>
              <a:gd name="T25" fmla="*/ 98 h 497"/>
              <a:gd name="T26" fmla="*/ 265 w 356"/>
              <a:gd name="T27" fmla="*/ 98 h 497"/>
              <a:gd name="T28" fmla="*/ 292 w 356"/>
              <a:gd name="T29" fmla="*/ 54 h 497"/>
              <a:gd name="T30" fmla="*/ 230 w 356"/>
              <a:gd name="T31" fmla="*/ 54 h 497"/>
              <a:gd name="T32" fmla="*/ 212 w 356"/>
              <a:gd name="T33" fmla="*/ 0 h 497"/>
              <a:gd name="T34" fmla="*/ 133 w 356"/>
              <a:gd name="T35" fmla="*/ 0 h 497"/>
              <a:gd name="T36" fmla="*/ 115 w 356"/>
              <a:gd name="T37" fmla="*/ 54 h 497"/>
              <a:gd name="T38" fmla="*/ 61 w 356"/>
              <a:gd name="T39" fmla="*/ 54 h 497"/>
              <a:gd name="T40" fmla="*/ 89 w 356"/>
              <a:gd name="T41" fmla="*/ 98 h 497"/>
              <a:gd name="T42" fmla="*/ 265 w 356"/>
              <a:gd name="T43" fmla="*/ 98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6" h="497">
                <a:moveTo>
                  <a:pt x="318" y="54"/>
                </a:moveTo>
                <a:lnTo>
                  <a:pt x="318" y="54"/>
                </a:lnTo>
                <a:cubicBezTo>
                  <a:pt x="283" y="124"/>
                  <a:pt x="283" y="124"/>
                  <a:pt x="283" y="124"/>
                </a:cubicBezTo>
                <a:cubicBezTo>
                  <a:pt x="71" y="124"/>
                  <a:pt x="71" y="124"/>
                  <a:pt x="71" y="124"/>
                </a:cubicBezTo>
                <a:cubicBezTo>
                  <a:pt x="36" y="54"/>
                  <a:pt x="36" y="54"/>
                  <a:pt x="36" y="54"/>
                </a:cubicBezTo>
                <a:cubicBezTo>
                  <a:pt x="17" y="54"/>
                  <a:pt x="0" y="71"/>
                  <a:pt x="0" y="89"/>
                </a:cubicBezTo>
                <a:cubicBezTo>
                  <a:pt x="0" y="461"/>
                  <a:pt x="0" y="461"/>
                  <a:pt x="0" y="461"/>
                </a:cubicBezTo>
                <a:cubicBezTo>
                  <a:pt x="0" y="487"/>
                  <a:pt x="17" y="496"/>
                  <a:pt x="36" y="496"/>
                </a:cubicBezTo>
                <a:cubicBezTo>
                  <a:pt x="318" y="496"/>
                  <a:pt x="318" y="496"/>
                  <a:pt x="318" y="496"/>
                </a:cubicBezTo>
                <a:cubicBezTo>
                  <a:pt x="336" y="496"/>
                  <a:pt x="355" y="487"/>
                  <a:pt x="355" y="461"/>
                </a:cubicBezTo>
                <a:cubicBezTo>
                  <a:pt x="355" y="89"/>
                  <a:pt x="355" y="89"/>
                  <a:pt x="355" y="89"/>
                </a:cubicBezTo>
                <a:cubicBezTo>
                  <a:pt x="355" y="71"/>
                  <a:pt x="336" y="54"/>
                  <a:pt x="318" y="54"/>
                </a:cubicBezTo>
                <a:close/>
                <a:moveTo>
                  <a:pt x="265" y="98"/>
                </a:moveTo>
                <a:lnTo>
                  <a:pt x="265" y="98"/>
                </a:lnTo>
                <a:cubicBezTo>
                  <a:pt x="292" y="54"/>
                  <a:pt x="292" y="54"/>
                  <a:pt x="292" y="54"/>
                </a:cubicBezTo>
                <a:cubicBezTo>
                  <a:pt x="230" y="54"/>
                  <a:pt x="230" y="54"/>
                  <a:pt x="230" y="54"/>
                </a:cubicBezTo>
                <a:cubicBezTo>
                  <a:pt x="212" y="0"/>
                  <a:pt x="212" y="0"/>
                  <a:pt x="212" y="0"/>
                </a:cubicBezTo>
                <a:cubicBezTo>
                  <a:pt x="133" y="0"/>
                  <a:pt x="133" y="0"/>
                  <a:pt x="133" y="0"/>
                </a:cubicBezTo>
                <a:cubicBezTo>
                  <a:pt x="115" y="54"/>
                  <a:pt x="115" y="54"/>
                  <a:pt x="115" y="54"/>
                </a:cubicBezTo>
                <a:cubicBezTo>
                  <a:pt x="61" y="54"/>
                  <a:pt x="61" y="54"/>
                  <a:pt x="61" y="54"/>
                </a:cubicBezTo>
                <a:cubicBezTo>
                  <a:pt x="89" y="98"/>
                  <a:pt x="89" y="98"/>
                  <a:pt x="89" y="98"/>
                </a:cubicBezTo>
                <a:lnTo>
                  <a:pt x="265" y="98"/>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315" name="Freeform 149"/>
          <p:cNvSpPr>
            <a:spLocks noChangeArrowheads="1"/>
          </p:cNvSpPr>
          <p:nvPr/>
        </p:nvSpPr>
        <p:spPr bwMode="auto">
          <a:xfrm>
            <a:off x="15628938" y="9910763"/>
            <a:ext cx="436562" cy="592137"/>
          </a:xfrm>
          <a:custGeom>
            <a:avLst/>
            <a:gdLst>
              <a:gd name="T0" fmla="*/ 106 w 364"/>
              <a:gd name="T1" fmla="*/ 479 h 498"/>
              <a:gd name="T2" fmla="*/ 106 w 364"/>
              <a:gd name="T3" fmla="*/ 479 h 498"/>
              <a:gd name="T4" fmla="*/ 176 w 364"/>
              <a:gd name="T5" fmla="*/ 497 h 498"/>
              <a:gd name="T6" fmla="*/ 248 w 364"/>
              <a:gd name="T7" fmla="*/ 479 h 498"/>
              <a:gd name="T8" fmla="*/ 248 w 364"/>
              <a:gd name="T9" fmla="*/ 426 h 498"/>
              <a:gd name="T10" fmla="*/ 106 w 364"/>
              <a:gd name="T11" fmla="*/ 426 h 498"/>
              <a:gd name="T12" fmla="*/ 106 w 364"/>
              <a:gd name="T13" fmla="*/ 479 h 498"/>
              <a:gd name="T14" fmla="*/ 248 w 364"/>
              <a:gd name="T15" fmla="*/ 400 h 498"/>
              <a:gd name="T16" fmla="*/ 248 w 364"/>
              <a:gd name="T17" fmla="*/ 400 h 498"/>
              <a:gd name="T18" fmla="*/ 354 w 364"/>
              <a:gd name="T19" fmla="*/ 151 h 498"/>
              <a:gd name="T20" fmla="*/ 176 w 364"/>
              <a:gd name="T21" fmla="*/ 0 h 498"/>
              <a:gd name="T22" fmla="*/ 0 w 364"/>
              <a:gd name="T23" fmla="*/ 151 h 498"/>
              <a:gd name="T24" fmla="*/ 106 w 364"/>
              <a:gd name="T25" fmla="*/ 400 h 498"/>
              <a:gd name="T26" fmla="*/ 248 w 364"/>
              <a:gd name="T27" fmla="*/ 400 h 498"/>
              <a:gd name="T28" fmla="*/ 53 w 364"/>
              <a:gd name="T29" fmla="*/ 151 h 498"/>
              <a:gd name="T30" fmla="*/ 53 w 364"/>
              <a:gd name="T31" fmla="*/ 151 h 498"/>
              <a:gd name="T32" fmla="*/ 176 w 364"/>
              <a:gd name="T33" fmla="*/ 53 h 498"/>
              <a:gd name="T34" fmla="*/ 301 w 364"/>
              <a:gd name="T35" fmla="*/ 151 h 498"/>
              <a:gd name="T36" fmla="*/ 257 w 364"/>
              <a:gd name="T37" fmla="*/ 249 h 498"/>
              <a:gd name="T38" fmla="*/ 194 w 364"/>
              <a:gd name="T39" fmla="*/ 355 h 498"/>
              <a:gd name="T40" fmla="*/ 159 w 364"/>
              <a:gd name="T41" fmla="*/ 355 h 498"/>
              <a:gd name="T42" fmla="*/ 97 w 364"/>
              <a:gd name="T43" fmla="*/ 249 h 498"/>
              <a:gd name="T44" fmla="*/ 53 w 364"/>
              <a:gd name="T45" fmla="*/ 151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4" h="498">
                <a:moveTo>
                  <a:pt x="106" y="479"/>
                </a:moveTo>
                <a:lnTo>
                  <a:pt x="106" y="479"/>
                </a:lnTo>
                <a:cubicBezTo>
                  <a:pt x="123" y="488"/>
                  <a:pt x="150" y="497"/>
                  <a:pt x="176" y="497"/>
                </a:cubicBezTo>
                <a:cubicBezTo>
                  <a:pt x="203" y="497"/>
                  <a:pt x="229" y="488"/>
                  <a:pt x="248" y="479"/>
                </a:cubicBezTo>
                <a:cubicBezTo>
                  <a:pt x="248" y="426"/>
                  <a:pt x="248" y="426"/>
                  <a:pt x="248" y="426"/>
                </a:cubicBezTo>
                <a:cubicBezTo>
                  <a:pt x="106" y="426"/>
                  <a:pt x="106" y="426"/>
                  <a:pt x="106" y="426"/>
                </a:cubicBezTo>
                <a:lnTo>
                  <a:pt x="106" y="479"/>
                </a:lnTo>
                <a:close/>
                <a:moveTo>
                  <a:pt x="248" y="400"/>
                </a:moveTo>
                <a:lnTo>
                  <a:pt x="248" y="400"/>
                </a:lnTo>
                <a:cubicBezTo>
                  <a:pt x="248" y="293"/>
                  <a:pt x="363" y="258"/>
                  <a:pt x="354" y="151"/>
                </a:cubicBezTo>
                <a:cubicBezTo>
                  <a:pt x="345" y="80"/>
                  <a:pt x="301" y="0"/>
                  <a:pt x="176" y="0"/>
                </a:cubicBezTo>
                <a:cubicBezTo>
                  <a:pt x="53" y="0"/>
                  <a:pt x="9" y="80"/>
                  <a:pt x="0" y="151"/>
                </a:cubicBezTo>
                <a:cubicBezTo>
                  <a:pt x="0" y="258"/>
                  <a:pt x="106" y="293"/>
                  <a:pt x="106" y="400"/>
                </a:cubicBezTo>
                <a:lnTo>
                  <a:pt x="248" y="400"/>
                </a:lnTo>
                <a:close/>
                <a:moveTo>
                  <a:pt x="53" y="151"/>
                </a:moveTo>
                <a:lnTo>
                  <a:pt x="53" y="151"/>
                </a:lnTo>
                <a:cubicBezTo>
                  <a:pt x="62" y="89"/>
                  <a:pt x="106" y="53"/>
                  <a:pt x="176" y="53"/>
                </a:cubicBezTo>
                <a:cubicBezTo>
                  <a:pt x="248" y="53"/>
                  <a:pt x="292" y="89"/>
                  <a:pt x="301" y="151"/>
                </a:cubicBezTo>
                <a:cubicBezTo>
                  <a:pt x="301" y="187"/>
                  <a:pt x="283" y="213"/>
                  <a:pt x="257" y="249"/>
                </a:cubicBezTo>
                <a:cubicBezTo>
                  <a:pt x="229" y="275"/>
                  <a:pt x="213" y="311"/>
                  <a:pt x="194" y="355"/>
                </a:cubicBezTo>
                <a:cubicBezTo>
                  <a:pt x="159" y="355"/>
                  <a:pt x="159" y="355"/>
                  <a:pt x="159" y="355"/>
                </a:cubicBezTo>
                <a:cubicBezTo>
                  <a:pt x="141" y="311"/>
                  <a:pt x="123" y="275"/>
                  <a:pt x="97" y="249"/>
                </a:cubicBezTo>
                <a:cubicBezTo>
                  <a:pt x="70" y="213"/>
                  <a:pt x="53" y="187"/>
                  <a:pt x="53" y="151"/>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317" name="Freeform 151"/>
          <p:cNvSpPr>
            <a:spLocks noChangeArrowheads="1"/>
          </p:cNvSpPr>
          <p:nvPr/>
        </p:nvSpPr>
        <p:spPr bwMode="auto">
          <a:xfrm>
            <a:off x="22621875" y="6515100"/>
            <a:ext cx="596900" cy="347663"/>
          </a:xfrm>
          <a:custGeom>
            <a:avLst/>
            <a:gdLst>
              <a:gd name="T0" fmla="*/ 124 w 497"/>
              <a:gd name="T1" fmla="*/ 221 h 293"/>
              <a:gd name="T2" fmla="*/ 124 w 497"/>
              <a:gd name="T3" fmla="*/ 221 h 293"/>
              <a:gd name="T4" fmla="*/ 124 w 497"/>
              <a:gd name="T5" fmla="*/ 97 h 293"/>
              <a:gd name="T6" fmla="*/ 177 w 497"/>
              <a:gd name="T7" fmla="*/ 97 h 293"/>
              <a:gd name="T8" fmla="*/ 88 w 497"/>
              <a:gd name="T9" fmla="*/ 0 h 293"/>
              <a:gd name="T10" fmla="*/ 0 w 497"/>
              <a:gd name="T11" fmla="*/ 97 h 293"/>
              <a:gd name="T12" fmla="*/ 53 w 497"/>
              <a:gd name="T13" fmla="*/ 97 h 293"/>
              <a:gd name="T14" fmla="*/ 53 w 497"/>
              <a:gd name="T15" fmla="*/ 248 h 293"/>
              <a:gd name="T16" fmla="*/ 97 w 497"/>
              <a:gd name="T17" fmla="*/ 292 h 293"/>
              <a:gd name="T18" fmla="*/ 319 w 497"/>
              <a:gd name="T19" fmla="*/ 292 h 293"/>
              <a:gd name="T20" fmla="*/ 256 w 497"/>
              <a:gd name="T21" fmla="*/ 221 h 293"/>
              <a:gd name="T22" fmla="*/ 124 w 497"/>
              <a:gd name="T23" fmla="*/ 221 h 293"/>
              <a:gd name="T24" fmla="*/ 443 w 497"/>
              <a:gd name="T25" fmla="*/ 195 h 293"/>
              <a:gd name="T26" fmla="*/ 443 w 497"/>
              <a:gd name="T27" fmla="*/ 195 h 293"/>
              <a:gd name="T28" fmla="*/ 443 w 497"/>
              <a:gd name="T29" fmla="*/ 44 h 293"/>
              <a:gd name="T30" fmla="*/ 399 w 497"/>
              <a:gd name="T31" fmla="*/ 0 h 293"/>
              <a:gd name="T32" fmla="*/ 177 w 497"/>
              <a:gd name="T33" fmla="*/ 0 h 293"/>
              <a:gd name="T34" fmla="*/ 239 w 497"/>
              <a:gd name="T35" fmla="*/ 61 h 293"/>
              <a:gd name="T36" fmla="*/ 372 w 497"/>
              <a:gd name="T37" fmla="*/ 61 h 293"/>
              <a:gd name="T38" fmla="*/ 372 w 497"/>
              <a:gd name="T39" fmla="*/ 195 h 293"/>
              <a:gd name="T40" fmla="*/ 319 w 497"/>
              <a:gd name="T41" fmla="*/ 195 h 293"/>
              <a:gd name="T42" fmla="*/ 407 w 497"/>
              <a:gd name="T43" fmla="*/ 292 h 293"/>
              <a:gd name="T44" fmla="*/ 496 w 497"/>
              <a:gd name="T45" fmla="*/ 195 h 293"/>
              <a:gd name="T46" fmla="*/ 443 w 497"/>
              <a:gd name="T47" fmla="*/ 195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97" h="293">
                <a:moveTo>
                  <a:pt x="124" y="221"/>
                </a:moveTo>
                <a:lnTo>
                  <a:pt x="124" y="221"/>
                </a:lnTo>
                <a:cubicBezTo>
                  <a:pt x="124" y="97"/>
                  <a:pt x="124" y="97"/>
                  <a:pt x="124" y="97"/>
                </a:cubicBezTo>
                <a:cubicBezTo>
                  <a:pt x="177" y="97"/>
                  <a:pt x="177" y="97"/>
                  <a:pt x="177" y="97"/>
                </a:cubicBezTo>
                <a:cubicBezTo>
                  <a:pt x="88" y="0"/>
                  <a:pt x="88" y="0"/>
                  <a:pt x="88" y="0"/>
                </a:cubicBezTo>
                <a:cubicBezTo>
                  <a:pt x="0" y="97"/>
                  <a:pt x="0" y="97"/>
                  <a:pt x="0" y="97"/>
                </a:cubicBezTo>
                <a:cubicBezTo>
                  <a:pt x="53" y="97"/>
                  <a:pt x="53" y="97"/>
                  <a:pt x="53" y="97"/>
                </a:cubicBezTo>
                <a:cubicBezTo>
                  <a:pt x="53" y="248"/>
                  <a:pt x="53" y="248"/>
                  <a:pt x="53" y="248"/>
                </a:cubicBezTo>
                <a:cubicBezTo>
                  <a:pt x="53" y="274"/>
                  <a:pt x="71" y="292"/>
                  <a:pt x="97" y="292"/>
                </a:cubicBezTo>
                <a:cubicBezTo>
                  <a:pt x="319" y="292"/>
                  <a:pt x="319" y="292"/>
                  <a:pt x="319" y="292"/>
                </a:cubicBezTo>
                <a:cubicBezTo>
                  <a:pt x="256" y="221"/>
                  <a:pt x="256" y="221"/>
                  <a:pt x="256" y="221"/>
                </a:cubicBezTo>
                <a:lnTo>
                  <a:pt x="124" y="221"/>
                </a:lnTo>
                <a:close/>
                <a:moveTo>
                  <a:pt x="443" y="195"/>
                </a:moveTo>
                <a:lnTo>
                  <a:pt x="443" y="195"/>
                </a:lnTo>
                <a:cubicBezTo>
                  <a:pt x="443" y="44"/>
                  <a:pt x="443" y="44"/>
                  <a:pt x="443" y="44"/>
                </a:cubicBezTo>
                <a:cubicBezTo>
                  <a:pt x="443" y="17"/>
                  <a:pt x="425" y="0"/>
                  <a:pt x="399" y="0"/>
                </a:cubicBezTo>
                <a:cubicBezTo>
                  <a:pt x="177" y="0"/>
                  <a:pt x="177" y="0"/>
                  <a:pt x="177" y="0"/>
                </a:cubicBezTo>
                <a:cubicBezTo>
                  <a:pt x="239" y="61"/>
                  <a:pt x="239" y="61"/>
                  <a:pt x="239" y="61"/>
                </a:cubicBezTo>
                <a:cubicBezTo>
                  <a:pt x="372" y="61"/>
                  <a:pt x="372" y="61"/>
                  <a:pt x="372" y="61"/>
                </a:cubicBezTo>
                <a:cubicBezTo>
                  <a:pt x="372" y="195"/>
                  <a:pt x="372" y="195"/>
                  <a:pt x="372" y="195"/>
                </a:cubicBezTo>
                <a:cubicBezTo>
                  <a:pt x="319" y="195"/>
                  <a:pt x="319" y="195"/>
                  <a:pt x="319" y="195"/>
                </a:cubicBezTo>
                <a:cubicBezTo>
                  <a:pt x="407" y="292"/>
                  <a:pt x="407" y="292"/>
                  <a:pt x="407" y="292"/>
                </a:cubicBezTo>
                <a:cubicBezTo>
                  <a:pt x="496" y="195"/>
                  <a:pt x="496" y="195"/>
                  <a:pt x="496" y="195"/>
                </a:cubicBezTo>
                <a:lnTo>
                  <a:pt x="443" y="195"/>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320" name="Freeform 154"/>
          <p:cNvSpPr>
            <a:spLocks noChangeArrowheads="1"/>
          </p:cNvSpPr>
          <p:nvPr/>
        </p:nvSpPr>
        <p:spPr bwMode="auto">
          <a:xfrm>
            <a:off x="17999075" y="6350000"/>
            <a:ext cx="428625" cy="579438"/>
          </a:xfrm>
          <a:custGeom>
            <a:avLst/>
            <a:gdLst>
              <a:gd name="T0" fmla="*/ 346 w 355"/>
              <a:gd name="T1" fmla="*/ 132 h 487"/>
              <a:gd name="T2" fmla="*/ 346 w 355"/>
              <a:gd name="T3" fmla="*/ 132 h 487"/>
              <a:gd name="T4" fmla="*/ 116 w 355"/>
              <a:gd name="T5" fmla="*/ 17 h 487"/>
              <a:gd name="T6" fmla="*/ 9 w 355"/>
              <a:gd name="T7" fmla="*/ 53 h 487"/>
              <a:gd name="T8" fmla="*/ 0 w 355"/>
              <a:gd name="T9" fmla="*/ 79 h 487"/>
              <a:gd name="T10" fmla="*/ 9 w 355"/>
              <a:gd name="T11" fmla="*/ 345 h 487"/>
              <a:gd name="T12" fmla="*/ 18 w 355"/>
              <a:gd name="T13" fmla="*/ 363 h 487"/>
              <a:gd name="T14" fmla="*/ 222 w 355"/>
              <a:gd name="T15" fmla="*/ 486 h 487"/>
              <a:gd name="T16" fmla="*/ 231 w 355"/>
              <a:gd name="T17" fmla="*/ 486 h 487"/>
              <a:gd name="T18" fmla="*/ 240 w 355"/>
              <a:gd name="T19" fmla="*/ 486 h 487"/>
              <a:gd name="T20" fmla="*/ 248 w 355"/>
              <a:gd name="T21" fmla="*/ 478 h 487"/>
              <a:gd name="T22" fmla="*/ 248 w 355"/>
              <a:gd name="T23" fmla="*/ 203 h 487"/>
              <a:gd name="T24" fmla="*/ 240 w 355"/>
              <a:gd name="T25" fmla="*/ 185 h 487"/>
              <a:gd name="T26" fmla="*/ 44 w 355"/>
              <a:gd name="T27" fmla="*/ 70 h 487"/>
              <a:gd name="T28" fmla="*/ 71 w 355"/>
              <a:gd name="T29" fmla="*/ 53 h 487"/>
              <a:gd name="T30" fmla="*/ 107 w 355"/>
              <a:gd name="T31" fmla="*/ 44 h 487"/>
              <a:gd name="T32" fmla="*/ 301 w 355"/>
              <a:gd name="T33" fmla="*/ 150 h 487"/>
              <a:gd name="T34" fmla="*/ 310 w 355"/>
              <a:gd name="T35" fmla="*/ 159 h 487"/>
              <a:gd name="T36" fmla="*/ 310 w 355"/>
              <a:gd name="T37" fmla="*/ 425 h 487"/>
              <a:gd name="T38" fmla="*/ 328 w 355"/>
              <a:gd name="T39" fmla="*/ 442 h 487"/>
              <a:gd name="T40" fmla="*/ 354 w 355"/>
              <a:gd name="T41" fmla="*/ 425 h 487"/>
              <a:gd name="T42" fmla="*/ 354 w 355"/>
              <a:gd name="T43" fmla="*/ 141 h 487"/>
              <a:gd name="T44" fmla="*/ 346 w 355"/>
              <a:gd name="T45" fmla="*/ 132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55" h="487">
                <a:moveTo>
                  <a:pt x="346" y="132"/>
                </a:moveTo>
                <a:lnTo>
                  <a:pt x="346" y="132"/>
                </a:lnTo>
                <a:cubicBezTo>
                  <a:pt x="116" y="17"/>
                  <a:pt x="116" y="17"/>
                  <a:pt x="116" y="17"/>
                </a:cubicBezTo>
                <a:cubicBezTo>
                  <a:pt x="89" y="0"/>
                  <a:pt x="27" y="25"/>
                  <a:pt x="9" y="53"/>
                </a:cubicBezTo>
                <a:cubicBezTo>
                  <a:pt x="0" y="70"/>
                  <a:pt x="0" y="79"/>
                  <a:pt x="0" y="79"/>
                </a:cubicBezTo>
                <a:cubicBezTo>
                  <a:pt x="9" y="345"/>
                  <a:pt x="9" y="345"/>
                  <a:pt x="9" y="345"/>
                </a:cubicBezTo>
                <a:cubicBezTo>
                  <a:pt x="9" y="345"/>
                  <a:pt x="18" y="354"/>
                  <a:pt x="18" y="363"/>
                </a:cubicBezTo>
                <a:cubicBezTo>
                  <a:pt x="36" y="363"/>
                  <a:pt x="222" y="486"/>
                  <a:pt x="222" y="486"/>
                </a:cubicBezTo>
                <a:cubicBezTo>
                  <a:pt x="231" y="486"/>
                  <a:pt x="231" y="486"/>
                  <a:pt x="231" y="486"/>
                </a:cubicBezTo>
                <a:cubicBezTo>
                  <a:pt x="240" y="486"/>
                  <a:pt x="240" y="486"/>
                  <a:pt x="240" y="486"/>
                </a:cubicBezTo>
                <a:cubicBezTo>
                  <a:pt x="248" y="486"/>
                  <a:pt x="248" y="478"/>
                  <a:pt x="248" y="478"/>
                </a:cubicBezTo>
                <a:cubicBezTo>
                  <a:pt x="248" y="203"/>
                  <a:pt x="248" y="203"/>
                  <a:pt x="248" y="203"/>
                </a:cubicBezTo>
                <a:cubicBezTo>
                  <a:pt x="248" y="194"/>
                  <a:pt x="248" y="194"/>
                  <a:pt x="240" y="185"/>
                </a:cubicBezTo>
                <a:cubicBezTo>
                  <a:pt x="44" y="70"/>
                  <a:pt x="44" y="70"/>
                  <a:pt x="44" y="70"/>
                </a:cubicBezTo>
                <a:cubicBezTo>
                  <a:pt x="44" y="70"/>
                  <a:pt x="53" y="61"/>
                  <a:pt x="71" y="53"/>
                </a:cubicBezTo>
                <a:cubicBezTo>
                  <a:pt x="89" y="44"/>
                  <a:pt x="97" y="44"/>
                  <a:pt x="107" y="44"/>
                </a:cubicBezTo>
                <a:cubicBezTo>
                  <a:pt x="107" y="44"/>
                  <a:pt x="293" y="150"/>
                  <a:pt x="301" y="150"/>
                </a:cubicBezTo>
                <a:cubicBezTo>
                  <a:pt x="310" y="159"/>
                  <a:pt x="310" y="159"/>
                  <a:pt x="310" y="159"/>
                </a:cubicBezTo>
                <a:cubicBezTo>
                  <a:pt x="310" y="168"/>
                  <a:pt x="310" y="425"/>
                  <a:pt x="310" y="425"/>
                </a:cubicBezTo>
                <a:cubicBezTo>
                  <a:pt x="310" y="433"/>
                  <a:pt x="319" y="442"/>
                  <a:pt x="328" y="442"/>
                </a:cubicBezTo>
                <a:cubicBezTo>
                  <a:pt x="337" y="442"/>
                  <a:pt x="354" y="433"/>
                  <a:pt x="354" y="425"/>
                </a:cubicBezTo>
                <a:cubicBezTo>
                  <a:pt x="354" y="141"/>
                  <a:pt x="354" y="141"/>
                  <a:pt x="354" y="141"/>
                </a:cubicBezTo>
                <a:lnTo>
                  <a:pt x="346" y="132"/>
                </a:ln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321" name="Freeform 155"/>
          <p:cNvSpPr>
            <a:spLocks noChangeArrowheads="1"/>
          </p:cNvSpPr>
          <p:nvPr/>
        </p:nvSpPr>
        <p:spPr bwMode="auto">
          <a:xfrm>
            <a:off x="21482050" y="8732838"/>
            <a:ext cx="550863" cy="596900"/>
          </a:xfrm>
          <a:custGeom>
            <a:avLst/>
            <a:gdLst>
              <a:gd name="T0" fmla="*/ 79 w 461"/>
              <a:gd name="T1" fmla="*/ 9 h 497"/>
              <a:gd name="T2" fmla="*/ 79 w 461"/>
              <a:gd name="T3" fmla="*/ 9 h 497"/>
              <a:gd name="T4" fmla="*/ 71 w 461"/>
              <a:gd name="T5" fmla="*/ 9 h 497"/>
              <a:gd name="T6" fmla="*/ 0 w 461"/>
              <a:gd name="T7" fmla="*/ 195 h 497"/>
              <a:gd name="T8" fmla="*/ 79 w 461"/>
              <a:gd name="T9" fmla="*/ 274 h 497"/>
              <a:gd name="T10" fmla="*/ 159 w 461"/>
              <a:gd name="T11" fmla="*/ 195 h 497"/>
              <a:gd name="T12" fmla="*/ 79 w 461"/>
              <a:gd name="T13" fmla="*/ 9 h 497"/>
              <a:gd name="T14" fmla="*/ 390 w 461"/>
              <a:gd name="T15" fmla="*/ 9 h 497"/>
              <a:gd name="T16" fmla="*/ 390 w 461"/>
              <a:gd name="T17" fmla="*/ 9 h 497"/>
              <a:gd name="T18" fmla="*/ 381 w 461"/>
              <a:gd name="T19" fmla="*/ 9 h 497"/>
              <a:gd name="T20" fmla="*/ 301 w 461"/>
              <a:gd name="T21" fmla="*/ 195 h 497"/>
              <a:gd name="T22" fmla="*/ 381 w 461"/>
              <a:gd name="T23" fmla="*/ 274 h 497"/>
              <a:gd name="T24" fmla="*/ 460 w 461"/>
              <a:gd name="T25" fmla="*/ 195 h 497"/>
              <a:gd name="T26" fmla="*/ 390 w 461"/>
              <a:gd name="T27" fmla="*/ 9 h 497"/>
              <a:gd name="T28" fmla="*/ 230 w 461"/>
              <a:gd name="T29" fmla="*/ 221 h 497"/>
              <a:gd name="T30" fmla="*/ 230 w 461"/>
              <a:gd name="T31" fmla="*/ 221 h 497"/>
              <a:gd name="T32" fmla="*/ 150 w 461"/>
              <a:gd name="T33" fmla="*/ 417 h 497"/>
              <a:gd name="T34" fmla="*/ 230 w 461"/>
              <a:gd name="T35" fmla="*/ 496 h 497"/>
              <a:gd name="T36" fmla="*/ 310 w 461"/>
              <a:gd name="T37" fmla="*/ 417 h 497"/>
              <a:gd name="T38" fmla="*/ 230 w 461"/>
              <a:gd name="T39" fmla="*/ 221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1" h="497">
                <a:moveTo>
                  <a:pt x="79" y="9"/>
                </a:moveTo>
                <a:lnTo>
                  <a:pt x="79" y="9"/>
                </a:lnTo>
                <a:cubicBezTo>
                  <a:pt x="79" y="0"/>
                  <a:pt x="71" y="0"/>
                  <a:pt x="71" y="9"/>
                </a:cubicBezTo>
                <a:cubicBezTo>
                  <a:pt x="62" y="107"/>
                  <a:pt x="0" y="124"/>
                  <a:pt x="0" y="195"/>
                </a:cubicBezTo>
                <a:cubicBezTo>
                  <a:pt x="0" y="239"/>
                  <a:pt x="35" y="274"/>
                  <a:pt x="79" y="274"/>
                </a:cubicBezTo>
                <a:cubicBezTo>
                  <a:pt x="124" y="274"/>
                  <a:pt x="159" y="239"/>
                  <a:pt x="159" y="195"/>
                </a:cubicBezTo>
                <a:cubicBezTo>
                  <a:pt x="159" y="124"/>
                  <a:pt x="88" y="107"/>
                  <a:pt x="79" y="9"/>
                </a:cubicBezTo>
                <a:close/>
                <a:moveTo>
                  <a:pt x="390" y="9"/>
                </a:moveTo>
                <a:lnTo>
                  <a:pt x="390" y="9"/>
                </a:lnTo>
                <a:cubicBezTo>
                  <a:pt x="390" y="0"/>
                  <a:pt x="381" y="0"/>
                  <a:pt x="381" y="9"/>
                </a:cubicBezTo>
                <a:cubicBezTo>
                  <a:pt x="363" y="107"/>
                  <a:pt x="301" y="124"/>
                  <a:pt x="301" y="195"/>
                </a:cubicBezTo>
                <a:cubicBezTo>
                  <a:pt x="301" y="239"/>
                  <a:pt x="336" y="274"/>
                  <a:pt x="381" y="274"/>
                </a:cubicBezTo>
                <a:cubicBezTo>
                  <a:pt x="425" y="274"/>
                  <a:pt x="460" y="239"/>
                  <a:pt x="460" y="195"/>
                </a:cubicBezTo>
                <a:cubicBezTo>
                  <a:pt x="460" y="124"/>
                  <a:pt x="398" y="107"/>
                  <a:pt x="390" y="9"/>
                </a:cubicBezTo>
                <a:close/>
                <a:moveTo>
                  <a:pt x="230" y="221"/>
                </a:moveTo>
                <a:lnTo>
                  <a:pt x="230" y="221"/>
                </a:lnTo>
                <a:cubicBezTo>
                  <a:pt x="212" y="328"/>
                  <a:pt x="150" y="345"/>
                  <a:pt x="150" y="417"/>
                </a:cubicBezTo>
                <a:cubicBezTo>
                  <a:pt x="150" y="461"/>
                  <a:pt x="185" y="496"/>
                  <a:pt x="230" y="496"/>
                </a:cubicBezTo>
                <a:cubicBezTo>
                  <a:pt x="275" y="496"/>
                  <a:pt x="310" y="461"/>
                  <a:pt x="310" y="417"/>
                </a:cubicBezTo>
                <a:cubicBezTo>
                  <a:pt x="310" y="345"/>
                  <a:pt x="247" y="328"/>
                  <a:pt x="230" y="221"/>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322" name="Freeform 156"/>
          <p:cNvSpPr>
            <a:spLocks noChangeArrowheads="1"/>
          </p:cNvSpPr>
          <p:nvPr/>
        </p:nvSpPr>
        <p:spPr bwMode="auto">
          <a:xfrm>
            <a:off x="20412075" y="8732838"/>
            <a:ext cx="312738" cy="596900"/>
          </a:xfrm>
          <a:custGeom>
            <a:avLst/>
            <a:gdLst>
              <a:gd name="T0" fmla="*/ 194 w 266"/>
              <a:gd name="T1" fmla="*/ 248 h 497"/>
              <a:gd name="T2" fmla="*/ 194 w 266"/>
              <a:gd name="T3" fmla="*/ 248 h 497"/>
              <a:gd name="T4" fmla="*/ 194 w 266"/>
              <a:gd name="T5" fmla="*/ 26 h 497"/>
              <a:gd name="T6" fmla="*/ 168 w 266"/>
              <a:gd name="T7" fmla="*/ 0 h 497"/>
              <a:gd name="T8" fmla="*/ 88 w 266"/>
              <a:gd name="T9" fmla="*/ 0 h 497"/>
              <a:gd name="T10" fmla="*/ 71 w 266"/>
              <a:gd name="T11" fmla="*/ 26 h 497"/>
              <a:gd name="T12" fmla="*/ 71 w 266"/>
              <a:gd name="T13" fmla="*/ 248 h 497"/>
              <a:gd name="T14" fmla="*/ 0 w 266"/>
              <a:gd name="T15" fmla="*/ 364 h 497"/>
              <a:gd name="T16" fmla="*/ 132 w 266"/>
              <a:gd name="T17" fmla="*/ 496 h 497"/>
              <a:gd name="T18" fmla="*/ 265 w 266"/>
              <a:gd name="T19" fmla="*/ 364 h 497"/>
              <a:gd name="T20" fmla="*/ 194 w 266"/>
              <a:gd name="T21" fmla="*/ 248 h 497"/>
              <a:gd name="T22" fmla="*/ 132 w 266"/>
              <a:gd name="T23" fmla="*/ 452 h 497"/>
              <a:gd name="T24" fmla="*/ 132 w 266"/>
              <a:gd name="T25" fmla="*/ 452 h 497"/>
              <a:gd name="T26" fmla="*/ 44 w 266"/>
              <a:gd name="T27" fmla="*/ 364 h 497"/>
              <a:gd name="T28" fmla="*/ 106 w 266"/>
              <a:gd name="T29" fmla="*/ 283 h 497"/>
              <a:gd name="T30" fmla="*/ 106 w 266"/>
              <a:gd name="T31" fmla="*/ 98 h 497"/>
              <a:gd name="T32" fmla="*/ 159 w 266"/>
              <a:gd name="T33" fmla="*/ 98 h 497"/>
              <a:gd name="T34" fmla="*/ 159 w 266"/>
              <a:gd name="T35" fmla="*/ 283 h 497"/>
              <a:gd name="T36" fmla="*/ 212 w 266"/>
              <a:gd name="T37" fmla="*/ 364 h 497"/>
              <a:gd name="T38" fmla="*/ 132 w 266"/>
              <a:gd name="T39" fmla="*/ 452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6" h="497">
                <a:moveTo>
                  <a:pt x="194" y="248"/>
                </a:moveTo>
                <a:lnTo>
                  <a:pt x="194" y="248"/>
                </a:lnTo>
                <a:cubicBezTo>
                  <a:pt x="194" y="26"/>
                  <a:pt x="194" y="26"/>
                  <a:pt x="194" y="26"/>
                </a:cubicBezTo>
                <a:cubicBezTo>
                  <a:pt x="194" y="17"/>
                  <a:pt x="185" y="0"/>
                  <a:pt x="168" y="0"/>
                </a:cubicBezTo>
                <a:cubicBezTo>
                  <a:pt x="88" y="0"/>
                  <a:pt x="88" y="0"/>
                  <a:pt x="88" y="0"/>
                </a:cubicBezTo>
                <a:cubicBezTo>
                  <a:pt x="71" y="0"/>
                  <a:pt x="71" y="17"/>
                  <a:pt x="71" y="26"/>
                </a:cubicBezTo>
                <a:cubicBezTo>
                  <a:pt x="71" y="248"/>
                  <a:pt x="71" y="248"/>
                  <a:pt x="71" y="248"/>
                </a:cubicBezTo>
                <a:cubicBezTo>
                  <a:pt x="26" y="266"/>
                  <a:pt x="0" y="310"/>
                  <a:pt x="0" y="364"/>
                </a:cubicBezTo>
                <a:cubicBezTo>
                  <a:pt x="0" y="443"/>
                  <a:pt x="62" y="496"/>
                  <a:pt x="132" y="496"/>
                </a:cubicBezTo>
                <a:cubicBezTo>
                  <a:pt x="204" y="496"/>
                  <a:pt x="265" y="443"/>
                  <a:pt x="265" y="364"/>
                </a:cubicBezTo>
                <a:cubicBezTo>
                  <a:pt x="265" y="310"/>
                  <a:pt x="239" y="266"/>
                  <a:pt x="194" y="248"/>
                </a:cubicBezTo>
                <a:close/>
                <a:moveTo>
                  <a:pt x="132" y="452"/>
                </a:moveTo>
                <a:lnTo>
                  <a:pt x="132" y="452"/>
                </a:lnTo>
                <a:cubicBezTo>
                  <a:pt x="88" y="452"/>
                  <a:pt x="44" y="408"/>
                  <a:pt x="44" y="364"/>
                </a:cubicBezTo>
                <a:cubicBezTo>
                  <a:pt x="44" y="328"/>
                  <a:pt x="71" y="292"/>
                  <a:pt x="106" y="283"/>
                </a:cubicBezTo>
                <a:cubicBezTo>
                  <a:pt x="106" y="98"/>
                  <a:pt x="106" y="98"/>
                  <a:pt x="106" y="98"/>
                </a:cubicBezTo>
                <a:cubicBezTo>
                  <a:pt x="159" y="98"/>
                  <a:pt x="159" y="98"/>
                  <a:pt x="159" y="98"/>
                </a:cubicBezTo>
                <a:cubicBezTo>
                  <a:pt x="159" y="283"/>
                  <a:pt x="159" y="283"/>
                  <a:pt x="159" y="283"/>
                </a:cubicBezTo>
                <a:cubicBezTo>
                  <a:pt x="194" y="292"/>
                  <a:pt x="212" y="328"/>
                  <a:pt x="212" y="364"/>
                </a:cubicBezTo>
                <a:cubicBezTo>
                  <a:pt x="212" y="408"/>
                  <a:pt x="177" y="452"/>
                  <a:pt x="132" y="452"/>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324" name="Freeform 158"/>
          <p:cNvSpPr>
            <a:spLocks noChangeArrowheads="1"/>
          </p:cNvSpPr>
          <p:nvPr/>
        </p:nvSpPr>
        <p:spPr bwMode="auto">
          <a:xfrm>
            <a:off x="19057938" y="2984500"/>
            <a:ext cx="596900" cy="279400"/>
          </a:xfrm>
          <a:custGeom>
            <a:avLst/>
            <a:gdLst>
              <a:gd name="T0" fmla="*/ 380 w 497"/>
              <a:gd name="T1" fmla="*/ 0 h 232"/>
              <a:gd name="T2" fmla="*/ 380 w 497"/>
              <a:gd name="T3" fmla="*/ 0 h 232"/>
              <a:gd name="T4" fmla="*/ 266 w 497"/>
              <a:gd name="T5" fmla="*/ 115 h 232"/>
              <a:gd name="T6" fmla="*/ 283 w 497"/>
              <a:gd name="T7" fmla="*/ 186 h 232"/>
              <a:gd name="T8" fmla="*/ 203 w 497"/>
              <a:gd name="T9" fmla="*/ 186 h 232"/>
              <a:gd name="T10" fmla="*/ 230 w 497"/>
              <a:gd name="T11" fmla="*/ 115 h 232"/>
              <a:gd name="T12" fmla="*/ 114 w 497"/>
              <a:gd name="T13" fmla="*/ 0 h 232"/>
              <a:gd name="T14" fmla="*/ 0 w 497"/>
              <a:gd name="T15" fmla="*/ 115 h 232"/>
              <a:gd name="T16" fmla="*/ 114 w 497"/>
              <a:gd name="T17" fmla="*/ 231 h 232"/>
              <a:gd name="T18" fmla="*/ 380 w 497"/>
              <a:gd name="T19" fmla="*/ 231 h 232"/>
              <a:gd name="T20" fmla="*/ 496 w 497"/>
              <a:gd name="T21" fmla="*/ 115 h 232"/>
              <a:gd name="T22" fmla="*/ 380 w 497"/>
              <a:gd name="T23" fmla="*/ 0 h 232"/>
              <a:gd name="T24" fmla="*/ 53 w 497"/>
              <a:gd name="T25" fmla="*/ 115 h 232"/>
              <a:gd name="T26" fmla="*/ 53 w 497"/>
              <a:gd name="T27" fmla="*/ 115 h 232"/>
              <a:gd name="T28" fmla="*/ 114 w 497"/>
              <a:gd name="T29" fmla="*/ 53 h 232"/>
              <a:gd name="T30" fmla="*/ 177 w 497"/>
              <a:gd name="T31" fmla="*/ 115 h 232"/>
              <a:gd name="T32" fmla="*/ 114 w 497"/>
              <a:gd name="T33" fmla="*/ 186 h 232"/>
              <a:gd name="T34" fmla="*/ 53 w 497"/>
              <a:gd name="T35" fmla="*/ 115 h 232"/>
              <a:gd name="T36" fmla="*/ 380 w 497"/>
              <a:gd name="T37" fmla="*/ 186 h 232"/>
              <a:gd name="T38" fmla="*/ 380 w 497"/>
              <a:gd name="T39" fmla="*/ 186 h 232"/>
              <a:gd name="T40" fmla="*/ 319 w 497"/>
              <a:gd name="T41" fmla="*/ 115 h 232"/>
              <a:gd name="T42" fmla="*/ 380 w 497"/>
              <a:gd name="T43" fmla="*/ 53 h 232"/>
              <a:gd name="T44" fmla="*/ 442 w 497"/>
              <a:gd name="T45" fmla="*/ 115 h 232"/>
              <a:gd name="T46" fmla="*/ 380 w 497"/>
              <a:gd name="T47" fmla="*/ 186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97" h="232">
                <a:moveTo>
                  <a:pt x="380" y="0"/>
                </a:moveTo>
                <a:lnTo>
                  <a:pt x="380" y="0"/>
                </a:lnTo>
                <a:cubicBezTo>
                  <a:pt x="319" y="0"/>
                  <a:pt x="266" y="53"/>
                  <a:pt x="266" y="115"/>
                </a:cubicBezTo>
                <a:cubicBezTo>
                  <a:pt x="266" y="141"/>
                  <a:pt x="274" y="168"/>
                  <a:pt x="283" y="186"/>
                </a:cubicBezTo>
                <a:cubicBezTo>
                  <a:pt x="203" y="186"/>
                  <a:pt x="203" y="186"/>
                  <a:pt x="203" y="186"/>
                </a:cubicBezTo>
                <a:cubicBezTo>
                  <a:pt x="221" y="168"/>
                  <a:pt x="230" y="141"/>
                  <a:pt x="230" y="115"/>
                </a:cubicBezTo>
                <a:cubicBezTo>
                  <a:pt x="230" y="53"/>
                  <a:pt x="177" y="0"/>
                  <a:pt x="114" y="0"/>
                </a:cubicBezTo>
                <a:cubicBezTo>
                  <a:pt x="53" y="0"/>
                  <a:pt x="0" y="53"/>
                  <a:pt x="0" y="115"/>
                </a:cubicBezTo>
                <a:cubicBezTo>
                  <a:pt x="0" y="177"/>
                  <a:pt x="53" y="231"/>
                  <a:pt x="114" y="231"/>
                </a:cubicBezTo>
                <a:cubicBezTo>
                  <a:pt x="380" y="231"/>
                  <a:pt x="380" y="231"/>
                  <a:pt x="380" y="231"/>
                </a:cubicBezTo>
                <a:cubicBezTo>
                  <a:pt x="442" y="231"/>
                  <a:pt x="496" y="177"/>
                  <a:pt x="496" y="115"/>
                </a:cubicBezTo>
                <a:cubicBezTo>
                  <a:pt x="496" y="53"/>
                  <a:pt x="442" y="0"/>
                  <a:pt x="380" y="0"/>
                </a:cubicBezTo>
                <a:close/>
                <a:moveTo>
                  <a:pt x="53" y="115"/>
                </a:moveTo>
                <a:lnTo>
                  <a:pt x="53" y="115"/>
                </a:lnTo>
                <a:cubicBezTo>
                  <a:pt x="53" y="80"/>
                  <a:pt x="79" y="53"/>
                  <a:pt x="114" y="53"/>
                </a:cubicBezTo>
                <a:cubicBezTo>
                  <a:pt x="150" y="53"/>
                  <a:pt x="177" y="80"/>
                  <a:pt x="177" y="115"/>
                </a:cubicBezTo>
                <a:cubicBezTo>
                  <a:pt x="177" y="150"/>
                  <a:pt x="150" y="186"/>
                  <a:pt x="114" y="186"/>
                </a:cubicBezTo>
                <a:cubicBezTo>
                  <a:pt x="79" y="186"/>
                  <a:pt x="53" y="150"/>
                  <a:pt x="53" y="115"/>
                </a:cubicBezTo>
                <a:close/>
                <a:moveTo>
                  <a:pt x="380" y="186"/>
                </a:moveTo>
                <a:lnTo>
                  <a:pt x="380" y="186"/>
                </a:lnTo>
                <a:cubicBezTo>
                  <a:pt x="345" y="186"/>
                  <a:pt x="319" y="150"/>
                  <a:pt x="319" y="115"/>
                </a:cubicBezTo>
                <a:cubicBezTo>
                  <a:pt x="319" y="80"/>
                  <a:pt x="345" y="53"/>
                  <a:pt x="380" y="53"/>
                </a:cubicBezTo>
                <a:cubicBezTo>
                  <a:pt x="416" y="53"/>
                  <a:pt x="442" y="80"/>
                  <a:pt x="442" y="115"/>
                </a:cubicBezTo>
                <a:cubicBezTo>
                  <a:pt x="442" y="150"/>
                  <a:pt x="416" y="186"/>
                  <a:pt x="380" y="186"/>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325" name="Freeform 159"/>
          <p:cNvSpPr>
            <a:spLocks noChangeArrowheads="1"/>
          </p:cNvSpPr>
          <p:nvPr/>
        </p:nvSpPr>
        <p:spPr bwMode="auto">
          <a:xfrm>
            <a:off x="22621875" y="5295900"/>
            <a:ext cx="596900" cy="411163"/>
          </a:xfrm>
          <a:custGeom>
            <a:avLst/>
            <a:gdLst>
              <a:gd name="T0" fmla="*/ 443 w 497"/>
              <a:gd name="T1" fmla="*/ 0 h 346"/>
              <a:gd name="T2" fmla="*/ 443 w 497"/>
              <a:gd name="T3" fmla="*/ 0 h 346"/>
              <a:gd name="T4" fmla="*/ 212 w 497"/>
              <a:gd name="T5" fmla="*/ 0 h 346"/>
              <a:gd name="T6" fmla="*/ 177 w 497"/>
              <a:gd name="T7" fmla="*/ 8 h 346"/>
              <a:gd name="T8" fmla="*/ 9 w 497"/>
              <a:gd name="T9" fmla="*/ 159 h 346"/>
              <a:gd name="T10" fmla="*/ 9 w 497"/>
              <a:gd name="T11" fmla="*/ 186 h 346"/>
              <a:gd name="T12" fmla="*/ 177 w 497"/>
              <a:gd name="T13" fmla="*/ 327 h 346"/>
              <a:gd name="T14" fmla="*/ 212 w 497"/>
              <a:gd name="T15" fmla="*/ 345 h 346"/>
              <a:gd name="T16" fmla="*/ 443 w 497"/>
              <a:gd name="T17" fmla="*/ 345 h 346"/>
              <a:gd name="T18" fmla="*/ 496 w 497"/>
              <a:gd name="T19" fmla="*/ 292 h 346"/>
              <a:gd name="T20" fmla="*/ 496 w 497"/>
              <a:gd name="T21" fmla="*/ 44 h 346"/>
              <a:gd name="T22" fmla="*/ 443 w 497"/>
              <a:gd name="T23" fmla="*/ 0 h 346"/>
              <a:gd name="T24" fmla="*/ 372 w 497"/>
              <a:gd name="T25" fmla="*/ 274 h 346"/>
              <a:gd name="T26" fmla="*/ 372 w 497"/>
              <a:gd name="T27" fmla="*/ 274 h 346"/>
              <a:gd name="T28" fmla="*/ 309 w 497"/>
              <a:gd name="T29" fmla="*/ 204 h 346"/>
              <a:gd name="T30" fmla="*/ 248 w 497"/>
              <a:gd name="T31" fmla="*/ 274 h 346"/>
              <a:gd name="T32" fmla="*/ 212 w 497"/>
              <a:gd name="T33" fmla="*/ 230 h 346"/>
              <a:gd name="T34" fmla="*/ 274 w 497"/>
              <a:gd name="T35" fmla="*/ 168 h 346"/>
              <a:gd name="T36" fmla="*/ 212 w 497"/>
              <a:gd name="T37" fmla="*/ 106 h 346"/>
              <a:gd name="T38" fmla="*/ 248 w 497"/>
              <a:gd name="T39" fmla="*/ 70 h 346"/>
              <a:gd name="T40" fmla="*/ 309 w 497"/>
              <a:gd name="T41" fmla="*/ 133 h 346"/>
              <a:gd name="T42" fmla="*/ 372 w 497"/>
              <a:gd name="T43" fmla="*/ 70 h 346"/>
              <a:gd name="T44" fmla="*/ 416 w 497"/>
              <a:gd name="T45" fmla="*/ 106 h 346"/>
              <a:gd name="T46" fmla="*/ 346 w 497"/>
              <a:gd name="T47" fmla="*/ 168 h 346"/>
              <a:gd name="T48" fmla="*/ 416 w 497"/>
              <a:gd name="T49" fmla="*/ 230 h 346"/>
              <a:gd name="T50" fmla="*/ 372 w 497"/>
              <a:gd name="T51" fmla="*/ 274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7" h="346">
                <a:moveTo>
                  <a:pt x="443" y="0"/>
                </a:moveTo>
                <a:lnTo>
                  <a:pt x="443" y="0"/>
                </a:lnTo>
                <a:cubicBezTo>
                  <a:pt x="212" y="0"/>
                  <a:pt x="212" y="0"/>
                  <a:pt x="212" y="0"/>
                </a:cubicBezTo>
                <a:cubicBezTo>
                  <a:pt x="195" y="0"/>
                  <a:pt x="186" y="0"/>
                  <a:pt x="177" y="8"/>
                </a:cubicBezTo>
                <a:cubicBezTo>
                  <a:pt x="9" y="159"/>
                  <a:pt x="9" y="159"/>
                  <a:pt x="9" y="159"/>
                </a:cubicBezTo>
                <a:cubicBezTo>
                  <a:pt x="0" y="168"/>
                  <a:pt x="0" y="177"/>
                  <a:pt x="9" y="186"/>
                </a:cubicBezTo>
                <a:cubicBezTo>
                  <a:pt x="177" y="327"/>
                  <a:pt x="177" y="327"/>
                  <a:pt x="177" y="327"/>
                </a:cubicBezTo>
                <a:cubicBezTo>
                  <a:pt x="186" y="336"/>
                  <a:pt x="195" y="345"/>
                  <a:pt x="212" y="345"/>
                </a:cubicBezTo>
                <a:cubicBezTo>
                  <a:pt x="443" y="345"/>
                  <a:pt x="443" y="345"/>
                  <a:pt x="443" y="345"/>
                </a:cubicBezTo>
                <a:cubicBezTo>
                  <a:pt x="469" y="345"/>
                  <a:pt x="496" y="319"/>
                  <a:pt x="496" y="292"/>
                </a:cubicBezTo>
                <a:cubicBezTo>
                  <a:pt x="496" y="44"/>
                  <a:pt x="496" y="44"/>
                  <a:pt x="496" y="44"/>
                </a:cubicBezTo>
                <a:cubicBezTo>
                  <a:pt x="496" y="17"/>
                  <a:pt x="469" y="0"/>
                  <a:pt x="443" y="0"/>
                </a:cubicBezTo>
                <a:close/>
                <a:moveTo>
                  <a:pt x="372" y="274"/>
                </a:moveTo>
                <a:lnTo>
                  <a:pt x="372" y="274"/>
                </a:lnTo>
                <a:cubicBezTo>
                  <a:pt x="309" y="204"/>
                  <a:pt x="309" y="204"/>
                  <a:pt x="309" y="204"/>
                </a:cubicBezTo>
                <a:cubicBezTo>
                  <a:pt x="248" y="274"/>
                  <a:pt x="248" y="274"/>
                  <a:pt x="248" y="274"/>
                </a:cubicBezTo>
                <a:cubicBezTo>
                  <a:pt x="212" y="230"/>
                  <a:pt x="212" y="230"/>
                  <a:pt x="212" y="230"/>
                </a:cubicBezTo>
                <a:cubicBezTo>
                  <a:pt x="274" y="168"/>
                  <a:pt x="274" y="168"/>
                  <a:pt x="274" y="168"/>
                </a:cubicBezTo>
                <a:cubicBezTo>
                  <a:pt x="212" y="106"/>
                  <a:pt x="212" y="106"/>
                  <a:pt x="212" y="106"/>
                </a:cubicBezTo>
                <a:cubicBezTo>
                  <a:pt x="248" y="70"/>
                  <a:pt x="248" y="70"/>
                  <a:pt x="248" y="70"/>
                </a:cubicBezTo>
                <a:cubicBezTo>
                  <a:pt x="309" y="133"/>
                  <a:pt x="309" y="133"/>
                  <a:pt x="309" y="133"/>
                </a:cubicBezTo>
                <a:cubicBezTo>
                  <a:pt x="372" y="70"/>
                  <a:pt x="372" y="70"/>
                  <a:pt x="372" y="70"/>
                </a:cubicBezTo>
                <a:cubicBezTo>
                  <a:pt x="416" y="106"/>
                  <a:pt x="416" y="106"/>
                  <a:pt x="416" y="106"/>
                </a:cubicBezTo>
                <a:cubicBezTo>
                  <a:pt x="346" y="168"/>
                  <a:pt x="346" y="168"/>
                  <a:pt x="346" y="168"/>
                </a:cubicBezTo>
                <a:cubicBezTo>
                  <a:pt x="416" y="230"/>
                  <a:pt x="416" y="230"/>
                  <a:pt x="416" y="230"/>
                </a:cubicBezTo>
                <a:lnTo>
                  <a:pt x="372" y="274"/>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326" name="Freeform 160"/>
          <p:cNvSpPr>
            <a:spLocks noChangeArrowheads="1"/>
          </p:cNvSpPr>
          <p:nvPr/>
        </p:nvSpPr>
        <p:spPr bwMode="auto">
          <a:xfrm>
            <a:off x="16751300" y="7577138"/>
            <a:ext cx="554038" cy="479425"/>
          </a:xfrm>
          <a:custGeom>
            <a:avLst/>
            <a:gdLst>
              <a:gd name="T0" fmla="*/ 44 w 461"/>
              <a:gd name="T1" fmla="*/ 124 h 400"/>
              <a:gd name="T2" fmla="*/ 44 w 461"/>
              <a:gd name="T3" fmla="*/ 124 h 400"/>
              <a:gd name="T4" fmla="*/ 221 w 461"/>
              <a:gd name="T5" fmla="*/ 106 h 400"/>
              <a:gd name="T6" fmla="*/ 328 w 461"/>
              <a:gd name="T7" fmla="*/ 142 h 400"/>
              <a:gd name="T8" fmla="*/ 443 w 461"/>
              <a:gd name="T9" fmla="*/ 89 h 400"/>
              <a:gd name="T10" fmla="*/ 451 w 461"/>
              <a:gd name="T11" fmla="*/ 53 h 400"/>
              <a:gd name="T12" fmla="*/ 416 w 461"/>
              <a:gd name="T13" fmla="*/ 53 h 400"/>
              <a:gd name="T14" fmla="*/ 239 w 461"/>
              <a:gd name="T15" fmla="*/ 62 h 400"/>
              <a:gd name="T16" fmla="*/ 18 w 461"/>
              <a:gd name="T17" fmla="*/ 89 h 400"/>
              <a:gd name="T18" fmla="*/ 9 w 461"/>
              <a:gd name="T19" fmla="*/ 124 h 400"/>
              <a:gd name="T20" fmla="*/ 44 w 461"/>
              <a:gd name="T21" fmla="*/ 124 h 400"/>
              <a:gd name="T22" fmla="*/ 416 w 461"/>
              <a:gd name="T23" fmla="*/ 178 h 400"/>
              <a:gd name="T24" fmla="*/ 416 w 461"/>
              <a:gd name="T25" fmla="*/ 178 h 400"/>
              <a:gd name="T26" fmla="*/ 239 w 461"/>
              <a:gd name="T27" fmla="*/ 195 h 400"/>
              <a:gd name="T28" fmla="*/ 18 w 461"/>
              <a:gd name="T29" fmla="*/ 213 h 400"/>
              <a:gd name="T30" fmla="*/ 9 w 461"/>
              <a:gd name="T31" fmla="*/ 248 h 400"/>
              <a:gd name="T32" fmla="*/ 44 w 461"/>
              <a:gd name="T33" fmla="*/ 248 h 400"/>
              <a:gd name="T34" fmla="*/ 221 w 461"/>
              <a:gd name="T35" fmla="*/ 240 h 400"/>
              <a:gd name="T36" fmla="*/ 328 w 461"/>
              <a:gd name="T37" fmla="*/ 275 h 400"/>
              <a:gd name="T38" fmla="*/ 443 w 461"/>
              <a:gd name="T39" fmla="*/ 222 h 400"/>
              <a:gd name="T40" fmla="*/ 451 w 461"/>
              <a:gd name="T41" fmla="*/ 187 h 400"/>
              <a:gd name="T42" fmla="*/ 416 w 461"/>
              <a:gd name="T43" fmla="*/ 178 h 400"/>
              <a:gd name="T44" fmla="*/ 416 w 461"/>
              <a:gd name="T45" fmla="*/ 302 h 400"/>
              <a:gd name="T46" fmla="*/ 416 w 461"/>
              <a:gd name="T47" fmla="*/ 302 h 400"/>
              <a:gd name="T48" fmla="*/ 239 w 461"/>
              <a:gd name="T49" fmla="*/ 319 h 400"/>
              <a:gd name="T50" fmla="*/ 18 w 461"/>
              <a:gd name="T51" fmla="*/ 337 h 400"/>
              <a:gd name="T52" fmla="*/ 9 w 461"/>
              <a:gd name="T53" fmla="*/ 372 h 400"/>
              <a:gd name="T54" fmla="*/ 44 w 461"/>
              <a:gd name="T55" fmla="*/ 381 h 400"/>
              <a:gd name="T56" fmla="*/ 221 w 461"/>
              <a:gd name="T57" fmla="*/ 363 h 400"/>
              <a:gd name="T58" fmla="*/ 328 w 461"/>
              <a:gd name="T59" fmla="*/ 399 h 400"/>
              <a:gd name="T60" fmla="*/ 443 w 461"/>
              <a:gd name="T61" fmla="*/ 346 h 400"/>
              <a:gd name="T62" fmla="*/ 451 w 461"/>
              <a:gd name="T63" fmla="*/ 310 h 400"/>
              <a:gd name="T64" fmla="*/ 416 w 461"/>
              <a:gd name="T65" fmla="*/ 302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1" h="400">
                <a:moveTo>
                  <a:pt x="44" y="124"/>
                </a:moveTo>
                <a:lnTo>
                  <a:pt x="44" y="124"/>
                </a:lnTo>
                <a:cubicBezTo>
                  <a:pt x="88" y="89"/>
                  <a:pt x="124" y="62"/>
                  <a:pt x="221" y="106"/>
                </a:cubicBezTo>
                <a:cubicBezTo>
                  <a:pt x="266" y="133"/>
                  <a:pt x="301" y="142"/>
                  <a:pt x="328" y="142"/>
                </a:cubicBezTo>
                <a:cubicBezTo>
                  <a:pt x="381" y="142"/>
                  <a:pt x="416" y="115"/>
                  <a:pt x="443" y="89"/>
                </a:cubicBezTo>
                <a:cubicBezTo>
                  <a:pt x="451" y="80"/>
                  <a:pt x="460" y="62"/>
                  <a:pt x="451" y="53"/>
                </a:cubicBezTo>
                <a:cubicBezTo>
                  <a:pt x="443" y="44"/>
                  <a:pt x="425" y="44"/>
                  <a:pt x="416" y="53"/>
                </a:cubicBezTo>
                <a:cubicBezTo>
                  <a:pt x="372" y="89"/>
                  <a:pt x="337" y="115"/>
                  <a:pt x="239" y="62"/>
                </a:cubicBezTo>
                <a:cubicBezTo>
                  <a:pt x="124" y="0"/>
                  <a:pt x="62" y="44"/>
                  <a:pt x="18" y="89"/>
                </a:cubicBezTo>
                <a:cubicBezTo>
                  <a:pt x="9" y="97"/>
                  <a:pt x="0" y="115"/>
                  <a:pt x="9" y="124"/>
                </a:cubicBezTo>
                <a:cubicBezTo>
                  <a:pt x="18" y="133"/>
                  <a:pt x="35" y="133"/>
                  <a:pt x="44" y="124"/>
                </a:cubicBezTo>
                <a:close/>
                <a:moveTo>
                  <a:pt x="416" y="178"/>
                </a:moveTo>
                <a:lnTo>
                  <a:pt x="416" y="178"/>
                </a:lnTo>
                <a:cubicBezTo>
                  <a:pt x="372" y="213"/>
                  <a:pt x="337" y="248"/>
                  <a:pt x="239" y="195"/>
                </a:cubicBezTo>
                <a:cubicBezTo>
                  <a:pt x="124" y="124"/>
                  <a:pt x="62" y="178"/>
                  <a:pt x="18" y="213"/>
                </a:cubicBezTo>
                <a:cubicBezTo>
                  <a:pt x="9" y="222"/>
                  <a:pt x="0" y="240"/>
                  <a:pt x="9" y="248"/>
                </a:cubicBezTo>
                <a:cubicBezTo>
                  <a:pt x="18" y="257"/>
                  <a:pt x="35" y="257"/>
                  <a:pt x="44" y="248"/>
                </a:cubicBezTo>
                <a:cubicBezTo>
                  <a:pt x="88" y="213"/>
                  <a:pt x="124" y="187"/>
                  <a:pt x="221" y="240"/>
                </a:cubicBezTo>
                <a:cubicBezTo>
                  <a:pt x="266" y="266"/>
                  <a:pt x="301" y="275"/>
                  <a:pt x="328" y="275"/>
                </a:cubicBezTo>
                <a:cubicBezTo>
                  <a:pt x="381" y="275"/>
                  <a:pt x="416" y="240"/>
                  <a:pt x="443" y="222"/>
                </a:cubicBezTo>
                <a:cubicBezTo>
                  <a:pt x="451" y="213"/>
                  <a:pt x="460" y="195"/>
                  <a:pt x="451" y="187"/>
                </a:cubicBezTo>
                <a:cubicBezTo>
                  <a:pt x="443" y="168"/>
                  <a:pt x="425" y="168"/>
                  <a:pt x="416" y="178"/>
                </a:cubicBezTo>
                <a:close/>
                <a:moveTo>
                  <a:pt x="416" y="302"/>
                </a:moveTo>
                <a:lnTo>
                  <a:pt x="416" y="302"/>
                </a:lnTo>
                <a:cubicBezTo>
                  <a:pt x="372" y="346"/>
                  <a:pt x="337" y="372"/>
                  <a:pt x="239" y="319"/>
                </a:cubicBezTo>
                <a:cubicBezTo>
                  <a:pt x="124" y="248"/>
                  <a:pt x="62" y="302"/>
                  <a:pt x="18" y="337"/>
                </a:cubicBezTo>
                <a:cubicBezTo>
                  <a:pt x="9" y="346"/>
                  <a:pt x="0" y="363"/>
                  <a:pt x="9" y="372"/>
                </a:cubicBezTo>
                <a:cubicBezTo>
                  <a:pt x="18" y="390"/>
                  <a:pt x="35" y="390"/>
                  <a:pt x="44" y="381"/>
                </a:cubicBezTo>
                <a:cubicBezTo>
                  <a:pt x="88" y="337"/>
                  <a:pt x="124" y="310"/>
                  <a:pt x="221" y="363"/>
                </a:cubicBezTo>
                <a:cubicBezTo>
                  <a:pt x="266" y="390"/>
                  <a:pt x="301" y="399"/>
                  <a:pt x="328" y="399"/>
                </a:cubicBezTo>
                <a:cubicBezTo>
                  <a:pt x="381" y="399"/>
                  <a:pt x="416" y="372"/>
                  <a:pt x="443" y="346"/>
                </a:cubicBezTo>
                <a:cubicBezTo>
                  <a:pt x="451" y="337"/>
                  <a:pt x="460" y="319"/>
                  <a:pt x="451" y="310"/>
                </a:cubicBezTo>
                <a:cubicBezTo>
                  <a:pt x="443" y="302"/>
                  <a:pt x="425" y="293"/>
                  <a:pt x="416" y="302"/>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327" name="Freeform 161"/>
          <p:cNvSpPr>
            <a:spLocks noChangeArrowheads="1"/>
          </p:cNvSpPr>
          <p:nvPr/>
        </p:nvSpPr>
        <p:spPr bwMode="auto">
          <a:xfrm>
            <a:off x="12104688" y="3906838"/>
            <a:ext cx="574675" cy="500062"/>
          </a:xfrm>
          <a:custGeom>
            <a:avLst/>
            <a:gdLst>
              <a:gd name="T0" fmla="*/ 478 w 479"/>
              <a:gd name="T1" fmla="*/ 390 h 417"/>
              <a:gd name="T2" fmla="*/ 478 w 479"/>
              <a:gd name="T3" fmla="*/ 390 h 417"/>
              <a:gd name="T4" fmla="*/ 257 w 479"/>
              <a:gd name="T5" fmla="*/ 0 h 417"/>
              <a:gd name="T6" fmla="*/ 239 w 479"/>
              <a:gd name="T7" fmla="*/ 0 h 417"/>
              <a:gd name="T8" fmla="*/ 221 w 479"/>
              <a:gd name="T9" fmla="*/ 0 h 417"/>
              <a:gd name="T10" fmla="*/ 0 w 479"/>
              <a:gd name="T11" fmla="*/ 390 h 417"/>
              <a:gd name="T12" fmla="*/ 0 w 479"/>
              <a:gd name="T13" fmla="*/ 408 h 417"/>
              <a:gd name="T14" fmla="*/ 17 w 479"/>
              <a:gd name="T15" fmla="*/ 416 h 417"/>
              <a:gd name="T16" fmla="*/ 461 w 479"/>
              <a:gd name="T17" fmla="*/ 416 h 417"/>
              <a:gd name="T18" fmla="*/ 478 w 479"/>
              <a:gd name="T19" fmla="*/ 408 h 417"/>
              <a:gd name="T20" fmla="*/ 478 w 479"/>
              <a:gd name="T21" fmla="*/ 390 h 417"/>
              <a:gd name="T22" fmla="*/ 265 w 479"/>
              <a:gd name="T23" fmla="*/ 372 h 417"/>
              <a:gd name="T24" fmla="*/ 265 w 479"/>
              <a:gd name="T25" fmla="*/ 372 h 417"/>
              <a:gd name="T26" fmla="*/ 212 w 479"/>
              <a:gd name="T27" fmla="*/ 372 h 417"/>
              <a:gd name="T28" fmla="*/ 212 w 479"/>
              <a:gd name="T29" fmla="*/ 319 h 417"/>
              <a:gd name="T30" fmla="*/ 265 w 479"/>
              <a:gd name="T31" fmla="*/ 319 h 417"/>
              <a:gd name="T32" fmla="*/ 265 w 479"/>
              <a:gd name="T33" fmla="*/ 372 h 417"/>
              <a:gd name="T34" fmla="*/ 265 w 479"/>
              <a:gd name="T35" fmla="*/ 284 h 417"/>
              <a:gd name="T36" fmla="*/ 265 w 479"/>
              <a:gd name="T37" fmla="*/ 284 h 417"/>
              <a:gd name="T38" fmla="*/ 212 w 479"/>
              <a:gd name="T39" fmla="*/ 284 h 417"/>
              <a:gd name="T40" fmla="*/ 212 w 479"/>
              <a:gd name="T41" fmla="*/ 134 h 417"/>
              <a:gd name="T42" fmla="*/ 265 w 479"/>
              <a:gd name="T43" fmla="*/ 134 h 417"/>
              <a:gd name="T44" fmla="*/ 265 w 479"/>
              <a:gd name="T45" fmla="*/ 284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79" h="417">
                <a:moveTo>
                  <a:pt x="478" y="390"/>
                </a:moveTo>
                <a:lnTo>
                  <a:pt x="478" y="390"/>
                </a:lnTo>
                <a:cubicBezTo>
                  <a:pt x="257" y="0"/>
                  <a:pt x="257" y="0"/>
                  <a:pt x="257" y="0"/>
                </a:cubicBezTo>
                <a:cubicBezTo>
                  <a:pt x="248" y="0"/>
                  <a:pt x="248" y="0"/>
                  <a:pt x="239" y="0"/>
                </a:cubicBezTo>
                <a:cubicBezTo>
                  <a:pt x="230" y="0"/>
                  <a:pt x="230" y="0"/>
                  <a:pt x="221" y="0"/>
                </a:cubicBezTo>
                <a:cubicBezTo>
                  <a:pt x="0" y="390"/>
                  <a:pt x="0" y="390"/>
                  <a:pt x="0" y="390"/>
                </a:cubicBezTo>
                <a:cubicBezTo>
                  <a:pt x="0" y="399"/>
                  <a:pt x="0" y="408"/>
                  <a:pt x="0" y="408"/>
                </a:cubicBezTo>
                <a:cubicBezTo>
                  <a:pt x="8" y="416"/>
                  <a:pt x="8" y="416"/>
                  <a:pt x="17" y="416"/>
                </a:cubicBezTo>
                <a:cubicBezTo>
                  <a:pt x="461" y="416"/>
                  <a:pt x="461" y="416"/>
                  <a:pt x="461" y="416"/>
                </a:cubicBezTo>
                <a:cubicBezTo>
                  <a:pt x="470" y="416"/>
                  <a:pt x="470" y="416"/>
                  <a:pt x="478" y="408"/>
                </a:cubicBezTo>
                <a:cubicBezTo>
                  <a:pt x="478" y="408"/>
                  <a:pt x="478" y="399"/>
                  <a:pt x="478" y="390"/>
                </a:cubicBezTo>
                <a:close/>
                <a:moveTo>
                  <a:pt x="265" y="372"/>
                </a:moveTo>
                <a:lnTo>
                  <a:pt x="265" y="372"/>
                </a:lnTo>
                <a:cubicBezTo>
                  <a:pt x="212" y="372"/>
                  <a:pt x="212" y="372"/>
                  <a:pt x="212" y="372"/>
                </a:cubicBezTo>
                <a:cubicBezTo>
                  <a:pt x="212" y="319"/>
                  <a:pt x="212" y="319"/>
                  <a:pt x="212" y="319"/>
                </a:cubicBezTo>
                <a:cubicBezTo>
                  <a:pt x="265" y="319"/>
                  <a:pt x="265" y="319"/>
                  <a:pt x="265" y="319"/>
                </a:cubicBezTo>
                <a:lnTo>
                  <a:pt x="265" y="372"/>
                </a:lnTo>
                <a:close/>
                <a:moveTo>
                  <a:pt x="265" y="284"/>
                </a:moveTo>
                <a:lnTo>
                  <a:pt x="265" y="284"/>
                </a:lnTo>
                <a:cubicBezTo>
                  <a:pt x="212" y="284"/>
                  <a:pt x="212" y="284"/>
                  <a:pt x="212" y="284"/>
                </a:cubicBezTo>
                <a:cubicBezTo>
                  <a:pt x="212" y="134"/>
                  <a:pt x="212" y="134"/>
                  <a:pt x="212" y="134"/>
                </a:cubicBezTo>
                <a:cubicBezTo>
                  <a:pt x="265" y="134"/>
                  <a:pt x="265" y="134"/>
                  <a:pt x="265" y="134"/>
                </a:cubicBezTo>
                <a:lnTo>
                  <a:pt x="265" y="284"/>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332" name="Freeform 166"/>
          <p:cNvSpPr>
            <a:spLocks noChangeArrowheads="1"/>
          </p:cNvSpPr>
          <p:nvPr/>
        </p:nvSpPr>
        <p:spPr bwMode="auto">
          <a:xfrm>
            <a:off x="22667913" y="9859963"/>
            <a:ext cx="465137" cy="533400"/>
          </a:xfrm>
          <a:custGeom>
            <a:avLst/>
            <a:gdLst>
              <a:gd name="T0" fmla="*/ 371 w 390"/>
              <a:gd name="T1" fmla="*/ 0 h 445"/>
              <a:gd name="T2" fmla="*/ 371 w 390"/>
              <a:gd name="T3" fmla="*/ 0 h 445"/>
              <a:gd name="T4" fmla="*/ 310 w 390"/>
              <a:gd name="T5" fmla="*/ 0 h 445"/>
              <a:gd name="T6" fmla="*/ 292 w 390"/>
              <a:gd name="T7" fmla="*/ 28 h 445"/>
              <a:gd name="T8" fmla="*/ 292 w 390"/>
              <a:gd name="T9" fmla="*/ 444 h 445"/>
              <a:gd name="T10" fmla="*/ 389 w 390"/>
              <a:gd name="T11" fmla="*/ 444 h 445"/>
              <a:gd name="T12" fmla="*/ 389 w 390"/>
              <a:gd name="T13" fmla="*/ 28 h 445"/>
              <a:gd name="T14" fmla="*/ 371 w 390"/>
              <a:gd name="T15" fmla="*/ 0 h 445"/>
              <a:gd name="T16" fmla="*/ 221 w 390"/>
              <a:gd name="T17" fmla="*/ 151 h 445"/>
              <a:gd name="T18" fmla="*/ 221 w 390"/>
              <a:gd name="T19" fmla="*/ 151 h 445"/>
              <a:gd name="T20" fmla="*/ 168 w 390"/>
              <a:gd name="T21" fmla="*/ 151 h 445"/>
              <a:gd name="T22" fmla="*/ 141 w 390"/>
              <a:gd name="T23" fmla="*/ 178 h 445"/>
              <a:gd name="T24" fmla="*/ 141 w 390"/>
              <a:gd name="T25" fmla="*/ 444 h 445"/>
              <a:gd name="T26" fmla="*/ 248 w 390"/>
              <a:gd name="T27" fmla="*/ 444 h 445"/>
              <a:gd name="T28" fmla="*/ 248 w 390"/>
              <a:gd name="T29" fmla="*/ 178 h 445"/>
              <a:gd name="T30" fmla="*/ 221 w 390"/>
              <a:gd name="T31" fmla="*/ 151 h 445"/>
              <a:gd name="T32" fmla="*/ 70 w 390"/>
              <a:gd name="T33" fmla="*/ 302 h 445"/>
              <a:gd name="T34" fmla="*/ 70 w 390"/>
              <a:gd name="T35" fmla="*/ 302 h 445"/>
              <a:gd name="T36" fmla="*/ 17 w 390"/>
              <a:gd name="T37" fmla="*/ 302 h 445"/>
              <a:gd name="T38" fmla="*/ 0 w 390"/>
              <a:gd name="T39" fmla="*/ 319 h 445"/>
              <a:gd name="T40" fmla="*/ 0 w 390"/>
              <a:gd name="T41" fmla="*/ 444 h 445"/>
              <a:gd name="T42" fmla="*/ 97 w 390"/>
              <a:gd name="T43" fmla="*/ 444 h 445"/>
              <a:gd name="T44" fmla="*/ 97 w 390"/>
              <a:gd name="T45" fmla="*/ 319 h 445"/>
              <a:gd name="T46" fmla="*/ 70 w 390"/>
              <a:gd name="T47" fmla="*/ 302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0" h="445">
                <a:moveTo>
                  <a:pt x="371" y="0"/>
                </a:moveTo>
                <a:lnTo>
                  <a:pt x="371" y="0"/>
                </a:lnTo>
                <a:cubicBezTo>
                  <a:pt x="310" y="0"/>
                  <a:pt x="310" y="0"/>
                  <a:pt x="310" y="0"/>
                </a:cubicBezTo>
                <a:cubicBezTo>
                  <a:pt x="301" y="0"/>
                  <a:pt x="292" y="10"/>
                  <a:pt x="292" y="28"/>
                </a:cubicBezTo>
                <a:cubicBezTo>
                  <a:pt x="292" y="444"/>
                  <a:pt x="292" y="444"/>
                  <a:pt x="292" y="444"/>
                </a:cubicBezTo>
                <a:cubicBezTo>
                  <a:pt x="389" y="444"/>
                  <a:pt x="389" y="444"/>
                  <a:pt x="389" y="444"/>
                </a:cubicBezTo>
                <a:cubicBezTo>
                  <a:pt x="389" y="28"/>
                  <a:pt x="389" y="28"/>
                  <a:pt x="389" y="28"/>
                </a:cubicBezTo>
                <a:cubicBezTo>
                  <a:pt x="389" y="10"/>
                  <a:pt x="380" y="0"/>
                  <a:pt x="371" y="0"/>
                </a:cubicBezTo>
                <a:close/>
                <a:moveTo>
                  <a:pt x="221" y="151"/>
                </a:moveTo>
                <a:lnTo>
                  <a:pt x="221" y="151"/>
                </a:lnTo>
                <a:cubicBezTo>
                  <a:pt x="168" y="151"/>
                  <a:pt x="168" y="151"/>
                  <a:pt x="168" y="151"/>
                </a:cubicBezTo>
                <a:cubicBezTo>
                  <a:pt x="150" y="151"/>
                  <a:pt x="141" y="160"/>
                  <a:pt x="141" y="178"/>
                </a:cubicBezTo>
                <a:cubicBezTo>
                  <a:pt x="141" y="444"/>
                  <a:pt x="141" y="444"/>
                  <a:pt x="141" y="444"/>
                </a:cubicBezTo>
                <a:cubicBezTo>
                  <a:pt x="248" y="444"/>
                  <a:pt x="248" y="444"/>
                  <a:pt x="248" y="444"/>
                </a:cubicBezTo>
                <a:cubicBezTo>
                  <a:pt x="248" y="178"/>
                  <a:pt x="248" y="178"/>
                  <a:pt x="248" y="178"/>
                </a:cubicBezTo>
                <a:cubicBezTo>
                  <a:pt x="248" y="160"/>
                  <a:pt x="230" y="151"/>
                  <a:pt x="221" y="151"/>
                </a:cubicBezTo>
                <a:close/>
                <a:moveTo>
                  <a:pt x="70" y="302"/>
                </a:moveTo>
                <a:lnTo>
                  <a:pt x="70" y="302"/>
                </a:lnTo>
                <a:cubicBezTo>
                  <a:pt x="17" y="302"/>
                  <a:pt x="17" y="302"/>
                  <a:pt x="17" y="302"/>
                </a:cubicBezTo>
                <a:cubicBezTo>
                  <a:pt x="0" y="302"/>
                  <a:pt x="0" y="310"/>
                  <a:pt x="0" y="319"/>
                </a:cubicBezTo>
                <a:cubicBezTo>
                  <a:pt x="0" y="444"/>
                  <a:pt x="0" y="444"/>
                  <a:pt x="0" y="444"/>
                </a:cubicBezTo>
                <a:cubicBezTo>
                  <a:pt x="97" y="444"/>
                  <a:pt x="97" y="444"/>
                  <a:pt x="97" y="444"/>
                </a:cubicBezTo>
                <a:cubicBezTo>
                  <a:pt x="97" y="319"/>
                  <a:pt x="97" y="319"/>
                  <a:pt x="97" y="319"/>
                </a:cubicBezTo>
                <a:cubicBezTo>
                  <a:pt x="97" y="310"/>
                  <a:pt x="88" y="302"/>
                  <a:pt x="70" y="302"/>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333" name="Freeform 167"/>
          <p:cNvSpPr>
            <a:spLocks noChangeArrowheads="1"/>
          </p:cNvSpPr>
          <p:nvPr/>
        </p:nvSpPr>
        <p:spPr bwMode="auto">
          <a:xfrm>
            <a:off x="19172238" y="10126663"/>
            <a:ext cx="498475" cy="503237"/>
          </a:xfrm>
          <a:custGeom>
            <a:avLst/>
            <a:gdLst>
              <a:gd name="T0" fmla="*/ 177 w 418"/>
              <a:gd name="T1" fmla="*/ 0 h 417"/>
              <a:gd name="T2" fmla="*/ 177 w 418"/>
              <a:gd name="T3" fmla="*/ 0 h 417"/>
              <a:gd name="T4" fmla="*/ 0 w 418"/>
              <a:gd name="T5" fmla="*/ 176 h 417"/>
              <a:gd name="T6" fmla="*/ 177 w 418"/>
              <a:gd name="T7" fmla="*/ 176 h 417"/>
              <a:gd name="T8" fmla="*/ 177 w 418"/>
              <a:gd name="T9" fmla="*/ 0 h 417"/>
              <a:gd name="T10" fmla="*/ 230 w 418"/>
              <a:gd name="T11" fmla="*/ 0 h 417"/>
              <a:gd name="T12" fmla="*/ 230 w 418"/>
              <a:gd name="T13" fmla="*/ 0 h 417"/>
              <a:gd name="T14" fmla="*/ 230 w 418"/>
              <a:gd name="T15" fmla="*/ 203 h 417"/>
              <a:gd name="T16" fmla="*/ 204 w 418"/>
              <a:gd name="T17" fmla="*/ 229 h 417"/>
              <a:gd name="T18" fmla="*/ 0 w 418"/>
              <a:gd name="T19" fmla="*/ 229 h 417"/>
              <a:gd name="T20" fmla="*/ 204 w 418"/>
              <a:gd name="T21" fmla="*/ 416 h 417"/>
              <a:gd name="T22" fmla="*/ 417 w 418"/>
              <a:gd name="T23" fmla="*/ 203 h 417"/>
              <a:gd name="T24" fmla="*/ 230 w 418"/>
              <a:gd name="T25" fmla="*/ 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18" h="417">
                <a:moveTo>
                  <a:pt x="177" y="0"/>
                </a:moveTo>
                <a:lnTo>
                  <a:pt x="177" y="0"/>
                </a:lnTo>
                <a:cubicBezTo>
                  <a:pt x="80" y="9"/>
                  <a:pt x="9" y="88"/>
                  <a:pt x="0" y="176"/>
                </a:cubicBezTo>
                <a:cubicBezTo>
                  <a:pt x="177" y="176"/>
                  <a:pt x="177" y="176"/>
                  <a:pt x="177" y="176"/>
                </a:cubicBezTo>
                <a:lnTo>
                  <a:pt x="177" y="0"/>
                </a:lnTo>
                <a:close/>
                <a:moveTo>
                  <a:pt x="230" y="0"/>
                </a:moveTo>
                <a:lnTo>
                  <a:pt x="230" y="0"/>
                </a:lnTo>
                <a:cubicBezTo>
                  <a:pt x="230" y="203"/>
                  <a:pt x="230" y="203"/>
                  <a:pt x="230" y="203"/>
                </a:cubicBezTo>
                <a:cubicBezTo>
                  <a:pt x="230" y="221"/>
                  <a:pt x="222" y="229"/>
                  <a:pt x="204" y="229"/>
                </a:cubicBezTo>
                <a:cubicBezTo>
                  <a:pt x="0" y="229"/>
                  <a:pt x="0" y="229"/>
                  <a:pt x="0" y="229"/>
                </a:cubicBezTo>
                <a:cubicBezTo>
                  <a:pt x="9" y="336"/>
                  <a:pt x="98" y="416"/>
                  <a:pt x="204" y="416"/>
                </a:cubicBezTo>
                <a:cubicBezTo>
                  <a:pt x="319" y="416"/>
                  <a:pt x="417" y="319"/>
                  <a:pt x="417" y="203"/>
                </a:cubicBezTo>
                <a:cubicBezTo>
                  <a:pt x="417" y="97"/>
                  <a:pt x="337" y="9"/>
                  <a:pt x="230" y="0"/>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334" name="Freeform 168"/>
          <p:cNvSpPr>
            <a:spLocks noChangeArrowheads="1"/>
          </p:cNvSpPr>
          <p:nvPr/>
        </p:nvSpPr>
        <p:spPr bwMode="auto">
          <a:xfrm>
            <a:off x="22536150" y="8818563"/>
            <a:ext cx="596900" cy="511175"/>
          </a:xfrm>
          <a:custGeom>
            <a:avLst/>
            <a:gdLst>
              <a:gd name="T0" fmla="*/ 17 w 497"/>
              <a:gd name="T1" fmla="*/ 247 h 426"/>
              <a:gd name="T2" fmla="*/ 17 w 497"/>
              <a:gd name="T3" fmla="*/ 247 h 426"/>
              <a:gd name="T4" fmla="*/ 53 w 497"/>
              <a:gd name="T5" fmla="*/ 256 h 426"/>
              <a:gd name="T6" fmla="*/ 80 w 497"/>
              <a:gd name="T7" fmla="*/ 212 h 426"/>
              <a:gd name="T8" fmla="*/ 26 w 497"/>
              <a:gd name="T9" fmla="*/ 203 h 426"/>
              <a:gd name="T10" fmla="*/ 0 w 497"/>
              <a:gd name="T11" fmla="*/ 221 h 426"/>
              <a:gd name="T12" fmla="*/ 17 w 497"/>
              <a:gd name="T13" fmla="*/ 247 h 426"/>
              <a:gd name="T14" fmla="*/ 460 w 497"/>
              <a:gd name="T15" fmla="*/ 256 h 426"/>
              <a:gd name="T16" fmla="*/ 460 w 497"/>
              <a:gd name="T17" fmla="*/ 256 h 426"/>
              <a:gd name="T18" fmla="*/ 345 w 497"/>
              <a:gd name="T19" fmla="*/ 354 h 426"/>
              <a:gd name="T20" fmla="*/ 221 w 497"/>
              <a:gd name="T21" fmla="*/ 256 h 426"/>
              <a:gd name="T22" fmla="*/ 212 w 497"/>
              <a:gd name="T23" fmla="*/ 247 h 426"/>
              <a:gd name="T24" fmla="*/ 194 w 497"/>
              <a:gd name="T25" fmla="*/ 247 h 426"/>
              <a:gd name="T26" fmla="*/ 168 w 497"/>
              <a:gd name="T27" fmla="*/ 283 h 426"/>
              <a:gd name="T28" fmla="*/ 194 w 497"/>
              <a:gd name="T29" fmla="*/ 292 h 426"/>
              <a:gd name="T30" fmla="*/ 337 w 497"/>
              <a:gd name="T31" fmla="*/ 398 h 426"/>
              <a:gd name="T32" fmla="*/ 345 w 497"/>
              <a:gd name="T33" fmla="*/ 407 h 426"/>
              <a:gd name="T34" fmla="*/ 363 w 497"/>
              <a:gd name="T35" fmla="*/ 398 h 426"/>
              <a:gd name="T36" fmla="*/ 487 w 497"/>
              <a:gd name="T37" fmla="*/ 292 h 426"/>
              <a:gd name="T38" fmla="*/ 487 w 497"/>
              <a:gd name="T39" fmla="*/ 256 h 426"/>
              <a:gd name="T40" fmla="*/ 460 w 497"/>
              <a:gd name="T41" fmla="*/ 256 h 426"/>
              <a:gd name="T42" fmla="*/ 212 w 497"/>
              <a:gd name="T43" fmla="*/ 141 h 426"/>
              <a:gd name="T44" fmla="*/ 212 w 497"/>
              <a:gd name="T45" fmla="*/ 141 h 426"/>
              <a:gd name="T46" fmla="*/ 337 w 497"/>
              <a:gd name="T47" fmla="*/ 221 h 426"/>
              <a:gd name="T48" fmla="*/ 372 w 497"/>
              <a:gd name="T49" fmla="*/ 212 h 426"/>
              <a:gd name="T50" fmla="*/ 496 w 497"/>
              <a:gd name="T51" fmla="*/ 35 h 426"/>
              <a:gd name="T52" fmla="*/ 487 w 497"/>
              <a:gd name="T53" fmla="*/ 9 h 426"/>
              <a:gd name="T54" fmla="*/ 452 w 497"/>
              <a:gd name="T55" fmla="*/ 9 h 426"/>
              <a:gd name="T56" fmla="*/ 345 w 497"/>
              <a:gd name="T57" fmla="*/ 177 h 426"/>
              <a:gd name="T58" fmla="*/ 221 w 497"/>
              <a:gd name="T59" fmla="*/ 97 h 426"/>
              <a:gd name="T60" fmla="*/ 203 w 497"/>
              <a:gd name="T61" fmla="*/ 88 h 426"/>
              <a:gd name="T62" fmla="*/ 186 w 497"/>
              <a:gd name="T63" fmla="*/ 106 h 426"/>
              <a:gd name="T64" fmla="*/ 0 w 497"/>
              <a:gd name="T65" fmla="*/ 390 h 426"/>
              <a:gd name="T66" fmla="*/ 9 w 497"/>
              <a:gd name="T67" fmla="*/ 425 h 426"/>
              <a:gd name="T68" fmla="*/ 26 w 497"/>
              <a:gd name="T69" fmla="*/ 425 h 426"/>
              <a:gd name="T70" fmla="*/ 44 w 497"/>
              <a:gd name="T71" fmla="*/ 416 h 426"/>
              <a:gd name="T72" fmla="*/ 212 w 497"/>
              <a:gd name="T73" fmla="*/ 141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7" h="426">
                <a:moveTo>
                  <a:pt x="17" y="247"/>
                </a:moveTo>
                <a:lnTo>
                  <a:pt x="17" y="247"/>
                </a:lnTo>
                <a:cubicBezTo>
                  <a:pt x="53" y="256"/>
                  <a:pt x="53" y="256"/>
                  <a:pt x="53" y="256"/>
                </a:cubicBezTo>
                <a:cubicBezTo>
                  <a:pt x="80" y="212"/>
                  <a:pt x="80" y="212"/>
                  <a:pt x="80" y="212"/>
                </a:cubicBezTo>
                <a:cubicBezTo>
                  <a:pt x="26" y="203"/>
                  <a:pt x="26" y="203"/>
                  <a:pt x="26" y="203"/>
                </a:cubicBezTo>
                <a:cubicBezTo>
                  <a:pt x="17" y="203"/>
                  <a:pt x="0" y="212"/>
                  <a:pt x="0" y="221"/>
                </a:cubicBezTo>
                <a:cubicBezTo>
                  <a:pt x="0" y="230"/>
                  <a:pt x="9" y="247"/>
                  <a:pt x="17" y="247"/>
                </a:cubicBezTo>
                <a:close/>
                <a:moveTo>
                  <a:pt x="460" y="256"/>
                </a:moveTo>
                <a:lnTo>
                  <a:pt x="460" y="256"/>
                </a:lnTo>
                <a:cubicBezTo>
                  <a:pt x="345" y="354"/>
                  <a:pt x="345" y="354"/>
                  <a:pt x="345" y="354"/>
                </a:cubicBezTo>
                <a:cubicBezTo>
                  <a:pt x="221" y="256"/>
                  <a:pt x="221" y="256"/>
                  <a:pt x="221" y="256"/>
                </a:cubicBezTo>
                <a:cubicBezTo>
                  <a:pt x="212" y="247"/>
                  <a:pt x="212" y="247"/>
                  <a:pt x="212" y="247"/>
                </a:cubicBezTo>
                <a:cubicBezTo>
                  <a:pt x="194" y="247"/>
                  <a:pt x="194" y="247"/>
                  <a:pt x="194" y="247"/>
                </a:cubicBezTo>
                <a:cubicBezTo>
                  <a:pt x="168" y="283"/>
                  <a:pt x="168" y="283"/>
                  <a:pt x="168" y="283"/>
                </a:cubicBezTo>
                <a:cubicBezTo>
                  <a:pt x="194" y="292"/>
                  <a:pt x="194" y="292"/>
                  <a:pt x="194" y="292"/>
                </a:cubicBezTo>
                <a:cubicBezTo>
                  <a:pt x="337" y="398"/>
                  <a:pt x="337" y="398"/>
                  <a:pt x="337" y="398"/>
                </a:cubicBezTo>
                <a:cubicBezTo>
                  <a:pt x="337" y="407"/>
                  <a:pt x="345" y="407"/>
                  <a:pt x="345" y="407"/>
                </a:cubicBezTo>
                <a:cubicBezTo>
                  <a:pt x="354" y="407"/>
                  <a:pt x="363" y="407"/>
                  <a:pt x="363" y="398"/>
                </a:cubicBezTo>
                <a:cubicBezTo>
                  <a:pt x="487" y="292"/>
                  <a:pt x="487" y="292"/>
                  <a:pt x="487" y="292"/>
                </a:cubicBezTo>
                <a:cubicBezTo>
                  <a:pt x="496" y="283"/>
                  <a:pt x="496" y="265"/>
                  <a:pt x="487" y="256"/>
                </a:cubicBezTo>
                <a:cubicBezTo>
                  <a:pt x="478" y="247"/>
                  <a:pt x="469" y="247"/>
                  <a:pt x="460" y="256"/>
                </a:cubicBezTo>
                <a:close/>
                <a:moveTo>
                  <a:pt x="212" y="141"/>
                </a:moveTo>
                <a:lnTo>
                  <a:pt x="212" y="141"/>
                </a:lnTo>
                <a:cubicBezTo>
                  <a:pt x="337" y="221"/>
                  <a:pt x="337" y="221"/>
                  <a:pt x="337" y="221"/>
                </a:cubicBezTo>
                <a:cubicBezTo>
                  <a:pt x="345" y="230"/>
                  <a:pt x="363" y="230"/>
                  <a:pt x="372" y="212"/>
                </a:cubicBezTo>
                <a:cubicBezTo>
                  <a:pt x="496" y="35"/>
                  <a:pt x="496" y="35"/>
                  <a:pt x="496" y="35"/>
                </a:cubicBezTo>
                <a:cubicBezTo>
                  <a:pt x="496" y="26"/>
                  <a:pt x="496" y="9"/>
                  <a:pt x="487" y="9"/>
                </a:cubicBezTo>
                <a:cubicBezTo>
                  <a:pt x="478" y="0"/>
                  <a:pt x="460" y="0"/>
                  <a:pt x="452" y="9"/>
                </a:cubicBezTo>
                <a:cubicBezTo>
                  <a:pt x="345" y="177"/>
                  <a:pt x="345" y="177"/>
                  <a:pt x="345" y="177"/>
                </a:cubicBezTo>
                <a:cubicBezTo>
                  <a:pt x="221" y="97"/>
                  <a:pt x="221" y="97"/>
                  <a:pt x="221" y="97"/>
                </a:cubicBezTo>
                <a:cubicBezTo>
                  <a:pt x="212" y="88"/>
                  <a:pt x="212" y="88"/>
                  <a:pt x="203" y="88"/>
                </a:cubicBezTo>
                <a:cubicBezTo>
                  <a:pt x="194" y="97"/>
                  <a:pt x="194" y="97"/>
                  <a:pt x="186" y="106"/>
                </a:cubicBezTo>
                <a:cubicBezTo>
                  <a:pt x="0" y="390"/>
                  <a:pt x="0" y="390"/>
                  <a:pt x="0" y="390"/>
                </a:cubicBezTo>
                <a:cubicBezTo>
                  <a:pt x="0" y="407"/>
                  <a:pt x="0" y="416"/>
                  <a:pt x="9" y="425"/>
                </a:cubicBezTo>
                <a:cubicBezTo>
                  <a:pt x="17" y="425"/>
                  <a:pt x="17" y="425"/>
                  <a:pt x="26" y="425"/>
                </a:cubicBezTo>
                <a:cubicBezTo>
                  <a:pt x="26" y="425"/>
                  <a:pt x="35" y="425"/>
                  <a:pt x="44" y="416"/>
                </a:cubicBezTo>
                <a:lnTo>
                  <a:pt x="212" y="141"/>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335" name="Freeform 169"/>
          <p:cNvSpPr>
            <a:spLocks noChangeArrowheads="1"/>
          </p:cNvSpPr>
          <p:nvPr/>
        </p:nvSpPr>
        <p:spPr bwMode="auto">
          <a:xfrm>
            <a:off x="19057938" y="4076700"/>
            <a:ext cx="584200" cy="465138"/>
          </a:xfrm>
          <a:custGeom>
            <a:avLst/>
            <a:gdLst>
              <a:gd name="T0" fmla="*/ 478 w 487"/>
              <a:gd name="T1" fmla="*/ 9 h 390"/>
              <a:gd name="T2" fmla="*/ 478 w 487"/>
              <a:gd name="T3" fmla="*/ 9 h 390"/>
              <a:gd name="T4" fmla="*/ 372 w 487"/>
              <a:gd name="T5" fmla="*/ 195 h 390"/>
              <a:gd name="T6" fmla="*/ 345 w 487"/>
              <a:gd name="T7" fmla="*/ 195 h 390"/>
              <a:gd name="T8" fmla="*/ 292 w 487"/>
              <a:gd name="T9" fmla="*/ 150 h 390"/>
              <a:gd name="T10" fmla="*/ 274 w 487"/>
              <a:gd name="T11" fmla="*/ 150 h 390"/>
              <a:gd name="T12" fmla="*/ 194 w 487"/>
              <a:gd name="T13" fmla="*/ 266 h 390"/>
              <a:gd name="T14" fmla="*/ 177 w 487"/>
              <a:gd name="T15" fmla="*/ 266 h 390"/>
              <a:gd name="T16" fmla="*/ 141 w 487"/>
              <a:gd name="T17" fmla="*/ 239 h 390"/>
              <a:gd name="T18" fmla="*/ 123 w 487"/>
              <a:gd name="T19" fmla="*/ 239 h 390"/>
              <a:gd name="T20" fmla="*/ 8 w 487"/>
              <a:gd name="T21" fmla="*/ 381 h 390"/>
              <a:gd name="T22" fmla="*/ 8 w 487"/>
              <a:gd name="T23" fmla="*/ 389 h 390"/>
              <a:gd name="T24" fmla="*/ 486 w 487"/>
              <a:gd name="T25" fmla="*/ 389 h 390"/>
              <a:gd name="T26" fmla="*/ 486 w 487"/>
              <a:gd name="T27" fmla="*/ 9 h 390"/>
              <a:gd name="T28" fmla="*/ 478 w 487"/>
              <a:gd name="T29" fmla="*/ 9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87" h="390">
                <a:moveTo>
                  <a:pt x="478" y="9"/>
                </a:moveTo>
                <a:lnTo>
                  <a:pt x="478" y="9"/>
                </a:lnTo>
                <a:cubicBezTo>
                  <a:pt x="372" y="195"/>
                  <a:pt x="372" y="195"/>
                  <a:pt x="372" y="195"/>
                </a:cubicBezTo>
                <a:cubicBezTo>
                  <a:pt x="363" y="204"/>
                  <a:pt x="354" y="204"/>
                  <a:pt x="345" y="195"/>
                </a:cubicBezTo>
                <a:cubicBezTo>
                  <a:pt x="292" y="150"/>
                  <a:pt x="292" y="150"/>
                  <a:pt x="292" y="150"/>
                </a:cubicBezTo>
                <a:cubicBezTo>
                  <a:pt x="283" y="141"/>
                  <a:pt x="283" y="141"/>
                  <a:pt x="274" y="150"/>
                </a:cubicBezTo>
                <a:cubicBezTo>
                  <a:pt x="194" y="266"/>
                  <a:pt x="194" y="266"/>
                  <a:pt x="194" y="266"/>
                </a:cubicBezTo>
                <a:cubicBezTo>
                  <a:pt x="194" y="275"/>
                  <a:pt x="186" y="275"/>
                  <a:pt x="177" y="266"/>
                </a:cubicBezTo>
                <a:cubicBezTo>
                  <a:pt x="141" y="239"/>
                  <a:pt x="141" y="239"/>
                  <a:pt x="141" y="239"/>
                </a:cubicBezTo>
                <a:cubicBezTo>
                  <a:pt x="132" y="230"/>
                  <a:pt x="123" y="230"/>
                  <a:pt x="123" y="239"/>
                </a:cubicBezTo>
                <a:cubicBezTo>
                  <a:pt x="8" y="381"/>
                  <a:pt x="8" y="381"/>
                  <a:pt x="8" y="381"/>
                </a:cubicBezTo>
                <a:cubicBezTo>
                  <a:pt x="0" y="389"/>
                  <a:pt x="0" y="389"/>
                  <a:pt x="8" y="389"/>
                </a:cubicBezTo>
                <a:cubicBezTo>
                  <a:pt x="486" y="389"/>
                  <a:pt x="486" y="389"/>
                  <a:pt x="486" y="389"/>
                </a:cubicBezTo>
                <a:cubicBezTo>
                  <a:pt x="486" y="9"/>
                  <a:pt x="486" y="9"/>
                  <a:pt x="486" y="9"/>
                </a:cubicBezTo>
                <a:cubicBezTo>
                  <a:pt x="486" y="0"/>
                  <a:pt x="486" y="0"/>
                  <a:pt x="478" y="9"/>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336" name="Freeform 170"/>
          <p:cNvSpPr>
            <a:spLocks noChangeArrowheads="1"/>
          </p:cNvSpPr>
          <p:nvPr/>
        </p:nvSpPr>
        <p:spPr bwMode="auto">
          <a:xfrm>
            <a:off x="2552700" y="5173663"/>
            <a:ext cx="469900" cy="554037"/>
          </a:xfrm>
          <a:custGeom>
            <a:avLst/>
            <a:gdLst>
              <a:gd name="T0" fmla="*/ 283 w 391"/>
              <a:gd name="T1" fmla="*/ 178 h 463"/>
              <a:gd name="T2" fmla="*/ 283 w 391"/>
              <a:gd name="T3" fmla="*/ 178 h 463"/>
              <a:gd name="T4" fmla="*/ 319 w 391"/>
              <a:gd name="T5" fmla="*/ 18 h 463"/>
              <a:gd name="T6" fmla="*/ 204 w 391"/>
              <a:gd name="T7" fmla="*/ 134 h 463"/>
              <a:gd name="T8" fmla="*/ 98 w 391"/>
              <a:gd name="T9" fmla="*/ 231 h 463"/>
              <a:gd name="T10" fmla="*/ 98 w 391"/>
              <a:gd name="T11" fmla="*/ 400 h 463"/>
              <a:gd name="T12" fmla="*/ 310 w 391"/>
              <a:gd name="T13" fmla="*/ 462 h 463"/>
              <a:gd name="T14" fmla="*/ 390 w 391"/>
              <a:gd name="T15" fmla="*/ 222 h 463"/>
              <a:gd name="T16" fmla="*/ 283 w 391"/>
              <a:gd name="T17" fmla="*/ 178 h 463"/>
              <a:gd name="T18" fmla="*/ 71 w 391"/>
              <a:gd name="T19" fmla="*/ 178 h 463"/>
              <a:gd name="T20" fmla="*/ 71 w 391"/>
              <a:gd name="T21" fmla="*/ 178 h 463"/>
              <a:gd name="T22" fmla="*/ 0 w 391"/>
              <a:gd name="T23" fmla="*/ 257 h 463"/>
              <a:gd name="T24" fmla="*/ 0 w 391"/>
              <a:gd name="T25" fmla="*/ 372 h 463"/>
              <a:gd name="T26" fmla="*/ 71 w 391"/>
              <a:gd name="T27" fmla="*/ 453 h 463"/>
              <a:gd name="T28" fmla="*/ 44 w 391"/>
              <a:gd name="T29" fmla="*/ 400 h 463"/>
              <a:gd name="T30" fmla="*/ 44 w 391"/>
              <a:gd name="T31" fmla="*/ 240 h 463"/>
              <a:gd name="T32" fmla="*/ 71 w 391"/>
              <a:gd name="T33" fmla="*/ 178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1" h="463">
                <a:moveTo>
                  <a:pt x="283" y="178"/>
                </a:moveTo>
                <a:lnTo>
                  <a:pt x="283" y="178"/>
                </a:lnTo>
                <a:cubicBezTo>
                  <a:pt x="283" y="169"/>
                  <a:pt x="373" y="89"/>
                  <a:pt x="319" y="18"/>
                </a:cubicBezTo>
                <a:cubicBezTo>
                  <a:pt x="310" y="0"/>
                  <a:pt x="266" y="98"/>
                  <a:pt x="204" y="134"/>
                </a:cubicBezTo>
                <a:cubicBezTo>
                  <a:pt x="169" y="160"/>
                  <a:pt x="98" y="204"/>
                  <a:pt x="98" y="231"/>
                </a:cubicBezTo>
                <a:cubicBezTo>
                  <a:pt x="98" y="400"/>
                  <a:pt x="98" y="400"/>
                  <a:pt x="98" y="400"/>
                </a:cubicBezTo>
                <a:cubicBezTo>
                  <a:pt x="98" y="435"/>
                  <a:pt x="213" y="462"/>
                  <a:pt x="310" y="462"/>
                </a:cubicBezTo>
                <a:cubicBezTo>
                  <a:pt x="345" y="462"/>
                  <a:pt x="390" y="249"/>
                  <a:pt x="390" y="222"/>
                </a:cubicBezTo>
                <a:cubicBezTo>
                  <a:pt x="390" y="187"/>
                  <a:pt x="292" y="187"/>
                  <a:pt x="283" y="178"/>
                </a:cubicBezTo>
                <a:close/>
                <a:moveTo>
                  <a:pt x="71" y="178"/>
                </a:moveTo>
                <a:lnTo>
                  <a:pt x="71" y="178"/>
                </a:lnTo>
                <a:cubicBezTo>
                  <a:pt x="54" y="178"/>
                  <a:pt x="0" y="187"/>
                  <a:pt x="0" y="257"/>
                </a:cubicBezTo>
                <a:cubicBezTo>
                  <a:pt x="0" y="372"/>
                  <a:pt x="0" y="372"/>
                  <a:pt x="0" y="372"/>
                </a:cubicBezTo>
                <a:cubicBezTo>
                  <a:pt x="0" y="444"/>
                  <a:pt x="54" y="453"/>
                  <a:pt x="71" y="453"/>
                </a:cubicBezTo>
                <a:cubicBezTo>
                  <a:pt x="89" y="453"/>
                  <a:pt x="44" y="435"/>
                  <a:pt x="44" y="400"/>
                </a:cubicBezTo>
                <a:cubicBezTo>
                  <a:pt x="44" y="240"/>
                  <a:pt x="44" y="240"/>
                  <a:pt x="44" y="240"/>
                </a:cubicBezTo>
                <a:cubicBezTo>
                  <a:pt x="44" y="196"/>
                  <a:pt x="89" y="178"/>
                  <a:pt x="71" y="178"/>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337" name="Freeform 171"/>
          <p:cNvSpPr>
            <a:spLocks noChangeArrowheads="1"/>
          </p:cNvSpPr>
          <p:nvPr/>
        </p:nvSpPr>
        <p:spPr bwMode="auto">
          <a:xfrm>
            <a:off x="3741738" y="5194300"/>
            <a:ext cx="465137" cy="554038"/>
          </a:xfrm>
          <a:custGeom>
            <a:avLst/>
            <a:gdLst>
              <a:gd name="T0" fmla="*/ 107 w 392"/>
              <a:gd name="T1" fmla="*/ 293 h 462"/>
              <a:gd name="T2" fmla="*/ 107 w 392"/>
              <a:gd name="T3" fmla="*/ 293 h 462"/>
              <a:gd name="T4" fmla="*/ 72 w 392"/>
              <a:gd name="T5" fmla="*/ 444 h 462"/>
              <a:gd name="T6" fmla="*/ 186 w 392"/>
              <a:gd name="T7" fmla="*/ 329 h 462"/>
              <a:gd name="T8" fmla="*/ 293 w 392"/>
              <a:gd name="T9" fmla="*/ 239 h 462"/>
              <a:gd name="T10" fmla="*/ 293 w 392"/>
              <a:gd name="T11" fmla="*/ 63 h 462"/>
              <a:gd name="T12" fmla="*/ 80 w 392"/>
              <a:gd name="T13" fmla="*/ 0 h 462"/>
              <a:gd name="T14" fmla="*/ 0 w 392"/>
              <a:gd name="T15" fmla="*/ 248 h 462"/>
              <a:gd name="T16" fmla="*/ 107 w 392"/>
              <a:gd name="T17" fmla="*/ 293 h 462"/>
              <a:gd name="T18" fmla="*/ 319 w 392"/>
              <a:gd name="T19" fmla="*/ 284 h 462"/>
              <a:gd name="T20" fmla="*/ 319 w 392"/>
              <a:gd name="T21" fmla="*/ 284 h 462"/>
              <a:gd name="T22" fmla="*/ 391 w 392"/>
              <a:gd name="T23" fmla="*/ 213 h 462"/>
              <a:gd name="T24" fmla="*/ 391 w 392"/>
              <a:gd name="T25" fmla="*/ 89 h 462"/>
              <a:gd name="T26" fmla="*/ 319 w 392"/>
              <a:gd name="T27" fmla="*/ 18 h 462"/>
              <a:gd name="T28" fmla="*/ 346 w 392"/>
              <a:gd name="T29" fmla="*/ 71 h 462"/>
              <a:gd name="T30" fmla="*/ 346 w 392"/>
              <a:gd name="T31" fmla="*/ 231 h 462"/>
              <a:gd name="T32" fmla="*/ 319 w 392"/>
              <a:gd name="T33" fmla="*/ 284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92" h="462">
                <a:moveTo>
                  <a:pt x="107" y="293"/>
                </a:moveTo>
                <a:lnTo>
                  <a:pt x="107" y="293"/>
                </a:lnTo>
                <a:cubicBezTo>
                  <a:pt x="107" y="301"/>
                  <a:pt x="19" y="382"/>
                  <a:pt x="72" y="444"/>
                </a:cubicBezTo>
                <a:cubicBezTo>
                  <a:pt x="80" y="461"/>
                  <a:pt x="125" y="373"/>
                  <a:pt x="186" y="329"/>
                </a:cubicBezTo>
                <a:cubicBezTo>
                  <a:pt x="213" y="310"/>
                  <a:pt x="293" y="257"/>
                  <a:pt x="293" y="239"/>
                </a:cubicBezTo>
                <a:cubicBezTo>
                  <a:pt x="293" y="63"/>
                  <a:pt x="293" y="63"/>
                  <a:pt x="293" y="63"/>
                </a:cubicBezTo>
                <a:cubicBezTo>
                  <a:pt x="293" y="35"/>
                  <a:pt x="169" y="0"/>
                  <a:pt x="80" y="0"/>
                </a:cubicBezTo>
                <a:cubicBezTo>
                  <a:pt x="44" y="0"/>
                  <a:pt x="0" y="213"/>
                  <a:pt x="0" y="248"/>
                </a:cubicBezTo>
                <a:cubicBezTo>
                  <a:pt x="0" y="284"/>
                  <a:pt x="98" y="284"/>
                  <a:pt x="107" y="293"/>
                </a:cubicBezTo>
                <a:close/>
                <a:moveTo>
                  <a:pt x="319" y="284"/>
                </a:moveTo>
                <a:lnTo>
                  <a:pt x="319" y="284"/>
                </a:lnTo>
                <a:cubicBezTo>
                  <a:pt x="338" y="284"/>
                  <a:pt x="391" y="275"/>
                  <a:pt x="391" y="213"/>
                </a:cubicBezTo>
                <a:cubicBezTo>
                  <a:pt x="391" y="89"/>
                  <a:pt x="391" y="89"/>
                  <a:pt x="391" y="89"/>
                </a:cubicBezTo>
                <a:cubicBezTo>
                  <a:pt x="391" y="18"/>
                  <a:pt x="338" y="18"/>
                  <a:pt x="319" y="18"/>
                </a:cubicBezTo>
                <a:cubicBezTo>
                  <a:pt x="302" y="18"/>
                  <a:pt x="346" y="27"/>
                  <a:pt x="346" y="71"/>
                </a:cubicBezTo>
                <a:cubicBezTo>
                  <a:pt x="346" y="231"/>
                  <a:pt x="346" y="231"/>
                  <a:pt x="346" y="231"/>
                </a:cubicBezTo>
                <a:cubicBezTo>
                  <a:pt x="346" y="275"/>
                  <a:pt x="302" y="284"/>
                  <a:pt x="319" y="284"/>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Tree>
    <p:extLst>
      <p:ext uri="{BB962C8B-B14F-4D97-AF65-F5344CB8AC3E}">
        <p14:creationId xmlns:p14="http://schemas.microsoft.com/office/powerpoint/2010/main" val="243268139"/>
      </p:ext>
    </p:extLst>
  </p:cSld>
  <p:clrMapOvr>
    <a:masterClrMapping/>
  </p:clrMapOvr>
  <mc:AlternateContent xmlns:mc="http://schemas.openxmlformats.org/markup-compatibility/2006">
    <mc:Choice xmlns:p14="http://schemas.microsoft.com/office/powerpoint/2010/main" Requires="p14">
      <p:transition p14:dur="0" advClick="0" advTm="2000"/>
    </mc:Choice>
    <mc:Fallback>
      <p:transition advClick="0" advTm="2000"/>
    </mc:Fallback>
  </mc:AlternateContent>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Freeform 1"/>
          <p:cNvSpPr>
            <a:spLocks noChangeArrowheads="1"/>
          </p:cNvSpPr>
          <p:nvPr/>
        </p:nvSpPr>
        <p:spPr bwMode="auto">
          <a:xfrm>
            <a:off x="13420725" y="4076700"/>
            <a:ext cx="439738" cy="431800"/>
          </a:xfrm>
          <a:custGeom>
            <a:avLst/>
            <a:gdLst>
              <a:gd name="T0" fmla="*/ 372 w 373"/>
              <a:gd name="T1" fmla="*/ 177 h 364"/>
              <a:gd name="T2" fmla="*/ 283 w 373"/>
              <a:gd name="T3" fmla="*/ 177 h 364"/>
              <a:gd name="T4" fmla="*/ 283 w 373"/>
              <a:gd name="T5" fmla="*/ 0 h 364"/>
              <a:gd name="T6" fmla="*/ 89 w 373"/>
              <a:gd name="T7" fmla="*/ 0 h 364"/>
              <a:gd name="T8" fmla="*/ 89 w 373"/>
              <a:gd name="T9" fmla="*/ 177 h 364"/>
              <a:gd name="T10" fmla="*/ 0 w 373"/>
              <a:gd name="T11" fmla="*/ 177 h 364"/>
              <a:gd name="T12" fmla="*/ 186 w 373"/>
              <a:gd name="T13" fmla="*/ 363 h 364"/>
              <a:gd name="T14" fmla="*/ 372 w 373"/>
              <a:gd name="T15" fmla="*/ 177 h 3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3" h="364">
                <a:moveTo>
                  <a:pt x="372" y="177"/>
                </a:moveTo>
                <a:lnTo>
                  <a:pt x="283" y="177"/>
                </a:lnTo>
                <a:lnTo>
                  <a:pt x="283" y="0"/>
                </a:lnTo>
                <a:lnTo>
                  <a:pt x="89" y="0"/>
                </a:lnTo>
                <a:lnTo>
                  <a:pt x="89" y="177"/>
                </a:lnTo>
                <a:lnTo>
                  <a:pt x="0" y="177"/>
                </a:lnTo>
                <a:lnTo>
                  <a:pt x="186" y="363"/>
                </a:lnTo>
                <a:lnTo>
                  <a:pt x="372" y="177"/>
                </a:ln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42" name="Freeform 2"/>
          <p:cNvSpPr>
            <a:spLocks noChangeArrowheads="1"/>
          </p:cNvSpPr>
          <p:nvPr/>
        </p:nvSpPr>
        <p:spPr bwMode="auto">
          <a:xfrm>
            <a:off x="15765463" y="4068763"/>
            <a:ext cx="419100" cy="447675"/>
          </a:xfrm>
          <a:custGeom>
            <a:avLst/>
            <a:gdLst>
              <a:gd name="T0" fmla="*/ 168 w 355"/>
              <a:gd name="T1" fmla="*/ 0 h 382"/>
              <a:gd name="T2" fmla="*/ 168 w 355"/>
              <a:gd name="T3" fmla="*/ 97 h 382"/>
              <a:gd name="T4" fmla="*/ 0 w 355"/>
              <a:gd name="T5" fmla="*/ 97 h 382"/>
              <a:gd name="T6" fmla="*/ 0 w 355"/>
              <a:gd name="T7" fmla="*/ 283 h 382"/>
              <a:gd name="T8" fmla="*/ 168 w 355"/>
              <a:gd name="T9" fmla="*/ 283 h 382"/>
              <a:gd name="T10" fmla="*/ 168 w 355"/>
              <a:gd name="T11" fmla="*/ 381 h 382"/>
              <a:gd name="T12" fmla="*/ 354 w 355"/>
              <a:gd name="T13" fmla="*/ 186 h 382"/>
              <a:gd name="T14" fmla="*/ 168 w 355"/>
              <a:gd name="T15" fmla="*/ 0 h 3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5" h="382">
                <a:moveTo>
                  <a:pt x="168" y="0"/>
                </a:moveTo>
                <a:lnTo>
                  <a:pt x="168" y="97"/>
                </a:lnTo>
                <a:lnTo>
                  <a:pt x="0" y="97"/>
                </a:lnTo>
                <a:lnTo>
                  <a:pt x="0" y="283"/>
                </a:lnTo>
                <a:lnTo>
                  <a:pt x="168" y="283"/>
                </a:lnTo>
                <a:lnTo>
                  <a:pt x="168" y="381"/>
                </a:lnTo>
                <a:lnTo>
                  <a:pt x="354" y="186"/>
                </a:lnTo>
                <a:lnTo>
                  <a:pt x="168" y="0"/>
                </a:ln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43" name="Freeform 3"/>
          <p:cNvSpPr>
            <a:spLocks noChangeArrowheads="1"/>
          </p:cNvSpPr>
          <p:nvPr/>
        </p:nvSpPr>
        <p:spPr bwMode="auto">
          <a:xfrm>
            <a:off x="12265025" y="4068763"/>
            <a:ext cx="419100" cy="447675"/>
          </a:xfrm>
          <a:custGeom>
            <a:avLst/>
            <a:gdLst>
              <a:gd name="T0" fmla="*/ 187 w 355"/>
              <a:gd name="T1" fmla="*/ 0 h 382"/>
              <a:gd name="T2" fmla="*/ 187 w 355"/>
              <a:gd name="T3" fmla="*/ 97 h 382"/>
              <a:gd name="T4" fmla="*/ 354 w 355"/>
              <a:gd name="T5" fmla="*/ 97 h 382"/>
              <a:gd name="T6" fmla="*/ 354 w 355"/>
              <a:gd name="T7" fmla="*/ 283 h 382"/>
              <a:gd name="T8" fmla="*/ 187 w 355"/>
              <a:gd name="T9" fmla="*/ 283 h 382"/>
              <a:gd name="T10" fmla="*/ 187 w 355"/>
              <a:gd name="T11" fmla="*/ 381 h 382"/>
              <a:gd name="T12" fmla="*/ 0 w 355"/>
              <a:gd name="T13" fmla="*/ 186 h 382"/>
              <a:gd name="T14" fmla="*/ 187 w 355"/>
              <a:gd name="T15" fmla="*/ 0 h 3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5" h="382">
                <a:moveTo>
                  <a:pt x="187" y="0"/>
                </a:moveTo>
                <a:lnTo>
                  <a:pt x="187" y="97"/>
                </a:lnTo>
                <a:lnTo>
                  <a:pt x="354" y="97"/>
                </a:lnTo>
                <a:lnTo>
                  <a:pt x="354" y="283"/>
                </a:lnTo>
                <a:lnTo>
                  <a:pt x="187" y="283"/>
                </a:lnTo>
                <a:lnTo>
                  <a:pt x="187" y="381"/>
                </a:lnTo>
                <a:lnTo>
                  <a:pt x="0" y="186"/>
                </a:lnTo>
                <a:lnTo>
                  <a:pt x="187" y="0"/>
                </a:ln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44" name="Freeform 4"/>
          <p:cNvSpPr>
            <a:spLocks noChangeArrowheads="1"/>
          </p:cNvSpPr>
          <p:nvPr/>
        </p:nvSpPr>
        <p:spPr bwMode="auto">
          <a:xfrm>
            <a:off x="14589125" y="4076700"/>
            <a:ext cx="439738" cy="431800"/>
          </a:xfrm>
          <a:custGeom>
            <a:avLst/>
            <a:gdLst>
              <a:gd name="T0" fmla="*/ 373 w 374"/>
              <a:gd name="T1" fmla="*/ 186 h 364"/>
              <a:gd name="T2" fmla="*/ 283 w 374"/>
              <a:gd name="T3" fmla="*/ 186 h 364"/>
              <a:gd name="T4" fmla="*/ 283 w 374"/>
              <a:gd name="T5" fmla="*/ 363 h 364"/>
              <a:gd name="T6" fmla="*/ 89 w 374"/>
              <a:gd name="T7" fmla="*/ 363 h 364"/>
              <a:gd name="T8" fmla="*/ 89 w 374"/>
              <a:gd name="T9" fmla="*/ 186 h 364"/>
              <a:gd name="T10" fmla="*/ 0 w 374"/>
              <a:gd name="T11" fmla="*/ 186 h 364"/>
              <a:gd name="T12" fmla="*/ 186 w 374"/>
              <a:gd name="T13" fmla="*/ 0 h 364"/>
              <a:gd name="T14" fmla="*/ 373 w 374"/>
              <a:gd name="T15" fmla="*/ 186 h 3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74" h="364">
                <a:moveTo>
                  <a:pt x="373" y="186"/>
                </a:moveTo>
                <a:lnTo>
                  <a:pt x="283" y="186"/>
                </a:lnTo>
                <a:lnTo>
                  <a:pt x="283" y="363"/>
                </a:lnTo>
                <a:lnTo>
                  <a:pt x="89" y="363"/>
                </a:lnTo>
                <a:lnTo>
                  <a:pt x="89" y="186"/>
                </a:lnTo>
                <a:lnTo>
                  <a:pt x="0" y="186"/>
                </a:lnTo>
                <a:lnTo>
                  <a:pt x="186" y="0"/>
                </a:lnTo>
                <a:lnTo>
                  <a:pt x="373" y="186"/>
                </a:ln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45" name="Freeform 5"/>
          <p:cNvSpPr>
            <a:spLocks noChangeArrowheads="1"/>
          </p:cNvSpPr>
          <p:nvPr/>
        </p:nvSpPr>
        <p:spPr bwMode="auto">
          <a:xfrm>
            <a:off x="18118138" y="4076700"/>
            <a:ext cx="388937" cy="431800"/>
          </a:xfrm>
          <a:custGeom>
            <a:avLst/>
            <a:gdLst>
              <a:gd name="T0" fmla="*/ 328 w 329"/>
              <a:gd name="T1" fmla="*/ 177 h 364"/>
              <a:gd name="T2" fmla="*/ 230 w 329"/>
              <a:gd name="T3" fmla="*/ 177 h 364"/>
              <a:gd name="T4" fmla="*/ 230 w 329"/>
              <a:gd name="T5" fmla="*/ 0 h 364"/>
              <a:gd name="T6" fmla="*/ 89 w 329"/>
              <a:gd name="T7" fmla="*/ 0 h 364"/>
              <a:gd name="T8" fmla="*/ 89 w 329"/>
              <a:gd name="T9" fmla="*/ 177 h 364"/>
              <a:gd name="T10" fmla="*/ 0 w 329"/>
              <a:gd name="T11" fmla="*/ 177 h 364"/>
              <a:gd name="T12" fmla="*/ 160 w 329"/>
              <a:gd name="T13" fmla="*/ 363 h 364"/>
              <a:gd name="T14" fmla="*/ 328 w 329"/>
              <a:gd name="T15" fmla="*/ 177 h 3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9" h="364">
                <a:moveTo>
                  <a:pt x="328" y="177"/>
                </a:moveTo>
                <a:lnTo>
                  <a:pt x="230" y="177"/>
                </a:lnTo>
                <a:lnTo>
                  <a:pt x="230" y="0"/>
                </a:lnTo>
                <a:lnTo>
                  <a:pt x="89" y="0"/>
                </a:lnTo>
                <a:lnTo>
                  <a:pt x="89" y="177"/>
                </a:lnTo>
                <a:lnTo>
                  <a:pt x="0" y="177"/>
                </a:lnTo>
                <a:lnTo>
                  <a:pt x="160" y="363"/>
                </a:lnTo>
                <a:lnTo>
                  <a:pt x="328" y="177"/>
                </a:ln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46" name="Freeform 6"/>
          <p:cNvSpPr>
            <a:spLocks noChangeArrowheads="1"/>
          </p:cNvSpPr>
          <p:nvPr/>
        </p:nvSpPr>
        <p:spPr bwMode="auto">
          <a:xfrm>
            <a:off x="16929100" y="4097338"/>
            <a:ext cx="422275" cy="390525"/>
          </a:xfrm>
          <a:custGeom>
            <a:avLst/>
            <a:gdLst>
              <a:gd name="T0" fmla="*/ 186 w 355"/>
              <a:gd name="T1" fmla="*/ 328 h 329"/>
              <a:gd name="T2" fmla="*/ 186 w 355"/>
              <a:gd name="T3" fmla="*/ 231 h 329"/>
              <a:gd name="T4" fmla="*/ 354 w 355"/>
              <a:gd name="T5" fmla="*/ 231 h 329"/>
              <a:gd name="T6" fmla="*/ 354 w 355"/>
              <a:gd name="T7" fmla="*/ 97 h 329"/>
              <a:gd name="T8" fmla="*/ 186 w 355"/>
              <a:gd name="T9" fmla="*/ 97 h 329"/>
              <a:gd name="T10" fmla="*/ 186 w 355"/>
              <a:gd name="T11" fmla="*/ 0 h 329"/>
              <a:gd name="T12" fmla="*/ 0 w 355"/>
              <a:gd name="T13" fmla="*/ 160 h 329"/>
              <a:gd name="T14" fmla="*/ 186 w 355"/>
              <a:gd name="T15" fmla="*/ 328 h 3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5" h="329">
                <a:moveTo>
                  <a:pt x="186" y="328"/>
                </a:moveTo>
                <a:lnTo>
                  <a:pt x="186" y="231"/>
                </a:lnTo>
                <a:lnTo>
                  <a:pt x="354" y="231"/>
                </a:lnTo>
                <a:lnTo>
                  <a:pt x="354" y="97"/>
                </a:lnTo>
                <a:lnTo>
                  <a:pt x="186" y="97"/>
                </a:lnTo>
                <a:lnTo>
                  <a:pt x="186" y="0"/>
                </a:lnTo>
                <a:lnTo>
                  <a:pt x="0" y="160"/>
                </a:lnTo>
                <a:lnTo>
                  <a:pt x="186" y="328"/>
                </a:ln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48" name="Freeform 8"/>
          <p:cNvSpPr>
            <a:spLocks noChangeArrowheads="1"/>
          </p:cNvSpPr>
          <p:nvPr/>
        </p:nvSpPr>
        <p:spPr bwMode="auto">
          <a:xfrm>
            <a:off x="2921000" y="5262563"/>
            <a:ext cx="430213" cy="384175"/>
          </a:xfrm>
          <a:custGeom>
            <a:avLst/>
            <a:gdLst>
              <a:gd name="T0" fmla="*/ 177 w 365"/>
              <a:gd name="T1" fmla="*/ 0 h 328"/>
              <a:gd name="T2" fmla="*/ 177 w 365"/>
              <a:gd name="T3" fmla="*/ 98 h 328"/>
              <a:gd name="T4" fmla="*/ 0 w 365"/>
              <a:gd name="T5" fmla="*/ 98 h 328"/>
              <a:gd name="T6" fmla="*/ 0 w 365"/>
              <a:gd name="T7" fmla="*/ 230 h 328"/>
              <a:gd name="T8" fmla="*/ 177 w 365"/>
              <a:gd name="T9" fmla="*/ 230 h 328"/>
              <a:gd name="T10" fmla="*/ 177 w 365"/>
              <a:gd name="T11" fmla="*/ 327 h 328"/>
              <a:gd name="T12" fmla="*/ 364 w 365"/>
              <a:gd name="T13" fmla="*/ 159 h 328"/>
              <a:gd name="T14" fmla="*/ 177 w 365"/>
              <a:gd name="T15" fmla="*/ 0 h 32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65" h="328">
                <a:moveTo>
                  <a:pt x="177" y="0"/>
                </a:moveTo>
                <a:lnTo>
                  <a:pt x="177" y="98"/>
                </a:lnTo>
                <a:lnTo>
                  <a:pt x="0" y="98"/>
                </a:lnTo>
                <a:lnTo>
                  <a:pt x="0" y="230"/>
                </a:lnTo>
                <a:lnTo>
                  <a:pt x="177" y="230"/>
                </a:lnTo>
                <a:lnTo>
                  <a:pt x="177" y="327"/>
                </a:lnTo>
                <a:lnTo>
                  <a:pt x="364" y="159"/>
                </a:lnTo>
                <a:lnTo>
                  <a:pt x="177" y="0"/>
                </a:ln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49" name="Freeform 9"/>
          <p:cNvSpPr>
            <a:spLocks noChangeArrowheads="1"/>
          </p:cNvSpPr>
          <p:nvPr/>
        </p:nvSpPr>
        <p:spPr bwMode="auto">
          <a:xfrm>
            <a:off x="1778000" y="5245100"/>
            <a:ext cx="388938" cy="427038"/>
          </a:xfrm>
          <a:custGeom>
            <a:avLst/>
            <a:gdLst>
              <a:gd name="T0" fmla="*/ 328 w 329"/>
              <a:gd name="T1" fmla="*/ 186 h 364"/>
              <a:gd name="T2" fmla="*/ 240 w 329"/>
              <a:gd name="T3" fmla="*/ 186 h 364"/>
              <a:gd name="T4" fmla="*/ 240 w 329"/>
              <a:gd name="T5" fmla="*/ 363 h 364"/>
              <a:gd name="T6" fmla="*/ 98 w 329"/>
              <a:gd name="T7" fmla="*/ 363 h 364"/>
              <a:gd name="T8" fmla="*/ 98 w 329"/>
              <a:gd name="T9" fmla="*/ 186 h 364"/>
              <a:gd name="T10" fmla="*/ 0 w 329"/>
              <a:gd name="T11" fmla="*/ 186 h 364"/>
              <a:gd name="T12" fmla="*/ 169 w 329"/>
              <a:gd name="T13" fmla="*/ 0 h 364"/>
              <a:gd name="T14" fmla="*/ 328 w 329"/>
              <a:gd name="T15" fmla="*/ 186 h 3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29" h="364">
                <a:moveTo>
                  <a:pt x="328" y="186"/>
                </a:moveTo>
                <a:lnTo>
                  <a:pt x="240" y="186"/>
                </a:lnTo>
                <a:lnTo>
                  <a:pt x="240" y="363"/>
                </a:lnTo>
                <a:lnTo>
                  <a:pt x="98" y="363"/>
                </a:lnTo>
                <a:lnTo>
                  <a:pt x="98" y="186"/>
                </a:lnTo>
                <a:lnTo>
                  <a:pt x="0" y="186"/>
                </a:lnTo>
                <a:lnTo>
                  <a:pt x="169" y="0"/>
                </a:lnTo>
                <a:lnTo>
                  <a:pt x="328" y="186"/>
                </a:ln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50" name="Freeform 10"/>
          <p:cNvSpPr>
            <a:spLocks noChangeArrowheads="1"/>
          </p:cNvSpPr>
          <p:nvPr/>
        </p:nvSpPr>
        <p:spPr bwMode="auto">
          <a:xfrm>
            <a:off x="4037013" y="5189538"/>
            <a:ext cx="542925" cy="533400"/>
          </a:xfrm>
          <a:custGeom>
            <a:avLst/>
            <a:gdLst>
              <a:gd name="T0" fmla="*/ 461 w 462"/>
              <a:gd name="T1" fmla="*/ 221 h 452"/>
              <a:gd name="T2" fmla="*/ 461 w 462"/>
              <a:gd name="T3" fmla="*/ 221 h 452"/>
              <a:gd name="T4" fmla="*/ 230 w 462"/>
              <a:gd name="T5" fmla="*/ 0 h 452"/>
              <a:gd name="T6" fmla="*/ 0 w 462"/>
              <a:gd name="T7" fmla="*/ 221 h 452"/>
              <a:gd name="T8" fmla="*/ 230 w 462"/>
              <a:gd name="T9" fmla="*/ 451 h 452"/>
              <a:gd name="T10" fmla="*/ 461 w 462"/>
              <a:gd name="T11" fmla="*/ 221 h 452"/>
              <a:gd name="T12" fmla="*/ 54 w 462"/>
              <a:gd name="T13" fmla="*/ 221 h 452"/>
              <a:gd name="T14" fmla="*/ 54 w 462"/>
              <a:gd name="T15" fmla="*/ 221 h 452"/>
              <a:gd name="T16" fmla="*/ 230 w 462"/>
              <a:gd name="T17" fmla="*/ 44 h 452"/>
              <a:gd name="T18" fmla="*/ 408 w 462"/>
              <a:gd name="T19" fmla="*/ 221 h 452"/>
              <a:gd name="T20" fmla="*/ 230 w 462"/>
              <a:gd name="T21" fmla="*/ 407 h 452"/>
              <a:gd name="T22" fmla="*/ 54 w 462"/>
              <a:gd name="T23" fmla="*/ 221 h 452"/>
              <a:gd name="T24" fmla="*/ 328 w 462"/>
              <a:gd name="T25" fmla="*/ 266 h 452"/>
              <a:gd name="T26" fmla="*/ 328 w 462"/>
              <a:gd name="T27" fmla="*/ 266 h 452"/>
              <a:gd name="T28" fmla="*/ 328 w 462"/>
              <a:gd name="T29" fmla="*/ 176 h 452"/>
              <a:gd name="T30" fmla="*/ 221 w 462"/>
              <a:gd name="T31" fmla="*/ 176 h 452"/>
              <a:gd name="T32" fmla="*/ 221 w 462"/>
              <a:gd name="T33" fmla="*/ 123 h 452"/>
              <a:gd name="T34" fmla="*/ 133 w 462"/>
              <a:gd name="T35" fmla="*/ 221 h 452"/>
              <a:gd name="T36" fmla="*/ 221 w 462"/>
              <a:gd name="T37" fmla="*/ 327 h 452"/>
              <a:gd name="T38" fmla="*/ 221 w 462"/>
              <a:gd name="T39" fmla="*/ 266 h 452"/>
              <a:gd name="T40" fmla="*/ 328 w 462"/>
              <a:gd name="T41" fmla="*/ 266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2" h="452">
                <a:moveTo>
                  <a:pt x="461" y="221"/>
                </a:moveTo>
                <a:lnTo>
                  <a:pt x="461" y="221"/>
                </a:lnTo>
                <a:cubicBezTo>
                  <a:pt x="461" y="97"/>
                  <a:pt x="354" y="0"/>
                  <a:pt x="230" y="0"/>
                </a:cubicBezTo>
                <a:cubicBezTo>
                  <a:pt x="107" y="0"/>
                  <a:pt x="0" y="97"/>
                  <a:pt x="0" y="221"/>
                </a:cubicBezTo>
                <a:cubicBezTo>
                  <a:pt x="0" y="354"/>
                  <a:pt x="107" y="451"/>
                  <a:pt x="230" y="451"/>
                </a:cubicBezTo>
                <a:cubicBezTo>
                  <a:pt x="354" y="451"/>
                  <a:pt x="461" y="354"/>
                  <a:pt x="461" y="221"/>
                </a:cubicBezTo>
                <a:close/>
                <a:moveTo>
                  <a:pt x="54" y="221"/>
                </a:moveTo>
                <a:lnTo>
                  <a:pt x="54" y="221"/>
                </a:lnTo>
                <a:cubicBezTo>
                  <a:pt x="54" y="123"/>
                  <a:pt x="133" y="44"/>
                  <a:pt x="230" y="44"/>
                </a:cubicBezTo>
                <a:cubicBezTo>
                  <a:pt x="328" y="44"/>
                  <a:pt x="408" y="123"/>
                  <a:pt x="408" y="221"/>
                </a:cubicBezTo>
                <a:cubicBezTo>
                  <a:pt x="408" y="327"/>
                  <a:pt x="328" y="407"/>
                  <a:pt x="230" y="407"/>
                </a:cubicBezTo>
                <a:cubicBezTo>
                  <a:pt x="133" y="407"/>
                  <a:pt x="54" y="327"/>
                  <a:pt x="54" y="221"/>
                </a:cubicBezTo>
                <a:close/>
                <a:moveTo>
                  <a:pt x="328" y="266"/>
                </a:moveTo>
                <a:lnTo>
                  <a:pt x="328" y="266"/>
                </a:lnTo>
                <a:cubicBezTo>
                  <a:pt x="328" y="176"/>
                  <a:pt x="328" y="176"/>
                  <a:pt x="328" y="176"/>
                </a:cubicBezTo>
                <a:cubicBezTo>
                  <a:pt x="221" y="176"/>
                  <a:pt x="221" y="176"/>
                  <a:pt x="221" y="176"/>
                </a:cubicBezTo>
                <a:cubicBezTo>
                  <a:pt x="221" y="123"/>
                  <a:pt x="221" y="123"/>
                  <a:pt x="221" y="123"/>
                </a:cubicBezTo>
                <a:cubicBezTo>
                  <a:pt x="133" y="221"/>
                  <a:pt x="133" y="221"/>
                  <a:pt x="133" y="221"/>
                </a:cubicBezTo>
                <a:cubicBezTo>
                  <a:pt x="221" y="327"/>
                  <a:pt x="221" y="327"/>
                  <a:pt x="221" y="327"/>
                </a:cubicBezTo>
                <a:cubicBezTo>
                  <a:pt x="221" y="266"/>
                  <a:pt x="221" y="266"/>
                  <a:pt x="221" y="266"/>
                </a:cubicBezTo>
                <a:lnTo>
                  <a:pt x="328" y="266"/>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51" name="Freeform 11"/>
          <p:cNvSpPr>
            <a:spLocks noChangeArrowheads="1"/>
          </p:cNvSpPr>
          <p:nvPr/>
        </p:nvSpPr>
        <p:spPr bwMode="auto">
          <a:xfrm>
            <a:off x="5200650" y="5189538"/>
            <a:ext cx="546100" cy="533400"/>
          </a:xfrm>
          <a:custGeom>
            <a:avLst/>
            <a:gdLst>
              <a:gd name="T0" fmla="*/ 230 w 461"/>
              <a:gd name="T1" fmla="*/ 0 h 452"/>
              <a:gd name="T2" fmla="*/ 230 w 461"/>
              <a:gd name="T3" fmla="*/ 0 h 452"/>
              <a:gd name="T4" fmla="*/ 0 w 461"/>
              <a:gd name="T5" fmla="*/ 221 h 452"/>
              <a:gd name="T6" fmla="*/ 230 w 461"/>
              <a:gd name="T7" fmla="*/ 451 h 452"/>
              <a:gd name="T8" fmla="*/ 460 w 461"/>
              <a:gd name="T9" fmla="*/ 221 h 452"/>
              <a:gd name="T10" fmla="*/ 230 w 461"/>
              <a:gd name="T11" fmla="*/ 0 h 452"/>
              <a:gd name="T12" fmla="*/ 230 w 461"/>
              <a:gd name="T13" fmla="*/ 407 h 452"/>
              <a:gd name="T14" fmla="*/ 230 w 461"/>
              <a:gd name="T15" fmla="*/ 407 h 452"/>
              <a:gd name="T16" fmla="*/ 53 w 461"/>
              <a:gd name="T17" fmla="*/ 221 h 452"/>
              <a:gd name="T18" fmla="*/ 230 w 461"/>
              <a:gd name="T19" fmla="*/ 44 h 452"/>
              <a:gd name="T20" fmla="*/ 407 w 461"/>
              <a:gd name="T21" fmla="*/ 221 h 452"/>
              <a:gd name="T22" fmla="*/ 230 w 461"/>
              <a:gd name="T23" fmla="*/ 407 h 452"/>
              <a:gd name="T24" fmla="*/ 275 w 461"/>
              <a:gd name="T25" fmla="*/ 132 h 452"/>
              <a:gd name="T26" fmla="*/ 275 w 461"/>
              <a:gd name="T27" fmla="*/ 132 h 452"/>
              <a:gd name="T28" fmla="*/ 185 w 461"/>
              <a:gd name="T29" fmla="*/ 132 h 452"/>
              <a:gd name="T30" fmla="*/ 185 w 461"/>
              <a:gd name="T31" fmla="*/ 230 h 452"/>
              <a:gd name="T32" fmla="*/ 132 w 461"/>
              <a:gd name="T33" fmla="*/ 230 h 452"/>
              <a:gd name="T34" fmla="*/ 230 w 461"/>
              <a:gd name="T35" fmla="*/ 327 h 452"/>
              <a:gd name="T36" fmla="*/ 328 w 461"/>
              <a:gd name="T37" fmla="*/ 230 h 452"/>
              <a:gd name="T38" fmla="*/ 275 w 461"/>
              <a:gd name="T39" fmla="*/ 230 h 452"/>
              <a:gd name="T40" fmla="*/ 275 w 461"/>
              <a:gd name="T41" fmla="*/ 132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1" h="452">
                <a:moveTo>
                  <a:pt x="230" y="0"/>
                </a:moveTo>
                <a:lnTo>
                  <a:pt x="230" y="0"/>
                </a:lnTo>
                <a:cubicBezTo>
                  <a:pt x="106" y="0"/>
                  <a:pt x="0" y="97"/>
                  <a:pt x="0" y="221"/>
                </a:cubicBezTo>
                <a:cubicBezTo>
                  <a:pt x="0" y="354"/>
                  <a:pt x="106" y="451"/>
                  <a:pt x="230" y="451"/>
                </a:cubicBezTo>
                <a:cubicBezTo>
                  <a:pt x="354" y="451"/>
                  <a:pt x="460" y="354"/>
                  <a:pt x="460" y="221"/>
                </a:cubicBezTo>
                <a:cubicBezTo>
                  <a:pt x="460" y="97"/>
                  <a:pt x="354" y="0"/>
                  <a:pt x="230" y="0"/>
                </a:cubicBezTo>
                <a:close/>
                <a:moveTo>
                  <a:pt x="230" y="407"/>
                </a:moveTo>
                <a:lnTo>
                  <a:pt x="230" y="407"/>
                </a:lnTo>
                <a:cubicBezTo>
                  <a:pt x="132" y="407"/>
                  <a:pt x="53" y="327"/>
                  <a:pt x="53" y="221"/>
                </a:cubicBezTo>
                <a:cubicBezTo>
                  <a:pt x="53" y="123"/>
                  <a:pt x="132" y="44"/>
                  <a:pt x="230" y="44"/>
                </a:cubicBezTo>
                <a:cubicBezTo>
                  <a:pt x="328" y="44"/>
                  <a:pt x="407" y="123"/>
                  <a:pt x="407" y="221"/>
                </a:cubicBezTo>
                <a:cubicBezTo>
                  <a:pt x="407" y="327"/>
                  <a:pt x="328" y="407"/>
                  <a:pt x="230" y="407"/>
                </a:cubicBezTo>
                <a:close/>
                <a:moveTo>
                  <a:pt x="275" y="132"/>
                </a:moveTo>
                <a:lnTo>
                  <a:pt x="275" y="132"/>
                </a:lnTo>
                <a:cubicBezTo>
                  <a:pt x="185" y="132"/>
                  <a:pt x="185" y="132"/>
                  <a:pt x="185" y="132"/>
                </a:cubicBezTo>
                <a:cubicBezTo>
                  <a:pt x="185" y="230"/>
                  <a:pt x="185" y="230"/>
                  <a:pt x="185" y="230"/>
                </a:cubicBezTo>
                <a:cubicBezTo>
                  <a:pt x="132" y="230"/>
                  <a:pt x="132" y="230"/>
                  <a:pt x="132" y="230"/>
                </a:cubicBezTo>
                <a:cubicBezTo>
                  <a:pt x="230" y="327"/>
                  <a:pt x="230" y="327"/>
                  <a:pt x="230" y="327"/>
                </a:cubicBezTo>
                <a:cubicBezTo>
                  <a:pt x="328" y="230"/>
                  <a:pt x="328" y="230"/>
                  <a:pt x="328" y="230"/>
                </a:cubicBezTo>
                <a:cubicBezTo>
                  <a:pt x="275" y="230"/>
                  <a:pt x="275" y="230"/>
                  <a:pt x="275" y="230"/>
                </a:cubicBezTo>
                <a:lnTo>
                  <a:pt x="275" y="132"/>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52" name="Freeform 12"/>
          <p:cNvSpPr>
            <a:spLocks noChangeArrowheads="1"/>
          </p:cNvSpPr>
          <p:nvPr/>
        </p:nvSpPr>
        <p:spPr bwMode="auto">
          <a:xfrm>
            <a:off x="6369050" y="5189538"/>
            <a:ext cx="542925" cy="533400"/>
          </a:xfrm>
          <a:custGeom>
            <a:avLst/>
            <a:gdLst>
              <a:gd name="T0" fmla="*/ 231 w 461"/>
              <a:gd name="T1" fmla="*/ 451 h 452"/>
              <a:gd name="T2" fmla="*/ 231 w 461"/>
              <a:gd name="T3" fmla="*/ 451 h 452"/>
              <a:gd name="T4" fmla="*/ 460 w 461"/>
              <a:gd name="T5" fmla="*/ 221 h 452"/>
              <a:gd name="T6" fmla="*/ 231 w 461"/>
              <a:gd name="T7" fmla="*/ 0 h 452"/>
              <a:gd name="T8" fmla="*/ 0 w 461"/>
              <a:gd name="T9" fmla="*/ 221 h 452"/>
              <a:gd name="T10" fmla="*/ 231 w 461"/>
              <a:gd name="T11" fmla="*/ 451 h 452"/>
              <a:gd name="T12" fmla="*/ 231 w 461"/>
              <a:gd name="T13" fmla="*/ 44 h 452"/>
              <a:gd name="T14" fmla="*/ 231 w 461"/>
              <a:gd name="T15" fmla="*/ 44 h 452"/>
              <a:gd name="T16" fmla="*/ 407 w 461"/>
              <a:gd name="T17" fmla="*/ 221 h 452"/>
              <a:gd name="T18" fmla="*/ 231 w 461"/>
              <a:gd name="T19" fmla="*/ 407 h 452"/>
              <a:gd name="T20" fmla="*/ 53 w 461"/>
              <a:gd name="T21" fmla="*/ 221 h 452"/>
              <a:gd name="T22" fmla="*/ 231 w 461"/>
              <a:gd name="T23" fmla="*/ 44 h 452"/>
              <a:gd name="T24" fmla="*/ 186 w 461"/>
              <a:gd name="T25" fmla="*/ 319 h 452"/>
              <a:gd name="T26" fmla="*/ 186 w 461"/>
              <a:gd name="T27" fmla="*/ 319 h 452"/>
              <a:gd name="T28" fmla="*/ 275 w 461"/>
              <a:gd name="T29" fmla="*/ 319 h 452"/>
              <a:gd name="T30" fmla="*/ 275 w 461"/>
              <a:gd name="T31" fmla="*/ 221 h 452"/>
              <a:gd name="T32" fmla="*/ 328 w 461"/>
              <a:gd name="T33" fmla="*/ 221 h 452"/>
              <a:gd name="T34" fmla="*/ 231 w 461"/>
              <a:gd name="T35" fmla="*/ 123 h 452"/>
              <a:gd name="T36" fmla="*/ 133 w 461"/>
              <a:gd name="T37" fmla="*/ 221 h 452"/>
              <a:gd name="T38" fmla="*/ 186 w 461"/>
              <a:gd name="T39" fmla="*/ 221 h 452"/>
              <a:gd name="T40" fmla="*/ 186 w 461"/>
              <a:gd name="T41" fmla="*/ 319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1" h="452">
                <a:moveTo>
                  <a:pt x="231" y="451"/>
                </a:moveTo>
                <a:lnTo>
                  <a:pt x="231" y="451"/>
                </a:lnTo>
                <a:cubicBezTo>
                  <a:pt x="354" y="451"/>
                  <a:pt x="460" y="354"/>
                  <a:pt x="460" y="221"/>
                </a:cubicBezTo>
                <a:cubicBezTo>
                  <a:pt x="460" y="97"/>
                  <a:pt x="354" y="0"/>
                  <a:pt x="231" y="0"/>
                </a:cubicBezTo>
                <a:cubicBezTo>
                  <a:pt x="106" y="0"/>
                  <a:pt x="0" y="97"/>
                  <a:pt x="0" y="221"/>
                </a:cubicBezTo>
                <a:cubicBezTo>
                  <a:pt x="0" y="354"/>
                  <a:pt x="106" y="451"/>
                  <a:pt x="231" y="451"/>
                </a:cubicBezTo>
                <a:close/>
                <a:moveTo>
                  <a:pt x="231" y="44"/>
                </a:moveTo>
                <a:lnTo>
                  <a:pt x="231" y="44"/>
                </a:lnTo>
                <a:cubicBezTo>
                  <a:pt x="328" y="44"/>
                  <a:pt x="407" y="123"/>
                  <a:pt x="407" y="221"/>
                </a:cubicBezTo>
                <a:cubicBezTo>
                  <a:pt x="407" y="327"/>
                  <a:pt x="328" y="407"/>
                  <a:pt x="231" y="407"/>
                </a:cubicBezTo>
                <a:cubicBezTo>
                  <a:pt x="133" y="407"/>
                  <a:pt x="53" y="327"/>
                  <a:pt x="53" y="221"/>
                </a:cubicBezTo>
                <a:cubicBezTo>
                  <a:pt x="53" y="123"/>
                  <a:pt x="133" y="44"/>
                  <a:pt x="231" y="44"/>
                </a:cubicBezTo>
                <a:close/>
                <a:moveTo>
                  <a:pt x="186" y="319"/>
                </a:moveTo>
                <a:lnTo>
                  <a:pt x="186" y="319"/>
                </a:lnTo>
                <a:cubicBezTo>
                  <a:pt x="275" y="319"/>
                  <a:pt x="275" y="319"/>
                  <a:pt x="275" y="319"/>
                </a:cubicBezTo>
                <a:cubicBezTo>
                  <a:pt x="275" y="221"/>
                  <a:pt x="275" y="221"/>
                  <a:pt x="275" y="221"/>
                </a:cubicBezTo>
                <a:cubicBezTo>
                  <a:pt x="328" y="221"/>
                  <a:pt x="328" y="221"/>
                  <a:pt x="328" y="221"/>
                </a:cubicBezTo>
                <a:cubicBezTo>
                  <a:pt x="231" y="123"/>
                  <a:pt x="231" y="123"/>
                  <a:pt x="231" y="123"/>
                </a:cubicBezTo>
                <a:cubicBezTo>
                  <a:pt x="133" y="221"/>
                  <a:pt x="133" y="221"/>
                  <a:pt x="133" y="221"/>
                </a:cubicBezTo>
                <a:cubicBezTo>
                  <a:pt x="186" y="221"/>
                  <a:pt x="186" y="221"/>
                  <a:pt x="186" y="221"/>
                </a:cubicBezTo>
                <a:lnTo>
                  <a:pt x="186" y="319"/>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53" name="Freeform 13"/>
          <p:cNvSpPr>
            <a:spLocks noChangeArrowheads="1"/>
          </p:cNvSpPr>
          <p:nvPr/>
        </p:nvSpPr>
        <p:spPr bwMode="auto">
          <a:xfrm>
            <a:off x="7532688" y="5189538"/>
            <a:ext cx="546100" cy="533400"/>
          </a:xfrm>
          <a:custGeom>
            <a:avLst/>
            <a:gdLst>
              <a:gd name="T0" fmla="*/ 0 w 462"/>
              <a:gd name="T1" fmla="*/ 221 h 452"/>
              <a:gd name="T2" fmla="*/ 0 w 462"/>
              <a:gd name="T3" fmla="*/ 221 h 452"/>
              <a:gd name="T4" fmla="*/ 231 w 462"/>
              <a:gd name="T5" fmla="*/ 451 h 452"/>
              <a:gd name="T6" fmla="*/ 461 w 462"/>
              <a:gd name="T7" fmla="*/ 221 h 452"/>
              <a:gd name="T8" fmla="*/ 231 w 462"/>
              <a:gd name="T9" fmla="*/ 0 h 452"/>
              <a:gd name="T10" fmla="*/ 0 w 462"/>
              <a:gd name="T11" fmla="*/ 221 h 452"/>
              <a:gd name="T12" fmla="*/ 408 w 462"/>
              <a:gd name="T13" fmla="*/ 221 h 452"/>
              <a:gd name="T14" fmla="*/ 408 w 462"/>
              <a:gd name="T15" fmla="*/ 221 h 452"/>
              <a:gd name="T16" fmla="*/ 231 w 462"/>
              <a:gd name="T17" fmla="*/ 407 h 452"/>
              <a:gd name="T18" fmla="*/ 53 w 462"/>
              <a:gd name="T19" fmla="*/ 221 h 452"/>
              <a:gd name="T20" fmla="*/ 231 w 462"/>
              <a:gd name="T21" fmla="*/ 44 h 452"/>
              <a:gd name="T22" fmla="*/ 408 w 462"/>
              <a:gd name="T23" fmla="*/ 221 h 452"/>
              <a:gd name="T24" fmla="*/ 133 w 462"/>
              <a:gd name="T25" fmla="*/ 176 h 452"/>
              <a:gd name="T26" fmla="*/ 133 w 462"/>
              <a:gd name="T27" fmla="*/ 176 h 452"/>
              <a:gd name="T28" fmla="*/ 133 w 462"/>
              <a:gd name="T29" fmla="*/ 266 h 452"/>
              <a:gd name="T30" fmla="*/ 240 w 462"/>
              <a:gd name="T31" fmla="*/ 266 h 452"/>
              <a:gd name="T32" fmla="*/ 240 w 462"/>
              <a:gd name="T33" fmla="*/ 327 h 452"/>
              <a:gd name="T34" fmla="*/ 328 w 462"/>
              <a:gd name="T35" fmla="*/ 221 h 452"/>
              <a:gd name="T36" fmla="*/ 240 w 462"/>
              <a:gd name="T37" fmla="*/ 123 h 452"/>
              <a:gd name="T38" fmla="*/ 240 w 462"/>
              <a:gd name="T39" fmla="*/ 176 h 452"/>
              <a:gd name="T40" fmla="*/ 133 w 462"/>
              <a:gd name="T41" fmla="*/ 176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2" h="452">
                <a:moveTo>
                  <a:pt x="0" y="221"/>
                </a:moveTo>
                <a:lnTo>
                  <a:pt x="0" y="221"/>
                </a:lnTo>
                <a:cubicBezTo>
                  <a:pt x="0" y="354"/>
                  <a:pt x="106" y="451"/>
                  <a:pt x="231" y="451"/>
                </a:cubicBezTo>
                <a:cubicBezTo>
                  <a:pt x="355" y="451"/>
                  <a:pt x="461" y="354"/>
                  <a:pt x="461" y="221"/>
                </a:cubicBezTo>
                <a:cubicBezTo>
                  <a:pt x="461" y="97"/>
                  <a:pt x="355" y="0"/>
                  <a:pt x="231" y="0"/>
                </a:cubicBezTo>
                <a:cubicBezTo>
                  <a:pt x="106" y="0"/>
                  <a:pt x="0" y="97"/>
                  <a:pt x="0" y="221"/>
                </a:cubicBezTo>
                <a:close/>
                <a:moveTo>
                  <a:pt x="408" y="221"/>
                </a:moveTo>
                <a:lnTo>
                  <a:pt x="408" y="221"/>
                </a:lnTo>
                <a:cubicBezTo>
                  <a:pt x="408" y="327"/>
                  <a:pt x="328" y="407"/>
                  <a:pt x="231" y="407"/>
                </a:cubicBezTo>
                <a:cubicBezTo>
                  <a:pt x="133" y="407"/>
                  <a:pt x="53" y="327"/>
                  <a:pt x="53" y="221"/>
                </a:cubicBezTo>
                <a:cubicBezTo>
                  <a:pt x="53" y="123"/>
                  <a:pt x="133" y="44"/>
                  <a:pt x="231" y="44"/>
                </a:cubicBezTo>
                <a:cubicBezTo>
                  <a:pt x="328" y="44"/>
                  <a:pt x="408" y="123"/>
                  <a:pt x="408" y="221"/>
                </a:cubicBezTo>
                <a:close/>
                <a:moveTo>
                  <a:pt x="133" y="176"/>
                </a:moveTo>
                <a:lnTo>
                  <a:pt x="133" y="176"/>
                </a:lnTo>
                <a:cubicBezTo>
                  <a:pt x="133" y="266"/>
                  <a:pt x="133" y="266"/>
                  <a:pt x="133" y="266"/>
                </a:cubicBezTo>
                <a:cubicBezTo>
                  <a:pt x="240" y="266"/>
                  <a:pt x="240" y="266"/>
                  <a:pt x="240" y="266"/>
                </a:cubicBezTo>
                <a:cubicBezTo>
                  <a:pt x="240" y="327"/>
                  <a:pt x="240" y="327"/>
                  <a:pt x="240" y="327"/>
                </a:cubicBezTo>
                <a:cubicBezTo>
                  <a:pt x="328" y="221"/>
                  <a:pt x="328" y="221"/>
                  <a:pt x="328" y="221"/>
                </a:cubicBezTo>
                <a:cubicBezTo>
                  <a:pt x="240" y="123"/>
                  <a:pt x="240" y="123"/>
                  <a:pt x="240" y="123"/>
                </a:cubicBezTo>
                <a:cubicBezTo>
                  <a:pt x="240" y="176"/>
                  <a:pt x="240" y="176"/>
                  <a:pt x="240" y="176"/>
                </a:cubicBezTo>
                <a:lnTo>
                  <a:pt x="133" y="176"/>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54" name="Freeform 14"/>
          <p:cNvSpPr>
            <a:spLocks noChangeArrowheads="1"/>
          </p:cNvSpPr>
          <p:nvPr/>
        </p:nvSpPr>
        <p:spPr bwMode="auto">
          <a:xfrm>
            <a:off x="16870363" y="6553200"/>
            <a:ext cx="541337" cy="134938"/>
          </a:xfrm>
          <a:custGeom>
            <a:avLst/>
            <a:gdLst>
              <a:gd name="T0" fmla="*/ 53 w 461"/>
              <a:gd name="T1" fmla="*/ 0 h 116"/>
              <a:gd name="T2" fmla="*/ 53 w 461"/>
              <a:gd name="T3" fmla="*/ 0 h 116"/>
              <a:gd name="T4" fmla="*/ 0 w 461"/>
              <a:gd name="T5" fmla="*/ 53 h 116"/>
              <a:gd name="T6" fmla="*/ 53 w 461"/>
              <a:gd name="T7" fmla="*/ 115 h 116"/>
              <a:gd name="T8" fmla="*/ 115 w 461"/>
              <a:gd name="T9" fmla="*/ 53 h 116"/>
              <a:gd name="T10" fmla="*/ 53 w 461"/>
              <a:gd name="T11" fmla="*/ 0 h 116"/>
              <a:gd name="T12" fmla="*/ 230 w 461"/>
              <a:gd name="T13" fmla="*/ 0 h 116"/>
              <a:gd name="T14" fmla="*/ 230 w 461"/>
              <a:gd name="T15" fmla="*/ 0 h 116"/>
              <a:gd name="T16" fmla="*/ 177 w 461"/>
              <a:gd name="T17" fmla="*/ 53 h 116"/>
              <a:gd name="T18" fmla="*/ 230 w 461"/>
              <a:gd name="T19" fmla="*/ 115 h 116"/>
              <a:gd name="T20" fmla="*/ 284 w 461"/>
              <a:gd name="T21" fmla="*/ 53 h 116"/>
              <a:gd name="T22" fmla="*/ 230 w 461"/>
              <a:gd name="T23" fmla="*/ 0 h 116"/>
              <a:gd name="T24" fmla="*/ 407 w 461"/>
              <a:gd name="T25" fmla="*/ 0 h 116"/>
              <a:gd name="T26" fmla="*/ 407 w 461"/>
              <a:gd name="T27" fmla="*/ 0 h 116"/>
              <a:gd name="T28" fmla="*/ 345 w 461"/>
              <a:gd name="T29" fmla="*/ 53 h 116"/>
              <a:gd name="T30" fmla="*/ 407 w 461"/>
              <a:gd name="T31" fmla="*/ 115 h 116"/>
              <a:gd name="T32" fmla="*/ 460 w 461"/>
              <a:gd name="T33" fmla="*/ 53 h 116"/>
              <a:gd name="T34" fmla="*/ 407 w 461"/>
              <a:gd name="T35"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1" h="116">
                <a:moveTo>
                  <a:pt x="53" y="0"/>
                </a:moveTo>
                <a:lnTo>
                  <a:pt x="53" y="0"/>
                </a:lnTo>
                <a:cubicBezTo>
                  <a:pt x="26" y="0"/>
                  <a:pt x="0" y="26"/>
                  <a:pt x="0" y="53"/>
                </a:cubicBezTo>
                <a:cubicBezTo>
                  <a:pt x="0" y="88"/>
                  <a:pt x="26" y="115"/>
                  <a:pt x="53" y="115"/>
                </a:cubicBezTo>
                <a:cubicBezTo>
                  <a:pt x="88" y="115"/>
                  <a:pt x="115" y="88"/>
                  <a:pt x="115" y="53"/>
                </a:cubicBezTo>
                <a:cubicBezTo>
                  <a:pt x="115" y="26"/>
                  <a:pt x="88" y="0"/>
                  <a:pt x="53" y="0"/>
                </a:cubicBezTo>
                <a:close/>
                <a:moveTo>
                  <a:pt x="230" y="0"/>
                </a:moveTo>
                <a:lnTo>
                  <a:pt x="230" y="0"/>
                </a:lnTo>
                <a:cubicBezTo>
                  <a:pt x="203" y="0"/>
                  <a:pt x="177" y="26"/>
                  <a:pt x="177" y="53"/>
                </a:cubicBezTo>
                <a:cubicBezTo>
                  <a:pt x="177" y="88"/>
                  <a:pt x="203" y="115"/>
                  <a:pt x="230" y="115"/>
                </a:cubicBezTo>
                <a:cubicBezTo>
                  <a:pt x="256" y="115"/>
                  <a:pt x="284" y="88"/>
                  <a:pt x="284" y="53"/>
                </a:cubicBezTo>
                <a:cubicBezTo>
                  <a:pt x="284" y="26"/>
                  <a:pt x="256" y="0"/>
                  <a:pt x="230" y="0"/>
                </a:cubicBezTo>
                <a:close/>
                <a:moveTo>
                  <a:pt x="407" y="0"/>
                </a:moveTo>
                <a:lnTo>
                  <a:pt x="407" y="0"/>
                </a:lnTo>
                <a:cubicBezTo>
                  <a:pt x="372" y="0"/>
                  <a:pt x="345" y="26"/>
                  <a:pt x="345" y="53"/>
                </a:cubicBezTo>
                <a:cubicBezTo>
                  <a:pt x="345" y="88"/>
                  <a:pt x="372" y="115"/>
                  <a:pt x="407" y="115"/>
                </a:cubicBezTo>
                <a:cubicBezTo>
                  <a:pt x="434" y="115"/>
                  <a:pt x="460" y="88"/>
                  <a:pt x="460" y="53"/>
                </a:cubicBezTo>
                <a:cubicBezTo>
                  <a:pt x="460" y="26"/>
                  <a:pt x="434" y="0"/>
                  <a:pt x="407" y="0"/>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55" name="Freeform 15"/>
          <p:cNvSpPr>
            <a:spLocks noChangeArrowheads="1"/>
          </p:cNvSpPr>
          <p:nvPr/>
        </p:nvSpPr>
        <p:spPr bwMode="auto">
          <a:xfrm>
            <a:off x="16929100" y="7493000"/>
            <a:ext cx="444500" cy="584200"/>
          </a:xfrm>
          <a:custGeom>
            <a:avLst/>
            <a:gdLst>
              <a:gd name="T0" fmla="*/ 266 w 373"/>
              <a:gd name="T1" fmla="*/ 310 h 497"/>
              <a:gd name="T2" fmla="*/ 266 w 373"/>
              <a:gd name="T3" fmla="*/ 310 h 497"/>
              <a:gd name="T4" fmla="*/ 345 w 373"/>
              <a:gd name="T5" fmla="*/ 257 h 497"/>
              <a:gd name="T6" fmla="*/ 301 w 373"/>
              <a:gd name="T7" fmla="*/ 133 h 497"/>
              <a:gd name="T8" fmla="*/ 275 w 373"/>
              <a:gd name="T9" fmla="*/ 115 h 497"/>
              <a:gd name="T10" fmla="*/ 328 w 373"/>
              <a:gd name="T11" fmla="*/ 17 h 497"/>
              <a:gd name="T12" fmla="*/ 301 w 373"/>
              <a:gd name="T13" fmla="*/ 0 h 497"/>
              <a:gd name="T14" fmla="*/ 195 w 373"/>
              <a:gd name="T15" fmla="*/ 177 h 497"/>
              <a:gd name="T16" fmla="*/ 150 w 373"/>
              <a:gd name="T17" fmla="*/ 133 h 497"/>
              <a:gd name="T18" fmla="*/ 88 w 373"/>
              <a:gd name="T19" fmla="*/ 98 h 497"/>
              <a:gd name="T20" fmla="*/ 0 w 373"/>
              <a:gd name="T21" fmla="*/ 257 h 497"/>
              <a:gd name="T22" fmla="*/ 53 w 373"/>
              <a:gd name="T23" fmla="*/ 292 h 497"/>
              <a:gd name="T24" fmla="*/ 124 w 373"/>
              <a:gd name="T25" fmla="*/ 310 h 497"/>
              <a:gd name="T26" fmla="*/ 18 w 373"/>
              <a:gd name="T27" fmla="*/ 487 h 497"/>
              <a:gd name="T28" fmla="*/ 53 w 373"/>
              <a:gd name="T29" fmla="*/ 496 h 497"/>
              <a:gd name="T30" fmla="*/ 106 w 373"/>
              <a:gd name="T31" fmla="*/ 408 h 497"/>
              <a:gd name="T32" fmla="*/ 132 w 373"/>
              <a:gd name="T33" fmla="*/ 426 h 497"/>
              <a:gd name="T34" fmla="*/ 266 w 373"/>
              <a:gd name="T35" fmla="*/ 399 h 497"/>
              <a:gd name="T36" fmla="*/ 266 w 373"/>
              <a:gd name="T37" fmla="*/ 310 h 497"/>
              <a:gd name="T38" fmla="*/ 292 w 373"/>
              <a:gd name="T39" fmla="*/ 160 h 497"/>
              <a:gd name="T40" fmla="*/ 292 w 373"/>
              <a:gd name="T41" fmla="*/ 160 h 497"/>
              <a:gd name="T42" fmla="*/ 319 w 373"/>
              <a:gd name="T43" fmla="*/ 239 h 497"/>
              <a:gd name="T44" fmla="*/ 231 w 373"/>
              <a:gd name="T45" fmla="*/ 266 h 497"/>
              <a:gd name="T46" fmla="*/ 195 w 373"/>
              <a:gd name="T47" fmla="*/ 248 h 497"/>
              <a:gd name="T48" fmla="*/ 195 w 373"/>
              <a:gd name="T49" fmla="*/ 248 h 497"/>
              <a:gd name="T50" fmla="*/ 257 w 373"/>
              <a:gd name="T51" fmla="*/ 142 h 497"/>
              <a:gd name="T52" fmla="*/ 292 w 373"/>
              <a:gd name="T53" fmla="*/ 160 h 497"/>
              <a:gd name="T54" fmla="*/ 71 w 373"/>
              <a:gd name="T55" fmla="*/ 266 h 497"/>
              <a:gd name="T56" fmla="*/ 71 w 373"/>
              <a:gd name="T57" fmla="*/ 266 h 497"/>
              <a:gd name="T58" fmla="*/ 44 w 373"/>
              <a:gd name="T59" fmla="*/ 248 h 497"/>
              <a:gd name="T60" fmla="*/ 106 w 373"/>
              <a:gd name="T61" fmla="*/ 142 h 497"/>
              <a:gd name="T62" fmla="*/ 132 w 373"/>
              <a:gd name="T63" fmla="*/ 160 h 497"/>
              <a:gd name="T64" fmla="*/ 159 w 373"/>
              <a:gd name="T65" fmla="*/ 248 h 497"/>
              <a:gd name="T66" fmla="*/ 71 w 373"/>
              <a:gd name="T67" fmla="*/ 266 h 497"/>
              <a:gd name="T68" fmla="*/ 150 w 373"/>
              <a:gd name="T69" fmla="*/ 399 h 497"/>
              <a:gd name="T70" fmla="*/ 150 w 373"/>
              <a:gd name="T71" fmla="*/ 399 h 497"/>
              <a:gd name="T72" fmla="*/ 115 w 373"/>
              <a:gd name="T73" fmla="*/ 381 h 497"/>
              <a:gd name="T74" fmla="*/ 177 w 373"/>
              <a:gd name="T75" fmla="*/ 274 h 497"/>
              <a:gd name="T76" fmla="*/ 177 w 373"/>
              <a:gd name="T77" fmla="*/ 274 h 497"/>
              <a:gd name="T78" fmla="*/ 213 w 373"/>
              <a:gd name="T79" fmla="*/ 292 h 497"/>
              <a:gd name="T80" fmla="*/ 239 w 373"/>
              <a:gd name="T81" fmla="*/ 381 h 497"/>
              <a:gd name="T82" fmla="*/ 150 w 373"/>
              <a:gd name="T83" fmla="*/ 399 h 4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73" h="497">
                <a:moveTo>
                  <a:pt x="266" y="310"/>
                </a:moveTo>
                <a:lnTo>
                  <a:pt x="266" y="310"/>
                </a:lnTo>
                <a:cubicBezTo>
                  <a:pt x="301" y="301"/>
                  <a:pt x="328" y="292"/>
                  <a:pt x="345" y="257"/>
                </a:cubicBezTo>
                <a:cubicBezTo>
                  <a:pt x="372" y="213"/>
                  <a:pt x="354" y="160"/>
                  <a:pt x="301" y="133"/>
                </a:cubicBezTo>
                <a:cubicBezTo>
                  <a:pt x="275" y="115"/>
                  <a:pt x="275" y="115"/>
                  <a:pt x="275" y="115"/>
                </a:cubicBezTo>
                <a:cubicBezTo>
                  <a:pt x="328" y="17"/>
                  <a:pt x="328" y="17"/>
                  <a:pt x="328" y="17"/>
                </a:cubicBezTo>
                <a:cubicBezTo>
                  <a:pt x="301" y="0"/>
                  <a:pt x="301" y="0"/>
                  <a:pt x="301" y="0"/>
                </a:cubicBezTo>
                <a:cubicBezTo>
                  <a:pt x="195" y="177"/>
                  <a:pt x="195" y="177"/>
                  <a:pt x="195" y="177"/>
                </a:cubicBezTo>
                <a:cubicBezTo>
                  <a:pt x="186" y="160"/>
                  <a:pt x="168" y="142"/>
                  <a:pt x="150" y="133"/>
                </a:cubicBezTo>
                <a:cubicBezTo>
                  <a:pt x="88" y="98"/>
                  <a:pt x="88" y="98"/>
                  <a:pt x="88" y="98"/>
                </a:cubicBezTo>
                <a:cubicBezTo>
                  <a:pt x="0" y="257"/>
                  <a:pt x="0" y="257"/>
                  <a:pt x="0" y="257"/>
                </a:cubicBezTo>
                <a:cubicBezTo>
                  <a:pt x="53" y="292"/>
                  <a:pt x="53" y="292"/>
                  <a:pt x="53" y="292"/>
                </a:cubicBezTo>
                <a:cubicBezTo>
                  <a:pt x="79" y="301"/>
                  <a:pt x="106" y="310"/>
                  <a:pt x="124" y="310"/>
                </a:cubicBezTo>
                <a:cubicBezTo>
                  <a:pt x="18" y="487"/>
                  <a:pt x="18" y="487"/>
                  <a:pt x="18" y="487"/>
                </a:cubicBezTo>
                <a:cubicBezTo>
                  <a:pt x="53" y="496"/>
                  <a:pt x="53" y="496"/>
                  <a:pt x="53" y="496"/>
                </a:cubicBezTo>
                <a:cubicBezTo>
                  <a:pt x="106" y="408"/>
                  <a:pt x="106" y="408"/>
                  <a:pt x="106" y="408"/>
                </a:cubicBezTo>
                <a:cubicBezTo>
                  <a:pt x="132" y="426"/>
                  <a:pt x="132" y="426"/>
                  <a:pt x="132" y="426"/>
                </a:cubicBezTo>
                <a:cubicBezTo>
                  <a:pt x="186" y="452"/>
                  <a:pt x="239" y="443"/>
                  <a:pt x="266" y="399"/>
                </a:cubicBezTo>
                <a:cubicBezTo>
                  <a:pt x="284" y="364"/>
                  <a:pt x="284" y="336"/>
                  <a:pt x="266" y="310"/>
                </a:cubicBezTo>
                <a:close/>
                <a:moveTo>
                  <a:pt x="292" y="160"/>
                </a:moveTo>
                <a:lnTo>
                  <a:pt x="292" y="160"/>
                </a:lnTo>
                <a:cubicBezTo>
                  <a:pt x="328" y="177"/>
                  <a:pt x="337" y="213"/>
                  <a:pt x="319" y="239"/>
                </a:cubicBezTo>
                <a:cubicBezTo>
                  <a:pt x="292" y="274"/>
                  <a:pt x="257" y="283"/>
                  <a:pt x="231" y="266"/>
                </a:cubicBezTo>
                <a:cubicBezTo>
                  <a:pt x="195" y="248"/>
                  <a:pt x="195" y="248"/>
                  <a:pt x="195" y="248"/>
                </a:cubicBezTo>
                <a:lnTo>
                  <a:pt x="195" y="248"/>
                </a:lnTo>
                <a:cubicBezTo>
                  <a:pt x="257" y="142"/>
                  <a:pt x="257" y="142"/>
                  <a:pt x="257" y="142"/>
                </a:cubicBezTo>
                <a:lnTo>
                  <a:pt x="292" y="160"/>
                </a:lnTo>
                <a:close/>
                <a:moveTo>
                  <a:pt x="71" y="266"/>
                </a:moveTo>
                <a:lnTo>
                  <a:pt x="71" y="266"/>
                </a:lnTo>
                <a:cubicBezTo>
                  <a:pt x="44" y="248"/>
                  <a:pt x="44" y="248"/>
                  <a:pt x="44" y="248"/>
                </a:cubicBezTo>
                <a:cubicBezTo>
                  <a:pt x="106" y="142"/>
                  <a:pt x="106" y="142"/>
                  <a:pt x="106" y="142"/>
                </a:cubicBezTo>
                <a:cubicBezTo>
                  <a:pt x="132" y="160"/>
                  <a:pt x="132" y="160"/>
                  <a:pt x="132" y="160"/>
                </a:cubicBezTo>
                <a:cubicBezTo>
                  <a:pt x="168" y="177"/>
                  <a:pt x="177" y="213"/>
                  <a:pt x="159" y="248"/>
                </a:cubicBezTo>
                <a:cubicBezTo>
                  <a:pt x="142" y="274"/>
                  <a:pt x="106" y="283"/>
                  <a:pt x="71" y="266"/>
                </a:cubicBezTo>
                <a:close/>
                <a:moveTo>
                  <a:pt x="150" y="399"/>
                </a:moveTo>
                <a:lnTo>
                  <a:pt x="150" y="399"/>
                </a:lnTo>
                <a:cubicBezTo>
                  <a:pt x="115" y="381"/>
                  <a:pt x="115" y="381"/>
                  <a:pt x="115" y="381"/>
                </a:cubicBezTo>
                <a:cubicBezTo>
                  <a:pt x="177" y="274"/>
                  <a:pt x="177" y="274"/>
                  <a:pt x="177" y="274"/>
                </a:cubicBezTo>
                <a:lnTo>
                  <a:pt x="177" y="274"/>
                </a:lnTo>
                <a:cubicBezTo>
                  <a:pt x="213" y="292"/>
                  <a:pt x="213" y="292"/>
                  <a:pt x="213" y="292"/>
                </a:cubicBezTo>
                <a:cubicBezTo>
                  <a:pt x="248" y="310"/>
                  <a:pt x="257" y="345"/>
                  <a:pt x="239" y="381"/>
                </a:cubicBezTo>
                <a:cubicBezTo>
                  <a:pt x="222" y="408"/>
                  <a:pt x="186" y="417"/>
                  <a:pt x="150" y="399"/>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56" name="Freeform 16"/>
          <p:cNvSpPr>
            <a:spLocks noChangeArrowheads="1"/>
          </p:cNvSpPr>
          <p:nvPr/>
        </p:nvSpPr>
        <p:spPr bwMode="auto">
          <a:xfrm>
            <a:off x="1912938" y="7721600"/>
            <a:ext cx="122237" cy="134938"/>
          </a:xfrm>
          <a:custGeom>
            <a:avLst/>
            <a:gdLst>
              <a:gd name="T0" fmla="*/ 54 w 108"/>
              <a:gd name="T1" fmla="*/ 0 h 116"/>
              <a:gd name="T2" fmla="*/ 54 w 108"/>
              <a:gd name="T3" fmla="*/ 0 h 116"/>
              <a:gd name="T4" fmla="*/ 0 w 108"/>
              <a:gd name="T5" fmla="*/ 53 h 116"/>
              <a:gd name="T6" fmla="*/ 54 w 108"/>
              <a:gd name="T7" fmla="*/ 115 h 116"/>
              <a:gd name="T8" fmla="*/ 107 w 108"/>
              <a:gd name="T9" fmla="*/ 53 h 116"/>
              <a:gd name="T10" fmla="*/ 54 w 108"/>
              <a:gd name="T11" fmla="*/ 0 h 116"/>
            </a:gdLst>
            <a:ahLst/>
            <a:cxnLst>
              <a:cxn ang="0">
                <a:pos x="T0" y="T1"/>
              </a:cxn>
              <a:cxn ang="0">
                <a:pos x="T2" y="T3"/>
              </a:cxn>
              <a:cxn ang="0">
                <a:pos x="T4" y="T5"/>
              </a:cxn>
              <a:cxn ang="0">
                <a:pos x="T6" y="T7"/>
              </a:cxn>
              <a:cxn ang="0">
                <a:pos x="T8" y="T9"/>
              </a:cxn>
              <a:cxn ang="0">
                <a:pos x="T10" y="T11"/>
              </a:cxn>
            </a:cxnLst>
            <a:rect l="0" t="0" r="r" b="b"/>
            <a:pathLst>
              <a:path w="108" h="116">
                <a:moveTo>
                  <a:pt x="54" y="0"/>
                </a:moveTo>
                <a:lnTo>
                  <a:pt x="54" y="0"/>
                </a:lnTo>
                <a:cubicBezTo>
                  <a:pt x="18" y="0"/>
                  <a:pt x="0" y="26"/>
                  <a:pt x="0" y="53"/>
                </a:cubicBezTo>
                <a:cubicBezTo>
                  <a:pt x="0" y="88"/>
                  <a:pt x="18" y="115"/>
                  <a:pt x="54" y="115"/>
                </a:cubicBezTo>
                <a:cubicBezTo>
                  <a:pt x="80" y="115"/>
                  <a:pt x="107" y="88"/>
                  <a:pt x="107" y="53"/>
                </a:cubicBezTo>
                <a:cubicBezTo>
                  <a:pt x="107" y="26"/>
                  <a:pt x="80" y="0"/>
                  <a:pt x="54" y="0"/>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57" name="Freeform 17"/>
          <p:cNvSpPr>
            <a:spLocks noChangeArrowheads="1"/>
          </p:cNvSpPr>
          <p:nvPr/>
        </p:nvSpPr>
        <p:spPr bwMode="auto">
          <a:xfrm>
            <a:off x="18138775" y="6553200"/>
            <a:ext cx="330200" cy="134938"/>
          </a:xfrm>
          <a:custGeom>
            <a:avLst/>
            <a:gdLst>
              <a:gd name="T0" fmla="*/ 53 w 284"/>
              <a:gd name="T1" fmla="*/ 0 h 116"/>
              <a:gd name="T2" fmla="*/ 53 w 284"/>
              <a:gd name="T3" fmla="*/ 0 h 116"/>
              <a:gd name="T4" fmla="*/ 0 w 284"/>
              <a:gd name="T5" fmla="*/ 53 h 116"/>
              <a:gd name="T6" fmla="*/ 53 w 284"/>
              <a:gd name="T7" fmla="*/ 115 h 116"/>
              <a:gd name="T8" fmla="*/ 106 w 284"/>
              <a:gd name="T9" fmla="*/ 53 h 116"/>
              <a:gd name="T10" fmla="*/ 53 w 284"/>
              <a:gd name="T11" fmla="*/ 0 h 116"/>
              <a:gd name="T12" fmla="*/ 230 w 284"/>
              <a:gd name="T13" fmla="*/ 0 h 116"/>
              <a:gd name="T14" fmla="*/ 230 w 284"/>
              <a:gd name="T15" fmla="*/ 0 h 116"/>
              <a:gd name="T16" fmla="*/ 177 w 284"/>
              <a:gd name="T17" fmla="*/ 53 h 116"/>
              <a:gd name="T18" fmla="*/ 230 w 284"/>
              <a:gd name="T19" fmla="*/ 115 h 116"/>
              <a:gd name="T20" fmla="*/ 283 w 284"/>
              <a:gd name="T21" fmla="*/ 53 h 116"/>
              <a:gd name="T22" fmla="*/ 230 w 284"/>
              <a:gd name="T23" fmla="*/ 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4" h="116">
                <a:moveTo>
                  <a:pt x="53" y="0"/>
                </a:moveTo>
                <a:lnTo>
                  <a:pt x="53" y="0"/>
                </a:lnTo>
                <a:cubicBezTo>
                  <a:pt x="26" y="0"/>
                  <a:pt x="0" y="26"/>
                  <a:pt x="0" y="53"/>
                </a:cubicBezTo>
                <a:cubicBezTo>
                  <a:pt x="0" y="88"/>
                  <a:pt x="26" y="115"/>
                  <a:pt x="53" y="115"/>
                </a:cubicBezTo>
                <a:cubicBezTo>
                  <a:pt x="88" y="115"/>
                  <a:pt x="106" y="88"/>
                  <a:pt x="106" y="53"/>
                </a:cubicBezTo>
                <a:cubicBezTo>
                  <a:pt x="106" y="26"/>
                  <a:pt x="88" y="0"/>
                  <a:pt x="53" y="0"/>
                </a:cubicBezTo>
                <a:close/>
                <a:moveTo>
                  <a:pt x="230" y="0"/>
                </a:moveTo>
                <a:lnTo>
                  <a:pt x="230" y="0"/>
                </a:lnTo>
                <a:cubicBezTo>
                  <a:pt x="195" y="0"/>
                  <a:pt x="177" y="26"/>
                  <a:pt x="177" y="53"/>
                </a:cubicBezTo>
                <a:cubicBezTo>
                  <a:pt x="177" y="88"/>
                  <a:pt x="195" y="115"/>
                  <a:pt x="230" y="115"/>
                </a:cubicBezTo>
                <a:cubicBezTo>
                  <a:pt x="257" y="115"/>
                  <a:pt x="283" y="88"/>
                  <a:pt x="283" y="53"/>
                </a:cubicBezTo>
                <a:cubicBezTo>
                  <a:pt x="283" y="26"/>
                  <a:pt x="257" y="0"/>
                  <a:pt x="230" y="0"/>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58" name="Freeform 18"/>
          <p:cNvSpPr>
            <a:spLocks noChangeArrowheads="1"/>
          </p:cNvSpPr>
          <p:nvPr/>
        </p:nvSpPr>
        <p:spPr bwMode="auto">
          <a:xfrm>
            <a:off x="12358688" y="5316538"/>
            <a:ext cx="228600" cy="266700"/>
          </a:xfrm>
          <a:custGeom>
            <a:avLst/>
            <a:gdLst>
              <a:gd name="T0" fmla="*/ 0 w 196"/>
              <a:gd name="T1" fmla="*/ 0 h 231"/>
              <a:gd name="T2" fmla="*/ 0 w 196"/>
              <a:gd name="T3" fmla="*/ 230 h 231"/>
              <a:gd name="T4" fmla="*/ 195 w 196"/>
              <a:gd name="T5" fmla="*/ 115 h 231"/>
              <a:gd name="T6" fmla="*/ 0 w 196"/>
              <a:gd name="T7" fmla="*/ 0 h 231"/>
            </a:gdLst>
            <a:ahLst/>
            <a:cxnLst>
              <a:cxn ang="0">
                <a:pos x="T0" y="T1"/>
              </a:cxn>
              <a:cxn ang="0">
                <a:pos x="T2" y="T3"/>
              </a:cxn>
              <a:cxn ang="0">
                <a:pos x="T4" y="T5"/>
              </a:cxn>
              <a:cxn ang="0">
                <a:pos x="T6" y="T7"/>
              </a:cxn>
            </a:cxnLst>
            <a:rect l="0" t="0" r="r" b="b"/>
            <a:pathLst>
              <a:path w="196" h="231">
                <a:moveTo>
                  <a:pt x="0" y="0"/>
                </a:moveTo>
                <a:lnTo>
                  <a:pt x="0" y="230"/>
                </a:lnTo>
                <a:lnTo>
                  <a:pt x="195" y="115"/>
                </a:lnTo>
                <a:lnTo>
                  <a:pt x="0" y="0"/>
                </a:ln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59" name="Freeform 19"/>
          <p:cNvSpPr>
            <a:spLocks noChangeArrowheads="1"/>
          </p:cNvSpPr>
          <p:nvPr/>
        </p:nvSpPr>
        <p:spPr bwMode="auto">
          <a:xfrm>
            <a:off x="11172825" y="5338763"/>
            <a:ext cx="271463" cy="236537"/>
          </a:xfrm>
          <a:custGeom>
            <a:avLst/>
            <a:gdLst>
              <a:gd name="T0" fmla="*/ 0 w 231"/>
              <a:gd name="T1" fmla="*/ 204 h 205"/>
              <a:gd name="T2" fmla="*/ 230 w 231"/>
              <a:gd name="T3" fmla="*/ 204 h 205"/>
              <a:gd name="T4" fmla="*/ 115 w 231"/>
              <a:gd name="T5" fmla="*/ 0 h 205"/>
              <a:gd name="T6" fmla="*/ 0 w 231"/>
              <a:gd name="T7" fmla="*/ 204 h 205"/>
            </a:gdLst>
            <a:ahLst/>
            <a:cxnLst>
              <a:cxn ang="0">
                <a:pos x="T0" y="T1"/>
              </a:cxn>
              <a:cxn ang="0">
                <a:pos x="T2" y="T3"/>
              </a:cxn>
              <a:cxn ang="0">
                <a:pos x="T4" y="T5"/>
              </a:cxn>
              <a:cxn ang="0">
                <a:pos x="T6" y="T7"/>
              </a:cxn>
            </a:cxnLst>
            <a:rect l="0" t="0" r="r" b="b"/>
            <a:pathLst>
              <a:path w="231" h="205">
                <a:moveTo>
                  <a:pt x="0" y="204"/>
                </a:moveTo>
                <a:lnTo>
                  <a:pt x="230" y="204"/>
                </a:lnTo>
                <a:lnTo>
                  <a:pt x="115" y="0"/>
                </a:lnTo>
                <a:lnTo>
                  <a:pt x="0" y="204"/>
                </a:ln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60" name="Freeform 20"/>
          <p:cNvSpPr>
            <a:spLocks noChangeArrowheads="1"/>
          </p:cNvSpPr>
          <p:nvPr/>
        </p:nvSpPr>
        <p:spPr bwMode="auto">
          <a:xfrm>
            <a:off x="10004425" y="5338763"/>
            <a:ext cx="276225" cy="236537"/>
          </a:xfrm>
          <a:custGeom>
            <a:avLst/>
            <a:gdLst>
              <a:gd name="T0" fmla="*/ 231 w 232"/>
              <a:gd name="T1" fmla="*/ 0 h 205"/>
              <a:gd name="T2" fmla="*/ 0 w 232"/>
              <a:gd name="T3" fmla="*/ 0 h 205"/>
              <a:gd name="T4" fmla="*/ 115 w 232"/>
              <a:gd name="T5" fmla="*/ 204 h 205"/>
              <a:gd name="T6" fmla="*/ 231 w 232"/>
              <a:gd name="T7" fmla="*/ 0 h 205"/>
            </a:gdLst>
            <a:ahLst/>
            <a:cxnLst>
              <a:cxn ang="0">
                <a:pos x="T0" y="T1"/>
              </a:cxn>
              <a:cxn ang="0">
                <a:pos x="T2" y="T3"/>
              </a:cxn>
              <a:cxn ang="0">
                <a:pos x="T4" y="T5"/>
              </a:cxn>
              <a:cxn ang="0">
                <a:pos x="T6" y="T7"/>
              </a:cxn>
            </a:cxnLst>
            <a:rect l="0" t="0" r="r" b="b"/>
            <a:pathLst>
              <a:path w="232" h="205">
                <a:moveTo>
                  <a:pt x="231" y="0"/>
                </a:moveTo>
                <a:lnTo>
                  <a:pt x="0" y="0"/>
                </a:lnTo>
                <a:lnTo>
                  <a:pt x="115" y="204"/>
                </a:lnTo>
                <a:lnTo>
                  <a:pt x="231" y="0"/>
                </a:ln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61" name="Freeform 21"/>
          <p:cNvSpPr>
            <a:spLocks noChangeArrowheads="1"/>
          </p:cNvSpPr>
          <p:nvPr/>
        </p:nvSpPr>
        <p:spPr bwMode="auto">
          <a:xfrm>
            <a:off x="8863013" y="5316538"/>
            <a:ext cx="228600" cy="266700"/>
          </a:xfrm>
          <a:custGeom>
            <a:avLst/>
            <a:gdLst>
              <a:gd name="T0" fmla="*/ 194 w 195"/>
              <a:gd name="T1" fmla="*/ 0 h 231"/>
              <a:gd name="T2" fmla="*/ 194 w 195"/>
              <a:gd name="T3" fmla="*/ 230 h 231"/>
              <a:gd name="T4" fmla="*/ 0 w 195"/>
              <a:gd name="T5" fmla="*/ 115 h 231"/>
              <a:gd name="T6" fmla="*/ 194 w 195"/>
              <a:gd name="T7" fmla="*/ 0 h 231"/>
            </a:gdLst>
            <a:ahLst/>
            <a:cxnLst>
              <a:cxn ang="0">
                <a:pos x="T0" y="T1"/>
              </a:cxn>
              <a:cxn ang="0">
                <a:pos x="T2" y="T3"/>
              </a:cxn>
              <a:cxn ang="0">
                <a:pos x="T4" y="T5"/>
              </a:cxn>
              <a:cxn ang="0">
                <a:pos x="T6" y="T7"/>
              </a:cxn>
            </a:cxnLst>
            <a:rect l="0" t="0" r="r" b="b"/>
            <a:pathLst>
              <a:path w="195" h="231">
                <a:moveTo>
                  <a:pt x="194" y="0"/>
                </a:moveTo>
                <a:lnTo>
                  <a:pt x="194" y="230"/>
                </a:lnTo>
                <a:lnTo>
                  <a:pt x="0" y="115"/>
                </a:lnTo>
                <a:lnTo>
                  <a:pt x="194" y="0"/>
                </a:ln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62" name="Freeform 22"/>
          <p:cNvSpPr>
            <a:spLocks noChangeArrowheads="1"/>
          </p:cNvSpPr>
          <p:nvPr/>
        </p:nvSpPr>
        <p:spPr bwMode="auto">
          <a:xfrm>
            <a:off x="15794038" y="5354638"/>
            <a:ext cx="355600" cy="203200"/>
          </a:xfrm>
          <a:custGeom>
            <a:avLst/>
            <a:gdLst>
              <a:gd name="T0" fmla="*/ 284 w 302"/>
              <a:gd name="T1" fmla="*/ 116 h 170"/>
              <a:gd name="T2" fmla="*/ 284 w 302"/>
              <a:gd name="T3" fmla="*/ 116 h 170"/>
              <a:gd name="T4" fmla="*/ 168 w 302"/>
              <a:gd name="T5" fmla="*/ 10 h 170"/>
              <a:gd name="T6" fmla="*/ 150 w 302"/>
              <a:gd name="T7" fmla="*/ 0 h 170"/>
              <a:gd name="T8" fmla="*/ 133 w 302"/>
              <a:gd name="T9" fmla="*/ 10 h 170"/>
              <a:gd name="T10" fmla="*/ 18 w 302"/>
              <a:gd name="T11" fmla="*/ 116 h 170"/>
              <a:gd name="T12" fmla="*/ 18 w 302"/>
              <a:gd name="T13" fmla="*/ 160 h 170"/>
              <a:gd name="T14" fmla="*/ 53 w 302"/>
              <a:gd name="T15" fmla="*/ 160 h 170"/>
              <a:gd name="T16" fmla="*/ 150 w 302"/>
              <a:gd name="T17" fmla="*/ 63 h 170"/>
              <a:gd name="T18" fmla="*/ 248 w 302"/>
              <a:gd name="T19" fmla="*/ 160 h 170"/>
              <a:gd name="T20" fmla="*/ 284 w 302"/>
              <a:gd name="T21" fmla="*/ 160 h 170"/>
              <a:gd name="T22" fmla="*/ 284 w 302"/>
              <a:gd name="T23" fmla="*/ 116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2" h="170">
                <a:moveTo>
                  <a:pt x="284" y="116"/>
                </a:moveTo>
                <a:lnTo>
                  <a:pt x="284" y="116"/>
                </a:lnTo>
                <a:cubicBezTo>
                  <a:pt x="275" y="107"/>
                  <a:pt x="168" y="10"/>
                  <a:pt x="168" y="10"/>
                </a:cubicBezTo>
                <a:cubicBezTo>
                  <a:pt x="168" y="0"/>
                  <a:pt x="159" y="0"/>
                  <a:pt x="150" y="0"/>
                </a:cubicBezTo>
                <a:cubicBezTo>
                  <a:pt x="142" y="0"/>
                  <a:pt x="133" y="0"/>
                  <a:pt x="133" y="10"/>
                </a:cubicBezTo>
                <a:cubicBezTo>
                  <a:pt x="133" y="10"/>
                  <a:pt x="27" y="107"/>
                  <a:pt x="18" y="116"/>
                </a:cubicBezTo>
                <a:cubicBezTo>
                  <a:pt x="9" y="133"/>
                  <a:pt x="0" y="151"/>
                  <a:pt x="18" y="160"/>
                </a:cubicBezTo>
                <a:cubicBezTo>
                  <a:pt x="27" y="169"/>
                  <a:pt x="44" y="169"/>
                  <a:pt x="53" y="160"/>
                </a:cubicBezTo>
                <a:cubicBezTo>
                  <a:pt x="150" y="63"/>
                  <a:pt x="150" y="63"/>
                  <a:pt x="150" y="63"/>
                </a:cubicBezTo>
                <a:cubicBezTo>
                  <a:pt x="248" y="160"/>
                  <a:pt x="248" y="160"/>
                  <a:pt x="248" y="160"/>
                </a:cubicBezTo>
                <a:cubicBezTo>
                  <a:pt x="257" y="169"/>
                  <a:pt x="275" y="169"/>
                  <a:pt x="284" y="160"/>
                </a:cubicBezTo>
                <a:cubicBezTo>
                  <a:pt x="301" y="151"/>
                  <a:pt x="301" y="133"/>
                  <a:pt x="284" y="116"/>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63" name="Freeform 23"/>
          <p:cNvSpPr>
            <a:spLocks noChangeArrowheads="1"/>
          </p:cNvSpPr>
          <p:nvPr/>
        </p:nvSpPr>
        <p:spPr bwMode="auto">
          <a:xfrm>
            <a:off x="14630400" y="5346700"/>
            <a:ext cx="355600" cy="211138"/>
          </a:xfrm>
          <a:custGeom>
            <a:avLst/>
            <a:gdLst>
              <a:gd name="T0" fmla="*/ 284 w 303"/>
              <a:gd name="T1" fmla="*/ 54 h 179"/>
              <a:gd name="T2" fmla="*/ 284 w 303"/>
              <a:gd name="T3" fmla="*/ 54 h 179"/>
              <a:gd name="T4" fmla="*/ 169 w 303"/>
              <a:gd name="T5" fmla="*/ 169 h 179"/>
              <a:gd name="T6" fmla="*/ 151 w 303"/>
              <a:gd name="T7" fmla="*/ 178 h 179"/>
              <a:gd name="T8" fmla="*/ 134 w 303"/>
              <a:gd name="T9" fmla="*/ 169 h 179"/>
              <a:gd name="T10" fmla="*/ 19 w 303"/>
              <a:gd name="T11" fmla="*/ 54 h 179"/>
              <a:gd name="T12" fmla="*/ 19 w 303"/>
              <a:gd name="T13" fmla="*/ 19 h 179"/>
              <a:gd name="T14" fmla="*/ 54 w 303"/>
              <a:gd name="T15" fmla="*/ 19 h 179"/>
              <a:gd name="T16" fmla="*/ 151 w 303"/>
              <a:gd name="T17" fmla="*/ 107 h 179"/>
              <a:gd name="T18" fmla="*/ 248 w 303"/>
              <a:gd name="T19" fmla="*/ 19 h 179"/>
              <a:gd name="T20" fmla="*/ 284 w 303"/>
              <a:gd name="T21" fmla="*/ 19 h 179"/>
              <a:gd name="T22" fmla="*/ 284 w 303"/>
              <a:gd name="T23" fmla="*/ 54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3" h="179">
                <a:moveTo>
                  <a:pt x="284" y="54"/>
                </a:moveTo>
                <a:lnTo>
                  <a:pt x="284" y="54"/>
                </a:lnTo>
                <a:cubicBezTo>
                  <a:pt x="275" y="72"/>
                  <a:pt x="169" y="169"/>
                  <a:pt x="169" y="169"/>
                </a:cubicBezTo>
                <a:cubicBezTo>
                  <a:pt x="169" y="178"/>
                  <a:pt x="160" y="178"/>
                  <a:pt x="151" y="178"/>
                </a:cubicBezTo>
                <a:cubicBezTo>
                  <a:pt x="142" y="178"/>
                  <a:pt x="134" y="178"/>
                  <a:pt x="134" y="169"/>
                </a:cubicBezTo>
                <a:cubicBezTo>
                  <a:pt x="134" y="169"/>
                  <a:pt x="27" y="72"/>
                  <a:pt x="19" y="54"/>
                </a:cubicBezTo>
                <a:cubicBezTo>
                  <a:pt x="10" y="44"/>
                  <a:pt x="0" y="28"/>
                  <a:pt x="19" y="19"/>
                </a:cubicBezTo>
                <a:cubicBezTo>
                  <a:pt x="27" y="9"/>
                  <a:pt x="45" y="0"/>
                  <a:pt x="54" y="19"/>
                </a:cubicBezTo>
                <a:cubicBezTo>
                  <a:pt x="151" y="107"/>
                  <a:pt x="151" y="107"/>
                  <a:pt x="151" y="107"/>
                </a:cubicBezTo>
                <a:cubicBezTo>
                  <a:pt x="248" y="19"/>
                  <a:pt x="248" y="19"/>
                  <a:pt x="248" y="19"/>
                </a:cubicBezTo>
                <a:cubicBezTo>
                  <a:pt x="257" y="0"/>
                  <a:pt x="275" y="9"/>
                  <a:pt x="284" y="19"/>
                </a:cubicBezTo>
                <a:cubicBezTo>
                  <a:pt x="302" y="28"/>
                  <a:pt x="302" y="44"/>
                  <a:pt x="284" y="54"/>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64" name="Freeform 24"/>
          <p:cNvSpPr>
            <a:spLocks noChangeArrowheads="1"/>
          </p:cNvSpPr>
          <p:nvPr/>
        </p:nvSpPr>
        <p:spPr bwMode="auto">
          <a:xfrm>
            <a:off x="17035463" y="5283200"/>
            <a:ext cx="211137" cy="347663"/>
          </a:xfrm>
          <a:custGeom>
            <a:avLst/>
            <a:gdLst>
              <a:gd name="T0" fmla="*/ 54 w 179"/>
              <a:gd name="T1" fmla="*/ 9 h 294"/>
              <a:gd name="T2" fmla="*/ 54 w 179"/>
              <a:gd name="T3" fmla="*/ 9 h 294"/>
              <a:gd name="T4" fmla="*/ 169 w 179"/>
              <a:gd name="T5" fmla="*/ 125 h 294"/>
              <a:gd name="T6" fmla="*/ 178 w 179"/>
              <a:gd name="T7" fmla="*/ 142 h 294"/>
              <a:gd name="T8" fmla="*/ 169 w 179"/>
              <a:gd name="T9" fmla="*/ 169 h 294"/>
              <a:gd name="T10" fmla="*/ 54 w 179"/>
              <a:gd name="T11" fmla="*/ 284 h 294"/>
              <a:gd name="T12" fmla="*/ 9 w 179"/>
              <a:gd name="T13" fmla="*/ 284 h 294"/>
              <a:gd name="T14" fmla="*/ 9 w 179"/>
              <a:gd name="T15" fmla="*/ 240 h 294"/>
              <a:gd name="T16" fmla="*/ 107 w 179"/>
              <a:gd name="T17" fmla="*/ 142 h 294"/>
              <a:gd name="T18" fmla="*/ 9 w 179"/>
              <a:gd name="T19" fmla="*/ 44 h 294"/>
              <a:gd name="T20" fmla="*/ 9 w 179"/>
              <a:gd name="T21" fmla="*/ 9 h 294"/>
              <a:gd name="T22" fmla="*/ 54 w 179"/>
              <a:gd name="T23" fmla="*/ 9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9" h="294">
                <a:moveTo>
                  <a:pt x="54" y="9"/>
                </a:moveTo>
                <a:lnTo>
                  <a:pt x="54" y="9"/>
                </a:lnTo>
                <a:cubicBezTo>
                  <a:pt x="62" y="18"/>
                  <a:pt x="169" y="125"/>
                  <a:pt x="169" y="125"/>
                </a:cubicBezTo>
                <a:cubicBezTo>
                  <a:pt x="169" y="134"/>
                  <a:pt x="178" y="142"/>
                  <a:pt x="178" y="142"/>
                </a:cubicBezTo>
                <a:cubicBezTo>
                  <a:pt x="178" y="151"/>
                  <a:pt x="169" y="160"/>
                  <a:pt x="169" y="169"/>
                </a:cubicBezTo>
                <a:cubicBezTo>
                  <a:pt x="169" y="169"/>
                  <a:pt x="62" y="275"/>
                  <a:pt x="54" y="284"/>
                </a:cubicBezTo>
                <a:cubicBezTo>
                  <a:pt x="44" y="293"/>
                  <a:pt x="27" y="293"/>
                  <a:pt x="9" y="284"/>
                </a:cubicBezTo>
                <a:cubicBezTo>
                  <a:pt x="0" y="275"/>
                  <a:pt x="0" y="257"/>
                  <a:pt x="9" y="240"/>
                </a:cubicBezTo>
                <a:cubicBezTo>
                  <a:pt x="107" y="142"/>
                  <a:pt x="107" y="142"/>
                  <a:pt x="107" y="142"/>
                </a:cubicBezTo>
                <a:cubicBezTo>
                  <a:pt x="9" y="44"/>
                  <a:pt x="9" y="44"/>
                  <a:pt x="9" y="44"/>
                </a:cubicBezTo>
                <a:cubicBezTo>
                  <a:pt x="0" y="36"/>
                  <a:pt x="0" y="18"/>
                  <a:pt x="9" y="9"/>
                </a:cubicBezTo>
                <a:cubicBezTo>
                  <a:pt x="27" y="0"/>
                  <a:pt x="44" y="0"/>
                  <a:pt x="54" y="9"/>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65" name="Freeform 25"/>
          <p:cNvSpPr>
            <a:spLocks noChangeArrowheads="1"/>
          </p:cNvSpPr>
          <p:nvPr/>
        </p:nvSpPr>
        <p:spPr bwMode="auto">
          <a:xfrm>
            <a:off x="13535025" y="5283200"/>
            <a:ext cx="206375" cy="347663"/>
          </a:xfrm>
          <a:custGeom>
            <a:avLst/>
            <a:gdLst>
              <a:gd name="T0" fmla="*/ 123 w 177"/>
              <a:gd name="T1" fmla="*/ 9 h 294"/>
              <a:gd name="T2" fmla="*/ 123 w 177"/>
              <a:gd name="T3" fmla="*/ 9 h 294"/>
              <a:gd name="T4" fmla="*/ 8 w 177"/>
              <a:gd name="T5" fmla="*/ 125 h 294"/>
              <a:gd name="T6" fmla="*/ 0 w 177"/>
              <a:gd name="T7" fmla="*/ 142 h 294"/>
              <a:gd name="T8" fmla="*/ 8 w 177"/>
              <a:gd name="T9" fmla="*/ 169 h 294"/>
              <a:gd name="T10" fmla="*/ 123 w 177"/>
              <a:gd name="T11" fmla="*/ 284 h 294"/>
              <a:gd name="T12" fmla="*/ 167 w 177"/>
              <a:gd name="T13" fmla="*/ 284 h 294"/>
              <a:gd name="T14" fmla="*/ 167 w 177"/>
              <a:gd name="T15" fmla="*/ 240 h 294"/>
              <a:gd name="T16" fmla="*/ 70 w 177"/>
              <a:gd name="T17" fmla="*/ 142 h 294"/>
              <a:gd name="T18" fmla="*/ 167 w 177"/>
              <a:gd name="T19" fmla="*/ 44 h 294"/>
              <a:gd name="T20" fmla="*/ 167 w 177"/>
              <a:gd name="T21" fmla="*/ 9 h 294"/>
              <a:gd name="T22" fmla="*/ 123 w 177"/>
              <a:gd name="T23" fmla="*/ 9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77" h="294">
                <a:moveTo>
                  <a:pt x="123" y="9"/>
                </a:moveTo>
                <a:lnTo>
                  <a:pt x="123" y="9"/>
                </a:lnTo>
                <a:cubicBezTo>
                  <a:pt x="114" y="18"/>
                  <a:pt x="8" y="125"/>
                  <a:pt x="8" y="125"/>
                </a:cubicBezTo>
                <a:cubicBezTo>
                  <a:pt x="8" y="134"/>
                  <a:pt x="0" y="142"/>
                  <a:pt x="0" y="142"/>
                </a:cubicBezTo>
                <a:cubicBezTo>
                  <a:pt x="0" y="151"/>
                  <a:pt x="8" y="160"/>
                  <a:pt x="8" y="169"/>
                </a:cubicBezTo>
                <a:cubicBezTo>
                  <a:pt x="8" y="169"/>
                  <a:pt x="114" y="275"/>
                  <a:pt x="123" y="284"/>
                </a:cubicBezTo>
                <a:cubicBezTo>
                  <a:pt x="132" y="293"/>
                  <a:pt x="150" y="293"/>
                  <a:pt x="167" y="284"/>
                </a:cubicBezTo>
                <a:cubicBezTo>
                  <a:pt x="176" y="275"/>
                  <a:pt x="176" y="257"/>
                  <a:pt x="167" y="240"/>
                </a:cubicBezTo>
                <a:cubicBezTo>
                  <a:pt x="70" y="142"/>
                  <a:pt x="70" y="142"/>
                  <a:pt x="70" y="142"/>
                </a:cubicBezTo>
                <a:cubicBezTo>
                  <a:pt x="167" y="44"/>
                  <a:pt x="167" y="44"/>
                  <a:pt x="167" y="44"/>
                </a:cubicBezTo>
                <a:cubicBezTo>
                  <a:pt x="176" y="36"/>
                  <a:pt x="176" y="18"/>
                  <a:pt x="167" y="9"/>
                </a:cubicBezTo>
                <a:cubicBezTo>
                  <a:pt x="150" y="0"/>
                  <a:pt x="132" y="0"/>
                  <a:pt x="123" y="9"/>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66" name="Freeform 26"/>
          <p:cNvSpPr>
            <a:spLocks noChangeArrowheads="1"/>
          </p:cNvSpPr>
          <p:nvPr/>
        </p:nvSpPr>
        <p:spPr bwMode="auto">
          <a:xfrm>
            <a:off x="13360400" y="6472238"/>
            <a:ext cx="563563" cy="288925"/>
          </a:xfrm>
          <a:custGeom>
            <a:avLst/>
            <a:gdLst>
              <a:gd name="T0" fmla="*/ 363 w 479"/>
              <a:gd name="T1" fmla="*/ 247 h 248"/>
              <a:gd name="T2" fmla="*/ 363 w 479"/>
              <a:gd name="T3" fmla="*/ 168 h 248"/>
              <a:gd name="T4" fmla="*/ 0 w 479"/>
              <a:gd name="T5" fmla="*/ 168 h 248"/>
              <a:gd name="T6" fmla="*/ 0 w 479"/>
              <a:gd name="T7" fmla="*/ 79 h 248"/>
              <a:gd name="T8" fmla="*/ 363 w 479"/>
              <a:gd name="T9" fmla="*/ 79 h 248"/>
              <a:gd name="T10" fmla="*/ 363 w 479"/>
              <a:gd name="T11" fmla="*/ 0 h 248"/>
              <a:gd name="T12" fmla="*/ 478 w 479"/>
              <a:gd name="T13" fmla="*/ 124 h 248"/>
              <a:gd name="T14" fmla="*/ 363 w 479"/>
              <a:gd name="T15" fmla="*/ 247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79" h="248">
                <a:moveTo>
                  <a:pt x="363" y="247"/>
                </a:moveTo>
                <a:lnTo>
                  <a:pt x="363" y="168"/>
                </a:lnTo>
                <a:lnTo>
                  <a:pt x="0" y="168"/>
                </a:lnTo>
                <a:lnTo>
                  <a:pt x="0" y="79"/>
                </a:lnTo>
                <a:lnTo>
                  <a:pt x="363" y="79"/>
                </a:lnTo>
                <a:lnTo>
                  <a:pt x="363" y="0"/>
                </a:lnTo>
                <a:lnTo>
                  <a:pt x="478" y="124"/>
                </a:lnTo>
                <a:lnTo>
                  <a:pt x="363" y="247"/>
                </a:ln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67" name="Freeform 27"/>
          <p:cNvSpPr>
            <a:spLocks noChangeArrowheads="1"/>
          </p:cNvSpPr>
          <p:nvPr/>
        </p:nvSpPr>
        <p:spPr bwMode="auto">
          <a:xfrm>
            <a:off x="9856788" y="6472238"/>
            <a:ext cx="563562" cy="288925"/>
          </a:xfrm>
          <a:custGeom>
            <a:avLst/>
            <a:gdLst>
              <a:gd name="T0" fmla="*/ 116 w 480"/>
              <a:gd name="T1" fmla="*/ 247 h 248"/>
              <a:gd name="T2" fmla="*/ 116 w 480"/>
              <a:gd name="T3" fmla="*/ 168 h 248"/>
              <a:gd name="T4" fmla="*/ 479 w 480"/>
              <a:gd name="T5" fmla="*/ 168 h 248"/>
              <a:gd name="T6" fmla="*/ 479 w 480"/>
              <a:gd name="T7" fmla="*/ 79 h 248"/>
              <a:gd name="T8" fmla="*/ 116 w 480"/>
              <a:gd name="T9" fmla="*/ 79 h 248"/>
              <a:gd name="T10" fmla="*/ 116 w 480"/>
              <a:gd name="T11" fmla="*/ 0 h 248"/>
              <a:gd name="T12" fmla="*/ 0 w 480"/>
              <a:gd name="T13" fmla="*/ 124 h 248"/>
              <a:gd name="T14" fmla="*/ 116 w 480"/>
              <a:gd name="T15" fmla="*/ 247 h 24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80" h="248">
                <a:moveTo>
                  <a:pt x="116" y="247"/>
                </a:moveTo>
                <a:lnTo>
                  <a:pt x="116" y="168"/>
                </a:lnTo>
                <a:lnTo>
                  <a:pt x="479" y="168"/>
                </a:lnTo>
                <a:lnTo>
                  <a:pt x="479" y="79"/>
                </a:lnTo>
                <a:lnTo>
                  <a:pt x="116" y="79"/>
                </a:lnTo>
                <a:lnTo>
                  <a:pt x="116" y="0"/>
                </a:lnTo>
                <a:lnTo>
                  <a:pt x="0" y="124"/>
                </a:lnTo>
                <a:lnTo>
                  <a:pt x="116" y="247"/>
                </a:ln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68" name="Freeform 28"/>
          <p:cNvSpPr>
            <a:spLocks noChangeArrowheads="1"/>
          </p:cNvSpPr>
          <p:nvPr/>
        </p:nvSpPr>
        <p:spPr bwMode="auto">
          <a:xfrm>
            <a:off x="11160125" y="6337300"/>
            <a:ext cx="292100" cy="576263"/>
          </a:xfrm>
          <a:custGeom>
            <a:avLst/>
            <a:gdLst>
              <a:gd name="T0" fmla="*/ 248 w 249"/>
              <a:gd name="T1" fmla="*/ 363 h 489"/>
              <a:gd name="T2" fmla="*/ 169 w 249"/>
              <a:gd name="T3" fmla="*/ 363 h 489"/>
              <a:gd name="T4" fmla="*/ 169 w 249"/>
              <a:gd name="T5" fmla="*/ 0 h 489"/>
              <a:gd name="T6" fmla="*/ 79 w 249"/>
              <a:gd name="T7" fmla="*/ 0 h 489"/>
              <a:gd name="T8" fmla="*/ 79 w 249"/>
              <a:gd name="T9" fmla="*/ 363 h 489"/>
              <a:gd name="T10" fmla="*/ 0 w 249"/>
              <a:gd name="T11" fmla="*/ 363 h 489"/>
              <a:gd name="T12" fmla="*/ 124 w 249"/>
              <a:gd name="T13" fmla="*/ 488 h 489"/>
              <a:gd name="T14" fmla="*/ 248 w 249"/>
              <a:gd name="T15" fmla="*/ 363 h 4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9" h="489">
                <a:moveTo>
                  <a:pt x="248" y="363"/>
                </a:moveTo>
                <a:lnTo>
                  <a:pt x="169" y="363"/>
                </a:lnTo>
                <a:lnTo>
                  <a:pt x="169" y="0"/>
                </a:lnTo>
                <a:lnTo>
                  <a:pt x="79" y="0"/>
                </a:lnTo>
                <a:lnTo>
                  <a:pt x="79" y="363"/>
                </a:lnTo>
                <a:lnTo>
                  <a:pt x="0" y="363"/>
                </a:lnTo>
                <a:lnTo>
                  <a:pt x="124" y="488"/>
                </a:lnTo>
                <a:lnTo>
                  <a:pt x="248" y="363"/>
                </a:ln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69" name="Freeform 29"/>
          <p:cNvSpPr>
            <a:spLocks noChangeArrowheads="1"/>
          </p:cNvSpPr>
          <p:nvPr/>
        </p:nvSpPr>
        <p:spPr bwMode="auto">
          <a:xfrm>
            <a:off x="12328525" y="6337300"/>
            <a:ext cx="292100" cy="576263"/>
          </a:xfrm>
          <a:custGeom>
            <a:avLst/>
            <a:gdLst>
              <a:gd name="T0" fmla="*/ 248 w 249"/>
              <a:gd name="T1" fmla="*/ 116 h 489"/>
              <a:gd name="T2" fmla="*/ 169 w 249"/>
              <a:gd name="T3" fmla="*/ 116 h 489"/>
              <a:gd name="T4" fmla="*/ 169 w 249"/>
              <a:gd name="T5" fmla="*/ 488 h 489"/>
              <a:gd name="T6" fmla="*/ 80 w 249"/>
              <a:gd name="T7" fmla="*/ 488 h 489"/>
              <a:gd name="T8" fmla="*/ 80 w 249"/>
              <a:gd name="T9" fmla="*/ 116 h 489"/>
              <a:gd name="T10" fmla="*/ 0 w 249"/>
              <a:gd name="T11" fmla="*/ 116 h 489"/>
              <a:gd name="T12" fmla="*/ 125 w 249"/>
              <a:gd name="T13" fmla="*/ 0 h 489"/>
              <a:gd name="T14" fmla="*/ 248 w 249"/>
              <a:gd name="T15" fmla="*/ 116 h 4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9" h="489">
                <a:moveTo>
                  <a:pt x="248" y="116"/>
                </a:moveTo>
                <a:lnTo>
                  <a:pt x="169" y="116"/>
                </a:lnTo>
                <a:lnTo>
                  <a:pt x="169" y="488"/>
                </a:lnTo>
                <a:lnTo>
                  <a:pt x="80" y="488"/>
                </a:lnTo>
                <a:lnTo>
                  <a:pt x="80" y="116"/>
                </a:lnTo>
                <a:lnTo>
                  <a:pt x="0" y="116"/>
                </a:lnTo>
                <a:lnTo>
                  <a:pt x="125" y="0"/>
                </a:lnTo>
                <a:lnTo>
                  <a:pt x="248" y="116"/>
                </a:ln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70" name="Freeform 30"/>
          <p:cNvSpPr>
            <a:spLocks noChangeArrowheads="1"/>
          </p:cNvSpPr>
          <p:nvPr/>
        </p:nvSpPr>
        <p:spPr bwMode="auto">
          <a:xfrm>
            <a:off x="18046700" y="7523163"/>
            <a:ext cx="520700" cy="533400"/>
          </a:xfrm>
          <a:custGeom>
            <a:avLst/>
            <a:gdLst>
              <a:gd name="T0" fmla="*/ 222 w 444"/>
              <a:gd name="T1" fmla="*/ 0 h 454"/>
              <a:gd name="T2" fmla="*/ 222 w 444"/>
              <a:gd name="T3" fmla="*/ 0 h 454"/>
              <a:gd name="T4" fmla="*/ 0 w 444"/>
              <a:gd name="T5" fmla="*/ 222 h 454"/>
              <a:gd name="T6" fmla="*/ 222 w 444"/>
              <a:gd name="T7" fmla="*/ 453 h 454"/>
              <a:gd name="T8" fmla="*/ 443 w 444"/>
              <a:gd name="T9" fmla="*/ 222 h 454"/>
              <a:gd name="T10" fmla="*/ 222 w 444"/>
              <a:gd name="T11" fmla="*/ 0 h 454"/>
            </a:gdLst>
            <a:ahLst/>
            <a:cxnLst>
              <a:cxn ang="0">
                <a:pos x="T0" y="T1"/>
              </a:cxn>
              <a:cxn ang="0">
                <a:pos x="T2" y="T3"/>
              </a:cxn>
              <a:cxn ang="0">
                <a:pos x="T4" y="T5"/>
              </a:cxn>
              <a:cxn ang="0">
                <a:pos x="T6" y="T7"/>
              </a:cxn>
              <a:cxn ang="0">
                <a:pos x="T8" y="T9"/>
              </a:cxn>
              <a:cxn ang="0">
                <a:pos x="T10" y="T11"/>
              </a:cxn>
            </a:cxnLst>
            <a:rect l="0" t="0" r="r" b="b"/>
            <a:pathLst>
              <a:path w="444" h="454">
                <a:moveTo>
                  <a:pt x="222" y="0"/>
                </a:moveTo>
                <a:lnTo>
                  <a:pt x="222" y="0"/>
                </a:lnTo>
                <a:cubicBezTo>
                  <a:pt x="35" y="0"/>
                  <a:pt x="0" y="45"/>
                  <a:pt x="0" y="222"/>
                </a:cubicBezTo>
                <a:cubicBezTo>
                  <a:pt x="0" y="408"/>
                  <a:pt x="35" y="453"/>
                  <a:pt x="222" y="453"/>
                </a:cubicBezTo>
                <a:cubicBezTo>
                  <a:pt x="407" y="453"/>
                  <a:pt x="443" y="408"/>
                  <a:pt x="443" y="222"/>
                </a:cubicBezTo>
                <a:cubicBezTo>
                  <a:pt x="443" y="45"/>
                  <a:pt x="407" y="0"/>
                  <a:pt x="222" y="0"/>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71" name="Freeform 31"/>
          <p:cNvSpPr>
            <a:spLocks noChangeArrowheads="1"/>
          </p:cNvSpPr>
          <p:nvPr/>
        </p:nvSpPr>
        <p:spPr bwMode="auto">
          <a:xfrm>
            <a:off x="14673263" y="6319838"/>
            <a:ext cx="266700" cy="588962"/>
          </a:xfrm>
          <a:custGeom>
            <a:avLst/>
            <a:gdLst>
              <a:gd name="T0" fmla="*/ 115 w 231"/>
              <a:gd name="T1" fmla="*/ 0 h 498"/>
              <a:gd name="T2" fmla="*/ 0 w 231"/>
              <a:gd name="T3" fmla="*/ 187 h 498"/>
              <a:gd name="T4" fmla="*/ 230 w 231"/>
              <a:gd name="T5" fmla="*/ 187 h 498"/>
              <a:gd name="T6" fmla="*/ 115 w 231"/>
              <a:gd name="T7" fmla="*/ 0 h 498"/>
              <a:gd name="T8" fmla="*/ 115 w 231"/>
              <a:gd name="T9" fmla="*/ 497 h 498"/>
              <a:gd name="T10" fmla="*/ 230 w 231"/>
              <a:gd name="T11" fmla="*/ 319 h 498"/>
              <a:gd name="T12" fmla="*/ 0 w 231"/>
              <a:gd name="T13" fmla="*/ 319 h 498"/>
              <a:gd name="T14" fmla="*/ 115 w 231"/>
              <a:gd name="T15" fmla="*/ 497 h 4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31" h="498">
                <a:moveTo>
                  <a:pt x="115" y="0"/>
                </a:moveTo>
                <a:lnTo>
                  <a:pt x="0" y="187"/>
                </a:lnTo>
                <a:lnTo>
                  <a:pt x="230" y="187"/>
                </a:lnTo>
                <a:lnTo>
                  <a:pt x="115" y="0"/>
                </a:lnTo>
                <a:close/>
                <a:moveTo>
                  <a:pt x="115" y="497"/>
                </a:moveTo>
                <a:lnTo>
                  <a:pt x="230" y="319"/>
                </a:lnTo>
                <a:lnTo>
                  <a:pt x="0" y="319"/>
                </a:lnTo>
                <a:lnTo>
                  <a:pt x="115" y="497"/>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72" name="Freeform 32"/>
          <p:cNvSpPr>
            <a:spLocks noChangeArrowheads="1"/>
          </p:cNvSpPr>
          <p:nvPr/>
        </p:nvSpPr>
        <p:spPr bwMode="auto">
          <a:xfrm>
            <a:off x="7532688" y="4013200"/>
            <a:ext cx="546100" cy="554038"/>
          </a:xfrm>
          <a:custGeom>
            <a:avLst/>
            <a:gdLst>
              <a:gd name="T0" fmla="*/ 425 w 462"/>
              <a:gd name="T1" fmla="*/ 354 h 470"/>
              <a:gd name="T2" fmla="*/ 425 w 462"/>
              <a:gd name="T3" fmla="*/ 354 h 470"/>
              <a:gd name="T4" fmla="*/ 425 w 462"/>
              <a:gd name="T5" fmla="*/ 292 h 470"/>
              <a:gd name="T6" fmla="*/ 346 w 462"/>
              <a:gd name="T7" fmla="*/ 212 h 470"/>
              <a:gd name="T8" fmla="*/ 293 w 462"/>
              <a:gd name="T9" fmla="*/ 212 h 470"/>
              <a:gd name="T10" fmla="*/ 257 w 462"/>
              <a:gd name="T11" fmla="*/ 185 h 470"/>
              <a:gd name="T12" fmla="*/ 257 w 462"/>
              <a:gd name="T13" fmla="*/ 114 h 470"/>
              <a:gd name="T14" fmla="*/ 293 w 462"/>
              <a:gd name="T15" fmla="*/ 61 h 470"/>
              <a:gd name="T16" fmla="*/ 231 w 462"/>
              <a:gd name="T17" fmla="*/ 0 h 470"/>
              <a:gd name="T18" fmla="*/ 169 w 462"/>
              <a:gd name="T19" fmla="*/ 61 h 470"/>
              <a:gd name="T20" fmla="*/ 204 w 462"/>
              <a:gd name="T21" fmla="*/ 114 h 470"/>
              <a:gd name="T22" fmla="*/ 204 w 462"/>
              <a:gd name="T23" fmla="*/ 185 h 470"/>
              <a:gd name="T24" fmla="*/ 169 w 462"/>
              <a:gd name="T25" fmla="*/ 212 h 470"/>
              <a:gd name="T26" fmla="*/ 115 w 462"/>
              <a:gd name="T27" fmla="*/ 212 h 470"/>
              <a:gd name="T28" fmla="*/ 36 w 462"/>
              <a:gd name="T29" fmla="*/ 292 h 470"/>
              <a:gd name="T30" fmla="*/ 36 w 462"/>
              <a:gd name="T31" fmla="*/ 354 h 470"/>
              <a:gd name="T32" fmla="*/ 0 w 462"/>
              <a:gd name="T33" fmla="*/ 407 h 470"/>
              <a:gd name="T34" fmla="*/ 53 w 462"/>
              <a:gd name="T35" fmla="*/ 469 h 470"/>
              <a:gd name="T36" fmla="*/ 115 w 462"/>
              <a:gd name="T37" fmla="*/ 407 h 470"/>
              <a:gd name="T38" fmla="*/ 80 w 462"/>
              <a:gd name="T39" fmla="*/ 354 h 470"/>
              <a:gd name="T40" fmla="*/ 80 w 462"/>
              <a:gd name="T41" fmla="*/ 292 h 470"/>
              <a:gd name="T42" fmla="*/ 115 w 462"/>
              <a:gd name="T43" fmla="*/ 257 h 470"/>
              <a:gd name="T44" fmla="*/ 169 w 462"/>
              <a:gd name="T45" fmla="*/ 257 h 470"/>
              <a:gd name="T46" fmla="*/ 204 w 462"/>
              <a:gd name="T47" fmla="*/ 248 h 470"/>
              <a:gd name="T48" fmla="*/ 204 w 462"/>
              <a:gd name="T49" fmla="*/ 354 h 470"/>
              <a:gd name="T50" fmla="*/ 169 w 462"/>
              <a:gd name="T51" fmla="*/ 407 h 470"/>
              <a:gd name="T52" fmla="*/ 231 w 462"/>
              <a:gd name="T53" fmla="*/ 469 h 470"/>
              <a:gd name="T54" fmla="*/ 293 w 462"/>
              <a:gd name="T55" fmla="*/ 407 h 470"/>
              <a:gd name="T56" fmla="*/ 257 w 462"/>
              <a:gd name="T57" fmla="*/ 354 h 470"/>
              <a:gd name="T58" fmla="*/ 257 w 462"/>
              <a:gd name="T59" fmla="*/ 248 h 470"/>
              <a:gd name="T60" fmla="*/ 293 w 462"/>
              <a:gd name="T61" fmla="*/ 257 h 470"/>
              <a:gd name="T62" fmla="*/ 346 w 462"/>
              <a:gd name="T63" fmla="*/ 257 h 470"/>
              <a:gd name="T64" fmla="*/ 381 w 462"/>
              <a:gd name="T65" fmla="*/ 292 h 470"/>
              <a:gd name="T66" fmla="*/ 381 w 462"/>
              <a:gd name="T67" fmla="*/ 354 h 470"/>
              <a:gd name="T68" fmla="*/ 346 w 462"/>
              <a:gd name="T69" fmla="*/ 407 h 470"/>
              <a:gd name="T70" fmla="*/ 408 w 462"/>
              <a:gd name="T71" fmla="*/ 469 h 470"/>
              <a:gd name="T72" fmla="*/ 461 w 462"/>
              <a:gd name="T73" fmla="*/ 407 h 470"/>
              <a:gd name="T74" fmla="*/ 425 w 462"/>
              <a:gd name="T75" fmla="*/ 354 h 470"/>
              <a:gd name="T76" fmla="*/ 89 w 462"/>
              <a:gd name="T77" fmla="*/ 407 h 470"/>
              <a:gd name="T78" fmla="*/ 89 w 462"/>
              <a:gd name="T79" fmla="*/ 407 h 470"/>
              <a:gd name="T80" fmla="*/ 53 w 462"/>
              <a:gd name="T81" fmla="*/ 442 h 470"/>
              <a:gd name="T82" fmla="*/ 18 w 462"/>
              <a:gd name="T83" fmla="*/ 407 h 470"/>
              <a:gd name="T84" fmla="*/ 53 w 462"/>
              <a:gd name="T85" fmla="*/ 372 h 470"/>
              <a:gd name="T86" fmla="*/ 89 w 462"/>
              <a:gd name="T87" fmla="*/ 407 h 470"/>
              <a:gd name="T88" fmla="*/ 196 w 462"/>
              <a:gd name="T89" fmla="*/ 61 h 470"/>
              <a:gd name="T90" fmla="*/ 196 w 462"/>
              <a:gd name="T91" fmla="*/ 61 h 470"/>
              <a:gd name="T92" fmla="*/ 231 w 462"/>
              <a:gd name="T93" fmla="*/ 26 h 470"/>
              <a:gd name="T94" fmla="*/ 266 w 462"/>
              <a:gd name="T95" fmla="*/ 61 h 470"/>
              <a:gd name="T96" fmla="*/ 231 w 462"/>
              <a:gd name="T97" fmla="*/ 97 h 470"/>
              <a:gd name="T98" fmla="*/ 196 w 462"/>
              <a:gd name="T99" fmla="*/ 61 h 470"/>
              <a:gd name="T100" fmla="*/ 266 w 462"/>
              <a:gd name="T101" fmla="*/ 407 h 470"/>
              <a:gd name="T102" fmla="*/ 266 w 462"/>
              <a:gd name="T103" fmla="*/ 407 h 470"/>
              <a:gd name="T104" fmla="*/ 231 w 462"/>
              <a:gd name="T105" fmla="*/ 442 h 470"/>
              <a:gd name="T106" fmla="*/ 196 w 462"/>
              <a:gd name="T107" fmla="*/ 407 h 470"/>
              <a:gd name="T108" fmla="*/ 231 w 462"/>
              <a:gd name="T109" fmla="*/ 372 h 470"/>
              <a:gd name="T110" fmla="*/ 266 w 462"/>
              <a:gd name="T111" fmla="*/ 407 h 470"/>
              <a:gd name="T112" fmla="*/ 408 w 462"/>
              <a:gd name="T113" fmla="*/ 442 h 470"/>
              <a:gd name="T114" fmla="*/ 408 w 462"/>
              <a:gd name="T115" fmla="*/ 442 h 470"/>
              <a:gd name="T116" fmla="*/ 372 w 462"/>
              <a:gd name="T117" fmla="*/ 407 h 470"/>
              <a:gd name="T118" fmla="*/ 408 w 462"/>
              <a:gd name="T119" fmla="*/ 372 h 470"/>
              <a:gd name="T120" fmla="*/ 434 w 462"/>
              <a:gd name="T121" fmla="*/ 407 h 470"/>
              <a:gd name="T122" fmla="*/ 408 w 462"/>
              <a:gd name="T123" fmla="*/ 442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2" h="470">
                <a:moveTo>
                  <a:pt x="425" y="354"/>
                </a:moveTo>
                <a:lnTo>
                  <a:pt x="425" y="354"/>
                </a:lnTo>
                <a:cubicBezTo>
                  <a:pt x="425" y="292"/>
                  <a:pt x="425" y="292"/>
                  <a:pt x="425" y="292"/>
                </a:cubicBezTo>
                <a:cubicBezTo>
                  <a:pt x="425" y="257"/>
                  <a:pt x="408" y="212"/>
                  <a:pt x="346" y="212"/>
                </a:cubicBezTo>
                <a:cubicBezTo>
                  <a:pt x="293" y="212"/>
                  <a:pt x="293" y="212"/>
                  <a:pt x="293" y="212"/>
                </a:cubicBezTo>
                <a:cubicBezTo>
                  <a:pt x="257" y="212"/>
                  <a:pt x="257" y="195"/>
                  <a:pt x="257" y="185"/>
                </a:cubicBezTo>
                <a:cubicBezTo>
                  <a:pt x="257" y="114"/>
                  <a:pt x="257" y="114"/>
                  <a:pt x="257" y="114"/>
                </a:cubicBezTo>
                <a:cubicBezTo>
                  <a:pt x="275" y="106"/>
                  <a:pt x="293" y="88"/>
                  <a:pt x="293" y="61"/>
                </a:cubicBezTo>
                <a:cubicBezTo>
                  <a:pt x="293" y="26"/>
                  <a:pt x="266" y="0"/>
                  <a:pt x="231" y="0"/>
                </a:cubicBezTo>
                <a:cubicBezTo>
                  <a:pt x="196" y="0"/>
                  <a:pt x="169" y="26"/>
                  <a:pt x="169" y="61"/>
                </a:cubicBezTo>
                <a:cubicBezTo>
                  <a:pt x="169" y="88"/>
                  <a:pt x="186" y="106"/>
                  <a:pt x="204" y="114"/>
                </a:cubicBezTo>
                <a:cubicBezTo>
                  <a:pt x="204" y="185"/>
                  <a:pt x="204" y="185"/>
                  <a:pt x="204" y="185"/>
                </a:cubicBezTo>
                <a:cubicBezTo>
                  <a:pt x="204" y="185"/>
                  <a:pt x="204" y="212"/>
                  <a:pt x="169" y="212"/>
                </a:cubicBezTo>
                <a:cubicBezTo>
                  <a:pt x="115" y="212"/>
                  <a:pt x="115" y="212"/>
                  <a:pt x="115" y="212"/>
                </a:cubicBezTo>
                <a:cubicBezTo>
                  <a:pt x="53" y="212"/>
                  <a:pt x="36" y="257"/>
                  <a:pt x="36" y="292"/>
                </a:cubicBezTo>
                <a:cubicBezTo>
                  <a:pt x="36" y="354"/>
                  <a:pt x="36" y="354"/>
                  <a:pt x="36" y="354"/>
                </a:cubicBezTo>
                <a:cubicBezTo>
                  <a:pt x="9" y="363"/>
                  <a:pt x="0" y="380"/>
                  <a:pt x="0" y="407"/>
                </a:cubicBezTo>
                <a:cubicBezTo>
                  <a:pt x="0" y="442"/>
                  <a:pt x="27" y="469"/>
                  <a:pt x="53" y="469"/>
                </a:cubicBezTo>
                <a:cubicBezTo>
                  <a:pt x="89" y="469"/>
                  <a:pt x="115" y="442"/>
                  <a:pt x="115" y="407"/>
                </a:cubicBezTo>
                <a:cubicBezTo>
                  <a:pt x="115" y="380"/>
                  <a:pt x="98" y="363"/>
                  <a:pt x="80" y="354"/>
                </a:cubicBezTo>
                <a:cubicBezTo>
                  <a:pt x="80" y="292"/>
                  <a:pt x="80" y="292"/>
                  <a:pt x="80" y="292"/>
                </a:cubicBezTo>
                <a:cubicBezTo>
                  <a:pt x="80" y="292"/>
                  <a:pt x="80" y="257"/>
                  <a:pt x="115" y="257"/>
                </a:cubicBezTo>
                <a:cubicBezTo>
                  <a:pt x="169" y="257"/>
                  <a:pt x="169" y="257"/>
                  <a:pt x="169" y="257"/>
                </a:cubicBezTo>
                <a:cubicBezTo>
                  <a:pt x="186" y="257"/>
                  <a:pt x="196" y="257"/>
                  <a:pt x="204" y="248"/>
                </a:cubicBezTo>
                <a:cubicBezTo>
                  <a:pt x="204" y="354"/>
                  <a:pt x="204" y="354"/>
                  <a:pt x="204" y="354"/>
                </a:cubicBezTo>
                <a:cubicBezTo>
                  <a:pt x="186" y="363"/>
                  <a:pt x="169" y="380"/>
                  <a:pt x="169" y="407"/>
                </a:cubicBezTo>
                <a:cubicBezTo>
                  <a:pt x="169" y="442"/>
                  <a:pt x="196" y="469"/>
                  <a:pt x="231" y="469"/>
                </a:cubicBezTo>
                <a:cubicBezTo>
                  <a:pt x="266" y="469"/>
                  <a:pt x="293" y="442"/>
                  <a:pt x="293" y="407"/>
                </a:cubicBezTo>
                <a:cubicBezTo>
                  <a:pt x="293" y="380"/>
                  <a:pt x="275" y="363"/>
                  <a:pt x="257" y="354"/>
                </a:cubicBezTo>
                <a:cubicBezTo>
                  <a:pt x="257" y="248"/>
                  <a:pt x="257" y="248"/>
                  <a:pt x="257" y="248"/>
                </a:cubicBezTo>
                <a:cubicBezTo>
                  <a:pt x="266" y="257"/>
                  <a:pt x="275" y="257"/>
                  <a:pt x="293" y="257"/>
                </a:cubicBezTo>
                <a:cubicBezTo>
                  <a:pt x="346" y="257"/>
                  <a:pt x="346" y="257"/>
                  <a:pt x="346" y="257"/>
                </a:cubicBezTo>
                <a:cubicBezTo>
                  <a:pt x="381" y="257"/>
                  <a:pt x="381" y="283"/>
                  <a:pt x="381" y="292"/>
                </a:cubicBezTo>
                <a:cubicBezTo>
                  <a:pt x="381" y="354"/>
                  <a:pt x="381" y="354"/>
                  <a:pt x="381" y="354"/>
                </a:cubicBezTo>
                <a:cubicBezTo>
                  <a:pt x="363" y="363"/>
                  <a:pt x="346" y="380"/>
                  <a:pt x="346" y="407"/>
                </a:cubicBezTo>
                <a:cubicBezTo>
                  <a:pt x="346" y="442"/>
                  <a:pt x="372" y="469"/>
                  <a:pt x="408" y="469"/>
                </a:cubicBezTo>
                <a:cubicBezTo>
                  <a:pt x="434" y="469"/>
                  <a:pt x="461" y="442"/>
                  <a:pt x="461" y="407"/>
                </a:cubicBezTo>
                <a:cubicBezTo>
                  <a:pt x="461" y="380"/>
                  <a:pt x="453" y="363"/>
                  <a:pt x="425" y="354"/>
                </a:cubicBezTo>
                <a:close/>
                <a:moveTo>
                  <a:pt x="89" y="407"/>
                </a:moveTo>
                <a:lnTo>
                  <a:pt x="89" y="407"/>
                </a:lnTo>
                <a:cubicBezTo>
                  <a:pt x="89" y="425"/>
                  <a:pt x="71" y="442"/>
                  <a:pt x="53" y="442"/>
                </a:cubicBezTo>
                <a:cubicBezTo>
                  <a:pt x="36" y="442"/>
                  <a:pt x="18" y="425"/>
                  <a:pt x="18" y="407"/>
                </a:cubicBezTo>
                <a:cubicBezTo>
                  <a:pt x="18" y="389"/>
                  <a:pt x="36" y="372"/>
                  <a:pt x="53" y="372"/>
                </a:cubicBezTo>
                <a:cubicBezTo>
                  <a:pt x="71" y="372"/>
                  <a:pt x="89" y="389"/>
                  <a:pt x="89" y="407"/>
                </a:cubicBezTo>
                <a:close/>
                <a:moveTo>
                  <a:pt x="196" y="61"/>
                </a:moveTo>
                <a:lnTo>
                  <a:pt x="196" y="61"/>
                </a:lnTo>
                <a:cubicBezTo>
                  <a:pt x="196" y="44"/>
                  <a:pt x="213" y="26"/>
                  <a:pt x="231" y="26"/>
                </a:cubicBezTo>
                <a:cubicBezTo>
                  <a:pt x="249" y="26"/>
                  <a:pt x="266" y="44"/>
                  <a:pt x="266" y="61"/>
                </a:cubicBezTo>
                <a:cubicBezTo>
                  <a:pt x="266" y="79"/>
                  <a:pt x="249" y="97"/>
                  <a:pt x="231" y="97"/>
                </a:cubicBezTo>
                <a:cubicBezTo>
                  <a:pt x="213" y="97"/>
                  <a:pt x="196" y="79"/>
                  <a:pt x="196" y="61"/>
                </a:cubicBezTo>
                <a:close/>
                <a:moveTo>
                  <a:pt x="266" y="407"/>
                </a:moveTo>
                <a:lnTo>
                  <a:pt x="266" y="407"/>
                </a:lnTo>
                <a:cubicBezTo>
                  <a:pt x="266" y="425"/>
                  <a:pt x="249" y="442"/>
                  <a:pt x="231" y="442"/>
                </a:cubicBezTo>
                <a:cubicBezTo>
                  <a:pt x="213" y="442"/>
                  <a:pt x="196" y="425"/>
                  <a:pt x="196" y="407"/>
                </a:cubicBezTo>
                <a:cubicBezTo>
                  <a:pt x="196" y="389"/>
                  <a:pt x="213" y="372"/>
                  <a:pt x="231" y="372"/>
                </a:cubicBezTo>
                <a:cubicBezTo>
                  <a:pt x="249" y="372"/>
                  <a:pt x="266" y="389"/>
                  <a:pt x="266" y="407"/>
                </a:cubicBezTo>
                <a:close/>
                <a:moveTo>
                  <a:pt x="408" y="442"/>
                </a:moveTo>
                <a:lnTo>
                  <a:pt x="408" y="442"/>
                </a:lnTo>
                <a:cubicBezTo>
                  <a:pt x="381" y="442"/>
                  <a:pt x="372" y="425"/>
                  <a:pt x="372" y="407"/>
                </a:cubicBezTo>
                <a:cubicBezTo>
                  <a:pt x="372" y="389"/>
                  <a:pt x="381" y="372"/>
                  <a:pt x="408" y="372"/>
                </a:cubicBezTo>
                <a:cubicBezTo>
                  <a:pt x="425" y="372"/>
                  <a:pt x="434" y="389"/>
                  <a:pt x="434" y="407"/>
                </a:cubicBezTo>
                <a:cubicBezTo>
                  <a:pt x="434" y="425"/>
                  <a:pt x="425" y="442"/>
                  <a:pt x="408" y="442"/>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73" name="Freeform 33"/>
          <p:cNvSpPr>
            <a:spLocks noChangeArrowheads="1"/>
          </p:cNvSpPr>
          <p:nvPr/>
        </p:nvSpPr>
        <p:spPr bwMode="auto">
          <a:xfrm>
            <a:off x="6450013" y="4046538"/>
            <a:ext cx="381000" cy="492125"/>
          </a:xfrm>
          <a:custGeom>
            <a:avLst/>
            <a:gdLst>
              <a:gd name="T0" fmla="*/ 319 w 320"/>
              <a:gd name="T1" fmla="*/ 62 h 417"/>
              <a:gd name="T2" fmla="*/ 319 w 320"/>
              <a:gd name="T3" fmla="*/ 62 h 417"/>
              <a:gd name="T4" fmla="*/ 257 w 320"/>
              <a:gd name="T5" fmla="*/ 0 h 417"/>
              <a:gd name="T6" fmla="*/ 194 w 320"/>
              <a:gd name="T7" fmla="*/ 62 h 417"/>
              <a:gd name="T8" fmla="*/ 230 w 320"/>
              <a:gd name="T9" fmla="*/ 115 h 417"/>
              <a:gd name="T10" fmla="*/ 150 w 320"/>
              <a:gd name="T11" fmla="*/ 186 h 417"/>
              <a:gd name="T12" fmla="*/ 79 w 320"/>
              <a:gd name="T13" fmla="*/ 213 h 417"/>
              <a:gd name="T14" fmla="*/ 79 w 320"/>
              <a:gd name="T15" fmla="*/ 115 h 417"/>
              <a:gd name="T16" fmla="*/ 115 w 320"/>
              <a:gd name="T17" fmla="*/ 62 h 417"/>
              <a:gd name="T18" fmla="*/ 62 w 320"/>
              <a:gd name="T19" fmla="*/ 0 h 417"/>
              <a:gd name="T20" fmla="*/ 0 w 320"/>
              <a:gd name="T21" fmla="*/ 62 h 417"/>
              <a:gd name="T22" fmla="*/ 35 w 320"/>
              <a:gd name="T23" fmla="*/ 115 h 417"/>
              <a:gd name="T24" fmla="*/ 35 w 320"/>
              <a:gd name="T25" fmla="*/ 301 h 417"/>
              <a:gd name="T26" fmla="*/ 0 w 320"/>
              <a:gd name="T27" fmla="*/ 354 h 417"/>
              <a:gd name="T28" fmla="*/ 62 w 320"/>
              <a:gd name="T29" fmla="*/ 416 h 417"/>
              <a:gd name="T30" fmla="*/ 115 w 320"/>
              <a:gd name="T31" fmla="*/ 354 h 417"/>
              <a:gd name="T32" fmla="*/ 88 w 320"/>
              <a:gd name="T33" fmla="*/ 301 h 417"/>
              <a:gd name="T34" fmla="*/ 168 w 320"/>
              <a:gd name="T35" fmla="*/ 231 h 417"/>
              <a:gd name="T36" fmla="*/ 283 w 320"/>
              <a:gd name="T37" fmla="*/ 115 h 417"/>
              <a:gd name="T38" fmla="*/ 319 w 320"/>
              <a:gd name="T39" fmla="*/ 62 h 417"/>
              <a:gd name="T40" fmla="*/ 26 w 320"/>
              <a:gd name="T41" fmla="*/ 62 h 417"/>
              <a:gd name="T42" fmla="*/ 26 w 320"/>
              <a:gd name="T43" fmla="*/ 62 h 417"/>
              <a:gd name="T44" fmla="*/ 62 w 320"/>
              <a:gd name="T45" fmla="*/ 27 h 417"/>
              <a:gd name="T46" fmla="*/ 97 w 320"/>
              <a:gd name="T47" fmla="*/ 62 h 417"/>
              <a:gd name="T48" fmla="*/ 62 w 320"/>
              <a:gd name="T49" fmla="*/ 88 h 417"/>
              <a:gd name="T50" fmla="*/ 26 w 320"/>
              <a:gd name="T51" fmla="*/ 62 h 417"/>
              <a:gd name="T52" fmla="*/ 62 w 320"/>
              <a:gd name="T53" fmla="*/ 390 h 417"/>
              <a:gd name="T54" fmla="*/ 62 w 320"/>
              <a:gd name="T55" fmla="*/ 390 h 417"/>
              <a:gd name="T56" fmla="*/ 26 w 320"/>
              <a:gd name="T57" fmla="*/ 354 h 417"/>
              <a:gd name="T58" fmla="*/ 62 w 320"/>
              <a:gd name="T59" fmla="*/ 319 h 417"/>
              <a:gd name="T60" fmla="*/ 97 w 320"/>
              <a:gd name="T61" fmla="*/ 354 h 417"/>
              <a:gd name="T62" fmla="*/ 62 w 320"/>
              <a:gd name="T63" fmla="*/ 390 h 417"/>
              <a:gd name="T64" fmla="*/ 257 w 320"/>
              <a:gd name="T65" fmla="*/ 88 h 417"/>
              <a:gd name="T66" fmla="*/ 257 w 320"/>
              <a:gd name="T67" fmla="*/ 88 h 417"/>
              <a:gd name="T68" fmla="*/ 221 w 320"/>
              <a:gd name="T69" fmla="*/ 62 h 417"/>
              <a:gd name="T70" fmla="*/ 257 w 320"/>
              <a:gd name="T71" fmla="*/ 27 h 417"/>
              <a:gd name="T72" fmla="*/ 292 w 320"/>
              <a:gd name="T73" fmla="*/ 62 h 417"/>
              <a:gd name="T74" fmla="*/ 257 w 320"/>
              <a:gd name="T75" fmla="*/ 88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20" h="417">
                <a:moveTo>
                  <a:pt x="319" y="62"/>
                </a:moveTo>
                <a:lnTo>
                  <a:pt x="319" y="62"/>
                </a:lnTo>
                <a:cubicBezTo>
                  <a:pt x="319" y="27"/>
                  <a:pt x="292" y="0"/>
                  <a:pt x="257" y="0"/>
                </a:cubicBezTo>
                <a:cubicBezTo>
                  <a:pt x="221" y="0"/>
                  <a:pt x="194" y="27"/>
                  <a:pt x="194" y="62"/>
                </a:cubicBezTo>
                <a:cubicBezTo>
                  <a:pt x="194" y="80"/>
                  <a:pt x="213" y="106"/>
                  <a:pt x="230" y="115"/>
                </a:cubicBezTo>
                <a:cubicBezTo>
                  <a:pt x="230" y="159"/>
                  <a:pt x="194" y="169"/>
                  <a:pt x="150" y="186"/>
                </a:cubicBezTo>
                <a:cubicBezTo>
                  <a:pt x="132" y="195"/>
                  <a:pt x="106" y="195"/>
                  <a:pt x="79" y="213"/>
                </a:cubicBezTo>
                <a:cubicBezTo>
                  <a:pt x="79" y="115"/>
                  <a:pt x="79" y="115"/>
                  <a:pt x="79" y="115"/>
                </a:cubicBezTo>
                <a:cubicBezTo>
                  <a:pt x="106" y="106"/>
                  <a:pt x="115" y="80"/>
                  <a:pt x="115" y="62"/>
                </a:cubicBezTo>
                <a:cubicBezTo>
                  <a:pt x="115" y="27"/>
                  <a:pt x="88" y="0"/>
                  <a:pt x="62" y="0"/>
                </a:cubicBezTo>
                <a:cubicBezTo>
                  <a:pt x="26" y="0"/>
                  <a:pt x="0" y="27"/>
                  <a:pt x="0" y="62"/>
                </a:cubicBezTo>
                <a:cubicBezTo>
                  <a:pt x="0" y="80"/>
                  <a:pt x="17" y="106"/>
                  <a:pt x="35" y="115"/>
                </a:cubicBezTo>
                <a:cubicBezTo>
                  <a:pt x="35" y="301"/>
                  <a:pt x="35" y="301"/>
                  <a:pt x="35" y="301"/>
                </a:cubicBezTo>
                <a:cubicBezTo>
                  <a:pt x="17" y="310"/>
                  <a:pt x="0" y="328"/>
                  <a:pt x="0" y="354"/>
                </a:cubicBezTo>
                <a:cubicBezTo>
                  <a:pt x="0" y="390"/>
                  <a:pt x="26" y="416"/>
                  <a:pt x="62" y="416"/>
                </a:cubicBezTo>
                <a:cubicBezTo>
                  <a:pt x="88" y="416"/>
                  <a:pt x="115" y="390"/>
                  <a:pt x="115" y="354"/>
                </a:cubicBezTo>
                <a:cubicBezTo>
                  <a:pt x="115" y="328"/>
                  <a:pt x="106" y="310"/>
                  <a:pt x="88" y="301"/>
                </a:cubicBezTo>
                <a:cubicBezTo>
                  <a:pt x="88" y="257"/>
                  <a:pt x="123" y="240"/>
                  <a:pt x="168" y="231"/>
                </a:cubicBezTo>
                <a:cubicBezTo>
                  <a:pt x="213" y="213"/>
                  <a:pt x="275" y="195"/>
                  <a:pt x="283" y="115"/>
                </a:cubicBezTo>
                <a:cubicBezTo>
                  <a:pt x="301" y="106"/>
                  <a:pt x="319" y="80"/>
                  <a:pt x="319" y="62"/>
                </a:cubicBezTo>
                <a:close/>
                <a:moveTo>
                  <a:pt x="26" y="62"/>
                </a:moveTo>
                <a:lnTo>
                  <a:pt x="26" y="62"/>
                </a:lnTo>
                <a:cubicBezTo>
                  <a:pt x="26" y="35"/>
                  <a:pt x="44" y="27"/>
                  <a:pt x="62" y="27"/>
                </a:cubicBezTo>
                <a:cubicBezTo>
                  <a:pt x="79" y="27"/>
                  <a:pt x="97" y="35"/>
                  <a:pt x="97" y="62"/>
                </a:cubicBezTo>
                <a:cubicBezTo>
                  <a:pt x="97" y="80"/>
                  <a:pt x="79" y="88"/>
                  <a:pt x="62" y="88"/>
                </a:cubicBezTo>
                <a:cubicBezTo>
                  <a:pt x="44" y="88"/>
                  <a:pt x="26" y="80"/>
                  <a:pt x="26" y="62"/>
                </a:cubicBezTo>
                <a:close/>
                <a:moveTo>
                  <a:pt x="62" y="390"/>
                </a:moveTo>
                <a:lnTo>
                  <a:pt x="62" y="390"/>
                </a:lnTo>
                <a:cubicBezTo>
                  <a:pt x="44" y="390"/>
                  <a:pt x="26" y="372"/>
                  <a:pt x="26" y="354"/>
                </a:cubicBezTo>
                <a:cubicBezTo>
                  <a:pt x="26" y="337"/>
                  <a:pt x="44" y="319"/>
                  <a:pt x="62" y="319"/>
                </a:cubicBezTo>
                <a:cubicBezTo>
                  <a:pt x="79" y="319"/>
                  <a:pt x="97" y="337"/>
                  <a:pt x="97" y="354"/>
                </a:cubicBezTo>
                <a:cubicBezTo>
                  <a:pt x="97" y="372"/>
                  <a:pt x="79" y="390"/>
                  <a:pt x="62" y="390"/>
                </a:cubicBezTo>
                <a:close/>
                <a:moveTo>
                  <a:pt x="257" y="88"/>
                </a:moveTo>
                <a:lnTo>
                  <a:pt x="257" y="88"/>
                </a:lnTo>
                <a:cubicBezTo>
                  <a:pt x="239" y="88"/>
                  <a:pt x="221" y="80"/>
                  <a:pt x="221" y="62"/>
                </a:cubicBezTo>
                <a:cubicBezTo>
                  <a:pt x="221" y="35"/>
                  <a:pt x="239" y="27"/>
                  <a:pt x="257" y="27"/>
                </a:cubicBezTo>
                <a:cubicBezTo>
                  <a:pt x="275" y="27"/>
                  <a:pt x="292" y="35"/>
                  <a:pt x="292" y="62"/>
                </a:cubicBezTo>
                <a:cubicBezTo>
                  <a:pt x="292" y="80"/>
                  <a:pt x="275" y="88"/>
                  <a:pt x="257" y="88"/>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74" name="Freeform 34"/>
          <p:cNvSpPr>
            <a:spLocks noChangeArrowheads="1"/>
          </p:cNvSpPr>
          <p:nvPr/>
        </p:nvSpPr>
        <p:spPr bwMode="auto">
          <a:xfrm>
            <a:off x="5286375" y="4013200"/>
            <a:ext cx="376238" cy="554038"/>
          </a:xfrm>
          <a:custGeom>
            <a:avLst/>
            <a:gdLst>
              <a:gd name="T0" fmla="*/ 258 w 320"/>
              <a:gd name="T1" fmla="*/ 345 h 470"/>
              <a:gd name="T2" fmla="*/ 258 w 320"/>
              <a:gd name="T3" fmla="*/ 345 h 470"/>
              <a:gd name="T4" fmla="*/ 205 w 320"/>
              <a:gd name="T5" fmla="*/ 380 h 470"/>
              <a:gd name="T6" fmla="*/ 124 w 320"/>
              <a:gd name="T7" fmla="*/ 380 h 470"/>
              <a:gd name="T8" fmla="*/ 80 w 320"/>
              <a:gd name="T9" fmla="*/ 345 h 470"/>
              <a:gd name="T10" fmla="*/ 80 w 320"/>
              <a:gd name="T11" fmla="*/ 248 h 470"/>
              <a:gd name="T12" fmla="*/ 124 w 320"/>
              <a:gd name="T13" fmla="*/ 257 h 470"/>
              <a:gd name="T14" fmla="*/ 205 w 320"/>
              <a:gd name="T15" fmla="*/ 257 h 470"/>
              <a:gd name="T16" fmla="*/ 258 w 320"/>
              <a:gd name="T17" fmla="*/ 292 h 470"/>
              <a:gd name="T18" fmla="*/ 319 w 320"/>
              <a:gd name="T19" fmla="*/ 230 h 470"/>
              <a:gd name="T20" fmla="*/ 258 w 320"/>
              <a:gd name="T21" fmla="*/ 176 h 470"/>
              <a:gd name="T22" fmla="*/ 205 w 320"/>
              <a:gd name="T23" fmla="*/ 212 h 470"/>
              <a:gd name="T24" fmla="*/ 124 w 320"/>
              <a:gd name="T25" fmla="*/ 212 h 470"/>
              <a:gd name="T26" fmla="*/ 80 w 320"/>
              <a:gd name="T27" fmla="*/ 167 h 470"/>
              <a:gd name="T28" fmla="*/ 80 w 320"/>
              <a:gd name="T29" fmla="*/ 114 h 470"/>
              <a:gd name="T30" fmla="*/ 115 w 320"/>
              <a:gd name="T31" fmla="*/ 61 h 470"/>
              <a:gd name="T32" fmla="*/ 62 w 320"/>
              <a:gd name="T33" fmla="*/ 0 h 470"/>
              <a:gd name="T34" fmla="*/ 0 w 320"/>
              <a:gd name="T35" fmla="*/ 61 h 470"/>
              <a:gd name="T36" fmla="*/ 36 w 320"/>
              <a:gd name="T37" fmla="*/ 114 h 470"/>
              <a:gd name="T38" fmla="*/ 36 w 320"/>
              <a:gd name="T39" fmla="*/ 345 h 470"/>
              <a:gd name="T40" fmla="*/ 124 w 320"/>
              <a:gd name="T41" fmla="*/ 433 h 470"/>
              <a:gd name="T42" fmla="*/ 205 w 320"/>
              <a:gd name="T43" fmla="*/ 433 h 470"/>
              <a:gd name="T44" fmla="*/ 258 w 320"/>
              <a:gd name="T45" fmla="*/ 469 h 470"/>
              <a:gd name="T46" fmla="*/ 319 w 320"/>
              <a:gd name="T47" fmla="*/ 407 h 470"/>
              <a:gd name="T48" fmla="*/ 258 w 320"/>
              <a:gd name="T49" fmla="*/ 345 h 470"/>
              <a:gd name="T50" fmla="*/ 258 w 320"/>
              <a:gd name="T51" fmla="*/ 195 h 470"/>
              <a:gd name="T52" fmla="*/ 258 w 320"/>
              <a:gd name="T53" fmla="*/ 195 h 470"/>
              <a:gd name="T54" fmla="*/ 293 w 320"/>
              <a:gd name="T55" fmla="*/ 230 h 470"/>
              <a:gd name="T56" fmla="*/ 258 w 320"/>
              <a:gd name="T57" fmla="*/ 266 h 470"/>
              <a:gd name="T58" fmla="*/ 221 w 320"/>
              <a:gd name="T59" fmla="*/ 230 h 470"/>
              <a:gd name="T60" fmla="*/ 258 w 320"/>
              <a:gd name="T61" fmla="*/ 195 h 470"/>
              <a:gd name="T62" fmla="*/ 27 w 320"/>
              <a:gd name="T63" fmla="*/ 61 h 470"/>
              <a:gd name="T64" fmla="*/ 27 w 320"/>
              <a:gd name="T65" fmla="*/ 61 h 470"/>
              <a:gd name="T66" fmla="*/ 62 w 320"/>
              <a:gd name="T67" fmla="*/ 26 h 470"/>
              <a:gd name="T68" fmla="*/ 98 w 320"/>
              <a:gd name="T69" fmla="*/ 61 h 470"/>
              <a:gd name="T70" fmla="*/ 62 w 320"/>
              <a:gd name="T71" fmla="*/ 97 h 470"/>
              <a:gd name="T72" fmla="*/ 27 w 320"/>
              <a:gd name="T73" fmla="*/ 61 h 470"/>
              <a:gd name="T74" fmla="*/ 258 w 320"/>
              <a:gd name="T75" fmla="*/ 442 h 470"/>
              <a:gd name="T76" fmla="*/ 258 w 320"/>
              <a:gd name="T77" fmla="*/ 442 h 470"/>
              <a:gd name="T78" fmla="*/ 221 w 320"/>
              <a:gd name="T79" fmla="*/ 407 h 470"/>
              <a:gd name="T80" fmla="*/ 258 w 320"/>
              <a:gd name="T81" fmla="*/ 372 h 470"/>
              <a:gd name="T82" fmla="*/ 293 w 320"/>
              <a:gd name="T83" fmla="*/ 407 h 470"/>
              <a:gd name="T84" fmla="*/ 258 w 320"/>
              <a:gd name="T85" fmla="*/ 442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0" h="470">
                <a:moveTo>
                  <a:pt x="258" y="345"/>
                </a:moveTo>
                <a:lnTo>
                  <a:pt x="258" y="345"/>
                </a:lnTo>
                <a:cubicBezTo>
                  <a:pt x="231" y="345"/>
                  <a:pt x="213" y="363"/>
                  <a:pt x="205" y="380"/>
                </a:cubicBezTo>
                <a:cubicBezTo>
                  <a:pt x="124" y="380"/>
                  <a:pt x="124" y="380"/>
                  <a:pt x="124" y="380"/>
                </a:cubicBezTo>
                <a:cubicBezTo>
                  <a:pt x="89" y="380"/>
                  <a:pt x="80" y="354"/>
                  <a:pt x="80" y="345"/>
                </a:cubicBezTo>
                <a:cubicBezTo>
                  <a:pt x="80" y="248"/>
                  <a:pt x="80" y="248"/>
                  <a:pt x="80" y="248"/>
                </a:cubicBezTo>
                <a:cubicBezTo>
                  <a:pt x="98" y="257"/>
                  <a:pt x="107" y="257"/>
                  <a:pt x="124" y="257"/>
                </a:cubicBezTo>
                <a:cubicBezTo>
                  <a:pt x="205" y="257"/>
                  <a:pt x="205" y="257"/>
                  <a:pt x="205" y="257"/>
                </a:cubicBezTo>
                <a:cubicBezTo>
                  <a:pt x="213" y="274"/>
                  <a:pt x="231" y="292"/>
                  <a:pt x="258" y="292"/>
                </a:cubicBezTo>
                <a:cubicBezTo>
                  <a:pt x="293" y="292"/>
                  <a:pt x="319" y="266"/>
                  <a:pt x="319" y="230"/>
                </a:cubicBezTo>
                <a:cubicBezTo>
                  <a:pt x="319" y="204"/>
                  <a:pt x="293" y="176"/>
                  <a:pt x="258" y="176"/>
                </a:cubicBezTo>
                <a:cubicBezTo>
                  <a:pt x="231" y="176"/>
                  <a:pt x="213" y="185"/>
                  <a:pt x="205" y="212"/>
                </a:cubicBezTo>
                <a:cubicBezTo>
                  <a:pt x="124" y="212"/>
                  <a:pt x="124" y="212"/>
                  <a:pt x="124" y="212"/>
                </a:cubicBezTo>
                <a:cubicBezTo>
                  <a:pt x="89" y="212"/>
                  <a:pt x="80" y="176"/>
                  <a:pt x="80" y="167"/>
                </a:cubicBezTo>
                <a:cubicBezTo>
                  <a:pt x="80" y="114"/>
                  <a:pt x="80" y="114"/>
                  <a:pt x="80" y="114"/>
                </a:cubicBezTo>
                <a:cubicBezTo>
                  <a:pt x="107" y="106"/>
                  <a:pt x="115" y="88"/>
                  <a:pt x="115" y="61"/>
                </a:cubicBezTo>
                <a:cubicBezTo>
                  <a:pt x="115" y="26"/>
                  <a:pt x="89" y="0"/>
                  <a:pt x="62" y="0"/>
                </a:cubicBezTo>
                <a:cubicBezTo>
                  <a:pt x="27" y="0"/>
                  <a:pt x="0" y="26"/>
                  <a:pt x="0" y="61"/>
                </a:cubicBezTo>
                <a:cubicBezTo>
                  <a:pt x="0" y="88"/>
                  <a:pt x="18" y="106"/>
                  <a:pt x="36" y="114"/>
                </a:cubicBezTo>
                <a:cubicBezTo>
                  <a:pt x="36" y="345"/>
                  <a:pt x="36" y="345"/>
                  <a:pt x="36" y="345"/>
                </a:cubicBezTo>
                <a:cubicBezTo>
                  <a:pt x="36" y="380"/>
                  <a:pt x="62" y="433"/>
                  <a:pt x="124" y="433"/>
                </a:cubicBezTo>
                <a:cubicBezTo>
                  <a:pt x="205" y="433"/>
                  <a:pt x="205" y="433"/>
                  <a:pt x="205" y="433"/>
                </a:cubicBezTo>
                <a:cubicBezTo>
                  <a:pt x="213" y="451"/>
                  <a:pt x="231" y="469"/>
                  <a:pt x="258" y="469"/>
                </a:cubicBezTo>
                <a:cubicBezTo>
                  <a:pt x="293" y="469"/>
                  <a:pt x="319" y="442"/>
                  <a:pt x="319" y="407"/>
                </a:cubicBezTo>
                <a:cubicBezTo>
                  <a:pt x="319" y="372"/>
                  <a:pt x="293" y="345"/>
                  <a:pt x="258" y="345"/>
                </a:cubicBezTo>
                <a:close/>
                <a:moveTo>
                  <a:pt x="258" y="195"/>
                </a:moveTo>
                <a:lnTo>
                  <a:pt x="258" y="195"/>
                </a:lnTo>
                <a:cubicBezTo>
                  <a:pt x="275" y="195"/>
                  <a:pt x="293" y="212"/>
                  <a:pt x="293" y="230"/>
                </a:cubicBezTo>
                <a:cubicBezTo>
                  <a:pt x="293" y="248"/>
                  <a:pt x="275" y="266"/>
                  <a:pt x="258" y="266"/>
                </a:cubicBezTo>
                <a:cubicBezTo>
                  <a:pt x="240" y="266"/>
                  <a:pt x="221" y="248"/>
                  <a:pt x="221" y="230"/>
                </a:cubicBezTo>
                <a:cubicBezTo>
                  <a:pt x="221" y="212"/>
                  <a:pt x="240" y="195"/>
                  <a:pt x="258" y="195"/>
                </a:cubicBezTo>
                <a:close/>
                <a:moveTo>
                  <a:pt x="27" y="61"/>
                </a:moveTo>
                <a:lnTo>
                  <a:pt x="27" y="61"/>
                </a:lnTo>
                <a:cubicBezTo>
                  <a:pt x="27" y="44"/>
                  <a:pt x="45" y="26"/>
                  <a:pt x="62" y="26"/>
                </a:cubicBezTo>
                <a:cubicBezTo>
                  <a:pt x="80" y="26"/>
                  <a:pt x="98" y="44"/>
                  <a:pt x="98" y="61"/>
                </a:cubicBezTo>
                <a:cubicBezTo>
                  <a:pt x="98" y="79"/>
                  <a:pt x="80" y="97"/>
                  <a:pt x="62" y="97"/>
                </a:cubicBezTo>
                <a:cubicBezTo>
                  <a:pt x="45" y="97"/>
                  <a:pt x="27" y="79"/>
                  <a:pt x="27" y="61"/>
                </a:cubicBezTo>
                <a:close/>
                <a:moveTo>
                  <a:pt x="258" y="442"/>
                </a:moveTo>
                <a:lnTo>
                  <a:pt x="258" y="442"/>
                </a:lnTo>
                <a:cubicBezTo>
                  <a:pt x="240" y="442"/>
                  <a:pt x="221" y="425"/>
                  <a:pt x="221" y="407"/>
                </a:cubicBezTo>
                <a:cubicBezTo>
                  <a:pt x="221" y="389"/>
                  <a:pt x="240" y="372"/>
                  <a:pt x="258" y="372"/>
                </a:cubicBezTo>
                <a:cubicBezTo>
                  <a:pt x="275" y="372"/>
                  <a:pt x="293" y="389"/>
                  <a:pt x="293" y="407"/>
                </a:cubicBezTo>
                <a:cubicBezTo>
                  <a:pt x="293" y="425"/>
                  <a:pt x="275" y="442"/>
                  <a:pt x="258" y="442"/>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75" name="Freeform 35"/>
          <p:cNvSpPr>
            <a:spLocks noChangeArrowheads="1"/>
          </p:cNvSpPr>
          <p:nvPr/>
        </p:nvSpPr>
        <p:spPr bwMode="auto">
          <a:xfrm>
            <a:off x="8904288" y="4046538"/>
            <a:ext cx="144462" cy="492125"/>
          </a:xfrm>
          <a:custGeom>
            <a:avLst/>
            <a:gdLst>
              <a:gd name="T0" fmla="*/ 89 w 125"/>
              <a:gd name="T1" fmla="*/ 301 h 417"/>
              <a:gd name="T2" fmla="*/ 89 w 125"/>
              <a:gd name="T3" fmla="*/ 301 h 417"/>
              <a:gd name="T4" fmla="*/ 89 w 125"/>
              <a:gd name="T5" fmla="*/ 115 h 417"/>
              <a:gd name="T6" fmla="*/ 124 w 125"/>
              <a:gd name="T7" fmla="*/ 62 h 417"/>
              <a:gd name="T8" fmla="*/ 62 w 125"/>
              <a:gd name="T9" fmla="*/ 0 h 417"/>
              <a:gd name="T10" fmla="*/ 0 w 125"/>
              <a:gd name="T11" fmla="*/ 62 h 417"/>
              <a:gd name="T12" fmla="*/ 36 w 125"/>
              <a:gd name="T13" fmla="*/ 115 h 417"/>
              <a:gd name="T14" fmla="*/ 36 w 125"/>
              <a:gd name="T15" fmla="*/ 301 h 417"/>
              <a:gd name="T16" fmla="*/ 0 w 125"/>
              <a:gd name="T17" fmla="*/ 354 h 417"/>
              <a:gd name="T18" fmla="*/ 62 w 125"/>
              <a:gd name="T19" fmla="*/ 416 h 417"/>
              <a:gd name="T20" fmla="*/ 124 w 125"/>
              <a:gd name="T21" fmla="*/ 354 h 417"/>
              <a:gd name="T22" fmla="*/ 89 w 125"/>
              <a:gd name="T23" fmla="*/ 301 h 417"/>
              <a:gd name="T24" fmla="*/ 27 w 125"/>
              <a:gd name="T25" fmla="*/ 62 h 417"/>
              <a:gd name="T26" fmla="*/ 27 w 125"/>
              <a:gd name="T27" fmla="*/ 62 h 417"/>
              <a:gd name="T28" fmla="*/ 62 w 125"/>
              <a:gd name="T29" fmla="*/ 27 h 417"/>
              <a:gd name="T30" fmla="*/ 97 w 125"/>
              <a:gd name="T31" fmla="*/ 62 h 417"/>
              <a:gd name="T32" fmla="*/ 62 w 125"/>
              <a:gd name="T33" fmla="*/ 88 h 417"/>
              <a:gd name="T34" fmla="*/ 27 w 125"/>
              <a:gd name="T35" fmla="*/ 62 h 417"/>
              <a:gd name="T36" fmla="*/ 62 w 125"/>
              <a:gd name="T37" fmla="*/ 390 h 417"/>
              <a:gd name="T38" fmla="*/ 62 w 125"/>
              <a:gd name="T39" fmla="*/ 390 h 417"/>
              <a:gd name="T40" fmla="*/ 27 w 125"/>
              <a:gd name="T41" fmla="*/ 354 h 417"/>
              <a:gd name="T42" fmla="*/ 62 w 125"/>
              <a:gd name="T43" fmla="*/ 319 h 417"/>
              <a:gd name="T44" fmla="*/ 97 w 125"/>
              <a:gd name="T45" fmla="*/ 354 h 417"/>
              <a:gd name="T46" fmla="*/ 62 w 125"/>
              <a:gd name="T47" fmla="*/ 39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25" h="417">
                <a:moveTo>
                  <a:pt x="89" y="301"/>
                </a:moveTo>
                <a:lnTo>
                  <a:pt x="89" y="301"/>
                </a:lnTo>
                <a:cubicBezTo>
                  <a:pt x="89" y="115"/>
                  <a:pt x="89" y="115"/>
                  <a:pt x="89" y="115"/>
                </a:cubicBezTo>
                <a:cubicBezTo>
                  <a:pt x="106" y="106"/>
                  <a:pt x="124" y="80"/>
                  <a:pt x="124" y="62"/>
                </a:cubicBezTo>
                <a:cubicBezTo>
                  <a:pt x="124" y="27"/>
                  <a:pt x="97" y="0"/>
                  <a:pt x="62" y="0"/>
                </a:cubicBezTo>
                <a:cubicBezTo>
                  <a:pt x="27" y="0"/>
                  <a:pt x="0" y="27"/>
                  <a:pt x="0" y="62"/>
                </a:cubicBezTo>
                <a:cubicBezTo>
                  <a:pt x="0" y="80"/>
                  <a:pt x="18" y="106"/>
                  <a:pt x="36" y="115"/>
                </a:cubicBezTo>
                <a:cubicBezTo>
                  <a:pt x="36" y="301"/>
                  <a:pt x="36" y="301"/>
                  <a:pt x="36" y="301"/>
                </a:cubicBezTo>
                <a:cubicBezTo>
                  <a:pt x="18" y="310"/>
                  <a:pt x="0" y="328"/>
                  <a:pt x="0" y="354"/>
                </a:cubicBezTo>
                <a:cubicBezTo>
                  <a:pt x="0" y="390"/>
                  <a:pt x="27" y="416"/>
                  <a:pt x="62" y="416"/>
                </a:cubicBezTo>
                <a:cubicBezTo>
                  <a:pt x="97" y="416"/>
                  <a:pt x="124" y="390"/>
                  <a:pt x="124" y="354"/>
                </a:cubicBezTo>
                <a:cubicBezTo>
                  <a:pt x="124" y="328"/>
                  <a:pt x="106" y="310"/>
                  <a:pt x="89" y="301"/>
                </a:cubicBezTo>
                <a:close/>
                <a:moveTo>
                  <a:pt x="27" y="62"/>
                </a:moveTo>
                <a:lnTo>
                  <a:pt x="27" y="62"/>
                </a:lnTo>
                <a:cubicBezTo>
                  <a:pt x="27" y="35"/>
                  <a:pt x="44" y="27"/>
                  <a:pt x="62" y="27"/>
                </a:cubicBezTo>
                <a:cubicBezTo>
                  <a:pt x="80" y="27"/>
                  <a:pt x="97" y="35"/>
                  <a:pt x="97" y="62"/>
                </a:cubicBezTo>
                <a:cubicBezTo>
                  <a:pt x="97" y="80"/>
                  <a:pt x="80" y="88"/>
                  <a:pt x="62" y="88"/>
                </a:cubicBezTo>
                <a:cubicBezTo>
                  <a:pt x="44" y="88"/>
                  <a:pt x="27" y="80"/>
                  <a:pt x="27" y="62"/>
                </a:cubicBezTo>
                <a:close/>
                <a:moveTo>
                  <a:pt x="62" y="390"/>
                </a:moveTo>
                <a:lnTo>
                  <a:pt x="62" y="390"/>
                </a:lnTo>
                <a:cubicBezTo>
                  <a:pt x="44" y="390"/>
                  <a:pt x="27" y="372"/>
                  <a:pt x="27" y="354"/>
                </a:cubicBezTo>
                <a:cubicBezTo>
                  <a:pt x="27" y="337"/>
                  <a:pt x="44" y="319"/>
                  <a:pt x="62" y="319"/>
                </a:cubicBezTo>
                <a:cubicBezTo>
                  <a:pt x="80" y="319"/>
                  <a:pt x="97" y="337"/>
                  <a:pt x="97" y="354"/>
                </a:cubicBezTo>
                <a:cubicBezTo>
                  <a:pt x="97" y="372"/>
                  <a:pt x="80" y="390"/>
                  <a:pt x="62" y="390"/>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76" name="Freeform 36"/>
          <p:cNvSpPr>
            <a:spLocks noChangeArrowheads="1"/>
          </p:cNvSpPr>
          <p:nvPr/>
        </p:nvSpPr>
        <p:spPr bwMode="auto">
          <a:xfrm>
            <a:off x="9953625" y="4046538"/>
            <a:ext cx="381000" cy="492125"/>
          </a:xfrm>
          <a:custGeom>
            <a:avLst/>
            <a:gdLst>
              <a:gd name="T0" fmla="*/ 115 w 320"/>
              <a:gd name="T1" fmla="*/ 62 h 417"/>
              <a:gd name="T2" fmla="*/ 115 w 320"/>
              <a:gd name="T3" fmla="*/ 62 h 417"/>
              <a:gd name="T4" fmla="*/ 62 w 320"/>
              <a:gd name="T5" fmla="*/ 0 h 417"/>
              <a:gd name="T6" fmla="*/ 0 w 320"/>
              <a:gd name="T7" fmla="*/ 62 h 417"/>
              <a:gd name="T8" fmla="*/ 36 w 320"/>
              <a:gd name="T9" fmla="*/ 115 h 417"/>
              <a:gd name="T10" fmla="*/ 36 w 320"/>
              <a:gd name="T11" fmla="*/ 301 h 417"/>
              <a:gd name="T12" fmla="*/ 0 w 320"/>
              <a:gd name="T13" fmla="*/ 354 h 417"/>
              <a:gd name="T14" fmla="*/ 62 w 320"/>
              <a:gd name="T15" fmla="*/ 416 h 417"/>
              <a:gd name="T16" fmla="*/ 115 w 320"/>
              <a:gd name="T17" fmla="*/ 354 h 417"/>
              <a:gd name="T18" fmla="*/ 80 w 320"/>
              <a:gd name="T19" fmla="*/ 301 h 417"/>
              <a:gd name="T20" fmla="*/ 80 w 320"/>
              <a:gd name="T21" fmla="*/ 115 h 417"/>
              <a:gd name="T22" fmla="*/ 115 w 320"/>
              <a:gd name="T23" fmla="*/ 62 h 417"/>
              <a:gd name="T24" fmla="*/ 98 w 320"/>
              <a:gd name="T25" fmla="*/ 354 h 417"/>
              <a:gd name="T26" fmla="*/ 98 w 320"/>
              <a:gd name="T27" fmla="*/ 354 h 417"/>
              <a:gd name="T28" fmla="*/ 62 w 320"/>
              <a:gd name="T29" fmla="*/ 390 h 417"/>
              <a:gd name="T30" fmla="*/ 27 w 320"/>
              <a:gd name="T31" fmla="*/ 354 h 417"/>
              <a:gd name="T32" fmla="*/ 62 w 320"/>
              <a:gd name="T33" fmla="*/ 319 h 417"/>
              <a:gd name="T34" fmla="*/ 98 w 320"/>
              <a:gd name="T35" fmla="*/ 354 h 417"/>
              <a:gd name="T36" fmla="*/ 62 w 320"/>
              <a:gd name="T37" fmla="*/ 88 h 417"/>
              <a:gd name="T38" fmla="*/ 62 w 320"/>
              <a:gd name="T39" fmla="*/ 88 h 417"/>
              <a:gd name="T40" fmla="*/ 27 w 320"/>
              <a:gd name="T41" fmla="*/ 62 h 417"/>
              <a:gd name="T42" fmla="*/ 62 w 320"/>
              <a:gd name="T43" fmla="*/ 27 h 417"/>
              <a:gd name="T44" fmla="*/ 98 w 320"/>
              <a:gd name="T45" fmla="*/ 62 h 417"/>
              <a:gd name="T46" fmla="*/ 62 w 320"/>
              <a:gd name="T47" fmla="*/ 88 h 417"/>
              <a:gd name="T48" fmla="*/ 284 w 320"/>
              <a:gd name="T49" fmla="*/ 301 h 417"/>
              <a:gd name="T50" fmla="*/ 284 w 320"/>
              <a:gd name="T51" fmla="*/ 301 h 417"/>
              <a:gd name="T52" fmla="*/ 284 w 320"/>
              <a:gd name="T53" fmla="*/ 115 h 417"/>
              <a:gd name="T54" fmla="*/ 319 w 320"/>
              <a:gd name="T55" fmla="*/ 62 h 417"/>
              <a:gd name="T56" fmla="*/ 257 w 320"/>
              <a:gd name="T57" fmla="*/ 0 h 417"/>
              <a:gd name="T58" fmla="*/ 195 w 320"/>
              <a:gd name="T59" fmla="*/ 62 h 417"/>
              <a:gd name="T60" fmla="*/ 239 w 320"/>
              <a:gd name="T61" fmla="*/ 115 h 417"/>
              <a:gd name="T62" fmla="*/ 239 w 320"/>
              <a:gd name="T63" fmla="*/ 301 h 417"/>
              <a:gd name="T64" fmla="*/ 195 w 320"/>
              <a:gd name="T65" fmla="*/ 354 h 417"/>
              <a:gd name="T66" fmla="*/ 257 w 320"/>
              <a:gd name="T67" fmla="*/ 416 h 417"/>
              <a:gd name="T68" fmla="*/ 319 w 320"/>
              <a:gd name="T69" fmla="*/ 354 h 417"/>
              <a:gd name="T70" fmla="*/ 284 w 320"/>
              <a:gd name="T71" fmla="*/ 301 h 417"/>
              <a:gd name="T72" fmla="*/ 221 w 320"/>
              <a:gd name="T73" fmla="*/ 62 h 417"/>
              <a:gd name="T74" fmla="*/ 221 w 320"/>
              <a:gd name="T75" fmla="*/ 62 h 417"/>
              <a:gd name="T76" fmla="*/ 257 w 320"/>
              <a:gd name="T77" fmla="*/ 27 h 417"/>
              <a:gd name="T78" fmla="*/ 292 w 320"/>
              <a:gd name="T79" fmla="*/ 62 h 417"/>
              <a:gd name="T80" fmla="*/ 257 w 320"/>
              <a:gd name="T81" fmla="*/ 88 h 417"/>
              <a:gd name="T82" fmla="*/ 221 w 320"/>
              <a:gd name="T83" fmla="*/ 62 h 417"/>
              <a:gd name="T84" fmla="*/ 257 w 320"/>
              <a:gd name="T85" fmla="*/ 390 h 417"/>
              <a:gd name="T86" fmla="*/ 257 w 320"/>
              <a:gd name="T87" fmla="*/ 390 h 417"/>
              <a:gd name="T88" fmla="*/ 221 w 320"/>
              <a:gd name="T89" fmla="*/ 354 h 417"/>
              <a:gd name="T90" fmla="*/ 257 w 320"/>
              <a:gd name="T91" fmla="*/ 319 h 417"/>
              <a:gd name="T92" fmla="*/ 292 w 320"/>
              <a:gd name="T93" fmla="*/ 354 h 417"/>
              <a:gd name="T94" fmla="*/ 257 w 320"/>
              <a:gd name="T95" fmla="*/ 39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0" h="417">
                <a:moveTo>
                  <a:pt x="115" y="62"/>
                </a:moveTo>
                <a:lnTo>
                  <a:pt x="115" y="62"/>
                </a:lnTo>
                <a:cubicBezTo>
                  <a:pt x="115" y="27"/>
                  <a:pt x="89" y="0"/>
                  <a:pt x="62" y="0"/>
                </a:cubicBezTo>
                <a:cubicBezTo>
                  <a:pt x="27" y="0"/>
                  <a:pt x="0" y="27"/>
                  <a:pt x="0" y="62"/>
                </a:cubicBezTo>
                <a:cubicBezTo>
                  <a:pt x="0" y="80"/>
                  <a:pt x="18" y="106"/>
                  <a:pt x="36" y="115"/>
                </a:cubicBezTo>
                <a:cubicBezTo>
                  <a:pt x="36" y="301"/>
                  <a:pt x="36" y="301"/>
                  <a:pt x="36" y="301"/>
                </a:cubicBezTo>
                <a:cubicBezTo>
                  <a:pt x="18" y="310"/>
                  <a:pt x="0" y="328"/>
                  <a:pt x="0" y="354"/>
                </a:cubicBezTo>
                <a:cubicBezTo>
                  <a:pt x="0" y="390"/>
                  <a:pt x="27" y="416"/>
                  <a:pt x="62" y="416"/>
                </a:cubicBezTo>
                <a:cubicBezTo>
                  <a:pt x="89" y="416"/>
                  <a:pt x="115" y="390"/>
                  <a:pt x="115" y="354"/>
                </a:cubicBezTo>
                <a:cubicBezTo>
                  <a:pt x="115" y="328"/>
                  <a:pt x="106" y="310"/>
                  <a:pt x="80" y="301"/>
                </a:cubicBezTo>
                <a:cubicBezTo>
                  <a:pt x="80" y="115"/>
                  <a:pt x="80" y="115"/>
                  <a:pt x="80" y="115"/>
                </a:cubicBezTo>
                <a:cubicBezTo>
                  <a:pt x="106" y="106"/>
                  <a:pt x="115" y="80"/>
                  <a:pt x="115" y="62"/>
                </a:cubicBezTo>
                <a:close/>
                <a:moveTo>
                  <a:pt x="98" y="354"/>
                </a:moveTo>
                <a:lnTo>
                  <a:pt x="98" y="354"/>
                </a:lnTo>
                <a:cubicBezTo>
                  <a:pt x="98" y="372"/>
                  <a:pt x="80" y="390"/>
                  <a:pt x="62" y="390"/>
                </a:cubicBezTo>
                <a:cubicBezTo>
                  <a:pt x="44" y="390"/>
                  <a:pt x="27" y="372"/>
                  <a:pt x="27" y="354"/>
                </a:cubicBezTo>
                <a:cubicBezTo>
                  <a:pt x="27" y="337"/>
                  <a:pt x="44" y="319"/>
                  <a:pt x="62" y="319"/>
                </a:cubicBezTo>
                <a:cubicBezTo>
                  <a:pt x="80" y="319"/>
                  <a:pt x="98" y="337"/>
                  <a:pt x="98" y="354"/>
                </a:cubicBezTo>
                <a:close/>
                <a:moveTo>
                  <a:pt x="62" y="88"/>
                </a:moveTo>
                <a:lnTo>
                  <a:pt x="62" y="88"/>
                </a:lnTo>
                <a:cubicBezTo>
                  <a:pt x="44" y="88"/>
                  <a:pt x="27" y="80"/>
                  <a:pt x="27" y="62"/>
                </a:cubicBezTo>
                <a:cubicBezTo>
                  <a:pt x="27" y="35"/>
                  <a:pt x="44" y="27"/>
                  <a:pt x="62" y="27"/>
                </a:cubicBezTo>
                <a:cubicBezTo>
                  <a:pt x="80" y="27"/>
                  <a:pt x="98" y="35"/>
                  <a:pt x="98" y="62"/>
                </a:cubicBezTo>
                <a:cubicBezTo>
                  <a:pt x="98" y="80"/>
                  <a:pt x="80" y="88"/>
                  <a:pt x="62" y="88"/>
                </a:cubicBezTo>
                <a:close/>
                <a:moveTo>
                  <a:pt x="284" y="301"/>
                </a:moveTo>
                <a:lnTo>
                  <a:pt x="284" y="301"/>
                </a:lnTo>
                <a:cubicBezTo>
                  <a:pt x="284" y="115"/>
                  <a:pt x="284" y="115"/>
                  <a:pt x="284" y="115"/>
                </a:cubicBezTo>
                <a:cubicBezTo>
                  <a:pt x="302" y="106"/>
                  <a:pt x="319" y="80"/>
                  <a:pt x="319" y="62"/>
                </a:cubicBezTo>
                <a:cubicBezTo>
                  <a:pt x="319" y="27"/>
                  <a:pt x="292" y="0"/>
                  <a:pt x="257" y="0"/>
                </a:cubicBezTo>
                <a:cubicBezTo>
                  <a:pt x="221" y="0"/>
                  <a:pt x="195" y="27"/>
                  <a:pt x="195" y="62"/>
                </a:cubicBezTo>
                <a:cubicBezTo>
                  <a:pt x="195" y="80"/>
                  <a:pt x="212" y="106"/>
                  <a:pt x="239" y="115"/>
                </a:cubicBezTo>
                <a:cubicBezTo>
                  <a:pt x="239" y="301"/>
                  <a:pt x="239" y="301"/>
                  <a:pt x="239" y="301"/>
                </a:cubicBezTo>
                <a:cubicBezTo>
                  <a:pt x="212" y="310"/>
                  <a:pt x="195" y="328"/>
                  <a:pt x="195" y="354"/>
                </a:cubicBezTo>
                <a:cubicBezTo>
                  <a:pt x="195" y="390"/>
                  <a:pt x="221" y="416"/>
                  <a:pt x="257" y="416"/>
                </a:cubicBezTo>
                <a:cubicBezTo>
                  <a:pt x="292" y="416"/>
                  <a:pt x="319" y="390"/>
                  <a:pt x="319" y="354"/>
                </a:cubicBezTo>
                <a:cubicBezTo>
                  <a:pt x="319" y="328"/>
                  <a:pt x="302" y="310"/>
                  <a:pt x="284" y="301"/>
                </a:cubicBezTo>
                <a:close/>
                <a:moveTo>
                  <a:pt x="221" y="62"/>
                </a:moveTo>
                <a:lnTo>
                  <a:pt x="221" y="62"/>
                </a:lnTo>
                <a:cubicBezTo>
                  <a:pt x="221" y="35"/>
                  <a:pt x="239" y="27"/>
                  <a:pt x="257" y="27"/>
                </a:cubicBezTo>
                <a:cubicBezTo>
                  <a:pt x="275" y="27"/>
                  <a:pt x="292" y="35"/>
                  <a:pt x="292" y="62"/>
                </a:cubicBezTo>
                <a:cubicBezTo>
                  <a:pt x="292" y="80"/>
                  <a:pt x="275" y="88"/>
                  <a:pt x="257" y="88"/>
                </a:cubicBezTo>
                <a:cubicBezTo>
                  <a:pt x="239" y="88"/>
                  <a:pt x="221" y="80"/>
                  <a:pt x="221" y="62"/>
                </a:cubicBezTo>
                <a:close/>
                <a:moveTo>
                  <a:pt x="257" y="390"/>
                </a:moveTo>
                <a:lnTo>
                  <a:pt x="257" y="390"/>
                </a:lnTo>
                <a:cubicBezTo>
                  <a:pt x="239" y="390"/>
                  <a:pt x="221" y="372"/>
                  <a:pt x="221" y="354"/>
                </a:cubicBezTo>
                <a:cubicBezTo>
                  <a:pt x="221" y="337"/>
                  <a:pt x="239" y="319"/>
                  <a:pt x="257" y="319"/>
                </a:cubicBezTo>
                <a:cubicBezTo>
                  <a:pt x="275" y="319"/>
                  <a:pt x="292" y="337"/>
                  <a:pt x="292" y="354"/>
                </a:cubicBezTo>
                <a:cubicBezTo>
                  <a:pt x="292" y="372"/>
                  <a:pt x="275" y="390"/>
                  <a:pt x="257" y="390"/>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77" name="Freeform 37"/>
          <p:cNvSpPr>
            <a:spLocks noChangeArrowheads="1"/>
          </p:cNvSpPr>
          <p:nvPr/>
        </p:nvSpPr>
        <p:spPr bwMode="auto">
          <a:xfrm>
            <a:off x="5337175" y="6367463"/>
            <a:ext cx="269875" cy="511175"/>
          </a:xfrm>
          <a:custGeom>
            <a:avLst/>
            <a:gdLst>
              <a:gd name="T0" fmla="*/ 221 w 231"/>
              <a:gd name="T1" fmla="*/ 399 h 435"/>
              <a:gd name="T2" fmla="*/ 221 w 231"/>
              <a:gd name="T3" fmla="*/ 399 h 435"/>
              <a:gd name="T4" fmla="*/ 221 w 231"/>
              <a:gd name="T5" fmla="*/ 426 h 435"/>
              <a:gd name="T6" fmla="*/ 204 w 231"/>
              <a:gd name="T7" fmla="*/ 426 h 435"/>
              <a:gd name="T8" fmla="*/ 9 w 231"/>
              <a:gd name="T9" fmla="*/ 230 h 435"/>
              <a:gd name="T10" fmla="*/ 9 w 231"/>
              <a:gd name="T11" fmla="*/ 204 h 435"/>
              <a:gd name="T12" fmla="*/ 204 w 231"/>
              <a:gd name="T13" fmla="*/ 9 h 435"/>
              <a:gd name="T14" fmla="*/ 221 w 231"/>
              <a:gd name="T15" fmla="*/ 9 h 435"/>
              <a:gd name="T16" fmla="*/ 221 w 231"/>
              <a:gd name="T17" fmla="*/ 36 h 435"/>
              <a:gd name="T18" fmla="*/ 44 w 231"/>
              <a:gd name="T19" fmla="*/ 213 h 435"/>
              <a:gd name="T20" fmla="*/ 221 w 231"/>
              <a:gd name="T21" fmla="*/ 399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1" h="435">
                <a:moveTo>
                  <a:pt x="221" y="399"/>
                </a:moveTo>
                <a:lnTo>
                  <a:pt x="221" y="399"/>
                </a:lnTo>
                <a:cubicBezTo>
                  <a:pt x="230" y="408"/>
                  <a:pt x="230" y="417"/>
                  <a:pt x="221" y="426"/>
                </a:cubicBezTo>
                <a:cubicBezTo>
                  <a:pt x="213" y="434"/>
                  <a:pt x="204" y="434"/>
                  <a:pt x="204" y="426"/>
                </a:cubicBezTo>
                <a:cubicBezTo>
                  <a:pt x="9" y="230"/>
                  <a:pt x="9" y="230"/>
                  <a:pt x="9" y="230"/>
                </a:cubicBezTo>
                <a:cubicBezTo>
                  <a:pt x="0" y="222"/>
                  <a:pt x="0" y="213"/>
                  <a:pt x="9" y="204"/>
                </a:cubicBezTo>
                <a:cubicBezTo>
                  <a:pt x="204" y="9"/>
                  <a:pt x="204" y="9"/>
                  <a:pt x="204" y="9"/>
                </a:cubicBezTo>
                <a:cubicBezTo>
                  <a:pt x="204" y="0"/>
                  <a:pt x="213" y="0"/>
                  <a:pt x="221" y="9"/>
                </a:cubicBezTo>
                <a:cubicBezTo>
                  <a:pt x="230" y="17"/>
                  <a:pt x="230" y="26"/>
                  <a:pt x="221" y="36"/>
                </a:cubicBezTo>
                <a:cubicBezTo>
                  <a:pt x="44" y="213"/>
                  <a:pt x="44" y="213"/>
                  <a:pt x="44" y="213"/>
                </a:cubicBezTo>
                <a:lnTo>
                  <a:pt x="221" y="399"/>
                </a:ln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78" name="Freeform 38"/>
          <p:cNvSpPr>
            <a:spLocks noChangeArrowheads="1"/>
          </p:cNvSpPr>
          <p:nvPr/>
        </p:nvSpPr>
        <p:spPr bwMode="auto">
          <a:xfrm>
            <a:off x="18232438" y="5316538"/>
            <a:ext cx="157162" cy="266700"/>
          </a:xfrm>
          <a:custGeom>
            <a:avLst/>
            <a:gdLst>
              <a:gd name="T0" fmla="*/ 124 w 133"/>
              <a:gd name="T1" fmla="*/ 204 h 231"/>
              <a:gd name="T2" fmla="*/ 124 w 133"/>
              <a:gd name="T3" fmla="*/ 204 h 231"/>
              <a:gd name="T4" fmla="*/ 124 w 133"/>
              <a:gd name="T5" fmla="*/ 230 h 231"/>
              <a:gd name="T6" fmla="*/ 97 w 133"/>
              <a:gd name="T7" fmla="*/ 230 h 231"/>
              <a:gd name="T8" fmla="*/ 0 w 133"/>
              <a:gd name="T9" fmla="*/ 133 h 231"/>
              <a:gd name="T10" fmla="*/ 0 w 133"/>
              <a:gd name="T11" fmla="*/ 107 h 231"/>
              <a:gd name="T12" fmla="*/ 97 w 133"/>
              <a:gd name="T13" fmla="*/ 9 h 231"/>
              <a:gd name="T14" fmla="*/ 124 w 133"/>
              <a:gd name="T15" fmla="*/ 9 h 231"/>
              <a:gd name="T16" fmla="*/ 124 w 133"/>
              <a:gd name="T17" fmla="*/ 35 h 231"/>
              <a:gd name="T18" fmla="*/ 44 w 133"/>
              <a:gd name="T19" fmla="*/ 115 h 231"/>
              <a:gd name="T20" fmla="*/ 124 w 133"/>
              <a:gd name="T21" fmla="*/ 204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1">
                <a:moveTo>
                  <a:pt x="124" y="204"/>
                </a:moveTo>
                <a:lnTo>
                  <a:pt x="124" y="204"/>
                </a:lnTo>
                <a:cubicBezTo>
                  <a:pt x="132" y="213"/>
                  <a:pt x="132" y="221"/>
                  <a:pt x="124" y="230"/>
                </a:cubicBezTo>
                <a:cubicBezTo>
                  <a:pt x="115" y="230"/>
                  <a:pt x="106" y="230"/>
                  <a:pt x="97" y="230"/>
                </a:cubicBezTo>
                <a:cubicBezTo>
                  <a:pt x="0" y="133"/>
                  <a:pt x="0" y="133"/>
                  <a:pt x="0" y="133"/>
                </a:cubicBezTo>
                <a:cubicBezTo>
                  <a:pt x="0" y="124"/>
                  <a:pt x="0" y="115"/>
                  <a:pt x="0" y="107"/>
                </a:cubicBezTo>
                <a:cubicBezTo>
                  <a:pt x="97" y="9"/>
                  <a:pt x="97" y="9"/>
                  <a:pt x="97" y="9"/>
                </a:cubicBezTo>
                <a:cubicBezTo>
                  <a:pt x="106" y="0"/>
                  <a:pt x="115" y="0"/>
                  <a:pt x="124" y="9"/>
                </a:cubicBezTo>
                <a:cubicBezTo>
                  <a:pt x="132" y="17"/>
                  <a:pt x="132" y="26"/>
                  <a:pt x="124" y="35"/>
                </a:cubicBezTo>
                <a:cubicBezTo>
                  <a:pt x="44" y="115"/>
                  <a:pt x="44" y="115"/>
                  <a:pt x="44" y="115"/>
                </a:cubicBezTo>
                <a:lnTo>
                  <a:pt x="124" y="204"/>
                </a:ln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79" name="Freeform 39"/>
          <p:cNvSpPr>
            <a:spLocks noChangeArrowheads="1"/>
          </p:cNvSpPr>
          <p:nvPr/>
        </p:nvSpPr>
        <p:spPr bwMode="auto">
          <a:xfrm>
            <a:off x="1836738" y="6545263"/>
            <a:ext cx="274637" cy="155575"/>
          </a:xfrm>
          <a:custGeom>
            <a:avLst/>
            <a:gdLst>
              <a:gd name="T0" fmla="*/ 195 w 232"/>
              <a:gd name="T1" fmla="*/ 9 h 133"/>
              <a:gd name="T2" fmla="*/ 195 w 232"/>
              <a:gd name="T3" fmla="*/ 9 h 133"/>
              <a:gd name="T4" fmla="*/ 222 w 232"/>
              <a:gd name="T5" fmla="*/ 9 h 133"/>
              <a:gd name="T6" fmla="*/ 222 w 232"/>
              <a:gd name="T7" fmla="*/ 26 h 133"/>
              <a:gd name="T8" fmla="*/ 125 w 232"/>
              <a:gd name="T9" fmla="*/ 124 h 133"/>
              <a:gd name="T10" fmla="*/ 107 w 232"/>
              <a:gd name="T11" fmla="*/ 124 h 133"/>
              <a:gd name="T12" fmla="*/ 9 w 232"/>
              <a:gd name="T13" fmla="*/ 26 h 133"/>
              <a:gd name="T14" fmla="*/ 9 w 232"/>
              <a:gd name="T15" fmla="*/ 9 h 133"/>
              <a:gd name="T16" fmla="*/ 27 w 232"/>
              <a:gd name="T17" fmla="*/ 9 h 133"/>
              <a:gd name="T18" fmla="*/ 116 w 232"/>
              <a:gd name="T19" fmla="*/ 79 h 133"/>
              <a:gd name="T20" fmla="*/ 195 w 232"/>
              <a:gd name="T21" fmla="*/ 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2" h="133">
                <a:moveTo>
                  <a:pt x="195" y="9"/>
                </a:moveTo>
                <a:lnTo>
                  <a:pt x="195" y="9"/>
                </a:lnTo>
                <a:cubicBezTo>
                  <a:pt x="204" y="0"/>
                  <a:pt x="213" y="0"/>
                  <a:pt x="222" y="9"/>
                </a:cubicBezTo>
                <a:cubicBezTo>
                  <a:pt x="231" y="9"/>
                  <a:pt x="231" y="26"/>
                  <a:pt x="222" y="26"/>
                </a:cubicBezTo>
                <a:cubicBezTo>
                  <a:pt x="125" y="124"/>
                  <a:pt x="125" y="124"/>
                  <a:pt x="125" y="124"/>
                </a:cubicBezTo>
                <a:cubicBezTo>
                  <a:pt x="125" y="132"/>
                  <a:pt x="107" y="132"/>
                  <a:pt x="107" y="124"/>
                </a:cubicBezTo>
                <a:cubicBezTo>
                  <a:pt x="9" y="26"/>
                  <a:pt x="9" y="26"/>
                  <a:pt x="9" y="26"/>
                </a:cubicBezTo>
                <a:cubicBezTo>
                  <a:pt x="0" y="26"/>
                  <a:pt x="0" y="9"/>
                  <a:pt x="9" y="9"/>
                </a:cubicBezTo>
                <a:cubicBezTo>
                  <a:pt x="9" y="0"/>
                  <a:pt x="27" y="0"/>
                  <a:pt x="27" y="9"/>
                </a:cubicBezTo>
                <a:cubicBezTo>
                  <a:pt x="116" y="79"/>
                  <a:pt x="116" y="79"/>
                  <a:pt x="116" y="79"/>
                </a:cubicBezTo>
                <a:lnTo>
                  <a:pt x="195" y="9"/>
                </a:ln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80" name="Freeform 40"/>
          <p:cNvSpPr>
            <a:spLocks noChangeArrowheads="1"/>
          </p:cNvSpPr>
          <p:nvPr/>
        </p:nvSpPr>
        <p:spPr bwMode="auto">
          <a:xfrm>
            <a:off x="3005138" y="6545263"/>
            <a:ext cx="274637" cy="155575"/>
          </a:xfrm>
          <a:custGeom>
            <a:avLst/>
            <a:gdLst>
              <a:gd name="T0" fmla="*/ 28 w 232"/>
              <a:gd name="T1" fmla="*/ 124 h 133"/>
              <a:gd name="T2" fmla="*/ 28 w 232"/>
              <a:gd name="T3" fmla="*/ 124 h 133"/>
              <a:gd name="T4" fmla="*/ 10 w 232"/>
              <a:gd name="T5" fmla="*/ 124 h 133"/>
              <a:gd name="T6" fmla="*/ 10 w 232"/>
              <a:gd name="T7" fmla="*/ 97 h 133"/>
              <a:gd name="T8" fmla="*/ 107 w 232"/>
              <a:gd name="T9" fmla="*/ 9 h 133"/>
              <a:gd name="T10" fmla="*/ 125 w 232"/>
              <a:gd name="T11" fmla="*/ 9 h 133"/>
              <a:gd name="T12" fmla="*/ 222 w 232"/>
              <a:gd name="T13" fmla="*/ 97 h 133"/>
              <a:gd name="T14" fmla="*/ 222 w 232"/>
              <a:gd name="T15" fmla="*/ 124 h 133"/>
              <a:gd name="T16" fmla="*/ 196 w 232"/>
              <a:gd name="T17" fmla="*/ 124 h 133"/>
              <a:gd name="T18" fmla="*/ 116 w 232"/>
              <a:gd name="T19" fmla="*/ 44 h 133"/>
              <a:gd name="T20" fmla="*/ 28 w 232"/>
              <a:gd name="T21" fmla="*/ 12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2" h="133">
                <a:moveTo>
                  <a:pt x="28" y="124"/>
                </a:moveTo>
                <a:lnTo>
                  <a:pt x="28" y="124"/>
                </a:lnTo>
                <a:cubicBezTo>
                  <a:pt x="28" y="132"/>
                  <a:pt x="10" y="132"/>
                  <a:pt x="10" y="124"/>
                </a:cubicBezTo>
                <a:cubicBezTo>
                  <a:pt x="0" y="115"/>
                  <a:pt x="0" y="106"/>
                  <a:pt x="10" y="97"/>
                </a:cubicBezTo>
                <a:cubicBezTo>
                  <a:pt x="107" y="9"/>
                  <a:pt x="107" y="9"/>
                  <a:pt x="107" y="9"/>
                </a:cubicBezTo>
                <a:cubicBezTo>
                  <a:pt x="107" y="0"/>
                  <a:pt x="125" y="0"/>
                  <a:pt x="125" y="9"/>
                </a:cubicBezTo>
                <a:cubicBezTo>
                  <a:pt x="222" y="97"/>
                  <a:pt x="222" y="97"/>
                  <a:pt x="222" y="97"/>
                </a:cubicBezTo>
                <a:cubicBezTo>
                  <a:pt x="231" y="106"/>
                  <a:pt x="231" y="115"/>
                  <a:pt x="222" y="124"/>
                </a:cubicBezTo>
                <a:cubicBezTo>
                  <a:pt x="213" y="132"/>
                  <a:pt x="204" y="132"/>
                  <a:pt x="196" y="124"/>
                </a:cubicBezTo>
                <a:cubicBezTo>
                  <a:pt x="116" y="44"/>
                  <a:pt x="116" y="44"/>
                  <a:pt x="116" y="44"/>
                </a:cubicBezTo>
                <a:lnTo>
                  <a:pt x="28" y="124"/>
                </a:ln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81" name="Freeform 41"/>
          <p:cNvSpPr>
            <a:spLocks noChangeArrowheads="1"/>
          </p:cNvSpPr>
          <p:nvPr/>
        </p:nvSpPr>
        <p:spPr bwMode="auto">
          <a:xfrm>
            <a:off x="4224338" y="6481763"/>
            <a:ext cx="152400" cy="274637"/>
          </a:xfrm>
          <a:custGeom>
            <a:avLst/>
            <a:gdLst>
              <a:gd name="T0" fmla="*/ 8 w 133"/>
              <a:gd name="T1" fmla="*/ 204 h 232"/>
              <a:gd name="T2" fmla="*/ 8 w 133"/>
              <a:gd name="T3" fmla="*/ 204 h 232"/>
              <a:gd name="T4" fmla="*/ 8 w 133"/>
              <a:gd name="T5" fmla="*/ 231 h 232"/>
              <a:gd name="T6" fmla="*/ 35 w 133"/>
              <a:gd name="T7" fmla="*/ 231 h 232"/>
              <a:gd name="T8" fmla="*/ 132 w 133"/>
              <a:gd name="T9" fmla="*/ 133 h 232"/>
              <a:gd name="T10" fmla="*/ 132 w 133"/>
              <a:gd name="T11" fmla="*/ 107 h 232"/>
              <a:gd name="T12" fmla="*/ 35 w 133"/>
              <a:gd name="T13" fmla="*/ 10 h 232"/>
              <a:gd name="T14" fmla="*/ 8 w 133"/>
              <a:gd name="T15" fmla="*/ 10 h 232"/>
              <a:gd name="T16" fmla="*/ 8 w 133"/>
              <a:gd name="T17" fmla="*/ 36 h 232"/>
              <a:gd name="T18" fmla="*/ 88 w 133"/>
              <a:gd name="T19" fmla="*/ 116 h 232"/>
              <a:gd name="T20" fmla="*/ 8 w 133"/>
              <a:gd name="T21" fmla="*/ 204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3" h="232">
                <a:moveTo>
                  <a:pt x="8" y="204"/>
                </a:moveTo>
                <a:lnTo>
                  <a:pt x="8" y="204"/>
                </a:lnTo>
                <a:cubicBezTo>
                  <a:pt x="0" y="213"/>
                  <a:pt x="0" y="222"/>
                  <a:pt x="8" y="231"/>
                </a:cubicBezTo>
                <a:cubicBezTo>
                  <a:pt x="17" y="231"/>
                  <a:pt x="26" y="231"/>
                  <a:pt x="35" y="231"/>
                </a:cubicBezTo>
                <a:cubicBezTo>
                  <a:pt x="132" y="133"/>
                  <a:pt x="132" y="133"/>
                  <a:pt x="132" y="133"/>
                </a:cubicBezTo>
                <a:cubicBezTo>
                  <a:pt x="132" y="125"/>
                  <a:pt x="132" y="116"/>
                  <a:pt x="132" y="107"/>
                </a:cubicBezTo>
                <a:cubicBezTo>
                  <a:pt x="35" y="10"/>
                  <a:pt x="35" y="10"/>
                  <a:pt x="35" y="10"/>
                </a:cubicBezTo>
                <a:cubicBezTo>
                  <a:pt x="26" y="0"/>
                  <a:pt x="17" y="0"/>
                  <a:pt x="8" y="10"/>
                </a:cubicBezTo>
                <a:cubicBezTo>
                  <a:pt x="0" y="18"/>
                  <a:pt x="0" y="27"/>
                  <a:pt x="8" y="36"/>
                </a:cubicBezTo>
                <a:cubicBezTo>
                  <a:pt x="88" y="116"/>
                  <a:pt x="88" y="116"/>
                  <a:pt x="88" y="116"/>
                </a:cubicBezTo>
                <a:lnTo>
                  <a:pt x="8" y="204"/>
                </a:ln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82" name="Freeform 42"/>
          <p:cNvSpPr>
            <a:spLocks noChangeArrowheads="1"/>
          </p:cNvSpPr>
          <p:nvPr/>
        </p:nvSpPr>
        <p:spPr bwMode="auto">
          <a:xfrm>
            <a:off x="8837613" y="6367463"/>
            <a:ext cx="274637" cy="511175"/>
          </a:xfrm>
          <a:custGeom>
            <a:avLst/>
            <a:gdLst>
              <a:gd name="T0" fmla="*/ 10 w 232"/>
              <a:gd name="T1" fmla="*/ 399 h 435"/>
              <a:gd name="T2" fmla="*/ 10 w 232"/>
              <a:gd name="T3" fmla="*/ 399 h 435"/>
              <a:gd name="T4" fmla="*/ 10 w 232"/>
              <a:gd name="T5" fmla="*/ 426 h 435"/>
              <a:gd name="T6" fmla="*/ 28 w 232"/>
              <a:gd name="T7" fmla="*/ 426 h 435"/>
              <a:gd name="T8" fmla="*/ 222 w 232"/>
              <a:gd name="T9" fmla="*/ 230 h 435"/>
              <a:gd name="T10" fmla="*/ 222 w 232"/>
              <a:gd name="T11" fmla="*/ 204 h 435"/>
              <a:gd name="T12" fmla="*/ 28 w 232"/>
              <a:gd name="T13" fmla="*/ 9 h 435"/>
              <a:gd name="T14" fmla="*/ 10 w 232"/>
              <a:gd name="T15" fmla="*/ 9 h 435"/>
              <a:gd name="T16" fmla="*/ 10 w 232"/>
              <a:gd name="T17" fmla="*/ 36 h 435"/>
              <a:gd name="T18" fmla="*/ 187 w 232"/>
              <a:gd name="T19" fmla="*/ 213 h 435"/>
              <a:gd name="T20" fmla="*/ 10 w 232"/>
              <a:gd name="T21" fmla="*/ 399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2" h="435">
                <a:moveTo>
                  <a:pt x="10" y="399"/>
                </a:moveTo>
                <a:lnTo>
                  <a:pt x="10" y="399"/>
                </a:lnTo>
                <a:cubicBezTo>
                  <a:pt x="0" y="408"/>
                  <a:pt x="0" y="417"/>
                  <a:pt x="10" y="426"/>
                </a:cubicBezTo>
                <a:cubicBezTo>
                  <a:pt x="10" y="434"/>
                  <a:pt x="28" y="434"/>
                  <a:pt x="28" y="426"/>
                </a:cubicBezTo>
                <a:cubicBezTo>
                  <a:pt x="222" y="230"/>
                  <a:pt x="222" y="230"/>
                  <a:pt x="222" y="230"/>
                </a:cubicBezTo>
                <a:cubicBezTo>
                  <a:pt x="231" y="222"/>
                  <a:pt x="231" y="213"/>
                  <a:pt x="222" y="204"/>
                </a:cubicBezTo>
                <a:cubicBezTo>
                  <a:pt x="28" y="9"/>
                  <a:pt x="28" y="9"/>
                  <a:pt x="28" y="9"/>
                </a:cubicBezTo>
                <a:cubicBezTo>
                  <a:pt x="28" y="0"/>
                  <a:pt x="10" y="0"/>
                  <a:pt x="10" y="9"/>
                </a:cubicBezTo>
                <a:cubicBezTo>
                  <a:pt x="0" y="17"/>
                  <a:pt x="0" y="26"/>
                  <a:pt x="10" y="36"/>
                </a:cubicBezTo>
                <a:cubicBezTo>
                  <a:pt x="187" y="213"/>
                  <a:pt x="187" y="213"/>
                  <a:pt x="187" y="213"/>
                </a:cubicBezTo>
                <a:lnTo>
                  <a:pt x="10" y="399"/>
                </a:ln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83" name="Freeform 43"/>
          <p:cNvSpPr>
            <a:spLocks noChangeArrowheads="1"/>
          </p:cNvSpPr>
          <p:nvPr/>
        </p:nvSpPr>
        <p:spPr bwMode="auto">
          <a:xfrm>
            <a:off x="7554913" y="6481763"/>
            <a:ext cx="503237" cy="274637"/>
          </a:xfrm>
          <a:custGeom>
            <a:avLst/>
            <a:gdLst>
              <a:gd name="T0" fmla="*/ 398 w 427"/>
              <a:gd name="T1" fmla="*/ 231 h 232"/>
              <a:gd name="T2" fmla="*/ 398 w 427"/>
              <a:gd name="T3" fmla="*/ 231 h 232"/>
              <a:gd name="T4" fmla="*/ 416 w 427"/>
              <a:gd name="T5" fmla="*/ 231 h 232"/>
              <a:gd name="T6" fmla="*/ 416 w 427"/>
              <a:gd name="T7" fmla="*/ 204 h 232"/>
              <a:gd name="T8" fmla="*/ 222 w 427"/>
              <a:gd name="T9" fmla="*/ 10 h 232"/>
              <a:gd name="T10" fmla="*/ 204 w 427"/>
              <a:gd name="T11" fmla="*/ 10 h 232"/>
              <a:gd name="T12" fmla="*/ 0 w 427"/>
              <a:gd name="T13" fmla="*/ 204 h 232"/>
              <a:gd name="T14" fmla="*/ 0 w 427"/>
              <a:gd name="T15" fmla="*/ 231 h 232"/>
              <a:gd name="T16" fmla="*/ 26 w 427"/>
              <a:gd name="T17" fmla="*/ 231 h 232"/>
              <a:gd name="T18" fmla="*/ 213 w 427"/>
              <a:gd name="T19" fmla="*/ 54 h 232"/>
              <a:gd name="T20" fmla="*/ 398 w 427"/>
              <a:gd name="T21" fmla="*/ 231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7" h="232">
                <a:moveTo>
                  <a:pt x="398" y="231"/>
                </a:moveTo>
                <a:lnTo>
                  <a:pt x="398" y="231"/>
                </a:lnTo>
                <a:lnTo>
                  <a:pt x="416" y="231"/>
                </a:lnTo>
                <a:cubicBezTo>
                  <a:pt x="426" y="222"/>
                  <a:pt x="426" y="213"/>
                  <a:pt x="416" y="204"/>
                </a:cubicBezTo>
                <a:cubicBezTo>
                  <a:pt x="222" y="10"/>
                  <a:pt x="222" y="10"/>
                  <a:pt x="222" y="10"/>
                </a:cubicBezTo>
                <a:cubicBezTo>
                  <a:pt x="222" y="0"/>
                  <a:pt x="204" y="0"/>
                  <a:pt x="204" y="10"/>
                </a:cubicBezTo>
                <a:cubicBezTo>
                  <a:pt x="0" y="204"/>
                  <a:pt x="0" y="204"/>
                  <a:pt x="0" y="204"/>
                </a:cubicBezTo>
                <a:cubicBezTo>
                  <a:pt x="0" y="213"/>
                  <a:pt x="0" y="222"/>
                  <a:pt x="0" y="231"/>
                </a:cubicBezTo>
                <a:cubicBezTo>
                  <a:pt x="9" y="231"/>
                  <a:pt x="18" y="231"/>
                  <a:pt x="26" y="231"/>
                </a:cubicBezTo>
                <a:cubicBezTo>
                  <a:pt x="213" y="54"/>
                  <a:pt x="213" y="54"/>
                  <a:pt x="213" y="54"/>
                </a:cubicBezTo>
                <a:lnTo>
                  <a:pt x="398" y="231"/>
                </a:ln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84" name="Freeform 44"/>
          <p:cNvSpPr>
            <a:spLocks noChangeArrowheads="1"/>
          </p:cNvSpPr>
          <p:nvPr/>
        </p:nvSpPr>
        <p:spPr bwMode="auto">
          <a:xfrm>
            <a:off x="6391275" y="6481763"/>
            <a:ext cx="498475" cy="274637"/>
          </a:xfrm>
          <a:custGeom>
            <a:avLst/>
            <a:gdLst>
              <a:gd name="T0" fmla="*/ 26 w 426"/>
              <a:gd name="T1" fmla="*/ 10 h 232"/>
              <a:gd name="T2" fmla="*/ 26 w 426"/>
              <a:gd name="T3" fmla="*/ 10 h 232"/>
              <a:gd name="T4" fmla="*/ 0 w 426"/>
              <a:gd name="T5" fmla="*/ 10 h 232"/>
              <a:gd name="T6" fmla="*/ 0 w 426"/>
              <a:gd name="T7" fmla="*/ 36 h 232"/>
              <a:gd name="T8" fmla="*/ 203 w 426"/>
              <a:gd name="T9" fmla="*/ 231 h 232"/>
              <a:gd name="T10" fmla="*/ 221 w 426"/>
              <a:gd name="T11" fmla="*/ 231 h 232"/>
              <a:gd name="T12" fmla="*/ 416 w 426"/>
              <a:gd name="T13" fmla="*/ 36 h 232"/>
              <a:gd name="T14" fmla="*/ 416 w 426"/>
              <a:gd name="T15" fmla="*/ 10 h 232"/>
              <a:gd name="T16" fmla="*/ 398 w 426"/>
              <a:gd name="T17" fmla="*/ 10 h 232"/>
              <a:gd name="T18" fmla="*/ 213 w 426"/>
              <a:gd name="T19" fmla="*/ 186 h 232"/>
              <a:gd name="T20" fmla="*/ 26 w 426"/>
              <a:gd name="T21" fmla="*/ 1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26" h="232">
                <a:moveTo>
                  <a:pt x="26" y="10"/>
                </a:moveTo>
                <a:lnTo>
                  <a:pt x="26" y="10"/>
                </a:lnTo>
                <a:cubicBezTo>
                  <a:pt x="17" y="0"/>
                  <a:pt x="9" y="0"/>
                  <a:pt x="0" y="10"/>
                </a:cubicBezTo>
                <a:cubicBezTo>
                  <a:pt x="0" y="18"/>
                  <a:pt x="0" y="27"/>
                  <a:pt x="0" y="36"/>
                </a:cubicBezTo>
                <a:cubicBezTo>
                  <a:pt x="203" y="231"/>
                  <a:pt x="203" y="231"/>
                  <a:pt x="203" y="231"/>
                </a:cubicBezTo>
                <a:lnTo>
                  <a:pt x="221" y="231"/>
                </a:lnTo>
                <a:cubicBezTo>
                  <a:pt x="416" y="36"/>
                  <a:pt x="416" y="36"/>
                  <a:pt x="416" y="36"/>
                </a:cubicBezTo>
                <a:cubicBezTo>
                  <a:pt x="425" y="27"/>
                  <a:pt x="425" y="18"/>
                  <a:pt x="416" y="10"/>
                </a:cubicBezTo>
                <a:cubicBezTo>
                  <a:pt x="416" y="0"/>
                  <a:pt x="398" y="0"/>
                  <a:pt x="398" y="10"/>
                </a:cubicBezTo>
                <a:cubicBezTo>
                  <a:pt x="213" y="186"/>
                  <a:pt x="213" y="186"/>
                  <a:pt x="213" y="186"/>
                </a:cubicBezTo>
                <a:lnTo>
                  <a:pt x="26" y="10"/>
                </a:ln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28" name="Freeform 88"/>
          <p:cNvSpPr>
            <a:spLocks noChangeArrowheads="1"/>
          </p:cNvSpPr>
          <p:nvPr/>
        </p:nvSpPr>
        <p:spPr bwMode="auto">
          <a:xfrm>
            <a:off x="5429250" y="7607300"/>
            <a:ext cx="88900" cy="80963"/>
          </a:xfrm>
          <a:custGeom>
            <a:avLst/>
            <a:gdLst>
              <a:gd name="T0" fmla="*/ 36 w 73"/>
              <a:gd name="T1" fmla="*/ 70 h 71"/>
              <a:gd name="T2" fmla="*/ 36 w 73"/>
              <a:gd name="T3" fmla="*/ 70 h 71"/>
              <a:gd name="T4" fmla="*/ 72 w 73"/>
              <a:gd name="T5" fmla="*/ 35 h 71"/>
              <a:gd name="T6" fmla="*/ 36 w 73"/>
              <a:gd name="T7" fmla="*/ 0 h 71"/>
              <a:gd name="T8" fmla="*/ 0 w 73"/>
              <a:gd name="T9" fmla="*/ 35 h 71"/>
              <a:gd name="T10" fmla="*/ 36 w 73"/>
              <a:gd name="T11" fmla="*/ 70 h 71"/>
            </a:gdLst>
            <a:ahLst/>
            <a:cxnLst>
              <a:cxn ang="0">
                <a:pos x="T0" y="T1"/>
              </a:cxn>
              <a:cxn ang="0">
                <a:pos x="T2" y="T3"/>
              </a:cxn>
              <a:cxn ang="0">
                <a:pos x="T4" y="T5"/>
              </a:cxn>
              <a:cxn ang="0">
                <a:pos x="T6" y="T7"/>
              </a:cxn>
              <a:cxn ang="0">
                <a:pos x="T8" y="T9"/>
              </a:cxn>
              <a:cxn ang="0">
                <a:pos x="T10" y="T11"/>
              </a:cxn>
            </a:cxnLst>
            <a:rect l="0" t="0" r="r" b="b"/>
            <a:pathLst>
              <a:path w="73" h="71">
                <a:moveTo>
                  <a:pt x="36" y="70"/>
                </a:moveTo>
                <a:lnTo>
                  <a:pt x="36" y="70"/>
                </a:lnTo>
                <a:cubicBezTo>
                  <a:pt x="53" y="70"/>
                  <a:pt x="72" y="53"/>
                  <a:pt x="72" y="35"/>
                </a:cubicBezTo>
                <a:cubicBezTo>
                  <a:pt x="72" y="9"/>
                  <a:pt x="53" y="0"/>
                  <a:pt x="36" y="0"/>
                </a:cubicBezTo>
                <a:cubicBezTo>
                  <a:pt x="9" y="0"/>
                  <a:pt x="0" y="9"/>
                  <a:pt x="0" y="35"/>
                </a:cubicBezTo>
                <a:cubicBezTo>
                  <a:pt x="0" y="53"/>
                  <a:pt x="9" y="70"/>
                  <a:pt x="36" y="70"/>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29" name="Freeform 89"/>
          <p:cNvSpPr>
            <a:spLocks noChangeArrowheads="1"/>
          </p:cNvSpPr>
          <p:nvPr/>
        </p:nvSpPr>
        <p:spPr bwMode="auto">
          <a:xfrm>
            <a:off x="5400675" y="7700963"/>
            <a:ext cx="142875" cy="274637"/>
          </a:xfrm>
          <a:custGeom>
            <a:avLst/>
            <a:gdLst>
              <a:gd name="T0" fmla="*/ 107 w 124"/>
              <a:gd name="T1" fmla="*/ 0 h 232"/>
              <a:gd name="T2" fmla="*/ 107 w 124"/>
              <a:gd name="T3" fmla="*/ 0 h 232"/>
              <a:gd name="T4" fmla="*/ 9 w 124"/>
              <a:gd name="T5" fmla="*/ 0 h 232"/>
              <a:gd name="T6" fmla="*/ 0 w 124"/>
              <a:gd name="T7" fmla="*/ 0 h 232"/>
              <a:gd name="T8" fmla="*/ 0 w 124"/>
              <a:gd name="T9" fmla="*/ 18 h 232"/>
              <a:gd name="T10" fmla="*/ 0 w 124"/>
              <a:gd name="T11" fmla="*/ 115 h 232"/>
              <a:gd name="T12" fmla="*/ 26 w 124"/>
              <a:gd name="T13" fmla="*/ 115 h 232"/>
              <a:gd name="T14" fmla="*/ 26 w 124"/>
              <a:gd name="T15" fmla="*/ 231 h 232"/>
              <a:gd name="T16" fmla="*/ 98 w 124"/>
              <a:gd name="T17" fmla="*/ 231 h 232"/>
              <a:gd name="T18" fmla="*/ 98 w 124"/>
              <a:gd name="T19" fmla="*/ 115 h 232"/>
              <a:gd name="T20" fmla="*/ 123 w 124"/>
              <a:gd name="T21" fmla="*/ 115 h 232"/>
              <a:gd name="T22" fmla="*/ 123 w 124"/>
              <a:gd name="T23" fmla="*/ 18 h 232"/>
              <a:gd name="T24" fmla="*/ 123 w 124"/>
              <a:gd name="T25" fmla="*/ 0 h 232"/>
              <a:gd name="T26" fmla="*/ 107 w 124"/>
              <a:gd name="T27" fmla="*/ 0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4" h="232">
                <a:moveTo>
                  <a:pt x="107" y="0"/>
                </a:moveTo>
                <a:lnTo>
                  <a:pt x="107" y="0"/>
                </a:lnTo>
                <a:cubicBezTo>
                  <a:pt x="9" y="0"/>
                  <a:pt x="9" y="0"/>
                  <a:pt x="9" y="0"/>
                </a:cubicBezTo>
                <a:cubicBezTo>
                  <a:pt x="9" y="0"/>
                  <a:pt x="9" y="0"/>
                  <a:pt x="0" y="0"/>
                </a:cubicBezTo>
                <a:cubicBezTo>
                  <a:pt x="0" y="9"/>
                  <a:pt x="0" y="9"/>
                  <a:pt x="0" y="18"/>
                </a:cubicBezTo>
                <a:cubicBezTo>
                  <a:pt x="0" y="115"/>
                  <a:pt x="0" y="115"/>
                  <a:pt x="0" y="115"/>
                </a:cubicBezTo>
                <a:cubicBezTo>
                  <a:pt x="26" y="115"/>
                  <a:pt x="26" y="115"/>
                  <a:pt x="26" y="115"/>
                </a:cubicBezTo>
                <a:cubicBezTo>
                  <a:pt x="26" y="231"/>
                  <a:pt x="26" y="231"/>
                  <a:pt x="26" y="231"/>
                </a:cubicBezTo>
                <a:cubicBezTo>
                  <a:pt x="98" y="231"/>
                  <a:pt x="98" y="231"/>
                  <a:pt x="98" y="231"/>
                </a:cubicBezTo>
                <a:cubicBezTo>
                  <a:pt x="98" y="115"/>
                  <a:pt x="98" y="115"/>
                  <a:pt x="98" y="115"/>
                </a:cubicBezTo>
                <a:cubicBezTo>
                  <a:pt x="123" y="115"/>
                  <a:pt x="123" y="115"/>
                  <a:pt x="123" y="115"/>
                </a:cubicBezTo>
                <a:cubicBezTo>
                  <a:pt x="123" y="18"/>
                  <a:pt x="123" y="18"/>
                  <a:pt x="123" y="18"/>
                </a:cubicBezTo>
                <a:cubicBezTo>
                  <a:pt x="123" y="9"/>
                  <a:pt x="123" y="9"/>
                  <a:pt x="123" y="0"/>
                </a:cubicBezTo>
                <a:cubicBezTo>
                  <a:pt x="115" y="0"/>
                  <a:pt x="115" y="0"/>
                  <a:pt x="107" y="0"/>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30" name="Freeform 90"/>
          <p:cNvSpPr>
            <a:spLocks noChangeArrowheads="1"/>
          </p:cNvSpPr>
          <p:nvPr/>
        </p:nvSpPr>
        <p:spPr bwMode="auto">
          <a:xfrm>
            <a:off x="4024313" y="7500938"/>
            <a:ext cx="568325" cy="568325"/>
          </a:xfrm>
          <a:custGeom>
            <a:avLst/>
            <a:gdLst>
              <a:gd name="T0" fmla="*/ 239 w 480"/>
              <a:gd name="T1" fmla="*/ 8 h 479"/>
              <a:gd name="T2" fmla="*/ 239 w 480"/>
              <a:gd name="T3" fmla="*/ 8 h 479"/>
              <a:gd name="T4" fmla="*/ 0 w 480"/>
              <a:gd name="T5" fmla="*/ 248 h 479"/>
              <a:gd name="T6" fmla="*/ 239 w 480"/>
              <a:gd name="T7" fmla="*/ 478 h 479"/>
              <a:gd name="T8" fmla="*/ 479 w 480"/>
              <a:gd name="T9" fmla="*/ 239 h 479"/>
              <a:gd name="T10" fmla="*/ 239 w 480"/>
              <a:gd name="T11" fmla="*/ 8 h 479"/>
              <a:gd name="T12" fmla="*/ 239 w 480"/>
              <a:gd name="T13" fmla="*/ 434 h 479"/>
              <a:gd name="T14" fmla="*/ 239 w 480"/>
              <a:gd name="T15" fmla="*/ 434 h 479"/>
              <a:gd name="T16" fmla="*/ 53 w 480"/>
              <a:gd name="T17" fmla="*/ 248 h 479"/>
              <a:gd name="T18" fmla="*/ 239 w 480"/>
              <a:gd name="T19" fmla="*/ 53 h 479"/>
              <a:gd name="T20" fmla="*/ 426 w 480"/>
              <a:gd name="T21" fmla="*/ 239 h 479"/>
              <a:gd name="T22" fmla="*/ 239 w 480"/>
              <a:gd name="T23" fmla="*/ 434 h 479"/>
              <a:gd name="T24" fmla="*/ 177 w 480"/>
              <a:gd name="T25" fmla="*/ 283 h 479"/>
              <a:gd name="T26" fmla="*/ 177 w 480"/>
              <a:gd name="T27" fmla="*/ 283 h 479"/>
              <a:gd name="T28" fmla="*/ 160 w 480"/>
              <a:gd name="T29" fmla="*/ 274 h 479"/>
              <a:gd name="T30" fmla="*/ 151 w 480"/>
              <a:gd name="T31" fmla="*/ 239 h 479"/>
              <a:gd name="T32" fmla="*/ 177 w 480"/>
              <a:gd name="T33" fmla="*/ 204 h 479"/>
              <a:gd name="T34" fmla="*/ 195 w 480"/>
              <a:gd name="T35" fmla="*/ 204 h 479"/>
              <a:gd name="T36" fmla="*/ 204 w 480"/>
              <a:gd name="T37" fmla="*/ 221 h 479"/>
              <a:gd name="T38" fmla="*/ 239 w 480"/>
              <a:gd name="T39" fmla="*/ 204 h 479"/>
              <a:gd name="T40" fmla="*/ 177 w 480"/>
              <a:gd name="T41" fmla="*/ 168 h 479"/>
              <a:gd name="T42" fmla="*/ 124 w 480"/>
              <a:gd name="T43" fmla="*/ 195 h 479"/>
              <a:gd name="T44" fmla="*/ 107 w 480"/>
              <a:gd name="T45" fmla="*/ 239 h 479"/>
              <a:gd name="T46" fmla="*/ 124 w 480"/>
              <a:gd name="T47" fmla="*/ 292 h 479"/>
              <a:gd name="T48" fmla="*/ 177 w 480"/>
              <a:gd name="T49" fmla="*/ 310 h 479"/>
              <a:gd name="T50" fmla="*/ 213 w 480"/>
              <a:gd name="T51" fmla="*/ 301 h 479"/>
              <a:gd name="T52" fmla="*/ 239 w 480"/>
              <a:gd name="T53" fmla="*/ 274 h 479"/>
              <a:gd name="T54" fmla="*/ 213 w 480"/>
              <a:gd name="T55" fmla="*/ 265 h 479"/>
              <a:gd name="T56" fmla="*/ 177 w 480"/>
              <a:gd name="T57" fmla="*/ 283 h 479"/>
              <a:gd name="T58" fmla="*/ 310 w 480"/>
              <a:gd name="T59" fmla="*/ 283 h 479"/>
              <a:gd name="T60" fmla="*/ 310 w 480"/>
              <a:gd name="T61" fmla="*/ 283 h 479"/>
              <a:gd name="T62" fmla="*/ 292 w 480"/>
              <a:gd name="T63" fmla="*/ 274 h 479"/>
              <a:gd name="T64" fmla="*/ 284 w 480"/>
              <a:gd name="T65" fmla="*/ 239 h 479"/>
              <a:gd name="T66" fmla="*/ 310 w 480"/>
              <a:gd name="T67" fmla="*/ 204 h 479"/>
              <a:gd name="T68" fmla="*/ 328 w 480"/>
              <a:gd name="T69" fmla="*/ 204 h 479"/>
              <a:gd name="T70" fmla="*/ 337 w 480"/>
              <a:gd name="T71" fmla="*/ 221 h 479"/>
              <a:gd name="T72" fmla="*/ 372 w 480"/>
              <a:gd name="T73" fmla="*/ 204 h 479"/>
              <a:gd name="T74" fmla="*/ 310 w 480"/>
              <a:gd name="T75" fmla="*/ 168 h 479"/>
              <a:gd name="T76" fmla="*/ 257 w 480"/>
              <a:gd name="T77" fmla="*/ 195 h 479"/>
              <a:gd name="T78" fmla="*/ 239 w 480"/>
              <a:gd name="T79" fmla="*/ 239 h 479"/>
              <a:gd name="T80" fmla="*/ 257 w 480"/>
              <a:gd name="T81" fmla="*/ 292 h 479"/>
              <a:gd name="T82" fmla="*/ 310 w 480"/>
              <a:gd name="T83" fmla="*/ 310 h 479"/>
              <a:gd name="T84" fmla="*/ 346 w 480"/>
              <a:gd name="T85" fmla="*/ 301 h 479"/>
              <a:gd name="T86" fmla="*/ 372 w 480"/>
              <a:gd name="T87" fmla="*/ 274 h 479"/>
              <a:gd name="T88" fmla="*/ 337 w 480"/>
              <a:gd name="T89" fmla="*/ 265 h 479"/>
              <a:gd name="T90" fmla="*/ 310 w 480"/>
              <a:gd name="T91" fmla="*/ 283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0" h="479">
                <a:moveTo>
                  <a:pt x="239" y="8"/>
                </a:moveTo>
                <a:lnTo>
                  <a:pt x="239" y="8"/>
                </a:lnTo>
                <a:cubicBezTo>
                  <a:pt x="107" y="8"/>
                  <a:pt x="0" y="115"/>
                  <a:pt x="0" y="248"/>
                </a:cubicBezTo>
                <a:cubicBezTo>
                  <a:pt x="0" y="381"/>
                  <a:pt x="107" y="478"/>
                  <a:pt x="239" y="478"/>
                </a:cubicBezTo>
                <a:cubicBezTo>
                  <a:pt x="372" y="478"/>
                  <a:pt x="479" y="372"/>
                  <a:pt x="479" y="239"/>
                </a:cubicBezTo>
                <a:cubicBezTo>
                  <a:pt x="479" y="106"/>
                  <a:pt x="363" y="0"/>
                  <a:pt x="239" y="8"/>
                </a:cubicBezTo>
                <a:close/>
                <a:moveTo>
                  <a:pt x="239" y="434"/>
                </a:moveTo>
                <a:lnTo>
                  <a:pt x="239" y="434"/>
                </a:lnTo>
                <a:cubicBezTo>
                  <a:pt x="133" y="434"/>
                  <a:pt x="53" y="346"/>
                  <a:pt x="53" y="248"/>
                </a:cubicBezTo>
                <a:cubicBezTo>
                  <a:pt x="53" y="142"/>
                  <a:pt x="133" y="53"/>
                  <a:pt x="239" y="53"/>
                </a:cubicBezTo>
                <a:cubicBezTo>
                  <a:pt x="337" y="53"/>
                  <a:pt x="426" y="133"/>
                  <a:pt x="426" y="239"/>
                </a:cubicBezTo>
                <a:cubicBezTo>
                  <a:pt x="426" y="346"/>
                  <a:pt x="346" y="425"/>
                  <a:pt x="239" y="434"/>
                </a:cubicBezTo>
                <a:close/>
                <a:moveTo>
                  <a:pt x="177" y="283"/>
                </a:moveTo>
                <a:lnTo>
                  <a:pt x="177" y="283"/>
                </a:lnTo>
                <a:cubicBezTo>
                  <a:pt x="169" y="283"/>
                  <a:pt x="160" y="283"/>
                  <a:pt x="160" y="274"/>
                </a:cubicBezTo>
                <a:cubicBezTo>
                  <a:pt x="151" y="265"/>
                  <a:pt x="151" y="257"/>
                  <a:pt x="151" y="239"/>
                </a:cubicBezTo>
                <a:cubicBezTo>
                  <a:pt x="151" y="212"/>
                  <a:pt x="160" y="204"/>
                  <a:pt x="177" y="204"/>
                </a:cubicBezTo>
                <a:cubicBezTo>
                  <a:pt x="186" y="204"/>
                  <a:pt x="186" y="204"/>
                  <a:pt x="195" y="204"/>
                </a:cubicBezTo>
                <a:cubicBezTo>
                  <a:pt x="195" y="212"/>
                  <a:pt x="204" y="212"/>
                  <a:pt x="204" y="221"/>
                </a:cubicBezTo>
                <a:cubicBezTo>
                  <a:pt x="239" y="204"/>
                  <a:pt x="239" y="204"/>
                  <a:pt x="239" y="204"/>
                </a:cubicBezTo>
                <a:cubicBezTo>
                  <a:pt x="222" y="186"/>
                  <a:pt x="204" y="168"/>
                  <a:pt x="177" y="168"/>
                </a:cubicBezTo>
                <a:cubicBezTo>
                  <a:pt x="160" y="168"/>
                  <a:pt x="142" y="177"/>
                  <a:pt x="124" y="195"/>
                </a:cubicBezTo>
                <a:cubicBezTo>
                  <a:pt x="116" y="204"/>
                  <a:pt x="107" y="221"/>
                  <a:pt x="107" y="239"/>
                </a:cubicBezTo>
                <a:cubicBezTo>
                  <a:pt x="107" y="265"/>
                  <a:pt x="116" y="283"/>
                  <a:pt x="124" y="292"/>
                </a:cubicBezTo>
                <a:cubicBezTo>
                  <a:pt x="142" y="310"/>
                  <a:pt x="160" y="310"/>
                  <a:pt x="177" y="310"/>
                </a:cubicBezTo>
                <a:cubicBezTo>
                  <a:pt x="186" y="310"/>
                  <a:pt x="204" y="310"/>
                  <a:pt x="213" y="301"/>
                </a:cubicBezTo>
                <a:cubicBezTo>
                  <a:pt x="222" y="301"/>
                  <a:pt x="230" y="292"/>
                  <a:pt x="239" y="274"/>
                </a:cubicBezTo>
                <a:cubicBezTo>
                  <a:pt x="213" y="265"/>
                  <a:pt x="213" y="265"/>
                  <a:pt x="213" y="265"/>
                </a:cubicBezTo>
                <a:cubicBezTo>
                  <a:pt x="204" y="274"/>
                  <a:pt x="195" y="283"/>
                  <a:pt x="177" y="283"/>
                </a:cubicBezTo>
                <a:close/>
                <a:moveTo>
                  <a:pt x="310" y="283"/>
                </a:moveTo>
                <a:lnTo>
                  <a:pt x="310" y="283"/>
                </a:lnTo>
                <a:cubicBezTo>
                  <a:pt x="301" y="283"/>
                  <a:pt x="292" y="283"/>
                  <a:pt x="292" y="274"/>
                </a:cubicBezTo>
                <a:cubicBezTo>
                  <a:pt x="284" y="265"/>
                  <a:pt x="284" y="257"/>
                  <a:pt x="284" y="239"/>
                </a:cubicBezTo>
                <a:cubicBezTo>
                  <a:pt x="284" y="212"/>
                  <a:pt x="292" y="204"/>
                  <a:pt x="310" y="204"/>
                </a:cubicBezTo>
                <a:cubicBezTo>
                  <a:pt x="319" y="204"/>
                  <a:pt x="319" y="204"/>
                  <a:pt x="328" y="204"/>
                </a:cubicBezTo>
                <a:cubicBezTo>
                  <a:pt x="328" y="212"/>
                  <a:pt x="337" y="212"/>
                  <a:pt x="337" y="221"/>
                </a:cubicBezTo>
                <a:cubicBezTo>
                  <a:pt x="372" y="204"/>
                  <a:pt x="372" y="204"/>
                  <a:pt x="372" y="204"/>
                </a:cubicBezTo>
                <a:cubicBezTo>
                  <a:pt x="355" y="186"/>
                  <a:pt x="337" y="168"/>
                  <a:pt x="310" y="168"/>
                </a:cubicBezTo>
                <a:cubicBezTo>
                  <a:pt x="292" y="168"/>
                  <a:pt x="275" y="177"/>
                  <a:pt x="257" y="195"/>
                </a:cubicBezTo>
                <a:cubicBezTo>
                  <a:pt x="248" y="204"/>
                  <a:pt x="239" y="221"/>
                  <a:pt x="239" y="239"/>
                </a:cubicBezTo>
                <a:cubicBezTo>
                  <a:pt x="239" y="265"/>
                  <a:pt x="248" y="283"/>
                  <a:pt x="257" y="292"/>
                </a:cubicBezTo>
                <a:cubicBezTo>
                  <a:pt x="275" y="310"/>
                  <a:pt x="292" y="310"/>
                  <a:pt x="310" y="310"/>
                </a:cubicBezTo>
                <a:cubicBezTo>
                  <a:pt x="319" y="310"/>
                  <a:pt x="337" y="310"/>
                  <a:pt x="346" y="301"/>
                </a:cubicBezTo>
                <a:cubicBezTo>
                  <a:pt x="355" y="301"/>
                  <a:pt x="363" y="292"/>
                  <a:pt x="372" y="274"/>
                </a:cubicBezTo>
                <a:cubicBezTo>
                  <a:pt x="337" y="265"/>
                  <a:pt x="337" y="265"/>
                  <a:pt x="337" y="265"/>
                </a:cubicBezTo>
                <a:cubicBezTo>
                  <a:pt x="337" y="274"/>
                  <a:pt x="328" y="283"/>
                  <a:pt x="310" y="283"/>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31" name="Freeform 91"/>
          <p:cNvSpPr>
            <a:spLocks noChangeArrowheads="1"/>
          </p:cNvSpPr>
          <p:nvPr/>
        </p:nvSpPr>
        <p:spPr bwMode="auto">
          <a:xfrm>
            <a:off x="1870075" y="2852738"/>
            <a:ext cx="207963" cy="533400"/>
          </a:xfrm>
          <a:custGeom>
            <a:avLst/>
            <a:gdLst>
              <a:gd name="T0" fmla="*/ 151 w 178"/>
              <a:gd name="T1" fmla="*/ 0 h 454"/>
              <a:gd name="T2" fmla="*/ 151 w 178"/>
              <a:gd name="T3" fmla="*/ 0 h 454"/>
              <a:gd name="T4" fmla="*/ 18 w 178"/>
              <a:gd name="T5" fmla="*/ 0 h 454"/>
              <a:gd name="T6" fmla="*/ 0 w 178"/>
              <a:gd name="T7" fmla="*/ 28 h 454"/>
              <a:gd name="T8" fmla="*/ 0 w 178"/>
              <a:gd name="T9" fmla="*/ 453 h 454"/>
              <a:gd name="T10" fmla="*/ 89 w 178"/>
              <a:gd name="T11" fmla="*/ 355 h 454"/>
              <a:gd name="T12" fmla="*/ 177 w 178"/>
              <a:gd name="T13" fmla="*/ 453 h 454"/>
              <a:gd name="T14" fmla="*/ 177 w 178"/>
              <a:gd name="T15" fmla="*/ 28 h 454"/>
              <a:gd name="T16" fmla="*/ 151 w 178"/>
              <a:gd name="T17" fmla="*/ 0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8" h="454">
                <a:moveTo>
                  <a:pt x="151" y="0"/>
                </a:moveTo>
                <a:lnTo>
                  <a:pt x="151" y="0"/>
                </a:lnTo>
                <a:cubicBezTo>
                  <a:pt x="18" y="0"/>
                  <a:pt x="18" y="0"/>
                  <a:pt x="18" y="0"/>
                </a:cubicBezTo>
                <a:cubicBezTo>
                  <a:pt x="8" y="0"/>
                  <a:pt x="0" y="10"/>
                  <a:pt x="0" y="28"/>
                </a:cubicBezTo>
                <a:cubicBezTo>
                  <a:pt x="0" y="453"/>
                  <a:pt x="0" y="453"/>
                  <a:pt x="0" y="453"/>
                </a:cubicBezTo>
                <a:cubicBezTo>
                  <a:pt x="89" y="355"/>
                  <a:pt x="89" y="355"/>
                  <a:pt x="89" y="355"/>
                </a:cubicBezTo>
                <a:cubicBezTo>
                  <a:pt x="177" y="453"/>
                  <a:pt x="177" y="453"/>
                  <a:pt x="177" y="453"/>
                </a:cubicBezTo>
                <a:cubicBezTo>
                  <a:pt x="177" y="28"/>
                  <a:pt x="177" y="28"/>
                  <a:pt x="177" y="28"/>
                </a:cubicBezTo>
                <a:cubicBezTo>
                  <a:pt x="177" y="10"/>
                  <a:pt x="168" y="0"/>
                  <a:pt x="151" y="0"/>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32" name="Freeform 92"/>
          <p:cNvSpPr>
            <a:spLocks noChangeArrowheads="1"/>
          </p:cNvSpPr>
          <p:nvPr/>
        </p:nvSpPr>
        <p:spPr bwMode="auto">
          <a:xfrm>
            <a:off x="4046538" y="2852738"/>
            <a:ext cx="523875" cy="533400"/>
          </a:xfrm>
          <a:custGeom>
            <a:avLst/>
            <a:gdLst>
              <a:gd name="T0" fmla="*/ 168 w 444"/>
              <a:gd name="T1" fmla="*/ 284 h 454"/>
              <a:gd name="T2" fmla="*/ 168 w 444"/>
              <a:gd name="T3" fmla="*/ 284 h 454"/>
              <a:gd name="T4" fmla="*/ 70 w 444"/>
              <a:gd name="T5" fmla="*/ 240 h 454"/>
              <a:gd name="T6" fmla="*/ 70 w 444"/>
              <a:gd name="T7" fmla="*/ 275 h 454"/>
              <a:gd name="T8" fmla="*/ 168 w 444"/>
              <a:gd name="T9" fmla="*/ 311 h 454"/>
              <a:gd name="T10" fmla="*/ 168 w 444"/>
              <a:gd name="T11" fmla="*/ 284 h 454"/>
              <a:gd name="T12" fmla="*/ 168 w 444"/>
              <a:gd name="T13" fmla="*/ 178 h 454"/>
              <a:gd name="T14" fmla="*/ 168 w 444"/>
              <a:gd name="T15" fmla="*/ 178 h 454"/>
              <a:gd name="T16" fmla="*/ 70 w 444"/>
              <a:gd name="T17" fmla="*/ 143 h 454"/>
              <a:gd name="T18" fmla="*/ 70 w 444"/>
              <a:gd name="T19" fmla="*/ 169 h 454"/>
              <a:gd name="T20" fmla="*/ 168 w 444"/>
              <a:gd name="T21" fmla="*/ 213 h 454"/>
              <a:gd name="T22" fmla="*/ 168 w 444"/>
              <a:gd name="T23" fmla="*/ 178 h 454"/>
              <a:gd name="T24" fmla="*/ 434 w 444"/>
              <a:gd name="T25" fmla="*/ 10 h 454"/>
              <a:gd name="T26" fmla="*/ 434 w 444"/>
              <a:gd name="T27" fmla="*/ 10 h 454"/>
              <a:gd name="T28" fmla="*/ 408 w 444"/>
              <a:gd name="T29" fmla="*/ 0 h 454"/>
              <a:gd name="T30" fmla="*/ 221 w 444"/>
              <a:gd name="T31" fmla="*/ 81 h 454"/>
              <a:gd name="T32" fmla="*/ 35 w 444"/>
              <a:gd name="T33" fmla="*/ 0 h 454"/>
              <a:gd name="T34" fmla="*/ 9 w 444"/>
              <a:gd name="T35" fmla="*/ 10 h 454"/>
              <a:gd name="T36" fmla="*/ 0 w 444"/>
              <a:gd name="T37" fmla="*/ 28 h 454"/>
              <a:gd name="T38" fmla="*/ 0 w 444"/>
              <a:gd name="T39" fmla="*/ 347 h 454"/>
              <a:gd name="T40" fmla="*/ 9 w 444"/>
              <a:gd name="T41" fmla="*/ 364 h 454"/>
              <a:gd name="T42" fmla="*/ 212 w 444"/>
              <a:gd name="T43" fmla="*/ 444 h 454"/>
              <a:gd name="T44" fmla="*/ 212 w 444"/>
              <a:gd name="T45" fmla="*/ 444 h 454"/>
              <a:gd name="T46" fmla="*/ 221 w 444"/>
              <a:gd name="T47" fmla="*/ 453 h 454"/>
              <a:gd name="T48" fmla="*/ 221 w 444"/>
              <a:gd name="T49" fmla="*/ 444 h 454"/>
              <a:gd name="T50" fmla="*/ 230 w 444"/>
              <a:gd name="T51" fmla="*/ 444 h 454"/>
              <a:gd name="T52" fmla="*/ 425 w 444"/>
              <a:gd name="T53" fmla="*/ 364 h 454"/>
              <a:gd name="T54" fmla="*/ 443 w 444"/>
              <a:gd name="T55" fmla="*/ 347 h 454"/>
              <a:gd name="T56" fmla="*/ 443 w 444"/>
              <a:gd name="T57" fmla="*/ 28 h 454"/>
              <a:gd name="T58" fmla="*/ 434 w 444"/>
              <a:gd name="T59" fmla="*/ 10 h 454"/>
              <a:gd name="T60" fmla="*/ 195 w 444"/>
              <a:gd name="T61" fmla="*/ 400 h 454"/>
              <a:gd name="T62" fmla="*/ 195 w 444"/>
              <a:gd name="T63" fmla="*/ 400 h 454"/>
              <a:gd name="T64" fmla="*/ 35 w 444"/>
              <a:gd name="T65" fmla="*/ 338 h 454"/>
              <a:gd name="T66" fmla="*/ 35 w 444"/>
              <a:gd name="T67" fmla="*/ 54 h 454"/>
              <a:gd name="T68" fmla="*/ 195 w 444"/>
              <a:gd name="T69" fmla="*/ 116 h 454"/>
              <a:gd name="T70" fmla="*/ 195 w 444"/>
              <a:gd name="T71" fmla="*/ 400 h 454"/>
              <a:gd name="T72" fmla="*/ 408 w 444"/>
              <a:gd name="T73" fmla="*/ 338 h 454"/>
              <a:gd name="T74" fmla="*/ 408 w 444"/>
              <a:gd name="T75" fmla="*/ 338 h 454"/>
              <a:gd name="T76" fmla="*/ 248 w 444"/>
              <a:gd name="T77" fmla="*/ 400 h 454"/>
              <a:gd name="T78" fmla="*/ 248 w 444"/>
              <a:gd name="T79" fmla="*/ 116 h 454"/>
              <a:gd name="T80" fmla="*/ 408 w 444"/>
              <a:gd name="T81" fmla="*/ 54 h 454"/>
              <a:gd name="T82" fmla="*/ 408 w 444"/>
              <a:gd name="T83" fmla="*/ 338 h 454"/>
              <a:gd name="T84" fmla="*/ 372 w 444"/>
              <a:gd name="T85" fmla="*/ 240 h 454"/>
              <a:gd name="T86" fmla="*/ 372 w 444"/>
              <a:gd name="T87" fmla="*/ 240 h 454"/>
              <a:gd name="T88" fmla="*/ 274 w 444"/>
              <a:gd name="T89" fmla="*/ 284 h 454"/>
              <a:gd name="T90" fmla="*/ 274 w 444"/>
              <a:gd name="T91" fmla="*/ 311 h 454"/>
              <a:gd name="T92" fmla="*/ 372 w 444"/>
              <a:gd name="T93" fmla="*/ 275 h 454"/>
              <a:gd name="T94" fmla="*/ 372 w 444"/>
              <a:gd name="T95" fmla="*/ 240 h 454"/>
              <a:gd name="T96" fmla="*/ 372 w 444"/>
              <a:gd name="T97" fmla="*/ 143 h 454"/>
              <a:gd name="T98" fmla="*/ 372 w 444"/>
              <a:gd name="T99" fmla="*/ 143 h 454"/>
              <a:gd name="T100" fmla="*/ 274 w 444"/>
              <a:gd name="T101" fmla="*/ 178 h 454"/>
              <a:gd name="T102" fmla="*/ 274 w 444"/>
              <a:gd name="T103" fmla="*/ 213 h 454"/>
              <a:gd name="T104" fmla="*/ 372 w 444"/>
              <a:gd name="T105" fmla="*/ 169 h 454"/>
              <a:gd name="T106" fmla="*/ 372 w 444"/>
              <a:gd name="T107" fmla="*/ 143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4" h="454">
                <a:moveTo>
                  <a:pt x="168" y="284"/>
                </a:moveTo>
                <a:lnTo>
                  <a:pt x="168" y="284"/>
                </a:lnTo>
                <a:cubicBezTo>
                  <a:pt x="70" y="240"/>
                  <a:pt x="70" y="240"/>
                  <a:pt x="70" y="240"/>
                </a:cubicBezTo>
                <a:cubicBezTo>
                  <a:pt x="70" y="275"/>
                  <a:pt x="70" y="275"/>
                  <a:pt x="70" y="275"/>
                </a:cubicBezTo>
                <a:cubicBezTo>
                  <a:pt x="168" y="311"/>
                  <a:pt x="168" y="311"/>
                  <a:pt x="168" y="311"/>
                </a:cubicBezTo>
                <a:lnTo>
                  <a:pt x="168" y="284"/>
                </a:lnTo>
                <a:close/>
                <a:moveTo>
                  <a:pt x="168" y="178"/>
                </a:moveTo>
                <a:lnTo>
                  <a:pt x="168" y="178"/>
                </a:lnTo>
                <a:cubicBezTo>
                  <a:pt x="70" y="143"/>
                  <a:pt x="70" y="143"/>
                  <a:pt x="70" y="143"/>
                </a:cubicBezTo>
                <a:cubicBezTo>
                  <a:pt x="70" y="169"/>
                  <a:pt x="70" y="169"/>
                  <a:pt x="70" y="169"/>
                </a:cubicBezTo>
                <a:cubicBezTo>
                  <a:pt x="168" y="213"/>
                  <a:pt x="168" y="213"/>
                  <a:pt x="168" y="213"/>
                </a:cubicBezTo>
                <a:lnTo>
                  <a:pt x="168" y="178"/>
                </a:lnTo>
                <a:close/>
                <a:moveTo>
                  <a:pt x="434" y="10"/>
                </a:moveTo>
                <a:lnTo>
                  <a:pt x="434" y="10"/>
                </a:lnTo>
                <a:cubicBezTo>
                  <a:pt x="425" y="0"/>
                  <a:pt x="417" y="0"/>
                  <a:pt x="408" y="0"/>
                </a:cubicBezTo>
                <a:cubicBezTo>
                  <a:pt x="221" y="81"/>
                  <a:pt x="221" y="81"/>
                  <a:pt x="221" y="81"/>
                </a:cubicBezTo>
                <a:cubicBezTo>
                  <a:pt x="35" y="0"/>
                  <a:pt x="35" y="0"/>
                  <a:pt x="35" y="0"/>
                </a:cubicBezTo>
                <a:cubicBezTo>
                  <a:pt x="26" y="0"/>
                  <a:pt x="17" y="0"/>
                  <a:pt x="9" y="10"/>
                </a:cubicBezTo>
                <a:cubicBezTo>
                  <a:pt x="0" y="10"/>
                  <a:pt x="0" y="19"/>
                  <a:pt x="0" y="28"/>
                </a:cubicBezTo>
                <a:cubicBezTo>
                  <a:pt x="0" y="347"/>
                  <a:pt x="0" y="347"/>
                  <a:pt x="0" y="347"/>
                </a:cubicBezTo>
                <a:cubicBezTo>
                  <a:pt x="0" y="355"/>
                  <a:pt x="0" y="364"/>
                  <a:pt x="9" y="364"/>
                </a:cubicBezTo>
                <a:cubicBezTo>
                  <a:pt x="212" y="444"/>
                  <a:pt x="212" y="444"/>
                  <a:pt x="212" y="444"/>
                </a:cubicBezTo>
                <a:lnTo>
                  <a:pt x="212" y="444"/>
                </a:lnTo>
                <a:cubicBezTo>
                  <a:pt x="221" y="453"/>
                  <a:pt x="221" y="453"/>
                  <a:pt x="221" y="453"/>
                </a:cubicBezTo>
                <a:cubicBezTo>
                  <a:pt x="221" y="453"/>
                  <a:pt x="221" y="453"/>
                  <a:pt x="221" y="444"/>
                </a:cubicBezTo>
                <a:cubicBezTo>
                  <a:pt x="230" y="444"/>
                  <a:pt x="230" y="444"/>
                  <a:pt x="230" y="444"/>
                </a:cubicBezTo>
                <a:cubicBezTo>
                  <a:pt x="425" y="364"/>
                  <a:pt x="425" y="364"/>
                  <a:pt x="425" y="364"/>
                </a:cubicBezTo>
                <a:cubicBezTo>
                  <a:pt x="434" y="364"/>
                  <a:pt x="443" y="355"/>
                  <a:pt x="443" y="347"/>
                </a:cubicBezTo>
                <a:cubicBezTo>
                  <a:pt x="443" y="28"/>
                  <a:pt x="443" y="28"/>
                  <a:pt x="443" y="28"/>
                </a:cubicBezTo>
                <a:cubicBezTo>
                  <a:pt x="443" y="19"/>
                  <a:pt x="443" y="10"/>
                  <a:pt x="434" y="10"/>
                </a:cubicBezTo>
                <a:close/>
                <a:moveTo>
                  <a:pt x="195" y="400"/>
                </a:moveTo>
                <a:lnTo>
                  <a:pt x="195" y="400"/>
                </a:lnTo>
                <a:cubicBezTo>
                  <a:pt x="35" y="338"/>
                  <a:pt x="35" y="338"/>
                  <a:pt x="35" y="338"/>
                </a:cubicBezTo>
                <a:cubicBezTo>
                  <a:pt x="35" y="54"/>
                  <a:pt x="35" y="54"/>
                  <a:pt x="35" y="54"/>
                </a:cubicBezTo>
                <a:cubicBezTo>
                  <a:pt x="195" y="116"/>
                  <a:pt x="195" y="116"/>
                  <a:pt x="195" y="116"/>
                </a:cubicBezTo>
                <a:lnTo>
                  <a:pt x="195" y="400"/>
                </a:lnTo>
                <a:close/>
                <a:moveTo>
                  <a:pt x="408" y="338"/>
                </a:moveTo>
                <a:lnTo>
                  <a:pt x="408" y="338"/>
                </a:lnTo>
                <a:cubicBezTo>
                  <a:pt x="248" y="400"/>
                  <a:pt x="248" y="400"/>
                  <a:pt x="248" y="400"/>
                </a:cubicBezTo>
                <a:cubicBezTo>
                  <a:pt x="248" y="116"/>
                  <a:pt x="248" y="116"/>
                  <a:pt x="248" y="116"/>
                </a:cubicBezTo>
                <a:cubicBezTo>
                  <a:pt x="408" y="54"/>
                  <a:pt x="408" y="54"/>
                  <a:pt x="408" y="54"/>
                </a:cubicBezTo>
                <a:lnTo>
                  <a:pt x="408" y="338"/>
                </a:lnTo>
                <a:close/>
                <a:moveTo>
                  <a:pt x="372" y="240"/>
                </a:moveTo>
                <a:lnTo>
                  <a:pt x="372" y="240"/>
                </a:lnTo>
                <a:cubicBezTo>
                  <a:pt x="274" y="284"/>
                  <a:pt x="274" y="284"/>
                  <a:pt x="274" y="284"/>
                </a:cubicBezTo>
                <a:cubicBezTo>
                  <a:pt x="274" y="311"/>
                  <a:pt x="274" y="311"/>
                  <a:pt x="274" y="311"/>
                </a:cubicBezTo>
                <a:cubicBezTo>
                  <a:pt x="372" y="275"/>
                  <a:pt x="372" y="275"/>
                  <a:pt x="372" y="275"/>
                </a:cubicBezTo>
                <a:lnTo>
                  <a:pt x="372" y="240"/>
                </a:lnTo>
                <a:close/>
                <a:moveTo>
                  <a:pt x="372" y="143"/>
                </a:moveTo>
                <a:lnTo>
                  <a:pt x="372" y="143"/>
                </a:lnTo>
                <a:cubicBezTo>
                  <a:pt x="274" y="178"/>
                  <a:pt x="274" y="178"/>
                  <a:pt x="274" y="178"/>
                </a:cubicBezTo>
                <a:cubicBezTo>
                  <a:pt x="274" y="213"/>
                  <a:pt x="274" y="213"/>
                  <a:pt x="274" y="213"/>
                </a:cubicBezTo>
                <a:cubicBezTo>
                  <a:pt x="372" y="169"/>
                  <a:pt x="372" y="169"/>
                  <a:pt x="372" y="169"/>
                </a:cubicBezTo>
                <a:lnTo>
                  <a:pt x="372" y="143"/>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33" name="Freeform 93"/>
          <p:cNvSpPr>
            <a:spLocks noChangeArrowheads="1"/>
          </p:cNvSpPr>
          <p:nvPr/>
        </p:nvSpPr>
        <p:spPr bwMode="auto">
          <a:xfrm>
            <a:off x="2984500" y="2827338"/>
            <a:ext cx="307975" cy="581025"/>
          </a:xfrm>
          <a:custGeom>
            <a:avLst/>
            <a:gdLst>
              <a:gd name="T0" fmla="*/ 247 w 266"/>
              <a:gd name="T1" fmla="*/ 0 h 496"/>
              <a:gd name="T2" fmla="*/ 247 w 266"/>
              <a:gd name="T3" fmla="*/ 0 h 496"/>
              <a:gd name="T4" fmla="*/ 141 w 266"/>
              <a:gd name="T5" fmla="*/ 0 h 496"/>
              <a:gd name="T6" fmla="*/ 123 w 266"/>
              <a:gd name="T7" fmla="*/ 25 h 496"/>
              <a:gd name="T8" fmla="*/ 167 w 266"/>
              <a:gd name="T9" fmla="*/ 25 h 496"/>
              <a:gd name="T10" fmla="*/ 194 w 266"/>
              <a:gd name="T11" fmla="*/ 53 h 496"/>
              <a:gd name="T12" fmla="*/ 194 w 266"/>
              <a:gd name="T13" fmla="*/ 363 h 496"/>
              <a:gd name="T14" fmla="*/ 265 w 266"/>
              <a:gd name="T15" fmla="*/ 451 h 496"/>
              <a:gd name="T16" fmla="*/ 265 w 266"/>
              <a:gd name="T17" fmla="*/ 25 h 496"/>
              <a:gd name="T18" fmla="*/ 247 w 266"/>
              <a:gd name="T19" fmla="*/ 0 h 496"/>
              <a:gd name="T20" fmla="*/ 123 w 266"/>
              <a:gd name="T21" fmla="*/ 79 h 496"/>
              <a:gd name="T22" fmla="*/ 123 w 266"/>
              <a:gd name="T23" fmla="*/ 79 h 496"/>
              <a:gd name="T24" fmla="*/ 16 w 266"/>
              <a:gd name="T25" fmla="*/ 79 h 496"/>
              <a:gd name="T26" fmla="*/ 0 w 266"/>
              <a:gd name="T27" fmla="*/ 106 h 496"/>
              <a:gd name="T28" fmla="*/ 0 w 266"/>
              <a:gd name="T29" fmla="*/ 495 h 496"/>
              <a:gd name="T30" fmla="*/ 70 w 266"/>
              <a:gd name="T31" fmla="*/ 407 h 496"/>
              <a:gd name="T32" fmla="*/ 141 w 266"/>
              <a:gd name="T33" fmla="*/ 495 h 496"/>
              <a:gd name="T34" fmla="*/ 141 w 266"/>
              <a:gd name="T35" fmla="*/ 106 h 496"/>
              <a:gd name="T36" fmla="*/ 123 w 266"/>
              <a:gd name="T37" fmla="*/ 79 h 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6" h="496">
                <a:moveTo>
                  <a:pt x="247" y="0"/>
                </a:moveTo>
                <a:lnTo>
                  <a:pt x="247" y="0"/>
                </a:lnTo>
                <a:cubicBezTo>
                  <a:pt x="141" y="0"/>
                  <a:pt x="141" y="0"/>
                  <a:pt x="141" y="0"/>
                </a:cubicBezTo>
                <a:cubicBezTo>
                  <a:pt x="123" y="0"/>
                  <a:pt x="123" y="17"/>
                  <a:pt x="123" y="25"/>
                </a:cubicBezTo>
                <a:cubicBezTo>
                  <a:pt x="167" y="25"/>
                  <a:pt x="167" y="25"/>
                  <a:pt x="167" y="25"/>
                </a:cubicBezTo>
                <a:cubicBezTo>
                  <a:pt x="185" y="25"/>
                  <a:pt x="194" y="35"/>
                  <a:pt x="194" y="53"/>
                </a:cubicBezTo>
                <a:cubicBezTo>
                  <a:pt x="194" y="363"/>
                  <a:pt x="194" y="363"/>
                  <a:pt x="194" y="363"/>
                </a:cubicBezTo>
                <a:cubicBezTo>
                  <a:pt x="265" y="451"/>
                  <a:pt x="265" y="451"/>
                  <a:pt x="265" y="451"/>
                </a:cubicBezTo>
                <a:cubicBezTo>
                  <a:pt x="265" y="25"/>
                  <a:pt x="265" y="25"/>
                  <a:pt x="265" y="25"/>
                </a:cubicBezTo>
                <a:cubicBezTo>
                  <a:pt x="265" y="17"/>
                  <a:pt x="256" y="0"/>
                  <a:pt x="247" y="0"/>
                </a:cubicBezTo>
                <a:close/>
                <a:moveTo>
                  <a:pt x="123" y="79"/>
                </a:moveTo>
                <a:lnTo>
                  <a:pt x="123" y="79"/>
                </a:lnTo>
                <a:cubicBezTo>
                  <a:pt x="16" y="79"/>
                  <a:pt x="16" y="79"/>
                  <a:pt x="16" y="79"/>
                </a:cubicBezTo>
                <a:cubicBezTo>
                  <a:pt x="0" y="79"/>
                  <a:pt x="0" y="88"/>
                  <a:pt x="0" y="106"/>
                </a:cubicBezTo>
                <a:cubicBezTo>
                  <a:pt x="0" y="495"/>
                  <a:pt x="0" y="495"/>
                  <a:pt x="0" y="495"/>
                </a:cubicBezTo>
                <a:cubicBezTo>
                  <a:pt x="70" y="407"/>
                  <a:pt x="70" y="407"/>
                  <a:pt x="70" y="407"/>
                </a:cubicBezTo>
                <a:cubicBezTo>
                  <a:pt x="141" y="495"/>
                  <a:pt x="141" y="495"/>
                  <a:pt x="141" y="495"/>
                </a:cubicBezTo>
                <a:cubicBezTo>
                  <a:pt x="141" y="106"/>
                  <a:pt x="141" y="106"/>
                  <a:pt x="141" y="106"/>
                </a:cubicBezTo>
                <a:cubicBezTo>
                  <a:pt x="141" y="88"/>
                  <a:pt x="132" y="79"/>
                  <a:pt x="123" y="79"/>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34" name="Freeform 94"/>
          <p:cNvSpPr>
            <a:spLocks noChangeArrowheads="1"/>
          </p:cNvSpPr>
          <p:nvPr/>
        </p:nvSpPr>
        <p:spPr bwMode="auto">
          <a:xfrm>
            <a:off x="1628775" y="4013200"/>
            <a:ext cx="619125" cy="630238"/>
          </a:xfrm>
          <a:custGeom>
            <a:avLst/>
            <a:gdLst>
              <a:gd name="T0" fmla="*/ 151 w 524"/>
              <a:gd name="T1" fmla="*/ 114 h 532"/>
              <a:gd name="T2" fmla="*/ 151 w 524"/>
              <a:gd name="T3" fmla="*/ 114 h 532"/>
              <a:gd name="T4" fmla="*/ 106 w 524"/>
              <a:gd name="T5" fmla="*/ 425 h 532"/>
              <a:gd name="T6" fmla="*/ 417 w 524"/>
              <a:gd name="T7" fmla="*/ 380 h 532"/>
              <a:gd name="T8" fmla="*/ 337 w 524"/>
              <a:gd name="T9" fmla="*/ 195 h 532"/>
              <a:gd name="T10" fmla="*/ 151 w 524"/>
              <a:gd name="T11" fmla="*/ 114 h 532"/>
              <a:gd name="T12" fmla="*/ 381 w 524"/>
              <a:gd name="T13" fmla="*/ 354 h 532"/>
              <a:gd name="T14" fmla="*/ 381 w 524"/>
              <a:gd name="T15" fmla="*/ 354 h 532"/>
              <a:gd name="T16" fmla="*/ 248 w 524"/>
              <a:gd name="T17" fmla="*/ 283 h 532"/>
              <a:gd name="T18" fmla="*/ 177 w 524"/>
              <a:gd name="T19" fmla="*/ 150 h 532"/>
              <a:gd name="T20" fmla="*/ 311 w 524"/>
              <a:gd name="T21" fmla="*/ 221 h 532"/>
              <a:gd name="T22" fmla="*/ 381 w 524"/>
              <a:gd name="T23" fmla="*/ 354 h 532"/>
              <a:gd name="T24" fmla="*/ 390 w 524"/>
              <a:gd name="T25" fmla="*/ 159 h 532"/>
              <a:gd name="T26" fmla="*/ 390 w 524"/>
              <a:gd name="T27" fmla="*/ 159 h 532"/>
              <a:gd name="T28" fmla="*/ 408 w 524"/>
              <a:gd name="T29" fmla="*/ 150 h 532"/>
              <a:gd name="T30" fmla="*/ 452 w 524"/>
              <a:gd name="T31" fmla="*/ 106 h 532"/>
              <a:gd name="T32" fmla="*/ 452 w 524"/>
              <a:gd name="T33" fmla="*/ 70 h 532"/>
              <a:gd name="T34" fmla="*/ 417 w 524"/>
              <a:gd name="T35" fmla="*/ 70 h 532"/>
              <a:gd name="T36" fmla="*/ 372 w 524"/>
              <a:gd name="T37" fmla="*/ 114 h 532"/>
              <a:gd name="T38" fmla="*/ 372 w 524"/>
              <a:gd name="T39" fmla="*/ 150 h 532"/>
              <a:gd name="T40" fmla="*/ 390 w 524"/>
              <a:gd name="T41" fmla="*/ 159 h 532"/>
              <a:gd name="T42" fmla="*/ 293 w 524"/>
              <a:gd name="T43" fmla="*/ 97 h 532"/>
              <a:gd name="T44" fmla="*/ 293 w 524"/>
              <a:gd name="T45" fmla="*/ 97 h 532"/>
              <a:gd name="T46" fmla="*/ 311 w 524"/>
              <a:gd name="T47" fmla="*/ 97 h 532"/>
              <a:gd name="T48" fmla="*/ 328 w 524"/>
              <a:gd name="T49" fmla="*/ 88 h 532"/>
              <a:gd name="T50" fmla="*/ 355 w 524"/>
              <a:gd name="T51" fmla="*/ 35 h 532"/>
              <a:gd name="T52" fmla="*/ 346 w 524"/>
              <a:gd name="T53" fmla="*/ 8 h 532"/>
              <a:gd name="T54" fmla="*/ 311 w 524"/>
              <a:gd name="T55" fmla="*/ 17 h 532"/>
              <a:gd name="T56" fmla="*/ 284 w 524"/>
              <a:gd name="T57" fmla="*/ 61 h 532"/>
              <a:gd name="T58" fmla="*/ 293 w 524"/>
              <a:gd name="T59" fmla="*/ 97 h 532"/>
              <a:gd name="T60" fmla="*/ 514 w 524"/>
              <a:gd name="T61" fmla="*/ 167 h 532"/>
              <a:gd name="T62" fmla="*/ 514 w 524"/>
              <a:gd name="T63" fmla="*/ 167 h 532"/>
              <a:gd name="T64" fmla="*/ 478 w 524"/>
              <a:gd name="T65" fmla="*/ 159 h 532"/>
              <a:gd name="T66" fmla="*/ 434 w 524"/>
              <a:gd name="T67" fmla="*/ 185 h 532"/>
              <a:gd name="T68" fmla="*/ 425 w 524"/>
              <a:gd name="T69" fmla="*/ 221 h 532"/>
              <a:gd name="T70" fmla="*/ 443 w 524"/>
              <a:gd name="T71" fmla="*/ 239 h 532"/>
              <a:gd name="T72" fmla="*/ 461 w 524"/>
              <a:gd name="T73" fmla="*/ 230 h 532"/>
              <a:gd name="T74" fmla="*/ 505 w 524"/>
              <a:gd name="T75" fmla="*/ 204 h 532"/>
              <a:gd name="T76" fmla="*/ 514 w 524"/>
              <a:gd name="T77" fmla="*/ 16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4" h="532">
                <a:moveTo>
                  <a:pt x="151" y="114"/>
                </a:moveTo>
                <a:lnTo>
                  <a:pt x="151" y="114"/>
                </a:lnTo>
                <a:cubicBezTo>
                  <a:pt x="124" y="141"/>
                  <a:pt x="0" y="319"/>
                  <a:pt x="106" y="425"/>
                </a:cubicBezTo>
                <a:cubicBezTo>
                  <a:pt x="212" y="531"/>
                  <a:pt x="390" y="407"/>
                  <a:pt x="417" y="380"/>
                </a:cubicBezTo>
                <a:cubicBezTo>
                  <a:pt x="443" y="354"/>
                  <a:pt x="408" y="266"/>
                  <a:pt x="337" y="195"/>
                </a:cubicBezTo>
                <a:cubicBezTo>
                  <a:pt x="266" y="123"/>
                  <a:pt x="177" y="88"/>
                  <a:pt x="151" y="114"/>
                </a:cubicBezTo>
                <a:close/>
                <a:moveTo>
                  <a:pt x="381" y="354"/>
                </a:moveTo>
                <a:lnTo>
                  <a:pt x="381" y="354"/>
                </a:lnTo>
                <a:cubicBezTo>
                  <a:pt x="372" y="363"/>
                  <a:pt x="311" y="345"/>
                  <a:pt x="248" y="283"/>
                </a:cubicBezTo>
                <a:cubicBezTo>
                  <a:pt x="186" y="221"/>
                  <a:pt x="168" y="159"/>
                  <a:pt x="177" y="150"/>
                </a:cubicBezTo>
                <a:cubicBezTo>
                  <a:pt x="186" y="141"/>
                  <a:pt x="248" y="159"/>
                  <a:pt x="311" y="221"/>
                </a:cubicBezTo>
                <a:cubicBezTo>
                  <a:pt x="372" y="283"/>
                  <a:pt x="390" y="345"/>
                  <a:pt x="381" y="354"/>
                </a:cubicBezTo>
                <a:close/>
                <a:moveTo>
                  <a:pt x="390" y="159"/>
                </a:moveTo>
                <a:lnTo>
                  <a:pt x="390" y="159"/>
                </a:lnTo>
                <a:cubicBezTo>
                  <a:pt x="390" y="159"/>
                  <a:pt x="399" y="159"/>
                  <a:pt x="408" y="150"/>
                </a:cubicBezTo>
                <a:cubicBezTo>
                  <a:pt x="452" y="106"/>
                  <a:pt x="452" y="106"/>
                  <a:pt x="452" y="106"/>
                </a:cubicBezTo>
                <a:cubicBezTo>
                  <a:pt x="461" y="97"/>
                  <a:pt x="461" y="79"/>
                  <a:pt x="452" y="70"/>
                </a:cubicBezTo>
                <a:cubicBezTo>
                  <a:pt x="443" y="61"/>
                  <a:pt x="425" y="61"/>
                  <a:pt x="417" y="70"/>
                </a:cubicBezTo>
                <a:cubicBezTo>
                  <a:pt x="372" y="114"/>
                  <a:pt x="372" y="114"/>
                  <a:pt x="372" y="114"/>
                </a:cubicBezTo>
                <a:cubicBezTo>
                  <a:pt x="355" y="123"/>
                  <a:pt x="355" y="141"/>
                  <a:pt x="372" y="150"/>
                </a:cubicBezTo>
                <a:cubicBezTo>
                  <a:pt x="372" y="159"/>
                  <a:pt x="381" y="159"/>
                  <a:pt x="390" y="159"/>
                </a:cubicBezTo>
                <a:close/>
                <a:moveTo>
                  <a:pt x="293" y="97"/>
                </a:moveTo>
                <a:lnTo>
                  <a:pt x="293" y="97"/>
                </a:lnTo>
                <a:cubicBezTo>
                  <a:pt x="302" y="97"/>
                  <a:pt x="302" y="97"/>
                  <a:pt x="311" y="97"/>
                </a:cubicBezTo>
                <a:cubicBezTo>
                  <a:pt x="319" y="97"/>
                  <a:pt x="328" y="97"/>
                  <a:pt x="328" y="88"/>
                </a:cubicBezTo>
                <a:cubicBezTo>
                  <a:pt x="355" y="35"/>
                  <a:pt x="355" y="35"/>
                  <a:pt x="355" y="35"/>
                </a:cubicBezTo>
                <a:cubicBezTo>
                  <a:pt x="364" y="26"/>
                  <a:pt x="364" y="8"/>
                  <a:pt x="346" y="8"/>
                </a:cubicBezTo>
                <a:cubicBezTo>
                  <a:pt x="337" y="0"/>
                  <a:pt x="319" y="0"/>
                  <a:pt x="311" y="17"/>
                </a:cubicBezTo>
                <a:cubicBezTo>
                  <a:pt x="284" y="61"/>
                  <a:pt x="284" y="61"/>
                  <a:pt x="284" y="61"/>
                </a:cubicBezTo>
                <a:cubicBezTo>
                  <a:pt x="284" y="70"/>
                  <a:pt x="284" y="88"/>
                  <a:pt x="293" y="97"/>
                </a:cubicBezTo>
                <a:close/>
                <a:moveTo>
                  <a:pt x="514" y="167"/>
                </a:moveTo>
                <a:lnTo>
                  <a:pt x="514" y="167"/>
                </a:lnTo>
                <a:cubicBezTo>
                  <a:pt x="505" y="159"/>
                  <a:pt x="496" y="159"/>
                  <a:pt x="478" y="159"/>
                </a:cubicBezTo>
                <a:cubicBezTo>
                  <a:pt x="434" y="185"/>
                  <a:pt x="434" y="185"/>
                  <a:pt x="434" y="185"/>
                </a:cubicBezTo>
                <a:cubicBezTo>
                  <a:pt x="417" y="195"/>
                  <a:pt x="417" y="212"/>
                  <a:pt x="425" y="221"/>
                </a:cubicBezTo>
                <a:cubicBezTo>
                  <a:pt x="425" y="230"/>
                  <a:pt x="434" y="239"/>
                  <a:pt x="443" y="239"/>
                </a:cubicBezTo>
                <a:cubicBezTo>
                  <a:pt x="452" y="239"/>
                  <a:pt x="452" y="230"/>
                  <a:pt x="461" y="230"/>
                </a:cubicBezTo>
                <a:cubicBezTo>
                  <a:pt x="505" y="204"/>
                  <a:pt x="505" y="204"/>
                  <a:pt x="505" y="204"/>
                </a:cubicBezTo>
                <a:cubicBezTo>
                  <a:pt x="514" y="195"/>
                  <a:pt x="523" y="185"/>
                  <a:pt x="514" y="167"/>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35" name="Freeform 95"/>
          <p:cNvSpPr>
            <a:spLocks noChangeArrowheads="1"/>
          </p:cNvSpPr>
          <p:nvPr/>
        </p:nvSpPr>
        <p:spPr bwMode="auto">
          <a:xfrm>
            <a:off x="2882900" y="4021138"/>
            <a:ext cx="519113" cy="520700"/>
          </a:xfrm>
          <a:custGeom>
            <a:avLst/>
            <a:gdLst>
              <a:gd name="T0" fmla="*/ 435 w 445"/>
              <a:gd name="T1" fmla="*/ 9 h 444"/>
              <a:gd name="T2" fmla="*/ 435 w 445"/>
              <a:gd name="T3" fmla="*/ 9 h 444"/>
              <a:gd name="T4" fmla="*/ 400 w 445"/>
              <a:gd name="T5" fmla="*/ 9 h 444"/>
              <a:gd name="T6" fmla="*/ 9 w 445"/>
              <a:gd name="T7" fmla="*/ 399 h 444"/>
              <a:gd name="T8" fmla="*/ 9 w 445"/>
              <a:gd name="T9" fmla="*/ 434 h 444"/>
              <a:gd name="T10" fmla="*/ 27 w 445"/>
              <a:gd name="T11" fmla="*/ 443 h 444"/>
              <a:gd name="T12" fmla="*/ 45 w 445"/>
              <a:gd name="T13" fmla="*/ 434 h 444"/>
              <a:gd name="T14" fmla="*/ 435 w 445"/>
              <a:gd name="T15" fmla="*/ 45 h 444"/>
              <a:gd name="T16" fmla="*/ 435 w 445"/>
              <a:gd name="T17" fmla="*/ 9 h 444"/>
              <a:gd name="T18" fmla="*/ 328 w 445"/>
              <a:gd name="T19" fmla="*/ 204 h 444"/>
              <a:gd name="T20" fmla="*/ 328 w 445"/>
              <a:gd name="T21" fmla="*/ 204 h 444"/>
              <a:gd name="T22" fmla="*/ 363 w 445"/>
              <a:gd name="T23" fmla="*/ 302 h 444"/>
              <a:gd name="T24" fmla="*/ 266 w 445"/>
              <a:gd name="T25" fmla="*/ 258 h 444"/>
              <a:gd name="T26" fmla="*/ 134 w 445"/>
              <a:gd name="T27" fmla="*/ 399 h 444"/>
              <a:gd name="T28" fmla="*/ 400 w 445"/>
              <a:gd name="T29" fmla="*/ 319 h 444"/>
              <a:gd name="T30" fmla="*/ 346 w 445"/>
              <a:gd name="T31" fmla="*/ 177 h 444"/>
              <a:gd name="T32" fmla="*/ 328 w 445"/>
              <a:gd name="T33" fmla="*/ 204 h 444"/>
              <a:gd name="T34" fmla="*/ 187 w 445"/>
              <a:gd name="T35" fmla="*/ 177 h 444"/>
              <a:gd name="T36" fmla="*/ 187 w 445"/>
              <a:gd name="T37" fmla="*/ 177 h 444"/>
              <a:gd name="T38" fmla="*/ 160 w 445"/>
              <a:gd name="T39" fmla="*/ 89 h 444"/>
              <a:gd name="T40" fmla="*/ 240 w 445"/>
              <a:gd name="T41" fmla="*/ 124 h 444"/>
              <a:gd name="T42" fmla="*/ 266 w 445"/>
              <a:gd name="T43" fmla="*/ 98 h 444"/>
              <a:gd name="T44" fmla="*/ 134 w 445"/>
              <a:gd name="T45" fmla="*/ 62 h 444"/>
              <a:gd name="T46" fmla="*/ 53 w 445"/>
              <a:gd name="T47" fmla="*/ 311 h 444"/>
              <a:gd name="T48" fmla="*/ 187 w 445"/>
              <a:gd name="T49" fmla="*/ 177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45" h="444">
                <a:moveTo>
                  <a:pt x="435" y="9"/>
                </a:moveTo>
                <a:lnTo>
                  <a:pt x="435" y="9"/>
                </a:lnTo>
                <a:cubicBezTo>
                  <a:pt x="425" y="0"/>
                  <a:pt x="408" y="0"/>
                  <a:pt x="400" y="9"/>
                </a:cubicBezTo>
                <a:cubicBezTo>
                  <a:pt x="9" y="399"/>
                  <a:pt x="9" y="399"/>
                  <a:pt x="9" y="399"/>
                </a:cubicBezTo>
                <a:cubicBezTo>
                  <a:pt x="0" y="408"/>
                  <a:pt x="0" y="425"/>
                  <a:pt x="9" y="434"/>
                </a:cubicBezTo>
                <a:cubicBezTo>
                  <a:pt x="18" y="443"/>
                  <a:pt x="18" y="443"/>
                  <a:pt x="27" y="443"/>
                </a:cubicBezTo>
                <a:cubicBezTo>
                  <a:pt x="36" y="443"/>
                  <a:pt x="36" y="443"/>
                  <a:pt x="45" y="434"/>
                </a:cubicBezTo>
                <a:cubicBezTo>
                  <a:pt x="435" y="45"/>
                  <a:pt x="435" y="45"/>
                  <a:pt x="435" y="45"/>
                </a:cubicBezTo>
                <a:cubicBezTo>
                  <a:pt x="444" y="36"/>
                  <a:pt x="444" y="27"/>
                  <a:pt x="435" y="9"/>
                </a:cubicBezTo>
                <a:close/>
                <a:moveTo>
                  <a:pt x="328" y="204"/>
                </a:moveTo>
                <a:lnTo>
                  <a:pt x="328" y="204"/>
                </a:lnTo>
                <a:cubicBezTo>
                  <a:pt x="363" y="249"/>
                  <a:pt x="372" y="293"/>
                  <a:pt x="363" y="302"/>
                </a:cubicBezTo>
                <a:cubicBezTo>
                  <a:pt x="355" y="302"/>
                  <a:pt x="319" y="293"/>
                  <a:pt x="266" y="258"/>
                </a:cubicBezTo>
                <a:cubicBezTo>
                  <a:pt x="134" y="399"/>
                  <a:pt x="134" y="399"/>
                  <a:pt x="134" y="399"/>
                </a:cubicBezTo>
                <a:cubicBezTo>
                  <a:pt x="240" y="443"/>
                  <a:pt x="372" y="346"/>
                  <a:pt x="400" y="319"/>
                </a:cubicBezTo>
                <a:cubicBezTo>
                  <a:pt x="417" y="302"/>
                  <a:pt x="400" y="240"/>
                  <a:pt x="346" y="177"/>
                </a:cubicBezTo>
                <a:lnTo>
                  <a:pt x="328" y="204"/>
                </a:lnTo>
                <a:close/>
                <a:moveTo>
                  <a:pt x="187" y="177"/>
                </a:moveTo>
                <a:lnTo>
                  <a:pt x="187" y="177"/>
                </a:lnTo>
                <a:cubicBezTo>
                  <a:pt x="160" y="133"/>
                  <a:pt x="151" y="98"/>
                  <a:pt x="160" y="89"/>
                </a:cubicBezTo>
                <a:cubicBezTo>
                  <a:pt x="160" y="89"/>
                  <a:pt x="196" y="98"/>
                  <a:pt x="240" y="124"/>
                </a:cubicBezTo>
                <a:cubicBezTo>
                  <a:pt x="266" y="98"/>
                  <a:pt x="266" y="98"/>
                  <a:pt x="266" y="98"/>
                </a:cubicBezTo>
                <a:cubicBezTo>
                  <a:pt x="204" y="53"/>
                  <a:pt x="160" y="36"/>
                  <a:pt x="134" y="62"/>
                </a:cubicBezTo>
                <a:cubicBezTo>
                  <a:pt x="106" y="80"/>
                  <a:pt x="27" y="204"/>
                  <a:pt x="53" y="311"/>
                </a:cubicBezTo>
                <a:lnTo>
                  <a:pt x="187" y="177"/>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36" name="Freeform 96"/>
          <p:cNvSpPr>
            <a:spLocks noChangeArrowheads="1"/>
          </p:cNvSpPr>
          <p:nvPr/>
        </p:nvSpPr>
        <p:spPr bwMode="auto">
          <a:xfrm>
            <a:off x="18034000" y="2967038"/>
            <a:ext cx="533400" cy="296862"/>
          </a:xfrm>
          <a:custGeom>
            <a:avLst/>
            <a:gdLst>
              <a:gd name="T0" fmla="*/ 452 w 453"/>
              <a:gd name="T1" fmla="*/ 213 h 250"/>
              <a:gd name="T2" fmla="*/ 452 w 453"/>
              <a:gd name="T3" fmla="*/ 213 h 250"/>
              <a:gd name="T4" fmla="*/ 416 w 453"/>
              <a:gd name="T5" fmla="*/ 249 h 250"/>
              <a:gd name="T6" fmla="*/ 27 w 453"/>
              <a:gd name="T7" fmla="*/ 249 h 250"/>
              <a:gd name="T8" fmla="*/ 18 w 453"/>
              <a:gd name="T9" fmla="*/ 231 h 250"/>
              <a:gd name="T10" fmla="*/ 416 w 453"/>
              <a:gd name="T11" fmla="*/ 9 h 250"/>
              <a:gd name="T12" fmla="*/ 452 w 453"/>
              <a:gd name="T13" fmla="*/ 27 h 250"/>
              <a:gd name="T14" fmla="*/ 452 w 453"/>
              <a:gd name="T15" fmla="*/ 213 h 2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3" h="250">
                <a:moveTo>
                  <a:pt x="452" y="213"/>
                </a:moveTo>
                <a:lnTo>
                  <a:pt x="452" y="213"/>
                </a:lnTo>
                <a:cubicBezTo>
                  <a:pt x="452" y="231"/>
                  <a:pt x="434" y="249"/>
                  <a:pt x="416" y="249"/>
                </a:cubicBezTo>
                <a:cubicBezTo>
                  <a:pt x="27" y="249"/>
                  <a:pt x="27" y="249"/>
                  <a:pt x="27" y="249"/>
                </a:cubicBezTo>
                <a:cubicBezTo>
                  <a:pt x="9" y="249"/>
                  <a:pt x="0" y="240"/>
                  <a:pt x="18" y="231"/>
                </a:cubicBezTo>
                <a:cubicBezTo>
                  <a:pt x="416" y="9"/>
                  <a:pt x="416" y="9"/>
                  <a:pt x="416" y="9"/>
                </a:cubicBezTo>
                <a:cubicBezTo>
                  <a:pt x="434" y="0"/>
                  <a:pt x="452" y="9"/>
                  <a:pt x="452" y="27"/>
                </a:cubicBezTo>
                <a:lnTo>
                  <a:pt x="452" y="213"/>
                </a:ln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37" name="Freeform 97"/>
          <p:cNvSpPr>
            <a:spLocks noChangeArrowheads="1"/>
          </p:cNvSpPr>
          <p:nvPr/>
        </p:nvSpPr>
        <p:spPr bwMode="auto">
          <a:xfrm>
            <a:off x="6492875" y="2941638"/>
            <a:ext cx="292100" cy="368300"/>
          </a:xfrm>
          <a:custGeom>
            <a:avLst/>
            <a:gdLst>
              <a:gd name="T0" fmla="*/ 240 w 249"/>
              <a:gd name="T1" fmla="*/ 141 h 311"/>
              <a:gd name="T2" fmla="*/ 240 w 249"/>
              <a:gd name="T3" fmla="*/ 141 h 311"/>
              <a:gd name="T4" fmla="*/ 27 w 249"/>
              <a:gd name="T5" fmla="*/ 9 h 311"/>
              <a:gd name="T6" fmla="*/ 0 w 249"/>
              <a:gd name="T7" fmla="*/ 26 h 311"/>
              <a:gd name="T8" fmla="*/ 0 w 249"/>
              <a:gd name="T9" fmla="*/ 283 h 311"/>
              <a:gd name="T10" fmla="*/ 27 w 249"/>
              <a:gd name="T11" fmla="*/ 301 h 311"/>
              <a:gd name="T12" fmla="*/ 240 w 249"/>
              <a:gd name="T13" fmla="*/ 168 h 311"/>
              <a:gd name="T14" fmla="*/ 248 w 249"/>
              <a:gd name="T15" fmla="*/ 150 h 311"/>
              <a:gd name="T16" fmla="*/ 240 w 249"/>
              <a:gd name="T17" fmla="*/ 141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49" h="311">
                <a:moveTo>
                  <a:pt x="240" y="141"/>
                </a:moveTo>
                <a:lnTo>
                  <a:pt x="240" y="141"/>
                </a:lnTo>
                <a:cubicBezTo>
                  <a:pt x="27" y="9"/>
                  <a:pt x="27" y="9"/>
                  <a:pt x="27" y="9"/>
                </a:cubicBezTo>
                <a:cubicBezTo>
                  <a:pt x="9" y="0"/>
                  <a:pt x="0" y="9"/>
                  <a:pt x="0" y="26"/>
                </a:cubicBezTo>
                <a:cubicBezTo>
                  <a:pt x="0" y="283"/>
                  <a:pt x="0" y="283"/>
                  <a:pt x="0" y="283"/>
                </a:cubicBezTo>
                <a:cubicBezTo>
                  <a:pt x="0" y="301"/>
                  <a:pt x="9" y="310"/>
                  <a:pt x="27" y="301"/>
                </a:cubicBezTo>
                <a:cubicBezTo>
                  <a:pt x="240" y="168"/>
                  <a:pt x="240" y="168"/>
                  <a:pt x="240" y="168"/>
                </a:cubicBezTo>
                <a:cubicBezTo>
                  <a:pt x="240" y="168"/>
                  <a:pt x="248" y="159"/>
                  <a:pt x="248" y="150"/>
                </a:cubicBezTo>
                <a:lnTo>
                  <a:pt x="240" y="141"/>
                </a:ln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38" name="Freeform 98"/>
          <p:cNvSpPr>
            <a:spLocks noChangeArrowheads="1"/>
          </p:cNvSpPr>
          <p:nvPr/>
        </p:nvSpPr>
        <p:spPr bwMode="auto">
          <a:xfrm>
            <a:off x="7859713" y="2921000"/>
            <a:ext cx="104775" cy="411163"/>
          </a:xfrm>
          <a:custGeom>
            <a:avLst/>
            <a:gdLst>
              <a:gd name="T0" fmla="*/ 44 w 89"/>
              <a:gd name="T1" fmla="*/ 0 h 347"/>
              <a:gd name="T2" fmla="*/ 44 w 89"/>
              <a:gd name="T3" fmla="*/ 0 h 347"/>
              <a:gd name="T4" fmla="*/ 0 w 89"/>
              <a:gd name="T5" fmla="*/ 27 h 347"/>
              <a:gd name="T6" fmla="*/ 0 w 89"/>
              <a:gd name="T7" fmla="*/ 310 h 347"/>
              <a:gd name="T8" fmla="*/ 44 w 89"/>
              <a:gd name="T9" fmla="*/ 346 h 347"/>
              <a:gd name="T10" fmla="*/ 88 w 89"/>
              <a:gd name="T11" fmla="*/ 310 h 347"/>
              <a:gd name="T12" fmla="*/ 88 w 89"/>
              <a:gd name="T13" fmla="*/ 27 h 347"/>
              <a:gd name="T14" fmla="*/ 44 w 89"/>
              <a:gd name="T15" fmla="*/ 0 h 3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47">
                <a:moveTo>
                  <a:pt x="44" y="0"/>
                </a:moveTo>
                <a:lnTo>
                  <a:pt x="44" y="0"/>
                </a:lnTo>
                <a:cubicBezTo>
                  <a:pt x="18" y="0"/>
                  <a:pt x="0" y="9"/>
                  <a:pt x="0" y="27"/>
                </a:cubicBezTo>
                <a:cubicBezTo>
                  <a:pt x="0" y="310"/>
                  <a:pt x="0" y="310"/>
                  <a:pt x="0" y="310"/>
                </a:cubicBezTo>
                <a:cubicBezTo>
                  <a:pt x="0" y="337"/>
                  <a:pt x="18" y="346"/>
                  <a:pt x="44" y="346"/>
                </a:cubicBezTo>
                <a:cubicBezTo>
                  <a:pt x="71" y="346"/>
                  <a:pt x="88" y="337"/>
                  <a:pt x="88" y="310"/>
                </a:cubicBezTo>
                <a:cubicBezTo>
                  <a:pt x="88" y="27"/>
                  <a:pt x="88" y="27"/>
                  <a:pt x="88" y="27"/>
                </a:cubicBezTo>
                <a:cubicBezTo>
                  <a:pt x="88" y="9"/>
                  <a:pt x="71" y="0"/>
                  <a:pt x="44" y="0"/>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39" name="Freeform 99"/>
          <p:cNvSpPr>
            <a:spLocks noChangeArrowheads="1"/>
          </p:cNvSpPr>
          <p:nvPr/>
        </p:nvSpPr>
        <p:spPr bwMode="auto">
          <a:xfrm>
            <a:off x="7651750" y="2921000"/>
            <a:ext cx="106363" cy="411163"/>
          </a:xfrm>
          <a:custGeom>
            <a:avLst/>
            <a:gdLst>
              <a:gd name="T0" fmla="*/ 44 w 89"/>
              <a:gd name="T1" fmla="*/ 0 h 347"/>
              <a:gd name="T2" fmla="*/ 44 w 89"/>
              <a:gd name="T3" fmla="*/ 0 h 347"/>
              <a:gd name="T4" fmla="*/ 0 w 89"/>
              <a:gd name="T5" fmla="*/ 27 h 347"/>
              <a:gd name="T6" fmla="*/ 0 w 89"/>
              <a:gd name="T7" fmla="*/ 310 h 347"/>
              <a:gd name="T8" fmla="*/ 44 w 89"/>
              <a:gd name="T9" fmla="*/ 346 h 347"/>
              <a:gd name="T10" fmla="*/ 88 w 89"/>
              <a:gd name="T11" fmla="*/ 310 h 347"/>
              <a:gd name="T12" fmla="*/ 88 w 89"/>
              <a:gd name="T13" fmla="*/ 27 h 347"/>
              <a:gd name="T14" fmla="*/ 44 w 89"/>
              <a:gd name="T15" fmla="*/ 0 h 34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9" h="347">
                <a:moveTo>
                  <a:pt x="44" y="0"/>
                </a:moveTo>
                <a:lnTo>
                  <a:pt x="44" y="0"/>
                </a:lnTo>
                <a:cubicBezTo>
                  <a:pt x="17" y="0"/>
                  <a:pt x="0" y="9"/>
                  <a:pt x="0" y="27"/>
                </a:cubicBezTo>
                <a:cubicBezTo>
                  <a:pt x="0" y="310"/>
                  <a:pt x="0" y="310"/>
                  <a:pt x="0" y="310"/>
                </a:cubicBezTo>
                <a:cubicBezTo>
                  <a:pt x="0" y="337"/>
                  <a:pt x="17" y="346"/>
                  <a:pt x="44" y="346"/>
                </a:cubicBezTo>
                <a:cubicBezTo>
                  <a:pt x="71" y="346"/>
                  <a:pt x="88" y="337"/>
                  <a:pt x="88" y="310"/>
                </a:cubicBezTo>
                <a:cubicBezTo>
                  <a:pt x="88" y="27"/>
                  <a:pt x="88" y="27"/>
                  <a:pt x="88" y="27"/>
                </a:cubicBezTo>
                <a:cubicBezTo>
                  <a:pt x="88" y="9"/>
                  <a:pt x="71" y="0"/>
                  <a:pt x="44" y="0"/>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40" name="Freeform 100"/>
          <p:cNvSpPr>
            <a:spLocks noChangeArrowheads="1"/>
          </p:cNvSpPr>
          <p:nvPr/>
        </p:nvSpPr>
        <p:spPr bwMode="auto">
          <a:xfrm>
            <a:off x="8761413" y="2921000"/>
            <a:ext cx="422275" cy="411163"/>
          </a:xfrm>
          <a:custGeom>
            <a:avLst/>
            <a:gdLst>
              <a:gd name="T0" fmla="*/ 177 w 356"/>
              <a:gd name="T1" fmla="*/ 0 h 347"/>
              <a:gd name="T2" fmla="*/ 177 w 356"/>
              <a:gd name="T3" fmla="*/ 0 h 347"/>
              <a:gd name="T4" fmla="*/ 0 w 356"/>
              <a:gd name="T5" fmla="*/ 168 h 347"/>
              <a:gd name="T6" fmla="*/ 177 w 356"/>
              <a:gd name="T7" fmla="*/ 346 h 347"/>
              <a:gd name="T8" fmla="*/ 355 w 356"/>
              <a:gd name="T9" fmla="*/ 168 h 347"/>
              <a:gd name="T10" fmla="*/ 177 w 356"/>
              <a:gd name="T11" fmla="*/ 0 h 347"/>
            </a:gdLst>
            <a:ahLst/>
            <a:cxnLst>
              <a:cxn ang="0">
                <a:pos x="T0" y="T1"/>
              </a:cxn>
              <a:cxn ang="0">
                <a:pos x="T2" y="T3"/>
              </a:cxn>
              <a:cxn ang="0">
                <a:pos x="T4" y="T5"/>
              </a:cxn>
              <a:cxn ang="0">
                <a:pos x="T6" y="T7"/>
              </a:cxn>
              <a:cxn ang="0">
                <a:pos x="T8" y="T9"/>
              </a:cxn>
              <a:cxn ang="0">
                <a:pos x="T10" y="T11"/>
              </a:cxn>
            </a:cxnLst>
            <a:rect l="0" t="0" r="r" b="b"/>
            <a:pathLst>
              <a:path w="356" h="347">
                <a:moveTo>
                  <a:pt x="177" y="0"/>
                </a:moveTo>
                <a:lnTo>
                  <a:pt x="177" y="0"/>
                </a:lnTo>
                <a:cubicBezTo>
                  <a:pt x="80" y="0"/>
                  <a:pt x="0" y="80"/>
                  <a:pt x="0" y="168"/>
                </a:cubicBezTo>
                <a:cubicBezTo>
                  <a:pt x="0" y="266"/>
                  <a:pt x="80" y="346"/>
                  <a:pt x="177" y="346"/>
                </a:cubicBezTo>
                <a:cubicBezTo>
                  <a:pt x="274" y="346"/>
                  <a:pt x="355" y="266"/>
                  <a:pt x="355" y="168"/>
                </a:cubicBezTo>
                <a:cubicBezTo>
                  <a:pt x="355" y="80"/>
                  <a:pt x="274" y="0"/>
                  <a:pt x="177" y="0"/>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41" name="Freeform 101"/>
          <p:cNvSpPr>
            <a:spLocks noChangeArrowheads="1"/>
          </p:cNvSpPr>
          <p:nvPr/>
        </p:nvSpPr>
        <p:spPr bwMode="auto">
          <a:xfrm>
            <a:off x="9966325" y="2951163"/>
            <a:ext cx="352425" cy="342900"/>
          </a:xfrm>
          <a:custGeom>
            <a:avLst/>
            <a:gdLst>
              <a:gd name="T0" fmla="*/ 266 w 302"/>
              <a:gd name="T1" fmla="*/ 0 h 293"/>
              <a:gd name="T2" fmla="*/ 266 w 302"/>
              <a:gd name="T3" fmla="*/ 0 h 293"/>
              <a:gd name="T4" fmla="*/ 35 w 302"/>
              <a:gd name="T5" fmla="*/ 0 h 293"/>
              <a:gd name="T6" fmla="*/ 0 w 302"/>
              <a:gd name="T7" fmla="*/ 26 h 293"/>
              <a:gd name="T8" fmla="*/ 0 w 302"/>
              <a:gd name="T9" fmla="*/ 266 h 293"/>
              <a:gd name="T10" fmla="*/ 35 w 302"/>
              <a:gd name="T11" fmla="*/ 292 h 293"/>
              <a:gd name="T12" fmla="*/ 266 w 302"/>
              <a:gd name="T13" fmla="*/ 292 h 293"/>
              <a:gd name="T14" fmla="*/ 301 w 302"/>
              <a:gd name="T15" fmla="*/ 266 h 293"/>
              <a:gd name="T16" fmla="*/ 301 w 302"/>
              <a:gd name="T17" fmla="*/ 26 h 293"/>
              <a:gd name="T18" fmla="*/ 266 w 302"/>
              <a:gd name="T19"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02" h="293">
                <a:moveTo>
                  <a:pt x="266" y="0"/>
                </a:moveTo>
                <a:lnTo>
                  <a:pt x="266" y="0"/>
                </a:lnTo>
                <a:cubicBezTo>
                  <a:pt x="35" y="0"/>
                  <a:pt x="35" y="0"/>
                  <a:pt x="35" y="0"/>
                </a:cubicBezTo>
                <a:cubicBezTo>
                  <a:pt x="18" y="0"/>
                  <a:pt x="0" y="0"/>
                  <a:pt x="0" y="26"/>
                </a:cubicBezTo>
                <a:cubicBezTo>
                  <a:pt x="0" y="266"/>
                  <a:pt x="0" y="266"/>
                  <a:pt x="0" y="266"/>
                </a:cubicBezTo>
                <a:cubicBezTo>
                  <a:pt x="0" y="283"/>
                  <a:pt x="18" y="292"/>
                  <a:pt x="35" y="292"/>
                </a:cubicBezTo>
                <a:cubicBezTo>
                  <a:pt x="266" y="292"/>
                  <a:pt x="266" y="292"/>
                  <a:pt x="266" y="292"/>
                </a:cubicBezTo>
                <a:cubicBezTo>
                  <a:pt x="283" y="292"/>
                  <a:pt x="301" y="283"/>
                  <a:pt x="301" y="266"/>
                </a:cubicBezTo>
                <a:cubicBezTo>
                  <a:pt x="301" y="26"/>
                  <a:pt x="301" y="26"/>
                  <a:pt x="301" y="26"/>
                </a:cubicBezTo>
                <a:cubicBezTo>
                  <a:pt x="301" y="0"/>
                  <a:pt x="283" y="0"/>
                  <a:pt x="266" y="0"/>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42" name="Freeform 102"/>
          <p:cNvSpPr>
            <a:spLocks noChangeArrowheads="1"/>
          </p:cNvSpPr>
          <p:nvPr/>
        </p:nvSpPr>
        <p:spPr bwMode="auto">
          <a:xfrm>
            <a:off x="11050588" y="2951163"/>
            <a:ext cx="515937" cy="342900"/>
          </a:xfrm>
          <a:custGeom>
            <a:avLst/>
            <a:gdLst>
              <a:gd name="T0" fmla="*/ 434 w 443"/>
              <a:gd name="T1" fmla="*/ 132 h 293"/>
              <a:gd name="T2" fmla="*/ 434 w 443"/>
              <a:gd name="T3" fmla="*/ 132 h 293"/>
              <a:gd name="T4" fmla="*/ 247 w 443"/>
              <a:gd name="T5" fmla="*/ 9 h 293"/>
              <a:gd name="T6" fmla="*/ 221 w 443"/>
              <a:gd name="T7" fmla="*/ 26 h 293"/>
              <a:gd name="T8" fmla="*/ 221 w 443"/>
              <a:gd name="T9" fmla="*/ 266 h 293"/>
              <a:gd name="T10" fmla="*/ 247 w 443"/>
              <a:gd name="T11" fmla="*/ 283 h 293"/>
              <a:gd name="T12" fmla="*/ 434 w 443"/>
              <a:gd name="T13" fmla="*/ 159 h 293"/>
              <a:gd name="T14" fmla="*/ 442 w 443"/>
              <a:gd name="T15" fmla="*/ 141 h 293"/>
              <a:gd name="T16" fmla="*/ 434 w 443"/>
              <a:gd name="T17" fmla="*/ 132 h 293"/>
              <a:gd name="T18" fmla="*/ 203 w 443"/>
              <a:gd name="T19" fmla="*/ 132 h 293"/>
              <a:gd name="T20" fmla="*/ 203 w 443"/>
              <a:gd name="T21" fmla="*/ 132 h 293"/>
              <a:gd name="T22" fmla="*/ 26 w 443"/>
              <a:gd name="T23" fmla="*/ 9 h 293"/>
              <a:gd name="T24" fmla="*/ 0 w 443"/>
              <a:gd name="T25" fmla="*/ 26 h 293"/>
              <a:gd name="T26" fmla="*/ 0 w 443"/>
              <a:gd name="T27" fmla="*/ 266 h 293"/>
              <a:gd name="T28" fmla="*/ 26 w 443"/>
              <a:gd name="T29" fmla="*/ 283 h 293"/>
              <a:gd name="T30" fmla="*/ 203 w 443"/>
              <a:gd name="T31" fmla="*/ 159 h 293"/>
              <a:gd name="T32" fmla="*/ 212 w 443"/>
              <a:gd name="T33" fmla="*/ 141 h 293"/>
              <a:gd name="T34" fmla="*/ 203 w 443"/>
              <a:gd name="T35" fmla="*/ 132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3" h="293">
                <a:moveTo>
                  <a:pt x="434" y="132"/>
                </a:moveTo>
                <a:lnTo>
                  <a:pt x="434" y="132"/>
                </a:lnTo>
                <a:cubicBezTo>
                  <a:pt x="247" y="9"/>
                  <a:pt x="247" y="9"/>
                  <a:pt x="247" y="9"/>
                </a:cubicBezTo>
                <a:cubicBezTo>
                  <a:pt x="229" y="0"/>
                  <a:pt x="221" y="9"/>
                  <a:pt x="221" y="26"/>
                </a:cubicBezTo>
                <a:cubicBezTo>
                  <a:pt x="221" y="266"/>
                  <a:pt x="221" y="266"/>
                  <a:pt x="221" y="266"/>
                </a:cubicBezTo>
                <a:cubicBezTo>
                  <a:pt x="221" y="283"/>
                  <a:pt x="229" y="292"/>
                  <a:pt x="247" y="283"/>
                </a:cubicBezTo>
                <a:cubicBezTo>
                  <a:pt x="434" y="159"/>
                  <a:pt x="434" y="159"/>
                  <a:pt x="434" y="159"/>
                </a:cubicBezTo>
                <a:cubicBezTo>
                  <a:pt x="434" y="159"/>
                  <a:pt x="442" y="150"/>
                  <a:pt x="442" y="141"/>
                </a:cubicBezTo>
                <a:lnTo>
                  <a:pt x="434" y="132"/>
                </a:lnTo>
                <a:close/>
                <a:moveTo>
                  <a:pt x="203" y="132"/>
                </a:moveTo>
                <a:lnTo>
                  <a:pt x="203" y="132"/>
                </a:lnTo>
                <a:cubicBezTo>
                  <a:pt x="26" y="9"/>
                  <a:pt x="26" y="9"/>
                  <a:pt x="26" y="9"/>
                </a:cubicBezTo>
                <a:cubicBezTo>
                  <a:pt x="17" y="0"/>
                  <a:pt x="0" y="9"/>
                  <a:pt x="0" y="26"/>
                </a:cubicBezTo>
                <a:cubicBezTo>
                  <a:pt x="0" y="266"/>
                  <a:pt x="0" y="266"/>
                  <a:pt x="0" y="266"/>
                </a:cubicBezTo>
                <a:cubicBezTo>
                  <a:pt x="0" y="283"/>
                  <a:pt x="17" y="292"/>
                  <a:pt x="26" y="283"/>
                </a:cubicBezTo>
                <a:cubicBezTo>
                  <a:pt x="203" y="159"/>
                  <a:pt x="203" y="159"/>
                  <a:pt x="203" y="159"/>
                </a:cubicBezTo>
                <a:cubicBezTo>
                  <a:pt x="203" y="159"/>
                  <a:pt x="212" y="150"/>
                  <a:pt x="212" y="141"/>
                </a:cubicBezTo>
                <a:lnTo>
                  <a:pt x="203" y="132"/>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43" name="Freeform 103"/>
          <p:cNvSpPr>
            <a:spLocks noChangeArrowheads="1"/>
          </p:cNvSpPr>
          <p:nvPr/>
        </p:nvSpPr>
        <p:spPr bwMode="auto">
          <a:xfrm>
            <a:off x="12214225" y="2951163"/>
            <a:ext cx="525463" cy="342900"/>
          </a:xfrm>
          <a:custGeom>
            <a:avLst/>
            <a:gdLst>
              <a:gd name="T0" fmla="*/ 0 w 444"/>
              <a:gd name="T1" fmla="*/ 141 h 293"/>
              <a:gd name="T2" fmla="*/ 0 w 444"/>
              <a:gd name="T3" fmla="*/ 141 h 293"/>
              <a:gd name="T4" fmla="*/ 9 w 444"/>
              <a:gd name="T5" fmla="*/ 159 h 293"/>
              <a:gd name="T6" fmla="*/ 195 w 444"/>
              <a:gd name="T7" fmla="*/ 283 h 293"/>
              <a:gd name="T8" fmla="*/ 222 w 444"/>
              <a:gd name="T9" fmla="*/ 266 h 293"/>
              <a:gd name="T10" fmla="*/ 222 w 444"/>
              <a:gd name="T11" fmla="*/ 26 h 293"/>
              <a:gd name="T12" fmla="*/ 195 w 444"/>
              <a:gd name="T13" fmla="*/ 9 h 293"/>
              <a:gd name="T14" fmla="*/ 9 w 444"/>
              <a:gd name="T15" fmla="*/ 132 h 293"/>
              <a:gd name="T16" fmla="*/ 0 w 444"/>
              <a:gd name="T17" fmla="*/ 141 h 293"/>
              <a:gd name="T18" fmla="*/ 231 w 444"/>
              <a:gd name="T19" fmla="*/ 141 h 293"/>
              <a:gd name="T20" fmla="*/ 231 w 444"/>
              <a:gd name="T21" fmla="*/ 141 h 293"/>
              <a:gd name="T22" fmla="*/ 239 w 444"/>
              <a:gd name="T23" fmla="*/ 159 h 293"/>
              <a:gd name="T24" fmla="*/ 416 w 444"/>
              <a:gd name="T25" fmla="*/ 283 h 293"/>
              <a:gd name="T26" fmla="*/ 443 w 444"/>
              <a:gd name="T27" fmla="*/ 266 h 293"/>
              <a:gd name="T28" fmla="*/ 443 w 444"/>
              <a:gd name="T29" fmla="*/ 26 h 293"/>
              <a:gd name="T30" fmla="*/ 416 w 444"/>
              <a:gd name="T31" fmla="*/ 9 h 293"/>
              <a:gd name="T32" fmla="*/ 239 w 444"/>
              <a:gd name="T33" fmla="*/ 132 h 293"/>
              <a:gd name="T34" fmla="*/ 231 w 444"/>
              <a:gd name="T35" fmla="*/ 141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4" h="293">
                <a:moveTo>
                  <a:pt x="0" y="141"/>
                </a:moveTo>
                <a:lnTo>
                  <a:pt x="0" y="141"/>
                </a:lnTo>
                <a:cubicBezTo>
                  <a:pt x="0" y="150"/>
                  <a:pt x="9" y="159"/>
                  <a:pt x="9" y="159"/>
                </a:cubicBezTo>
                <a:cubicBezTo>
                  <a:pt x="195" y="283"/>
                  <a:pt x="195" y="283"/>
                  <a:pt x="195" y="283"/>
                </a:cubicBezTo>
                <a:cubicBezTo>
                  <a:pt x="212" y="292"/>
                  <a:pt x="222" y="283"/>
                  <a:pt x="222" y="266"/>
                </a:cubicBezTo>
                <a:cubicBezTo>
                  <a:pt x="222" y="26"/>
                  <a:pt x="222" y="26"/>
                  <a:pt x="222" y="26"/>
                </a:cubicBezTo>
                <a:cubicBezTo>
                  <a:pt x="222" y="9"/>
                  <a:pt x="212" y="0"/>
                  <a:pt x="195" y="9"/>
                </a:cubicBezTo>
                <a:cubicBezTo>
                  <a:pt x="9" y="132"/>
                  <a:pt x="9" y="132"/>
                  <a:pt x="9" y="132"/>
                </a:cubicBezTo>
                <a:lnTo>
                  <a:pt x="0" y="141"/>
                </a:lnTo>
                <a:close/>
                <a:moveTo>
                  <a:pt x="231" y="141"/>
                </a:moveTo>
                <a:lnTo>
                  <a:pt x="231" y="141"/>
                </a:lnTo>
                <a:cubicBezTo>
                  <a:pt x="231" y="150"/>
                  <a:pt x="239" y="159"/>
                  <a:pt x="239" y="159"/>
                </a:cubicBezTo>
                <a:cubicBezTo>
                  <a:pt x="416" y="283"/>
                  <a:pt x="416" y="283"/>
                  <a:pt x="416" y="283"/>
                </a:cubicBezTo>
                <a:cubicBezTo>
                  <a:pt x="425" y="292"/>
                  <a:pt x="443" y="283"/>
                  <a:pt x="443" y="266"/>
                </a:cubicBezTo>
                <a:cubicBezTo>
                  <a:pt x="443" y="26"/>
                  <a:pt x="443" y="26"/>
                  <a:pt x="443" y="26"/>
                </a:cubicBezTo>
                <a:cubicBezTo>
                  <a:pt x="443" y="9"/>
                  <a:pt x="425" y="0"/>
                  <a:pt x="416" y="9"/>
                </a:cubicBezTo>
                <a:cubicBezTo>
                  <a:pt x="239" y="132"/>
                  <a:pt x="239" y="132"/>
                  <a:pt x="239" y="132"/>
                </a:cubicBezTo>
                <a:lnTo>
                  <a:pt x="231" y="141"/>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44" name="Freeform 104"/>
          <p:cNvSpPr>
            <a:spLocks noChangeArrowheads="1"/>
          </p:cNvSpPr>
          <p:nvPr/>
        </p:nvSpPr>
        <p:spPr bwMode="auto">
          <a:xfrm>
            <a:off x="13462000" y="2951163"/>
            <a:ext cx="352425" cy="342900"/>
          </a:xfrm>
          <a:custGeom>
            <a:avLst/>
            <a:gdLst>
              <a:gd name="T0" fmla="*/ 89 w 302"/>
              <a:gd name="T1" fmla="*/ 141 h 293"/>
              <a:gd name="T2" fmla="*/ 89 w 302"/>
              <a:gd name="T3" fmla="*/ 141 h 293"/>
              <a:gd name="T4" fmla="*/ 98 w 302"/>
              <a:gd name="T5" fmla="*/ 159 h 293"/>
              <a:gd name="T6" fmla="*/ 275 w 302"/>
              <a:gd name="T7" fmla="*/ 266 h 293"/>
              <a:gd name="T8" fmla="*/ 301 w 302"/>
              <a:gd name="T9" fmla="*/ 257 h 293"/>
              <a:gd name="T10" fmla="*/ 301 w 302"/>
              <a:gd name="T11" fmla="*/ 35 h 293"/>
              <a:gd name="T12" fmla="*/ 275 w 302"/>
              <a:gd name="T13" fmla="*/ 17 h 293"/>
              <a:gd name="T14" fmla="*/ 98 w 302"/>
              <a:gd name="T15" fmla="*/ 132 h 293"/>
              <a:gd name="T16" fmla="*/ 89 w 302"/>
              <a:gd name="T17" fmla="*/ 141 h 293"/>
              <a:gd name="T18" fmla="*/ 0 w 302"/>
              <a:gd name="T19" fmla="*/ 26 h 293"/>
              <a:gd name="T20" fmla="*/ 0 w 302"/>
              <a:gd name="T21" fmla="*/ 26 h 293"/>
              <a:gd name="T22" fmla="*/ 0 w 302"/>
              <a:gd name="T23" fmla="*/ 257 h 293"/>
              <a:gd name="T24" fmla="*/ 35 w 302"/>
              <a:gd name="T25" fmla="*/ 292 h 293"/>
              <a:gd name="T26" fmla="*/ 80 w 302"/>
              <a:gd name="T27" fmla="*/ 257 h 293"/>
              <a:gd name="T28" fmla="*/ 80 w 302"/>
              <a:gd name="T29" fmla="*/ 26 h 293"/>
              <a:gd name="T30" fmla="*/ 35 w 302"/>
              <a:gd name="T31" fmla="*/ 0 h 293"/>
              <a:gd name="T32" fmla="*/ 0 w 302"/>
              <a:gd name="T33" fmla="*/ 26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2" h="293">
                <a:moveTo>
                  <a:pt x="89" y="141"/>
                </a:moveTo>
                <a:lnTo>
                  <a:pt x="89" y="141"/>
                </a:lnTo>
                <a:cubicBezTo>
                  <a:pt x="89" y="150"/>
                  <a:pt x="98" y="159"/>
                  <a:pt x="98" y="159"/>
                </a:cubicBezTo>
                <a:cubicBezTo>
                  <a:pt x="275" y="266"/>
                  <a:pt x="275" y="266"/>
                  <a:pt x="275" y="266"/>
                </a:cubicBezTo>
                <a:cubicBezTo>
                  <a:pt x="292" y="274"/>
                  <a:pt x="301" y="274"/>
                  <a:pt x="301" y="257"/>
                </a:cubicBezTo>
                <a:cubicBezTo>
                  <a:pt x="301" y="35"/>
                  <a:pt x="301" y="35"/>
                  <a:pt x="301" y="35"/>
                </a:cubicBezTo>
                <a:cubicBezTo>
                  <a:pt x="301" y="17"/>
                  <a:pt x="292" y="9"/>
                  <a:pt x="275" y="17"/>
                </a:cubicBezTo>
                <a:cubicBezTo>
                  <a:pt x="98" y="132"/>
                  <a:pt x="98" y="132"/>
                  <a:pt x="98" y="132"/>
                </a:cubicBezTo>
                <a:lnTo>
                  <a:pt x="89" y="141"/>
                </a:lnTo>
                <a:close/>
                <a:moveTo>
                  <a:pt x="0" y="26"/>
                </a:moveTo>
                <a:lnTo>
                  <a:pt x="0" y="26"/>
                </a:lnTo>
                <a:cubicBezTo>
                  <a:pt x="0" y="257"/>
                  <a:pt x="0" y="257"/>
                  <a:pt x="0" y="257"/>
                </a:cubicBezTo>
                <a:cubicBezTo>
                  <a:pt x="0" y="283"/>
                  <a:pt x="18" y="292"/>
                  <a:pt x="35" y="292"/>
                </a:cubicBezTo>
                <a:cubicBezTo>
                  <a:pt x="63" y="292"/>
                  <a:pt x="80" y="283"/>
                  <a:pt x="80" y="257"/>
                </a:cubicBezTo>
                <a:cubicBezTo>
                  <a:pt x="80" y="26"/>
                  <a:pt x="80" y="26"/>
                  <a:pt x="80" y="26"/>
                </a:cubicBezTo>
                <a:cubicBezTo>
                  <a:pt x="80" y="9"/>
                  <a:pt x="63" y="0"/>
                  <a:pt x="35" y="0"/>
                </a:cubicBezTo>
                <a:cubicBezTo>
                  <a:pt x="18" y="0"/>
                  <a:pt x="0" y="9"/>
                  <a:pt x="0" y="26"/>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45" name="Freeform 105"/>
          <p:cNvSpPr>
            <a:spLocks noChangeArrowheads="1"/>
          </p:cNvSpPr>
          <p:nvPr/>
        </p:nvSpPr>
        <p:spPr bwMode="auto">
          <a:xfrm>
            <a:off x="14630400" y="2951163"/>
            <a:ext cx="355600" cy="342900"/>
          </a:xfrm>
          <a:custGeom>
            <a:avLst/>
            <a:gdLst>
              <a:gd name="T0" fmla="*/ 204 w 303"/>
              <a:gd name="T1" fmla="*/ 132 h 293"/>
              <a:gd name="T2" fmla="*/ 204 w 303"/>
              <a:gd name="T3" fmla="*/ 132 h 293"/>
              <a:gd name="T4" fmla="*/ 27 w 303"/>
              <a:gd name="T5" fmla="*/ 17 h 293"/>
              <a:gd name="T6" fmla="*/ 0 w 303"/>
              <a:gd name="T7" fmla="*/ 35 h 293"/>
              <a:gd name="T8" fmla="*/ 0 w 303"/>
              <a:gd name="T9" fmla="*/ 257 h 293"/>
              <a:gd name="T10" fmla="*/ 27 w 303"/>
              <a:gd name="T11" fmla="*/ 266 h 293"/>
              <a:gd name="T12" fmla="*/ 204 w 303"/>
              <a:gd name="T13" fmla="*/ 159 h 293"/>
              <a:gd name="T14" fmla="*/ 213 w 303"/>
              <a:gd name="T15" fmla="*/ 141 h 293"/>
              <a:gd name="T16" fmla="*/ 204 w 303"/>
              <a:gd name="T17" fmla="*/ 132 h 293"/>
              <a:gd name="T18" fmla="*/ 266 w 303"/>
              <a:gd name="T19" fmla="*/ 0 h 293"/>
              <a:gd name="T20" fmla="*/ 266 w 303"/>
              <a:gd name="T21" fmla="*/ 0 h 293"/>
              <a:gd name="T22" fmla="*/ 222 w 303"/>
              <a:gd name="T23" fmla="*/ 26 h 293"/>
              <a:gd name="T24" fmla="*/ 222 w 303"/>
              <a:gd name="T25" fmla="*/ 257 h 293"/>
              <a:gd name="T26" fmla="*/ 266 w 303"/>
              <a:gd name="T27" fmla="*/ 292 h 293"/>
              <a:gd name="T28" fmla="*/ 302 w 303"/>
              <a:gd name="T29" fmla="*/ 257 h 293"/>
              <a:gd name="T30" fmla="*/ 302 w 303"/>
              <a:gd name="T31" fmla="*/ 26 h 293"/>
              <a:gd name="T32" fmla="*/ 266 w 303"/>
              <a:gd name="T33" fmla="*/ 0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3" h="293">
                <a:moveTo>
                  <a:pt x="204" y="132"/>
                </a:moveTo>
                <a:lnTo>
                  <a:pt x="204" y="132"/>
                </a:lnTo>
                <a:cubicBezTo>
                  <a:pt x="27" y="17"/>
                  <a:pt x="27" y="17"/>
                  <a:pt x="27" y="17"/>
                </a:cubicBezTo>
                <a:cubicBezTo>
                  <a:pt x="10" y="9"/>
                  <a:pt x="0" y="17"/>
                  <a:pt x="0" y="35"/>
                </a:cubicBezTo>
                <a:cubicBezTo>
                  <a:pt x="0" y="257"/>
                  <a:pt x="0" y="257"/>
                  <a:pt x="0" y="257"/>
                </a:cubicBezTo>
                <a:cubicBezTo>
                  <a:pt x="0" y="274"/>
                  <a:pt x="10" y="274"/>
                  <a:pt x="27" y="266"/>
                </a:cubicBezTo>
                <a:cubicBezTo>
                  <a:pt x="204" y="159"/>
                  <a:pt x="204" y="159"/>
                  <a:pt x="204" y="159"/>
                </a:cubicBezTo>
                <a:cubicBezTo>
                  <a:pt x="204" y="159"/>
                  <a:pt x="213" y="150"/>
                  <a:pt x="213" y="141"/>
                </a:cubicBezTo>
                <a:lnTo>
                  <a:pt x="204" y="132"/>
                </a:lnTo>
                <a:close/>
                <a:moveTo>
                  <a:pt x="266" y="0"/>
                </a:moveTo>
                <a:lnTo>
                  <a:pt x="266" y="0"/>
                </a:lnTo>
                <a:cubicBezTo>
                  <a:pt x="240" y="0"/>
                  <a:pt x="222" y="9"/>
                  <a:pt x="222" y="26"/>
                </a:cubicBezTo>
                <a:cubicBezTo>
                  <a:pt x="222" y="257"/>
                  <a:pt x="222" y="257"/>
                  <a:pt x="222" y="257"/>
                </a:cubicBezTo>
                <a:cubicBezTo>
                  <a:pt x="222" y="283"/>
                  <a:pt x="240" y="292"/>
                  <a:pt x="266" y="292"/>
                </a:cubicBezTo>
                <a:cubicBezTo>
                  <a:pt x="284" y="292"/>
                  <a:pt x="302" y="283"/>
                  <a:pt x="302" y="257"/>
                </a:cubicBezTo>
                <a:cubicBezTo>
                  <a:pt x="302" y="26"/>
                  <a:pt x="302" y="26"/>
                  <a:pt x="302" y="26"/>
                </a:cubicBezTo>
                <a:cubicBezTo>
                  <a:pt x="302" y="9"/>
                  <a:pt x="284" y="0"/>
                  <a:pt x="266" y="0"/>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47" name="Freeform 107"/>
          <p:cNvSpPr>
            <a:spLocks noChangeArrowheads="1"/>
          </p:cNvSpPr>
          <p:nvPr/>
        </p:nvSpPr>
        <p:spPr bwMode="auto">
          <a:xfrm>
            <a:off x="15743238" y="2890838"/>
            <a:ext cx="461962" cy="454025"/>
          </a:xfrm>
          <a:custGeom>
            <a:avLst/>
            <a:gdLst>
              <a:gd name="T0" fmla="*/ 239 w 391"/>
              <a:gd name="T1" fmla="*/ 0 h 390"/>
              <a:gd name="T2" fmla="*/ 292 w 391"/>
              <a:gd name="T3" fmla="*/ 53 h 390"/>
              <a:gd name="T4" fmla="*/ 221 w 391"/>
              <a:gd name="T5" fmla="*/ 123 h 390"/>
              <a:gd name="T6" fmla="*/ 266 w 391"/>
              <a:gd name="T7" fmla="*/ 176 h 390"/>
              <a:gd name="T8" fmla="*/ 345 w 391"/>
              <a:gd name="T9" fmla="*/ 97 h 390"/>
              <a:gd name="T10" fmla="*/ 390 w 391"/>
              <a:gd name="T11" fmla="*/ 159 h 390"/>
              <a:gd name="T12" fmla="*/ 390 w 391"/>
              <a:gd name="T13" fmla="*/ 0 h 390"/>
              <a:gd name="T14" fmla="*/ 239 w 391"/>
              <a:gd name="T15" fmla="*/ 0 h 390"/>
              <a:gd name="T16" fmla="*/ 124 w 391"/>
              <a:gd name="T17" fmla="*/ 221 h 390"/>
              <a:gd name="T18" fmla="*/ 44 w 391"/>
              <a:gd name="T19" fmla="*/ 301 h 390"/>
              <a:gd name="T20" fmla="*/ 0 w 391"/>
              <a:gd name="T21" fmla="*/ 239 h 390"/>
              <a:gd name="T22" fmla="*/ 0 w 391"/>
              <a:gd name="T23" fmla="*/ 389 h 390"/>
              <a:gd name="T24" fmla="*/ 159 w 391"/>
              <a:gd name="T25" fmla="*/ 389 h 390"/>
              <a:gd name="T26" fmla="*/ 97 w 391"/>
              <a:gd name="T27" fmla="*/ 345 h 390"/>
              <a:gd name="T28" fmla="*/ 168 w 391"/>
              <a:gd name="T29" fmla="*/ 274 h 390"/>
              <a:gd name="T30" fmla="*/ 124 w 391"/>
              <a:gd name="T31" fmla="*/ 221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1" h="390">
                <a:moveTo>
                  <a:pt x="239" y="0"/>
                </a:moveTo>
                <a:lnTo>
                  <a:pt x="292" y="53"/>
                </a:lnTo>
                <a:lnTo>
                  <a:pt x="221" y="123"/>
                </a:lnTo>
                <a:lnTo>
                  <a:pt x="266" y="176"/>
                </a:lnTo>
                <a:lnTo>
                  <a:pt x="345" y="97"/>
                </a:lnTo>
                <a:lnTo>
                  <a:pt x="390" y="159"/>
                </a:lnTo>
                <a:lnTo>
                  <a:pt x="390" y="0"/>
                </a:lnTo>
                <a:lnTo>
                  <a:pt x="239" y="0"/>
                </a:lnTo>
                <a:close/>
                <a:moveTo>
                  <a:pt x="124" y="221"/>
                </a:moveTo>
                <a:lnTo>
                  <a:pt x="44" y="301"/>
                </a:lnTo>
                <a:lnTo>
                  <a:pt x="0" y="239"/>
                </a:lnTo>
                <a:lnTo>
                  <a:pt x="0" y="389"/>
                </a:lnTo>
                <a:lnTo>
                  <a:pt x="159" y="389"/>
                </a:lnTo>
                <a:lnTo>
                  <a:pt x="97" y="345"/>
                </a:lnTo>
                <a:lnTo>
                  <a:pt x="168" y="274"/>
                </a:lnTo>
                <a:lnTo>
                  <a:pt x="124" y="221"/>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48" name="Freeform 108"/>
          <p:cNvSpPr>
            <a:spLocks noChangeArrowheads="1"/>
          </p:cNvSpPr>
          <p:nvPr/>
        </p:nvSpPr>
        <p:spPr bwMode="auto">
          <a:xfrm>
            <a:off x="16878300" y="2852738"/>
            <a:ext cx="520700" cy="533400"/>
          </a:xfrm>
          <a:custGeom>
            <a:avLst/>
            <a:gdLst>
              <a:gd name="T0" fmla="*/ 79 w 443"/>
              <a:gd name="T1" fmla="*/ 329 h 454"/>
              <a:gd name="T2" fmla="*/ 0 w 443"/>
              <a:gd name="T3" fmla="*/ 400 h 454"/>
              <a:gd name="T4" fmla="*/ 44 w 443"/>
              <a:gd name="T5" fmla="*/ 453 h 454"/>
              <a:gd name="T6" fmla="*/ 123 w 443"/>
              <a:gd name="T7" fmla="*/ 373 h 454"/>
              <a:gd name="T8" fmla="*/ 168 w 443"/>
              <a:gd name="T9" fmla="*/ 426 h 454"/>
              <a:gd name="T10" fmla="*/ 168 w 443"/>
              <a:gd name="T11" fmla="*/ 275 h 454"/>
              <a:gd name="T12" fmla="*/ 26 w 443"/>
              <a:gd name="T13" fmla="*/ 275 h 454"/>
              <a:gd name="T14" fmla="*/ 79 w 443"/>
              <a:gd name="T15" fmla="*/ 329 h 454"/>
              <a:gd name="T16" fmla="*/ 442 w 443"/>
              <a:gd name="T17" fmla="*/ 54 h 454"/>
              <a:gd name="T18" fmla="*/ 398 w 443"/>
              <a:gd name="T19" fmla="*/ 0 h 454"/>
              <a:gd name="T20" fmla="*/ 328 w 443"/>
              <a:gd name="T21" fmla="*/ 81 h 454"/>
              <a:gd name="T22" fmla="*/ 275 w 443"/>
              <a:gd name="T23" fmla="*/ 28 h 454"/>
              <a:gd name="T24" fmla="*/ 275 w 443"/>
              <a:gd name="T25" fmla="*/ 169 h 454"/>
              <a:gd name="T26" fmla="*/ 416 w 443"/>
              <a:gd name="T27" fmla="*/ 169 h 454"/>
              <a:gd name="T28" fmla="*/ 372 w 443"/>
              <a:gd name="T29" fmla="*/ 125 h 454"/>
              <a:gd name="T30" fmla="*/ 442 w 443"/>
              <a:gd name="T31" fmla="*/ 54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3" h="454">
                <a:moveTo>
                  <a:pt x="79" y="329"/>
                </a:moveTo>
                <a:lnTo>
                  <a:pt x="0" y="400"/>
                </a:lnTo>
                <a:lnTo>
                  <a:pt x="44" y="453"/>
                </a:lnTo>
                <a:lnTo>
                  <a:pt x="123" y="373"/>
                </a:lnTo>
                <a:lnTo>
                  <a:pt x="168" y="426"/>
                </a:lnTo>
                <a:lnTo>
                  <a:pt x="168" y="275"/>
                </a:lnTo>
                <a:lnTo>
                  <a:pt x="26" y="275"/>
                </a:lnTo>
                <a:lnTo>
                  <a:pt x="79" y="329"/>
                </a:lnTo>
                <a:close/>
                <a:moveTo>
                  <a:pt x="442" y="54"/>
                </a:moveTo>
                <a:lnTo>
                  <a:pt x="398" y="0"/>
                </a:lnTo>
                <a:lnTo>
                  <a:pt x="328" y="81"/>
                </a:lnTo>
                <a:lnTo>
                  <a:pt x="275" y="28"/>
                </a:lnTo>
                <a:lnTo>
                  <a:pt x="275" y="169"/>
                </a:lnTo>
                <a:lnTo>
                  <a:pt x="416" y="169"/>
                </a:lnTo>
                <a:lnTo>
                  <a:pt x="372" y="125"/>
                </a:lnTo>
                <a:lnTo>
                  <a:pt x="442" y="54"/>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49" name="Freeform 109"/>
          <p:cNvSpPr>
            <a:spLocks noChangeArrowheads="1"/>
          </p:cNvSpPr>
          <p:nvPr/>
        </p:nvSpPr>
        <p:spPr bwMode="auto">
          <a:xfrm>
            <a:off x="5192713" y="7513638"/>
            <a:ext cx="563562" cy="555625"/>
          </a:xfrm>
          <a:custGeom>
            <a:avLst/>
            <a:gdLst>
              <a:gd name="T0" fmla="*/ 239 w 479"/>
              <a:gd name="T1" fmla="*/ 0 h 471"/>
              <a:gd name="T2" fmla="*/ 239 w 479"/>
              <a:gd name="T3" fmla="*/ 0 h 471"/>
              <a:gd name="T4" fmla="*/ 0 w 479"/>
              <a:gd name="T5" fmla="*/ 231 h 471"/>
              <a:gd name="T6" fmla="*/ 239 w 479"/>
              <a:gd name="T7" fmla="*/ 470 h 471"/>
              <a:gd name="T8" fmla="*/ 478 w 479"/>
              <a:gd name="T9" fmla="*/ 231 h 471"/>
              <a:gd name="T10" fmla="*/ 239 w 479"/>
              <a:gd name="T11" fmla="*/ 0 h 471"/>
              <a:gd name="T12" fmla="*/ 239 w 479"/>
              <a:gd name="T13" fmla="*/ 426 h 471"/>
              <a:gd name="T14" fmla="*/ 239 w 479"/>
              <a:gd name="T15" fmla="*/ 426 h 471"/>
              <a:gd name="T16" fmla="*/ 44 w 479"/>
              <a:gd name="T17" fmla="*/ 231 h 471"/>
              <a:gd name="T18" fmla="*/ 239 w 479"/>
              <a:gd name="T19" fmla="*/ 37 h 471"/>
              <a:gd name="T20" fmla="*/ 434 w 479"/>
              <a:gd name="T21" fmla="*/ 231 h 471"/>
              <a:gd name="T22" fmla="*/ 239 w 479"/>
              <a:gd name="T23" fmla="*/ 42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79" h="471">
                <a:moveTo>
                  <a:pt x="239" y="0"/>
                </a:moveTo>
                <a:lnTo>
                  <a:pt x="239" y="0"/>
                </a:lnTo>
                <a:cubicBezTo>
                  <a:pt x="106" y="0"/>
                  <a:pt x="0" y="107"/>
                  <a:pt x="0" y="231"/>
                </a:cubicBezTo>
                <a:cubicBezTo>
                  <a:pt x="0" y="364"/>
                  <a:pt x="106" y="470"/>
                  <a:pt x="239" y="470"/>
                </a:cubicBezTo>
                <a:cubicBezTo>
                  <a:pt x="372" y="470"/>
                  <a:pt x="478" y="364"/>
                  <a:pt x="478" y="231"/>
                </a:cubicBezTo>
                <a:cubicBezTo>
                  <a:pt x="478" y="107"/>
                  <a:pt x="372" y="0"/>
                  <a:pt x="239" y="0"/>
                </a:cubicBezTo>
                <a:close/>
                <a:moveTo>
                  <a:pt x="239" y="426"/>
                </a:moveTo>
                <a:lnTo>
                  <a:pt x="239" y="426"/>
                </a:lnTo>
                <a:cubicBezTo>
                  <a:pt x="133" y="426"/>
                  <a:pt x="44" y="347"/>
                  <a:pt x="44" y="231"/>
                </a:cubicBezTo>
                <a:cubicBezTo>
                  <a:pt x="44" y="125"/>
                  <a:pt x="133" y="37"/>
                  <a:pt x="239" y="37"/>
                </a:cubicBezTo>
                <a:cubicBezTo>
                  <a:pt x="345" y="37"/>
                  <a:pt x="434" y="125"/>
                  <a:pt x="434" y="231"/>
                </a:cubicBezTo>
                <a:cubicBezTo>
                  <a:pt x="434" y="347"/>
                  <a:pt x="345" y="426"/>
                  <a:pt x="239" y="426"/>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50" name="Freeform 110"/>
          <p:cNvSpPr>
            <a:spLocks noChangeArrowheads="1"/>
          </p:cNvSpPr>
          <p:nvPr/>
        </p:nvSpPr>
        <p:spPr bwMode="auto">
          <a:xfrm>
            <a:off x="6356350" y="7513638"/>
            <a:ext cx="568325" cy="555625"/>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53 w 479"/>
              <a:gd name="T13" fmla="*/ 169 h 471"/>
              <a:gd name="T14" fmla="*/ 53 w 479"/>
              <a:gd name="T15" fmla="*/ 169 h 471"/>
              <a:gd name="T16" fmla="*/ 177 w 479"/>
              <a:gd name="T17" fmla="*/ 222 h 471"/>
              <a:gd name="T18" fmla="*/ 212 w 479"/>
              <a:gd name="T19" fmla="*/ 240 h 471"/>
              <a:gd name="T20" fmla="*/ 240 w 479"/>
              <a:gd name="T21" fmla="*/ 257 h 471"/>
              <a:gd name="T22" fmla="*/ 265 w 479"/>
              <a:gd name="T23" fmla="*/ 266 h 471"/>
              <a:gd name="T24" fmla="*/ 274 w 479"/>
              <a:gd name="T25" fmla="*/ 275 h 471"/>
              <a:gd name="T26" fmla="*/ 265 w 479"/>
              <a:gd name="T27" fmla="*/ 293 h 471"/>
              <a:gd name="T28" fmla="*/ 240 w 479"/>
              <a:gd name="T29" fmla="*/ 302 h 471"/>
              <a:gd name="T30" fmla="*/ 186 w 479"/>
              <a:gd name="T31" fmla="*/ 284 h 471"/>
              <a:gd name="T32" fmla="*/ 159 w 479"/>
              <a:gd name="T33" fmla="*/ 311 h 471"/>
              <a:gd name="T34" fmla="*/ 230 w 479"/>
              <a:gd name="T35" fmla="*/ 347 h 471"/>
              <a:gd name="T36" fmla="*/ 230 w 479"/>
              <a:gd name="T37" fmla="*/ 382 h 471"/>
              <a:gd name="T38" fmla="*/ 257 w 479"/>
              <a:gd name="T39" fmla="*/ 382 h 471"/>
              <a:gd name="T40" fmla="*/ 257 w 479"/>
              <a:gd name="T41" fmla="*/ 347 h 471"/>
              <a:gd name="T42" fmla="*/ 301 w 479"/>
              <a:gd name="T43" fmla="*/ 328 h 471"/>
              <a:gd name="T44" fmla="*/ 319 w 479"/>
              <a:gd name="T45" fmla="*/ 293 h 471"/>
              <a:gd name="T46" fmla="*/ 408 w 479"/>
              <a:gd name="T47" fmla="*/ 328 h 471"/>
              <a:gd name="T48" fmla="*/ 240 w 479"/>
              <a:gd name="T49" fmla="*/ 426 h 471"/>
              <a:gd name="T50" fmla="*/ 44 w 479"/>
              <a:gd name="T51" fmla="*/ 231 h 471"/>
              <a:gd name="T52" fmla="*/ 53 w 479"/>
              <a:gd name="T53" fmla="*/ 169 h 471"/>
              <a:gd name="T54" fmla="*/ 310 w 479"/>
              <a:gd name="T55" fmla="*/ 231 h 471"/>
              <a:gd name="T56" fmla="*/ 310 w 479"/>
              <a:gd name="T57" fmla="*/ 231 h 471"/>
              <a:gd name="T58" fmla="*/ 265 w 479"/>
              <a:gd name="T59" fmla="*/ 213 h 471"/>
              <a:gd name="T60" fmla="*/ 248 w 479"/>
              <a:gd name="T61" fmla="*/ 204 h 471"/>
              <a:gd name="T62" fmla="*/ 212 w 479"/>
              <a:gd name="T63" fmla="*/ 187 h 471"/>
              <a:gd name="T64" fmla="*/ 212 w 479"/>
              <a:gd name="T65" fmla="*/ 187 h 471"/>
              <a:gd name="T66" fmla="*/ 221 w 479"/>
              <a:gd name="T67" fmla="*/ 169 h 471"/>
              <a:gd name="T68" fmla="*/ 240 w 479"/>
              <a:gd name="T69" fmla="*/ 169 h 471"/>
              <a:gd name="T70" fmla="*/ 284 w 479"/>
              <a:gd name="T71" fmla="*/ 178 h 471"/>
              <a:gd name="T72" fmla="*/ 319 w 479"/>
              <a:gd name="T73" fmla="*/ 151 h 471"/>
              <a:gd name="T74" fmla="*/ 257 w 479"/>
              <a:gd name="T75" fmla="*/ 125 h 471"/>
              <a:gd name="T76" fmla="*/ 257 w 479"/>
              <a:gd name="T77" fmla="*/ 90 h 471"/>
              <a:gd name="T78" fmla="*/ 230 w 479"/>
              <a:gd name="T79" fmla="*/ 90 h 471"/>
              <a:gd name="T80" fmla="*/ 230 w 479"/>
              <a:gd name="T81" fmla="*/ 125 h 471"/>
              <a:gd name="T82" fmla="*/ 186 w 479"/>
              <a:gd name="T83" fmla="*/ 143 h 471"/>
              <a:gd name="T84" fmla="*/ 168 w 479"/>
              <a:gd name="T85" fmla="*/ 169 h 471"/>
              <a:gd name="T86" fmla="*/ 80 w 479"/>
              <a:gd name="T87" fmla="*/ 125 h 471"/>
              <a:gd name="T88" fmla="*/ 240 w 479"/>
              <a:gd name="T89" fmla="*/ 37 h 471"/>
              <a:gd name="T90" fmla="*/ 434 w 479"/>
              <a:gd name="T91" fmla="*/ 231 h 471"/>
              <a:gd name="T92" fmla="*/ 425 w 479"/>
              <a:gd name="T93" fmla="*/ 284 h 471"/>
              <a:gd name="T94" fmla="*/ 310 w 479"/>
              <a:gd name="T95" fmla="*/ 231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79" h="471">
                <a:moveTo>
                  <a:pt x="240" y="0"/>
                </a:moveTo>
                <a:lnTo>
                  <a:pt x="240" y="0"/>
                </a:lnTo>
                <a:cubicBezTo>
                  <a:pt x="106" y="0"/>
                  <a:pt x="0" y="107"/>
                  <a:pt x="0" y="231"/>
                </a:cubicBezTo>
                <a:cubicBezTo>
                  <a:pt x="0" y="364"/>
                  <a:pt x="106" y="470"/>
                  <a:pt x="240" y="470"/>
                </a:cubicBezTo>
                <a:cubicBezTo>
                  <a:pt x="372" y="470"/>
                  <a:pt x="478" y="364"/>
                  <a:pt x="478" y="231"/>
                </a:cubicBezTo>
                <a:cubicBezTo>
                  <a:pt x="478" y="107"/>
                  <a:pt x="372" y="0"/>
                  <a:pt x="240" y="0"/>
                </a:cubicBezTo>
                <a:close/>
                <a:moveTo>
                  <a:pt x="53" y="169"/>
                </a:moveTo>
                <a:lnTo>
                  <a:pt x="53" y="169"/>
                </a:lnTo>
                <a:cubicBezTo>
                  <a:pt x="177" y="222"/>
                  <a:pt x="177" y="222"/>
                  <a:pt x="177" y="222"/>
                </a:cubicBezTo>
                <a:cubicBezTo>
                  <a:pt x="212" y="240"/>
                  <a:pt x="212" y="240"/>
                  <a:pt x="212" y="240"/>
                </a:cubicBezTo>
                <a:cubicBezTo>
                  <a:pt x="240" y="257"/>
                  <a:pt x="240" y="257"/>
                  <a:pt x="240" y="257"/>
                </a:cubicBezTo>
                <a:cubicBezTo>
                  <a:pt x="265" y="266"/>
                  <a:pt x="265" y="266"/>
                  <a:pt x="265" y="266"/>
                </a:cubicBezTo>
                <a:lnTo>
                  <a:pt x="274" y="275"/>
                </a:lnTo>
                <a:cubicBezTo>
                  <a:pt x="274" y="284"/>
                  <a:pt x="265" y="293"/>
                  <a:pt x="265" y="293"/>
                </a:cubicBezTo>
                <a:cubicBezTo>
                  <a:pt x="257" y="302"/>
                  <a:pt x="248" y="302"/>
                  <a:pt x="240" y="302"/>
                </a:cubicBezTo>
                <a:cubicBezTo>
                  <a:pt x="221" y="302"/>
                  <a:pt x="203" y="293"/>
                  <a:pt x="186" y="284"/>
                </a:cubicBezTo>
                <a:cubicBezTo>
                  <a:pt x="159" y="311"/>
                  <a:pt x="159" y="311"/>
                  <a:pt x="159" y="311"/>
                </a:cubicBezTo>
                <a:cubicBezTo>
                  <a:pt x="177" y="328"/>
                  <a:pt x="203" y="347"/>
                  <a:pt x="230" y="347"/>
                </a:cubicBezTo>
                <a:cubicBezTo>
                  <a:pt x="230" y="382"/>
                  <a:pt x="230" y="382"/>
                  <a:pt x="230" y="382"/>
                </a:cubicBezTo>
                <a:cubicBezTo>
                  <a:pt x="257" y="382"/>
                  <a:pt x="257" y="382"/>
                  <a:pt x="257" y="382"/>
                </a:cubicBezTo>
                <a:cubicBezTo>
                  <a:pt x="257" y="347"/>
                  <a:pt x="257" y="347"/>
                  <a:pt x="257" y="347"/>
                </a:cubicBezTo>
                <a:cubicBezTo>
                  <a:pt x="274" y="338"/>
                  <a:pt x="284" y="338"/>
                  <a:pt x="301" y="328"/>
                </a:cubicBezTo>
                <a:cubicBezTo>
                  <a:pt x="310" y="319"/>
                  <a:pt x="319" y="302"/>
                  <a:pt x="319" y="293"/>
                </a:cubicBezTo>
                <a:cubicBezTo>
                  <a:pt x="408" y="328"/>
                  <a:pt x="408" y="328"/>
                  <a:pt x="408" y="328"/>
                </a:cubicBezTo>
                <a:cubicBezTo>
                  <a:pt x="372" y="391"/>
                  <a:pt x="310" y="426"/>
                  <a:pt x="240" y="426"/>
                </a:cubicBezTo>
                <a:cubicBezTo>
                  <a:pt x="133" y="426"/>
                  <a:pt x="44" y="347"/>
                  <a:pt x="44" y="231"/>
                </a:cubicBezTo>
                <a:cubicBezTo>
                  <a:pt x="44" y="213"/>
                  <a:pt x="44" y="187"/>
                  <a:pt x="53" y="169"/>
                </a:cubicBezTo>
                <a:close/>
                <a:moveTo>
                  <a:pt x="310" y="231"/>
                </a:moveTo>
                <a:lnTo>
                  <a:pt x="310" y="231"/>
                </a:lnTo>
                <a:cubicBezTo>
                  <a:pt x="265" y="213"/>
                  <a:pt x="265" y="213"/>
                  <a:pt x="265" y="213"/>
                </a:cubicBezTo>
                <a:cubicBezTo>
                  <a:pt x="248" y="204"/>
                  <a:pt x="248" y="204"/>
                  <a:pt x="248" y="204"/>
                </a:cubicBezTo>
                <a:cubicBezTo>
                  <a:pt x="212" y="187"/>
                  <a:pt x="212" y="187"/>
                  <a:pt x="212" y="187"/>
                </a:cubicBezTo>
                <a:lnTo>
                  <a:pt x="212" y="187"/>
                </a:lnTo>
                <a:cubicBezTo>
                  <a:pt x="212" y="178"/>
                  <a:pt x="221" y="178"/>
                  <a:pt x="221" y="169"/>
                </a:cubicBezTo>
                <a:cubicBezTo>
                  <a:pt x="230" y="169"/>
                  <a:pt x="240" y="169"/>
                  <a:pt x="240" y="169"/>
                </a:cubicBezTo>
                <a:cubicBezTo>
                  <a:pt x="257" y="169"/>
                  <a:pt x="274" y="169"/>
                  <a:pt x="284" y="178"/>
                </a:cubicBezTo>
                <a:cubicBezTo>
                  <a:pt x="319" y="151"/>
                  <a:pt x="319" y="151"/>
                  <a:pt x="319" y="151"/>
                </a:cubicBezTo>
                <a:cubicBezTo>
                  <a:pt x="301" y="134"/>
                  <a:pt x="274" y="125"/>
                  <a:pt x="257" y="125"/>
                </a:cubicBezTo>
                <a:cubicBezTo>
                  <a:pt x="257" y="90"/>
                  <a:pt x="257" y="90"/>
                  <a:pt x="257" y="90"/>
                </a:cubicBezTo>
                <a:cubicBezTo>
                  <a:pt x="230" y="90"/>
                  <a:pt x="230" y="90"/>
                  <a:pt x="230" y="90"/>
                </a:cubicBezTo>
                <a:cubicBezTo>
                  <a:pt x="230" y="125"/>
                  <a:pt x="230" y="125"/>
                  <a:pt x="230" y="125"/>
                </a:cubicBezTo>
                <a:cubicBezTo>
                  <a:pt x="212" y="125"/>
                  <a:pt x="203" y="134"/>
                  <a:pt x="186" y="143"/>
                </a:cubicBezTo>
                <a:cubicBezTo>
                  <a:pt x="177" y="143"/>
                  <a:pt x="168" y="160"/>
                  <a:pt x="168" y="169"/>
                </a:cubicBezTo>
                <a:cubicBezTo>
                  <a:pt x="80" y="125"/>
                  <a:pt x="80" y="125"/>
                  <a:pt x="80" y="125"/>
                </a:cubicBezTo>
                <a:cubicBezTo>
                  <a:pt x="106" y="72"/>
                  <a:pt x="168" y="37"/>
                  <a:pt x="240" y="37"/>
                </a:cubicBezTo>
                <a:cubicBezTo>
                  <a:pt x="346" y="37"/>
                  <a:pt x="434" y="125"/>
                  <a:pt x="434" y="231"/>
                </a:cubicBezTo>
                <a:cubicBezTo>
                  <a:pt x="434" y="249"/>
                  <a:pt x="434" y="266"/>
                  <a:pt x="425" y="284"/>
                </a:cubicBezTo>
                <a:lnTo>
                  <a:pt x="310" y="231"/>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51" name="Freeform 111"/>
          <p:cNvSpPr>
            <a:spLocks noChangeArrowheads="1"/>
          </p:cNvSpPr>
          <p:nvPr/>
        </p:nvSpPr>
        <p:spPr bwMode="auto">
          <a:xfrm>
            <a:off x="7524750" y="7513638"/>
            <a:ext cx="563563" cy="555625"/>
          </a:xfrm>
          <a:custGeom>
            <a:avLst/>
            <a:gdLst>
              <a:gd name="T0" fmla="*/ 240 w 480"/>
              <a:gd name="T1" fmla="*/ 0 h 471"/>
              <a:gd name="T2" fmla="*/ 240 w 480"/>
              <a:gd name="T3" fmla="*/ 0 h 471"/>
              <a:gd name="T4" fmla="*/ 0 w 480"/>
              <a:gd name="T5" fmla="*/ 231 h 471"/>
              <a:gd name="T6" fmla="*/ 240 w 480"/>
              <a:gd name="T7" fmla="*/ 470 h 471"/>
              <a:gd name="T8" fmla="*/ 479 w 480"/>
              <a:gd name="T9" fmla="*/ 231 h 471"/>
              <a:gd name="T10" fmla="*/ 240 w 480"/>
              <a:gd name="T11" fmla="*/ 0 h 471"/>
              <a:gd name="T12" fmla="*/ 53 w 480"/>
              <a:gd name="T13" fmla="*/ 169 h 471"/>
              <a:gd name="T14" fmla="*/ 53 w 480"/>
              <a:gd name="T15" fmla="*/ 169 h 471"/>
              <a:gd name="T16" fmla="*/ 115 w 480"/>
              <a:gd name="T17" fmla="*/ 196 h 471"/>
              <a:gd name="T18" fmla="*/ 115 w 480"/>
              <a:gd name="T19" fmla="*/ 196 h 471"/>
              <a:gd name="T20" fmla="*/ 115 w 480"/>
              <a:gd name="T21" fmla="*/ 231 h 471"/>
              <a:gd name="T22" fmla="*/ 134 w 480"/>
              <a:gd name="T23" fmla="*/ 231 h 471"/>
              <a:gd name="T24" fmla="*/ 134 w 480"/>
              <a:gd name="T25" fmla="*/ 240 h 471"/>
              <a:gd name="T26" fmla="*/ 134 w 480"/>
              <a:gd name="T27" fmla="*/ 249 h 471"/>
              <a:gd name="T28" fmla="*/ 115 w 480"/>
              <a:gd name="T29" fmla="*/ 249 h 471"/>
              <a:gd name="T30" fmla="*/ 115 w 480"/>
              <a:gd name="T31" fmla="*/ 275 h 471"/>
              <a:gd name="T32" fmla="*/ 142 w 480"/>
              <a:gd name="T33" fmla="*/ 275 h 471"/>
              <a:gd name="T34" fmla="*/ 160 w 480"/>
              <a:gd name="T35" fmla="*/ 328 h 471"/>
              <a:gd name="T36" fmla="*/ 258 w 480"/>
              <a:gd name="T37" fmla="*/ 373 h 471"/>
              <a:gd name="T38" fmla="*/ 319 w 480"/>
              <a:gd name="T39" fmla="*/ 355 h 471"/>
              <a:gd name="T40" fmla="*/ 311 w 480"/>
              <a:gd name="T41" fmla="*/ 311 h 471"/>
              <a:gd name="T42" fmla="*/ 266 w 480"/>
              <a:gd name="T43" fmla="*/ 319 h 471"/>
              <a:gd name="T44" fmla="*/ 213 w 480"/>
              <a:gd name="T45" fmla="*/ 302 h 471"/>
              <a:gd name="T46" fmla="*/ 205 w 480"/>
              <a:gd name="T47" fmla="*/ 275 h 471"/>
              <a:gd name="T48" fmla="*/ 284 w 480"/>
              <a:gd name="T49" fmla="*/ 275 h 471"/>
              <a:gd name="T50" fmla="*/ 408 w 480"/>
              <a:gd name="T51" fmla="*/ 328 h 471"/>
              <a:gd name="T52" fmla="*/ 240 w 480"/>
              <a:gd name="T53" fmla="*/ 426 h 471"/>
              <a:gd name="T54" fmla="*/ 45 w 480"/>
              <a:gd name="T55" fmla="*/ 231 h 471"/>
              <a:gd name="T56" fmla="*/ 53 w 480"/>
              <a:gd name="T57" fmla="*/ 169 h 471"/>
              <a:gd name="T58" fmla="*/ 302 w 480"/>
              <a:gd name="T59" fmla="*/ 231 h 471"/>
              <a:gd name="T60" fmla="*/ 302 w 480"/>
              <a:gd name="T61" fmla="*/ 231 h 471"/>
              <a:gd name="T62" fmla="*/ 302 w 480"/>
              <a:gd name="T63" fmla="*/ 231 h 471"/>
              <a:gd name="T64" fmla="*/ 302 w 480"/>
              <a:gd name="T65" fmla="*/ 196 h 471"/>
              <a:gd name="T66" fmla="*/ 231 w 480"/>
              <a:gd name="T67" fmla="*/ 196 h 471"/>
              <a:gd name="T68" fmla="*/ 205 w 480"/>
              <a:gd name="T69" fmla="*/ 187 h 471"/>
              <a:gd name="T70" fmla="*/ 213 w 480"/>
              <a:gd name="T71" fmla="*/ 169 h 471"/>
              <a:gd name="T72" fmla="*/ 266 w 480"/>
              <a:gd name="T73" fmla="*/ 151 h 471"/>
              <a:gd name="T74" fmla="*/ 311 w 480"/>
              <a:gd name="T75" fmla="*/ 160 h 471"/>
              <a:gd name="T76" fmla="*/ 319 w 480"/>
              <a:gd name="T77" fmla="*/ 116 h 471"/>
              <a:gd name="T78" fmla="*/ 258 w 480"/>
              <a:gd name="T79" fmla="*/ 107 h 471"/>
              <a:gd name="T80" fmla="*/ 169 w 480"/>
              <a:gd name="T81" fmla="*/ 143 h 471"/>
              <a:gd name="T82" fmla="*/ 151 w 480"/>
              <a:gd name="T83" fmla="*/ 160 h 471"/>
              <a:gd name="T84" fmla="*/ 80 w 480"/>
              <a:gd name="T85" fmla="*/ 125 h 471"/>
              <a:gd name="T86" fmla="*/ 240 w 480"/>
              <a:gd name="T87" fmla="*/ 37 h 471"/>
              <a:gd name="T88" fmla="*/ 434 w 480"/>
              <a:gd name="T89" fmla="*/ 231 h 471"/>
              <a:gd name="T90" fmla="*/ 425 w 480"/>
              <a:gd name="T91" fmla="*/ 284 h 471"/>
              <a:gd name="T92" fmla="*/ 302 w 480"/>
              <a:gd name="T93" fmla="*/ 231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0" h="471">
                <a:moveTo>
                  <a:pt x="240" y="0"/>
                </a:moveTo>
                <a:lnTo>
                  <a:pt x="240" y="0"/>
                </a:lnTo>
                <a:cubicBezTo>
                  <a:pt x="107" y="0"/>
                  <a:pt x="0" y="107"/>
                  <a:pt x="0" y="231"/>
                </a:cubicBezTo>
                <a:cubicBezTo>
                  <a:pt x="0" y="364"/>
                  <a:pt x="107" y="470"/>
                  <a:pt x="240" y="470"/>
                </a:cubicBezTo>
                <a:cubicBezTo>
                  <a:pt x="372" y="470"/>
                  <a:pt x="479" y="364"/>
                  <a:pt x="479" y="231"/>
                </a:cubicBezTo>
                <a:cubicBezTo>
                  <a:pt x="479" y="107"/>
                  <a:pt x="372" y="0"/>
                  <a:pt x="240" y="0"/>
                </a:cubicBezTo>
                <a:close/>
                <a:moveTo>
                  <a:pt x="53" y="169"/>
                </a:moveTo>
                <a:lnTo>
                  <a:pt x="53" y="169"/>
                </a:lnTo>
                <a:cubicBezTo>
                  <a:pt x="115" y="196"/>
                  <a:pt x="115" y="196"/>
                  <a:pt x="115" y="196"/>
                </a:cubicBezTo>
                <a:lnTo>
                  <a:pt x="115" y="196"/>
                </a:lnTo>
                <a:cubicBezTo>
                  <a:pt x="115" y="231"/>
                  <a:pt x="115" y="231"/>
                  <a:pt x="115" y="231"/>
                </a:cubicBezTo>
                <a:cubicBezTo>
                  <a:pt x="134" y="231"/>
                  <a:pt x="134" y="231"/>
                  <a:pt x="134" y="231"/>
                </a:cubicBezTo>
                <a:cubicBezTo>
                  <a:pt x="134" y="231"/>
                  <a:pt x="134" y="231"/>
                  <a:pt x="134" y="240"/>
                </a:cubicBezTo>
                <a:cubicBezTo>
                  <a:pt x="134" y="249"/>
                  <a:pt x="134" y="249"/>
                  <a:pt x="134" y="249"/>
                </a:cubicBezTo>
                <a:cubicBezTo>
                  <a:pt x="115" y="249"/>
                  <a:pt x="115" y="249"/>
                  <a:pt x="115" y="249"/>
                </a:cubicBezTo>
                <a:cubicBezTo>
                  <a:pt x="115" y="275"/>
                  <a:pt x="115" y="275"/>
                  <a:pt x="115" y="275"/>
                </a:cubicBezTo>
                <a:cubicBezTo>
                  <a:pt x="142" y="275"/>
                  <a:pt x="142" y="275"/>
                  <a:pt x="142" y="275"/>
                </a:cubicBezTo>
                <a:cubicBezTo>
                  <a:pt x="142" y="293"/>
                  <a:pt x="151" y="311"/>
                  <a:pt x="160" y="328"/>
                </a:cubicBezTo>
                <a:cubicBezTo>
                  <a:pt x="187" y="355"/>
                  <a:pt x="222" y="373"/>
                  <a:pt x="258" y="373"/>
                </a:cubicBezTo>
                <a:cubicBezTo>
                  <a:pt x="284" y="373"/>
                  <a:pt x="311" y="364"/>
                  <a:pt x="319" y="355"/>
                </a:cubicBezTo>
                <a:cubicBezTo>
                  <a:pt x="311" y="311"/>
                  <a:pt x="311" y="311"/>
                  <a:pt x="311" y="311"/>
                </a:cubicBezTo>
                <a:cubicBezTo>
                  <a:pt x="302" y="319"/>
                  <a:pt x="284" y="319"/>
                  <a:pt x="266" y="319"/>
                </a:cubicBezTo>
                <a:cubicBezTo>
                  <a:pt x="249" y="319"/>
                  <a:pt x="231" y="319"/>
                  <a:pt x="213" y="302"/>
                </a:cubicBezTo>
                <a:cubicBezTo>
                  <a:pt x="205" y="293"/>
                  <a:pt x="205" y="284"/>
                  <a:pt x="205" y="275"/>
                </a:cubicBezTo>
                <a:cubicBezTo>
                  <a:pt x="284" y="275"/>
                  <a:pt x="284" y="275"/>
                  <a:pt x="284" y="275"/>
                </a:cubicBezTo>
                <a:cubicBezTo>
                  <a:pt x="408" y="328"/>
                  <a:pt x="408" y="328"/>
                  <a:pt x="408" y="328"/>
                </a:cubicBezTo>
                <a:cubicBezTo>
                  <a:pt x="372" y="391"/>
                  <a:pt x="311" y="426"/>
                  <a:pt x="240" y="426"/>
                </a:cubicBezTo>
                <a:cubicBezTo>
                  <a:pt x="134" y="426"/>
                  <a:pt x="45" y="347"/>
                  <a:pt x="45" y="231"/>
                </a:cubicBezTo>
                <a:cubicBezTo>
                  <a:pt x="45" y="213"/>
                  <a:pt x="45" y="196"/>
                  <a:pt x="53" y="169"/>
                </a:cubicBezTo>
                <a:close/>
                <a:moveTo>
                  <a:pt x="302" y="231"/>
                </a:moveTo>
                <a:lnTo>
                  <a:pt x="302" y="231"/>
                </a:lnTo>
                <a:lnTo>
                  <a:pt x="302" y="231"/>
                </a:lnTo>
                <a:cubicBezTo>
                  <a:pt x="302" y="196"/>
                  <a:pt x="302" y="196"/>
                  <a:pt x="302" y="196"/>
                </a:cubicBezTo>
                <a:cubicBezTo>
                  <a:pt x="231" y="196"/>
                  <a:pt x="231" y="196"/>
                  <a:pt x="231" y="196"/>
                </a:cubicBezTo>
                <a:cubicBezTo>
                  <a:pt x="205" y="187"/>
                  <a:pt x="205" y="187"/>
                  <a:pt x="205" y="187"/>
                </a:cubicBezTo>
                <a:cubicBezTo>
                  <a:pt x="213" y="178"/>
                  <a:pt x="213" y="178"/>
                  <a:pt x="213" y="169"/>
                </a:cubicBezTo>
                <a:cubicBezTo>
                  <a:pt x="231" y="160"/>
                  <a:pt x="249" y="151"/>
                  <a:pt x="266" y="151"/>
                </a:cubicBezTo>
                <a:cubicBezTo>
                  <a:pt x="284" y="151"/>
                  <a:pt x="302" y="160"/>
                  <a:pt x="311" y="160"/>
                </a:cubicBezTo>
                <a:cubicBezTo>
                  <a:pt x="319" y="116"/>
                  <a:pt x="319" y="116"/>
                  <a:pt x="319" y="116"/>
                </a:cubicBezTo>
                <a:cubicBezTo>
                  <a:pt x="302" y="107"/>
                  <a:pt x="284" y="107"/>
                  <a:pt x="258" y="107"/>
                </a:cubicBezTo>
                <a:cubicBezTo>
                  <a:pt x="222" y="107"/>
                  <a:pt x="187" y="116"/>
                  <a:pt x="169" y="143"/>
                </a:cubicBezTo>
                <a:cubicBezTo>
                  <a:pt x="160" y="151"/>
                  <a:pt x="160" y="160"/>
                  <a:pt x="151" y="160"/>
                </a:cubicBezTo>
                <a:cubicBezTo>
                  <a:pt x="80" y="125"/>
                  <a:pt x="80" y="125"/>
                  <a:pt x="80" y="125"/>
                </a:cubicBezTo>
                <a:cubicBezTo>
                  <a:pt x="107" y="72"/>
                  <a:pt x="169" y="37"/>
                  <a:pt x="240" y="37"/>
                </a:cubicBezTo>
                <a:cubicBezTo>
                  <a:pt x="346" y="37"/>
                  <a:pt x="434" y="125"/>
                  <a:pt x="434" y="231"/>
                </a:cubicBezTo>
                <a:cubicBezTo>
                  <a:pt x="434" y="249"/>
                  <a:pt x="434" y="266"/>
                  <a:pt x="425" y="284"/>
                </a:cubicBezTo>
                <a:lnTo>
                  <a:pt x="302" y="231"/>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52" name="Freeform 112"/>
          <p:cNvSpPr>
            <a:spLocks noChangeArrowheads="1"/>
          </p:cNvSpPr>
          <p:nvPr/>
        </p:nvSpPr>
        <p:spPr bwMode="auto">
          <a:xfrm>
            <a:off x="8688388" y="7513638"/>
            <a:ext cx="566737" cy="555625"/>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53 w 480"/>
              <a:gd name="T13" fmla="*/ 178 h 471"/>
              <a:gd name="T14" fmla="*/ 53 w 480"/>
              <a:gd name="T15" fmla="*/ 178 h 471"/>
              <a:gd name="T16" fmla="*/ 177 w 480"/>
              <a:gd name="T17" fmla="*/ 231 h 471"/>
              <a:gd name="T18" fmla="*/ 151 w 480"/>
              <a:gd name="T19" fmla="*/ 231 h 471"/>
              <a:gd name="T20" fmla="*/ 151 w 480"/>
              <a:gd name="T21" fmla="*/ 266 h 471"/>
              <a:gd name="T22" fmla="*/ 204 w 480"/>
              <a:gd name="T23" fmla="*/ 266 h 471"/>
              <a:gd name="T24" fmla="*/ 213 w 480"/>
              <a:gd name="T25" fmla="*/ 275 h 471"/>
              <a:gd name="T26" fmla="*/ 213 w 480"/>
              <a:gd name="T27" fmla="*/ 293 h 471"/>
              <a:gd name="T28" fmla="*/ 151 w 480"/>
              <a:gd name="T29" fmla="*/ 293 h 471"/>
              <a:gd name="T30" fmla="*/ 151 w 480"/>
              <a:gd name="T31" fmla="*/ 338 h 471"/>
              <a:gd name="T32" fmla="*/ 213 w 480"/>
              <a:gd name="T33" fmla="*/ 338 h 471"/>
              <a:gd name="T34" fmla="*/ 213 w 480"/>
              <a:gd name="T35" fmla="*/ 391 h 471"/>
              <a:gd name="T36" fmla="*/ 266 w 480"/>
              <a:gd name="T37" fmla="*/ 391 h 471"/>
              <a:gd name="T38" fmla="*/ 266 w 480"/>
              <a:gd name="T39" fmla="*/ 338 h 471"/>
              <a:gd name="T40" fmla="*/ 328 w 480"/>
              <a:gd name="T41" fmla="*/ 338 h 471"/>
              <a:gd name="T42" fmla="*/ 328 w 480"/>
              <a:gd name="T43" fmla="*/ 302 h 471"/>
              <a:gd name="T44" fmla="*/ 407 w 480"/>
              <a:gd name="T45" fmla="*/ 338 h 471"/>
              <a:gd name="T46" fmla="*/ 239 w 480"/>
              <a:gd name="T47" fmla="*/ 426 h 471"/>
              <a:gd name="T48" fmla="*/ 44 w 480"/>
              <a:gd name="T49" fmla="*/ 231 h 471"/>
              <a:gd name="T50" fmla="*/ 53 w 480"/>
              <a:gd name="T51" fmla="*/ 178 h 471"/>
              <a:gd name="T52" fmla="*/ 266 w 480"/>
              <a:gd name="T53" fmla="*/ 293 h 471"/>
              <a:gd name="T54" fmla="*/ 266 w 480"/>
              <a:gd name="T55" fmla="*/ 293 h 471"/>
              <a:gd name="T56" fmla="*/ 266 w 480"/>
              <a:gd name="T57" fmla="*/ 275 h 471"/>
              <a:gd name="T58" fmla="*/ 274 w 480"/>
              <a:gd name="T59" fmla="*/ 275 h 471"/>
              <a:gd name="T60" fmla="*/ 319 w 480"/>
              <a:gd name="T61" fmla="*/ 293 h 471"/>
              <a:gd name="T62" fmla="*/ 266 w 480"/>
              <a:gd name="T63" fmla="*/ 293 h 471"/>
              <a:gd name="T64" fmla="*/ 328 w 480"/>
              <a:gd name="T65" fmla="*/ 249 h 471"/>
              <a:gd name="T66" fmla="*/ 328 w 480"/>
              <a:gd name="T67" fmla="*/ 249 h 471"/>
              <a:gd name="T68" fmla="*/ 328 w 480"/>
              <a:gd name="T69" fmla="*/ 231 h 471"/>
              <a:gd name="T70" fmla="*/ 292 w 480"/>
              <a:gd name="T71" fmla="*/ 231 h 471"/>
              <a:gd name="T72" fmla="*/ 354 w 480"/>
              <a:gd name="T73" fmla="*/ 116 h 471"/>
              <a:gd name="T74" fmla="*/ 292 w 480"/>
              <a:gd name="T75" fmla="*/ 116 h 471"/>
              <a:gd name="T76" fmla="*/ 248 w 480"/>
              <a:gd name="T77" fmla="*/ 213 h 471"/>
              <a:gd name="T78" fmla="*/ 230 w 480"/>
              <a:gd name="T79" fmla="*/ 204 h 471"/>
              <a:gd name="T80" fmla="*/ 186 w 480"/>
              <a:gd name="T81" fmla="*/ 116 h 471"/>
              <a:gd name="T82" fmla="*/ 123 w 480"/>
              <a:gd name="T83" fmla="*/ 116 h 471"/>
              <a:gd name="T84" fmla="*/ 151 w 480"/>
              <a:gd name="T85" fmla="*/ 169 h 471"/>
              <a:gd name="T86" fmla="*/ 70 w 480"/>
              <a:gd name="T87" fmla="*/ 134 h 471"/>
              <a:gd name="T88" fmla="*/ 239 w 480"/>
              <a:gd name="T89" fmla="*/ 37 h 471"/>
              <a:gd name="T90" fmla="*/ 434 w 480"/>
              <a:gd name="T91" fmla="*/ 231 h 471"/>
              <a:gd name="T92" fmla="*/ 426 w 480"/>
              <a:gd name="T93" fmla="*/ 293 h 471"/>
              <a:gd name="T94" fmla="*/ 328 w 480"/>
              <a:gd name="T95" fmla="*/ 249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0" h="471">
                <a:moveTo>
                  <a:pt x="239" y="0"/>
                </a:moveTo>
                <a:lnTo>
                  <a:pt x="239" y="0"/>
                </a:lnTo>
                <a:cubicBezTo>
                  <a:pt x="107" y="0"/>
                  <a:pt x="0" y="107"/>
                  <a:pt x="0" y="231"/>
                </a:cubicBezTo>
                <a:cubicBezTo>
                  <a:pt x="0" y="364"/>
                  <a:pt x="107" y="470"/>
                  <a:pt x="239" y="470"/>
                </a:cubicBezTo>
                <a:cubicBezTo>
                  <a:pt x="372" y="470"/>
                  <a:pt x="479" y="364"/>
                  <a:pt x="479" y="231"/>
                </a:cubicBezTo>
                <a:cubicBezTo>
                  <a:pt x="479" y="107"/>
                  <a:pt x="372" y="0"/>
                  <a:pt x="239" y="0"/>
                </a:cubicBezTo>
                <a:close/>
                <a:moveTo>
                  <a:pt x="53" y="178"/>
                </a:moveTo>
                <a:lnTo>
                  <a:pt x="53" y="178"/>
                </a:lnTo>
                <a:cubicBezTo>
                  <a:pt x="177" y="231"/>
                  <a:pt x="177" y="231"/>
                  <a:pt x="177" y="231"/>
                </a:cubicBezTo>
                <a:cubicBezTo>
                  <a:pt x="151" y="231"/>
                  <a:pt x="151" y="231"/>
                  <a:pt x="151" y="231"/>
                </a:cubicBezTo>
                <a:cubicBezTo>
                  <a:pt x="151" y="266"/>
                  <a:pt x="151" y="266"/>
                  <a:pt x="151" y="266"/>
                </a:cubicBezTo>
                <a:cubicBezTo>
                  <a:pt x="204" y="266"/>
                  <a:pt x="204" y="266"/>
                  <a:pt x="204" y="266"/>
                </a:cubicBezTo>
                <a:cubicBezTo>
                  <a:pt x="213" y="275"/>
                  <a:pt x="213" y="275"/>
                  <a:pt x="213" y="275"/>
                </a:cubicBezTo>
                <a:cubicBezTo>
                  <a:pt x="213" y="293"/>
                  <a:pt x="213" y="293"/>
                  <a:pt x="213" y="293"/>
                </a:cubicBezTo>
                <a:cubicBezTo>
                  <a:pt x="151" y="293"/>
                  <a:pt x="151" y="293"/>
                  <a:pt x="151" y="293"/>
                </a:cubicBezTo>
                <a:cubicBezTo>
                  <a:pt x="151" y="338"/>
                  <a:pt x="151" y="338"/>
                  <a:pt x="151" y="338"/>
                </a:cubicBezTo>
                <a:cubicBezTo>
                  <a:pt x="213" y="338"/>
                  <a:pt x="213" y="338"/>
                  <a:pt x="213" y="338"/>
                </a:cubicBezTo>
                <a:cubicBezTo>
                  <a:pt x="213" y="391"/>
                  <a:pt x="213" y="391"/>
                  <a:pt x="213" y="391"/>
                </a:cubicBezTo>
                <a:cubicBezTo>
                  <a:pt x="266" y="391"/>
                  <a:pt x="266" y="391"/>
                  <a:pt x="266" y="391"/>
                </a:cubicBezTo>
                <a:cubicBezTo>
                  <a:pt x="266" y="338"/>
                  <a:pt x="266" y="338"/>
                  <a:pt x="266" y="338"/>
                </a:cubicBezTo>
                <a:cubicBezTo>
                  <a:pt x="328" y="338"/>
                  <a:pt x="328" y="338"/>
                  <a:pt x="328" y="338"/>
                </a:cubicBezTo>
                <a:cubicBezTo>
                  <a:pt x="328" y="302"/>
                  <a:pt x="328" y="302"/>
                  <a:pt x="328" y="302"/>
                </a:cubicBezTo>
                <a:cubicBezTo>
                  <a:pt x="407" y="338"/>
                  <a:pt x="407" y="338"/>
                  <a:pt x="407" y="338"/>
                </a:cubicBezTo>
                <a:cubicBezTo>
                  <a:pt x="372" y="391"/>
                  <a:pt x="310" y="426"/>
                  <a:pt x="239" y="426"/>
                </a:cubicBezTo>
                <a:cubicBezTo>
                  <a:pt x="133" y="426"/>
                  <a:pt x="44" y="347"/>
                  <a:pt x="44" y="231"/>
                </a:cubicBezTo>
                <a:cubicBezTo>
                  <a:pt x="44" y="213"/>
                  <a:pt x="44" y="196"/>
                  <a:pt x="53" y="178"/>
                </a:cubicBezTo>
                <a:close/>
                <a:moveTo>
                  <a:pt x="266" y="293"/>
                </a:moveTo>
                <a:lnTo>
                  <a:pt x="266" y="293"/>
                </a:lnTo>
                <a:cubicBezTo>
                  <a:pt x="266" y="275"/>
                  <a:pt x="266" y="275"/>
                  <a:pt x="266" y="275"/>
                </a:cubicBezTo>
                <a:cubicBezTo>
                  <a:pt x="274" y="275"/>
                  <a:pt x="274" y="275"/>
                  <a:pt x="274" y="275"/>
                </a:cubicBezTo>
                <a:cubicBezTo>
                  <a:pt x="319" y="293"/>
                  <a:pt x="319" y="293"/>
                  <a:pt x="319" y="293"/>
                </a:cubicBezTo>
                <a:lnTo>
                  <a:pt x="266" y="293"/>
                </a:lnTo>
                <a:close/>
                <a:moveTo>
                  <a:pt x="328" y="249"/>
                </a:moveTo>
                <a:lnTo>
                  <a:pt x="328" y="249"/>
                </a:lnTo>
                <a:cubicBezTo>
                  <a:pt x="328" y="231"/>
                  <a:pt x="328" y="231"/>
                  <a:pt x="328" y="231"/>
                </a:cubicBezTo>
                <a:cubicBezTo>
                  <a:pt x="292" y="231"/>
                  <a:pt x="292" y="231"/>
                  <a:pt x="292" y="231"/>
                </a:cubicBezTo>
                <a:cubicBezTo>
                  <a:pt x="354" y="116"/>
                  <a:pt x="354" y="116"/>
                  <a:pt x="354" y="116"/>
                </a:cubicBezTo>
                <a:cubicBezTo>
                  <a:pt x="292" y="116"/>
                  <a:pt x="292" y="116"/>
                  <a:pt x="292" y="116"/>
                </a:cubicBezTo>
                <a:cubicBezTo>
                  <a:pt x="248" y="213"/>
                  <a:pt x="248" y="213"/>
                  <a:pt x="248" y="213"/>
                </a:cubicBezTo>
                <a:cubicBezTo>
                  <a:pt x="230" y="204"/>
                  <a:pt x="230" y="204"/>
                  <a:pt x="230" y="204"/>
                </a:cubicBezTo>
                <a:cubicBezTo>
                  <a:pt x="186" y="116"/>
                  <a:pt x="186" y="116"/>
                  <a:pt x="186" y="116"/>
                </a:cubicBezTo>
                <a:cubicBezTo>
                  <a:pt x="123" y="116"/>
                  <a:pt x="123" y="116"/>
                  <a:pt x="123" y="116"/>
                </a:cubicBezTo>
                <a:cubicBezTo>
                  <a:pt x="151" y="169"/>
                  <a:pt x="151" y="169"/>
                  <a:pt x="151" y="169"/>
                </a:cubicBezTo>
                <a:cubicBezTo>
                  <a:pt x="70" y="134"/>
                  <a:pt x="70" y="134"/>
                  <a:pt x="70" y="134"/>
                </a:cubicBezTo>
                <a:cubicBezTo>
                  <a:pt x="107" y="81"/>
                  <a:pt x="168" y="37"/>
                  <a:pt x="239" y="37"/>
                </a:cubicBezTo>
                <a:cubicBezTo>
                  <a:pt x="345" y="37"/>
                  <a:pt x="434" y="125"/>
                  <a:pt x="434" y="231"/>
                </a:cubicBezTo>
                <a:cubicBezTo>
                  <a:pt x="434" y="257"/>
                  <a:pt x="434" y="275"/>
                  <a:pt x="426" y="293"/>
                </a:cubicBezTo>
                <a:lnTo>
                  <a:pt x="328" y="249"/>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53" name="Freeform 113"/>
          <p:cNvSpPr>
            <a:spLocks noChangeArrowheads="1"/>
          </p:cNvSpPr>
          <p:nvPr/>
        </p:nvSpPr>
        <p:spPr bwMode="auto">
          <a:xfrm>
            <a:off x="9856788" y="7513638"/>
            <a:ext cx="563562" cy="555625"/>
          </a:xfrm>
          <a:custGeom>
            <a:avLst/>
            <a:gdLst>
              <a:gd name="T0" fmla="*/ 239 w 480"/>
              <a:gd name="T1" fmla="*/ 107 h 471"/>
              <a:gd name="T2" fmla="*/ 239 w 480"/>
              <a:gd name="T3" fmla="*/ 107 h 471"/>
              <a:gd name="T4" fmla="*/ 169 w 480"/>
              <a:gd name="T5" fmla="*/ 134 h 471"/>
              <a:gd name="T6" fmla="*/ 133 w 480"/>
              <a:gd name="T7" fmla="*/ 204 h 471"/>
              <a:gd name="T8" fmla="*/ 116 w 480"/>
              <a:gd name="T9" fmla="*/ 204 h 471"/>
              <a:gd name="T10" fmla="*/ 160 w 480"/>
              <a:gd name="T11" fmla="*/ 249 h 471"/>
              <a:gd name="T12" fmla="*/ 213 w 480"/>
              <a:gd name="T13" fmla="*/ 204 h 471"/>
              <a:gd name="T14" fmla="*/ 195 w 480"/>
              <a:gd name="T15" fmla="*/ 204 h 471"/>
              <a:gd name="T16" fmla="*/ 248 w 480"/>
              <a:gd name="T17" fmla="*/ 160 h 471"/>
              <a:gd name="T18" fmla="*/ 284 w 480"/>
              <a:gd name="T19" fmla="*/ 178 h 471"/>
              <a:gd name="T20" fmla="*/ 301 w 480"/>
              <a:gd name="T21" fmla="*/ 240 h 471"/>
              <a:gd name="T22" fmla="*/ 284 w 480"/>
              <a:gd name="T23" fmla="*/ 293 h 471"/>
              <a:gd name="T24" fmla="*/ 248 w 480"/>
              <a:gd name="T25" fmla="*/ 319 h 471"/>
              <a:gd name="T26" fmla="*/ 195 w 480"/>
              <a:gd name="T27" fmla="*/ 275 h 471"/>
              <a:gd name="T28" fmla="*/ 133 w 480"/>
              <a:gd name="T29" fmla="*/ 275 h 471"/>
              <a:gd name="T30" fmla="*/ 169 w 480"/>
              <a:gd name="T31" fmla="*/ 338 h 471"/>
              <a:gd name="T32" fmla="*/ 239 w 480"/>
              <a:gd name="T33" fmla="*/ 364 h 471"/>
              <a:gd name="T34" fmla="*/ 328 w 480"/>
              <a:gd name="T35" fmla="*/ 328 h 471"/>
              <a:gd name="T36" fmla="*/ 364 w 480"/>
              <a:gd name="T37" fmla="*/ 240 h 471"/>
              <a:gd name="T38" fmla="*/ 328 w 480"/>
              <a:gd name="T39" fmla="*/ 143 h 471"/>
              <a:gd name="T40" fmla="*/ 239 w 480"/>
              <a:gd name="T41" fmla="*/ 107 h 471"/>
              <a:gd name="T42" fmla="*/ 239 w 480"/>
              <a:gd name="T43" fmla="*/ 0 h 471"/>
              <a:gd name="T44" fmla="*/ 239 w 480"/>
              <a:gd name="T45" fmla="*/ 0 h 471"/>
              <a:gd name="T46" fmla="*/ 0 w 480"/>
              <a:gd name="T47" fmla="*/ 231 h 471"/>
              <a:gd name="T48" fmla="*/ 239 w 480"/>
              <a:gd name="T49" fmla="*/ 470 h 471"/>
              <a:gd name="T50" fmla="*/ 479 w 480"/>
              <a:gd name="T51" fmla="*/ 231 h 471"/>
              <a:gd name="T52" fmla="*/ 239 w 480"/>
              <a:gd name="T53" fmla="*/ 0 h 471"/>
              <a:gd name="T54" fmla="*/ 239 w 480"/>
              <a:gd name="T55" fmla="*/ 426 h 471"/>
              <a:gd name="T56" fmla="*/ 239 w 480"/>
              <a:gd name="T57" fmla="*/ 426 h 471"/>
              <a:gd name="T58" fmla="*/ 45 w 480"/>
              <a:gd name="T59" fmla="*/ 231 h 471"/>
              <a:gd name="T60" fmla="*/ 239 w 480"/>
              <a:gd name="T61" fmla="*/ 37 h 471"/>
              <a:gd name="T62" fmla="*/ 435 w 480"/>
              <a:gd name="T63" fmla="*/ 231 h 471"/>
              <a:gd name="T64" fmla="*/ 239 w 480"/>
              <a:gd name="T65" fmla="*/ 42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471">
                <a:moveTo>
                  <a:pt x="239" y="107"/>
                </a:moveTo>
                <a:lnTo>
                  <a:pt x="239" y="107"/>
                </a:lnTo>
                <a:cubicBezTo>
                  <a:pt x="213" y="107"/>
                  <a:pt x="186" y="116"/>
                  <a:pt x="169" y="134"/>
                </a:cubicBezTo>
                <a:cubicBezTo>
                  <a:pt x="151" y="151"/>
                  <a:pt x="142" y="169"/>
                  <a:pt x="133" y="204"/>
                </a:cubicBezTo>
                <a:cubicBezTo>
                  <a:pt x="116" y="204"/>
                  <a:pt x="116" y="204"/>
                  <a:pt x="116" y="204"/>
                </a:cubicBezTo>
                <a:cubicBezTo>
                  <a:pt x="160" y="249"/>
                  <a:pt x="160" y="249"/>
                  <a:pt x="160" y="249"/>
                </a:cubicBezTo>
                <a:cubicBezTo>
                  <a:pt x="213" y="204"/>
                  <a:pt x="213" y="204"/>
                  <a:pt x="213" y="204"/>
                </a:cubicBezTo>
                <a:cubicBezTo>
                  <a:pt x="195" y="204"/>
                  <a:pt x="195" y="204"/>
                  <a:pt x="195" y="204"/>
                </a:cubicBezTo>
                <a:cubicBezTo>
                  <a:pt x="195" y="169"/>
                  <a:pt x="213" y="160"/>
                  <a:pt x="248" y="160"/>
                </a:cubicBezTo>
                <a:cubicBezTo>
                  <a:pt x="266" y="160"/>
                  <a:pt x="275" y="169"/>
                  <a:pt x="284" y="178"/>
                </a:cubicBezTo>
                <a:cubicBezTo>
                  <a:pt x="292" y="196"/>
                  <a:pt x="301" y="213"/>
                  <a:pt x="301" y="240"/>
                </a:cubicBezTo>
                <a:cubicBezTo>
                  <a:pt x="301" y="257"/>
                  <a:pt x="292" y="275"/>
                  <a:pt x="284" y="293"/>
                </a:cubicBezTo>
                <a:cubicBezTo>
                  <a:pt x="275" y="311"/>
                  <a:pt x="257" y="319"/>
                  <a:pt x="248" y="319"/>
                </a:cubicBezTo>
                <a:cubicBezTo>
                  <a:pt x="213" y="319"/>
                  <a:pt x="195" y="302"/>
                  <a:pt x="195" y="275"/>
                </a:cubicBezTo>
                <a:cubicBezTo>
                  <a:pt x="133" y="275"/>
                  <a:pt x="133" y="275"/>
                  <a:pt x="133" y="275"/>
                </a:cubicBezTo>
                <a:cubicBezTo>
                  <a:pt x="133" y="302"/>
                  <a:pt x="151" y="328"/>
                  <a:pt x="169" y="338"/>
                </a:cubicBezTo>
                <a:cubicBezTo>
                  <a:pt x="186" y="355"/>
                  <a:pt x="213" y="364"/>
                  <a:pt x="239" y="364"/>
                </a:cubicBezTo>
                <a:cubicBezTo>
                  <a:pt x="275" y="364"/>
                  <a:pt x="301" y="355"/>
                  <a:pt x="328" y="328"/>
                </a:cubicBezTo>
                <a:cubicBezTo>
                  <a:pt x="346" y="302"/>
                  <a:pt x="364" y="275"/>
                  <a:pt x="364" y="240"/>
                </a:cubicBezTo>
                <a:cubicBezTo>
                  <a:pt x="364" y="204"/>
                  <a:pt x="346" y="169"/>
                  <a:pt x="328" y="143"/>
                </a:cubicBezTo>
                <a:cubicBezTo>
                  <a:pt x="301" y="125"/>
                  <a:pt x="275" y="107"/>
                  <a:pt x="239" y="107"/>
                </a:cubicBezTo>
                <a:close/>
                <a:moveTo>
                  <a:pt x="239" y="0"/>
                </a:moveTo>
                <a:lnTo>
                  <a:pt x="239" y="0"/>
                </a:lnTo>
                <a:cubicBezTo>
                  <a:pt x="107" y="0"/>
                  <a:pt x="0" y="107"/>
                  <a:pt x="0" y="231"/>
                </a:cubicBezTo>
                <a:cubicBezTo>
                  <a:pt x="0" y="364"/>
                  <a:pt x="107" y="470"/>
                  <a:pt x="239" y="470"/>
                </a:cubicBezTo>
                <a:cubicBezTo>
                  <a:pt x="372" y="470"/>
                  <a:pt x="479" y="364"/>
                  <a:pt x="479" y="231"/>
                </a:cubicBezTo>
                <a:cubicBezTo>
                  <a:pt x="479" y="107"/>
                  <a:pt x="372" y="0"/>
                  <a:pt x="239" y="0"/>
                </a:cubicBezTo>
                <a:close/>
                <a:moveTo>
                  <a:pt x="239" y="426"/>
                </a:moveTo>
                <a:lnTo>
                  <a:pt x="239" y="426"/>
                </a:lnTo>
                <a:cubicBezTo>
                  <a:pt x="133" y="426"/>
                  <a:pt x="45" y="347"/>
                  <a:pt x="45" y="231"/>
                </a:cubicBezTo>
                <a:cubicBezTo>
                  <a:pt x="45" y="125"/>
                  <a:pt x="133" y="37"/>
                  <a:pt x="239" y="37"/>
                </a:cubicBezTo>
                <a:cubicBezTo>
                  <a:pt x="346" y="37"/>
                  <a:pt x="435" y="125"/>
                  <a:pt x="435" y="231"/>
                </a:cubicBezTo>
                <a:cubicBezTo>
                  <a:pt x="435" y="347"/>
                  <a:pt x="346" y="426"/>
                  <a:pt x="239" y="426"/>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67" name="Freeform 114"/>
          <p:cNvSpPr>
            <a:spLocks noChangeArrowheads="1"/>
          </p:cNvSpPr>
          <p:nvPr/>
        </p:nvSpPr>
        <p:spPr bwMode="auto">
          <a:xfrm>
            <a:off x="11029950" y="7513638"/>
            <a:ext cx="561975" cy="555625"/>
          </a:xfrm>
          <a:custGeom>
            <a:avLst/>
            <a:gdLst>
              <a:gd name="T0" fmla="*/ 150 w 479"/>
              <a:gd name="T1" fmla="*/ 222 h 471"/>
              <a:gd name="T2" fmla="*/ 150 w 479"/>
              <a:gd name="T3" fmla="*/ 222 h 471"/>
              <a:gd name="T4" fmla="*/ 328 w 479"/>
              <a:gd name="T5" fmla="*/ 222 h 471"/>
              <a:gd name="T6" fmla="*/ 328 w 479"/>
              <a:gd name="T7" fmla="*/ 178 h 471"/>
              <a:gd name="T8" fmla="*/ 150 w 479"/>
              <a:gd name="T9" fmla="*/ 178 h 471"/>
              <a:gd name="T10" fmla="*/ 150 w 479"/>
              <a:gd name="T11" fmla="*/ 222 h 471"/>
              <a:gd name="T12" fmla="*/ 150 w 479"/>
              <a:gd name="T13" fmla="*/ 293 h 471"/>
              <a:gd name="T14" fmla="*/ 150 w 479"/>
              <a:gd name="T15" fmla="*/ 293 h 471"/>
              <a:gd name="T16" fmla="*/ 328 w 479"/>
              <a:gd name="T17" fmla="*/ 293 h 471"/>
              <a:gd name="T18" fmla="*/ 328 w 479"/>
              <a:gd name="T19" fmla="*/ 257 h 471"/>
              <a:gd name="T20" fmla="*/ 150 w 479"/>
              <a:gd name="T21" fmla="*/ 257 h 471"/>
              <a:gd name="T22" fmla="*/ 150 w 479"/>
              <a:gd name="T23" fmla="*/ 293 h 471"/>
              <a:gd name="T24" fmla="*/ 239 w 479"/>
              <a:gd name="T25" fmla="*/ 0 h 471"/>
              <a:gd name="T26" fmla="*/ 239 w 479"/>
              <a:gd name="T27" fmla="*/ 0 h 471"/>
              <a:gd name="T28" fmla="*/ 0 w 479"/>
              <a:gd name="T29" fmla="*/ 231 h 471"/>
              <a:gd name="T30" fmla="*/ 239 w 479"/>
              <a:gd name="T31" fmla="*/ 470 h 471"/>
              <a:gd name="T32" fmla="*/ 478 w 479"/>
              <a:gd name="T33" fmla="*/ 231 h 471"/>
              <a:gd name="T34" fmla="*/ 239 w 479"/>
              <a:gd name="T35" fmla="*/ 0 h 471"/>
              <a:gd name="T36" fmla="*/ 239 w 479"/>
              <a:gd name="T37" fmla="*/ 426 h 471"/>
              <a:gd name="T38" fmla="*/ 239 w 479"/>
              <a:gd name="T39" fmla="*/ 426 h 471"/>
              <a:gd name="T40" fmla="*/ 44 w 479"/>
              <a:gd name="T41" fmla="*/ 231 h 471"/>
              <a:gd name="T42" fmla="*/ 239 w 479"/>
              <a:gd name="T43" fmla="*/ 37 h 471"/>
              <a:gd name="T44" fmla="*/ 434 w 479"/>
              <a:gd name="T45" fmla="*/ 231 h 471"/>
              <a:gd name="T46" fmla="*/ 239 w 479"/>
              <a:gd name="T47" fmla="*/ 42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150" y="222"/>
                </a:moveTo>
                <a:lnTo>
                  <a:pt x="150" y="222"/>
                </a:lnTo>
                <a:cubicBezTo>
                  <a:pt x="328" y="222"/>
                  <a:pt x="328" y="222"/>
                  <a:pt x="328" y="222"/>
                </a:cubicBezTo>
                <a:cubicBezTo>
                  <a:pt x="328" y="178"/>
                  <a:pt x="328" y="178"/>
                  <a:pt x="328" y="178"/>
                </a:cubicBezTo>
                <a:cubicBezTo>
                  <a:pt x="150" y="178"/>
                  <a:pt x="150" y="178"/>
                  <a:pt x="150" y="178"/>
                </a:cubicBezTo>
                <a:lnTo>
                  <a:pt x="150" y="222"/>
                </a:lnTo>
                <a:close/>
                <a:moveTo>
                  <a:pt x="150" y="293"/>
                </a:moveTo>
                <a:lnTo>
                  <a:pt x="150" y="293"/>
                </a:lnTo>
                <a:cubicBezTo>
                  <a:pt x="328" y="293"/>
                  <a:pt x="328" y="293"/>
                  <a:pt x="328" y="293"/>
                </a:cubicBezTo>
                <a:cubicBezTo>
                  <a:pt x="328" y="257"/>
                  <a:pt x="328" y="257"/>
                  <a:pt x="328" y="257"/>
                </a:cubicBezTo>
                <a:cubicBezTo>
                  <a:pt x="150" y="257"/>
                  <a:pt x="150" y="257"/>
                  <a:pt x="150" y="257"/>
                </a:cubicBezTo>
                <a:lnTo>
                  <a:pt x="150" y="293"/>
                </a:lnTo>
                <a:close/>
                <a:moveTo>
                  <a:pt x="239" y="0"/>
                </a:moveTo>
                <a:lnTo>
                  <a:pt x="239" y="0"/>
                </a:lnTo>
                <a:cubicBezTo>
                  <a:pt x="106" y="0"/>
                  <a:pt x="0" y="107"/>
                  <a:pt x="0" y="231"/>
                </a:cubicBezTo>
                <a:cubicBezTo>
                  <a:pt x="0" y="364"/>
                  <a:pt x="106" y="470"/>
                  <a:pt x="239" y="470"/>
                </a:cubicBezTo>
                <a:cubicBezTo>
                  <a:pt x="372" y="470"/>
                  <a:pt x="478" y="364"/>
                  <a:pt x="478" y="231"/>
                </a:cubicBezTo>
                <a:cubicBezTo>
                  <a:pt x="478" y="107"/>
                  <a:pt x="372" y="0"/>
                  <a:pt x="239" y="0"/>
                </a:cubicBezTo>
                <a:close/>
                <a:moveTo>
                  <a:pt x="239" y="426"/>
                </a:moveTo>
                <a:lnTo>
                  <a:pt x="239" y="426"/>
                </a:lnTo>
                <a:cubicBezTo>
                  <a:pt x="133" y="426"/>
                  <a:pt x="44" y="347"/>
                  <a:pt x="44" y="231"/>
                </a:cubicBezTo>
                <a:cubicBezTo>
                  <a:pt x="44" y="125"/>
                  <a:pt x="133" y="37"/>
                  <a:pt x="239" y="37"/>
                </a:cubicBezTo>
                <a:cubicBezTo>
                  <a:pt x="345" y="37"/>
                  <a:pt x="434" y="125"/>
                  <a:pt x="434" y="231"/>
                </a:cubicBezTo>
                <a:cubicBezTo>
                  <a:pt x="434" y="347"/>
                  <a:pt x="345" y="426"/>
                  <a:pt x="239" y="426"/>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68" name="Freeform 115"/>
          <p:cNvSpPr>
            <a:spLocks noChangeArrowheads="1"/>
          </p:cNvSpPr>
          <p:nvPr/>
        </p:nvSpPr>
        <p:spPr bwMode="auto">
          <a:xfrm>
            <a:off x="12193588" y="7513638"/>
            <a:ext cx="566737" cy="555625"/>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53 w 479"/>
              <a:gd name="T13" fmla="*/ 169 h 471"/>
              <a:gd name="T14" fmla="*/ 53 w 479"/>
              <a:gd name="T15" fmla="*/ 169 h 471"/>
              <a:gd name="T16" fmla="*/ 133 w 479"/>
              <a:gd name="T17" fmla="*/ 204 h 471"/>
              <a:gd name="T18" fmla="*/ 133 w 479"/>
              <a:gd name="T19" fmla="*/ 240 h 471"/>
              <a:gd name="T20" fmla="*/ 249 w 479"/>
              <a:gd name="T21" fmla="*/ 355 h 471"/>
              <a:gd name="T22" fmla="*/ 310 w 479"/>
              <a:gd name="T23" fmla="*/ 338 h 471"/>
              <a:gd name="T24" fmla="*/ 319 w 479"/>
              <a:gd name="T25" fmla="*/ 328 h 471"/>
              <a:gd name="T26" fmla="*/ 284 w 479"/>
              <a:gd name="T27" fmla="*/ 284 h 471"/>
              <a:gd name="T28" fmla="*/ 284 w 479"/>
              <a:gd name="T29" fmla="*/ 293 h 471"/>
              <a:gd name="T30" fmla="*/ 249 w 479"/>
              <a:gd name="T31" fmla="*/ 302 h 471"/>
              <a:gd name="T32" fmla="*/ 204 w 479"/>
              <a:gd name="T33" fmla="*/ 231 h 471"/>
              <a:gd name="T34" fmla="*/ 408 w 479"/>
              <a:gd name="T35" fmla="*/ 328 h 471"/>
              <a:gd name="T36" fmla="*/ 240 w 479"/>
              <a:gd name="T37" fmla="*/ 426 h 471"/>
              <a:gd name="T38" fmla="*/ 44 w 479"/>
              <a:gd name="T39" fmla="*/ 231 h 471"/>
              <a:gd name="T40" fmla="*/ 53 w 479"/>
              <a:gd name="T41" fmla="*/ 169 h 471"/>
              <a:gd name="T42" fmla="*/ 213 w 479"/>
              <a:gd name="T43" fmla="*/ 187 h 471"/>
              <a:gd name="T44" fmla="*/ 213 w 479"/>
              <a:gd name="T45" fmla="*/ 187 h 471"/>
              <a:gd name="T46" fmla="*/ 249 w 479"/>
              <a:gd name="T47" fmla="*/ 160 h 471"/>
              <a:gd name="T48" fmla="*/ 275 w 479"/>
              <a:gd name="T49" fmla="*/ 169 h 471"/>
              <a:gd name="T50" fmla="*/ 284 w 479"/>
              <a:gd name="T51" fmla="*/ 178 h 471"/>
              <a:gd name="T52" fmla="*/ 319 w 479"/>
              <a:gd name="T53" fmla="*/ 134 h 471"/>
              <a:gd name="T54" fmla="*/ 249 w 479"/>
              <a:gd name="T55" fmla="*/ 107 h 471"/>
              <a:gd name="T56" fmla="*/ 151 w 479"/>
              <a:gd name="T57" fmla="*/ 160 h 471"/>
              <a:gd name="T58" fmla="*/ 80 w 479"/>
              <a:gd name="T59" fmla="*/ 125 h 471"/>
              <a:gd name="T60" fmla="*/ 240 w 479"/>
              <a:gd name="T61" fmla="*/ 37 h 471"/>
              <a:gd name="T62" fmla="*/ 434 w 479"/>
              <a:gd name="T63" fmla="*/ 231 h 471"/>
              <a:gd name="T64" fmla="*/ 425 w 479"/>
              <a:gd name="T65" fmla="*/ 284 h 471"/>
              <a:gd name="T66" fmla="*/ 213 w 479"/>
              <a:gd name="T67" fmla="*/ 187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9" h="471">
                <a:moveTo>
                  <a:pt x="240" y="0"/>
                </a:moveTo>
                <a:lnTo>
                  <a:pt x="240" y="0"/>
                </a:lnTo>
                <a:cubicBezTo>
                  <a:pt x="106" y="0"/>
                  <a:pt x="0" y="107"/>
                  <a:pt x="0" y="231"/>
                </a:cubicBezTo>
                <a:cubicBezTo>
                  <a:pt x="0" y="364"/>
                  <a:pt x="106" y="470"/>
                  <a:pt x="240" y="470"/>
                </a:cubicBezTo>
                <a:cubicBezTo>
                  <a:pt x="372" y="470"/>
                  <a:pt x="478" y="364"/>
                  <a:pt x="478" y="231"/>
                </a:cubicBezTo>
                <a:cubicBezTo>
                  <a:pt x="478" y="107"/>
                  <a:pt x="372" y="0"/>
                  <a:pt x="240" y="0"/>
                </a:cubicBezTo>
                <a:close/>
                <a:moveTo>
                  <a:pt x="53" y="169"/>
                </a:moveTo>
                <a:lnTo>
                  <a:pt x="53" y="169"/>
                </a:lnTo>
                <a:cubicBezTo>
                  <a:pt x="133" y="204"/>
                  <a:pt x="133" y="204"/>
                  <a:pt x="133" y="204"/>
                </a:cubicBezTo>
                <a:cubicBezTo>
                  <a:pt x="133" y="213"/>
                  <a:pt x="133" y="222"/>
                  <a:pt x="133" y="240"/>
                </a:cubicBezTo>
                <a:cubicBezTo>
                  <a:pt x="133" y="328"/>
                  <a:pt x="204" y="355"/>
                  <a:pt x="249" y="355"/>
                </a:cubicBezTo>
                <a:cubicBezTo>
                  <a:pt x="275" y="355"/>
                  <a:pt x="293" y="347"/>
                  <a:pt x="310" y="338"/>
                </a:cubicBezTo>
                <a:cubicBezTo>
                  <a:pt x="319" y="338"/>
                  <a:pt x="319" y="328"/>
                  <a:pt x="319" y="328"/>
                </a:cubicBezTo>
                <a:cubicBezTo>
                  <a:pt x="284" y="284"/>
                  <a:pt x="284" y="284"/>
                  <a:pt x="284" y="284"/>
                </a:cubicBezTo>
                <a:lnTo>
                  <a:pt x="284" y="293"/>
                </a:lnTo>
                <a:cubicBezTo>
                  <a:pt x="266" y="302"/>
                  <a:pt x="257" y="302"/>
                  <a:pt x="249" y="302"/>
                </a:cubicBezTo>
                <a:cubicBezTo>
                  <a:pt x="213" y="302"/>
                  <a:pt x="204" y="266"/>
                  <a:pt x="204" y="231"/>
                </a:cubicBezTo>
                <a:cubicBezTo>
                  <a:pt x="408" y="328"/>
                  <a:pt x="408" y="328"/>
                  <a:pt x="408" y="328"/>
                </a:cubicBezTo>
                <a:cubicBezTo>
                  <a:pt x="372" y="391"/>
                  <a:pt x="310" y="426"/>
                  <a:pt x="240" y="426"/>
                </a:cubicBezTo>
                <a:cubicBezTo>
                  <a:pt x="133" y="426"/>
                  <a:pt x="44" y="347"/>
                  <a:pt x="44" y="231"/>
                </a:cubicBezTo>
                <a:cubicBezTo>
                  <a:pt x="44" y="213"/>
                  <a:pt x="44" y="196"/>
                  <a:pt x="53" y="169"/>
                </a:cubicBezTo>
                <a:close/>
                <a:moveTo>
                  <a:pt x="213" y="187"/>
                </a:moveTo>
                <a:lnTo>
                  <a:pt x="213" y="187"/>
                </a:lnTo>
                <a:cubicBezTo>
                  <a:pt x="222" y="178"/>
                  <a:pt x="230" y="160"/>
                  <a:pt x="249" y="160"/>
                </a:cubicBezTo>
                <a:cubicBezTo>
                  <a:pt x="257" y="160"/>
                  <a:pt x="266" y="169"/>
                  <a:pt x="275" y="169"/>
                </a:cubicBezTo>
                <a:lnTo>
                  <a:pt x="284" y="178"/>
                </a:lnTo>
                <a:cubicBezTo>
                  <a:pt x="319" y="134"/>
                  <a:pt x="319" y="134"/>
                  <a:pt x="319" y="134"/>
                </a:cubicBezTo>
                <a:cubicBezTo>
                  <a:pt x="293" y="116"/>
                  <a:pt x="266" y="107"/>
                  <a:pt x="249" y="107"/>
                </a:cubicBezTo>
                <a:cubicBezTo>
                  <a:pt x="204" y="107"/>
                  <a:pt x="169" y="134"/>
                  <a:pt x="151" y="160"/>
                </a:cubicBezTo>
                <a:cubicBezTo>
                  <a:pt x="80" y="125"/>
                  <a:pt x="80" y="125"/>
                  <a:pt x="80" y="125"/>
                </a:cubicBezTo>
                <a:cubicBezTo>
                  <a:pt x="106" y="72"/>
                  <a:pt x="169" y="37"/>
                  <a:pt x="240" y="37"/>
                </a:cubicBezTo>
                <a:cubicBezTo>
                  <a:pt x="346" y="37"/>
                  <a:pt x="434" y="125"/>
                  <a:pt x="434" y="231"/>
                </a:cubicBezTo>
                <a:cubicBezTo>
                  <a:pt x="434" y="249"/>
                  <a:pt x="434" y="266"/>
                  <a:pt x="425" y="284"/>
                </a:cubicBezTo>
                <a:lnTo>
                  <a:pt x="213" y="187"/>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69" name="Freeform 116"/>
          <p:cNvSpPr>
            <a:spLocks noChangeArrowheads="1"/>
          </p:cNvSpPr>
          <p:nvPr/>
        </p:nvSpPr>
        <p:spPr bwMode="auto">
          <a:xfrm>
            <a:off x="13360400" y="7513638"/>
            <a:ext cx="563563" cy="555625"/>
          </a:xfrm>
          <a:custGeom>
            <a:avLst/>
            <a:gdLst>
              <a:gd name="T0" fmla="*/ 239 w 479"/>
              <a:gd name="T1" fmla="*/ 98 h 471"/>
              <a:gd name="T2" fmla="*/ 239 w 479"/>
              <a:gd name="T3" fmla="*/ 98 h 471"/>
              <a:gd name="T4" fmla="*/ 142 w 479"/>
              <a:gd name="T5" fmla="*/ 231 h 471"/>
              <a:gd name="T6" fmla="*/ 239 w 479"/>
              <a:gd name="T7" fmla="*/ 373 h 471"/>
              <a:gd name="T8" fmla="*/ 336 w 479"/>
              <a:gd name="T9" fmla="*/ 231 h 471"/>
              <a:gd name="T10" fmla="*/ 239 w 479"/>
              <a:gd name="T11" fmla="*/ 98 h 471"/>
              <a:gd name="T12" fmla="*/ 195 w 479"/>
              <a:gd name="T13" fmla="*/ 231 h 471"/>
              <a:gd name="T14" fmla="*/ 195 w 479"/>
              <a:gd name="T15" fmla="*/ 231 h 471"/>
              <a:gd name="T16" fmla="*/ 239 w 479"/>
              <a:gd name="T17" fmla="*/ 151 h 471"/>
              <a:gd name="T18" fmla="*/ 248 w 479"/>
              <a:gd name="T19" fmla="*/ 151 h 471"/>
              <a:gd name="T20" fmla="*/ 248 w 479"/>
              <a:gd name="T21" fmla="*/ 169 h 471"/>
              <a:gd name="T22" fmla="*/ 195 w 479"/>
              <a:gd name="T23" fmla="*/ 266 h 471"/>
              <a:gd name="T24" fmla="*/ 195 w 479"/>
              <a:gd name="T25" fmla="*/ 231 h 471"/>
              <a:gd name="T26" fmla="*/ 239 w 479"/>
              <a:gd name="T27" fmla="*/ 319 h 471"/>
              <a:gd name="T28" fmla="*/ 239 w 479"/>
              <a:gd name="T29" fmla="*/ 319 h 471"/>
              <a:gd name="T30" fmla="*/ 230 w 479"/>
              <a:gd name="T31" fmla="*/ 319 h 471"/>
              <a:gd name="T32" fmla="*/ 230 w 479"/>
              <a:gd name="T33" fmla="*/ 319 h 471"/>
              <a:gd name="T34" fmla="*/ 230 w 479"/>
              <a:gd name="T35" fmla="*/ 319 h 471"/>
              <a:gd name="T36" fmla="*/ 221 w 479"/>
              <a:gd name="T37" fmla="*/ 293 h 471"/>
              <a:gd name="T38" fmla="*/ 274 w 479"/>
              <a:gd name="T39" fmla="*/ 196 h 471"/>
              <a:gd name="T40" fmla="*/ 283 w 479"/>
              <a:gd name="T41" fmla="*/ 231 h 471"/>
              <a:gd name="T42" fmla="*/ 239 w 479"/>
              <a:gd name="T43" fmla="*/ 319 h 471"/>
              <a:gd name="T44" fmla="*/ 239 w 479"/>
              <a:gd name="T45" fmla="*/ 0 h 471"/>
              <a:gd name="T46" fmla="*/ 239 w 479"/>
              <a:gd name="T47" fmla="*/ 0 h 471"/>
              <a:gd name="T48" fmla="*/ 0 w 479"/>
              <a:gd name="T49" fmla="*/ 231 h 471"/>
              <a:gd name="T50" fmla="*/ 239 w 479"/>
              <a:gd name="T51" fmla="*/ 470 h 471"/>
              <a:gd name="T52" fmla="*/ 478 w 479"/>
              <a:gd name="T53" fmla="*/ 231 h 471"/>
              <a:gd name="T54" fmla="*/ 239 w 479"/>
              <a:gd name="T55" fmla="*/ 0 h 471"/>
              <a:gd name="T56" fmla="*/ 239 w 479"/>
              <a:gd name="T57" fmla="*/ 426 h 471"/>
              <a:gd name="T58" fmla="*/ 239 w 479"/>
              <a:gd name="T59" fmla="*/ 426 h 471"/>
              <a:gd name="T60" fmla="*/ 44 w 479"/>
              <a:gd name="T61" fmla="*/ 231 h 471"/>
              <a:gd name="T62" fmla="*/ 239 w 479"/>
              <a:gd name="T63" fmla="*/ 37 h 471"/>
              <a:gd name="T64" fmla="*/ 433 w 479"/>
              <a:gd name="T65" fmla="*/ 231 h 471"/>
              <a:gd name="T66" fmla="*/ 239 w 479"/>
              <a:gd name="T67" fmla="*/ 42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9" h="471">
                <a:moveTo>
                  <a:pt x="239" y="98"/>
                </a:moveTo>
                <a:lnTo>
                  <a:pt x="239" y="98"/>
                </a:lnTo>
                <a:cubicBezTo>
                  <a:pt x="159" y="98"/>
                  <a:pt x="142" y="169"/>
                  <a:pt x="142" y="231"/>
                </a:cubicBezTo>
                <a:cubicBezTo>
                  <a:pt x="142" y="293"/>
                  <a:pt x="159" y="373"/>
                  <a:pt x="239" y="373"/>
                </a:cubicBezTo>
                <a:cubicBezTo>
                  <a:pt x="318" y="373"/>
                  <a:pt x="336" y="293"/>
                  <a:pt x="336" y="231"/>
                </a:cubicBezTo>
                <a:cubicBezTo>
                  <a:pt x="336" y="169"/>
                  <a:pt x="318" y="98"/>
                  <a:pt x="239" y="98"/>
                </a:cubicBezTo>
                <a:close/>
                <a:moveTo>
                  <a:pt x="195" y="231"/>
                </a:moveTo>
                <a:lnTo>
                  <a:pt x="195" y="231"/>
                </a:lnTo>
                <a:cubicBezTo>
                  <a:pt x="195" y="204"/>
                  <a:pt x="195" y="151"/>
                  <a:pt x="239" y="151"/>
                </a:cubicBezTo>
                <a:lnTo>
                  <a:pt x="248" y="151"/>
                </a:lnTo>
                <a:cubicBezTo>
                  <a:pt x="257" y="151"/>
                  <a:pt x="257" y="160"/>
                  <a:pt x="248" y="169"/>
                </a:cubicBezTo>
                <a:cubicBezTo>
                  <a:pt x="195" y="266"/>
                  <a:pt x="195" y="266"/>
                  <a:pt x="195" y="266"/>
                </a:cubicBezTo>
                <a:cubicBezTo>
                  <a:pt x="195" y="257"/>
                  <a:pt x="195" y="240"/>
                  <a:pt x="195" y="231"/>
                </a:cubicBezTo>
                <a:close/>
                <a:moveTo>
                  <a:pt x="239" y="319"/>
                </a:moveTo>
                <a:lnTo>
                  <a:pt x="239" y="319"/>
                </a:lnTo>
                <a:lnTo>
                  <a:pt x="230" y="319"/>
                </a:lnTo>
                <a:lnTo>
                  <a:pt x="230" y="319"/>
                </a:lnTo>
                <a:lnTo>
                  <a:pt x="230" y="319"/>
                </a:lnTo>
                <a:cubicBezTo>
                  <a:pt x="221" y="311"/>
                  <a:pt x="212" y="311"/>
                  <a:pt x="221" y="293"/>
                </a:cubicBezTo>
                <a:cubicBezTo>
                  <a:pt x="274" y="196"/>
                  <a:pt x="274" y="196"/>
                  <a:pt x="274" y="196"/>
                </a:cubicBezTo>
                <a:cubicBezTo>
                  <a:pt x="283" y="204"/>
                  <a:pt x="283" y="222"/>
                  <a:pt x="283" y="231"/>
                </a:cubicBezTo>
                <a:cubicBezTo>
                  <a:pt x="283" y="266"/>
                  <a:pt x="283" y="319"/>
                  <a:pt x="239" y="319"/>
                </a:cubicBezTo>
                <a:close/>
                <a:moveTo>
                  <a:pt x="239" y="0"/>
                </a:moveTo>
                <a:lnTo>
                  <a:pt x="239" y="0"/>
                </a:lnTo>
                <a:cubicBezTo>
                  <a:pt x="106" y="0"/>
                  <a:pt x="0" y="107"/>
                  <a:pt x="0" y="231"/>
                </a:cubicBezTo>
                <a:cubicBezTo>
                  <a:pt x="0" y="364"/>
                  <a:pt x="106" y="470"/>
                  <a:pt x="239" y="470"/>
                </a:cubicBezTo>
                <a:cubicBezTo>
                  <a:pt x="372" y="470"/>
                  <a:pt x="478" y="364"/>
                  <a:pt x="478" y="231"/>
                </a:cubicBezTo>
                <a:cubicBezTo>
                  <a:pt x="478" y="107"/>
                  <a:pt x="372" y="0"/>
                  <a:pt x="239" y="0"/>
                </a:cubicBezTo>
                <a:close/>
                <a:moveTo>
                  <a:pt x="239" y="426"/>
                </a:moveTo>
                <a:lnTo>
                  <a:pt x="239" y="426"/>
                </a:lnTo>
                <a:cubicBezTo>
                  <a:pt x="132" y="426"/>
                  <a:pt x="44" y="347"/>
                  <a:pt x="44" y="231"/>
                </a:cubicBezTo>
                <a:cubicBezTo>
                  <a:pt x="44" y="125"/>
                  <a:pt x="132" y="37"/>
                  <a:pt x="239" y="37"/>
                </a:cubicBezTo>
                <a:cubicBezTo>
                  <a:pt x="345" y="37"/>
                  <a:pt x="433" y="125"/>
                  <a:pt x="433" y="231"/>
                </a:cubicBezTo>
                <a:cubicBezTo>
                  <a:pt x="433" y="347"/>
                  <a:pt x="345" y="426"/>
                  <a:pt x="239" y="426"/>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70" name="Freeform 117"/>
          <p:cNvSpPr>
            <a:spLocks noChangeArrowheads="1"/>
          </p:cNvSpPr>
          <p:nvPr/>
        </p:nvSpPr>
        <p:spPr bwMode="auto">
          <a:xfrm>
            <a:off x="14525625" y="7513638"/>
            <a:ext cx="566738" cy="555625"/>
          </a:xfrm>
          <a:custGeom>
            <a:avLst/>
            <a:gdLst>
              <a:gd name="T0" fmla="*/ 336 w 480"/>
              <a:gd name="T1" fmla="*/ 169 h 471"/>
              <a:gd name="T2" fmla="*/ 336 w 480"/>
              <a:gd name="T3" fmla="*/ 169 h 471"/>
              <a:gd name="T4" fmla="*/ 283 w 480"/>
              <a:gd name="T5" fmla="*/ 169 h 471"/>
              <a:gd name="T6" fmla="*/ 283 w 480"/>
              <a:gd name="T7" fmla="*/ 116 h 471"/>
              <a:gd name="T8" fmla="*/ 283 w 480"/>
              <a:gd name="T9" fmla="*/ 107 h 471"/>
              <a:gd name="T10" fmla="*/ 275 w 480"/>
              <a:gd name="T11" fmla="*/ 98 h 471"/>
              <a:gd name="T12" fmla="*/ 142 w 480"/>
              <a:gd name="T13" fmla="*/ 98 h 471"/>
              <a:gd name="T14" fmla="*/ 133 w 480"/>
              <a:gd name="T15" fmla="*/ 107 h 471"/>
              <a:gd name="T16" fmla="*/ 133 w 480"/>
              <a:gd name="T17" fmla="*/ 116 h 471"/>
              <a:gd name="T18" fmla="*/ 133 w 480"/>
              <a:gd name="T19" fmla="*/ 293 h 471"/>
              <a:gd name="T20" fmla="*/ 133 w 480"/>
              <a:gd name="T21" fmla="*/ 302 h 471"/>
              <a:gd name="T22" fmla="*/ 142 w 480"/>
              <a:gd name="T23" fmla="*/ 302 h 471"/>
              <a:gd name="T24" fmla="*/ 195 w 480"/>
              <a:gd name="T25" fmla="*/ 302 h 471"/>
              <a:gd name="T26" fmla="*/ 195 w 480"/>
              <a:gd name="T27" fmla="*/ 355 h 471"/>
              <a:gd name="T28" fmla="*/ 195 w 480"/>
              <a:gd name="T29" fmla="*/ 364 h 471"/>
              <a:gd name="T30" fmla="*/ 204 w 480"/>
              <a:gd name="T31" fmla="*/ 364 h 471"/>
              <a:gd name="T32" fmla="*/ 336 w 480"/>
              <a:gd name="T33" fmla="*/ 364 h 471"/>
              <a:gd name="T34" fmla="*/ 345 w 480"/>
              <a:gd name="T35" fmla="*/ 364 h 471"/>
              <a:gd name="T36" fmla="*/ 345 w 480"/>
              <a:gd name="T37" fmla="*/ 355 h 471"/>
              <a:gd name="T38" fmla="*/ 345 w 480"/>
              <a:gd name="T39" fmla="*/ 178 h 471"/>
              <a:gd name="T40" fmla="*/ 345 w 480"/>
              <a:gd name="T41" fmla="*/ 169 h 471"/>
              <a:gd name="T42" fmla="*/ 336 w 480"/>
              <a:gd name="T43" fmla="*/ 169 h 471"/>
              <a:gd name="T44" fmla="*/ 204 w 480"/>
              <a:gd name="T45" fmla="*/ 169 h 471"/>
              <a:gd name="T46" fmla="*/ 204 w 480"/>
              <a:gd name="T47" fmla="*/ 169 h 471"/>
              <a:gd name="T48" fmla="*/ 195 w 480"/>
              <a:gd name="T49" fmla="*/ 169 h 471"/>
              <a:gd name="T50" fmla="*/ 195 w 480"/>
              <a:gd name="T51" fmla="*/ 178 h 471"/>
              <a:gd name="T52" fmla="*/ 195 w 480"/>
              <a:gd name="T53" fmla="*/ 275 h 471"/>
              <a:gd name="T54" fmla="*/ 151 w 480"/>
              <a:gd name="T55" fmla="*/ 275 h 471"/>
              <a:gd name="T56" fmla="*/ 151 w 480"/>
              <a:gd name="T57" fmla="*/ 125 h 471"/>
              <a:gd name="T58" fmla="*/ 257 w 480"/>
              <a:gd name="T59" fmla="*/ 125 h 471"/>
              <a:gd name="T60" fmla="*/ 257 w 480"/>
              <a:gd name="T61" fmla="*/ 169 h 471"/>
              <a:gd name="T62" fmla="*/ 204 w 480"/>
              <a:gd name="T63" fmla="*/ 169 h 471"/>
              <a:gd name="T64" fmla="*/ 328 w 480"/>
              <a:gd name="T65" fmla="*/ 338 h 471"/>
              <a:gd name="T66" fmla="*/ 328 w 480"/>
              <a:gd name="T67" fmla="*/ 338 h 471"/>
              <a:gd name="T68" fmla="*/ 222 w 480"/>
              <a:gd name="T69" fmla="*/ 338 h 471"/>
              <a:gd name="T70" fmla="*/ 222 w 480"/>
              <a:gd name="T71" fmla="*/ 196 h 471"/>
              <a:gd name="T72" fmla="*/ 328 w 480"/>
              <a:gd name="T73" fmla="*/ 196 h 471"/>
              <a:gd name="T74" fmla="*/ 328 w 480"/>
              <a:gd name="T75" fmla="*/ 338 h 471"/>
              <a:gd name="T76" fmla="*/ 239 w 480"/>
              <a:gd name="T77" fmla="*/ 0 h 471"/>
              <a:gd name="T78" fmla="*/ 239 w 480"/>
              <a:gd name="T79" fmla="*/ 0 h 471"/>
              <a:gd name="T80" fmla="*/ 0 w 480"/>
              <a:gd name="T81" fmla="*/ 231 h 471"/>
              <a:gd name="T82" fmla="*/ 239 w 480"/>
              <a:gd name="T83" fmla="*/ 470 h 471"/>
              <a:gd name="T84" fmla="*/ 479 w 480"/>
              <a:gd name="T85" fmla="*/ 231 h 471"/>
              <a:gd name="T86" fmla="*/ 239 w 480"/>
              <a:gd name="T87" fmla="*/ 0 h 471"/>
              <a:gd name="T88" fmla="*/ 239 w 480"/>
              <a:gd name="T89" fmla="*/ 426 h 471"/>
              <a:gd name="T90" fmla="*/ 239 w 480"/>
              <a:gd name="T91" fmla="*/ 426 h 471"/>
              <a:gd name="T92" fmla="*/ 44 w 480"/>
              <a:gd name="T93" fmla="*/ 231 h 471"/>
              <a:gd name="T94" fmla="*/ 239 w 480"/>
              <a:gd name="T95" fmla="*/ 37 h 471"/>
              <a:gd name="T96" fmla="*/ 434 w 480"/>
              <a:gd name="T97" fmla="*/ 231 h 471"/>
              <a:gd name="T98" fmla="*/ 239 w 480"/>
              <a:gd name="T99" fmla="*/ 42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80" h="471">
                <a:moveTo>
                  <a:pt x="336" y="169"/>
                </a:moveTo>
                <a:lnTo>
                  <a:pt x="336" y="169"/>
                </a:lnTo>
                <a:cubicBezTo>
                  <a:pt x="283" y="169"/>
                  <a:pt x="283" y="169"/>
                  <a:pt x="283" y="169"/>
                </a:cubicBezTo>
                <a:cubicBezTo>
                  <a:pt x="283" y="116"/>
                  <a:pt x="283" y="116"/>
                  <a:pt x="283" y="116"/>
                </a:cubicBezTo>
                <a:cubicBezTo>
                  <a:pt x="283" y="107"/>
                  <a:pt x="283" y="107"/>
                  <a:pt x="283" y="107"/>
                </a:cubicBezTo>
                <a:cubicBezTo>
                  <a:pt x="275" y="107"/>
                  <a:pt x="275" y="98"/>
                  <a:pt x="275" y="98"/>
                </a:cubicBezTo>
                <a:cubicBezTo>
                  <a:pt x="142" y="98"/>
                  <a:pt x="142" y="98"/>
                  <a:pt x="142" y="98"/>
                </a:cubicBezTo>
                <a:cubicBezTo>
                  <a:pt x="133" y="98"/>
                  <a:pt x="133" y="107"/>
                  <a:pt x="133" y="107"/>
                </a:cubicBezTo>
                <a:cubicBezTo>
                  <a:pt x="133" y="107"/>
                  <a:pt x="133" y="107"/>
                  <a:pt x="133" y="116"/>
                </a:cubicBezTo>
                <a:cubicBezTo>
                  <a:pt x="133" y="293"/>
                  <a:pt x="133" y="293"/>
                  <a:pt x="133" y="293"/>
                </a:cubicBezTo>
                <a:cubicBezTo>
                  <a:pt x="133" y="293"/>
                  <a:pt x="133" y="293"/>
                  <a:pt x="133" y="302"/>
                </a:cubicBezTo>
                <a:lnTo>
                  <a:pt x="142" y="302"/>
                </a:lnTo>
                <a:cubicBezTo>
                  <a:pt x="195" y="302"/>
                  <a:pt x="195" y="302"/>
                  <a:pt x="195" y="302"/>
                </a:cubicBezTo>
                <a:cubicBezTo>
                  <a:pt x="195" y="355"/>
                  <a:pt x="195" y="355"/>
                  <a:pt x="195" y="355"/>
                </a:cubicBezTo>
                <a:lnTo>
                  <a:pt x="195" y="364"/>
                </a:lnTo>
                <a:cubicBezTo>
                  <a:pt x="204" y="364"/>
                  <a:pt x="204" y="364"/>
                  <a:pt x="204" y="364"/>
                </a:cubicBezTo>
                <a:cubicBezTo>
                  <a:pt x="336" y="364"/>
                  <a:pt x="336" y="364"/>
                  <a:pt x="336" y="364"/>
                </a:cubicBezTo>
                <a:lnTo>
                  <a:pt x="345" y="364"/>
                </a:lnTo>
                <a:lnTo>
                  <a:pt x="345" y="355"/>
                </a:lnTo>
                <a:cubicBezTo>
                  <a:pt x="345" y="178"/>
                  <a:pt x="345" y="178"/>
                  <a:pt x="345" y="178"/>
                </a:cubicBezTo>
                <a:lnTo>
                  <a:pt x="345" y="169"/>
                </a:lnTo>
                <a:lnTo>
                  <a:pt x="336" y="169"/>
                </a:lnTo>
                <a:close/>
                <a:moveTo>
                  <a:pt x="204" y="169"/>
                </a:moveTo>
                <a:lnTo>
                  <a:pt x="204" y="169"/>
                </a:lnTo>
                <a:cubicBezTo>
                  <a:pt x="204" y="169"/>
                  <a:pt x="204" y="169"/>
                  <a:pt x="195" y="169"/>
                </a:cubicBezTo>
                <a:lnTo>
                  <a:pt x="195" y="178"/>
                </a:lnTo>
                <a:cubicBezTo>
                  <a:pt x="195" y="275"/>
                  <a:pt x="195" y="275"/>
                  <a:pt x="195" y="275"/>
                </a:cubicBezTo>
                <a:cubicBezTo>
                  <a:pt x="151" y="275"/>
                  <a:pt x="151" y="275"/>
                  <a:pt x="151" y="275"/>
                </a:cubicBezTo>
                <a:cubicBezTo>
                  <a:pt x="151" y="125"/>
                  <a:pt x="151" y="125"/>
                  <a:pt x="151" y="125"/>
                </a:cubicBezTo>
                <a:cubicBezTo>
                  <a:pt x="257" y="125"/>
                  <a:pt x="257" y="125"/>
                  <a:pt x="257" y="125"/>
                </a:cubicBezTo>
                <a:cubicBezTo>
                  <a:pt x="257" y="169"/>
                  <a:pt x="257" y="169"/>
                  <a:pt x="257" y="169"/>
                </a:cubicBezTo>
                <a:lnTo>
                  <a:pt x="204" y="169"/>
                </a:lnTo>
                <a:close/>
                <a:moveTo>
                  <a:pt x="328" y="338"/>
                </a:moveTo>
                <a:lnTo>
                  <a:pt x="328" y="338"/>
                </a:lnTo>
                <a:cubicBezTo>
                  <a:pt x="222" y="338"/>
                  <a:pt x="222" y="338"/>
                  <a:pt x="222" y="338"/>
                </a:cubicBezTo>
                <a:cubicBezTo>
                  <a:pt x="222" y="196"/>
                  <a:pt x="222" y="196"/>
                  <a:pt x="222" y="196"/>
                </a:cubicBezTo>
                <a:cubicBezTo>
                  <a:pt x="328" y="196"/>
                  <a:pt x="328" y="196"/>
                  <a:pt x="328" y="196"/>
                </a:cubicBezTo>
                <a:lnTo>
                  <a:pt x="328" y="338"/>
                </a:lnTo>
                <a:close/>
                <a:moveTo>
                  <a:pt x="239" y="0"/>
                </a:moveTo>
                <a:lnTo>
                  <a:pt x="239" y="0"/>
                </a:lnTo>
                <a:cubicBezTo>
                  <a:pt x="107" y="0"/>
                  <a:pt x="0" y="107"/>
                  <a:pt x="0" y="231"/>
                </a:cubicBezTo>
                <a:cubicBezTo>
                  <a:pt x="0" y="364"/>
                  <a:pt x="107" y="470"/>
                  <a:pt x="239" y="470"/>
                </a:cubicBezTo>
                <a:cubicBezTo>
                  <a:pt x="372" y="470"/>
                  <a:pt x="479" y="364"/>
                  <a:pt x="479" y="231"/>
                </a:cubicBezTo>
                <a:cubicBezTo>
                  <a:pt x="479" y="107"/>
                  <a:pt x="372" y="0"/>
                  <a:pt x="239" y="0"/>
                </a:cubicBezTo>
                <a:close/>
                <a:moveTo>
                  <a:pt x="239" y="426"/>
                </a:moveTo>
                <a:lnTo>
                  <a:pt x="239" y="426"/>
                </a:lnTo>
                <a:cubicBezTo>
                  <a:pt x="133" y="426"/>
                  <a:pt x="44" y="347"/>
                  <a:pt x="44" y="231"/>
                </a:cubicBezTo>
                <a:cubicBezTo>
                  <a:pt x="44" y="125"/>
                  <a:pt x="133" y="37"/>
                  <a:pt x="239" y="37"/>
                </a:cubicBezTo>
                <a:cubicBezTo>
                  <a:pt x="345" y="37"/>
                  <a:pt x="434" y="125"/>
                  <a:pt x="434" y="231"/>
                </a:cubicBezTo>
                <a:cubicBezTo>
                  <a:pt x="434" y="347"/>
                  <a:pt x="345" y="426"/>
                  <a:pt x="239" y="426"/>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71" name="Freeform 118"/>
          <p:cNvSpPr>
            <a:spLocks noChangeArrowheads="1"/>
          </p:cNvSpPr>
          <p:nvPr/>
        </p:nvSpPr>
        <p:spPr bwMode="auto">
          <a:xfrm>
            <a:off x="15692438" y="7513638"/>
            <a:ext cx="563562" cy="555625"/>
          </a:xfrm>
          <a:custGeom>
            <a:avLst/>
            <a:gdLst>
              <a:gd name="T0" fmla="*/ 398 w 479"/>
              <a:gd name="T1" fmla="*/ 240 h 471"/>
              <a:gd name="T2" fmla="*/ 398 w 479"/>
              <a:gd name="T3" fmla="*/ 240 h 471"/>
              <a:gd name="T4" fmla="*/ 345 w 479"/>
              <a:gd name="T5" fmla="*/ 222 h 471"/>
              <a:gd name="T6" fmla="*/ 345 w 479"/>
              <a:gd name="T7" fmla="*/ 160 h 471"/>
              <a:gd name="T8" fmla="*/ 203 w 479"/>
              <a:gd name="T9" fmla="*/ 98 h 471"/>
              <a:gd name="T10" fmla="*/ 141 w 479"/>
              <a:gd name="T11" fmla="*/ 125 h 471"/>
              <a:gd name="T12" fmla="*/ 141 w 479"/>
              <a:gd name="T13" fmla="*/ 196 h 471"/>
              <a:gd name="T14" fmla="*/ 141 w 479"/>
              <a:gd name="T15" fmla="*/ 196 h 471"/>
              <a:gd name="T16" fmla="*/ 79 w 479"/>
              <a:gd name="T17" fmla="*/ 222 h 471"/>
              <a:gd name="T18" fmla="*/ 79 w 479"/>
              <a:gd name="T19" fmla="*/ 284 h 471"/>
              <a:gd name="T20" fmla="*/ 141 w 479"/>
              <a:gd name="T21" fmla="*/ 311 h 471"/>
              <a:gd name="T22" fmla="*/ 203 w 479"/>
              <a:gd name="T23" fmla="*/ 284 h 471"/>
              <a:gd name="T24" fmla="*/ 203 w 479"/>
              <a:gd name="T25" fmla="*/ 284 h 471"/>
              <a:gd name="T26" fmla="*/ 328 w 479"/>
              <a:gd name="T27" fmla="*/ 338 h 471"/>
              <a:gd name="T28" fmla="*/ 336 w 479"/>
              <a:gd name="T29" fmla="*/ 338 h 471"/>
              <a:gd name="T30" fmla="*/ 336 w 479"/>
              <a:gd name="T31" fmla="*/ 338 h 471"/>
              <a:gd name="T32" fmla="*/ 398 w 479"/>
              <a:gd name="T33" fmla="*/ 311 h 471"/>
              <a:gd name="T34" fmla="*/ 398 w 479"/>
              <a:gd name="T35" fmla="*/ 311 h 471"/>
              <a:gd name="T36" fmla="*/ 398 w 479"/>
              <a:gd name="T37" fmla="*/ 240 h 471"/>
              <a:gd name="T38" fmla="*/ 328 w 479"/>
              <a:gd name="T39" fmla="*/ 319 h 471"/>
              <a:gd name="T40" fmla="*/ 328 w 479"/>
              <a:gd name="T41" fmla="*/ 319 h 471"/>
              <a:gd name="T42" fmla="*/ 328 w 479"/>
              <a:gd name="T43" fmla="*/ 319 h 471"/>
              <a:gd name="T44" fmla="*/ 328 w 479"/>
              <a:gd name="T45" fmla="*/ 319 h 471"/>
              <a:gd name="T46" fmla="*/ 221 w 479"/>
              <a:gd name="T47" fmla="*/ 275 h 471"/>
              <a:gd name="T48" fmla="*/ 221 w 479"/>
              <a:gd name="T49" fmla="*/ 231 h 471"/>
              <a:gd name="T50" fmla="*/ 328 w 479"/>
              <a:gd name="T51" fmla="*/ 275 h 471"/>
              <a:gd name="T52" fmla="*/ 328 w 479"/>
              <a:gd name="T53" fmla="*/ 275 h 471"/>
              <a:gd name="T54" fmla="*/ 328 w 479"/>
              <a:gd name="T55" fmla="*/ 275 h 471"/>
              <a:gd name="T56" fmla="*/ 328 w 479"/>
              <a:gd name="T57" fmla="*/ 319 h 471"/>
              <a:gd name="T58" fmla="*/ 336 w 479"/>
              <a:gd name="T59" fmla="*/ 257 h 471"/>
              <a:gd name="T60" fmla="*/ 336 w 479"/>
              <a:gd name="T61" fmla="*/ 257 h 471"/>
              <a:gd name="T62" fmla="*/ 300 w 479"/>
              <a:gd name="T63" fmla="*/ 249 h 471"/>
              <a:gd name="T64" fmla="*/ 336 w 479"/>
              <a:gd name="T65" fmla="*/ 231 h 471"/>
              <a:gd name="T66" fmla="*/ 372 w 479"/>
              <a:gd name="T67" fmla="*/ 249 h 471"/>
              <a:gd name="T68" fmla="*/ 336 w 479"/>
              <a:gd name="T69" fmla="*/ 257 h 471"/>
              <a:gd name="T70" fmla="*/ 381 w 479"/>
              <a:gd name="T71" fmla="*/ 302 h 471"/>
              <a:gd name="T72" fmla="*/ 381 w 479"/>
              <a:gd name="T73" fmla="*/ 302 h 471"/>
              <a:gd name="T74" fmla="*/ 345 w 479"/>
              <a:gd name="T75" fmla="*/ 319 h 471"/>
              <a:gd name="T76" fmla="*/ 345 w 479"/>
              <a:gd name="T77" fmla="*/ 275 h 471"/>
              <a:gd name="T78" fmla="*/ 381 w 479"/>
              <a:gd name="T79" fmla="*/ 257 h 471"/>
              <a:gd name="T80" fmla="*/ 381 w 479"/>
              <a:gd name="T81" fmla="*/ 302 h 471"/>
              <a:gd name="T82" fmla="*/ 238 w 479"/>
              <a:gd name="T83" fmla="*/ 0 h 471"/>
              <a:gd name="T84" fmla="*/ 238 w 479"/>
              <a:gd name="T85" fmla="*/ 0 h 471"/>
              <a:gd name="T86" fmla="*/ 0 w 479"/>
              <a:gd name="T87" fmla="*/ 231 h 471"/>
              <a:gd name="T88" fmla="*/ 238 w 479"/>
              <a:gd name="T89" fmla="*/ 470 h 471"/>
              <a:gd name="T90" fmla="*/ 478 w 479"/>
              <a:gd name="T91" fmla="*/ 231 h 471"/>
              <a:gd name="T92" fmla="*/ 238 w 479"/>
              <a:gd name="T93" fmla="*/ 0 h 471"/>
              <a:gd name="T94" fmla="*/ 238 w 479"/>
              <a:gd name="T95" fmla="*/ 426 h 471"/>
              <a:gd name="T96" fmla="*/ 238 w 479"/>
              <a:gd name="T97" fmla="*/ 426 h 471"/>
              <a:gd name="T98" fmla="*/ 44 w 479"/>
              <a:gd name="T99" fmla="*/ 231 h 471"/>
              <a:gd name="T100" fmla="*/ 238 w 479"/>
              <a:gd name="T101" fmla="*/ 37 h 471"/>
              <a:gd name="T102" fmla="*/ 434 w 479"/>
              <a:gd name="T103" fmla="*/ 231 h 471"/>
              <a:gd name="T104" fmla="*/ 238 w 479"/>
              <a:gd name="T105" fmla="*/ 42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79" h="471">
                <a:moveTo>
                  <a:pt x="398" y="240"/>
                </a:moveTo>
                <a:lnTo>
                  <a:pt x="398" y="240"/>
                </a:lnTo>
                <a:cubicBezTo>
                  <a:pt x="345" y="222"/>
                  <a:pt x="345" y="222"/>
                  <a:pt x="345" y="222"/>
                </a:cubicBezTo>
                <a:cubicBezTo>
                  <a:pt x="345" y="160"/>
                  <a:pt x="345" y="160"/>
                  <a:pt x="345" y="160"/>
                </a:cubicBezTo>
                <a:cubicBezTo>
                  <a:pt x="203" y="98"/>
                  <a:pt x="203" y="98"/>
                  <a:pt x="203" y="98"/>
                </a:cubicBezTo>
                <a:cubicBezTo>
                  <a:pt x="141" y="125"/>
                  <a:pt x="141" y="125"/>
                  <a:pt x="141" y="125"/>
                </a:cubicBezTo>
                <a:cubicBezTo>
                  <a:pt x="141" y="196"/>
                  <a:pt x="141" y="196"/>
                  <a:pt x="141" y="196"/>
                </a:cubicBezTo>
                <a:lnTo>
                  <a:pt x="141" y="196"/>
                </a:lnTo>
                <a:cubicBezTo>
                  <a:pt x="79" y="222"/>
                  <a:pt x="79" y="222"/>
                  <a:pt x="79" y="222"/>
                </a:cubicBezTo>
                <a:cubicBezTo>
                  <a:pt x="79" y="284"/>
                  <a:pt x="79" y="284"/>
                  <a:pt x="79" y="284"/>
                </a:cubicBezTo>
                <a:cubicBezTo>
                  <a:pt x="141" y="311"/>
                  <a:pt x="141" y="311"/>
                  <a:pt x="141" y="311"/>
                </a:cubicBezTo>
                <a:cubicBezTo>
                  <a:pt x="203" y="284"/>
                  <a:pt x="203" y="284"/>
                  <a:pt x="203" y="284"/>
                </a:cubicBezTo>
                <a:lnTo>
                  <a:pt x="203" y="284"/>
                </a:lnTo>
                <a:cubicBezTo>
                  <a:pt x="328" y="338"/>
                  <a:pt x="328" y="338"/>
                  <a:pt x="328" y="338"/>
                </a:cubicBezTo>
                <a:cubicBezTo>
                  <a:pt x="336" y="338"/>
                  <a:pt x="336" y="338"/>
                  <a:pt x="336" y="338"/>
                </a:cubicBezTo>
                <a:lnTo>
                  <a:pt x="336" y="338"/>
                </a:lnTo>
                <a:cubicBezTo>
                  <a:pt x="398" y="311"/>
                  <a:pt x="398" y="311"/>
                  <a:pt x="398" y="311"/>
                </a:cubicBezTo>
                <a:lnTo>
                  <a:pt x="398" y="311"/>
                </a:lnTo>
                <a:cubicBezTo>
                  <a:pt x="398" y="240"/>
                  <a:pt x="398" y="240"/>
                  <a:pt x="398" y="240"/>
                </a:cubicBezTo>
                <a:close/>
                <a:moveTo>
                  <a:pt x="328" y="319"/>
                </a:moveTo>
                <a:lnTo>
                  <a:pt x="328" y="319"/>
                </a:lnTo>
                <a:lnTo>
                  <a:pt x="328" y="319"/>
                </a:lnTo>
                <a:lnTo>
                  <a:pt x="328" y="319"/>
                </a:lnTo>
                <a:cubicBezTo>
                  <a:pt x="221" y="275"/>
                  <a:pt x="221" y="275"/>
                  <a:pt x="221" y="275"/>
                </a:cubicBezTo>
                <a:cubicBezTo>
                  <a:pt x="221" y="231"/>
                  <a:pt x="221" y="231"/>
                  <a:pt x="221" y="231"/>
                </a:cubicBezTo>
                <a:cubicBezTo>
                  <a:pt x="328" y="275"/>
                  <a:pt x="328" y="275"/>
                  <a:pt x="328" y="275"/>
                </a:cubicBezTo>
                <a:lnTo>
                  <a:pt x="328" y="275"/>
                </a:lnTo>
                <a:lnTo>
                  <a:pt x="328" y="275"/>
                </a:lnTo>
                <a:lnTo>
                  <a:pt x="328" y="319"/>
                </a:lnTo>
                <a:close/>
                <a:moveTo>
                  <a:pt x="336" y="257"/>
                </a:moveTo>
                <a:lnTo>
                  <a:pt x="336" y="257"/>
                </a:lnTo>
                <a:cubicBezTo>
                  <a:pt x="300" y="249"/>
                  <a:pt x="300" y="249"/>
                  <a:pt x="300" y="249"/>
                </a:cubicBezTo>
                <a:cubicBezTo>
                  <a:pt x="336" y="231"/>
                  <a:pt x="336" y="231"/>
                  <a:pt x="336" y="231"/>
                </a:cubicBezTo>
                <a:cubicBezTo>
                  <a:pt x="372" y="249"/>
                  <a:pt x="372" y="249"/>
                  <a:pt x="372" y="249"/>
                </a:cubicBezTo>
                <a:lnTo>
                  <a:pt x="336" y="257"/>
                </a:lnTo>
                <a:close/>
                <a:moveTo>
                  <a:pt x="381" y="302"/>
                </a:moveTo>
                <a:lnTo>
                  <a:pt x="381" y="302"/>
                </a:lnTo>
                <a:cubicBezTo>
                  <a:pt x="345" y="319"/>
                  <a:pt x="345" y="319"/>
                  <a:pt x="345" y="319"/>
                </a:cubicBezTo>
                <a:cubicBezTo>
                  <a:pt x="345" y="275"/>
                  <a:pt x="345" y="275"/>
                  <a:pt x="345" y="275"/>
                </a:cubicBezTo>
                <a:cubicBezTo>
                  <a:pt x="381" y="257"/>
                  <a:pt x="381" y="257"/>
                  <a:pt x="381" y="257"/>
                </a:cubicBezTo>
                <a:lnTo>
                  <a:pt x="381" y="302"/>
                </a:lnTo>
                <a:close/>
                <a:moveTo>
                  <a:pt x="238" y="0"/>
                </a:moveTo>
                <a:lnTo>
                  <a:pt x="238" y="0"/>
                </a:lnTo>
                <a:cubicBezTo>
                  <a:pt x="106" y="0"/>
                  <a:pt x="0" y="107"/>
                  <a:pt x="0" y="231"/>
                </a:cubicBezTo>
                <a:cubicBezTo>
                  <a:pt x="0" y="364"/>
                  <a:pt x="106" y="470"/>
                  <a:pt x="238" y="470"/>
                </a:cubicBezTo>
                <a:cubicBezTo>
                  <a:pt x="372" y="470"/>
                  <a:pt x="478" y="364"/>
                  <a:pt x="478" y="231"/>
                </a:cubicBezTo>
                <a:cubicBezTo>
                  <a:pt x="478" y="107"/>
                  <a:pt x="372" y="0"/>
                  <a:pt x="238" y="0"/>
                </a:cubicBezTo>
                <a:close/>
                <a:moveTo>
                  <a:pt x="238" y="426"/>
                </a:moveTo>
                <a:lnTo>
                  <a:pt x="238" y="426"/>
                </a:lnTo>
                <a:cubicBezTo>
                  <a:pt x="132" y="426"/>
                  <a:pt x="44" y="347"/>
                  <a:pt x="44" y="231"/>
                </a:cubicBezTo>
                <a:cubicBezTo>
                  <a:pt x="44" y="125"/>
                  <a:pt x="132" y="37"/>
                  <a:pt x="238" y="37"/>
                </a:cubicBezTo>
                <a:cubicBezTo>
                  <a:pt x="345" y="37"/>
                  <a:pt x="434" y="125"/>
                  <a:pt x="434" y="231"/>
                </a:cubicBezTo>
                <a:cubicBezTo>
                  <a:pt x="434" y="347"/>
                  <a:pt x="345" y="426"/>
                  <a:pt x="238" y="426"/>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76" name="Freeform 16"/>
          <p:cNvSpPr>
            <a:spLocks noChangeArrowheads="1"/>
          </p:cNvSpPr>
          <p:nvPr/>
        </p:nvSpPr>
        <p:spPr bwMode="auto">
          <a:xfrm>
            <a:off x="5353050" y="2921000"/>
            <a:ext cx="330200" cy="520700"/>
          </a:xfrm>
          <a:custGeom>
            <a:avLst/>
            <a:gdLst>
              <a:gd name="T0" fmla="*/ 240 w 285"/>
              <a:gd name="T1" fmla="*/ 35 h 452"/>
              <a:gd name="T2" fmla="*/ 240 w 285"/>
              <a:gd name="T3" fmla="*/ 35 h 452"/>
              <a:gd name="T4" fmla="*/ 133 w 285"/>
              <a:gd name="T5" fmla="*/ 0 h 452"/>
              <a:gd name="T6" fmla="*/ 53 w 285"/>
              <a:gd name="T7" fmla="*/ 26 h 452"/>
              <a:gd name="T8" fmla="*/ 0 w 285"/>
              <a:gd name="T9" fmla="*/ 132 h 452"/>
              <a:gd name="T10" fmla="*/ 80 w 285"/>
              <a:gd name="T11" fmla="*/ 132 h 452"/>
              <a:gd name="T12" fmla="*/ 97 w 285"/>
              <a:gd name="T13" fmla="*/ 88 h 452"/>
              <a:gd name="T14" fmla="*/ 142 w 285"/>
              <a:gd name="T15" fmla="*/ 70 h 452"/>
              <a:gd name="T16" fmla="*/ 187 w 285"/>
              <a:gd name="T17" fmla="*/ 88 h 452"/>
              <a:gd name="T18" fmla="*/ 195 w 285"/>
              <a:gd name="T19" fmla="*/ 123 h 452"/>
              <a:gd name="T20" fmla="*/ 187 w 285"/>
              <a:gd name="T21" fmla="*/ 159 h 452"/>
              <a:gd name="T22" fmla="*/ 168 w 285"/>
              <a:gd name="T23" fmla="*/ 176 h 452"/>
              <a:gd name="T24" fmla="*/ 106 w 285"/>
              <a:gd name="T25" fmla="*/ 230 h 452"/>
              <a:gd name="T26" fmla="*/ 89 w 285"/>
              <a:gd name="T27" fmla="*/ 292 h 452"/>
              <a:gd name="T28" fmla="*/ 97 w 285"/>
              <a:gd name="T29" fmla="*/ 301 h 452"/>
              <a:gd name="T30" fmla="*/ 159 w 285"/>
              <a:gd name="T31" fmla="*/ 301 h 452"/>
              <a:gd name="T32" fmla="*/ 168 w 285"/>
              <a:gd name="T33" fmla="*/ 292 h 452"/>
              <a:gd name="T34" fmla="*/ 178 w 285"/>
              <a:gd name="T35" fmla="*/ 265 h 452"/>
              <a:gd name="T36" fmla="*/ 195 w 285"/>
              <a:gd name="T37" fmla="*/ 239 h 452"/>
              <a:gd name="T38" fmla="*/ 222 w 285"/>
              <a:gd name="T39" fmla="*/ 221 h 452"/>
              <a:gd name="T40" fmla="*/ 266 w 285"/>
              <a:gd name="T41" fmla="*/ 186 h 452"/>
              <a:gd name="T42" fmla="*/ 284 w 285"/>
              <a:gd name="T43" fmla="*/ 123 h 452"/>
              <a:gd name="T44" fmla="*/ 240 w 285"/>
              <a:gd name="T45" fmla="*/ 35 h 452"/>
              <a:gd name="T46" fmla="*/ 133 w 285"/>
              <a:gd name="T47" fmla="*/ 345 h 452"/>
              <a:gd name="T48" fmla="*/ 133 w 285"/>
              <a:gd name="T49" fmla="*/ 345 h 452"/>
              <a:gd name="T50" fmla="*/ 80 w 285"/>
              <a:gd name="T51" fmla="*/ 398 h 452"/>
              <a:gd name="T52" fmla="*/ 133 w 285"/>
              <a:gd name="T53" fmla="*/ 451 h 452"/>
              <a:gd name="T54" fmla="*/ 187 w 285"/>
              <a:gd name="T55" fmla="*/ 398 h 452"/>
              <a:gd name="T56" fmla="*/ 133 w 285"/>
              <a:gd name="T57" fmla="*/ 345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85" h="452">
                <a:moveTo>
                  <a:pt x="240" y="35"/>
                </a:moveTo>
                <a:lnTo>
                  <a:pt x="240" y="35"/>
                </a:lnTo>
                <a:cubicBezTo>
                  <a:pt x="213" y="8"/>
                  <a:pt x="178" y="0"/>
                  <a:pt x="133" y="0"/>
                </a:cubicBezTo>
                <a:cubicBezTo>
                  <a:pt x="106" y="0"/>
                  <a:pt x="80" y="8"/>
                  <a:pt x="53" y="26"/>
                </a:cubicBezTo>
                <a:cubicBezTo>
                  <a:pt x="18" y="44"/>
                  <a:pt x="0" y="79"/>
                  <a:pt x="0" y="132"/>
                </a:cubicBezTo>
                <a:cubicBezTo>
                  <a:pt x="80" y="132"/>
                  <a:pt x="80" y="132"/>
                  <a:pt x="80" y="132"/>
                </a:cubicBezTo>
                <a:cubicBezTo>
                  <a:pt x="80" y="123"/>
                  <a:pt x="89" y="106"/>
                  <a:pt x="97" y="88"/>
                </a:cubicBezTo>
                <a:cubicBezTo>
                  <a:pt x="106" y="79"/>
                  <a:pt x="115" y="70"/>
                  <a:pt x="142" y="70"/>
                </a:cubicBezTo>
                <a:cubicBezTo>
                  <a:pt x="159" y="70"/>
                  <a:pt x="178" y="79"/>
                  <a:pt x="187" y="88"/>
                </a:cubicBezTo>
                <a:cubicBezTo>
                  <a:pt x="195" y="97"/>
                  <a:pt x="195" y="114"/>
                  <a:pt x="195" y="123"/>
                </a:cubicBezTo>
                <a:cubicBezTo>
                  <a:pt x="195" y="141"/>
                  <a:pt x="195" y="151"/>
                  <a:pt x="187" y="159"/>
                </a:cubicBezTo>
                <a:cubicBezTo>
                  <a:pt x="178" y="167"/>
                  <a:pt x="178" y="167"/>
                  <a:pt x="168" y="176"/>
                </a:cubicBezTo>
                <a:cubicBezTo>
                  <a:pt x="168" y="176"/>
                  <a:pt x="124" y="204"/>
                  <a:pt x="106" y="230"/>
                </a:cubicBezTo>
                <a:cubicBezTo>
                  <a:pt x="97" y="239"/>
                  <a:pt x="89" y="265"/>
                  <a:pt x="89" y="292"/>
                </a:cubicBezTo>
                <a:cubicBezTo>
                  <a:pt x="89" y="292"/>
                  <a:pt x="89" y="301"/>
                  <a:pt x="97" y="301"/>
                </a:cubicBezTo>
                <a:cubicBezTo>
                  <a:pt x="106" y="301"/>
                  <a:pt x="159" y="301"/>
                  <a:pt x="159" y="301"/>
                </a:cubicBezTo>
                <a:cubicBezTo>
                  <a:pt x="168" y="301"/>
                  <a:pt x="168" y="292"/>
                  <a:pt x="168" y="292"/>
                </a:cubicBezTo>
                <a:cubicBezTo>
                  <a:pt x="168" y="283"/>
                  <a:pt x="168" y="274"/>
                  <a:pt x="178" y="265"/>
                </a:cubicBezTo>
                <a:cubicBezTo>
                  <a:pt x="178" y="257"/>
                  <a:pt x="187" y="248"/>
                  <a:pt x="195" y="239"/>
                </a:cubicBezTo>
                <a:cubicBezTo>
                  <a:pt x="222" y="221"/>
                  <a:pt x="222" y="221"/>
                  <a:pt x="222" y="221"/>
                </a:cubicBezTo>
                <a:cubicBezTo>
                  <a:pt x="240" y="204"/>
                  <a:pt x="257" y="195"/>
                  <a:pt x="266" y="186"/>
                </a:cubicBezTo>
                <a:cubicBezTo>
                  <a:pt x="275" y="167"/>
                  <a:pt x="284" y="151"/>
                  <a:pt x="284" y="123"/>
                </a:cubicBezTo>
                <a:cubicBezTo>
                  <a:pt x="284" y="79"/>
                  <a:pt x="275" y="53"/>
                  <a:pt x="240" y="35"/>
                </a:cubicBezTo>
                <a:close/>
                <a:moveTo>
                  <a:pt x="133" y="345"/>
                </a:moveTo>
                <a:lnTo>
                  <a:pt x="133" y="345"/>
                </a:lnTo>
                <a:cubicBezTo>
                  <a:pt x="106" y="345"/>
                  <a:pt x="80" y="363"/>
                  <a:pt x="80" y="398"/>
                </a:cubicBezTo>
                <a:cubicBezTo>
                  <a:pt x="80" y="425"/>
                  <a:pt x="106" y="442"/>
                  <a:pt x="133" y="451"/>
                </a:cubicBezTo>
                <a:cubicBezTo>
                  <a:pt x="159" y="451"/>
                  <a:pt x="187" y="425"/>
                  <a:pt x="187" y="398"/>
                </a:cubicBezTo>
                <a:cubicBezTo>
                  <a:pt x="187" y="372"/>
                  <a:pt x="168" y="345"/>
                  <a:pt x="133" y="345"/>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77" name="Freeform 56"/>
          <p:cNvSpPr>
            <a:spLocks noChangeArrowheads="1"/>
          </p:cNvSpPr>
          <p:nvPr/>
        </p:nvSpPr>
        <p:spPr bwMode="auto">
          <a:xfrm>
            <a:off x="22210713" y="5346700"/>
            <a:ext cx="528637" cy="465138"/>
          </a:xfrm>
          <a:custGeom>
            <a:avLst/>
            <a:gdLst>
              <a:gd name="T0" fmla="*/ 257 w 462"/>
              <a:gd name="T1" fmla="*/ 0 h 408"/>
              <a:gd name="T2" fmla="*/ 257 w 462"/>
              <a:gd name="T3" fmla="*/ 0 h 408"/>
              <a:gd name="T4" fmla="*/ 62 w 462"/>
              <a:gd name="T5" fmla="*/ 195 h 408"/>
              <a:gd name="T6" fmla="*/ 0 w 462"/>
              <a:gd name="T7" fmla="*/ 195 h 408"/>
              <a:gd name="T8" fmla="*/ 89 w 462"/>
              <a:gd name="T9" fmla="*/ 301 h 408"/>
              <a:gd name="T10" fmla="*/ 177 w 462"/>
              <a:gd name="T11" fmla="*/ 195 h 408"/>
              <a:gd name="T12" fmla="*/ 106 w 462"/>
              <a:gd name="T13" fmla="*/ 195 h 408"/>
              <a:gd name="T14" fmla="*/ 257 w 462"/>
              <a:gd name="T15" fmla="*/ 44 h 408"/>
              <a:gd name="T16" fmla="*/ 416 w 462"/>
              <a:gd name="T17" fmla="*/ 204 h 408"/>
              <a:gd name="T18" fmla="*/ 257 w 462"/>
              <a:gd name="T19" fmla="*/ 354 h 408"/>
              <a:gd name="T20" fmla="*/ 169 w 462"/>
              <a:gd name="T21" fmla="*/ 328 h 408"/>
              <a:gd name="T22" fmla="*/ 133 w 462"/>
              <a:gd name="T23" fmla="*/ 363 h 408"/>
              <a:gd name="T24" fmla="*/ 257 w 462"/>
              <a:gd name="T25" fmla="*/ 407 h 408"/>
              <a:gd name="T26" fmla="*/ 461 w 462"/>
              <a:gd name="T27" fmla="*/ 204 h 408"/>
              <a:gd name="T28" fmla="*/ 257 w 462"/>
              <a:gd name="T29" fmla="*/ 0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2" h="408">
                <a:moveTo>
                  <a:pt x="257" y="0"/>
                </a:moveTo>
                <a:lnTo>
                  <a:pt x="257" y="0"/>
                </a:lnTo>
                <a:cubicBezTo>
                  <a:pt x="150" y="0"/>
                  <a:pt x="62" y="88"/>
                  <a:pt x="62" y="195"/>
                </a:cubicBezTo>
                <a:cubicBezTo>
                  <a:pt x="0" y="195"/>
                  <a:pt x="0" y="195"/>
                  <a:pt x="0" y="195"/>
                </a:cubicBezTo>
                <a:cubicBezTo>
                  <a:pt x="89" y="301"/>
                  <a:pt x="89" y="301"/>
                  <a:pt x="89" y="301"/>
                </a:cubicBezTo>
                <a:cubicBezTo>
                  <a:pt x="177" y="195"/>
                  <a:pt x="177" y="195"/>
                  <a:pt x="177" y="195"/>
                </a:cubicBezTo>
                <a:cubicBezTo>
                  <a:pt x="106" y="195"/>
                  <a:pt x="106" y="195"/>
                  <a:pt x="106" y="195"/>
                </a:cubicBezTo>
                <a:cubicBezTo>
                  <a:pt x="115" y="116"/>
                  <a:pt x="177" y="44"/>
                  <a:pt x="257" y="44"/>
                </a:cubicBezTo>
                <a:cubicBezTo>
                  <a:pt x="346" y="44"/>
                  <a:pt x="416" y="116"/>
                  <a:pt x="416" y="204"/>
                </a:cubicBezTo>
                <a:cubicBezTo>
                  <a:pt x="416" y="283"/>
                  <a:pt x="346" y="354"/>
                  <a:pt x="257" y="354"/>
                </a:cubicBezTo>
                <a:cubicBezTo>
                  <a:pt x="231" y="354"/>
                  <a:pt x="195" y="345"/>
                  <a:pt x="169" y="328"/>
                </a:cubicBezTo>
                <a:cubicBezTo>
                  <a:pt x="133" y="363"/>
                  <a:pt x="133" y="363"/>
                  <a:pt x="133" y="363"/>
                </a:cubicBezTo>
                <a:cubicBezTo>
                  <a:pt x="169" y="390"/>
                  <a:pt x="213" y="407"/>
                  <a:pt x="257" y="407"/>
                </a:cubicBezTo>
                <a:cubicBezTo>
                  <a:pt x="372" y="407"/>
                  <a:pt x="461" y="310"/>
                  <a:pt x="461" y="204"/>
                </a:cubicBezTo>
                <a:cubicBezTo>
                  <a:pt x="461" y="88"/>
                  <a:pt x="372" y="0"/>
                  <a:pt x="257" y="0"/>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78" name="Freeform 57"/>
          <p:cNvSpPr>
            <a:spLocks noChangeArrowheads="1"/>
          </p:cNvSpPr>
          <p:nvPr/>
        </p:nvSpPr>
        <p:spPr bwMode="auto">
          <a:xfrm>
            <a:off x="21077238" y="5326063"/>
            <a:ext cx="528637" cy="469900"/>
          </a:xfrm>
          <a:custGeom>
            <a:avLst/>
            <a:gdLst>
              <a:gd name="T0" fmla="*/ 203 w 461"/>
              <a:gd name="T1" fmla="*/ 0 h 409"/>
              <a:gd name="T2" fmla="*/ 203 w 461"/>
              <a:gd name="T3" fmla="*/ 0 h 409"/>
              <a:gd name="T4" fmla="*/ 398 w 461"/>
              <a:gd name="T5" fmla="*/ 204 h 409"/>
              <a:gd name="T6" fmla="*/ 460 w 461"/>
              <a:gd name="T7" fmla="*/ 204 h 409"/>
              <a:gd name="T8" fmla="*/ 372 w 461"/>
              <a:gd name="T9" fmla="*/ 301 h 409"/>
              <a:gd name="T10" fmla="*/ 284 w 461"/>
              <a:gd name="T11" fmla="*/ 204 h 409"/>
              <a:gd name="T12" fmla="*/ 354 w 461"/>
              <a:gd name="T13" fmla="*/ 204 h 409"/>
              <a:gd name="T14" fmla="*/ 203 w 461"/>
              <a:gd name="T15" fmla="*/ 53 h 409"/>
              <a:gd name="T16" fmla="*/ 44 w 461"/>
              <a:gd name="T17" fmla="*/ 204 h 409"/>
              <a:gd name="T18" fmla="*/ 203 w 461"/>
              <a:gd name="T19" fmla="*/ 363 h 409"/>
              <a:gd name="T20" fmla="*/ 292 w 461"/>
              <a:gd name="T21" fmla="*/ 328 h 409"/>
              <a:gd name="T22" fmla="*/ 328 w 461"/>
              <a:gd name="T23" fmla="*/ 363 h 409"/>
              <a:gd name="T24" fmla="*/ 203 w 461"/>
              <a:gd name="T25" fmla="*/ 408 h 409"/>
              <a:gd name="T26" fmla="*/ 0 w 461"/>
              <a:gd name="T27" fmla="*/ 204 h 409"/>
              <a:gd name="T28" fmla="*/ 203 w 461"/>
              <a:gd name="T29" fmla="*/ 0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61" h="409">
                <a:moveTo>
                  <a:pt x="203" y="0"/>
                </a:moveTo>
                <a:lnTo>
                  <a:pt x="203" y="0"/>
                </a:lnTo>
                <a:cubicBezTo>
                  <a:pt x="310" y="0"/>
                  <a:pt x="398" y="89"/>
                  <a:pt x="398" y="204"/>
                </a:cubicBezTo>
                <a:cubicBezTo>
                  <a:pt x="460" y="204"/>
                  <a:pt x="460" y="204"/>
                  <a:pt x="460" y="204"/>
                </a:cubicBezTo>
                <a:cubicBezTo>
                  <a:pt x="372" y="301"/>
                  <a:pt x="372" y="301"/>
                  <a:pt x="372" y="301"/>
                </a:cubicBezTo>
                <a:cubicBezTo>
                  <a:pt x="284" y="204"/>
                  <a:pt x="284" y="204"/>
                  <a:pt x="284" y="204"/>
                </a:cubicBezTo>
                <a:cubicBezTo>
                  <a:pt x="354" y="204"/>
                  <a:pt x="354" y="204"/>
                  <a:pt x="354" y="204"/>
                </a:cubicBezTo>
                <a:cubicBezTo>
                  <a:pt x="345" y="115"/>
                  <a:pt x="284" y="53"/>
                  <a:pt x="203" y="53"/>
                </a:cubicBezTo>
                <a:cubicBezTo>
                  <a:pt x="115" y="53"/>
                  <a:pt x="44" y="124"/>
                  <a:pt x="44" y="204"/>
                </a:cubicBezTo>
                <a:cubicBezTo>
                  <a:pt x="44" y="293"/>
                  <a:pt x="115" y="363"/>
                  <a:pt x="203" y="363"/>
                </a:cubicBezTo>
                <a:cubicBezTo>
                  <a:pt x="230" y="363"/>
                  <a:pt x="266" y="346"/>
                  <a:pt x="292" y="328"/>
                </a:cubicBezTo>
                <a:cubicBezTo>
                  <a:pt x="328" y="363"/>
                  <a:pt x="328" y="363"/>
                  <a:pt x="328" y="363"/>
                </a:cubicBezTo>
                <a:cubicBezTo>
                  <a:pt x="292" y="390"/>
                  <a:pt x="248" y="408"/>
                  <a:pt x="203" y="408"/>
                </a:cubicBezTo>
                <a:cubicBezTo>
                  <a:pt x="88" y="408"/>
                  <a:pt x="0" y="319"/>
                  <a:pt x="0" y="204"/>
                </a:cubicBezTo>
                <a:cubicBezTo>
                  <a:pt x="0" y="97"/>
                  <a:pt x="88" y="0"/>
                  <a:pt x="203" y="0"/>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79" name="Freeform 58"/>
          <p:cNvSpPr>
            <a:spLocks noChangeArrowheads="1"/>
          </p:cNvSpPr>
          <p:nvPr/>
        </p:nvSpPr>
        <p:spPr bwMode="auto">
          <a:xfrm>
            <a:off x="5340350" y="8691563"/>
            <a:ext cx="411163" cy="282575"/>
          </a:xfrm>
          <a:custGeom>
            <a:avLst/>
            <a:gdLst>
              <a:gd name="T0" fmla="*/ 327 w 355"/>
              <a:gd name="T1" fmla="*/ 107 h 249"/>
              <a:gd name="T2" fmla="*/ 327 w 355"/>
              <a:gd name="T3" fmla="*/ 107 h 249"/>
              <a:gd name="T4" fmla="*/ 26 w 355"/>
              <a:gd name="T5" fmla="*/ 107 h 249"/>
              <a:gd name="T6" fmla="*/ 0 w 355"/>
              <a:gd name="T7" fmla="*/ 125 h 249"/>
              <a:gd name="T8" fmla="*/ 26 w 355"/>
              <a:gd name="T9" fmla="*/ 151 h 249"/>
              <a:gd name="T10" fmla="*/ 327 w 355"/>
              <a:gd name="T11" fmla="*/ 151 h 249"/>
              <a:gd name="T12" fmla="*/ 354 w 355"/>
              <a:gd name="T13" fmla="*/ 125 h 249"/>
              <a:gd name="T14" fmla="*/ 327 w 355"/>
              <a:gd name="T15" fmla="*/ 107 h 249"/>
              <a:gd name="T16" fmla="*/ 26 w 355"/>
              <a:gd name="T17" fmla="*/ 54 h 249"/>
              <a:gd name="T18" fmla="*/ 26 w 355"/>
              <a:gd name="T19" fmla="*/ 54 h 249"/>
              <a:gd name="T20" fmla="*/ 327 w 355"/>
              <a:gd name="T21" fmla="*/ 54 h 249"/>
              <a:gd name="T22" fmla="*/ 354 w 355"/>
              <a:gd name="T23" fmla="*/ 27 h 249"/>
              <a:gd name="T24" fmla="*/ 327 w 355"/>
              <a:gd name="T25" fmla="*/ 0 h 249"/>
              <a:gd name="T26" fmla="*/ 26 w 355"/>
              <a:gd name="T27" fmla="*/ 0 h 249"/>
              <a:gd name="T28" fmla="*/ 0 w 355"/>
              <a:gd name="T29" fmla="*/ 27 h 249"/>
              <a:gd name="T30" fmla="*/ 26 w 355"/>
              <a:gd name="T31" fmla="*/ 54 h 249"/>
              <a:gd name="T32" fmla="*/ 327 w 355"/>
              <a:gd name="T33" fmla="*/ 204 h 249"/>
              <a:gd name="T34" fmla="*/ 327 w 355"/>
              <a:gd name="T35" fmla="*/ 204 h 249"/>
              <a:gd name="T36" fmla="*/ 26 w 355"/>
              <a:gd name="T37" fmla="*/ 204 h 249"/>
              <a:gd name="T38" fmla="*/ 0 w 355"/>
              <a:gd name="T39" fmla="*/ 231 h 249"/>
              <a:gd name="T40" fmla="*/ 26 w 355"/>
              <a:gd name="T41" fmla="*/ 248 h 249"/>
              <a:gd name="T42" fmla="*/ 327 w 355"/>
              <a:gd name="T43" fmla="*/ 248 h 249"/>
              <a:gd name="T44" fmla="*/ 354 w 355"/>
              <a:gd name="T45" fmla="*/ 231 h 249"/>
              <a:gd name="T46" fmla="*/ 327 w 355"/>
              <a:gd name="T47" fmla="*/ 204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55" h="249">
                <a:moveTo>
                  <a:pt x="327" y="107"/>
                </a:moveTo>
                <a:lnTo>
                  <a:pt x="327" y="107"/>
                </a:lnTo>
                <a:cubicBezTo>
                  <a:pt x="26" y="107"/>
                  <a:pt x="26" y="107"/>
                  <a:pt x="26" y="107"/>
                </a:cubicBezTo>
                <a:cubicBezTo>
                  <a:pt x="17" y="107"/>
                  <a:pt x="0" y="116"/>
                  <a:pt x="0" y="125"/>
                </a:cubicBezTo>
                <a:cubicBezTo>
                  <a:pt x="0" y="142"/>
                  <a:pt x="17" y="151"/>
                  <a:pt x="26" y="151"/>
                </a:cubicBezTo>
                <a:cubicBezTo>
                  <a:pt x="327" y="151"/>
                  <a:pt x="327" y="151"/>
                  <a:pt x="327" y="151"/>
                </a:cubicBezTo>
                <a:cubicBezTo>
                  <a:pt x="336" y="151"/>
                  <a:pt x="354" y="142"/>
                  <a:pt x="354" y="125"/>
                </a:cubicBezTo>
                <a:cubicBezTo>
                  <a:pt x="354" y="116"/>
                  <a:pt x="336" y="107"/>
                  <a:pt x="327" y="107"/>
                </a:cubicBezTo>
                <a:close/>
                <a:moveTo>
                  <a:pt x="26" y="54"/>
                </a:moveTo>
                <a:lnTo>
                  <a:pt x="26" y="54"/>
                </a:lnTo>
                <a:cubicBezTo>
                  <a:pt x="327" y="54"/>
                  <a:pt x="327" y="54"/>
                  <a:pt x="327" y="54"/>
                </a:cubicBezTo>
                <a:cubicBezTo>
                  <a:pt x="336" y="54"/>
                  <a:pt x="354" y="44"/>
                  <a:pt x="354" y="27"/>
                </a:cubicBezTo>
                <a:cubicBezTo>
                  <a:pt x="354" y="18"/>
                  <a:pt x="336" y="0"/>
                  <a:pt x="327" y="0"/>
                </a:cubicBezTo>
                <a:cubicBezTo>
                  <a:pt x="26" y="0"/>
                  <a:pt x="26" y="0"/>
                  <a:pt x="26" y="0"/>
                </a:cubicBezTo>
                <a:cubicBezTo>
                  <a:pt x="17" y="0"/>
                  <a:pt x="0" y="18"/>
                  <a:pt x="0" y="27"/>
                </a:cubicBezTo>
                <a:cubicBezTo>
                  <a:pt x="0" y="44"/>
                  <a:pt x="17" y="54"/>
                  <a:pt x="26" y="54"/>
                </a:cubicBezTo>
                <a:close/>
                <a:moveTo>
                  <a:pt x="327" y="204"/>
                </a:moveTo>
                <a:lnTo>
                  <a:pt x="327" y="204"/>
                </a:lnTo>
                <a:cubicBezTo>
                  <a:pt x="26" y="204"/>
                  <a:pt x="26" y="204"/>
                  <a:pt x="26" y="204"/>
                </a:cubicBezTo>
                <a:cubicBezTo>
                  <a:pt x="17" y="204"/>
                  <a:pt x="0" y="213"/>
                  <a:pt x="0" y="231"/>
                </a:cubicBezTo>
                <a:cubicBezTo>
                  <a:pt x="0" y="239"/>
                  <a:pt x="17" y="248"/>
                  <a:pt x="26" y="248"/>
                </a:cubicBezTo>
                <a:cubicBezTo>
                  <a:pt x="327" y="248"/>
                  <a:pt x="327" y="248"/>
                  <a:pt x="327" y="248"/>
                </a:cubicBezTo>
                <a:cubicBezTo>
                  <a:pt x="336" y="248"/>
                  <a:pt x="354" y="239"/>
                  <a:pt x="354" y="231"/>
                </a:cubicBezTo>
                <a:cubicBezTo>
                  <a:pt x="354" y="213"/>
                  <a:pt x="336" y="204"/>
                  <a:pt x="327" y="204"/>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80" name="Freeform 59"/>
          <p:cNvSpPr>
            <a:spLocks noChangeArrowheads="1"/>
          </p:cNvSpPr>
          <p:nvPr/>
        </p:nvSpPr>
        <p:spPr bwMode="auto">
          <a:xfrm>
            <a:off x="2987675" y="8691563"/>
            <a:ext cx="571500" cy="282575"/>
          </a:xfrm>
          <a:custGeom>
            <a:avLst/>
            <a:gdLst>
              <a:gd name="T0" fmla="*/ 177 w 497"/>
              <a:gd name="T1" fmla="*/ 107 h 249"/>
              <a:gd name="T2" fmla="*/ 177 w 497"/>
              <a:gd name="T3" fmla="*/ 107 h 249"/>
              <a:gd name="T4" fmla="*/ 26 w 497"/>
              <a:gd name="T5" fmla="*/ 107 h 249"/>
              <a:gd name="T6" fmla="*/ 0 w 497"/>
              <a:gd name="T7" fmla="*/ 125 h 249"/>
              <a:gd name="T8" fmla="*/ 26 w 497"/>
              <a:gd name="T9" fmla="*/ 151 h 249"/>
              <a:gd name="T10" fmla="*/ 177 w 497"/>
              <a:gd name="T11" fmla="*/ 151 h 249"/>
              <a:gd name="T12" fmla="*/ 195 w 497"/>
              <a:gd name="T13" fmla="*/ 125 h 249"/>
              <a:gd name="T14" fmla="*/ 177 w 497"/>
              <a:gd name="T15" fmla="*/ 107 h 249"/>
              <a:gd name="T16" fmla="*/ 177 w 497"/>
              <a:gd name="T17" fmla="*/ 204 h 249"/>
              <a:gd name="T18" fmla="*/ 177 w 497"/>
              <a:gd name="T19" fmla="*/ 204 h 249"/>
              <a:gd name="T20" fmla="*/ 26 w 497"/>
              <a:gd name="T21" fmla="*/ 204 h 249"/>
              <a:gd name="T22" fmla="*/ 0 w 497"/>
              <a:gd name="T23" fmla="*/ 231 h 249"/>
              <a:gd name="T24" fmla="*/ 26 w 497"/>
              <a:gd name="T25" fmla="*/ 248 h 249"/>
              <a:gd name="T26" fmla="*/ 177 w 497"/>
              <a:gd name="T27" fmla="*/ 248 h 249"/>
              <a:gd name="T28" fmla="*/ 195 w 497"/>
              <a:gd name="T29" fmla="*/ 231 h 249"/>
              <a:gd name="T30" fmla="*/ 177 w 497"/>
              <a:gd name="T31" fmla="*/ 204 h 249"/>
              <a:gd name="T32" fmla="*/ 479 w 497"/>
              <a:gd name="T33" fmla="*/ 107 h 249"/>
              <a:gd name="T34" fmla="*/ 479 w 497"/>
              <a:gd name="T35" fmla="*/ 107 h 249"/>
              <a:gd name="T36" fmla="*/ 398 w 497"/>
              <a:gd name="T37" fmla="*/ 107 h 249"/>
              <a:gd name="T38" fmla="*/ 398 w 497"/>
              <a:gd name="T39" fmla="*/ 18 h 249"/>
              <a:gd name="T40" fmla="*/ 372 w 497"/>
              <a:gd name="T41" fmla="*/ 0 h 249"/>
              <a:gd name="T42" fmla="*/ 345 w 497"/>
              <a:gd name="T43" fmla="*/ 18 h 249"/>
              <a:gd name="T44" fmla="*/ 345 w 497"/>
              <a:gd name="T45" fmla="*/ 107 h 249"/>
              <a:gd name="T46" fmla="*/ 266 w 497"/>
              <a:gd name="T47" fmla="*/ 107 h 249"/>
              <a:gd name="T48" fmla="*/ 248 w 497"/>
              <a:gd name="T49" fmla="*/ 125 h 249"/>
              <a:gd name="T50" fmla="*/ 266 w 497"/>
              <a:gd name="T51" fmla="*/ 151 h 249"/>
              <a:gd name="T52" fmla="*/ 345 w 497"/>
              <a:gd name="T53" fmla="*/ 151 h 249"/>
              <a:gd name="T54" fmla="*/ 345 w 497"/>
              <a:gd name="T55" fmla="*/ 239 h 249"/>
              <a:gd name="T56" fmla="*/ 372 w 497"/>
              <a:gd name="T57" fmla="*/ 248 h 249"/>
              <a:gd name="T58" fmla="*/ 398 w 497"/>
              <a:gd name="T59" fmla="*/ 239 h 249"/>
              <a:gd name="T60" fmla="*/ 398 w 497"/>
              <a:gd name="T61" fmla="*/ 151 h 249"/>
              <a:gd name="T62" fmla="*/ 479 w 497"/>
              <a:gd name="T63" fmla="*/ 151 h 249"/>
              <a:gd name="T64" fmla="*/ 496 w 497"/>
              <a:gd name="T65" fmla="*/ 125 h 249"/>
              <a:gd name="T66" fmla="*/ 479 w 497"/>
              <a:gd name="T67" fmla="*/ 107 h 249"/>
              <a:gd name="T68" fmla="*/ 177 w 497"/>
              <a:gd name="T69" fmla="*/ 0 h 249"/>
              <a:gd name="T70" fmla="*/ 177 w 497"/>
              <a:gd name="T71" fmla="*/ 0 h 249"/>
              <a:gd name="T72" fmla="*/ 26 w 497"/>
              <a:gd name="T73" fmla="*/ 0 h 249"/>
              <a:gd name="T74" fmla="*/ 0 w 497"/>
              <a:gd name="T75" fmla="*/ 27 h 249"/>
              <a:gd name="T76" fmla="*/ 26 w 497"/>
              <a:gd name="T77" fmla="*/ 54 h 249"/>
              <a:gd name="T78" fmla="*/ 177 w 497"/>
              <a:gd name="T79" fmla="*/ 54 h 249"/>
              <a:gd name="T80" fmla="*/ 195 w 497"/>
              <a:gd name="T81" fmla="*/ 27 h 249"/>
              <a:gd name="T82" fmla="*/ 177 w 497"/>
              <a:gd name="T83" fmla="*/ 0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7" h="249">
                <a:moveTo>
                  <a:pt x="177" y="107"/>
                </a:moveTo>
                <a:lnTo>
                  <a:pt x="177" y="107"/>
                </a:lnTo>
                <a:cubicBezTo>
                  <a:pt x="26" y="107"/>
                  <a:pt x="26" y="107"/>
                  <a:pt x="26" y="107"/>
                </a:cubicBezTo>
                <a:cubicBezTo>
                  <a:pt x="9" y="107"/>
                  <a:pt x="0" y="116"/>
                  <a:pt x="0" y="125"/>
                </a:cubicBezTo>
                <a:cubicBezTo>
                  <a:pt x="0" y="142"/>
                  <a:pt x="9" y="151"/>
                  <a:pt x="26" y="151"/>
                </a:cubicBezTo>
                <a:cubicBezTo>
                  <a:pt x="177" y="151"/>
                  <a:pt x="177" y="151"/>
                  <a:pt x="177" y="151"/>
                </a:cubicBezTo>
                <a:cubicBezTo>
                  <a:pt x="186" y="151"/>
                  <a:pt x="195" y="142"/>
                  <a:pt x="195" y="125"/>
                </a:cubicBezTo>
                <a:cubicBezTo>
                  <a:pt x="195" y="116"/>
                  <a:pt x="186" y="107"/>
                  <a:pt x="177" y="107"/>
                </a:cubicBezTo>
                <a:close/>
                <a:moveTo>
                  <a:pt x="177" y="204"/>
                </a:moveTo>
                <a:lnTo>
                  <a:pt x="177" y="204"/>
                </a:lnTo>
                <a:cubicBezTo>
                  <a:pt x="26" y="204"/>
                  <a:pt x="26" y="204"/>
                  <a:pt x="26" y="204"/>
                </a:cubicBezTo>
                <a:cubicBezTo>
                  <a:pt x="9" y="204"/>
                  <a:pt x="0" y="213"/>
                  <a:pt x="0" y="231"/>
                </a:cubicBezTo>
                <a:cubicBezTo>
                  <a:pt x="0" y="239"/>
                  <a:pt x="9" y="248"/>
                  <a:pt x="26" y="248"/>
                </a:cubicBezTo>
                <a:cubicBezTo>
                  <a:pt x="177" y="248"/>
                  <a:pt x="177" y="248"/>
                  <a:pt x="177" y="248"/>
                </a:cubicBezTo>
                <a:cubicBezTo>
                  <a:pt x="186" y="248"/>
                  <a:pt x="195" y="239"/>
                  <a:pt x="195" y="231"/>
                </a:cubicBezTo>
                <a:cubicBezTo>
                  <a:pt x="195" y="213"/>
                  <a:pt x="186" y="204"/>
                  <a:pt x="177" y="204"/>
                </a:cubicBezTo>
                <a:close/>
                <a:moveTo>
                  <a:pt x="479" y="107"/>
                </a:moveTo>
                <a:lnTo>
                  <a:pt x="479" y="107"/>
                </a:lnTo>
                <a:cubicBezTo>
                  <a:pt x="398" y="107"/>
                  <a:pt x="398" y="107"/>
                  <a:pt x="398" y="107"/>
                </a:cubicBezTo>
                <a:cubicBezTo>
                  <a:pt x="398" y="18"/>
                  <a:pt x="398" y="18"/>
                  <a:pt x="398" y="18"/>
                </a:cubicBezTo>
                <a:cubicBezTo>
                  <a:pt x="398" y="0"/>
                  <a:pt x="389" y="0"/>
                  <a:pt x="372" y="0"/>
                </a:cubicBezTo>
                <a:cubicBezTo>
                  <a:pt x="354" y="0"/>
                  <a:pt x="345" y="0"/>
                  <a:pt x="345" y="18"/>
                </a:cubicBezTo>
                <a:cubicBezTo>
                  <a:pt x="345" y="107"/>
                  <a:pt x="345" y="107"/>
                  <a:pt x="345" y="107"/>
                </a:cubicBezTo>
                <a:cubicBezTo>
                  <a:pt x="266" y="107"/>
                  <a:pt x="266" y="107"/>
                  <a:pt x="266" y="107"/>
                </a:cubicBezTo>
                <a:cubicBezTo>
                  <a:pt x="248" y="107"/>
                  <a:pt x="248" y="116"/>
                  <a:pt x="248" y="125"/>
                </a:cubicBezTo>
                <a:cubicBezTo>
                  <a:pt x="248" y="142"/>
                  <a:pt x="248" y="151"/>
                  <a:pt x="266" y="151"/>
                </a:cubicBezTo>
                <a:cubicBezTo>
                  <a:pt x="345" y="151"/>
                  <a:pt x="345" y="151"/>
                  <a:pt x="345" y="151"/>
                </a:cubicBezTo>
                <a:cubicBezTo>
                  <a:pt x="345" y="239"/>
                  <a:pt x="345" y="239"/>
                  <a:pt x="345" y="239"/>
                </a:cubicBezTo>
                <a:cubicBezTo>
                  <a:pt x="345" y="248"/>
                  <a:pt x="354" y="248"/>
                  <a:pt x="372" y="248"/>
                </a:cubicBezTo>
                <a:cubicBezTo>
                  <a:pt x="389" y="248"/>
                  <a:pt x="398" y="248"/>
                  <a:pt x="398" y="239"/>
                </a:cubicBezTo>
                <a:cubicBezTo>
                  <a:pt x="398" y="151"/>
                  <a:pt x="398" y="151"/>
                  <a:pt x="398" y="151"/>
                </a:cubicBezTo>
                <a:cubicBezTo>
                  <a:pt x="479" y="151"/>
                  <a:pt x="479" y="151"/>
                  <a:pt x="479" y="151"/>
                </a:cubicBezTo>
                <a:cubicBezTo>
                  <a:pt x="496" y="151"/>
                  <a:pt x="496" y="142"/>
                  <a:pt x="496" y="125"/>
                </a:cubicBezTo>
                <a:cubicBezTo>
                  <a:pt x="496" y="116"/>
                  <a:pt x="496" y="107"/>
                  <a:pt x="479" y="107"/>
                </a:cubicBezTo>
                <a:close/>
                <a:moveTo>
                  <a:pt x="177" y="0"/>
                </a:moveTo>
                <a:lnTo>
                  <a:pt x="177" y="0"/>
                </a:lnTo>
                <a:cubicBezTo>
                  <a:pt x="26" y="0"/>
                  <a:pt x="26" y="0"/>
                  <a:pt x="26" y="0"/>
                </a:cubicBezTo>
                <a:cubicBezTo>
                  <a:pt x="9" y="0"/>
                  <a:pt x="0" y="18"/>
                  <a:pt x="0" y="27"/>
                </a:cubicBezTo>
                <a:cubicBezTo>
                  <a:pt x="0" y="44"/>
                  <a:pt x="9" y="54"/>
                  <a:pt x="26" y="54"/>
                </a:cubicBezTo>
                <a:cubicBezTo>
                  <a:pt x="177" y="54"/>
                  <a:pt x="177" y="54"/>
                  <a:pt x="177" y="54"/>
                </a:cubicBezTo>
                <a:cubicBezTo>
                  <a:pt x="186" y="54"/>
                  <a:pt x="195" y="44"/>
                  <a:pt x="195" y="27"/>
                </a:cubicBezTo>
                <a:cubicBezTo>
                  <a:pt x="195" y="18"/>
                  <a:pt x="186" y="0"/>
                  <a:pt x="177" y="0"/>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81" name="Freeform 60"/>
          <p:cNvSpPr>
            <a:spLocks noChangeArrowheads="1"/>
          </p:cNvSpPr>
          <p:nvPr/>
        </p:nvSpPr>
        <p:spPr bwMode="auto">
          <a:xfrm>
            <a:off x="4237038" y="8669338"/>
            <a:ext cx="346075" cy="334962"/>
          </a:xfrm>
          <a:custGeom>
            <a:avLst/>
            <a:gdLst>
              <a:gd name="T0" fmla="*/ 89 w 303"/>
              <a:gd name="T1" fmla="*/ 0 h 293"/>
              <a:gd name="T2" fmla="*/ 89 w 303"/>
              <a:gd name="T3" fmla="*/ 0 h 293"/>
              <a:gd name="T4" fmla="*/ 45 w 303"/>
              <a:gd name="T5" fmla="*/ 0 h 293"/>
              <a:gd name="T6" fmla="*/ 0 w 303"/>
              <a:gd name="T7" fmla="*/ 35 h 293"/>
              <a:gd name="T8" fmla="*/ 0 w 303"/>
              <a:gd name="T9" fmla="*/ 80 h 293"/>
              <a:gd name="T10" fmla="*/ 45 w 303"/>
              <a:gd name="T11" fmla="*/ 124 h 293"/>
              <a:gd name="T12" fmla="*/ 89 w 303"/>
              <a:gd name="T13" fmla="*/ 124 h 293"/>
              <a:gd name="T14" fmla="*/ 125 w 303"/>
              <a:gd name="T15" fmla="*/ 80 h 293"/>
              <a:gd name="T16" fmla="*/ 125 w 303"/>
              <a:gd name="T17" fmla="*/ 35 h 293"/>
              <a:gd name="T18" fmla="*/ 89 w 303"/>
              <a:gd name="T19" fmla="*/ 0 h 293"/>
              <a:gd name="T20" fmla="*/ 257 w 303"/>
              <a:gd name="T21" fmla="*/ 0 h 293"/>
              <a:gd name="T22" fmla="*/ 257 w 303"/>
              <a:gd name="T23" fmla="*/ 0 h 293"/>
              <a:gd name="T24" fmla="*/ 213 w 303"/>
              <a:gd name="T25" fmla="*/ 0 h 293"/>
              <a:gd name="T26" fmla="*/ 178 w 303"/>
              <a:gd name="T27" fmla="*/ 35 h 293"/>
              <a:gd name="T28" fmla="*/ 178 w 303"/>
              <a:gd name="T29" fmla="*/ 80 h 293"/>
              <a:gd name="T30" fmla="*/ 213 w 303"/>
              <a:gd name="T31" fmla="*/ 124 h 293"/>
              <a:gd name="T32" fmla="*/ 257 w 303"/>
              <a:gd name="T33" fmla="*/ 124 h 293"/>
              <a:gd name="T34" fmla="*/ 302 w 303"/>
              <a:gd name="T35" fmla="*/ 80 h 293"/>
              <a:gd name="T36" fmla="*/ 302 w 303"/>
              <a:gd name="T37" fmla="*/ 35 h 293"/>
              <a:gd name="T38" fmla="*/ 257 w 303"/>
              <a:gd name="T39" fmla="*/ 0 h 293"/>
              <a:gd name="T40" fmla="*/ 89 w 303"/>
              <a:gd name="T41" fmla="*/ 168 h 293"/>
              <a:gd name="T42" fmla="*/ 89 w 303"/>
              <a:gd name="T43" fmla="*/ 168 h 293"/>
              <a:gd name="T44" fmla="*/ 45 w 303"/>
              <a:gd name="T45" fmla="*/ 168 h 293"/>
              <a:gd name="T46" fmla="*/ 0 w 303"/>
              <a:gd name="T47" fmla="*/ 212 h 293"/>
              <a:gd name="T48" fmla="*/ 0 w 303"/>
              <a:gd name="T49" fmla="*/ 256 h 293"/>
              <a:gd name="T50" fmla="*/ 45 w 303"/>
              <a:gd name="T51" fmla="*/ 292 h 293"/>
              <a:gd name="T52" fmla="*/ 89 w 303"/>
              <a:gd name="T53" fmla="*/ 292 h 293"/>
              <a:gd name="T54" fmla="*/ 125 w 303"/>
              <a:gd name="T55" fmla="*/ 256 h 293"/>
              <a:gd name="T56" fmla="*/ 125 w 303"/>
              <a:gd name="T57" fmla="*/ 212 h 293"/>
              <a:gd name="T58" fmla="*/ 89 w 303"/>
              <a:gd name="T59" fmla="*/ 168 h 293"/>
              <a:gd name="T60" fmla="*/ 257 w 303"/>
              <a:gd name="T61" fmla="*/ 168 h 293"/>
              <a:gd name="T62" fmla="*/ 257 w 303"/>
              <a:gd name="T63" fmla="*/ 168 h 293"/>
              <a:gd name="T64" fmla="*/ 213 w 303"/>
              <a:gd name="T65" fmla="*/ 168 h 293"/>
              <a:gd name="T66" fmla="*/ 178 w 303"/>
              <a:gd name="T67" fmla="*/ 212 h 293"/>
              <a:gd name="T68" fmla="*/ 178 w 303"/>
              <a:gd name="T69" fmla="*/ 256 h 293"/>
              <a:gd name="T70" fmla="*/ 213 w 303"/>
              <a:gd name="T71" fmla="*/ 292 h 293"/>
              <a:gd name="T72" fmla="*/ 257 w 303"/>
              <a:gd name="T73" fmla="*/ 292 h 293"/>
              <a:gd name="T74" fmla="*/ 302 w 303"/>
              <a:gd name="T75" fmla="*/ 256 h 293"/>
              <a:gd name="T76" fmla="*/ 302 w 303"/>
              <a:gd name="T77" fmla="*/ 212 h 293"/>
              <a:gd name="T78" fmla="*/ 257 w 303"/>
              <a:gd name="T79" fmla="*/ 168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03" h="293">
                <a:moveTo>
                  <a:pt x="89" y="0"/>
                </a:moveTo>
                <a:lnTo>
                  <a:pt x="89" y="0"/>
                </a:lnTo>
                <a:cubicBezTo>
                  <a:pt x="45" y="0"/>
                  <a:pt x="45" y="0"/>
                  <a:pt x="45" y="0"/>
                </a:cubicBezTo>
                <a:cubicBezTo>
                  <a:pt x="19" y="0"/>
                  <a:pt x="0" y="8"/>
                  <a:pt x="0" y="35"/>
                </a:cubicBezTo>
                <a:cubicBezTo>
                  <a:pt x="0" y="80"/>
                  <a:pt x="0" y="80"/>
                  <a:pt x="0" y="80"/>
                </a:cubicBezTo>
                <a:cubicBezTo>
                  <a:pt x="0" y="106"/>
                  <a:pt x="19" y="124"/>
                  <a:pt x="45" y="124"/>
                </a:cubicBezTo>
                <a:cubicBezTo>
                  <a:pt x="89" y="124"/>
                  <a:pt x="89" y="124"/>
                  <a:pt x="89" y="124"/>
                </a:cubicBezTo>
                <a:cubicBezTo>
                  <a:pt x="116" y="124"/>
                  <a:pt x="125" y="106"/>
                  <a:pt x="125" y="80"/>
                </a:cubicBezTo>
                <a:cubicBezTo>
                  <a:pt x="125" y="35"/>
                  <a:pt x="125" y="35"/>
                  <a:pt x="125" y="35"/>
                </a:cubicBezTo>
                <a:cubicBezTo>
                  <a:pt x="125" y="8"/>
                  <a:pt x="116" y="0"/>
                  <a:pt x="89" y="0"/>
                </a:cubicBezTo>
                <a:close/>
                <a:moveTo>
                  <a:pt x="257" y="0"/>
                </a:moveTo>
                <a:lnTo>
                  <a:pt x="257" y="0"/>
                </a:lnTo>
                <a:cubicBezTo>
                  <a:pt x="213" y="0"/>
                  <a:pt x="213" y="0"/>
                  <a:pt x="213" y="0"/>
                </a:cubicBezTo>
                <a:cubicBezTo>
                  <a:pt x="187" y="0"/>
                  <a:pt x="178" y="8"/>
                  <a:pt x="178" y="35"/>
                </a:cubicBezTo>
                <a:cubicBezTo>
                  <a:pt x="178" y="80"/>
                  <a:pt x="178" y="80"/>
                  <a:pt x="178" y="80"/>
                </a:cubicBezTo>
                <a:cubicBezTo>
                  <a:pt x="178" y="106"/>
                  <a:pt x="187" y="124"/>
                  <a:pt x="213" y="124"/>
                </a:cubicBezTo>
                <a:cubicBezTo>
                  <a:pt x="257" y="124"/>
                  <a:pt x="257" y="124"/>
                  <a:pt x="257" y="124"/>
                </a:cubicBezTo>
                <a:cubicBezTo>
                  <a:pt x="284" y="124"/>
                  <a:pt x="302" y="106"/>
                  <a:pt x="302" y="80"/>
                </a:cubicBezTo>
                <a:cubicBezTo>
                  <a:pt x="302" y="35"/>
                  <a:pt x="302" y="35"/>
                  <a:pt x="302" y="35"/>
                </a:cubicBezTo>
                <a:cubicBezTo>
                  <a:pt x="302" y="8"/>
                  <a:pt x="284" y="0"/>
                  <a:pt x="257" y="0"/>
                </a:cubicBezTo>
                <a:close/>
                <a:moveTo>
                  <a:pt x="89" y="168"/>
                </a:moveTo>
                <a:lnTo>
                  <a:pt x="89" y="168"/>
                </a:lnTo>
                <a:cubicBezTo>
                  <a:pt x="45" y="168"/>
                  <a:pt x="45" y="168"/>
                  <a:pt x="45" y="168"/>
                </a:cubicBezTo>
                <a:cubicBezTo>
                  <a:pt x="19" y="168"/>
                  <a:pt x="0" y="186"/>
                  <a:pt x="0" y="212"/>
                </a:cubicBezTo>
                <a:cubicBezTo>
                  <a:pt x="0" y="256"/>
                  <a:pt x="0" y="256"/>
                  <a:pt x="0" y="256"/>
                </a:cubicBezTo>
                <a:cubicBezTo>
                  <a:pt x="0" y="283"/>
                  <a:pt x="19" y="292"/>
                  <a:pt x="45" y="292"/>
                </a:cubicBezTo>
                <a:cubicBezTo>
                  <a:pt x="89" y="292"/>
                  <a:pt x="89" y="292"/>
                  <a:pt x="89" y="292"/>
                </a:cubicBezTo>
                <a:cubicBezTo>
                  <a:pt x="116" y="292"/>
                  <a:pt x="125" y="283"/>
                  <a:pt x="125" y="256"/>
                </a:cubicBezTo>
                <a:cubicBezTo>
                  <a:pt x="125" y="212"/>
                  <a:pt x="125" y="212"/>
                  <a:pt x="125" y="212"/>
                </a:cubicBezTo>
                <a:cubicBezTo>
                  <a:pt x="125" y="186"/>
                  <a:pt x="116" y="168"/>
                  <a:pt x="89" y="168"/>
                </a:cubicBezTo>
                <a:close/>
                <a:moveTo>
                  <a:pt x="257" y="168"/>
                </a:moveTo>
                <a:lnTo>
                  <a:pt x="257" y="168"/>
                </a:lnTo>
                <a:cubicBezTo>
                  <a:pt x="213" y="168"/>
                  <a:pt x="213" y="168"/>
                  <a:pt x="213" y="168"/>
                </a:cubicBezTo>
                <a:cubicBezTo>
                  <a:pt x="187" y="168"/>
                  <a:pt x="178" y="186"/>
                  <a:pt x="178" y="212"/>
                </a:cubicBezTo>
                <a:cubicBezTo>
                  <a:pt x="178" y="256"/>
                  <a:pt x="178" y="256"/>
                  <a:pt x="178" y="256"/>
                </a:cubicBezTo>
                <a:cubicBezTo>
                  <a:pt x="178" y="283"/>
                  <a:pt x="187" y="292"/>
                  <a:pt x="213" y="292"/>
                </a:cubicBezTo>
                <a:cubicBezTo>
                  <a:pt x="257" y="292"/>
                  <a:pt x="257" y="292"/>
                  <a:pt x="257" y="292"/>
                </a:cubicBezTo>
                <a:cubicBezTo>
                  <a:pt x="284" y="292"/>
                  <a:pt x="302" y="283"/>
                  <a:pt x="302" y="256"/>
                </a:cubicBezTo>
                <a:cubicBezTo>
                  <a:pt x="302" y="212"/>
                  <a:pt x="302" y="212"/>
                  <a:pt x="302" y="212"/>
                </a:cubicBezTo>
                <a:cubicBezTo>
                  <a:pt x="302" y="186"/>
                  <a:pt x="284" y="168"/>
                  <a:pt x="257" y="168"/>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83" name="Freeform 98"/>
          <p:cNvSpPr>
            <a:spLocks noChangeArrowheads="1"/>
          </p:cNvSpPr>
          <p:nvPr/>
        </p:nvSpPr>
        <p:spPr bwMode="auto">
          <a:xfrm>
            <a:off x="6378575" y="8648700"/>
            <a:ext cx="485775" cy="274638"/>
          </a:xfrm>
          <a:custGeom>
            <a:avLst/>
            <a:gdLst>
              <a:gd name="T0" fmla="*/ 97 w 427"/>
              <a:gd name="T1" fmla="*/ 116 h 240"/>
              <a:gd name="T2" fmla="*/ 97 w 427"/>
              <a:gd name="T3" fmla="*/ 116 h 240"/>
              <a:gd name="T4" fmla="*/ 355 w 427"/>
              <a:gd name="T5" fmla="*/ 116 h 240"/>
              <a:gd name="T6" fmla="*/ 355 w 427"/>
              <a:gd name="T7" fmla="*/ 239 h 240"/>
              <a:gd name="T8" fmla="*/ 426 w 427"/>
              <a:gd name="T9" fmla="*/ 239 h 240"/>
              <a:gd name="T10" fmla="*/ 426 w 427"/>
              <a:gd name="T11" fmla="*/ 98 h 240"/>
              <a:gd name="T12" fmla="*/ 372 w 427"/>
              <a:gd name="T13" fmla="*/ 45 h 240"/>
              <a:gd name="T14" fmla="*/ 97 w 427"/>
              <a:gd name="T15" fmla="*/ 45 h 240"/>
              <a:gd name="T16" fmla="*/ 97 w 427"/>
              <a:gd name="T17" fmla="*/ 0 h 240"/>
              <a:gd name="T18" fmla="*/ 0 w 427"/>
              <a:gd name="T19" fmla="*/ 80 h 240"/>
              <a:gd name="T20" fmla="*/ 97 w 427"/>
              <a:gd name="T21" fmla="*/ 160 h 240"/>
              <a:gd name="T22" fmla="*/ 97 w 427"/>
              <a:gd name="T23" fmla="*/ 116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7" h="240">
                <a:moveTo>
                  <a:pt x="97" y="116"/>
                </a:moveTo>
                <a:lnTo>
                  <a:pt x="97" y="116"/>
                </a:lnTo>
                <a:cubicBezTo>
                  <a:pt x="355" y="116"/>
                  <a:pt x="355" y="116"/>
                  <a:pt x="355" y="116"/>
                </a:cubicBezTo>
                <a:cubicBezTo>
                  <a:pt x="355" y="239"/>
                  <a:pt x="355" y="239"/>
                  <a:pt x="355" y="239"/>
                </a:cubicBezTo>
                <a:cubicBezTo>
                  <a:pt x="426" y="239"/>
                  <a:pt x="426" y="239"/>
                  <a:pt x="426" y="239"/>
                </a:cubicBezTo>
                <a:cubicBezTo>
                  <a:pt x="426" y="98"/>
                  <a:pt x="426" y="98"/>
                  <a:pt x="426" y="98"/>
                </a:cubicBezTo>
                <a:cubicBezTo>
                  <a:pt x="426" y="71"/>
                  <a:pt x="400" y="45"/>
                  <a:pt x="372" y="45"/>
                </a:cubicBezTo>
                <a:cubicBezTo>
                  <a:pt x="97" y="45"/>
                  <a:pt x="97" y="45"/>
                  <a:pt x="97" y="45"/>
                </a:cubicBezTo>
                <a:cubicBezTo>
                  <a:pt x="97" y="0"/>
                  <a:pt x="97" y="0"/>
                  <a:pt x="97" y="0"/>
                </a:cubicBezTo>
                <a:cubicBezTo>
                  <a:pt x="0" y="80"/>
                  <a:pt x="0" y="80"/>
                  <a:pt x="0" y="80"/>
                </a:cubicBezTo>
                <a:cubicBezTo>
                  <a:pt x="97" y="160"/>
                  <a:pt x="97" y="160"/>
                  <a:pt x="97" y="160"/>
                </a:cubicBezTo>
                <a:lnTo>
                  <a:pt x="97" y="116"/>
                </a:ln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84" name="Freeform 113"/>
          <p:cNvSpPr>
            <a:spLocks noChangeArrowheads="1"/>
          </p:cNvSpPr>
          <p:nvPr/>
        </p:nvSpPr>
        <p:spPr bwMode="auto">
          <a:xfrm>
            <a:off x="1933575" y="8691563"/>
            <a:ext cx="411163" cy="282575"/>
          </a:xfrm>
          <a:custGeom>
            <a:avLst/>
            <a:gdLst>
              <a:gd name="T0" fmla="*/ 53 w 355"/>
              <a:gd name="T1" fmla="*/ 204 h 249"/>
              <a:gd name="T2" fmla="*/ 53 w 355"/>
              <a:gd name="T3" fmla="*/ 204 h 249"/>
              <a:gd name="T4" fmla="*/ 27 w 355"/>
              <a:gd name="T5" fmla="*/ 204 h 249"/>
              <a:gd name="T6" fmla="*/ 0 w 355"/>
              <a:gd name="T7" fmla="*/ 231 h 249"/>
              <a:gd name="T8" fmla="*/ 27 w 355"/>
              <a:gd name="T9" fmla="*/ 248 h 249"/>
              <a:gd name="T10" fmla="*/ 53 w 355"/>
              <a:gd name="T11" fmla="*/ 248 h 249"/>
              <a:gd name="T12" fmla="*/ 80 w 355"/>
              <a:gd name="T13" fmla="*/ 231 h 249"/>
              <a:gd name="T14" fmla="*/ 53 w 355"/>
              <a:gd name="T15" fmla="*/ 204 h 249"/>
              <a:gd name="T16" fmla="*/ 53 w 355"/>
              <a:gd name="T17" fmla="*/ 107 h 249"/>
              <a:gd name="T18" fmla="*/ 53 w 355"/>
              <a:gd name="T19" fmla="*/ 107 h 249"/>
              <a:gd name="T20" fmla="*/ 27 w 355"/>
              <a:gd name="T21" fmla="*/ 107 h 249"/>
              <a:gd name="T22" fmla="*/ 0 w 355"/>
              <a:gd name="T23" fmla="*/ 125 h 249"/>
              <a:gd name="T24" fmla="*/ 27 w 355"/>
              <a:gd name="T25" fmla="*/ 151 h 249"/>
              <a:gd name="T26" fmla="*/ 53 w 355"/>
              <a:gd name="T27" fmla="*/ 151 h 249"/>
              <a:gd name="T28" fmla="*/ 80 w 355"/>
              <a:gd name="T29" fmla="*/ 125 h 249"/>
              <a:gd name="T30" fmla="*/ 53 w 355"/>
              <a:gd name="T31" fmla="*/ 107 h 249"/>
              <a:gd name="T32" fmla="*/ 53 w 355"/>
              <a:gd name="T33" fmla="*/ 0 h 249"/>
              <a:gd name="T34" fmla="*/ 53 w 355"/>
              <a:gd name="T35" fmla="*/ 0 h 249"/>
              <a:gd name="T36" fmla="*/ 27 w 355"/>
              <a:gd name="T37" fmla="*/ 0 h 249"/>
              <a:gd name="T38" fmla="*/ 0 w 355"/>
              <a:gd name="T39" fmla="*/ 27 h 249"/>
              <a:gd name="T40" fmla="*/ 27 w 355"/>
              <a:gd name="T41" fmla="*/ 54 h 249"/>
              <a:gd name="T42" fmla="*/ 53 w 355"/>
              <a:gd name="T43" fmla="*/ 54 h 249"/>
              <a:gd name="T44" fmla="*/ 80 w 355"/>
              <a:gd name="T45" fmla="*/ 27 h 249"/>
              <a:gd name="T46" fmla="*/ 53 w 355"/>
              <a:gd name="T47" fmla="*/ 0 h 249"/>
              <a:gd name="T48" fmla="*/ 151 w 355"/>
              <a:gd name="T49" fmla="*/ 54 h 249"/>
              <a:gd name="T50" fmla="*/ 151 w 355"/>
              <a:gd name="T51" fmla="*/ 54 h 249"/>
              <a:gd name="T52" fmla="*/ 328 w 355"/>
              <a:gd name="T53" fmla="*/ 54 h 249"/>
              <a:gd name="T54" fmla="*/ 354 w 355"/>
              <a:gd name="T55" fmla="*/ 27 h 249"/>
              <a:gd name="T56" fmla="*/ 328 w 355"/>
              <a:gd name="T57" fmla="*/ 0 h 249"/>
              <a:gd name="T58" fmla="*/ 151 w 355"/>
              <a:gd name="T59" fmla="*/ 0 h 249"/>
              <a:gd name="T60" fmla="*/ 124 w 355"/>
              <a:gd name="T61" fmla="*/ 27 h 249"/>
              <a:gd name="T62" fmla="*/ 151 w 355"/>
              <a:gd name="T63" fmla="*/ 54 h 249"/>
              <a:gd name="T64" fmla="*/ 328 w 355"/>
              <a:gd name="T65" fmla="*/ 107 h 249"/>
              <a:gd name="T66" fmla="*/ 328 w 355"/>
              <a:gd name="T67" fmla="*/ 107 h 249"/>
              <a:gd name="T68" fmla="*/ 151 w 355"/>
              <a:gd name="T69" fmla="*/ 107 h 249"/>
              <a:gd name="T70" fmla="*/ 124 w 355"/>
              <a:gd name="T71" fmla="*/ 125 h 249"/>
              <a:gd name="T72" fmla="*/ 151 w 355"/>
              <a:gd name="T73" fmla="*/ 151 h 249"/>
              <a:gd name="T74" fmla="*/ 328 w 355"/>
              <a:gd name="T75" fmla="*/ 151 h 249"/>
              <a:gd name="T76" fmla="*/ 354 w 355"/>
              <a:gd name="T77" fmla="*/ 125 h 249"/>
              <a:gd name="T78" fmla="*/ 328 w 355"/>
              <a:gd name="T79" fmla="*/ 107 h 249"/>
              <a:gd name="T80" fmla="*/ 328 w 355"/>
              <a:gd name="T81" fmla="*/ 204 h 249"/>
              <a:gd name="T82" fmla="*/ 328 w 355"/>
              <a:gd name="T83" fmla="*/ 204 h 249"/>
              <a:gd name="T84" fmla="*/ 151 w 355"/>
              <a:gd name="T85" fmla="*/ 204 h 249"/>
              <a:gd name="T86" fmla="*/ 124 w 355"/>
              <a:gd name="T87" fmla="*/ 231 h 249"/>
              <a:gd name="T88" fmla="*/ 151 w 355"/>
              <a:gd name="T89" fmla="*/ 248 h 249"/>
              <a:gd name="T90" fmla="*/ 328 w 355"/>
              <a:gd name="T91" fmla="*/ 248 h 249"/>
              <a:gd name="T92" fmla="*/ 354 w 355"/>
              <a:gd name="T93" fmla="*/ 231 h 249"/>
              <a:gd name="T94" fmla="*/ 328 w 355"/>
              <a:gd name="T95" fmla="*/ 204 h 2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5" h="249">
                <a:moveTo>
                  <a:pt x="53" y="204"/>
                </a:moveTo>
                <a:lnTo>
                  <a:pt x="53" y="204"/>
                </a:lnTo>
                <a:cubicBezTo>
                  <a:pt x="27" y="204"/>
                  <a:pt x="27" y="204"/>
                  <a:pt x="27" y="204"/>
                </a:cubicBezTo>
                <a:cubicBezTo>
                  <a:pt x="18" y="204"/>
                  <a:pt x="0" y="213"/>
                  <a:pt x="0" y="231"/>
                </a:cubicBezTo>
                <a:cubicBezTo>
                  <a:pt x="0" y="239"/>
                  <a:pt x="18" y="248"/>
                  <a:pt x="27" y="248"/>
                </a:cubicBezTo>
                <a:cubicBezTo>
                  <a:pt x="53" y="248"/>
                  <a:pt x="53" y="248"/>
                  <a:pt x="53" y="248"/>
                </a:cubicBezTo>
                <a:cubicBezTo>
                  <a:pt x="71" y="248"/>
                  <a:pt x="80" y="239"/>
                  <a:pt x="80" y="231"/>
                </a:cubicBezTo>
                <a:cubicBezTo>
                  <a:pt x="80" y="213"/>
                  <a:pt x="71" y="204"/>
                  <a:pt x="53" y="204"/>
                </a:cubicBezTo>
                <a:close/>
                <a:moveTo>
                  <a:pt x="53" y="107"/>
                </a:moveTo>
                <a:lnTo>
                  <a:pt x="53" y="107"/>
                </a:lnTo>
                <a:cubicBezTo>
                  <a:pt x="27" y="107"/>
                  <a:pt x="27" y="107"/>
                  <a:pt x="27" y="107"/>
                </a:cubicBezTo>
                <a:cubicBezTo>
                  <a:pt x="18" y="107"/>
                  <a:pt x="0" y="116"/>
                  <a:pt x="0" y="125"/>
                </a:cubicBezTo>
                <a:cubicBezTo>
                  <a:pt x="0" y="142"/>
                  <a:pt x="18" y="151"/>
                  <a:pt x="27" y="151"/>
                </a:cubicBezTo>
                <a:cubicBezTo>
                  <a:pt x="53" y="151"/>
                  <a:pt x="53" y="151"/>
                  <a:pt x="53" y="151"/>
                </a:cubicBezTo>
                <a:cubicBezTo>
                  <a:pt x="71" y="151"/>
                  <a:pt x="80" y="142"/>
                  <a:pt x="80" y="125"/>
                </a:cubicBezTo>
                <a:cubicBezTo>
                  <a:pt x="80" y="116"/>
                  <a:pt x="71" y="107"/>
                  <a:pt x="53" y="107"/>
                </a:cubicBezTo>
                <a:close/>
                <a:moveTo>
                  <a:pt x="53" y="0"/>
                </a:moveTo>
                <a:lnTo>
                  <a:pt x="53" y="0"/>
                </a:lnTo>
                <a:cubicBezTo>
                  <a:pt x="27" y="0"/>
                  <a:pt x="27" y="0"/>
                  <a:pt x="27" y="0"/>
                </a:cubicBezTo>
                <a:cubicBezTo>
                  <a:pt x="18" y="0"/>
                  <a:pt x="0" y="18"/>
                  <a:pt x="0" y="27"/>
                </a:cubicBezTo>
                <a:cubicBezTo>
                  <a:pt x="0" y="44"/>
                  <a:pt x="18" y="54"/>
                  <a:pt x="27" y="54"/>
                </a:cubicBezTo>
                <a:cubicBezTo>
                  <a:pt x="53" y="54"/>
                  <a:pt x="53" y="54"/>
                  <a:pt x="53" y="54"/>
                </a:cubicBezTo>
                <a:cubicBezTo>
                  <a:pt x="71" y="54"/>
                  <a:pt x="80" y="44"/>
                  <a:pt x="80" y="27"/>
                </a:cubicBezTo>
                <a:cubicBezTo>
                  <a:pt x="80" y="18"/>
                  <a:pt x="71" y="0"/>
                  <a:pt x="53" y="0"/>
                </a:cubicBezTo>
                <a:close/>
                <a:moveTo>
                  <a:pt x="151" y="54"/>
                </a:moveTo>
                <a:lnTo>
                  <a:pt x="151" y="54"/>
                </a:lnTo>
                <a:cubicBezTo>
                  <a:pt x="328" y="54"/>
                  <a:pt x="328" y="54"/>
                  <a:pt x="328" y="54"/>
                </a:cubicBezTo>
                <a:cubicBezTo>
                  <a:pt x="337" y="54"/>
                  <a:pt x="354" y="44"/>
                  <a:pt x="354" y="27"/>
                </a:cubicBezTo>
                <a:cubicBezTo>
                  <a:pt x="354" y="18"/>
                  <a:pt x="337" y="0"/>
                  <a:pt x="328" y="0"/>
                </a:cubicBezTo>
                <a:cubicBezTo>
                  <a:pt x="151" y="0"/>
                  <a:pt x="151" y="0"/>
                  <a:pt x="151" y="0"/>
                </a:cubicBezTo>
                <a:cubicBezTo>
                  <a:pt x="142" y="0"/>
                  <a:pt x="124" y="18"/>
                  <a:pt x="124" y="27"/>
                </a:cubicBezTo>
                <a:cubicBezTo>
                  <a:pt x="124" y="44"/>
                  <a:pt x="142" y="54"/>
                  <a:pt x="151" y="54"/>
                </a:cubicBezTo>
                <a:close/>
                <a:moveTo>
                  <a:pt x="328" y="107"/>
                </a:moveTo>
                <a:lnTo>
                  <a:pt x="328" y="107"/>
                </a:lnTo>
                <a:cubicBezTo>
                  <a:pt x="151" y="107"/>
                  <a:pt x="151" y="107"/>
                  <a:pt x="151" y="107"/>
                </a:cubicBezTo>
                <a:cubicBezTo>
                  <a:pt x="142" y="107"/>
                  <a:pt x="124" y="116"/>
                  <a:pt x="124" y="125"/>
                </a:cubicBezTo>
                <a:cubicBezTo>
                  <a:pt x="124" y="142"/>
                  <a:pt x="142" y="151"/>
                  <a:pt x="151" y="151"/>
                </a:cubicBezTo>
                <a:cubicBezTo>
                  <a:pt x="328" y="151"/>
                  <a:pt x="328" y="151"/>
                  <a:pt x="328" y="151"/>
                </a:cubicBezTo>
                <a:cubicBezTo>
                  <a:pt x="337" y="151"/>
                  <a:pt x="354" y="142"/>
                  <a:pt x="354" y="125"/>
                </a:cubicBezTo>
                <a:cubicBezTo>
                  <a:pt x="354" y="116"/>
                  <a:pt x="337" y="107"/>
                  <a:pt x="328" y="107"/>
                </a:cubicBezTo>
                <a:close/>
                <a:moveTo>
                  <a:pt x="328" y="204"/>
                </a:moveTo>
                <a:lnTo>
                  <a:pt x="328" y="204"/>
                </a:lnTo>
                <a:cubicBezTo>
                  <a:pt x="151" y="204"/>
                  <a:pt x="151" y="204"/>
                  <a:pt x="151" y="204"/>
                </a:cubicBezTo>
                <a:cubicBezTo>
                  <a:pt x="142" y="204"/>
                  <a:pt x="124" y="213"/>
                  <a:pt x="124" y="231"/>
                </a:cubicBezTo>
                <a:cubicBezTo>
                  <a:pt x="124" y="239"/>
                  <a:pt x="142" y="248"/>
                  <a:pt x="151" y="248"/>
                </a:cubicBezTo>
                <a:cubicBezTo>
                  <a:pt x="328" y="248"/>
                  <a:pt x="328" y="248"/>
                  <a:pt x="328" y="248"/>
                </a:cubicBezTo>
                <a:cubicBezTo>
                  <a:pt x="337" y="248"/>
                  <a:pt x="354" y="239"/>
                  <a:pt x="354" y="231"/>
                </a:cubicBezTo>
                <a:cubicBezTo>
                  <a:pt x="354" y="213"/>
                  <a:pt x="337" y="204"/>
                  <a:pt x="328" y="204"/>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85" name="Freeform 121"/>
          <p:cNvSpPr>
            <a:spLocks noChangeArrowheads="1"/>
          </p:cNvSpPr>
          <p:nvPr/>
        </p:nvSpPr>
        <p:spPr bwMode="auto">
          <a:xfrm>
            <a:off x="15676563" y="6362700"/>
            <a:ext cx="508000" cy="465138"/>
          </a:xfrm>
          <a:custGeom>
            <a:avLst/>
            <a:gdLst>
              <a:gd name="T0" fmla="*/ 107 w 444"/>
              <a:gd name="T1" fmla="*/ 310 h 409"/>
              <a:gd name="T2" fmla="*/ 107 w 444"/>
              <a:gd name="T3" fmla="*/ 310 h 409"/>
              <a:gd name="T4" fmla="*/ 115 w 444"/>
              <a:gd name="T5" fmla="*/ 97 h 409"/>
              <a:gd name="T6" fmla="*/ 195 w 444"/>
              <a:gd name="T7" fmla="*/ 53 h 409"/>
              <a:gd name="T8" fmla="*/ 195 w 444"/>
              <a:gd name="T9" fmla="*/ 0 h 409"/>
              <a:gd name="T10" fmla="*/ 80 w 444"/>
              <a:gd name="T11" fmla="*/ 62 h 409"/>
              <a:gd name="T12" fmla="*/ 71 w 444"/>
              <a:gd name="T13" fmla="*/ 346 h 409"/>
              <a:gd name="T14" fmla="*/ 36 w 444"/>
              <a:gd name="T15" fmla="*/ 390 h 409"/>
              <a:gd name="T16" fmla="*/ 168 w 444"/>
              <a:gd name="T17" fmla="*/ 399 h 409"/>
              <a:gd name="T18" fmla="*/ 168 w 444"/>
              <a:gd name="T19" fmla="*/ 257 h 409"/>
              <a:gd name="T20" fmla="*/ 107 w 444"/>
              <a:gd name="T21" fmla="*/ 310 h 409"/>
              <a:gd name="T22" fmla="*/ 274 w 444"/>
              <a:gd name="T23" fmla="*/ 18 h 409"/>
              <a:gd name="T24" fmla="*/ 274 w 444"/>
              <a:gd name="T25" fmla="*/ 18 h 409"/>
              <a:gd name="T26" fmla="*/ 274 w 444"/>
              <a:gd name="T27" fmla="*/ 159 h 409"/>
              <a:gd name="T28" fmla="*/ 337 w 444"/>
              <a:gd name="T29" fmla="*/ 97 h 409"/>
              <a:gd name="T30" fmla="*/ 328 w 444"/>
              <a:gd name="T31" fmla="*/ 319 h 409"/>
              <a:gd name="T32" fmla="*/ 248 w 444"/>
              <a:gd name="T33" fmla="*/ 355 h 409"/>
              <a:gd name="T34" fmla="*/ 248 w 444"/>
              <a:gd name="T35" fmla="*/ 408 h 409"/>
              <a:gd name="T36" fmla="*/ 364 w 444"/>
              <a:gd name="T37" fmla="*/ 355 h 409"/>
              <a:gd name="T38" fmla="*/ 372 w 444"/>
              <a:gd name="T39" fmla="*/ 62 h 409"/>
              <a:gd name="T40" fmla="*/ 417 w 444"/>
              <a:gd name="T41" fmla="*/ 18 h 409"/>
              <a:gd name="T42" fmla="*/ 274 w 444"/>
              <a:gd name="T43" fmla="*/ 18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4" h="409">
                <a:moveTo>
                  <a:pt x="107" y="310"/>
                </a:moveTo>
                <a:lnTo>
                  <a:pt x="107" y="310"/>
                </a:lnTo>
                <a:cubicBezTo>
                  <a:pt x="54" y="248"/>
                  <a:pt x="54" y="159"/>
                  <a:pt x="115" y="97"/>
                </a:cubicBezTo>
                <a:cubicBezTo>
                  <a:pt x="142" y="71"/>
                  <a:pt x="168" y="62"/>
                  <a:pt x="195" y="53"/>
                </a:cubicBezTo>
                <a:cubicBezTo>
                  <a:pt x="195" y="0"/>
                  <a:pt x="195" y="0"/>
                  <a:pt x="195" y="0"/>
                </a:cubicBezTo>
                <a:cubicBezTo>
                  <a:pt x="151" y="9"/>
                  <a:pt x="115" y="27"/>
                  <a:pt x="80" y="62"/>
                </a:cubicBezTo>
                <a:cubicBezTo>
                  <a:pt x="0" y="142"/>
                  <a:pt x="0" y="266"/>
                  <a:pt x="71" y="346"/>
                </a:cubicBezTo>
                <a:cubicBezTo>
                  <a:pt x="36" y="390"/>
                  <a:pt x="36" y="390"/>
                  <a:pt x="36" y="390"/>
                </a:cubicBezTo>
                <a:cubicBezTo>
                  <a:pt x="168" y="399"/>
                  <a:pt x="168" y="399"/>
                  <a:pt x="168" y="399"/>
                </a:cubicBezTo>
                <a:cubicBezTo>
                  <a:pt x="168" y="257"/>
                  <a:pt x="168" y="257"/>
                  <a:pt x="168" y="257"/>
                </a:cubicBezTo>
                <a:lnTo>
                  <a:pt x="107" y="310"/>
                </a:lnTo>
                <a:close/>
                <a:moveTo>
                  <a:pt x="274" y="18"/>
                </a:moveTo>
                <a:lnTo>
                  <a:pt x="274" y="18"/>
                </a:lnTo>
                <a:cubicBezTo>
                  <a:pt x="274" y="159"/>
                  <a:pt x="274" y="159"/>
                  <a:pt x="274" y="159"/>
                </a:cubicBezTo>
                <a:cubicBezTo>
                  <a:pt x="337" y="97"/>
                  <a:pt x="337" y="97"/>
                  <a:pt x="337" y="97"/>
                </a:cubicBezTo>
                <a:cubicBezTo>
                  <a:pt x="390" y="159"/>
                  <a:pt x="390" y="257"/>
                  <a:pt x="328" y="319"/>
                </a:cubicBezTo>
                <a:cubicBezTo>
                  <a:pt x="311" y="337"/>
                  <a:pt x="274" y="355"/>
                  <a:pt x="248" y="355"/>
                </a:cubicBezTo>
                <a:cubicBezTo>
                  <a:pt x="248" y="408"/>
                  <a:pt x="248" y="408"/>
                  <a:pt x="248" y="408"/>
                </a:cubicBezTo>
                <a:cubicBezTo>
                  <a:pt x="293" y="408"/>
                  <a:pt x="337" y="381"/>
                  <a:pt x="364" y="355"/>
                </a:cubicBezTo>
                <a:cubicBezTo>
                  <a:pt x="443" y="275"/>
                  <a:pt x="443" y="142"/>
                  <a:pt x="372" y="62"/>
                </a:cubicBezTo>
                <a:cubicBezTo>
                  <a:pt x="417" y="18"/>
                  <a:pt x="417" y="18"/>
                  <a:pt x="417" y="18"/>
                </a:cubicBezTo>
                <a:lnTo>
                  <a:pt x="274" y="18"/>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86" name="Freeform 131"/>
          <p:cNvSpPr>
            <a:spLocks noChangeArrowheads="1"/>
          </p:cNvSpPr>
          <p:nvPr/>
        </p:nvSpPr>
        <p:spPr bwMode="auto">
          <a:xfrm>
            <a:off x="21055013" y="7645400"/>
            <a:ext cx="571500" cy="376238"/>
          </a:xfrm>
          <a:custGeom>
            <a:avLst/>
            <a:gdLst>
              <a:gd name="T0" fmla="*/ 381 w 497"/>
              <a:gd name="T1" fmla="*/ 88 h 329"/>
              <a:gd name="T2" fmla="*/ 381 w 497"/>
              <a:gd name="T3" fmla="*/ 88 h 329"/>
              <a:gd name="T4" fmla="*/ 355 w 497"/>
              <a:gd name="T5" fmla="*/ 97 h 329"/>
              <a:gd name="T6" fmla="*/ 230 w 497"/>
              <a:gd name="T7" fmla="*/ 0 h 329"/>
              <a:gd name="T8" fmla="*/ 97 w 497"/>
              <a:gd name="T9" fmla="*/ 132 h 329"/>
              <a:gd name="T10" fmla="*/ 97 w 497"/>
              <a:gd name="T11" fmla="*/ 150 h 329"/>
              <a:gd name="T12" fmla="*/ 89 w 497"/>
              <a:gd name="T13" fmla="*/ 150 h 329"/>
              <a:gd name="T14" fmla="*/ 0 w 497"/>
              <a:gd name="T15" fmla="*/ 238 h 329"/>
              <a:gd name="T16" fmla="*/ 89 w 497"/>
              <a:gd name="T17" fmla="*/ 328 h 329"/>
              <a:gd name="T18" fmla="*/ 381 w 497"/>
              <a:gd name="T19" fmla="*/ 328 h 329"/>
              <a:gd name="T20" fmla="*/ 496 w 497"/>
              <a:gd name="T21" fmla="*/ 203 h 329"/>
              <a:gd name="T22" fmla="*/ 381 w 497"/>
              <a:gd name="T23" fmla="*/ 88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7" h="329">
                <a:moveTo>
                  <a:pt x="381" y="88"/>
                </a:moveTo>
                <a:lnTo>
                  <a:pt x="381" y="88"/>
                </a:lnTo>
                <a:cubicBezTo>
                  <a:pt x="372" y="88"/>
                  <a:pt x="363" y="88"/>
                  <a:pt x="355" y="97"/>
                </a:cubicBezTo>
                <a:cubicBezTo>
                  <a:pt x="346" y="44"/>
                  <a:pt x="293" y="0"/>
                  <a:pt x="230" y="0"/>
                </a:cubicBezTo>
                <a:cubicBezTo>
                  <a:pt x="159" y="0"/>
                  <a:pt x="97" y="62"/>
                  <a:pt x="97" y="132"/>
                </a:cubicBezTo>
                <a:cubicBezTo>
                  <a:pt x="97" y="132"/>
                  <a:pt x="97" y="141"/>
                  <a:pt x="97" y="150"/>
                </a:cubicBezTo>
                <a:cubicBezTo>
                  <a:pt x="97" y="150"/>
                  <a:pt x="97" y="150"/>
                  <a:pt x="89" y="150"/>
                </a:cubicBezTo>
                <a:cubicBezTo>
                  <a:pt x="44" y="150"/>
                  <a:pt x="0" y="185"/>
                  <a:pt x="0" y="238"/>
                </a:cubicBezTo>
                <a:cubicBezTo>
                  <a:pt x="0" y="283"/>
                  <a:pt x="44" y="328"/>
                  <a:pt x="89" y="328"/>
                </a:cubicBezTo>
                <a:cubicBezTo>
                  <a:pt x="381" y="328"/>
                  <a:pt x="381" y="328"/>
                  <a:pt x="381" y="328"/>
                </a:cubicBezTo>
                <a:cubicBezTo>
                  <a:pt x="443" y="328"/>
                  <a:pt x="496" y="275"/>
                  <a:pt x="496" y="203"/>
                </a:cubicBezTo>
                <a:cubicBezTo>
                  <a:pt x="496" y="141"/>
                  <a:pt x="443" y="88"/>
                  <a:pt x="381" y="88"/>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87" name="Freeform 132"/>
          <p:cNvSpPr>
            <a:spLocks noChangeArrowheads="1"/>
          </p:cNvSpPr>
          <p:nvPr/>
        </p:nvSpPr>
        <p:spPr bwMode="auto">
          <a:xfrm>
            <a:off x="22190075" y="7645400"/>
            <a:ext cx="571500" cy="376238"/>
          </a:xfrm>
          <a:custGeom>
            <a:avLst/>
            <a:gdLst>
              <a:gd name="T0" fmla="*/ 381 w 498"/>
              <a:gd name="T1" fmla="*/ 88 h 329"/>
              <a:gd name="T2" fmla="*/ 381 w 498"/>
              <a:gd name="T3" fmla="*/ 88 h 329"/>
              <a:gd name="T4" fmla="*/ 355 w 498"/>
              <a:gd name="T5" fmla="*/ 97 h 329"/>
              <a:gd name="T6" fmla="*/ 231 w 498"/>
              <a:gd name="T7" fmla="*/ 0 h 329"/>
              <a:gd name="T8" fmla="*/ 98 w 498"/>
              <a:gd name="T9" fmla="*/ 132 h 329"/>
              <a:gd name="T10" fmla="*/ 98 w 498"/>
              <a:gd name="T11" fmla="*/ 150 h 329"/>
              <a:gd name="T12" fmla="*/ 89 w 498"/>
              <a:gd name="T13" fmla="*/ 150 h 329"/>
              <a:gd name="T14" fmla="*/ 0 w 498"/>
              <a:gd name="T15" fmla="*/ 238 h 329"/>
              <a:gd name="T16" fmla="*/ 89 w 498"/>
              <a:gd name="T17" fmla="*/ 328 h 329"/>
              <a:gd name="T18" fmla="*/ 213 w 498"/>
              <a:gd name="T19" fmla="*/ 328 h 329"/>
              <a:gd name="T20" fmla="*/ 213 w 498"/>
              <a:gd name="T21" fmla="*/ 230 h 329"/>
              <a:gd name="T22" fmla="*/ 160 w 498"/>
              <a:gd name="T23" fmla="*/ 230 h 329"/>
              <a:gd name="T24" fmla="*/ 249 w 498"/>
              <a:gd name="T25" fmla="*/ 115 h 329"/>
              <a:gd name="T26" fmla="*/ 337 w 498"/>
              <a:gd name="T27" fmla="*/ 230 h 329"/>
              <a:gd name="T28" fmla="*/ 284 w 498"/>
              <a:gd name="T29" fmla="*/ 230 h 329"/>
              <a:gd name="T30" fmla="*/ 284 w 498"/>
              <a:gd name="T31" fmla="*/ 328 h 329"/>
              <a:gd name="T32" fmla="*/ 381 w 498"/>
              <a:gd name="T33" fmla="*/ 328 h 329"/>
              <a:gd name="T34" fmla="*/ 497 w 498"/>
              <a:gd name="T35" fmla="*/ 203 h 329"/>
              <a:gd name="T36" fmla="*/ 381 w 498"/>
              <a:gd name="T37" fmla="*/ 88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8" h="329">
                <a:moveTo>
                  <a:pt x="381" y="88"/>
                </a:moveTo>
                <a:lnTo>
                  <a:pt x="381" y="88"/>
                </a:lnTo>
                <a:cubicBezTo>
                  <a:pt x="372" y="88"/>
                  <a:pt x="364" y="88"/>
                  <a:pt x="355" y="97"/>
                </a:cubicBezTo>
                <a:cubicBezTo>
                  <a:pt x="346" y="44"/>
                  <a:pt x="293" y="0"/>
                  <a:pt x="231" y="0"/>
                </a:cubicBezTo>
                <a:cubicBezTo>
                  <a:pt x="160" y="0"/>
                  <a:pt x="98" y="62"/>
                  <a:pt x="98" y="132"/>
                </a:cubicBezTo>
                <a:cubicBezTo>
                  <a:pt x="98" y="132"/>
                  <a:pt x="98" y="141"/>
                  <a:pt x="98" y="150"/>
                </a:cubicBezTo>
                <a:cubicBezTo>
                  <a:pt x="98" y="150"/>
                  <a:pt x="98" y="150"/>
                  <a:pt x="89" y="150"/>
                </a:cubicBezTo>
                <a:cubicBezTo>
                  <a:pt x="45" y="150"/>
                  <a:pt x="0" y="185"/>
                  <a:pt x="0" y="238"/>
                </a:cubicBezTo>
                <a:cubicBezTo>
                  <a:pt x="0" y="283"/>
                  <a:pt x="45" y="328"/>
                  <a:pt x="89" y="328"/>
                </a:cubicBezTo>
                <a:cubicBezTo>
                  <a:pt x="213" y="328"/>
                  <a:pt x="213" y="328"/>
                  <a:pt x="213" y="328"/>
                </a:cubicBezTo>
                <a:cubicBezTo>
                  <a:pt x="213" y="230"/>
                  <a:pt x="213" y="230"/>
                  <a:pt x="213" y="230"/>
                </a:cubicBezTo>
                <a:cubicBezTo>
                  <a:pt x="160" y="230"/>
                  <a:pt x="160" y="230"/>
                  <a:pt x="160" y="230"/>
                </a:cubicBezTo>
                <a:cubicBezTo>
                  <a:pt x="249" y="115"/>
                  <a:pt x="249" y="115"/>
                  <a:pt x="249" y="115"/>
                </a:cubicBezTo>
                <a:cubicBezTo>
                  <a:pt x="337" y="230"/>
                  <a:pt x="337" y="230"/>
                  <a:pt x="337" y="230"/>
                </a:cubicBezTo>
                <a:cubicBezTo>
                  <a:pt x="284" y="230"/>
                  <a:pt x="284" y="230"/>
                  <a:pt x="284" y="230"/>
                </a:cubicBezTo>
                <a:cubicBezTo>
                  <a:pt x="284" y="328"/>
                  <a:pt x="284" y="328"/>
                  <a:pt x="284" y="328"/>
                </a:cubicBezTo>
                <a:cubicBezTo>
                  <a:pt x="381" y="328"/>
                  <a:pt x="381" y="328"/>
                  <a:pt x="381" y="328"/>
                </a:cubicBezTo>
                <a:cubicBezTo>
                  <a:pt x="443" y="328"/>
                  <a:pt x="497" y="275"/>
                  <a:pt x="497" y="203"/>
                </a:cubicBezTo>
                <a:cubicBezTo>
                  <a:pt x="497" y="141"/>
                  <a:pt x="443" y="88"/>
                  <a:pt x="381" y="88"/>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88" name="Freeform 134"/>
          <p:cNvSpPr>
            <a:spLocks noChangeArrowheads="1"/>
          </p:cNvSpPr>
          <p:nvPr/>
        </p:nvSpPr>
        <p:spPr bwMode="auto">
          <a:xfrm>
            <a:off x="21135975" y="6438900"/>
            <a:ext cx="409575" cy="520700"/>
          </a:xfrm>
          <a:custGeom>
            <a:avLst/>
            <a:gdLst>
              <a:gd name="T0" fmla="*/ 106 w 355"/>
              <a:gd name="T1" fmla="*/ 248 h 453"/>
              <a:gd name="T2" fmla="*/ 106 w 355"/>
              <a:gd name="T3" fmla="*/ 248 h 453"/>
              <a:gd name="T4" fmla="*/ 248 w 355"/>
              <a:gd name="T5" fmla="*/ 248 h 453"/>
              <a:gd name="T6" fmla="*/ 248 w 355"/>
              <a:gd name="T7" fmla="*/ 204 h 453"/>
              <a:gd name="T8" fmla="*/ 106 w 355"/>
              <a:gd name="T9" fmla="*/ 204 h 453"/>
              <a:gd name="T10" fmla="*/ 106 w 355"/>
              <a:gd name="T11" fmla="*/ 248 h 453"/>
              <a:gd name="T12" fmla="*/ 301 w 355"/>
              <a:gd name="T13" fmla="*/ 0 h 453"/>
              <a:gd name="T14" fmla="*/ 301 w 355"/>
              <a:gd name="T15" fmla="*/ 0 h 453"/>
              <a:gd name="T16" fmla="*/ 53 w 355"/>
              <a:gd name="T17" fmla="*/ 0 h 453"/>
              <a:gd name="T18" fmla="*/ 0 w 355"/>
              <a:gd name="T19" fmla="*/ 53 h 453"/>
              <a:gd name="T20" fmla="*/ 0 w 355"/>
              <a:gd name="T21" fmla="*/ 399 h 453"/>
              <a:gd name="T22" fmla="*/ 53 w 355"/>
              <a:gd name="T23" fmla="*/ 452 h 453"/>
              <a:gd name="T24" fmla="*/ 301 w 355"/>
              <a:gd name="T25" fmla="*/ 452 h 453"/>
              <a:gd name="T26" fmla="*/ 354 w 355"/>
              <a:gd name="T27" fmla="*/ 399 h 453"/>
              <a:gd name="T28" fmla="*/ 354 w 355"/>
              <a:gd name="T29" fmla="*/ 53 h 453"/>
              <a:gd name="T30" fmla="*/ 301 w 355"/>
              <a:gd name="T31" fmla="*/ 0 h 453"/>
              <a:gd name="T32" fmla="*/ 301 w 355"/>
              <a:gd name="T33" fmla="*/ 399 h 453"/>
              <a:gd name="T34" fmla="*/ 301 w 355"/>
              <a:gd name="T35" fmla="*/ 399 h 453"/>
              <a:gd name="T36" fmla="*/ 53 w 355"/>
              <a:gd name="T37" fmla="*/ 399 h 453"/>
              <a:gd name="T38" fmla="*/ 53 w 355"/>
              <a:gd name="T39" fmla="*/ 53 h 453"/>
              <a:gd name="T40" fmla="*/ 301 w 355"/>
              <a:gd name="T41" fmla="*/ 53 h 453"/>
              <a:gd name="T42" fmla="*/ 301 w 355"/>
              <a:gd name="T43" fmla="*/ 399 h 453"/>
              <a:gd name="T44" fmla="*/ 248 w 355"/>
              <a:gd name="T45" fmla="*/ 106 h 453"/>
              <a:gd name="T46" fmla="*/ 248 w 355"/>
              <a:gd name="T47" fmla="*/ 106 h 453"/>
              <a:gd name="T48" fmla="*/ 106 w 355"/>
              <a:gd name="T49" fmla="*/ 106 h 453"/>
              <a:gd name="T50" fmla="*/ 106 w 355"/>
              <a:gd name="T51" fmla="*/ 151 h 453"/>
              <a:gd name="T52" fmla="*/ 248 w 355"/>
              <a:gd name="T53" fmla="*/ 151 h 453"/>
              <a:gd name="T54" fmla="*/ 248 w 355"/>
              <a:gd name="T55" fmla="*/ 106 h 453"/>
              <a:gd name="T56" fmla="*/ 248 w 355"/>
              <a:gd name="T57" fmla="*/ 301 h 453"/>
              <a:gd name="T58" fmla="*/ 248 w 355"/>
              <a:gd name="T59" fmla="*/ 301 h 453"/>
              <a:gd name="T60" fmla="*/ 106 w 355"/>
              <a:gd name="T61" fmla="*/ 301 h 453"/>
              <a:gd name="T62" fmla="*/ 106 w 355"/>
              <a:gd name="T63" fmla="*/ 345 h 453"/>
              <a:gd name="T64" fmla="*/ 248 w 355"/>
              <a:gd name="T65" fmla="*/ 345 h 453"/>
              <a:gd name="T66" fmla="*/ 248 w 355"/>
              <a:gd name="T67" fmla="*/ 301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55" h="453">
                <a:moveTo>
                  <a:pt x="106" y="248"/>
                </a:moveTo>
                <a:lnTo>
                  <a:pt x="106" y="248"/>
                </a:lnTo>
                <a:cubicBezTo>
                  <a:pt x="248" y="248"/>
                  <a:pt x="248" y="248"/>
                  <a:pt x="248" y="248"/>
                </a:cubicBezTo>
                <a:cubicBezTo>
                  <a:pt x="248" y="204"/>
                  <a:pt x="248" y="204"/>
                  <a:pt x="248" y="204"/>
                </a:cubicBezTo>
                <a:cubicBezTo>
                  <a:pt x="106" y="204"/>
                  <a:pt x="106" y="204"/>
                  <a:pt x="106" y="204"/>
                </a:cubicBezTo>
                <a:lnTo>
                  <a:pt x="106" y="248"/>
                </a:lnTo>
                <a:close/>
                <a:moveTo>
                  <a:pt x="301" y="0"/>
                </a:moveTo>
                <a:lnTo>
                  <a:pt x="301" y="0"/>
                </a:lnTo>
                <a:cubicBezTo>
                  <a:pt x="53" y="0"/>
                  <a:pt x="53" y="0"/>
                  <a:pt x="53" y="0"/>
                </a:cubicBezTo>
                <a:cubicBezTo>
                  <a:pt x="26" y="0"/>
                  <a:pt x="0" y="26"/>
                  <a:pt x="0" y="53"/>
                </a:cubicBezTo>
                <a:cubicBezTo>
                  <a:pt x="0" y="399"/>
                  <a:pt x="0" y="399"/>
                  <a:pt x="0" y="399"/>
                </a:cubicBezTo>
                <a:cubicBezTo>
                  <a:pt x="0" y="425"/>
                  <a:pt x="26" y="452"/>
                  <a:pt x="53" y="452"/>
                </a:cubicBezTo>
                <a:cubicBezTo>
                  <a:pt x="301" y="452"/>
                  <a:pt x="301" y="452"/>
                  <a:pt x="301" y="452"/>
                </a:cubicBezTo>
                <a:cubicBezTo>
                  <a:pt x="328" y="452"/>
                  <a:pt x="354" y="425"/>
                  <a:pt x="354" y="399"/>
                </a:cubicBezTo>
                <a:cubicBezTo>
                  <a:pt x="354" y="53"/>
                  <a:pt x="354" y="53"/>
                  <a:pt x="354" y="53"/>
                </a:cubicBezTo>
                <a:cubicBezTo>
                  <a:pt x="354" y="26"/>
                  <a:pt x="328" y="0"/>
                  <a:pt x="301" y="0"/>
                </a:cubicBezTo>
                <a:close/>
                <a:moveTo>
                  <a:pt x="301" y="399"/>
                </a:moveTo>
                <a:lnTo>
                  <a:pt x="301" y="399"/>
                </a:lnTo>
                <a:cubicBezTo>
                  <a:pt x="53" y="399"/>
                  <a:pt x="53" y="399"/>
                  <a:pt x="53" y="399"/>
                </a:cubicBezTo>
                <a:cubicBezTo>
                  <a:pt x="53" y="53"/>
                  <a:pt x="53" y="53"/>
                  <a:pt x="53" y="53"/>
                </a:cubicBezTo>
                <a:cubicBezTo>
                  <a:pt x="301" y="53"/>
                  <a:pt x="301" y="53"/>
                  <a:pt x="301" y="53"/>
                </a:cubicBezTo>
                <a:lnTo>
                  <a:pt x="301" y="399"/>
                </a:lnTo>
                <a:close/>
                <a:moveTo>
                  <a:pt x="248" y="106"/>
                </a:moveTo>
                <a:lnTo>
                  <a:pt x="248" y="106"/>
                </a:lnTo>
                <a:cubicBezTo>
                  <a:pt x="106" y="106"/>
                  <a:pt x="106" y="106"/>
                  <a:pt x="106" y="106"/>
                </a:cubicBezTo>
                <a:cubicBezTo>
                  <a:pt x="106" y="151"/>
                  <a:pt x="106" y="151"/>
                  <a:pt x="106" y="151"/>
                </a:cubicBezTo>
                <a:cubicBezTo>
                  <a:pt x="248" y="151"/>
                  <a:pt x="248" y="151"/>
                  <a:pt x="248" y="151"/>
                </a:cubicBezTo>
                <a:lnTo>
                  <a:pt x="248" y="106"/>
                </a:lnTo>
                <a:close/>
                <a:moveTo>
                  <a:pt x="248" y="301"/>
                </a:moveTo>
                <a:lnTo>
                  <a:pt x="248" y="301"/>
                </a:lnTo>
                <a:cubicBezTo>
                  <a:pt x="106" y="301"/>
                  <a:pt x="106" y="301"/>
                  <a:pt x="106" y="301"/>
                </a:cubicBezTo>
                <a:cubicBezTo>
                  <a:pt x="106" y="345"/>
                  <a:pt x="106" y="345"/>
                  <a:pt x="106" y="345"/>
                </a:cubicBezTo>
                <a:cubicBezTo>
                  <a:pt x="248" y="345"/>
                  <a:pt x="248" y="345"/>
                  <a:pt x="248" y="345"/>
                </a:cubicBezTo>
                <a:lnTo>
                  <a:pt x="248" y="301"/>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89" name="Freeform 137"/>
          <p:cNvSpPr>
            <a:spLocks noChangeArrowheads="1"/>
          </p:cNvSpPr>
          <p:nvPr/>
        </p:nvSpPr>
        <p:spPr bwMode="auto">
          <a:xfrm>
            <a:off x="4092575" y="4114800"/>
            <a:ext cx="571500" cy="457200"/>
          </a:xfrm>
          <a:custGeom>
            <a:avLst/>
            <a:gdLst>
              <a:gd name="T0" fmla="*/ 470 w 497"/>
              <a:gd name="T1" fmla="*/ 124 h 400"/>
              <a:gd name="T2" fmla="*/ 470 w 497"/>
              <a:gd name="T3" fmla="*/ 124 h 400"/>
              <a:gd name="T4" fmla="*/ 26 w 497"/>
              <a:gd name="T5" fmla="*/ 124 h 400"/>
              <a:gd name="T6" fmla="*/ 0 w 497"/>
              <a:gd name="T7" fmla="*/ 151 h 400"/>
              <a:gd name="T8" fmla="*/ 18 w 497"/>
              <a:gd name="T9" fmla="*/ 372 h 400"/>
              <a:gd name="T10" fmla="*/ 44 w 497"/>
              <a:gd name="T11" fmla="*/ 399 h 400"/>
              <a:gd name="T12" fmla="*/ 452 w 497"/>
              <a:gd name="T13" fmla="*/ 399 h 400"/>
              <a:gd name="T14" fmla="*/ 479 w 497"/>
              <a:gd name="T15" fmla="*/ 372 h 400"/>
              <a:gd name="T16" fmla="*/ 496 w 497"/>
              <a:gd name="T17" fmla="*/ 151 h 400"/>
              <a:gd name="T18" fmla="*/ 470 w 497"/>
              <a:gd name="T19" fmla="*/ 124 h 400"/>
              <a:gd name="T20" fmla="*/ 461 w 497"/>
              <a:gd name="T21" fmla="*/ 71 h 400"/>
              <a:gd name="T22" fmla="*/ 461 w 497"/>
              <a:gd name="T23" fmla="*/ 71 h 400"/>
              <a:gd name="T24" fmla="*/ 426 w 497"/>
              <a:gd name="T25" fmla="*/ 53 h 400"/>
              <a:gd name="T26" fmla="*/ 257 w 497"/>
              <a:gd name="T27" fmla="*/ 53 h 400"/>
              <a:gd name="T28" fmla="*/ 213 w 497"/>
              <a:gd name="T29" fmla="*/ 36 h 400"/>
              <a:gd name="T30" fmla="*/ 204 w 497"/>
              <a:gd name="T31" fmla="*/ 18 h 400"/>
              <a:gd name="T32" fmla="*/ 160 w 497"/>
              <a:gd name="T33" fmla="*/ 0 h 400"/>
              <a:gd name="T34" fmla="*/ 79 w 497"/>
              <a:gd name="T35" fmla="*/ 0 h 400"/>
              <a:gd name="T36" fmla="*/ 44 w 497"/>
              <a:gd name="T37" fmla="*/ 27 h 400"/>
              <a:gd name="T38" fmla="*/ 44 w 497"/>
              <a:gd name="T39" fmla="*/ 89 h 400"/>
              <a:gd name="T40" fmla="*/ 461 w 497"/>
              <a:gd name="T41" fmla="*/ 89 h 400"/>
              <a:gd name="T42" fmla="*/ 461 w 497"/>
              <a:gd name="T43" fmla="*/ 71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7" h="400">
                <a:moveTo>
                  <a:pt x="470" y="124"/>
                </a:moveTo>
                <a:lnTo>
                  <a:pt x="470" y="124"/>
                </a:lnTo>
                <a:cubicBezTo>
                  <a:pt x="26" y="124"/>
                  <a:pt x="26" y="124"/>
                  <a:pt x="26" y="124"/>
                </a:cubicBezTo>
                <a:cubicBezTo>
                  <a:pt x="0" y="124"/>
                  <a:pt x="0" y="133"/>
                  <a:pt x="0" y="151"/>
                </a:cubicBezTo>
                <a:cubicBezTo>
                  <a:pt x="18" y="372"/>
                  <a:pt x="18" y="372"/>
                  <a:pt x="18" y="372"/>
                </a:cubicBezTo>
                <a:cubicBezTo>
                  <a:pt x="18" y="381"/>
                  <a:pt x="26" y="399"/>
                  <a:pt x="44" y="399"/>
                </a:cubicBezTo>
                <a:cubicBezTo>
                  <a:pt x="452" y="399"/>
                  <a:pt x="452" y="399"/>
                  <a:pt x="452" y="399"/>
                </a:cubicBezTo>
                <a:cubicBezTo>
                  <a:pt x="470" y="399"/>
                  <a:pt x="470" y="381"/>
                  <a:pt x="479" y="372"/>
                </a:cubicBezTo>
                <a:cubicBezTo>
                  <a:pt x="496" y="151"/>
                  <a:pt x="496" y="151"/>
                  <a:pt x="496" y="151"/>
                </a:cubicBezTo>
                <a:cubicBezTo>
                  <a:pt x="496" y="133"/>
                  <a:pt x="496" y="124"/>
                  <a:pt x="470" y="124"/>
                </a:cubicBezTo>
                <a:close/>
                <a:moveTo>
                  <a:pt x="461" y="71"/>
                </a:moveTo>
                <a:lnTo>
                  <a:pt x="461" y="71"/>
                </a:lnTo>
                <a:cubicBezTo>
                  <a:pt x="452" y="62"/>
                  <a:pt x="443" y="53"/>
                  <a:pt x="426" y="53"/>
                </a:cubicBezTo>
                <a:cubicBezTo>
                  <a:pt x="257" y="53"/>
                  <a:pt x="257" y="53"/>
                  <a:pt x="257" y="53"/>
                </a:cubicBezTo>
                <a:cubicBezTo>
                  <a:pt x="239" y="53"/>
                  <a:pt x="222" y="44"/>
                  <a:pt x="213" y="36"/>
                </a:cubicBezTo>
                <a:cubicBezTo>
                  <a:pt x="204" y="18"/>
                  <a:pt x="204" y="18"/>
                  <a:pt x="204" y="18"/>
                </a:cubicBezTo>
                <a:cubicBezTo>
                  <a:pt x="186" y="8"/>
                  <a:pt x="169" y="0"/>
                  <a:pt x="160" y="0"/>
                </a:cubicBezTo>
                <a:cubicBezTo>
                  <a:pt x="79" y="0"/>
                  <a:pt x="79" y="0"/>
                  <a:pt x="79" y="0"/>
                </a:cubicBezTo>
                <a:cubicBezTo>
                  <a:pt x="62" y="0"/>
                  <a:pt x="53" y="8"/>
                  <a:pt x="44" y="27"/>
                </a:cubicBezTo>
                <a:cubicBezTo>
                  <a:pt x="44" y="89"/>
                  <a:pt x="44" y="89"/>
                  <a:pt x="44" y="89"/>
                </a:cubicBezTo>
                <a:cubicBezTo>
                  <a:pt x="461" y="89"/>
                  <a:pt x="461" y="89"/>
                  <a:pt x="461" y="89"/>
                </a:cubicBezTo>
                <a:lnTo>
                  <a:pt x="461" y="71"/>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90" name="Freeform 139"/>
          <p:cNvSpPr>
            <a:spLocks noChangeArrowheads="1"/>
          </p:cNvSpPr>
          <p:nvPr/>
        </p:nvSpPr>
        <p:spPr bwMode="auto">
          <a:xfrm>
            <a:off x="11156950" y="4051300"/>
            <a:ext cx="569913" cy="457200"/>
          </a:xfrm>
          <a:custGeom>
            <a:avLst/>
            <a:gdLst>
              <a:gd name="T0" fmla="*/ 416 w 497"/>
              <a:gd name="T1" fmla="*/ 71 h 400"/>
              <a:gd name="T2" fmla="*/ 416 w 497"/>
              <a:gd name="T3" fmla="*/ 71 h 400"/>
              <a:gd name="T4" fmla="*/ 398 w 497"/>
              <a:gd name="T5" fmla="*/ 53 h 400"/>
              <a:gd name="T6" fmla="*/ 97 w 497"/>
              <a:gd name="T7" fmla="*/ 53 h 400"/>
              <a:gd name="T8" fmla="*/ 71 w 497"/>
              <a:gd name="T9" fmla="*/ 71 h 400"/>
              <a:gd name="T10" fmla="*/ 71 w 497"/>
              <a:gd name="T11" fmla="*/ 98 h 400"/>
              <a:gd name="T12" fmla="*/ 416 w 497"/>
              <a:gd name="T13" fmla="*/ 98 h 400"/>
              <a:gd name="T14" fmla="*/ 416 w 497"/>
              <a:gd name="T15" fmla="*/ 71 h 400"/>
              <a:gd name="T16" fmla="*/ 345 w 497"/>
              <a:gd name="T17" fmla="*/ 0 h 400"/>
              <a:gd name="T18" fmla="*/ 345 w 497"/>
              <a:gd name="T19" fmla="*/ 0 h 400"/>
              <a:gd name="T20" fmla="*/ 150 w 497"/>
              <a:gd name="T21" fmla="*/ 0 h 400"/>
              <a:gd name="T22" fmla="*/ 124 w 497"/>
              <a:gd name="T23" fmla="*/ 27 h 400"/>
              <a:gd name="T24" fmla="*/ 372 w 497"/>
              <a:gd name="T25" fmla="*/ 27 h 400"/>
              <a:gd name="T26" fmla="*/ 345 w 497"/>
              <a:gd name="T27" fmla="*/ 0 h 400"/>
              <a:gd name="T28" fmla="*/ 469 w 497"/>
              <a:gd name="T29" fmla="*/ 98 h 400"/>
              <a:gd name="T30" fmla="*/ 469 w 497"/>
              <a:gd name="T31" fmla="*/ 98 h 400"/>
              <a:gd name="T32" fmla="*/ 451 w 497"/>
              <a:gd name="T33" fmla="*/ 80 h 400"/>
              <a:gd name="T34" fmla="*/ 451 w 497"/>
              <a:gd name="T35" fmla="*/ 124 h 400"/>
              <a:gd name="T36" fmla="*/ 44 w 497"/>
              <a:gd name="T37" fmla="*/ 124 h 400"/>
              <a:gd name="T38" fmla="*/ 44 w 497"/>
              <a:gd name="T39" fmla="*/ 80 h 400"/>
              <a:gd name="T40" fmla="*/ 26 w 497"/>
              <a:gd name="T41" fmla="*/ 98 h 400"/>
              <a:gd name="T42" fmla="*/ 8 w 497"/>
              <a:gd name="T43" fmla="*/ 151 h 400"/>
              <a:gd name="T44" fmla="*/ 44 w 497"/>
              <a:gd name="T45" fmla="*/ 372 h 400"/>
              <a:gd name="T46" fmla="*/ 71 w 497"/>
              <a:gd name="T47" fmla="*/ 399 h 400"/>
              <a:gd name="T48" fmla="*/ 416 w 497"/>
              <a:gd name="T49" fmla="*/ 399 h 400"/>
              <a:gd name="T50" fmla="*/ 451 w 497"/>
              <a:gd name="T51" fmla="*/ 372 h 400"/>
              <a:gd name="T52" fmla="*/ 487 w 497"/>
              <a:gd name="T53" fmla="*/ 151 h 400"/>
              <a:gd name="T54" fmla="*/ 469 w 497"/>
              <a:gd name="T55" fmla="*/ 98 h 400"/>
              <a:gd name="T56" fmla="*/ 345 w 497"/>
              <a:gd name="T57" fmla="*/ 230 h 400"/>
              <a:gd name="T58" fmla="*/ 345 w 497"/>
              <a:gd name="T59" fmla="*/ 230 h 400"/>
              <a:gd name="T60" fmla="*/ 319 w 497"/>
              <a:gd name="T61" fmla="*/ 257 h 400"/>
              <a:gd name="T62" fmla="*/ 177 w 497"/>
              <a:gd name="T63" fmla="*/ 257 h 400"/>
              <a:gd name="T64" fmla="*/ 150 w 497"/>
              <a:gd name="T65" fmla="*/ 230 h 400"/>
              <a:gd name="T66" fmla="*/ 150 w 497"/>
              <a:gd name="T67" fmla="*/ 186 h 400"/>
              <a:gd name="T68" fmla="*/ 186 w 497"/>
              <a:gd name="T69" fmla="*/ 186 h 400"/>
              <a:gd name="T70" fmla="*/ 186 w 497"/>
              <a:gd name="T71" fmla="*/ 221 h 400"/>
              <a:gd name="T72" fmla="*/ 309 w 497"/>
              <a:gd name="T73" fmla="*/ 221 h 400"/>
              <a:gd name="T74" fmla="*/ 309 w 497"/>
              <a:gd name="T75" fmla="*/ 186 h 400"/>
              <a:gd name="T76" fmla="*/ 345 w 497"/>
              <a:gd name="T77" fmla="*/ 186 h 400"/>
              <a:gd name="T78" fmla="*/ 345 w 497"/>
              <a:gd name="T79" fmla="*/ 23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7" h="400">
                <a:moveTo>
                  <a:pt x="416" y="71"/>
                </a:moveTo>
                <a:lnTo>
                  <a:pt x="416" y="71"/>
                </a:lnTo>
                <a:cubicBezTo>
                  <a:pt x="416" y="53"/>
                  <a:pt x="398" y="53"/>
                  <a:pt x="398" y="53"/>
                </a:cubicBezTo>
                <a:cubicBezTo>
                  <a:pt x="97" y="53"/>
                  <a:pt x="97" y="53"/>
                  <a:pt x="97" y="53"/>
                </a:cubicBezTo>
                <a:cubicBezTo>
                  <a:pt x="97" y="53"/>
                  <a:pt x="71" y="53"/>
                  <a:pt x="71" y="71"/>
                </a:cubicBezTo>
                <a:cubicBezTo>
                  <a:pt x="71" y="98"/>
                  <a:pt x="71" y="98"/>
                  <a:pt x="71" y="98"/>
                </a:cubicBezTo>
                <a:cubicBezTo>
                  <a:pt x="416" y="98"/>
                  <a:pt x="416" y="98"/>
                  <a:pt x="416" y="98"/>
                </a:cubicBezTo>
                <a:lnTo>
                  <a:pt x="416" y="71"/>
                </a:lnTo>
                <a:close/>
                <a:moveTo>
                  <a:pt x="345" y="0"/>
                </a:moveTo>
                <a:lnTo>
                  <a:pt x="345" y="0"/>
                </a:lnTo>
                <a:cubicBezTo>
                  <a:pt x="150" y="0"/>
                  <a:pt x="150" y="0"/>
                  <a:pt x="150" y="0"/>
                </a:cubicBezTo>
                <a:cubicBezTo>
                  <a:pt x="150" y="0"/>
                  <a:pt x="124" y="0"/>
                  <a:pt x="124" y="27"/>
                </a:cubicBezTo>
                <a:cubicBezTo>
                  <a:pt x="372" y="27"/>
                  <a:pt x="372" y="27"/>
                  <a:pt x="372" y="27"/>
                </a:cubicBezTo>
                <a:cubicBezTo>
                  <a:pt x="372" y="0"/>
                  <a:pt x="345" y="0"/>
                  <a:pt x="345" y="0"/>
                </a:cubicBezTo>
                <a:close/>
                <a:moveTo>
                  <a:pt x="469" y="98"/>
                </a:moveTo>
                <a:lnTo>
                  <a:pt x="469" y="98"/>
                </a:lnTo>
                <a:cubicBezTo>
                  <a:pt x="451" y="80"/>
                  <a:pt x="451" y="80"/>
                  <a:pt x="451" y="80"/>
                </a:cubicBezTo>
                <a:cubicBezTo>
                  <a:pt x="451" y="124"/>
                  <a:pt x="451" y="124"/>
                  <a:pt x="451" y="124"/>
                </a:cubicBezTo>
                <a:cubicBezTo>
                  <a:pt x="44" y="124"/>
                  <a:pt x="44" y="124"/>
                  <a:pt x="44" y="124"/>
                </a:cubicBezTo>
                <a:cubicBezTo>
                  <a:pt x="44" y="80"/>
                  <a:pt x="44" y="80"/>
                  <a:pt x="44" y="80"/>
                </a:cubicBezTo>
                <a:cubicBezTo>
                  <a:pt x="44" y="80"/>
                  <a:pt x="44" y="80"/>
                  <a:pt x="26" y="98"/>
                </a:cubicBezTo>
                <a:cubicBezTo>
                  <a:pt x="8" y="115"/>
                  <a:pt x="0" y="115"/>
                  <a:pt x="8" y="151"/>
                </a:cubicBezTo>
                <a:cubicBezTo>
                  <a:pt x="8" y="177"/>
                  <a:pt x="44" y="346"/>
                  <a:pt x="44" y="372"/>
                </a:cubicBezTo>
                <a:cubicBezTo>
                  <a:pt x="53" y="399"/>
                  <a:pt x="71" y="399"/>
                  <a:pt x="71" y="399"/>
                </a:cubicBezTo>
                <a:cubicBezTo>
                  <a:pt x="416" y="399"/>
                  <a:pt x="416" y="399"/>
                  <a:pt x="416" y="399"/>
                </a:cubicBezTo>
                <a:cubicBezTo>
                  <a:pt x="416" y="399"/>
                  <a:pt x="443" y="399"/>
                  <a:pt x="451" y="372"/>
                </a:cubicBezTo>
                <a:cubicBezTo>
                  <a:pt x="451" y="346"/>
                  <a:pt x="487" y="177"/>
                  <a:pt x="487" y="151"/>
                </a:cubicBezTo>
                <a:cubicBezTo>
                  <a:pt x="496" y="115"/>
                  <a:pt x="487" y="115"/>
                  <a:pt x="469" y="98"/>
                </a:cubicBezTo>
                <a:close/>
                <a:moveTo>
                  <a:pt x="345" y="230"/>
                </a:moveTo>
                <a:lnTo>
                  <a:pt x="345" y="230"/>
                </a:lnTo>
                <a:cubicBezTo>
                  <a:pt x="345" y="230"/>
                  <a:pt x="345" y="257"/>
                  <a:pt x="319" y="257"/>
                </a:cubicBezTo>
                <a:cubicBezTo>
                  <a:pt x="177" y="257"/>
                  <a:pt x="177" y="257"/>
                  <a:pt x="177" y="257"/>
                </a:cubicBezTo>
                <a:cubicBezTo>
                  <a:pt x="150" y="257"/>
                  <a:pt x="150" y="230"/>
                  <a:pt x="150" y="230"/>
                </a:cubicBezTo>
                <a:cubicBezTo>
                  <a:pt x="150" y="186"/>
                  <a:pt x="150" y="186"/>
                  <a:pt x="150" y="186"/>
                </a:cubicBezTo>
                <a:cubicBezTo>
                  <a:pt x="186" y="186"/>
                  <a:pt x="186" y="186"/>
                  <a:pt x="186" y="186"/>
                </a:cubicBezTo>
                <a:cubicBezTo>
                  <a:pt x="186" y="221"/>
                  <a:pt x="186" y="221"/>
                  <a:pt x="186" y="221"/>
                </a:cubicBezTo>
                <a:cubicBezTo>
                  <a:pt x="309" y="221"/>
                  <a:pt x="309" y="221"/>
                  <a:pt x="309" y="221"/>
                </a:cubicBezTo>
                <a:cubicBezTo>
                  <a:pt x="309" y="186"/>
                  <a:pt x="309" y="186"/>
                  <a:pt x="309" y="186"/>
                </a:cubicBezTo>
                <a:cubicBezTo>
                  <a:pt x="345" y="186"/>
                  <a:pt x="345" y="186"/>
                  <a:pt x="345" y="186"/>
                </a:cubicBezTo>
                <a:lnTo>
                  <a:pt x="345" y="230"/>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91" name="Freeform 142"/>
          <p:cNvSpPr>
            <a:spLocks noChangeArrowheads="1"/>
          </p:cNvSpPr>
          <p:nvPr/>
        </p:nvSpPr>
        <p:spPr bwMode="auto">
          <a:xfrm>
            <a:off x="2832100" y="7412038"/>
            <a:ext cx="427038" cy="550862"/>
          </a:xfrm>
          <a:custGeom>
            <a:avLst/>
            <a:gdLst>
              <a:gd name="T0" fmla="*/ 18 w 373"/>
              <a:gd name="T1" fmla="*/ 187 h 480"/>
              <a:gd name="T2" fmla="*/ 18 w 373"/>
              <a:gd name="T3" fmla="*/ 187 h 480"/>
              <a:gd name="T4" fmla="*/ 53 w 373"/>
              <a:gd name="T5" fmla="*/ 435 h 480"/>
              <a:gd name="T6" fmla="*/ 186 w 373"/>
              <a:gd name="T7" fmla="*/ 479 h 480"/>
              <a:gd name="T8" fmla="*/ 319 w 373"/>
              <a:gd name="T9" fmla="*/ 435 h 480"/>
              <a:gd name="T10" fmla="*/ 354 w 373"/>
              <a:gd name="T11" fmla="*/ 187 h 480"/>
              <a:gd name="T12" fmla="*/ 186 w 373"/>
              <a:gd name="T13" fmla="*/ 222 h 480"/>
              <a:gd name="T14" fmla="*/ 18 w 373"/>
              <a:gd name="T15" fmla="*/ 187 h 480"/>
              <a:gd name="T16" fmla="*/ 266 w 373"/>
              <a:gd name="T17" fmla="*/ 45 h 480"/>
              <a:gd name="T18" fmla="*/ 266 w 373"/>
              <a:gd name="T19" fmla="*/ 45 h 480"/>
              <a:gd name="T20" fmla="*/ 239 w 373"/>
              <a:gd name="T21" fmla="*/ 18 h 480"/>
              <a:gd name="T22" fmla="*/ 212 w 373"/>
              <a:gd name="T23" fmla="*/ 0 h 480"/>
              <a:gd name="T24" fmla="*/ 159 w 373"/>
              <a:gd name="T25" fmla="*/ 0 h 480"/>
              <a:gd name="T26" fmla="*/ 133 w 373"/>
              <a:gd name="T27" fmla="*/ 18 h 480"/>
              <a:gd name="T28" fmla="*/ 106 w 373"/>
              <a:gd name="T29" fmla="*/ 45 h 480"/>
              <a:gd name="T30" fmla="*/ 0 w 373"/>
              <a:gd name="T31" fmla="*/ 107 h 480"/>
              <a:gd name="T32" fmla="*/ 0 w 373"/>
              <a:gd name="T33" fmla="*/ 107 h 480"/>
              <a:gd name="T34" fmla="*/ 186 w 373"/>
              <a:gd name="T35" fmla="*/ 178 h 480"/>
              <a:gd name="T36" fmla="*/ 372 w 373"/>
              <a:gd name="T37" fmla="*/ 107 h 480"/>
              <a:gd name="T38" fmla="*/ 372 w 373"/>
              <a:gd name="T39" fmla="*/ 107 h 480"/>
              <a:gd name="T40" fmla="*/ 266 w 373"/>
              <a:gd name="T41" fmla="*/ 45 h 480"/>
              <a:gd name="T42" fmla="*/ 239 w 373"/>
              <a:gd name="T43" fmla="*/ 98 h 480"/>
              <a:gd name="T44" fmla="*/ 239 w 373"/>
              <a:gd name="T45" fmla="*/ 98 h 480"/>
              <a:gd name="T46" fmla="*/ 203 w 373"/>
              <a:gd name="T47" fmla="*/ 63 h 480"/>
              <a:gd name="T48" fmla="*/ 168 w 373"/>
              <a:gd name="T49" fmla="*/ 63 h 480"/>
              <a:gd name="T50" fmla="*/ 133 w 373"/>
              <a:gd name="T51" fmla="*/ 98 h 480"/>
              <a:gd name="T52" fmla="*/ 88 w 373"/>
              <a:gd name="T53" fmla="*/ 98 h 480"/>
              <a:gd name="T54" fmla="*/ 141 w 373"/>
              <a:gd name="T55" fmla="*/ 36 h 480"/>
              <a:gd name="T56" fmla="*/ 159 w 373"/>
              <a:gd name="T57" fmla="*/ 28 h 480"/>
              <a:gd name="T58" fmla="*/ 212 w 373"/>
              <a:gd name="T59" fmla="*/ 28 h 480"/>
              <a:gd name="T60" fmla="*/ 231 w 373"/>
              <a:gd name="T61" fmla="*/ 36 h 480"/>
              <a:gd name="T62" fmla="*/ 284 w 373"/>
              <a:gd name="T63" fmla="*/ 98 h 480"/>
              <a:gd name="T64" fmla="*/ 239 w 373"/>
              <a:gd name="T65" fmla="*/ 98 h 4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73" h="480">
                <a:moveTo>
                  <a:pt x="18" y="187"/>
                </a:moveTo>
                <a:lnTo>
                  <a:pt x="18" y="187"/>
                </a:lnTo>
                <a:cubicBezTo>
                  <a:pt x="53" y="435"/>
                  <a:pt x="53" y="435"/>
                  <a:pt x="53" y="435"/>
                </a:cubicBezTo>
                <a:cubicBezTo>
                  <a:pt x="53" y="444"/>
                  <a:pt x="106" y="479"/>
                  <a:pt x="186" y="479"/>
                </a:cubicBezTo>
                <a:cubicBezTo>
                  <a:pt x="266" y="479"/>
                  <a:pt x="319" y="444"/>
                  <a:pt x="319" y="435"/>
                </a:cubicBezTo>
                <a:cubicBezTo>
                  <a:pt x="354" y="187"/>
                  <a:pt x="354" y="187"/>
                  <a:pt x="354" y="187"/>
                </a:cubicBezTo>
                <a:cubicBezTo>
                  <a:pt x="310" y="213"/>
                  <a:pt x="247" y="222"/>
                  <a:pt x="186" y="222"/>
                </a:cubicBezTo>
                <a:cubicBezTo>
                  <a:pt x="124" y="222"/>
                  <a:pt x="62" y="213"/>
                  <a:pt x="18" y="187"/>
                </a:cubicBezTo>
                <a:close/>
                <a:moveTo>
                  <a:pt x="266" y="45"/>
                </a:moveTo>
                <a:lnTo>
                  <a:pt x="266" y="45"/>
                </a:lnTo>
                <a:cubicBezTo>
                  <a:pt x="239" y="18"/>
                  <a:pt x="239" y="18"/>
                  <a:pt x="239" y="18"/>
                </a:cubicBezTo>
                <a:cubicBezTo>
                  <a:pt x="239" y="9"/>
                  <a:pt x="231" y="0"/>
                  <a:pt x="212" y="0"/>
                </a:cubicBezTo>
                <a:cubicBezTo>
                  <a:pt x="159" y="0"/>
                  <a:pt x="159" y="0"/>
                  <a:pt x="159" y="0"/>
                </a:cubicBezTo>
                <a:cubicBezTo>
                  <a:pt x="141" y="0"/>
                  <a:pt x="133" y="9"/>
                  <a:pt x="133" y="18"/>
                </a:cubicBezTo>
                <a:cubicBezTo>
                  <a:pt x="106" y="45"/>
                  <a:pt x="106" y="45"/>
                  <a:pt x="106" y="45"/>
                </a:cubicBezTo>
                <a:cubicBezTo>
                  <a:pt x="44" y="53"/>
                  <a:pt x="0" y="81"/>
                  <a:pt x="0" y="107"/>
                </a:cubicBezTo>
                <a:lnTo>
                  <a:pt x="0" y="107"/>
                </a:lnTo>
                <a:cubicBezTo>
                  <a:pt x="0" y="151"/>
                  <a:pt x="80" y="178"/>
                  <a:pt x="186" y="178"/>
                </a:cubicBezTo>
                <a:cubicBezTo>
                  <a:pt x="292" y="178"/>
                  <a:pt x="372" y="151"/>
                  <a:pt x="372" y="107"/>
                </a:cubicBezTo>
                <a:lnTo>
                  <a:pt x="372" y="107"/>
                </a:lnTo>
                <a:cubicBezTo>
                  <a:pt x="372" y="81"/>
                  <a:pt x="328" y="53"/>
                  <a:pt x="266" y="45"/>
                </a:cubicBezTo>
                <a:close/>
                <a:moveTo>
                  <a:pt x="239" y="98"/>
                </a:moveTo>
                <a:lnTo>
                  <a:pt x="239" y="98"/>
                </a:lnTo>
                <a:cubicBezTo>
                  <a:pt x="203" y="63"/>
                  <a:pt x="203" y="63"/>
                  <a:pt x="203" y="63"/>
                </a:cubicBezTo>
                <a:cubicBezTo>
                  <a:pt x="168" y="63"/>
                  <a:pt x="168" y="63"/>
                  <a:pt x="168" y="63"/>
                </a:cubicBezTo>
                <a:cubicBezTo>
                  <a:pt x="133" y="98"/>
                  <a:pt x="133" y="98"/>
                  <a:pt x="133" y="98"/>
                </a:cubicBezTo>
                <a:cubicBezTo>
                  <a:pt x="88" y="98"/>
                  <a:pt x="88" y="98"/>
                  <a:pt x="88" y="98"/>
                </a:cubicBezTo>
                <a:cubicBezTo>
                  <a:pt x="88" y="98"/>
                  <a:pt x="141" y="45"/>
                  <a:pt x="141" y="36"/>
                </a:cubicBezTo>
                <a:cubicBezTo>
                  <a:pt x="150" y="28"/>
                  <a:pt x="150" y="28"/>
                  <a:pt x="159" y="28"/>
                </a:cubicBezTo>
                <a:cubicBezTo>
                  <a:pt x="212" y="28"/>
                  <a:pt x="212" y="28"/>
                  <a:pt x="212" y="28"/>
                </a:cubicBezTo>
                <a:cubicBezTo>
                  <a:pt x="222" y="28"/>
                  <a:pt x="222" y="28"/>
                  <a:pt x="231" y="36"/>
                </a:cubicBezTo>
                <a:cubicBezTo>
                  <a:pt x="231" y="45"/>
                  <a:pt x="284" y="98"/>
                  <a:pt x="284" y="98"/>
                </a:cubicBezTo>
                <a:lnTo>
                  <a:pt x="239" y="98"/>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92" name="Freeform 143"/>
          <p:cNvSpPr>
            <a:spLocks noChangeArrowheads="1"/>
          </p:cNvSpPr>
          <p:nvPr/>
        </p:nvSpPr>
        <p:spPr bwMode="auto">
          <a:xfrm>
            <a:off x="4186238" y="9745663"/>
            <a:ext cx="447675" cy="460375"/>
          </a:xfrm>
          <a:custGeom>
            <a:avLst/>
            <a:gdLst>
              <a:gd name="T0" fmla="*/ 328 w 391"/>
              <a:gd name="T1" fmla="*/ 0 h 400"/>
              <a:gd name="T2" fmla="*/ 328 w 391"/>
              <a:gd name="T3" fmla="*/ 0 h 400"/>
              <a:gd name="T4" fmla="*/ 44 w 391"/>
              <a:gd name="T5" fmla="*/ 0 h 400"/>
              <a:gd name="T6" fmla="*/ 0 w 391"/>
              <a:gd name="T7" fmla="*/ 53 h 400"/>
              <a:gd name="T8" fmla="*/ 0 w 391"/>
              <a:gd name="T9" fmla="*/ 346 h 400"/>
              <a:gd name="T10" fmla="*/ 44 w 391"/>
              <a:gd name="T11" fmla="*/ 399 h 400"/>
              <a:gd name="T12" fmla="*/ 346 w 391"/>
              <a:gd name="T13" fmla="*/ 399 h 400"/>
              <a:gd name="T14" fmla="*/ 390 w 391"/>
              <a:gd name="T15" fmla="*/ 346 h 400"/>
              <a:gd name="T16" fmla="*/ 390 w 391"/>
              <a:gd name="T17" fmla="*/ 80 h 400"/>
              <a:gd name="T18" fmla="*/ 328 w 391"/>
              <a:gd name="T19" fmla="*/ 0 h 400"/>
              <a:gd name="T20" fmla="*/ 292 w 391"/>
              <a:gd name="T21" fmla="*/ 151 h 400"/>
              <a:gd name="T22" fmla="*/ 292 w 391"/>
              <a:gd name="T23" fmla="*/ 151 h 400"/>
              <a:gd name="T24" fmla="*/ 266 w 391"/>
              <a:gd name="T25" fmla="*/ 177 h 400"/>
              <a:gd name="T26" fmla="*/ 124 w 391"/>
              <a:gd name="T27" fmla="*/ 177 h 400"/>
              <a:gd name="T28" fmla="*/ 98 w 391"/>
              <a:gd name="T29" fmla="*/ 151 h 400"/>
              <a:gd name="T30" fmla="*/ 98 w 391"/>
              <a:gd name="T31" fmla="*/ 27 h 400"/>
              <a:gd name="T32" fmla="*/ 292 w 391"/>
              <a:gd name="T33" fmla="*/ 27 h 400"/>
              <a:gd name="T34" fmla="*/ 292 w 391"/>
              <a:gd name="T35" fmla="*/ 151 h 400"/>
              <a:gd name="T36" fmla="*/ 266 w 391"/>
              <a:gd name="T37" fmla="*/ 53 h 400"/>
              <a:gd name="T38" fmla="*/ 266 w 391"/>
              <a:gd name="T39" fmla="*/ 53 h 400"/>
              <a:gd name="T40" fmla="*/ 222 w 391"/>
              <a:gd name="T41" fmla="*/ 53 h 400"/>
              <a:gd name="T42" fmla="*/ 222 w 391"/>
              <a:gd name="T43" fmla="*/ 151 h 400"/>
              <a:gd name="T44" fmla="*/ 266 w 391"/>
              <a:gd name="T45" fmla="*/ 151 h 400"/>
              <a:gd name="T46" fmla="*/ 266 w 391"/>
              <a:gd name="T47" fmla="*/ 53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1" h="400">
                <a:moveTo>
                  <a:pt x="328" y="0"/>
                </a:moveTo>
                <a:lnTo>
                  <a:pt x="328" y="0"/>
                </a:lnTo>
                <a:cubicBezTo>
                  <a:pt x="44" y="0"/>
                  <a:pt x="44" y="0"/>
                  <a:pt x="44" y="0"/>
                </a:cubicBezTo>
                <a:cubicBezTo>
                  <a:pt x="18" y="0"/>
                  <a:pt x="0" y="18"/>
                  <a:pt x="0" y="53"/>
                </a:cubicBezTo>
                <a:cubicBezTo>
                  <a:pt x="0" y="346"/>
                  <a:pt x="0" y="346"/>
                  <a:pt x="0" y="346"/>
                </a:cubicBezTo>
                <a:cubicBezTo>
                  <a:pt x="0" y="372"/>
                  <a:pt x="18" y="399"/>
                  <a:pt x="44" y="399"/>
                </a:cubicBezTo>
                <a:cubicBezTo>
                  <a:pt x="346" y="399"/>
                  <a:pt x="346" y="399"/>
                  <a:pt x="346" y="399"/>
                </a:cubicBezTo>
                <a:cubicBezTo>
                  <a:pt x="373" y="399"/>
                  <a:pt x="390" y="372"/>
                  <a:pt x="390" y="346"/>
                </a:cubicBezTo>
                <a:cubicBezTo>
                  <a:pt x="390" y="80"/>
                  <a:pt x="390" y="80"/>
                  <a:pt x="390" y="80"/>
                </a:cubicBezTo>
                <a:lnTo>
                  <a:pt x="328" y="0"/>
                </a:lnTo>
                <a:close/>
                <a:moveTo>
                  <a:pt x="292" y="151"/>
                </a:moveTo>
                <a:lnTo>
                  <a:pt x="292" y="151"/>
                </a:lnTo>
                <a:cubicBezTo>
                  <a:pt x="292" y="159"/>
                  <a:pt x="284" y="177"/>
                  <a:pt x="266" y="177"/>
                </a:cubicBezTo>
                <a:cubicBezTo>
                  <a:pt x="124" y="177"/>
                  <a:pt x="124" y="177"/>
                  <a:pt x="124" y="177"/>
                </a:cubicBezTo>
                <a:cubicBezTo>
                  <a:pt x="107" y="177"/>
                  <a:pt x="98" y="159"/>
                  <a:pt x="98" y="151"/>
                </a:cubicBezTo>
                <a:cubicBezTo>
                  <a:pt x="98" y="27"/>
                  <a:pt x="98" y="27"/>
                  <a:pt x="98" y="27"/>
                </a:cubicBezTo>
                <a:cubicBezTo>
                  <a:pt x="292" y="27"/>
                  <a:pt x="292" y="27"/>
                  <a:pt x="292" y="27"/>
                </a:cubicBezTo>
                <a:lnTo>
                  <a:pt x="292" y="151"/>
                </a:lnTo>
                <a:close/>
                <a:moveTo>
                  <a:pt x="266" y="53"/>
                </a:moveTo>
                <a:lnTo>
                  <a:pt x="266" y="53"/>
                </a:lnTo>
                <a:cubicBezTo>
                  <a:pt x="222" y="53"/>
                  <a:pt x="222" y="53"/>
                  <a:pt x="222" y="53"/>
                </a:cubicBezTo>
                <a:cubicBezTo>
                  <a:pt x="222" y="151"/>
                  <a:pt x="222" y="151"/>
                  <a:pt x="222" y="151"/>
                </a:cubicBezTo>
                <a:cubicBezTo>
                  <a:pt x="266" y="151"/>
                  <a:pt x="266" y="151"/>
                  <a:pt x="266" y="151"/>
                </a:cubicBezTo>
                <a:lnTo>
                  <a:pt x="266" y="53"/>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93" name="Freeform 147"/>
          <p:cNvSpPr>
            <a:spLocks noChangeArrowheads="1"/>
          </p:cNvSpPr>
          <p:nvPr/>
        </p:nvSpPr>
        <p:spPr bwMode="auto">
          <a:xfrm>
            <a:off x="1854200" y="9736138"/>
            <a:ext cx="571500" cy="479425"/>
          </a:xfrm>
          <a:custGeom>
            <a:avLst/>
            <a:gdLst>
              <a:gd name="T0" fmla="*/ 249 w 498"/>
              <a:gd name="T1" fmla="*/ 0 h 418"/>
              <a:gd name="T2" fmla="*/ 249 w 498"/>
              <a:gd name="T3" fmla="*/ 0 h 418"/>
              <a:gd name="T4" fmla="*/ 115 w 498"/>
              <a:gd name="T5" fmla="*/ 115 h 418"/>
              <a:gd name="T6" fmla="*/ 204 w 498"/>
              <a:gd name="T7" fmla="*/ 115 h 418"/>
              <a:gd name="T8" fmla="*/ 204 w 498"/>
              <a:gd name="T9" fmla="*/ 248 h 418"/>
              <a:gd name="T10" fmla="*/ 293 w 498"/>
              <a:gd name="T11" fmla="*/ 248 h 418"/>
              <a:gd name="T12" fmla="*/ 293 w 498"/>
              <a:gd name="T13" fmla="*/ 115 h 418"/>
              <a:gd name="T14" fmla="*/ 381 w 498"/>
              <a:gd name="T15" fmla="*/ 115 h 418"/>
              <a:gd name="T16" fmla="*/ 249 w 498"/>
              <a:gd name="T17" fmla="*/ 0 h 418"/>
              <a:gd name="T18" fmla="*/ 478 w 498"/>
              <a:gd name="T19" fmla="*/ 283 h 418"/>
              <a:gd name="T20" fmla="*/ 478 w 498"/>
              <a:gd name="T21" fmla="*/ 283 h 418"/>
              <a:gd name="T22" fmla="*/ 399 w 498"/>
              <a:gd name="T23" fmla="*/ 230 h 418"/>
              <a:gd name="T24" fmla="*/ 355 w 498"/>
              <a:gd name="T25" fmla="*/ 230 h 418"/>
              <a:gd name="T26" fmla="*/ 434 w 498"/>
              <a:gd name="T27" fmla="*/ 292 h 418"/>
              <a:gd name="T28" fmla="*/ 346 w 498"/>
              <a:gd name="T29" fmla="*/ 292 h 418"/>
              <a:gd name="T30" fmla="*/ 346 w 498"/>
              <a:gd name="T31" fmla="*/ 301 h 418"/>
              <a:gd name="T32" fmla="*/ 319 w 498"/>
              <a:gd name="T33" fmla="*/ 355 h 418"/>
              <a:gd name="T34" fmla="*/ 178 w 498"/>
              <a:gd name="T35" fmla="*/ 355 h 418"/>
              <a:gd name="T36" fmla="*/ 151 w 498"/>
              <a:gd name="T37" fmla="*/ 301 h 418"/>
              <a:gd name="T38" fmla="*/ 151 w 498"/>
              <a:gd name="T39" fmla="*/ 292 h 418"/>
              <a:gd name="T40" fmla="*/ 62 w 498"/>
              <a:gd name="T41" fmla="*/ 292 h 418"/>
              <a:gd name="T42" fmla="*/ 142 w 498"/>
              <a:gd name="T43" fmla="*/ 230 h 418"/>
              <a:gd name="T44" fmla="*/ 98 w 498"/>
              <a:gd name="T45" fmla="*/ 230 h 418"/>
              <a:gd name="T46" fmla="*/ 18 w 498"/>
              <a:gd name="T47" fmla="*/ 283 h 418"/>
              <a:gd name="T48" fmla="*/ 0 w 498"/>
              <a:gd name="T49" fmla="*/ 320 h 418"/>
              <a:gd name="T50" fmla="*/ 18 w 498"/>
              <a:gd name="T51" fmla="*/ 399 h 418"/>
              <a:gd name="T52" fmla="*/ 45 w 498"/>
              <a:gd name="T53" fmla="*/ 417 h 418"/>
              <a:gd name="T54" fmla="*/ 452 w 498"/>
              <a:gd name="T55" fmla="*/ 417 h 418"/>
              <a:gd name="T56" fmla="*/ 478 w 498"/>
              <a:gd name="T57" fmla="*/ 399 h 418"/>
              <a:gd name="T58" fmla="*/ 497 w 498"/>
              <a:gd name="T59" fmla="*/ 320 h 418"/>
              <a:gd name="T60" fmla="*/ 478 w 498"/>
              <a:gd name="T61" fmla="*/ 283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8" h="418">
                <a:moveTo>
                  <a:pt x="249" y="0"/>
                </a:moveTo>
                <a:lnTo>
                  <a:pt x="249" y="0"/>
                </a:lnTo>
                <a:cubicBezTo>
                  <a:pt x="115" y="115"/>
                  <a:pt x="115" y="115"/>
                  <a:pt x="115" y="115"/>
                </a:cubicBezTo>
                <a:cubicBezTo>
                  <a:pt x="204" y="115"/>
                  <a:pt x="204" y="115"/>
                  <a:pt x="204" y="115"/>
                </a:cubicBezTo>
                <a:cubicBezTo>
                  <a:pt x="204" y="248"/>
                  <a:pt x="204" y="248"/>
                  <a:pt x="204" y="248"/>
                </a:cubicBezTo>
                <a:cubicBezTo>
                  <a:pt x="293" y="248"/>
                  <a:pt x="293" y="248"/>
                  <a:pt x="293" y="248"/>
                </a:cubicBezTo>
                <a:cubicBezTo>
                  <a:pt x="293" y="115"/>
                  <a:pt x="293" y="115"/>
                  <a:pt x="293" y="115"/>
                </a:cubicBezTo>
                <a:cubicBezTo>
                  <a:pt x="381" y="115"/>
                  <a:pt x="381" y="115"/>
                  <a:pt x="381" y="115"/>
                </a:cubicBezTo>
                <a:lnTo>
                  <a:pt x="249" y="0"/>
                </a:lnTo>
                <a:close/>
                <a:moveTo>
                  <a:pt x="478" y="283"/>
                </a:moveTo>
                <a:lnTo>
                  <a:pt x="478" y="283"/>
                </a:lnTo>
                <a:cubicBezTo>
                  <a:pt x="399" y="230"/>
                  <a:pt x="399" y="230"/>
                  <a:pt x="399" y="230"/>
                </a:cubicBezTo>
                <a:cubicBezTo>
                  <a:pt x="355" y="230"/>
                  <a:pt x="355" y="230"/>
                  <a:pt x="355" y="230"/>
                </a:cubicBezTo>
                <a:cubicBezTo>
                  <a:pt x="434" y="292"/>
                  <a:pt x="434" y="292"/>
                  <a:pt x="434" y="292"/>
                </a:cubicBezTo>
                <a:cubicBezTo>
                  <a:pt x="346" y="292"/>
                  <a:pt x="346" y="292"/>
                  <a:pt x="346" y="292"/>
                </a:cubicBezTo>
                <a:cubicBezTo>
                  <a:pt x="346" y="292"/>
                  <a:pt x="346" y="292"/>
                  <a:pt x="346" y="301"/>
                </a:cubicBezTo>
                <a:cubicBezTo>
                  <a:pt x="319" y="355"/>
                  <a:pt x="319" y="355"/>
                  <a:pt x="319" y="355"/>
                </a:cubicBezTo>
                <a:cubicBezTo>
                  <a:pt x="178" y="355"/>
                  <a:pt x="178" y="355"/>
                  <a:pt x="178" y="355"/>
                </a:cubicBezTo>
                <a:cubicBezTo>
                  <a:pt x="151" y="301"/>
                  <a:pt x="151" y="301"/>
                  <a:pt x="151" y="301"/>
                </a:cubicBezTo>
                <a:cubicBezTo>
                  <a:pt x="151" y="292"/>
                  <a:pt x="151" y="292"/>
                  <a:pt x="151" y="292"/>
                </a:cubicBezTo>
                <a:cubicBezTo>
                  <a:pt x="62" y="292"/>
                  <a:pt x="62" y="292"/>
                  <a:pt x="62" y="292"/>
                </a:cubicBezTo>
                <a:cubicBezTo>
                  <a:pt x="142" y="230"/>
                  <a:pt x="142" y="230"/>
                  <a:pt x="142" y="230"/>
                </a:cubicBezTo>
                <a:cubicBezTo>
                  <a:pt x="98" y="230"/>
                  <a:pt x="98" y="230"/>
                  <a:pt x="98" y="230"/>
                </a:cubicBezTo>
                <a:cubicBezTo>
                  <a:pt x="18" y="283"/>
                  <a:pt x="18" y="283"/>
                  <a:pt x="18" y="283"/>
                </a:cubicBezTo>
                <a:cubicBezTo>
                  <a:pt x="9" y="292"/>
                  <a:pt x="0" y="301"/>
                  <a:pt x="0" y="320"/>
                </a:cubicBezTo>
                <a:cubicBezTo>
                  <a:pt x="18" y="399"/>
                  <a:pt x="18" y="399"/>
                  <a:pt x="18" y="399"/>
                </a:cubicBezTo>
                <a:cubicBezTo>
                  <a:pt x="18" y="408"/>
                  <a:pt x="36" y="417"/>
                  <a:pt x="45" y="417"/>
                </a:cubicBezTo>
                <a:cubicBezTo>
                  <a:pt x="452" y="417"/>
                  <a:pt x="452" y="417"/>
                  <a:pt x="452" y="417"/>
                </a:cubicBezTo>
                <a:cubicBezTo>
                  <a:pt x="461" y="417"/>
                  <a:pt x="478" y="408"/>
                  <a:pt x="478" y="399"/>
                </a:cubicBezTo>
                <a:cubicBezTo>
                  <a:pt x="497" y="320"/>
                  <a:pt x="497" y="320"/>
                  <a:pt x="497" y="320"/>
                </a:cubicBezTo>
                <a:cubicBezTo>
                  <a:pt x="497" y="301"/>
                  <a:pt x="487" y="292"/>
                  <a:pt x="478" y="283"/>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94" name="Freeform 148"/>
          <p:cNvSpPr>
            <a:spLocks noChangeArrowheads="1"/>
          </p:cNvSpPr>
          <p:nvPr/>
        </p:nvSpPr>
        <p:spPr bwMode="auto">
          <a:xfrm>
            <a:off x="2987675" y="9736138"/>
            <a:ext cx="571500" cy="479425"/>
          </a:xfrm>
          <a:custGeom>
            <a:avLst/>
            <a:gdLst>
              <a:gd name="T0" fmla="*/ 479 w 497"/>
              <a:gd name="T1" fmla="*/ 283 h 418"/>
              <a:gd name="T2" fmla="*/ 479 w 497"/>
              <a:gd name="T3" fmla="*/ 283 h 418"/>
              <a:gd name="T4" fmla="*/ 398 w 497"/>
              <a:gd name="T5" fmla="*/ 230 h 418"/>
              <a:gd name="T6" fmla="*/ 354 w 497"/>
              <a:gd name="T7" fmla="*/ 230 h 418"/>
              <a:gd name="T8" fmla="*/ 434 w 497"/>
              <a:gd name="T9" fmla="*/ 292 h 418"/>
              <a:gd name="T10" fmla="*/ 345 w 497"/>
              <a:gd name="T11" fmla="*/ 292 h 418"/>
              <a:gd name="T12" fmla="*/ 345 w 497"/>
              <a:gd name="T13" fmla="*/ 301 h 418"/>
              <a:gd name="T14" fmla="*/ 319 w 497"/>
              <a:gd name="T15" fmla="*/ 355 h 418"/>
              <a:gd name="T16" fmla="*/ 177 w 497"/>
              <a:gd name="T17" fmla="*/ 355 h 418"/>
              <a:gd name="T18" fmla="*/ 151 w 497"/>
              <a:gd name="T19" fmla="*/ 301 h 418"/>
              <a:gd name="T20" fmla="*/ 151 w 497"/>
              <a:gd name="T21" fmla="*/ 292 h 418"/>
              <a:gd name="T22" fmla="*/ 62 w 497"/>
              <a:gd name="T23" fmla="*/ 292 h 418"/>
              <a:gd name="T24" fmla="*/ 141 w 497"/>
              <a:gd name="T25" fmla="*/ 230 h 418"/>
              <a:gd name="T26" fmla="*/ 97 w 497"/>
              <a:gd name="T27" fmla="*/ 230 h 418"/>
              <a:gd name="T28" fmla="*/ 17 w 497"/>
              <a:gd name="T29" fmla="*/ 283 h 418"/>
              <a:gd name="T30" fmla="*/ 0 w 497"/>
              <a:gd name="T31" fmla="*/ 320 h 418"/>
              <a:gd name="T32" fmla="*/ 17 w 497"/>
              <a:gd name="T33" fmla="*/ 399 h 418"/>
              <a:gd name="T34" fmla="*/ 44 w 497"/>
              <a:gd name="T35" fmla="*/ 417 h 418"/>
              <a:gd name="T36" fmla="*/ 451 w 497"/>
              <a:gd name="T37" fmla="*/ 417 h 418"/>
              <a:gd name="T38" fmla="*/ 479 w 497"/>
              <a:gd name="T39" fmla="*/ 399 h 418"/>
              <a:gd name="T40" fmla="*/ 496 w 497"/>
              <a:gd name="T41" fmla="*/ 320 h 418"/>
              <a:gd name="T42" fmla="*/ 479 w 497"/>
              <a:gd name="T43" fmla="*/ 283 h 418"/>
              <a:gd name="T44" fmla="*/ 381 w 497"/>
              <a:gd name="T45" fmla="*/ 124 h 418"/>
              <a:gd name="T46" fmla="*/ 381 w 497"/>
              <a:gd name="T47" fmla="*/ 124 h 418"/>
              <a:gd name="T48" fmla="*/ 292 w 497"/>
              <a:gd name="T49" fmla="*/ 124 h 418"/>
              <a:gd name="T50" fmla="*/ 292 w 497"/>
              <a:gd name="T51" fmla="*/ 0 h 418"/>
              <a:gd name="T52" fmla="*/ 204 w 497"/>
              <a:gd name="T53" fmla="*/ 0 h 418"/>
              <a:gd name="T54" fmla="*/ 204 w 497"/>
              <a:gd name="T55" fmla="*/ 124 h 418"/>
              <a:gd name="T56" fmla="*/ 115 w 497"/>
              <a:gd name="T57" fmla="*/ 124 h 418"/>
              <a:gd name="T58" fmla="*/ 248 w 497"/>
              <a:gd name="T59" fmla="*/ 248 h 418"/>
              <a:gd name="T60" fmla="*/ 381 w 497"/>
              <a:gd name="T61" fmla="*/ 124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7" h="418">
                <a:moveTo>
                  <a:pt x="479" y="283"/>
                </a:moveTo>
                <a:lnTo>
                  <a:pt x="479" y="283"/>
                </a:lnTo>
                <a:cubicBezTo>
                  <a:pt x="398" y="230"/>
                  <a:pt x="398" y="230"/>
                  <a:pt x="398" y="230"/>
                </a:cubicBezTo>
                <a:cubicBezTo>
                  <a:pt x="354" y="230"/>
                  <a:pt x="354" y="230"/>
                  <a:pt x="354" y="230"/>
                </a:cubicBezTo>
                <a:cubicBezTo>
                  <a:pt x="434" y="292"/>
                  <a:pt x="434" y="292"/>
                  <a:pt x="434" y="292"/>
                </a:cubicBezTo>
                <a:cubicBezTo>
                  <a:pt x="345" y="292"/>
                  <a:pt x="345" y="292"/>
                  <a:pt x="345" y="292"/>
                </a:cubicBezTo>
                <a:cubicBezTo>
                  <a:pt x="345" y="292"/>
                  <a:pt x="345" y="292"/>
                  <a:pt x="345" y="301"/>
                </a:cubicBezTo>
                <a:cubicBezTo>
                  <a:pt x="319" y="355"/>
                  <a:pt x="319" y="355"/>
                  <a:pt x="319" y="355"/>
                </a:cubicBezTo>
                <a:cubicBezTo>
                  <a:pt x="177" y="355"/>
                  <a:pt x="177" y="355"/>
                  <a:pt x="177" y="355"/>
                </a:cubicBezTo>
                <a:cubicBezTo>
                  <a:pt x="151" y="301"/>
                  <a:pt x="151" y="301"/>
                  <a:pt x="151" y="301"/>
                </a:cubicBezTo>
                <a:cubicBezTo>
                  <a:pt x="151" y="292"/>
                  <a:pt x="151" y="292"/>
                  <a:pt x="151" y="292"/>
                </a:cubicBezTo>
                <a:cubicBezTo>
                  <a:pt x="62" y="292"/>
                  <a:pt x="62" y="292"/>
                  <a:pt x="62" y="292"/>
                </a:cubicBezTo>
                <a:cubicBezTo>
                  <a:pt x="141" y="230"/>
                  <a:pt x="141" y="230"/>
                  <a:pt x="141" y="230"/>
                </a:cubicBezTo>
                <a:cubicBezTo>
                  <a:pt x="97" y="230"/>
                  <a:pt x="97" y="230"/>
                  <a:pt x="97" y="230"/>
                </a:cubicBezTo>
                <a:cubicBezTo>
                  <a:pt x="17" y="283"/>
                  <a:pt x="17" y="283"/>
                  <a:pt x="17" y="283"/>
                </a:cubicBezTo>
                <a:cubicBezTo>
                  <a:pt x="9" y="292"/>
                  <a:pt x="0" y="301"/>
                  <a:pt x="0" y="320"/>
                </a:cubicBezTo>
                <a:cubicBezTo>
                  <a:pt x="17" y="399"/>
                  <a:pt x="17" y="399"/>
                  <a:pt x="17" y="399"/>
                </a:cubicBezTo>
                <a:cubicBezTo>
                  <a:pt x="17" y="408"/>
                  <a:pt x="35" y="417"/>
                  <a:pt x="44" y="417"/>
                </a:cubicBezTo>
                <a:cubicBezTo>
                  <a:pt x="451" y="417"/>
                  <a:pt x="451" y="417"/>
                  <a:pt x="451" y="417"/>
                </a:cubicBezTo>
                <a:cubicBezTo>
                  <a:pt x="460" y="417"/>
                  <a:pt x="479" y="408"/>
                  <a:pt x="479" y="399"/>
                </a:cubicBezTo>
                <a:cubicBezTo>
                  <a:pt x="496" y="320"/>
                  <a:pt x="496" y="320"/>
                  <a:pt x="496" y="320"/>
                </a:cubicBezTo>
                <a:cubicBezTo>
                  <a:pt x="496" y="301"/>
                  <a:pt x="487" y="292"/>
                  <a:pt x="479" y="283"/>
                </a:cubicBezTo>
                <a:close/>
                <a:moveTo>
                  <a:pt x="381" y="124"/>
                </a:moveTo>
                <a:lnTo>
                  <a:pt x="381" y="124"/>
                </a:lnTo>
                <a:cubicBezTo>
                  <a:pt x="292" y="124"/>
                  <a:pt x="292" y="124"/>
                  <a:pt x="292" y="124"/>
                </a:cubicBezTo>
                <a:cubicBezTo>
                  <a:pt x="292" y="0"/>
                  <a:pt x="292" y="0"/>
                  <a:pt x="292" y="0"/>
                </a:cubicBezTo>
                <a:cubicBezTo>
                  <a:pt x="204" y="0"/>
                  <a:pt x="204" y="0"/>
                  <a:pt x="204" y="0"/>
                </a:cubicBezTo>
                <a:cubicBezTo>
                  <a:pt x="204" y="124"/>
                  <a:pt x="204" y="124"/>
                  <a:pt x="204" y="124"/>
                </a:cubicBezTo>
                <a:cubicBezTo>
                  <a:pt x="115" y="124"/>
                  <a:pt x="115" y="124"/>
                  <a:pt x="115" y="124"/>
                </a:cubicBezTo>
                <a:cubicBezTo>
                  <a:pt x="248" y="248"/>
                  <a:pt x="248" y="248"/>
                  <a:pt x="248" y="248"/>
                </a:cubicBezTo>
                <a:lnTo>
                  <a:pt x="381" y="124"/>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95" name="Freeform 152"/>
          <p:cNvSpPr>
            <a:spLocks noChangeArrowheads="1"/>
          </p:cNvSpPr>
          <p:nvPr/>
        </p:nvSpPr>
        <p:spPr bwMode="auto">
          <a:xfrm>
            <a:off x="22269450" y="6438900"/>
            <a:ext cx="411163" cy="520700"/>
          </a:xfrm>
          <a:custGeom>
            <a:avLst/>
            <a:gdLst>
              <a:gd name="T0" fmla="*/ 301 w 355"/>
              <a:gd name="T1" fmla="*/ 0 h 453"/>
              <a:gd name="T2" fmla="*/ 301 w 355"/>
              <a:gd name="T3" fmla="*/ 0 h 453"/>
              <a:gd name="T4" fmla="*/ 53 w 355"/>
              <a:gd name="T5" fmla="*/ 0 h 453"/>
              <a:gd name="T6" fmla="*/ 0 w 355"/>
              <a:gd name="T7" fmla="*/ 53 h 453"/>
              <a:gd name="T8" fmla="*/ 0 w 355"/>
              <a:gd name="T9" fmla="*/ 399 h 453"/>
              <a:gd name="T10" fmla="*/ 53 w 355"/>
              <a:gd name="T11" fmla="*/ 452 h 453"/>
              <a:gd name="T12" fmla="*/ 301 w 355"/>
              <a:gd name="T13" fmla="*/ 452 h 453"/>
              <a:gd name="T14" fmla="*/ 354 w 355"/>
              <a:gd name="T15" fmla="*/ 399 h 453"/>
              <a:gd name="T16" fmla="*/ 354 w 355"/>
              <a:gd name="T17" fmla="*/ 53 h 453"/>
              <a:gd name="T18" fmla="*/ 301 w 355"/>
              <a:gd name="T19" fmla="*/ 0 h 453"/>
              <a:gd name="T20" fmla="*/ 71 w 355"/>
              <a:gd name="T21" fmla="*/ 106 h 453"/>
              <a:gd name="T22" fmla="*/ 71 w 355"/>
              <a:gd name="T23" fmla="*/ 106 h 453"/>
              <a:gd name="T24" fmla="*/ 284 w 355"/>
              <a:gd name="T25" fmla="*/ 106 h 453"/>
              <a:gd name="T26" fmla="*/ 284 w 355"/>
              <a:gd name="T27" fmla="*/ 151 h 453"/>
              <a:gd name="T28" fmla="*/ 71 w 355"/>
              <a:gd name="T29" fmla="*/ 151 h 453"/>
              <a:gd name="T30" fmla="*/ 71 w 355"/>
              <a:gd name="T31" fmla="*/ 106 h 453"/>
              <a:gd name="T32" fmla="*/ 284 w 355"/>
              <a:gd name="T33" fmla="*/ 345 h 453"/>
              <a:gd name="T34" fmla="*/ 284 w 355"/>
              <a:gd name="T35" fmla="*/ 345 h 453"/>
              <a:gd name="T36" fmla="*/ 71 w 355"/>
              <a:gd name="T37" fmla="*/ 345 h 453"/>
              <a:gd name="T38" fmla="*/ 71 w 355"/>
              <a:gd name="T39" fmla="*/ 301 h 453"/>
              <a:gd name="T40" fmla="*/ 284 w 355"/>
              <a:gd name="T41" fmla="*/ 301 h 453"/>
              <a:gd name="T42" fmla="*/ 284 w 355"/>
              <a:gd name="T43" fmla="*/ 345 h 453"/>
              <a:gd name="T44" fmla="*/ 284 w 355"/>
              <a:gd name="T45" fmla="*/ 248 h 453"/>
              <a:gd name="T46" fmla="*/ 284 w 355"/>
              <a:gd name="T47" fmla="*/ 248 h 453"/>
              <a:gd name="T48" fmla="*/ 71 w 355"/>
              <a:gd name="T49" fmla="*/ 248 h 453"/>
              <a:gd name="T50" fmla="*/ 71 w 355"/>
              <a:gd name="T51" fmla="*/ 204 h 453"/>
              <a:gd name="T52" fmla="*/ 284 w 355"/>
              <a:gd name="T53" fmla="*/ 204 h 453"/>
              <a:gd name="T54" fmla="*/ 284 w 355"/>
              <a:gd name="T55" fmla="*/ 248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5" h="453">
                <a:moveTo>
                  <a:pt x="301" y="0"/>
                </a:moveTo>
                <a:lnTo>
                  <a:pt x="301" y="0"/>
                </a:lnTo>
                <a:cubicBezTo>
                  <a:pt x="53" y="0"/>
                  <a:pt x="53" y="0"/>
                  <a:pt x="53" y="0"/>
                </a:cubicBezTo>
                <a:cubicBezTo>
                  <a:pt x="27" y="0"/>
                  <a:pt x="0" y="26"/>
                  <a:pt x="0" y="53"/>
                </a:cubicBezTo>
                <a:cubicBezTo>
                  <a:pt x="0" y="399"/>
                  <a:pt x="0" y="399"/>
                  <a:pt x="0" y="399"/>
                </a:cubicBezTo>
                <a:cubicBezTo>
                  <a:pt x="0" y="425"/>
                  <a:pt x="27" y="452"/>
                  <a:pt x="53" y="452"/>
                </a:cubicBezTo>
                <a:cubicBezTo>
                  <a:pt x="301" y="452"/>
                  <a:pt x="301" y="452"/>
                  <a:pt x="301" y="452"/>
                </a:cubicBezTo>
                <a:cubicBezTo>
                  <a:pt x="328" y="452"/>
                  <a:pt x="354" y="425"/>
                  <a:pt x="354" y="399"/>
                </a:cubicBezTo>
                <a:cubicBezTo>
                  <a:pt x="354" y="53"/>
                  <a:pt x="354" y="53"/>
                  <a:pt x="354" y="53"/>
                </a:cubicBezTo>
                <a:cubicBezTo>
                  <a:pt x="354" y="26"/>
                  <a:pt x="328" y="0"/>
                  <a:pt x="301" y="0"/>
                </a:cubicBezTo>
                <a:close/>
                <a:moveTo>
                  <a:pt x="71" y="106"/>
                </a:moveTo>
                <a:lnTo>
                  <a:pt x="71" y="106"/>
                </a:lnTo>
                <a:cubicBezTo>
                  <a:pt x="284" y="106"/>
                  <a:pt x="284" y="106"/>
                  <a:pt x="284" y="106"/>
                </a:cubicBezTo>
                <a:cubicBezTo>
                  <a:pt x="284" y="151"/>
                  <a:pt x="284" y="151"/>
                  <a:pt x="284" y="151"/>
                </a:cubicBezTo>
                <a:cubicBezTo>
                  <a:pt x="71" y="151"/>
                  <a:pt x="71" y="151"/>
                  <a:pt x="71" y="151"/>
                </a:cubicBezTo>
                <a:lnTo>
                  <a:pt x="71" y="106"/>
                </a:lnTo>
                <a:close/>
                <a:moveTo>
                  <a:pt x="284" y="345"/>
                </a:moveTo>
                <a:lnTo>
                  <a:pt x="284" y="345"/>
                </a:lnTo>
                <a:cubicBezTo>
                  <a:pt x="71" y="345"/>
                  <a:pt x="71" y="345"/>
                  <a:pt x="71" y="345"/>
                </a:cubicBezTo>
                <a:cubicBezTo>
                  <a:pt x="71" y="301"/>
                  <a:pt x="71" y="301"/>
                  <a:pt x="71" y="301"/>
                </a:cubicBezTo>
                <a:cubicBezTo>
                  <a:pt x="284" y="301"/>
                  <a:pt x="284" y="301"/>
                  <a:pt x="284" y="301"/>
                </a:cubicBezTo>
                <a:lnTo>
                  <a:pt x="284" y="345"/>
                </a:lnTo>
                <a:close/>
                <a:moveTo>
                  <a:pt x="284" y="248"/>
                </a:moveTo>
                <a:lnTo>
                  <a:pt x="284" y="248"/>
                </a:lnTo>
                <a:cubicBezTo>
                  <a:pt x="71" y="248"/>
                  <a:pt x="71" y="248"/>
                  <a:pt x="71" y="248"/>
                </a:cubicBezTo>
                <a:cubicBezTo>
                  <a:pt x="71" y="204"/>
                  <a:pt x="71" y="204"/>
                  <a:pt x="71" y="204"/>
                </a:cubicBezTo>
                <a:cubicBezTo>
                  <a:pt x="284" y="204"/>
                  <a:pt x="284" y="204"/>
                  <a:pt x="284" y="204"/>
                </a:cubicBezTo>
                <a:lnTo>
                  <a:pt x="284" y="248"/>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96" name="Freeform 153"/>
          <p:cNvSpPr>
            <a:spLocks noChangeArrowheads="1"/>
          </p:cNvSpPr>
          <p:nvPr/>
        </p:nvSpPr>
        <p:spPr bwMode="auto">
          <a:xfrm>
            <a:off x="5289550" y="9753600"/>
            <a:ext cx="508000" cy="431800"/>
          </a:xfrm>
          <a:custGeom>
            <a:avLst/>
            <a:gdLst>
              <a:gd name="T0" fmla="*/ 434 w 444"/>
              <a:gd name="T1" fmla="*/ 213 h 374"/>
              <a:gd name="T2" fmla="*/ 434 w 444"/>
              <a:gd name="T3" fmla="*/ 213 h 374"/>
              <a:gd name="T4" fmla="*/ 364 w 444"/>
              <a:gd name="T5" fmla="*/ 28 h 374"/>
              <a:gd name="T6" fmla="*/ 319 w 444"/>
              <a:gd name="T7" fmla="*/ 0 h 374"/>
              <a:gd name="T8" fmla="*/ 274 w 444"/>
              <a:gd name="T9" fmla="*/ 0 h 374"/>
              <a:gd name="T10" fmla="*/ 283 w 444"/>
              <a:gd name="T11" fmla="*/ 107 h 374"/>
              <a:gd name="T12" fmla="*/ 346 w 444"/>
              <a:gd name="T13" fmla="*/ 107 h 374"/>
              <a:gd name="T14" fmla="*/ 221 w 444"/>
              <a:gd name="T15" fmla="*/ 213 h 374"/>
              <a:gd name="T16" fmla="*/ 98 w 444"/>
              <a:gd name="T17" fmla="*/ 107 h 374"/>
              <a:gd name="T18" fmla="*/ 160 w 444"/>
              <a:gd name="T19" fmla="*/ 107 h 374"/>
              <a:gd name="T20" fmla="*/ 168 w 444"/>
              <a:gd name="T21" fmla="*/ 0 h 374"/>
              <a:gd name="T22" fmla="*/ 124 w 444"/>
              <a:gd name="T23" fmla="*/ 0 h 374"/>
              <a:gd name="T24" fmla="*/ 89 w 444"/>
              <a:gd name="T25" fmla="*/ 28 h 374"/>
              <a:gd name="T26" fmla="*/ 9 w 444"/>
              <a:gd name="T27" fmla="*/ 213 h 374"/>
              <a:gd name="T28" fmla="*/ 0 w 444"/>
              <a:gd name="T29" fmla="*/ 258 h 374"/>
              <a:gd name="T30" fmla="*/ 18 w 444"/>
              <a:gd name="T31" fmla="*/ 356 h 374"/>
              <a:gd name="T32" fmla="*/ 45 w 444"/>
              <a:gd name="T33" fmla="*/ 373 h 374"/>
              <a:gd name="T34" fmla="*/ 399 w 444"/>
              <a:gd name="T35" fmla="*/ 373 h 374"/>
              <a:gd name="T36" fmla="*/ 426 w 444"/>
              <a:gd name="T37" fmla="*/ 356 h 374"/>
              <a:gd name="T38" fmla="*/ 443 w 444"/>
              <a:gd name="T39" fmla="*/ 258 h 374"/>
              <a:gd name="T40" fmla="*/ 434 w 444"/>
              <a:gd name="T41" fmla="*/ 213 h 374"/>
              <a:gd name="T42" fmla="*/ 408 w 444"/>
              <a:gd name="T43" fmla="*/ 275 h 374"/>
              <a:gd name="T44" fmla="*/ 408 w 444"/>
              <a:gd name="T45" fmla="*/ 275 h 374"/>
              <a:gd name="T46" fmla="*/ 399 w 444"/>
              <a:gd name="T47" fmla="*/ 311 h 374"/>
              <a:gd name="T48" fmla="*/ 372 w 444"/>
              <a:gd name="T49" fmla="*/ 338 h 374"/>
              <a:gd name="T50" fmla="*/ 71 w 444"/>
              <a:gd name="T51" fmla="*/ 338 h 374"/>
              <a:gd name="T52" fmla="*/ 45 w 444"/>
              <a:gd name="T53" fmla="*/ 311 h 374"/>
              <a:gd name="T54" fmla="*/ 45 w 444"/>
              <a:gd name="T55" fmla="*/ 275 h 374"/>
              <a:gd name="T56" fmla="*/ 62 w 444"/>
              <a:gd name="T57" fmla="*/ 249 h 374"/>
              <a:gd name="T58" fmla="*/ 381 w 444"/>
              <a:gd name="T59" fmla="*/ 249 h 374"/>
              <a:gd name="T60" fmla="*/ 408 w 444"/>
              <a:gd name="T61" fmla="*/ 275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44" h="374">
                <a:moveTo>
                  <a:pt x="434" y="213"/>
                </a:moveTo>
                <a:lnTo>
                  <a:pt x="434" y="213"/>
                </a:lnTo>
                <a:cubicBezTo>
                  <a:pt x="364" y="28"/>
                  <a:pt x="364" y="28"/>
                  <a:pt x="364" y="28"/>
                </a:cubicBezTo>
                <a:cubicBezTo>
                  <a:pt x="355" y="10"/>
                  <a:pt x="337" y="0"/>
                  <a:pt x="319" y="0"/>
                </a:cubicBezTo>
                <a:cubicBezTo>
                  <a:pt x="274" y="0"/>
                  <a:pt x="274" y="0"/>
                  <a:pt x="274" y="0"/>
                </a:cubicBezTo>
                <a:cubicBezTo>
                  <a:pt x="283" y="107"/>
                  <a:pt x="283" y="107"/>
                  <a:pt x="283" y="107"/>
                </a:cubicBezTo>
                <a:cubicBezTo>
                  <a:pt x="346" y="107"/>
                  <a:pt x="346" y="107"/>
                  <a:pt x="346" y="107"/>
                </a:cubicBezTo>
                <a:cubicBezTo>
                  <a:pt x="221" y="213"/>
                  <a:pt x="221" y="213"/>
                  <a:pt x="221" y="213"/>
                </a:cubicBezTo>
                <a:cubicBezTo>
                  <a:pt x="98" y="107"/>
                  <a:pt x="98" y="107"/>
                  <a:pt x="98" y="107"/>
                </a:cubicBezTo>
                <a:cubicBezTo>
                  <a:pt x="160" y="107"/>
                  <a:pt x="160" y="107"/>
                  <a:pt x="160" y="107"/>
                </a:cubicBezTo>
                <a:cubicBezTo>
                  <a:pt x="168" y="0"/>
                  <a:pt x="168" y="0"/>
                  <a:pt x="168" y="0"/>
                </a:cubicBezTo>
                <a:cubicBezTo>
                  <a:pt x="124" y="0"/>
                  <a:pt x="124" y="0"/>
                  <a:pt x="124" y="0"/>
                </a:cubicBezTo>
                <a:cubicBezTo>
                  <a:pt x="107" y="0"/>
                  <a:pt x="89" y="10"/>
                  <a:pt x="89" y="28"/>
                </a:cubicBezTo>
                <a:cubicBezTo>
                  <a:pt x="9" y="213"/>
                  <a:pt x="9" y="213"/>
                  <a:pt x="9" y="213"/>
                </a:cubicBezTo>
                <a:cubicBezTo>
                  <a:pt x="0" y="222"/>
                  <a:pt x="0" y="249"/>
                  <a:pt x="0" y="258"/>
                </a:cubicBezTo>
                <a:cubicBezTo>
                  <a:pt x="18" y="356"/>
                  <a:pt x="18" y="356"/>
                  <a:pt x="18" y="356"/>
                </a:cubicBezTo>
                <a:cubicBezTo>
                  <a:pt x="18" y="364"/>
                  <a:pt x="36" y="373"/>
                  <a:pt x="45" y="373"/>
                </a:cubicBezTo>
                <a:cubicBezTo>
                  <a:pt x="399" y="373"/>
                  <a:pt x="399" y="373"/>
                  <a:pt x="399" y="373"/>
                </a:cubicBezTo>
                <a:cubicBezTo>
                  <a:pt x="408" y="373"/>
                  <a:pt x="426" y="364"/>
                  <a:pt x="426" y="356"/>
                </a:cubicBezTo>
                <a:cubicBezTo>
                  <a:pt x="443" y="258"/>
                  <a:pt x="443" y="258"/>
                  <a:pt x="443" y="258"/>
                </a:cubicBezTo>
                <a:cubicBezTo>
                  <a:pt x="443" y="249"/>
                  <a:pt x="443" y="222"/>
                  <a:pt x="434" y="213"/>
                </a:cubicBezTo>
                <a:close/>
                <a:moveTo>
                  <a:pt x="408" y="275"/>
                </a:moveTo>
                <a:lnTo>
                  <a:pt x="408" y="275"/>
                </a:lnTo>
                <a:cubicBezTo>
                  <a:pt x="399" y="311"/>
                  <a:pt x="399" y="311"/>
                  <a:pt x="399" y="311"/>
                </a:cubicBezTo>
                <a:cubicBezTo>
                  <a:pt x="399" y="329"/>
                  <a:pt x="381" y="338"/>
                  <a:pt x="372" y="338"/>
                </a:cubicBezTo>
                <a:cubicBezTo>
                  <a:pt x="71" y="338"/>
                  <a:pt x="71" y="338"/>
                  <a:pt x="71" y="338"/>
                </a:cubicBezTo>
                <a:cubicBezTo>
                  <a:pt x="62" y="338"/>
                  <a:pt x="45" y="329"/>
                  <a:pt x="45" y="311"/>
                </a:cubicBezTo>
                <a:cubicBezTo>
                  <a:pt x="45" y="275"/>
                  <a:pt x="45" y="275"/>
                  <a:pt x="45" y="275"/>
                </a:cubicBezTo>
                <a:cubicBezTo>
                  <a:pt x="36" y="266"/>
                  <a:pt x="45" y="249"/>
                  <a:pt x="62" y="249"/>
                </a:cubicBezTo>
                <a:cubicBezTo>
                  <a:pt x="381" y="249"/>
                  <a:pt x="381" y="249"/>
                  <a:pt x="381" y="249"/>
                </a:cubicBezTo>
                <a:cubicBezTo>
                  <a:pt x="399" y="249"/>
                  <a:pt x="408" y="266"/>
                  <a:pt x="408" y="275"/>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97" name="Freeform 165"/>
          <p:cNvSpPr>
            <a:spLocks noChangeArrowheads="1"/>
          </p:cNvSpPr>
          <p:nvPr/>
        </p:nvSpPr>
        <p:spPr bwMode="auto">
          <a:xfrm>
            <a:off x="7473950" y="8589963"/>
            <a:ext cx="566738" cy="384175"/>
          </a:xfrm>
          <a:custGeom>
            <a:avLst/>
            <a:gdLst>
              <a:gd name="T0" fmla="*/ 345 w 497"/>
              <a:gd name="T1" fmla="*/ 53 h 337"/>
              <a:gd name="T2" fmla="*/ 97 w 497"/>
              <a:gd name="T3" fmla="*/ 53 h 337"/>
              <a:gd name="T4" fmla="*/ 97 w 497"/>
              <a:gd name="T5" fmla="*/ 0 h 337"/>
              <a:gd name="T6" fmla="*/ 0 w 497"/>
              <a:gd name="T7" fmla="*/ 88 h 337"/>
              <a:gd name="T8" fmla="*/ 97 w 497"/>
              <a:gd name="T9" fmla="*/ 169 h 337"/>
              <a:gd name="T10" fmla="*/ 97 w 497"/>
              <a:gd name="T11" fmla="*/ 124 h 337"/>
              <a:gd name="T12" fmla="*/ 345 w 497"/>
              <a:gd name="T13" fmla="*/ 124 h 337"/>
              <a:gd name="T14" fmla="*/ 345 w 497"/>
              <a:gd name="T15" fmla="*/ 53 h 337"/>
              <a:gd name="T16" fmla="*/ 496 w 497"/>
              <a:gd name="T17" fmla="*/ 257 h 337"/>
              <a:gd name="T18" fmla="*/ 398 w 497"/>
              <a:gd name="T19" fmla="*/ 177 h 337"/>
              <a:gd name="T20" fmla="*/ 398 w 497"/>
              <a:gd name="T21" fmla="*/ 222 h 337"/>
              <a:gd name="T22" fmla="*/ 150 w 497"/>
              <a:gd name="T23" fmla="*/ 222 h 337"/>
              <a:gd name="T24" fmla="*/ 150 w 497"/>
              <a:gd name="T25" fmla="*/ 292 h 337"/>
              <a:gd name="T26" fmla="*/ 398 w 497"/>
              <a:gd name="T27" fmla="*/ 292 h 337"/>
              <a:gd name="T28" fmla="*/ 398 w 497"/>
              <a:gd name="T29" fmla="*/ 336 h 337"/>
              <a:gd name="T30" fmla="*/ 496 w 497"/>
              <a:gd name="T31" fmla="*/ 257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97" h="337">
                <a:moveTo>
                  <a:pt x="345" y="53"/>
                </a:moveTo>
                <a:lnTo>
                  <a:pt x="97" y="53"/>
                </a:lnTo>
                <a:lnTo>
                  <a:pt x="97" y="0"/>
                </a:lnTo>
                <a:lnTo>
                  <a:pt x="0" y="88"/>
                </a:lnTo>
                <a:lnTo>
                  <a:pt x="97" y="169"/>
                </a:lnTo>
                <a:lnTo>
                  <a:pt x="97" y="124"/>
                </a:lnTo>
                <a:lnTo>
                  <a:pt x="345" y="124"/>
                </a:lnTo>
                <a:lnTo>
                  <a:pt x="345" y="53"/>
                </a:lnTo>
                <a:close/>
                <a:moveTo>
                  <a:pt x="496" y="257"/>
                </a:moveTo>
                <a:lnTo>
                  <a:pt x="398" y="177"/>
                </a:lnTo>
                <a:lnTo>
                  <a:pt x="398" y="222"/>
                </a:lnTo>
                <a:lnTo>
                  <a:pt x="150" y="222"/>
                </a:lnTo>
                <a:lnTo>
                  <a:pt x="150" y="292"/>
                </a:lnTo>
                <a:lnTo>
                  <a:pt x="398" y="292"/>
                </a:lnTo>
                <a:lnTo>
                  <a:pt x="398" y="336"/>
                </a:lnTo>
                <a:lnTo>
                  <a:pt x="496" y="257"/>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99" name="Freeform 10"/>
          <p:cNvSpPr>
            <a:spLocks noChangeArrowheads="1"/>
          </p:cNvSpPr>
          <p:nvPr/>
        </p:nvSpPr>
        <p:spPr bwMode="auto">
          <a:xfrm>
            <a:off x="20115213" y="5160963"/>
            <a:ext cx="568325" cy="566737"/>
          </a:xfrm>
          <a:custGeom>
            <a:avLst/>
            <a:gdLst>
              <a:gd name="T0" fmla="*/ 240 w 480"/>
              <a:gd name="T1" fmla="*/ 0 h 479"/>
              <a:gd name="T2" fmla="*/ 240 w 480"/>
              <a:gd name="T3" fmla="*/ 0 h 479"/>
              <a:gd name="T4" fmla="*/ 0 w 480"/>
              <a:gd name="T5" fmla="*/ 239 h 479"/>
              <a:gd name="T6" fmla="*/ 240 w 480"/>
              <a:gd name="T7" fmla="*/ 478 h 479"/>
              <a:gd name="T8" fmla="*/ 479 w 480"/>
              <a:gd name="T9" fmla="*/ 239 h 479"/>
              <a:gd name="T10" fmla="*/ 240 w 480"/>
              <a:gd name="T11" fmla="*/ 0 h 479"/>
              <a:gd name="T12" fmla="*/ 364 w 480"/>
              <a:gd name="T13" fmla="*/ 115 h 479"/>
              <a:gd name="T14" fmla="*/ 364 w 480"/>
              <a:gd name="T15" fmla="*/ 115 h 479"/>
              <a:gd name="T16" fmla="*/ 62 w 480"/>
              <a:gd name="T17" fmla="*/ 239 h 479"/>
              <a:gd name="T18" fmla="*/ 62 w 480"/>
              <a:gd name="T19" fmla="*/ 239 h 479"/>
              <a:gd name="T20" fmla="*/ 240 w 480"/>
              <a:gd name="T21" fmla="*/ 62 h 479"/>
              <a:gd name="T22" fmla="*/ 355 w 480"/>
              <a:gd name="T23" fmla="*/ 97 h 479"/>
              <a:gd name="T24" fmla="*/ 98 w 480"/>
              <a:gd name="T25" fmla="*/ 354 h 479"/>
              <a:gd name="T26" fmla="*/ 62 w 480"/>
              <a:gd name="T27" fmla="*/ 239 h 479"/>
              <a:gd name="T28" fmla="*/ 107 w 480"/>
              <a:gd name="T29" fmla="*/ 372 h 479"/>
              <a:gd name="T30" fmla="*/ 107 w 480"/>
              <a:gd name="T31" fmla="*/ 372 h 479"/>
              <a:gd name="T32" fmla="*/ 240 w 480"/>
              <a:gd name="T33" fmla="*/ 425 h 479"/>
              <a:gd name="T34" fmla="*/ 240 w 480"/>
              <a:gd name="T35" fmla="*/ 425 h 479"/>
              <a:gd name="T36" fmla="*/ 124 w 480"/>
              <a:gd name="T37" fmla="*/ 381 h 479"/>
              <a:gd name="T38" fmla="*/ 381 w 480"/>
              <a:gd name="T39" fmla="*/ 124 h 479"/>
              <a:gd name="T40" fmla="*/ 417 w 480"/>
              <a:gd name="T41" fmla="*/ 239 h 479"/>
              <a:gd name="T42" fmla="*/ 240 w 480"/>
              <a:gd name="T43" fmla="*/ 425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0" h="479">
                <a:moveTo>
                  <a:pt x="240" y="0"/>
                </a:moveTo>
                <a:lnTo>
                  <a:pt x="240" y="0"/>
                </a:lnTo>
                <a:cubicBezTo>
                  <a:pt x="107" y="0"/>
                  <a:pt x="0" y="106"/>
                  <a:pt x="0" y="239"/>
                </a:cubicBezTo>
                <a:cubicBezTo>
                  <a:pt x="0" y="372"/>
                  <a:pt x="107" y="478"/>
                  <a:pt x="240" y="478"/>
                </a:cubicBezTo>
                <a:cubicBezTo>
                  <a:pt x="372" y="478"/>
                  <a:pt x="479" y="372"/>
                  <a:pt x="479" y="239"/>
                </a:cubicBezTo>
                <a:cubicBezTo>
                  <a:pt x="479" y="106"/>
                  <a:pt x="372" y="0"/>
                  <a:pt x="240" y="0"/>
                </a:cubicBezTo>
                <a:close/>
                <a:moveTo>
                  <a:pt x="364" y="115"/>
                </a:moveTo>
                <a:lnTo>
                  <a:pt x="364" y="115"/>
                </a:lnTo>
                <a:close/>
                <a:moveTo>
                  <a:pt x="62" y="239"/>
                </a:moveTo>
                <a:lnTo>
                  <a:pt x="62" y="239"/>
                </a:lnTo>
                <a:cubicBezTo>
                  <a:pt x="62" y="141"/>
                  <a:pt x="142" y="62"/>
                  <a:pt x="240" y="62"/>
                </a:cubicBezTo>
                <a:cubicBezTo>
                  <a:pt x="284" y="62"/>
                  <a:pt x="319" y="79"/>
                  <a:pt x="355" y="97"/>
                </a:cubicBezTo>
                <a:cubicBezTo>
                  <a:pt x="98" y="354"/>
                  <a:pt x="98" y="354"/>
                  <a:pt x="98" y="354"/>
                </a:cubicBezTo>
                <a:cubicBezTo>
                  <a:pt x="71" y="328"/>
                  <a:pt x="62" y="283"/>
                  <a:pt x="62" y="239"/>
                </a:cubicBezTo>
                <a:close/>
                <a:moveTo>
                  <a:pt x="107" y="372"/>
                </a:moveTo>
                <a:lnTo>
                  <a:pt x="107" y="372"/>
                </a:lnTo>
                <a:close/>
                <a:moveTo>
                  <a:pt x="240" y="425"/>
                </a:moveTo>
                <a:lnTo>
                  <a:pt x="240" y="425"/>
                </a:lnTo>
                <a:cubicBezTo>
                  <a:pt x="195" y="425"/>
                  <a:pt x="160" y="407"/>
                  <a:pt x="124" y="381"/>
                </a:cubicBezTo>
                <a:cubicBezTo>
                  <a:pt x="381" y="124"/>
                  <a:pt x="381" y="124"/>
                  <a:pt x="381" y="124"/>
                </a:cubicBezTo>
                <a:cubicBezTo>
                  <a:pt x="408" y="159"/>
                  <a:pt x="417" y="194"/>
                  <a:pt x="417" y="239"/>
                </a:cubicBezTo>
                <a:cubicBezTo>
                  <a:pt x="417" y="345"/>
                  <a:pt x="337" y="425"/>
                  <a:pt x="240" y="425"/>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00" name="Freeform 14"/>
          <p:cNvSpPr>
            <a:spLocks noChangeArrowheads="1"/>
          </p:cNvSpPr>
          <p:nvPr/>
        </p:nvSpPr>
        <p:spPr bwMode="auto">
          <a:xfrm>
            <a:off x="22167850" y="2773363"/>
            <a:ext cx="495300" cy="495300"/>
          </a:xfrm>
          <a:custGeom>
            <a:avLst/>
            <a:gdLst>
              <a:gd name="T0" fmla="*/ 204 w 418"/>
              <a:gd name="T1" fmla="*/ 0 h 417"/>
              <a:gd name="T2" fmla="*/ 204 w 418"/>
              <a:gd name="T3" fmla="*/ 0 h 417"/>
              <a:gd name="T4" fmla="*/ 0 w 418"/>
              <a:gd name="T5" fmla="*/ 204 h 417"/>
              <a:gd name="T6" fmla="*/ 204 w 418"/>
              <a:gd name="T7" fmla="*/ 416 h 417"/>
              <a:gd name="T8" fmla="*/ 417 w 418"/>
              <a:gd name="T9" fmla="*/ 204 h 417"/>
              <a:gd name="T10" fmla="*/ 204 w 418"/>
              <a:gd name="T11" fmla="*/ 0 h 417"/>
              <a:gd name="T12" fmla="*/ 230 w 418"/>
              <a:gd name="T13" fmla="*/ 230 h 417"/>
              <a:gd name="T14" fmla="*/ 230 w 418"/>
              <a:gd name="T15" fmla="*/ 230 h 417"/>
              <a:gd name="T16" fmla="*/ 230 w 418"/>
              <a:gd name="T17" fmla="*/ 328 h 417"/>
              <a:gd name="T18" fmla="*/ 177 w 418"/>
              <a:gd name="T19" fmla="*/ 328 h 417"/>
              <a:gd name="T20" fmla="*/ 177 w 418"/>
              <a:gd name="T21" fmla="*/ 230 h 417"/>
              <a:gd name="T22" fmla="*/ 79 w 418"/>
              <a:gd name="T23" fmla="*/ 230 h 417"/>
              <a:gd name="T24" fmla="*/ 79 w 418"/>
              <a:gd name="T25" fmla="*/ 177 h 417"/>
              <a:gd name="T26" fmla="*/ 177 w 418"/>
              <a:gd name="T27" fmla="*/ 177 h 417"/>
              <a:gd name="T28" fmla="*/ 177 w 418"/>
              <a:gd name="T29" fmla="*/ 79 h 417"/>
              <a:gd name="T30" fmla="*/ 230 w 418"/>
              <a:gd name="T31" fmla="*/ 79 h 417"/>
              <a:gd name="T32" fmla="*/ 230 w 418"/>
              <a:gd name="T33" fmla="*/ 177 h 417"/>
              <a:gd name="T34" fmla="*/ 327 w 418"/>
              <a:gd name="T35" fmla="*/ 177 h 417"/>
              <a:gd name="T36" fmla="*/ 327 w 418"/>
              <a:gd name="T37" fmla="*/ 230 h 417"/>
              <a:gd name="T38" fmla="*/ 230 w 418"/>
              <a:gd name="T39" fmla="*/ 230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8" h="417">
                <a:moveTo>
                  <a:pt x="204" y="0"/>
                </a:moveTo>
                <a:lnTo>
                  <a:pt x="204" y="0"/>
                </a:lnTo>
                <a:cubicBezTo>
                  <a:pt x="88" y="0"/>
                  <a:pt x="0" y="88"/>
                  <a:pt x="0" y="204"/>
                </a:cubicBezTo>
                <a:cubicBezTo>
                  <a:pt x="0" y="319"/>
                  <a:pt x="88" y="416"/>
                  <a:pt x="204" y="416"/>
                </a:cubicBezTo>
                <a:cubicBezTo>
                  <a:pt x="319" y="416"/>
                  <a:pt x="417" y="319"/>
                  <a:pt x="417" y="204"/>
                </a:cubicBezTo>
                <a:cubicBezTo>
                  <a:pt x="417" y="88"/>
                  <a:pt x="319" y="0"/>
                  <a:pt x="204" y="0"/>
                </a:cubicBezTo>
                <a:close/>
                <a:moveTo>
                  <a:pt x="230" y="230"/>
                </a:moveTo>
                <a:lnTo>
                  <a:pt x="230" y="230"/>
                </a:lnTo>
                <a:cubicBezTo>
                  <a:pt x="230" y="328"/>
                  <a:pt x="230" y="328"/>
                  <a:pt x="230" y="328"/>
                </a:cubicBezTo>
                <a:cubicBezTo>
                  <a:pt x="177" y="328"/>
                  <a:pt x="177" y="328"/>
                  <a:pt x="177" y="328"/>
                </a:cubicBezTo>
                <a:cubicBezTo>
                  <a:pt x="177" y="230"/>
                  <a:pt x="177" y="230"/>
                  <a:pt x="177" y="230"/>
                </a:cubicBezTo>
                <a:cubicBezTo>
                  <a:pt x="79" y="230"/>
                  <a:pt x="79" y="230"/>
                  <a:pt x="79" y="230"/>
                </a:cubicBezTo>
                <a:cubicBezTo>
                  <a:pt x="79" y="177"/>
                  <a:pt x="79" y="177"/>
                  <a:pt x="79" y="177"/>
                </a:cubicBezTo>
                <a:cubicBezTo>
                  <a:pt x="177" y="177"/>
                  <a:pt x="177" y="177"/>
                  <a:pt x="177" y="177"/>
                </a:cubicBezTo>
                <a:cubicBezTo>
                  <a:pt x="177" y="79"/>
                  <a:pt x="177" y="79"/>
                  <a:pt x="177" y="79"/>
                </a:cubicBezTo>
                <a:cubicBezTo>
                  <a:pt x="230" y="79"/>
                  <a:pt x="230" y="79"/>
                  <a:pt x="230" y="79"/>
                </a:cubicBezTo>
                <a:cubicBezTo>
                  <a:pt x="230" y="177"/>
                  <a:pt x="230" y="177"/>
                  <a:pt x="230" y="177"/>
                </a:cubicBezTo>
                <a:cubicBezTo>
                  <a:pt x="327" y="177"/>
                  <a:pt x="327" y="177"/>
                  <a:pt x="327" y="177"/>
                </a:cubicBezTo>
                <a:cubicBezTo>
                  <a:pt x="327" y="230"/>
                  <a:pt x="327" y="230"/>
                  <a:pt x="327" y="230"/>
                </a:cubicBezTo>
                <a:lnTo>
                  <a:pt x="230" y="230"/>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01" name="Freeform 43"/>
          <p:cNvSpPr>
            <a:spLocks noChangeArrowheads="1"/>
          </p:cNvSpPr>
          <p:nvPr/>
        </p:nvSpPr>
        <p:spPr bwMode="auto">
          <a:xfrm>
            <a:off x="20178713" y="2878138"/>
            <a:ext cx="441325" cy="454025"/>
          </a:xfrm>
          <a:custGeom>
            <a:avLst/>
            <a:gdLst>
              <a:gd name="T0" fmla="*/ 0 w 373"/>
              <a:gd name="T1" fmla="*/ 0 h 382"/>
              <a:gd name="T2" fmla="*/ 0 w 373"/>
              <a:gd name="T3" fmla="*/ 0 h 382"/>
              <a:gd name="T4" fmla="*/ 0 w 373"/>
              <a:gd name="T5" fmla="*/ 62 h 382"/>
              <a:gd name="T6" fmla="*/ 319 w 373"/>
              <a:gd name="T7" fmla="*/ 381 h 382"/>
              <a:gd name="T8" fmla="*/ 372 w 373"/>
              <a:gd name="T9" fmla="*/ 381 h 382"/>
              <a:gd name="T10" fmla="*/ 0 w 373"/>
              <a:gd name="T11" fmla="*/ 0 h 382"/>
              <a:gd name="T12" fmla="*/ 0 w 373"/>
              <a:gd name="T13" fmla="*/ 115 h 382"/>
              <a:gd name="T14" fmla="*/ 0 w 373"/>
              <a:gd name="T15" fmla="*/ 115 h 382"/>
              <a:gd name="T16" fmla="*/ 0 w 373"/>
              <a:gd name="T17" fmla="*/ 177 h 382"/>
              <a:gd name="T18" fmla="*/ 196 w 373"/>
              <a:gd name="T19" fmla="*/ 381 h 382"/>
              <a:gd name="T20" fmla="*/ 258 w 373"/>
              <a:gd name="T21" fmla="*/ 381 h 382"/>
              <a:gd name="T22" fmla="*/ 0 w 373"/>
              <a:gd name="T23" fmla="*/ 115 h 382"/>
              <a:gd name="T24" fmla="*/ 54 w 373"/>
              <a:gd name="T25" fmla="*/ 266 h 382"/>
              <a:gd name="T26" fmla="*/ 54 w 373"/>
              <a:gd name="T27" fmla="*/ 266 h 382"/>
              <a:gd name="T28" fmla="*/ 0 w 373"/>
              <a:gd name="T29" fmla="*/ 319 h 382"/>
              <a:gd name="T30" fmla="*/ 54 w 373"/>
              <a:gd name="T31" fmla="*/ 381 h 382"/>
              <a:gd name="T32" fmla="*/ 107 w 373"/>
              <a:gd name="T33" fmla="*/ 319 h 382"/>
              <a:gd name="T34" fmla="*/ 54 w 373"/>
              <a:gd name="T35" fmla="*/ 266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3" h="382">
                <a:moveTo>
                  <a:pt x="0" y="0"/>
                </a:moveTo>
                <a:lnTo>
                  <a:pt x="0" y="0"/>
                </a:lnTo>
                <a:cubicBezTo>
                  <a:pt x="0" y="62"/>
                  <a:pt x="0" y="62"/>
                  <a:pt x="0" y="62"/>
                </a:cubicBezTo>
                <a:cubicBezTo>
                  <a:pt x="178" y="62"/>
                  <a:pt x="319" y="204"/>
                  <a:pt x="319" y="381"/>
                </a:cubicBezTo>
                <a:cubicBezTo>
                  <a:pt x="372" y="381"/>
                  <a:pt x="372" y="381"/>
                  <a:pt x="372" y="381"/>
                </a:cubicBezTo>
                <a:cubicBezTo>
                  <a:pt x="372" y="168"/>
                  <a:pt x="205" y="0"/>
                  <a:pt x="0" y="0"/>
                </a:cubicBezTo>
                <a:close/>
                <a:moveTo>
                  <a:pt x="0" y="115"/>
                </a:moveTo>
                <a:lnTo>
                  <a:pt x="0" y="115"/>
                </a:lnTo>
                <a:cubicBezTo>
                  <a:pt x="0" y="177"/>
                  <a:pt x="0" y="177"/>
                  <a:pt x="0" y="177"/>
                </a:cubicBezTo>
                <a:cubicBezTo>
                  <a:pt x="107" y="177"/>
                  <a:pt x="196" y="266"/>
                  <a:pt x="196" y="381"/>
                </a:cubicBezTo>
                <a:cubicBezTo>
                  <a:pt x="258" y="381"/>
                  <a:pt x="258" y="381"/>
                  <a:pt x="258" y="381"/>
                </a:cubicBezTo>
                <a:cubicBezTo>
                  <a:pt x="258" y="230"/>
                  <a:pt x="142" y="115"/>
                  <a:pt x="0" y="115"/>
                </a:cubicBezTo>
                <a:close/>
                <a:moveTo>
                  <a:pt x="54" y="266"/>
                </a:moveTo>
                <a:lnTo>
                  <a:pt x="54" y="266"/>
                </a:lnTo>
                <a:cubicBezTo>
                  <a:pt x="27" y="266"/>
                  <a:pt x="0" y="293"/>
                  <a:pt x="0" y="319"/>
                </a:cubicBezTo>
                <a:cubicBezTo>
                  <a:pt x="0" y="355"/>
                  <a:pt x="27" y="381"/>
                  <a:pt x="54" y="381"/>
                </a:cubicBezTo>
                <a:cubicBezTo>
                  <a:pt x="89" y="381"/>
                  <a:pt x="107" y="355"/>
                  <a:pt x="107" y="319"/>
                </a:cubicBezTo>
                <a:cubicBezTo>
                  <a:pt x="107" y="293"/>
                  <a:pt x="89" y="266"/>
                  <a:pt x="54" y="266"/>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02" name="Freeform 95"/>
          <p:cNvSpPr>
            <a:spLocks noChangeArrowheads="1"/>
          </p:cNvSpPr>
          <p:nvPr/>
        </p:nvSpPr>
        <p:spPr bwMode="auto">
          <a:xfrm>
            <a:off x="20124738" y="6370638"/>
            <a:ext cx="549275" cy="487362"/>
          </a:xfrm>
          <a:custGeom>
            <a:avLst/>
            <a:gdLst>
              <a:gd name="T0" fmla="*/ 257 w 462"/>
              <a:gd name="T1" fmla="*/ 0 h 409"/>
              <a:gd name="T2" fmla="*/ 257 w 462"/>
              <a:gd name="T3" fmla="*/ 0 h 409"/>
              <a:gd name="T4" fmla="*/ 62 w 462"/>
              <a:gd name="T5" fmla="*/ 205 h 409"/>
              <a:gd name="T6" fmla="*/ 0 w 462"/>
              <a:gd name="T7" fmla="*/ 205 h 409"/>
              <a:gd name="T8" fmla="*/ 89 w 462"/>
              <a:gd name="T9" fmla="*/ 302 h 409"/>
              <a:gd name="T10" fmla="*/ 178 w 462"/>
              <a:gd name="T11" fmla="*/ 205 h 409"/>
              <a:gd name="T12" fmla="*/ 106 w 462"/>
              <a:gd name="T13" fmla="*/ 205 h 409"/>
              <a:gd name="T14" fmla="*/ 257 w 462"/>
              <a:gd name="T15" fmla="*/ 53 h 409"/>
              <a:gd name="T16" fmla="*/ 416 w 462"/>
              <a:gd name="T17" fmla="*/ 205 h 409"/>
              <a:gd name="T18" fmla="*/ 257 w 462"/>
              <a:gd name="T19" fmla="*/ 364 h 409"/>
              <a:gd name="T20" fmla="*/ 169 w 462"/>
              <a:gd name="T21" fmla="*/ 328 h 409"/>
              <a:gd name="T22" fmla="*/ 133 w 462"/>
              <a:gd name="T23" fmla="*/ 364 h 409"/>
              <a:gd name="T24" fmla="*/ 257 w 462"/>
              <a:gd name="T25" fmla="*/ 408 h 409"/>
              <a:gd name="T26" fmla="*/ 461 w 462"/>
              <a:gd name="T27" fmla="*/ 205 h 409"/>
              <a:gd name="T28" fmla="*/ 257 w 462"/>
              <a:gd name="T29" fmla="*/ 0 h 409"/>
              <a:gd name="T30" fmla="*/ 240 w 462"/>
              <a:gd name="T31" fmla="*/ 98 h 409"/>
              <a:gd name="T32" fmla="*/ 240 w 462"/>
              <a:gd name="T33" fmla="*/ 98 h 409"/>
              <a:gd name="T34" fmla="*/ 240 w 462"/>
              <a:gd name="T35" fmla="*/ 213 h 409"/>
              <a:gd name="T36" fmla="*/ 319 w 462"/>
              <a:gd name="T37" fmla="*/ 293 h 409"/>
              <a:gd name="T38" fmla="*/ 346 w 462"/>
              <a:gd name="T39" fmla="*/ 266 h 409"/>
              <a:gd name="T40" fmla="*/ 275 w 462"/>
              <a:gd name="T41" fmla="*/ 205 h 409"/>
              <a:gd name="T42" fmla="*/ 275 w 462"/>
              <a:gd name="T43" fmla="*/ 98 h 409"/>
              <a:gd name="T44" fmla="*/ 240 w 462"/>
              <a:gd name="T45" fmla="*/ 98 h 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2" h="409">
                <a:moveTo>
                  <a:pt x="257" y="0"/>
                </a:moveTo>
                <a:lnTo>
                  <a:pt x="257" y="0"/>
                </a:lnTo>
                <a:cubicBezTo>
                  <a:pt x="151" y="0"/>
                  <a:pt x="62" y="89"/>
                  <a:pt x="62" y="205"/>
                </a:cubicBezTo>
                <a:cubicBezTo>
                  <a:pt x="0" y="205"/>
                  <a:pt x="0" y="205"/>
                  <a:pt x="0" y="205"/>
                </a:cubicBezTo>
                <a:cubicBezTo>
                  <a:pt x="89" y="302"/>
                  <a:pt x="89" y="302"/>
                  <a:pt x="89" y="302"/>
                </a:cubicBezTo>
                <a:cubicBezTo>
                  <a:pt x="178" y="205"/>
                  <a:pt x="178" y="205"/>
                  <a:pt x="178" y="205"/>
                </a:cubicBezTo>
                <a:cubicBezTo>
                  <a:pt x="106" y="205"/>
                  <a:pt x="106" y="205"/>
                  <a:pt x="106" y="205"/>
                </a:cubicBezTo>
                <a:cubicBezTo>
                  <a:pt x="115" y="124"/>
                  <a:pt x="178" y="53"/>
                  <a:pt x="257" y="53"/>
                </a:cubicBezTo>
                <a:cubicBezTo>
                  <a:pt x="346" y="53"/>
                  <a:pt x="416" y="124"/>
                  <a:pt x="416" y="205"/>
                </a:cubicBezTo>
                <a:cubicBezTo>
                  <a:pt x="416" y="293"/>
                  <a:pt x="346" y="364"/>
                  <a:pt x="257" y="364"/>
                </a:cubicBezTo>
                <a:cubicBezTo>
                  <a:pt x="231" y="364"/>
                  <a:pt x="196" y="346"/>
                  <a:pt x="169" y="328"/>
                </a:cubicBezTo>
                <a:cubicBezTo>
                  <a:pt x="133" y="364"/>
                  <a:pt x="133" y="364"/>
                  <a:pt x="133" y="364"/>
                </a:cubicBezTo>
                <a:cubicBezTo>
                  <a:pt x="169" y="391"/>
                  <a:pt x="213" y="408"/>
                  <a:pt x="257" y="408"/>
                </a:cubicBezTo>
                <a:cubicBezTo>
                  <a:pt x="372" y="408"/>
                  <a:pt x="461" y="319"/>
                  <a:pt x="461" y="205"/>
                </a:cubicBezTo>
                <a:cubicBezTo>
                  <a:pt x="461" y="98"/>
                  <a:pt x="372" y="0"/>
                  <a:pt x="257" y="0"/>
                </a:cubicBezTo>
                <a:close/>
                <a:moveTo>
                  <a:pt x="240" y="98"/>
                </a:moveTo>
                <a:lnTo>
                  <a:pt x="240" y="98"/>
                </a:lnTo>
                <a:cubicBezTo>
                  <a:pt x="240" y="213"/>
                  <a:pt x="240" y="213"/>
                  <a:pt x="240" y="213"/>
                </a:cubicBezTo>
                <a:cubicBezTo>
                  <a:pt x="319" y="293"/>
                  <a:pt x="319" y="293"/>
                  <a:pt x="319" y="293"/>
                </a:cubicBezTo>
                <a:cubicBezTo>
                  <a:pt x="346" y="266"/>
                  <a:pt x="346" y="266"/>
                  <a:pt x="346" y="266"/>
                </a:cubicBezTo>
                <a:cubicBezTo>
                  <a:pt x="275" y="205"/>
                  <a:pt x="275" y="205"/>
                  <a:pt x="275" y="205"/>
                </a:cubicBezTo>
                <a:cubicBezTo>
                  <a:pt x="275" y="98"/>
                  <a:pt x="275" y="98"/>
                  <a:pt x="275" y="98"/>
                </a:cubicBezTo>
                <a:lnTo>
                  <a:pt x="240" y="98"/>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03" name="Freeform 125"/>
          <p:cNvSpPr>
            <a:spLocks noChangeArrowheads="1"/>
          </p:cNvSpPr>
          <p:nvPr/>
        </p:nvSpPr>
        <p:spPr bwMode="auto">
          <a:xfrm>
            <a:off x="20137438" y="4008438"/>
            <a:ext cx="523875" cy="538162"/>
          </a:xfrm>
          <a:custGeom>
            <a:avLst/>
            <a:gdLst>
              <a:gd name="T0" fmla="*/ 399 w 445"/>
              <a:gd name="T1" fmla="*/ 0 h 453"/>
              <a:gd name="T2" fmla="*/ 399 w 445"/>
              <a:gd name="T3" fmla="*/ 0 h 453"/>
              <a:gd name="T4" fmla="*/ 169 w 445"/>
              <a:gd name="T5" fmla="*/ 0 h 453"/>
              <a:gd name="T6" fmla="*/ 124 w 445"/>
              <a:gd name="T7" fmla="*/ 53 h 453"/>
              <a:gd name="T8" fmla="*/ 124 w 445"/>
              <a:gd name="T9" fmla="*/ 124 h 453"/>
              <a:gd name="T10" fmla="*/ 169 w 445"/>
              <a:gd name="T11" fmla="*/ 124 h 453"/>
              <a:gd name="T12" fmla="*/ 169 w 445"/>
              <a:gd name="T13" fmla="*/ 53 h 453"/>
              <a:gd name="T14" fmla="*/ 399 w 445"/>
              <a:gd name="T15" fmla="*/ 53 h 453"/>
              <a:gd name="T16" fmla="*/ 399 w 445"/>
              <a:gd name="T17" fmla="*/ 399 h 453"/>
              <a:gd name="T18" fmla="*/ 169 w 445"/>
              <a:gd name="T19" fmla="*/ 399 h 453"/>
              <a:gd name="T20" fmla="*/ 169 w 445"/>
              <a:gd name="T21" fmla="*/ 346 h 453"/>
              <a:gd name="T22" fmla="*/ 124 w 445"/>
              <a:gd name="T23" fmla="*/ 346 h 453"/>
              <a:gd name="T24" fmla="*/ 124 w 445"/>
              <a:gd name="T25" fmla="*/ 399 h 453"/>
              <a:gd name="T26" fmla="*/ 169 w 445"/>
              <a:gd name="T27" fmla="*/ 452 h 453"/>
              <a:gd name="T28" fmla="*/ 399 w 445"/>
              <a:gd name="T29" fmla="*/ 452 h 453"/>
              <a:gd name="T30" fmla="*/ 444 w 445"/>
              <a:gd name="T31" fmla="*/ 399 h 453"/>
              <a:gd name="T32" fmla="*/ 444 w 445"/>
              <a:gd name="T33" fmla="*/ 53 h 453"/>
              <a:gd name="T34" fmla="*/ 399 w 445"/>
              <a:gd name="T35" fmla="*/ 0 h 453"/>
              <a:gd name="T36" fmla="*/ 222 w 445"/>
              <a:gd name="T37" fmla="*/ 337 h 453"/>
              <a:gd name="T38" fmla="*/ 222 w 445"/>
              <a:gd name="T39" fmla="*/ 337 h 453"/>
              <a:gd name="T40" fmla="*/ 319 w 445"/>
              <a:gd name="T41" fmla="*/ 239 h 453"/>
              <a:gd name="T42" fmla="*/ 222 w 445"/>
              <a:gd name="T43" fmla="*/ 142 h 453"/>
              <a:gd name="T44" fmla="*/ 222 w 445"/>
              <a:gd name="T45" fmla="*/ 204 h 453"/>
              <a:gd name="T46" fmla="*/ 0 w 445"/>
              <a:gd name="T47" fmla="*/ 204 h 453"/>
              <a:gd name="T48" fmla="*/ 0 w 445"/>
              <a:gd name="T49" fmla="*/ 275 h 453"/>
              <a:gd name="T50" fmla="*/ 222 w 445"/>
              <a:gd name="T51" fmla="*/ 275 h 453"/>
              <a:gd name="T52" fmla="*/ 222 w 445"/>
              <a:gd name="T53" fmla="*/ 337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5" h="453">
                <a:moveTo>
                  <a:pt x="399" y="0"/>
                </a:moveTo>
                <a:lnTo>
                  <a:pt x="399" y="0"/>
                </a:lnTo>
                <a:cubicBezTo>
                  <a:pt x="169" y="0"/>
                  <a:pt x="169" y="0"/>
                  <a:pt x="169" y="0"/>
                </a:cubicBezTo>
                <a:cubicBezTo>
                  <a:pt x="142" y="0"/>
                  <a:pt x="124" y="27"/>
                  <a:pt x="124" y="53"/>
                </a:cubicBezTo>
                <a:cubicBezTo>
                  <a:pt x="124" y="124"/>
                  <a:pt x="124" y="124"/>
                  <a:pt x="124" y="124"/>
                </a:cubicBezTo>
                <a:cubicBezTo>
                  <a:pt x="169" y="124"/>
                  <a:pt x="169" y="124"/>
                  <a:pt x="169" y="124"/>
                </a:cubicBezTo>
                <a:cubicBezTo>
                  <a:pt x="169" y="53"/>
                  <a:pt x="169" y="53"/>
                  <a:pt x="169" y="53"/>
                </a:cubicBezTo>
                <a:cubicBezTo>
                  <a:pt x="399" y="53"/>
                  <a:pt x="399" y="53"/>
                  <a:pt x="399" y="53"/>
                </a:cubicBezTo>
                <a:cubicBezTo>
                  <a:pt x="399" y="399"/>
                  <a:pt x="399" y="399"/>
                  <a:pt x="399" y="399"/>
                </a:cubicBezTo>
                <a:cubicBezTo>
                  <a:pt x="169" y="399"/>
                  <a:pt x="169" y="399"/>
                  <a:pt x="169" y="399"/>
                </a:cubicBezTo>
                <a:cubicBezTo>
                  <a:pt x="169" y="346"/>
                  <a:pt x="169" y="346"/>
                  <a:pt x="169" y="346"/>
                </a:cubicBezTo>
                <a:cubicBezTo>
                  <a:pt x="124" y="346"/>
                  <a:pt x="124" y="346"/>
                  <a:pt x="124" y="346"/>
                </a:cubicBezTo>
                <a:cubicBezTo>
                  <a:pt x="124" y="399"/>
                  <a:pt x="124" y="399"/>
                  <a:pt x="124" y="399"/>
                </a:cubicBezTo>
                <a:cubicBezTo>
                  <a:pt x="124" y="425"/>
                  <a:pt x="142" y="452"/>
                  <a:pt x="169" y="452"/>
                </a:cubicBezTo>
                <a:cubicBezTo>
                  <a:pt x="399" y="452"/>
                  <a:pt x="399" y="452"/>
                  <a:pt x="399" y="452"/>
                </a:cubicBezTo>
                <a:cubicBezTo>
                  <a:pt x="425" y="452"/>
                  <a:pt x="444" y="425"/>
                  <a:pt x="444" y="399"/>
                </a:cubicBezTo>
                <a:cubicBezTo>
                  <a:pt x="444" y="53"/>
                  <a:pt x="444" y="53"/>
                  <a:pt x="444" y="53"/>
                </a:cubicBezTo>
                <a:cubicBezTo>
                  <a:pt x="444" y="27"/>
                  <a:pt x="425" y="0"/>
                  <a:pt x="399" y="0"/>
                </a:cubicBezTo>
                <a:close/>
                <a:moveTo>
                  <a:pt x="222" y="337"/>
                </a:moveTo>
                <a:lnTo>
                  <a:pt x="222" y="337"/>
                </a:lnTo>
                <a:cubicBezTo>
                  <a:pt x="319" y="239"/>
                  <a:pt x="319" y="239"/>
                  <a:pt x="319" y="239"/>
                </a:cubicBezTo>
                <a:cubicBezTo>
                  <a:pt x="222" y="142"/>
                  <a:pt x="222" y="142"/>
                  <a:pt x="222" y="142"/>
                </a:cubicBezTo>
                <a:cubicBezTo>
                  <a:pt x="222" y="204"/>
                  <a:pt x="222" y="204"/>
                  <a:pt x="222" y="204"/>
                </a:cubicBezTo>
                <a:cubicBezTo>
                  <a:pt x="0" y="204"/>
                  <a:pt x="0" y="204"/>
                  <a:pt x="0" y="204"/>
                </a:cubicBezTo>
                <a:cubicBezTo>
                  <a:pt x="0" y="275"/>
                  <a:pt x="0" y="275"/>
                  <a:pt x="0" y="275"/>
                </a:cubicBezTo>
                <a:cubicBezTo>
                  <a:pt x="222" y="275"/>
                  <a:pt x="222" y="275"/>
                  <a:pt x="222" y="275"/>
                </a:cubicBezTo>
                <a:lnTo>
                  <a:pt x="222" y="337"/>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04" name="Freeform 128"/>
          <p:cNvSpPr>
            <a:spLocks noChangeArrowheads="1"/>
          </p:cNvSpPr>
          <p:nvPr/>
        </p:nvSpPr>
        <p:spPr bwMode="auto">
          <a:xfrm>
            <a:off x="18943638" y="2827338"/>
            <a:ext cx="566737" cy="558800"/>
          </a:xfrm>
          <a:custGeom>
            <a:avLst/>
            <a:gdLst>
              <a:gd name="T0" fmla="*/ 115 w 479"/>
              <a:gd name="T1" fmla="*/ 275 h 471"/>
              <a:gd name="T2" fmla="*/ 115 w 479"/>
              <a:gd name="T3" fmla="*/ 275 h 471"/>
              <a:gd name="T4" fmla="*/ 203 w 479"/>
              <a:gd name="T5" fmla="*/ 364 h 471"/>
              <a:gd name="T6" fmla="*/ 363 w 479"/>
              <a:gd name="T7" fmla="*/ 196 h 471"/>
              <a:gd name="T8" fmla="*/ 274 w 479"/>
              <a:gd name="T9" fmla="*/ 107 h 471"/>
              <a:gd name="T10" fmla="*/ 115 w 479"/>
              <a:gd name="T11" fmla="*/ 275 h 471"/>
              <a:gd name="T12" fmla="*/ 461 w 479"/>
              <a:gd name="T13" fmla="*/ 151 h 471"/>
              <a:gd name="T14" fmla="*/ 461 w 479"/>
              <a:gd name="T15" fmla="*/ 151 h 471"/>
              <a:gd name="T16" fmla="*/ 425 w 479"/>
              <a:gd name="T17" fmla="*/ 116 h 471"/>
              <a:gd name="T18" fmla="*/ 399 w 479"/>
              <a:gd name="T19" fmla="*/ 116 h 471"/>
              <a:gd name="T20" fmla="*/ 355 w 479"/>
              <a:gd name="T21" fmla="*/ 72 h 471"/>
              <a:gd name="T22" fmla="*/ 363 w 479"/>
              <a:gd name="T23" fmla="*/ 45 h 471"/>
              <a:gd name="T24" fmla="*/ 319 w 479"/>
              <a:gd name="T25" fmla="*/ 9 h 471"/>
              <a:gd name="T26" fmla="*/ 284 w 479"/>
              <a:gd name="T27" fmla="*/ 9 h 471"/>
              <a:gd name="T28" fmla="*/ 9 w 479"/>
              <a:gd name="T29" fmla="*/ 284 h 471"/>
              <a:gd name="T30" fmla="*/ 9 w 479"/>
              <a:gd name="T31" fmla="*/ 319 h 471"/>
              <a:gd name="T32" fmla="*/ 53 w 479"/>
              <a:gd name="T33" fmla="*/ 355 h 471"/>
              <a:gd name="T34" fmla="*/ 71 w 479"/>
              <a:gd name="T35" fmla="*/ 347 h 471"/>
              <a:gd name="T36" fmla="*/ 124 w 479"/>
              <a:gd name="T37" fmla="*/ 400 h 471"/>
              <a:gd name="T38" fmla="*/ 115 w 479"/>
              <a:gd name="T39" fmla="*/ 426 h 471"/>
              <a:gd name="T40" fmla="*/ 159 w 479"/>
              <a:gd name="T41" fmla="*/ 462 h 471"/>
              <a:gd name="T42" fmla="*/ 195 w 479"/>
              <a:gd name="T43" fmla="*/ 462 h 471"/>
              <a:gd name="T44" fmla="*/ 461 w 479"/>
              <a:gd name="T45" fmla="*/ 187 h 471"/>
              <a:gd name="T46" fmla="*/ 461 w 479"/>
              <a:gd name="T47" fmla="*/ 151 h 471"/>
              <a:gd name="T48" fmla="*/ 203 w 479"/>
              <a:gd name="T49" fmla="*/ 400 h 471"/>
              <a:gd name="T50" fmla="*/ 203 w 479"/>
              <a:gd name="T51" fmla="*/ 400 h 471"/>
              <a:gd name="T52" fmla="*/ 71 w 479"/>
              <a:gd name="T53" fmla="*/ 275 h 471"/>
              <a:gd name="T54" fmla="*/ 274 w 479"/>
              <a:gd name="T55" fmla="*/ 72 h 471"/>
              <a:gd name="T56" fmla="*/ 399 w 479"/>
              <a:gd name="T57" fmla="*/ 196 h 471"/>
              <a:gd name="T58" fmla="*/ 203 w 479"/>
              <a:gd name="T59" fmla="*/ 40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9" h="471">
                <a:moveTo>
                  <a:pt x="115" y="275"/>
                </a:moveTo>
                <a:lnTo>
                  <a:pt x="115" y="275"/>
                </a:lnTo>
                <a:cubicBezTo>
                  <a:pt x="203" y="364"/>
                  <a:pt x="203" y="364"/>
                  <a:pt x="203" y="364"/>
                </a:cubicBezTo>
                <a:cubicBezTo>
                  <a:pt x="363" y="196"/>
                  <a:pt x="363" y="196"/>
                  <a:pt x="363" y="196"/>
                </a:cubicBezTo>
                <a:cubicBezTo>
                  <a:pt x="274" y="107"/>
                  <a:pt x="274" y="107"/>
                  <a:pt x="274" y="107"/>
                </a:cubicBezTo>
                <a:lnTo>
                  <a:pt x="115" y="275"/>
                </a:lnTo>
                <a:close/>
                <a:moveTo>
                  <a:pt x="461" y="151"/>
                </a:moveTo>
                <a:lnTo>
                  <a:pt x="461" y="151"/>
                </a:lnTo>
                <a:cubicBezTo>
                  <a:pt x="425" y="116"/>
                  <a:pt x="425" y="116"/>
                  <a:pt x="425" y="116"/>
                </a:cubicBezTo>
                <a:cubicBezTo>
                  <a:pt x="416" y="116"/>
                  <a:pt x="408" y="116"/>
                  <a:pt x="399" y="116"/>
                </a:cubicBezTo>
                <a:cubicBezTo>
                  <a:pt x="372" y="116"/>
                  <a:pt x="355" y="98"/>
                  <a:pt x="355" y="72"/>
                </a:cubicBezTo>
                <a:cubicBezTo>
                  <a:pt x="355" y="63"/>
                  <a:pt x="355" y="54"/>
                  <a:pt x="363" y="45"/>
                </a:cubicBezTo>
                <a:cubicBezTo>
                  <a:pt x="319" y="9"/>
                  <a:pt x="319" y="9"/>
                  <a:pt x="319" y="9"/>
                </a:cubicBezTo>
                <a:cubicBezTo>
                  <a:pt x="310" y="0"/>
                  <a:pt x="293" y="0"/>
                  <a:pt x="284" y="9"/>
                </a:cubicBezTo>
                <a:cubicBezTo>
                  <a:pt x="9" y="284"/>
                  <a:pt x="9" y="284"/>
                  <a:pt x="9" y="284"/>
                </a:cubicBezTo>
                <a:cubicBezTo>
                  <a:pt x="0" y="293"/>
                  <a:pt x="0" y="311"/>
                  <a:pt x="9" y="319"/>
                </a:cubicBezTo>
                <a:cubicBezTo>
                  <a:pt x="53" y="355"/>
                  <a:pt x="53" y="355"/>
                  <a:pt x="53" y="355"/>
                </a:cubicBezTo>
                <a:cubicBezTo>
                  <a:pt x="53" y="347"/>
                  <a:pt x="62" y="347"/>
                  <a:pt x="71" y="347"/>
                </a:cubicBezTo>
                <a:cubicBezTo>
                  <a:pt x="106" y="347"/>
                  <a:pt x="124" y="373"/>
                  <a:pt x="124" y="400"/>
                </a:cubicBezTo>
                <a:cubicBezTo>
                  <a:pt x="124" y="409"/>
                  <a:pt x="124" y="417"/>
                  <a:pt x="115" y="426"/>
                </a:cubicBezTo>
                <a:cubicBezTo>
                  <a:pt x="159" y="462"/>
                  <a:pt x="159" y="462"/>
                  <a:pt x="159" y="462"/>
                </a:cubicBezTo>
                <a:cubicBezTo>
                  <a:pt x="168" y="470"/>
                  <a:pt x="186" y="470"/>
                  <a:pt x="195" y="462"/>
                </a:cubicBezTo>
                <a:cubicBezTo>
                  <a:pt x="461" y="187"/>
                  <a:pt x="461" y="187"/>
                  <a:pt x="461" y="187"/>
                </a:cubicBezTo>
                <a:cubicBezTo>
                  <a:pt x="478" y="178"/>
                  <a:pt x="478" y="160"/>
                  <a:pt x="461" y="151"/>
                </a:cubicBezTo>
                <a:close/>
                <a:moveTo>
                  <a:pt x="203" y="400"/>
                </a:moveTo>
                <a:lnTo>
                  <a:pt x="203" y="400"/>
                </a:lnTo>
                <a:cubicBezTo>
                  <a:pt x="71" y="275"/>
                  <a:pt x="71" y="275"/>
                  <a:pt x="71" y="275"/>
                </a:cubicBezTo>
                <a:cubicBezTo>
                  <a:pt x="274" y="72"/>
                  <a:pt x="274" y="72"/>
                  <a:pt x="274" y="72"/>
                </a:cubicBezTo>
                <a:cubicBezTo>
                  <a:pt x="399" y="196"/>
                  <a:pt x="399" y="196"/>
                  <a:pt x="399" y="196"/>
                </a:cubicBezTo>
                <a:lnTo>
                  <a:pt x="203" y="400"/>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05" name="Freeform 130"/>
          <p:cNvSpPr>
            <a:spLocks noChangeArrowheads="1"/>
          </p:cNvSpPr>
          <p:nvPr/>
        </p:nvSpPr>
        <p:spPr bwMode="auto">
          <a:xfrm>
            <a:off x="21042313" y="2933700"/>
            <a:ext cx="528637" cy="350838"/>
          </a:xfrm>
          <a:custGeom>
            <a:avLst/>
            <a:gdLst>
              <a:gd name="T0" fmla="*/ 416 w 445"/>
              <a:gd name="T1" fmla="*/ 0 h 302"/>
              <a:gd name="T2" fmla="*/ 416 w 445"/>
              <a:gd name="T3" fmla="*/ 0 h 302"/>
              <a:gd name="T4" fmla="*/ 195 w 445"/>
              <a:gd name="T5" fmla="*/ 0 h 302"/>
              <a:gd name="T6" fmla="*/ 195 w 445"/>
              <a:gd name="T7" fmla="*/ 123 h 302"/>
              <a:gd name="T8" fmla="*/ 444 w 445"/>
              <a:gd name="T9" fmla="*/ 123 h 302"/>
              <a:gd name="T10" fmla="*/ 444 w 445"/>
              <a:gd name="T11" fmla="*/ 26 h 302"/>
              <a:gd name="T12" fmla="*/ 416 w 445"/>
              <a:gd name="T13" fmla="*/ 0 h 302"/>
              <a:gd name="T14" fmla="*/ 0 w 445"/>
              <a:gd name="T15" fmla="*/ 274 h 302"/>
              <a:gd name="T16" fmla="*/ 0 w 445"/>
              <a:gd name="T17" fmla="*/ 274 h 302"/>
              <a:gd name="T18" fmla="*/ 18 w 445"/>
              <a:gd name="T19" fmla="*/ 301 h 302"/>
              <a:gd name="T20" fmla="*/ 151 w 445"/>
              <a:gd name="T21" fmla="*/ 301 h 302"/>
              <a:gd name="T22" fmla="*/ 151 w 445"/>
              <a:gd name="T23" fmla="*/ 176 h 302"/>
              <a:gd name="T24" fmla="*/ 0 w 445"/>
              <a:gd name="T25" fmla="*/ 176 h 302"/>
              <a:gd name="T26" fmla="*/ 0 w 445"/>
              <a:gd name="T27" fmla="*/ 274 h 302"/>
              <a:gd name="T28" fmla="*/ 195 w 445"/>
              <a:gd name="T29" fmla="*/ 301 h 302"/>
              <a:gd name="T30" fmla="*/ 195 w 445"/>
              <a:gd name="T31" fmla="*/ 301 h 302"/>
              <a:gd name="T32" fmla="*/ 416 w 445"/>
              <a:gd name="T33" fmla="*/ 301 h 302"/>
              <a:gd name="T34" fmla="*/ 444 w 445"/>
              <a:gd name="T35" fmla="*/ 274 h 302"/>
              <a:gd name="T36" fmla="*/ 444 w 445"/>
              <a:gd name="T37" fmla="*/ 176 h 302"/>
              <a:gd name="T38" fmla="*/ 195 w 445"/>
              <a:gd name="T39" fmla="*/ 176 h 302"/>
              <a:gd name="T40" fmla="*/ 195 w 445"/>
              <a:gd name="T41" fmla="*/ 301 h 302"/>
              <a:gd name="T42" fmla="*/ 0 w 445"/>
              <a:gd name="T43" fmla="*/ 26 h 302"/>
              <a:gd name="T44" fmla="*/ 0 w 445"/>
              <a:gd name="T45" fmla="*/ 26 h 302"/>
              <a:gd name="T46" fmla="*/ 0 w 445"/>
              <a:gd name="T47" fmla="*/ 123 h 302"/>
              <a:gd name="T48" fmla="*/ 151 w 445"/>
              <a:gd name="T49" fmla="*/ 123 h 302"/>
              <a:gd name="T50" fmla="*/ 151 w 445"/>
              <a:gd name="T51" fmla="*/ 0 h 302"/>
              <a:gd name="T52" fmla="*/ 18 w 445"/>
              <a:gd name="T53" fmla="*/ 0 h 302"/>
              <a:gd name="T54" fmla="*/ 0 w 445"/>
              <a:gd name="T55" fmla="*/ 26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45" h="302">
                <a:moveTo>
                  <a:pt x="416" y="0"/>
                </a:moveTo>
                <a:lnTo>
                  <a:pt x="416" y="0"/>
                </a:lnTo>
                <a:cubicBezTo>
                  <a:pt x="195" y="0"/>
                  <a:pt x="195" y="0"/>
                  <a:pt x="195" y="0"/>
                </a:cubicBezTo>
                <a:cubicBezTo>
                  <a:pt x="195" y="123"/>
                  <a:pt x="195" y="123"/>
                  <a:pt x="195" y="123"/>
                </a:cubicBezTo>
                <a:cubicBezTo>
                  <a:pt x="444" y="123"/>
                  <a:pt x="444" y="123"/>
                  <a:pt x="444" y="123"/>
                </a:cubicBezTo>
                <a:cubicBezTo>
                  <a:pt x="444" y="26"/>
                  <a:pt x="444" y="26"/>
                  <a:pt x="444" y="26"/>
                </a:cubicBezTo>
                <a:cubicBezTo>
                  <a:pt x="444" y="17"/>
                  <a:pt x="434" y="0"/>
                  <a:pt x="416" y="0"/>
                </a:cubicBezTo>
                <a:close/>
                <a:moveTo>
                  <a:pt x="0" y="274"/>
                </a:moveTo>
                <a:lnTo>
                  <a:pt x="0" y="274"/>
                </a:lnTo>
                <a:cubicBezTo>
                  <a:pt x="0" y="292"/>
                  <a:pt x="0" y="301"/>
                  <a:pt x="18" y="301"/>
                </a:cubicBezTo>
                <a:cubicBezTo>
                  <a:pt x="151" y="301"/>
                  <a:pt x="151" y="301"/>
                  <a:pt x="151" y="301"/>
                </a:cubicBezTo>
                <a:cubicBezTo>
                  <a:pt x="151" y="176"/>
                  <a:pt x="151" y="176"/>
                  <a:pt x="151" y="176"/>
                </a:cubicBezTo>
                <a:cubicBezTo>
                  <a:pt x="0" y="176"/>
                  <a:pt x="0" y="176"/>
                  <a:pt x="0" y="176"/>
                </a:cubicBezTo>
                <a:lnTo>
                  <a:pt x="0" y="274"/>
                </a:lnTo>
                <a:close/>
                <a:moveTo>
                  <a:pt x="195" y="301"/>
                </a:moveTo>
                <a:lnTo>
                  <a:pt x="195" y="301"/>
                </a:lnTo>
                <a:cubicBezTo>
                  <a:pt x="416" y="301"/>
                  <a:pt x="416" y="301"/>
                  <a:pt x="416" y="301"/>
                </a:cubicBezTo>
                <a:cubicBezTo>
                  <a:pt x="434" y="301"/>
                  <a:pt x="444" y="292"/>
                  <a:pt x="444" y="274"/>
                </a:cubicBezTo>
                <a:cubicBezTo>
                  <a:pt x="444" y="176"/>
                  <a:pt x="444" y="176"/>
                  <a:pt x="444" y="176"/>
                </a:cubicBezTo>
                <a:cubicBezTo>
                  <a:pt x="195" y="176"/>
                  <a:pt x="195" y="176"/>
                  <a:pt x="195" y="176"/>
                </a:cubicBezTo>
                <a:lnTo>
                  <a:pt x="195" y="301"/>
                </a:lnTo>
                <a:close/>
                <a:moveTo>
                  <a:pt x="0" y="26"/>
                </a:moveTo>
                <a:lnTo>
                  <a:pt x="0" y="26"/>
                </a:lnTo>
                <a:cubicBezTo>
                  <a:pt x="0" y="123"/>
                  <a:pt x="0" y="123"/>
                  <a:pt x="0" y="123"/>
                </a:cubicBezTo>
                <a:cubicBezTo>
                  <a:pt x="151" y="123"/>
                  <a:pt x="151" y="123"/>
                  <a:pt x="151" y="123"/>
                </a:cubicBezTo>
                <a:cubicBezTo>
                  <a:pt x="151" y="0"/>
                  <a:pt x="151" y="0"/>
                  <a:pt x="151" y="0"/>
                </a:cubicBezTo>
                <a:cubicBezTo>
                  <a:pt x="18" y="0"/>
                  <a:pt x="18" y="0"/>
                  <a:pt x="18" y="0"/>
                </a:cubicBezTo>
                <a:cubicBezTo>
                  <a:pt x="0" y="0"/>
                  <a:pt x="0" y="17"/>
                  <a:pt x="0" y="26"/>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06" name="Freeform 138"/>
          <p:cNvSpPr>
            <a:spLocks noChangeArrowheads="1"/>
          </p:cNvSpPr>
          <p:nvPr/>
        </p:nvSpPr>
        <p:spPr bwMode="auto">
          <a:xfrm>
            <a:off x="18943638" y="7586663"/>
            <a:ext cx="566737" cy="406400"/>
          </a:xfrm>
          <a:custGeom>
            <a:avLst/>
            <a:gdLst>
              <a:gd name="T0" fmla="*/ 478 w 479"/>
              <a:gd name="T1" fmla="*/ 44 h 346"/>
              <a:gd name="T2" fmla="*/ 478 w 479"/>
              <a:gd name="T3" fmla="*/ 44 h 346"/>
              <a:gd name="T4" fmla="*/ 478 w 479"/>
              <a:gd name="T5" fmla="*/ 17 h 346"/>
              <a:gd name="T6" fmla="*/ 461 w 479"/>
              <a:gd name="T7" fmla="*/ 0 h 346"/>
              <a:gd name="T8" fmla="*/ 18 w 479"/>
              <a:gd name="T9" fmla="*/ 0 h 346"/>
              <a:gd name="T10" fmla="*/ 0 w 479"/>
              <a:gd name="T11" fmla="*/ 17 h 346"/>
              <a:gd name="T12" fmla="*/ 0 w 479"/>
              <a:gd name="T13" fmla="*/ 44 h 346"/>
              <a:gd name="T14" fmla="*/ 44 w 479"/>
              <a:gd name="T15" fmla="*/ 44 h 346"/>
              <a:gd name="T16" fmla="*/ 44 w 479"/>
              <a:gd name="T17" fmla="*/ 97 h 346"/>
              <a:gd name="T18" fmla="*/ 0 w 479"/>
              <a:gd name="T19" fmla="*/ 97 h 346"/>
              <a:gd name="T20" fmla="*/ 0 w 479"/>
              <a:gd name="T21" fmla="*/ 150 h 346"/>
              <a:gd name="T22" fmla="*/ 44 w 479"/>
              <a:gd name="T23" fmla="*/ 150 h 346"/>
              <a:gd name="T24" fmla="*/ 44 w 479"/>
              <a:gd name="T25" fmla="*/ 194 h 346"/>
              <a:gd name="T26" fmla="*/ 0 w 479"/>
              <a:gd name="T27" fmla="*/ 194 h 346"/>
              <a:gd name="T28" fmla="*/ 0 w 479"/>
              <a:gd name="T29" fmla="*/ 247 h 346"/>
              <a:gd name="T30" fmla="*/ 44 w 479"/>
              <a:gd name="T31" fmla="*/ 247 h 346"/>
              <a:gd name="T32" fmla="*/ 44 w 479"/>
              <a:gd name="T33" fmla="*/ 292 h 346"/>
              <a:gd name="T34" fmla="*/ 0 w 479"/>
              <a:gd name="T35" fmla="*/ 292 h 346"/>
              <a:gd name="T36" fmla="*/ 0 w 479"/>
              <a:gd name="T37" fmla="*/ 328 h 346"/>
              <a:gd name="T38" fmla="*/ 18 w 479"/>
              <a:gd name="T39" fmla="*/ 345 h 346"/>
              <a:gd name="T40" fmla="*/ 461 w 479"/>
              <a:gd name="T41" fmla="*/ 345 h 346"/>
              <a:gd name="T42" fmla="*/ 478 w 479"/>
              <a:gd name="T43" fmla="*/ 328 h 346"/>
              <a:gd name="T44" fmla="*/ 478 w 479"/>
              <a:gd name="T45" fmla="*/ 292 h 346"/>
              <a:gd name="T46" fmla="*/ 434 w 479"/>
              <a:gd name="T47" fmla="*/ 292 h 346"/>
              <a:gd name="T48" fmla="*/ 434 w 479"/>
              <a:gd name="T49" fmla="*/ 247 h 346"/>
              <a:gd name="T50" fmla="*/ 478 w 479"/>
              <a:gd name="T51" fmla="*/ 247 h 346"/>
              <a:gd name="T52" fmla="*/ 478 w 479"/>
              <a:gd name="T53" fmla="*/ 194 h 346"/>
              <a:gd name="T54" fmla="*/ 434 w 479"/>
              <a:gd name="T55" fmla="*/ 194 h 346"/>
              <a:gd name="T56" fmla="*/ 434 w 479"/>
              <a:gd name="T57" fmla="*/ 150 h 346"/>
              <a:gd name="T58" fmla="*/ 478 w 479"/>
              <a:gd name="T59" fmla="*/ 150 h 346"/>
              <a:gd name="T60" fmla="*/ 478 w 479"/>
              <a:gd name="T61" fmla="*/ 97 h 346"/>
              <a:gd name="T62" fmla="*/ 434 w 479"/>
              <a:gd name="T63" fmla="*/ 97 h 346"/>
              <a:gd name="T64" fmla="*/ 434 w 479"/>
              <a:gd name="T65" fmla="*/ 44 h 346"/>
              <a:gd name="T66" fmla="*/ 478 w 479"/>
              <a:gd name="T67" fmla="*/ 44 h 346"/>
              <a:gd name="T68" fmla="*/ 186 w 479"/>
              <a:gd name="T69" fmla="*/ 247 h 346"/>
              <a:gd name="T70" fmla="*/ 186 w 479"/>
              <a:gd name="T71" fmla="*/ 247 h 346"/>
              <a:gd name="T72" fmla="*/ 186 w 479"/>
              <a:gd name="T73" fmla="*/ 97 h 346"/>
              <a:gd name="T74" fmla="*/ 310 w 479"/>
              <a:gd name="T75" fmla="*/ 168 h 346"/>
              <a:gd name="T76" fmla="*/ 186 w 479"/>
              <a:gd name="T77" fmla="*/ 247 h 3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9" h="346">
                <a:moveTo>
                  <a:pt x="478" y="44"/>
                </a:moveTo>
                <a:lnTo>
                  <a:pt x="478" y="44"/>
                </a:lnTo>
                <a:cubicBezTo>
                  <a:pt x="478" y="17"/>
                  <a:pt x="478" y="17"/>
                  <a:pt x="478" y="17"/>
                </a:cubicBezTo>
                <a:cubicBezTo>
                  <a:pt x="478" y="9"/>
                  <a:pt x="469" y="0"/>
                  <a:pt x="461" y="0"/>
                </a:cubicBezTo>
                <a:cubicBezTo>
                  <a:pt x="18" y="0"/>
                  <a:pt x="18" y="0"/>
                  <a:pt x="18" y="0"/>
                </a:cubicBezTo>
                <a:cubicBezTo>
                  <a:pt x="9" y="0"/>
                  <a:pt x="0" y="9"/>
                  <a:pt x="0" y="17"/>
                </a:cubicBezTo>
                <a:cubicBezTo>
                  <a:pt x="0" y="44"/>
                  <a:pt x="0" y="44"/>
                  <a:pt x="0" y="44"/>
                </a:cubicBezTo>
                <a:cubicBezTo>
                  <a:pt x="44" y="44"/>
                  <a:pt x="44" y="44"/>
                  <a:pt x="44" y="44"/>
                </a:cubicBezTo>
                <a:cubicBezTo>
                  <a:pt x="44" y="97"/>
                  <a:pt x="44" y="97"/>
                  <a:pt x="44" y="97"/>
                </a:cubicBezTo>
                <a:cubicBezTo>
                  <a:pt x="0" y="97"/>
                  <a:pt x="0" y="97"/>
                  <a:pt x="0" y="97"/>
                </a:cubicBezTo>
                <a:cubicBezTo>
                  <a:pt x="0" y="150"/>
                  <a:pt x="0" y="150"/>
                  <a:pt x="0" y="150"/>
                </a:cubicBezTo>
                <a:cubicBezTo>
                  <a:pt x="44" y="150"/>
                  <a:pt x="44" y="150"/>
                  <a:pt x="44" y="150"/>
                </a:cubicBezTo>
                <a:cubicBezTo>
                  <a:pt x="44" y="194"/>
                  <a:pt x="44" y="194"/>
                  <a:pt x="44" y="194"/>
                </a:cubicBezTo>
                <a:cubicBezTo>
                  <a:pt x="0" y="194"/>
                  <a:pt x="0" y="194"/>
                  <a:pt x="0" y="194"/>
                </a:cubicBezTo>
                <a:cubicBezTo>
                  <a:pt x="0" y="247"/>
                  <a:pt x="0" y="247"/>
                  <a:pt x="0" y="247"/>
                </a:cubicBezTo>
                <a:cubicBezTo>
                  <a:pt x="44" y="247"/>
                  <a:pt x="44" y="247"/>
                  <a:pt x="44" y="247"/>
                </a:cubicBezTo>
                <a:cubicBezTo>
                  <a:pt x="44" y="292"/>
                  <a:pt x="44" y="292"/>
                  <a:pt x="44" y="292"/>
                </a:cubicBezTo>
                <a:cubicBezTo>
                  <a:pt x="0" y="292"/>
                  <a:pt x="0" y="292"/>
                  <a:pt x="0" y="292"/>
                </a:cubicBezTo>
                <a:cubicBezTo>
                  <a:pt x="0" y="328"/>
                  <a:pt x="0" y="328"/>
                  <a:pt x="0" y="328"/>
                </a:cubicBezTo>
                <a:cubicBezTo>
                  <a:pt x="0" y="337"/>
                  <a:pt x="9" y="345"/>
                  <a:pt x="18" y="345"/>
                </a:cubicBezTo>
                <a:cubicBezTo>
                  <a:pt x="461" y="345"/>
                  <a:pt x="461" y="345"/>
                  <a:pt x="461" y="345"/>
                </a:cubicBezTo>
                <a:cubicBezTo>
                  <a:pt x="469" y="345"/>
                  <a:pt x="478" y="337"/>
                  <a:pt x="478" y="328"/>
                </a:cubicBezTo>
                <a:cubicBezTo>
                  <a:pt x="478" y="292"/>
                  <a:pt x="478" y="292"/>
                  <a:pt x="478" y="292"/>
                </a:cubicBezTo>
                <a:cubicBezTo>
                  <a:pt x="434" y="292"/>
                  <a:pt x="434" y="292"/>
                  <a:pt x="434" y="292"/>
                </a:cubicBezTo>
                <a:cubicBezTo>
                  <a:pt x="434" y="247"/>
                  <a:pt x="434" y="247"/>
                  <a:pt x="434" y="247"/>
                </a:cubicBezTo>
                <a:cubicBezTo>
                  <a:pt x="478" y="247"/>
                  <a:pt x="478" y="247"/>
                  <a:pt x="478" y="247"/>
                </a:cubicBezTo>
                <a:cubicBezTo>
                  <a:pt x="478" y="194"/>
                  <a:pt x="478" y="194"/>
                  <a:pt x="478" y="194"/>
                </a:cubicBezTo>
                <a:cubicBezTo>
                  <a:pt x="434" y="194"/>
                  <a:pt x="434" y="194"/>
                  <a:pt x="434" y="194"/>
                </a:cubicBezTo>
                <a:cubicBezTo>
                  <a:pt x="434" y="150"/>
                  <a:pt x="434" y="150"/>
                  <a:pt x="434" y="150"/>
                </a:cubicBezTo>
                <a:cubicBezTo>
                  <a:pt x="478" y="150"/>
                  <a:pt x="478" y="150"/>
                  <a:pt x="478" y="150"/>
                </a:cubicBezTo>
                <a:cubicBezTo>
                  <a:pt x="478" y="97"/>
                  <a:pt x="478" y="97"/>
                  <a:pt x="478" y="97"/>
                </a:cubicBezTo>
                <a:cubicBezTo>
                  <a:pt x="434" y="97"/>
                  <a:pt x="434" y="97"/>
                  <a:pt x="434" y="97"/>
                </a:cubicBezTo>
                <a:cubicBezTo>
                  <a:pt x="434" y="44"/>
                  <a:pt x="434" y="44"/>
                  <a:pt x="434" y="44"/>
                </a:cubicBezTo>
                <a:lnTo>
                  <a:pt x="478" y="44"/>
                </a:lnTo>
                <a:close/>
                <a:moveTo>
                  <a:pt x="186" y="247"/>
                </a:moveTo>
                <a:lnTo>
                  <a:pt x="186" y="247"/>
                </a:lnTo>
                <a:cubicBezTo>
                  <a:pt x="186" y="97"/>
                  <a:pt x="186" y="97"/>
                  <a:pt x="186" y="97"/>
                </a:cubicBezTo>
                <a:cubicBezTo>
                  <a:pt x="310" y="168"/>
                  <a:pt x="310" y="168"/>
                  <a:pt x="310" y="168"/>
                </a:cubicBezTo>
                <a:lnTo>
                  <a:pt x="186" y="247"/>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07" name="Freeform 140"/>
          <p:cNvSpPr>
            <a:spLocks noChangeArrowheads="1"/>
          </p:cNvSpPr>
          <p:nvPr/>
        </p:nvSpPr>
        <p:spPr bwMode="auto">
          <a:xfrm>
            <a:off x="20188238" y="7523163"/>
            <a:ext cx="422275" cy="536575"/>
          </a:xfrm>
          <a:custGeom>
            <a:avLst/>
            <a:gdLst>
              <a:gd name="T0" fmla="*/ 302 w 356"/>
              <a:gd name="T1" fmla="*/ 0 h 453"/>
              <a:gd name="T2" fmla="*/ 302 w 356"/>
              <a:gd name="T3" fmla="*/ 0 h 453"/>
              <a:gd name="T4" fmla="*/ 53 w 356"/>
              <a:gd name="T5" fmla="*/ 0 h 453"/>
              <a:gd name="T6" fmla="*/ 0 w 356"/>
              <a:gd name="T7" fmla="*/ 54 h 453"/>
              <a:gd name="T8" fmla="*/ 0 w 356"/>
              <a:gd name="T9" fmla="*/ 399 h 453"/>
              <a:gd name="T10" fmla="*/ 53 w 356"/>
              <a:gd name="T11" fmla="*/ 452 h 453"/>
              <a:gd name="T12" fmla="*/ 302 w 356"/>
              <a:gd name="T13" fmla="*/ 452 h 453"/>
              <a:gd name="T14" fmla="*/ 355 w 356"/>
              <a:gd name="T15" fmla="*/ 399 h 453"/>
              <a:gd name="T16" fmla="*/ 355 w 356"/>
              <a:gd name="T17" fmla="*/ 54 h 453"/>
              <a:gd name="T18" fmla="*/ 302 w 356"/>
              <a:gd name="T19" fmla="*/ 0 h 453"/>
              <a:gd name="T20" fmla="*/ 249 w 356"/>
              <a:gd name="T21" fmla="*/ 239 h 453"/>
              <a:gd name="T22" fmla="*/ 249 w 356"/>
              <a:gd name="T23" fmla="*/ 239 h 453"/>
              <a:gd name="T24" fmla="*/ 240 w 356"/>
              <a:gd name="T25" fmla="*/ 239 h 453"/>
              <a:gd name="T26" fmla="*/ 204 w 356"/>
              <a:gd name="T27" fmla="*/ 178 h 453"/>
              <a:gd name="T28" fmla="*/ 204 w 356"/>
              <a:gd name="T29" fmla="*/ 301 h 453"/>
              <a:gd name="T30" fmla="*/ 160 w 356"/>
              <a:gd name="T31" fmla="*/ 354 h 453"/>
              <a:gd name="T32" fmla="*/ 89 w 356"/>
              <a:gd name="T33" fmla="*/ 338 h 453"/>
              <a:gd name="T34" fmla="*/ 133 w 356"/>
              <a:gd name="T35" fmla="*/ 275 h 453"/>
              <a:gd name="T36" fmla="*/ 178 w 356"/>
              <a:gd name="T37" fmla="*/ 275 h 453"/>
              <a:gd name="T38" fmla="*/ 178 w 356"/>
              <a:gd name="T39" fmla="*/ 98 h 453"/>
              <a:gd name="T40" fmla="*/ 204 w 356"/>
              <a:gd name="T41" fmla="*/ 98 h 453"/>
              <a:gd name="T42" fmla="*/ 249 w 356"/>
              <a:gd name="T43" fmla="*/ 23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56" h="453">
                <a:moveTo>
                  <a:pt x="302" y="0"/>
                </a:moveTo>
                <a:lnTo>
                  <a:pt x="302" y="0"/>
                </a:lnTo>
                <a:cubicBezTo>
                  <a:pt x="53" y="0"/>
                  <a:pt x="53" y="0"/>
                  <a:pt x="53" y="0"/>
                </a:cubicBezTo>
                <a:cubicBezTo>
                  <a:pt x="27" y="0"/>
                  <a:pt x="0" y="27"/>
                  <a:pt x="0" y="54"/>
                </a:cubicBezTo>
                <a:cubicBezTo>
                  <a:pt x="0" y="399"/>
                  <a:pt x="0" y="399"/>
                  <a:pt x="0" y="399"/>
                </a:cubicBezTo>
                <a:cubicBezTo>
                  <a:pt x="0" y="426"/>
                  <a:pt x="27" y="452"/>
                  <a:pt x="53" y="452"/>
                </a:cubicBezTo>
                <a:cubicBezTo>
                  <a:pt x="302" y="452"/>
                  <a:pt x="302" y="452"/>
                  <a:pt x="302" y="452"/>
                </a:cubicBezTo>
                <a:cubicBezTo>
                  <a:pt x="328" y="452"/>
                  <a:pt x="355" y="426"/>
                  <a:pt x="355" y="399"/>
                </a:cubicBezTo>
                <a:cubicBezTo>
                  <a:pt x="355" y="54"/>
                  <a:pt x="355" y="54"/>
                  <a:pt x="355" y="54"/>
                </a:cubicBezTo>
                <a:cubicBezTo>
                  <a:pt x="355" y="27"/>
                  <a:pt x="328" y="0"/>
                  <a:pt x="302" y="0"/>
                </a:cubicBezTo>
                <a:close/>
                <a:moveTo>
                  <a:pt x="249" y="239"/>
                </a:moveTo>
                <a:lnTo>
                  <a:pt x="249" y="239"/>
                </a:lnTo>
                <a:cubicBezTo>
                  <a:pt x="240" y="248"/>
                  <a:pt x="240" y="239"/>
                  <a:pt x="240" y="239"/>
                </a:cubicBezTo>
                <a:cubicBezTo>
                  <a:pt x="240" y="222"/>
                  <a:pt x="240" y="186"/>
                  <a:pt x="204" y="178"/>
                </a:cubicBezTo>
                <a:cubicBezTo>
                  <a:pt x="204" y="301"/>
                  <a:pt x="204" y="301"/>
                  <a:pt x="204" y="301"/>
                </a:cubicBezTo>
                <a:cubicBezTo>
                  <a:pt x="204" y="329"/>
                  <a:pt x="196" y="346"/>
                  <a:pt x="160" y="354"/>
                </a:cubicBezTo>
                <a:cubicBezTo>
                  <a:pt x="133" y="364"/>
                  <a:pt x="98" y="354"/>
                  <a:pt x="89" y="338"/>
                </a:cubicBezTo>
                <a:cubicBezTo>
                  <a:pt x="89" y="310"/>
                  <a:pt x="107" y="284"/>
                  <a:pt x="133" y="275"/>
                </a:cubicBezTo>
                <a:cubicBezTo>
                  <a:pt x="143" y="275"/>
                  <a:pt x="160" y="275"/>
                  <a:pt x="178" y="275"/>
                </a:cubicBezTo>
                <a:cubicBezTo>
                  <a:pt x="178" y="98"/>
                  <a:pt x="178" y="98"/>
                  <a:pt x="178" y="98"/>
                </a:cubicBezTo>
                <a:cubicBezTo>
                  <a:pt x="204" y="98"/>
                  <a:pt x="204" y="98"/>
                  <a:pt x="204" y="98"/>
                </a:cubicBezTo>
                <a:cubicBezTo>
                  <a:pt x="204" y="125"/>
                  <a:pt x="293" y="169"/>
                  <a:pt x="249" y="239"/>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08" name="Freeform 150"/>
          <p:cNvSpPr>
            <a:spLocks noChangeArrowheads="1"/>
          </p:cNvSpPr>
          <p:nvPr/>
        </p:nvSpPr>
        <p:spPr bwMode="auto">
          <a:xfrm>
            <a:off x="18964275" y="4008438"/>
            <a:ext cx="525463" cy="538162"/>
          </a:xfrm>
          <a:custGeom>
            <a:avLst/>
            <a:gdLst>
              <a:gd name="T0" fmla="*/ 247 w 444"/>
              <a:gd name="T1" fmla="*/ 399 h 453"/>
              <a:gd name="T2" fmla="*/ 247 w 444"/>
              <a:gd name="T3" fmla="*/ 399 h 453"/>
              <a:gd name="T4" fmla="*/ 44 w 444"/>
              <a:gd name="T5" fmla="*/ 399 h 453"/>
              <a:gd name="T6" fmla="*/ 44 w 444"/>
              <a:gd name="T7" fmla="*/ 53 h 453"/>
              <a:gd name="T8" fmla="*/ 247 w 444"/>
              <a:gd name="T9" fmla="*/ 53 h 453"/>
              <a:gd name="T10" fmla="*/ 247 w 444"/>
              <a:gd name="T11" fmla="*/ 124 h 453"/>
              <a:gd name="T12" fmla="*/ 292 w 444"/>
              <a:gd name="T13" fmla="*/ 124 h 453"/>
              <a:gd name="T14" fmla="*/ 292 w 444"/>
              <a:gd name="T15" fmla="*/ 53 h 453"/>
              <a:gd name="T16" fmla="*/ 247 w 444"/>
              <a:gd name="T17" fmla="*/ 0 h 453"/>
              <a:gd name="T18" fmla="*/ 44 w 444"/>
              <a:gd name="T19" fmla="*/ 0 h 453"/>
              <a:gd name="T20" fmla="*/ 0 w 444"/>
              <a:gd name="T21" fmla="*/ 53 h 453"/>
              <a:gd name="T22" fmla="*/ 0 w 444"/>
              <a:gd name="T23" fmla="*/ 399 h 453"/>
              <a:gd name="T24" fmla="*/ 44 w 444"/>
              <a:gd name="T25" fmla="*/ 452 h 453"/>
              <a:gd name="T26" fmla="*/ 247 w 444"/>
              <a:gd name="T27" fmla="*/ 452 h 453"/>
              <a:gd name="T28" fmla="*/ 292 w 444"/>
              <a:gd name="T29" fmla="*/ 399 h 453"/>
              <a:gd name="T30" fmla="*/ 292 w 444"/>
              <a:gd name="T31" fmla="*/ 346 h 453"/>
              <a:gd name="T32" fmla="*/ 247 w 444"/>
              <a:gd name="T33" fmla="*/ 346 h 453"/>
              <a:gd name="T34" fmla="*/ 247 w 444"/>
              <a:gd name="T35" fmla="*/ 399 h 453"/>
              <a:gd name="T36" fmla="*/ 443 w 444"/>
              <a:gd name="T37" fmla="*/ 239 h 453"/>
              <a:gd name="T38" fmla="*/ 443 w 444"/>
              <a:gd name="T39" fmla="*/ 239 h 453"/>
              <a:gd name="T40" fmla="*/ 345 w 444"/>
              <a:gd name="T41" fmla="*/ 142 h 453"/>
              <a:gd name="T42" fmla="*/ 345 w 444"/>
              <a:gd name="T43" fmla="*/ 204 h 453"/>
              <a:gd name="T44" fmla="*/ 124 w 444"/>
              <a:gd name="T45" fmla="*/ 204 h 453"/>
              <a:gd name="T46" fmla="*/ 124 w 444"/>
              <a:gd name="T47" fmla="*/ 275 h 453"/>
              <a:gd name="T48" fmla="*/ 345 w 444"/>
              <a:gd name="T49" fmla="*/ 275 h 453"/>
              <a:gd name="T50" fmla="*/ 345 w 444"/>
              <a:gd name="T51" fmla="*/ 337 h 453"/>
              <a:gd name="T52" fmla="*/ 443 w 444"/>
              <a:gd name="T53" fmla="*/ 239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4" h="453">
                <a:moveTo>
                  <a:pt x="247" y="399"/>
                </a:moveTo>
                <a:lnTo>
                  <a:pt x="247" y="399"/>
                </a:lnTo>
                <a:cubicBezTo>
                  <a:pt x="44" y="399"/>
                  <a:pt x="44" y="399"/>
                  <a:pt x="44" y="399"/>
                </a:cubicBezTo>
                <a:cubicBezTo>
                  <a:pt x="44" y="53"/>
                  <a:pt x="44" y="53"/>
                  <a:pt x="44" y="53"/>
                </a:cubicBezTo>
                <a:cubicBezTo>
                  <a:pt x="247" y="53"/>
                  <a:pt x="247" y="53"/>
                  <a:pt x="247" y="53"/>
                </a:cubicBezTo>
                <a:cubicBezTo>
                  <a:pt x="247" y="124"/>
                  <a:pt x="247" y="124"/>
                  <a:pt x="247" y="124"/>
                </a:cubicBezTo>
                <a:cubicBezTo>
                  <a:pt x="292" y="124"/>
                  <a:pt x="292" y="124"/>
                  <a:pt x="292" y="124"/>
                </a:cubicBezTo>
                <a:cubicBezTo>
                  <a:pt x="292" y="53"/>
                  <a:pt x="292" y="53"/>
                  <a:pt x="292" y="53"/>
                </a:cubicBezTo>
                <a:cubicBezTo>
                  <a:pt x="292" y="27"/>
                  <a:pt x="275" y="0"/>
                  <a:pt x="247" y="0"/>
                </a:cubicBezTo>
                <a:cubicBezTo>
                  <a:pt x="44" y="0"/>
                  <a:pt x="44" y="0"/>
                  <a:pt x="44" y="0"/>
                </a:cubicBezTo>
                <a:cubicBezTo>
                  <a:pt x="18" y="0"/>
                  <a:pt x="0" y="27"/>
                  <a:pt x="0" y="53"/>
                </a:cubicBezTo>
                <a:cubicBezTo>
                  <a:pt x="0" y="399"/>
                  <a:pt x="0" y="399"/>
                  <a:pt x="0" y="399"/>
                </a:cubicBezTo>
                <a:cubicBezTo>
                  <a:pt x="0" y="425"/>
                  <a:pt x="18" y="452"/>
                  <a:pt x="44" y="452"/>
                </a:cubicBezTo>
                <a:cubicBezTo>
                  <a:pt x="247" y="452"/>
                  <a:pt x="247" y="452"/>
                  <a:pt x="247" y="452"/>
                </a:cubicBezTo>
                <a:cubicBezTo>
                  <a:pt x="275" y="452"/>
                  <a:pt x="292" y="425"/>
                  <a:pt x="292" y="399"/>
                </a:cubicBezTo>
                <a:cubicBezTo>
                  <a:pt x="292" y="346"/>
                  <a:pt x="292" y="346"/>
                  <a:pt x="292" y="346"/>
                </a:cubicBezTo>
                <a:cubicBezTo>
                  <a:pt x="247" y="346"/>
                  <a:pt x="247" y="346"/>
                  <a:pt x="247" y="346"/>
                </a:cubicBezTo>
                <a:lnTo>
                  <a:pt x="247" y="399"/>
                </a:lnTo>
                <a:close/>
                <a:moveTo>
                  <a:pt x="443" y="239"/>
                </a:moveTo>
                <a:lnTo>
                  <a:pt x="443" y="239"/>
                </a:lnTo>
                <a:cubicBezTo>
                  <a:pt x="345" y="142"/>
                  <a:pt x="345" y="142"/>
                  <a:pt x="345" y="142"/>
                </a:cubicBezTo>
                <a:cubicBezTo>
                  <a:pt x="345" y="204"/>
                  <a:pt x="345" y="204"/>
                  <a:pt x="345" y="204"/>
                </a:cubicBezTo>
                <a:cubicBezTo>
                  <a:pt x="124" y="204"/>
                  <a:pt x="124" y="204"/>
                  <a:pt x="124" y="204"/>
                </a:cubicBezTo>
                <a:cubicBezTo>
                  <a:pt x="124" y="275"/>
                  <a:pt x="124" y="275"/>
                  <a:pt x="124" y="275"/>
                </a:cubicBezTo>
                <a:cubicBezTo>
                  <a:pt x="345" y="275"/>
                  <a:pt x="345" y="275"/>
                  <a:pt x="345" y="275"/>
                </a:cubicBezTo>
                <a:cubicBezTo>
                  <a:pt x="345" y="337"/>
                  <a:pt x="345" y="337"/>
                  <a:pt x="345" y="337"/>
                </a:cubicBezTo>
                <a:lnTo>
                  <a:pt x="443" y="239"/>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09" name="Freeform 157"/>
          <p:cNvSpPr>
            <a:spLocks noChangeArrowheads="1"/>
          </p:cNvSpPr>
          <p:nvPr/>
        </p:nvSpPr>
        <p:spPr bwMode="auto">
          <a:xfrm>
            <a:off x="18964275" y="6446838"/>
            <a:ext cx="525463" cy="342900"/>
          </a:xfrm>
          <a:custGeom>
            <a:avLst/>
            <a:gdLst>
              <a:gd name="T0" fmla="*/ 398 w 444"/>
              <a:gd name="T1" fmla="*/ 53 h 293"/>
              <a:gd name="T2" fmla="*/ 398 w 444"/>
              <a:gd name="T3" fmla="*/ 53 h 293"/>
              <a:gd name="T4" fmla="*/ 301 w 444"/>
              <a:gd name="T5" fmla="*/ 53 h 293"/>
              <a:gd name="T6" fmla="*/ 301 w 444"/>
              <a:gd name="T7" fmla="*/ 124 h 293"/>
              <a:gd name="T8" fmla="*/ 372 w 444"/>
              <a:gd name="T9" fmla="*/ 124 h 293"/>
              <a:gd name="T10" fmla="*/ 372 w 444"/>
              <a:gd name="T11" fmla="*/ 221 h 293"/>
              <a:gd name="T12" fmla="*/ 71 w 444"/>
              <a:gd name="T13" fmla="*/ 221 h 293"/>
              <a:gd name="T14" fmla="*/ 71 w 444"/>
              <a:gd name="T15" fmla="*/ 124 h 293"/>
              <a:gd name="T16" fmla="*/ 168 w 444"/>
              <a:gd name="T17" fmla="*/ 124 h 293"/>
              <a:gd name="T18" fmla="*/ 168 w 444"/>
              <a:gd name="T19" fmla="*/ 177 h 293"/>
              <a:gd name="T20" fmla="*/ 275 w 444"/>
              <a:gd name="T21" fmla="*/ 89 h 293"/>
              <a:gd name="T22" fmla="*/ 168 w 444"/>
              <a:gd name="T23" fmla="*/ 0 h 293"/>
              <a:gd name="T24" fmla="*/ 168 w 444"/>
              <a:gd name="T25" fmla="*/ 53 h 293"/>
              <a:gd name="T26" fmla="*/ 44 w 444"/>
              <a:gd name="T27" fmla="*/ 53 h 293"/>
              <a:gd name="T28" fmla="*/ 0 w 444"/>
              <a:gd name="T29" fmla="*/ 97 h 293"/>
              <a:gd name="T30" fmla="*/ 0 w 444"/>
              <a:gd name="T31" fmla="*/ 248 h 293"/>
              <a:gd name="T32" fmla="*/ 44 w 444"/>
              <a:gd name="T33" fmla="*/ 292 h 293"/>
              <a:gd name="T34" fmla="*/ 398 w 444"/>
              <a:gd name="T35" fmla="*/ 292 h 293"/>
              <a:gd name="T36" fmla="*/ 443 w 444"/>
              <a:gd name="T37" fmla="*/ 248 h 293"/>
              <a:gd name="T38" fmla="*/ 443 w 444"/>
              <a:gd name="T39" fmla="*/ 97 h 293"/>
              <a:gd name="T40" fmla="*/ 398 w 444"/>
              <a:gd name="T41" fmla="*/ 53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4" h="293">
                <a:moveTo>
                  <a:pt x="398" y="53"/>
                </a:moveTo>
                <a:lnTo>
                  <a:pt x="398" y="53"/>
                </a:lnTo>
                <a:cubicBezTo>
                  <a:pt x="301" y="53"/>
                  <a:pt x="301" y="53"/>
                  <a:pt x="301" y="53"/>
                </a:cubicBezTo>
                <a:cubicBezTo>
                  <a:pt x="301" y="124"/>
                  <a:pt x="301" y="124"/>
                  <a:pt x="301" y="124"/>
                </a:cubicBezTo>
                <a:cubicBezTo>
                  <a:pt x="372" y="124"/>
                  <a:pt x="372" y="124"/>
                  <a:pt x="372" y="124"/>
                </a:cubicBezTo>
                <a:cubicBezTo>
                  <a:pt x="372" y="221"/>
                  <a:pt x="372" y="221"/>
                  <a:pt x="372" y="221"/>
                </a:cubicBezTo>
                <a:cubicBezTo>
                  <a:pt x="71" y="221"/>
                  <a:pt x="71" y="221"/>
                  <a:pt x="71" y="221"/>
                </a:cubicBezTo>
                <a:cubicBezTo>
                  <a:pt x="71" y="124"/>
                  <a:pt x="71" y="124"/>
                  <a:pt x="71" y="124"/>
                </a:cubicBezTo>
                <a:cubicBezTo>
                  <a:pt x="168" y="124"/>
                  <a:pt x="168" y="124"/>
                  <a:pt x="168" y="124"/>
                </a:cubicBezTo>
                <a:cubicBezTo>
                  <a:pt x="168" y="177"/>
                  <a:pt x="168" y="177"/>
                  <a:pt x="168" y="177"/>
                </a:cubicBezTo>
                <a:cubicBezTo>
                  <a:pt x="275" y="89"/>
                  <a:pt x="275" y="89"/>
                  <a:pt x="275" y="89"/>
                </a:cubicBezTo>
                <a:cubicBezTo>
                  <a:pt x="168" y="0"/>
                  <a:pt x="168" y="0"/>
                  <a:pt x="168" y="0"/>
                </a:cubicBezTo>
                <a:cubicBezTo>
                  <a:pt x="168" y="53"/>
                  <a:pt x="168" y="53"/>
                  <a:pt x="168" y="53"/>
                </a:cubicBezTo>
                <a:cubicBezTo>
                  <a:pt x="44" y="53"/>
                  <a:pt x="44" y="53"/>
                  <a:pt x="44" y="53"/>
                </a:cubicBezTo>
                <a:cubicBezTo>
                  <a:pt x="18" y="53"/>
                  <a:pt x="0" y="71"/>
                  <a:pt x="0" y="97"/>
                </a:cubicBezTo>
                <a:cubicBezTo>
                  <a:pt x="0" y="248"/>
                  <a:pt x="0" y="248"/>
                  <a:pt x="0" y="248"/>
                </a:cubicBezTo>
                <a:cubicBezTo>
                  <a:pt x="0" y="274"/>
                  <a:pt x="18" y="292"/>
                  <a:pt x="44" y="292"/>
                </a:cubicBezTo>
                <a:cubicBezTo>
                  <a:pt x="398" y="292"/>
                  <a:pt x="398" y="292"/>
                  <a:pt x="398" y="292"/>
                </a:cubicBezTo>
                <a:cubicBezTo>
                  <a:pt x="425" y="292"/>
                  <a:pt x="443" y="274"/>
                  <a:pt x="443" y="248"/>
                </a:cubicBezTo>
                <a:cubicBezTo>
                  <a:pt x="443" y="97"/>
                  <a:pt x="443" y="97"/>
                  <a:pt x="443" y="97"/>
                </a:cubicBezTo>
                <a:cubicBezTo>
                  <a:pt x="443" y="71"/>
                  <a:pt x="425" y="53"/>
                  <a:pt x="398" y="53"/>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10" name="Freeform 162"/>
          <p:cNvSpPr>
            <a:spLocks noChangeArrowheads="1"/>
          </p:cNvSpPr>
          <p:nvPr/>
        </p:nvSpPr>
        <p:spPr bwMode="auto">
          <a:xfrm>
            <a:off x="22248813" y="4051300"/>
            <a:ext cx="461962" cy="469900"/>
          </a:xfrm>
          <a:custGeom>
            <a:avLst/>
            <a:gdLst>
              <a:gd name="T0" fmla="*/ 346 w 391"/>
              <a:gd name="T1" fmla="*/ 0 h 399"/>
              <a:gd name="T2" fmla="*/ 346 w 391"/>
              <a:gd name="T3" fmla="*/ 0 h 399"/>
              <a:gd name="T4" fmla="*/ 44 w 391"/>
              <a:gd name="T5" fmla="*/ 0 h 399"/>
              <a:gd name="T6" fmla="*/ 0 w 391"/>
              <a:gd name="T7" fmla="*/ 53 h 399"/>
              <a:gd name="T8" fmla="*/ 0 w 391"/>
              <a:gd name="T9" fmla="*/ 345 h 399"/>
              <a:gd name="T10" fmla="*/ 44 w 391"/>
              <a:gd name="T11" fmla="*/ 398 h 399"/>
              <a:gd name="T12" fmla="*/ 346 w 391"/>
              <a:gd name="T13" fmla="*/ 398 h 399"/>
              <a:gd name="T14" fmla="*/ 390 w 391"/>
              <a:gd name="T15" fmla="*/ 345 h 399"/>
              <a:gd name="T16" fmla="*/ 390 w 391"/>
              <a:gd name="T17" fmla="*/ 53 h 399"/>
              <a:gd name="T18" fmla="*/ 346 w 391"/>
              <a:gd name="T19" fmla="*/ 0 h 399"/>
              <a:gd name="T20" fmla="*/ 319 w 391"/>
              <a:gd name="T21" fmla="*/ 221 h 399"/>
              <a:gd name="T22" fmla="*/ 319 w 391"/>
              <a:gd name="T23" fmla="*/ 221 h 399"/>
              <a:gd name="T24" fmla="*/ 222 w 391"/>
              <a:gd name="T25" fmla="*/ 221 h 399"/>
              <a:gd name="T26" fmla="*/ 222 w 391"/>
              <a:gd name="T27" fmla="*/ 319 h 399"/>
              <a:gd name="T28" fmla="*/ 169 w 391"/>
              <a:gd name="T29" fmla="*/ 319 h 399"/>
              <a:gd name="T30" fmla="*/ 169 w 391"/>
              <a:gd name="T31" fmla="*/ 221 h 399"/>
              <a:gd name="T32" fmla="*/ 71 w 391"/>
              <a:gd name="T33" fmla="*/ 221 h 399"/>
              <a:gd name="T34" fmla="*/ 71 w 391"/>
              <a:gd name="T35" fmla="*/ 177 h 399"/>
              <a:gd name="T36" fmla="*/ 169 w 391"/>
              <a:gd name="T37" fmla="*/ 177 h 399"/>
              <a:gd name="T38" fmla="*/ 169 w 391"/>
              <a:gd name="T39" fmla="*/ 70 h 399"/>
              <a:gd name="T40" fmla="*/ 222 w 391"/>
              <a:gd name="T41" fmla="*/ 70 h 399"/>
              <a:gd name="T42" fmla="*/ 222 w 391"/>
              <a:gd name="T43" fmla="*/ 177 h 399"/>
              <a:gd name="T44" fmla="*/ 319 w 391"/>
              <a:gd name="T45" fmla="*/ 177 h 399"/>
              <a:gd name="T46" fmla="*/ 319 w 391"/>
              <a:gd name="T47" fmla="*/ 221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1" h="399">
                <a:moveTo>
                  <a:pt x="346" y="0"/>
                </a:moveTo>
                <a:lnTo>
                  <a:pt x="346" y="0"/>
                </a:lnTo>
                <a:cubicBezTo>
                  <a:pt x="44" y="0"/>
                  <a:pt x="44" y="0"/>
                  <a:pt x="44" y="0"/>
                </a:cubicBezTo>
                <a:cubicBezTo>
                  <a:pt x="18" y="0"/>
                  <a:pt x="0" y="17"/>
                  <a:pt x="0" y="53"/>
                </a:cubicBezTo>
                <a:cubicBezTo>
                  <a:pt x="0" y="345"/>
                  <a:pt x="0" y="345"/>
                  <a:pt x="0" y="345"/>
                </a:cubicBezTo>
                <a:cubicBezTo>
                  <a:pt x="0" y="372"/>
                  <a:pt x="18" y="398"/>
                  <a:pt x="44" y="398"/>
                </a:cubicBezTo>
                <a:cubicBezTo>
                  <a:pt x="346" y="398"/>
                  <a:pt x="346" y="398"/>
                  <a:pt x="346" y="398"/>
                </a:cubicBezTo>
                <a:cubicBezTo>
                  <a:pt x="373" y="398"/>
                  <a:pt x="390" y="372"/>
                  <a:pt x="390" y="345"/>
                </a:cubicBezTo>
                <a:cubicBezTo>
                  <a:pt x="390" y="53"/>
                  <a:pt x="390" y="53"/>
                  <a:pt x="390" y="53"/>
                </a:cubicBezTo>
                <a:cubicBezTo>
                  <a:pt x="390" y="17"/>
                  <a:pt x="373" y="0"/>
                  <a:pt x="346" y="0"/>
                </a:cubicBezTo>
                <a:close/>
                <a:moveTo>
                  <a:pt x="319" y="221"/>
                </a:moveTo>
                <a:lnTo>
                  <a:pt x="319" y="221"/>
                </a:lnTo>
                <a:cubicBezTo>
                  <a:pt x="222" y="221"/>
                  <a:pt x="222" y="221"/>
                  <a:pt x="222" y="221"/>
                </a:cubicBezTo>
                <a:cubicBezTo>
                  <a:pt x="222" y="319"/>
                  <a:pt x="222" y="319"/>
                  <a:pt x="222" y="319"/>
                </a:cubicBezTo>
                <a:cubicBezTo>
                  <a:pt x="169" y="319"/>
                  <a:pt x="169" y="319"/>
                  <a:pt x="169" y="319"/>
                </a:cubicBezTo>
                <a:cubicBezTo>
                  <a:pt x="169" y="221"/>
                  <a:pt x="169" y="221"/>
                  <a:pt x="169" y="221"/>
                </a:cubicBezTo>
                <a:cubicBezTo>
                  <a:pt x="71" y="221"/>
                  <a:pt x="71" y="221"/>
                  <a:pt x="71" y="221"/>
                </a:cubicBezTo>
                <a:cubicBezTo>
                  <a:pt x="71" y="177"/>
                  <a:pt x="71" y="177"/>
                  <a:pt x="71" y="177"/>
                </a:cubicBezTo>
                <a:cubicBezTo>
                  <a:pt x="169" y="177"/>
                  <a:pt x="169" y="177"/>
                  <a:pt x="169" y="177"/>
                </a:cubicBezTo>
                <a:cubicBezTo>
                  <a:pt x="169" y="70"/>
                  <a:pt x="169" y="70"/>
                  <a:pt x="169" y="70"/>
                </a:cubicBezTo>
                <a:cubicBezTo>
                  <a:pt x="222" y="70"/>
                  <a:pt x="222" y="70"/>
                  <a:pt x="222" y="70"/>
                </a:cubicBezTo>
                <a:cubicBezTo>
                  <a:pt x="222" y="177"/>
                  <a:pt x="222" y="177"/>
                  <a:pt x="222" y="177"/>
                </a:cubicBezTo>
                <a:cubicBezTo>
                  <a:pt x="319" y="177"/>
                  <a:pt x="319" y="177"/>
                  <a:pt x="319" y="177"/>
                </a:cubicBezTo>
                <a:lnTo>
                  <a:pt x="319" y="221"/>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11" name="Freeform 163"/>
          <p:cNvSpPr>
            <a:spLocks noChangeArrowheads="1"/>
          </p:cNvSpPr>
          <p:nvPr/>
        </p:nvSpPr>
        <p:spPr bwMode="auto">
          <a:xfrm>
            <a:off x="21077238" y="4051300"/>
            <a:ext cx="455612" cy="469900"/>
          </a:xfrm>
          <a:custGeom>
            <a:avLst/>
            <a:gdLst>
              <a:gd name="T0" fmla="*/ 345 w 390"/>
              <a:gd name="T1" fmla="*/ 0 h 399"/>
              <a:gd name="T2" fmla="*/ 345 w 390"/>
              <a:gd name="T3" fmla="*/ 0 h 399"/>
              <a:gd name="T4" fmla="*/ 44 w 390"/>
              <a:gd name="T5" fmla="*/ 0 h 399"/>
              <a:gd name="T6" fmla="*/ 0 w 390"/>
              <a:gd name="T7" fmla="*/ 53 h 399"/>
              <a:gd name="T8" fmla="*/ 0 w 390"/>
              <a:gd name="T9" fmla="*/ 345 h 399"/>
              <a:gd name="T10" fmla="*/ 44 w 390"/>
              <a:gd name="T11" fmla="*/ 398 h 399"/>
              <a:gd name="T12" fmla="*/ 345 w 390"/>
              <a:gd name="T13" fmla="*/ 398 h 399"/>
              <a:gd name="T14" fmla="*/ 389 w 390"/>
              <a:gd name="T15" fmla="*/ 345 h 399"/>
              <a:gd name="T16" fmla="*/ 389 w 390"/>
              <a:gd name="T17" fmla="*/ 53 h 399"/>
              <a:gd name="T18" fmla="*/ 345 w 390"/>
              <a:gd name="T19" fmla="*/ 0 h 399"/>
              <a:gd name="T20" fmla="*/ 319 w 390"/>
              <a:gd name="T21" fmla="*/ 221 h 399"/>
              <a:gd name="T22" fmla="*/ 319 w 390"/>
              <a:gd name="T23" fmla="*/ 221 h 399"/>
              <a:gd name="T24" fmla="*/ 70 w 390"/>
              <a:gd name="T25" fmla="*/ 221 h 399"/>
              <a:gd name="T26" fmla="*/ 70 w 390"/>
              <a:gd name="T27" fmla="*/ 177 h 399"/>
              <a:gd name="T28" fmla="*/ 319 w 390"/>
              <a:gd name="T29" fmla="*/ 177 h 399"/>
              <a:gd name="T30" fmla="*/ 319 w 390"/>
              <a:gd name="T31" fmla="*/ 221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90" h="399">
                <a:moveTo>
                  <a:pt x="345" y="0"/>
                </a:moveTo>
                <a:lnTo>
                  <a:pt x="345" y="0"/>
                </a:lnTo>
                <a:cubicBezTo>
                  <a:pt x="44" y="0"/>
                  <a:pt x="44" y="0"/>
                  <a:pt x="44" y="0"/>
                </a:cubicBezTo>
                <a:cubicBezTo>
                  <a:pt x="17" y="0"/>
                  <a:pt x="0" y="17"/>
                  <a:pt x="0" y="53"/>
                </a:cubicBezTo>
                <a:cubicBezTo>
                  <a:pt x="0" y="345"/>
                  <a:pt x="0" y="345"/>
                  <a:pt x="0" y="345"/>
                </a:cubicBezTo>
                <a:cubicBezTo>
                  <a:pt x="0" y="372"/>
                  <a:pt x="17" y="398"/>
                  <a:pt x="44" y="398"/>
                </a:cubicBezTo>
                <a:cubicBezTo>
                  <a:pt x="345" y="398"/>
                  <a:pt x="345" y="398"/>
                  <a:pt x="345" y="398"/>
                </a:cubicBezTo>
                <a:cubicBezTo>
                  <a:pt x="372" y="398"/>
                  <a:pt x="389" y="372"/>
                  <a:pt x="389" y="345"/>
                </a:cubicBezTo>
                <a:cubicBezTo>
                  <a:pt x="389" y="53"/>
                  <a:pt x="389" y="53"/>
                  <a:pt x="389" y="53"/>
                </a:cubicBezTo>
                <a:cubicBezTo>
                  <a:pt x="389" y="17"/>
                  <a:pt x="372" y="0"/>
                  <a:pt x="345" y="0"/>
                </a:cubicBezTo>
                <a:close/>
                <a:moveTo>
                  <a:pt x="319" y="221"/>
                </a:moveTo>
                <a:lnTo>
                  <a:pt x="319" y="221"/>
                </a:lnTo>
                <a:cubicBezTo>
                  <a:pt x="70" y="221"/>
                  <a:pt x="70" y="221"/>
                  <a:pt x="70" y="221"/>
                </a:cubicBezTo>
                <a:cubicBezTo>
                  <a:pt x="70" y="177"/>
                  <a:pt x="70" y="177"/>
                  <a:pt x="70" y="177"/>
                </a:cubicBezTo>
                <a:cubicBezTo>
                  <a:pt x="319" y="177"/>
                  <a:pt x="319" y="177"/>
                  <a:pt x="319" y="177"/>
                </a:cubicBezTo>
                <a:lnTo>
                  <a:pt x="319" y="221"/>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12" name="Freeform 164"/>
          <p:cNvSpPr>
            <a:spLocks noChangeArrowheads="1"/>
          </p:cNvSpPr>
          <p:nvPr/>
        </p:nvSpPr>
        <p:spPr bwMode="auto">
          <a:xfrm>
            <a:off x="19027775" y="5257800"/>
            <a:ext cx="461963" cy="469900"/>
          </a:xfrm>
          <a:custGeom>
            <a:avLst/>
            <a:gdLst>
              <a:gd name="T0" fmla="*/ 345 w 391"/>
              <a:gd name="T1" fmla="*/ 0 h 399"/>
              <a:gd name="T2" fmla="*/ 345 w 391"/>
              <a:gd name="T3" fmla="*/ 0 h 399"/>
              <a:gd name="T4" fmla="*/ 44 w 391"/>
              <a:gd name="T5" fmla="*/ 0 h 399"/>
              <a:gd name="T6" fmla="*/ 0 w 391"/>
              <a:gd name="T7" fmla="*/ 53 h 399"/>
              <a:gd name="T8" fmla="*/ 0 w 391"/>
              <a:gd name="T9" fmla="*/ 345 h 399"/>
              <a:gd name="T10" fmla="*/ 44 w 391"/>
              <a:gd name="T11" fmla="*/ 398 h 399"/>
              <a:gd name="T12" fmla="*/ 345 w 391"/>
              <a:gd name="T13" fmla="*/ 398 h 399"/>
              <a:gd name="T14" fmla="*/ 390 w 391"/>
              <a:gd name="T15" fmla="*/ 345 h 399"/>
              <a:gd name="T16" fmla="*/ 390 w 391"/>
              <a:gd name="T17" fmla="*/ 53 h 399"/>
              <a:gd name="T18" fmla="*/ 345 w 391"/>
              <a:gd name="T19" fmla="*/ 0 h 399"/>
              <a:gd name="T20" fmla="*/ 275 w 391"/>
              <a:gd name="T21" fmla="*/ 319 h 399"/>
              <a:gd name="T22" fmla="*/ 275 w 391"/>
              <a:gd name="T23" fmla="*/ 319 h 399"/>
              <a:gd name="T24" fmla="*/ 194 w 391"/>
              <a:gd name="T25" fmla="*/ 239 h 399"/>
              <a:gd name="T26" fmla="*/ 115 w 391"/>
              <a:gd name="T27" fmla="*/ 319 h 399"/>
              <a:gd name="T28" fmla="*/ 80 w 391"/>
              <a:gd name="T29" fmla="*/ 275 h 399"/>
              <a:gd name="T30" fmla="*/ 150 w 391"/>
              <a:gd name="T31" fmla="*/ 195 h 399"/>
              <a:gd name="T32" fmla="*/ 80 w 391"/>
              <a:gd name="T33" fmla="*/ 124 h 399"/>
              <a:gd name="T34" fmla="*/ 115 w 391"/>
              <a:gd name="T35" fmla="*/ 79 h 399"/>
              <a:gd name="T36" fmla="*/ 194 w 391"/>
              <a:gd name="T37" fmla="*/ 150 h 399"/>
              <a:gd name="T38" fmla="*/ 275 w 391"/>
              <a:gd name="T39" fmla="*/ 79 h 399"/>
              <a:gd name="T40" fmla="*/ 310 w 391"/>
              <a:gd name="T41" fmla="*/ 124 h 399"/>
              <a:gd name="T42" fmla="*/ 239 w 391"/>
              <a:gd name="T43" fmla="*/ 195 h 399"/>
              <a:gd name="T44" fmla="*/ 310 w 391"/>
              <a:gd name="T45" fmla="*/ 275 h 399"/>
              <a:gd name="T46" fmla="*/ 275 w 391"/>
              <a:gd name="T47" fmla="*/ 319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1" h="399">
                <a:moveTo>
                  <a:pt x="345" y="0"/>
                </a:moveTo>
                <a:lnTo>
                  <a:pt x="345" y="0"/>
                </a:lnTo>
                <a:cubicBezTo>
                  <a:pt x="44" y="0"/>
                  <a:pt x="44" y="0"/>
                  <a:pt x="44" y="0"/>
                </a:cubicBezTo>
                <a:cubicBezTo>
                  <a:pt x="18" y="0"/>
                  <a:pt x="0" y="17"/>
                  <a:pt x="0" y="53"/>
                </a:cubicBezTo>
                <a:cubicBezTo>
                  <a:pt x="0" y="345"/>
                  <a:pt x="0" y="345"/>
                  <a:pt x="0" y="345"/>
                </a:cubicBezTo>
                <a:cubicBezTo>
                  <a:pt x="0" y="372"/>
                  <a:pt x="18" y="398"/>
                  <a:pt x="44" y="398"/>
                </a:cubicBezTo>
                <a:cubicBezTo>
                  <a:pt x="345" y="398"/>
                  <a:pt x="345" y="398"/>
                  <a:pt x="345" y="398"/>
                </a:cubicBezTo>
                <a:cubicBezTo>
                  <a:pt x="372" y="398"/>
                  <a:pt x="390" y="372"/>
                  <a:pt x="390" y="345"/>
                </a:cubicBezTo>
                <a:cubicBezTo>
                  <a:pt x="390" y="53"/>
                  <a:pt x="390" y="53"/>
                  <a:pt x="390" y="53"/>
                </a:cubicBezTo>
                <a:cubicBezTo>
                  <a:pt x="390" y="17"/>
                  <a:pt x="372" y="0"/>
                  <a:pt x="345" y="0"/>
                </a:cubicBezTo>
                <a:close/>
                <a:moveTo>
                  <a:pt x="275" y="319"/>
                </a:moveTo>
                <a:lnTo>
                  <a:pt x="275" y="319"/>
                </a:lnTo>
                <a:cubicBezTo>
                  <a:pt x="194" y="239"/>
                  <a:pt x="194" y="239"/>
                  <a:pt x="194" y="239"/>
                </a:cubicBezTo>
                <a:cubicBezTo>
                  <a:pt x="115" y="319"/>
                  <a:pt x="115" y="319"/>
                  <a:pt x="115" y="319"/>
                </a:cubicBezTo>
                <a:cubicBezTo>
                  <a:pt x="80" y="275"/>
                  <a:pt x="80" y="275"/>
                  <a:pt x="80" y="275"/>
                </a:cubicBezTo>
                <a:cubicBezTo>
                  <a:pt x="150" y="195"/>
                  <a:pt x="150" y="195"/>
                  <a:pt x="150" y="195"/>
                </a:cubicBezTo>
                <a:cubicBezTo>
                  <a:pt x="80" y="124"/>
                  <a:pt x="80" y="124"/>
                  <a:pt x="80" y="124"/>
                </a:cubicBezTo>
                <a:cubicBezTo>
                  <a:pt x="115" y="79"/>
                  <a:pt x="115" y="79"/>
                  <a:pt x="115" y="79"/>
                </a:cubicBezTo>
                <a:cubicBezTo>
                  <a:pt x="194" y="150"/>
                  <a:pt x="194" y="150"/>
                  <a:pt x="194" y="150"/>
                </a:cubicBezTo>
                <a:cubicBezTo>
                  <a:pt x="275" y="79"/>
                  <a:pt x="275" y="79"/>
                  <a:pt x="275" y="79"/>
                </a:cubicBezTo>
                <a:cubicBezTo>
                  <a:pt x="310" y="124"/>
                  <a:pt x="310" y="124"/>
                  <a:pt x="310" y="124"/>
                </a:cubicBezTo>
                <a:cubicBezTo>
                  <a:pt x="239" y="195"/>
                  <a:pt x="239" y="195"/>
                  <a:pt x="239" y="195"/>
                </a:cubicBezTo>
                <a:cubicBezTo>
                  <a:pt x="310" y="275"/>
                  <a:pt x="310" y="275"/>
                  <a:pt x="310" y="275"/>
                </a:cubicBezTo>
                <a:lnTo>
                  <a:pt x="275" y="319"/>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Tree>
    <p:extLst>
      <p:ext uri="{BB962C8B-B14F-4D97-AF65-F5344CB8AC3E}">
        <p14:creationId xmlns:p14="http://schemas.microsoft.com/office/powerpoint/2010/main" val="1272469786"/>
      </p:ext>
    </p:extLst>
  </p:cSld>
  <p:clrMapOvr>
    <a:masterClrMapping/>
  </p:clrMapOvr>
  <mc:AlternateContent xmlns:mc="http://schemas.openxmlformats.org/markup-compatibility/2006">
    <mc:Choice xmlns:p14="http://schemas.microsoft.com/office/powerpoint/2010/main" Requires="p14">
      <p:transition p14:dur="0" advClick="0" advTm="2000"/>
    </mc:Choice>
    <mc:Fallback>
      <p:transition advClick="0" advTm="2000"/>
    </mc:Fallback>
  </mc:AlternateContent>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4" name="Freeform 7"/>
          <p:cNvSpPr>
            <a:spLocks noChangeArrowheads="1"/>
          </p:cNvSpPr>
          <p:nvPr/>
        </p:nvSpPr>
        <p:spPr bwMode="auto">
          <a:xfrm>
            <a:off x="20488275" y="7243763"/>
            <a:ext cx="668338" cy="655637"/>
          </a:xfrm>
          <a:custGeom>
            <a:avLst/>
            <a:gdLst>
              <a:gd name="T0" fmla="*/ 275 w 461"/>
              <a:gd name="T1" fmla="*/ 0 h 453"/>
              <a:gd name="T2" fmla="*/ 275 w 461"/>
              <a:gd name="T3" fmla="*/ 0 h 453"/>
              <a:gd name="T4" fmla="*/ 97 w 461"/>
              <a:gd name="T5" fmla="*/ 159 h 453"/>
              <a:gd name="T6" fmla="*/ 0 w 461"/>
              <a:gd name="T7" fmla="*/ 302 h 453"/>
              <a:gd name="T8" fmla="*/ 150 w 461"/>
              <a:gd name="T9" fmla="*/ 452 h 453"/>
              <a:gd name="T10" fmla="*/ 292 w 461"/>
              <a:gd name="T11" fmla="*/ 355 h 453"/>
              <a:gd name="T12" fmla="*/ 460 w 461"/>
              <a:gd name="T13" fmla="*/ 177 h 453"/>
              <a:gd name="T14" fmla="*/ 275 w 461"/>
              <a:gd name="T15" fmla="*/ 0 h 453"/>
              <a:gd name="T16" fmla="*/ 150 w 461"/>
              <a:gd name="T17" fmla="*/ 408 h 453"/>
              <a:gd name="T18" fmla="*/ 150 w 461"/>
              <a:gd name="T19" fmla="*/ 408 h 453"/>
              <a:gd name="T20" fmla="*/ 53 w 461"/>
              <a:gd name="T21" fmla="*/ 302 h 453"/>
              <a:gd name="T22" fmla="*/ 106 w 461"/>
              <a:gd name="T23" fmla="*/ 212 h 453"/>
              <a:gd name="T24" fmla="*/ 239 w 461"/>
              <a:gd name="T25" fmla="*/ 355 h 453"/>
              <a:gd name="T26" fmla="*/ 150 w 461"/>
              <a:gd name="T27" fmla="*/ 408 h 453"/>
              <a:gd name="T28" fmla="*/ 150 w 461"/>
              <a:gd name="T29" fmla="*/ 204 h 453"/>
              <a:gd name="T30" fmla="*/ 150 w 461"/>
              <a:gd name="T31" fmla="*/ 204 h 453"/>
              <a:gd name="T32" fmla="*/ 256 w 461"/>
              <a:gd name="T33" fmla="*/ 302 h 453"/>
              <a:gd name="T34" fmla="*/ 150 w 461"/>
              <a:gd name="T35" fmla="*/ 204 h 453"/>
              <a:gd name="T36" fmla="*/ 301 w 461"/>
              <a:gd name="T37" fmla="*/ 302 h 453"/>
              <a:gd name="T38" fmla="*/ 301 w 461"/>
              <a:gd name="T39" fmla="*/ 302 h 453"/>
              <a:gd name="T40" fmla="*/ 150 w 461"/>
              <a:gd name="T41" fmla="*/ 151 h 453"/>
              <a:gd name="T42" fmla="*/ 275 w 461"/>
              <a:gd name="T43" fmla="*/ 53 h 453"/>
              <a:gd name="T44" fmla="*/ 407 w 461"/>
              <a:gd name="T45" fmla="*/ 177 h 453"/>
              <a:gd name="T46" fmla="*/ 301 w 461"/>
              <a:gd name="T47" fmla="*/ 302 h 453"/>
              <a:gd name="T48" fmla="*/ 53 w 461"/>
              <a:gd name="T49" fmla="*/ 106 h 453"/>
              <a:gd name="T50" fmla="*/ 53 w 461"/>
              <a:gd name="T51" fmla="*/ 106 h 453"/>
              <a:gd name="T52" fmla="*/ 106 w 461"/>
              <a:gd name="T53" fmla="*/ 53 h 453"/>
              <a:gd name="T54" fmla="*/ 53 w 461"/>
              <a:gd name="T55" fmla="*/ 0 h 453"/>
              <a:gd name="T56" fmla="*/ 0 w 461"/>
              <a:gd name="T57" fmla="*/ 53 h 453"/>
              <a:gd name="T58" fmla="*/ 53 w 461"/>
              <a:gd name="T59" fmla="*/ 106 h 453"/>
              <a:gd name="T60" fmla="*/ 53 w 461"/>
              <a:gd name="T61" fmla="*/ 27 h 453"/>
              <a:gd name="T62" fmla="*/ 53 w 461"/>
              <a:gd name="T63" fmla="*/ 27 h 453"/>
              <a:gd name="T64" fmla="*/ 79 w 461"/>
              <a:gd name="T65" fmla="*/ 53 h 453"/>
              <a:gd name="T66" fmla="*/ 53 w 461"/>
              <a:gd name="T67" fmla="*/ 80 h 453"/>
              <a:gd name="T68" fmla="*/ 26 w 461"/>
              <a:gd name="T69" fmla="*/ 53 h 453"/>
              <a:gd name="T70" fmla="*/ 53 w 461"/>
              <a:gd name="T71" fmla="*/ 27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61" h="453">
                <a:moveTo>
                  <a:pt x="275" y="0"/>
                </a:moveTo>
                <a:lnTo>
                  <a:pt x="275" y="0"/>
                </a:lnTo>
                <a:cubicBezTo>
                  <a:pt x="185" y="0"/>
                  <a:pt x="106" y="71"/>
                  <a:pt x="97" y="159"/>
                </a:cubicBezTo>
                <a:cubicBezTo>
                  <a:pt x="44" y="187"/>
                  <a:pt x="0" y="240"/>
                  <a:pt x="0" y="302"/>
                </a:cubicBezTo>
                <a:cubicBezTo>
                  <a:pt x="0" y="390"/>
                  <a:pt x="71" y="452"/>
                  <a:pt x="150" y="452"/>
                </a:cubicBezTo>
                <a:cubicBezTo>
                  <a:pt x="212" y="452"/>
                  <a:pt x="275" y="417"/>
                  <a:pt x="292" y="355"/>
                </a:cubicBezTo>
                <a:cubicBezTo>
                  <a:pt x="390" y="346"/>
                  <a:pt x="460" y="275"/>
                  <a:pt x="460" y="177"/>
                </a:cubicBezTo>
                <a:cubicBezTo>
                  <a:pt x="460" y="80"/>
                  <a:pt x="381" y="0"/>
                  <a:pt x="275" y="0"/>
                </a:cubicBezTo>
                <a:close/>
                <a:moveTo>
                  <a:pt x="150" y="408"/>
                </a:moveTo>
                <a:lnTo>
                  <a:pt x="150" y="408"/>
                </a:lnTo>
                <a:cubicBezTo>
                  <a:pt x="97" y="408"/>
                  <a:pt x="53" y="355"/>
                  <a:pt x="53" y="302"/>
                </a:cubicBezTo>
                <a:cubicBezTo>
                  <a:pt x="53" y="266"/>
                  <a:pt x="71" y="231"/>
                  <a:pt x="106" y="212"/>
                </a:cubicBezTo>
                <a:cubicBezTo>
                  <a:pt x="115" y="284"/>
                  <a:pt x="168" y="337"/>
                  <a:pt x="239" y="355"/>
                </a:cubicBezTo>
                <a:cubicBezTo>
                  <a:pt x="221" y="381"/>
                  <a:pt x="185" y="408"/>
                  <a:pt x="150" y="408"/>
                </a:cubicBezTo>
                <a:close/>
                <a:moveTo>
                  <a:pt x="150" y="204"/>
                </a:moveTo>
                <a:lnTo>
                  <a:pt x="150" y="204"/>
                </a:lnTo>
                <a:cubicBezTo>
                  <a:pt x="212" y="204"/>
                  <a:pt x="248" y="248"/>
                  <a:pt x="256" y="302"/>
                </a:cubicBezTo>
                <a:cubicBezTo>
                  <a:pt x="203" y="293"/>
                  <a:pt x="168" y="248"/>
                  <a:pt x="150" y="204"/>
                </a:cubicBezTo>
                <a:close/>
                <a:moveTo>
                  <a:pt x="301" y="302"/>
                </a:moveTo>
                <a:lnTo>
                  <a:pt x="301" y="302"/>
                </a:lnTo>
                <a:cubicBezTo>
                  <a:pt x="301" y="222"/>
                  <a:pt x="239" y="151"/>
                  <a:pt x="150" y="151"/>
                </a:cubicBezTo>
                <a:cubicBezTo>
                  <a:pt x="168" y="98"/>
                  <a:pt x="221" y="53"/>
                  <a:pt x="275" y="53"/>
                </a:cubicBezTo>
                <a:cubicBezTo>
                  <a:pt x="345" y="53"/>
                  <a:pt x="407" y="106"/>
                  <a:pt x="407" y="177"/>
                </a:cubicBezTo>
                <a:cubicBezTo>
                  <a:pt x="407" y="240"/>
                  <a:pt x="363" y="293"/>
                  <a:pt x="301" y="302"/>
                </a:cubicBezTo>
                <a:close/>
                <a:moveTo>
                  <a:pt x="53" y="106"/>
                </a:moveTo>
                <a:lnTo>
                  <a:pt x="53" y="106"/>
                </a:lnTo>
                <a:cubicBezTo>
                  <a:pt x="79" y="106"/>
                  <a:pt x="106" y="80"/>
                  <a:pt x="106" y="53"/>
                </a:cubicBezTo>
                <a:cubicBezTo>
                  <a:pt x="106" y="27"/>
                  <a:pt x="79" y="0"/>
                  <a:pt x="53" y="0"/>
                </a:cubicBezTo>
                <a:cubicBezTo>
                  <a:pt x="26" y="0"/>
                  <a:pt x="0" y="27"/>
                  <a:pt x="0" y="53"/>
                </a:cubicBezTo>
                <a:cubicBezTo>
                  <a:pt x="0" y="80"/>
                  <a:pt x="26" y="106"/>
                  <a:pt x="53" y="106"/>
                </a:cubicBezTo>
                <a:close/>
                <a:moveTo>
                  <a:pt x="53" y="27"/>
                </a:moveTo>
                <a:lnTo>
                  <a:pt x="53" y="27"/>
                </a:lnTo>
                <a:cubicBezTo>
                  <a:pt x="71" y="27"/>
                  <a:pt x="79" y="36"/>
                  <a:pt x="79" y="53"/>
                </a:cubicBezTo>
                <a:cubicBezTo>
                  <a:pt x="79" y="71"/>
                  <a:pt x="71" y="80"/>
                  <a:pt x="53" y="80"/>
                </a:cubicBezTo>
                <a:cubicBezTo>
                  <a:pt x="35" y="80"/>
                  <a:pt x="26" y="71"/>
                  <a:pt x="26" y="53"/>
                </a:cubicBezTo>
                <a:cubicBezTo>
                  <a:pt x="26" y="36"/>
                  <a:pt x="35" y="27"/>
                  <a:pt x="53" y="27"/>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55" name="Freeform 45"/>
          <p:cNvSpPr>
            <a:spLocks noChangeArrowheads="1"/>
          </p:cNvSpPr>
          <p:nvPr/>
        </p:nvSpPr>
        <p:spPr bwMode="auto">
          <a:xfrm>
            <a:off x="7588250" y="4348163"/>
            <a:ext cx="681038" cy="673100"/>
          </a:xfrm>
          <a:custGeom>
            <a:avLst/>
            <a:gdLst>
              <a:gd name="T0" fmla="*/ 443 w 470"/>
              <a:gd name="T1" fmla="*/ 143 h 463"/>
              <a:gd name="T2" fmla="*/ 443 w 470"/>
              <a:gd name="T3" fmla="*/ 143 h 463"/>
              <a:gd name="T4" fmla="*/ 239 w 470"/>
              <a:gd name="T5" fmla="*/ 435 h 463"/>
              <a:gd name="T6" fmla="*/ 141 w 470"/>
              <a:gd name="T7" fmla="*/ 391 h 463"/>
              <a:gd name="T8" fmla="*/ 62 w 470"/>
              <a:gd name="T9" fmla="*/ 160 h 463"/>
              <a:gd name="T10" fmla="*/ 18 w 470"/>
              <a:gd name="T11" fmla="*/ 178 h 463"/>
              <a:gd name="T12" fmla="*/ 0 w 470"/>
              <a:gd name="T13" fmla="*/ 151 h 463"/>
              <a:gd name="T14" fmla="*/ 132 w 470"/>
              <a:gd name="T15" fmla="*/ 45 h 463"/>
              <a:gd name="T16" fmla="*/ 203 w 470"/>
              <a:gd name="T17" fmla="*/ 204 h 463"/>
              <a:gd name="T18" fmla="*/ 247 w 470"/>
              <a:gd name="T19" fmla="*/ 293 h 463"/>
              <a:gd name="T20" fmla="*/ 310 w 470"/>
              <a:gd name="T21" fmla="*/ 213 h 463"/>
              <a:gd name="T22" fmla="*/ 256 w 470"/>
              <a:gd name="T23" fmla="*/ 151 h 463"/>
              <a:gd name="T24" fmla="*/ 443 w 470"/>
              <a:gd name="T25" fmla="*/ 143 h 4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0" h="463">
                <a:moveTo>
                  <a:pt x="443" y="143"/>
                </a:moveTo>
                <a:lnTo>
                  <a:pt x="443" y="143"/>
                </a:lnTo>
                <a:cubicBezTo>
                  <a:pt x="416" y="284"/>
                  <a:pt x="275" y="408"/>
                  <a:pt x="239" y="435"/>
                </a:cubicBezTo>
                <a:cubicBezTo>
                  <a:pt x="194" y="462"/>
                  <a:pt x="159" y="417"/>
                  <a:pt x="141" y="391"/>
                </a:cubicBezTo>
                <a:cubicBezTo>
                  <a:pt x="124" y="355"/>
                  <a:pt x="79" y="178"/>
                  <a:pt x="62" y="160"/>
                </a:cubicBezTo>
                <a:cubicBezTo>
                  <a:pt x="53" y="151"/>
                  <a:pt x="18" y="178"/>
                  <a:pt x="18" y="178"/>
                </a:cubicBezTo>
                <a:cubicBezTo>
                  <a:pt x="0" y="151"/>
                  <a:pt x="0" y="151"/>
                  <a:pt x="0" y="151"/>
                </a:cubicBezTo>
                <a:cubicBezTo>
                  <a:pt x="0" y="151"/>
                  <a:pt x="71" y="63"/>
                  <a:pt x="132" y="45"/>
                </a:cubicBezTo>
                <a:cubicBezTo>
                  <a:pt x="194" y="36"/>
                  <a:pt x="194" y="143"/>
                  <a:pt x="203" y="204"/>
                </a:cubicBezTo>
                <a:cubicBezTo>
                  <a:pt x="222" y="266"/>
                  <a:pt x="230" y="293"/>
                  <a:pt x="247" y="293"/>
                </a:cubicBezTo>
                <a:cubicBezTo>
                  <a:pt x="256" y="293"/>
                  <a:pt x="283" y="266"/>
                  <a:pt x="310" y="213"/>
                </a:cubicBezTo>
                <a:cubicBezTo>
                  <a:pt x="328" y="160"/>
                  <a:pt x="301" y="125"/>
                  <a:pt x="256" y="151"/>
                </a:cubicBezTo>
                <a:cubicBezTo>
                  <a:pt x="275" y="27"/>
                  <a:pt x="469" y="0"/>
                  <a:pt x="443" y="143"/>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56" name="Freeform 46"/>
          <p:cNvSpPr>
            <a:spLocks noChangeArrowheads="1"/>
          </p:cNvSpPr>
          <p:nvPr/>
        </p:nvSpPr>
        <p:spPr bwMode="auto">
          <a:xfrm>
            <a:off x="4722813" y="4559300"/>
            <a:ext cx="642937" cy="292100"/>
          </a:xfrm>
          <a:custGeom>
            <a:avLst/>
            <a:gdLst>
              <a:gd name="T0" fmla="*/ 98 w 444"/>
              <a:gd name="T1" fmla="*/ 204 h 205"/>
              <a:gd name="T2" fmla="*/ 98 w 444"/>
              <a:gd name="T3" fmla="*/ 204 h 205"/>
              <a:gd name="T4" fmla="*/ 0 w 444"/>
              <a:gd name="T5" fmla="*/ 97 h 205"/>
              <a:gd name="T6" fmla="*/ 98 w 444"/>
              <a:gd name="T7" fmla="*/ 0 h 205"/>
              <a:gd name="T8" fmla="*/ 195 w 444"/>
              <a:gd name="T9" fmla="*/ 97 h 205"/>
              <a:gd name="T10" fmla="*/ 98 w 444"/>
              <a:gd name="T11" fmla="*/ 204 h 205"/>
              <a:gd name="T12" fmla="*/ 345 w 444"/>
              <a:gd name="T13" fmla="*/ 204 h 205"/>
              <a:gd name="T14" fmla="*/ 345 w 444"/>
              <a:gd name="T15" fmla="*/ 204 h 205"/>
              <a:gd name="T16" fmla="*/ 248 w 444"/>
              <a:gd name="T17" fmla="*/ 97 h 205"/>
              <a:gd name="T18" fmla="*/ 345 w 444"/>
              <a:gd name="T19" fmla="*/ 0 h 205"/>
              <a:gd name="T20" fmla="*/ 443 w 444"/>
              <a:gd name="T21" fmla="*/ 97 h 205"/>
              <a:gd name="T22" fmla="*/ 345 w 444"/>
              <a:gd name="T23" fmla="*/ 204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4" h="205">
                <a:moveTo>
                  <a:pt x="98" y="204"/>
                </a:moveTo>
                <a:lnTo>
                  <a:pt x="98" y="204"/>
                </a:lnTo>
                <a:cubicBezTo>
                  <a:pt x="45" y="204"/>
                  <a:pt x="0" y="159"/>
                  <a:pt x="0" y="97"/>
                </a:cubicBezTo>
                <a:cubicBezTo>
                  <a:pt x="0" y="44"/>
                  <a:pt x="45" y="0"/>
                  <a:pt x="98" y="0"/>
                </a:cubicBezTo>
                <a:cubicBezTo>
                  <a:pt x="151" y="0"/>
                  <a:pt x="195" y="44"/>
                  <a:pt x="195" y="97"/>
                </a:cubicBezTo>
                <a:cubicBezTo>
                  <a:pt x="195" y="159"/>
                  <a:pt x="151" y="204"/>
                  <a:pt x="98" y="204"/>
                </a:cubicBezTo>
                <a:close/>
                <a:moveTo>
                  <a:pt x="345" y="204"/>
                </a:moveTo>
                <a:lnTo>
                  <a:pt x="345" y="204"/>
                </a:lnTo>
                <a:cubicBezTo>
                  <a:pt x="292" y="204"/>
                  <a:pt x="248" y="159"/>
                  <a:pt x="248" y="97"/>
                </a:cubicBezTo>
                <a:cubicBezTo>
                  <a:pt x="248" y="44"/>
                  <a:pt x="292" y="0"/>
                  <a:pt x="345" y="0"/>
                </a:cubicBezTo>
                <a:cubicBezTo>
                  <a:pt x="399" y="0"/>
                  <a:pt x="443" y="44"/>
                  <a:pt x="443" y="97"/>
                </a:cubicBezTo>
                <a:cubicBezTo>
                  <a:pt x="443" y="159"/>
                  <a:pt x="399" y="204"/>
                  <a:pt x="345" y="204"/>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57" name="Freeform 47"/>
          <p:cNvSpPr>
            <a:spLocks noChangeArrowheads="1"/>
          </p:cNvSpPr>
          <p:nvPr/>
        </p:nvSpPr>
        <p:spPr bwMode="auto">
          <a:xfrm>
            <a:off x="4722813" y="5821363"/>
            <a:ext cx="139700" cy="630237"/>
          </a:xfrm>
          <a:custGeom>
            <a:avLst/>
            <a:gdLst>
              <a:gd name="T0" fmla="*/ 98 w 99"/>
              <a:gd name="T1" fmla="*/ 44 h 435"/>
              <a:gd name="T2" fmla="*/ 98 w 99"/>
              <a:gd name="T3" fmla="*/ 44 h 435"/>
              <a:gd name="T4" fmla="*/ 45 w 99"/>
              <a:gd name="T5" fmla="*/ 88 h 435"/>
              <a:gd name="T6" fmla="*/ 0 w 99"/>
              <a:gd name="T7" fmla="*/ 44 h 435"/>
              <a:gd name="T8" fmla="*/ 45 w 99"/>
              <a:gd name="T9" fmla="*/ 0 h 435"/>
              <a:gd name="T10" fmla="*/ 98 w 99"/>
              <a:gd name="T11" fmla="*/ 44 h 435"/>
              <a:gd name="T12" fmla="*/ 0 w 99"/>
              <a:gd name="T13" fmla="*/ 434 h 435"/>
              <a:gd name="T14" fmla="*/ 0 w 99"/>
              <a:gd name="T15" fmla="*/ 434 h 435"/>
              <a:gd name="T16" fmla="*/ 0 w 99"/>
              <a:gd name="T17" fmla="*/ 132 h 435"/>
              <a:gd name="T18" fmla="*/ 98 w 99"/>
              <a:gd name="T19" fmla="*/ 132 h 435"/>
              <a:gd name="T20" fmla="*/ 98 w 99"/>
              <a:gd name="T21" fmla="*/ 434 h 435"/>
              <a:gd name="T22" fmla="*/ 0 w 99"/>
              <a:gd name="T23" fmla="*/ 434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9" h="435">
                <a:moveTo>
                  <a:pt x="98" y="44"/>
                </a:moveTo>
                <a:lnTo>
                  <a:pt x="98" y="44"/>
                </a:lnTo>
                <a:cubicBezTo>
                  <a:pt x="98" y="71"/>
                  <a:pt x="80" y="88"/>
                  <a:pt x="45" y="88"/>
                </a:cubicBezTo>
                <a:cubicBezTo>
                  <a:pt x="17" y="88"/>
                  <a:pt x="0" y="71"/>
                  <a:pt x="0" y="44"/>
                </a:cubicBezTo>
                <a:cubicBezTo>
                  <a:pt x="0" y="18"/>
                  <a:pt x="17" y="0"/>
                  <a:pt x="45" y="0"/>
                </a:cubicBezTo>
                <a:cubicBezTo>
                  <a:pt x="80" y="0"/>
                  <a:pt x="98" y="18"/>
                  <a:pt x="98" y="44"/>
                </a:cubicBezTo>
                <a:close/>
                <a:moveTo>
                  <a:pt x="0" y="434"/>
                </a:moveTo>
                <a:lnTo>
                  <a:pt x="0" y="434"/>
                </a:lnTo>
                <a:cubicBezTo>
                  <a:pt x="0" y="132"/>
                  <a:pt x="0" y="132"/>
                  <a:pt x="0" y="132"/>
                </a:cubicBezTo>
                <a:cubicBezTo>
                  <a:pt x="98" y="132"/>
                  <a:pt x="98" y="132"/>
                  <a:pt x="98" y="132"/>
                </a:cubicBezTo>
                <a:cubicBezTo>
                  <a:pt x="98" y="434"/>
                  <a:pt x="98" y="434"/>
                  <a:pt x="98" y="434"/>
                </a:cubicBezTo>
                <a:lnTo>
                  <a:pt x="0" y="434"/>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58" name="Freeform 48"/>
          <p:cNvSpPr>
            <a:spLocks noChangeArrowheads="1"/>
          </p:cNvSpPr>
          <p:nvPr/>
        </p:nvSpPr>
        <p:spPr bwMode="auto">
          <a:xfrm>
            <a:off x="4938713" y="6007100"/>
            <a:ext cx="419100" cy="452438"/>
          </a:xfrm>
          <a:custGeom>
            <a:avLst/>
            <a:gdLst>
              <a:gd name="T0" fmla="*/ 0 w 293"/>
              <a:gd name="T1" fmla="*/ 106 h 311"/>
              <a:gd name="T2" fmla="*/ 0 w 293"/>
              <a:gd name="T3" fmla="*/ 106 h 311"/>
              <a:gd name="T4" fmla="*/ 0 w 293"/>
              <a:gd name="T5" fmla="*/ 8 h 311"/>
              <a:gd name="T6" fmla="*/ 79 w 293"/>
              <a:gd name="T7" fmla="*/ 8 h 311"/>
              <a:gd name="T8" fmla="*/ 88 w 293"/>
              <a:gd name="T9" fmla="*/ 44 h 311"/>
              <a:gd name="T10" fmla="*/ 88 w 293"/>
              <a:gd name="T11" fmla="*/ 44 h 311"/>
              <a:gd name="T12" fmla="*/ 186 w 293"/>
              <a:gd name="T13" fmla="*/ 0 h 311"/>
              <a:gd name="T14" fmla="*/ 292 w 293"/>
              <a:gd name="T15" fmla="*/ 132 h 311"/>
              <a:gd name="T16" fmla="*/ 292 w 293"/>
              <a:gd name="T17" fmla="*/ 310 h 311"/>
              <a:gd name="T18" fmla="*/ 194 w 293"/>
              <a:gd name="T19" fmla="*/ 310 h 311"/>
              <a:gd name="T20" fmla="*/ 194 w 293"/>
              <a:gd name="T21" fmla="*/ 141 h 311"/>
              <a:gd name="T22" fmla="*/ 150 w 293"/>
              <a:gd name="T23" fmla="*/ 79 h 311"/>
              <a:gd name="T24" fmla="*/ 97 w 293"/>
              <a:gd name="T25" fmla="*/ 115 h 311"/>
              <a:gd name="T26" fmla="*/ 97 w 293"/>
              <a:gd name="T27" fmla="*/ 132 h 311"/>
              <a:gd name="T28" fmla="*/ 97 w 293"/>
              <a:gd name="T29" fmla="*/ 310 h 311"/>
              <a:gd name="T30" fmla="*/ 0 w 293"/>
              <a:gd name="T31" fmla="*/ 310 h 311"/>
              <a:gd name="T32" fmla="*/ 0 w 293"/>
              <a:gd name="T33" fmla="*/ 106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3" h="311">
                <a:moveTo>
                  <a:pt x="0" y="106"/>
                </a:moveTo>
                <a:lnTo>
                  <a:pt x="0" y="106"/>
                </a:lnTo>
                <a:cubicBezTo>
                  <a:pt x="0" y="62"/>
                  <a:pt x="0" y="35"/>
                  <a:pt x="0" y="8"/>
                </a:cubicBezTo>
                <a:cubicBezTo>
                  <a:pt x="79" y="8"/>
                  <a:pt x="79" y="8"/>
                  <a:pt x="79" y="8"/>
                </a:cubicBezTo>
                <a:cubicBezTo>
                  <a:pt x="88" y="44"/>
                  <a:pt x="88" y="44"/>
                  <a:pt x="88" y="44"/>
                </a:cubicBezTo>
                <a:lnTo>
                  <a:pt x="88" y="44"/>
                </a:lnTo>
                <a:cubicBezTo>
                  <a:pt x="97" y="26"/>
                  <a:pt x="132" y="0"/>
                  <a:pt x="186" y="0"/>
                </a:cubicBezTo>
                <a:cubicBezTo>
                  <a:pt x="248" y="0"/>
                  <a:pt x="292" y="44"/>
                  <a:pt x="292" y="132"/>
                </a:cubicBezTo>
                <a:cubicBezTo>
                  <a:pt x="292" y="310"/>
                  <a:pt x="292" y="310"/>
                  <a:pt x="292" y="310"/>
                </a:cubicBezTo>
                <a:cubicBezTo>
                  <a:pt x="194" y="310"/>
                  <a:pt x="194" y="310"/>
                  <a:pt x="194" y="310"/>
                </a:cubicBezTo>
                <a:cubicBezTo>
                  <a:pt x="194" y="141"/>
                  <a:pt x="194" y="141"/>
                  <a:pt x="194" y="141"/>
                </a:cubicBezTo>
                <a:cubicBezTo>
                  <a:pt x="194" y="106"/>
                  <a:pt x="186" y="79"/>
                  <a:pt x="150" y="79"/>
                </a:cubicBezTo>
                <a:cubicBezTo>
                  <a:pt x="123" y="79"/>
                  <a:pt x="106" y="97"/>
                  <a:pt x="97" y="115"/>
                </a:cubicBezTo>
                <a:cubicBezTo>
                  <a:pt x="97" y="115"/>
                  <a:pt x="97" y="124"/>
                  <a:pt x="97" y="132"/>
                </a:cubicBezTo>
                <a:cubicBezTo>
                  <a:pt x="97" y="310"/>
                  <a:pt x="97" y="310"/>
                  <a:pt x="97" y="310"/>
                </a:cubicBezTo>
                <a:cubicBezTo>
                  <a:pt x="0" y="310"/>
                  <a:pt x="0" y="310"/>
                  <a:pt x="0" y="310"/>
                </a:cubicBezTo>
                <a:lnTo>
                  <a:pt x="0" y="106"/>
                </a:ln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59" name="Freeform 49"/>
          <p:cNvSpPr>
            <a:spLocks noChangeArrowheads="1"/>
          </p:cNvSpPr>
          <p:nvPr/>
        </p:nvSpPr>
        <p:spPr bwMode="auto">
          <a:xfrm>
            <a:off x="6127750" y="5795963"/>
            <a:ext cx="695325" cy="681037"/>
          </a:xfrm>
          <a:custGeom>
            <a:avLst/>
            <a:gdLst>
              <a:gd name="T0" fmla="*/ 239 w 479"/>
              <a:gd name="T1" fmla="*/ 0 h 471"/>
              <a:gd name="T2" fmla="*/ 239 w 479"/>
              <a:gd name="T3" fmla="*/ 0 h 471"/>
              <a:gd name="T4" fmla="*/ 0 w 479"/>
              <a:gd name="T5" fmla="*/ 231 h 471"/>
              <a:gd name="T6" fmla="*/ 239 w 479"/>
              <a:gd name="T7" fmla="*/ 470 h 471"/>
              <a:gd name="T8" fmla="*/ 478 w 479"/>
              <a:gd name="T9" fmla="*/ 231 h 471"/>
              <a:gd name="T10" fmla="*/ 239 w 479"/>
              <a:gd name="T11" fmla="*/ 0 h 471"/>
              <a:gd name="T12" fmla="*/ 177 w 479"/>
              <a:gd name="T13" fmla="*/ 338 h 471"/>
              <a:gd name="T14" fmla="*/ 177 w 479"/>
              <a:gd name="T15" fmla="*/ 338 h 471"/>
              <a:gd name="T16" fmla="*/ 133 w 479"/>
              <a:gd name="T17" fmla="*/ 338 h 471"/>
              <a:gd name="T18" fmla="*/ 133 w 479"/>
              <a:gd name="T19" fmla="*/ 178 h 471"/>
              <a:gd name="T20" fmla="*/ 177 w 479"/>
              <a:gd name="T21" fmla="*/ 178 h 471"/>
              <a:gd name="T22" fmla="*/ 177 w 479"/>
              <a:gd name="T23" fmla="*/ 338 h 471"/>
              <a:gd name="T24" fmla="*/ 159 w 479"/>
              <a:gd name="T25" fmla="*/ 160 h 471"/>
              <a:gd name="T26" fmla="*/ 159 w 479"/>
              <a:gd name="T27" fmla="*/ 160 h 471"/>
              <a:gd name="T28" fmla="*/ 133 w 479"/>
              <a:gd name="T29" fmla="*/ 134 h 471"/>
              <a:gd name="T30" fmla="*/ 159 w 479"/>
              <a:gd name="T31" fmla="*/ 107 h 471"/>
              <a:gd name="T32" fmla="*/ 186 w 479"/>
              <a:gd name="T33" fmla="*/ 134 h 471"/>
              <a:gd name="T34" fmla="*/ 159 w 479"/>
              <a:gd name="T35" fmla="*/ 160 h 471"/>
              <a:gd name="T36" fmla="*/ 354 w 479"/>
              <a:gd name="T37" fmla="*/ 338 h 471"/>
              <a:gd name="T38" fmla="*/ 354 w 479"/>
              <a:gd name="T39" fmla="*/ 338 h 471"/>
              <a:gd name="T40" fmla="*/ 310 w 479"/>
              <a:gd name="T41" fmla="*/ 338 h 471"/>
              <a:gd name="T42" fmla="*/ 310 w 479"/>
              <a:gd name="T43" fmla="*/ 249 h 471"/>
              <a:gd name="T44" fmla="*/ 284 w 479"/>
              <a:gd name="T45" fmla="*/ 213 h 471"/>
              <a:gd name="T46" fmla="*/ 256 w 479"/>
              <a:gd name="T47" fmla="*/ 231 h 471"/>
              <a:gd name="T48" fmla="*/ 256 w 479"/>
              <a:gd name="T49" fmla="*/ 240 h 471"/>
              <a:gd name="T50" fmla="*/ 256 w 479"/>
              <a:gd name="T51" fmla="*/ 338 h 471"/>
              <a:gd name="T52" fmla="*/ 212 w 479"/>
              <a:gd name="T53" fmla="*/ 338 h 471"/>
              <a:gd name="T54" fmla="*/ 212 w 479"/>
              <a:gd name="T55" fmla="*/ 231 h 471"/>
              <a:gd name="T56" fmla="*/ 203 w 479"/>
              <a:gd name="T57" fmla="*/ 178 h 471"/>
              <a:gd name="T58" fmla="*/ 247 w 479"/>
              <a:gd name="T59" fmla="*/ 178 h 471"/>
              <a:gd name="T60" fmla="*/ 247 w 479"/>
              <a:gd name="T61" fmla="*/ 196 h 471"/>
              <a:gd name="T62" fmla="*/ 256 w 479"/>
              <a:gd name="T63" fmla="*/ 196 h 471"/>
              <a:gd name="T64" fmla="*/ 300 w 479"/>
              <a:gd name="T65" fmla="*/ 178 h 471"/>
              <a:gd name="T66" fmla="*/ 354 w 479"/>
              <a:gd name="T67" fmla="*/ 240 h 471"/>
              <a:gd name="T68" fmla="*/ 354 w 479"/>
              <a:gd name="T69" fmla="*/ 338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9" h="471">
                <a:moveTo>
                  <a:pt x="239" y="0"/>
                </a:moveTo>
                <a:lnTo>
                  <a:pt x="239" y="0"/>
                </a:lnTo>
                <a:cubicBezTo>
                  <a:pt x="106" y="0"/>
                  <a:pt x="0" y="107"/>
                  <a:pt x="0" y="231"/>
                </a:cubicBezTo>
                <a:cubicBezTo>
                  <a:pt x="0" y="364"/>
                  <a:pt x="106" y="470"/>
                  <a:pt x="239" y="470"/>
                </a:cubicBezTo>
                <a:cubicBezTo>
                  <a:pt x="372" y="470"/>
                  <a:pt x="478" y="364"/>
                  <a:pt x="478" y="231"/>
                </a:cubicBezTo>
                <a:cubicBezTo>
                  <a:pt x="478" y="107"/>
                  <a:pt x="372" y="0"/>
                  <a:pt x="239" y="0"/>
                </a:cubicBezTo>
                <a:close/>
                <a:moveTo>
                  <a:pt x="177" y="338"/>
                </a:moveTo>
                <a:lnTo>
                  <a:pt x="177" y="338"/>
                </a:lnTo>
                <a:cubicBezTo>
                  <a:pt x="133" y="338"/>
                  <a:pt x="133" y="338"/>
                  <a:pt x="133" y="338"/>
                </a:cubicBezTo>
                <a:cubicBezTo>
                  <a:pt x="133" y="178"/>
                  <a:pt x="133" y="178"/>
                  <a:pt x="133" y="178"/>
                </a:cubicBezTo>
                <a:cubicBezTo>
                  <a:pt x="177" y="178"/>
                  <a:pt x="177" y="178"/>
                  <a:pt x="177" y="178"/>
                </a:cubicBezTo>
                <a:lnTo>
                  <a:pt x="177" y="338"/>
                </a:lnTo>
                <a:close/>
                <a:moveTo>
                  <a:pt x="159" y="160"/>
                </a:moveTo>
                <a:lnTo>
                  <a:pt x="159" y="160"/>
                </a:lnTo>
                <a:cubicBezTo>
                  <a:pt x="141" y="160"/>
                  <a:pt x="133" y="151"/>
                  <a:pt x="133" y="134"/>
                </a:cubicBezTo>
                <a:cubicBezTo>
                  <a:pt x="133" y="125"/>
                  <a:pt x="141" y="107"/>
                  <a:pt x="159" y="107"/>
                </a:cubicBezTo>
                <a:cubicBezTo>
                  <a:pt x="168" y="107"/>
                  <a:pt x="177" y="125"/>
                  <a:pt x="186" y="134"/>
                </a:cubicBezTo>
                <a:cubicBezTo>
                  <a:pt x="186" y="151"/>
                  <a:pt x="168" y="160"/>
                  <a:pt x="159" y="160"/>
                </a:cubicBezTo>
                <a:close/>
                <a:moveTo>
                  <a:pt x="354" y="338"/>
                </a:moveTo>
                <a:lnTo>
                  <a:pt x="354" y="338"/>
                </a:lnTo>
                <a:cubicBezTo>
                  <a:pt x="310" y="338"/>
                  <a:pt x="310" y="338"/>
                  <a:pt x="310" y="338"/>
                </a:cubicBezTo>
                <a:cubicBezTo>
                  <a:pt x="310" y="249"/>
                  <a:pt x="310" y="249"/>
                  <a:pt x="310" y="249"/>
                </a:cubicBezTo>
                <a:cubicBezTo>
                  <a:pt x="310" y="231"/>
                  <a:pt x="300" y="213"/>
                  <a:pt x="284" y="213"/>
                </a:cubicBezTo>
                <a:cubicBezTo>
                  <a:pt x="275" y="213"/>
                  <a:pt x="265" y="222"/>
                  <a:pt x="256" y="231"/>
                </a:cubicBezTo>
                <a:lnTo>
                  <a:pt x="256" y="240"/>
                </a:lnTo>
                <a:cubicBezTo>
                  <a:pt x="256" y="338"/>
                  <a:pt x="256" y="338"/>
                  <a:pt x="256" y="338"/>
                </a:cubicBezTo>
                <a:cubicBezTo>
                  <a:pt x="212" y="338"/>
                  <a:pt x="212" y="338"/>
                  <a:pt x="212" y="338"/>
                </a:cubicBezTo>
                <a:cubicBezTo>
                  <a:pt x="212" y="231"/>
                  <a:pt x="212" y="231"/>
                  <a:pt x="212" y="231"/>
                </a:cubicBezTo>
                <a:cubicBezTo>
                  <a:pt x="212" y="205"/>
                  <a:pt x="212" y="196"/>
                  <a:pt x="203" y="178"/>
                </a:cubicBezTo>
                <a:cubicBezTo>
                  <a:pt x="247" y="178"/>
                  <a:pt x="247" y="178"/>
                  <a:pt x="247" y="178"/>
                </a:cubicBezTo>
                <a:cubicBezTo>
                  <a:pt x="247" y="196"/>
                  <a:pt x="247" y="196"/>
                  <a:pt x="247" y="196"/>
                </a:cubicBezTo>
                <a:cubicBezTo>
                  <a:pt x="256" y="196"/>
                  <a:pt x="256" y="196"/>
                  <a:pt x="256" y="196"/>
                </a:cubicBezTo>
                <a:cubicBezTo>
                  <a:pt x="256" y="187"/>
                  <a:pt x="275" y="178"/>
                  <a:pt x="300" y="178"/>
                </a:cubicBezTo>
                <a:cubicBezTo>
                  <a:pt x="337" y="178"/>
                  <a:pt x="354" y="196"/>
                  <a:pt x="354" y="240"/>
                </a:cubicBezTo>
                <a:lnTo>
                  <a:pt x="354" y="338"/>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60" name="Freeform 50"/>
          <p:cNvSpPr>
            <a:spLocks noChangeArrowheads="1"/>
          </p:cNvSpPr>
          <p:nvPr/>
        </p:nvSpPr>
        <p:spPr bwMode="auto">
          <a:xfrm>
            <a:off x="3262313" y="7243763"/>
            <a:ext cx="695325" cy="655637"/>
          </a:xfrm>
          <a:custGeom>
            <a:avLst/>
            <a:gdLst>
              <a:gd name="T0" fmla="*/ 142 w 480"/>
              <a:gd name="T1" fmla="*/ 0 h 453"/>
              <a:gd name="T2" fmla="*/ 142 w 480"/>
              <a:gd name="T3" fmla="*/ 0 h 453"/>
              <a:gd name="T4" fmla="*/ 0 w 480"/>
              <a:gd name="T5" fmla="*/ 89 h 453"/>
              <a:gd name="T6" fmla="*/ 98 w 480"/>
              <a:gd name="T7" fmla="*/ 168 h 453"/>
              <a:gd name="T8" fmla="*/ 239 w 480"/>
              <a:gd name="T9" fmla="*/ 80 h 453"/>
              <a:gd name="T10" fmla="*/ 142 w 480"/>
              <a:gd name="T11" fmla="*/ 0 h 453"/>
              <a:gd name="T12" fmla="*/ 327 w 480"/>
              <a:gd name="T13" fmla="*/ 372 h 453"/>
              <a:gd name="T14" fmla="*/ 327 w 480"/>
              <a:gd name="T15" fmla="*/ 372 h 453"/>
              <a:gd name="T16" fmla="*/ 319 w 480"/>
              <a:gd name="T17" fmla="*/ 372 h 453"/>
              <a:gd name="T18" fmla="*/ 239 w 480"/>
              <a:gd name="T19" fmla="*/ 310 h 453"/>
              <a:gd name="T20" fmla="*/ 159 w 480"/>
              <a:gd name="T21" fmla="*/ 372 h 453"/>
              <a:gd name="T22" fmla="*/ 151 w 480"/>
              <a:gd name="T23" fmla="*/ 372 h 453"/>
              <a:gd name="T24" fmla="*/ 151 w 480"/>
              <a:gd name="T25" fmla="*/ 372 h 453"/>
              <a:gd name="T26" fmla="*/ 88 w 480"/>
              <a:gd name="T27" fmla="*/ 337 h 453"/>
              <a:gd name="T28" fmla="*/ 88 w 480"/>
              <a:gd name="T29" fmla="*/ 355 h 453"/>
              <a:gd name="T30" fmla="*/ 239 w 480"/>
              <a:gd name="T31" fmla="*/ 452 h 453"/>
              <a:gd name="T32" fmla="*/ 389 w 480"/>
              <a:gd name="T33" fmla="*/ 355 h 453"/>
              <a:gd name="T34" fmla="*/ 389 w 480"/>
              <a:gd name="T35" fmla="*/ 337 h 453"/>
              <a:gd name="T36" fmla="*/ 327 w 480"/>
              <a:gd name="T37" fmla="*/ 372 h 453"/>
              <a:gd name="T38" fmla="*/ 479 w 480"/>
              <a:gd name="T39" fmla="*/ 89 h 453"/>
              <a:gd name="T40" fmla="*/ 479 w 480"/>
              <a:gd name="T41" fmla="*/ 89 h 453"/>
              <a:gd name="T42" fmla="*/ 336 w 480"/>
              <a:gd name="T43" fmla="*/ 0 h 453"/>
              <a:gd name="T44" fmla="*/ 239 w 480"/>
              <a:gd name="T45" fmla="*/ 80 h 453"/>
              <a:gd name="T46" fmla="*/ 380 w 480"/>
              <a:gd name="T47" fmla="*/ 168 h 453"/>
              <a:gd name="T48" fmla="*/ 479 w 480"/>
              <a:gd name="T49" fmla="*/ 89 h 453"/>
              <a:gd name="T50" fmla="*/ 239 w 480"/>
              <a:gd name="T51" fmla="*/ 257 h 453"/>
              <a:gd name="T52" fmla="*/ 239 w 480"/>
              <a:gd name="T53" fmla="*/ 257 h 453"/>
              <a:gd name="T54" fmla="*/ 327 w 480"/>
              <a:gd name="T55" fmla="*/ 328 h 453"/>
              <a:gd name="T56" fmla="*/ 470 w 480"/>
              <a:gd name="T57" fmla="*/ 240 h 453"/>
              <a:gd name="T58" fmla="*/ 380 w 480"/>
              <a:gd name="T59" fmla="*/ 168 h 453"/>
              <a:gd name="T60" fmla="*/ 239 w 480"/>
              <a:gd name="T61" fmla="*/ 257 h 453"/>
              <a:gd name="T62" fmla="*/ 151 w 480"/>
              <a:gd name="T63" fmla="*/ 328 h 453"/>
              <a:gd name="T64" fmla="*/ 151 w 480"/>
              <a:gd name="T65" fmla="*/ 328 h 453"/>
              <a:gd name="T66" fmla="*/ 239 w 480"/>
              <a:gd name="T67" fmla="*/ 257 h 453"/>
              <a:gd name="T68" fmla="*/ 98 w 480"/>
              <a:gd name="T69" fmla="*/ 168 h 453"/>
              <a:gd name="T70" fmla="*/ 8 w 480"/>
              <a:gd name="T71" fmla="*/ 240 h 453"/>
              <a:gd name="T72" fmla="*/ 151 w 480"/>
              <a:gd name="T73" fmla="*/ 328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0" h="453">
                <a:moveTo>
                  <a:pt x="142" y="0"/>
                </a:moveTo>
                <a:lnTo>
                  <a:pt x="142" y="0"/>
                </a:lnTo>
                <a:cubicBezTo>
                  <a:pt x="0" y="89"/>
                  <a:pt x="0" y="89"/>
                  <a:pt x="0" y="89"/>
                </a:cubicBezTo>
                <a:cubicBezTo>
                  <a:pt x="98" y="168"/>
                  <a:pt x="98" y="168"/>
                  <a:pt x="98" y="168"/>
                </a:cubicBezTo>
                <a:cubicBezTo>
                  <a:pt x="239" y="80"/>
                  <a:pt x="239" y="80"/>
                  <a:pt x="239" y="80"/>
                </a:cubicBezTo>
                <a:lnTo>
                  <a:pt x="142" y="0"/>
                </a:lnTo>
                <a:close/>
                <a:moveTo>
                  <a:pt x="327" y="372"/>
                </a:moveTo>
                <a:lnTo>
                  <a:pt x="327" y="372"/>
                </a:lnTo>
                <a:cubicBezTo>
                  <a:pt x="319" y="372"/>
                  <a:pt x="319" y="372"/>
                  <a:pt x="319" y="372"/>
                </a:cubicBezTo>
                <a:cubicBezTo>
                  <a:pt x="239" y="310"/>
                  <a:pt x="239" y="310"/>
                  <a:pt x="239" y="310"/>
                </a:cubicBezTo>
                <a:cubicBezTo>
                  <a:pt x="159" y="372"/>
                  <a:pt x="159" y="372"/>
                  <a:pt x="159" y="372"/>
                </a:cubicBezTo>
                <a:cubicBezTo>
                  <a:pt x="159" y="372"/>
                  <a:pt x="159" y="372"/>
                  <a:pt x="151" y="372"/>
                </a:cubicBezTo>
                <a:lnTo>
                  <a:pt x="151" y="372"/>
                </a:lnTo>
                <a:cubicBezTo>
                  <a:pt x="88" y="337"/>
                  <a:pt x="88" y="337"/>
                  <a:pt x="88" y="337"/>
                </a:cubicBezTo>
                <a:cubicBezTo>
                  <a:pt x="88" y="355"/>
                  <a:pt x="88" y="355"/>
                  <a:pt x="88" y="355"/>
                </a:cubicBezTo>
                <a:cubicBezTo>
                  <a:pt x="239" y="452"/>
                  <a:pt x="239" y="452"/>
                  <a:pt x="239" y="452"/>
                </a:cubicBezTo>
                <a:cubicBezTo>
                  <a:pt x="389" y="355"/>
                  <a:pt x="389" y="355"/>
                  <a:pt x="389" y="355"/>
                </a:cubicBezTo>
                <a:cubicBezTo>
                  <a:pt x="389" y="337"/>
                  <a:pt x="389" y="337"/>
                  <a:pt x="389" y="337"/>
                </a:cubicBezTo>
                <a:cubicBezTo>
                  <a:pt x="327" y="372"/>
                  <a:pt x="327" y="372"/>
                  <a:pt x="327" y="372"/>
                </a:cubicBezTo>
                <a:close/>
                <a:moveTo>
                  <a:pt x="479" y="89"/>
                </a:moveTo>
                <a:lnTo>
                  <a:pt x="479" y="89"/>
                </a:lnTo>
                <a:cubicBezTo>
                  <a:pt x="336" y="0"/>
                  <a:pt x="336" y="0"/>
                  <a:pt x="336" y="0"/>
                </a:cubicBezTo>
                <a:cubicBezTo>
                  <a:pt x="239" y="80"/>
                  <a:pt x="239" y="80"/>
                  <a:pt x="239" y="80"/>
                </a:cubicBezTo>
                <a:cubicBezTo>
                  <a:pt x="380" y="168"/>
                  <a:pt x="380" y="168"/>
                  <a:pt x="380" y="168"/>
                </a:cubicBezTo>
                <a:lnTo>
                  <a:pt x="479" y="89"/>
                </a:lnTo>
                <a:close/>
                <a:moveTo>
                  <a:pt x="239" y="257"/>
                </a:moveTo>
                <a:lnTo>
                  <a:pt x="239" y="257"/>
                </a:lnTo>
                <a:cubicBezTo>
                  <a:pt x="327" y="328"/>
                  <a:pt x="327" y="328"/>
                  <a:pt x="327" y="328"/>
                </a:cubicBezTo>
                <a:cubicBezTo>
                  <a:pt x="470" y="240"/>
                  <a:pt x="470" y="240"/>
                  <a:pt x="470" y="240"/>
                </a:cubicBezTo>
                <a:cubicBezTo>
                  <a:pt x="380" y="168"/>
                  <a:pt x="380" y="168"/>
                  <a:pt x="380" y="168"/>
                </a:cubicBezTo>
                <a:lnTo>
                  <a:pt x="239" y="257"/>
                </a:lnTo>
                <a:close/>
                <a:moveTo>
                  <a:pt x="151" y="328"/>
                </a:moveTo>
                <a:lnTo>
                  <a:pt x="151" y="328"/>
                </a:lnTo>
                <a:cubicBezTo>
                  <a:pt x="239" y="257"/>
                  <a:pt x="239" y="257"/>
                  <a:pt x="239" y="257"/>
                </a:cubicBezTo>
                <a:cubicBezTo>
                  <a:pt x="98" y="168"/>
                  <a:pt x="98" y="168"/>
                  <a:pt x="98" y="168"/>
                </a:cubicBezTo>
                <a:cubicBezTo>
                  <a:pt x="8" y="240"/>
                  <a:pt x="8" y="240"/>
                  <a:pt x="8" y="240"/>
                </a:cubicBezTo>
                <a:lnTo>
                  <a:pt x="151" y="328"/>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61" name="Freeform 51"/>
          <p:cNvSpPr>
            <a:spLocks noChangeArrowheads="1"/>
          </p:cNvSpPr>
          <p:nvPr/>
        </p:nvSpPr>
        <p:spPr bwMode="auto">
          <a:xfrm>
            <a:off x="20539075" y="4322763"/>
            <a:ext cx="579438" cy="736600"/>
          </a:xfrm>
          <a:custGeom>
            <a:avLst/>
            <a:gdLst>
              <a:gd name="T0" fmla="*/ 160 w 400"/>
              <a:gd name="T1" fmla="*/ 336 h 506"/>
              <a:gd name="T2" fmla="*/ 160 w 400"/>
              <a:gd name="T3" fmla="*/ 336 h 506"/>
              <a:gd name="T4" fmla="*/ 89 w 400"/>
              <a:gd name="T5" fmla="*/ 505 h 506"/>
              <a:gd name="T6" fmla="*/ 124 w 400"/>
              <a:gd name="T7" fmla="*/ 248 h 506"/>
              <a:gd name="T8" fmla="*/ 186 w 400"/>
              <a:gd name="T9" fmla="*/ 124 h 506"/>
              <a:gd name="T10" fmla="*/ 213 w 400"/>
              <a:gd name="T11" fmla="*/ 319 h 506"/>
              <a:gd name="T12" fmla="*/ 293 w 400"/>
              <a:gd name="T13" fmla="*/ 97 h 506"/>
              <a:gd name="T14" fmla="*/ 62 w 400"/>
              <a:gd name="T15" fmla="*/ 213 h 506"/>
              <a:gd name="T16" fmla="*/ 71 w 400"/>
              <a:gd name="T17" fmla="*/ 301 h 506"/>
              <a:gd name="T18" fmla="*/ 0 w 400"/>
              <a:gd name="T19" fmla="*/ 186 h 506"/>
              <a:gd name="T20" fmla="*/ 168 w 400"/>
              <a:gd name="T21" fmla="*/ 17 h 506"/>
              <a:gd name="T22" fmla="*/ 390 w 400"/>
              <a:gd name="T23" fmla="*/ 151 h 506"/>
              <a:gd name="T24" fmla="*/ 231 w 400"/>
              <a:gd name="T25" fmla="*/ 372 h 506"/>
              <a:gd name="T26" fmla="*/ 160 w 400"/>
              <a:gd name="T27" fmla="*/ 336 h 5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0" h="506">
                <a:moveTo>
                  <a:pt x="160" y="336"/>
                </a:moveTo>
                <a:lnTo>
                  <a:pt x="160" y="336"/>
                </a:lnTo>
                <a:cubicBezTo>
                  <a:pt x="150" y="408"/>
                  <a:pt x="133" y="479"/>
                  <a:pt x="89" y="505"/>
                </a:cubicBezTo>
                <a:cubicBezTo>
                  <a:pt x="71" y="408"/>
                  <a:pt x="106" y="327"/>
                  <a:pt x="124" y="248"/>
                </a:cubicBezTo>
                <a:cubicBezTo>
                  <a:pt x="97" y="195"/>
                  <a:pt x="124" y="97"/>
                  <a:pt x="186" y="124"/>
                </a:cubicBezTo>
                <a:cubicBezTo>
                  <a:pt x="257" y="151"/>
                  <a:pt x="124" y="301"/>
                  <a:pt x="213" y="319"/>
                </a:cubicBezTo>
                <a:cubicBezTo>
                  <a:pt x="310" y="336"/>
                  <a:pt x="355" y="151"/>
                  <a:pt x="293" y="97"/>
                </a:cubicBezTo>
                <a:cubicBezTo>
                  <a:pt x="204" y="8"/>
                  <a:pt x="36" y="89"/>
                  <a:pt x="62" y="213"/>
                </a:cubicBezTo>
                <a:cubicBezTo>
                  <a:pt x="62" y="248"/>
                  <a:pt x="97" y="257"/>
                  <a:pt x="71" y="301"/>
                </a:cubicBezTo>
                <a:cubicBezTo>
                  <a:pt x="18" y="283"/>
                  <a:pt x="0" y="239"/>
                  <a:pt x="0" y="186"/>
                </a:cubicBezTo>
                <a:cubicBezTo>
                  <a:pt x="9" y="89"/>
                  <a:pt x="89" y="26"/>
                  <a:pt x="168" y="17"/>
                </a:cubicBezTo>
                <a:cubicBezTo>
                  <a:pt x="275" y="0"/>
                  <a:pt x="372" y="53"/>
                  <a:pt x="390" y="151"/>
                </a:cubicBezTo>
                <a:cubicBezTo>
                  <a:pt x="399" y="257"/>
                  <a:pt x="337" y="380"/>
                  <a:pt x="231" y="372"/>
                </a:cubicBezTo>
                <a:cubicBezTo>
                  <a:pt x="195" y="372"/>
                  <a:pt x="186" y="354"/>
                  <a:pt x="160" y="336"/>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62" name="Freeform 52"/>
          <p:cNvSpPr>
            <a:spLocks noChangeArrowheads="1"/>
          </p:cNvSpPr>
          <p:nvPr/>
        </p:nvSpPr>
        <p:spPr bwMode="auto">
          <a:xfrm>
            <a:off x="21910675" y="4360863"/>
            <a:ext cx="693738" cy="685800"/>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57 w 479"/>
              <a:gd name="T13" fmla="*/ 293 h 471"/>
              <a:gd name="T14" fmla="*/ 257 w 479"/>
              <a:gd name="T15" fmla="*/ 293 h 471"/>
              <a:gd name="T16" fmla="*/ 222 w 479"/>
              <a:gd name="T17" fmla="*/ 275 h 471"/>
              <a:gd name="T18" fmla="*/ 186 w 479"/>
              <a:gd name="T19" fmla="*/ 363 h 471"/>
              <a:gd name="T20" fmla="*/ 204 w 479"/>
              <a:gd name="T21" fmla="*/ 231 h 471"/>
              <a:gd name="T22" fmla="*/ 240 w 479"/>
              <a:gd name="T23" fmla="*/ 169 h 471"/>
              <a:gd name="T24" fmla="*/ 249 w 479"/>
              <a:gd name="T25" fmla="*/ 266 h 471"/>
              <a:gd name="T26" fmla="*/ 284 w 479"/>
              <a:gd name="T27" fmla="*/ 151 h 471"/>
              <a:gd name="T28" fmla="*/ 169 w 479"/>
              <a:gd name="T29" fmla="*/ 213 h 471"/>
              <a:gd name="T30" fmla="*/ 178 w 479"/>
              <a:gd name="T31" fmla="*/ 257 h 471"/>
              <a:gd name="T32" fmla="*/ 142 w 479"/>
              <a:gd name="T33" fmla="*/ 195 h 471"/>
              <a:gd name="T34" fmla="*/ 231 w 479"/>
              <a:gd name="T35" fmla="*/ 107 h 471"/>
              <a:gd name="T36" fmla="*/ 337 w 479"/>
              <a:gd name="T37" fmla="*/ 178 h 471"/>
              <a:gd name="T38" fmla="*/ 257 w 479"/>
              <a:gd name="T39" fmla="*/ 293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57" y="293"/>
                </a:moveTo>
                <a:lnTo>
                  <a:pt x="257" y="293"/>
                </a:lnTo>
                <a:cubicBezTo>
                  <a:pt x="240" y="293"/>
                  <a:pt x="231" y="284"/>
                  <a:pt x="222" y="275"/>
                </a:cubicBezTo>
                <a:cubicBezTo>
                  <a:pt x="213" y="310"/>
                  <a:pt x="204" y="346"/>
                  <a:pt x="186" y="363"/>
                </a:cubicBezTo>
                <a:cubicBezTo>
                  <a:pt x="178" y="310"/>
                  <a:pt x="195" y="266"/>
                  <a:pt x="204" y="231"/>
                </a:cubicBezTo>
                <a:cubicBezTo>
                  <a:pt x="186" y="204"/>
                  <a:pt x="204" y="151"/>
                  <a:pt x="240" y="169"/>
                </a:cubicBezTo>
                <a:cubicBezTo>
                  <a:pt x="275" y="178"/>
                  <a:pt x="204" y="257"/>
                  <a:pt x="249" y="266"/>
                </a:cubicBezTo>
                <a:cubicBezTo>
                  <a:pt x="302" y="275"/>
                  <a:pt x="319" y="178"/>
                  <a:pt x="284" y="151"/>
                </a:cubicBezTo>
                <a:cubicBezTo>
                  <a:pt x="249" y="107"/>
                  <a:pt x="159" y="151"/>
                  <a:pt x="169" y="213"/>
                </a:cubicBezTo>
                <a:cubicBezTo>
                  <a:pt x="178" y="231"/>
                  <a:pt x="186" y="231"/>
                  <a:pt x="178" y="257"/>
                </a:cubicBezTo>
                <a:cubicBezTo>
                  <a:pt x="151" y="248"/>
                  <a:pt x="142" y="222"/>
                  <a:pt x="142" y="195"/>
                </a:cubicBezTo>
                <a:cubicBezTo>
                  <a:pt x="142" y="151"/>
                  <a:pt x="186" y="116"/>
                  <a:pt x="231" y="107"/>
                </a:cubicBezTo>
                <a:cubicBezTo>
                  <a:pt x="284" y="107"/>
                  <a:pt x="328" y="134"/>
                  <a:pt x="337" y="178"/>
                </a:cubicBezTo>
                <a:cubicBezTo>
                  <a:pt x="346" y="231"/>
                  <a:pt x="310" y="293"/>
                  <a:pt x="257" y="293"/>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63" name="Freeform 53"/>
          <p:cNvSpPr>
            <a:spLocks noChangeArrowheads="1"/>
          </p:cNvSpPr>
          <p:nvPr/>
        </p:nvSpPr>
        <p:spPr bwMode="auto">
          <a:xfrm>
            <a:off x="10445750" y="7243763"/>
            <a:ext cx="668338" cy="655637"/>
          </a:xfrm>
          <a:custGeom>
            <a:avLst/>
            <a:gdLst>
              <a:gd name="T0" fmla="*/ 195 w 462"/>
              <a:gd name="T1" fmla="*/ 0 h 453"/>
              <a:gd name="T2" fmla="*/ 195 w 462"/>
              <a:gd name="T3" fmla="*/ 0 h 453"/>
              <a:gd name="T4" fmla="*/ 0 w 462"/>
              <a:gd name="T5" fmla="*/ 222 h 453"/>
              <a:gd name="T6" fmla="*/ 53 w 462"/>
              <a:gd name="T7" fmla="*/ 372 h 453"/>
              <a:gd name="T8" fmla="*/ 195 w 462"/>
              <a:gd name="T9" fmla="*/ 142 h 453"/>
              <a:gd name="T10" fmla="*/ 195 w 462"/>
              <a:gd name="T11" fmla="*/ 0 h 453"/>
              <a:gd name="T12" fmla="*/ 230 w 462"/>
              <a:gd name="T13" fmla="*/ 284 h 453"/>
              <a:gd name="T14" fmla="*/ 230 w 462"/>
              <a:gd name="T15" fmla="*/ 284 h 453"/>
              <a:gd name="T16" fmla="*/ 124 w 462"/>
              <a:gd name="T17" fmla="*/ 425 h 453"/>
              <a:gd name="T18" fmla="*/ 230 w 462"/>
              <a:gd name="T19" fmla="*/ 452 h 453"/>
              <a:gd name="T20" fmla="*/ 336 w 462"/>
              <a:gd name="T21" fmla="*/ 425 h 453"/>
              <a:gd name="T22" fmla="*/ 230 w 462"/>
              <a:gd name="T23" fmla="*/ 284 h 453"/>
              <a:gd name="T24" fmla="*/ 265 w 462"/>
              <a:gd name="T25" fmla="*/ 142 h 453"/>
              <a:gd name="T26" fmla="*/ 265 w 462"/>
              <a:gd name="T27" fmla="*/ 142 h 453"/>
              <a:gd name="T28" fmla="*/ 408 w 462"/>
              <a:gd name="T29" fmla="*/ 372 h 453"/>
              <a:gd name="T30" fmla="*/ 461 w 462"/>
              <a:gd name="T31" fmla="*/ 222 h 453"/>
              <a:gd name="T32" fmla="*/ 265 w 462"/>
              <a:gd name="T33" fmla="*/ 0 h 453"/>
              <a:gd name="T34" fmla="*/ 265 w 462"/>
              <a:gd name="T35" fmla="*/ 142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62" h="453">
                <a:moveTo>
                  <a:pt x="195" y="0"/>
                </a:moveTo>
                <a:lnTo>
                  <a:pt x="195" y="0"/>
                </a:lnTo>
                <a:cubicBezTo>
                  <a:pt x="79" y="18"/>
                  <a:pt x="0" y="106"/>
                  <a:pt x="0" y="222"/>
                </a:cubicBezTo>
                <a:cubicBezTo>
                  <a:pt x="0" y="284"/>
                  <a:pt x="26" y="328"/>
                  <a:pt x="53" y="372"/>
                </a:cubicBezTo>
                <a:cubicBezTo>
                  <a:pt x="133" y="337"/>
                  <a:pt x="195" y="248"/>
                  <a:pt x="195" y="142"/>
                </a:cubicBezTo>
                <a:lnTo>
                  <a:pt x="195" y="0"/>
                </a:lnTo>
                <a:close/>
                <a:moveTo>
                  <a:pt x="230" y="284"/>
                </a:moveTo>
                <a:lnTo>
                  <a:pt x="230" y="284"/>
                </a:lnTo>
                <a:cubicBezTo>
                  <a:pt x="212" y="337"/>
                  <a:pt x="177" y="390"/>
                  <a:pt x="124" y="425"/>
                </a:cubicBezTo>
                <a:cubicBezTo>
                  <a:pt x="151" y="443"/>
                  <a:pt x="186" y="452"/>
                  <a:pt x="230" y="452"/>
                </a:cubicBezTo>
                <a:cubicBezTo>
                  <a:pt x="265" y="452"/>
                  <a:pt x="310" y="443"/>
                  <a:pt x="336" y="425"/>
                </a:cubicBezTo>
                <a:cubicBezTo>
                  <a:pt x="283" y="390"/>
                  <a:pt x="248" y="337"/>
                  <a:pt x="230" y="284"/>
                </a:cubicBezTo>
                <a:close/>
                <a:moveTo>
                  <a:pt x="265" y="142"/>
                </a:moveTo>
                <a:lnTo>
                  <a:pt x="265" y="142"/>
                </a:lnTo>
                <a:cubicBezTo>
                  <a:pt x="265" y="248"/>
                  <a:pt x="327" y="328"/>
                  <a:pt x="408" y="372"/>
                </a:cubicBezTo>
                <a:cubicBezTo>
                  <a:pt x="434" y="328"/>
                  <a:pt x="461" y="284"/>
                  <a:pt x="461" y="222"/>
                </a:cubicBezTo>
                <a:cubicBezTo>
                  <a:pt x="461" y="106"/>
                  <a:pt x="372" y="18"/>
                  <a:pt x="265" y="0"/>
                </a:cubicBezTo>
                <a:lnTo>
                  <a:pt x="265" y="142"/>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66" name="Freeform 54"/>
          <p:cNvSpPr>
            <a:spLocks noChangeArrowheads="1"/>
          </p:cNvSpPr>
          <p:nvPr/>
        </p:nvSpPr>
        <p:spPr bwMode="auto">
          <a:xfrm>
            <a:off x="16184563" y="5859463"/>
            <a:ext cx="693737" cy="554037"/>
          </a:xfrm>
          <a:custGeom>
            <a:avLst/>
            <a:gdLst>
              <a:gd name="T0" fmla="*/ 381 w 480"/>
              <a:gd name="T1" fmla="*/ 168 h 382"/>
              <a:gd name="T2" fmla="*/ 381 w 480"/>
              <a:gd name="T3" fmla="*/ 168 h 382"/>
              <a:gd name="T4" fmla="*/ 453 w 480"/>
              <a:gd name="T5" fmla="*/ 80 h 382"/>
              <a:gd name="T6" fmla="*/ 302 w 480"/>
              <a:gd name="T7" fmla="*/ 27 h 382"/>
              <a:gd name="T8" fmla="*/ 284 w 480"/>
              <a:gd name="T9" fmla="*/ 18 h 382"/>
              <a:gd name="T10" fmla="*/ 284 w 480"/>
              <a:gd name="T11" fmla="*/ 160 h 382"/>
              <a:gd name="T12" fmla="*/ 222 w 480"/>
              <a:gd name="T13" fmla="*/ 266 h 382"/>
              <a:gd name="T14" fmla="*/ 106 w 480"/>
              <a:gd name="T15" fmla="*/ 230 h 382"/>
              <a:gd name="T16" fmla="*/ 160 w 480"/>
              <a:gd name="T17" fmla="*/ 115 h 382"/>
              <a:gd name="T18" fmla="*/ 240 w 480"/>
              <a:gd name="T19" fmla="*/ 115 h 382"/>
              <a:gd name="T20" fmla="*/ 240 w 480"/>
              <a:gd name="T21" fmla="*/ 0 h 382"/>
              <a:gd name="T22" fmla="*/ 196 w 480"/>
              <a:gd name="T23" fmla="*/ 0 h 382"/>
              <a:gd name="T24" fmla="*/ 0 w 480"/>
              <a:gd name="T25" fmla="*/ 186 h 382"/>
              <a:gd name="T26" fmla="*/ 196 w 480"/>
              <a:gd name="T27" fmla="*/ 381 h 382"/>
              <a:gd name="T28" fmla="*/ 381 w 480"/>
              <a:gd name="T29" fmla="*/ 186 h 382"/>
              <a:gd name="T30" fmla="*/ 381 w 480"/>
              <a:gd name="T31" fmla="*/ 168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80" h="382">
                <a:moveTo>
                  <a:pt x="381" y="168"/>
                </a:moveTo>
                <a:lnTo>
                  <a:pt x="381" y="168"/>
                </a:lnTo>
                <a:cubicBezTo>
                  <a:pt x="443" y="151"/>
                  <a:pt x="479" y="89"/>
                  <a:pt x="453" y="80"/>
                </a:cubicBezTo>
                <a:cubicBezTo>
                  <a:pt x="390" y="80"/>
                  <a:pt x="337" y="53"/>
                  <a:pt x="302" y="27"/>
                </a:cubicBezTo>
                <a:cubicBezTo>
                  <a:pt x="293" y="27"/>
                  <a:pt x="293" y="27"/>
                  <a:pt x="284" y="18"/>
                </a:cubicBezTo>
                <a:cubicBezTo>
                  <a:pt x="284" y="160"/>
                  <a:pt x="284" y="160"/>
                  <a:pt x="284" y="160"/>
                </a:cubicBezTo>
                <a:cubicBezTo>
                  <a:pt x="284" y="213"/>
                  <a:pt x="257" y="248"/>
                  <a:pt x="222" y="266"/>
                </a:cubicBezTo>
                <a:cubicBezTo>
                  <a:pt x="178" y="283"/>
                  <a:pt x="124" y="275"/>
                  <a:pt x="106" y="230"/>
                </a:cubicBezTo>
                <a:cubicBezTo>
                  <a:pt x="90" y="195"/>
                  <a:pt x="115" y="142"/>
                  <a:pt x="160" y="115"/>
                </a:cubicBezTo>
                <a:cubicBezTo>
                  <a:pt x="187" y="106"/>
                  <a:pt x="213" y="106"/>
                  <a:pt x="240" y="115"/>
                </a:cubicBezTo>
                <a:cubicBezTo>
                  <a:pt x="240" y="0"/>
                  <a:pt x="240" y="0"/>
                  <a:pt x="240" y="0"/>
                </a:cubicBezTo>
                <a:cubicBezTo>
                  <a:pt x="222" y="0"/>
                  <a:pt x="213" y="0"/>
                  <a:pt x="196" y="0"/>
                </a:cubicBezTo>
                <a:cubicBezTo>
                  <a:pt x="90" y="0"/>
                  <a:pt x="0" y="80"/>
                  <a:pt x="0" y="186"/>
                </a:cubicBezTo>
                <a:cubicBezTo>
                  <a:pt x="0" y="293"/>
                  <a:pt x="90" y="381"/>
                  <a:pt x="196" y="381"/>
                </a:cubicBezTo>
                <a:cubicBezTo>
                  <a:pt x="302" y="381"/>
                  <a:pt x="381" y="293"/>
                  <a:pt x="381" y="186"/>
                </a:cubicBezTo>
                <a:cubicBezTo>
                  <a:pt x="381" y="177"/>
                  <a:pt x="381" y="168"/>
                  <a:pt x="381" y="168"/>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76" name="Freeform 55"/>
          <p:cNvSpPr>
            <a:spLocks noChangeArrowheads="1"/>
          </p:cNvSpPr>
          <p:nvPr/>
        </p:nvSpPr>
        <p:spPr bwMode="auto">
          <a:xfrm>
            <a:off x="17605375" y="5795963"/>
            <a:ext cx="695325" cy="681037"/>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28 w 480"/>
              <a:gd name="T13" fmla="*/ 222 h 471"/>
              <a:gd name="T14" fmla="*/ 328 w 480"/>
              <a:gd name="T15" fmla="*/ 222 h 471"/>
              <a:gd name="T16" fmla="*/ 328 w 480"/>
              <a:gd name="T17" fmla="*/ 231 h 471"/>
              <a:gd name="T18" fmla="*/ 230 w 480"/>
              <a:gd name="T19" fmla="*/ 328 h 471"/>
              <a:gd name="T20" fmla="*/ 133 w 480"/>
              <a:gd name="T21" fmla="*/ 231 h 471"/>
              <a:gd name="T22" fmla="*/ 230 w 480"/>
              <a:gd name="T23" fmla="*/ 134 h 471"/>
              <a:gd name="T24" fmla="*/ 248 w 480"/>
              <a:gd name="T25" fmla="*/ 143 h 471"/>
              <a:gd name="T26" fmla="*/ 248 w 480"/>
              <a:gd name="T27" fmla="*/ 196 h 471"/>
              <a:gd name="T28" fmla="*/ 213 w 480"/>
              <a:gd name="T29" fmla="*/ 196 h 471"/>
              <a:gd name="T30" fmla="*/ 186 w 480"/>
              <a:gd name="T31" fmla="*/ 258 h 471"/>
              <a:gd name="T32" fmla="*/ 248 w 480"/>
              <a:gd name="T33" fmla="*/ 275 h 471"/>
              <a:gd name="T34" fmla="*/ 275 w 480"/>
              <a:gd name="T35" fmla="*/ 222 h 471"/>
              <a:gd name="T36" fmla="*/ 275 w 480"/>
              <a:gd name="T37" fmla="*/ 151 h 471"/>
              <a:gd name="T38" fmla="*/ 283 w 480"/>
              <a:gd name="T39" fmla="*/ 151 h 471"/>
              <a:gd name="T40" fmla="*/ 354 w 480"/>
              <a:gd name="T41" fmla="*/ 178 h 471"/>
              <a:gd name="T42" fmla="*/ 328 w 480"/>
              <a:gd name="T43" fmla="*/ 222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0" h="471">
                <a:moveTo>
                  <a:pt x="239" y="0"/>
                </a:moveTo>
                <a:lnTo>
                  <a:pt x="239" y="0"/>
                </a:lnTo>
                <a:cubicBezTo>
                  <a:pt x="107" y="0"/>
                  <a:pt x="0" y="107"/>
                  <a:pt x="0" y="231"/>
                </a:cubicBezTo>
                <a:cubicBezTo>
                  <a:pt x="0" y="364"/>
                  <a:pt x="107" y="470"/>
                  <a:pt x="239" y="470"/>
                </a:cubicBezTo>
                <a:cubicBezTo>
                  <a:pt x="372" y="470"/>
                  <a:pt x="479" y="364"/>
                  <a:pt x="479" y="231"/>
                </a:cubicBezTo>
                <a:cubicBezTo>
                  <a:pt x="479" y="107"/>
                  <a:pt x="372" y="0"/>
                  <a:pt x="239" y="0"/>
                </a:cubicBezTo>
                <a:close/>
                <a:moveTo>
                  <a:pt x="328" y="222"/>
                </a:moveTo>
                <a:lnTo>
                  <a:pt x="328" y="222"/>
                </a:lnTo>
                <a:lnTo>
                  <a:pt x="328" y="231"/>
                </a:lnTo>
                <a:cubicBezTo>
                  <a:pt x="328" y="293"/>
                  <a:pt x="283" y="328"/>
                  <a:pt x="230" y="328"/>
                </a:cubicBezTo>
                <a:cubicBezTo>
                  <a:pt x="177" y="328"/>
                  <a:pt x="133" y="293"/>
                  <a:pt x="133" y="231"/>
                </a:cubicBezTo>
                <a:cubicBezTo>
                  <a:pt x="133" y="178"/>
                  <a:pt x="177" y="134"/>
                  <a:pt x="230" y="134"/>
                </a:cubicBezTo>
                <a:cubicBezTo>
                  <a:pt x="239" y="134"/>
                  <a:pt x="248" y="134"/>
                  <a:pt x="248" y="143"/>
                </a:cubicBezTo>
                <a:cubicBezTo>
                  <a:pt x="248" y="196"/>
                  <a:pt x="248" y="196"/>
                  <a:pt x="248" y="196"/>
                </a:cubicBezTo>
                <a:cubicBezTo>
                  <a:pt x="239" y="187"/>
                  <a:pt x="222" y="196"/>
                  <a:pt x="213" y="196"/>
                </a:cubicBezTo>
                <a:cubicBezTo>
                  <a:pt x="186" y="213"/>
                  <a:pt x="177" y="231"/>
                  <a:pt x="186" y="258"/>
                </a:cubicBezTo>
                <a:cubicBezTo>
                  <a:pt x="195" y="275"/>
                  <a:pt x="222" y="284"/>
                  <a:pt x="248" y="275"/>
                </a:cubicBezTo>
                <a:cubicBezTo>
                  <a:pt x="257" y="267"/>
                  <a:pt x="275" y="249"/>
                  <a:pt x="275" y="222"/>
                </a:cubicBezTo>
                <a:cubicBezTo>
                  <a:pt x="275" y="151"/>
                  <a:pt x="275" y="151"/>
                  <a:pt x="275" y="151"/>
                </a:cubicBezTo>
                <a:lnTo>
                  <a:pt x="283" y="151"/>
                </a:lnTo>
                <a:cubicBezTo>
                  <a:pt x="301" y="160"/>
                  <a:pt x="328" y="178"/>
                  <a:pt x="354" y="178"/>
                </a:cubicBezTo>
                <a:cubicBezTo>
                  <a:pt x="372" y="178"/>
                  <a:pt x="354" y="213"/>
                  <a:pt x="328" y="222"/>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77" name="Freeform 56"/>
          <p:cNvSpPr>
            <a:spLocks noChangeArrowheads="1"/>
          </p:cNvSpPr>
          <p:nvPr/>
        </p:nvSpPr>
        <p:spPr bwMode="auto">
          <a:xfrm>
            <a:off x="4773613" y="7243763"/>
            <a:ext cx="592137" cy="655637"/>
          </a:xfrm>
          <a:custGeom>
            <a:avLst/>
            <a:gdLst>
              <a:gd name="T0" fmla="*/ 364 w 409"/>
              <a:gd name="T1" fmla="*/ 80 h 453"/>
              <a:gd name="T2" fmla="*/ 364 w 409"/>
              <a:gd name="T3" fmla="*/ 80 h 453"/>
              <a:gd name="T4" fmla="*/ 329 w 409"/>
              <a:gd name="T5" fmla="*/ 53 h 453"/>
              <a:gd name="T6" fmla="*/ 222 w 409"/>
              <a:gd name="T7" fmla="*/ 45 h 453"/>
              <a:gd name="T8" fmla="*/ 204 w 409"/>
              <a:gd name="T9" fmla="*/ 9 h 453"/>
              <a:gd name="T10" fmla="*/ 142 w 409"/>
              <a:gd name="T11" fmla="*/ 0 h 453"/>
              <a:gd name="T12" fmla="*/ 124 w 409"/>
              <a:gd name="T13" fmla="*/ 45 h 453"/>
              <a:gd name="T14" fmla="*/ 124 w 409"/>
              <a:gd name="T15" fmla="*/ 98 h 453"/>
              <a:gd name="T16" fmla="*/ 80 w 409"/>
              <a:gd name="T17" fmla="*/ 133 h 453"/>
              <a:gd name="T18" fmla="*/ 27 w 409"/>
              <a:gd name="T19" fmla="*/ 133 h 453"/>
              <a:gd name="T20" fmla="*/ 0 w 409"/>
              <a:gd name="T21" fmla="*/ 151 h 453"/>
              <a:gd name="T22" fmla="*/ 45 w 409"/>
              <a:gd name="T23" fmla="*/ 302 h 453"/>
              <a:gd name="T24" fmla="*/ 169 w 409"/>
              <a:gd name="T25" fmla="*/ 319 h 453"/>
              <a:gd name="T26" fmla="*/ 186 w 409"/>
              <a:gd name="T27" fmla="*/ 266 h 453"/>
              <a:gd name="T28" fmla="*/ 231 w 409"/>
              <a:gd name="T29" fmla="*/ 310 h 453"/>
              <a:gd name="T30" fmla="*/ 302 w 409"/>
              <a:gd name="T31" fmla="*/ 337 h 453"/>
              <a:gd name="T32" fmla="*/ 293 w 409"/>
              <a:gd name="T33" fmla="*/ 399 h 453"/>
              <a:gd name="T34" fmla="*/ 248 w 409"/>
              <a:gd name="T35" fmla="*/ 408 h 453"/>
              <a:gd name="T36" fmla="*/ 239 w 409"/>
              <a:gd name="T37" fmla="*/ 372 h 453"/>
              <a:gd name="T38" fmla="*/ 257 w 409"/>
              <a:gd name="T39" fmla="*/ 372 h 453"/>
              <a:gd name="T40" fmla="*/ 257 w 409"/>
              <a:gd name="T41" fmla="*/ 337 h 453"/>
              <a:gd name="T42" fmla="*/ 186 w 409"/>
              <a:gd name="T43" fmla="*/ 372 h 453"/>
              <a:gd name="T44" fmla="*/ 195 w 409"/>
              <a:gd name="T45" fmla="*/ 434 h 453"/>
              <a:gd name="T46" fmla="*/ 293 w 409"/>
              <a:gd name="T47" fmla="*/ 452 h 453"/>
              <a:gd name="T48" fmla="*/ 364 w 409"/>
              <a:gd name="T49" fmla="*/ 80 h 453"/>
              <a:gd name="T50" fmla="*/ 319 w 409"/>
              <a:gd name="T51" fmla="*/ 231 h 453"/>
              <a:gd name="T52" fmla="*/ 319 w 409"/>
              <a:gd name="T53" fmla="*/ 231 h 453"/>
              <a:gd name="T54" fmla="*/ 284 w 409"/>
              <a:gd name="T55" fmla="*/ 222 h 453"/>
              <a:gd name="T56" fmla="*/ 248 w 409"/>
              <a:gd name="T57" fmla="*/ 231 h 453"/>
              <a:gd name="T58" fmla="*/ 284 w 409"/>
              <a:gd name="T59" fmla="*/ 177 h 453"/>
              <a:gd name="T60" fmla="*/ 319 w 409"/>
              <a:gd name="T61" fmla="*/ 231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09" h="453">
                <a:moveTo>
                  <a:pt x="364" y="80"/>
                </a:moveTo>
                <a:lnTo>
                  <a:pt x="364" y="80"/>
                </a:lnTo>
                <a:cubicBezTo>
                  <a:pt x="364" y="53"/>
                  <a:pt x="329" y="53"/>
                  <a:pt x="329" y="53"/>
                </a:cubicBezTo>
                <a:cubicBezTo>
                  <a:pt x="222" y="45"/>
                  <a:pt x="222" y="45"/>
                  <a:pt x="222" y="45"/>
                </a:cubicBezTo>
                <a:cubicBezTo>
                  <a:pt x="222" y="45"/>
                  <a:pt x="222" y="18"/>
                  <a:pt x="204" y="9"/>
                </a:cubicBezTo>
                <a:cubicBezTo>
                  <a:pt x="177" y="0"/>
                  <a:pt x="160" y="0"/>
                  <a:pt x="142" y="0"/>
                </a:cubicBezTo>
                <a:cubicBezTo>
                  <a:pt x="124" y="0"/>
                  <a:pt x="124" y="27"/>
                  <a:pt x="124" y="45"/>
                </a:cubicBezTo>
                <a:cubicBezTo>
                  <a:pt x="124" y="62"/>
                  <a:pt x="124" y="89"/>
                  <a:pt x="124" y="98"/>
                </a:cubicBezTo>
                <a:cubicBezTo>
                  <a:pt x="124" y="124"/>
                  <a:pt x="116" y="133"/>
                  <a:pt x="80" y="133"/>
                </a:cubicBezTo>
                <a:cubicBezTo>
                  <a:pt x="27" y="133"/>
                  <a:pt x="27" y="133"/>
                  <a:pt x="27" y="133"/>
                </a:cubicBezTo>
                <a:cubicBezTo>
                  <a:pt x="10" y="133"/>
                  <a:pt x="0" y="133"/>
                  <a:pt x="0" y="151"/>
                </a:cubicBezTo>
                <a:cubicBezTo>
                  <a:pt x="0" y="159"/>
                  <a:pt x="18" y="275"/>
                  <a:pt x="45" y="302"/>
                </a:cubicBezTo>
                <a:cubicBezTo>
                  <a:pt x="63" y="310"/>
                  <a:pt x="151" y="319"/>
                  <a:pt x="169" y="319"/>
                </a:cubicBezTo>
                <a:cubicBezTo>
                  <a:pt x="186" y="319"/>
                  <a:pt x="177" y="266"/>
                  <a:pt x="186" y="266"/>
                </a:cubicBezTo>
                <a:cubicBezTo>
                  <a:pt x="195" y="266"/>
                  <a:pt x="195" y="302"/>
                  <a:pt x="231" y="310"/>
                </a:cubicBezTo>
                <a:cubicBezTo>
                  <a:pt x="257" y="310"/>
                  <a:pt x="302" y="310"/>
                  <a:pt x="302" y="337"/>
                </a:cubicBezTo>
                <a:cubicBezTo>
                  <a:pt x="302" y="363"/>
                  <a:pt x="310" y="399"/>
                  <a:pt x="293" y="399"/>
                </a:cubicBezTo>
                <a:cubicBezTo>
                  <a:pt x="248" y="408"/>
                  <a:pt x="248" y="408"/>
                  <a:pt x="248" y="408"/>
                </a:cubicBezTo>
                <a:cubicBezTo>
                  <a:pt x="213" y="399"/>
                  <a:pt x="222" y="372"/>
                  <a:pt x="239" y="372"/>
                </a:cubicBezTo>
                <a:cubicBezTo>
                  <a:pt x="248" y="372"/>
                  <a:pt x="257" y="372"/>
                  <a:pt x="257" y="372"/>
                </a:cubicBezTo>
                <a:cubicBezTo>
                  <a:pt x="257" y="337"/>
                  <a:pt x="257" y="337"/>
                  <a:pt x="257" y="337"/>
                </a:cubicBezTo>
                <a:cubicBezTo>
                  <a:pt x="257" y="337"/>
                  <a:pt x="195" y="328"/>
                  <a:pt x="186" y="372"/>
                </a:cubicBezTo>
                <a:cubicBezTo>
                  <a:pt x="186" y="417"/>
                  <a:pt x="195" y="434"/>
                  <a:pt x="195" y="434"/>
                </a:cubicBezTo>
                <a:cubicBezTo>
                  <a:pt x="204" y="443"/>
                  <a:pt x="213" y="452"/>
                  <a:pt x="293" y="452"/>
                </a:cubicBezTo>
                <a:cubicBezTo>
                  <a:pt x="408" y="452"/>
                  <a:pt x="364" y="115"/>
                  <a:pt x="364" y="80"/>
                </a:cubicBezTo>
                <a:close/>
                <a:moveTo>
                  <a:pt x="319" y="231"/>
                </a:moveTo>
                <a:lnTo>
                  <a:pt x="319" y="231"/>
                </a:lnTo>
                <a:cubicBezTo>
                  <a:pt x="319" y="240"/>
                  <a:pt x="302" y="222"/>
                  <a:pt x="284" y="222"/>
                </a:cubicBezTo>
                <a:cubicBezTo>
                  <a:pt x="266" y="222"/>
                  <a:pt x="248" y="231"/>
                  <a:pt x="248" y="231"/>
                </a:cubicBezTo>
                <a:cubicBezTo>
                  <a:pt x="239" y="222"/>
                  <a:pt x="248" y="177"/>
                  <a:pt x="284" y="177"/>
                </a:cubicBezTo>
                <a:cubicBezTo>
                  <a:pt x="310" y="177"/>
                  <a:pt x="329" y="231"/>
                  <a:pt x="319" y="231"/>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78" name="Freeform 57"/>
          <p:cNvSpPr>
            <a:spLocks noChangeArrowheads="1"/>
          </p:cNvSpPr>
          <p:nvPr/>
        </p:nvSpPr>
        <p:spPr bwMode="auto">
          <a:xfrm>
            <a:off x="4773613" y="7256463"/>
            <a:ext cx="114300" cy="114300"/>
          </a:xfrm>
          <a:custGeom>
            <a:avLst/>
            <a:gdLst>
              <a:gd name="T0" fmla="*/ 80 w 81"/>
              <a:gd name="T1" fmla="*/ 71 h 81"/>
              <a:gd name="T2" fmla="*/ 80 w 81"/>
              <a:gd name="T3" fmla="*/ 71 h 81"/>
              <a:gd name="T4" fmla="*/ 80 w 81"/>
              <a:gd name="T5" fmla="*/ 0 h 81"/>
              <a:gd name="T6" fmla="*/ 0 w 81"/>
              <a:gd name="T7" fmla="*/ 80 h 81"/>
              <a:gd name="T8" fmla="*/ 71 w 81"/>
              <a:gd name="T9" fmla="*/ 80 h 81"/>
              <a:gd name="T10" fmla="*/ 80 w 81"/>
              <a:gd name="T11" fmla="*/ 71 h 81"/>
            </a:gdLst>
            <a:ahLst/>
            <a:cxnLst>
              <a:cxn ang="0">
                <a:pos x="T0" y="T1"/>
              </a:cxn>
              <a:cxn ang="0">
                <a:pos x="T2" y="T3"/>
              </a:cxn>
              <a:cxn ang="0">
                <a:pos x="T4" y="T5"/>
              </a:cxn>
              <a:cxn ang="0">
                <a:pos x="T6" y="T7"/>
              </a:cxn>
              <a:cxn ang="0">
                <a:pos x="T8" y="T9"/>
              </a:cxn>
              <a:cxn ang="0">
                <a:pos x="T10" y="T11"/>
              </a:cxn>
            </a:cxnLst>
            <a:rect l="0" t="0" r="r" b="b"/>
            <a:pathLst>
              <a:path w="81" h="81">
                <a:moveTo>
                  <a:pt x="80" y="71"/>
                </a:moveTo>
                <a:lnTo>
                  <a:pt x="80" y="71"/>
                </a:lnTo>
                <a:cubicBezTo>
                  <a:pt x="80" y="62"/>
                  <a:pt x="80" y="0"/>
                  <a:pt x="80" y="0"/>
                </a:cubicBezTo>
                <a:cubicBezTo>
                  <a:pt x="0" y="80"/>
                  <a:pt x="0" y="80"/>
                  <a:pt x="0" y="80"/>
                </a:cubicBezTo>
                <a:cubicBezTo>
                  <a:pt x="0" y="80"/>
                  <a:pt x="54" y="80"/>
                  <a:pt x="71" y="80"/>
                </a:cubicBezTo>
                <a:cubicBezTo>
                  <a:pt x="80" y="80"/>
                  <a:pt x="80" y="80"/>
                  <a:pt x="80" y="71"/>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79" name="Freeform 58"/>
          <p:cNvSpPr>
            <a:spLocks noChangeArrowheads="1"/>
          </p:cNvSpPr>
          <p:nvPr/>
        </p:nvSpPr>
        <p:spPr bwMode="auto">
          <a:xfrm>
            <a:off x="8997950" y="4360863"/>
            <a:ext cx="693738" cy="685800"/>
          </a:xfrm>
          <a:custGeom>
            <a:avLst/>
            <a:gdLst>
              <a:gd name="T0" fmla="*/ 240 w 480"/>
              <a:gd name="T1" fmla="*/ 0 h 471"/>
              <a:gd name="T2" fmla="*/ 240 w 480"/>
              <a:gd name="T3" fmla="*/ 0 h 471"/>
              <a:gd name="T4" fmla="*/ 0 w 480"/>
              <a:gd name="T5" fmla="*/ 231 h 471"/>
              <a:gd name="T6" fmla="*/ 240 w 480"/>
              <a:gd name="T7" fmla="*/ 470 h 471"/>
              <a:gd name="T8" fmla="*/ 479 w 480"/>
              <a:gd name="T9" fmla="*/ 231 h 471"/>
              <a:gd name="T10" fmla="*/ 240 w 480"/>
              <a:gd name="T11" fmla="*/ 0 h 471"/>
              <a:gd name="T12" fmla="*/ 346 w 480"/>
              <a:gd name="T13" fmla="*/ 187 h 471"/>
              <a:gd name="T14" fmla="*/ 346 w 480"/>
              <a:gd name="T15" fmla="*/ 187 h 471"/>
              <a:gd name="T16" fmla="*/ 249 w 480"/>
              <a:gd name="T17" fmla="*/ 338 h 471"/>
              <a:gd name="T18" fmla="*/ 195 w 480"/>
              <a:gd name="T19" fmla="*/ 319 h 471"/>
              <a:gd name="T20" fmla="*/ 160 w 480"/>
              <a:gd name="T21" fmla="*/ 195 h 471"/>
              <a:gd name="T22" fmla="*/ 134 w 480"/>
              <a:gd name="T23" fmla="*/ 204 h 471"/>
              <a:gd name="T24" fmla="*/ 124 w 480"/>
              <a:gd name="T25" fmla="*/ 195 h 471"/>
              <a:gd name="T26" fmla="*/ 195 w 480"/>
              <a:gd name="T27" fmla="*/ 142 h 471"/>
              <a:gd name="T28" fmla="*/ 231 w 480"/>
              <a:gd name="T29" fmla="*/ 222 h 471"/>
              <a:gd name="T30" fmla="*/ 249 w 480"/>
              <a:gd name="T31" fmla="*/ 266 h 471"/>
              <a:gd name="T32" fmla="*/ 284 w 480"/>
              <a:gd name="T33" fmla="*/ 222 h 471"/>
              <a:gd name="T34" fmla="*/ 258 w 480"/>
              <a:gd name="T35" fmla="*/ 195 h 471"/>
              <a:gd name="T36" fmla="*/ 346 w 480"/>
              <a:gd name="T37" fmla="*/ 187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80" h="471">
                <a:moveTo>
                  <a:pt x="240" y="0"/>
                </a:moveTo>
                <a:lnTo>
                  <a:pt x="240" y="0"/>
                </a:lnTo>
                <a:cubicBezTo>
                  <a:pt x="107" y="0"/>
                  <a:pt x="0" y="107"/>
                  <a:pt x="0" y="231"/>
                </a:cubicBezTo>
                <a:cubicBezTo>
                  <a:pt x="0" y="363"/>
                  <a:pt x="107" y="470"/>
                  <a:pt x="240" y="470"/>
                </a:cubicBezTo>
                <a:cubicBezTo>
                  <a:pt x="372" y="470"/>
                  <a:pt x="479" y="363"/>
                  <a:pt x="479" y="231"/>
                </a:cubicBezTo>
                <a:cubicBezTo>
                  <a:pt x="479" y="107"/>
                  <a:pt x="372" y="0"/>
                  <a:pt x="240" y="0"/>
                </a:cubicBezTo>
                <a:close/>
                <a:moveTo>
                  <a:pt x="346" y="187"/>
                </a:moveTo>
                <a:lnTo>
                  <a:pt x="346" y="187"/>
                </a:lnTo>
                <a:cubicBezTo>
                  <a:pt x="337" y="257"/>
                  <a:pt x="266" y="319"/>
                  <a:pt x="249" y="338"/>
                </a:cubicBezTo>
                <a:cubicBezTo>
                  <a:pt x="222" y="346"/>
                  <a:pt x="205" y="328"/>
                  <a:pt x="195" y="319"/>
                </a:cubicBezTo>
                <a:cubicBezTo>
                  <a:pt x="187" y="301"/>
                  <a:pt x="169" y="204"/>
                  <a:pt x="160" y="195"/>
                </a:cubicBezTo>
                <a:cubicBezTo>
                  <a:pt x="151" y="195"/>
                  <a:pt x="134" y="204"/>
                  <a:pt x="134" y="204"/>
                </a:cubicBezTo>
                <a:cubicBezTo>
                  <a:pt x="124" y="195"/>
                  <a:pt x="124" y="195"/>
                  <a:pt x="124" y="195"/>
                </a:cubicBezTo>
                <a:cubicBezTo>
                  <a:pt x="124" y="195"/>
                  <a:pt x="160" y="151"/>
                  <a:pt x="195" y="142"/>
                </a:cubicBezTo>
                <a:cubicBezTo>
                  <a:pt x="222" y="134"/>
                  <a:pt x="222" y="187"/>
                  <a:pt x="231" y="222"/>
                </a:cubicBezTo>
                <a:cubicBezTo>
                  <a:pt x="240" y="248"/>
                  <a:pt x="240" y="266"/>
                  <a:pt x="249" y="266"/>
                </a:cubicBezTo>
                <a:cubicBezTo>
                  <a:pt x="258" y="266"/>
                  <a:pt x="266" y="248"/>
                  <a:pt x="284" y="222"/>
                </a:cubicBezTo>
                <a:cubicBezTo>
                  <a:pt x="293" y="204"/>
                  <a:pt x="275" y="178"/>
                  <a:pt x="258" y="195"/>
                </a:cubicBezTo>
                <a:cubicBezTo>
                  <a:pt x="266" y="134"/>
                  <a:pt x="364" y="116"/>
                  <a:pt x="346" y="187"/>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80" name="Freeform 59"/>
          <p:cNvSpPr>
            <a:spLocks noChangeArrowheads="1"/>
          </p:cNvSpPr>
          <p:nvPr/>
        </p:nvSpPr>
        <p:spPr bwMode="auto">
          <a:xfrm>
            <a:off x="6127750" y="4360863"/>
            <a:ext cx="695325" cy="685800"/>
          </a:xfrm>
          <a:custGeom>
            <a:avLst/>
            <a:gdLst>
              <a:gd name="T0" fmla="*/ 239 w 479"/>
              <a:gd name="T1" fmla="*/ 0 h 471"/>
              <a:gd name="T2" fmla="*/ 239 w 479"/>
              <a:gd name="T3" fmla="*/ 0 h 471"/>
              <a:gd name="T4" fmla="*/ 0 w 479"/>
              <a:gd name="T5" fmla="*/ 231 h 471"/>
              <a:gd name="T6" fmla="*/ 239 w 479"/>
              <a:gd name="T7" fmla="*/ 470 h 471"/>
              <a:gd name="T8" fmla="*/ 478 w 479"/>
              <a:gd name="T9" fmla="*/ 231 h 471"/>
              <a:gd name="T10" fmla="*/ 239 w 479"/>
              <a:gd name="T11" fmla="*/ 0 h 471"/>
              <a:gd name="T12" fmla="*/ 177 w 479"/>
              <a:gd name="T13" fmla="*/ 284 h 471"/>
              <a:gd name="T14" fmla="*/ 177 w 479"/>
              <a:gd name="T15" fmla="*/ 284 h 471"/>
              <a:gd name="T16" fmla="*/ 124 w 479"/>
              <a:gd name="T17" fmla="*/ 231 h 471"/>
              <a:gd name="T18" fmla="*/ 177 w 479"/>
              <a:gd name="T19" fmla="*/ 187 h 471"/>
              <a:gd name="T20" fmla="*/ 221 w 479"/>
              <a:gd name="T21" fmla="*/ 231 h 471"/>
              <a:gd name="T22" fmla="*/ 177 w 479"/>
              <a:gd name="T23" fmla="*/ 284 h 471"/>
              <a:gd name="T24" fmla="*/ 300 w 479"/>
              <a:gd name="T25" fmla="*/ 284 h 471"/>
              <a:gd name="T26" fmla="*/ 300 w 479"/>
              <a:gd name="T27" fmla="*/ 284 h 471"/>
              <a:gd name="T28" fmla="*/ 256 w 479"/>
              <a:gd name="T29" fmla="*/ 231 h 471"/>
              <a:gd name="T30" fmla="*/ 300 w 479"/>
              <a:gd name="T31" fmla="*/ 187 h 471"/>
              <a:gd name="T32" fmla="*/ 354 w 479"/>
              <a:gd name="T33" fmla="*/ 231 h 471"/>
              <a:gd name="T34" fmla="*/ 300 w 479"/>
              <a:gd name="T35" fmla="*/ 28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9" h="471">
                <a:moveTo>
                  <a:pt x="239" y="0"/>
                </a:moveTo>
                <a:lnTo>
                  <a:pt x="239" y="0"/>
                </a:lnTo>
                <a:cubicBezTo>
                  <a:pt x="106" y="0"/>
                  <a:pt x="0" y="107"/>
                  <a:pt x="0" y="231"/>
                </a:cubicBezTo>
                <a:cubicBezTo>
                  <a:pt x="0" y="363"/>
                  <a:pt x="106" y="470"/>
                  <a:pt x="239" y="470"/>
                </a:cubicBezTo>
                <a:cubicBezTo>
                  <a:pt x="372" y="470"/>
                  <a:pt x="478" y="363"/>
                  <a:pt x="478" y="231"/>
                </a:cubicBezTo>
                <a:cubicBezTo>
                  <a:pt x="478" y="107"/>
                  <a:pt x="372" y="0"/>
                  <a:pt x="239" y="0"/>
                </a:cubicBezTo>
                <a:close/>
                <a:moveTo>
                  <a:pt x="177" y="284"/>
                </a:moveTo>
                <a:lnTo>
                  <a:pt x="177" y="284"/>
                </a:lnTo>
                <a:cubicBezTo>
                  <a:pt x="150" y="284"/>
                  <a:pt x="124" y="266"/>
                  <a:pt x="124" y="231"/>
                </a:cubicBezTo>
                <a:cubicBezTo>
                  <a:pt x="124" y="204"/>
                  <a:pt x="150" y="187"/>
                  <a:pt x="177" y="187"/>
                </a:cubicBezTo>
                <a:cubicBezTo>
                  <a:pt x="203" y="187"/>
                  <a:pt x="221" y="204"/>
                  <a:pt x="221" y="231"/>
                </a:cubicBezTo>
                <a:cubicBezTo>
                  <a:pt x="221" y="266"/>
                  <a:pt x="203" y="284"/>
                  <a:pt x="177" y="284"/>
                </a:cubicBezTo>
                <a:close/>
                <a:moveTo>
                  <a:pt x="300" y="284"/>
                </a:moveTo>
                <a:lnTo>
                  <a:pt x="300" y="284"/>
                </a:lnTo>
                <a:cubicBezTo>
                  <a:pt x="275" y="284"/>
                  <a:pt x="256" y="266"/>
                  <a:pt x="256" y="231"/>
                </a:cubicBezTo>
                <a:cubicBezTo>
                  <a:pt x="256" y="204"/>
                  <a:pt x="275" y="187"/>
                  <a:pt x="300" y="187"/>
                </a:cubicBezTo>
                <a:cubicBezTo>
                  <a:pt x="328" y="187"/>
                  <a:pt x="354" y="204"/>
                  <a:pt x="354" y="231"/>
                </a:cubicBezTo>
                <a:cubicBezTo>
                  <a:pt x="354" y="266"/>
                  <a:pt x="328" y="284"/>
                  <a:pt x="300" y="284"/>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81" name="Freeform 60"/>
          <p:cNvSpPr>
            <a:spLocks noChangeArrowheads="1"/>
          </p:cNvSpPr>
          <p:nvPr/>
        </p:nvSpPr>
        <p:spPr bwMode="auto">
          <a:xfrm>
            <a:off x="6191250" y="7281863"/>
            <a:ext cx="568325" cy="571500"/>
          </a:xfrm>
          <a:custGeom>
            <a:avLst/>
            <a:gdLst>
              <a:gd name="T0" fmla="*/ 89 w 391"/>
              <a:gd name="T1" fmla="*/ 160 h 399"/>
              <a:gd name="T2" fmla="*/ 89 w 391"/>
              <a:gd name="T3" fmla="*/ 160 h 399"/>
              <a:gd name="T4" fmla="*/ 133 w 391"/>
              <a:gd name="T5" fmla="*/ 88 h 399"/>
              <a:gd name="T6" fmla="*/ 186 w 391"/>
              <a:gd name="T7" fmla="*/ 88 h 399"/>
              <a:gd name="T8" fmla="*/ 186 w 391"/>
              <a:gd name="T9" fmla="*/ 150 h 399"/>
              <a:gd name="T10" fmla="*/ 186 w 391"/>
              <a:gd name="T11" fmla="*/ 150 h 399"/>
              <a:gd name="T12" fmla="*/ 195 w 391"/>
              <a:gd name="T13" fmla="*/ 160 h 399"/>
              <a:gd name="T14" fmla="*/ 195 w 391"/>
              <a:gd name="T15" fmla="*/ 150 h 399"/>
              <a:gd name="T16" fmla="*/ 354 w 391"/>
              <a:gd name="T17" fmla="*/ 0 h 399"/>
              <a:gd name="T18" fmla="*/ 248 w 391"/>
              <a:gd name="T19" fmla="*/ 0 h 399"/>
              <a:gd name="T20" fmla="*/ 133 w 391"/>
              <a:gd name="T21" fmla="*/ 0 h 399"/>
              <a:gd name="T22" fmla="*/ 0 w 391"/>
              <a:gd name="T23" fmla="*/ 150 h 399"/>
              <a:gd name="T24" fmla="*/ 0 w 391"/>
              <a:gd name="T25" fmla="*/ 354 h 399"/>
              <a:gd name="T26" fmla="*/ 89 w 391"/>
              <a:gd name="T27" fmla="*/ 266 h 399"/>
              <a:gd name="T28" fmla="*/ 89 w 391"/>
              <a:gd name="T29" fmla="*/ 160 h 399"/>
              <a:gd name="T30" fmla="*/ 301 w 391"/>
              <a:gd name="T31" fmla="*/ 132 h 399"/>
              <a:gd name="T32" fmla="*/ 301 w 391"/>
              <a:gd name="T33" fmla="*/ 132 h 399"/>
              <a:gd name="T34" fmla="*/ 301 w 391"/>
              <a:gd name="T35" fmla="*/ 239 h 399"/>
              <a:gd name="T36" fmla="*/ 256 w 391"/>
              <a:gd name="T37" fmla="*/ 310 h 399"/>
              <a:gd name="T38" fmla="*/ 203 w 391"/>
              <a:gd name="T39" fmla="*/ 310 h 399"/>
              <a:gd name="T40" fmla="*/ 203 w 391"/>
              <a:gd name="T41" fmla="*/ 248 h 399"/>
              <a:gd name="T42" fmla="*/ 203 w 391"/>
              <a:gd name="T43" fmla="*/ 248 h 399"/>
              <a:gd name="T44" fmla="*/ 195 w 391"/>
              <a:gd name="T45" fmla="*/ 239 h 399"/>
              <a:gd name="T46" fmla="*/ 195 w 391"/>
              <a:gd name="T47" fmla="*/ 239 h 399"/>
              <a:gd name="T48" fmla="*/ 35 w 391"/>
              <a:gd name="T49" fmla="*/ 398 h 399"/>
              <a:gd name="T50" fmla="*/ 142 w 391"/>
              <a:gd name="T51" fmla="*/ 398 h 399"/>
              <a:gd name="T52" fmla="*/ 256 w 391"/>
              <a:gd name="T53" fmla="*/ 398 h 399"/>
              <a:gd name="T54" fmla="*/ 390 w 391"/>
              <a:gd name="T55" fmla="*/ 248 h 399"/>
              <a:gd name="T56" fmla="*/ 390 w 391"/>
              <a:gd name="T57" fmla="*/ 44 h 399"/>
              <a:gd name="T58" fmla="*/ 301 w 391"/>
              <a:gd name="T59" fmla="*/ 132 h 3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91" h="399">
                <a:moveTo>
                  <a:pt x="89" y="160"/>
                </a:moveTo>
                <a:lnTo>
                  <a:pt x="89" y="160"/>
                </a:lnTo>
                <a:cubicBezTo>
                  <a:pt x="89" y="124"/>
                  <a:pt x="97" y="97"/>
                  <a:pt x="133" y="88"/>
                </a:cubicBezTo>
                <a:cubicBezTo>
                  <a:pt x="142" y="88"/>
                  <a:pt x="168" y="88"/>
                  <a:pt x="186" y="88"/>
                </a:cubicBezTo>
                <a:cubicBezTo>
                  <a:pt x="186" y="150"/>
                  <a:pt x="186" y="150"/>
                  <a:pt x="186" y="150"/>
                </a:cubicBezTo>
                <a:lnTo>
                  <a:pt x="186" y="150"/>
                </a:lnTo>
                <a:cubicBezTo>
                  <a:pt x="186" y="160"/>
                  <a:pt x="195" y="160"/>
                  <a:pt x="195" y="160"/>
                </a:cubicBezTo>
                <a:cubicBezTo>
                  <a:pt x="195" y="160"/>
                  <a:pt x="195" y="160"/>
                  <a:pt x="195" y="150"/>
                </a:cubicBezTo>
                <a:cubicBezTo>
                  <a:pt x="354" y="0"/>
                  <a:pt x="354" y="0"/>
                  <a:pt x="354" y="0"/>
                </a:cubicBezTo>
                <a:cubicBezTo>
                  <a:pt x="248" y="0"/>
                  <a:pt x="248" y="0"/>
                  <a:pt x="248" y="0"/>
                </a:cubicBezTo>
                <a:cubicBezTo>
                  <a:pt x="133" y="0"/>
                  <a:pt x="133" y="0"/>
                  <a:pt x="133" y="0"/>
                </a:cubicBezTo>
                <a:cubicBezTo>
                  <a:pt x="44" y="0"/>
                  <a:pt x="0" y="53"/>
                  <a:pt x="0" y="150"/>
                </a:cubicBezTo>
                <a:cubicBezTo>
                  <a:pt x="0" y="354"/>
                  <a:pt x="0" y="354"/>
                  <a:pt x="0" y="354"/>
                </a:cubicBezTo>
                <a:cubicBezTo>
                  <a:pt x="89" y="266"/>
                  <a:pt x="89" y="266"/>
                  <a:pt x="89" y="266"/>
                </a:cubicBezTo>
                <a:lnTo>
                  <a:pt x="89" y="160"/>
                </a:lnTo>
                <a:close/>
                <a:moveTo>
                  <a:pt x="301" y="132"/>
                </a:moveTo>
                <a:lnTo>
                  <a:pt x="301" y="132"/>
                </a:lnTo>
                <a:cubicBezTo>
                  <a:pt x="301" y="239"/>
                  <a:pt x="301" y="239"/>
                  <a:pt x="301" y="239"/>
                </a:cubicBezTo>
                <a:cubicBezTo>
                  <a:pt x="301" y="275"/>
                  <a:pt x="293" y="301"/>
                  <a:pt x="256" y="310"/>
                </a:cubicBezTo>
                <a:cubicBezTo>
                  <a:pt x="248" y="310"/>
                  <a:pt x="221" y="310"/>
                  <a:pt x="203" y="310"/>
                </a:cubicBezTo>
                <a:cubicBezTo>
                  <a:pt x="203" y="248"/>
                  <a:pt x="203" y="248"/>
                  <a:pt x="203" y="248"/>
                </a:cubicBezTo>
                <a:lnTo>
                  <a:pt x="203" y="248"/>
                </a:lnTo>
                <a:cubicBezTo>
                  <a:pt x="203" y="239"/>
                  <a:pt x="195" y="239"/>
                  <a:pt x="195" y="239"/>
                </a:cubicBezTo>
                <a:lnTo>
                  <a:pt x="195" y="239"/>
                </a:lnTo>
                <a:cubicBezTo>
                  <a:pt x="35" y="398"/>
                  <a:pt x="35" y="398"/>
                  <a:pt x="35" y="398"/>
                </a:cubicBezTo>
                <a:cubicBezTo>
                  <a:pt x="142" y="398"/>
                  <a:pt x="142" y="398"/>
                  <a:pt x="142" y="398"/>
                </a:cubicBezTo>
                <a:cubicBezTo>
                  <a:pt x="256" y="398"/>
                  <a:pt x="256" y="398"/>
                  <a:pt x="256" y="398"/>
                </a:cubicBezTo>
                <a:cubicBezTo>
                  <a:pt x="346" y="398"/>
                  <a:pt x="390" y="345"/>
                  <a:pt x="390" y="248"/>
                </a:cubicBezTo>
                <a:cubicBezTo>
                  <a:pt x="390" y="44"/>
                  <a:pt x="390" y="44"/>
                  <a:pt x="390" y="44"/>
                </a:cubicBezTo>
                <a:lnTo>
                  <a:pt x="301" y="132"/>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82" name="Freeform 61"/>
          <p:cNvSpPr>
            <a:spLocks noChangeArrowheads="1"/>
          </p:cNvSpPr>
          <p:nvPr/>
        </p:nvSpPr>
        <p:spPr bwMode="auto">
          <a:xfrm>
            <a:off x="21885275" y="5795963"/>
            <a:ext cx="711200" cy="719137"/>
          </a:xfrm>
          <a:custGeom>
            <a:avLst/>
            <a:gdLst>
              <a:gd name="T0" fmla="*/ 433 w 496"/>
              <a:gd name="T1" fmla="*/ 311 h 498"/>
              <a:gd name="T2" fmla="*/ 433 w 496"/>
              <a:gd name="T3" fmla="*/ 311 h 498"/>
              <a:gd name="T4" fmla="*/ 372 w 496"/>
              <a:gd name="T5" fmla="*/ 320 h 498"/>
              <a:gd name="T6" fmla="*/ 106 w 496"/>
              <a:gd name="T7" fmla="*/ 409 h 498"/>
              <a:gd name="T8" fmla="*/ 123 w 496"/>
              <a:gd name="T9" fmla="*/ 417 h 498"/>
              <a:gd name="T10" fmla="*/ 442 w 496"/>
              <a:gd name="T11" fmla="*/ 364 h 498"/>
              <a:gd name="T12" fmla="*/ 433 w 496"/>
              <a:gd name="T13" fmla="*/ 311 h 498"/>
              <a:gd name="T14" fmla="*/ 132 w 496"/>
              <a:gd name="T15" fmla="*/ 293 h 498"/>
              <a:gd name="T16" fmla="*/ 132 w 496"/>
              <a:gd name="T17" fmla="*/ 293 h 498"/>
              <a:gd name="T18" fmla="*/ 186 w 496"/>
              <a:gd name="T19" fmla="*/ 19 h 498"/>
              <a:gd name="T20" fmla="*/ 159 w 496"/>
              <a:gd name="T21" fmla="*/ 28 h 498"/>
              <a:gd name="T22" fmla="*/ 53 w 496"/>
              <a:gd name="T23" fmla="*/ 328 h 498"/>
              <a:gd name="T24" fmla="*/ 106 w 496"/>
              <a:gd name="T25" fmla="*/ 347 h 498"/>
              <a:gd name="T26" fmla="*/ 132 w 496"/>
              <a:gd name="T27" fmla="*/ 293 h 498"/>
              <a:gd name="T28" fmla="*/ 274 w 496"/>
              <a:gd name="T29" fmla="*/ 9 h 498"/>
              <a:gd name="T30" fmla="*/ 274 w 496"/>
              <a:gd name="T31" fmla="*/ 9 h 498"/>
              <a:gd name="T32" fmla="*/ 239 w 496"/>
              <a:gd name="T33" fmla="*/ 45 h 498"/>
              <a:gd name="T34" fmla="*/ 274 w 496"/>
              <a:gd name="T35" fmla="*/ 90 h 498"/>
              <a:gd name="T36" fmla="*/ 478 w 496"/>
              <a:gd name="T37" fmla="*/ 275 h 498"/>
              <a:gd name="T38" fmla="*/ 487 w 496"/>
              <a:gd name="T39" fmla="*/ 258 h 498"/>
              <a:gd name="T40" fmla="*/ 274 w 496"/>
              <a:gd name="T41" fmla="*/ 9 h 498"/>
              <a:gd name="T42" fmla="*/ 176 w 496"/>
              <a:gd name="T43" fmla="*/ 249 h 498"/>
              <a:gd name="T44" fmla="*/ 176 w 496"/>
              <a:gd name="T45" fmla="*/ 249 h 498"/>
              <a:gd name="T46" fmla="*/ 176 w 496"/>
              <a:gd name="T47" fmla="*/ 284 h 498"/>
              <a:gd name="T48" fmla="*/ 195 w 496"/>
              <a:gd name="T49" fmla="*/ 267 h 498"/>
              <a:gd name="T50" fmla="*/ 203 w 496"/>
              <a:gd name="T51" fmla="*/ 293 h 498"/>
              <a:gd name="T52" fmla="*/ 195 w 496"/>
              <a:gd name="T53" fmla="*/ 303 h 498"/>
              <a:gd name="T54" fmla="*/ 221 w 496"/>
              <a:gd name="T55" fmla="*/ 320 h 498"/>
              <a:gd name="T56" fmla="*/ 257 w 496"/>
              <a:gd name="T57" fmla="*/ 311 h 498"/>
              <a:gd name="T58" fmla="*/ 257 w 496"/>
              <a:gd name="T59" fmla="*/ 311 h 498"/>
              <a:gd name="T60" fmla="*/ 292 w 496"/>
              <a:gd name="T61" fmla="*/ 320 h 498"/>
              <a:gd name="T62" fmla="*/ 319 w 496"/>
              <a:gd name="T63" fmla="*/ 303 h 498"/>
              <a:gd name="T64" fmla="*/ 310 w 496"/>
              <a:gd name="T65" fmla="*/ 293 h 498"/>
              <a:gd name="T66" fmla="*/ 319 w 496"/>
              <a:gd name="T67" fmla="*/ 267 h 498"/>
              <a:gd name="T68" fmla="*/ 336 w 496"/>
              <a:gd name="T69" fmla="*/ 284 h 498"/>
              <a:gd name="T70" fmla="*/ 336 w 496"/>
              <a:gd name="T71" fmla="*/ 249 h 498"/>
              <a:gd name="T72" fmla="*/ 319 w 496"/>
              <a:gd name="T73" fmla="*/ 222 h 498"/>
              <a:gd name="T74" fmla="*/ 319 w 496"/>
              <a:gd name="T75" fmla="*/ 222 h 498"/>
              <a:gd name="T76" fmla="*/ 310 w 496"/>
              <a:gd name="T77" fmla="*/ 213 h 498"/>
              <a:gd name="T78" fmla="*/ 310 w 496"/>
              <a:gd name="T79" fmla="*/ 213 h 498"/>
              <a:gd name="T80" fmla="*/ 310 w 496"/>
              <a:gd name="T81" fmla="*/ 205 h 498"/>
              <a:gd name="T82" fmla="*/ 257 w 496"/>
              <a:gd name="T83" fmla="*/ 151 h 498"/>
              <a:gd name="T84" fmla="*/ 203 w 496"/>
              <a:gd name="T85" fmla="*/ 205 h 498"/>
              <a:gd name="T86" fmla="*/ 203 w 496"/>
              <a:gd name="T87" fmla="*/ 213 h 498"/>
              <a:gd name="T88" fmla="*/ 203 w 496"/>
              <a:gd name="T89" fmla="*/ 213 h 498"/>
              <a:gd name="T90" fmla="*/ 195 w 496"/>
              <a:gd name="T91" fmla="*/ 222 h 498"/>
              <a:gd name="T92" fmla="*/ 195 w 496"/>
              <a:gd name="T93" fmla="*/ 222 h 498"/>
              <a:gd name="T94" fmla="*/ 176 w 496"/>
              <a:gd name="T95" fmla="*/ 249 h 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6" h="498">
                <a:moveTo>
                  <a:pt x="433" y="311"/>
                </a:moveTo>
                <a:lnTo>
                  <a:pt x="433" y="311"/>
                </a:lnTo>
                <a:cubicBezTo>
                  <a:pt x="416" y="293"/>
                  <a:pt x="389" y="293"/>
                  <a:pt x="372" y="320"/>
                </a:cubicBezTo>
                <a:cubicBezTo>
                  <a:pt x="363" y="338"/>
                  <a:pt x="266" y="453"/>
                  <a:pt x="106" y="409"/>
                </a:cubicBezTo>
                <a:cubicBezTo>
                  <a:pt x="115" y="409"/>
                  <a:pt x="123" y="417"/>
                  <a:pt x="123" y="417"/>
                </a:cubicBezTo>
                <a:cubicBezTo>
                  <a:pt x="230" y="497"/>
                  <a:pt x="372" y="470"/>
                  <a:pt x="442" y="364"/>
                </a:cubicBezTo>
                <a:cubicBezTo>
                  <a:pt x="460" y="347"/>
                  <a:pt x="451" y="320"/>
                  <a:pt x="433" y="311"/>
                </a:cubicBezTo>
                <a:close/>
                <a:moveTo>
                  <a:pt x="132" y="293"/>
                </a:moveTo>
                <a:lnTo>
                  <a:pt x="132" y="293"/>
                </a:lnTo>
                <a:cubicBezTo>
                  <a:pt x="115" y="275"/>
                  <a:pt x="62" y="134"/>
                  <a:pt x="186" y="19"/>
                </a:cubicBezTo>
                <a:cubicBezTo>
                  <a:pt x="176" y="19"/>
                  <a:pt x="168" y="28"/>
                  <a:pt x="159" y="28"/>
                </a:cubicBezTo>
                <a:cubicBezTo>
                  <a:pt x="44" y="81"/>
                  <a:pt x="0" y="213"/>
                  <a:pt x="53" y="328"/>
                </a:cubicBezTo>
                <a:cubicBezTo>
                  <a:pt x="62" y="356"/>
                  <a:pt x="88" y="356"/>
                  <a:pt x="106" y="347"/>
                </a:cubicBezTo>
                <a:cubicBezTo>
                  <a:pt x="123" y="338"/>
                  <a:pt x="141" y="320"/>
                  <a:pt x="132" y="293"/>
                </a:cubicBezTo>
                <a:close/>
                <a:moveTo>
                  <a:pt x="274" y="9"/>
                </a:moveTo>
                <a:lnTo>
                  <a:pt x="274" y="9"/>
                </a:lnTo>
                <a:cubicBezTo>
                  <a:pt x="257" y="0"/>
                  <a:pt x="239" y="19"/>
                  <a:pt x="239" y="45"/>
                </a:cubicBezTo>
                <a:cubicBezTo>
                  <a:pt x="230" y="72"/>
                  <a:pt x="248" y="90"/>
                  <a:pt x="274" y="90"/>
                </a:cubicBezTo>
                <a:cubicBezTo>
                  <a:pt x="292" y="98"/>
                  <a:pt x="442" y="116"/>
                  <a:pt x="478" y="275"/>
                </a:cubicBezTo>
                <a:cubicBezTo>
                  <a:pt x="487" y="267"/>
                  <a:pt x="487" y="267"/>
                  <a:pt x="487" y="258"/>
                </a:cubicBezTo>
                <a:cubicBezTo>
                  <a:pt x="495" y="134"/>
                  <a:pt x="407" y="19"/>
                  <a:pt x="274" y="9"/>
                </a:cubicBezTo>
                <a:close/>
                <a:moveTo>
                  <a:pt x="176" y="249"/>
                </a:moveTo>
                <a:lnTo>
                  <a:pt x="176" y="249"/>
                </a:lnTo>
                <a:cubicBezTo>
                  <a:pt x="176" y="267"/>
                  <a:pt x="176" y="275"/>
                  <a:pt x="176" y="284"/>
                </a:cubicBezTo>
                <a:cubicBezTo>
                  <a:pt x="186" y="284"/>
                  <a:pt x="186" y="275"/>
                  <a:pt x="195" y="267"/>
                </a:cubicBezTo>
                <a:cubicBezTo>
                  <a:pt x="195" y="275"/>
                  <a:pt x="203" y="284"/>
                  <a:pt x="203" y="293"/>
                </a:cubicBezTo>
                <a:lnTo>
                  <a:pt x="195" y="303"/>
                </a:lnTo>
                <a:cubicBezTo>
                  <a:pt x="195" y="311"/>
                  <a:pt x="212" y="320"/>
                  <a:pt x="221" y="320"/>
                </a:cubicBezTo>
                <a:cubicBezTo>
                  <a:pt x="239" y="320"/>
                  <a:pt x="257" y="320"/>
                  <a:pt x="257" y="311"/>
                </a:cubicBezTo>
                <a:lnTo>
                  <a:pt x="257" y="311"/>
                </a:lnTo>
                <a:cubicBezTo>
                  <a:pt x="266" y="320"/>
                  <a:pt x="274" y="320"/>
                  <a:pt x="292" y="320"/>
                </a:cubicBezTo>
                <a:cubicBezTo>
                  <a:pt x="310" y="320"/>
                  <a:pt x="319" y="311"/>
                  <a:pt x="319" y="303"/>
                </a:cubicBezTo>
                <a:cubicBezTo>
                  <a:pt x="319" y="303"/>
                  <a:pt x="319" y="293"/>
                  <a:pt x="310" y="293"/>
                </a:cubicBezTo>
                <a:cubicBezTo>
                  <a:pt x="319" y="284"/>
                  <a:pt x="319" y="275"/>
                  <a:pt x="319" y="267"/>
                </a:cubicBezTo>
                <a:cubicBezTo>
                  <a:pt x="327" y="275"/>
                  <a:pt x="336" y="284"/>
                  <a:pt x="336" y="284"/>
                </a:cubicBezTo>
                <a:cubicBezTo>
                  <a:pt x="345" y="275"/>
                  <a:pt x="345" y="267"/>
                  <a:pt x="336" y="249"/>
                </a:cubicBezTo>
                <a:cubicBezTo>
                  <a:pt x="327" y="240"/>
                  <a:pt x="319" y="231"/>
                  <a:pt x="319" y="222"/>
                </a:cubicBezTo>
                <a:lnTo>
                  <a:pt x="319" y="222"/>
                </a:lnTo>
                <a:cubicBezTo>
                  <a:pt x="319" y="222"/>
                  <a:pt x="319" y="213"/>
                  <a:pt x="310" y="213"/>
                </a:cubicBezTo>
                <a:lnTo>
                  <a:pt x="310" y="213"/>
                </a:lnTo>
                <a:cubicBezTo>
                  <a:pt x="310" y="205"/>
                  <a:pt x="310" y="205"/>
                  <a:pt x="310" y="205"/>
                </a:cubicBezTo>
                <a:cubicBezTo>
                  <a:pt x="310" y="169"/>
                  <a:pt x="292" y="151"/>
                  <a:pt x="257" y="151"/>
                </a:cubicBezTo>
                <a:cubicBezTo>
                  <a:pt x="221" y="151"/>
                  <a:pt x="203" y="169"/>
                  <a:pt x="203" y="205"/>
                </a:cubicBezTo>
                <a:cubicBezTo>
                  <a:pt x="203" y="205"/>
                  <a:pt x="203" y="205"/>
                  <a:pt x="203" y="213"/>
                </a:cubicBezTo>
                <a:lnTo>
                  <a:pt x="203" y="213"/>
                </a:lnTo>
                <a:lnTo>
                  <a:pt x="195" y="222"/>
                </a:lnTo>
                <a:lnTo>
                  <a:pt x="195" y="222"/>
                </a:lnTo>
                <a:cubicBezTo>
                  <a:pt x="195" y="231"/>
                  <a:pt x="186" y="240"/>
                  <a:pt x="176" y="249"/>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83" name="Freeform 62"/>
          <p:cNvSpPr>
            <a:spLocks noChangeArrowheads="1"/>
          </p:cNvSpPr>
          <p:nvPr/>
        </p:nvSpPr>
        <p:spPr bwMode="auto">
          <a:xfrm>
            <a:off x="17579975" y="7205663"/>
            <a:ext cx="746125" cy="706437"/>
          </a:xfrm>
          <a:custGeom>
            <a:avLst/>
            <a:gdLst>
              <a:gd name="T0" fmla="*/ 248 w 515"/>
              <a:gd name="T1" fmla="*/ 434 h 488"/>
              <a:gd name="T2" fmla="*/ 248 w 515"/>
              <a:gd name="T3" fmla="*/ 434 h 488"/>
              <a:gd name="T4" fmla="*/ 266 w 515"/>
              <a:gd name="T5" fmla="*/ 434 h 488"/>
              <a:gd name="T6" fmla="*/ 266 w 515"/>
              <a:gd name="T7" fmla="*/ 487 h 488"/>
              <a:gd name="T8" fmla="*/ 505 w 515"/>
              <a:gd name="T9" fmla="*/ 194 h 488"/>
              <a:gd name="T10" fmla="*/ 231 w 515"/>
              <a:gd name="T11" fmla="*/ 17 h 488"/>
              <a:gd name="T12" fmla="*/ 9 w 515"/>
              <a:gd name="T13" fmla="*/ 257 h 488"/>
              <a:gd name="T14" fmla="*/ 248 w 515"/>
              <a:gd name="T15" fmla="*/ 434 h 488"/>
              <a:gd name="T16" fmla="*/ 399 w 515"/>
              <a:gd name="T17" fmla="*/ 319 h 488"/>
              <a:gd name="T18" fmla="*/ 399 w 515"/>
              <a:gd name="T19" fmla="*/ 319 h 488"/>
              <a:gd name="T20" fmla="*/ 354 w 515"/>
              <a:gd name="T21" fmla="*/ 319 h 488"/>
              <a:gd name="T22" fmla="*/ 354 w 515"/>
              <a:gd name="T23" fmla="*/ 203 h 488"/>
              <a:gd name="T24" fmla="*/ 354 w 515"/>
              <a:gd name="T25" fmla="*/ 185 h 488"/>
              <a:gd name="T26" fmla="*/ 346 w 515"/>
              <a:gd name="T27" fmla="*/ 177 h 488"/>
              <a:gd name="T28" fmla="*/ 337 w 515"/>
              <a:gd name="T29" fmla="*/ 168 h 488"/>
              <a:gd name="T30" fmla="*/ 328 w 515"/>
              <a:gd name="T31" fmla="*/ 168 h 488"/>
              <a:gd name="T32" fmla="*/ 293 w 515"/>
              <a:gd name="T33" fmla="*/ 177 h 488"/>
              <a:gd name="T34" fmla="*/ 284 w 515"/>
              <a:gd name="T35" fmla="*/ 203 h 488"/>
              <a:gd name="T36" fmla="*/ 284 w 515"/>
              <a:gd name="T37" fmla="*/ 319 h 488"/>
              <a:gd name="T38" fmla="*/ 240 w 515"/>
              <a:gd name="T39" fmla="*/ 319 h 488"/>
              <a:gd name="T40" fmla="*/ 240 w 515"/>
              <a:gd name="T41" fmla="*/ 203 h 488"/>
              <a:gd name="T42" fmla="*/ 240 w 515"/>
              <a:gd name="T43" fmla="*/ 185 h 488"/>
              <a:gd name="T44" fmla="*/ 231 w 515"/>
              <a:gd name="T45" fmla="*/ 177 h 488"/>
              <a:gd name="T46" fmla="*/ 222 w 515"/>
              <a:gd name="T47" fmla="*/ 168 h 488"/>
              <a:gd name="T48" fmla="*/ 213 w 515"/>
              <a:gd name="T49" fmla="*/ 168 h 488"/>
              <a:gd name="T50" fmla="*/ 186 w 515"/>
              <a:gd name="T51" fmla="*/ 168 h 488"/>
              <a:gd name="T52" fmla="*/ 178 w 515"/>
              <a:gd name="T53" fmla="*/ 185 h 488"/>
              <a:gd name="T54" fmla="*/ 169 w 515"/>
              <a:gd name="T55" fmla="*/ 194 h 488"/>
              <a:gd name="T56" fmla="*/ 169 w 515"/>
              <a:gd name="T57" fmla="*/ 203 h 488"/>
              <a:gd name="T58" fmla="*/ 169 w 515"/>
              <a:gd name="T59" fmla="*/ 319 h 488"/>
              <a:gd name="T60" fmla="*/ 125 w 515"/>
              <a:gd name="T61" fmla="*/ 319 h 488"/>
              <a:gd name="T62" fmla="*/ 125 w 515"/>
              <a:gd name="T63" fmla="*/ 132 h 488"/>
              <a:gd name="T64" fmla="*/ 169 w 515"/>
              <a:gd name="T65" fmla="*/ 132 h 488"/>
              <a:gd name="T66" fmla="*/ 169 w 515"/>
              <a:gd name="T67" fmla="*/ 150 h 488"/>
              <a:gd name="T68" fmla="*/ 222 w 515"/>
              <a:gd name="T69" fmla="*/ 124 h 488"/>
              <a:gd name="T70" fmla="*/ 257 w 515"/>
              <a:gd name="T71" fmla="*/ 132 h 488"/>
              <a:gd name="T72" fmla="*/ 275 w 515"/>
              <a:gd name="T73" fmla="*/ 150 h 488"/>
              <a:gd name="T74" fmla="*/ 293 w 515"/>
              <a:gd name="T75" fmla="*/ 132 h 488"/>
              <a:gd name="T76" fmla="*/ 328 w 515"/>
              <a:gd name="T77" fmla="*/ 124 h 488"/>
              <a:gd name="T78" fmla="*/ 354 w 515"/>
              <a:gd name="T79" fmla="*/ 132 h 488"/>
              <a:gd name="T80" fmla="*/ 381 w 515"/>
              <a:gd name="T81" fmla="*/ 141 h 488"/>
              <a:gd name="T82" fmla="*/ 390 w 515"/>
              <a:gd name="T83" fmla="*/ 159 h 488"/>
              <a:gd name="T84" fmla="*/ 399 w 515"/>
              <a:gd name="T85" fmla="*/ 185 h 488"/>
              <a:gd name="T86" fmla="*/ 399 w 515"/>
              <a:gd name="T87" fmla="*/ 319 h 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5" h="488">
                <a:moveTo>
                  <a:pt x="248" y="434"/>
                </a:moveTo>
                <a:lnTo>
                  <a:pt x="248" y="434"/>
                </a:lnTo>
                <a:cubicBezTo>
                  <a:pt x="266" y="434"/>
                  <a:pt x="266" y="434"/>
                  <a:pt x="266" y="434"/>
                </a:cubicBezTo>
                <a:cubicBezTo>
                  <a:pt x="266" y="487"/>
                  <a:pt x="266" y="487"/>
                  <a:pt x="266" y="487"/>
                </a:cubicBezTo>
                <a:cubicBezTo>
                  <a:pt x="435" y="469"/>
                  <a:pt x="514" y="310"/>
                  <a:pt x="505" y="194"/>
                </a:cubicBezTo>
                <a:cubicBezTo>
                  <a:pt x="488" y="79"/>
                  <a:pt x="372" y="0"/>
                  <a:pt x="231" y="17"/>
                </a:cubicBezTo>
                <a:cubicBezTo>
                  <a:pt x="97" y="35"/>
                  <a:pt x="0" y="141"/>
                  <a:pt x="9" y="257"/>
                </a:cubicBezTo>
                <a:cubicBezTo>
                  <a:pt x="27" y="354"/>
                  <a:pt x="125" y="434"/>
                  <a:pt x="248" y="434"/>
                </a:cubicBezTo>
                <a:close/>
                <a:moveTo>
                  <a:pt x="399" y="319"/>
                </a:moveTo>
                <a:lnTo>
                  <a:pt x="399" y="319"/>
                </a:lnTo>
                <a:cubicBezTo>
                  <a:pt x="354" y="319"/>
                  <a:pt x="354" y="319"/>
                  <a:pt x="354" y="319"/>
                </a:cubicBezTo>
                <a:cubicBezTo>
                  <a:pt x="354" y="203"/>
                  <a:pt x="354" y="203"/>
                  <a:pt x="354" y="203"/>
                </a:cubicBezTo>
                <a:cubicBezTo>
                  <a:pt x="354" y="194"/>
                  <a:pt x="354" y="185"/>
                  <a:pt x="354" y="185"/>
                </a:cubicBezTo>
                <a:lnTo>
                  <a:pt x="346" y="177"/>
                </a:lnTo>
                <a:cubicBezTo>
                  <a:pt x="346" y="177"/>
                  <a:pt x="346" y="168"/>
                  <a:pt x="337" y="168"/>
                </a:cubicBezTo>
                <a:lnTo>
                  <a:pt x="328" y="168"/>
                </a:lnTo>
                <a:cubicBezTo>
                  <a:pt x="310" y="168"/>
                  <a:pt x="301" y="168"/>
                  <a:pt x="293" y="177"/>
                </a:cubicBezTo>
                <a:cubicBezTo>
                  <a:pt x="284" y="185"/>
                  <a:pt x="284" y="194"/>
                  <a:pt x="284" y="203"/>
                </a:cubicBezTo>
                <a:cubicBezTo>
                  <a:pt x="284" y="319"/>
                  <a:pt x="284" y="319"/>
                  <a:pt x="284" y="319"/>
                </a:cubicBezTo>
                <a:cubicBezTo>
                  <a:pt x="240" y="319"/>
                  <a:pt x="240" y="319"/>
                  <a:pt x="240" y="319"/>
                </a:cubicBezTo>
                <a:cubicBezTo>
                  <a:pt x="240" y="203"/>
                  <a:pt x="240" y="203"/>
                  <a:pt x="240" y="203"/>
                </a:cubicBezTo>
                <a:cubicBezTo>
                  <a:pt x="240" y="194"/>
                  <a:pt x="240" y="185"/>
                  <a:pt x="240" y="185"/>
                </a:cubicBezTo>
                <a:cubicBezTo>
                  <a:pt x="231" y="185"/>
                  <a:pt x="231" y="177"/>
                  <a:pt x="231" y="177"/>
                </a:cubicBezTo>
                <a:cubicBezTo>
                  <a:pt x="231" y="177"/>
                  <a:pt x="231" y="168"/>
                  <a:pt x="222" y="168"/>
                </a:cubicBezTo>
                <a:lnTo>
                  <a:pt x="213" y="168"/>
                </a:lnTo>
                <a:cubicBezTo>
                  <a:pt x="204" y="168"/>
                  <a:pt x="195" y="168"/>
                  <a:pt x="186" y="168"/>
                </a:cubicBezTo>
                <a:cubicBezTo>
                  <a:pt x="186" y="177"/>
                  <a:pt x="178" y="177"/>
                  <a:pt x="178" y="185"/>
                </a:cubicBezTo>
                <a:cubicBezTo>
                  <a:pt x="169" y="185"/>
                  <a:pt x="169" y="194"/>
                  <a:pt x="169" y="194"/>
                </a:cubicBezTo>
                <a:cubicBezTo>
                  <a:pt x="169" y="203"/>
                  <a:pt x="169" y="203"/>
                  <a:pt x="169" y="203"/>
                </a:cubicBezTo>
                <a:cubicBezTo>
                  <a:pt x="169" y="319"/>
                  <a:pt x="169" y="319"/>
                  <a:pt x="169" y="319"/>
                </a:cubicBezTo>
                <a:cubicBezTo>
                  <a:pt x="125" y="319"/>
                  <a:pt x="125" y="319"/>
                  <a:pt x="125" y="319"/>
                </a:cubicBezTo>
                <a:cubicBezTo>
                  <a:pt x="125" y="132"/>
                  <a:pt x="125" y="132"/>
                  <a:pt x="125" y="132"/>
                </a:cubicBezTo>
                <a:cubicBezTo>
                  <a:pt x="169" y="132"/>
                  <a:pt x="169" y="132"/>
                  <a:pt x="169" y="132"/>
                </a:cubicBezTo>
                <a:cubicBezTo>
                  <a:pt x="169" y="150"/>
                  <a:pt x="169" y="150"/>
                  <a:pt x="169" y="150"/>
                </a:cubicBezTo>
                <a:cubicBezTo>
                  <a:pt x="178" y="132"/>
                  <a:pt x="195" y="124"/>
                  <a:pt x="222" y="124"/>
                </a:cubicBezTo>
                <a:cubicBezTo>
                  <a:pt x="231" y="124"/>
                  <a:pt x="240" y="132"/>
                  <a:pt x="257" y="132"/>
                </a:cubicBezTo>
                <a:cubicBezTo>
                  <a:pt x="257" y="141"/>
                  <a:pt x="266" y="141"/>
                  <a:pt x="275" y="150"/>
                </a:cubicBezTo>
                <a:cubicBezTo>
                  <a:pt x="275" y="141"/>
                  <a:pt x="284" y="141"/>
                  <a:pt x="293" y="132"/>
                </a:cubicBezTo>
                <a:cubicBezTo>
                  <a:pt x="301" y="132"/>
                  <a:pt x="319" y="124"/>
                  <a:pt x="328" y="124"/>
                </a:cubicBezTo>
                <a:cubicBezTo>
                  <a:pt x="337" y="124"/>
                  <a:pt x="346" y="132"/>
                  <a:pt x="354" y="132"/>
                </a:cubicBezTo>
                <a:cubicBezTo>
                  <a:pt x="363" y="132"/>
                  <a:pt x="372" y="132"/>
                  <a:pt x="381" y="141"/>
                </a:cubicBezTo>
                <a:cubicBezTo>
                  <a:pt x="381" y="141"/>
                  <a:pt x="390" y="150"/>
                  <a:pt x="390" y="159"/>
                </a:cubicBezTo>
                <a:cubicBezTo>
                  <a:pt x="399" y="168"/>
                  <a:pt x="399" y="177"/>
                  <a:pt x="399" y="185"/>
                </a:cubicBezTo>
                <a:lnTo>
                  <a:pt x="399" y="319"/>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84" name="Freeform 63"/>
          <p:cNvSpPr>
            <a:spLocks noChangeArrowheads="1"/>
          </p:cNvSpPr>
          <p:nvPr/>
        </p:nvSpPr>
        <p:spPr bwMode="auto">
          <a:xfrm>
            <a:off x="7575550" y="7231063"/>
            <a:ext cx="668338" cy="681037"/>
          </a:xfrm>
          <a:custGeom>
            <a:avLst/>
            <a:gdLst>
              <a:gd name="T0" fmla="*/ 443 w 461"/>
              <a:gd name="T1" fmla="*/ 284 h 471"/>
              <a:gd name="T2" fmla="*/ 443 w 461"/>
              <a:gd name="T3" fmla="*/ 284 h 471"/>
              <a:gd name="T4" fmla="*/ 452 w 461"/>
              <a:gd name="T5" fmla="*/ 240 h 471"/>
              <a:gd name="T6" fmla="*/ 231 w 461"/>
              <a:gd name="T7" fmla="*/ 9 h 471"/>
              <a:gd name="T8" fmla="*/ 194 w 461"/>
              <a:gd name="T9" fmla="*/ 18 h 471"/>
              <a:gd name="T10" fmla="*/ 124 w 461"/>
              <a:gd name="T11" fmla="*/ 0 h 471"/>
              <a:gd name="T12" fmla="*/ 0 w 461"/>
              <a:gd name="T13" fmla="*/ 124 h 471"/>
              <a:gd name="T14" fmla="*/ 18 w 461"/>
              <a:gd name="T15" fmla="*/ 196 h 471"/>
              <a:gd name="T16" fmla="*/ 18 w 461"/>
              <a:gd name="T17" fmla="*/ 240 h 471"/>
              <a:gd name="T18" fmla="*/ 231 w 461"/>
              <a:gd name="T19" fmla="*/ 461 h 471"/>
              <a:gd name="T20" fmla="*/ 275 w 461"/>
              <a:gd name="T21" fmla="*/ 461 h 471"/>
              <a:gd name="T22" fmla="*/ 328 w 461"/>
              <a:gd name="T23" fmla="*/ 470 h 471"/>
              <a:gd name="T24" fmla="*/ 460 w 461"/>
              <a:gd name="T25" fmla="*/ 346 h 471"/>
              <a:gd name="T26" fmla="*/ 443 w 461"/>
              <a:gd name="T27" fmla="*/ 284 h 471"/>
              <a:gd name="T28" fmla="*/ 346 w 461"/>
              <a:gd name="T29" fmla="*/ 346 h 471"/>
              <a:gd name="T30" fmla="*/ 346 w 461"/>
              <a:gd name="T31" fmla="*/ 346 h 471"/>
              <a:gd name="T32" fmla="*/ 301 w 461"/>
              <a:gd name="T33" fmla="*/ 381 h 471"/>
              <a:gd name="T34" fmla="*/ 231 w 461"/>
              <a:gd name="T35" fmla="*/ 390 h 471"/>
              <a:gd name="T36" fmla="*/ 150 w 461"/>
              <a:gd name="T37" fmla="*/ 372 h 471"/>
              <a:gd name="T38" fmla="*/ 115 w 461"/>
              <a:gd name="T39" fmla="*/ 337 h 471"/>
              <a:gd name="T40" fmla="*/ 106 w 461"/>
              <a:gd name="T41" fmla="*/ 302 h 471"/>
              <a:gd name="T42" fmla="*/ 115 w 461"/>
              <a:gd name="T43" fmla="*/ 284 h 471"/>
              <a:gd name="T44" fmla="*/ 133 w 461"/>
              <a:gd name="T45" fmla="*/ 275 h 471"/>
              <a:gd name="T46" fmla="*/ 150 w 461"/>
              <a:gd name="T47" fmla="*/ 275 h 471"/>
              <a:gd name="T48" fmla="*/ 168 w 461"/>
              <a:gd name="T49" fmla="*/ 293 h 471"/>
              <a:gd name="T50" fmla="*/ 177 w 461"/>
              <a:gd name="T51" fmla="*/ 319 h 471"/>
              <a:gd name="T52" fmla="*/ 194 w 461"/>
              <a:gd name="T53" fmla="*/ 337 h 471"/>
              <a:gd name="T54" fmla="*/ 231 w 461"/>
              <a:gd name="T55" fmla="*/ 337 h 471"/>
              <a:gd name="T56" fmla="*/ 275 w 461"/>
              <a:gd name="T57" fmla="*/ 328 h 471"/>
              <a:gd name="T58" fmla="*/ 292 w 461"/>
              <a:gd name="T59" fmla="*/ 302 h 471"/>
              <a:gd name="T60" fmla="*/ 284 w 461"/>
              <a:gd name="T61" fmla="*/ 275 h 471"/>
              <a:gd name="T62" fmla="*/ 256 w 461"/>
              <a:gd name="T63" fmla="*/ 266 h 471"/>
              <a:gd name="T64" fmla="*/ 221 w 461"/>
              <a:gd name="T65" fmla="*/ 257 h 471"/>
              <a:gd name="T66" fmla="*/ 159 w 461"/>
              <a:gd name="T67" fmla="*/ 240 h 471"/>
              <a:gd name="T68" fmla="*/ 124 w 461"/>
              <a:gd name="T69" fmla="*/ 213 h 471"/>
              <a:gd name="T70" fmla="*/ 106 w 461"/>
              <a:gd name="T71" fmla="*/ 168 h 471"/>
              <a:gd name="T72" fmla="*/ 124 w 461"/>
              <a:gd name="T73" fmla="*/ 115 h 471"/>
              <a:gd name="T74" fmla="*/ 168 w 461"/>
              <a:gd name="T75" fmla="*/ 89 h 471"/>
              <a:gd name="T76" fmla="*/ 231 w 461"/>
              <a:gd name="T77" fmla="*/ 80 h 471"/>
              <a:gd name="T78" fmla="*/ 284 w 461"/>
              <a:gd name="T79" fmla="*/ 89 h 471"/>
              <a:gd name="T80" fmla="*/ 319 w 461"/>
              <a:gd name="T81" fmla="*/ 107 h 471"/>
              <a:gd name="T82" fmla="*/ 337 w 461"/>
              <a:gd name="T83" fmla="*/ 133 h 471"/>
              <a:gd name="T84" fmla="*/ 346 w 461"/>
              <a:gd name="T85" fmla="*/ 151 h 471"/>
              <a:gd name="T86" fmla="*/ 337 w 461"/>
              <a:gd name="T87" fmla="*/ 177 h 471"/>
              <a:gd name="T88" fmla="*/ 310 w 461"/>
              <a:gd name="T89" fmla="*/ 186 h 471"/>
              <a:gd name="T90" fmla="*/ 292 w 461"/>
              <a:gd name="T91" fmla="*/ 177 h 471"/>
              <a:gd name="T92" fmla="*/ 284 w 461"/>
              <a:gd name="T93" fmla="*/ 160 h 471"/>
              <a:gd name="T94" fmla="*/ 265 w 461"/>
              <a:gd name="T95" fmla="*/ 133 h 471"/>
              <a:gd name="T96" fmla="*/ 231 w 461"/>
              <a:gd name="T97" fmla="*/ 124 h 471"/>
              <a:gd name="T98" fmla="*/ 186 w 461"/>
              <a:gd name="T99" fmla="*/ 142 h 471"/>
              <a:gd name="T100" fmla="*/ 177 w 461"/>
              <a:gd name="T101" fmla="*/ 160 h 471"/>
              <a:gd name="T102" fmla="*/ 177 w 461"/>
              <a:gd name="T103" fmla="*/ 168 h 471"/>
              <a:gd name="T104" fmla="*/ 194 w 461"/>
              <a:gd name="T105" fmla="*/ 186 h 471"/>
              <a:gd name="T106" fmla="*/ 212 w 461"/>
              <a:gd name="T107" fmla="*/ 186 h 471"/>
              <a:gd name="T108" fmla="*/ 239 w 461"/>
              <a:gd name="T109" fmla="*/ 196 h 471"/>
              <a:gd name="T110" fmla="*/ 292 w 461"/>
              <a:gd name="T111" fmla="*/ 213 h 471"/>
              <a:gd name="T112" fmla="*/ 328 w 461"/>
              <a:gd name="T113" fmla="*/ 231 h 471"/>
              <a:gd name="T114" fmla="*/ 354 w 461"/>
              <a:gd name="T115" fmla="*/ 257 h 471"/>
              <a:gd name="T116" fmla="*/ 363 w 461"/>
              <a:gd name="T117" fmla="*/ 293 h 471"/>
              <a:gd name="T118" fmla="*/ 346 w 461"/>
              <a:gd name="T119" fmla="*/ 34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1" h="471">
                <a:moveTo>
                  <a:pt x="443" y="284"/>
                </a:moveTo>
                <a:lnTo>
                  <a:pt x="443" y="284"/>
                </a:lnTo>
                <a:cubicBezTo>
                  <a:pt x="452" y="266"/>
                  <a:pt x="452" y="257"/>
                  <a:pt x="452" y="240"/>
                </a:cubicBezTo>
                <a:cubicBezTo>
                  <a:pt x="452" y="115"/>
                  <a:pt x="354" y="9"/>
                  <a:pt x="231" y="9"/>
                </a:cubicBezTo>
                <a:cubicBezTo>
                  <a:pt x="221" y="9"/>
                  <a:pt x="203" y="18"/>
                  <a:pt x="194" y="18"/>
                </a:cubicBezTo>
                <a:cubicBezTo>
                  <a:pt x="177" y="0"/>
                  <a:pt x="150" y="0"/>
                  <a:pt x="124" y="0"/>
                </a:cubicBezTo>
                <a:cubicBezTo>
                  <a:pt x="62" y="0"/>
                  <a:pt x="0" y="54"/>
                  <a:pt x="0" y="124"/>
                </a:cubicBezTo>
                <a:cubicBezTo>
                  <a:pt x="0" y="151"/>
                  <a:pt x="9" y="168"/>
                  <a:pt x="18" y="196"/>
                </a:cubicBezTo>
                <a:cubicBezTo>
                  <a:pt x="18" y="204"/>
                  <a:pt x="18" y="221"/>
                  <a:pt x="18" y="240"/>
                </a:cubicBezTo>
                <a:cubicBezTo>
                  <a:pt x="18" y="364"/>
                  <a:pt x="115" y="461"/>
                  <a:pt x="231" y="461"/>
                </a:cubicBezTo>
                <a:cubicBezTo>
                  <a:pt x="248" y="461"/>
                  <a:pt x="256" y="461"/>
                  <a:pt x="275" y="461"/>
                </a:cubicBezTo>
                <a:cubicBezTo>
                  <a:pt x="292" y="470"/>
                  <a:pt x="310" y="470"/>
                  <a:pt x="328" y="470"/>
                </a:cubicBezTo>
                <a:cubicBezTo>
                  <a:pt x="399" y="470"/>
                  <a:pt x="460" y="417"/>
                  <a:pt x="460" y="346"/>
                </a:cubicBezTo>
                <a:cubicBezTo>
                  <a:pt x="460" y="319"/>
                  <a:pt x="452" y="302"/>
                  <a:pt x="443" y="284"/>
                </a:cubicBezTo>
                <a:close/>
                <a:moveTo>
                  <a:pt x="346" y="346"/>
                </a:moveTo>
                <a:lnTo>
                  <a:pt x="346" y="346"/>
                </a:lnTo>
                <a:cubicBezTo>
                  <a:pt x="337" y="355"/>
                  <a:pt x="319" y="372"/>
                  <a:pt x="301" y="381"/>
                </a:cubicBezTo>
                <a:cubicBezTo>
                  <a:pt x="284" y="390"/>
                  <a:pt x="256" y="390"/>
                  <a:pt x="231" y="390"/>
                </a:cubicBezTo>
                <a:cubicBezTo>
                  <a:pt x="203" y="390"/>
                  <a:pt x="177" y="381"/>
                  <a:pt x="150" y="372"/>
                </a:cubicBezTo>
                <a:cubicBezTo>
                  <a:pt x="141" y="364"/>
                  <a:pt x="124" y="355"/>
                  <a:pt x="115" y="337"/>
                </a:cubicBezTo>
                <a:cubicBezTo>
                  <a:pt x="106" y="328"/>
                  <a:pt x="106" y="311"/>
                  <a:pt x="106" y="302"/>
                </a:cubicBezTo>
                <a:cubicBezTo>
                  <a:pt x="106" y="293"/>
                  <a:pt x="106" y="284"/>
                  <a:pt x="115" y="284"/>
                </a:cubicBezTo>
                <a:cubicBezTo>
                  <a:pt x="115" y="275"/>
                  <a:pt x="124" y="275"/>
                  <a:pt x="133" y="275"/>
                </a:cubicBezTo>
                <a:cubicBezTo>
                  <a:pt x="141" y="275"/>
                  <a:pt x="150" y="275"/>
                  <a:pt x="150" y="275"/>
                </a:cubicBezTo>
                <a:cubicBezTo>
                  <a:pt x="159" y="284"/>
                  <a:pt x="168" y="293"/>
                  <a:pt x="168" y="293"/>
                </a:cubicBezTo>
                <a:cubicBezTo>
                  <a:pt x="168" y="311"/>
                  <a:pt x="177" y="311"/>
                  <a:pt x="177" y="319"/>
                </a:cubicBezTo>
                <a:cubicBezTo>
                  <a:pt x="186" y="328"/>
                  <a:pt x="194" y="328"/>
                  <a:pt x="194" y="337"/>
                </a:cubicBezTo>
                <a:cubicBezTo>
                  <a:pt x="203" y="337"/>
                  <a:pt x="212" y="337"/>
                  <a:pt x="231" y="337"/>
                </a:cubicBezTo>
                <a:cubicBezTo>
                  <a:pt x="248" y="337"/>
                  <a:pt x="265" y="337"/>
                  <a:pt x="275" y="328"/>
                </a:cubicBezTo>
                <a:cubicBezTo>
                  <a:pt x="284" y="319"/>
                  <a:pt x="292" y="311"/>
                  <a:pt x="292" y="302"/>
                </a:cubicBezTo>
                <a:cubicBezTo>
                  <a:pt x="292" y="293"/>
                  <a:pt x="284" y="284"/>
                  <a:pt x="284" y="275"/>
                </a:cubicBezTo>
                <a:cubicBezTo>
                  <a:pt x="275" y="275"/>
                  <a:pt x="265" y="266"/>
                  <a:pt x="256" y="266"/>
                </a:cubicBezTo>
                <a:cubicBezTo>
                  <a:pt x="248" y="266"/>
                  <a:pt x="239" y="257"/>
                  <a:pt x="221" y="257"/>
                </a:cubicBezTo>
                <a:cubicBezTo>
                  <a:pt x="194" y="249"/>
                  <a:pt x="177" y="249"/>
                  <a:pt x="159" y="240"/>
                </a:cubicBezTo>
                <a:cubicBezTo>
                  <a:pt x="141" y="231"/>
                  <a:pt x="133" y="221"/>
                  <a:pt x="124" y="213"/>
                </a:cubicBezTo>
                <a:cubicBezTo>
                  <a:pt x="115" y="196"/>
                  <a:pt x="106" y="186"/>
                  <a:pt x="106" y="168"/>
                </a:cubicBezTo>
                <a:cubicBezTo>
                  <a:pt x="106" y="151"/>
                  <a:pt x="115" y="133"/>
                  <a:pt x="124" y="115"/>
                </a:cubicBezTo>
                <a:cubicBezTo>
                  <a:pt x="133" y="107"/>
                  <a:pt x="150" y="98"/>
                  <a:pt x="168" y="89"/>
                </a:cubicBezTo>
                <a:cubicBezTo>
                  <a:pt x="186" y="80"/>
                  <a:pt x="203" y="80"/>
                  <a:pt x="231" y="80"/>
                </a:cubicBezTo>
                <a:cubicBezTo>
                  <a:pt x="248" y="80"/>
                  <a:pt x="265" y="80"/>
                  <a:pt x="284" y="89"/>
                </a:cubicBezTo>
                <a:cubicBezTo>
                  <a:pt x="292" y="89"/>
                  <a:pt x="310" y="98"/>
                  <a:pt x="319" y="107"/>
                </a:cubicBezTo>
                <a:cubicBezTo>
                  <a:pt x="328" y="115"/>
                  <a:pt x="337" y="124"/>
                  <a:pt x="337" y="133"/>
                </a:cubicBezTo>
                <a:cubicBezTo>
                  <a:pt x="346" y="142"/>
                  <a:pt x="346" y="142"/>
                  <a:pt x="346" y="151"/>
                </a:cubicBezTo>
                <a:cubicBezTo>
                  <a:pt x="346" y="160"/>
                  <a:pt x="346" y="168"/>
                  <a:pt x="337" y="177"/>
                </a:cubicBezTo>
                <a:cubicBezTo>
                  <a:pt x="328" y="186"/>
                  <a:pt x="319" y="186"/>
                  <a:pt x="310" y="186"/>
                </a:cubicBezTo>
                <a:cubicBezTo>
                  <a:pt x="310" y="186"/>
                  <a:pt x="301" y="186"/>
                  <a:pt x="292" y="177"/>
                </a:cubicBezTo>
                <a:cubicBezTo>
                  <a:pt x="292" y="177"/>
                  <a:pt x="284" y="168"/>
                  <a:pt x="284" y="160"/>
                </a:cubicBezTo>
                <a:cubicBezTo>
                  <a:pt x="275" y="151"/>
                  <a:pt x="275" y="142"/>
                  <a:pt x="265" y="133"/>
                </a:cubicBezTo>
                <a:cubicBezTo>
                  <a:pt x="256" y="133"/>
                  <a:pt x="239" y="124"/>
                  <a:pt x="231" y="124"/>
                </a:cubicBezTo>
                <a:cubicBezTo>
                  <a:pt x="212" y="124"/>
                  <a:pt x="194" y="133"/>
                  <a:pt x="186" y="142"/>
                </a:cubicBezTo>
                <a:cubicBezTo>
                  <a:pt x="177" y="142"/>
                  <a:pt x="177" y="151"/>
                  <a:pt x="177" y="160"/>
                </a:cubicBezTo>
                <a:cubicBezTo>
                  <a:pt x="177" y="168"/>
                  <a:pt x="177" y="168"/>
                  <a:pt x="177" y="168"/>
                </a:cubicBezTo>
                <a:cubicBezTo>
                  <a:pt x="186" y="177"/>
                  <a:pt x="186" y="177"/>
                  <a:pt x="194" y="186"/>
                </a:cubicBezTo>
                <a:cubicBezTo>
                  <a:pt x="194" y="186"/>
                  <a:pt x="203" y="186"/>
                  <a:pt x="212" y="186"/>
                </a:cubicBezTo>
                <a:cubicBezTo>
                  <a:pt x="212" y="196"/>
                  <a:pt x="231" y="196"/>
                  <a:pt x="239" y="196"/>
                </a:cubicBezTo>
                <a:cubicBezTo>
                  <a:pt x="256" y="204"/>
                  <a:pt x="275" y="204"/>
                  <a:pt x="292" y="213"/>
                </a:cubicBezTo>
                <a:cubicBezTo>
                  <a:pt x="301" y="213"/>
                  <a:pt x="319" y="221"/>
                  <a:pt x="328" y="231"/>
                </a:cubicBezTo>
                <a:cubicBezTo>
                  <a:pt x="337" y="231"/>
                  <a:pt x="346" y="240"/>
                  <a:pt x="354" y="257"/>
                </a:cubicBezTo>
                <a:cubicBezTo>
                  <a:pt x="354" y="266"/>
                  <a:pt x="363" y="275"/>
                  <a:pt x="363" y="293"/>
                </a:cubicBezTo>
                <a:cubicBezTo>
                  <a:pt x="363" y="311"/>
                  <a:pt x="354" y="328"/>
                  <a:pt x="346" y="346"/>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85" name="Freeform 64"/>
          <p:cNvSpPr>
            <a:spLocks noChangeArrowheads="1"/>
          </p:cNvSpPr>
          <p:nvPr/>
        </p:nvSpPr>
        <p:spPr bwMode="auto">
          <a:xfrm>
            <a:off x="14754225" y="7243763"/>
            <a:ext cx="668338" cy="655637"/>
          </a:xfrm>
          <a:custGeom>
            <a:avLst/>
            <a:gdLst>
              <a:gd name="T0" fmla="*/ 124 w 461"/>
              <a:gd name="T1" fmla="*/ 27 h 453"/>
              <a:gd name="T2" fmla="*/ 124 w 461"/>
              <a:gd name="T3" fmla="*/ 27 h 453"/>
              <a:gd name="T4" fmla="*/ 0 w 461"/>
              <a:gd name="T5" fmla="*/ 222 h 453"/>
              <a:gd name="T6" fmla="*/ 9 w 461"/>
              <a:gd name="T7" fmla="*/ 275 h 453"/>
              <a:gd name="T8" fmla="*/ 204 w 461"/>
              <a:gd name="T9" fmla="*/ 98 h 453"/>
              <a:gd name="T10" fmla="*/ 124 w 461"/>
              <a:gd name="T11" fmla="*/ 27 h 453"/>
              <a:gd name="T12" fmla="*/ 328 w 461"/>
              <a:gd name="T13" fmla="*/ 18 h 453"/>
              <a:gd name="T14" fmla="*/ 328 w 461"/>
              <a:gd name="T15" fmla="*/ 18 h 453"/>
              <a:gd name="T16" fmla="*/ 231 w 461"/>
              <a:gd name="T17" fmla="*/ 0 h 453"/>
              <a:gd name="T18" fmla="*/ 160 w 461"/>
              <a:gd name="T19" fmla="*/ 9 h 453"/>
              <a:gd name="T20" fmla="*/ 328 w 461"/>
              <a:gd name="T21" fmla="*/ 159 h 453"/>
              <a:gd name="T22" fmla="*/ 328 w 461"/>
              <a:gd name="T23" fmla="*/ 18 h 453"/>
              <a:gd name="T24" fmla="*/ 363 w 461"/>
              <a:gd name="T25" fmla="*/ 36 h 453"/>
              <a:gd name="T26" fmla="*/ 363 w 461"/>
              <a:gd name="T27" fmla="*/ 36 h 453"/>
              <a:gd name="T28" fmla="*/ 363 w 461"/>
              <a:gd name="T29" fmla="*/ 302 h 453"/>
              <a:gd name="T30" fmla="*/ 443 w 461"/>
              <a:gd name="T31" fmla="*/ 302 h 453"/>
              <a:gd name="T32" fmla="*/ 460 w 461"/>
              <a:gd name="T33" fmla="*/ 222 h 453"/>
              <a:gd name="T34" fmla="*/ 363 w 461"/>
              <a:gd name="T35" fmla="*/ 36 h 453"/>
              <a:gd name="T36" fmla="*/ 18 w 461"/>
              <a:gd name="T37" fmla="*/ 310 h 453"/>
              <a:gd name="T38" fmla="*/ 18 w 461"/>
              <a:gd name="T39" fmla="*/ 310 h 453"/>
              <a:gd name="T40" fmla="*/ 106 w 461"/>
              <a:gd name="T41" fmla="*/ 417 h 453"/>
              <a:gd name="T42" fmla="*/ 106 w 461"/>
              <a:gd name="T43" fmla="*/ 231 h 453"/>
              <a:gd name="T44" fmla="*/ 53 w 461"/>
              <a:gd name="T45" fmla="*/ 284 h 453"/>
              <a:gd name="T46" fmla="*/ 18 w 461"/>
              <a:gd name="T47" fmla="*/ 310 h 453"/>
              <a:gd name="T48" fmla="*/ 133 w 461"/>
              <a:gd name="T49" fmla="*/ 434 h 453"/>
              <a:gd name="T50" fmla="*/ 133 w 461"/>
              <a:gd name="T51" fmla="*/ 434 h 453"/>
              <a:gd name="T52" fmla="*/ 213 w 461"/>
              <a:gd name="T53" fmla="*/ 452 h 453"/>
              <a:gd name="T54" fmla="*/ 248 w 461"/>
              <a:gd name="T55" fmla="*/ 452 h 453"/>
              <a:gd name="T56" fmla="*/ 434 w 461"/>
              <a:gd name="T57" fmla="*/ 337 h 453"/>
              <a:gd name="T58" fmla="*/ 133 w 461"/>
              <a:gd name="T59" fmla="*/ 337 h 453"/>
              <a:gd name="T60" fmla="*/ 133 w 461"/>
              <a:gd name="T61" fmla="*/ 434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61" h="453">
                <a:moveTo>
                  <a:pt x="124" y="27"/>
                </a:moveTo>
                <a:lnTo>
                  <a:pt x="124" y="27"/>
                </a:lnTo>
                <a:cubicBezTo>
                  <a:pt x="53" y="62"/>
                  <a:pt x="0" y="142"/>
                  <a:pt x="0" y="222"/>
                </a:cubicBezTo>
                <a:cubicBezTo>
                  <a:pt x="0" y="240"/>
                  <a:pt x="0" y="257"/>
                  <a:pt x="9" y="275"/>
                </a:cubicBezTo>
                <a:cubicBezTo>
                  <a:pt x="204" y="98"/>
                  <a:pt x="204" y="98"/>
                  <a:pt x="204" y="98"/>
                </a:cubicBezTo>
                <a:cubicBezTo>
                  <a:pt x="186" y="71"/>
                  <a:pt x="124" y="27"/>
                  <a:pt x="124" y="27"/>
                </a:cubicBezTo>
                <a:close/>
                <a:moveTo>
                  <a:pt x="328" y="18"/>
                </a:moveTo>
                <a:lnTo>
                  <a:pt x="328" y="18"/>
                </a:lnTo>
                <a:cubicBezTo>
                  <a:pt x="293" y="0"/>
                  <a:pt x="266" y="0"/>
                  <a:pt x="231" y="0"/>
                </a:cubicBezTo>
                <a:cubicBezTo>
                  <a:pt x="204" y="0"/>
                  <a:pt x="186" y="0"/>
                  <a:pt x="160" y="9"/>
                </a:cubicBezTo>
                <a:cubicBezTo>
                  <a:pt x="328" y="159"/>
                  <a:pt x="328" y="159"/>
                  <a:pt x="328" y="159"/>
                </a:cubicBezTo>
                <a:lnTo>
                  <a:pt x="328" y="18"/>
                </a:lnTo>
                <a:close/>
                <a:moveTo>
                  <a:pt x="363" y="36"/>
                </a:moveTo>
                <a:lnTo>
                  <a:pt x="363" y="36"/>
                </a:lnTo>
                <a:cubicBezTo>
                  <a:pt x="363" y="302"/>
                  <a:pt x="363" y="302"/>
                  <a:pt x="363" y="302"/>
                </a:cubicBezTo>
                <a:cubicBezTo>
                  <a:pt x="443" y="302"/>
                  <a:pt x="443" y="302"/>
                  <a:pt x="443" y="302"/>
                </a:cubicBezTo>
                <a:cubicBezTo>
                  <a:pt x="452" y="275"/>
                  <a:pt x="460" y="248"/>
                  <a:pt x="460" y="222"/>
                </a:cubicBezTo>
                <a:cubicBezTo>
                  <a:pt x="460" y="151"/>
                  <a:pt x="416" y="80"/>
                  <a:pt x="363" y="36"/>
                </a:cubicBezTo>
                <a:close/>
                <a:moveTo>
                  <a:pt x="18" y="310"/>
                </a:moveTo>
                <a:lnTo>
                  <a:pt x="18" y="310"/>
                </a:lnTo>
                <a:cubicBezTo>
                  <a:pt x="35" y="355"/>
                  <a:pt x="62" y="390"/>
                  <a:pt x="106" y="417"/>
                </a:cubicBezTo>
                <a:cubicBezTo>
                  <a:pt x="106" y="231"/>
                  <a:pt x="106" y="231"/>
                  <a:pt x="106" y="231"/>
                </a:cubicBezTo>
                <a:cubicBezTo>
                  <a:pt x="53" y="284"/>
                  <a:pt x="53" y="284"/>
                  <a:pt x="53" y="284"/>
                </a:cubicBezTo>
                <a:cubicBezTo>
                  <a:pt x="35" y="293"/>
                  <a:pt x="18" y="310"/>
                  <a:pt x="18" y="310"/>
                </a:cubicBezTo>
                <a:close/>
                <a:moveTo>
                  <a:pt x="133" y="434"/>
                </a:moveTo>
                <a:lnTo>
                  <a:pt x="133" y="434"/>
                </a:lnTo>
                <a:cubicBezTo>
                  <a:pt x="160" y="443"/>
                  <a:pt x="186" y="452"/>
                  <a:pt x="213" y="452"/>
                </a:cubicBezTo>
                <a:cubicBezTo>
                  <a:pt x="248" y="452"/>
                  <a:pt x="248" y="452"/>
                  <a:pt x="248" y="452"/>
                </a:cubicBezTo>
                <a:cubicBezTo>
                  <a:pt x="328" y="443"/>
                  <a:pt x="390" y="399"/>
                  <a:pt x="434" y="337"/>
                </a:cubicBezTo>
                <a:cubicBezTo>
                  <a:pt x="133" y="337"/>
                  <a:pt x="133" y="337"/>
                  <a:pt x="133" y="337"/>
                </a:cubicBezTo>
                <a:lnTo>
                  <a:pt x="133" y="434"/>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86" name="Freeform 65"/>
          <p:cNvSpPr>
            <a:spLocks noChangeArrowheads="1"/>
          </p:cNvSpPr>
          <p:nvPr/>
        </p:nvSpPr>
        <p:spPr bwMode="auto">
          <a:xfrm>
            <a:off x="13293725" y="5935663"/>
            <a:ext cx="719138" cy="401637"/>
          </a:xfrm>
          <a:custGeom>
            <a:avLst/>
            <a:gdLst>
              <a:gd name="T0" fmla="*/ 195 w 497"/>
              <a:gd name="T1" fmla="*/ 205 h 276"/>
              <a:gd name="T2" fmla="*/ 195 w 497"/>
              <a:gd name="T3" fmla="*/ 205 h 276"/>
              <a:gd name="T4" fmla="*/ 133 w 497"/>
              <a:gd name="T5" fmla="*/ 230 h 276"/>
              <a:gd name="T6" fmla="*/ 53 w 497"/>
              <a:gd name="T7" fmla="*/ 142 h 276"/>
              <a:gd name="T8" fmla="*/ 133 w 497"/>
              <a:gd name="T9" fmla="*/ 45 h 276"/>
              <a:gd name="T10" fmla="*/ 212 w 497"/>
              <a:gd name="T11" fmla="*/ 115 h 276"/>
              <a:gd name="T12" fmla="*/ 230 w 497"/>
              <a:gd name="T13" fmla="*/ 177 h 276"/>
              <a:gd name="T14" fmla="*/ 381 w 497"/>
              <a:gd name="T15" fmla="*/ 275 h 276"/>
              <a:gd name="T16" fmla="*/ 496 w 497"/>
              <a:gd name="T17" fmla="*/ 195 h 276"/>
              <a:gd name="T18" fmla="*/ 425 w 497"/>
              <a:gd name="T19" fmla="*/ 115 h 276"/>
              <a:gd name="T20" fmla="*/ 381 w 497"/>
              <a:gd name="T21" fmla="*/ 107 h 276"/>
              <a:gd name="T22" fmla="*/ 354 w 497"/>
              <a:gd name="T23" fmla="*/ 71 h 276"/>
              <a:gd name="T24" fmla="*/ 390 w 497"/>
              <a:gd name="T25" fmla="*/ 45 h 276"/>
              <a:gd name="T26" fmla="*/ 434 w 497"/>
              <a:gd name="T27" fmla="*/ 80 h 276"/>
              <a:gd name="T28" fmla="*/ 496 w 497"/>
              <a:gd name="T29" fmla="*/ 71 h 276"/>
              <a:gd name="T30" fmla="*/ 399 w 497"/>
              <a:gd name="T31" fmla="*/ 0 h 276"/>
              <a:gd name="T32" fmla="*/ 293 w 497"/>
              <a:gd name="T33" fmla="*/ 80 h 276"/>
              <a:gd name="T34" fmla="*/ 363 w 497"/>
              <a:gd name="T35" fmla="*/ 151 h 276"/>
              <a:gd name="T36" fmla="*/ 399 w 497"/>
              <a:gd name="T37" fmla="*/ 160 h 276"/>
              <a:gd name="T38" fmla="*/ 434 w 497"/>
              <a:gd name="T39" fmla="*/ 195 h 276"/>
              <a:gd name="T40" fmla="*/ 381 w 497"/>
              <a:gd name="T41" fmla="*/ 230 h 276"/>
              <a:gd name="T42" fmla="*/ 284 w 497"/>
              <a:gd name="T43" fmla="*/ 160 h 276"/>
              <a:gd name="T44" fmla="*/ 256 w 497"/>
              <a:gd name="T45" fmla="*/ 98 h 276"/>
              <a:gd name="T46" fmla="*/ 133 w 497"/>
              <a:gd name="T47" fmla="*/ 0 h 276"/>
              <a:gd name="T48" fmla="*/ 0 w 497"/>
              <a:gd name="T49" fmla="*/ 142 h 276"/>
              <a:gd name="T50" fmla="*/ 133 w 497"/>
              <a:gd name="T51" fmla="*/ 275 h 276"/>
              <a:gd name="T52" fmla="*/ 212 w 497"/>
              <a:gd name="T53" fmla="*/ 249 h 276"/>
              <a:gd name="T54" fmla="*/ 195 w 497"/>
              <a:gd name="T55" fmla="*/ 205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97" h="276">
                <a:moveTo>
                  <a:pt x="195" y="205"/>
                </a:moveTo>
                <a:lnTo>
                  <a:pt x="195" y="205"/>
                </a:lnTo>
                <a:cubicBezTo>
                  <a:pt x="186" y="213"/>
                  <a:pt x="168" y="230"/>
                  <a:pt x="133" y="230"/>
                </a:cubicBezTo>
                <a:cubicBezTo>
                  <a:pt x="89" y="230"/>
                  <a:pt x="53" y="195"/>
                  <a:pt x="53" y="142"/>
                </a:cubicBezTo>
                <a:cubicBezTo>
                  <a:pt x="53" y="71"/>
                  <a:pt x="97" y="45"/>
                  <a:pt x="133" y="45"/>
                </a:cubicBezTo>
                <a:cubicBezTo>
                  <a:pt x="186" y="45"/>
                  <a:pt x="195" y="80"/>
                  <a:pt x="212" y="115"/>
                </a:cubicBezTo>
                <a:cubicBezTo>
                  <a:pt x="230" y="177"/>
                  <a:pt x="230" y="177"/>
                  <a:pt x="230" y="177"/>
                </a:cubicBezTo>
                <a:cubicBezTo>
                  <a:pt x="248" y="230"/>
                  <a:pt x="284" y="275"/>
                  <a:pt x="381" y="275"/>
                </a:cubicBezTo>
                <a:cubicBezTo>
                  <a:pt x="452" y="275"/>
                  <a:pt x="496" y="258"/>
                  <a:pt x="496" y="195"/>
                </a:cubicBezTo>
                <a:cubicBezTo>
                  <a:pt x="496" y="151"/>
                  <a:pt x="469" y="124"/>
                  <a:pt x="425" y="115"/>
                </a:cubicBezTo>
                <a:cubicBezTo>
                  <a:pt x="381" y="107"/>
                  <a:pt x="381" y="107"/>
                  <a:pt x="381" y="107"/>
                </a:cubicBezTo>
                <a:cubicBezTo>
                  <a:pt x="363" y="98"/>
                  <a:pt x="354" y="89"/>
                  <a:pt x="354" y="71"/>
                </a:cubicBezTo>
                <a:cubicBezTo>
                  <a:pt x="354" y="53"/>
                  <a:pt x="363" y="45"/>
                  <a:pt x="390" y="45"/>
                </a:cubicBezTo>
                <a:cubicBezTo>
                  <a:pt x="416" y="45"/>
                  <a:pt x="434" y="53"/>
                  <a:pt x="434" y="80"/>
                </a:cubicBezTo>
                <a:cubicBezTo>
                  <a:pt x="496" y="71"/>
                  <a:pt x="496" y="71"/>
                  <a:pt x="496" y="71"/>
                </a:cubicBezTo>
                <a:cubicBezTo>
                  <a:pt x="487" y="18"/>
                  <a:pt x="452" y="0"/>
                  <a:pt x="399" y="0"/>
                </a:cubicBezTo>
                <a:cubicBezTo>
                  <a:pt x="346" y="0"/>
                  <a:pt x="293" y="18"/>
                  <a:pt x="293" y="80"/>
                </a:cubicBezTo>
                <a:cubicBezTo>
                  <a:pt x="293" y="115"/>
                  <a:pt x="309" y="142"/>
                  <a:pt x="363" y="151"/>
                </a:cubicBezTo>
                <a:cubicBezTo>
                  <a:pt x="399" y="160"/>
                  <a:pt x="399" y="160"/>
                  <a:pt x="399" y="160"/>
                </a:cubicBezTo>
                <a:cubicBezTo>
                  <a:pt x="425" y="169"/>
                  <a:pt x="434" y="186"/>
                  <a:pt x="434" y="195"/>
                </a:cubicBezTo>
                <a:cubicBezTo>
                  <a:pt x="434" y="222"/>
                  <a:pt x="416" y="230"/>
                  <a:pt x="381" y="230"/>
                </a:cubicBezTo>
                <a:cubicBezTo>
                  <a:pt x="319" y="230"/>
                  <a:pt x="293" y="195"/>
                  <a:pt x="284" y="160"/>
                </a:cubicBezTo>
                <a:cubicBezTo>
                  <a:pt x="256" y="98"/>
                  <a:pt x="256" y="98"/>
                  <a:pt x="256" y="98"/>
                </a:cubicBezTo>
                <a:cubicBezTo>
                  <a:pt x="239" y="27"/>
                  <a:pt x="212" y="0"/>
                  <a:pt x="133" y="0"/>
                </a:cubicBezTo>
                <a:cubicBezTo>
                  <a:pt x="62" y="0"/>
                  <a:pt x="0" y="53"/>
                  <a:pt x="0" y="142"/>
                </a:cubicBezTo>
                <a:cubicBezTo>
                  <a:pt x="0" y="230"/>
                  <a:pt x="62" y="275"/>
                  <a:pt x="133" y="275"/>
                </a:cubicBezTo>
                <a:cubicBezTo>
                  <a:pt x="177" y="275"/>
                  <a:pt x="203" y="258"/>
                  <a:pt x="212" y="249"/>
                </a:cubicBezTo>
                <a:lnTo>
                  <a:pt x="195" y="205"/>
                </a:ln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87" name="Freeform 66"/>
          <p:cNvSpPr>
            <a:spLocks noChangeArrowheads="1"/>
          </p:cNvSpPr>
          <p:nvPr/>
        </p:nvSpPr>
        <p:spPr bwMode="auto">
          <a:xfrm>
            <a:off x="14741525" y="5795963"/>
            <a:ext cx="693738" cy="681037"/>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302 w 479"/>
              <a:gd name="T13" fmla="*/ 303 h 471"/>
              <a:gd name="T14" fmla="*/ 302 w 479"/>
              <a:gd name="T15" fmla="*/ 303 h 471"/>
              <a:gd name="T16" fmla="*/ 230 w 479"/>
              <a:gd name="T17" fmla="*/ 258 h 471"/>
              <a:gd name="T18" fmla="*/ 222 w 479"/>
              <a:gd name="T19" fmla="*/ 222 h 471"/>
              <a:gd name="T20" fmla="*/ 186 w 479"/>
              <a:gd name="T21" fmla="*/ 187 h 471"/>
              <a:gd name="T22" fmla="*/ 142 w 479"/>
              <a:gd name="T23" fmla="*/ 240 h 471"/>
              <a:gd name="T24" fmla="*/ 177 w 479"/>
              <a:gd name="T25" fmla="*/ 284 h 471"/>
              <a:gd name="T26" fmla="*/ 213 w 479"/>
              <a:gd name="T27" fmla="*/ 267 h 471"/>
              <a:gd name="T28" fmla="*/ 222 w 479"/>
              <a:gd name="T29" fmla="*/ 293 h 471"/>
              <a:gd name="T30" fmla="*/ 177 w 479"/>
              <a:gd name="T31" fmla="*/ 303 h 471"/>
              <a:gd name="T32" fmla="*/ 115 w 479"/>
              <a:gd name="T33" fmla="*/ 240 h 471"/>
              <a:gd name="T34" fmla="*/ 177 w 479"/>
              <a:gd name="T35" fmla="*/ 160 h 471"/>
              <a:gd name="T36" fmla="*/ 249 w 479"/>
              <a:gd name="T37" fmla="*/ 213 h 471"/>
              <a:gd name="T38" fmla="*/ 257 w 479"/>
              <a:gd name="T39" fmla="*/ 249 h 471"/>
              <a:gd name="T40" fmla="*/ 310 w 479"/>
              <a:gd name="T41" fmla="*/ 284 h 471"/>
              <a:gd name="T42" fmla="*/ 337 w 479"/>
              <a:gd name="T43" fmla="*/ 267 h 471"/>
              <a:gd name="T44" fmla="*/ 319 w 479"/>
              <a:gd name="T45" fmla="*/ 249 h 471"/>
              <a:gd name="T46" fmla="*/ 293 w 479"/>
              <a:gd name="T47" fmla="*/ 240 h 471"/>
              <a:gd name="T48" fmla="*/ 266 w 479"/>
              <a:gd name="T49" fmla="*/ 205 h 471"/>
              <a:gd name="T50" fmla="*/ 319 w 479"/>
              <a:gd name="T51" fmla="*/ 160 h 471"/>
              <a:gd name="T52" fmla="*/ 363 w 479"/>
              <a:gd name="T53" fmla="*/ 205 h 471"/>
              <a:gd name="T54" fmla="*/ 337 w 479"/>
              <a:gd name="T55" fmla="*/ 205 h 471"/>
              <a:gd name="T56" fmla="*/ 310 w 479"/>
              <a:gd name="T57" fmla="*/ 187 h 471"/>
              <a:gd name="T58" fmla="*/ 293 w 479"/>
              <a:gd name="T59" fmla="*/ 205 h 471"/>
              <a:gd name="T60" fmla="*/ 310 w 479"/>
              <a:gd name="T61" fmla="*/ 222 h 471"/>
              <a:gd name="T62" fmla="*/ 328 w 479"/>
              <a:gd name="T63" fmla="*/ 222 h 471"/>
              <a:gd name="T64" fmla="*/ 363 w 479"/>
              <a:gd name="T65" fmla="*/ 267 h 471"/>
              <a:gd name="T66" fmla="*/ 302 w 479"/>
              <a:gd name="T67" fmla="*/ 303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9" h="471">
                <a:moveTo>
                  <a:pt x="240" y="0"/>
                </a:moveTo>
                <a:lnTo>
                  <a:pt x="240" y="0"/>
                </a:lnTo>
                <a:cubicBezTo>
                  <a:pt x="106" y="0"/>
                  <a:pt x="0" y="107"/>
                  <a:pt x="0" y="231"/>
                </a:cubicBezTo>
                <a:cubicBezTo>
                  <a:pt x="0" y="364"/>
                  <a:pt x="106" y="470"/>
                  <a:pt x="240" y="470"/>
                </a:cubicBezTo>
                <a:cubicBezTo>
                  <a:pt x="372" y="470"/>
                  <a:pt x="478" y="364"/>
                  <a:pt x="478" y="231"/>
                </a:cubicBezTo>
                <a:cubicBezTo>
                  <a:pt x="478" y="107"/>
                  <a:pt x="372" y="0"/>
                  <a:pt x="240" y="0"/>
                </a:cubicBezTo>
                <a:close/>
                <a:moveTo>
                  <a:pt x="302" y="303"/>
                </a:moveTo>
                <a:lnTo>
                  <a:pt x="302" y="303"/>
                </a:lnTo>
                <a:cubicBezTo>
                  <a:pt x="257" y="303"/>
                  <a:pt x="240" y="284"/>
                  <a:pt x="230" y="258"/>
                </a:cubicBezTo>
                <a:cubicBezTo>
                  <a:pt x="222" y="222"/>
                  <a:pt x="222" y="222"/>
                  <a:pt x="222" y="222"/>
                </a:cubicBezTo>
                <a:cubicBezTo>
                  <a:pt x="213" y="205"/>
                  <a:pt x="204" y="187"/>
                  <a:pt x="186" y="187"/>
                </a:cubicBezTo>
                <a:cubicBezTo>
                  <a:pt x="169" y="187"/>
                  <a:pt x="142" y="205"/>
                  <a:pt x="142" y="240"/>
                </a:cubicBezTo>
                <a:cubicBezTo>
                  <a:pt x="142" y="267"/>
                  <a:pt x="159" y="284"/>
                  <a:pt x="177" y="284"/>
                </a:cubicBezTo>
                <a:cubicBezTo>
                  <a:pt x="195" y="284"/>
                  <a:pt x="204" y="275"/>
                  <a:pt x="213" y="267"/>
                </a:cubicBezTo>
                <a:cubicBezTo>
                  <a:pt x="222" y="293"/>
                  <a:pt x="222" y="293"/>
                  <a:pt x="222" y="293"/>
                </a:cubicBezTo>
                <a:cubicBezTo>
                  <a:pt x="213" y="293"/>
                  <a:pt x="204" y="303"/>
                  <a:pt x="177" y="303"/>
                </a:cubicBezTo>
                <a:cubicBezTo>
                  <a:pt x="151" y="303"/>
                  <a:pt x="115" y="284"/>
                  <a:pt x="115" y="240"/>
                </a:cubicBezTo>
                <a:cubicBezTo>
                  <a:pt x="115" y="196"/>
                  <a:pt x="151" y="160"/>
                  <a:pt x="177" y="160"/>
                </a:cubicBezTo>
                <a:cubicBezTo>
                  <a:pt x="222" y="160"/>
                  <a:pt x="230" y="178"/>
                  <a:pt x="249" y="213"/>
                </a:cubicBezTo>
                <a:cubicBezTo>
                  <a:pt x="257" y="249"/>
                  <a:pt x="257" y="249"/>
                  <a:pt x="257" y="249"/>
                </a:cubicBezTo>
                <a:cubicBezTo>
                  <a:pt x="266" y="267"/>
                  <a:pt x="275" y="284"/>
                  <a:pt x="310" y="284"/>
                </a:cubicBezTo>
                <a:cubicBezTo>
                  <a:pt x="328" y="284"/>
                  <a:pt x="337" y="275"/>
                  <a:pt x="337" y="267"/>
                </a:cubicBezTo>
                <a:cubicBezTo>
                  <a:pt x="337" y="258"/>
                  <a:pt x="328" y="249"/>
                  <a:pt x="319" y="249"/>
                </a:cubicBezTo>
                <a:cubicBezTo>
                  <a:pt x="293" y="240"/>
                  <a:pt x="293" y="240"/>
                  <a:pt x="293" y="240"/>
                </a:cubicBezTo>
                <a:cubicBezTo>
                  <a:pt x="275" y="240"/>
                  <a:pt x="266" y="222"/>
                  <a:pt x="266" y="205"/>
                </a:cubicBezTo>
                <a:cubicBezTo>
                  <a:pt x="266" y="178"/>
                  <a:pt x="293" y="160"/>
                  <a:pt x="319" y="160"/>
                </a:cubicBezTo>
                <a:cubicBezTo>
                  <a:pt x="346" y="160"/>
                  <a:pt x="363" y="178"/>
                  <a:pt x="363" y="205"/>
                </a:cubicBezTo>
                <a:cubicBezTo>
                  <a:pt x="337" y="205"/>
                  <a:pt x="337" y="205"/>
                  <a:pt x="337" y="205"/>
                </a:cubicBezTo>
                <a:cubicBezTo>
                  <a:pt x="337" y="196"/>
                  <a:pt x="328" y="187"/>
                  <a:pt x="310" y="187"/>
                </a:cubicBezTo>
                <a:cubicBezTo>
                  <a:pt x="302" y="187"/>
                  <a:pt x="293" y="196"/>
                  <a:pt x="293" y="205"/>
                </a:cubicBezTo>
                <a:cubicBezTo>
                  <a:pt x="293" y="213"/>
                  <a:pt x="293" y="213"/>
                  <a:pt x="310" y="222"/>
                </a:cubicBezTo>
                <a:cubicBezTo>
                  <a:pt x="328" y="222"/>
                  <a:pt x="328" y="222"/>
                  <a:pt x="328" y="222"/>
                </a:cubicBezTo>
                <a:cubicBezTo>
                  <a:pt x="355" y="231"/>
                  <a:pt x="363" y="240"/>
                  <a:pt x="363" y="267"/>
                </a:cubicBezTo>
                <a:cubicBezTo>
                  <a:pt x="363" y="293"/>
                  <a:pt x="337" y="303"/>
                  <a:pt x="302" y="303"/>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88" name="Freeform 67"/>
          <p:cNvSpPr>
            <a:spLocks noChangeArrowheads="1"/>
          </p:cNvSpPr>
          <p:nvPr/>
        </p:nvSpPr>
        <p:spPr bwMode="auto">
          <a:xfrm>
            <a:off x="10420350" y="5859463"/>
            <a:ext cx="719138" cy="554037"/>
          </a:xfrm>
          <a:custGeom>
            <a:avLst/>
            <a:gdLst>
              <a:gd name="T0" fmla="*/ 275 w 497"/>
              <a:gd name="T1" fmla="*/ 142 h 382"/>
              <a:gd name="T2" fmla="*/ 275 w 497"/>
              <a:gd name="T3" fmla="*/ 142 h 382"/>
              <a:gd name="T4" fmla="*/ 310 w 497"/>
              <a:gd name="T5" fmla="*/ 160 h 382"/>
              <a:gd name="T6" fmla="*/ 354 w 497"/>
              <a:gd name="T7" fmla="*/ 142 h 382"/>
              <a:gd name="T8" fmla="*/ 354 w 497"/>
              <a:gd name="T9" fmla="*/ 115 h 382"/>
              <a:gd name="T10" fmla="*/ 248 w 497"/>
              <a:gd name="T11" fmla="*/ 0 h 382"/>
              <a:gd name="T12" fmla="*/ 132 w 497"/>
              <a:gd name="T13" fmla="*/ 115 h 382"/>
              <a:gd name="T14" fmla="*/ 132 w 497"/>
              <a:gd name="T15" fmla="*/ 266 h 382"/>
              <a:gd name="T16" fmla="*/ 107 w 497"/>
              <a:gd name="T17" fmla="*/ 293 h 382"/>
              <a:gd name="T18" fmla="*/ 88 w 497"/>
              <a:gd name="T19" fmla="*/ 266 h 382"/>
              <a:gd name="T20" fmla="*/ 88 w 497"/>
              <a:gd name="T21" fmla="*/ 204 h 382"/>
              <a:gd name="T22" fmla="*/ 0 w 497"/>
              <a:gd name="T23" fmla="*/ 204 h 382"/>
              <a:gd name="T24" fmla="*/ 0 w 497"/>
              <a:gd name="T25" fmla="*/ 266 h 382"/>
              <a:gd name="T26" fmla="*/ 107 w 497"/>
              <a:gd name="T27" fmla="*/ 381 h 382"/>
              <a:gd name="T28" fmla="*/ 222 w 497"/>
              <a:gd name="T29" fmla="*/ 266 h 382"/>
              <a:gd name="T30" fmla="*/ 222 w 497"/>
              <a:gd name="T31" fmla="*/ 115 h 382"/>
              <a:gd name="T32" fmla="*/ 248 w 497"/>
              <a:gd name="T33" fmla="*/ 89 h 382"/>
              <a:gd name="T34" fmla="*/ 275 w 497"/>
              <a:gd name="T35" fmla="*/ 115 h 382"/>
              <a:gd name="T36" fmla="*/ 275 w 497"/>
              <a:gd name="T37" fmla="*/ 142 h 382"/>
              <a:gd name="T38" fmla="*/ 407 w 497"/>
              <a:gd name="T39" fmla="*/ 204 h 382"/>
              <a:gd name="T40" fmla="*/ 407 w 497"/>
              <a:gd name="T41" fmla="*/ 204 h 382"/>
              <a:gd name="T42" fmla="*/ 407 w 497"/>
              <a:gd name="T43" fmla="*/ 266 h 382"/>
              <a:gd name="T44" fmla="*/ 381 w 497"/>
              <a:gd name="T45" fmla="*/ 293 h 382"/>
              <a:gd name="T46" fmla="*/ 354 w 497"/>
              <a:gd name="T47" fmla="*/ 266 h 382"/>
              <a:gd name="T48" fmla="*/ 354 w 497"/>
              <a:gd name="T49" fmla="*/ 204 h 382"/>
              <a:gd name="T50" fmla="*/ 310 w 497"/>
              <a:gd name="T51" fmla="*/ 222 h 382"/>
              <a:gd name="T52" fmla="*/ 275 w 497"/>
              <a:gd name="T53" fmla="*/ 204 h 382"/>
              <a:gd name="T54" fmla="*/ 275 w 497"/>
              <a:gd name="T55" fmla="*/ 266 h 382"/>
              <a:gd name="T56" fmla="*/ 381 w 497"/>
              <a:gd name="T57" fmla="*/ 381 h 382"/>
              <a:gd name="T58" fmla="*/ 496 w 497"/>
              <a:gd name="T59" fmla="*/ 266 h 382"/>
              <a:gd name="T60" fmla="*/ 496 w 497"/>
              <a:gd name="T61" fmla="*/ 204 h 382"/>
              <a:gd name="T62" fmla="*/ 407 w 497"/>
              <a:gd name="T63" fmla="*/ 204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97" h="382">
                <a:moveTo>
                  <a:pt x="275" y="142"/>
                </a:moveTo>
                <a:lnTo>
                  <a:pt x="275" y="142"/>
                </a:lnTo>
                <a:cubicBezTo>
                  <a:pt x="310" y="160"/>
                  <a:pt x="310" y="160"/>
                  <a:pt x="310" y="160"/>
                </a:cubicBezTo>
                <a:cubicBezTo>
                  <a:pt x="354" y="142"/>
                  <a:pt x="354" y="142"/>
                  <a:pt x="354" y="142"/>
                </a:cubicBezTo>
                <a:cubicBezTo>
                  <a:pt x="354" y="115"/>
                  <a:pt x="354" y="115"/>
                  <a:pt x="354" y="115"/>
                </a:cubicBezTo>
                <a:cubicBezTo>
                  <a:pt x="354" y="53"/>
                  <a:pt x="310" y="0"/>
                  <a:pt x="248" y="0"/>
                </a:cubicBezTo>
                <a:cubicBezTo>
                  <a:pt x="186" y="0"/>
                  <a:pt x="132" y="53"/>
                  <a:pt x="132" y="115"/>
                </a:cubicBezTo>
                <a:cubicBezTo>
                  <a:pt x="132" y="266"/>
                  <a:pt x="132" y="266"/>
                  <a:pt x="132" y="266"/>
                </a:cubicBezTo>
                <a:cubicBezTo>
                  <a:pt x="132" y="283"/>
                  <a:pt x="124" y="293"/>
                  <a:pt x="107" y="293"/>
                </a:cubicBezTo>
                <a:cubicBezTo>
                  <a:pt x="97" y="293"/>
                  <a:pt x="88" y="283"/>
                  <a:pt x="88" y="266"/>
                </a:cubicBezTo>
                <a:cubicBezTo>
                  <a:pt x="88" y="204"/>
                  <a:pt x="88" y="204"/>
                  <a:pt x="88" y="204"/>
                </a:cubicBezTo>
                <a:cubicBezTo>
                  <a:pt x="0" y="204"/>
                  <a:pt x="0" y="204"/>
                  <a:pt x="0" y="204"/>
                </a:cubicBezTo>
                <a:cubicBezTo>
                  <a:pt x="0" y="266"/>
                  <a:pt x="0" y="266"/>
                  <a:pt x="0" y="266"/>
                </a:cubicBezTo>
                <a:cubicBezTo>
                  <a:pt x="0" y="328"/>
                  <a:pt x="53" y="381"/>
                  <a:pt x="107" y="381"/>
                </a:cubicBezTo>
                <a:cubicBezTo>
                  <a:pt x="169" y="381"/>
                  <a:pt x="222" y="328"/>
                  <a:pt x="222" y="266"/>
                </a:cubicBezTo>
                <a:cubicBezTo>
                  <a:pt x="222" y="115"/>
                  <a:pt x="222" y="115"/>
                  <a:pt x="222" y="115"/>
                </a:cubicBezTo>
                <a:cubicBezTo>
                  <a:pt x="222" y="98"/>
                  <a:pt x="230" y="89"/>
                  <a:pt x="248" y="89"/>
                </a:cubicBezTo>
                <a:cubicBezTo>
                  <a:pt x="266" y="89"/>
                  <a:pt x="275" y="98"/>
                  <a:pt x="275" y="115"/>
                </a:cubicBezTo>
                <a:lnTo>
                  <a:pt x="275" y="142"/>
                </a:lnTo>
                <a:close/>
                <a:moveTo>
                  <a:pt x="407" y="204"/>
                </a:moveTo>
                <a:lnTo>
                  <a:pt x="407" y="204"/>
                </a:lnTo>
                <a:cubicBezTo>
                  <a:pt x="407" y="266"/>
                  <a:pt x="407" y="266"/>
                  <a:pt x="407" y="266"/>
                </a:cubicBezTo>
                <a:cubicBezTo>
                  <a:pt x="407" y="283"/>
                  <a:pt x="399" y="293"/>
                  <a:pt x="381" y="293"/>
                </a:cubicBezTo>
                <a:cubicBezTo>
                  <a:pt x="372" y="293"/>
                  <a:pt x="354" y="283"/>
                  <a:pt x="354" y="266"/>
                </a:cubicBezTo>
                <a:cubicBezTo>
                  <a:pt x="354" y="204"/>
                  <a:pt x="354" y="204"/>
                  <a:pt x="354" y="204"/>
                </a:cubicBezTo>
                <a:cubicBezTo>
                  <a:pt x="310" y="222"/>
                  <a:pt x="310" y="222"/>
                  <a:pt x="310" y="222"/>
                </a:cubicBezTo>
                <a:cubicBezTo>
                  <a:pt x="275" y="204"/>
                  <a:pt x="275" y="204"/>
                  <a:pt x="275" y="204"/>
                </a:cubicBezTo>
                <a:cubicBezTo>
                  <a:pt x="275" y="266"/>
                  <a:pt x="275" y="266"/>
                  <a:pt x="275" y="266"/>
                </a:cubicBezTo>
                <a:cubicBezTo>
                  <a:pt x="275" y="328"/>
                  <a:pt x="328" y="381"/>
                  <a:pt x="381" y="381"/>
                </a:cubicBezTo>
                <a:cubicBezTo>
                  <a:pt x="443" y="381"/>
                  <a:pt x="496" y="328"/>
                  <a:pt x="496" y="266"/>
                </a:cubicBezTo>
                <a:cubicBezTo>
                  <a:pt x="496" y="204"/>
                  <a:pt x="496" y="204"/>
                  <a:pt x="496" y="204"/>
                </a:cubicBezTo>
                <a:lnTo>
                  <a:pt x="407" y="204"/>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89" name="Freeform 68"/>
          <p:cNvSpPr>
            <a:spLocks noChangeArrowheads="1"/>
          </p:cNvSpPr>
          <p:nvPr/>
        </p:nvSpPr>
        <p:spPr bwMode="auto">
          <a:xfrm>
            <a:off x="7575550" y="5808663"/>
            <a:ext cx="668338" cy="655637"/>
          </a:xfrm>
          <a:custGeom>
            <a:avLst/>
            <a:gdLst>
              <a:gd name="T0" fmla="*/ 221 w 461"/>
              <a:gd name="T1" fmla="*/ 160 h 454"/>
              <a:gd name="T2" fmla="*/ 221 w 461"/>
              <a:gd name="T3" fmla="*/ 160 h 454"/>
              <a:gd name="T4" fmla="*/ 150 w 461"/>
              <a:gd name="T5" fmla="*/ 54 h 454"/>
              <a:gd name="T6" fmla="*/ 35 w 461"/>
              <a:gd name="T7" fmla="*/ 187 h 454"/>
              <a:gd name="T8" fmla="*/ 221 w 461"/>
              <a:gd name="T9" fmla="*/ 160 h 454"/>
              <a:gd name="T10" fmla="*/ 239 w 461"/>
              <a:gd name="T11" fmla="*/ 231 h 454"/>
              <a:gd name="T12" fmla="*/ 239 w 461"/>
              <a:gd name="T13" fmla="*/ 231 h 454"/>
              <a:gd name="T14" fmla="*/ 248 w 461"/>
              <a:gd name="T15" fmla="*/ 222 h 454"/>
              <a:gd name="T16" fmla="*/ 239 w 461"/>
              <a:gd name="T17" fmla="*/ 196 h 454"/>
              <a:gd name="T18" fmla="*/ 35 w 461"/>
              <a:gd name="T19" fmla="*/ 222 h 454"/>
              <a:gd name="T20" fmla="*/ 35 w 461"/>
              <a:gd name="T21" fmla="*/ 222 h 454"/>
              <a:gd name="T22" fmla="*/ 88 w 461"/>
              <a:gd name="T23" fmla="*/ 355 h 454"/>
              <a:gd name="T24" fmla="*/ 88 w 461"/>
              <a:gd name="T25" fmla="*/ 355 h 454"/>
              <a:gd name="T26" fmla="*/ 239 w 461"/>
              <a:gd name="T27" fmla="*/ 231 h 454"/>
              <a:gd name="T28" fmla="*/ 106 w 461"/>
              <a:gd name="T29" fmla="*/ 382 h 454"/>
              <a:gd name="T30" fmla="*/ 106 w 461"/>
              <a:gd name="T31" fmla="*/ 382 h 454"/>
              <a:gd name="T32" fmla="*/ 106 w 461"/>
              <a:gd name="T33" fmla="*/ 382 h 454"/>
              <a:gd name="T34" fmla="*/ 106 w 461"/>
              <a:gd name="T35" fmla="*/ 373 h 454"/>
              <a:gd name="T36" fmla="*/ 106 w 461"/>
              <a:gd name="T37" fmla="*/ 382 h 454"/>
              <a:gd name="T38" fmla="*/ 186 w 461"/>
              <a:gd name="T39" fmla="*/ 36 h 454"/>
              <a:gd name="T40" fmla="*/ 186 w 461"/>
              <a:gd name="T41" fmla="*/ 36 h 454"/>
              <a:gd name="T42" fmla="*/ 354 w 461"/>
              <a:gd name="T43" fmla="*/ 81 h 454"/>
              <a:gd name="T44" fmla="*/ 354 w 461"/>
              <a:gd name="T45" fmla="*/ 81 h 454"/>
              <a:gd name="T46" fmla="*/ 231 w 461"/>
              <a:gd name="T47" fmla="*/ 28 h 454"/>
              <a:gd name="T48" fmla="*/ 186 w 461"/>
              <a:gd name="T49" fmla="*/ 36 h 454"/>
              <a:gd name="T50" fmla="*/ 256 w 461"/>
              <a:gd name="T51" fmla="*/ 151 h 454"/>
              <a:gd name="T52" fmla="*/ 354 w 461"/>
              <a:gd name="T53" fmla="*/ 81 h 454"/>
              <a:gd name="T54" fmla="*/ 231 w 461"/>
              <a:gd name="T55" fmla="*/ 453 h 454"/>
              <a:gd name="T56" fmla="*/ 231 w 461"/>
              <a:gd name="T57" fmla="*/ 453 h 454"/>
              <a:gd name="T58" fmla="*/ 0 w 461"/>
              <a:gd name="T59" fmla="*/ 222 h 454"/>
              <a:gd name="T60" fmla="*/ 231 w 461"/>
              <a:gd name="T61" fmla="*/ 0 h 454"/>
              <a:gd name="T62" fmla="*/ 460 w 461"/>
              <a:gd name="T63" fmla="*/ 222 h 454"/>
              <a:gd name="T64" fmla="*/ 231 w 461"/>
              <a:gd name="T65" fmla="*/ 453 h 454"/>
              <a:gd name="T66" fmla="*/ 265 w 461"/>
              <a:gd name="T67" fmla="*/ 258 h 454"/>
              <a:gd name="T68" fmla="*/ 265 w 461"/>
              <a:gd name="T69" fmla="*/ 258 h 454"/>
              <a:gd name="T70" fmla="*/ 106 w 461"/>
              <a:gd name="T71" fmla="*/ 382 h 454"/>
              <a:gd name="T72" fmla="*/ 231 w 461"/>
              <a:gd name="T73" fmla="*/ 417 h 454"/>
              <a:gd name="T74" fmla="*/ 310 w 461"/>
              <a:gd name="T75" fmla="*/ 408 h 454"/>
              <a:gd name="T76" fmla="*/ 265 w 461"/>
              <a:gd name="T77" fmla="*/ 258 h 454"/>
              <a:gd name="T78" fmla="*/ 275 w 461"/>
              <a:gd name="T79" fmla="*/ 178 h 454"/>
              <a:gd name="T80" fmla="*/ 275 w 461"/>
              <a:gd name="T81" fmla="*/ 178 h 454"/>
              <a:gd name="T82" fmla="*/ 284 w 461"/>
              <a:gd name="T83" fmla="*/ 204 h 454"/>
              <a:gd name="T84" fmla="*/ 292 w 461"/>
              <a:gd name="T85" fmla="*/ 213 h 454"/>
              <a:gd name="T86" fmla="*/ 425 w 461"/>
              <a:gd name="T87" fmla="*/ 222 h 454"/>
              <a:gd name="T88" fmla="*/ 381 w 461"/>
              <a:gd name="T89" fmla="*/ 98 h 454"/>
              <a:gd name="T90" fmla="*/ 275 w 461"/>
              <a:gd name="T91" fmla="*/ 178 h 454"/>
              <a:gd name="T92" fmla="*/ 301 w 461"/>
              <a:gd name="T93" fmla="*/ 249 h 454"/>
              <a:gd name="T94" fmla="*/ 301 w 461"/>
              <a:gd name="T95" fmla="*/ 249 h 454"/>
              <a:gd name="T96" fmla="*/ 337 w 461"/>
              <a:gd name="T97" fmla="*/ 391 h 454"/>
              <a:gd name="T98" fmla="*/ 425 w 461"/>
              <a:gd name="T99" fmla="*/ 258 h 454"/>
              <a:gd name="T100" fmla="*/ 301 w 461"/>
              <a:gd name="T101" fmla="*/ 249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1" h="454">
                <a:moveTo>
                  <a:pt x="221" y="160"/>
                </a:moveTo>
                <a:lnTo>
                  <a:pt x="221" y="160"/>
                </a:lnTo>
                <a:cubicBezTo>
                  <a:pt x="186" y="98"/>
                  <a:pt x="150" y="54"/>
                  <a:pt x="150" y="54"/>
                </a:cubicBezTo>
                <a:cubicBezTo>
                  <a:pt x="88" y="72"/>
                  <a:pt x="53" y="125"/>
                  <a:pt x="35" y="187"/>
                </a:cubicBezTo>
                <a:cubicBezTo>
                  <a:pt x="44" y="187"/>
                  <a:pt x="124" y="187"/>
                  <a:pt x="221" y="160"/>
                </a:cubicBezTo>
                <a:close/>
                <a:moveTo>
                  <a:pt x="239" y="231"/>
                </a:moveTo>
                <a:lnTo>
                  <a:pt x="239" y="231"/>
                </a:lnTo>
                <a:cubicBezTo>
                  <a:pt x="248" y="222"/>
                  <a:pt x="248" y="222"/>
                  <a:pt x="248" y="222"/>
                </a:cubicBezTo>
                <a:cubicBezTo>
                  <a:pt x="248" y="213"/>
                  <a:pt x="239" y="204"/>
                  <a:pt x="239" y="196"/>
                </a:cubicBezTo>
                <a:cubicBezTo>
                  <a:pt x="133" y="222"/>
                  <a:pt x="35" y="222"/>
                  <a:pt x="35" y="222"/>
                </a:cubicBezTo>
                <a:lnTo>
                  <a:pt x="35" y="222"/>
                </a:lnTo>
                <a:cubicBezTo>
                  <a:pt x="35" y="275"/>
                  <a:pt x="53" y="319"/>
                  <a:pt x="88" y="355"/>
                </a:cubicBezTo>
                <a:lnTo>
                  <a:pt x="88" y="355"/>
                </a:lnTo>
                <a:cubicBezTo>
                  <a:pt x="88" y="355"/>
                  <a:pt x="141" y="258"/>
                  <a:pt x="239" y="231"/>
                </a:cubicBezTo>
                <a:close/>
                <a:moveTo>
                  <a:pt x="106" y="382"/>
                </a:moveTo>
                <a:lnTo>
                  <a:pt x="106" y="382"/>
                </a:lnTo>
                <a:lnTo>
                  <a:pt x="106" y="382"/>
                </a:lnTo>
                <a:cubicBezTo>
                  <a:pt x="106" y="382"/>
                  <a:pt x="106" y="382"/>
                  <a:pt x="106" y="373"/>
                </a:cubicBezTo>
                <a:cubicBezTo>
                  <a:pt x="106" y="382"/>
                  <a:pt x="106" y="382"/>
                  <a:pt x="106" y="382"/>
                </a:cubicBezTo>
                <a:close/>
                <a:moveTo>
                  <a:pt x="186" y="36"/>
                </a:moveTo>
                <a:lnTo>
                  <a:pt x="186" y="36"/>
                </a:lnTo>
                <a:close/>
                <a:moveTo>
                  <a:pt x="354" y="81"/>
                </a:moveTo>
                <a:lnTo>
                  <a:pt x="354" y="81"/>
                </a:lnTo>
                <a:cubicBezTo>
                  <a:pt x="328" y="45"/>
                  <a:pt x="284" y="28"/>
                  <a:pt x="231" y="28"/>
                </a:cubicBezTo>
                <a:cubicBezTo>
                  <a:pt x="212" y="28"/>
                  <a:pt x="194" y="36"/>
                  <a:pt x="186" y="36"/>
                </a:cubicBezTo>
                <a:cubicBezTo>
                  <a:pt x="186" y="36"/>
                  <a:pt x="221" y="89"/>
                  <a:pt x="256" y="151"/>
                </a:cubicBezTo>
                <a:cubicBezTo>
                  <a:pt x="328" y="125"/>
                  <a:pt x="354" y="81"/>
                  <a:pt x="354" y="81"/>
                </a:cubicBezTo>
                <a:close/>
                <a:moveTo>
                  <a:pt x="231" y="453"/>
                </a:moveTo>
                <a:lnTo>
                  <a:pt x="231" y="453"/>
                </a:lnTo>
                <a:cubicBezTo>
                  <a:pt x="106" y="453"/>
                  <a:pt x="0" y="355"/>
                  <a:pt x="0" y="222"/>
                </a:cubicBezTo>
                <a:cubicBezTo>
                  <a:pt x="0" y="98"/>
                  <a:pt x="106" y="0"/>
                  <a:pt x="231" y="0"/>
                </a:cubicBezTo>
                <a:cubicBezTo>
                  <a:pt x="354" y="0"/>
                  <a:pt x="460" y="98"/>
                  <a:pt x="460" y="222"/>
                </a:cubicBezTo>
                <a:cubicBezTo>
                  <a:pt x="460" y="355"/>
                  <a:pt x="354" y="453"/>
                  <a:pt x="231" y="453"/>
                </a:cubicBezTo>
                <a:close/>
                <a:moveTo>
                  <a:pt x="265" y="258"/>
                </a:moveTo>
                <a:lnTo>
                  <a:pt x="265" y="258"/>
                </a:lnTo>
                <a:cubicBezTo>
                  <a:pt x="150" y="302"/>
                  <a:pt x="115" y="382"/>
                  <a:pt x="106" y="382"/>
                </a:cubicBezTo>
                <a:cubicBezTo>
                  <a:pt x="141" y="408"/>
                  <a:pt x="186" y="417"/>
                  <a:pt x="231" y="417"/>
                </a:cubicBezTo>
                <a:cubicBezTo>
                  <a:pt x="256" y="417"/>
                  <a:pt x="284" y="417"/>
                  <a:pt x="310" y="408"/>
                </a:cubicBezTo>
                <a:cubicBezTo>
                  <a:pt x="301" y="391"/>
                  <a:pt x="292" y="329"/>
                  <a:pt x="265" y="258"/>
                </a:cubicBezTo>
                <a:close/>
                <a:moveTo>
                  <a:pt x="275" y="178"/>
                </a:moveTo>
                <a:lnTo>
                  <a:pt x="275" y="178"/>
                </a:lnTo>
                <a:cubicBezTo>
                  <a:pt x="275" y="187"/>
                  <a:pt x="284" y="196"/>
                  <a:pt x="284" y="204"/>
                </a:cubicBezTo>
                <a:cubicBezTo>
                  <a:pt x="284" y="213"/>
                  <a:pt x="284" y="213"/>
                  <a:pt x="292" y="213"/>
                </a:cubicBezTo>
                <a:cubicBezTo>
                  <a:pt x="354" y="213"/>
                  <a:pt x="425" y="222"/>
                  <a:pt x="425" y="222"/>
                </a:cubicBezTo>
                <a:cubicBezTo>
                  <a:pt x="425" y="178"/>
                  <a:pt x="407" y="134"/>
                  <a:pt x="381" y="98"/>
                </a:cubicBezTo>
                <a:cubicBezTo>
                  <a:pt x="381" y="107"/>
                  <a:pt x="346" y="151"/>
                  <a:pt x="275" y="178"/>
                </a:cubicBezTo>
                <a:close/>
                <a:moveTo>
                  <a:pt x="301" y="249"/>
                </a:moveTo>
                <a:lnTo>
                  <a:pt x="301" y="249"/>
                </a:lnTo>
                <a:cubicBezTo>
                  <a:pt x="328" y="319"/>
                  <a:pt x="337" y="373"/>
                  <a:pt x="337" y="391"/>
                </a:cubicBezTo>
                <a:cubicBezTo>
                  <a:pt x="381" y="355"/>
                  <a:pt x="416" y="311"/>
                  <a:pt x="425" y="258"/>
                </a:cubicBezTo>
                <a:cubicBezTo>
                  <a:pt x="416" y="258"/>
                  <a:pt x="363" y="240"/>
                  <a:pt x="301" y="249"/>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90" name="Freeform 69"/>
          <p:cNvSpPr>
            <a:spLocks noChangeArrowheads="1"/>
          </p:cNvSpPr>
          <p:nvPr/>
        </p:nvSpPr>
        <p:spPr bwMode="auto">
          <a:xfrm>
            <a:off x="19027775" y="7332663"/>
            <a:ext cx="744538" cy="490537"/>
          </a:xfrm>
          <a:custGeom>
            <a:avLst/>
            <a:gdLst>
              <a:gd name="T0" fmla="*/ 203 w 514"/>
              <a:gd name="T1" fmla="*/ 142 h 338"/>
              <a:gd name="T2" fmla="*/ 203 w 514"/>
              <a:gd name="T3" fmla="*/ 142 h 338"/>
              <a:gd name="T4" fmla="*/ 247 w 514"/>
              <a:gd name="T5" fmla="*/ 89 h 338"/>
              <a:gd name="T6" fmla="*/ 159 w 514"/>
              <a:gd name="T7" fmla="*/ 0 h 338"/>
              <a:gd name="T8" fmla="*/ 0 w 514"/>
              <a:gd name="T9" fmla="*/ 0 h 338"/>
              <a:gd name="T10" fmla="*/ 0 w 514"/>
              <a:gd name="T11" fmla="*/ 319 h 338"/>
              <a:gd name="T12" fmla="*/ 159 w 514"/>
              <a:gd name="T13" fmla="*/ 319 h 338"/>
              <a:gd name="T14" fmla="*/ 256 w 514"/>
              <a:gd name="T15" fmla="*/ 222 h 338"/>
              <a:gd name="T16" fmla="*/ 203 w 514"/>
              <a:gd name="T17" fmla="*/ 142 h 338"/>
              <a:gd name="T18" fmla="*/ 71 w 514"/>
              <a:gd name="T19" fmla="*/ 53 h 338"/>
              <a:gd name="T20" fmla="*/ 71 w 514"/>
              <a:gd name="T21" fmla="*/ 53 h 338"/>
              <a:gd name="T22" fmla="*/ 159 w 514"/>
              <a:gd name="T23" fmla="*/ 53 h 338"/>
              <a:gd name="T24" fmla="*/ 186 w 514"/>
              <a:gd name="T25" fmla="*/ 89 h 338"/>
              <a:gd name="T26" fmla="*/ 150 w 514"/>
              <a:gd name="T27" fmla="*/ 125 h 338"/>
              <a:gd name="T28" fmla="*/ 71 w 514"/>
              <a:gd name="T29" fmla="*/ 125 h 338"/>
              <a:gd name="T30" fmla="*/ 71 w 514"/>
              <a:gd name="T31" fmla="*/ 53 h 338"/>
              <a:gd name="T32" fmla="*/ 159 w 514"/>
              <a:gd name="T33" fmla="*/ 266 h 338"/>
              <a:gd name="T34" fmla="*/ 159 w 514"/>
              <a:gd name="T35" fmla="*/ 266 h 338"/>
              <a:gd name="T36" fmla="*/ 71 w 514"/>
              <a:gd name="T37" fmla="*/ 266 h 338"/>
              <a:gd name="T38" fmla="*/ 71 w 514"/>
              <a:gd name="T39" fmla="*/ 178 h 338"/>
              <a:gd name="T40" fmla="*/ 159 w 514"/>
              <a:gd name="T41" fmla="*/ 178 h 338"/>
              <a:gd name="T42" fmla="*/ 194 w 514"/>
              <a:gd name="T43" fmla="*/ 222 h 338"/>
              <a:gd name="T44" fmla="*/ 159 w 514"/>
              <a:gd name="T45" fmla="*/ 266 h 338"/>
              <a:gd name="T46" fmla="*/ 390 w 514"/>
              <a:gd name="T47" fmla="*/ 80 h 338"/>
              <a:gd name="T48" fmla="*/ 390 w 514"/>
              <a:gd name="T49" fmla="*/ 80 h 338"/>
              <a:gd name="T50" fmla="*/ 265 w 514"/>
              <a:gd name="T51" fmla="*/ 204 h 338"/>
              <a:gd name="T52" fmla="*/ 390 w 514"/>
              <a:gd name="T53" fmla="*/ 328 h 338"/>
              <a:gd name="T54" fmla="*/ 496 w 514"/>
              <a:gd name="T55" fmla="*/ 240 h 338"/>
              <a:gd name="T56" fmla="*/ 443 w 514"/>
              <a:gd name="T57" fmla="*/ 240 h 338"/>
              <a:gd name="T58" fmla="*/ 390 w 514"/>
              <a:gd name="T59" fmla="*/ 275 h 338"/>
              <a:gd name="T60" fmla="*/ 337 w 514"/>
              <a:gd name="T61" fmla="*/ 222 h 338"/>
              <a:gd name="T62" fmla="*/ 496 w 514"/>
              <a:gd name="T63" fmla="*/ 222 h 338"/>
              <a:gd name="T64" fmla="*/ 390 w 514"/>
              <a:gd name="T65" fmla="*/ 80 h 338"/>
              <a:gd name="T66" fmla="*/ 434 w 514"/>
              <a:gd name="T67" fmla="*/ 178 h 338"/>
              <a:gd name="T68" fmla="*/ 434 w 514"/>
              <a:gd name="T69" fmla="*/ 178 h 338"/>
              <a:gd name="T70" fmla="*/ 337 w 514"/>
              <a:gd name="T71" fmla="*/ 178 h 338"/>
              <a:gd name="T72" fmla="*/ 390 w 514"/>
              <a:gd name="T73" fmla="*/ 125 h 338"/>
              <a:gd name="T74" fmla="*/ 434 w 514"/>
              <a:gd name="T75" fmla="*/ 178 h 338"/>
              <a:gd name="T76" fmla="*/ 452 w 514"/>
              <a:gd name="T77" fmla="*/ 18 h 338"/>
              <a:gd name="T78" fmla="*/ 452 w 514"/>
              <a:gd name="T79" fmla="*/ 18 h 338"/>
              <a:gd name="T80" fmla="*/ 319 w 514"/>
              <a:gd name="T81" fmla="*/ 18 h 338"/>
              <a:gd name="T82" fmla="*/ 319 w 514"/>
              <a:gd name="T83" fmla="*/ 62 h 338"/>
              <a:gd name="T84" fmla="*/ 452 w 514"/>
              <a:gd name="T85" fmla="*/ 62 h 338"/>
              <a:gd name="T86" fmla="*/ 452 w 514"/>
              <a:gd name="T87" fmla="*/ 18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4" h="338">
                <a:moveTo>
                  <a:pt x="203" y="142"/>
                </a:moveTo>
                <a:lnTo>
                  <a:pt x="203" y="142"/>
                </a:lnTo>
                <a:cubicBezTo>
                  <a:pt x="203" y="142"/>
                  <a:pt x="247" y="142"/>
                  <a:pt x="247" y="89"/>
                </a:cubicBezTo>
                <a:cubicBezTo>
                  <a:pt x="247" y="27"/>
                  <a:pt x="212" y="0"/>
                  <a:pt x="159" y="0"/>
                </a:cubicBezTo>
                <a:cubicBezTo>
                  <a:pt x="0" y="0"/>
                  <a:pt x="0" y="0"/>
                  <a:pt x="0" y="0"/>
                </a:cubicBezTo>
                <a:cubicBezTo>
                  <a:pt x="0" y="319"/>
                  <a:pt x="0" y="319"/>
                  <a:pt x="0" y="319"/>
                </a:cubicBezTo>
                <a:cubicBezTo>
                  <a:pt x="159" y="319"/>
                  <a:pt x="159" y="319"/>
                  <a:pt x="159" y="319"/>
                </a:cubicBezTo>
                <a:cubicBezTo>
                  <a:pt x="159" y="319"/>
                  <a:pt x="256" y="328"/>
                  <a:pt x="256" y="222"/>
                </a:cubicBezTo>
                <a:cubicBezTo>
                  <a:pt x="256" y="222"/>
                  <a:pt x="265" y="142"/>
                  <a:pt x="203" y="142"/>
                </a:cubicBezTo>
                <a:close/>
                <a:moveTo>
                  <a:pt x="71" y="53"/>
                </a:moveTo>
                <a:lnTo>
                  <a:pt x="71" y="53"/>
                </a:lnTo>
                <a:cubicBezTo>
                  <a:pt x="159" y="53"/>
                  <a:pt x="159" y="53"/>
                  <a:pt x="159" y="53"/>
                </a:cubicBezTo>
                <a:cubicBezTo>
                  <a:pt x="159" y="53"/>
                  <a:pt x="186" y="53"/>
                  <a:pt x="186" y="89"/>
                </a:cubicBezTo>
                <a:cubicBezTo>
                  <a:pt x="186" y="125"/>
                  <a:pt x="168" y="125"/>
                  <a:pt x="150" y="125"/>
                </a:cubicBezTo>
                <a:cubicBezTo>
                  <a:pt x="71" y="125"/>
                  <a:pt x="71" y="125"/>
                  <a:pt x="71" y="125"/>
                </a:cubicBezTo>
                <a:lnTo>
                  <a:pt x="71" y="53"/>
                </a:lnTo>
                <a:close/>
                <a:moveTo>
                  <a:pt x="159" y="266"/>
                </a:moveTo>
                <a:lnTo>
                  <a:pt x="159" y="266"/>
                </a:lnTo>
                <a:cubicBezTo>
                  <a:pt x="71" y="266"/>
                  <a:pt x="71" y="266"/>
                  <a:pt x="71" y="266"/>
                </a:cubicBezTo>
                <a:cubicBezTo>
                  <a:pt x="71" y="178"/>
                  <a:pt x="71" y="178"/>
                  <a:pt x="71" y="178"/>
                </a:cubicBezTo>
                <a:cubicBezTo>
                  <a:pt x="159" y="178"/>
                  <a:pt x="159" y="178"/>
                  <a:pt x="159" y="178"/>
                </a:cubicBezTo>
                <a:cubicBezTo>
                  <a:pt x="159" y="178"/>
                  <a:pt x="194" y="178"/>
                  <a:pt x="194" y="222"/>
                </a:cubicBezTo>
                <a:cubicBezTo>
                  <a:pt x="194" y="257"/>
                  <a:pt x="168" y="266"/>
                  <a:pt x="159" y="266"/>
                </a:cubicBezTo>
                <a:close/>
                <a:moveTo>
                  <a:pt x="390" y="80"/>
                </a:moveTo>
                <a:lnTo>
                  <a:pt x="390" y="80"/>
                </a:lnTo>
                <a:cubicBezTo>
                  <a:pt x="265" y="80"/>
                  <a:pt x="265" y="204"/>
                  <a:pt x="265" y="204"/>
                </a:cubicBezTo>
                <a:cubicBezTo>
                  <a:pt x="265" y="204"/>
                  <a:pt x="265" y="328"/>
                  <a:pt x="390" y="328"/>
                </a:cubicBezTo>
                <a:cubicBezTo>
                  <a:pt x="390" y="328"/>
                  <a:pt x="496" y="337"/>
                  <a:pt x="496" y="240"/>
                </a:cubicBezTo>
                <a:cubicBezTo>
                  <a:pt x="443" y="240"/>
                  <a:pt x="443" y="240"/>
                  <a:pt x="443" y="240"/>
                </a:cubicBezTo>
                <a:cubicBezTo>
                  <a:pt x="443" y="240"/>
                  <a:pt x="443" y="275"/>
                  <a:pt x="390" y="275"/>
                </a:cubicBezTo>
                <a:cubicBezTo>
                  <a:pt x="390" y="275"/>
                  <a:pt x="337" y="284"/>
                  <a:pt x="337" y="222"/>
                </a:cubicBezTo>
                <a:cubicBezTo>
                  <a:pt x="496" y="222"/>
                  <a:pt x="496" y="222"/>
                  <a:pt x="496" y="222"/>
                </a:cubicBezTo>
                <a:cubicBezTo>
                  <a:pt x="496" y="222"/>
                  <a:pt x="513" y="80"/>
                  <a:pt x="390" y="80"/>
                </a:cubicBezTo>
                <a:close/>
                <a:moveTo>
                  <a:pt x="434" y="178"/>
                </a:moveTo>
                <a:lnTo>
                  <a:pt x="434" y="178"/>
                </a:lnTo>
                <a:cubicBezTo>
                  <a:pt x="337" y="178"/>
                  <a:pt x="337" y="178"/>
                  <a:pt x="337" y="178"/>
                </a:cubicBezTo>
                <a:cubicBezTo>
                  <a:pt x="337" y="178"/>
                  <a:pt x="345" y="125"/>
                  <a:pt x="390" y="125"/>
                </a:cubicBezTo>
                <a:cubicBezTo>
                  <a:pt x="434" y="125"/>
                  <a:pt x="434" y="178"/>
                  <a:pt x="434" y="178"/>
                </a:cubicBezTo>
                <a:close/>
                <a:moveTo>
                  <a:pt x="452" y="18"/>
                </a:moveTo>
                <a:lnTo>
                  <a:pt x="452" y="18"/>
                </a:lnTo>
                <a:cubicBezTo>
                  <a:pt x="319" y="18"/>
                  <a:pt x="319" y="18"/>
                  <a:pt x="319" y="18"/>
                </a:cubicBezTo>
                <a:cubicBezTo>
                  <a:pt x="319" y="62"/>
                  <a:pt x="319" y="62"/>
                  <a:pt x="319" y="62"/>
                </a:cubicBezTo>
                <a:cubicBezTo>
                  <a:pt x="452" y="62"/>
                  <a:pt x="452" y="62"/>
                  <a:pt x="452" y="62"/>
                </a:cubicBezTo>
                <a:lnTo>
                  <a:pt x="452" y="18"/>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91" name="Freeform 70"/>
          <p:cNvSpPr>
            <a:spLocks noChangeArrowheads="1"/>
          </p:cNvSpPr>
          <p:nvPr/>
        </p:nvSpPr>
        <p:spPr bwMode="auto">
          <a:xfrm>
            <a:off x="1968500" y="5808663"/>
            <a:ext cx="406400" cy="655637"/>
          </a:xfrm>
          <a:custGeom>
            <a:avLst/>
            <a:gdLst>
              <a:gd name="T0" fmla="*/ 283 w 284"/>
              <a:gd name="T1" fmla="*/ 426 h 454"/>
              <a:gd name="T2" fmla="*/ 283 w 284"/>
              <a:gd name="T3" fmla="*/ 426 h 454"/>
              <a:gd name="T4" fmla="*/ 230 w 284"/>
              <a:gd name="T5" fmla="*/ 453 h 454"/>
              <a:gd name="T6" fmla="*/ 177 w 284"/>
              <a:gd name="T7" fmla="*/ 453 h 454"/>
              <a:gd name="T8" fmla="*/ 124 w 284"/>
              <a:gd name="T9" fmla="*/ 444 h 454"/>
              <a:gd name="T10" fmla="*/ 80 w 284"/>
              <a:gd name="T11" fmla="*/ 426 h 454"/>
              <a:gd name="T12" fmla="*/ 61 w 284"/>
              <a:gd name="T13" fmla="*/ 391 h 454"/>
              <a:gd name="T14" fmla="*/ 53 w 284"/>
              <a:gd name="T15" fmla="*/ 347 h 454"/>
              <a:gd name="T16" fmla="*/ 53 w 284"/>
              <a:gd name="T17" fmla="*/ 187 h 454"/>
              <a:gd name="T18" fmla="*/ 0 w 284"/>
              <a:gd name="T19" fmla="*/ 187 h 454"/>
              <a:gd name="T20" fmla="*/ 0 w 284"/>
              <a:gd name="T21" fmla="*/ 116 h 454"/>
              <a:gd name="T22" fmla="*/ 44 w 284"/>
              <a:gd name="T23" fmla="*/ 98 h 454"/>
              <a:gd name="T24" fmla="*/ 80 w 284"/>
              <a:gd name="T25" fmla="*/ 54 h 454"/>
              <a:gd name="T26" fmla="*/ 97 w 284"/>
              <a:gd name="T27" fmla="*/ 0 h 454"/>
              <a:gd name="T28" fmla="*/ 160 w 284"/>
              <a:gd name="T29" fmla="*/ 0 h 454"/>
              <a:gd name="T30" fmla="*/ 160 w 284"/>
              <a:gd name="T31" fmla="*/ 116 h 454"/>
              <a:gd name="T32" fmla="*/ 266 w 284"/>
              <a:gd name="T33" fmla="*/ 116 h 454"/>
              <a:gd name="T34" fmla="*/ 266 w 284"/>
              <a:gd name="T35" fmla="*/ 187 h 454"/>
              <a:gd name="T36" fmla="*/ 160 w 284"/>
              <a:gd name="T37" fmla="*/ 187 h 454"/>
              <a:gd name="T38" fmla="*/ 160 w 284"/>
              <a:gd name="T39" fmla="*/ 302 h 454"/>
              <a:gd name="T40" fmla="*/ 160 w 284"/>
              <a:gd name="T41" fmla="*/ 355 h 454"/>
              <a:gd name="T42" fmla="*/ 177 w 284"/>
              <a:gd name="T43" fmla="*/ 373 h 454"/>
              <a:gd name="T44" fmla="*/ 213 w 284"/>
              <a:gd name="T45" fmla="*/ 382 h 454"/>
              <a:gd name="T46" fmla="*/ 283 w 284"/>
              <a:gd name="T47" fmla="*/ 355 h 454"/>
              <a:gd name="T48" fmla="*/ 283 w 284"/>
              <a:gd name="T49" fmla="*/ 426 h 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84" h="454">
                <a:moveTo>
                  <a:pt x="283" y="426"/>
                </a:moveTo>
                <a:lnTo>
                  <a:pt x="283" y="426"/>
                </a:lnTo>
                <a:cubicBezTo>
                  <a:pt x="257" y="435"/>
                  <a:pt x="239" y="444"/>
                  <a:pt x="230" y="453"/>
                </a:cubicBezTo>
                <a:cubicBezTo>
                  <a:pt x="213" y="453"/>
                  <a:pt x="195" y="453"/>
                  <a:pt x="177" y="453"/>
                </a:cubicBezTo>
                <a:cubicBezTo>
                  <a:pt x="160" y="453"/>
                  <a:pt x="142" y="453"/>
                  <a:pt x="124" y="444"/>
                </a:cubicBezTo>
                <a:cubicBezTo>
                  <a:pt x="106" y="444"/>
                  <a:pt x="88" y="435"/>
                  <a:pt x="80" y="426"/>
                </a:cubicBezTo>
                <a:cubicBezTo>
                  <a:pt x="71" y="417"/>
                  <a:pt x="61" y="400"/>
                  <a:pt x="61" y="391"/>
                </a:cubicBezTo>
                <a:cubicBezTo>
                  <a:pt x="53" y="382"/>
                  <a:pt x="53" y="364"/>
                  <a:pt x="53" y="347"/>
                </a:cubicBezTo>
                <a:cubicBezTo>
                  <a:pt x="53" y="187"/>
                  <a:pt x="53" y="187"/>
                  <a:pt x="53" y="187"/>
                </a:cubicBezTo>
                <a:cubicBezTo>
                  <a:pt x="0" y="187"/>
                  <a:pt x="0" y="187"/>
                  <a:pt x="0" y="187"/>
                </a:cubicBezTo>
                <a:cubicBezTo>
                  <a:pt x="0" y="116"/>
                  <a:pt x="0" y="116"/>
                  <a:pt x="0" y="116"/>
                </a:cubicBezTo>
                <a:cubicBezTo>
                  <a:pt x="17" y="116"/>
                  <a:pt x="35" y="107"/>
                  <a:pt x="44" y="98"/>
                </a:cubicBezTo>
                <a:cubicBezTo>
                  <a:pt x="61" y="81"/>
                  <a:pt x="71" y="72"/>
                  <a:pt x="80" y="54"/>
                </a:cubicBezTo>
                <a:cubicBezTo>
                  <a:pt x="88" y="36"/>
                  <a:pt x="88" y="19"/>
                  <a:pt x="97" y="0"/>
                </a:cubicBezTo>
                <a:cubicBezTo>
                  <a:pt x="160" y="0"/>
                  <a:pt x="160" y="0"/>
                  <a:pt x="160" y="0"/>
                </a:cubicBezTo>
                <a:cubicBezTo>
                  <a:pt x="160" y="116"/>
                  <a:pt x="160" y="116"/>
                  <a:pt x="160" y="116"/>
                </a:cubicBezTo>
                <a:cubicBezTo>
                  <a:pt x="266" y="116"/>
                  <a:pt x="266" y="116"/>
                  <a:pt x="266" y="116"/>
                </a:cubicBezTo>
                <a:cubicBezTo>
                  <a:pt x="266" y="187"/>
                  <a:pt x="266" y="187"/>
                  <a:pt x="266" y="187"/>
                </a:cubicBezTo>
                <a:cubicBezTo>
                  <a:pt x="160" y="187"/>
                  <a:pt x="160" y="187"/>
                  <a:pt x="160" y="187"/>
                </a:cubicBezTo>
                <a:cubicBezTo>
                  <a:pt x="160" y="302"/>
                  <a:pt x="160" y="302"/>
                  <a:pt x="160" y="302"/>
                </a:cubicBezTo>
                <a:cubicBezTo>
                  <a:pt x="160" y="329"/>
                  <a:pt x="160" y="347"/>
                  <a:pt x="160" y="355"/>
                </a:cubicBezTo>
                <a:cubicBezTo>
                  <a:pt x="168" y="364"/>
                  <a:pt x="168" y="364"/>
                  <a:pt x="177" y="373"/>
                </a:cubicBezTo>
                <a:cubicBezTo>
                  <a:pt x="186" y="373"/>
                  <a:pt x="195" y="382"/>
                  <a:pt x="213" y="382"/>
                </a:cubicBezTo>
                <a:cubicBezTo>
                  <a:pt x="230" y="382"/>
                  <a:pt x="257" y="373"/>
                  <a:pt x="283" y="355"/>
                </a:cubicBezTo>
                <a:lnTo>
                  <a:pt x="283" y="426"/>
                </a:ln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92" name="Freeform 71"/>
          <p:cNvSpPr>
            <a:spLocks noChangeArrowheads="1"/>
          </p:cNvSpPr>
          <p:nvPr/>
        </p:nvSpPr>
        <p:spPr bwMode="auto">
          <a:xfrm>
            <a:off x="3262313" y="5795963"/>
            <a:ext cx="695325" cy="681037"/>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01 w 480"/>
              <a:gd name="T13" fmla="*/ 338 h 471"/>
              <a:gd name="T14" fmla="*/ 301 w 480"/>
              <a:gd name="T15" fmla="*/ 338 h 471"/>
              <a:gd name="T16" fmla="*/ 274 w 480"/>
              <a:gd name="T17" fmla="*/ 347 h 471"/>
              <a:gd name="T18" fmla="*/ 248 w 480"/>
              <a:gd name="T19" fmla="*/ 347 h 471"/>
              <a:gd name="T20" fmla="*/ 221 w 480"/>
              <a:gd name="T21" fmla="*/ 347 h 471"/>
              <a:gd name="T22" fmla="*/ 204 w 480"/>
              <a:gd name="T23" fmla="*/ 338 h 471"/>
              <a:gd name="T24" fmla="*/ 186 w 480"/>
              <a:gd name="T25" fmla="*/ 320 h 471"/>
              <a:gd name="T26" fmla="*/ 186 w 480"/>
              <a:gd name="T27" fmla="*/ 293 h 471"/>
              <a:gd name="T28" fmla="*/ 186 w 480"/>
              <a:gd name="T29" fmla="*/ 213 h 471"/>
              <a:gd name="T30" fmla="*/ 159 w 480"/>
              <a:gd name="T31" fmla="*/ 213 h 471"/>
              <a:gd name="T32" fmla="*/ 159 w 480"/>
              <a:gd name="T33" fmla="*/ 178 h 471"/>
              <a:gd name="T34" fmla="*/ 186 w 480"/>
              <a:gd name="T35" fmla="*/ 169 h 471"/>
              <a:gd name="T36" fmla="*/ 204 w 480"/>
              <a:gd name="T37" fmla="*/ 151 h 471"/>
              <a:gd name="T38" fmla="*/ 213 w 480"/>
              <a:gd name="T39" fmla="*/ 116 h 471"/>
              <a:gd name="T40" fmla="*/ 239 w 480"/>
              <a:gd name="T41" fmla="*/ 116 h 471"/>
              <a:gd name="T42" fmla="*/ 239 w 480"/>
              <a:gd name="T43" fmla="*/ 178 h 471"/>
              <a:gd name="T44" fmla="*/ 292 w 480"/>
              <a:gd name="T45" fmla="*/ 178 h 471"/>
              <a:gd name="T46" fmla="*/ 292 w 480"/>
              <a:gd name="T47" fmla="*/ 213 h 471"/>
              <a:gd name="T48" fmla="*/ 239 w 480"/>
              <a:gd name="T49" fmla="*/ 213 h 471"/>
              <a:gd name="T50" fmla="*/ 239 w 480"/>
              <a:gd name="T51" fmla="*/ 275 h 471"/>
              <a:gd name="T52" fmla="*/ 239 w 480"/>
              <a:gd name="T53" fmla="*/ 303 h 471"/>
              <a:gd name="T54" fmla="*/ 248 w 480"/>
              <a:gd name="T55" fmla="*/ 311 h 471"/>
              <a:gd name="T56" fmla="*/ 266 w 480"/>
              <a:gd name="T57" fmla="*/ 311 h 471"/>
              <a:gd name="T58" fmla="*/ 301 w 480"/>
              <a:gd name="T59" fmla="*/ 303 h 471"/>
              <a:gd name="T60" fmla="*/ 301 w 480"/>
              <a:gd name="T61" fmla="*/ 338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80" h="471">
                <a:moveTo>
                  <a:pt x="239" y="0"/>
                </a:moveTo>
                <a:lnTo>
                  <a:pt x="239" y="0"/>
                </a:lnTo>
                <a:cubicBezTo>
                  <a:pt x="107" y="0"/>
                  <a:pt x="0" y="107"/>
                  <a:pt x="0" y="231"/>
                </a:cubicBezTo>
                <a:cubicBezTo>
                  <a:pt x="0" y="364"/>
                  <a:pt x="107" y="470"/>
                  <a:pt x="239" y="470"/>
                </a:cubicBezTo>
                <a:cubicBezTo>
                  <a:pt x="372" y="470"/>
                  <a:pt x="479" y="364"/>
                  <a:pt x="479" y="231"/>
                </a:cubicBezTo>
                <a:cubicBezTo>
                  <a:pt x="479" y="107"/>
                  <a:pt x="372" y="0"/>
                  <a:pt x="239" y="0"/>
                </a:cubicBezTo>
                <a:close/>
                <a:moveTo>
                  <a:pt x="301" y="338"/>
                </a:moveTo>
                <a:lnTo>
                  <a:pt x="301" y="338"/>
                </a:lnTo>
                <a:cubicBezTo>
                  <a:pt x="292" y="347"/>
                  <a:pt x="283" y="347"/>
                  <a:pt x="274" y="347"/>
                </a:cubicBezTo>
                <a:cubicBezTo>
                  <a:pt x="266" y="347"/>
                  <a:pt x="257" y="347"/>
                  <a:pt x="248" y="347"/>
                </a:cubicBezTo>
                <a:cubicBezTo>
                  <a:pt x="239" y="347"/>
                  <a:pt x="230" y="347"/>
                  <a:pt x="221" y="347"/>
                </a:cubicBezTo>
                <a:cubicBezTo>
                  <a:pt x="213" y="347"/>
                  <a:pt x="204" y="338"/>
                  <a:pt x="204" y="338"/>
                </a:cubicBezTo>
                <a:cubicBezTo>
                  <a:pt x="195" y="328"/>
                  <a:pt x="195" y="328"/>
                  <a:pt x="186" y="320"/>
                </a:cubicBezTo>
                <a:cubicBezTo>
                  <a:pt x="186" y="311"/>
                  <a:pt x="186" y="303"/>
                  <a:pt x="186" y="293"/>
                </a:cubicBezTo>
                <a:cubicBezTo>
                  <a:pt x="186" y="213"/>
                  <a:pt x="186" y="213"/>
                  <a:pt x="186" y="213"/>
                </a:cubicBezTo>
                <a:cubicBezTo>
                  <a:pt x="159" y="213"/>
                  <a:pt x="159" y="213"/>
                  <a:pt x="159" y="213"/>
                </a:cubicBezTo>
                <a:cubicBezTo>
                  <a:pt x="159" y="178"/>
                  <a:pt x="159" y="178"/>
                  <a:pt x="159" y="178"/>
                </a:cubicBezTo>
                <a:cubicBezTo>
                  <a:pt x="168" y="178"/>
                  <a:pt x="177" y="178"/>
                  <a:pt x="186" y="169"/>
                </a:cubicBezTo>
                <a:cubicBezTo>
                  <a:pt x="195" y="160"/>
                  <a:pt x="195" y="160"/>
                  <a:pt x="204" y="151"/>
                </a:cubicBezTo>
                <a:cubicBezTo>
                  <a:pt x="204" y="143"/>
                  <a:pt x="204" y="134"/>
                  <a:pt x="213" y="116"/>
                </a:cubicBezTo>
                <a:cubicBezTo>
                  <a:pt x="239" y="116"/>
                  <a:pt x="239" y="116"/>
                  <a:pt x="239" y="116"/>
                </a:cubicBezTo>
                <a:cubicBezTo>
                  <a:pt x="239" y="178"/>
                  <a:pt x="239" y="178"/>
                  <a:pt x="239" y="178"/>
                </a:cubicBezTo>
                <a:cubicBezTo>
                  <a:pt x="292" y="178"/>
                  <a:pt x="292" y="178"/>
                  <a:pt x="292" y="178"/>
                </a:cubicBezTo>
                <a:cubicBezTo>
                  <a:pt x="292" y="213"/>
                  <a:pt x="292" y="213"/>
                  <a:pt x="292" y="213"/>
                </a:cubicBezTo>
                <a:cubicBezTo>
                  <a:pt x="239" y="213"/>
                  <a:pt x="239" y="213"/>
                  <a:pt x="239" y="213"/>
                </a:cubicBezTo>
                <a:cubicBezTo>
                  <a:pt x="239" y="275"/>
                  <a:pt x="239" y="275"/>
                  <a:pt x="239" y="275"/>
                </a:cubicBezTo>
                <a:cubicBezTo>
                  <a:pt x="239" y="284"/>
                  <a:pt x="239" y="293"/>
                  <a:pt x="239" y="303"/>
                </a:cubicBezTo>
                <a:cubicBezTo>
                  <a:pt x="248" y="303"/>
                  <a:pt x="248" y="303"/>
                  <a:pt x="248" y="311"/>
                </a:cubicBezTo>
                <a:cubicBezTo>
                  <a:pt x="257" y="311"/>
                  <a:pt x="266" y="311"/>
                  <a:pt x="266" y="311"/>
                </a:cubicBezTo>
                <a:cubicBezTo>
                  <a:pt x="283" y="311"/>
                  <a:pt x="292" y="311"/>
                  <a:pt x="301" y="303"/>
                </a:cubicBezTo>
                <a:lnTo>
                  <a:pt x="301" y="338"/>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93" name="Freeform 72"/>
          <p:cNvSpPr>
            <a:spLocks noChangeArrowheads="1"/>
          </p:cNvSpPr>
          <p:nvPr/>
        </p:nvSpPr>
        <p:spPr bwMode="auto">
          <a:xfrm>
            <a:off x="1841500" y="4427538"/>
            <a:ext cx="668338" cy="550862"/>
          </a:xfrm>
          <a:custGeom>
            <a:avLst/>
            <a:gdLst>
              <a:gd name="T0" fmla="*/ 310 w 462"/>
              <a:gd name="T1" fmla="*/ 222 h 383"/>
              <a:gd name="T2" fmla="*/ 310 w 462"/>
              <a:gd name="T3" fmla="*/ 222 h 383"/>
              <a:gd name="T4" fmla="*/ 275 w 462"/>
              <a:gd name="T5" fmla="*/ 266 h 383"/>
              <a:gd name="T6" fmla="*/ 310 w 462"/>
              <a:gd name="T7" fmla="*/ 310 h 383"/>
              <a:gd name="T8" fmla="*/ 337 w 462"/>
              <a:gd name="T9" fmla="*/ 266 h 383"/>
              <a:gd name="T10" fmla="*/ 310 w 462"/>
              <a:gd name="T11" fmla="*/ 222 h 383"/>
              <a:gd name="T12" fmla="*/ 416 w 462"/>
              <a:gd name="T13" fmla="*/ 107 h 383"/>
              <a:gd name="T14" fmla="*/ 416 w 462"/>
              <a:gd name="T15" fmla="*/ 107 h 383"/>
              <a:gd name="T16" fmla="*/ 408 w 462"/>
              <a:gd name="T17" fmla="*/ 0 h 383"/>
              <a:gd name="T18" fmla="*/ 293 w 462"/>
              <a:gd name="T19" fmla="*/ 45 h 383"/>
              <a:gd name="T20" fmla="*/ 231 w 462"/>
              <a:gd name="T21" fmla="*/ 45 h 383"/>
              <a:gd name="T22" fmla="*/ 169 w 462"/>
              <a:gd name="T23" fmla="*/ 45 h 383"/>
              <a:gd name="T24" fmla="*/ 53 w 462"/>
              <a:gd name="T25" fmla="*/ 0 h 383"/>
              <a:gd name="T26" fmla="*/ 36 w 462"/>
              <a:gd name="T27" fmla="*/ 107 h 383"/>
              <a:gd name="T28" fmla="*/ 0 w 462"/>
              <a:gd name="T29" fmla="*/ 204 h 383"/>
              <a:gd name="T30" fmla="*/ 186 w 462"/>
              <a:gd name="T31" fmla="*/ 382 h 383"/>
              <a:gd name="T32" fmla="*/ 231 w 462"/>
              <a:gd name="T33" fmla="*/ 382 h 383"/>
              <a:gd name="T34" fmla="*/ 275 w 462"/>
              <a:gd name="T35" fmla="*/ 382 h 383"/>
              <a:gd name="T36" fmla="*/ 461 w 462"/>
              <a:gd name="T37" fmla="*/ 204 h 383"/>
              <a:gd name="T38" fmla="*/ 416 w 462"/>
              <a:gd name="T39" fmla="*/ 107 h 383"/>
              <a:gd name="T40" fmla="*/ 231 w 462"/>
              <a:gd name="T41" fmla="*/ 364 h 383"/>
              <a:gd name="T42" fmla="*/ 231 w 462"/>
              <a:gd name="T43" fmla="*/ 364 h 383"/>
              <a:gd name="T44" fmla="*/ 231 w 462"/>
              <a:gd name="T45" fmla="*/ 364 h 383"/>
              <a:gd name="T46" fmla="*/ 62 w 462"/>
              <a:gd name="T47" fmla="*/ 257 h 383"/>
              <a:gd name="T48" fmla="*/ 89 w 462"/>
              <a:gd name="T49" fmla="*/ 204 h 383"/>
              <a:gd name="T50" fmla="*/ 231 w 462"/>
              <a:gd name="T51" fmla="*/ 187 h 383"/>
              <a:gd name="T52" fmla="*/ 231 w 462"/>
              <a:gd name="T53" fmla="*/ 187 h 383"/>
              <a:gd name="T54" fmla="*/ 231 w 462"/>
              <a:gd name="T55" fmla="*/ 187 h 383"/>
              <a:gd name="T56" fmla="*/ 372 w 462"/>
              <a:gd name="T57" fmla="*/ 204 h 383"/>
              <a:gd name="T58" fmla="*/ 399 w 462"/>
              <a:gd name="T59" fmla="*/ 257 h 383"/>
              <a:gd name="T60" fmla="*/ 231 w 462"/>
              <a:gd name="T61" fmla="*/ 364 h 383"/>
              <a:gd name="T62" fmla="*/ 150 w 462"/>
              <a:gd name="T63" fmla="*/ 222 h 383"/>
              <a:gd name="T64" fmla="*/ 150 w 462"/>
              <a:gd name="T65" fmla="*/ 222 h 383"/>
              <a:gd name="T66" fmla="*/ 115 w 462"/>
              <a:gd name="T67" fmla="*/ 266 h 383"/>
              <a:gd name="T68" fmla="*/ 150 w 462"/>
              <a:gd name="T69" fmla="*/ 310 h 383"/>
              <a:gd name="T70" fmla="*/ 186 w 462"/>
              <a:gd name="T71" fmla="*/ 266 h 383"/>
              <a:gd name="T72" fmla="*/ 150 w 462"/>
              <a:gd name="T73" fmla="*/ 22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2" h="383">
                <a:moveTo>
                  <a:pt x="310" y="222"/>
                </a:moveTo>
                <a:lnTo>
                  <a:pt x="310" y="222"/>
                </a:lnTo>
                <a:cubicBezTo>
                  <a:pt x="293" y="222"/>
                  <a:pt x="275" y="240"/>
                  <a:pt x="275" y="266"/>
                </a:cubicBezTo>
                <a:cubicBezTo>
                  <a:pt x="275" y="294"/>
                  <a:pt x="293" y="310"/>
                  <a:pt x="310" y="310"/>
                </a:cubicBezTo>
                <a:cubicBezTo>
                  <a:pt x="328" y="310"/>
                  <a:pt x="337" y="294"/>
                  <a:pt x="337" y="266"/>
                </a:cubicBezTo>
                <a:cubicBezTo>
                  <a:pt x="337" y="240"/>
                  <a:pt x="328" y="222"/>
                  <a:pt x="310" y="222"/>
                </a:cubicBezTo>
                <a:close/>
                <a:moveTo>
                  <a:pt x="416" y="107"/>
                </a:moveTo>
                <a:lnTo>
                  <a:pt x="416" y="107"/>
                </a:lnTo>
                <a:cubicBezTo>
                  <a:pt x="425" y="98"/>
                  <a:pt x="425" y="45"/>
                  <a:pt x="408" y="0"/>
                </a:cubicBezTo>
                <a:cubicBezTo>
                  <a:pt x="408" y="0"/>
                  <a:pt x="363" y="0"/>
                  <a:pt x="293" y="45"/>
                </a:cubicBezTo>
                <a:cubicBezTo>
                  <a:pt x="275" y="45"/>
                  <a:pt x="257" y="45"/>
                  <a:pt x="231" y="45"/>
                </a:cubicBezTo>
                <a:cubicBezTo>
                  <a:pt x="204" y="45"/>
                  <a:pt x="177" y="45"/>
                  <a:pt x="169" y="45"/>
                </a:cubicBezTo>
                <a:cubicBezTo>
                  <a:pt x="97" y="0"/>
                  <a:pt x="53" y="0"/>
                  <a:pt x="53" y="0"/>
                </a:cubicBezTo>
                <a:cubicBezTo>
                  <a:pt x="36" y="45"/>
                  <a:pt x="36" y="98"/>
                  <a:pt x="36" y="107"/>
                </a:cubicBezTo>
                <a:cubicBezTo>
                  <a:pt x="18" y="134"/>
                  <a:pt x="0" y="160"/>
                  <a:pt x="0" y="204"/>
                </a:cubicBezTo>
                <a:cubicBezTo>
                  <a:pt x="0" y="382"/>
                  <a:pt x="150" y="382"/>
                  <a:pt x="186" y="382"/>
                </a:cubicBezTo>
                <a:cubicBezTo>
                  <a:pt x="195" y="382"/>
                  <a:pt x="213" y="382"/>
                  <a:pt x="231" y="382"/>
                </a:cubicBezTo>
                <a:cubicBezTo>
                  <a:pt x="249" y="382"/>
                  <a:pt x="266" y="382"/>
                  <a:pt x="275" y="382"/>
                </a:cubicBezTo>
                <a:cubicBezTo>
                  <a:pt x="310" y="382"/>
                  <a:pt x="461" y="382"/>
                  <a:pt x="461" y="204"/>
                </a:cubicBezTo>
                <a:cubicBezTo>
                  <a:pt x="461" y="160"/>
                  <a:pt x="443" y="134"/>
                  <a:pt x="416" y="107"/>
                </a:cubicBezTo>
                <a:close/>
                <a:moveTo>
                  <a:pt x="231" y="364"/>
                </a:moveTo>
                <a:lnTo>
                  <a:pt x="231" y="364"/>
                </a:lnTo>
                <a:lnTo>
                  <a:pt x="231" y="364"/>
                </a:lnTo>
                <a:cubicBezTo>
                  <a:pt x="133" y="364"/>
                  <a:pt x="62" y="355"/>
                  <a:pt x="62" y="257"/>
                </a:cubicBezTo>
                <a:cubicBezTo>
                  <a:pt x="62" y="240"/>
                  <a:pt x="71" y="213"/>
                  <a:pt x="89" y="204"/>
                </a:cubicBezTo>
                <a:cubicBezTo>
                  <a:pt x="115" y="169"/>
                  <a:pt x="169" y="187"/>
                  <a:pt x="231" y="187"/>
                </a:cubicBezTo>
                <a:lnTo>
                  <a:pt x="231" y="187"/>
                </a:lnTo>
                <a:lnTo>
                  <a:pt x="231" y="187"/>
                </a:lnTo>
                <a:cubicBezTo>
                  <a:pt x="293" y="187"/>
                  <a:pt x="337" y="169"/>
                  <a:pt x="372" y="204"/>
                </a:cubicBezTo>
                <a:cubicBezTo>
                  <a:pt x="390" y="213"/>
                  <a:pt x="399" y="240"/>
                  <a:pt x="399" y="257"/>
                </a:cubicBezTo>
                <a:cubicBezTo>
                  <a:pt x="399" y="355"/>
                  <a:pt x="328" y="364"/>
                  <a:pt x="231" y="364"/>
                </a:cubicBezTo>
                <a:close/>
                <a:moveTo>
                  <a:pt x="150" y="222"/>
                </a:moveTo>
                <a:lnTo>
                  <a:pt x="150" y="222"/>
                </a:lnTo>
                <a:cubicBezTo>
                  <a:pt x="133" y="222"/>
                  <a:pt x="115" y="240"/>
                  <a:pt x="115" y="266"/>
                </a:cubicBezTo>
                <a:cubicBezTo>
                  <a:pt x="115" y="294"/>
                  <a:pt x="133" y="310"/>
                  <a:pt x="150" y="310"/>
                </a:cubicBezTo>
                <a:cubicBezTo>
                  <a:pt x="169" y="310"/>
                  <a:pt x="186" y="294"/>
                  <a:pt x="186" y="266"/>
                </a:cubicBezTo>
                <a:cubicBezTo>
                  <a:pt x="186" y="240"/>
                  <a:pt x="169" y="222"/>
                  <a:pt x="150" y="222"/>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94" name="Freeform 73"/>
          <p:cNvSpPr>
            <a:spLocks noChangeArrowheads="1"/>
          </p:cNvSpPr>
          <p:nvPr/>
        </p:nvSpPr>
        <p:spPr bwMode="auto">
          <a:xfrm>
            <a:off x="3262313" y="4360863"/>
            <a:ext cx="695325" cy="685800"/>
          </a:xfrm>
          <a:custGeom>
            <a:avLst/>
            <a:gdLst>
              <a:gd name="T0" fmla="*/ 239 w 480"/>
              <a:gd name="T1" fmla="*/ 231 h 471"/>
              <a:gd name="T2" fmla="*/ 239 w 480"/>
              <a:gd name="T3" fmla="*/ 231 h 471"/>
              <a:gd name="T4" fmla="*/ 239 w 480"/>
              <a:gd name="T5" fmla="*/ 231 h 471"/>
              <a:gd name="T6" fmla="*/ 239 w 480"/>
              <a:gd name="T7" fmla="*/ 231 h 471"/>
              <a:gd name="T8" fmla="*/ 168 w 480"/>
              <a:gd name="T9" fmla="*/ 240 h 471"/>
              <a:gd name="T10" fmla="*/ 151 w 480"/>
              <a:gd name="T11" fmla="*/ 266 h 471"/>
              <a:gd name="T12" fmla="*/ 239 w 480"/>
              <a:gd name="T13" fmla="*/ 319 h 471"/>
              <a:gd name="T14" fmla="*/ 239 w 480"/>
              <a:gd name="T15" fmla="*/ 319 h 471"/>
              <a:gd name="T16" fmla="*/ 319 w 480"/>
              <a:gd name="T17" fmla="*/ 266 h 471"/>
              <a:gd name="T18" fmla="*/ 310 w 480"/>
              <a:gd name="T19" fmla="*/ 240 h 471"/>
              <a:gd name="T20" fmla="*/ 239 w 480"/>
              <a:gd name="T21" fmla="*/ 231 h 471"/>
              <a:gd name="T22" fmla="*/ 195 w 480"/>
              <a:gd name="T23" fmla="*/ 293 h 471"/>
              <a:gd name="T24" fmla="*/ 195 w 480"/>
              <a:gd name="T25" fmla="*/ 293 h 471"/>
              <a:gd name="T26" fmla="*/ 186 w 480"/>
              <a:gd name="T27" fmla="*/ 275 h 471"/>
              <a:gd name="T28" fmla="*/ 195 w 480"/>
              <a:gd name="T29" fmla="*/ 248 h 471"/>
              <a:gd name="T30" fmla="*/ 213 w 480"/>
              <a:gd name="T31" fmla="*/ 275 h 471"/>
              <a:gd name="T32" fmla="*/ 195 w 480"/>
              <a:gd name="T33" fmla="*/ 293 h 471"/>
              <a:gd name="T34" fmla="*/ 274 w 480"/>
              <a:gd name="T35" fmla="*/ 293 h 471"/>
              <a:gd name="T36" fmla="*/ 274 w 480"/>
              <a:gd name="T37" fmla="*/ 293 h 471"/>
              <a:gd name="T38" fmla="*/ 266 w 480"/>
              <a:gd name="T39" fmla="*/ 275 h 471"/>
              <a:gd name="T40" fmla="*/ 274 w 480"/>
              <a:gd name="T41" fmla="*/ 248 h 471"/>
              <a:gd name="T42" fmla="*/ 292 w 480"/>
              <a:gd name="T43" fmla="*/ 275 h 471"/>
              <a:gd name="T44" fmla="*/ 274 w 480"/>
              <a:gd name="T45" fmla="*/ 293 h 471"/>
              <a:gd name="T46" fmla="*/ 239 w 480"/>
              <a:gd name="T47" fmla="*/ 0 h 471"/>
              <a:gd name="T48" fmla="*/ 239 w 480"/>
              <a:gd name="T49" fmla="*/ 0 h 471"/>
              <a:gd name="T50" fmla="*/ 0 w 480"/>
              <a:gd name="T51" fmla="*/ 231 h 471"/>
              <a:gd name="T52" fmla="*/ 239 w 480"/>
              <a:gd name="T53" fmla="*/ 470 h 471"/>
              <a:gd name="T54" fmla="*/ 479 w 480"/>
              <a:gd name="T55" fmla="*/ 231 h 471"/>
              <a:gd name="T56" fmla="*/ 239 w 480"/>
              <a:gd name="T57" fmla="*/ 0 h 471"/>
              <a:gd name="T58" fmla="*/ 257 w 480"/>
              <a:gd name="T59" fmla="*/ 328 h 471"/>
              <a:gd name="T60" fmla="*/ 257 w 480"/>
              <a:gd name="T61" fmla="*/ 328 h 471"/>
              <a:gd name="T62" fmla="*/ 239 w 480"/>
              <a:gd name="T63" fmla="*/ 328 h 471"/>
              <a:gd name="T64" fmla="*/ 213 w 480"/>
              <a:gd name="T65" fmla="*/ 328 h 471"/>
              <a:gd name="T66" fmla="*/ 123 w 480"/>
              <a:gd name="T67" fmla="*/ 240 h 471"/>
              <a:gd name="T68" fmla="*/ 142 w 480"/>
              <a:gd name="T69" fmla="*/ 195 h 471"/>
              <a:gd name="T70" fmla="*/ 151 w 480"/>
              <a:gd name="T71" fmla="*/ 134 h 471"/>
              <a:gd name="T72" fmla="*/ 204 w 480"/>
              <a:gd name="T73" fmla="*/ 160 h 471"/>
              <a:gd name="T74" fmla="*/ 239 w 480"/>
              <a:gd name="T75" fmla="*/ 160 h 471"/>
              <a:gd name="T76" fmla="*/ 266 w 480"/>
              <a:gd name="T77" fmla="*/ 160 h 471"/>
              <a:gd name="T78" fmla="*/ 327 w 480"/>
              <a:gd name="T79" fmla="*/ 134 h 471"/>
              <a:gd name="T80" fmla="*/ 336 w 480"/>
              <a:gd name="T81" fmla="*/ 195 h 471"/>
              <a:gd name="T82" fmla="*/ 354 w 480"/>
              <a:gd name="T83" fmla="*/ 240 h 471"/>
              <a:gd name="T84" fmla="*/ 257 w 480"/>
              <a:gd name="T85" fmla="*/ 328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80" h="471">
                <a:moveTo>
                  <a:pt x="239" y="231"/>
                </a:moveTo>
                <a:lnTo>
                  <a:pt x="239" y="231"/>
                </a:lnTo>
                <a:lnTo>
                  <a:pt x="239" y="231"/>
                </a:lnTo>
                <a:lnTo>
                  <a:pt x="239" y="231"/>
                </a:lnTo>
                <a:cubicBezTo>
                  <a:pt x="213" y="231"/>
                  <a:pt x="186" y="222"/>
                  <a:pt x="168" y="240"/>
                </a:cubicBezTo>
                <a:cubicBezTo>
                  <a:pt x="159" y="248"/>
                  <a:pt x="151" y="257"/>
                  <a:pt x="151" y="266"/>
                </a:cubicBezTo>
                <a:cubicBezTo>
                  <a:pt x="151" y="319"/>
                  <a:pt x="195" y="319"/>
                  <a:pt x="239" y="319"/>
                </a:cubicBezTo>
                <a:lnTo>
                  <a:pt x="239" y="319"/>
                </a:lnTo>
                <a:cubicBezTo>
                  <a:pt x="283" y="319"/>
                  <a:pt x="319" y="319"/>
                  <a:pt x="319" y="266"/>
                </a:cubicBezTo>
                <a:cubicBezTo>
                  <a:pt x="319" y="257"/>
                  <a:pt x="319" y="248"/>
                  <a:pt x="310" y="240"/>
                </a:cubicBezTo>
                <a:cubicBezTo>
                  <a:pt x="292" y="222"/>
                  <a:pt x="266" y="231"/>
                  <a:pt x="239" y="231"/>
                </a:cubicBezTo>
                <a:close/>
                <a:moveTo>
                  <a:pt x="195" y="293"/>
                </a:moveTo>
                <a:lnTo>
                  <a:pt x="195" y="293"/>
                </a:lnTo>
                <a:cubicBezTo>
                  <a:pt x="186" y="293"/>
                  <a:pt x="186" y="284"/>
                  <a:pt x="186" y="275"/>
                </a:cubicBezTo>
                <a:cubicBezTo>
                  <a:pt x="186" y="257"/>
                  <a:pt x="186" y="248"/>
                  <a:pt x="195" y="248"/>
                </a:cubicBezTo>
                <a:cubicBezTo>
                  <a:pt x="204" y="248"/>
                  <a:pt x="213" y="257"/>
                  <a:pt x="213" y="275"/>
                </a:cubicBezTo>
                <a:cubicBezTo>
                  <a:pt x="213" y="284"/>
                  <a:pt x="204" y="293"/>
                  <a:pt x="195" y="293"/>
                </a:cubicBezTo>
                <a:close/>
                <a:moveTo>
                  <a:pt x="274" y="293"/>
                </a:moveTo>
                <a:lnTo>
                  <a:pt x="274" y="293"/>
                </a:lnTo>
                <a:cubicBezTo>
                  <a:pt x="266" y="293"/>
                  <a:pt x="266" y="284"/>
                  <a:pt x="266" y="275"/>
                </a:cubicBezTo>
                <a:cubicBezTo>
                  <a:pt x="266" y="257"/>
                  <a:pt x="266" y="248"/>
                  <a:pt x="274" y="248"/>
                </a:cubicBezTo>
                <a:cubicBezTo>
                  <a:pt x="283" y="248"/>
                  <a:pt x="292" y="257"/>
                  <a:pt x="292" y="275"/>
                </a:cubicBezTo>
                <a:cubicBezTo>
                  <a:pt x="292" y="284"/>
                  <a:pt x="283" y="293"/>
                  <a:pt x="274" y="293"/>
                </a:cubicBezTo>
                <a:close/>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257" y="328"/>
                </a:moveTo>
                <a:lnTo>
                  <a:pt x="257" y="328"/>
                </a:lnTo>
                <a:cubicBezTo>
                  <a:pt x="257" y="328"/>
                  <a:pt x="248" y="328"/>
                  <a:pt x="239" y="328"/>
                </a:cubicBezTo>
                <a:cubicBezTo>
                  <a:pt x="230" y="328"/>
                  <a:pt x="221" y="328"/>
                  <a:pt x="213" y="328"/>
                </a:cubicBezTo>
                <a:cubicBezTo>
                  <a:pt x="195" y="328"/>
                  <a:pt x="123" y="328"/>
                  <a:pt x="123" y="240"/>
                </a:cubicBezTo>
                <a:cubicBezTo>
                  <a:pt x="123" y="222"/>
                  <a:pt x="133" y="204"/>
                  <a:pt x="142" y="195"/>
                </a:cubicBezTo>
                <a:cubicBezTo>
                  <a:pt x="142" y="187"/>
                  <a:pt x="142" y="160"/>
                  <a:pt x="151" y="134"/>
                </a:cubicBezTo>
                <a:cubicBezTo>
                  <a:pt x="151" y="134"/>
                  <a:pt x="168" y="142"/>
                  <a:pt x="204" y="160"/>
                </a:cubicBezTo>
                <a:cubicBezTo>
                  <a:pt x="213" y="160"/>
                  <a:pt x="230" y="160"/>
                  <a:pt x="239" y="160"/>
                </a:cubicBezTo>
                <a:cubicBezTo>
                  <a:pt x="248" y="160"/>
                  <a:pt x="266" y="160"/>
                  <a:pt x="266" y="160"/>
                </a:cubicBezTo>
                <a:cubicBezTo>
                  <a:pt x="301" y="142"/>
                  <a:pt x="327" y="134"/>
                  <a:pt x="327" y="134"/>
                </a:cubicBezTo>
                <a:cubicBezTo>
                  <a:pt x="336" y="160"/>
                  <a:pt x="336" y="187"/>
                  <a:pt x="336" y="195"/>
                </a:cubicBezTo>
                <a:cubicBezTo>
                  <a:pt x="345" y="204"/>
                  <a:pt x="354" y="222"/>
                  <a:pt x="354" y="240"/>
                </a:cubicBezTo>
                <a:cubicBezTo>
                  <a:pt x="354" y="328"/>
                  <a:pt x="274" y="328"/>
                  <a:pt x="257" y="328"/>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95" name="Freeform 74"/>
          <p:cNvSpPr>
            <a:spLocks noChangeArrowheads="1"/>
          </p:cNvSpPr>
          <p:nvPr/>
        </p:nvSpPr>
        <p:spPr bwMode="auto">
          <a:xfrm>
            <a:off x="17630775" y="4386263"/>
            <a:ext cx="644525" cy="635000"/>
          </a:xfrm>
          <a:custGeom>
            <a:avLst/>
            <a:gdLst>
              <a:gd name="T0" fmla="*/ 27 w 445"/>
              <a:gd name="T1" fmla="*/ 107 h 436"/>
              <a:gd name="T2" fmla="*/ 27 w 445"/>
              <a:gd name="T3" fmla="*/ 107 h 436"/>
              <a:gd name="T4" fmla="*/ 62 w 445"/>
              <a:gd name="T5" fmla="*/ 186 h 436"/>
              <a:gd name="T6" fmla="*/ 116 w 445"/>
              <a:gd name="T7" fmla="*/ 204 h 436"/>
              <a:gd name="T8" fmla="*/ 125 w 445"/>
              <a:gd name="T9" fmla="*/ 204 h 436"/>
              <a:gd name="T10" fmla="*/ 134 w 445"/>
              <a:gd name="T11" fmla="*/ 248 h 436"/>
              <a:gd name="T12" fmla="*/ 134 w 445"/>
              <a:gd name="T13" fmla="*/ 248 h 436"/>
              <a:gd name="T14" fmla="*/ 0 w 445"/>
              <a:gd name="T15" fmla="*/ 345 h 436"/>
              <a:gd name="T16" fmla="*/ 116 w 445"/>
              <a:gd name="T17" fmla="*/ 435 h 436"/>
              <a:gd name="T18" fmla="*/ 116 w 445"/>
              <a:gd name="T19" fmla="*/ 435 h 436"/>
              <a:gd name="T20" fmla="*/ 125 w 445"/>
              <a:gd name="T21" fmla="*/ 435 h 436"/>
              <a:gd name="T22" fmla="*/ 196 w 445"/>
              <a:gd name="T23" fmla="*/ 417 h 436"/>
              <a:gd name="T24" fmla="*/ 249 w 445"/>
              <a:gd name="T25" fmla="*/ 320 h 436"/>
              <a:gd name="T26" fmla="*/ 205 w 445"/>
              <a:gd name="T27" fmla="*/ 230 h 436"/>
              <a:gd name="T28" fmla="*/ 178 w 445"/>
              <a:gd name="T29" fmla="*/ 204 h 436"/>
              <a:gd name="T30" fmla="*/ 196 w 445"/>
              <a:gd name="T31" fmla="*/ 177 h 436"/>
              <a:gd name="T32" fmla="*/ 231 w 445"/>
              <a:gd name="T33" fmla="*/ 98 h 436"/>
              <a:gd name="T34" fmla="*/ 196 w 445"/>
              <a:gd name="T35" fmla="*/ 18 h 436"/>
              <a:gd name="T36" fmla="*/ 213 w 445"/>
              <a:gd name="T37" fmla="*/ 18 h 436"/>
              <a:gd name="T38" fmla="*/ 249 w 445"/>
              <a:gd name="T39" fmla="*/ 0 h 436"/>
              <a:gd name="T40" fmla="*/ 249 w 445"/>
              <a:gd name="T41" fmla="*/ 0 h 436"/>
              <a:gd name="T42" fmla="*/ 143 w 445"/>
              <a:gd name="T43" fmla="*/ 0 h 436"/>
              <a:gd name="T44" fmla="*/ 27 w 445"/>
              <a:gd name="T45" fmla="*/ 107 h 436"/>
              <a:gd name="T46" fmla="*/ 205 w 445"/>
              <a:gd name="T47" fmla="*/ 328 h 436"/>
              <a:gd name="T48" fmla="*/ 205 w 445"/>
              <a:gd name="T49" fmla="*/ 328 h 436"/>
              <a:gd name="T50" fmla="*/ 134 w 445"/>
              <a:gd name="T51" fmla="*/ 390 h 436"/>
              <a:gd name="T52" fmla="*/ 54 w 445"/>
              <a:gd name="T53" fmla="*/ 345 h 436"/>
              <a:gd name="T54" fmla="*/ 71 w 445"/>
              <a:gd name="T55" fmla="*/ 292 h 436"/>
              <a:gd name="T56" fmla="*/ 125 w 445"/>
              <a:gd name="T57" fmla="*/ 275 h 436"/>
              <a:gd name="T58" fmla="*/ 134 w 445"/>
              <a:gd name="T59" fmla="*/ 275 h 436"/>
              <a:gd name="T60" fmla="*/ 205 w 445"/>
              <a:gd name="T61" fmla="*/ 328 h 436"/>
              <a:gd name="T62" fmla="*/ 178 w 445"/>
              <a:gd name="T63" fmla="*/ 80 h 436"/>
              <a:gd name="T64" fmla="*/ 178 w 445"/>
              <a:gd name="T65" fmla="*/ 80 h 436"/>
              <a:gd name="T66" fmla="*/ 143 w 445"/>
              <a:gd name="T67" fmla="*/ 169 h 436"/>
              <a:gd name="T68" fmla="*/ 134 w 445"/>
              <a:gd name="T69" fmla="*/ 169 h 436"/>
              <a:gd name="T70" fmla="*/ 81 w 445"/>
              <a:gd name="T71" fmla="*/ 116 h 436"/>
              <a:gd name="T72" fmla="*/ 81 w 445"/>
              <a:gd name="T73" fmla="*/ 62 h 436"/>
              <a:gd name="T74" fmla="*/ 107 w 445"/>
              <a:gd name="T75" fmla="*/ 26 h 436"/>
              <a:gd name="T76" fmla="*/ 116 w 445"/>
              <a:gd name="T77" fmla="*/ 26 h 436"/>
              <a:gd name="T78" fmla="*/ 178 w 445"/>
              <a:gd name="T79" fmla="*/ 80 h 436"/>
              <a:gd name="T80" fmla="*/ 373 w 445"/>
              <a:gd name="T81" fmla="*/ 169 h 436"/>
              <a:gd name="T82" fmla="*/ 373 w 445"/>
              <a:gd name="T83" fmla="*/ 169 h 436"/>
              <a:gd name="T84" fmla="*/ 373 w 445"/>
              <a:gd name="T85" fmla="*/ 98 h 436"/>
              <a:gd name="T86" fmla="*/ 319 w 445"/>
              <a:gd name="T87" fmla="*/ 98 h 436"/>
              <a:gd name="T88" fmla="*/ 319 w 445"/>
              <a:gd name="T89" fmla="*/ 169 h 436"/>
              <a:gd name="T90" fmla="*/ 249 w 445"/>
              <a:gd name="T91" fmla="*/ 169 h 436"/>
              <a:gd name="T92" fmla="*/ 249 w 445"/>
              <a:gd name="T93" fmla="*/ 213 h 436"/>
              <a:gd name="T94" fmla="*/ 319 w 445"/>
              <a:gd name="T95" fmla="*/ 213 h 436"/>
              <a:gd name="T96" fmla="*/ 319 w 445"/>
              <a:gd name="T97" fmla="*/ 292 h 436"/>
              <a:gd name="T98" fmla="*/ 373 w 445"/>
              <a:gd name="T99" fmla="*/ 292 h 436"/>
              <a:gd name="T100" fmla="*/ 373 w 445"/>
              <a:gd name="T101" fmla="*/ 213 h 436"/>
              <a:gd name="T102" fmla="*/ 444 w 445"/>
              <a:gd name="T103" fmla="*/ 213 h 436"/>
              <a:gd name="T104" fmla="*/ 444 w 445"/>
              <a:gd name="T105" fmla="*/ 169 h 436"/>
              <a:gd name="T106" fmla="*/ 373 w 445"/>
              <a:gd name="T107" fmla="*/ 169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5" h="436">
                <a:moveTo>
                  <a:pt x="27" y="107"/>
                </a:moveTo>
                <a:lnTo>
                  <a:pt x="27" y="107"/>
                </a:lnTo>
                <a:cubicBezTo>
                  <a:pt x="27" y="142"/>
                  <a:pt x="36" y="169"/>
                  <a:pt x="62" y="186"/>
                </a:cubicBezTo>
                <a:cubicBezTo>
                  <a:pt x="81" y="195"/>
                  <a:pt x="107" y="204"/>
                  <a:pt x="116" y="204"/>
                </a:cubicBezTo>
                <a:lnTo>
                  <a:pt x="125" y="204"/>
                </a:lnTo>
                <a:cubicBezTo>
                  <a:pt x="125" y="204"/>
                  <a:pt x="116" y="222"/>
                  <a:pt x="134" y="248"/>
                </a:cubicBezTo>
                <a:lnTo>
                  <a:pt x="134" y="248"/>
                </a:lnTo>
                <a:cubicBezTo>
                  <a:pt x="107" y="248"/>
                  <a:pt x="0" y="257"/>
                  <a:pt x="0" y="345"/>
                </a:cubicBezTo>
                <a:cubicBezTo>
                  <a:pt x="0" y="435"/>
                  <a:pt x="98" y="435"/>
                  <a:pt x="116" y="435"/>
                </a:cubicBezTo>
                <a:lnTo>
                  <a:pt x="116" y="435"/>
                </a:lnTo>
                <a:cubicBezTo>
                  <a:pt x="116" y="435"/>
                  <a:pt x="116" y="435"/>
                  <a:pt x="125" y="435"/>
                </a:cubicBezTo>
                <a:cubicBezTo>
                  <a:pt x="134" y="435"/>
                  <a:pt x="169" y="435"/>
                  <a:pt x="196" y="417"/>
                </a:cubicBezTo>
                <a:cubicBezTo>
                  <a:pt x="231" y="399"/>
                  <a:pt x="249" y="364"/>
                  <a:pt x="249" y="320"/>
                </a:cubicBezTo>
                <a:cubicBezTo>
                  <a:pt x="249" y="275"/>
                  <a:pt x="222" y="248"/>
                  <a:pt x="205" y="230"/>
                </a:cubicBezTo>
                <a:cubicBezTo>
                  <a:pt x="187" y="222"/>
                  <a:pt x="178" y="213"/>
                  <a:pt x="178" y="204"/>
                </a:cubicBezTo>
                <a:cubicBezTo>
                  <a:pt x="178" y="195"/>
                  <a:pt x="187" y="186"/>
                  <a:pt x="196" y="177"/>
                </a:cubicBezTo>
                <a:cubicBezTo>
                  <a:pt x="213" y="160"/>
                  <a:pt x="231" y="142"/>
                  <a:pt x="231" y="98"/>
                </a:cubicBezTo>
                <a:cubicBezTo>
                  <a:pt x="231" y="62"/>
                  <a:pt x="222" y="36"/>
                  <a:pt x="196" y="18"/>
                </a:cubicBezTo>
                <a:lnTo>
                  <a:pt x="213" y="18"/>
                </a:lnTo>
                <a:cubicBezTo>
                  <a:pt x="231" y="18"/>
                  <a:pt x="249" y="9"/>
                  <a:pt x="249" y="0"/>
                </a:cubicBezTo>
                <a:lnTo>
                  <a:pt x="249" y="0"/>
                </a:lnTo>
                <a:cubicBezTo>
                  <a:pt x="143" y="0"/>
                  <a:pt x="143" y="0"/>
                  <a:pt x="143" y="0"/>
                </a:cubicBezTo>
                <a:cubicBezTo>
                  <a:pt x="134" y="0"/>
                  <a:pt x="27" y="0"/>
                  <a:pt x="27" y="107"/>
                </a:cubicBezTo>
                <a:close/>
                <a:moveTo>
                  <a:pt x="205" y="328"/>
                </a:moveTo>
                <a:lnTo>
                  <a:pt x="205" y="328"/>
                </a:lnTo>
                <a:cubicBezTo>
                  <a:pt x="213" y="364"/>
                  <a:pt x="178" y="390"/>
                  <a:pt x="134" y="390"/>
                </a:cubicBezTo>
                <a:cubicBezTo>
                  <a:pt x="90" y="399"/>
                  <a:pt x="54" y="381"/>
                  <a:pt x="54" y="345"/>
                </a:cubicBezTo>
                <a:cubicBezTo>
                  <a:pt x="45" y="328"/>
                  <a:pt x="54" y="310"/>
                  <a:pt x="71" y="292"/>
                </a:cubicBezTo>
                <a:cubicBezTo>
                  <a:pt x="90" y="283"/>
                  <a:pt x="107" y="275"/>
                  <a:pt x="125" y="275"/>
                </a:cubicBezTo>
                <a:cubicBezTo>
                  <a:pt x="134" y="275"/>
                  <a:pt x="134" y="275"/>
                  <a:pt x="134" y="275"/>
                </a:cubicBezTo>
                <a:cubicBezTo>
                  <a:pt x="178" y="275"/>
                  <a:pt x="205" y="301"/>
                  <a:pt x="205" y="328"/>
                </a:cubicBezTo>
                <a:close/>
                <a:moveTo>
                  <a:pt x="178" y="80"/>
                </a:moveTo>
                <a:lnTo>
                  <a:pt x="178" y="80"/>
                </a:lnTo>
                <a:cubicBezTo>
                  <a:pt x="187" y="124"/>
                  <a:pt x="169" y="160"/>
                  <a:pt x="143" y="169"/>
                </a:cubicBezTo>
                <a:cubicBezTo>
                  <a:pt x="143" y="169"/>
                  <a:pt x="143" y="169"/>
                  <a:pt x="134" y="169"/>
                </a:cubicBezTo>
                <a:cubicBezTo>
                  <a:pt x="107" y="169"/>
                  <a:pt x="90" y="151"/>
                  <a:pt x="81" y="116"/>
                </a:cubicBezTo>
                <a:cubicBezTo>
                  <a:pt x="71" y="98"/>
                  <a:pt x="71" y="80"/>
                  <a:pt x="81" y="62"/>
                </a:cubicBezTo>
                <a:cubicBezTo>
                  <a:pt x="81" y="45"/>
                  <a:pt x="98" y="36"/>
                  <a:pt x="107" y="26"/>
                </a:cubicBezTo>
                <a:lnTo>
                  <a:pt x="116" y="26"/>
                </a:lnTo>
                <a:cubicBezTo>
                  <a:pt x="151" y="26"/>
                  <a:pt x="169" y="45"/>
                  <a:pt x="178" y="80"/>
                </a:cubicBezTo>
                <a:close/>
                <a:moveTo>
                  <a:pt x="373" y="169"/>
                </a:moveTo>
                <a:lnTo>
                  <a:pt x="373" y="169"/>
                </a:lnTo>
                <a:cubicBezTo>
                  <a:pt x="373" y="98"/>
                  <a:pt x="373" y="98"/>
                  <a:pt x="373" y="98"/>
                </a:cubicBezTo>
                <a:cubicBezTo>
                  <a:pt x="319" y="98"/>
                  <a:pt x="319" y="98"/>
                  <a:pt x="319" y="98"/>
                </a:cubicBezTo>
                <a:cubicBezTo>
                  <a:pt x="319" y="169"/>
                  <a:pt x="319" y="169"/>
                  <a:pt x="319" y="169"/>
                </a:cubicBezTo>
                <a:cubicBezTo>
                  <a:pt x="249" y="169"/>
                  <a:pt x="249" y="169"/>
                  <a:pt x="249" y="169"/>
                </a:cubicBezTo>
                <a:cubicBezTo>
                  <a:pt x="249" y="213"/>
                  <a:pt x="249" y="213"/>
                  <a:pt x="249" y="213"/>
                </a:cubicBezTo>
                <a:cubicBezTo>
                  <a:pt x="319" y="213"/>
                  <a:pt x="319" y="213"/>
                  <a:pt x="319" y="213"/>
                </a:cubicBezTo>
                <a:cubicBezTo>
                  <a:pt x="319" y="292"/>
                  <a:pt x="319" y="292"/>
                  <a:pt x="319" y="292"/>
                </a:cubicBezTo>
                <a:cubicBezTo>
                  <a:pt x="373" y="292"/>
                  <a:pt x="373" y="292"/>
                  <a:pt x="373" y="292"/>
                </a:cubicBezTo>
                <a:cubicBezTo>
                  <a:pt x="373" y="213"/>
                  <a:pt x="373" y="213"/>
                  <a:pt x="373" y="213"/>
                </a:cubicBezTo>
                <a:cubicBezTo>
                  <a:pt x="444" y="213"/>
                  <a:pt x="444" y="213"/>
                  <a:pt x="444" y="213"/>
                </a:cubicBezTo>
                <a:cubicBezTo>
                  <a:pt x="444" y="169"/>
                  <a:pt x="444" y="169"/>
                  <a:pt x="444" y="169"/>
                </a:cubicBezTo>
                <a:lnTo>
                  <a:pt x="373" y="169"/>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96" name="Freeform 75"/>
          <p:cNvSpPr>
            <a:spLocks noChangeArrowheads="1"/>
          </p:cNvSpPr>
          <p:nvPr/>
        </p:nvSpPr>
        <p:spPr bwMode="auto">
          <a:xfrm>
            <a:off x="13471525" y="4373563"/>
            <a:ext cx="355600" cy="660400"/>
          </a:xfrm>
          <a:custGeom>
            <a:avLst/>
            <a:gdLst>
              <a:gd name="T0" fmla="*/ 248 w 249"/>
              <a:gd name="T1" fmla="*/ 80 h 453"/>
              <a:gd name="T2" fmla="*/ 248 w 249"/>
              <a:gd name="T3" fmla="*/ 80 h 453"/>
              <a:gd name="T4" fmla="*/ 177 w 249"/>
              <a:gd name="T5" fmla="*/ 80 h 453"/>
              <a:gd name="T6" fmla="*/ 160 w 249"/>
              <a:gd name="T7" fmla="*/ 107 h 453"/>
              <a:gd name="T8" fmla="*/ 160 w 249"/>
              <a:gd name="T9" fmla="*/ 160 h 453"/>
              <a:gd name="T10" fmla="*/ 248 w 249"/>
              <a:gd name="T11" fmla="*/ 160 h 453"/>
              <a:gd name="T12" fmla="*/ 248 w 249"/>
              <a:gd name="T13" fmla="*/ 231 h 453"/>
              <a:gd name="T14" fmla="*/ 160 w 249"/>
              <a:gd name="T15" fmla="*/ 231 h 453"/>
              <a:gd name="T16" fmla="*/ 160 w 249"/>
              <a:gd name="T17" fmla="*/ 452 h 453"/>
              <a:gd name="T18" fmla="*/ 79 w 249"/>
              <a:gd name="T19" fmla="*/ 452 h 453"/>
              <a:gd name="T20" fmla="*/ 79 w 249"/>
              <a:gd name="T21" fmla="*/ 231 h 453"/>
              <a:gd name="T22" fmla="*/ 0 w 249"/>
              <a:gd name="T23" fmla="*/ 231 h 453"/>
              <a:gd name="T24" fmla="*/ 0 w 249"/>
              <a:gd name="T25" fmla="*/ 160 h 453"/>
              <a:gd name="T26" fmla="*/ 79 w 249"/>
              <a:gd name="T27" fmla="*/ 160 h 453"/>
              <a:gd name="T28" fmla="*/ 79 w 249"/>
              <a:gd name="T29" fmla="*/ 116 h 453"/>
              <a:gd name="T30" fmla="*/ 177 w 249"/>
              <a:gd name="T31" fmla="*/ 0 h 453"/>
              <a:gd name="T32" fmla="*/ 248 w 249"/>
              <a:gd name="T33" fmla="*/ 0 h 453"/>
              <a:gd name="T34" fmla="*/ 248 w 249"/>
              <a:gd name="T35" fmla="*/ 80 h 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9" h="453">
                <a:moveTo>
                  <a:pt x="248" y="80"/>
                </a:moveTo>
                <a:lnTo>
                  <a:pt x="248" y="80"/>
                </a:lnTo>
                <a:cubicBezTo>
                  <a:pt x="177" y="80"/>
                  <a:pt x="177" y="80"/>
                  <a:pt x="177" y="80"/>
                </a:cubicBezTo>
                <a:cubicBezTo>
                  <a:pt x="169" y="80"/>
                  <a:pt x="160" y="89"/>
                  <a:pt x="160" y="107"/>
                </a:cubicBezTo>
                <a:cubicBezTo>
                  <a:pt x="160" y="160"/>
                  <a:pt x="160" y="160"/>
                  <a:pt x="160" y="160"/>
                </a:cubicBezTo>
                <a:cubicBezTo>
                  <a:pt x="248" y="160"/>
                  <a:pt x="248" y="160"/>
                  <a:pt x="248" y="160"/>
                </a:cubicBezTo>
                <a:cubicBezTo>
                  <a:pt x="248" y="231"/>
                  <a:pt x="248" y="231"/>
                  <a:pt x="248" y="231"/>
                </a:cubicBezTo>
                <a:cubicBezTo>
                  <a:pt x="160" y="231"/>
                  <a:pt x="160" y="231"/>
                  <a:pt x="160" y="231"/>
                </a:cubicBezTo>
                <a:cubicBezTo>
                  <a:pt x="160" y="452"/>
                  <a:pt x="160" y="452"/>
                  <a:pt x="160" y="452"/>
                </a:cubicBezTo>
                <a:cubicBezTo>
                  <a:pt x="79" y="452"/>
                  <a:pt x="79" y="452"/>
                  <a:pt x="79" y="452"/>
                </a:cubicBezTo>
                <a:cubicBezTo>
                  <a:pt x="79" y="231"/>
                  <a:pt x="79" y="231"/>
                  <a:pt x="79" y="231"/>
                </a:cubicBezTo>
                <a:cubicBezTo>
                  <a:pt x="0" y="231"/>
                  <a:pt x="0" y="231"/>
                  <a:pt x="0" y="231"/>
                </a:cubicBezTo>
                <a:cubicBezTo>
                  <a:pt x="0" y="160"/>
                  <a:pt x="0" y="160"/>
                  <a:pt x="0" y="160"/>
                </a:cubicBezTo>
                <a:cubicBezTo>
                  <a:pt x="79" y="160"/>
                  <a:pt x="79" y="160"/>
                  <a:pt x="79" y="160"/>
                </a:cubicBezTo>
                <a:cubicBezTo>
                  <a:pt x="79" y="116"/>
                  <a:pt x="79" y="116"/>
                  <a:pt x="79" y="116"/>
                </a:cubicBezTo>
                <a:cubicBezTo>
                  <a:pt x="79" y="54"/>
                  <a:pt x="115" y="0"/>
                  <a:pt x="177" y="0"/>
                </a:cubicBezTo>
                <a:cubicBezTo>
                  <a:pt x="248" y="0"/>
                  <a:pt x="248" y="0"/>
                  <a:pt x="248" y="0"/>
                </a:cubicBezTo>
                <a:lnTo>
                  <a:pt x="248" y="80"/>
                </a:ln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97" name="Freeform 76"/>
          <p:cNvSpPr>
            <a:spLocks noChangeArrowheads="1"/>
          </p:cNvSpPr>
          <p:nvPr/>
        </p:nvSpPr>
        <p:spPr bwMode="auto">
          <a:xfrm>
            <a:off x="11863388" y="5795963"/>
            <a:ext cx="698500" cy="681037"/>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239 w 480"/>
              <a:gd name="T13" fmla="*/ 178 h 471"/>
              <a:gd name="T14" fmla="*/ 239 w 480"/>
              <a:gd name="T15" fmla="*/ 178 h 471"/>
              <a:gd name="T16" fmla="*/ 231 w 480"/>
              <a:gd name="T17" fmla="*/ 196 h 471"/>
              <a:gd name="T18" fmla="*/ 231 w 480"/>
              <a:gd name="T19" fmla="*/ 275 h 471"/>
              <a:gd name="T20" fmla="*/ 169 w 480"/>
              <a:gd name="T21" fmla="*/ 328 h 471"/>
              <a:gd name="T22" fmla="*/ 116 w 480"/>
              <a:gd name="T23" fmla="*/ 275 h 471"/>
              <a:gd name="T24" fmla="*/ 116 w 480"/>
              <a:gd name="T25" fmla="*/ 240 h 471"/>
              <a:gd name="T26" fmla="*/ 160 w 480"/>
              <a:gd name="T27" fmla="*/ 240 h 471"/>
              <a:gd name="T28" fmla="*/ 160 w 480"/>
              <a:gd name="T29" fmla="*/ 275 h 471"/>
              <a:gd name="T30" fmla="*/ 169 w 480"/>
              <a:gd name="T31" fmla="*/ 284 h 471"/>
              <a:gd name="T32" fmla="*/ 186 w 480"/>
              <a:gd name="T33" fmla="*/ 275 h 471"/>
              <a:gd name="T34" fmla="*/ 186 w 480"/>
              <a:gd name="T35" fmla="*/ 196 h 471"/>
              <a:gd name="T36" fmla="*/ 239 w 480"/>
              <a:gd name="T37" fmla="*/ 134 h 471"/>
              <a:gd name="T38" fmla="*/ 292 w 480"/>
              <a:gd name="T39" fmla="*/ 196 h 471"/>
              <a:gd name="T40" fmla="*/ 292 w 480"/>
              <a:gd name="T41" fmla="*/ 205 h 471"/>
              <a:gd name="T42" fmla="*/ 266 w 480"/>
              <a:gd name="T43" fmla="*/ 213 h 471"/>
              <a:gd name="T44" fmla="*/ 257 w 480"/>
              <a:gd name="T45" fmla="*/ 205 h 471"/>
              <a:gd name="T46" fmla="*/ 257 w 480"/>
              <a:gd name="T47" fmla="*/ 196 h 471"/>
              <a:gd name="T48" fmla="*/ 239 w 480"/>
              <a:gd name="T49" fmla="*/ 178 h 471"/>
              <a:gd name="T50" fmla="*/ 364 w 480"/>
              <a:gd name="T51" fmla="*/ 275 h 471"/>
              <a:gd name="T52" fmla="*/ 364 w 480"/>
              <a:gd name="T53" fmla="*/ 275 h 471"/>
              <a:gd name="T54" fmla="*/ 311 w 480"/>
              <a:gd name="T55" fmla="*/ 328 h 471"/>
              <a:gd name="T56" fmla="*/ 257 w 480"/>
              <a:gd name="T57" fmla="*/ 275 h 471"/>
              <a:gd name="T58" fmla="*/ 257 w 480"/>
              <a:gd name="T59" fmla="*/ 240 h 471"/>
              <a:gd name="T60" fmla="*/ 266 w 480"/>
              <a:gd name="T61" fmla="*/ 249 h 471"/>
              <a:gd name="T62" fmla="*/ 292 w 480"/>
              <a:gd name="T63" fmla="*/ 240 h 471"/>
              <a:gd name="T64" fmla="*/ 292 w 480"/>
              <a:gd name="T65" fmla="*/ 275 h 471"/>
              <a:gd name="T66" fmla="*/ 311 w 480"/>
              <a:gd name="T67" fmla="*/ 284 h 471"/>
              <a:gd name="T68" fmla="*/ 319 w 480"/>
              <a:gd name="T69" fmla="*/ 275 h 471"/>
              <a:gd name="T70" fmla="*/ 319 w 480"/>
              <a:gd name="T71" fmla="*/ 240 h 471"/>
              <a:gd name="T72" fmla="*/ 364 w 480"/>
              <a:gd name="T73" fmla="*/ 240 h 471"/>
              <a:gd name="T74" fmla="*/ 364 w 480"/>
              <a:gd name="T75" fmla="*/ 27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0" h="471">
                <a:moveTo>
                  <a:pt x="239" y="0"/>
                </a:moveTo>
                <a:lnTo>
                  <a:pt x="239" y="0"/>
                </a:lnTo>
                <a:cubicBezTo>
                  <a:pt x="107" y="0"/>
                  <a:pt x="0" y="107"/>
                  <a:pt x="0" y="231"/>
                </a:cubicBezTo>
                <a:cubicBezTo>
                  <a:pt x="0" y="364"/>
                  <a:pt x="107" y="470"/>
                  <a:pt x="239" y="470"/>
                </a:cubicBezTo>
                <a:cubicBezTo>
                  <a:pt x="372" y="470"/>
                  <a:pt x="479" y="364"/>
                  <a:pt x="479" y="231"/>
                </a:cubicBezTo>
                <a:cubicBezTo>
                  <a:pt x="479" y="107"/>
                  <a:pt x="372" y="0"/>
                  <a:pt x="239" y="0"/>
                </a:cubicBezTo>
                <a:close/>
                <a:moveTo>
                  <a:pt x="239" y="178"/>
                </a:moveTo>
                <a:lnTo>
                  <a:pt x="239" y="178"/>
                </a:lnTo>
                <a:cubicBezTo>
                  <a:pt x="231" y="178"/>
                  <a:pt x="231" y="187"/>
                  <a:pt x="231" y="196"/>
                </a:cubicBezTo>
                <a:cubicBezTo>
                  <a:pt x="231" y="275"/>
                  <a:pt x="231" y="275"/>
                  <a:pt x="231" y="275"/>
                </a:cubicBezTo>
                <a:cubicBezTo>
                  <a:pt x="231" y="303"/>
                  <a:pt x="204" y="328"/>
                  <a:pt x="169" y="328"/>
                </a:cubicBezTo>
                <a:cubicBezTo>
                  <a:pt x="142" y="328"/>
                  <a:pt x="116" y="303"/>
                  <a:pt x="116" y="275"/>
                </a:cubicBezTo>
                <a:cubicBezTo>
                  <a:pt x="116" y="240"/>
                  <a:pt x="116" y="240"/>
                  <a:pt x="116" y="240"/>
                </a:cubicBezTo>
                <a:cubicBezTo>
                  <a:pt x="160" y="240"/>
                  <a:pt x="160" y="240"/>
                  <a:pt x="160" y="240"/>
                </a:cubicBezTo>
                <a:cubicBezTo>
                  <a:pt x="160" y="275"/>
                  <a:pt x="160" y="275"/>
                  <a:pt x="160" y="275"/>
                </a:cubicBezTo>
                <a:cubicBezTo>
                  <a:pt x="160" y="275"/>
                  <a:pt x="160" y="284"/>
                  <a:pt x="169" y="284"/>
                </a:cubicBezTo>
                <a:cubicBezTo>
                  <a:pt x="178" y="284"/>
                  <a:pt x="186" y="275"/>
                  <a:pt x="186" y="275"/>
                </a:cubicBezTo>
                <a:cubicBezTo>
                  <a:pt x="186" y="196"/>
                  <a:pt x="186" y="196"/>
                  <a:pt x="186" y="196"/>
                </a:cubicBezTo>
                <a:cubicBezTo>
                  <a:pt x="186" y="160"/>
                  <a:pt x="213" y="134"/>
                  <a:pt x="239" y="134"/>
                </a:cubicBezTo>
                <a:cubicBezTo>
                  <a:pt x="275" y="134"/>
                  <a:pt x="292" y="160"/>
                  <a:pt x="292" y="196"/>
                </a:cubicBezTo>
                <a:cubicBezTo>
                  <a:pt x="292" y="205"/>
                  <a:pt x="292" y="205"/>
                  <a:pt x="292" y="205"/>
                </a:cubicBezTo>
                <a:cubicBezTo>
                  <a:pt x="266" y="213"/>
                  <a:pt x="266" y="213"/>
                  <a:pt x="266" y="213"/>
                </a:cubicBezTo>
                <a:cubicBezTo>
                  <a:pt x="257" y="205"/>
                  <a:pt x="257" y="205"/>
                  <a:pt x="257" y="205"/>
                </a:cubicBezTo>
                <a:cubicBezTo>
                  <a:pt x="257" y="196"/>
                  <a:pt x="257" y="196"/>
                  <a:pt x="257" y="196"/>
                </a:cubicBezTo>
                <a:cubicBezTo>
                  <a:pt x="257" y="187"/>
                  <a:pt x="248" y="178"/>
                  <a:pt x="239" y="178"/>
                </a:cubicBezTo>
                <a:close/>
                <a:moveTo>
                  <a:pt x="364" y="275"/>
                </a:moveTo>
                <a:lnTo>
                  <a:pt x="364" y="275"/>
                </a:lnTo>
                <a:cubicBezTo>
                  <a:pt x="364" y="303"/>
                  <a:pt x="337" y="328"/>
                  <a:pt x="311" y="328"/>
                </a:cubicBezTo>
                <a:cubicBezTo>
                  <a:pt x="275" y="328"/>
                  <a:pt x="257" y="303"/>
                  <a:pt x="257" y="275"/>
                </a:cubicBezTo>
                <a:cubicBezTo>
                  <a:pt x="257" y="240"/>
                  <a:pt x="257" y="240"/>
                  <a:pt x="257" y="240"/>
                </a:cubicBezTo>
                <a:cubicBezTo>
                  <a:pt x="266" y="249"/>
                  <a:pt x="266" y="249"/>
                  <a:pt x="266" y="249"/>
                </a:cubicBezTo>
                <a:cubicBezTo>
                  <a:pt x="292" y="240"/>
                  <a:pt x="292" y="240"/>
                  <a:pt x="292" y="240"/>
                </a:cubicBezTo>
                <a:cubicBezTo>
                  <a:pt x="292" y="275"/>
                  <a:pt x="292" y="275"/>
                  <a:pt x="292" y="275"/>
                </a:cubicBezTo>
                <a:cubicBezTo>
                  <a:pt x="292" y="275"/>
                  <a:pt x="301" y="284"/>
                  <a:pt x="311" y="284"/>
                </a:cubicBezTo>
                <a:cubicBezTo>
                  <a:pt x="319" y="284"/>
                  <a:pt x="319" y="275"/>
                  <a:pt x="319" y="275"/>
                </a:cubicBezTo>
                <a:cubicBezTo>
                  <a:pt x="319" y="240"/>
                  <a:pt x="319" y="240"/>
                  <a:pt x="319" y="240"/>
                </a:cubicBezTo>
                <a:cubicBezTo>
                  <a:pt x="364" y="240"/>
                  <a:pt x="364" y="240"/>
                  <a:pt x="364" y="240"/>
                </a:cubicBezTo>
                <a:lnTo>
                  <a:pt x="364" y="275"/>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98" name="Freeform 77"/>
          <p:cNvSpPr>
            <a:spLocks noChangeArrowheads="1"/>
          </p:cNvSpPr>
          <p:nvPr/>
        </p:nvSpPr>
        <p:spPr bwMode="auto">
          <a:xfrm>
            <a:off x="8997950" y="5795963"/>
            <a:ext cx="693738" cy="681037"/>
          </a:xfrm>
          <a:custGeom>
            <a:avLst/>
            <a:gdLst>
              <a:gd name="T0" fmla="*/ 249 w 480"/>
              <a:gd name="T1" fmla="*/ 231 h 471"/>
              <a:gd name="T2" fmla="*/ 249 w 480"/>
              <a:gd name="T3" fmla="*/ 231 h 471"/>
              <a:gd name="T4" fmla="*/ 249 w 480"/>
              <a:gd name="T5" fmla="*/ 231 h 471"/>
              <a:gd name="T6" fmla="*/ 240 w 480"/>
              <a:gd name="T7" fmla="*/ 222 h 471"/>
              <a:gd name="T8" fmla="*/ 142 w 480"/>
              <a:gd name="T9" fmla="*/ 231 h 471"/>
              <a:gd name="T10" fmla="*/ 142 w 480"/>
              <a:gd name="T11" fmla="*/ 231 h 471"/>
              <a:gd name="T12" fmla="*/ 169 w 480"/>
              <a:gd name="T13" fmla="*/ 303 h 471"/>
              <a:gd name="T14" fmla="*/ 249 w 480"/>
              <a:gd name="T15" fmla="*/ 231 h 471"/>
              <a:gd name="T16" fmla="*/ 302 w 480"/>
              <a:gd name="T17" fmla="*/ 160 h 471"/>
              <a:gd name="T18" fmla="*/ 302 w 480"/>
              <a:gd name="T19" fmla="*/ 160 h 471"/>
              <a:gd name="T20" fmla="*/ 240 w 480"/>
              <a:gd name="T21" fmla="*/ 134 h 471"/>
              <a:gd name="T22" fmla="*/ 222 w 480"/>
              <a:gd name="T23" fmla="*/ 143 h 471"/>
              <a:gd name="T24" fmla="*/ 258 w 480"/>
              <a:gd name="T25" fmla="*/ 196 h 471"/>
              <a:gd name="T26" fmla="*/ 302 w 480"/>
              <a:gd name="T27" fmla="*/ 160 h 471"/>
              <a:gd name="T28" fmla="*/ 178 w 480"/>
              <a:gd name="T29" fmla="*/ 311 h 471"/>
              <a:gd name="T30" fmla="*/ 178 w 480"/>
              <a:gd name="T31" fmla="*/ 311 h 471"/>
              <a:gd name="T32" fmla="*/ 240 w 480"/>
              <a:gd name="T33" fmla="*/ 328 h 471"/>
              <a:gd name="T34" fmla="*/ 275 w 480"/>
              <a:gd name="T35" fmla="*/ 328 h 471"/>
              <a:gd name="T36" fmla="*/ 258 w 480"/>
              <a:gd name="T37" fmla="*/ 249 h 471"/>
              <a:gd name="T38" fmla="*/ 178 w 480"/>
              <a:gd name="T39" fmla="*/ 311 h 471"/>
              <a:gd name="T40" fmla="*/ 231 w 480"/>
              <a:gd name="T41" fmla="*/ 205 h 471"/>
              <a:gd name="T42" fmla="*/ 231 w 480"/>
              <a:gd name="T43" fmla="*/ 205 h 471"/>
              <a:gd name="T44" fmla="*/ 195 w 480"/>
              <a:gd name="T45" fmla="*/ 151 h 471"/>
              <a:gd name="T46" fmla="*/ 142 w 480"/>
              <a:gd name="T47" fmla="*/ 213 h 471"/>
              <a:gd name="T48" fmla="*/ 142 w 480"/>
              <a:gd name="T49" fmla="*/ 213 h 471"/>
              <a:gd name="T50" fmla="*/ 231 w 480"/>
              <a:gd name="T51" fmla="*/ 205 h 471"/>
              <a:gd name="T52" fmla="*/ 275 w 480"/>
              <a:gd name="T53" fmla="*/ 249 h 471"/>
              <a:gd name="T54" fmla="*/ 275 w 480"/>
              <a:gd name="T55" fmla="*/ 249 h 471"/>
              <a:gd name="T56" fmla="*/ 293 w 480"/>
              <a:gd name="T57" fmla="*/ 311 h 471"/>
              <a:gd name="T58" fmla="*/ 337 w 480"/>
              <a:gd name="T59" fmla="*/ 249 h 471"/>
              <a:gd name="T60" fmla="*/ 293 w 480"/>
              <a:gd name="T61" fmla="*/ 249 h 471"/>
              <a:gd name="T62" fmla="*/ 275 w 480"/>
              <a:gd name="T63" fmla="*/ 249 h 471"/>
              <a:gd name="T64" fmla="*/ 240 w 480"/>
              <a:gd name="T65" fmla="*/ 0 h 471"/>
              <a:gd name="T66" fmla="*/ 240 w 480"/>
              <a:gd name="T67" fmla="*/ 0 h 471"/>
              <a:gd name="T68" fmla="*/ 0 w 480"/>
              <a:gd name="T69" fmla="*/ 231 h 471"/>
              <a:gd name="T70" fmla="*/ 240 w 480"/>
              <a:gd name="T71" fmla="*/ 470 h 471"/>
              <a:gd name="T72" fmla="*/ 479 w 480"/>
              <a:gd name="T73" fmla="*/ 231 h 471"/>
              <a:gd name="T74" fmla="*/ 240 w 480"/>
              <a:gd name="T75" fmla="*/ 0 h 471"/>
              <a:gd name="T76" fmla="*/ 240 w 480"/>
              <a:gd name="T77" fmla="*/ 356 h 471"/>
              <a:gd name="T78" fmla="*/ 240 w 480"/>
              <a:gd name="T79" fmla="*/ 356 h 471"/>
              <a:gd name="T80" fmla="*/ 124 w 480"/>
              <a:gd name="T81" fmla="*/ 231 h 471"/>
              <a:gd name="T82" fmla="*/ 240 w 480"/>
              <a:gd name="T83" fmla="*/ 116 h 471"/>
              <a:gd name="T84" fmla="*/ 355 w 480"/>
              <a:gd name="T85" fmla="*/ 231 h 471"/>
              <a:gd name="T86" fmla="*/ 240 w 480"/>
              <a:gd name="T87" fmla="*/ 356 h 471"/>
              <a:gd name="T88" fmla="*/ 266 w 480"/>
              <a:gd name="T89" fmla="*/ 213 h 471"/>
              <a:gd name="T90" fmla="*/ 266 w 480"/>
              <a:gd name="T91" fmla="*/ 213 h 471"/>
              <a:gd name="T92" fmla="*/ 266 w 480"/>
              <a:gd name="T93" fmla="*/ 222 h 471"/>
              <a:gd name="T94" fmla="*/ 266 w 480"/>
              <a:gd name="T95" fmla="*/ 231 h 471"/>
              <a:gd name="T96" fmla="*/ 293 w 480"/>
              <a:gd name="T97" fmla="*/ 231 h 471"/>
              <a:gd name="T98" fmla="*/ 337 w 480"/>
              <a:gd name="T99" fmla="*/ 231 h 471"/>
              <a:gd name="T100" fmla="*/ 319 w 480"/>
              <a:gd name="T101" fmla="*/ 178 h 471"/>
              <a:gd name="T102" fmla="*/ 266 w 480"/>
              <a:gd name="T103" fmla="*/ 213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80" h="471">
                <a:moveTo>
                  <a:pt x="249" y="231"/>
                </a:moveTo>
                <a:lnTo>
                  <a:pt x="249" y="231"/>
                </a:lnTo>
                <a:lnTo>
                  <a:pt x="249" y="231"/>
                </a:lnTo>
                <a:lnTo>
                  <a:pt x="240" y="222"/>
                </a:lnTo>
                <a:cubicBezTo>
                  <a:pt x="195" y="231"/>
                  <a:pt x="151" y="231"/>
                  <a:pt x="142" y="231"/>
                </a:cubicBezTo>
                <a:lnTo>
                  <a:pt x="142" y="231"/>
                </a:lnTo>
                <a:cubicBezTo>
                  <a:pt x="142" y="258"/>
                  <a:pt x="151" y="284"/>
                  <a:pt x="169" y="303"/>
                </a:cubicBezTo>
                <a:cubicBezTo>
                  <a:pt x="169" y="293"/>
                  <a:pt x="195" y="249"/>
                  <a:pt x="249" y="231"/>
                </a:cubicBezTo>
                <a:close/>
                <a:moveTo>
                  <a:pt x="302" y="160"/>
                </a:moveTo>
                <a:lnTo>
                  <a:pt x="302" y="160"/>
                </a:lnTo>
                <a:cubicBezTo>
                  <a:pt x="284" y="143"/>
                  <a:pt x="266" y="134"/>
                  <a:pt x="240" y="134"/>
                </a:cubicBezTo>
                <a:cubicBezTo>
                  <a:pt x="231" y="134"/>
                  <a:pt x="222" y="143"/>
                  <a:pt x="222" y="143"/>
                </a:cubicBezTo>
                <a:cubicBezTo>
                  <a:pt x="222" y="143"/>
                  <a:pt x="240" y="169"/>
                  <a:pt x="258" y="196"/>
                </a:cubicBezTo>
                <a:cubicBezTo>
                  <a:pt x="284" y="187"/>
                  <a:pt x="302" y="169"/>
                  <a:pt x="302" y="160"/>
                </a:cubicBezTo>
                <a:close/>
                <a:moveTo>
                  <a:pt x="178" y="311"/>
                </a:moveTo>
                <a:lnTo>
                  <a:pt x="178" y="311"/>
                </a:lnTo>
                <a:cubicBezTo>
                  <a:pt x="195" y="328"/>
                  <a:pt x="222" y="328"/>
                  <a:pt x="240" y="328"/>
                </a:cubicBezTo>
                <a:cubicBezTo>
                  <a:pt x="249" y="328"/>
                  <a:pt x="266" y="328"/>
                  <a:pt x="275" y="328"/>
                </a:cubicBezTo>
                <a:cubicBezTo>
                  <a:pt x="275" y="311"/>
                  <a:pt x="266" y="284"/>
                  <a:pt x="258" y="249"/>
                </a:cubicBezTo>
                <a:cubicBezTo>
                  <a:pt x="205" y="267"/>
                  <a:pt x="187" y="303"/>
                  <a:pt x="178" y="311"/>
                </a:cubicBezTo>
                <a:close/>
                <a:moveTo>
                  <a:pt x="231" y="205"/>
                </a:moveTo>
                <a:lnTo>
                  <a:pt x="231" y="205"/>
                </a:lnTo>
                <a:cubicBezTo>
                  <a:pt x="213" y="178"/>
                  <a:pt x="205" y="151"/>
                  <a:pt x="195" y="151"/>
                </a:cubicBezTo>
                <a:cubicBezTo>
                  <a:pt x="169" y="160"/>
                  <a:pt x="151" y="187"/>
                  <a:pt x="142" y="213"/>
                </a:cubicBezTo>
                <a:lnTo>
                  <a:pt x="142" y="213"/>
                </a:lnTo>
                <a:cubicBezTo>
                  <a:pt x="151" y="213"/>
                  <a:pt x="187" y="213"/>
                  <a:pt x="231" y="205"/>
                </a:cubicBezTo>
                <a:close/>
                <a:moveTo>
                  <a:pt x="275" y="249"/>
                </a:moveTo>
                <a:lnTo>
                  <a:pt x="275" y="249"/>
                </a:lnTo>
                <a:cubicBezTo>
                  <a:pt x="284" y="275"/>
                  <a:pt x="293" y="303"/>
                  <a:pt x="293" y="311"/>
                </a:cubicBezTo>
                <a:cubicBezTo>
                  <a:pt x="319" y="303"/>
                  <a:pt x="328" y="275"/>
                  <a:pt x="337" y="249"/>
                </a:cubicBezTo>
                <a:cubicBezTo>
                  <a:pt x="328" y="249"/>
                  <a:pt x="319" y="249"/>
                  <a:pt x="293" y="249"/>
                </a:cubicBezTo>
                <a:cubicBezTo>
                  <a:pt x="293" y="249"/>
                  <a:pt x="284" y="249"/>
                  <a:pt x="275" y="249"/>
                </a:cubicBezTo>
                <a:close/>
                <a:moveTo>
                  <a:pt x="240" y="0"/>
                </a:moveTo>
                <a:lnTo>
                  <a:pt x="240" y="0"/>
                </a:lnTo>
                <a:cubicBezTo>
                  <a:pt x="107" y="0"/>
                  <a:pt x="0" y="107"/>
                  <a:pt x="0" y="231"/>
                </a:cubicBezTo>
                <a:cubicBezTo>
                  <a:pt x="0" y="364"/>
                  <a:pt x="107" y="470"/>
                  <a:pt x="240" y="470"/>
                </a:cubicBezTo>
                <a:cubicBezTo>
                  <a:pt x="372" y="470"/>
                  <a:pt x="479" y="364"/>
                  <a:pt x="479" y="231"/>
                </a:cubicBezTo>
                <a:cubicBezTo>
                  <a:pt x="479" y="107"/>
                  <a:pt x="372" y="0"/>
                  <a:pt x="240" y="0"/>
                </a:cubicBezTo>
                <a:close/>
                <a:moveTo>
                  <a:pt x="240" y="356"/>
                </a:moveTo>
                <a:lnTo>
                  <a:pt x="240" y="356"/>
                </a:lnTo>
                <a:cubicBezTo>
                  <a:pt x="178" y="356"/>
                  <a:pt x="124" y="303"/>
                  <a:pt x="124" y="231"/>
                </a:cubicBezTo>
                <a:cubicBezTo>
                  <a:pt x="124" y="169"/>
                  <a:pt x="178" y="116"/>
                  <a:pt x="240" y="116"/>
                </a:cubicBezTo>
                <a:cubicBezTo>
                  <a:pt x="302" y="116"/>
                  <a:pt x="355" y="169"/>
                  <a:pt x="355" y="231"/>
                </a:cubicBezTo>
                <a:cubicBezTo>
                  <a:pt x="355" y="303"/>
                  <a:pt x="302" y="356"/>
                  <a:pt x="240" y="356"/>
                </a:cubicBezTo>
                <a:close/>
                <a:moveTo>
                  <a:pt x="266" y="213"/>
                </a:moveTo>
                <a:lnTo>
                  <a:pt x="266" y="213"/>
                </a:lnTo>
                <a:lnTo>
                  <a:pt x="266" y="222"/>
                </a:lnTo>
                <a:lnTo>
                  <a:pt x="266" y="231"/>
                </a:lnTo>
                <a:cubicBezTo>
                  <a:pt x="275" y="231"/>
                  <a:pt x="284" y="231"/>
                  <a:pt x="293" y="231"/>
                </a:cubicBezTo>
                <a:cubicBezTo>
                  <a:pt x="311" y="231"/>
                  <a:pt x="328" y="231"/>
                  <a:pt x="337" y="231"/>
                </a:cubicBezTo>
                <a:cubicBezTo>
                  <a:pt x="337" y="213"/>
                  <a:pt x="328" y="187"/>
                  <a:pt x="319" y="178"/>
                </a:cubicBezTo>
                <a:cubicBezTo>
                  <a:pt x="311" y="178"/>
                  <a:pt x="293" y="196"/>
                  <a:pt x="266" y="213"/>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199" name="Freeform 78"/>
          <p:cNvSpPr>
            <a:spLocks noChangeArrowheads="1"/>
          </p:cNvSpPr>
          <p:nvPr/>
        </p:nvSpPr>
        <p:spPr bwMode="auto">
          <a:xfrm>
            <a:off x="19040475" y="4360863"/>
            <a:ext cx="693738" cy="685800"/>
          </a:xfrm>
          <a:custGeom>
            <a:avLst/>
            <a:gdLst>
              <a:gd name="T0" fmla="*/ 212 w 479"/>
              <a:gd name="T1" fmla="*/ 169 h 471"/>
              <a:gd name="T2" fmla="*/ 212 w 479"/>
              <a:gd name="T3" fmla="*/ 169 h 471"/>
              <a:gd name="T4" fmla="*/ 185 w 479"/>
              <a:gd name="T5" fmla="*/ 142 h 471"/>
              <a:gd name="T6" fmla="*/ 177 w 479"/>
              <a:gd name="T7" fmla="*/ 142 h 471"/>
              <a:gd name="T8" fmla="*/ 168 w 479"/>
              <a:gd name="T9" fmla="*/ 160 h 471"/>
              <a:gd name="T10" fmla="*/ 168 w 479"/>
              <a:gd name="T11" fmla="*/ 187 h 471"/>
              <a:gd name="T12" fmla="*/ 194 w 479"/>
              <a:gd name="T13" fmla="*/ 213 h 471"/>
              <a:gd name="T14" fmla="*/ 203 w 479"/>
              <a:gd name="T15" fmla="*/ 213 h 471"/>
              <a:gd name="T16" fmla="*/ 212 w 479"/>
              <a:gd name="T17" fmla="*/ 169 h 471"/>
              <a:gd name="T18" fmla="*/ 238 w 479"/>
              <a:gd name="T19" fmla="*/ 0 h 471"/>
              <a:gd name="T20" fmla="*/ 238 w 479"/>
              <a:gd name="T21" fmla="*/ 0 h 471"/>
              <a:gd name="T22" fmla="*/ 0 w 479"/>
              <a:gd name="T23" fmla="*/ 231 h 471"/>
              <a:gd name="T24" fmla="*/ 238 w 479"/>
              <a:gd name="T25" fmla="*/ 470 h 471"/>
              <a:gd name="T26" fmla="*/ 478 w 479"/>
              <a:gd name="T27" fmla="*/ 231 h 471"/>
              <a:gd name="T28" fmla="*/ 238 w 479"/>
              <a:gd name="T29" fmla="*/ 0 h 471"/>
              <a:gd name="T30" fmla="*/ 221 w 479"/>
              <a:gd name="T31" fmla="*/ 338 h 471"/>
              <a:gd name="T32" fmla="*/ 221 w 479"/>
              <a:gd name="T33" fmla="*/ 338 h 471"/>
              <a:gd name="T34" fmla="*/ 185 w 479"/>
              <a:gd name="T35" fmla="*/ 346 h 471"/>
              <a:gd name="T36" fmla="*/ 185 w 479"/>
              <a:gd name="T37" fmla="*/ 346 h 471"/>
              <a:gd name="T38" fmla="*/ 185 w 479"/>
              <a:gd name="T39" fmla="*/ 346 h 471"/>
              <a:gd name="T40" fmla="*/ 124 w 479"/>
              <a:gd name="T41" fmla="*/ 301 h 471"/>
              <a:gd name="T42" fmla="*/ 194 w 479"/>
              <a:gd name="T43" fmla="*/ 248 h 471"/>
              <a:gd name="T44" fmla="*/ 194 w 479"/>
              <a:gd name="T45" fmla="*/ 248 h 471"/>
              <a:gd name="T46" fmla="*/ 185 w 479"/>
              <a:gd name="T47" fmla="*/ 231 h 471"/>
              <a:gd name="T48" fmla="*/ 185 w 479"/>
              <a:gd name="T49" fmla="*/ 231 h 471"/>
              <a:gd name="T50" fmla="*/ 159 w 479"/>
              <a:gd name="T51" fmla="*/ 222 h 471"/>
              <a:gd name="T52" fmla="*/ 141 w 479"/>
              <a:gd name="T53" fmla="*/ 178 h 471"/>
              <a:gd name="T54" fmla="*/ 194 w 479"/>
              <a:gd name="T55" fmla="*/ 125 h 471"/>
              <a:gd name="T56" fmla="*/ 256 w 479"/>
              <a:gd name="T57" fmla="*/ 125 h 471"/>
              <a:gd name="T58" fmla="*/ 256 w 479"/>
              <a:gd name="T59" fmla="*/ 125 h 471"/>
              <a:gd name="T60" fmla="*/ 238 w 479"/>
              <a:gd name="T61" fmla="*/ 134 h 471"/>
              <a:gd name="T62" fmla="*/ 221 w 479"/>
              <a:gd name="T63" fmla="*/ 134 h 471"/>
              <a:gd name="T64" fmla="*/ 238 w 479"/>
              <a:gd name="T65" fmla="*/ 178 h 471"/>
              <a:gd name="T66" fmla="*/ 230 w 479"/>
              <a:gd name="T67" fmla="*/ 213 h 471"/>
              <a:gd name="T68" fmla="*/ 212 w 479"/>
              <a:gd name="T69" fmla="*/ 231 h 471"/>
              <a:gd name="T70" fmla="*/ 230 w 479"/>
              <a:gd name="T71" fmla="*/ 240 h 471"/>
              <a:gd name="T72" fmla="*/ 256 w 479"/>
              <a:gd name="T73" fmla="*/ 284 h 471"/>
              <a:gd name="T74" fmla="*/ 221 w 479"/>
              <a:gd name="T75" fmla="*/ 338 h 471"/>
              <a:gd name="T76" fmla="*/ 354 w 479"/>
              <a:gd name="T77" fmla="*/ 231 h 471"/>
              <a:gd name="T78" fmla="*/ 354 w 479"/>
              <a:gd name="T79" fmla="*/ 231 h 471"/>
              <a:gd name="T80" fmla="*/ 310 w 479"/>
              <a:gd name="T81" fmla="*/ 231 h 471"/>
              <a:gd name="T82" fmla="*/ 310 w 479"/>
              <a:gd name="T83" fmla="*/ 275 h 471"/>
              <a:gd name="T84" fmla="*/ 291 w 479"/>
              <a:gd name="T85" fmla="*/ 275 h 471"/>
              <a:gd name="T86" fmla="*/ 291 w 479"/>
              <a:gd name="T87" fmla="*/ 231 h 471"/>
              <a:gd name="T88" fmla="*/ 256 w 479"/>
              <a:gd name="T89" fmla="*/ 231 h 471"/>
              <a:gd name="T90" fmla="*/ 256 w 479"/>
              <a:gd name="T91" fmla="*/ 213 h 471"/>
              <a:gd name="T92" fmla="*/ 291 w 479"/>
              <a:gd name="T93" fmla="*/ 213 h 471"/>
              <a:gd name="T94" fmla="*/ 291 w 479"/>
              <a:gd name="T95" fmla="*/ 169 h 471"/>
              <a:gd name="T96" fmla="*/ 310 w 479"/>
              <a:gd name="T97" fmla="*/ 169 h 471"/>
              <a:gd name="T98" fmla="*/ 310 w 479"/>
              <a:gd name="T99" fmla="*/ 213 h 471"/>
              <a:gd name="T100" fmla="*/ 354 w 479"/>
              <a:gd name="T101" fmla="*/ 213 h 471"/>
              <a:gd name="T102" fmla="*/ 354 w 479"/>
              <a:gd name="T103" fmla="*/ 231 h 471"/>
              <a:gd name="T104" fmla="*/ 194 w 479"/>
              <a:gd name="T105" fmla="*/ 266 h 471"/>
              <a:gd name="T106" fmla="*/ 194 w 479"/>
              <a:gd name="T107" fmla="*/ 266 h 471"/>
              <a:gd name="T108" fmla="*/ 194 w 479"/>
              <a:gd name="T109" fmla="*/ 266 h 471"/>
              <a:gd name="T110" fmla="*/ 159 w 479"/>
              <a:gd name="T111" fmla="*/ 275 h 471"/>
              <a:gd name="T112" fmla="*/ 150 w 479"/>
              <a:gd name="T113" fmla="*/ 301 h 471"/>
              <a:gd name="T114" fmla="*/ 194 w 479"/>
              <a:gd name="T115" fmla="*/ 328 h 471"/>
              <a:gd name="T116" fmla="*/ 230 w 479"/>
              <a:gd name="T117" fmla="*/ 293 h 471"/>
              <a:gd name="T118" fmla="*/ 194 w 479"/>
              <a:gd name="T119" fmla="*/ 266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79" h="471">
                <a:moveTo>
                  <a:pt x="212" y="169"/>
                </a:moveTo>
                <a:lnTo>
                  <a:pt x="212" y="169"/>
                </a:lnTo>
                <a:cubicBezTo>
                  <a:pt x="212" y="142"/>
                  <a:pt x="203" y="142"/>
                  <a:pt x="185" y="142"/>
                </a:cubicBezTo>
                <a:cubicBezTo>
                  <a:pt x="185" y="142"/>
                  <a:pt x="185" y="142"/>
                  <a:pt x="177" y="142"/>
                </a:cubicBezTo>
                <a:cubicBezTo>
                  <a:pt x="177" y="142"/>
                  <a:pt x="168" y="151"/>
                  <a:pt x="168" y="160"/>
                </a:cubicBezTo>
                <a:cubicBezTo>
                  <a:pt x="159" y="160"/>
                  <a:pt x="159" y="169"/>
                  <a:pt x="168" y="187"/>
                </a:cubicBezTo>
                <a:cubicBezTo>
                  <a:pt x="168" y="195"/>
                  <a:pt x="185" y="213"/>
                  <a:pt x="194" y="213"/>
                </a:cubicBezTo>
                <a:cubicBezTo>
                  <a:pt x="194" y="213"/>
                  <a:pt x="194" y="213"/>
                  <a:pt x="203" y="213"/>
                </a:cubicBezTo>
                <a:cubicBezTo>
                  <a:pt x="212" y="204"/>
                  <a:pt x="221" y="187"/>
                  <a:pt x="212" y="169"/>
                </a:cubicBezTo>
                <a:close/>
                <a:moveTo>
                  <a:pt x="238" y="0"/>
                </a:moveTo>
                <a:lnTo>
                  <a:pt x="238" y="0"/>
                </a:lnTo>
                <a:cubicBezTo>
                  <a:pt x="106" y="0"/>
                  <a:pt x="0" y="107"/>
                  <a:pt x="0" y="231"/>
                </a:cubicBezTo>
                <a:cubicBezTo>
                  <a:pt x="0" y="363"/>
                  <a:pt x="106" y="470"/>
                  <a:pt x="238" y="470"/>
                </a:cubicBezTo>
                <a:cubicBezTo>
                  <a:pt x="372" y="470"/>
                  <a:pt x="478" y="363"/>
                  <a:pt x="478" y="231"/>
                </a:cubicBezTo>
                <a:cubicBezTo>
                  <a:pt x="478" y="107"/>
                  <a:pt x="372" y="0"/>
                  <a:pt x="238" y="0"/>
                </a:cubicBezTo>
                <a:close/>
                <a:moveTo>
                  <a:pt x="221" y="338"/>
                </a:moveTo>
                <a:lnTo>
                  <a:pt x="221" y="338"/>
                </a:lnTo>
                <a:cubicBezTo>
                  <a:pt x="212" y="346"/>
                  <a:pt x="194" y="346"/>
                  <a:pt x="185" y="346"/>
                </a:cubicBezTo>
                <a:lnTo>
                  <a:pt x="185" y="346"/>
                </a:lnTo>
                <a:lnTo>
                  <a:pt x="185" y="346"/>
                </a:lnTo>
                <a:cubicBezTo>
                  <a:pt x="177" y="346"/>
                  <a:pt x="124" y="346"/>
                  <a:pt x="124" y="301"/>
                </a:cubicBezTo>
                <a:cubicBezTo>
                  <a:pt x="124" y="257"/>
                  <a:pt x="177" y="248"/>
                  <a:pt x="194" y="248"/>
                </a:cubicBezTo>
                <a:lnTo>
                  <a:pt x="194" y="248"/>
                </a:lnTo>
                <a:cubicBezTo>
                  <a:pt x="185" y="240"/>
                  <a:pt x="185" y="231"/>
                  <a:pt x="185" y="231"/>
                </a:cubicBezTo>
                <a:lnTo>
                  <a:pt x="185" y="231"/>
                </a:lnTo>
                <a:cubicBezTo>
                  <a:pt x="177" y="231"/>
                  <a:pt x="168" y="222"/>
                  <a:pt x="159" y="222"/>
                </a:cubicBezTo>
                <a:cubicBezTo>
                  <a:pt x="141" y="213"/>
                  <a:pt x="141" y="195"/>
                  <a:pt x="141" y="178"/>
                </a:cubicBezTo>
                <a:cubicBezTo>
                  <a:pt x="141" y="125"/>
                  <a:pt x="194" y="125"/>
                  <a:pt x="194" y="125"/>
                </a:cubicBezTo>
                <a:cubicBezTo>
                  <a:pt x="256" y="125"/>
                  <a:pt x="256" y="125"/>
                  <a:pt x="256" y="125"/>
                </a:cubicBezTo>
                <a:lnTo>
                  <a:pt x="256" y="125"/>
                </a:lnTo>
                <a:cubicBezTo>
                  <a:pt x="256" y="134"/>
                  <a:pt x="238" y="134"/>
                  <a:pt x="238" y="134"/>
                </a:cubicBezTo>
                <a:cubicBezTo>
                  <a:pt x="230" y="134"/>
                  <a:pt x="230" y="134"/>
                  <a:pt x="221" y="134"/>
                </a:cubicBezTo>
                <a:cubicBezTo>
                  <a:pt x="238" y="142"/>
                  <a:pt x="238" y="160"/>
                  <a:pt x="238" y="178"/>
                </a:cubicBezTo>
                <a:cubicBezTo>
                  <a:pt x="238" y="195"/>
                  <a:pt x="230" y="204"/>
                  <a:pt x="230" y="213"/>
                </a:cubicBezTo>
                <a:cubicBezTo>
                  <a:pt x="221" y="222"/>
                  <a:pt x="212" y="222"/>
                  <a:pt x="212" y="231"/>
                </a:cubicBezTo>
                <a:cubicBezTo>
                  <a:pt x="212" y="231"/>
                  <a:pt x="221" y="240"/>
                  <a:pt x="230" y="240"/>
                </a:cubicBezTo>
                <a:cubicBezTo>
                  <a:pt x="238" y="248"/>
                  <a:pt x="256" y="266"/>
                  <a:pt x="256" y="284"/>
                </a:cubicBezTo>
                <a:cubicBezTo>
                  <a:pt x="256" y="310"/>
                  <a:pt x="247" y="328"/>
                  <a:pt x="221" y="338"/>
                </a:cubicBezTo>
                <a:close/>
                <a:moveTo>
                  <a:pt x="354" y="231"/>
                </a:moveTo>
                <a:lnTo>
                  <a:pt x="354" y="231"/>
                </a:lnTo>
                <a:cubicBezTo>
                  <a:pt x="310" y="231"/>
                  <a:pt x="310" y="231"/>
                  <a:pt x="310" y="231"/>
                </a:cubicBezTo>
                <a:cubicBezTo>
                  <a:pt x="310" y="275"/>
                  <a:pt x="310" y="275"/>
                  <a:pt x="310" y="275"/>
                </a:cubicBezTo>
                <a:cubicBezTo>
                  <a:pt x="291" y="275"/>
                  <a:pt x="291" y="275"/>
                  <a:pt x="291" y="275"/>
                </a:cubicBezTo>
                <a:cubicBezTo>
                  <a:pt x="291" y="231"/>
                  <a:pt x="291" y="231"/>
                  <a:pt x="291" y="231"/>
                </a:cubicBezTo>
                <a:cubicBezTo>
                  <a:pt x="256" y="231"/>
                  <a:pt x="256" y="231"/>
                  <a:pt x="256" y="231"/>
                </a:cubicBezTo>
                <a:cubicBezTo>
                  <a:pt x="256" y="213"/>
                  <a:pt x="256" y="213"/>
                  <a:pt x="256" y="213"/>
                </a:cubicBezTo>
                <a:cubicBezTo>
                  <a:pt x="291" y="213"/>
                  <a:pt x="291" y="213"/>
                  <a:pt x="291" y="213"/>
                </a:cubicBezTo>
                <a:cubicBezTo>
                  <a:pt x="291" y="169"/>
                  <a:pt x="291" y="169"/>
                  <a:pt x="291" y="169"/>
                </a:cubicBezTo>
                <a:cubicBezTo>
                  <a:pt x="310" y="169"/>
                  <a:pt x="310" y="169"/>
                  <a:pt x="310" y="169"/>
                </a:cubicBezTo>
                <a:cubicBezTo>
                  <a:pt x="310" y="213"/>
                  <a:pt x="310" y="213"/>
                  <a:pt x="310" y="213"/>
                </a:cubicBezTo>
                <a:cubicBezTo>
                  <a:pt x="354" y="213"/>
                  <a:pt x="354" y="213"/>
                  <a:pt x="354" y="213"/>
                </a:cubicBezTo>
                <a:lnTo>
                  <a:pt x="354" y="231"/>
                </a:lnTo>
                <a:close/>
                <a:moveTo>
                  <a:pt x="194" y="266"/>
                </a:moveTo>
                <a:lnTo>
                  <a:pt x="194" y="266"/>
                </a:lnTo>
                <a:lnTo>
                  <a:pt x="194" y="266"/>
                </a:lnTo>
                <a:cubicBezTo>
                  <a:pt x="177" y="266"/>
                  <a:pt x="168" y="266"/>
                  <a:pt x="159" y="275"/>
                </a:cubicBezTo>
                <a:cubicBezTo>
                  <a:pt x="159" y="284"/>
                  <a:pt x="150" y="293"/>
                  <a:pt x="150" y="301"/>
                </a:cubicBezTo>
                <a:cubicBezTo>
                  <a:pt x="150" y="319"/>
                  <a:pt x="168" y="328"/>
                  <a:pt x="194" y="328"/>
                </a:cubicBezTo>
                <a:cubicBezTo>
                  <a:pt x="221" y="319"/>
                  <a:pt x="230" y="310"/>
                  <a:pt x="230" y="293"/>
                </a:cubicBezTo>
                <a:cubicBezTo>
                  <a:pt x="230" y="275"/>
                  <a:pt x="212" y="266"/>
                  <a:pt x="194" y="266"/>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00" name="Freeform 79"/>
          <p:cNvSpPr>
            <a:spLocks noChangeArrowheads="1"/>
          </p:cNvSpPr>
          <p:nvPr/>
        </p:nvSpPr>
        <p:spPr bwMode="auto">
          <a:xfrm>
            <a:off x="14741525" y="4360863"/>
            <a:ext cx="693738" cy="685800"/>
          </a:xfrm>
          <a:custGeom>
            <a:avLst/>
            <a:gdLst>
              <a:gd name="T0" fmla="*/ 240 w 479"/>
              <a:gd name="T1" fmla="*/ 0 h 471"/>
              <a:gd name="T2" fmla="*/ 240 w 479"/>
              <a:gd name="T3" fmla="*/ 0 h 471"/>
              <a:gd name="T4" fmla="*/ 0 w 479"/>
              <a:gd name="T5" fmla="*/ 231 h 471"/>
              <a:gd name="T6" fmla="*/ 240 w 479"/>
              <a:gd name="T7" fmla="*/ 470 h 471"/>
              <a:gd name="T8" fmla="*/ 478 w 479"/>
              <a:gd name="T9" fmla="*/ 231 h 471"/>
              <a:gd name="T10" fmla="*/ 240 w 479"/>
              <a:gd name="T11" fmla="*/ 0 h 471"/>
              <a:gd name="T12" fmla="*/ 293 w 479"/>
              <a:gd name="T13" fmla="*/ 160 h 471"/>
              <a:gd name="T14" fmla="*/ 293 w 479"/>
              <a:gd name="T15" fmla="*/ 160 h 471"/>
              <a:gd name="T16" fmla="*/ 257 w 479"/>
              <a:gd name="T17" fmla="*/ 160 h 471"/>
              <a:gd name="T18" fmla="*/ 249 w 479"/>
              <a:gd name="T19" fmla="*/ 178 h 471"/>
              <a:gd name="T20" fmla="*/ 249 w 479"/>
              <a:gd name="T21" fmla="*/ 195 h 471"/>
              <a:gd name="T22" fmla="*/ 293 w 479"/>
              <a:gd name="T23" fmla="*/ 195 h 471"/>
              <a:gd name="T24" fmla="*/ 293 w 479"/>
              <a:gd name="T25" fmla="*/ 240 h 471"/>
              <a:gd name="T26" fmla="*/ 249 w 479"/>
              <a:gd name="T27" fmla="*/ 240 h 471"/>
              <a:gd name="T28" fmla="*/ 249 w 479"/>
              <a:gd name="T29" fmla="*/ 346 h 471"/>
              <a:gd name="T30" fmla="*/ 213 w 479"/>
              <a:gd name="T31" fmla="*/ 346 h 471"/>
              <a:gd name="T32" fmla="*/ 213 w 479"/>
              <a:gd name="T33" fmla="*/ 240 h 471"/>
              <a:gd name="T34" fmla="*/ 169 w 479"/>
              <a:gd name="T35" fmla="*/ 240 h 471"/>
              <a:gd name="T36" fmla="*/ 169 w 479"/>
              <a:gd name="T37" fmla="*/ 195 h 471"/>
              <a:gd name="T38" fmla="*/ 213 w 479"/>
              <a:gd name="T39" fmla="*/ 195 h 471"/>
              <a:gd name="T40" fmla="*/ 213 w 479"/>
              <a:gd name="T41" fmla="*/ 178 h 471"/>
              <a:gd name="T42" fmla="*/ 257 w 479"/>
              <a:gd name="T43" fmla="*/ 125 h 471"/>
              <a:gd name="T44" fmla="*/ 293 w 479"/>
              <a:gd name="T45" fmla="*/ 125 h 471"/>
              <a:gd name="T46" fmla="*/ 293 w 479"/>
              <a:gd name="T47" fmla="*/ 16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9" h="471">
                <a:moveTo>
                  <a:pt x="240" y="0"/>
                </a:moveTo>
                <a:lnTo>
                  <a:pt x="240" y="0"/>
                </a:lnTo>
                <a:cubicBezTo>
                  <a:pt x="106" y="0"/>
                  <a:pt x="0" y="107"/>
                  <a:pt x="0" y="231"/>
                </a:cubicBezTo>
                <a:cubicBezTo>
                  <a:pt x="0" y="363"/>
                  <a:pt x="106" y="470"/>
                  <a:pt x="240" y="470"/>
                </a:cubicBezTo>
                <a:cubicBezTo>
                  <a:pt x="372" y="470"/>
                  <a:pt x="478" y="363"/>
                  <a:pt x="478" y="231"/>
                </a:cubicBezTo>
                <a:cubicBezTo>
                  <a:pt x="478" y="107"/>
                  <a:pt x="372" y="0"/>
                  <a:pt x="240" y="0"/>
                </a:cubicBezTo>
                <a:close/>
                <a:moveTo>
                  <a:pt x="293" y="160"/>
                </a:moveTo>
                <a:lnTo>
                  <a:pt x="293" y="160"/>
                </a:lnTo>
                <a:cubicBezTo>
                  <a:pt x="257" y="160"/>
                  <a:pt x="257" y="160"/>
                  <a:pt x="257" y="160"/>
                </a:cubicBezTo>
                <a:cubicBezTo>
                  <a:pt x="257" y="160"/>
                  <a:pt x="249" y="169"/>
                  <a:pt x="249" y="178"/>
                </a:cubicBezTo>
                <a:cubicBezTo>
                  <a:pt x="249" y="195"/>
                  <a:pt x="249" y="195"/>
                  <a:pt x="249" y="195"/>
                </a:cubicBezTo>
                <a:cubicBezTo>
                  <a:pt x="293" y="195"/>
                  <a:pt x="293" y="195"/>
                  <a:pt x="293" y="195"/>
                </a:cubicBezTo>
                <a:cubicBezTo>
                  <a:pt x="293" y="240"/>
                  <a:pt x="293" y="240"/>
                  <a:pt x="293" y="240"/>
                </a:cubicBezTo>
                <a:cubicBezTo>
                  <a:pt x="249" y="240"/>
                  <a:pt x="249" y="240"/>
                  <a:pt x="249" y="240"/>
                </a:cubicBezTo>
                <a:cubicBezTo>
                  <a:pt x="249" y="346"/>
                  <a:pt x="249" y="346"/>
                  <a:pt x="249" y="346"/>
                </a:cubicBezTo>
                <a:cubicBezTo>
                  <a:pt x="213" y="346"/>
                  <a:pt x="213" y="346"/>
                  <a:pt x="213" y="346"/>
                </a:cubicBezTo>
                <a:cubicBezTo>
                  <a:pt x="213" y="240"/>
                  <a:pt x="213" y="240"/>
                  <a:pt x="213" y="240"/>
                </a:cubicBezTo>
                <a:cubicBezTo>
                  <a:pt x="169" y="240"/>
                  <a:pt x="169" y="240"/>
                  <a:pt x="169" y="240"/>
                </a:cubicBezTo>
                <a:cubicBezTo>
                  <a:pt x="169" y="195"/>
                  <a:pt x="169" y="195"/>
                  <a:pt x="169" y="195"/>
                </a:cubicBezTo>
                <a:cubicBezTo>
                  <a:pt x="213" y="195"/>
                  <a:pt x="213" y="195"/>
                  <a:pt x="213" y="195"/>
                </a:cubicBezTo>
                <a:cubicBezTo>
                  <a:pt x="213" y="178"/>
                  <a:pt x="213" y="178"/>
                  <a:pt x="213" y="178"/>
                </a:cubicBezTo>
                <a:cubicBezTo>
                  <a:pt x="213" y="151"/>
                  <a:pt x="230" y="125"/>
                  <a:pt x="257" y="125"/>
                </a:cubicBezTo>
                <a:cubicBezTo>
                  <a:pt x="293" y="125"/>
                  <a:pt x="293" y="125"/>
                  <a:pt x="293" y="125"/>
                </a:cubicBezTo>
                <a:lnTo>
                  <a:pt x="293" y="160"/>
                </a:ln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01" name="Freeform 80"/>
          <p:cNvSpPr>
            <a:spLocks noChangeArrowheads="1"/>
          </p:cNvSpPr>
          <p:nvPr/>
        </p:nvSpPr>
        <p:spPr bwMode="auto">
          <a:xfrm>
            <a:off x="19065875" y="5821363"/>
            <a:ext cx="642938" cy="630237"/>
          </a:xfrm>
          <a:custGeom>
            <a:avLst/>
            <a:gdLst>
              <a:gd name="T0" fmla="*/ 221 w 444"/>
              <a:gd name="T1" fmla="*/ 0 h 435"/>
              <a:gd name="T2" fmla="*/ 221 w 444"/>
              <a:gd name="T3" fmla="*/ 0 h 435"/>
              <a:gd name="T4" fmla="*/ 0 w 444"/>
              <a:gd name="T5" fmla="*/ 212 h 435"/>
              <a:gd name="T6" fmla="*/ 62 w 444"/>
              <a:gd name="T7" fmla="*/ 363 h 435"/>
              <a:gd name="T8" fmla="*/ 195 w 444"/>
              <a:gd name="T9" fmla="*/ 309 h 435"/>
              <a:gd name="T10" fmla="*/ 346 w 444"/>
              <a:gd name="T11" fmla="*/ 398 h 435"/>
              <a:gd name="T12" fmla="*/ 443 w 444"/>
              <a:gd name="T13" fmla="*/ 212 h 435"/>
              <a:gd name="T14" fmla="*/ 221 w 444"/>
              <a:gd name="T15" fmla="*/ 0 h 435"/>
              <a:gd name="T16" fmla="*/ 328 w 444"/>
              <a:gd name="T17" fmla="*/ 292 h 435"/>
              <a:gd name="T18" fmla="*/ 328 w 444"/>
              <a:gd name="T19" fmla="*/ 292 h 435"/>
              <a:gd name="T20" fmla="*/ 311 w 444"/>
              <a:gd name="T21" fmla="*/ 301 h 435"/>
              <a:gd name="T22" fmla="*/ 124 w 444"/>
              <a:gd name="T23" fmla="*/ 274 h 435"/>
              <a:gd name="T24" fmla="*/ 107 w 444"/>
              <a:gd name="T25" fmla="*/ 265 h 435"/>
              <a:gd name="T26" fmla="*/ 115 w 444"/>
              <a:gd name="T27" fmla="*/ 248 h 435"/>
              <a:gd name="T28" fmla="*/ 328 w 444"/>
              <a:gd name="T29" fmla="*/ 274 h 435"/>
              <a:gd name="T30" fmla="*/ 328 w 444"/>
              <a:gd name="T31" fmla="*/ 292 h 435"/>
              <a:gd name="T32" fmla="*/ 355 w 444"/>
              <a:gd name="T33" fmla="*/ 230 h 435"/>
              <a:gd name="T34" fmla="*/ 355 w 444"/>
              <a:gd name="T35" fmla="*/ 230 h 435"/>
              <a:gd name="T36" fmla="*/ 337 w 444"/>
              <a:gd name="T37" fmla="*/ 239 h 435"/>
              <a:gd name="T38" fmla="*/ 115 w 444"/>
              <a:gd name="T39" fmla="*/ 212 h 435"/>
              <a:gd name="T40" fmla="*/ 98 w 444"/>
              <a:gd name="T41" fmla="*/ 203 h 435"/>
              <a:gd name="T42" fmla="*/ 107 w 444"/>
              <a:gd name="T43" fmla="*/ 177 h 435"/>
              <a:gd name="T44" fmla="*/ 346 w 444"/>
              <a:gd name="T45" fmla="*/ 212 h 435"/>
              <a:gd name="T46" fmla="*/ 355 w 444"/>
              <a:gd name="T47" fmla="*/ 230 h 435"/>
              <a:gd name="T48" fmla="*/ 355 w 444"/>
              <a:gd name="T49" fmla="*/ 168 h 435"/>
              <a:gd name="T50" fmla="*/ 355 w 444"/>
              <a:gd name="T51" fmla="*/ 168 h 435"/>
              <a:gd name="T52" fmla="*/ 107 w 444"/>
              <a:gd name="T53" fmla="*/ 141 h 435"/>
              <a:gd name="T54" fmla="*/ 80 w 444"/>
              <a:gd name="T55" fmla="*/ 132 h 435"/>
              <a:gd name="T56" fmla="*/ 98 w 444"/>
              <a:gd name="T57" fmla="*/ 106 h 435"/>
              <a:gd name="T58" fmla="*/ 381 w 444"/>
              <a:gd name="T59" fmla="*/ 132 h 435"/>
              <a:gd name="T60" fmla="*/ 381 w 444"/>
              <a:gd name="T61" fmla="*/ 159 h 435"/>
              <a:gd name="T62" fmla="*/ 355 w 444"/>
              <a:gd name="T63" fmla="*/ 168 h 435"/>
              <a:gd name="T64" fmla="*/ 195 w 444"/>
              <a:gd name="T65" fmla="*/ 372 h 435"/>
              <a:gd name="T66" fmla="*/ 195 w 444"/>
              <a:gd name="T67" fmla="*/ 372 h 435"/>
              <a:gd name="T68" fmla="*/ 115 w 444"/>
              <a:gd name="T69" fmla="*/ 407 h 435"/>
              <a:gd name="T70" fmla="*/ 221 w 444"/>
              <a:gd name="T71" fmla="*/ 434 h 435"/>
              <a:gd name="T72" fmla="*/ 274 w 444"/>
              <a:gd name="T73" fmla="*/ 425 h 435"/>
              <a:gd name="T74" fmla="*/ 195 w 444"/>
              <a:gd name="T75" fmla="*/ 372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4" h="435">
                <a:moveTo>
                  <a:pt x="221" y="0"/>
                </a:moveTo>
                <a:lnTo>
                  <a:pt x="221" y="0"/>
                </a:lnTo>
                <a:cubicBezTo>
                  <a:pt x="98" y="0"/>
                  <a:pt x="0" y="97"/>
                  <a:pt x="0" y="212"/>
                </a:cubicBezTo>
                <a:cubicBezTo>
                  <a:pt x="0" y="274"/>
                  <a:pt x="27" y="319"/>
                  <a:pt x="62" y="363"/>
                </a:cubicBezTo>
                <a:cubicBezTo>
                  <a:pt x="89" y="328"/>
                  <a:pt x="142" y="309"/>
                  <a:pt x="195" y="309"/>
                </a:cubicBezTo>
                <a:cubicBezTo>
                  <a:pt x="258" y="309"/>
                  <a:pt x="319" y="345"/>
                  <a:pt x="346" y="398"/>
                </a:cubicBezTo>
                <a:cubicBezTo>
                  <a:pt x="408" y="354"/>
                  <a:pt x="443" y="292"/>
                  <a:pt x="443" y="212"/>
                </a:cubicBezTo>
                <a:cubicBezTo>
                  <a:pt x="443" y="97"/>
                  <a:pt x="346" y="0"/>
                  <a:pt x="221" y="0"/>
                </a:cubicBezTo>
                <a:close/>
                <a:moveTo>
                  <a:pt x="328" y="292"/>
                </a:moveTo>
                <a:lnTo>
                  <a:pt x="328" y="292"/>
                </a:lnTo>
                <a:cubicBezTo>
                  <a:pt x="328" y="301"/>
                  <a:pt x="319" y="301"/>
                  <a:pt x="311" y="301"/>
                </a:cubicBezTo>
                <a:cubicBezTo>
                  <a:pt x="258" y="265"/>
                  <a:pt x="195" y="256"/>
                  <a:pt x="124" y="274"/>
                </a:cubicBezTo>
                <a:cubicBezTo>
                  <a:pt x="115" y="284"/>
                  <a:pt x="107" y="274"/>
                  <a:pt x="107" y="265"/>
                </a:cubicBezTo>
                <a:cubicBezTo>
                  <a:pt x="107" y="256"/>
                  <a:pt x="107" y="256"/>
                  <a:pt x="115" y="248"/>
                </a:cubicBezTo>
                <a:cubicBezTo>
                  <a:pt x="195" y="230"/>
                  <a:pt x="266" y="239"/>
                  <a:pt x="328" y="274"/>
                </a:cubicBezTo>
                <a:cubicBezTo>
                  <a:pt x="328" y="284"/>
                  <a:pt x="337" y="284"/>
                  <a:pt x="328" y="292"/>
                </a:cubicBezTo>
                <a:close/>
                <a:moveTo>
                  <a:pt x="355" y="230"/>
                </a:moveTo>
                <a:lnTo>
                  <a:pt x="355" y="230"/>
                </a:lnTo>
                <a:cubicBezTo>
                  <a:pt x="355" y="239"/>
                  <a:pt x="337" y="239"/>
                  <a:pt x="337" y="239"/>
                </a:cubicBezTo>
                <a:cubicBezTo>
                  <a:pt x="274" y="203"/>
                  <a:pt x="186" y="194"/>
                  <a:pt x="115" y="212"/>
                </a:cubicBezTo>
                <a:cubicBezTo>
                  <a:pt x="107" y="212"/>
                  <a:pt x="98" y="212"/>
                  <a:pt x="98" y="203"/>
                </a:cubicBezTo>
                <a:cubicBezTo>
                  <a:pt x="98" y="194"/>
                  <a:pt x="98" y="186"/>
                  <a:pt x="107" y="177"/>
                </a:cubicBezTo>
                <a:cubicBezTo>
                  <a:pt x="186" y="159"/>
                  <a:pt x="283" y="168"/>
                  <a:pt x="346" y="212"/>
                </a:cubicBezTo>
                <a:cubicBezTo>
                  <a:pt x="355" y="212"/>
                  <a:pt x="364" y="221"/>
                  <a:pt x="355" y="230"/>
                </a:cubicBezTo>
                <a:close/>
                <a:moveTo>
                  <a:pt x="355" y="168"/>
                </a:moveTo>
                <a:lnTo>
                  <a:pt x="355" y="168"/>
                </a:lnTo>
                <a:cubicBezTo>
                  <a:pt x="293" y="124"/>
                  <a:pt x="177" y="124"/>
                  <a:pt x="107" y="141"/>
                </a:cubicBezTo>
                <a:cubicBezTo>
                  <a:pt x="98" y="150"/>
                  <a:pt x="89" y="141"/>
                  <a:pt x="80" y="132"/>
                </a:cubicBezTo>
                <a:cubicBezTo>
                  <a:pt x="80" y="115"/>
                  <a:pt x="89" y="106"/>
                  <a:pt x="98" y="106"/>
                </a:cubicBezTo>
                <a:cubicBezTo>
                  <a:pt x="168" y="79"/>
                  <a:pt x="302" y="88"/>
                  <a:pt x="381" y="132"/>
                </a:cubicBezTo>
                <a:cubicBezTo>
                  <a:pt x="390" y="141"/>
                  <a:pt x="390" y="150"/>
                  <a:pt x="381" y="159"/>
                </a:cubicBezTo>
                <a:cubicBezTo>
                  <a:pt x="381" y="168"/>
                  <a:pt x="364" y="177"/>
                  <a:pt x="355" y="168"/>
                </a:cubicBezTo>
                <a:close/>
                <a:moveTo>
                  <a:pt x="195" y="372"/>
                </a:moveTo>
                <a:lnTo>
                  <a:pt x="195" y="372"/>
                </a:lnTo>
                <a:cubicBezTo>
                  <a:pt x="160" y="372"/>
                  <a:pt x="133" y="381"/>
                  <a:pt x="115" y="407"/>
                </a:cubicBezTo>
                <a:cubicBezTo>
                  <a:pt x="151" y="425"/>
                  <a:pt x="186" y="434"/>
                  <a:pt x="221" y="434"/>
                </a:cubicBezTo>
                <a:cubicBezTo>
                  <a:pt x="239" y="434"/>
                  <a:pt x="258" y="434"/>
                  <a:pt x="274" y="425"/>
                </a:cubicBezTo>
                <a:cubicBezTo>
                  <a:pt x="258" y="390"/>
                  <a:pt x="230" y="372"/>
                  <a:pt x="195" y="372"/>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02" name="Freeform 81"/>
          <p:cNvSpPr>
            <a:spLocks noChangeArrowheads="1"/>
          </p:cNvSpPr>
          <p:nvPr/>
        </p:nvSpPr>
        <p:spPr bwMode="auto">
          <a:xfrm>
            <a:off x="20475575" y="5795963"/>
            <a:ext cx="693738" cy="681037"/>
          </a:xfrm>
          <a:custGeom>
            <a:avLst/>
            <a:gdLst>
              <a:gd name="T0" fmla="*/ 239 w 479"/>
              <a:gd name="T1" fmla="*/ 0 h 471"/>
              <a:gd name="T2" fmla="*/ 239 w 479"/>
              <a:gd name="T3" fmla="*/ 0 h 471"/>
              <a:gd name="T4" fmla="*/ 0 w 479"/>
              <a:gd name="T5" fmla="*/ 231 h 471"/>
              <a:gd name="T6" fmla="*/ 62 w 479"/>
              <a:gd name="T7" fmla="*/ 391 h 471"/>
              <a:gd name="T8" fmla="*/ 204 w 479"/>
              <a:gd name="T9" fmla="*/ 338 h 471"/>
              <a:gd name="T10" fmla="*/ 372 w 479"/>
              <a:gd name="T11" fmla="*/ 435 h 471"/>
              <a:gd name="T12" fmla="*/ 478 w 479"/>
              <a:gd name="T13" fmla="*/ 231 h 471"/>
              <a:gd name="T14" fmla="*/ 239 w 479"/>
              <a:gd name="T15" fmla="*/ 0 h 471"/>
              <a:gd name="T16" fmla="*/ 354 w 479"/>
              <a:gd name="T17" fmla="*/ 320 h 471"/>
              <a:gd name="T18" fmla="*/ 354 w 479"/>
              <a:gd name="T19" fmla="*/ 320 h 471"/>
              <a:gd name="T20" fmla="*/ 337 w 479"/>
              <a:gd name="T21" fmla="*/ 328 h 471"/>
              <a:gd name="T22" fmla="*/ 133 w 479"/>
              <a:gd name="T23" fmla="*/ 303 h 471"/>
              <a:gd name="T24" fmla="*/ 115 w 479"/>
              <a:gd name="T25" fmla="*/ 293 h 471"/>
              <a:gd name="T26" fmla="*/ 124 w 479"/>
              <a:gd name="T27" fmla="*/ 275 h 471"/>
              <a:gd name="T28" fmla="*/ 354 w 479"/>
              <a:gd name="T29" fmla="*/ 303 h 471"/>
              <a:gd name="T30" fmla="*/ 354 w 479"/>
              <a:gd name="T31" fmla="*/ 320 h 471"/>
              <a:gd name="T32" fmla="*/ 381 w 479"/>
              <a:gd name="T33" fmla="*/ 249 h 471"/>
              <a:gd name="T34" fmla="*/ 381 w 479"/>
              <a:gd name="T35" fmla="*/ 249 h 471"/>
              <a:gd name="T36" fmla="*/ 363 w 479"/>
              <a:gd name="T37" fmla="*/ 258 h 471"/>
              <a:gd name="T38" fmla="*/ 124 w 479"/>
              <a:gd name="T39" fmla="*/ 231 h 471"/>
              <a:gd name="T40" fmla="*/ 106 w 479"/>
              <a:gd name="T41" fmla="*/ 222 h 471"/>
              <a:gd name="T42" fmla="*/ 115 w 479"/>
              <a:gd name="T43" fmla="*/ 196 h 471"/>
              <a:gd name="T44" fmla="*/ 381 w 479"/>
              <a:gd name="T45" fmla="*/ 231 h 471"/>
              <a:gd name="T46" fmla="*/ 381 w 479"/>
              <a:gd name="T47" fmla="*/ 249 h 471"/>
              <a:gd name="T48" fmla="*/ 390 w 479"/>
              <a:gd name="T49" fmla="*/ 178 h 471"/>
              <a:gd name="T50" fmla="*/ 390 w 479"/>
              <a:gd name="T51" fmla="*/ 178 h 471"/>
              <a:gd name="T52" fmla="*/ 115 w 479"/>
              <a:gd name="T53" fmla="*/ 151 h 471"/>
              <a:gd name="T54" fmla="*/ 88 w 479"/>
              <a:gd name="T55" fmla="*/ 143 h 471"/>
              <a:gd name="T56" fmla="*/ 106 w 479"/>
              <a:gd name="T57" fmla="*/ 116 h 471"/>
              <a:gd name="T58" fmla="*/ 407 w 479"/>
              <a:gd name="T59" fmla="*/ 143 h 471"/>
              <a:gd name="T60" fmla="*/ 416 w 479"/>
              <a:gd name="T61" fmla="*/ 178 h 471"/>
              <a:gd name="T62" fmla="*/ 390 w 479"/>
              <a:gd name="T63" fmla="*/ 178 h 471"/>
              <a:gd name="T64" fmla="*/ 204 w 479"/>
              <a:gd name="T65" fmla="*/ 409 h 471"/>
              <a:gd name="T66" fmla="*/ 204 w 479"/>
              <a:gd name="T67" fmla="*/ 409 h 471"/>
              <a:gd name="T68" fmla="*/ 124 w 479"/>
              <a:gd name="T69" fmla="*/ 444 h 471"/>
              <a:gd name="T70" fmla="*/ 239 w 479"/>
              <a:gd name="T71" fmla="*/ 470 h 471"/>
              <a:gd name="T72" fmla="*/ 301 w 479"/>
              <a:gd name="T73" fmla="*/ 462 h 471"/>
              <a:gd name="T74" fmla="*/ 204 w 479"/>
              <a:gd name="T75" fmla="*/ 409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9" h="471">
                <a:moveTo>
                  <a:pt x="239" y="0"/>
                </a:moveTo>
                <a:lnTo>
                  <a:pt x="239" y="0"/>
                </a:lnTo>
                <a:cubicBezTo>
                  <a:pt x="106" y="0"/>
                  <a:pt x="0" y="107"/>
                  <a:pt x="0" y="231"/>
                </a:cubicBezTo>
                <a:cubicBezTo>
                  <a:pt x="0" y="293"/>
                  <a:pt x="27" y="347"/>
                  <a:pt x="62" y="391"/>
                </a:cubicBezTo>
                <a:cubicBezTo>
                  <a:pt x="97" y="356"/>
                  <a:pt x="150" y="338"/>
                  <a:pt x="204" y="338"/>
                </a:cubicBezTo>
                <a:cubicBezTo>
                  <a:pt x="284" y="338"/>
                  <a:pt x="346" y="373"/>
                  <a:pt x="372" y="435"/>
                </a:cubicBezTo>
                <a:cubicBezTo>
                  <a:pt x="434" y="391"/>
                  <a:pt x="478" y="320"/>
                  <a:pt x="478" y="231"/>
                </a:cubicBezTo>
                <a:cubicBezTo>
                  <a:pt x="478" y="107"/>
                  <a:pt x="372" y="0"/>
                  <a:pt x="239" y="0"/>
                </a:cubicBezTo>
                <a:close/>
                <a:moveTo>
                  <a:pt x="354" y="320"/>
                </a:moveTo>
                <a:lnTo>
                  <a:pt x="354" y="320"/>
                </a:lnTo>
                <a:cubicBezTo>
                  <a:pt x="354" y="328"/>
                  <a:pt x="346" y="328"/>
                  <a:pt x="337" y="328"/>
                </a:cubicBezTo>
                <a:cubicBezTo>
                  <a:pt x="284" y="293"/>
                  <a:pt x="212" y="284"/>
                  <a:pt x="133" y="303"/>
                </a:cubicBezTo>
                <a:cubicBezTo>
                  <a:pt x="124" y="303"/>
                  <a:pt x="115" y="303"/>
                  <a:pt x="115" y="293"/>
                </a:cubicBezTo>
                <a:cubicBezTo>
                  <a:pt x="115" y="284"/>
                  <a:pt x="115" y="275"/>
                  <a:pt x="124" y="275"/>
                </a:cubicBezTo>
                <a:cubicBezTo>
                  <a:pt x="212" y="249"/>
                  <a:pt x="293" y="258"/>
                  <a:pt x="354" y="303"/>
                </a:cubicBezTo>
                <a:cubicBezTo>
                  <a:pt x="354" y="303"/>
                  <a:pt x="363" y="311"/>
                  <a:pt x="354" y="320"/>
                </a:cubicBezTo>
                <a:close/>
                <a:moveTo>
                  <a:pt x="381" y="249"/>
                </a:moveTo>
                <a:lnTo>
                  <a:pt x="381" y="249"/>
                </a:lnTo>
                <a:cubicBezTo>
                  <a:pt x="381" y="258"/>
                  <a:pt x="372" y="267"/>
                  <a:pt x="363" y="258"/>
                </a:cubicBezTo>
                <a:cubicBezTo>
                  <a:pt x="301" y="222"/>
                  <a:pt x="204" y="205"/>
                  <a:pt x="124" y="231"/>
                </a:cubicBezTo>
                <a:cubicBezTo>
                  <a:pt x="115" y="231"/>
                  <a:pt x="106" y="231"/>
                  <a:pt x="106" y="222"/>
                </a:cubicBezTo>
                <a:cubicBezTo>
                  <a:pt x="97" y="205"/>
                  <a:pt x="106" y="196"/>
                  <a:pt x="115" y="196"/>
                </a:cubicBezTo>
                <a:cubicBezTo>
                  <a:pt x="204" y="169"/>
                  <a:pt x="310" y="187"/>
                  <a:pt x="381" y="231"/>
                </a:cubicBezTo>
                <a:cubicBezTo>
                  <a:pt x="390" y="231"/>
                  <a:pt x="390" y="240"/>
                  <a:pt x="381" y="249"/>
                </a:cubicBezTo>
                <a:close/>
                <a:moveTo>
                  <a:pt x="390" y="178"/>
                </a:moveTo>
                <a:lnTo>
                  <a:pt x="390" y="178"/>
                </a:lnTo>
                <a:cubicBezTo>
                  <a:pt x="310" y="134"/>
                  <a:pt x="186" y="134"/>
                  <a:pt x="115" y="151"/>
                </a:cubicBezTo>
                <a:cubicBezTo>
                  <a:pt x="106" y="160"/>
                  <a:pt x="88" y="151"/>
                  <a:pt x="88" y="143"/>
                </a:cubicBezTo>
                <a:cubicBezTo>
                  <a:pt x="80" y="125"/>
                  <a:pt x="88" y="116"/>
                  <a:pt x="106" y="116"/>
                </a:cubicBezTo>
                <a:cubicBezTo>
                  <a:pt x="186" y="90"/>
                  <a:pt x="319" y="90"/>
                  <a:pt x="407" y="143"/>
                </a:cubicBezTo>
                <a:cubicBezTo>
                  <a:pt x="416" y="151"/>
                  <a:pt x="425" y="160"/>
                  <a:pt x="416" y="178"/>
                </a:cubicBezTo>
                <a:cubicBezTo>
                  <a:pt x="407" y="187"/>
                  <a:pt x="399" y="187"/>
                  <a:pt x="390" y="178"/>
                </a:cubicBezTo>
                <a:close/>
                <a:moveTo>
                  <a:pt x="204" y="409"/>
                </a:moveTo>
                <a:lnTo>
                  <a:pt x="204" y="409"/>
                </a:lnTo>
                <a:cubicBezTo>
                  <a:pt x="177" y="409"/>
                  <a:pt x="141" y="417"/>
                  <a:pt x="124" y="444"/>
                </a:cubicBezTo>
                <a:cubicBezTo>
                  <a:pt x="159" y="462"/>
                  <a:pt x="194" y="470"/>
                  <a:pt x="239" y="470"/>
                </a:cubicBezTo>
                <a:cubicBezTo>
                  <a:pt x="257" y="470"/>
                  <a:pt x="284" y="470"/>
                  <a:pt x="301" y="462"/>
                </a:cubicBezTo>
                <a:cubicBezTo>
                  <a:pt x="284" y="426"/>
                  <a:pt x="248" y="409"/>
                  <a:pt x="204" y="409"/>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03" name="Freeform 82"/>
          <p:cNvSpPr>
            <a:spLocks noChangeArrowheads="1"/>
          </p:cNvSpPr>
          <p:nvPr/>
        </p:nvSpPr>
        <p:spPr bwMode="auto">
          <a:xfrm>
            <a:off x="13344525" y="7256463"/>
            <a:ext cx="617538" cy="630237"/>
          </a:xfrm>
          <a:custGeom>
            <a:avLst/>
            <a:gdLst>
              <a:gd name="T0" fmla="*/ 380 w 426"/>
              <a:gd name="T1" fmla="*/ 89 h 435"/>
              <a:gd name="T2" fmla="*/ 380 w 426"/>
              <a:gd name="T3" fmla="*/ 89 h 435"/>
              <a:gd name="T4" fmla="*/ 389 w 426"/>
              <a:gd name="T5" fmla="*/ 133 h 435"/>
              <a:gd name="T6" fmla="*/ 336 w 426"/>
              <a:gd name="T7" fmla="*/ 239 h 435"/>
              <a:gd name="T8" fmla="*/ 185 w 426"/>
              <a:gd name="T9" fmla="*/ 284 h 435"/>
              <a:gd name="T10" fmla="*/ 167 w 426"/>
              <a:gd name="T11" fmla="*/ 284 h 435"/>
              <a:gd name="T12" fmla="*/ 141 w 426"/>
              <a:gd name="T13" fmla="*/ 301 h 435"/>
              <a:gd name="T14" fmla="*/ 123 w 426"/>
              <a:gd name="T15" fmla="*/ 381 h 435"/>
              <a:gd name="T16" fmla="*/ 106 w 426"/>
              <a:gd name="T17" fmla="*/ 399 h 435"/>
              <a:gd name="T18" fmla="*/ 70 w 426"/>
              <a:gd name="T19" fmla="*/ 399 h 435"/>
              <a:gd name="T20" fmla="*/ 61 w 426"/>
              <a:gd name="T21" fmla="*/ 408 h 435"/>
              <a:gd name="T22" fmla="*/ 79 w 426"/>
              <a:gd name="T23" fmla="*/ 434 h 435"/>
              <a:gd name="T24" fmla="*/ 132 w 426"/>
              <a:gd name="T25" fmla="*/ 434 h 435"/>
              <a:gd name="T26" fmla="*/ 159 w 426"/>
              <a:gd name="T27" fmla="*/ 408 h 435"/>
              <a:gd name="T28" fmla="*/ 176 w 426"/>
              <a:gd name="T29" fmla="*/ 328 h 435"/>
              <a:gd name="T30" fmla="*/ 203 w 426"/>
              <a:gd name="T31" fmla="*/ 310 h 435"/>
              <a:gd name="T32" fmla="*/ 220 w 426"/>
              <a:gd name="T33" fmla="*/ 310 h 435"/>
              <a:gd name="T34" fmla="*/ 372 w 426"/>
              <a:gd name="T35" fmla="*/ 275 h 435"/>
              <a:gd name="T36" fmla="*/ 425 w 426"/>
              <a:gd name="T37" fmla="*/ 168 h 435"/>
              <a:gd name="T38" fmla="*/ 416 w 426"/>
              <a:gd name="T39" fmla="*/ 124 h 435"/>
              <a:gd name="T40" fmla="*/ 389 w 426"/>
              <a:gd name="T41" fmla="*/ 89 h 435"/>
              <a:gd name="T42" fmla="*/ 380 w 426"/>
              <a:gd name="T43" fmla="*/ 89 h 435"/>
              <a:gd name="T44" fmla="*/ 97 w 426"/>
              <a:gd name="T45" fmla="*/ 346 h 435"/>
              <a:gd name="T46" fmla="*/ 97 w 426"/>
              <a:gd name="T47" fmla="*/ 346 h 435"/>
              <a:gd name="T48" fmla="*/ 114 w 426"/>
              <a:gd name="T49" fmla="*/ 266 h 435"/>
              <a:gd name="T50" fmla="*/ 141 w 426"/>
              <a:gd name="T51" fmla="*/ 248 h 435"/>
              <a:gd name="T52" fmla="*/ 150 w 426"/>
              <a:gd name="T53" fmla="*/ 248 h 435"/>
              <a:gd name="T54" fmla="*/ 301 w 426"/>
              <a:gd name="T55" fmla="*/ 203 h 435"/>
              <a:gd name="T56" fmla="*/ 363 w 426"/>
              <a:gd name="T57" fmla="*/ 106 h 435"/>
              <a:gd name="T58" fmla="*/ 345 w 426"/>
              <a:gd name="T59" fmla="*/ 53 h 435"/>
              <a:gd name="T60" fmla="*/ 318 w 426"/>
              <a:gd name="T61" fmla="*/ 27 h 435"/>
              <a:gd name="T62" fmla="*/ 273 w 426"/>
              <a:gd name="T63" fmla="*/ 9 h 435"/>
              <a:gd name="T64" fmla="*/ 212 w 426"/>
              <a:gd name="T65" fmla="*/ 0 h 435"/>
              <a:gd name="T66" fmla="*/ 97 w 426"/>
              <a:gd name="T67" fmla="*/ 0 h 435"/>
              <a:gd name="T68" fmla="*/ 70 w 426"/>
              <a:gd name="T69" fmla="*/ 27 h 435"/>
              <a:gd name="T70" fmla="*/ 0 w 426"/>
              <a:gd name="T71" fmla="*/ 346 h 435"/>
              <a:gd name="T72" fmla="*/ 17 w 426"/>
              <a:gd name="T73" fmla="*/ 363 h 435"/>
              <a:gd name="T74" fmla="*/ 70 w 426"/>
              <a:gd name="T75" fmla="*/ 363 h 435"/>
              <a:gd name="T76" fmla="*/ 97 w 426"/>
              <a:gd name="T77" fmla="*/ 346 h 435"/>
              <a:gd name="T78" fmla="*/ 141 w 426"/>
              <a:gd name="T79" fmla="*/ 159 h 435"/>
              <a:gd name="T80" fmla="*/ 141 w 426"/>
              <a:gd name="T81" fmla="*/ 159 h 435"/>
              <a:gd name="T82" fmla="*/ 150 w 426"/>
              <a:gd name="T83" fmla="*/ 89 h 435"/>
              <a:gd name="T84" fmla="*/ 176 w 426"/>
              <a:gd name="T85" fmla="*/ 71 h 435"/>
              <a:gd name="T86" fmla="*/ 194 w 426"/>
              <a:gd name="T87" fmla="*/ 71 h 435"/>
              <a:gd name="T88" fmla="*/ 238 w 426"/>
              <a:gd name="T89" fmla="*/ 80 h 435"/>
              <a:gd name="T90" fmla="*/ 257 w 426"/>
              <a:gd name="T91" fmla="*/ 115 h 435"/>
              <a:gd name="T92" fmla="*/ 229 w 426"/>
              <a:gd name="T93" fmla="*/ 159 h 435"/>
              <a:gd name="T94" fmla="*/ 167 w 426"/>
              <a:gd name="T95" fmla="*/ 178 h 435"/>
              <a:gd name="T96" fmla="*/ 150 w 426"/>
              <a:gd name="T97" fmla="*/ 178 h 435"/>
              <a:gd name="T98" fmla="*/ 141 w 426"/>
              <a:gd name="T99" fmla="*/ 159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26" h="435">
                <a:moveTo>
                  <a:pt x="380" y="89"/>
                </a:moveTo>
                <a:lnTo>
                  <a:pt x="380" y="89"/>
                </a:lnTo>
                <a:cubicBezTo>
                  <a:pt x="389" y="97"/>
                  <a:pt x="389" y="115"/>
                  <a:pt x="389" y="133"/>
                </a:cubicBezTo>
                <a:cubicBezTo>
                  <a:pt x="389" y="178"/>
                  <a:pt x="372" y="213"/>
                  <a:pt x="336" y="239"/>
                </a:cubicBezTo>
                <a:cubicBezTo>
                  <a:pt x="301" y="266"/>
                  <a:pt x="248" y="284"/>
                  <a:pt x="185" y="284"/>
                </a:cubicBezTo>
                <a:cubicBezTo>
                  <a:pt x="167" y="284"/>
                  <a:pt x="167" y="284"/>
                  <a:pt x="167" y="284"/>
                </a:cubicBezTo>
                <a:cubicBezTo>
                  <a:pt x="159" y="284"/>
                  <a:pt x="150" y="293"/>
                  <a:pt x="141" y="301"/>
                </a:cubicBezTo>
                <a:cubicBezTo>
                  <a:pt x="123" y="381"/>
                  <a:pt x="123" y="381"/>
                  <a:pt x="123" y="381"/>
                </a:cubicBezTo>
                <a:cubicBezTo>
                  <a:pt x="123" y="390"/>
                  <a:pt x="114" y="399"/>
                  <a:pt x="106" y="399"/>
                </a:cubicBezTo>
                <a:cubicBezTo>
                  <a:pt x="70" y="399"/>
                  <a:pt x="70" y="399"/>
                  <a:pt x="70" y="399"/>
                </a:cubicBezTo>
                <a:cubicBezTo>
                  <a:pt x="61" y="408"/>
                  <a:pt x="61" y="408"/>
                  <a:pt x="61" y="408"/>
                </a:cubicBezTo>
                <a:cubicBezTo>
                  <a:pt x="61" y="416"/>
                  <a:pt x="70" y="434"/>
                  <a:pt x="79" y="434"/>
                </a:cubicBezTo>
                <a:cubicBezTo>
                  <a:pt x="132" y="434"/>
                  <a:pt x="132" y="434"/>
                  <a:pt x="132" y="434"/>
                </a:cubicBezTo>
                <a:cubicBezTo>
                  <a:pt x="150" y="434"/>
                  <a:pt x="159" y="416"/>
                  <a:pt x="159" y="408"/>
                </a:cubicBezTo>
                <a:cubicBezTo>
                  <a:pt x="176" y="328"/>
                  <a:pt x="176" y="328"/>
                  <a:pt x="176" y="328"/>
                </a:cubicBezTo>
                <a:cubicBezTo>
                  <a:pt x="185" y="319"/>
                  <a:pt x="194" y="310"/>
                  <a:pt x="203" y="310"/>
                </a:cubicBezTo>
                <a:cubicBezTo>
                  <a:pt x="220" y="310"/>
                  <a:pt x="220" y="310"/>
                  <a:pt x="220" y="310"/>
                </a:cubicBezTo>
                <a:cubicBezTo>
                  <a:pt x="283" y="310"/>
                  <a:pt x="336" y="301"/>
                  <a:pt x="372" y="275"/>
                </a:cubicBezTo>
                <a:cubicBezTo>
                  <a:pt x="407" y="248"/>
                  <a:pt x="425" y="213"/>
                  <a:pt x="425" y="168"/>
                </a:cubicBezTo>
                <a:cubicBezTo>
                  <a:pt x="425" y="150"/>
                  <a:pt x="425" y="133"/>
                  <a:pt x="416" y="124"/>
                </a:cubicBezTo>
                <a:cubicBezTo>
                  <a:pt x="407" y="106"/>
                  <a:pt x="398" y="97"/>
                  <a:pt x="389" y="89"/>
                </a:cubicBezTo>
                <a:cubicBezTo>
                  <a:pt x="380" y="89"/>
                  <a:pt x="380" y="89"/>
                  <a:pt x="380" y="89"/>
                </a:cubicBezTo>
                <a:close/>
                <a:moveTo>
                  <a:pt x="97" y="346"/>
                </a:moveTo>
                <a:lnTo>
                  <a:pt x="97" y="346"/>
                </a:lnTo>
                <a:cubicBezTo>
                  <a:pt x="114" y="266"/>
                  <a:pt x="114" y="266"/>
                  <a:pt x="114" y="266"/>
                </a:cubicBezTo>
                <a:cubicBezTo>
                  <a:pt x="114" y="257"/>
                  <a:pt x="123" y="248"/>
                  <a:pt x="141" y="248"/>
                </a:cubicBezTo>
                <a:cubicBezTo>
                  <a:pt x="150" y="248"/>
                  <a:pt x="150" y="248"/>
                  <a:pt x="150" y="248"/>
                </a:cubicBezTo>
                <a:cubicBezTo>
                  <a:pt x="220" y="248"/>
                  <a:pt x="265" y="231"/>
                  <a:pt x="301" y="203"/>
                </a:cubicBezTo>
                <a:cubicBezTo>
                  <a:pt x="345" y="178"/>
                  <a:pt x="363" y="142"/>
                  <a:pt x="363" y="106"/>
                </a:cubicBezTo>
                <a:cubicBezTo>
                  <a:pt x="363" y="80"/>
                  <a:pt x="354" y="71"/>
                  <a:pt x="345" y="53"/>
                </a:cubicBezTo>
                <a:cubicBezTo>
                  <a:pt x="345" y="44"/>
                  <a:pt x="336" y="36"/>
                  <a:pt x="318" y="27"/>
                </a:cubicBezTo>
                <a:cubicBezTo>
                  <a:pt x="310" y="18"/>
                  <a:pt x="292" y="9"/>
                  <a:pt x="273" y="9"/>
                </a:cubicBezTo>
                <a:cubicBezTo>
                  <a:pt x="257" y="9"/>
                  <a:pt x="238" y="0"/>
                  <a:pt x="212" y="0"/>
                </a:cubicBezTo>
                <a:cubicBezTo>
                  <a:pt x="97" y="0"/>
                  <a:pt x="97" y="0"/>
                  <a:pt x="97" y="0"/>
                </a:cubicBezTo>
                <a:cubicBezTo>
                  <a:pt x="88" y="0"/>
                  <a:pt x="79" y="9"/>
                  <a:pt x="70" y="27"/>
                </a:cubicBezTo>
                <a:cubicBezTo>
                  <a:pt x="0" y="346"/>
                  <a:pt x="0" y="346"/>
                  <a:pt x="0" y="346"/>
                </a:cubicBezTo>
                <a:cubicBezTo>
                  <a:pt x="0" y="354"/>
                  <a:pt x="0" y="363"/>
                  <a:pt x="17" y="363"/>
                </a:cubicBezTo>
                <a:cubicBezTo>
                  <a:pt x="70" y="363"/>
                  <a:pt x="70" y="363"/>
                  <a:pt x="70" y="363"/>
                </a:cubicBezTo>
                <a:cubicBezTo>
                  <a:pt x="79" y="363"/>
                  <a:pt x="88" y="354"/>
                  <a:pt x="97" y="346"/>
                </a:cubicBezTo>
                <a:close/>
                <a:moveTo>
                  <a:pt x="141" y="159"/>
                </a:moveTo>
                <a:lnTo>
                  <a:pt x="141" y="159"/>
                </a:lnTo>
                <a:cubicBezTo>
                  <a:pt x="150" y="89"/>
                  <a:pt x="150" y="89"/>
                  <a:pt x="150" y="89"/>
                </a:cubicBezTo>
                <a:cubicBezTo>
                  <a:pt x="159" y="80"/>
                  <a:pt x="167" y="71"/>
                  <a:pt x="176" y="71"/>
                </a:cubicBezTo>
                <a:cubicBezTo>
                  <a:pt x="194" y="71"/>
                  <a:pt x="194" y="71"/>
                  <a:pt x="194" y="71"/>
                </a:cubicBezTo>
                <a:cubicBezTo>
                  <a:pt x="220" y="71"/>
                  <a:pt x="229" y="71"/>
                  <a:pt x="238" y="80"/>
                </a:cubicBezTo>
                <a:cubicBezTo>
                  <a:pt x="257" y="89"/>
                  <a:pt x="257" y="97"/>
                  <a:pt x="257" y="115"/>
                </a:cubicBezTo>
                <a:cubicBezTo>
                  <a:pt x="257" y="133"/>
                  <a:pt x="248" y="150"/>
                  <a:pt x="229" y="159"/>
                </a:cubicBezTo>
                <a:cubicBezTo>
                  <a:pt x="220" y="168"/>
                  <a:pt x="194" y="178"/>
                  <a:pt x="167" y="178"/>
                </a:cubicBezTo>
                <a:cubicBezTo>
                  <a:pt x="150" y="178"/>
                  <a:pt x="150" y="178"/>
                  <a:pt x="150" y="178"/>
                </a:cubicBezTo>
                <a:cubicBezTo>
                  <a:pt x="141" y="178"/>
                  <a:pt x="132" y="168"/>
                  <a:pt x="141" y="159"/>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04" name="Freeform 83"/>
          <p:cNvSpPr>
            <a:spLocks noChangeArrowheads="1"/>
          </p:cNvSpPr>
          <p:nvPr/>
        </p:nvSpPr>
        <p:spPr bwMode="auto">
          <a:xfrm>
            <a:off x="16159163" y="7408863"/>
            <a:ext cx="719137" cy="325437"/>
          </a:xfrm>
          <a:custGeom>
            <a:avLst/>
            <a:gdLst>
              <a:gd name="T0" fmla="*/ 17 w 497"/>
              <a:gd name="T1" fmla="*/ 195 h 223"/>
              <a:gd name="T2" fmla="*/ 17 w 497"/>
              <a:gd name="T3" fmla="*/ 195 h 223"/>
              <a:gd name="T4" fmla="*/ 26 w 497"/>
              <a:gd name="T5" fmla="*/ 160 h 223"/>
              <a:gd name="T6" fmla="*/ 17 w 497"/>
              <a:gd name="T7" fmla="*/ 125 h 223"/>
              <a:gd name="T8" fmla="*/ 9 w 497"/>
              <a:gd name="T9" fmla="*/ 125 h 223"/>
              <a:gd name="T10" fmla="*/ 9 w 497"/>
              <a:gd name="T11" fmla="*/ 125 h 223"/>
              <a:gd name="T12" fmla="*/ 0 w 497"/>
              <a:gd name="T13" fmla="*/ 160 h 223"/>
              <a:gd name="T14" fmla="*/ 9 w 497"/>
              <a:gd name="T15" fmla="*/ 195 h 223"/>
              <a:gd name="T16" fmla="*/ 9 w 497"/>
              <a:gd name="T17" fmla="*/ 195 h 223"/>
              <a:gd name="T18" fmla="*/ 17 w 497"/>
              <a:gd name="T19" fmla="*/ 195 h 223"/>
              <a:gd name="T20" fmla="*/ 70 w 497"/>
              <a:gd name="T21" fmla="*/ 213 h 223"/>
              <a:gd name="T22" fmla="*/ 70 w 497"/>
              <a:gd name="T23" fmla="*/ 213 h 223"/>
              <a:gd name="T24" fmla="*/ 70 w 497"/>
              <a:gd name="T25" fmla="*/ 160 h 223"/>
              <a:gd name="T26" fmla="*/ 70 w 497"/>
              <a:gd name="T27" fmla="*/ 80 h 223"/>
              <a:gd name="T28" fmla="*/ 62 w 497"/>
              <a:gd name="T29" fmla="*/ 72 h 223"/>
              <a:gd name="T30" fmla="*/ 53 w 497"/>
              <a:gd name="T31" fmla="*/ 80 h 223"/>
              <a:gd name="T32" fmla="*/ 53 w 497"/>
              <a:gd name="T33" fmla="*/ 160 h 223"/>
              <a:gd name="T34" fmla="*/ 53 w 497"/>
              <a:gd name="T35" fmla="*/ 213 h 223"/>
              <a:gd name="T36" fmla="*/ 62 w 497"/>
              <a:gd name="T37" fmla="*/ 222 h 223"/>
              <a:gd name="T38" fmla="*/ 70 w 497"/>
              <a:gd name="T39" fmla="*/ 213 h 223"/>
              <a:gd name="T40" fmla="*/ 115 w 497"/>
              <a:gd name="T41" fmla="*/ 213 h 223"/>
              <a:gd name="T42" fmla="*/ 115 w 497"/>
              <a:gd name="T43" fmla="*/ 213 h 223"/>
              <a:gd name="T44" fmla="*/ 123 w 497"/>
              <a:gd name="T45" fmla="*/ 160 h 223"/>
              <a:gd name="T46" fmla="*/ 115 w 497"/>
              <a:gd name="T47" fmla="*/ 53 h 223"/>
              <a:gd name="T48" fmla="*/ 115 w 497"/>
              <a:gd name="T49" fmla="*/ 44 h 223"/>
              <a:gd name="T50" fmla="*/ 107 w 497"/>
              <a:gd name="T51" fmla="*/ 53 h 223"/>
              <a:gd name="T52" fmla="*/ 97 w 497"/>
              <a:gd name="T53" fmla="*/ 160 h 223"/>
              <a:gd name="T54" fmla="*/ 107 w 497"/>
              <a:gd name="T55" fmla="*/ 213 h 223"/>
              <a:gd name="T56" fmla="*/ 115 w 497"/>
              <a:gd name="T57" fmla="*/ 222 h 223"/>
              <a:gd name="T58" fmla="*/ 115 w 497"/>
              <a:gd name="T59" fmla="*/ 213 h 223"/>
              <a:gd name="T60" fmla="*/ 168 w 497"/>
              <a:gd name="T61" fmla="*/ 213 h 223"/>
              <a:gd name="T62" fmla="*/ 168 w 497"/>
              <a:gd name="T63" fmla="*/ 213 h 223"/>
              <a:gd name="T64" fmla="*/ 177 w 497"/>
              <a:gd name="T65" fmla="*/ 160 h 223"/>
              <a:gd name="T66" fmla="*/ 168 w 497"/>
              <a:gd name="T67" fmla="*/ 53 h 223"/>
              <a:gd name="T68" fmla="*/ 160 w 497"/>
              <a:gd name="T69" fmla="*/ 44 h 223"/>
              <a:gd name="T70" fmla="*/ 151 w 497"/>
              <a:gd name="T71" fmla="*/ 53 h 223"/>
              <a:gd name="T72" fmla="*/ 151 w 497"/>
              <a:gd name="T73" fmla="*/ 160 h 223"/>
              <a:gd name="T74" fmla="*/ 151 w 497"/>
              <a:gd name="T75" fmla="*/ 213 h 223"/>
              <a:gd name="T76" fmla="*/ 160 w 497"/>
              <a:gd name="T77" fmla="*/ 222 h 223"/>
              <a:gd name="T78" fmla="*/ 168 w 497"/>
              <a:gd name="T79" fmla="*/ 213 h 223"/>
              <a:gd name="T80" fmla="*/ 221 w 497"/>
              <a:gd name="T81" fmla="*/ 213 h 223"/>
              <a:gd name="T82" fmla="*/ 221 w 497"/>
              <a:gd name="T83" fmla="*/ 213 h 223"/>
              <a:gd name="T84" fmla="*/ 221 w 497"/>
              <a:gd name="T85" fmla="*/ 160 h 223"/>
              <a:gd name="T86" fmla="*/ 221 w 497"/>
              <a:gd name="T87" fmla="*/ 36 h 223"/>
              <a:gd name="T88" fmla="*/ 213 w 497"/>
              <a:gd name="T89" fmla="*/ 27 h 223"/>
              <a:gd name="T90" fmla="*/ 204 w 497"/>
              <a:gd name="T91" fmla="*/ 36 h 223"/>
              <a:gd name="T92" fmla="*/ 195 w 497"/>
              <a:gd name="T93" fmla="*/ 160 h 223"/>
              <a:gd name="T94" fmla="*/ 204 w 497"/>
              <a:gd name="T95" fmla="*/ 213 h 223"/>
              <a:gd name="T96" fmla="*/ 213 w 497"/>
              <a:gd name="T97" fmla="*/ 222 h 223"/>
              <a:gd name="T98" fmla="*/ 221 w 497"/>
              <a:gd name="T99" fmla="*/ 213 h 223"/>
              <a:gd name="T100" fmla="*/ 257 w 497"/>
              <a:gd name="T101" fmla="*/ 222 h 223"/>
              <a:gd name="T102" fmla="*/ 257 w 497"/>
              <a:gd name="T103" fmla="*/ 222 h 223"/>
              <a:gd name="T104" fmla="*/ 434 w 497"/>
              <a:gd name="T105" fmla="*/ 222 h 223"/>
              <a:gd name="T106" fmla="*/ 496 w 497"/>
              <a:gd name="T107" fmla="*/ 160 h 223"/>
              <a:gd name="T108" fmla="*/ 434 w 497"/>
              <a:gd name="T109" fmla="*/ 97 h 223"/>
              <a:gd name="T110" fmla="*/ 407 w 497"/>
              <a:gd name="T111" fmla="*/ 97 h 223"/>
              <a:gd name="T112" fmla="*/ 292 w 497"/>
              <a:gd name="T113" fmla="*/ 0 h 223"/>
              <a:gd name="T114" fmla="*/ 257 w 497"/>
              <a:gd name="T115" fmla="*/ 9 h 223"/>
              <a:gd name="T116" fmla="*/ 248 w 497"/>
              <a:gd name="T117" fmla="*/ 18 h 223"/>
              <a:gd name="T118" fmla="*/ 248 w 497"/>
              <a:gd name="T119" fmla="*/ 213 h 223"/>
              <a:gd name="T120" fmla="*/ 257 w 497"/>
              <a:gd name="T121" fmla="*/ 222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97" h="223">
                <a:moveTo>
                  <a:pt x="17" y="195"/>
                </a:moveTo>
                <a:lnTo>
                  <a:pt x="17" y="195"/>
                </a:lnTo>
                <a:cubicBezTo>
                  <a:pt x="26" y="160"/>
                  <a:pt x="26" y="160"/>
                  <a:pt x="26" y="160"/>
                </a:cubicBezTo>
                <a:cubicBezTo>
                  <a:pt x="17" y="125"/>
                  <a:pt x="17" y="125"/>
                  <a:pt x="17" y="125"/>
                </a:cubicBezTo>
                <a:cubicBezTo>
                  <a:pt x="17" y="125"/>
                  <a:pt x="17" y="125"/>
                  <a:pt x="9" y="125"/>
                </a:cubicBezTo>
                <a:lnTo>
                  <a:pt x="9" y="125"/>
                </a:lnTo>
                <a:cubicBezTo>
                  <a:pt x="0" y="160"/>
                  <a:pt x="0" y="160"/>
                  <a:pt x="0" y="160"/>
                </a:cubicBezTo>
                <a:cubicBezTo>
                  <a:pt x="9" y="195"/>
                  <a:pt x="9" y="195"/>
                  <a:pt x="9" y="195"/>
                </a:cubicBezTo>
                <a:lnTo>
                  <a:pt x="9" y="195"/>
                </a:lnTo>
                <a:cubicBezTo>
                  <a:pt x="17" y="195"/>
                  <a:pt x="17" y="195"/>
                  <a:pt x="17" y="195"/>
                </a:cubicBezTo>
                <a:close/>
                <a:moveTo>
                  <a:pt x="70" y="213"/>
                </a:moveTo>
                <a:lnTo>
                  <a:pt x="70" y="213"/>
                </a:lnTo>
                <a:cubicBezTo>
                  <a:pt x="70" y="160"/>
                  <a:pt x="70" y="160"/>
                  <a:pt x="70" y="160"/>
                </a:cubicBezTo>
                <a:cubicBezTo>
                  <a:pt x="70" y="80"/>
                  <a:pt x="70" y="80"/>
                  <a:pt x="70" y="80"/>
                </a:cubicBezTo>
                <a:lnTo>
                  <a:pt x="62" y="72"/>
                </a:lnTo>
                <a:lnTo>
                  <a:pt x="53" y="80"/>
                </a:lnTo>
                <a:cubicBezTo>
                  <a:pt x="53" y="160"/>
                  <a:pt x="53" y="160"/>
                  <a:pt x="53" y="160"/>
                </a:cubicBezTo>
                <a:cubicBezTo>
                  <a:pt x="53" y="213"/>
                  <a:pt x="53" y="213"/>
                  <a:pt x="53" y="213"/>
                </a:cubicBezTo>
                <a:cubicBezTo>
                  <a:pt x="53" y="222"/>
                  <a:pt x="62" y="222"/>
                  <a:pt x="62" y="222"/>
                </a:cubicBezTo>
                <a:cubicBezTo>
                  <a:pt x="62" y="222"/>
                  <a:pt x="70" y="222"/>
                  <a:pt x="70" y="213"/>
                </a:cubicBezTo>
                <a:close/>
                <a:moveTo>
                  <a:pt x="115" y="213"/>
                </a:moveTo>
                <a:lnTo>
                  <a:pt x="115" y="213"/>
                </a:lnTo>
                <a:cubicBezTo>
                  <a:pt x="123" y="160"/>
                  <a:pt x="123" y="160"/>
                  <a:pt x="123" y="160"/>
                </a:cubicBezTo>
                <a:cubicBezTo>
                  <a:pt x="115" y="53"/>
                  <a:pt x="115" y="53"/>
                  <a:pt x="115" y="53"/>
                </a:cubicBezTo>
                <a:cubicBezTo>
                  <a:pt x="115" y="44"/>
                  <a:pt x="115" y="44"/>
                  <a:pt x="115" y="44"/>
                </a:cubicBezTo>
                <a:cubicBezTo>
                  <a:pt x="107" y="44"/>
                  <a:pt x="107" y="44"/>
                  <a:pt x="107" y="53"/>
                </a:cubicBezTo>
                <a:cubicBezTo>
                  <a:pt x="97" y="160"/>
                  <a:pt x="97" y="160"/>
                  <a:pt x="97" y="160"/>
                </a:cubicBezTo>
                <a:cubicBezTo>
                  <a:pt x="107" y="213"/>
                  <a:pt x="107" y="213"/>
                  <a:pt x="107" y="213"/>
                </a:cubicBezTo>
                <a:cubicBezTo>
                  <a:pt x="107" y="213"/>
                  <a:pt x="107" y="222"/>
                  <a:pt x="115" y="222"/>
                </a:cubicBezTo>
                <a:lnTo>
                  <a:pt x="115" y="213"/>
                </a:lnTo>
                <a:close/>
                <a:moveTo>
                  <a:pt x="168" y="213"/>
                </a:moveTo>
                <a:lnTo>
                  <a:pt x="168" y="213"/>
                </a:lnTo>
                <a:cubicBezTo>
                  <a:pt x="177" y="160"/>
                  <a:pt x="177" y="160"/>
                  <a:pt x="177" y="160"/>
                </a:cubicBezTo>
                <a:cubicBezTo>
                  <a:pt x="168" y="53"/>
                  <a:pt x="168" y="53"/>
                  <a:pt x="168" y="53"/>
                </a:cubicBezTo>
                <a:cubicBezTo>
                  <a:pt x="168" y="44"/>
                  <a:pt x="168" y="44"/>
                  <a:pt x="160" y="44"/>
                </a:cubicBezTo>
                <a:cubicBezTo>
                  <a:pt x="160" y="44"/>
                  <a:pt x="151" y="44"/>
                  <a:pt x="151" y="53"/>
                </a:cubicBezTo>
                <a:cubicBezTo>
                  <a:pt x="151" y="160"/>
                  <a:pt x="151" y="160"/>
                  <a:pt x="151" y="160"/>
                </a:cubicBezTo>
                <a:cubicBezTo>
                  <a:pt x="151" y="213"/>
                  <a:pt x="151" y="213"/>
                  <a:pt x="151" y="213"/>
                </a:cubicBezTo>
                <a:lnTo>
                  <a:pt x="160" y="222"/>
                </a:lnTo>
                <a:cubicBezTo>
                  <a:pt x="168" y="222"/>
                  <a:pt x="168" y="213"/>
                  <a:pt x="168" y="213"/>
                </a:cubicBezTo>
                <a:close/>
                <a:moveTo>
                  <a:pt x="221" y="213"/>
                </a:moveTo>
                <a:lnTo>
                  <a:pt x="221" y="213"/>
                </a:lnTo>
                <a:cubicBezTo>
                  <a:pt x="221" y="160"/>
                  <a:pt x="221" y="160"/>
                  <a:pt x="221" y="160"/>
                </a:cubicBezTo>
                <a:cubicBezTo>
                  <a:pt x="221" y="36"/>
                  <a:pt x="221" y="36"/>
                  <a:pt x="221" y="36"/>
                </a:cubicBezTo>
                <a:cubicBezTo>
                  <a:pt x="221" y="27"/>
                  <a:pt x="213" y="27"/>
                  <a:pt x="213" y="27"/>
                </a:cubicBezTo>
                <a:cubicBezTo>
                  <a:pt x="204" y="27"/>
                  <a:pt x="204" y="27"/>
                  <a:pt x="204" y="36"/>
                </a:cubicBezTo>
                <a:cubicBezTo>
                  <a:pt x="195" y="160"/>
                  <a:pt x="195" y="160"/>
                  <a:pt x="195" y="160"/>
                </a:cubicBezTo>
                <a:lnTo>
                  <a:pt x="204" y="213"/>
                </a:lnTo>
                <a:cubicBezTo>
                  <a:pt x="204" y="213"/>
                  <a:pt x="204" y="222"/>
                  <a:pt x="213" y="222"/>
                </a:cubicBezTo>
                <a:lnTo>
                  <a:pt x="221" y="213"/>
                </a:lnTo>
                <a:close/>
                <a:moveTo>
                  <a:pt x="257" y="222"/>
                </a:moveTo>
                <a:lnTo>
                  <a:pt x="257" y="222"/>
                </a:lnTo>
                <a:lnTo>
                  <a:pt x="434" y="222"/>
                </a:lnTo>
                <a:cubicBezTo>
                  <a:pt x="470" y="222"/>
                  <a:pt x="496" y="195"/>
                  <a:pt x="496" y="160"/>
                </a:cubicBezTo>
                <a:cubicBezTo>
                  <a:pt x="496" y="125"/>
                  <a:pt x="470" y="97"/>
                  <a:pt x="434" y="97"/>
                </a:cubicBezTo>
                <a:cubicBezTo>
                  <a:pt x="425" y="97"/>
                  <a:pt x="416" y="97"/>
                  <a:pt x="407" y="97"/>
                </a:cubicBezTo>
                <a:cubicBezTo>
                  <a:pt x="398" y="44"/>
                  <a:pt x="354" y="0"/>
                  <a:pt x="292" y="0"/>
                </a:cubicBezTo>
                <a:cubicBezTo>
                  <a:pt x="283" y="0"/>
                  <a:pt x="266" y="0"/>
                  <a:pt x="257" y="9"/>
                </a:cubicBezTo>
                <a:cubicBezTo>
                  <a:pt x="248" y="9"/>
                  <a:pt x="248" y="9"/>
                  <a:pt x="248" y="18"/>
                </a:cubicBezTo>
                <a:cubicBezTo>
                  <a:pt x="248" y="213"/>
                  <a:pt x="248" y="213"/>
                  <a:pt x="248" y="213"/>
                </a:cubicBezTo>
                <a:cubicBezTo>
                  <a:pt x="248" y="213"/>
                  <a:pt x="248" y="222"/>
                  <a:pt x="257" y="222"/>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05" name="Freeform 84"/>
          <p:cNvSpPr>
            <a:spLocks noChangeArrowheads="1"/>
          </p:cNvSpPr>
          <p:nvPr/>
        </p:nvSpPr>
        <p:spPr bwMode="auto">
          <a:xfrm>
            <a:off x="21910675" y="7231063"/>
            <a:ext cx="693738" cy="681037"/>
          </a:xfrm>
          <a:custGeom>
            <a:avLst/>
            <a:gdLst>
              <a:gd name="T0" fmla="*/ 266 w 479"/>
              <a:gd name="T1" fmla="*/ 257 h 471"/>
              <a:gd name="T2" fmla="*/ 266 w 479"/>
              <a:gd name="T3" fmla="*/ 257 h 471"/>
              <a:gd name="T4" fmla="*/ 240 w 479"/>
              <a:gd name="T5" fmla="*/ 257 h 471"/>
              <a:gd name="T6" fmla="*/ 213 w 479"/>
              <a:gd name="T7" fmla="*/ 257 h 471"/>
              <a:gd name="T8" fmla="*/ 213 w 479"/>
              <a:gd name="T9" fmla="*/ 311 h 471"/>
              <a:gd name="T10" fmla="*/ 240 w 479"/>
              <a:gd name="T11" fmla="*/ 311 h 471"/>
              <a:gd name="T12" fmla="*/ 266 w 479"/>
              <a:gd name="T13" fmla="*/ 311 h 471"/>
              <a:gd name="T14" fmla="*/ 275 w 479"/>
              <a:gd name="T15" fmla="*/ 284 h 471"/>
              <a:gd name="T16" fmla="*/ 266 w 479"/>
              <a:gd name="T17" fmla="*/ 257 h 471"/>
              <a:gd name="T18" fmla="*/ 257 w 479"/>
              <a:gd name="T19" fmla="*/ 213 h 471"/>
              <a:gd name="T20" fmla="*/ 257 w 479"/>
              <a:gd name="T21" fmla="*/ 213 h 471"/>
              <a:gd name="T22" fmla="*/ 266 w 479"/>
              <a:gd name="T23" fmla="*/ 186 h 471"/>
              <a:gd name="T24" fmla="*/ 257 w 479"/>
              <a:gd name="T25" fmla="*/ 168 h 471"/>
              <a:gd name="T26" fmla="*/ 222 w 479"/>
              <a:gd name="T27" fmla="*/ 160 h 471"/>
              <a:gd name="T28" fmla="*/ 213 w 479"/>
              <a:gd name="T29" fmla="*/ 160 h 471"/>
              <a:gd name="T30" fmla="*/ 213 w 479"/>
              <a:gd name="T31" fmla="*/ 213 h 471"/>
              <a:gd name="T32" fmla="*/ 231 w 479"/>
              <a:gd name="T33" fmla="*/ 213 h 471"/>
              <a:gd name="T34" fmla="*/ 257 w 479"/>
              <a:gd name="T35" fmla="*/ 213 h 471"/>
              <a:gd name="T36" fmla="*/ 390 w 479"/>
              <a:gd name="T37" fmla="*/ 0 h 471"/>
              <a:gd name="T38" fmla="*/ 390 w 479"/>
              <a:gd name="T39" fmla="*/ 0 h 471"/>
              <a:gd name="T40" fmla="*/ 89 w 479"/>
              <a:gd name="T41" fmla="*/ 0 h 471"/>
              <a:gd name="T42" fmla="*/ 0 w 479"/>
              <a:gd name="T43" fmla="*/ 80 h 471"/>
              <a:gd name="T44" fmla="*/ 0 w 479"/>
              <a:gd name="T45" fmla="*/ 390 h 471"/>
              <a:gd name="T46" fmla="*/ 89 w 479"/>
              <a:gd name="T47" fmla="*/ 470 h 471"/>
              <a:gd name="T48" fmla="*/ 390 w 479"/>
              <a:gd name="T49" fmla="*/ 470 h 471"/>
              <a:gd name="T50" fmla="*/ 478 w 479"/>
              <a:gd name="T51" fmla="*/ 390 h 471"/>
              <a:gd name="T52" fmla="*/ 478 w 479"/>
              <a:gd name="T53" fmla="*/ 80 h 471"/>
              <a:gd name="T54" fmla="*/ 390 w 479"/>
              <a:gd name="T55" fmla="*/ 0 h 471"/>
              <a:gd name="T56" fmla="*/ 249 w 479"/>
              <a:gd name="T57" fmla="*/ 355 h 471"/>
              <a:gd name="T58" fmla="*/ 249 w 479"/>
              <a:gd name="T59" fmla="*/ 355 h 471"/>
              <a:gd name="T60" fmla="*/ 159 w 479"/>
              <a:gd name="T61" fmla="*/ 355 h 471"/>
              <a:gd name="T62" fmla="*/ 159 w 479"/>
              <a:gd name="T63" fmla="*/ 124 h 471"/>
              <a:gd name="T64" fmla="*/ 266 w 479"/>
              <a:gd name="T65" fmla="*/ 124 h 471"/>
              <a:gd name="T66" fmla="*/ 319 w 479"/>
              <a:gd name="T67" fmla="*/ 177 h 471"/>
              <a:gd name="T68" fmla="*/ 284 w 479"/>
              <a:gd name="T69" fmla="*/ 221 h 471"/>
              <a:gd name="T70" fmla="*/ 284 w 479"/>
              <a:gd name="T71" fmla="*/ 231 h 471"/>
              <a:gd name="T72" fmla="*/ 337 w 479"/>
              <a:gd name="T73" fmla="*/ 284 h 471"/>
              <a:gd name="T74" fmla="*/ 249 w 479"/>
              <a:gd name="T75" fmla="*/ 35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9" h="471">
                <a:moveTo>
                  <a:pt x="266" y="257"/>
                </a:moveTo>
                <a:lnTo>
                  <a:pt x="266" y="257"/>
                </a:lnTo>
                <a:cubicBezTo>
                  <a:pt x="257" y="257"/>
                  <a:pt x="249" y="257"/>
                  <a:pt x="240" y="257"/>
                </a:cubicBezTo>
                <a:cubicBezTo>
                  <a:pt x="213" y="257"/>
                  <a:pt x="213" y="257"/>
                  <a:pt x="213" y="257"/>
                </a:cubicBezTo>
                <a:cubicBezTo>
                  <a:pt x="213" y="311"/>
                  <a:pt x="213" y="311"/>
                  <a:pt x="213" y="311"/>
                </a:cubicBezTo>
                <a:cubicBezTo>
                  <a:pt x="240" y="311"/>
                  <a:pt x="240" y="311"/>
                  <a:pt x="240" y="311"/>
                </a:cubicBezTo>
                <a:cubicBezTo>
                  <a:pt x="249" y="311"/>
                  <a:pt x="257" y="311"/>
                  <a:pt x="266" y="311"/>
                </a:cubicBezTo>
                <a:cubicBezTo>
                  <a:pt x="275" y="302"/>
                  <a:pt x="275" y="293"/>
                  <a:pt x="275" y="284"/>
                </a:cubicBezTo>
                <a:cubicBezTo>
                  <a:pt x="275" y="275"/>
                  <a:pt x="275" y="266"/>
                  <a:pt x="266" y="257"/>
                </a:cubicBezTo>
                <a:close/>
                <a:moveTo>
                  <a:pt x="257" y="213"/>
                </a:moveTo>
                <a:lnTo>
                  <a:pt x="257" y="213"/>
                </a:lnTo>
                <a:cubicBezTo>
                  <a:pt x="257" y="204"/>
                  <a:pt x="266" y="196"/>
                  <a:pt x="266" y="186"/>
                </a:cubicBezTo>
                <a:cubicBezTo>
                  <a:pt x="266" y="177"/>
                  <a:pt x="257" y="168"/>
                  <a:pt x="257" y="168"/>
                </a:cubicBezTo>
                <a:cubicBezTo>
                  <a:pt x="249" y="160"/>
                  <a:pt x="231" y="160"/>
                  <a:pt x="222" y="160"/>
                </a:cubicBezTo>
                <a:cubicBezTo>
                  <a:pt x="213" y="160"/>
                  <a:pt x="213" y="160"/>
                  <a:pt x="213" y="160"/>
                </a:cubicBezTo>
                <a:cubicBezTo>
                  <a:pt x="213" y="213"/>
                  <a:pt x="213" y="213"/>
                  <a:pt x="213" y="213"/>
                </a:cubicBezTo>
                <a:cubicBezTo>
                  <a:pt x="231" y="213"/>
                  <a:pt x="231" y="213"/>
                  <a:pt x="231" y="213"/>
                </a:cubicBezTo>
                <a:cubicBezTo>
                  <a:pt x="240" y="213"/>
                  <a:pt x="249" y="213"/>
                  <a:pt x="257" y="213"/>
                </a:cubicBezTo>
                <a:close/>
                <a:moveTo>
                  <a:pt x="390" y="0"/>
                </a:moveTo>
                <a:lnTo>
                  <a:pt x="390" y="0"/>
                </a:lnTo>
                <a:cubicBezTo>
                  <a:pt x="89" y="0"/>
                  <a:pt x="89" y="0"/>
                  <a:pt x="89" y="0"/>
                </a:cubicBezTo>
                <a:cubicBezTo>
                  <a:pt x="36" y="0"/>
                  <a:pt x="0" y="36"/>
                  <a:pt x="0" y="80"/>
                </a:cubicBezTo>
                <a:cubicBezTo>
                  <a:pt x="0" y="390"/>
                  <a:pt x="0" y="390"/>
                  <a:pt x="0" y="390"/>
                </a:cubicBezTo>
                <a:cubicBezTo>
                  <a:pt x="0" y="434"/>
                  <a:pt x="36" y="470"/>
                  <a:pt x="89" y="470"/>
                </a:cubicBezTo>
                <a:cubicBezTo>
                  <a:pt x="390" y="470"/>
                  <a:pt x="390" y="470"/>
                  <a:pt x="390" y="470"/>
                </a:cubicBezTo>
                <a:cubicBezTo>
                  <a:pt x="443" y="470"/>
                  <a:pt x="478" y="434"/>
                  <a:pt x="478" y="390"/>
                </a:cubicBezTo>
                <a:cubicBezTo>
                  <a:pt x="478" y="80"/>
                  <a:pt x="478" y="80"/>
                  <a:pt x="478" y="80"/>
                </a:cubicBezTo>
                <a:cubicBezTo>
                  <a:pt x="478" y="36"/>
                  <a:pt x="443" y="0"/>
                  <a:pt x="390" y="0"/>
                </a:cubicBezTo>
                <a:close/>
                <a:moveTo>
                  <a:pt x="249" y="355"/>
                </a:moveTo>
                <a:lnTo>
                  <a:pt x="249" y="355"/>
                </a:lnTo>
                <a:cubicBezTo>
                  <a:pt x="159" y="355"/>
                  <a:pt x="159" y="355"/>
                  <a:pt x="159" y="355"/>
                </a:cubicBezTo>
                <a:cubicBezTo>
                  <a:pt x="159" y="124"/>
                  <a:pt x="159" y="124"/>
                  <a:pt x="159" y="124"/>
                </a:cubicBezTo>
                <a:cubicBezTo>
                  <a:pt x="266" y="124"/>
                  <a:pt x="266" y="124"/>
                  <a:pt x="266" y="124"/>
                </a:cubicBezTo>
                <a:cubicBezTo>
                  <a:pt x="293" y="124"/>
                  <a:pt x="319" y="142"/>
                  <a:pt x="319" y="177"/>
                </a:cubicBezTo>
                <a:cubicBezTo>
                  <a:pt x="319" y="204"/>
                  <a:pt x="310" y="221"/>
                  <a:pt x="284" y="221"/>
                </a:cubicBezTo>
                <a:cubicBezTo>
                  <a:pt x="284" y="231"/>
                  <a:pt x="284" y="231"/>
                  <a:pt x="284" y="231"/>
                </a:cubicBezTo>
                <a:cubicBezTo>
                  <a:pt x="319" y="231"/>
                  <a:pt x="337" y="249"/>
                  <a:pt x="337" y="284"/>
                </a:cubicBezTo>
                <a:cubicBezTo>
                  <a:pt x="337" y="319"/>
                  <a:pt x="310" y="355"/>
                  <a:pt x="249" y="355"/>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06" name="Freeform 85"/>
          <p:cNvSpPr>
            <a:spLocks noChangeArrowheads="1"/>
          </p:cNvSpPr>
          <p:nvPr/>
        </p:nvSpPr>
        <p:spPr bwMode="auto">
          <a:xfrm>
            <a:off x="10445750" y="4427538"/>
            <a:ext cx="668338" cy="538162"/>
          </a:xfrm>
          <a:custGeom>
            <a:avLst/>
            <a:gdLst>
              <a:gd name="T0" fmla="*/ 461 w 462"/>
              <a:gd name="T1" fmla="*/ 45 h 374"/>
              <a:gd name="T2" fmla="*/ 461 w 462"/>
              <a:gd name="T3" fmla="*/ 45 h 374"/>
              <a:gd name="T4" fmla="*/ 408 w 462"/>
              <a:gd name="T5" fmla="*/ 63 h 374"/>
              <a:gd name="T6" fmla="*/ 443 w 462"/>
              <a:gd name="T7" fmla="*/ 10 h 374"/>
              <a:gd name="T8" fmla="*/ 389 w 462"/>
              <a:gd name="T9" fmla="*/ 36 h 374"/>
              <a:gd name="T10" fmla="*/ 319 w 462"/>
              <a:gd name="T11" fmla="*/ 0 h 374"/>
              <a:gd name="T12" fmla="*/ 221 w 462"/>
              <a:gd name="T13" fmla="*/ 98 h 374"/>
              <a:gd name="T14" fmla="*/ 230 w 462"/>
              <a:gd name="T15" fmla="*/ 116 h 374"/>
              <a:gd name="T16" fmla="*/ 35 w 462"/>
              <a:gd name="T17" fmla="*/ 19 h 374"/>
              <a:gd name="T18" fmla="*/ 17 w 462"/>
              <a:gd name="T19" fmla="*/ 72 h 374"/>
              <a:gd name="T20" fmla="*/ 61 w 462"/>
              <a:gd name="T21" fmla="*/ 151 h 374"/>
              <a:gd name="T22" fmla="*/ 17 w 462"/>
              <a:gd name="T23" fmla="*/ 134 h 374"/>
              <a:gd name="T24" fmla="*/ 17 w 462"/>
              <a:gd name="T25" fmla="*/ 134 h 374"/>
              <a:gd name="T26" fmla="*/ 98 w 462"/>
              <a:gd name="T27" fmla="*/ 231 h 374"/>
              <a:gd name="T28" fmla="*/ 70 w 462"/>
              <a:gd name="T29" fmla="*/ 231 h 374"/>
              <a:gd name="T30" fmla="*/ 53 w 462"/>
              <a:gd name="T31" fmla="*/ 231 h 374"/>
              <a:gd name="T32" fmla="*/ 142 w 462"/>
              <a:gd name="T33" fmla="*/ 294 h 374"/>
              <a:gd name="T34" fmla="*/ 26 w 462"/>
              <a:gd name="T35" fmla="*/ 338 h 374"/>
              <a:gd name="T36" fmla="*/ 0 w 462"/>
              <a:gd name="T37" fmla="*/ 338 h 374"/>
              <a:gd name="T38" fmla="*/ 142 w 462"/>
              <a:gd name="T39" fmla="*/ 373 h 374"/>
              <a:gd name="T40" fmla="*/ 408 w 462"/>
              <a:gd name="T41" fmla="*/ 107 h 374"/>
              <a:gd name="T42" fmla="*/ 408 w 462"/>
              <a:gd name="T43" fmla="*/ 98 h 374"/>
              <a:gd name="T44" fmla="*/ 461 w 462"/>
              <a:gd name="T45" fmla="*/ 45 h 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62" h="374">
                <a:moveTo>
                  <a:pt x="461" y="45"/>
                </a:moveTo>
                <a:lnTo>
                  <a:pt x="461" y="45"/>
                </a:lnTo>
                <a:cubicBezTo>
                  <a:pt x="443" y="54"/>
                  <a:pt x="425" y="63"/>
                  <a:pt x="408" y="63"/>
                </a:cubicBezTo>
                <a:cubicBezTo>
                  <a:pt x="425" y="54"/>
                  <a:pt x="443" y="36"/>
                  <a:pt x="443" y="10"/>
                </a:cubicBezTo>
                <a:cubicBezTo>
                  <a:pt x="425" y="19"/>
                  <a:pt x="408" y="27"/>
                  <a:pt x="389" y="36"/>
                </a:cubicBezTo>
                <a:cubicBezTo>
                  <a:pt x="372" y="19"/>
                  <a:pt x="345" y="0"/>
                  <a:pt x="319" y="0"/>
                </a:cubicBezTo>
                <a:cubicBezTo>
                  <a:pt x="265" y="0"/>
                  <a:pt x="221" y="45"/>
                  <a:pt x="221" y="98"/>
                </a:cubicBezTo>
                <a:cubicBezTo>
                  <a:pt x="221" y="107"/>
                  <a:pt x="221" y="116"/>
                  <a:pt x="230" y="116"/>
                </a:cubicBezTo>
                <a:cubicBezTo>
                  <a:pt x="151" y="116"/>
                  <a:pt x="79" y="81"/>
                  <a:pt x="35" y="19"/>
                </a:cubicBezTo>
                <a:cubicBezTo>
                  <a:pt x="26" y="36"/>
                  <a:pt x="17" y="54"/>
                  <a:pt x="17" y="72"/>
                </a:cubicBezTo>
                <a:cubicBezTo>
                  <a:pt x="17" y="98"/>
                  <a:pt x="35" y="134"/>
                  <a:pt x="61" y="151"/>
                </a:cubicBezTo>
                <a:cubicBezTo>
                  <a:pt x="44" y="143"/>
                  <a:pt x="35" y="143"/>
                  <a:pt x="17" y="134"/>
                </a:cubicBezTo>
                <a:lnTo>
                  <a:pt x="17" y="134"/>
                </a:lnTo>
                <a:cubicBezTo>
                  <a:pt x="17" y="178"/>
                  <a:pt x="53" y="222"/>
                  <a:pt x="98" y="231"/>
                </a:cubicBezTo>
                <a:cubicBezTo>
                  <a:pt x="89" y="231"/>
                  <a:pt x="79" y="231"/>
                  <a:pt x="70" y="231"/>
                </a:cubicBezTo>
                <a:cubicBezTo>
                  <a:pt x="61" y="231"/>
                  <a:pt x="61" y="231"/>
                  <a:pt x="53" y="231"/>
                </a:cubicBezTo>
                <a:cubicBezTo>
                  <a:pt x="61" y="266"/>
                  <a:pt x="98" y="294"/>
                  <a:pt x="142" y="294"/>
                </a:cubicBezTo>
                <a:cubicBezTo>
                  <a:pt x="106" y="319"/>
                  <a:pt x="70" y="338"/>
                  <a:pt x="26" y="338"/>
                </a:cubicBezTo>
                <a:cubicBezTo>
                  <a:pt x="17" y="338"/>
                  <a:pt x="8" y="338"/>
                  <a:pt x="0" y="338"/>
                </a:cubicBezTo>
                <a:cubicBezTo>
                  <a:pt x="44" y="364"/>
                  <a:pt x="89" y="373"/>
                  <a:pt x="142" y="373"/>
                </a:cubicBezTo>
                <a:cubicBezTo>
                  <a:pt x="319" y="373"/>
                  <a:pt x="408" y="231"/>
                  <a:pt x="408" y="107"/>
                </a:cubicBezTo>
                <a:lnTo>
                  <a:pt x="408" y="98"/>
                </a:lnTo>
                <a:cubicBezTo>
                  <a:pt x="434" y="81"/>
                  <a:pt x="443" y="72"/>
                  <a:pt x="461" y="45"/>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07" name="Freeform 86"/>
          <p:cNvSpPr>
            <a:spLocks noChangeArrowheads="1"/>
          </p:cNvSpPr>
          <p:nvPr/>
        </p:nvSpPr>
        <p:spPr bwMode="auto">
          <a:xfrm>
            <a:off x="11863388" y="4360863"/>
            <a:ext cx="698500" cy="685800"/>
          </a:xfrm>
          <a:custGeom>
            <a:avLst/>
            <a:gdLst>
              <a:gd name="T0" fmla="*/ 239 w 480"/>
              <a:gd name="T1" fmla="*/ 0 h 471"/>
              <a:gd name="T2" fmla="*/ 239 w 480"/>
              <a:gd name="T3" fmla="*/ 0 h 471"/>
              <a:gd name="T4" fmla="*/ 0 w 480"/>
              <a:gd name="T5" fmla="*/ 231 h 471"/>
              <a:gd name="T6" fmla="*/ 239 w 480"/>
              <a:gd name="T7" fmla="*/ 470 h 471"/>
              <a:gd name="T8" fmla="*/ 479 w 480"/>
              <a:gd name="T9" fmla="*/ 231 h 471"/>
              <a:gd name="T10" fmla="*/ 239 w 480"/>
              <a:gd name="T11" fmla="*/ 0 h 471"/>
              <a:gd name="T12" fmla="*/ 337 w 480"/>
              <a:gd name="T13" fmla="*/ 195 h 471"/>
              <a:gd name="T14" fmla="*/ 337 w 480"/>
              <a:gd name="T15" fmla="*/ 195 h 471"/>
              <a:gd name="T16" fmla="*/ 337 w 480"/>
              <a:gd name="T17" fmla="*/ 195 h 471"/>
              <a:gd name="T18" fmla="*/ 204 w 480"/>
              <a:gd name="T19" fmla="*/ 328 h 471"/>
              <a:gd name="T20" fmla="*/ 133 w 480"/>
              <a:gd name="T21" fmla="*/ 310 h 471"/>
              <a:gd name="T22" fmla="*/ 142 w 480"/>
              <a:gd name="T23" fmla="*/ 310 h 471"/>
              <a:gd name="T24" fmla="*/ 204 w 480"/>
              <a:gd name="T25" fmla="*/ 293 h 471"/>
              <a:gd name="T26" fmla="*/ 160 w 480"/>
              <a:gd name="T27" fmla="*/ 257 h 471"/>
              <a:gd name="T28" fmla="*/ 169 w 480"/>
              <a:gd name="T29" fmla="*/ 257 h 471"/>
              <a:gd name="T30" fmla="*/ 178 w 480"/>
              <a:gd name="T31" fmla="*/ 257 h 471"/>
              <a:gd name="T32" fmla="*/ 142 w 480"/>
              <a:gd name="T33" fmla="*/ 213 h 471"/>
              <a:gd name="T34" fmla="*/ 142 w 480"/>
              <a:gd name="T35" fmla="*/ 213 h 471"/>
              <a:gd name="T36" fmla="*/ 160 w 480"/>
              <a:gd name="T37" fmla="*/ 213 h 471"/>
              <a:gd name="T38" fmla="*/ 142 w 480"/>
              <a:gd name="T39" fmla="*/ 178 h 471"/>
              <a:gd name="T40" fmla="*/ 151 w 480"/>
              <a:gd name="T41" fmla="*/ 151 h 471"/>
              <a:gd name="T42" fmla="*/ 239 w 480"/>
              <a:gd name="T43" fmla="*/ 204 h 471"/>
              <a:gd name="T44" fmla="*/ 239 w 480"/>
              <a:gd name="T45" fmla="*/ 195 h 471"/>
              <a:gd name="T46" fmla="*/ 292 w 480"/>
              <a:gd name="T47" fmla="*/ 142 h 471"/>
              <a:gd name="T48" fmla="*/ 319 w 480"/>
              <a:gd name="T49" fmla="*/ 160 h 471"/>
              <a:gd name="T50" fmla="*/ 355 w 480"/>
              <a:gd name="T51" fmla="*/ 151 h 471"/>
              <a:gd name="T52" fmla="*/ 337 w 480"/>
              <a:gd name="T53" fmla="*/ 178 h 471"/>
              <a:gd name="T54" fmla="*/ 364 w 480"/>
              <a:gd name="T55" fmla="*/ 169 h 471"/>
              <a:gd name="T56" fmla="*/ 337 w 480"/>
              <a:gd name="T57" fmla="*/ 19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0" h="471">
                <a:moveTo>
                  <a:pt x="239" y="0"/>
                </a:moveTo>
                <a:lnTo>
                  <a:pt x="239" y="0"/>
                </a:lnTo>
                <a:cubicBezTo>
                  <a:pt x="107" y="0"/>
                  <a:pt x="0" y="107"/>
                  <a:pt x="0" y="231"/>
                </a:cubicBezTo>
                <a:cubicBezTo>
                  <a:pt x="0" y="363"/>
                  <a:pt x="107" y="470"/>
                  <a:pt x="239" y="470"/>
                </a:cubicBezTo>
                <a:cubicBezTo>
                  <a:pt x="372" y="470"/>
                  <a:pt x="479" y="363"/>
                  <a:pt x="479" y="231"/>
                </a:cubicBezTo>
                <a:cubicBezTo>
                  <a:pt x="479" y="107"/>
                  <a:pt x="372" y="0"/>
                  <a:pt x="239" y="0"/>
                </a:cubicBezTo>
                <a:close/>
                <a:moveTo>
                  <a:pt x="337" y="195"/>
                </a:moveTo>
                <a:lnTo>
                  <a:pt x="337" y="195"/>
                </a:lnTo>
                <a:lnTo>
                  <a:pt x="337" y="195"/>
                </a:lnTo>
                <a:cubicBezTo>
                  <a:pt x="337" y="257"/>
                  <a:pt x="292" y="328"/>
                  <a:pt x="204" y="328"/>
                </a:cubicBezTo>
                <a:cubicBezTo>
                  <a:pt x="178" y="328"/>
                  <a:pt x="151" y="319"/>
                  <a:pt x="133" y="310"/>
                </a:cubicBezTo>
                <a:lnTo>
                  <a:pt x="142" y="310"/>
                </a:lnTo>
                <a:cubicBezTo>
                  <a:pt x="160" y="310"/>
                  <a:pt x="186" y="301"/>
                  <a:pt x="204" y="293"/>
                </a:cubicBezTo>
                <a:cubicBezTo>
                  <a:pt x="178" y="293"/>
                  <a:pt x="160" y="275"/>
                  <a:pt x="160" y="257"/>
                </a:cubicBezTo>
                <a:cubicBezTo>
                  <a:pt x="160" y="257"/>
                  <a:pt x="160" y="257"/>
                  <a:pt x="169" y="257"/>
                </a:cubicBezTo>
                <a:lnTo>
                  <a:pt x="178" y="257"/>
                </a:lnTo>
                <a:cubicBezTo>
                  <a:pt x="160" y="248"/>
                  <a:pt x="142" y="231"/>
                  <a:pt x="142" y="213"/>
                </a:cubicBezTo>
                <a:lnTo>
                  <a:pt x="142" y="213"/>
                </a:lnTo>
                <a:cubicBezTo>
                  <a:pt x="142" y="213"/>
                  <a:pt x="151" y="213"/>
                  <a:pt x="160" y="213"/>
                </a:cubicBezTo>
                <a:cubicBezTo>
                  <a:pt x="151" y="204"/>
                  <a:pt x="142" y="195"/>
                  <a:pt x="142" y="178"/>
                </a:cubicBezTo>
                <a:cubicBezTo>
                  <a:pt x="142" y="169"/>
                  <a:pt x="142" y="160"/>
                  <a:pt x="151" y="151"/>
                </a:cubicBezTo>
                <a:cubicBezTo>
                  <a:pt x="169" y="178"/>
                  <a:pt x="204" y="204"/>
                  <a:pt x="239" y="204"/>
                </a:cubicBezTo>
                <a:cubicBezTo>
                  <a:pt x="239" y="195"/>
                  <a:pt x="239" y="195"/>
                  <a:pt x="239" y="195"/>
                </a:cubicBezTo>
                <a:cubicBezTo>
                  <a:pt x="239" y="169"/>
                  <a:pt x="266" y="142"/>
                  <a:pt x="292" y="142"/>
                </a:cubicBezTo>
                <a:cubicBezTo>
                  <a:pt x="301" y="142"/>
                  <a:pt x="319" y="151"/>
                  <a:pt x="319" y="160"/>
                </a:cubicBezTo>
                <a:cubicBezTo>
                  <a:pt x="337" y="160"/>
                  <a:pt x="346" y="151"/>
                  <a:pt x="355" y="151"/>
                </a:cubicBezTo>
                <a:cubicBezTo>
                  <a:pt x="346" y="160"/>
                  <a:pt x="346" y="169"/>
                  <a:pt x="337" y="178"/>
                </a:cubicBezTo>
                <a:cubicBezTo>
                  <a:pt x="346" y="178"/>
                  <a:pt x="355" y="169"/>
                  <a:pt x="364" y="169"/>
                </a:cubicBezTo>
                <a:cubicBezTo>
                  <a:pt x="355" y="178"/>
                  <a:pt x="346" y="187"/>
                  <a:pt x="337" y="195"/>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08" name="Freeform 87"/>
          <p:cNvSpPr>
            <a:spLocks noChangeArrowheads="1"/>
          </p:cNvSpPr>
          <p:nvPr/>
        </p:nvSpPr>
        <p:spPr bwMode="auto">
          <a:xfrm>
            <a:off x="1866900" y="7256463"/>
            <a:ext cx="617538" cy="630237"/>
          </a:xfrm>
          <a:custGeom>
            <a:avLst/>
            <a:gdLst>
              <a:gd name="T0" fmla="*/ 345 w 426"/>
              <a:gd name="T1" fmla="*/ 213 h 435"/>
              <a:gd name="T2" fmla="*/ 345 w 426"/>
              <a:gd name="T3" fmla="*/ 213 h 435"/>
              <a:gd name="T4" fmla="*/ 213 w 426"/>
              <a:gd name="T5" fmla="*/ 346 h 435"/>
              <a:gd name="T6" fmla="*/ 79 w 426"/>
              <a:gd name="T7" fmla="*/ 213 h 435"/>
              <a:gd name="T8" fmla="*/ 88 w 426"/>
              <a:gd name="T9" fmla="*/ 195 h 435"/>
              <a:gd name="T10" fmla="*/ 0 w 426"/>
              <a:gd name="T11" fmla="*/ 195 h 435"/>
              <a:gd name="T12" fmla="*/ 0 w 426"/>
              <a:gd name="T13" fmla="*/ 363 h 435"/>
              <a:gd name="T14" fmla="*/ 62 w 426"/>
              <a:gd name="T15" fmla="*/ 434 h 435"/>
              <a:gd name="T16" fmla="*/ 363 w 426"/>
              <a:gd name="T17" fmla="*/ 434 h 435"/>
              <a:gd name="T18" fmla="*/ 425 w 426"/>
              <a:gd name="T19" fmla="*/ 363 h 435"/>
              <a:gd name="T20" fmla="*/ 425 w 426"/>
              <a:gd name="T21" fmla="*/ 195 h 435"/>
              <a:gd name="T22" fmla="*/ 337 w 426"/>
              <a:gd name="T23" fmla="*/ 195 h 435"/>
              <a:gd name="T24" fmla="*/ 345 w 426"/>
              <a:gd name="T25" fmla="*/ 213 h 435"/>
              <a:gd name="T26" fmla="*/ 363 w 426"/>
              <a:gd name="T27" fmla="*/ 0 h 435"/>
              <a:gd name="T28" fmla="*/ 363 w 426"/>
              <a:gd name="T29" fmla="*/ 0 h 435"/>
              <a:gd name="T30" fmla="*/ 62 w 426"/>
              <a:gd name="T31" fmla="*/ 0 h 435"/>
              <a:gd name="T32" fmla="*/ 0 w 426"/>
              <a:gd name="T33" fmla="*/ 71 h 435"/>
              <a:gd name="T34" fmla="*/ 0 w 426"/>
              <a:gd name="T35" fmla="*/ 142 h 435"/>
              <a:gd name="T36" fmla="*/ 106 w 426"/>
              <a:gd name="T37" fmla="*/ 142 h 435"/>
              <a:gd name="T38" fmla="*/ 213 w 426"/>
              <a:gd name="T39" fmla="*/ 89 h 435"/>
              <a:gd name="T40" fmla="*/ 319 w 426"/>
              <a:gd name="T41" fmla="*/ 142 h 435"/>
              <a:gd name="T42" fmla="*/ 425 w 426"/>
              <a:gd name="T43" fmla="*/ 142 h 435"/>
              <a:gd name="T44" fmla="*/ 425 w 426"/>
              <a:gd name="T45" fmla="*/ 71 h 435"/>
              <a:gd name="T46" fmla="*/ 363 w 426"/>
              <a:gd name="T47" fmla="*/ 0 h 435"/>
              <a:gd name="T48" fmla="*/ 390 w 426"/>
              <a:gd name="T49" fmla="*/ 89 h 435"/>
              <a:gd name="T50" fmla="*/ 390 w 426"/>
              <a:gd name="T51" fmla="*/ 89 h 435"/>
              <a:gd name="T52" fmla="*/ 381 w 426"/>
              <a:gd name="T53" fmla="*/ 97 h 435"/>
              <a:gd name="T54" fmla="*/ 345 w 426"/>
              <a:gd name="T55" fmla="*/ 97 h 435"/>
              <a:gd name="T56" fmla="*/ 328 w 426"/>
              <a:gd name="T57" fmla="*/ 89 h 435"/>
              <a:gd name="T58" fmla="*/ 328 w 426"/>
              <a:gd name="T59" fmla="*/ 53 h 435"/>
              <a:gd name="T60" fmla="*/ 345 w 426"/>
              <a:gd name="T61" fmla="*/ 36 h 435"/>
              <a:gd name="T62" fmla="*/ 381 w 426"/>
              <a:gd name="T63" fmla="*/ 36 h 435"/>
              <a:gd name="T64" fmla="*/ 390 w 426"/>
              <a:gd name="T65" fmla="*/ 53 h 435"/>
              <a:gd name="T66" fmla="*/ 390 w 426"/>
              <a:gd name="T67" fmla="*/ 89 h 435"/>
              <a:gd name="T68" fmla="*/ 292 w 426"/>
              <a:gd name="T69" fmla="*/ 213 h 435"/>
              <a:gd name="T70" fmla="*/ 292 w 426"/>
              <a:gd name="T71" fmla="*/ 213 h 435"/>
              <a:gd name="T72" fmla="*/ 213 w 426"/>
              <a:gd name="T73" fmla="*/ 133 h 435"/>
              <a:gd name="T74" fmla="*/ 132 w 426"/>
              <a:gd name="T75" fmla="*/ 213 h 435"/>
              <a:gd name="T76" fmla="*/ 213 w 426"/>
              <a:gd name="T77" fmla="*/ 293 h 435"/>
              <a:gd name="T78" fmla="*/ 292 w 426"/>
              <a:gd name="T79" fmla="*/ 213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6" h="435">
                <a:moveTo>
                  <a:pt x="345" y="213"/>
                </a:moveTo>
                <a:lnTo>
                  <a:pt x="345" y="213"/>
                </a:lnTo>
                <a:cubicBezTo>
                  <a:pt x="345" y="284"/>
                  <a:pt x="284" y="346"/>
                  <a:pt x="213" y="346"/>
                </a:cubicBezTo>
                <a:cubicBezTo>
                  <a:pt x="142" y="346"/>
                  <a:pt x="79" y="284"/>
                  <a:pt x="79" y="213"/>
                </a:cubicBezTo>
                <a:cubicBezTo>
                  <a:pt x="79" y="203"/>
                  <a:pt x="88" y="203"/>
                  <a:pt x="88" y="195"/>
                </a:cubicBezTo>
                <a:cubicBezTo>
                  <a:pt x="0" y="195"/>
                  <a:pt x="0" y="195"/>
                  <a:pt x="0" y="195"/>
                </a:cubicBezTo>
                <a:cubicBezTo>
                  <a:pt x="0" y="363"/>
                  <a:pt x="0" y="363"/>
                  <a:pt x="0" y="363"/>
                </a:cubicBezTo>
                <a:cubicBezTo>
                  <a:pt x="0" y="399"/>
                  <a:pt x="26" y="434"/>
                  <a:pt x="62" y="434"/>
                </a:cubicBezTo>
                <a:cubicBezTo>
                  <a:pt x="363" y="434"/>
                  <a:pt x="363" y="434"/>
                  <a:pt x="363" y="434"/>
                </a:cubicBezTo>
                <a:cubicBezTo>
                  <a:pt x="398" y="434"/>
                  <a:pt x="425" y="399"/>
                  <a:pt x="425" y="363"/>
                </a:cubicBezTo>
                <a:cubicBezTo>
                  <a:pt x="425" y="195"/>
                  <a:pt x="425" y="195"/>
                  <a:pt x="425" y="195"/>
                </a:cubicBezTo>
                <a:cubicBezTo>
                  <a:pt x="337" y="195"/>
                  <a:pt x="337" y="195"/>
                  <a:pt x="337" y="195"/>
                </a:cubicBezTo>
                <a:cubicBezTo>
                  <a:pt x="337" y="203"/>
                  <a:pt x="345" y="203"/>
                  <a:pt x="345" y="213"/>
                </a:cubicBezTo>
                <a:close/>
                <a:moveTo>
                  <a:pt x="363" y="0"/>
                </a:moveTo>
                <a:lnTo>
                  <a:pt x="363" y="0"/>
                </a:lnTo>
                <a:cubicBezTo>
                  <a:pt x="62" y="0"/>
                  <a:pt x="62" y="0"/>
                  <a:pt x="62" y="0"/>
                </a:cubicBezTo>
                <a:cubicBezTo>
                  <a:pt x="26" y="0"/>
                  <a:pt x="0" y="36"/>
                  <a:pt x="0" y="71"/>
                </a:cubicBezTo>
                <a:cubicBezTo>
                  <a:pt x="0" y="142"/>
                  <a:pt x="0" y="142"/>
                  <a:pt x="0" y="142"/>
                </a:cubicBezTo>
                <a:cubicBezTo>
                  <a:pt x="106" y="142"/>
                  <a:pt x="106" y="142"/>
                  <a:pt x="106" y="142"/>
                </a:cubicBezTo>
                <a:cubicBezTo>
                  <a:pt x="132" y="106"/>
                  <a:pt x="168" y="89"/>
                  <a:pt x="213" y="89"/>
                </a:cubicBezTo>
                <a:cubicBezTo>
                  <a:pt x="257" y="89"/>
                  <a:pt x="292" y="106"/>
                  <a:pt x="319" y="142"/>
                </a:cubicBezTo>
                <a:cubicBezTo>
                  <a:pt x="425" y="142"/>
                  <a:pt x="425" y="142"/>
                  <a:pt x="425" y="142"/>
                </a:cubicBezTo>
                <a:cubicBezTo>
                  <a:pt x="425" y="71"/>
                  <a:pt x="425" y="71"/>
                  <a:pt x="425" y="71"/>
                </a:cubicBezTo>
                <a:cubicBezTo>
                  <a:pt x="425" y="36"/>
                  <a:pt x="398" y="0"/>
                  <a:pt x="363" y="0"/>
                </a:cubicBezTo>
                <a:close/>
                <a:moveTo>
                  <a:pt x="390" y="89"/>
                </a:moveTo>
                <a:lnTo>
                  <a:pt x="390" y="89"/>
                </a:lnTo>
                <a:cubicBezTo>
                  <a:pt x="390" y="89"/>
                  <a:pt x="390" y="97"/>
                  <a:pt x="381" y="97"/>
                </a:cubicBezTo>
                <a:cubicBezTo>
                  <a:pt x="345" y="97"/>
                  <a:pt x="345" y="97"/>
                  <a:pt x="345" y="97"/>
                </a:cubicBezTo>
                <a:cubicBezTo>
                  <a:pt x="337" y="97"/>
                  <a:pt x="328" y="89"/>
                  <a:pt x="328" y="89"/>
                </a:cubicBezTo>
                <a:cubicBezTo>
                  <a:pt x="328" y="53"/>
                  <a:pt x="328" y="53"/>
                  <a:pt x="328" y="53"/>
                </a:cubicBezTo>
                <a:cubicBezTo>
                  <a:pt x="328" y="44"/>
                  <a:pt x="337" y="36"/>
                  <a:pt x="345" y="36"/>
                </a:cubicBezTo>
                <a:cubicBezTo>
                  <a:pt x="381" y="36"/>
                  <a:pt x="381" y="36"/>
                  <a:pt x="381" y="36"/>
                </a:cubicBezTo>
                <a:cubicBezTo>
                  <a:pt x="390" y="36"/>
                  <a:pt x="390" y="44"/>
                  <a:pt x="390" y="53"/>
                </a:cubicBezTo>
                <a:lnTo>
                  <a:pt x="390" y="89"/>
                </a:lnTo>
                <a:close/>
                <a:moveTo>
                  <a:pt x="292" y="213"/>
                </a:moveTo>
                <a:lnTo>
                  <a:pt x="292" y="213"/>
                </a:lnTo>
                <a:cubicBezTo>
                  <a:pt x="292" y="168"/>
                  <a:pt x="257" y="133"/>
                  <a:pt x="213" y="133"/>
                </a:cubicBezTo>
                <a:cubicBezTo>
                  <a:pt x="168" y="133"/>
                  <a:pt x="132" y="168"/>
                  <a:pt x="132" y="213"/>
                </a:cubicBezTo>
                <a:cubicBezTo>
                  <a:pt x="132" y="257"/>
                  <a:pt x="168" y="293"/>
                  <a:pt x="213" y="293"/>
                </a:cubicBezTo>
                <a:cubicBezTo>
                  <a:pt x="257" y="293"/>
                  <a:pt x="292" y="257"/>
                  <a:pt x="292" y="213"/>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09" name="Freeform 106"/>
          <p:cNvSpPr>
            <a:spLocks noChangeArrowheads="1"/>
          </p:cNvSpPr>
          <p:nvPr/>
        </p:nvSpPr>
        <p:spPr bwMode="auto">
          <a:xfrm>
            <a:off x="16209963" y="4398963"/>
            <a:ext cx="617537" cy="622300"/>
          </a:xfrm>
          <a:custGeom>
            <a:avLst/>
            <a:gdLst>
              <a:gd name="T0" fmla="*/ 372 w 426"/>
              <a:gd name="T1" fmla="*/ 0 h 427"/>
              <a:gd name="T2" fmla="*/ 372 w 426"/>
              <a:gd name="T3" fmla="*/ 0 h 427"/>
              <a:gd name="T4" fmla="*/ 53 w 426"/>
              <a:gd name="T5" fmla="*/ 0 h 427"/>
              <a:gd name="T6" fmla="*/ 0 w 426"/>
              <a:gd name="T7" fmla="*/ 53 h 427"/>
              <a:gd name="T8" fmla="*/ 0 w 426"/>
              <a:gd name="T9" fmla="*/ 372 h 427"/>
              <a:gd name="T10" fmla="*/ 53 w 426"/>
              <a:gd name="T11" fmla="*/ 426 h 427"/>
              <a:gd name="T12" fmla="*/ 213 w 426"/>
              <a:gd name="T13" fmla="*/ 426 h 427"/>
              <a:gd name="T14" fmla="*/ 213 w 426"/>
              <a:gd name="T15" fmla="*/ 274 h 427"/>
              <a:gd name="T16" fmla="*/ 160 w 426"/>
              <a:gd name="T17" fmla="*/ 274 h 427"/>
              <a:gd name="T18" fmla="*/ 160 w 426"/>
              <a:gd name="T19" fmla="*/ 204 h 427"/>
              <a:gd name="T20" fmla="*/ 213 w 426"/>
              <a:gd name="T21" fmla="*/ 204 h 427"/>
              <a:gd name="T22" fmla="*/ 213 w 426"/>
              <a:gd name="T23" fmla="*/ 168 h 427"/>
              <a:gd name="T24" fmla="*/ 301 w 426"/>
              <a:gd name="T25" fmla="*/ 80 h 427"/>
              <a:gd name="T26" fmla="*/ 346 w 426"/>
              <a:gd name="T27" fmla="*/ 80 h 427"/>
              <a:gd name="T28" fmla="*/ 346 w 426"/>
              <a:gd name="T29" fmla="*/ 160 h 427"/>
              <a:gd name="T30" fmla="*/ 310 w 426"/>
              <a:gd name="T31" fmla="*/ 160 h 427"/>
              <a:gd name="T32" fmla="*/ 292 w 426"/>
              <a:gd name="T33" fmla="*/ 168 h 427"/>
              <a:gd name="T34" fmla="*/ 292 w 426"/>
              <a:gd name="T35" fmla="*/ 204 h 427"/>
              <a:gd name="T36" fmla="*/ 346 w 426"/>
              <a:gd name="T37" fmla="*/ 204 h 427"/>
              <a:gd name="T38" fmla="*/ 346 w 426"/>
              <a:gd name="T39" fmla="*/ 274 h 427"/>
              <a:gd name="T40" fmla="*/ 292 w 426"/>
              <a:gd name="T41" fmla="*/ 274 h 427"/>
              <a:gd name="T42" fmla="*/ 292 w 426"/>
              <a:gd name="T43" fmla="*/ 426 h 427"/>
              <a:gd name="T44" fmla="*/ 372 w 426"/>
              <a:gd name="T45" fmla="*/ 426 h 427"/>
              <a:gd name="T46" fmla="*/ 425 w 426"/>
              <a:gd name="T47" fmla="*/ 372 h 427"/>
              <a:gd name="T48" fmla="*/ 425 w 426"/>
              <a:gd name="T49" fmla="*/ 53 h 427"/>
              <a:gd name="T50" fmla="*/ 372 w 426"/>
              <a:gd name="T51" fmla="*/ 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6" h="427">
                <a:moveTo>
                  <a:pt x="372" y="0"/>
                </a:moveTo>
                <a:lnTo>
                  <a:pt x="372" y="0"/>
                </a:lnTo>
                <a:cubicBezTo>
                  <a:pt x="53" y="0"/>
                  <a:pt x="53" y="0"/>
                  <a:pt x="53" y="0"/>
                </a:cubicBezTo>
                <a:cubicBezTo>
                  <a:pt x="27" y="0"/>
                  <a:pt x="0" y="27"/>
                  <a:pt x="0" y="53"/>
                </a:cubicBezTo>
                <a:cubicBezTo>
                  <a:pt x="0" y="372"/>
                  <a:pt x="0" y="372"/>
                  <a:pt x="0" y="372"/>
                </a:cubicBezTo>
                <a:cubicBezTo>
                  <a:pt x="0" y="399"/>
                  <a:pt x="27" y="426"/>
                  <a:pt x="53" y="426"/>
                </a:cubicBezTo>
                <a:cubicBezTo>
                  <a:pt x="213" y="426"/>
                  <a:pt x="213" y="426"/>
                  <a:pt x="213" y="426"/>
                </a:cubicBezTo>
                <a:cubicBezTo>
                  <a:pt x="213" y="274"/>
                  <a:pt x="213" y="274"/>
                  <a:pt x="213" y="274"/>
                </a:cubicBezTo>
                <a:cubicBezTo>
                  <a:pt x="160" y="274"/>
                  <a:pt x="160" y="274"/>
                  <a:pt x="160" y="274"/>
                </a:cubicBezTo>
                <a:cubicBezTo>
                  <a:pt x="160" y="204"/>
                  <a:pt x="160" y="204"/>
                  <a:pt x="160" y="204"/>
                </a:cubicBezTo>
                <a:cubicBezTo>
                  <a:pt x="213" y="204"/>
                  <a:pt x="213" y="204"/>
                  <a:pt x="213" y="204"/>
                </a:cubicBezTo>
                <a:cubicBezTo>
                  <a:pt x="213" y="168"/>
                  <a:pt x="213" y="168"/>
                  <a:pt x="213" y="168"/>
                </a:cubicBezTo>
                <a:cubicBezTo>
                  <a:pt x="213" y="124"/>
                  <a:pt x="257" y="80"/>
                  <a:pt x="301" y="80"/>
                </a:cubicBezTo>
                <a:cubicBezTo>
                  <a:pt x="346" y="80"/>
                  <a:pt x="346" y="80"/>
                  <a:pt x="346" y="80"/>
                </a:cubicBezTo>
                <a:cubicBezTo>
                  <a:pt x="346" y="160"/>
                  <a:pt x="346" y="160"/>
                  <a:pt x="346" y="160"/>
                </a:cubicBezTo>
                <a:cubicBezTo>
                  <a:pt x="310" y="160"/>
                  <a:pt x="310" y="160"/>
                  <a:pt x="310" y="160"/>
                </a:cubicBezTo>
                <a:cubicBezTo>
                  <a:pt x="292" y="160"/>
                  <a:pt x="292" y="160"/>
                  <a:pt x="292" y="168"/>
                </a:cubicBezTo>
                <a:cubicBezTo>
                  <a:pt x="292" y="204"/>
                  <a:pt x="292" y="204"/>
                  <a:pt x="292" y="204"/>
                </a:cubicBezTo>
                <a:cubicBezTo>
                  <a:pt x="346" y="204"/>
                  <a:pt x="346" y="204"/>
                  <a:pt x="346" y="204"/>
                </a:cubicBezTo>
                <a:cubicBezTo>
                  <a:pt x="346" y="274"/>
                  <a:pt x="346" y="274"/>
                  <a:pt x="346" y="274"/>
                </a:cubicBezTo>
                <a:cubicBezTo>
                  <a:pt x="292" y="274"/>
                  <a:pt x="292" y="274"/>
                  <a:pt x="292" y="274"/>
                </a:cubicBezTo>
                <a:cubicBezTo>
                  <a:pt x="292" y="426"/>
                  <a:pt x="292" y="426"/>
                  <a:pt x="292" y="426"/>
                </a:cubicBezTo>
                <a:cubicBezTo>
                  <a:pt x="372" y="426"/>
                  <a:pt x="372" y="426"/>
                  <a:pt x="372" y="426"/>
                </a:cubicBezTo>
                <a:cubicBezTo>
                  <a:pt x="399" y="426"/>
                  <a:pt x="425" y="399"/>
                  <a:pt x="425" y="372"/>
                </a:cubicBezTo>
                <a:cubicBezTo>
                  <a:pt x="425" y="53"/>
                  <a:pt x="425" y="53"/>
                  <a:pt x="425" y="53"/>
                </a:cubicBezTo>
                <a:cubicBezTo>
                  <a:pt x="425" y="27"/>
                  <a:pt x="399" y="0"/>
                  <a:pt x="372" y="0"/>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10" name="Freeform 119"/>
          <p:cNvSpPr>
            <a:spLocks noChangeArrowheads="1"/>
          </p:cNvSpPr>
          <p:nvPr/>
        </p:nvSpPr>
        <p:spPr bwMode="auto">
          <a:xfrm>
            <a:off x="8997950" y="7231063"/>
            <a:ext cx="693738" cy="681037"/>
          </a:xfrm>
          <a:custGeom>
            <a:avLst/>
            <a:gdLst>
              <a:gd name="T0" fmla="*/ 293 w 480"/>
              <a:gd name="T1" fmla="*/ 231 h 471"/>
              <a:gd name="T2" fmla="*/ 249 w 480"/>
              <a:gd name="T3" fmla="*/ 213 h 471"/>
              <a:gd name="T4" fmla="*/ 222 w 480"/>
              <a:gd name="T5" fmla="*/ 204 h 471"/>
              <a:gd name="T6" fmla="*/ 213 w 480"/>
              <a:gd name="T7" fmla="*/ 196 h 471"/>
              <a:gd name="T8" fmla="*/ 240 w 480"/>
              <a:gd name="T9" fmla="*/ 177 h 471"/>
              <a:gd name="T10" fmla="*/ 266 w 480"/>
              <a:gd name="T11" fmla="*/ 196 h 471"/>
              <a:gd name="T12" fmla="*/ 284 w 480"/>
              <a:gd name="T13" fmla="*/ 204 h 471"/>
              <a:gd name="T14" fmla="*/ 302 w 480"/>
              <a:gd name="T15" fmla="*/ 186 h 471"/>
              <a:gd name="T16" fmla="*/ 293 w 480"/>
              <a:gd name="T17" fmla="*/ 160 h 471"/>
              <a:gd name="T18" fmla="*/ 240 w 480"/>
              <a:gd name="T19" fmla="*/ 151 h 471"/>
              <a:gd name="T20" fmla="*/ 178 w 480"/>
              <a:gd name="T21" fmla="*/ 168 h 471"/>
              <a:gd name="T22" fmla="*/ 178 w 480"/>
              <a:gd name="T23" fmla="*/ 221 h 471"/>
              <a:gd name="T24" fmla="*/ 231 w 480"/>
              <a:gd name="T25" fmla="*/ 249 h 471"/>
              <a:gd name="T26" fmla="*/ 266 w 480"/>
              <a:gd name="T27" fmla="*/ 257 h 471"/>
              <a:gd name="T28" fmla="*/ 266 w 480"/>
              <a:gd name="T29" fmla="*/ 284 h 471"/>
              <a:gd name="T30" fmla="*/ 222 w 480"/>
              <a:gd name="T31" fmla="*/ 293 h 471"/>
              <a:gd name="T32" fmla="*/ 205 w 480"/>
              <a:gd name="T33" fmla="*/ 266 h 471"/>
              <a:gd name="T34" fmla="*/ 187 w 480"/>
              <a:gd name="T35" fmla="*/ 257 h 471"/>
              <a:gd name="T36" fmla="*/ 169 w 480"/>
              <a:gd name="T37" fmla="*/ 275 h 471"/>
              <a:gd name="T38" fmla="*/ 195 w 480"/>
              <a:gd name="T39" fmla="*/ 311 h 471"/>
              <a:gd name="T40" fmla="*/ 275 w 480"/>
              <a:gd name="T41" fmla="*/ 319 h 471"/>
              <a:gd name="T42" fmla="*/ 311 w 480"/>
              <a:gd name="T43" fmla="*/ 266 h 471"/>
              <a:gd name="T44" fmla="*/ 293 w 480"/>
              <a:gd name="T45" fmla="*/ 231 h 471"/>
              <a:gd name="T46" fmla="*/ 240 w 480"/>
              <a:gd name="T47" fmla="*/ 0 h 471"/>
              <a:gd name="T48" fmla="*/ 240 w 480"/>
              <a:gd name="T49" fmla="*/ 470 h 471"/>
              <a:gd name="T50" fmla="*/ 240 w 480"/>
              <a:gd name="T51" fmla="*/ 0 h 471"/>
              <a:gd name="T52" fmla="*/ 293 w 480"/>
              <a:gd name="T53" fmla="*/ 364 h 471"/>
              <a:gd name="T54" fmla="*/ 240 w 480"/>
              <a:gd name="T55" fmla="*/ 364 h 471"/>
              <a:gd name="T56" fmla="*/ 124 w 480"/>
              <a:gd name="T57" fmla="*/ 213 h 471"/>
              <a:gd name="T58" fmla="*/ 187 w 480"/>
              <a:gd name="T59" fmla="*/ 98 h 471"/>
              <a:gd name="T60" fmla="*/ 240 w 480"/>
              <a:gd name="T61" fmla="*/ 107 h 471"/>
              <a:gd name="T62" fmla="*/ 364 w 480"/>
              <a:gd name="T63" fmla="*/ 266 h 471"/>
              <a:gd name="T64" fmla="*/ 293 w 480"/>
              <a:gd name="T65" fmla="*/ 364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0" h="471">
                <a:moveTo>
                  <a:pt x="293" y="231"/>
                </a:moveTo>
                <a:lnTo>
                  <a:pt x="293" y="231"/>
                </a:lnTo>
                <a:cubicBezTo>
                  <a:pt x="284" y="231"/>
                  <a:pt x="284" y="221"/>
                  <a:pt x="275" y="221"/>
                </a:cubicBezTo>
                <a:cubicBezTo>
                  <a:pt x="266" y="221"/>
                  <a:pt x="258" y="213"/>
                  <a:pt x="249" y="213"/>
                </a:cubicBezTo>
                <a:cubicBezTo>
                  <a:pt x="240" y="213"/>
                  <a:pt x="231" y="213"/>
                  <a:pt x="231" y="213"/>
                </a:cubicBezTo>
                <a:cubicBezTo>
                  <a:pt x="222" y="204"/>
                  <a:pt x="222" y="204"/>
                  <a:pt x="222" y="204"/>
                </a:cubicBezTo>
                <a:cubicBezTo>
                  <a:pt x="213" y="204"/>
                  <a:pt x="213" y="204"/>
                  <a:pt x="213" y="204"/>
                </a:cubicBezTo>
                <a:cubicBezTo>
                  <a:pt x="213" y="196"/>
                  <a:pt x="213" y="196"/>
                  <a:pt x="213" y="196"/>
                </a:cubicBezTo>
                <a:cubicBezTo>
                  <a:pt x="213" y="186"/>
                  <a:pt x="213" y="186"/>
                  <a:pt x="213" y="177"/>
                </a:cubicBezTo>
                <a:cubicBezTo>
                  <a:pt x="222" y="177"/>
                  <a:pt x="231" y="177"/>
                  <a:pt x="240" y="177"/>
                </a:cubicBezTo>
                <a:cubicBezTo>
                  <a:pt x="249" y="177"/>
                  <a:pt x="258" y="177"/>
                  <a:pt x="258" y="177"/>
                </a:cubicBezTo>
                <a:cubicBezTo>
                  <a:pt x="266" y="186"/>
                  <a:pt x="266" y="186"/>
                  <a:pt x="266" y="196"/>
                </a:cubicBezTo>
                <a:cubicBezTo>
                  <a:pt x="275" y="196"/>
                  <a:pt x="275" y="204"/>
                  <a:pt x="275" y="204"/>
                </a:cubicBezTo>
                <a:lnTo>
                  <a:pt x="284" y="204"/>
                </a:lnTo>
                <a:cubicBezTo>
                  <a:pt x="293" y="204"/>
                  <a:pt x="293" y="204"/>
                  <a:pt x="302" y="204"/>
                </a:cubicBezTo>
                <a:cubicBezTo>
                  <a:pt x="302" y="196"/>
                  <a:pt x="302" y="196"/>
                  <a:pt x="302" y="186"/>
                </a:cubicBezTo>
                <a:lnTo>
                  <a:pt x="302" y="177"/>
                </a:lnTo>
                <a:cubicBezTo>
                  <a:pt x="302" y="168"/>
                  <a:pt x="293" y="168"/>
                  <a:pt x="293" y="160"/>
                </a:cubicBezTo>
                <a:cubicBezTo>
                  <a:pt x="284" y="160"/>
                  <a:pt x="275" y="151"/>
                  <a:pt x="266" y="151"/>
                </a:cubicBezTo>
                <a:cubicBezTo>
                  <a:pt x="258" y="151"/>
                  <a:pt x="249" y="151"/>
                  <a:pt x="240" y="151"/>
                </a:cubicBezTo>
                <a:cubicBezTo>
                  <a:pt x="222" y="151"/>
                  <a:pt x="213" y="151"/>
                  <a:pt x="205" y="151"/>
                </a:cubicBezTo>
                <a:cubicBezTo>
                  <a:pt x="195" y="160"/>
                  <a:pt x="187" y="160"/>
                  <a:pt x="178" y="168"/>
                </a:cubicBezTo>
                <a:cubicBezTo>
                  <a:pt x="178" y="177"/>
                  <a:pt x="169" y="186"/>
                  <a:pt x="169" y="196"/>
                </a:cubicBezTo>
                <a:cubicBezTo>
                  <a:pt x="169" y="204"/>
                  <a:pt x="178" y="213"/>
                  <a:pt x="178" y="221"/>
                </a:cubicBezTo>
                <a:cubicBezTo>
                  <a:pt x="187" y="231"/>
                  <a:pt x="195" y="231"/>
                  <a:pt x="205" y="240"/>
                </a:cubicBezTo>
                <a:cubicBezTo>
                  <a:pt x="213" y="240"/>
                  <a:pt x="222" y="240"/>
                  <a:pt x="231" y="249"/>
                </a:cubicBezTo>
                <a:cubicBezTo>
                  <a:pt x="240" y="249"/>
                  <a:pt x="249" y="249"/>
                  <a:pt x="258" y="249"/>
                </a:cubicBezTo>
                <a:cubicBezTo>
                  <a:pt x="258" y="257"/>
                  <a:pt x="266" y="257"/>
                  <a:pt x="266" y="257"/>
                </a:cubicBezTo>
                <a:cubicBezTo>
                  <a:pt x="275" y="266"/>
                  <a:pt x="275" y="266"/>
                  <a:pt x="275" y="275"/>
                </a:cubicBezTo>
                <a:lnTo>
                  <a:pt x="266" y="284"/>
                </a:lnTo>
                <a:cubicBezTo>
                  <a:pt x="258" y="293"/>
                  <a:pt x="249" y="293"/>
                  <a:pt x="240" y="293"/>
                </a:cubicBezTo>
                <a:cubicBezTo>
                  <a:pt x="231" y="293"/>
                  <a:pt x="222" y="293"/>
                  <a:pt x="222" y="293"/>
                </a:cubicBezTo>
                <a:cubicBezTo>
                  <a:pt x="213" y="284"/>
                  <a:pt x="213" y="284"/>
                  <a:pt x="213" y="284"/>
                </a:cubicBezTo>
                <a:cubicBezTo>
                  <a:pt x="213" y="275"/>
                  <a:pt x="205" y="275"/>
                  <a:pt x="205" y="266"/>
                </a:cubicBezTo>
                <a:cubicBezTo>
                  <a:pt x="205" y="266"/>
                  <a:pt x="205" y="257"/>
                  <a:pt x="195" y="257"/>
                </a:cubicBezTo>
                <a:lnTo>
                  <a:pt x="187" y="257"/>
                </a:lnTo>
                <a:cubicBezTo>
                  <a:pt x="178" y="257"/>
                  <a:pt x="178" y="257"/>
                  <a:pt x="178" y="257"/>
                </a:cubicBezTo>
                <a:cubicBezTo>
                  <a:pt x="169" y="266"/>
                  <a:pt x="169" y="266"/>
                  <a:pt x="169" y="275"/>
                </a:cubicBezTo>
                <a:cubicBezTo>
                  <a:pt x="169" y="275"/>
                  <a:pt x="169" y="284"/>
                  <a:pt x="178" y="293"/>
                </a:cubicBezTo>
                <a:cubicBezTo>
                  <a:pt x="178" y="302"/>
                  <a:pt x="187" y="311"/>
                  <a:pt x="195" y="311"/>
                </a:cubicBezTo>
                <a:cubicBezTo>
                  <a:pt x="205" y="319"/>
                  <a:pt x="222" y="319"/>
                  <a:pt x="240" y="319"/>
                </a:cubicBezTo>
                <a:cubicBezTo>
                  <a:pt x="258" y="319"/>
                  <a:pt x="266" y="319"/>
                  <a:pt x="275" y="319"/>
                </a:cubicBezTo>
                <a:cubicBezTo>
                  <a:pt x="293" y="311"/>
                  <a:pt x="302" y="302"/>
                  <a:pt x="302" y="293"/>
                </a:cubicBezTo>
                <a:cubicBezTo>
                  <a:pt x="311" y="284"/>
                  <a:pt x="311" y="275"/>
                  <a:pt x="311" y="266"/>
                </a:cubicBezTo>
                <a:cubicBezTo>
                  <a:pt x="311" y="257"/>
                  <a:pt x="311" y="249"/>
                  <a:pt x="311" y="249"/>
                </a:cubicBezTo>
                <a:cubicBezTo>
                  <a:pt x="302" y="240"/>
                  <a:pt x="302" y="231"/>
                  <a:pt x="293" y="231"/>
                </a:cubicBezTo>
                <a:close/>
                <a:moveTo>
                  <a:pt x="240" y="0"/>
                </a:moveTo>
                <a:lnTo>
                  <a:pt x="240" y="0"/>
                </a:lnTo>
                <a:cubicBezTo>
                  <a:pt x="107" y="0"/>
                  <a:pt x="0" y="107"/>
                  <a:pt x="0" y="231"/>
                </a:cubicBezTo>
                <a:cubicBezTo>
                  <a:pt x="0" y="364"/>
                  <a:pt x="107" y="470"/>
                  <a:pt x="240" y="470"/>
                </a:cubicBezTo>
                <a:cubicBezTo>
                  <a:pt x="372" y="470"/>
                  <a:pt x="479" y="364"/>
                  <a:pt x="479" y="231"/>
                </a:cubicBezTo>
                <a:cubicBezTo>
                  <a:pt x="479" y="107"/>
                  <a:pt x="372" y="0"/>
                  <a:pt x="240" y="0"/>
                </a:cubicBezTo>
                <a:close/>
                <a:moveTo>
                  <a:pt x="293" y="364"/>
                </a:moveTo>
                <a:lnTo>
                  <a:pt x="293" y="364"/>
                </a:lnTo>
                <a:cubicBezTo>
                  <a:pt x="284" y="364"/>
                  <a:pt x="275" y="364"/>
                  <a:pt x="266" y="364"/>
                </a:cubicBezTo>
                <a:cubicBezTo>
                  <a:pt x="258" y="364"/>
                  <a:pt x="249" y="364"/>
                  <a:pt x="240" y="364"/>
                </a:cubicBezTo>
                <a:cubicBezTo>
                  <a:pt x="178" y="364"/>
                  <a:pt x="115" y="302"/>
                  <a:pt x="115" y="240"/>
                </a:cubicBezTo>
                <a:cubicBezTo>
                  <a:pt x="115" y="231"/>
                  <a:pt x="115" y="221"/>
                  <a:pt x="124" y="213"/>
                </a:cubicBezTo>
                <a:cubicBezTo>
                  <a:pt x="115" y="204"/>
                  <a:pt x="115" y="186"/>
                  <a:pt x="115" y="177"/>
                </a:cubicBezTo>
                <a:cubicBezTo>
                  <a:pt x="115" y="133"/>
                  <a:pt x="142" y="98"/>
                  <a:pt x="187" y="98"/>
                </a:cubicBezTo>
                <a:cubicBezTo>
                  <a:pt x="195" y="98"/>
                  <a:pt x="213" y="107"/>
                  <a:pt x="222" y="115"/>
                </a:cubicBezTo>
                <a:cubicBezTo>
                  <a:pt x="231" y="107"/>
                  <a:pt x="231" y="107"/>
                  <a:pt x="240" y="107"/>
                </a:cubicBezTo>
                <a:cubicBezTo>
                  <a:pt x="311" y="107"/>
                  <a:pt x="364" y="168"/>
                  <a:pt x="364" y="240"/>
                </a:cubicBezTo>
                <a:cubicBezTo>
                  <a:pt x="364" y="249"/>
                  <a:pt x="364" y="257"/>
                  <a:pt x="364" y="266"/>
                </a:cubicBezTo>
                <a:cubicBezTo>
                  <a:pt x="364" y="275"/>
                  <a:pt x="364" y="284"/>
                  <a:pt x="364" y="293"/>
                </a:cubicBezTo>
                <a:cubicBezTo>
                  <a:pt x="364" y="337"/>
                  <a:pt x="337" y="364"/>
                  <a:pt x="293" y="364"/>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11" name="Freeform 120"/>
          <p:cNvSpPr>
            <a:spLocks noChangeArrowheads="1"/>
          </p:cNvSpPr>
          <p:nvPr/>
        </p:nvSpPr>
        <p:spPr bwMode="auto">
          <a:xfrm>
            <a:off x="11858625" y="7256463"/>
            <a:ext cx="719138" cy="630237"/>
          </a:xfrm>
          <a:custGeom>
            <a:avLst/>
            <a:gdLst>
              <a:gd name="T0" fmla="*/ 363 w 497"/>
              <a:gd name="T1" fmla="*/ 222 h 435"/>
              <a:gd name="T2" fmla="*/ 363 w 497"/>
              <a:gd name="T3" fmla="*/ 222 h 435"/>
              <a:gd name="T4" fmla="*/ 354 w 497"/>
              <a:gd name="T5" fmla="*/ 203 h 435"/>
              <a:gd name="T6" fmla="*/ 354 w 497"/>
              <a:gd name="T7" fmla="*/ 159 h 435"/>
              <a:gd name="T8" fmla="*/ 247 w 497"/>
              <a:gd name="T9" fmla="*/ 159 h 435"/>
              <a:gd name="T10" fmla="*/ 239 w 497"/>
              <a:gd name="T11" fmla="*/ 150 h 435"/>
              <a:gd name="T12" fmla="*/ 230 w 497"/>
              <a:gd name="T13" fmla="*/ 89 h 435"/>
              <a:gd name="T14" fmla="*/ 71 w 497"/>
              <a:gd name="T15" fmla="*/ 159 h 435"/>
              <a:gd name="T16" fmla="*/ 0 w 497"/>
              <a:gd name="T17" fmla="*/ 293 h 435"/>
              <a:gd name="T18" fmla="*/ 203 w 497"/>
              <a:gd name="T19" fmla="*/ 434 h 435"/>
              <a:gd name="T20" fmla="*/ 425 w 497"/>
              <a:gd name="T21" fmla="*/ 284 h 435"/>
              <a:gd name="T22" fmla="*/ 363 w 497"/>
              <a:gd name="T23" fmla="*/ 222 h 435"/>
              <a:gd name="T24" fmla="*/ 203 w 497"/>
              <a:gd name="T25" fmla="*/ 390 h 435"/>
              <a:gd name="T26" fmla="*/ 203 w 497"/>
              <a:gd name="T27" fmla="*/ 390 h 435"/>
              <a:gd name="T28" fmla="*/ 53 w 497"/>
              <a:gd name="T29" fmla="*/ 310 h 435"/>
              <a:gd name="T30" fmla="*/ 186 w 497"/>
              <a:gd name="T31" fmla="*/ 203 h 435"/>
              <a:gd name="T32" fmla="*/ 336 w 497"/>
              <a:gd name="T33" fmla="*/ 284 h 435"/>
              <a:gd name="T34" fmla="*/ 203 w 497"/>
              <a:gd name="T35" fmla="*/ 390 h 435"/>
              <a:gd name="T36" fmla="*/ 496 w 497"/>
              <a:gd name="T37" fmla="*/ 150 h 435"/>
              <a:gd name="T38" fmla="*/ 496 w 497"/>
              <a:gd name="T39" fmla="*/ 150 h 435"/>
              <a:gd name="T40" fmla="*/ 345 w 497"/>
              <a:gd name="T41" fmla="*/ 0 h 435"/>
              <a:gd name="T42" fmla="*/ 327 w 497"/>
              <a:gd name="T43" fmla="*/ 18 h 435"/>
              <a:gd name="T44" fmla="*/ 345 w 497"/>
              <a:gd name="T45" fmla="*/ 36 h 435"/>
              <a:gd name="T46" fmla="*/ 460 w 497"/>
              <a:gd name="T47" fmla="*/ 150 h 435"/>
              <a:gd name="T48" fmla="*/ 478 w 497"/>
              <a:gd name="T49" fmla="*/ 168 h 435"/>
              <a:gd name="T50" fmla="*/ 496 w 497"/>
              <a:gd name="T51" fmla="*/ 150 h 435"/>
              <a:gd name="T52" fmla="*/ 425 w 497"/>
              <a:gd name="T53" fmla="*/ 150 h 435"/>
              <a:gd name="T54" fmla="*/ 425 w 497"/>
              <a:gd name="T55" fmla="*/ 150 h 435"/>
              <a:gd name="T56" fmla="*/ 345 w 497"/>
              <a:gd name="T57" fmla="*/ 71 h 435"/>
              <a:gd name="T58" fmla="*/ 327 w 497"/>
              <a:gd name="T59" fmla="*/ 89 h 435"/>
              <a:gd name="T60" fmla="*/ 345 w 497"/>
              <a:gd name="T61" fmla="*/ 106 h 435"/>
              <a:gd name="T62" fmla="*/ 390 w 497"/>
              <a:gd name="T63" fmla="*/ 159 h 435"/>
              <a:gd name="T64" fmla="*/ 416 w 497"/>
              <a:gd name="T65" fmla="*/ 168 h 435"/>
              <a:gd name="T66" fmla="*/ 425 w 497"/>
              <a:gd name="T67" fmla="*/ 150 h 435"/>
              <a:gd name="T68" fmla="*/ 159 w 497"/>
              <a:gd name="T69" fmla="*/ 257 h 435"/>
              <a:gd name="T70" fmla="*/ 159 w 497"/>
              <a:gd name="T71" fmla="*/ 257 h 435"/>
              <a:gd name="T72" fmla="*/ 115 w 497"/>
              <a:gd name="T73" fmla="*/ 310 h 435"/>
              <a:gd name="T74" fmla="*/ 186 w 497"/>
              <a:gd name="T75" fmla="*/ 354 h 435"/>
              <a:gd name="T76" fmla="*/ 230 w 497"/>
              <a:gd name="T77" fmla="*/ 293 h 435"/>
              <a:gd name="T78" fmla="*/ 159 w 497"/>
              <a:gd name="T79" fmla="*/ 257 h 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97" h="435">
                <a:moveTo>
                  <a:pt x="363" y="222"/>
                </a:moveTo>
                <a:lnTo>
                  <a:pt x="363" y="222"/>
                </a:lnTo>
                <a:cubicBezTo>
                  <a:pt x="354" y="213"/>
                  <a:pt x="354" y="213"/>
                  <a:pt x="354" y="203"/>
                </a:cubicBezTo>
                <a:cubicBezTo>
                  <a:pt x="363" y="186"/>
                  <a:pt x="363" y="168"/>
                  <a:pt x="354" y="159"/>
                </a:cubicBezTo>
                <a:cubicBezTo>
                  <a:pt x="336" y="133"/>
                  <a:pt x="300" y="133"/>
                  <a:pt x="247" y="159"/>
                </a:cubicBezTo>
                <a:cubicBezTo>
                  <a:pt x="247" y="159"/>
                  <a:pt x="230" y="159"/>
                  <a:pt x="239" y="150"/>
                </a:cubicBezTo>
                <a:cubicBezTo>
                  <a:pt x="247" y="124"/>
                  <a:pt x="239" y="106"/>
                  <a:pt x="230" y="89"/>
                </a:cubicBezTo>
                <a:cubicBezTo>
                  <a:pt x="203" y="62"/>
                  <a:pt x="132" y="97"/>
                  <a:pt x="71" y="159"/>
                </a:cubicBezTo>
                <a:cubicBezTo>
                  <a:pt x="26" y="203"/>
                  <a:pt x="0" y="248"/>
                  <a:pt x="0" y="293"/>
                </a:cubicBezTo>
                <a:cubicBezTo>
                  <a:pt x="0" y="372"/>
                  <a:pt x="106" y="434"/>
                  <a:pt x="203" y="434"/>
                </a:cubicBezTo>
                <a:cubicBezTo>
                  <a:pt x="336" y="434"/>
                  <a:pt x="425" y="346"/>
                  <a:pt x="425" y="284"/>
                </a:cubicBezTo>
                <a:cubicBezTo>
                  <a:pt x="425" y="248"/>
                  <a:pt x="390" y="231"/>
                  <a:pt x="363" y="222"/>
                </a:cubicBezTo>
                <a:close/>
                <a:moveTo>
                  <a:pt x="203" y="390"/>
                </a:moveTo>
                <a:lnTo>
                  <a:pt x="203" y="390"/>
                </a:lnTo>
                <a:cubicBezTo>
                  <a:pt x="124" y="399"/>
                  <a:pt x="53" y="363"/>
                  <a:pt x="53" y="310"/>
                </a:cubicBezTo>
                <a:cubicBezTo>
                  <a:pt x="44" y="257"/>
                  <a:pt x="106" y="213"/>
                  <a:pt x="186" y="203"/>
                </a:cubicBezTo>
                <a:cubicBezTo>
                  <a:pt x="265" y="195"/>
                  <a:pt x="336" y="231"/>
                  <a:pt x="336" y="284"/>
                </a:cubicBezTo>
                <a:cubicBezTo>
                  <a:pt x="345" y="337"/>
                  <a:pt x="283" y="381"/>
                  <a:pt x="203" y="390"/>
                </a:cubicBezTo>
                <a:close/>
                <a:moveTo>
                  <a:pt x="496" y="150"/>
                </a:moveTo>
                <a:lnTo>
                  <a:pt x="496" y="150"/>
                </a:lnTo>
                <a:cubicBezTo>
                  <a:pt x="496" y="71"/>
                  <a:pt x="425" y="0"/>
                  <a:pt x="345" y="0"/>
                </a:cubicBezTo>
                <a:cubicBezTo>
                  <a:pt x="336" y="0"/>
                  <a:pt x="327" y="9"/>
                  <a:pt x="327" y="18"/>
                </a:cubicBezTo>
                <a:cubicBezTo>
                  <a:pt x="327" y="27"/>
                  <a:pt x="336" y="36"/>
                  <a:pt x="345" y="36"/>
                </a:cubicBezTo>
                <a:cubicBezTo>
                  <a:pt x="407" y="36"/>
                  <a:pt x="460" y="89"/>
                  <a:pt x="460" y="150"/>
                </a:cubicBezTo>
                <a:cubicBezTo>
                  <a:pt x="460" y="159"/>
                  <a:pt x="469" y="168"/>
                  <a:pt x="478" y="168"/>
                </a:cubicBezTo>
                <a:cubicBezTo>
                  <a:pt x="487" y="168"/>
                  <a:pt x="496" y="159"/>
                  <a:pt x="496" y="150"/>
                </a:cubicBezTo>
                <a:close/>
                <a:moveTo>
                  <a:pt x="425" y="150"/>
                </a:moveTo>
                <a:lnTo>
                  <a:pt x="425" y="150"/>
                </a:lnTo>
                <a:cubicBezTo>
                  <a:pt x="416" y="106"/>
                  <a:pt x="390" y="80"/>
                  <a:pt x="345" y="71"/>
                </a:cubicBezTo>
                <a:cubicBezTo>
                  <a:pt x="336" y="71"/>
                  <a:pt x="327" y="80"/>
                  <a:pt x="327" y="89"/>
                </a:cubicBezTo>
                <a:cubicBezTo>
                  <a:pt x="327" y="97"/>
                  <a:pt x="327" y="106"/>
                  <a:pt x="345" y="106"/>
                </a:cubicBezTo>
                <a:cubicBezTo>
                  <a:pt x="363" y="115"/>
                  <a:pt x="390" y="133"/>
                  <a:pt x="390" y="159"/>
                </a:cubicBezTo>
                <a:cubicBezTo>
                  <a:pt x="390" y="168"/>
                  <a:pt x="398" y="168"/>
                  <a:pt x="416" y="168"/>
                </a:cubicBezTo>
                <a:cubicBezTo>
                  <a:pt x="425" y="168"/>
                  <a:pt x="425" y="159"/>
                  <a:pt x="425" y="150"/>
                </a:cubicBezTo>
                <a:close/>
                <a:moveTo>
                  <a:pt x="159" y="257"/>
                </a:moveTo>
                <a:lnTo>
                  <a:pt x="159" y="257"/>
                </a:lnTo>
                <a:cubicBezTo>
                  <a:pt x="132" y="257"/>
                  <a:pt x="106" y="284"/>
                  <a:pt x="115" y="310"/>
                </a:cubicBezTo>
                <a:cubicBezTo>
                  <a:pt x="124" y="337"/>
                  <a:pt x="150" y="354"/>
                  <a:pt x="186" y="354"/>
                </a:cubicBezTo>
                <a:cubicBezTo>
                  <a:pt x="212" y="346"/>
                  <a:pt x="239" y="319"/>
                  <a:pt x="230" y="293"/>
                </a:cubicBezTo>
                <a:cubicBezTo>
                  <a:pt x="221" y="266"/>
                  <a:pt x="194" y="248"/>
                  <a:pt x="159" y="257"/>
                </a:cubicBezTo>
                <a:close/>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12" name="Freeform 121"/>
          <p:cNvSpPr>
            <a:spLocks noChangeArrowheads="1"/>
          </p:cNvSpPr>
          <p:nvPr/>
        </p:nvSpPr>
        <p:spPr bwMode="auto">
          <a:xfrm>
            <a:off x="1828800" y="8758238"/>
            <a:ext cx="477838" cy="606425"/>
          </a:xfrm>
          <a:custGeom>
            <a:avLst/>
            <a:gdLst>
              <a:gd name="T0" fmla="*/ 213 w 329"/>
              <a:gd name="T1" fmla="*/ 213 h 418"/>
              <a:gd name="T2" fmla="*/ 213 w 329"/>
              <a:gd name="T3" fmla="*/ 213 h 418"/>
              <a:gd name="T4" fmla="*/ 98 w 329"/>
              <a:gd name="T5" fmla="*/ 88 h 418"/>
              <a:gd name="T6" fmla="*/ 124 w 329"/>
              <a:gd name="T7" fmla="*/ 0 h 418"/>
              <a:gd name="T8" fmla="*/ 36 w 329"/>
              <a:gd name="T9" fmla="*/ 26 h 418"/>
              <a:gd name="T10" fmla="*/ 9 w 329"/>
              <a:gd name="T11" fmla="*/ 61 h 418"/>
              <a:gd name="T12" fmla="*/ 80 w 329"/>
              <a:gd name="T13" fmla="*/ 389 h 418"/>
              <a:gd name="T14" fmla="*/ 124 w 329"/>
              <a:gd name="T15" fmla="*/ 407 h 418"/>
              <a:gd name="T16" fmla="*/ 169 w 329"/>
              <a:gd name="T17" fmla="*/ 398 h 418"/>
              <a:gd name="T18" fmla="*/ 98 w 329"/>
              <a:gd name="T19" fmla="*/ 372 h 418"/>
              <a:gd name="T20" fmla="*/ 133 w 329"/>
              <a:gd name="T21" fmla="*/ 292 h 418"/>
              <a:gd name="T22" fmla="*/ 240 w 329"/>
              <a:gd name="T23" fmla="*/ 327 h 418"/>
              <a:gd name="T24" fmla="*/ 213 w 329"/>
              <a:gd name="T25" fmla="*/ 213 h 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9" h="418">
                <a:moveTo>
                  <a:pt x="213" y="213"/>
                </a:moveTo>
                <a:lnTo>
                  <a:pt x="213" y="213"/>
                </a:lnTo>
                <a:cubicBezTo>
                  <a:pt x="151" y="186"/>
                  <a:pt x="98" y="151"/>
                  <a:pt x="98" y="88"/>
                </a:cubicBezTo>
                <a:cubicBezTo>
                  <a:pt x="98" y="61"/>
                  <a:pt x="98" y="26"/>
                  <a:pt x="124" y="0"/>
                </a:cubicBezTo>
                <a:cubicBezTo>
                  <a:pt x="36" y="26"/>
                  <a:pt x="36" y="26"/>
                  <a:pt x="36" y="26"/>
                </a:cubicBezTo>
                <a:cubicBezTo>
                  <a:pt x="18" y="26"/>
                  <a:pt x="0" y="44"/>
                  <a:pt x="9" y="61"/>
                </a:cubicBezTo>
                <a:cubicBezTo>
                  <a:pt x="80" y="389"/>
                  <a:pt x="80" y="389"/>
                  <a:pt x="80" y="389"/>
                </a:cubicBezTo>
                <a:cubicBezTo>
                  <a:pt x="89" y="407"/>
                  <a:pt x="106" y="417"/>
                  <a:pt x="124" y="407"/>
                </a:cubicBezTo>
                <a:cubicBezTo>
                  <a:pt x="169" y="398"/>
                  <a:pt x="169" y="398"/>
                  <a:pt x="169" y="398"/>
                </a:cubicBezTo>
                <a:cubicBezTo>
                  <a:pt x="151" y="398"/>
                  <a:pt x="124" y="389"/>
                  <a:pt x="98" y="372"/>
                </a:cubicBezTo>
                <a:cubicBezTo>
                  <a:pt x="133" y="292"/>
                  <a:pt x="133" y="292"/>
                  <a:pt x="133" y="292"/>
                </a:cubicBezTo>
                <a:cubicBezTo>
                  <a:pt x="133" y="292"/>
                  <a:pt x="178" y="327"/>
                  <a:pt x="240" y="327"/>
                </a:cubicBezTo>
                <a:cubicBezTo>
                  <a:pt x="302" y="327"/>
                  <a:pt x="328" y="257"/>
                  <a:pt x="213" y="213"/>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
        <p:nvSpPr>
          <p:cNvPr id="213" name="Freeform 122"/>
          <p:cNvSpPr>
            <a:spLocks noChangeArrowheads="1"/>
          </p:cNvSpPr>
          <p:nvPr/>
        </p:nvSpPr>
        <p:spPr bwMode="auto">
          <a:xfrm>
            <a:off x="2057400" y="8682038"/>
            <a:ext cx="465138" cy="593725"/>
          </a:xfrm>
          <a:custGeom>
            <a:avLst/>
            <a:gdLst>
              <a:gd name="T0" fmla="*/ 311 w 320"/>
              <a:gd name="T1" fmla="*/ 345 h 408"/>
              <a:gd name="T2" fmla="*/ 311 w 320"/>
              <a:gd name="T3" fmla="*/ 345 h 408"/>
              <a:gd name="T4" fmla="*/ 240 w 320"/>
              <a:gd name="T5" fmla="*/ 26 h 408"/>
              <a:gd name="T6" fmla="*/ 196 w 320"/>
              <a:gd name="T7" fmla="*/ 0 h 408"/>
              <a:gd name="T8" fmla="*/ 125 w 320"/>
              <a:gd name="T9" fmla="*/ 17 h 408"/>
              <a:gd name="T10" fmla="*/ 213 w 320"/>
              <a:gd name="T11" fmla="*/ 44 h 408"/>
              <a:gd name="T12" fmla="*/ 187 w 320"/>
              <a:gd name="T13" fmla="*/ 123 h 408"/>
              <a:gd name="T14" fmla="*/ 99 w 320"/>
              <a:gd name="T15" fmla="*/ 97 h 408"/>
              <a:gd name="T16" fmla="*/ 125 w 320"/>
              <a:gd name="T17" fmla="*/ 195 h 408"/>
              <a:gd name="T18" fmla="*/ 240 w 320"/>
              <a:gd name="T19" fmla="*/ 336 h 408"/>
              <a:gd name="T20" fmla="*/ 222 w 320"/>
              <a:gd name="T21" fmla="*/ 407 h 408"/>
              <a:gd name="T22" fmla="*/ 284 w 320"/>
              <a:gd name="T23" fmla="*/ 389 h 408"/>
              <a:gd name="T24" fmla="*/ 311 w 320"/>
              <a:gd name="T25" fmla="*/ 345 h 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20" h="408">
                <a:moveTo>
                  <a:pt x="311" y="345"/>
                </a:moveTo>
                <a:lnTo>
                  <a:pt x="311" y="345"/>
                </a:lnTo>
                <a:cubicBezTo>
                  <a:pt x="240" y="26"/>
                  <a:pt x="240" y="26"/>
                  <a:pt x="240" y="26"/>
                </a:cubicBezTo>
                <a:cubicBezTo>
                  <a:pt x="231" y="8"/>
                  <a:pt x="213" y="0"/>
                  <a:pt x="196" y="0"/>
                </a:cubicBezTo>
                <a:cubicBezTo>
                  <a:pt x="125" y="17"/>
                  <a:pt x="125" y="17"/>
                  <a:pt x="125" y="17"/>
                </a:cubicBezTo>
                <a:cubicBezTo>
                  <a:pt x="143" y="17"/>
                  <a:pt x="178" y="26"/>
                  <a:pt x="213" y="44"/>
                </a:cubicBezTo>
                <a:cubicBezTo>
                  <a:pt x="187" y="123"/>
                  <a:pt x="187" y="123"/>
                  <a:pt x="187" y="123"/>
                </a:cubicBezTo>
                <a:cubicBezTo>
                  <a:pt x="187" y="123"/>
                  <a:pt x="160" y="97"/>
                  <a:pt x="99" y="97"/>
                </a:cubicBezTo>
                <a:cubicBezTo>
                  <a:pt x="36" y="88"/>
                  <a:pt x="0" y="159"/>
                  <a:pt x="125" y="195"/>
                </a:cubicBezTo>
                <a:cubicBezTo>
                  <a:pt x="213" y="230"/>
                  <a:pt x="240" y="283"/>
                  <a:pt x="240" y="336"/>
                </a:cubicBezTo>
                <a:cubicBezTo>
                  <a:pt x="240" y="363"/>
                  <a:pt x="231" y="389"/>
                  <a:pt x="222" y="407"/>
                </a:cubicBezTo>
                <a:cubicBezTo>
                  <a:pt x="284" y="389"/>
                  <a:pt x="284" y="389"/>
                  <a:pt x="284" y="389"/>
                </a:cubicBezTo>
                <a:cubicBezTo>
                  <a:pt x="302" y="380"/>
                  <a:pt x="319" y="363"/>
                  <a:pt x="311" y="345"/>
                </a:cubicBezTo>
              </a:path>
            </a:pathLst>
          </a:custGeom>
          <a:solidFill>
            <a:srgbClr val="4B5050"/>
          </a:solidFill>
          <a:ln>
            <a:noFill/>
          </a:ln>
          <a:effectLst/>
          <a:extLst/>
        </p:spPr>
        <p:txBody>
          <a:bodyPr wrap="none" lIns="91424" tIns="45712" rIns="91424" bIns="45712" anchor="ctr"/>
          <a:lstStyle/>
          <a:p>
            <a:pPr defTabSz="1218987" fontAlgn="auto">
              <a:spcBef>
                <a:spcPts val="0"/>
              </a:spcBef>
              <a:spcAft>
                <a:spcPts val="0"/>
              </a:spcAft>
              <a:defRPr/>
            </a:pPr>
            <a:endParaRPr lang="en-US" dirty="0">
              <a:latin typeface="+mn-lt"/>
              <a:ea typeface="+mn-ea"/>
            </a:endParaRPr>
          </a:p>
        </p:txBody>
      </p:sp>
    </p:spTree>
    <p:extLst>
      <p:ext uri="{BB962C8B-B14F-4D97-AF65-F5344CB8AC3E}">
        <p14:creationId xmlns:p14="http://schemas.microsoft.com/office/powerpoint/2010/main" val="968338082"/>
      </p:ext>
    </p:extLst>
  </p:cSld>
  <p:clrMapOvr>
    <a:masterClrMapping/>
  </p:clrMapOvr>
  <mc:AlternateContent xmlns:mc="http://schemas.openxmlformats.org/markup-compatibility/2006">
    <mc:Choice xmlns:p14="http://schemas.microsoft.com/office/powerpoint/2010/main" Requires="p14">
      <p:transition p14:dur="0" advClick="0" advTm="2000"/>
    </mc:Choice>
    <mc:Fallback>
      <p:transition advClick="0" advTm="2000"/>
    </mc:Fallback>
  </mc:AlternateContent>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Rectangle 17"/>
          <p:cNvSpPr/>
          <p:nvPr/>
        </p:nvSpPr>
        <p:spPr>
          <a:xfrm>
            <a:off x="10609" y="-21806"/>
            <a:ext cx="12188825" cy="13737806"/>
          </a:xfrm>
          <a:prstGeom prst="rect">
            <a:avLst/>
          </a:prstGeom>
          <a:solidFill>
            <a:schemeClr val="accent1">
              <a:alpha val="6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p:cNvGrpSpPr/>
          <p:nvPr/>
        </p:nvGrpSpPr>
        <p:grpSpPr>
          <a:xfrm rot="10800000">
            <a:off x="2495362" y="4834121"/>
            <a:ext cx="7610158" cy="5456710"/>
            <a:chOff x="8995487" y="4047730"/>
            <a:chExt cx="6692230" cy="4798530"/>
          </a:xfrm>
        </p:grpSpPr>
        <p:cxnSp>
          <p:nvCxnSpPr>
            <p:cNvPr id="20" name="Straight Connector 19"/>
            <p:cNvCxnSpPr/>
            <p:nvPr/>
          </p:nvCxnSpPr>
          <p:spPr>
            <a:xfrm rot="10800000" flipH="1" flipV="1">
              <a:off x="8995487" y="4047730"/>
              <a:ext cx="2279995" cy="4788918"/>
            </a:xfrm>
            <a:prstGeom prst="line">
              <a:avLst/>
            </a:prstGeom>
            <a:ln w="4699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0800000" flipH="1">
              <a:off x="11224359" y="4057346"/>
              <a:ext cx="4463358" cy="4779302"/>
            </a:xfrm>
            <a:prstGeom prst="line">
              <a:avLst/>
            </a:prstGeom>
            <a:ln w="4699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0800000" flipH="1" flipV="1">
              <a:off x="8995489" y="4059044"/>
              <a:ext cx="4253247" cy="4787216"/>
            </a:xfrm>
            <a:prstGeom prst="line">
              <a:avLst/>
            </a:prstGeom>
            <a:ln w="4699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flipH="1">
              <a:off x="10390899" y="5647119"/>
              <a:ext cx="3803903" cy="0"/>
            </a:xfrm>
            <a:prstGeom prst="line">
              <a:avLst/>
            </a:prstGeom>
            <a:ln w="4699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0800000" flipV="1">
              <a:off x="13248737" y="4059043"/>
              <a:ext cx="2438383" cy="4777605"/>
            </a:xfrm>
            <a:prstGeom prst="line">
              <a:avLst/>
            </a:prstGeom>
            <a:ln w="4699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5" name="Rectangle 24"/>
          <p:cNvSpPr>
            <a:spLocks/>
          </p:cNvSpPr>
          <p:nvPr/>
        </p:nvSpPr>
        <p:spPr bwMode="auto">
          <a:xfrm>
            <a:off x="13774134" y="2371908"/>
            <a:ext cx="9233297" cy="2462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9600"/>
              </a:lnSpc>
            </a:pPr>
            <a:r>
              <a:rPr lang="en-US" sz="6000" b="1" spc="500" dirty="0" smtClean="0">
                <a:solidFill>
                  <a:schemeClr val="tx2"/>
                </a:solidFill>
                <a:latin typeface="Montserrat Semi Bold" charset="0"/>
                <a:ea typeface="Montserrat Semi Bold" charset="0"/>
                <a:cs typeface="Montserrat Semi Bold" charset="0"/>
                <a:sym typeface="Bebas Neue" charset="0"/>
              </a:rPr>
              <a:t>EXAMPLE 5</a:t>
            </a:r>
          </a:p>
          <a:p>
            <a:pPr algn="ctr" defTabSz="4572000">
              <a:lnSpc>
                <a:spcPts val="9600"/>
              </a:lnSpc>
            </a:pPr>
            <a:r>
              <a:rPr lang="en-US" sz="6000" b="1" spc="500" dirty="0" smtClean="0">
                <a:solidFill>
                  <a:schemeClr val="tx2"/>
                </a:solidFill>
                <a:latin typeface="Montserrat Semi Bold" charset="0"/>
                <a:ea typeface="Montserrat Semi Bold" charset="0"/>
                <a:cs typeface="Montserrat Semi Bold" charset="0"/>
                <a:sym typeface="Bebas Neue" charset="0"/>
              </a:rPr>
              <a:t>WITH PLACEHOLDER</a:t>
            </a:r>
          </a:p>
        </p:txBody>
      </p:sp>
      <p:sp>
        <p:nvSpPr>
          <p:cNvPr id="26" name="Subtitle 2"/>
          <p:cNvSpPr txBox="1">
            <a:spLocks/>
          </p:cNvSpPr>
          <p:nvPr/>
        </p:nvSpPr>
        <p:spPr>
          <a:xfrm>
            <a:off x="13498766" y="8249051"/>
            <a:ext cx="9573588" cy="252793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smtClean="0">
                <a:solidFill>
                  <a:schemeClr val="tx1"/>
                </a:solidFill>
                <a:latin typeface="Lato Light" charset="0"/>
                <a:ea typeface="Lato Light" charset="0"/>
                <a:cs typeface="Lato Light" charset="0"/>
              </a:rPr>
              <a:t>Frequently, your initial font choice is taken out of your hands; companies often specify a typeface, or even a set of fonts, as part of their brand guides </a:t>
            </a:r>
            <a:r>
              <a:rPr lang="en-US" sz="2500" dirty="0">
                <a:solidFill>
                  <a:schemeClr val="tx1"/>
                </a:solidFill>
                <a:latin typeface="Lato Light" charset="0"/>
                <a:ea typeface="Lato Light" charset="0"/>
                <a:cs typeface="Lato Light" charset="0"/>
              </a:rPr>
              <a:t>However, if you find yourself with an entirely blank page, with unlimited options, the natural place to start is the largest proportion of text, and that is probably your body copy</a:t>
            </a:r>
            <a:r>
              <a:rPr lang="en-US" sz="2500" dirty="0" smtClean="0">
                <a:solidFill>
                  <a:schemeClr val="tx1"/>
                </a:solidFill>
                <a:latin typeface="Lato Light" charset="0"/>
                <a:ea typeface="Lato Light" charset="0"/>
                <a:cs typeface="Lato Light" charset="0"/>
              </a:rPr>
              <a:t>.</a:t>
            </a:r>
            <a:endParaRPr lang="en-US" sz="2500" dirty="0">
              <a:solidFill>
                <a:schemeClr val="tx1"/>
              </a:solidFill>
              <a:latin typeface="Lato Light" charset="0"/>
              <a:ea typeface="Lato Light" charset="0"/>
              <a:cs typeface="Lato Light" charset="0"/>
            </a:endParaRPr>
          </a:p>
        </p:txBody>
      </p:sp>
      <p:cxnSp>
        <p:nvCxnSpPr>
          <p:cNvPr id="27" name="Straight Connector 26"/>
          <p:cNvCxnSpPr/>
          <p:nvPr/>
        </p:nvCxnSpPr>
        <p:spPr>
          <a:xfrm flipV="1">
            <a:off x="17544440" y="6540573"/>
            <a:ext cx="1482240" cy="2026"/>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13"/>
          </p:nvPr>
        </p:nvSpPr>
        <p:spPr/>
      </p:sp>
    </p:spTree>
    <p:extLst>
      <p:ext uri="{BB962C8B-B14F-4D97-AF65-F5344CB8AC3E}">
        <p14:creationId xmlns:p14="http://schemas.microsoft.com/office/powerpoint/2010/main" val="272020127"/>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ight Triangle 16"/>
          <p:cNvSpPr/>
          <p:nvPr/>
        </p:nvSpPr>
        <p:spPr>
          <a:xfrm rot="10800000">
            <a:off x="5777415" y="0"/>
            <a:ext cx="6422020" cy="13716000"/>
          </a:xfrm>
          <a:prstGeom prst="rtTriangle">
            <a:avLst/>
          </a:prstGeom>
          <a:solidFill>
            <a:schemeClr val="accent1">
              <a:alpha val="7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Right Triangle 18"/>
          <p:cNvSpPr/>
          <p:nvPr/>
        </p:nvSpPr>
        <p:spPr>
          <a:xfrm>
            <a:off x="0" y="0"/>
            <a:ext cx="6422020" cy="13716000"/>
          </a:xfrm>
          <a:prstGeom prst="rtTriangle">
            <a:avLst/>
          </a:prstGeom>
          <a:solidFill>
            <a:schemeClr val="accent1">
              <a:alpha val="71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p:cNvSpPr>
            <a:spLocks/>
          </p:cNvSpPr>
          <p:nvPr/>
        </p:nvSpPr>
        <p:spPr bwMode="auto">
          <a:xfrm>
            <a:off x="13774134" y="2371908"/>
            <a:ext cx="9233297" cy="2462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9600"/>
              </a:lnSpc>
            </a:pPr>
            <a:r>
              <a:rPr lang="en-US" sz="6000" b="1" spc="500" dirty="0" smtClean="0">
                <a:solidFill>
                  <a:schemeClr val="tx2"/>
                </a:solidFill>
                <a:latin typeface="Montserrat Semi Bold" charset="0"/>
                <a:ea typeface="Montserrat Semi Bold" charset="0"/>
                <a:cs typeface="Montserrat Semi Bold" charset="0"/>
                <a:sym typeface="Bebas Neue" charset="0"/>
              </a:rPr>
              <a:t>EXAMPLE 6</a:t>
            </a:r>
          </a:p>
          <a:p>
            <a:pPr algn="ctr" defTabSz="4572000">
              <a:lnSpc>
                <a:spcPts val="9600"/>
              </a:lnSpc>
            </a:pPr>
            <a:r>
              <a:rPr lang="en-US" sz="6000" b="1" spc="500" dirty="0" smtClean="0">
                <a:solidFill>
                  <a:schemeClr val="tx2"/>
                </a:solidFill>
                <a:latin typeface="Montserrat Semi Bold" charset="0"/>
                <a:ea typeface="Montserrat Semi Bold" charset="0"/>
                <a:cs typeface="Montserrat Semi Bold" charset="0"/>
                <a:sym typeface="Bebas Neue" charset="0"/>
              </a:rPr>
              <a:t>WITH PLACEHOLDER</a:t>
            </a:r>
          </a:p>
        </p:txBody>
      </p:sp>
      <p:sp>
        <p:nvSpPr>
          <p:cNvPr id="22" name="Subtitle 2"/>
          <p:cNvSpPr txBox="1">
            <a:spLocks/>
          </p:cNvSpPr>
          <p:nvPr/>
        </p:nvSpPr>
        <p:spPr>
          <a:xfrm>
            <a:off x="13498766" y="8249051"/>
            <a:ext cx="9573588" cy="252793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smtClean="0">
                <a:solidFill>
                  <a:schemeClr val="tx1"/>
                </a:solidFill>
                <a:latin typeface="Lato Light" charset="0"/>
                <a:ea typeface="Lato Light" charset="0"/>
                <a:cs typeface="Lato Light" charset="0"/>
              </a:rPr>
              <a:t>Frequently, your initial font choice is taken out of your hands; companies often specify a typeface, or even a set of fonts, as part of their brand guides </a:t>
            </a:r>
            <a:r>
              <a:rPr lang="en-US" sz="2500" dirty="0">
                <a:solidFill>
                  <a:schemeClr val="tx1"/>
                </a:solidFill>
                <a:latin typeface="Lato Light" charset="0"/>
                <a:ea typeface="Lato Light" charset="0"/>
                <a:cs typeface="Lato Light" charset="0"/>
              </a:rPr>
              <a:t>However, if you find yourself with an entirely blank page, with unlimited options, the natural place to start is the largest proportion of text, and that is probably your body copy</a:t>
            </a:r>
            <a:r>
              <a:rPr lang="en-US" sz="2500" dirty="0" smtClean="0">
                <a:solidFill>
                  <a:schemeClr val="tx1"/>
                </a:solidFill>
                <a:latin typeface="Lato Light" charset="0"/>
                <a:ea typeface="Lato Light" charset="0"/>
                <a:cs typeface="Lato Light" charset="0"/>
              </a:rPr>
              <a:t>.</a:t>
            </a:r>
            <a:endParaRPr lang="en-US" sz="2500" dirty="0">
              <a:solidFill>
                <a:schemeClr val="tx1"/>
              </a:solidFill>
              <a:latin typeface="Lato Light" charset="0"/>
              <a:ea typeface="Lato Light" charset="0"/>
              <a:cs typeface="Lato Light" charset="0"/>
            </a:endParaRPr>
          </a:p>
        </p:txBody>
      </p:sp>
      <p:cxnSp>
        <p:nvCxnSpPr>
          <p:cNvPr id="23" name="Straight Connector 22"/>
          <p:cNvCxnSpPr/>
          <p:nvPr/>
        </p:nvCxnSpPr>
        <p:spPr>
          <a:xfrm flipV="1">
            <a:off x="17544440" y="6540573"/>
            <a:ext cx="1482240" cy="2026"/>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13"/>
          </p:nvPr>
        </p:nvSpPr>
        <p:spPr/>
      </p:sp>
    </p:spTree>
    <p:extLst>
      <p:ext uri="{BB962C8B-B14F-4D97-AF65-F5344CB8AC3E}">
        <p14:creationId xmlns:p14="http://schemas.microsoft.com/office/powerpoint/2010/main" val="441767868"/>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gular Pentagon 9"/>
          <p:cNvSpPr/>
          <p:nvPr/>
        </p:nvSpPr>
        <p:spPr>
          <a:xfrm>
            <a:off x="13785123" y="2371908"/>
            <a:ext cx="8805002" cy="8385716"/>
          </a:xfrm>
          <a:prstGeom prst="pentagon">
            <a:avLst/>
          </a:prstGeom>
          <a:solidFill>
            <a:schemeClr val="accent2">
              <a:alpha val="52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16551137" y="5558106"/>
            <a:ext cx="3329062" cy="2690946"/>
            <a:chOff x="5030419" y="6440222"/>
            <a:chExt cx="1146469" cy="926713"/>
          </a:xfrm>
        </p:grpSpPr>
        <p:cxnSp>
          <p:nvCxnSpPr>
            <p:cNvPr id="12" name="Straight Connector 11"/>
            <p:cNvCxnSpPr/>
            <p:nvPr/>
          </p:nvCxnSpPr>
          <p:spPr>
            <a:xfrm>
              <a:off x="5030419" y="6903578"/>
              <a:ext cx="1146469"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5597124" y="6440222"/>
              <a:ext cx="0" cy="926713"/>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4" name="Rectangle 13"/>
          <p:cNvSpPr>
            <a:spLocks/>
          </p:cNvSpPr>
          <p:nvPr/>
        </p:nvSpPr>
        <p:spPr bwMode="auto">
          <a:xfrm>
            <a:off x="1552398" y="2371908"/>
            <a:ext cx="9233297" cy="2462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9600"/>
              </a:lnSpc>
            </a:pPr>
            <a:r>
              <a:rPr lang="en-US" sz="6000" b="1" spc="500" dirty="0" smtClean="0">
                <a:solidFill>
                  <a:schemeClr val="tx2"/>
                </a:solidFill>
                <a:latin typeface="Montserrat Semi Bold" charset="0"/>
                <a:ea typeface="Montserrat Semi Bold" charset="0"/>
                <a:cs typeface="Montserrat Semi Bold" charset="0"/>
                <a:sym typeface="Bebas Neue" charset="0"/>
              </a:rPr>
              <a:t>EXAMPLE 7</a:t>
            </a:r>
          </a:p>
          <a:p>
            <a:pPr algn="ctr" defTabSz="4572000">
              <a:lnSpc>
                <a:spcPts val="9600"/>
              </a:lnSpc>
            </a:pPr>
            <a:r>
              <a:rPr lang="en-US" sz="6000" b="1" spc="500" dirty="0" smtClean="0">
                <a:solidFill>
                  <a:schemeClr val="tx2"/>
                </a:solidFill>
                <a:latin typeface="Montserrat Semi Bold" charset="0"/>
                <a:ea typeface="Montserrat Semi Bold" charset="0"/>
                <a:cs typeface="Montserrat Semi Bold" charset="0"/>
                <a:sym typeface="Bebas Neue" charset="0"/>
              </a:rPr>
              <a:t>WITH PLACEHOLDER</a:t>
            </a:r>
          </a:p>
        </p:txBody>
      </p:sp>
      <p:sp>
        <p:nvSpPr>
          <p:cNvPr id="15" name="Subtitle 2"/>
          <p:cNvSpPr txBox="1">
            <a:spLocks/>
          </p:cNvSpPr>
          <p:nvPr/>
        </p:nvSpPr>
        <p:spPr>
          <a:xfrm>
            <a:off x="1277030" y="8249051"/>
            <a:ext cx="9573588" cy="252793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smtClean="0">
                <a:solidFill>
                  <a:schemeClr val="tx1"/>
                </a:solidFill>
                <a:latin typeface="Lato Light" charset="0"/>
                <a:ea typeface="Lato Light" charset="0"/>
                <a:cs typeface="Lato Light" charset="0"/>
              </a:rPr>
              <a:t>Frequently, your initial font choice is taken out of your hands; companies often specify a typeface, or even a set of fonts, as part of their brand guides </a:t>
            </a:r>
            <a:r>
              <a:rPr lang="en-US" sz="2500" dirty="0">
                <a:solidFill>
                  <a:schemeClr val="tx1"/>
                </a:solidFill>
                <a:latin typeface="Lato Light" charset="0"/>
                <a:ea typeface="Lato Light" charset="0"/>
                <a:cs typeface="Lato Light" charset="0"/>
              </a:rPr>
              <a:t>However, if you find yourself with an entirely blank page, with unlimited options, the natural place to start is the largest proportion of text, and that is probably your body copy</a:t>
            </a:r>
            <a:r>
              <a:rPr lang="en-US" sz="2500" dirty="0" smtClean="0">
                <a:solidFill>
                  <a:schemeClr val="tx1"/>
                </a:solidFill>
                <a:latin typeface="Lato Light" charset="0"/>
                <a:ea typeface="Lato Light" charset="0"/>
                <a:cs typeface="Lato Light" charset="0"/>
              </a:rPr>
              <a:t>.</a:t>
            </a:r>
            <a:endParaRPr lang="en-US" sz="2500" dirty="0">
              <a:solidFill>
                <a:schemeClr val="tx1"/>
              </a:solidFill>
              <a:latin typeface="Lato Light" charset="0"/>
              <a:ea typeface="Lato Light" charset="0"/>
              <a:cs typeface="Lato Light" charset="0"/>
            </a:endParaRPr>
          </a:p>
        </p:txBody>
      </p:sp>
      <p:cxnSp>
        <p:nvCxnSpPr>
          <p:cNvPr id="16" name="Straight Connector 15"/>
          <p:cNvCxnSpPr/>
          <p:nvPr/>
        </p:nvCxnSpPr>
        <p:spPr>
          <a:xfrm flipV="1">
            <a:off x="5322704" y="6540573"/>
            <a:ext cx="1482240" cy="2026"/>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13"/>
          </p:nvPr>
        </p:nvSpPr>
        <p:spPr/>
      </p:sp>
    </p:spTree>
    <p:extLst>
      <p:ext uri="{BB962C8B-B14F-4D97-AF65-F5344CB8AC3E}">
        <p14:creationId xmlns:p14="http://schemas.microsoft.com/office/powerpoint/2010/main" val="2054306629"/>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13"/>
          <p:cNvSpPr>
            <a:spLocks/>
          </p:cNvSpPr>
          <p:nvPr/>
        </p:nvSpPr>
        <p:spPr bwMode="auto">
          <a:xfrm>
            <a:off x="1552398" y="2371908"/>
            <a:ext cx="9233297" cy="2462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9600"/>
              </a:lnSpc>
            </a:pPr>
            <a:r>
              <a:rPr lang="en-US" sz="6000" b="1" spc="500" dirty="0" smtClean="0">
                <a:solidFill>
                  <a:schemeClr val="tx2"/>
                </a:solidFill>
                <a:latin typeface="Montserrat Semi Bold" charset="0"/>
                <a:ea typeface="Montserrat Semi Bold" charset="0"/>
                <a:cs typeface="Montserrat Semi Bold" charset="0"/>
                <a:sym typeface="Bebas Neue" charset="0"/>
              </a:rPr>
              <a:t>EXAMPLE 8</a:t>
            </a:r>
          </a:p>
          <a:p>
            <a:pPr algn="ctr" defTabSz="4572000">
              <a:lnSpc>
                <a:spcPts val="9600"/>
              </a:lnSpc>
            </a:pPr>
            <a:r>
              <a:rPr lang="en-US" sz="6000" b="1" spc="500" dirty="0" smtClean="0">
                <a:solidFill>
                  <a:schemeClr val="tx2"/>
                </a:solidFill>
                <a:latin typeface="Montserrat Semi Bold" charset="0"/>
                <a:ea typeface="Montserrat Semi Bold" charset="0"/>
                <a:cs typeface="Montserrat Semi Bold" charset="0"/>
                <a:sym typeface="Bebas Neue" charset="0"/>
              </a:rPr>
              <a:t>WITH PLACEHOLDER</a:t>
            </a:r>
          </a:p>
        </p:txBody>
      </p:sp>
      <p:sp>
        <p:nvSpPr>
          <p:cNvPr id="15" name="Subtitle 2"/>
          <p:cNvSpPr txBox="1">
            <a:spLocks/>
          </p:cNvSpPr>
          <p:nvPr/>
        </p:nvSpPr>
        <p:spPr>
          <a:xfrm>
            <a:off x="1277030" y="8249051"/>
            <a:ext cx="9573588" cy="252793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smtClean="0">
                <a:solidFill>
                  <a:schemeClr val="tx1"/>
                </a:solidFill>
                <a:latin typeface="Lato Light" charset="0"/>
                <a:ea typeface="Lato Light" charset="0"/>
                <a:cs typeface="Lato Light" charset="0"/>
              </a:rPr>
              <a:t>Frequently, your initial font choice is taken out of your hands; companies often specify a typeface, or even a set of fonts, as part of their brand guides </a:t>
            </a:r>
            <a:r>
              <a:rPr lang="en-US" sz="2500" dirty="0">
                <a:solidFill>
                  <a:schemeClr val="tx1"/>
                </a:solidFill>
                <a:latin typeface="Lato Light" charset="0"/>
                <a:ea typeface="Lato Light" charset="0"/>
                <a:cs typeface="Lato Light" charset="0"/>
              </a:rPr>
              <a:t>However, if you find yourself with an entirely blank page, with unlimited options, the natural place to start is the largest proportion of text, and that is probably your body copy</a:t>
            </a:r>
            <a:r>
              <a:rPr lang="en-US" sz="2500" dirty="0" smtClean="0">
                <a:solidFill>
                  <a:schemeClr val="tx1"/>
                </a:solidFill>
                <a:latin typeface="Lato Light" charset="0"/>
                <a:ea typeface="Lato Light" charset="0"/>
                <a:cs typeface="Lato Light" charset="0"/>
              </a:rPr>
              <a:t>.</a:t>
            </a:r>
            <a:endParaRPr lang="en-US" sz="2500" dirty="0">
              <a:solidFill>
                <a:schemeClr val="tx1"/>
              </a:solidFill>
              <a:latin typeface="Lato Light" charset="0"/>
              <a:ea typeface="Lato Light" charset="0"/>
              <a:cs typeface="Lato Light" charset="0"/>
            </a:endParaRPr>
          </a:p>
        </p:txBody>
      </p:sp>
      <p:cxnSp>
        <p:nvCxnSpPr>
          <p:cNvPr id="16" name="Straight Connector 15"/>
          <p:cNvCxnSpPr/>
          <p:nvPr/>
        </p:nvCxnSpPr>
        <p:spPr>
          <a:xfrm flipV="1">
            <a:off x="5322704" y="6540573"/>
            <a:ext cx="1482240" cy="2026"/>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Oval 1"/>
          <p:cNvSpPr/>
          <p:nvPr/>
        </p:nvSpPr>
        <p:spPr>
          <a:xfrm>
            <a:off x="15400918" y="3980985"/>
            <a:ext cx="5754030" cy="575403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7"/>
          <p:cNvGrpSpPr/>
          <p:nvPr/>
        </p:nvGrpSpPr>
        <p:grpSpPr>
          <a:xfrm rot="10800000">
            <a:off x="17061365" y="5664246"/>
            <a:ext cx="2433136" cy="1744630"/>
            <a:chOff x="8995487" y="4047730"/>
            <a:chExt cx="6692230" cy="4798530"/>
          </a:xfrm>
        </p:grpSpPr>
        <p:cxnSp>
          <p:nvCxnSpPr>
            <p:cNvPr id="9" name="Straight Connector 8"/>
            <p:cNvCxnSpPr/>
            <p:nvPr/>
          </p:nvCxnSpPr>
          <p:spPr>
            <a:xfrm rot="10800000" flipH="1" flipV="1">
              <a:off x="8995487" y="4047730"/>
              <a:ext cx="2279995" cy="4788918"/>
            </a:xfrm>
            <a:prstGeom prst="line">
              <a:avLst/>
            </a:prstGeom>
            <a:ln w="4699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rot="10800000" flipH="1">
              <a:off x="11224359" y="4057346"/>
              <a:ext cx="4463358" cy="4779302"/>
            </a:xfrm>
            <a:prstGeom prst="line">
              <a:avLst/>
            </a:prstGeom>
            <a:ln w="4699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rot="10800000" flipH="1" flipV="1">
              <a:off x="8995489" y="4059044"/>
              <a:ext cx="4253247" cy="4787216"/>
            </a:xfrm>
            <a:prstGeom prst="line">
              <a:avLst/>
            </a:prstGeom>
            <a:ln w="4699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flipH="1">
              <a:off x="10390899" y="5647119"/>
              <a:ext cx="3803903" cy="0"/>
            </a:xfrm>
            <a:prstGeom prst="line">
              <a:avLst/>
            </a:prstGeom>
            <a:ln w="4699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rot="10800000" flipV="1">
              <a:off x="13248737" y="4059043"/>
              <a:ext cx="2438383" cy="4777605"/>
            </a:xfrm>
            <a:prstGeom prst="line">
              <a:avLst/>
            </a:prstGeom>
            <a:ln w="4699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7" name="Rectangle 16"/>
          <p:cNvSpPr>
            <a:spLocks/>
          </p:cNvSpPr>
          <p:nvPr/>
        </p:nvSpPr>
        <p:spPr bwMode="auto">
          <a:xfrm>
            <a:off x="17223157" y="7566258"/>
            <a:ext cx="2109552" cy="67710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r>
              <a:rPr lang="en-US" sz="4400" spc="500" dirty="0" smtClean="0">
                <a:solidFill>
                  <a:schemeClr val="bg1"/>
                </a:solidFill>
                <a:latin typeface="Source Sans Pro ExtraLight" charset="0"/>
                <a:ea typeface="Source Sans Pro ExtraLight" charset="0"/>
                <a:cs typeface="Source Sans Pro ExtraLight" charset="0"/>
                <a:sym typeface="Bebas Neue" charset="0"/>
              </a:rPr>
              <a:t>MARTIK</a:t>
            </a:r>
            <a:endParaRPr lang="en-US" sz="4400" spc="500" dirty="0">
              <a:solidFill>
                <a:schemeClr val="bg1"/>
              </a:solidFill>
              <a:latin typeface="Source Sans Pro ExtraLight" charset="0"/>
              <a:ea typeface="Source Sans Pro ExtraLight" charset="0"/>
              <a:cs typeface="Source Sans Pro ExtraLight" charset="0"/>
              <a:sym typeface="Bebas Neue" charset="0"/>
            </a:endParaRPr>
          </a:p>
        </p:txBody>
      </p:sp>
      <p:sp>
        <p:nvSpPr>
          <p:cNvPr id="3" name="Picture Placeholder 2"/>
          <p:cNvSpPr>
            <a:spLocks noGrp="1"/>
          </p:cNvSpPr>
          <p:nvPr>
            <p:ph type="pic" sz="quarter" idx="13"/>
          </p:nvPr>
        </p:nvSpPr>
        <p:spPr/>
      </p:sp>
    </p:spTree>
    <p:extLst>
      <p:ext uri="{BB962C8B-B14F-4D97-AF65-F5344CB8AC3E}">
        <p14:creationId xmlns:p14="http://schemas.microsoft.com/office/powerpoint/2010/main" val="1351538839"/>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a:spLocks/>
          </p:cNvSpPr>
          <p:nvPr/>
        </p:nvSpPr>
        <p:spPr bwMode="auto">
          <a:xfrm>
            <a:off x="13513787" y="4444824"/>
            <a:ext cx="9204443" cy="34624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lnSpc>
                <a:spcPts val="13500"/>
              </a:lnSpc>
            </a:pPr>
            <a:r>
              <a:rPr lang="en-US" sz="13400" b="1" spc="500" dirty="0" smtClean="0">
                <a:solidFill>
                  <a:schemeClr val="tx2"/>
                </a:solidFill>
                <a:latin typeface="Montserrat Semi Bold" charset="0"/>
                <a:ea typeface="Montserrat Semi Bold" charset="0"/>
                <a:cs typeface="Montserrat Semi Bold" charset="0"/>
                <a:sym typeface="Bebas Neue" charset="0"/>
              </a:rPr>
              <a:t>OUR</a:t>
            </a:r>
          </a:p>
          <a:p>
            <a:pPr algn="r" defTabSz="4572000">
              <a:lnSpc>
                <a:spcPts val="13500"/>
              </a:lnSpc>
            </a:pPr>
            <a:r>
              <a:rPr lang="en-US" sz="13400" b="1" spc="500" dirty="0" smtClean="0">
                <a:solidFill>
                  <a:schemeClr val="tx2"/>
                </a:solidFill>
                <a:latin typeface="Montserrat Semi Bold" charset="0"/>
                <a:ea typeface="Montserrat Semi Bold" charset="0"/>
                <a:cs typeface="Montserrat Semi Bold" charset="0"/>
                <a:sym typeface="Bebas Neue" charset="0"/>
              </a:rPr>
              <a:t>SERVICES</a:t>
            </a:r>
            <a:endParaRPr lang="en-US" sz="13400" b="1" spc="500" dirty="0">
              <a:solidFill>
                <a:schemeClr val="tx2"/>
              </a:solidFill>
              <a:latin typeface="Montserrat Semi Bold" charset="0"/>
              <a:ea typeface="Montserrat Semi Bold" charset="0"/>
              <a:cs typeface="Montserrat Semi Bold" charset="0"/>
              <a:sym typeface="Bebas Neue" charset="0"/>
            </a:endParaRPr>
          </a:p>
        </p:txBody>
      </p:sp>
      <p:sp>
        <p:nvSpPr>
          <p:cNvPr id="7" name="Subtitle 2"/>
          <p:cNvSpPr txBox="1">
            <a:spLocks/>
          </p:cNvSpPr>
          <p:nvPr/>
        </p:nvSpPr>
        <p:spPr>
          <a:xfrm>
            <a:off x="15039816" y="7864780"/>
            <a:ext cx="7774666" cy="160460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3640"/>
              </a:lnSpc>
            </a:pPr>
            <a:r>
              <a:rPr lang="en-US" sz="2500" dirty="0">
                <a:solidFill>
                  <a:schemeClr val="tx1"/>
                </a:solidFill>
                <a:latin typeface="Lato Light" charset="0"/>
                <a:ea typeface="Lato Light" charset="0"/>
                <a:cs typeface="Lato Light" charset="0"/>
              </a:rPr>
              <a:t>Frequently, your initial font choice is taken out of your hands; companies often specify a typeface, or even a set of fonts, as part of their brand </a:t>
            </a:r>
            <a:r>
              <a:rPr lang="en-US" sz="2500" dirty="0" smtClean="0">
                <a:solidFill>
                  <a:schemeClr val="tx1"/>
                </a:solidFill>
                <a:latin typeface="Lato Light" charset="0"/>
                <a:ea typeface="Lato Light" charset="0"/>
                <a:cs typeface="Lato Light" charset="0"/>
              </a:rPr>
              <a:t>guides</a:t>
            </a:r>
            <a:endParaRPr lang="en-US" sz="2500" dirty="0">
              <a:solidFill>
                <a:schemeClr val="tx1"/>
              </a:solidFill>
              <a:latin typeface="Lato Light" charset="0"/>
              <a:ea typeface="Lato Light" charset="0"/>
              <a:cs typeface="Lato Light" charset="0"/>
            </a:endParaRPr>
          </a:p>
        </p:txBody>
      </p:sp>
      <p:grpSp>
        <p:nvGrpSpPr>
          <p:cNvPr id="12" name="Group 11"/>
          <p:cNvGrpSpPr/>
          <p:nvPr/>
        </p:nvGrpSpPr>
        <p:grpSpPr>
          <a:xfrm>
            <a:off x="20309305" y="10625222"/>
            <a:ext cx="1497686" cy="1404088"/>
            <a:chOff x="8168415" y="12118985"/>
            <a:chExt cx="609403" cy="571318"/>
          </a:xfrm>
        </p:grpSpPr>
        <p:sp>
          <p:nvSpPr>
            <p:cNvPr id="13" name="Line 640"/>
            <p:cNvSpPr>
              <a:spLocks noChangeShapeType="1"/>
            </p:cNvSpPr>
            <p:nvPr/>
          </p:nvSpPr>
          <p:spPr bwMode="auto">
            <a:xfrm>
              <a:off x="8511205" y="12414900"/>
              <a:ext cx="49806" cy="49806"/>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solidFill>
                  <a:schemeClr val="tx2"/>
                </a:solidFill>
                <a:latin typeface="Lato Light" charset="0"/>
              </a:endParaRPr>
            </a:p>
          </p:txBody>
        </p:sp>
        <p:sp>
          <p:nvSpPr>
            <p:cNvPr id="14" name="Freeform 641"/>
            <p:cNvSpPr>
              <a:spLocks noChangeArrowheads="1"/>
            </p:cNvSpPr>
            <p:nvPr/>
          </p:nvSpPr>
          <p:spPr bwMode="auto">
            <a:xfrm>
              <a:off x="8528785" y="12435408"/>
              <a:ext cx="249033" cy="254895"/>
            </a:xfrm>
            <a:custGeom>
              <a:avLst/>
              <a:gdLst>
                <a:gd name="T0" fmla="*/ 0 w 374"/>
                <a:gd name="T1" fmla="*/ 90 h 382"/>
                <a:gd name="T2" fmla="*/ 90 w 374"/>
                <a:gd name="T3" fmla="*/ 0 h 382"/>
                <a:gd name="T4" fmla="*/ 373 w 374"/>
                <a:gd name="T5" fmla="*/ 291 h 382"/>
                <a:gd name="T6" fmla="*/ 284 w 374"/>
                <a:gd name="T7" fmla="*/ 381 h 382"/>
                <a:gd name="T8" fmla="*/ 0 w 374"/>
                <a:gd name="T9" fmla="*/ 90 h 382"/>
              </a:gdLst>
              <a:ahLst/>
              <a:cxnLst>
                <a:cxn ang="0">
                  <a:pos x="T0" y="T1"/>
                </a:cxn>
                <a:cxn ang="0">
                  <a:pos x="T2" y="T3"/>
                </a:cxn>
                <a:cxn ang="0">
                  <a:pos x="T4" y="T5"/>
                </a:cxn>
                <a:cxn ang="0">
                  <a:pos x="T6" y="T7"/>
                </a:cxn>
                <a:cxn ang="0">
                  <a:pos x="T8" y="T9"/>
                </a:cxn>
              </a:cxnLst>
              <a:rect l="0" t="0" r="r" b="b"/>
              <a:pathLst>
                <a:path w="374" h="382">
                  <a:moveTo>
                    <a:pt x="0" y="90"/>
                  </a:moveTo>
                  <a:lnTo>
                    <a:pt x="90" y="0"/>
                  </a:lnTo>
                  <a:lnTo>
                    <a:pt x="373" y="291"/>
                  </a:lnTo>
                  <a:lnTo>
                    <a:pt x="284" y="381"/>
                  </a:lnTo>
                  <a:lnTo>
                    <a:pt x="0" y="90"/>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tx2"/>
                </a:solidFill>
                <a:latin typeface="Lato Light" charset="0"/>
              </a:endParaRPr>
            </a:p>
          </p:txBody>
        </p:sp>
        <p:sp>
          <p:nvSpPr>
            <p:cNvPr id="15" name="Freeform 642"/>
            <p:cNvSpPr>
              <a:spLocks noChangeArrowheads="1"/>
            </p:cNvSpPr>
            <p:nvPr/>
          </p:nvSpPr>
          <p:spPr bwMode="auto">
            <a:xfrm>
              <a:off x="8206504" y="12118985"/>
              <a:ext cx="123053" cy="120124"/>
            </a:xfrm>
            <a:custGeom>
              <a:avLst/>
              <a:gdLst>
                <a:gd name="T0" fmla="*/ 97 w 187"/>
                <a:gd name="T1" fmla="*/ 179 h 180"/>
                <a:gd name="T2" fmla="*/ 186 w 187"/>
                <a:gd name="T3" fmla="*/ 89 h 180"/>
                <a:gd name="T4" fmla="*/ 37 w 187"/>
                <a:gd name="T5" fmla="*/ 0 h 180"/>
                <a:gd name="T6" fmla="*/ 0 w 187"/>
                <a:gd name="T7" fmla="*/ 29 h 180"/>
                <a:gd name="T8" fmla="*/ 97 w 187"/>
                <a:gd name="T9" fmla="*/ 179 h 180"/>
              </a:gdLst>
              <a:ahLst/>
              <a:cxnLst>
                <a:cxn ang="0">
                  <a:pos x="T0" y="T1"/>
                </a:cxn>
                <a:cxn ang="0">
                  <a:pos x="T2" y="T3"/>
                </a:cxn>
                <a:cxn ang="0">
                  <a:pos x="T4" y="T5"/>
                </a:cxn>
                <a:cxn ang="0">
                  <a:pos x="T6" y="T7"/>
                </a:cxn>
                <a:cxn ang="0">
                  <a:pos x="T8" y="T9"/>
                </a:cxn>
              </a:cxnLst>
              <a:rect l="0" t="0" r="r" b="b"/>
              <a:pathLst>
                <a:path w="187" h="180">
                  <a:moveTo>
                    <a:pt x="97" y="179"/>
                  </a:moveTo>
                  <a:lnTo>
                    <a:pt x="186" y="89"/>
                  </a:lnTo>
                  <a:lnTo>
                    <a:pt x="37" y="0"/>
                  </a:lnTo>
                  <a:lnTo>
                    <a:pt x="0" y="29"/>
                  </a:lnTo>
                  <a:lnTo>
                    <a:pt x="97" y="17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tx2"/>
                </a:solidFill>
                <a:latin typeface="Lato Light" charset="0"/>
              </a:endParaRPr>
            </a:p>
          </p:txBody>
        </p:sp>
        <p:sp>
          <p:nvSpPr>
            <p:cNvPr id="16" name="Line 643"/>
            <p:cNvSpPr>
              <a:spLocks noChangeShapeType="1"/>
            </p:cNvSpPr>
            <p:nvPr/>
          </p:nvSpPr>
          <p:spPr bwMode="auto">
            <a:xfrm flipH="1" flipV="1">
              <a:off x="8300259" y="12203952"/>
              <a:ext cx="134771" cy="134771"/>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solidFill>
                  <a:schemeClr val="tx2"/>
                </a:solidFill>
                <a:latin typeface="Lato Light" charset="0"/>
              </a:endParaRPr>
            </a:p>
          </p:txBody>
        </p:sp>
        <p:sp>
          <p:nvSpPr>
            <p:cNvPr id="17" name="Freeform 644"/>
            <p:cNvSpPr>
              <a:spLocks noChangeArrowheads="1"/>
            </p:cNvSpPr>
            <p:nvPr/>
          </p:nvSpPr>
          <p:spPr bwMode="auto">
            <a:xfrm>
              <a:off x="8168415" y="12118987"/>
              <a:ext cx="562525" cy="559596"/>
            </a:xfrm>
            <a:custGeom>
              <a:avLst/>
              <a:gdLst>
                <a:gd name="T0" fmla="*/ 844 w 845"/>
                <a:gd name="T1" fmla="*/ 126 h 844"/>
                <a:gd name="T2" fmla="*/ 844 w 845"/>
                <a:gd name="T3" fmla="*/ 126 h 844"/>
                <a:gd name="T4" fmla="*/ 724 w 845"/>
                <a:gd name="T5" fmla="*/ 186 h 844"/>
                <a:gd name="T6" fmla="*/ 664 w 845"/>
                <a:gd name="T7" fmla="*/ 119 h 844"/>
                <a:gd name="T8" fmla="*/ 717 w 845"/>
                <a:gd name="T9" fmla="*/ 0 h 844"/>
                <a:gd name="T10" fmla="*/ 717 w 845"/>
                <a:gd name="T11" fmla="*/ 0 h 844"/>
                <a:gd name="T12" fmla="*/ 530 w 845"/>
                <a:gd name="T13" fmla="*/ 149 h 844"/>
                <a:gd name="T14" fmla="*/ 530 w 845"/>
                <a:gd name="T15" fmla="*/ 209 h 844"/>
                <a:gd name="T16" fmla="*/ 23 w 845"/>
                <a:gd name="T17" fmla="*/ 724 h 844"/>
                <a:gd name="T18" fmla="*/ 0 w 845"/>
                <a:gd name="T19" fmla="*/ 813 h 844"/>
                <a:gd name="T20" fmla="*/ 30 w 845"/>
                <a:gd name="T21" fmla="*/ 843 h 844"/>
                <a:gd name="T22" fmla="*/ 120 w 845"/>
                <a:gd name="T23" fmla="*/ 821 h 844"/>
                <a:gd name="T24" fmla="*/ 635 w 845"/>
                <a:gd name="T25" fmla="*/ 313 h 844"/>
                <a:gd name="T26" fmla="*/ 694 w 845"/>
                <a:gd name="T27" fmla="*/ 313 h 844"/>
                <a:gd name="T28" fmla="*/ 844 w 845"/>
                <a:gd name="T29" fmla="*/ 126 h 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5" h="844">
                  <a:moveTo>
                    <a:pt x="844" y="126"/>
                  </a:moveTo>
                  <a:lnTo>
                    <a:pt x="844" y="126"/>
                  </a:lnTo>
                  <a:cubicBezTo>
                    <a:pt x="724" y="186"/>
                    <a:pt x="724" y="186"/>
                    <a:pt x="724" y="186"/>
                  </a:cubicBezTo>
                  <a:cubicBezTo>
                    <a:pt x="664" y="119"/>
                    <a:pt x="664" y="119"/>
                    <a:pt x="664" y="119"/>
                  </a:cubicBezTo>
                  <a:cubicBezTo>
                    <a:pt x="717" y="0"/>
                    <a:pt x="717" y="0"/>
                    <a:pt x="717" y="0"/>
                  </a:cubicBezTo>
                  <a:lnTo>
                    <a:pt x="717" y="0"/>
                  </a:lnTo>
                  <a:cubicBezTo>
                    <a:pt x="567" y="0"/>
                    <a:pt x="530" y="74"/>
                    <a:pt x="530" y="149"/>
                  </a:cubicBezTo>
                  <a:cubicBezTo>
                    <a:pt x="530" y="209"/>
                    <a:pt x="530" y="209"/>
                    <a:pt x="530" y="209"/>
                  </a:cubicBezTo>
                  <a:cubicBezTo>
                    <a:pt x="23" y="724"/>
                    <a:pt x="23" y="724"/>
                    <a:pt x="23" y="724"/>
                  </a:cubicBezTo>
                  <a:cubicBezTo>
                    <a:pt x="0" y="813"/>
                    <a:pt x="0" y="813"/>
                    <a:pt x="0" y="813"/>
                  </a:cubicBezTo>
                  <a:cubicBezTo>
                    <a:pt x="30" y="843"/>
                    <a:pt x="30" y="843"/>
                    <a:pt x="30" y="843"/>
                  </a:cubicBezTo>
                  <a:cubicBezTo>
                    <a:pt x="120" y="821"/>
                    <a:pt x="120" y="821"/>
                    <a:pt x="120" y="821"/>
                  </a:cubicBezTo>
                  <a:cubicBezTo>
                    <a:pt x="635" y="313"/>
                    <a:pt x="635" y="313"/>
                    <a:pt x="635" y="313"/>
                  </a:cubicBezTo>
                  <a:cubicBezTo>
                    <a:pt x="694" y="313"/>
                    <a:pt x="694" y="313"/>
                    <a:pt x="694" y="313"/>
                  </a:cubicBezTo>
                  <a:cubicBezTo>
                    <a:pt x="769" y="313"/>
                    <a:pt x="844" y="276"/>
                    <a:pt x="844" y="126"/>
                  </a:cubicBez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solidFill>
                  <a:schemeClr val="tx2"/>
                </a:solidFill>
                <a:latin typeface="Lato Light" charset="0"/>
              </a:endParaRPr>
            </a:p>
          </p:txBody>
        </p:sp>
      </p:grpSp>
      <p:sp>
        <p:nvSpPr>
          <p:cNvPr id="2" name="Picture Placeholder 1"/>
          <p:cNvSpPr>
            <a:spLocks noGrp="1"/>
          </p:cNvSpPr>
          <p:nvPr>
            <p:ph type="pic" sz="quarter" idx="19"/>
          </p:nvPr>
        </p:nvSpPr>
        <p:spPr/>
      </p:sp>
    </p:spTree>
    <p:extLst>
      <p:ext uri="{BB962C8B-B14F-4D97-AF65-F5344CB8AC3E}">
        <p14:creationId xmlns:p14="http://schemas.microsoft.com/office/powerpoint/2010/main" val="1159126505"/>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9" name="TextBox 108"/>
          <p:cNvSpPr txBox="1"/>
          <p:nvPr/>
        </p:nvSpPr>
        <p:spPr>
          <a:xfrm>
            <a:off x="7931590" y="6996778"/>
            <a:ext cx="2893741" cy="584775"/>
          </a:xfrm>
          <a:prstGeom prst="rect">
            <a:avLst/>
          </a:prstGeom>
          <a:noFill/>
        </p:spPr>
        <p:txBody>
          <a:bodyPr wrap="none" rtlCol="0" anchor="ctr" anchorCtr="0">
            <a:spAutoFit/>
          </a:bodyPr>
          <a:lstStyle/>
          <a:p>
            <a:pPr algn="ctr"/>
            <a:r>
              <a:rPr lang="en-US" sz="3200" b="1" dirty="0" smtClean="0">
                <a:solidFill>
                  <a:schemeClr val="tx2"/>
                </a:solidFill>
                <a:latin typeface="Montserrat Semi Bold" charset="0"/>
                <a:ea typeface="Montserrat Semi Bold" charset="0"/>
                <a:cs typeface="Montserrat Semi Bold" charset="0"/>
              </a:rPr>
              <a:t>Clean Design</a:t>
            </a:r>
            <a:endParaRPr lang="en-US" sz="3200" b="1" dirty="0">
              <a:solidFill>
                <a:schemeClr val="tx2"/>
              </a:solidFill>
              <a:latin typeface="Montserrat Semi Bold" charset="0"/>
              <a:ea typeface="Montserrat Semi Bold" charset="0"/>
              <a:cs typeface="Montserrat Semi Bold" charset="0"/>
            </a:endParaRPr>
          </a:p>
        </p:txBody>
      </p:sp>
      <p:sp>
        <p:nvSpPr>
          <p:cNvPr id="110" name="Subtitle 2"/>
          <p:cNvSpPr txBox="1">
            <a:spLocks/>
          </p:cNvSpPr>
          <p:nvPr/>
        </p:nvSpPr>
        <p:spPr>
          <a:xfrm>
            <a:off x="7201525" y="8113428"/>
            <a:ext cx="4016599" cy="160460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smtClean="0">
                <a:solidFill>
                  <a:schemeClr val="tx1"/>
                </a:solidFill>
                <a:latin typeface="Lato Light" charset="0"/>
                <a:ea typeface="Lato Light" charset="0"/>
                <a:cs typeface="Lato Light" charset="0"/>
              </a:rPr>
              <a:t>We’ve packed all the features you could want into one awesome</a:t>
            </a:r>
            <a:endParaRPr lang="en-US" sz="2500" dirty="0">
              <a:solidFill>
                <a:schemeClr val="tx1"/>
              </a:solidFill>
              <a:latin typeface="Lato Light" charset="0"/>
              <a:ea typeface="Lato Light" charset="0"/>
              <a:cs typeface="Lato Light" charset="0"/>
            </a:endParaRPr>
          </a:p>
        </p:txBody>
      </p:sp>
      <p:cxnSp>
        <p:nvCxnSpPr>
          <p:cNvPr id="111" name="Straight Connector 110"/>
          <p:cNvCxnSpPr/>
          <p:nvPr/>
        </p:nvCxnSpPr>
        <p:spPr>
          <a:xfrm flipV="1">
            <a:off x="8505418" y="7922167"/>
            <a:ext cx="1482240" cy="2026"/>
          </a:xfrm>
          <a:prstGeom prst="line">
            <a:avLst/>
          </a:prstGeom>
        </p:spPr>
        <p:style>
          <a:lnRef idx="1">
            <a:schemeClr val="accent1"/>
          </a:lnRef>
          <a:fillRef idx="0">
            <a:schemeClr val="accent1"/>
          </a:fillRef>
          <a:effectRef idx="0">
            <a:schemeClr val="accent1"/>
          </a:effectRef>
          <a:fontRef idx="minor">
            <a:schemeClr val="tx1"/>
          </a:fontRef>
        </p:style>
      </p:cxnSp>
      <p:sp>
        <p:nvSpPr>
          <p:cNvPr id="115" name="Rectangle 114"/>
          <p:cNvSpPr/>
          <p:nvPr/>
        </p:nvSpPr>
        <p:spPr>
          <a:xfrm>
            <a:off x="8505417" y="4877769"/>
            <a:ext cx="1587133" cy="1587133"/>
          </a:xfrm>
          <a:prstGeom prst="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p:cNvSpPr/>
          <p:nvPr/>
        </p:nvSpPr>
        <p:spPr>
          <a:xfrm>
            <a:off x="7964866" y="10394018"/>
            <a:ext cx="2690406" cy="563494"/>
          </a:xfrm>
          <a:prstGeom prst="rect">
            <a:avLst/>
          </a:prstGeom>
          <a:no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TextBox 123"/>
          <p:cNvSpPr txBox="1"/>
          <p:nvPr/>
        </p:nvSpPr>
        <p:spPr>
          <a:xfrm>
            <a:off x="8652957" y="10479387"/>
            <a:ext cx="1225015" cy="369332"/>
          </a:xfrm>
          <a:prstGeom prst="rect">
            <a:avLst/>
          </a:prstGeom>
          <a:noFill/>
        </p:spPr>
        <p:txBody>
          <a:bodyPr wrap="none" rtlCol="0" anchor="ctr" anchorCtr="0">
            <a:spAutoFit/>
          </a:bodyPr>
          <a:lstStyle/>
          <a:p>
            <a:pPr algn="ctr"/>
            <a:r>
              <a:rPr lang="en-US" sz="1800" b="1" dirty="0" smtClean="0">
                <a:solidFill>
                  <a:schemeClr val="tx2"/>
                </a:solidFill>
                <a:latin typeface="Montserrat Semi Bold" charset="0"/>
                <a:ea typeface="Montserrat Semi Bold" charset="0"/>
                <a:cs typeface="Montserrat Semi Bold" charset="0"/>
              </a:rPr>
              <a:t>Service 2</a:t>
            </a:r>
            <a:endParaRPr lang="en-US" sz="1800" b="1" dirty="0">
              <a:solidFill>
                <a:schemeClr val="tx2"/>
              </a:solidFill>
              <a:latin typeface="Montserrat Semi Bold" charset="0"/>
              <a:ea typeface="Montserrat Semi Bold" charset="0"/>
              <a:cs typeface="Montserrat Semi Bold" charset="0"/>
            </a:endParaRPr>
          </a:p>
        </p:txBody>
      </p:sp>
      <p:sp>
        <p:nvSpPr>
          <p:cNvPr id="125" name="TextBox 124"/>
          <p:cNvSpPr txBox="1"/>
          <p:nvPr/>
        </p:nvSpPr>
        <p:spPr>
          <a:xfrm>
            <a:off x="13630002" y="6996778"/>
            <a:ext cx="2893741" cy="584775"/>
          </a:xfrm>
          <a:prstGeom prst="rect">
            <a:avLst/>
          </a:prstGeom>
          <a:noFill/>
        </p:spPr>
        <p:txBody>
          <a:bodyPr wrap="none" rtlCol="0" anchor="ctr" anchorCtr="0">
            <a:spAutoFit/>
          </a:bodyPr>
          <a:lstStyle/>
          <a:p>
            <a:pPr algn="ctr"/>
            <a:r>
              <a:rPr lang="en-US" sz="3200" b="1" dirty="0" smtClean="0">
                <a:solidFill>
                  <a:schemeClr val="tx2"/>
                </a:solidFill>
                <a:latin typeface="Montserrat Semi Bold" charset="0"/>
                <a:ea typeface="Montserrat Semi Bold" charset="0"/>
                <a:cs typeface="Montserrat Semi Bold" charset="0"/>
              </a:rPr>
              <a:t>Clean Design</a:t>
            </a:r>
            <a:endParaRPr lang="en-US" sz="3200" b="1" dirty="0">
              <a:solidFill>
                <a:schemeClr val="tx2"/>
              </a:solidFill>
              <a:latin typeface="Montserrat Semi Bold" charset="0"/>
              <a:ea typeface="Montserrat Semi Bold" charset="0"/>
              <a:cs typeface="Montserrat Semi Bold" charset="0"/>
            </a:endParaRPr>
          </a:p>
        </p:txBody>
      </p:sp>
      <p:sp>
        <p:nvSpPr>
          <p:cNvPr id="129" name="Subtitle 2"/>
          <p:cNvSpPr txBox="1">
            <a:spLocks/>
          </p:cNvSpPr>
          <p:nvPr/>
        </p:nvSpPr>
        <p:spPr>
          <a:xfrm>
            <a:off x="12899937" y="8113428"/>
            <a:ext cx="4016599" cy="160460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smtClean="0">
                <a:solidFill>
                  <a:schemeClr val="tx1"/>
                </a:solidFill>
                <a:latin typeface="Lato Light" charset="0"/>
                <a:ea typeface="Lato Light" charset="0"/>
                <a:cs typeface="Lato Light" charset="0"/>
              </a:rPr>
              <a:t>We’ve packed all the features you could want into one awesome</a:t>
            </a:r>
            <a:endParaRPr lang="en-US" sz="2500" dirty="0">
              <a:solidFill>
                <a:schemeClr val="tx1"/>
              </a:solidFill>
              <a:latin typeface="Lato Light" charset="0"/>
              <a:ea typeface="Lato Light" charset="0"/>
              <a:cs typeface="Lato Light" charset="0"/>
            </a:endParaRPr>
          </a:p>
        </p:txBody>
      </p:sp>
      <p:cxnSp>
        <p:nvCxnSpPr>
          <p:cNvPr id="133" name="Straight Connector 132"/>
          <p:cNvCxnSpPr/>
          <p:nvPr/>
        </p:nvCxnSpPr>
        <p:spPr>
          <a:xfrm flipV="1">
            <a:off x="14203830" y="7922167"/>
            <a:ext cx="1482240" cy="2026"/>
          </a:xfrm>
          <a:prstGeom prst="line">
            <a:avLst/>
          </a:prstGeom>
        </p:spPr>
        <p:style>
          <a:lnRef idx="1">
            <a:schemeClr val="accent1"/>
          </a:lnRef>
          <a:fillRef idx="0">
            <a:schemeClr val="accent1"/>
          </a:fillRef>
          <a:effectRef idx="0">
            <a:schemeClr val="accent1"/>
          </a:effectRef>
          <a:fontRef idx="minor">
            <a:schemeClr val="tx1"/>
          </a:fontRef>
        </p:style>
      </p:cxnSp>
      <p:sp>
        <p:nvSpPr>
          <p:cNvPr id="134" name="Rectangle 133"/>
          <p:cNvSpPr/>
          <p:nvPr/>
        </p:nvSpPr>
        <p:spPr>
          <a:xfrm>
            <a:off x="14203829" y="4877769"/>
            <a:ext cx="1587133" cy="1587133"/>
          </a:xfrm>
          <a:prstGeom prst="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Rectangle 136"/>
          <p:cNvSpPr/>
          <p:nvPr/>
        </p:nvSpPr>
        <p:spPr>
          <a:xfrm>
            <a:off x="13663278" y="10394018"/>
            <a:ext cx="2690406" cy="563494"/>
          </a:xfrm>
          <a:prstGeom prst="rect">
            <a:avLst/>
          </a:prstGeom>
          <a:no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TextBox 137"/>
          <p:cNvSpPr txBox="1"/>
          <p:nvPr/>
        </p:nvSpPr>
        <p:spPr>
          <a:xfrm>
            <a:off x="14356979" y="10479387"/>
            <a:ext cx="1213795" cy="369332"/>
          </a:xfrm>
          <a:prstGeom prst="rect">
            <a:avLst/>
          </a:prstGeom>
          <a:noFill/>
        </p:spPr>
        <p:txBody>
          <a:bodyPr wrap="none" rtlCol="0" anchor="ctr" anchorCtr="0">
            <a:spAutoFit/>
          </a:bodyPr>
          <a:lstStyle/>
          <a:p>
            <a:pPr algn="ctr"/>
            <a:r>
              <a:rPr lang="en-US" sz="1800" b="1" dirty="0" smtClean="0">
                <a:solidFill>
                  <a:schemeClr val="tx2"/>
                </a:solidFill>
                <a:latin typeface="Montserrat Semi Bold" charset="0"/>
                <a:ea typeface="Montserrat Semi Bold" charset="0"/>
                <a:cs typeface="Montserrat Semi Bold" charset="0"/>
              </a:rPr>
              <a:t>Service 3</a:t>
            </a:r>
            <a:endParaRPr lang="en-US" sz="1800" b="1" dirty="0">
              <a:solidFill>
                <a:schemeClr val="tx2"/>
              </a:solidFill>
              <a:latin typeface="Montserrat Semi Bold" charset="0"/>
              <a:ea typeface="Montserrat Semi Bold" charset="0"/>
              <a:cs typeface="Montserrat Semi Bold" charset="0"/>
            </a:endParaRPr>
          </a:p>
        </p:txBody>
      </p:sp>
      <p:sp>
        <p:nvSpPr>
          <p:cNvPr id="169" name="TextBox 168"/>
          <p:cNvSpPr txBox="1"/>
          <p:nvPr/>
        </p:nvSpPr>
        <p:spPr>
          <a:xfrm>
            <a:off x="19354776" y="6996778"/>
            <a:ext cx="2893741" cy="584775"/>
          </a:xfrm>
          <a:prstGeom prst="rect">
            <a:avLst/>
          </a:prstGeom>
          <a:noFill/>
        </p:spPr>
        <p:txBody>
          <a:bodyPr wrap="none" rtlCol="0" anchor="ctr" anchorCtr="0">
            <a:spAutoFit/>
          </a:bodyPr>
          <a:lstStyle/>
          <a:p>
            <a:pPr algn="ctr"/>
            <a:r>
              <a:rPr lang="en-US" sz="3200" b="1" dirty="0" smtClean="0">
                <a:solidFill>
                  <a:schemeClr val="tx2"/>
                </a:solidFill>
                <a:latin typeface="Montserrat Semi Bold" charset="0"/>
                <a:ea typeface="Montserrat Semi Bold" charset="0"/>
                <a:cs typeface="Montserrat Semi Bold" charset="0"/>
              </a:rPr>
              <a:t>Clean Design</a:t>
            </a:r>
            <a:endParaRPr lang="en-US" sz="3200" b="1" dirty="0">
              <a:solidFill>
                <a:schemeClr val="tx2"/>
              </a:solidFill>
              <a:latin typeface="Montserrat Semi Bold" charset="0"/>
              <a:ea typeface="Montserrat Semi Bold" charset="0"/>
              <a:cs typeface="Montserrat Semi Bold" charset="0"/>
            </a:endParaRPr>
          </a:p>
        </p:txBody>
      </p:sp>
      <p:sp>
        <p:nvSpPr>
          <p:cNvPr id="170" name="Subtitle 2"/>
          <p:cNvSpPr txBox="1">
            <a:spLocks/>
          </p:cNvSpPr>
          <p:nvPr/>
        </p:nvSpPr>
        <p:spPr>
          <a:xfrm>
            <a:off x="18624711" y="8113428"/>
            <a:ext cx="4016599" cy="160460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smtClean="0">
                <a:solidFill>
                  <a:schemeClr val="tx1"/>
                </a:solidFill>
                <a:latin typeface="Lato Light" charset="0"/>
                <a:ea typeface="Lato Light" charset="0"/>
                <a:cs typeface="Lato Light" charset="0"/>
              </a:rPr>
              <a:t>We’ve packed all the features you could want into one awesome</a:t>
            </a:r>
            <a:endParaRPr lang="en-US" sz="2500" dirty="0">
              <a:solidFill>
                <a:schemeClr val="tx1"/>
              </a:solidFill>
              <a:latin typeface="Lato Light" charset="0"/>
              <a:ea typeface="Lato Light" charset="0"/>
              <a:cs typeface="Lato Light" charset="0"/>
            </a:endParaRPr>
          </a:p>
        </p:txBody>
      </p:sp>
      <p:cxnSp>
        <p:nvCxnSpPr>
          <p:cNvPr id="171" name="Straight Connector 170"/>
          <p:cNvCxnSpPr/>
          <p:nvPr/>
        </p:nvCxnSpPr>
        <p:spPr>
          <a:xfrm flipV="1">
            <a:off x="19928604" y="7922167"/>
            <a:ext cx="1482240" cy="2026"/>
          </a:xfrm>
          <a:prstGeom prst="line">
            <a:avLst/>
          </a:prstGeom>
        </p:spPr>
        <p:style>
          <a:lnRef idx="1">
            <a:schemeClr val="accent1"/>
          </a:lnRef>
          <a:fillRef idx="0">
            <a:schemeClr val="accent1"/>
          </a:fillRef>
          <a:effectRef idx="0">
            <a:schemeClr val="accent1"/>
          </a:effectRef>
          <a:fontRef idx="minor">
            <a:schemeClr val="tx1"/>
          </a:fontRef>
        </p:style>
      </p:cxnSp>
      <p:sp>
        <p:nvSpPr>
          <p:cNvPr id="172" name="Rectangle 171"/>
          <p:cNvSpPr/>
          <p:nvPr/>
        </p:nvSpPr>
        <p:spPr>
          <a:xfrm>
            <a:off x="19928603" y="4877769"/>
            <a:ext cx="1587133" cy="1587133"/>
          </a:xfrm>
          <a:prstGeom prst="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p:cNvSpPr/>
          <p:nvPr/>
        </p:nvSpPr>
        <p:spPr>
          <a:xfrm>
            <a:off x="19388052" y="10394018"/>
            <a:ext cx="2690406" cy="563494"/>
          </a:xfrm>
          <a:prstGeom prst="rect">
            <a:avLst/>
          </a:prstGeom>
          <a:no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TextBox 174"/>
          <p:cNvSpPr txBox="1"/>
          <p:nvPr/>
        </p:nvSpPr>
        <p:spPr>
          <a:xfrm>
            <a:off x="20072937" y="10479387"/>
            <a:ext cx="1231427" cy="369332"/>
          </a:xfrm>
          <a:prstGeom prst="rect">
            <a:avLst/>
          </a:prstGeom>
          <a:noFill/>
        </p:spPr>
        <p:txBody>
          <a:bodyPr wrap="none" rtlCol="0" anchor="ctr" anchorCtr="0">
            <a:spAutoFit/>
          </a:bodyPr>
          <a:lstStyle/>
          <a:p>
            <a:pPr algn="ctr"/>
            <a:r>
              <a:rPr lang="en-US" sz="1800" b="1" dirty="0" smtClean="0">
                <a:solidFill>
                  <a:schemeClr val="tx2"/>
                </a:solidFill>
                <a:latin typeface="Montserrat Semi Bold" charset="0"/>
                <a:ea typeface="Montserrat Semi Bold" charset="0"/>
                <a:cs typeface="Montserrat Semi Bold" charset="0"/>
              </a:rPr>
              <a:t>Service 4</a:t>
            </a:r>
            <a:endParaRPr lang="en-US" sz="1800" b="1" dirty="0">
              <a:solidFill>
                <a:schemeClr val="tx2"/>
              </a:solidFill>
              <a:latin typeface="Montserrat Semi Bold" charset="0"/>
              <a:ea typeface="Montserrat Semi Bold" charset="0"/>
              <a:cs typeface="Montserrat Semi Bold" charset="0"/>
            </a:endParaRPr>
          </a:p>
        </p:txBody>
      </p:sp>
      <p:sp>
        <p:nvSpPr>
          <p:cNvPr id="176" name="TextBox 175"/>
          <p:cNvSpPr txBox="1"/>
          <p:nvPr/>
        </p:nvSpPr>
        <p:spPr>
          <a:xfrm>
            <a:off x="2199864" y="6996778"/>
            <a:ext cx="2893741" cy="584775"/>
          </a:xfrm>
          <a:prstGeom prst="rect">
            <a:avLst/>
          </a:prstGeom>
          <a:noFill/>
        </p:spPr>
        <p:txBody>
          <a:bodyPr wrap="none" rtlCol="0" anchor="ctr" anchorCtr="0">
            <a:spAutoFit/>
          </a:bodyPr>
          <a:lstStyle/>
          <a:p>
            <a:pPr algn="ctr"/>
            <a:r>
              <a:rPr lang="en-US" sz="3200" b="1" dirty="0" smtClean="0">
                <a:solidFill>
                  <a:schemeClr val="tx2"/>
                </a:solidFill>
                <a:latin typeface="Montserrat Semi Bold" charset="0"/>
                <a:ea typeface="Montserrat Semi Bold" charset="0"/>
                <a:cs typeface="Montserrat Semi Bold" charset="0"/>
              </a:rPr>
              <a:t>Clean Design</a:t>
            </a:r>
            <a:endParaRPr lang="en-US" sz="3200" b="1" dirty="0">
              <a:solidFill>
                <a:schemeClr val="tx2"/>
              </a:solidFill>
              <a:latin typeface="Montserrat Semi Bold" charset="0"/>
              <a:ea typeface="Montserrat Semi Bold" charset="0"/>
              <a:cs typeface="Montserrat Semi Bold" charset="0"/>
            </a:endParaRPr>
          </a:p>
        </p:txBody>
      </p:sp>
      <p:sp>
        <p:nvSpPr>
          <p:cNvPr id="177" name="Subtitle 2"/>
          <p:cNvSpPr txBox="1">
            <a:spLocks/>
          </p:cNvSpPr>
          <p:nvPr/>
        </p:nvSpPr>
        <p:spPr>
          <a:xfrm>
            <a:off x="1469799" y="8113428"/>
            <a:ext cx="4016599" cy="160460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a:solidFill>
                  <a:schemeClr val="tx1"/>
                </a:solidFill>
                <a:latin typeface="Lato Light" charset="0"/>
                <a:ea typeface="Lato Light" charset="0"/>
                <a:cs typeface="Lato Light" charset="0"/>
              </a:rPr>
              <a:t>We’ve packed all the features you could want into one </a:t>
            </a:r>
            <a:r>
              <a:rPr lang="en-US" sz="2500" dirty="0" smtClean="0">
                <a:solidFill>
                  <a:schemeClr val="tx1"/>
                </a:solidFill>
                <a:latin typeface="Lato Light" charset="0"/>
                <a:ea typeface="Lato Light" charset="0"/>
                <a:cs typeface="Lato Light" charset="0"/>
              </a:rPr>
              <a:t>awesome and </a:t>
            </a:r>
            <a:r>
              <a:rPr lang="en-US" sz="2500" dirty="0" err="1" smtClean="0">
                <a:solidFill>
                  <a:schemeClr val="tx1"/>
                </a:solidFill>
                <a:latin typeface="Lato Light" charset="0"/>
                <a:ea typeface="Lato Light" charset="0"/>
                <a:cs typeface="Lato Light" charset="0"/>
              </a:rPr>
              <a:t>stu</a:t>
            </a:r>
            <a:endParaRPr lang="en-US" sz="2500" dirty="0">
              <a:solidFill>
                <a:schemeClr val="tx1"/>
              </a:solidFill>
              <a:latin typeface="Lato Light" charset="0"/>
              <a:ea typeface="Lato Light" charset="0"/>
              <a:cs typeface="Lato Light" charset="0"/>
            </a:endParaRPr>
          </a:p>
        </p:txBody>
      </p:sp>
      <p:cxnSp>
        <p:nvCxnSpPr>
          <p:cNvPr id="178" name="Straight Connector 177"/>
          <p:cNvCxnSpPr/>
          <p:nvPr/>
        </p:nvCxnSpPr>
        <p:spPr>
          <a:xfrm flipV="1">
            <a:off x="2773692" y="7922167"/>
            <a:ext cx="1482240" cy="2026"/>
          </a:xfrm>
          <a:prstGeom prst="line">
            <a:avLst/>
          </a:prstGeom>
        </p:spPr>
        <p:style>
          <a:lnRef idx="1">
            <a:schemeClr val="accent1"/>
          </a:lnRef>
          <a:fillRef idx="0">
            <a:schemeClr val="accent1"/>
          </a:fillRef>
          <a:effectRef idx="0">
            <a:schemeClr val="accent1"/>
          </a:effectRef>
          <a:fontRef idx="minor">
            <a:schemeClr val="tx1"/>
          </a:fontRef>
        </p:style>
      </p:cxnSp>
      <p:sp>
        <p:nvSpPr>
          <p:cNvPr id="179" name="Rectangle 178"/>
          <p:cNvSpPr/>
          <p:nvPr/>
        </p:nvSpPr>
        <p:spPr>
          <a:xfrm>
            <a:off x="2773691" y="4877769"/>
            <a:ext cx="1587133" cy="1587133"/>
          </a:xfrm>
          <a:prstGeom prst="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p:cNvSpPr/>
          <p:nvPr/>
        </p:nvSpPr>
        <p:spPr>
          <a:xfrm>
            <a:off x="2233140" y="10394018"/>
            <a:ext cx="2690406" cy="563494"/>
          </a:xfrm>
          <a:prstGeom prst="rect">
            <a:avLst/>
          </a:prstGeom>
          <a:no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TextBox 181"/>
          <p:cNvSpPr txBox="1"/>
          <p:nvPr/>
        </p:nvSpPr>
        <p:spPr>
          <a:xfrm>
            <a:off x="2943673" y="10479387"/>
            <a:ext cx="1180131" cy="369332"/>
          </a:xfrm>
          <a:prstGeom prst="rect">
            <a:avLst/>
          </a:prstGeom>
          <a:noFill/>
        </p:spPr>
        <p:txBody>
          <a:bodyPr wrap="none" rtlCol="0" anchor="ctr" anchorCtr="0">
            <a:spAutoFit/>
          </a:bodyPr>
          <a:lstStyle/>
          <a:p>
            <a:pPr algn="ctr"/>
            <a:r>
              <a:rPr lang="en-US" sz="1800" b="1" dirty="0" smtClean="0">
                <a:solidFill>
                  <a:schemeClr val="tx2"/>
                </a:solidFill>
                <a:latin typeface="Montserrat Semi Bold" charset="0"/>
                <a:ea typeface="Montserrat Semi Bold" charset="0"/>
                <a:cs typeface="Montserrat Semi Bold" charset="0"/>
              </a:rPr>
              <a:t>Service 1</a:t>
            </a:r>
            <a:endParaRPr lang="en-US" sz="1800" b="1" dirty="0">
              <a:solidFill>
                <a:schemeClr val="tx2"/>
              </a:solidFill>
              <a:latin typeface="Montserrat Semi Bold" charset="0"/>
              <a:ea typeface="Montserrat Semi Bold" charset="0"/>
              <a:cs typeface="Montserrat Semi Bold" charset="0"/>
            </a:endParaRPr>
          </a:p>
        </p:txBody>
      </p:sp>
      <p:grpSp>
        <p:nvGrpSpPr>
          <p:cNvPr id="185" name="Group 184"/>
          <p:cNvGrpSpPr/>
          <p:nvPr/>
        </p:nvGrpSpPr>
        <p:grpSpPr>
          <a:xfrm>
            <a:off x="3127810" y="5408653"/>
            <a:ext cx="891418" cy="534008"/>
            <a:chOff x="1775548" y="1990598"/>
            <a:chExt cx="621122" cy="372086"/>
          </a:xfrm>
        </p:grpSpPr>
        <p:sp>
          <p:nvSpPr>
            <p:cNvPr id="186" name="Freeform 226"/>
            <p:cNvSpPr>
              <a:spLocks noChangeArrowheads="1"/>
            </p:cNvSpPr>
            <p:nvPr/>
          </p:nvSpPr>
          <p:spPr bwMode="auto">
            <a:xfrm>
              <a:off x="1775548" y="1990598"/>
              <a:ext cx="621122" cy="372086"/>
            </a:xfrm>
            <a:custGeom>
              <a:avLst/>
              <a:gdLst>
                <a:gd name="T0" fmla="*/ 933 w 934"/>
                <a:gd name="T1" fmla="*/ 559 h 560"/>
                <a:gd name="T2" fmla="*/ 0 w 934"/>
                <a:gd name="T3" fmla="*/ 559 h 560"/>
                <a:gd name="T4" fmla="*/ 0 w 934"/>
                <a:gd name="T5" fmla="*/ 0 h 560"/>
                <a:gd name="T6" fmla="*/ 933 w 934"/>
                <a:gd name="T7" fmla="*/ 0 h 560"/>
                <a:gd name="T8" fmla="*/ 933 w 934"/>
                <a:gd name="T9" fmla="*/ 559 h 560"/>
              </a:gdLst>
              <a:ahLst/>
              <a:cxnLst>
                <a:cxn ang="0">
                  <a:pos x="T0" y="T1"/>
                </a:cxn>
                <a:cxn ang="0">
                  <a:pos x="T2" y="T3"/>
                </a:cxn>
                <a:cxn ang="0">
                  <a:pos x="T4" y="T5"/>
                </a:cxn>
                <a:cxn ang="0">
                  <a:pos x="T6" y="T7"/>
                </a:cxn>
                <a:cxn ang="0">
                  <a:pos x="T8" y="T9"/>
                </a:cxn>
              </a:cxnLst>
              <a:rect l="0" t="0" r="r" b="b"/>
              <a:pathLst>
                <a:path w="934" h="560">
                  <a:moveTo>
                    <a:pt x="933" y="559"/>
                  </a:moveTo>
                  <a:lnTo>
                    <a:pt x="0" y="559"/>
                  </a:lnTo>
                  <a:lnTo>
                    <a:pt x="0" y="0"/>
                  </a:lnTo>
                  <a:lnTo>
                    <a:pt x="933" y="0"/>
                  </a:lnTo>
                  <a:lnTo>
                    <a:pt x="933" y="55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187" name="Freeform 227"/>
            <p:cNvSpPr>
              <a:spLocks noChangeArrowheads="1"/>
            </p:cNvSpPr>
            <p:nvPr/>
          </p:nvSpPr>
          <p:spPr bwMode="auto">
            <a:xfrm>
              <a:off x="1775548" y="1990598"/>
              <a:ext cx="621122" cy="199228"/>
            </a:xfrm>
            <a:custGeom>
              <a:avLst/>
              <a:gdLst>
                <a:gd name="T0" fmla="*/ 0 w 934"/>
                <a:gd name="T1" fmla="*/ 0 h 299"/>
                <a:gd name="T2" fmla="*/ 463 w 934"/>
                <a:gd name="T3" fmla="*/ 298 h 299"/>
                <a:gd name="T4" fmla="*/ 933 w 934"/>
                <a:gd name="T5" fmla="*/ 0 h 299"/>
              </a:gdLst>
              <a:ahLst/>
              <a:cxnLst>
                <a:cxn ang="0">
                  <a:pos x="T0" y="T1"/>
                </a:cxn>
                <a:cxn ang="0">
                  <a:pos x="T2" y="T3"/>
                </a:cxn>
                <a:cxn ang="0">
                  <a:pos x="T4" y="T5"/>
                </a:cxn>
              </a:cxnLst>
              <a:rect l="0" t="0" r="r" b="b"/>
              <a:pathLst>
                <a:path w="934" h="299">
                  <a:moveTo>
                    <a:pt x="0" y="0"/>
                  </a:moveTo>
                  <a:lnTo>
                    <a:pt x="463" y="298"/>
                  </a:lnTo>
                  <a:lnTo>
                    <a:pt x="933"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grpSp>
      <p:grpSp>
        <p:nvGrpSpPr>
          <p:cNvPr id="188" name="Group 187"/>
          <p:cNvGrpSpPr/>
          <p:nvPr/>
        </p:nvGrpSpPr>
        <p:grpSpPr>
          <a:xfrm>
            <a:off x="8860867" y="5394663"/>
            <a:ext cx="891420" cy="605492"/>
            <a:chOff x="4330350" y="12186372"/>
            <a:chExt cx="621122" cy="421894"/>
          </a:xfrm>
        </p:grpSpPr>
        <p:sp>
          <p:nvSpPr>
            <p:cNvPr id="189" name="Freeform 631"/>
            <p:cNvSpPr>
              <a:spLocks noChangeArrowheads="1"/>
            </p:cNvSpPr>
            <p:nvPr/>
          </p:nvSpPr>
          <p:spPr bwMode="auto">
            <a:xfrm>
              <a:off x="4330350" y="12186372"/>
              <a:ext cx="621122" cy="421894"/>
            </a:xfrm>
            <a:custGeom>
              <a:avLst/>
              <a:gdLst>
                <a:gd name="T0" fmla="*/ 934 w 935"/>
                <a:gd name="T1" fmla="*/ 0 h 635"/>
                <a:gd name="T2" fmla="*/ 0 w 935"/>
                <a:gd name="T3" fmla="*/ 0 h 635"/>
                <a:gd name="T4" fmla="*/ 0 w 935"/>
                <a:gd name="T5" fmla="*/ 634 h 635"/>
                <a:gd name="T6" fmla="*/ 934 w 935"/>
                <a:gd name="T7" fmla="*/ 634 h 635"/>
                <a:gd name="T8" fmla="*/ 934 w 935"/>
                <a:gd name="T9" fmla="*/ 0 h 635"/>
              </a:gdLst>
              <a:ahLst/>
              <a:cxnLst>
                <a:cxn ang="0">
                  <a:pos x="T0" y="T1"/>
                </a:cxn>
                <a:cxn ang="0">
                  <a:pos x="T2" y="T3"/>
                </a:cxn>
                <a:cxn ang="0">
                  <a:pos x="T4" y="T5"/>
                </a:cxn>
                <a:cxn ang="0">
                  <a:pos x="T6" y="T7"/>
                </a:cxn>
                <a:cxn ang="0">
                  <a:pos x="T8" y="T9"/>
                </a:cxn>
              </a:cxnLst>
              <a:rect l="0" t="0" r="r" b="b"/>
              <a:pathLst>
                <a:path w="935" h="635">
                  <a:moveTo>
                    <a:pt x="934" y="0"/>
                  </a:moveTo>
                  <a:lnTo>
                    <a:pt x="0" y="0"/>
                  </a:lnTo>
                  <a:lnTo>
                    <a:pt x="0" y="634"/>
                  </a:lnTo>
                  <a:lnTo>
                    <a:pt x="934" y="634"/>
                  </a:lnTo>
                  <a:lnTo>
                    <a:pt x="934" y="0"/>
                  </a:lnTo>
                </a:path>
              </a:pathLst>
            </a:custGeom>
            <a:noFill/>
            <a:ln w="34290" cap="flat">
              <a:solidFill>
                <a:schemeClr val="accent2"/>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190" name="Freeform 632"/>
            <p:cNvSpPr>
              <a:spLocks noChangeArrowheads="1"/>
            </p:cNvSpPr>
            <p:nvPr/>
          </p:nvSpPr>
          <p:spPr bwMode="auto">
            <a:xfrm>
              <a:off x="4330350" y="12347511"/>
              <a:ext cx="621122" cy="222666"/>
            </a:xfrm>
            <a:custGeom>
              <a:avLst/>
              <a:gdLst>
                <a:gd name="T0" fmla="*/ 0 w 935"/>
                <a:gd name="T1" fmla="*/ 306 h 337"/>
                <a:gd name="T2" fmla="*/ 344 w 935"/>
                <a:gd name="T3" fmla="*/ 0 h 337"/>
                <a:gd name="T4" fmla="*/ 523 w 935"/>
                <a:gd name="T5" fmla="*/ 179 h 337"/>
                <a:gd name="T6" fmla="*/ 613 w 935"/>
                <a:gd name="T7" fmla="*/ 59 h 337"/>
                <a:gd name="T8" fmla="*/ 934 w 935"/>
                <a:gd name="T9" fmla="*/ 336 h 337"/>
              </a:gdLst>
              <a:ahLst/>
              <a:cxnLst>
                <a:cxn ang="0">
                  <a:pos x="T0" y="T1"/>
                </a:cxn>
                <a:cxn ang="0">
                  <a:pos x="T2" y="T3"/>
                </a:cxn>
                <a:cxn ang="0">
                  <a:pos x="T4" y="T5"/>
                </a:cxn>
                <a:cxn ang="0">
                  <a:pos x="T6" y="T7"/>
                </a:cxn>
                <a:cxn ang="0">
                  <a:pos x="T8" y="T9"/>
                </a:cxn>
              </a:cxnLst>
              <a:rect l="0" t="0" r="r" b="b"/>
              <a:pathLst>
                <a:path w="935" h="337">
                  <a:moveTo>
                    <a:pt x="0" y="306"/>
                  </a:moveTo>
                  <a:lnTo>
                    <a:pt x="344" y="0"/>
                  </a:lnTo>
                  <a:lnTo>
                    <a:pt x="523" y="179"/>
                  </a:lnTo>
                  <a:lnTo>
                    <a:pt x="613" y="59"/>
                  </a:lnTo>
                  <a:lnTo>
                    <a:pt x="934" y="336"/>
                  </a:lnTo>
                </a:path>
              </a:pathLst>
            </a:custGeom>
            <a:noFill/>
            <a:ln w="34290" cap="flat">
              <a:solidFill>
                <a:schemeClr val="accent2"/>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191" name="Freeform 633"/>
            <p:cNvSpPr>
              <a:spLocks noChangeArrowheads="1"/>
            </p:cNvSpPr>
            <p:nvPr/>
          </p:nvSpPr>
          <p:spPr bwMode="auto">
            <a:xfrm>
              <a:off x="4775684" y="12247900"/>
              <a:ext cx="105473" cy="99613"/>
            </a:xfrm>
            <a:custGeom>
              <a:avLst/>
              <a:gdLst>
                <a:gd name="T0" fmla="*/ 157 w 158"/>
                <a:gd name="T1" fmla="*/ 75 h 151"/>
                <a:gd name="T2" fmla="*/ 157 w 158"/>
                <a:gd name="T3" fmla="*/ 75 h 151"/>
                <a:gd name="T4" fmla="*/ 75 w 158"/>
                <a:gd name="T5" fmla="*/ 150 h 151"/>
                <a:gd name="T6" fmla="*/ 0 w 158"/>
                <a:gd name="T7" fmla="*/ 75 h 151"/>
                <a:gd name="T8" fmla="*/ 75 w 158"/>
                <a:gd name="T9" fmla="*/ 0 h 151"/>
                <a:gd name="T10" fmla="*/ 157 w 158"/>
                <a:gd name="T11" fmla="*/ 75 h 151"/>
              </a:gdLst>
              <a:ahLst/>
              <a:cxnLst>
                <a:cxn ang="0">
                  <a:pos x="T0" y="T1"/>
                </a:cxn>
                <a:cxn ang="0">
                  <a:pos x="T2" y="T3"/>
                </a:cxn>
                <a:cxn ang="0">
                  <a:pos x="T4" y="T5"/>
                </a:cxn>
                <a:cxn ang="0">
                  <a:pos x="T6" y="T7"/>
                </a:cxn>
                <a:cxn ang="0">
                  <a:pos x="T8" y="T9"/>
                </a:cxn>
                <a:cxn ang="0">
                  <a:pos x="T10" y="T11"/>
                </a:cxn>
              </a:cxnLst>
              <a:rect l="0" t="0" r="r" b="b"/>
              <a:pathLst>
                <a:path w="158" h="151">
                  <a:moveTo>
                    <a:pt x="157" y="75"/>
                  </a:moveTo>
                  <a:lnTo>
                    <a:pt x="157" y="75"/>
                  </a:lnTo>
                  <a:cubicBezTo>
                    <a:pt x="157" y="120"/>
                    <a:pt x="120" y="150"/>
                    <a:pt x="75" y="150"/>
                  </a:cubicBezTo>
                  <a:cubicBezTo>
                    <a:pt x="38" y="150"/>
                    <a:pt x="0" y="120"/>
                    <a:pt x="0" y="75"/>
                  </a:cubicBezTo>
                  <a:cubicBezTo>
                    <a:pt x="0" y="38"/>
                    <a:pt x="38" y="0"/>
                    <a:pt x="75" y="0"/>
                  </a:cubicBezTo>
                  <a:cubicBezTo>
                    <a:pt x="120" y="0"/>
                    <a:pt x="157" y="38"/>
                    <a:pt x="157" y="75"/>
                  </a:cubicBezTo>
                </a:path>
              </a:pathLst>
            </a:custGeom>
            <a:noFill/>
            <a:ln w="34290" cap="flat">
              <a:solidFill>
                <a:schemeClr val="accent2"/>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grpSp>
      <p:grpSp>
        <p:nvGrpSpPr>
          <p:cNvPr id="192" name="Group 191"/>
          <p:cNvGrpSpPr/>
          <p:nvPr/>
        </p:nvGrpSpPr>
        <p:grpSpPr>
          <a:xfrm>
            <a:off x="14522921" y="5276737"/>
            <a:ext cx="891420" cy="765274"/>
            <a:chOff x="14458311" y="9576762"/>
            <a:chExt cx="621123" cy="533227"/>
          </a:xfrm>
        </p:grpSpPr>
        <p:sp>
          <p:nvSpPr>
            <p:cNvPr id="193" name="Freeform 144"/>
            <p:cNvSpPr>
              <a:spLocks noChangeArrowheads="1"/>
            </p:cNvSpPr>
            <p:nvPr/>
          </p:nvSpPr>
          <p:spPr bwMode="auto">
            <a:xfrm>
              <a:off x="14458311" y="9793568"/>
              <a:ext cx="125984" cy="205088"/>
            </a:xfrm>
            <a:custGeom>
              <a:avLst/>
              <a:gdLst>
                <a:gd name="T0" fmla="*/ 157 w 188"/>
                <a:gd name="T1" fmla="*/ 306 h 307"/>
                <a:gd name="T2" fmla="*/ 157 w 188"/>
                <a:gd name="T3" fmla="*/ 306 h 307"/>
                <a:gd name="T4" fmla="*/ 0 w 188"/>
                <a:gd name="T5" fmla="*/ 150 h 307"/>
                <a:gd name="T6" fmla="*/ 157 w 188"/>
                <a:gd name="T7" fmla="*/ 0 h 307"/>
                <a:gd name="T8" fmla="*/ 187 w 188"/>
                <a:gd name="T9" fmla="*/ 0 h 307"/>
                <a:gd name="T10" fmla="*/ 187 w 188"/>
                <a:gd name="T11" fmla="*/ 306 h 307"/>
                <a:gd name="T12" fmla="*/ 157 w 188"/>
                <a:gd name="T13" fmla="*/ 306 h 307"/>
              </a:gdLst>
              <a:ahLst/>
              <a:cxnLst>
                <a:cxn ang="0">
                  <a:pos x="T0" y="T1"/>
                </a:cxn>
                <a:cxn ang="0">
                  <a:pos x="T2" y="T3"/>
                </a:cxn>
                <a:cxn ang="0">
                  <a:pos x="T4" y="T5"/>
                </a:cxn>
                <a:cxn ang="0">
                  <a:pos x="T6" y="T7"/>
                </a:cxn>
                <a:cxn ang="0">
                  <a:pos x="T8" y="T9"/>
                </a:cxn>
                <a:cxn ang="0">
                  <a:pos x="T10" y="T11"/>
                </a:cxn>
                <a:cxn ang="0">
                  <a:pos x="T12" y="T13"/>
                </a:cxn>
              </a:cxnLst>
              <a:rect l="0" t="0" r="r" b="b"/>
              <a:pathLst>
                <a:path w="188" h="307">
                  <a:moveTo>
                    <a:pt x="157" y="306"/>
                  </a:moveTo>
                  <a:lnTo>
                    <a:pt x="157" y="306"/>
                  </a:lnTo>
                  <a:cubicBezTo>
                    <a:pt x="68" y="306"/>
                    <a:pt x="0" y="239"/>
                    <a:pt x="0" y="150"/>
                  </a:cubicBezTo>
                  <a:cubicBezTo>
                    <a:pt x="0" y="67"/>
                    <a:pt x="68" y="0"/>
                    <a:pt x="157" y="0"/>
                  </a:cubicBezTo>
                  <a:cubicBezTo>
                    <a:pt x="187" y="0"/>
                    <a:pt x="187" y="0"/>
                    <a:pt x="187" y="0"/>
                  </a:cubicBezTo>
                  <a:cubicBezTo>
                    <a:pt x="187" y="306"/>
                    <a:pt x="187" y="306"/>
                    <a:pt x="187" y="306"/>
                  </a:cubicBezTo>
                  <a:lnTo>
                    <a:pt x="157" y="306"/>
                  </a:lnTo>
                </a:path>
              </a:pathLst>
            </a:custGeom>
            <a:noFill/>
            <a:ln w="34290" cap="flat">
              <a:solidFill>
                <a:schemeClr val="accent3"/>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194" name="Freeform 145"/>
            <p:cNvSpPr>
              <a:spLocks noChangeArrowheads="1"/>
            </p:cNvSpPr>
            <p:nvPr/>
          </p:nvSpPr>
          <p:spPr bwMode="auto">
            <a:xfrm>
              <a:off x="14959312" y="9793568"/>
              <a:ext cx="120122" cy="205088"/>
            </a:xfrm>
            <a:custGeom>
              <a:avLst/>
              <a:gdLst>
                <a:gd name="T0" fmla="*/ 29 w 180"/>
                <a:gd name="T1" fmla="*/ 0 h 307"/>
                <a:gd name="T2" fmla="*/ 29 w 180"/>
                <a:gd name="T3" fmla="*/ 0 h 307"/>
                <a:gd name="T4" fmla="*/ 179 w 180"/>
                <a:gd name="T5" fmla="*/ 150 h 307"/>
                <a:gd name="T6" fmla="*/ 29 w 180"/>
                <a:gd name="T7" fmla="*/ 306 h 307"/>
                <a:gd name="T8" fmla="*/ 0 w 180"/>
                <a:gd name="T9" fmla="*/ 306 h 307"/>
                <a:gd name="T10" fmla="*/ 0 w 180"/>
                <a:gd name="T11" fmla="*/ 0 h 307"/>
                <a:gd name="T12" fmla="*/ 29 w 180"/>
                <a:gd name="T13" fmla="*/ 0 h 307"/>
              </a:gdLst>
              <a:ahLst/>
              <a:cxnLst>
                <a:cxn ang="0">
                  <a:pos x="T0" y="T1"/>
                </a:cxn>
                <a:cxn ang="0">
                  <a:pos x="T2" y="T3"/>
                </a:cxn>
                <a:cxn ang="0">
                  <a:pos x="T4" y="T5"/>
                </a:cxn>
                <a:cxn ang="0">
                  <a:pos x="T6" y="T7"/>
                </a:cxn>
                <a:cxn ang="0">
                  <a:pos x="T8" y="T9"/>
                </a:cxn>
                <a:cxn ang="0">
                  <a:pos x="T10" y="T11"/>
                </a:cxn>
                <a:cxn ang="0">
                  <a:pos x="T12" y="T13"/>
                </a:cxn>
              </a:cxnLst>
              <a:rect l="0" t="0" r="r" b="b"/>
              <a:pathLst>
                <a:path w="180" h="307">
                  <a:moveTo>
                    <a:pt x="29" y="0"/>
                  </a:moveTo>
                  <a:lnTo>
                    <a:pt x="29" y="0"/>
                  </a:lnTo>
                  <a:cubicBezTo>
                    <a:pt x="111" y="0"/>
                    <a:pt x="179" y="67"/>
                    <a:pt x="179" y="150"/>
                  </a:cubicBezTo>
                  <a:cubicBezTo>
                    <a:pt x="179" y="239"/>
                    <a:pt x="111" y="306"/>
                    <a:pt x="29" y="306"/>
                  </a:cubicBezTo>
                  <a:cubicBezTo>
                    <a:pt x="0" y="306"/>
                    <a:pt x="0" y="306"/>
                    <a:pt x="0" y="306"/>
                  </a:cubicBezTo>
                  <a:cubicBezTo>
                    <a:pt x="0" y="0"/>
                    <a:pt x="0" y="0"/>
                    <a:pt x="0" y="0"/>
                  </a:cubicBezTo>
                  <a:lnTo>
                    <a:pt x="29" y="0"/>
                  </a:lnTo>
                </a:path>
              </a:pathLst>
            </a:custGeom>
            <a:noFill/>
            <a:ln w="34290" cap="flat">
              <a:solidFill>
                <a:schemeClr val="accent3"/>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195" name="Freeform 146"/>
            <p:cNvSpPr>
              <a:spLocks noChangeArrowheads="1"/>
            </p:cNvSpPr>
            <p:nvPr/>
          </p:nvSpPr>
          <p:spPr bwMode="auto">
            <a:xfrm>
              <a:off x="14584295" y="9576762"/>
              <a:ext cx="377947" cy="249035"/>
            </a:xfrm>
            <a:custGeom>
              <a:avLst/>
              <a:gdLst>
                <a:gd name="T0" fmla="*/ 0 w 569"/>
                <a:gd name="T1" fmla="*/ 373 h 374"/>
                <a:gd name="T2" fmla="*/ 0 w 569"/>
                <a:gd name="T3" fmla="*/ 373 h 374"/>
                <a:gd name="T4" fmla="*/ 0 w 569"/>
                <a:gd name="T5" fmla="*/ 239 h 374"/>
                <a:gd name="T6" fmla="*/ 284 w 569"/>
                <a:gd name="T7" fmla="*/ 0 h 374"/>
                <a:gd name="T8" fmla="*/ 568 w 569"/>
                <a:gd name="T9" fmla="*/ 239 h 374"/>
                <a:gd name="T10" fmla="*/ 568 w 569"/>
                <a:gd name="T11" fmla="*/ 328 h 374"/>
              </a:gdLst>
              <a:ahLst/>
              <a:cxnLst>
                <a:cxn ang="0">
                  <a:pos x="T0" y="T1"/>
                </a:cxn>
                <a:cxn ang="0">
                  <a:pos x="T2" y="T3"/>
                </a:cxn>
                <a:cxn ang="0">
                  <a:pos x="T4" y="T5"/>
                </a:cxn>
                <a:cxn ang="0">
                  <a:pos x="T6" y="T7"/>
                </a:cxn>
                <a:cxn ang="0">
                  <a:pos x="T8" y="T9"/>
                </a:cxn>
                <a:cxn ang="0">
                  <a:pos x="T10" y="T11"/>
                </a:cxn>
              </a:cxnLst>
              <a:rect l="0" t="0" r="r" b="b"/>
              <a:pathLst>
                <a:path w="569" h="374">
                  <a:moveTo>
                    <a:pt x="0" y="373"/>
                  </a:moveTo>
                  <a:lnTo>
                    <a:pt x="0" y="373"/>
                  </a:lnTo>
                  <a:cubicBezTo>
                    <a:pt x="0" y="239"/>
                    <a:pt x="0" y="239"/>
                    <a:pt x="0" y="239"/>
                  </a:cubicBezTo>
                  <a:cubicBezTo>
                    <a:pt x="0" y="239"/>
                    <a:pt x="0" y="0"/>
                    <a:pt x="284" y="0"/>
                  </a:cubicBezTo>
                  <a:cubicBezTo>
                    <a:pt x="568" y="0"/>
                    <a:pt x="568" y="239"/>
                    <a:pt x="568" y="239"/>
                  </a:cubicBezTo>
                  <a:cubicBezTo>
                    <a:pt x="568" y="328"/>
                    <a:pt x="568" y="328"/>
                    <a:pt x="568" y="328"/>
                  </a:cubicBezTo>
                </a:path>
              </a:pathLst>
            </a:custGeom>
            <a:noFill/>
            <a:ln w="34290" cap="flat">
              <a:solidFill>
                <a:schemeClr val="accent3"/>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196" name="Freeform 147"/>
            <p:cNvSpPr>
              <a:spLocks noChangeArrowheads="1"/>
            </p:cNvSpPr>
            <p:nvPr/>
          </p:nvSpPr>
          <p:spPr bwMode="auto">
            <a:xfrm>
              <a:off x="14730786" y="9998656"/>
              <a:ext cx="228526" cy="111333"/>
            </a:xfrm>
            <a:custGeom>
              <a:avLst/>
              <a:gdLst>
                <a:gd name="T0" fmla="*/ 344 w 345"/>
                <a:gd name="T1" fmla="*/ 0 h 166"/>
                <a:gd name="T2" fmla="*/ 344 w 345"/>
                <a:gd name="T3" fmla="*/ 75 h 166"/>
                <a:gd name="T4" fmla="*/ 119 w 345"/>
                <a:gd name="T5" fmla="*/ 165 h 166"/>
                <a:gd name="T6" fmla="*/ 0 w 345"/>
                <a:gd name="T7" fmla="*/ 165 h 166"/>
                <a:gd name="T8" fmla="*/ 0 w 345"/>
                <a:gd name="T9" fmla="*/ 105 h 166"/>
                <a:gd name="T10" fmla="*/ 119 w 345"/>
                <a:gd name="T11" fmla="*/ 105 h 166"/>
                <a:gd name="T12" fmla="*/ 119 w 345"/>
                <a:gd name="T13" fmla="*/ 150 h 166"/>
              </a:gdLst>
              <a:ahLst/>
              <a:cxnLst>
                <a:cxn ang="0">
                  <a:pos x="T0" y="T1"/>
                </a:cxn>
                <a:cxn ang="0">
                  <a:pos x="T2" y="T3"/>
                </a:cxn>
                <a:cxn ang="0">
                  <a:pos x="T4" y="T5"/>
                </a:cxn>
                <a:cxn ang="0">
                  <a:pos x="T6" y="T7"/>
                </a:cxn>
                <a:cxn ang="0">
                  <a:pos x="T8" y="T9"/>
                </a:cxn>
                <a:cxn ang="0">
                  <a:pos x="T10" y="T11"/>
                </a:cxn>
                <a:cxn ang="0">
                  <a:pos x="T12" y="T13"/>
                </a:cxn>
              </a:cxnLst>
              <a:rect l="0" t="0" r="r" b="b"/>
              <a:pathLst>
                <a:path w="345" h="166">
                  <a:moveTo>
                    <a:pt x="344" y="0"/>
                  </a:moveTo>
                  <a:lnTo>
                    <a:pt x="344" y="75"/>
                  </a:lnTo>
                  <a:lnTo>
                    <a:pt x="119" y="165"/>
                  </a:lnTo>
                  <a:lnTo>
                    <a:pt x="0" y="165"/>
                  </a:lnTo>
                  <a:lnTo>
                    <a:pt x="0" y="105"/>
                  </a:lnTo>
                  <a:lnTo>
                    <a:pt x="119" y="105"/>
                  </a:lnTo>
                  <a:lnTo>
                    <a:pt x="119" y="150"/>
                  </a:lnTo>
                </a:path>
              </a:pathLst>
            </a:custGeom>
            <a:noFill/>
            <a:ln w="34290" cap="flat">
              <a:solidFill>
                <a:schemeClr val="accent3"/>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grpSp>
      <p:grpSp>
        <p:nvGrpSpPr>
          <p:cNvPr id="197" name="Group 196"/>
          <p:cNvGrpSpPr/>
          <p:nvPr/>
        </p:nvGrpSpPr>
        <p:grpSpPr>
          <a:xfrm>
            <a:off x="20314423" y="5190857"/>
            <a:ext cx="748454" cy="912442"/>
            <a:chOff x="15759151" y="8302288"/>
            <a:chExt cx="521508" cy="635771"/>
          </a:xfrm>
        </p:grpSpPr>
        <p:sp>
          <p:nvSpPr>
            <p:cNvPr id="198" name="Line 217"/>
            <p:cNvSpPr>
              <a:spLocks noChangeShapeType="1"/>
            </p:cNvSpPr>
            <p:nvPr/>
          </p:nvSpPr>
          <p:spPr bwMode="auto">
            <a:xfrm>
              <a:off x="15817747" y="8489798"/>
              <a:ext cx="2931" cy="445332"/>
            </a:xfrm>
            <a:prstGeom prst="line">
              <a:avLst/>
            </a:prstGeom>
            <a:noFill/>
            <a:ln w="34290" cap="flat">
              <a:solidFill>
                <a:schemeClr val="accent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199" name="Line 218"/>
            <p:cNvSpPr>
              <a:spLocks noChangeShapeType="1"/>
            </p:cNvSpPr>
            <p:nvPr/>
          </p:nvSpPr>
          <p:spPr bwMode="auto">
            <a:xfrm>
              <a:off x="16219134" y="8302290"/>
              <a:ext cx="2929" cy="445332"/>
            </a:xfrm>
            <a:prstGeom prst="line">
              <a:avLst/>
            </a:prstGeom>
            <a:noFill/>
            <a:ln w="34290" cap="flat">
              <a:solidFill>
                <a:schemeClr val="accent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200" name="Line 219"/>
            <p:cNvSpPr>
              <a:spLocks noChangeShapeType="1"/>
            </p:cNvSpPr>
            <p:nvPr/>
          </p:nvSpPr>
          <p:spPr bwMode="auto">
            <a:xfrm>
              <a:off x="16016975" y="8680235"/>
              <a:ext cx="2931" cy="257824"/>
            </a:xfrm>
            <a:prstGeom prst="line">
              <a:avLst/>
            </a:prstGeom>
            <a:noFill/>
            <a:ln w="34290" cap="flat">
              <a:solidFill>
                <a:schemeClr val="accent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201" name="Line 220"/>
            <p:cNvSpPr>
              <a:spLocks noChangeShapeType="1"/>
            </p:cNvSpPr>
            <p:nvPr/>
          </p:nvSpPr>
          <p:spPr bwMode="auto">
            <a:xfrm>
              <a:off x="16016975" y="8302290"/>
              <a:ext cx="2931" cy="257824"/>
            </a:xfrm>
            <a:prstGeom prst="line">
              <a:avLst/>
            </a:prstGeom>
            <a:noFill/>
            <a:ln w="34290" cap="flat">
              <a:solidFill>
                <a:schemeClr val="accent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202" name="Freeform 221"/>
            <p:cNvSpPr>
              <a:spLocks noChangeArrowheads="1"/>
            </p:cNvSpPr>
            <p:nvPr/>
          </p:nvSpPr>
          <p:spPr bwMode="auto">
            <a:xfrm>
              <a:off x="15759151" y="8372607"/>
              <a:ext cx="120124" cy="120122"/>
            </a:xfrm>
            <a:custGeom>
              <a:avLst/>
              <a:gdLst>
                <a:gd name="T0" fmla="*/ 179 w 180"/>
                <a:gd name="T1" fmla="*/ 90 h 180"/>
                <a:gd name="T2" fmla="*/ 179 w 180"/>
                <a:gd name="T3" fmla="*/ 90 h 180"/>
                <a:gd name="T4" fmla="*/ 89 w 180"/>
                <a:gd name="T5" fmla="*/ 179 h 180"/>
                <a:gd name="T6" fmla="*/ 0 w 180"/>
                <a:gd name="T7" fmla="*/ 90 h 180"/>
                <a:gd name="T8" fmla="*/ 89 w 180"/>
                <a:gd name="T9" fmla="*/ 0 h 180"/>
                <a:gd name="T10" fmla="*/ 179 w 180"/>
                <a:gd name="T11" fmla="*/ 90 h 180"/>
              </a:gdLst>
              <a:ahLst/>
              <a:cxnLst>
                <a:cxn ang="0">
                  <a:pos x="T0" y="T1"/>
                </a:cxn>
                <a:cxn ang="0">
                  <a:pos x="T2" y="T3"/>
                </a:cxn>
                <a:cxn ang="0">
                  <a:pos x="T4" y="T5"/>
                </a:cxn>
                <a:cxn ang="0">
                  <a:pos x="T6" y="T7"/>
                </a:cxn>
                <a:cxn ang="0">
                  <a:pos x="T8" y="T9"/>
                </a:cxn>
                <a:cxn ang="0">
                  <a:pos x="T10" y="T11"/>
                </a:cxn>
              </a:cxnLst>
              <a:rect l="0" t="0" r="r" b="b"/>
              <a:pathLst>
                <a:path w="180" h="180">
                  <a:moveTo>
                    <a:pt x="179" y="90"/>
                  </a:moveTo>
                  <a:lnTo>
                    <a:pt x="179" y="90"/>
                  </a:lnTo>
                  <a:cubicBezTo>
                    <a:pt x="179" y="134"/>
                    <a:pt x="142" y="179"/>
                    <a:pt x="89" y="179"/>
                  </a:cubicBezTo>
                  <a:cubicBezTo>
                    <a:pt x="37" y="179"/>
                    <a:pt x="0" y="134"/>
                    <a:pt x="0" y="90"/>
                  </a:cubicBezTo>
                  <a:cubicBezTo>
                    <a:pt x="0" y="37"/>
                    <a:pt x="37" y="0"/>
                    <a:pt x="89" y="0"/>
                  </a:cubicBezTo>
                  <a:cubicBezTo>
                    <a:pt x="142" y="0"/>
                    <a:pt x="179" y="37"/>
                    <a:pt x="179" y="90"/>
                  </a:cubicBezTo>
                </a:path>
              </a:pathLst>
            </a:custGeom>
            <a:noFill/>
            <a:ln w="34290" cap="flat">
              <a:solidFill>
                <a:schemeClr val="accent4"/>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203" name="Freeform 222"/>
            <p:cNvSpPr>
              <a:spLocks noChangeArrowheads="1"/>
            </p:cNvSpPr>
            <p:nvPr/>
          </p:nvSpPr>
          <p:spPr bwMode="auto">
            <a:xfrm>
              <a:off x="16154677" y="8747622"/>
              <a:ext cx="125982" cy="120122"/>
            </a:xfrm>
            <a:custGeom>
              <a:avLst/>
              <a:gdLst>
                <a:gd name="T0" fmla="*/ 187 w 188"/>
                <a:gd name="T1" fmla="*/ 89 h 180"/>
                <a:gd name="T2" fmla="*/ 187 w 188"/>
                <a:gd name="T3" fmla="*/ 89 h 180"/>
                <a:gd name="T4" fmla="*/ 97 w 188"/>
                <a:gd name="T5" fmla="*/ 179 h 180"/>
                <a:gd name="T6" fmla="*/ 0 w 188"/>
                <a:gd name="T7" fmla="*/ 89 h 180"/>
                <a:gd name="T8" fmla="*/ 97 w 188"/>
                <a:gd name="T9" fmla="*/ 0 h 180"/>
                <a:gd name="T10" fmla="*/ 187 w 188"/>
                <a:gd name="T11" fmla="*/ 89 h 180"/>
              </a:gdLst>
              <a:ahLst/>
              <a:cxnLst>
                <a:cxn ang="0">
                  <a:pos x="T0" y="T1"/>
                </a:cxn>
                <a:cxn ang="0">
                  <a:pos x="T2" y="T3"/>
                </a:cxn>
                <a:cxn ang="0">
                  <a:pos x="T4" y="T5"/>
                </a:cxn>
                <a:cxn ang="0">
                  <a:pos x="T6" y="T7"/>
                </a:cxn>
                <a:cxn ang="0">
                  <a:pos x="T8" y="T9"/>
                </a:cxn>
                <a:cxn ang="0">
                  <a:pos x="T10" y="T11"/>
                </a:cxn>
              </a:cxnLst>
              <a:rect l="0" t="0" r="r" b="b"/>
              <a:pathLst>
                <a:path w="188" h="180">
                  <a:moveTo>
                    <a:pt x="187" y="89"/>
                  </a:moveTo>
                  <a:lnTo>
                    <a:pt x="187" y="89"/>
                  </a:lnTo>
                  <a:cubicBezTo>
                    <a:pt x="187" y="141"/>
                    <a:pt x="142" y="179"/>
                    <a:pt x="97" y="179"/>
                  </a:cubicBezTo>
                  <a:cubicBezTo>
                    <a:pt x="45" y="179"/>
                    <a:pt x="0" y="141"/>
                    <a:pt x="0" y="89"/>
                  </a:cubicBezTo>
                  <a:cubicBezTo>
                    <a:pt x="0" y="37"/>
                    <a:pt x="45" y="0"/>
                    <a:pt x="97" y="0"/>
                  </a:cubicBezTo>
                  <a:cubicBezTo>
                    <a:pt x="142" y="0"/>
                    <a:pt x="187" y="37"/>
                    <a:pt x="187" y="89"/>
                  </a:cubicBezTo>
                </a:path>
              </a:pathLst>
            </a:custGeom>
            <a:noFill/>
            <a:ln w="34290" cap="flat">
              <a:solidFill>
                <a:schemeClr val="accent4"/>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204" name="Freeform 223"/>
            <p:cNvSpPr>
              <a:spLocks noChangeArrowheads="1"/>
            </p:cNvSpPr>
            <p:nvPr/>
          </p:nvSpPr>
          <p:spPr bwMode="auto">
            <a:xfrm>
              <a:off x="15955451" y="8560114"/>
              <a:ext cx="120122" cy="120122"/>
            </a:xfrm>
            <a:custGeom>
              <a:avLst/>
              <a:gdLst>
                <a:gd name="T0" fmla="*/ 180 w 181"/>
                <a:gd name="T1" fmla="*/ 89 h 180"/>
                <a:gd name="T2" fmla="*/ 180 w 181"/>
                <a:gd name="T3" fmla="*/ 89 h 180"/>
                <a:gd name="T4" fmla="*/ 90 w 181"/>
                <a:gd name="T5" fmla="*/ 179 h 180"/>
                <a:gd name="T6" fmla="*/ 0 w 181"/>
                <a:gd name="T7" fmla="*/ 89 h 180"/>
                <a:gd name="T8" fmla="*/ 90 w 181"/>
                <a:gd name="T9" fmla="*/ 0 h 180"/>
                <a:gd name="T10" fmla="*/ 180 w 181"/>
                <a:gd name="T11" fmla="*/ 89 h 180"/>
              </a:gdLst>
              <a:ahLst/>
              <a:cxnLst>
                <a:cxn ang="0">
                  <a:pos x="T0" y="T1"/>
                </a:cxn>
                <a:cxn ang="0">
                  <a:pos x="T2" y="T3"/>
                </a:cxn>
                <a:cxn ang="0">
                  <a:pos x="T4" y="T5"/>
                </a:cxn>
                <a:cxn ang="0">
                  <a:pos x="T6" y="T7"/>
                </a:cxn>
                <a:cxn ang="0">
                  <a:pos x="T8" y="T9"/>
                </a:cxn>
                <a:cxn ang="0">
                  <a:pos x="T10" y="T11"/>
                </a:cxn>
              </a:cxnLst>
              <a:rect l="0" t="0" r="r" b="b"/>
              <a:pathLst>
                <a:path w="181" h="180">
                  <a:moveTo>
                    <a:pt x="180" y="89"/>
                  </a:moveTo>
                  <a:lnTo>
                    <a:pt x="180" y="89"/>
                  </a:lnTo>
                  <a:cubicBezTo>
                    <a:pt x="180" y="142"/>
                    <a:pt x="142" y="179"/>
                    <a:pt x="90" y="179"/>
                  </a:cubicBezTo>
                  <a:cubicBezTo>
                    <a:pt x="45" y="179"/>
                    <a:pt x="0" y="142"/>
                    <a:pt x="0" y="89"/>
                  </a:cubicBezTo>
                  <a:cubicBezTo>
                    <a:pt x="0" y="37"/>
                    <a:pt x="45" y="0"/>
                    <a:pt x="90" y="0"/>
                  </a:cubicBezTo>
                  <a:cubicBezTo>
                    <a:pt x="142" y="0"/>
                    <a:pt x="180" y="37"/>
                    <a:pt x="180" y="89"/>
                  </a:cubicBezTo>
                </a:path>
              </a:pathLst>
            </a:custGeom>
            <a:noFill/>
            <a:ln w="34290" cap="flat">
              <a:solidFill>
                <a:schemeClr val="accent4"/>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205" name="Line 224"/>
            <p:cNvSpPr>
              <a:spLocks noChangeShapeType="1"/>
            </p:cNvSpPr>
            <p:nvPr/>
          </p:nvSpPr>
          <p:spPr bwMode="auto">
            <a:xfrm>
              <a:off x="15817747" y="8302288"/>
              <a:ext cx="2931" cy="70317"/>
            </a:xfrm>
            <a:prstGeom prst="line">
              <a:avLst/>
            </a:prstGeom>
            <a:noFill/>
            <a:ln w="34290" cap="flat">
              <a:solidFill>
                <a:schemeClr val="accent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206" name="Line 225"/>
            <p:cNvSpPr>
              <a:spLocks noChangeShapeType="1"/>
            </p:cNvSpPr>
            <p:nvPr/>
          </p:nvSpPr>
          <p:spPr bwMode="auto">
            <a:xfrm>
              <a:off x="16219134" y="8867742"/>
              <a:ext cx="2929" cy="70317"/>
            </a:xfrm>
            <a:prstGeom prst="line">
              <a:avLst/>
            </a:prstGeom>
            <a:noFill/>
            <a:ln w="34290" cap="flat">
              <a:solidFill>
                <a:schemeClr val="accent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grpSp>
      <p:sp>
        <p:nvSpPr>
          <p:cNvPr id="49" name="Rectangle 48"/>
          <p:cNvSpPr>
            <a:spLocks/>
          </p:cNvSpPr>
          <p:nvPr/>
        </p:nvSpPr>
        <p:spPr bwMode="auto">
          <a:xfrm>
            <a:off x="1965942" y="884637"/>
            <a:ext cx="5873403" cy="11079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7200" b="1" dirty="0" smtClean="0">
                <a:solidFill>
                  <a:schemeClr val="tx2"/>
                </a:solidFill>
                <a:latin typeface="Montserrat" charset="0"/>
                <a:ea typeface="Montserrat" charset="0"/>
                <a:cs typeface="Montserrat" charset="0"/>
                <a:sym typeface="Bebas Neue" charset="0"/>
              </a:rPr>
              <a:t>Our Services</a:t>
            </a:r>
            <a:endParaRPr lang="en-US" sz="7200" b="1" dirty="0">
              <a:solidFill>
                <a:schemeClr val="tx2"/>
              </a:solidFill>
              <a:latin typeface="Montserrat" charset="0"/>
              <a:ea typeface="Montserrat" charset="0"/>
              <a:cs typeface="Montserrat" charset="0"/>
              <a:sym typeface="Bebas Neue" charset="0"/>
            </a:endParaRPr>
          </a:p>
        </p:txBody>
      </p:sp>
      <p:sp>
        <p:nvSpPr>
          <p:cNvPr id="50" name="Subtitle 2"/>
          <p:cNvSpPr txBox="1">
            <a:spLocks/>
          </p:cNvSpPr>
          <p:nvPr/>
        </p:nvSpPr>
        <p:spPr>
          <a:xfrm>
            <a:off x="1844265" y="2540145"/>
            <a:ext cx="20211891"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640"/>
              </a:lnSpc>
            </a:pPr>
            <a:r>
              <a:rPr lang="en-US" sz="2600" dirty="0" smtClean="0">
                <a:solidFill>
                  <a:schemeClr val="tx1"/>
                </a:solidFill>
                <a:latin typeface="Lato Light" charset="0"/>
                <a:ea typeface="Lato Light" charset="0"/>
                <a:cs typeface="Lato Light" charset="0"/>
              </a:rPr>
              <a:t>Frequently, your initial font choice is taken out of your hands; companies often specify a typeface, or even a set of fonts, as part of their </a:t>
            </a:r>
            <a:r>
              <a:rPr lang="en-US" sz="2600" smtClean="0">
                <a:solidFill>
                  <a:schemeClr val="tx1"/>
                </a:solidFill>
                <a:latin typeface="Lato Light" charset="0"/>
                <a:ea typeface="Lato Light" charset="0"/>
                <a:cs typeface="Lato Light" charset="0"/>
              </a:rPr>
              <a:t>brand </a:t>
            </a:r>
            <a:r>
              <a:rPr lang="en-US" sz="2800" smtClean="0">
                <a:solidFill>
                  <a:schemeClr val="tx1"/>
                </a:solidFill>
                <a:latin typeface="Lato Light" charset="0"/>
                <a:ea typeface="Lato Light" charset="0"/>
                <a:cs typeface="Lato Light" charset="0"/>
              </a:rPr>
              <a:t>guidelines </a:t>
            </a:r>
            <a:r>
              <a:rPr lang="en-US" sz="2800" dirty="0">
                <a:solidFill>
                  <a:schemeClr val="tx1"/>
                </a:solidFill>
                <a:latin typeface="Lato Light" charset="0"/>
                <a:ea typeface="Lato Light" charset="0"/>
                <a:cs typeface="Lato Light" charset="0"/>
              </a:rPr>
              <a:t>you’ll find a job has specific requirements, such as limited room that might </a:t>
            </a:r>
            <a:r>
              <a:rPr lang="en-US" sz="2800">
                <a:solidFill>
                  <a:schemeClr val="tx1"/>
                </a:solidFill>
                <a:latin typeface="Lato Light" charset="0"/>
                <a:ea typeface="Lato Light" charset="0"/>
                <a:cs typeface="Lato Light" charset="0"/>
              </a:rPr>
              <a:t>require </a:t>
            </a:r>
            <a:r>
              <a:rPr lang="en-US" sz="2800" smtClean="0">
                <a:solidFill>
                  <a:schemeClr val="tx1"/>
                </a:solidFill>
                <a:latin typeface="Lato Light" charset="0"/>
                <a:ea typeface="Lato Light" charset="0"/>
                <a:cs typeface="Lato Light" charset="0"/>
              </a:rPr>
              <a:t>a</a:t>
            </a:r>
            <a:endParaRPr lang="en-US" sz="2600" dirty="0">
              <a:solidFill>
                <a:schemeClr val="tx1"/>
              </a:solidFill>
              <a:latin typeface="Lato Light" charset="0"/>
              <a:ea typeface="Lato Light" charset="0"/>
              <a:cs typeface="Lato Light" charset="0"/>
            </a:endParaRPr>
          </a:p>
        </p:txBody>
      </p:sp>
      <p:cxnSp>
        <p:nvCxnSpPr>
          <p:cNvPr id="51" name="Straight Connector 50"/>
          <p:cNvCxnSpPr/>
          <p:nvPr/>
        </p:nvCxnSpPr>
        <p:spPr>
          <a:xfrm flipV="1">
            <a:off x="2032571" y="2328871"/>
            <a:ext cx="741120" cy="424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30498338"/>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9050808" y="6643682"/>
            <a:ext cx="1168911" cy="353943"/>
          </a:xfrm>
          <a:prstGeom prst="rect">
            <a:avLst/>
          </a:prstGeom>
          <a:noFill/>
        </p:spPr>
        <p:txBody>
          <a:bodyPr wrap="none" rtlCol="0" anchor="ctr" anchorCtr="0">
            <a:spAutoFit/>
          </a:bodyPr>
          <a:lstStyle/>
          <a:p>
            <a:pPr algn="ctr"/>
            <a:r>
              <a:rPr lang="en-US" sz="1700" b="1" dirty="0" smtClean="0">
                <a:solidFill>
                  <a:schemeClr val="tx2"/>
                </a:solidFill>
                <a:latin typeface="Montserrat Semi Bold" charset="0"/>
                <a:ea typeface="Montserrat Semi Bold" charset="0"/>
                <a:cs typeface="Montserrat Semi Bold" charset="0"/>
              </a:rPr>
              <a:t>Service 2</a:t>
            </a:r>
            <a:endParaRPr lang="en-US" sz="1700" b="1" dirty="0">
              <a:solidFill>
                <a:schemeClr val="tx2"/>
              </a:solidFill>
              <a:latin typeface="Montserrat Semi Bold" charset="0"/>
              <a:ea typeface="Montserrat Semi Bold" charset="0"/>
              <a:cs typeface="Montserrat Semi Bold" charset="0"/>
            </a:endParaRPr>
          </a:p>
        </p:txBody>
      </p:sp>
      <p:cxnSp>
        <p:nvCxnSpPr>
          <p:cNvPr id="8" name="Straight Connector 7"/>
          <p:cNvCxnSpPr/>
          <p:nvPr/>
        </p:nvCxnSpPr>
        <p:spPr>
          <a:xfrm flipV="1">
            <a:off x="8939880" y="7460426"/>
            <a:ext cx="1482240" cy="2026"/>
          </a:xfrm>
          <a:prstGeom prst="line">
            <a:avLst/>
          </a:prstGeom>
        </p:spPr>
        <p:style>
          <a:lnRef idx="1">
            <a:schemeClr val="accent1"/>
          </a:lnRef>
          <a:fillRef idx="0">
            <a:schemeClr val="accent1"/>
          </a:fillRef>
          <a:effectRef idx="0">
            <a:schemeClr val="accent1"/>
          </a:effectRef>
          <a:fontRef idx="minor">
            <a:schemeClr val="tx1"/>
          </a:fontRef>
        </p:style>
      </p:cxnSp>
      <p:sp>
        <p:nvSpPr>
          <p:cNvPr id="9" name="Subtitle 2"/>
          <p:cNvSpPr txBox="1">
            <a:spLocks/>
          </p:cNvSpPr>
          <p:nvPr/>
        </p:nvSpPr>
        <p:spPr>
          <a:xfrm>
            <a:off x="7167645" y="7749754"/>
            <a:ext cx="4935230" cy="252793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a:solidFill>
                  <a:schemeClr val="tx1"/>
                </a:solidFill>
                <a:latin typeface="Lato Light" charset="0"/>
                <a:ea typeface="Lato Light" charset="0"/>
                <a:cs typeface="Lato Light" charset="0"/>
              </a:rPr>
              <a:t>We’ve packed all the features you could want into one awesome &amp; stunning presentation with drag &amp; drop image, unlimited colors, and many more.</a:t>
            </a:r>
          </a:p>
        </p:txBody>
      </p:sp>
      <p:sp>
        <p:nvSpPr>
          <p:cNvPr id="11" name="TextBox 10"/>
          <p:cNvSpPr txBox="1"/>
          <p:nvPr/>
        </p:nvSpPr>
        <p:spPr>
          <a:xfrm>
            <a:off x="8539775" y="6014004"/>
            <a:ext cx="2100255" cy="584775"/>
          </a:xfrm>
          <a:prstGeom prst="rect">
            <a:avLst/>
          </a:prstGeom>
          <a:noFill/>
        </p:spPr>
        <p:txBody>
          <a:bodyPr wrap="none" rtlCol="0" anchor="ctr" anchorCtr="0">
            <a:spAutoFit/>
          </a:bodyPr>
          <a:lstStyle/>
          <a:p>
            <a:pPr algn="ctr"/>
            <a:r>
              <a:rPr lang="en-US" sz="3200" b="1" dirty="0" smtClean="0">
                <a:solidFill>
                  <a:schemeClr val="tx2"/>
                </a:solidFill>
                <a:latin typeface="Montserrat Semi Bold" charset="0"/>
                <a:ea typeface="Montserrat Semi Bold" charset="0"/>
                <a:cs typeface="Montserrat Semi Bold" charset="0"/>
              </a:rPr>
              <a:t>Research</a:t>
            </a:r>
            <a:endParaRPr lang="en-US" sz="3200" b="1" dirty="0">
              <a:solidFill>
                <a:schemeClr val="tx2"/>
              </a:solidFill>
              <a:latin typeface="Montserrat Semi Bold" charset="0"/>
              <a:ea typeface="Montserrat Semi Bold" charset="0"/>
              <a:cs typeface="Montserrat Semi Bold" charset="0"/>
            </a:endParaRPr>
          </a:p>
        </p:txBody>
      </p:sp>
      <p:sp>
        <p:nvSpPr>
          <p:cNvPr id="13" name="TextBox 12"/>
          <p:cNvSpPr txBox="1"/>
          <p:nvPr/>
        </p:nvSpPr>
        <p:spPr>
          <a:xfrm>
            <a:off x="14160858" y="6643682"/>
            <a:ext cx="1159292" cy="353943"/>
          </a:xfrm>
          <a:prstGeom prst="rect">
            <a:avLst/>
          </a:prstGeom>
          <a:noFill/>
        </p:spPr>
        <p:txBody>
          <a:bodyPr wrap="none" rtlCol="0" anchor="ctr" anchorCtr="0">
            <a:spAutoFit/>
          </a:bodyPr>
          <a:lstStyle/>
          <a:p>
            <a:pPr algn="ctr"/>
            <a:r>
              <a:rPr lang="en-US" sz="1700" b="1" dirty="0" smtClean="0">
                <a:solidFill>
                  <a:schemeClr val="tx2"/>
                </a:solidFill>
                <a:latin typeface="Montserrat Semi Bold" charset="0"/>
                <a:ea typeface="Montserrat Semi Bold" charset="0"/>
                <a:cs typeface="Montserrat Semi Bold" charset="0"/>
              </a:rPr>
              <a:t>Service 3</a:t>
            </a:r>
            <a:endParaRPr lang="en-US" sz="1700" b="1" dirty="0">
              <a:solidFill>
                <a:schemeClr val="tx2"/>
              </a:solidFill>
              <a:latin typeface="Montserrat Semi Bold" charset="0"/>
              <a:ea typeface="Montserrat Semi Bold" charset="0"/>
              <a:cs typeface="Montserrat Semi Bold" charset="0"/>
            </a:endParaRPr>
          </a:p>
        </p:txBody>
      </p:sp>
      <p:cxnSp>
        <p:nvCxnSpPr>
          <p:cNvPr id="14" name="Straight Connector 13"/>
          <p:cNvCxnSpPr/>
          <p:nvPr/>
        </p:nvCxnSpPr>
        <p:spPr>
          <a:xfrm flipV="1">
            <a:off x="14045121" y="7460426"/>
            <a:ext cx="1482240" cy="2026"/>
          </a:xfrm>
          <a:prstGeom prst="line">
            <a:avLst/>
          </a:prstGeom>
        </p:spPr>
        <p:style>
          <a:lnRef idx="1">
            <a:schemeClr val="accent1"/>
          </a:lnRef>
          <a:fillRef idx="0">
            <a:schemeClr val="accent1"/>
          </a:fillRef>
          <a:effectRef idx="0">
            <a:schemeClr val="accent1"/>
          </a:effectRef>
          <a:fontRef idx="minor">
            <a:schemeClr val="tx1"/>
          </a:fontRef>
        </p:style>
      </p:cxnSp>
      <p:sp>
        <p:nvSpPr>
          <p:cNvPr id="15" name="Subtitle 2"/>
          <p:cNvSpPr txBox="1">
            <a:spLocks/>
          </p:cNvSpPr>
          <p:nvPr/>
        </p:nvSpPr>
        <p:spPr>
          <a:xfrm>
            <a:off x="12272886" y="7749754"/>
            <a:ext cx="4935230" cy="252793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a:solidFill>
                  <a:schemeClr val="tx1"/>
                </a:solidFill>
                <a:latin typeface="Lato Light" charset="0"/>
                <a:ea typeface="Lato Light" charset="0"/>
                <a:cs typeface="Lato Light" charset="0"/>
              </a:rPr>
              <a:t>We’ve packed all the features you could want into one awesome &amp; stunning presentation with drag &amp; drop image, unlimited colors, and many more.</a:t>
            </a:r>
          </a:p>
        </p:txBody>
      </p:sp>
      <p:sp>
        <p:nvSpPr>
          <p:cNvPr id="17" name="TextBox 16"/>
          <p:cNvSpPr txBox="1"/>
          <p:nvPr/>
        </p:nvSpPr>
        <p:spPr>
          <a:xfrm>
            <a:off x="13772455" y="6014004"/>
            <a:ext cx="1845378" cy="584775"/>
          </a:xfrm>
          <a:prstGeom prst="rect">
            <a:avLst/>
          </a:prstGeom>
          <a:noFill/>
        </p:spPr>
        <p:txBody>
          <a:bodyPr wrap="none" rtlCol="0" anchor="ctr" anchorCtr="0">
            <a:spAutoFit/>
          </a:bodyPr>
          <a:lstStyle/>
          <a:p>
            <a:pPr algn="ctr"/>
            <a:r>
              <a:rPr lang="en-US" sz="3200" b="1" dirty="0" smtClean="0">
                <a:solidFill>
                  <a:schemeClr val="tx2"/>
                </a:solidFill>
                <a:latin typeface="Montserrat Semi Bold" charset="0"/>
                <a:ea typeface="Montserrat Semi Bold" charset="0"/>
                <a:cs typeface="Montserrat Semi Bold" charset="0"/>
              </a:rPr>
              <a:t>Analyze</a:t>
            </a:r>
            <a:endParaRPr lang="en-US" sz="3200" b="1" dirty="0">
              <a:solidFill>
                <a:schemeClr val="tx2"/>
              </a:solidFill>
              <a:latin typeface="Montserrat Semi Bold" charset="0"/>
              <a:ea typeface="Montserrat Semi Bold" charset="0"/>
              <a:cs typeface="Montserrat Semi Bold" charset="0"/>
            </a:endParaRPr>
          </a:p>
        </p:txBody>
      </p:sp>
      <p:sp>
        <p:nvSpPr>
          <p:cNvPr id="19" name="TextBox 18"/>
          <p:cNvSpPr txBox="1"/>
          <p:nvPr/>
        </p:nvSpPr>
        <p:spPr>
          <a:xfrm>
            <a:off x="19273098" y="6643682"/>
            <a:ext cx="1175323" cy="353943"/>
          </a:xfrm>
          <a:prstGeom prst="rect">
            <a:avLst/>
          </a:prstGeom>
          <a:noFill/>
        </p:spPr>
        <p:txBody>
          <a:bodyPr wrap="none" rtlCol="0" anchor="ctr" anchorCtr="0">
            <a:spAutoFit/>
          </a:bodyPr>
          <a:lstStyle/>
          <a:p>
            <a:pPr algn="ctr"/>
            <a:r>
              <a:rPr lang="en-US" sz="1700" b="1" dirty="0" smtClean="0">
                <a:solidFill>
                  <a:schemeClr val="tx2"/>
                </a:solidFill>
                <a:latin typeface="Montserrat Semi Bold" charset="0"/>
                <a:ea typeface="Montserrat Semi Bold" charset="0"/>
                <a:cs typeface="Montserrat Semi Bold" charset="0"/>
              </a:rPr>
              <a:t>Service 4</a:t>
            </a:r>
            <a:endParaRPr lang="en-US" sz="1700" b="1" dirty="0">
              <a:solidFill>
                <a:schemeClr val="tx2"/>
              </a:solidFill>
              <a:latin typeface="Montserrat Semi Bold" charset="0"/>
              <a:ea typeface="Montserrat Semi Bold" charset="0"/>
              <a:cs typeface="Montserrat Semi Bold" charset="0"/>
            </a:endParaRPr>
          </a:p>
        </p:txBody>
      </p:sp>
      <p:cxnSp>
        <p:nvCxnSpPr>
          <p:cNvPr id="20" name="Straight Connector 19"/>
          <p:cNvCxnSpPr/>
          <p:nvPr/>
        </p:nvCxnSpPr>
        <p:spPr>
          <a:xfrm flipV="1">
            <a:off x="19165377" y="7460426"/>
            <a:ext cx="1482240" cy="2026"/>
          </a:xfrm>
          <a:prstGeom prst="line">
            <a:avLst/>
          </a:prstGeom>
        </p:spPr>
        <p:style>
          <a:lnRef idx="1">
            <a:schemeClr val="accent1"/>
          </a:lnRef>
          <a:fillRef idx="0">
            <a:schemeClr val="accent1"/>
          </a:fillRef>
          <a:effectRef idx="0">
            <a:schemeClr val="accent1"/>
          </a:effectRef>
          <a:fontRef idx="minor">
            <a:schemeClr val="tx1"/>
          </a:fontRef>
        </p:style>
      </p:cxnSp>
      <p:sp>
        <p:nvSpPr>
          <p:cNvPr id="21" name="Subtitle 2"/>
          <p:cNvSpPr txBox="1">
            <a:spLocks/>
          </p:cNvSpPr>
          <p:nvPr/>
        </p:nvSpPr>
        <p:spPr>
          <a:xfrm>
            <a:off x="17393142" y="7749754"/>
            <a:ext cx="4935230" cy="252793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a:solidFill>
                  <a:schemeClr val="tx1"/>
                </a:solidFill>
                <a:latin typeface="Lato Light" charset="0"/>
                <a:ea typeface="Lato Light" charset="0"/>
                <a:cs typeface="Lato Light" charset="0"/>
              </a:rPr>
              <a:t>We’ve packed all the features you could want into one awesome &amp; stunning presentation with drag &amp; drop image, unlimited colors, and many more.</a:t>
            </a:r>
          </a:p>
        </p:txBody>
      </p:sp>
      <p:sp>
        <p:nvSpPr>
          <p:cNvPr id="23" name="TextBox 22"/>
          <p:cNvSpPr txBox="1"/>
          <p:nvPr/>
        </p:nvSpPr>
        <p:spPr>
          <a:xfrm>
            <a:off x="18659475" y="6014004"/>
            <a:ext cx="2311851" cy="584775"/>
          </a:xfrm>
          <a:prstGeom prst="rect">
            <a:avLst/>
          </a:prstGeom>
          <a:noFill/>
        </p:spPr>
        <p:txBody>
          <a:bodyPr wrap="none" rtlCol="0" anchor="ctr" anchorCtr="0">
            <a:spAutoFit/>
          </a:bodyPr>
          <a:lstStyle/>
          <a:p>
            <a:pPr algn="ctr"/>
            <a:r>
              <a:rPr lang="en-US" sz="3200" b="1" dirty="0" smtClean="0">
                <a:solidFill>
                  <a:schemeClr val="tx2"/>
                </a:solidFill>
                <a:latin typeface="Montserrat Semi Bold" charset="0"/>
                <a:ea typeface="Montserrat Semi Bold" charset="0"/>
                <a:cs typeface="Montserrat Semi Bold" charset="0"/>
              </a:rPr>
              <a:t>Marketing</a:t>
            </a:r>
            <a:endParaRPr lang="en-US" sz="3200" b="1" dirty="0">
              <a:solidFill>
                <a:schemeClr val="tx2"/>
              </a:solidFill>
              <a:latin typeface="Montserrat Semi Bold" charset="0"/>
              <a:ea typeface="Montserrat Semi Bold" charset="0"/>
              <a:cs typeface="Montserrat Semi Bold" charset="0"/>
            </a:endParaRPr>
          </a:p>
        </p:txBody>
      </p:sp>
      <p:sp>
        <p:nvSpPr>
          <p:cNvPr id="25" name="TextBox 24"/>
          <p:cNvSpPr txBox="1"/>
          <p:nvPr/>
        </p:nvSpPr>
        <p:spPr>
          <a:xfrm>
            <a:off x="3965807" y="6643682"/>
            <a:ext cx="1127232" cy="353943"/>
          </a:xfrm>
          <a:prstGeom prst="rect">
            <a:avLst/>
          </a:prstGeom>
          <a:noFill/>
        </p:spPr>
        <p:txBody>
          <a:bodyPr wrap="none" rtlCol="0" anchor="ctr" anchorCtr="0">
            <a:spAutoFit/>
          </a:bodyPr>
          <a:lstStyle/>
          <a:p>
            <a:pPr algn="ctr"/>
            <a:r>
              <a:rPr lang="en-US" sz="1700" b="1" dirty="0" smtClean="0">
                <a:solidFill>
                  <a:schemeClr val="tx2"/>
                </a:solidFill>
                <a:latin typeface="Montserrat Semi Bold" charset="0"/>
                <a:ea typeface="Montserrat Semi Bold" charset="0"/>
                <a:cs typeface="Montserrat Semi Bold" charset="0"/>
              </a:rPr>
              <a:t>Service 1</a:t>
            </a:r>
            <a:endParaRPr lang="en-US" sz="1700" b="1" dirty="0">
              <a:solidFill>
                <a:schemeClr val="tx2"/>
              </a:solidFill>
              <a:latin typeface="Montserrat Semi Bold" charset="0"/>
              <a:ea typeface="Montserrat Semi Bold" charset="0"/>
              <a:cs typeface="Montserrat Semi Bold" charset="0"/>
            </a:endParaRPr>
          </a:p>
        </p:txBody>
      </p:sp>
      <p:cxnSp>
        <p:nvCxnSpPr>
          <p:cNvPr id="26" name="Straight Connector 25"/>
          <p:cNvCxnSpPr/>
          <p:nvPr/>
        </p:nvCxnSpPr>
        <p:spPr>
          <a:xfrm flipV="1">
            <a:off x="3834039" y="7460426"/>
            <a:ext cx="1482240" cy="2026"/>
          </a:xfrm>
          <a:prstGeom prst="line">
            <a:avLst/>
          </a:prstGeom>
        </p:spPr>
        <p:style>
          <a:lnRef idx="1">
            <a:schemeClr val="accent1"/>
          </a:lnRef>
          <a:fillRef idx="0">
            <a:schemeClr val="accent1"/>
          </a:fillRef>
          <a:effectRef idx="0">
            <a:schemeClr val="accent1"/>
          </a:effectRef>
          <a:fontRef idx="minor">
            <a:schemeClr val="tx1"/>
          </a:fontRef>
        </p:style>
      </p:cxnSp>
      <p:sp>
        <p:nvSpPr>
          <p:cNvPr id="27" name="Subtitle 2"/>
          <p:cNvSpPr txBox="1">
            <a:spLocks/>
          </p:cNvSpPr>
          <p:nvPr/>
        </p:nvSpPr>
        <p:spPr>
          <a:xfrm>
            <a:off x="2061804" y="7749754"/>
            <a:ext cx="4935230" cy="252793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a:solidFill>
                  <a:schemeClr val="tx1"/>
                </a:solidFill>
                <a:latin typeface="Lato Light" charset="0"/>
                <a:ea typeface="Lato Light" charset="0"/>
                <a:cs typeface="Lato Light" charset="0"/>
              </a:rPr>
              <a:t>We’ve packed all the features you could want into one awesome &amp; stunning </a:t>
            </a:r>
            <a:r>
              <a:rPr lang="en-US" sz="2500" dirty="0" smtClean="0">
                <a:solidFill>
                  <a:schemeClr val="tx1"/>
                </a:solidFill>
                <a:latin typeface="Lato Light" charset="0"/>
                <a:ea typeface="Lato Light" charset="0"/>
                <a:cs typeface="Lato Light" charset="0"/>
              </a:rPr>
              <a:t>presentation with </a:t>
            </a:r>
            <a:r>
              <a:rPr lang="en-US" sz="2500" dirty="0">
                <a:solidFill>
                  <a:schemeClr val="tx1"/>
                </a:solidFill>
                <a:latin typeface="Lato Light" charset="0"/>
                <a:ea typeface="Lato Light" charset="0"/>
                <a:cs typeface="Lato Light" charset="0"/>
              </a:rPr>
              <a:t>drag &amp; drop </a:t>
            </a:r>
            <a:r>
              <a:rPr lang="en-US" sz="2500" dirty="0" smtClean="0">
                <a:solidFill>
                  <a:schemeClr val="tx1"/>
                </a:solidFill>
                <a:latin typeface="Lato Light" charset="0"/>
                <a:ea typeface="Lato Light" charset="0"/>
                <a:cs typeface="Lato Light" charset="0"/>
              </a:rPr>
              <a:t>image, unlimited </a:t>
            </a:r>
            <a:r>
              <a:rPr lang="en-US" sz="2500" dirty="0">
                <a:solidFill>
                  <a:schemeClr val="tx1"/>
                </a:solidFill>
                <a:latin typeface="Lato Light" charset="0"/>
                <a:ea typeface="Lato Light" charset="0"/>
                <a:cs typeface="Lato Light" charset="0"/>
              </a:rPr>
              <a:t>colors, and </a:t>
            </a:r>
            <a:r>
              <a:rPr lang="en-US" sz="2500" dirty="0" smtClean="0">
                <a:solidFill>
                  <a:schemeClr val="tx1"/>
                </a:solidFill>
                <a:latin typeface="Lato Light" charset="0"/>
                <a:ea typeface="Lato Light" charset="0"/>
                <a:cs typeface="Lato Light" charset="0"/>
              </a:rPr>
              <a:t>many more</a:t>
            </a:r>
            <a:r>
              <a:rPr lang="en-US" sz="2500" dirty="0">
                <a:solidFill>
                  <a:schemeClr val="tx1"/>
                </a:solidFill>
                <a:latin typeface="Lato Light" charset="0"/>
                <a:ea typeface="Lato Light" charset="0"/>
                <a:cs typeface="Lato Light" charset="0"/>
              </a:rPr>
              <a:t>.</a:t>
            </a:r>
          </a:p>
        </p:txBody>
      </p:sp>
      <p:sp>
        <p:nvSpPr>
          <p:cNvPr id="29" name="TextBox 28"/>
          <p:cNvSpPr txBox="1"/>
          <p:nvPr/>
        </p:nvSpPr>
        <p:spPr>
          <a:xfrm>
            <a:off x="3522901" y="6014004"/>
            <a:ext cx="1922321" cy="584775"/>
          </a:xfrm>
          <a:prstGeom prst="rect">
            <a:avLst/>
          </a:prstGeom>
          <a:noFill/>
        </p:spPr>
        <p:txBody>
          <a:bodyPr wrap="none" rtlCol="0" anchor="ctr" anchorCtr="0">
            <a:spAutoFit/>
          </a:bodyPr>
          <a:lstStyle/>
          <a:p>
            <a:pPr algn="ctr"/>
            <a:r>
              <a:rPr lang="en-US" sz="3200" b="1" dirty="0" smtClean="0">
                <a:solidFill>
                  <a:schemeClr val="tx2"/>
                </a:solidFill>
                <a:latin typeface="Montserrat Semi Bold" charset="0"/>
                <a:ea typeface="Montserrat Semi Bold" charset="0"/>
                <a:cs typeface="Montserrat Semi Bold" charset="0"/>
              </a:rPr>
              <a:t>Improve</a:t>
            </a:r>
            <a:endParaRPr lang="en-US" sz="3200" b="1" dirty="0">
              <a:solidFill>
                <a:schemeClr val="tx2"/>
              </a:solidFill>
              <a:latin typeface="Montserrat Semi Bold" charset="0"/>
              <a:ea typeface="Montserrat Semi Bold" charset="0"/>
              <a:cs typeface="Montserrat Semi Bold" charset="0"/>
            </a:endParaRPr>
          </a:p>
        </p:txBody>
      </p:sp>
      <p:grpSp>
        <p:nvGrpSpPr>
          <p:cNvPr id="31" name="Group 30"/>
          <p:cNvGrpSpPr/>
          <p:nvPr/>
        </p:nvGrpSpPr>
        <p:grpSpPr>
          <a:xfrm>
            <a:off x="4083710" y="4727867"/>
            <a:ext cx="891418" cy="534008"/>
            <a:chOff x="1775548" y="1990598"/>
            <a:chExt cx="621122" cy="372086"/>
          </a:xfrm>
        </p:grpSpPr>
        <p:sp>
          <p:nvSpPr>
            <p:cNvPr id="32" name="Freeform 226"/>
            <p:cNvSpPr>
              <a:spLocks noChangeArrowheads="1"/>
            </p:cNvSpPr>
            <p:nvPr/>
          </p:nvSpPr>
          <p:spPr bwMode="auto">
            <a:xfrm>
              <a:off x="1775548" y="1990598"/>
              <a:ext cx="621122" cy="372086"/>
            </a:xfrm>
            <a:custGeom>
              <a:avLst/>
              <a:gdLst>
                <a:gd name="T0" fmla="*/ 933 w 934"/>
                <a:gd name="T1" fmla="*/ 559 h 560"/>
                <a:gd name="T2" fmla="*/ 0 w 934"/>
                <a:gd name="T3" fmla="*/ 559 h 560"/>
                <a:gd name="T4" fmla="*/ 0 w 934"/>
                <a:gd name="T5" fmla="*/ 0 h 560"/>
                <a:gd name="T6" fmla="*/ 933 w 934"/>
                <a:gd name="T7" fmla="*/ 0 h 560"/>
                <a:gd name="T8" fmla="*/ 933 w 934"/>
                <a:gd name="T9" fmla="*/ 559 h 560"/>
              </a:gdLst>
              <a:ahLst/>
              <a:cxnLst>
                <a:cxn ang="0">
                  <a:pos x="T0" y="T1"/>
                </a:cxn>
                <a:cxn ang="0">
                  <a:pos x="T2" y="T3"/>
                </a:cxn>
                <a:cxn ang="0">
                  <a:pos x="T4" y="T5"/>
                </a:cxn>
                <a:cxn ang="0">
                  <a:pos x="T6" y="T7"/>
                </a:cxn>
                <a:cxn ang="0">
                  <a:pos x="T8" y="T9"/>
                </a:cxn>
              </a:cxnLst>
              <a:rect l="0" t="0" r="r" b="b"/>
              <a:pathLst>
                <a:path w="934" h="560">
                  <a:moveTo>
                    <a:pt x="933" y="559"/>
                  </a:moveTo>
                  <a:lnTo>
                    <a:pt x="0" y="559"/>
                  </a:lnTo>
                  <a:lnTo>
                    <a:pt x="0" y="0"/>
                  </a:lnTo>
                  <a:lnTo>
                    <a:pt x="933" y="0"/>
                  </a:lnTo>
                  <a:lnTo>
                    <a:pt x="933" y="559"/>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33" name="Freeform 227"/>
            <p:cNvSpPr>
              <a:spLocks noChangeArrowheads="1"/>
            </p:cNvSpPr>
            <p:nvPr/>
          </p:nvSpPr>
          <p:spPr bwMode="auto">
            <a:xfrm>
              <a:off x="1775548" y="1990598"/>
              <a:ext cx="621122" cy="199228"/>
            </a:xfrm>
            <a:custGeom>
              <a:avLst/>
              <a:gdLst>
                <a:gd name="T0" fmla="*/ 0 w 934"/>
                <a:gd name="T1" fmla="*/ 0 h 299"/>
                <a:gd name="T2" fmla="*/ 463 w 934"/>
                <a:gd name="T3" fmla="*/ 298 h 299"/>
                <a:gd name="T4" fmla="*/ 933 w 934"/>
                <a:gd name="T5" fmla="*/ 0 h 299"/>
              </a:gdLst>
              <a:ahLst/>
              <a:cxnLst>
                <a:cxn ang="0">
                  <a:pos x="T0" y="T1"/>
                </a:cxn>
                <a:cxn ang="0">
                  <a:pos x="T2" y="T3"/>
                </a:cxn>
                <a:cxn ang="0">
                  <a:pos x="T4" y="T5"/>
                </a:cxn>
              </a:cxnLst>
              <a:rect l="0" t="0" r="r" b="b"/>
              <a:pathLst>
                <a:path w="934" h="299">
                  <a:moveTo>
                    <a:pt x="0" y="0"/>
                  </a:moveTo>
                  <a:lnTo>
                    <a:pt x="463" y="298"/>
                  </a:lnTo>
                  <a:lnTo>
                    <a:pt x="933" y="0"/>
                  </a:lnTo>
                </a:path>
              </a:pathLst>
            </a:custGeom>
            <a:noFill/>
            <a:ln w="34290" cap="flat">
              <a:solidFill>
                <a:schemeClr val="tx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grpSp>
      <p:grpSp>
        <p:nvGrpSpPr>
          <p:cNvPr id="34" name="Group 33"/>
          <p:cNvGrpSpPr/>
          <p:nvPr/>
        </p:nvGrpSpPr>
        <p:grpSpPr>
          <a:xfrm>
            <a:off x="9211852" y="4713877"/>
            <a:ext cx="891420" cy="605492"/>
            <a:chOff x="4330350" y="12186372"/>
            <a:chExt cx="621122" cy="421894"/>
          </a:xfrm>
        </p:grpSpPr>
        <p:sp>
          <p:nvSpPr>
            <p:cNvPr id="35" name="Freeform 631"/>
            <p:cNvSpPr>
              <a:spLocks noChangeArrowheads="1"/>
            </p:cNvSpPr>
            <p:nvPr/>
          </p:nvSpPr>
          <p:spPr bwMode="auto">
            <a:xfrm>
              <a:off x="4330350" y="12186372"/>
              <a:ext cx="621122" cy="421894"/>
            </a:xfrm>
            <a:custGeom>
              <a:avLst/>
              <a:gdLst>
                <a:gd name="T0" fmla="*/ 934 w 935"/>
                <a:gd name="T1" fmla="*/ 0 h 635"/>
                <a:gd name="T2" fmla="*/ 0 w 935"/>
                <a:gd name="T3" fmla="*/ 0 h 635"/>
                <a:gd name="T4" fmla="*/ 0 w 935"/>
                <a:gd name="T5" fmla="*/ 634 h 635"/>
                <a:gd name="T6" fmla="*/ 934 w 935"/>
                <a:gd name="T7" fmla="*/ 634 h 635"/>
                <a:gd name="T8" fmla="*/ 934 w 935"/>
                <a:gd name="T9" fmla="*/ 0 h 635"/>
              </a:gdLst>
              <a:ahLst/>
              <a:cxnLst>
                <a:cxn ang="0">
                  <a:pos x="T0" y="T1"/>
                </a:cxn>
                <a:cxn ang="0">
                  <a:pos x="T2" y="T3"/>
                </a:cxn>
                <a:cxn ang="0">
                  <a:pos x="T4" y="T5"/>
                </a:cxn>
                <a:cxn ang="0">
                  <a:pos x="T6" y="T7"/>
                </a:cxn>
                <a:cxn ang="0">
                  <a:pos x="T8" y="T9"/>
                </a:cxn>
              </a:cxnLst>
              <a:rect l="0" t="0" r="r" b="b"/>
              <a:pathLst>
                <a:path w="935" h="635">
                  <a:moveTo>
                    <a:pt x="934" y="0"/>
                  </a:moveTo>
                  <a:lnTo>
                    <a:pt x="0" y="0"/>
                  </a:lnTo>
                  <a:lnTo>
                    <a:pt x="0" y="634"/>
                  </a:lnTo>
                  <a:lnTo>
                    <a:pt x="934" y="634"/>
                  </a:lnTo>
                  <a:lnTo>
                    <a:pt x="934" y="0"/>
                  </a:lnTo>
                </a:path>
              </a:pathLst>
            </a:custGeom>
            <a:noFill/>
            <a:ln w="34290" cap="flat">
              <a:solidFill>
                <a:schemeClr val="accent2"/>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36" name="Freeform 632"/>
            <p:cNvSpPr>
              <a:spLocks noChangeArrowheads="1"/>
            </p:cNvSpPr>
            <p:nvPr/>
          </p:nvSpPr>
          <p:spPr bwMode="auto">
            <a:xfrm>
              <a:off x="4330350" y="12347511"/>
              <a:ext cx="621122" cy="222666"/>
            </a:xfrm>
            <a:custGeom>
              <a:avLst/>
              <a:gdLst>
                <a:gd name="T0" fmla="*/ 0 w 935"/>
                <a:gd name="T1" fmla="*/ 306 h 337"/>
                <a:gd name="T2" fmla="*/ 344 w 935"/>
                <a:gd name="T3" fmla="*/ 0 h 337"/>
                <a:gd name="T4" fmla="*/ 523 w 935"/>
                <a:gd name="T5" fmla="*/ 179 h 337"/>
                <a:gd name="T6" fmla="*/ 613 w 935"/>
                <a:gd name="T7" fmla="*/ 59 h 337"/>
                <a:gd name="T8" fmla="*/ 934 w 935"/>
                <a:gd name="T9" fmla="*/ 336 h 337"/>
              </a:gdLst>
              <a:ahLst/>
              <a:cxnLst>
                <a:cxn ang="0">
                  <a:pos x="T0" y="T1"/>
                </a:cxn>
                <a:cxn ang="0">
                  <a:pos x="T2" y="T3"/>
                </a:cxn>
                <a:cxn ang="0">
                  <a:pos x="T4" y="T5"/>
                </a:cxn>
                <a:cxn ang="0">
                  <a:pos x="T6" y="T7"/>
                </a:cxn>
                <a:cxn ang="0">
                  <a:pos x="T8" y="T9"/>
                </a:cxn>
              </a:cxnLst>
              <a:rect l="0" t="0" r="r" b="b"/>
              <a:pathLst>
                <a:path w="935" h="337">
                  <a:moveTo>
                    <a:pt x="0" y="306"/>
                  </a:moveTo>
                  <a:lnTo>
                    <a:pt x="344" y="0"/>
                  </a:lnTo>
                  <a:lnTo>
                    <a:pt x="523" y="179"/>
                  </a:lnTo>
                  <a:lnTo>
                    <a:pt x="613" y="59"/>
                  </a:lnTo>
                  <a:lnTo>
                    <a:pt x="934" y="336"/>
                  </a:lnTo>
                </a:path>
              </a:pathLst>
            </a:custGeom>
            <a:noFill/>
            <a:ln w="34290" cap="flat">
              <a:solidFill>
                <a:schemeClr val="accent2"/>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37" name="Freeform 633"/>
            <p:cNvSpPr>
              <a:spLocks noChangeArrowheads="1"/>
            </p:cNvSpPr>
            <p:nvPr/>
          </p:nvSpPr>
          <p:spPr bwMode="auto">
            <a:xfrm>
              <a:off x="4775684" y="12247900"/>
              <a:ext cx="105473" cy="99613"/>
            </a:xfrm>
            <a:custGeom>
              <a:avLst/>
              <a:gdLst>
                <a:gd name="T0" fmla="*/ 157 w 158"/>
                <a:gd name="T1" fmla="*/ 75 h 151"/>
                <a:gd name="T2" fmla="*/ 157 w 158"/>
                <a:gd name="T3" fmla="*/ 75 h 151"/>
                <a:gd name="T4" fmla="*/ 75 w 158"/>
                <a:gd name="T5" fmla="*/ 150 h 151"/>
                <a:gd name="T6" fmla="*/ 0 w 158"/>
                <a:gd name="T7" fmla="*/ 75 h 151"/>
                <a:gd name="T8" fmla="*/ 75 w 158"/>
                <a:gd name="T9" fmla="*/ 0 h 151"/>
                <a:gd name="T10" fmla="*/ 157 w 158"/>
                <a:gd name="T11" fmla="*/ 75 h 151"/>
              </a:gdLst>
              <a:ahLst/>
              <a:cxnLst>
                <a:cxn ang="0">
                  <a:pos x="T0" y="T1"/>
                </a:cxn>
                <a:cxn ang="0">
                  <a:pos x="T2" y="T3"/>
                </a:cxn>
                <a:cxn ang="0">
                  <a:pos x="T4" y="T5"/>
                </a:cxn>
                <a:cxn ang="0">
                  <a:pos x="T6" y="T7"/>
                </a:cxn>
                <a:cxn ang="0">
                  <a:pos x="T8" y="T9"/>
                </a:cxn>
                <a:cxn ang="0">
                  <a:pos x="T10" y="T11"/>
                </a:cxn>
              </a:cxnLst>
              <a:rect l="0" t="0" r="r" b="b"/>
              <a:pathLst>
                <a:path w="158" h="151">
                  <a:moveTo>
                    <a:pt x="157" y="75"/>
                  </a:moveTo>
                  <a:lnTo>
                    <a:pt x="157" y="75"/>
                  </a:lnTo>
                  <a:cubicBezTo>
                    <a:pt x="157" y="120"/>
                    <a:pt x="120" y="150"/>
                    <a:pt x="75" y="150"/>
                  </a:cubicBezTo>
                  <a:cubicBezTo>
                    <a:pt x="38" y="150"/>
                    <a:pt x="0" y="120"/>
                    <a:pt x="0" y="75"/>
                  </a:cubicBezTo>
                  <a:cubicBezTo>
                    <a:pt x="0" y="38"/>
                    <a:pt x="38" y="0"/>
                    <a:pt x="75" y="0"/>
                  </a:cubicBezTo>
                  <a:cubicBezTo>
                    <a:pt x="120" y="0"/>
                    <a:pt x="157" y="38"/>
                    <a:pt x="157" y="75"/>
                  </a:cubicBezTo>
                </a:path>
              </a:pathLst>
            </a:custGeom>
            <a:noFill/>
            <a:ln w="34290" cap="flat">
              <a:solidFill>
                <a:schemeClr val="accent2"/>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grpSp>
      <p:grpSp>
        <p:nvGrpSpPr>
          <p:cNvPr id="38" name="Group 37"/>
          <p:cNvGrpSpPr/>
          <p:nvPr/>
        </p:nvGrpSpPr>
        <p:grpSpPr>
          <a:xfrm>
            <a:off x="14249434" y="4595951"/>
            <a:ext cx="891420" cy="765274"/>
            <a:chOff x="14458311" y="9576762"/>
            <a:chExt cx="621123" cy="533227"/>
          </a:xfrm>
        </p:grpSpPr>
        <p:sp>
          <p:nvSpPr>
            <p:cNvPr id="39" name="Freeform 144"/>
            <p:cNvSpPr>
              <a:spLocks noChangeArrowheads="1"/>
            </p:cNvSpPr>
            <p:nvPr/>
          </p:nvSpPr>
          <p:spPr bwMode="auto">
            <a:xfrm>
              <a:off x="14458311" y="9793568"/>
              <a:ext cx="125984" cy="205088"/>
            </a:xfrm>
            <a:custGeom>
              <a:avLst/>
              <a:gdLst>
                <a:gd name="T0" fmla="*/ 157 w 188"/>
                <a:gd name="T1" fmla="*/ 306 h 307"/>
                <a:gd name="T2" fmla="*/ 157 w 188"/>
                <a:gd name="T3" fmla="*/ 306 h 307"/>
                <a:gd name="T4" fmla="*/ 0 w 188"/>
                <a:gd name="T5" fmla="*/ 150 h 307"/>
                <a:gd name="T6" fmla="*/ 157 w 188"/>
                <a:gd name="T7" fmla="*/ 0 h 307"/>
                <a:gd name="T8" fmla="*/ 187 w 188"/>
                <a:gd name="T9" fmla="*/ 0 h 307"/>
                <a:gd name="T10" fmla="*/ 187 w 188"/>
                <a:gd name="T11" fmla="*/ 306 h 307"/>
                <a:gd name="T12" fmla="*/ 157 w 188"/>
                <a:gd name="T13" fmla="*/ 306 h 307"/>
              </a:gdLst>
              <a:ahLst/>
              <a:cxnLst>
                <a:cxn ang="0">
                  <a:pos x="T0" y="T1"/>
                </a:cxn>
                <a:cxn ang="0">
                  <a:pos x="T2" y="T3"/>
                </a:cxn>
                <a:cxn ang="0">
                  <a:pos x="T4" y="T5"/>
                </a:cxn>
                <a:cxn ang="0">
                  <a:pos x="T6" y="T7"/>
                </a:cxn>
                <a:cxn ang="0">
                  <a:pos x="T8" y="T9"/>
                </a:cxn>
                <a:cxn ang="0">
                  <a:pos x="T10" y="T11"/>
                </a:cxn>
                <a:cxn ang="0">
                  <a:pos x="T12" y="T13"/>
                </a:cxn>
              </a:cxnLst>
              <a:rect l="0" t="0" r="r" b="b"/>
              <a:pathLst>
                <a:path w="188" h="307">
                  <a:moveTo>
                    <a:pt x="157" y="306"/>
                  </a:moveTo>
                  <a:lnTo>
                    <a:pt x="157" y="306"/>
                  </a:lnTo>
                  <a:cubicBezTo>
                    <a:pt x="68" y="306"/>
                    <a:pt x="0" y="239"/>
                    <a:pt x="0" y="150"/>
                  </a:cubicBezTo>
                  <a:cubicBezTo>
                    <a:pt x="0" y="67"/>
                    <a:pt x="68" y="0"/>
                    <a:pt x="157" y="0"/>
                  </a:cubicBezTo>
                  <a:cubicBezTo>
                    <a:pt x="187" y="0"/>
                    <a:pt x="187" y="0"/>
                    <a:pt x="187" y="0"/>
                  </a:cubicBezTo>
                  <a:cubicBezTo>
                    <a:pt x="187" y="306"/>
                    <a:pt x="187" y="306"/>
                    <a:pt x="187" y="306"/>
                  </a:cubicBezTo>
                  <a:lnTo>
                    <a:pt x="157" y="306"/>
                  </a:lnTo>
                </a:path>
              </a:pathLst>
            </a:custGeom>
            <a:noFill/>
            <a:ln w="34290" cap="flat">
              <a:solidFill>
                <a:schemeClr val="accent3"/>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40" name="Freeform 145"/>
            <p:cNvSpPr>
              <a:spLocks noChangeArrowheads="1"/>
            </p:cNvSpPr>
            <p:nvPr/>
          </p:nvSpPr>
          <p:spPr bwMode="auto">
            <a:xfrm>
              <a:off x="14959312" y="9793568"/>
              <a:ext cx="120122" cy="205088"/>
            </a:xfrm>
            <a:custGeom>
              <a:avLst/>
              <a:gdLst>
                <a:gd name="T0" fmla="*/ 29 w 180"/>
                <a:gd name="T1" fmla="*/ 0 h 307"/>
                <a:gd name="T2" fmla="*/ 29 w 180"/>
                <a:gd name="T3" fmla="*/ 0 h 307"/>
                <a:gd name="T4" fmla="*/ 179 w 180"/>
                <a:gd name="T5" fmla="*/ 150 h 307"/>
                <a:gd name="T6" fmla="*/ 29 w 180"/>
                <a:gd name="T7" fmla="*/ 306 h 307"/>
                <a:gd name="T8" fmla="*/ 0 w 180"/>
                <a:gd name="T9" fmla="*/ 306 h 307"/>
                <a:gd name="T10" fmla="*/ 0 w 180"/>
                <a:gd name="T11" fmla="*/ 0 h 307"/>
                <a:gd name="T12" fmla="*/ 29 w 180"/>
                <a:gd name="T13" fmla="*/ 0 h 307"/>
              </a:gdLst>
              <a:ahLst/>
              <a:cxnLst>
                <a:cxn ang="0">
                  <a:pos x="T0" y="T1"/>
                </a:cxn>
                <a:cxn ang="0">
                  <a:pos x="T2" y="T3"/>
                </a:cxn>
                <a:cxn ang="0">
                  <a:pos x="T4" y="T5"/>
                </a:cxn>
                <a:cxn ang="0">
                  <a:pos x="T6" y="T7"/>
                </a:cxn>
                <a:cxn ang="0">
                  <a:pos x="T8" y="T9"/>
                </a:cxn>
                <a:cxn ang="0">
                  <a:pos x="T10" y="T11"/>
                </a:cxn>
                <a:cxn ang="0">
                  <a:pos x="T12" y="T13"/>
                </a:cxn>
              </a:cxnLst>
              <a:rect l="0" t="0" r="r" b="b"/>
              <a:pathLst>
                <a:path w="180" h="307">
                  <a:moveTo>
                    <a:pt x="29" y="0"/>
                  </a:moveTo>
                  <a:lnTo>
                    <a:pt x="29" y="0"/>
                  </a:lnTo>
                  <a:cubicBezTo>
                    <a:pt x="111" y="0"/>
                    <a:pt x="179" y="67"/>
                    <a:pt x="179" y="150"/>
                  </a:cubicBezTo>
                  <a:cubicBezTo>
                    <a:pt x="179" y="239"/>
                    <a:pt x="111" y="306"/>
                    <a:pt x="29" y="306"/>
                  </a:cubicBezTo>
                  <a:cubicBezTo>
                    <a:pt x="0" y="306"/>
                    <a:pt x="0" y="306"/>
                    <a:pt x="0" y="306"/>
                  </a:cubicBezTo>
                  <a:cubicBezTo>
                    <a:pt x="0" y="0"/>
                    <a:pt x="0" y="0"/>
                    <a:pt x="0" y="0"/>
                  </a:cubicBezTo>
                  <a:lnTo>
                    <a:pt x="29" y="0"/>
                  </a:lnTo>
                </a:path>
              </a:pathLst>
            </a:custGeom>
            <a:noFill/>
            <a:ln w="34290" cap="flat">
              <a:solidFill>
                <a:schemeClr val="accent3"/>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41" name="Freeform 146"/>
            <p:cNvSpPr>
              <a:spLocks noChangeArrowheads="1"/>
            </p:cNvSpPr>
            <p:nvPr/>
          </p:nvSpPr>
          <p:spPr bwMode="auto">
            <a:xfrm>
              <a:off x="14584295" y="9576762"/>
              <a:ext cx="377947" cy="249035"/>
            </a:xfrm>
            <a:custGeom>
              <a:avLst/>
              <a:gdLst>
                <a:gd name="T0" fmla="*/ 0 w 569"/>
                <a:gd name="T1" fmla="*/ 373 h 374"/>
                <a:gd name="T2" fmla="*/ 0 w 569"/>
                <a:gd name="T3" fmla="*/ 373 h 374"/>
                <a:gd name="T4" fmla="*/ 0 w 569"/>
                <a:gd name="T5" fmla="*/ 239 h 374"/>
                <a:gd name="T6" fmla="*/ 284 w 569"/>
                <a:gd name="T7" fmla="*/ 0 h 374"/>
                <a:gd name="T8" fmla="*/ 568 w 569"/>
                <a:gd name="T9" fmla="*/ 239 h 374"/>
                <a:gd name="T10" fmla="*/ 568 w 569"/>
                <a:gd name="T11" fmla="*/ 328 h 374"/>
              </a:gdLst>
              <a:ahLst/>
              <a:cxnLst>
                <a:cxn ang="0">
                  <a:pos x="T0" y="T1"/>
                </a:cxn>
                <a:cxn ang="0">
                  <a:pos x="T2" y="T3"/>
                </a:cxn>
                <a:cxn ang="0">
                  <a:pos x="T4" y="T5"/>
                </a:cxn>
                <a:cxn ang="0">
                  <a:pos x="T6" y="T7"/>
                </a:cxn>
                <a:cxn ang="0">
                  <a:pos x="T8" y="T9"/>
                </a:cxn>
                <a:cxn ang="0">
                  <a:pos x="T10" y="T11"/>
                </a:cxn>
              </a:cxnLst>
              <a:rect l="0" t="0" r="r" b="b"/>
              <a:pathLst>
                <a:path w="569" h="374">
                  <a:moveTo>
                    <a:pt x="0" y="373"/>
                  </a:moveTo>
                  <a:lnTo>
                    <a:pt x="0" y="373"/>
                  </a:lnTo>
                  <a:cubicBezTo>
                    <a:pt x="0" y="239"/>
                    <a:pt x="0" y="239"/>
                    <a:pt x="0" y="239"/>
                  </a:cubicBezTo>
                  <a:cubicBezTo>
                    <a:pt x="0" y="239"/>
                    <a:pt x="0" y="0"/>
                    <a:pt x="284" y="0"/>
                  </a:cubicBezTo>
                  <a:cubicBezTo>
                    <a:pt x="568" y="0"/>
                    <a:pt x="568" y="239"/>
                    <a:pt x="568" y="239"/>
                  </a:cubicBezTo>
                  <a:cubicBezTo>
                    <a:pt x="568" y="328"/>
                    <a:pt x="568" y="328"/>
                    <a:pt x="568" y="328"/>
                  </a:cubicBezTo>
                </a:path>
              </a:pathLst>
            </a:custGeom>
            <a:noFill/>
            <a:ln w="34290" cap="flat">
              <a:solidFill>
                <a:schemeClr val="accent3"/>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42" name="Freeform 147"/>
            <p:cNvSpPr>
              <a:spLocks noChangeArrowheads="1"/>
            </p:cNvSpPr>
            <p:nvPr/>
          </p:nvSpPr>
          <p:spPr bwMode="auto">
            <a:xfrm>
              <a:off x="14730786" y="9998656"/>
              <a:ext cx="228526" cy="111333"/>
            </a:xfrm>
            <a:custGeom>
              <a:avLst/>
              <a:gdLst>
                <a:gd name="T0" fmla="*/ 344 w 345"/>
                <a:gd name="T1" fmla="*/ 0 h 166"/>
                <a:gd name="T2" fmla="*/ 344 w 345"/>
                <a:gd name="T3" fmla="*/ 75 h 166"/>
                <a:gd name="T4" fmla="*/ 119 w 345"/>
                <a:gd name="T5" fmla="*/ 165 h 166"/>
                <a:gd name="T6" fmla="*/ 0 w 345"/>
                <a:gd name="T7" fmla="*/ 165 h 166"/>
                <a:gd name="T8" fmla="*/ 0 w 345"/>
                <a:gd name="T9" fmla="*/ 105 h 166"/>
                <a:gd name="T10" fmla="*/ 119 w 345"/>
                <a:gd name="T11" fmla="*/ 105 h 166"/>
                <a:gd name="T12" fmla="*/ 119 w 345"/>
                <a:gd name="T13" fmla="*/ 150 h 166"/>
              </a:gdLst>
              <a:ahLst/>
              <a:cxnLst>
                <a:cxn ang="0">
                  <a:pos x="T0" y="T1"/>
                </a:cxn>
                <a:cxn ang="0">
                  <a:pos x="T2" y="T3"/>
                </a:cxn>
                <a:cxn ang="0">
                  <a:pos x="T4" y="T5"/>
                </a:cxn>
                <a:cxn ang="0">
                  <a:pos x="T6" y="T7"/>
                </a:cxn>
                <a:cxn ang="0">
                  <a:pos x="T8" y="T9"/>
                </a:cxn>
                <a:cxn ang="0">
                  <a:pos x="T10" y="T11"/>
                </a:cxn>
                <a:cxn ang="0">
                  <a:pos x="T12" y="T13"/>
                </a:cxn>
              </a:cxnLst>
              <a:rect l="0" t="0" r="r" b="b"/>
              <a:pathLst>
                <a:path w="345" h="166">
                  <a:moveTo>
                    <a:pt x="344" y="0"/>
                  </a:moveTo>
                  <a:lnTo>
                    <a:pt x="344" y="75"/>
                  </a:lnTo>
                  <a:lnTo>
                    <a:pt x="119" y="165"/>
                  </a:lnTo>
                  <a:lnTo>
                    <a:pt x="0" y="165"/>
                  </a:lnTo>
                  <a:lnTo>
                    <a:pt x="0" y="105"/>
                  </a:lnTo>
                  <a:lnTo>
                    <a:pt x="119" y="105"/>
                  </a:lnTo>
                  <a:lnTo>
                    <a:pt x="119" y="150"/>
                  </a:lnTo>
                </a:path>
              </a:pathLst>
            </a:custGeom>
            <a:noFill/>
            <a:ln w="34290" cap="flat">
              <a:solidFill>
                <a:schemeClr val="accent3"/>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grpSp>
      <p:grpSp>
        <p:nvGrpSpPr>
          <p:cNvPr id="43" name="Group 42"/>
          <p:cNvGrpSpPr/>
          <p:nvPr/>
        </p:nvGrpSpPr>
        <p:grpSpPr>
          <a:xfrm>
            <a:off x="19486530" y="4510071"/>
            <a:ext cx="748454" cy="912442"/>
            <a:chOff x="15759151" y="8302288"/>
            <a:chExt cx="521508" cy="635771"/>
          </a:xfrm>
        </p:grpSpPr>
        <p:sp>
          <p:nvSpPr>
            <p:cNvPr id="44" name="Line 217"/>
            <p:cNvSpPr>
              <a:spLocks noChangeShapeType="1"/>
            </p:cNvSpPr>
            <p:nvPr/>
          </p:nvSpPr>
          <p:spPr bwMode="auto">
            <a:xfrm>
              <a:off x="15817747" y="8489798"/>
              <a:ext cx="2931" cy="445332"/>
            </a:xfrm>
            <a:prstGeom prst="line">
              <a:avLst/>
            </a:prstGeom>
            <a:noFill/>
            <a:ln w="34290" cap="flat">
              <a:solidFill>
                <a:schemeClr val="accent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45" name="Line 218"/>
            <p:cNvSpPr>
              <a:spLocks noChangeShapeType="1"/>
            </p:cNvSpPr>
            <p:nvPr/>
          </p:nvSpPr>
          <p:spPr bwMode="auto">
            <a:xfrm>
              <a:off x="16219134" y="8302290"/>
              <a:ext cx="2929" cy="445332"/>
            </a:xfrm>
            <a:prstGeom prst="line">
              <a:avLst/>
            </a:prstGeom>
            <a:noFill/>
            <a:ln w="34290" cap="flat">
              <a:solidFill>
                <a:schemeClr val="accent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46" name="Line 219"/>
            <p:cNvSpPr>
              <a:spLocks noChangeShapeType="1"/>
            </p:cNvSpPr>
            <p:nvPr/>
          </p:nvSpPr>
          <p:spPr bwMode="auto">
            <a:xfrm>
              <a:off x="16016975" y="8680235"/>
              <a:ext cx="2931" cy="257824"/>
            </a:xfrm>
            <a:prstGeom prst="line">
              <a:avLst/>
            </a:prstGeom>
            <a:noFill/>
            <a:ln w="34290" cap="flat">
              <a:solidFill>
                <a:schemeClr val="accent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47" name="Line 220"/>
            <p:cNvSpPr>
              <a:spLocks noChangeShapeType="1"/>
            </p:cNvSpPr>
            <p:nvPr/>
          </p:nvSpPr>
          <p:spPr bwMode="auto">
            <a:xfrm>
              <a:off x="16016975" y="8302290"/>
              <a:ext cx="2931" cy="257824"/>
            </a:xfrm>
            <a:prstGeom prst="line">
              <a:avLst/>
            </a:prstGeom>
            <a:noFill/>
            <a:ln w="34290" cap="flat">
              <a:solidFill>
                <a:schemeClr val="accent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48" name="Freeform 221"/>
            <p:cNvSpPr>
              <a:spLocks noChangeArrowheads="1"/>
            </p:cNvSpPr>
            <p:nvPr/>
          </p:nvSpPr>
          <p:spPr bwMode="auto">
            <a:xfrm>
              <a:off x="15759151" y="8372607"/>
              <a:ext cx="120124" cy="120122"/>
            </a:xfrm>
            <a:custGeom>
              <a:avLst/>
              <a:gdLst>
                <a:gd name="T0" fmla="*/ 179 w 180"/>
                <a:gd name="T1" fmla="*/ 90 h 180"/>
                <a:gd name="T2" fmla="*/ 179 w 180"/>
                <a:gd name="T3" fmla="*/ 90 h 180"/>
                <a:gd name="T4" fmla="*/ 89 w 180"/>
                <a:gd name="T5" fmla="*/ 179 h 180"/>
                <a:gd name="T6" fmla="*/ 0 w 180"/>
                <a:gd name="T7" fmla="*/ 90 h 180"/>
                <a:gd name="T8" fmla="*/ 89 w 180"/>
                <a:gd name="T9" fmla="*/ 0 h 180"/>
                <a:gd name="T10" fmla="*/ 179 w 180"/>
                <a:gd name="T11" fmla="*/ 90 h 180"/>
              </a:gdLst>
              <a:ahLst/>
              <a:cxnLst>
                <a:cxn ang="0">
                  <a:pos x="T0" y="T1"/>
                </a:cxn>
                <a:cxn ang="0">
                  <a:pos x="T2" y="T3"/>
                </a:cxn>
                <a:cxn ang="0">
                  <a:pos x="T4" y="T5"/>
                </a:cxn>
                <a:cxn ang="0">
                  <a:pos x="T6" y="T7"/>
                </a:cxn>
                <a:cxn ang="0">
                  <a:pos x="T8" y="T9"/>
                </a:cxn>
                <a:cxn ang="0">
                  <a:pos x="T10" y="T11"/>
                </a:cxn>
              </a:cxnLst>
              <a:rect l="0" t="0" r="r" b="b"/>
              <a:pathLst>
                <a:path w="180" h="180">
                  <a:moveTo>
                    <a:pt x="179" y="90"/>
                  </a:moveTo>
                  <a:lnTo>
                    <a:pt x="179" y="90"/>
                  </a:lnTo>
                  <a:cubicBezTo>
                    <a:pt x="179" y="134"/>
                    <a:pt x="142" y="179"/>
                    <a:pt x="89" y="179"/>
                  </a:cubicBezTo>
                  <a:cubicBezTo>
                    <a:pt x="37" y="179"/>
                    <a:pt x="0" y="134"/>
                    <a:pt x="0" y="90"/>
                  </a:cubicBezTo>
                  <a:cubicBezTo>
                    <a:pt x="0" y="37"/>
                    <a:pt x="37" y="0"/>
                    <a:pt x="89" y="0"/>
                  </a:cubicBezTo>
                  <a:cubicBezTo>
                    <a:pt x="142" y="0"/>
                    <a:pt x="179" y="37"/>
                    <a:pt x="179" y="90"/>
                  </a:cubicBezTo>
                </a:path>
              </a:pathLst>
            </a:custGeom>
            <a:noFill/>
            <a:ln w="34290" cap="flat">
              <a:solidFill>
                <a:schemeClr val="accent4"/>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49" name="Freeform 222"/>
            <p:cNvSpPr>
              <a:spLocks noChangeArrowheads="1"/>
            </p:cNvSpPr>
            <p:nvPr/>
          </p:nvSpPr>
          <p:spPr bwMode="auto">
            <a:xfrm>
              <a:off x="16154677" y="8747622"/>
              <a:ext cx="125982" cy="120122"/>
            </a:xfrm>
            <a:custGeom>
              <a:avLst/>
              <a:gdLst>
                <a:gd name="T0" fmla="*/ 187 w 188"/>
                <a:gd name="T1" fmla="*/ 89 h 180"/>
                <a:gd name="T2" fmla="*/ 187 w 188"/>
                <a:gd name="T3" fmla="*/ 89 h 180"/>
                <a:gd name="T4" fmla="*/ 97 w 188"/>
                <a:gd name="T5" fmla="*/ 179 h 180"/>
                <a:gd name="T6" fmla="*/ 0 w 188"/>
                <a:gd name="T7" fmla="*/ 89 h 180"/>
                <a:gd name="T8" fmla="*/ 97 w 188"/>
                <a:gd name="T9" fmla="*/ 0 h 180"/>
                <a:gd name="T10" fmla="*/ 187 w 188"/>
                <a:gd name="T11" fmla="*/ 89 h 180"/>
              </a:gdLst>
              <a:ahLst/>
              <a:cxnLst>
                <a:cxn ang="0">
                  <a:pos x="T0" y="T1"/>
                </a:cxn>
                <a:cxn ang="0">
                  <a:pos x="T2" y="T3"/>
                </a:cxn>
                <a:cxn ang="0">
                  <a:pos x="T4" y="T5"/>
                </a:cxn>
                <a:cxn ang="0">
                  <a:pos x="T6" y="T7"/>
                </a:cxn>
                <a:cxn ang="0">
                  <a:pos x="T8" y="T9"/>
                </a:cxn>
                <a:cxn ang="0">
                  <a:pos x="T10" y="T11"/>
                </a:cxn>
              </a:cxnLst>
              <a:rect l="0" t="0" r="r" b="b"/>
              <a:pathLst>
                <a:path w="188" h="180">
                  <a:moveTo>
                    <a:pt x="187" y="89"/>
                  </a:moveTo>
                  <a:lnTo>
                    <a:pt x="187" y="89"/>
                  </a:lnTo>
                  <a:cubicBezTo>
                    <a:pt x="187" y="141"/>
                    <a:pt x="142" y="179"/>
                    <a:pt x="97" y="179"/>
                  </a:cubicBezTo>
                  <a:cubicBezTo>
                    <a:pt x="45" y="179"/>
                    <a:pt x="0" y="141"/>
                    <a:pt x="0" y="89"/>
                  </a:cubicBezTo>
                  <a:cubicBezTo>
                    <a:pt x="0" y="37"/>
                    <a:pt x="45" y="0"/>
                    <a:pt x="97" y="0"/>
                  </a:cubicBezTo>
                  <a:cubicBezTo>
                    <a:pt x="142" y="0"/>
                    <a:pt x="187" y="37"/>
                    <a:pt x="187" y="89"/>
                  </a:cubicBezTo>
                </a:path>
              </a:pathLst>
            </a:custGeom>
            <a:noFill/>
            <a:ln w="34290" cap="flat">
              <a:solidFill>
                <a:schemeClr val="accent4"/>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0" name="Freeform 223"/>
            <p:cNvSpPr>
              <a:spLocks noChangeArrowheads="1"/>
            </p:cNvSpPr>
            <p:nvPr/>
          </p:nvSpPr>
          <p:spPr bwMode="auto">
            <a:xfrm>
              <a:off x="15955451" y="8560114"/>
              <a:ext cx="120122" cy="120122"/>
            </a:xfrm>
            <a:custGeom>
              <a:avLst/>
              <a:gdLst>
                <a:gd name="T0" fmla="*/ 180 w 181"/>
                <a:gd name="T1" fmla="*/ 89 h 180"/>
                <a:gd name="T2" fmla="*/ 180 w 181"/>
                <a:gd name="T3" fmla="*/ 89 h 180"/>
                <a:gd name="T4" fmla="*/ 90 w 181"/>
                <a:gd name="T5" fmla="*/ 179 h 180"/>
                <a:gd name="T6" fmla="*/ 0 w 181"/>
                <a:gd name="T7" fmla="*/ 89 h 180"/>
                <a:gd name="T8" fmla="*/ 90 w 181"/>
                <a:gd name="T9" fmla="*/ 0 h 180"/>
                <a:gd name="T10" fmla="*/ 180 w 181"/>
                <a:gd name="T11" fmla="*/ 89 h 180"/>
              </a:gdLst>
              <a:ahLst/>
              <a:cxnLst>
                <a:cxn ang="0">
                  <a:pos x="T0" y="T1"/>
                </a:cxn>
                <a:cxn ang="0">
                  <a:pos x="T2" y="T3"/>
                </a:cxn>
                <a:cxn ang="0">
                  <a:pos x="T4" y="T5"/>
                </a:cxn>
                <a:cxn ang="0">
                  <a:pos x="T6" y="T7"/>
                </a:cxn>
                <a:cxn ang="0">
                  <a:pos x="T8" y="T9"/>
                </a:cxn>
                <a:cxn ang="0">
                  <a:pos x="T10" y="T11"/>
                </a:cxn>
              </a:cxnLst>
              <a:rect l="0" t="0" r="r" b="b"/>
              <a:pathLst>
                <a:path w="181" h="180">
                  <a:moveTo>
                    <a:pt x="180" y="89"/>
                  </a:moveTo>
                  <a:lnTo>
                    <a:pt x="180" y="89"/>
                  </a:lnTo>
                  <a:cubicBezTo>
                    <a:pt x="180" y="142"/>
                    <a:pt x="142" y="179"/>
                    <a:pt x="90" y="179"/>
                  </a:cubicBezTo>
                  <a:cubicBezTo>
                    <a:pt x="45" y="179"/>
                    <a:pt x="0" y="142"/>
                    <a:pt x="0" y="89"/>
                  </a:cubicBezTo>
                  <a:cubicBezTo>
                    <a:pt x="0" y="37"/>
                    <a:pt x="45" y="0"/>
                    <a:pt x="90" y="0"/>
                  </a:cubicBezTo>
                  <a:cubicBezTo>
                    <a:pt x="142" y="0"/>
                    <a:pt x="180" y="37"/>
                    <a:pt x="180" y="89"/>
                  </a:cubicBezTo>
                </a:path>
              </a:pathLst>
            </a:custGeom>
            <a:noFill/>
            <a:ln w="34290" cap="flat">
              <a:solidFill>
                <a:schemeClr val="accent4"/>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1" name="Line 224"/>
            <p:cNvSpPr>
              <a:spLocks noChangeShapeType="1"/>
            </p:cNvSpPr>
            <p:nvPr/>
          </p:nvSpPr>
          <p:spPr bwMode="auto">
            <a:xfrm>
              <a:off x="15817747" y="8302288"/>
              <a:ext cx="2931" cy="70317"/>
            </a:xfrm>
            <a:prstGeom prst="line">
              <a:avLst/>
            </a:prstGeom>
            <a:noFill/>
            <a:ln w="34290" cap="flat">
              <a:solidFill>
                <a:schemeClr val="accent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 name="Line 225"/>
            <p:cNvSpPr>
              <a:spLocks noChangeShapeType="1"/>
            </p:cNvSpPr>
            <p:nvPr/>
          </p:nvSpPr>
          <p:spPr bwMode="auto">
            <a:xfrm>
              <a:off x="16219134" y="8867742"/>
              <a:ext cx="2929" cy="70317"/>
            </a:xfrm>
            <a:prstGeom prst="line">
              <a:avLst/>
            </a:prstGeom>
            <a:noFill/>
            <a:ln w="34290" cap="flat">
              <a:solidFill>
                <a:schemeClr val="accent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grpSp>
      <p:sp>
        <p:nvSpPr>
          <p:cNvPr id="53" name="Oval 52"/>
          <p:cNvSpPr>
            <a:spLocks noChangeAspect="1"/>
          </p:cNvSpPr>
          <p:nvPr/>
        </p:nvSpPr>
        <p:spPr>
          <a:xfrm>
            <a:off x="8903760" y="4199161"/>
            <a:ext cx="1554480" cy="1554480"/>
          </a:xfrm>
          <a:prstGeom prst="ellipse">
            <a:avLst/>
          </a:prstGeom>
          <a:noFill/>
          <a:ln w="3429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Light" charset="0"/>
            </a:endParaRPr>
          </a:p>
        </p:txBody>
      </p:sp>
      <p:sp>
        <p:nvSpPr>
          <p:cNvPr id="54" name="Oval 53"/>
          <p:cNvSpPr>
            <a:spLocks noChangeAspect="1"/>
          </p:cNvSpPr>
          <p:nvPr/>
        </p:nvSpPr>
        <p:spPr>
          <a:xfrm>
            <a:off x="13923530" y="4199161"/>
            <a:ext cx="1554480" cy="1554480"/>
          </a:xfrm>
          <a:prstGeom prst="ellipse">
            <a:avLst/>
          </a:prstGeom>
          <a:noFill/>
          <a:ln w="3429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Light" charset="0"/>
            </a:endParaRPr>
          </a:p>
        </p:txBody>
      </p:sp>
      <p:sp>
        <p:nvSpPr>
          <p:cNvPr id="55" name="Oval 54"/>
          <p:cNvSpPr>
            <a:spLocks noChangeAspect="1"/>
          </p:cNvSpPr>
          <p:nvPr/>
        </p:nvSpPr>
        <p:spPr>
          <a:xfrm>
            <a:off x="19077212" y="4199161"/>
            <a:ext cx="1554480" cy="1554480"/>
          </a:xfrm>
          <a:prstGeom prst="ellipse">
            <a:avLst/>
          </a:prstGeom>
          <a:noFill/>
          <a:ln w="3429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Light" charset="0"/>
            </a:endParaRPr>
          </a:p>
        </p:txBody>
      </p:sp>
      <p:sp>
        <p:nvSpPr>
          <p:cNvPr id="56" name="Oval 55"/>
          <p:cNvSpPr>
            <a:spLocks noChangeAspect="1"/>
          </p:cNvSpPr>
          <p:nvPr/>
        </p:nvSpPr>
        <p:spPr>
          <a:xfrm>
            <a:off x="3756091" y="4199161"/>
            <a:ext cx="1554480" cy="1554480"/>
          </a:xfrm>
          <a:prstGeom prst="ellipse">
            <a:avLst/>
          </a:prstGeom>
          <a:noFill/>
          <a:ln w="3429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Light" charset="0"/>
            </a:endParaRPr>
          </a:p>
        </p:txBody>
      </p:sp>
      <p:sp>
        <p:nvSpPr>
          <p:cNvPr id="57" name="Rectangle 56"/>
          <p:cNvSpPr>
            <a:spLocks/>
          </p:cNvSpPr>
          <p:nvPr/>
        </p:nvSpPr>
        <p:spPr bwMode="auto">
          <a:xfrm>
            <a:off x="1965942" y="884637"/>
            <a:ext cx="5873403" cy="11079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7200" b="1" dirty="0" smtClean="0">
                <a:solidFill>
                  <a:schemeClr val="tx2"/>
                </a:solidFill>
                <a:latin typeface="Montserrat" charset="0"/>
                <a:ea typeface="Montserrat" charset="0"/>
                <a:cs typeface="Montserrat" charset="0"/>
                <a:sym typeface="Bebas Neue" charset="0"/>
              </a:rPr>
              <a:t>Our Services</a:t>
            </a:r>
            <a:endParaRPr lang="en-US" sz="7200" b="1" dirty="0">
              <a:solidFill>
                <a:schemeClr val="tx2"/>
              </a:solidFill>
              <a:latin typeface="Montserrat" charset="0"/>
              <a:ea typeface="Montserrat" charset="0"/>
              <a:cs typeface="Montserrat" charset="0"/>
              <a:sym typeface="Bebas Neue" charset="0"/>
            </a:endParaRPr>
          </a:p>
        </p:txBody>
      </p:sp>
      <p:cxnSp>
        <p:nvCxnSpPr>
          <p:cNvPr id="58" name="Straight Connector 57"/>
          <p:cNvCxnSpPr/>
          <p:nvPr/>
        </p:nvCxnSpPr>
        <p:spPr>
          <a:xfrm flipV="1">
            <a:off x="2032571" y="2328871"/>
            <a:ext cx="741120" cy="424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32621729"/>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Rectangle 56"/>
          <p:cNvSpPr>
            <a:spLocks/>
          </p:cNvSpPr>
          <p:nvPr/>
        </p:nvSpPr>
        <p:spPr bwMode="auto">
          <a:xfrm>
            <a:off x="13597699" y="1804865"/>
            <a:ext cx="7255191" cy="34624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13500"/>
              </a:lnSpc>
            </a:pPr>
            <a:r>
              <a:rPr lang="en-US" sz="10700" b="1" spc="500" dirty="0" smtClean="0">
                <a:solidFill>
                  <a:schemeClr val="tx2"/>
                </a:solidFill>
                <a:latin typeface="Montserrat Semi Bold" charset="0"/>
                <a:ea typeface="Montserrat Semi Bold" charset="0"/>
                <a:cs typeface="Montserrat Semi Bold" charset="0"/>
                <a:sym typeface="Bebas Neue" charset="0"/>
              </a:rPr>
              <a:t>THE BEST</a:t>
            </a:r>
          </a:p>
          <a:p>
            <a:pPr defTabSz="4572000">
              <a:lnSpc>
                <a:spcPts val="13500"/>
              </a:lnSpc>
            </a:pPr>
            <a:r>
              <a:rPr lang="en-US" sz="10700" b="1" spc="500" dirty="0" smtClean="0">
                <a:solidFill>
                  <a:schemeClr val="tx2"/>
                </a:solidFill>
                <a:latin typeface="Montserrat Semi Bold" charset="0"/>
                <a:ea typeface="Montserrat Semi Bold" charset="0"/>
                <a:cs typeface="Montserrat Semi Bold" charset="0"/>
                <a:sym typeface="Bebas Neue" charset="0"/>
              </a:rPr>
              <a:t>SLIDES</a:t>
            </a:r>
          </a:p>
        </p:txBody>
      </p:sp>
      <p:sp>
        <p:nvSpPr>
          <p:cNvPr id="58" name="Subtitle 2"/>
          <p:cNvSpPr txBox="1">
            <a:spLocks/>
          </p:cNvSpPr>
          <p:nvPr/>
        </p:nvSpPr>
        <p:spPr>
          <a:xfrm>
            <a:off x="13512638" y="6790541"/>
            <a:ext cx="9010581" cy="2989603"/>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3640"/>
              </a:lnSpc>
            </a:pPr>
            <a:r>
              <a:rPr lang="en-US" sz="2500" dirty="0" smtClean="0">
                <a:solidFill>
                  <a:schemeClr val="tx1"/>
                </a:solidFill>
                <a:latin typeface="Lato Light" charset="0"/>
                <a:ea typeface="Lato Light" charset="0"/>
                <a:cs typeface="Lato Light" charset="0"/>
              </a:rPr>
              <a:t>Frequently, your initial font choice is taken out of your hands; companies often specify a typeface, or even a set of fonts, as part of their brand guides </a:t>
            </a:r>
            <a:r>
              <a:rPr lang="en-US" sz="2500" dirty="0">
                <a:solidFill>
                  <a:schemeClr val="tx1"/>
                </a:solidFill>
                <a:latin typeface="Lato Light" charset="0"/>
                <a:ea typeface="Lato Light" charset="0"/>
                <a:cs typeface="Lato Light" charset="0"/>
              </a:rPr>
              <a:t>However, if you find yourself with an entirely blank page, with unlimited options, the natural place to start is the largest proportion of text, and that is probably your body copy</a:t>
            </a:r>
            <a:r>
              <a:rPr lang="en-US" sz="2500" dirty="0" smtClean="0">
                <a:solidFill>
                  <a:schemeClr val="tx1"/>
                </a:solidFill>
                <a:latin typeface="Lato Light" charset="0"/>
                <a:ea typeface="Lato Light" charset="0"/>
                <a:cs typeface="Lato Light" charset="0"/>
              </a:rPr>
              <a:t>.</a:t>
            </a:r>
            <a:endParaRPr lang="en-US" sz="2500" dirty="0">
              <a:solidFill>
                <a:schemeClr val="tx1"/>
              </a:solidFill>
              <a:latin typeface="Lato Light" charset="0"/>
              <a:ea typeface="Lato Light" charset="0"/>
              <a:cs typeface="Lato Light" charset="0"/>
            </a:endParaRPr>
          </a:p>
        </p:txBody>
      </p:sp>
      <p:cxnSp>
        <p:nvCxnSpPr>
          <p:cNvPr id="59" name="Straight Connector 58"/>
          <p:cNvCxnSpPr/>
          <p:nvPr/>
        </p:nvCxnSpPr>
        <p:spPr>
          <a:xfrm flipV="1">
            <a:off x="13769554" y="6097574"/>
            <a:ext cx="1482240" cy="2026"/>
          </a:xfrm>
          <a:prstGeom prst="line">
            <a:avLst/>
          </a:prstGeom>
        </p:spPr>
        <p:style>
          <a:lnRef idx="1">
            <a:schemeClr val="accent1"/>
          </a:lnRef>
          <a:fillRef idx="0">
            <a:schemeClr val="accent1"/>
          </a:fillRef>
          <a:effectRef idx="0">
            <a:schemeClr val="accent1"/>
          </a:effectRef>
          <a:fontRef idx="minor">
            <a:schemeClr val="tx1"/>
          </a:fontRef>
        </p:style>
      </p:cxnSp>
      <p:sp>
        <p:nvSpPr>
          <p:cNvPr id="101" name="Rectangle 100"/>
          <p:cNvSpPr/>
          <p:nvPr/>
        </p:nvSpPr>
        <p:spPr>
          <a:xfrm>
            <a:off x="13731488" y="10610368"/>
            <a:ext cx="2690406" cy="563494"/>
          </a:xfrm>
          <a:prstGeom prst="rect">
            <a:avLst/>
          </a:prstGeom>
          <a:no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TextBox 101"/>
          <p:cNvSpPr txBox="1"/>
          <p:nvPr/>
        </p:nvSpPr>
        <p:spPr>
          <a:xfrm>
            <a:off x="13832082" y="10695737"/>
            <a:ext cx="2400017" cy="369332"/>
          </a:xfrm>
          <a:prstGeom prst="rect">
            <a:avLst/>
          </a:prstGeom>
          <a:noFill/>
        </p:spPr>
        <p:txBody>
          <a:bodyPr wrap="none" rtlCol="0" anchor="ctr" anchorCtr="0">
            <a:spAutoFit/>
          </a:bodyPr>
          <a:lstStyle/>
          <a:p>
            <a:pPr algn="ctr"/>
            <a:r>
              <a:rPr lang="en-US" sz="1800" b="1" dirty="0" smtClean="0">
                <a:solidFill>
                  <a:schemeClr val="tx2"/>
                </a:solidFill>
                <a:latin typeface="Montserrat Semi Bold" charset="0"/>
                <a:ea typeface="Montserrat Semi Bold" charset="0"/>
                <a:cs typeface="Montserrat Semi Bold" charset="0"/>
              </a:rPr>
              <a:t>help@domain.com</a:t>
            </a:r>
            <a:endParaRPr lang="en-US" sz="1800" b="1" dirty="0">
              <a:solidFill>
                <a:schemeClr val="tx2"/>
              </a:solidFill>
              <a:latin typeface="Montserrat Semi Bold" charset="0"/>
              <a:ea typeface="Montserrat Semi Bold" charset="0"/>
              <a:cs typeface="Montserrat Semi Bold" charset="0"/>
            </a:endParaRPr>
          </a:p>
        </p:txBody>
      </p:sp>
      <p:sp>
        <p:nvSpPr>
          <p:cNvPr id="103" name="Rectangle 102"/>
          <p:cNvSpPr/>
          <p:nvPr/>
        </p:nvSpPr>
        <p:spPr>
          <a:xfrm>
            <a:off x="16954329" y="10610368"/>
            <a:ext cx="2690406" cy="563494"/>
          </a:xfrm>
          <a:prstGeom prst="rect">
            <a:avLst/>
          </a:prstGeom>
          <a:noFill/>
          <a:ln w="381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TextBox 103"/>
          <p:cNvSpPr txBox="1"/>
          <p:nvPr/>
        </p:nvSpPr>
        <p:spPr>
          <a:xfrm>
            <a:off x="17309798" y="10695737"/>
            <a:ext cx="1890262" cy="369332"/>
          </a:xfrm>
          <a:prstGeom prst="rect">
            <a:avLst/>
          </a:prstGeom>
          <a:noFill/>
        </p:spPr>
        <p:txBody>
          <a:bodyPr wrap="none" rtlCol="0" anchor="ctr" anchorCtr="0">
            <a:spAutoFit/>
          </a:bodyPr>
          <a:lstStyle/>
          <a:p>
            <a:pPr algn="ctr"/>
            <a:r>
              <a:rPr lang="en-US" sz="1800" b="1" dirty="0" smtClean="0">
                <a:solidFill>
                  <a:schemeClr val="tx2"/>
                </a:solidFill>
                <a:latin typeface="Montserrat Semi Bold" charset="0"/>
                <a:ea typeface="Montserrat Semi Bold" charset="0"/>
                <a:cs typeface="Montserrat Semi Bold" charset="0"/>
              </a:rPr>
              <a:t>+001 123 - 4567</a:t>
            </a:r>
            <a:endParaRPr lang="en-US" sz="1800" b="1" dirty="0">
              <a:solidFill>
                <a:schemeClr val="tx2"/>
              </a:solidFill>
              <a:latin typeface="Montserrat Semi Bold" charset="0"/>
              <a:ea typeface="Montserrat Semi Bold" charset="0"/>
              <a:cs typeface="Montserrat Semi Bold" charset="0"/>
            </a:endParaRP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1489001354"/>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 name="Subtitle 2"/>
          <p:cNvSpPr txBox="1">
            <a:spLocks/>
          </p:cNvSpPr>
          <p:nvPr/>
        </p:nvSpPr>
        <p:spPr>
          <a:xfrm>
            <a:off x="12366977" y="10432347"/>
            <a:ext cx="4935230" cy="160460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a:solidFill>
                  <a:schemeClr val="tx1"/>
                </a:solidFill>
                <a:latin typeface="Lato Light" charset="0"/>
                <a:ea typeface="Lato Light" charset="0"/>
                <a:cs typeface="Lato Light" charset="0"/>
              </a:rPr>
              <a:t>We’ve packed all the features you could want into one awesome &amp; stunning </a:t>
            </a:r>
            <a:r>
              <a:rPr lang="en-US" sz="2500" dirty="0" smtClean="0">
                <a:solidFill>
                  <a:schemeClr val="tx1"/>
                </a:solidFill>
                <a:latin typeface="Lato Light" charset="0"/>
                <a:ea typeface="Lato Light" charset="0"/>
                <a:cs typeface="Lato Light" charset="0"/>
              </a:rPr>
              <a:t>presentation</a:t>
            </a:r>
            <a:endParaRPr lang="en-US" sz="2500" dirty="0">
              <a:solidFill>
                <a:schemeClr val="tx1"/>
              </a:solidFill>
              <a:latin typeface="Lato Light" charset="0"/>
              <a:ea typeface="Lato Light" charset="0"/>
              <a:cs typeface="Lato Light" charset="0"/>
            </a:endParaRPr>
          </a:p>
        </p:txBody>
      </p:sp>
      <p:sp>
        <p:nvSpPr>
          <p:cNvPr id="102" name="TextBox 101"/>
          <p:cNvSpPr txBox="1"/>
          <p:nvPr/>
        </p:nvSpPr>
        <p:spPr>
          <a:xfrm>
            <a:off x="13828074" y="9830118"/>
            <a:ext cx="1922321" cy="584775"/>
          </a:xfrm>
          <a:prstGeom prst="rect">
            <a:avLst/>
          </a:prstGeom>
          <a:noFill/>
        </p:spPr>
        <p:txBody>
          <a:bodyPr wrap="none" rtlCol="0" anchor="ctr" anchorCtr="0">
            <a:spAutoFit/>
          </a:bodyPr>
          <a:lstStyle/>
          <a:p>
            <a:pPr algn="ctr"/>
            <a:r>
              <a:rPr lang="en-US" sz="3200" b="1" dirty="0" smtClean="0">
                <a:solidFill>
                  <a:schemeClr val="tx2"/>
                </a:solidFill>
                <a:latin typeface="Montserrat Semi Bold" charset="0"/>
                <a:ea typeface="Montserrat Semi Bold" charset="0"/>
                <a:cs typeface="Montserrat Semi Bold" charset="0"/>
              </a:rPr>
              <a:t>Improve</a:t>
            </a:r>
            <a:endParaRPr lang="en-US" sz="3200" b="1" dirty="0">
              <a:solidFill>
                <a:schemeClr val="tx2"/>
              </a:solidFill>
              <a:latin typeface="Montserrat Semi Bold" charset="0"/>
              <a:ea typeface="Montserrat Semi Bold" charset="0"/>
              <a:cs typeface="Montserrat Semi Bold" charset="0"/>
            </a:endParaRPr>
          </a:p>
        </p:txBody>
      </p:sp>
      <p:sp>
        <p:nvSpPr>
          <p:cNvPr id="106" name="Oval 105"/>
          <p:cNvSpPr>
            <a:spLocks noChangeAspect="1"/>
          </p:cNvSpPr>
          <p:nvPr/>
        </p:nvSpPr>
        <p:spPr>
          <a:xfrm>
            <a:off x="14061264" y="8015275"/>
            <a:ext cx="1554480" cy="1554480"/>
          </a:xfrm>
          <a:prstGeom prst="ellipse">
            <a:avLst/>
          </a:prstGeom>
          <a:noFill/>
          <a:ln w="3429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Light" charset="0"/>
            </a:endParaRPr>
          </a:p>
        </p:txBody>
      </p:sp>
      <p:sp>
        <p:nvSpPr>
          <p:cNvPr id="112" name="Oval 111"/>
          <p:cNvSpPr>
            <a:spLocks noChangeAspect="1"/>
          </p:cNvSpPr>
          <p:nvPr/>
        </p:nvSpPr>
        <p:spPr>
          <a:xfrm>
            <a:off x="8926617" y="8015275"/>
            <a:ext cx="1554480" cy="1554480"/>
          </a:xfrm>
          <a:prstGeom prst="ellipse">
            <a:avLst/>
          </a:prstGeom>
          <a:noFill/>
          <a:ln w="34290">
            <a:solidFill>
              <a:schemeClr val="accent6"/>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Light" charset="0"/>
            </a:endParaRPr>
          </a:p>
        </p:txBody>
      </p:sp>
      <p:sp>
        <p:nvSpPr>
          <p:cNvPr id="114" name="TextBox 113"/>
          <p:cNvSpPr txBox="1"/>
          <p:nvPr/>
        </p:nvSpPr>
        <p:spPr>
          <a:xfrm>
            <a:off x="3523147" y="9830118"/>
            <a:ext cx="1922321" cy="584775"/>
          </a:xfrm>
          <a:prstGeom prst="rect">
            <a:avLst/>
          </a:prstGeom>
          <a:noFill/>
        </p:spPr>
        <p:txBody>
          <a:bodyPr wrap="none" rtlCol="0" anchor="ctr" anchorCtr="0">
            <a:spAutoFit/>
          </a:bodyPr>
          <a:lstStyle/>
          <a:p>
            <a:pPr algn="ctr"/>
            <a:r>
              <a:rPr lang="en-US" sz="3200" b="1" dirty="0" smtClean="0">
                <a:solidFill>
                  <a:schemeClr val="tx2"/>
                </a:solidFill>
                <a:latin typeface="Montserrat Semi Bold" charset="0"/>
                <a:ea typeface="Montserrat Semi Bold" charset="0"/>
                <a:cs typeface="Montserrat Semi Bold" charset="0"/>
              </a:rPr>
              <a:t>Improve</a:t>
            </a:r>
            <a:endParaRPr lang="en-US" sz="3200" b="1" dirty="0">
              <a:solidFill>
                <a:schemeClr val="tx2"/>
              </a:solidFill>
              <a:latin typeface="Montserrat Semi Bold" charset="0"/>
              <a:ea typeface="Montserrat Semi Bold" charset="0"/>
              <a:cs typeface="Montserrat Semi Bold" charset="0"/>
            </a:endParaRPr>
          </a:p>
        </p:txBody>
      </p:sp>
      <p:sp>
        <p:nvSpPr>
          <p:cNvPr id="118" name="Oval 117"/>
          <p:cNvSpPr>
            <a:spLocks noChangeAspect="1"/>
          </p:cNvSpPr>
          <p:nvPr/>
        </p:nvSpPr>
        <p:spPr>
          <a:xfrm>
            <a:off x="3756337" y="8015275"/>
            <a:ext cx="1554480" cy="1554480"/>
          </a:xfrm>
          <a:prstGeom prst="ellipse">
            <a:avLst/>
          </a:prstGeom>
          <a:noFill/>
          <a:ln w="3429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Light" charset="0"/>
            </a:endParaRPr>
          </a:p>
        </p:txBody>
      </p:sp>
      <p:sp>
        <p:nvSpPr>
          <p:cNvPr id="119" name="Subtitle 2"/>
          <p:cNvSpPr txBox="1">
            <a:spLocks/>
          </p:cNvSpPr>
          <p:nvPr/>
        </p:nvSpPr>
        <p:spPr>
          <a:xfrm>
            <a:off x="7232330" y="10432347"/>
            <a:ext cx="4935230" cy="160460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a:solidFill>
                  <a:schemeClr val="tx1"/>
                </a:solidFill>
                <a:latin typeface="Lato Light" charset="0"/>
                <a:ea typeface="Lato Light" charset="0"/>
                <a:cs typeface="Lato Light" charset="0"/>
              </a:rPr>
              <a:t>We’ve packed all the features you could want into one awesome &amp; stunning </a:t>
            </a:r>
            <a:r>
              <a:rPr lang="en-US" sz="2500" dirty="0" smtClean="0">
                <a:solidFill>
                  <a:schemeClr val="tx1"/>
                </a:solidFill>
                <a:latin typeface="Lato Light" charset="0"/>
                <a:ea typeface="Lato Light" charset="0"/>
                <a:cs typeface="Lato Light" charset="0"/>
              </a:rPr>
              <a:t>presentation</a:t>
            </a:r>
            <a:endParaRPr lang="en-US" sz="2500" dirty="0">
              <a:solidFill>
                <a:schemeClr val="tx1"/>
              </a:solidFill>
              <a:latin typeface="Lato Light" charset="0"/>
              <a:ea typeface="Lato Light" charset="0"/>
              <a:cs typeface="Lato Light" charset="0"/>
            </a:endParaRPr>
          </a:p>
        </p:txBody>
      </p:sp>
      <p:sp>
        <p:nvSpPr>
          <p:cNvPr id="120" name="TextBox 119"/>
          <p:cNvSpPr txBox="1"/>
          <p:nvPr/>
        </p:nvSpPr>
        <p:spPr>
          <a:xfrm>
            <a:off x="8693427" y="9830118"/>
            <a:ext cx="1922321" cy="584775"/>
          </a:xfrm>
          <a:prstGeom prst="rect">
            <a:avLst/>
          </a:prstGeom>
          <a:noFill/>
        </p:spPr>
        <p:txBody>
          <a:bodyPr wrap="none" rtlCol="0" anchor="ctr" anchorCtr="0">
            <a:spAutoFit/>
          </a:bodyPr>
          <a:lstStyle/>
          <a:p>
            <a:pPr algn="ctr"/>
            <a:r>
              <a:rPr lang="en-US" sz="3200" b="1" dirty="0" smtClean="0">
                <a:solidFill>
                  <a:schemeClr val="tx2"/>
                </a:solidFill>
                <a:latin typeface="Montserrat Semi Bold" charset="0"/>
                <a:ea typeface="Montserrat Semi Bold" charset="0"/>
                <a:cs typeface="Montserrat Semi Bold" charset="0"/>
              </a:rPr>
              <a:t>Improve</a:t>
            </a:r>
            <a:endParaRPr lang="en-US" sz="3200" b="1" dirty="0">
              <a:solidFill>
                <a:schemeClr val="tx2"/>
              </a:solidFill>
              <a:latin typeface="Montserrat Semi Bold" charset="0"/>
              <a:ea typeface="Montserrat Semi Bold" charset="0"/>
              <a:cs typeface="Montserrat Semi Bold" charset="0"/>
            </a:endParaRPr>
          </a:p>
        </p:txBody>
      </p:sp>
      <p:sp>
        <p:nvSpPr>
          <p:cNvPr id="121" name="Oval 120"/>
          <p:cNvSpPr>
            <a:spLocks noChangeAspect="1"/>
          </p:cNvSpPr>
          <p:nvPr/>
        </p:nvSpPr>
        <p:spPr>
          <a:xfrm>
            <a:off x="19231544" y="8015275"/>
            <a:ext cx="1554480" cy="1554480"/>
          </a:xfrm>
          <a:prstGeom prst="ellipse">
            <a:avLst/>
          </a:prstGeom>
          <a:noFill/>
          <a:ln w="3429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Light" charset="0"/>
            </a:endParaRPr>
          </a:p>
        </p:txBody>
      </p:sp>
      <p:sp>
        <p:nvSpPr>
          <p:cNvPr id="122" name="Subtitle 2"/>
          <p:cNvSpPr txBox="1">
            <a:spLocks/>
          </p:cNvSpPr>
          <p:nvPr/>
        </p:nvSpPr>
        <p:spPr>
          <a:xfrm>
            <a:off x="17537257" y="10432347"/>
            <a:ext cx="4935230" cy="160460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a:solidFill>
                  <a:schemeClr val="tx1"/>
                </a:solidFill>
                <a:latin typeface="Lato Light" charset="0"/>
                <a:ea typeface="Lato Light" charset="0"/>
                <a:cs typeface="Lato Light" charset="0"/>
              </a:rPr>
              <a:t>We’ve packed all the features you could want into one awesome &amp; stunning </a:t>
            </a:r>
            <a:r>
              <a:rPr lang="en-US" sz="2500" dirty="0" smtClean="0">
                <a:solidFill>
                  <a:schemeClr val="tx1"/>
                </a:solidFill>
                <a:latin typeface="Lato Light" charset="0"/>
                <a:ea typeface="Lato Light" charset="0"/>
                <a:cs typeface="Lato Light" charset="0"/>
              </a:rPr>
              <a:t>presentation</a:t>
            </a:r>
            <a:endParaRPr lang="en-US" sz="2500" dirty="0">
              <a:solidFill>
                <a:schemeClr val="tx1"/>
              </a:solidFill>
              <a:latin typeface="Lato Light" charset="0"/>
              <a:ea typeface="Lato Light" charset="0"/>
              <a:cs typeface="Lato Light" charset="0"/>
            </a:endParaRPr>
          </a:p>
        </p:txBody>
      </p:sp>
      <p:sp>
        <p:nvSpPr>
          <p:cNvPr id="123" name="TextBox 122"/>
          <p:cNvSpPr txBox="1"/>
          <p:nvPr/>
        </p:nvSpPr>
        <p:spPr>
          <a:xfrm>
            <a:off x="18998354" y="9830118"/>
            <a:ext cx="1922321" cy="584775"/>
          </a:xfrm>
          <a:prstGeom prst="rect">
            <a:avLst/>
          </a:prstGeom>
          <a:noFill/>
        </p:spPr>
        <p:txBody>
          <a:bodyPr wrap="none" rtlCol="0" anchor="ctr" anchorCtr="0">
            <a:spAutoFit/>
          </a:bodyPr>
          <a:lstStyle/>
          <a:p>
            <a:pPr algn="ctr"/>
            <a:r>
              <a:rPr lang="en-US" sz="3200" b="1" dirty="0" smtClean="0">
                <a:solidFill>
                  <a:schemeClr val="tx2"/>
                </a:solidFill>
                <a:latin typeface="Montserrat Semi Bold" charset="0"/>
                <a:ea typeface="Montserrat Semi Bold" charset="0"/>
                <a:cs typeface="Montserrat Semi Bold" charset="0"/>
              </a:rPr>
              <a:t>Improve</a:t>
            </a:r>
            <a:endParaRPr lang="en-US" sz="3200" b="1" dirty="0">
              <a:solidFill>
                <a:schemeClr val="tx2"/>
              </a:solidFill>
              <a:latin typeface="Montserrat Semi Bold" charset="0"/>
              <a:ea typeface="Montserrat Semi Bold" charset="0"/>
              <a:cs typeface="Montserrat Semi Bold" charset="0"/>
            </a:endParaRPr>
          </a:p>
        </p:txBody>
      </p:sp>
      <p:sp>
        <p:nvSpPr>
          <p:cNvPr id="130" name="Subtitle 2"/>
          <p:cNvSpPr txBox="1">
            <a:spLocks/>
          </p:cNvSpPr>
          <p:nvPr/>
        </p:nvSpPr>
        <p:spPr>
          <a:xfrm>
            <a:off x="12366977" y="5577481"/>
            <a:ext cx="4935230" cy="160460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a:solidFill>
                  <a:schemeClr val="tx1"/>
                </a:solidFill>
                <a:latin typeface="Lato Light" charset="0"/>
                <a:ea typeface="Lato Light" charset="0"/>
                <a:cs typeface="Lato Light" charset="0"/>
              </a:rPr>
              <a:t>We’ve packed all the features you could want into one awesome &amp; stunning </a:t>
            </a:r>
            <a:r>
              <a:rPr lang="en-US" sz="2500" dirty="0" smtClean="0">
                <a:solidFill>
                  <a:schemeClr val="tx1"/>
                </a:solidFill>
                <a:latin typeface="Lato Light" charset="0"/>
                <a:ea typeface="Lato Light" charset="0"/>
                <a:cs typeface="Lato Light" charset="0"/>
              </a:rPr>
              <a:t>presentation</a:t>
            </a:r>
            <a:endParaRPr lang="en-US" sz="2500" dirty="0">
              <a:solidFill>
                <a:schemeClr val="tx1"/>
              </a:solidFill>
              <a:latin typeface="Lato Light" charset="0"/>
              <a:ea typeface="Lato Light" charset="0"/>
              <a:cs typeface="Lato Light" charset="0"/>
            </a:endParaRPr>
          </a:p>
        </p:txBody>
      </p:sp>
      <p:sp>
        <p:nvSpPr>
          <p:cNvPr id="131" name="TextBox 130"/>
          <p:cNvSpPr txBox="1"/>
          <p:nvPr/>
        </p:nvSpPr>
        <p:spPr>
          <a:xfrm>
            <a:off x="13828074" y="4975252"/>
            <a:ext cx="1922321" cy="584775"/>
          </a:xfrm>
          <a:prstGeom prst="rect">
            <a:avLst/>
          </a:prstGeom>
          <a:noFill/>
        </p:spPr>
        <p:txBody>
          <a:bodyPr wrap="none" rtlCol="0" anchor="ctr" anchorCtr="0">
            <a:spAutoFit/>
          </a:bodyPr>
          <a:lstStyle/>
          <a:p>
            <a:pPr algn="ctr"/>
            <a:r>
              <a:rPr lang="en-US" sz="3200" b="1" dirty="0" smtClean="0">
                <a:solidFill>
                  <a:schemeClr val="tx2"/>
                </a:solidFill>
                <a:latin typeface="Montserrat Semi Bold" charset="0"/>
                <a:ea typeface="Montserrat Semi Bold" charset="0"/>
                <a:cs typeface="Montserrat Semi Bold" charset="0"/>
              </a:rPr>
              <a:t>Improve</a:t>
            </a:r>
            <a:endParaRPr lang="en-US" sz="3200" b="1" dirty="0">
              <a:solidFill>
                <a:schemeClr val="tx2"/>
              </a:solidFill>
              <a:latin typeface="Montserrat Semi Bold" charset="0"/>
              <a:ea typeface="Montserrat Semi Bold" charset="0"/>
              <a:cs typeface="Montserrat Semi Bold" charset="0"/>
            </a:endParaRPr>
          </a:p>
        </p:txBody>
      </p:sp>
      <p:sp>
        <p:nvSpPr>
          <p:cNvPr id="136" name="Oval 135"/>
          <p:cNvSpPr>
            <a:spLocks noChangeAspect="1"/>
          </p:cNvSpPr>
          <p:nvPr/>
        </p:nvSpPr>
        <p:spPr>
          <a:xfrm>
            <a:off x="14061264" y="3160409"/>
            <a:ext cx="1554480" cy="1554480"/>
          </a:xfrm>
          <a:prstGeom prst="ellipse">
            <a:avLst/>
          </a:prstGeom>
          <a:noFill/>
          <a:ln w="3429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Light" charset="0"/>
            </a:endParaRPr>
          </a:p>
        </p:txBody>
      </p:sp>
      <p:sp>
        <p:nvSpPr>
          <p:cNvPr id="140" name="Oval 139"/>
          <p:cNvSpPr>
            <a:spLocks noChangeAspect="1"/>
          </p:cNvSpPr>
          <p:nvPr/>
        </p:nvSpPr>
        <p:spPr>
          <a:xfrm>
            <a:off x="8926617" y="3160409"/>
            <a:ext cx="1554480" cy="1554480"/>
          </a:xfrm>
          <a:prstGeom prst="ellipse">
            <a:avLst/>
          </a:prstGeom>
          <a:noFill/>
          <a:ln w="3429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Light" charset="0"/>
            </a:endParaRPr>
          </a:p>
        </p:txBody>
      </p:sp>
      <p:sp>
        <p:nvSpPr>
          <p:cNvPr id="141" name="Subtitle 2"/>
          <p:cNvSpPr txBox="1">
            <a:spLocks/>
          </p:cNvSpPr>
          <p:nvPr/>
        </p:nvSpPr>
        <p:spPr>
          <a:xfrm>
            <a:off x="2062050" y="5577481"/>
            <a:ext cx="4935230" cy="160460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a:solidFill>
                  <a:schemeClr val="tx1"/>
                </a:solidFill>
                <a:latin typeface="Lato Light" charset="0"/>
                <a:ea typeface="Lato Light" charset="0"/>
                <a:cs typeface="Lato Light" charset="0"/>
              </a:rPr>
              <a:t>We’ve packed all the features you could want into one awesome &amp; stunning </a:t>
            </a:r>
            <a:r>
              <a:rPr lang="en-US" sz="2500" dirty="0" smtClean="0">
                <a:solidFill>
                  <a:schemeClr val="tx1"/>
                </a:solidFill>
                <a:latin typeface="Lato Light" charset="0"/>
                <a:ea typeface="Lato Light" charset="0"/>
                <a:cs typeface="Lato Light" charset="0"/>
              </a:rPr>
              <a:t>presentation</a:t>
            </a:r>
            <a:endParaRPr lang="en-US" sz="2500" dirty="0">
              <a:solidFill>
                <a:schemeClr val="tx1"/>
              </a:solidFill>
              <a:latin typeface="Lato Light" charset="0"/>
              <a:ea typeface="Lato Light" charset="0"/>
              <a:cs typeface="Lato Light" charset="0"/>
            </a:endParaRPr>
          </a:p>
        </p:txBody>
      </p:sp>
      <p:sp>
        <p:nvSpPr>
          <p:cNvPr id="142" name="TextBox 141"/>
          <p:cNvSpPr txBox="1"/>
          <p:nvPr/>
        </p:nvSpPr>
        <p:spPr>
          <a:xfrm>
            <a:off x="3523147" y="4975252"/>
            <a:ext cx="1922321" cy="584775"/>
          </a:xfrm>
          <a:prstGeom prst="rect">
            <a:avLst/>
          </a:prstGeom>
          <a:noFill/>
        </p:spPr>
        <p:txBody>
          <a:bodyPr wrap="none" rtlCol="0" anchor="ctr" anchorCtr="0">
            <a:spAutoFit/>
          </a:bodyPr>
          <a:lstStyle/>
          <a:p>
            <a:pPr algn="ctr"/>
            <a:r>
              <a:rPr lang="en-US" sz="3200" b="1" dirty="0" smtClean="0">
                <a:solidFill>
                  <a:schemeClr val="tx2"/>
                </a:solidFill>
                <a:latin typeface="Montserrat Semi Bold" charset="0"/>
                <a:ea typeface="Montserrat Semi Bold" charset="0"/>
                <a:cs typeface="Montserrat Semi Bold" charset="0"/>
              </a:rPr>
              <a:t>Improve</a:t>
            </a:r>
            <a:endParaRPr lang="en-US" sz="3200" b="1" dirty="0">
              <a:solidFill>
                <a:schemeClr val="tx2"/>
              </a:solidFill>
              <a:latin typeface="Montserrat Semi Bold" charset="0"/>
              <a:ea typeface="Montserrat Semi Bold" charset="0"/>
              <a:cs typeface="Montserrat Semi Bold" charset="0"/>
            </a:endParaRPr>
          </a:p>
        </p:txBody>
      </p:sp>
      <p:grpSp>
        <p:nvGrpSpPr>
          <p:cNvPr id="143" name="Group 142"/>
          <p:cNvGrpSpPr/>
          <p:nvPr/>
        </p:nvGrpSpPr>
        <p:grpSpPr>
          <a:xfrm>
            <a:off x="4083956" y="3689115"/>
            <a:ext cx="891418" cy="534008"/>
            <a:chOff x="1775548" y="1990598"/>
            <a:chExt cx="621122" cy="372086"/>
          </a:xfrm>
        </p:grpSpPr>
        <p:sp>
          <p:nvSpPr>
            <p:cNvPr id="144" name="Freeform 226"/>
            <p:cNvSpPr>
              <a:spLocks noChangeArrowheads="1"/>
            </p:cNvSpPr>
            <p:nvPr/>
          </p:nvSpPr>
          <p:spPr bwMode="auto">
            <a:xfrm>
              <a:off x="1775548" y="1990598"/>
              <a:ext cx="621122" cy="372086"/>
            </a:xfrm>
            <a:custGeom>
              <a:avLst/>
              <a:gdLst>
                <a:gd name="T0" fmla="*/ 933 w 934"/>
                <a:gd name="T1" fmla="*/ 559 h 560"/>
                <a:gd name="T2" fmla="*/ 0 w 934"/>
                <a:gd name="T3" fmla="*/ 559 h 560"/>
                <a:gd name="T4" fmla="*/ 0 w 934"/>
                <a:gd name="T5" fmla="*/ 0 h 560"/>
                <a:gd name="T6" fmla="*/ 933 w 934"/>
                <a:gd name="T7" fmla="*/ 0 h 560"/>
                <a:gd name="T8" fmla="*/ 933 w 934"/>
                <a:gd name="T9" fmla="*/ 559 h 560"/>
              </a:gdLst>
              <a:ahLst/>
              <a:cxnLst>
                <a:cxn ang="0">
                  <a:pos x="T0" y="T1"/>
                </a:cxn>
                <a:cxn ang="0">
                  <a:pos x="T2" y="T3"/>
                </a:cxn>
                <a:cxn ang="0">
                  <a:pos x="T4" y="T5"/>
                </a:cxn>
                <a:cxn ang="0">
                  <a:pos x="T6" y="T7"/>
                </a:cxn>
                <a:cxn ang="0">
                  <a:pos x="T8" y="T9"/>
                </a:cxn>
              </a:cxnLst>
              <a:rect l="0" t="0" r="r" b="b"/>
              <a:pathLst>
                <a:path w="934" h="560">
                  <a:moveTo>
                    <a:pt x="933" y="559"/>
                  </a:moveTo>
                  <a:lnTo>
                    <a:pt x="0" y="559"/>
                  </a:lnTo>
                  <a:lnTo>
                    <a:pt x="0" y="0"/>
                  </a:lnTo>
                  <a:lnTo>
                    <a:pt x="933" y="0"/>
                  </a:lnTo>
                  <a:lnTo>
                    <a:pt x="933" y="559"/>
                  </a:lnTo>
                </a:path>
              </a:pathLst>
            </a:custGeom>
            <a:noFill/>
            <a:ln w="34290" cap="flat">
              <a:solidFill>
                <a:schemeClr val="accent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145" name="Freeform 227"/>
            <p:cNvSpPr>
              <a:spLocks noChangeArrowheads="1"/>
            </p:cNvSpPr>
            <p:nvPr/>
          </p:nvSpPr>
          <p:spPr bwMode="auto">
            <a:xfrm>
              <a:off x="1775548" y="1990598"/>
              <a:ext cx="621122" cy="199228"/>
            </a:xfrm>
            <a:custGeom>
              <a:avLst/>
              <a:gdLst>
                <a:gd name="T0" fmla="*/ 0 w 934"/>
                <a:gd name="T1" fmla="*/ 0 h 299"/>
                <a:gd name="T2" fmla="*/ 463 w 934"/>
                <a:gd name="T3" fmla="*/ 298 h 299"/>
                <a:gd name="T4" fmla="*/ 933 w 934"/>
                <a:gd name="T5" fmla="*/ 0 h 299"/>
              </a:gdLst>
              <a:ahLst/>
              <a:cxnLst>
                <a:cxn ang="0">
                  <a:pos x="T0" y="T1"/>
                </a:cxn>
                <a:cxn ang="0">
                  <a:pos x="T2" y="T3"/>
                </a:cxn>
                <a:cxn ang="0">
                  <a:pos x="T4" y="T5"/>
                </a:cxn>
              </a:cxnLst>
              <a:rect l="0" t="0" r="r" b="b"/>
              <a:pathLst>
                <a:path w="934" h="299">
                  <a:moveTo>
                    <a:pt x="0" y="0"/>
                  </a:moveTo>
                  <a:lnTo>
                    <a:pt x="463" y="298"/>
                  </a:lnTo>
                  <a:lnTo>
                    <a:pt x="933" y="0"/>
                  </a:lnTo>
                </a:path>
              </a:pathLst>
            </a:custGeom>
            <a:noFill/>
            <a:ln w="34290" cap="flat">
              <a:solidFill>
                <a:schemeClr val="accent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grpSp>
      <p:sp>
        <p:nvSpPr>
          <p:cNvPr id="146" name="Oval 145"/>
          <p:cNvSpPr>
            <a:spLocks noChangeAspect="1"/>
          </p:cNvSpPr>
          <p:nvPr/>
        </p:nvSpPr>
        <p:spPr>
          <a:xfrm>
            <a:off x="3756337" y="3160409"/>
            <a:ext cx="1554480" cy="1554480"/>
          </a:xfrm>
          <a:prstGeom prst="ellipse">
            <a:avLst/>
          </a:prstGeom>
          <a:noFill/>
          <a:ln w="3429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Light" charset="0"/>
            </a:endParaRPr>
          </a:p>
        </p:txBody>
      </p:sp>
      <p:sp>
        <p:nvSpPr>
          <p:cNvPr id="147" name="Subtitle 2"/>
          <p:cNvSpPr txBox="1">
            <a:spLocks/>
          </p:cNvSpPr>
          <p:nvPr/>
        </p:nvSpPr>
        <p:spPr>
          <a:xfrm>
            <a:off x="7232330" y="5577481"/>
            <a:ext cx="4935230" cy="160460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a:solidFill>
                  <a:schemeClr val="tx1"/>
                </a:solidFill>
                <a:latin typeface="Lato Light" charset="0"/>
                <a:ea typeface="Lato Light" charset="0"/>
                <a:cs typeface="Lato Light" charset="0"/>
              </a:rPr>
              <a:t>We’ve packed all the features you could want into one awesome &amp; stunning </a:t>
            </a:r>
            <a:r>
              <a:rPr lang="en-US" sz="2500" dirty="0" smtClean="0">
                <a:solidFill>
                  <a:schemeClr val="tx1"/>
                </a:solidFill>
                <a:latin typeface="Lato Light" charset="0"/>
                <a:ea typeface="Lato Light" charset="0"/>
                <a:cs typeface="Lato Light" charset="0"/>
              </a:rPr>
              <a:t>presentation</a:t>
            </a:r>
            <a:endParaRPr lang="en-US" sz="2500" dirty="0">
              <a:solidFill>
                <a:schemeClr val="tx1"/>
              </a:solidFill>
              <a:latin typeface="Lato Light" charset="0"/>
              <a:ea typeface="Lato Light" charset="0"/>
              <a:cs typeface="Lato Light" charset="0"/>
            </a:endParaRPr>
          </a:p>
        </p:txBody>
      </p:sp>
      <p:sp>
        <p:nvSpPr>
          <p:cNvPr id="148" name="TextBox 147"/>
          <p:cNvSpPr txBox="1"/>
          <p:nvPr/>
        </p:nvSpPr>
        <p:spPr>
          <a:xfrm>
            <a:off x="8693427" y="4975252"/>
            <a:ext cx="1922321" cy="584775"/>
          </a:xfrm>
          <a:prstGeom prst="rect">
            <a:avLst/>
          </a:prstGeom>
          <a:noFill/>
        </p:spPr>
        <p:txBody>
          <a:bodyPr wrap="none" rtlCol="0" anchor="ctr" anchorCtr="0">
            <a:spAutoFit/>
          </a:bodyPr>
          <a:lstStyle/>
          <a:p>
            <a:pPr algn="ctr"/>
            <a:r>
              <a:rPr lang="en-US" sz="3200" b="1" dirty="0" smtClean="0">
                <a:solidFill>
                  <a:schemeClr val="tx2"/>
                </a:solidFill>
                <a:latin typeface="Montserrat Semi Bold" charset="0"/>
                <a:ea typeface="Montserrat Semi Bold" charset="0"/>
                <a:cs typeface="Montserrat Semi Bold" charset="0"/>
              </a:rPr>
              <a:t>Improve</a:t>
            </a:r>
            <a:endParaRPr lang="en-US" sz="3200" b="1" dirty="0">
              <a:solidFill>
                <a:schemeClr val="tx2"/>
              </a:solidFill>
              <a:latin typeface="Montserrat Semi Bold" charset="0"/>
              <a:ea typeface="Montserrat Semi Bold" charset="0"/>
              <a:cs typeface="Montserrat Semi Bold" charset="0"/>
            </a:endParaRPr>
          </a:p>
        </p:txBody>
      </p:sp>
      <p:sp>
        <p:nvSpPr>
          <p:cNvPr id="149" name="Oval 148"/>
          <p:cNvSpPr>
            <a:spLocks noChangeAspect="1"/>
          </p:cNvSpPr>
          <p:nvPr/>
        </p:nvSpPr>
        <p:spPr>
          <a:xfrm>
            <a:off x="19231544" y="3160409"/>
            <a:ext cx="1554480" cy="1554480"/>
          </a:xfrm>
          <a:prstGeom prst="ellipse">
            <a:avLst/>
          </a:prstGeom>
          <a:noFill/>
          <a:ln w="3429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Light" charset="0"/>
            </a:endParaRPr>
          </a:p>
        </p:txBody>
      </p:sp>
      <p:sp>
        <p:nvSpPr>
          <p:cNvPr id="150" name="Subtitle 2"/>
          <p:cNvSpPr txBox="1">
            <a:spLocks/>
          </p:cNvSpPr>
          <p:nvPr/>
        </p:nvSpPr>
        <p:spPr>
          <a:xfrm>
            <a:off x="17537257" y="5577481"/>
            <a:ext cx="4935230" cy="160460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a:solidFill>
                  <a:schemeClr val="tx1"/>
                </a:solidFill>
                <a:latin typeface="Lato Light" charset="0"/>
                <a:ea typeface="Lato Light" charset="0"/>
                <a:cs typeface="Lato Light" charset="0"/>
              </a:rPr>
              <a:t>We’ve packed all the features you could want into one awesome &amp; stunning </a:t>
            </a:r>
            <a:r>
              <a:rPr lang="en-US" sz="2500" dirty="0" smtClean="0">
                <a:solidFill>
                  <a:schemeClr val="tx1"/>
                </a:solidFill>
                <a:latin typeface="Lato Light" charset="0"/>
                <a:ea typeface="Lato Light" charset="0"/>
                <a:cs typeface="Lato Light" charset="0"/>
              </a:rPr>
              <a:t>presentation</a:t>
            </a:r>
            <a:endParaRPr lang="en-US" sz="2500" dirty="0">
              <a:solidFill>
                <a:schemeClr val="tx1"/>
              </a:solidFill>
              <a:latin typeface="Lato Light" charset="0"/>
              <a:ea typeface="Lato Light" charset="0"/>
              <a:cs typeface="Lato Light" charset="0"/>
            </a:endParaRPr>
          </a:p>
        </p:txBody>
      </p:sp>
      <p:sp>
        <p:nvSpPr>
          <p:cNvPr id="151" name="TextBox 150"/>
          <p:cNvSpPr txBox="1"/>
          <p:nvPr/>
        </p:nvSpPr>
        <p:spPr>
          <a:xfrm>
            <a:off x="18998354" y="4975252"/>
            <a:ext cx="1922321" cy="584775"/>
          </a:xfrm>
          <a:prstGeom prst="rect">
            <a:avLst/>
          </a:prstGeom>
          <a:noFill/>
        </p:spPr>
        <p:txBody>
          <a:bodyPr wrap="none" rtlCol="0" anchor="ctr" anchorCtr="0">
            <a:spAutoFit/>
          </a:bodyPr>
          <a:lstStyle/>
          <a:p>
            <a:pPr algn="ctr"/>
            <a:r>
              <a:rPr lang="en-US" sz="3200" b="1" dirty="0" smtClean="0">
                <a:solidFill>
                  <a:schemeClr val="tx2"/>
                </a:solidFill>
                <a:latin typeface="Montserrat Semi Bold" charset="0"/>
                <a:ea typeface="Montserrat Semi Bold" charset="0"/>
                <a:cs typeface="Montserrat Semi Bold" charset="0"/>
              </a:rPr>
              <a:t>Improve</a:t>
            </a:r>
            <a:endParaRPr lang="en-US" sz="3200" b="1" dirty="0">
              <a:solidFill>
                <a:schemeClr val="tx2"/>
              </a:solidFill>
              <a:latin typeface="Montserrat Semi Bold" charset="0"/>
              <a:ea typeface="Montserrat Semi Bold" charset="0"/>
              <a:cs typeface="Montserrat Semi Bold" charset="0"/>
            </a:endParaRPr>
          </a:p>
        </p:txBody>
      </p:sp>
      <p:sp>
        <p:nvSpPr>
          <p:cNvPr id="152" name="Subtitle 2"/>
          <p:cNvSpPr txBox="1">
            <a:spLocks/>
          </p:cNvSpPr>
          <p:nvPr/>
        </p:nvSpPr>
        <p:spPr>
          <a:xfrm>
            <a:off x="2062050" y="10432347"/>
            <a:ext cx="4935230" cy="160460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a:solidFill>
                  <a:schemeClr val="tx1"/>
                </a:solidFill>
                <a:latin typeface="Lato Light" charset="0"/>
                <a:ea typeface="Lato Light" charset="0"/>
                <a:cs typeface="Lato Light" charset="0"/>
              </a:rPr>
              <a:t>We’ve packed all the features you could want into one awesome &amp; stunning </a:t>
            </a:r>
            <a:r>
              <a:rPr lang="en-US" sz="2500" dirty="0" smtClean="0">
                <a:solidFill>
                  <a:schemeClr val="tx1"/>
                </a:solidFill>
                <a:latin typeface="Lato Light" charset="0"/>
                <a:ea typeface="Lato Light" charset="0"/>
                <a:cs typeface="Lato Light" charset="0"/>
              </a:rPr>
              <a:t>presentation</a:t>
            </a:r>
            <a:endParaRPr lang="en-US" sz="2500" dirty="0">
              <a:solidFill>
                <a:schemeClr val="tx1"/>
              </a:solidFill>
              <a:latin typeface="Lato Light" charset="0"/>
              <a:ea typeface="Lato Light" charset="0"/>
              <a:cs typeface="Lato Light" charset="0"/>
            </a:endParaRPr>
          </a:p>
        </p:txBody>
      </p:sp>
      <p:grpSp>
        <p:nvGrpSpPr>
          <p:cNvPr id="53" name="Group 52"/>
          <p:cNvGrpSpPr/>
          <p:nvPr/>
        </p:nvGrpSpPr>
        <p:grpSpPr>
          <a:xfrm>
            <a:off x="4160923" y="8309139"/>
            <a:ext cx="737483" cy="855649"/>
            <a:chOff x="1825356" y="10812285"/>
            <a:chExt cx="530297" cy="615266"/>
          </a:xfrm>
        </p:grpSpPr>
        <p:sp>
          <p:nvSpPr>
            <p:cNvPr id="54" name="Line 557"/>
            <p:cNvSpPr>
              <a:spLocks noChangeShapeType="1"/>
            </p:cNvSpPr>
            <p:nvPr/>
          </p:nvSpPr>
          <p:spPr bwMode="auto">
            <a:xfrm>
              <a:off x="2083180" y="10932411"/>
              <a:ext cx="2929" cy="495140"/>
            </a:xfrm>
            <a:prstGeom prst="line">
              <a:avLst/>
            </a:prstGeom>
            <a:noFill/>
            <a:ln w="34290" cap="flat">
              <a:solidFill>
                <a:schemeClr val="accent5"/>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 name="Freeform 558"/>
            <p:cNvSpPr>
              <a:spLocks noChangeArrowheads="1"/>
            </p:cNvSpPr>
            <p:nvPr/>
          </p:nvSpPr>
          <p:spPr bwMode="auto">
            <a:xfrm>
              <a:off x="1825356" y="11269339"/>
              <a:ext cx="128911" cy="99613"/>
            </a:xfrm>
            <a:custGeom>
              <a:avLst/>
              <a:gdLst>
                <a:gd name="T0" fmla="*/ 194 w 195"/>
                <a:gd name="T1" fmla="*/ 45 h 150"/>
                <a:gd name="T2" fmla="*/ 45 w 195"/>
                <a:gd name="T3" fmla="*/ 0 h 150"/>
                <a:gd name="T4" fmla="*/ 0 w 195"/>
                <a:gd name="T5" fmla="*/ 149 h 150"/>
              </a:gdLst>
              <a:ahLst/>
              <a:cxnLst>
                <a:cxn ang="0">
                  <a:pos x="T0" y="T1"/>
                </a:cxn>
                <a:cxn ang="0">
                  <a:pos x="T2" y="T3"/>
                </a:cxn>
                <a:cxn ang="0">
                  <a:pos x="T4" y="T5"/>
                </a:cxn>
              </a:cxnLst>
              <a:rect l="0" t="0" r="r" b="b"/>
              <a:pathLst>
                <a:path w="195" h="150">
                  <a:moveTo>
                    <a:pt x="194" y="45"/>
                  </a:moveTo>
                  <a:lnTo>
                    <a:pt x="45" y="0"/>
                  </a:lnTo>
                  <a:lnTo>
                    <a:pt x="0" y="149"/>
                  </a:lnTo>
                </a:path>
              </a:pathLst>
            </a:custGeom>
            <a:noFill/>
            <a:ln w="34290" cap="flat">
              <a:solidFill>
                <a:schemeClr val="accent5"/>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6" name="Freeform 559"/>
            <p:cNvSpPr>
              <a:spLocks noChangeArrowheads="1"/>
            </p:cNvSpPr>
            <p:nvPr/>
          </p:nvSpPr>
          <p:spPr bwMode="auto">
            <a:xfrm>
              <a:off x="2212093" y="11269339"/>
              <a:ext cx="143560" cy="99613"/>
            </a:xfrm>
            <a:custGeom>
              <a:avLst/>
              <a:gdLst>
                <a:gd name="T0" fmla="*/ 0 w 218"/>
                <a:gd name="T1" fmla="*/ 45 h 150"/>
                <a:gd name="T2" fmla="*/ 157 w 218"/>
                <a:gd name="T3" fmla="*/ 0 h 150"/>
                <a:gd name="T4" fmla="*/ 217 w 218"/>
                <a:gd name="T5" fmla="*/ 149 h 150"/>
              </a:gdLst>
              <a:ahLst/>
              <a:cxnLst>
                <a:cxn ang="0">
                  <a:pos x="T0" y="T1"/>
                </a:cxn>
                <a:cxn ang="0">
                  <a:pos x="T2" y="T3"/>
                </a:cxn>
                <a:cxn ang="0">
                  <a:pos x="T4" y="T5"/>
                </a:cxn>
              </a:cxnLst>
              <a:rect l="0" t="0" r="r" b="b"/>
              <a:pathLst>
                <a:path w="218" h="150">
                  <a:moveTo>
                    <a:pt x="0" y="45"/>
                  </a:moveTo>
                  <a:lnTo>
                    <a:pt x="157" y="0"/>
                  </a:lnTo>
                  <a:lnTo>
                    <a:pt x="217" y="149"/>
                  </a:lnTo>
                </a:path>
              </a:pathLst>
            </a:custGeom>
            <a:noFill/>
            <a:ln w="34290" cap="flat">
              <a:solidFill>
                <a:schemeClr val="accent5"/>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7" name="Freeform 560"/>
            <p:cNvSpPr>
              <a:spLocks noChangeArrowheads="1"/>
            </p:cNvSpPr>
            <p:nvPr/>
          </p:nvSpPr>
          <p:spPr bwMode="auto">
            <a:xfrm>
              <a:off x="1854654" y="11269339"/>
              <a:ext cx="457052" cy="158210"/>
            </a:xfrm>
            <a:custGeom>
              <a:avLst/>
              <a:gdLst>
                <a:gd name="T0" fmla="*/ 687 w 688"/>
                <a:gd name="T1" fmla="*/ 0 h 240"/>
                <a:gd name="T2" fmla="*/ 687 w 688"/>
                <a:gd name="T3" fmla="*/ 0 h 240"/>
                <a:gd name="T4" fmla="*/ 343 w 688"/>
                <a:gd name="T5" fmla="*/ 239 h 240"/>
                <a:gd name="T6" fmla="*/ 0 w 688"/>
                <a:gd name="T7" fmla="*/ 0 h 240"/>
              </a:gdLst>
              <a:ahLst/>
              <a:cxnLst>
                <a:cxn ang="0">
                  <a:pos x="T0" y="T1"/>
                </a:cxn>
                <a:cxn ang="0">
                  <a:pos x="T2" y="T3"/>
                </a:cxn>
                <a:cxn ang="0">
                  <a:pos x="T4" y="T5"/>
                </a:cxn>
                <a:cxn ang="0">
                  <a:pos x="T6" y="T7"/>
                </a:cxn>
              </a:cxnLst>
              <a:rect l="0" t="0" r="r" b="b"/>
              <a:pathLst>
                <a:path w="688" h="240">
                  <a:moveTo>
                    <a:pt x="687" y="0"/>
                  </a:moveTo>
                  <a:lnTo>
                    <a:pt x="687" y="0"/>
                  </a:lnTo>
                  <a:cubicBezTo>
                    <a:pt x="642" y="142"/>
                    <a:pt x="507" y="239"/>
                    <a:pt x="343" y="239"/>
                  </a:cubicBezTo>
                  <a:cubicBezTo>
                    <a:pt x="186" y="239"/>
                    <a:pt x="52" y="142"/>
                    <a:pt x="0" y="0"/>
                  </a:cubicBezTo>
                </a:path>
              </a:pathLst>
            </a:custGeom>
            <a:noFill/>
            <a:ln w="34290" cap="flat">
              <a:solidFill>
                <a:schemeClr val="accent5"/>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8" name="Line 561"/>
            <p:cNvSpPr>
              <a:spLocks noChangeShapeType="1"/>
            </p:cNvSpPr>
            <p:nvPr/>
          </p:nvSpPr>
          <p:spPr bwMode="auto">
            <a:xfrm>
              <a:off x="1995285" y="10973427"/>
              <a:ext cx="178719" cy="2929"/>
            </a:xfrm>
            <a:prstGeom prst="line">
              <a:avLst/>
            </a:prstGeom>
            <a:noFill/>
            <a:ln w="34290" cap="flat">
              <a:solidFill>
                <a:schemeClr val="accent5"/>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9" name="Freeform 562"/>
            <p:cNvSpPr>
              <a:spLocks noChangeArrowheads="1"/>
            </p:cNvSpPr>
            <p:nvPr/>
          </p:nvSpPr>
          <p:spPr bwMode="auto">
            <a:xfrm>
              <a:off x="2024584" y="10812285"/>
              <a:ext cx="120122" cy="120124"/>
            </a:xfrm>
            <a:custGeom>
              <a:avLst/>
              <a:gdLst>
                <a:gd name="T0" fmla="*/ 179 w 180"/>
                <a:gd name="T1" fmla="*/ 90 h 180"/>
                <a:gd name="T2" fmla="*/ 179 w 180"/>
                <a:gd name="T3" fmla="*/ 90 h 180"/>
                <a:gd name="T4" fmla="*/ 89 w 180"/>
                <a:gd name="T5" fmla="*/ 179 h 180"/>
                <a:gd name="T6" fmla="*/ 0 w 180"/>
                <a:gd name="T7" fmla="*/ 90 h 180"/>
                <a:gd name="T8" fmla="*/ 89 w 180"/>
                <a:gd name="T9" fmla="*/ 0 h 180"/>
                <a:gd name="T10" fmla="*/ 179 w 180"/>
                <a:gd name="T11" fmla="*/ 90 h 180"/>
              </a:gdLst>
              <a:ahLst/>
              <a:cxnLst>
                <a:cxn ang="0">
                  <a:pos x="T0" y="T1"/>
                </a:cxn>
                <a:cxn ang="0">
                  <a:pos x="T2" y="T3"/>
                </a:cxn>
                <a:cxn ang="0">
                  <a:pos x="T4" y="T5"/>
                </a:cxn>
                <a:cxn ang="0">
                  <a:pos x="T6" y="T7"/>
                </a:cxn>
                <a:cxn ang="0">
                  <a:pos x="T8" y="T9"/>
                </a:cxn>
                <a:cxn ang="0">
                  <a:pos x="T10" y="T11"/>
                </a:cxn>
              </a:cxnLst>
              <a:rect l="0" t="0" r="r" b="b"/>
              <a:pathLst>
                <a:path w="180" h="180">
                  <a:moveTo>
                    <a:pt x="179" y="90"/>
                  </a:moveTo>
                  <a:lnTo>
                    <a:pt x="179" y="90"/>
                  </a:lnTo>
                  <a:cubicBezTo>
                    <a:pt x="179" y="134"/>
                    <a:pt x="141" y="179"/>
                    <a:pt x="89" y="179"/>
                  </a:cubicBezTo>
                  <a:cubicBezTo>
                    <a:pt x="44" y="179"/>
                    <a:pt x="0" y="134"/>
                    <a:pt x="0" y="90"/>
                  </a:cubicBezTo>
                  <a:cubicBezTo>
                    <a:pt x="0" y="38"/>
                    <a:pt x="44" y="0"/>
                    <a:pt x="89" y="0"/>
                  </a:cubicBezTo>
                  <a:cubicBezTo>
                    <a:pt x="141" y="0"/>
                    <a:pt x="179" y="38"/>
                    <a:pt x="179" y="90"/>
                  </a:cubicBezTo>
                </a:path>
              </a:pathLst>
            </a:custGeom>
            <a:noFill/>
            <a:ln w="34290" cap="flat">
              <a:solidFill>
                <a:schemeClr val="accent5"/>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grpSp>
      <p:grpSp>
        <p:nvGrpSpPr>
          <p:cNvPr id="3" name="Group 2"/>
          <p:cNvGrpSpPr/>
          <p:nvPr/>
        </p:nvGrpSpPr>
        <p:grpSpPr>
          <a:xfrm>
            <a:off x="19597038" y="3534536"/>
            <a:ext cx="863793" cy="696741"/>
            <a:chOff x="18024920" y="216885"/>
            <a:chExt cx="621122" cy="501001"/>
          </a:xfrm>
        </p:grpSpPr>
        <p:sp>
          <p:nvSpPr>
            <p:cNvPr id="75" name="Freeform 18"/>
            <p:cNvSpPr>
              <a:spLocks noChangeArrowheads="1"/>
            </p:cNvSpPr>
            <p:nvPr/>
          </p:nvSpPr>
          <p:spPr bwMode="auto">
            <a:xfrm>
              <a:off x="18291536" y="295992"/>
              <a:ext cx="79104" cy="79104"/>
            </a:xfrm>
            <a:custGeom>
              <a:avLst/>
              <a:gdLst>
                <a:gd name="T0" fmla="*/ 119 w 120"/>
                <a:gd name="T1" fmla="*/ 60 h 120"/>
                <a:gd name="T2" fmla="*/ 119 w 120"/>
                <a:gd name="T3" fmla="*/ 60 h 120"/>
                <a:gd name="T4" fmla="*/ 60 w 120"/>
                <a:gd name="T5" fmla="*/ 0 h 120"/>
                <a:gd name="T6" fmla="*/ 0 w 120"/>
                <a:gd name="T7" fmla="*/ 60 h 120"/>
                <a:gd name="T8" fmla="*/ 60 w 120"/>
                <a:gd name="T9" fmla="*/ 119 h 120"/>
                <a:gd name="T10" fmla="*/ 119 w 120"/>
                <a:gd name="T11" fmla="*/ 60 h 120"/>
              </a:gdLst>
              <a:ahLst/>
              <a:cxnLst>
                <a:cxn ang="0">
                  <a:pos x="T0" y="T1"/>
                </a:cxn>
                <a:cxn ang="0">
                  <a:pos x="T2" y="T3"/>
                </a:cxn>
                <a:cxn ang="0">
                  <a:pos x="T4" y="T5"/>
                </a:cxn>
                <a:cxn ang="0">
                  <a:pos x="T6" y="T7"/>
                </a:cxn>
                <a:cxn ang="0">
                  <a:pos x="T8" y="T9"/>
                </a:cxn>
                <a:cxn ang="0">
                  <a:pos x="T10" y="T11"/>
                </a:cxn>
              </a:cxnLst>
              <a:rect l="0" t="0" r="r" b="b"/>
              <a:pathLst>
                <a:path w="120" h="120">
                  <a:moveTo>
                    <a:pt x="119" y="60"/>
                  </a:moveTo>
                  <a:lnTo>
                    <a:pt x="119" y="60"/>
                  </a:lnTo>
                  <a:cubicBezTo>
                    <a:pt x="119" y="30"/>
                    <a:pt x="97" y="0"/>
                    <a:pt x="60" y="0"/>
                  </a:cubicBezTo>
                  <a:cubicBezTo>
                    <a:pt x="30" y="0"/>
                    <a:pt x="0" y="30"/>
                    <a:pt x="0" y="60"/>
                  </a:cubicBezTo>
                  <a:cubicBezTo>
                    <a:pt x="0" y="97"/>
                    <a:pt x="30" y="119"/>
                    <a:pt x="60" y="119"/>
                  </a:cubicBezTo>
                  <a:cubicBezTo>
                    <a:pt x="97" y="119"/>
                    <a:pt x="119" y="97"/>
                    <a:pt x="119" y="60"/>
                  </a:cubicBezTo>
                </a:path>
              </a:pathLst>
            </a:custGeom>
            <a:noFill/>
            <a:ln w="34290" cap="flat">
              <a:solidFill>
                <a:schemeClr val="accent4"/>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76" name="Freeform 19"/>
            <p:cNvSpPr>
              <a:spLocks noChangeArrowheads="1"/>
            </p:cNvSpPr>
            <p:nvPr/>
          </p:nvSpPr>
          <p:spPr bwMode="auto">
            <a:xfrm>
              <a:off x="18200710" y="216885"/>
              <a:ext cx="263684" cy="401387"/>
            </a:xfrm>
            <a:custGeom>
              <a:avLst/>
              <a:gdLst>
                <a:gd name="T0" fmla="*/ 389 w 397"/>
                <a:gd name="T1" fmla="*/ 209 h 605"/>
                <a:gd name="T2" fmla="*/ 389 w 397"/>
                <a:gd name="T3" fmla="*/ 209 h 605"/>
                <a:gd name="T4" fmla="*/ 195 w 397"/>
                <a:gd name="T5" fmla="*/ 0 h 605"/>
                <a:gd name="T6" fmla="*/ 0 w 397"/>
                <a:gd name="T7" fmla="*/ 209 h 605"/>
                <a:gd name="T8" fmla="*/ 195 w 397"/>
                <a:gd name="T9" fmla="*/ 604 h 605"/>
                <a:gd name="T10" fmla="*/ 389 w 397"/>
                <a:gd name="T11" fmla="*/ 209 h 605"/>
              </a:gdLst>
              <a:ahLst/>
              <a:cxnLst>
                <a:cxn ang="0">
                  <a:pos x="T0" y="T1"/>
                </a:cxn>
                <a:cxn ang="0">
                  <a:pos x="T2" y="T3"/>
                </a:cxn>
                <a:cxn ang="0">
                  <a:pos x="T4" y="T5"/>
                </a:cxn>
                <a:cxn ang="0">
                  <a:pos x="T6" y="T7"/>
                </a:cxn>
                <a:cxn ang="0">
                  <a:pos x="T8" y="T9"/>
                </a:cxn>
                <a:cxn ang="0">
                  <a:pos x="T10" y="T11"/>
                </a:cxn>
              </a:cxnLst>
              <a:rect l="0" t="0" r="r" b="b"/>
              <a:pathLst>
                <a:path w="397" h="605">
                  <a:moveTo>
                    <a:pt x="389" y="209"/>
                  </a:moveTo>
                  <a:lnTo>
                    <a:pt x="389" y="209"/>
                  </a:lnTo>
                  <a:cubicBezTo>
                    <a:pt x="389" y="97"/>
                    <a:pt x="307" y="0"/>
                    <a:pt x="195" y="0"/>
                  </a:cubicBezTo>
                  <a:cubicBezTo>
                    <a:pt x="90" y="0"/>
                    <a:pt x="0" y="97"/>
                    <a:pt x="0" y="209"/>
                  </a:cubicBezTo>
                  <a:cubicBezTo>
                    <a:pt x="0" y="358"/>
                    <a:pt x="195" y="604"/>
                    <a:pt x="195" y="604"/>
                  </a:cubicBezTo>
                  <a:cubicBezTo>
                    <a:pt x="195" y="604"/>
                    <a:pt x="396" y="358"/>
                    <a:pt x="389" y="209"/>
                  </a:cubicBezTo>
                </a:path>
              </a:pathLst>
            </a:custGeom>
            <a:noFill/>
            <a:ln w="34290" cap="flat">
              <a:solidFill>
                <a:schemeClr val="accent4"/>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77" name="Freeform 20"/>
            <p:cNvSpPr>
              <a:spLocks noChangeArrowheads="1"/>
            </p:cNvSpPr>
            <p:nvPr/>
          </p:nvSpPr>
          <p:spPr bwMode="auto">
            <a:xfrm>
              <a:off x="18024920" y="512798"/>
              <a:ext cx="621122" cy="205088"/>
            </a:xfrm>
            <a:custGeom>
              <a:avLst/>
              <a:gdLst>
                <a:gd name="T0" fmla="*/ 298 w 934"/>
                <a:gd name="T1" fmla="*/ 0 h 307"/>
                <a:gd name="T2" fmla="*/ 164 w 934"/>
                <a:gd name="T3" fmla="*/ 0 h 307"/>
                <a:gd name="T4" fmla="*/ 0 w 934"/>
                <a:gd name="T5" fmla="*/ 306 h 307"/>
                <a:gd name="T6" fmla="*/ 463 w 934"/>
                <a:gd name="T7" fmla="*/ 306 h 307"/>
                <a:gd name="T8" fmla="*/ 933 w 934"/>
                <a:gd name="T9" fmla="*/ 306 h 307"/>
                <a:gd name="T10" fmla="*/ 769 w 934"/>
                <a:gd name="T11" fmla="*/ 0 h 307"/>
                <a:gd name="T12" fmla="*/ 627 w 934"/>
                <a:gd name="T13" fmla="*/ 0 h 307"/>
              </a:gdLst>
              <a:ahLst/>
              <a:cxnLst>
                <a:cxn ang="0">
                  <a:pos x="T0" y="T1"/>
                </a:cxn>
                <a:cxn ang="0">
                  <a:pos x="T2" y="T3"/>
                </a:cxn>
                <a:cxn ang="0">
                  <a:pos x="T4" y="T5"/>
                </a:cxn>
                <a:cxn ang="0">
                  <a:pos x="T6" y="T7"/>
                </a:cxn>
                <a:cxn ang="0">
                  <a:pos x="T8" y="T9"/>
                </a:cxn>
                <a:cxn ang="0">
                  <a:pos x="T10" y="T11"/>
                </a:cxn>
                <a:cxn ang="0">
                  <a:pos x="T12" y="T13"/>
                </a:cxn>
              </a:cxnLst>
              <a:rect l="0" t="0" r="r" b="b"/>
              <a:pathLst>
                <a:path w="934" h="307">
                  <a:moveTo>
                    <a:pt x="298" y="0"/>
                  </a:moveTo>
                  <a:lnTo>
                    <a:pt x="164" y="0"/>
                  </a:lnTo>
                  <a:lnTo>
                    <a:pt x="0" y="306"/>
                  </a:lnTo>
                  <a:lnTo>
                    <a:pt x="463" y="306"/>
                  </a:lnTo>
                  <a:lnTo>
                    <a:pt x="933" y="306"/>
                  </a:lnTo>
                  <a:lnTo>
                    <a:pt x="769" y="0"/>
                  </a:lnTo>
                  <a:lnTo>
                    <a:pt x="627" y="0"/>
                  </a:lnTo>
                </a:path>
              </a:pathLst>
            </a:custGeom>
            <a:noFill/>
            <a:ln w="34290" cap="flat">
              <a:solidFill>
                <a:schemeClr val="accent4"/>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grpSp>
      <p:grpSp>
        <p:nvGrpSpPr>
          <p:cNvPr id="81" name="Group 80"/>
          <p:cNvGrpSpPr/>
          <p:nvPr/>
        </p:nvGrpSpPr>
        <p:grpSpPr>
          <a:xfrm>
            <a:off x="14402695" y="8553998"/>
            <a:ext cx="863793" cy="586727"/>
            <a:chOff x="4330350" y="12186372"/>
            <a:chExt cx="621122" cy="421894"/>
          </a:xfrm>
        </p:grpSpPr>
        <p:sp>
          <p:nvSpPr>
            <p:cNvPr id="82" name="Freeform 631"/>
            <p:cNvSpPr>
              <a:spLocks noChangeArrowheads="1"/>
            </p:cNvSpPr>
            <p:nvPr/>
          </p:nvSpPr>
          <p:spPr bwMode="auto">
            <a:xfrm>
              <a:off x="4330350" y="12186372"/>
              <a:ext cx="621122" cy="421894"/>
            </a:xfrm>
            <a:custGeom>
              <a:avLst/>
              <a:gdLst>
                <a:gd name="T0" fmla="*/ 934 w 935"/>
                <a:gd name="T1" fmla="*/ 0 h 635"/>
                <a:gd name="T2" fmla="*/ 0 w 935"/>
                <a:gd name="T3" fmla="*/ 0 h 635"/>
                <a:gd name="T4" fmla="*/ 0 w 935"/>
                <a:gd name="T5" fmla="*/ 634 h 635"/>
                <a:gd name="T6" fmla="*/ 934 w 935"/>
                <a:gd name="T7" fmla="*/ 634 h 635"/>
                <a:gd name="T8" fmla="*/ 934 w 935"/>
                <a:gd name="T9" fmla="*/ 0 h 635"/>
              </a:gdLst>
              <a:ahLst/>
              <a:cxnLst>
                <a:cxn ang="0">
                  <a:pos x="T0" y="T1"/>
                </a:cxn>
                <a:cxn ang="0">
                  <a:pos x="T2" y="T3"/>
                </a:cxn>
                <a:cxn ang="0">
                  <a:pos x="T4" y="T5"/>
                </a:cxn>
                <a:cxn ang="0">
                  <a:pos x="T6" y="T7"/>
                </a:cxn>
                <a:cxn ang="0">
                  <a:pos x="T8" y="T9"/>
                </a:cxn>
              </a:cxnLst>
              <a:rect l="0" t="0" r="r" b="b"/>
              <a:pathLst>
                <a:path w="935" h="635">
                  <a:moveTo>
                    <a:pt x="934" y="0"/>
                  </a:moveTo>
                  <a:lnTo>
                    <a:pt x="0" y="0"/>
                  </a:lnTo>
                  <a:lnTo>
                    <a:pt x="0" y="634"/>
                  </a:lnTo>
                  <a:lnTo>
                    <a:pt x="934" y="634"/>
                  </a:lnTo>
                  <a:lnTo>
                    <a:pt x="934" y="0"/>
                  </a:lnTo>
                </a:path>
              </a:pathLst>
            </a:custGeom>
            <a:noFill/>
            <a:ln w="34290" cap="flat">
              <a:solidFill>
                <a:schemeClr val="accent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83" name="Freeform 632"/>
            <p:cNvSpPr>
              <a:spLocks noChangeArrowheads="1"/>
            </p:cNvSpPr>
            <p:nvPr/>
          </p:nvSpPr>
          <p:spPr bwMode="auto">
            <a:xfrm>
              <a:off x="4330350" y="12347511"/>
              <a:ext cx="621122" cy="222666"/>
            </a:xfrm>
            <a:custGeom>
              <a:avLst/>
              <a:gdLst>
                <a:gd name="T0" fmla="*/ 0 w 935"/>
                <a:gd name="T1" fmla="*/ 306 h 337"/>
                <a:gd name="T2" fmla="*/ 344 w 935"/>
                <a:gd name="T3" fmla="*/ 0 h 337"/>
                <a:gd name="T4" fmla="*/ 523 w 935"/>
                <a:gd name="T5" fmla="*/ 179 h 337"/>
                <a:gd name="T6" fmla="*/ 613 w 935"/>
                <a:gd name="T7" fmla="*/ 59 h 337"/>
                <a:gd name="T8" fmla="*/ 934 w 935"/>
                <a:gd name="T9" fmla="*/ 336 h 337"/>
              </a:gdLst>
              <a:ahLst/>
              <a:cxnLst>
                <a:cxn ang="0">
                  <a:pos x="T0" y="T1"/>
                </a:cxn>
                <a:cxn ang="0">
                  <a:pos x="T2" y="T3"/>
                </a:cxn>
                <a:cxn ang="0">
                  <a:pos x="T4" y="T5"/>
                </a:cxn>
                <a:cxn ang="0">
                  <a:pos x="T6" y="T7"/>
                </a:cxn>
                <a:cxn ang="0">
                  <a:pos x="T8" y="T9"/>
                </a:cxn>
              </a:cxnLst>
              <a:rect l="0" t="0" r="r" b="b"/>
              <a:pathLst>
                <a:path w="935" h="337">
                  <a:moveTo>
                    <a:pt x="0" y="306"/>
                  </a:moveTo>
                  <a:lnTo>
                    <a:pt x="344" y="0"/>
                  </a:lnTo>
                  <a:lnTo>
                    <a:pt x="523" y="179"/>
                  </a:lnTo>
                  <a:lnTo>
                    <a:pt x="613" y="59"/>
                  </a:lnTo>
                  <a:lnTo>
                    <a:pt x="934" y="336"/>
                  </a:lnTo>
                </a:path>
              </a:pathLst>
            </a:custGeom>
            <a:noFill/>
            <a:ln w="34290" cap="flat">
              <a:solidFill>
                <a:schemeClr val="accent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84" name="Freeform 633"/>
            <p:cNvSpPr>
              <a:spLocks noChangeArrowheads="1"/>
            </p:cNvSpPr>
            <p:nvPr/>
          </p:nvSpPr>
          <p:spPr bwMode="auto">
            <a:xfrm>
              <a:off x="4775684" y="12247900"/>
              <a:ext cx="105473" cy="99613"/>
            </a:xfrm>
            <a:custGeom>
              <a:avLst/>
              <a:gdLst>
                <a:gd name="T0" fmla="*/ 157 w 158"/>
                <a:gd name="T1" fmla="*/ 75 h 151"/>
                <a:gd name="T2" fmla="*/ 157 w 158"/>
                <a:gd name="T3" fmla="*/ 75 h 151"/>
                <a:gd name="T4" fmla="*/ 75 w 158"/>
                <a:gd name="T5" fmla="*/ 150 h 151"/>
                <a:gd name="T6" fmla="*/ 0 w 158"/>
                <a:gd name="T7" fmla="*/ 75 h 151"/>
                <a:gd name="T8" fmla="*/ 75 w 158"/>
                <a:gd name="T9" fmla="*/ 0 h 151"/>
                <a:gd name="T10" fmla="*/ 157 w 158"/>
                <a:gd name="T11" fmla="*/ 75 h 151"/>
              </a:gdLst>
              <a:ahLst/>
              <a:cxnLst>
                <a:cxn ang="0">
                  <a:pos x="T0" y="T1"/>
                </a:cxn>
                <a:cxn ang="0">
                  <a:pos x="T2" y="T3"/>
                </a:cxn>
                <a:cxn ang="0">
                  <a:pos x="T4" y="T5"/>
                </a:cxn>
                <a:cxn ang="0">
                  <a:pos x="T6" y="T7"/>
                </a:cxn>
                <a:cxn ang="0">
                  <a:pos x="T8" y="T9"/>
                </a:cxn>
                <a:cxn ang="0">
                  <a:pos x="T10" y="T11"/>
                </a:cxn>
              </a:cxnLst>
              <a:rect l="0" t="0" r="r" b="b"/>
              <a:pathLst>
                <a:path w="158" h="151">
                  <a:moveTo>
                    <a:pt x="157" y="75"/>
                  </a:moveTo>
                  <a:lnTo>
                    <a:pt x="157" y="75"/>
                  </a:lnTo>
                  <a:cubicBezTo>
                    <a:pt x="157" y="120"/>
                    <a:pt x="120" y="150"/>
                    <a:pt x="75" y="150"/>
                  </a:cubicBezTo>
                  <a:cubicBezTo>
                    <a:pt x="38" y="150"/>
                    <a:pt x="0" y="120"/>
                    <a:pt x="0" y="75"/>
                  </a:cubicBezTo>
                  <a:cubicBezTo>
                    <a:pt x="0" y="38"/>
                    <a:pt x="38" y="0"/>
                    <a:pt x="75" y="0"/>
                  </a:cubicBezTo>
                  <a:cubicBezTo>
                    <a:pt x="120" y="0"/>
                    <a:pt x="157" y="38"/>
                    <a:pt x="157" y="75"/>
                  </a:cubicBezTo>
                </a:path>
              </a:pathLst>
            </a:custGeom>
            <a:noFill/>
            <a:ln w="34290" cap="flat">
              <a:solidFill>
                <a:schemeClr val="accent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grpSp>
      <p:grpSp>
        <p:nvGrpSpPr>
          <p:cNvPr id="85" name="Group 84"/>
          <p:cNvGrpSpPr/>
          <p:nvPr/>
        </p:nvGrpSpPr>
        <p:grpSpPr>
          <a:xfrm>
            <a:off x="9292110" y="3534536"/>
            <a:ext cx="863796" cy="863794"/>
            <a:chOff x="3050019" y="10809357"/>
            <a:chExt cx="621124" cy="621123"/>
          </a:xfrm>
        </p:grpSpPr>
        <p:sp>
          <p:nvSpPr>
            <p:cNvPr id="86" name="Freeform 563"/>
            <p:cNvSpPr>
              <a:spLocks noChangeArrowheads="1"/>
            </p:cNvSpPr>
            <p:nvPr/>
          </p:nvSpPr>
          <p:spPr bwMode="auto">
            <a:xfrm>
              <a:off x="3050021" y="10812287"/>
              <a:ext cx="621122" cy="615262"/>
            </a:xfrm>
            <a:custGeom>
              <a:avLst/>
              <a:gdLst>
                <a:gd name="T0" fmla="*/ 933 w 934"/>
                <a:gd name="T1" fmla="*/ 463 h 927"/>
                <a:gd name="T2" fmla="*/ 933 w 934"/>
                <a:gd name="T3" fmla="*/ 463 h 927"/>
                <a:gd name="T4" fmla="*/ 470 w 934"/>
                <a:gd name="T5" fmla="*/ 926 h 927"/>
                <a:gd name="T6" fmla="*/ 0 w 934"/>
                <a:gd name="T7" fmla="*/ 463 h 927"/>
                <a:gd name="T8" fmla="*/ 470 w 934"/>
                <a:gd name="T9" fmla="*/ 0 h 927"/>
                <a:gd name="T10" fmla="*/ 933 w 934"/>
                <a:gd name="T11" fmla="*/ 463 h 927"/>
              </a:gdLst>
              <a:ahLst/>
              <a:cxnLst>
                <a:cxn ang="0">
                  <a:pos x="T0" y="T1"/>
                </a:cxn>
                <a:cxn ang="0">
                  <a:pos x="T2" y="T3"/>
                </a:cxn>
                <a:cxn ang="0">
                  <a:pos x="T4" y="T5"/>
                </a:cxn>
                <a:cxn ang="0">
                  <a:pos x="T6" y="T7"/>
                </a:cxn>
                <a:cxn ang="0">
                  <a:pos x="T8" y="T9"/>
                </a:cxn>
                <a:cxn ang="0">
                  <a:pos x="T10" y="T11"/>
                </a:cxn>
              </a:cxnLst>
              <a:rect l="0" t="0" r="r" b="b"/>
              <a:pathLst>
                <a:path w="934" h="927">
                  <a:moveTo>
                    <a:pt x="933" y="463"/>
                  </a:moveTo>
                  <a:lnTo>
                    <a:pt x="933" y="463"/>
                  </a:lnTo>
                  <a:cubicBezTo>
                    <a:pt x="933" y="717"/>
                    <a:pt x="724" y="926"/>
                    <a:pt x="470" y="926"/>
                  </a:cubicBezTo>
                  <a:cubicBezTo>
                    <a:pt x="209" y="926"/>
                    <a:pt x="0" y="717"/>
                    <a:pt x="0" y="463"/>
                  </a:cubicBezTo>
                  <a:cubicBezTo>
                    <a:pt x="0" y="202"/>
                    <a:pt x="209" y="0"/>
                    <a:pt x="470" y="0"/>
                  </a:cubicBezTo>
                  <a:cubicBezTo>
                    <a:pt x="724" y="0"/>
                    <a:pt x="933" y="202"/>
                    <a:pt x="933" y="463"/>
                  </a:cubicBezTo>
                </a:path>
              </a:pathLst>
            </a:custGeom>
            <a:noFill/>
            <a:ln w="34290" cap="flat">
              <a:solidFill>
                <a:schemeClr val="accent2"/>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87" name="Freeform 564"/>
            <p:cNvSpPr>
              <a:spLocks noChangeArrowheads="1"/>
            </p:cNvSpPr>
            <p:nvPr/>
          </p:nvSpPr>
          <p:spPr bwMode="auto">
            <a:xfrm>
              <a:off x="3214090" y="10973429"/>
              <a:ext cx="298841" cy="298841"/>
            </a:xfrm>
            <a:custGeom>
              <a:avLst/>
              <a:gdLst>
                <a:gd name="T0" fmla="*/ 448 w 449"/>
                <a:gd name="T1" fmla="*/ 224 h 449"/>
                <a:gd name="T2" fmla="*/ 448 w 449"/>
                <a:gd name="T3" fmla="*/ 224 h 449"/>
                <a:gd name="T4" fmla="*/ 224 w 449"/>
                <a:gd name="T5" fmla="*/ 448 h 449"/>
                <a:gd name="T6" fmla="*/ 0 w 449"/>
                <a:gd name="T7" fmla="*/ 224 h 449"/>
                <a:gd name="T8" fmla="*/ 224 w 449"/>
                <a:gd name="T9" fmla="*/ 0 h 449"/>
                <a:gd name="T10" fmla="*/ 448 w 449"/>
                <a:gd name="T11" fmla="*/ 224 h 449"/>
              </a:gdLst>
              <a:ahLst/>
              <a:cxnLst>
                <a:cxn ang="0">
                  <a:pos x="T0" y="T1"/>
                </a:cxn>
                <a:cxn ang="0">
                  <a:pos x="T2" y="T3"/>
                </a:cxn>
                <a:cxn ang="0">
                  <a:pos x="T4" y="T5"/>
                </a:cxn>
                <a:cxn ang="0">
                  <a:pos x="T6" y="T7"/>
                </a:cxn>
                <a:cxn ang="0">
                  <a:pos x="T8" y="T9"/>
                </a:cxn>
                <a:cxn ang="0">
                  <a:pos x="T10" y="T11"/>
                </a:cxn>
              </a:cxnLst>
              <a:rect l="0" t="0" r="r" b="b"/>
              <a:pathLst>
                <a:path w="449" h="449">
                  <a:moveTo>
                    <a:pt x="448" y="224"/>
                  </a:moveTo>
                  <a:lnTo>
                    <a:pt x="448" y="224"/>
                  </a:lnTo>
                  <a:cubicBezTo>
                    <a:pt x="448" y="351"/>
                    <a:pt x="343" y="448"/>
                    <a:pt x="224" y="448"/>
                  </a:cubicBezTo>
                  <a:cubicBezTo>
                    <a:pt x="97" y="448"/>
                    <a:pt x="0" y="351"/>
                    <a:pt x="0" y="224"/>
                  </a:cubicBezTo>
                  <a:cubicBezTo>
                    <a:pt x="0" y="97"/>
                    <a:pt x="97" y="0"/>
                    <a:pt x="224" y="0"/>
                  </a:cubicBezTo>
                  <a:cubicBezTo>
                    <a:pt x="343" y="0"/>
                    <a:pt x="448" y="97"/>
                    <a:pt x="448" y="224"/>
                  </a:cubicBezTo>
                </a:path>
              </a:pathLst>
            </a:custGeom>
            <a:noFill/>
            <a:ln w="34290" cap="flat">
              <a:solidFill>
                <a:schemeClr val="accent2"/>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88" name="Line 565"/>
            <p:cNvSpPr>
              <a:spLocks noChangeShapeType="1"/>
            </p:cNvSpPr>
            <p:nvPr/>
          </p:nvSpPr>
          <p:spPr bwMode="auto">
            <a:xfrm flipV="1">
              <a:off x="3301985" y="10809357"/>
              <a:ext cx="2929" cy="175790"/>
            </a:xfrm>
            <a:prstGeom prst="line">
              <a:avLst/>
            </a:prstGeom>
            <a:noFill/>
            <a:ln w="34290" cap="flat">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89" name="Line 566"/>
            <p:cNvSpPr>
              <a:spLocks noChangeShapeType="1"/>
            </p:cNvSpPr>
            <p:nvPr/>
          </p:nvSpPr>
          <p:spPr bwMode="auto">
            <a:xfrm flipV="1">
              <a:off x="3422106" y="10809357"/>
              <a:ext cx="2931" cy="175790"/>
            </a:xfrm>
            <a:prstGeom prst="line">
              <a:avLst/>
            </a:prstGeom>
            <a:noFill/>
            <a:ln w="34290" cap="flat">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90" name="Line 567"/>
            <p:cNvSpPr>
              <a:spLocks noChangeShapeType="1"/>
            </p:cNvSpPr>
            <p:nvPr/>
          </p:nvSpPr>
          <p:spPr bwMode="auto">
            <a:xfrm flipV="1">
              <a:off x="3301985" y="11254690"/>
              <a:ext cx="2929" cy="175790"/>
            </a:xfrm>
            <a:prstGeom prst="line">
              <a:avLst/>
            </a:prstGeom>
            <a:noFill/>
            <a:ln w="34290" cap="flat">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91" name="Line 568"/>
            <p:cNvSpPr>
              <a:spLocks noChangeShapeType="1"/>
            </p:cNvSpPr>
            <p:nvPr/>
          </p:nvSpPr>
          <p:spPr bwMode="auto">
            <a:xfrm flipV="1">
              <a:off x="3422106" y="11254690"/>
              <a:ext cx="2931" cy="175790"/>
            </a:xfrm>
            <a:prstGeom prst="line">
              <a:avLst/>
            </a:prstGeom>
            <a:noFill/>
            <a:ln w="34290" cap="flat">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92" name="Line 569"/>
            <p:cNvSpPr>
              <a:spLocks noChangeShapeType="1"/>
            </p:cNvSpPr>
            <p:nvPr/>
          </p:nvSpPr>
          <p:spPr bwMode="auto">
            <a:xfrm>
              <a:off x="3501213" y="11061322"/>
              <a:ext cx="169930" cy="2929"/>
            </a:xfrm>
            <a:prstGeom prst="line">
              <a:avLst/>
            </a:prstGeom>
            <a:noFill/>
            <a:ln w="34290" cap="flat">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93" name="Line 570"/>
            <p:cNvSpPr>
              <a:spLocks noChangeShapeType="1"/>
            </p:cNvSpPr>
            <p:nvPr/>
          </p:nvSpPr>
          <p:spPr bwMode="auto">
            <a:xfrm>
              <a:off x="3501213" y="11181442"/>
              <a:ext cx="169930" cy="2931"/>
            </a:xfrm>
            <a:prstGeom prst="line">
              <a:avLst/>
            </a:prstGeom>
            <a:noFill/>
            <a:ln w="34290" cap="flat">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94" name="Line 571"/>
            <p:cNvSpPr>
              <a:spLocks noChangeShapeType="1"/>
            </p:cNvSpPr>
            <p:nvPr/>
          </p:nvSpPr>
          <p:spPr bwMode="auto">
            <a:xfrm>
              <a:off x="3050019" y="11061322"/>
              <a:ext cx="172859" cy="2929"/>
            </a:xfrm>
            <a:prstGeom prst="line">
              <a:avLst/>
            </a:prstGeom>
            <a:noFill/>
            <a:ln w="34290" cap="flat">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95" name="Line 572"/>
            <p:cNvSpPr>
              <a:spLocks noChangeShapeType="1"/>
            </p:cNvSpPr>
            <p:nvPr/>
          </p:nvSpPr>
          <p:spPr bwMode="auto">
            <a:xfrm>
              <a:off x="3050019" y="11181442"/>
              <a:ext cx="172859" cy="2931"/>
            </a:xfrm>
            <a:prstGeom prst="line">
              <a:avLst/>
            </a:prstGeom>
            <a:noFill/>
            <a:ln w="34290" cap="flat">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grpSp>
      <p:sp>
        <p:nvSpPr>
          <p:cNvPr id="96" name="Freeform 199"/>
          <p:cNvSpPr>
            <a:spLocks noChangeArrowheads="1"/>
          </p:cNvSpPr>
          <p:nvPr/>
        </p:nvSpPr>
        <p:spPr bwMode="auto">
          <a:xfrm>
            <a:off x="14392445" y="3634763"/>
            <a:ext cx="863793" cy="753783"/>
          </a:xfrm>
          <a:custGeom>
            <a:avLst/>
            <a:gdLst>
              <a:gd name="T0" fmla="*/ 0 w 934"/>
              <a:gd name="T1" fmla="*/ 239 h 815"/>
              <a:gd name="T2" fmla="*/ 0 w 934"/>
              <a:gd name="T3" fmla="*/ 239 h 815"/>
              <a:gd name="T4" fmla="*/ 463 w 934"/>
              <a:gd name="T5" fmla="*/ 814 h 815"/>
              <a:gd name="T6" fmla="*/ 933 w 934"/>
              <a:gd name="T7" fmla="*/ 239 h 815"/>
              <a:gd name="T8" fmla="*/ 702 w 934"/>
              <a:gd name="T9" fmla="*/ 0 h 815"/>
              <a:gd name="T10" fmla="*/ 463 w 934"/>
              <a:gd name="T11" fmla="*/ 209 h 815"/>
              <a:gd name="T12" fmla="*/ 224 w 934"/>
              <a:gd name="T13" fmla="*/ 0 h 815"/>
              <a:gd name="T14" fmla="*/ 0 w 934"/>
              <a:gd name="T15" fmla="*/ 239 h 8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4" h="815">
                <a:moveTo>
                  <a:pt x="0" y="239"/>
                </a:moveTo>
                <a:lnTo>
                  <a:pt x="0" y="239"/>
                </a:lnTo>
                <a:cubicBezTo>
                  <a:pt x="0" y="537"/>
                  <a:pt x="463" y="814"/>
                  <a:pt x="463" y="814"/>
                </a:cubicBezTo>
                <a:cubicBezTo>
                  <a:pt x="463" y="814"/>
                  <a:pt x="933" y="537"/>
                  <a:pt x="933" y="239"/>
                </a:cubicBezTo>
                <a:cubicBezTo>
                  <a:pt x="933" y="119"/>
                  <a:pt x="844" y="0"/>
                  <a:pt x="702" y="0"/>
                </a:cubicBezTo>
                <a:cubicBezTo>
                  <a:pt x="583" y="0"/>
                  <a:pt x="463" y="90"/>
                  <a:pt x="463" y="209"/>
                </a:cubicBezTo>
                <a:cubicBezTo>
                  <a:pt x="463" y="90"/>
                  <a:pt x="351" y="0"/>
                  <a:pt x="224" y="0"/>
                </a:cubicBezTo>
                <a:cubicBezTo>
                  <a:pt x="90" y="0"/>
                  <a:pt x="0" y="119"/>
                  <a:pt x="0" y="239"/>
                </a:cubicBezTo>
              </a:path>
            </a:pathLst>
          </a:custGeom>
          <a:noFill/>
          <a:ln w="34290" cap="flat">
            <a:solidFill>
              <a:schemeClr val="accent3"/>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grpSp>
        <p:nvGrpSpPr>
          <p:cNvPr id="100" name="Group 99"/>
          <p:cNvGrpSpPr/>
          <p:nvPr/>
        </p:nvGrpSpPr>
        <p:grpSpPr>
          <a:xfrm>
            <a:off x="9541066" y="8346399"/>
            <a:ext cx="614840" cy="954968"/>
            <a:chOff x="6993559" y="8245765"/>
            <a:chExt cx="413103" cy="641631"/>
          </a:xfrm>
        </p:grpSpPr>
        <p:sp>
          <p:nvSpPr>
            <p:cNvPr id="107" name="Line 523"/>
            <p:cNvSpPr>
              <a:spLocks noChangeShapeType="1"/>
            </p:cNvSpPr>
            <p:nvPr/>
          </p:nvSpPr>
          <p:spPr bwMode="auto">
            <a:xfrm>
              <a:off x="6993559" y="8245765"/>
              <a:ext cx="2929" cy="641631"/>
            </a:xfrm>
            <a:prstGeom prst="line">
              <a:avLst/>
            </a:prstGeom>
            <a:noFill/>
            <a:ln w="34290" cap="flat">
              <a:solidFill>
                <a:schemeClr val="accent6"/>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108" name="Freeform 524"/>
            <p:cNvSpPr>
              <a:spLocks noChangeArrowheads="1"/>
            </p:cNvSpPr>
            <p:nvPr/>
          </p:nvSpPr>
          <p:spPr bwMode="auto">
            <a:xfrm>
              <a:off x="6993559" y="8310220"/>
              <a:ext cx="413103" cy="237317"/>
            </a:xfrm>
            <a:custGeom>
              <a:avLst/>
              <a:gdLst>
                <a:gd name="T0" fmla="*/ 0 w 621"/>
                <a:gd name="T1" fmla="*/ 0 h 359"/>
                <a:gd name="T2" fmla="*/ 620 w 621"/>
                <a:gd name="T3" fmla="*/ 0 h 359"/>
                <a:gd name="T4" fmla="*/ 523 w 621"/>
                <a:gd name="T5" fmla="*/ 179 h 359"/>
                <a:gd name="T6" fmla="*/ 620 w 621"/>
                <a:gd name="T7" fmla="*/ 358 h 359"/>
                <a:gd name="T8" fmla="*/ 0 w 621"/>
                <a:gd name="T9" fmla="*/ 358 h 359"/>
              </a:gdLst>
              <a:ahLst/>
              <a:cxnLst>
                <a:cxn ang="0">
                  <a:pos x="T0" y="T1"/>
                </a:cxn>
                <a:cxn ang="0">
                  <a:pos x="T2" y="T3"/>
                </a:cxn>
                <a:cxn ang="0">
                  <a:pos x="T4" y="T5"/>
                </a:cxn>
                <a:cxn ang="0">
                  <a:pos x="T6" y="T7"/>
                </a:cxn>
                <a:cxn ang="0">
                  <a:pos x="T8" y="T9"/>
                </a:cxn>
              </a:cxnLst>
              <a:rect l="0" t="0" r="r" b="b"/>
              <a:pathLst>
                <a:path w="621" h="359">
                  <a:moveTo>
                    <a:pt x="0" y="0"/>
                  </a:moveTo>
                  <a:lnTo>
                    <a:pt x="620" y="0"/>
                  </a:lnTo>
                  <a:lnTo>
                    <a:pt x="523" y="179"/>
                  </a:lnTo>
                  <a:lnTo>
                    <a:pt x="620" y="358"/>
                  </a:lnTo>
                  <a:lnTo>
                    <a:pt x="0" y="358"/>
                  </a:lnTo>
                </a:path>
              </a:pathLst>
            </a:custGeom>
            <a:noFill/>
            <a:ln w="34290" cap="flat">
              <a:solidFill>
                <a:schemeClr val="accent6"/>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grpSp>
      <p:grpSp>
        <p:nvGrpSpPr>
          <p:cNvPr id="113" name="Group 112"/>
          <p:cNvGrpSpPr/>
          <p:nvPr/>
        </p:nvGrpSpPr>
        <p:grpSpPr>
          <a:xfrm>
            <a:off x="19597038" y="8386696"/>
            <a:ext cx="907002" cy="850316"/>
            <a:chOff x="8168415" y="12118985"/>
            <a:chExt cx="609403" cy="571318"/>
          </a:xfrm>
        </p:grpSpPr>
        <p:sp>
          <p:nvSpPr>
            <p:cNvPr id="126" name="Line 640"/>
            <p:cNvSpPr>
              <a:spLocks noChangeShapeType="1"/>
            </p:cNvSpPr>
            <p:nvPr/>
          </p:nvSpPr>
          <p:spPr bwMode="auto">
            <a:xfrm>
              <a:off x="8511205" y="12414900"/>
              <a:ext cx="49806" cy="49806"/>
            </a:xfrm>
            <a:prstGeom prst="line">
              <a:avLst/>
            </a:prstGeom>
            <a:noFill/>
            <a:ln w="34290" cap="flat">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127" name="Freeform 641"/>
            <p:cNvSpPr>
              <a:spLocks noChangeArrowheads="1"/>
            </p:cNvSpPr>
            <p:nvPr/>
          </p:nvSpPr>
          <p:spPr bwMode="auto">
            <a:xfrm>
              <a:off x="8528785" y="12435408"/>
              <a:ext cx="249033" cy="254895"/>
            </a:xfrm>
            <a:custGeom>
              <a:avLst/>
              <a:gdLst>
                <a:gd name="T0" fmla="*/ 0 w 374"/>
                <a:gd name="T1" fmla="*/ 90 h 382"/>
                <a:gd name="T2" fmla="*/ 90 w 374"/>
                <a:gd name="T3" fmla="*/ 0 h 382"/>
                <a:gd name="T4" fmla="*/ 373 w 374"/>
                <a:gd name="T5" fmla="*/ 291 h 382"/>
                <a:gd name="T6" fmla="*/ 284 w 374"/>
                <a:gd name="T7" fmla="*/ 381 h 382"/>
                <a:gd name="T8" fmla="*/ 0 w 374"/>
                <a:gd name="T9" fmla="*/ 90 h 382"/>
              </a:gdLst>
              <a:ahLst/>
              <a:cxnLst>
                <a:cxn ang="0">
                  <a:pos x="T0" y="T1"/>
                </a:cxn>
                <a:cxn ang="0">
                  <a:pos x="T2" y="T3"/>
                </a:cxn>
                <a:cxn ang="0">
                  <a:pos x="T4" y="T5"/>
                </a:cxn>
                <a:cxn ang="0">
                  <a:pos x="T6" y="T7"/>
                </a:cxn>
                <a:cxn ang="0">
                  <a:pos x="T8" y="T9"/>
                </a:cxn>
              </a:cxnLst>
              <a:rect l="0" t="0" r="r" b="b"/>
              <a:pathLst>
                <a:path w="374" h="382">
                  <a:moveTo>
                    <a:pt x="0" y="90"/>
                  </a:moveTo>
                  <a:lnTo>
                    <a:pt x="90" y="0"/>
                  </a:lnTo>
                  <a:lnTo>
                    <a:pt x="373" y="291"/>
                  </a:lnTo>
                  <a:lnTo>
                    <a:pt x="284" y="381"/>
                  </a:lnTo>
                  <a:lnTo>
                    <a:pt x="0" y="90"/>
                  </a:lnTo>
                </a:path>
              </a:pathLst>
            </a:custGeom>
            <a:noFill/>
            <a:ln w="34290" cap="flat">
              <a:solidFill>
                <a:schemeClr val="accent2"/>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128" name="Freeform 642"/>
            <p:cNvSpPr>
              <a:spLocks noChangeArrowheads="1"/>
            </p:cNvSpPr>
            <p:nvPr/>
          </p:nvSpPr>
          <p:spPr bwMode="auto">
            <a:xfrm>
              <a:off x="8206504" y="12118985"/>
              <a:ext cx="123053" cy="120124"/>
            </a:xfrm>
            <a:custGeom>
              <a:avLst/>
              <a:gdLst>
                <a:gd name="T0" fmla="*/ 97 w 187"/>
                <a:gd name="T1" fmla="*/ 179 h 180"/>
                <a:gd name="T2" fmla="*/ 186 w 187"/>
                <a:gd name="T3" fmla="*/ 89 h 180"/>
                <a:gd name="T4" fmla="*/ 37 w 187"/>
                <a:gd name="T5" fmla="*/ 0 h 180"/>
                <a:gd name="T6" fmla="*/ 0 w 187"/>
                <a:gd name="T7" fmla="*/ 29 h 180"/>
                <a:gd name="T8" fmla="*/ 97 w 187"/>
                <a:gd name="T9" fmla="*/ 179 h 180"/>
              </a:gdLst>
              <a:ahLst/>
              <a:cxnLst>
                <a:cxn ang="0">
                  <a:pos x="T0" y="T1"/>
                </a:cxn>
                <a:cxn ang="0">
                  <a:pos x="T2" y="T3"/>
                </a:cxn>
                <a:cxn ang="0">
                  <a:pos x="T4" y="T5"/>
                </a:cxn>
                <a:cxn ang="0">
                  <a:pos x="T6" y="T7"/>
                </a:cxn>
                <a:cxn ang="0">
                  <a:pos x="T8" y="T9"/>
                </a:cxn>
              </a:cxnLst>
              <a:rect l="0" t="0" r="r" b="b"/>
              <a:pathLst>
                <a:path w="187" h="180">
                  <a:moveTo>
                    <a:pt x="97" y="179"/>
                  </a:moveTo>
                  <a:lnTo>
                    <a:pt x="186" y="89"/>
                  </a:lnTo>
                  <a:lnTo>
                    <a:pt x="37" y="0"/>
                  </a:lnTo>
                  <a:lnTo>
                    <a:pt x="0" y="29"/>
                  </a:lnTo>
                  <a:lnTo>
                    <a:pt x="97" y="179"/>
                  </a:lnTo>
                </a:path>
              </a:pathLst>
            </a:custGeom>
            <a:noFill/>
            <a:ln w="34290" cap="flat">
              <a:solidFill>
                <a:schemeClr val="accent2"/>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132" name="Line 643"/>
            <p:cNvSpPr>
              <a:spLocks noChangeShapeType="1"/>
            </p:cNvSpPr>
            <p:nvPr/>
          </p:nvSpPr>
          <p:spPr bwMode="auto">
            <a:xfrm flipH="1" flipV="1">
              <a:off x="8300259" y="12203952"/>
              <a:ext cx="134771" cy="134771"/>
            </a:xfrm>
            <a:prstGeom prst="line">
              <a:avLst/>
            </a:prstGeom>
            <a:noFill/>
            <a:ln w="34290" cap="flat">
              <a:solidFill>
                <a:schemeClr val="accent2"/>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155" name="Freeform 644"/>
            <p:cNvSpPr>
              <a:spLocks noChangeArrowheads="1"/>
            </p:cNvSpPr>
            <p:nvPr/>
          </p:nvSpPr>
          <p:spPr bwMode="auto">
            <a:xfrm>
              <a:off x="8168415" y="12118987"/>
              <a:ext cx="562525" cy="559596"/>
            </a:xfrm>
            <a:custGeom>
              <a:avLst/>
              <a:gdLst>
                <a:gd name="T0" fmla="*/ 844 w 845"/>
                <a:gd name="T1" fmla="*/ 126 h 844"/>
                <a:gd name="T2" fmla="*/ 844 w 845"/>
                <a:gd name="T3" fmla="*/ 126 h 844"/>
                <a:gd name="T4" fmla="*/ 724 w 845"/>
                <a:gd name="T5" fmla="*/ 186 h 844"/>
                <a:gd name="T6" fmla="*/ 664 w 845"/>
                <a:gd name="T7" fmla="*/ 119 h 844"/>
                <a:gd name="T8" fmla="*/ 717 w 845"/>
                <a:gd name="T9" fmla="*/ 0 h 844"/>
                <a:gd name="T10" fmla="*/ 717 w 845"/>
                <a:gd name="T11" fmla="*/ 0 h 844"/>
                <a:gd name="T12" fmla="*/ 530 w 845"/>
                <a:gd name="T13" fmla="*/ 149 h 844"/>
                <a:gd name="T14" fmla="*/ 530 w 845"/>
                <a:gd name="T15" fmla="*/ 209 h 844"/>
                <a:gd name="T16" fmla="*/ 23 w 845"/>
                <a:gd name="T17" fmla="*/ 724 h 844"/>
                <a:gd name="T18" fmla="*/ 0 w 845"/>
                <a:gd name="T19" fmla="*/ 813 h 844"/>
                <a:gd name="T20" fmla="*/ 30 w 845"/>
                <a:gd name="T21" fmla="*/ 843 h 844"/>
                <a:gd name="T22" fmla="*/ 120 w 845"/>
                <a:gd name="T23" fmla="*/ 821 h 844"/>
                <a:gd name="T24" fmla="*/ 635 w 845"/>
                <a:gd name="T25" fmla="*/ 313 h 844"/>
                <a:gd name="T26" fmla="*/ 694 w 845"/>
                <a:gd name="T27" fmla="*/ 313 h 844"/>
                <a:gd name="T28" fmla="*/ 844 w 845"/>
                <a:gd name="T29" fmla="*/ 126 h 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45" h="844">
                  <a:moveTo>
                    <a:pt x="844" y="126"/>
                  </a:moveTo>
                  <a:lnTo>
                    <a:pt x="844" y="126"/>
                  </a:lnTo>
                  <a:cubicBezTo>
                    <a:pt x="724" y="186"/>
                    <a:pt x="724" y="186"/>
                    <a:pt x="724" y="186"/>
                  </a:cubicBezTo>
                  <a:cubicBezTo>
                    <a:pt x="664" y="119"/>
                    <a:pt x="664" y="119"/>
                    <a:pt x="664" y="119"/>
                  </a:cubicBezTo>
                  <a:cubicBezTo>
                    <a:pt x="717" y="0"/>
                    <a:pt x="717" y="0"/>
                    <a:pt x="717" y="0"/>
                  </a:cubicBezTo>
                  <a:lnTo>
                    <a:pt x="717" y="0"/>
                  </a:lnTo>
                  <a:cubicBezTo>
                    <a:pt x="567" y="0"/>
                    <a:pt x="530" y="74"/>
                    <a:pt x="530" y="149"/>
                  </a:cubicBezTo>
                  <a:cubicBezTo>
                    <a:pt x="530" y="209"/>
                    <a:pt x="530" y="209"/>
                    <a:pt x="530" y="209"/>
                  </a:cubicBezTo>
                  <a:cubicBezTo>
                    <a:pt x="23" y="724"/>
                    <a:pt x="23" y="724"/>
                    <a:pt x="23" y="724"/>
                  </a:cubicBezTo>
                  <a:cubicBezTo>
                    <a:pt x="0" y="813"/>
                    <a:pt x="0" y="813"/>
                    <a:pt x="0" y="813"/>
                  </a:cubicBezTo>
                  <a:cubicBezTo>
                    <a:pt x="30" y="843"/>
                    <a:pt x="30" y="843"/>
                    <a:pt x="30" y="843"/>
                  </a:cubicBezTo>
                  <a:cubicBezTo>
                    <a:pt x="120" y="821"/>
                    <a:pt x="120" y="821"/>
                    <a:pt x="120" y="821"/>
                  </a:cubicBezTo>
                  <a:cubicBezTo>
                    <a:pt x="635" y="313"/>
                    <a:pt x="635" y="313"/>
                    <a:pt x="635" y="313"/>
                  </a:cubicBezTo>
                  <a:cubicBezTo>
                    <a:pt x="694" y="313"/>
                    <a:pt x="694" y="313"/>
                    <a:pt x="694" y="313"/>
                  </a:cubicBezTo>
                  <a:cubicBezTo>
                    <a:pt x="769" y="313"/>
                    <a:pt x="844" y="276"/>
                    <a:pt x="844" y="126"/>
                  </a:cubicBezTo>
                </a:path>
              </a:pathLst>
            </a:custGeom>
            <a:noFill/>
            <a:ln w="34290" cap="flat">
              <a:solidFill>
                <a:schemeClr val="accent2"/>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grpSp>
      <p:sp>
        <p:nvSpPr>
          <p:cNvPr id="67" name="Rectangle 66"/>
          <p:cNvSpPr>
            <a:spLocks/>
          </p:cNvSpPr>
          <p:nvPr/>
        </p:nvSpPr>
        <p:spPr bwMode="auto">
          <a:xfrm>
            <a:off x="1965942" y="884637"/>
            <a:ext cx="8713924" cy="11079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7200" b="1" dirty="0" smtClean="0">
                <a:solidFill>
                  <a:schemeClr val="tx2"/>
                </a:solidFill>
                <a:latin typeface="Montserrat" charset="0"/>
                <a:ea typeface="Montserrat" charset="0"/>
                <a:cs typeface="Montserrat" charset="0"/>
                <a:sym typeface="Bebas Neue" charset="0"/>
              </a:rPr>
              <a:t>Premium Features</a:t>
            </a:r>
            <a:endParaRPr lang="en-US" sz="7200" b="1" dirty="0">
              <a:solidFill>
                <a:schemeClr val="tx2"/>
              </a:solidFill>
              <a:latin typeface="Montserrat" charset="0"/>
              <a:ea typeface="Montserrat" charset="0"/>
              <a:cs typeface="Montserrat" charset="0"/>
              <a:sym typeface="Bebas Neue" charset="0"/>
            </a:endParaRPr>
          </a:p>
        </p:txBody>
      </p:sp>
      <p:cxnSp>
        <p:nvCxnSpPr>
          <p:cNvPr id="68" name="Straight Connector 67"/>
          <p:cNvCxnSpPr/>
          <p:nvPr/>
        </p:nvCxnSpPr>
        <p:spPr>
          <a:xfrm flipV="1">
            <a:off x="2032571" y="2328871"/>
            <a:ext cx="741120" cy="424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086963638"/>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4" name="TextBox 393"/>
          <p:cNvSpPr txBox="1"/>
          <p:nvPr/>
        </p:nvSpPr>
        <p:spPr>
          <a:xfrm>
            <a:off x="1796385" y="8629299"/>
            <a:ext cx="20784548" cy="3534348"/>
          </a:xfrm>
          <a:prstGeom prst="rect">
            <a:avLst/>
          </a:prstGeom>
          <a:noFill/>
        </p:spPr>
        <p:txBody>
          <a:bodyPr wrap="square" lIns="0" tIns="0" rIns="0" bIns="0" numCol="1" spcCol="959784">
            <a:noAutofit/>
          </a:bodyPr>
          <a:lstStyle/>
          <a:p>
            <a:pPr algn="just">
              <a:lnSpc>
                <a:spcPts val="3790"/>
              </a:lnSpc>
            </a:pPr>
            <a:r>
              <a:rPr lang="en-US" sz="2400" dirty="0">
                <a:latin typeface="Lato Light" charset="0"/>
                <a:ea typeface="Lato Light" charset="0"/>
                <a:cs typeface="Lato Light" charset="0"/>
              </a:rPr>
              <a:t>Frequently, your initial font choice is taken out of your hands; companies often specify a typeface, or even a set of fonts, as part of their brand guidelines. Occasionally you’ll find a job has specific requirements, such as limited room that might require a condensed face, or a lot of legal text that might require a face that’s highly legible at small sizes. However, if you find yourself with an entirely blank page, with unlimited options, the natural place to start is the largest proportion of text, and that is probably your body copy.</a:t>
            </a:r>
          </a:p>
          <a:p>
            <a:pPr algn="just">
              <a:lnSpc>
                <a:spcPts val="3790"/>
              </a:lnSpc>
            </a:pPr>
            <a:endParaRPr lang="en-US" sz="2400" dirty="0">
              <a:latin typeface="Lato Light" charset="0"/>
              <a:ea typeface="Lato Light" charset="0"/>
              <a:cs typeface="Lato Light" charset="0"/>
            </a:endParaRPr>
          </a:p>
          <a:p>
            <a:pPr algn="just">
              <a:lnSpc>
                <a:spcPts val="3790"/>
              </a:lnSpc>
            </a:pPr>
            <a:r>
              <a:rPr lang="en-US" sz="2400" dirty="0">
                <a:latin typeface="Lato Light" charset="0"/>
                <a:ea typeface="Lato Light" charset="0"/>
                <a:cs typeface="Lato Light" charset="0"/>
              </a:rPr>
              <a:t>When selecting a typeface for body text, your primary concern should be readability. Don’t concern yourself with personality at this stage. I’m of the school of thought that believes that you’re better off mastering a few typefaces.</a:t>
            </a:r>
          </a:p>
        </p:txBody>
      </p:sp>
      <p:sp>
        <p:nvSpPr>
          <p:cNvPr id="8" name="TextBox 7"/>
          <p:cNvSpPr txBox="1"/>
          <p:nvPr/>
        </p:nvSpPr>
        <p:spPr>
          <a:xfrm>
            <a:off x="11299896" y="8009132"/>
            <a:ext cx="1854996" cy="353943"/>
          </a:xfrm>
          <a:prstGeom prst="rect">
            <a:avLst/>
          </a:prstGeom>
          <a:noFill/>
        </p:spPr>
        <p:txBody>
          <a:bodyPr wrap="none" rtlCol="0" anchor="ctr" anchorCtr="0">
            <a:spAutoFit/>
          </a:bodyPr>
          <a:lstStyle/>
          <a:p>
            <a:pPr algn="ctr"/>
            <a:r>
              <a:rPr lang="en-US" sz="1700" b="1" dirty="0" smtClean="0">
                <a:solidFill>
                  <a:schemeClr val="tx1">
                    <a:lumMod val="50000"/>
                    <a:lumOff val="50000"/>
                  </a:schemeClr>
                </a:solidFill>
                <a:latin typeface="Lato Light" charset="0"/>
                <a:ea typeface="Lato Light" charset="0"/>
                <a:cs typeface="Lato Light" charset="0"/>
              </a:rPr>
              <a:t>CEO / FOUNDER</a:t>
            </a:r>
            <a:endParaRPr lang="en-US" sz="1700" b="1" dirty="0">
              <a:solidFill>
                <a:schemeClr val="tx1">
                  <a:lumMod val="50000"/>
                  <a:lumOff val="50000"/>
                </a:schemeClr>
              </a:solidFill>
              <a:latin typeface="Lato Light" charset="0"/>
              <a:ea typeface="Lato Light" charset="0"/>
              <a:cs typeface="Lato Light" charset="0"/>
            </a:endParaRPr>
          </a:p>
        </p:txBody>
      </p:sp>
      <p:sp>
        <p:nvSpPr>
          <p:cNvPr id="9" name="TextBox 8"/>
          <p:cNvSpPr txBox="1"/>
          <p:nvPr/>
        </p:nvSpPr>
        <p:spPr>
          <a:xfrm>
            <a:off x="10747191" y="7379454"/>
            <a:ext cx="2869696" cy="584775"/>
          </a:xfrm>
          <a:prstGeom prst="rect">
            <a:avLst/>
          </a:prstGeom>
          <a:noFill/>
        </p:spPr>
        <p:txBody>
          <a:bodyPr wrap="none" rtlCol="0" anchor="ctr" anchorCtr="0">
            <a:spAutoFit/>
          </a:bodyPr>
          <a:lstStyle/>
          <a:p>
            <a:pPr algn="ctr"/>
            <a:r>
              <a:rPr lang="en-US" sz="3200" dirty="0" smtClean="0">
                <a:solidFill>
                  <a:schemeClr val="tx2"/>
                </a:solidFill>
                <a:latin typeface="Montserrat" charset="0"/>
                <a:ea typeface="Montserrat" charset="0"/>
                <a:cs typeface="Montserrat" charset="0"/>
              </a:rPr>
              <a:t>JOHN BLACK</a:t>
            </a:r>
            <a:endParaRPr lang="en-US" sz="3200" dirty="0">
              <a:solidFill>
                <a:schemeClr val="tx2"/>
              </a:solidFill>
              <a:latin typeface="Montserrat" charset="0"/>
              <a:ea typeface="Montserrat" charset="0"/>
              <a:cs typeface="Montserrat" charset="0"/>
            </a:endParaRPr>
          </a:p>
        </p:txBody>
      </p:sp>
      <p:sp>
        <p:nvSpPr>
          <p:cNvPr id="7" name="Rectangle 6"/>
          <p:cNvSpPr>
            <a:spLocks/>
          </p:cNvSpPr>
          <p:nvPr/>
        </p:nvSpPr>
        <p:spPr bwMode="auto">
          <a:xfrm>
            <a:off x="1965942" y="884637"/>
            <a:ext cx="8972008" cy="11079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7200" b="1" dirty="0" smtClean="0">
                <a:solidFill>
                  <a:schemeClr val="tx2"/>
                </a:solidFill>
                <a:latin typeface="Montserrat" charset="0"/>
                <a:ea typeface="Montserrat" charset="0"/>
                <a:cs typeface="Montserrat" charset="0"/>
                <a:sym typeface="Bebas Neue" charset="0"/>
              </a:rPr>
              <a:t>Welcome Message!</a:t>
            </a:r>
            <a:endParaRPr lang="en-US" sz="7200" b="1" dirty="0">
              <a:solidFill>
                <a:schemeClr val="tx2"/>
              </a:solidFill>
              <a:latin typeface="Montserrat" charset="0"/>
              <a:ea typeface="Montserrat" charset="0"/>
              <a:cs typeface="Montserrat" charset="0"/>
              <a:sym typeface="Bebas Neue" charset="0"/>
            </a:endParaRPr>
          </a:p>
        </p:txBody>
      </p:sp>
      <p:cxnSp>
        <p:nvCxnSpPr>
          <p:cNvPr id="11" name="Straight Connector 10"/>
          <p:cNvCxnSpPr/>
          <p:nvPr/>
        </p:nvCxnSpPr>
        <p:spPr>
          <a:xfrm flipV="1">
            <a:off x="2032571" y="2328871"/>
            <a:ext cx="741120" cy="424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20"/>
          </p:nvPr>
        </p:nvSpPr>
        <p:spPr/>
      </p:sp>
    </p:spTree>
    <p:extLst>
      <p:ext uri="{BB962C8B-B14F-4D97-AF65-F5344CB8AC3E}">
        <p14:creationId xmlns:p14="http://schemas.microsoft.com/office/powerpoint/2010/main" val="1445834946"/>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Rectangle 57"/>
          <p:cNvSpPr>
            <a:spLocks/>
          </p:cNvSpPr>
          <p:nvPr/>
        </p:nvSpPr>
        <p:spPr bwMode="auto">
          <a:xfrm>
            <a:off x="12468974" y="6282606"/>
            <a:ext cx="3513782"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b="1" dirty="0" smtClean="0">
                <a:solidFill>
                  <a:schemeClr val="tx2"/>
                </a:solidFill>
                <a:latin typeface="Montserrat Semi Bold" charset="0"/>
                <a:ea typeface="Montserrat Semi Bold" charset="0"/>
                <a:cs typeface="Montserrat Semi Bold" charset="0"/>
                <a:sym typeface="Bebas Neue" charset="0"/>
              </a:rPr>
              <a:t>MANAGEMENT</a:t>
            </a:r>
            <a:endParaRPr lang="en-US" b="1" dirty="0">
              <a:solidFill>
                <a:schemeClr val="tx2"/>
              </a:solidFill>
              <a:latin typeface="Montserrat Semi Bold" charset="0"/>
              <a:ea typeface="Montserrat Semi Bold" charset="0"/>
              <a:cs typeface="Montserrat Semi Bold" charset="0"/>
              <a:sym typeface="Bebas Neue" charset="0"/>
            </a:endParaRPr>
          </a:p>
        </p:txBody>
      </p:sp>
      <p:sp>
        <p:nvSpPr>
          <p:cNvPr id="59" name="Rectangle 58"/>
          <p:cNvSpPr>
            <a:spLocks/>
          </p:cNvSpPr>
          <p:nvPr/>
        </p:nvSpPr>
        <p:spPr bwMode="auto">
          <a:xfrm>
            <a:off x="12447709" y="7049761"/>
            <a:ext cx="4374596"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smtClean="0">
                <a:solidFill>
                  <a:schemeClr val="tx2">
                    <a:lumMod val="25000"/>
                    <a:lumOff val="75000"/>
                  </a:schemeClr>
                </a:solidFill>
                <a:latin typeface="Montserrat Semi Bold" charset="0"/>
                <a:ea typeface="Montserrat Semi Bold" charset="0"/>
                <a:cs typeface="Montserrat Semi Bold" charset="0"/>
                <a:sym typeface="Bebas Neue" charset="0"/>
              </a:rPr>
              <a:t>PROFESSIONAL GRAPHIC DESIGN</a:t>
            </a:r>
            <a:endParaRPr lang="en-US" sz="2000" b="1" dirty="0">
              <a:solidFill>
                <a:schemeClr val="tx2">
                  <a:lumMod val="25000"/>
                  <a:lumOff val="75000"/>
                </a:schemeClr>
              </a:solidFill>
              <a:latin typeface="Montserrat Semi Bold" charset="0"/>
              <a:ea typeface="Montserrat Semi Bold" charset="0"/>
              <a:cs typeface="Montserrat Semi Bold" charset="0"/>
              <a:sym typeface="Bebas Neue" charset="0"/>
            </a:endParaRPr>
          </a:p>
        </p:txBody>
      </p:sp>
      <p:sp>
        <p:nvSpPr>
          <p:cNvPr id="5" name="Rectangle 4"/>
          <p:cNvSpPr/>
          <p:nvPr/>
        </p:nvSpPr>
        <p:spPr>
          <a:xfrm>
            <a:off x="12468974" y="7824006"/>
            <a:ext cx="9497891" cy="6592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Light" charset="0"/>
            </a:endParaRPr>
          </a:p>
        </p:txBody>
      </p:sp>
      <p:sp>
        <p:nvSpPr>
          <p:cNvPr id="61" name="Rectangle 60"/>
          <p:cNvSpPr>
            <a:spLocks/>
          </p:cNvSpPr>
          <p:nvPr/>
        </p:nvSpPr>
        <p:spPr bwMode="auto">
          <a:xfrm>
            <a:off x="12468974" y="9230362"/>
            <a:ext cx="3085781"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b="1" dirty="0" smtClean="0">
                <a:solidFill>
                  <a:schemeClr val="tx2"/>
                </a:solidFill>
                <a:latin typeface="Montserrat Semi Bold" charset="0"/>
                <a:ea typeface="Montserrat Semi Bold" charset="0"/>
                <a:cs typeface="Montserrat Semi Bold" charset="0"/>
                <a:sym typeface="Bebas Neue" charset="0"/>
              </a:rPr>
              <a:t>CONSULTING</a:t>
            </a:r>
            <a:endParaRPr lang="en-US" b="1" dirty="0">
              <a:solidFill>
                <a:schemeClr val="tx2"/>
              </a:solidFill>
              <a:latin typeface="Montserrat Semi Bold" charset="0"/>
              <a:ea typeface="Montserrat Semi Bold" charset="0"/>
              <a:cs typeface="Montserrat Semi Bold" charset="0"/>
              <a:sym typeface="Bebas Neue" charset="0"/>
            </a:endParaRPr>
          </a:p>
        </p:txBody>
      </p:sp>
      <p:sp>
        <p:nvSpPr>
          <p:cNvPr id="62" name="Rectangle 61"/>
          <p:cNvSpPr>
            <a:spLocks/>
          </p:cNvSpPr>
          <p:nvPr/>
        </p:nvSpPr>
        <p:spPr bwMode="auto">
          <a:xfrm>
            <a:off x="12447709" y="9997517"/>
            <a:ext cx="4374596"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smtClean="0">
                <a:solidFill>
                  <a:schemeClr val="tx2">
                    <a:lumMod val="25000"/>
                    <a:lumOff val="75000"/>
                  </a:schemeClr>
                </a:solidFill>
                <a:latin typeface="Montserrat Semi Bold" charset="0"/>
                <a:ea typeface="Montserrat Semi Bold" charset="0"/>
                <a:cs typeface="Montserrat Semi Bold" charset="0"/>
                <a:sym typeface="Bebas Neue" charset="0"/>
              </a:rPr>
              <a:t>PROFESSIONAL GRAPHIC DESIGN</a:t>
            </a:r>
            <a:endParaRPr lang="en-US" sz="2000" b="1" dirty="0">
              <a:solidFill>
                <a:schemeClr val="tx2">
                  <a:lumMod val="25000"/>
                  <a:lumOff val="75000"/>
                </a:schemeClr>
              </a:solidFill>
              <a:latin typeface="Montserrat Semi Bold" charset="0"/>
              <a:ea typeface="Montserrat Semi Bold" charset="0"/>
              <a:cs typeface="Montserrat Semi Bold" charset="0"/>
              <a:sym typeface="Bebas Neue" charset="0"/>
            </a:endParaRPr>
          </a:p>
        </p:txBody>
      </p:sp>
      <p:sp>
        <p:nvSpPr>
          <p:cNvPr id="63" name="Rectangle 62"/>
          <p:cNvSpPr/>
          <p:nvPr/>
        </p:nvSpPr>
        <p:spPr>
          <a:xfrm>
            <a:off x="12468974" y="10771762"/>
            <a:ext cx="9497891" cy="6592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Light" charset="0"/>
            </a:endParaRPr>
          </a:p>
        </p:txBody>
      </p:sp>
      <p:sp>
        <p:nvSpPr>
          <p:cNvPr id="65" name="Rectangle 64"/>
          <p:cNvSpPr>
            <a:spLocks/>
          </p:cNvSpPr>
          <p:nvPr/>
        </p:nvSpPr>
        <p:spPr bwMode="auto">
          <a:xfrm>
            <a:off x="12468974" y="3348020"/>
            <a:ext cx="4980531"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b="1" dirty="0" smtClean="0">
                <a:solidFill>
                  <a:schemeClr val="tx2"/>
                </a:solidFill>
                <a:latin typeface="Montserrat Semi Bold" charset="0"/>
                <a:ea typeface="Montserrat Semi Bold" charset="0"/>
                <a:cs typeface="Montserrat Semi Bold" charset="0"/>
                <a:sym typeface="Bebas Neue" charset="0"/>
              </a:rPr>
              <a:t>BUSINESS STRATEGY</a:t>
            </a:r>
            <a:endParaRPr lang="en-US" b="1" dirty="0">
              <a:solidFill>
                <a:schemeClr val="tx2"/>
              </a:solidFill>
              <a:latin typeface="Montserrat Semi Bold" charset="0"/>
              <a:ea typeface="Montserrat Semi Bold" charset="0"/>
              <a:cs typeface="Montserrat Semi Bold" charset="0"/>
              <a:sym typeface="Bebas Neue" charset="0"/>
            </a:endParaRPr>
          </a:p>
        </p:txBody>
      </p:sp>
      <p:sp>
        <p:nvSpPr>
          <p:cNvPr id="66" name="Rectangle 65"/>
          <p:cNvSpPr>
            <a:spLocks/>
          </p:cNvSpPr>
          <p:nvPr/>
        </p:nvSpPr>
        <p:spPr bwMode="auto">
          <a:xfrm>
            <a:off x="12447709" y="4115175"/>
            <a:ext cx="5076711"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a:solidFill>
                  <a:schemeClr val="tx2">
                    <a:lumMod val="25000"/>
                    <a:lumOff val="75000"/>
                  </a:schemeClr>
                </a:solidFill>
                <a:latin typeface="Montserrat Semi Bold" charset="0"/>
                <a:ea typeface="Montserrat Semi Bold" charset="0"/>
                <a:cs typeface="Montserrat Semi Bold" charset="0"/>
                <a:sym typeface="Bebas Neue" charset="0"/>
              </a:rPr>
              <a:t>PROFESSIONAL MARKETING ANALYSIS</a:t>
            </a:r>
          </a:p>
        </p:txBody>
      </p:sp>
      <p:sp>
        <p:nvSpPr>
          <p:cNvPr id="67" name="Rectangle 66"/>
          <p:cNvSpPr/>
          <p:nvPr/>
        </p:nvSpPr>
        <p:spPr>
          <a:xfrm>
            <a:off x="12468974" y="4889420"/>
            <a:ext cx="9497891" cy="6592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Light" charset="0"/>
            </a:endParaRPr>
          </a:p>
        </p:txBody>
      </p:sp>
      <p:sp>
        <p:nvSpPr>
          <p:cNvPr id="69" name="Rectangle 68"/>
          <p:cNvSpPr>
            <a:spLocks/>
          </p:cNvSpPr>
          <p:nvPr/>
        </p:nvSpPr>
        <p:spPr bwMode="auto">
          <a:xfrm>
            <a:off x="2431839" y="6282606"/>
            <a:ext cx="3427220"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b="1" dirty="0" smtClean="0">
                <a:solidFill>
                  <a:schemeClr val="tx2"/>
                </a:solidFill>
                <a:latin typeface="Montserrat Semi Bold" charset="0"/>
                <a:ea typeface="Montserrat Semi Bold" charset="0"/>
                <a:cs typeface="Montserrat Semi Bold" charset="0"/>
                <a:sym typeface="Bebas Neue" charset="0"/>
              </a:rPr>
              <a:t>SOCIAL MEDIA</a:t>
            </a:r>
            <a:endParaRPr lang="en-US" b="1" dirty="0">
              <a:solidFill>
                <a:schemeClr val="tx2"/>
              </a:solidFill>
              <a:latin typeface="Montserrat Semi Bold" charset="0"/>
              <a:ea typeface="Montserrat Semi Bold" charset="0"/>
              <a:cs typeface="Montserrat Semi Bold" charset="0"/>
              <a:sym typeface="Bebas Neue" charset="0"/>
            </a:endParaRPr>
          </a:p>
        </p:txBody>
      </p:sp>
      <p:sp>
        <p:nvSpPr>
          <p:cNvPr id="70" name="Rectangle 69"/>
          <p:cNvSpPr>
            <a:spLocks/>
          </p:cNvSpPr>
          <p:nvPr/>
        </p:nvSpPr>
        <p:spPr bwMode="auto">
          <a:xfrm>
            <a:off x="2410574" y="7049761"/>
            <a:ext cx="3005631"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25000"/>
                    <a:lumOff val="75000"/>
                  </a:schemeClr>
                </a:solidFill>
                <a:latin typeface="Montserrat Semi Bold" charset="0"/>
                <a:ea typeface="Montserrat Semi Bold" charset="0"/>
                <a:cs typeface="Montserrat Semi Bold" charset="0"/>
                <a:sym typeface="Bebas Neue" charset="0"/>
              </a:rPr>
              <a:t>SOCIAL MEDIA EXPERT</a:t>
            </a:r>
            <a:endParaRPr lang="en-US" sz="2000" b="1" dirty="0">
              <a:solidFill>
                <a:schemeClr val="tx2">
                  <a:lumMod val="25000"/>
                  <a:lumOff val="75000"/>
                </a:schemeClr>
              </a:solidFill>
              <a:latin typeface="Montserrat Semi Bold" charset="0"/>
              <a:ea typeface="Montserrat Semi Bold" charset="0"/>
              <a:cs typeface="Montserrat Semi Bold" charset="0"/>
              <a:sym typeface="Bebas Neue" charset="0"/>
            </a:endParaRPr>
          </a:p>
        </p:txBody>
      </p:sp>
      <p:sp>
        <p:nvSpPr>
          <p:cNvPr id="71" name="Rectangle 70"/>
          <p:cNvSpPr/>
          <p:nvPr/>
        </p:nvSpPr>
        <p:spPr>
          <a:xfrm>
            <a:off x="2410574" y="7824006"/>
            <a:ext cx="9497891" cy="6592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Light" charset="0"/>
            </a:endParaRPr>
          </a:p>
        </p:txBody>
      </p:sp>
      <p:sp>
        <p:nvSpPr>
          <p:cNvPr id="73" name="Rectangle 72"/>
          <p:cNvSpPr>
            <a:spLocks/>
          </p:cNvSpPr>
          <p:nvPr/>
        </p:nvSpPr>
        <p:spPr bwMode="auto">
          <a:xfrm>
            <a:off x="2431839" y="9230362"/>
            <a:ext cx="4422686"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b="1" dirty="0" smtClean="0">
                <a:solidFill>
                  <a:schemeClr val="tx2"/>
                </a:solidFill>
                <a:latin typeface="Montserrat Semi Bold" charset="0"/>
                <a:ea typeface="Montserrat Semi Bold" charset="0"/>
                <a:cs typeface="Montserrat Semi Bold" charset="0"/>
                <a:sym typeface="Bebas Neue" charset="0"/>
              </a:rPr>
              <a:t>INBOUND MARKET</a:t>
            </a:r>
            <a:endParaRPr lang="en-US" b="1" dirty="0">
              <a:solidFill>
                <a:schemeClr val="tx2"/>
              </a:solidFill>
              <a:latin typeface="Montserrat Semi Bold" charset="0"/>
              <a:ea typeface="Montserrat Semi Bold" charset="0"/>
              <a:cs typeface="Montserrat Semi Bold" charset="0"/>
              <a:sym typeface="Bebas Neue" charset="0"/>
            </a:endParaRPr>
          </a:p>
        </p:txBody>
      </p:sp>
      <p:sp>
        <p:nvSpPr>
          <p:cNvPr id="74" name="Rectangle 73"/>
          <p:cNvSpPr>
            <a:spLocks/>
          </p:cNvSpPr>
          <p:nvPr/>
        </p:nvSpPr>
        <p:spPr bwMode="auto">
          <a:xfrm>
            <a:off x="2410574" y="9997517"/>
            <a:ext cx="1913985"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25000"/>
                    <a:lumOff val="75000"/>
                  </a:schemeClr>
                </a:solidFill>
                <a:latin typeface="Montserrat Semi Bold" charset="0"/>
                <a:ea typeface="Montserrat Semi Bold" charset="0"/>
                <a:cs typeface="Montserrat Semi Bold" charset="0"/>
                <a:sym typeface="Bebas Neue" charset="0"/>
              </a:rPr>
              <a:t>SEO ANALYSIS</a:t>
            </a:r>
            <a:endParaRPr lang="en-US" sz="2000" b="1" dirty="0">
              <a:solidFill>
                <a:schemeClr val="tx2">
                  <a:lumMod val="25000"/>
                  <a:lumOff val="75000"/>
                </a:schemeClr>
              </a:solidFill>
              <a:latin typeface="Montserrat Semi Bold" charset="0"/>
              <a:ea typeface="Montserrat Semi Bold" charset="0"/>
              <a:cs typeface="Montserrat Semi Bold" charset="0"/>
              <a:sym typeface="Bebas Neue" charset="0"/>
            </a:endParaRPr>
          </a:p>
        </p:txBody>
      </p:sp>
      <p:sp>
        <p:nvSpPr>
          <p:cNvPr id="75" name="Rectangle 74"/>
          <p:cNvSpPr/>
          <p:nvPr/>
        </p:nvSpPr>
        <p:spPr>
          <a:xfrm>
            <a:off x="2431839" y="10771762"/>
            <a:ext cx="9497891" cy="6592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Light" charset="0"/>
            </a:endParaRPr>
          </a:p>
        </p:txBody>
      </p:sp>
      <p:sp>
        <p:nvSpPr>
          <p:cNvPr id="77" name="Rectangle 76"/>
          <p:cNvSpPr>
            <a:spLocks/>
          </p:cNvSpPr>
          <p:nvPr/>
        </p:nvSpPr>
        <p:spPr bwMode="auto">
          <a:xfrm>
            <a:off x="2431839" y="3348020"/>
            <a:ext cx="2887009"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b="1" dirty="0" smtClean="0">
                <a:solidFill>
                  <a:schemeClr val="tx2"/>
                </a:solidFill>
                <a:latin typeface="Montserrat Semi Bold" charset="0"/>
                <a:ea typeface="Montserrat Semi Bold" charset="0"/>
                <a:cs typeface="Montserrat Semi Bold" charset="0"/>
                <a:sym typeface="Bebas Neue" charset="0"/>
              </a:rPr>
              <a:t>MARKETING</a:t>
            </a:r>
            <a:endParaRPr lang="en-US" b="1" dirty="0">
              <a:solidFill>
                <a:schemeClr val="tx2"/>
              </a:solidFill>
              <a:latin typeface="Montserrat Semi Bold" charset="0"/>
              <a:ea typeface="Montserrat Semi Bold" charset="0"/>
              <a:cs typeface="Montserrat Semi Bold" charset="0"/>
              <a:sym typeface="Bebas Neue" charset="0"/>
            </a:endParaRPr>
          </a:p>
        </p:txBody>
      </p:sp>
      <p:sp>
        <p:nvSpPr>
          <p:cNvPr id="78" name="Rectangle 77"/>
          <p:cNvSpPr>
            <a:spLocks/>
          </p:cNvSpPr>
          <p:nvPr/>
        </p:nvSpPr>
        <p:spPr bwMode="auto">
          <a:xfrm>
            <a:off x="2410574" y="4115175"/>
            <a:ext cx="5076711"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25000"/>
                    <a:lumOff val="75000"/>
                  </a:schemeClr>
                </a:solidFill>
                <a:latin typeface="Montserrat Semi Bold" charset="0"/>
                <a:ea typeface="Montserrat Semi Bold" charset="0"/>
                <a:cs typeface="Montserrat Semi Bold" charset="0"/>
                <a:sym typeface="Bebas Neue" charset="0"/>
              </a:rPr>
              <a:t>PROFESSIONAL MARKETING ANALYSIS</a:t>
            </a:r>
            <a:endParaRPr lang="en-US" sz="2000" b="1" dirty="0">
              <a:solidFill>
                <a:schemeClr val="tx2">
                  <a:lumMod val="25000"/>
                  <a:lumOff val="75000"/>
                </a:schemeClr>
              </a:solidFill>
              <a:latin typeface="Montserrat Semi Bold" charset="0"/>
              <a:ea typeface="Montserrat Semi Bold" charset="0"/>
              <a:cs typeface="Montserrat Semi Bold" charset="0"/>
              <a:sym typeface="Bebas Neue" charset="0"/>
            </a:endParaRPr>
          </a:p>
        </p:txBody>
      </p:sp>
      <p:sp>
        <p:nvSpPr>
          <p:cNvPr id="79" name="Rectangle 78"/>
          <p:cNvSpPr/>
          <p:nvPr/>
        </p:nvSpPr>
        <p:spPr>
          <a:xfrm>
            <a:off x="2431839" y="4889420"/>
            <a:ext cx="9497891" cy="6592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Light" charset="0"/>
            </a:endParaRPr>
          </a:p>
        </p:txBody>
      </p:sp>
      <p:grpSp>
        <p:nvGrpSpPr>
          <p:cNvPr id="2" name="Group 1"/>
          <p:cNvGrpSpPr/>
          <p:nvPr/>
        </p:nvGrpSpPr>
        <p:grpSpPr>
          <a:xfrm>
            <a:off x="2431839" y="4899126"/>
            <a:ext cx="6286859" cy="659219"/>
            <a:chOff x="2431839" y="5389780"/>
            <a:chExt cx="6758429" cy="659219"/>
          </a:xfrm>
        </p:grpSpPr>
        <p:sp>
          <p:nvSpPr>
            <p:cNvPr id="80" name="Rectangle 79"/>
            <p:cNvSpPr/>
            <p:nvPr/>
          </p:nvSpPr>
          <p:spPr>
            <a:xfrm>
              <a:off x="2431839" y="5389780"/>
              <a:ext cx="6758429" cy="6592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Light" charset="0"/>
              </a:endParaRPr>
            </a:p>
          </p:txBody>
        </p:sp>
        <p:sp>
          <p:nvSpPr>
            <p:cNvPr id="28" name="Rectangle 27"/>
            <p:cNvSpPr>
              <a:spLocks/>
            </p:cNvSpPr>
            <p:nvPr/>
          </p:nvSpPr>
          <p:spPr bwMode="auto">
            <a:xfrm>
              <a:off x="8063639" y="5487656"/>
              <a:ext cx="951231"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2800" b="1" dirty="0" smtClean="0">
                  <a:solidFill>
                    <a:schemeClr val="bg1"/>
                  </a:solidFill>
                  <a:latin typeface="Montserrat Semi Bold" charset="0"/>
                  <a:ea typeface="Montserrat Semi Bold" charset="0"/>
                  <a:cs typeface="Montserrat Semi Bold" charset="0"/>
                  <a:sym typeface="Bebas Neue" charset="0"/>
                </a:rPr>
                <a:t>65 %</a:t>
              </a:r>
              <a:endParaRPr lang="en-US" sz="2800" b="1" dirty="0">
                <a:solidFill>
                  <a:schemeClr val="bg1"/>
                </a:solidFill>
                <a:latin typeface="Montserrat Semi Bold" charset="0"/>
                <a:ea typeface="Montserrat Semi Bold" charset="0"/>
                <a:cs typeface="Montserrat Semi Bold" charset="0"/>
                <a:sym typeface="Bebas Neue" charset="0"/>
              </a:endParaRPr>
            </a:p>
          </p:txBody>
        </p:sp>
      </p:grpSp>
      <p:grpSp>
        <p:nvGrpSpPr>
          <p:cNvPr id="8" name="Group 7"/>
          <p:cNvGrpSpPr/>
          <p:nvPr/>
        </p:nvGrpSpPr>
        <p:grpSpPr>
          <a:xfrm>
            <a:off x="12468975" y="4899126"/>
            <a:ext cx="4162998" cy="659219"/>
            <a:chOff x="12468975" y="5389780"/>
            <a:chExt cx="4162998" cy="659219"/>
          </a:xfrm>
        </p:grpSpPr>
        <p:sp>
          <p:nvSpPr>
            <p:cNvPr id="68" name="Rectangle 67"/>
            <p:cNvSpPr/>
            <p:nvPr/>
          </p:nvSpPr>
          <p:spPr>
            <a:xfrm>
              <a:off x="12468975" y="5389780"/>
              <a:ext cx="4162998" cy="65921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Light" charset="0"/>
              </a:endParaRPr>
            </a:p>
          </p:txBody>
        </p:sp>
        <p:sp>
          <p:nvSpPr>
            <p:cNvPr id="30" name="Rectangle 29"/>
            <p:cNvSpPr>
              <a:spLocks/>
            </p:cNvSpPr>
            <p:nvPr/>
          </p:nvSpPr>
          <p:spPr bwMode="auto">
            <a:xfrm>
              <a:off x="15573032" y="5488313"/>
              <a:ext cx="886461"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2800" b="1" dirty="0" smtClean="0">
                  <a:solidFill>
                    <a:schemeClr val="bg1"/>
                  </a:solidFill>
                  <a:latin typeface="Montserrat Semi Bold" charset="0"/>
                  <a:ea typeface="Montserrat Semi Bold" charset="0"/>
                  <a:cs typeface="Montserrat Semi Bold" charset="0"/>
                  <a:sym typeface="Bebas Neue" charset="0"/>
                </a:rPr>
                <a:t>4</a:t>
              </a:r>
              <a:r>
                <a:rPr lang="en-US" sz="2800" b="1" dirty="0">
                  <a:solidFill>
                    <a:schemeClr val="bg1"/>
                  </a:solidFill>
                  <a:latin typeface="Montserrat Semi Bold" charset="0"/>
                  <a:ea typeface="Montserrat Semi Bold" charset="0"/>
                  <a:cs typeface="Montserrat Semi Bold" charset="0"/>
                  <a:sym typeface="Bebas Neue" charset="0"/>
                </a:rPr>
                <a:t>2</a:t>
              </a:r>
              <a:r>
                <a:rPr lang="en-US" sz="2800" b="1" dirty="0" smtClean="0">
                  <a:solidFill>
                    <a:schemeClr val="bg1"/>
                  </a:solidFill>
                  <a:latin typeface="Montserrat Semi Bold" charset="0"/>
                  <a:ea typeface="Montserrat Semi Bold" charset="0"/>
                  <a:cs typeface="Montserrat Semi Bold" charset="0"/>
                  <a:sym typeface="Bebas Neue" charset="0"/>
                </a:rPr>
                <a:t> %</a:t>
              </a:r>
              <a:endParaRPr lang="en-US" sz="2800" b="1" dirty="0">
                <a:solidFill>
                  <a:schemeClr val="bg1"/>
                </a:solidFill>
                <a:latin typeface="Montserrat Semi Bold" charset="0"/>
                <a:ea typeface="Montserrat Semi Bold" charset="0"/>
                <a:cs typeface="Montserrat Semi Bold" charset="0"/>
                <a:sym typeface="Bebas Neue" charset="0"/>
              </a:endParaRPr>
            </a:p>
          </p:txBody>
        </p:sp>
      </p:grpSp>
      <p:grpSp>
        <p:nvGrpSpPr>
          <p:cNvPr id="6" name="Group 5"/>
          <p:cNvGrpSpPr/>
          <p:nvPr/>
        </p:nvGrpSpPr>
        <p:grpSpPr>
          <a:xfrm>
            <a:off x="2431840" y="7833712"/>
            <a:ext cx="8523442" cy="659219"/>
            <a:chOff x="2431840" y="8324366"/>
            <a:chExt cx="8523442" cy="659219"/>
          </a:xfrm>
        </p:grpSpPr>
        <p:sp>
          <p:nvSpPr>
            <p:cNvPr id="72" name="Rectangle 71"/>
            <p:cNvSpPr/>
            <p:nvPr/>
          </p:nvSpPr>
          <p:spPr>
            <a:xfrm>
              <a:off x="2431840" y="8324366"/>
              <a:ext cx="8523442" cy="65921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Light" charset="0"/>
              </a:endParaRPr>
            </a:p>
          </p:txBody>
        </p:sp>
        <p:sp>
          <p:nvSpPr>
            <p:cNvPr id="31" name="Rectangle 30"/>
            <p:cNvSpPr>
              <a:spLocks/>
            </p:cNvSpPr>
            <p:nvPr/>
          </p:nvSpPr>
          <p:spPr bwMode="auto">
            <a:xfrm>
              <a:off x="9886779" y="8428825"/>
              <a:ext cx="872035"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2800" b="1" dirty="0" smtClean="0">
                  <a:solidFill>
                    <a:schemeClr val="bg1"/>
                  </a:solidFill>
                  <a:latin typeface="Montserrat Semi Bold" charset="0"/>
                  <a:ea typeface="Montserrat Semi Bold" charset="0"/>
                  <a:cs typeface="Montserrat Semi Bold" charset="0"/>
                  <a:sym typeface="Bebas Neue" charset="0"/>
                </a:rPr>
                <a:t>9</a:t>
              </a:r>
              <a:r>
                <a:rPr lang="en-US" sz="2800" b="1" dirty="0">
                  <a:solidFill>
                    <a:schemeClr val="bg1"/>
                  </a:solidFill>
                  <a:latin typeface="Montserrat Semi Bold" charset="0"/>
                  <a:ea typeface="Montserrat Semi Bold" charset="0"/>
                  <a:cs typeface="Montserrat Semi Bold" charset="0"/>
                  <a:sym typeface="Bebas Neue" charset="0"/>
                </a:rPr>
                <a:t>3</a:t>
              </a:r>
              <a:r>
                <a:rPr lang="en-US" sz="2800" b="1" dirty="0" smtClean="0">
                  <a:solidFill>
                    <a:schemeClr val="bg1"/>
                  </a:solidFill>
                  <a:latin typeface="Montserrat Semi Bold" charset="0"/>
                  <a:ea typeface="Montserrat Semi Bold" charset="0"/>
                  <a:cs typeface="Montserrat Semi Bold" charset="0"/>
                  <a:sym typeface="Bebas Neue" charset="0"/>
                </a:rPr>
                <a:t> %</a:t>
              </a:r>
              <a:endParaRPr lang="en-US" sz="2800" b="1" dirty="0">
                <a:solidFill>
                  <a:schemeClr val="bg1"/>
                </a:solidFill>
                <a:latin typeface="Montserrat Semi Bold" charset="0"/>
                <a:ea typeface="Montserrat Semi Bold" charset="0"/>
                <a:cs typeface="Montserrat Semi Bold" charset="0"/>
                <a:sym typeface="Bebas Neue" charset="0"/>
              </a:endParaRPr>
            </a:p>
          </p:txBody>
        </p:sp>
      </p:grpSp>
      <p:grpSp>
        <p:nvGrpSpPr>
          <p:cNvPr id="9" name="Group 8"/>
          <p:cNvGrpSpPr/>
          <p:nvPr/>
        </p:nvGrpSpPr>
        <p:grpSpPr>
          <a:xfrm>
            <a:off x="2431840" y="10781468"/>
            <a:ext cx="5585109" cy="659219"/>
            <a:chOff x="2431840" y="11272122"/>
            <a:chExt cx="5585109" cy="659219"/>
          </a:xfrm>
        </p:grpSpPr>
        <p:sp>
          <p:nvSpPr>
            <p:cNvPr id="76" name="Rectangle 75"/>
            <p:cNvSpPr/>
            <p:nvPr/>
          </p:nvSpPr>
          <p:spPr>
            <a:xfrm>
              <a:off x="2431840" y="11272122"/>
              <a:ext cx="5585109" cy="65921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Light" charset="0"/>
              </a:endParaRPr>
            </a:p>
          </p:txBody>
        </p:sp>
        <p:sp>
          <p:nvSpPr>
            <p:cNvPr id="32" name="Rectangle 31"/>
            <p:cNvSpPr>
              <a:spLocks/>
            </p:cNvSpPr>
            <p:nvPr/>
          </p:nvSpPr>
          <p:spPr bwMode="auto">
            <a:xfrm>
              <a:off x="6983514" y="11376581"/>
              <a:ext cx="870431"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2800" b="1" dirty="0" smtClean="0">
                  <a:solidFill>
                    <a:schemeClr val="bg1"/>
                  </a:solidFill>
                  <a:latin typeface="Montserrat Semi Bold" charset="0"/>
                  <a:ea typeface="Montserrat Semi Bold" charset="0"/>
                  <a:cs typeface="Montserrat Semi Bold" charset="0"/>
                  <a:sym typeface="Bebas Neue" charset="0"/>
                </a:rPr>
                <a:t>57 %</a:t>
              </a:r>
              <a:endParaRPr lang="en-US" sz="2800" b="1" dirty="0">
                <a:solidFill>
                  <a:schemeClr val="bg1"/>
                </a:solidFill>
                <a:latin typeface="Montserrat Semi Bold" charset="0"/>
                <a:ea typeface="Montserrat Semi Bold" charset="0"/>
                <a:cs typeface="Montserrat Semi Bold" charset="0"/>
                <a:sym typeface="Bebas Neue" charset="0"/>
              </a:endParaRPr>
            </a:p>
          </p:txBody>
        </p:sp>
      </p:grpSp>
      <p:grpSp>
        <p:nvGrpSpPr>
          <p:cNvPr id="10" name="Group 9"/>
          <p:cNvGrpSpPr/>
          <p:nvPr/>
        </p:nvGrpSpPr>
        <p:grpSpPr>
          <a:xfrm>
            <a:off x="12468976" y="10781468"/>
            <a:ext cx="5989146" cy="659219"/>
            <a:chOff x="12468976" y="11272122"/>
            <a:chExt cx="5989146" cy="659219"/>
          </a:xfrm>
        </p:grpSpPr>
        <p:sp>
          <p:nvSpPr>
            <p:cNvPr id="64" name="Rectangle 63"/>
            <p:cNvSpPr/>
            <p:nvPr/>
          </p:nvSpPr>
          <p:spPr>
            <a:xfrm>
              <a:off x="12468976" y="11272122"/>
              <a:ext cx="5989146" cy="659219"/>
            </a:xfrm>
            <a:prstGeom prst="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Light" charset="0"/>
              </a:endParaRPr>
            </a:p>
          </p:txBody>
        </p:sp>
        <p:sp>
          <p:nvSpPr>
            <p:cNvPr id="33" name="Rectangle 32"/>
            <p:cNvSpPr>
              <a:spLocks/>
            </p:cNvSpPr>
            <p:nvPr/>
          </p:nvSpPr>
          <p:spPr bwMode="auto">
            <a:xfrm>
              <a:off x="17435641" y="11386287"/>
              <a:ext cx="888065"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2800" b="1" dirty="0" smtClean="0">
                  <a:solidFill>
                    <a:schemeClr val="bg1"/>
                  </a:solidFill>
                  <a:latin typeface="Montserrat Semi Bold" charset="0"/>
                  <a:ea typeface="Montserrat Semi Bold" charset="0"/>
                  <a:cs typeface="Montserrat Semi Bold" charset="0"/>
                  <a:sym typeface="Bebas Neue" charset="0"/>
                </a:rPr>
                <a:t>62 %</a:t>
              </a:r>
              <a:endParaRPr lang="en-US" sz="2800" b="1" dirty="0">
                <a:solidFill>
                  <a:schemeClr val="bg1"/>
                </a:solidFill>
                <a:latin typeface="Montserrat Semi Bold" charset="0"/>
                <a:ea typeface="Montserrat Semi Bold" charset="0"/>
                <a:cs typeface="Montserrat Semi Bold" charset="0"/>
                <a:sym typeface="Bebas Neue" charset="0"/>
              </a:endParaRPr>
            </a:p>
          </p:txBody>
        </p:sp>
      </p:grpSp>
      <p:grpSp>
        <p:nvGrpSpPr>
          <p:cNvPr id="7" name="Group 6"/>
          <p:cNvGrpSpPr/>
          <p:nvPr/>
        </p:nvGrpSpPr>
        <p:grpSpPr>
          <a:xfrm>
            <a:off x="12468973" y="7833712"/>
            <a:ext cx="8583491" cy="659219"/>
            <a:chOff x="12468973" y="8324366"/>
            <a:chExt cx="8583491" cy="659219"/>
          </a:xfrm>
        </p:grpSpPr>
        <p:sp>
          <p:nvSpPr>
            <p:cNvPr id="60" name="Rectangle 59"/>
            <p:cNvSpPr/>
            <p:nvPr/>
          </p:nvSpPr>
          <p:spPr>
            <a:xfrm>
              <a:off x="12468973" y="8324366"/>
              <a:ext cx="8583491" cy="659219"/>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Light" charset="0"/>
              </a:endParaRPr>
            </a:p>
          </p:txBody>
        </p:sp>
        <p:sp>
          <p:nvSpPr>
            <p:cNvPr id="34" name="Rectangle 33"/>
            <p:cNvSpPr>
              <a:spLocks/>
            </p:cNvSpPr>
            <p:nvPr/>
          </p:nvSpPr>
          <p:spPr bwMode="auto">
            <a:xfrm>
              <a:off x="20018750" y="8450090"/>
              <a:ext cx="884859"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2800" b="1" dirty="0" smtClean="0">
                  <a:solidFill>
                    <a:schemeClr val="bg1"/>
                  </a:solidFill>
                  <a:latin typeface="Montserrat Semi Bold" charset="0"/>
                  <a:ea typeface="Montserrat Semi Bold" charset="0"/>
                  <a:cs typeface="Montserrat Semi Bold" charset="0"/>
                  <a:sym typeface="Bebas Neue" charset="0"/>
                </a:rPr>
                <a:t>95 %</a:t>
              </a:r>
              <a:endParaRPr lang="en-US" sz="2800" b="1" dirty="0">
                <a:solidFill>
                  <a:schemeClr val="bg1"/>
                </a:solidFill>
                <a:latin typeface="Montserrat Semi Bold" charset="0"/>
                <a:ea typeface="Montserrat Semi Bold" charset="0"/>
                <a:cs typeface="Montserrat Semi Bold" charset="0"/>
                <a:sym typeface="Bebas Neue" charset="0"/>
              </a:endParaRPr>
            </a:p>
          </p:txBody>
        </p:sp>
      </p:grpSp>
      <p:sp>
        <p:nvSpPr>
          <p:cNvPr id="41" name="Rectangle 40"/>
          <p:cNvSpPr>
            <a:spLocks/>
          </p:cNvSpPr>
          <p:nvPr/>
        </p:nvSpPr>
        <p:spPr bwMode="auto">
          <a:xfrm>
            <a:off x="1965942" y="884637"/>
            <a:ext cx="5873403" cy="11079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7200" b="1" dirty="0" smtClean="0">
                <a:solidFill>
                  <a:schemeClr val="tx2"/>
                </a:solidFill>
                <a:latin typeface="Montserrat" charset="0"/>
                <a:ea typeface="Montserrat" charset="0"/>
                <a:cs typeface="Montserrat" charset="0"/>
                <a:sym typeface="Bebas Neue" charset="0"/>
              </a:rPr>
              <a:t>Our Services</a:t>
            </a:r>
            <a:endParaRPr lang="en-US" sz="7200" b="1" dirty="0">
              <a:solidFill>
                <a:schemeClr val="tx2"/>
              </a:solidFill>
              <a:latin typeface="Montserrat" charset="0"/>
              <a:ea typeface="Montserrat" charset="0"/>
              <a:cs typeface="Montserrat" charset="0"/>
              <a:sym typeface="Bebas Neue" charset="0"/>
            </a:endParaRPr>
          </a:p>
        </p:txBody>
      </p:sp>
      <p:cxnSp>
        <p:nvCxnSpPr>
          <p:cNvPr id="42" name="Straight Connector 41"/>
          <p:cNvCxnSpPr/>
          <p:nvPr/>
        </p:nvCxnSpPr>
        <p:spPr>
          <a:xfrm flipV="1">
            <a:off x="2032571" y="2328871"/>
            <a:ext cx="741120" cy="424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4709364"/>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 name="Freeform 88"/>
          <p:cNvSpPr>
            <a:spLocks noChangeArrowheads="1"/>
          </p:cNvSpPr>
          <p:nvPr/>
        </p:nvSpPr>
        <p:spPr bwMode="auto">
          <a:xfrm>
            <a:off x="2246197" y="9277979"/>
            <a:ext cx="1388263" cy="1603470"/>
          </a:xfrm>
          <a:custGeom>
            <a:avLst/>
            <a:gdLst>
              <a:gd name="T0" fmla="*/ 13311 w 13312"/>
              <a:gd name="T1" fmla="*/ 11531 h 15376"/>
              <a:gd name="T2" fmla="*/ 6656 w 13312"/>
              <a:gd name="T3" fmla="*/ 15375 h 15376"/>
              <a:gd name="T4" fmla="*/ 0 w 13312"/>
              <a:gd name="T5" fmla="*/ 11531 h 15376"/>
              <a:gd name="T6" fmla="*/ 0 w 13312"/>
              <a:gd name="T7" fmla="*/ 3844 h 15376"/>
              <a:gd name="T8" fmla="*/ 6656 w 13312"/>
              <a:gd name="T9" fmla="*/ 0 h 15376"/>
              <a:gd name="T10" fmla="*/ 13311 w 13312"/>
              <a:gd name="T11" fmla="*/ 3844 h 15376"/>
              <a:gd name="T12" fmla="*/ 13311 w 13312"/>
              <a:gd name="T13" fmla="*/ 11531 h 15376"/>
            </a:gdLst>
            <a:ahLst/>
            <a:cxnLst>
              <a:cxn ang="0">
                <a:pos x="T0" y="T1"/>
              </a:cxn>
              <a:cxn ang="0">
                <a:pos x="T2" y="T3"/>
              </a:cxn>
              <a:cxn ang="0">
                <a:pos x="T4" y="T5"/>
              </a:cxn>
              <a:cxn ang="0">
                <a:pos x="T6" y="T7"/>
              </a:cxn>
              <a:cxn ang="0">
                <a:pos x="T8" y="T9"/>
              </a:cxn>
              <a:cxn ang="0">
                <a:pos x="T10" y="T11"/>
              </a:cxn>
              <a:cxn ang="0">
                <a:pos x="T12" y="T13"/>
              </a:cxn>
            </a:cxnLst>
            <a:rect l="0" t="0" r="r" b="b"/>
            <a:pathLst>
              <a:path w="13312" h="15376">
                <a:moveTo>
                  <a:pt x="13311" y="11531"/>
                </a:moveTo>
                <a:lnTo>
                  <a:pt x="6656" y="15375"/>
                </a:lnTo>
                <a:lnTo>
                  <a:pt x="0" y="11531"/>
                </a:lnTo>
                <a:lnTo>
                  <a:pt x="0" y="3844"/>
                </a:lnTo>
                <a:lnTo>
                  <a:pt x="6656" y="0"/>
                </a:lnTo>
                <a:lnTo>
                  <a:pt x="13311" y="3844"/>
                </a:lnTo>
                <a:lnTo>
                  <a:pt x="13311" y="11531"/>
                </a:lnTo>
              </a:path>
            </a:pathLst>
          </a:custGeom>
          <a:solidFill>
            <a:schemeClr val="bg1">
              <a:lumMod val="75000"/>
            </a:schemeClr>
          </a:solidFill>
          <a:ln>
            <a:noFill/>
          </a:ln>
          <a:effectLst/>
        </p:spPr>
        <p:txBody>
          <a:bodyPr wrap="none" anchor="ctr"/>
          <a:lstStyle/>
          <a:p>
            <a:endParaRPr lang="en-US"/>
          </a:p>
        </p:txBody>
      </p:sp>
      <p:sp>
        <p:nvSpPr>
          <p:cNvPr id="17" name="Freeform 1"/>
          <p:cNvSpPr>
            <a:spLocks noChangeArrowheads="1"/>
          </p:cNvSpPr>
          <p:nvPr/>
        </p:nvSpPr>
        <p:spPr bwMode="auto">
          <a:xfrm>
            <a:off x="8546124" y="3674267"/>
            <a:ext cx="3600797" cy="4158988"/>
          </a:xfrm>
          <a:custGeom>
            <a:avLst/>
            <a:gdLst>
              <a:gd name="T0" fmla="*/ 13311 w 13312"/>
              <a:gd name="T1" fmla="*/ 11531 h 15376"/>
              <a:gd name="T2" fmla="*/ 6656 w 13312"/>
              <a:gd name="T3" fmla="*/ 15375 h 15376"/>
              <a:gd name="T4" fmla="*/ 0 w 13312"/>
              <a:gd name="T5" fmla="*/ 11531 h 15376"/>
              <a:gd name="T6" fmla="*/ 0 w 13312"/>
              <a:gd name="T7" fmla="*/ 3844 h 15376"/>
              <a:gd name="T8" fmla="*/ 6656 w 13312"/>
              <a:gd name="T9" fmla="*/ 0 h 15376"/>
              <a:gd name="T10" fmla="*/ 13311 w 13312"/>
              <a:gd name="T11" fmla="*/ 3844 h 15376"/>
              <a:gd name="T12" fmla="*/ 13311 w 13312"/>
              <a:gd name="T13" fmla="*/ 11531 h 15376"/>
            </a:gdLst>
            <a:ahLst/>
            <a:cxnLst>
              <a:cxn ang="0">
                <a:pos x="T0" y="T1"/>
              </a:cxn>
              <a:cxn ang="0">
                <a:pos x="T2" y="T3"/>
              </a:cxn>
              <a:cxn ang="0">
                <a:pos x="T4" y="T5"/>
              </a:cxn>
              <a:cxn ang="0">
                <a:pos x="T6" y="T7"/>
              </a:cxn>
              <a:cxn ang="0">
                <a:pos x="T8" y="T9"/>
              </a:cxn>
              <a:cxn ang="0">
                <a:pos x="T10" y="T11"/>
              </a:cxn>
              <a:cxn ang="0">
                <a:pos x="T12" y="T13"/>
              </a:cxn>
            </a:cxnLst>
            <a:rect l="0" t="0" r="r" b="b"/>
            <a:pathLst>
              <a:path w="13312" h="15376">
                <a:moveTo>
                  <a:pt x="13311" y="11531"/>
                </a:moveTo>
                <a:lnTo>
                  <a:pt x="6656" y="15375"/>
                </a:lnTo>
                <a:lnTo>
                  <a:pt x="0" y="11531"/>
                </a:lnTo>
                <a:lnTo>
                  <a:pt x="0" y="3844"/>
                </a:lnTo>
                <a:lnTo>
                  <a:pt x="6656" y="0"/>
                </a:lnTo>
                <a:lnTo>
                  <a:pt x="13311" y="3844"/>
                </a:lnTo>
                <a:lnTo>
                  <a:pt x="13311" y="11531"/>
                </a:lnTo>
              </a:path>
            </a:pathLst>
          </a:custGeom>
          <a:solidFill>
            <a:schemeClr val="accent1"/>
          </a:solidFill>
          <a:ln>
            <a:noFill/>
          </a:ln>
          <a:effectLst/>
        </p:spPr>
        <p:txBody>
          <a:bodyPr wrap="none" anchor="ctr"/>
          <a:lstStyle/>
          <a:p>
            <a:endParaRPr lang="en-US"/>
          </a:p>
        </p:txBody>
      </p:sp>
      <p:sp>
        <p:nvSpPr>
          <p:cNvPr id="18" name="Freeform 1"/>
          <p:cNvSpPr>
            <a:spLocks noChangeArrowheads="1"/>
          </p:cNvSpPr>
          <p:nvPr/>
        </p:nvSpPr>
        <p:spPr bwMode="auto">
          <a:xfrm>
            <a:off x="12293863" y="3674267"/>
            <a:ext cx="3600797" cy="4158988"/>
          </a:xfrm>
          <a:custGeom>
            <a:avLst/>
            <a:gdLst>
              <a:gd name="T0" fmla="*/ 13311 w 13312"/>
              <a:gd name="T1" fmla="*/ 11531 h 15376"/>
              <a:gd name="T2" fmla="*/ 6656 w 13312"/>
              <a:gd name="T3" fmla="*/ 15375 h 15376"/>
              <a:gd name="T4" fmla="*/ 0 w 13312"/>
              <a:gd name="T5" fmla="*/ 11531 h 15376"/>
              <a:gd name="T6" fmla="*/ 0 w 13312"/>
              <a:gd name="T7" fmla="*/ 3844 h 15376"/>
              <a:gd name="T8" fmla="*/ 6656 w 13312"/>
              <a:gd name="T9" fmla="*/ 0 h 15376"/>
              <a:gd name="T10" fmla="*/ 13311 w 13312"/>
              <a:gd name="T11" fmla="*/ 3844 h 15376"/>
              <a:gd name="T12" fmla="*/ 13311 w 13312"/>
              <a:gd name="T13" fmla="*/ 11531 h 15376"/>
            </a:gdLst>
            <a:ahLst/>
            <a:cxnLst>
              <a:cxn ang="0">
                <a:pos x="T0" y="T1"/>
              </a:cxn>
              <a:cxn ang="0">
                <a:pos x="T2" y="T3"/>
              </a:cxn>
              <a:cxn ang="0">
                <a:pos x="T4" y="T5"/>
              </a:cxn>
              <a:cxn ang="0">
                <a:pos x="T6" y="T7"/>
              </a:cxn>
              <a:cxn ang="0">
                <a:pos x="T8" y="T9"/>
              </a:cxn>
              <a:cxn ang="0">
                <a:pos x="T10" y="T11"/>
              </a:cxn>
              <a:cxn ang="0">
                <a:pos x="T12" y="T13"/>
              </a:cxn>
            </a:cxnLst>
            <a:rect l="0" t="0" r="r" b="b"/>
            <a:pathLst>
              <a:path w="13312" h="15376">
                <a:moveTo>
                  <a:pt x="13311" y="11531"/>
                </a:moveTo>
                <a:lnTo>
                  <a:pt x="6656" y="15375"/>
                </a:lnTo>
                <a:lnTo>
                  <a:pt x="0" y="11531"/>
                </a:lnTo>
                <a:lnTo>
                  <a:pt x="0" y="3844"/>
                </a:lnTo>
                <a:lnTo>
                  <a:pt x="6656" y="0"/>
                </a:lnTo>
                <a:lnTo>
                  <a:pt x="13311" y="3844"/>
                </a:lnTo>
                <a:lnTo>
                  <a:pt x="13311" y="11531"/>
                </a:lnTo>
              </a:path>
            </a:pathLst>
          </a:custGeom>
          <a:solidFill>
            <a:schemeClr val="accent6">
              <a:lumMod val="40000"/>
              <a:lumOff val="60000"/>
            </a:schemeClr>
          </a:solidFill>
          <a:ln>
            <a:noFill/>
          </a:ln>
          <a:effectLst/>
        </p:spPr>
        <p:txBody>
          <a:bodyPr wrap="none" anchor="ctr"/>
          <a:lstStyle/>
          <a:p>
            <a:endParaRPr lang="en-US"/>
          </a:p>
        </p:txBody>
      </p:sp>
      <p:sp>
        <p:nvSpPr>
          <p:cNvPr id="19" name="Freeform 1"/>
          <p:cNvSpPr>
            <a:spLocks noChangeArrowheads="1"/>
          </p:cNvSpPr>
          <p:nvPr/>
        </p:nvSpPr>
        <p:spPr bwMode="auto">
          <a:xfrm>
            <a:off x="8546124" y="7833255"/>
            <a:ext cx="3600797" cy="4158988"/>
          </a:xfrm>
          <a:custGeom>
            <a:avLst/>
            <a:gdLst>
              <a:gd name="T0" fmla="*/ 13311 w 13312"/>
              <a:gd name="T1" fmla="*/ 11531 h 15376"/>
              <a:gd name="T2" fmla="*/ 6656 w 13312"/>
              <a:gd name="T3" fmla="*/ 15375 h 15376"/>
              <a:gd name="T4" fmla="*/ 0 w 13312"/>
              <a:gd name="T5" fmla="*/ 11531 h 15376"/>
              <a:gd name="T6" fmla="*/ 0 w 13312"/>
              <a:gd name="T7" fmla="*/ 3844 h 15376"/>
              <a:gd name="T8" fmla="*/ 6656 w 13312"/>
              <a:gd name="T9" fmla="*/ 0 h 15376"/>
              <a:gd name="T10" fmla="*/ 13311 w 13312"/>
              <a:gd name="T11" fmla="*/ 3844 h 15376"/>
              <a:gd name="T12" fmla="*/ 13311 w 13312"/>
              <a:gd name="T13" fmla="*/ 11531 h 15376"/>
            </a:gdLst>
            <a:ahLst/>
            <a:cxnLst>
              <a:cxn ang="0">
                <a:pos x="T0" y="T1"/>
              </a:cxn>
              <a:cxn ang="0">
                <a:pos x="T2" y="T3"/>
              </a:cxn>
              <a:cxn ang="0">
                <a:pos x="T4" y="T5"/>
              </a:cxn>
              <a:cxn ang="0">
                <a:pos x="T6" y="T7"/>
              </a:cxn>
              <a:cxn ang="0">
                <a:pos x="T8" y="T9"/>
              </a:cxn>
              <a:cxn ang="0">
                <a:pos x="T10" y="T11"/>
              </a:cxn>
              <a:cxn ang="0">
                <a:pos x="T12" y="T13"/>
              </a:cxn>
            </a:cxnLst>
            <a:rect l="0" t="0" r="r" b="b"/>
            <a:pathLst>
              <a:path w="13312" h="15376">
                <a:moveTo>
                  <a:pt x="13311" y="11531"/>
                </a:moveTo>
                <a:lnTo>
                  <a:pt x="6656" y="15375"/>
                </a:lnTo>
                <a:lnTo>
                  <a:pt x="0" y="11531"/>
                </a:lnTo>
                <a:lnTo>
                  <a:pt x="0" y="3844"/>
                </a:lnTo>
                <a:lnTo>
                  <a:pt x="6656" y="0"/>
                </a:lnTo>
                <a:lnTo>
                  <a:pt x="13311" y="3844"/>
                </a:lnTo>
                <a:lnTo>
                  <a:pt x="13311" y="11531"/>
                </a:lnTo>
              </a:path>
            </a:pathLst>
          </a:custGeom>
          <a:solidFill>
            <a:schemeClr val="accent5"/>
          </a:solidFill>
          <a:ln>
            <a:noFill/>
          </a:ln>
          <a:effectLst/>
        </p:spPr>
        <p:txBody>
          <a:bodyPr wrap="none" anchor="ctr"/>
          <a:lstStyle/>
          <a:p>
            <a:endParaRPr lang="en-US"/>
          </a:p>
        </p:txBody>
      </p:sp>
      <p:sp>
        <p:nvSpPr>
          <p:cNvPr id="20" name="Freeform 1"/>
          <p:cNvSpPr>
            <a:spLocks noChangeArrowheads="1"/>
          </p:cNvSpPr>
          <p:nvPr/>
        </p:nvSpPr>
        <p:spPr bwMode="auto">
          <a:xfrm>
            <a:off x="12293863" y="7833255"/>
            <a:ext cx="3600797" cy="4158988"/>
          </a:xfrm>
          <a:custGeom>
            <a:avLst/>
            <a:gdLst>
              <a:gd name="T0" fmla="*/ 13311 w 13312"/>
              <a:gd name="T1" fmla="*/ 11531 h 15376"/>
              <a:gd name="T2" fmla="*/ 6656 w 13312"/>
              <a:gd name="T3" fmla="*/ 15375 h 15376"/>
              <a:gd name="T4" fmla="*/ 0 w 13312"/>
              <a:gd name="T5" fmla="*/ 11531 h 15376"/>
              <a:gd name="T6" fmla="*/ 0 w 13312"/>
              <a:gd name="T7" fmla="*/ 3844 h 15376"/>
              <a:gd name="T8" fmla="*/ 6656 w 13312"/>
              <a:gd name="T9" fmla="*/ 0 h 15376"/>
              <a:gd name="T10" fmla="*/ 13311 w 13312"/>
              <a:gd name="T11" fmla="*/ 3844 h 15376"/>
              <a:gd name="T12" fmla="*/ 13311 w 13312"/>
              <a:gd name="T13" fmla="*/ 11531 h 15376"/>
            </a:gdLst>
            <a:ahLst/>
            <a:cxnLst>
              <a:cxn ang="0">
                <a:pos x="T0" y="T1"/>
              </a:cxn>
              <a:cxn ang="0">
                <a:pos x="T2" y="T3"/>
              </a:cxn>
              <a:cxn ang="0">
                <a:pos x="T4" y="T5"/>
              </a:cxn>
              <a:cxn ang="0">
                <a:pos x="T6" y="T7"/>
              </a:cxn>
              <a:cxn ang="0">
                <a:pos x="T8" y="T9"/>
              </a:cxn>
              <a:cxn ang="0">
                <a:pos x="T10" y="T11"/>
              </a:cxn>
              <a:cxn ang="0">
                <a:pos x="T12" y="T13"/>
              </a:cxn>
            </a:cxnLst>
            <a:rect l="0" t="0" r="r" b="b"/>
            <a:pathLst>
              <a:path w="13312" h="15376">
                <a:moveTo>
                  <a:pt x="13311" y="11531"/>
                </a:moveTo>
                <a:lnTo>
                  <a:pt x="6656" y="15375"/>
                </a:lnTo>
                <a:lnTo>
                  <a:pt x="0" y="11531"/>
                </a:lnTo>
                <a:lnTo>
                  <a:pt x="0" y="3844"/>
                </a:lnTo>
                <a:lnTo>
                  <a:pt x="6656" y="0"/>
                </a:lnTo>
                <a:lnTo>
                  <a:pt x="13311" y="3844"/>
                </a:lnTo>
                <a:lnTo>
                  <a:pt x="13311" y="11531"/>
                </a:lnTo>
              </a:path>
            </a:pathLst>
          </a:custGeom>
          <a:solidFill>
            <a:schemeClr val="accent4"/>
          </a:solidFill>
          <a:ln>
            <a:noFill/>
          </a:ln>
          <a:effectLst/>
        </p:spPr>
        <p:txBody>
          <a:bodyPr wrap="none" anchor="ctr"/>
          <a:lstStyle/>
          <a:p>
            <a:endParaRPr lang="en-US"/>
          </a:p>
        </p:txBody>
      </p:sp>
      <p:sp>
        <p:nvSpPr>
          <p:cNvPr id="28" name="Freeform 1"/>
          <p:cNvSpPr>
            <a:spLocks noChangeArrowheads="1"/>
          </p:cNvSpPr>
          <p:nvPr/>
        </p:nvSpPr>
        <p:spPr bwMode="auto">
          <a:xfrm>
            <a:off x="2246197" y="4747391"/>
            <a:ext cx="1388263" cy="1603470"/>
          </a:xfrm>
          <a:custGeom>
            <a:avLst/>
            <a:gdLst>
              <a:gd name="T0" fmla="*/ 13311 w 13312"/>
              <a:gd name="T1" fmla="*/ 11531 h 15376"/>
              <a:gd name="T2" fmla="*/ 6656 w 13312"/>
              <a:gd name="T3" fmla="*/ 15375 h 15376"/>
              <a:gd name="T4" fmla="*/ 0 w 13312"/>
              <a:gd name="T5" fmla="*/ 11531 h 15376"/>
              <a:gd name="T6" fmla="*/ 0 w 13312"/>
              <a:gd name="T7" fmla="*/ 3844 h 15376"/>
              <a:gd name="T8" fmla="*/ 6656 w 13312"/>
              <a:gd name="T9" fmla="*/ 0 h 15376"/>
              <a:gd name="T10" fmla="*/ 13311 w 13312"/>
              <a:gd name="T11" fmla="*/ 3844 h 15376"/>
              <a:gd name="T12" fmla="*/ 13311 w 13312"/>
              <a:gd name="T13" fmla="*/ 11531 h 15376"/>
            </a:gdLst>
            <a:ahLst/>
            <a:cxnLst>
              <a:cxn ang="0">
                <a:pos x="T0" y="T1"/>
              </a:cxn>
              <a:cxn ang="0">
                <a:pos x="T2" y="T3"/>
              </a:cxn>
              <a:cxn ang="0">
                <a:pos x="T4" y="T5"/>
              </a:cxn>
              <a:cxn ang="0">
                <a:pos x="T6" y="T7"/>
              </a:cxn>
              <a:cxn ang="0">
                <a:pos x="T8" y="T9"/>
              </a:cxn>
              <a:cxn ang="0">
                <a:pos x="T10" y="T11"/>
              </a:cxn>
              <a:cxn ang="0">
                <a:pos x="T12" y="T13"/>
              </a:cxn>
            </a:cxnLst>
            <a:rect l="0" t="0" r="r" b="b"/>
            <a:pathLst>
              <a:path w="13312" h="15376">
                <a:moveTo>
                  <a:pt x="13311" y="11531"/>
                </a:moveTo>
                <a:lnTo>
                  <a:pt x="6656" y="15375"/>
                </a:lnTo>
                <a:lnTo>
                  <a:pt x="0" y="11531"/>
                </a:lnTo>
                <a:lnTo>
                  <a:pt x="0" y="3844"/>
                </a:lnTo>
                <a:lnTo>
                  <a:pt x="6656" y="0"/>
                </a:lnTo>
                <a:lnTo>
                  <a:pt x="13311" y="3844"/>
                </a:lnTo>
                <a:lnTo>
                  <a:pt x="13311" y="11531"/>
                </a:lnTo>
              </a:path>
            </a:pathLst>
          </a:custGeom>
          <a:solidFill>
            <a:schemeClr val="bg1">
              <a:lumMod val="75000"/>
            </a:schemeClr>
          </a:solidFill>
          <a:ln>
            <a:noFill/>
          </a:ln>
          <a:effectLst/>
        </p:spPr>
        <p:txBody>
          <a:bodyPr wrap="none" anchor="ctr"/>
          <a:lstStyle/>
          <a:p>
            <a:endParaRPr lang="en-US"/>
          </a:p>
        </p:txBody>
      </p:sp>
      <p:sp>
        <p:nvSpPr>
          <p:cNvPr id="29" name="Freeform 1"/>
          <p:cNvSpPr>
            <a:spLocks noChangeArrowheads="1"/>
          </p:cNvSpPr>
          <p:nvPr/>
        </p:nvSpPr>
        <p:spPr bwMode="auto">
          <a:xfrm>
            <a:off x="21055817" y="4832361"/>
            <a:ext cx="1388263" cy="1603470"/>
          </a:xfrm>
          <a:custGeom>
            <a:avLst/>
            <a:gdLst>
              <a:gd name="T0" fmla="*/ 13311 w 13312"/>
              <a:gd name="T1" fmla="*/ 11531 h 15376"/>
              <a:gd name="T2" fmla="*/ 6656 w 13312"/>
              <a:gd name="T3" fmla="*/ 15375 h 15376"/>
              <a:gd name="T4" fmla="*/ 0 w 13312"/>
              <a:gd name="T5" fmla="*/ 11531 h 15376"/>
              <a:gd name="T6" fmla="*/ 0 w 13312"/>
              <a:gd name="T7" fmla="*/ 3844 h 15376"/>
              <a:gd name="T8" fmla="*/ 6656 w 13312"/>
              <a:gd name="T9" fmla="*/ 0 h 15376"/>
              <a:gd name="T10" fmla="*/ 13311 w 13312"/>
              <a:gd name="T11" fmla="*/ 3844 h 15376"/>
              <a:gd name="T12" fmla="*/ 13311 w 13312"/>
              <a:gd name="T13" fmla="*/ 11531 h 15376"/>
            </a:gdLst>
            <a:ahLst/>
            <a:cxnLst>
              <a:cxn ang="0">
                <a:pos x="T0" y="T1"/>
              </a:cxn>
              <a:cxn ang="0">
                <a:pos x="T2" y="T3"/>
              </a:cxn>
              <a:cxn ang="0">
                <a:pos x="T4" y="T5"/>
              </a:cxn>
              <a:cxn ang="0">
                <a:pos x="T6" y="T7"/>
              </a:cxn>
              <a:cxn ang="0">
                <a:pos x="T8" y="T9"/>
              </a:cxn>
              <a:cxn ang="0">
                <a:pos x="T10" y="T11"/>
              </a:cxn>
              <a:cxn ang="0">
                <a:pos x="T12" y="T13"/>
              </a:cxn>
            </a:cxnLst>
            <a:rect l="0" t="0" r="r" b="b"/>
            <a:pathLst>
              <a:path w="13312" h="15376">
                <a:moveTo>
                  <a:pt x="13311" y="11531"/>
                </a:moveTo>
                <a:lnTo>
                  <a:pt x="6656" y="15375"/>
                </a:lnTo>
                <a:lnTo>
                  <a:pt x="0" y="11531"/>
                </a:lnTo>
                <a:lnTo>
                  <a:pt x="0" y="3844"/>
                </a:lnTo>
                <a:lnTo>
                  <a:pt x="6656" y="0"/>
                </a:lnTo>
                <a:lnTo>
                  <a:pt x="13311" y="3844"/>
                </a:lnTo>
                <a:lnTo>
                  <a:pt x="13311" y="11531"/>
                </a:lnTo>
              </a:path>
            </a:pathLst>
          </a:custGeom>
          <a:solidFill>
            <a:schemeClr val="bg1">
              <a:lumMod val="75000"/>
            </a:schemeClr>
          </a:solidFill>
          <a:ln>
            <a:noFill/>
          </a:ln>
          <a:effectLst/>
        </p:spPr>
        <p:txBody>
          <a:bodyPr wrap="none" anchor="ctr"/>
          <a:lstStyle/>
          <a:p>
            <a:endParaRPr lang="en-US"/>
          </a:p>
        </p:txBody>
      </p:sp>
      <p:sp>
        <p:nvSpPr>
          <p:cNvPr id="30" name="Freeform 1"/>
          <p:cNvSpPr>
            <a:spLocks noChangeArrowheads="1"/>
          </p:cNvSpPr>
          <p:nvPr/>
        </p:nvSpPr>
        <p:spPr bwMode="auto">
          <a:xfrm>
            <a:off x="21055817" y="9277979"/>
            <a:ext cx="1388263" cy="1603470"/>
          </a:xfrm>
          <a:custGeom>
            <a:avLst/>
            <a:gdLst>
              <a:gd name="T0" fmla="*/ 13311 w 13312"/>
              <a:gd name="T1" fmla="*/ 11531 h 15376"/>
              <a:gd name="T2" fmla="*/ 6656 w 13312"/>
              <a:gd name="T3" fmla="*/ 15375 h 15376"/>
              <a:gd name="T4" fmla="*/ 0 w 13312"/>
              <a:gd name="T5" fmla="*/ 11531 h 15376"/>
              <a:gd name="T6" fmla="*/ 0 w 13312"/>
              <a:gd name="T7" fmla="*/ 3844 h 15376"/>
              <a:gd name="T8" fmla="*/ 6656 w 13312"/>
              <a:gd name="T9" fmla="*/ 0 h 15376"/>
              <a:gd name="T10" fmla="*/ 13311 w 13312"/>
              <a:gd name="T11" fmla="*/ 3844 h 15376"/>
              <a:gd name="T12" fmla="*/ 13311 w 13312"/>
              <a:gd name="T13" fmla="*/ 11531 h 15376"/>
            </a:gdLst>
            <a:ahLst/>
            <a:cxnLst>
              <a:cxn ang="0">
                <a:pos x="T0" y="T1"/>
              </a:cxn>
              <a:cxn ang="0">
                <a:pos x="T2" y="T3"/>
              </a:cxn>
              <a:cxn ang="0">
                <a:pos x="T4" y="T5"/>
              </a:cxn>
              <a:cxn ang="0">
                <a:pos x="T6" y="T7"/>
              </a:cxn>
              <a:cxn ang="0">
                <a:pos x="T8" y="T9"/>
              </a:cxn>
              <a:cxn ang="0">
                <a:pos x="T10" y="T11"/>
              </a:cxn>
              <a:cxn ang="0">
                <a:pos x="T12" y="T13"/>
              </a:cxn>
            </a:cxnLst>
            <a:rect l="0" t="0" r="r" b="b"/>
            <a:pathLst>
              <a:path w="13312" h="15376">
                <a:moveTo>
                  <a:pt x="13311" y="11531"/>
                </a:moveTo>
                <a:lnTo>
                  <a:pt x="6656" y="15375"/>
                </a:lnTo>
                <a:lnTo>
                  <a:pt x="0" y="11531"/>
                </a:lnTo>
                <a:lnTo>
                  <a:pt x="0" y="3844"/>
                </a:lnTo>
                <a:lnTo>
                  <a:pt x="6656" y="0"/>
                </a:lnTo>
                <a:lnTo>
                  <a:pt x="13311" y="3844"/>
                </a:lnTo>
                <a:lnTo>
                  <a:pt x="13311" y="11531"/>
                </a:lnTo>
              </a:path>
            </a:pathLst>
          </a:custGeom>
          <a:solidFill>
            <a:schemeClr val="bg1">
              <a:lumMod val="75000"/>
            </a:schemeClr>
          </a:solidFill>
          <a:ln>
            <a:noFill/>
          </a:ln>
          <a:effectLst/>
        </p:spPr>
        <p:txBody>
          <a:bodyPr wrap="none" anchor="ctr"/>
          <a:lstStyle/>
          <a:p>
            <a:endParaRPr lang="en-US"/>
          </a:p>
        </p:txBody>
      </p:sp>
      <p:sp>
        <p:nvSpPr>
          <p:cNvPr id="2" name="TextBox 1"/>
          <p:cNvSpPr txBox="1"/>
          <p:nvPr/>
        </p:nvSpPr>
        <p:spPr>
          <a:xfrm>
            <a:off x="9376974" y="4225687"/>
            <a:ext cx="1904313" cy="2646878"/>
          </a:xfrm>
          <a:prstGeom prst="rect">
            <a:avLst/>
          </a:prstGeom>
          <a:noFill/>
        </p:spPr>
        <p:txBody>
          <a:bodyPr wrap="square" rtlCol="0">
            <a:spAutoFit/>
          </a:bodyPr>
          <a:lstStyle/>
          <a:p>
            <a:pPr algn="ctr"/>
            <a:r>
              <a:rPr lang="en-US" sz="16600" b="1" dirty="0">
                <a:solidFill>
                  <a:srgbClr val="FFFFFF"/>
                </a:solidFill>
                <a:latin typeface="Lato Light" charset="0"/>
                <a:ea typeface="Lato Light" charset="0"/>
                <a:cs typeface="Lato Light" charset="0"/>
              </a:rPr>
              <a:t>S</a:t>
            </a:r>
          </a:p>
        </p:txBody>
      </p:sp>
      <p:sp>
        <p:nvSpPr>
          <p:cNvPr id="51" name="TextBox 50"/>
          <p:cNvSpPr txBox="1"/>
          <p:nvPr/>
        </p:nvSpPr>
        <p:spPr>
          <a:xfrm>
            <a:off x="12781528" y="4298953"/>
            <a:ext cx="2569742" cy="2646878"/>
          </a:xfrm>
          <a:prstGeom prst="rect">
            <a:avLst/>
          </a:prstGeom>
          <a:noFill/>
        </p:spPr>
        <p:txBody>
          <a:bodyPr wrap="square" rtlCol="0">
            <a:spAutoFit/>
          </a:bodyPr>
          <a:lstStyle/>
          <a:p>
            <a:pPr algn="ctr"/>
            <a:r>
              <a:rPr lang="en-US" sz="16600" b="1" dirty="0" smtClean="0">
                <a:solidFill>
                  <a:srgbClr val="FFFFFF"/>
                </a:solidFill>
                <a:latin typeface="Lato Light" charset="0"/>
                <a:ea typeface="Lato Light" charset="0"/>
                <a:cs typeface="Lato Light" charset="0"/>
              </a:rPr>
              <a:t>W</a:t>
            </a:r>
            <a:endParaRPr lang="en-US" sz="16600" b="1" dirty="0">
              <a:solidFill>
                <a:srgbClr val="FFFFFF"/>
              </a:solidFill>
              <a:latin typeface="Lato Light" charset="0"/>
              <a:ea typeface="Lato Light" charset="0"/>
              <a:cs typeface="Lato Light" charset="0"/>
            </a:endParaRPr>
          </a:p>
        </p:txBody>
      </p:sp>
      <p:sp>
        <p:nvSpPr>
          <p:cNvPr id="54" name="TextBox 53"/>
          <p:cNvSpPr txBox="1"/>
          <p:nvPr/>
        </p:nvSpPr>
        <p:spPr>
          <a:xfrm>
            <a:off x="9403523" y="8434988"/>
            <a:ext cx="1904313" cy="2646878"/>
          </a:xfrm>
          <a:prstGeom prst="rect">
            <a:avLst/>
          </a:prstGeom>
          <a:noFill/>
        </p:spPr>
        <p:txBody>
          <a:bodyPr wrap="square" rtlCol="0">
            <a:spAutoFit/>
          </a:bodyPr>
          <a:lstStyle/>
          <a:p>
            <a:pPr algn="ctr"/>
            <a:r>
              <a:rPr lang="en-US" sz="16600" b="1" dirty="0" smtClean="0">
                <a:solidFill>
                  <a:srgbClr val="FFFFFF"/>
                </a:solidFill>
                <a:latin typeface="Lato Light" charset="0"/>
                <a:ea typeface="Lato Light" charset="0"/>
                <a:cs typeface="Lato Light" charset="0"/>
              </a:rPr>
              <a:t>O</a:t>
            </a:r>
            <a:endParaRPr lang="en-US" sz="16600" b="1" dirty="0">
              <a:solidFill>
                <a:srgbClr val="FFFFFF"/>
              </a:solidFill>
              <a:latin typeface="Lato Light" charset="0"/>
              <a:ea typeface="Lato Light" charset="0"/>
              <a:cs typeface="Lato Light" charset="0"/>
            </a:endParaRPr>
          </a:p>
        </p:txBody>
      </p:sp>
      <p:sp>
        <p:nvSpPr>
          <p:cNvPr id="59" name="TextBox 58"/>
          <p:cNvSpPr txBox="1"/>
          <p:nvPr/>
        </p:nvSpPr>
        <p:spPr>
          <a:xfrm>
            <a:off x="13091314" y="8432846"/>
            <a:ext cx="1904313" cy="2646878"/>
          </a:xfrm>
          <a:prstGeom prst="rect">
            <a:avLst/>
          </a:prstGeom>
          <a:noFill/>
        </p:spPr>
        <p:txBody>
          <a:bodyPr wrap="square" rtlCol="0">
            <a:spAutoFit/>
          </a:bodyPr>
          <a:lstStyle/>
          <a:p>
            <a:pPr algn="ctr"/>
            <a:r>
              <a:rPr lang="en-US" sz="16600" b="1" dirty="0" smtClean="0">
                <a:solidFill>
                  <a:srgbClr val="FFFFFF"/>
                </a:solidFill>
                <a:latin typeface="Lato Light" charset="0"/>
                <a:ea typeface="Lato Light" charset="0"/>
                <a:cs typeface="Lato Light" charset="0"/>
              </a:rPr>
              <a:t>T</a:t>
            </a:r>
            <a:endParaRPr lang="en-US" sz="16600" b="1" dirty="0">
              <a:solidFill>
                <a:srgbClr val="FFFFFF"/>
              </a:solidFill>
              <a:latin typeface="Lato Light" charset="0"/>
              <a:ea typeface="Lato Light" charset="0"/>
              <a:cs typeface="Lato Light" charset="0"/>
            </a:endParaRPr>
          </a:p>
        </p:txBody>
      </p:sp>
      <p:sp>
        <p:nvSpPr>
          <p:cNvPr id="60" name="Freeform 204"/>
          <p:cNvSpPr>
            <a:spLocks noEditPoints="1"/>
          </p:cNvSpPr>
          <p:nvPr/>
        </p:nvSpPr>
        <p:spPr bwMode="auto">
          <a:xfrm>
            <a:off x="2477064" y="9723655"/>
            <a:ext cx="936302" cy="622785"/>
          </a:xfrm>
          <a:custGeom>
            <a:avLst/>
            <a:gdLst/>
            <a:ahLst/>
            <a:cxnLst>
              <a:cxn ang="0">
                <a:pos x="86" y="15"/>
              </a:cxn>
              <a:cxn ang="0">
                <a:pos x="44" y="29"/>
              </a:cxn>
              <a:cxn ang="0">
                <a:pos x="43" y="29"/>
              </a:cxn>
              <a:cxn ang="0">
                <a:pos x="43" y="29"/>
              </a:cxn>
              <a:cxn ang="0">
                <a:pos x="18" y="21"/>
              </a:cxn>
              <a:cxn ang="0">
                <a:pos x="14" y="32"/>
              </a:cxn>
              <a:cxn ang="0">
                <a:pos x="17" y="36"/>
              </a:cxn>
              <a:cxn ang="0">
                <a:pos x="15" y="40"/>
              </a:cxn>
              <a:cxn ang="0">
                <a:pos x="17" y="56"/>
              </a:cxn>
              <a:cxn ang="0">
                <a:pos x="16" y="57"/>
              </a:cxn>
              <a:cxn ang="0">
                <a:pos x="16" y="58"/>
              </a:cxn>
              <a:cxn ang="0">
                <a:pos x="8" y="58"/>
              </a:cxn>
              <a:cxn ang="0">
                <a:pos x="7" y="57"/>
              </a:cxn>
              <a:cxn ang="0">
                <a:pos x="7" y="56"/>
              </a:cxn>
              <a:cxn ang="0">
                <a:pos x="9" y="40"/>
              </a:cxn>
              <a:cxn ang="0">
                <a:pos x="7" y="36"/>
              </a:cxn>
              <a:cxn ang="0">
                <a:pos x="10" y="32"/>
              </a:cxn>
              <a:cxn ang="0">
                <a:pos x="13" y="19"/>
              </a:cxn>
              <a:cxn ang="0">
                <a:pos x="1" y="15"/>
              </a:cxn>
              <a:cxn ang="0">
                <a:pos x="0" y="14"/>
              </a:cxn>
              <a:cxn ang="0">
                <a:pos x="1" y="13"/>
              </a:cxn>
              <a:cxn ang="0">
                <a:pos x="43" y="0"/>
              </a:cxn>
              <a:cxn ang="0">
                <a:pos x="43" y="0"/>
              </a:cxn>
              <a:cxn ang="0">
                <a:pos x="44" y="0"/>
              </a:cxn>
              <a:cxn ang="0">
                <a:pos x="86" y="13"/>
              </a:cxn>
              <a:cxn ang="0">
                <a:pos x="87" y="14"/>
              </a:cxn>
              <a:cxn ang="0">
                <a:pos x="86" y="15"/>
              </a:cxn>
              <a:cxn ang="0">
                <a:pos x="68" y="38"/>
              </a:cxn>
              <a:cxn ang="0">
                <a:pos x="43" y="48"/>
              </a:cxn>
              <a:cxn ang="0">
                <a:pos x="19" y="38"/>
              </a:cxn>
              <a:cxn ang="0">
                <a:pos x="20" y="26"/>
              </a:cxn>
              <a:cxn ang="0">
                <a:pos x="42" y="33"/>
              </a:cxn>
              <a:cxn ang="0">
                <a:pos x="43" y="34"/>
              </a:cxn>
              <a:cxn ang="0">
                <a:pos x="45" y="33"/>
              </a:cxn>
              <a:cxn ang="0">
                <a:pos x="67" y="26"/>
              </a:cxn>
              <a:cxn ang="0">
                <a:pos x="68" y="38"/>
              </a:cxn>
            </a:cxnLst>
            <a:rect l="0" t="0" r="r" b="b"/>
            <a:pathLst>
              <a:path w="87" h="58">
                <a:moveTo>
                  <a:pt x="86" y="15"/>
                </a:moveTo>
                <a:cubicBezTo>
                  <a:pt x="44" y="29"/>
                  <a:pt x="44" y="29"/>
                  <a:pt x="44" y="29"/>
                </a:cubicBezTo>
                <a:cubicBezTo>
                  <a:pt x="44" y="29"/>
                  <a:pt x="44" y="29"/>
                  <a:pt x="43" y="29"/>
                </a:cubicBezTo>
                <a:cubicBezTo>
                  <a:pt x="43" y="29"/>
                  <a:pt x="43" y="29"/>
                  <a:pt x="43" y="29"/>
                </a:cubicBezTo>
                <a:cubicBezTo>
                  <a:pt x="18" y="21"/>
                  <a:pt x="18" y="21"/>
                  <a:pt x="18" y="21"/>
                </a:cubicBezTo>
                <a:cubicBezTo>
                  <a:pt x="16" y="23"/>
                  <a:pt x="15" y="27"/>
                  <a:pt x="14" y="32"/>
                </a:cubicBezTo>
                <a:cubicBezTo>
                  <a:pt x="16" y="33"/>
                  <a:pt x="17" y="34"/>
                  <a:pt x="17" y="36"/>
                </a:cubicBezTo>
                <a:cubicBezTo>
                  <a:pt x="17" y="38"/>
                  <a:pt x="16" y="39"/>
                  <a:pt x="15" y="40"/>
                </a:cubicBezTo>
                <a:cubicBezTo>
                  <a:pt x="17" y="56"/>
                  <a:pt x="17" y="56"/>
                  <a:pt x="17" y="56"/>
                </a:cubicBezTo>
                <a:cubicBezTo>
                  <a:pt x="17" y="57"/>
                  <a:pt x="17" y="57"/>
                  <a:pt x="16" y="57"/>
                </a:cubicBezTo>
                <a:cubicBezTo>
                  <a:pt x="16" y="58"/>
                  <a:pt x="16" y="58"/>
                  <a:pt x="16" y="58"/>
                </a:cubicBezTo>
                <a:cubicBezTo>
                  <a:pt x="8" y="58"/>
                  <a:pt x="8" y="58"/>
                  <a:pt x="8" y="58"/>
                </a:cubicBezTo>
                <a:cubicBezTo>
                  <a:pt x="8" y="58"/>
                  <a:pt x="8" y="58"/>
                  <a:pt x="7" y="57"/>
                </a:cubicBezTo>
                <a:cubicBezTo>
                  <a:pt x="7" y="57"/>
                  <a:pt x="7" y="57"/>
                  <a:pt x="7" y="56"/>
                </a:cubicBezTo>
                <a:cubicBezTo>
                  <a:pt x="9" y="40"/>
                  <a:pt x="9" y="40"/>
                  <a:pt x="9" y="40"/>
                </a:cubicBezTo>
                <a:cubicBezTo>
                  <a:pt x="8" y="39"/>
                  <a:pt x="7" y="38"/>
                  <a:pt x="7" y="36"/>
                </a:cubicBezTo>
                <a:cubicBezTo>
                  <a:pt x="7" y="34"/>
                  <a:pt x="8" y="33"/>
                  <a:pt x="10" y="32"/>
                </a:cubicBezTo>
                <a:cubicBezTo>
                  <a:pt x="10" y="27"/>
                  <a:pt x="11" y="23"/>
                  <a:pt x="13" y="19"/>
                </a:cubicBezTo>
                <a:cubicBezTo>
                  <a:pt x="1" y="15"/>
                  <a:pt x="1" y="15"/>
                  <a:pt x="1" y="15"/>
                </a:cubicBezTo>
                <a:cubicBezTo>
                  <a:pt x="0" y="15"/>
                  <a:pt x="0" y="15"/>
                  <a:pt x="0" y="14"/>
                </a:cubicBezTo>
                <a:cubicBezTo>
                  <a:pt x="0" y="14"/>
                  <a:pt x="0" y="13"/>
                  <a:pt x="1" y="13"/>
                </a:cubicBezTo>
                <a:cubicBezTo>
                  <a:pt x="43" y="0"/>
                  <a:pt x="43" y="0"/>
                  <a:pt x="43" y="0"/>
                </a:cubicBezTo>
                <a:cubicBezTo>
                  <a:pt x="43" y="0"/>
                  <a:pt x="43" y="0"/>
                  <a:pt x="43" y="0"/>
                </a:cubicBezTo>
                <a:cubicBezTo>
                  <a:pt x="44" y="0"/>
                  <a:pt x="44" y="0"/>
                  <a:pt x="44" y="0"/>
                </a:cubicBezTo>
                <a:cubicBezTo>
                  <a:pt x="86" y="13"/>
                  <a:pt x="86" y="13"/>
                  <a:pt x="86" y="13"/>
                </a:cubicBezTo>
                <a:cubicBezTo>
                  <a:pt x="87" y="13"/>
                  <a:pt x="87" y="14"/>
                  <a:pt x="87" y="14"/>
                </a:cubicBezTo>
                <a:cubicBezTo>
                  <a:pt x="87" y="15"/>
                  <a:pt x="87" y="15"/>
                  <a:pt x="86" y="15"/>
                </a:cubicBezTo>
                <a:close/>
                <a:moveTo>
                  <a:pt x="68" y="38"/>
                </a:moveTo>
                <a:cubicBezTo>
                  <a:pt x="68" y="44"/>
                  <a:pt x="57" y="48"/>
                  <a:pt x="43" y="48"/>
                </a:cubicBezTo>
                <a:cubicBezTo>
                  <a:pt x="30" y="48"/>
                  <a:pt x="19" y="44"/>
                  <a:pt x="19" y="38"/>
                </a:cubicBezTo>
                <a:cubicBezTo>
                  <a:pt x="20" y="26"/>
                  <a:pt x="20" y="26"/>
                  <a:pt x="20" y="26"/>
                </a:cubicBezTo>
                <a:cubicBezTo>
                  <a:pt x="42" y="33"/>
                  <a:pt x="42" y="33"/>
                  <a:pt x="42" y="33"/>
                </a:cubicBezTo>
                <a:cubicBezTo>
                  <a:pt x="42" y="33"/>
                  <a:pt x="43" y="34"/>
                  <a:pt x="43" y="34"/>
                </a:cubicBezTo>
                <a:cubicBezTo>
                  <a:pt x="44" y="34"/>
                  <a:pt x="45" y="33"/>
                  <a:pt x="45" y="33"/>
                </a:cubicBezTo>
                <a:cubicBezTo>
                  <a:pt x="67" y="26"/>
                  <a:pt x="67" y="26"/>
                  <a:pt x="67" y="26"/>
                </a:cubicBezTo>
                <a:lnTo>
                  <a:pt x="68" y="38"/>
                </a:ln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1" name="Freeform 154"/>
          <p:cNvSpPr>
            <a:spLocks noEditPoints="1"/>
          </p:cNvSpPr>
          <p:nvPr/>
        </p:nvSpPr>
        <p:spPr bwMode="auto">
          <a:xfrm>
            <a:off x="21367257" y="9658262"/>
            <a:ext cx="677322" cy="732395"/>
          </a:xfrm>
          <a:custGeom>
            <a:avLst/>
            <a:gdLst/>
            <a:ahLst/>
            <a:cxnLst>
              <a:cxn ang="0">
                <a:pos x="58" y="58"/>
              </a:cxn>
              <a:cxn ang="0">
                <a:pos x="41" y="58"/>
              </a:cxn>
              <a:cxn ang="0">
                <a:pos x="31" y="68"/>
              </a:cxn>
              <a:cxn ang="0">
                <a:pos x="22" y="58"/>
              </a:cxn>
              <a:cxn ang="0">
                <a:pos x="5" y="58"/>
              </a:cxn>
              <a:cxn ang="0">
                <a:pos x="0" y="53"/>
              </a:cxn>
              <a:cxn ang="0">
                <a:pos x="12" y="22"/>
              </a:cxn>
              <a:cxn ang="0">
                <a:pos x="28" y="5"/>
              </a:cxn>
              <a:cxn ang="0">
                <a:pos x="28" y="3"/>
              </a:cxn>
              <a:cxn ang="0">
                <a:pos x="31" y="0"/>
              </a:cxn>
              <a:cxn ang="0">
                <a:pos x="35" y="3"/>
              </a:cxn>
              <a:cxn ang="0">
                <a:pos x="35" y="5"/>
              </a:cxn>
              <a:cxn ang="0">
                <a:pos x="51" y="22"/>
              </a:cxn>
              <a:cxn ang="0">
                <a:pos x="63" y="53"/>
              </a:cxn>
              <a:cxn ang="0">
                <a:pos x="58" y="58"/>
              </a:cxn>
              <a:cxn ang="0">
                <a:pos x="31" y="63"/>
              </a:cxn>
              <a:cxn ang="0">
                <a:pos x="26" y="58"/>
              </a:cxn>
              <a:cxn ang="0">
                <a:pos x="25" y="57"/>
              </a:cxn>
              <a:cxn ang="0">
                <a:pos x="25" y="58"/>
              </a:cxn>
              <a:cxn ang="0">
                <a:pos x="31" y="65"/>
              </a:cxn>
              <a:cxn ang="0">
                <a:pos x="32" y="64"/>
              </a:cxn>
              <a:cxn ang="0">
                <a:pos x="31" y="63"/>
              </a:cxn>
            </a:cxnLst>
            <a:rect l="0" t="0" r="r" b="b"/>
            <a:pathLst>
              <a:path w="63" h="68">
                <a:moveTo>
                  <a:pt x="58" y="58"/>
                </a:moveTo>
                <a:cubicBezTo>
                  <a:pt x="41" y="58"/>
                  <a:pt x="41" y="58"/>
                  <a:pt x="41" y="58"/>
                </a:cubicBezTo>
                <a:cubicBezTo>
                  <a:pt x="41" y="63"/>
                  <a:pt x="37" y="68"/>
                  <a:pt x="31" y="68"/>
                </a:cubicBezTo>
                <a:cubicBezTo>
                  <a:pt x="26" y="68"/>
                  <a:pt x="22" y="63"/>
                  <a:pt x="22" y="58"/>
                </a:cubicBezTo>
                <a:cubicBezTo>
                  <a:pt x="5" y="58"/>
                  <a:pt x="5" y="58"/>
                  <a:pt x="5" y="58"/>
                </a:cubicBezTo>
                <a:cubicBezTo>
                  <a:pt x="2" y="58"/>
                  <a:pt x="0" y="56"/>
                  <a:pt x="0" y="53"/>
                </a:cubicBezTo>
                <a:cubicBezTo>
                  <a:pt x="5" y="48"/>
                  <a:pt x="12" y="40"/>
                  <a:pt x="12" y="22"/>
                </a:cubicBezTo>
                <a:cubicBezTo>
                  <a:pt x="12" y="14"/>
                  <a:pt x="18" y="6"/>
                  <a:pt x="28" y="5"/>
                </a:cubicBezTo>
                <a:cubicBezTo>
                  <a:pt x="28" y="4"/>
                  <a:pt x="28" y="4"/>
                  <a:pt x="28" y="3"/>
                </a:cubicBezTo>
                <a:cubicBezTo>
                  <a:pt x="28" y="1"/>
                  <a:pt x="29" y="0"/>
                  <a:pt x="31" y="0"/>
                </a:cubicBezTo>
                <a:cubicBezTo>
                  <a:pt x="33" y="0"/>
                  <a:pt x="35" y="1"/>
                  <a:pt x="35" y="3"/>
                </a:cubicBezTo>
                <a:cubicBezTo>
                  <a:pt x="35" y="4"/>
                  <a:pt x="35" y="4"/>
                  <a:pt x="35" y="5"/>
                </a:cubicBezTo>
                <a:cubicBezTo>
                  <a:pt x="45" y="6"/>
                  <a:pt x="51" y="14"/>
                  <a:pt x="51" y="22"/>
                </a:cubicBezTo>
                <a:cubicBezTo>
                  <a:pt x="51" y="40"/>
                  <a:pt x="57" y="48"/>
                  <a:pt x="63" y="53"/>
                </a:cubicBezTo>
                <a:cubicBezTo>
                  <a:pt x="63" y="56"/>
                  <a:pt x="61" y="58"/>
                  <a:pt x="58" y="58"/>
                </a:cubicBezTo>
                <a:close/>
                <a:moveTo>
                  <a:pt x="31" y="63"/>
                </a:moveTo>
                <a:cubicBezTo>
                  <a:pt x="28" y="63"/>
                  <a:pt x="26" y="61"/>
                  <a:pt x="26" y="58"/>
                </a:cubicBezTo>
                <a:cubicBezTo>
                  <a:pt x="26" y="58"/>
                  <a:pt x="26" y="57"/>
                  <a:pt x="25" y="57"/>
                </a:cubicBezTo>
                <a:cubicBezTo>
                  <a:pt x="25" y="57"/>
                  <a:pt x="25" y="58"/>
                  <a:pt x="25" y="58"/>
                </a:cubicBezTo>
                <a:cubicBezTo>
                  <a:pt x="25" y="62"/>
                  <a:pt x="28" y="65"/>
                  <a:pt x="31" y="65"/>
                </a:cubicBezTo>
                <a:cubicBezTo>
                  <a:pt x="32" y="65"/>
                  <a:pt x="32" y="64"/>
                  <a:pt x="32" y="64"/>
                </a:cubicBezTo>
                <a:cubicBezTo>
                  <a:pt x="32" y="64"/>
                  <a:pt x="32" y="63"/>
                  <a:pt x="31" y="63"/>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2" name="Freeform 166"/>
          <p:cNvSpPr>
            <a:spLocks noEditPoints="1"/>
          </p:cNvSpPr>
          <p:nvPr/>
        </p:nvSpPr>
        <p:spPr bwMode="auto">
          <a:xfrm>
            <a:off x="21350840" y="5231594"/>
            <a:ext cx="730459" cy="736118"/>
          </a:xfrm>
          <a:custGeom>
            <a:avLst/>
            <a:gdLst/>
            <a:ahLst/>
            <a:cxnLst>
              <a:cxn ang="0">
                <a:pos x="1" y="42"/>
              </a:cxn>
              <a:cxn ang="0">
                <a:pos x="1" y="40"/>
              </a:cxn>
              <a:cxn ang="0">
                <a:pos x="14" y="41"/>
              </a:cxn>
              <a:cxn ang="0">
                <a:pos x="30" y="19"/>
              </a:cxn>
              <a:cxn ang="0">
                <a:pos x="17" y="8"/>
              </a:cxn>
              <a:cxn ang="0">
                <a:pos x="9" y="14"/>
              </a:cxn>
              <a:cxn ang="0">
                <a:pos x="9" y="19"/>
              </a:cxn>
              <a:cxn ang="0">
                <a:pos x="18" y="39"/>
              </a:cxn>
              <a:cxn ang="0">
                <a:pos x="4" y="24"/>
              </a:cxn>
              <a:cxn ang="0">
                <a:pos x="4" y="9"/>
              </a:cxn>
              <a:cxn ang="0">
                <a:pos x="17" y="0"/>
              </a:cxn>
              <a:cxn ang="0">
                <a:pos x="37" y="16"/>
              </a:cxn>
              <a:cxn ang="0">
                <a:pos x="30" y="19"/>
              </a:cxn>
              <a:cxn ang="0">
                <a:pos x="6" y="58"/>
              </a:cxn>
              <a:cxn ang="0">
                <a:pos x="5" y="56"/>
              </a:cxn>
              <a:cxn ang="0">
                <a:pos x="16" y="46"/>
              </a:cxn>
              <a:cxn ang="0">
                <a:pos x="7" y="58"/>
              </a:cxn>
              <a:cxn ang="0">
                <a:pos x="22" y="63"/>
              </a:cxn>
              <a:cxn ang="0">
                <a:pos x="20" y="49"/>
              </a:cxn>
              <a:cxn ang="0">
                <a:pos x="23" y="49"/>
              </a:cxn>
              <a:cxn ang="0">
                <a:pos x="59" y="54"/>
              </a:cxn>
              <a:cxn ang="0">
                <a:pos x="46" y="62"/>
              </a:cxn>
              <a:cxn ang="0">
                <a:pos x="25" y="46"/>
              </a:cxn>
              <a:cxn ang="0">
                <a:pos x="33" y="43"/>
              </a:cxn>
              <a:cxn ang="0">
                <a:pos x="48" y="54"/>
              </a:cxn>
              <a:cxn ang="0">
                <a:pos x="55" y="46"/>
              </a:cxn>
              <a:cxn ang="0">
                <a:pos x="44" y="33"/>
              </a:cxn>
              <a:cxn ang="0">
                <a:pos x="46" y="25"/>
              </a:cxn>
              <a:cxn ang="0">
                <a:pos x="62" y="46"/>
              </a:cxn>
              <a:cxn ang="0">
                <a:pos x="42" y="13"/>
              </a:cxn>
              <a:cxn ang="0">
                <a:pos x="40" y="13"/>
              </a:cxn>
              <a:cxn ang="0">
                <a:pos x="41" y="0"/>
              </a:cxn>
              <a:cxn ang="0">
                <a:pos x="42" y="13"/>
              </a:cxn>
              <a:cxn ang="0">
                <a:pos x="47" y="17"/>
              </a:cxn>
              <a:cxn ang="0">
                <a:pos x="46" y="15"/>
              </a:cxn>
              <a:cxn ang="0">
                <a:pos x="58" y="5"/>
              </a:cxn>
              <a:cxn ang="0">
                <a:pos x="48" y="16"/>
              </a:cxn>
              <a:cxn ang="0">
                <a:pos x="50" y="23"/>
              </a:cxn>
              <a:cxn ang="0">
                <a:pos x="50" y="20"/>
              </a:cxn>
              <a:cxn ang="0">
                <a:pos x="63" y="22"/>
              </a:cxn>
            </a:cxnLst>
            <a:rect l="0" t="0" r="r" b="b"/>
            <a:pathLst>
              <a:path w="63" h="63">
                <a:moveTo>
                  <a:pt x="13" y="42"/>
                </a:moveTo>
                <a:cubicBezTo>
                  <a:pt x="1" y="42"/>
                  <a:pt x="1" y="42"/>
                  <a:pt x="1" y="42"/>
                </a:cubicBezTo>
                <a:cubicBezTo>
                  <a:pt x="0" y="42"/>
                  <a:pt x="0" y="42"/>
                  <a:pt x="0" y="41"/>
                </a:cubicBezTo>
                <a:cubicBezTo>
                  <a:pt x="0" y="40"/>
                  <a:pt x="0" y="40"/>
                  <a:pt x="1" y="40"/>
                </a:cubicBezTo>
                <a:cubicBezTo>
                  <a:pt x="13" y="40"/>
                  <a:pt x="13" y="40"/>
                  <a:pt x="13" y="40"/>
                </a:cubicBezTo>
                <a:cubicBezTo>
                  <a:pt x="14" y="40"/>
                  <a:pt x="14" y="40"/>
                  <a:pt x="14" y="41"/>
                </a:cubicBezTo>
                <a:cubicBezTo>
                  <a:pt x="14" y="42"/>
                  <a:pt x="14" y="42"/>
                  <a:pt x="13" y="42"/>
                </a:cubicBezTo>
                <a:close/>
                <a:moveTo>
                  <a:pt x="30" y="19"/>
                </a:moveTo>
                <a:cubicBezTo>
                  <a:pt x="19" y="9"/>
                  <a:pt x="19" y="9"/>
                  <a:pt x="19" y="9"/>
                </a:cubicBezTo>
                <a:cubicBezTo>
                  <a:pt x="19" y="8"/>
                  <a:pt x="18" y="8"/>
                  <a:pt x="17" y="8"/>
                </a:cubicBezTo>
                <a:cubicBezTo>
                  <a:pt x="16" y="8"/>
                  <a:pt x="15" y="8"/>
                  <a:pt x="14" y="9"/>
                </a:cubicBezTo>
                <a:cubicBezTo>
                  <a:pt x="9" y="14"/>
                  <a:pt x="9" y="14"/>
                  <a:pt x="9" y="14"/>
                </a:cubicBezTo>
                <a:cubicBezTo>
                  <a:pt x="8" y="15"/>
                  <a:pt x="8" y="16"/>
                  <a:pt x="8" y="17"/>
                </a:cubicBezTo>
                <a:cubicBezTo>
                  <a:pt x="8" y="18"/>
                  <a:pt x="8" y="19"/>
                  <a:pt x="9" y="19"/>
                </a:cubicBezTo>
                <a:cubicBezTo>
                  <a:pt x="19" y="30"/>
                  <a:pt x="19" y="30"/>
                  <a:pt x="19" y="30"/>
                </a:cubicBezTo>
                <a:cubicBezTo>
                  <a:pt x="18" y="39"/>
                  <a:pt x="18" y="39"/>
                  <a:pt x="18" y="39"/>
                </a:cubicBezTo>
                <a:cubicBezTo>
                  <a:pt x="18" y="38"/>
                  <a:pt x="17" y="38"/>
                  <a:pt x="16" y="37"/>
                </a:cubicBezTo>
                <a:cubicBezTo>
                  <a:pt x="4" y="24"/>
                  <a:pt x="4" y="24"/>
                  <a:pt x="4" y="24"/>
                </a:cubicBezTo>
                <a:cubicBezTo>
                  <a:pt x="2" y="22"/>
                  <a:pt x="0" y="20"/>
                  <a:pt x="0" y="17"/>
                </a:cubicBezTo>
                <a:cubicBezTo>
                  <a:pt x="0" y="14"/>
                  <a:pt x="2" y="11"/>
                  <a:pt x="4" y="9"/>
                </a:cubicBezTo>
                <a:cubicBezTo>
                  <a:pt x="9" y="3"/>
                  <a:pt x="9" y="3"/>
                  <a:pt x="9" y="3"/>
                </a:cubicBezTo>
                <a:cubicBezTo>
                  <a:pt x="11" y="1"/>
                  <a:pt x="14" y="0"/>
                  <a:pt x="17" y="0"/>
                </a:cubicBezTo>
                <a:cubicBezTo>
                  <a:pt x="20" y="0"/>
                  <a:pt x="23" y="1"/>
                  <a:pt x="25" y="4"/>
                </a:cubicBezTo>
                <a:cubicBezTo>
                  <a:pt x="37" y="16"/>
                  <a:pt x="37" y="16"/>
                  <a:pt x="37" y="16"/>
                </a:cubicBezTo>
                <a:cubicBezTo>
                  <a:pt x="38" y="17"/>
                  <a:pt x="38" y="18"/>
                  <a:pt x="39" y="18"/>
                </a:cubicBezTo>
                <a:lnTo>
                  <a:pt x="30" y="19"/>
                </a:lnTo>
                <a:close/>
                <a:moveTo>
                  <a:pt x="7" y="58"/>
                </a:moveTo>
                <a:cubicBezTo>
                  <a:pt x="6" y="58"/>
                  <a:pt x="6" y="58"/>
                  <a:pt x="6" y="58"/>
                </a:cubicBezTo>
                <a:cubicBezTo>
                  <a:pt x="6" y="58"/>
                  <a:pt x="5" y="58"/>
                  <a:pt x="5" y="58"/>
                </a:cubicBezTo>
                <a:cubicBezTo>
                  <a:pt x="5" y="57"/>
                  <a:pt x="5" y="56"/>
                  <a:pt x="5" y="56"/>
                </a:cubicBezTo>
                <a:cubicBezTo>
                  <a:pt x="15" y="46"/>
                  <a:pt x="15" y="46"/>
                  <a:pt x="15" y="46"/>
                </a:cubicBezTo>
                <a:cubicBezTo>
                  <a:pt x="15" y="46"/>
                  <a:pt x="16" y="46"/>
                  <a:pt x="16" y="46"/>
                </a:cubicBezTo>
                <a:cubicBezTo>
                  <a:pt x="17" y="47"/>
                  <a:pt x="17" y="47"/>
                  <a:pt x="16" y="48"/>
                </a:cubicBezTo>
                <a:lnTo>
                  <a:pt x="7" y="58"/>
                </a:lnTo>
                <a:close/>
                <a:moveTo>
                  <a:pt x="23" y="62"/>
                </a:moveTo>
                <a:cubicBezTo>
                  <a:pt x="23" y="62"/>
                  <a:pt x="22" y="63"/>
                  <a:pt x="22" y="63"/>
                </a:cubicBezTo>
                <a:cubicBezTo>
                  <a:pt x="21" y="63"/>
                  <a:pt x="20" y="62"/>
                  <a:pt x="20" y="62"/>
                </a:cubicBezTo>
                <a:cubicBezTo>
                  <a:pt x="20" y="49"/>
                  <a:pt x="20" y="49"/>
                  <a:pt x="20" y="49"/>
                </a:cubicBezTo>
                <a:cubicBezTo>
                  <a:pt x="20" y="49"/>
                  <a:pt x="21" y="48"/>
                  <a:pt x="22" y="48"/>
                </a:cubicBezTo>
                <a:cubicBezTo>
                  <a:pt x="22" y="48"/>
                  <a:pt x="23" y="49"/>
                  <a:pt x="23" y="49"/>
                </a:cubicBezTo>
                <a:lnTo>
                  <a:pt x="23" y="62"/>
                </a:lnTo>
                <a:close/>
                <a:moveTo>
                  <a:pt x="59" y="54"/>
                </a:moveTo>
                <a:cubicBezTo>
                  <a:pt x="54" y="59"/>
                  <a:pt x="54" y="59"/>
                  <a:pt x="54" y="59"/>
                </a:cubicBezTo>
                <a:cubicBezTo>
                  <a:pt x="51" y="61"/>
                  <a:pt x="49" y="62"/>
                  <a:pt x="46" y="62"/>
                </a:cubicBezTo>
                <a:cubicBezTo>
                  <a:pt x="43" y="62"/>
                  <a:pt x="40" y="61"/>
                  <a:pt x="38" y="59"/>
                </a:cubicBezTo>
                <a:cubicBezTo>
                  <a:pt x="25" y="46"/>
                  <a:pt x="25" y="46"/>
                  <a:pt x="25" y="46"/>
                </a:cubicBezTo>
                <a:cubicBezTo>
                  <a:pt x="25" y="46"/>
                  <a:pt x="24" y="45"/>
                  <a:pt x="24" y="44"/>
                </a:cubicBezTo>
                <a:cubicBezTo>
                  <a:pt x="33" y="43"/>
                  <a:pt x="33" y="43"/>
                  <a:pt x="33" y="43"/>
                </a:cubicBezTo>
                <a:cubicBezTo>
                  <a:pt x="43" y="54"/>
                  <a:pt x="43" y="54"/>
                  <a:pt x="43" y="54"/>
                </a:cubicBezTo>
                <a:cubicBezTo>
                  <a:pt x="45" y="55"/>
                  <a:pt x="47" y="55"/>
                  <a:pt x="48" y="54"/>
                </a:cubicBezTo>
                <a:cubicBezTo>
                  <a:pt x="54" y="48"/>
                  <a:pt x="54" y="48"/>
                  <a:pt x="54" y="48"/>
                </a:cubicBezTo>
                <a:cubicBezTo>
                  <a:pt x="55" y="48"/>
                  <a:pt x="55" y="47"/>
                  <a:pt x="55" y="46"/>
                </a:cubicBezTo>
                <a:cubicBezTo>
                  <a:pt x="55" y="45"/>
                  <a:pt x="55" y="44"/>
                  <a:pt x="54" y="43"/>
                </a:cubicBezTo>
                <a:cubicBezTo>
                  <a:pt x="44" y="33"/>
                  <a:pt x="44" y="33"/>
                  <a:pt x="44" y="33"/>
                </a:cubicBezTo>
                <a:cubicBezTo>
                  <a:pt x="44" y="24"/>
                  <a:pt x="44" y="24"/>
                  <a:pt x="44" y="24"/>
                </a:cubicBezTo>
                <a:cubicBezTo>
                  <a:pt x="45" y="24"/>
                  <a:pt x="46" y="25"/>
                  <a:pt x="46" y="25"/>
                </a:cubicBezTo>
                <a:cubicBezTo>
                  <a:pt x="59" y="38"/>
                  <a:pt x="59" y="38"/>
                  <a:pt x="59" y="38"/>
                </a:cubicBezTo>
                <a:cubicBezTo>
                  <a:pt x="61" y="40"/>
                  <a:pt x="62" y="43"/>
                  <a:pt x="62" y="46"/>
                </a:cubicBezTo>
                <a:cubicBezTo>
                  <a:pt x="62" y="49"/>
                  <a:pt x="61" y="52"/>
                  <a:pt x="59" y="54"/>
                </a:cubicBezTo>
                <a:close/>
                <a:moveTo>
                  <a:pt x="42" y="13"/>
                </a:moveTo>
                <a:cubicBezTo>
                  <a:pt x="42" y="14"/>
                  <a:pt x="42" y="14"/>
                  <a:pt x="41" y="14"/>
                </a:cubicBezTo>
                <a:cubicBezTo>
                  <a:pt x="40" y="14"/>
                  <a:pt x="40" y="14"/>
                  <a:pt x="40" y="13"/>
                </a:cubicBezTo>
                <a:cubicBezTo>
                  <a:pt x="40" y="1"/>
                  <a:pt x="40" y="1"/>
                  <a:pt x="40" y="1"/>
                </a:cubicBezTo>
                <a:cubicBezTo>
                  <a:pt x="40" y="0"/>
                  <a:pt x="40" y="0"/>
                  <a:pt x="41" y="0"/>
                </a:cubicBezTo>
                <a:cubicBezTo>
                  <a:pt x="42" y="0"/>
                  <a:pt x="42" y="0"/>
                  <a:pt x="42" y="1"/>
                </a:cubicBezTo>
                <a:lnTo>
                  <a:pt x="42" y="13"/>
                </a:lnTo>
                <a:close/>
                <a:moveTo>
                  <a:pt x="48" y="16"/>
                </a:moveTo>
                <a:cubicBezTo>
                  <a:pt x="48" y="17"/>
                  <a:pt x="47" y="17"/>
                  <a:pt x="47" y="17"/>
                </a:cubicBezTo>
                <a:cubicBezTo>
                  <a:pt x="47" y="17"/>
                  <a:pt x="47" y="17"/>
                  <a:pt x="46" y="16"/>
                </a:cubicBezTo>
                <a:cubicBezTo>
                  <a:pt x="46" y="16"/>
                  <a:pt x="46" y="15"/>
                  <a:pt x="46" y="15"/>
                </a:cubicBezTo>
                <a:cubicBezTo>
                  <a:pt x="56" y="5"/>
                  <a:pt x="56" y="5"/>
                  <a:pt x="56" y="5"/>
                </a:cubicBezTo>
                <a:cubicBezTo>
                  <a:pt x="56" y="4"/>
                  <a:pt x="57" y="4"/>
                  <a:pt x="58" y="5"/>
                </a:cubicBezTo>
                <a:cubicBezTo>
                  <a:pt x="58" y="5"/>
                  <a:pt x="58" y="6"/>
                  <a:pt x="58" y="7"/>
                </a:cubicBezTo>
                <a:lnTo>
                  <a:pt x="48" y="16"/>
                </a:lnTo>
                <a:close/>
                <a:moveTo>
                  <a:pt x="62" y="23"/>
                </a:moveTo>
                <a:cubicBezTo>
                  <a:pt x="50" y="23"/>
                  <a:pt x="50" y="23"/>
                  <a:pt x="50" y="23"/>
                </a:cubicBezTo>
                <a:cubicBezTo>
                  <a:pt x="49" y="23"/>
                  <a:pt x="48" y="22"/>
                  <a:pt x="48" y="22"/>
                </a:cubicBezTo>
                <a:cubicBezTo>
                  <a:pt x="48" y="21"/>
                  <a:pt x="49" y="20"/>
                  <a:pt x="50" y="20"/>
                </a:cubicBezTo>
                <a:cubicBezTo>
                  <a:pt x="62" y="20"/>
                  <a:pt x="62" y="20"/>
                  <a:pt x="62" y="20"/>
                </a:cubicBezTo>
                <a:cubicBezTo>
                  <a:pt x="62" y="20"/>
                  <a:pt x="63" y="21"/>
                  <a:pt x="63" y="22"/>
                </a:cubicBezTo>
                <a:cubicBezTo>
                  <a:pt x="63" y="22"/>
                  <a:pt x="62" y="23"/>
                  <a:pt x="62" y="23"/>
                </a:cubicBezTo>
                <a:close/>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63" name="Freeform 81"/>
          <p:cNvSpPr>
            <a:spLocks noEditPoints="1"/>
          </p:cNvSpPr>
          <p:nvPr/>
        </p:nvSpPr>
        <p:spPr bwMode="auto">
          <a:xfrm>
            <a:off x="2565022" y="5204048"/>
            <a:ext cx="760387" cy="763664"/>
          </a:xfrm>
          <a:custGeom>
            <a:avLst/>
            <a:gdLst/>
            <a:ahLst/>
            <a:cxnLst>
              <a:cxn ang="0">
                <a:pos x="231" y="86"/>
              </a:cxn>
              <a:cxn ang="0">
                <a:pos x="198" y="119"/>
              </a:cxn>
              <a:cxn ang="0">
                <a:pos x="152" y="131"/>
              </a:cxn>
              <a:cxn ang="0">
                <a:pos x="180" y="103"/>
              </a:cxn>
              <a:cxn ang="0">
                <a:pos x="181" y="102"/>
              </a:cxn>
              <a:cxn ang="0">
                <a:pos x="214" y="69"/>
              </a:cxn>
              <a:cxn ang="0">
                <a:pos x="214" y="35"/>
              </a:cxn>
              <a:cxn ang="0">
                <a:pos x="181" y="35"/>
              </a:cxn>
              <a:cxn ang="0">
                <a:pos x="147" y="69"/>
              </a:cxn>
              <a:cxn ang="0">
                <a:pos x="147" y="69"/>
              </a:cxn>
              <a:cxn ang="0">
                <a:pos x="147" y="69"/>
              </a:cxn>
              <a:cxn ang="0">
                <a:pos x="119" y="98"/>
              </a:cxn>
              <a:cxn ang="0">
                <a:pos x="131" y="52"/>
              </a:cxn>
              <a:cxn ang="0">
                <a:pos x="164" y="19"/>
              </a:cxn>
              <a:cxn ang="0">
                <a:pos x="231" y="19"/>
              </a:cxn>
              <a:cxn ang="0">
                <a:pos x="231" y="86"/>
              </a:cxn>
              <a:cxn ang="0">
                <a:pos x="94" y="173"/>
              </a:cxn>
              <a:cxn ang="0">
                <a:pos x="94" y="173"/>
              </a:cxn>
              <a:cxn ang="0">
                <a:pos x="85" y="177"/>
              </a:cxn>
              <a:cxn ang="0">
                <a:pos x="73" y="165"/>
              </a:cxn>
              <a:cxn ang="0">
                <a:pos x="77" y="156"/>
              </a:cxn>
              <a:cxn ang="0">
                <a:pos x="156" y="77"/>
              </a:cxn>
              <a:cxn ang="0">
                <a:pos x="165" y="73"/>
              </a:cxn>
              <a:cxn ang="0">
                <a:pos x="177" y="85"/>
              </a:cxn>
              <a:cxn ang="0">
                <a:pos x="174" y="93"/>
              </a:cxn>
              <a:cxn ang="0">
                <a:pos x="174" y="93"/>
              </a:cxn>
              <a:cxn ang="0">
                <a:pos x="94" y="173"/>
              </a:cxn>
              <a:cxn ang="0">
                <a:pos x="69" y="147"/>
              </a:cxn>
              <a:cxn ang="0">
                <a:pos x="35" y="181"/>
              </a:cxn>
              <a:cxn ang="0">
                <a:pos x="35" y="214"/>
              </a:cxn>
              <a:cxn ang="0">
                <a:pos x="69" y="214"/>
              </a:cxn>
              <a:cxn ang="0">
                <a:pos x="102" y="181"/>
              </a:cxn>
              <a:cxn ang="0">
                <a:pos x="103" y="180"/>
              </a:cxn>
              <a:cxn ang="0">
                <a:pos x="131" y="152"/>
              </a:cxn>
              <a:cxn ang="0">
                <a:pos x="119" y="198"/>
              </a:cxn>
              <a:cxn ang="0">
                <a:pos x="86" y="231"/>
              </a:cxn>
              <a:cxn ang="0">
                <a:pos x="19" y="231"/>
              </a:cxn>
              <a:cxn ang="0">
                <a:pos x="19" y="164"/>
              </a:cxn>
              <a:cxn ang="0">
                <a:pos x="52" y="131"/>
              </a:cxn>
              <a:cxn ang="0">
                <a:pos x="98" y="118"/>
              </a:cxn>
              <a:cxn ang="0">
                <a:pos x="69" y="147"/>
              </a:cxn>
              <a:cxn ang="0">
                <a:pos x="69" y="147"/>
              </a:cxn>
            </a:cxnLst>
            <a:rect l="0" t="0" r="r" b="b"/>
            <a:pathLst>
              <a:path w="249" h="250">
                <a:moveTo>
                  <a:pt x="231" y="86"/>
                </a:moveTo>
                <a:cubicBezTo>
                  <a:pt x="198" y="119"/>
                  <a:pt x="198" y="119"/>
                  <a:pt x="198" y="119"/>
                </a:cubicBezTo>
                <a:cubicBezTo>
                  <a:pt x="185" y="131"/>
                  <a:pt x="168" y="136"/>
                  <a:pt x="152" y="131"/>
                </a:cubicBezTo>
                <a:cubicBezTo>
                  <a:pt x="180" y="103"/>
                  <a:pt x="180" y="103"/>
                  <a:pt x="180" y="103"/>
                </a:cubicBezTo>
                <a:cubicBezTo>
                  <a:pt x="180" y="103"/>
                  <a:pt x="180" y="103"/>
                  <a:pt x="181" y="102"/>
                </a:cubicBezTo>
                <a:cubicBezTo>
                  <a:pt x="214" y="69"/>
                  <a:pt x="214" y="69"/>
                  <a:pt x="214" y="69"/>
                </a:cubicBezTo>
                <a:cubicBezTo>
                  <a:pt x="223" y="60"/>
                  <a:pt x="223" y="45"/>
                  <a:pt x="214" y="35"/>
                </a:cubicBezTo>
                <a:cubicBezTo>
                  <a:pt x="205" y="26"/>
                  <a:pt x="190" y="26"/>
                  <a:pt x="181" y="35"/>
                </a:cubicBezTo>
                <a:cubicBezTo>
                  <a:pt x="147" y="69"/>
                  <a:pt x="147" y="69"/>
                  <a:pt x="147" y="69"/>
                </a:cubicBezTo>
                <a:cubicBezTo>
                  <a:pt x="147" y="69"/>
                  <a:pt x="147" y="69"/>
                  <a:pt x="147" y="69"/>
                </a:cubicBezTo>
                <a:cubicBezTo>
                  <a:pt x="147" y="69"/>
                  <a:pt x="147" y="69"/>
                  <a:pt x="147" y="69"/>
                </a:cubicBezTo>
                <a:cubicBezTo>
                  <a:pt x="119" y="98"/>
                  <a:pt x="119" y="98"/>
                  <a:pt x="119" y="98"/>
                </a:cubicBezTo>
                <a:cubicBezTo>
                  <a:pt x="114" y="82"/>
                  <a:pt x="118" y="64"/>
                  <a:pt x="131" y="52"/>
                </a:cubicBezTo>
                <a:cubicBezTo>
                  <a:pt x="164" y="19"/>
                  <a:pt x="164" y="19"/>
                  <a:pt x="164" y="19"/>
                </a:cubicBezTo>
                <a:cubicBezTo>
                  <a:pt x="183" y="0"/>
                  <a:pt x="212" y="0"/>
                  <a:pt x="231" y="19"/>
                </a:cubicBezTo>
                <a:cubicBezTo>
                  <a:pt x="249" y="37"/>
                  <a:pt x="249" y="67"/>
                  <a:pt x="231" y="86"/>
                </a:cubicBezTo>
                <a:moveTo>
                  <a:pt x="94" y="173"/>
                </a:moveTo>
                <a:cubicBezTo>
                  <a:pt x="94" y="173"/>
                  <a:pt x="94" y="173"/>
                  <a:pt x="94" y="173"/>
                </a:cubicBezTo>
                <a:cubicBezTo>
                  <a:pt x="91" y="176"/>
                  <a:pt x="88" y="177"/>
                  <a:pt x="85" y="177"/>
                </a:cubicBezTo>
                <a:cubicBezTo>
                  <a:pt x="78" y="177"/>
                  <a:pt x="73" y="172"/>
                  <a:pt x="73" y="165"/>
                </a:cubicBezTo>
                <a:cubicBezTo>
                  <a:pt x="73" y="162"/>
                  <a:pt x="75" y="158"/>
                  <a:pt x="77" y="156"/>
                </a:cubicBezTo>
                <a:cubicBezTo>
                  <a:pt x="156" y="77"/>
                  <a:pt x="156" y="77"/>
                  <a:pt x="156" y="77"/>
                </a:cubicBezTo>
                <a:cubicBezTo>
                  <a:pt x="158" y="75"/>
                  <a:pt x="162" y="73"/>
                  <a:pt x="165" y="73"/>
                </a:cubicBezTo>
                <a:cubicBezTo>
                  <a:pt x="172" y="73"/>
                  <a:pt x="177" y="78"/>
                  <a:pt x="177" y="85"/>
                </a:cubicBezTo>
                <a:cubicBezTo>
                  <a:pt x="177" y="88"/>
                  <a:pt x="176" y="91"/>
                  <a:pt x="174" y="93"/>
                </a:cubicBezTo>
                <a:cubicBezTo>
                  <a:pt x="174" y="93"/>
                  <a:pt x="174" y="93"/>
                  <a:pt x="174" y="93"/>
                </a:cubicBezTo>
                <a:lnTo>
                  <a:pt x="94" y="173"/>
                </a:lnTo>
                <a:close/>
                <a:moveTo>
                  <a:pt x="69" y="147"/>
                </a:moveTo>
                <a:cubicBezTo>
                  <a:pt x="35" y="181"/>
                  <a:pt x="35" y="181"/>
                  <a:pt x="35" y="181"/>
                </a:cubicBezTo>
                <a:cubicBezTo>
                  <a:pt x="26" y="190"/>
                  <a:pt x="26" y="205"/>
                  <a:pt x="35" y="214"/>
                </a:cubicBezTo>
                <a:cubicBezTo>
                  <a:pt x="45" y="224"/>
                  <a:pt x="60" y="224"/>
                  <a:pt x="69" y="214"/>
                </a:cubicBezTo>
                <a:cubicBezTo>
                  <a:pt x="102" y="181"/>
                  <a:pt x="102" y="181"/>
                  <a:pt x="102" y="181"/>
                </a:cubicBezTo>
                <a:cubicBezTo>
                  <a:pt x="102" y="181"/>
                  <a:pt x="103" y="180"/>
                  <a:pt x="103" y="180"/>
                </a:cubicBezTo>
                <a:cubicBezTo>
                  <a:pt x="131" y="152"/>
                  <a:pt x="131" y="152"/>
                  <a:pt x="131" y="152"/>
                </a:cubicBezTo>
                <a:cubicBezTo>
                  <a:pt x="135" y="168"/>
                  <a:pt x="131" y="185"/>
                  <a:pt x="119" y="198"/>
                </a:cubicBezTo>
                <a:cubicBezTo>
                  <a:pt x="86" y="231"/>
                  <a:pt x="86" y="231"/>
                  <a:pt x="86" y="231"/>
                </a:cubicBezTo>
                <a:cubicBezTo>
                  <a:pt x="67" y="250"/>
                  <a:pt x="37" y="250"/>
                  <a:pt x="19" y="231"/>
                </a:cubicBezTo>
                <a:cubicBezTo>
                  <a:pt x="0" y="213"/>
                  <a:pt x="0" y="183"/>
                  <a:pt x="19" y="164"/>
                </a:cubicBezTo>
                <a:cubicBezTo>
                  <a:pt x="52" y="131"/>
                  <a:pt x="52" y="131"/>
                  <a:pt x="52" y="131"/>
                </a:cubicBezTo>
                <a:cubicBezTo>
                  <a:pt x="65" y="118"/>
                  <a:pt x="82" y="114"/>
                  <a:pt x="98" y="118"/>
                </a:cubicBezTo>
                <a:cubicBezTo>
                  <a:pt x="69" y="147"/>
                  <a:pt x="69" y="147"/>
                  <a:pt x="69" y="147"/>
                </a:cubicBezTo>
                <a:cubicBezTo>
                  <a:pt x="69" y="147"/>
                  <a:pt x="69" y="147"/>
                  <a:pt x="69" y="147"/>
                </a:cubicBezTo>
              </a:path>
            </a:pathLst>
          </a:custGeom>
          <a:solidFill>
            <a:srgbClr val="FFFFFF"/>
          </a:solidFill>
          <a:ln w="9525">
            <a:noFill/>
            <a:round/>
            <a:headEnd/>
            <a:tailEnd/>
          </a:ln>
        </p:spPr>
        <p:txBody>
          <a:bodyPr vert="horz" wrap="square" lIns="91440" tIns="45720" rIns="91440" bIns="45720" numCol="1" anchor="t" anchorCtr="0" compatLnSpc="1">
            <a:prstTxWarp prst="textNoShape">
              <a:avLst/>
            </a:prstTxWarp>
          </a:bodyPr>
          <a:lstStyle/>
          <a:p>
            <a:endParaRPr lang="en-US" dirty="0"/>
          </a:p>
        </p:txBody>
      </p:sp>
      <p:sp>
        <p:nvSpPr>
          <p:cNvPr id="80" name="TextBox 79"/>
          <p:cNvSpPr txBox="1"/>
          <p:nvPr/>
        </p:nvSpPr>
        <p:spPr>
          <a:xfrm>
            <a:off x="18889966" y="9140085"/>
            <a:ext cx="1749197" cy="584775"/>
          </a:xfrm>
          <a:prstGeom prst="rect">
            <a:avLst/>
          </a:prstGeom>
          <a:noFill/>
        </p:spPr>
        <p:txBody>
          <a:bodyPr wrap="none" rtlCol="0" anchor="ctr" anchorCtr="0">
            <a:spAutoFit/>
          </a:bodyPr>
          <a:lstStyle/>
          <a:p>
            <a:pPr algn="r"/>
            <a:r>
              <a:rPr lang="en-US" sz="3200" b="1" dirty="0" smtClean="0">
                <a:solidFill>
                  <a:schemeClr val="tx2"/>
                </a:solidFill>
                <a:latin typeface="Montserrat Semi Bold" charset="0"/>
                <a:ea typeface="Montserrat Semi Bold" charset="0"/>
                <a:cs typeface="Montserrat Semi Bold" charset="0"/>
              </a:rPr>
              <a:t>Threats</a:t>
            </a:r>
            <a:endParaRPr lang="en-US" sz="3200" b="1" dirty="0">
              <a:solidFill>
                <a:schemeClr val="tx2"/>
              </a:solidFill>
              <a:latin typeface="Montserrat Semi Bold" charset="0"/>
              <a:ea typeface="Montserrat Semi Bold" charset="0"/>
              <a:cs typeface="Montserrat Semi Bold" charset="0"/>
            </a:endParaRPr>
          </a:p>
        </p:txBody>
      </p:sp>
      <p:sp>
        <p:nvSpPr>
          <p:cNvPr id="82" name="TextBox 81"/>
          <p:cNvSpPr txBox="1"/>
          <p:nvPr/>
        </p:nvSpPr>
        <p:spPr>
          <a:xfrm>
            <a:off x="18341738" y="4465161"/>
            <a:ext cx="2297425" cy="584775"/>
          </a:xfrm>
          <a:prstGeom prst="rect">
            <a:avLst/>
          </a:prstGeom>
          <a:noFill/>
        </p:spPr>
        <p:txBody>
          <a:bodyPr wrap="none" rtlCol="0" anchor="ctr" anchorCtr="0">
            <a:spAutoFit/>
          </a:bodyPr>
          <a:lstStyle/>
          <a:p>
            <a:pPr algn="r"/>
            <a:r>
              <a:rPr lang="en-US" sz="3200" b="1" dirty="0" smtClean="0">
                <a:solidFill>
                  <a:schemeClr val="tx2"/>
                </a:solidFill>
                <a:latin typeface="Montserrat Semi Bold" charset="0"/>
                <a:ea typeface="Montserrat Semi Bold" charset="0"/>
                <a:cs typeface="Montserrat Semi Bold" charset="0"/>
              </a:rPr>
              <a:t>Weakness</a:t>
            </a:r>
            <a:endParaRPr lang="en-US" sz="3200" b="1" dirty="0">
              <a:solidFill>
                <a:schemeClr val="tx2"/>
              </a:solidFill>
              <a:latin typeface="Montserrat Semi Bold" charset="0"/>
              <a:ea typeface="Montserrat Semi Bold" charset="0"/>
              <a:cs typeface="Montserrat Semi Bold" charset="0"/>
            </a:endParaRPr>
          </a:p>
        </p:txBody>
      </p:sp>
      <p:sp>
        <p:nvSpPr>
          <p:cNvPr id="83" name="Subtitle 2"/>
          <p:cNvSpPr txBox="1">
            <a:spLocks/>
          </p:cNvSpPr>
          <p:nvPr/>
        </p:nvSpPr>
        <p:spPr>
          <a:xfrm>
            <a:off x="16189683" y="5231594"/>
            <a:ext cx="4544714"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3640"/>
              </a:lnSpc>
            </a:pPr>
            <a:r>
              <a:rPr lang="en-US" sz="2500" dirty="0">
                <a:solidFill>
                  <a:schemeClr val="tx1"/>
                </a:solidFill>
                <a:latin typeface="Lato Light" charset="0"/>
                <a:ea typeface="Lato Light" charset="0"/>
                <a:cs typeface="Lato Light" charset="0"/>
              </a:rPr>
              <a:t>Frequently the best form is your initial font</a:t>
            </a:r>
          </a:p>
        </p:txBody>
      </p:sp>
      <p:sp>
        <p:nvSpPr>
          <p:cNvPr id="84" name="Subtitle 2"/>
          <p:cNvSpPr txBox="1">
            <a:spLocks/>
          </p:cNvSpPr>
          <p:nvPr/>
        </p:nvSpPr>
        <p:spPr>
          <a:xfrm>
            <a:off x="16189683" y="9916407"/>
            <a:ext cx="4544714"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3640"/>
              </a:lnSpc>
            </a:pPr>
            <a:r>
              <a:rPr lang="en-US" sz="2500" dirty="0">
                <a:solidFill>
                  <a:schemeClr val="tx1"/>
                </a:solidFill>
                <a:latin typeface="Lato Light" charset="0"/>
                <a:ea typeface="Lato Light" charset="0"/>
                <a:cs typeface="Lato Light" charset="0"/>
              </a:rPr>
              <a:t>Frequently the best form is your initial font</a:t>
            </a:r>
          </a:p>
        </p:txBody>
      </p:sp>
      <p:sp>
        <p:nvSpPr>
          <p:cNvPr id="85" name="TextBox 84"/>
          <p:cNvSpPr txBox="1"/>
          <p:nvPr/>
        </p:nvSpPr>
        <p:spPr>
          <a:xfrm>
            <a:off x="3802109" y="9140085"/>
            <a:ext cx="3098925" cy="584775"/>
          </a:xfrm>
          <a:prstGeom prst="rect">
            <a:avLst/>
          </a:prstGeom>
          <a:noFill/>
        </p:spPr>
        <p:txBody>
          <a:bodyPr wrap="none" rtlCol="0" anchor="ctr" anchorCtr="0">
            <a:spAutoFit/>
          </a:bodyPr>
          <a:lstStyle/>
          <a:p>
            <a:r>
              <a:rPr lang="en-US" sz="3200" b="1" dirty="0" smtClean="0">
                <a:solidFill>
                  <a:schemeClr val="tx2"/>
                </a:solidFill>
                <a:latin typeface="Montserrat Semi Bold" charset="0"/>
                <a:ea typeface="Montserrat Semi Bold" charset="0"/>
                <a:cs typeface="Montserrat Semi Bold" charset="0"/>
              </a:rPr>
              <a:t>Opportunities</a:t>
            </a:r>
            <a:endParaRPr lang="en-US" sz="3200" b="1" dirty="0">
              <a:solidFill>
                <a:schemeClr val="tx2"/>
              </a:solidFill>
              <a:latin typeface="Montserrat Semi Bold" charset="0"/>
              <a:ea typeface="Montserrat Semi Bold" charset="0"/>
              <a:cs typeface="Montserrat Semi Bold" charset="0"/>
            </a:endParaRPr>
          </a:p>
        </p:txBody>
      </p:sp>
      <p:sp>
        <p:nvSpPr>
          <p:cNvPr id="86" name="TextBox 85"/>
          <p:cNvSpPr txBox="1"/>
          <p:nvPr/>
        </p:nvSpPr>
        <p:spPr>
          <a:xfrm>
            <a:off x="3802109" y="4465161"/>
            <a:ext cx="2233304" cy="584775"/>
          </a:xfrm>
          <a:prstGeom prst="rect">
            <a:avLst/>
          </a:prstGeom>
          <a:noFill/>
        </p:spPr>
        <p:txBody>
          <a:bodyPr wrap="none" rtlCol="0" anchor="ctr" anchorCtr="0">
            <a:spAutoFit/>
          </a:bodyPr>
          <a:lstStyle/>
          <a:p>
            <a:r>
              <a:rPr lang="en-US" sz="3200" b="1" dirty="0" smtClean="0">
                <a:solidFill>
                  <a:schemeClr val="tx2"/>
                </a:solidFill>
                <a:latin typeface="Montserrat Semi Bold" charset="0"/>
                <a:ea typeface="Montserrat Semi Bold" charset="0"/>
                <a:cs typeface="Montserrat Semi Bold" charset="0"/>
              </a:rPr>
              <a:t>Strengths</a:t>
            </a:r>
            <a:endParaRPr lang="en-US" sz="3200" b="1" dirty="0">
              <a:solidFill>
                <a:schemeClr val="tx2"/>
              </a:solidFill>
              <a:latin typeface="Montserrat Semi Bold" charset="0"/>
              <a:ea typeface="Montserrat Semi Bold" charset="0"/>
              <a:cs typeface="Montserrat Semi Bold" charset="0"/>
            </a:endParaRPr>
          </a:p>
        </p:txBody>
      </p:sp>
      <p:sp>
        <p:nvSpPr>
          <p:cNvPr id="87" name="Subtitle 2"/>
          <p:cNvSpPr txBox="1">
            <a:spLocks/>
          </p:cNvSpPr>
          <p:nvPr/>
        </p:nvSpPr>
        <p:spPr>
          <a:xfrm>
            <a:off x="3692359" y="5231594"/>
            <a:ext cx="4544714"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640"/>
              </a:lnSpc>
            </a:pPr>
            <a:r>
              <a:rPr lang="en-US" sz="2500" dirty="0" smtClean="0">
                <a:solidFill>
                  <a:schemeClr val="tx1"/>
                </a:solidFill>
                <a:latin typeface="Lato Light" charset="0"/>
                <a:ea typeface="Lato Light" charset="0"/>
                <a:cs typeface="Lato Light" charset="0"/>
              </a:rPr>
              <a:t>Frequently the best form is your </a:t>
            </a:r>
            <a:r>
              <a:rPr lang="en-US" sz="2500" dirty="0">
                <a:solidFill>
                  <a:schemeClr val="tx1"/>
                </a:solidFill>
                <a:latin typeface="Lato Light" charset="0"/>
                <a:ea typeface="Lato Light" charset="0"/>
                <a:cs typeface="Lato Light" charset="0"/>
              </a:rPr>
              <a:t>initial </a:t>
            </a:r>
            <a:r>
              <a:rPr lang="en-US" sz="2500" dirty="0" smtClean="0">
                <a:solidFill>
                  <a:schemeClr val="tx1"/>
                </a:solidFill>
                <a:latin typeface="Lato Light" charset="0"/>
                <a:ea typeface="Lato Light" charset="0"/>
                <a:cs typeface="Lato Light" charset="0"/>
              </a:rPr>
              <a:t>font</a:t>
            </a:r>
            <a:endParaRPr lang="en-US" sz="2500" dirty="0">
              <a:solidFill>
                <a:schemeClr val="tx1"/>
              </a:solidFill>
              <a:latin typeface="Lato Light" charset="0"/>
              <a:ea typeface="Lato Light" charset="0"/>
              <a:cs typeface="Lato Light" charset="0"/>
            </a:endParaRPr>
          </a:p>
        </p:txBody>
      </p:sp>
      <p:sp>
        <p:nvSpPr>
          <p:cNvPr id="88" name="Subtitle 2"/>
          <p:cNvSpPr txBox="1">
            <a:spLocks/>
          </p:cNvSpPr>
          <p:nvPr/>
        </p:nvSpPr>
        <p:spPr>
          <a:xfrm>
            <a:off x="3692359" y="9916407"/>
            <a:ext cx="4544714"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640"/>
              </a:lnSpc>
            </a:pPr>
            <a:r>
              <a:rPr lang="en-US" sz="2500" dirty="0">
                <a:solidFill>
                  <a:schemeClr val="tx1"/>
                </a:solidFill>
                <a:latin typeface="Lato Light" charset="0"/>
                <a:ea typeface="Lato Light" charset="0"/>
                <a:cs typeface="Lato Light" charset="0"/>
              </a:rPr>
              <a:t>Frequently the best form is your initial font</a:t>
            </a:r>
          </a:p>
        </p:txBody>
      </p:sp>
      <p:sp>
        <p:nvSpPr>
          <p:cNvPr id="31" name="Rectangle 30"/>
          <p:cNvSpPr>
            <a:spLocks/>
          </p:cNvSpPr>
          <p:nvPr/>
        </p:nvSpPr>
        <p:spPr bwMode="auto">
          <a:xfrm>
            <a:off x="1965942" y="884637"/>
            <a:ext cx="7069243" cy="11079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7200" b="1" dirty="0" smtClean="0">
                <a:solidFill>
                  <a:schemeClr val="tx2"/>
                </a:solidFill>
                <a:latin typeface="Montserrat" charset="0"/>
                <a:ea typeface="Montserrat" charset="0"/>
                <a:cs typeface="Montserrat" charset="0"/>
                <a:sym typeface="Bebas Neue" charset="0"/>
              </a:rPr>
              <a:t>SWOT Analysis</a:t>
            </a:r>
            <a:endParaRPr lang="en-US" sz="7200" b="1" dirty="0">
              <a:solidFill>
                <a:schemeClr val="tx2"/>
              </a:solidFill>
              <a:latin typeface="Montserrat" charset="0"/>
              <a:ea typeface="Montserrat" charset="0"/>
              <a:cs typeface="Montserrat" charset="0"/>
              <a:sym typeface="Bebas Neue" charset="0"/>
            </a:endParaRPr>
          </a:p>
        </p:txBody>
      </p:sp>
      <p:cxnSp>
        <p:nvCxnSpPr>
          <p:cNvPr id="32" name="Straight Connector 31"/>
          <p:cNvCxnSpPr/>
          <p:nvPr/>
        </p:nvCxnSpPr>
        <p:spPr>
          <a:xfrm flipV="1">
            <a:off x="2032571" y="2328871"/>
            <a:ext cx="741120" cy="424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142930164"/>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Subtitle 2"/>
          <p:cNvSpPr txBox="1">
            <a:spLocks/>
          </p:cNvSpPr>
          <p:nvPr/>
        </p:nvSpPr>
        <p:spPr>
          <a:xfrm>
            <a:off x="9547126" y="9871658"/>
            <a:ext cx="5295926" cy="2066273"/>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3640"/>
              </a:lnSpc>
            </a:pPr>
            <a:r>
              <a:rPr lang="en-US" sz="2500" dirty="0">
                <a:solidFill>
                  <a:schemeClr val="tx2">
                    <a:lumMod val="50000"/>
                    <a:lumOff val="50000"/>
                  </a:schemeClr>
                </a:solidFill>
                <a:latin typeface="Lato Light" charset="0"/>
                <a:ea typeface="Lato Light" charset="0"/>
                <a:cs typeface="Lato Light" charset="0"/>
              </a:rPr>
              <a:t>Frequently, your initial font choice is taken out of your hands; companies often specify a typeface, or even a set of fonts, as part of their brand.</a:t>
            </a:r>
          </a:p>
        </p:txBody>
      </p:sp>
      <p:sp>
        <p:nvSpPr>
          <p:cNvPr id="31" name="TextBox 30"/>
          <p:cNvSpPr txBox="1"/>
          <p:nvPr/>
        </p:nvSpPr>
        <p:spPr>
          <a:xfrm>
            <a:off x="9656875" y="9105225"/>
            <a:ext cx="1409360" cy="584775"/>
          </a:xfrm>
          <a:prstGeom prst="rect">
            <a:avLst/>
          </a:prstGeom>
          <a:noFill/>
        </p:spPr>
        <p:txBody>
          <a:bodyPr wrap="none" rtlCol="0" anchor="ctr" anchorCtr="0">
            <a:spAutoFit/>
          </a:bodyPr>
          <a:lstStyle/>
          <a:p>
            <a:r>
              <a:rPr lang="en-US" sz="3200" b="1" dirty="0" smtClean="0">
                <a:solidFill>
                  <a:schemeClr val="tx2"/>
                </a:solidFill>
                <a:latin typeface="Montserrat Semi Bold" charset="0"/>
                <a:ea typeface="Montserrat Semi Bold" charset="0"/>
                <a:cs typeface="Montserrat Semi Bold" charset="0"/>
              </a:rPr>
              <a:t>Cloud</a:t>
            </a:r>
            <a:endParaRPr lang="en-US" sz="3200" b="1" dirty="0">
              <a:solidFill>
                <a:schemeClr val="tx2"/>
              </a:solidFill>
              <a:latin typeface="Montserrat Semi Bold" charset="0"/>
              <a:ea typeface="Montserrat Semi Bold" charset="0"/>
              <a:cs typeface="Montserrat Semi Bold" charset="0"/>
            </a:endParaRPr>
          </a:p>
        </p:txBody>
      </p:sp>
      <p:sp>
        <p:nvSpPr>
          <p:cNvPr id="32" name="Subtitle 2"/>
          <p:cNvSpPr txBox="1">
            <a:spLocks/>
          </p:cNvSpPr>
          <p:nvPr/>
        </p:nvSpPr>
        <p:spPr>
          <a:xfrm>
            <a:off x="2635963" y="9871658"/>
            <a:ext cx="5295926" cy="2066273"/>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3640"/>
              </a:lnSpc>
            </a:pPr>
            <a:r>
              <a:rPr lang="en-US" sz="2500" dirty="0">
                <a:solidFill>
                  <a:schemeClr val="tx2">
                    <a:lumMod val="50000"/>
                    <a:lumOff val="50000"/>
                  </a:schemeClr>
                </a:solidFill>
                <a:latin typeface="Lato Light" charset="0"/>
                <a:ea typeface="Lato Light" charset="0"/>
                <a:cs typeface="Lato Light" charset="0"/>
              </a:rPr>
              <a:t>Frequently, your initial font choice is taken out of your hands; companies often specify a typeface, or even a set of fonts, as part of their brand.</a:t>
            </a:r>
          </a:p>
        </p:txBody>
      </p:sp>
      <p:sp>
        <p:nvSpPr>
          <p:cNvPr id="33" name="TextBox 32"/>
          <p:cNvSpPr txBox="1"/>
          <p:nvPr/>
        </p:nvSpPr>
        <p:spPr>
          <a:xfrm>
            <a:off x="2745712" y="9105225"/>
            <a:ext cx="1882247" cy="584775"/>
          </a:xfrm>
          <a:prstGeom prst="rect">
            <a:avLst/>
          </a:prstGeom>
          <a:noFill/>
        </p:spPr>
        <p:txBody>
          <a:bodyPr wrap="none" rtlCol="0" anchor="ctr" anchorCtr="0">
            <a:spAutoFit/>
          </a:bodyPr>
          <a:lstStyle/>
          <a:p>
            <a:r>
              <a:rPr lang="en-US" sz="3200" b="1" dirty="0" smtClean="0">
                <a:solidFill>
                  <a:schemeClr val="tx2"/>
                </a:solidFill>
                <a:latin typeface="Montserrat Semi Bold" charset="0"/>
                <a:ea typeface="Montserrat Semi Bold" charset="0"/>
                <a:cs typeface="Montserrat Semi Bold" charset="0"/>
              </a:rPr>
              <a:t>Support</a:t>
            </a:r>
            <a:endParaRPr lang="en-US" sz="3200" b="1" dirty="0">
              <a:solidFill>
                <a:schemeClr val="tx2"/>
              </a:solidFill>
              <a:latin typeface="Montserrat Semi Bold" charset="0"/>
              <a:ea typeface="Montserrat Semi Bold" charset="0"/>
              <a:cs typeface="Montserrat Semi Bold" charset="0"/>
            </a:endParaRPr>
          </a:p>
        </p:txBody>
      </p:sp>
      <p:sp>
        <p:nvSpPr>
          <p:cNvPr id="35" name="TextBox 34"/>
          <p:cNvSpPr txBox="1"/>
          <p:nvPr/>
        </p:nvSpPr>
        <p:spPr>
          <a:xfrm>
            <a:off x="9656875" y="4599439"/>
            <a:ext cx="2044149" cy="584775"/>
          </a:xfrm>
          <a:prstGeom prst="rect">
            <a:avLst/>
          </a:prstGeom>
          <a:noFill/>
        </p:spPr>
        <p:txBody>
          <a:bodyPr wrap="none" rtlCol="0" anchor="ctr" anchorCtr="0">
            <a:spAutoFit/>
          </a:bodyPr>
          <a:lstStyle/>
          <a:p>
            <a:r>
              <a:rPr lang="en-US" sz="3200" b="1" dirty="0" smtClean="0">
                <a:solidFill>
                  <a:schemeClr val="tx2"/>
                </a:solidFill>
                <a:latin typeface="Montserrat Semi Bold" charset="0"/>
                <a:ea typeface="Montserrat Semi Bold" charset="0"/>
                <a:cs typeface="Montserrat Semi Bold" charset="0"/>
              </a:rPr>
              <a:t>Deadline</a:t>
            </a:r>
            <a:endParaRPr lang="en-US" sz="3200" b="1" dirty="0">
              <a:solidFill>
                <a:schemeClr val="tx2"/>
              </a:solidFill>
              <a:latin typeface="Montserrat Semi Bold" charset="0"/>
              <a:ea typeface="Montserrat Semi Bold" charset="0"/>
              <a:cs typeface="Montserrat Semi Bold" charset="0"/>
            </a:endParaRPr>
          </a:p>
        </p:txBody>
      </p:sp>
      <p:sp>
        <p:nvSpPr>
          <p:cNvPr id="36" name="Subtitle 2"/>
          <p:cNvSpPr txBox="1">
            <a:spLocks/>
          </p:cNvSpPr>
          <p:nvPr/>
        </p:nvSpPr>
        <p:spPr>
          <a:xfrm>
            <a:off x="2635963" y="5365872"/>
            <a:ext cx="5295926" cy="2066273"/>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3640"/>
              </a:lnSpc>
            </a:pPr>
            <a:r>
              <a:rPr lang="en-US" sz="2500" dirty="0">
                <a:solidFill>
                  <a:schemeClr val="tx2">
                    <a:lumMod val="50000"/>
                    <a:lumOff val="50000"/>
                  </a:schemeClr>
                </a:solidFill>
                <a:latin typeface="Lato Light" charset="0"/>
                <a:ea typeface="Lato Light" charset="0"/>
                <a:cs typeface="Lato Light" charset="0"/>
              </a:rPr>
              <a:t>Frequently, your initial font choice is taken out of your hands; companies often specify a typeface, or even a set of fonts, as part of their </a:t>
            </a:r>
            <a:r>
              <a:rPr lang="en-US" sz="2500" dirty="0" smtClean="0">
                <a:solidFill>
                  <a:schemeClr val="tx2">
                    <a:lumMod val="50000"/>
                    <a:lumOff val="50000"/>
                  </a:schemeClr>
                </a:solidFill>
                <a:latin typeface="Lato Light" charset="0"/>
                <a:ea typeface="Lato Light" charset="0"/>
                <a:cs typeface="Lato Light" charset="0"/>
              </a:rPr>
              <a:t>brand.</a:t>
            </a:r>
            <a:endParaRPr lang="en-US" sz="2500" dirty="0">
              <a:solidFill>
                <a:schemeClr val="tx2">
                  <a:lumMod val="50000"/>
                  <a:lumOff val="50000"/>
                </a:schemeClr>
              </a:solidFill>
              <a:latin typeface="Lato Light" charset="0"/>
              <a:ea typeface="Lato Light" charset="0"/>
              <a:cs typeface="Lato Light" charset="0"/>
            </a:endParaRPr>
          </a:p>
        </p:txBody>
      </p:sp>
      <p:sp>
        <p:nvSpPr>
          <p:cNvPr id="37" name="TextBox 36"/>
          <p:cNvSpPr txBox="1"/>
          <p:nvPr/>
        </p:nvSpPr>
        <p:spPr>
          <a:xfrm>
            <a:off x="2745712" y="4599439"/>
            <a:ext cx="1922321" cy="584775"/>
          </a:xfrm>
          <a:prstGeom prst="rect">
            <a:avLst/>
          </a:prstGeom>
          <a:noFill/>
        </p:spPr>
        <p:txBody>
          <a:bodyPr wrap="none" rtlCol="0" anchor="ctr" anchorCtr="0">
            <a:spAutoFit/>
          </a:bodyPr>
          <a:lstStyle/>
          <a:p>
            <a:r>
              <a:rPr lang="en-US" sz="3200" b="1" dirty="0" smtClean="0">
                <a:solidFill>
                  <a:schemeClr val="tx2"/>
                </a:solidFill>
                <a:latin typeface="Montserrat Semi Bold" charset="0"/>
                <a:ea typeface="Montserrat Semi Bold" charset="0"/>
                <a:cs typeface="Montserrat Semi Bold" charset="0"/>
              </a:rPr>
              <a:t>Improve</a:t>
            </a:r>
            <a:endParaRPr lang="en-US" sz="3200" b="1" dirty="0">
              <a:solidFill>
                <a:schemeClr val="tx2"/>
              </a:solidFill>
              <a:latin typeface="Montserrat Semi Bold" charset="0"/>
              <a:ea typeface="Montserrat Semi Bold" charset="0"/>
              <a:cs typeface="Montserrat Semi Bold" charset="0"/>
            </a:endParaRPr>
          </a:p>
        </p:txBody>
      </p:sp>
      <p:grpSp>
        <p:nvGrpSpPr>
          <p:cNvPr id="38" name="Group 37"/>
          <p:cNvGrpSpPr/>
          <p:nvPr/>
        </p:nvGrpSpPr>
        <p:grpSpPr>
          <a:xfrm>
            <a:off x="2898195" y="3301430"/>
            <a:ext cx="1035588" cy="903700"/>
            <a:chOff x="6885153" y="7021098"/>
            <a:chExt cx="621122" cy="542018"/>
          </a:xfrm>
        </p:grpSpPr>
        <p:sp>
          <p:nvSpPr>
            <p:cNvPr id="39" name="Line 469"/>
            <p:cNvSpPr>
              <a:spLocks noChangeShapeType="1"/>
            </p:cNvSpPr>
            <p:nvPr/>
          </p:nvSpPr>
          <p:spPr bwMode="auto">
            <a:xfrm>
              <a:off x="6973050" y="7129503"/>
              <a:ext cx="442403" cy="2929"/>
            </a:xfrm>
            <a:prstGeom prst="line">
              <a:avLst/>
            </a:prstGeom>
            <a:noFill/>
            <a:ln w="34290" cap="flat">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40" name="Line 470"/>
            <p:cNvSpPr>
              <a:spLocks noChangeShapeType="1"/>
            </p:cNvSpPr>
            <p:nvPr/>
          </p:nvSpPr>
          <p:spPr bwMode="auto">
            <a:xfrm>
              <a:off x="6973050" y="7229116"/>
              <a:ext cx="442403" cy="2929"/>
            </a:xfrm>
            <a:prstGeom prst="line">
              <a:avLst/>
            </a:prstGeom>
            <a:noFill/>
            <a:ln w="34290" cap="flat">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41" name="Line 471"/>
            <p:cNvSpPr>
              <a:spLocks noChangeShapeType="1"/>
            </p:cNvSpPr>
            <p:nvPr/>
          </p:nvSpPr>
          <p:spPr bwMode="auto">
            <a:xfrm>
              <a:off x="6973050" y="7328731"/>
              <a:ext cx="442403" cy="2929"/>
            </a:xfrm>
            <a:prstGeom prst="line">
              <a:avLst/>
            </a:prstGeom>
            <a:noFill/>
            <a:ln w="34290" cap="flat">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42" name="Freeform 472"/>
            <p:cNvSpPr>
              <a:spLocks noChangeArrowheads="1"/>
            </p:cNvSpPr>
            <p:nvPr/>
          </p:nvSpPr>
          <p:spPr bwMode="auto">
            <a:xfrm>
              <a:off x="6885153" y="7021098"/>
              <a:ext cx="621122" cy="542018"/>
            </a:xfrm>
            <a:custGeom>
              <a:avLst/>
              <a:gdLst>
                <a:gd name="T0" fmla="*/ 463 w 934"/>
                <a:gd name="T1" fmla="*/ 634 h 814"/>
                <a:gd name="T2" fmla="*/ 933 w 934"/>
                <a:gd name="T3" fmla="*/ 634 h 814"/>
                <a:gd name="T4" fmla="*/ 933 w 934"/>
                <a:gd name="T5" fmla="*/ 0 h 814"/>
                <a:gd name="T6" fmla="*/ 0 w 934"/>
                <a:gd name="T7" fmla="*/ 0 h 814"/>
                <a:gd name="T8" fmla="*/ 0 w 934"/>
                <a:gd name="T9" fmla="*/ 634 h 814"/>
                <a:gd name="T10" fmla="*/ 254 w 934"/>
                <a:gd name="T11" fmla="*/ 634 h 814"/>
                <a:gd name="T12" fmla="*/ 254 w 934"/>
                <a:gd name="T13" fmla="*/ 813 h 814"/>
                <a:gd name="T14" fmla="*/ 463 w 934"/>
                <a:gd name="T15" fmla="*/ 634 h 8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4" h="814">
                  <a:moveTo>
                    <a:pt x="463" y="634"/>
                  </a:moveTo>
                  <a:lnTo>
                    <a:pt x="933" y="634"/>
                  </a:lnTo>
                  <a:lnTo>
                    <a:pt x="933" y="0"/>
                  </a:lnTo>
                  <a:lnTo>
                    <a:pt x="0" y="0"/>
                  </a:lnTo>
                  <a:lnTo>
                    <a:pt x="0" y="634"/>
                  </a:lnTo>
                  <a:lnTo>
                    <a:pt x="254" y="634"/>
                  </a:lnTo>
                  <a:lnTo>
                    <a:pt x="254" y="813"/>
                  </a:lnTo>
                  <a:lnTo>
                    <a:pt x="463" y="634"/>
                  </a:lnTo>
                </a:path>
              </a:pathLst>
            </a:custGeom>
            <a:noFill/>
            <a:ln w="34290" cap="flat">
              <a:solidFill>
                <a:schemeClr val="accent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grpSp>
      <p:grpSp>
        <p:nvGrpSpPr>
          <p:cNvPr id="43" name="Group 42"/>
          <p:cNvGrpSpPr/>
          <p:nvPr/>
        </p:nvGrpSpPr>
        <p:grpSpPr>
          <a:xfrm>
            <a:off x="9852915" y="3301430"/>
            <a:ext cx="522518" cy="903700"/>
            <a:chOff x="19646597" y="4430710"/>
            <a:chExt cx="357437" cy="618192"/>
          </a:xfrm>
        </p:grpSpPr>
        <p:sp>
          <p:nvSpPr>
            <p:cNvPr id="44" name="Freeform 69"/>
            <p:cNvSpPr>
              <a:spLocks noChangeArrowheads="1"/>
            </p:cNvSpPr>
            <p:nvPr/>
          </p:nvSpPr>
          <p:spPr bwMode="auto">
            <a:xfrm>
              <a:off x="19646597" y="4430710"/>
              <a:ext cx="357437" cy="41018"/>
            </a:xfrm>
            <a:custGeom>
              <a:avLst/>
              <a:gdLst>
                <a:gd name="T0" fmla="*/ 537 w 538"/>
                <a:gd name="T1" fmla="*/ 59 h 60"/>
                <a:gd name="T2" fmla="*/ 0 w 538"/>
                <a:gd name="T3" fmla="*/ 59 h 60"/>
                <a:gd name="T4" fmla="*/ 0 w 538"/>
                <a:gd name="T5" fmla="*/ 0 h 60"/>
                <a:gd name="T6" fmla="*/ 537 w 538"/>
                <a:gd name="T7" fmla="*/ 0 h 60"/>
                <a:gd name="T8" fmla="*/ 537 w 538"/>
                <a:gd name="T9" fmla="*/ 59 h 60"/>
              </a:gdLst>
              <a:ahLst/>
              <a:cxnLst>
                <a:cxn ang="0">
                  <a:pos x="T0" y="T1"/>
                </a:cxn>
                <a:cxn ang="0">
                  <a:pos x="T2" y="T3"/>
                </a:cxn>
                <a:cxn ang="0">
                  <a:pos x="T4" y="T5"/>
                </a:cxn>
                <a:cxn ang="0">
                  <a:pos x="T6" y="T7"/>
                </a:cxn>
                <a:cxn ang="0">
                  <a:pos x="T8" y="T9"/>
                </a:cxn>
              </a:cxnLst>
              <a:rect l="0" t="0" r="r" b="b"/>
              <a:pathLst>
                <a:path w="538" h="60">
                  <a:moveTo>
                    <a:pt x="537" y="59"/>
                  </a:moveTo>
                  <a:lnTo>
                    <a:pt x="0" y="59"/>
                  </a:lnTo>
                  <a:lnTo>
                    <a:pt x="0" y="0"/>
                  </a:lnTo>
                  <a:lnTo>
                    <a:pt x="537" y="0"/>
                  </a:lnTo>
                  <a:lnTo>
                    <a:pt x="537" y="59"/>
                  </a:lnTo>
                </a:path>
              </a:pathLst>
            </a:custGeom>
            <a:noFill/>
            <a:ln w="34290" cap="flat">
              <a:solidFill>
                <a:schemeClr val="accent2"/>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45" name="Freeform 70"/>
            <p:cNvSpPr>
              <a:spLocks noChangeArrowheads="1"/>
            </p:cNvSpPr>
            <p:nvPr/>
          </p:nvSpPr>
          <p:spPr bwMode="auto">
            <a:xfrm>
              <a:off x="19646597" y="5007884"/>
              <a:ext cx="357437" cy="41018"/>
            </a:xfrm>
            <a:custGeom>
              <a:avLst/>
              <a:gdLst>
                <a:gd name="T0" fmla="*/ 537 w 538"/>
                <a:gd name="T1" fmla="*/ 59 h 60"/>
                <a:gd name="T2" fmla="*/ 0 w 538"/>
                <a:gd name="T3" fmla="*/ 59 h 60"/>
                <a:gd name="T4" fmla="*/ 0 w 538"/>
                <a:gd name="T5" fmla="*/ 0 h 60"/>
                <a:gd name="T6" fmla="*/ 537 w 538"/>
                <a:gd name="T7" fmla="*/ 0 h 60"/>
                <a:gd name="T8" fmla="*/ 537 w 538"/>
                <a:gd name="T9" fmla="*/ 59 h 60"/>
              </a:gdLst>
              <a:ahLst/>
              <a:cxnLst>
                <a:cxn ang="0">
                  <a:pos x="T0" y="T1"/>
                </a:cxn>
                <a:cxn ang="0">
                  <a:pos x="T2" y="T3"/>
                </a:cxn>
                <a:cxn ang="0">
                  <a:pos x="T4" y="T5"/>
                </a:cxn>
                <a:cxn ang="0">
                  <a:pos x="T6" y="T7"/>
                </a:cxn>
                <a:cxn ang="0">
                  <a:pos x="T8" y="T9"/>
                </a:cxn>
              </a:cxnLst>
              <a:rect l="0" t="0" r="r" b="b"/>
              <a:pathLst>
                <a:path w="538" h="60">
                  <a:moveTo>
                    <a:pt x="537" y="59"/>
                  </a:moveTo>
                  <a:lnTo>
                    <a:pt x="0" y="59"/>
                  </a:lnTo>
                  <a:lnTo>
                    <a:pt x="0" y="0"/>
                  </a:lnTo>
                  <a:lnTo>
                    <a:pt x="537" y="0"/>
                  </a:lnTo>
                  <a:lnTo>
                    <a:pt x="537" y="59"/>
                  </a:lnTo>
                </a:path>
              </a:pathLst>
            </a:custGeom>
            <a:noFill/>
            <a:ln w="34290" cap="flat">
              <a:solidFill>
                <a:schemeClr val="accent2"/>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46" name="Freeform 71"/>
            <p:cNvSpPr>
              <a:spLocks noChangeArrowheads="1"/>
            </p:cNvSpPr>
            <p:nvPr/>
          </p:nvSpPr>
          <p:spPr bwMode="auto">
            <a:xfrm>
              <a:off x="19684687" y="4471726"/>
              <a:ext cx="287123" cy="536158"/>
            </a:xfrm>
            <a:custGeom>
              <a:avLst/>
              <a:gdLst>
                <a:gd name="T0" fmla="*/ 0 w 434"/>
                <a:gd name="T1" fmla="*/ 807 h 808"/>
                <a:gd name="T2" fmla="*/ 0 w 434"/>
                <a:gd name="T3" fmla="*/ 807 h 808"/>
                <a:gd name="T4" fmla="*/ 0 w 434"/>
                <a:gd name="T5" fmla="*/ 598 h 808"/>
                <a:gd name="T6" fmla="*/ 433 w 434"/>
                <a:gd name="T7" fmla="*/ 225 h 808"/>
                <a:gd name="T8" fmla="*/ 433 w 434"/>
                <a:gd name="T9" fmla="*/ 0 h 808"/>
              </a:gdLst>
              <a:ahLst/>
              <a:cxnLst>
                <a:cxn ang="0">
                  <a:pos x="T0" y="T1"/>
                </a:cxn>
                <a:cxn ang="0">
                  <a:pos x="T2" y="T3"/>
                </a:cxn>
                <a:cxn ang="0">
                  <a:pos x="T4" y="T5"/>
                </a:cxn>
                <a:cxn ang="0">
                  <a:pos x="T6" y="T7"/>
                </a:cxn>
                <a:cxn ang="0">
                  <a:pos x="T8" y="T9"/>
                </a:cxn>
              </a:cxnLst>
              <a:rect l="0" t="0" r="r" b="b"/>
              <a:pathLst>
                <a:path w="434" h="808">
                  <a:moveTo>
                    <a:pt x="0" y="807"/>
                  </a:moveTo>
                  <a:lnTo>
                    <a:pt x="0" y="807"/>
                  </a:lnTo>
                  <a:cubicBezTo>
                    <a:pt x="0" y="807"/>
                    <a:pt x="0" y="687"/>
                    <a:pt x="0" y="598"/>
                  </a:cubicBezTo>
                  <a:cubicBezTo>
                    <a:pt x="0" y="508"/>
                    <a:pt x="433" y="314"/>
                    <a:pt x="433" y="225"/>
                  </a:cubicBezTo>
                  <a:cubicBezTo>
                    <a:pt x="433" y="195"/>
                    <a:pt x="433" y="0"/>
                    <a:pt x="433" y="0"/>
                  </a:cubicBezTo>
                </a:path>
              </a:pathLst>
            </a:custGeom>
            <a:noFill/>
            <a:ln w="34290" cap="flat">
              <a:solidFill>
                <a:schemeClr val="accent2"/>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47" name="Freeform 72"/>
            <p:cNvSpPr>
              <a:spLocks noChangeArrowheads="1"/>
            </p:cNvSpPr>
            <p:nvPr/>
          </p:nvSpPr>
          <p:spPr bwMode="auto">
            <a:xfrm>
              <a:off x="19684687" y="4471726"/>
              <a:ext cx="287123" cy="536158"/>
            </a:xfrm>
            <a:custGeom>
              <a:avLst/>
              <a:gdLst>
                <a:gd name="T0" fmla="*/ 433 w 434"/>
                <a:gd name="T1" fmla="*/ 807 h 808"/>
                <a:gd name="T2" fmla="*/ 433 w 434"/>
                <a:gd name="T3" fmla="*/ 807 h 808"/>
                <a:gd name="T4" fmla="*/ 433 w 434"/>
                <a:gd name="T5" fmla="*/ 598 h 808"/>
                <a:gd name="T6" fmla="*/ 0 w 434"/>
                <a:gd name="T7" fmla="*/ 225 h 808"/>
                <a:gd name="T8" fmla="*/ 0 w 434"/>
                <a:gd name="T9" fmla="*/ 0 h 808"/>
              </a:gdLst>
              <a:ahLst/>
              <a:cxnLst>
                <a:cxn ang="0">
                  <a:pos x="T0" y="T1"/>
                </a:cxn>
                <a:cxn ang="0">
                  <a:pos x="T2" y="T3"/>
                </a:cxn>
                <a:cxn ang="0">
                  <a:pos x="T4" y="T5"/>
                </a:cxn>
                <a:cxn ang="0">
                  <a:pos x="T6" y="T7"/>
                </a:cxn>
                <a:cxn ang="0">
                  <a:pos x="T8" y="T9"/>
                </a:cxn>
              </a:cxnLst>
              <a:rect l="0" t="0" r="r" b="b"/>
              <a:pathLst>
                <a:path w="434" h="808">
                  <a:moveTo>
                    <a:pt x="433" y="807"/>
                  </a:moveTo>
                  <a:lnTo>
                    <a:pt x="433" y="807"/>
                  </a:lnTo>
                  <a:cubicBezTo>
                    <a:pt x="433" y="807"/>
                    <a:pt x="433" y="687"/>
                    <a:pt x="433" y="598"/>
                  </a:cubicBezTo>
                  <a:cubicBezTo>
                    <a:pt x="433" y="508"/>
                    <a:pt x="0" y="314"/>
                    <a:pt x="0" y="225"/>
                  </a:cubicBezTo>
                  <a:cubicBezTo>
                    <a:pt x="0" y="195"/>
                    <a:pt x="0" y="0"/>
                    <a:pt x="0" y="0"/>
                  </a:cubicBezTo>
                </a:path>
              </a:pathLst>
            </a:custGeom>
            <a:noFill/>
            <a:ln w="34290" cap="flat">
              <a:solidFill>
                <a:schemeClr val="accent2"/>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grpSp>
      <p:grpSp>
        <p:nvGrpSpPr>
          <p:cNvPr id="48" name="Group 47"/>
          <p:cNvGrpSpPr/>
          <p:nvPr/>
        </p:nvGrpSpPr>
        <p:grpSpPr>
          <a:xfrm>
            <a:off x="2908752" y="7790859"/>
            <a:ext cx="1040712" cy="1040712"/>
            <a:chOff x="3050019" y="10809357"/>
            <a:chExt cx="621124" cy="621123"/>
          </a:xfrm>
        </p:grpSpPr>
        <p:sp>
          <p:nvSpPr>
            <p:cNvPr id="49" name="Freeform 563"/>
            <p:cNvSpPr>
              <a:spLocks noChangeArrowheads="1"/>
            </p:cNvSpPr>
            <p:nvPr/>
          </p:nvSpPr>
          <p:spPr bwMode="auto">
            <a:xfrm>
              <a:off x="3050021" y="10812287"/>
              <a:ext cx="621122" cy="615262"/>
            </a:xfrm>
            <a:custGeom>
              <a:avLst/>
              <a:gdLst>
                <a:gd name="T0" fmla="*/ 933 w 934"/>
                <a:gd name="T1" fmla="*/ 463 h 927"/>
                <a:gd name="T2" fmla="*/ 933 w 934"/>
                <a:gd name="T3" fmla="*/ 463 h 927"/>
                <a:gd name="T4" fmla="*/ 470 w 934"/>
                <a:gd name="T5" fmla="*/ 926 h 927"/>
                <a:gd name="T6" fmla="*/ 0 w 934"/>
                <a:gd name="T7" fmla="*/ 463 h 927"/>
                <a:gd name="T8" fmla="*/ 470 w 934"/>
                <a:gd name="T9" fmla="*/ 0 h 927"/>
                <a:gd name="T10" fmla="*/ 933 w 934"/>
                <a:gd name="T11" fmla="*/ 463 h 927"/>
              </a:gdLst>
              <a:ahLst/>
              <a:cxnLst>
                <a:cxn ang="0">
                  <a:pos x="T0" y="T1"/>
                </a:cxn>
                <a:cxn ang="0">
                  <a:pos x="T2" y="T3"/>
                </a:cxn>
                <a:cxn ang="0">
                  <a:pos x="T4" y="T5"/>
                </a:cxn>
                <a:cxn ang="0">
                  <a:pos x="T6" y="T7"/>
                </a:cxn>
                <a:cxn ang="0">
                  <a:pos x="T8" y="T9"/>
                </a:cxn>
                <a:cxn ang="0">
                  <a:pos x="T10" y="T11"/>
                </a:cxn>
              </a:cxnLst>
              <a:rect l="0" t="0" r="r" b="b"/>
              <a:pathLst>
                <a:path w="934" h="927">
                  <a:moveTo>
                    <a:pt x="933" y="463"/>
                  </a:moveTo>
                  <a:lnTo>
                    <a:pt x="933" y="463"/>
                  </a:lnTo>
                  <a:cubicBezTo>
                    <a:pt x="933" y="717"/>
                    <a:pt x="724" y="926"/>
                    <a:pt x="470" y="926"/>
                  </a:cubicBezTo>
                  <a:cubicBezTo>
                    <a:pt x="209" y="926"/>
                    <a:pt x="0" y="717"/>
                    <a:pt x="0" y="463"/>
                  </a:cubicBezTo>
                  <a:cubicBezTo>
                    <a:pt x="0" y="202"/>
                    <a:pt x="209" y="0"/>
                    <a:pt x="470" y="0"/>
                  </a:cubicBezTo>
                  <a:cubicBezTo>
                    <a:pt x="724" y="0"/>
                    <a:pt x="933" y="202"/>
                    <a:pt x="933" y="463"/>
                  </a:cubicBezTo>
                </a:path>
              </a:pathLst>
            </a:custGeom>
            <a:noFill/>
            <a:ln w="34290" cap="flat">
              <a:solidFill>
                <a:schemeClr val="accent4"/>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0" name="Freeform 564"/>
            <p:cNvSpPr>
              <a:spLocks noChangeArrowheads="1"/>
            </p:cNvSpPr>
            <p:nvPr/>
          </p:nvSpPr>
          <p:spPr bwMode="auto">
            <a:xfrm>
              <a:off x="3214090" y="10973429"/>
              <a:ext cx="298841" cy="298841"/>
            </a:xfrm>
            <a:custGeom>
              <a:avLst/>
              <a:gdLst>
                <a:gd name="T0" fmla="*/ 448 w 449"/>
                <a:gd name="T1" fmla="*/ 224 h 449"/>
                <a:gd name="T2" fmla="*/ 448 w 449"/>
                <a:gd name="T3" fmla="*/ 224 h 449"/>
                <a:gd name="T4" fmla="*/ 224 w 449"/>
                <a:gd name="T5" fmla="*/ 448 h 449"/>
                <a:gd name="T6" fmla="*/ 0 w 449"/>
                <a:gd name="T7" fmla="*/ 224 h 449"/>
                <a:gd name="T8" fmla="*/ 224 w 449"/>
                <a:gd name="T9" fmla="*/ 0 h 449"/>
                <a:gd name="T10" fmla="*/ 448 w 449"/>
                <a:gd name="T11" fmla="*/ 224 h 449"/>
              </a:gdLst>
              <a:ahLst/>
              <a:cxnLst>
                <a:cxn ang="0">
                  <a:pos x="T0" y="T1"/>
                </a:cxn>
                <a:cxn ang="0">
                  <a:pos x="T2" y="T3"/>
                </a:cxn>
                <a:cxn ang="0">
                  <a:pos x="T4" y="T5"/>
                </a:cxn>
                <a:cxn ang="0">
                  <a:pos x="T6" y="T7"/>
                </a:cxn>
                <a:cxn ang="0">
                  <a:pos x="T8" y="T9"/>
                </a:cxn>
                <a:cxn ang="0">
                  <a:pos x="T10" y="T11"/>
                </a:cxn>
              </a:cxnLst>
              <a:rect l="0" t="0" r="r" b="b"/>
              <a:pathLst>
                <a:path w="449" h="449">
                  <a:moveTo>
                    <a:pt x="448" y="224"/>
                  </a:moveTo>
                  <a:lnTo>
                    <a:pt x="448" y="224"/>
                  </a:lnTo>
                  <a:cubicBezTo>
                    <a:pt x="448" y="351"/>
                    <a:pt x="343" y="448"/>
                    <a:pt x="224" y="448"/>
                  </a:cubicBezTo>
                  <a:cubicBezTo>
                    <a:pt x="97" y="448"/>
                    <a:pt x="0" y="351"/>
                    <a:pt x="0" y="224"/>
                  </a:cubicBezTo>
                  <a:cubicBezTo>
                    <a:pt x="0" y="97"/>
                    <a:pt x="97" y="0"/>
                    <a:pt x="224" y="0"/>
                  </a:cubicBezTo>
                  <a:cubicBezTo>
                    <a:pt x="343" y="0"/>
                    <a:pt x="448" y="97"/>
                    <a:pt x="448" y="224"/>
                  </a:cubicBezTo>
                </a:path>
              </a:pathLst>
            </a:custGeom>
            <a:noFill/>
            <a:ln w="34290" cap="flat">
              <a:solidFill>
                <a:schemeClr val="accent4"/>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1" name="Line 565"/>
            <p:cNvSpPr>
              <a:spLocks noChangeShapeType="1"/>
            </p:cNvSpPr>
            <p:nvPr/>
          </p:nvSpPr>
          <p:spPr bwMode="auto">
            <a:xfrm flipV="1">
              <a:off x="3301985" y="10809357"/>
              <a:ext cx="2929" cy="175790"/>
            </a:xfrm>
            <a:prstGeom prst="line">
              <a:avLst/>
            </a:prstGeom>
            <a:noFill/>
            <a:ln w="34290" cap="flat">
              <a:solidFill>
                <a:schemeClr val="accent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 name="Line 566"/>
            <p:cNvSpPr>
              <a:spLocks noChangeShapeType="1"/>
            </p:cNvSpPr>
            <p:nvPr/>
          </p:nvSpPr>
          <p:spPr bwMode="auto">
            <a:xfrm flipV="1">
              <a:off x="3422106" y="10809357"/>
              <a:ext cx="2931" cy="175790"/>
            </a:xfrm>
            <a:prstGeom prst="line">
              <a:avLst/>
            </a:prstGeom>
            <a:noFill/>
            <a:ln w="34290" cap="flat">
              <a:solidFill>
                <a:schemeClr val="accent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3" name="Line 567"/>
            <p:cNvSpPr>
              <a:spLocks noChangeShapeType="1"/>
            </p:cNvSpPr>
            <p:nvPr/>
          </p:nvSpPr>
          <p:spPr bwMode="auto">
            <a:xfrm flipV="1">
              <a:off x="3301985" y="11254690"/>
              <a:ext cx="2929" cy="175790"/>
            </a:xfrm>
            <a:prstGeom prst="line">
              <a:avLst/>
            </a:prstGeom>
            <a:noFill/>
            <a:ln w="34290" cap="flat">
              <a:solidFill>
                <a:schemeClr val="accent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 name="Line 568"/>
            <p:cNvSpPr>
              <a:spLocks noChangeShapeType="1"/>
            </p:cNvSpPr>
            <p:nvPr/>
          </p:nvSpPr>
          <p:spPr bwMode="auto">
            <a:xfrm flipV="1">
              <a:off x="3422106" y="11254690"/>
              <a:ext cx="2931" cy="175790"/>
            </a:xfrm>
            <a:prstGeom prst="line">
              <a:avLst/>
            </a:prstGeom>
            <a:noFill/>
            <a:ln w="34290" cap="flat">
              <a:solidFill>
                <a:schemeClr val="accent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 name="Line 569"/>
            <p:cNvSpPr>
              <a:spLocks noChangeShapeType="1"/>
            </p:cNvSpPr>
            <p:nvPr/>
          </p:nvSpPr>
          <p:spPr bwMode="auto">
            <a:xfrm>
              <a:off x="3501213" y="11061322"/>
              <a:ext cx="169930" cy="2929"/>
            </a:xfrm>
            <a:prstGeom prst="line">
              <a:avLst/>
            </a:prstGeom>
            <a:noFill/>
            <a:ln w="34290" cap="flat">
              <a:solidFill>
                <a:schemeClr val="accent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6" name="Line 570"/>
            <p:cNvSpPr>
              <a:spLocks noChangeShapeType="1"/>
            </p:cNvSpPr>
            <p:nvPr/>
          </p:nvSpPr>
          <p:spPr bwMode="auto">
            <a:xfrm>
              <a:off x="3501213" y="11181442"/>
              <a:ext cx="169930" cy="2931"/>
            </a:xfrm>
            <a:prstGeom prst="line">
              <a:avLst/>
            </a:prstGeom>
            <a:noFill/>
            <a:ln w="34290" cap="flat">
              <a:solidFill>
                <a:schemeClr val="accent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7" name="Line 571"/>
            <p:cNvSpPr>
              <a:spLocks noChangeShapeType="1"/>
            </p:cNvSpPr>
            <p:nvPr/>
          </p:nvSpPr>
          <p:spPr bwMode="auto">
            <a:xfrm>
              <a:off x="3050019" y="11061322"/>
              <a:ext cx="172859" cy="2929"/>
            </a:xfrm>
            <a:prstGeom prst="line">
              <a:avLst/>
            </a:prstGeom>
            <a:noFill/>
            <a:ln w="34290" cap="flat">
              <a:solidFill>
                <a:schemeClr val="accent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81" name="Line 572"/>
            <p:cNvSpPr>
              <a:spLocks noChangeShapeType="1"/>
            </p:cNvSpPr>
            <p:nvPr/>
          </p:nvSpPr>
          <p:spPr bwMode="auto">
            <a:xfrm>
              <a:off x="3050019" y="11181442"/>
              <a:ext cx="172859" cy="2931"/>
            </a:xfrm>
            <a:prstGeom prst="line">
              <a:avLst/>
            </a:prstGeom>
            <a:noFill/>
            <a:ln w="34290" cap="flat">
              <a:solidFill>
                <a:schemeClr val="accent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grpSp>
      <p:sp>
        <p:nvSpPr>
          <p:cNvPr id="82" name="Freeform 582"/>
          <p:cNvSpPr>
            <a:spLocks noChangeArrowheads="1"/>
          </p:cNvSpPr>
          <p:nvPr/>
        </p:nvSpPr>
        <p:spPr bwMode="auto">
          <a:xfrm>
            <a:off x="9807973" y="8179844"/>
            <a:ext cx="1040708" cy="598898"/>
          </a:xfrm>
          <a:custGeom>
            <a:avLst/>
            <a:gdLst>
              <a:gd name="T0" fmla="*/ 597 w 934"/>
              <a:gd name="T1" fmla="*/ 538 h 539"/>
              <a:gd name="T2" fmla="*/ 597 w 934"/>
              <a:gd name="T3" fmla="*/ 538 h 539"/>
              <a:gd name="T4" fmla="*/ 814 w 934"/>
              <a:gd name="T5" fmla="*/ 538 h 539"/>
              <a:gd name="T6" fmla="*/ 933 w 934"/>
              <a:gd name="T7" fmla="*/ 418 h 539"/>
              <a:gd name="T8" fmla="*/ 814 w 934"/>
              <a:gd name="T9" fmla="*/ 299 h 539"/>
              <a:gd name="T10" fmla="*/ 493 w 934"/>
              <a:gd name="T11" fmla="*/ 0 h 539"/>
              <a:gd name="T12" fmla="*/ 179 w 934"/>
              <a:gd name="T13" fmla="*/ 239 h 539"/>
              <a:gd name="T14" fmla="*/ 157 w 934"/>
              <a:gd name="T15" fmla="*/ 239 h 539"/>
              <a:gd name="T16" fmla="*/ 0 w 934"/>
              <a:gd name="T17" fmla="*/ 388 h 539"/>
              <a:gd name="T18" fmla="*/ 149 w 934"/>
              <a:gd name="T19" fmla="*/ 538 h 539"/>
              <a:gd name="T20" fmla="*/ 597 w 934"/>
              <a:gd name="T21" fmla="*/ 538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4" h="539">
                <a:moveTo>
                  <a:pt x="597" y="538"/>
                </a:moveTo>
                <a:lnTo>
                  <a:pt x="597" y="538"/>
                </a:lnTo>
                <a:cubicBezTo>
                  <a:pt x="814" y="538"/>
                  <a:pt x="814" y="538"/>
                  <a:pt x="814" y="538"/>
                </a:cubicBezTo>
                <a:cubicBezTo>
                  <a:pt x="881" y="538"/>
                  <a:pt x="933" y="486"/>
                  <a:pt x="933" y="418"/>
                </a:cubicBezTo>
                <a:cubicBezTo>
                  <a:pt x="933" y="351"/>
                  <a:pt x="881" y="299"/>
                  <a:pt x="814" y="299"/>
                </a:cubicBezTo>
                <a:cubicBezTo>
                  <a:pt x="814" y="135"/>
                  <a:pt x="664" y="0"/>
                  <a:pt x="493" y="0"/>
                </a:cubicBezTo>
                <a:cubicBezTo>
                  <a:pt x="343" y="0"/>
                  <a:pt x="209" y="97"/>
                  <a:pt x="179" y="239"/>
                </a:cubicBezTo>
                <a:cubicBezTo>
                  <a:pt x="179" y="239"/>
                  <a:pt x="164" y="239"/>
                  <a:pt x="157" y="239"/>
                </a:cubicBezTo>
                <a:cubicBezTo>
                  <a:pt x="67" y="239"/>
                  <a:pt x="0" y="306"/>
                  <a:pt x="0" y="388"/>
                </a:cubicBezTo>
                <a:cubicBezTo>
                  <a:pt x="0" y="471"/>
                  <a:pt x="67" y="538"/>
                  <a:pt x="149" y="538"/>
                </a:cubicBezTo>
                <a:cubicBezTo>
                  <a:pt x="597" y="538"/>
                  <a:pt x="597" y="538"/>
                  <a:pt x="597" y="538"/>
                </a:cubicBezTo>
              </a:path>
            </a:pathLst>
          </a:custGeom>
          <a:noFill/>
          <a:ln w="34290" cap="flat">
            <a:solidFill>
              <a:schemeClr val="accent5"/>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83" name="Subtitle 2"/>
          <p:cNvSpPr txBox="1">
            <a:spLocks/>
          </p:cNvSpPr>
          <p:nvPr/>
        </p:nvSpPr>
        <p:spPr>
          <a:xfrm>
            <a:off x="16458289" y="9871658"/>
            <a:ext cx="5295926" cy="2066273"/>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3640"/>
              </a:lnSpc>
            </a:pPr>
            <a:r>
              <a:rPr lang="en-US" sz="2500" dirty="0">
                <a:solidFill>
                  <a:schemeClr val="tx2">
                    <a:lumMod val="50000"/>
                    <a:lumOff val="50000"/>
                  </a:schemeClr>
                </a:solidFill>
                <a:latin typeface="Lato Light" charset="0"/>
                <a:ea typeface="Lato Light" charset="0"/>
                <a:cs typeface="Lato Light" charset="0"/>
              </a:rPr>
              <a:t>Frequently, your initial font choice is taken out of your hands; companies often specify a typeface, or even a set of fonts, as part of their brand.</a:t>
            </a:r>
          </a:p>
        </p:txBody>
      </p:sp>
      <p:sp>
        <p:nvSpPr>
          <p:cNvPr id="84" name="TextBox 83"/>
          <p:cNvSpPr txBox="1"/>
          <p:nvPr/>
        </p:nvSpPr>
        <p:spPr>
          <a:xfrm>
            <a:off x="16568038" y="9105225"/>
            <a:ext cx="1409360" cy="584775"/>
          </a:xfrm>
          <a:prstGeom prst="rect">
            <a:avLst/>
          </a:prstGeom>
          <a:noFill/>
        </p:spPr>
        <p:txBody>
          <a:bodyPr wrap="none" rtlCol="0" anchor="ctr" anchorCtr="0">
            <a:spAutoFit/>
          </a:bodyPr>
          <a:lstStyle/>
          <a:p>
            <a:r>
              <a:rPr lang="en-US" sz="3200" b="1" dirty="0" smtClean="0">
                <a:solidFill>
                  <a:schemeClr val="tx2"/>
                </a:solidFill>
                <a:latin typeface="Montserrat Semi Bold" charset="0"/>
                <a:ea typeface="Montserrat Semi Bold" charset="0"/>
                <a:cs typeface="Montserrat Semi Bold" charset="0"/>
              </a:rPr>
              <a:t>Cloud</a:t>
            </a:r>
            <a:endParaRPr lang="en-US" sz="3200" b="1" dirty="0">
              <a:solidFill>
                <a:schemeClr val="tx2"/>
              </a:solidFill>
              <a:latin typeface="Montserrat Semi Bold" charset="0"/>
              <a:ea typeface="Montserrat Semi Bold" charset="0"/>
              <a:cs typeface="Montserrat Semi Bold" charset="0"/>
            </a:endParaRPr>
          </a:p>
        </p:txBody>
      </p:sp>
      <p:sp>
        <p:nvSpPr>
          <p:cNvPr id="87" name="Subtitle 2"/>
          <p:cNvSpPr txBox="1">
            <a:spLocks/>
          </p:cNvSpPr>
          <p:nvPr/>
        </p:nvSpPr>
        <p:spPr>
          <a:xfrm>
            <a:off x="16458289" y="5365872"/>
            <a:ext cx="5295926" cy="2066273"/>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3640"/>
              </a:lnSpc>
            </a:pPr>
            <a:r>
              <a:rPr lang="en-US" sz="2500" dirty="0">
                <a:solidFill>
                  <a:schemeClr val="tx2">
                    <a:lumMod val="50000"/>
                    <a:lumOff val="50000"/>
                  </a:schemeClr>
                </a:solidFill>
                <a:latin typeface="Lato Light" charset="0"/>
                <a:ea typeface="Lato Light" charset="0"/>
                <a:cs typeface="Lato Light" charset="0"/>
              </a:rPr>
              <a:t>Frequently, your initial font choice is taken out of your hands; companies often specify a typeface, or even a set of fonts, as part of their brand.</a:t>
            </a:r>
          </a:p>
        </p:txBody>
      </p:sp>
      <p:sp>
        <p:nvSpPr>
          <p:cNvPr id="88" name="TextBox 87"/>
          <p:cNvSpPr txBox="1"/>
          <p:nvPr/>
        </p:nvSpPr>
        <p:spPr>
          <a:xfrm>
            <a:off x="16568038" y="4599439"/>
            <a:ext cx="2044149" cy="584775"/>
          </a:xfrm>
          <a:prstGeom prst="rect">
            <a:avLst/>
          </a:prstGeom>
          <a:noFill/>
        </p:spPr>
        <p:txBody>
          <a:bodyPr wrap="none" rtlCol="0" anchor="ctr" anchorCtr="0">
            <a:spAutoFit/>
          </a:bodyPr>
          <a:lstStyle/>
          <a:p>
            <a:r>
              <a:rPr lang="en-US" sz="3200" b="1" dirty="0" smtClean="0">
                <a:solidFill>
                  <a:schemeClr val="tx2"/>
                </a:solidFill>
                <a:latin typeface="Montserrat Semi Bold" charset="0"/>
                <a:ea typeface="Montserrat Semi Bold" charset="0"/>
                <a:cs typeface="Montserrat Semi Bold" charset="0"/>
              </a:rPr>
              <a:t>Deadline</a:t>
            </a:r>
            <a:endParaRPr lang="en-US" sz="3200" b="1" dirty="0">
              <a:solidFill>
                <a:schemeClr val="tx2"/>
              </a:solidFill>
              <a:latin typeface="Montserrat Semi Bold" charset="0"/>
              <a:ea typeface="Montserrat Semi Bold" charset="0"/>
              <a:cs typeface="Montserrat Semi Bold" charset="0"/>
            </a:endParaRPr>
          </a:p>
        </p:txBody>
      </p:sp>
      <p:sp>
        <p:nvSpPr>
          <p:cNvPr id="89" name="Subtitle 2"/>
          <p:cNvSpPr txBox="1">
            <a:spLocks/>
          </p:cNvSpPr>
          <p:nvPr/>
        </p:nvSpPr>
        <p:spPr>
          <a:xfrm>
            <a:off x="9547126" y="5365872"/>
            <a:ext cx="5295926" cy="2066273"/>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3640"/>
              </a:lnSpc>
            </a:pPr>
            <a:r>
              <a:rPr lang="en-US" sz="2500" dirty="0">
                <a:solidFill>
                  <a:schemeClr val="tx2">
                    <a:lumMod val="50000"/>
                    <a:lumOff val="50000"/>
                  </a:schemeClr>
                </a:solidFill>
                <a:latin typeface="Lato Light" charset="0"/>
                <a:ea typeface="Lato Light" charset="0"/>
                <a:cs typeface="Lato Light" charset="0"/>
              </a:rPr>
              <a:t>Frequently, your initial font choice is taken out of your hands; companies often specify a typeface, or even a set of fonts, as part of their </a:t>
            </a:r>
            <a:r>
              <a:rPr lang="en-US" sz="2500" dirty="0" smtClean="0">
                <a:solidFill>
                  <a:schemeClr val="tx2">
                    <a:lumMod val="50000"/>
                    <a:lumOff val="50000"/>
                  </a:schemeClr>
                </a:solidFill>
                <a:latin typeface="Lato Light" charset="0"/>
                <a:ea typeface="Lato Light" charset="0"/>
                <a:cs typeface="Lato Light" charset="0"/>
              </a:rPr>
              <a:t>brand.</a:t>
            </a:r>
            <a:endParaRPr lang="en-US" sz="2500" dirty="0">
              <a:solidFill>
                <a:schemeClr val="tx2">
                  <a:lumMod val="50000"/>
                  <a:lumOff val="50000"/>
                </a:schemeClr>
              </a:solidFill>
              <a:latin typeface="Lato Light" charset="0"/>
              <a:ea typeface="Lato Light" charset="0"/>
              <a:cs typeface="Lato Light" charset="0"/>
            </a:endParaRPr>
          </a:p>
        </p:txBody>
      </p:sp>
      <p:sp>
        <p:nvSpPr>
          <p:cNvPr id="114" name="Freeform 583"/>
          <p:cNvSpPr>
            <a:spLocks noChangeArrowheads="1"/>
          </p:cNvSpPr>
          <p:nvPr/>
        </p:nvSpPr>
        <p:spPr bwMode="auto">
          <a:xfrm>
            <a:off x="16656837" y="3279073"/>
            <a:ext cx="917109" cy="926057"/>
          </a:xfrm>
          <a:custGeom>
            <a:avLst/>
            <a:gdLst>
              <a:gd name="T0" fmla="*/ 455 w 904"/>
              <a:gd name="T1" fmla="*/ 687 h 912"/>
              <a:gd name="T2" fmla="*/ 157 w 904"/>
              <a:gd name="T3" fmla="*/ 911 h 912"/>
              <a:gd name="T4" fmla="*/ 276 w 904"/>
              <a:gd name="T5" fmla="*/ 553 h 912"/>
              <a:gd name="T6" fmla="*/ 0 w 904"/>
              <a:gd name="T7" fmla="*/ 344 h 912"/>
              <a:gd name="T8" fmla="*/ 336 w 904"/>
              <a:gd name="T9" fmla="*/ 344 h 912"/>
              <a:gd name="T10" fmla="*/ 455 w 904"/>
              <a:gd name="T11" fmla="*/ 0 h 912"/>
              <a:gd name="T12" fmla="*/ 575 w 904"/>
              <a:gd name="T13" fmla="*/ 344 h 912"/>
              <a:gd name="T14" fmla="*/ 903 w 904"/>
              <a:gd name="T15" fmla="*/ 344 h 912"/>
              <a:gd name="T16" fmla="*/ 635 w 904"/>
              <a:gd name="T17" fmla="*/ 553 h 912"/>
              <a:gd name="T18" fmla="*/ 754 w 904"/>
              <a:gd name="T19" fmla="*/ 911 h 912"/>
              <a:gd name="T20" fmla="*/ 455 w 904"/>
              <a:gd name="T21" fmla="*/ 687 h 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4" h="912">
                <a:moveTo>
                  <a:pt x="455" y="687"/>
                </a:moveTo>
                <a:lnTo>
                  <a:pt x="157" y="911"/>
                </a:lnTo>
                <a:lnTo>
                  <a:pt x="276" y="553"/>
                </a:lnTo>
                <a:lnTo>
                  <a:pt x="0" y="344"/>
                </a:lnTo>
                <a:lnTo>
                  <a:pt x="336" y="344"/>
                </a:lnTo>
                <a:lnTo>
                  <a:pt x="455" y="0"/>
                </a:lnTo>
                <a:lnTo>
                  <a:pt x="575" y="344"/>
                </a:lnTo>
                <a:lnTo>
                  <a:pt x="903" y="344"/>
                </a:lnTo>
                <a:lnTo>
                  <a:pt x="635" y="553"/>
                </a:lnTo>
                <a:lnTo>
                  <a:pt x="754" y="911"/>
                </a:lnTo>
                <a:lnTo>
                  <a:pt x="455" y="687"/>
                </a:lnTo>
              </a:path>
            </a:pathLst>
          </a:custGeom>
          <a:noFill/>
          <a:ln w="34290" cap="flat">
            <a:solidFill>
              <a:schemeClr val="accent3"/>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grpSp>
        <p:nvGrpSpPr>
          <p:cNvPr id="118" name="Group 117"/>
          <p:cNvGrpSpPr/>
          <p:nvPr/>
        </p:nvGrpSpPr>
        <p:grpSpPr>
          <a:xfrm>
            <a:off x="16707190" y="7833432"/>
            <a:ext cx="687930" cy="1012786"/>
            <a:chOff x="14507692" y="3150377"/>
            <a:chExt cx="421894" cy="621122"/>
          </a:xfrm>
        </p:grpSpPr>
        <p:sp>
          <p:nvSpPr>
            <p:cNvPr id="119" name="Freeform 1"/>
            <p:cNvSpPr>
              <a:spLocks noChangeArrowheads="1"/>
            </p:cNvSpPr>
            <p:nvPr/>
          </p:nvSpPr>
          <p:spPr bwMode="auto">
            <a:xfrm>
              <a:off x="14657115" y="3299797"/>
              <a:ext cx="120122" cy="120124"/>
            </a:xfrm>
            <a:custGeom>
              <a:avLst/>
              <a:gdLst>
                <a:gd name="T0" fmla="*/ 179 w 180"/>
                <a:gd name="T1" fmla="*/ 89 h 180"/>
                <a:gd name="T2" fmla="*/ 179 w 180"/>
                <a:gd name="T3" fmla="*/ 89 h 180"/>
                <a:gd name="T4" fmla="*/ 89 w 180"/>
                <a:gd name="T5" fmla="*/ 0 h 180"/>
                <a:gd name="T6" fmla="*/ 0 w 180"/>
                <a:gd name="T7" fmla="*/ 89 h 180"/>
                <a:gd name="T8" fmla="*/ 89 w 180"/>
                <a:gd name="T9" fmla="*/ 179 h 180"/>
                <a:gd name="T10" fmla="*/ 179 w 180"/>
                <a:gd name="T11" fmla="*/ 89 h 180"/>
              </a:gdLst>
              <a:ahLst/>
              <a:cxnLst>
                <a:cxn ang="0">
                  <a:pos x="T0" y="T1"/>
                </a:cxn>
                <a:cxn ang="0">
                  <a:pos x="T2" y="T3"/>
                </a:cxn>
                <a:cxn ang="0">
                  <a:pos x="T4" y="T5"/>
                </a:cxn>
                <a:cxn ang="0">
                  <a:pos x="T6" y="T7"/>
                </a:cxn>
                <a:cxn ang="0">
                  <a:pos x="T8" y="T9"/>
                </a:cxn>
                <a:cxn ang="0">
                  <a:pos x="T10" y="T11"/>
                </a:cxn>
              </a:cxnLst>
              <a:rect l="0" t="0" r="r" b="b"/>
              <a:pathLst>
                <a:path w="180" h="180">
                  <a:moveTo>
                    <a:pt x="179" y="89"/>
                  </a:moveTo>
                  <a:lnTo>
                    <a:pt x="179" y="89"/>
                  </a:lnTo>
                  <a:cubicBezTo>
                    <a:pt x="179" y="45"/>
                    <a:pt x="141" y="0"/>
                    <a:pt x="89" y="0"/>
                  </a:cubicBezTo>
                  <a:cubicBezTo>
                    <a:pt x="44" y="0"/>
                    <a:pt x="0" y="45"/>
                    <a:pt x="0" y="89"/>
                  </a:cubicBezTo>
                  <a:cubicBezTo>
                    <a:pt x="0" y="142"/>
                    <a:pt x="44" y="179"/>
                    <a:pt x="89" y="179"/>
                  </a:cubicBezTo>
                  <a:cubicBezTo>
                    <a:pt x="141" y="179"/>
                    <a:pt x="179" y="142"/>
                    <a:pt x="179" y="89"/>
                  </a:cubicBezTo>
                </a:path>
              </a:pathLst>
            </a:custGeom>
            <a:noFill/>
            <a:ln w="34290" cap="flat">
              <a:solidFill>
                <a:schemeClr val="accent6"/>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120" name="Freeform 2"/>
            <p:cNvSpPr>
              <a:spLocks noChangeArrowheads="1"/>
            </p:cNvSpPr>
            <p:nvPr/>
          </p:nvSpPr>
          <p:spPr bwMode="auto">
            <a:xfrm>
              <a:off x="14507692" y="3150377"/>
              <a:ext cx="421894" cy="621122"/>
            </a:xfrm>
            <a:custGeom>
              <a:avLst/>
              <a:gdLst>
                <a:gd name="T0" fmla="*/ 627 w 635"/>
                <a:gd name="T1" fmla="*/ 328 h 934"/>
                <a:gd name="T2" fmla="*/ 627 w 635"/>
                <a:gd name="T3" fmla="*/ 328 h 934"/>
                <a:gd name="T4" fmla="*/ 313 w 635"/>
                <a:gd name="T5" fmla="*/ 0 h 934"/>
                <a:gd name="T6" fmla="*/ 0 w 635"/>
                <a:gd name="T7" fmla="*/ 328 h 934"/>
                <a:gd name="T8" fmla="*/ 313 w 635"/>
                <a:gd name="T9" fmla="*/ 933 h 934"/>
                <a:gd name="T10" fmla="*/ 627 w 635"/>
                <a:gd name="T11" fmla="*/ 328 h 934"/>
              </a:gdLst>
              <a:ahLst/>
              <a:cxnLst>
                <a:cxn ang="0">
                  <a:pos x="T0" y="T1"/>
                </a:cxn>
                <a:cxn ang="0">
                  <a:pos x="T2" y="T3"/>
                </a:cxn>
                <a:cxn ang="0">
                  <a:pos x="T4" y="T5"/>
                </a:cxn>
                <a:cxn ang="0">
                  <a:pos x="T6" y="T7"/>
                </a:cxn>
                <a:cxn ang="0">
                  <a:pos x="T8" y="T9"/>
                </a:cxn>
                <a:cxn ang="0">
                  <a:pos x="T10" y="T11"/>
                </a:cxn>
              </a:cxnLst>
              <a:rect l="0" t="0" r="r" b="b"/>
              <a:pathLst>
                <a:path w="635" h="934">
                  <a:moveTo>
                    <a:pt x="627" y="328"/>
                  </a:moveTo>
                  <a:lnTo>
                    <a:pt x="627" y="328"/>
                  </a:lnTo>
                  <a:cubicBezTo>
                    <a:pt x="627" y="149"/>
                    <a:pt x="492" y="0"/>
                    <a:pt x="313" y="0"/>
                  </a:cubicBezTo>
                  <a:cubicBezTo>
                    <a:pt x="142" y="0"/>
                    <a:pt x="0" y="149"/>
                    <a:pt x="0" y="328"/>
                  </a:cubicBezTo>
                  <a:cubicBezTo>
                    <a:pt x="0" y="560"/>
                    <a:pt x="313" y="933"/>
                    <a:pt x="313" y="933"/>
                  </a:cubicBezTo>
                  <a:cubicBezTo>
                    <a:pt x="313" y="933"/>
                    <a:pt x="634" y="560"/>
                    <a:pt x="627" y="328"/>
                  </a:cubicBezTo>
                </a:path>
              </a:pathLst>
            </a:custGeom>
            <a:noFill/>
            <a:ln w="34290" cap="flat">
              <a:solidFill>
                <a:schemeClr val="accent6"/>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grpSp>
      <p:sp>
        <p:nvSpPr>
          <p:cNvPr id="59" name="Rectangle 58"/>
          <p:cNvSpPr>
            <a:spLocks/>
          </p:cNvSpPr>
          <p:nvPr/>
        </p:nvSpPr>
        <p:spPr bwMode="auto">
          <a:xfrm>
            <a:off x="1965942" y="884637"/>
            <a:ext cx="9029716" cy="11079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7200" b="1" dirty="0" smtClean="0">
                <a:solidFill>
                  <a:schemeClr val="tx2"/>
                </a:solidFill>
                <a:latin typeface="Montserrat" charset="0"/>
                <a:ea typeface="Montserrat" charset="0"/>
                <a:cs typeface="Montserrat" charset="0"/>
                <a:sym typeface="Bebas Neue" charset="0"/>
              </a:rPr>
              <a:t>Awesome Features</a:t>
            </a:r>
            <a:endParaRPr lang="en-US" sz="7200" b="1" dirty="0">
              <a:solidFill>
                <a:schemeClr val="tx2"/>
              </a:solidFill>
              <a:latin typeface="Montserrat" charset="0"/>
              <a:ea typeface="Montserrat" charset="0"/>
              <a:cs typeface="Montserrat" charset="0"/>
              <a:sym typeface="Bebas Neue" charset="0"/>
            </a:endParaRPr>
          </a:p>
        </p:txBody>
      </p:sp>
      <p:cxnSp>
        <p:nvCxnSpPr>
          <p:cNvPr id="60" name="Straight Connector 59"/>
          <p:cNvCxnSpPr/>
          <p:nvPr/>
        </p:nvCxnSpPr>
        <p:spPr>
          <a:xfrm flipV="1">
            <a:off x="2032571" y="2328871"/>
            <a:ext cx="741120" cy="424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24898138"/>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Subtitle 2"/>
          <p:cNvSpPr txBox="1">
            <a:spLocks/>
          </p:cNvSpPr>
          <p:nvPr/>
        </p:nvSpPr>
        <p:spPr>
          <a:xfrm>
            <a:off x="8441339" y="10283476"/>
            <a:ext cx="6890810" cy="2066273"/>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3640"/>
              </a:lnSpc>
            </a:pPr>
            <a:r>
              <a:rPr lang="en-US" sz="2500" dirty="0">
                <a:solidFill>
                  <a:schemeClr val="tx1"/>
                </a:solidFill>
                <a:latin typeface="Lato Light" charset="0"/>
                <a:ea typeface="Lato Light" charset="0"/>
                <a:cs typeface="Lato Light" charset="0"/>
              </a:rPr>
              <a:t>Frequently, your initial font choice is taken out of your hands; companies often specify a typeface, or even a set of fonts, as part of their brand</a:t>
            </a:r>
          </a:p>
        </p:txBody>
      </p:sp>
      <p:sp>
        <p:nvSpPr>
          <p:cNvPr id="31" name="TextBox 30"/>
          <p:cNvSpPr txBox="1"/>
          <p:nvPr/>
        </p:nvSpPr>
        <p:spPr>
          <a:xfrm>
            <a:off x="8551088" y="9517043"/>
            <a:ext cx="1409360" cy="584775"/>
          </a:xfrm>
          <a:prstGeom prst="rect">
            <a:avLst/>
          </a:prstGeom>
          <a:noFill/>
        </p:spPr>
        <p:txBody>
          <a:bodyPr wrap="none" rtlCol="0" anchor="ctr" anchorCtr="0">
            <a:spAutoFit/>
          </a:bodyPr>
          <a:lstStyle/>
          <a:p>
            <a:r>
              <a:rPr lang="en-US" sz="3200" b="1" dirty="0" smtClean="0">
                <a:solidFill>
                  <a:schemeClr val="tx2"/>
                </a:solidFill>
                <a:latin typeface="Montserrat Semi Bold" charset="0"/>
                <a:ea typeface="Montserrat Semi Bold" charset="0"/>
                <a:cs typeface="Montserrat Semi Bold" charset="0"/>
              </a:rPr>
              <a:t>Cloud</a:t>
            </a:r>
            <a:endParaRPr lang="en-US" sz="3200" b="1" dirty="0">
              <a:solidFill>
                <a:schemeClr val="tx2"/>
              </a:solidFill>
              <a:latin typeface="Montserrat Semi Bold" charset="0"/>
              <a:ea typeface="Montserrat Semi Bold" charset="0"/>
              <a:cs typeface="Montserrat Semi Bold" charset="0"/>
            </a:endParaRPr>
          </a:p>
        </p:txBody>
      </p:sp>
      <p:sp>
        <p:nvSpPr>
          <p:cNvPr id="32" name="Subtitle 2"/>
          <p:cNvSpPr txBox="1">
            <a:spLocks/>
          </p:cNvSpPr>
          <p:nvPr/>
        </p:nvSpPr>
        <p:spPr>
          <a:xfrm>
            <a:off x="1530176" y="10283476"/>
            <a:ext cx="6890810" cy="2066273"/>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3640"/>
              </a:lnSpc>
            </a:pPr>
            <a:r>
              <a:rPr lang="en-US" sz="2500" dirty="0">
                <a:solidFill>
                  <a:schemeClr val="tx1"/>
                </a:solidFill>
                <a:latin typeface="Lato Light" charset="0"/>
                <a:ea typeface="Lato Light" charset="0"/>
                <a:cs typeface="Lato Light" charset="0"/>
              </a:rPr>
              <a:t>Frequently, your initial font choice is taken out of your hands; companies often specify a typeface, or even a set of fonts, as part of their brand</a:t>
            </a:r>
          </a:p>
        </p:txBody>
      </p:sp>
      <p:sp>
        <p:nvSpPr>
          <p:cNvPr id="33" name="TextBox 32"/>
          <p:cNvSpPr txBox="1"/>
          <p:nvPr/>
        </p:nvSpPr>
        <p:spPr>
          <a:xfrm>
            <a:off x="1639925" y="9517043"/>
            <a:ext cx="1882247" cy="584775"/>
          </a:xfrm>
          <a:prstGeom prst="rect">
            <a:avLst/>
          </a:prstGeom>
          <a:noFill/>
        </p:spPr>
        <p:txBody>
          <a:bodyPr wrap="none" rtlCol="0" anchor="ctr" anchorCtr="0">
            <a:spAutoFit/>
          </a:bodyPr>
          <a:lstStyle/>
          <a:p>
            <a:r>
              <a:rPr lang="en-US" sz="3200" b="1" dirty="0" smtClean="0">
                <a:solidFill>
                  <a:schemeClr val="tx2"/>
                </a:solidFill>
                <a:latin typeface="Montserrat Semi Bold" charset="0"/>
                <a:ea typeface="Montserrat Semi Bold" charset="0"/>
                <a:cs typeface="Montserrat Semi Bold" charset="0"/>
              </a:rPr>
              <a:t>Support</a:t>
            </a:r>
            <a:endParaRPr lang="en-US" sz="3200" b="1" dirty="0">
              <a:solidFill>
                <a:schemeClr val="tx2"/>
              </a:solidFill>
              <a:latin typeface="Montserrat Semi Bold" charset="0"/>
              <a:ea typeface="Montserrat Semi Bold" charset="0"/>
              <a:cs typeface="Montserrat Semi Bold" charset="0"/>
            </a:endParaRPr>
          </a:p>
        </p:txBody>
      </p:sp>
      <p:sp>
        <p:nvSpPr>
          <p:cNvPr id="34" name="Subtitle 2"/>
          <p:cNvSpPr txBox="1">
            <a:spLocks/>
          </p:cNvSpPr>
          <p:nvPr/>
        </p:nvSpPr>
        <p:spPr>
          <a:xfrm>
            <a:off x="8441339" y="5862750"/>
            <a:ext cx="6890810" cy="2066273"/>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3640"/>
              </a:lnSpc>
            </a:pPr>
            <a:r>
              <a:rPr lang="en-US" sz="2500" dirty="0">
                <a:solidFill>
                  <a:schemeClr val="tx1"/>
                </a:solidFill>
                <a:latin typeface="Lato Light" charset="0"/>
                <a:ea typeface="Lato Light" charset="0"/>
                <a:cs typeface="Lato Light" charset="0"/>
              </a:rPr>
              <a:t>Frequently, your initial font choice is taken out of your hands; companies often specify a typeface, or even a set of fonts, as part of their brand</a:t>
            </a:r>
          </a:p>
        </p:txBody>
      </p:sp>
      <p:sp>
        <p:nvSpPr>
          <p:cNvPr id="35" name="TextBox 34"/>
          <p:cNvSpPr txBox="1"/>
          <p:nvPr/>
        </p:nvSpPr>
        <p:spPr>
          <a:xfrm>
            <a:off x="8551088" y="5096317"/>
            <a:ext cx="2044149" cy="584775"/>
          </a:xfrm>
          <a:prstGeom prst="rect">
            <a:avLst/>
          </a:prstGeom>
          <a:noFill/>
        </p:spPr>
        <p:txBody>
          <a:bodyPr wrap="none" rtlCol="0" anchor="ctr" anchorCtr="0">
            <a:spAutoFit/>
          </a:bodyPr>
          <a:lstStyle/>
          <a:p>
            <a:r>
              <a:rPr lang="en-US" sz="3200" b="1" dirty="0" smtClean="0">
                <a:solidFill>
                  <a:schemeClr val="tx2"/>
                </a:solidFill>
                <a:latin typeface="Montserrat Semi Bold" charset="0"/>
                <a:ea typeface="Montserrat Semi Bold" charset="0"/>
                <a:cs typeface="Montserrat Semi Bold" charset="0"/>
              </a:rPr>
              <a:t>Deadline</a:t>
            </a:r>
            <a:endParaRPr lang="en-US" sz="3200" b="1" dirty="0">
              <a:solidFill>
                <a:schemeClr val="tx2"/>
              </a:solidFill>
              <a:latin typeface="Montserrat Semi Bold" charset="0"/>
              <a:ea typeface="Montserrat Semi Bold" charset="0"/>
              <a:cs typeface="Montserrat Semi Bold" charset="0"/>
            </a:endParaRPr>
          </a:p>
        </p:txBody>
      </p:sp>
      <p:sp>
        <p:nvSpPr>
          <p:cNvPr id="36" name="Subtitle 2"/>
          <p:cNvSpPr txBox="1">
            <a:spLocks/>
          </p:cNvSpPr>
          <p:nvPr/>
        </p:nvSpPr>
        <p:spPr>
          <a:xfrm>
            <a:off x="1530176" y="5862750"/>
            <a:ext cx="6890810" cy="2066273"/>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3640"/>
              </a:lnSpc>
            </a:pPr>
            <a:r>
              <a:rPr lang="en-US" sz="2500" dirty="0">
                <a:solidFill>
                  <a:schemeClr val="tx1"/>
                </a:solidFill>
                <a:latin typeface="Lato Light" charset="0"/>
                <a:ea typeface="Lato Light" charset="0"/>
                <a:cs typeface="Lato Light" charset="0"/>
              </a:rPr>
              <a:t>Frequently, your initial font choice is taken out of your hands; companies often specify a typeface, or even a set of fonts, as part of their </a:t>
            </a:r>
            <a:r>
              <a:rPr lang="en-US" sz="2500" dirty="0" smtClean="0">
                <a:solidFill>
                  <a:schemeClr val="tx1"/>
                </a:solidFill>
                <a:latin typeface="Lato Light" charset="0"/>
                <a:ea typeface="Lato Light" charset="0"/>
                <a:cs typeface="Lato Light" charset="0"/>
              </a:rPr>
              <a:t>brand</a:t>
            </a:r>
            <a:endParaRPr lang="en-US" sz="2500" dirty="0">
              <a:solidFill>
                <a:schemeClr val="tx1"/>
              </a:solidFill>
              <a:latin typeface="Lato Light" charset="0"/>
              <a:ea typeface="Lato Light" charset="0"/>
              <a:cs typeface="Lato Light" charset="0"/>
            </a:endParaRPr>
          </a:p>
        </p:txBody>
      </p:sp>
      <p:sp>
        <p:nvSpPr>
          <p:cNvPr id="37" name="TextBox 36"/>
          <p:cNvSpPr txBox="1"/>
          <p:nvPr/>
        </p:nvSpPr>
        <p:spPr>
          <a:xfrm>
            <a:off x="1639925" y="5096317"/>
            <a:ext cx="1922321" cy="584775"/>
          </a:xfrm>
          <a:prstGeom prst="rect">
            <a:avLst/>
          </a:prstGeom>
          <a:noFill/>
        </p:spPr>
        <p:txBody>
          <a:bodyPr wrap="none" rtlCol="0" anchor="ctr" anchorCtr="0">
            <a:spAutoFit/>
          </a:bodyPr>
          <a:lstStyle/>
          <a:p>
            <a:r>
              <a:rPr lang="en-US" sz="3200" b="1" dirty="0" smtClean="0">
                <a:solidFill>
                  <a:schemeClr val="tx2"/>
                </a:solidFill>
                <a:latin typeface="Montserrat Semi Bold" charset="0"/>
                <a:ea typeface="Montserrat Semi Bold" charset="0"/>
                <a:cs typeface="Montserrat Semi Bold" charset="0"/>
              </a:rPr>
              <a:t>Improve</a:t>
            </a:r>
            <a:endParaRPr lang="en-US" sz="3200" b="1" dirty="0">
              <a:solidFill>
                <a:schemeClr val="tx2"/>
              </a:solidFill>
              <a:latin typeface="Montserrat Semi Bold" charset="0"/>
              <a:ea typeface="Montserrat Semi Bold" charset="0"/>
              <a:cs typeface="Montserrat Semi Bold" charset="0"/>
            </a:endParaRPr>
          </a:p>
        </p:txBody>
      </p:sp>
      <p:grpSp>
        <p:nvGrpSpPr>
          <p:cNvPr id="38" name="Group 37"/>
          <p:cNvGrpSpPr/>
          <p:nvPr/>
        </p:nvGrpSpPr>
        <p:grpSpPr>
          <a:xfrm>
            <a:off x="1792408" y="3798308"/>
            <a:ext cx="1035588" cy="903700"/>
            <a:chOff x="6885153" y="7021098"/>
            <a:chExt cx="621122" cy="542018"/>
          </a:xfrm>
        </p:grpSpPr>
        <p:sp>
          <p:nvSpPr>
            <p:cNvPr id="39" name="Line 469"/>
            <p:cNvSpPr>
              <a:spLocks noChangeShapeType="1"/>
            </p:cNvSpPr>
            <p:nvPr/>
          </p:nvSpPr>
          <p:spPr bwMode="auto">
            <a:xfrm>
              <a:off x="6973050" y="7129503"/>
              <a:ext cx="442403"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40" name="Line 470"/>
            <p:cNvSpPr>
              <a:spLocks noChangeShapeType="1"/>
            </p:cNvSpPr>
            <p:nvPr/>
          </p:nvSpPr>
          <p:spPr bwMode="auto">
            <a:xfrm>
              <a:off x="6973050" y="7229116"/>
              <a:ext cx="442403"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41" name="Line 471"/>
            <p:cNvSpPr>
              <a:spLocks noChangeShapeType="1"/>
            </p:cNvSpPr>
            <p:nvPr/>
          </p:nvSpPr>
          <p:spPr bwMode="auto">
            <a:xfrm>
              <a:off x="6973050" y="7328731"/>
              <a:ext cx="442403" cy="2929"/>
            </a:xfrm>
            <a:prstGeom prst="line">
              <a:avLst/>
            </a:prstGeom>
            <a:noFill/>
            <a:ln w="34290" cap="flat">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42" name="Freeform 472"/>
            <p:cNvSpPr>
              <a:spLocks noChangeArrowheads="1"/>
            </p:cNvSpPr>
            <p:nvPr/>
          </p:nvSpPr>
          <p:spPr bwMode="auto">
            <a:xfrm>
              <a:off x="6885153" y="7021098"/>
              <a:ext cx="621122" cy="542018"/>
            </a:xfrm>
            <a:custGeom>
              <a:avLst/>
              <a:gdLst>
                <a:gd name="T0" fmla="*/ 463 w 934"/>
                <a:gd name="T1" fmla="*/ 634 h 814"/>
                <a:gd name="T2" fmla="*/ 933 w 934"/>
                <a:gd name="T3" fmla="*/ 634 h 814"/>
                <a:gd name="T4" fmla="*/ 933 w 934"/>
                <a:gd name="T5" fmla="*/ 0 h 814"/>
                <a:gd name="T6" fmla="*/ 0 w 934"/>
                <a:gd name="T7" fmla="*/ 0 h 814"/>
                <a:gd name="T8" fmla="*/ 0 w 934"/>
                <a:gd name="T9" fmla="*/ 634 h 814"/>
                <a:gd name="T10" fmla="*/ 254 w 934"/>
                <a:gd name="T11" fmla="*/ 634 h 814"/>
                <a:gd name="T12" fmla="*/ 254 w 934"/>
                <a:gd name="T13" fmla="*/ 813 h 814"/>
                <a:gd name="T14" fmla="*/ 463 w 934"/>
                <a:gd name="T15" fmla="*/ 634 h 8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34" h="814">
                  <a:moveTo>
                    <a:pt x="463" y="634"/>
                  </a:moveTo>
                  <a:lnTo>
                    <a:pt x="933" y="634"/>
                  </a:lnTo>
                  <a:lnTo>
                    <a:pt x="933" y="0"/>
                  </a:lnTo>
                  <a:lnTo>
                    <a:pt x="0" y="0"/>
                  </a:lnTo>
                  <a:lnTo>
                    <a:pt x="0" y="634"/>
                  </a:lnTo>
                  <a:lnTo>
                    <a:pt x="254" y="634"/>
                  </a:lnTo>
                  <a:lnTo>
                    <a:pt x="254" y="813"/>
                  </a:lnTo>
                  <a:lnTo>
                    <a:pt x="463" y="634"/>
                  </a:lnTo>
                </a:path>
              </a:pathLst>
            </a:custGeom>
            <a:noFill/>
            <a:ln w="34290" cap="flat">
              <a:solidFill>
                <a:schemeClr val="tx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grpSp>
      <p:grpSp>
        <p:nvGrpSpPr>
          <p:cNvPr id="43" name="Group 42"/>
          <p:cNvGrpSpPr/>
          <p:nvPr/>
        </p:nvGrpSpPr>
        <p:grpSpPr>
          <a:xfrm>
            <a:off x="8747128" y="3798308"/>
            <a:ext cx="522518" cy="903700"/>
            <a:chOff x="19646597" y="4430710"/>
            <a:chExt cx="357437" cy="618192"/>
          </a:xfrm>
        </p:grpSpPr>
        <p:sp>
          <p:nvSpPr>
            <p:cNvPr id="44" name="Freeform 69"/>
            <p:cNvSpPr>
              <a:spLocks noChangeArrowheads="1"/>
            </p:cNvSpPr>
            <p:nvPr/>
          </p:nvSpPr>
          <p:spPr bwMode="auto">
            <a:xfrm>
              <a:off x="19646597" y="4430710"/>
              <a:ext cx="357437" cy="41018"/>
            </a:xfrm>
            <a:custGeom>
              <a:avLst/>
              <a:gdLst>
                <a:gd name="T0" fmla="*/ 537 w 538"/>
                <a:gd name="T1" fmla="*/ 59 h 60"/>
                <a:gd name="T2" fmla="*/ 0 w 538"/>
                <a:gd name="T3" fmla="*/ 59 h 60"/>
                <a:gd name="T4" fmla="*/ 0 w 538"/>
                <a:gd name="T5" fmla="*/ 0 h 60"/>
                <a:gd name="T6" fmla="*/ 537 w 538"/>
                <a:gd name="T7" fmla="*/ 0 h 60"/>
                <a:gd name="T8" fmla="*/ 537 w 538"/>
                <a:gd name="T9" fmla="*/ 59 h 60"/>
              </a:gdLst>
              <a:ahLst/>
              <a:cxnLst>
                <a:cxn ang="0">
                  <a:pos x="T0" y="T1"/>
                </a:cxn>
                <a:cxn ang="0">
                  <a:pos x="T2" y="T3"/>
                </a:cxn>
                <a:cxn ang="0">
                  <a:pos x="T4" y="T5"/>
                </a:cxn>
                <a:cxn ang="0">
                  <a:pos x="T6" y="T7"/>
                </a:cxn>
                <a:cxn ang="0">
                  <a:pos x="T8" y="T9"/>
                </a:cxn>
              </a:cxnLst>
              <a:rect l="0" t="0" r="r" b="b"/>
              <a:pathLst>
                <a:path w="538" h="60">
                  <a:moveTo>
                    <a:pt x="537" y="59"/>
                  </a:moveTo>
                  <a:lnTo>
                    <a:pt x="0" y="59"/>
                  </a:lnTo>
                  <a:lnTo>
                    <a:pt x="0" y="0"/>
                  </a:lnTo>
                  <a:lnTo>
                    <a:pt x="537" y="0"/>
                  </a:lnTo>
                  <a:lnTo>
                    <a:pt x="537" y="59"/>
                  </a:lnTo>
                </a:path>
              </a:pathLst>
            </a:custGeom>
            <a:noFill/>
            <a:ln w="34290" cap="flat">
              <a:solidFill>
                <a:schemeClr val="accent2"/>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45" name="Freeform 70"/>
            <p:cNvSpPr>
              <a:spLocks noChangeArrowheads="1"/>
            </p:cNvSpPr>
            <p:nvPr/>
          </p:nvSpPr>
          <p:spPr bwMode="auto">
            <a:xfrm>
              <a:off x="19646597" y="5007884"/>
              <a:ext cx="357437" cy="41018"/>
            </a:xfrm>
            <a:custGeom>
              <a:avLst/>
              <a:gdLst>
                <a:gd name="T0" fmla="*/ 537 w 538"/>
                <a:gd name="T1" fmla="*/ 59 h 60"/>
                <a:gd name="T2" fmla="*/ 0 w 538"/>
                <a:gd name="T3" fmla="*/ 59 h 60"/>
                <a:gd name="T4" fmla="*/ 0 w 538"/>
                <a:gd name="T5" fmla="*/ 0 h 60"/>
                <a:gd name="T6" fmla="*/ 537 w 538"/>
                <a:gd name="T7" fmla="*/ 0 h 60"/>
                <a:gd name="T8" fmla="*/ 537 w 538"/>
                <a:gd name="T9" fmla="*/ 59 h 60"/>
              </a:gdLst>
              <a:ahLst/>
              <a:cxnLst>
                <a:cxn ang="0">
                  <a:pos x="T0" y="T1"/>
                </a:cxn>
                <a:cxn ang="0">
                  <a:pos x="T2" y="T3"/>
                </a:cxn>
                <a:cxn ang="0">
                  <a:pos x="T4" y="T5"/>
                </a:cxn>
                <a:cxn ang="0">
                  <a:pos x="T6" y="T7"/>
                </a:cxn>
                <a:cxn ang="0">
                  <a:pos x="T8" y="T9"/>
                </a:cxn>
              </a:cxnLst>
              <a:rect l="0" t="0" r="r" b="b"/>
              <a:pathLst>
                <a:path w="538" h="60">
                  <a:moveTo>
                    <a:pt x="537" y="59"/>
                  </a:moveTo>
                  <a:lnTo>
                    <a:pt x="0" y="59"/>
                  </a:lnTo>
                  <a:lnTo>
                    <a:pt x="0" y="0"/>
                  </a:lnTo>
                  <a:lnTo>
                    <a:pt x="537" y="0"/>
                  </a:lnTo>
                  <a:lnTo>
                    <a:pt x="537" y="59"/>
                  </a:lnTo>
                </a:path>
              </a:pathLst>
            </a:custGeom>
            <a:noFill/>
            <a:ln w="34290" cap="flat">
              <a:solidFill>
                <a:schemeClr val="accent2"/>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46" name="Freeform 71"/>
            <p:cNvSpPr>
              <a:spLocks noChangeArrowheads="1"/>
            </p:cNvSpPr>
            <p:nvPr/>
          </p:nvSpPr>
          <p:spPr bwMode="auto">
            <a:xfrm>
              <a:off x="19684687" y="4471726"/>
              <a:ext cx="287123" cy="536158"/>
            </a:xfrm>
            <a:custGeom>
              <a:avLst/>
              <a:gdLst>
                <a:gd name="T0" fmla="*/ 0 w 434"/>
                <a:gd name="T1" fmla="*/ 807 h 808"/>
                <a:gd name="T2" fmla="*/ 0 w 434"/>
                <a:gd name="T3" fmla="*/ 807 h 808"/>
                <a:gd name="T4" fmla="*/ 0 w 434"/>
                <a:gd name="T5" fmla="*/ 598 h 808"/>
                <a:gd name="T6" fmla="*/ 433 w 434"/>
                <a:gd name="T7" fmla="*/ 225 h 808"/>
                <a:gd name="T8" fmla="*/ 433 w 434"/>
                <a:gd name="T9" fmla="*/ 0 h 808"/>
              </a:gdLst>
              <a:ahLst/>
              <a:cxnLst>
                <a:cxn ang="0">
                  <a:pos x="T0" y="T1"/>
                </a:cxn>
                <a:cxn ang="0">
                  <a:pos x="T2" y="T3"/>
                </a:cxn>
                <a:cxn ang="0">
                  <a:pos x="T4" y="T5"/>
                </a:cxn>
                <a:cxn ang="0">
                  <a:pos x="T6" y="T7"/>
                </a:cxn>
                <a:cxn ang="0">
                  <a:pos x="T8" y="T9"/>
                </a:cxn>
              </a:cxnLst>
              <a:rect l="0" t="0" r="r" b="b"/>
              <a:pathLst>
                <a:path w="434" h="808">
                  <a:moveTo>
                    <a:pt x="0" y="807"/>
                  </a:moveTo>
                  <a:lnTo>
                    <a:pt x="0" y="807"/>
                  </a:lnTo>
                  <a:cubicBezTo>
                    <a:pt x="0" y="807"/>
                    <a:pt x="0" y="687"/>
                    <a:pt x="0" y="598"/>
                  </a:cubicBezTo>
                  <a:cubicBezTo>
                    <a:pt x="0" y="508"/>
                    <a:pt x="433" y="314"/>
                    <a:pt x="433" y="225"/>
                  </a:cubicBezTo>
                  <a:cubicBezTo>
                    <a:pt x="433" y="195"/>
                    <a:pt x="433" y="0"/>
                    <a:pt x="433" y="0"/>
                  </a:cubicBezTo>
                </a:path>
              </a:pathLst>
            </a:custGeom>
            <a:noFill/>
            <a:ln w="34290" cap="flat">
              <a:solidFill>
                <a:schemeClr val="accent2"/>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47" name="Freeform 72"/>
            <p:cNvSpPr>
              <a:spLocks noChangeArrowheads="1"/>
            </p:cNvSpPr>
            <p:nvPr/>
          </p:nvSpPr>
          <p:spPr bwMode="auto">
            <a:xfrm>
              <a:off x="19684687" y="4471726"/>
              <a:ext cx="287123" cy="536158"/>
            </a:xfrm>
            <a:custGeom>
              <a:avLst/>
              <a:gdLst>
                <a:gd name="T0" fmla="*/ 433 w 434"/>
                <a:gd name="T1" fmla="*/ 807 h 808"/>
                <a:gd name="T2" fmla="*/ 433 w 434"/>
                <a:gd name="T3" fmla="*/ 807 h 808"/>
                <a:gd name="T4" fmla="*/ 433 w 434"/>
                <a:gd name="T5" fmla="*/ 598 h 808"/>
                <a:gd name="T6" fmla="*/ 0 w 434"/>
                <a:gd name="T7" fmla="*/ 225 h 808"/>
                <a:gd name="T8" fmla="*/ 0 w 434"/>
                <a:gd name="T9" fmla="*/ 0 h 808"/>
              </a:gdLst>
              <a:ahLst/>
              <a:cxnLst>
                <a:cxn ang="0">
                  <a:pos x="T0" y="T1"/>
                </a:cxn>
                <a:cxn ang="0">
                  <a:pos x="T2" y="T3"/>
                </a:cxn>
                <a:cxn ang="0">
                  <a:pos x="T4" y="T5"/>
                </a:cxn>
                <a:cxn ang="0">
                  <a:pos x="T6" y="T7"/>
                </a:cxn>
                <a:cxn ang="0">
                  <a:pos x="T8" y="T9"/>
                </a:cxn>
              </a:cxnLst>
              <a:rect l="0" t="0" r="r" b="b"/>
              <a:pathLst>
                <a:path w="434" h="808">
                  <a:moveTo>
                    <a:pt x="433" y="807"/>
                  </a:moveTo>
                  <a:lnTo>
                    <a:pt x="433" y="807"/>
                  </a:lnTo>
                  <a:cubicBezTo>
                    <a:pt x="433" y="807"/>
                    <a:pt x="433" y="687"/>
                    <a:pt x="433" y="598"/>
                  </a:cubicBezTo>
                  <a:cubicBezTo>
                    <a:pt x="433" y="508"/>
                    <a:pt x="0" y="314"/>
                    <a:pt x="0" y="225"/>
                  </a:cubicBezTo>
                  <a:cubicBezTo>
                    <a:pt x="0" y="195"/>
                    <a:pt x="0" y="0"/>
                    <a:pt x="0" y="0"/>
                  </a:cubicBezTo>
                </a:path>
              </a:pathLst>
            </a:custGeom>
            <a:noFill/>
            <a:ln w="34290" cap="flat">
              <a:solidFill>
                <a:schemeClr val="accent2"/>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grpSp>
      <p:grpSp>
        <p:nvGrpSpPr>
          <p:cNvPr id="48" name="Group 47"/>
          <p:cNvGrpSpPr/>
          <p:nvPr/>
        </p:nvGrpSpPr>
        <p:grpSpPr>
          <a:xfrm>
            <a:off x="1802965" y="8202677"/>
            <a:ext cx="1040712" cy="1040712"/>
            <a:chOff x="3050019" y="10809357"/>
            <a:chExt cx="621124" cy="621123"/>
          </a:xfrm>
        </p:grpSpPr>
        <p:sp>
          <p:nvSpPr>
            <p:cNvPr id="49" name="Freeform 563"/>
            <p:cNvSpPr>
              <a:spLocks noChangeArrowheads="1"/>
            </p:cNvSpPr>
            <p:nvPr/>
          </p:nvSpPr>
          <p:spPr bwMode="auto">
            <a:xfrm>
              <a:off x="3050021" y="10812287"/>
              <a:ext cx="621122" cy="615262"/>
            </a:xfrm>
            <a:custGeom>
              <a:avLst/>
              <a:gdLst>
                <a:gd name="T0" fmla="*/ 933 w 934"/>
                <a:gd name="T1" fmla="*/ 463 h 927"/>
                <a:gd name="T2" fmla="*/ 933 w 934"/>
                <a:gd name="T3" fmla="*/ 463 h 927"/>
                <a:gd name="T4" fmla="*/ 470 w 934"/>
                <a:gd name="T5" fmla="*/ 926 h 927"/>
                <a:gd name="T6" fmla="*/ 0 w 934"/>
                <a:gd name="T7" fmla="*/ 463 h 927"/>
                <a:gd name="T8" fmla="*/ 470 w 934"/>
                <a:gd name="T9" fmla="*/ 0 h 927"/>
                <a:gd name="T10" fmla="*/ 933 w 934"/>
                <a:gd name="T11" fmla="*/ 463 h 927"/>
              </a:gdLst>
              <a:ahLst/>
              <a:cxnLst>
                <a:cxn ang="0">
                  <a:pos x="T0" y="T1"/>
                </a:cxn>
                <a:cxn ang="0">
                  <a:pos x="T2" y="T3"/>
                </a:cxn>
                <a:cxn ang="0">
                  <a:pos x="T4" y="T5"/>
                </a:cxn>
                <a:cxn ang="0">
                  <a:pos x="T6" y="T7"/>
                </a:cxn>
                <a:cxn ang="0">
                  <a:pos x="T8" y="T9"/>
                </a:cxn>
                <a:cxn ang="0">
                  <a:pos x="T10" y="T11"/>
                </a:cxn>
              </a:cxnLst>
              <a:rect l="0" t="0" r="r" b="b"/>
              <a:pathLst>
                <a:path w="934" h="927">
                  <a:moveTo>
                    <a:pt x="933" y="463"/>
                  </a:moveTo>
                  <a:lnTo>
                    <a:pt x="933" y="463"/>
                  </a:lnTo>
                  <a:cubicBezTo>
                    <a:pt x="933" y="717"/>
                    <a:pt x="724" y="926"/>
                    <a:pt x="470" y="926"/>
                  </a:cubicBezTo>
                  <a:cubicBezTo>
                    <a:pt x="209" y="926"/>
                    <a:pt x="0" y="717"/>
                    <a:pt x="0" y="463"/>
                  </a:cubicBezTo>
                  <a:cubicBezTo>
                    <a:pt x="0" y="202"/>
                    <a:pt x="209" y="0"/>
                    <a:pt x="470" y="0"/>
                  </a:cubicBezTo>
                  <a:cubicBezTo>
                    <a:pt x="724" y="0"/>
                    <a:pt x="933" y="202"/>
                    <a:pt x="933" y="463"/>
                  </a:cubicBezTo>
                </a:path>
              </a:pathLst>
            </a:custGeom>
            <a:noFill/>
            <a:ln w="34290" cap="flat">
              <a:solidFill>
                <a:schemeClr val="accent3"/>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0" name="Freeform 564"/>
            <p:cNvSpPr>
              <a:spLocks noChangeArrowheads="1"/>
            </p:cNvSpPr>
            <p:nvPr/>
          </p:nvSpPr>
          <p:spPr bwMode="auto">
            <a:xfrm>
              <a:off x="3214090" y="10973429"/>
              <a:ext cx="298841" cy="298841"/>
            </a:xfrm>
            <a:custGeom>
              <a:avLst/>
              <a:gdLst>
                <a:gd name="T0" fmla="*/ 448 w 449"/>
                <a:gd name="T1" fmla="*/ 224 h 449"/>
                <a:gd name="T2" fmla="*/ 448 w 449"/>
                <a:gd name="T3" fmla="*/ 224 h 449"/>
                <a:gd name="T4" fmla="*/ 224 w 449"/>
                <a:gd name="T5" fmla="*/ 448 h 449"/>
                <a:gd name="T6" fmla="*/ 0 w 449"/>
                <a:gd name="T7" fmla="*/ 224 h 449"/>
                <a:gd name="T8" fmla="*/ 224 w 449"/>
                <a:gd name="T9" fmla="*/ 0 h 449"/>
                <a:gd name="T10" fmla="*/ 448 w 449"/>
                <a:gd name="T11" fmla="*/ 224 h 449"/>
              </a:gdLst>
              <a:ahLst/>
              <a:cxnLst>
                <a:cxn ang="0">
                  <a:pos x="T0" y="T1"/>
                </a:cxn>
                <a:cxn ang="0">
                  <a:pos x="T2" y="T3"/>
                </a:cxn>
                <a:cxn ang="0">
                  <a:pos x="T4" y="T5"/>
                </a:cxn>
                <a:cxn ang="0">
                  <a:pos x="T6" y="T7"/>
                </a:cxn>
                <a:cxn ang="0">
                  <a:pos x="T8" y="T9"/>
                </a:cxn>
                <a:cxn ang="0">
                  <a:pos x="T10" y="T11"/>
                </a:cxn>
              </a:cxnLst>
              <a:rect l="0" t="0" r="r" b="b"/>
              <a:pathLst>
                <a:path w="449" h="449">
                  <a:moveTo>
                    <a:pt x="448" y="224"/>
                  </a:moveTo>
                  <a:lnTo>
                    <a:pt x="448" y="224"/>
                  </a:lnTo>
                  <a:cubicBezTo>
                    <a:pt x="448" y="351"/>
                    <a:pt x="343" y="448"/>
                    <a:pt x="224" y="448"/>
                  </a:cubicBezTo>
                  <a:cubicBezTo>
                    <a:pt x="97" y="448"/>
                    <a:pt x="0" y="351"/>
                    <a:pt x="0" y="224"/>
                  </a:cubicBezTo>
                  <a:cubicBezTo>
                    <a:pt x="0" y="97"/>
                    <a:pt x="97" y="0"/>
                    <a:pt x="224" y="0"/>
                  </a:cubicBezTo>
                  <a:cubicBezTo>
                    <a:pt x="343" y="0"/>
                    <a:pt x="448" y="97"/>
                    <a:pt x="448" y="224"/>
                  </a:cubicBezTo>
                </a:path>
              </a:pathLst>
            </a:custGeom>
            <a:noFill/>
            <a:ln w="34290" cap="flat">
              <a:solidFill>
                <a:schemeClr val="accent3"/>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1" name="Line 565"/>
            <p:cNvSpPr>
              <a:spLocks noChangeShapeType="1"/>
            </p:cNvSpPr>
            <p:nvPr/>
          </p:nvSpPr>
          <p:spPr bwMode="auto">
            <a:xfrm flipV="1">
              <a:off x="3301985" y="10809357"/>
              <a:ext cx="2929" cy="175790"/>
            </a:xfrm>
            <a:prstGeom prst="line">
              <a:avLst/>
            </a:prstGeom>
            <a:noFill/>
            <a:ln w="34290" cap="flat">
              <a:solidFill>
                <a:schemeClr val="accent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2" name="Line 566"/>
            <p:cNvSpPr>
              <a:spLocks noChangeShapeType="1"/>
            </p:cNvSpPr>
            <p:nvPr/>
          </p:nvSpPr>
          <p:spPr bwMode="auto">
            <a:xfrm flipV="1">
              <a:off x="3422106" y="10809357"/>
              <a:ext cx="2931" cy="175790"/>
            </a:xfrm>
            <a:prstGeom prst="line">
              <a:avLst/>
            </a:prstGeom>
            <a:noFill/>
            <a:ln w="34290" cap="flat">
              <a:solidFill>
                <a:schemeClr val="accent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3" name="Line 567"/>
            <p:cNvSpPr>
              <a:spLocks noChangeShapeType="1"/>
            </p:cNvSpPr>
            <p:nvPr/>
          </p:nvSpPr>
          <p:spPr bwMode="auto">
            <a:xfrm flipV="1">
              <a:off x="3301985" y="11254690"/>
              <a:ext cx="2929" cy="175790"/>
            </a:xfrm>
            <a:prstGeom prst="line">
              <a:avLst/>
            </a:prstGeom>
            <a:noFill/>
            <a:ln w="34290" cap="flat">
              <a:solidFill>
                <a:schemeClr val="accent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4" name="Line 568"/>
            <p:cNvSpPr>
              <a:spLocks noChangeShapeType="1"/>
            </p:cNvSpPr>
            <p:nvPr/>
          </p:nvSpPr>
          <p:spPr bwMode="auto">
            <a:xfrm flipV="1">
              <a:off x="3422106" y="11254690"/>
              <a:ext cx="2931" cy="175790"/>
            </a:xfrm>
            <a:prstGeom prst="line">
              <a:avLst/>
            </a:prstGeom>
            <a:noFill/>
            <a:ln w="34290" cap="flat">
              <a:solidFill>
                <a:schemeClr val="accent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5" name="Line 569"/>
            <p:cNvSpPr>
              <a:spLocks noChangeShapeType="1"/>
            </p:cNvSpPr>
            <p:nvPr/>
          </p:nvSpPr>
          <p:spPr bwMode="auto">
            <a:xfrm>
              <a:off x="3501213" y="11061322"/>
              <a:ext cx="169930" cy="2929"/>
            </a:xfrm>
            <a:prstGeom prst="line">
              <a:avLst/>
            </a:prstGeom>
            <a:noFill/>
            <a:ln w="34290" cap="flat">
              <a:solidFill>
                <a:schemeClr val="accent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6" name="Line 570"/>
            <p:cNvSpPr>
              <a:spLocks noChangeShapeType="1"/>
            </p:cNvSpPr>
            <p:nvPr/>
          </p:nvSpPr>
          <p:spPr bwMode="auto">
            <a:xfrm>
              <a:off x="3501213" y="11181442"/>
              <a:ext cx="169930" cy="2931"/>
            </a:xfrm>
            <a:prstGeom prst="line">
              <a:avLst/>
            </a:prstGeom>
            <a:noFill/>
            <a:ln w="34290" cap="flat">
              <a:solidFill>
                <a:schemeClr val="accent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57" name="Line 571"/>
            <p:cNvSpPr>
              <a:spLocks noChangeShapeType="1"/>
            </p:cNvSpPr>
            <p:nvPr/>
          </p:nvSpPr>
          <p:spPr bwMode="auto">
            <a:xfrm>
              <a:off x="3050019" y="11061322"/>
              <a:ext cx="172859" cy="2929"/>
            </a:xfrm>
            <a:prstGeom prst="line">
              <a:avLst/>
            </a:prstGeom>
            <a:noFill/>
            <a:ln w="34290" cap="flat">
              <a:solidFill>
                <a:schemeClr val="accent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81" name="Line 572"/>
            <p:cNvSpPr>
              <a:spLocks noChangeShapeType="1"/>
            </p:cNvSpPr>
            <p:nvPr/>
          </p:nvSpPr>
          <p:spPr bwMode="auto">
            <a:xfrm>
              <a:off x="3050019" y="11181442"/>
              <a:ext cx="172859" cy="2931"/>
            </a:xfrm>
            <a:prstGeom prst="line">
              <a:avLst/>
            </a:prstGeom>
            <a:noFill/>
            <a:ln w="34290" cap="flat">
              <a:solidFill>
                <a:schemeClr val="accent3"/>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grpSp>
      <p:sp>
        <p:nvSpPr>
          <p:cNvPr id="82" name="Freeform 582"/>
          <p:cNvSpPr>
            <a:spLocks noChangeArrowheads="1"/>
          </p:cNvSpPr>
          <p:nvPr/>
        </p:nvSpPr>
        <p:spPr bwMode="auto">
          <a:xfrm>
            <a:off x="8702186" y="8591662"/>
            <a:ext cx="1040708" cy="598898"/>
          </a:xfrm>
          <a:custGeom>
            <a:avLst/>
            <a:gdLst>
              <a:gd name="T0" fmla="*/ 597 w 934"/>
              <a:gd name="T1" fmla="*/ 538 h 539"/>
              <a:gd name="T2" fmla="*/ 597 w 934"/>
              <a:gd name="T3" fmla="*/ 538 h 539"/>
              <a:gd name="T4" fmla="*/ 814 w 934"/>
              <a:gd name="T5" fmla="*/ 538 h 539"/>
              <a:gd name="T6" fmla="*/ 933 w 934"/>
              <a:gd name="T7" fmla="*/ 418 h 539"/>
              <a:gd name="T8" fmla="*/ 814 w 934"/>
              <a:gd name="T9" fmla="*/ 299 h 539"/>
              <a:gd name="T10" fmla="*/ 493 w 934"/>
              <a:gd name="T11" fmla="*/ 0 h 539"/>
              <a:gd name="T12" fmla="*/ 179 w 934"/>
              <a:gd name="T13" fmla="*/ 239 h 539"/>
              <a:gd name="T14" fmla="*/ 157 w 934"/>
              <a:gd name="T15" fmla="*/ 239 h 539"/>
              <a:gd name="T16" fmla="*/ 0 w 934"/>
              <a:gd name="T17" fmla="*/ 388 h 539"/>
              <a:gd name="T18" fmla="*/ 149 w 934"/>
              <a:gd name="T19" fmla="*/ 538 h 539"/>
              <a:gd name="T20" fmla="*/ 597 w 934"/>
              <a:gd name="T21" fmla="*/ 538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34" h="539">
                <a:moveTo>
                  <a:pt x="597" y="538"/>
                </a:moveTo>
                <a:lnTo>
                  <a:pt x="597" y="538"/>
                </a:lnTo>
                <a:cubicBezTo>
                  <a:pt x="814" y="538"/>
                  <a:pt x="814" y="538"/>
                  <a:pt x="814" y="538"/>
                </a:cubicBezTo>
                <a:cubicBezTo>
                  <a:pt x="881" y="538"/>
                  <a:pt x="933" y="486"/>
                  <a:pt x="933" y="418"/>
                </a:cubicBezTo>
                <a:cubicBezTo>
                  <a:pt x="933" y="351"/>
                  <a:pt x="881" y="299"/>
                  <a:pt x="814" y="299"/>
                </a:cubicBezTo>
                <a:cubicBezTo>
                  <a:pt x="814" y="135"/>
                  <a:pt x="664" y="0"/>
                  <a:pt x="493" y="0"/>
                </a:cubicBezTo>
                <a:cubicBezTo>
                  <a:pt x="343" y="0"/>
                  <a:pt x="209" y="97"/>
                  <a:pt x="179" y="239"/>
                </a:cubicBezTo>
                <a:cubicBezTo>
                  <a:pt x="179" y="239"/>
                  <a:pt x="164" y="239"/>
                  <a:pt x="157" y="239"/>
                </a:cubicBezTo>
                <a:cubicBezTo>
                  <a:pt x="67" y="239"/>
                  <a:pt x="0" y="306"/>
                  <a:pt x="0" y="388"/>
                </a:cubicBezTo>
                <a:cubicBezTo>
                  <a:pt x="0" y="471"/>
                  <a:pt x="67" y="538"/>
                  <a:pt x="149" y="538"/>
                </a:cubicBezTo>
                <a:cubicBezTo>
                  <a:pt x="597" y="538"/>
                  <a:pt x="597" y="538"/>
                  <a:pt x="597" y="538"/>
                </a:cubicBezTo>
              </a:path>
            </a:pathLst>
          </a:custGeom>
          <a:noFill/>
          <a:ln w="34290" cap="flat">
            <a:solidFill>
              <a:schemeClr val="accent4"/>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59" name="Rectangle 58"/>
          <p:cNvSpPr>
            <a:spLocks/>
          </p:cNvSpPr>
          <p:nvPr/>
        </p:nvSpPr>
        <p:spPr bwMode="auto">
          <a:xfrm>
            <a:off x="1965942" y="884637"/>
            <a:ext cx="8713924" cy="11079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7200" b="1" dirty="0" smtClean="0">
                <a:solidFill>
                  <a:schemeClr val="tx2"/>
                </a:solidFill>
                <a:latin typeface="Montserrat" charset="0"/>
                <a:ea typeface="Montserrat" charset="0"/>
                <a:cs typeface="Montserrat" charset="0"/>
                <a:sym typeface="Bebas Neue" charset="0"/>
              </a:rPr>
              <a:t>Premium Features</a:t>
            </a:r>
            <a:endParaRPr lang="en-US" sz="7200" b="1" dirty="0">
              <a:solidFill>
                <a:schemeClr val="tx2"/>
              </a:solidFill>
              <a:latin typeface="Montserrat" charset="0"/>
              <a:ea typeface="Montserrat" charset="0"/>
              <a:cs typeface="Montserrat" charset="0"/>
              <a:sym typeface="Bebas Neue" charset="0"/>
            </a:endParaRPr>
          </a:p>
        </p:txBody>
      </p:sp>
      <p:cxnSp>
        <p:nvCxnSpPr>
          <p:cNvPr id="60" name="Straight Connector 59"/>
          <p:cNvCxnSpPr/>
          <p:nvPr/>
        </p:nvCxnSpPr>
        <p:spPr>
          <a:xfrm flipV="1">
            <a:off x="2032571" y="2328871"/>
            <a:ext cx="741120" cy="424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19"/>
          </p:nvPr>
        </p:nvSpPr>
        <p:spPr/>
      </p:sp>
    </p:spTree>
    <p:extLst>
      <p:ext uri="{BB962C8B-B14F-4D97-AF65-F5344CB8AC3E}">
        <p14:creationId xmlns:p14="http://schemas.microsoft.com/office/powerpoint/2010/main" val="354367395"/>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Box 13"/>
          <p:cNvSpPr txBox="1"/>
          <p:nvPr/>
        </p:nvSpPr>
        <p:spPr>
          <a:xfrm>
            <a:off x="10962367" y="6791588"/>
            <a:ext cx="2452916" cy="523220"/>
          </a:xfrm>
          <a:prstGeom prst="rect">
            <a:avLst/>
          </a:prstGeom>
          <a:noFill/>
        </p:spPr>
        <p:txBody>
          <a:bodyPr wrap="none" rtlCol="0" anchor="ctr" anchorCtr="0">
            <a:spAutoFit/>
          </a:bodyPr>
          <a:lstStyle/>
          <a:p>
            <a:pPr algn="ctr"/>
            <a:r>
              <a:rPr lang="en-US" sz="2800" b="1" dirty="0" smtClean="0">
                <a:solidFill>
                  <a:schemeClr val="tx2"/>
                </a:solidFill>
                <a:latin typeface="Montserrat Semi Bold" charset="0"/>
                <a:ea typeface="Montserrat Semi Bold" charset="0"/>
                <a:cs typeface="Montserrat Semi Bold" charset="0"/>
              </a:rPr>
              <a:t>Edgar White</a:t>
            </a:r>
            <a:endParaRPr lang="en-US" sz="2800" b="1" dirty="0">
              <a:solidFill>
                <a:schemeClr val="tx2"/>
              </a:solidFill>
              <a:latin typeface="Montserrat Semi Bold" charset="0"/>
              <a:ea typeface="Montserrat Semi Bold" charset="0"/>
              <a:cs typeface="Montserrat Semi Bold" charset="0"/>
            </a:endParaRPr>
          </a:p>
        </p:txBody>
      </p:sp>
      <p:sp>
        <p:nvSpPr>
          <p:cNvPr id="16" name="TextBox 15"/>
          <p:cNvSpPr txBox="1"/>
          <p:nvPr/>
        </p:nvSpPr>
        <p:spPr>
          <a:xfrm>
            <a:off x="10637621" y="7302643"/>
            <a:ext cx="3147016" cy="523220"/>
          </a:xfrm>
          <a:prstGeom prst="rect">
            <a:avLst/>
          </a:prstGeom>
          <a:noFill/>
        </p:spPr>
        <p:txBody>
          <a:bodyPr wrap="none" rtlCol="0" anchor="ctr" anchorCtr="0">
            <a:spAutoFit/>
          </a:bodyPr>
          <a:lstStyle/>
          <a:p>
            <a:pPr algn="ctr"/>
            <a:r>
              <a:rPr lang="en-US" sz="2800" dirty="0" smtClean="0">
                <a:solidFill>
                  <a:schemeClr val="tx2"/>
                </a:solidFill>
                <a:latin typeface="Montserrat Semi Bold" charset="0"/>
                <a:ea typeface="Montserrat Semi Bold" charset="0"/>
                <a:cs typeface="Montserrat Semi Bold" charset="0"/>
              </a:rPr>
              <a:t>DM/UX Designer</a:t>
            </a:r>
            <a:endParaRPr lang="en-US" sz="2800" dirty="0">
              <a:solidFill>
                <a:schemeClr val="tx2"/>
              </a:solidFill>
              <a:latin typeface="Montserrat Semi Bold" charset="0"/>
              <a:ea typeface="Montserrat Semi Bold" charset="0"/>
              <a:cs typeface="Montserrat Semi Bold" charset="0"/>
            </a:endParaRPr>
          </a:p>
        </p:txBody>
      </p:sp>
      <p:sp>
        <p:nvSpPr>
          <p:cNvPr id="18" name="TextBox 17"/>
          <p:cNvSpPr txBox="1"/>
          <p:nvPr/>
        </p:nvSpPr>
        <p:spPr>
          <a:xfrm>
            <a:off x="18137067" y="7517781"/>
            <a:ext cx="1459054" cy="430887"/>
          </a:xfrm>
          <a:prstGeom prst="rect">
            <a:avLst/>
          </a:prstGeom>
          <a:noFill/>
        </p:spPr>
        <p:txBody>
          <a:bodyPr wrap="none" rtlCol="0" anchor="ctr" anchorCtr="0">
            <a:spAutoFit/>
          </a:bodyPr>
          <a:lstStyle/>
          <a:p>
            <a:pPr algn="ctr"/>
            <a:r>
              <a:rPr lang="en-US" sz="2200" b="1" dirty="0" smtClean="0">
                <a:latin typeface="Montserrat Semi Bold" charset="0"/>
                <a:ea typeface="Montserrat Semi Bold" charset="0"/>
                <a:cs typeface="Montserrat Semi Bold" charset="0"/>
              </a:rPr>
              <a:t>Tony Loo</a:t>
            </a:r>
            <a:endParaRPr lang="en-US" sz="2200" b="1" dirty="0">
              <a:latin typeface="Montserrat Semi Bold" charset="0"/>
              <a:ea typeface="Montserrat Semi Bold" charset="0"/>
              <a:cs typeface="Montserrat Semi Bold" charset="0"/>
            </a:endParaRPr>
          </a:p>
        </p:txBody>
      </p:sp>
      <p:sp>
        <p:nvSpPr>
          <p:cNvPr id="20" name="TextBox 19"/>
          <p:cNvSpPr txBox="1"/>
          <p:nvPr/>
        </p:nvSpPr>
        <p:spPr>
          <a:xfrm>
            <a:off x="18020046" y="7901768"/>
            <a:ext cx="1693092" cy="400110"/>
          </a:xfrm>
          <a:prstGeom prst="rect">
            <a:avLst/>
          </a:prstGeom>
          <a:noFill/>
        </p:spPr>
        <p:txBody>
          <a:bodyPr wrap="none" rtlCol="0" anchor="ctr" anchorCtr="0">
            <a:spAutoFit/>
          </a:bodyPr>
          <a:lstStyle/>
          <a:p>
            <a:pPr algn="ctr"/>
            <a:r>
              <a:rPr lang="en-US" sz="2000" dirty="0" smtClean="0">
                <a:latin typeface="Montserrat Semi Bold" charset="0"/>
                <a:ea typeface="Montserrat Semi Bold" charset="0"/>
                <a:cs typeface="Montserrat Semi Bold" charset="0"/>
              </a:rPr>
              <a:t>Accounting</a:t>
            </a:r>
            <a:endParaRPr lang="en-US" sz="2000" dirty="0">
              <a:latin typeface="Montserrat Semi Bold" charset="0"/>
              <a:ea typeface="Montserrat Semi Bold" charset="0"/>
              <a:cs typeface="Montserrat Semi Bold" charset="0"/>
            </a:endParaRPr>
          </a:p>
        </p:txBody>
      </p:sp>
      <p:sp>
        <p:nvSpPr>
          <p:cNvPr id="21" name="TextBox 20"/>
          <p:cNvSpPr txBox="1"/>
          <p:nvPr/>
        </p:nvSpPr>
        <p:spPr>
          <a:xfrm>
            <a:off x="4680282" y="7517781"/>
            <a:ext cx="1871025" cy="430887"/>
          </a:xfrm>
          <a:prstGeom prst="rect">
            <a:avLst/>
          </a:prstGeom>
          <a:noFill/>
        </p:spPr>
        <p:txBody>
          <a:bodyPr wrap="none" rtlCol="0" anchor="ctr" anchorCtr="0">
            <a:spAutoFit/>
          </a:bodyPr>
          <a:lstStyle/>
          <a:p>
            <a:pPr algn="ctr"/>
            <a:r>
              <a:rPr lang="en-US" sz="2200" b="1" smtClean="0">
                <a:latin typeface="Montserrat Semi Bold" charset="0"/>
                <a:ea typeface="Montserrat Semi Bold" charset="0"/>
                <a:cs typeface="Montserrat Semi Bold" charset="0"/>
              </a:rPr>
              <a:t>Ana Grande</a:t>
            </a:r>
            <a:endParaRPr lang="en-US" sz="2200" b="1" dirty="0">
              <a:latin typeface="Montserrat Semi Bold" charset="0"/>
              <a:ea typeface="Montserrat Semi Bold" charset="0"/>
              <a:cs typeface="Montserrat Semi Bold" charset="0"/>
            </a:endParaRPr>
          </a:p>
        </p:txBody>
      </p:sp>
      <p:sp>
        <p:nvSpPr>
          <p:cNvPr id="22" name="TextBox 21"/>
          <p:cNvSpPr txBox="1"/>
          <p:nvPr/>
        </p:nvSpPr>
        <p:spPr>
          <a:xfrm>
            <a:off x="4935158" y="7901768"/>
            <a:ext cx="1361270" cy="400110"/>
          </a:xfrm>
          <a:prstGeom prst="rect">
            <a:avLst/>
          </a:prstGeom>
          <a:noFill/>
        </p:spPr>
        <p:txBody>
          <a:bodyPr wrap="none" rtlCol="0" anchor="ctr" anchorCtr="0">
            <a:spAutoFit/>
          </a:bodyPr>
          <a:lstStyle/>
          <a:p>
            <a:pPr algn="ctr"/>
            <a:r>
              <a:rPr lang="en-US" sz="2000" smtClean="0">
                <a:latin typeface="Montserrat Semi Bold" charset="0"/>
                <a:ea typeface="Montserrat Semi Bold" charset="0"/>
                <a:cs typeface="Montserrat Semi Bold" charset="0"/>
              </a:rPr>
              <a:t>Marketer</a:t>
            </a:r>
            <a:endParaRPr lang="en-US" sz="2000" dirty="0">
              <a:latin typeface="Montserrat Semi Bold" charset="0"/>
              <a:ea typeface="Montserrat Semi Bold" charset="0"/>
              <a:cs typeface="Montserrat Semi Bold" charset="0"/>
            </a:endParaRPr>
          </a:p>
        </p:txBody>
      </p:sp>
      <p:sp>
        <p:nvSpPr>
          <p:cNvPr id="2" name="Rectangle 1"/>
          <p:cNvSpPr/>
          <p:nvPr/>
        </p:nvSpPr>
        <p:spPr>
          <a:xfrm>
            <a:off x="20179269" y="4660641"/>
            <a:ext cx="1358606" cy="1358606"/>
          </a:xfrm>
          <a:prstGeom prst="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p:cNvGrpSpPr/>
          <p:nvPr/>
        </p:nvGrpSpPr>
        <p:grpSpPr>
          <a:xfrm flipH="1">
            <a:off x="20639148" y="5025698"/>
            <a:ext cx="438848" cy="652356"/>
            <a:chOff x="2873516" y="4964064"/>
            <a:chExt cx="497213" cy="734007"/>
          </a:xfrm>
        </p:grpSpPr>
        <p:cxnSp>
          <p:nvCxnSpPr>
            <p:cNvPr id="39" name="Straight Connector 38"/>
            <p:cNvCxnSpPr/>
            <p:nvPr/>
          </p:nvCxnSpPr>
          <p:spPr>
            <a:xfrm>
              <a:off x="2873516" y="5329824"/>
              <a:ext cx="497213" cy="368247"/>
            </a:xfrm>
            <a:prstGeom prst="line">
              <a:avLst/>
            </a:prstGeom>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flipV="1">
              <a:off x="2873516" y="4964064"/>
              <a:ext cx="497213" cy="365760"/>
            </a:xfrm>
            <a:prstGeom prst="line">
              <a:avLst/>
            </a:prstGeom>
          </p:spPr>
          <p:style>
            <a:lnRef idx="1">
              <a:schemeClr val="accent1"/>
            </a:lnRef>
            <a:fillRef idx="0">
              <a:schemeClr val="accent1"/>
            </a:fillRef>
            <a:effectRef idx="0">
              <a:schemeClr val="accent1"/>
            </a:effectRef>
            <a:fontRef idx="minor">
              <a:schemeClr val="tx1"/>
            </a:fontRef>
          </p:style>
        </p:cxnSp>
      </p:grpSp>
      <p:sp>
        <p:nvSpPr>
          <p:cNvPr id="41" name="Rectangle 40"/>
          <p:cNvSpPr/>
          <p:nvPr/>
        </p:nvSpPr>
        <p:spPr>
          <a:xfrm>
            <a:off x="2877015" y="4660641"/>
            <a:ext cx="1358606" cy="1358606"/>
          </a:xfrm>
          <a:prstGeom prst="rect">
            <a:avLst/>
          </a:prstGeom>
          <a:noFill/>
          <a:ln>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2" name="Group 41"/>
          <p:cNvGrpSpPr/>
          <p:nvPr/>
        </p:nvGrpSpPr>
        <p:grpSpPr>
          <a:xfrm>
            <a:off x="3317024" y="5025698"/>
            <a:ext cx="441903" cy="652356"/>
            <a:chOff x="2873516" y="4964064"/>
            <a:chExt cx="497213" cy="734007"/>
          </a:xfrm>
        </p:grpSpPr>
        <p:cxnSp>
          <p:nvCxnSpPr>
            <p:cNvPr id="43" name="Straight Connector 42"/>
            <p:cNvCxnSpPr/>
            <p:nvPr/>
          </p:nvCxnSpPr>
          <p:spPr>
            <a:xfrm>
              <a:off x="2873516" y="5329824"/>
              <a:ext cx="497213" cy="368247"/>
            </a:xfrm>
            <a:prstGeom prst="line">
              <a:avLst/>
            </a:prstGeom>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flipV="1">
              <a:off x="2873516" y="4964064"/>
              <a:ext cx="497213" cy="365760"/>
            </a:xfrm>
            <a:prstGeom prst="line">
              <a:avLst/>
            </a:prstGeom>
          </p:spPr>
          <p:style>
            <a:lnRef idx="1">
              <a:schemeClr val="accent1"/>
            </a:lnRef>
            <a:fillRef idx="0">
              <a:schemeClr val="accent1"/>
            </a:fillRef>
            <a:effectRef idx="0">
              <a:schemeClr val="accent1"/>
            </a:effectRef>
            <a:fontRef idx="minor">
              <a:schemeClr val="tx1"/>
            </a:fontRef>
          </p:style>
        </p:cxnSp>
      </p:grpSp>
      <p:sp>
        <p:nvSpPr>
          <p:cNvPr id="45" name="Rectangle 44"/>
          <p:cNvSpPr/>
          <p:nvPr/>
        </p:nvSpPr>
        <p:spPr>
          <a:xfrm rot="16200000">
            <a:off x="11455545" y="5359806"/>
            <a:ext cx="1463040" cy="2037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Lato Thin" charset="0"/>
            </a:endParaRPr>
          </a:p>
        </p:txBody>
      </p:sp>
      <p:sp>
        <p:nvSpPr>
          <p:cNvPr id="23" name="Rectangle 22"/>
          <p:cNvSpPr>
            <a:spLocks/>
          </p:cNvSpPr>
          <p:nvPr/>
        </p:nvSpPr>
        <p:spPr bwMode="auto">
          <a:xfrm>
            <a:off x="1965942" y="884637"/>
            <a:ext cx="6060955" cy="11079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7200" b="1" dirty="0" smtClean="0">
                <a:solidFill>
                  <a:schemeClr val="tx2"/>
                </a:solidFill>
                <a:latin typeface="Montserrat" charset="0"/>
                <a:ea typeface="Montserrat" charset="0"/>
                <a:cs typeface="Montserrat" charset="0"/>
                <a:sym typeface="Bebas Neue" charset="0"/>
              </a:rPr>
              <a:t>Testimonials</a:t>
            </a:r>
            <a:endParaRPr lang="en-US" sz="7200" b="1" dirty="0">
              <a:solidFill>
                <a:schemeClr val="tx2"/>
              </a:solidFill>
              <a:latin typeface="Montserrat" charset="0"/>
              <a:ea typeface="Montserrat" charset="0"/>
              <a:cs typeface="Montserrat" charset="0"/>
              <a:sym typeface="Bebas Neue" charset="0"/>
            </a:endParaRPr>
          </a:p>
        </p:txBody>
      </p:sp>
      <p:cxnSp>
        <p:nvCxnSpPr>
          <p:cNvPr id="24" name="Straight Connector 23"/>
          <p:cNvCxnSpPr/>
          <p:nvPr/>
        </p:nvCxnSpPr>
        <p:spPr>
          <a:xfrm flipV="1">
            <a:off x="2032571" y="2328871"/>
            <a:ext cx="741120" cy="424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5" name="Subtitle 2"/>
          <p:cNvSpPr txBox="1">
            <a:spLocks/>
          </p:cNvSpPr>
          <p:nvPr/>
        </p:nvSpPr>
        <p:spPr>
          <a:xfrm>
            <a:off x="1711325" y="2540145"/>
            <a:ext cx="20955000"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640"/>
              </a:lnSpc>
            </a:pPr>
            <a:r>
              <a:rPr lang="en-US" sz="2600" dirty="0" smtClean="0">
                <a:solidFill>
                  <a:schemeClr val="tx1"/>
                </a:solidFill>
                <a:latin typeface="Lato Light" charset="0"/>
                <a:ea typeface="Lato Light" charset="0"/>
                <a:cs typeface="Lato Light" charset="0"/>
              </a:rPr>
              <a:t>Frequently, your initial font choice is taken out of your hands; companies often specify a typeface, or even a set of fonts, as part of their brand </a:t>
            </a:r>
            <a:r>
              <a:rPr lang="en-US" sz="2800" dirty="0" smtClean="0">
                <a:solidFill>
                  <a:schemeClr val="tx1"/>
                </a:solidFill>
                <a:latin typeface="Lato Light" charset="0"/>
                <a:ea typeface="Lato Light" charset="0"/>
                <a:cs typeface="Lato Light" charset="0"/>
              </a:rPr>
              <a:t>guidelines </a:t>
            </a:r>
            <a:r>
              <a:rPr lang="en-US" sz="2800" dirty="0">
                <a:solidFill>
                  <a:schemeClr val="tx1"/>
                </a:solidFill>
                <a:latin typeface="Lato Light" charset="0"/>
                <a:ea typeface="Lato Light" charset="0"/>
                <a:cs typeface="Lato Light" charset="0"/>
              </a:rPr>
              <a:t>you’ll find a job has specific requirements, such as limited room that might require </a:t>
            </a:r>
            <a:r>
              <a:rPr lang="en-US" sz="2800" dirty="0" smtClean="0">
                <a:solidFill>
                  <a:schemeClr val="tx1"/>
                </a:solidFill>
                <a:latin typeface="Lato Light" charset="0"/>
                <a:ea typeface="Lato Light" charset="0"/>
                <a:cs typeface="Lato Light" charset="0"/>
              </a:rPr>
              <a:t>a</a:t>
            </a:r>
            <a:endParaRPr lang="en-US" sz="2600" dirty="0">
              <a:solidFill>
                <a:schemeClr val="tx1"/>
              </a:solidFill>
              <a:latin typeface="Lato Light" charset="0"/>
              <a:ea typeface="Lato Light" charset="0"/>
              <a:cs typeface="Lato Light" charset="0"/>
            </a:endParaRPr>
          </a:p>
        </p:txBody>
      </p:sp>
      <p:sp>
        <p:nvSpPr>
          <p:cNvPr id="3" name="Picture Placeholder 2"/>
          <p:cNvSpPr>
            <a:spLocks noGrp="1"/>
          </p:cNvSpPr>
          <p:nvPr>
            <p:ph type="pic" sz="quarter" idx="22"/>
          </p:nvPr>
        </p:nvSpPr>
        <p:spPr/>
      </p:sp>
      <p:sp>
        <p:nvSpPr>
          <p:cNvPr id="4" name="Picture Placeholder 3"/>
          <p:cNvSpPr>
            <a:spLocks noGrp="1"/>
          </p:cNvSpPr>
          <p:nvPr>
            <p:ph type="pic" sz="quarter" idx="21"/>
          </p:nvPr>
        </p:nvSpPr>
        <p:spPr/>
      </p:sp>
      <p:sp>
        <p:nvSpPr>
          <p:cNvPr id="5" name="Picture Placeholder 4"/>
          <p:cNvSpPr>
            <a:spLocks noGrp="1"/>
          </p:cNvSpPr>
          <p:nvPr>
            <p:ph type="pic" sz="quarter" idx="20"/>
          </p:nvPr>
        </p:nvSpPr>
        <p:spPr/>
      </p:sp>
    </p:spTree>
    <p:extLst>
      <p:ext uri="{BB962C8B-B14F-4D97-AF65-F5344CB8AC3E}">
        <p14:creationId xmlns:p14="http://schemas.microsoft.com/office/powerpoint/2010/main" val="1984210012"/>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Subtitle 2"/>
          <p:cNvSpPr txBox="1">
            <a:spLocks/>
          </p:cNvSpPr>
          <p:nvPr/>
        </p:nvSpPr>
        <p:spPr>
          <a:xfrm>
            <a:off x="9562127" y="10070364"/>
            <a:ext cx="5295926" cy="2066273"/>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i="1" dirty="0" smtClean="0">
                <a:solidFill>
                  <a:schemeClr val="tx2">
                    <a:lumMod val="50000"/>
                    <a:lumOff val="50000"/>
                  </a:schemeClr>
                </a:solidFill>
                <a:latin typeface="Lato Light" charset="0"/>
                <a:ea typeface="Lato Light" charset="0"/>
                <a:cs typeface="Lato Light" charset="0"/>
              </a:rPr>
              <a:t>“Frequently</a:t>
            </a:r>
            <a:r>
              <a:rPr lang="en-US" sz="2500" i="1" dirty="0">
                <a:solidFill>
                  <a:schemeClr val="tx2">
                    <a:lumMod val="50000"/>
                    <a:lumOff val="50000"/>
                  </a:schemeClr>
                </a:solidFill>
                <a:latin typeface="Lato Light" charset="0"/>
                <a:ea typeface="Lato Light" charset="0"/>
                <a:cs typeface="Lato Light" charset="0"/>
              </a:rPr>
              <a:t>, your initial font choice is taken out of your hands; companies often specify a typeface, or even a set of fonts, as part of their </a:t>
            </a:r>
            <a:r>
              <a:rPr lang="en-US" sz="2500" i="1" dirty="0" smtClean="0">
                <a:solidFill>
                  <a:schemeClr val="tx2">
                    <a:lumMod val="50000"/>
                    <a:lumOff val="50000"/>
                  </a:schemeClr>
                </a:solidFill>
                <a:latin typeface="Lato Light" charset="0"/>
                <a:ea typeface="Lato Light" charset="0"/>
                <a:cs typeface="Lato Light" charset="0"/>
              </a:rPr>
              <a:t>brand”</a:t>
            </a:r>
            <a:endParaRPr lang="en-US" sz="2500" i="1" dirty="0">
              <a:solidFill>
                <a:schemeClr val="tx2">
                  <a:lumMod val="50000"/>
                  <a:lumOff val="50000"/>
                </a:schemeClr>
              </a:solidFill>
              <a:latin typeface="Lato Light" charset="0"/>
              <a:ea typeface="Lato Light" charset="0"/>
              <a:cs typeface="Lato Light" charset="0"/>
            </a:endParaRPr>
          </a:p>
        </p:txBody>
      </p:sp>
      <p:sp>
        <p:nvSpPr>
          <p:cNvPr id="25" name="TextBox 24"/>
          <p:cNvSpPr txBox="1"/>
          <p:nvPr/>
        </p:nvSpPr>
        <p:spPr>
          <a:xfrm>
            <a:off x="10958999" y="9386750"/>
            <a:ext cx="2461957" cy="461665"/>
          </a:xfrm>
          <a:prstGeom prst="rect">
            <a:avLst/>
          </a:prstGeom>
          <a:noFill/>
        </p:spPr>
        <p:txBody>
          <a:bodyPr wrap="none" rtlCol="0" anchor="ctr" anchorCtr="0">
            <a:spAutoFit/>
          </a:bodyPr>
          <a:lstStyle/>
          <a:p>
            <a:pPr algn="ctr"/>
            <a:r>
              <a:rPr lang="en-US" sz="2400" dirty="0" err="1" smtClean="0">
                <a:solidFill>
                  <a:schemeClr val="tx2"/>
                </a:solidFill>
                <a:latin typeface="Lato Light" charset="0"/>
                <a:ea typeface="Lato Light" charset="0"/>
                <a:cs typeface="Lato Light" charset="0"/>
              </a:rPr>
              <a:t>Youtube</a:t>
            </a:r>
            <a:r>
              <a:rPr lang="en-US" sz="2400" dirty="0" smtClean="0">
                <a:solidFill>
                  <a:schemeClr val="tx2"/>
                </a:solidFill>
                <a:latin typeface="Lato Light" charset="0"/>
                <a:ea typeface="Lato Light" charset="0"/>
                <a:cs typeface="Lato Light" charset="0"/>
              </a:rPr>
              <a:t> Director</a:t>
            </a:r>
            <a:endParaRPr lang="en-US" sz="2400" dirty="0">
              <a:solidFill>
                <a:schemeClr val="tx2"/>
              </a:solidFill>
              <a:latin typeface="Lato Light" charset="0"/>
              <a:ea typeface="Lato Light" charset="0"/>
              <a:cs typeface="Lato Light" charset="0"/>
            </a:endParaRPr>
          </a:p>
        </p:txBody>
      </p:sp>
      <p:sp>
        <p:nvSpPr>
          <p:cNvPr id="34" name="TextBox 33"/>
          <p:cNvSpPr txBox="1"/>
          <p:nvPr/>
        </p:nvSpPr>
        <p:spPr>
          <a:xfrm>
            <a:off x="10526088" y="8766099"/>
            <a:ext cx="3329758" cy="646331"/>
          </a:xfrm>
          <a:prstGeom prst="rect">
            <a:avLst/>
          </a:prstGeom>
          <a:noFill/>
        </p:spPr>
        <p:txBody>
          <a:bodyPr wrap="none" rtlCol="0" anchor="ctr" anchorCtr="0">
            <a:spAutoFit/>
          </a:bodyPr>
          <a:lstStyle/>
          <a:p>
            <a:pPr algn="ctr"/>
            <a:r>
              <a:rPr lang="en-US" b="1" dirty="0" smtClean="0">
                <a:solidFill>
                  <a:schemeClr val="tx2"/>
                </a:solidFill>
                <a:latin typeface="Montserrat Semi Bold" charset="0"/>
                <a:ea typeface="Montserrat Semi Bold" charset="0"/>
                <a:cs typeface="Montserrat Semi Bold" charset="0"/>
              </a:rPr>
              <a:t>MARK WHITE</a:t>
            </a:r>
            <a:endParaRPr lang="en-US" b="1" dirty="0">
              <a:solidFill>
                <a:schemeClr val="tx2"/>
              </a:solidFill>
              <a:latin typeface="Montserrat Semi Bold" charset="0"/>
              <a:ea typeface="Montserrat Semi Bold" charset="0"/>
              <a:cs typeface="Montserrat Semi Bold" charset="0"/>
            </a:endParaRPr>
          </a:p>
        </p:txBody>
      </p:sp>
      <p:sp>
        <p:nvSpPr>
          <p:cNvPr id="35" name="Subtitle 2"/>
          <p:cNvSpPr txBox="1">
            <a:spLocks/>
          </p:cNvSpPr>
          <p:nvPr/>
        </p:nvSpPr>
        <p:spPr>
          <a:xfrm>
            <a:off x="16737392" y="10070364"/>
            <a:ext cx="5295926" cy="2066273"/>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i="1" dirty="0" smtClean="0">
                <a:solidFill>
                  <a:schemeClr val="tx2">
                    <a:lumMod val="50000"/>
                    <a:lumOff val="50000"/>
                  </a:schemeClr>
                </a:solidFill>
                <a:latin typeface="Lato Light" charset="0"/>
                <a:ea typeface="Lato Light" charset="0"/>
                <a:cs typeface="Lato Light" charset="0"/>
              </a:rPr>
              <a:t>“Frequently</a:t>
            </a:r>
            <a:r>
              <a:rPr lang="en-US" sz="2500" i="1" dirty="0">
                <a:solidFill>
                  <a:schemeClr val="tx2">
                    <a:lumMod val="50000"/>
                    <a:lumOff val="50000"/>
                  </a:schemeClr>
                </a:solidFill>
                <a:latin typeface="Lato Light" charset="0"/>
                <a:ea typeface="Lato Light" charset="0"/>
                <a:cs typeface="Lato Light" charset="0"/>
              </a:rPr>
              <a:t>, your initial font choice is taken out of your hands; companies often specify a typeface, or even a set of fonts, as part of their </a:t>
            </a:r>
            <a:r>
              <a:rPr lang="en-US" sz="2500" i="1" dirty="0" smtClean="0">
                <a:solidFill>
                  <a:schemeClr val="tx2">
                    <a:lumMod val="50000"/>
                    <a:lumOff val="50000"/>
                  </a:schemeClr>
                </a:solidFill>
                <a:latin typeface="Lato Light" charset="0"/>
                <a:ea typeface="Lato Light" charset="0"/>
                <a:cs typeface="Lato Light" charset="0"/>
              </a:rPr>
              <a:t>brand”</a:t>
            </a:r>
            <a:endParaRPr lang="en-US" sz="2500" i="1" dirty="0">
              <a:solidFill>
                <a:schemeClr val="tx2">
                  <a:lumMod val="50000"/>
                  <a:lumOff val="50000"/>
                </a:schemeClr>
              </a:solidFill>
              <a:latin typeface="Lato Light" charset="0"/>
              <a:ea typeface="Lato Light" charset="0"/>
              <a:cs typeface="Lato Light" charset="0"/>
            </a:endParaRPr>
          </a:p>
        </p:txBody>
      </p:sp>
      <p:sp>
        <p:nvSpPr>
          <p:cNvPr id="36" name="TextBox 35"/>
          <p:cNvSpPr txBox="1"/>
          <p:nvPr/>
        </p:nvSpPr>
        <p:spPr>
          <a:xfrm>
            <a:off x="18344770" y="9386750"/>
            <a:ext cx="2040944" cy="461665"/>
          </a:xfrm>
          <a:prstGeom prst="rect">
            <a:avLst/>
          </a:prstGeom>
          <a:noFill/>
        </p:spPr>
        <p:txBody>
          <a:bodyPr wrap="none" rtlCol="0" anchor="ctr" anchorCtr="0">
            <a:spAutoFit/>
          </a:bodyPr>
          <a:lstStyle/>
          <a:p>
            <a:pPr algn="ctr"/>
            <a:r>
              <a:rPr lang="en-US" sz="2400" dirty="0" smtClean="0">
                <a:solidFill>
                  <a:schemeClr val="tx2"/>
                </a:solidFill>
                <a:latin typeface="Lato Light" charset="0"/>
                <a:ea typeface="Lato Light" charset="0"/>
                <a:cs typeface="Lato Light" charset="0"/>
              </a:rPr>
              <a:t>Google Senior</a:t>
            </a:r>
            <a:endParaRPr lang="en-US" sz="2400" dirty="0">
              <a:solidFill>
                <a:schemeClr val="tx2"/>
              </a:solidFill>
              <a:latin typeface="Lato Light" charset="0"/>
              <a:ea typeface="Lato Light" charset="0"/>
              <a:cs typeface="Lato Light" charset="0"/>
            </a:endParaRPr>
          </a:p>
        </p:txBody>
      </p:sp>
      <p:sp>
        <p:nvSpPr>
          <p:cNvPr id="37" name="TextBox 36"/>
          <p:cNvSpPr txBox="1"/>
          <p:nvPr/>
        </p:nvSpPr>
        <p:spPr>
          <a:xfrm>
            <a:off x="17701353" y="8766099"/>
            <a:ext cx="3329758" cy="646331"/>
          </a:xfrm>
          <a:prstGeom prst="rect">
            <a:avLst/>
          </a:prstGeom>
          <a:noFill/>
        </p:spPr>
        <p:txBody>
          <a:bodyPr wrap="none" rtlCol="0" anchor="ctr" anchorCtr="0">
            <a:spAutoFit/>
          </a:bodyPr>
          <a:lstStyle/>
          <a:p>
            <a:pPr algn="ctr"/>
            <a:r>
              <a:rPr lang="en-US" b="1" dirty="0" smtClean="0">
                <a:solidFill>
                  <a:schemeClr val="tx2"/>
                </a:solidFill>
                <a:latin typeface="Montserrat Semi Bold" charset="0"/>
                <a:ea typeface="Montserrat Semi Bold" charset="0"/>
                <a:cs typeface="Montserrat Semi Bold" charset="0"/>
              </a:rPr>
              <a:t>MARK WHITE</a:t>
            </a:r>
            <a:endParaRPr lang="en-US" b="1" dirty="0">
              <a:solidFill>
                <a:schemeClr val="tx2"/>
              </a:solidFill>
              <a:latin typeface="Montserrat Semi Bold" charset="0"/>
              <a:ea typeface="Montserrat Semi Bold" charset="0"/>
              <a:cs typeface="Montserrat Semi Bold" charset="0"/>
            </a:endParaRPr>
          </a:p>
        </p:txBody>
      </p:sp>
      <p:sp>
        <p:nvSpPr>
          <p:cNvPr id="38" name="Subtitle 2"/>
          <p:cNvSpPr txBox="1">
            <a:spLocks/>
          </p:cNvSpPr>
          <p:nvPr/>
        </p:nvSpPr>
        <p:spPr>
          <a:xfrm>
            <a:off x="2447235" y="10070364"/>
            <a:ext cx="5295926" cy="2066273"/>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i="1" dirty="0" smtClean="0">
                <a:solidFill>
                  <a:schemeClr val="tx2">
                    <a:lumMod val="50000"/>
                    <a:lumOff val="50000"/>
                  </a:schemeClr>
                </a:solidFill>
                <a:latin typeface="Lato Light" charset="0"/>
                <a:ea typeface="Lato Light" charset="0"/>
                <a:cs typeface="Lato Light" charset="0"/>
              </a:rPr>
              <a:t>“Frequently</a:t>
            </a:r>
            <a:r>
              <a:rPr lang="en-US" sz="2500" i="1" dirty="0">
                <a:solidFill>
                  <a:schemeClr val="tx2">
                    <a:lumMod val="50000"/>
                    <a:lumOff val="50000"/>
                  </a:schemeClr>
                </a:solidFill>
                <a:latin typeface="Lato Light" charset="0"/>
                <a:ea typeface="Lato Light" charset="0"/>
                <a:cs typeface="Lato Light" charset="0"/>
              </a:rPr>
              <a:t>, your initial font choice is taken out of your hands; companies often specify a typeface, or even a set of fonts, as part of their </a:t>
            </a:r>
            <a:r>
              <a:rPr lang="en-US" sz="2500" i="1" dirty="0" smtClean="0">
                <a:solidFill>
                  <a:schemeClr val="tx2">
                    <a:lumMod val="50000"/>
                    <a:lumOff val="50000"/>
                  </a:schemeClr>
                </a:solidFill>
                <a:latin typeface="Lato Light" charset="0"/>
                <a:ea typeface="Lato Light" charset="0"/>
                <a:cs typeface="Lato Light" charset="0"/>
              </a:rPr>
              <a:t>brand”</a:t>
            </a:r>
            <a:endParaRPr lang="en-US" sz="2500" i="1" dirty="0">
              <a:solidFill>
                <a:schemeClr val="tx2">
                  <a:lumMod val="50000"/>
                  <a:lumOff val="50000"/>
                </a:schemeClr>
              </a:solidFill>
              <a:latin typeface="Lato Light" charset="0"/>
              <a:ea typeface="Lato Light" charset="0"/>
              <a:cs typeface="Lato Light" charset="0"/>
            </a:endParaRPr>
          </a:p>
        </p:txBody>
      </p:sp>
      <p:sp>
        <p:nvSpPr>
          <p:cNvPr id="39" name="TextBox 38"/>
          <p:cNvSpPr txBox="1"/>
          <p:nvPr/>
        </p:nvSpPr>
        <p:spPr>
          <a:xfrm>
            <a:off x="3845487" y="9386750"/>
            <a:ext cx="2459199" cy="461665"/>
          </a:xfrm>
          <a:prstGeom prst="rect">
            <a:avLst/>
          </a:prstGeom>
          <a:noFill/>
        </p:spPr>
        <p:txBody>
          <a:bodyPr wrap="none" rtlCol="0" anchor="ctr" anchorCtr="0">
            <a:spAutoFit/>
          </a:bodyPr>
          <a:lstStyle/>
          <a:p>
            <a:pPr algn="ctr"/>
            <a:r>
              <a:rPr lang="en-US" sz="2400" dirty="0" smtClean="0">
                <a:solidFill>
                  <a:schemeClr val="tx2"/>
                </a:solidFill>
                <a:latin typeface="Lato Light" charset="0"/>
                <a:ea typeface="Lato Light" charset="0"/>
                <a:cs typeface="Lato Light" charset="0"/>
              </a:rPr>
              <a:t>Market Company</a:t>
            </a:r>
            <a:endParaRPr lang="en-US" sz="2400" dirty="0">
              <a:solidFill>
                <a:schemeClr val="tx2"/>
              </a:solidFill>
              <a:latin typeface="Lato Light" charset="0"/>
              <a:ea typeface="Lato Light" charset="0"/>
              <a:cs typeface="Lato Light" charset="0"/>
            </a:endParaRPr>
          </a:p>
        </p:txBody>
      </p:sp>
      <p:sp>
        <p:nvSpPr>
          <p:cNvPr id="40" name="TextBox 39"/>
          <p:cNvSpPr txBox="1"/>
          <p:nvPr/>
        </p:nvSpPr>
        <p:spPr>
          <a:xfrm>
            <a:off x="3411196" y="8766099"/>
            <a:ext cx="3329758" cy="646331"/>
          </a:xfrm>
          <a:prstGeom prst="rect">
            <a:avLst/>
          </a:prstGeom>
          <a:noFill/>
        </p:spPr>
        <p:txBody>
          <a:bodyPr wrap="none" rtlCol="0" anchor="ctr" anchorCtr="0">
            <a:spAutoFit/>
          </a:bodyPr>
          <a:lstStyle/>
          <a:p>
            <a:pPr algn="ctr"/>
            <a:r>
              <a:rPr lang="en-US" b="1" dirty="0" smtClean="0">
                <a:solidFill>
                  <a:schemeClr val="tx2"/>
                </a:solidFill>
                <a:latin typeface="Montserrat Semi Bold" charset="0"/>
                <a:ea typeface="Montserrat Semi Bold" charset="0"/>
                <a:cs typeface="Montserrat Semi Bold" charset="0"/>
              </a:rPr>
              <a:t>MARK WHITE</a:t>
            </a:r>
            <a:endParaRPr lang="en-US" b="1" dirty="0">
              <a:solidFill>
                <a:schemeClr val="tx2"/>
              </a:solidFill>
              <a:latin typeface="Montserrat Semi Bold" charset="0"/>
              <a:ea typeface="Montserrat Semi Bold" charset="0"/>
              <a:cs typeface="Montserrat Semi Bold" charset="0"/>
            </a:endParaRPr>
          </a:p>
        </p:txBody>
      </p:sp>
      <p:sp>
        <p:nvSpPr>
          <p:cNvPr id="16" name="Rectangle 15"/>
          <p:cNvSpPr>
            <a:spLocks/>
          </p:cNvSpPr>
          <p:nvPr/>
        </p:nvSpPr>
        <p:spPr bwMode="auto">
          <a:xfrm>
            <a:off x="1965942" y="884637"/>
            <a:ext cx="6060955" cy="11079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7200" b="1" dirty="0" smtClean="0">
                <a:solidFill>
                  <a:schemeClr val="tx2"/>
                </a:solidFill>
                <a:latin typeface="Montserrat" charset="0"/>
                <a:ea typeface="Montserrat" charset="0"/>
                <a:cs typeface="Montserrat" charset="0"/>
                <a:sym typeface="Bebas Neue" charset="0"/>
              </a:rPr>
              <a:t>Testimonials</a:t>
            </a:r>
            <a:endParaRPr lang="en-US" sz="7200" b="1" dirty="0">
              <a:solidFill>
                <a:schemeClr val="tx2"/>
              </a:solidFill>
              <a:latin typeface="Montserrat" charset="0"/>
              <a:ea typeface="Montserrat" charset="0"/>
              <a:cs typeface="Montserrat" charset="0"/>
              <a:sym typeface="Bebas Neue" charset="0"/>
            </a:endParaRPr>
          </a:p>
        </p:txBody>
      </p:sp>
      <p:cxnSp>
        <p:nvCxnSpPr>
          <p:cNvPr id="17" name="Straight Connector 16"/>
          <p:cNvCxnSpPr/>
          <p:nvPr/>
        </p:nvCxnSpPr>
        <p:spPr>
          <a:xfrm flipV="1">
            <a:off x="2032571" y="2328871"/>
            <a:ext cx="741120" cy="424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26"/>
          </p:nvPr>
        </p:nvSpPr>
        <p:spPr/>
      </p:sp>
      <p:sp>
        <p:nvSpPr>
          <p:cNvPr id="3" name="Picture Placeholder 2"/>
          <p:cNvSpPr>
            <a:spLocks noGrp="1"/>
          </p:cNvSpPr>
          <p:nvPr>
            <p:ph type="pic" sz="quarter" idx="24"/>
          </p:nvPr>
        </p:nvSpPr>
        <p:spPr/>
      </p:sp>
      <p:sp>
        <p:nvSpPr>
          <p:cNvPr id="4" name="Picture Placeholder 3"/>
          <p:cNvSpPr>
            <a:spLocks noGrp="1"/>
          </p:cNvSpPr>
          <p:nvPr>
            <p:ph type="pic" sz="quarter" idx="25"/>
          </p:nvPr>
        </p:nvSpPr>
        <p:spPr/>
      </p:sp>
    </p:spTree>
    <p:extLst>
      <p:ext uri="{BB962C8B-B14F-4D97-AF65-F5344CB8AC3E}">
        <p14:creationId xmlns:p14="http://schemas.microsoft.com/office/powerpoint/2010/main" val="2001100545"/>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3"/>
          </p:nvPr>
        </p:nvSpPr>
        <p:spPr/>
      </p:sp>
      <p:sp>
        <p:nvSpPr>
          <p:cNvPr id="55" name="Rectangle 54"/>
          <p:cNvSpPr/>
          <p:nvPr/>
        </p:nvSpPr>
        <p:spPr>
          <a:xfrm>
            <a:off x="0" y="0"/>
            <a:ext cx="24377650" cy="13716000"/>
          </a:xfrm>
          <a:prstGeom prst="rect">
            <a:avLst/>
          </a:prstGeom>
          <a:solidFill>
            <a:schemeClr val="accent1">
              <a:alpha val="6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TextBox 108"/>
          <p:cNvSpPr txBox="1"/>
          <p:nvPr/>
        </p:nvSpPr>
        <p:spPr>
          <a:xfrm>
            <a:off x="7931590" y="6283101"/>
            <a:ext cx="2893741" cy="584775"/>
          </a:xfrm>
          <a:prstGeom prst="rect">
            <a:avLst/>
          </a:prstGeom>
          <a:noFill/>
        </p:spPr>
        <p:txBody>
          <a:bodyPr wrap="none" rtlCol="0" anchor="ctr" anchorCtr="0">
            <a:spAutoFit/>
          </a:bodyPr>
          <a:lstStyle/>
          <a:p>
            <a:pPr algn="ctr"/>
            <a:r>
              <a:rPr lang="en-US" sz="3200" b="1" dirty="0" smtClean="0">
                <a:solidFill>
                  <a:schemeClr val="bg1"/>
                </a:solidFill>
                <a:latin typeface="Montserrat Semi Bold" charset="0"/>
                <a:ea typeface="Montserrat Semi Bold" charset="0"/>
                <a:cs typeface="Montserrat Semi Bold" charset="0"/>
              </a:rPr>
              <a:t>Clean Design</a:t>
            </a:r>
            <a:endParaRPr lang="en-US" sz="3200" b="1" dirty="0">
              <a:solidFill>
                <a:schemeClr val="bg1"/>
              </a:solidFill>
              <a:latin typeface="Montserrat Semi Bold" charset="0"/>
              <a:ea typeface="Montserrat Semi Bold" charset="0"/>
              <a:cs typeface="Montserrat Semi Bold" charset="0"/>
            </a:endParaRPr>
          </a:p>
        </p:txBody>
      </p:sp>
      <p:sp>
        <p:nvSpPr>
          <p:cNvPr id="110" name="Subtitle 2"/>
          <p:cNvSpPr txBox="1">
            <a:spLocks/>
          </p:cNvSpPr>
          <p:nvPr/>
        </p:nvSpPr>
        <p:spPr>
          <a:xfrm>
            <a:off x="7201525" y="7399751"/>
            <a:ext cx="4016599" cy="160460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smtClean="0">
                <a:solidFill>
                  <a:schemeClr val="bg1"/>
                </a:solidFill>
                <a:latin typeface="Lato Light" charset="0"/>
                <a:ea typeface="Lato Light" charset="0"/>
                <a:cs typeface="Lato Light" charset="0"/>
              </a:rPr>
              <a:t>We’ve packed all the features you could want into one awesome</a:t>
            </a:r>
            <a:endParaRPr lang="en-US" sz="2500" dirty="0">
              <a:solidFill>
                <a:schemeClr val="bg1"/>
              </a:solidFill>
              <a:latin typeface="Lato Light" charset="0"/>
              <a:ea typeface="Lato Light" charset="0"/>
              <a:cs typeface="Lato Light" charset="0"/>
            </a:endParaRPr>
          </a:p>
        </p:txBody>
      </p:sp>
      <p:cxnSp>
        <p:nvCxnSpPr>
          <p:cNvPr id="111" name="Straight Connector 110"/>
          <p:cNvCxnSpPr/>
          <p:nvPr/>
        </p:nvCxnSpPr>
        <p:spPr>
          <a:xfrm flipV="1">
            <a:off x="8505418" y="7208490"/>
            <a:ext cx="1482240" cy="202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15" name="Rectangle 114"/>
          <p:cNvSpPr/>
          <p:nvPr/>
        </p:nvSpPr>
        <p:spPr>
          <a:xfrm>
            <a:off x="8505417" y="4164092"/>
            <a:ext cx="1587133" cy="1587133"/>
          </a:xfrm>
          <a:prstGeom prst="rect">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Rectangle 116"/>
          <p:cNvSpPr/>
          <p:nvPr/>
        </p:nvSpPr>
        <p:spPr>
          <a:xfrm>
            <a:off x="7964866" y="9680341"/>
            <a:ext cx="2690406" cy="563494"/>
          </a:xfrm>
          <a:prstGeom prst="rect">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4" name="TextBox 123"/>
          <p:cNvSpPr txBox="1"/>
          <p:nvPr/>
        </p:nvSpPr>
        <p:spPr>
          <a:xfrm>
            <a:off x="8652957" y="9765710"/>
            <a:ext cx="1225015" cy="369332"/>
          </a:xfrm>
          <a:prstGeom prst="rect">
            <a:avLst/>
          </a:prstGeom>
          <a:noFill/>
        </p:spPr>
        <p:txBody>
          <a:bodyPr wrap="none" rtlCol="0" anchor="ctr" anchorCtr="0">
            <a:spAutoFit/>
          </a:bodyPr>
          <a:lstStyle/>
          <a:p>
            <a:pPr algn="ctr"/>
            <a:r>
              <a:rPr lang="en-US" sz="1800" b="1" dirty="0" smtClean="0">
                <a:solidFill>
                  <a:schemeClr val="bg1"/>
                </a:solidFill>
                <a:latin typeface="Montserrat Semi Bold" charset="0"/>
                <a:ea typeface="Montserrat Semi Bold" charset="0"/>
                <a:cs typeface="Montserrat Semi Bold" charset="0"/>
              </a:rPr>
              <a:t>Service 2</a:t>
            </a:r>
            <a:endParaRPr lang="en-US" sz="1800" b="1" dirty="0">
              <a:solidFill>
                <a:schemeClr val="bg1"/>
              </a:solidFill>
              <a:latin typeface="Montserrat Semi Bold" charset="0"/>
              <a:ea typeface="Montserrat Semi Bold" charset="0"/>
              <a:cs typeface="Montserrat Semi Bold" charset="0"/>
            </a:endParaRPr>
          </a:p>
        </p:txBody>
      </p:sp>
      <p:sp>
        <p:nvSpPr>
          <p:cNvPr id="125" name="TextBox 124"/>
          <p:cNvSpPr txBox="1"/>
          <p:nvPr/>
        </p:nvSpPr>
        <p:spPr>
          <a:xfrm>
            <a:off x="13630002" y="6283101"/>
            <a:ext cx="2893741" cy="584775"/>
          </a:xfrm>
          <a:prstGeom prst="rect">
            <a:avLst/>
          </a:prstGeom>
          <a:noFill/>
        </p:spPr>
        <p:txBody>
          <a:bodyPr wrap="none" rtlCol="0" anchor="ctr" anchorCtr="0">
            <a:spAutoFit/>
          </a:bodyPr>
          <a:lstStyle/>
          <a:p>
            <a:pPr algn="ctr"/>
            <a:r>
              <a:rPr lang="en-US" sz="3200" b="1" smtClean="0">
                <a:solidFill>
                  <a:schemeClr val="bg1"/>
                </a:solidFill>
                <a:latin typeface="Montserrat Semi Bold" charset="0"/>
                <a:ea typeface="Montserrat Semi Bold" charset="0"/>
                <a:cs typeface="Montserrat Semi Bold" charset="0"/>
              </a:rPr>
              <a:t>Clean Design</a:t>
            </a:r>
            <a:endParaRPr lang="en-US" sz="3200" b="1" dirty="0">
              <a:solidFill>
                <a:schemeClr val="bg1"/>
              </a:solidFill>
              <a:latin typeface="Montserrat Semi Bold" charset="0"/>
              <a:ea typeface="Montserrat Semi Bold" charset="0"/>
              <a:cs typeface="Montserrat Semi Bold" charset="0"/>
            </a:endParaRPr>
          </a:p>
        </p:txBody>
      </p:sp>
      <p:sp>
        <p:nvSpPr>
          <p:cNvPr id="129" name="Subtitle 2"/>
          <p:cNvSpPr txBox="1">
            <a:spLocks/>
          </p:cNvSpPr>
          <p:nvPr/>
        </p:nvSpPr>
        <p:spPr>
          <a:xfrm>
            <a:off x="12899937" y="7399751"/>
            <a:ext cx="4016599" cy="160460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smtClean="0">
                <a:solidFill>
                  <a:schemeClr val="bg1"/>
                </a:solidFill>
                <a:latin typeface="Lato Light" charset="0"/>
                <a:ea typeface="Lato Light" charset="0"/>
                <a:cs typeface="Lato Light" charset="0"/>
              </a:rPr>
              <a:t>We’ve packed all the features you could want into one awesome</a:t>
            </a:r>
            <a:endParaRPr lang="en-US" sz="2500" dirty="0">
              <a:solidFill>
                <a:schemeClr val="bg1"/>
              </a:solidFill>
              <a:latin typeface="Lato Light" charset="0"/>
              <a:ea typeface="Lato Light" charset="0"/>
              <a:cs typeface="Lato Light" charset="0"/>
            </a:endParaRPr>
          </a:p>
        </p:txBody>
      </p:sp>
      <p:cxnSp>
        <p:nvCxnSpPr>
          <p:cNvPr id="133" name="Straight Connector 132"/>
          <p:cNvCxnSpPr/>
          <p:nvPr/>
        </p:nvCxnSpPr>
        <p:spPr>
          <a:xfrm flipV="1">
            <a:off x="14203830" y="7208490"/>
            <a:ext cx="1482240" cy="202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34" name="Rectangle 133"/>
          <p:cNvSpPr/>
          <p:nvPr/>
        </p:nvSpPr>
        <p:spPr>
          <a:xfrm>
            <a:off x="14203829" y="4164092"/>
            <a:ext cx="1587133" cy="1587133"/>
          </a:xfrm>
          <a:prstGeom prst="rect">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7" name="Rectangle 136"/>
          <p:cNvSpPr/>
          <p:nvPr/>
        </p:nvSpPr>
        <p:spPr>
          <a:xfrm>
            <a:off x="13663278" y="9680341"/>
            <a:ext cx="2690406" cy="563494"/>
          </a:xfrm>
          <a:prstGeom prst="rect">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8" name="TextBox 137"/>
          <p:cNvSpPr txBox="1"/>
          <p:nvPr/>
        </p:nvSpPr>
        <p:spPr>
          <a:xfrm>
            <a:off x="14356979" y="9765710"/>
            <a:ext cx="1213795" cy="369332"/>
          </a:xfrm>
          <a:prstGeom prst="rect">
            <a:avLst/>
          </a:prstGeom>
          <a:noFill/>
        </p:spPr>
        <p:txBody>
          <a:bodyPr wrap="none" rtlCol="0" anchor="ctr" anchorCtr="0">
            <a:spAutoFit/>
          </a:bodyPr>
          <a:lstStyle/>
          <a:p>
            <a:pPr algn="ctr"/>
            <a:r>
              <a:rPr lang="en-US" sz="1800" b="1" dirty="0" smtClean="0">
                <a:solidFill>
                  <a:schemeClr val="bg1"/>
                </a:solidFill>
                <a:latin typeface="Montserrat Semi Bold" charset="0"/>
                <a:ea typeface="Montserrat Semi Bold" charset="0"/>
                <a:cs typeface="Montserrat Semi Bold" charset="0"/>
              </a:rPr>
              <a:t>Service 3</a:t>
            </a:r>
            <a:endParaRPr lang="en-US" sz="1800" b="1" dirty="0">
              <a:solidFill>
                <a:schemeClr val="bg1"/>
              </a:solidFill>
              <a:latin typeface="Montserrat Semi Bold" charset="0"/>
              <a:ea typeface="Montserrat Semi Bold" charset="0"/>
              <a:cs typeface="Montserrat Semi Bold" charset="0"/>
            </a:endParaRPr>
          </a:p>
        </p:txBody>
      </p:sp>
      <p:sp>
        <p:nvSpPr>
          <p:cNvPr id="169" name="TextBox 168"/>
          <p:cNvSpPr txBox="1"/>
          <p:nvPr/>
        </p:nvSpPr>
        <p:spPr>
          <a:xfrm>
            <a:off x="19354776" y="6283101"/>
            <a:ext cx="2893741" cy="584775"/>
          </a:xfrm>
          <a:prstGeom prst="rect">
            <a:avLst/>
          </a:prstGeom>
          <a:noFill/>
        </p:spPr>
        <p:txBody>
          <a:bodyPr wrap="none" rtlCol="0" anchor="ctr" anchorCtr="0">
            <a:spAutoFit/>
          </a:bodyPr>
          <a:lstStyle/>
          <a:p>
            <a:pPr algn="ctr"/>
            <a:r>
              <a:rPr lang="en-US" sz="3200" b="1" smtClean="0">
                <a:solidFill>
                  <a:schemeClr val="bg1"/>
                </a:solidFill>
                <a:latin typeface="Montserrat Semi Bold" charset="0"/>
                <a:ea typeface="Montserrat Semi Bold" charset="0"/>
                <a:cs typeface="Montserrat Semi Bold" charset="0"/>
              </a:rPr>
              <a:t>Clean Design</a:t>
            </a:r>
            <a:endParaRPr lang="en-US" sz="3200" b="1" dirty="0">
              <a:solidFill>
                <a:schemeClr val="bg1"/>
              </a:solidFill>
              <a:latin typeface="Montserrat Semi Bold" charset="0"/>
              <a:ea typeface="Montserrat Semi Bold" charset="0"/>
              <a:cs typeface="Montserrat Semi Bold" charset="0"/>
            </a:endParaRPr>
          </a:p>
        </p:txBody>
      </p:sp>
      <p:sp>
        <p:nvSpPr>
          <p:cNvPr id="170" name="Subtitle 2"/>
          <p:cNvSpPr txBox="1">
            <a:spLocks/>
          </p:cNvSpPr>
          <p:nvPr/>
        </p:nvSpPr>
        <p:spPr>
          <a:xfrm>
            <a:off x="18624711" y="7399751"/>
            <a:ext cx="4016599" cy="160460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smtClean="0">
                <a:solidFill>
                  <a:schemeClr val="bg1"/>
                </a:solidFill>
                <a:latin typeface="Lato Light" charset="0"/>
                <a:ea typeface="Lato Light" charset="0"/>
                <a:cs typeface="Lato Light" charset="0"/>
              </a:rPr>
              <a:t>We’ve packed all the features you could want into one awesome</a:t>
            </a:r>
            <a:endParaRPr lang="en-US" sz="2500" dirty="0">
              <a:solidFill>
                <a:schemeClr val="bg1"/>
              </a:solidFill>
              <a:latin typeface="Lato Light" charset="0"/>
              <a:ea typeface="Lato Light" charset="0"/>
              <a:cs typeface="Lato Light" charset="0"/>
            </a:endParaRPr>
          </a:p>
        </p:txBody>
      </p:sp>
      <p:cxnSp>
        <p:nvCxnSpPr>
          <p:cNvPr id="171" name="Straight Connector 170"/>
          <p:cNvCxnSpPr/>
          <p:nvPr/>
        </p:nvCxnSpPr>
        <p:spPr>
          <a:xfrm flipV="1">
            <a:off x="19928604" y="7208490"/>
            <a:ext cx="1482240" cy="202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72" name="Rectangle 171"/>
          <p:cNvSpPr/>
          <p:nvPr/>
        </p:nvSpPr>
        <p:spPr>
          <a:xfrm>
            <a:off x="19928603" y="4164092"/>
            <a:ext cx="1587133" cy="1587133"/>
          </a:xfrm>
          <a:prstGeom prst="rect">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4" name="Rectangle 173"/>
          <p:cNvSpPr/>
          <p:nvPr/>
        </p:nvSpPr>
        <p:spPr>
          <a:xfrm>
            <a:off x="19388052" y="9680341"/>
            <a:ext cx="2690406" cy="563494"/>
          </a:xfrm>
          <a:prstGeom prst="rect">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5" name="TextBox 174"/>
          <p:cNvSpPr txBox="1"/>
          <p:nvPr/>
        </p:nvSpPr>
        <p:spPr>
          <a:xfrm>
            <a:off x="20072937" y="9765710"/>
            <a:ext cx="1231427" cy="369332"/>
          </a:xfrm>
          <a:prstGeom prst="rect">
            <a:avLst/>
          </a:prstGeom>
          <a:noFill/>
        </p:spPr>
        <p:txBody>
          <a:bodyPr wrap="none" rtlCol="0" anchor="ctr" anchorCtr="0">
            <a:spAutoFit/>
          </a:bodyPr>
          <a:lstStyle/>
          <a:p>
            <a:pPr algn="ctr"/>
            <a:r>
              <a:rPr lang="en-US" sz="1800" b="1" dirty="0" smtClean="0">
                <a:solidFill>
                  <a:schemeClr val="bg1"/>
                </a:solidFill>
                <a:latin typeface="Montserrat Semi Bold" charset="0"/>
                <a:ea typeface="Montserrat Semi Bold" charset="0"/>
                <a:cs typeface="Montserrat Semi Bold" charset="0"/>
              </a:rPr>
              <a:t>Service 4</a:t>
            </a:r>
            <a:endParaRPr lang="en-US" sz="1800" b="1" dirty="0">
              <a:solidFill>
                <a:schemeClr val="bg1"/>
              </a:solidFill>
              <a:latin typeface="Montserrat Semi Bold" charset="0"/>
              <a:ea typeface="Montserrat Semi Bold" charset="0"/>
              <a:cs typeface="Montserrat Semi Bold" charset="0"/>
            </a:endParaRPr>
          </a:p>
        </p:txBody>
      </p:sp>
      <p:sp>
        <p:nvSpPr>
          <p:cNvPr id="176" name="TextBox 175"/>
          <p:cNvSpPr txBox="1"/>
          <p:nvPr/>
        </p:nvSpPr>
        <p:spPr>
          <a:xfrm>
            <a:off x="2199864" y="6283101"/>
            <a:ext cx="2893741" cy="584775"/>
          </a:xfrm>
          <a:prstGeom prst="rect">
            <a:avLst/>
          </a:prstGeom>
          <a:noFill/>
        </p:spPr>
        <p:txBody>
          <a:bodyPr wrap="none" rtlCol="0" anchor="ctr" anchorCtr="0">
            <a:spAutoFit/>
          </a:bodyPr>
          <a:lstStyle/>
          <a:p>
            <a:pPr algn="ctr"/>
            <a:r>
              <a:rPr lang="en-US" sz="3200" b="1" smtClean="0">
                <a:solidFill>
                  <a:schemeClr val="bg1"/>
                </a:solidFill>
                <a:latin typeface="Montserrat Semi Bold" charset="0"/>
                <a:ea typeface="Montserrat Semi Bold" charset="0"/>
                <a:cs typeface="Montserrat Semi Bold" charset="0"/>
              </a:rPr>
              <a:t>Clean Design</a:t>
            </a:r>
            <a:endParaRPr lang="en-US" sz="3200" b="1" dirty="0">
              <a:solidFill>
                <a:schemeClr val="bg1"/>
              </a:solidFill>
              <a:latin typeface="Montserrat Semi Bold" charset="0"/>
              <a:ea typeface="Montserrat Semi Bold" charset="0"/>
              <a:cs typeface="Montserrat Semi Bold" charset="0"/>
            </a:endParaRPr>
          </a:p>
        </p:txBody>
      </p:sp>
      <p:sp>
        <p:nvSpPr>
          <p:cNvPr id="177" name="Subtitle 2"/>
          <p:cNvSpPr txBox="1">
            <a:spLocks/>
          </p:cNvSpPr>
          <p:nvPr/>
        </p:nvSpPr>
        <p:spPr>
          <a:xfrm>
            <a:off x="1469799" y="7399751"/>
            <a:ext cx="4016599" cy="160460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a:solidFill>
                  <a:schemeClr val="bg1"/>
                </a:solidFill>
                <a:latin typeface="Lato Light" charset="0"/>
                <a:ea typeface="Lato Light" charset="0"/>
                <a:cs typeface="Lato Light" charset="0"/>
              </a:rPr>
              <a:t>We’ve packed all the features you could want into one </a:t>
            </a:r>
            <a:r>
              <a:rPr lang="en-US" sz="2500" dirty="0" smtClean="0">
                <a:solidFill>
                  <a:schemeClr val="bg1"/>
                </a:solidFill>
                <a:latin typeface="Lato Light" charset="0"/>
                <a:ea typeface="Lato Light" charset="0"/>
                <a:cs typeface="Lato Light" charset="0"/>
              </a:rPr>
              <a:t>awesome and </a:t>
            </a:r>
            <a:r>
              <a:rPr lang="en-US" sz="2500" dirty="0" err="1" smtClean="0">
                <a:solidFill>
                  <a:schemeClr val="bg1"/>
                </a:solidFill>
                <a:latin typeface="Lato Light" charset="0"/>
                <a:ea typeface="Lato Light" charset="0"/>
                <a:cs typeface="Lato Light" charset="0"/>
              </a:rPr>
              <a:t>stu</a:t>
            </a:r>
            <a:endParaRPr lang="en-US" sz="2500" dirty="0">
              <a:solidFill>
                <a:schemeClr val="bg1"/>
              </a:solidFill>
              <a:latin typeface="Lato Light" charset="0"/>
              <a:ea typeface="Lato Light" charset="0"/>
              <a:cs typeface="Lato Light" charset="0"/>
            </a:endParaRPr>
          </a:p>
        </p:txBody>
      </p:sp>
      <p:cxnSp>
        <p:nvCxnSpPr>
          <p:cNvPr id="178" name="Straight Connector 177"/>
          <p:cNvCxnSpPr/>
          <p:nvPr/>
        </p:nvCxnSpPr>
        <p:spPr>
          <a:xfrm flipV="1">
            <a:off x="2773692" y="7208490"/>
            <a:ext cx="1482240" cy="2026"/>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179" name="Rectangle 178"/>
          <p:cNvSpPr/>
          <p:nvPr/>
        </p:nvSpPr>
        <p:spPr>
          <a:xfrm>
            <a:off x="2773691" y="4164092"/>
            <a:ext cx="1587133" cy="1587133"/>
          </a:xfrm>
          <a:prstGeom prst="rect">
            <a:avLst/>
          </a:prstGeom>
          <a:no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Rectangle 180"/>
          <p:cNvSpPr/>
          <p:nvPr/>
        </p:nvSpPr>
        <p:spPr>
          <a:xfrm>
            <a:off x="2233140" y="9680341"/>
            <a:ext cx="2690406" cy="563494"/>
          </a:xfrm>
          <a:prstGeom prst="rect">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2" name="TextBox 181"/>
          <p:cNvSpPr txBox="1"/>
          <p:nvPr/>
        </p:nvSpPr>
        <p:spPr>
          <a:xfrm>
            <a:off x="2943673" y="9765710"/>
            <a:ext cx="1180131" cy="369332"/>
          </a:xfrm>
          <a:prstGeom prst="rect">
            <a:avLst/>
          </a:prstGeom>
          <a:noFill/>
        </p:spPr>
        <p:txBody>
          <a:bodyPr wrap="none" rtlCol="0" anchor="ctr" anchorCtr="0">
            <a:spAutoFit/>
          </a:bodyPr>
          <a:lstStyle/>
          <a:p>
            <a:pPr algn="ctr"/>
            <a:r>
              <a:rPr lang="en-US" sz="1800" b="1" dirty="0" smtClean="0">
                <a:solidFill>
                  <a:schemeClr val="bg1"/>
                </a:solidFill>
                <a:latin typeface="Montserrat Semi Bold" charset="0"/>
                <a:ea typeface="Montserrat Semi Bold" charset="0"/>
                <a:cs typeface="Montserrat Semi Bold" charset="0"/>
              </a:rPr>
              <a:t>Service 1</a:t>
            </a:r>
            <a:endParaRPr lang="en-US" sz="1800" b="1" dirty="0">
              <a:solidFill>
                <a:schemeClr val="bg1"/>
              </a:solidFill>
              <a:latin typeface="Montserrat Semi Bold" charset="0"/>
              <a:ea typeface="Montserrat Semi Bold" charset="0"/>
              <a:cs typeface="Montserrat Semi Bold" charset="0"/>
            </a:endParaRPr>
          </a:p>
        </p:txBody>
      </p:sp>
      <p:grpSp>
        <p:nvGrpSpPr>
          <p:cNvPr id="185" name="Group 184"/>
          <p:cNvGrpSpPr/>
          <p:nvPr/>
        </p:nvGrpSpPr>
        <p:grpSpPr>
          <a:xfrm>
            <a:off x="3127810" y="4694976"/>
            <a:ext cx="891418" cy="534008"/>
            <a:chOff x="1775548" y="1990598"/>
            <a:chExt cx="621122" cy="372086"/>
          </a:xfrm>
        </p:grpSpPr>
        <p:sp>
          <p:nvSpPr>
            <p:cNvPr id="186" name="Freeform 226"/>
            <p:cNvSpPr>
              <a:spLocks noChangeArrowheads="1"/>
            </p:cNvSpPr>
            <p:nvPr/>
          </p:nvSpPr>
          <p:spPr bwMode="auto">
            <a:xfrm>
              <a:off x="1775548" y="1990598"/>
              <a:ext cx="621122" cy="372086"/>
            </a:xfrm>
            <a:custGeom>
              <a:avLst/>
              <a:gdLst>
                <a:gd name="T0" fmla="*/ 933 w 934"/>
                <a:gd name="T1" fmla="*/ 559 h 560"/>
                <a:gd name="T2" fmla="*/ 0 w 934"/>
                <a:gd name="T3" fmla="*/ 559 h 560"/>
                <a:gd name="T4" fmla="*/ 0 w 934"/>
                <a:gd name="T5" fmla="*/ 0 h 560"/>
                <a:gd name="T6" fmla="*/ 933 w 934"/>
                <a:gd name="T7" fmla="*/ 0 h 560"/>
                <a:gd name="T8" fmla="*/ 933 w 934"/>
                <a:gd name="T9" fmla="*/ 559 h 560"/>
              </a:gdLst>
              <a:ahLst/>
              <a:cxnLst>
                <a:cxn ang="0">
                  <a:pos x="T0" y="T1"/>
                </a:cxn>
                <a:cxn ang="0">
                  <a:pos x="T2" y="T3"/>
                </a:cxn>
                <a:cxn ang="0">
                  <a:pos x="T4" y="T5"/>
                </a:cxn>
                <a:cxn ang="0">
                  <a:pos x="T6" y="T7"/>
                </a:cxn>
                <a:cxn ang="0">
                  <a:pos x="T8" y="T9"/>
                </a:cxn>
              </a:cxnLst>
              <a:rect l="0" t="0" r="r" b="b"/>
              <a:pathLst>
                <a:path w="934" h="560">
                  <a:moveTo>
                    <a:pt x="933" y="559"/>
                  </a:moveTo>
                  <a:lnTo>
                    <a:pt x="0" y="559"/>
                  </a:lnTo>
                  <a:lnTo>
                    <a:pt x="0" y="0"/>
                  </a:lnTo>
                  <a:lnTo>
                    <a:pt x="933" y="0"/>
                  </a:lnTo>
                  <a:lnTo>
                    <a:pt x="933" y="559"/>
                  </a:lnTo>
                </a:path>
              </a:pathLst>
            </a:custGeom>
            <a:noFill/>
            <a:ln w="34290" cap="flat">
              <a:solidFill>
                <a:schemeClr val="bg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187" name="Freeform 227"/>
            <p:cNvSpPr>
              <a:spLocks noChangeArrowheads="1"/>
            </p:cNvSpPr>
            <p:nvPr/>
          </p:nvSpPr>
          <p:spPr bwMode="auto">
            <a:xfrm>
              <a:off x="1775548" y="1990598"/>
              <a:ext cx="621122" cy="199228"/>
            </a:xfrm>
            <a:custGeom>
              <a:avLst/>
              <a:gdLst>
                <a:gd name="T0" fmla="*/ 0 w 934"/>
                <a:gd name="T1" fmla="*/ 0 h 299"/>
                <a:gd name="T2" fmla="*/ 463 w 934"/>
                <a:gd name="T3" fmla="*/ 298 h 299"/>
                <a:gd name="T4" fmla="*/ 933 w 934"/>
                <a:gd name="T5" fmla="*/ 0 h 299"/>
              </a:gdLst>
              <a:ahLst/>
              <a:cxnLst>
                <a:cxn ang="0">
                  <a:pos x="T0" y="T1"/>
                </a:cxn>
                <a:cxn ang="0">
                  <a:pos x="T2" y="T3"/>
                </a:cxn>
                <a:cxn ang="0">
                  <a:pos x="T4" y="T5"/>
                </a:cxn>
              </a:cxnLst>
              <a:rect l="0" t="0" r="r" b="b"/>
              <a:pathLst>
                <a:path w="934" h="299">
                  <a:moveTo>
                    <a:pt x="0" y="0"/>
                  </a:moveTo>
                  <a:lnTo>
                    <a:pt x="463" y="298"/>
                  </a:lnTo>
                  <a:lnTo>
                    <a:pt x="933" y="0"/>
                  </a:lnTo>
                </a:path>
              </a:pathLst>
            </a:custGeom>
            <a:noFill/>
            <a:ln w="34290" cap="flat">
              <a:solidFill>
                <a:schemeClr val="bg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grpSp>
      <p:grpSp>
        <p:nvGrpSpPr>
          <p:cNvPr id="188" name="Group 187"/>
          <p:cNvGrpSpPr/>
          <p:nvPr/>
        </p:nvGrpSpPr>
        <p:grpSpPr>
          <a:xfrm>
            <a:off x="8860867" y="4680986"/>
            <a:ext cx="891420" cy="605492"/>
            <a:chOff x="4330350" y="12186372"/>
            <a:chExt cx="621122" cy="421894"/>
          </a:xfrm>
        </p:grpSpPr>
        <p:sp>
          <p:nvSpPr>
            <p:cNvPr id="189" name="Freeform 631"/>
            <p:cNvSpPr>
              <a:spLocks noChangeArrowheads="1"/>
            </p:cNvSpPr>
            <p:nvPr/>
          </p:nvSpPr>
          <p:spPr bwMode="auto">
            <a:xfrm>
              <a:off x="4330350" y="12186372"/>
              <a:ext cx="621122" cy="421894"/>
            </a:xfrm>
            <a:custGeom>
              <a:avLst/>
              <a:gdLst>
                <a:gd name="T0" fmla="*/ 934 w 935"/>
                <a:gd name="T1" fmla="*/ 0 h 635"/>
                <a:gd name="T2" fmla="*/ 0 w 935"/>
                <a:gd name="T3" fmla="*/ 0 h 635"/>
                <a:gd name="T4" fmla="*/ 0 w 935"/>
                <a:gd name="T5" fmla="*/ 634 h 635"/>
                <a:gd name="T6" fmla="*/ 934 w 935"/>
                <a:gd name="T7" fmla="*/ 634 h 635"/>
                <a:gd name="T8" fmla="*/ 934 w 935"/>
                <a:gd name="T9" fmla="*/ 0 h 635"/>
              </a:gdLst>
              <a:ahLst/>
              <a:cxnLst>
                <a:cxn ang="0">
                  <a:pos x="T0" y="T1"/>
                </a:cxn>
                <a:cxn ang="0">
                  <a:pos x="T2" y="T3"/>
                </a:cxn>
                <a:cxn ang="0">
                  <a:pos x="T4" y="T5"/>
                </a:cxn>
                <a:cxn ang="0">
                  <a:pos x="T6" y="T7"/>
                </a:cxn>
                <a:cxn ang="0">
                  <a:pos x="T8" y="T9"/>
                </a:cxn>
              </a:cxnLst>
              <a:rect l="0" t="0" r="r" b="b"/>
              <a:pathLst>
                <a:path w="935" h="635">
                  <a:moveTo>
                    <a:pt x="934" y="0"/>
                  </a:moveTo>
                  <a:lnTo>
                    <a:pt x="0" y="0"/>
                  </a:lnTo>
                  <a:lnTo>
                    <a:pt x="0" y="634"/>
                  </a:lnTo>
                  <a:lnTo>
                    <a:pt x="934" y="634"/>
                  </a:lnTo>
                  <a:lnTo>
                    <a:pt x="934" y="0"/>
                  </a:lnTo>
                </a:path>
              </a:pathLst>
            </a:custGeom>
            <a:noFill/>
            <a:ln w="34290" cap="flat">
              <a:solidFill>
                <a:schemeClr val="bg1"/>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190" name="Freeform 632"/>
            <p:cNvSpPr>
              <a:spLocks noChangeArrowheads="1"/>
            </p:cNvSpPr>
            <p:nvPr/>
          </p:nvSpPr>
          <p:spPr bwMode="auto">
            <a:xfrm>
              <a:off x="4330350" y="12347511"/>
              <a:ext cx="621122" cy="222666"/>
            </a:xfrm>
            <a:custGeom>
              <a:avLst/>
              <a:gdLst>
                <a:gd name="T0" fmla="*/ 0 w 935"/>
                <a:gd name="T1" fmla="*/ 306 h 337"/>
                <a:gd name="T2" fmla="*/ 344 w 935"/>
                <a:gd name="T3" fmla="*/ 0 h 337"/>
                <a:gd name="T4" fmla="*/ 523 w 935"/>
                <a:gd name="T5" fmla="*/ 179 h 337"/>
                <a:gd name="T6" fmla="*/ 613 w 935"/>
                <a:gd name="T7" fmla="*/ 59 h 337"/>
                <a:gd name="T8" fmla="*/ 934 w 935"/>
                <a:gd name="T9" fmla="*/ 336 h 337"/>
              </a:gdLst>
              <a:ahLst/>
              <a:cxnLst>
                <a:cxn ang="0">
                  <a:pos x="T0" y="T1"/>
                </a:cxn>
                <a:cxn ang="0">
                  <a:pos x="T2" y="T3"/>
                </a:cxn>
                <a:cxn ang="0">
                  <a:pos x="T4" y="T5"/>
                </a:cxn>
                <a:cxn ang="0">
                  <a:pos x="T6" y="T7"/>
                </a:cxn>
                <a:cxn ang="0">
                  <a:pos x="T8" y="T9"/>
                </a:cxn>
              </a:cxnLst>
              <a:rect l="0" t="0" r="r" b="b"/>
              <a:pathLst>
                <a:path w="935" h="337">
                  <a:moveTo>
                    <a:pt x="0" y="306"/>
                  </a:moveTo>
                  <a:lnTo>
                    <a:pt x="344" y="0"/>
                  </a:lnTo>
                  <a:lnTo>
                    <a:pt x="523" y="179"/>
                  </a:lnTo>
                  <a:lnTo>
                    <a:pt x="613" y="59"/>
                  </a:lnTo>
                  <a:lnTo>
                    <a:pt x="934" y="336"/>
                  </a:lnTo>
                </a:path>
              </a:pathLst>
            </a:custGeom>
            <a:noFill/>
            <a:ln w="34290" cap="flat">
              <a:solidFill>
                <a:schemeClr val="bg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191" name="Freeform 633"/>
            <p:cNvSpPr>
              <a:spLocks noChangeArrowheads="1"/>
            </p:cNvSpPr>
            <p:nvPr/>
          </p:nvSpPr>
          <p:spPr bwMode="auto">
            <a:xfrm>
              <a:off x="4775684" y="12247900"/>
              <a:ext cx="105473" cy="99613"/>
            </a:xfrm>
            <a:custGeom>
              <a:avLst/>
              <a:gdLst>
                <a:gd name="T0" fmla="*/ 157 w 158"/>
                <a:gd name="T1" fmla="*/ 75 h 151"/>
                <a:gd name="T2" fmla="*/ 157 w 158"/>
                <a:gd name="T3" fmla="*/ 75 h 151"/>
                <a:gd name="T4" fmla="*/ 75 w 158"/>
                <a:gd name="T5" fmla="*/ 150 h 151"/>
                <a:gd name="T6" fmla="*/ 0 w 158"/>
                <a:gd name="T7" fmla="*/ 75 h 151"/>
                <a:gd name="T8" fmla="*/ 75 w 158"/>
                <a:gd name="T9" fmla="*/ 0 h 151"/>
                <a:gd name="T10" fmla="*/ 157 w 158"/>
                <a:gd name="T11" fmla="*/ 75 h 151"/>
              </a:gdLst>
              <a:ahLst/>
              <a:cxnLst>
                <a:cxn ang="0">
                  <a:pos x="T0" y="T1"/>
                </a:cxn>
                <a:cxn ang="0">
                  <a:pos x="T2" y="T3"/>
                </a:cxn>
                <a:cxn ang="0">
                  <a:pos x="T4" y="T5"/>
                </a:cxn>
                <a:cxn ang="0">
                  <a:pos x="T6" y="T7"/>
                </a:cxn>
                <a:cxn ang="0">
                  <a:pos x="T8" y="T9"/>
                </a:cxn>
                <a:cxn ang="0">
                  <a:pos x="T10" y="T11"/>
                </a:cxn>
              </a:cxnLst>
              <a:rect l="0" t="0" r="r" b="b"/>
              <a:pathLst>
                <a:path w="158" h="151">
                  <a:moveTo>
                    <a:pt x="157" y="75"/>
                  </a:moveTo>
                  <a:lnTo>
                    <a:pt x="157" y="75"/>
                  </a:lnTo>
                  <a:cubicBezTo>
                    <a:pt x="157" y="120"/>
                    <a:pt x="120" y="150"/>
                    <a:pt x="75" y="150"/>
                  </a:cubicBezTo>
                  <a:cubicBezTo>
                    <a:pt x="38" y="150"/>
                    <a:pt x="0" y="120"/>
                    <a:pt x="0" y="75"/>
                  </a:cubicBezTo>
                  <a:cubicBezTo>
                    <a:pt x="0" y="38"/>
                    <a:pt x="38" y="0"/>
                    <a:pt x="75" y="0"/>
                  </a:cubicBezTo>
                  <a:cubicBezTo>
                    <a:pt x="120" y="0"/>
                    <a:pt x="157" y="38"/>
                    <a:pt x="157" y="75"/>
                  </a:cubicBezTo>
                </a:path>
              </a:pathLst>
            </a:custGeom>
            <a:noFill/>
            <a:ln w="34290" cap="flat">
              <a:solidFill>
                <a:schemeClr val="bg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grpSp>
      <p:grpSp>
        <p:nvGrpSpPr>
          <p:cNvPr id="192" name="Group 191"/>
          <p:cNvGrpSpPr/>
          <p:nvPr/>
        </p:nvGrpSpPr>
        <p:grpSpPr>
          <a:xfrm>
            <a:off x="14522921" y="4563060"/>
            <a:ext cx="891420" cy="765274"/>
            <a:chOff x="14458311" y="9576762"/>
            <a:chExt cx="621123" cy="533227"/>
          </a:xfrm>
        </p:grpSpPr>
        <p:sp>
          <p:nvSpPr>
            <p:cNvPr id="193" name="Freeform 144"/>
            <p:cNvSpPr>
              <a:spLocks noChangeArrowheads="1"/>
            </p:cNvSpPr>
            <p:nvPr/>
          </p:nvSpPr>
          <p:spPr bwMode="auto">
            <a:xfrm>
              <a:off x="14458311" y="9793568"/>
              <a:ext cx="125984" cy="205088"/>
            </a:xfrm>
            <a:custGeom>
              <a:avLst/>
              <a:gdLst>
                <a:gd name="T0" fmla="*/ 157 w 188"/>
                <a:gd name="T1" fmla="*/ 306 h 307"/>
                <a:gd name="T2" fmla="*/ 157 w 188"/>
                <a:gd name="T3" fmla="*/ 306 h 307"/>
                <a:gd name="T4" fmla="*/ 0 w 188"/>
                <a:gd name="T5" fmla="*/ 150 h 307"/>
                <a:gd name="T6" fmla="*/ 157 w 188"/>
                <a:gd name="T7" fmla="*/ 0 h 307"/>
                <a:gd name="T8" fmla="*/ 187 w 188"/>
                <a:gd name="T9" fmla="*/ 0 h 307"/>
                <a:gd name="T10" fmla="*/ 187 w 188"/>
                <a:gd name="T11" fmla="*/ 306 h 307"/>
                <a:gd name="T12" fmla="*/ 157 w 188"/>
                <a:gd name="T13" fmla="*/ 306 h 307"/>
              </a:gdLst>
              <a:ahLst/>
              <a:cxnLst>
                <a:cxn ang="0">
                  <a:pos x="T0" y="T1"/>
                </a:cxn>
                <a:cxn ang="0">
                  <a:pos x="T2" y="T3"/>
                </a:cxn>
                <a:cxn ang="0">
                  <a:pos x="T4" y="T5"/>
                </a:cxn>
                <a:cxn ang="0">
                  <a:pos x="T6" y="T7"/>
                </a:cxn>
                <a:cxn ang="0">
                  <a:pos x="T8" y="T9"/>
                </a:cxn>
                <a:cxn ang="0">
                  <a:pos x="T10" y="T11"/>
                </a:cxn>
                <a:cxn ang="0">
                  <a:pos x="T12" y="T13"/>
                </a:cxn>
              </a:cxnLst>
              <a:rect l="0" t="0" r="r" b="b"/>
              <a:pathLst>
                <a:path w="188" h="307">
                  <a:moveTo>
                    <a:pt x="157" y="306"/>
                  </a:moveTo>
                  <a:lnTo>
                    <a:pt x="157" y="306"/>
                  </a:lnTo>
                  <a:cubicBezTo>
                    <a:pt x="68" y="306"/>
                    <a:pt x="0" y="239"/>
                    <a:pt x="0" y="150"/>
                  </a:cubicBezTo>
                  <a:cubicBezTo>
                    <a:pt x="0" y="67"/>
                    <a:pt x="68" y="0"/>
                    <a:pt x="157" y="0"/>
                  </a:cubicBezTo>
                  <a:cubicBezTo>
                    <a:pt x="187" y="0"/>
                    <a:pt x="187" y="0"/>
                    <a:pt x="187" y="0"/>
                  </a:cubicBezTo>
                  <a:cubicBezTo>
                    <a:pt x="187" y="306"/>
                    <a:pt x="187" y="306"/>
                    <a:pt x="187" y="306"/>
                  </a:cubicBezTo>
                  <a:lnTo>
                    <a:pt x="157" y="306"/>
                  </a:lnTo>
                </a:path>
              </a:pathLst>
            </a:custGeom>
            <a:noFill/>
            <a:ln w="34290" cap="flat">
              <a:solidFill>
                <a:schemeClr val="bg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194" name="Freeform 145"/>
            <p:cNvSpPr>
              <a:spLocks noChangeArrowheads="1"/>
            </p:cNvSpPr>
            <p:nvPr/>
          </p:nvSpPr>
          <p:spPr bwMode="auto">
            <a:xfrm>
              <a:off x="14959312" y="9793568"/>
              <a:ext cx="120122" cy="205088"/>
            </a:xfrm>
            <a:custGeom>
              <a:avLst/>
              <a:gdLst>
                <a:gd name="T0" fmla="*/ 29 w 180"/>
                <a:gd name="T1" fmla="*/ 0 h 307"/>
                <a:gd name="T2" fmla="*/ 29 w 180"/>
                <a:gd name="T3" fmla="*/ 0 h 307"/>
                <a:gd name="T4" fmla="*/ 179 w 180"/>
                <a:gd name="T5" fmla="*/ 150 h 307"/>
                <a:gd name="T6" fmla="*/ 29 w 180"/>
                <a:gd name="T7" fmla="*/ 306 h 307"/>
                <a:gd name="T8" fmla="*/ 0 w 180"/>
                <a:gd name="T9" fmla="*/ 306 h 307"/>
                <a:gd name="T10" fmla="*/ 0 w 180"/>
                <a:gd name="T11" fmla="*/ 0 h 307"/>
                <a:gd name="T12" fmla="*/ 29 w 180"/>
                <a:gd name="T13" fmla="*/ 0 h 307"/>
              </a:gdLst>
              <a:ahLst/>
              <a:cxnLst>
                <a:cxn ang="0">
                  <a:pos x="T0" y="T1"/>
                </a:cxn>
                <a:cxn ang="0">
                  <a:pos x="T2" y="T3"/>
                </a:cxn>
                <a:cxn ang="0">
                  <a:pos x="T4" y="T5"/>
                </a:cxn>
                <a:cxn ang="0">
                  <a:pos x="T6" y="T7"/>
                </a:cxn>
                <a:cxn ang="0">
                  <a:pos x="T8" y="T9"/>
                </a:cxn>
                <a:cxn ang="0">
                  <a:pos x="T10" y="T11"/>
                </a:cxn>
                <a:cxn ang="0">
                  <a:pos x="T12" y="T13"/>
                </a:cxn>
              </a:cxnLst>
              <a:rect l="0" t="0" r="r" b="b"/>
              <a:pathLst>
                <a:path w="180" h="307">
                  <a:moveTo>
                    <a:pt x="29" y="0"/>
                  </a:moveTo>
                  <a:lnTo>
                    <a:pt x="29" y="0"/>
                  </a:lnTo>
                  <a:cubicBezTo>
                    <a:pt x="111" y="0"/>
                    <a:pt x="179" y="67"/>
                    <a:pt x="179" y="150"/>
                  </a:cubicBezTo>
                  <a:cubicBezTo>
                    <a:pt x="179" y="239"/>
                    <a:pt x="111" y="306"/>
                    <a:pt x="29" y="306"/>
                  </a:cubicBezTo>
                  <a:cubicBezTo>
                    <a:pt x="0" y="306"/>
                    <a:pt x="0" y="306"/>
                    <a:pt x="0" y="306"/>
                  </a:cubicBezTo>
                  <a:cubicBezTo>
                    <a:pt x="0" y="0"/>
                    <a:pt x="0" y="0"/>
                    <a:pt x="0" y="0"/>
                  </a:cubicBezTo>
                  <a:lnTo>
                    <a:pt x="29" y="0"/>
                  </a:lnTo>
                </a:path>
              </a:pathLst>
            </a:custGeom>
            <a:noFill/>
            <a:ln w="34290" cap="flat">
              <a:solidFill>
                <a:schemeClr val="bg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195" name="Freeform 146"/>
            <p:cNvSpPr>
              <a:spLocks noChangeArrowheads="1"/>
            </p:cNvSpPr>
            <p:nvPr/>
          </p:nvSpPr>
          <p:spPr bwMode="auto">
            <a:xfrm>
              <a:off x="14584295" y="9576762"/>
              <a:ext cx="377947" cy="249035"/>
            </a:xfrm>
            <a:custGeom>
              <a:avLst/>
              <a:gdLst>
                <a:gd name="T0" fmla="*/ 0 w 569"/>
                <a:gd name="T1" fmla="*/ 373 h 374"/>
                <a:gd name="T2" fmla="*/ 0 w 569"/>
                <a:gd name="T3" fmla="*/ 373 h 374"/>
                <a:gd name="T4" fmla="*/ 0 w 569"/>
                <a:gd name="T5" fmla="*/ 239 h 374"/>
                <a:gd name="T6" fmla="*/ 284 w 569"/>
                <a:gd name="T7" fmla="*/ 0 h 374"/>
                <a:gd name="T8" fmla="*/ 568 w 569"/>
                <a:gd name="T9" fmla="*/ 239 h 374"/>
                <a:gd name="T10" fmla="*/ 568 w 569"/>
                <a:gd name="T11" fmla="*/ 328 h 374"/>
              </a:gdLst>
              <a:ahLst/>
              <a:cxnLst>
                <a:cxn ang="0">
                  <a:pos x="T0" y="T1"/>
                </a:cxn>
                <a:cxn ang="0">
                  <a:pos x="T2" y="T3"/>
                </a:cxn>
                <a:cxn ang="0">
                  <a:pos x="T4" y="T5"/>
                </a:cxn>
                <a:cxn ang="0">
                  <a:pos x="T6" y="T7"/>
                </a:cxn>
                <a:cxn ang="0">
                  <a:pos x="T8" y="T9"/>
                </a:cxn>
                <a:cxn ang="0">
                  <a:pos x="T10" y="T11"/>
                </a:cxn>
              </a:cxnLst>
              <a:rect l="0" t="0" r="r" b="b"/>
              <a:pathLst>
                <a:path w="569" h="374">
                  <a:moveTo>
                    <a:pt x="0" y="373"/>
                  </a:moveTo>
                  <a:lnTo>
                    <a:pt x="0" y="373"/>
                  </a:lnTo>
                  <a:cubicBezTo>
                    <a:pt x="0" y="239"/>
                    <a:pt x="0" y="239"/>
                    <a:pt x="0" y="239"/>
                  </a:cubicBezTo>
                  <a:cubicBezTo>
                    <a:pt x="0" y="239"/>
                    <a:pt x="0" y="0"/>
                    <a:pt x="284" y="0"/>
                  </a:cubicBezTo>
                  <a:cubicBezTo>
                    <a:pt x="568" y="0"/>
                    <a:pt x="568" y="239"/>
                    <a:pt x="568" y="239"/>
                  </a:cubicBezTo>
                  <a:cubicBezTo>
                    <a:pt x="568" y="328"/>
                    <a:pt x="568" y="328"/>
                    <a:pt x="568" y="328"/>
                  </a:cubicBezTo>
                </a:path>
              </a:pathLst>
            </a:custGeom>
            <a:noFill/>
            <a:ln w="34290" cap="flat">
              <a:solidFill>
                <a:schemeClr val="bg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196" name="Freeform 147"/>
            <p:cNvSpPr>
              <a:spLocks noChangeArrowheads="1"/>
            </p:cNvSpPr>
            <p:nvPr/>
          </p:nvSpPr>
          <p:spPr bwMode="auto">
            <a:xfrm>
              <a:off x="14730786" y="9998656"/>
              <a:ext cx="228526" cy="111333"/>
            </a:xfrm>
            <a:custGeom>
              <a:avLst/>
              <a:gdLst>
                <a:gd name="T0" fmla="*/ 344 w 345"/>
                <a:gd name="T1" fmla="*/ 0 h 166"/>
                <a:gd name="T2" fmla="*/ 344 w 345"/>
                <a:gd name="T3" fmla="*/ 75 h 166"/>
                <a:gd name="T4" fmla="*/ 119 w 345"/>
                <a:gd name="T5" fmla="*/ 165 h 166"/>
                <a:gd name="T6" fmla="*/ 0 w 345"/>
                <a:gd name="T7" fmla="*/ 165 h 166"/>
                <a:gd name="T8" fmla="*/ 0 w 345"/>
                <a:gd name="T9" fmla="*/ 105 h 166"/>
                <a:gd name="T10" fmla="*/ 119 w 345"/>
                <a:gd name="T11" fmla="*/ 105 h 166"/>
                <a:gd name="T12" fmla="*/ 119 w 345"/>
                <a:gd name="T13" fmla="*/ 150 h 166"/>
              </a:gdLst>
              <a:ahLst/>
              <a:cxnLst>
                <a:cxn ang="0">
                  <a:pos x="T0" y="T1"/>
                </a:cxn>
                <a:cxn ang="0">
                  <a:pos x="T2" y="T3"/>
                </a:cxn>
                <a:cxn ang="0">
                  <a:pos x="T4" y="T5"/>
                </a:cxn>
                <a:cxn ang="0">
                  <a:pos x="T6" y="T7"/>
                </a:cxn>
                <a:cxn ang="0">
                  <a:pos x="T8" y="T9"/>
                </a:cxn>
                <a:cxn ang="0">
                  <a:pos x="T10" y="T11"/>
                </a:cxn>
                <a:cxn ang="0">
                  <a:pos x="T12" y="T13"/>
                </a:cxn>
              </a:cxnLst>
              <a:rect l="0" t="0" r="r" b="b"/>
              <a:pathLst>
                <a:path w="345" h="166">
                  <a:moveTo>
                    <a:pt x="344" y="0"/>
                  </a:moveTo>
                  <a:lnTo>
                    <a:pt x="344" y="75"/>
                  </a:lnTo>
                  <a:lnTo>
                    <a:pt x="119" y="165"/>
                  </a:lnTo>
                  <a:lnTo>
                    <a:pt x="0" y="165"/>
                  </a:lnTo>
                  <a:lnTo>
                    <a:pt x="0" y="105"/>
                  </a:lnTo>
                  <a:lnTo>
                    <a:pt x="119" y="105"/>
                  </a:lnTo>
                  <a:lnTo>
                    <a:pt x="119" y="150"/>
                  </a:lnTo>
                </a:path>
              </a:pathLst>
            </a:custGeom>
            <a:noFill/>
            <a:ln w="34290" cap="flat">
              <a:solidFill>
                <a:schemeClr val="bg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grpSp>
      <p:grpSp>
        <p:nvGrpSpPr>
          <p:cNvPr id="197" name="Group 196"/>
          <p:cNvGrpSpPr/>
          <p:nvPr/>
        </p:nvGrpSpPr>
        <p:grpSpPr>
          <a:xfrm>
            <a:off x="20314423" y="4477180"/>
            <a:ext cx="748454" cy="912442"/>
            <a:chOff x="15759151" y="8302288"/>
            <a:chExt cx="521508" cy="635771"/>
          </a:xfrm>
        </p:grpSpPr>
        <p:sp>
          <p:nvSpPr>
            <p:cNvPr id="198" name="Line 217"/>
            <p:cNvSpPr>
              <a:spLocks noChangeShapeType="1"/>
            </p:cNvSpPr>
            <p:nvPr/>
          </p:nvSpPr>
          <p:spPr bwMode="auto">
            <a:xfrm>
              <a:off x="15817747" y="8489798"/>
              <a:ext cx="2931" cy="445332"/>
            </a:xfrm>
            <a:prstGeom prst="line">
              <a:avLst/>
            </a:prstGeom>
            <a:noFill/>
            <a:ln w="34290" cap="flat">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199" name="Line 218"/>
            <p:cNvSpPr>
              <a:spLocks noChangeShapeType="1"/>
            </p:cNvSpPr>
            <p:nvPr/>
          </p:nvSpPr>
          <p:spPr bwMode="auto">
            <a:xfrm>
              <a:off x="16219134" y="8302290"/>
              <a:ext cx="2929" cy="445332"/>
            </a:xfrm>
            <a:prstGeom prst="line">
              <a:avLst/>
            </a:prstGeom>
            <a:noFill/>
            <a:ln w="34290" cap="flat">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200" name="Line 219"/>
            <p:cNvSpPr>
              <a:spLocks noChangeShapeType="1"/>
            </p:cNvSpPr>
            <p:nvPr/>
          </p:nvSpPr>
          <p:spPr bwMode="auto">
            <a:xfrm>
              <a:off x="16016975" y="8680235"/>
              <a:ext cx="2931" cy="257824"/>
            </a:xfrm>
            <a:prstGeom prst="line">
              <a:avLst/>
            </a:prstGeom>
            <a:noFill/>
            <a:ln w="34290" cap="flat">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201" name="Line 220"/>
            <p:cNvSpPr>
              <a:spLocks noChangeShapeType="1"/>
            </p:cNvSpPr>
            <p:nvPr/>
          </p:nvSpPr>
          <p:spPr bwMode="auto">
            <a:xfrm>
              <a:off x="16016975" y="8302290"/>
              <a:ext cx="2931" cy="257824"/>
            </a:xfrm>
            <a:prstGeom prst="line">
              <a:avLst/>
            </a:prstGeom>
            <a:noFill/>
            <a:ln w="34290" cap="flat">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202" name="Freeform 221"/>
            <p:cNvSpPr>
              <a:spLocks noChangeArrowheads="1"/>
            </p:cNvSpPr>
            <p:nvPr/>
          </p:nvSpPr>
          <p:spPr bwMode="auto">
            <a:xfrm>
              <a:off x="15759151" y="8372607"/>
              <a:ext cx="120124" cy="120122"/>
            </a:xfrm>
            <a:custGeom>
              <a:avLst/>
              <a:gdLst>
                <a:gd name="T0" fmla="*/ 179 w 180"/>
                <a:gd name="T1" fmla="*/ 90 h 180"/>
                <a:gd name="T2" fmla="*/ 179 w 180"/>
                <a:gd name="T3" fmla="*/ 90 h 180"/>
                <a:gd name="T4" fmla="*/ 89 w 180"/>
                <a:gd name="T5" fmla="*/ 179 h 180"/>
                <a:gd name="T6" fmla="*/ 0 w 180"/>
                <a:gd name="T7" fmla="*/ 90 h 180"/>
                <a:gd name="T8" fmla="*/ 89 w 180"/>
                <a:gd name="T9" fmla="*/ 0 h 180"/>
                <a:gd name="T10" fmla="*/ 179 w 180"/>
                <a:gd name="T11" fmla="*/ 90 h 180"/>
              </a:gdLst>
              <a:ahLst/>
              <a:cxnLst>
                <a:cxn ang="0">
                  <a:pos x="T0" y="T1"/>
                </a:cxn>
                <a:cxn ang="0">
                  <a:pos x="T2" y="T3"/>
                </a:cxn>
                <a:cxn ang="0">
                  <a:pos x="T4" y="T5"/>
                </a:cxn>
                <a:cxn ang="0">
                  <a:pos x="T6" y="T7"/>
                </a:cxn>
                <a:cxn ang="0">
                  <a:pos x="T8" y="T9"/>
                </a:cxn>
                <a:cxn ang="0">
                  <a:pos x="T10" y="T11"/>
                </a:cxn>
              </a:cxnLst>
              <a:rect l="0" t="0" r="r" b="b"/>
              <a:pathLst>
                <a:path w="180" h="180">
                  <a:moveTo>
                    <a:pt x="179" y="90"/>
                  </a:moveTo>
                  <a:lnTo>
                    <a:pt x="179" y="90"/>
                  </a:lnTo>
                  <a:cubicBezTo>
                    <a:pt x="179" y="134"/>
                    <a:pt x="142" y="179"/>
                    <a:pt x="89" y="179"/>
                  </a:cubicBezTo>
                  <a:cubicBezTo>
                    <a:pt x="37" y="179"/>
                    <a:pt x="0" y="134"/>
                    <a:pt x="0" y="90"/>
                  </a:cubicBezTo>
                  <a:cubicBezTo>
                    <a:pt x="0" y="37"/>
                    <a:pt x="37" y="0"/>
                    <a:pt x="89" y="0"/>
                  </a:cubicBezTo>
                  <a:cubicBezTo>
                    <a:pt x="142" y="0"/>
                    <a:pt x="179" y="37"/>
                    <a:pt x="179" y="90"/>
                  </a:cubicBezTo>
                </a:path>
              </a:pathLst>
            </a:custGeom>
            <a:noFill/>
            <a:ln w="34290" cap="flat">
              <a:solidFill>
                <a:schemeClr val="bg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203" name="Freeform 222"/>
            <p:cNvSpPr>
              <a:spLocks noChangeArrowheads="1"/>
            </p:cNvSpPr>
            <p:nvPr/>
          </p:nvSpPr>
          <p:spPr bwMode="auto">
            <a:xfrm>
              <a:off x="16154677" y="8747622"/>
              <a:ext cx="125982" cy="120122"/>
            </a:xfrm>
            <a:custGeom>
              <a:avLst/>
              <a:gdLst>
                <a:gd name="T0" fmla="*/ 187 w 188"/>
                <a:gd name="T1" fmla="*/ 89 h 180"/>
                <a:gd name="T2" fmla="*/ 187 w 188"/>
                <a:gd name="T3" fmla="*/ 89 h 180"/>
                <a:gd name="T4" fmla="*/ 97 w 188"/>
                <a:gd name="T5" fmla="*/ 179 h 180"/>
                <a:gd name="T6" fmla="*/ 0 w 188"/>
                <a:gd name="T7" fmla="*/ 89 h 180"/>
                <a:gd name="T8" fmla="*/ 97 w 188"/>
                <a:gd name="T9" fmla="*/ 0 h 180"/>
                <a:gd name="T10" fmla="*/ 187 w 188"/>
                <a:gd name="T11" fmla="*/ 89 h 180"/>
              </a:gdLst>
              <a:ahLst/>
              <a:cxnLst>
                <a:cxn ang="0">
                  <a:pos x="T0" y="T1"/>
                </a:cxn>
                <a:cxn ang="0">
                  <a:pos x="T2" y="T3"/>
                </a:cxn>
                <a:cxn ang="0">
                  <a:pos x="T4" y="T5"/>
                </a:cxn>
                <a:cxn ang="0">
                  <a:pos x="T6" y="T7"/>
                </a:cxn>
                <a:cxn ang="0">
                  <a:pos x="T8" y="T9"/>
                </a:cxn>
                <a:cxn ang="0">
                  <a:pos x="T10" y="T11"/>
                </a:cxn>
              </a:cxnLst>
              <a:rect l="0" t="0" r="r" b="b"/>
              <a:pathLst>
                <a:path w="188" h="180">
                  <a:moveTo>
                    <a:pt x="187" y="89"/>
                  </a:moveTo>
                  <a:lnTo>
                    <a:pt x="187" y="89"/>
                  </a:lnTo>
                  <a:cubicBezTo>
                    <a:pt x="187" y="141"/>
                    <a:pt x="142" y="179"/>
                    <a:pt x="97" y="179"/>
                  </a:cubicBezTo>
                  <a:cubicBezTo>
                    <a:pt x="45" y="179"/>
                    <a:pt x="0" y="141"/>
                    <a:pt x="0" y="89"/>
                  </a:cubicBezTo>
                  <a:cubicBezTo>
                    <a:pt x="0" y="37"/>
                    <a:pt x="45" y="0"/>
                    <a:pt x="97" y="0"/>
                  </a:cubicBezTo>
                  <a:cubicBezTo>
                    <a:pt x="142" y="0"/>
                    <a:pt x="187" y="37"/>
                    <a:pt x="187" y="89"/>
                  </a:cubicBezTo>
                </a:path>
              </a:pathLst>
            </a:custGeom>
            <a:noFill/>
            <a:ln w="34290" cap="flat">
              <a:solidFill>
                <a:schemeClr val="bg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204" name="Freeform 223"/>
            <p:cNvSpPr>
              <a:spLocks noChangeArrowheads="1"/>
            </p:cNvSpPr>
            <p:nvPr/>
          </p:nvSpPr>
          <p:spPr bwMode="auto">
            <a:xfrm>
              <a:off x="15955451" y="8560114"/>
              <a:ext cx="120122" cy="120122"/>
            </a:xfrm>
            <a:custGeom>
              <a:avLst/>
              <a:gdLst>
                <a:gd name="T0" fmla="*/ 180 w 181"/>
                <a:gd name="T1" fmla="*/ 89 h 180"/>
                <a:gd name="T2" fmla="*/ 180 w 181"/>
                <a:gd name="T3" fmla="*/ 89 h 180"/>
                <a:gd name="T4" fmla="*/ 90 w 181"/>
                <a:gd name="T5" fmla="*/ 179 h 180"/>
                <a:gd name="T6" fmla="*/ 0 w 181"/>
                <a:gd name="T7" fmla="*/ 89 h 180"/>
                <a:gd name="T8" fmla="*/ 90 w 181"/>
                <a:gd name="T9" fmla="*/ 0 h 180"/>
                <a:gd name="T10" fmla="*/ 180 w 181"/>
                <a:gd name="T11" fmla="*/ 89 h 180"/>
              </a:gdLst>
              <a:ahLst/>
              <a:cxnLst>
                <a:cxn ang="0">
                  <a:pos x="T0" y="T1"/>
                </a:cxn>
                <a:cxn ang="0">
                  <a:pos x="T2" y="T3"/>
                </a:cxn>
                <a:cxn ang="0">
                  <a:pos x="T4" y="T5"/>
                </a:cxn>
                <a:cxn ang="0">
                  <a:pos x="T6" y="T7"/>
                </a:cxn>
                <a:cxn ang="0">
                  <a:pos x="T8" y="T9"/>
                </a:cxn>
                <a:cxn ang="0">
                  <a:pos x="T10" y="T11"/>
                </a:cxn>
              </a:cxnLst>
              <a:rect l="0" t="0" r="r" b="b"/>
              <a:pathLst>
                <a:path w="181" h="180">
                  <a:moveTo>
                    <a:pt x="180" y="89"/>
                  </a:moveTo>
                  <a:lnTo>
                    <a:pt x="180" y="89"/>
                  </a:lnTo>
                  <a:cubicBezTo>
                    <a:pt x="180" y="142"/>
                    <a:pt x="142" y="179"/>
                    <a:pt x="90" y="179"/>
                  </a:cubicBezTo>
                  <a:cubicBezTo>
                    <a:pt x="45" y="179"/>
                    <a:pt x="0" y="142"/>
                    <a:pt x="0" y="89"/>
                  </a:cubicBezTo>
                  <a:cubicBezTo>
                    <a:pt x="0" y="37"/>
                    <a:pt x="45" y="0"/>
                    <a:pt x="90" y="0"/>
                  </a:cubicBezTo>
                  <a:cubicBezTo>
                    <a:pt x="142" y="0"/>
                    <a:pt x="180" y="37"/>
                    <a:pt x="180" y="89"/>
                  </a:cubicBezTo>
                </a:path>
              </a:pathLst>
            </a:custGeom>
            <a:noFill/>
            <a:ln w="34290" cap="flat">
              <a:solidFill>
                <a:schemeClr val="bg1"/>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205" name="Line 224"/>
            <p:cNvSpPr>
              <a:spLocks noChangeShapeType="1"/>
            </p:cNvSpPr>
            <p:nvPr/>
          </p:nvSpPr>
          <p:spPr bwMode="auto">
            <a:xfrm>
              <a:off x="15817747" y="8302288"/>
              <a:ext cx="2931" cy="70317"/>
            </a:xfrm>
            <a:prstGeom prst="line">
              <a:avLst/>
            </a:prstGeom>
            <a:noFill/>
            <a:ln w="34290" cap="flat">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sp>
          <p:nvSpPr>
            <p:cNvPr id="206" name="Line 225"/>
            <p:cNvSpPr>
              <a:spLocks noChangeShapeType="1"/>
            </p:cNvSpPr>
            <p:nvPr/>
          </p:nvSpPr>
          <p:spPr bwMode="auto">
            <a:xfrm>
              <a:off x="16219134" y="8867742"/>
              <a:ext cx="2929" cy="70317"/>
            </a:xfrm>
            <a:prstGeom prst="line">
              <a:avLst/>
            </a:prstGeom>
            <a:noFill/>
            <a:ln w="34290" cap="flat">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latin typeface="Lato Light" charset="0"/>
              </a:endParaRPr>
            </a:p>
          </p:txBody>
        </p:sp>
      </p:grpSp>
      <p:sp>
        <p:nvSpPr>
          <p:cNvPr id="51" name="Rectangle 50"/>
          <p:cNvSpPr>
            <a:spLocks/>
          </p:cNvSpPr>
          <p:nvPr/>
        </p:nvSpPr>
        <p:spPr bwMode="auto">
          <a:xfrm>
            <a:off x="1965942" y="884637"/>
            <a:ext cx="9029716" cy="11079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7200" b="1" dirty="0" smtClean="0">
                <a:solidFill>
                  <a:schemeClr val="bg1"/>
                </a:solidFill>
                <a:latin typeface="Montserrat" charset="0"/>
                <a:ea typeface="Montserrat" charset="0"/>
                <a:cs typeface="Montserrat" charset="0"/>
                <a:sym typeface="Bebas Neue" charset="0"/>
              </a:rPr>
              <a:t>Awesome Features</a:t>
            </a:r>
            <a:endParaRPr lang="en-US" sz="7200" b="1" dirty="0">
              <a:solidFill>
                <a:schemeClr val="bg1"/>
              </a:solidFill>
              <a:latin typeface="Montserrat" charset="0"/>
              <a:ea typeface="Montserrat" charset="0"/>
              <a:cs typeface="Montserrat" charset="0"/>
              <a:sym typeface="Bebas Neue" charset="0"/>
            </a:endParaRPr>
          </a:p>
        </p:txBody>
      </p:sp>
      <p:cxnSp>
        <p:nvCxnSpPr>
          <p:cNvPr id="52" name="Straight Connector 51"/>
          <p:cNvCxnSpPr/>
          <p:nvPr/>
        </p:nvCxnSpPr>
        <p:spPr>
          <a:xfrm flipV="1">
            <a:off x="2032571" y="2328871"/>
            <a:ext cx="741120" cy="424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59480129"/>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3"/>
          </p:nvPr>
        </p:nvSpPr>
        <p:spPr>
          <a:solidFill>
            <a:schemeClr val="accent1"/>
          </a:solidFill>
        </p:spPr>
      </p:sp>
      <p:sp>
        <p:nvSpPr>
          <p:cNvPr id="9" name="TextBox 8"/>
          <p:cNvSpPr txBox="1"/>
          <p:nvPr/>
        </p:nvSpPr>
        <p:spPr>
          <a:xfrm>
            <a:off x="8466397" y="5031234"/>
            <a:ext cx="7446516" cy="4031837"/>
          </a:xfrm>
          <a:prstGeom prst="rect">
            <a:avLst/>
          </a:prstGeom>
          <a:noFill/>
        </p:spPr>
        <p:txBody>
          <a:bodyPr wrap="none" lIns="182843" tIns="91422" rIns="182843" bIns="91422" rtlCol="0">
            <a:spAutoFit/>
          </a:bodyPr>
          <a:lstStyle/>
          <a:p>
            <a:pPr algn="ctr">
              <a:lnSpc>
                <a:spcPts val="10000"/>
              </a:lnSpc>
            </a:pPr>
            <a:r>
              <a:rPr lang="id-ID" sz="10000" b="1" dirty="0" smtClean="0">
                <a:solidFill>
                  <a:schemeClr val="bg1"/>
                </a:solidFill>
                <a:latin typeface="Montserrat Semi Bold" charset="0"/>
                <a:ea typeface="Montserrat Semi Bold" charset="0"/>
                <a:cs typeface="Montserrat Semi Bold" charset="0"/>
              </a:rPr>
              <a:t>ONLY</a:t>
            </a:r>
          </a:p>
          <a:p>
            <a:pPr algn="ctr">
              <a:lnSpc>
                <a:spcPts val="10000"/>
              </a:lnSpc>
            </a:pPr>
            <a:r>
              <a:rPr lang="id-ID" sz="10000" b="1" dirty="0" smtClean="0">
                <a:solidFill>
                  <a:schemeClr val="bg1"/>
                </a:solidFill>
                <a:latin typeface="Montserrat Semi Bold" charset="0"/>
                <a:ea typeface="Montserrat Semi Bold" charset="0"/>
                <a:cs typeface="Montserrat Semi Bold" charset="0"/>
              </a:rPr>
              <a:t>AWESOME</a:t>
            </a:r>
          </a:p>
          <a:p>
            <a:pPr algn="ctr">
              <a:lnSpc>
                <a:spcPts val="10000"/>
              </a:lnSpc>
            </a:pPr>
            <a:r>
              <a:rPr lang="id-ID" sz="10000" b="1" dirty="0" smtClean="0">
                <a:solidFill>
                  <a:schemeClr val="bg1"/>
                </a:solidFill>
                <a:latin typeface="Montserrat Semi Bold" charset="0"/>
                <a:ea typeface="Montserrat Semi Bold" charset="0"/>
                <a:cs typeface="Montserrat Semi Bold" charset="0"/>
              </a:rPr>
              <a:t>SLIDES</a:t>
            </a:r>
            <a:endParaRPr lang="id-ID" sz="10000" b="1" dirty="0">
              <a:solidFill>
                <a:schemeClr val="bg1"/>
              </a:solidFill>
              <a:latin typeface="Montserrat Semi Bold" charset="0"/>
              <a:ea typeface="Montserrat Semi Bold" charset="0"/>
              <a:cs typeface="Montserrat Semi Bold" charset="0"/>
            </a:endParaRPr>
          </a:p>
        </p:txBody>
      </p:sp>
      <p:sp>
        <p:nvSpPr>
          <p:cNvPr id="10" name="Subtitle 2"/>
          <p:cNvSpPr txBox="1">
            <a:spLocks/>
          </p:cNvSpPr>
          <p:nvPr/>
        </p:nvSpPr>
        <p:spPr>
          <a:xfrm>
            <a:off x="8462386" y="8992733"/>
            <a:ext cx="7452879" cy="699745"/>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600" dirty="0" smtClean="0">
                <a:solidFill>
                  <a:schemeClr val="bg1">
                    <a:lumMod val="85000"/>
                  </a:schemeClr>
                </a:solidFill>
                <a:latin typeface="Lato Light" charset="0"/>
                <a:ea typeface="Lato Light" charset="0"/>
                <a:cs typeface="Lato Light" charset="0"/>
              </a:rPr>
              <a:t>We have the best selection of slides on the market</a:t>
            </a:r>
            <a:endParaRPr lang="en-US" sz="2600" dirty="0">
              <a:solidFill>
                <a:schemeClr val="bg1">
                  <a:lumMod val="85000"/>
                </a:schemeClr>
              </a:solidFill>
              <a:latin typeface="Lato Light" charset="0"/>
              <a:ea typeface="Lato Light" charset="0"/>
              <a:cs typeface="Lato Light" charset="0"/>
            </a:endParaRPr>
          </a:p>
        </p:txBody>
      </p:sp>
      <p:sp>
        <p:nvSpPr>
          <p:cNvPr id="11" name="Left Bracket 10"/>
          <p:cNvSpPr/>
          <p:nvPr/>
        </p:nvSpPr>
        <p:spPr>
          <a:xfrm>
            <a:off x="10362428" y="3937498"/>
            <a:ext cx="260778" cy="504085"/>
          </a:xfrm>
          <a:prstGeom prst="leftBracket">
            <a:avLst/>
          </a:prstGeom>
          <a:ln w="19050">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latin typeface="Lato Light" charset="0"/>
            </a:endParaRPr>
          </a:p>
        </p:txBody>
      </p:sp>
      <p:sp>
        <p:nvSpPr>
          <p:cNvPr id="12" name="Left Bracket 11"/>
          <p:cNvSpPr/>
          <p:nvPr/>
        </p:nvSpPr>
        <p:spPr>
          <a:xfrm flipH="1">
            <a:off x="13604827" y="3937497"/>
            <a:ext cx="265176" cy="504085"/>
          </a:xfrm>
          <a:prstGeom prst="leftBracket">
            <a:avLst/>
          </a:prstGeom>
          <a:ln w="19050">
            <a:solidFill>
              <a:schemeClr val="bg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latin typeface="Lato Light" charset="0"/>
            </a:endParaRPr>
          </a:p>
        </p:txBody>
      </p:sp>
      <p:sp>
        <p:nvSpPr>
          <p:cNvPr id="13" name="Subtitle 2"/>
          <p:cNvSpPr txBox="1">
            <a:spLocks/>
          </p:cNvSpPr>
          <p:nvPr/>
        </p:nvSpPr>
        <p:spPr>
          <a:xfrm>
            <a:off x="10610421" y="3865066"/>
            <a:ext cx="3117846" cy="699745"/>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r>
              <a:rPr lang="en-US" sz="2600" b="1" dirty="0" smtClean="0">
                <a:solidFill>
                  <a:schemeClr val="bg1"/>
                </a:solidFill>
                <a:latin typeface="Montserrat Semi Bold" charset="0"/>
                <a:ea typeface="Montserrat Semi Bold" charset="0"/>
                <a:cs typeface="Montserrat Semi Bold" charset="0"/>
              </a:rPr>
              <a:t>PRESENTATION</a:t>
            </a:r>
            <a:endParaRPr lang="en-US" sz="2600" b="1" dirty="0">
              <a:solidFill>
                <a:schemeClr val="bg1"/>
              </a:solidFill>
              <a:latin typeface="Montserrat Semi Bold" charset="0"/>
              <a:ea typeface="Montserrat Semi Bold" charset="0"/>
              <a:cs typeface="Montserrat Semi Bold" charset="0"/>
            </a:endParaRPr>
          </a:p>
        </p:txBody>
      </p:sp>
    </p:spTree>
    <p:extLst>
      <p:ext uri="{BB962C8B-B14F-4D97-AF65-F5344CB8AC3E}">
        <p14:creationId xmlns:p14="http://schemas.microsoft.com/office/powerpoint/2010/main" val="649785905"/>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a:spLocks/>
          </p:cNvSpPr>
          <p:nvPr/>
        </p:nvSpPr>
        <p:spPr bwMode="auto">
          <a:xfrm>
            <a:off x="11824877" y="4414250"/>
            <a:ext cx="11043088" cy="34624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lnSpc>
                <a:spcPts val="13500"/>
              </a:lnSpc>
            </a:pPr>
            <a:r>
              <a:rPr lang="en-US" sz="15400" b="1" spc="500" dirty="0" smtClean="0">
                <a:solidFill>
                  <a:schemeClr val="tx2"/>
                </a:solidFill>
                <a:latin typeface="Montserrat Semi Bold" charset="0"/>
                <a:ea typeface="Montserrat Semi Bold" charset="0"/>
                <a:cs typeface="Montserrat Semi Bold" charset="0"/>
                <a:sym typeface="Bebas Neue" charset="0"/>
              </a:rPr>
              <a:t>OUR</a:t>
            </a:r>
          </a:p>
          <a:p>
            <a:pPr algn="r" defTabSz="4572000">
              <a:lnSpc>
                <a:spcPts val="13500"/>
              </a:lnSpc>
            </a:pPr>
            <a:r>
              <a:rPr lang="en-US" sz="15400" b="1" spc="500" dirty="0" smtClean="0">
                <a:solidFill>
                  <a:schemeClr val="tx2"/>
                </a:solidFill>
                <a:latin typeface="Montserrat Semi Bold" charset="0"/>
                <a:ea typeface="Montserrat Semi Bold" charset="0"/>
                <a:cs typeface="Montserrat Semi Bold" charset="0"/>
                <a:sym typeface="Bebas Neue" charset="0"/>
              </a:rPr>
              <a:t>PROJECTS</a:t>
            </a:r>
            <a:endParaRPr lang="en-US" sz="15400" b="1" spc="500" dirty="0">
              <a:solidFill>
                <a:schemeClr val="tx2"/>
              </a:solidFill>
              <a:latin typeface="Montserrat Semi Bold" charset="0"/>
              <a:ea typeface="Montserrat Semi Bold" charset="0"/>
              <a:cs typeface="Montserrat Semi Bold" charset="0"/>
              <a:sym typeface="Bebas Neue" charset="0"/>
            </a:endParaRPr>
          </a:p>
        </p:txBody>
      </p:sp>
      <p:sp>
        <p:nvSpPr>
          <p:cNvPr id="8" name="Subtitle 2"/>
          <p:cNvSpPr txBox="1">
            <a:spLocks/>
          </p:cNvSpPr>
          <p:nvPr/>
        </p:nvSpPr>
        <p:spPr>
          <a:xfrm>
            <a:off x="15093299" y="7834206"/>
            <a:ext cx="7774666" cy="160460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3640"/>
              </a:lnSpc>
            </a:pPr>
            <a:r>
              <a:rPr lang="en-US" sz="2500" dirty="0">
                <a:solidFill>
                  <a:schemeClr val="tx1"/>
                </a:solidFill>
                <a:latin typeface="Lato Light" charset="0"/>
                <a:ea typeface="Lato Light" charset="0"/>
                <a:cs typeface="Lato Light" charset="0"/>
              </a:rPr>
              <a:t>Frequently, your initial font choice is taken out of your hands; companies often specify a typeface, or even a set of fonts, as part of their brand </a:t>
            </a:r>
            <a:r>
              <a:rPr lang="en-US" sz="2500" dirty="0" smtClean="0">
                <a:solidFill>
                  <a:schemeClr val="tx1"/>
                </a:solidFill>
                <a:latin typeface="Lato Light" charset="0"/>
                <a:ea typeface="Lato Light" charset="0"/>
                <a:cs typeface="Lato Light" charset="0"/>
              </a:rPr>
              <a:t>guides</a:t>
            </a:r>
            <a:endParaRPr lang="en-US" sz="2500" dirty="0">
              <a:solidFill>
                <a:schemeClr val="tx1"/>
              </a:solidFill>
              <a:latin typeface="Lato Light" charset="0"/>
              <a:ea typeface="Lato Light" charset="0"/>
              <a:cs typeface="Lato Light" charset="0"/>
            </a:endParaRPr>
          </a:p>
        </p:txBody>
      </p:sp>
      <p:sp>
        <p:nvSpPr>
          <p:cNvPr id="2" name="Picture Placeholder 1"/>
          <p:cNvSpPr>
            <a:spLocks noGrp="1"/>
          </p:cNvSpPr>
          <p:nvPr>
            <p:ph type="pic" sz="quarter" idx="19"/>
          </p:nvPr>
        </p:nvSpPr>
        <p:spPr/>
      </p:sp>
    </p:spTree>
    <p:extLst>
      <p:ext uri="{BB962C8B-B14F-4D97-AF65-F5344CB8AC3E}">
        <p14:creationId xmlns:p14="http://schemas.microsoft.com/office/powerpoint/2010/main" val="1687926652"/>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Subtitle 2"/>
          <p:cNvSpPr txBox="1">
            <a:spLocks/>
          </p:cNvSpPr>
          <p:nvPr/>
        </p:nvSpPr>
        <p:spPr>
          <a:xfrm>
            <a:off x="1607633" y="9803338"/>
            <a:ext cx="6382215" cy="2066273"/>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640"/>
              </a:lnSpc>
            </a:pPr>
            <a:r>
              <a:rPr lang="en-US" sz="2500" dirty="0">
                <a:solidFill>
                  <a:schemeClr val="tx2">
                    <a:lumMod val="50000"/>
                    <a:lumOff val="50000"/>
                  </a:schemeClr>
                </a:solidFill>
                <a:latin typeface="Lato Light" charset="0"/>
                <a:ea typeface="Lato Light" charset="0"/>
                <a:cs typeface="Lato Light" charset="0"/>
              </a:rPr>
              <a:t>Frequently, your initial font choice is taken out of your hands; companies often specify a typeface, or even a set of fonts, as part of their </a:t>
            </a:r>
            <a:r>
              <a:rPr lang="en-US" sz="2500" dirty="0" smtClean="0">
                <a:solidFill>
                  <a:schemeClr val="tx2">
                    <a:lumMod val="50000"/>
                    <a:lumOff val="50000"/>
                  </a:schemeClr>
                </a:solidFill>
                <a:latin typeface="Lato Light" charset="0"/>
                <a:ea typeface="Lato Light" charset="0"/>
                <a:cs typeface="Lato Light" charset="0"/>
              </a:rPr>
              <a:t>brand.</a:t>
            </a:r>
          </a:p>
        </p:txBody>
      </p:sp>
      <p:sp>
        <p:nvSpPr>
          <p:cNvPr id="19" name="TextBox 18"/>
          <p:cNvSpPr txBox="1"/>
          <p:nvPr/>
        </p:nvSpPr>
        <p:spPr>
          <a:xfrm>
            <a:off x="1787525" y="7790262"/>
            <a:ext cx="4828053" cy="400110"/>
          </a:xfrm>
          <a:prstGeom prst="rect">
            <a:avLst/>
          </a:prstGeom>
          <a:noFill/>
        </p:spPr>
        <p:txBody>
          <a:bodyPr wrap="none" rtlCol="0" anchor="ctr" anchorCtr="0">
            <a:spAutoFit/>
          </a:bodyPr>
          <a:lstStyle/>
          <a:p>
            <a:r>
              <a:rPr lang="en-US" sz="2000" dirty="0" smtClean="0">
                <a:solidFill>
                  <a:schemeClr val="tx2">
                    <a:lumMod val="50000"/>
                    <a:lumOff val="50000"/>
                  </a:schemeClr>
                </a:solidFill>
                <a:latin typeface="Lato Light" charset="0"/>
                <a:ea typeface="Lato Light" charset="0"/>
                <a:cs typeface="Lato Light" charset="0"/>
              </a:rPr>
              <a:t>Art  / Minimal  /  Typography  /  Placeholder</a:t>
            </a:r>
            <a:endParaRPr lang="en-US" sz="2000" dirty="0">
              <a:solidFill>
                <a:schemeClr val="tx2">
                  <a:lumMod val="50000"/>
                  <a:lumOff val="50000"/>
                </a:schemeClr>
              </a:solidFill>
              <a:latin typeface="Lato Light" charset="0"/>
              <a:ea typeface="Lato Light" charset="0"/>
              <a:cs typeface="Lato Light" charset="0"/>
            </a:endParaRPr>
          </a:p>
        </p:txBody>
      </p:sp>
      <p:sp>
        <p:nvSpPr>
          <p:cNvPr id="20" name="Rectangle 19"/>
          <p:cNvSpPr/>
          <p:nvPr/>
        </p:nvSpPr>
        <p:spPr>
          <a:xfrm>
            <a:off x="1832129" y="5677512"/>
            <a:ext cx="1063653" cy="2037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a:solidFill>
                <a:schemeClr val="tx1"/>
              </a:solidFill>
              <a:latin typeface="Lato Thin" charset="0"/>
            </a:endParaRPr>
          </a:p>
        </p:txBody>
      </p:sp>
      <p:sp>
        <p:nvSpPr>
          <p:cNvPr id="22" name="TextBox 21"/>
          <p:cNvSpPr txBox="1"/>
          <p:nvPr/>
        </p:nvSpPr>
        <p:spPr>
          <a:xfrm>
            <a:off x="1742921" y="4682494"/>
            <a:ext cx="3254417" cy="461665"/>
          </a:xfrm>
          <a:prstGeom prst="rect">
            <a:avLst/>
          </a:prstGeom>
          <a:noFill/>
        </p:spPr>
        <p:txBody>
          <a:bodyPr wrap="none" rtlCol="0" anchor="ctr" anchorCtr="0">
            <a:spAutoFit/>
          </a:bodyPr>
          <a:lstStyle/>
          <a:p>
            <a:r>
              <a:rPr lang="en-US" sz="2400" dirty="0" smtClean="0">
                <a:solidFill>
                  <a:schemeClr val="bg1">
                    <a:lumMod val="85000"/>
                  </a:schemeClr>
                </a:solidFill>
                <a:latin typeface="Montserrat Semi Bold" charset="0"/>
                <a:ea typeface="Montserrat Semi Bold" charset="0"/>
                <a:cs typeface="Montserrat Semi Bold" charset="0"/>
              </a:rPr>
              <a:t>SIZE:  </a:t>
            </a:r>
            <a:r>
              <a:rPr lang="en-US" sz="2400" b="1" dirty="0" smtClean="0">
                <a:solidFill>
                  <a:schemeClr val="tx2"/>
                </a:solidFill>
                <a:latin typeface="Montserrat Semi Bold" charset="0"/>
                <a:ea typeface="Montserrat Semi Bold" charset="0"/>
                <a:cs typeface="Montserrat Semi Bold" charset="0"/>
              </a:rPr>
              <a:t>1M AUDIENCE</a:t>
            </a:r>
            <a:endParaRPr lang="en-US" sz="2400" b="1" dirty="0">
              <a:solidFill>
                <a:schemeClr val="tx2"/>
              </a:solidFill>
              <a:latin typeface="Montserrat Semi Bold" charset="0"/>
              <a:ea typeface="Montserrat Semi Bold" charset="0"/>
              <a:cs typeface="Montserrat Semi Bold" charset="0"/>
            </a:endParaRPr>
          </a:p>
        </p:txBody>
      </p:sp>
      <p:sp>
        <p:nvSpPr>
          <p:cNvPr id="23" name="TextBox 22"/>
          <p:cNvSpPr txBox="1"/>
          <p:nvPr/>
        </p:nvSpPr>
        <p:spPr>
          <a:xfrm>
            <a:off x="1653713" y="1174924"/>
            <a:ext cx="5987537" cy="1323439"/>
          </a:xfrm>
          <a:prstGeom prst="rect">
            <a:avLst/>
          </a:prstGeom>
          <a:noFill/>
        </p:spPr>
        <p:txBody>
          <a:bodyPr wrap="none" rtlCol="0" anchor="ctr" anchorCtr="0">
            <a:spAutoFit/>
          </a:bodyPr>
          <a:lstStyle/>
          <a:p>
            <a:r>
              <a:rPr lang="en-US" sz="8000" b="1" dirty="0" smtClean="0">
                <a:solidFill>
                  <a:schemeClr val="tx2"/>
                </a:solidFill>
                <a:latin typeface="Montserrat Semi Bold" charset="0"/>
                <a:ea typeface="Montserrat Semi Bold" charset="0"/>
                <a:cs typeface="Montserrat Semi Bold" charset="0"/>
              </a:rPr>
              <a:t>PROJECT X</a:t>
            </a:r>
            <a:endParaRPr lang="en-US" sz="8000" b="1" dirty="0">
              <a:solidFill>
                <a:schemeClr val="tx2"/>
              </a:solidFill>
              <a:latin typeface="Montserrat Semi Bold" charset="0"/>
              <a:ea typeface="Montserrat Semi Bold" charset="0"/>
              <a:cs typeface="Montserrat Semi Bold" charset="0"/>
            </a:endParaRPr>
          </a:p>
        </p:txBody>
      </p:sp>
      <p:sp>
        <p:nvSpPr>
          <p:cNvPr id="24" name="TextBox 23"/>
          <p:cNvSpPr txBox="1"/>
          <p:nvPr/>
        </p:nvSpPr>
        <p:spPr>
          <a:xfrm>
            <a:off x="1742921" y="5194804"/>
            <a:ext cx="2763898" cy="461665"/>
          </a:xfrm>
          <a:prstGeom prst="rect">
            <a:avLst/>
          </a:prstGeom>
          <a:noFill/>
        </p:spPr>
        <p:txBody>
          <a:bodyPr wrap="none" rtlCol="0" anchor="ctr" anchorCtr="0">
            <a:spAutoFit/>
          </a:bodyPr>
          <a:lstStyle/>
          <a:p>
            <a:r>
              <a:rPr lang="en-US" sz="2400" dirty="0" smtClean="0">
                <a:solidFill>
                  <a:schemeClr val="bg1">
                    <a:lumMod val="85000"/>
                  </a:schemeClr>
                </a:solidFill>
                <a:latin typeface="Montserrat Semi Bold" charset="0"/>
                <a:ea typeface="Montserrat Semi Bold" charset="0"/>
                <a:cs typeface="Montserrat Semi Bold" charset="0"/>
              </a:rPr>
              <a:t>FORMAT:  </a:t>
            </a:r>
            <a:r>
              <a:rPr lang="en-US" sz="2400" b="1" dirty="0" smtClean="0">
                <a:solidFill>
                  <a:schemeClr val="tx2"/>
                </a:solidFill>
                <a:latin typeface="Montserrat Semi Bold" charset="0"/>
                <a:ea typeface="Montserrat Semi Bold" charset="0"/>
                <a:cs typeface="Montserrat Semi Bold" charset="0"/>
              </a:rPr>
              <a:t>VIDEO</a:t>
            </a:r>
            <a:endParaRPr lang="en-US" sz="2400" b="1" dirty="0">
              <a:solidFill>
                <a:schemeClr val="tx2"/>
              </a:solidFill>
              <a:latin typeface="Montserrat Semi Bold" charset="0"/>
              <a:ea typeface="Montserrat Semi Bold" charset="0"/>
              <a:cs typeface="Montserrat Semi Bold" charset="0"/>
            </a:endParaRPr>
          </a:p>
        </p:txBody>
      </p:sp>
      <p:sp>
        <p:nvSpPr>
          <p:cNvPr id="31" name="TextBox 30"/>
          <p:cNvSpPr txBox="1"/>
          <p:nvPr/>
        </p:nvSpPr>
        <p:spPr>
          <a:xfrm>
            <a:off x="1742921" y="5687701"/>
            <a:ext cx="2422458" cy="461665"/>
          </a:xfrm>
          <a:prstGeom prst="rect">
            <a:avLst/>
          </a:prstGeom>
          <a:noFill/>
        </p:spPr>
        <p:txBody>
          <a:bodyPr wrap="none" rtlCol="0" anchor="ctr" anchorCtr="0">
            <a:spAutoFit/>
          </a:bodyPr>
          <a:lstStyle/>
          <a:p>
            <a:r>
              <a:rPr lang="en-US" sz="2400" dirty="0" smtClean="0">
                <a:solidFill>
                  <a:schemeClr val="bg1">
                    <a:lumMod val="85000"/>
                  </a:schemeClr>
                </a:solidFill>
                <a:latin typeface="Montserrat Semi Bold" charset="0"/>
                <a:ea typeface="Montserrat Semi Bold" charset="0"/>
                <a:cs typeface="Montserrat Semi Bold" charset="0"/>
              </a:rPr>
              <a:t>MARKET:  </a:t>
            </a:r>
            <a:r>
              <a:rPr lang="en-US" sz="2400" b="1" dirty="0" smtClean="0">
                <a:solidFill>
                  <a:schemeClr val="tx2"/>
                </a:solidFill>
                <a:latin typeface="Montserrat Semi Bold" charset="0"/>
                <a:ea typeface="Montserrat Semi Bold" charset="0"/>
                <a:cs typeface="Montserrat Semi Bold" charset="0"/>
              </a:rPr>
              <a:t>USA</a:t>
            </a:r>
            <a:endParaRPr lang="en-US" sz="2400" b="1" dirty="0">
              <a:solidFill>
                <a:schemeClr val="tx2"/>
              </a:solidFill>
              <a:latin typeface="Montserrat Semi Bold" charset="0"/>
              <a:ea typeface="Montserrat Semi Bold" charset="0"/>
              <a:cs typeface="Montserrat Semi Bold" charset="0"/>
            </a:endParaRPr>
          </a:p>
        </p:txBody>
      </p:sp>
      <p:sp>
        <p:nvSpPr>
          <p:cNvPr id="36" name="TextBox 35"/>
          <p:cNvSpPr txBox="1"/>
          <p:nvPr/>
        </p:nvSpPr>
        <p:spPr>
          <a:xfrm>
            <a:off x="1742921" y="3658179"/>
            <a:ext cx="3246402" cy="461665"/>
          </a:xfrm>
          <a:prstGeom prst="rect">
            <a:avLst/>
          </a:prstGeom>
          <a:noFill/>
        </p:spPr>
        <p:txBody>
          <a:bodyPr wrap="none" rtlCol="0" anchor="ctr" anchorCtr="0">
            <a:spAutoFit/>
          </a:bodyPr>
          <a:lstStyle/>
          <a:p>
            <a:r>
              <a:rPr lang="en-US" sz="2400" dirty="0" smtClean="0">
                <a:solidFill>
                  <a:schemeClr val="bg1">
                    <a:lumMod val="85000"/>
                  </a:schemeClr>
                </a:solidFill>
                <a:latin typeface="Montserrat Semi Bold" charset="0"/>
                <a:ea typeface="Montserrat Semi Bold" charset="0"/>
                <a:cs typeface="Montserrat Semi Bold" charset="0"/>
              </a:rPr>
              <a:t>DATE:  </a:t>
            </a:r>
            <a:r>
              <a:rPr lang="en-US" sz="2400" b="1" dirty="0" smtClean="0">
                <a:solidFill>
                  <a:schemeClr val="tx2"/>
                </a:solidFill>
                <a:latin typeface="Montserrat Semi Bold" charset="0"/>
                <a:ea typeface="Montserrat Semi Bold" charset="0"/>
                <a:cs typeface="Montserrat Semi Bold" charset="0"/>
              </a:rPr>
              <a:t>MARCH 2016</a:t>
            </a:r>
            <a:endParaRPr lang="en-US" sz="2400" b="1" dirty="0">
              <a:solidFill>
                <a:schemeClr val="tx2"/>
              </a:solidFill>
              <a:latin typeface="Montserrat Semi Bold" charset="0"/>
              <a:ea typeface="Montserrat Semi Bold" charset="0"/>
              <a:cs typeface="Montserrat Semi Bold" charset="0"/>
            </a:endParaRPr>
          </a:p>
        </p:txBody>
      </p:sp>
      <p:sp>
        <p:nvSpPr>
          <p:cNvPr id="37" name="TextBox 36"/>
          <p:cNvSpPr txBox="1"/>
          <p:nvPr/>
        </p:nvSpPr>
        <p:spPr>
          <a:xfrm>
            <a:off x="1742921" y="4169738"/>
            <a:ext cx="3118161" cy="461665"/>
          </a:xfrm>
          <a:prstGeom prst="rect">
            <a:avLst/>
          </a:prstGeom>
          <a:noFill/>
        </p:spPr>
        <p:txBody>
          <a:bodyPr wrap="none" rtlCol="0" anchor="ctr" anchorCtr="0">
            <a:spAutoFit/>
          </a:bodyPr>
          <a:lstStyle/>
          <a:p>
            <a:r>
              <a:rPr lang="en-US" sz="2400" dirty="0" smtClean="0">
                <a:solidFill>
                  <a:schemeClr val="bg1">
                    <a:lumMod val="85000"/>
                  </a:schemeClr>
                </a:solidFill>
                <a:latin typeface="Montserrat Semi Bold" charset="0"/>
                <a:ea typeface="Montserrat Semi Bold" charset="0"/>
                <a:cs typeface="Montserrat Semi Bold" charset="0"/>
              </a:rPr>
              <a:t>CLIENT:  </a:t>
            </a:r>
            <a:r>
              <a:rPr lang="en-US" sz="2400" b="1" dirty="0" smtClean="0">
                <a:solidFill>
                  <a:schemeClr val="tx2"/>
                </a:solidFill>
                <a:latin typeface="Montserrat Semi Bold" charset="0"/>
                <a:ea typeface="Montserrat Semi Bold" charset="0"/>
                <a:cs typeface="Montserrat Semi Bold" charset="0"/>
              </a:rPr>
              <a:t>MARKETO</a:t>
            </a:r>
            <a:endParaRPr lang="en-US" sz="2400" b="1" dirty="0">
              <a:solidFill>
                <a:schemeClr val="tx2"/>
              </a:solidFill>
              <a:latin typeface="Montserrat Semi Bold" charset="0"/>
              <a:ea typeface="Montserrat Semi Bold" charset="0"/>
              <a:cs typeface="Montserrat Semi Bold" charset="0"/>
            </a:endParaRPr>
          </a:p>
        </p:txBody>
      </p:sp>
      <p:sp>
        <p:nvSpPr>
          <p:cNvPr id="2" name="Picture Placeholder 1"/>
          <p:cNvSpPr>
            <a:spLocks noGrp="1"/>
          </p:cNvSpPr>
          <p:nvPr>
            <p:ph type="pic" sz="quarter" idx="14"/>
          </p:nvPr>
        </p:nvSpPr>
        <p:spPr/>
      </p:sp>
      <p:sp>
        <p:nvSpPr>
          <p:cNvPr id="3" name="Picture Placeholder 2"/>
          <p:cNvSpPr>
            <a:spLocks noGrp="1"/>
          </p:cNvSpPr>
          <p:nvPr>
            <p:ph type="pic" sz="quarter" idx="16"/>
          </p:nvPr>
        </p:nvSpPr>
        <p:spPr/>
      </p:sp>
      <p:sp>
        <p:nvSpPr>
          <p:cNvPr id="4" name="Picture Placeholder 3"/>
          <p:cNvSpPr>
            <a:spLocks noGrp="1"/>
          </p:cNvSpPr>
          <p:nvPr>
            <p:ph type="pic" sz="quarter" idx="15"/>
          </p:nvPr>
        </p:nvSpPr>
        <p:spPr/>
      </p:sp>
    </p:spTree>
    <p:extLst>
      <p:ext uri="{BB962C8B-B14F-4D97-AF65-F5344CB8AC3E}">
        <p14:creationId xmlns:p14="http://schemas.microsoft.com/office/powerpoint/2010/main" val="1403938270"/>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3"/>
          </p:nvPr>
        </p:nvSpPr>
        <p:spPr>
          <a:solidFill>
            <a:schemeClr val="accent1"/>
          </a:solidFill>
        </p:spPr>
      </p:sp>
      <p:sp>
        <p:nvSpPr>
          <p:cNvPr id="16" name="Rectangle 15"/>
          <p:cNvSpPr>
            <a:spLocks/>
          </p:cNvSpPr>
          <p:nvPr/>
        </p:nvSpPr>
        <p:spPr bwMode="auto">
          <a:xfrm>
            <a:off x="8363132" y="3193959"/>
            <a:ext cx="7696018" cy="9233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r>
              <a:rPr lang="en-US" sz="6000" b="1" spc="500" dirty="0" smtClean="0">
                <a:solidFill>
                  <a:schemeClr val="bg1"/>
                </a:solidFill>
                <a:latin typeface="Montserrat Semi Bold" charset="0"/>
                <a:ea typeface="Montserrat Semi Bold" charset="0"/>
                <a:cs typeface="Montserrat Semi Bold" charset="0"/>
                <a:sym typeface="Bebas Neue" charset="0"/>
              </a:rPr>
              <a:t>Company History</a:t>
            </a:r>
            <a:endParaRPr lang="en-US" sz="6000" b="1" spc="500" dirty="0">
              <a:solidFill>
                <a:schemeClr val="bg1"/>
              </a:solidFill>
              <a:latin typeface="Montserrat Semi Bold" charset="0"/>
              <a:ea typeface="Montserrat Semi Bold" charset="0"/>
              <a:cs typeface="Montserrat Semi Bold" charset="0"/>
              <a:sym typeface="Bebas Neue" charset="0"/>
            </a:endParaRPr>
          </a:p>
        </p:txBody>
      </p:sp>
      <p:sp>
        <p:nvSpPr>
          <p:cNvPr id="17" name="TextBox 16"/>
          <p:cNvSpPr txBox="1"/>
          <p:nvPr/>
        </p:nvSpPr>
        <p:spPr>
          <a:xfrm>
            <a:off x="3390723" y="5640770"/>
            <a:ext cx="17595872" cy="4350719"/>
          </a:xfrm>
          <a:prstGeom prst="rect">
            <a:avLst/>
          </a:prstGeom>
          <a:noFill/>
        </p:spPr>
        <p:txBody>
          <a:bodyPr wrap="square" lIns="0" tIns="0" rIns="0" bIns="0" numCol="1" spcCol="959784">
            <a:noAutofit/>
          </a:bodyPr>
          <a:lstStyle/>
          <a:p>
            <a:pPr algn="ctr">
              <a:lnSpc>
                <a:spcPts val="5090"/>
              </a:lnSpc>
            </a:pPr>
            <a:r>
              <a:rPr lang="en-US" sz="2800" dirty="0">
                <a:solidFill>
                  <a:schemeClr val="bg1"/>
                </a:solidFill>
                <a:latin typeface="Lato Light" charset="0"/>
                <a:ea typeface="Lato Light" charset="0"/>
                <a:cs typeface="Lato Light" charset="0"/>
              </a:rPr>
              <a:t>Frequently, your initial font choice is taken out of your hands; companies often specify a typeface, or even a set of fonts, as part of their brand guidelines. Occasionally </a:t>
            </a:r>
            <a:r>
              <a:rPr lang="en-US" sz="2800" dirty="0" smtClean="0">
                <a:solidFill>
                  <a:schemeClr val="bg1"/>
                </a:solidFill>
                <a:latin typeface="Lato Light" charset="0"/>
                <a:ea typeface="Lato Light" charset="0"/>
                <a:cs typeface="Lato Light" charset="0"/>
              </a:rPr>
              <a:t>you’ll find a job has specific requirements, such as limited room that might require a condensed face, or a lot of legal text that might require</a:t>
            </a:r>
          </a:p>
          <a:p>
            <a:pPr algn="ctr">
              <a:lnSpc>
                <a:spcPts val="5090"/>
              </a:lnSpc>
            </a:pPr>
            <a:endParaRPr lang="en-US" sz="2800" dirty="0">
              <a:solidFill>
                <a:schemeClr val="bg1"/>
              </a:solidFill>
              <a:latin typeface="Lato Light" charset="0"/>
              <a:ea typeface="Lato Light" charset="0"/>
              <a:cs typeface="Lato Light" charset="0"/>
            </a:endParaRPr>
          </a:p>
          <a:p>
            <a:pPr algn="ctr">
              <a:lnSpc>
                <a:spcPts val="5090"/>
              </a:lnSpc>
            </a:pPr>
            <a:r>
              <a:rPr lang="en-US" sz="2800" dirty="0">
                <a:solidFill>
                  <a:schemeClr val="bg1"/>
                </a:solidFill>
                <a:latin typeface="Lato Light" charset="0"/>
                <a:ea typeface="Lato Light" charset="0"/>
                <a:cs typeface="Lato Light" charset="0"/>
              </a:rPr>
              <a:t>When selecting a typeface for body text, your primary concern should be readability. Don’t concern yourself with personality at this stage</a:t>
            </a:r>
            <a:r>
              <a:rPr lang="en-US" sz="2800" dirty="0" smtClean="0">
                <a:solidFill>
                  <a:schemeClr val="bg1"/>
                </a:solidFill>
                <a:latin typeface="Lato Light" charset="0"/>
                <a:ea typeface="Lato Light" charset="0"/>
                <a:cs typeface="Lato Light" charset="0"/>
              </a:rPr>
              <a:t>.</a:t>
            </a:r>
            <a:endParaRPr lang="en-US" sz="2800" dirty="0">
              <a:solidFill>
                <a:schemeClr val="bg1"/>
              </a:solidFill>
              <a:latin typeface="Lato Light" charset="0"/>
              <a:ea typeface="Lato Light" charset="0"/>
              <a:cs typeface="Lato Light" charset="0"/>
            </a:endParaRPr>
          </a:p>
        </p:txBody>
      </p:sp>
      <p:sp>
        <p:nvSpPr>
          <p:cNvPr id="20" name="TextBox 19"/>
          <p:cNvSpPr txBox="1"/>
          <p:nvPr/>
        </p:nvSpPr>
        <p:spPr>
          <a:xfrm>
            <a:off x="11076994" y="11016756"/>
            <a:ext cx="2223687" cy="461665"/>
          </a:xfrm>
          <a:prstGeom prst="rect">
            <a:avLst/>
          </a:prstGeom>
          <a:noFill/>
        </p:spPr>
        <p:txBody>
          <a:bodyPr wrap="none" rtlCol="0" anchor="ctr" anchorCtr="0">
            <a:spAutoFit/>
          </a:bodyPr>
          <a:lstStyle/>
          <a:p>
            <a:pPr algn="ctr"/>
            <a:r>
              <a:rPr lang="en-US" sz="2400" dirty="0" smtClean="0">
                <a:solidFill>
                  <a:schemeClr val="bg1"/>
                </a:solidFill>
                <a:latin typeface="Lato Light" charset="0"/>
                <a:ea typeface="Lato Light" charset="0"/>
                <a:cs typeface="Lato Light" charset="0"/>
              </a:rPr>
              <a:t>JOHN BINDER</a:t>
            </a:r>
            <a:endParaRPr lang="en-US" sz="2400" dirty="0">
              <a:solidFill>
                <a:schemeClr val="bg1"/>
              </a:solidFill>
              <a:latin typeface="Lato Light" charset="0"/>
              <a:ea typeface="Lato Light" charset="0"/>
              <a:cs typeface="Lato Light" charset="0"/>
            </a:endParaRPr>
          </a:p>
        </p:txBody>
      </p:sp>
    </p:spTree>
    <p:extLst>
      <p:ext uri="{BB962C8B-B14F-4D97-AF65-F5344CB8AC3E}">
        <p14:creationId xmlns:p14="http://schemas.microsoft.com/office/powerpoint/2010/main" val="55119204"/>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Subtitle 2"/>
          <p:cNvSpPr txBox="1">
            <a:spLocks/>
          </p:cNvSpPr>
          <p:nvPr/>
        </p:nvSpPr>
        <p:spPr>
          <a:xfrm>
            <a:off x="16795594" y="9803338"/>
            <a:ext cx="6382215" cy="2066273"/>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640"/>
              </a:lnSpc>
            </a:pPr>
            <a:r>
              <a:rPr lang="en-US" sz="2500" dirty="0">
                <a:solidFill>
                  <a:schemeClr val="tx2">
                    <a:lumMod val="50000"/>
                    <a:lumOff val="50000"/>
                  </a:schemeClr>
                </a:solidFill>
                <a:latin typeface="Lato Light" charset="0"/>
                <a:ea typeface="Lato Light" charset="0"/>
                <a:cs typeface="Lato Light" charset="0"/>
              </a:rPr>
              <a:t>Frequently, your initial font choice is taken out of your hands; companies often specify a typeface, or even a set of fonts, as part of their </a:t>
            </a:r>
            <a:r>
              <a:rPr lang="en-US" sz="2500" dirty="0" smtClean="0">
                <a:solidFill>
                  <a:schemeClr val="tx2">
                    <a:lumMod val="50000"/>
                    <a:lumOff val="50000"/>
                  </a:schemeClr>
                </a:solidFill>
                <a:latin typeface="Lato Light" charset="0"/>
                <a:ea typeface="Lato Light" charset="0"/>
                <a:cs typeface="Lato Light" charset="0"/>
              </a:rPr>
              <a:t>brand.</a:t>
            </a:r>
          </a:p>
        </p:txBody>
      </p:sp>
      <p:sp>
        <p:nvSpPr>
          <p:cNvPr id="16" name="TextBox 15"/>
          <p:cNvSpPr txBox="1"/>
          <p:nvPr/>
        </p:nvSpPr>
        <p:spPr>
          <a:xfrm>
            <a:off x="16975486" y="7790262"/>
            <a:ext cx="4828053" cy="400110"/>
          </a:xfrm>
          <a:prstGeom prst="rect">
            <a:avLst/>
          </a:prstGeom>
          <a:noFill/>
        </p:spPr>
        <p:txBody>
          <a:bodyPr wrap="none" rtlCol="0" anchor="ctr" anchorCtr="0">
            <a:spAutoFit/>
          </a:bodyPr>
          <a:lstStyle/>
          <a:p>
            <a:r>
              <a:rPr lang="en-US" sz="2000" dirty="0" smtClean="0">
                <a:solidFill>
                  <a:schemeClr val="tx2">
                    <a:lumMod val="50000"/>
                    <a:lumOff val="50000"/>
                  </a:schemeClr>
                </a:solidFill>
                <a:latin typeface="Lato Light" charset="0"/>
                <a:ea typeface="Lato Light" charset="0"/>
                <a:cs typeface="Lato Light" charset="0"/>
              </a:rPr>
              <a:t>Art  / Minimal  /  Typography  /  Placeholder</a:t>
            </a:r>
            <a:endParaRPr lang="en-US" sz="2000" dirty="0">
              <a:solidFill>
                <a:schemeClr val="tx2">
                  <a:lumMod val="50000"/>
                  <a:lumOff val="50000"/>
                </a:schemeClr>
              </a:solidFill>
              <a:latin typeface="Lato Light" charset="0"/>
              <a:ea typeface="Lato Light" charset="0"/>
              <a:cs typeface="Lato Light" charset="0"/>
            </a:endParaRPr>
          </a:p>
        </p:txBody>
      </p:sp>
      <p:sp>
        <p:nvSpPr>
          <p:cNvPr id="17" name="Rectangle 16"/>
          <p:cNvSpPr/>
          <p:nvPr/>
        </p:nvSpPr>
        <p:spPr>
          <a:xfrm>
            <a:off x="17020090" y="5677512"/>
            <a:ext cx="1063653" cy="2037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a:solidFill>
                <a:schemeClr val="tx1"/>
              </a:solidFill>
              <a:latin typeface="Lato Thin" charset="0"/>
            </a:endParaRPr>
          </a:p>
        </p:txBody>
      </p:sp>
      <p:sp>
        <p:nvSpPr>
          <p:cNvPr id="18" name="TextBox 17"/>
          <p:cNvSpPr txBox="1"/>
          <p:nvPr/>
        </p:nvSpPr>
        <p:spPr>
          <a:xfrm>
            <a:off x="16930882" y="4682494"/>
            <a:ext cx="3254417" cy="461665"/>
          </a:xfrm>
          <a:prstGeom prst="rect">
            <a:avLst/>
          </a:prstGeom>
          <a:noFill/>
        </p:spPr>
        <p:txBody>
          <a:bodyPr wrap="none" rtlCol="0" anchor="ctr" anchorCtr="0">
            <a:spAutoFit/>
          </a:bodyPr>
          <a:lstStyle/>
          <a:p>
            <a:r>
              <a:rPr lang="en-US" sz="2400" dirty="0" smtClean="0">
                <a:solidFill>
                  <a:schemeClr val="bg1">
                    <a:lumMod val="85000"/>
                  </a:schemeClr>
                </a:solidFill>
                <a:latin typeface="Montserrat Semi Bold" charset="0"/>
                <a:ea typeface="Montserrat Semi Bold" charset="0"/>
                <a:cs typeface="Montserrat Semi Bold" charset="0"/>
              </a:rPr>
              <a:t>SIZE:  </a:t>
            </a:r>
            <a:r>
              <a:rPr lang="en-US" sz="2400" b="1" dirty="0" smtClean="0">
                <a:solidFill>
                  <a:schemeClr val="tx2"/>
                </a:solidFill>
                <a:latin typeface="Montserrat Semi Bold" charset="0"/>
                <a:ea typeface="Montserrat Semi Bold" charset="0"/>
                <a:cs typeface="Montserrat Semi Bold" charset="0"/>
              </a:rPr>
              <a:t>1M AUDIENCE</a:t>
            </a:r>
            <a:endParaRPr lang="en-US" sz="2400" b="1" dirty="0">
              <a:solidFill>
                <a:schemeClr val="tx2"/>
              </a:solidFill>
              <a:latin typeface="Montserrat Semi Bold" charset="0"/>
              <a:ea typeface="Montserrat Semi Bold" charset="0"/>
              <a:cs typeface="Montserrat Semi Bold" charset="0"/>
            </a:endParaRPr>
          </a:p>
        </p:txBody>
      </p:sp>
      <p:sp>
        <p:nvSpPr>
          <p:cNvPr id="19" name="TextBox 18"/>
          <p:cNvSpPr txBox="1"/>
          <p:nvPr/>
        </p:nvSpPr>
        <p:spPr>
          <a:xfrm>
            <a:off x="16841674" y="1174924"/>
            <a:ext cx="5987537" cy="1323439"/>
          </a:xfrm>
          <a:prstGeom prst="rect">
            <a:avLst/>
          </a:prstGeom>
          <a:noFill/>
        </p:spPr>
        <p:txBody>
          <a:bodyPr wrap="none" rtlCol="0" anchor="ctr" anchorCtr="0">
            <a:spAutoFit/>
          </a:bodyPr>
          <a:lstStyle/>
          <a:p>
            <a:r>
              <a:rPr lang="en-US" sz="8000" b="1" dirty="0" smtClean="0">
                <a:solidFill>
                  <a:schemeClr val="tx2"/>
                </a:solidFill>
                <a:latin typeface="Montserrat Semi Bold" charset="0"/>
                <a:ea typeface="Montserrat Semi Bold" charset="0"/>
                <a:cs typeface="Montserrat Semi Bold" charset="0"/>
              </a:rPr>
              <a:t>PROJECT X</a:t>
            </a:r>
            <a:endParaRPr lang="en-US" sz="8000" b="1" dirty="0">
              <a:solidFill>
                <a:schemeClr val="tx2"/>
              </a:solidFill>
              <a:latin typeface="Montserrat Semi Bold" charset="0"/>
              <a:ea typeface="Montserrat Semi Bold" charset="0"/>
              <a:cs typeface="Montserrat Semi Bold" charset="0"/>
            </a:endParaRPr>
          </a:p>
        </p:txBody>
      </p:sp>
      <p:sp>
        <p:nvSpPr>
          <p:cNvPr id="20" name="TextBox 19"/>
          <p:cNvSpPr txBox="1"/>
          <p:nvPr/>
        </p:nvSpPr>
        <p:spPr>
          <a:xfrm>
            <a:off x="16930882" y="5194804"/>
            <a:ext cx="2763898" cy="461665"/>
          </a:xfrm>
          <a:prstGeom prst="rect">
            <a:avLst/>
          </a:prstGeom>
          <a:noFill/>
        </p:spPr>
        <p:txBody>
          <a:bodyPr wrap="none" rtlCol="0" anchor="ctr" anchorCtr="0">
            <a:spAutoFit/>
          </a:bodyPr>
          <a:lstStyle/>
          <a:p>
            <a:r>
              <a:rPr lang="en-US" sz="2400" dirty="0" smtClean="0">
                <a:solidFill>
                  <a:schemeClr val="bg1">
                    <a:lumMod val="85000"/>
                  </a:schemeClr>
                </a:solidFill>
                <a:latin typeface="Montserrat Semi Bold" charset="0"/>
                <a:ea typeface="Montserrat Semi Bold" charset="0"/>
                <a:cs typeface="Montserrat Semi Bold" charset="0"/>
              </a:rPr>
              <a:t>FORMAT:  </a:t>
            </a:r>
            <a:r>
              <a:rPr lang="en-US" sz="2400" b="1" dirty="0" smtClean="0">
                <a:solidFill>
                  <a:schemeClr val="tx2"/>
                </a:solidFill>
                <a:latin typeface="Montserrat Semi Bold" charset="0"/>
                <a:ea typeface="Montserrat Semi Bold" charset="0"/>
                <a:cs typeface="Montserrat Semi Bold" charset="0"/>
              </a:rPr>
              <a:t>VIDEO</a:t>
            </a:r>
            <a:endParaRPr lang="en-US" sz="2400" b="1" dirty="0">
              <a:solidFill>
                <a:schemeClr val="tx2"/>
              </a:solidFill>
              <a:latin typeface="Montserrat Semi Bold" charset="0"/>
              <a:ea typeface="Montserrat Semi Bold" charset="0"/>
              <a:cs typeface="Montserrat Semi Bold" charset="0"/>
            </a:endParaRPr>
          </a:p>
        </p:txBody>
      </p:sp>
      <p:sp>
        <p:nvSpPr>
          <p:cNvPr id="21" name="TextBox 20"/>
          <p:cNvSpPr txBox="1"/>
          <p:nvPr/>
        </p:nvSpPr>
        <p:spPr>
          <a:xfrm>
            <a:off x="16930882" y="5687701"/>
            <a:ext cx="2422458" cy="461665"/>
          </a:xfrm>
          <a:prstGeom prst="rect">
            <a:avLst/>
          </a:prstGeom>
          <a:noFill/>
        </p:spPr>
        <p:txBody>
          <a:bodyPr wrap="none" rtlCol="0" anchor="ctr" anchorCtr="0">
            <a:spAutoFit/>
          </a:bodyPr>
          <a:lstStyle/>
          <a:p>
            <a:r>
              <a:rPr lang="en-US" sz="2400" dirty="0" smtClean="0">
                <a:solidFill>
                  <a:schemeClr val="bg1">
                    <a:lumMod val="85000"/>
                  </a:schemeClr>
                </a:solidFill>
                <a:latin typeface="Montserrat Semi Bold" charset="0"/>
                <a:ea typeface="Montserrat Semi Bold" charset="0"/>
                <a:cs typeface="Montserrat Semi Bold" charset="0"/>
              </a:rPr>
              <a:t>MARKET:  </a:t>
            </a:r>
            <a:r>
              <a:rPr lang="en-US" sz="2400" b="1" dirty="0" smtClean="0">
                <a:solidFill>
                  <a:schemeClr val="tx2"/>
                </a:solidFill>
                <a:latin typeface="Montserrat Semi Bold" charset="0"/>
                <a:ea typeface="Montserrat Semi Bold" charset="0"/>
                <a:cs typeface="Montserrat Semi Bold" charset="0"/>
              </a:rPr>
              <a:t>USA</a:t>
            </a:r>
            <a:endParaRPr lang="en-US" sz="2400" b="1" dirty="0">
              <a:solidFill>
                <a:schemeClr val="tx2"/>
              </a:solidFill>
              <a:latin typeface="Montserrat Semi Bold" charset="0"/>
              <a:ea typeface="Montserrat Semi Bold" charset="0"/>
              <a:cs typeface="Montserrat Semi Bold" charset="0"/>
            </a:endParaRPr>
          </a:p>
        </p:txBody>
      </p:sp>
      <p:sp>
        <p:nvSpPr>
          <p:cNvPr id="22" name="TextBox 21"/>
          <p:cNvSpPr txBox="1"/>
          <p:nvPr/>
        </p:nvSpPr>
        <p:spPr>
          <a:xfrm>
            <a:off x="16930882" y="3658179"/>
            <a:ext cx="3246402" cy="461665"/>
          </a:xfrm>
          <a:prstGeom prst="rect">
            <a:avLst/>
          </a:prstGeom>
          <a:noFill/>
        </p:spPr>
        <p:txBody>
          <a:bodyPr wrap="none" rtlCol="0" anchor="ctr" anchorCtr="0">
            <a:spAutoFit/>
          </a:bodyPr>
          <a:lstStyle/>
          <a:p>
            <a:r>
              <a:rPr lang="en-US" sz="2400" dirty="0" smtClean="0">
                <a:solidFill>
                  <a:schemeClr val="bg1">
                    <a:lumMod val="85000"/>
                  </a:schemeClr>
                </a:solidFill>
                <a:latin typeface="Montserrat Semi Bold" charset="0"/>
                <a:ea typeface="Montserrat Semi Bold" charset="0"/>
                <a:cs typeface="Montserrat Semi Bold" charset="0"/>
              </a:rPr>
              <a:t>DATE:  </a:t>
            </a:r>
            <a:r>
              <a:rPr lang="en-US" sz="2400" b="1" dirty="0" smtClean="0">
                <a:solidFill>
                  <a:schemeClr val="tx2"/>
                </a:solidFill>
                <a:latin typeface="Montserrat Semi Bold" charset="0"/>
                <a:ea typeface="Montserrat Semi Bold" charset="0"/>
                <a:cs typeface="Montserrat Semi Bold" charset="0"/>
              </a:rPr>
              <a:t>MARCH 2016</a:t>
            </a:r>
            <a:endParaRPr lang="en-US" sz="2400" b="1" dirty="0">
              <a:solidFill>
                <a:schemeClr val="tx2"/>
              </a:solidFill>
              <a:latin typeface="Montserrat Semi Bold" charset="0"/>
              <a:ea typeface="Montserrat Semi Bold" charset="0"/>
              <a:cs typeface="Montserrat Semi Bold" charset="0"/>
            </a:endParaRPr>
          </a:p>
        </p:txBody>
      </p:sp>
      <p:sp>
        <p:nvSpPr>
          <p:cNvPr id="23" name="TextBox 22"/>
          <p:cNvSpPr txBox="1"/>
          <p:nvPr/>
        </p:nvSpPr>
        <p:spPr>
          <a:xfrm>
            <a:off x="16930882" y="4169738"/>
            <a:ext cx="3118161" cy="461665"/>
          </a:xfrm>
          <a:prstGeom prst="rect">
            <a:avLst/>
          </a:prstGeom>
          <a:noFill/>
        </p:spPr>
        <p:txBody>
          <a:bodyPr wrap="none" rtlCol="0" anchor="ctr" anchorCtr="0">
            <a:spAutoFit/>
          </a:bodyPr>
          <a:lstStyle/>
          <a:p>
            <a:r>
              <a:rPr lang="en-US" sz="2400" dirty="0" smtClean="0">
                <a:solidFill>
                  <a:schemeClr val="bg1">
                    <a:lumMod val="85000"/>
                  </a:schemeClr>
                </a:solidFill>
                <a:latin typeface="Montserrat Semi Bold" charset="0"/>
                <a:ea typeface="Montserrat Semi Bold" charset="0"/>
                <a:cs typeface="Montserrat Semi Bold" charset="0"/>
              </a:rPr>
              <a:t>CLIENT:  </a:t>
            </a:r>
            <a:r>
              <a:rPr lang="en-US" sz="2400" b="1" dirty="0" smtClean="0">
                <a:solidFill>
                  <a:schemeClr val="tx2"/>
                </a:solidFill>
                <a:latin typeface="Montserrat Semi Bold" charset="0"/>
                <a:ea typeface="Montserrat Semi Bold" charset="0"/>
                <a:cs typeface="Montserrat Semi Bold" charset="0"/>
              </a:rPr>
              <a:t>MARKETO</a:t>
            </a:r>
            <a:endParaRPr lang="en-US" sz="2400" b="1" dirty="0">
              <a:solidFill>
                <a:schemeClr val="tx2"/>
              </a:solidFill>
              <a:latin typeface="Montserrat Semi Bold" charset="0"/>
              <a:ea typeface="Montserrat Semi Bold" charset="0"/>
              <a:cs typeface="Montserrat Semi Bold" charset="0"/>
            </a:endParaRPr>
          </a:p>
        </p:txBody>
      </p:sp>
      <p:sp>
        <p:nvSpPr>
          <p:cNvPr id="2" name="Picture Placeholder 1"/>
          <p:cNvSpPr>
            <a:spLocks noGrp="1"/>
          </p:cNvSpPr>
          <p:nvPr>
            <p:ph type="pic" sz="quarter" idx="15"/>
          </p:nvPr>
        </p:nvSpPr>
        <p:spPr/>
      </p:sp>
      <p:sp>
        <p:nvSpPr>
          <p:cNvPr id="3" name="Picture Placeholder 2"/>
          <p:cNvSpPr>
            <a:spLocks noGrp="1"/>
          </p:cNvSpPr>
          <p:nvPr>
            <p:ph type="pic" sz="quarter" idx="16"/>
          </p:nvPr>
        </p:nvSpPr>
        <p:spPr/>
      </p:sp>
      <p:sp>
        <p:nvSpPr>
          <p:cNvPr id="4" name="Picture Placeholder 3"/>
          <p:cNvSpPr>
            <a:spLocks noGrp="1"/>
          </p:cNvSpPr>
          <p:nvPr>
            <p:ph type="pic" sz="quarter" idx="14"/>
          </p:nvPr>
        </p:nvSpPr>
        <p:spPr/>
      </p:sp>
    </p:spTree>
    <p:extLst>
      <p:ext uri="{BB962C8B-B14F-4D97-AF65-F5344CB8AC3E}">
        <p14:creationId xmlns:p14="http://schemas.microsoft.com/office/powerpoint/2010/main" val="804046007"/>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Subtitle 2"/>
          <p:cNvSpPr txBox="1">
            <a:spLocks/>
          </p:cNvSpPr>
          <p:nvPr/>
        </p:nvSpPr>
        <p:spPr>
          <a:xfrm>
            <a:off x="2698595" y="3568387"/>
            <a:ext cx="8489449" cy="160460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3640"/>
              </a:lnSpc>
            </a:pPr>
            <a:r>
              <a:rPr lang="en-US" sz="2500" dirty="0">
                <a:solidFill>
                  <a:schemeClr val="tx2">
                    <a:lumMod val="50000"/>
                    <a:lumOff val="50000"/>
                  </a:schemeClr>
                </a:solidFill>
                <a:latin typeface="Lato Light" charset="0"/>
                <a:ea typeface="Lato Light" charset="0"/>
                <a:cs typeface="Lato Light" charset="0"/>
              </a:rPr>
              <a:t>Frequently, your initial font choice is taken out of your hands; companies often specify a typeface, or even a set of fonts, as part of their </a:t>
            </a:r>
            <a:r>
              <a:rPr lang="en-US" sz="2500" dirty="0" smtClean="0">
                <a:solidFill>
                  <a:schemeClr val="tx2">
                    <a:lumMod val="50000"/>
                    <a:lumOff val="50000"/>
                  </a:schemeClr>
                </a:solidFill>
                <a:latin typeface="Lato Light" charset="0"/>
                <a:ea typeface="Lato Light" charset="0"/>
                <a:cs typeface="Lato Light" charset="0"/>
              </a:rPr>
              <a:t>brand.</a:t>
            </a:r>
            <a:endParaRPr lang="en-US" sz="2500" dirty="0">
              <a:solidFill>
                <a:schemeClr val="tx2">
                  <a:lumMod val="50000"/>
                  <a:lumOff val="50000"/>
                </a:schemeClr>
              </a:solidFill>
              <a:latin typeface="Lato Light" charset="0"/>
              <a:ea typeface="Lato Light" charset="0"/>
              <a:cs typeface="Lato Light" charset="0"/>
            </a:endParaRPr>
          </a:p>
        </p:txBody>
      </p:sp>
      <p:sp>
        <p:nvSpPr>
          <p:cNvPr id="18" name="TextBox 17"/>
          <p:cNvSpPr txBox="1"/>
          <p:nvPr/>
        </p:nvSpPr>
        <p:spPr>
          <a:xfrm>
            <a:off x="6194522" y="2227865"/>
            <a:ext cx="4828053" cy="400110"/>
          </a:xfrm>
          <a:prstGeom prst="rect">
            <a:avLst/>
          </a:prstGeom>
          <a:noFill/>
        </p:spPr>
        <p:txBody>
          <a:bodyPr wrap="none" rtlCol="0" anchor="ctr" anchorCtr="0">
            <a:spAutoFit/>
          </a:bodyPr>
          <a:lstStyle/>
          <a:p>
            <a:pPr algn="r"/>
            <a:r>
              <a:rPr lang="en-US" sz="2000" dirty="0" smtClean="0">
                <a:solidFill>
                  <a:schemeClr val="tx2">
                    <a:lumMod val="50000"/>
                    <a:lumOff val="50000"/>
                  </a:schemeClr>
                </a:solidFill>
                <a:latin typeface="Lato Light" charset="0"/>
                <a:ea typeface="Lato Light" charset="0"/>
                <a:cs typeface="Lato Light" charset="0"/>
              </a:rPr>
              <a:t>Art  / Minimal  /  Typography  /  Placeholder</a:t>
            </a:r>
            <a:endParaRPr lang="en-US" sz="2000" dirty="0">
              <a:solidFill>
                <a:schemeClr val="tx2">
                  <a:lumMod val="50000"/>
                  <a:lumOff val="50000"/>
                </a:schemeClr>
              </a:solidFill>
              <a:latin typeface="Lato Light" charset="0"/>
              <a:ea typeface="Lato Light" charset="0"/>
              <a:cs typeface="Lato Light" charset="0"/>
            </a:endParaRPr>
          </a:p>
        </p:txBody>
      </p:sp>
      <p:sp>
        <p:nvSpPr>
          <p:cNvPr id="19" name="Rectangle 18"/>
          <p:cNvSpPr/>
          <p:nvPr/>
        </p:nvSpPr>
        <p:spPr>
          <a:xfrm>
            <a:off x="9869714" y="3103889"/>
            <a:ext cx="1063653" cy="2037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Lato Thin" charset="0"/>
            </a:endParaRPr>
          </a:p>
        </p:txBody>
      </p:sp>
      <p:sp>
        <p:nvSpPr>
          <p:cNvPr id="20" name="TextBox 19"/>
          <p:cNvSpPr txBox="1"/>
          <p:nvPr/>
        </p:nvSpPr>
        <p:spPr>
          <a:xfrm>
            <a:off x="5972795" y="1547414"/>
            <a:ext cx="5049780" cy="584775"/>
          </a:xfrm>
          <a:prstGeom prst="rect">
            <a:avLst/>
          </a:prstGeom>
          <a:noFill/>
        </p:spPr>
        <p:txBody>
          <a:bodyPr wrap="none" rtlCol="0" anchor="ctr" anchorCtr="0">
            <a:spAutoFit/>
          </a:bodyPr>
          <a:lstStyle/>
          <a:p>
            <a:pPr algn="r"/>
            <a:r>
              <a:rPr lang="en-US" sz="3200" b="1" dirty="0" smtClean="0">
                <a:solidFill>
                  <a:schemeClr val="tx2"/>
                </a:solidFill>
                <a:latin typeface="Montserrat Semi Bold" charset="0"/>
                <a:ea typeface="Montserrat Semi Bold" charset="0"/>
                <a:cs typeface="Montserrat Semi Bold" charset="0"/>
              </a:rPr>
              <a:t>Awesome Placeholders</a:t>
            </a:r>
            <a:endParaRPr lang="en-US" sz="3200" b="1" dirty="0">
              <a:solidFill>
                <a:schemeClr val="tx2"/>
              </a:solidFill>
              <a:latin typeface="Montserrat Semi Bold" charset="0"/>
              <a:ea typeface="Montserrat Semi Bold" charset="0"/>
              <a:cs typeface="Montserrat Semi Bold" charset="0"/>
            </a:endParaRPr>
          </a:p>
        </p:txBody>
      </p:sp>
      <p:sp>
        <p:nvSpPr>
          <p:cNvPr id="21" name="Subtitle 2"/>
          <p:cNvSpPr txBox="1">
            <a:spLocks/>
          </p:cNvSpPr>
          <p:nvPr/>
        </p:nvSpPr>
        <p:spPr>
          <a:xfrm>
            <a:off x="13221629" y="9809353"/>
            <a:ext cx="8489449" cy="160460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640"/>
              </a:lnSpc>
            </a:pPr>
            <a:r>
              <a:rPr lang="en-US" sz="2500" dirty="0">
                <a:solidFill>
                  <a:schemeClr val="tx2">
                    <a:lumMod val="50000"/>
                    <a:lumOff val="50000"/>
                  </a:schemeClr>
                </a:solidFill>
                <a:latin typeface="Lato Light" charset="0"/>
                <a:ea typeface="Lato Light" charset="0"/>
                <a:cs typeface="Lato Light" charset="0"/>
              </a:rPr>
              <a:t>Frequently, your initial font choice is taken out of your hands; companies often specify a typeface, or even a set of fonts, as part of their </a:t>
            </a:r>
            <a:r>
              <a:rPr lang="en-US" sz="2500" dirty="0" smtClean="0">
                <a:solidFill>
                  <a:schemeClr val="tx2">
                    <a:lumMod val="50000"/>
                    <a:lumOff val="50000"/>
                  </a:schemeClr>
                </a:solidFill>
                <a:latin typeface="Lato Light" charset="0"/>
                <a:ea typeface="Lato Light" charset="0"/>
                <a:cs typeface="Lato Light" charset="0"/>
              </a:rPr>
              <a:t>brand.</a:t>
            </a:r>
            <a:endParaRPr lang="en-US" sz="2500" dirty="0">
              <a:solidFill>
                <a:schemeClr val="tx2">
                  <a:lumMod val="50000"/>
                  <a:lumOff val="50000"/>
                </a:schemeClr>
              </a:solidFill>
              <a:latin typeface="Lato Light" charset="0"/>
              <a:ea typeface="Lato Light" charset="0"/>
              <a:cs typeface="Lato Light" charset="0"/>
            </a:endParaRPr>
          </a:p>
        </p:txBody>
      </p:sp>
      <p:sp>
        <p:nvSpPr>
          <p:cNvPr id="22" name="TextBox 21"/>
          <p:cNvSpPr txBox="1"/>
          <p:nvPr/>
        </p:nvSpPr>
        <p:spPr>
          <a:xfrm>
            <a:off x="13401521" y="8468831"/>
            <a:ext cx="4828053" cy="400110"/>
          </a:xfrm>
          <a:prstGeom prst="rect">
            <a:avLst/>
          </a:prstGeom>
          <a:noFill/>
        </p:spPr>
        <p:txBody>
          <a:bodyPr wrap="none" rtlCol="0" anchor="ctr" anchorCtr="0">
            <a:spAutoFit/>
          </a:bodyPr>
          <a:lstStyle/>
          <a:p>
            <a:r>
              <a:rPr lang="en-US" sz="2000" dirty="0" smtClean="0">
                <a:solidFill>
                  <a:schemeClr val="tx2">
                    <a:lumMod val="50000"/>
                    <a:lumOff val="50000"/>
                  </a:schemeClr>
                </a:solidFill>
                <a:latin typeface="Lato Light" charset="0"/>
                <a:ea typeface="Lato Light" charset="0"/>
                <a:cs typeface="Lato Light" charset="0"/>
              </a:rPr>
              <a:t>Art  / Minimal  /  Typography  /  Placeholder</a:t>
            </a:r>
            <a:endParaRPr lang="en-US" sz="2000" dirty="0">
              <a:solidFill>
                <a:schemeClr val="tx2">
                  <a:lumMod val="50000"/>
                  <a:lumOff val="50000"/>
                </a:schemeClr>
              </a:solidFill>
              <a:latin typeface="Lato Light" charset="0"/>
              <a:ea typeface="Lato Light" charset="0"/>
              <a:cs typeface="Lato Light" charset="0"/>
            </a:endParaRPr>
          </a:p>
        </p:txBody>
      </p:sp>
      <p:sp>
        <p:nvSpPr>
          <p:cNvPr id="23" name="Rectangle 22"/>
          <p:cNvSpPr/>
          <p:nvPr/>
        </p:nvSpPr>
        <p:spPr>
          <a:xfrm>
            <a:off x="13446125" y="9344855"/>
            <a:ext cx="1063653" cy="2037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a:solidFill>
                <a:schemeClr val="tx1"/>
              </a:solidFill>
              <a:latin typeface="Lato Thin" charset="0"/>
            </a:endParaRPr>
          </a:p>
        </p:txBody>
      </p:sp>
      <p:sp>
        <p:nvSpPr>
          <p:cNvPr id="24" name="TextBox 23"/>
          <p:cNvSpPr txBox="1"/>
          <p:nvPr/>
        </p:nvSpPr>
        <p:spPr>
          <a:xfrm>
            <a:off x="13379219" y="7788380"/>
            <a:ext cx="5049780" cy="584775"/>
          </a:xfrm>
          <a:prstGeom prst="rect">
            <a:avLst/>
          </a:prstGeom>
          <a:noFill/>
        </p:spPr>
        <p:txBody>
          <a:bodyPr wrap="none" rtlCol="0" anchor="ctr" anchorCtr="0">
            <a:spAutoFit/>
          </a:bodyPr>
          <a:lstStyle/>
          <a:p>
            <a:r>
              <a:rPr lang="en-US" sz="3200" b="1" dirty="0" smtClean="0">
                <a:solidFill>
                  <a:schemeClr val="tx2"/>
                </a:solidFill>
                <a:latin typeface="Montserrat Semi Bold" charset="0"/>
                <a:ea typeface="Montserrat Semi Bold" charset="0"/>
                <a:cs typeface="Montserrat Semi Bold" charset="0"/>
              </a:rPr>
              <a:t>Awesome Placeholders</a:t>
            </a:r>
            <a:endParaRPr lang="en-US" sz="3200" b="1" dirty="0">
              <a:solidFill>
                <a:schemeClr val="tx2"/>
              </a:solidFill>
              <a:latin typeface="Montserrat Semi Bold" charset="0"/>
              <a:ea typeface="Montserrat Semi Bold" charset="0"/>
              <a:cs typeface="Montserrat Semi Bold" charset="0"/>
            </a:endParaRPr>
          </a:p>
        </p:txBody>
      </p:sp>
      <p:sp>
        <p:nvSpPr>
          <p:cNvPr id="2" name="Picture Placeholder 1"/>
          <p:cNvSpPr>
            <a:spLocks noGrp="1"/>
          </p:cNvSpPr>
          <p:nvPr>
            <p:ph type="pic" sz="quarter" idx="14"/>
          </p:nvPr>
        </p:nvSpPr>
        <p:spPr/>
      </p:sp>
      <p:sp>
        <p:nvSpPr>
          <p:cNvPr id="3" name="Picture Placeholder 2"/>
          <p:cNvSpPr>
            <a:spLocks noGrp="1"/>
          </p:cNvSpPr>
          <p:nvPr>
            <p:ph type="pic" sz="quarter" idx="15"/>
          </p:nvPr>
        </p:nvSpPr>
        <p:spPr/>
      </p:sp>
    </p:spTree>
    <p:extLst>
      <p:ext uri="{BB962C8B-B14F-4D97-AF65-F5344CB8AC3E}">
        <p14:creationId xmlns:p14="http://schemas.microsoft.com/office/powerpoint/2010/main" val="31308902"/>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Rectangle 31"/>
          <p:cNvSpPr>
            <a:spLocks/>
          </p:cNvSpPr>
          <p:nvPr/>
        </p:nvSpPr>
        <p:spPr bwMode="auto">
          <a:xfrm>
            <a:off x="2027801" y="3558584"/>
            <a:ext cx="2821285" cy="73866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4800" b="1" dirty="0" smtClean="0">
                <a:solidFill>
                  <a:schemeClr val="tx2"/>
                </a:solidFill>
                <a:latin typeface="Montserrat Semi Bold" charset="0"/>
                <a:ea typeface="Montserrat Semi Bold" charset="0"/>
                <a:cs typeface="Montserrat Semi Bold" charset="0"/>
                <a:sym typeface="Bebas Neue" charset="0"/>
              </a:rPr>
              <a:t>Project X</a:t>
            </a:r>
            <a:endParaRPr lang="en-US" sz="4800" b="1" dirty="0">
              <a:solidFill>
                <a:schemeClr val="tx2"/>
              </a:solidFill>
              <a:latin typeface="Montserrat Semi Bold" charset="0"/>
              <a:ea typeface="Montserrat Semi Bold" charset="0"/>
              <a:cs typeface="Montserrat Semi Bold" charset="0"/>
              <a:sym typeface="Bebas Neue" charset="0"/>
            </a:endParaRPr>
          </a:p>
        </p:txBody>
      </p:sp>
      <p:sp>
        <p:nvSpPr>
          <p:cNvPr id="34" name="Subtitle 2"/>
          <p:cNvSpPr txBox="1">
            <a:spLocks/>
          </p:cNvSpPr>
          <p:nvPr/>
        </p:nvSpPr>
        <p:spPr>
          <a:xfrm>
            <a:off x="1835458" y="5024982"/>
            <a:ext cx="9828718" cy="67855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3790"/>
              </a:lnSpc>
            </a:pPr>
            <a:r>
              <a:rPr lang="en-US" sz="2500" dirty="0" smtClean="0">
                <a:solidFill>
                  <a:schemeClr val="tx1"/>
                </a:solidFill>
                <a:latin typeface="Lato Light" charset="0"/>
                <a:ea typeface="Lato Light" charset="0"/>
                <a:cs typeface="Lato Light" charset="0"/>
              </a:rPr>
              <a:t>Frequently</a:t>
            </a:r>
            <a:r>
              <a:rPr lang="en-US" sz="2500" dirty="0">
                <a:solidFill>
                  <a:schemeClr val="tx1"/>
                </a:solidFill>
                <a:latin typeface="Lato Light" charset="0"/>
                <a:ea typeface="Lato Light" charset="0"/>
                <a:cs typeface="Lato Light" charset="0"/>
              </a:rPr>
              <a:t>, your initial font choice is taken out of your hands; companies often specify a typeface, or even a set of fonts, as part of their brand guidelines. Occasionally you’ll find a job has specific requirements, such as limited room that might require a condensed face, or a lot of legal text that might require a face that’s highly legible at small sizes. However, if you find yourself with an entirely blank page, with unlimited options, the natural place to start is the largest proportion of text, and that is probably your body copy</a:t>
            </a:r>
            <a:r>
              <a:rPr lang="en-US" sz="2500" dirty="0" smtClean="0">
                <a:solidFill>
                  <a:schemeClr val="tx1"/>
                </a:solidFill>
                <a:latin typeface="Lato Light" charset="0"/>
                <a:ea typeface="Lato Light" charset="0"/>
                <a:cs typeface="Lato Light" charset="0"/>
              </a:rPr>
              <a:t>.</a:t>
            </a:r>
          </a:p>
          <a:p>
            <a:pPr algn="just">
              <a:lnSpc>
                <a:spcPts val="3790"/>
              </a:lnSpc>
            </a:pPr>
            <a:endParaRPr lang="en-US" sz="2500" dirty="0">
              <a:solidFill>
                <a:schemeClr val="tx1"/>
              </a:solidFill>
              <a:latin typeface="Lato Light" charset="0"/>
              <a:ea typeface="Lato Light" charset="0"/>
              <a:cs typeface="Lato Light" charset="0"/>
            </a:endParaRPr>
          </a:p>
          <a:p>
            <a:pPr algn="just">
              <a:lnSpc>
                <a:spcPts val="3790"/>
              </a:lnSpc>
            </a:pPr>
            <a:r>
              <a:rPr lang="en-US" sz="2500" dirty="0">
                <a:solidFill>
                  <a:schemeClr val="tx1"/>
                </a:solidFill>
                <a:latin typeface="Lato Light" charset="0"/>
                <a:ea typeface="Lato Light" charset="0"/>
                <a:cs typeface="Lato Light" charset="0"/>
              </a:rPr>
              <a:t>When selecting a typeface for body text, your primary concern should be readability. </a:t>
            </a:r>
            <a:r>
              <a:rPr lang="en-US" sz="2500" dirty="0" smtClean="0">
                <a:solidFill>
                  <a:schemeClr val="tx1"/>
                </a:solidFill>
                <a:latin typeface="Lato Light" charset="0"/>
                <a:ea typeface="Lato Light" charset="0"/>
                <a:cs typeface="Lato Light" charset="0"/>
              </a:rPr>
              <a:t>Don’t </a:t>
            </a:r>
            <a:r>
              <a:rPr lang="en-US" sz="2500" dirty="0">
                <a:solidFill>
                  <a:schemeClr val="tx1"/>
                </a:solidFill>
                <a:latin typeface="Lato Light" charset="0"/>
                <a:ea typeface="Lato Light" charset="0"/>
                <a:cs typeface="Lato Light" charset="0"/>
              </a:rPr>
              <a:t>concern yourself with personality at this stage. I’m of the school of thought that believes that you’re better off mastering a few </a:t>
            </a:r>
            <a:r>
              <a:rPr lang="en-US" sz="2500" dirty="0" smtClean="0">
                <a:solidFill>
                  <a:schemeClr val="tx1"/>
                </a:solidFill>
                <a:latin typeface="Lato Light" charset="0"/>
                <a:ea typeface="Lato Light" charset="0"/>
                <a:cs typeface="Lato Light" charset="0"/>
              </a:rPr>
              <a:t>typefaces.</a:t>
            </a:r>
            <a:endParaRPr lang="en-US" sz="2500" dirty="0">
              <a:solidFill>
                <a:schemeClr val="tx1"/>
              </a:solidFill>
              <a:latin typeface="Lato Light" charset="0"/>
              <a:ea typeface="Lato Light" charset="0"/>
              <a:cs typeface="Lato Light" charset="0"/>
            </a:endParaRPr>
          </a:p>
        </p:txBody>
      </p:sp>
      <p:sp>
        <p:nvSpPr>
          <p:cNvPr id="11" name="Rectangle 10"/>
          <p:cNvSpPr>
            <a:spLocks/>
          </p:cNvSpPr>
          <p:nvPr/>
        </p:nvSpPr>
        <p:spPr bwMode="auto">
          <a:xfrm>
            <a:off x="1965942" y="884637"/>
            <a:ext cx="5822107" cy="11079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7200" b="1" dirty="0" smtClean="0">
                <a:solidFill>
                  <a:schemeClr val="tx2"/>
                </a:solidFill>
                <a:latin typeface="Montserrat" charset="0"/>
                <a:ea typeface="Montserrat" charset="0"/>
                <a:cs typeface="Montserrat" charset="0"/>
                <a:sym typeface="Bebas Neue" charset="0"/>
              </a:rPr>
              <a:t>Our Projects</a:t>
            </a:r>
            <a:endParaRPr lang="en-US" sz="7200" b="1" dirty="0">
              <a:solidFill>
                <a:schemeClr val="tx2"/>
              </a:solidFill>
              <a:latin typeface="Montserrat" charset="0"/>
              <a:ea typeface="Montserrat" charset="0"/>
              <a:cs typeface="Montserrat" charset="0"/>
              <a:sym typeface="Bebas Neue" charset="0"/>
            </a:endParaRPr>
          </a:p>
        </p:txBody>
      </p:sp>
      <p:cxnSp>
        <p:nvCxnSpPr>
          <p:cNvPr id="12" name="Straight Connector 11"/>
          <p:cNvCxnSpPr/>
          <p:nvPr/>
        </p:nvCxnSpPr>
        <p:spPr>
          <a:xfrm flipV="1">
            <a:off x="2032571" y="2328871"/>
            <a:ext cx="741120" cy="424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13"/>
          </p:nvPr>
        </p:nvSpPr>
        <p:spPr/>
      </p:sp>
    </p:spTree>
    <p:extLst>
      <p:ext uri="{BB962C8B-B14F-4D97-AF65-F5344CB8AC3E}">
        <p14:creationId xmlns:p14="http://schemas.microsoft.com/office/powerpoint/2010/main" val="463480570"/>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a:spLocks/>
          </p:cNvSpPr>
          <p:nvPr/>
        </p:nvSpPr>
        <p:spPr bwMode="auto">
          <a:xfrm>
            <a:off x="1965942" y="884637"/>
            <a:ext cx="5822107" cy="11079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7200" b="1" dirty="0" smtClean="0">
                <a:solidFill>
                  <a:schemeClr val="tx2"/>
                </a:solidFill>
                <a:latin typeface="Montserrat" charset="0"/>
                <a:ea typeface="Montserrat" charset="0"/>
                <a:cs typeface="Montserrat" charset="0"/>
                <a:sym typeface="Bebas Neue" charset="0"/>
              </a:rPr>
              <a:t>Our Projects</a:t>
            </a:r>
            <a:endParaRPr lang="en-US" sz="7200" b="1" dirty="0">
              <a:solidFill>
                <a:schemeClr val="tx2"/>
              </a:solidFill>
              <a:latin typeface="Montserrat" charset="0"/>
              <a:ea typeface="Montserrat" charset="0"/>
              <a:cs typeface="Montserrat" charset="0"/>
              <a:sym typeface="Bebas Neue" charset="0"/>
            </a:endParaRPr>
          </a:p>
        </p:txBody>
      </p:sp>
      <p:cxnSp>
        <p:nvCxnSpPr>
          <p:cNvPr id="13" name="Straight Connector 12"/>
          <p:cNvCxnSpPr/>
          <p:nvPr/>
        </p:nvCxnSpPr>
        <p:spPr>
          <a:xfrm flipV="1">
            <a:off x="2032571" y="2328871"/>
            <a:ext cx="741120" cy="424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18"/>
          </p:nvPr>
        </p:nvSpPr>
        <p:spPr/>
      </p:sp>
      <p:sp>
        <p:nvSpPr>
          <p:cNvPr id="3" name="Picture Placeholder 2"/>
          <p:cNvSpPr>
            <a:spLocks noGrp="1"/>
          </p:cNvSpPr>
          <p:nvPr>
            <p:ph type="pic" sz="quarter" idx="19"/>
          </p:nvPr>
        </p:nvSpPr>
        <p:spPr/>
      </p:sp>
      <p:sp>
        <p:nvSpPr>
          <p:cNvPr id="4" name="Picture Placeholder 3"/>
          <p:cNvSpPr>
            <a:spLocks noGrp="1"/>
          </p:cNvSpPr>
          <p:nvPr>
            <p:ph type="pic" sz="quarter" idx="13"/>
          </p:nvPr>
        </p:nvSpPr>
        <p:spPr/>
      </p:sp>
      <p:sp>
        <p:nvSpPr>
          <p:cNvPr id="5" name="Picture Placeholder 4"/>
          <p:cNvSpPr>
            <a:spLocks noGrp="1"/>
          </p:cNvSpPr>
          <p:nvPr>
            <p:ph type="pic" sz="quarter" idx="17"/>
          </p:nvPr>
        </p:nvSpPr>
        <p:spPr/>
      </p:sp>
      <p:sp>
        <p:nvSpPr>
          <p:cNvPr id="6" name="Picture Placeholder 5"/>
          <p:cNvSpPr>
            <a:spLocks noGrp="1"/>
          </p:cNvSpPr>
          <p:nvPr>
            <p:ph type="pic" sz="quarter" idx="16"/>
          </p:nvPr>
        </p:nvSpPr>
        <p:spPr/>
      </p:sp>
      <p:sp>
        <p:nvSpPr>
          <p:cNvPr id="7" name="Picture Placeholder 6"/>
          <p:cNvSpPr>
            <a:spLocks noGrp="1"/>
          </p:cNvSpPr>
          <p:nvPr>
            <p:ph type="pic" sz="quarter" idx="15"/>
          </p:nvPr>
        </p:nvSpPr>
        <p:spPr/>
      </p:sp>
      <p:sp>
        <p:nvSpPr>
          <p:cNvPr id="8" name="Picture Placeholder 7"/>
          <p:cNvSpPr>
            <a:spLocks noGrp="1"/>
          </p:cNvSpPr>
          <p:nvPr>
            <p:ph type="pic" sz="quarter" idx="14"/>
          </p:nvPr>
        </p:nvSpPr>
        <p:spPr/>
      </p:sp>
    </p:spTree>
    <p:extLst>
      <p:ext uri="{BB962C8B-B14F-4D97-AF65-F5344CB8AC3E}">
        <p14:creationId xmlns:p14="http://schemas.microsoft.com/office/powerpoint/2010/main" val="1875641892"/>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p:cNvSpPr>
            <a:spLocks/>
          </p:cNvSpPr>
          <p:nvPr/>
        </p:nvSpPr>
        <p:spPr bwMode="auto">
          <a:xfrm>
            <a:off x="1965942" y="884637"/>
            <a:ext cx="5822107" cy="11079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7200" b="1" dirty="0" smtClean="0">
                <a:solidFill>
                  <a:schemeClr val="tx2"/>
                </a:solidFill>
                <a:latin typeface="Montserrat" charset="0"/>
                <a:ea typeface="Montserrat" charset="0"/>
                <a:cs typeface="Montserrat" charset="0"/>
                <a:sym typeface="Bebas Neue" charset="0"/>
              </a:rPr>
              <a:t>Our Projects</a:t>
            </a:r>
            <a:endParaRPr lang="en-US" sz="7200" b="1" dirty="0">
              <a:solidFill>
                <a:schemeClr val="tx2"/>
              </a:solidFill>
              <a:latin typeface="Montserrat" charset="0"/>
              <a:ea typeface="Montserrat" charset="0"/>
              <a:cs typeface="Montserrat" charset="0"/>
              <a:sym typeface="Bebas Neue" charset="0"/>
            </a:endParaRPr>
          </a:p>
        </p:txBody>
      </p:sp>
      <p:cxnSp>
        <p:nvCxnSpPr>
          <p:cNvPr id="11" name="Straight Connector 10"/>
          <p:cNvCxnSpPr/>
          <p:nvPr/>
        </p:nvCxnSpPr>
        <p:spPr>
          <a:xfrm flipV="1">
            <a:off x="2032571" y="2328871"/>
            <a:ext cx="741120" cy="424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25"/>
          </p:nvPr>
        </p:nvSpPr>
        <p:spPr/>
      </p:sp>
      <p:sp>
        <p:nvSpPr>
          <p:cNvPr id="3" name="Picture Placeholder 2"/>
          <p:cNvSpPr>
            <a:spLocks noGrp="1"/>
          </p:cNvSpPr>
          <p:nvPr>
            <p:ph type="pic" sz="quarter" idx="27"/>
          </p:nvPr>
        </p:nvSpPr>
        <p:spPr/>
      </p:sp>
      <p:sp>
        <p:nvSpPr>
          <p:cNvPr id="4" name="Picture Placeholder 3"/>
          <p:cNvSpPr>
            <a:spLocks noGrp="1"/>
          </p:cNvSpPr>
          <p:nvPr>
            <p:ph type="pic" sz="quarter" idx="28"/>
          </p:nvPr>
        </p:nvSpPr>
        <p:spPr/>
      </p:sp>
      <p:sp>
        <p:nvSpPr>
          <p:cNvPr id="5" name="Picture Placeholder 4"/>
          <p:cNvSpPr>
            <a:spLocks noGrp="1"/>
          </p:cNvSpPr>
          <p:nvPr>
            <p:ph type="pic" sz="quarter" idx="29"/>
          </p:nvPr>
        </p:nvSpPr>
        <p:spPr/>
      </p:sp>
      <p:sp>
        <p:nvSpPr>
          <p:cNvPr id="6" name="Picture Placeholder 5"/>
          <p:cNvSpPr>
            <a:spLocks noGrp="1"/>
          </p:cNvSpPr>
          <p:nvPr>
            <p:ph type="pic" sz="quarter" idx="30"/>
          </p:nvPr>
        </p:nvSpPr>
        <p:spPr/>
      </p:sp>
      <p:sp>
        <p:nvSpPr>
          <p:cNvPr id="7" name="Picture Placeholder 6"/>
          <p:cNvSpPr>
            <a:spLocks noGrp="1"/>
          </p:cNvSpPr>
          <p:nvPr>
            <p:ph type="pic" sz="quarter" idx="26"/>
          </p:nvPr>
        </p:nvSpPr>
        <p:spPr/>
      </p:sp>
    </p:spTree>
    <p:extLst>
      <p:ext uri="{BB962C8B-B14F-4D97-AF65-F5344CB8AC3E}">
        <p14:creationId xmlns:p14="http://schemas.microsoft.com/office/powerpoint/2010/main" val="878273679"/>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AutoShape 30"/>
          <p:cNvSpPr>
            <a:spLocks/>
          </p:cNvSpPr>
          <p:nvPr/>
        </p:nvSpPr>
        <p:spPr bwMode="auto">
          <a:xfrm>
            <a:off x="8774755" y="4328623"/>
            <a:ext cx="6859250" cy="474847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1">
              <a:alpha val="27000"/>
            </a:schemeClr>
          </a:solidFill>
          <a:ln>
            <a:noFill/>
          </a:ln>
          <a:effectLst>
            <a:outerShdw blurRad="50800" dist="50800" dir="5400000" algn="ctr" rotWithShape="0">
              <a:srgbClr val="000000"/>
            </a:outerShdw>
          </a:effectLst>
          <a:extLst/>
        </p:spPr>
        <p:txBody>
          <a:bodyPr lIns="45719" tIns="45719" rIns="45719" bIns="45719" anchor="ctr"/>
          <a:lstStyle/>
          <a:p>
            <a:pPr defTabSz="914400">
              <a:lnSpc>
                <a:spcPct val="100000"/>
              </a:lnSpc>
              <a:defRPr/>
            </a:pPr>
            <a:endParaRPr lang="es-ES" sz="1800" b="0">
              <a:solidFill>
                <a:srgbClr val="FFFFFF"/>
              </a:solidFill>
              <a:latin typeface="Lato Thin" charset="0"/>
              <a:cs typeface="Lato" charset="0"/>
            </a:endParaRPr>
          </a:p>
        </p:txBody>
      </p:sp>
      <p:sp>
        <p:nvSpPr>
          <p:cNvPr id="34" name="Rectangle 33"/>
          <p:cNvSpPr>
            <a:spLocks/>
          </p:cNvSpPr>
          <p:nvPr/>
        </p:nvSpPr>
        <p:spPr bwMode="auto">
          <a:xfrm>
            <a:off x="1965942" y="884637"/>
            <a:ext cx="5822107" cy="11079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7200" b="1" dirty="0" smtClean="0">
                <a:solidFill>
                  <a:schemeClr val="tx2"/>
                </a:solidFill>
                <a:latin typeface="Montserrat" charset="0"/>
                <a:ea typeface="Montserrat" charset="0"/>
                <a:cs typeface="Montserrat" charset="0"/>
                <a:sym typeface="Bebas Neue" charset="0"/>
              </a:rPr>
              <a:t>Our Projects</a:t>
            </a:r>
            <a:endParaRPr lang="en-US" sz="7200" b="1" dirty="0">
              <a:solidFill>
                <a:schemeClr val="tx2"/>
              </a:solidFill>
              <a:latin typeface="Montserrat" charset="0"/>
              <a:ea typeface="Montserrat" charset="0"/>
              <a:cs typeface="Montserrat" charset="0"/>
              <a:sym typeface="Bebas Neue" charset="0"/>
            </a:endParaRPr>
          </a:p>
        </p:txBody>
      </p:sp>
      <p:cxnSp>
        <p:nvCxnSpPr>
          <p:cNvPr id="35" name="Straight Connector 34"/>
          <p:cNvCxnSpPr/>
          <p:nvPr/>
        </p:nvCxnSpPr>
        <p:spPr>
          <a:xfrm flipV="1">
            <a:off x="2032571" y="2328871"/>
            <a:ext cx="741120" cy="424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0" name="TextBox 19"/>
          <p:cNvSpPr txBox="1"/>
          <p:nvPr/>
        </p:nvSpPr>
        <p:spPr>
          <a:xfrm>
            <a:off x="9995620" y="9539256"/>
            <a:ext cx="4431021" cy="584775"/>
          </a:xfrm>
          <a:prstGeom prst="rect">
            <a:avLst/>
          </a:prstGeom>
          <a:noFill/>
        </p:spPr>
        <p:txBody>
          <a:bodyPr wrap="none" rtlCol="0" anchor="ctr" anchorCtr="0">
            <a:spAutoFit/>
          </a:bodyPr>
          <a:lstStyle/>
          <a:p>
            <a:pPr algn="ctr"/>
            <a:r>
              <a:rPr lang="en-US" sz="3200" b="1" dirty="0" smtClean="0">
                <a:solidFill>
                  <a:schemeClr val="tx2"/>
                </a:solidFill>
                <a:latin typeface="Montserrat Semi Bold" charset="0"/>
                <a:ea typeface="Montserrat Semi Bold" charset="0"/>
                <a:cs typeface="Montserrat Semi Bold" charset="0"/>
              </a:rPr>
              <a:t>AWESOME KITCHEN</a:t>
            </a:r>
            <a:endParaRPr lang="en-US" sz="3200" b="1" dirty="0">
              <a:solidFill>
                <a:schemeClr val="tx2"/>
              </a:solidFill>
              <a:latin typeface="Montserrat Semi Bold" charset="0"/>
              <a:ea typeface="Montserrat Semi Bold" charset="0"/>
              <a:cs typeface="Montserrat Semi Bold" charset="0"/>
            </a:endParaRPr>
          </a:p>
        </p:txBody>
      </p:sp>
      <p:cxnSp>
        <p:nvCxnSpPr>
          <p:cNvPr id="21" name="Straight Connector 20"/>
          <p:cNvCxnSpPr/>
          <p:nvPr/>
        </p:nvCxnSpPr>
        <p:spPr>
          <a:xfrm flipV="1">
            <a:off x="11449590" y="10286225"/>
            <a:ext cx="1482240" cy="2026"/>
          </a:xfrm>
          <a:prstGeom prst="line">
            <a:avLst/>
          </a:prstGeom>
        </p:spPr>
        <p:style>
          <a:lnRef idx="1">
            <a:schemeClr val="accent1"/>
          </a:lnRef>
          <a:fillRef idx="0">
            <a:schemeClr val="accent1"/>
          </a:fillRef>
          <a:effectRef idx="0">
            <a:schemeClr val="accent1"/>
          </a:effectRef>
          <a:fontRef idx="minor">
            <a:schemeClr val="tx1"/>
          </a:fontRef>
        </p:style>
      </p:cxnSp>
      <p:sp>
        <p:nvSpPr>
          <p:cNvPr id="22" name="TextBox 21"/>
          <p:cNvSpPr txBox="1"/>
          <p:nvPr/>
        </p:nvSpPr>
        <p:spPr>
          <a:xfrm>
            <a:off x="11524541" y="10404783"/>
            <a:ext cx="1361270" cy="400110"/>
          </a:xfrm>
          <a:prstGeom prst="rect">
            <a:avLst/>
          </a:prstGeom>
          <a:noFill/>
        </p:spPr>
        <p:txBody>
          <a:bodyPr wrap="none" rtlCol="0" anchor="ctr" anchorCtr="0">
            <a:spAutoFit/>
          </a:bodyPr>
          <a:lstStyle/>
          <a:p>
            <a:pPr algn="ctr"/>
            <a:r>
              <a:rPr lang="en-US" sz="2000" smtClean="0">
                <a:latin typeface="Montserrat Semi Bold" charset="0"/>
                <a:ea typeface="Montserrat Semi Bold" charset="0"/>
                <a:cs typeface="Montserrat Semi Bold" charset="0"/>
              </a:rPr>
              <a:t>Marketer</a:t>
            </a:r>
            <a:endParaRPr lang="en-US" sz="2000" dirty="0">
              <a:latin typeface="Montserrat Semi Bold" charset="0"/>
              <a:ea typeface="Montserrat Semi Bold" charset="0"/>
              <a:cs typeface="Montserrat Semi Bold" charset="0"/>
            </a:endParaRPr>
          </a:p>
        </p:txBody>
      </p:sp>
      <p:sp>
        <p:nvSpPr>
          <p:cNvPr id="23" name="TextBox 22"/>
          <p:cNvSpPr txBox="1"/>
          <p:nvPr/>
        </p:nvSpPr>
        <p:spPr>
          <a:xfrm>
            <a:off x="17459296" y="9539256"/>
            <a:ext cx="3732112" cy="584775"/>
          </a:xfrm>
          <a:prstGeom prst="rect">
            <a:avLst/>
          </a:prstGeom>
          <a:noFill/>
        </p:spPr>
        <p:txBody>
          <a:bodyPr wrap="none" rtlCol="0" anchor="ctr" anchorCtr="0">
            <a:spAutoFit/>
          </a:bodyPr>
          <a:lstStyle/>
          <a:p>
            <a:pPr algn="ctr"/>
            <a:r>
              <a:rPr lang="en-US" sz="3200" b="1" dirty="0" smtClean="0">
                <a:solidFill>
                  <a:schemeClr val="tx2"/>
                </a:solidFill>
                <a:latin typeface="Montserrat Semi Bold" charset="0"/>
                <a:ea typeface="Montserrat Semi Bold" charset="0"/>
                <a:cs typeface="Montserrat Semi Bold" charset="0"/>
              </a:rPr>
              <a:t>COFFEE + BREAD</a:t>
            </a:r>
            <a:endParaRPr lang="en-US" sz="3200" b="1" dirty="0">
              <a:solidFill>
                <a:schemeClr val="tx2"/>
              </a:solidFill>
              <a:latin typeface="Montserrat Semi Bold" charset="0"/>
              <a:ea typeface="Montserrat Semi Bold" charset="0"/>
              <a:cs typeface="Montserrat Semi Bold" charset="0"/>
            </a:endParaRPr>
          </a:p>
        </p:txBody>
      </p:sp>
      <p:cxnSp>
        <p:nvCxnSpPr>
          <p:cNvPr id="24" name="Straight Connector 23"/>
          <p:cNvCxnSpPr/>
          <p:nvPr/>
        </p:nvCxnSpPr>
        <p:spPr>
          <a:xfrm flipV="1">
            <a:off x="18563812" y="10286225"/>
            <a:ext cx="1482240" cy="2026"/>
          </a:xfrm>
          <a:prstGeom prst="line">
            <a:avLst/>
          </a:prstGeom>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18638763" y="10404783"/>
            <a:ext cx="1361270" cy="400110"/>
          </a:xfrm>
          <a:prstGeom prst="rect">
            <a:avLst/>
          </a:prstGeom>
          <a:noFill/>
        </p:spPr>
        <p:txBody>
          <a:bodyPr wrap="none" rtlCol="0" anchor="ctr" anchorCtr="0">
            <a:spAutoFit/>
          </a:bodyPr>
          <a:lstStyle/>
          <a:p>
            <a:pPr algn="ctr"/>
            <a:r>
              <a:rPr lang="en-US" sz="2000" smtClean="0">
                <a:latin typeface="Montserrat Semi Bold" charset="0"/>
                <a:ea typeface="Montserrat Semi Bold" charset="0"/>
                <a:cs typeface="Montserrat Semi Bold" charset="0"/>
              </a:rPr>
              <a:t>Marketer</a:t>
            </a:r>
            <a:endParaRPr lang="en-US" sz="2000" dirty="0">
              <a:latin typeface="Montserrat Semi Bold" charset="0"/>
              <a:ea typeface="Montserrat Semi Bold" charset="0"/>
              <a:cs typeface="Montserrat Semi Bold" charset="0"/>
            </a:endParaRPr>
          </a:p>
        </p:txBody>
      </p:sp>
      <p:sp>
        <p:nvSpPr>
          <p:cNvPr id="37" name="TextBox 36"/>
          <p:cNvSpPr txBox="1"/>
          <p:nvPr/>
        </p:nvSpPr>
        <p:spPr>
          <a:xfrm>
            <a:off x="3604791" y="9539256"/>
            <a:ext cx="2938625" cy="584775"/>
          </a:xfrm>
          <a:prstGeom prst="rect">
            <a:avLst/>
          </a:prstGeom>
          <a:noFill/>
        </p:spPr>
        <p:txBody>
          <a:bodyPr wrap="none" rtlCol="0" anchor="ctr" anchorCtr="0">
            <a:spAutoFit/>
          </a:bodyPr>
          <a:lstStyle/>
          <a:p>
            <a:pPr algn="ctr"/>
            <a:r>
              <a:rPr lang="en-US" sz="3200" b="1" dirty="0" smtClean="0">
                <a:solidFill>
                  <a:schemeClr val="tx2"/>
                </a:solidFill>
                <a:latin typeface="Montserrat Semi Bold" charset="0"/>
                <a:ea typeface="Montserrat Semi Bold" charset="0"/>
                <a:cs typeface="Montserrat Semi Bold" charset="0"/>
              </a:rPr>
              <a:t>GREAT FOOD</a:t>
            </a:r>
            <a:endParaRPr lang="en-US" sz="3200" b="1" dirty="0">
              <a:solidFill>
                <a:schemeClr val="tx2"/>
              </a:solidFill>
              <a:latin typeface="Montserrat Semi Bold" charset="0"/>
              <a:ea typeface="Montserrat Semi Bold" charset="0"/>
              <a:cs typeface="Montserrat Semi Bold" charset="0"/>
            </a:endParaRPr>
          </a:p>
        </p:txBody>
      </p:sp>
      <p:cxnSp>
        <p:nvCxnSpPr>
          <p:cNvPr id="38" name="Straight Connector 37"/>
          <p:cNvCxnSpPr/>
          <p:nvPr/>
        </p:nvCxnSpPr>
        <p:spPr>
          <a:xfrm flipV="1">
            <a:off x="4312563" y="10286225"/>
            <a:ext cx="1482240" cy="2026"/>
          </a:xfrm>
          <a:prstGeom prst="line">
            <a:avLst/>
          </a:prstGeom>
        </p:spPr>
        <p:style>
          <a:lnRef idx="1">
            <a:schemeClr val="accent1"/>
          </a:lnRef>
          <a:fillRef idx="0">
            <a:schemeClr val="accent1"/>
          </a:fillRef>
          <a:effectRef idx="0">
            <a:schemeClr val="accent1"/>
          </a:effectRef>
          <a:fontRef idx="minor">
            <a:schemeClr val="tx1"/>
          </a:fontRef>
        </p:style>
      </p:cxnSp>
      <p:sp>
        <p:nvSpPr>
          <p:cNvPr id="39" name="TextBox 38"/>
          <p:cNvSpPr txBox="1"/>
          <p:nvPr/>
        </p:nvSpPr>
        <p:spPr>
          <a:xfrm>
            <a:off x="4387514" y="10404783"/>
            <a:ext cx="1361270" cy="400110"/>
          </a:xfrm>
          <a:prstGeom prst="rect">
            <a:avLst/>
          </a:prstGeom>
          <a:noFill/>
        </p:spPr>
        <p:txBody>
          <a:bodyPr wrap="none" rtlCol="0" anchor="ctr" anchorCtr="0">
            <a:spAutoFit/>
          </a:bodyPr>
          <a:lstStyle/>
          <a:p>
            <a:pPr algn="ctr"/>
            <a:r>
              <a:rPr lang="en-US" sz="2000" smtClean="0">
                <a:latin typeface="Montserrat Semi Bold" charset="0"/>
                <a:ea typeface="Montserrat Semi Bold" charset="0"/>
                <a:cs typeface="Montserrat Semi Bold" charset="0"/>
              </a:rPr>
              <a:t>Marketer</a:t>
            </a:r>
            <a:endParaRPr lang="en-US" sz="2000" dirty="0">
              <a:latin typeface="Montserrat Semi Bold" charset="0"/>
              <a:ea typeface="Montserrat Semi Bold" charset="0"/>
              <a:cs typeface="Montserrat Semi Bold" charset="0"/>
            </a:endParaRPr>
          </a:p>
        </p:txBody>
      </p:sp>
      <p:cxnSp>
        <p:nvCxnSpPr>
          <p:cNvPr id="40" name="Straight Connector 39"/>
          <p:cNvCxnSpPr/>
          <p:nvPr/>
        </p:nvCxnSpPr>
        <p:spPr>
          <a:xfrm>
            <a:off x="11631941" y="6725159"/>
            <a:ext cx="1146469" cy="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1" name="Straight Connector 40"/>
          <p:cNvCxnSpPr/>
          <p:nvPr/>
        </p:nvCxnSpPr>
        <p:spPr>
          <a:xfrm>
            <a:off x="12198646" y="6261803"/>
            <a:ext cx="0" cy="926713"/>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4" name="Picture Placeholder 3"/>
          <p:cNvSpPr>
            <a:spLocks noGrp="1"/>
          </p:cNvSpPr>
          <p:nvPr>
            <p:ph type="pic" sz="quarter" idx="14"/>
          </p:nvPr>
        </p:nvSpPr>
        <p:spPr/>
      </p:sp>
      <p:sp>
        <p:nvSpPr>
          <p:cNvPr id="7" name="Picture Placeholder 6"/>
          <p:cNvSpPr>
            <a:spLocks noGrp="1"/>
          </p:cNvSpPr>
          <p:nvPr>
            <p:ph type="pic" sz="quarter" idx="13"/>
          </p:nvPr>
        </p:nvSpPr>
        <p:spPr/>
      </p:sp>
      <p:sp>
        <p:nvSpPr>
          <p:cNvPr id="8" name="Picture Placeholder 7"/>
          <p:cNvSpPr>
            <a:spLocks noGrp="1"/>
          </p:cNvSpPr>
          <p:nvPr>
            <p:ph type="pic" sz="quarter" idx="15"/>
          </p:nvPr>
        </p:nvSpPr>
        <p:spPr/>
      </p:sp>
    </p:spTree>
    <p:extLst>
      <p:ext uri="{BB962C8B-B14F-4D97-AF65-F5344CB8AC3E}">
        <p14:creationId xmlns:p14="http://schemas.microsoft.com/office/powerpoint/2010/main" val="1432114613"/>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Rectangle 39"/>
          <p:cNvSpPr/>
          <p:nvPr/>
        </p:nvSpPr>
        <p:spPr>
          <a:xfrm>
            <a:off x="16436896" y="4795024"/>
            <a:ext cx="4572000" cy="4594303"/>
          </a:xfrm>
          <a:prstGeom prst="rect">
            <a:avLst/>
          </a:prstGeom>
          <a:solidFill>
            <a:schemeClr val="bg1">
              <a:alpha val="9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Subtitle 2"/>
          <p:cNvSpPr txBox="1">
            <a:spLocks/>
          </p:cNvSpPr>
          <p:nvPr/>
        </p:nvSpPr>
        <p:spPr>
          <a:xfrm>
            <a:off x="6815970" y="10708901"/>
            <a:ext cx="10789251"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dirty="0">
                <a:solidFill>
                  <a:srgbClr val="666666"/>
                </a:solidFill>
                <a:latin typeface="Lato Light" charset="0"/>
                <a:ea typeface="Lato Light" charset="0"/>
                <a:cs typeface="Lato Light" charset="0"/>
              </a:rPr>
              <a:t>We’ve packed all the features you could want into one awesome &amp; stunning </a:t>
            </a:r>
            <a:r>
              <a:rPr lang="en-US" dirty="0" smtClean="0">
                <a:solidFill>
                  <a:srgbClr val="666666"/>
                </a:solidFill>
                <a:latin typeface="Lato Light" charset="0"/>
                <a:ea typeface="Lato Light" charset="0"/>
                <a:cs typeface="Lato Light" charset="0"/>
              </a:rPr>
              <a:t>presentation with </a:t>
            </a:r>
            <a:r>
              <a:rPr lang="en-US" dirty="0">
                <a:solidFill>
                  <a:srgbClr val="666666"/>
                </a:solidFill>
                <a:latin typeface="Lato Light" charset="0"/>
                <a:ea typeface="Lato Light" charset="0"/>
                <a:cs typeface="Lato Light" charset="0"/>
              </a:rPr>
              <a:t>unlimited </a:t>
            </a:r>
            <a:r>
              <a:rPr lang="en-US" dirty="0" smtClean="0">
                <a:solidFill>
                  <a:srgbClr val="666666"/>
                </a:solidFill>
                <a:latin typeface="Lato Light" charset="0"/>
                <a:ea typeface="Lato Light" charset="0"/>
                <a:cs typeface="Lato Light" charset="0"/>
              </a:rPr>
              <a:t>colors</a:t>
            </a:r>
            <a:endParaRPr lang="en-US" dirty="0">
              <a:latin typeface="Lato Light" charset="0"/>
              <a:ea typeface="Lato Light" charset="0"/>
              <a:cs typeface="Lato Light" charset="0"/>
            </a:endParaRPr>
          </a:p>
        </p:txBody>
      </p:sp>
      <p:sp>
        <p:nvSpPr>
          <p:cNvPr id="37" name="TextBox 36"/>
          <p:cNvSpPr txBox="1"/>
          <p:nvPr/>
        </p:nvSpPr>
        <p:spPr>
          <a:xfrm>
            <a:off x="17504996" y="6595334"/>
            <a:ext cx="2436886" cy="584775"/>
          </a:xfrm>
          <a:prstGeom prst="rect">
            <a:avLst/>
          </a:prstGeom>
          <a:noFill/>
        </p:spPr>
        <p:txBody>
          <a:bodyPr wrap="none" rtlCol="0" anchor="ctr" anchorCtr="0">
            <a:spAutoFit/>
          </a:bodyPr>
          <a:lstStyle/>
          <a:p>
            <a:pPr algn="ctr"/>
            <a:r>
              <a:rPr lang="en-US" sz="3200" b="1" dirty="0" smtClean="0">
                <a:solidFill>
                  <a:schemeClr val="tx2"/>
                </a:solidFill>
                <a:latin typeface="Montserrat Semi Bold" charset="0"/>
                <a:ea typeface="Montserrat Semi Bold" charset="0"/>
                <a:cs typeface="Montserrat Semi Bold" charset="0"/>
              </a:rPr>
              <a:t>PROJECT 3</a:t>
            </a:r>
            <a:endParaRPr lang="en-US" sz="3200" b="1" dirty="0">
              <a:solidFill>
                <a:schemeClr val="tx2"/>
              </a:solidFill>
              <a:latin typeface="Montserrat Semi Bold" charset="0"/>
              <a:ea typeface="Montserrat Semi Bold" charset="0"/>
              <a:cs typeface="Montserrat Semi Bold" charset="0"/>
            </a:endParaRPr>
          </a:p>
        </p:txBody>
      </p:sp>
      <p:cxnSp>
        <p:nvCxnSpPr>
          <p:cNvPr id="38" name="Straight Connector 37"/>
          <p:cNvCxnSpPr/>
          <p:nvPr/>
        </p:nvCxnSpPr>
        <p:spPr>
          <a:xfrm flipV="1">
            <a:off x="17961901" y="7342303"/>
            <a:ext cx="1482240" cy="2026"/>
          </a:xfrm>
          <a:prstGeom prst="line">
            <a:avLst/>
          </a:prstGeom>
        </p:spPr>
        <p:style>
          <a:lnRef idx="1">
            <a:schemeClr val="accent1"/>
          </a:lnRef>
          <a:fillRef idx="0">
            <a:schemeClr val="accent1"/>
          </a:fillRef>
          <a:effectRef idx="0">
            <a:schemeClr val="accent1"/>
          </a:effectRef>
          <a:fontRef idx="minor">
            <a:schemeClr val="tx1"/>
          </a:fontRef>
        </p:style>
      </p:cxnSp>
      <p:sp>
        <p:nvSpPr>
          <p:cNvPr id="39" name="TextBox 38"/>
          <p:cNvSpPr txBox="1"/>
          <p:nvPr/>
        </p:nvSpPr>
        <p:spPr>
          <a:xfrm>
            <a:off x="17960710" y="7460861"/>
            <a:ext cx="1513556" cy="400110"/>
          </a:xfrm>
          <a:prstGeom prst="rect">
            <a:avLst/>
          </a:prstGeom>
          <a:noFill/>
        </p:spPr>
        <p:txBody>
          <a:bodyPr wrap="none" rtlCol="0" anchor="ctr" anchorCtr="0">
            <a:spAutoFit/>
          </a:bodyPr>
          <a:lstStyle/>
          <a:p>
            <a:pPr algn="ctr"/>
            <a:r>
              <a:rPr lang="en-US" sz="2000" dirty="0" smtClean="0">
                <a:latin typeface="Montserrat Semi Bold" charset="0"/>
                <a:ea typeface="Montserrat Semi Bold" charset="0"/>
                <a:cs typeface="Montserrat Semi Bold" charset="0"/>
              </a:rPr>
              <a:t>Marketing</a:t>
            </a:r>
            <a:endParaRPr lang="en-US" sz="2000" dirty="0">
              <a:latin typeface="Montserrat Semi Bold" charset="0"/>
              <a:ea typeface="Montserrat Semi Bold" charset="0"/>
              <a:cs typeface="Montserrat Semi Bold" charset="0"/>
            </a:endParaRPr>
          </a:p>
        </p:txBody>
      </p:sp>
      <p:sp>
        <p:nvSpPr>
          <p:cNvPr id="41" name="Rectangle 40"/>
          <p:cNvSpPr/>
          <p:nvPr/>
        </p:nvSpPr>
        <p:spPr>
          <a:xfrm>
            <a:off x="3278458" y="4795024"/>
            <a:ext cx="4572000" cy="4594303"/>
          </a:xfrm>
          <a:prstGeom prst="rect">
            <a:avLst/>
          </a:prstGeom>
          <a:solidFill>
            <a:schemeClr val="bg1">
              <a:alpha val="9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TextBox 41"/>
          <p:cNvSpPr txBox="1"/>
          <p:nvPr/>
        </p:nvSpPr>
        <p:spPr>
          <a:xfrm>
            <a:off x="4377016" y="6595334"/>
            <a:ext cx="2375971" cy="584775"/>
          </a:xfrm>
          <a:prstGeom prst="rect">
            <a:avLst/>
          </a:prstGeom>
          <a:noFill/>
        </p:spPr>
        <p:txBody>
          <a:bodyPr wrap="none" rtlCol="0" anchor="ctr" anchorCtr="0">
            <a:spAutoFit/>
          </a:bodyPr>
          <a:lstStyle/>
          <a:p>
            <a:pPr algn="ctr"/>
            <a:r>
              <a:rPr lang="en-US" sz="3200" b="1" dirty="0" smtClean="0">
                <a:solidFill>
                  <a:schemeClr val="tx2"/>
                </a:solidFill>
                <a:latin typeface="Montserrat Semi Bold" charset="0"/>
                <a:ea typeface="Montserrat Semi Bold" charset="0"/>
                <a:cs typeface="Montserrat Semi Bold" charset="0"/>
              </a:rPr>
              <a:t>PROJECT 1</a:t>
            </a:r>
            <a:endParaRPr lang="en-US" sz="3200" b="1" dirty="0">
              <a:solidFill>
                <a:schemeClr val="tx2"/>
              </a:solidFill>
              <a:latin typeface="Montserrat Semi Bold" charset="0"/>
              <a:ea typeface="Montserrat Semi Bold" charset="0"/>
              <a:cs typeface="Montserrat Semi Bold" charset="0"/>
            </a:endParaRPr>
          </a:p>
        </p:txBody>
      </p:sp>
      <p:cxnSp>
        <p:nvCxnSpPr>
          <p:cNvPr id="43" name="Straight Connector 42"/>
          <p:cNvCxnSpPr/>
          <p:nvPr/>
        </p:nvCxnSpPr>
        <p:spPr>
          <a:xfrm flipV="1">
            <a:off x="4803463" y="7342303"/>
            <a:ext cx="1482240" cy="2026"/>
          </a:xfrm>
          <a:prstGeom prst="line">
            <a:avLst/>
          </a:prstGeom>
        </p:spPr>
        <p:style>
          <a:lnRef idx="1">
            <a:schemeClr val="accent1"/>
          </a:lnRef>
          <a:fillRef idx="0">
            <a:schemeClr val="accent1"/>
          </a:fillRef>
          <a:effectRef idx="0">
            <a:schemeClr val="accent1"/>
          </a:effectRef>
          <a:fontRef idx="minor">
            <a:schemeClr val="tx1"/>
          </a:fontRef>
        </p:style>
      </p:cxnSp>
      <p:sp>
        <p:nvSpPr>
          <p:cNvPr id="44" name="TextBox 43"/>
          <p:cNvSpPr txBox="1"/>
          <p:nvPr/>
        </p:nvSpPr>
        <p:spPr>
          <a:xfrm>
            <a:off x="4649186" y="7460861"/>
            <a:ext cx="1819729" cy="400110"/>
          </a:xfrm>
          <a:prstGeom prst="rect">
            <a:avLst/>
          </a:prstGeom>
          <a:noFill/>
        </p:spPr>
        <p:txBody>
          <a:bodyPr wrap="none" rtlCol="0" anchor="ctr" anchorCtr="0">
            <a:spAutoFit/>
          </a:bodyPr>
          <a:lstStyle/>
          <a:p>
            <a:pPr algn="ctr"/>
            <a:r>
              <a:rPr lang="en-US" sz="2000" dirty="0" smtClean="0">
                <a:latin typeface="Montserrat Semi Bold" charset="0"/>
                <a:ea typeface="Montserrat Semi Bold" charset="0"/>
                <a:cs typeface="Montserrat Semi Bold" charset="0"/>
              </a:rPr>
              <a:t>Social Media</a:t>
            </a:r>
            <a:endParaRPr lang="en-US" sz="2000" dirty="0">
              <a:latin typeface="Montserrat Semi Bold" charset="0"/>
              <a:ea typeface="Montserrat Semi Bold" charset="0"/>
              <a:cs typeface="Montserrat Semi Bold" charset="0"/>
            </a:endParaRPr>
          </a:p>
        </p:txBody>
      </p:sp>
      <p:sp>
        <p:nvSpPr>
          <p:cNvPr id="45" name="Rectangle 44"/>
          <p:cNvSpPr/>
          <p:nvPr/>
        </p:nvSpPr>
        <p:spPr>
          <a:xfrm>
            <a:off x="9924585" y="4795024"/>
            <a:ext cx="4572000" cy="4594303"/>
          </a:xfrm>
          <a:prstGeom prst="rect">
            <a:avLst/>
          </a:prstGeom>
          <a:solidFill>
            <a:schemeClr val="bg1">
              <a:alpha val="9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p:cNvSpPr txBox="1"/>
          <p:nvPr/>
        </p:nvSpPr>
        <p:spPr>
          <a:xfrm>
            <a:off x="10983068" y="6595334"/>
            <a:ext cx="2456122" cy="584775"/>
          </a:xfrm>
          <a:prstGeom prst="rect">
            <a:avLst/>
          </a:prstGeom>
          <a:noFill/>
        </p:spPr>
        <p:txBody>
          <a:bodyPr wrap="none" rtlCol="0" anchor="ctr" anchorCtr="0">
            <a:spAutoFit/>
          </a:bodyPr>
          <a:lstStyle/>
          <a:p>
            <a:pPr algn="ctr"/>
            <a:r>
              <a:rPr lang="en-US" sz="3200" b="1" dirty="0" smtClean="0">
                <a:solidFill>
                  <a:schemeClr val="tx2"/>
                </a:solidFill>
                <a:latin typeface="Montserrat Semi Bold" charset="0"/>
                <a:ea typeface="Montserrat Semi Bold" charset="0"/>
                <a:cs typeface="Montserrat Semi Bold" charset="0"/>
              </a:rPr>
              <a:t>PROJECT 2</a:t>
            </a:r>
            <a:endParaRPr lang="en-US" sz="3200" b="1" dirty="0">
              <a:solidFill>
                <a:schemeClr val="tx2"/>
              </a:solidFill>
              <a:latin typeface="Montserrat Semi Bold" charset="0"/>
              <a:ea typeface="Montserrat Semi Bold" charset="0"/>
              <a:cs typeface="Montserrat Semi Bold" charset="0"/>
            </a:endParaRPr>
          </a:p>
        </p:txBody>
      </p:sp>
      <p:cxnSp>
        <p:nvCxnSpPr>
          <p:cNvPr id="47" name="Straight Connector 46"/>
          <p:cNvCxnSpPr/>
          <p:nvPr/>
        </p:nvCxnSpPr>
        <p:spPr>
          <a:xfrm flipV="1">
            <a:off x="11449590" y="7342303"/>
            <a:ext cx="1482240" cy="2026"/>
          </a:xfrm>
          <a:prstGeom prst="line">
            <a:avLst/>
          </a:prstGeom>
        </p:spPr>
        <p:style>
          <a:lnRef idx="1">
            <a:schemeClr val="accent1"/>
          </a:lnRef>
          <a:fillRef idx="0">
            <a:schemeClr val="accent1"/>
          </a:fillRef>
          <a:effectRef idx="0">
            <a:schemeClr val="accent1"/>
          </a:effectRef>
          <a:fontRef idx="minor">
            <a:schemeClr val="tx1"/>
          </a:fontRef>
        </p:style>
      </p:cxnSp>
      <p:sp>
        <p:nvSpPr>
          <p:cNvPr id="48" name="TextBox 47"/>
          <p:cNvSpPr txBox="1"/>
          <p:nvPr/>
        </p:nvSpPr>
        <p:spPr>
          <a:xfrm>
            <a:off x="11465231" y="7460861"/>
            <a:ext cx="1479893" cy="400110"/>
          </a:xfrm>
          <a:prstGeom prst="rect">
            <a:avLst/>
          </a:prstGeom>
          <a:noFill/>
        </p:spPr>
        <p:txBody>
          <a:bodyPr wrap="none" rtlCol="0" anchor="ctr" anchorCtr="0">
            <a:spAutoFit/>
          </a:bodyPr>
          <a:lstStyle/>
          <a:p>
            <a:pPr algn="ctr"/>
            <a:r>
              <a:rPr lang="en-US" sz="2000" dirty="0" smtClean="0">
                <a:latin typeface="Montserrat Semi Bold" charset="0"/>
                <a:ea typeface="Montserrat Semi Bold" charset="0"/>
                <a:cs typeface="Montserrat Semi Bold" charset="0"/>
              </a:rPr>
              <a:t>Awesome</a:t>
            </a:r>
            <a:endParaRPr lang="en-US" sz="2000" dirty="0">
              <a:latin typeface="Montserrat Semi Bold" charset="0"/>
              <a:ea typeface="Montserrat Semi Bold" charset="0"/>
              <a:cs typeface="Montserrat Semi Bold" charset="0"/>
            </a:endParaRPr>
          </a:p>
        </p:txBody>
      </p:sp>
      <p:sp>
        <p:nvSpPr>
          <p:cNvPr id="26" name="Rectangle 25"/>
          <p:cNvSpPr>
            <a:spLocks/>
          </p:cNvSpPr>
          <p:nvPr/>
        </p:nvSpPr>
        <p:spPr bwMode="auto">
          <a:xfrm>
            <a:off x="1965942" y="884637"/>
            <a:ext cx="5822107" cy="11079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7200" b="1" dirty="0" smtClean="0">
                <a:solidFill>
                  <a:schemeClr val="tx2"/>
                </a:solidFill>
                <a:latin typeface="Montserrat" charset="0"/>
                <a:ea typeface="Montserrat" charset="0"/>
                <a:cs typeface="Montserrat" charset="0"/>
                <a:sym typeface="Bebas Neue" charset="0"/>
              </a:rPr>
              <a:t>Our Projects</a:t>
            </a:r>
            <a:endParaRPr lang="en-US" sz="7200" b="1" dirty="0">
              <a:solidFill>
                <a:schemeClr val="tx2"/>
              </a:solidFill>
              <a:latin typeface="Montserrat" charset="0"/>
              <a:ea typeface="Montserrat" charset="0"/>
              <a:cs typeface="Montserrat" charset="0"/>
              <a:sym typeface="Bebas Neue" charset="0"/>
            </a:endParaRPr>
          </a:p>
        </p:txBody>
      </p:sp>
      <p:cxnSp>
        <p:nvCxnSpPr>
          <p:cNvPr id="27" name="Straight Connector 26"/>
          <p:cNvCxnSpPr/>
          <p:nvPr/>
        </p:nvCxnSpPr>
        <p:spPr>
          <a:xfrm flipV="1">
            <a:off x="2032571" y="2328871"/>
            <a:ext cx="741120" cy="424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16"/>
          </p:nvPr>
        </p:nvSpPr>
        <p:spPr/>
      </p:sp>
      <p:sp>
        <p:nvSpPr>
          <p:cNvPr id="3" name="Picture Placeholder 2"/>
          <p:cNvSpPr>
            <a:spLocks noGrp="1"/>
          </p:cNvSpPr>
          <p:nvPr>
            <p:ph type="pic" sz="quarter" idx="14"/>
          </p:nvPr>
        </p:nvSpPr>
        <p:spPr/>
      </p:sp>
      <p:sp>
        <p:nvSpPr>
          <p:cNvPr id="4" name="Picture Placeholder 3"/>
          <p:cNvSpPr>
            <a:spLocks noGrp="1"/>
          </p:cNvSpPr>
          <p:nvPr>
            <p:ph type="pic" sz="quarter" idx="15"/>
          </p:nvPr>
        </p:nvSpPr>
        <p:spPr/>
      </p:sp>
    </p:spTree>
    <p:extLst>
      <p:ext uri="{BB962C8B-B14F-4D97-AF65-F5344CB8AC3E}">
        <p14:creationId xmlns:p14="http://schemas.microsoft.com/office/powerpoint/2010/main" val="1047372231"/>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 name="Subtitle 2"/>
          <p:cNvSpPr txBox="1">
            <a:spLocks/>
          </p:cNvSpPr>
          <p:nvPr/>
        </p:nvSpPr>
        <p:spPr>
          <a:xfrm>
            <a:off x="12433229" y="11303159"/>
            <a:ext cx="9225986"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3640"/>
              </a:lnSpc>
            </a:pPr>
            <a:r>
              <a:rPr lang="en-US" sz="2500" dirty="0">
                <a:solidFill>
                  <a:schemeClr val="tx1"/>
                </a:solidFill>
                <a:latin typeface="Lato Light" charset="0"/>
                <a:ea typeface="Lato Light" charset="0"/>
                <a:cs typeface="Lato Light" charset="0"/>
              </a:rPr>
              <a:t>Frequently, your initial font choice is taken out of your hands; companies often specify a typeface, or even a set of fonts, as </a:t>
            </a:r>
            <a:r>
              <a:rPr lang="en-US" sz="2500" dirty="0" smtClean="0">
                <a:solidFill>
                  <a:schemeClr val="tx1"/>
                </a:solidFill>
                <a:latin typeface="Lato Light" charset="0"/>
                <a:ea typeface="Lato Light" charset="0"/>
                <a:cs typeface="Lato Light" charset="0"/>
              </a:rPr>
              <a:t>part</a:t>
            </a:r>
            <a:endParaRPr lang="en-US" sz="2500" dirty="0">
              <a:solidFill>
                <a:schemeClr val="tx1"/>
              </a:solidFill>
              <a:latin typeface="Lato Light" charset="0"/>
              <a:ea typeface="Lato Light" charset="0"/>
              <a:cs typeface="Lato Light" charset="0"/>
            </a:endParaRPr>
          </a:p>
        </p:txBody>
      </p:sp>
      <p:sp>
        <p:nvSpPr>
          <p:cNvPr id="29" name="TextBox 28"/>
          <p:cNvSpPr txBox="1"/>
          <p:nvPr/>
        </p:nvSpPr>
        <p:spPr>
          <a:xfrm>
            <a:off x="15805399" y="10536726"/>
            <a:ext cx="2456122" cy="584775"/>
          </a:xfrm>
          <a:prstGeom prst="rect">
            <a:avLst/>
          </a:prstGeom>
          <a:noFill/>
        </p:spPr>
        <p:txBody>
          <a:bodyPr wrap="none" rtlCol="0" anchor="ctr" anchorCtr="0">
            <a:spAutoFit/>
          </a:bodyPr>
          <a:lstStyle/>
          <a:p>
            <a:pPr algn="ctr"/>
            <a:r>
              <a:rPr lang="en-US" sz="3200" b="1" dirty="0" smtClean="0">
                <a:solidFill>
                  <a:schemeClr val="tx2"/>
                </a:solidFill>
                <a:latin typeface="Montserrat Semi Bold" charset="0"/>
                <a:ea typeface="Montserrat Semi Bold" charset="0"/>
                <a:cs typeface="Montserrat Semi Bold" charset="0"/>
              </a:rPr>
              <a:t>PROJECT 2</a:t>
            </a:r>
            <a:endParaRPr lang="en-US" sz="3200" b="1" dirty="0">
              <a:solidFill>
                <a:schemeClr val="tx2"/>
              </a:solidFill>
              <a:latin typeface="Montserrat Semi Bold" charset="0"/>
              <a:ea typeface="Montserrat Semi Bold" charset="0"/>
              <a:cs typeface="Montserrat Semi Bold" charset="0"/>
            </a:endParaRPr>
          </a:p>
        </p:txBody>
      </p:sp>
      <p:sp>
        <p:nvSpPr>
          <p:cNvPr id="30" name="Subtitle 2"/>
          <p:cNvSpPr txBox="1">
            <a:spLocks/>
          </p:cNvSpPr>
          <p:nvPr/>
        </p:nvSpPr>
        <p:spPr>
          <a:xfrm>
            <a:off x="2780307" y="11303159"/>
            <a:ext cx="9225986" cy="114294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3640"/>
              </a:lnSpc>
            </a:pPr>
            <a:r>
              <a:rPr lang="en-US" sz="2500" dirty="0">
                <a:solidFill>
                  <a:schemeClr val="tx1"/>
                </a:solidFill>
                <a:latin typeface="Lato Light" charset="0"/>
                <a:ea typeface="Lato Light" charset="0"/>
                <a:cs typeface="Lato Light" charset="0"/>
              </a:rPr>
              <a:t>Frequently, your initial font choice is taken out of your hands; companies often specify a typeface, or even a set of fonts, as </a:t>
            </a:r>
            <a:r>
              <a:rPr lang="en-US" sz="2500" dirty="0" smtClean="0">
                <a:solidFill>
                  <a:schemeClr val="tx1"/>
                </a:solidFill>
                <a:latin typeface="Lato Light" charset="0"/>
                <a:ea typeface="Lato Light" charset="0"/>
                <a:cs typeface="Lato Light" charset="0"/>
              </a:rPr>
              <a:t>part</a:t>
            </a:r>
            <a:endParaRPr lang="en-US" sz="2500" dirty="0">
              <a:solidFill>
                <a:schemeClr val="tx1"/>
              </a:solidFill>
              <a:latin typeface="Lato Light" charset="0"/>
              <a:ea typeface="Lato Light" charset="0"/>
              <a:cs typeface="Lato Light" charset="0"/>
            </a:endParaRPr>
          </a:p>
        </p:txBody>
      </p:sp>
      <p:sp>
        <p:nvSpPr>
          <p:cNvPr id="31" name="TextBox 30"/>
          <p:cNvSpPr txBox="1"/>
          <p:nvPr/>
        </p:nvSpPr>
        <p:spPr>
          <a:xfrm>
            <a:off x="6192553" y="10536726"/>
            <a:ext cx="2375971" cy="584775"/>
          </a:xfrm>
          <a:prstGeom prst="rect">
            <a:avLst/>
          </a:prstGeom>
          <a:noFill/>
        </p:spPr>
        <p:txBody>
          <a:bodyPr wrap="none" rtlCol="0" anchor="ctr" anchorCtr="0">
            <a:spAutoFit/>
          </a:bodyPr>
          <a:lstStyle/>
          <a:p>
            <a:pPr algn="ctr"/>
            <a:r>
              <a:rPr lang="en-US" sz="3200" b="1" dirty="0" smtClean="0">
                <a:solidFill>
                  <a:schemeClr val="tx2"/>
                </a:solidFill>
                <a:latin typeface="Montserrat Semi Bold" charset="0"/>
                <a:ea typeface="Montserrat Semi Bold" charset="0"/>
                <a:cs typeface="Montserrat Semi Bold" charset="0"/>
              </a:rPr>
              <a:t>PROJECT 1</a:t>
            </a:r>
            <a:endParaRPr lang="en-US" sz="3200" b="1" dirty="0">
              <a:solidFill>
                <a:schemeClr val="tx2"/>
              </a:solidFill>
              <a:latin typeface="Montserrat Semi Bold" charset="0"/>
              <a:ea typeface="Montserrat Semi Bold" charset="0"/>
              <a:cs typeface="Montserrat Semi Bold" charset="0"/>
            </a:endParaRPr>
          </a:p>
        </p:txBody>
      </p:sp>
      <p:sp>
        <p:nvSpPr>
          <p:cNvPr id="10" name="Rectangle 9"/>
          <p:cNvSpPr>
            <a:spLocks/>
          </p:cNvSpPr>
          <p:nvPr/>
        </p:nvSpPr>
        <p:spPr bwMode="auto">
          <a:xfrm>
            <a:off x="1965942" y="884637"/>
            <a:ext cx="5822107" cy="11079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7200" b="1" dirty="0" smtClean="0">
                <a:solidFill>
                  <a:schemeClr val="tx2"/>
                </a:solidFill>
                <a:latin typeface="Montserrat" charset="0"/>
                <a:ea typeface="Montserrat" charset="0"/>
                <a:cs typeface="Montserrat" charset="0"/>
                <a:sym typeface="Bebas Neue" charset="0"/>
              </a:rPr>
              <a:t>Our Projects</a:t>
            </a:r>
            <a:endParaRPr lang="en-US" sz="7200" b="1" dirty="0">
              <a:solidFill>
                <a:schemeClr val="tx2"/>
              </a:solidFill>
              <a:latin typeface="Montserrat" charset="0"/>
              <a:ea typeface="Montserrat" charset="0"/>
              <a:cs typeface="Montserrat" charset="0"/>
              <a:sym typeface="Bebas Neue" charset="0"/>
            </a:endParaRPr>
          </a:p>
        </p:txBody>
      </p:sp>
      <p:cxnSp>
        <p:nvCxnSpPr>
          <p:cNvPr id="11" name="Straight Connector 10"/>
          <p:cNvCxnSpPr/>
          <p:nvPr/>
        </p:nvCxnSpPr>
        <p:spPr>
          <a:xfrm flipV="1">
            <a:off x="2032571" y="2328871"/>
            <a:ext cx="741120" cy="424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25"/>
          </p:nvPr>
        </p:nvSpPr>
        <p:spPr/>
      </p:sp>
      <p:sp>
        <p:nvSpPr>
          <p:cNvPr id="3" name="Picture Placeholder 2"/>
          <p:cNvSpPr>
            <a:spLocks noGrp="1"/>
          </p:cNvSpPr>
          <p:nvPr>
            <p:ph type="pic" sz="quarter" idx="24"/>
          </p:nvPr>
        </p:nvSpPr>
        <p:spPr/>
      </p:sp>
    </p:spTree>
    <p:extLst>
      <p:ext uri="{BB962C8B-B14F-4D97-AF65-F5344CB8AC3E}">
        <p14:creationId xmlns:p14="http://schemas.microsoft.com/office/powerpoint/2010/main" val="1292413412"/>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AutoShape 30"/>
          <p:cNvSpPr>
            <a:spLocks/>
          </p:cNvSpPr>
          <p:nvPr/>
        </p:nvSpPr>
        <p:spPr bwMode="auto">
          <a:xfrm>
            <a:off x="2833132" y="8626248"/>
            <a:ext cx="5897614"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1"/>
          </a:solidFill>
          <a:ln>
            <a:noFill/>
          </a:ln>
          <a:effectLst/>
          <a:extLst/>
        </p:spPr>
        <p:txBody>
          <a:bodyPr lIns="45719" tIns="45719" rIns="45719" bIns="45719" anchor="ctr"/>
          <a:lstStyle/>
          <a:p>
            <a:pPr defTabSz="914400">
              <a:lnSpc>
                <a:spcPct val="100000"/>
              </a:lnSpc>
              <a:defRPr/>
            </a:pPr>
            <a:endParaRPr lang="es-ES" sz="1800" b="0">
              <a:solidFill>
                <a:srgbClr val="FFFFFF"/>
              </a:solidFill>
              <a:latin typeface="Lato Thin" charset="0"/>
              <a:cs typeface="Lato" charset="0"/>
            </a:endParaRPr>
          </a:p>
        </p:txBody>
      </p:sp>
      <p:sp>
        <p:nvSpPr>
          <p:cNvPr id="15" name="AutoShape 31"/>
          <p:cNvSpPr>
            <a:spLocks/>
          </p:cNvSpPr>
          <p:nvPr/>
        </p:nvSpPr>
        <p:spPr bwMode="auto">
          <a:xfrm>
            <a:off x="9254485" y="8642123"/>
            <a:ext cx="5897614"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2"/>
          </a:solidFill>
          <a:ln>
            <a:noFill/>
          </a:ln>
          <a:effectLst/>
          <a:extLst/>
        </p:spPr>
        <p:txBody>
          <a:bodyPr lIns="45719" tIns="45719" rIns="45719" bIns="45719" anchor="ctr"/>
          <a:lstStyle/>
          <a:p>
            <a:pPr defTabSz="914400">
              <a:lnSpc>
                <a:spcPct val="100000"/>
              </a:lnSpc>
              <a:defRPr/>
            </a:pPr>
            <a:endParaRPr lang="es-ES" sz="1800" b="0">
              <a:solidFill>
                <a:srgbClr val="FFFFFF"/>
              </a:solidFill>
              <a:latin typeface="Lato Thin" charset="0"/>
              <a:cs typeface="Lato" charset="0"/>
            </a:endParaRPr>
          </a:p>
        </p:txBody>
      </p:sp>
      <p:sp>
        <p:nvSpPr>
          <p:cNvPr id="16" name="AutoShape 32"/>
          <p:cNvSpPr>
            <a:spLocks/>
          </p:cNvSpPr>
          <p:nvPr/>
        </p:nvSpPr>
        <p:spPr bwMode="auto">
          <a:xfrm>
            <a:off x="15677424" y="8648473"/>
            <a:ext cx="5884917"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3"/>
          </a:solidFill>
          <a:ln>
            <a:noFill/>
          </a:ln>
          <a:effectLst/>
          <a:extLst/>
        </p:spPr>
        <p:txBody>
          <a:bodyPr lIns="45719" tIns="45719" rIns="45719" bIns="45719" anchor="ctr"/>
          <a:lstStyle/>
          <a:p>
            <a:pPr defTabSz="914400">
              <a:lnSpc>
                <a:spcPct val="100000"/>
              </a:lnSpc>
              <a:defRPr/>
            </a:pPr>
            <a:endParaRPr lang="es-ES" sz="1800" b="0">
              <a:solidFill>
                <a:srgbClr val="FFFFFF"/>
              </a:solidFill>
              <a:latin typeface="Lato Thin" charset="0"/>
              <a:cs typeface="Lato" charset="0"/>
            </a:endParaRPr>
          </a:p>
        </p:txBody>
      </p:sp>
      <p:sp>
        <p:nvSpPr>
          <p:cNvPr id="17" name="AutoShape 33"/>
          <p:cNvSpPr>
            <a:spLocks/>
          </p:cNvSpPr>
          <p:nvPr/>
        </p:nvSpPr>
        <p:spPr bwMode="auto">
          <a:xfrm>
            <a:off x="5012797" y="8765303"/>
            <a:ext cx="1445910" cy="4616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38100" tIns="38100" rIns="38100" bIns="38100" anchor="ctr">
            <a:spAutoFit/>
          </a:bodyPr>
          <a:lstStyle/>
          <a:p>
            <a:pPr algn="ctr">
              <a:defRPr/>
            </a:pPr>
            <a:r>
              <a:rPr lang="es-ES" sz="2500" dirty="0">
                <a:solidFill>
                  <a:schemeClr val="bg1"/>
                </a:solidFill>
                <a:latin typeface="Montserrat Semi Bold" charset="0"/>
                <a:ea typeface="Montserrat Semi Bold" charset="0"/>
                <a:cs typeface="Montserrat Semi Bold" charset="0"/>
              </a:rPr>
              <a:t>Project 1</a:t>
            </a:r>
            <a:endParaRPr lang="es-ES" dirty="0">
              <a:solidFill>
                <a:schemeClr val="bg1"/>
              </a:solidFill>
              <a:latin typeface="Montserrat Semi Bold" charset="0"/>
              <a:ea typeface="Montserrat Semi Bold" charset="0"/>
              <a:cs typeface="Montserrat Semi Bold" charset="0"/>
            </a:endParaRPr>
          </a:p>
        </p:txBody>
      </p:sp>
      <p:sp>
        <p:nvSpPr>
          <p:cNvPr id="18" name="AutoShape 34"/>
          <p:cNvSpPr>
            <a:spLocks/>
          </p:cNvSpPr>
          <p:nvPr/>
        </p:nvSpPr>
        <p:spPr bwMode="auto">
          <a:xfrm>
            <a:off x="11457654" y="8781178"/>
            <a:ext cx="1506823" cy="4616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38100" tIns="38100" rIns="38100" bIns="38100" anchor="ctr">
            <a:spAutoFit/>
          </a:bodyPr>
          <a:lstStyle/>
          <a:p>
            <a:pPr algn="ctr">
              <a:defRPr/>
            </a:pPr>
            <a:r>
              <a:rPr lang="es-ES" sz="2500">
                <a:solidFill>
                  <a:schemeClr val="bg1"/>
                </a:solidFill>
                <a:latin typeface="Montserrat Semi Bold" charset="0"/>
                <a:ea typeface="Montserrat Semi Bold" charset="0"/>
                <a:cs typeface="Montserrat Semi Bold" charset="0"/>
              </a:rPr>
              <a:t>Project 2</a:t>
            </a:r>
            <a:endParaRPr lang="es-ES">
              <a:solidFill>
                <a:schemeClr val="bg1"/>
              </a:solidFill>
              <a:latin typeface="Montserrat Semi Bold" charset="0"/>
              <a:ea typeface="Montserrat Semi Bold" charset="0"/>
              <a:cs typeface="Montserrat Semi Bold" charset="0"/>
            </a:endParaRPr>
          </a:p>
        </p:txBody>
      </p:sp>
      <p:sp>
        <p:nvSpPr>
          <p:cNvPr id="19" name="AutoShape 35"/>
          <p:cNvSpPr>
            <a:spLocks/>
          </p:cNvSpPr>
          <p:nvPr/>
        </p:nvSpPr>
        <p:spPr bwMode="auto">
          <a:xfrm>
            <a:off x="17889394" y="8785941"/>
            <a:ext cx="1492396" cy="4616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38100" tIns="38100" rIns="38100" bIns="38100" anchor="ctr">
            <a:spAutoFit/>
          </a:bodyPr>
          <a:lstStyle/>
          <a:p>
            <a:pPr algn="ctr">
              <a:defRPr/>
            </a:pPr>
            <a:r>
              <a:rPr lang="es-ES" sz="2500">
                <a:solidFill>
                  <a:schemeClr val="bg1"/>
                </a:solidFill>
                <a:latin typeface="Montserrat Semi Bold" charset="0"/>
                <a:ea typeface="Montserrat Semi Bold" charset="0"/>
                <a:cs typeface="Montserrat Semi Bold" charset="0"/>
              </a:rPr>
              <a:t>Project 3</a:t>
            </a:r>
            <a:endParaRPr lang="es-ES">
              <a:solidFill>
                <a:schemeClr val="bg1"/>
              </a:solidFill>
              <a:latin typeface="Montserrat Semi Bold" charset="0"/>
              <a:ea typeface="Montserrat Semi Bold" charset="0"/>
              <a:cs typeface="Montserrat Semi Bold" charset="0"/>
            </a:endParaRPr>
          </a:p>
        </p:txBody>
      </p:sp>
      <p:sp>
        <p:nvSpPr>
          <p:cNvPr id="21" name="AutoShape 47"/>
          <p:cNvSpPr>
            <a:spLocks/>
          </p:cNvSpPr>
          <p:nvPr/>
        </p:nvSpPr>
        <p:spPr bwMode="auto">
          <a:xfrm>
            <a:off x="9254485" y="9604888"/>
            <a:ext cx="5870815" cy="15350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just">
              <a:lnSpc>
                <a:spcPts val="3640"/>
              </a:lnSpc>
            </a:pPr>
            <a:r>
              <a:rPr lang="en-US" sz="2500" dirty="0">
                <a:latin typeface="Lato Light" charset="0"/>
                <a:ea typeface="Lato Light" charset="0"/>
                <a:cs typeface="Lato Light" charset="0"/>
              </a:rPr>
              <a:t>Frequently, your initial font choice is taken out of your hands; companies often specify a typeface, or even a set of fonts, as part</a:t>
            </a:r>
          </a:p>
        </p:txBody>
      </p:sp>
      <p:sp>
        <p:nvSpPr>
          <p:cNvPr id="22" name="AutoShape 47"/>
          <p:cNvSpPr>
            <a:spLocks/>
          </p:cNvSpPr>
          <p:nvPr/>
        </p:nvSpPr>
        <p:spPr bwMode="auto">
          <a:xfrm>
            <a:off x="15669489" y="9604888"/>
            <a:ext cx="5870815" cy="15350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just">
              <a:lnSpc>
                <a:spcPts val="3640"/>
              </a:lnSpc>
            </a:pPr>
            <a:r>
              <a:rPr lang="en-US" sz="2500" dirty="0">
                <a:latin typeface="Lato Light" charset="0"/>
                <a:ea typeface="Lato Light" charset="0"/>
                <a:cs typeface="Lato Light" charset="0"/>
              </a:rPr>
              <a:t>Frequently, your initial font choice is taken out of your hands; companies often specify a typeface, or even a set of fonts, as part</a:t>
            </a:r>
          </a:p>
        </p:txBody>
      </p:sp>
      <p:sp>
        <p:nvSpPr>
          <p:cNvPr id="23" name="AutoShape 47"/>
          <p:cNvSpPr>
            <a:spLocks/>
          </p:cNvSpPr>
          <p:nvPr/>
        </p:nvSpPr>
        <p:spPr bwMode="auto">
          <a:xfrm>
            <a:off x="2859931" y="9604888"/>
            <a:ext cx="5870815" cy="1535009"/>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just">
              <a:lnSpc>
                <a:spcPts val="3640"/>
              </a:lnSpc>
            </a:pPr>
            <a:r>
              <a:rPr lang="en-US" sz="2500" dirty="0">
                <a:latin typeface="Lato Light" charset="0"/>
                <a:ea typeface="Lato Light" charset="0"/>
                <a:cs typeface="Lato Light" charset="0"/>
              </a:rPr>
              <a:t>Frequently, your initial font choice is taken out of your hands; companies often specify a typeface, or even a set of fonts, as part</a:t>
            </a:r>
          </a:p>
        </p:txBody>
      </p:sp>
      <p:sp>
        <p:nvSpPr>
          <p:cNvPr id="25" name="Rectangle 24"/>
          <p:cNvSpPr>
            <a:spLocks/>
          </p:cNvSpPr>
          <p:nvPr/>
        </p:nvSpPr>
        <p:spPr bwMode="auto">
          <a:xfrm>
            <a:off x="1965942" y="884637"/>
            <a:ext cx="5822107" cy="11079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7200" b="1" dirty="0" smtClean="0">
                <a:solidFill>
                  <a:schemeClr val="tx2"/>
                </a:solidFill>
                <a:latin typeface="Montserrat" charset="0"/>
                <a:ea typeface="Montserrat" charset="0"/>
                <a:cs typeface="Montserrat" charset="0"/>
                <a:sym typeface="Bebas Neue" charset="0"/>
              </a:rPr>
              <a:t>Our Projects</a:t>
            </a:r>
            <a:endParaRPr lang="en-US" sz="7200" b="1" dirty="0">
              <a:solidFill>
                <a:schemeClr val="tx2"/>
              </a:solidFill>
              <a:latin typeface="Montserrat" charset="0"/>
              <a:ea typeface="Montserrat" charset="0"/>
              <a:cs typeface="Montserrat" charset="0"/>
              <a:sym typeface="Bebas Neue" charset="0"/>
            </a:endParaRPr>
          </a:p>
        </p:txBody>
      </p:sp>
      <p:cxnSp>
        <p:nvCxnSpPr>
          <p:cNvPr id="26" name="Straight Connector 25"/>
          <p:cNvCxnSpPr/>
          <p:nvPr/>
        </p:nvCxnSpPr>
        <p:spPr>
          <a:xfrm flipV="1">
            <a:off x="2032571" y="2328871"/>
            <a:ext cx="741120" cy="424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27"/>
          </p:nvPr>
        </p:nvSpPr>
        <p:spPr/>
      </p:sp>
      <p:sp>
        <p:nvSpPr>
          <p:cNvPr id="3" name="Picture Placeholder 2"/>
          <p:cNvSpPr>
            <a:spLocks noGrp="1"/>
          </p:cNvSpPr>
          <p:nvPr>
            <p:ph type="pic" sz="quarter" idx="25"/>
          </p:nvPr>
        </p:nvSpPr>
        <p:spPr/>
      </p:sp>
      <p:sp>
        <p:nvSpPr>
          <p:cNvPr id="4" name="Picture Placeholder 3"/>
          <p:cNvSpPr>
            <a:spLocks noGrp="1"/>
          </p:cNvSpPr>
          <p:nvPr>
            <p:ph type="pic" sz="quarter" idx="26"/>
          </p:nvPr>
        </p:nvSpPr>
        <p:spPr/>
      </p:sp>
    </p:spTree>
    <p:extLst>
      <p:ext uri="{BB962C8B-B14F-4D97-AF65-F5344CB8AC3E}">
        <p14:creationId xmlns:p14="http://schemas.microsoft.com/office/powerpoint/2010/main" val="1209734969"/>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AutoShape 27"/>
          <p:cNvSpPr>
            <a:spLocks/>
          </p:cNvSpPr>
          <p:nvPr/>
        </p:nvSpPr>
        <p:spPr bwMode="auto">
          <a:xfrm>
            <a:off x="2833133" y="8845876"/>
            <a:ext cx="4443842"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1"/>
          </a:solidFill>
          <a:ln>
            <a:noFill/>
          </a:ln>
          <a:effectLst/>
          <a:extLst/>
        </p:spPr>
        <p:txBody>
          <a:bodyPr lIns="45719" tIns="45719" rIns="45719" bIns="45719" anchor="ctr"/>
          <a:lstStyle/>
          <a:p>
            <a:pPr defTabSz="914400">
              <a:lnSpc>
                <a:spcPct val="100000"/>
              </a:lnSpc>
              <a:defRPr/>
            </a:pPr>
            <a:endParaRPr lang="es-ES" sz="1800" b="0">
              <a:solidFill>
                <a:srgbClr val="FFFFFF"/>
              </a:solidFill>
              <a:latin typeface="Lato Thin" charset="0"/>
              <a:cs typeface="Lato" charset="0"/>
            </a:endParaRPr>
          </a:p>
        </p:txBody>
      </p:sp>
      <p:sp>
        <p:nvSpPr>
          <p:cNvPr id="12" name="AutoShape 28"/>
          <p:cNvSpPr>
            <a:spLocks/>
          </p:cNvSpPr>
          <p:nvPr/>
        </p:nvSpPr>
        <p:spPr bwMode="auto">
          <a:xfrm>
            <a:off x="7607089" y="8845876"/>
            <a:ext cx="4443842"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2"/>
          </a:solidFill>
          <a:ln>
            <a:noFill/>
          </a:ln>
          <a:effectLst/>
          <a:extLst/>
        </p:spPr>
        <p:txBody>
          <a:bodyPr lIns="45719" tIns="45719" rIns="45719" bIns="45719" anchor="ctr"/>
          <a:lstStyle/>
          <a:p>
            <a:pPr defTabSz="914400">
              <a:lnSpc>
                <a:spcPct val="100000"/>
              </a:lnSpc>
              <a:defRPr/>
            </a:pPr>
            <a:endParaRPr lang="es-ES" sz="1800" b="0">
              <a:solidFill>
                <a:srgbClr val="FFFFFF"/>
              </a:solidFill>
              <a:latin typeface="Lato Thin" charset="0"/>
              <a:cs typeface="Lato" charset="0"/>
            </a:endParaRPr>
          </a:p>
        </p:txBody>
      </p:sp>
      <p:sp>
        <p:nvSpPr>
          <p:cNvPr id="13" name="AutoShape 29"/>
          <p:cNvSpPr>
            <a:spLocks/>
          </p:cNvSpPr>
          <p:nvPr/>
        </p:nvSpPr>
        <p:spPr bwMode="auto">
          <a:xfrm>
            <a:off x="12385806" y="8845876"/>
            <a:ext cx="4443842"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3"/>
          </a:solidFill>
          <a:ln>
            <a:noFill/>
          </a:ln>
          <a:effectLst/>
          <a:extLst/>
        </p:spPr>
        <p:txBody>
          <a:bodyPr lIns="45719" tIns="45719" rIns="45719" bIns="45719" anchor="ctr"/>
          <a:lstStyle/>
          <a:p>
            <a:pPr defTabSz="914400">
              <a:lnSpc>
                <a:spcPct val="100000"/>
              </a:lnSpc>
              <a:defRPr/>
            </a:pPr>
            <a:endParaRPr lang="es-ES" sz="1800" b="0">
              <a:solidFill>
                <a:srgbClr val="FFFFFF"/>
              </a:solidFill>
              <a:latin typeface="Lato Thin" charset="0"/>
              <a:cs typeface="Lato" charset="0"/>
            </a:endParaRPr>
          </a:p>
        </p:txBody>
      </p:sp>
      <p:sp>
        <p:nvSpPr>
          <p:cNvPr id="14" name="AutoShape 30"/>
          <p:cNvSpPr>
            <a:spLocks/>
          </p:cNvSpPr>
          <p:nvPr/>
        </p:nvSpPr>
        <p:spPr bwMode="auto">
          <a:xfrm>
            <a:off x="4287534" y="8983344"/>
            <a:ext cx="1445910" cy="4616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38100" tIns="38100" rIns="38100" bIns="38100" anchor="ctr">
            <a:spAutoFit/>
          </a:bodyPr>
          <a:lstStyle/>
          <a:p>
            <a:pPr algn="ctr">
              <a:defRPr/>
            </a:pPr>
            <a:r>
              <a:rPr lang="es-ES" sz="2500">
                <a:solidFill>
                  <a:schemeClr val="bg1"/>
                </a:solidFill>
                <a:latin typeface="Montserrat Semi Bold" charset="0"/>
                <a:ea typeface="Montserrat Semi Bold" charset="0"/>
                <a:cs typeface="Montserrat Semi Bold" charset="0"/>
              </a:rPr>
              <a:t>Project 1</a:t>
            </a:r>
            <a:endParaRPr lang="es-ES">
              <a:solidFill>
                <a:schemeClr val="bg1"/>
              </a:solidFill>
              <a:latin typeface="Montserrat Semi Bold" charset="0"/>
              <a:ea typeface="Montserrat Semi Bold" charset="0"/>
              <a:cs typeface="Montserrat Semi Bold" charset="0"/>
            </a:endParaRPr>
          </a:p>
        </p:txBody>
      </p:sp>
      <p:sp>
        <p:nvSpPr>
          <p:cNvPr id="15" name="AutoShape 31"/>
          <p:cNvSpPr>
            <a:spLocks/>
          </p:cNvSpPr>
          <p:nvPr/>
        </p:nvSpPr>
        <p:spPr bwMode="auto">
          <a:xfrm>
            <a:off x="9081821" y="8983344"/>
            <a:ext cx="1506823" cy="4616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38100" tIns="38100" rIns="38100" bIns="38100" anchor="ctr">
            <a:spAutoFit/>
          </a:bodyPr>
          <a:lstStyle/>
          <a:p>
            <a:pPr algn="ctr">
              <a:defRPr/>
            </a:pPr>
            <a:r>
              <a:rPr lang="es-ES" sz="2500">
                <a:solidFill>
                  <a:schemeClr val="bg1"/>
                </a:solidFill>
                <a:latin typeface="Montserrat Semi Bold" charset="0"/>
                <a:ea typeface="Montserrat Semi Bold" charset="0"/>
                <a:cs typeface="Montserrat Semi Bold" charset="0"/>
              </a:rPr>
              <a:t>Project 2</a:t>
            </a:r>
            <a:endParaRPr lang="es-ES">
              <a:solidFill>
                <a:schemeClr val="bg1"/>
              </a:solidFill>
              <a:latin typeface="Montserrat Semi Bold" charset="0"/>
              <a:ea typeface="Montserrat Semi Bold" charset="0"/>
              <a:cs typeface="Montserrat Semi Bold" charset="0"/>
            </a:endParaRPr>
          </a:p>
        </p:txBody>
      </p:sp>
      <p:sp>
        <p:nvSpPr>
          <p:cNvPr id="16" name="AutoShape 32"/>
          <p:cNvSpPr>
            <a:spLocks/>
          </p:cNvSpPr>
          <p:nvPr/>
        </p:nvSpPr>
        <p:spPr bwMode="auto">
          <a:xfrm>
            <a:off x="13875688" y="8983344"/>
            <a:ext cx="1492396" cy="4616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38100" tIns="38100" rIns="38100" bIns="38100" anchor="ctr">
            <a:spAutoFit/>
          </a:bodyPr>
          <a:lstStyle/>
          <a:p>
            <a:pPr algn="ctr">
              <a:defRPr/>
            </a:pPr>
            <a:r>
              <a:rPr lang="es-ES" sz="2500">
                <a:solidFill>
                  <a:schemeClr val="bg1"/>
                </a:solidFill>
                <a:latin typeface="Montserrat Semi Bold" charset="0"/>
                <a:ea typeface="Montserrat Semi Bold" charset="0"/>
                <a:cs typeface="Montserrat Semi Bold" charset="0"/>
              </a:rPr>
              <a:t>Project 3</a:t>
            </a:r>
            <a:endParaRPr lang="es-ES">
              <a:solidFill>
                <a:schemeClr val="bg1"/>
              </a:solidFill>
              <a:latin typeface="Montserrat Semi Bold" charset="0"/>
              <a:ea typeface="Montserrat Semi Bold" charset="0"/>
              <a:cs typeface="Montserrat Semi Bold" charset="0"/>
            </a:endParaRPr>
          </a:p>
        </p:txBody>
      </p:sp>
      <p:sp>
        <p:nvSpPr>
          <p:cNvPr id="18" name="AutoShape 34"/>
          <p:cNvSpPr>
            <a:spLocks/>
          </p:cNvSpPr>
          <p:nvPr/>
        </p:nvSpPr>
        <p:spPr bwMode="auto">
          <a:xfrm>
            <a:off x="17161350" y="8845876"/>
            <a:ext cx="4443842" cy="736600"/>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599"/>
                </a:lnTo>
                <a:lnTo>
                  <a:pt x="0" y="21599"/>
                </a:lnTo>
                <a:close/>
              </a:path>
            </a:pathLst>
          </a:custGeom>
          <a:solidFill>
            <a:schemeClr val="accent4"/>
          </a:solidFill>
          <a:ln>
            <a:noFill/>
          </a:ln>
          <a:effectLst/>
          <a:extLst/>
        </p:spPr>
        <p:txBody>
          <a:bodyPr lIns="45719" tIns="45719" rIns="45719" bIns="45719" anchor="ctr"/>
          <a:lstStyle/>
          <a:p>
            <a:pPr defTabSz="914400">
              <a:lnSpc>
                <a:spcPct val="100000"/>
              </a:lnSpc>
              <a:defRPr/>
            </a:pPr>
            <a:endParaRPr lang="es-ES" sz="1800" b="0">
              <a:solidFill>
                <a:srgbClr val="FFFFFF"/>
              </a:solidFill>
              <a:latin typeface="Lato Thin" charset="0"/>
              <a:cs typeface="Lato" charset="0"/>
            </a:endParaRPr>
          </a:p>
        </p:txBody>
      </p:sp>
      <p:sp>
        <p:nvSpPr>
          <p:cNvPr id="19" name="AutoShape 35"/>
          <p:cNvSpPr>
            <a:spLocks/>
          </p:cNvSpPr>
          <p:nvPr/>
        </p:nvSpPr>
        <p:spPr bwMode="auto">
          <a:xfrm>
            <a:off x="18638423" y="8983344"/>
            <a:ext cx="1514838" cy="461665"/>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600" y="0"/>
                </a:lnTo>
                <a:lnTo>
                  <a:pt x="21600"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38100" tIns="38100" rIns="38100" bIns="38100" anchor="ctr">
            <a:spAutoFit/>
          </a:bodyPr>
          <a:lstStyle/>
          <a:p>
            <a:pPr algn="ctr">
              <a:defRPr/>
            </a:pPr>
            <a:r>
              <a:rPr lang="es-ES" sz="2500">
                <a:solidFill>
                  <a:schemeClr val="bg1"/>
                </a:solidFill>
                <a:latin typeface="Montserrat Semi Bold" charset="0"/>
                <a:ea typeface="Montserrat Semi Bold" charset="0"/>
                <a:cs typeface="Montserrat Semi Bold" charset="0"/>
              </a:rPr>
              <a:t>Project 4</a:t>
            </a:r>
            <a:endParaRPr lang="es-ES">
              <a:solidFill>
                <a:schemeClr val="bg1"/>
              </a:solidFill>
              <a:latin typeface="Montserrat Semi Bold" charset="0"/>
              <a:ea typeface="Montserrat Semi Bold" charset="0"/>
              <a:cs typeface="Montserrat Semi Bold" charset="0"/>
            </a:endParaRPr>
          </a:p>
        </p:txBody>
      </p:sp>
      <p:sp>
        <p:nvSpPr>
          <p:cNvPr id="20" name="AutoShape 47"/>
          <p:cNvSpPr>
            <a:spLocks/>
          </p:cNvSpPr>
          <p:nvPr/>
        </p:nvSpPr>
        <p:spPr bwMode="auto">
          <a:xfrm>
            <a:off x="7607090" y="9956918"/>
            <a:ext cx="4417042" cy="149714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ctr">
              <a:lnSpc>
                <a:spcPts val="3640"/>
              </a:lnSpc>
            </a:pPr>
            <a:r>
              <a:rPr lang="en-US" sz="2500" dirty="0">
                <a:latin typeface="Lato Light" charset="0"/>
                <a:ea typeface="Lato Light" charset="0"/>
                <a:cs typeface="Lato Light" charset="0"/>
              </a:rPr>
              <a:t>Frequently, your initial font choice is taken out of your hands; companies often specify</a:t>
            </a:r>
          </a:p>
        </p:txBody>
      </p:sp>
      <p:sp>
        <p:nvSpPr>
          <p:cNvPr id="21" name="AutoShape 47"/>
          <p:cNvSpPr>
            <a:spLocks/>
          </p:cNvSpPr>
          <p:nvPr/>
        </p:nvSpPr>
        <p:spPr bwMode="auto">
          <a:xfrm>
            <a:off x="12401496" y="9956918"/>
            <a:ext cx="4417042" cy="149714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ctr">
              <a:lnSpc>
                <a:spcPts val="3640"/>
              </a:lnSpc>
            </a:pPr>
            <a:r>
              <a:rPr lang="en-US" sz="2500" dirty="0">
                <a:latin typeface="Lato Light" charset="0"/>
                <a:ea typeface="Lato Light" charset="0"/>
                <a:cs typeface="Lato Light" charset="0"/>
              </a:rPr>
              <a:t>Frequently, your initial font choice is taken out of your hands; companies often specify</a:t>
            </a:r>
          </a:p>
        </p:txBody>
      </p:sp>
      <p:sp>
        <p:nvSpPr>
          <p:cNvPr id="22" name="AutoShape 47"/>
          <p:cNvSpPr>
            <a:spLocks/>
          </p:cNvSpPr>
          <p:nvPr/>
        </p:nvSpPr>
        <p:spPr bwMode="auto">
          <a:xfrm>
            <a:off x="17188149" y="9956918"/>
            <a:ext cx="4417042" cy="149714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ctr">
              <a:lnSpc>
                <a:spcPts val="3640"/>
              </a:lnSpc>
            </a:pPr>
            <a:r>
              <a:rPr lang="en-US" sz="2500" dirty="0">
                <a:latin typeface="Lato Light" charset="0"/>
                <a:ea typeface="Lato Light" charset="0"/>
                <a:cs typeface="Lato Light" charset="0"/>
              </a:rPr>
              <a:t>Frequently, your initial font choice is taken out of your hands; companies often specify</a:t>
            </a:r>
          </a:p>
        </p:txBody>
      </p:sp>
      <p:sp>
        <p:nvSpPr>
          <p:cNvPr id="23" name="AutoShape 47"/>
          <p:cNvSpPr>
            <a:spLocks/>
          </p:cNvSpPr>
          <p:nvPr/>
        </p:nvSpPr>
        <p:spPr bwMode="auto">
          <a:xfrm>
            <a:off x="2859933" y="9956918"/>
            <a:ext cx="4417042" cy="1497146"/>
          </a:xfrm>
          <a:custGeom>
            <a:avLst/>
            <a:gdLst>
              <a:gd name="T0" fmla="*/ 10800 w 21600"/>
              <a:gd name="T1" fmla="*/ 10800 h 21600"/>
              <a:gd name="T2" fmla="*/ 10800 w 21600"/>
              <a:gd name="T3" fmla="*/ 10800 h 21600"/>
              <a:gd name="T4" fmla="*/ 10800 w 21600"/>
              <a:gd name="T5" fmla="*/ 10800 h 21600"/>
              <a:gd name="T6" fmla="*/ 10800 w 21600"/>
              <a:gd name="T7" fmla="*/ 10800 h 21600"/>
            </a:gdLst>
            <a:ahLst/>
            <a:cxnLst>
              <a:cxn ang="0">
                <a:pos x="T0" y="T1"/>
              </a:cxn>
              <a:cxn ang="0">
                <a:pos x="T2" y="T3"/>
              </a:cxn>
              <a:cxn ang="0">
                <a:pos x="T4" y="T5"/>
              </a:cxn>
              <a:cxn ang="0">
                <a:pos x="T6" y="T7"/>
              </a:cxn>
            </a:cxnLst>
            <a:rect l="0" t="0" r="r" b="b"/>
            <a:pathLst>
              <a:path w="21600" h="21600">
                <a:moveTo>
                  <a:pt x="0" y="0"/>
                </a:moveTo>
                <a:lnTo>
                  <a:pt x="21599" y="0"/>
                </a:lnTo>
                <a:lnTo>
                  <a:pt x="21599" y="21600"/>
                </a:lnTo>
                <a:lnTo>
                  <a:pt x="0" y="21600"/>
                </a:lnTo>
                <a:close/>
              </a:path>
            </a:pathLst>
          </a:cu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flat" cmpd="sng">
                <a:solidFill>
                  <a:srgbClr val="000000"/>
                </a:solidFill>
                <a:prstDash val="solid"/>
                <a:miter lim="0"/>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lIns="0" tIns="0" rIns="0" bIns="0"/>
          <a:lstStyle/>
          <a:p>
            <a:pPr algn="ctr">
              <a:lnSpc>
                <a:spcPts val="3640"/>
              </a:lnSpc>
            </a:pPr>
            <a:r>
              <a:rPr lang="en-US" sz="2500" dirty="0">
                <a:latin typeface="Lato Light" charset="0"/>
                <a:ea typeface="Lato Light" charset="0"/>
                <a:cs typeface="Lato Light" charset="0"/>
              </a:rPr>
              <a:t>Frequently, your initial font choice is taken out of your hands; </a:t>
            </a:r>
            <a:r>
              <a:rPr lang="en-US" sz="2500" dirty="0" smtClean="0">
                <a:latin typeface="Lato Light" charset="0"/>
                <a:ea typeface="Lato Light" charset="0"/>
                <a:cs typeface="Lato Light" charset="0"/>
              </a:rPr>
              <a:t>companies often specify</a:t>
            </a:r>
            <a:endParaRPr lang="en-US" sz="2500" dirty="0">
              <a:latin typeface="Lato Light" charset="0"/>
              <a:ea typeface="Lato Light" charset="0"/>
              <a:cs typeface="Lato Light" charset="0"/>
            </a:endParaRPr>
          </a:p>
        </p:txBody>
      </p:sp>
      <p:sp>
        <p:nvSpPr>
          <p:cNvPr id="24" name="Rectangle 23"/>
          <p:cNvSpPr>
            <a:spLocks/>
          </p:cNvSpPr>
          <p:nvPr/>
        </p:nvSpPr>
        <p:spPr bwMode="auto">
          <a:xfrm>
            <a:off x="1965942" y="884637"/>
            <a:ext cx="5822107" cy="11079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7200" b="1" dirty="0" smtClean="0">
                <a:solidFill>
                  <a:schemeClr val="tx2"/>
                </a:solidFill>
                <a:latin typeface="Montserrat" charset="0"/>
                <a:ea typeface="Montserrat" charset="0"/>
                <a:cs typeface="Montserrat" charset="0"/>
                <a:sym typeface="Bebas Neue" charset="0"/>
              </a:rPr>
              <a:t>Our Projects</a:t>
            </a:r>
            <a:endParaRPr lang="en-US" sz="7200" b="1" dirty="0">
              <a:solidFill>
                <a:schemeClr val="tx2"/>
              </a:solidFill>
              <a:latin typeface="Montserrat" charset="0"/>
              <a:ea typeface="Montserrat" charset="0"/>
              <a:cs typeface="Montserrat" charset="0"/>
              <a:sym typeface="Bebas Neue" charset="0"/>
            </a:endParaRPr>
          </a:p>
        </p:txBody>
      </p:sp>
      <p:cxnSp>
        <p:nvCxnSpPr>
          <p:cNvPr id="27" name="Straight Connector 26"/>
          <p:cNvCxnSpPr/>
          <p:nvPr/>
        </p:nvCxnSpPr>
        <p:spPr>
          <a:xfrm flipV="1">
            <a:off x="2032571" y="2328871"/>
            <a:ext cx="741120" cy="424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30"/>
          </p:nvPr>
        </p:nvSpPr>
        <p:spPr/>
      </p:sp>
      <p:sp>
        <p:nvSpPr>
          <p:cNvPr id="3" name="Picture Placeholder 2"/>
          <p:cNvSpPr>
            <a:spLocks noGrp="1"/>
          </p:cNvSpPr>
          <p:nvPr>
            <p:ph type="pic" sz="quarter" idx="27"/>
          </p:nvPr>
        </p:nvSpPr>
        <p:spPr/>
      </p:sp>
      <p:sp>
        <p:nvSpPr>
          <p:cNvPr id="4" name="Picture Placeholder 3"/>
          <p:cNvSpPr>
            <a:spLocks noGrp="1"/>
          </p:cNvSpPr>
          <p:nvPr>
            <p:ph type="pic" sz="quarter" idx="28"/>
          </p:nvPr>
        </p:nvSpPr>
        <p:spPr/>
      </p:sp>
      <p:sp>
        <p:nvSpPr>
          <p:cNvPr id="5" name="Picture Placeholder 4"/>
          <p:cNvSpPr>
            <a:spLocks noGrp="1"/>
          </p:cNvSpPr>
          <p:nvPr>
            <p:ph type="pic" sz="quarter" idx="29"/>
          </p:nvPr>
        </p:nvSpPr>
        <p:spPr/>
      </p:sp>
    </p:spTree>
    <p:extLst>
      <p:ext uri="{BB962C8B-B14F-4D97-AF65-F5344CB8AC3E}">
        <p14:creationId xmlns:p14="http://schemas.microsoft.com/office/powerpoint/2010/main" val="1724916170"/>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a:spLocks/>
          </p:cNvSpPr>
          <p:nvPr/>
        </p:nvSpPr>
        <p:spPr bwMode="auto">
          <a:xfrm>
            <a:off x="1788780" y="7561487"/>
            <a:ext cx="7157409" cy="34624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WE ARE</a:t>
            </a:r>
          </a:p>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MARTIK</a:t>
            </a:r>
            <a:endParaRPr lang="en-US" sz="12800" b="1" spc="500" dirty="0">
              <a:solidFill>
                <a:schemeClr val="tx2"/>
              </a:solidFill>
              <a:latin typeface="Montserrat Semi Bold" charset="0"/>
              <a:ea typeface="Montserrat Semi Bold" charset="0"/>
              <a:cs typeface="Montserrat Semi Bold" charset="0"/>
              <a:sym typeface="Bebas Neue" charset="0"/>
            </a:endParaRPr>
          </a:p>
        </p:txBody>
      </p:sp>
      <p:sp>
        <p:nvSpPr>
          <p:cNvPr id="8" name="Subtitle 2"/>
          <p:cNvSpPr txBox="1">
            <a:spLocks/>
          </p:cNvSpPr>
          <p:nvPr/>
        </p:nvSpPr>
        <p:spPr>
          <a:xfrm>
            <a:off x="1703720" y="10981443"/>
            <a:ext cx="10140950" cy="160460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3640"/>
              </a:lnSpc>
            </a:pPr>
            <a:r>
              <a:rPr lang="en-US" sz="2500" dirty="0">
                <a:solidFill>
                  <a:schemeClr val="tx1"/>
                </a:solidFill>
                <a:latin typeface="Lato Light" charset="0"/>
                <a:ea typeface="Lato Light" charset="0"/>
                <a:cs typeface="Lato Light" charset="0"/>
              </a:rPr>
              <a:t>Frequently, your initial font choice is taken out of your hands; companies often specify a typeface, or even a set of fonts, as part of their brand </a:t>
            </a:r>
            <a:r>
              <a:rPr lang="en-US" sz="2500" dirty="0" smtClean="0">
                <a:solidFill>
                  <a:schemeClr val="tx1"/>
                </a:solidFill>
                <a:latin typeface="Lato Light" charset="0"/>
                <a:ea typeface="Lato Light" charset="0"/>
                <a:cs typeface="Lato Light" charset="0"/>
              </a:rPr>
              <a:t>guides</a:t>
            </a:r>
            <a:endParaRPr lang="en-US" sz="2500" dirty="0">
              <a:solidFill>
                <a:schemeClr val="tx1"/>
              </a:solidFill>
              <a:latin typeface="Lato Light" charset="0"/>
              <a:ea typeface="Lato Light" charset="0"/>
              <a:cs typeface="Lato Light" charset="0"/>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1874960596"/>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35"/>
          <p:cNvSpPr/>
          <p:nvPr/>
        </p:nvSpPr>
        <p:spPr>
          <a:xfrm>
            <a:off x="17965903" y="9659446"/>
            <a:ext cx="3465559" cy="1685040"/>
          </a:xfrm>
          <a:prstGeom prst="rect">
            <a:avLst/>
          </a:prstGeom>
        </p:spPr>
        <p:txBody>
          <a:bodyPr wrap="square" lIns="182843" tIns="91422" rIns="182843" bIns="91422">
            <a:spAutoFit/>
          </a:bodyPr>
          <a:lstStyle/>
          <a:p>
            <a:pPr algn="ctr">
              <a:lnSpc>
                <a:spcPct val="130000"/>
              </a:lnSpc>
            </a:pPr>
            <a:r>
              <a:rPr lang="en-US" sz="2500" dirty="0">
                <a:latin typeface="Lato Light" charset="0"/>
                <a:ea typeface="Lato Light" charset="0"/>
                <a:cs typeface="Lato Light" charset="0"/>
              </a:rPr>
              <a:t>Occasionally you’ll find a job has specific requirements</a:t>
            </a:r>
          </a:p>
        </p:txBody>
      </p:sp>
      <p:sp>
        <p:nvSpPr>
          <p:cNvPr id="37" name="Rectangle 36"/>
          <p:cNvSpPr/>
          <p:nvPr/>
        </p:nvSpPr>
        <p:spPr>
          <a:xfrm>
            <a:off x="18442682" y="8953522"/>
            <a:ext cx="2565372" cy="824805"/>
          </a:xfrm>
          <a:prstGeom prst="rect">
            <a:avLst/>
          </a:prstGeom>
        </p:spPr>
        <p:txBody>
          <a:bodyPr wrap="none" lIns="182843" tIns="91422" rIns="182843" bIns="91422">
            <a:spAutoFit/>
          </a:bodyPr>
          <a:lstStyle/>
          <a:p>
            <a:pPr algn="ctr">
              <a:lnSpc>
                <a:spcPct val="130000"/>
              </a:lnSpc>
            </a:pPr>
            <a:r>
              <a:rPr lang="en-US" sz="3200">
                <a:latin typeface="Montserrat Semi Bold" charset="0"/>
                <a:ea typeface="Open Sans" panose="020B0606030504020204" pitchFamily="34" charset="0"/>
                <a:cs typeface="Montserrat Semi Bold" charset="0"/>
              </a:rPr>
              <a:t>Example 4</a:t>
            </a:r>
          </a:p>
        </p:txBody>
      </p:sp>
      <p:sp>
        <p:nvSpPr>
          <p:cNvPr id="38" name="Rectangle 37"/>
          <p:cNvSpPr/>
          <p:nvPr/>
        </p:nvSpPr>
        <p:spPr>
          <a:xfrm>
            <a:off x="7954484" y="9659446"/>
            <a:ext cx="3465559" cy="1685040"/>
          </a:xfrm>
          <a:prstGeom prst="rect">
            <a:avLst/>
          </a:prstGeom>
        </p:spPr>
        <p:txBody>
          <a:bodyPr wrap="square" lIns="182843" tIns="91422" rIns="182843" bIns="91422">
            <a:spAutoFit/>
          </a:bodyPr>
          <a:lstStyle/>
          <a:p>
            <a:pPr algn="ctr">
              <a:lnSpc>
                <a:spcPct val="130000"/>
              </a:lnSpc>
            </a:pPr>
            <a:r>
              <a:rPr lang="en-US" sz="2500" dirty="0">
                <a:latin typeface="Lato Light" charset="0"/>
                <a:ea typeface="Lato Light" charset="0"/>
                <a:cs typeface="Lato Light" charset="0"/>
              </a:rPr>
              <a:t>Occasionally you’ll find a job has specific requirements</a:t>
            </a:r>
          </a:p>
        </p:txBody>
      </p:sp>
      <p:sp>
        <p:nvSpPr>
          <p:cNvPr id="39" name="Rectangle 38"/>
          <p:cNvSpPr/>
          <p:nvPr/>
        </p:nvSpPr>
        <p:spPr>
          <a:xfrm>
            <a:off x="8436072" y="8953522"/>
            <a:ext cx="2555753" cy="824805"/>
          </a:xfrm>
          <a:prstGeom prst="rect">
            <a:avLst/>
          </a:prstGeom>
        </p:spPr>
        <p:txBody>
          <a:bodyPr wrap="none" lIns="182843" tIns="91422" rIns="182843" bIns="91422">
            <a:spAutoFit/>
          </a:bodyPr>
          <a:lstStyle/>
          <a:p>
            <a:pPr algn="ctr">
              <a:lnSpc>
                <a:spcPct val="130000"/>
              </a:lnSpc>
            </a:pPr>
            <a:r>
              <a:rPr lang="en-US" sz="3200">
                <a:latin typeface="Montserrat Semi Bold" charset="0"/>
                <a:ea typeface="Open Sans" panose="020B0606030504020204" pitchFamily="34" charset="0"/>
                <a:cs typeface="Montserrat Semi Bold" charset="0"/>
              </a:rPr>
              <a:t>Example 2</a:t>
            </a:r>
          </a:p>
        </p:txBody>
      </p:sp>
      <p:sp>
        <p:nvSpPr>
          <p:cNvPr id="40" name="Rectangle 39"/>
          <p:cNvSpPr/>
          <p:nvPr/>
        </p:nvSpPr>
        <p:spPr>
          <a:xfrm>
            <a:off x="2909056" y="9659446"/>
            <a:ext cx="3465559" cy="1685040"/>
          </a:xfrm>
          <a:prstGeom prst="rect">
            <a:avLst/>
          </a:prstGeom>
        </p:spPr>
        <p:txBody>
          <a:bodyPr wrap="square" lIns="182843" tIns="91422" rIns="182843" bIns="91422">
            <a:spAutoFit/>
          </a:bodyPr>
          <a:lstStyle/>
          <a:p>
            <a:pPr algn="ctr">
              <a:lnSpc>
                <a:spcPct val="130000"/>
              </a:lnSpc>
            </a:pPr>
            <a:r>
              <a:rPr lang="en-US" sz="2500" dirty="0">
                <a:latin typeface="Lato Light" charset="0"/>
                <a:ea typeface="Lato Light" charset="0"/>
                <a:cs typeface="Lato Light" charset="0"/>
              </a:rPr>
              <a:t>Occasionally you’ll find a job has specific </a:t>
            </a:r>
            <a:r>
              <a:rPr lang="en-US" sz="2500" dirty="0" smtClean="0">
                <a:latin typeface="Lato Light" charset="0"/>
                <a:ea typeface="Lato Light" charset="0"/>
                <a:cs typeface="Lato Light" charset="0"/>
              </a:rPr>
              <a:t>requirements</a:t>
            </a:r>
            <a:endParaRPr lang="en-US" sz="2500" dirty="0">
              <a:latin typeface="Lato Light" charset="0"/>
              <a:ea typeface="Lato Light" charset="0"/>
              <a:cs typeface="Lato Light" charset="0"/>
            </a:endParaRPr>
          </a:p>
        </p:txBody>
      </p:sp>
      <p:sp>
        <p:nvSpPr>
          <p:cNvPr id="41" name="Rectangle 40"/>
          <p:cNvSpPr/>
          <p:nvPr/>
        </p:nvSpPr>
        <p:spPr>
          <a:xfrm>
            <a:off x="3430721" y="8953522"/>
            <a:ext cx="2475604" cy="824805"/>
          </a:xfrm>
          <a:prstGeom prst="rect">
            <a:avLst/>
          </a:prstGeom>
        </p:spPr>
        <p:txBody>
          <a:bodyPr wrap="none" lIns="182843" tIns="91422" rIns="182843" bIns="91422">
            <a:spAutoFit/>
          </a:bodyPr>
          <a:lstStyle/>
          <a:p>
            <a:pPr algn="ctr">
              <a:lnSpc>
                <a:spcPct val="130000"/>
              </a:lnSpc>
            </a:pPr>
            <a:r>
              <a:rPr lang="en-US" sz="3200" dirty="0">
                <a:latin typeface="Montserrat Semi Bold" charset="0"/>
                <a:ea typeface="Open Sans" panose="020B0606030504020204" pitchFamily="34" charset="0"/>
                <a:cs typeface="Montserrat Semi Bold" charset="0"/>
              </a:rPr>
              <a:t>Example 1</a:t>
            </a:r>
          </a:p>
        </p:txBody>
      </p:sp>
      <p:sp>
        <p:nvSpPr>
          <p:cNvPr id="42" name="Rectangle 41"/>
          <p:cNvSpPr/>
          <p:nvPr/>
        </p:nvSpPr>
        <p:spPr>
          <a:xfrm>
            <a:off x="12968632" y="9659446"/>
            <a:ext cx="3465559" cy="1685040"/>
          </a:xfrm>
          <a:prstGeom prst="rect">
            <a:avLst/>
          </a:prstGeom>
        </p:spPr>
        <p:txBody>
          <a:bodyPr wrap="square" lIns="182843" tIns="91422" rIns="182843" bIns="91422">
            <a:spAutoFit/>
          </a:bodyPr>
          <a:lstStyle/>
          <a:p>
            <a:pPr algn="ctr">
              <a:lnSpc>
                <a:spcPct val="130000"/>
              </a:lnSpc>
            </a:pPr>
            <a:r>
              <a:rPr lang="en-US" sz="2500" dirty="0">
                <a:latin typeface="Lato Light" charset="0"/>
                <a:ea typeface="Lato Light" charset="0"/>
                <a:cs typeface="Lato Light" charset="0"/>
              </a:rPr>
              <a:t>Occasionally you’ll find a job has specific requirements</a:t>
            </a:r>
          </a:p>
        </p:txBody>
      </p:sp>
      <p:sp>
        <p:nvSpPr>
          <p:cNvPr id="43" name="Rectangle 42"/>
          <p:cNvSpPr/>
          <p:nvPr/>
        </p:nvSpPr>
        <p:spPr>
          <a:xfrm>
            <a:off x="13459839" y="8953522"/>
            <a:ext cx="2536517" cy="824805"/>
          </a:xfrm>
          <a:prstGeom prst="rect">
            <a:avLst/>
          </a:prstGeom>
        </p:spPr>
        <p:txBody>
          <a:bodyPr wrap="none" lIns="182843" tIns="91422" rIns="182843" bIns="91422">
            <a:spAutoFit/>
          </a:bodyPr>
          <a:lstStyle/>
          <a:p>
            <a:pPr algn="ctr">
              <a:lnSpc>
                <a:spcPct val="130000"/>
              </a:lnSpc>
            </a:pPr>
            <a:r>
              <a:rPr lang="en-US" sz="3200">
                <a:latin typeface="Montserrat Semi Bold" charset="0"/>
                <a:ea typeface="Open Sans" panose="020B0606030504020204" pitchFamily="34" charset="0"/>
                <a:cs typeface="Montserrat Semi Bold" charset="0"/>
              </a:rPr>
              <a:t>Example 3</a:t>
            </a:r>
          </a:p>
        </p:txBody>
      </p:sp>
      <p:sp>
        <p:nvSpPr>
          <p:cNvPr id="21" name="AutoShape 35"/>
          <p:cNvSpPr>
            <a:spLocks/>
          </p:cNvSpPr>
          <p:nvPr/>
        </p:nvSpPr>
        <p:spPr bwMode="auto">
          <a:xfrm>
            <a:off x="6096244" y="5498847"/>
            <a:ext cx="2161612" cy="21621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1"/>
          </a:solidFill>
          <a:ln>
            <a:noFill/>
          </a:ln>
          <a:effectLst/>
          <a:extLst/>
        </p:spPr>
        <p:txBody>
          <a:bodyPr lIns="0" tIns="0" rIns="0" bIns="0" anchor="ctr"/>
          <a:lstStyle/>
          <a:p>
            <a:pPr>
              <a:lnSpc>
                <a:spcPct val="100000"/>
              </a:lnSpc>
              <a:defRPr/>
            </a:pPr>
            <a:endParaRPr lang="es-ES" sz="5600" b="0">
              <a:solidFill>
                <a:srgbClr val="FFFFFF"/>
              </a:solidFill>
              <a:effectLst>
                <a:outerShdw blurRad="38100" dist="38100" dir="2700000" algn="tl">
                  <a:srgbClr val="000000"/>
                </a:outerShdw>
              </a:effectLst>
              <a:latin typeface="Gill Sans" charset="0"/>
              <a:cs typeface="Gill Sans" charset="0"/>
              <a:sym typeface="Gill Sans" charset="0"/>
            </a:endParaRPr>
          </a:p>
        </p:txBody>
      </p:sp>
      <p:sp>
        <p:nvSpPr>
          <p:cNvPr id="24" name="AutoShape 38"/>
          <p:cNvSpPr>
            <a:spLocks/>
          </p:cNvSpPr>
          <p:nvPr/>
        </p:nvSpPr>
        <p:spPr bwMode="auto">
          <a:xfrm>
            <a:off x="11130482" y="5498847"/>
            <a:ext cx="2161612" cy="21621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2"/>
          </a:solidFill>
          <a:ln>
            <a:noFill/>
          </a:ln>
          <a:effectLst/>
          <a:extLst/>
        </p:spPr>
        <p:txBody>
          <a:bodyPr lIns="0" tIns="0" rIns="0" bIns="0" anchor="ctr"/>
          <a:lstStyle/>
          <a:p>
            <a:pPr>
              <a:lnSpc>
                <a:spcPct val="100000"/>
              </a:lnSpc>
              <a:defRPr/>
            </a:pPr>
            <a:endParaRPr lang="es-ES" sz="5600" b="0">
              <a:solidFill>
                <a:srgbClr val="FFFFFF"/>
              </a:solidFill>
              <a:effectLst>
                <a:outerShdw blurRad="38100" dist="38100" dir="2700000" algn="tl">
                  <a:srgbClr val="000000"/>
                </a:outerShdw>
              </a:effectLst>
              <a:latin typeface="Gill Sans" charset="0"/>
              <a:cs typeface="Gill Sans" charset="0"/>
              <a:sym typeface="Gill Sans" charset="0"/>
            </a:endParaRPr>
          </a:p>
        </p:txBody>
      </p:sp>
      <p:sp>
        <p:nvSpPr>
          <p:cNvPr id="33" name="Freeform 2"/>
          <p:cNvSpPr>
            <a:spLocks noChangeArrowheads="1"/>
          </p:cNvSpPr>
          <p:nvPr/>
        </p:nvSpPr>
        <p:spPr bwMode="auto">
          <a:xfrm>
            <a:off x="11825465" y="6106533"/>
            <a:ext cx="878960" cy="941355"/>
          </a:xfrm>
          <a:custGeom>
            <a:avLst/>
            <a:gdLst>
              <a:gd name="T0" fmla="*/ 168 w 355"/>
              <a:gd name="T1" fmla="*/ 0 h 382"/>
              <a:gd name="T2" fmla="*/ 168 w 355"/>
              <a:gd name="T3" fmla="*/ 97 h 382"/>
              <a:gd name="T4" fmla="*/ 0 w 355"/>
              <a:gd name="T5" fmla="*/ 97 h 382"/>
              <a:gd name="T6" fmla="*/ 0 w 355"/>
              <a:gd name="T7" fmla="*/ 283 h 382"/>
              <a:gd name="T8" fmla="*/ 168 w 355"/>
              <a:gd name="T9" fmla="*/ 283 h 382"/>
              <a:gd name="T10" fmla="*/ 168 w 355"/>
              <a:gd name="T11" fmla="*/ 381 h 382"/>
              <a:gd name="T12" fmla="*/ 354 w 355"/>
              <a:gd name="T13" fmla="*/ 186 h 382"/>
              <a:gd name="T14" fmla="*/ 168 w 355"/>
              <a:gd name="T15" fmla="*/ 0 h 3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5" h="382">
                <a:moveTo>
                  <a:pt x="168" y="0"/>
                </a:moveTo>
                <a:lnTo>
                  <a:pt x="168" y="97"/>
                </a:lnTo>
                <a:lnTo>
                  <a:pt x="0" y="97"/>
                </a:lnTo>
                <a:lnTo>
                  <a:pt x="0" y="283"/>
                </a:lnTo>
                <a:lnTo>
                  <a:pt x="168" y="283"/>
                </a:lnTo>
                <a:lnTo>
                  <a:pt x="168" y="381"/>
                </a:lnTo>
                <a:lnTo>
                  <a:pt x="354" y="186"/>
                </a:lnTo>
                <a:lnTo>
                  <a:pt x="168" y="0"/>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Lato Thin" charset="0"/>
              <a:ea typeface="+mn-ea"/>
              <a:cs typeface="+mn-cs"/>
            </a:endParaRPr>
          </a:p>
        </p:txBody>
      </p:sp>
      <p:sp>
        <p:nvSpPr>
          <p:cNvPr id="35" name="Freeform 2"/>
          <p:cNvSpPr>
            <a:spLocks noChangeArrowheads="1"/>
          </p:cNvSpPr>
          <p:nvPr/>
        </p:nvSpPr>
        <p:spPr bwMode="auto">
          <a:xfrm>
            <a:off x="6800023" y="6106533"/>
            <a:ext cx="878960" cy="941355"/>
          </a:xfrm>
          <a:custGeom>
            <a:avLst/>
            <a:gdLst>
              <a:gd name="T0" fmla="*/ 168 w 355"/>
              <a:gd name="T1" fmla="*/ 0 h 382"/>
              <a:gd name="T2" fmla="*/ 168 w 355"/>
              <a:gd name="T3" fmla="*/ 97 h 382"/>
              <a:gd name="T4" fmla="*/ 0 w 355"/>
              <a:gd name="T5" fmla="*/ 97 h 382"/>
              <a:gd name="T6" fmla="*/ 0 w 355"/>
              <a:gd name="T7" fmla="*/ 283 h 382"/>
              <a:gd name="T8" fmla="*/ 168 w 355"/>
              <a:gd name="T9" fmla="*/ 283 h 382"/>
              <a:gd name="T10" fmla="*/ 168 w 355"/>
              <a:gd name="T11" fmla="*/ 381 h 382"/>
              <a:gd name="T12" fmla="*/ 354 w 355"/>
              <a:gd name="T13" fmla="*/ 186 h 382"/>
              <a:gd name="T14" fmla="*/ 168 w 355"/>
              <a:gd name="T15" fmla="*/ 0 h 3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5" h="382">
                <a:moveTo>
                  <a:pt x="168" y="0"/>
                </a:moveTo>
                <a:lnTo>
                  <a:pt x="168" y="97"/>
                </a:lnTo>
                <a:lnTo>
                  <a:pt x="0" y="97"/>
                </a:lnTo>
                <a:lnTo>
                  <a:pt x="0" y="283"/>
                </a:lnTo>
                <a:lnTo>
                  <a:pt x="168" y="283"/>
                </a:lnTo>
                <a:lnTo>
                  <a:pt x="168" y="381"/>
                </a:lnTo>
                <a:lnTo>
                  <a:pt x="354" y="186"/>
                </a:lnTo>
                <a:lnTo>
                  <a:pt x="168" y="0"/>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Lato Thin" charset="0"/>
              <a:ea typeface="+mn-ea"/>
              <a:cs typeface="+mn-cs"/>
            </a:endParaRPr>
          </a:p>
        </p:txBody>
      </p:sp>
      <p:sp>
        <p:nvSpPr>
          <p:cNvPr id="27" name="AutoShape 41"/>
          <p:cNvSpPr>
            <a:spLocks/>
          </p:cNvSpPr>
          <p:nvPr/>
        </p:nvSpPr>
        <p:spPr bwMode="auto">
          <a:xfrm>
            <a:off x="16164721" y="5498847"/>
            <a:ext cx="2161612" cy="2162175"/>
          </a:xfrm>
          <a:custGeom>
            <a:avLst/>
            <a:gdLst>
              <a:gd name="T0" fmla="+- 0 10800 961"/>
              <a:gd name="T1" fmla="*/ T0 w 19679"/>
              <a:gd name="T2" fmla="+- 0 10800 961"/>
              <a:gd name="T3" fmla="*/ 10800 h 19679"/>
              <a:gd name="T4" fmla="+- 0 10800 961"/>
              <a:gd name="T5" fmla="*/ T4 w 19679"/>
              <a:gd name="T6" fmla="+- 0 10800 961"/>
              <a:gd name="T7" fmla="*/ 10800 h 19679"/>
              <a:gd name="T8" fmla="+- 0 10800 961"/>
              <a:gd name="T9" fmla="*/ T8 w 19679"/>
              <a:gd name="T10" fmla="+- 0 10800 961"/>
              <a:gd name="T11" fmla="*/ 10800 h 19679"/>
              <a:gd name="T12" fmla="+- 0 10800 961"/>
              <a:gd name="T13" fmla="*/ T12 w 19679"/>
              <a:gd name="T14" fmla="+- 0 10800 961"/>
              <a:gd name="T15" fmla="*/ 10800 h 19679"/>
            </a:gdLst>
            <a:ahLst/>
            <a:cxnLst>
              <a:cxn ang="0">
                <a:pos x="T1" y="T3"/>
              </a:cxn>
              <a:cxn ang="0">
                <a:pos x="T5" y="T7"/>
              </a:cxn>
              <a:cxn ang="0">
                <a:pos x="T9" y="T11"/>
              </a:cxn>
              <a:cxn ang="0">
                <a:pos x="T13" y="T15"/>
              </a:cxn>
            </a:cxnLst>
            <a:rect l="0" t="0" r="r" b="b"/>
            <a:pathLst>
              <a:path w="19679" h="19679">
                <a:moveTo>
                  <a:pt x="16796" y="2881"/>
                </a:moveTo>
                <a:cubicBezTo>
                  <a:pt x="20639" y="6724"/>
                  <a:pt x="20639" y="12953"/>
                  <a:pt x="16796" y="16796"/>
                </a:cubicBezTo>
                <a:cubicBezTo>
                  <a:pt x="12953" y="20638"/>
                  <a:pt x="6724" y="20638"/>
                  <a:pt x="2881" y="16796"/>
                </a:cubicBezTo>
                <a:cubicBezTo>
                  <a:pt x="-961" y="12953"/>
                  <a:pt x="-961" y="6724"/>
                  <a:pt x="2881" y="2881"/>
                </a:cubicBezTo>
                <a:cubicBezTo>
                  <a:pt x="6724" y="-961"/>
                  <a:pt x="12953" y="-961"/>
                  <a:pt x="16796" y="2881"/>
                </a:cubicBezTo>
                <a:close/>
              </a:path>
            </a:pathLst>
          </a:custGeom>
          <a:solidFill>
            <a:schemeClr val="accent3"/>
          </a:solidFill>
          <a:ln>
            <a:noFill/>
          </a:ln>
          <a:effectLst/>
          <a:extLst/>
        </p:spPr>
        <p:txBody>
          <a:bodyPr lIns="0" tIns="0" rIns="0" bIns="0" anchor="ctr"/>
          <a:lstStyle/>
          <a:p>
            <a:pPr>
              <a:lnSpc>
                <a:spcPct val="100000"/>
              </a:lnSpc>
              <a:defRPr/>
            </a:pPr>
            <a:endParaRPr lang="es-ES" sz="5600" b="0">
              <a:solidFill>
                <a:srgbClr val="FFFFFF"/>
              </a:solidFill>
              <a:effectLst>
                <a:outerShdw blurRad="38100" dist="38100" dir="2700000" algn="tl">
                  <a:srgbClr val="000000"/>
                </a:outerShdw>
              </a:effectLst>
              <a:latin typeface="Gill Sans" charset="0"/>
              <a:cs typeface="Gill Sans" charset="0"/>
              <a:sym typeface="Gill Sans" charset="0"/>
            </a:endParaRPr>
          </a:p>
        </p:txBody>
      </p:sp>
      <p:sp>
        <p:nvSpPr>
          <p:cNvPr id="34" name="Freeform 2"/>
          <p:cNvSpPr>
            <a:spLocks noChangeArrowheads="1"/>
          </p:cNvSpPr>
          <p:nvPr/>
        </p:nvSpPr>
        <p:spPr bwMode="auto">
          <a:xfrm>
            <a:off x="16856733" y="6128813"/>
            <a:ext cx="878960" cy="941355"/>
          </a:xfrm>
          <a:custGeom>
            <a:avLst/>
            <a:gdLst>
              <a:gd name="T0" fmla="*/ 168 w 355"/>
              <a:gd name="T1" fmla="*/ 0 h 382"/>
              <a:gd name="T2" fmla="*/ 168 w 355"/>
              <a:gd name="T3" fmla="*/ 97 h 382"/>
              <a:gd name="T4" fmla="*/ 0 w 355"/>
              <a:gd name="T5" fmla="*/ 97 h 382"/>
              <a:gd name="T6" fmla="*/ 0 w 355"/>
              <a:gd name="T7" fmla="*/ 283 h 382"/>
              <a:gd name="T8" fmla="*/ 168 w 355"/>
              <a:gd name="T9" fmla="*/ 283 h 382"/>
              <a:gd name="T10" fmla="*/ 168 w 355"/>
              <a:gd name="T11" fmla="*/ 381 h 382"/>
              <a:gd name="T12" fmla="*/ 354 w 355"/>
              <a:gd name="T13" fmla="*/ 186 h 382"/>
              <a:gd name="T14" fmla="*/ 168 w 355"/>
              <a:gd name="T15" fmla="*/ 0 h 38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55" h="382">
                <a:moveTo>
                  <a:pt x="168" y="0"/>
                </a:moveTo>
                <a:lnTo>
                  <a:pt x="168" y="97"/>
                </a:lnTo>
                <a:lnTo>
                  <a:pt x="0" y="97"/>
                </a:lnTo>
                <a:lnTo>
                  <a:pt x="0" y="283"/>
                </a:lnTo>
                <a:lnTo>
                  <a:pt x="168" y="283"/>
                </a:lnTo>
                <a:lnTo>
                  <a:pt x="168" y="381"/>
                </a:lnTo>
                <a:lnTo>
                  <a:pt x="354" y="186"/>
                </a:lnTo>
                <a:lnTo>
                  <a:pt x="168" y="0"/>
                </a:lnTo>
              </a:path>
            </a:pathLst>
          </a:custGeom>
          <a:solidFill>
            <a:schemeClr val="bg1"/>
          </a:solidFill>
          <a:ln>
            <a:noFill/>
          </a:ln>
          <a:effectLst/>
          <a:extLst>
            <a:ext uri="{91240B29-F687-4f45-9708-019B960494DF}">
              <a14:hiddenLine xmlns="" xmlns:a14="http://schemas.microsoft.com/office/drawing/2010/main" w="9525" cap="flat">
                <a:solidFill>
                  <a:srgbClr val="808080"/>
                </a:solidFill>
                <a:bevel/>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lIns="91424" tIns="45712" rIns="91424" bIns="45712" anchor="ctr"/>
          <a:lstStyle/>
          <a:p>
            <a:pPr>
              <a:defRPr/>
            </a:pPr>
            <a:endParaRPr lang="en-US" dirty="0">
              <a:latin typeface="Lato Thin" charset="0"/>
              <a:ea typeface="+mn-ea"/>
              <a:cs typeface="+mn-cs"/>
            </a:endParaRPr>
          </a:p>
        </p:txBody>
      </p:sp>
      <p:sp>
        <p:nvSpPr>
          <p:cNvPr id="26" name="Rectangle 25"/>
          <p:cNvSpPr>
            <a:spLocks/>
          </p:cNvSpPr>
          <p:nvPr/>
        </p:nvSpPr>
        <p:spPr bwMode="auto">
          <a:xfrm>
            <a:off x="1965942" y="884637"/>
            <a:ext cx="5822107" cy="11079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7200" b="1" dirty="0" smtClean="0">
                <a:solidFill>
                  <a:schemeClr val="tx2"/>
                </a:solidFill>
                <a:latin typeface="Montserrat" charset="0"/>
                <a:ea typeface="Montserrat" charset="0"/>
                <a:cs typeface="Montserrat" charset="0"/>
                <a:sym typeface="Bebas Neue" charset="0"/>
              </a:rPr>
              <a:t>Our Projects</a:t>
            </a:r>
            <a:endParaRPr lang="en-US" sz="7200" b="1" dirty="0">
              <a:solidFill>
                <a:schemeClr val="tx2"/>
              </a:solidFill>
              <a:latin typeface="Montserrat" charset="0"/>
              <a:ea typeface="Montserrat" charset="0"/>
              <a:cs typeface="Montserrat" charset="0"/>
              <a:sym typeface="Bebas Neue" charset="0"/>
            </a:endParaRPr>
          </a:p>
        </p:txBody>
      </p:sp>
      <p:cxnSp>
        <p:nvCxnSpPr>
          <p:cNvPr id="28" name="Straight Connector 27"/>
          <p:cNvCxnSpPr/>
          <p:nvPr/>
        </p:nvCxnSpPr>
        <p:spPr>
          <a:xfrm flipV="1">
            <a:off x="2032571" y="2328871"/>
            <a:ext cx="741120" cy="424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20"/>
          </p:nvPr>
        </p:nvSpPr>
        <p:spPr/>
      </p:sp>
      <p:sp>
        <p:nvSpPr>
          <p:cNvPr id="3" name="Picture Placeholder 2"/>
          <p:cNvSpPr>
            <a:spLocks noGrp="1"/>
          </p:cNvSpPr>
          <p:nvPr>
            <p:ph type="pic" sz="quarter" idx="17"/>
          </p:nvPr>
        </p:nvSpPr>
        <p:spPr/>
      </p:sp>
      <p:sp>
        <p:nvSpPr>
          <p:cNvPr id="4" name="Picture Placeholder 3"/>
          <p:cNvSpPr>
            <a:spLocks noGrp="1"/>
          </p:cNvSpPr>
          <p:nvPr>
            <p:ph type="pic" sz="quarter" idx="18"/>
          </p:nvPr>
        </p:nvSpPr>
        <p:spPr/>
      </p:sp>
      <p:sp>
        <p:nvSpPr>
          <p:cNvPr id="5" name="Picture Placeholder 4"/>
          <p:cNvSpPr>
            <a:spLocks noGrp="1"/>
          </p:cNvSpPr>
          <p:nvPr>
            <p:ph type="pic" sz="quarter" idx="19"/>
          </p:nvPr>
        </p:nvSpPr>
        <p:spPr/>
      </p:sp>
    </p:spTree>
    <p:extLst>
      <p:ext uri="{BB962C8B-B14F-4D97-AF65-F5344CB8AC3E}">
        <p14:creationId xmlns:p14="http://schemas.microsoft.com/office/powerpoint/2010/main" val="153162844"/>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a:spLocks/>
          </p:cNvSpPr>
          <p:nvPr/>
        </p:nvSpPr>
        <p:spPr bwMode="auto">
          <a:xfrm>
            <a:off x="13601005" y="4414250"/>
            <a:ext cx="9266960" cy="34624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lnSpc>
                <a:spcPts val="13500"/>
              </a:lnSpc>
            </a:pPr>
            <a:r>
              <a:rPr lang="en-US" sz="15400" b="1" spc="500" dirty="0" smtClean="0">
                <a:solidFill>
                  <a:schemeClr val="tx2"/>
                </a:solidFill>
                <a:latin typeface="Montserrat Semi Bold" charset="0"/>
                <a:ea typeface="Montserrat Semi Bold" charset="0"/>
                <a:cs typeface="Montserrat Semi Bold" charset="0"/>
                <a:sym typeface="Bebas Neue" charset="0"/>
              </a:rPr>
              <a:t>OUR</a:t>
            </a:r>
          </a:p>
          <a:p>
            <a:pPr algn="r" defTabSz="4572000">
              <a:lnSpc>
                <a:spcPts val="13500"/>
              </a:lnSpc>
            </a:pPr>
            <a:r>
              <a:rPr lang="en-US" sz="15400" b="1" spc="500" dirty="0" smtClean="0">
                <a:solidFill>
                  <a:schemeClr val="tx2"/>
                </a:solidFill>
                <a:latin typeface="Montserrat Semi Bold" charset="0"/>
                <a:ea typeface="Montserrat Semi Bold" charset="0"/>
                <a:cs typeface="Montserrat Semi Bold" charset="0"/>
                <a:sym typeface="Bebas Neue" charset="0"/>
              </a:rPr>
              <a:t>DEVICES</a:t>
            </a:r>
            <a:endParaRPr lang="en-US" sz="15400" b="1" spc="500" dirty="0">
              <a:solidFill>
                <a:schemeClr val="tx2"/>
              </a:solidFill>
              <a:latin typeface="Montserrat Semi Bold" charset="0"/>
              <a:ea typeface="Montserrat Semi Bold" charset="0"/>
              <a:cs typeface="Montserrat Semi Bold" charset="0"/>
              <a:sym typeface="Bebas Neue" charset="0"/>
            </a:endParaRPr>
          </a:p>
        </p:txBody>
      </p:sp>
      <p:sp>
        <p:nvSpPr>
          <p:cNvPr id="8" name="Subtitle 2"/>
          <p:cNvSpPr txBox="1">
            <a:spLocks/>
          </p:cNvSpPr>
          <p:nvPr/>
        </p:nvSpPr>
        <p:spPr>
          <a:xfrm>
            <a:off x="15093299" y="7834206"/>
            <a:ext cx="7774666" cy="160460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3640"/>
              </a:lnSpc>
            </a:pPr>
            <a:r>
              <a:rPr lang="en-US" sz="2500" dirty="0">
                <a:solidFill>
                  <a:schemeClr val="tx1"/>
                </a:solidFill>
                <a:latin typeface="Lato Light" charset="0"/>
                <a:ea typeface="Lato Light" charset="0"/>
                <a:cs typeface="Lato Light" charset="0"/>
              </a:rPr>
              <a:t>Frequently, your initial font choice is taken out of your hands; companies often specify a typeface, or even a set of fonts, as part of their brand </a:t>
            </a:r>
            <a:r>
              <a:rPr lang="en-US" sz="2500" dirty="0" smtClean="0">
                <a:solidFill>
                  <a:schemeClr val="tx1"/>
                </a:solidFill>
                <a:latin typeface="Lato Light" charset="0"/>
                <a:ea typeface="Lato Light" charset="0"/>
                <a:cs typeface="Lato Light" charset="0"/>
              </a:rPr>
              <a:t>guides</a:t>
            </a:r>
            <a:endParaRPr lang="en-US" sz="2500" dirty="0">
              <a:solidFill>
                <a:schemeClr val="tx1"/>
              </a:solidFill>
              <a:latin typeface="Lato Light" charset="0"/>
              <a:ea typeface="Lato Light" charset="0"/>
              <a:cs typeface="Lato Light" charset="0"/>
            </a:endParaRPr>
          </a:p>
        </p:txBody>
      </p:sp>
      <p:sp>
        <p:nvSpPr>
          <p:cNvPr id="2" name="Picture Placeholder 1"/>
          <p:cNvSpPr>
            <a:spLocks noGrp="1"/>
          </p:cNvSpPr>
          <p:nvPr>
            <p:ph type="pic" sz="quarter" idx="19"/>
          </p:nvPr>
        </p:nvSpPr>
        <p:spPr/>
      </p:sp>
    </p:spTree>
    <p:extLst>
      <p:ext uri="{BB962C8B-B14F-4D97-AF65-F5344CB8AC3E}">
        <p14:creationId xmlns:p14="http://schemas.microsoft.com/office/powerpoint/2010/main" val="2070707654"/>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Rectangle 43"/>
          <p:cNvSpPr>
            <a:spLocks/>
          </p:cNvSpPr>
          <p:nvPr/>
        </p:nvSpPr>
        <p:spPr bwMode="auto">
          <a:xfrm>
            <a:off x="1965942" y="884637"/>
            <a:ext cx="9226885" cy="11079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7200" b="1" dirty="0" smtClean="0">
                <a:solidFill>
                  <a:schemeClr val="tx2"/>
                </a:solidFill>
                <a:latin typeface="Montserrat" charset="0"/>
                <a:ea typeface="Montserrat" charset="0"/>
                <a:cs typeface="Montserrat" charset="0"/>
                <a:sym typeface="Bebas Neue" charset="0"/>
              </a:rPr>
              <a:t>Responsive Devices</a:t>
            </a:r>
            <a:endParaRPr lang="en-US" sz="7200" b="1" dirty="0">
              <a:solidFill>
                <a:schemeClr val="tx2"/>
              </a:solidFill>
              <a:latin typeface="Montserrat" charset="0"/>
              <a:ea typeface="Montserrat" charset="0"/>
              <a:cs typeface="Montserrat" charset="0"/>
              <a:sym typeface="Bebas Neue" charset="0"/>
            </a:endParaRPr>
          </a:p>
        </p:txBody>
      </p:sp>
      <p:cxnSp>
        <p:nvCxnSpPr>
          <p:cNvPr id="45" name="Straight Connector 44"/>
          <p:cNvCxnSpPr/>
          <p:nvPr/>
        </p:nvCxnSpPr>
        <p:spPr>
          <a:xfrm flipV="1">
            <a:off x="2032571" y="2328871"/>
            <a:ext cx="741120" cy="424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pSp>
        <p:nvGrpSpPr>
          <p:cNvPr id="142" name="Group 141"/>
          <p:cNvGrpSpPr/>
          <p:nvPr/>
        </p:nvGrpSpPr>
        <p:grpSpPr>
          <a:xfrm>
            <a:off x="10243480" y="4089107"/>
            <a:ext cx="11703307" cy="6736988"/>
            <a:chOff x="5898415" y="1976415"/>
            <a:chExt cx="5654530" cy="3255020"/>
          </a:xfrm>
        </p:grpSpPr>
        <p:sp>
          <p:nvSpPr>
            <p:cNvPr id="143" name="Freeform 45"/>
            <p:cNvSpPr>
              <a:spLocks/>
            </p:cNvSpPr>
            <p:nvPr/>
          </p:nvSpPr>
          <p:spPr bwMode="auto">
            <a:xfrm>
              <a:off x="5898415" y="5105745"/>
              <a:ext cx="2848207" cy="125690"/>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44" name="Freeform 46"/>
            <p:cNvSpPr>
              <a:spLocks/>
            </p:cNvSpPr>
            <p:nvPr/>
          </p:nvSpPr>
          <p:spPr bwMode="auto">
            <a:xfrm>
              <a:off x="8704736" y="5105745"/>
              <a:ext cx="2848207" cy="125690"/>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45" name="Freeform 47"/>
            <p:cNvSpPr>
              <a:spLocks/>
            </p:cNvSpPr>
            <p:nvPr/>
          </p:nvSpPr>
          <p:spPr bwMode="auto">
            <a:xfrm>
              <a:off x="6455812" y="1976415"/>
              <a:ext cx="4581618" cy="3138999"/>
            </a:xfrm>
            <a:custGeom>
              <a:avLst/>
              <a:gdLst>
                <a:gd name="T0" fmla="*/ 1378 w 1423"/>
                <a:gd name="T1" fmla="*/ 0 h 974"/>
                <a:gd name="T2" fmla="*/ 45 w 1423"/>
                <a:gd name="T3" fmla="*/ 0 h 974"/>
                <a:gd name="T4" fmla="*/ 0 w 1423"/>
                <a:gd name="T5" fmla="*/ 45 h 974"/>
                <a:gd name="T6" fmla="*/ 0 w 1423"/>
                <a:gd name="T7" fmla="*/ 218 h 974"/>
                <a:gd name="T8" fmla="*/ 0 w 1423"/>
                <a:gd name="T9" fmla="*/ 929 h 974"/>
                <a:gd name="T10" fmla="*/ 45 w 1423"/>
                <a:gd name="T11" fmla="*/ 974 h 974"/>
                <a:gd name="T12" fmla="*/ 1378 w 1423"/>
                <a:gd name="T13" fmla="*/ 974 h 974"/>
                <a:gd name="T14" fmla="*/ 1423 w 1423"/>
                <a:gd name="T15" fmla="*/ 929 h 974"/>
                <a:gd name="T16" fmla="*/ 1423 w 1423"/>
                <a:gd name="T17" fmla="*/ 45 h 974"/>
                <a:gd name="T18" fmla="*/ 1378 w 1423"/>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3" h="974">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46" name="Freeform 48"/>
            <p:cNvSpPr>
              <a:spLocks/>
            </p:cNvSpPr>
            <p:nvPr/>
          </p:nvSpPr>
          <p:spPr bwMode="auto">
            <a:xfrm>
              <a:off x="6471923" y="1992528"/>
              <a:ext cx="4552622" cy="3106772"/>
            </a:xfrm>
            <a:custGeom>
              <a:avLst/>
              <a:gdLst>
                <a:gd name="T0" fmla="*/ 40 w 1414"/>
                <a:gd name="T1" fmla="*/ 964 h 964"/>
                <a:gd name="T2" fmla="*/ 0 w 1414"/>
                <a:gd name="T3" fmla="*/ 924 h 964"/>
                <a:gd name="T4" fmla="*/ 0 w 1414"/>
                <a:gd name="T5" fmla="*/ 40 h 964"/>
                <a:gd name="T6" fmla="*/ 40 w 1414"/>
                <a:gd name="T7" fmla="*/ 0 h 964"/>
                <a:gd name="T8" fmla="*/ 1373 w 1414"/>
                <a:gd name="T9" fmla="*/ 0 h 964"/>
                <a:gd name="T10" fmla="*/ 1414 w 1414"/>
                <a:gd name="T11" fmla="*/ 40 h 964"/>
                <a:gd name="T12" fmla="*/ 1414 w 1414"/>
                <a:gd name="T13" fmla="*/ 924 h 964"/>
                <a:gd name="T14" fmla="*/ 1373 w 1414"/>
                <a:gd name="T15" fmla="*/ 964 h 964"/>
                <a:gd name="T16" fmla="*/ 40 w 1414"/>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964">
                  <a:moveTo>
                    <a:pt x="40" y="964"/>
                  </a:moveTo>
                  <a:cubicBezTo>
                    <a:pt x="18" y="964"/>
                    <a:pt x="0" y="946"/>
                    <a:pt x="0" y="924"/>
                  </a:cubicBezTo>
                  <a:cubicBezTo>
                    <a:pt x="0" y="40"/>
                    <a:pt x="0" y="40"/>
                    <a:pt x="0" y="40"/>
                  </a:cubicBezTo>
                  <a:cubicBezTo>
                    <a:pt x="0" y="18"/>
                    <a:pt x="18" y="0"/>
                    <a:pt x="40" y="0"/>
                  </a:cubicBezTo>
                  <a:cubicBezTo>
                    <a:pt x="1373" y="0"/>
                    <a:pt x="1373" y="0"/>
                    <a:pt x="1373" y="0"/>
                  </a:cubicBezTo>
                  <a:cubicBezTo>
                    <a:pt x="1396" y="0"/>
                    <a:pt x="1414" y="18"/>
                    <a:pt x="1414" y="40"/>
                  </a:cubicBezTo>
                  <a:cubicBezTo>
                    <a:pt x="1414" y="924"/>
                    <a:pt x="1414" y="924"/>
                    <a:pt x="1414" y="924"/>
                  </a:cubicBezTo>
                  <a:cubicBezTo>
                    <a:pt x="1414" y="946"/>
                    <a:pt x="1396" y="964"/>
                    <a:pt x="1373" y="964"/>
                  </a:cubicBezTo>
                  <a:lnTo>
                    <a:pt x="40" y="964"/>
                  </a:lnTo>
                  <a:close/>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47" name="Rectangle 50"/>
            <p:cNvSpPr>
              <a:spLocks noChangeArrowheads="1"/>
            </p:cNvSpPr>
            <p:nvPr/>
          </p:nvSpPr>
          <p:spPr bwMode="auto">
            <a:xfrm>
              <a:off x="5898415" y="5054180"/>
              <a:ext cx="5654530" cy="103129"/>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48" name="Freeform 51"/>
            <p:cNvSpPr>
              <a:spLocks/>
            </p:cNvSpPr>
            <p:nvPr/>
          </p:nvSpPr>
          <p:spPr bwMode="auto">
            <a:xfrm>
              <a:off x="8318101" y="5054180"/>
              <a:ext cx="811932" cy="58010"/>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49" name="Rectangle 52"/>
            <p:cNvSpPr>
              <a:spLocks noChangeArrowheads="1"/>
            </p:cNvSpPr>
            <p:nvPr/>
          </p:nvSpPr>
          <p:spPr bwMode="auto">
            <a:xfrm>
              <a:off x="6623354" y="2189119"/>
              <a:ext cx="4249758" cy="2684587"/>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50" name="Oval 54"/>
            <p:cNvSpPr>
              <a:spLocks noChangeArrowheads="1"/>
            </p:cNvSpPr>
            <p:nvPr/>
          </p:nvSpPr>
          <p:spPr bwMode="auto">
            <a:xfrm>
              <a:off x="8720847" y="2076321"/>
              <a:ext cx="48330" cy="48343"/>
            </a:xfrm>
            <a:prstGeom prst="ellipse">
              <a:avLst/>
            </a:prstGeom>
            <a:solidFill>
              <a:srgbClr val="2C2C2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51" name="Oval 55"/>
            <p:cNvSpPr>
              <a:spLocks noChangeArrowheads="1"/>
            </p:cNvSpPr>
            <p:nvPr/>
          </p:nvSpPr>
          <p:spPr bwMode="auto">
            <a:xfrm>
              <a:off x="8720847" y="2073099"/>
              <a:ext cx="48330" cy="45119"/>
            </a:xfrm>
            <a:prstGeom prst="ellipse">
              <a:avLst/>
            </a:prstGeom>
            <a:solidFill>
              <a:srgbClr val="0A0A0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52" name="Oval 56"/>
            <p:cNvSpPr>
              <a:spLocks noChangeArrowheads="1"/>
            </p:cNvSpPr>
            <p:nvPr/>
          </p:nvSpPr>
          <p:spPr bwMode="auto">
            <a:xfrm>
              <a:off x="8730511" y="2079544"/>
              <a:ext cx="28999" cy="32228"/>
            </a:xfrm>
            <a:prstGeom prst="ellipse">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53" name="Oval 57"/>
            <p:cNvSpPr>
              <a:spLocks noChangeArrowheads="1"/>
            </p:cNvSpPr>
            <p:nvPr/>
          </p:nvSpPr>
          <p:spPr bwMode="auto">
            <a:xfrm>
              <a:off x="8736955" y="2089212"/>
              <a:ext cx="16111" cy="16115"/>
            </a:xfrm>
            <a:prstGeom prst="ellipse">
              <a:avLst/>
            </a:prstGeom>
            <a:solidFill>
              <a:srgbClr val="2C99B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54" name="Freeform 58"/>
            <p:cNvSpPr>
              <a:spLocks/>
            </p:cNvSpPr>
            <p:nvPr/>
          </p:nvSpPr>
          <p:spPr bwMode="auto">
            <a:xfrm>
              <a:off x="8743399" y="2092436"/>
              <a:ext cx="3223" cy="6446"/>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grpSp>
      <p:grpSp>
        <p:nvGrpSpPr>
          <p:cNvPr id="156" name="Group 155"/>
          <p:cNvGrpSpPr/>
          <p:nvPr/>
        </p:nvGrpSpPr>
        <p:grpSpPr>
          <a:xfrm>
            <a:off x="19807908" y="5484773"/>
            <a:ext cx="2665090" cy="5532633"/>
            <a:chOff x="11310678" y="5484773"/>
            <a:chExt cx="2665090" cy="5532633"/>
          </a:xfrm>
        </p:grpSpPr>
        <p:sp>
          <p:nvSpPr>
            <p:cNvPr id="157" name="Freeform 59"/>
            <p:cNvSpPr>
              <a:spLocks/>
            </p:cNvSpPr>
            <p:nvPr/>
          </p:nvSpPr>
          <p:spPr bwMode="auto">
            <a:xfrm>
              <a:off x="11310678" y="5484773"/>
              <a:ext cx="2665090" cy="5532633"/>
            </a:xfrm>
            <a:custGeom>
              <a:avLst/>
              <a:gdLst>
                <a:gd name="T0" fmla="*/ 411 w 411"/>
                <a:gd name="T1" fmla="*/ 811 h 853"/>
                <a:gd name="T2" fmla="*/ 370 w 411"/>
                <a:gd name="T3" fmla="*/ 853 h 853"/>
                <a:gd name="T4" fmla="*/ 42 w 411"/>
                <a:gd name="T5" fmla="*/ 853 h 853"/>
                <a:gd name="T6" fmla="*/ 0 w 411"/>
                <a:gd name="T7" fmla="*/ 811 h 853"/>
                <a:gd name="T8" fmla="*/ 0 w 411"/>
                <a:gd name="T9" fmla="*/ 42 h 853"/>
                <a:gd name="T10" fmla="*/ 42 w 411"/>
                <a:gd name="T11" fmla="*/ 0 h 853"/>
                <a:gd name="T12" fmla="*/ 370 w 411"/>
                <a:gd name="T13" fmla="*/ 0 h 853"/>
                <a:gd name="T14" fmla="*/ 411 w 411"/>
                <a:gd name="T15" fmla="*/ 42 h 853"/>
                <a:gd name="T16" fmla="*/ 411 w 411"/>
                <a:gd name="T17" fmla="*/ 811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853">
                  <a:moveTo>
                    <a:pt x="411" y="811"/>
                  </a:moveTo>
                  <a:cubicBezTo>
                    <a:pt x="411" y="834"/>
                    <a:pt x="392" y="853"/>
                    <a:pt x="370" y="853"/>
                  </a:cubicBezTo>
                  <a:cubicBezTo>
                    <a:pt x="42" y="853"/>
                    <a:pt x="42" y="853"/>
                    <a:pt x="42" y="853"/>
                  </a:cubicBezTo>
                  <a:cubicBezTo>
                    <a:pt x="19" y="853"/>
                    <a:pt x="0" y="834"/>
                    <a:pt x="0" y="811"/>
                  </a:cubicBezTo>
                  <a:cubicBezTo>
                    <a:pt x="0" y="42"/>
                    <a:pt x="0" y="42"/>
                    <a:pt x="0" y="42"/>
                  </a:cubicBezTo>
                  <a:cubicBezTo>
                    <a:pt x="0" y="19"/>
                    <a:pt x="19" y="0"/>
                    <a:pt x="42" y="0"/>
                  </a:cubicBezTo>
                  <a:cubicBezTo>
                    <a:pt x="370" y="0"/>
                    <a:pt x="370" y="0"/>
                    <a:pt x="370" y="0"/>
                  </a:cubicBezTo>
                  <a:cubicBezTo>
                    <a:pt x="392" y="0"/>
                    <a:pt x="411" y="19"/>
                    <a:pt x="411" y="42"/>
                  </a:cubicBezTo>
                  <a:lnTo>
                    <a:pt x="411" y="811"/>
                  </a:lnTo>
                  <a:close/>
                </a:path>
              </a:pathLst>
            </a:custGeom>
            <a:solidFill>
              <a:schemeClr val="bg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58" name="Freeform 60"/>
            <p:cNvSpPr>
              <a:spLocks/>
            </p:cNvSpPr>
            <p:nvPr/>
          </p:nvSpPr>
          <p:spPr bwMode="auto">
            <a:xfrm>
              <a:off x="11343102" y="5517205"/>
              <a:ext cx="2600245" cy="5467772"/>
            </a:xfrm>
            <a:custGeom>
              <a:avLst/>
              <a:gdLst>
                <a:gd name="T0" fmla="*/ 37 w 401"/>
                <a:gd name="T1" fmla="*/ 843 h 843"/>
                <a:gd name="T2" fmla="*/ 0 w 401"/>
                <a:gd name="T3" fmla="*/ 806 h 843"/>
                <a:gd name="T4" fmla="*/ 0 w 401"/>
                <a:gd name="T5" fmla="*/ 37 h 843"/>
                <a:gd name="T6" fmla="*/ 37 w 401"/>
                <a:gd name="T7" fmla="*/ 0 h 843"/>
                <a:gd name="T8" fmla="*/ 365 w 401"/>
                <a:gd name="T9" fmla="*/ 0 h 843"/>
                <a:gd name="T10" fmla="*/ 401 w 401"/>
                <a:gd name="T11" fmla="*/ 37 h 843"/>
                <a:gd name="T12" fmla="*/ 401 w 401"/>
                <a:gd name="T13" fmla="*/ 806 h 843"/>
                <a:gd name="T14" fmla="*/ 365 w 401"/>
                <a:gd name="T15" fmla="*/ 843 h 843"/>
                <a:gd name="T16" fmla="*/ 37 w 401"/>
                <a:gd name="T17" fmla="*/ 843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843">
                  <a:moveTo>
                    <a:pt x="37" y="843"/>
                  </a:moveTo>
                  <a:cubicBezTo>
                    <a:pt x="16" y="843"/>
                    <a:pt x="0" y="827"/>
                    <a:pt x="0" y="806"/>
                  </a:cubicBezTo>
                  <a:cubicBezTo>
                    <a:pt x="0" y="37"/>
                    <a:pt x="0" y="37"/>
                    <a:pt x="0" y="37"/>
                  </a:cubicBezTo>
                  <a:cubicBezTo>
                    <a:pt x="0" y="16"/>
                    <a:pt x="16" y="0"/>
                    <a:pt x="37" y="0"/>
                  </a:cubicBezTo>
                  <a:cubicBezTo>
                    <a:pt x="365" y="0"/>
                    <a:pt x="365" y="0"/>
                    <a:pt x="365" y="0"/>
                  </a:cubicBezTo>
                  <a:cubicBezTo>
                    <a:pt x="385" y="0"/>
                    <a:pt x="401" y="16"/>
                    <a:pt x="401" y="37"/>
                  </a:cubicBezTo>
                  <a:cubicBezTo>
                    <a:pt x="401" y="806"/>
                    <a:pt x="401" y="806"/>
                    <a:pt x="401" y="806"/>
                  </a:cubicBezTo>
                  <a:cubicBezTo>
                    <a:pt x="401" y="827"/>
                    <a:pt x="385" y="843"/>
                    <a:pt x="365" y="843"/>
                  </a:cubicBezTo>
                  <a:lnTo>
                    <a:pt x="37" y="843"/>
                  </a:lnTo>
                  <a:close/>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59" name="Oval 61"/>
            <p:cNvSpPr>
              <a:spLocks noChangeArrowheads="1"/>
            </p:cNvSpPr>
            <p:nvPr/>
          </p:nvSpPr>
          <p:spPr bwMode="auto">
            <a:xfrm>
              <a:off x="12607558" y="5750705"/>
              <a:ext cx="77812" cy="77833"/>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60" name="Oval 62"/>
            <p:cNvSpPr>
              <a:spLocks noChangeArrowheads="1"/>
            </p:cNvSpPr>
            <p:nvPr/>
          </p:nvSpPr>
          <p:spPr bwMode="auto">
            <a:xfrm>
              <a:off x="12633495" y="5776649"/>
              <a:ext cx="19455" cy="19460"/>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61" name="Oval 63"/>
            <p:cNvSpPr>
              <a:spLocks noChangeArrowheads="1"/>
            </p:cNvSpPr>
            <p:nvPr/>
          </p:nvSpPr>
          <p:spPr bwMode="auto">
            <a:xfrm>
              <a:off x="12607558" y="5744216"/>
              <a:ext cx="77812" cy="77833"/>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62" name="Oval 64"/>
            <p:cNvSpPr>
              <a:spLocks noChangeArrowheads="1"/>
            </p:cNvSpPr>
            <p:nvPr/>
          </p:nvSpPr>
          <p:spPr bwMode="auto">
            <a:xfrm>
              <a:off x="12633495" y="5770161"/>
              <a:ext cx="19455" cy="19460"/>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63" name="Oval 65"/>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64" name="Oval 66"/>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65" name="Oval 67"/>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66" name="Oval 68"/>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67" name="Freeform 69"/>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68" name="Freeform 70"/>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69" name="Oval 71"/>
            <p:cNvSpPr>
              <a:spLocks noChangeArrowheads="1"/>
            </p:cNvSpPr>
            <p:nvPr/>
          </p:nvSpPr>
          <p:spPr bwMode="auto">
            <a:xfrm>
              <a:off x="12432481" y="10433658"/>
              <a:ext cx="421488" cy="421597"/>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70" name="Freeform 72"/>
            <p:cNvSpPr>
              <a:spLocks/>
            </p:cNvSpPr>
            <p:nvPr/>
          </p:nvSpPr>
          <p:spPr bwMode="auto">
            <a:xfrm>
              <a:off x="12536231" y="10537435"/>
              <a:ext cx="213987" cy="214043"/>
            </a:xfrm>
            <a:custGeom>
              <a:avLst/>
              <a:gdLst>
                <a:gd name="T0" fmla="*/ 31 w 33"/>
                <a:gd name="T1" fmla="*/ 22 h 33"/>
                <a:gd name="T2" fmla="*/ 29 w 33"/>
                <a:gd name="T3" fmla="*/ 22 h 33"/>
                <a:gd name="T4" fmla="*/ 22 w 33"/>
                <a:gd name="T5" fmla="*/ 29 h 33"/>
                <a:gd name="T6" fmla="*/ 11 w 33"/>
                <a:gd name="T7" fmla="*/ 29 h 33"/>
                <a:gd name="T8" fmla="*/ 4 w 33"/>
                <a:gd name="T9" fmla="*/ 22 h 33"/>
                <a:gd name="T10" fmla="*/ 4 w 33"/>
                <a:gd name="T11" fmla="*/ 11 h 33"/>
                <a:gd name="T12" fmla="*/ 11 w 33"/>
                <a:gd name="T13" fmla="*/ 4 h 33"/>
                <a:gd name="T14" fmla="*/ 22 w 33"/>
                <a:gd name="T15" fmla="*/ 4 h 33"/>
                <a:gd name="T16" fmla="*/ 29 w 33"/>
                <a:gd name="T17" fmla="*/ 11 h 33"/>
                <a:gd name="T18" fmla="*/ 29 w 33"/>
                <a:gd name="T19" fmla="*/ 22 h 33"/>
                <a:gd name="T20" fmla="*/ 31 w 33"/>
                <a:gd name="T21" fmla="*/ 22 h 33"/>
                <a:gd name="T22" fmla="*/ 33 w 33"/>
                <a:gd name="T23" fmla="*/ 22 h 33"/>
                <a:gd name="T24" fmla="*/ 33 w 33"/>
                <a:gd name="T25" fmla="*/ 11 h 33"/>
                <a:gd name="T26" fmla="*/ 22 w 33"/>
                <a:gd name="T27" fmla="*/ 0 h 33"/>
                <a:gd name="T28" fmla="*/ 11 w 33"/>
                <a:gd name="T29" fmla="*/ 0 h 33"/>
                <a:gd name="T30" fmla="*/ 0 w 33"/>
                <a:gd name="T31" fmla="*/ 11 h 33"/>
                <a:gd name="T32" fmla="*/ 0 w 33"/>
                <a:gd name="T33" fmla="*/ 22 h 33"/>
                <a:gd name="T34" fmla="*/ 11 w 33"/>
                <a:gd name="T35" fmla="*/ 33 h 33"/>
                <a:gd name="T36" fmla="*/ 22 w 33"/>
                <a:gd name="T37" fmla="*/ 33 h 33"/>
                <a:gd name="T38" fmla="*/ 33 w 33"/>
                <a:gd name="T39" fmla="*/ 22 h 33"/>
                <a:gd name="T40" fmla="*/ 31 w 33"/>
                <a:gd name="T4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solidFill>
              <a:schemeClr val="bg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71" name="Rectangle 73"/>
            <p:cNvSpPr>
              <a:spLocks noChangeArrowheads="1"/>
            </p:cNvSpPr>
            <p:nvPr/>
          </p:nvSpPr>
          <p:spPr bwMode="auto">
            <a:xfrm>
              <a:off x="11505210" y="6302020"/>
              <a:ext cx="2282509" cy="4001917"/>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72" name="Freeform 75"/>
            <p:cNvSpPr>
              <a:spLocks/>
            </p:cNvSpPr>
            <p:nvPr/>
          </p:nvSpPr>
          <p:spPr bwMode="auto">
            <a:xfrm>
              <a:off x="12445450" y="5938799"/>
              <a:ext cx="473364" cy="110266"/>
            </a:xfrm>
            <a:custGeom>
              <a:avLst/>
              <a:gdLst>
                <a:gd name="T0" fmla="*/ 8 w 73"/>
                <a:gd name="T1" fmla="*/ 17 h 17"/>
                <a:gd name="T2" fmla="*/ 0 w 73"/>
                <a:gd name="T3" fmla="*/ 9 h 17"/>
                <a:gd name="T4" fmla="*/ 8 w 73"/>
                <a:gd name="T5" fmla="*/ 0 h 17"/>
                <a:gd name="T6" fmla="*/ 65 w 73"/>
                <a:gd name="T7" fmla="*/ 0 h 17"/>
                <a:gd name="T8" fmla="*/ 73 w 73"/>
                <a:gd name="T9" fmla="*/ 9 h 17"/>
                <a:gd name="T10" fmla="*/ 65 w 73"/>
                <a:gd name="T11" fmla="*/ 17 h 17"/>
                <a:gd name="T12" fmla="*/ 8 w 7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3" h="17">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73" name="Freeform 76"/>
            <p:cNvSpPr>
              <a:spLocks/>
            </p:cNvSpPr>
            <p:nvPr/>
          </p:nvSpPr>
          <p:spPr bwMode="auto">
            <a:xfrm>
              <a:off x="12471388" y="5971232"/>
              <a:ext cx="421488" cy="45405"/>
            </a:xfrm>
            <a:custGeom>
              <a:avLst/>
              <a:gdLst>
                <a:gd name="T0" fmla="*/ 65 w 65"/>
                <a:gd name="T1" fmla="*/ 4 h 7"/>
                <a:gd name="T2" fmla="*/ 61 w 65"/>
                <a:gd name="T3" fmla="*/ 7 h 7"/>
                <a:gd name="T4" fmla="*/ 4 w 65"/>
                <a:gd name="T5" fmla="*/ 7 h 7"/>
                <a:gd name="T6" fmla="*/ 0 w 65"/>
                <a:gd name="T7" fmla="*/ 4 h 7"/>
                <a:gd name="T8" fmla="*/ 4 w 65"/>
                <a:gd name="T9" fmla="*/ 0 h 7"/>
                <a:gd name="T10" fmla="*/ 61 w 65"/>
                <a:gd name="T11" fmla="*/ 0 h 7"/>
                <a:gd name="T12" fmla="*/ 65 w 6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5" h="7">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74" name="Oval 77"/>
            <p:cNvSpPr>
              <a:spLocks noChangeArrowheads="1"/>
            </p:cNvSpPr>
            <p:nvPr/>
          </p:nvSpPr>
          <p:spPr bwMode="auto">
            <a:xfrm>
              <a:off x="12289824" y="5958259"/>
              <a:ext cx="71331" cy="71349"/>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grpSp>
      <p:sp>
        <p:nvSpPr>
          <p:cNvPr id="176" name="Subtitle 2"/>
          <p:cNvSpPr txBox="1">
            <a:spLocks/>
          </p:cNvSpPr>
          <p:nvPr/>
        </p:nvSpPr>
        <p:spPr>
          <a:xfrm>
            <a:off x="2032571" y="8141994"/>
            <a:ext cx="7445136" cy="160460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3640"/>
              </a:lnSpc>
            </a:pPr>
            <a:r>
              <a:rPr lang="en-US" sz="2500" dirty="0">
                <a:solidFill>
                  <a:schemeClr val="tx1"/>
                </a:solidFill>
                <a:latin typeface="Lato Light" charset="0"/>
                <a:ea typeface="Lato Light" charset="0"/>
                <a:cs typeface="Lato Light" charset="0"/>
              </a:rPr>
              <a:t>Frequently, your initial font choice is taken out of your hands; companies often specify a typeface, or even a set of fonts, as part of their brand </a:t>
            </a:r>
            <a:r>
              <a:rPr lang="en-US" sz="2500" dirty="0" smtClean="0">
                <a:solidFill>
                  <a:schemeClr val="tx1"/>
                </a:solidFill>
                <a:latin typeface="Lato Light" charset="0"/>
                <a:ea typeface="Lato Light" charset="0"/>
                <a:cs typeface="Lato Light" charset="0"/>
              </a:rPr>
              <a:t>guides</a:t>
            </a:r>
            <a:endParaRPr lang="en-US" sz="2500" dirty="0">
              <a:solidFill>
                <a:schemeClr val="tx1"/>
              </a:solidFill>
              <a:latin typeface="Lato Light" charset="0"/>
              <a:ea typeface="Lato Light" charset="0"/>
              <a:cs typeface="Lato Light" charset="0"/>
            </a:endParaRPr>
          </a:p>
        </p:txBody>
      </p:sp>
      <p:sp>
        <p:nvSpPr>
          <p:cNvPr id="177" name="Rectangle 176"/>
          <p:cNvSpPr>
            <a:spLocks/>
          </p:cNvSpPr>
          <p:nvPr/>
        </p:nvSpPr>
        <p:spPr bwMode="auto">
          <a:xfrm>
            <a:off x="2182757" y="5789621"/>
            <a:ext cx="7865936" cy="1974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7740"/>
              </a:lnSpc>
            </a:pPr>
            <a:r>
              <a:rPr lang="en-US" sz="6600" b="1" dirty="0" smtClean="0">
                <a:solidFill>
                  <a:schemeClr val="tx2"/>
                </a:solidFill>
                <a:latin typeface="Montserrat Semi Bold" charset="0"/>
                <a:ea typeface="Montserrat Semi Bold" charset="0"/>
                <a:cs typeface="Montserrat Semi Bold" charset="0"/>
                <a:sym typeface="Bebas Neue" charset="0"/>
              </a:rPr>
              <a:t>CREATIVE</a:t>
            </a:r>
          </a:p>
          <a:p>
            <a:pPr defTabSz="4572000">
              <a:lnSpc>
                <a:spcPts val="7740"/>
              </a:lnSpc>
            </a:pPr>
            <a:r>
              <a:rPr lang="en-US" sz="6600" b="1" dirty="0" smtClean="0">
                <a:solidFill>
                  <a:schemeClr val="tx2"/>
                </a:solidFill>
                <a:latin typeface="Montserrat Semi Bold" charset="0"/>
                <a:ea typeface="Montserrat Semi Bold" charset="0"/>
                <a:cs typeface="Montserrat Semi Bold" charset="0"/>
                <a:sym typeface="Bebas Neue" charset="0"/>
              </a:rPr>
              <a:t>MOCKUP DEVICES</a:t>
            </a:r>
            <a:endParaRPr lang="en-US" sz="6600" b="1" dirty="0">
              <a:solidFill>
                <a:schemeClr val="tx2"/>
              </a:solidFill>
              <a:latin typeface="Montserrat Semi Bold" charset="0"/>
              <a:ea typeface="Montserrat Semi Bold" charset="0"/>
              <a:cs typeface="Montserrat Semi Bold" charset="0"/>
              <a:sym typeface="Bebas Neue" charset="0"/>
            </a:endParaRPr>
          </a:p>
        </p:txBody>
      </p:sp>
      <p:sp>
        <p:nvSpPr>
          <p:cNvPr id="2" name="Picture Placeholder 1"/>
          <p:cNvSpPr>
            <a:spLocks noGrp="1"/>
          </p:cNvSpPr>
          <p:nvPr>
            <p:ph type="pic" sz="quarter" idx="13"/>
          </p:nvPr>
        </p:nvSpPr>
        <p:spPr/>
      </p:sp>
      <p:sp>
        <p:nvSpPr>
          <p:cNvPr id="3" name="Picture Placeholder 2"/>
          <p:cNvSpPr>
            <a:spLocks noGrp="1"/>
          </p:cNvSpPr>
          <p:nvPr>
            <p:ph type="pic" sz="quarter" idx="14"/>
          </p:nvPr>
        </p:nvSpPr>
        <p:spPr/>
      </p:sp>
    </p:spTree>
    <p:extLst>
      <p:ext uri="{BB962C8B-B14F-4D97-AF65-F5344CB8AC3E}">
        <p14:creationId xmlns:p14="http://schemas.microsoft.com/office/powerpoint/2010/main" val="309198987"/>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6" name="Subtitle 2"/>
          <p:cNvSpPr txBox="1">
            <a:spLocks/>
          </p:cNvSpPr>
          <p:nvPr/>
        </p:nvSpPr>
        <p:spPr>
          <a:xfrm>
            <a:off x="2010269" y="4742962"/>
            <a:ext cx="7445136" cy="160460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3640"/>
              </a:lnSpc>
            </a:pPr>
            <a:r>
              <a:rPr lang="en-US" sz="2500" dirty="0">
                <a:solidFill>
                  <a:schemeClr val="tx1"/>
                </a:solidFill>
                <a:latin typeface="Lato Light" charset="0"/>
                <a:ea typeface="Lato Light" charset="0"/>
                <a:cs typeface="Lato Light" charset="0"/>
              </a:rPr>
              <a:t>Frequently, your initial font choice is taken out of your hands; companies often specify a typeface, or even a set of fonts, as part of their brand </a:t>
            </a:r>
            <a:r>
              <a:rPr lang="en-US" sz="2500" dirty="0" smtClean="0">
                <a:solidFill>
                  <a:schemeClr val="tx1"/>
                </a:solidFill>
                <a:latin typeface="Lato Light" charset="0"/>
                <a:ea typeface="Lato Light" charset="0"/>
                <a:cs typeface="Lato Light" charset="0"/>
              </a:rPr>
              <a:t>guides</a:t>
            </a:r>
            <a:endParaRPr lang="en-US" sz="2500" dirty="0">
              <a:solidFill>
                <a:schemeClr val="tx1"/>
              </a:solidFill>
              <a:latin typeface="Lato Light" charset="0"/>
              <a:ea typeface="Lato Light" charset="0"/>
              <a:cs typeface="Lato Light" charset="0"/>
            </a:endParaRPr>
          </a:p>
        </p:txBody>
      </p:sp>
      <p:sp>
        <p:nvSpPr>
          <p:cNvPr id="177" name="Rectangle 176"/>
          <p:cNvSpPr>
            <a:spLocks/>
          </p:cNvSpPr>
          <p:nvPr/>
        </p:nvSpPr>
        <p:spPr bwMode="auto">
          <a:xfrm>
            <a:off x="2182757" y="2159960"/>
            <a:ext cx="6219651" cy="1974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7740"/>
              </a:lnSpc>
            </a:pPr>
            <a:r>
              <a:rPr lang="en-US" sz="6600" b="1" dirty="0" smtClean="0">
                <a:solidFill>
                  <a:schemeClr val="tx2"/>
                </a:solidFill>
                <a:latin typeface="Montserrat Semi Bold" charset="0"/>
                <a:ea typeface="Montserrat Semi Bold" charset="0"/>
                <a:cs typeface="Montserrat Semi Bold" charset="0"/>
                <a:sym typeface="Bebas Neue" charset="0"/>
              </a:rPr>
              <a:t>CREATIVE</a:t>
            </a:r>
          </a:p>
          <a:p>
            <a:pPr defTabSz="4572000">
              <a:lnSpc>
                <a:spcPts val="7740"/>
              </a:lnSpc>
            </a:pPr>
            <a:r>
              <a:rPr lang="en-US" sz="6600" b="1" dirty="0" smtClean="0">
                <a:solidFill>
                  <a:schemeClr val="tx2"/>
                </a:solidFill>
                <a:latin typeface="Montserrat Semi Bold" charset="0"/>
                <a:ea typeface="Montserrat Semi Bold" charset="0"/>
                <a:cs typeface="Montserrat Semi Bold" charset="0"/>
                <a:sym typeface="Bebas Neue" charset="0"/>
              </a:rPr>
              <a:t>IPAD MOCKUP</a:t>
            </a:r>
            <a:endParaRPr lang="en-US" sz="6600" b="1" dirty="0">
              <a:solidFill>
                <a:schemeClr val="tx2"/>
              </a:solidFill>
              <a:latin typeface="Montserrat Semi Bold" charset="0"/>
              <a:ea typeface="Montserrat Semi Bold" charset="0"/>
              <a:cs typeface="Montserrat Semi Bold" charset="0"/>
              <a:sym typeface="Bebas Neue" charset="0"/>
            </a:endParaRPr>
          </a:p>
        </p:txBody>
      </p:sp>
      <p:grpSp>
        <p:nvGrpSpPr>
          <p:cNvPr id="4" name="Group 3"/>
          <p:cNvGrpSpPr/>
          <p:nvPr/>
        </p:nvGrpSpPr>
        <p:grpSpPr>
          <a:xfrm>
            <a:off x="12823902" y="1978988"/>
            <a:ext cx="8253092" cy="10309840"/>
            <a:chOff x="14431023" y="5726186"/>
            <a:chExt cx="4012938" cy="5012999"/>
          </a:xfrm>
        </p:grpSpPr>
        <p:sp>
          <p:nvSpPr>
            <p:cNvPr id="42" name="Freeform 412"/>
            <p:cNvSpPr>
              <a:spLocks noChangeArrowheads="1"/>
            </p:cNvSpPr>
            <p:nvPr/>
          </p:nvSpPr>
          <p:spPr bwMode="auto">
            <a:xfrm>
              <a:off x="14431023" y="10451866"/>
              <a:ext cx="4012938" cy="287319"/>
            </a:xfrm>
            <a:custGeom>
              <a:avLst/>
              <a:gdLst>
                <a:gd name="T0" fmla="*/ 0 w 11153"/>
                <a:gd name="T1" fmla="*/ 0 h 801"/>
                <a:gd name="T2" fmla="*/ 11152 w 11153"/>
                <a:gd name="T3" fmla="*/ 0 h 801"/>
                <a:gd name="T4" fmla="*/ 11152 w 11153"/>
                <a:gd name="T5" fmla="*/ 800 h 801"/>
                <a:gd name="T6" fmla="*/ 0 w 11153"/>
                <a:gd name="T7" fmla="*/ 800 h 801"/>
                <a:gd name="T8" fmla="*/ 0 w 11153"/>
                <a:gd name="T9" fmla="*/ 0 h 801"/>
              </a:gdLst>
              <a:ahLst/>
              <a:cxnLst>
                <a:cxn ang="0">
                  <a:pos x="T0" y="T1"/>
                </a:cxn>
                <a:cxn ang="0">
                  <a:pos x="T2" y="T3"/>
                </a:cxn>
                <a:cxn ang="0">
                  <a:pos x="T4" y="T5"/>
                </a:cxn>
                <a:cxn ang="0">
                  <a:pos x="T6" y="T7"/>
                </a:cxn>
                <a:cxn ang="0">
                  <a:pos x="T8" y="T9"/>
                </a:cxn>
              </a:cxnLst>
              <a:rect l="0" t="0" r="r" b="b"/>
              <a:pathLst>
                <a:path w="11153" h="801">
                  <a:moveTo>
                    <a:pt x="0" y="0"/>
                  </a:moveTo>
                  <a:lnTo>
                    <a:pt x="11152" y="0"/>
                  </a:lnTo>
                  <a:lnTo>
                    <a:pt x="11152" y="800"/>
                  </a:lnTo>
                  <a:lnTo>
                    <a:pt x="0" y="800"/>
                  </a:lnTo>
                  <a:lnTo>
                    <a:pt x="0" y="0"/>
                  </a:lnTo>
                </a:path>
              </a:pathLst>
            </a:custGeom>
            <a:blipFill dpi="0" rotWithShape="0">
              <a:blip r:embed="rId2"/>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 name="Freeform 415"/>
            <p:cNvSpPr>
              <a:spLocks noChangeArrowheads="1"/>
            </p:cNvSpPr>
            <p:nvPr/>
          </p:nvSpPr>
          <p:spPr bwMode="auto">
            <a:xfrm>
              <a:off x="14843746" y="5726186"/>
              <a:ext cx="3303372" cy="4868545"/>
            </a:xfrm>
            <a:custGeom>
              <a:avLst/>
              <a:gdLst>
                <a:gd name="T0" fmla="*/ 0 w 9183"/>
                <a:gd name="T1" fmla="*/ 0 h 13530"/>
                <a:gd name="T2" fmla="*/ 9182 w 9183"/>
                <a:gd name="T3" fmla="*/ 0 h 13530"/>
                <a:gd name="T4" fmla="*/ 9182 w 9183"/>
                <a:gd name="T5" fmla="*/ 13529 h 13530"/>
                <a:gd name="T6" fmla="*/ 0 w 9183"/>
                <a:gd name="T7" fmla="*/ 13529 h 13530"/>
                <a:gd name="T8" fmla="*/ 0 w 9183"/>
                <a:gd name="T9" fmla="*/ 0 h 13530"/>
              </a:gdLst>
              <a:ahLst/>
              <a:cxnLst>
                <a:cxn ang="0">
                  <a:pos x="T0" y="T1"/>
                </a:cxn>
                <a:cxn ang="0">
                  <a:pos x="T2" y="T3"/>
                </a:cxn>
                <a:cxn ang="0">
                  <a:pos x="T4" y="T5"/>
                </a:cxn>
                <a:cxn ang="0">
                  <a:pos x="T6" y="T7"/>
                </a:cxn>
                <a:cxn ang="0">
                  <a:pos x="T8" y="T9"/>
                </a:cxn>
              </a:cxnLst>
              <a:rect l="0" t="0" r="r" b="b"/>
              <a:pathLst>
                <a:path w="9183" h="13530">
                  <a:moveTo>
                    <a:pt x="0" y="0"/>
                  </a:moveTo>
                  <a:lnTo>
                    <a:pt x="9182" y="0"/>
                  </a:lnTo>
                  <a:lnTo>
                    <a:pt x="9182" y="13529"/>
                  </a:lnTo>
                  <a:lnTo>
                    <a:pt x="0" y="13529"/>
                  </a:lnTo>
                  <a:lnTo>
                    <a:pt x="0" y="0"/>
                  </a:lnTo>
                </a:path>
              </a:pathLst>
            </a:custGeom>
            <a:blipFill dpi="0" rotWithShape="0">
              <a:blip r:embed="rId3"/>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 name="Freeform 416"/>
            <p:cNvSpPr>
              <a:spLocks noChangeArrowheads="1"/>
            </p:cNvSpPr>
            <p:nvPr/>
          </p:nvSpPr>
          <p:spPr bwMode="auto">
            <a:xfrm>
              <a:off x="14873907" y="5745235"/>
              <a:ext cx="3235114" cy="4809811"/>
            </a:xfrm>
            <a:custGeom>
              <a:avLst/>
              <a:gdLst>
                <a:gd name="T0" fmla="*/ 8359 w 8992"/>
                <a:gd name="T1" fmla="*/ 0 h 13368"/>
                <a:gd name="T2" fmla="*/ 8991 w 8992"/>
                <a:gd name="T3" fmla="*/ 639 h 13368"/>
                <a:gd name="T4" fmla="*/ 8991 w 8992"/>
                <a:gd name="T5" fmla="*/ 12734 h 13368"/>
                <a:gd name="T6" fmla="*/ 8353 w 8992"/>
                <a:gd name="T7" fmla="*/ 13367 h 13368"/>
                <a:gd name="T8" fmla="*/ 633 w 8992"/>
                <a:gd name="T9" fmla="*/ 13361 h 13368"/>
                <a:gd name="T10" fmla="*/ 0 w 8992"/>
                <a:gd name="T11" fmla="*/ 12728 h 13368"/>
                <a:gd name="T12" fmla="*/ 0 w 8992"/>
                <a:gd name="T13" fmla="*/ 633 h 13368"/>
                <a:gd name="T14" fmla="*/ 639 w 8992"/>
                <a:gd name="T15" fmla="*/ 0 h 13368"/>
                <a:gd name="T16" fmla="*/ 8359 w 8992"/>
                <a:gd name="T17" fmla="*/ 0 h 13368"/>
                <a:gd name="T18" fmla="*/ 8359 w 8992"/>
                <a:gd name="T19" fmla="*/ 0 h 13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992" h="13368">
                  <a:moveTo>
                    <a:pt x="8359" y="0"/>
                  </a:moveTo>
                  <a:cubicBezTo>
                    <a:pt x="8710" y="0"/>
                    <a:pt x="8991" y="287"/>
                    <a:pt x="8991" y="639"/>
                  </a:cubicBezTo>
                  <a:cubicBezTo>
                    <a:pt x="8991" y="639"/>
                    <a:pt x="8991" y="639"/>
                    <a:pt x="8991" y="12734"/>
                  </a:cubicBezTo>
                  <a:cubicBezTo>
                    <a:pt x="8991" y="13081"/>
                    <a:pt x="8704" y="13367"/>
                    <a:pt x="8353" y="13367"/>
                  </a:cubicBezTo>
                  <a:cubicBezTo>
                    <a:pt x="8353" y="13367"/>
                    <a:pt x="8353" y="13367"/>
                    <a:pt x="633" y="13361"/>
                  </a:cubicBezTo>
                  <a:cubicBezTo>
                    <a:pt x="281" y="13361"/>
                    <a:pt x="0" y="13081"/>
                    <a:pt x="0" y="12728"/>
                  </a:cubicBezTo>
                  <a:cubicBezTo>
                    <a:pt x="0" y="12728"/>
                    <a:pt x="0" y="12728"/>
                    <a:pt x="0" y="633"/>
                  </a:cubicBezTo>
                  <a:cubicBezTo>
                    <a:pt x="6" y="287"/>
                    <a:pt x="286" y="0"/>
                    <a:pt x="639" y="0"/>
                  </a:cubicBezTo>
                  <a:cubicBezTo>
                    <a:pt x="639" y="0"/>
                    <a:pt x="639" y="0"/>
                    <a:pt x="8359" y="0"/>
                  </a:cubicBezTo>
                  <a:lnTo>
                    <a:pt x="8359" y="0"/>
                  </a:lnTo>
                </a:path>
              </a:pathLst>
            </a:custGeom>
            <a:solidFill>
              <a:srgbClr val="ECECED"/>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 name="Freeform 417"/>
            <p:cNvSpPr>
              <a:spLocks noChangeArrowheads="1"/>
            </p:cNvSpPr>
            <p:nvPr/>
          </p:nvSpPr>
          <p:spPr bwMode="auto">
            <a:xfrm>
              <a:off x="14956451" y="6216692"/>
              <a:ext cx="3081137" cy="3866898"/>
            </a:xfrm>
            <a:custGeom>
              <a:avLst/>
              <a:gdLst>
                <a:gd name="T0" fmla="*/ 8555 w 8562"/>
                <a:gd name="T1" fmla="*/ 10734 h 10747"/>
                <a:gd name="T2" fmla="*/ 8555 w 8562"/>
                <a:gd name="T3" fmla="*/ 10734 h 10747"/>
                <a:gd name="T4" fmla="*/ 8543 w 8562"/>
                <a:gd name="T5" fmla="*/ 10746 h 10747"/>
                <a:gd name="T6" fmla="*/ 12 w 8562"/>
                <a:gd name="T7" fmla="*/ 10746 h 10747"/>
                <a:gd name="T8" fmla="*/ 0 w 8562"/>
                <a:gd name="T9" fmla="*/ 10734 h 10747"/>
                <a:gd name="T10" fmla="*/ 6 w 8562"/>
                <a:gd name="T11" fmla="*/ 12 h 10747"/>
                <a:gd name="T12" fmla="*/ 18 w 8562"/>
                <a:gd name="T13" fmla="*/ 0 h 10747"/>
                <a:gd name="T14" fmla="*/ 8549 w 8562"/>
                <a:gd name="T15" fmla="*/ 0 h 10747"/>
                <a:gd name="T16" fmla="*/ 8561 w 8562"/>
                <a:gd name="T17" fmla="*/ 12 h 10747"/>
                <a:gd name="T18" fmla="*/ 8555 w 8562"/>
                <a:gd name="T19" fmla="*/ 10734 h 10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8562" h="10747">
                  <a:moveTo>
                    <a:pt x="8555" y="10734"/>
                  </a:moveTo>
                  <a:lnTo>
                    <a:pt x="8555" y="10734"/>
                  </a:lnTo>
                  <a:cubicBezTo>
                    <a:pt x="8555" y="10740"/>
                    <a:pt x="8549" y="10746"/>
                    <a:pt x="8543" y="10746"/>
                  </a:cubicBezTo>
                  <a:cubicBezTo>
                    <a:pt x="12" y="10746"/>
                    <a:pt x="12" y="10746"/>
                    <a:pt x="12" y="10746"/>
                  </a:cubicBezTo>
                  <a:cubicBezTo>
                    <a:pt x="6" y="10746"/>
                    <a:pt x="0" y="10740"/>
                    <a:pt x="0" y="10734"/>
                  </a:cubicBezTo>
                  <a:cubicBezTo>
                    <a:pt x="6" y="12"/>
                    <a:pt x="6" y="12"/>
                    <a:pt x="6" y="12"/>
                  </a:cubicBezTo>
                  <a:cubicBezTo>
                    <a:pt x="6" y="6"/>
                    <a:pt x="12" y="0"/>
                    <a:pt x="18" y="0"/>
                  </a:cubicBezTo>
                  <a:cubicBezTo>
                    <a:pt x="8549" y="0"/>
                    <a:pt x="8549" y="0"/>
                    <a:pt x="8549" y="0"/>
                  </a:cubicBezTo>
                  <a:cubicBezTo>
                    <a:pt x="8555" y="0"/>
                    <a:pt x="8561" y="6"/>
                    <a:pt x="8561" y="12"/>
                  </a:cubicBezTo>
                  <a:lnTo>
                    <a:pt x="8555" y="10734"/>
                  </a:lnTo>
                </a:path>
              </a:pathLst>
            </a:custGeom>
            <a:solidFill>
              <a:srgbClr val="4E4E4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 name="Freeform 418"/>
            <p:cNvSpPr>
              <a:spLocks noChangeArrowheads="1"/>
            </p:cNvSpPr>
            <p:nvPr/>
          </p:nvSpPr>
          <p:spPr bwMode="auto">
            <a:xfrm>
              <a:off x="16359710" y="10177246"/>
              <a:ext cx="263508" cy="261920"/>
            </a:xfrm>
            <a:custGeom>
              <a:avLst/>
              <a:gdLst>
                <a:gd name="T0" fmla="*/ 0 w 735"/>
                <a:gd name="T1" fmla="*/ 0 h 730"/>
                <a:gd name="T2" fmla="*/ 734 w 735"/>
                <a:gd name="T3" fmla="*/ 0 h 730"/>
                <a:gd name="T4" fmla="*/ 734 w 735"/>
                <a:gd name="T5" fmla="*/ 729 h 730"/>
                <a:gd name="T6" fmla="*/ 0 w 735"/>
                <a:gd name="T7" fmla="*/ 729 h 730"/>
                <a:gd name="T8" fmla="*/ 0 w 735"/>
                <a:gd name="T9" fmla="*/ 0 h 730"/>
              </a:gdLst>
              <a:ahLst/>
              <a:cxnLst>
                <a:cxn ang="0">
                  <a:pos x="T0" y="T1"/>
                </a:cxn>
                <a:cxn ang="0">
                  <a:pos x="T2" y="T3"/>
                </a:cxn>
                <a:cxn ang="0">
                  <a:pos x="T4" y="T5"/>
                </a:cxn>
                <a:cxn ang="0">
                  <a:pos x="T6" y="T7"/>
                </a:cxn>
                <a:cxn ang="0">
                  <a:pos x="T8" y="T9"/>
                </a:cxn>
              </a:cxnLst>
              <a:rect l="0" t="0" r="r" b="b"/>
              <a:pathLst>
                <a:path w="735" h="730">
                  <a:moveTo>
                    <a:pt x="0" y="0"/>
                  </a:moveTo>
                  <a:lnTo>
                    <a:pt x="734" y="0"/>
                  </a:lnTo>
                  <a:lnTo>
                    <a:pt x="734" y="729"/>
                  </a:lnTo>
                  <a:lnTo>
                    <a:pt x="0" y="729"/>
                  </a:lnTo>
                  <a:lnTo>
                    <a:pt x="0" y="0"/>
                  </a:lnTo>
                </a:path>
              </a:pathLst>
            </a:custGeom>
            <a:blipFill dpi="0" rotWithShape="0">
              <a:blip r:embed="rId4"/>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 name="Freeform 419"/>
            <p:cNvSpPr>
              <a:spLocks noChangeArrowheads="1"/>
            </p:cNvSpPr>
            <p:nvPr/>
          </p:nvSpPr>
          <p:spPr bwMode="auto">
            <a:xfrm>
              <a:off x="16369234" y="10188358"/>
              <a:ext cx="244459" cy="244459"/>
            </a:xfrm>
            <a:custGeom>
              <a:avLst/>
              <a:gdLst>
                <a:gd name="T0" fmla="*/ 681 w 682"/>
                <a:gd name="T1" fmla="*/ 340 h 682"/>
                <a:gd name="T2" fmla="*/ 681 w 682"/>
                <a:gd name="T3" fmla="*/ 340 h 682"/>
                <a:gd name="T4" fmla="*/ 341 w 682"/>
                <a:gd name="T5" fmla="*/ 681 h 682"/>
                <a:gd name="T6" fmla="*/ 0 w 682"/>
                <a:gd name="T7" fmla="*/ 340 h 682"/>
                <a:gd name="T8" fmla="*/ 341 w 682"/>
                <a:gd name="T9" fmla="*/ 0 h 682"/>
                <a:gd name="T10" fmla="*/ 681 w 682"/>
                <a:gd name="T11" fmla="*/ 340 h 682"/>
              </a:gdLst>
              <a:ahLst/>
              <a:cxnLst>
                <a:cxn ang="0">
                  <a:pos x="T0" y="T1"/>
                </a:cxn>
                <a:cxn ang="0">
                  <a:pos x="T2" y="T3"/>
                </a:cxn>
                <a:cxn ang="0">
                  <a:pos x="T4" y="T5"/>
                </a:cxn>
                <a:cxn ang="0">
                  <a:pos x="T6" y="T7"/>
                </a:cxn>
                <a:cxn ang="0">
                  <a:pos x="T8" y="T9"/>
                </a:cxn>
                <a:cxn ang="0">
                  <a:pos x="T10" y="T11"/>
                </a:cxn>
              </a:cxnLst>
              <a:rect l="0" t="0" r="r" b="b"/>
              <a:pathLst>
                <a:path w="682" h="682">
                  <a:moveTo>
                    <a:pt x="681" y="340"/>
                  </a:moveTo>
                  <a:lnTo>
                    <a:pt x="681" y="340"/>
                  </a:lnTo>
                  <a:cubicBezTo>
                    <a:pt x="681" y="526"/>
                    <a:pt x="526" y="681"/>
                    <a:pt x="341" y="681"/>
                  </a:cubicBezTo>
                  <a:cubicBezTo>
                    <a:pt x="150" y="681"/>
                    <a:pt x="0" y="526"/>
                    <a:pt x="0" y="340"/>
                  </a:cubicBezTo>
                  <a:cubicBezTo>
                    <a:pt x="0" y="150"/>
                    <a:pt x="150" y="0"/>
                    <a:pt x="341" y="0"/>
                  </a:cubicBezTo>
                  <a:cubicBezTo>
                    <a:pt x="526" y="0"/>
                    <a:pt x="681" y="150"/>
                    <a:pt x="681" y="340"/>
                  </a:cubicBezTo>
                </a:path>
              </a:pathLst>
            </a:custGeom>
            <a:solidFill>
              <a:srgbClr val="CDCCC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 name="Freeform 420"/>
            <p:cNvSpPr>
              <a:spLocks noChangeArrowheads="1"/>
            </p:cNvSpPr>
            <p:nvPr/>
          </p:nvSpPr>
          <p:spPr bwMode="auto">
            <a:xfrm>
              <a:off x="16493051" y="10310587"/>
              <a:ext cx="120642" cy="122230"/>
            </a:xfrm>
            <a:custGeom>
              <a:avLst/>
              <a:gdLst>
                <a:gd name="T0" fmla="*/ 0 w 341"/>
                <a:gd name="T1" fmla="*/ 0 h 342"/>
                <a:gd name="T2" fmla="*/ 340 w 341"/>
                <a:gd name="T3" fmla="*/ 0 h 342"/>
                <a:gd name="T4" fmla="*/ 340 w 341"/>
                <a:gd name="T5" fmla="*/ 341 h 342"/>
                <a:gd name="T6" fmla="*/ 0 w 341"/>
                <a:gd name="T7" fmla="*/ 341 h 342"/>
                <a:gd name="T8" fmla="*/ 0 w 341"/>
                <a:gd name="T9" fmla="*/ 0 h 342"/>
              </a:gdLst>
              <a:ahLst/>
              <a:cxnLst>
                <a:cxn ang="0">
                  <a:pos x="T0" y="T1"/>
                </a:cxn>
                <a:cxn ang="0">
                  <a:pos x="T2" y="T3"/>
                </a:cxn>
                <a:cxn ang="0">
                  <a:pos x="T4" y="T5"/>
                </a:cxn>
                <a:cxn ang="0">
                  <a:pos x="T6" y="T7"/>
                </a:cxn>
                <a:cxn ang="0">
                  <a:pos x="T8" y="T9"/>
                </a:cxn>
              </a:cxnLst>
              <a:rect l="0" t="0" r="r" b="b"/>
              <a:pathLst>
                <a:path w="341" h="342">
                  <a:moveTo>
                    <a:pt x="0" y="0"/>
                  </a:moveTo>
                  <a:lnTo>
                    <a:pt x="340" y="0"/>
                  </a:lnTo>
                  <a:lnTo>
                    <a:pt x="340" y="341"/>
                  </a:lnTo>
                  <a:lnTo>
                    <a:pt x="0" y="341"/>
                  </a:lnTo>
                  <a:lnTo>
                    <a:pt x="0" y="0"/>
                  </a:lnTo>
                </a:path>
              </a:pathLst>
            </a:custGeom>
            <a:blipFill dpi="0" rotWithShape="0">
              <a:blip r:embed="rId5"/>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1" name="Freeform 421"/>
            <p:cNvSpPr>
              <a:spLocks noChangeArrowheads="1"/>
            </p:cNvSpPr>
            <p:nvPr/>
          </p:nvSpPr>
          <p:spPr bwMode="auto">
            <a:xfrm>
              <a:off x="16369234" y="10309000"/>
              <a:ext cx="244459" cy="123817"/>
            </a:xfrm>
            <a:custGeom>
              <a:avLst/>
              <a:gdLst>
                <a:gd name="T0" fmla="*/ 0 w 682"/>
                <a:gd name="T1" fmla="*/ 0 h 347"/>
                <a:gd name="T2" fmla="*/ 681 w 682"/>
                <a:gd name="T3" fmla="*/ 0 h 347"/>
                <a:gd name="T4" fmla="*/ 681 w 682"/>
                <a:gd name="T5" fmla="*/ 346 h 347"/>
                <a:gd name="T6" fmla="*/ 0 w 682"/>
                <a:gd name="T7" fmla="*/ 346 h 347"/>
                <a:gd name="T8" fmla="*/ 0 w 682"/>
                <a:gd name="T9" fmla="*/ 0 h 347"/>
              </a:gdLst>
              <a:ahLst/>
              <a:cxnLst>
                <a:cxn ang="0">
                  <a:pos x="T0" y="T1"/>
                </a:cxn>
                <a:cxn ang="0">
                  <a:pos x="T2" y="T3"/>
                </a:cxn>
                <a:cxn ang="0">
                  <a:pos x="T4" y="T5"/>
                </a:cxn>
                <a:cxn ang="0">
                  <a:pos x="T6" y="T7"/>
                </a:cxn>
                <a:cxn ang="0">
                  <a:pos x="T8" y="T9"/>
                </a:cxn>
              </a:cxnLst>
              <a:rect l="0" t="0" r="r" b="b"/>
              <a:pathLst>
                <a:path w="682" h="347">
                  <a:moveTo>
                    <a:pt x="0" y="0"/>
                  </a:moveTo>
                  <a:lnTo>
                    <a:pt x="681" y="0"/>
                  </a:lnTo>
                  <a:lnTo>
                    <a:pt x="681" y="346"/>
                  </a:lnTo>
                  <a:lnTo>
                    <a:pt x="0" y="346"/>
                  </a:lnTo>
                  <a:lnTo>
                    <a:pt x="0" y="0"/>
                  </a:lnTo>
                </a:path>
              </a:pathLst>
            </a:custGeom>
            <a:blipFill dpi="0" rotWithShape="0">
              <a:blip r:embed="rId6"/>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 name="Freeform 433"/>
            <p:cNvSpPr>
              <a:spLocks noChangeArrowheads="1"/>
            </p:cNvSpPr>
            <p:nvPr/>
          </p:nvSpPr>
          <p:spPr bwMode="auto">
            <a:xfrm>
              <a:off x="16458128" y="5967471"/>
              <a:ext cx="68258" cy="68258"/>
            </a:xfrm>
            <a:custGeom>
              <a:avLst/>
              <a:gdLst>
                <a:gd name="T0" fmla="*/ 0 w 192"/>
                <a:gd name="T1" fmla="*/ 0 h 192"/>
                <a:gd name="T2" fmla="*/ 191 w 192"/>
                <a:gd name="T3" fmla="*/ 0 h 192"/>
                <a:gd name="T4" fmla="*/ 191 w 192"/>
                <a:gd name="T5" fmla="*/ 191 h 192"/>
                <a:gd name="T6" fmla="*/ 0 w 192"/>
                <a:gd name="T7" fmla="*/ 191 h 192"/>
                <a:gd name="T8" fmla="*/ 0 w 192"/>
                <a:gd name="T9" fmla="*/ 0 h 192"/>
              </a:gdLst>
              <a:ahLst/>
              <a:cxnLst>
                <a:cxn ang="0">
                  <a:pos x="T0" y="T1"/>
                </a:cxn>
                <a:cxn ang="0">
                  <a:pos x="T2" y="T3"/>
                </a:cxn>
                <a:cxn ang="0">
                  <a:pos x="T4" y="T5"/>
                </a:cxn>
                <a:cxn ang="0">
                  <a:pos x="T6" y="T7"/>
                </a:cxn>
                <a:cxn ang="0">
                  <a:pos x="T8" y="T9"/>
                </a:cxn>
              </a:cxnLst>
              <a:rect l="0" t="0" r="r" b="b"/>
              <a:pathLst>
                <a:path w="192" h="192">
                  <a:moveTo>
                    <a:pt x="0" y="0"/>
                  </a:moveTo>
                  <a:lnTo>
                    <a:pt x="191" y="0"/>
                  </a:lnTo>
                  <a:lnTo>
                    <a:pt x="191" y="191"/>
                  </a:lnTo>
                  <a:lnTo>
                    <a:pt x="0" y="191"/>
                  </a:lnTo>
                  <a:lnTo>
                    <a:pt x="0" y="0"/>
                  </a:lnTo>
                </a:path>
              </a:pathLst>
            </a:custGeom>
            <a:blipFill dpi="0" rotWithShape="0">
              <a:blip r:embed="rId7"/>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 name="Freeform 434"/>
            <p:cNvSpPr>
              <a:spLocks noChangeArrowheads="1"/>
            </p:cNvSpPr>
            <p:nvPr/>
          </p:nvSpPr>
          <p:spPr bwMode="auto">
            <a:xfrm>
              <a:off x="16462891" y="5970645"/>
              <a:ext cx="58734" cy="58734"/>
            </a:xfrm>
            <a:custGeom>
              <a:avLst/>
              <a:gdLst>
                <a:gd name="T0" fmla="*/ 0 w 168"/>
                <a:gd name="T1" fmla="*/ 0 h 168"/>
                <a:gd name="T2" fmla="*/ 167 w 168"/>
                <a:gd name="T3" fmla="*/ 0 h 168"/>
                <a:gd name="T4" fmla="*/ 167 w 168"/>
                <a:gd name="T5" fmla="*/ 167 h 168"/>
                <a:gd name="T6" fmla="*/ 0 w 168"/>
                <a:gd name="T7" fmla="*/ 167 h 168"/>
                <a:gd name="T8" fmla="*/ 0 w 168"/>
                <a:gd name="T9" fmla="*/ 0 h 168"/>
              </a:gdLst>
              <a:ahLst/>
              <a:cxnLst>
                <a:cxn ang="0">
                  <a:pos x="T0" y="T1"/>
                </a:cxn>
                <a:cxn ang="0">
                  <a:pos x="T2" y="T3"/>
                </a:cxn>
                <a:cxn ang="0">
                  <a:pos x="T4" y="T5"/>
                </a:cxn>
                <a:cxn ang="0">
                  <a:pos x="T6" y="T7"/>
                </a:cxn>
                <a:cxn ang="0">
                  <a:pos x="T8" y="T9"/>
                </a:cxn>
              </a:cxnLst>
              <a:rect l="0" t="0" r="r" b="b"/>
              <a:pathLst>
                <a:path w="168" h="168">
                  <a:moveTo>
                    <a:pt x="0" y="0"/>
                  </a:moveTo>
                  <a:lnTo>
                    <a:pt x="167" y="0"/>
                  </a:lnTo>
                  <a:lnTo>
                    <a:pt x="167" y="167"/>
                  </a:lnTo>
                  <a:lnTo>
                    <a:pt x="0" y="167"/>
                  </a:lnTo>
                  <a:lnTo>
                    <a:pt x="0" y="0"/>
                  </a:lnTo>
                </a:path>
              </a:pathLst>
            </a:custGeom>
            <a:blipFill dpi="0" rotWithShape="0">
              <a:blip r:embed="rId8"/>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 name="Freeform 435"/>
            <p:cNvSpPr>
              <a:spLocks noChangeArrowheads="1"/>
            </p:cNvSpPr>
            <p:nvPr/>
          </p:nvSpPr>
          <p:spPr bwMode="auto">
            <a:xfrm>
              <a:off x="16480352" y="5988107"/>
              <a:ext cx="25398" cy="26986"/>
            </a:xfrm>
            <a:custGeom>
              <a:avLst/>
              <a:gdLst>
                <a:gd name="T0" fmla="*/ 0 w 73"/>
                <a:gd name="T1" fmla="*/ 0 h 78"/>
                <a:gd name="T2" fmla="*/ 72 w 73"/>
                <a:gd name="T3" fmla="*/ 0 h 78"/>
                <a:gd name="T4" fmla="*/ 72 w 73"/>
                <a:gd name="T5" fmla="*/ 77 h 78"/>
                <a:gd name="T6" fmla="*/ 0 w 73"/>
                <a:gd name="T7" fmla="*/ 77 h 78"/>
                <a:gd name="T8" fmla="*/ 0 w 73"/>
                <a:gd name="T9" fmla="*/ 0 h 78"/>
              </a:gdLst>
              <a:ahLst/>
              <a:cxnLst>
                <a:cxn ang="0">
                  <a:pos x="T0" y="T1"/>
                </a:cxn>
                <a:cxn ang="0">
                  <a:pos x="T2" y="T3"/>
                </a:cxn>
                <a:cxn ang="0">
                  <a:pos x="T4" y="T5"/>
                </a:cxn>
                <a:cxn ang="0">
                  <a:pos x="T6" y="T7"/>
                </a:cxn>
                <a:cxn ang="0">
                  <a:pos x="T8" y="T9"/>
                </a:cxn>
              </a:cxnLst>
              <a:rect l="0" t="0" r="r" b="b"/>
              <a:pathLst>
                <a:path w="73" h="78">
                  <a:moveTo>
                    <a:pt x="0" y="0"/>
                  </a:moveTo>
                  <a:lnTo>
                    <a:pt x="72" y="0"/>
                  </a:lnTo>
                  <a:lnTo>
                    <a:pt x="72" y="77"/>
                  </a:lnTo>
                  <a:lnTo>
                    <a:pt x="0" y="77"/>
                  </a:lnTo>
                  <a:lnTo>
                    <a:pt x="0" y="0"/>
                  </a:lnTo>
                </a:path>
              </a:pathLst>
            </a:custGeom>
            <a:blipFill dpi="0" rotWithShape="0">
              <a:blip r:embed="rId9"/>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 name="Freeform 436"/>
            <p:cNvSpPr>
              <a:spLocks noChangeArrowheads="1"/>
            </p:cNvSpPr>
            <p:nvPr/>
          </p:nvSpPr>
          <p:spPr bwMode="auto">
            <a:xfrm>
              <a:off x="16481939" y="5991282"/>
              <a:ext cx="20636" cy="20636"/>
            </a:xfrm>
            <a:custGeom>
              <a:avLst/>
              <a:gdLst>
                <a:gd name="T0" fmla="*/ 0 w 61"/>
                <a:gd name="T1" fmla="*/ 0 h 60"/>
                <a:gd name="T2" fmla="*/ 60 w 61"/>
                <a:gd name="T3" fmla="*/ 0 h 60"/>
                <a:gd name="T4" fmla="*/ 60 w 61"/>
                <a:gd name="T5" fmla="*/ 59 h 60"/>
                <a:gd name="T6" fmla="*/ 0 w 61"/>
                <a:gd name="T7" fmla="*/ 59 h 60"/>
                <a:gd name="T8" fmla="*/ 0 w 61"/>
                <a:gd name="T9" fmla="*/ 0 h 60"/>
              </a:gdLst>
              <a:ahLst/>
              <a:cxnLst>
                <a:cxn ang="0">
                  <a:pos x="T0" y="T1"/>
                </a:cxn>
                <a:cxn ang="0">
                  <a:pos x="T2" y="T3"/>
                </a:cxn>
                <a:cxn ang="0">
                  <a:pos x="T4" y="T5"/>
                </a:cxn>
                <a:cxn ang="0">
                  <a:pos x="T6" y="T7"/>
                </a:cxn>
                <a:cxn ang="0">
                  <a:pos x="T8" y="T9"/>
                </a:cxn>
              </a:cxnLst>
              <a:rect l="0" t="0" r="r" b="b"/>
              <a:pathLst>
                <a:path w="61" h="60">
                  <a:moveTo>
                    <a:pt x="0" y="0"/>
                  </a:moveTo>
                  <a:lnTo>
                    <a:pt x="60" y="0"/>
                  </a:lnTo>
                  <a:lnTo>
                    <a:pt x="60" y="59"/>
                  </a:lnTo>
                  <a:lnTo>
                    <a:pt x="0" y="59"/>
                  </a:lnTo>
                  <a:lnTo>
                    <a:pt x="0" y="0"/>
                  </a:lnTo>
                </a:path>
              </a:pathLst>
            </a:custGeom>
            <a:blipFill dpi="0" rotWithShape="0">
              <a:blip r:embed="rId10"/>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 name="Freeform 437"/>
            <p:cNvSpPr>
              <a:spLocks noChangeArrowheads="1"/>
            </p:cNvSpPr>
            <p:nvPr/>
          </p:nvSpPr>
          <p:spPr bwMode="auto">
            <a:xfrm>
              <a:off x="16483527" y="5992869"/>
              <a:ext cx="15874" cy="15874"/>
            </a:xfrm>
            <a:custGeom>
              <a:avLst/>
              <a:gdLst>
                <a:gd name="T0" fmla="*/ 0 w 49"/>
                <a:gd name="T1" fmla="*/ 0 h 48"/>
                <a:gd name="T2" fmla="*/ 48 w 49"/>
                <a:gd name="T3" fmla="*/ 0 h 48"/>
                <a:gd name="T4" fmla="*/ 48 w 49"/>
                <a:gd name="T5" fmla="*/ 47 h 48"/>
                <a:gd name="T6" fmla="*/ 0 w 49"/>
                <a:gd name="T7" fmla="*/ 47 h 48"/>
                <a:gd name="T8" fmla="*/ 0 w 49"/>
                <a:gd name="T9" fmla="*/ 0 h 48"/>
              </a:gdLst>
              <a:ahLst/>
              <a:cxnLst>
                <a:cxn ang="0">
                  <a:pos x="T0" y="T1"/>
                </a:cxn>
                <a:cxn ang="0">
                  <a:pos x="T2" y="T3"/>
                </a:cxn>
                <a:cxn ang="0">
                  <a:pos x="T4" y="T5"/>
                </a:cxn>
                <a:cxn ang="0">
                  <a:pos x="T6" y="T7"/>
                </a:cxn>
                <a:cxn ang="0">
                  <a:pos x="T8" y="T9"/>
                </a:cxn>
              </a:cxnLst>
              <a:rect l="0" t="0" r="r" b="b"/>
              <a:pathLst>
                <a:path w="49" h="48">
                  <a:moveTo>
                    <a:pt x="0" y="0"/>
                  </a:moveTo>
                  <a:lnTo>
                    <a:pt x="48" y="0"/>
                  </a:lnTo>
                  <a:lnTo>
                    <a:pt x="48" y="47"/>
                  </a:lnTo>
                  <a:lnTo>
                    <a:pt x="0" y="47"/>
                  </a:lnTo>
                  <a:lnTo>
                    <a:pt x="0" y="0"/>
                  </a:lnTo>
                </a:path>
              </a:pathLst>
            </a:custGeom>
            <a:blipFill dpi="0" rotWithShape="0">
              <a:blip r:embed="rId11"/>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57" name="Rectangle 56"/>
          <p:cNvSpPr>
            <a:spLocks/>
          </p:cNvSpPr>
          <p:nvPr/>
        </p:nvSpPr>
        <p:spPr bwMode="auto">
          <a:xfrm>
            <a:off x="2208819" y="6962762"/>
            <a:ext cx="2377254"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b="1" dirty="0" smtClean="0">
                <a:solidFill>
                  <a:schemeClr val="tx2"/>
                </a:solidFill>
                <a:latin typeface="Montserrat Semi Bold" charset="0"/>
                <a:ea typeface="Montserrat Semi Bold" charset="0"/>
                <a:cs typeface="Montserrat Semi Bold" charset="0"/>
                <a:sym typeface="Bebas Neue" charset="0"/>
              </a:rPr>
              <a:t>INTERNET</a:t>
            </a:r>
            <a:endParaRPr lang="en-US" b="1" dirty="0">
              <a:solidFill>
                <a:schemeClr val="tx2"/>
              </a:solidFill>
              <a:latin typeface="Montserrat Semi Bold" charset="0"/>
              <a:ea typeface="Montserrat Semi Bold" charset="0"/>
              <a:cs typeface="Montserrat Semi Bold" charset="0"/>
              <a:sym typeface="Bebas Neue" charset="0"/>
            </a:endParaRPr>
          </a:p>
        </p:txBody>
      </p:sp>
      <p:sp>
        <p:nvSpPr>
          <p:cNvPr id="58" name="Rectangle 57"/>
          <p:cNvSpPr>
            <a:spLocks/>
          </p:cNvSpPr>
          <p:nvPr/>
        </p:nvSpPr>
        <p:spPr bwMode="auto">
          <a:xfrm>
            <a:off x="2187554" y="7729917"/>
            <a:ext cx="5076711"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25000"/>
                    <a:lumOff val="75000"/>
                  </a:schemeClr>
                </a:solidFill>
                <a:latin typeface="Montserrat Semi Bold" charset="0"/>
                <a:ea typeface="Montserrat Semi Bold" charset="0"/>
                <a:cs typeface="Montserrat Semi Bold" charset="0"/>
                <a:sym typeface="Bebas Neue" charset="0"/>
              </a:rPr>
              <a:t>PROFESSIONAL MARKETING ANALYSIS</a:t>
            </a:r>
            <a:endParaRPr lang="en-US" sz="2000" b="1" dirty="0">
              <a:solidFill>
                <a:schemeClr val="tx2">
                  <a:lumMod val="25000"/>
                  <a:lumOff val="75000"/>
                </a:schemeClr>
              </a:solidFill>
              <a:latin typeface="Montserrat Semi Bold" charset="0"/>
              <a:ea typeface="Montserrat Semi Bold" charset="0"/>
              <a:cs typeface="Montserrat Semi Bold" charset="0"/>
              <a:sym typeface="Bebas Neue" charset="0"/>
            </a:endParaRPr>
          </a:p>
        </p:txBody>
      </p:sp>
      <p:sp>
        <p:nvSpPr>
          <p:cNvPr id="59" name="Rectangle 58"/>
          <p:cNvSpPr/>
          <p:nvPr/>
        </p:nvSpPr>
        <p:spPr>
          <a:xfrm>
            <a:off x="2208819" y="8504162"/>
            <a:ext cx="9497891" cy="6592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Light" charset="0"/>
            </a:endParaRPr>
          </a:p>
        </p:txBody>
      </p:sp>
      <p:grpSp>
        <p:nvGrpSpPr>
          <p:cNvPr id="60" name="Group 59"/>
          <p:cNvGrpSpPr/>
          <p:nvPr/>
        </p:nvGrpSpPr>
        <p:grpSpPr>
          <a:xfrm>
            <a:off x="2208819" y="8513868"/>
            <a:ext cx="6286859" cy="659219"/>
            <a:chOff x="2431839" y="5389780"/>
            <a:chExt cx="6758429" cy="659219"/>
          </a:xfrm>
        </p:grpSpPr>
        <p:sp>
          <p:nvSpPr>
            <p:cNvPr id="61" name="Rectangle 60"/>
            <p:cNvSpPr/>
            <p:nvPr/>
          </p:nvSpPr>
          <p:spPr>
            <a:xfrm>
              <a:off x="2431839" y="5389780"/>
              <a:ext cx="6758429" cy="65921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Light" charset="0"/>
              </a:endParaRPr>
            </a:p>
          </p:txBody>
        </p:sp>
        <p:sp>
          <p:nvSpPr>
            <p:cNvPr id="62" name="Rectangle 61"/>
            <p:cNvSpPr>
              <a:spLocks/>
            </p:cNvSpPr>
            <p:nvPr/>
          </p:nvSpPr>
          <p:spPr bwMode="auto">
            <a:xfrm>
              <a:off x="8063639" y="5487656"/>
              <a:ext cx="951231"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2800" b="1" dirty="0" smtClean="0">
                  <a:solidFill>
                    <a:schemeClr val="bg1"/>
                  </a:solidFill>
                  <a:latin typeface="Montserrat Semi Bold" charset="0"/>
                  <a:ea typeface="Montserrat Semi Bold" charset="0"/>
                  <a:cs typeface="Montserrat Semi Bold" charset="0"/>
                  <a:sym typeface="Bebas Neue" charset="0"/>
                </a:rPr>
                <a:t>65 %</a:t>
              </a:r>
              <a:endParaRPr lang="en-US" sz="2800" b="1" dirty="0">
                <a:solidFill>
                  <a:schemeClr val="bg1"/>
                </a:solidFill>
                <a:latin typeface="Montserrat Semi Bold" charset="0"/>
                <a:ea typeface="Montserrat Semi Bold" charset="0"/>
                <a:cs typeface="Montserrat Semi Bold" charset="0"/>
                <a:sym typeface="Bebas Neue" charset="0"/>
              </a:endParaRPr>
            </a:p>
          </p:txBody>
        </p:sp>
      </p:grpSp>
      <p:sp>
        <p:nvSpPr>
          <p:cNvPr id="63" name="Rectangle 62"/>
          <p:cNvSpPr>
            <a:spLocks/>
          </p:cNvSpPr>
          <p:nvPr/>
        </p:nvSpPr>
        <p:spPr bwMode="auto">
          <a:xfrm>
            <a:off x="2208819" y="9956567"/>
            <a:ext cx="3427220" cy="55399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b="1" dirty="0" smtClean="0">
                <a:solidFill>
                  <a:schemeClr val="tx2"/>
                </a:solidFill>
                <a:latin typeface="Montserrat Semi Bold" charset="0"/>
                <a:ea typeface="Montserrat Semi Bold" charset="0"/>
                <a:cs typeface="Montserrat Semi Bold" charset="0"/>
                <a:sym typeface="Bebas Neue" charset="0"/>
              </a:rPr>
              <a:t>SOCIAL MEDIA</a:t>
            </a:r>
            <a:endParaRPr lang="en-US" b="1" dirty="0">
              <a:solidFill>
                <a:schemeClr val="tx2"/>
              </a:solidFill>
              <a:latin typeface="Montserrat Semi Bold" charset="0"/>
              <a:ea typeface="Montserrat Semi Bold" charset="0"/>
              <a:cs typeface="Montserrat Semi Bold" charset="0"/>
              <a:sym typeface="Bebas Neue" charset="0"/>
            </a:endParaRPr>
          </a:p>
        </p:txBody>
      </p:sp>
      <p:sp>
        <p:nvSpPr>
          <p:cNvPr id="64" name="Rectangle 63"/>
          <p:cNvSpPr>
            <a:spLocks/>
          </p:cNvSpPr>
          <p:nvPr/>
        </p:nvSpPr>
        <p:spPr bwMode="auto">
          <a:xfrm>
            <a:off x="2187554" y="10723722"/>
            <a:ext cx="3005631" cy="30777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2000" b="1" dirty="0" smtClean="0">
                <a:solidFill>
                  <a:schemeClr val="tx2">
                    <a:lumMod val="25000"/>
                    <a:lumOff val="75000"/>
                  </a:schemeClr>
                </a:solidFill>
                <a:latin typeface="Montserrat Semi Bold" charset="0"/>
                <a:ea typeface="Montserrat Semi Bold" charset="0"/>
                <a:cs typeface="Montserrat Semi Bold" charset="0"/>
                <a:sym typeface="Bebas Neue" charset="0"/>
              </a:rPr>
              <a:t>SOCIAL MEDIA EXPERT</a:t>
            </a:r>
            <a:endParaRPr lang="en-US" sz="2000" b="1" dirty="0">
              <a:solidFill>
                <a:schemeClr val="tx2">
                  <a:lumMod val="25000"/>
                  <a:lumOff val="75000"/>
                </a:schemeClr>
              </a:solidFill>
              <a:latin typeface="Montserrat Semi Bold" charset="0"/>
              <a:ea typeface="Montserrat Semi Bold" charset="0"/>
              <a:cs typeface="Montserrat Semi Bold" charset="0"/>
              <a:sym typeface="Bebas Neue" charset="0"/>
            </a:endParaRPr>
          </a:p>
        </p:txBody>
      </p:sp>
      <p:sp>
        <p:nvSpPr>
          <p:cNvPr id="65" name="Rectangle 64"/>
          <p:cNvSpPr/>
          <p:nvPr/>
        </p:nvSpPr>
        <p:spPr>
          <a:xfrm>
            <a:off x="2187554" y="11497967"/>
            <a:ext cx="9497891" cy="659219"/>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Light" charset="0"/>
            </a:endParaRPr>
          </a:p>
        </p:txBody>
      </p:sp>
      <p:grpSp>
        <p:nvGrpSpPr>
          <p:cNvPr id="66" name="Group 65"/>
          <p:cNvGrpSpPr/>
          <p:nvPr/>
        </p:nvGrpSpPr>
        <p:grpSpPr>
          <a:xfrm>
            <a:off x="2208820" y="11507673"/>
            <a:ext cx="8523442" cy="659219"/>
            <a:chOff x="2431840" y="8324366"/>
            <a:chExt cx="8523442" cy="659219"/>
          </a:xfrm>
        </p:grpSpPr>
        <p:sp>
          <p:nvSpPr>
            <p:cNvPr id="67" name="Rectangle 66"/>
            <p:cNvSpPr/>
            <p:nvPr/>
          </p:nvSpPr>
          <p:spPr>
            <a:xfrm>
              <a:off x="2431840" y="8324366"/>
              <a:ext cx="8523442" cy="659219"/>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Light" charset="0"/>
              </a:endParaRPr>
            </a:p>
          </p:txBody>
        </p:sp>
        <p:sp>
          <p:nvSpPr>
            <p:cNvPr id="68" name="Rectangle 67"/>
            <p:cNvSpPr>
              <a:spLocks/>
            </p:cNvSpPr>
            <p:nvPr/>
          </p:nvSpPr>
          <p:spPr bwMode="auto">
            <a:xfrm>
              <a:off x="9886779" y="8428825"/>
              <a:ext cx="872035" cy="43088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r>
                <a:rPr lang="en-US" sz="2800" b="1" dirty="0" smtClean="0">
                  <a:solidFill>
                    <a:schemeClr val="bg1"/>
                  </a:solidFill>
                  <a:latin typeface="Montserrat Semi Bold" charset="0"/>
                  <a:ea typeface="Montserrat Semi Bold" charset="0"/>
                  <a:cs typeface="Montserrat Semi Bold" charset="0"/>
                  <a:sym typeface="Bebas Neue" charset="0"/>
                </a:rPr>
                <a:t>9</a:t>
              </a:r>
              <a:r>
                <a:rPr lang="en-US" sz="2800" b="1" dirty="0">
                  <a:solidFill>
                    <a:schemeClr val="bg1"/>
                  </a:solidFill>
                  <a:latin typeface="Montserrat Semi Bold" charset="0"/>
                  <a:ea typeface="Montserrat Semi Bold" charset="0"/>
                  <a:cs typeface="Montserrat Semi Bold" charset="0"/>
                  <a:sym typeface="Bebas Neue" charset="0"/>
                </a:rPr>
                <a:t>3</a:t>
              </a:r>
              <a:r>
                <a:rPr lang="en-US" sz="2800" b="1" dirty="0" smtClean="0">
                  <a:solidFill>
                    <a:schemeClr val="bg1"/>
                  </a:solidFill>
                  <a:latin typeface="Montserrat Semi Bold" charset="0"/>
                  <a:ea typeface="Montserrat Semi Bold" charset="0"/>
                  <a:cs typeface="Montserrat Semi Bold" charset="0"/>
                  <a:sym typeface="Bebas Neue" charset="0"/>
                </a:rPr>
                <a:t> %</a:t>
              </a:r>
              <a:endParaRPr lang="en-US" sz="2800" b="1" dirty="0">
                <a:solidFill>
                  <a:schemeClr val="bg1"/>
                </a:solidFill>
                <a:latin typeface="Montserrat Semi Bold" charset="0"/>
                <a:ea typeface="Montserrat Semi Bold" charset="0"/>
                <a:cs typeface="Montserrat Semi Bold" charset="0"/>
                <a:sym typeface="Bebas Neue" charset="0"/>
              </a:endParaRPr>
            </a:p>
          </p:txBody>
        </p:sp>
      </p:grpSp>
      <p:sp>
        <p:nvSpPr>
          <p:cNvPr id="2" name="Picture Placeholder 1"/>
          <p:cNvSpPr>
            <a:spLocks noGrp="1"/>
          </p:cNvSpPr>
          <p:nvPr>
            <p:ph type="pic" sz="quarter" idx="14"/>
          </p:nvPr>
        </p:nvSpPr>
        <p:spPr/>
      </p:sp>
    </p:spTree>
    <p:extLst>
      <p:ext uri="{BB962C8B-B14F-4D97-AF65-F5344CB8AC3E}">
        <p14:creationId xmlns:p14="http://schemas.microsoft.com/office/powerpoint/2010/main" val="354367395"/>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0" name="Group 29"/>
          <p:cNvGrpSpPr/>
          <p:nvPr/>
        </p:nvGrpSpPr>
        <p:grpSpPr>
          <a:xfrm>
            <a:off x="9456235" y="3432056"/>
            <a:ext cx="5260560" cy="8541250"/>
            <a:chOff x="18224901" y="7338981"/>
            <a:chExt cx="2041392" cy="3314484"/>
          </a:xfrm>
        </p:grpSpPr>
        <p:sp>
          <p:nvSpPr>
            <p:cNvPr id="31" name="Freeform 413"/>
            <p:cNvSpPr>
              <a:spLocks noChangeArrowheads="1"/>
            </p:cNvSpPr>
            <p:nvPr/>
          </p:nvSpPr>
          <p:spPr bwMode="auto">
            <a:xfrm>
              <a:off x="18445549" y="10504250"/>
              <a:ext cx="1820744" cy="149215"/>
            </a:xfrm>
            <a:custGeom>
              <a:avLst/>
              <a:gdLst>
                <a:gd name="T0" fmla="*/ 0 w 5064"/>
                <a:gd name="T1" fmla="*/ 0 h 419"/>
                <a:gd name="T2" fmla="*/ 5063 w 5064"/>
                <a:gd name="T3" fmla="*/ 0 h 419"/>
                <a:gd name="T4" fmla="*/ 5063 w 5064"/>
                <a:gd name="T5" fmla="*/ 418 h 419"/>
                <a:gd name="T6" fmla="*/ 0 w 5064"/>
                <a:gd name="T7" fmla="*/ 418 h 419"/>
                <a:gd name="T8" fmla="*/ 0 w 5064"/>
                <a:gd name="T9" fmla="*/ 0 h 419"/>
              </a:gdLst>
              <a:ahLst/>
              <a:cxnLst>
                <a:cxn ang="0">
                  <a:pos x="T0" y="T1"/>
                </a:cxn>
                <a:cxn ang="0">
                  <a:pos x="T2" y="T3"/>
                </a:cxn>
                <a:cxn ang="0">
                  <a:pos x="T4" y="T5"/>
                </a:cxn>
                <a:cxn ang="0">
                  <a:pos x="T6" y="T7"/>
                </a:cxn>
                <a:cxn ang="0">
                  <a:pos x="T8" y="T9"/>
                </a:cxn>
              </a:cxnLst>
              <a:rect l="0" t="0" r="r" b="b"/>
              <a:pathLst>
                <a:path w="5064" h="419">
                  <a:moveTo>
                    <a:pt x="0" y="0"/>
                  </a:moveTo>
                  <a:lnTo>
                    <a:pt x="5063" y="0"/>
                  </a:lnTo>
                  <a:lnTo>
                    <a:pt x="5063" y="418"/>
                  </a:lnTo>
                  <a:lnTo>
                    <a:pt x="0" y="418"/>
                  </a:lnTo>
                  <a:lnTo>
                    <a:pt x="0" y="0"/>
                  </a:lnTo>
                </a:path>
              </a:pathLst>
            </a:custGeom>
            <a:blipFill dpi="0" rotWithShape="0">
              <a:blip r:embed="rId2"/>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 name="Freeform 414"/>
            <p:cNvSpPr>
              <a:spLocks noChangeArrowheads="1"/>
            </p:cNvSpPr>
            <p:nvPr/>
          </p:nvSpPr>
          <p:spPr bwMode="auto">
            <a:xfrm>
              <a:off x="18224901" y="10512187"/>
              <a:ext cx="307955" cy="114293"/>
            </a:xfrm>
            <a:custGeom>
              <a:avLst/>
              <a:gdLst>
                <a:gd name="T0" fmla="*/ 0 w 861"/>
                <a:gd name="T1" fmla="*/ 0 h 323"/>
                <a:gd name="T2" fmla="*/ 860 w 861"/>
                <a:gd name="T3" fmla="*/ 0 h 323"/>
                <a:gd name="T4" fmla="*/ 860 w 861"/>
                <a:gd name="T5" fmla="*/ 322 h 323"/>
                <a:gd name="T6" fmla="*/ 0 w 861"/>
                <a:gd name="T7" fmla="*/ 322 h 323"/>
                <a:gd name="T8" fmla="*/ 0 w 861"/>
                <a:gd name="T9" fmla="*/ 0 h 323"/>
              </a:gdLst>
              <a:ahLst/>
              <a:cxnLst>
                <a:cxn ang="0">
                  <a:pos x="T0" y="T1"/>
                </a:cxn>
                <a:cxn ang="0">
                  <a:pos x="T2" y="T3"/>
                </a:cxn>
                <a:cxn ang="0">
                  <a:pos x="T4" y="T5"/>
                </a:cxn>
                <a:cxn ang="0">
                  <a:pos x="T6" y="T7"/>
                </a:cxn>
                <a:cxn ang="0">
                  <a:pos x="T8" y="T9"/>
                </a:cxn>
              </a:cxnLst>
              <a:rect l="0" t="0" r="r" b="b"/>
              <a:pathLst>
                <a:path w="861" h="323">
                  <a:moveTo>
                    <a:pt x="0" y="0"/>
                  </a:moveTo>
                  <a:lnTo>
                    <a:pt x="860" y="0"/>
                  </a:lnTo>
                  <a:lnTo>
                    <a:pt x="860" y="322"/>
                  </a:lnTo>
                  <a:lnTo>
                    <a:pt x="0" y="322"/>
                  </a:lnTo>
                  <a:lnTo>
                    <a:pt x="0" y="0"/>
                  </a:lnTo>
                </a:path>
              </a:pathLst>
            </a:custGeom>
            <a:blipFill dpi="0" rotWithShape="0">
              <a:blip r:embed="rId3"/>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 name="Freeform 438"/>
            <p:cNvSpPr>
              <a:spLocks noChangeArrowheads="1"/>
            </p:cNvSpPr>
            <p:nvPr/>
          </p:nvSpPr>
          <p:spPr bwMode="auto">
            <a:xfrm>
              <a:off x="18475709" y="7338981"/>
              <a:ext cx="1611207" cy="3257338"/>
            </a:xfrm>
            <a:custGeom>
              <a:avLst/>
              <a:gdLst>
                <a:gd name="T0" fmla="*/ 0 w 4479"/>
                <a:gd name="T1" fmla="*/ 0 h 9052"/>
                <a:gd name="T2" fmla="*/ 4478 w 4479"/>
                <a:gd name="T3" fmla="*/ 0 h 9052"/>
                <a:gd name="T4" fmla="*/ 4478 w 4479"/>
                <a:gd name="T5" fmla="*/ 9051 h 9052"/>
                <a:gd name="T6" fmla="*/ 0 w 4479"/>
                <a:gd name="T7" fmla="*/ 9051 h 9052"/>
                <a:gd name="T8" fmla="*/ 0 w 4479"/>
                <a:gd name="T9" fmla="*/ 0 h 9052"/>
              </a:gdLst>
              <a:ahLst/>
              <a:cxnLst>
                <a:cxn ang="0">
                  <a:pos x="T0" y="T1"/>
                </a:cxn>
                <a:cxn ang="0">
                  <a:pos x="T2" y="T3"/>
                </a:cxn>
                <a:cxn ang="0">
                  <a:pos x="T4" y="T5"/>
                </a:cxn>
                <a:cxn ang="0">
                  <a:pos x="T6" y="T7"/>
                </a:cxn>
                <a:cxn ang="0">
                  <a:pos x="T8" y="T9"/>
                </a:cxn>
              </a:cxnLst>
              <a:rect l="0" t="0" r="r" b="b"/>
              <a:pathLst>
                <a:path w="4479" h="9052">
                  <a:moveTo>
                    <a:pt x="0" y="0"/>
                  </a:moveTo>
                  <a:lnTo>
                    <a:pt x="4478" y="0"/>
                  </a:lnTo>
                  <a:lnTo>
                    <a:pt x="4478" y="9051"/>
                  </a:lnTo>
                  <a:lnTo>
                    <a:pt x="0" y="9051"/>
                  </a:lnTo>
                  <a:lnTo>
                    <a:pt x="0" y="0"/>
                  </a:lnTo>
                </a:path>
              </a:pathLst>
            </a:custGeom>
            <a:blipFill dpi="0" rotWithShape="0">
              <a:blip r:embed="rId4"/>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 name="Freeform 439"/>
            <p:cNvSpPr>
              <a:spLocks noChangeArrowheads="1"/>
            </p:cNvSpPr>
            <p:nvPr/>
          </p:nvSpPr>
          <p:spPr bwMode="auto">
            <a:xfrm>
              <a:off x="18494758" y="7354855"/>
              <a:ext cx="1574697" cy="3217653"/>
            </a:xfrm>
            <a:custGeom>
              <a:avLst/>
              <a:gdLst>
                <a:gd name="T0" fmla="*/ 4377 w 4378"/>
                <a:gd name="T1" fmla="*/ 8346 h 8944"/>
                <a:gd name="T2" fmla="*/ 4377 w 4378"/>
                <a:gd name="T3" fmla="*/ 8346 h 8944"/>
                <a:gd name="T4" fmla="*/ 3768 w 4378"/>
                <a:gd name="T5" fmla="*/ 8943 h 8944"/>
                <a:gd name="T6" fmla="*/ 615 w 4378"/>
                <a:gd name="T7" fmla="*/ 8943 h 8944"/>
                <a:gd name="T8" fmla="*/ 0 w 4378"/>
                <a:gd name="T9" fmla="*/ 8346 h 8944"/>
                <a:gd name="T10" fmla="*/ 0 w 4378"/>
                <a:gd name="T11" fmla="*/ 597 h 8944"/>
                <a:gd name="T12" fmla="*/ 615 w 4378"/>
                <a:gd name="T13" fmla="*/ 0 h 8944"/>
                <a:gd name="T14" fmla="*/ 3768 w 4378"/>
                <a:gd name="T15" fmla="*/ 0 h 8944"/>
                <a:gd name="T16" fmla="*/ 4377 w 4378"/>
                <a:gd name="T17" fmla="*/ 597 h 8944"/>
                <a:gd name="T18" fmla="*/ 4377 w 4378"/>
                <a:gd name="T19" fmla="*/ 8346 h 89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78" h="8944">
                  <a:moveTo>
                    <a:pt x="4377" y="8346"/>
                  </a:moveTo>
                  <a:lnTo>
                    <a:pt x="4377" y="8346"/>
                  </a:lnTo>
                  <a:cubicBezTo>
                    <a:pt x="4377" y="8674"/>
                    <a:pt x="4108" y="8943"/>
                    <a:pt x="3768" y="8943"/>
                  </a:cubicBezTo>
                  <a:cubicBezTo>
                    <a:pt x="615" y="8943"/>
                    <a:pt x="615" y="8943"/>
                    <a:pt x="615" y="8943"/>
                  </a:cubicBezTo>
                  <a:cubicBezTo>
                    <a:pt x="275" y="8943"/>
                    <a:pt x="0" y="8674"/>
                    <a:pt x="0" y="8346"/>
                  </a:cubicBezTo>
                  <a:cubicBezTo>
                    <a:pt x="0" y="597"/>
                    <a:pt x="0" y="597"/>
                    <a:pt x="0" y="597"/>
                  </a:cubicBezTo>
                  <a:cubicBezTo>
                    <a:pt x="0" y="269"/>
                    <a:pt x="275" y="0"/>
                    <a:pt x="615" y="0"/>
                  </a:cubicBezTo>
                  <a:cubicBezTo>
                    <a:pt x="3768" y="0"/>
                    <a:pt x="3768" y="0"/>
                    <a:pt x="3768" y="0"/>
                  </a:cubicBezTo>
                  <a:cubicBezTo>
                    <a:pt x="4102" y="0"/>
                    <a:pt x="4377" y="269"/>
                    <a:pt x="4377" y="597"/>
                  </a:cubicBezTo>
                  <a:cubicBezTo>
                    <a:pt x="4377" y="8346"/>
                    <a:pt x="4377" y="8346"/>
                    <a:pt x="4377" y="8346"/>
                  </a:cubicBezTo>
                </a:path>
              </a:pathLst>
            </a:custGeom>
            <a:solidFill>
              <a:srgbClr val="ECECED"/>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 name="Freeform 440"/>
            <p:cNvSpPr>
              <a:spLocks noChangeArrowheads="1"/>
            </p:cNvSpPr>
            <p:nvPr/>
          </p:nvSpPr>
          <p:spPr bwMode="auto">
            <a:xfrm>
              <a:off x="18534443" y="7750117"/>
              <a:ext cx="1498502" cy="2473164"/>
            </a:xfrm>
            <a:custGeom>
              <a:avLst/>
              <a:gdLst>
                <a:gd name="T0" fmla="*/ 4167 w 4168"/>
                <a:gd name="T1" fmla="*/ 6872 h 6873"/>
                <a:gd name="T2" fmla="*/ 0 w 4168"/>
                <a:gd name="T3" fmla="*/ 6872 h 6873"/>
                <a:gd name="T4" fmla="*/ 0 w 4168"/>
                <a:gd name="T5" fmla="*/ 6 h 6873"/>
                <a:gd name="T6" fmla="*/ 4167 w 4168"/>
                <a:gd name="T7" fmla="*/ 0 h 6873"/>
                <a:gd name="T8" fmla="*/ 4167 w 4168"/>
                <a:gd name="T9" fmla="*/ 6872 h 6873"/>
              </a:gdLst>
              <a:ahLst/>
              <a:cxnLst>
                <a:cxn ang="0">
                  <a:pos x="T0" y="T1"/>
                </a:cxn>
                <a:cxn ang="0">
                  <a:pos x="T2" y="T3"/>
                </a:cxn>
                <a:cxn ang="0">
                  <a:pos x="T4" y="T5"/>
                </a:cxn>
                <a:cxn ang="0">
                  <a:pos x="T6" y="T7"/>
                </a:cxn>
                <a:cxn ang="0">
                  <a:pos x="T8" y="T9"/>
                </a:cxn>
              </a:cxnLst>
              <a:rect l="0" t="0" r="r" b="b"/>
              <a:pathLst>
                <a:path w="4168" h="6873">
                  <a:moveTo>
                    <a:pt x="4167" y="6872"/>
                  </a:moveTo>
                  <a:lnTo>
                    <a:pt x="0" y="6872"/>
                  </a:lnTo>
                  <a:lnTo>
                    <a:pt x="0" y="6"/>
                  </a:lnTo>
                  <a:lnTo>
                    <a:pt x="4167" y="0"/>
                  </a:lnTo>
                  <a:lnTo>
                    <a:pt x="4167" y="6872"/>
                  </a:lnTo>
                </a:path>
              </a:pathLst>
            </a:custGeom>
            <a:solidFill>
              <a:srgbClr val="4E4E4E"/>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 name="Freeform 441"/>
            <p:cNvSpPr>
              <a:spLocks noChangeArrowheads="1"/>
            </p:cNvSpPr>
            <p:nvPr/>
          </p:nvSpPr>
          <p:spPr bwMode="auto">
            <a:xfrm>
              <a:off x="19020186" y="7548518"/>
              <a:ext cx="55559" cy="52384"/>
            </a:xfrm>
            <a:custGeom>
              <a:avLst/>
              <a:gdLst>
                <a:gd name="T0" fmla="*/ 0 w 157"/>
                <a:gd name="T1" fmla="*/ 0 h 151"/>
                <a:gd name="T2" fmla="*/ 156 w 157"/>
                <a:gd name="T3" fmla="*/ 0 h 151"/>
                <a:gd name="T4" fmla="*/ 156 w 157"/>
                <a:gd name="T5" fmla="*/ 150 h 151"/>
                <a:gd name="T6" fmla="*/ 0 w 157"/>
                <a:gd name="T7" fmla="*/ 150 h 151"/>
                <a:gd name="T8" fmla="*/ 0 w 157"/>
                <a:gd name="T9" fmla="*/ 0 h 151"/>
              </a:gdLst>
              <a:ahLst/>
              <a:cxnLst>
                <a:cxn ang="0">
                  <a:pos x="T0" y="T1"/>
                </a:cxn>
                <a:cxn ang="0">
                  <a:pos x="T2" y="T3"/>
                </a:cxn>
                <a:cxn ang="0">
                  <a:pos x="T4" y="T5"/>
                </a:cxn>
                <a:cxn ang="0">
                  <a:pos x="T6" y="T7"/>
                </a:cxn>
                <a:cxn ang="0">
                  <a:pos x="T8" y="T9"/>
                </a:cxn>
              </a:cxnLst>
              <a:rect l="0" t="0" r="r" b="b"/>
              <a:pathLst>
                <a:path w="157" h="151">
                  <a:moveTo>
                    <a:pt x="0" y="0"/>
                  </a:moveTo>
                  <a:lnTo>
                    <a:pt x="156" y="0"/>
                  </a:lnTo>
                  <a:lnTo>
                    <a:pt x="156" y="150"/>
                  </a:lnTo>
                  <a:lnTo>
                    <a:pt x="0" y="150"/>
                  </a:lnTo>
                  <a:lnTo>
                    <a:pt x="0" y="0"/>
                  </a:lnTo>
                </a:path>
              </a:pathLst>
            </a:custGeom>
            <a:blipFill dpi="0" rotWithShape="0">
              <a:blip r:embed="rId5"/>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 name="Freeform 442"/>
            <p:cNvSpPr>
              <a:spLocks noChangeArrowheads="1"/>
            </p:cNvSpPr>
            <p:nvPr/>
          </p:nvSpPr>
          <p:spPr bwMode="auto">
            <a:xfrm>
              <a:off x="19032886" y="7559629"/>
              <a:ext cx="28573" cy="28573"/>
            </a:xfrm>
            <a:custGeom>
              <a:avLst/>
              <a:gdLst>
                <a:gd name="T0" fmla="*/ 84 w 85"/>
                <a:gd name="T1" fmla="*/ 42 h 85"/>
                <a:gd name="T2" fmla="*/ 84 w 85"/>
                <a:gd name="T3" fmla="*/ 42 h 85"/>
                <a:gd name="T4" fmla="*/ 42 w 85"/>
                <a:gd name="T5" fmla="*/ 84 h 85"/>
                <a:gd name="T6" fmla="*/ 0 w 85"/>
                <a:gd name="T7" fmla="*/ 42 h 85"/>
                <a:gd name="T8" fmla="*/ 42 w 85"/>
                <a:gd name="T9" fmla="*/ 0 h 85"/>
                <a:gd name="T10" fmla="*/ 84 w 85"/>
                <a:gd name="T11" fmla="*/ 42 h 85"/>
              </a:gdLst>
              <a:ahLst/>
              <a:cxnLst>
                <a:cxn ang="0">
                  <a:pos x="T0" y="T1"/>
                </a:cxn>
                <a:cxn ang="0">
                  <a:pos x="T2" y="T3"/>
                </a:cxn>
                <a:cxn ang="0">
                  <a:pos x="T4" y="T5"/>
                </a:cxn>
                <a:cxn ang="0">
                  <a:pos x="T6" y="T7"/>
                </a:cxn>
                <a:cxn ang="0">
                  <a:pos x="T8" y="T9"/>
                </a:cxn>
                <a:cxn ang="0">
                  <a:pos x="T10" y="T11"/>
                </a:cxn>
              </a:cxnLst>
              <a:rect l="0" t="0" r="r" b="b"/>
              <a:pathLst>
                <a:path w="85" h="85">
                  <a:moveTo>
                    <a:pt x="84" y="42"/>
                  </a:moveTo>
                  <a:lnTo>
                    <a:pt x="84" y="42"/>
                  </a:lnTo>
                  <a:cubicBezTo>
                    <a:pt x="84" y="66"/>
                    <a:pt x="66" y="84"/>
                    <a:pt x="42" y="84"/>
                  </a:cubicBezTo>
                  <a:cubicBezTo>
                    <a:pt x="18" y="84"/>
                    <a:pt x="0" y="66"/>
                    <a:pt x="0" y="42"/>
                  </a:cubicBezTo>
                  <a:cubicBezTo>
                    <a:pt x="0" y="18"/>
                    <a:pt x="18" y="0"/>
                    <a:pt x="42" y="0"/>
                  </a:cubicBezTo>
                  <a:cubicBezTo>
                    <a:pt x="66" y="0"/>
                    <a:pt x="84" y="18"/>
                    <a:pt x="84" y="42"/>
                  </a:cubicBezTo>
                </a:path>
              </a:pathLst>
            </a:custGeom>
            <a:solidFill>
              <a:srgbClr val="0A0B0B"/>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 name="Freeform 443"/>
            <p:cNvSpPr>
              <a:spLocks noChangeArrowheads="1"/>
            </p:cNvSpPr>
            <p:nvPr/>
          </p:nvSpPr>
          <p:spPr bwMode="auto">
            <a:xfrm>
              <a:off x="19037648" y="7564391"/>
              <a:ext cx="25398" cy="22224"/>
            </a:xfrm>
            <a:custGeom>
              <a:avLst/>
              <a:gdLst>
                <a:gd name="T0" fmla="*/ 0 w 73"/>
                <a:gd name="T1" fmla="*/ 0 h 67"/>
                <a:gd name="T2" fmla="*/ 72 w 73"/>
                <a:gd name="T3" fmla="*/ 0 h 67"/>
                <a:gd name="T4" fmla="*/ 72 w 73"/>
                <a:gd name="T5" fmla="*/ 66 h 67"/>
                <a:gd name="T6" fmla="*/ 0 w 73"/>
                <a:gd name="T7" fmla="*/ 66 h 67"/>
                <a:gd name="T8" fmla="*/ 0 w 73"/>
                <a:gd name="T9" fmla="*/ 0 h 67"/>
              </a:gdLst>
              <a:ahLst/>
              <a:cxnLst>
                <a:cxn ang="0">
                  <a:pos x="T0" y="T1"/>
                </a:cxn>
                <a:cxn ang="0">
                  <a:pos x="T2" y="T3"/>
                </a:cxn>
                <a:cxn ang="0">
                  <a:pos x="T4" y="T5"/>
                </a:cxn>
                <a:cxn ang="0">
                  <a:pos x="T6" y="T7"/>
                </a:cxn>
                <a:cxn ang="0">
                  <a:pos x="T8" y="T9"/>
                </a:cxn>
              </a:cxnLst>
              <a:rect l="0" t="0" r="r" b="b"/>
              <a:pathLst>
                <a:path w="73" h="67">
                  <a:moveTo>
                    <a:pt x="0" y="0"/>
                  </a:moveTo>
                  <a:lnTo>
                    <a:pt x="72" y="0"/>
                  </a:lnTo>
                  <a:lnTo>
                    <a:pt x="72" y="66"/>
                  </a:lnTo>
                  <a:lnTo>
                    <a:pt x="0" y="66"/>
                  </a:lnTo>
                  <a:lnTo>
                    <a:pt x="0" y="0"/>
                  </a:lnTo>
                </a:path>
              </a:pathLst>
            </a:custGeom>
            <a:blipFill dpi="0" rotWithShape="0">
              <a:blip r:embed="rId6"/>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 name="Freeform 444"/>
            <p:cNvSpPr>
              <a:spLocks noChangeArrowheads="1"/>
            </p:cNvSpPr>
            <p:nvPr/>
          </p:nvSpPr>
          <p:spPr bwMode="auto">
            <a:xfrm>
              <a:off x="19258296" y="7564391"/>
              <a:ext cx="3175" cy="1587"/>
            </a:xfrm>
            <a:custGeom>
              <a:avLst/>
              <a:gdLst>
                <a:gd name="T0" fmla="*/ 6 w 13"/>
                <a:gd name="T1" fmla="*/ 1 h 7"/>
                <a:gd name="T2" fmla="*/ 0 w 13"/>
                <a:gd name="T3" fmla="*/ 1 h 7"/>
                <a:gd name="T4" fmla="*/ 0 w 13"/>
                <a:gd name="T5" fmla="*/ 0 h 7"/>
                <a:gd name="T6" fmla="*/ 6 w 13"/>
                <a:gd name="T7" fmla="*/ 0 h 7"/>
                <a:gd name="T8" fmla="*/ 0 w 13"/>
                <a:gd name="T9" fmla="*/ 0 h 7"/>
                <a:gd name="T10" fmla="*/ 6 w 13"/>
                <a:gd name="T11" fmla="*/ 0 h 7"/>
                <a:gd name="T12" fmla="*/ 12 w 13"/>
                <a:gd name="T13" fmla="*/ 0 h 7"/>
                <a:gd name="T14" fmla="*/ 12 w 13"/>
                <a:gd name="T15" fmla="*/ 1 h 7"/>
                <a:gd name="T16" fmla="*/ 12 w 13"/>
                <a:gd name="T17" fmla="*/ 6 h 7"/>
                <a:gd name="T18" fmla="*/ 12 w 13"/>
                <a:gd name="T19" fmla="*/ 1 h 7"/>
                <a:gd name="T20" fmla="*/ 6 w 13"/>
                <a:gd name="T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7">
                  <a:moveTo>
                    <a:pt x="6" y="1"/>
                  </a:moveTo>
                  <a:lnTo>
                    <a:pt x="0" y="1"/>
                  </a:lnTo>
                  <a:lnTo>
                    <a:pt x="0" y="0"/>
                  </a:lnTo>
                  <a:lnTo>
                    <a:pt x="6" y="0"/>
                  </a:lnTo>
                  <a:lnTo>
                    <a:pt x="0" y="0"/>
                  </a:lnTo>
                  <a:lnTo>
                    <a:pt x="6" y="0"/>
                  </a:lnTo>
                  <a:lnTo>
                    <a:pt x="12" y="0"/>
                  </a:lnTo>
                  <a:cubicBezTo>
                    <a:pt x="12" y="1"/>
                    <a:pt x="12" y="3"/>
                    <a:pt x="12" y="1"/>
                  </a:cubicBezTo>
                  <a:lnTo>
                    <a:pt x="12" y="6"/>
                  </a:lnTo>
                  <a:cubicBezTo>
                    <a:pt x="12" y="1"/>
                    <a:pt x="12" y="0"/>
                    <a:pt x="12" y="1"/>
                  </a:cubicBezTo>
                  <a:lnTo>
                    <a:pt x="6" y="1"/>
                  </a:lnTo>
                </a:path>
              </a:pathLst>
            </a:custGeom>
            <a:solidFill>
              <a:srgbClr val="000000"/>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 name="Freeform 445"/>
            <p:cNvSpPr>
              <a:spLocks noChangeArrowheads="1"/>
            </p:cNvSpPr>
            <p:nvPr/>
          </p:nvSpPr>
          <p:spPr bwMode="auto">
            <a:xfrm>
              <a:off x="19177339" y="7559629"/>
              <a:ext cx="263508" cy="28573"/>
            </a:xfrm>
            <a:custGeom>
              <a:avLst/>
              <a:gdLst>
                <a:gd name="T0" fmla="*/ 0 w 736"/>
                <a:gd name="T1" fmla="*/ 0 h 85"/>
                <a:gd name="T2" fmla="*/ 735 w 736"/>
                <a:gd name="T3" fmla="*/ 0 h 85"/>
                <a:gd name="T4" fmla="*/ 735 w 736"/>
                <a:gd name="T5" fmla="*/ 84 h 85"/>
                <a:gd name="T6" fmla="*/ 0 w 736"/>
                <a:gd name="T7" fmla="*/ 84 h 85"/>
                <a:gd name="T8" fmla="*/ 0 w 736"/>
                <a:gd name="T9" fmla="*/ 0 h 85"/>
              </a:gdLst>
              <a:ahLst/>
              <a:cxnLst>
                <a:cxn ang="0">
                  <a:pos x="T0" y="T1"/>
                </a:cxn>
                <a:cxn ang="0">
                  <a:pos x="T2" y="T3"/>
                </a:cxn>
                <a:cxn ang="0">
                  <a:pos x="T4" y="T5"/>
                </a:cxn>
                <a:cxn ang="0">
                  <a:pos x="T6" y="T7"/>
                </a:cxn>
                <a:cxn ang="0">
                  <a:pos x="T8" y="T9"/>
                </a:cxn>
              </a:cxnLst>
              <a:rect l="0" t="0" r="r" b="b"/>
              <a:pathLst>
                <a:path w="736" h="85">
                  <a:moveTo>
                    <a:pt x="0" y="0"/>
                  </a:moveTo>
                  <a:lnTo>
                    <a:pt x="735" y="0"/>
                  </a:lnTo>
                  <a:lnTo>
                    <a:pt x="735" y="84"/>
                  </a:lnTo>
                  <a:lnTo>
                    <a:pt x="0" y="84"/>
                  </a:lnTo>
                  <a:lnTo>
                    <a:pt x="0" y="0"/>
                  </a:lnTo>
                </a:path>
              </a:pathLst>
            </a:custGeom>
            <a:blipFill dpi="0" rotWithShape="0">
              <a:blip r:embed="rId7"/>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 name="Freeform 455"/>
            <p:cNvSpPr>
              <a:spLocks noChangeArrowheads="1"/>
            </p:cNvSpPr>
            <p:nvPr/>
          </p:nvSpPr>
          <p:spPr bwMode="auto">
            <a:xfrm>
              <a:off x="19169402" y="10262965"/>
              <a:ext cx="246046" cy="239697"/>
            </a:xfrm>
            <a:custGeom>
              <a:avLst/>
              <a:gdLst>
                <a:gd name="T0" fmla="*/ 0 w 688"/>
                <a:gd name="T1" fmla="*/ 0 h 670"/>
                <a:gd name="T2" fmla="*/ 687 w 688"/>
                <a:gd name="T3" fmla="*/ 0 h 670"/>
                <a:gd name="T4" fmla="*/ 687 w 688"/>
                <a:gd name="T5" fmla="*/ 669 h 670"/>
                <a:gd name="T6" fmla="*/ 0 w 688"/>
                <a:gd name="T7" fmla="*/ 669 h 670"/>
                <a:gd name="T8" fmla="*/ 0 w 688"/>
                <a:gd name="T9" fmla="*/ 0 h 670"/>
              </a:gdLst>
              <a:ahLst/>
              <a:cxnLst>
                <a:cxn ang="0">
                  <a:pos x="T0" y="T1"/>
                </a:cxn>
                <a:cxn ang="0">
                  <a:pos x="T2" y="T3"/>
                </a:cxn>
                <a:cxn ang="0">
                  <a:pos x="T4" y="T5"/>
                </a:cxn>
                <a:cxn ang="0">
                  <a:pos x="T6" y="T7"/>
                </a:cxn>
                <a:cxn ang="0">
                  <a:pos x="T8" y="T9"/>
                </a:cxn>
              </a:cxnLst>
              <a:rect l="0" t="0" r="r" b="b"/>
              <a:pathLst>
                <a:path w="688" h="670">
                  <a:moveTo>
                    <a:pt x="0" y="0"/>
                  </a:moveTo>
                  <a:lnTo>
                    <a:pt x="687" y="0"/>
                  </a:lnTo>
                  <a:lnTo>
                    <a:pt x="687" y="669"/>
                  </a:lnTo>
                  <a:lnTo>
                    <a:pt x="0" y="669"/>
                  </a:lnTo>
                  <a:lnTo>
                    <a:pt x="0" y="0"/>
                  </a:lnTo>
                </a:path>
              </a:pathLst>
            </a:custGeom>
            <a:blipFill dpi="0" rotWithShape="0">
              <a:blip r:embed="rId8"/>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 name="Freeform 456"/>
            <p:cNvSpPr>
              <a:spLocks noChangeArrowheads="1"/>
            </p:cNvSpPr>
            <p:nvPr/>
          </p:nvSpPr>
          <p:spPr bwMode="auto">
            <a:xfrm>
              <a:off x="19178926" y="10270902"/>
              <a:ext cx="228585" cy="222236"/>
            </a:xfrm>
            <a:custGeom>
              <a:avLst/>
              <a:gdLst>
                <a:gd name="T0" fmla="*/ 639 w 640"/>
                <a:gd name="T1" fmla="*/ 311 h 622"/>
                <a:gd name="T2" fmla="*/ 639 w 640"/>
                <a:gd name="T3" fmla="*/ 311 h 622"/>
                <a:gd name="T4" fmla="*/ 323 w 640"/>
                <a:gd name="T5" fmla="*/ 621 h 622"/>
                <a:gd name="T6" fmla="*/ 0 w 640"/>
                <a:gd name="T7" fmla="*/ 311 h 622"/>
                <a:gd name="T8" fmla="*/ 323 w 640"/>
                <a:gd name="T9" fmla="*/ 0 h 622"/>
                <a:gd name="T10" fmla="*/ 639 w 640"/>
                <a:gd name="T11" fmla="*/ 311 h 622"/>
              </a:gdLst>
              <a:ahLst/>
              <a:cxnLst>
                <a:cxn ang="0">
                  <a:pos x="T0" y="T1"/>
                </a:cxn>
                <a:cxn ang="0">
                  <a:pos x="T2" y="T3"/>
                </a:cxn>
                <a:cxn ang="0">
                  <a:pos x="T4" y="T5"/>
                </a:cxn>
                <a:cxn ang="0">
                  <a:pos x="T6" y="T7"/>
                </a:cxn>
                <a:cxn ang="0">
                  <a:pos x="T8" y="T9"/>
                </a:cxn>
                <a:cxn ang="0">
                  <a:pos x="T10" y="T11"/>
                </a:cxn>
              </a:cxnLst>
              <a:rect l="0" t="0" r="r" b="b"/>
              <a:pathLst>
                <a:path w="640" h="622">
                  <a:moveTo>
                    <a:pt x="639" y="311"/>
                  </a:moveTo>
                  <a:lnTo>
                    <a:pt x="639" y="311"/>
                  </a:lnTo>
                  <a:cubicBezTo>
                    <a:pt x="639" y="484"/>
                    <a:pt x="496" y="621"/>
                    <a:pt x="323" y="621"/>
                  </a:cubicBezTo>
                  <a:cubicBezTo>
                    <a:pt x="144" y="621"/>
                    <a:pt x="0" y="484"/>
                    <a:pt x="0" y="311"/>
                  </a:cubicBezTo>
                  <a:cubicBezTo>
                    <a:pt x="0" y="143"/>
                    <a:pt x="144" y="0"/>
                    <a:pt x="323" y="0"/>
                  </a:cubicBezTo>
                  <a:cubicBezTo>
                    <a:pt x="496" y="0"/>
                    <a:pt x="639" y="137"/>
                    <a:pt x="639" y="311"/>
                  </a:cubicBezTo>
                </a:path>
              </a:pathLst>
            </a:custGeom>
            <a:solidFill>
              <a:srgbClr val="CDCCCC"/>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 name="Freeform 457"/>
            <p:cNvSpPr>
              <a:spLocks noChangeArrowheads="1"/>
            </p:cNvSpPr>
            <p:nvPr/>
          </p:nvSpPr>
          <p:spPr bwMode="auto">
            <a:xfrm>
              <a:off x="19294806" y="10383608"/>
              <a:ext cx="112705" cy="111118"/>
            </a:xfrm>
            <a:custGeom>
              <a:avLst/>
              <a:gdLst>
                <a:gd name="T0" fmla="*/ 0 w 317"/>
                <a:gd name="T1" fmla="*/ 0 h 311"/>
                <a:gd name="T2" fmla="*/ 316 w 317"/>
                <a:gd name="T3" fmla="*/ 0 h 311"/>
                <a:gd name="T4" fmla="*/ 316 w 317"/>
                <a:gd name="T5" fmla="*/ 310 h 311"/>
                <a:gd name="T6" fmla="*/ 0 w 317"/>
                <a:gd name="T7" fmla="*/ 310 h 311"/>
                <a:gd name="T8" fmla="*/ 0 w 317"/>
                <a:gd name="T9" fmla="*/ 0 h 311"/>
              </a:gdLst>
              <a:ahLst/>
              <a:cxnLst>
                <a:cxn ang="0">
                  <a:pos x="T0" y="T1"/>
                </a:cxn>
                <a:cxn ang="0">
                  <a:pos x="T2" y="T3"/>
                </a:cxn>
                <a:cxn ang="0">
                  <a:pos x="T4" y="T5"/>
                </a:cxn>
                <a:cxn ang="0">
                  <a:pos x="T6" y="T7"/>
                </a:cxn>
                <a:cxn ang="0">
                  <a:pos x="T8" y="T9"/>
                </a:cxn>
              </a:cxnLst>
              <a:rect l="0" t="0" r="r" b="b"/>
              <a:pathLst>
                <a:path w="317" h="311">
                  <a:moveTo>
                    <a:pt x="0" y="0"/>
                  </a:moveTo>
                  <a:lnTo>
                    <a:pt x="316" y="0"/>
                  </a:lnTo>
                  <a:lnTo>
                    <a:pt x="316" y="310"/>
                  </a:lnTo>
                  <a:lnTo>
                    <a:pt x="0" y="310"/>
                  </a:lnTo>
                  <a:lnTo>
                    <a:pt x="0" y="0"/>
                  </a:lnTo>
                </a:path>
              </a:pathLst>
            </a:custGeom>
            <a:blipFill dpi="0" rotWithShape="0">
              <a:blip r:embed="rId9"/>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 name="Freeform 458"/>
            <p:cNvSpPr>
              <a:spLocks noChangeArrowheads="1"/>
            </p:cNvSpPr>
            <p:nvPr/>
          </p:nvSpPr>
          <p:spPr bwMode="auto">
            <a:xfrm>
              <a:off x="19178926" y="10383608"/>
              <a:ext cx="228585" cy="111118"/>
            </a:xfrm>
            <a:custGeom>
              <a:avLst/>
              <a:gdLst>
                <a:gd name="T0" fmla="*/ 0 w 640"/>
                <a:gd name="T1" fmla="*/ 0 h 311"/>
                <a:gd name="T2" fmla="*/ 639 w 640"/>
                <a:gd name="T3" fmla="*/ 0 h 311"/>
                <a:gd name="T4" fmla="*/ 639 w 640"/>
                <a:gd name="T5" fmla="*/ 310 h 311"/>
                <a:gd name="T6" fmla="*/ 0 w 640"/>
                <a:gd name="T7" fmla="*/ 310 h 311"/>
                <a:gd name="T8" fmla="*/ 0 w 640"/>
                <a:gd name="T9" fmla="*/ 0 h 311"/>
              </a:gdLst>
              <a:ahLst/>
              <a:cxnLst>
                <a:cxn ang="0">
                  <a:pos x="T0" y="T1"/>
                </a:cxn>
                <a:cxn ang="0">
                  <a:pos x="T2" y="T3"/>
                </a:cxn>
                <a:cxn ang="0">
                  <a:pos x="T4" y="T5"/>
                </a:cxn>
                <a:cxn ang="0">
                  <a:pos x="T6" y="T7"/>
                </a:cxn>
                <a:cxn ang="0">
                  <a:pos x="T8" y="T9"/>
                </a:cxn>
              </a:cxnLst>
              <a:rect l="0" t="0" r="r" b="b"/>
              <a:pathLst>
                <a:path w="640" h="311">
                  <a:moveTo>
                    <a:pt x="0" y="0"/>
                  </a:moveTo>
                  <a:lnTo>
                    <a:pt x="639" y="0"/>
                  </a:lnTo>
                  <a:lnTo>
                    <a:pt x="639" y="310"/>
                  </a:lnTo>
                  <a:lnTo>
                    <a:pt x="0" y="310"/>
                  </a:lnTo>
                  <a:lnTo>
                    <a:pt x="0" y="0"/>
                  </a:lnTo>
                </a:path>
              </a:pathLst>
            </a:custGeom>
            <a:blipFill dpi="0" rotWithShape="0">
              <a:blip r:embed="rId10"/>
              <a:srcRect/>
              <a:stretch>
                <a:fillRect/>
              </a:stretch>
            </a:blipFill>
            <a:ln>
              <a:noFill/>
            </a:ln>
            <a:effectLst/>
            <a:extLst>
              <a:ext uri="{91240B29-F687-4F45-9708-019B960494DF}">
                <a14:hiddenLine xmlns:a14="http://schemas.microsoft.com/office/drawing/2010/main" w="9525" cap="flat">
                  <a:solidFill>
                    <a:srgbClr val="808080"/>
                  </a:solidFill>
                  <a:round/>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
        <p:nvSpPr>
          <p:cNvPr id="100" name="Rectangle 99"/>
          <p:cNvSpPr>
            <a:spLocks/>
          </p:cNvSpPr>
          <p:nvPr/>
        </p:nvSpPr>
        <p:spPr bwMode="auto">
          <a:xfrm>
            <a:off x="1965942" y="884637"/>
            <a:ext cx="7150997" cy="11079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7200" b="1" dirty="0" smtClean="0">
                <a:solidFill>
                  <a:schemeClr val="tx2"/>
                </a:solidFill>
                <a:latin typeface="Montserrat" charset="0"/>
                <a:ea typeface="Montserrat" charset="0"/>
                <a:cs typeface="Montserrat" charset="0"/>
                <a:sym typeface="Bebas Neue" charset="0"/>
              </a:rPr>
              <a:t>iPhone Devices</a:t>
            </a:r>
            <a:endParaRPr lang="en-US" sz="7200" b="1" dirty="0">
              <a:solidFill>
                <a:schemeClr val="tx2"/>
              </a:solidFill>
              <a:latin typeface="Montserrat" charset="0"/>
              <a:ea typeface="Montserrat" charset="0"/>
              <a:cs typeface="Montserrat" charset="0"/>
              <a:sym typeface="Bebas Neue" charset="0"/>
            </a:endParaRPr>
          </a:p>
        </p:txBody>
      </p:sp>
      <p:cxnSp>
        <p:nvCxnSpPr>
          <p:cNvPr id="101" name="Straight Connector 100"/>
          <p:cNvCxnSpPr/>
          <p:nvPr/>
        </p:nvCxnSpPr>
        <p:spPr>
          <a:xfrm flipV="1">
            <a:off x="2032571" y="2328871"/>
            <a:ext cx="741120" cy="424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102" name="Subtitle 2"/>
          <p:cNvSpPr txBox="1">
            <a:spLocks/>
          </p:cNvSpPr>
          <p:nvPr/>
        </p:nvSpPr>
        <p:spPr>
          <a:xfrm>
            <a:off x="15993071" y="9342921"/>
            <a:ext cx="6673253" cy="160460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3640"/>
              </a:lnSpc>
            </a:pPr>
            <a:r>
              <a:rPr lang="en-US" sz="2500" dirty="0">
                <a:solidFill>
                  <a:schemeClr val="tx2">
                    <a:lumMod val="50000"/>
                    <a:lumOff val="50000"/>
                  </a:schemeClr>
                </a:solidFill>
                <a:latin typeface="Lato Light" charset="0"/>
                <a:ea typeface="Lato Light" charset="0"/>
                <a:cs typeface="Lato Light" charset="0"/>
              </a:rPr>
              <a:t>Frequently, your initial font choice is taken out of your hands; companies often specify a typeface, or even a set of fonts, as </a:t>
            </a:r>
            <a:r>
              <a:rPr lang="en-US" sz="2500" dirty="0" smtClean="0">
                <a:solidFill>
                  <a:schemeClr val="tx2">
                    <a:lumMod val="50000"/>
                    <a:lumOff val="50000"/>
                  </a:schemeClr>
                </a:solidFill>
                <a:latin typeface="Lato Light" charset="0"/>
                <a:ea typeface="Lato Light" charset="0"/>
                <a:cs typeface="Lato Light" charset="0"/>
              </a:rPr>
              <a:t>part</a:t>
            </a:r>
            <a:endParaRPr lang="en-US" sz="2500" dirty="0">
              <a:solidFill>
                <a:schemeClr val="tx2">
                  <a:lumMod val="50000"/>
                  <a:lumOff val="50000"/>
                </a:schemeClr>
              </a:solidFill>
              <a:latin typeface="Lato Light" charset="0"/>
              <a:ea typeface="Lato Light" charset="0"/>
              <a:cs typeface="Lato Light" charset="0"/>
            </a:endParaRPr>
          </a:p>
        </p:txBody>
      </p:sp>
      <p:sp>
        <p:nvSpPr>
          <p:cNvPr id="103" name="TextBox 102"/>
          <p:cNvSpPr txBox="1"/>
          <p:nvPr/>
        </p:nvSpPr>
        <p:spPr>
          <a:xfrm>
            <a:off x="16102821" y="8576488"/>
            <a:ext cx="1409360" cy="584775"/>
          </a:xfrm>
          <a:prstGeom prst="rect">
            <a:avLst/>
          </a:prstGeom>
          <a:noFill/>
        </p:spPr>
        <p:txBody>
          <a:bodyPr wrap="none" rtlCol="0" anchor="ctr" anchorCtr="0">
            <a:spAutoFit/>
          </a:bodyPr>
          <a:lstStyle/>
          <a:p>
            <a:r>
              <a:rPr lang="en-US" sz="3200" b="1" dirty="0" smtClean="0">
                <a:solidFill>
                  <a:schemeClr val="tx2"/>
                </a:solidFill>
                <a:latin typeface="Montserrat Semi Bold" charset="0"/>
                <a:ea typeface="Montserrat Semi Bold" charset="0"/>
                <a:cs typeface="Montserrat Semi Bold" charset="0"/>
              </a:rPr>
              <a:t>Cloud</a:t>
            </a:r>
            <a:endParaRPr lang="en-US" sz="3200" b="1" dirty="0">
              <a:solidFill>
                <a:schemeClr val="tx2"/>
              </a:solidFill>
              <a:latin typeface="Montserrat Semi Bold" charset="0"/>
              <a:ea typeface="Montserrat Semi Bold" charset="0"/>
              <a:cs typeface="Montserrat Semi Bold" charset="0"/>
            </a:endParaRPr>
          </a:p>
        </p:txBody>
      </p:sp>
      <p:sp>
        <p:nvSpPr>
          <p:cNvPr id="104" name="Subtitle 2"/>
          <p:cNvSpPr txBox="1">
            <a:spLocks/>
          </p:cNvSpPr>
          <p:nvPr/>
        </p:nvSpPr>
        <p:spPr>
          <a:xfrm>
            <a:off x="15993071" y="4837135"/>
            <a:ext cx="6673253" cy="160460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3640"/>
              </a:lnSpc>
            </a:pPr>
            <a:r>
              <a:rPr lang="en-US" sz="2500" dirty="0">
                <a:solidFill>
                  <a:schemeClr val="tx2">
                    <a:lumMod val="50000"/>
                    <a:lumOff val="50000"/>
                  </a:schemeClr>
                </a:solidFill>
                <a:latin typeface="Lato Light" charset="0"/>
                <a:ea typeface="Lato Light" charset="0"/>
                <a:cs typeface="Lato Light" charset="0"/>
              </a:rPr>
              <a:t>Frequently, your initial font choice is taken out of your hands; companies often specify a typeface, or even a set of fonts, as part</a:t>
            </a:r>
          </a:p>
        </p:txBody>
      </p:sp>
      <p:sp>
        <p:nvSpPr>
          <p:cNvPr id="105" name="TextBox 104"/>
          <p:cNvSpPr txBox="1"/>
          <p:nvPr/>
        </p:nvSpPr>
        <p:spPr>
          <a:xfrm>
            <a:off x="16102821" y="4070702"/>
            <a:ext cx="2044149" cy="584775"/>
          </a:xfrm>
          <a:prstGeom prst="rect">
            <a:avLst/>
          </a:prstGeom>
          <a:noFill/>
        </p:spPr>
        <p:txBody>
          <a:bodyPr wrap="none" rtlCol="0" anchor="ctr" anchorCtr="0">
            <a:spAutoFit/>
          </a:bodyPr>
          <a:lstStyle/>
          <a:p>
            <a:r>
              <a:rPr lang="en-US" sz="3200" b="1" dirty="0" smtClean="0">
                <a:solidFill>
                  <a:schemeClr val="tx2"/>
                </a:solidFill>
                <a:latin typeface="Montserrat Semi Bold" charset="0"/>
                <a:ea typeface="Montserrat Semi Bold" charset="0"/>
                <a:cs typeface="Montserrat Semi Bold" charset="0"/>
              </a:rPr>
              <a:t>Deadline</a:t>
            </a:r>
            <a:endParaRPr lang="en-US" sz="3200" b="1" dirty="0">
              <a:solidFill>
                <a:schemeClr val="tx2"/>
              </a:solidFill>
              <a:latin typeface="Montserrat Semi Bold" charset="0"/>
              <a:ea typeface="Montserrat Semi Bold" charset="0"/>
              <a:cs typeface="Montserrat Semi Bold" charset="0"/>
            </a:endParaRPr>
          </a:p>
        </p:txBody>
      </p:sp>
      <p:sp>
        <p:nvSpPr>
          <p:cNvPr id="106" name="Freeform 583"/>
          <p:cNvSpPr>
            <a:spLocks noChangeArrowheads="1"/>
          </p:cNvSpPr>
          <p:nvPr/>
        </p:nvSpPr>
        <p:spPr bwMode="auto">
          <a:xfrm>
            <a:off x="16191620" y="2750336"/>
            <a:ext cx="917109" cy="926057"/>
          </a:xfrm>
          <a:custGeom>
            <a:avLst/>
            <a:gdLst>
              <a:gd name="T0" fmla="*/ 455 w 904"/>
              <a:gd name="T1" fmla="*/ 687 h 912"/>
              <a:gd name="T2" fmla="*/ 157 w 904"/>
              <a:gd name="T3" fmla="*/ 911 h 912"/>
              <a:gd name="T4" fmla="*/ 276 w 904"/>
              <a:gd name="T5" fmla="*/ 553 h 912"/>
              <a:gd name="T6" fmla="*/ 0 w 904"/>
              <a:gd name="T7" fmla="*/ 344 h 912"/>
              <a:gd name="T8" fmla="*/ 336 w 904"/>
              <a:gd name="T9" fmla="*/ 344 h 912"/>
              <a:gd name="T10" fmla="*/ 455 w 904"/>
              <a:gd name="T11" fmla="*/ 0 h 912"/>
              <a:gd name="T12" fmla="*/ 575 w 904"/>
              <a:gd name="T13" fmla="*/ 344 h 912"/>
              <a:gd name="T14" fmla="*/ 903 w 904"/>
              <a:gd name="T15" fmla="*/ 344 h 912"/>
              <a:gd name="T16" fmla="*/ 635 w 904"/>
              <a:gd name="T17" fmla="*/ 553 h 912"/>
              <a:gd name="T18" fmla="*/ 754 w 904"/>
              <a:gd name="T19" fmla="*/ 911 h 912"/>
              <a:gd name="T20" fmla="*/ 455 w 904"/>
              <a:gd name="T21" fmla="*/ 687 h 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04" h="912">
                <a:moveTo>
                  <a:pt x="455" y="687"/>
                </a:moveTo>
                <a:lnTo>
                  <a:pt x="157" y="911"/>
                </a:lnTo>
                <a:lnTo>
                  <a:pt x="276" y="553"/>
                </a:lnTo>
                <a:lnTo>
                  <a:pt x="0" y="344"/>
                </a:lnTo>
                <a:lnTo>
                  <a:pt x="336" y="344"/>
                </a:lnTo>
                <a:lnTo>
                  <a:pt x="455" y="0"/>
                </a:lnTo>
                <a:lnTo>
                  <a:pt x="575" y="344"/>
                </a:lnTo>
                <a:lnTo>
                  <a:pt x="903" y="344"/>
                </a:lnTo>
                <a:lnTo>
                  <a:pt x="635" y="553"/>
                </a:lnTo>
                <a:lnTo>
                  <a:pt x="754" y="911"/>
                </a:lnTo>
                <a:lnTo>
                  <a:pt x="455" y="687"/>
                </a:lnTo>
              </a:path>
            </a:pathLst>
          </a:custGeom>
          <a:noFill/>
          <a:ln w="34290" cap="flat">
            <a:solidFill>
              <a:schemeClr val="accent3"/>
            </a:solidFill>
            <a:bevel/>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grpSp>
        <p:nvGrpSpPr>
          <p:cNvPr id="107" name="Group 106"/>
          <p:cNvGrpSpPr/>
          <p:nvPr/>
        </p:nvGrpSpPr>
        <p:grpSpPr>
          <a:xfrm>
            <a:off x="16241973" y="7304695"/>
            <a:ext cx="687930" cy="1012786"/>
            <a:chOff x="14507692" y="3150377"/>
            <a:chExt cx="421894" cy="621122"/>
          </a:xfrm>
        </p:grpSpPr>
        <p:sp>
          <p:nvSpPr>
            <p:cNvPr id="108" name="Freeform 1"/>
            <p:cNvSpPr>
              <a:spLocks noChangeArrowheads="1"/>
            </p:cNvSpPr>
            <p:nvPr/>
          </p:nvSpPr>
          <p:spPr bwMode="auto">
            <a:xfrm>
              <a:off x="14657115" y="3299797"/>
              <a:ext cx="120122" cy="120124"/>
            </a:xfrm>
            <a:custGeom>
              <a:avLst/>
              <a:gdLst>
                <a:gd name="T0" fmla="*/ 179 w 180"/>
                <a:gd name="T1" fmla="*/ 89 h 180"/>
                <a:gd name="T2" fmla="*/ 179 w 180"/>
                <a:gd name="T3" fmla="*/ 89 h 180"/>
                <a:gd name="T4" fmla="*/ 89 w 180"/>
                <a:gd name="T5" fmla="*/ 0 h 180"/>
                <a:gd name="T6" fmla="*/ 0 w 180"/>
                <a:gd name="T7" fmla="*/ 89 h 180"/>
                <a:gd name="T8" fmla="*/ 89 w 180"/>
                <a:gd name="T9" fmla="*/ 179 h 180"/>
                <a:gd name="T10" fmla="*/ 179 w 180"/>
                <a:gd name="T11" fmla="*/ 89 h 180"/>
              </a:gdLst>
              <a:ahLst/>
              <a:cxnLst>
                <a:cxn ang="0">
                  <a:pos x="T0" y="T1"/>
                </a:cxn>
                <a:cxn ang="0">
                  <a:pos x="T2" y="T3"/>
                </a:cxn>
                <a:cxn ang="0">
                  <a:pos x="T4" y="T5"/>
                </a:cxn>
                <a:cxn ang="0">
                  <a:pos x="T6" y="T7"/>
                </a:cxn>
                <a:cxn ang="0">
                  <a:pos x="T8" y="T9"/>
                </a:cxn>
                <a:cxn ang="0">
                  <a:pos x="T10" y="T11"/>
                </a:cxn>
              </a:cxnLst>
              <a:rect l="0" t="0" r="r" b="b"/>
              <a:pathLst>
                <a:path w="180" h="180">
                  <a:moveTo>
                    <a:pt x="179" y="89"/>
                  </a:moveTo>
                  <a:lnTo>
                    <a:pt x="179" y="89"/>
                  </a:lnTo>
                  <a:cubicBezTo>
                    <a:pt x="179" y="45"/>
                    <a:pt x="141" y="0"/>
                    <a:pt x="89" y="0"/>
                  </a:cubicBezTo>
                  <a:cubicBezTo>
                    <a:pt x="44" y="0"/>
                    <a:pt x="0" y="45"/>
                    <a:pt x="0" y="89"/>
                  </a:cubicBezTo>
                  <a:cubicBezTo>
                    <a:pt x="0" y="142"/>
                    <a:pt x="44" y="179"/>
                    <a:pt x="89" y="179"/>
                  </a:cubicBezTo>
                  <a:cubicBezTo>
                    <a:pt x="141" y="179"/>
                    <a:pt x="179" y="142"/>
                    <a:pt x="179" y="89"/>
                  </a:cubicBezTo>
                </a:path>
              </a:pathLst>
            </a:custGeom>
            <a:noFill/>
            <a:ln w="34290" cap="flat">
              <a:solidFill>
                <a:schemeClr val="accent6"/>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sp>
          <p:nvSpPr>
            <p:cNvPr id="109" name="Freeform 2"/>
            <p:cNvSpPr>
              <a:spLocks noChangeArrowheads="1"/>
            </p:cNvSpPr>
            <p:nvPr/>
          </p:nvSpPr>
          <p:spPr bwMode="auto">
            <a:xfrm>
              <a:off x="14507692" y="3150377"/>
              <a:ext cx="421894" cy="621122"/>
            </a:xfrm>
            <a:custGeom>
              <a:avLst/>
              <a:gdLst>
                <a:gd name="T0" fmla="*/ 627 w 635"/>
                <a:gd name="T1" fmla="*/ 328 h 934"/>
                <a:gd name="T2" fmla="*/ 627 w 635"/>
                <a:gd name="T3" fmla="*/ 328 h 934"/>
                <a:gd name="T4" fmla="*/ 313 w 635"/>
                <a:gd name="T5" fmla="*/ 0 h 934"/>
                <a:gd name="T6" fmla="*/ 0 w 635"/>
                <a:gd name="T7" fmla="*/ 328 h 934"/>
                <a:gd name="T8" fmla="*/ 313 w 635"/>
                <a:gd name="T9" fmla="*/ 933 h 934"/>
                <a:gd name="T10" fmla="*/ 627 w 635"/>
                <a:gd name="T11" fmla="*/ 328 h 934"/>
              </a:gdLst>
              <a:ahLst/>
              <a:cxnLst>
                <a:cxn ang="0">
                  <a:pos x="T0" y="T1"/>
                </a:cxn>
                <a:cxn ang="0">
                  <a:pos x="T2" y="T3"/>
                </a:cxn>
                <a:cxn ang="0">
                  <a:pos x="T4" y="T5"/>
                </a:cxn>
                <a:cxn ang="0">
                  <a:pos x="T6" y="T7"/>
                </a:cxn>
                <a:cxn ang="0">
                  <a:pos x="T8" y="T9"/>
                </a:cxn>
                <a:cxn ang="0">
                  <a:pos x="T10" y="T11"/>
                </a:cxn>
              </a:cxnLst>
              <a:rect l="0" t="0" r="r" b="b"/>
              <a:pathLst>
                <a:path w="635" h="934">
                  <a:moveTo>
                    <a:pt x="627" y="328"/>
                  </a:moveTo>
                  <a:lnTo>
                    <a:pt x="627" y="328"/>
                  </a:lnTo>
                  <a:cubicBezTo>
                    <a:pt x="627" y="149"/>
                    <a:pt x="492" y="0"/>
                    <a:pt x="313" y="0"/>
                  </a:cubicBezTo>
                  <a:cubicBezTo>
                    <a:pt x="142" y="0"/>
                    <a:pt x="0" y="149"/>
                    <a:pt x="0" y="328"/>
                  </a:cubicBezTo>
                  <a:cubicBezTo>
                    <a:pt x="0" y="560"/>
                    <a:pt x="313" y="933"/>
                    <a:pt x="313" y="933"/>
                  </a:cubicBezTo>
                  <a:cubicBezTo>
                    <a:pt x="313" y="933"/>
                    <a:pt x="634" y="560"/>
                    <a:pt x="627" y="328"/>
                  </a:cubicBezTo>
                </a:path>
              </a:pathLst>
            </a:custGeom>
            <a:noFill/>
            <a:ln w="34290" cap="flat">
              <a:solidFill>
                <a:schemeClr val="accent6"/>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latin typeface="Lato Light" charset="0"/>
              </a:endParaRPr>
            </a:p>
          </p:txBody>
        </p:sp>
      </p:grpSp>
      <p:sp>
        <p:nvSpPr>
          <p:cNvPr id="113" name="Subtitle 2"/>
          <p:cNvSpPr txBox="1">
            <a:spLocks/>
          </p:cNvSpPr>
          <p:nvPr/>
        </p:nvSpPr>
        <p:spPr>
          <a:xfrm>
            <a:off x="1607633" y="8358959"/>
            <a:ext cx="7001108" cy="160460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640"/>
              </a:lnSpc>
            </a:pPr>
            <a:r>
              <a:rPr lang="en-US" sz="2500" dirty="0">
                <a:solidFill>
                  <a:schemeClr val="tx2">
                    <a:lumMod val="50000"/>
                    <a:lumOff val="50000"/>
                  </a:schemeClr>
                </a:solidFill>
                <a:latin typeface="Lato Light" charset="0"/>
                <a:ea typeface="Lato Light" charset="0"/>
                <a:cs typeface="Lato Light" charset="0"/>
              </a:rPr>
              <a:t>Frequently, your initial font choice is taken out of your hands; companies often specify a typeface, or even a set of fonts, as part of their </a:t>
            </a:r>
            <a:r>
              <a:rPr lang="en-US" sz="2500" dirty="0" smtClean="0">
                <a:solidFill>
                  <a:schemeClr val="tx2">
                    <a:lumMod val="50000"/>
                    <a:lumOff val="50000"/>
                  </a:schemeClr>
                </a:solidFill>
                <a:latin typeface="Lato Light" charset="0"/>
                <a:ea typeface="Lato Light" charset="0"/>
                <a:cs typeface="Lato Light" charset="0"/>
              </a:rPr>
              <a:t>brand.</a:t>
            </a:r>
          </a:p>
        </p:txBody>
      </p:sp>
      <p:sp>
        <p:nvSpPr>
          <p:cNvPr id="114" name="TextBox 113"/>
          <p:cNvSpPr txBox="1"/>
          <p:nvPr/>
        </p:nvSpPr>
        <p:spPr>
          <a:xfrm>
            <a:off x="1787525" y="7498860"/>
            <a:ext cx="4828053" cy="400110"/>
          </a:xfrm>
          <a:prstGeom prst="rect">
            <a:avLst/>
          </a:prstGeom>
          <a:noFill/>
        </p:spPr>
        <p:txBody>
          <a:bodyPr wrap="none" rtlCol="0" anchor="ctr" anchorCtr="0">
            <a:spAutoFit/>
          </a:bodyPr>
          <a:lstStyle/>
          <a:p>
            <a:r>
              <a:rPr lang="en-US" sz="2000" dirty="0" smtClean="0">
                <a:solidFill>
                  <a:schemeClr val="tx2">
                    <a:lumMod val="50000"/>
                    <a:lumOff val="50000"/>
                  </a:schemeClr>
                </a:solidFill>
                <a:latin typeface="Lato Light" charset="0"/>
                <a:ea typeface="Lato Light" charset="0"/>
                <a:cs typeface="Lato Light" charset="0"/>
              </a:rPr>
              <a:t>Art  / Minimal  /  Typography  /  Placeholder</a:t>
            </a:r>
            <a:endParaRPr lang="en-US" sz="2000" dirty="0">
              <a:solidFill>
                <a:schemeClr val="tx2">
                  <a:lumMod val="50000"/>
                  <a:lumOff val="50000"/>
                </a:schemeClr>
              </a:solidFill>
              <a:latin typeface="Lato Light" charset="0"/>
              <a:ea typeface="Lato Light" charset="0"/>
              <a:cs typeface="Lato Light" charset="0"/>
            </a:endParaRPr>
          </a:p>
        </p:txBody>
      </p:sp>
      <p:sp>
        <p:nvSpPr>
          <p:cNvPr id="116" name="Rectangle 115"/>
          <p:cNvSpPr>
            <a:spLocks/>
          </p:cNvSpPr>
          <p:nvPr/>
        </p:nvSpPr>
        <p:spPr bwMode="auto">
          <a:xfrm>
            <a:off x="1787525" y="4501233"/>
            <a:ext cx="7498848" cy="19749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7740"/>
              </a:lnSpc>
            </a:pPr>
            <a:r>
              <a:rPr lang="en-US" sz="6600" b="1" dirty="0" smtClean="0">
                <a:solidFill>
                  <a:schemeClr val="tx2"/>
                </a:solidFill>
                <a:latin typeface="Montserrat Semi Bold" charset="0"/>
                <a:ea typeface="Montserrat Semi Bold" charset="0"/>
                <a:cs typeface="Montserrat Semi Bold" charset="0"/>
                <a:sym typeface="Bebas Neue" charset="0"/>
              </a:rPr>
              <a:t>CREATIVE</a:t>
            </a:r>
          </a:p>
          <a:p>
            <a:pPr defTabSz="4572000">
              <a:lnSpc>
                <a:spcPts val="7740"/>
              </a:lnSpc>
            </a:pPr>
            <a:r>
              <a:rPr lang="en-US" sz="6600" b="1" dirty="0" err="1" smtClean="0">
                <a:solidFill>
                  <a:schemeClr val="tx2"/>
                </a:solidFill>
                <a:latin typeface="Montserrat Semi Bold" charset="0"/>
                <a:ea typeface="Montserrat Semi Bold" charset="0"/>
                <a:cs typeface="Montserrat Semi Bold" charset="0"/>
                <a:sym typeface="Bebas Neue" charset="0"/>
              </a:rPr>
              <a:t>iPHONE</a:t>
            </a:r>
            <a:r>
              <a:rPr lang="en-US" sz="6600" b="1" dirty="0" smtClean="0">
                <a:solidFill>
                  <a:schemeClr val="tx2"/>
                </a:solidFill>
                <a:latin typeface="Montserrat Semi Bold" charset="0"/>
                <a:ea typeface="Montserrat Semi Bold" charset="0"/>
                <a:cs typeface="Montserrat Semi Bold" charset="0"/>
                <a:sym typeface="Bebas Neue" charset="0"/>
              </a:rPr>
              <a:t> MOCKUP</a:t>
            </a:r>
            <a:endParaRPr lang="en-US" sz="6600" b="1" dirty="0">
              <a:solidFill>
                <a:schemeClr val="tx2"/>
              </a:solidFill>
              <a:latin typeface="Montserrat Semi Bold" charset="0"/>
              <a:ea typeface="Montserrat Semi Bold" charset="0"/>
              <a:cs typeface="Montserrat Semi Bold" charset="0"/>
              <a:sym typeface="Bebas Neue" charset="0"/>
            </a:endParaRPr>
          </a:p>
        </p:txBody>
      </p:sp>
      <p:sp>
        <p:nvSpPr>
          <p:cNvPr id="2" name="Picture Placeholder 1"/>
          <p:cNvSpPr>
            <a:spLocks noGrp="1"/>
          </p:cNvSpPr>
          <p:nvPr>
            <p:ph type="pic" sz="quarter" idx="14"/>
          </p:nvPr>
        </p:nvSpPr>
        <p:spPr/>
      </p:sp>
    </p:spTree>
    <p:extLst>
      <p:ext uri="{BB962C8B-B14F-4D97-AF65-F5344CB8AC3E}">
        <p14:creationId xmlns:p14="http://schemas.microsoft.com/office/powerpoint/2010/main" val="636600769"/>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6" name="Group 155"/>
          <p:cNvGrpSpPr/>
          <p:nvPr/>
        </p:nvGrpSpPr>
        <p:grpSpPr>
          <a:xfrm>
            <a:off x="4349305" y="2371908"/>
            <a:ext cx="4460158" cy="9259130"/>
            <a:chOff x="11310678" y="5484773"/>
            <a:chExt cx="2665090" cy="5532633"/>
          </a:xfrm>
        </p:grpSpPr>
        <p:sp>
          <p:nvSpPr>
            <p:cNvPr id="157" name="Freeform 59"/>
            <p:cNvSpPr>
              <a:spLocks/>
            </p:cNvSpPr>
            <p:nvPr/>
          </p:nvSpPr>
          <p:spPr bwMode="auto">
            <a:xfrm>
              <a:off x="11310678" y="5484773"/>
              <a:ext cx="2665090" cy="5532633"/>
            </a:xfrm>
            <a:custGeom>
              <a:avLst/>
              <a:gdLst>
                <a:gd name="T0" fmla="*/ 411 w 411"/>
                <a:gd name="T1" fmla="*/ 811 h 853"/>
                <a:gd name="T2" fmla="*/ 370 w 411"/>
                <a:gd name="T3" fmla="*/ 853 h 853"/>
                <a:gd name="T4" fmla="*/ 42 w 411"/>
                <a:gd name="T5" fmla="*/ 853 h 853"/>
                <a:gd name="T6" fmla="*/ 0 w 411"/>
                <a:gd name="T7" fmla="*/ 811 h 853"/>
                <a:gd name="T8" fmla="*/ 0 w 411"/>
                <a:gd name="T9" fmla="*/ 42 h 853"/>
                <a:gd name="T10" fmla="*/ 42 w 411"/>
                <a:gd name="T11" fmla="*/ 0 h 853"/>
                <a:gd name="T12" fmla="*/ 370 w 411"/>
                <a:gd name="T13" fmla="*/ 0 h 853"/>
                <a:gd name="T14" fmla="*/ 411 w 411"/>
                <a:gd name="T15" fmla="*/ 42 h 853"/>
                <a:gd name="T16" fmla="*/ 411 w 411"/>
                <a:gd name="T17" fmla="*/ 811 h 8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1" h="853">
                  <a:moveTo>
                    <a:pt x="411" y="811"/>
                  </a:moveTo>
                  <a:cubicBezTo>
                    <a:pt x="411" y="834"/>
                    <a:pt x="392" y="853"/>
                    <a:pt x="370" y="853"/>
                  </a:cubicBezTo>
                  <a:cubicBezTo>
                    <a:pt x="42" y="853"/>
                    <a:pt x="42" y="853"/>
                    <a:pt x="42" y="853"/>
                  </a:cubicBezTo>
                  <a:cubicBezTo>
                    <a:pt x="19" y="853"/>
                    <a:pt x="0" y="834"/>
                    <a:pt x="0" y="811"/>
                  </a:cubicBezTo>
                  <a:cubicBezTo>
                    <a:pt x="0" y="42"/>
                    <a:pt x="0" y="42"/>
                    <a:pt x="0" y="42"/>
                  </a:cubicBezTo>
                  <a:cubicBezTo>
                    <a:pt x="0" y="19"/>
                    <a:pt x="19" y="0"/>
                    <a:pt x="42" y="0"/>
                  </a:cubicBezTo>
                  <a:cubicBezTo>
                    <a:pt x="370" y="0"/>
                    <a:pt x="370" y="0"/>
                    <a:pt x="370" y="0"/>
                  </a:cubicBezTo>
                  <a:cubicBezTo>
                    <a:pt x="392" y="0"/>
                    <a:pt x="411" y="19"/>
                    <a:pt x="411" y="42"/>
                  </a:cubicBezTo>
                  <a:lnTo>
                    <a:pt x="411" y="811"/>
                  </a:lnTo>
                  <a:close/>
                </a:path>
              </a:pathLst>
            </a:custGeom>
            <a:solidFill>
              <a:schemeClr val="bg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58" name="Freeform 60"/>
            <p:cNvSpPr>
              <a:spLocks/>
            </p:cNvSpPr>
            <p:nvPr/>
          </p:nvSpPr>
          <p:spPr bwMode="auto">
            <a:xfrm>
              <a:off x="11343102" y="5517205"/>
              <a:ext cx="2600245" cy="5467772"/>
            </a:xfrm>
            <a:custGeom>
              <a:avLst/>
              <a:gdLst>
                <a:gd name="T0" fmla="*/ 37 w 401"/>
                <a:gd name="T1" fmla="*/ 843 h 843"/>
                <a:gd name="T2" fmla="*/ 0 w 401"/>
                <a:gd name="T3" fmla="*/ 806 h 843"/>
                <a:gd name="T4" fmla="*/ 0 w 401"/>
                <a:gd name="T5" fmla="*/ 37 h 843"/>
                <a:gd name="T6" fmla="*/ 37 w 401"/>
                <a:gd name="T7" fmla="*/ 0 h 843"/>
                <a:gd name="T8" fmla="*/ 365 w 401"/>
                <a:gd name="T9" fmla="*/ 0 h 843"/>
                <a:gd name="T10" fmla="*/ 401 w 401"/>
                <a:gd name="T11" fmla="*/ 37 h 843"/>
                <a:gd name="T12" fmla="*/ 401 w 401"/>
                <a:gd name="T13" fmla="*/ 806 h 843"/>
                <a:gd name="T14" fmla="*/ 365 w 401"/>
                <a:gd name="T15" fmla="*/ 843 h 843"/>
                <a:gd name="T16" fmla="*/ 37 w 401"/>
                <a:gd name="T17" fmla="*/ 843 h 8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01" h="843">
                  <a:moveTo>
                    <a:pt x="37" y="843"/>
                  </a:moveTo>
                  <a:cubicBezTo>
                    <a:pt x="16" y="843"/>
                    <a:pt x="0" y="827"/>
                    <a:pt x="0" y="806"/>
                  </a:cubicBezTo>
                  <a:cubicBezTo>
                    <a:pt x="0" y="37"/>
                    <a:pt x="0" y="37"/>
                    <a:pt x="0" y="37"/>
                  </a:cubicBezTo>
                  <a:cubicBezTo>
                    <a:pt x="0" y="16"/>
                    <a:pt x="16" y="0"/>
                    <a:pt x="37" y="0"/>
                  </a:cubicBezTo>
                  <a:cubicBezTo>
                    <a:pt x="365" y="0"/>
                    <a:pt x="365" y="0"/>
                    <a:pt x="365" y="0"/>
                  </a:cubicBezTo>
                  <a:cubicBezTo>
                    <a:pt x="385" y="0"/>
                    <a:pt x="401" y="16"/>
                    <a:pt x="401" y="37"/>
                  </a:cubicBezTo>
                  <a:cubicBezTo>
                    <a:pt x="401" y="806"/>
                    <a:pt x="401" y="806"/>
                    <a:pt x="401" y="806"/>
                  </a:cubicBezTo>
                  <a:cubicBezTo>
                    <a:pt x="401" y="827"/>
                    <a:pt x="385" y="843"/>
                    <a:pt x="365" y="843"/>
                  </a:cubicBezTo>
                  <a:lnTo>
                    <a:pt x="37" y="843"/>
                  </a:lnTo>
                  <a:close/>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59" name="Oval 61"/>
            <p:cNvSpPr>
              <a:spLocks noChangeArrowheads="1"/>
            </p:cNvSpPr>
            <p:nvPr/>
          </p:nvSpPr>
          <p:spPr bwMode="auto">
            <a:xfrm>
              <a:off x="12607558" y="5750705"/>
              <a:ext cx="77812" cy="77833"/>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60" name="Oval 62"/>
            <p:cNvSpPr>
              <a:spLocks noChangeArrowheads="1"/>
            </p:cNvSpPr>
            <p:nvPr/>
          </p:nvSpPr>
          <p:spPr bwMode="auto">
            <a:xfrm>
              <a:off x="12633495" y="5776649"/>
              <a:ext cx="19455" cy="19460"/>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61" name="Oval 63"/>
            <p:cNvSpPr>
              <a:spLocks noChangeArrowheads="1"/>
            </p:cNvSpPr>
            <p:nvPr/>
          </p:nvSpPr>
          <p:spPr bwMode="auto">
            <a:xfrm>
              <a:off x="12607558" y="5744216"/>
              <a:ext cx="77812" cy="77833"/>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62" name="Oval 64"/>
            <p:cNvSpPr>
              <a:spLocks noChangeArrowheads="1"/>
            </p:cNvSpPr>
            <p:nvPr/>
          </p:nvSpPr>
          <p:spPr bwMode="auto">
            <a:xfrm>
              <a:off x="12633495" y="5770161"/>
              <a:ext cx="19455" cy="19460"/>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63" name="Oval 65"/>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64" name="Oval 66"/>
            <p:cNvSpPr>
              <a:spLocks noChangeArrowheads="1"/>
            </p:cNvSpPr>
            <p:nvPr/>
          </p:nvSpPr>
          <p:spPr bwMode="auto">
            <a:xfrm>
              <a:off x="12620526" y="5757189"/>
              <a:ext cx="51875" cy="51889"/>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65" name="Oval 67"/>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66" name="Oval 68"/>
            <p:cNvSpPr>
              <a:spLocks noChangeArrowheads="1"/>
            </p:cNvSpPr>
            <p:nvPr/>
          </p:nvSpPr>
          <p:spPr bwMode="auto">
            <a:xfrm>
              <a:off x="12633495" y="5770161"/>
              <a:ext cx="25937" cy="25945"/>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67" name="Freeform 69"/>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68" name="Freeform 70"/>
            <p:cNvSpPr>
              <a:spLocks/>
            </p:cNvSpPr>
            <p:nvPr/>
          </p:nvSpPr>
          <p:spPr bwMode="auto">
            <a:xfrm>
              <a:off x="12639982" y="5776649"/>
              <a:ext cx="6486" cy="6488"/>
            </a:xfrm>
            <a:custGeom>
              <a:avLst/>
              <a:gdLst>
                <a:gd name="T0" fmla="*/ 1 w 1"/>
                <a:gd name="T1" fmla="*/ 1 h 1"/>
                <a:gd name="T2" fmla="*/ 1 w 1"/>
                <a:gd name="T3" fmla="*/ 1 h 1"/>
                <a:gd name="T4" fmla="*/ 0 w 1"/>
                <a:gd name="T5" fmla="*/ 1 h 1"/>
                <a:gd name="T6" fmla="*/ 1 w 1"/>
                <a:gd name="T7" fmla="*/ 0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lnTo>
                    <a:pt x="1" y="1"/>
                  </a:lnTo>
                  <a:lnTo>
                    <a:pt x="0" y="1"/>
                  </a:lnTo>
                  <a:lnTo>
                    <a:pt x="1" y="0"/>
                  </a:lnTo>
                  <a:lnTo>
                    <a:pt x="1" y="1"/>
                  </a:ln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69" name="Oval 71"/>
            <p:cNvSpPr>
              <a:spLocks noChangeArrowheads="1"/>
            </p:cNvSpPr>
            <p:nvPr/>
          </p:nvSpPr>
          <p:spPr bwMode="auto">
            <a:xfrm>
              <a:off x="12432481" y="10433658"/>
              <a:ext cx="421488" cy="421597"/>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70" name="Freeform 72"/>
            <p:cNvSpPr>
              <a:spLocks/>
            </p:cNvSpPr>
            <p:nvPr/>
          </p:nvSpPr>
          <p:spPr bwMode="auto">
            <a:xfrm>
              <a:off x="12536231" y="10537435"/>
              <a:ext cx="213987" cy="214043"/>
            </a:xfrm>
            <a:custGeom>
              <a:avLst/>
              <a:gdLst>
                <a:gd name="T0" fmla="*/ 31 w 33"/>
                <a:gd name="T1" fmla="*/ 22 h 33"/>
                <a:gd name="T2" fmla="*/ 29 w 33"/>
                <a:gd name="T3" fmla="*/ 22 h 33"/>
                <a:gd name="T4" fmla="*/ 22 w 33"/>
                <a:gd name="T5" fmla="*/ 29 h 33"/>
                <a:gd name="T6" fmla="*/ 11 w 33"/>
                <a:gd name="T7" fmla="*/ 29 h 33"/>
                <a:gd name="T8" fmla="*/ 4 w 33"/>
                <a:gd name="T9" fmla="*/ 22 h 33"/>
                <a:gd name="T10" fmla="*/ 4 w 33"/>
                <a:gd name="T11" fmla="*/ 11 h 33"/>
                <a:gd name="T12" fmla="*/ 11 w 33"/>
                <a:gd name="T13" fmla="*/ 4 h 33"/>
                <a:gd name="T14" fmla="*/ 22 w 33"/>
                <a:gd name="T15" fmla="*/ 4 h 33"/>
                <a:gd name="T16" fmla="*/ 29 w 33"/>
                <a:gd name="T17" fmla="*/ 11 h 33"/>
                <a:gd name="T18" fmla="*/ 29 w 33"/>
                <a:gd name="T19" fmla="*/ 22 h 33"/>
                <a:gd name="T20" fmla="*/ 31 w 33"/>
                <a:gd name="T21" fmla="*/ 22 h 33"/>
                <a:gd name="T22" fmla="*/ 33 w 33"/>
                <a:gd name="T23" fmla="*/ 22 h 33"/>
                <a:gd name="T24" fmla="*/ 33 w 33"/>
                <a:gd name="T25" fmla="*/ 11 h 33"/>
                <a:gd name="T26" fmla="*/ 22 w 33"/>
                <a:gd name="T27" fmla="*/ 0 h 33"/>
                <a:gd name="T28" fmla="*/ 11 w 33"/>
                <a:gd name="T29" fmla="*/ 0 h 33"/>
                <a:gd name="T30" fmla="*/ 0 w 33"/>
                <a:gd name="T31" fmla="*/ 11 h 33"/>
                <a:gd name="T32" fmla="*/ 0 w 33"/>
                <a:gd name="T33" fmla="*/ 22 h 33"/>
                <a:gd name="T34" fmla="*/ 11 w 33"/>
                <a:gd name="T35" fmla="*/ 33 h 33"/>
                <a:gd name="T36" fmla="*/ 22 w 33"/>
                <a:gd name="T37" fmla="*/ 33 h 33"/>
                <a:gd name="T38" fmla="*/ 33 w 33"/>
                <a:gd name="T39" fmla="*/ 22 h 33"/>
                <a:gd name="T40" fmla="*/ 31 w 33"/>
                <a:gd name="T41" fmla="*/ 2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33">
                  <a:moveTo>
                    <a:pt x="31" y="22"/>
                  </a:moveTo>
                  <a:cubicBezTo>
                    <a:pt x="29" y="22"/>
                    <a:pt x="29" y="22"/>
                    <a:pt x="29" y="22"/>
                  </a:cubicBezTo>
                  <a:cubicBezTo>
                    <a:pt x="29" y="26"/>
                    <a:pt x="26" y="29"/>
                    <a:pt x="22" y="29"/>
                  </a:cubicBezTo>
                  <a:cubicBezTo>
                    <a:pt x="11" y="29"/>
                    <a:pt x="11" y="29"/>
                    <a:pt x="11" y="29"/>
                  </a:cubicBezTo>
                  <a:cubicBezTo>
                    <a:pt x="7" y="29"/>
                    <a:pt x="4" y="26"/>
                    <a:pt x="4" y="22"/>
                  </a:cubicBezTo>
                  <a:cubicBezTo>
                    <a:pt x="4" y="11"/>
                    <a:pt x="4" y="11"/>
                    <a:pt x="4" y="11"/>
                  </a:cubicBezTo>
                  <a:cubicBezTo>
                    <a:pt x="4" y="7"/>
                    <a:pt x="7" y="4"/>
                    <a:pt x="11" y="4"/>
                  </a:cubicBezTo>
                  <a:cubicBezTo>
                    <a:pt x="22" y="4"/>
                    <a:pt x="22" y="4"/>
                    <a:pt x="22" y="4"/>
                  </a:cubicBezTo>
                  <a:cubicBezTo>
                    <a:pt x="26" y="4"/>
                    <a:pt x="29" y="7"/>
                    <a:pt x="29" y="11"/>
                  </a:cubicBezTo>
                  <a:cubicBezTo>
                    <a:pt x="29" y="22"/>
                    <a:pt x="29" y="22"/>
                    <a:pt x="29" y="22"/>
                  </a:cubicBezTo>
                  <a:cubicBezTo>
                    <a:pt x="31" y="22"/>
                    <a:pt x="31" y="22"/>
                    <a:pt x="31" y="22"/>
                  </a:cubicBezTo>
                  <a:cubicBezTo>
                    <a:pt x="33" y="22"/>
                    <a:pt x="33" y="22"/>
                    <a:pt x="33" y="22"/>
                  </a:cubicBezTo>
                  <a:cubicBezTo>
                    <a:pt x="33" y="11"/>
                    <a:pt x="33" y="11"/>
                    <a:pt x="33" y="11"/>
                  </a:cubicBezTo>
                  <a:cubicBezTo>
                    <a:pt x="33" y="5"/>
                    <a:pt x="28" y="0"/>
                    <a:pt x="22" y="0"/>
                  </a:cubicBezTo>
                  <a:cubicBezTo>
                    <a:pt x="11" y="0"/>
                    <a:pt x="11" y="0"/>
                    <a:pt x="11" y="0"/>
                  </a:cubicBezTo>
                  <a:cubicBezTo>
                    <a:pt x="5" y="0"/>
                    <a:pt x="0" y="5"/>
                    <a:pt x="0" y="11"/>
                  </a:cubicBezTo>
                  <a:cubicBezTo>
                    <a:pt x="0" y="22"/>
                    <a:pt x="0" y="22"/>
                    <a:pt x="0" y="22"/>
                  </a:cubicBezTo>
                  <a:cubicBezTo>
                    <a:pt x="0" y="28"/>
                    <a:pt x="5" y="33"/>
                    <a:pt x="11" y="33"/>
                  </a:cubicBezTo>
                  <a:cubicBezTo>
                    <a:pt x="22" y="33"/>
                    <a:pt x="22" y="33"/>
                    <a:pt x="22" y="33"/>
                  </a:cubicBezTo>
                  <a:cubicBezTo>
                    <a:pt x="28" y="33"/>
                    <a:pt x="33" y="28"/>
                    <a:pt x="33" y="22"/>
                  </a:cubicBezTo>
                  <a:lnTo>
                    <a:pt x="31" y="22"/>
                  </a:lnTo>
                  <a:close/>
                </a:path>
              </a:pathLst>
            </a:custGeom>
            <a:solidFill>
              <a:schemeClr val="bg1">
                <a:lumMod val="7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71" name="Rectangle 73"/>
            <p:cNvSpPr>
              <a:spLocks noChangeArrowheads="1"/>
            </p:cNvSpPr>
            <p:nvPr/>
          </p:nvSpPr>
          <p:spPr bwMode="auto">
            <a:xfrm>
              <a:off x="11505210" y="6302020"/>
              <a:ext cx="2282509" cy="4001917"/>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72" name="Freeform 75"/>
            <p:cNvSpPr>
              <a:spLocks/>
            </p:cNvSpPr>
            <p:nvPr/>
          </p:nvSpPr>
          <p:spPr bwMode="auto">
            <a:xfrm>
              <a:off x="12445450" y="5938799"/>
              <a:ext cx="473364" cy="110266"/>
            </a:xfrm>
            <a:custGeom>
              <a:avLst/>
              <a:gdLst>
                <a:gd name="T0" fmla="*/ 8 w 73"/>
                <a:gd name="T1" fmla="*/ 17 h 17"/>
                <a:gd name="T2" fmla="*/ 0 w 73"/>
                <a:gd name="T3" fmla="*/ 9 h 17"/>
                <a:gd name="T4" fmla="*/ 8 w 73"/>
                <a:gd name="T5" fmla="*/ 0 h 17"/>
                <a:gd name="T6" fmla="*/ 65 w 73"/>
                <a:gd name="T7" fmla="*/ 0 h 17"/>
                <a:gd name="T8" fmla="*/ 73 w 73"/>
                <a:gd name="T9" fmla="*/ 9 h 17"/>
                <a:gd name="T10" fmla="*/ 65 w 73"/>
                <a:gd name="T11" fmla="*/ 17 h 17"/>
                <a:gd name="T12" fmla="*/ 8 w 73"/>
                <a:gd name="T13" fmla="*/ 17 h 17"/>
              </a:gdLst>
              <a:ahLst/>
              <a:cxnLst>
                <a:cxn ang="0">
                  <a:pos x="T0" y="T1"/>
                </a:cxn>
                <a:cxn ang="0">
                  <a:pos x="T2" y="T3"/>
                </a:cxn>
                <a:cxn ang="0">
                  <a:pos x="T4" y="T5"/>
                </a:cxn>
                <a:cxn ang="0">
                  <a:pos x="T6" y="T7"/>
                </a:cxn>
                <a:cxn ang="0">
                  <a:pos x="T8" y="T9"/>
                </a:cxn>
                <a:cxn ang="0">
                  <a:pos x="T10" y="T11"/>
                </a:cxn>
                <a:cxn ang="0">
                  <a:pos x="T12" y="T13"/>
                </a:cxn>
              </a:cxnLst>
              <a:rect l="0" t="0" r="r" b="b"/>
              <a:pathLst>
                <a:path w="73" h="17">
                  <a:moveTo>
                    <a:pt x="8" y="17"/>
                  </a:moveTo>
                  <a:cubicBezTo>
                    <a:pt x="3" y="17"/>
                    <a:pt x="0" y="13"/>
                    <a:pt x="0" y="9"/>
                  </a:cubicBezTo>
                  <a:cubicBezTo>
                    <a:pt x="0" y="4"/>
                    <a:pt x="3" y="0"/>
                    <a:pt x="8" y="0"/>
                  </a:cubicBezTo>
                  <a:cubicBezTo>
                    <a:pt x="65" y="0"/>
                    <a:pt x="65" y="0"/>
                    <a:pt x="65" y="0"/>
                  </a:cubicBezTo>
                  <a:cubicBezTo>
                    <a:pt x="70" y="0"/>
                    <a:pt x="73" y="4"/>
                    <a:pt x="73" y="9"/>
                  </a:cubicBezTo>
                  <a:cubicBezTo>
                    <a:pt x="73" y="13"/>
                    <a:pt x="70" y="17"/>
                    <a:pt x="65" y="17"/>
                  </a:cubicBezTo>
                  <a:lnTo>
                    <a:pt x="8" y="17"/>
                  </a:ln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73" name="Freeform 76"/>
            <p:cNvSpPr>
              <a:spLocks/>
            </p:cNvSpPr>
            <p:nvPr/>
          </p:nvSpPr>
          <p:spPr bwMode="auto">
            <a:xfrm>
              <a:off x="12471388" y="5971232"/>
              <a:ext cx="421488" cy="45405"/>
            </a:xfrm>
            <a:custGeom>
              <a:avLst/>
              <a:gdLst>
                <a:gd name="T0" fmla="*/ 65 w 65"/>
                <a:gd name="T1" fmla="*/ 4 h 7"/>
                <a:gd name="T2" fmla="*/ 61 w 65"/>
                <a:gd name="T3" fmla="*/ 7 h 7"/>
                <a:gd name="T4" fmla="*/ 4 w 65"/>
                <a:gd name="T5" fmla="*/ 7 h 7"/>
                <a:gd name="T6" fmla="*/ 0 w 65"/>
                <a:gd name="T7" fmla="*/ 4 h 7"/>
                <a:gd name="T8" fmla="*/ 4 w 65"/>
                <a:gd name="T9" fmla="*/ 0 h 7"/>
                <a:gd name="T10" fmla="*/ 61 w 65"/>
                <a:gd name="T11" fmla="*/ 0 h 7"/>
                <a:gd name="T12" fmla="*/ 65 w 65"/>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65" h="7">
                  <a:moveTo>
                    <a:pt x="65" y="4"/>
                  </a:moveTo>
                  <a:cubicBezTo>
                    <a:pt x="65" y="6"/>
                    <a:pt x="63" y="7"/>
                    <a:pt x="61" y="7"/>
                  </a:cubicBezTo>
                  <a:cubicBezTo>
                    <a:pt x="4" y="7"/>
                    <a:pt x="4" y="7"/>
                    <a:pt x="4" y="7"/>
                  </a:cubicBezTo>
                  <a:cubicBezTo>
                    <a:pt x="2" y="7"/>
                    <a:pt x="0" y="6"/>
                    <a:pt x="0" y="4"/>
                  </a:cubicBezTo>
                  <a:cubicBezTo>
                    <a:pt x="0" y="2"/>
                    <a:pt x="2" y="0"/>
                    <a:pt x="4" y="0"/>
                  </a:cubicBezTo>
                  <a:cubicBezTo>
                    <a:pt x="61" y="0"/>
                    <a:pt x="61" y="0"/>
                    <a:pt x="61" y="0"/>
                  </a:cubicBezTo>
                  <a:cubicBezTo>
                    <a:pt x="63" y="0"/>
                    <a:pt x="65" y="2"/>
                    <a:pt x="65" y="4"/>
                  </a:cubicBezTo>
                  <a:close/>
                </a:path>
              </a:pathLst>
            </a:cu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74" name="Oval 77"/>
            <p:cNvSpPr>
              <a:spLocks noChangeArrowheads="1"/>
            </p:cNvSpPr>
            <p:nvPr/>
          </p:nvSpPr>
          <p:spPr bwMode="auto">
            <a:xfrm>
              <a:off x="12289824" y="5958259"/>
              <a:ext cx="71331" cy="71349"/>
            </a:xfrm>
            <a:prstGeom prst="ellipse">
              <a:avLst/>
            </a:prstGeom>
            <a:solidFill>
              <a:schemeClr val="bg1">
                <a:lumMod val="9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grpSp>
      <p:sp>
        <p:nvSpPr>
          <p:cNvPr id="42" name="Rectangle 41"/>
          <p:cNvSpPr>
            <a:spLocks/>
          </p:cNvSpPr>
          <p:nvPr/>
        </p:nvSpPr>
        <p:spPr bwMode="auto">
          <a:xfrm>
            <a:off x="12241677" y="2371908"/>
            <a:ext cx="10246395" cy="2462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9600"/>
              </a:lnSpc>
            </a:pPr>
            <a:r>
              <a:rPr lang="en-US" sz="6000" b="1" spc="500" dirty="0" smtClean="0">
                <a:solidFill>
                  <a:schemeClr val="tx2"/>
                </a:solidFill>
                <a:latin typeface="Montserrat Semi Bold" charset="0"/>
                <a:ea typeface="Montserrat Semi Bold" charset="0"/>
                <a:cs typeface="Montserrat Semi Bold" charset="0"/>
                <a:sym typeface="Bebas Neue" charset="0"/>
              </a:rPr>
              <a:t>iPhone</a:t>
            </a:r>
          </a:p>
          <a:p>
            <a:pPr algn="ctr" defTabSz="4572000">
              <a:lnSpc>
                <a:spcPts val="9600"/>
              </a:lnSpc>
            </a:pPr>
            <a:r>
              <a:rPr lang="en-US" sz="6000" b="1" spc="500" dirty="0" smtClean="0">
                <a:solidFill>
                  <a:schemeClr val="tx2"/>
                </a:solidFill>
                <a:latin typeface="Montserrat Semi Bold" charset="0"/>
                <a:ea typeface="Montserrat Semi Bold" charset="0"/>
                <a:cs typeface="Montserrat Semi Bold" charset="0"/>
                <a:sym typeface="Bebas Neue" charset="0"/>
              </a:rPr>
              <a:t>Mockup w/Placeholder</a:t>
            </a:r>
          </a:p>
        </p:txBody>
      </p:sp>
      <p:sp>
        <p:nvSpPr>
          <p:cNvPr id="43" name="Subtitle 2"/>
          <p:cNvSpPr txBox="1">
            <a:spLocks/>
          </p:cNvSpPr>
          <p:nvPr/>
        </p:nvSpPr>
        <p:spPr>
          <a:xfrm>
            <a:off x="12472855" y="8249051"/>
            <a:ext cx="9573588" cy="252793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smtClean="0">
                <a:solidFill>
                  <a:schemeClr val="tx1"/>
                </a:solidFill>
                <a:latin typeface="Lato Light" charset="0"/>
                <a:ea typeface="Lato Light" charset="0"/>
                <a:cs typeface="Lato Light" charset="0"/>
              </a:rPr>
              <a:t>Frequently, your initial font choice is taken out of your hands; companies often specify a typeface, or even a set of fonts, as part of their brand guides </a:t>
            </a:r>
            <a:r>
              <a:rPr lang="en-US" sz="2500" dirty="0">
                <a:solidFill>
                  <a:schemeClr val="tx1"/>
                </a:solidFill>
                <a:latin typeface="Lato Light" charset="0"/>
                <a:ea typeface="Lato Light" charset="0"/>
                <a:cs typeface="Lato Light" charset="0"/>
              </a:rPr>
              <a:t>However, if you find yourself with an entirely blank page, with unlimited options, the natural place to start is the largest proportion of text, and that is probably your body copy</a:t>
            </a:r>
            <a:r>
              <a:rPr lang="en-US" sz="2500" dirty="0" smtClean="0">
                <a:solidFill>
                  <a:schemeClr val="tx1"/>
                </a:solidFill>
                <a:latin typeface="Lato Light" charset="0"/>
                <a:ea typeface="Lato Light" charset="0"/>
                <a:cs typeface="Lato Light" charset="0"/>
              </a:rPr>
              <a:t>.</a:t>
            </a:r>
            <a:endParaRPr lang="en-US" sz="2500" dirty="0">
              <a:solidFill>
                <a:schemeClr val="tx1"/>
              </a:solidFill>
              <a:latin typeface="Lato Light" charset="0"/>
              <a:ea typeface="Lato Light" charset="0"/>
              <a:cs typeface="Lato Light" charset="0"/>
            </a:endParaRPr>
          </a:p>
        </p:txBody>
      </p:sp>
      <p:cxnSp>
        <p:nvCxnSpPr>
          <p:cNvPr id="46" name="Straight Connector 45"/>
          <p:cNvCxnSpPr/>
          <p:nvPr/>
        </p:nvCxnSpPr>
        <p:spPr>
          <a:xfrm flipV="1">
            <a:off x="16518529" y="6540573"/>
            <a:ext cx="1482240" cy="2026"/>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14"/>
          </p:nvPr>
        </p:nvSpPr>
        <p:spPr/>
      </p:sp>
    </p:spTree>
    <p:extLst>
      <p:ext uri="{BB962C8B-B14F-4D97-AF65-F5344CB8AC3E}">
        <p14:creationId xmlns:p14="http://schemas.microsoft.com/office/powerpoint/2010/main" val="395191309"/>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Line 5"/>
          <p:cNvSpPr>
            <a:spLocks noChangeShapeType="1"/>
          </p:cNvSpPr>
          <p:nvPr/>
        </p:nvSpPr>
        <p:spPr bwMode="auto">
          <a:xfrm>
            <a:off x="-9834065" y="-1748368"/>
            <a:ext cx="0" cy="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243797" tIns="121899" rIns="243797" bIns="121899" numCol="1" anchor="t" anchorCtr="0" compatLnSpc="1">
            <a:prstTxWarp prst="textNoShape">
              <a:avLst/>
            </a:prstTxWarp>
          </a:bodyPr>
          <a:lstStyle/>
          <a:p>
            <a:endParaRPr lang="en-US">
              <a:solidFill>
                <a:schemeClr val="tx2"/>
              </a:solidFill>
              <a:latin typeface="Lato Thin" charset="0"/>
            </a:endParaRPr>
          </a:p>
        </p:txBody>
      </p:sp>
      <p:sp>
        <p:nvSpPr>
          <p:cNvPr id="45" name="Line 6"/>
          <p:cNvSpPr>
            <a:spLocks noChangeShapeType="1"/>
          </p:cNvSpPr>
          <p:nvPr/>
        </p:nvSpPr>
        <p:spPr bwMode="auto">
          <a:xfrm>
            <a:off x="-9834065" y="-1748368"/>
            <a:ext cx="0" cy="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243797" tIns="121899" rIns="243797" bIns="121899" numCol="1" anchor="t" anchorCtr="0" compatLnSpc="1">
            <a:prstTxWarp prst="textNoShape">
              <a:avLst/>
            </a:prstTxWarp>
          </a:bodyPr>
          <a:lstStyle/>
          <a:p>
            <a:endParaRPr lang="en-US">
              <a:solidFill>
                <a:schemeClr val="tx2"/>
              </a:solidFill>
              <a:latin typeface="Lato Thin" charset="0"/>
            </a:endParaRPr>
          </a:p>
        </p:txBody>
      </p:sp>
      <p:sp>
        <p:nvSpPr>
          <p:cNvPr id="9" name="Rectangle 8"/>
          <p:cNvSpPr>
            <a:spLocks/>
          </p:cNvSpPr>
          <p:nvPr/>
        </p:nvSpPr>
        <p:spPr bwMode="auto">
          <a:xfrm>
            <a:off x="1787525" y="3048935"/>
            <a:ext cx="7072449" cy="34624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Laptop</a:t>
            </a:r>
          </a:p>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Mockup</a:t>
            </a:r>
            <a:endParaRPr lang="en-US" sz="12800" b="1" spc="500" dirty="0">
              <a:solidFill>
                <a:schemeClr val="tx2"/>
              </a:solidFill>
              <a:latin typeface="Montserrat Semi Bold" charset="0"/>
              <a:ea typeface="Montserrat Semi Bold" charset="0"/>
              <a:cs typeface="Montserrat Semi Bold" charset="0"/>
              <a:sym typeface="Bebas Neue" charset="0"/>
            </a:endParaRPr>
          </a:p>
        </p:txBody>
      </p:sp>
      <p:cxnSp>
        <p:nvCxnSpPr>
          <p:cNvPr id="3" name="Straight Connector 2"/>
          <p:cNvCxnSpPr/>
          <p:nvPr/>
        </p:nvCxnSpPr>
        <p:spPr>
          <a:xfrm flipV="1">
            <a:off x="1787525" y="7123813"/>
            <a:ext cx="7401442" cy="4296"/>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sp>
        <p:nvSpPr>
          <p:cNvPr id="15" name="Subtitle 2"/>
          <p:cNvSpPr txBox="1">
            <a:spLocks/>
          </p:cNvSpPr>
          <p:nvPr/>
        </p:nvSpPr>
        <p:spPr>
          <a:xfrm>
            <a:off x="1603222" y="7783031"/>
            <a:ext cx="9001890" cy="314349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790"/>
              </a:lnSpc>
            </a:pPr>
            <a:r>
              <a:rPr lang="en-US" sz="2500" dirty="0" smtClean="0">
                <a:solidFill>
                  <a:schemeClr val="tx1"/>
                </a:solidFill>
                <a:latin typeface="Lato Light" charset="0"/>
                <a:ea typeface="Lato Light" charset="0"/>
                <a:cs typeface="Lato Light" charset="0"/>
              </a:rPr>
              <a:t>Frequently</a:t>
            </a:r>
            <a:r>
              <a:rPr lang="en-US" sz="2500" dirty="0">
                <a:solidFill>
                  <a:schemeClr val="tx1"/>
                </a:solidFill>
                <a:latin typeface="Lato Light" charset="0"/>
                <a:ea typeface="Lato Light" charset="0"/>
                <a:cs typeface="Lato Light" charset="0"/>
              </a:rPr>
              <a:t>, your initial font choice is taken out of your hands; companies often specify a typeface, or even a set of fonts, as part of their brand guidelines. Occasionally you’ll find a job has specific requirements, such as limited room that might require a condensed face, or a lot of legal text that might require a face that’s highly legible at small sizes. </a:t>
            </a:r>
          </a:p>
        </p:txBody>
      </p:sp>
      <p:grpSp>
        <p:nvGrpSpPr>
          <p:cNvPr id="10" name="Group 9"/>
          <p:cNvGrpSpPr/>
          <p:nvPr/>
        </p:nvGrpSpPr>
        <p:grpSpPr>
          <a:xfrm>
            <a:off x="12118076" y="4120816"/>
            <a:ext cx="10585802" cy="6093698"/>
            <a:chOff x="5898415" y="1976415"/>
            <a:chExt cx="5654530" cy="3255020"/>
          </a:xfrm>
        </p:grpSpPr>
        <p:sp>
          <p:nvSpPr>
            <p:cNvPr id="11" name="Freeform 45"/>
            <p:cNvSpPr>
              <a:spLocks/>
            </p:cNvSpPr>
            <p:nvPr/>
          </p:nvSpPr>
          <p:spPr bwMode="auto">
            <a:xfrm>
              <a:off x="5898415" y="5105745"/>
              <a:ext cx="2848207" cy="125690"/>
            </a:xfrm>
            <a:custGeom>
              <a:avLst/>
              <a:gdLst>
                <a:gd name="T0" fmla="*/ 0 w 885"/>
                <a:gd name="T1" fmla="*/ 16 h 39"/>
                <a:gd name="T2" fmla="*/ 78 w 885"/>
                <a:gd name="T3" fmla="*/ 39 h 39"/>
                <a:gd name="T4" fmla="*/ 885 w 885"/>
                <a:gd name="T5" fmla="*/ 39 h 39"/>
                <a:gd name="T6" fmla="*/ 885 w 885"/>
                <a:gd name="T7" fmla="*/ 0 h 39"/>
                <a:gd name="T8" fmla="*/ 0 w 885"/>
                <a:gd name="T9" fmla="*/ 0 h 39"/>
                <a:gd name="T10" fmla="*/ 0 w 885"/>
                <a:gd name="T11" fmla="*/ 16 h 39"/>
              </a:gdLst>
              <a:ahLst/>
              <a:cxnLst>
                <a:cxn ang="0">
                  <a:pos x="T0" y="T1"/>
                </a:cxn>
                <a:cxn ang="0">
                  <a:pos x="T2" y="T3"/>
                </a:cxn>
                <a:cxn ang="0">
                  <a:pos x="T4" y="T5"/>
                </a:cxn>
                <a:cxn ang="0">
                  <a:pos x="T6" y="T7"/>
                </a:cxn>
                <a:cxn ang="0">
                  <a:pos x="T8" y="T9"/>
                </a:cxn>
                <a:cxn ang="0">
                  <a:pos x="T10" y="T11"/>
                </a:cxn>
              </a:cxnLst>
              <a:rect l="0" t="0" r="r" b="b"/>
              <a:pathLst>
                <a:path w="885" h="39">
                  <a:moveTo>
                    <a:pt x="0" y="16"/>
                  </a:moveTo>
                  <a:cubicBezTo>
                    <a:pt x="0" y="23"/>
                    <a:pt x="30" y="39"/>
                    <a:pt x="78" y="39"/>
                  </a:cubicBezTo>
                  <a:cubicBezTo>
                    <a:pt x="126" y="39"/>
                    <a:pt x="885" y="39"/>
                    <a:pt x="885" y="39"/>
                  </a:cubicBezTo>
                  <a:cubicBezTo>
                    <a:pt x="885" y="0"/>
                    <a:pt x="885" y="0"/>
                    <a:pt x="885" y="0"/>
                  </a:cubicBezTo>
                  <a:cubicBezTo>
                    <a:pt x="0" y="0"/>
                    <a:pt x="0" y="0"/>
                    <a:pt x="0" y="0"/>
                  </a:cubicBezTo>
                  <a:lnTo>
                    <a:pt x="0"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2" name="Freeform 46"/>
            <p:cNvSpPr>
              <a:spLocks/>
            </p:cNvSpPr>
            <p:nvPr/>
          </p:nvSpPr>
          <p:spPr bwMode="auto">
            <a:xfrm>
              <a:off x="8704736" y="5105745"/>
              <a:ext cx="2848207" cy="125690"/>
            </a:xfrm>
            <a:custGeom>
              <a:avLst/>
              <a:gdLst>
                <a:gd name="T0" fmla="*/ 884 w 884"/>
                <a:gd name="T1" fmla="*/ 16 h 39"/>
                <a:gd name="T2" fmla="*/ 806 w 884"/>
                <a:gd name="T3" fmla="*/ 39 h 39"/>
                <a:gd name="T4" fmla="*/ 0 w 884"/>
                <a:gd name="T5" fmla="*/ 39 h 39"/>
                <a:gd name="T6" fmla="*/ 0 w 884"/>
                <a:gd name="T7" fmla="*/ 0 h 39"/>
                <a:gd name="T8" fmla="*/ 884 w 884"/>
                <a:gd name="T9" fmla="*/ 0 h 39"/>
                <a:gd name="T10" fmla="*/ 884 w 884"/>
                <a:gd name="T11" fmla="*/ 16 h 39"/>
              </a:gdLst>
              <a:ahLst/>
              <a:cxnLst>
                <a:cxn ang="0">
                  <a:pos x="T0" y="T1"/>
                </a:cxn>
                <a:cxn ang="0">
                  <a:pos x="T2" y="T3"/>
                </a:cxn>
                <a:cxn ang="0">
                  <a:pos x="T4" y="T5"/>
                </a:cxn>
                <a:cxn ang="0">
                  <a:pos x="T6" y="T7"/>
                </a:cxn>
                <a:cxn ang="0">
                  <a:pos x="T8" y="T9"/>
                </a:cxn>
                <a:cxn ang="0">
                  <a:pos x="T10" y="T11"/>
                </a:cxn>
              </a:cxnLst>
              <a:rect l="0" t="0" r="r" b="b"/>
              <a:pathLst>
                <a:path w="884" h="39">
                  <a:moveTo>
                    <a:pt x="884" y="16"/>
                  </a:moveTo>
                  <a:cubicBezTo>
                    <a:pt x="884" y="23"/>
                    <a:pt x="854" y="39"/>
                    <a:pt x="806" y="39"/>
                  </a:cubicBezTo>
                  <a:cubicBezTo>
                    <a:pt x="758" y="39"/>
                    <a:pt x="0" y="39"/>
                    <a:pt x="0" y="39"/>
                  </a:cubicBezTo>
                  <a:cubicBezTo>
                    <a:pt x="0" y="0"/>
                    <a:pt x="0" y="0"/>
                    <a:pt x="0" y="0"/>
                  </a:cubicBezTo>
                  <a:cubicBezTo>
                    <a:pt x="884" y="0"/>
                    <a:pt x="884" y="0"/>
                    <a:pt x="884" y="0"/>
                  </a:cubicBezTo>
                  <a:lnTo>
                    <a:pt x="884" y="16"/>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3" name="Freeform 47"/>
            <p:cNvSpPr>
              <a:spLocks/>
            </p:cNvSpPr>
            <p:nvPr/>
          </p:nvSpPr>
          <p:spPr bwMode="auto">
            <a:xfrm>
              <a:off x="6455812" y="1976415"/>
              <a:ext cx="4581618" cy="3138999"/>
            </a:xfrm>
            <a:custGeom>
              <a:avLst/>
              <a:gdLst>
                <a:gd name="T0" fmla="*/ 1378 w 1423"/>
                <a:gd name="T1" fmla="*/ 0 h 974"/>
                <a:gd name="T2" fmla="*/ 45 w 1423"/>
                <a:gd name="T3" fmla="*/ 0 h 974"/>
                <a:gd name="T4" fmla="*/ 0 w 1423"/>
                <a:gd name="T5" fmla="*/ 45 h 974"/>
                <a:gd name="T6" fmla="*/ 0 w 1423"/>
                <a:gd name="T7" fmla="*/ 218 h 974"/>
                <a:gd name="T8" fmla="*/ 0 w 1423"/>
                <a:gd name="T9" fmla="*/ 929 h 974"/>
                <a:gd name="T10" fmla="*/ 45 w 1423"/>
                <a:gd name="T11" fmla="*/ 974 h 974"/>
                <a:gd name="T12" fmla="*/ 1378 w 1423"/>
                <a:gd name="T13" fmla="*/ 974 h 974"/>
                <a:gd name="T14" fmla="*/ 1423 w 1423"/>
                <a:gd name="T15" fmla="*/ 929 h 974"/>
                <a:gd name="T16" fmla="*/ 1423 w 1423"/>
                <a:gd name="T17" fmla="*/ 45 h 974"/>
                <a:gd name="T18" fmla="*/ 1378 w 1423"/>
                <a:gd name="T19" fmla="*/ 0 h 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3" h="974">
                  <a:moveTo>
                    <a:pt x="1378" y="0"/>
                  </a:moveTo>
                  <a:cubicBezTo>
                    <a:pt x="45" y="0"/>
                    <a:pt x="45" y="0"/>
                    <a:pt x="45" y="0"/>
                  </a:cubicBezTo>
                  <a:cubicBezTo>
                    <a:pt x="20" y="0"/>
                    <a:pt x="0" y="20"/>
                    <a:pt x="0" y="45"/>
                  </a:cubicBezTo>
                  <a:cubicBezTo>
                    <a:pt x="0" y="218"/>
                    <a:pt x="0" y="218"/>
                    <a:pt x="0" y="218"/>
                  </a:cubicBezTo>
                  <a:cubicBezTo>
                    <a:pt x="0" y="929"/>
                    <a:pt x="0" y="929"/>
                    <a:pt x="0" y="929"/>
                  </a:cubicBezTo>
                  <a:cubicBezTo>
                    <a:pt x="0" y="954"/>
                    <a:pt x="20" y="974"/>
                    <a:pt x="45" y="974"/>
                  </a:cubicBezTo>
                  <a:cubicBezTo>
                    <a:pt x="1378" y="974"/>
                    <a:pt x="1378" y="974"/>
                    <a:pt x="1378" y="974"/>
                  </a:cubicBezTo>
                  <a:cubicBezTo>
                    <a:pt x="1403" y="974"/>
                    <a:pt x="1423" y="954"/>
                    <a:pt x="1423" y="929"/>
                  </a:cubicBezTo>
                  <a:cubicBezTo>
                    <a:pt x="1423" y="45"/>
                    <a:pt x="1423" y="45"/>
                    <a:pt x="1423" y="45"/>
                  </a:cubicBezTo>
                  <a:cubicBezTo>
                    <a:pt x="1423" y="20"/>
                    <a:pt x="1403" y="0"/>
                    <a:pt x="1378" y="0"/>
                  </a:cubicBezTo>
                  <a:close/>
                </a:path>
              </a:pathLst>
            </a:custGeom>
            <a:solidFill>
              <a:srgbClr val="D2D3D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4" name="Freeform 48"/>
            <p:cNvSpPr>
              <a:spLocks/>
            </p:cNvSpPr>
            <p:nvPr/>
          </p:nvSpPr>
          <p:spPr bwMode="auto">
            <a:xfrm>
              <a:off x="6471923" y="1992528"/>
              <a:ext cx="4552622" cy="3106772"/>
            </a:xfrm>
            <a:custGeom>
              <a:avLst/>
              <a:gdLst>
                <a:gd name="T0" fmla="*/ 40 w 1414"/>
                <a:gd name="T1" fmla="*/ 964 h 964"/>
                <a:gd name="T2" fmla="*/ 0 w 1414"/>
                <a:gd name="T3" fmla="*/ 924 h 964"/>
                <a:gd name="T4" fmla="*/ 0 w 1414"/>
                <a:gd name="T5" fmla="*/ 40 h 964"/>
                <a:gd name="T6" fmla="*/ 40 w 1414"/>
                <a:gd name="T7" fmla="*/ 0 h 964"/>
                <a:gd name="T8" fmla="*/ 1373 w 1414"/>
                <a:gd name="T9" fmla="*/ 0 h 964"/>
                <a:gd name="T10" fmla="*/ 1414 w 1414"/>
                <a:gd name="T11" fmla="*/ 40 h 964"/>
                <a:gd name="T12" fmla="*/ 1414 w 1414"/>
                <a:gd name="T13" fmla="*/ 924 h 964"/>
                <a:gd name="T14" fmla="*/ 1373 w 1414"/>
                <a:gd name="T15" fmla="*/ 964 h 964"/>
                <a:gd name="T16" fmla="*/ 40 w 1414"/>
                <a:gd name="T17" fmla="*/ 964 h 9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964">
                  <a:moveTo>
                    <a:pt x="40" y="964"/>
                  </a:moveTo>
                  <a:cubicBezTo>
                    <a:pt x="18" y="964"/>
                    <a:pt x="0" y="946"/>
                    <a:pt x="0" y="924"/>
                  </a:cubicBezTo>
                  <a:cubicBezTo>
                    <a:pt x="0" y="40"/>
                    <a:pt x="0" y="40"/>
                    <a:pt x="0" y="40"/>
                  </a:cubicBezTo>
                  <a:cubicBezTo>
                    <a:pt x="0" y="18"/>
                    <a:pt x="18" y="0"/>
                    <a:pt x="40" y="0"/>
                  </a:cubicBezTo>
                  <a:cubicBezTo>
                    <a:pt x="1373" y="0"/>
                    <a:pt x="1373" y="0"/>
                    <a:pt x="1373" y="0"/>
                  </a:cubicBezTo>
                  <a:cubicBezTo>
                    <a:pt x="1396" y="0"/>
                    <a:pt x="1414" y="18"/>
                    <a:pt x="1414" y="40"/>
                  </a:cubicBezTo>
                  <a:cubicBezTo>
                    <a:pt x="1414" y="924"/>
                    <a:pt x="1414" y="924"/>
                    <a:pt x="1414" y="924"/>
                  </a:cubicBezTo>
                  <a:cubicBezTo>
                    <a:pt x="1414" y="946"/>
                    <a:pt x="1396" y="964"/>
                    <a:pt x="1373" y="964"/>
                  </a:cubicBezTo>
                  <a:lnTo>
                    <a:pt x="40" y="964"/>
                  </a:lnTo>
                  <a:close/>
                </a:path>
              </a:pathLst>
            </a:custGeom>
            <a:solidFill>
              <a:schemeClr val="bg1">
                <a:lumMod val="85000"/>
              </a:schemeClr>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6" name="Rectangle 50"/>
            <p:cNvSpPr>
              <a:spLocks noChangeArrowheads="1"/>
            </p:cNvSpPr>
            <p:nvPr/>
          </p:nvSpPr>
          <p:spPr bwMode="auto">
            <a:xfrm>
              <a:off x="5898415" y="5054180"/>
              <a:ext cx="5654530" cy="103129"/>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7" name="Freeform 51"/>
            <p:cNvSpPr>
              <a:spLocks/>
            </p:cNvSpPr>
            <p:nvPr/>
          </p:nvSpPr>
          <p:spPr bwMode="auto">
            <a:xfrm>
              <a:off x="8318101" y="5054180"/>
              <a:ext cx="811932" cy="58010"/>
            </a:xfrm>
            <a:custGeom>
              <a:avLst/>
              <a:gdLst>
                <a:gd name="T0" fmla="*/ 0 w 252"/>
                <a:gd name="T1" fmla="*/ 0 h 18"/>
                <a:gd name="T2" fmla="*/ 22 w 252"/>
                <a:gd name="T3" fmla="*/ 18 h 18"/>
                <a:gd name="T4" fmla="*/ 230 w 252"/>
                <a:gd name="T5" fmla="*/ 18 h 18"/>
                <a:gd name="T6" fmla="*/ 252 w 252"/>
                <a:gd name="T7" fmla="*/ 0 h 18"/>
                <a:gd name="T8" fmla="*/ 0 w 252"/>
                <a:gd name="T9" fmla="*/ 0 h 18"/>
              </a:gdLst>
              <a:ahLst/>
              <a:cxnLst>
                <a:cxn ang="0">
                  <a:pos x="T0" y="T1"/>
                </a:cxn>
                <a:cxn ang="0">
                  <a:pos x="T2" y="T3"/>
                </a:cxn>
                <a:cxn ang="0">
                  <a:pos x="T4" y="T5"/>
                </a:cxn>
                <a:cxn ang="0">
                  <a:pos x="T6" y="T7"/>
                </a:cxn>
                <a:cxn ang="0">
                  <a:pos x="T8" y="T9"/>
                </a:cxn>
              </a:cxnLst>
              <a:rect l="0" t="0" r="r" b="b"/>
              <a:pathLst>
                <a:path w="252" h="18">
                  <a:moveTo>
                    <a:pt x="0" y="0"/>
                  </a:moveTo>
                  <a:cubicBezTo>
                    <a:pt x="2" y="10"/>
                    <a:pt x="11" y="18"/>
                    <a:pt x="22" y="18"/>
                  </a:cubicBezTo>
                  <a:cubicBezTo>
                    <a:pt x="230" y="18"/>
                    <a:pt x="230" y="18"/>
                    <a:pt x="230" y="18"/>
                  </a:cubicBezTo>
                  <a:cubicBezTo>
                    <a:pt x="241" y="18"/>
                    <a:pt x="250" y="10"/>
                    <a:pt x="252" y="0"/>
                  </a:cubicBezTo>
                  <a:lnTo>
                    <a:pt x="0" y="0"/>
                  </a:lnTo>
                  <a:close/>
                </a:path>
              </a:pathLst>
            </a:custGeom>
            <a:solidFill>
              <a:srgbClr val="B3B4B5"/>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8" name="Rectangle 52"/>
            <p:cNvSpPr>
              <a:spLocks noChangeArrowheads="1"/>
            </p:cNvSpPr>
            <p:nvPr/>
          </p:nvSpPr>
          <p:spPr bwMode="auto">
            <a:xfrm>
              <a:off x="6623354" y="2189119"/>
              <a:ext cx="4249758" cy="2684587"/>
            </a:xfrm>
            <a:prstGeom prst="rect">
              <a:avLst/>
            </a:prstGeom>
            <a:solidFill>
              <a:schemeClr val="bg1">
                <a:lumMod val="95000"/>
              </a:schemeClr>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19" name="Oval 54"/>
            <p:cNvSpPr>
              <a:spLocks noChangeArrowheads="1"/>
            </p:cNvSpPr>
            <p:nvPr/>
          </p:nvSpPr>
          <p:spPr bwMode="auto">
            <a:xfrm>
              <a:off x="8720847" y="2076321"/>
              <a:ext cx="48330" cy="48343"/>
            </a:xfrm>
            <a:prstGeom prst="ellipse">
              <a:avLst/>
            </a:prstGeom>
            <a:solidFill>
              <a:srgbClr val="2C2C2C"/>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20" name="Oval 55"/>
            <p:cNvSpPr>
              <a:spLocks noChangeArrowheads="1"/>
            </p:cNvSpPr>
            <p:nvPr/>
          </p:nvSpPr>
          <p:spPr bwMode="auto">
            <a:xfrm>
              <a:off x="8720847" y="2073099"/>
              <a:ext cx="48330" cy="45119"/>
            </a:xfrm>
            <a:prstGeom prst="ellipse">
              <a:avLst/>
            </a:prstGeom>
            <a:solidFill>
              <a:srgbClr val="0A0A0A"/>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21" name="Oval 56"/>
            <p:cNvSpPr>
              <a:spLocks noChangeArrowheads="1"/>
            </p:cNvSpPr>
            <p:nvPr/>
          </p:nvSpPr>
          <p:spPr bwMode="auto">
            <a:xfrm>
              <a:off x="8730511" y="2079544"/>
              <a:ext cx="28999" cy="32228"/>
            </a:xfrm>
            <a:prstGeom prst="ellipse">
              <a:avLst/>
            </a:prstGeom>
            <a:solidFill>
              <a:srgbClr val="000000"/>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22" name="Oval 57"/>
            <p:cNvSpPr>
              <a:spLocks noChangeArrowheads="1"/>
            </p:cNvSpPr>
            <p:nvPr/>
          </p:nvSpPr>
          <p:spPr bwMode="auto">
            <a:xfrm>
              <a:off x="8736955" y="2089212"/>
              <a:ext cx="16111" cy="16115"/>
            </a:xfrm>
            <a:prstGeom prst="ellipse">
              <a:avLst/>
            </a:prstGeom>
            <a:solidFill>
              <a:srgbClr val="2C99B4"/>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sp>
          <p:nvSpPr>
            <p:cNvPr id="23" name="Freeform 58"/>
            <p:cNvSpPr>
              <a:spLocks/>
            </p:cNvSpPr>
            <p:nvPr/>
          </p:nvSpPr>
          <p:spPr bwMode="auto">
            <a:xfrm>
              <a:off x="8743399" y="2092436"/>
              <a:ext cx="3223" cy="6446"/>
            </a:xfrm>
            <a:custGeom>
              <a:avLst/>
              <a:gdLst>
                <a:gd name="T0" fmla="*/ 1 w 1"/>
                <a:gd name="T1" fmla="*/ 1 h 2"/>
                <a:gd name="T2" fmla="*/ 1 w 1"/>
                <a:gd name="T3" fmla="*/ 2 h 2"/>
                <a:gd name="T4" fmla="*/ 0 w 1"/>
                <a:gd name="T5" fmla="*/ 1 h 2"/>
                <a:gd name="T6" fmla="*/ 1 w 1"/>
                <a:gd name="T7" fmla="*/ 0 h 2"/>
                <a:gd name="T8" fmla="*/ 1 w 1"/>
                <a:gd name="T9" fmla="*/ 1 h 2"/>
              </a:gdLst>
              <a:ahLst/>
              <a:cxnLst>
                <a:cxn ang="0">
                  <a:pos x="T0" y="T1"/>
                </a:cxn>
                <a:cxn ang="0">
                  <a:pos x="T2" y="T3"/>
                </a:cxn>
                <a:cxn ang="0">
                  <a:pos x="T4" y="T5"/>
                </a:cxn>
                <a:cxn ang="0">
                  <a:pos x="T6" y="T7"/>
                </a:cxn>
                <a:cxn ang="0">
                  <a:pos x="T8" y="T9"/>
                </a:cxn>
              </a:cxnLst>
              <a:rect l="0" t="0" r="r" b="b"/>
              <a:pathLst>
                <a:path w="1" h="2">
                  <a:moveTo>
                    <a:pt x="1" y="1"/>
                  </a:moveTo>
                  <a:lnTo>
                    <a:pt x="1" y="2"/>
                  </a:lnTo>
                  <a:lnTo>
                    <a:pt x="0" y="1"/>
                  </a:lnTo>
                  <a:lnTo>
                    <a:pt x="1" y="0"/>
                  </a:lnTo>
                  <a:lnTo>
                    <a:pt x="1" y="1"/>
                  </a:lnTo>
                  <a:close/>
                </a:path>
              </a:pathLst>
            </a:custGeom>
            <a:solidFill>
              <a:srgbClr val="FFFFFF"/>
            </a:solidFill>
            <a:ln>
              <a:noFill/>
            </a:ln>
            <a:extLst>
              <a:ext uri="{91240B29-F687-4f45-9708-019B960494DF}">
                <a14:hiddenLine xmlns=""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latin typeface="Roboto Light"/>
              </a:endParaRPr>
            </a:p>
          </p:txBody>
        </p:sp>
      </p:grpSp>
      <p:sp>
        <p:nvSpPr>
          <p:cNvPr id="2" name="Picture Placeholder 1"/>
          <p:cNvSpPr>
            <a:spLocks noGrp="1"/>
          </p:cNvSpPr>
          <p:nvPr>
            <p:ph type="pic" sz="quarter" idx="13"/>
          </p:nvPr>
        </p:nvSpPr>
        <p:spPr/>
      </p:sp>
    </p:spTree>
    <p:extLst>
      <p:ext uri="{BB962C8B-B14F-4D97-AF65-F5344CB8AC3E}">
        <p14:creationId xmlns:p14="http://schemas.microsoft.com/office/powerpoint/2010/main" val="513937457"/>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3"/>
          </p:nvPr>
        </p:nvSpPr>
        <p:spPr>
          <a:solidFill>
            <a:schemeClr val="accent1"/>
          </a:solidFill>
        </p:spPr>
      </p:sp>
      <p:sp>
        <p:nvSpPr>
          <p:cNvPr id="6" name="Rectangle 5"/>
          <p:cNvSpPr/>
          <p:nvPr/>
        </p:nvSpPr>
        <p:spPr>
          <a:xfrm>
            <a:off x="8594725" y="5004826"/>
            <a:ext cx="7188200" cy="36068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Light" charset="0"/>
            </a:endParaRPr>
          </a:p>
        </p:txBody>
      </p:sp>
      <p:sp>
        <p:nvSpPr>
          <p:cNvPr id="11" name="Subtitle 2"/>
          <p:cNvSpPr txBox="1">
            <a:spLocks/>
          </p:cNvSpPr>
          <p:nvPr/>
        </p:nvSpPr>
        <p:spPr>
          <a:xfrm>
            <a:off x="9680835" y="6259855"/>
            <a:ext cx="4945270" cy="1192188"/>
          </a:xfrm>
          <a:prstGeom prst="rect">
            <a:avLst/>
          </a:prstGeom>
        </p:spPr>
        <p:txBody>
          <a:bodyPr vert="horz" wrap="non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560"/>
              </a:lnSpc>
            </a:pPr>
            <a:r>
              <a:rPr lang="en-US" sz="3600" b="1" dirty="0" smtClean="0">
                <a:solidFill>
                  <a:srgbClr val="182033"/>
                </a:solidFill>
                <a:latin typeface="Montserrat Semi Bold" charset="0"/>
                <a:ea typeface="Montserrat Semi Bold" charset="0"/>
                <a:cs typeface="Montserrat Semi Bold" charset="0"/>
              </a:rPr>
              <a:t>WE ARE TRENDING</a:t>
            </a:r>
          </a:p>
          <a:p>
            <a:pPr>
              <a:lnSpc>
                <a:spcPts val="3560"/>
              </a:lnSpc>
            </a:pPr>
            <a:r>
              <a:rPr lang="en-US" sz="1600" b="1" dirty="0" smtClean="0">
                <a:solidFill>
                  <a:srgbClr val="182033"/>
                </a:solidFill>
                <a:latin typeface="Montserrat Semi Bold" charset="0"/>
                <a:ea typeface="Montserrat Semi Bold" charset="0"/>
                <a:cs typeface="Montserrat Semi Bold" charset="0"/>
              </a:rPr>
              <a:t>MARKETING AGENCY</a:t>
            </a:r>
            <a:endParaRPr lang="en-US" sz="1600" b="1" dirty="0">
              <a:solidFill>
                <a:srgbClr val="182033"/>
              </a:solidFill>
              <a:latin typeface="Montserrat Semi Bold" charset="0"/>
              <a:ea typeface="Montserrat Semi Bold" charset="0"/>
              <a:cs typeface="Montserrat Semi Bold" charset="0"/>
            </a:endParaRPr>
          </a:p>
        </p:txBody>
      </p:sp>
      <p:sp>
        <p:nvSpPr>
          <p:cNvPr id="7" name="Rectangle 6"/>
          <p:cNvSpPr/>
          <p:nvPr/>
        </p:nvSpPr>
        <p:spPr>
          <a:xfrm>
            <a:off x="8368870" y="4723136"/>
            <a:ext cx="7670800" cy="4038600"/>
          </a:xfrm>
          <a:prstGeom prst="rect">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Light" charset="0"/>
            </a:endParaRPr>
          </a:p>
        </p:txBody>
      </p:sp>
      <p:sp>
        <p:nvSpPr>
          <p:cNvPr id="15" name="Rectangle 14"/>
          <p:cNvSpPr>
            <a:spLocks/>
          </p:cNvSpPr>
          <p:nvPr/>
        </p:nvSpPr>
        <p:spPr>
          <a:xfrm>
            <a:off x="8152587" y="4578048"/>
            <a:ext cx="8092040" cy="4318302"/>
          </a:xfrm>
          <a:prstGeom prst="rect">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atin typeface="Lato Light" charset="0"/>
            </a:endParaRPr>
          </a:p>
        </p:txBody>
      </p:sp>
    </p:spTree>
    <p:extLst>
      <p:ext uri="{BB962C8B-B14F-4D97-AF65-F5344CB8AC3E}">
        <p14:creationId xmlns:p14="http://schemas.microsoft.com/office/powerpoint/2010/main" val="350322227"/>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3"/>
          </p:nvPr>
        </p:nvSpPr>
        <p:spPr>
          <a:solidFill>
            <a:schemeClr val="accent1"/>
          </a:solidFill>
        </p:spPr>
      </p:sp>
      <p:sp>
        <p:nvSpPr>
          <p:cNvPr id="44" name="Line 5"/>
          <p:cNvSpPr>
            <a:spLocks noChangeShapeType="1"/>
          </p:cNvSpPr>
          <p:nvPr/>
        </p:nvSpPr>
        <p:spPr bwMode="auto">
          <a:xfrm>
            <a:off x="1493979" y="-1748368"/>
            <a:ext cx="0" cy="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243797" tIns="121899" rIns="243797" bIns="121899" numCol="1" anchor="t" anchorCtr="0" compatLnSpc="1">
            <a:prstTxWarp prst="textNoShape">
              <a:avLst/>
            </a:prstTxWarp>
          </a:bodyPr>
          <a:lstStyle/>
          <a:p>
            <a:endParaRPr lang="en-US">
              <a:latin typeface="Lato Thin" charset="0"/>
            </a:endParaRPr>
          </a:p>
        </p:txBody>
      </p:sp>
      <p:sp>
        <p:nvSpPr>
          <p:cNvPr id="45" name="Line 6"/>
          <p:cNvSpPr>
            <a:spLocks noChangeShapeType="1"/>
          </p:cNvSpPr>
          <p:nvPr/>
        </p:nvSpPr>
        <p:spPr bwMode="auto">
          <a:xfrm>
            <a:off x="1493979" y="-1748368"/>
            <a:ext cx="0" cy="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243797" tIns="121899" rIns="243797" bIns="121899" numCol="1" anchor="t" anchorCtr="0" compatLnSpc="1">
            <a:prstTxWarp prst="textNoShape">
              <a:avLst/>
            </a:prstTxWarp>
          </a:bodyPr>
          <a:lstStyle/>
          <a:p>
            <a:endParaRPr lang="en-US">
              <a:latin typeface="Lato Thin" charset="0"/>
            </a:endParaRPr>
          </a:p>
        </p:txBody>
      </p:sp>
      <p:sp>
        <p:nvSpPr>
          <p:cNvPr id="9" name="Rectangle 8"/>
          <p:cNvSpPr>
            <a:spLocks/>
          </p:cNvSpPr>
          <p:nvPr/>
        </p:nvSpPr>
        <p:spPr bwMode="auto">
          <a:xfrm>
            <a:off x="13466627" y="3048935"/>
            <a:ext cx="8954375" cy="34624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lnSpc>
                <a:spcPts val="13500"/>
              </a:lnSpc>
            </a:pPr>
            <a:r>
              <a:rPr lang="en-US" sz="12800" b="1" spc="500" dirty="0" smtClean="0">
                <a:solidFill>
                  <a:schemeClr val="bg1"/>
                </a:solidFill>
                <a:latin typeface="Montserrat Semi Bold" charset="0"/>
                <a:ea typeface="Montserrat Semi Bold" charset="0"/>
                <a:cs typeface="Montserrat Semi Bold" charset="0"/>
                <a:sym typeface="Bebas Neue" charset="0"/>
              </a:rPr>
              <a:t>WE ARE</a:t>
            </a:r>
          </a:p>
          <a:p>
            <a:pPr algn="r" defTabSz="4572000">
              <a:lnSpc>
                <a:spcPts val="13500"/>
              </a:lnSpc>
            </a:pPr>
            <a:r>
              <a:rPr lang="en-US" sz="12800" b="1" spc="500" dirty="0" smtClean="0">
                <a:solidFill>
                  <a:schemeClr val="bg1"/>
                </a:solidFill>
                <a:latin typeface="Montserrat Semi Bold" charset="0"/>
                <a:ea typeface="Montserrat Semi Bold" charset="0"/>
                <a:cs typeface="Montserrat Semi Bold" charset="0"/>
                <a:sym typeface="Bebas Neue" charset="0"/>
              </a:rPr>
              <a:t>CREATIVE</a:t>
            </a:r>
            <a:endParaRPr lang="en-US" sz="12800" b="1" spc="500" dirty="0">
              <a:solidFill>
                <a:schemeClr val="bg1"/>
              </a:solidFill>
              <a:latin typeface="Montserrat Semi Bold" charset="0"/>
              <a:ea typeface="Montserrat Semi Bold" charset="0"/>
              <a:cs typeface="Montserrat Semi Bold" charset="0"/>
              <a:sym typeface="Bebas Neue" charset="0"/>
            </a:endParaRPr>
          </a:p>
        </p:txBody>
      </p:sp>
      <p:cxnSp>
        <p:nvCxnSpPr>
          <p:cNvPr id="3" name="Straight Connector 2"/>
          <p:cNvCxnSpPr/>
          <p:nvPr/>
        </p:nvCxnSpPr>
        <p:spPr>
          <a:xfrm flipV="1">
            <a:off x="15204558" y="7123813"/>
            <a:ext cx="7401442" cy="4296"/>
          </a:xfrm>
          <a:prstGeom prst="line">
            <a:avLst/>
          </a:prstGeom>
          <a:ln w="9525">
            <a:solidFill>
              <a:schemeClr val="bg1"/>
            </a:solidFill>
          </a:ln>
        </p:spPr>
        <p:style>
          <a:lnRef idx="1">
            <a:schemeClr val="accent1"/>
          </a:lnRef>
          <a:fillRef idx="0">
            <a:schemeClr val="accent1"/>
          </a:fillRef>
          <a:effectRef idx="0">
            <a:schemeClr val="accent1"/>
          </a:effectRef>
          <a:fontRef idx="minor">
            <a:schemeClr val="tx1"/>
          </a:fontRef>
        </p:style>
      </p:cxnSp>
      <p:sp>
        <p:nvSpPr>
          <p:cNvPr id="15" name="Subtitle 2"/>
          <p:cNvSpPr txBox="1">
            <a:spLocks/>
          </p:cNvSpPr>
          <p:nvPr/>
        </p:nvSpPr>
        <p:spPr>
          <a:xfrm>
            <a:off x="13801061" y="7783031"/>
            <a:ext cx="9001890" cy="314349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3790"/>
              </a:lnSpc>
            </a:pPr>
            <a:r>
              <a:rPr lang="en-US" sz="2500" dirty="0" smtClean="0">
                <a:solidFill>
                  <a:schemeClr val="bg1"/>
                </a:solidFill>
                <a:latin typeface="Lato Light" charset="0"/>
                <a:ea typeface="Lato Light" charset="0"/>
                <a:cs typeface="Lato Light" charset="0"/>
              </a:rPr>
              <a:t>Frequently</a:t>
            </a:r>
            <a:r>
              <a:rPr lang="en-US" sz="2500" dirty="0">
                <a:solidFill>
                  <a:schemeClr val="bg1"/>
                </a:solidFill>
                <a:latin typeface="Lato Light" charset="0"/>
                <a:ea typeface="Lato Light" charset="0"/>
                <a:cs typeface="Lato Light" charset="0"/>
              </a:rPr>
              <a:t>, your initial font choice is taken out of your hands; companies often specify a typeface, or even a set of fonts, as part of their brand guidelines. Occasionally you’ll find a job has specific requirements, such as limited room that might require a condensed face, or a lot of legal text that might require a face that’s highly legible at small sizes. </a:t>
            </a:r>
          </a:p>
        </p:txBody>
      </p:sp>
    </p:spTree>
    <p:extLst>
      <p:ext uri="{BB962C8B-B14F-4D97-AF65-F5344CB8AC3E}">
        <p14:creationId xmlns:p14="http://schemas.microsoft.com/office/powerpoint/2010/main" val="296864819"/>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Line 5"/>
          <p:cNvSpPr>
            <a:spLocks noChangeShapeType="1"/>
          </p:cNvSpPr>
          <p:nvPr/>
        </p:nvSpPr>
        <p:spPr bwMode="auto">
          <a:xfrm>
            <a:off x="1493979" y="-1748368"/>
            <a:ext cx="0" cy="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243797" tIns="121899" rIns="243797" bIns="121899" numCol="1" anchor="t" anchorCtr="0" compatLnSpc="1">
            <a:prstTxWarp prst="textNoShape">
              <a:avLst/>
            </a:prstTxWarp>
          </a:bodyPr>
          <a:lstStyle/>
          <a:p>
            <a:endParaRPr lang="en-US">
              <a:solidFill>
                <a:schemeClr val="tx2"/>
              </a:solidFill>
              <a:latin typeface="Lato Thin" charset="0"/>
            </a:endParaRPr>
          </a:p>
        </p:txBody>
      </p:sp>
      <p:sp>
        <p:nvSpPr>
          <p:cNvPr id="45" name="Line 6"/>
          <p:cNvSpPr>
            <a:spLocks noChangeShapeType="1"/>
          </p:cNvSpPr>
          <p:nvPr/>
        </p:nvSpPr>
        <p:spPr bwMode="auto">
          <a:xfrm>
            <a:off x="1493979" y="-1748368"/>
            <a:ext cx="0" cy="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243797" tIns="121899" rIns="243797" bIns="121899" numCol="1" anchor="t" anchorCtr="0" compatLnSpc="1">
            <a:prstTxWarp prst="textNoShape">
              <a:avLst/>
            </a:prstTxWarp>
          </a:bodyPr>
          <a:lstStyle/>
          <a:p>
            <a:endParaRPr lang="en-US">
              <a:solidFill>
                <a:schemeClr val="tx2"/>
              </a:solidFill>
              <a:latin typeface="Lato Thin" charset="0"/>
            </a:endParaRPr>
          </a:p>
        </p:txBody>
      </p:sp>
      <p:sp>
        <p:nvSpPr>
          <p:cNvPr id="9" name="Rectangle 8"/>
          <p:cNvSpPr>
            <a:spLocks/>
          </p:cNvSpPr>
          <p:nvPr/>
        </p:nvSpPr>
        <p:spPr bwMode="auto">
          <a:xfrm>
            <a:off x="13848576" y="3048935"/>
            <a:ext cx="8954375" cy="34624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WE ARE</a:t>
            </a:r>
          </a:p>
          <a:p>
            <a:pPr algn="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CREATIVE</a:t>
            </a:r>
            <a:endParaRPr lang="en-US" sz="12800" b="1" spc="500" dirty="0">
              <a:solidFill>
                <a:schemeClr val="tx2"/>
              </a:solidFill>
              <a:latin typeface="Montserrat Semi Bold" charset="0"/>
              <a:ea typeface="Montserrat Semi Bold" charset="0"/>
              <a:cs typeface="Montserrat Semi Bold" charset="0"/>
              <a:sym typeface="Bebas Neue" charset="0"/>
            </a:endParaRPr>
          </a:p>
        </p:txBody>
      </p:sp>
      <p:cxnSp>
        <p:nvCxnSpPr>
          <p:cNvPr id="3" name="Straight Connector 2"/>
          <p:cNvCxnSpPr/>
          <p:nvPr/>
        </p:nvCxnSpPr>
        <p:spPr>
          <a:xfrm flipV="1">
            <a:off x="15204558" y="7123813"/>
            <a:ext cx="7401442" cy="4296"/>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sp>
        <p:nvSpPr>
          <p:cNvPr id="15" name="Subtitle 2"/>
          <p:cNvSpPr txBox="1">
            <a:spLocks/>
          </p:cNvSpPr>
          <p:nvPr/>
        </p:nvSpPr>
        <p:spPr>
          <a:xfrm>
            <a:off x="13801061" y="7783031"/>
            <a:ext cx="9001890" cy="314349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3790"/>
              </a:lnSpc>
            </a:pPr>
            <a:r>
              <a:rPr lang="en-US" sz="2500" dirty="0" smtClean="0">
                <a:solidFill>
                  <a:schemeClr val="tx1"/>
                </a:solidFill>
                <a:latin typeface="Lato Light" charset="0"/>
                <a:ea typeface="Lato Light" charset="0"/>
                <a:cs typeface="Lato Light" charset="0"/>
              </a:rPr>
              <a:t>Frequently</a:t>
            </a:r>
            <a:r>
              <a:rPr lang="en-US" sz="2500" dirty="0">
                <a:solidFill>
                  <a:schemeClr val="tx1"/>
                </a:solidFill>
                <a:latin typeface="Lato Light" charset="0"/>
                <a:ea typeface="Lato Light" charset="0"/>
                <a:cs typeface="Lato Light" charset="0"/>
              </a:rPr>
              <a:t>, your initial font choice is taken out of your hands; companies often specify a typeface, or even a set of fonts, as part of their brand guidelines. Occasionally you’ll find a job has specific requirements, such as limited room that might require a condensed face, or a lot of legal text that might require a face that’s highly legible at small sizes. </a:t>
            </a: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936621968"/>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a:spLocks/>
          </p:cNvSpPr>
          <p:nvPr/>
        </p:nvSpPr>
        <p:spPr bwMode="auto">
          <a:xfrm>
            <a:off x="5042343" y="7561487"/>
            <a:ext cx="7157409" cy="34624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WE ARE</a:t>
            </a:r>
          </a:p>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MARTIK</a:t>
            </a:r>
            <a:endParaRPr lang="en-US" sz="12800" b="1" spc="500" dirty="0">
              <a:solidFill>
                <a:schemeClr val="tx2"/>
              </a:solidFill>
              <a:latin typeface="Montserrat Semi Bold" charset="0"/>
              <a:ea typeface="Montserrat Semi Bold" charset="0"/>
              <a:cs typeface="Montserrat Semi Bold" charset="0"/>
              <a:sym typeface="Bebas Neue" charset="0"/>
            </a:endParaRPr>
          </a:p>
        </p:txBody>
      </p:sp>
      <p:sp>
        <p:nvSpPr>
          <p:cNvPr id="6" name="Subtitle 2"/>
          <p:cNvSpPr txBox="1">
            <a:spLocks/>
          </p:cNvSpPr>
          <p:nvPr/>
        </p:nvSpPr>
        <p:spPr>
          <a:xfrm>
            <a:off x="4957283" y="10981443"/>
            <a:ext cx="10140950" cy="160460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3640"/>
              </a:lnSpc>
            </a:pPr>
            <a:r>
              <a:rPr lang="en-US" sz="2500" dirty="0">
                <a:solidFill>
                  <a:schemeClr val="tx1"/>
                </a:solidFill>
                <a:latin typeface="Lato Light" charset="0"/>
                <a:ea typeface="Lato Light" charset="0"/>
                <a:cs typeface="Lato Light" charset="0"/>
              </a:rPr>
              <a:t>Frequently, your initial font choice is taken out of your hands; companies often specify a typeface, or even a set of fonts, as part of their brand </a:t>
            </a:r>
            <a:r>
              <a:rPr lang="en-US" sz="2500" dirty="0" smtClean="0">
                <a:solidFill>
                  <a:schemeClr val="tx1"/>
                </a:solidFill>
                <a:latin typeface="Lato Light" charset="0"/>
                <a:ea typeface="Lato Light" charset="0"/>
                <a:cs typeface="Lato Light" charset="0"/>
              </a:rPr>
              <a:t>guides</a:t>
            </a:r>
            <a:endParaRPr lang="en-US" sz="2500" dirty="0">
              <a:solidFill>
                <a:schemeClr val="tx1"/>
              </a:solidFill>
              <a:latin typeface="Lato Light" charset="0"/>
              <a:ea typeface="Lato Light" charset="0"/>
              <a:cs typeface="Lato Light" charset="0"/>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461273879"/>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Line 5"/>
          <p:cNvSpPr>
            <a:spLocks noChangeShapeType="1"/>
          </p:cNvSpPr>
          <p:nvPr/>
        </p:nvSpPr>
        <p:spPr bwMode="auto">
          <a:xfrm>
            <a:off x="-9834065" y="-1748368"/>
            <a:ext cx="0" cy="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243797" tIns="121899" rIns="243797" bIns="121899" numCol="1" anchor="t" anchorCtr="0" compatLnSpc="1">
            <a:prstTxWarp prst="textNoShape">
              <a:avLst/>
            </a:prstTxWarp>
          </a:bodyPr>
          <a:lstStyle/>
          <a:p>
            <a:endParaRPr lang="en-US">
              <a:solidFill>
                <a:schemeClr val="tx2"/>
              </a:solidFill>
              <a:latin typeface="Lato Thin" charset="0"/>
            </a:endParaRPr>
          </a:p>
        </p:txBody>
      </p:sp>
      <p:sp>
        <p:nvSpPr>
          <p:cNvPr id="45" name="Line 6"/>
          <p:cNvSpPr>
            <a:spLocks noChangeShapeType="1"/>
          </p:cNvSpPr>
          <p:nvPr/>
        </p:nvSpPr>
        <p:spPr bwMode="auto">
          <a:xfrm>
            <a:off x="-9834065" y="-1748368"/>
            <a:ext cx="0" cy="0"/>
          </a:xfrm>
          <a:prstGeom prst="line">
            <a:avLst/>
          </a:prstGeom>
          <a:noFill/>
          <a:ln>
            <a:noFill/>
          </a:ln>
          <a:extLst>
            <a:ext uri="{909E8E84-426E-40dd-AFC4-6F175D3DCCD1}">
              <a14:hiddenFill xmlns:a14="http://schemas.microsoft.com/office/drawing/2010/main" xmlns="">
                <a:noFill/>
              </a14:hiddenFill>
            </a:ext>
            <a:ext uri="{91240B29-F687-4f45-9708-019B960494DF}">
              <a14:hiddenLine xmlns:a14="http://schemas.microsoft.com/office/drawing/2010/main" xmlns="" w="9525">
                <a:solidFill>
                  <a:srgbClr val="000000"/>
                </a:solidFill>
                <a:round/>
                <a:headEnd/>
                <a:tailEnd/>
              </a14:hiddenLine>
            </a:ext>
          </a:extLst>
        </p:spPr>
        <p:txBody>
          <a:bodyPr vert="horz" wrap="square" lIns="243797" tIns="121899" rIns="243797" bIns="121899" numCol="1" anchor="t" anchorCtr="0" compatLnSpc="1">
            <a:prstTxWarp prst="textNoShape">
              <a:avLst/>
            </a:prstTxWarp>
          </a:bodyPr>
          <a:lstStyle/>
          <a:p>
            <a:endParaRPr lang="en-US">
              <a:solidFill>
                <a:schemeClr val="tx2"/>
              </a:solidFill>
              <a:latin typeface="Lato Thin" charset="0"/>
            </a:endParaRPr>
          </a:p>
        </p:txBody>
      </p:sp>
      <p:sp>
        <p:nvSpPr>
          <p:cNvPr id="9" name="Rectangle 8"/>
          <p:cNvSpPr>
            <a:spLocks/>
          </p:cNvSpPr>
          <p:nvPr/>
        </p:nvSpPr>
        <p:spPr bwMode="auto">
          <a:xfrm>
            <a:off x="1787525" y="3048935"/>
            <a:ext cx="8954374" cy="34624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WE ARE</a:t>
            </a:r>
          </a:p>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CREATIVE</a:t>
            </a:r>
            <a:endParaRPr lang="en-US" sz="12800" b="1" spc="500" dirty="0">
              <a:solidFill>
                <a:schemeClr val="tx2"/>
              </a:solidFill>
              <a:latin typeface="Montserrat Semi Bold" charset="0"/>
              <a:ea typeface="Montserrat Semi Bold" charset="0"/>
              <a:cs typeface="Montserrat Semi Bold" charset="0"/>
              <a:sym typeface="Bebas Neue" charset="0"/>
            </a:endParaRPr>
          </a:p>
        </p:txBody>
      </p:sp>
      <p:cxnSp>
        <p:nvCxnSpPr>
          <p:cNvPr id="3" name="Straight Connector 2"/>
          <p:cNvCxnSpPr/>
          <p:nvPr/>
        </p:nvCxnSpPr>
        <p:spPr>
          <a:xfrm flipV="1">
            <a:off x="1787525" y="7123813"/>
            <a:ext cx="7401442" cy="4296"/>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sp>
        <p:nvSpPr>
          <p:cNvPr id="15" name="Subtitle 2"/>
          <p:cNvSpPr txBox="1">
            <a:spLocks/>
          </p:cNvSpPr>
          <p:nvPr/>
        </p:nvSpPr>
        <p:spPr>
          <a:xfrm>
            <a:off x="1603222" y="7783031"/>
            <a:ext cx="9001890" cy="314349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790"/>
              </a:lnSpc>
            </a:pPr>
            <a:r>
              <a:rPr lang="en-US" sz="2500" dirty="0" smtClean="0">
                <a:solidFill>
                  <a:schemeClr val="tx1"/>
                </a:solidFill>
                <a:latin typeface="Lato Light" charset="0"/>
                <a:ea typeface="Lato Light" charset="0"/>
                <a:cs typeface="Lato Light" charset="0"/>
              </a:rPr>
              <a:t>Frequently</a:t>
            </a:r>
            <a:r>
              <a:rPr lang="en-US" sz="2500" dirty="0">
                <a:solidFill>
                  <a:schemeClr val="tx1"/>
                </a:solidFill>
                <a:latin typeface="Lato Light" charset="0"/>
                <a:ea typeface="Lato Light" charset="0"/>
                <a:cs typeface="Lato Light" charset="0"/>
              </a:rPr>
              <a:t>, your initial font choice is taken out of your hands; companies often specify a typeface, or even a set of fonts, as part of their brand guidelines. Occasionally you’ll find a job has specific requirements, such as limited room that might require a condensed face, or a lot of legal text that might require a face that’s highly legible at small sizes. </a:t>
            </a: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992277052"/>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a:spLocks/>
          </p:cNvSpPr>
          <p:nvPr/>
        </p:nvSpPr>
        <p:spPr bwMode="auto">
          <a:xfrm>
            <a:off x="14184498" y="4414250"/>
            <a:ext cx="8683467" cy="34624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lnSpc>
                <a:spcPts val="13500"/>
              </a:lnSpc>
            </a:pPr>
            <a:r>
              <a:rPr lang="en-US" sz="15400" b="1" spc="500" dirty="0" smtClean="0">
                <a:solidFill>
                  <a:schemeClr val="tx2"/>
                </a:solidFill>
                <a:latin typeface="Montserrat Semi Bold" charset="0"/>
                <a:ea typeface="Montserrat Semi Bold" charset="0"/>
                <a:cs typeface="Montserrat Semi Bold" charset="0"/>
                <a:sym typeface="Bebas Neue" charset="0"/>
              </a:rPr>
              <a:t>OUR</a:t>
            </a:r>
          </a:p>
          <a:p>
            <a:pPr algn="r" defTabSz="4572000">
              <a:lnSpc>
                <a:spcPts val="13500"/>
              </a:lnSpc>
            </a:pPr>
            <a:r>
              <a:rPr lang="en-US" sz="15400" b="1" spc="500" dirty="0" smtClean="0">
                <a:solidFill>
                  <a:schemeClr val="tx2"/>
                </a:solidFill>
                <a:latin typeface="Montserrat Semi Bold" charset="0"/>
                <a:ea typeface="Montserrat Semi Bold" charset="0"/>
                <a:cs typeface="Montserrat Semi Bold" charset="0"/>
                <a:sym typeface="Bebas Neue" charset="0"/>
              </a:rPr>
              <a:t>CHARTS</a:t>
            </a:r>
            <a:endParaRPr lang="en-US" sz="15400" b="1" spc="500" dirty="0">
              <a:solidFill>
                <a:schemeClr val="tx2"/>
              </a:solidFill>
              <a:latin typeface="Montserrat Semi Bold" charset="0"/>
              <a:ea typeface="Montserrat Semi Bold" charset="0"/>
              <a:cs typeface="Montserrat Semi Bold" charset="0"/>
              <a:sym typeface="Bebas Neue" charset="0"/>
            </a:endParaRPr>
          </a:p>
        </p:txBody>
      </p:sp>
      <p:sp>
        <p:nvSpPr>
          <p:cNvPr id="8" name="Subtitle 2"/>
          <p:cNvSpPr txBox="1">
            <a:spLocks/>
          </p:cNvSpPr>
          <p:nvPr/>
        </p:nvSpPr>
        <p:spPr>
          <a:xfrm>
            <a:off x="15093299" y="7834206"/>
            <a:ext cx="7774666" cy="160460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3640"/>
              </a:lnSpc>
            </a:pPr>
            <a:r>
              <a:rPr lang="en-US" sz="2500" dirty="0">
                <a:solidFill>
                  <a:schemeClr val="tx1"/>
                </a:solidFill>
                <a:latin typeface="Lato Light" charset="0"/>
                <a:ea typeface="Lato Light" charset="0"/>
                <a:cs typeface="Lato Light" charset="0"/>
              </a:rPr>
              <a:t>Frequently, your initial font choice is taken out of your hands; companies often specify a typeface, or even a set of fonts, as part of their brand </a:t>
            </a:r>
            <a:r>
              <a:rPr lang="en-US" sz="2500" dirty="0" smtClean="0">
                <a:solidFill>
                  <a:schemeClr val="tx1"/>
                </a:solidFill>
                <a:latin typeface="Lato Light" charset="0"/>
                <a:ea typeface="Lato Light" charset="0"/>
                <a:cs typeface="Lato Light" charset="0"/>
              </a:rPr>
              <a:t>guides</a:t>
            </a:r>
            <a:endParaRPr lang="en-US" sz="2500" dirty="0">
              <a:solidFill>
                <a:schemeClr val="tx1"/>
              </a:solidFill>
              <a:latin typeface="Lato Light" charset="0"/>
              <a:ea typeface="Lato Light" charset="0"/>
              <a:cs typeface="Lato Light" charset="0"/>
            </a:endParaRPr>
          </a:p>
        </p:txBody>
      </p:sp>
      <p:sp>
        <p:nvSpPr>
          <p:cNvPr id="2" name="Picture Placeholder 1"/>
          <p:cNvSpPr>
            <a:spLocks noGrp="1"/>
          </p:cNvSpPr>
          <p:nvPr>
            <p:ph type="pic" sz="quarter" idx="19"/>
          </p:nvPr>
        </p:nvSpPr>
        <p:spPr/>
      </p:sp>
    </p:spTree>
    <p:extLst>
      <p:ext uri="{BB962C8B-B14F-4D97-AF65-F5344CB8AC3E}">
        <p14:creationId xmlns:p14="http://schemas.microsoft.com/office/powerpoint/2010/main" val="1550101877"/>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 name="Group 45"/>
          <p:cNvGrpSpPr/>
          <p:nvPr/>
        </p:nvGrpSpPr>
        <p:grpSpPr>
          <a:xfrm>
            <a:off x="2336008" y="4304679"/>
            <a:ext cx="3834262" cy="3834262"/>
            <a:chOff x="4649812" y="3440065"/>
            <a:chExt cx="1013644" cy="1013644"/>
          </a:xfrm>
        </p:grpSpPr>
        <p:sp>
          <p:nvSpPr>
            <p:cNvPr id="47" name="Oval 46"/>
            <p:cNvSpPr/>
            <p:nvPr/>
          </p:nvSpPr>
          <p:spPr>
            <a:xfrm>
              <a:off x="4649812" y="3440065"/>
              <a:ext cx="1013644" cy="1013644"/>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2399" dirty="0">
                <a:solidFill>
                  <a:srgbClr val="FFFFFF"/>
                </a:solidFill>
              </a:endParaRPr>
            </a:p>
          </p:txBody>
        </p:sp>
        <p:sp>
          <p:nvSpPr>
            <p:cNvPr id="48" name="Pie 47"/>
            <p:cNvSpPr/>
            <p:nvPr/>
          </p:nvSpPr>
          <p:spPr>
            <a:xfrm flipH="1">
              <a:off x="4649812" y="3440065"/>
              <a:ext cx="1013644" cy="1013644"/>
            </a:xfrm>
            <a:prstGeom prst="pie">
              <a:avLst>
                <a:gd name="adj1" fmla="val 3429801"/>
                <a:gd name="adj2" fmla="val 1620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2399" dirty="0">
                <a:solidFill>
                  <a:srgbClr val="FFFFFF"/>
                </a:solidFill>
              </a:endParaRPr>
            </a:p>
          </p:txBody>
        </p:sp>
        <p:sp>
          <p:nvSpPr>
            <p:cNvPr id="49" name="Oval 48"/>
            <p:cNvSpPr/>
            <p:nvPr/>
          </p:nvSpPr>
          <p:spPr>
            <a:xfrm>
              <a:off x="4730680" y="3520933"/>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2399" dirty="0">
                <a:solidFill>
                  <a:schemeClr val="tx1"/>
                </a:solidFill>
              </a:endParaRPr>
            </a:p>
          </p:txBody>
        </p:sp>
      </p:grpSp>
      <p:sp>
        <p:nvSpPr>
          <p:cNvPr id="50" name="Rectangle 49"/>
          <p:cNvSpPr>
            <a:spLocks/>
          </p:cNvSpPr>
          <p:nvPr/>
        </p:nvSpPr>
        <p:spPr bwMode="auto">
          <a:xfrm>
            <a:off x="1965942" y="884637"/>
            <a:ext cx="4776949" cy="11079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7200" b="1" dirty="0" smtClean="0">
                <a:solidFill>
                  <a:schemeClr val="tx2"/>
                </a:solidFill>
                <a:latin typeface="Montserrat" charset="0"/>
                <a:ea typeface="Montserrat" charset="0"/>
                <a:cs typeface="Montserrat" charset="0"/>
                <a:sym typeface="Bebas Neue" charset="0"/>
              </a:rPr>
              <a:t>Pie Charts</a:t>
            </a:r>
            <a:endParaRPr lang="en-US" sz="7200" b="1" dirty="0">
              <a:solidFill>
                <a:schemeClr val="tx2"/>
              </a:solidFill>
              <a:latin typeface="Montserrat" charset="0"/>
              <a:ea typeface="Montserrat" charset="0"/>
              <a:cs typeface="Montserrat" charset="0"/>
              <a:sym typeface="Bebas Neue" charset="0"/>
            </a:endParaRPr>
          </a:p>
        </p:txBody>
      </p:sp>
      <p:cxnSp>
        <p:nvCxnSpPr>
          <p:cNvPr id="51" name="Straight Connector 50"/>
          <p:cNvCxnSpPr/>
          <p:nvPr/>
        </p:nvCxnSpPr>
        <p:spPr>
          <a:xfrm flipV="1">
            <a:off x="2032571" y="2328871"/>
            <a:ext cx="741120" cy="424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2" name="TextBox 51"/>
          <p:cNvSpPr txBox="1"/>
          <p:nvPr/>
        </p:nvSpPr>
        <p:spPr>
          <a:xfrm>
            <a:off x="8958288" y="8611690"/>
            <a:ext cx="982640" cy="474489"/>
          </a:xfrm>
          <a:prstGeom prst="rect">
            <a:avLst/>
          </a:prstGeom>
          <a:noFill/>
        </p:spPr>
        <p:txBody>
          <a:bodyPr wrap="none" lIns="0" tIns="0" rIns="0" bIns="0" rtlCol="0">
            <a:spAutoFit/>
          </a:bodyPr>
          <a:lstStyle/>
          <a:p>
            <a:pPr algn="ctr">
              <a:lnSpc>
                <a:spcPts val="3733"/>
              </a:lnSpc>
              <a:spcAft>
                <a:spcPts val="3199"/>
              </a:spcAft>
            </a:pPr>
            <a:r>
              <a:rPr lang="en-US" sz="2200" b="1" dirty="0" smtClean="0">
                <a:solidFill>
                  <a:schemeClr val="tx2"/>
                </a:solidFill>
                <a:latin typeface="Montserrat Semi Bold" charset="0"/>
                <a:cs typeface="Montserrat Semi Bold" charset="0"/>
              </a:rPr>
              <a:t>Design</a:t>
            </a:r>
            <a:endParaRPr lang="en-US" sz="2200" b="1" dirty="0">
              <a:solidFill>
                <a:schemeClr val="tx2"/>
              </a:solidFill>
              <a:latin typeface="Montserrat Semi Bold" charset="0"/>
              <a:cs typeface="Montserrat Semi Bold" charset="0"/>
            </a:endParaRPr>
          </a:p>
        </p:txBody>
      </p:sp>
      <p:sp>
        <p:nvSpPr>
          <p:cNvPr id="69" name="TextBox 68"/>
          <p:cNvSpPr txBox="1"/>
          <p:nvPr/>
        </p:nvSpPr>
        <p:spPr>
          <a:xfrm>
            <a:off x="7621677" y="9318752"/>
            <a:ext cx="3745062" cy="1384995"/>
          </a:xfrm>
          <a:prstGeom prst="rect">
            <a:avLst/>
          </a:prstGeom>
          <a:noFill/>
        </p:spPr>
        <p:txBody>
          <a:bodyPr wrap="square" lIns="0" tIns="0" rIns="0" bIns="0" rtlCol="0">
            <a:spAutoFit/>
          </a:bodyPr>
          <a:lstStyle/>
          <a:p>
            <a:pPr algn="ctr">
              <a:lnSpc>
                <a:spcPts val="3640"/>
              </a:lnSpc>
            </a:pPr>
            <a:r>
              <a:rPr lang="en-US" sz="2400" dirty="0">
                <a:latin typeface="Lato Light" charset="0"/>
                <a:ea typeface="Lato Light" charset="0"/>
                <a:cs typeface="Lato Light" charset="0"/>
              </a:rPr>
              <a:t>Frequently, your initial font choice is taken out of your hands companies</a:t>
            </a:r>
          </a:p>
        </p:txBody>
      </p:sp>
      <p:grpSp>
        <p:nvGrpSpPr>
          <p:cNvPr id="24" name="Group 23"/>
          <p:cNvGrpSpPr/>
          <p:nvPr/>
        </p:nvGrpSpPr>
        <p:grpSpPr>
          <a:xfrm>
            <a:off x="7532477" y="4304679"/>
            <a:ext cx="3834262" cy="3834262"/>
            <a:chOff x="4649812" y="3440065"/>
            <a:chExt cx="1013644" cy="1013644"/>
          </a:xfrm>
        </p:grpSpPr>
        <p:sp>
          <p:nvSpPr>
            <p:cNvPr id="25" name="Oval 24"/>
            <p:cNvSpPr/>
            <p:nvPr/>
          </p:nvSpPr>
          <p:spPr>
            <a:xfrm>
              <a:off x="4649812" y="3440065"/>
              <a:ext cx="1013644" cy="1013644"/>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2399" dirty="0">
                <a:solidFill>
                  <a:srgbClr val="FFFFFF"/>
                </a:solidFill>
              </a:endParaRPr>
            </a:p>
          </p:txBody>
        </p:sp>
        <p:sp>
          <p:nvSpPr>
            <p:cNvPr id="26" name="Pie 25"/>
            <p:cNvSpPr/>
            <p:nvPr/>
          </p:nvSpPr>
          <p:spPr>
            <a:xfrm flipH="1">
              <a:off x="4649812" y="3440065"/>
              <a:ext cx="1013644" cy="1013644"/>
            </a:xfrm>
            <a:prstGeom prst="pie">
              <a:avLst>
                <a:gd name="adj1" fmla="val 8092163"/>
                <a:gd name="adj2" fmla="val 1620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2399" dirty="0">
                <a:solidFill>
                  <a:srgbClr val="FFFFFF"/>
                </a:solidFill>
              </a:endParaRPr>
            </a:p>
          </p:txBody>
        </p:sp>
        <p:sp>
          <p:nvSpPr>
            <p:cNvPr id="27" name="Oval 26"/>
            <p:cNvSpPr/>
            <p:nvPr/>
          </p:nvSpPr>
          <p:spPr>
            <a:xfrm>
              <a:off x="4730680" y="3520933"/>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2399" dirty="0">
                <a:solidFill>
                  <a:schemeClr val="tx1"/>
                </a:solidFill>
              </a:endParaRPr>
            </a:p>
          </p:txBody>
        </p:sp>
      </p:grpSp>
      <p:sp>
        <p:nvSpPr>
          <p:cNvPr id="32" name="TextBox 31"/>
          <p:cNvSpPr txBox="1"/>
          <p:nvPr/>
        </p:nvSpPr>
        <p:spPr>
          <a:xfrm>
            <a:off x="14221393" y="8611690"/>
            <a:ext cx="982640" cy="474489"/>
          </a:xfrm>
          <a:prstGeom prst="rect">
            <a:avLst/>
          </a:prstGeom>
          <a:noFill/>
        </p:spPr>
        <p:txBody>
          <a:bodyPr wrap="none" lIns="0" tIns="0" rIns="0" bIns="0" rtlCol="0">
            <a:spAutoFit/>
          </a:bodyPr>
          <a:lstStyle/>
          <a:p>
            <a:pPr algn="ctr">
              <a:lnSpc>
                <a:spcPts val="3733"/>
              </a:lnSpc>
              <a:spcAft>
                <a:spcPts val="3199"/>
              </a:spcAft>
            </a:pPr>
            <a:r>
              <a:rPr lang="en-US" sz="2200" b="1" dirty="0" smtClean="0">
                <a:solidFill>
                  <a:schemeClr val="tx2"/>
                </a:solidFill>
                <a:latin typeface="Montserrat Semi Bold" charset="0"/>
                <a:cs typeface="Montserrat Semi Bold" charset="0"/>
              </a:rPr>
              <a:t>Design</a:t>
            </a:r>
            <a:endParaRPr lang="en-US" sz="2200" b="1" dirty="0">
              <a:solidFill>
                <a:schemeClr val="tx2"/>
              </a:solidFill>
              <a:latin typeface="Montserrat Semi Bold" charset="0"/>
              <a:cs typeface="Montserrat Semi Bold" charset="0"/>
            </a:endParaRPr>
          </a:p>
        </p:txBody>
      </p:sp>
      <p:sp>
        <p:nvSpPr>
          <p:cNvPr id="33" name="TextBox 32"/>
          <p:cNvSpPr txBox="1"/>
          <p:nvPr/>
        </p:nvSpPr>
        <p:spPr>
          <a:xfrm>
            <a:off x="12884782" y="9318752"/>
            <a:ext cx="3745062" cy="1384995"/>
          </a:xfrm>
          <a:prstGeom prst="rect">
            <a:avLst/>
          </a:prstGeom>
          <a:noFill/>
        </p:spPr>
        <p:txBody>
          <a:bodyPr wrap="square" lIns="0" tIns="0" rIns="0" bIns="0" rtlCol="0">
            <a:spAutoFit/>
          </a:bodyPr>
          <a:lstStyle/>
          <a:p>
            <a:pPr algn="ctr">
              <a:lnSpc>
                <a:spcPts val="3640"/>
              </a:lnSpc>
            </a:pPr>
            <a:r>
              <a:rPr lang="en-US" sz="2400">
                <a:latin typeface="Lato Light" charset="0"/>
                <a:ea typeface="Lato Light" charset="0"/>
                <a:cs typeface="Lato Light" charset="0"/>
              </a:rPr>
              <a:t>Frequently, your initial font choice is taken out of your hands companies</a:t>
            </a:r>
            <a:endParaRPr lang="en-US" sz="2400" dirty="0">
              <a:latin typeface="Lato Light" charset="0"/>
              <a:ea typeface="Lato Light" charset="0"/>
              <a:cs typeface="Lato Light" charset="0"/>
            </a:endParaRPr>
          </a:p>
        </p:txBody>
      </p:sp>
      <p:grpSp>
        <p:nvGrpSpPr>
          <p:cNvPr id="34" name="Group 33"/>
          <p:cNvGrpSpPr/>
          <p:nvPr/>
        </p:nvGrpSpPr>
        <p:grpSpPr>
          <a:xfrm>
            <a:off x="12795582" y="4304679"/>
            <a:ext cx="3834262" cy="3834262"/>
            <a:chOff x="4649812" y="3440065"/>
            <a:chExt cx="1013644" cy="1013644"/>
          </a:xfrm>
        </p:grpSpPr>
        <p:sp>
          <p:nvSpPr>
            <p:cNvPr id="35" name="Oval 34"/>
            <p:cNvSpPr/>
            <p:nvPr/>
          </p:nvSpPr>
          <p:spPr>
            <a:xfrm>
              <a:off x="4649812" y="3440065"/>
              <a:ext cx="1013644" cy="1013644"/>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2399" dirty="0">
                <a:solidFill>
                  <a:srgbClr val="FFFFFF"/>
                </a:solidFill>
              </a:endParaRPr>
            </a:p>
          </p:txBody>
        </p:sp>
        <p:sp>
          <p:nvSpPr>
            <p:cNvPr id="36" name="Pie 35"/>
            <p:cNvSpPr/>
            <p:nvPr/>
          </p:nvSpPr>
          <p:spPr>
            <a:xfrm flipH="1">
              <a:off x="4649812" y="3440065"/>
              <a:ext cx="1013644" cy="1013644"/>
            </a:xfrm>
            <a:prstGeom prst="pie">
              <a:avLst>
                <a:gd name="adj1" fmla="val 5327925"/>
                <a:gd name="adj2" fmla="val 1620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2399" dirty="0">
                <a:solidFill>
                  <a:srgbClr val="FFFFFF"/>
                </a:solidFill>
              </a:endParaRPr>
            </a:p>
          </p:txBody>
        </p:sp>
        <p:sp>
          <p:nvSpPr>
            <p:cNvPr id="37" name="Oval 36"/>
            <p:cNvSpPr/>
            <p:nvPr/>
          </p:nvSpPr>
          <p:spPr>
            <a:xfrm>
              <a:off x="4730680" y="3520933"/>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2399" dirty="0">
                <a:solidFill>
                  <a:schemeClr val="tx1"/>
                </a:solidFill>
              </a:endParaRPr>
            </a:p>
          </p:txBody>
        </p:sp>
      </p:grpSp>
      <p:sp>
        <p:nvSpPr>
          <p:cNvPr id="38" name="TextBox 37"/>
          <p:cNvSpPr txBox="1"/>
          <p:nvPr/>
        </p:nvSpPr>
        <p:spPr>
          <a:xfrm>
            <a:off x="19491779" y="8611690"/>
            <a:ext cx="982640" cy="474489"/>
          </a:xfrm>
          <a:prstGeom prst="rect">
            <a:avLst/>
          </a:prstGeom>
          <a:noFill/>
        </p:spPr>
        <p:txBody>
          <a:bodyPr wrap="none" lIns="0" tIns="0" rIns="0" bIns="0" rtlCol="0">
            <a:spAutoFit/>
          </a:bodyPr>
          <a:lstStyle/>
          <a:p>
            <a:pPr algn="ctr">
              <a:lnSpc>
                <a:spcPts val="3733"/>
              </a:lnSpc>
              <a:spcAft>
                <a:spcPts val="3199"/>
              </a:spcAft>
            </a:pPr>
            <a:r>
              <a:rPr lang="en-US" sz="2200" b="1" dirty="0" smtClean="0">
                <a:solidFill>
                  <a:schemeClr val="tx2"/>
                </a:solidFill>
                <a:latin typeface="Montserrat Semi Bold" charset="0"/>
                <a:cs typeface="Montserrat Semi Bold" charset="0"/>
              </a:rPr>
              <a:t>Design</a:t>
            </a:r>
            <a:endParaRPr lang="en-US" sz="2200" b="1" dirty="0">
              <a:solidFill>
                <a:schemeClr val="tx2"/>
              </a:solidFill>
              <a:latin typeface="Montserrat Semi Bold" charset="0"/>
              <a:cs typeface="Montserrat Semi Bold" charset="0"/>
            </a:endParaRPr>
          </a:p>
        </p:txBody>
      </p:sp>
      <p:sp>
        <p:nvSpPr>
          <p:cNvPr id="39" name="TextBox 38"/>
          <p:cNvSpPr txBox="1"/>
          <p:nvPr/>
        </p:nvSpPr>
        <p:spPr>
          <a:xfrm>
            <a:off x="18155168" y="9318752"/>
            <a:ext cx="3745062" cy="1384995"/>
          </a:xfrm>
          <a:prstGeom prst="rect">
            <a:avLst/>
          </a:prstGeom>
          <a:noFill/>
        </p:spPr>
        <p:txBody>
          <a:bodyPr wrap="square" lIns="0" tIns="0" rIns="0" bIns="0" rtlCol="0">
            <a:spAutoFit/>
          </a:bodyPr>
          <a:lstStyle/>
          <a:p>
            <a:pPr algn="ctr">
              <a:lnSpc>
                <a:spcPts val="3640"/>
              </a:lnSpc>
            </a:pPr>
            <a:r>
              <a:rPr lang="en-US" sz="2400" dirty="0">
                <a:latin typeface="Lato Light" charset="0"/>
                <a:ea typeface="Lato Light" charset="0"/>
                <a:cs typeface="Lato Light" charset="0"/>
              </a:rPr>
              <a:t>Frequently, your initial font choice is taken out of your hands companies</a:t>
            </a:r>
          </a:p>
        </p:txBody>
      </p:sp>
      <p:grpSp>
        <p:nvGrpSpPr>
          <p:cNvPr id="40" name="Group 39"/>
          <p:cNvGrpSpPr/>
          <p:nvPr/>
        </p:nvGrpSpPr>
        <p:grpSpPr>
          <a:xfrm>
            <a:off x="18065968" y="4304679"/>
            <a:ext cx="3834262" cy="3834262"/>
            <a:chOff x="4649812" y="3440065"/>
            <a:chExt cx="1013644" cy="1013644"/>
          </a:xfrm>
        </p:grpSpPr>
        <p:sp>
          <p:nvSpPr>
            <p:cNvPr id="41" name="Oval 40"/>
            <p:cNvSpPr/>
            <p:nvPr/>
          </p:nvSpPr>
          <p:spPr>
            <a:xfrm>
              <a:off x="4649812" y="3440065"/>
              <a:ext cx="1013644" cy="1013644"/>
            </a:xfrm>
            <a:prstGeom prst="ellipse">
              <a:avLst/>
            </a:prstGeom>
            <a:solidFill>
              <a:schemeClr val="bg1">
                <a:lumMod val="95000"/>
                <a:alpha val="90000"/>
              </a:schemeClr>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2399" dirty="0">
                <a:solidFill>
                  <a:srgbClr val="FFFFFF"/>
                </a:solidFill>
              </a:endParaRPr>
            </a:p>
          </p:txBody>
        </p:sp>
        <p:sp>
          <p:nvSpPr>
            <p:cNvPr id="42" name="Pie 41"/>
            <p:cNvSpPr/>
            <p:nvPr/>
          </p:nvSpPr>
          <p:spPr>
            <a:xfrm flipH="1">
              <a:off x="4649812" y="3440065"/>
              <a:ext cx="1013644" cy="1013644"/>
            </a:xfrm>
            <a:prstGeom prst="pie">
              <a:avLst>
                <a:gd name="adj1" fmla="val 19416485"/>
                <a:gd name="adj2" fmla="val 16200000"/>
              </a:avLst>
            </a:prstGeom>
            <a:solidFill>
              <a:schemeClr val="accent2"/>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2399" dirty="0">
                <a:solidFill>
                  <a:srgbClr val="FFFFFF"/>
                </a:solidFill>
              </a:endParaRPr>
            </a:p>
          </p:txBody>
        </p:sp>
        <p:sp>
          <p:nvSpPr>
            <p:cNvPr id="43" name="Oval 42"/>
            <p:cNvSpPr/>
            <p:nvPr/>
          </p:nvSpPr>
          <p:spPr>
            <a:xfrm>
              <a:off x="4730680" y="3520933"/>
              <a:ext cx="851908" cy="851908"/>
            </a:xfrm>
            <a:prstGeom prst="ellipse">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wrap="none" rtlCol="0" anchor="ctr"/>
            <a:lstStyle/>
            <a:p>
              <a:pPr algn="ctr"/>
              <a:endParaRPr lang="en-US" sz="2399" dirty="0">
                <a:solidFill>
                  <a:schemeClr val="tx1"/>
                </a:solidFill>
              </a:endParaRPr>
            </a:p>
          </p:txBody>
        </p:sp>
      </p:grpSp>
      <p:sp>
        <p:nvSpPr>
          <p:cNvPr id="44" name="TextBox 43"/>
          <p:cNvSpPr txBox="1"/>
          <p:nvPr/>
        </p:nvSpPr>
        <p:spPr>
          <a:xfrm>
            <a:off x="8958288" y="6006866"/>
            <a:ext cx="1136530" cy="474489"/>
          </a:xfrm>
          <a:prstGeom prst="rect">
            <a:avLst/>
          </a:prstGeom>
          <a:noFill/>
        </p:spPr>
        <p:txBody>
          <a:bodyPr wrap="none" lIns="0" tIns="0" rIns="0" bIns="0" rtlCol="0">
            <a:spAutoFit/>
          </a:bodyPr>
          <a:lstStyle/>
          <a:p>
            <a:pPr algn="ctr">
              <a:lnSpc>
                <a:spcPts val="3733"/>
              </a:lnSpc>
              <a:spcAft>
                <a:spcPts val="3199"/>
              </a:spcAft>
            </a:pPr>
            <a:r>
              <a:rPr lang="en-US" b="1" dirty="0" smtClean="0">
                <a:solidFill>
                  <a:schemeClr val="tx2"/>
                </a:solidFill>
                <a:latin typeface="Montserrat Semi Bold" charset="0"/>
                <a:cs typeface="Montserrat Semi Bold" charset="0"/>
              </a:rPr>
              <a:t>37 %</a:t>
            </a:r>
            <a:endParaRPr lang="en-US" b="1" dirty="0">
              <a:solidFill>
                <a:schemeClr val="tx2"/>
              </a:solidFill>
              <a:latin typeface="Montserrat Semi Bold" charset="0"/>
              <a:cs typeface="Montserrat Semi Bold" charset="0"/>
            </a:endParaRPr>
          </a:p>
        </p:txBody>
      </p:sp>
      <p:sp>
        <p:nvSpPr>
          <p:cNvPr id="45" name="TextBox 44"/>
          <p:cNvSpPr txBox="1"/>
          <p:nvPr/>
        </p:nvSpPr>
        <p:spPr>
          <a:xfrm>
            <a:off x="2425208" y="9318752"/>
            <a:ext cx="3745062" cy="1384995"/>
          </a:xfrm>
          <a:prstGeom prst="rect">
            <a:avLst/>
          </a:prstGeom>
          <a:noFill/>
        </p:spPr>
        <p:txBody>
          <a:bodyPr wrap="square" lIns="0" tIns="0" rIns="0" bIns="0" rtlCol="0">
            <a:spAutoFit/>
          </a:bodyPr>
          <a:lstStyle/>
          <a:p>
            <a:pPr algn="ctr">
              <a:lnSpc>
                <a:spcPts val="3640"/>
              </a:lnSpc>
            </a:pPr>
            <a:r>
              <a:rPr lang="en-US" sz="2400" dirty="0">
                <a:latin typeface="Lato Light" charset="0"/>
                <a:ea typeface="Lato Light" charset="0"/>
                <a:cs typeface="Lato Light" charset="0"/>
              </a:rPr>
              <a:t>Frequently, your initial font choice is taken out of your </a:t>
            </a:r>
            <a:r>
              <a:rPr lang="en-US" sz="2400" dirty="0" smtClean="0">
                <a:latin typeface="Lato Light" charset="0"/>
                <a:ea typeface="Lato Light" charset="0"/>
                <a:cs typeface="Lato Light" charset="0"/>
              </a:rPr>
              <a:t>hands companies</a:t>
            </a:r>
            <a:endParaRPr lang="en-US" sz="2400" dirty="0">
              <a:latin typeface="Lato Light" charset="0"/>
              <a:ea typeface="Lato Light" charset="0"/>
              <a:cs typeface="Lato Light" charset="0"/>
            </a:endParaRPr>
          </a:p>
        </p:txBody>
      </p:sp>
      <p:sp>
        <p:nvSpPr>
          <p:cNvPr id="53" name="TextBox 52"/>
          <p:cNvSpPr txBox="1"/>
          <p:nvPr/>
        </p:nvSpPr>
        <p:spPr>
          <a:xfrm>
            <a:off x="3761819" y="8611690"/>
            <a:ext cx="982640" cy="474489"/>
          </a:xfrm>
          <a:prstGeom prst="rect">
            <a:avLst/>
          </a:prstGeom>
          <a:noFill/>
        </p:spPr>
        <p:txBody>
          <a:bodyPr wrap="none" lIns="0" tIns="0" rIns="0" bIns="0" rtlCol="0">
            <a:spAutoFit/>
          </a:bodyPr>
          <a:lstStyle/>
          <a:p>
            <a:pPr algn="ctr">
              <a:lnSpc>
                <a:spcPts val="3733"/>
              </a:lnSpc>
              <a:spcAft>
                <a:spcPts val="3199"/>
              </a:spcAft>
            </a:pPr>
            <a:r>
              <a:rPr lang="en-US" sz="2200" b="1" dirty="0" smtClean="0">
                <a:solidFill>
                  <a:schemeClr val="tx2"/>
                </a:solidFill>
                <a:latin typeface="Montserrat Semi Bold" charset="0"/>
                <a:cs typeface="Montserrat Semi Bold" charset="0"/>
              </a:rPr>
              <a:t>Design</a:t>
            </a:r>
            <a:endParaRPr lang="en-US" sz="2200" b="1" dirty="0">
              <a:solidFill>
                <a:schemeClr val="tx2"/>
              </a:solidFill>
              <a:latin typeface="Montserrat Semi Bold" charset="0"/>
              <a:cs typeface="Montserrat Semi Bold" charset="0"/>
            </a:endParaRPr>
          </a:p>
        </p:txBody>
      </p:sp>
      <p:sp>
        <p:nvSpPr>
          <p:cNvPr id="54" name="TextBox 53"/>
          <p:cNvSpPr txBox="1"/>
          <p:nvPr/>
        </p:nvSpPr>
        <p:spPr>
          <a:xfrm>
            <a:off x="14204561" y="6006866"/>
            <a:ext cx="1170193" cy="474489"/>
          </a:xfrm>
          <a:prstGeom prst="rect">
            <a:avLst/>
          </a:prstGeom>
          <a:noFill/>
        </p:spPr>
        <p:txBody>
          <a:bodyPr wrap="none" lIns="0" tIns="0" rIns="0" bIns="0" rtlCol="0">
            <a:spAutoFit/>
          </a:bodyPr>
          <a:lstStyle/>
          <a:p>
            <a:pPr algn="ctr">
              <a:lnSpc>
                <a:spcPts val="3733"/>
              </a:lnSpc>
              <a:spcAft>
                <a:spcPts val="3199"/>
              </a:spcAft>
            </a:pPr>
            <a:r>
              <a:rPr lang="en-US" b="1" dirty="0" smtClean="0">
                <a:solidFill>
                  <a:schemeClr val="tx2"/>
                </a:solidFill>
                <a:latin typeface="Montserrat Semi Bold" charset="0"/>
                <a:cs typeface="Montserrat Semi Bold" charset="0"/>
              </a:rPr>
              <a:t>50 %</a:t>
            </a:r>
            <a:endParaRPr lang="en-US" b="1" dirty="0">
              <a:solidFill>
                <a:schemeClr val="tx2"/>
              </a:solidFill>
              <a:latin typeface="Montserrat Semi Bold" charset="0"/>
              <a:cs typeface="Montserrat Semi Bold" charset="0"/>
            </a:endParaRPr>
          </a:p>
        </p:txBody>
      </p:sp>
      <p:sp>
        <p:nvSpPr>
          <p:cNvPr id="55" name="TextBox 54"/>
          <p:cNvSpPr txBox="1"/>
          <p:nvPr/>
        </p:nvSpPr>
        <p:spPr>
          <a:xfrm>
            <a:off x="19459434" y="6006866"/>
            <a:ext cx="1136530" cy="474489"/>
          </a:xfrm>
          <a:prstGeom prst="rect">
            <a:avLst/>
          </a:prstGeom>
          <a:noFill/>
        </p:spPr>
        <p:txBody>
          <a:bodyPr wrap="none" lIns="0" tIns="0" rIns="0" bIns="0" rtlCol="0">
            <a:spAutoFit/>
          </a:bodyPr>
          <a:lstStyle/>
          <a:p>
            <a:pPr algn="ctr">
              <a:lnSpc>
                <a:spcPts val="3733"/>
              </a:lnSpc>
              <a:spcAft>
                <a:spcPts val="3199"/>
              </a:spcAft>
            </a:pPr>
            <a:r>
              <a:rPr lang="en-US" b="1" dirty="0" smtClean="0">
                <a:solidFill>
                  <a:schemeClr val="tx2"/>
                </a:solidFill>
                <a:latin typeface="Montserrat Semi Bold" charset="0"/>
                <a:cs typeface="Montserrat Semi Bold" charset="0"/>
              </a:rPr>
              <a:t>87 %</a:t>
            </a:r>
            <a:endParaRPr lang="en-US" b="1" dirty="0">
              <a:solidFill>
                <a:schemeClr val="tx2"/>
              </a:solidFill>
              <a:latin typeface="Montserrat Semi Bold" charset="0"/>
              <a:cs typeface="Montserrat Semi Bold" charset="0"/>
            </a:endParaRPr>
          </a:p>
        </p:txBody>
      </p:sp>
      <p:sp>
        <p:nvSpPr>
          <p:cNvPr id="56" name="TextBox 55"/>
          <p:cNvSpPr txBox="1"/>
          <p:nvPr/>
        </p:nvSpPr>
        <p:spPr>
          <a:xfrm>
            <a:off x="3729480" y="6006866"/>
            <a:ext cx="1136530" cy="474489"/>
          </a:xfrm>
          <a:prstGeom prst="rect">
            <a:avLst/>
          </a:prstGeom>
          <a:noFill/>
        </p:spPr>
        <p:txBody>
          <a:bodyPr wrap="none" lIns="0" tIns="0" rIns="0" bIns="0" rtlCol="0">
            <a:spAutoFit/>
          </a:bodyPr>
          <a:lstStyle/>
          <a:p>
            <a:pPr algn="ctr">
              <a:lnSpc>
                <a:spcPts val="3733"/>
              </a:lnSpc>
              <a:spcAft>
                <a:spcPts val="3199"/>
              </a:spcAft>
            </a:pPr>
            <a:r>
              <a:rPr lang="en-US" b="1" dirty="0">
                <a:solidFill>
                  <a:schemeClr val="tx2"/>
                </a:solidFill>
                <a:latin typeface="Montserrat Semi Bold" charset="0"/>
                <a:cs typeface="Montserrat Semi Bold" charset="0"/>
              </a:rPr>
              <a:t>6</a:t>
            </a:r>
            <a:r>
              <a:rPr lang="en-US" b="1" dirty="0" smtClean="0">
                <a:solidFill>
                  <a:schemeClr val="tx2"/>
                </a:solidFill>
                <a:latin typeface="Montserrat Semi Bold" charset="0"/>
                <a:cs typeface="Montserrat Semi Bold" charset="0"/>
              </a:rPr>
              <a:t>7 %</a:t>
            </a:r>
            <a:endParaRPr lang="en-US" b="1" dirty="0">
              <a:solidFill>
                <a:schemeClr val="tx2"/>
              </a:solidFill>
              <a:latin typeface="Montserrat Semi Bold" charset="0"/>
              <a:cs typeface="Montserrat Semi Bold" charset="0"/>
            </a:endParaRPr>
          </a:p>
        </p:txBody>
      </p:sp>
    </p:spTree>
    <p:extLst>
      <p:ext uri="{BB962C8B-B14F-4D97-AF65-F5344CB8AC3E}">
        <p14:creationId xmlns:p14="http://schemas.microsoft.com/office/powerpoint/2010/main" val="51245830"/>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Rectangle 49"/>
          <p:cNvSpPr>
            <a:spLocks/>
          </p:cNvSpPr>
          <p:nvPr/>
        </p:nvSpPr>
        <p:spPr bwMode="auto">
          <a:xfrm>
            <a:off x="1965942" y="884637"/>
            <a:ext cx="4911189" cy="11079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7200" b="1" dirty="0" smtClean="0">
                <a:solidFill>
                  <a:schemeClr val="tx2"/>
                </a:solidFill>
                <a:latin typeface="Montserrat" charset="0"/>
                <a:ea typeface="Montserrat" charset="0"/>
                <a:cs typeface="Montserrat" charset="0"/>
                <a:sym typeface="Bebas Neue" charset="0"/>
              </a:rPr>
              <a:t>Bar Charts</a:t>
            </a:r>
            <a:endParaRPr lang="en-US" sz="7200" b="1" dirty="0">
              <a:solidFill>
                <a:schemeClr val="tx2"/>
              </a:solidFill>
              <a:latin typeface="Montserrat" charset="0"/>
              <a:ea typeface="Montserrat" charset="0"/>
              <a:cs typeface="Montserrat" charset="0"/>
              <a:sym typeface="Bebas Neue" charset="0"/>
            </a:endParaRPr>
          </a:p>
        </p:txBody>
      </p:sp>
      <p:cxnSp>
        <p:nvCxnSpPr>
          <p:cNvPr id="51" name="Straight Connector 50"/>
          <p:cNvCxnSpPr/>
          <p:nvPr/>
        </p:nvCxnSpPr>
        <p:spPr>
          <a:xfrm flipV="1">
            <a:off x="2032571" y="2328871"/>
            <a:ext cx="741120" cy="424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7" name="Rectangle 56"/>
          <p:cNvSpPr>
            <a:spLocks/>
          </p:cNvSpPr>
          <p:nvPr/>
        </p:nvSpPr>
        <p:spPr bwMode="auto">
          <a:xfrm>
            <a:off x="13240860" y="3161115"/>
            <a:ext cx="7885005" cy="34483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13500"/>
              </a:lnSpc>
            </a:pPr>
            <a:r>
              <a:rPr lang="en-US" sz="10700" b="1" spc="500" dirty="0">
                <a:solidFill>
                  <a:schemeClr val="tx2"/>
                </a:solidFill>
                <a:latin typeface="Montserrat Semi Bold" charset="0"/>
                <a:ea typeface="Montserrat Semi Bold" charset="0"/>
                <a:cs typeface="Montserrat Semi Bold" charset="0"/>
                <a:sym typeface="Bebas Neue" charset="0"/>
              </a:rPr>
              <a:t>AWESOME</a:t>
            </a:r>
          </a:p>
          <a:p>
            <a:pPr defTabSz="4572000">
              <a:lnSpc>
                <a:spcPts val="13500"/>
              </a:lnSpc>
            </a:pPr>
            <a:r>
              <a:rPr lang="en-US" sz="10700" b="1" spc="500" dirty="0">
                <a:solidFill>
                  <a:schemeClr val="tx2"/>
                </a:solidFill>
                <a:latin typeface="Montserrat Semi Bold" charset="0"/>
                <a:ea typeface="Montserrat Semi Bold" charset="0"/>
                <a:cs typeface="Montserrat Semi Bold" charset="0"/>
                <a:sym typeface="Bebas Neue" charset="0"/>
              </a:rPr>
              <a:t>CHARTS</a:t>
            </a:r>
          </a:p>
        </p:txBody>
      </p:sp>
      <p:sp>
        <p:nvSpPr>
          <p:cNvPr id="58" name="Subtitle 2"/>
          <p:cNvSpPr txBox="1">
            <a:spLocks/>
          </p:cNvSpPr>
          <p:nvPr/>
        </p:nvSpPr>
        <p:spPr>
          <a:xfrm>
            <a:off x="13155799" y="8139738"/>
            <a:ext cx="9010581" cy="2989603"/>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3640"/>
              </a:lnSpc>
            </a:pPr>
            <a:r>
              <a:rPr lang="en-US" sz="2500" dirty="0" smtClean="0">
                <a:solidFill>
                  <a:schemeClr val="tx1"/>
                </a:solidFill>
                <a:latin typeface="Lato Light" charset="0"/>
                <a:ea typeface="Lato Light" charset="0"/>
                <a:cs typeface="Lato Light" charset="0"/>
              </a:rPr>
              <a:t>Frequently, your initial font choice is taken out of your hands; companies often specify a typeface, or even a set of fonts, as part of their brand guides </a:t>
            </a:r>
            <a:r>
              <a:rPr lang="en-US" sz="2500" dirty="0">
                <a:solidFill>
                  <a:schemeClr val="tx1"/>
                </a:solidFill>
                <a:latin typeface="Lato Light" charset="0"/>
                <a:ea typeface="Lato Light" charset="0"/>
                <a:cs typeface="Lato Light" charset="0"/>
              </a:rPr>
              <a:t>However, if you find yourself with an entirely blank page, with unlimited options, the natural place to start is the largest proportion of text, and that is probably your body copy</a:t>
            </a:r>
            <a:r>
              <a:rPr lang="en-US" sz="2500" dirty="0" smtClean="0">
                <a:solidFill>
                  <a:schemeClr val="tx1"/>
                </a:solidFill>
                <a:latin typeface="Lato Light" charset="0"/>
                <a:ea typeface="Lato Light" charset="0"/>
                <a:cs typeface="Lato Light" charset="0"/>
              </a:rPr>
              <a:t>.</a:t>
            </a:r>
            <a:endParaRPr lang="en-US" sz="2500" dirty="0">
              <a:solidFill>
                <a:schemeClr val="tx1"/>
              </a:solidFill>
              <a:latin typeface="Lato Light" charset="0"/>
              <a:ea typeface="Lato Light" charset="0"/>
              <a:cs typeface="Lato Light" charset="0"/>
            </a:endParaRPr>
          </a:p>
        </p:txBody>
      </p:sp>
      <p:cxnSp>
        <p:nvCxnSpPr>
          <p:cNvPr id="59" name="Straight Connector 58"/>
          <p:cNvCxnSpPr/>
          <p:nvPr/>
        </p:nvCxnSpPr>
        <p:spPr>
          <a:xfrm flipV="1">
            <a:off x="13412715" y="7446771"/>
            <a:ext cx="1482240" cy="2026"/>
          </a:xfrm>
          <a:prstGeom prst="line">
            <a:avLst/>
          </a:prstGeom>
        </p:spPr>
        <p:style>
          <a:lnRef idx="1">
            <a:schemeClr val="accent1"/>
          </a:lnRef>
          <a:fillRef idx="0">
            <a:schemeClr val="accent1"/>
          </a:fillRef>
          <a:effectRef idx="0">
            <a:schemeClr val="accent1"/>
          </a:effectRef>
          <a:fontRef idx="minor">
            <a:schemeClr val="tx1"/>
          </a:fontRef>
        </p:style>
      </p:cxnSp>
      <p:graphicFrame>
        <p:nvGraphicFramePr>
          <p:cNvPr id="2" name="Chart 1"/>
          <p:cNvGraphicFramePr/>
          <p:nvPr>
            <p:extLst/>
          </p:nvPr>
        </p:nvGraphicFramePr>
        <p:xfrm>
          <a:off x="1600041" y="4474776"/>
          <a:ext cx="10285699" cy="5943989"/>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346811305"/>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Rectangle 49"/>
          <p:cNvSpPr>
            <a:spLocks/>
          </p:cNvSpPr>
          <p:nvPr/>
        </p:nvSpPr>
        <p:spPr bwMode="auto">
          <a:xfrm>
            <a:off x="1965942" y="884637"/>
            <a:ext cx="7223131" cy="11079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7200" b="1" dirty="0" smtClean="0">
                <a:solidFill>
                  <a:schemeClr val="tx2"/>
                </a:solidFill>
                <a:latin typeface="Montserrat" charset="0"/>
                <a:ea typeface="Montserrat" charset="0"/>
                <a:cs typeface="Montserrat" charset="0"/>
                <a:sym typeface="Bebas Neue" charset="0"/>
              </a:rPr>
              <a:t>Creative Charts</a:t>
            </a:r>
            <a:endParaRPr lang="en-US" sz="7200" b="1" dirty="0">
              <a:solidFill>
                <a:schemeClr val="tx2"/>
              </a:solidFill>
              <a:latin typeface="Montserrat" charset="0"/>
              <a:ea typeface="Montserrat" charset="0"/>
              <a:cs typeface="Montserrat" charset="0"/>
              <a:sym typeface="Bebas Neue" charset="0"/>
            </a:endParaRPr>
          </a:p>
        </p:txBody>
      </p:sp>
      <p:cxnSp>
        <p:nvCxnSpPr>
          <p:cNvPr id="51" name="Straight Connector 50"/>
          <p:cNvCxnSpPr/>
          <p:nvPr/>
        </p:nvCxnSpPr>
        <p:spPr>
          <a:xfrm flipV="1">
            <a:off x="2032571" y="2328871"/>
            <a:ext cx="741120" cy="424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7" name="Rectangle 56"/>
          <p:cNvSpPr>
            <a:spLocks/>
          </p:cNvSpPr>
          <p:nvPr/>
        </p:nvSpPr>
        <p:spPr bwMode="auto">
          <a:xfrm>
            <a:off x="2051003" y="3161115"/>
            <a:ext cx="7885005" cy="34483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13500"/>
              </a:lnSpc>
            </a:pPr>
            <a:r>
              <a:rPr lang="en-US" sz="10700" b="1" spc="500" dirty="0">
                <a:solidFill>
                  <a:schemeClr val="tx2"/>
                </a:solidFill>
                <a:latin typeface="Montserrat Semi Bold" charset="0"/>
                <a:ea typeface="Montserrat Semi Bold" charset="0"/>
                <a:cs typeface="Montserrat Semi Bold" charset="0"/>
                <a:sym typeface="Bebas Neue" charset="0"/>
              </a:rPr>
              <a:t>AWESOME</a:t>
            </a:r>
          </a:p>
          <a:p>
            <a:pPr defTabSz="4572000">
              <a:lnSpc>
                <a:spcPts val="13500"/>
              </a:lnSpc>
            </a:pPr>
            <a:r>
              <a:rPr lang="en-US" sz="10700" b="1" spc="500" dirty="0">
                <a:solidFill>
                  <a:schemeClr val="tx2"/>
                </a:solidFill>
                <a:latin typeface="Montserrat Semi Bold" charset="0"/>
                <a:ea typeface="Montserrat Semi Bold" charset="0"/>
                <a:cs typeface="Montserrat Semi Bold" charset="0"/>
                <a:sym typeface="Bebas Neue" charset="0"/>
              </a:rPr>
              <a:t>CHARTS</a:t>
            </a:r>
          </a:p>
        </p:txBody>
      </p:sp>
      <p:sp>
        <p:nvSpPr>
          <p:cNvPr id="58" name="Subtitle 2"/>
          <p:cNvSpPr txBox="1">
            <a:spLocks/>
          </p:cNvSpPr>
          <p:nvPr/>
        </p:nvSpPr>
        <p:spPr>
          <a:xfrm>
            <a:off x="1965942" y="8139738"/>
            <a:ext cx="9010581" cy="2989603"/>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3640"/>
              </a:lnSpc>
            </a:pPr>
            <a:r>
              <a:rPr lang="en-US" sz="2500" dirty="0" smtClean="0">
                <a:solidFill>
                  <a:schemeClr val="tx1"/>
                </a:solidFill>
                <a:latin typeface="Lato Light" charset="0"/>
                <a:ea typeface="Lato Light" charset="0"/>
                <a:cs typeface="Lato Light" charset="0"/>
              </a:rPr>
              <a:t>Frequently, your initial font choice is taken out of your hands; companies often specify a typeface, or even a set of fonts, as part of their brand guides </a:t>
            </a:r>
            <a:r>
              <a:rPr lang="en-US" sz="2500" dirty="0">
                <a:solidFill>
                  <a:schemeClr val="tx1"/>
                </a:solidFill>
                <a:latin typeface="Lato Light" charset="0"/>
                <a:ea typeface="Lato Light" charset="0"/>
                <a:cs typeface="Lato Light" charset="0"/>
              </a:rPr>
              <a:t>However, if you find yourself with an entirely blank page, with unlimited options, the natural place to start is the largest proportion of text, and that is probably your body copy</a:t>
            </a:r>
            <a:r>
              <a:rPr lang="en-US" sz="2500" dirty="0" smtClean="0">
                <a:solidFill>
                  <a:schemeClr val="tx1"/>
                </a:solidFill>
                <a:latin typeface="Lato Light" charset="0"/>
                <a:ea typeface="Lato Light" charset="0"/>
                <a:cs typeface="Lato Light" charset="0"/>
              </a:rPr>
              <a:t>.</a:t>
            </a:r>
            <a:endParaRPr lang="en-US" sz="2500" dirty="0">
              <a:solidFill>
                <a:schemeClr val="tx1"/>
              </a:solidFill>
              <a:latin typeface="Lato Light" charset="0"/>
              <a:ea typeface="Lato Light" charset="0"/>
              <a:cs typeface="Lato Light" charset="0"/>
            </a:endParaRPr>
          </a:p>
        </p:txBody>
      </p:sp>
      <p:cxnSp>
        <p:nvCxnSpPr>
          <p:cNvPr id="59" name="Straight Connector 58"/>
          <p:cNvCxnSpPr/>
          <p:nvPr/>
        </p:nvCxnSpPr>
        <p:spPr>
          <a:xfrm flipV="1">
            <a:off x="2222858" y="7446771"/>
            <a:ext cx="1482240" cy="2026"/>
          </a:xfrm>
          <a:prstGeom prst="line">
            <a:avLst/>
          </a:prstGeom>
        </p:spPr>
        <p:style>
          <a:lnRef idx="1">
            <a:schemeClr val="accent1"/>
          </a:lnRef>
          <a:fillRef idx="0">
            <a:schemeClr val="accent1"/>
          </a:fillRef>
          <a:effectRef idx="0">
            <a:schemeClr val="accent1"/>
          </a:effectRef>
          <a:fontRef idx="minor">
            <a:schemeClr val="tx1"/>
          </a:fontRef>
        </p:style>
      </p:cxnSp>
      <p:graphicFrame>
        <p:nvGraphicFramePr>
          <p:cNvPr id="8" name="Chart 7"/>
          <p:cNvGraphicFramePr/>
          <p:nvPr>
            <p:extLst/>
          </p:nvPr>
        </p:nvGraphicFramePr>
        <p:xfrm>
          <a:off x="12584326" y="4474776"/>
          <a:ext cx="10285699" cy="7578594"/>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569229320"/>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Rectangle 49"/>
          <p:cNvSpPr>
            <a:spLocks/>
          </p:cNvSpPr>
          <p:nvPr/>
        </p:nvSpPr>
        <p:spPr bwMode="auto">
          <a:xfrm>
            <a:off x="1965942" y="884637"/>
            <a:ext cx="7223131" cy="11079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7200" b="1" dirty="0">
                <a:solidFill>
                  <a:schemeClr val="tx2"/>
                </a:solidFill>
                <a:latin typeface="Montserrat" charset="0"/>
                <a:ea typeface="Montserrat" charset="0"/>
                <a:cs typeface="Montserrat" charset="0"/>
                <a:sym typeface="Bebas Neue" charset="0"/>
              </a:rPr>
              <a:t>Creative Charts</a:t>
            </a:r>
          </a:p>
        </p:txBody>
      </p:sp>
      <p:cxnSp>
        <p:nvCxnSpPr>
          <p:cNvPr id="51" name="Straight Connector 50"/>
          <p:cNvCxnSpPr/>
          <p:nvPr/>
        </p:nvCxnSpPr>
        <p:spPr>
          <a:xfrm flipV="1">
            <a:off x="2032571" y="2328871"/>
            <a:ext cx="741120" cy="424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7" name="Rectangle 56"/>
          <p:cNvSpPr>
            <a:spLocks/>
          </p:cNvSpPr>
          <p:nvPr/>
        </p:nvSpPr>
        <p:spPr bwMode="auto">
          <a:xfrm>
            <a:off x="13240860" y="3161115"/>
            <a:ext cx="7885005" cy="34483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13500"/>
              </a:lnSpc>
            </a:pPr>
            <a:r>
              <a:rPr lang="en-US" sz="10700" b="1" spc="500" dirty="0" smtClean="0">
                <a:solidFill>
                  <a:schemeClr val="tx2"/>
                </a:solidFill>
                <a:latin typeface="Montserrat Semi Bold" charset="0"/>
                <a:ea typeface="Montserrat Semi Bold" charset="0"/>
                <a:cs typeface="Montserrat Semi Bold" charset="0"/>
                <a:sym typeface="Bebas Neue" charset="0"/>
              </a:rPr>
              <a:t>AWESOME</a:t>
            </a:r>
          </a:p>
          <a:p>
            <a:pPr defTabSz="4572000">
              <a:lnSpc>
                <a:spcPts val="13500"/>
              </a:lnSpc>
            </a:pPr>
            <a:r>
              <a:rPr lang="en-US" sz="10700" b="1" spc="500" dirty="0" smtClean="0">
                <a:solidFill>
                  <a:schemeClr val="tx2"/>
                </a:solidFill>
                <a:latin typeface="Montserrat Semi Bold" charset="0"/>
                <a:ea typeface="Montserrat Semi Bold" charset="0"/>
                <a:cs typeface="Montserrat Semi Bold" charset="0"/>
                <a:sym typeface="Bebas Neue" charset="0"/>
              </a:rPr>
              <a:t>CHARTS</a:t>
            </a:r>
          </a:p>
        </p:txBody>
      </p:sp>
      <p:sp>
        <p:nvSpPr>
          <p:cNvPr id="58" name="Subtitle 2"/>
          <p:cNvSpPr txBox="1">
            <a:spLocks/>
          </p:cNvSpPr>
          <p:nvPr/>
        </p:nvSpPr>
        <p:spPr>
          <a:xfrm>
            <a:off x="13155799" y="8139738"/>
            <a:ext cx="9010581" cy="2989603"/>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3640"/>
              </a:lnSpc>
            </a:pPr>
            <a:r>
              <a:rPr lang="en-US" sz="2500" dirty="0" smtClean="0">
                <a:solidFill>
                  <a:schemeClr val="tx1"/>
                </a:solidFill>
                <a:latin typeface="Lato Light" charset="0"/>
                <a:ea typeface="Lato Light" charset="0"/>
                <a:cs typeface="Lato Light" charset="0"/>
              </a:rPr>
              <a:t>Frequently, your initial font choice is taken out of your hands; companies often specify a typeface, or even a set of fonts, as part of their brand guides </a:t>
            </a:r>
            <a:r>
              <a:rPr lang="en-US" sz="2500" dirty="0">
                <a:solidFill>
                  <a:schemeClr val="tx1"/>
                </a:solidFill>
                <a:latin typeface="Lato Light" charset="0"/>
                <a:ea typeface="Lato Light" charset="0"/>
                <a:cs typeface="Lato Light" charset="0"/>
              </a:rPr>
              <a:t>However, if you find yourself with an entirely blank page, with unlimited options, the natural place to start is the largest proportion of text, and that is probably your body copy</a:t>
            </a:r>
            <a:r>
              <a:rPr lang="en-US" sz="2500" dirty="0" smtClean="0">
                <a:solidFill>
                  <a:schemeClr val="tx1"/>
                </a:solidFill>
                <a:latin typeface="Lato Light" charset="0"/>
                <a:ea typeface="Lato Light" charset="0"/>
                <a:cs typeface="Lato Light" charset="0"/>
              </a:rPr>
              <a:t>.</a:t>
            </a:r>
            <a:endParaRPr lang="en-US" sz="2500" dirty="0">
              <a:solidFill>
                <a:schemeClr val="tx1"/>
              </a:solidFill>
              <a:latin typeface="Lato Light" charset="0"/>
              <a:ea typeface="Lato Light" charset="0"/>
              <a:cs typeface="Lato Light" charset="0"/>
            </a:endParaRPr>
          </a:p>
        </p:txBody>
      </p:sp>
      <p:cxnSp>
        <p:nvCxnSpPr>
          <p:cNvPr id="59" name="Straight Connector 58"/>
          <p:cNvCxnSpPr/>
          <p:nvPr/>
        </p:nvCxnSpPr>
        <p:spPr>
          <a:xfrm flipV="1">
            <a:off x="13412715" y="7446771"/>
            <a:ext cx="1482240" cy="2026"/>
          </a:xfrm>
          <a:prstGeom prst="line">
            <a:avLst/>
          </a:prstGeom>
        </p:spPr>
        <p:style>
          <a:lnRef idx="1">
            <a:schemeClr val="accent1"/>
          </a:lnRef>
          <a:fillRef idx="0">
            <a:schemeClr val="accent1"/>
          </a:fillRef>
          <a:effectRef idx="0">
            <a:schemeClr val="accent1"/>
          </a:effectRef>
          <a:fontRef idx="minor">
            <a:schemeClr val="tx1"/>
          </a:fontRef>
        </p:style>
      </p:cxnSp>
      <p:graphicFrame>
        <p:nvGraphicFramePr>
          <p:cNvPr id="2" name="Chart 1"/>
          <p:cNvGraphicFramePr/>
          <p:nvPr>
            <p:extLst/>
          </p:nvPr>
        </p:nvGraphicFramePr>
        <p:xfrm>
          <a:off x="1600041" y="4474776"/>
          <a:ext cx="10285699" cy="5943989"/>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705178736"/>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Rectangle 49"/>
          <p:cNvSpPr>
            <a:spLocks/>
          </p:cNvSpPr>
          <p:nvPr/>
        </p:nvSpPr>
        <p:spPr bwMode="auto">
          <a:xfrm>
            <a:off x="1965942" y="884637"/>
            <a:ext cx="7223131" cy="11079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7200" b="1" dirty="0">
                <a:solidFill>
                  <a:schemeClr val="tx2"/>
                </a:solidFill>
                <a:latin typeface="Montserrat" charset="0"/>
                <a:ea typeface="Montserrat" charset="0"/>
                <a:cs typeface="Montserrat" charset="0"/>
                <a:sym typeface="Bebas Neue" charset="0"/>
              </a:rPr>
              <a:t>Creative Charts</a:t>
            </a:r>
          </a:p>
        </p:txBody>
      </p:sp>
      <p:cxnSp>
        <p:nvCxnSpPr>
          <p:cNvPr id="51" name="Straight Connector 50"/>
          <p:cNvCxnSpPr/>
          <p:nvPr/>
        </p:nvCxnSpPr>
        <p:spPr>
          <a:xfrm flipV="1">
            <a:off x="2032571" y="2328871"/>
            <a:ext cx="741120" cy="424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7" name="Rectangle 56"/>
          <p:cNvSpPr>
            <a:spLocks/>
          </p:cNvSpPr>
          <p:nvPr/>
        </p:nvSpPr>
        <p:spPr bwMode="auto">
          <a:xfrm>
            <a:off x="2051003" y="3161115"/>
            <a:ext cx="7885005" cy="34483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13500"/>
              </a:lnSpc>
            </a:pPr>
            <a:r>
              <a:rPr lang="en-US" sz="10700" b="1" spc="500" dirty="0">
                <a:solidFill>
                  <a:schemeClr val="tx2"/>
                </a:solidFill>
                <a:latin typeface="Montserrat Semi Bold" charset="0"/>
                <a:ea typeface="Montserrat Semi Bold" charset="0"/>
                <a:cs typeface="Montserrat Semi Bold" charset="0"/>
                <a:sym typeface="Bebas Neue" charset="0"/>
              </a:rPr>
              <a:t>AWESOME</a:t>
            </a:r>
          </a:p>
          <a:p>
            <a:pPr defTabSz="4572000">
              <a:lnSpc>
                <a:spcPts val="13500"/>
              </a:lnSpc>
            </a:pPr>
            <a:r>
              <a:rPr lang="en-US" sz="10700" b="1" spc="500" dirty="0">
                <a:solidFill>
                  <a:schemeClr val="tx2"/>
                </a:solidFill>
                <a:latin typeface="Montserrat Semi Bold" charset="0"/>
                <a:ea typeface="Montserrat Semi Bold" charset="0"/>
                <a:cs typeface="Montserrat Semi Bold" charset="0"/>
                <a:sym typeface="Bebas Neue" charset="0"/>
              </a:rPr>
              <a:t>CHARTS</a:t>
            </a:r>
          </a:p>
        </p:txBody>
      </p:sp>
      <p:sp>
        <p:nvSpPr>
          <p:cNvPr id="58" name="Subtitle 2"/>
          <p:cNvSpPr txBox="1">
            <a:spLocks/>
          </p:cNvSpPr>
          <p:nvPr/>
        </p:nvSpPr>
        <p:spPr>
          <a:xfrm>
            <a:off x="1965942" y="8139738"/>
            <a:ext cx="9010581" cy="2989603"/>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3640"/>
              </a:lnSpc>
            </a:pPr>
            <a:r>
              <a:rPr lang="en-US" sz="2500" dirty="0" smtClean="0">
                <a:solidFill>
                  <a:schemeClr val="tx1"/>
                </a:solidFill>
                <a:latin typeface="Lato Light" charset="0"/>
                <a:ea typeface="Lato Light" charset="0"/>
                <a:cs typeface="Lato Light" charset="0"/>
              </a:rPr>
              <a:t>Frequently, your initial font choice is taken out of your hands; companies often specify a typeface, or even a set of fonts, as part of their brand guides </a:t>
            </a:r>
            <a:r>
              <a:rPr lang="en-US" sz="2500" dirty="0">
                <a:solidFill>
                  <a:schemeClr val="tx1"/>
                </a:solidFill>
                <a:latin typeface="Lato Light" charset="0"/>
                <a:ea typeface="Lato Light" charset="0"/>
                <a:cs typeface="Lato Light" charset="0"/>
              </a:rPr>
              <a:t>However, if you find yourself with an entirely blank page, with unlimited options, the natural place to start is the largest proportion of text, and that is probably your body copy</a:t>
            </a:r>
            <a:r>
              <a:rPr lang="en-US" sz="2500" dirty="0" smtClean="0">
                <a:solidFill>
                  <a:schemeClr val="tx1"/>
                </a:solidFill>
                <a:latin typeface="Lato Light" charset="0"/>
                <a:ea typeface="Lato Light" charset="0"/>
                <a:cs typeface="Lato Light" charset="0"/>
              </a:rPr>
              <a:t>.</a:t>
            </a:r>
            <a:endParaRPr lang="en-US" sz="2500" dirty="0">
              <a:solidFill>
                <a:schemeClr val="tx1"/>
              </a:solidFill>
              <a:latin typeface="Lato Light" charset="0"/>
              <a:ea typeface="Lato Light" charset="0"/>
              <a:cs typeface="Lato Light" charset="0"/>
            </a:endParaRPr>
          </a:p>
        </p:txBody>
      </p:sp>
      <p:cxnSp>
        <p:nvCxnSpPr>
          <p:cNvPr id="59" name="Straight Connector 58"/>
          <p:cNvCxnSpPr/>
          <p:nvPr/>
        </p:nvCxnSpPr>
        <p:spPr>
          <a:xfrm flipV="1">
            <a:off x="2222858" y="7446771"/>
            <a:ext cx="1482240" cy="2026"/>
          </a:xfrm>
          <a:prstGeom prst="line">
            <a:avLst/>
          </a:prstGeom>
        </p:spPr>
        <p:style>
          <a:lnRef idx="1">
            <a:schemeClr val="accent1"/>
          </a:lnRef>
          <a:fillRef idx="0">
            <a:schemeClr val="accent1"/>
          </a:fillRef>
          <a:effectRef idx="0">
            <a:schemeClr val="accent1"/>
          </a:effectRef>
          <a:fontRef idx="minor">
            <a:schemeClr val="tx1"/>
          </a:fontRef>
        </p:style>
      </p:cxnSp>
      <p:graphicFrame>
        <p:nvGraphicFramePr>
          <p:cNvPr id="8" name="Chart 7"/>
          <p:cNvGraphicFramePr/>
          <p:nvPr>
            <p:extLst/>
          </p:nvPr>
        </p:nvGraphicFramePr>
        <p:xfrm>
          <a:off x="12584326" y="4474776"/>
          <a:ext cx="10565112" cy="7578594"/>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590079444"/>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Rectangle 49"/>
          <p:cNvSpPr>
            <a:spLocks/>
          </p:cNvSpPr>
          <p:nvPr/>
        </p:nvSpPr>
        <p:spPr bwMode="auto">
          <a:xfrm>
            <a:off x="1965942" y="884637"/>
            <a:ext cx="4914807" cy="11079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7200" b="1" dirty="0" smtClean="0">
                <a:solidFill>
                  <a:schemeClr val="tx2"/>
                </a:solidFill>
                <a:latin typeface="Montserrat" charset="0"/>
                <a:ea typeface="Montserrat" charset="0"/>
                <a:cs typeface="Montserrat" charset="0"/>
                <a:sym typeface="Bebas Neue" charset="0"/>
              </a:rPr>
              <a:t>Bar Charts</a:t>
            </a:r>
            <a:endParaRPr lang="en-US" sz="7200" b="1" dirty="0">
              <a:solidFill>
                <a:schemeClr val="tx2"/>
              </a:solidFill>
              <a:latin typeface="Montserrat" charset="0"/>
              <a:ea typeface="Montserrat" charset="0"/>
              <a:cs typeface="Montserrat" charset="0"/>
              <a:sym typeface="Bebas Neue" charset="0"/>
            </a:endParaRPr>
          </a:p>
        </p:txBody>
      </p:sp>
      <p:cxnSp>
        <p:nvCxnSpPr>
          <p:cNvPr id="51" name="Straight Connector 50"/>
          <p:cNvCxnSpPr/>
          <p:nvPr/>
        </p:nvCxnSpPr>
        <p:spPr>
          <a:xfrm flipV="1">
            <a:off x="2032571" y="2328871"/>
            <a:ext cx="741120" cy="424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7" name="Rectangle 56"/>
          <p:cNvSpPr>
            <a:spLocks/>
          </p:cNvSpPr>
          <p:nvPr/>
        </p:nvSpPr>
        <p:spPr bwMode="auto">
          <a:xfrm>
            <a:off x="13240860" y="3161115"/>
            <a:ext cx="7885005" cy="34483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13500"/>
              </a:lnSpc>
            </a:pPr>
            <a:r>
              <a:rPr lang="en-US" sz="10700" b="1" spc="500" dirty="0">
                <a:solidFill>
                  <a:schemeClr val="tx2"/>
                </a:solidFill>
                <a:latin typeface="Montserrat Semi Bold" charset="0"/>
                <a:ea typeface="Montserrat Semi Bold" charset="0"/>
                <a:cs typeface="Montserrat Semi Bold" charset="0"/>
                <a:sym typeface="Bebas Neue" charset="0"/>
              </a:rPr>
              <a:t>AWESOME</a:t>
            </a:r>
          </a:p>
          <a:p>
            <a:pPr defTabSz="4572000">
              <a:lnSpc>
                <a:spcPts val="13500"/>
              </a:lnSpc>
            </a:pPr>
            <a:r>
              <a:rPr lang="en-US" sz="10700" b="1" spc="500" dirty="0">
                <a:solidFill>
                  <a:schemeClr val="tx2"/>
                </a:solidFill>
                <a:latin typeface="Montserrat Semi Bold" charset="0"/>
                <a:ea typeface="Montserrat Semi Bold" charset="0"/>
                <a:cs typeface="Montserrat Semi Bold" charset="0"/>
                <a:sym typeface="Bebas Neue" charset="0"/>
              </a:rPr>
              <a:t>CHARTS</a:t>
            </a:r>
          </a:p>
        </p:txBody>
      </p:sp>
      <p:sp>
        <p:nvSpPr>
          <p:cNvPr id="58" name="Subtitle 2"/>
          <p:cNvSpPr txBox="1">
            <a:spLocks/>
          </p:cNvSpPr>
          <p:nvPr/>
        </p:nvSpPr>
        <p:spPr>
          <a:xfrm>
            <a:off x="13155799" y="8139738"/>
            <a:ext cx="9010581" cy="2989603"/>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3640"/>
              </a:lnSpc>
            </a:pPr>
            <a:r>
              <a:rPr lang="en-US" sz="2500" dirty="0" smtClean="0">
                <a:solidFill>
                  <a:schemeClr val="tx1"/>
                </a:solidFill>
                <a:latin typeface="Lato Light" charset="0"/>
                <a:ea typeface="Lato Light" charset="0"/>
                <a:cs typeface="Lato Light" charset="0"/>
              </a:rPr>
              <a:t>Frequently, your initial font choice is taken out of your hands; companies often specify a typeface, or even a set of fonts, as part of their brand guides </a:t>
            </a:r>
            <a:r>
              <a:rPr lang="en-US" sz="2500" dirty="0">
                <a:solidFill>
                  <a:schemeClr val="tx1"/>
                </a:solidFill>
                <a:latin typeface="Lato Light" charset="0"/>
                <a:ea typeface="Lato Light" charset="0"/>
                <a:cs typeface="Lato Light" charset="0"/>
              </a:rPr>
              <a:t>However, if you find yourself with an entirely blank page, with unlimited options, the natural place to start is the largest proportion of text, and that is probably your body copy</a:t>
            </a:r>
            <a:r>
              <a:rPr lang="en-US" sz="2500" dirty="0" smtClean="0">
                <a:solidFill>
                  <a:schemeClr val="tx1"/>
                </a:solidFill>
                <a:latin typeface="Lato Light" charset="0"/>
                <a:ea typeface="Lato Light" charset="0"/>
                <a:cs typeface="Lato Light" charset="0"/>
              </a:rPr>
              <a:t>.</a:t>
            </a:r>
            <a:endParaRPr lang="en-US" sz="2500" dirty="0">
              <a:solidFill>
                <a:schemeClr val="tx1"/>
              </a:solidFill>
              <a:latin typeface="Lato Light" charset="0"/>
              <a:ea typeface="Lato Light" charset="0"/>
              <a:cs typeface="Lato Light" charset="0"/>
            </a:endParaRPr>
          </a:p>
        </p:txBody>
      </p:sp>
      <p:cxnSp>
        <p:nvCxnSpPr>
          <p:cNvPr id="59" name="Straight Connector 58"/>
          <p:cNvCxnSpPr/>
          <p:nvPr/>
        </p:nvCxnSpPr>
        <p:spPr>
          <a:xfrm flipV="1">
            <a:off x="13412715" y="7446771"/>
            <a:ext cx="1482240" cy="2026"/>
          </a:xfrm>
          <a:prstGeom prst="line">
            <a:avLst/>
          </a:prstGeom>
        </p:spPr>
        <p:style>
          <a:lnRef idx="1">
            <a:schemeClr val="accent1"/>
          </a:lnRef>
          <a:fillRef idx="0">
            <a:schemeClr val="accent1"/>
          </a:fillRef>
          <a:effectRef idx="0">
            <a:schemeClr val="accent1"/>
          </a:effectRef>
          <a:fontRef idx="minor">
            <a:schemeClr val="tx1"/>
          </a:fontRef>
        </p:style>
      </p:cxnSp>
      <p:graphicFrame>
        <p:nvGraphicFramePr>
          <p:cNvPr id="2" name="Chart 1"/>
          <p:cNvGraphicFramePr/>
          <p:nvPr>
            <p:extLst/>
          </p:nvPr>
        </p:nvGraphicFramePr>
        <p:xfrm>
          <a:off x="2284714" y="4719854"/>
          <a:ext cx="8916354" cy="5943989"/>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434248626"/>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Rectangle 49"/>
          <p:cNvSpPr>
            <a:spLocks/>
          </p:cNvSpPr>
          <p:nvPr/>
        </p:nvSpPr>
        <p:spPr bwMode="auto">
          <a:xfrm>
            <a:off x="1965942" y="884637"/>
            <a:ext cx="7223131" cy="11079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7200" b="1" dirty="0">
                <a:solidFill>
                  <a:schemeClr val="tx2"/>
                </a:solidFill>
                <a:latin typeface="Montserrat" charset="0"/>
                <a:ea typeface="Montserrat" charset="0"/>
                <a:cs typeface="Montserrat" charset="0"/>
                <a:sym typeface="Bebas Neue" charset="0"/>
              </a:rPr>
              <a:t>Creative Charts</a:t>
            </a:r>
          </a:p>
        </p:txBody>
      </p:sp>
      <p:cxnSp>
        <p:nvCxnSpPr>
          <p:cNvPr id="51" name="Straight Connector 50"/>
          <p:cNvCxnSpPr/>
          <p:nvPr/>
        </p:nvCxnSpPr>
        <p:spPr>
          <a:xfrm flipV="1">
            <a:off x="2032571" y="2328871"/>
            <a:ext cx="741120" cy="424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7" name="Rectangle 56"/>
          <p:cNvSpPr>
            <a:spLocks/>
          </p:cNvSpPr>
          <p:nvPr/>
        </p:nvSpPr>
        <p:spPr bwMode="auto">
          <a:xfrm>
            <a:off x="2051003" y="3161115"/>
            <a:ext cx="7885005" cy="34483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13500"/>
              </a:lnSpc>
            </a:pPr>
            <a:r>
              <a:rPr lang="en-US" sz="10700" b="1" spc="500" dirty="0">
                <a:solidFill>
                  <a:schemeClr val="tx2"/>
                </a:solidFill>
                <a:latin typeface="Montserrat Semi Bold" charset="0"/>
                <a:ea typeface="Montserrat Semi Bold" charset="0"/>
                <a:cs typeface="Montserrat Semi Bold" charset="0"/>
                <a:sym typeface="Bebas Neue" charset="0"/>
              </a:rPr>
              <a:t>AWESOME</a:t>
            </a:r>
          </a:p>
          <a:p>
            <a:pPr defTabSz="4572000">
              <a:lnSpc>
                <a:spcPts val="13500"/>
              </a:lnSpc>
            </a:pPr>
            <a:r>
              <a:rPr lang="en-US" sz="10700" b="1" spc="500" dirty="0">
                <a:solidFill>
                  <a:schemeClr val="tx2"/>
                </a:solidFill>
                <a:latin typeface="Montserrat Semi Bold" charset="0"/>
                <a:ea typeface="Montserrat Semi Bold" charset="0"/>
                <a:cs typeface="Montserrat Semi Bold" charset="0"/>
                <a:sym typeface="Bebas Neue" charset="0"/>
              </a:rPr>
              <a:t>CHARTS</a:t>
            </a:r>
          </a:p>
        </p:txBody>
      </p:sp>
      <p:sp>
        <p:nvSpPr>
          <p:cNvPr id="58" name="Subtitle 2"/>
          <p:cNvSpPr txBox="1">
            <a:spLocks/>
          </p:cNvSpPr>
          <p:nvPr/>
        </p:nvSpPr>
        <p:spPr>
          <a:xfrm>
            <a:off x="1965942" y="8139738"/>
            <a:ext cx="9010581" cy="2989603"/>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3640"/>
              </a:lnSpc>
            </a:pPr>
            <a:r>
              <a:rPr lang="en-US" sz="2500" dirty="0" smtClean="0">
                <a:solidFill>
                  <a:schemeClr val="tx1"/>
                </a:solidFill>
                <a:latin typeface="Lato Light" charset="0"/>
                <a:ea typeface="Lato Light" charset="0"/>
                <a:cs typeface="Lato Light" charset="0"/>
              </a:rPr>
              <a:t>Frequently, your initial font choice is taken out of your hands; companies often specify a typeface, or even a set of fonts, as part of their brand guides </a:t>
            </a:r>
            <a:r>
              <a:rPr lang="en-US" sz="2500" dirty="0">
                <a:solidFill>
                  <a:schemeClr val="tx1"/>
                </a:solidFill>
                <a:latin typeface="Lato Light" charset="0"/>
                <a:ea typeface="Lato Light" charset="0"/>
                <a:cs typeface="Lato Light" charset="0"/>
              </a:rPr>
              <a:t>However, if you find yourself with an entirely blank page, with unlimited options, the natural place to start is the largest proportion of text, and that is probably your body copy</a:t>
            </a:r>
            <a:r>
              <a:rPr lang="en-US" sz="2500" dirty="0" smtClean="0">
                <a:solidFill>
                  <a:schemeClr val="tx1"/>
                </a:solidFill>
                <a:latin typeface="Lato Light" charset="0"/>
                <a:ea typeface="Lato Light" charset="0"/>
                <a:cs typeface="Lato Light" charset="0"/>
              </a:rPr>
              <a:t>.</a:t>
            </a:r>
            <a:endParaRPr lang="en-US" sz="2500" dirty="0">
              <a:solidFill>
                <a:schemeClr val="tx1"/>
              </a:solidFill>
              <a:latin typeface="Lato Light" charset="0"/>
              <a:ea typeface="Lato Light" charset="0"/>
              <a:cs typeface="Lato Light" charset="0"/>
            </a:endParaRPr>
          </a:p>
        </p:txBody>
      </p:sp>
      <p:cxnSp>
        <p:nvCxnSpPr>
          <p:cNvPr id="59" name="Straight Connector 58"/>
          <p:cNvCxnSpPr/>
          <p:nvPr/>
        </p:nvCxnSpPr>
        <p:spPr>
          <a:xfrm flipV="1">
            <a:off x="2222858" y="7446771"/>
            <a:ext cx="1482240" cy="2026"/>
          </a:xfrm>
          <a:prstGeom prst="line">
            <a:avLst/>
          </a:prstGeom>
        </p:spPr>
        <p:style>
          <a:lnRef idx="1">
            <a:schemeClr val="accent1"/>
          </a:lnRef>
          <a:fillRef idx="0">
            <a:schemeClr val="accent1"/>
          </a:fillRef>
          <a:effectRef idx="0">
            <a:schemeClr val="accent1"/>
          </a:effectRef>
          <a:fontRef idx="minor">
            <a:schemeClr val="tx1"/>
          </a:fontRef>
        </p:style>
      </p:cxnSp>
      <p:graphicFrame>
        <p:nvGraphicFramePr>
          <p:cNvPr id="8" name="Chart 7"/>
          <p:cNvGraphicFramePr/>
          <p:nvPr>
            <p:extLst/>
          </p:nvPr>
        </p:nvGraphicFramePr>
        <p:xfrm>
          <a:off x="12584326" y="3341971"/>
          <a:ext cx="10285699" cy="8711400"/>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977648522"/>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Rectangle 49"/>
          <p:cNvSpPr>
            <a:spLocks/>
          </p:cNvSpPr>
          <p:nvPr/>
        </p:nvSpPr>
        <p:spPr bwMode="auto">
          <a:xfrm>
            <a:off x="1965942" y="884637"/>
            <a:ext cx="4914807" cy="11079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7200" b="1" dirty="0" smtClean="0">
                <a:solidFill>
                  <a:schemeClr val="tx2"/>
                </a:solidFill>
                <a:latin typeface="Montserrat" charset="0"/>
                <a:ea typeface="Montserrat" charset="0"/>
                <a:cs typeface="Montserrat" charset="0"/>
                <a:sym typeface="Bebas Neue" charset="0"/>
              </a:rPr>
              <a:t>Bar Charts</a:t>
            </a:r>
            <a:endParaRPr lang="en-US" sz="7200" b="1" dirty="0">
              <a:solidFill>
                <a:schemeClr val="tx2"/>
              </a:solidFill>
              <a:latin typeface="Montserrat" charset="0"/>
              <a:ea typeface="Montserrat" charset="0"/>
              <a:cs typeface="Montserrat" charset="0"/>
              <a:sym typeface="Bebas Neue" charset="0"/>
            </a:endParaRPr>
          </a:p>
        </p:txBody>
      </p:sp>
      <p:cxnSp>
        <p:nvCxnSpPr>
          <p:cNvPr id="51" name="Straight Connector 50"/>
          <p:cNvCxnSpPr/>
          <p:nvPr/>
        </p:nvCxnSpPr>
        <p:spPr>
          <a:xfrm flipV="1">
            <a:off x="2032571" y="2328871"/>
            <a:ext cx="741120" cy="424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57" name="Rectangle 56"/>
          <p:cNvSpPr>
            <a:spLocks/>
          </p:cNvSpPr>
          <p:nvPr/>
        </p:nvSpPr>
        <p:spPr bwMode="auto">
          <a:xfrm>
            <a:off x="13240860" y="3161115"/>
            <a:ext cx="7885005" cy="344838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13500"/>
              </a:lnSpc>
            </a:pPr>
            <a:r>
              <a:rPr lang="en-US" sz="10700" b="1" spc="500" dirty="0">
                <a:solidFill>
                  <a:schemeClr val="tx2"/>
                </a:solidFill>
                <a:latin typeface="Montserrat Semi Bold" charset="0"/>
                <a:ea typeface="Montserrat Semi Bold" charset="0"/>
                <a:cs typeface="Montserrat Semi Bold" charset="0"/>
                <a:sym typeface="Bebas Neue" charset="0"/>
              </a:rPr>
              <a:t>AWESOME</a:t>
            </a:r>
          </a:p>
          <a:p>
            <a:pPr defTabSz="4572000">
              <a:lnSpc>
                <a:spcPts val="13500"/>
              </a:lnSpc>
            </a:pPr>
            <a:r>
              <a:rPr lang="en-US" sz="10700" b="1" spc="500" dirty="0">
                <a:solidFill>
                  <a:schemeClr val="tx2"/>
                </a:solidFill>
                <a:latin typeface="Montserrat Semi Bold" charset="0"/>
                <a:ea typeface="Montserrat Semi Bold" charset="0"/>
                <a:cs typeface="Montserrat Semi Bold" charset="0"/>
                <a:sym typeface="Bebas Neue" charset="0"/>
              </a:rPr>
              <a:t>CHARTS</a:t>
            </a:r>
          </a:p>
        </p:txBody>
      </p:sp>
      <p:sp>
        <p:nvSpPr>
          <p:cNvPr id="58" name="Subtitle 2"/>
          <p:cNvSpPr txBox="1">
            <a:spLocks/>
          </p:cNvSpPr>
          <p:nvPr/>
        </p:nvSpPr>
        <p:spPr>
          <a:xfrm>
            <a:off x="13155799" y="8139738"/>
            <a:ext cx="9010581" cy="2989603"/>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3640"/>
              </a:lnSpc>
            </a:pPr>
            <a:r>
              <a:rPr lang="en-US" sz="2500" dirty="0" smtClean="0">
                <a:solidFill>
                  <a:schemeClr val="tx1"/>
                </a:solidFill>
                <a:latin typeface="Lato Light" charset="0"/>
                <a:ea typeface="Lato Light" charset="0"/>
                <a:cs typeface="Lato Light" charset="0"/>
              </a:rPr>
              <a:t>Frequently, your initial font choice is taken out of your hands; companies often specify a typeface, or even a set of fonts, as part of their brand guides </a:t>
            </a:r>
            <a:r>
              <a:rPr lang="en-US" sz="2500" dirty="0">
                <a:solidFill>
                  <a:schemeClr val="tx1"/>
                </a:solidFill>
                <a:latin typeface="Lato Light" charset="0"/>
                <a:ea typeface="Lato Light" charset="0"/>
                <a:cs typeface="Lato Light" charset="0"/>
              </a:rPr>
              <a:t>However, if you find yourself with an entirely blank page, with unlimited options, the natural place to start is the largest proportion of text, and that is probably your body copy</a:t>
            </a:r>
            <a:r>
              <a:rPr lang="en-US" sz="2500" dirty="0" smtClean="0">
                <a:solidFill>
                  <a:schemeClr val="tx1"/>
                </a:solidFill>
                <a:latin typeface="Lato Light" charset="0"/>
                <a:ea typeface="Lato Light" charset="0"/>
                <a:cs typeface="Lato Light" charset="0"/>
              </a:rPr>
              <a:t>.</a:t>
            </a:r>
            <a:endParaRPr lang="en-US" sz="2500" dirty="0">
              <a:solidFill>
                <a:schemeClr val="tx1"/>
              </a:solidFill>
              <a:latin typeface="Lato Light" charset="0"/>
              <a:ea typeface="Lato Light" charset="0"/>
              <a:cs typeface="Lato Light" charset="0"/>
            </a:endParaRPr>
          </a:p>
        </p:txBody>
      </p:sp>
      <p:cxnSp>
        <p:nvCxnSpPr>
          <p:cNvPr id="59" name="Straight Connector 58"/>
          <p:cNvCxnSpPr/>
          <p:nvPr/>
        </p:nvCxnSpPr>
        <p:spPr>
          <a:xfrm flipV="1">
            <a:off x="13412715" y="7446771"/>
            <a:ext cx="1482240" cy="2026"/>
          </a:xfrm>
          <a:prstGeom prst="line">
            <a:avLst/>
          </a:prstGeom>
        </p:spPr>
        <p:style>
          <a:lnRef idx="1">
            <a:schemeClr val="accent1"/>
          </a:lnRef>
          <a:fillRef idx="0">
            <a:schemeClr val="accent1"/>
          </a:fillRef>
          <a:effectRef idx="0">
            <a:schemeClr val="accent1"/>
          </a:effectRef>
          <a:fontRef idx="minor">
            <a:schemeClr val="tx1"/>
          </a:fontRef>
        </p:style>
      </p:cxnSp>
      <p:graphicFrame>
        <p:nvGraphicFramePr>
          <p:cNvPr id="2" name="Chart 1"/>
          <p:cNvGraphicFramePr/>
          <p:nvPr>
            <p:extLst/>
          </p:nvPr>
        </p:nvGraphicFramePr>
        <p:xfrm>
          <a:off x="2284714" y="4719854"/>
          <a:ext cx="8916354" cy="5943989"/>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470503465"/>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Subtitle 2"/>
          <p:cNvSpPr txBox="1">
            <a:spLocks/>
          </p:cNvSpPr>
          <p:nvPr/>
        </p:nvSpPr>
        <p:spPr>
          <a:xfrm>
            <a:off x="2001433" y="5698359"/>
            <a:ext cx="9828718" cy="6785514"/>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3790"/>
              </a:lnSpc>
            </a:pPr>
            <a:r>
              <a:rPr lang="en-US" sz="2500" dirty="0" smtClean="0">
                <a:solidFill>
                  <a:schemeClr val="tx1"/>
                </a:solidFill>
                <a:latin typeface="Lato Light" charset="0"/>
                <a:ea typeface="Lato Light" charset="0"/>
                <a:cs typeface="Lato Light" charset="0"/>
              </a:rPr>
              <a:t>Frequently</a:t>
            </a:r>
            <a:r>
              <a:rPr lang="en-US" sz="2500" dirty="0">
                <a:solidFill>
                  <a:schemeClr val="tx1"/>
                </a:solidFill>
                <a:latin typeface="Lato Light" charset="0"/>
                <a:ea typeface="Lato Light" charset="0"/>
                <a:cs typeface="Lato Light" charset="0"/>
              </a:rPr>
              <a:t>, your initial font choice is taken out of your hands; companies often specify a typeface, or even a set of fonts, as part of their brand guidelines. Occasionally you’ll find a job has specific requirements, such as limited room that might require a condensed face, or a lot of legal text that might require a face that’s highly legible at small sizes. However, if you find yourself with an entirely blank page, with unlimited options, the natural place to start is the largest proportion of text, and that is probably your body copy</a:t>
            </a:r>
            <a:r>
              <a:rPr lang="en-US" sz="2500" dirty="0" smtClean="0">
                <a:solidFill>
                  <a:schemeClr val="tx1"/>
                </a:solidFill>
                <a:latin typeface="Lato Light" charset="0"/>
                <a:ea typeface="Lato Light" charset="0"/>
                <a:cs typeface="Lato Light" charset="0"/>
              </a:rPr>
              <a:t>.</a:t>
            </a:r>
          </a:p>
          <a:p>
            <a:pPr algn="just">
              <a:lnSpc>
                <a:spcPts val="3790"/>
              </a:lnSpc>
            </a:pPr>
            <a:endParaRPr lang="en-US" sz="2500" dirty="0">
              <a:solidFill>
                <a:schemeClr val="tx1"/>
              </a:solidFill>
              <a:latin typeface="Lato Light" charset="0"/>
              <a:ea typeface="Lato Light" charset="0"/>
              <a:cs typeface="Lato Light" charset="0"/>
            </a:endParaRPr>
          </a:p>
          <a:p>
            <a:pPr algn="just">
              <a:lnSpc>
                <a:spcPts val="3790"/>
              </a:lnSpc>
            </a:pPr>
            <a:r>
              <a:rPr lang="en-US" sz="2500" dirty="0">
                <a:solidFill>
                  <a:schemeClr val="tx1"/>
                </a:solidFill>
                <a:latin typeface="Lato Light" charset="0"/>
                <a:ea typeface="Lato Light" charset="0"/>
                <a:cs typeface="Lato Light" charset="0"/>
              </a:rPr>
              <a:t>When selecting a typeface for body text, your primary concern should be readability. </a:t>
            </a:r>
            <a:r>
              <a:rPr lang="en-US" sz="2500" dirty="0" smtClean="0">
                <a:solidFill>
                  <a:schemeClr val="tx1"/>
                </a:solidFill>
                <a:latin typeface="Lato Light" charset="0"/>
                <a:ea typeface="Lato Light" charset="0"/>
                <a:cs typeface="Lato Light" charset="0"/>
              </a:rPr>
              <a:t>Don’t </a:t>
            </a:r>
            <a:r>
              <a:rPr lang="en-US" sz="2500" dirty="0">
                <a:solidFill>
                  <a:schemeClr val="tx1"/>
                </a:solidFill>
                <a:latin typeface="Lato Light" charset="0"/>
                <a:ea typeface="Lato Light" charset="0"/>
                <a:cs typeface="Lato Light" charset="0"/>
              </a:rPr>
              <a:t>concern yourself with personality at this stage. I’m of the school of thought that believes that you’re better off mastering a few </a:t>
            </a:r>
            <a:r>
              <a:rPr lang="en-US" sz="2500" dirty="0" smtClean="0">
                <a:solidFill>
                  <a:schemeClr val="tx1"/>
                </a:solidFill>
                <a:latin typeface="Lato Light" charset="0"/>
                <a:ea typeface="Lato Light" charset="0"/>
                <a:cs typeface="Lato Light" charset="0"/>
              </a:rPr>
              <a:t>typefaces.</a:t>
            </a:r>
            <a:endParaRPr lang="en-US" sz="2500" dirty="0">
              <a:solidFill>
                <a:schemeClr val="tx1"/>
              </a:solidFill>
              <a:latin typeface="Lato Light" charset="0"/>
              <a:ea typeface="Lato Light" charset="0"/>
              <a:cs typeface="Lato Light" charset="0"/>
            </a:endParaRPr>
          </a:p>
        </p:txBody>
      </p:sp>
      <p:sp>
        <p:nvSpPr>
          <p:cNvPr id="11" name="Rectangle 10"/>
          <p:cNvSpPr>
            <a:spLocks/>
          </p:cNvSpPr>
          <p:nvPr/>
        </p:nvSpPr>
        <p:spPr bwMode="auto">
          <a:xfrm>
            <a:off x="2065228" y="1120752"/>
            <a:ext cx="7157409" cy="34624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WE ARE</a:t>
            </a:r>
          </a:p>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MARTIK</a:t>
            </a:r>
            <a:endParaRPr lang="en-US" sz="12800" b="1" spc="500" dirty="0">
              <a:solidFill>
                <a:schemeClr val="tx2"/>
              </a:solidFill>
              <a:latin typeface="Montserrat Semi Bold" charset="0"/>
              <a:ea typeface="Montserrat Semi Bold" charset="0"/>
              <a:cs typeface="Montserrat Semi Bold" charset="0"/>
              <a:sym typeface="Bebas Neue" charset="0"/>
            </a:endParaRPr>
          </a:p>
        </p:txBody>
      </p:sp>
      <p:sp>
        <p:nvSpPr>
          <p:cNvPr id="2" name="Picture Placeholder 1"/>
          <p:cNvSpPr>
            <a:spLocks noGrp="1"/>
          </p:cNvSpPr>
          <p:nvPr>
            <p:ph type="pic" sz="quarter" idx="10"/>
          </p:nvPr>
        </p:nvSpPr>
        <p:spPr/>
      </p:sp>
    </p:spTree>
    <p:extLst>
      <p:ext uri="{BB962C8B-B14F-4D97-AF65-F5344CB8AC3E}">
        <p14:creationId xmlns:p14="http://schemas.microsoft.com/office/powerpoint/2010/main" val="313823293"/>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Rectangle 49"/>
          <p:cNvSpPr>
            <a:spLocks/>
          </p:cNvSpPr>
          <p:nvPr/>
        </p:nvSpPr>
        <p:spPr bwMode="auto">
          <a:xfrm>
            <a:off x="1965942" y="884637"/>
            <a:ext cx="4914807" cy="11079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7200" b="1" dirty="0" smtClean="0">
                <a:solidFill>
                  <a:schemeClr val="tx2"/>
                </a:solidFill>
                <a:latin typeface="Montserrat" charset="0"/>
                <a:ea typeface="Montserrat" charset="0"/>
                <a:cs typeface="Montserrat" charset="0"/>
                <a:sym typeface="Bebas Neue" charset="0"/>
              </a:rPr>
              <a:t>Bar Charts</a:t>
            </a:r>
            <a:endParaRPr lang="en-US" sz="7200" b="1" dirty="0">
              <a:solidFill>
                <a:schemeClr val="tx2"/>
              </a:solidFill>
              <a:latin typeface="Montserrat" charset="0"/>
              <a:ea typeface="Montserrat" charset="0"/>
              <a:cs typeface="Montserrat" charset="0"/>
              <a:sym typeface="Bebas Neue" charset="0"/>
            </a:endParaRPr>
          </a:p>
        </p:txBody>
      </p:sp>
      <p:cxnSp>
        <p:nvCxnSpPr>
          <p:cNvPr id="51" name="Straight Connector 50"/>
          <p:cNvCxnSpPr/>
          <p:nvPr/>
        </p:nvCxnSpPr>
        <p:spPr>
          <a:xfrm flipV="1">
            <a:off x="2032571" y="2328871"/>
            <a:ext cx="741120" cy="424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aphicFrame>
        <p:nvGraphicFramePr>
          <p:cNvPr id="2" name="Chart 1"/>
          <p:cNvGraphicFramePr/>
          <p:nvPr>
            <p:extLst/>
          </p:nvPr>
        </p:nvGraphicFramePr>
        <p:xfrm>
          <a:off x="13023914" y="3494465"/>
          <a:ext cx="9256584" cy="5943989"/>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8" name="Chart 7"/>
          <p:cNvGraphicFramePr/>
          <p:nvPr>
            <p:extLst/>
          </p:nvPr>
        </p:nvGraphicFramePr>
        <p:xfrm>
          <a:off x="2284714" y="3494465"/>
          <a:ext cx="9256584" cy="5943989"/>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Box 8"/>
          <p:cNvSpPr txBox="1"/>
          <p:nvPr/>
        </p:nvSpPr>
        <p:spPr>
          <a:xfrm>
            <a:off x="14835604" y="10677819"/>
            <a:ext cx="5408080" cy="917345"/>
          </a:xfrm>
          <a:prstGeom prst="rect">
            <a:avLst/>
          </a:prstGeom>
          <a:noFill/>
        </p:spPr>
        <p:txBody>
          <a:bodyPr wrap="square" lIns="0" tIns="0" rIns="0" bIns="0" rtlCol="0">
            <a:spAutoFit/>
          </a:bodyPr>
          <a:lstStyle/>
          <a:p>
            <a:pPr algn="ctr">
              <a:lnSpc>
                <a:spcPts val="3640"/>
              </a:lnSpc>
            </a:pPr>
            <a:r>
              <a:rPr lang="en-US" sz="2400" dirty="0">
                <a:latin typeface="Lato Light" charset="0"/>
                <a:ea typeface="Lato Light" charset="0"/>
                <a:cs typeface="Lato Light" charset="0"/>
              </a:rPr>
              <a:t>Frequently, your initial font choice is taken out of your </a:t>
            </a:r>
            <a:r>
              <a:rPr lang="en-US" sz="2400" dirty="0" smtClean="0">
                <a:latin typeface="Lato Light" charset="0"/>
                <a:ea typeface="Lato Light" charset="0"/>
                <a:cs typeface="Lato Light" charset="0"/>
              </a:rPr>
              <a:t>hands companies</a:t>
            </a:r>
            <a:endParaRPr lang="en-US" sz="2400" dirty="0">
              <a:latin typeface="Lato Light" charset="0"/>
              <a:ea typeface="Lato Light" charset="0"/>
              <a:cs typeface="Lato Light" charset="0"/>
            </a:endParaRPr>
          </a:p>
        </p:txBody>
      </p:sp>
      <p:sp>
        <p:nvSpPr>
          <p:cNvPr id="10" name="TextBox 9"/>
          <p:cNvSpPr txBox="1"/>
          <p:nvPr/>
        </p:nvSpPr>
        <p:spPr>
          <a:xfrm>
            <a:off x="17003724" y="9970757"/>
            <a:ext cx="982640" cy="474489"/>
          </a:xfrm>
          <a:prstGeom prst="rect">
            <a:avLst/>
          </a:prstGeom>
          <a:noFill/>
        </p:spPr>
        <p:txBody>
          <a:bodyPr wrap="none" lIns="0" tIns="0" rIns="0" bIns="0" rtlCol="0">
            <a:spAutoFit/>
          </a:bodyPr>
          <a:lstStyle/>
          <a:p>
            <a:pPr algn="ctr">
              <a:lnSpc>
                <a:spcPts val="3733"/>
              </a:lnSpc>
              <a:spcAft>
                <a:spcPts val="3199"/>
              </a:spcAft>
            </a:pPr>
            <a:r>
              <a:rPr lang="en-US" sz="2200" b="1" dirty="0" smtClean="0">
                <a:solidFill>
                  <a:schemeClr val="tx2"/>
                </a:solidFill>
                <a:latin typeface="Montserrat Semi Bold" charset="0"/>
                <a:cs typeface="Montserrat Semi Bold" charset="0"/>
              </a:rPr>
              <a:t>Design</a:t>
            </a:r>
            <a:endParaRPr lang="en-US" sz="2200" b="1" dirty="0">
              <a:solidFill>
                <a:schemeClr val="tx2"/>
              </a:solidFill>
              <a:latin typeface="Montserrat Semi Bold" charset="0"/>
              <a:cs typeface="Montserrat Semi Bold" charset="0"/>
            </a:endParaRPr>
          </a:p>
        </p:txBody>
      </p:sp>
      <p:sp>
        <p:nvSpPr>
          <p:cNvPr id="11" name="TextBox 10"/>
          <p:cNvSpPr txBox="1"/>
          <p:nvPr/>
        </p:nvSpPr>
        <p:spPr>
          <a:xfrm>
            <a:off x="4038851" y="10677819"/>
            <a:ext cx="5408080" cy="917345"/>
          </a:xfrm>
          <a:prstGeom prst="rect">
            <a:avLst/>
          </a:prstGeom>
          <a:noFill/>
        </p:spPr>
        <p:txBody>
          <a:bodyPr wrap="square" lIns="0" tIns="0" rIns="0" bIns="0" rtlCol="0">
            <a:spAutoFit/>
          </a:bodyPr>
          <a:lstStyle/>
          <a:p>
            <a:pPr algn="ctr">
              <a:lnSpc>
                <a:spcPts val="3640"/>
              </a:lnSpc>
            </a:pPr>
            <a:r>
              <a:rPr lang="en-US" sz="2400" dirty="0">
                <a:latin typeface="Lato Light" charset="0"/>
                <a:ea typeface="Lato Light" charset="0"/>
                <a:cs typeface="Lato Light" charset="0"/>
              </a:rPr>
              <a:t>Frequently, your initial font choice is taken out of your </a:t>
            </a:r>
            <a:r>
              <a:rPr lang="en-US" sz="2400" dirty="0" smtClean="0">
                <a:latin typeface="Lato Light" charset="0"/>
                <a:ea typeface="Lato Light" charset="0"/>
                <a:cs typeface="Lato Light" charset="0"/>
              </a:rPr>
              <a:t>hands companies</a:t>
            </a:r>
            <a:endParaRPr lang="en-US" sz="2400" dirty="0">
              <a:latin typeface="Lato Light" charset="0"/>
              <a:ea typeface="Lato Light" charset="0"/>
              <a:cs typeface="Lato Light" charset="0"/>
            </a:endParaRPr>
          </a:p>
        </p:txBody>
      </p:sp>
      <p:sp>
        <p:nvSpPr>
          <p:cNvPr id="12" name="TextBox 11"/>
          <p:cNvSpPr txBox="1"/>
          <p:nvPr/>
        </p:nvSpPr>
        <p:spPr>
          <a:xfrm>
            <a:off x="6206971" y="9970757"/>
            <a:ext cx="982640" cy="474489"/>
          </a:xfrm>
          <a:prstGeom prst="rect">
            <a:avLst/>
          </a:prstGeom>
          <a:noFill/>
        </p:spPr>
        <p:txBody>
          <a:bodyPr wrap="none" lIns="0" tIns="0" rIns="0" bIns="0" rtlCol="0">
            <a:spAutoFit/>
          </a:bodyPr>
          <a:lstStyle/>
          <a:p>
            <a:pPr algn="ctr">
              <a:lnSpc>
                <a:spcPts val="3733"/>
              </a:lnSpc>
              <a:spcAft>
                <a:spcPts val="3199"/>
              </a:spcAft>
            </a:pPr>
            <a:r>
              <a:rPr lang="en-US" sz="2200" b="1" dirty="0" smtClean="0">
                <a:solidFill>
                  <a:schemeClr val="tx2"/>
                </a:solidFill>
                <a:latin typeface="Montserrat Semi Bold" charset="0"/>
                <a:cs typeface="Montserrat Semi Bold" charset="0"/>
              </a:rPr>
              <a:t>Design</a:t>
            </a:r>
            <a:endParaRPr lang="en-US" sz="2200" b="1" dirty="0">
              <a:solidFill>
                <a:schemeClr val="tx2"/>
              </a:solidFill>
              <a:latin typeface="Montserrat Semi Bold" charset="0"/>
              <a:cs typeface="Montserrat Semi Bold" charset="0"/>
            </a:endParaRPr>
          </a:p>
        </p:txBody>
      </p:sp>
    </p:spTree>
    <p:extLst>
      <p:ext uri="{BB962C8B-B14F-4D97-AF65-F5344CB8AC3E}">
        <p14:creationId xmlns:p14="http://schemas.microsoft.com/office/powerpoint/2010/main" val="1402586708"/>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 name="Rectangle 49"/>
          <p:cNvSpPr>
            <a:spLocks/>
          </p:cNvSpPr>
          <p:nvPr/>
        </p:nvSpPr>
        <p:spPr bwMode="auto">
          <a:xfrm>
            <a:off x="1965942" y="884637"/>
            <a:ext cx="4911189" cy="11079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7200" b="1" dirty="0" smtClean="0">
                <a:solidFill>
                  <a:schemeClr val="tx2"/>
                </a:solidFill>
                <a:latin typeface="Montserrat" charset="0"/>
                <a:ea typeface="Montserrat" charset="0"/>
                <a:cs typeface="Montserrat" charset="0"/>
                <a:sym typeface="Bebas Neue" charset="0"/>
              </a:rPr>
              <a:t>Bar Charts</a:t>
            </a:r>
            <a:endParaRPr lang="en-US" sz="7200" b="1" dirty="0">
              <a:solidFill>
                <a:schemeClr val="tx2"/>
              </a:solidFill>
              <a:latin typeface="Montserrat" charset="0"/>
              <a:ea typeface="Montserrat" charset="0"/>
              <a:cs typeface="Montserrat" charset="0"/>
              <a:sym typeface="Bebas Neue" charset="0"/>
            </a:endParaRPr>
          </a:p>
        </p:txBody>
      </p:sp>
      <p:cxnSp>
        <p:nvCxnSpPr>
          <p:cNvPr id="51" name="Straight Connector 50"/>
          <p:cNvCxnSpPr/>
          <p:nvPr/>
        </p:nvCxnSpPr>
        <p:spPr>
          <a:xfrm flipV="1">
            <a:off x="2032571" y="2328871"/>
            <a:ext cx="741120" cy="424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graphicFrame>
        <p:nvGraphicFramePr>
          <p:cNvPr id="2" name="Chart 1"/>
          <p:cNvGraphicFramePr/>
          <p:nvPr>
            <p:extLst/>
          </p:nvPr>
        </p:nvGraphicFramePr>
        <p:xfrm>
          <a:off x="1154431" y="3587047"/>
          <a:ext cx="21616238" cy="8778238"/>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552473416"/>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a:spLocks/>
          </p:cNvSpPr>
          <p:nvPr/>
        </p:nvSpPr>
        <p:spPr bwMode="auto">
          <a:xfrm>
            <a:off x="12007620" y="4414250"/>
            <a:ext cx="10860345" cy="34624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r" defTabSz="4572000">
              <a:lnSpc>
                <a:spcPts val="13500"/>
              </a:lnSpc>
            </a:pPr>
            <a:r>
              <a:rPr lang="en-US" sz="15400" b="1" spc="500" dirty="0" smtClean="0">
                <a:solidFill>
                  <a:schemeClr val="tx2"/>
                </a:solidFill>
                <a:latin typeface="Montserrat Semi Bold" charset="0"/>
                <a:ea typeface="Montserrat Semi Bold" charset="0"/>
                <a:cs typeface="Montserrat Semi Bold" charset="0"/>
                <a:sym typeface="Bebas Neue" charset="0"/>
              </a:rPr>
              <a:t>MEET</a:t>
            </a:r>
          </a:p>
          <a:p>
            <a:pPr algn="r" defTabSz="4572000">
              <a:lnSpc>
                <a:spcPts val="13500"/>
              </a:lnSpc>
            </a:pPr>
            <a:r>
              <a:rPr lang="en-US" sz="15400" b="1" spc="500" dirty="0" smtClean="0">
                <a:solidFill>
                  <a:schemeClr val="tx2"/>
                </a:solidFill>
                <a:latin typeface="Montserrat Semi Bold" charset="0"/>
                <a:ea typeface="Montserrat Semi Bold" charset="0"/>
                <a:cs typeface="Montserrat Semi Bold" charset="0"/>
                <a:sym typeface="Bebas Neue" charset="0"/>
              </a:rPr>
              <a:t>THE TEAM</a:t>
            </a:r>
            <a:endParaRPr lang="en-US" sz="15400" b="1" spc="500" dirty="0">
              <a:solidFill>
                <a:schemeClr val="tx2"/>
              </a:solidFill>
              <a:latin typeface="Montserrat Semi Bold" charset="0"/>
              <a:ea typeface="Montserrat Semi Bold" charset="0"/>
              <a:cs typeface="Montserrat Semi Bold" charset="0"/>
              <a:sym typeface="Bebas Neue" charset="0"/>
            </a:endParaRPr>
          </a:p>
        </p:txBody>
      </p:sp>
      <p:sp>
        <p:nvSpPr>
          <p:cNvPr id="8" name="Subtitle 2"/>
          <p:cNvSpPr txBox="1">
            <a:spLocks/>
          </p:cNvSpPr>
          <p:nvPr/>
        </p:nvSpPr>
        <p:spPr>
          <a:xfrm>
            <a:off x="15093299" y="7834206"/>
            <a:ext cx="7774666" cy="160460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3640"/>
              </a:lnSpc>
            </a:pPr>
            <a:r>
              <a:rPr lang="en-US" sz="2500" dirty="0">
                <a:solidFill>
                  <a:schemeClr val="tx1"/>
                </a:solidFill>
                <a:latin typeface="Lato Light" charset="0"/>
                <a:ea typeface="Lato Light" charset="0"/>
                <a:cs typeface="Lato Light" charset="0"/>
              </a:rPr>
              <a:t>Frequently, your initial font choice is taken out of your hands; companies often specify a typeface, or even a set of fonts, as part of their brand </a:t>
            </a:r>
            <a:r>
              <a:rPr lang="en-US" sz="2500" dirty="0" smtClean="0">
                <a:solidFill>
                  <a:schemeClr val="tx1"/>
                </a:solidFill>
                <a:latin typeface="Lato Light" charset="0"/>
                <a:ea typeface="Lato Light" charset="0"/>
                <a:cs typeface="Lato Light" charset="0"/>
              </a:rPr>
              <a:t>guides</a:t>
            </a:r>
            <a:endParaRPr lang="en-US" sz="2500" dirty="0">
              <a:solidFill>
                <a:schemeClr val="tx1"/>
              </a:solidFill>
              <a:latin typeface="Lato Light" charset="0"/>
              <a:ea typeface="Lato Light" charset="0"/>
              <a:cs typeface="Lato Light" charset="0"/>
            </a:endParaRPr>
          </a:p>
        </p:txBody>
      </p:sp>
      <p:sp>
        <p:nvSpPr>
          <p:cNvPr id="2" name="Picture Placeholder 1"/>
          <p:cNvSpPr>
            <a:spLocks noGrp="1"/>
          </p:cNvSpPr>
          <p:nvPr>
            <p:ph type="pic" sz="quarter" idx="19"/>
          </p:nvPr>
        </p:nvSpPr>
        <p:spPr/>
      </p:sp>
    </p:spTree>
    <p:extLst>
      <p:ext uri="{BB962C8B-B14F-4D97-AF65-F5344CB8AC3E}">
        <p14:creationId xmlns:p14="http://schemas.microsoft.com/office/powerpoint/2010/main" val="738647283"/>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TextBox 54"/>
          <p:cNvSpPr txBox="1"/>
          <p:nvPr/>
        </p:nvSpPr>
        <p:spPr>
          <a:xfrm>
            <a:off x="4237463" y="4792946"/>
            <a:ext cx="6713033" cy="2041585"/>
          </a:xfrm>
          <a:prstGeom prst="rect">
            <a:avLst/>
          </a:prstGeom>
          <a:noFill/>
        </p:spPr>
        <p:txBody>
          <a:bodyPr wrap="square" rtlCol="0" anchor="t" anchorCtr="0">
            <a:spAutoFit/>
          </a:bodyPr>
          <a:lstStyle/>
          <a:p>
            <a:pPr algn="r">
              <a:lnSpc>
                <a:spcPts val="7600"/>
              </a:lnSpc>
            </a:pPr>
            <a:r>
              <a:rPr lang="en-US" sz="7600" b="1" i="1" dirty="0" smtClean="0">
                <a:solidFill>
                  <a:schemeClr val="bg1">
                    <a:lumMod val="85000"/>
                  </a:schemeClr>
                </a:solidFill>
                <a:latin typeface="Montserrat Semi Bold" charset="0"/>
                <a:ea typeface="Montserrat Semi Bold" charset="0"/>
                <a:cs typeface="Montserrat Semi Bold" charset="0"/>
              </a:rPr>
              <a:t>I’m</a:t>
            </a:r>
            <a:r>
              <a:rPr lang="en-US" sz="7600" b="1" i="1" dirty="0" smtClean="0">
                <a:solidFill>
                  <a:schemeClr val="tx2"/>
                </a:solidFill>
                <a:latin typeface="Montserrat Semi Bold" charset="0"/>
                <a:ea typeface="Montserrat Semi Bold" charset="0"/>
                <a:cs typeface="Montserrat Semi Bold" charset="0"/>
              </a:rPr>
              <a:t> Paola</a:t>
            </a:r>
          </a:p>
          <a:p>
            <a:pPr algn="r">
              <a:lnSpc>
                <a:spcPts val="7600"/>
              </a:lnSpc>
            </a:pPr>
            <a:r>
              <a:rPr lang="en-US" sz="7600" b="1" i="1" dirty="0" smtClean="0">
                <a:solidFill>
                  <a:schemeClr val="bg1">
                    <a:lumMod val="85000"/>
                  </a:schemeClr>
                </a:solidFill>
                <a:latin typeface="Montserrat Semi Bold" charset="0"/>
                <a:ea typeface="Montserrat Semi Bold" charset="0"/>
                <a:cs typeface="Montserrat Semi Bold" charset="0"/>
              </a:rPr>
              <a:t>Senior </a:t>
            </a:r>
            <a:r>
              <a:rPr lang="en-US" sz="7600" b="1" i="1" dirty="0" smtClean="0">
                <a:solidFill>
                  <a:schemeClr val="tx2"/>
                </a:solidFill>
                <a:latin typeface="Montserrat Semi Bold" charset="0"/>
                <a:ea typeface="Montserrat Semi Bold" charset="0"/>
                <a:cs typeface="Montserrat Semi Bold" charset="0"/>
              </a:rPr>
              <a:t>VP</a:t>
            </a:r>
            <a:endParaRPr lang="en-US" sz="7600" b="1" i="1" dirty="0" smtClean="0">
              <a:solidFill>
                <a:schemeClr val="bg1">
                  <a:lumMod val="85000"/>
                </a:schemeClr>
              </a:solidFill>
              <a:latin typeface="Montserrat Semi Bold" charset="0"/>
              <a:ea typeface="Montserrat Semi Bold" charset="0"/>
              <a:cs typeface="Montserrat Semi Bold" charset="0"/>
            </a:endParaRPr>
          </a:p>
        </p:txBody>
      </p:sp>
      <p:sp>
        <p:nvSpPr>
          <p:cNvPr id="56" name="TextBox 55"/>
          <p:cNvSpPr txBox="1"/>
          <p:nvPr/>
        </p:nvSpPr>
        <p:spPr>
          <a:xfrm>
            <a:off x="6368583" y="7738303"/>
            <a:ext cx="4525662" cy="461665"/>
          </a:xfrm>
          <a:prstGeom prst="rect">
            <a:avLst/>
          </a:prstGeom>
          <a:noFill/>
        </p:spPr>
        <p:txBody>
          <a:bodyPr wrap="none" rtlCol="0" anchor="ctr" anchorCtr="0">
            <a:spAutoFit/>
          </a:bodyPr>
          <a:lstStyle/>
          <a:p>
            <a:pPr algn="r"/>
            <a:r>
              <a:rPr lang="en-US" sz="2400" smtClean="0">
                <a:solidFill>
                  <a:schemeClr val="tx2">
                    <a:lumMod val="50000"/>
                    <a:lumOff val="50000"/>
                  </a:schemeClr>
                </a:solidFill>
                <a:latin typeface="Lato Light" charset="0"/>
                <a:ea typeface="Lato Light" charset="0"/>
                <a:cs typeface="Lato Light" charset="0"/>
              </a:rPr>
              <a:t>OR WHO I AM AND WHAT I DO</a:t>
            </a:r>
            <a:endParaRPr lang="en-US" sz="2400" dirty="0">
              <a:solidFill>
                <a:schemeClr val="tx2">
                  <a:lumMod val="50000"/>
                  <a:lumOff val="50000"/>
                </a:schemeClr>
              </a:solidFill>
              <a:latin typeface="Lato Light" charset="0"/>
              <a:ea typeface="Lato Light" charset="0"/>
              <a:cs typeface="Lato Light" charset="0"/>
            </a:endParaRPr>
          </a:p>
        </p:txBody>
      </p:sp>
      <p:sp>
        <p:nvSpPr>
          <p:cNvPr id="57" name="Subtitle 2"/>
          <p:cNvSpPr txBox="1">
            <a:spLocks/>
          </p:cNvSpPr>
          <p:nvPr/>
        </p:nvSpPr>
        <p:spPr>
          <a:xfrm>
            <a:off x="2609385" y="9223715"/>
            <a:ext cx="8341111" cy="160460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r">
              <a:lnSpc>
                <a:spcPts val="3640"/>
              </a:lnSpc>
            </a:pPr>
            <a:r>
              <a:rPr lang="en-US" sz="2500" dirty="0">
                <a:solidFill>
                  <a:schemeClr val="tx2">
                    <a:lumMod val="50000"/>
                    <a:lumOff val="50000"/>
                  </a:schemeClr>
                </a:solidFill>
                <a:latin typeface="Lato Light" charset="0"/>
                <a:ea typeface="Lato Light" charset="0"/>
                <a:cs typeface="Lato Light" charset="0"/>
              </a:rPr>
              <a:t>Frequently, your initial font choice is taken out of your hands; companies often specify a typeface, or even a set of fonts, as part of their </a:t>
            </a:r>
            <a:r>
              <a:rPr lang="en-US" sz="2500" dirty="0" smtClean="0">
                <a:solidFill>
                  <a:schemeClr val="tx2">
                    <a:lumMod val="50000"/>
                    <a:lumOff val="50000"/>
                  </a:schemeClr>
                </a:solidFill>
                <a:latin typeface="Lato Light" charset="0"/>
                <a:ea typeface="Lato Light" charset="0"/>
                <a:cs typeface="Lato Light" charset="0"/>
              </a:rPr>
              <a:t>brand.</a:t>
            </a:r>
          </a:p>
        </p:txBody>
      </p:sp>
      <p:sp>
        <p:nvSpPr>
          <p:cNvPr id="10" name="Rectangle 9"/>
          <p:cNvSpPr>
            <a:spLocks/>
          </p:cNvSpPr>
          <p:nvPr/>
        </p:nvSpPr>
        <p:spPr bwMode="auto">
          <a:xfrm>
            <a:off x="1965942" y="884637"/>
            <a:ext cx="5038239" cy="11079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7200" b="1" dirty="0" smtClean="0">
                <a:solidFill>
                  <a:schemeClr val="tx2"/>
                </a:solidFill>
                <a:latin typeface="Montserrat" charset="0"/>
                <a:ea typeface="Montserrat" charset="0"/>
                <a:cs typeface="Montserrat" charset="0"/>
                <a:sym typeface="Bebas Neue" charset="0"/>
              </a:rPr>
              <a:t>What I Do?</a:t>
            </a:r>
            <a:endParaRPr lang="en-US" sz="7200" b="1" dirty="0">
              <a:solidFill>
                <a:schemeClr val="tx2"/>
              </a:solidFill>
              <a:latin typeface="Montserrat" charset="0"/>
              <a:ea typeface="Montserrat" charset="0"/>
              <a:cs typeface="Montserrat" charset="0"/>
              <a:sym typeface="Bebas Neue" charset="0"/>
            </a:endParaRPr>
          </a:p>
        </p:txBody>
      </p:sp>
      <p:cxnSp>
        <p:nvCxnSpPr>
          <p:cNvPr id="11" name="Straight Connector 10"/>
          <p:cNvCxnSpPr/>
          <p:nvPr/>
        </p:nvCxnSpPr>
        <p:spPr>
          <a:xfrm flipV="1">
            <a:off x="2032571" y="2328871"/>
            <a:ext cx="741120" cy="424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16"/>
          </p:nvPr>
        </p:nvSpPr>
        <p:spPr/>
      </p:sp>
    </p:spTree>
    <p:extLst>
      <p:ext uri="{BB962C8B-B14F-4D97-AF65-F5344CB8AC3E}">
        <p14:creationId xmlns:p14="http://schemas.microsoft.com/office/powerpoint/2010/main" val="709606368"/>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Subtitle 2"/>
          <p:cNvSpPr txBox="1">
            <a:spLocks/>
          </p:cNvSpPr>
          <p:nvPr/>
        </p:nvSpPr>
        <p:spPr>
          <a:xfrm>
            <a:off x="11712152" y="11444403"/>
            <a:ext cx="3364816" cy="160460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a:solidFill>
                  <a:schemeClr val="tx2">
                    <a:lumMod val="50000"/>
                    <a:lumOff val="50000"/>
                  </a:schemeClr>
                </a:solidFill>
                <a:latin typeface="Lato Light" charset="0"/>
                <a:ea typeface="Lato Light" charset="0"/>
                <a:cs typeface="Lato Light" charset="0"/>
              </a:rPr>
              <a:t>Frequently, your initial font choice is </a:t>
            </a:r>
            <a:r>
              <a:rPr lang="en-US" sz="2500" dirty="0" smtClean="0">
                <a:solidFill>
                  <a:schemeClr val="tx2">
                    <a:lumMod val="50000"/>
                    <a:lumOff val="50000"/>
                  </a:schemeClr>
                </a:solidFill>
                <a:latin typeface="Lato Light" charset="0"/>
                <a:ea typeface="Lato Light" charset="0"/>
                <a:cs typeface="Lato Light" charset="0"/>
              </a:rPr>
              <a:t>taken</a:t>
            </a:r>
            <a:endParaRPr lang="en-US" sz="2500" dirty="0">
              <a:solidFill>
                <a:schemeClr val="tx2">
                  <a:lumMod val="50000"/>
                  <a:lumOff val="50000"/>
                </a:schemeClr>
              </a:solidFill>
              <a:latin typeface="Lato Light" charset="0"/>
              <a:ea typeface="Lato Light" charset="0"/>
              <a:cs typeface="Lato Light" charset="0"/>
            </a:endParaRPr>
          </a:p>
        </p:txBody>
      </p:sp>
      <p:sp>
        <p:nvSpPr>
          <p:cNvPr id="21" name="TextBox 20"/>
          <p:cNvSpPr txBox="1"/>
          <p:nvPr/>
        </p:nvSpPr>
        <p:spPr>
          <a:xfrm>
            <a:off x="11900464" y="10677970"/>
            <a:ext cx="2962671" cy="584775"/>
          </a:xfrm>
          <a:prstGeom prst="rect">
            <a:avLst/>
          </a:prstGeom>
          <a:noFill/>
        </p:spPr>
        <p:txBody>
          <a:bodyPr wrap="none" rtlCol="0" anchor="ctr" anchorCtr="0">
            <a:spAutoFit/>
          </a:bodyPr>
          <a:lstStyle/>
          <a:p>
            <a:pPr algn="ctr"/>
            <a:r>
              <a:rPr lang="en-US" sz="3200" b="1" dirty="0" smtClean="0">
                <a:solidFill>
                  <a:schemeClr val="tx2"/>
                </a:solidFill>
                <a:latin typeface="Montserrat Semi Bold" charset="0"/>
                <a:ea typeface="Montserrat Semi Bold" charset="0"/>
                <a:cs typeface="Montserrat Semi Bold" charset="0"/>
              </a:rPr>
              <a:t>MIKE RETIHO</a:t>
            </a:r>
            <a:endParaRPr lang="en-US" sz="3200" b="1" dirty="0">
              <a:solidFill>
                <a:schemeClr val="tx2"/>
              </a:solidFill>
              <a:latin typeface="Montserrat Semi Bold" charset="0"/>
              <a:ea typeface="Montserrat Semi Bold" charset="0"/>
              <a:cs typeface="Montserrat Semi Bold" charset="0"/>
            </a:endParaRPr>
          </a:p>
        </p:txBody>
      </p:sp>
      <p:sp>
        <p:nvSpPr>
          <p:cNvPr id="22" name="Subtitle 2"/>
          <p:cNvSpPr txBox="1">
            <a:spLocks/>
          </p:cNvSpPr>
          <p:nvPr/>
        </p:nvSpPr>
        <p:spPr>
          <a:xfrm>
            <a:off x="2291705" y="11444403"/>
            <a:ext cx="3364816" cy="160460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a:solidFill>
                  <a:schemeClr val="tx2">
                    <a:lumMod val="50000"/>
                    <a:lumOff val="50000"/>
                  </a:schemeClr>
                </a:solidFill>
                <a:latin typeface="Lato Light" charset="0"/>
                <a:ea typeface="Lato Light" charset="0"/>
                <a:cs typeface="Lato Light" charset="0"/>
              </a:rPr>
              <a:t>Frequently, your initial font choice is </a:t>
            </a:r>
            <a:r>
              <a:rPr lang="en-US" sz="2500" dirty="0" smtClean="0">
                <a:solidFill>
                  <a:schemeClr val="tx2">
                    <a:lumMod val="50000"/>
                    <a:lumOff val="50000"/>
                  </a:schemeClr>
                </a:solidFill>
                <a:latin typeface="Lato Light" charset="0"/>
                <a:ea typeface="Lato Light" charset="0"/>
                <a:cs typeface="Lato Light" charset="0"/>
              </a:rPr>
              <a:t>taken</a:t>
            </a:r>
            <a:endParaRPr lang="en-US" sz="2500" dirty="0">
              <a:solidFill>
                <a:schemeClr val="tx2">
                  <a:lumMod val="50000"/>
                  <a:lumOff val="50000"/>
                </a:schemeClr>
              </a:solidFill>
              <a:latin typeface="Lato Light" charset="0"/>
              <a:ea typeface="Lato Light" charset="0"/>
              <a:cs typeface="Lato Light" charset="0"/>
            </a:endParaRPr>
          </a:p>
        </p:txBody>
      </p:sp>
      <p:sp>
        <p:nvSpPr>
          <p:cNvPr id="23" name="TextBox 22"/>
          <p:cNvSpPr txBox="1"/>
          <p:nvPr/>
        </p:nvSpPr>
        <p:spPr>
          <a:xfrm>
            <a:off x="2418298" y="10677970"/>
            <a:ext cx="3086102" cy="584775"/>
          </a:xfrm>
          <a:prstGeom prst="rect">
            <a:avLst/>
          </a:prstGeom>
          <a:noFill/>
        </p:spPr>
        <p:txBody>
          <a:bodyPr wrap="none" rtlCol="0" anchor="ctr" anchorCtr="0">
            <a:spAutoFit/>
          </a:bodyPr>
          <a:lstStyle/>
          <a:p>
            <a:pPr algn="ctr"/>
            <a:r>
              <a:rPr lang="en-US" sz="3200" b="1" dirty="0" smtClean="0">
                <a:solidFill>
                  <a:schemeClr val="tx2"/>
                </a:solidFill>
                <a:latin typeface="Montserrat Semi Bold" charset="0"/>
                <a:ea typeface="Montserrat Semi Bold" charset="0"/>
                <a:cs typeface="Montserrat Semi Bold" charset="0"/>
              </a:rPr>
              <a:t>ADAM BREAD</a:t>
            </a:r>
            <a:endParaRPr lang="en-US" sz="3200" b="1" dirty="0">
              <a:solidFill>
                <a:schemeClr val="tx2"/>
              </a:solidFill>
              <a:latin typeface="Montserrat Semi Bold" charset="0"/>
              <a:ea typeface="Montserrat Semi Bold" charset="0"/>
              <a:cs typeface="Montserrat Semi Bold" charset="0"/>
            </a:endParaRPr>
          </a:p>
        </p:txBody>
      </p:sp>
      <p:sp>
        <p:nvSpPr>
          <p:cNvPr id="24" name="Subtitle 2"/>
          <p:cNvSpPr txBox="1">
            <a:spLocks/>
          </p:cNvSpPr>
          <p:nvPr/>
        </p:nvSpPr>
        <p:spPr>
          <a:xfrm>
            <a:off x="18474459" y="3555045"/>
            <a:ext cx="3364816" cy="160460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a:solidFill>
                  <a:schemeClr val="tx2">
                    <a:lumMod val="50000"/>
                    <a:lumOff val="50000"/>
                  </a:schemeClr>
                </a:solidFill>
                <a:latin typeface="Lato Light" charset="0"/>
                <a:ea typeface="Lato Light" charset="0"/>
                <a:cs typeface="Lato Light" charset="0"/>
              </a:rPr>
              <a:t>Frequently, your initial font choice is </a:t>
            </a:r>
            <a:r>
              <a:rPr lang="en-US" sz="2500" dirty="0" smtClean="0">
                <a:solidFill>
                  <a:schemeClr val="tx2">
                    <a:lumMod val="50000"/>
                    <a:lumOff val="50000"/>
                  </a:schemeClr>
                </a:solidFill>
                <a:latin typeface="Lato Light" charset="0"/>
                <a:ea typeface="Lato Light" charset="0"/>
                <a:cs typeface="Lato Light" charset="0"/>
              </a:rPr>
              <a:t>taken</a:t>
            </a:r>
            <a:endParaRPr lang="en-US" sz="2500" dirty="0">
              <a:solidFill>
                <a:schemeClr val="tx2">
                  <a:lumMod val="50000"/>
                  <a:lumOff val="50000"/>
                </a:schemeClr>
              </a:solidFill>
              <a:latin typeface="Lato Light" charset="0"/>
              <a:ea typeface="Lato Light" charset="0"/>
              <a:cs typeface="Lato Light" charset="0"/>
            </a:endParaRPr>
          </a:p>
        </p:txBody>
      </p:sp>
      <p:sp>
        <p:nvSpPr>
          <p:cNvPr id="25" name="TextBox 24"/>
          <p:cNvSpPr txBox="1"/>
          <p:nvPr/>
        </p:nvSpPr>
        <p:spPr>
          <a:xfrm>
            <a:off x="18701241" y="2788612"/>
            <a:ext cx="2885726" cy="584775"/>
          </a:xfrm>
          <a:prstGeom prst="rect">
            <a:avLst/>
          </a:prstGeom>
          <a:noFill/>
        </p:spPr>
        <p:txBody>
          <a:bodyPr wrap="none" rtlCol="0" anchor="ctr" anchorCtr="0">
            <a:spAutoFit/>
          </a:bodyPr>
          <a:lstStyle/>
          <a:p>
            <a:pPr algn="ctr"/>
            <a:r>
              <a:rPr lang="en-US" sz="3200" b="1" dirty="0" smtClean="0">
                <a:solidFill>
                  <a:schemeClr val="tx2"/>
                </a:solidFill>
                <a:latin typeface="Montserrat Semi Bold" charset="0"/>
                <a:ea typeface="Montserrat Semi Bold" charset="0"/>
                <a:cs typeface="Montserrat Semi Bold" charset="0"/>
              </a:rPr>
              <a:t>KIM SCHOEH</a:t>
            </a:r>
            <a:endParaRPr lang="en-US" sz="3200" b="1" dirty="0">
              <a:solidFill>
                <a:schemeClr val="tx2"/>
              </a:solidFill>
              <a:latin typeface="Montserrat Semi Bold" charset="0"/>
              <a:ea typeface="Montserrat Semi Bold" charset="0"/>
              <a:cs typeface="Montserrat Semi Bold" charset="0"/>
            </a:endParaRPr>
          </a:p>
        </p:txBody>
      </p:sp>
      <p:sp>
        <p:nvSpPr>
          <p:cNvPr id="26" name="Subtitle 2"/>
          <p:cNvSpPr txBox="1">
            <a:spLocks/>
          </p:cNvSpPr>
          <p:nvPr/>
        </p:nvSpPr>
        <p:spPr>
          <a:xfrm>
            <a:off x="9054012" y="3555045"/>
            <a:ext cx="3364816" cy="160460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a:solidFill>
                  <a:schemeClr val="tx2">
                    <a:lumMod val="50000"/>
                    <a:lumOff val="50000"/>
                  </a:schemeClr>
                </a:solidFill>
                <a:latin typeface="Lato Light" charset="0"/>
                <a:ea typeface="Lato Light" charset="0"/>
                <a:cs typeface="Lato Light" charset="0"/>
              </a:rPr>
              <a:t>Frequently, your initial font choice is </a:t>
            </a:r>
            <a:r>
              <a:rPr lang="en-US" sz="2500" dirty="0" smtClean="0">
                <a:solidFill>
                  <a:schemeClr val="tx2">
                    <a:lumMod val="50000"/>
                    <a:lumOff val="50000"/>
                  </a:schemeClr>
                </a:solidFill>
                <a:latin typeface="Lato Light" charset="0"/>
                <a:ea typeface="Lato Light" charset="0"/>
                <a:cs typeface="Lato Light" charset="0"/>
              </a:rPr>
              <a:t>taken</a:t>
            </a:r>
            <a:endParaRPr lang="en-US" sz="2500" dirty="0">
              <a:solidFill>
                <a:schemeClr val="tx2">
                  <a:lumMod val="50000"/>
                  <a:lumOff val="50000"/>
                </a:schemeClr>
              </a:solidFill>
              <a:latin typeface="Lato Light" charset="0"/>
              <a:ea typeface="Lato Light" charset="0"/>
              <a:cs typeface="Lato Light" charset="0"/>
            </a:endParaRPr>
          </a:p>
        </p:txBody>
      </p:sp>
      <p:sp>
        <p:nvSpPr>
          <p:cNvPr id="27" name="TextBox 26"/>
          <p:cNvSpPr txBox="1"/>
          <p:nvPr/>
        </p:nvSpPr>
        <p:spPr>
          <a:xfrm>
            <a:off x="9234305" y="2788612"/>
            <a:ext cx="2978701" cy="584775"/>
          </a:xfrm>
          <a:prstGeom prst="rect">
            <a:avLst/>
          </a:prstGeom>
          <a:noFill/>
        </p:spPr>
        <p:txBody>
          <a:bodyPr wrap="none" rtlCol="0" anchor="ctr" anchorCtr="0">
            <a:spAutoFit/>
          </a:bodyPr>
          <a:lstStyle/>
          <a:p>
            <a:pPr algn="ctr"/>
            <a:r>
              <a:rPr lang="en-US" sz="3200" b="1" dirty="0" smtClean="0">
                <a:solidFill>
                  <a:schemeClr val="tx2"/>
                </a:solidFill>
                <a:latin typeface="Montserrat Semi Bold" charset="0"/>
                <a:ea typeface="Montserrat Semi Bold" charset="0"/>
                <a:cs typeface="Montserrat Semi Bold" charset="0"/>
              </a:rPr>
              <a:t>MARK WHITE</a:t>
            </a:r>
            <a:endParaRPr lang="en-US" sz="3200" b="1" dirty="0">
              <a:solidFill>
                <a:schemeClr val="tx2"/>
              </a:solidFill>
              <a:latin typeface="Montserrat Semi Bold" charset="0"/>
              <a:ea typeface="Montserrat Semi Bold" charset="0"/>
              <a:cs typeface="Montserrat Semi Bold" charset="0"/>
            </a:endParaRPr>
          </a:p>
        </p:txBody>
      </p:sp>
      <p:sp>
        <p:nvSpPr>
          <p:cNvPr id="2" name="Picture Placeholder 1"/>
          <p:cNvSpPr>
            <a:spLocks noGrp="1"/>
          </p:cNvSpPr>
          <p:nvPr>
            <p:ph type="pic" sz="quarter" idx="14"/>
          </p:nvPr>
        </p:nvSpPr>
        <p:spPr/>
      </p:sp>
      <p:sp>
        <p:nvSpPr>
          <p:cNvPr id="3" name="Picture Placeholder 2"/>
          <p:cNvSpPr>
            <a:spLocks noGrp="1"/>
          </p:cNvSpPr>
          <p:nvPr>
            <p:ph type="pic" sz="quarter" idx="13"/>
          </p:nvPr>
        </p:nvSpPr>
        <p:spPr/>
      </p:sp>
      <p:sp>
        <p:nvSpPr>
          <p:cNvPr id="4" name="Picture Placeholder 3"/>
          <p:cNvSpPr>
            <a:spLocks noGrp="1"/>
          </p:cNvSpPr>
          <p:nvPr>
            <p:ph type="pic" sz="quarter" idx="15"/>
          </p:nvPr>
        </p:nvSpPr>
        <p:spPr/>
      </p:sp>
      <p:sp>
        <p:nvSpPr>
          <p:cNvPr id="5" name="Picture Placeholder 4"/>
          <p:cNvSpPr>
            <a:spLocks noGrp="1"/>
          </p:cNvSpPr>
          <p:nvPr>
            <p:ph type="pic" sz="quarter" idx="16"/>
          </p:nvPr>
        </p:nvSpPr>
        <p:spPr/>
      </p:sp>
    </p:spTree>
    <p:extLst>
      <p:ext uri="{BB962C8B-B14F-4D97-AF65-F5344CB8AC3E}">
        <p14:creationId xmlns:p14="http://schemas.microsoft.com/office/powerpoint/2010/main" val="1455590964"/>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Rectangle 39"/>
          <p:cNvSpPr/>
          <p:nvPr/>
        </p:nvSpPr>
        <p:spPr>
          <a:xfrm>
            <a:off x="11624769" y="10224467"/>
            <a:ext cx="1063653" cy="2037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Lato Thin" charset="0"/>
            </a:endParaRPr>
          </a:p>
        </p:txBody>
      </p:sp>
      <p:sp>
        <p:nvSpPr>
          <p:cNvPr id="41" name="TextBox 40"/>
          <p:cNvSpPr txBox="1"/>
          <p:nvPr/>
        </p:nvSpPr>
        <p:spPr>
          <a:xfrm>
            <a:off x="11192695" y="9575076"/>
            <a:ext cx="2014975" cy="448841"/>
          </a:xfrm>
          <a:prstGeom prst="rect">
            <a:avLst/>
          </a:prstGeom>
          <a:noFill/>
        </p:spPr>
        <p:txBody>
          <a:bodyPr wrap="none" lIns="0" tIns="0" rIns="0" bIns="0" rtlCol="0">
            <a:spAutoFit/>
          </a:bodyPr>
          <a:lstStyle/>
          <a:p>
            <a:pPr algn="ctr">
              <a:lnSpc>
                <a:spcPts val="3466"/>
              </a:lnSpc>
              <a:spcAft>
                <a:spcPts val="3199"/>
              </a:spcAft>
            </a:pPr>
            <a:r>
              <a:rPr lang="en-US" sz="2700" dirty="0">
                <a:latin typeface="Lato Light" charset="0"/>
                <a:ea typeface="Lato Light" charset="0"/>
                <a:cs typeface="Lato Light" charset="0"/>
              </a:rPr>
              <a:t>CEO / Owner</a:t>
            </a:r>
          </a:p>
        </p:txBody>
      </p:sp>
      <p:sp>
        <p:nvSpPr>
          <p:cNvPr id="42" name="TextBox 41"/>
          <p:cNvSpPr txBox="1"/>
          <p:nvPr/>
        </p:nvSpPr>
        <p:spPr>
          <a:xfrm>
            <a:off x="10742757" y="8989381"/>
            <a:ext cx="2892138" cy="584775"/>
          </a:xfrm>
          <a:prstGeom prst="rect">
            <a:avLst/>
          </a:prstGeom>
          <a:noFill/>
        </p:spPr>
        <p:txBody>
          <a:bodyPr wrap="none" rtlCol="0" anchor="ctr" anchorCtr="0">
            <a:spAutoFit/>
          </a:bodyPr>
          <a:lstStyle/>
          <a:p>
            <a:pPr algn="ctr"/>
            <a:r>
              <a:rPr lang="en-US" sz="3200" b="1" dirty="0" smtClean="0">
                <a:solidFill>
                  <a:schemeClr val="tx2"/>
                </a:solidFill>
                <a:latin typeface="Montserrat Semi Bold" charset="0"/>
                <a:ea typeface="Montserrat Semi Bold" charset="0"/>
                <a:cs typeface="Montserrat Semi Bold" charset="0"/>
              </a:rPr>
              <a:t>JOHN BLACK</a:t>
            </a:r>
            <a:endParaRPr lang="en-US" sz="3200" b="1" dirty="0">
              <a:solidFill>
                <a:schemeClr val="tx2"/>
              </a:solidFill>
              <a:latin typeface="Montserrat Semi Bold" charset="0"/>
              <a:ea typeface="Montserrat Semi Bold" charset="0"/>
              <a:cs typeface="Montserrat Semi Bold" charset="0"/>
            </a:endParaRPr>
          </a:p>
        </p:txBody>
      </p:sp>
      <p:sp>
        <p:nvSpPr>
          <p:cNvPr id="43" name="Rectangle 42"/>
          <p:cNvSpPr/>
          <p:nvPr/>
        </p:nvSpPr>
        <p:spPr>
          <a:xfrm>
            <a:off x="17835069" y="10224467"/>
            <a:ext cx="1063653" cy="2037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Lato Thin" charset="0"/>
            </a:endParaRPr>
          </a:p>
        </p:txBody>
      </p:sp>
      <p:sp>
        <p:nvSpPr>
          <p:cNvPr id="44" name="TextBox 43"/>
          <p:cNvSpPr txBox="1"/>
          <p:nvPr/>
        </p:nvSpPr>
        <p:spPr>
          <a:xfrm>
            <a:off x="17381730" y="9575076"/>
            <a:ext cx="2014975" cy="448841"/>
          </a:xfrm>
          <a:prstGeom prst="rect">
            <a:avLst/>
          </a:prstGeom>
          <a:noFill/>
        </p:spPr>
        <p:txBody>
          <a:bodyPr wrap="none" lIns="0" tIns="0" rIns="0" bIns="0" rtlCol="0">
            <a:spAutoFit/>
          </a:bodyPr>
          <a:lstStyle/>
          <a:p>
            <a:pPr algn="ctr">
              <a:lnSpc>
                <a:spcPts val="3466"/>
              </a:lnSpc>
              <a:spcAft>
                <a:spcPts val="3199"/>
              </a:spcAft>
            </a:pPr>
            <a:r>
              <a:rPr lang="en-US" sz="2700" dirty="0">
                <a:latin typeface="Lato Light" charset="0"/>
                <a:ea typeface="Lato Light" charset="0"/>
                <a:cs typeface="Lato Light" charset="0"/>
              </a:rPr>
              <a:t>CEO / Owner</a:t>
            </a:r>
          </a:p>
        </p:txBody>
      </p:sp>
      <p:sp>
        <p:nvSpPr>
          <p:cNvPr id="45" name="TextBox 44"/>
          <p:cNvSpPr txBox="1"/>
          <p:nvPr/>
        </p:nvSpPr>
        <p:spPr>
          <a:xfrm>
            <a:off x="16558720" y="8989381"/>
            <a:ext cx="3680816" cy="584775"/>
          </a:xfrm>
          <a:prstGeom prst="rect">
            <a:avLst/>
          </a:prstGeom>
          <a:noFill/>
        </p:spPr>
        <p:txBody>
          <a:bodyPr wrap="none" rtlCol="0" anchor="ctr" anchorCtr="0">
            <a:spAutoFit/>
          </a:bodyPr>
          <a:lstStyle/>
          <a:p>
            <a:pPr algn="ctr"/>
            <a:r>
              <a:rPr lang="en-US" sz="3200" b="1" dirty="0" smtClean="0">
                <a:solidFill>
                  <a:schemeClr val="tx2"/>
                </a:solidFill>
                <a:latin typeface="Montserrat Semi Bold" charset="0"/>
                <a:ea typeface="Montserrat Semi Bold" charset="0"/>
                <a:cs typeface="Montserrat Semi Bold" charset="0"/>
              </a:rPr>
              <a:t>SANDRA BULLET</a:t>
            </a:r>
            <a:endParaRPr lang="en-US" sz="3200" b="1" dirty="0">
              <a:solidFill>
                <a:schemeClr val="tx2"/>
              </a:solidFill>
              <a:latin typeface="Montserrat Semi Bold" charset="0"/>
              <a:ea typeface="Montserrat Semi Bold" charset="0"/>
              <a:cs typeface="Montserrat Semi Bold" charset="0"/>
            </a:endParaRPr>
          </a:p>
        </p:txBody>
      </p:sp>
      <p:sp>
        <p:nvSpPr>
          <p:cNvPr id="46" name="Rectangle 45"/>
          <p:cNvSpPr/>
          <p:nvPr/>
        </p:nvSpPr>
        <p:spPr>
          <a:xfrm>
            <a:off x="5426419" y="10224467"/>
            <a:ext cx="1063653" cy="2037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Lato Thin" charset="0"/>
            </a:endParaRPr>
          </a:p>
        </p:txBody>
      </p:sp>
      <p:sp>
        <p:nvSpPr>
          <p:cNvPr id="47" name="TextBox 46"/>
          <p:cNvSpPr txBox="1"/>
          <p:nvPr/>
        </p:nvSpPr>
        <p:spPr>
          <a:xfrm>
            <a:off x="4973080" y="9575076"/>
            <a:ext cx="2014975" cy="448841"/>
          </a:xfrm>
          <a:prstGeom prst="rect">
            <a:avLst/>
          </a:prstGeom>
          <a:noFill/>
        </p:spPr>
        <p:txBody>
          <a:bodyPr wrap="none" lIns="0" tIns="0" rIns="0" bIns="0" rtlCol="0">
            <a:spAutoFit/>
          </a:bodyPr>
          <a:lstStyle/>
          <a:p>
            <a:pPr algn="ctr">
              <a:lnSpc>
                <a:spcPts val="3466"/>
              </a:lnSpc>
              <a:spcAft>
                <a:spcPts val="3199"/>
              </a:spcAft>
            </a:pPr>
            <a:r>
              <a:rPr lang="en-US" sz="2700" dirty="0">
                <a:latin typeface="Lato Light" charset="0"/>
                <a:ea typeface="Lato Light" charset="0"/>
                <a:cs typeface="Lato Light" charset="0"/>
              </a:rPr>
              <a:t>CEO / Owner</a:t>
            </a:r>
          </a:p>
        </p:txBody>
      </p:sp>
      <p:sp>
        <p:nvSpPr>
          <p:cNvPr id="48" name="TextBox 47"/>
          <p:cNvSpPr txBox="1"/>
          <p:nvPr/>
        </p:nvSpPr>
        <p:spPr>
          <a:xfrm>
            <a:off x="4501125" y="8989381"/>
            <a:ext cx="2978701" cy="584775"/>
          </a:xfrm>
          <a:prstGeom prst="rect">
            <a:avLst/>
          </a:prstGeom>
          <a:noFill/>
        </p:spPr>
        <p:txBody>
          <a:bodyPr wrap="none" rtlCol="0" anchor="ctr" anchorCtr="0">
            <a:spAutoFit/>
          </a:bodyPr>
          <a:lstStyle/>
          <a:p>
            <a:pPr algn="ctr"/>
            <a:r>
              <a:rPr lang="en-US" sz="3200" b="1" dirty="0" smtClean="0">
                <a:solidFill>
                  <a:schemeClr val="tx2"/>
                </a:solidFill>
                <a:latin typeface="Montserrat Semi Bold" charset="0"/>
                <a:ea typeface="Montserrat Semi Bold" charset="0"/>
                <a:cs typeface="Montserrat Semi Bold" charset="0"/>
              </a:rPr>
              <a:t>MARK WHITE</a:t>
            </a:r>
            <a:endParaRPr lang="en-US" sz="3200" b="1" dirty="0">
              <a:solidFill>
                <a:schemeClr val="tx2"/>
              </a:solidFill>
              <a:latin typeface="Montserrat Semi Bold" charset="0"/>
              <a:ea typeface="Montserrat Semi Bold" charset="0"/>
              <a:cs typeface="Montserrat Semi Bold" charset="0"/>
            </a:endParaRPr>
          </a:p>
        </p:txBody>
      </p:sp>
      <p:sp>
        <p:nvSpPr>
          <p:cNvPr id="22" name="Rectangle 21"/>
          <p:cNvSpPr>
            <a:spLocks/>
          </p:cNvSpPr>
          <p:nvPr/>
        </p:nvSpPr>
        <p:spPr bwMode="auto">
          <a:xfrm>
            <a:off x="1965942" y="884637"/>
            <a:ext cx="7559762" cy="11079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7200" b="1" dirty="0" smtClean="0">
                <a:solidFill>
                  <a:schemeClr val="tx2"/>
                </a:solidFill>
                <a:latin typeface="Montserrat" charset="0"/>
                <a:ea typeface="Montserrat" charset="0"/>
                <a:cs typeface="Montserrat" charset="0"/>
                <a:sym typeface="Bebas Neue" charset="0"/>
              </a:rPr>
              <a:t>Meet The Squad</a:t>
            </a:r>
            <a:endParaRPr lang="en-US" sz="7200" b="1" dirty="0">
              <a:solidFill>
                <a:schemeClr val="tx2"/>
              </a:solidFill>
              <a:latin typeface="Montserrat" charset="0"/>
              <a:ea typeface="Montserrat" charset="0"/>
              <a:cs typeface="Montserrat" charset="0"/>
              <a:sym typeface="Bebas Neue" charset="0"/>
            </a:endParaRPr>
          </a:p>
        </p:txBody>
      </p:sp>
      <p:cxnSp>
        <p:nvCxnSpPr>
          <p:cNvPr id="23" name="Straight Connector 22"/>
          <p:cNvCxnSpPr/>
          <p:nvPr/>
        </p:nvCxnSpPr>
        <p:spPr>
          <a:xfrm flipV="1">
            <a:off x="2032571" y="2328871"/>
            <a:ext cx="741120" cy="424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22"/>
          </p:nvPr>
        </p:nvSpPr>
        <p:spPr/>
      </p:sp>
      <p:sp>
        <p:nvSpPr>
          <p:cNvPr id="3" name="Picture Placeholder 2"/>
          <p:cNvSpPr>
            <a:spLocks noGrp="1"/>
          </p:cNvSpPr>
          <p:nvPr>
            <p:ph type="pic" sz="quarter" idx="23"/>
          </p:nvPr>
        </p:nvSpPr>
        <p:spPr/>
      </p:sp>
      <p:sp>
        <p:nvSpPr>
          <p:cNvPr id="4" name="Picture Placeholder 3"/>
          <p:cNvSpPr>
            <a:spLocks noGrp="1"/>
          </p:cNvSpPr>
          <p:nvPr>
            <p:ph type="pic" sz="quarter" idx="21"/>
          </p:nvPr>
        </p:nvSpPr>
        <p:spPr/>
      </p:sp>
    </p:spTree>
    <p:extLst>
      <p:ext uri="{BB962C8B-B14F-4D97-AF65-F5344CB8AC3E}">
        <p14:creationId xmlns:p14="http://schemas.microsoft.com/office/powerpoint/2010/main" val="70636429"/>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 name="TextBox 82"/>
          <p:cNvSpPr txBox="1"/>
          <p:nvPr/>
        </p:nvSpPr>
        <p:spPr>
          <a:xfrm>
            <a:off x="2349072" y="9578808"/>
            <a:ext cx="4236566" cy="897682"/>
          </a:xfrm>
          <a:prstGeom prst="rect">
            <a:avLst/>
          </a:prstGeom>
          <a:noFill/>
        </p:spPr>
        <p:txBody>
          <a:bodyPr wrap="square" lIns="0" tIns="0" rIns="0" bIns="0" rtlCol="0">
            <a:spAutoFit/>
          </a:bodyPr>
          <a:lstStyle/>
          <a:p>
            <a:pPr algn="ctr">
              <a:lnSpc>
                <a:spcPts val="3466"/>
              </a:lnSpc>
            </a:pPr>
            <a:r>
              <a:rPr lang="en-US" sz="2500" dirty="0">
                <a:latin typeface="Lato Light" charset="0"/>
                <a:ea typeface="Lato Light" charset="0"/>
                <a:cs typeface="Lato Light" charset="0"/>
              </a:rPr>
              <a:t>Buying and selling a product is the best that includes</a:t>
            </a:r>
          </a:p>
        </p:txBody>
      </p:sp>
      <p:sp>
        <p:nvSpPr>
          <p:cNvPr id="84" name="TextBox 83"/>
          <p:cNvSpPr txBox="1"/>
          <p:nvPr/>
        </p:nvSpPr>
        <p:spPr>
          <a:xfrm>
            <a:off x="7566914" y="9578806"/>
            <a:ext cx="4236566" cy="897682"/>
          </a:xfrm>
          <a:prstGeom prst="rect">
            <a:avLst/>
          </a:prstGeom>
          <a:noFill/>
        </p:spPr>
        <p:txBody>
          <a:bodyPr wrap="square" lIns="0" tIns="0" rIns="0" bIns="0" rtlCol="0">
            <a:spAutoFit/>
          </a:bodyPr>
          <a:lstStyle/>
          <a:p>
            <a:pPr algn="ctr">
              <a:lnSpc>
                <a:spcPts val="3466"/>
              </a:lnSpc>
            </a:pPr>
            <a:r>
              <a:rPr lang="en-US" sz="2500">
                <a:latin typeface="Lato Light" charset="0"/>
                <a:ea typeface="Lato Light" charset="0"/>
                <a:cs typeface="Lato Light" charset="0"/>
              </a:rPr>
              <a:t>Buying and selling a product is the best that includes</a:t>
            </a:r>
          </a:p>
        </p:txBody>
      </p:sp>
      <p:sp>
        <p:nvSpPr>
          <p:cNvPr id="85" name="TextBox 84"/>
          <p:cNvSpPr txBox="1"/>
          <p:nvPr/>
        </p:nvSpPr>
        <p:spPr>
          <a:xfrm>
            <a:off x="17875254" y="9578806"/>
            <a:ext cx="4236566" cy="897682"/>
          </a:xfrm>
          <a:prstGeom prst="rect">
            <a:avLst/>
          </a:prstGeom>
          <a:noFill/>
        </p:spPr>
        <p:txBody>
          <a:bodyPr wrap="square" lIns="0" tIns="0" rIns="0" bIns="0" rtlCol="0">
            <a:spAutoFit/>
          </a:bodyPr>
          <a:lstStyle/>
          <a:p>
            <a:pPr algn="ctr">
              <a:lnSpc>
                <a:spcPts val="3466"/>
              </a:lnSpc>
            </a:pPr>
            <a:r>
              <a:rPr lang="en-US" sz="2500">
                <a:latin typeface="Lato Light" charset="0"/>
                <a:ea typeface="Lato Light" charset="0"/>
                <a:cs typeface="Lato Light" charset="0"/>
              </a:rPr>
              <a:t>Buying and selling a product is the best that includes</a:t>
            </a:r>
          </a:p>
        </p:txBody>
      </p:sp>
      <p:sp>
        <p:nvSpPr>
          <p:cNvPr id="86" name="TextBox 85"/>
          <p:cNvSpPr txBox="1"/>
          <p:nvPr/>
        </p:nvSpPr>
        <p:spPr>
          <a:xfrm>
            <a:off x="3168124" y="8301500"/>
            <a:ext cx="2598468" cy="474489"/>
          </a:xfrm>
          <a:prstGeom prst="rect">
            <a:avLst/>
          </a:prstGeom>
          <a:noFill/>
        </p:spPr>
        <p:txBody>
          <a:bodyPr wrap="none" lIns="0" tIns="0" rIns="0" bIns="0" rtlCol="0">
            <a:spAutoFit/>
          </a:bodyPr>
          <a:lstStyle/>
          <a:p>
            <a:pPr algn="ctr">
              <a:lnSpc>
                <a:spcPts val="3733"/>
              </a:lnSpc>
              <a:spcAft>
                <a:spcPts val="3199"/>
              </a:spcAft>
            </a:pPr>
            <a:r>
              <a:rPr lang="en-US" sz="2900" b="1" dirty="0">
                <a:solidFill>
                  <a:schemeClr val="tx2"/>
                </a:solidFill>
                <a:latin typeface="Montserrat Semi Bold" charset="0"/>
                <a:cs typeface="Montserrat Semi Bold" charset="0"/>
              </a:rPr>
              <a:t>Taylor Roldan</a:t>
            </a:r>
          </a:p>
        </p:txBody>
      </p:sp>
      <p:sp>
        <p:nvSpPr>
          <p:cNvPr id="87" name="TextBox 86"/>
          <p:cNvSpPr txBox="1"/>
          <p:nvPr/>
        </p:nvSpPr>
        <p:spPr>
          <a:xfrm>
            <a:off x="3459869" y="8843945"/>
            <a:ext cx="2014975" cy="448841"/>
          </a:xfrm>
          <a:prstGeom prst="rect">
            <a:avLst/>
          </a:prstGeom>
          <a:noFill/>
        </p:spPr>
        <p:txBody>
          <a:bodyPr wrap="none" lIns="0" tIns="0" rIns="0" bIns="0" rtlCol="0">
            <a:spAutoFit/>
          </a:bodyPr>
          <a:lstStyle/>
          <a:p>
            <a:pPr algn="ctr">
              <a:lnSpc>
                <a:spcPts val="3466"/>
              </a:lnSpc>
              <a:spcAft>
                <a:spcPts val="3199"/>
              </a:spcAft>
            </a:pPr>
            <a:r>
              <a:rPr lang="en-US" sz="2700" dirty="0">
                <a:latin typeface="Lato Light" charset="0"/>
                <a:ea typeface="Lato Light" charset="0"/>
                <a:cs typeface="Lato Light" charset="0"/>
              </a:rPr>
              <a:t>CEO / Owner</a:t>
            </a:r>
          </a:p>
        </p:txBody>
      </p:sp>
      <p:sp>
        <p:nvSpPr>
          <p:cNvPr id="88" name="TextBox 87"/>
          <p:cNvSpPr txBox="1"/>
          <p:nvPr/>
        </p:nvSpPr>
        <p:spPr>
          <a:xfrm>
            <a:off x="8261733" y="8301500"/>
            <a:ext cx="2846934" cy="474489"/>
          </a:xfrm>
          <a:prstGeom prst="rect">
            <a:avLst/>
          </a:prstGeom>
          <a:noFill/>
        </p:spPr>
        <p:txBody>
          <a:bodyPr wrap="none" lIns="0" tIns="0" rIns="0" bIns="0" rtlCol="0">
            <a:spAutoFit/>
          </a:bodyPr>
          <a:lstStyle/>
          <a:p>
            <a:pPr algn="ctr">
              <a:lnSpc>
                <a:spcPts val="3733"/>
              </a:lnSpc>
              <a:spcAft>
                <a:spcPts val="3199"/>
              </a:spcAft>
            </a:pPr>
            <a:r>
              <a:rPr lang="en-US" sz="2900" b="1" dirty="0">
                <a:solidFill>
                  <a:schemeClr val="tx2"/>
                </a:solidFill>
                <a:latin typeface="Montserrat Semi Bold" charset="0"/>
                <a:cs typeface="Montserrat Semi Bold" charset="0"/>
              </a:rPr>
              <a:t>Tobias Sanders</a:t>
            </a:r>
          </a:p>
        </p:txBody>
      </p:sp>
      <p:sp>
        <p:nvSpPr>
          <p:cNvPr id="89" name="TextBox 88"/>
          <p:cNvSpPr txBox="1"/>
          <p:nvPr/>
        </p:nvSpPr>
        <p:spPr>
          <a:xfrm>
            <a:off x="8257308" y="8843945"/>
            <a:ext cx="2855783" cy="448841"/>
          </a:xfrm>
          <a:prstGeom prst="rect">
            <a:avLst/>
          </a:prstGeom>
          <a:noFill/>
        </p:spPr>
        <p:txBody>
          <a:bodyPr wrap="none" lIns="0" tIns="0" rIns="0" bIns="0" rtlCol="0">
            <a:spAutoFit/>
          </a:bodyPr>
          <a:lstStyle/>
          <a:p>
            <a:pPr algn="ctr">
              <a:lnSpc>
                <a:spcPts val="3466"/>
              </a:lnSpc>
              <a:spcAft>
                <a:spcPts val="3199"/>
              </a:spcAft>
            </a:pPr>
            <a:r>
              <a:rPr lang="en-US" sz="2700" dirty="0">
                <a:latin typeface="Lato Light" charset="0"/>
                <a:ea typeface="Lato Light" charset="0"/>
                <a:cs typeface="Lato Light" charset="0"/>
              </a:rPr>
              <a:t>Marketing Director</a:t>
            </a:r>
          </a:p>
        </p:txBody>
      </p:sp>
      <p:sp>
        <p:nvSpPr>
          <p:cNvPr id="90" name="TextBox 89"/>
          <p:cNvSpPr txBox="1"/>
          <p:nvPr/>
        </p:nvSpPr>
        <p:spPr>
          <a:xfrm>
            <a:off x="18400153" y="8301500"/>
            <a:ext cx="3186771" cy="474489"/>
          </a:xfrm>
          <a:prstGeom prst="rect">
            <a:avLst/>
          </a:prstGeom>
          <a:noFill/>
        </p:spPr>
        <p:txBody>
          <a:bodyPr wrap="none" lIns="0" tIns="0" rIns="0" bIns="0" rtlCol="0">
            <a:spAutoFit/>
          </a:bodyPr>
          <a:lstStyle/>
          <a:p>
            <a:pPr algn="ctr">
              <a:lnSpc>
                <a:spcPts val="3733"/>
              </a:lnSpc>
              <a:spcAft>
                <a:spcPts val="3199"/>
              </a:spcAft>
            </a:pPr>
            <a:r>
              <a:rPr lang="en-US" sz="2900" b="1" dirty="0">
                <a:solidFill>
                  <a:schemeClr val="tx2"/>
                </a:solidFill>
                <a:latin typeface="Montserrat Semi Bold" charset="0"/>
                <a:cs typeface="Montserrat Semi Bold" charset="0"/>
              </a:rPr>
              <a:t>Shayna Goodwin</a:t>
            </a:r>
          </a:p>
        </p:txBody>
      </p:sp>
      <p:sp>
        <p:nvSpPr>
          <p:cNvPr id="91" name="TextBox 90"/>
          <p:cNvSpPr txBox="1"/>
          <p:nvPr/>
        </p:nvSpPr>
        <p:spPr>
          <a:xfrm>
            <a:off x="18965213" y="8843945"/>
            <a:ext cx="2056653" cy="448841"/>
          </a:xfrm>
          <a:prstGeom prst="rect">
            <a:avLst/>
          </a:prstGeom>
          <a:noFill/>
        </p:spPr>
        <p:txBody>
          <a:bodyPr wrap="none" lIns="0" tIns="0" rIns="0" bIns="0" rtlCol="0">
            <a:spAutoFit/>
          </a:bodyPr>
          <a:lstStyle/>
          <a:p>
            <a:pPr algn="ctr">
              <a:lnSpc>
                <a:spcPts val="3466"/>
              </a:lnSpc>
              <a:spcAft>
                <a:spcPts val="3199"/>
              </a:spcAft>
            </a:pPr>
            <a:r>
              <a:rPr lang="en-US" sz="2700" dirty="0">
                <a:latin typeface="Lato Light" charset="0"/>
                <a:ea typeface="Lato Light" charset="0"/>
                <a:cs typeface="Lato Light" charset="0"/>
              </a:rPr>
              <a:t>SEO Manager</a:t>
            </a:r>
          </a:p>
        </p:txBody>
      </p:sp>
      <p:sp>
        <p:nvSpPr>
          <p:cNvPr id="92" name="Rectangle 91"/>
          <p:cNvSpPr/>
          <p:nvPr/>
        </p:nvSpPr>
        <p:spPr>
          <a:xfrm>
            <a:off x="9156545" y="9493336"/>
            <a:ext cx="1063653" cy="2037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Lato Light" charset="0"/>
              <a:ea typeface="Lato Light" charset="0"/>
              <a:cs typeface="Lato Light" charset="0"/>
            </a:endParaRPr>
          </a:p>
        </p:txBody>
      </p:sp>
      <p:sp>
        <p:nvSpPr>
          <p:cNvPr id="93" name="Rectangle 92"/>
          <p:cNvSpPr/>
          <p:nvPr/>
        </p:nvSpPr>
        <p:spPr>
          <a:xfrm>
            <a:off x="19455186" y="9493336"/>
            <a:ext cx="1063653" cy="2037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Lato Light" charset="0"/>
              <a:ea typeface="Lato Light" charset="0"/>
              <a:cs typeface="Lato Light" charset="0"/>
            </a:endParaRPr>
          </a:p>
        </p:txBody>
      </p:sp>
      <p:sp>
        <p:nvSpPr>
          <p:cNvPr id="94" name="Rectangle 93"/>
          <p:cNvSpPr/>
          <p:nvPr/>
        </p:nvSpPr>
        <p:spPr>
          <a:xfrm>
            <a:off x="3934473" y="9493336"/>
            <a:ext cx="1063653" cy="2037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Lato Light" charset="0"/>
              <a:ea typeface="Lato Light" charset="0"/>
              <a:cs typeface="Lato Light" charset="0"/>
            </a:endParaRPr>
          </a:p>
        </p:txBody>
      </p:sp>
      <p:sp>
        <p:nvSpPr>
          <p:cNvPr id="21" name="TextBox 20"/>
          <p:cNvSpPr txBox="1"/>
          <p:nvPr/>
        </p:nvSpPr>
        <p:spPr>
          <a:xfrm>
            <a:off x="12683898" y="9578806"/>
            <a:ext cx="4236566" cy="897682"/>
          </a:xfrm>
          <a:prstGeom prst="rect">
            <a:avLst/>
          </a:prstGeom>
          <a:noFill/>
        </p:spPr>
        <p:txBody>
          <a:bodyPr wrap="square" lIns="0" tIns="0" rIns="0" bIns="0" rtlCol="0">
            <a:spAutoFit/>
          </a:bodyPr>
          <a:lstStyle/>
          <a:p>
            <a:pPr algn="ctr">
              <a:lnSpc>
                <a:spcPts val="3466"/>
              </a:lnSpc>
            </a:pPr>
            <a:r>
              <a:rPr lang="en-US" sz="2500">
                <a:latin typeface="Lato Light" charset="0"/>
                <a:ea typeface="Lato Light" charset="0"/>
                <a:cs typeface="Lato Light" charset="0"/>
              </a:rPr>
              <a:t>Buying and selling a product is the best that includes</a:t>
            </a:r>
          </a:p>
        </p:txBody>
      </p:sp>
      <p:sp>
        <p:nvSpPr>
          <p:cNvPr id="22" name="TextBox 21"/>
          <p:cNvSpPr txBox="1"/>
          <p:nvPr/>
        </p:nvSpPr>
        <p:spPr>
          <a:xfrm>
            <a:off x="13208797" y="8301500"/>
            <a:ext cx="3186771" cy="474489"/>
          </a:xfrm>
          <a:prstGeom prst="rect">
            <a:avLst/>
          </a:prstGeom>
          <a:noFill/>
        </p:spPr>
        <p:txBody>
          <a:bodyPr wrap="none" lIns="0" tIns="0" rIns="0" bIns="0" rtlCol="0">
            <a:spAutoFit/>
          </a:bodyPr>
          <a:lstStyle/>
          <a:p>
            <a:pPr algn="ctr">
              <a:lnSpc>
                <a:spcPts val="3733"/>
              </a:lnSpc>
              <a:spcAft>
                <a:spcPts val="3199"/>
              </a:spcAft>
            </a:pPr>
            <a:r>
              <a:rPr lang="en-US" sz="2900" b="1" dirty="0">
                <a:solidFill>
                  <a:schemeClr val="tx2"/>
                </a:solidFill>
                <a:latin typeface="Montserrat Semi Bold" charset="0"/>
                <a:cs typeface="Montserrat Semi Bold" charset="0"/>
              </a:rPr>
              <a:t>Shayna Goodwin</a:t>
            </a:r>
          </a:p>
        </p:txBody>
      </p:sp>
      <p:sp>
        <p:nvSpPr>
          <p:cNvPr id="23" name="TextBox 22"/>
          <p:cNvSpPr txBox="1"/>
          <p:nvPr/>
        </p:nvSpPr>
        <p:spPr>
          <a:xfrm>
            <a:off x="13773857" y="8843945"/>
            <a:ext cx="2056653" cy="448841"/>
          </a:xfrm>
          <a:prstGeom prst="rect">
            <a:avLst/>
          </a:prstGeom>
          <a:noFill/>
        </p:spPr>
        <p:txBody>
          <a:bodyPr wrap="none" lIns="0" tIns="0" rIns="0" bIns="0" rtlCol="0">
            <a:spAutoFit/>
          </a:bodyPr>
          <a:lstStyle/>
          <a:p>
            <a:pPr algn="ctr">
              <a:lnSpc>
                <a:spcPts val="3466"/>
              </a:lnSpc>
              <a:spcAft>
                <a:spcPts val="3199"/>
              </a:spcAft>
            </a:pPr>
            <a:r>
              <a:rPr lang="en-US" sz="2700" dirty="0">
                <a:latin typeface="Lato Light" charset="0"/>
                <a:ea typeface="Lato Light" charset="0"/>
                <a:cs typeface="Lato Light" charset="0"/>
              </a:rPr>
              <a:t>SEO Manager</a:t>
            </a:r>
          </a:p>
        </p:txBody>
      </p:sp>
      <p:sp>
        <p:nvSpPr>
          <p:cNvPr id="24" name="Rectangle 23"/>
          <p:cNvSpPr/>
          <p:nvPr/>
        </p:nvSpPr>
        <p:spPr>
          <a:xfrm>
            <a:off x="14263830" y="9493336"/>
            <a:ext cx="1063653" cy="2037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Lato Light" charset="0"/>
              <a:ea typeface="Lato Light" charset="0"/>
              <a:cs typeface="Lato Light" charset="0"/>
            </a:endParaRPr>
          </a:p>
        </p:txBody>
      </p:sp>
      <p:sp>
        <p:nvSpPr>
          <p:cNvPr id="28" name="Rectangle 27"/>
          <p:cNvSpPr>
            <a:spLocks/>
          </p:cNvSpPr>
          <p:nvPr/>
        </p:nvSpPr>
        <p:spPr bwMode="auto">
          <a:xfrm>
            <a:off x="1965942" y="884637"/>
            <a:ext cx="7559762" cy="11079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7200" b="1" dirty="0" smtClean="0">
                <a:solidFill>
                  <a:schemeClr val="tx2"/>
                </a:solidFill>
                <a:latin typeface="Montserrat" charset="0"/>
                <a:ea typeface="Montserrat" charset="0"/>
                <a:cs typeface="Montserrat" charset="0"/>
                <a:sym typeface="Bebas Neue" charset="0"/>
              </a:rPr>
              <a:t>Meet The Squad</a:t>
            </a:r>
            <a:endParaRPr lang="en-US" sz="7200" b="1" dirty="0">
              <a:solidFill>
                <a:schemeClr val="tx2"/>
              </a:solidFill>
              <a:latin typeface="Montserrat" charset="0"/>
              <a:ea typeface="Montserrat" charset="0"/>
              <a:cs typeface="Montserrat" charset="0"/>
              <a:sym typeface="Bebas Neue" charset="0"/>
            </a:endParaRPr>
          </a:p>
        </p:txBody>
      </p:sp>
      <p:cxnSp>
        <p:nvCxnSpPr>
          <p:cNvPr id="29" name="Straight Connector 28"/>
          <p:cNvCxnSpPr/>
          <p:nvPr/>
        </p:nvCxnSpPr>
        <p:spPr>
          <a:xfrm flipV="1">
            <a:off x="2032571" y="2328871"/>
            <a:ext cx="741120" cy="424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25"/>
          </p:nvPr>
        </p:nvSpPr>
        <p:spPr/>
      </p:sp>
      <p:sp>
        <p:nvSpPr>
          <p:cNvPr id="3" name="Picture Placeholder 2"/>
          <p:cNvSpPr>
            <a:spLocks noGrp="1"/>
          </p:cNvSpPr>
          <p:nvPr>
            <p:ph type="pic" sz="quarter" idx="24"/>
          </p:nvPr>
        </p:nvSpPr>
        <p:spPr/>
      </p:sp>
      <p:sp>
        <p:nvSpPr>
          <p:cNvPr id="4" name="Picture Placeholder 3"/>
          <p:cNvSpPr>
            <a:spLocks noGrp="1"/>
          </p:cNvSpPr>
          <p:nvPr>
            <p:ph type="pic" sz="quarter" idx="23"/>
          </p:nvPr>
        </p:nvSpPr>
        <p:spPr/>
      </p:sp>
      <p:sp>
        <p:nvSpPr>
          <p:cNvPr id="5" name="Picture Placeholder 4"/>
          <p:cNvSpPr>
            <a:spLocks noGrp="1"/>
          </p:cNvSpPr>
          <p:nvPr>
            <p:ph type="pic" sz="quarter" idx="22"/>
          </p:nvPr>
        </p:nvSpPr>
        <p:spPr/>
      </p:sp>
    </p:spTree>
    <p:extLst>
      <p:ext uri="{BB962C8B-B14F-4D97-AF65-F5344CB8AC3E}">
        <p14:creationId xmlns:p14="http://schemas.microsoft.com/office/powerpoint/2010/main" val="1472576335"/>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extBox 56"/>
          <p:cNvSpPr txBox="1"/>
          <p:nvPr/>
        </p:nvSpPr>
        <p:spPr>
          <a:xfrm>
            <a:off x="2683002" y="6855255"/>
            <a:ext cx="2228174" cy="474489"/>
          </a:xfrm>
          <a:prstGeom prst="rect">
            <a:avLst/>
          </a:prstGeom>
          <a:noFill/>
        </p:spPr>
        <p:txBody>
          <a:bodyPr wrap="none" lIns="0" tIns="0" rIns="0" bIns="0" rtlCol="0">
            <a:spAutoFit/>
          </a:bodyPr>
          <a:lstStyle/>
          <a:p>
            <a:pPr algn="ctr">
              <a:lnSpc>
                <a:spcPts val="3733"/>
              </a:lnSpc>
              <a:spcAft>
                <a:spcPts val="3199"/>
              </a:spcAft>
            </a:pPr>
            <a:r>
              <a:rPr lang="en-US" sz="2500" b="1" dirty="0">
                <a:solidFill>
                  <a:schemeClr val="tx2"/>
                </a:solidFill>
                <a:latin typeface="Montserrat Semi Bold" charset="0"/>
                <a:cs typeface="Montserrat Semi Bold" charset="0"/>
              </a:rPr>
              <a:t>Marcus White</a:t>
            </a:r>
          </a:p>
        </p:txBody>
      </p:sp>
      <p:sp>
        <p:nvSpPr>
          <p:cNvPr id="58" name="TextBox 57"/>
          <p:cNvSpPr txBox="1"/>
          <p:nvPr/>
        </p:nvSpPr>
        <p:spPr>
          <a:xfrm>
            <a:off x="3188749" y="7311157"/>
            <a:ext cx="1216680" cy="448841"/>
          </a:xfrm>
          <a:prstGeom prst="rect">
            <a:avLst/>
          </a:prstGeom>
          <a:noFill/>
        </p:spPr>
        <p:txBody>
          <a:bodyPr wrap="none" lIns="0" tIns="0" rIns="0" bIns="0" rtlCol="0">
            <a:spAutoFit/>
          </a:bodyPr>
          <a:lstStyle/>
          <a:p>
            <a:pPr algn="ctr">
              <a:lnSpc>
                <a:spcPts val="3466"/>
              </a:lnSpc>
              <a:spcAft>
                <a:spcPts val="3199"/>
              </a:spcAft>
            </a:pPr>
            <a:r>
              <a:rPr lang="en-US" sz="2300" dirty="0">
                <a:latin typeface="Lato Light" charset="0"/>
                <a:ea typeface="Lato Light" charset="0"/>
                <a:cs typeface="Lato Light" charset="0"/>
              </a:rPr>
              <a:t>President</a:t>
            </a:r>
          </a:p>
        </p:txBody>
      </p:sp>
      <p:sp>
        <p:nvSpPr>
          <p:cNvPr id="59" name="TextBox 58"/>
          <p:cNvSpPr txBox="1"/>
          <p:nvPr/>
        </p:nvSpPr>
        <p:spPr>
          <a:xfrm>
            <a:off x="2585218" y="12015416"/>
            <a:ext cx="2423741" cy="474489"/>
          </a:xfrm>
          <a:prstGeom prst="rect">
            <a:avLst/>
          </a:prstGeom>
          <a:noFill/>
        </p:spPr>
        <p:txBody>
          <a:bodyPr wrap="none" lIns="0" tIns="0" rIns="0" bIns="0" rtlCol="0">
            <a:spAutoFit/>
          </a:bodyPr>
          <a:lstStyle/>
          <a:p>
            <a:pPr algn="ctr">
              <a:lnSpc>
                <a:spcPts val="3733"/>
              </a:lnSpc>
              <a:spcAft>
                <a:spcPts val="3199"/>
              </a:spcAft>
            </a:pPr>
            <a:r>
              <a:rPr lang="en-US" sz="2500" b="1" dirty="0" err="1">
                <a:solidFill>
                  <a:schemeClr val="tx2"/>
                </a:solidFill>
                <a:latin typeface="Montserrat Semi Bold" charset="0"/>
                <a:cs typeface="Montserrat Semi Bold" charset="0"/>
              </a:rPr>
              <a:t>Kimberly Maya</a:t>
            </a:r>
            <a:endParaRPr lang="en-US" sz="2500" b="1" dirty="0">
              <a:solidFill>
                <a:schemeClr val="tx2"/>
              </a:solidFill>
              <a:latin typeface="Montserrat Semi Bold" charset="0"/>
              <a:cs typeface="Montserrat Semi Bold" charset="0"/>
            </a:endParaRPr>
          </a:p>
        </p:txBody>
      </p:sp>
      <p:sp>
        <p:nvSpPr>
          <p:cNvPr id="60" name="TextBox 59"/>
          <p:cNvSpPr txBox="1"/>
          <p:nvPr/>
        </p:nvSpPr>
        <p:spPr>
          <a:xfrm>
            <a:off x="2694705" y="12471318"/>
            <a:ext cx="2204771" cy="448841"/>
          </a:xfrm>
          <a:prstGeom prst="rect">
            <a:avLst/>
          </a:prstGeom>
          <a:noFill/>
        </p:spPr>
        <p:txBody>
          <a:bodyPr wrap="none" lIns="0" tIns="0" rIns="0" bIns="0" rtlCol="0">
            <a:spAutoFit/>
          </a:bodyPr>
          <a:lstStyle/>
          <a:p>
            <a:pPr algn="ctr">
              <a:lnSpc>
                <a:spcPts val="3466"/>
              </a:lnSpc>
              <a:spcAft>
                <a:spcPts val="3199"/>
              </a:spcAft>
            </a:pPr>
            <a:r>
              <a:rPr lang="en-US" sz="2300" dirty="0">
                <a:latin typeface="Lato Light" charset="0"/>
                <a:ea typeface="Lato Light" charset="0"/>
                <a:cs typeface="Lato Light" charset="0"/>
              </a:rPr>
              <a:t>Graphic Designer</a:t>
            </a:r>
          </a:p>
        </p:txBody>
      </p:sp>
      <p:sp>
        <p:nvSpPr>
          <p:cNvPr id="61" name="TextBox 60"/>
          <p:cNvSpPr txBox="1"/>
          <p:nvPr/>
        </p:nvSpPr>
        <p:spPr>
          <a:xfrm>
            <a:off x="7035912" y="6855255"/>
            <a:ext cx="1913985" cy="474489"/>
          </a:xfrm>
          <a:prstGeom prst="rect">
            <a:avLst/>
          </a:prstGeom>
          <a:noFill/>
        </p:spPr>
        <p:txBody>
          <a:bodyPr wrap="none" lIns="0" tIns="0" rIns="0" bIns="0" rtlCol="0">
            <a:spAutoFit/>
          </a:bodyPr>
          <a:lstStyle/>
          <a:p>
            <a:pPr algn="ctr">
              <a:lnSpc>
                <a:spcPts val="3733"/>
              </a:lnSpc>
              <a:spcAft>
                <a:spcPts val="3199"/>
              </a:spcAft>
            </a:pPr>
            <a:r>
              <a:rPr lang="en-US" sz="2500" b="1" dirty="0">
                <a:solidFill>
                  <a:schemeClr val="tx2"/>
                </a:solidFill>
                <a:latin typeface="Montserrat Semi Bold" charset="0"/>
                <a:cs typeface="Montserrat Semi Bold" charset="0"/>
              </a:rPr>
              <a:t>Jason Black</a:t>
            </a:r>
          </a:p>
        </p:txBody>
      </p:sp>
      <p:sp>
        <p:nvSpPr>
          <p:cNvPr id="62" name="TextBox 61"/>
          <p:cNvSpPr txBox="1"/>
          <p:nvPr/>
        </p:nvSpPr>
        <p:spPr>
          <a:xfrm>
            <a:off x="6923703" y="7311157"/>
            <a:ext cx="2138407" cy="448841"/>
          </a:xfrm>
          <a:prstGeom prst="rect">
            <a:avLst/>
          </a:prstGeom>
          <a:noFill/>
        </p:spPr>
        <p:txBody>
          <a:bodyPr wrap="none" lIns="0" tIns="0" rIns="0" bIns="0" rtlCol="0">
            <a:spAutoFit/>
          </a:bodyPr>
          <a:lstStyle/>
          <a:p>
            <a:pPr algn="ctr">
              <a:lnSpc>
                <a:spcPts val="3466"/>
              </a:lnSpc>
              <a:spcAft>
                <a:spcPts val="3199"/>
              </a:spcAft>
            </a:pPr>
            <a:r>
              <a:rPr lang="en-US" sz="2300" dirty="0">
                <a:latin typeface="Lato Light" charset="0"/>
                <a:ea typeface="Lato Light" charset="0"/>
                <a:cs typeface="Lato Light" charset="0"/>
              </a:rPr>
              <a:t>Vice-Presesident</a:t>
            </a:r>
          </a:p>
        </p:txBody>
      </p:sp>
      <p:sp>
        <p:nvSpPr>
          <p:cNvPr id="63" name="TextBox 62"/>
          <p:cNvSpPr txBox="1"/>
          <p:nvPr/>
        </p:nvSpPr>
        <p:spPr>
          <a:xfrm>
            <a:off x="6859582" y="12015416"/>
            <a:ext cx="2266647" cy="474489"/>
          </a:xfrm>
          <a:prstGeom prst="rect">
            <a:avLst/>
          </a:prstGeom>
          <a:noFill/>
        </p:spPr>
        <p:txBody>
          <a:bodyPr wrap="none" lIns="0" tIns="0" rIns="0" bIns="0" rtlCol="0">
            <a:spAutoFit/>
          </a:bodyPr>
          <a:lstStyle/>
          <a:p>
            <a:pPr algn="ctr">
              <a:lnSpc>
                <a:spcPts val="3733"/>
              </a:lnSpc>
              <a:spcAft>
                <a:spcPts val="3199"/>
              </a:spcAft>
            </a:pPr>
            <a:r>
              <a:rPr lang="en-US" sz="2500" b="1" dirty="0">
                <a:solidFill>
                  <a:schemeClr val="tx2"/>
                </a:solidFill>
                <a:latin typeface="Montserrat Semi Bold" charset="0"/>
                <a:cs typeface="Montserrat Semi Bold" charset="0"/>
              </a:rPr>
              <a:t>Pedro Gurrolo</a:t>
            </a:r>
          </a:p>
        </p:txBody>
      </p:sp>
      <p:sp>
        <p:nvSpPr>
          <p:cNvPr id="64" name="TextBox 63"/>
          <p:cNvSpPr txBox="1"/>
          <p:nvPr/>
        </p:nvSpPr>
        <p:spPr>
          <a:xfrm>
            <a:off x="7383764" y="12471318"/>
            <a:ext cx="1218283" cy="448841"/>
          </a:xfrm>
          <a:prstGeom prst="rect">
            <a:avLst/>
          </a:prstGeom>
          <a:noFill/>
        </p:spPr>
        <p:txBody>
          <a:bodyPr wrap="none" lIns="0" tIns="0" rIns="0" bIns="0" rtlCol="0">
            <a:spAutoFit/>
          </a:bodyPr>
          <a:lstStyle/>
          <a:p>
            <a:pPr algn="ctr">
              <a:lnSpc>
                <a:spcPts val="3466"/>
              </a:lnSpc>
              <a:spcAft>
                <a:spcPts val="3199"/>
              </a:spcAft>
            </a:pPr>
            <a:r>
              <a:rPr lang="en-US" sz="2300" dirty="0">
                <a:latin typeface="Lato Light" charset="0"/>
                <a:ea typeface="Lato Light" charset="0"/>
                <a:cs typeface="Lato Light" charset="0"/>
              </a:rPr>
              <a:t>Secretary</a:t>
            </a:r>
          </a:p>
        </p:txBody>
      </p:sp>
      <p:sp>
        <p:nvSpPr>
          <p:cNvPr id="65" name="TextBox 64"/>
          <p:cNvSpPr txBox="1"/>
          <p:nvPr/>
        </p:nvSpPr>
        <p:spPr>
          <a:xfrm>
            <a:off x="11257320" y="6855255"/>
            <a:ext cx="1907574" cy="474489"/>
          </a:xfrm>
          <a:prstGeom prst="rect">
            <a:avLst/>
          </a:prstGeom>
          <a:noFill/>
        </p:spPr>
        <p:txBody>
          <a:bodyPr wrap="none" lIns="0" tIns="0" rIns="0" bIns="0" rtlCol="0">
            <a:spAutoFit/>
          </a:bodyPr>
          <a:lstStyle/>
          <a:p>
            <a:pPr algn="ctr">
              <a:lnSpc>
                <a:spcPts val="3733"/>
              </a:lnSpc>
              <a:spcAft>
                <a:spcPts val="3199"/>
              </a:spcAft>
            </a:pPr>
            <a:r>
              <a:rPr lang="en-US" sz="2500" b="1" dirty="0">
                <a:solidFill>
                  <a:schemeClr val="tx2"/>
                </a:solidFill>
                <a:latin typeface="Montserrat Semi Bold" charset="0"/>
                <a:cs typeface="Montserrat Semi Bold" charset="0"/>
              </a:rPr>
              <a:t>Sheyla Rigu</a:t>
            </a:r>
          </a:p>
        </p:txBody>
      </p:sp>
      <p:sp>
        <p:nvSpPr>
          <p:cNvPr id="66" name="TextBox 65"/>
          <p:cNvSpPr txBox="1"/>
          <p:nvPr/>
        </p:nvSpPr>
        <p:spPr>
          <a:xfrm>
            <a:off x="11222149" y="7311157"/>
            <a:ext cx="1977914" cy="448841"/>
          </a:xfrm>
          <a:prstGeom prst="rect">
            <a:avLst/>
          </a:prstGeom>
          <a:noFill/>
        </p:spPr>
        <p:txBody>
          <a:bodyPr wrap="none" lIns="0" tIns="0" rIns="0" bIns="0" rtlCol="0">
            <a:spAutoFit/>
          </a:bodyPr>
          <a:lstStyle/>
          <a:p>
            <a:pPr algn="ctr">
              <a:lnSpc>
                <a:spcPts val="3466"/>
              </a:lnSpc>
              <a:spcAft>
                <a:spcPts val="3199"/>
              </a:spcAft>
            </a:pPr>
            <a:r>
              <a:rPr lang="en-US" sz="2300" dirty="0">
                <a:latin typeface="Lato Light" charset="0"/>
                <a:ea typeface="Lato Light" charset="0"/>
                <a:cs typeface="Lato Light" charset="0"/>
              </a:rPr>
              <a:t>Web Developer</a:t>
            </a:r>
          </a:p>
        </p:txBody>
      </p:sp>
      <p:sp>
        <p:nvSpPr>
          <p:cNvPr id="67" name="TextBox 66"/>
          <p:cNvSpPr txBox="1"/>
          <p:nvPr/>
        </p:nvSpPr>
        <p:spPr>
          <a:xfrm>
            <a:off x="10981603" y="12015416"/>
            <a:ext cx="2459008" cy="474489"/>
          </a:xfrm>
          <a:prstGeom prst="rect">
            <a:avLst/>
          </a:prstGeom>
          <a:noFill/>
        </p:spPr>
        <p:txBody>
          <a:bodyPr wrap="none" lIns="0" tIns="0" rIns="0" bIns="0" rtlCol="0">
            <a:spAutoFit/>
          </a:bodyPr>
          <a:lstStyle/>
          <a:p>
            <a:pPr algn="ctr">
              <a:lnSpc>
                <a:spcPts val="3733"/>
              </a:lnSpc>
              <a:spcAft>
                <a:spcPts val="3199"/>
              </a:spcAft>
            </a:pPr>
            <a:r>
              <a:rPr lang="en-US" sz="2500" b="1" dirty="0" err="1">
                <a:solidFill>
                  <a:schemeClr val="tx2"/>
                </a:solidFill>
                <a:latin typeface="Montserrat Semi Bold" charset="0"/>
                <a:cs typeface="Montserrat Semi Bold" charset="0"/>
              </a:rPr>
              <a:t>Taylor Bandero</a:t>
            </a:r>
            <a:endParaRPr lang="en-US" sz="2500" b="1" dirty="0">
              <a:solidFill>
                <a:schemeClr val="tx2"/>
              </a:solidFill>
              <a:latin typeface="Montserrat Semi Bold" charset="0"/>
              <a:cs typeface="Montserrat Semi Bold" charset="0"/>
            </a:endParaRPr>
          </a:p>
        </p:txBody>
      </p:sp>
      <p:sp>
        <p:nvSpPr>
          <p:cNvPr id="68" name="TextBox 67"/>
          <p:cNvSpPr txBox="1"/>
          <p:nvPr/>
        </p:nvSpPr>
        <p:spPr>
          <a:xfrm>
            <a:off x="11121068" y="12471318"/>
            <a:ext cx="2180085" cy="448841"/>
          </a:xfrm>
          <a:prstGeom prst="rect">
            <a:avLst/>
          </a:prstGeom>
          <a:noFill/>
        </p:spPr>
        <p:txBody>
          <a:bodyPr wrap="none" lIns="0" tIns="0" rIns="0" bIns="0" rtlCol="0">
            <a:spAutoFit/>
          </a:bodyPr>
          <a:lstStyle/>
          <a:p>
            <a:pPr algn="ctr">
              <a:lnSpc>
                <a:spcPts val="3466"/>
              </a:lnSpc>
              <a:spcAft>
                <a:spcPts val="3199"/>
              </a:spcAft>
            </a:pPr>
            <a:r>
              <a:rPr lang="en-US" sz="2300" dirty="0">
                <a:latin typeface="Lato Light" charset="0"/>
                <a:ea typeface="Lato Light" charset="0"/>
                <a:cs typeface="Lato Light" charset="0"/>
              </a:rPr>
              <a:t>Finance Manager</a:t>
            </a:r>
          </a:p>
        </p:txBody>
      </p:sp>
      <p:sp>
        <p:nvSpPr>
          <p:cNvPr id="69" name="TextBox 68"/>
          <p:cNvSpPr txBox="1"/>
          <p:nvPr/>
        </p:nvSpPr>
        <p:spPr>
          <a:xfrm>
            <a:off x="15203019" y="6855255"/>
            <a:ext cx="2452594" cy="474489"/>
          </a:xfrm>
          <a:prstGeom prst="rect">
            <a:avLst/>
          </a:prstGeom>
          <a:noFill/>
        </p:spPr>
        <p:txBody>
          <a:bodyPr wrap="none" lIns="0" tIns="0" rIns="0" bIns="0" rtlCol="0">
            <a:spAutoFit/>
          </a:bodyPr>
          <a:lstStyle/>
          <a:p>
            <a:pPr algn="ctr">
              <a:lnSpc>
                <a:spcPts val="3733"/>
              </a:lnSpc>
              <a:spcAft>
                <a:spcPts val="3199"/>
              </a:spcAft>
            </a:pPr>
            <a:r>
              <a:rPr lang="en-US" sz="2500" b="1" dirty="0" err="1">
                <a:solidFill>
                  <a:schemeClr val="tx2"/>
                </a:solidFill>
                <a:latin typeface="Montserrat Semi Bold" charset="0"/>
                <a:cs typeface="Montserrat Semi Bold" charset="0"/>
              </a:rPr>
              <a:t>Tobias Sanders</a:t>
            </a:r>
            <a:endParaRPr lang="en-US" sz="2500" b="1" dirty="0">
              <a:solidFill>
                <a:schemeClr val="tx2"/>
              </a:solidFill>
              <a:latin typeface="Montserrat Semi Bold" charset="0"/>
              <a:cs typeface="Montserrat Semi Bold" charset="0"/>
            </a:endParaRPr>
          </a:p>
        </p:txBody>
      </p:sp>
      <p:sp>
        <p:nvSpPr>
          <p:cNvPr id="70" name="TextBox 69"/>
          <p:cNvSpPr txBox="1"/>
          <p:nvPr/>
        </p:nvSpPr>
        <p:spPr>
          <a:xfrm>
            <a:off x="15636631" y="7311157"/>
            <a:ext cx="1585370" cy="448841"/>
          </a:xfrm>
          <a:prstGeom prst="rect">
            <a:avLst/>
          </a:prstGeom>
          <a:noFill/>
        </p:spPr>
        <p:txBody>
          <a:bodyPr wrap="none" lIns="0" tIns="0" rIns="0" bIns="0" rtlCol="0">
            <a:spAutoFit/>
          </a:bodyPr>
          <a:lstStyle/>
          <a:p>
            <a:pPr algn="ctr">
              <a:lnSpc>
                <a:spcPts val="3466"/>
              </a:lnSpc>
              <a:spcAft>
                <a:spcPts val="3199"/>
              </a:spcAft>
            </a:pPr>
            <a:r>
              <a:rPr lang="en-US" sz="2300" dirty="0">
                <a:latin typeface="Lato Light" charset="0"/>
                <a:ea typeface="Lato Light" charset="0"/>
                <a:cs typeface="Lato Light" charset="0"/>
              </a:rPr>
              <a:t>Social Media</a:t>
            </a:r>
          </a:p>
        </p:txBody>
      </p:sp>
      <p:sp>
        <p:nvSpPr>
          <p:cNvPr id="71" name="TextBox 70"/>
          <p:cNvSpPr txBox="1"/>
          <p:nvPr/>
        </p:nvSpPr>
        <p:spPr>
          <a:xfrm>
            <a:off x="15472322" y="12015416"/>
            <a:ext cx="1913985" cy="474489"/>
          </a:xfrm>
          <a:prstGeom prst="rect">
            <a:avLst/>
          </a:prstGeom>
          <a:noFill/>
        </p:spPr>
        <p:txBody>
          <a:bodyPr wrap="none" lIns="0" tIns="0" rIns="0" bIns="0" rtlCol="0">
            <a:spAutoFit/>
          </a:bodyPr>
          <a:lstStyle/>
          <a:p>
            <a:pPr algn="ctr">
              <a:lnSpc>
                <a:spcPts val="3733"/>
              </a:lnSpc>
              <a:spcAft>
                <a:spcPts val="3199"/>
              </a:spcAft>
            </a:pPr>
            <a:r>
              <a:rPr lang="en-US" sz="2500" b="1" dirty="0">
                <a:solidFill>
                  <a:schemeClr val="tx2"/>
                </a:solidFill>
                <a:latin typeface="Montserrat Semi Bold" charset="0"/>
                <a:cs typeface="Montserrat Semi Bold" charset="0"/>
              </a:rPr>
              <a:t>Jason Black</a:t>
            </a:r>
          </a:p>
        </p:txBody>
      </p:sp>
      <p:sp>
        <p:nvSpPr>
          <p:cNvPr id="72" name="TextBox 71"/>
          <p:cNvSpPr txBox="1"/>
          <p:nvPr/>
        </p:nvSpPr>
        <p:spPr>
          <a:xfrm>
            <a:off x="15532852" y="12471318"/>
            <a:ext cx="1792927" cy="448841"/>
          </a:xfrm>
          <a:prstGeom prst="rect">
            <a:avLst/>
          </a:prstGeom>
          <a:noFill/>
        </p:spPr>
        <p:txBody>
          <a:bodyPr wrap="none" lIns="0" tIns="0" rIns="0" bIns="0" rtlCol="0">
            <a:spAutoFit/>
          </a:bodyPr>
          <a:lstStyle/>
          <a:p>
            <a:pPr algn="ctr">
              <a:lnSpc>
                <a:spcPts val="3466"/>
              </a:lnSpc>
              <a:spcAft>
                <a:spcPts val="3199"/>
              </a:spcAft>
            </a:pPr>
            <a:r>
              <a:rPr lang="en-US" sz="2300" dirty="0">
                <a:latin typeface="Lato Light" charset="0"/>
                <a:ea typeface="Lato Light" charset="0"/>
                <a:cs typeface="Lato Light" charset="0"/>
              </a:rPr>
              <a:t>Senior Market</a:t>
            </a:r>
          </a:p>
        </p:txBody>
      </p:sp>
      <p:sp>
        <p:nvSpPr>
          <p:cNvPr id="73" name="TextBox 72"/>
          <p:cNvSpPr txBox="1"/>
          <p:nvPr/>
        </p:nvSpPr>
        <p:spPr>
          <a:xfrm>
            <a:off x="19527018" y="6855255"/>
            <a:ext cx="2240999" cy="474489"/>
          </a:xfrm>
          <a:prstGeom prst="rect">
            <a:avLst/>
          </a:prstGeom>
          <a:noFill/>
        </p:spPr>
        <p:txBody>
          <a:bodyPr wrap="none" lIns="0" tIns="0" rIns="0" bIns="0" rtlCol="0">
            <a:spAutoFit/>
          </a:bodyPr>
          <a:lstStyle/>
          <a:p>
            <a:pPr algn="ctr">
              <a:lnSpc>
                <a:spcPts val="3733"/>
              </a:lnSpc>
              <a:spcAft>
                <a:spcPts val="3199"/>
              </a:spcAft>
            </a:pPr>
            <a:r>
              <a:rPr lang="en-US" sz="2500" b="1" dirty="0">
                <a:solidFill>
                  <a:schemeClr val="tx2"/>
                </a:solidFill>
                <a:latin typeface="Montserrat Semi Bold" charset="0"/>
                <a:cs typeface="Montserrat Semi Bold" charset="0"/>
              </a:rPr>
              <a:t>Taylor Roldan</a:t>
            </a:r>
          </a:p>
        </p:txBody>
      </p:sp>
      <p:sp>
        <p:nvSpPr>
          <p:cNvPr id="74" name="TextBox 73"/>
          <p:cNvSpPr txBox="1"/>
          <p:nvPr/>
        </p:nvSpPr>
        <p:spPr>
          <a:xfrm>
            <a:off x="20092076" y="7311157"/>
            <a:ext cx="1110882" cy="448841"/>
          </a:xfrm>
          <a:prstGeom prst="rect">
            <a:avLst/>
          </a:prstGeom>
          <a:noFill/>
        </p:spPr>
        <p:txBody>
          <a:bodyPr wrap="none" lIns="0" tIns="0" rIns="0" bIns="0" rtlCol="0">
            <a:spAutoFit/>
          </a:bodyPr>
          <a:lstStyle/>
          <a:p>
            <a:pPr algn="ctr">
              <a:lnSpc>
                <a:spcPts val="3466"/>
              </a:lnSpc>
              <a:spcAft>
                <a:spcPts val="3199"/>
              </a:spcAft>
            </a:pPr>
            <a:r>
              <a:rPr lang="en-US" sz="2300" dirty="0">
                <a:latin typeface="Lato Light" charset="0"/>
                <a:ea typeface="Lato Light" charset="0"/>
                <a:cs typeface="Lato Light" charset="0"/>
              </a:rPr>
              <a:t>Analyzer</a:t>
            </a:r>
          </a:p>
        </p:txBody>
      </p:sp>
      <p:sp>
        <p:nvSpPr>
          <p:cNvPr id="75" name="TextBox 74"/>
          <p:cNvSpPr txBox="1"/>
          <p:nvPr/>
        </p:nvSpPr>
        <p:spPr>
          <a:xfrm>
            <a:off x="19533431" y="12015416"/>
            <a:ext cx="2228174" cy="474489"/>
          </a:xfrm>
          <a:prstGeom prst="rect">
            <a:avLst/>
          </a:prstGeom>
          <a:noFill/>
        </p:spPr>
        <p:txBody>
          <a:bodyPr wrap="none" lIns="0" tIns="0" rIns="0" bIns="0" rtlCol="0">
            <a:spAutoFit/>
          </a:bodyPr>
          <a:lstStyle/>
          <a:p>
            <a:pPr algn="ctr">
              <a:lnSpc>
                <a:spcPts val="3733"/>
              </a:lnSpc>
              <a:spcAft>
                <a:spcPts val="3199"/>
              </a:spcAft>
            </a:pPr>
            <a:r>
              <a:rPr lang="en-US" sz="2500" b="1" dirty="0" err="1">
                <a:solidFill>
                  <a:schemeClr val="tx2"/>
                </a:solidFill>
                <a:latin typeface="Montserrat Semi Bold" charset="0"/>
                <a:cs typeface="Montserrat Semi Bold" charset="0"/>
              </a:rPr>
              <a:t>Marcus White</a:t>
            </a:r>
            <a:endParaRPr lang="en-US" sz="2500" b="1" dirty="0">
              <a:solidFill>
                <a:schemeClr val="tx2"/>
              </a:solidFill>
              <a:latin typeface="Montserrat Semi Bold" charset="0"/>
              <a:cs typeface="Montserrat Semi Bold" charset="0"/>
            </a:endParaRPr>
          </a:p>
        </p:txBody>
      </p:sp>
      <p:sp>
        <p:nvSpPr>
          <p:cNvPr id="76" name="TextBox 75"/>
          <p:cNvSpPr txBox="1"/>
          <p:nvPr/>
        </p:nvSpPr>
        <p:spPr>
          <a:xfrm>
            <a:off x="19546736" y="12471318"/>
            <a:ext cx="2201565" cy="448841"/>
          </a:xfrm>
          <a:prstGeom prst="rect">
            <a:avLst/>
          </a:prstGeom>
          <a:noFill/>
        </p:spPr>
        <p:txBody>
          <a:bodyPr wrap="none" lIns="0" tIns="0" rIns="0" bIns="0" rtlCol="0">
            <a:spAutoFit/>
          </a:bodyPr>
          <a:lstStyle/>
          <a:p>
            <a:pPr algn="ctr">
              <a:lnSpc>
                <a:spcPts val="3466"/>
              </a:lnSpc>
              <a:spcAft>
                <a:spcPts val="3199"/>
              </a:spcAft>
            </a:pPr>
            <a:r>
              <a:rPr lang="en-US" sz="2300" dirty="0">
                <a:latin typeface="Lato Light" charset="0"/>
                <a:ea typeface="Lato Light" charset="0"/>
                <a:cs typeface="Lato Light" charset="0"/>
              </a:rPr>
              <a:t>Strategy Director</a:t>
            </a:r>
          </a:p>
        </p:txBody>
      </p:sp>
      <p:sp>
        <p:nvSpPr>
          <p:cNvPr id="77" name="Rectangle 76"/>
          <p:cNvSpPr/>
          <p:nvPr/>
        </p:nvSpPr>
        <p:spPr>
          <a:xfrm>
            <a:off x="20081861" y="13081120"/>
            <a:ext cx="1063653" cy="20379"/>
          </a:xfrm>
          <a:prstGeom prst="rect">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Lato Light" charset="0"/>
              <a:ea typeface="Lato Light" charset="0"/>
              <a:cs typeface="Lato Light" charset="0"/>
            </a:endParaRPr>
          </a:p>
        </p:txBody>
      </p:sp>
      <p:sp>
        <p:nvSpPr>
          <p:cNvPr id="78" name="Rectangle 77"/>
          <p:cNvSpPr/>
          <p:nvPr/>
        </p:nvSpPr>
        <p:spPr>
          <a:xfrm>
            <a:off x="11660173" y="13081120"/>
            <a:ext cx="1063653" cy="20379"/>
          </a:xfrm>
          <a:prstGeom prst="rect">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Lato Light" charset="0"/>
              <a:ea typeface="Lato Light" charset="0"/>
              <a:cs typeface="Lato Light" charset="0"/>
            </a:endParaRPr>
          </a:p>
        </p:txBody>
      </p:sp>
      <p:sp>
        <p:nvSpPr>
          <p:cNvPr id="79" name="Rectangle 78"/>
          <p:cNvSpPr/>
          <p:nvPr/>
        </p:nvSpPr>
        <p:spPr>
          <a:xfrm>
            <a:off x="7449273" y="13081120"/>
            <a:ext cx="1063653" cy="20379"/>
          </a:xfrm>
          <a:prstGeom prst="rect">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Lato Light" charset="0"/>
              <a:ea typeface="Lato Light" charset="0"/>
              <a:cs typeface="Lato Light" charset="0"/>
            </a:endParaRPr>
          </a:p>
        </p:txBody>
      </p:sp>
      <p:sp>
        <p:nvSpPr>
          <p:cNvPr id="80" name="Rectangle 79"/>
          <p:cNvSpPr/>
          <p:nvPr/>
        </p:nvSpPr>
        <p:spPr>
          <a:xfrm>
            <a:off x="3265212" y="13081120"/>
            <a:ext cx="1063653" cy="20379"/>
          </a:xfrm>
          <a:prstGeom prst="rect">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Lato Light" charset="0"/>
              <a:ea typeface="Lato Light" charset="0"/>
              <a:cs typeface="Lato Light" charset="0"/>
            </a:endParaRPr>
          </a:p>
        </p:txBody>
      </p:sp>
      <p:sp>
        <p:nvSpPr>
          <p:cNvPr id="81" name="Rectangle 80"/>
          <p:cNvSpPr/>
          <p:nvPr/>
        </p:nvSpPr>
        <p:spPr>
          <a:xfrm>
            <a:off x="15866514" y="13081120"/>
            <a:ext cx="1063653" cy="20379"/>
          </a:xfrm>
          <a:prstGeom prst="rect">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Lato Light" charset="0"/>
              <a:ea typeface="Lato Light" charset="0"/>
              <a:cs typeface="Lato Light" charset="0"/>
            </a:endParaRPr>
          </a:p>
        </p:txBody>
      </p:sp>
      <p:sp>
        <p:nvSpPr>
          <p:cNvPr id="82" name="Rectangle 81"/>
          <p:cNvSpPr/>
          <p:nvPr/>
        </p:nvSpPr>
        <p:spPr>
          <a:xfrm>
            <a:off x="20081861" y="7898735"/>
            <a:ext cx="1063653" cy="2037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Lato Thin" charset="0"/>
            </a:endParaRPr>
          </a:p>
        </p:txBody>
      </p:sp>
      <p:sp>
        <p:nvSpPr>
          <p:cNvPr id="83" name="Rectangle 82"/>
          <p:cNvSpPr/>
          <p:nvPr/>
        </p:nvSpPr>
        <p:spPr>
          <a:xfrm>
            <a:off x="11660173" y="7898735"/>
            <a:ext cx="1063653" cy="2037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Lato Thin" charset="0"/>
            </a:endParaRPr>
          </a:p>
        </p:txBody>
      </p:sp>
      <p:sp>
        <p:nvSpPr>
          <p:cNvPr id="84" name="Rectangle 83"/>
          <p:cNvSpPr/>
          <p:nvPr/>
        </p:nvSpPr>
        <p:spPr>
          <a:xfrm>
            <a:off x="7449273" y="7898735"/>
            <a:ext cx="1063653" cy="2037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Lato Thin" charset="0"/>
            </a:endParaRPr>
          </a:p>
        </p:txBody>
      </p:sp>
      <p:sp>
        <p:nvSpPr>
          <p:cNvPr id="85" name="Rectangle 84"/>
          <p:cNvSpPr/>
          <p:nvPr/>
        </p:nvSpPr>
        <p:spPr>
          <a:xfrm>
            <a:off x="3265212" y="7898735"/>
            <a:ext cx="1063653" cy="2037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Lato Thin" charset="0"/>
            </a:endParaRPr>
          </a:p>
        </p:txBody>
      </p:sp>
      <p:sp>
        <p:nvSpPr>
          <p:cNvPr id="86" name="Rectangle 85"/>
          <p:cNvSpPr/>
          <p:nvPr/>
        </p:nvSpPr>
        <p:spPr>
          <a:xfrm>
            <a:off x="15866514" y="7898735"/>
            <a:ext cx="1063653" cy="2037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Lato Thin" charset="0"/>
            </a:endParaRPr>
          </a:p>
        </p:txBody>
      </p:sp>
      <p:sp>
        <p:nvSpPr>
          <p:cNvPr id="49" name="Rectangle 48"/>
          <p:cNvSpPr>
            <a:spLocks/>
          </p:cNvSpPr>
          <p:nvPr/>
        </p:nvSpPr>
        <p:spPr bwMode="auto">
          <a:xfrm>
            <a:off x="1965942" y="884637"/>
            <a:ext cx="7559762" cy="11079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7200" b="1" dirty="0" smtClean="0">
                <a:solidFill>
                  <a:schemeClr val="tx2"/>
                </a:solidFill>
                <a:latin typeface="Montserrat" charset="0"/>
                <a:ea typeface="Montserrat" charset="0"/>
                <a:cs typeface="Montserrat" charset="0"/>
                <a:sym typeface="Bebas Neue" charset="0"/>
              </a:rPr>
              <a:t>Meet The Squad</a:t>
            </a:r>
            <a:endParaRPr lang="en-US" sz="7200" b="1" dirty="0">
              <a:solidFill>
                <a:schemeClr val="tx2"/>
              </a:solidFill>
              <a:latin typeface="Montserrat" charset="0"/>
              <a:ea typeface="Montserrat" charset="0"/>
              <a:cs typeface="Montserrat" charset="0"/>
              <a:sym typeface="Bebas Neue" charset="0"/>
            </a:endParaRPr>
          </a:p>
        </p:txBody>
      </p:sp>
      <p:cxnSp>
        <p:nvCxnSpPr>
          <p:cNvPr id="50" name="Straight Connector 49"/>
          <p:cNvCxnSpPr/>
          <p:nvPr/>
        </p:nvCxnSpPr>
        <p:spPr>
          <a:xfrm flipV="1">
            <a:off x="2032571" y="2328871"/>
            <a:ext cx="741120" cy="424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18"/>
          </p:nvPr>
        </p:nvSpPr>
        <p:spPr/>
      </p:sp>
      <p:sp>
        <p:nvSpPr>
          <p:cNvPr id="3" name="Picture Placeholder 2"/>
          <p:cNvSpPr>
            <a:spLocks noGrp="1"/>
          </p:cNvSpPr>
          <p:nvPr>
            <p:ph type="pic" sz="quarter" idx="19"/>
          </p:nvPr>
        </p:nvSpPr>
        <p:spPr/>
      </p:sp>
      <p:sp>
        <p:nvSpPr>
          <p:cNvPr id="4" name="Picture Placeholder 3"/>
          <p:cNvSpPr>
            <a:spLocks noGrp="1"/>
          </p:cNvSpPr>
          <p:nvPr>
            <p:ph type="pic" sz="quarter" idx="20"/>
          </p:nvPr>
        </p:nvSpPr>
        <p:spPr/>
      </p:sp>
      <p:sp>
        <p:nvSpPr>
          <p:cNvPr id="5" name="Picture Placeholder 4"/>
          <p:cNvSpPr>
            <a:spLocks noGrp="1"/>
          </p:cNvSpPr>
          <p:nvPr>
            <p:ph type="pic" sz="quarter" idx="21"/>
          </p:nvPr>
        </p:nvSpPr>
        <p:spPr/>
      </p:sp>
      <p:sp>
        <p:nvSpPr>
          <p:cNvPr id="6" name="Picture Placeholder 5"/>
          <p:cNvSpPr>
            <a:spLocks noGrp="1"/>
          </p:cNvSpPr>
          <p:nvPr>
            <p:ph type="pic" sz="quarter" idx="22"/>
          </p:nvPr>
        </p:nvSpPr>
        <p:spPr/>
      </p:sp>
      <p:sp>
        <p:nvSpPr>
          <p:cNvPr id="7" name="Picture Placeholder 6"/>
          <p:cNvSpPr>
            <a:spLocks noGrp="1"/>
          </p:cNvSpPr>
          <p:nvPr>
            <p:ph type="pic" sz="quarter" idx="13"/>
          </p:nvPr>
        </p:nvSpPr>
        <p:spPr/>
      </p:sp>
      <p:sp>
        <p:nvSpPr>
          <p:cNvPr id="8" name="Picture Placeholder 7"/>
          <p:cNvSpPr>
            <a:spLocks noGrp="1"/>
          </p:cNvSpPr>
          <p:nvPr>
            <p:ph type="pic" sz="quarter" idx="14"/>
          </p:nvPr>
        </p:nvSpPr>
        <p:spPr/>
      </p:sp>
      <p:sp>
        <p:nvSpPr>
          <p:cNvPr id="9" name="Picture Placeholder 8"/>
          <p:cNvSpPr>
            <a:spLocks noGrp="1"/>
          </p:cNvSpPr>
          <p:nvPr>
            <p:ph type="pic" sz="quarter" idx="15"/>
          </p:nvPr>
        </p:nvSpPr>
        <p:spPr/>
      </p:sp>
      <p:sp>
        <p:nvSpPr>
          <p:cNvPr id="10" name="Picture Placeholder 9"/>
          <p:cNvSpPr>
            <a:spLocks noGrp="1"/>
          </p:cNvSpPr>
          <p:nvPr>
            <p:ph type="pic" sz="quarter" idx="16"/>
          </p:nvPr>
        </p:nvSpPr>
        <p:spPr/>
      </p:sp>
      <p:sp>
        <p:nvSpPr>
          <p:cNvPr id="11" name="Picture Placeholder 10"/>
          <p:cNvSpPr>
            <a:spLocks noGrp="1"/>
          </p:cNvSpPr>
          <p:nvPr>
            <p:ph type="pic" sz="quarter" idx="17"/>
          </p:nvPr>
        </p:nvSpPr>
        <p:spPr/>
      </p:sp>
    </p:spTree>
    <p:extLst>
      <p:ext uri="{BB962C8B-B14F-4D97-AF65-F5344CB8AC3E}">
        <p14:creationId xmlns:p14="http://schemas.microsoft.com/office/powerpoint/2010/main" val="1329202900"/>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 name="TextBox 57"/>
          <p:cNvSpPr txBox="1"/>
          <p:nvPr/>
        </p:nvSpPr>
        <p:spPr>
          <a:xfrm>
            <a:off x="2683002" y="6711345"/>
            <a:ext cx="2228174" cy="474489"/>
          </a:xfrm>
          <a:prstGeom prst="rect">
            <a:avLst/>
          </a:prstGeom>
          <a:noFill/>
        </p:spPr>
        <p:txBody>
          <a:bodyPr wrap="none" lIns="0" tIns="0" rIns="0" bIns="0" rtlCol="0">
            <a:spAutoFit/>
          </a:bodyPr>
          <a:lstStyle/>
          <a:p>
            <a:pPr algn="ctr">
              <a:lnSpc>
                <a:spcPts val="3733"/>
              </a:lnSpc>
              <a:spcAft>
                <a:spcPts val="3199"/>
              </a:spcAft>
            </a:pPr>
            <a:r>
              <a:rPr lang="en-US" sz="2500" b="1" dirty="0">
                <a:solidFill>
                  <a:schemeClr val="tx2"/>
                </a:solidFill>
                <a:latin typeface="Montserrat Semi Bold" charset="0"/>
                <a:cs typeface="Montserrat Semi Bold" charset="0"/>
              </a:rPr>
              <a:t>Marcus White</a:t>
            </a:r>
          </a:p>
        </p:txBody>
      </p:sp>
      <p:sp>
        <p:nvSpPr>
          <p:cNvPr id="62" name="TextBox 61"/>
          <p:cNvSpPr txBox="1"/>
          <p:nvPr/>
        </p:nvSpPr>
        <p:spPr>
          <a:xfrm>
            <a:off x="3188749" y="7167247"/>
            <a:ext cx="1216680" cy="448841"/>
          </a:xfrm>
          <a:prstGeom prst="rect">
            <a:avLst/>
          </a:prstGeom>
          <a:noFill/>
        </p:spPr>
        <p:txBody>
          <a:bodyPr wrap="none" lIns="0" tIns="0" rIns="0" bIns="0" rtlCol="0">
            <a:spAutoFit/>
          </a:bodyPr>
          <a:lstStyle/>
          <a:p>
            <a:pPr algn="ctr">
              <a:lnSpc>
                <a:spcPts val="3466"/>
              </a:lnSpc>
              <a:spcAft>
                <a:spcPts val="3199"/>
              </a:spcAft>
            </a:pPr>
            <a:r>
              <a:rPr lang="en-US" sz="2300" dirty="0">
                <a:latin typeface="Lato Light" charset="0"/>
                <a:ea typeface="Lato Light" charset="0"/>
                <a:cs typeface="Lato Light" charset="0"/>
              </a:rPr>
              <a:t>President</a:t>
            </a:r>
          </a:p>
        </p:txBody>
      </p:sp>
      <p:sp>
        <p:nvSpPr>
          <p:cNvPr id="63" name="TextBox 62"/>
          <p:cNvSpPr txBox="1"/>
          <p:nvPr/>
        </p:nvSpPr>
        <p:spPr>
          <a:xfrm>
            <a:off x="2585218" y="11871506"/>
            <a:ext cx="2423741" cy="474489"/>
          </a:xfrm>
          <a:prstGeom prst="rect">
            <a:avLst/>
          </a:prstGeom>
          <a:noFill/>
        </p:spPr>
        <p:txBody>
          <a:bodyPr wrap="none" lIns="0" tIns="0" rIns="0" bIns="0" rtlCol="0">
            <a:spAutoFit/>
          </a:bodyPr>
          <a:lstStyle/>
          <a:p>
            <a:pPr algn="ctr">
              <a:lnSpc>
                <a:spcPts val="3733"/>
              </a:lnSpc>
              <a:spcAft>
                <a:spcPts val="3199"/>
              </a:spcAft>
            </a:pPr>
            <a:r>
              <a:rPr lang="en-US" sz="2500" b="1" dirty="0" err="1">
                <a:solidFill>
                  <a:schemeClr val="tx2"/>
                </a:solidFill>
                <a:latin typeface="Montserrat Semi Bold" charset="0"/>
                <a:cs typeface="Montserrat Semi Bold" charset="0"/>
              </a:rPr>
              <a:t>Kimberly Maya</a:t>
            </a:r>
            <a:endParaRPr lang="en-US" sz="2500" b="1" dirty="0">
              <a:solidFill>
                <a:schemeClr val="tx2"/>
              </a:solidFill>
              <a:latin typeface="Montserrat Semi Bold" charset="0"/>
              <a:cs typeface="Montserrat Semi Bold" charset="0"/>
            </a:endParaRPr>
          </a:p>
        </p:txBody>
      </p:sp>
      <p:sp>
        <p:nvSpPr>
          <p:cNvPr id="64" name="TextBox 63"/>
          <p:cNvSpPr txBox="1"/>
          <p:nvPr/>
        </p:nvSpPr>
        <p:spPr>
          <a:xfrm>
            <a:off x="2694705" y="12327408"/>
            <a:ext cx="2204771" cy="448841"/>
          </a:xfrm>
          <a:prstGeom prst="rect">
            <a:avLst/>
          </a:prstGeom>
          <a:noFill/>
        </p:spPr>
        <p:txBody>
          <a:bodyPr wrap="none" lIns="0" tIns="0" rIns="0" bIns="0" rtlCol="0">
            <a:spAutoFit/>
          </a:bodyPr>
          <a:lstStyle/>
          <a:p>
            <a:pPr algn="ctr">
              <a:lnSpc>
                <a:spcPts val="3466"/>
              </a:lnSpc>
              <a:spcAft>
                <a:spcPts val="3199"/>
              </a:spcAft>
            </a:pPr>
            <a:r>
              <a:rPr lang="en-US" sz="2300" dirty="0">
                <a:latin typeface="Lato Light" charset="0"/>
                <a:ea typeface="Lato Light" charset="0"/>
                <a:cs typeface="Lato Light" charset="0"/>
              </a:rPr>
              <a:t>Graphic Designer</a:t>
            </a:r>
          </a:p>
        </p:txBody>
      </p:sp>
      <p:sp>
        <p:nvSpPr>
          <p:cNvPr id="65" name="TextBox 64"/>
          <p:cNvSpPr txBox="1"/>
          <p:nvPr/>
        </p:nvSpPr>
        <p:spPr>
          <a:xfrm>
            <a:off x="7035912" y="6711345"/>
            <a:ext cx="1913985" cy="474489"/>
          </a:xfrm>
          <a:prstGeom prst="rect">
            <a:avLst/>
          </a:prstGeom>
          <a:noFill/>
        </p:spPr>
        <p:txBody>
          <a:bodyPr wrap="none" lIns="0" tIns="0" rIns="0" bIns="0" rtlCol="0">
            <a:spAutoFit/>
          </a:bodyPr>
          <a:lstStyle/>
          <a:p>
            <a:pPr algn="ctr">
              <a:lnSpc>
                <a:spcPts val="3733"/>
              </a:lnSpc>
              <a:spcAft>
                <a:spcPts val="3199"/>
              </a:spcAft>
            </a:pPr>
            <a:r>
              <a:rPr lang="en-US" sz="2500" b="1" dirty="0">
                <a:solidFill>
                  <a:schemeClr val="tx2"/>
                </a:solidFill>
                <a:latin typeface="Montserrat Semi Bold" charset="0"/>
                <a:cs typeface="Montserrat Semi Bold" charset="0"/>
              </a:rPr>
              <a:t>Jason Black</a:t>
            </a:r>
          </a:p>
        </p:txBody>
      </p:sp>
      <p:sp>
        <p:nvSpPr>
          <p:cNvPr id="68" name="TextBox 67"/>
          <p:cNvSpPr txBox="1"/>
          <p:nvPr/>
        </p:nvSpPr>
        <p:spPr>
          <a:xfrm>
            <a:off x="6923703" y="7167247"/>
            <a:ext cx="2138407" cy="448841"/>
          </a:xfrm>
          <a:prstGeom prst="rect">
            <a:avLst/>
          </a:prstGeom>
          <a:noFill/>
        </p:spPr>
        <p:txBody>
          <a:bodyPr wrap="none" lIns="0" tIns="0" rIns="0" bIns="0" rtlCol="0">
            <a:spAutoFit/>
          </a:bodyPr>
          <a:lstStyle/>
          <a:p>
            <a:pPr algn="ctr">
              <a:lnSpc>
                <a:spcPts val="3466"/>
              </a:lnSpc>
              <a:spcAft>
                <a:spcPts val="3199"/>
              </a:spcAft>
            </a:pPr>
            <a:r>
              <a:rPr lang="en-US" sz="2300" dirty="0">
                <a:latin typeface="Lato Light" charset="0"/>
                <a:ea typeface="Lato Light" charset="0"/>
                <a:cs typeface="Lato Light" charset="0"/>
              </a:rPr>
              <a:t>Vice-Presesident</a:t>
            </a:r>
          </a:p>
        </p:txBody>
      </p:sp>
      <p:sp>
        <p:nvSpPr>
          <p:cNvPr id="70" name="TextBox 69"/>
          <p:cNvSpPr txBox="1"/>
          <p:nvPr/>
        </p:nvSpPr>
        <p:spPr>
          <a:xfrm>
            <a:off x="6859582" y="11871506"/>
            <a:ext cx="2266647" cy="474489"/>
          </a:xfrm>
          <a:prstGeom prst="rect">
            <a:avLst/>
          </a:prstGeom>
          <a:noFill/>
        </p:spPr>
        <p:txBody>
          <a:bodyPr wrap="none" lIns="0" tIns="0" rIns="0" bIns="0" rtlCol="0">
            <a:spAutoFit/>
          </a:bodyPr>
          <a:lstStyle/>
          <a:p>
            <a:pPr algn="ctr">
              <a:lnSpc>
                <a:spcPts val="3733"/>
              </a:lnSpc>
              <a:spcAft>
                <a:spcPts val="3199"/>
              </a:spcAft>
            </a:pPr>
            <a:r>
              <a:rPr lang="en-US" sz="2500" b="1" dirty="0">
                <a:solidFill>
                  <a:schemeClr val="tx2"/>
                </a:solidFill>
                <a:latin typeface="Montserrat Semi Bold" charset="0"/>
                <a:cs typeface="Montserrat Semi Bold" charset="0"/>
              </a:rPr>
              <a:t>Pedro Gurrolo</a:t>
            </a:r>
          </a:p>
        </p:txBody>
      </p:sp>
      <p:sp>
        <p:nvSpPr>
          <p:cNvPr id="71" name="TextBox 70"/>
          <p:cNvSpPr txBox="1"/>
          <p:nvPr/>
        </p:nvSpPr>
        <p:spPr>
          <a:xfrm>
            <a:off x="7383764" y="12327408"/>
            <a:ext cx="1218283" cy="448841"/>
          </a:xfrm>
          <a:prstGeom prst="rect">
            <a:avLst/>
          </a:prstGeom>
          <a:noFill/>
        </p:spPr>
        <p:txBody>
          <a:bodyPr wrap="none" lIns="0" tIns="0" rIns="0" bIns="0" rtlCol="0">
            <a:spAutoFit/>
          </a:bodyPr>
          <a:lstStyle/>
          <a:p>
            <a:pPr algn="ctr">
              <a:lnSpc>
                <a:spcPts val="3466"/>
              </a:lnSpc>
              <a:spcAft>
                <a:spcPts val="3199"/>
              </a:spcAft>
            </a:pPr>
            <a:r>
              <a:rPr lang="en-US" sz="2300" dirty="0">
                <a:latin typeface="Lato Light" charset="0"/>
                <a:ea typeface="Lato Light" charset="0"/>
                <a:cs typeface="Lato Light" charset="0"/>
              </a:rPr>
              <a:t>Secretary</a:t>
            </a:r>
          </a:p>
        </p:txBody>
      </p:sp>
      <p:sp>
        <p:nvSpPr>
          <p:cNvPr id="72" name="TextBox 71"/>
          <p:cNvSpPr txBox="1"/>
          <p:nvPr/>
        </p:nvSpPr>
        <p:spPr>
          <a:xfrm>
            <a:off x="11257320" y="6711345"/>
            <a:ext cx="1907574" cy="474489"/>
          </a:xfrm>
          <a:prstGeom prst="rect">
            <a:avLst/>
          </a:prstGeom>
          <a:noFill/>
        </p:spPr>
        <p:txBody>
          <a:bodyPr wrap="none" lIns="0" tIns="0" rIns="0" bIns="0" rtlCol="0">
            <a:spAutoFit/>
          </a:bodyPr>
          <a:lstStyle/>
          <a:p>
            <a:pPr algn="ctr">
              <a:lnSpc>
                <a:spcPts val="3733"/>
              </a:lnSpc>
              <a:spcAft>
                <a:spcPts val="3199"/>
              </a:spcAft>
            </a:pPr>
            <a:r>
              <a:rPr lang="en-US" sz="2500" b="1" dirty="0">
                <a:solidFill>
                  <a:schemeClr val="tx2"/>
                </a:solidFill>
                <a:latin typeface="Montserrat Semi Bold" charset="0"/>
                <a:cs typeface="Montserrat Semi Bold" charset="0"/>
              </a:rPr>
              <a:t>Sheyla Rigu</a:t>
            </a:r>
          </a:p>
        </p:txBody>
      </p:sp>
      <p:sp>
        <p:nvSpPr>
          <p:cNvPr id="73" name="TextBox 72"/>
          <p:cNvSpPr txBox="1"/>
          <p:nvPr/>
        </p:nvSpPr>
        <p:spPr>
          <a:xfrm>
            <a:off x="11222149" y="7167247"/>
            <a:ext cx="1977914" cy="448841"/>
          </a:xfrm>
          <a:prstGeom prst="rect">
            <a:avLst/>
          </a:prstGeom>
          <a:noFill/>
        </p:spPr>
        <p:txBody>
          <a:bodyPr wrap="none" lIns="0" tIns="0" rIns="0" bIns="0" rtlCol="0">
            <a:spAutoFit/>
          </a:bodyPr>
          <a:lstStyle/>
          <a:p>
            <a:pPr algn="ctr">
              <a:lnSpc>
                <a:spcPts val="3466"/>
              </a:lnSpc>
              <a:spcAft>
                <a:spcPts val="3199"/>
              </a:spcAft>
            </a:pPr>
            <a:r>
              <a:rPr lang="en-US" sz="2300" dirty="0">
                <a:latin typeface="Lato Light" charset="0"/>
                <a:ea typeface="Lato Light" charset="0"/>
                <a:cs typeface="Lato Light" charset="0"/>
              </a:rPr>
              <a:t>Web Developer</a:t>
            </a:r>
          </a:p>
        </p:txBody>
      </p:sp>
      <p:sp>
        <p:nvSpPr>
          <p:cNvPr id="74" name="TextBox 73"/>
          <p:cNvSpPr txBox="1"/>
          <p:nvPr/>
        </p:nvSpPr>
        <p:spPr>
          <a:xfrm>
            <a:off x="10981603" y="11871506"/>
            <a:ext cx="2459008" cy="474489"/>
          </a:xfrm>
          <a:prstGeom prst="rect">
            <a:avLst/>
          </a:prstGeom>
          <a:noFill/>
        </p:spPr>
        <p:txBody>
          <a:bodyPr wrap="none" lIns="0" tIns="0" rIns="0" bIns="0" rtlCol="0">
            <a:spAutoFit/>
          </a:bodyPr>
          <a:lstStyle/>
          <a:p>
            <a:pPr algn="ctr">
              <a:lnSpc>
                <a:spcPts val="3733"/>
              </a:lnSpc>
              <a:spcAft>
                <a:spcPts val="3199"/>
              </a:spcAft>
            </a:pPr>
            <a:r>
              <a:rPr lang="en-US" sz="2500" b="1" dirty="0" err="1">
                <a:solidFill>
                  <a:schemeClr val="tx2"/>
                </a:solidFill>
                <a:latin typeface="Montserrat Semi Bold" charset="0"/>
                <a:cs typeface="Montserrat Semi Bold" charset="0"/>
              </a:rPr>
              <a:t>Taylor Bandero</a:t>
            </a:r>
            <a:endParaRPr lang="en-US" sz="2500" b="1" dirty="0">
              <a:solidFill>
                <a:schemeClr val="tx2"/>
              </a:solidFill>
              <a:latin typeface="Montserrat Semi Bold" charset="0"/>
              <a:cs typeface="Montserrat Semi Bold" charset="0"/>
            </a:endParaRPr>
          </a:p>
        </p:txBody>
      </p:sp>
      <p:sp>
        <p:nvSpPr>
          <p:cNvPr id="75" name="TextBox 74"/>
          <p:cNvSpPr txBox="1"/>
          <p:nvPr/>
        </p:nvSpPr>
        <p:spPr>
          <a:xfrm>
            <a:off x="11121068" y="12327408"/>
            <a:ext cx="2180085" cy="448841"/>
          </a:xfrm>
          <a:prstGeom prst="rect">
            <a:avLst/>
          </a:prstGeom>
          <a:noFill/>
        </p:spPr>
        <p:txBody>
          <a:bodyPr wrap="none" lIns="0" tIns="0" rIns="0" bIns="0" rtlCol="0">
            <a:spAutoFit/>
          </a:bodyPr>
          <a:lstStyle/>
          <a:p>
            <a:pPr algn="ctr">
              <a:lnSpc>
                <a:spcPts val="3466"/>
              </a:lnSpc>
              <a:spcAft>
                <a:spcPts val="3199"/>
              </a:spcAft>
            </a:pPr>
            <a:r>
              <a:rPr lang="en-US" sz="2300" dirty="0">
                <a:latin typeface="Lato Light" charset="0"/>
                <a:ea typeface="Lato Light" charset="0"/>
                <a:cs typeface="Lato Light" charset="0"/>
              </a:rPr>
              <a:t>Finance Manager</a:t>
            </a:r>
          </a:p>
        </p:txBody>
      </p:sp>
      <p:sp>
        <p:nvSpPr>
          <p:cNvPr id="76" name="TextBox 75"/>
          <p:cNvSpPr txBox="1"/>
          <p:nvPr/>
        </p:nvSpPr>
        <p:spPr>
          <a:xfrm>
            <a:off x="15203019" y="6711345"/>
            <a:ext cx="2452594" cy="474489"/>
          </a:xfrm>
          <a:prstGeom prst="rect">
            <a:avLst/>
          </a:prstGeom>
          <a:noFill/>
        </p:spPr>
        <p:txBody>
          <a:bodyPr wrap="none" lIns="0" tIns="0" rIns="0" bIns="0" rtlCol="0">
            <a:spAutoFit/>
          </a:bodyPr>
          <a:lstStyle/>
          <a:p>
            <a:pPr algn="ctr">
              <a:lnSpc>
                <a:spcPts val="3733"/>
              </a:lnSpc>
              <a:spcAft>
                <a:spcPts val="3199"/>
              </a:spcAft>
            </a:pPr>
            <a:r>
              <a:rPr lang="en-US" sz="2500" b="1" dirty="0" err="1">
                <a:solidFill>
                  <a:schemeClr val="tx2"/>
                </a:solidFill>
                <a:latin typeface="Montserrat Semi Bold" charset="0"/>
                <a:cs typeface="Montserrat Semi Bold" charset="0"/>
              </a:rPr>
              <a:t>Tobias Sanders</a:t>
            </a:r>
            <a:endParaRPr lang="en-US" sz="2500" b="1" dirty="0">
              <a:solidFill>
                <a:schemeClr val="tx2"/>
              </a:solidFill>
              <a:latin typeface="Montserrat Semi Bold" charset="0"/>
              <a:cs typeface="Montserrat Semi Bold" charset="0"/>
            </a:endParaRPr>
          </a:p>
        </p:txBody>
      </p:sp>
      <p:sp>
        <p:nvSpPr>
          <p:cNvPr id="77" name="TextBox 76"/>
          <p:cNvSpPr txBox="1"/>
          <p:nvPr/>
        </p:nvSpPr>
        <p:spPr>
          <a:xfrm>
            <a:off x="15636631" y="7167247"/>
            <a:ext cx="1585370" cy="448841"/>
          </a:xfrm>
          <a:prstGeom prst="rect">
            <a:avLst/>
          </a:prstGeom>
          <a:noFill/>
        </p:spPr>
        <p:txBody>
          <a:bodyPr wrap="none" lIns="0" tIns="0" rIns="0" bIns="0" rtlCol="0">
            <a:spAutoFit/>
          </a:bodyPr>
          <a:lstStyle/>
          <a:p>
            <a:pPr algn="ctr">
              <a:lnSpc>
                <a:spcPts val="3466"/>
              </a:lnSpc>
              <a:spcAft>
                <a:spcPts val="3199"/>
              </a:spcAft>
            </a:pPr>
            <a:r>
              <a:rPr lang="en-US" sz="2300" dirty="0">
                <a:latin typeface="Lato Light" charset="0"/>
                <a:ea typeface="Lato Light" charset="0"/>
                <a:cs typeface="Lato Light" charset="0"/>
              </a:rPr>
              <a:t>Social Media</a:t>
            </a:r>
          </a:p>
        </p:txBody>
      </p:sp>
      <p:sp>
        <p:nvSpPr>
          <p:cNvPr id="87" name="TextBox 86"/>
          <p:cNvSpPr txBox="1"/>
          <p:nvPr/>
        </p:nvSpPr>
        <p:spPr>
          <a:xfrm>
            <a:off x="15472322" y="11871506"/>
            <a:ext cx="1913985" cy="474489"/>
          </a:xfrm>
          <a:prstGeom prst="rect">
            <a:avLst/>
          </a:prstGeom>
          <a:noFill/>
        </p:spPr>
        <p:txBody>
          <a:bodyPr wrap="none" lIns="0" tIns="0" rIns="0" bIns="0" rtlCol="0">
            <a:spAutoFit/>
          </a:bodyPr>
          <a:lstStyle/>
          <a:p>
            <a:pPr algn="ctr">
              <a:lnSpc>
                <a:spcPts val="3733"/>
              </a:lnSpc>
              <a:spcAft>
                <a:spcPts val="3199"/>
              </a:spcAft>
            </a:pPr>
            <a:r>
              <a:rPr lang="en-US" sz="2500" b="1" dirty="0">
                <a:solidFill>
                  <a:schemeClr val="tx2"/>
                </a:solidFill>
                <a:latin typeface="Montserrat Semi Bold" charset="0"/>
                <a:cs typeface="Montserrat Semi Bold" charset="0"/>
              </a:rPr>
              <a:t>Jason Black</a:t>
            </a:r>
          </a:p>
        </p:txBody>
      </p:sp>
      <p:sp>
        <p:nvSpPr>
          <p:cNvPr id="88" name="TextBox 87"/>
          <p:cNvSpPr txBox="1"/>
          <p:nvPr/>
        </p:nvSpPr>
        <p:spPr>
          <a:xfrm>
            <a:off x="15532852" y="12327408"/>
            <a:ext cx="1792927" cy="448841"/>
          </a:xfrm>
          <a:prstGeom prst="rect">
            <a:avLst/>
          </a:prstGeom>
          <a:noFill/>
        </p:spPr>
        <p:txBody>
          <a:bodyPr wrap="none" lIns="0" tIns="0" rIns="0" bIns="0" rtlCol="0">
            <a:spAutoFit/>
          </a:bodyPr>
          <a:lstStyle/>
          <a:p>
            <a:pPr algn="ctr">
              <a:lnSpc>
                <a:spcPts val="3466"/>
              </a:lnSpc>
              <a:spcAft>
                <a:spcPts val="3199"/>
              </a:spcAft>
            </a:pPr>
            <a:r>
              <a:rPr lang="en-US" sz="2300" dirty="0">
                <a:latin typeface="Lato Light" charset="0"/>
                <a:ea typeface="Lato Light" charset="0"/>
                <a:cs typeface="Lato Light" charset="0"/>
              </a:rPr>
              <a:t>Senior Market</a:t>
            </a:r>
          </a:p>
        </p:txBody>
      </p:sp>
      <p:sp>
        <p:nvSpPr>
          <p:cNvPr id="89" name="TextBox 88"/>
          <p:cNvSpPr txBox="1"/>
          <p:nvPr/>
        </p:nvSpPr>
        <p:spPr>
          <a:xfrm>
            <a:off x="19527018" y="6711345"/>
            <a:ext cx="2240999" cy="474489"/>
          </a:xfrm>
          <a:prstGeom prst="rect">
            <a:avLst/>
          </a:prstGeom>
          <a:noFill/>
        </p:spPr>
        <p:txBody>
          <a:bodyPr wrap="none" lIns="0" tIns="0" rIns="0" bIns="0" rtlCol="0">
            <a:spAutoFit/>
          </a:bodyPr>
          <a:lstStyle/>
          <a:p>
            <a:pPr algn="ctr">
              <a:lnSpc>
                <a:spcPts val="3733"/>
              </a:lnSpc>
              <a:spcAft>
                <a:spcPts val="3199"/>
              </a:spcAft>
            </a:pPr>
            <a:r>
              <a:rPr lang="en-US" sz="2500" b="1" dirty="0">
                <a:solidFill>
                  <a:schemeClr val="tx2"/>
                </a:solidFill>
                <a:latin typeface="Montserrat Semi Bold" charset="0"/>
                <a:cs typeface="Montserrat Semi Bold" charset="0"/>
              </a:rPr>
              <a:t>Taylor Roldan</a:t>
            </a:r>
          </a:p>
        </p:txBody>
      </p:sp>
      <p:sp>
        <p:nvSpPr>
          <p:cNvPr id="90" name="TextBox 89"/>
          <p:cNvSpPr txBox="1"/>
          <p:nvPr/>
        </p:nvSpPr>
        <p:spPr>
          <a:xfrm>
            <a:off x="20092076" y="7167247"/>
            <a:ext cx="1110882" cy="448841"/>
          </a:xfrm>
          <a:prstGeom prst="rect">
            <a:avLst/>
          </a:prstGeom>
          <a:noFill/>
        </p:spPr>
        <p:txBody>
          <a:bodyPr wrap="none" lIns="0" tIns="0" rIns="0" bIns="0" rtlCol="0">
            <a:spAutoFit/>
          </a:bodyPr>
          <a:lstStyle/>
          <a:p>
            <a:pPr algn="ctr">
              <a:lnSpc>
                <a:spcPts val="3466"/>
              </a:lnSpc>
              <a:spcAft>
                <a:spcPts val="3199"/>
              </a:spcAft>
            </a:pPr>
            <a:r>
              <a:rPr lang="en-US" sz="2300" dirty="0">
                <a:latin typeface="Lato Light" charset="0"/>
                <a:ea typeface="Lato Light" charset="0"/>
                <a:cs typeface="Lato Light" charset="0"/>
              </a:rPr>
              <a:t>Analyzer</a:t>
            </a:r>
          </a:p>
        </p:txBody>
      </p:sp>
      <p:sp>
        <p:nvSpPr>
          <p:cNvPr id="91" name="TextBox 90"/>
          <p:cNvSpPr txBox="1"/>
          <p:nvPr/>
        </p:nvSpPr>
        <p:spPr>
          <a:xfrm>
            <a:off x="19533431" y="11871506"/>
            <a:ext cx="2228174" cy="474489"/>
          </a:xfrm>
          <a:prstGeom prst="rect">
            <a:avLst/>
          </a:prstGeom>
          <a:noFill/>
        </p:spPr>
        <p:txBody>
          <a:bodyPr wrap="none" lIns="0" tIns="0" rIns="0" bIns="0" rtlCol="0">
            <a:spAutoFit/>
          </a:bodyPr>
          <a:lstStyle/>
          <a:p>
            <a:pPr algn="ctr">
              <a:lnSpc>
                <a:spcPts val="3733"/>
              </a:lnSpc>
              <a:spcAft>
                <a:spcPts val="3199"/>
              </a:spcAft>
            </a:pPr>
            <a:r>
              <a:rPr lang="en-US" sz="2500" b="1" dirty="0" err="1">
                <a:solidFill>
                  <a:schemeClr val="tx2"/>
                </a:solidFill>
                <a:latin typeface="Montserrat Semi Bold" charset="0"/>
                <a:cs typeface="Montserrat Semi Bold" charset="0"/>
              </a:rPr>
              <a:t>Marcus White</a:t>
            </a:r>
            <a:endParaRPr lang="en-US" sz="2500" b="1" dirty="0">
              <a:solidFill>
                <a:schemeClr val="tx2"/>
              </a:solidFill>
              <a:latin typeface="Montserrat Semi Bold" charset="0"/>
              <a:cs typeface="Montserrat Semi Bold" charset="0"/>
            </a:endParaRPr>
          </a:p>
        </p:txBody>
      </p:sp>
      <p:sp>
        <p:nvSpPr>
          <p:cNvPr id="92" name="TextBox 91"/>
          <p:cNvSpPr txBox="1"/>
          <p:nvPr/>
        </p:nvSpPr>
        <p:spPr>
          <a:xfrm>
            <a:off x="19546736" y="12327408"/>
            <a:ext cx="2201565" cy="448841"/>
          </a:xfrm>
          <a:prstGeom prst="rect">
            <a:avLst/>
          </a:prstGeom>
          <a:noFill/>
        </p:spPr>
        <p:txBody>
          <a:bodyPr wrap="none" lIns="0" tIns="0" rIns="0" bIns="0" rtlCol="0">
            <a:spAutoFit/>
          </a:bodyPr>
          <a:lstStyle/>
          <a:p>
            <a:pPr algn="ctr">
              <a:lnSpc>
                <a:spcPts val="3466"/>
              </a:lnSpc>
              <a:spcAft>
                <a:spcPts val="3199"/>
              </a:spcAft>
            </a:pPr>
            <a:r>
              <a:rPr lang="en-US" sz="2300" dirty="0">
                <a:latin typeface="Lato Light" charset="0"/>
                <a:ea typeface="Lato Light" charset="0"/>
                <a:cs typeface="Lato Light" charset="0"/>
              </a:rPr>
              <a:t>Strategy Director</a:t>
            </a:r>
          </a:p>
        </p:txBody>
      </p:sp>
      <p:sp>
        <p:nvSpPr>
          <p:cNvPr id="93" name="Rectangle 92"/>
          <p:cNvSpPr/>
          <p:nvPr/>
        </p:nvSpPr>
        <p:spPr>
          <a:xfrm>
            <a:off x="20081861" y="12981500"/>
            <a:ext cx="1063653" cy="2037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Lato Light" charset="0"/>
              <a:ea typeface="Lato Light" charset="0"/>
              <a:cs typeface="Lato Light" charset="0"/>
            </a:endParaRPr>
          </a:p>
        </p:txBody>
      </p:sp>
      <p:sp>
        <p:nvSpPr>
          <p:cNvPr id="94" name="Rectangle 93"/>
          <p:cNvSpPr/>
          <p:nvPr/>
        </p:nvSpPr>
        <p:spPr>
          <a:xfrm>
            <a:off x="11660173" y="12981500"/>
            <a:ext cx="1063653" cy="2037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Lato Light" charset="0"/>
              <a:ea typeface="Lato Light" charset="0"/>
              <a:cs typeface="Lato Light" charset="0"/>
            </a:endParaRPr>
          </a:p>
        </p:txBody>
      </p:sp>
      <p:sp>
        <p:nvSpPr>
          <p:cNvPr id="95" name="Rectangle 94"/>
          <p:cNvSpPr/>
          <p:nvPr/>
        </p:nvSpPr>
        <p:spPr>
          <a:xfrm>
            <a:off x="7449273" y="12981500"/>
            <a:ext cx="1063653" cy="2037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Lato Light" charset="0"/>
              <a:ea typeface="Lato Light" charset="0"/>
              <a:cs typeface="Lato Light" charset="0"/>
            </a:endParaRPr>
          </a:p>
        </p:txBody>
      </p:sp>
      <p:sp>
        <p:nvSpPr>
          <p:cNvPr id="96" name="Rectangle 95"/>
          <p:cNvSpPr/>
          <p:nvPr/>
        </p:nvSpPr>
        <p:spPr>
          <a:xfrm>
            <a:off x="3265212" y="12981500"/>
            <a:ext cx="1063653" cy="2037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Lato Light" charset="0"/>
              <a:ea typeface="Lato Light" charset="0"/>
              <a:cs typeface="Lato Light" charset="0"/>
            </a:endParaRPr>
          </a:p>
        </p:txBody>
      </p:sp>
      <p:sp>
        <p:nvSpPr>
          <p:cNvPr id="111" name="Rectangle 110"/>
          <p:cNvSpPr/>
          <p:nvPr/>
        </p:nvSpPr>
        <p:spPr>
          <a:xfrm>
            <a:off x="15866514" y="12981500"/>
            <a:ext cx="1063653" cy="2037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Lato Light" charset="0"/>
              <a:ea typeface="Lato Light" charset="0"/>
              <a:cs typeface="Lato Light" charset="0"/>
            </a:endParaRPr>
          </a:p>
        </p:txBody>
      </p:sp>
      <p:sp>
        <p:nvSpPr>
          <p:cNvPr id="112" name="Rectangle 111"/>
          <p:cNvSpPr/>
          <p:nvPr/>
        </p:nvSpPr>
        <p:spPr>
          <a:xfrm>
            <a:off x="20081861" y="7799115"/>
            <a:ext cx="1063653" cy="2037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Lato Light" charset="0"/>
              <a:ea typeface="Lato Light" charset="0"/>
              <a:cs typeface="Lato Light" charset="0"/>
            </a:endParaRPr>
          </a:p>
        </p:txBody>
      </p:sp>
      <p:sp>
        <p:nvSpPr>
          <p:cNvPr id="113" name="Rectangle 112"/>
          <p:cNvSpPr/>
          <p:nvPr/>
        </p:nvSpPr>
        <p:spPr>
          <a:xfrm>
            <a:off x="11660173" y="7799115"/>
            <a:ext cx="1063653" cy="2037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Lato Light" charset="0"/>
              <a:ea typeface="Lato Light" charset="0"/>
              <a:cs typeface="Lato Light" charset="0"/>
            </a:endParaRPr>
          </a:p>
        </p:txBody>
      </p:sp>
      <p:sp>
        <p:nvSpPr>
          <p:cNvPr id="114" name="Rectangle 113"/>
          <p:cNvSpPr/>
          <p:nvPr/>
        </p:nvSpPr>
        <p:spPr>
          <a:xfrm>
            <a:off x="7449273" y="7799115"/>
            <a:ext cx="1063653" cy="2037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Lato Light" charset="0"/>
              <a:ea typeface="Lato Light" charset="0"/>
              <a:cs typeface="Lato Light" charset="0"/>
            </a:endParaRPr>
          </a:p>
        </p:txBody>
      </p:sp>
      <p:sp>
        <p:nvSpPr>
          <p:cNvPr id="115" name="Rectangle 114"/>
          <p:cNvSpPr/>
          <p:nvPr/>
        </p:nvSpPr>
        <p:spPr>
          <a:xfrm>
            <a:off x="3265212" y="7799115"/>
            <a:ext cx="1063653" cy="2037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Lato Light" charset="0"/>
              <a:ea typeface="Lato Light" charset="0"/>
              <a:cs typeface="Lato Light" charset="0"/>
            </a:endParaRPr>
          </a:p>
        </p:txBody>
      </p:sp>
      <p:sp>
        <p:nvSpPr>
          <p:cNvPr id="116" name="Rectangle 115"/>
          <p:cNvSpPr/>
          <p:nvPr/>
        </p:nvSpPr>
        <p:spPr>
          <a:xfrm>
            <a:off x="15866514" y="7799115"/>
            <a:ext cx="1063653" cy="2037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latin typeface="Lato Light" charset="0"/>
              <a:ea typeface="Lato Light" charset="0"/>
              <a:cs typeface="Lato Light" charset="0"/>
            </a:endParaRPr>
          </a:p>
        </p:txBody>
      </p:sp>
      <p:sp>
        <p:nvSpPr>
          <p:cNvPr id="66" name="Rectangle 65"/>
          <p:cNvSpPr>
            <a:spLocks/>
          </p:cNvSpPr>
          <p:nvPr/>
        </p:nvSpPr>
        <p:spPr bwMode="auto">
          <a:xfrm>
            <a:off x="1965942" y="884637"/>
            <a:ext cx="7559762" cy="110799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r>
              <a:rPr lang="en-US" sz="7200" b="1" dirty="0" smtClean="0">
                <a:solidFill>
                  <a:schemeClr val="tx2"/>
                </a:solidFill>
                <a:latin typeface="Montserrat" charset="0"/>
                <a:ea typeface="Montserrat" charset="0"/>
                <a:cs typeface="Montserrat" charset="0"/>
                <a:sym typeface="Bebas Neue" charset="0"/>
              </a:rPr>
              <a:t>Meet The Squad</a:t>
            </a:r>
            <a:endParaRPr lang="en-US" sz="7200" b="1" dirty="0">
              <a:solidFill>
                <a:schemeClr val="tx2"/>
              </a:solidFill>
              <a:latin typeface="Montserrat" charset="0"/>
              <a:ea typeface="Montserrat" charset="0"/>
              <a:cs typeface="Montserrat" charset="0"/>
              <a:sym typeface="Bebas Neue" charset="0"/>
            </a:endParaRPr>
          </a:p>
        </p:txBody>
      </p:sp>
      <p:cxnSp>
        <p:nvCxnSpPr>
          <p:cNvPr id="67" name="Straight Connector 66"/>
          <p:cNvCxnSpPr/>
          <p:nvPr/>
        </p:nvCxnSpPr>
        <p:spPr>
          <a:xfrm flipV="1">
            <a:off x="2032571" y="2328871"/>
            <a:ext cx="741120" cy="4246"/>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33"/>
          </p:nvPr>
        </p:nvSpPr>
        <p:spPr/>
      </p:sp>
      <p:sp>
        <p:nvSpPr>
          <p:cNvPr id="3" name="Picture Placeholder 2"/>
          <p:cNvSpPr>
            <a:spLocks noGrp="1"/>
          </p:cNvSpPr>
          <p:nvPr>
            <p:ph type="pic" sz="quarter" idx="34"/>
          </p:nvPr>
        </p:nvSpPr>
        <p:spPr/>
      </p:sp>
      <p:sp>
        <p:nvSpPr>
          <p:cNvPr id="4" name="Picture Placeholder 3"/>
          <p:cNvSpPr>
            <a:spLocks noGrp="1"/>
          </p:cNvSpPr>
          <p:nvPr>
            <p:ph type="pic" sz="quarter" idx="35"/>
          </p:nvPr>
        </p:nvSpPr>
        <p:spPr/>
      </p:sp>
      <p:sp>
        <p:nvSpPr>
          <p:cNvPr id="5" name="Picture Placeholder 4"/>
          <p:cNvSpPr>
            <a:spLocks noGrp="1"/>
          </p:cNvSpPr>
          <p:nvPr>
            <p:ph type="pic" sz="quarter" idx="36"/>
          </p:nvPr>
        </p:nvSpPr>
        <p:spPr/>
      </p:sp>
      <p:sp>
        <p:nvSpPr>
          <p:cNvPr id="6" name="Picture Placeholder 5"/>
          <p:cNvSpPr>
            <a:spLocks noGrp="1"/>
          </p:cNvSpPr>
          <p:nvPr>
            <p:ph type="pic" sz="quarter" idx="37"/>
          </p:nvPr>
        </p:nvSpPr>
        <p:spPr/>
      </p:sp>
      <p:sp>
        <p:nvSpPr>
          <p:cNvPr id="7" name="Picture Placeholder 6"/>
          <p:cNvSpPr>
            <a:spLocks noGrp="1"/>
          </p:cNvSpPr>
          <p:nvPr>
            <p:ph type="pic" sz="quarter" idx="28"/>
          </p:nvPr>
        </p:nvSpPr>
        <p:spPr/>
      </p:sp>
      <p:sp>
        <p:nvSpPr>
          <p:cNvPr id="8" name="Picture Placeholder 7"/>
          <p:cNvSpPr>
            <a:spLocks noGrp="1"/>
          </p:cNvSpPr>
          <p:nvPr>
            <p:ph type="pic" sz="quarter" idx="29"/>
          </p:nvPr>
        </p:nvSpPr>
        <p:spPr/>
      </p:sp>
      <p:sp>
        <p:nvSpPr>
          <p:cNvPr id="9" name="Picture Placeholder 8"/>
          <p:cNvSpPr>
            <a:spLocks noGrp="1"/>
          </p:cNvSpPr>
          <p:nvPr>
            <p:ph type="pic" sz="quarter" idx="30"/>
          </p:nvPr>
        </p:nvSpPr>
        <p:spPr/>
      </p:sp>
      <p:sp>
        <p:nvSpPr>
          <p:cNvPr id="10" name="Picture Placeholder 9"/>
          <p:cNvSpPr>
            <a:spLocks noGrp="1"/>
          </p:cNvSpPr>
          <p:nvPr>
            <p:ph type="pic" sz="quarter" idx="31"/>
          </p:nvPr>
        </p:nvSpPr>
        <p:spPr/>
      </p:sp>
      <p:sp>
        <p:nvSpPr>
          <p:cNvPr id="11" name="Picture Placeholder 10"/>
          <p:cNvSpPr>
            <a:spLocks noGrp="1"/>
          </p:cNvSpPr>
          <p:nvPr>
            <p:ph type="pic" sz="quarter" idx="32"/>
          </p:nvPr>
        </p:nvSpPr>
        <p:spPr/>
      </p:sp>
    </p:spTree>
    <p:extLst>
      <p:ext uri="{BB962C8B-B14F-4D97-AF65-F5344CB8AC3E}">
        <p14:creationId xmlns:p14="http://schemas.microsoft.com/office/powerpoint/2010/main" val="1219407971"/>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a:spLocks/>
          </p:cNvSpPr>
          <p:nvPr/>
        </p:nvSpPr>
        <p:spPr bwMode="auto">
          <a:xfrm>
            <a:off x="12165052" y="4414250"/>
            <a:ext cx="6158737" cy="34624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13500"/>
              </a:lnSpc>
            </a:pPr>
            <a:r>
              <a:rPr lang="en-US" sz="15400" b="1" spc="500" dirty="0" smtClean="0">
                <a:solidFill>
                  <a:schemeClr val="bg1"/>
                </a:solidFill>
                <a:latin typeface="Montserrat Semi Bold" charset="0"/>
                <a:ea typeface="Montserrat Semi Bold" charset="0"/>
                <a:cs typeface="Montserrat Semi Bold" charset="0"/>
                <a:sym typeface="Bebas Neue" charset="0"/>
              </a:rPr>
              <a:t>OUR</a:t>
            </a:r>
          </a:p>
          <a:p>
            <a:pPr defTabSz="4572000">
              <a:lnSpc>
                <a:spcPts val="13500"/>
              </a:lnSpc>
            </a:pPr>
            <a:r>
              <a:rPr lang="en-US" sz="15400" b="1" spc="500" dirty="0" smtClean="0">
                <a:solidFill>
                  <a:schemeClr val="bg1"/>
                </a:solidFill>
                <a:latin typeface="Montserrat Semi Bold" charset="0"/>
                <a:ea typeface="Montserrat Semi Bold" charset="0"/>
                <a:cs typeface="Montserrat Semi Bold" charset="0"/>
                <a:sym typeface="Bebas Neue" charset="0"/>
              </a:rPr>
              <a:t>MAPS</a:t>
            </a:r>
            <a:endParaRPr lang="en-US" sz="15400" b="1" spc="500" dirty="0">
              <a:solidFill>
                <a:schemeClr val="bg1"/>
              </a:solidFill>
              <a:latin typeface="Montserrat Semi Bold" charset="0"/>
              <a:ea typeface="Montserrat Semi Bold" charset="0"/>
              <a:cs typeface="Montserrat Semi Bold" charset="0"/>
              <a:sym typeface="Bebas Neue" charset="0"/>
            </a:endParaRPr>
          </a:p>
        </p:txBody>
      </p:sp>
      <p:sp>
        <p:nvSpPr>
          <p:cNvPr id="8" name="Subtitle 2"/>
          <p:cNvSpPr txBox="1">
            <a:spLocks/>
          </p:cNvSpPr>
          <p:nvPr/>
        </p:nvSpPr>
        <p:spPr>
          <a:xfrm>
            <a:off x="12079992" y="7834206"/>
            <a:ext cx="7774666" cy="160460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just">
              <a:lnSpc>
                <a:spcPts val="3640"/>
              </a:lnSpc>
            </a:pPr>
            <a:r>
              <a:rPr lang="en-US" sz="2500" dirty="0">
                <a:solidFill>
                  <a:schemeClr val="bg1"/>
                </a:solidFill>
                <a:latin typeface="Lato Light" charset="0"/>
                <a:ea typeface="Lato Light" charset="0"/>
                <a:cs typeface="Lato Light" charset="0"/>
              </a:rPr>
              <a:t>Frequently, your initial font choice is taken out of your hands; companies often specify a typeface, or even a set of fonts, as part of their brand </a:t>
            </a:r>
            <a:r>
              <a:rPr lang="en-US" sz="2500" dirty="0" smtClean="0">
                <a:solidFill>
                  <a:schemeClr val="bg1"/>
                </a:solidFill>
                <a:latin typeface="Lato Light" charset="0"/>
                <a:ea typeface="Lato Light" charset="0"/>
                <a:cs typeface="Lato Light" charset="0"/>
              </a:rPr>
              <a:t>guides</a:t>
            </a:r>
            <a:endParaRPr lang="en-US" sz="2500" dirty="0">
              <a:solidFill>
                <a:schemeClr val="bg1"/>
              </a:solidFill>
              <a:latin typeface="Lato Light" charset="0"/>
              <a:ea typeface="Lato Light" charset="0"/>
              <a:cs typeface="Lato Light" charset="0"/>
            </a:endParaRPr>
          </a:p>
        </p:txBody>
      </p:sp>
      <p:sp>
        <p:nvSpPr>
          <p:cNvPr id="2" name="Picture Placeholder 1"/>
          <p:cNvSpPr>
            <a:spLocks noGrp="1"/>
          </p:cNvSpPr>
          <p:nvPr>
            <p:ph type="pic" sz="quarter" idx="19"/>
          </p:nvPr>
        </p:nvSpPr>
        <p:spPr/>
      </p:sp>
    </p:spTree>
    <p:extLst>
      <p:ext uri="{BB962C8B-B14F-4D97-AF65-F5344CB8AC3E}">
        <p14:creationId xmlns:p14="http://schemas.microsoft.com/office/powerpoint/2010/main" val="1456748696"/>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Rectangle 56"/>
          <p:cNvSpPr>
            <a:spLocks/>
          </p:cNvSpPr>
          <p:nvPr/>
        </p:nvSpPr>
        <p:spPr bwMode="auto">
          <a:xfrm>
            <a:off x="1531560" y="2371908"/>
            <a:ext cx="9274976" cy="2462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9600"/>
              </a:lnSpc>
            </a:pPr>
            <a:r>
              <a:rPr lang="en-US" sz="6000" b="1" spc="500" dirty="0" smtClean="0">
                <a:solidFill>
                  <a:schemeClr val="tx2"/>
                </a:solidFill>
                <a:latin typeface="Montserrat Semi" charset="0"/>
                <a:ea typeface="Montserrat Semi" charset="0"/>
                <a:cs typeface="Montserrat Semi" charset="0"/>
                <a:sym typeface="Bebas Neue" charset="0"/>
              </a:rPr>
              <a:t>EXAMPLE 1</a:t>
            </a:r>
          </a:p>
          <a:p>
            <a:pPr algn="ctr" defTabSz="4572000">
              <a:lnSpc>
                <a:spcPts val="9600"/>
              </a:lnSpc>
            </a:pPr>
            <a:r>
              <a:rPr lang="en-US" sz="6000" b="1" spc="500" dirty="0" smtClean="0">
                <a:solidFill>
                  <a:schemeClr val="tx2"/>
                </a:solidFill>
                <a:latin typeface="Montserrat Semi" charset="0"/>
                <a:ea typeface="Montserrat Semi" charset="0"/>
                <a:cs typeface="Montserrat Semi" charset="0"/>
                <a:sym typeface="Bebas Neue" charset="0"/>
              </a:rPr>
              <a:t>WITH PLACEHOLDER</a:t>
            </a:r>
          </a:p>
        </p:txBody>
      </p:sp>
      <p:sp>
        <p:nvSpPr>
          <p:cNvPr id="58" name="Subtitle 2"/>
          <p:cNvSpPr txBox="1">
            <a:spLocks/>
          </p:cNvSpPr>
          <p:nvPr/>
        </p:nvSpPr>
        <p:spPr>
          <a:xfrm>
            <a:off x="1277030" y="8249051"/>
            <a:ext cx="9573588" cy="252793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smtClean="0">
                <a:solidFill>
                  <a:schemeClr val="tx1"/>
                </a:solidFill>
                <a:latin typeface="Lato Light" charset="0"/>
                <a:ea typeface="Lato Light" charset="0"/>
                <a:cs typeface="Lato Light" charset="0"/>
              </a:rPr>
              <a:t>Frequently, your initial font choice is taken out of your hands; companies often specify a typeface, or even a set of fonts, as part of their brand guides </a:t>
            </a:r>
            <a:r>
              <a:rPr lang="en-US" sz="2500" dirty="0">
                <a:solidFill>
                  <a:schemeClr val="tx1"/>
                </a:solidFill>
                <a:latin typeface="Lato Light" charset="0"/>
                <a:ea typeface="Lato Light" charset="0"/>
                <a:cs typeface="Lato Light" charset="0"/>
              </a:rPr>
              <a:t>However, if you find yourself with an entirely blank page, with unlimited options, the natural place to start is the largest proportion of text, and that is probably your body copy</a:t>
            </a:r>
            <a:r>
              <a:rPr lang="en-US" sz="2500" dirty="0" smtClean="0">
                <a:solidFill>
                  <a:schemeClr val="tx1"/>
                </a:solidFill>
                <a:latin typeface="Lato Light" charset="0"/>
                <a:ea typeface="Lato Light" charset="0"/>
                <a:cs typeface="Lato Light" charset="0"/>
              </a:rPr>
              <a:t>.</a:t>
            </a:r>
            <a:endParaRPr lang="en-US" sz="2500" dirty="0">
              <a:solidFill>
                <a:schemeClr val="tx1"/>
              </a:solidFill>
              <a:latin typeface="Lato Light" charset="0"/>
              <a:ea typeface="Lato Light" charset="0"/>
              <a:cs typeface="Lato Light" charset="0"/>
            </a:endParaRPr>
          </a:p>
        </p:txBody>
      </p:sp>
      <p:cxnSp>
        <p:nvCxnSpPr>
          <p:cNvPr id="59" name="Straight Connector 58"/>
          <p:cNvCxnSpPr/>
          <p:nvPr/>
        </p:nvCxnSpPr>
        <p:spPr>
          <a:xfrm flipV="1">
            <a:off x="5322704" y="6540573"/>
            <a:ext cx="1482240" cy="2026"/>
          </a:xfrm>
          <a:prstGeom prst="line">
            <a:avLst/>
          </a:prstGeom>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13"/>
          </p:nvPr>
        </p:nvSpPr>
        <p:spPr/>
      </p:sp>
    </p:spTree>
    <p:extLst>
      <p:ext uri="{BB962C8B-B14F-4D97-AF65-F5344CB8AC3E}">
        <p14:creationId xmlns:p14="http://schemas.microsoft.com/office/powerpoint/2010/main" val="2142010736"/>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a:spLocks/>
          </p:cNvSpPr>
          <p:nvPr/>
        </p:nvSpPr>
        <p:spPr bwMode="auto">
          <a:xfrm>
            <a:off x="1895628" y="2848213"/>
            <a:ext cx="6028895" cy="34624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United</a:t>
            </a:r>
          </a:p>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States</a:t>
            </a:r>
            <a:endParaRPr lang="en-US" sz="12800" b="1" spc="500" dirty="0">
              <a:solidFill>
                <a:schemeClr val="tx2"/>
              </a:solidFill>
              <a:latin typeface="Montserrat Semi Bold" charset="0"/>
              <a:ea typeface="Montserrat Semi Bold" charset="0"/>
              <a:cs typeface="Montserrat Semi Bold" charset="0"/>
              <a:sym typeface="Bebas Neue" charset="0"/>
            </a:endParaRPr>
          </a:p>
        </p:txBody>
      </p:sp>
      <p:cxnSp>
        <p:nvCxnSpPr>
          <p:cNvPr id="10" name="Straight Connector 9"/>
          <p:cNvCxnSpPr/>
          <p:nvPr/>
        </p:nvCxnSpPr>
        <p:spPr>
          <a:xfrm flipV="1">
            <a:off x="1895628" y="6923091"/>
            <a:ext cx="7401442" cy="4296"/>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sp>
        <p:nvSpPr>
          <p:cNvPr id="11" name="Subtitle 2"/>
          <p:cNvSpPr txBox="1">
            <a:spLocks/>
          </p:cNvSpPr>
          <p:nvPr/>
        </p:nvSpPr>
        <p:spPr>
          <a:xfrm>
            <a:off x="1711325" y="7582309"/>
            <a:ext cx="9001890" cy="314349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790"/>
              </a:lnSpc>
            </a:pPr>
            <a:r>
              <a:rPr lang="en-US" sz="2500" dirty="0" smtClean="0">
                <a:solidFill>
                  <a:schemeClr val="tx1"/>
                </a:solidFill>
                <a:latin typeface="Lato Light" charset="0"/>
                <a:ea typeface="Lato Light" charset="0"/>
                <a:cs typeface="Lato Light" charset="0"/>
              </a:rPr>
              <a:t>Frequently</a:t>
            </a:r>
            <a:r>
              <a:rPr lang="en-US" sz="2500" dirty="0">
                <a:solidFill>
                  <a:schemeClr val="tx1"/>
                </a:solidFill>
                <a:latin typeface="Lato Light" charset="0"/>
                <a:ea typeface="Lato Light" charset="0"/>
                <a:cs typeface="Lato Light" charset="0"/>
              </a:rPr>
              <a:t>, your initial font choice is taken out of your hands; companies often specify a typeface, or even a set of fonts, as part of their brand guidelines. Occasionally you’ll find a job has specific requirements, such as limited room that might require a condensed face, or a lot of legal text that might require a face that’s highly legible at small sizes. </a:t>
            </a:r>
          </a:p>
        </p:txBody>
      </p:sp>
      <p:grpSp>
        <p:nvGrpSpPr>
          <p:cNvPr id="12" name="Group 11"/>
          <p:cNvGrpSpPr/>
          <p:nvPr/>
        </p:nvGrpSpPr>
        <p:grpSpPr>
          <a:xfrm>
            <a:off x="12516202" y="3556862"/>
            <a:ext cx="9751206" cy="6374913"/>
            <a:chOff x="5157992" y="1665629"/>
            <a:chExt cx="2936367" cy="1919171"/>
          </a:xfrm>
          <a:solidFill>
            <a:schemeClr val="bg1">
              <a:lumMod val="75000"/>
            </a:schemeClr>
          </a:solidFill>
        </p:grpSpPr>
        <p:sp>
          <p:nvSpPr>
            <p:cNvPr id="13" name="Freeform 5"/>
            <p:cNvSpPr>
              <a:spLocks/>
            </p:cNvSpPr>
            <p:nvPr/>
          </p:nvSpPr>
          <p:spPr bwMode="auto">
            <a:xfrm>
              <a:off x="5379188" y="1665629"/>
              <a:ext cx="365958" cy="271518"/>
            </a:xfrm>
            <a:custGeom>
              <a:avLst/>
              <a:gdLst>
                <a:gd name="T0" fmla="*/ 228 w 257"/>
                <a:gd name="T1" fmla="*/ 167 h 190"/>
                <a:gd name="T2" fmla="*/ 227 w 257"/>
                <a:gd name="T3" fmla="*/ 190 h 190"/>
                <a:gd name="T4" fmla="*/ 150 w 257"/>
                <a:gd name="T5" fmla="*/ 172 h 190"/>
                <a:gd name="T6" fmla="*/ 141 w 257"/>
                <a:gd name="T7" fmla="*/ 172 h 190"/>
                <a:gd name="T8" fmla="*/ 108 w 257"/>
                <a:gd name="T9" fmla="*/ 174 h 190"/>
                <a:gd name="T10" fmla="*/ 102 w 257"/>
                <a:gd name="T11" fmla="*/ 173 h 190"/>
                <a:gd name="T12" fmla="*/ 97 w 257"/>
                <a:gd name="T13" fmla="*/ 174 h 190"/>
                <a:gd name="T14" fmla="*/ 94 w 257"/>
                <a:gd name="T15" fmla="*/ 172 h 190"/>
                <a:gd name="T16" fmla="*/ 86 w 257"/>
                <a:gd name="T17" fmla="*/ 171 h 190"/>
                <a:gd name="T18" fmla="*/ 85 w 257"/>
                <a:gd name="T19" fmla="*/ 168 h 190"/>
                <a:gd name="T20" fmla="*/ 73 w 257"/>
                <a:gd name="T21" fmla="*/ 165 h 190"/>
                <a:gd name="T22" fmla="*/ 66 w 257"/>
                <a:gd name="T23" fmla="*/ 162 h 190"/>
                <a:gd name="T24" fmla="*/ 51 w 257"/>
                <a:gd name="T25" fmla="*/ 165 h 190"/>
                <a:gd name="T26" fmla="*/ 33 w 257"/>
                <a:gd name="T27" fmla="*/ 156 h 190"/>
                <a:gd name="T28" fmla="*/ 29 w 257"/>
                <a:gd name="T29" fmla="*/ 128 h 190"/>
                <a:gd name="T30" fmla="*/ 20 w 257"/>
                <a:gd name="T31" fmla="*/ 126 h 190"/>
                <a:gd name="T32" fmla="*/ 10 w 257"/>
                <a:gd name="T33" fmla="*/ 120 h 190"/>
                <a:gd name="T34" fmla="*/ 0 w 257"/>
                <a:gd name="T35" fmla="*/ 116 h 190"/>
                <a:gd name="T36" fmla="*/ 3 w 257"/>
                <a:gd name="T37" fmla="*/ 103 h 190"/>
                <a:gd name="T38" fmla="*/ 5 w 257"/>
                <a:gd name="T39" fmla="*/ 105 h 190"/>
                <a:gd name="T40" fmla="*/ 7 w 257"/>
                <a:gd name="T41" fmla="*/ 105 h 190"/>
                <a:gd name="T42" fmla="*/ 11 w 257"/>
                <a:gd name="T43" fmla="*/ 99 h 190"/>
                <a:gd name="T44" fmla="*/ 9 w 257"/>
                <a:gd name="T45" fmla="*/ 96 h 190"/>
                <a:gd name="T46" fmla="*/ 7 w 257"/>
                <a:gd name="T47" fmla="*/ 88 h 190"/>
                <a:gd name="T48" fmla="*/ 16 w 257"/>
                <a:gd name="T49" fmla="*/ 85 h 190"/>
                <a:gd name="T50" fmla="*/ 8 w 257"/>
                <a:gd name="T51" fmla="*/ 78 h 190"/>
                <a:gd name="T52" fmla="*/ 6 w 257"/>
                <a:gd name="T53" fmla="*/ 60 h 190"/>
                <a:gd name="T54" fmla="*/ 8 w 257"/>
                <a:gd name="T55" fmla="*/ 41 h 190"/>
                <a:gd name="T56" fmla="*/ 3 w 257"/>
                <a:gd name="T57" fmla="*/ 23 h 190"/>
                <a:gd name="T58" fmla="*/ 10 w 257"/>
                <a:gd name="T59" fmla="*/ 10 h 190"/>
                <a:gd name="T60" fmla="*/ 33 w 257"/>
                <a:gd name="T61" fmla="*/ 30 h 190"/>
                <a:gd name="T62" fmla="*/ 49 w 257"/>
                <a:gd name="T63" fmla="*/ 36 h 190"/>
                <a:gd name="T64" fmla="*/ 55 w 257"/>
                <a:gd name="T65" fmla="*/ 36 h 190"/>
                <a:gd name="T66" fmla="*/ 65 w 257"/>
                <a:gd name="T67" fmla="*/ 42 h 190"/>
                <a:gd name="T68" fmla="*/ 63 w 257"/>
                <a:gd name="T69" fmla="*/ 56 h 190"/>
                <a:gd name="T70" fmla="*/ 48 w 257"/>
                <a:gd name="T71" fmla="*/ 69 h 190"/>
                <a:gd name="T72" fmla="*/ 48 w 257"/>
                <a:gd name="T73" fmla="*/ 74 h 190"/>
                <a:gd name="T74" fmla="*/ 55 w 257"/>
                <a:gd name="T75" fmla="*/ 66 h 190"/>
                <a:gd name="T76" fmla="*/ 70 w 257"/>
                <a:gd name="T77" fmla="*/ 57 h 190"/>
                <a:gd name="T78" fmla="*/ 66 w 257"/>
                <a:gd name="T79" fmla="*/ 64 h 190"/>
                <a:gd name="T80" fmla="*/ 52 w 257"/>
                <a:gd name="T81" fmla="*/ 80 h 190"/>
                <a:gd name="T82" fmla="*/ 46 w 257"/>
                <a:gd name="T83" fmla="*/ 91 h 190"/>
                <a:gd name="T84" fmla="*/ 55 w 257"/>
                <a:gd name="T85" fmla="*/ 87 h 190"/>
                <a:gd name="T86" fmla="*/ 65 w 257"/>
                <a:gd name="T87" fmla="*/ 82 h 190"/>
                <a:gd name="T88" fmla="*/ 71 w 257"/>
                <a:gd name="T89" fmla="*/ 68 h 190"/>
                <a:gd name="T90" fmla="*/ 80 w 257"/>
                <a:gd name="T91" fmla="*/ 54 h 190"/>
                <a:gd name="T92" fmla="*/ 78 w 257"/>
                <a:gd name="T93" fmla="*/ 42 h 190"/>
                <a:gd name="T94" fmla="*/ 75 w 257"/>
                <a:gd name="T95" fmla="*/ 35 h 190"/>
                <a:gd name="T96" fmla="*/ 74 w 257"/>
                <a:gd name="T97" fmla="*/ 46 h 190"/>
                <a:gd name="T98" fmla="*/ 76 w 257"/>
                <a:gd name="T99" fmla="*/ 54 h 190"/>
                <a:gd name="T100" fmla="*/ 72 w 257"/>
                <a:gd name="T101" fmla="*/ 51 h 190"/>
                <a:gd name="T102" fmla="*/ 68 w 257"/>
                <a:gd name="T103" fmla="*/ 41 h 190"/>
                <a:gd name="T104" fmla="*/ 73 w 257"/>
                <a:gd name="T105" fmla="*/ 32 h 190"/>
                <a:gd name="T106" fmla="*/ 74 w 257"/>
                <a:gd name="T107" fmla="*/ 24 h 190"/>
                <a:gd name="T108" fmla="*/ 80 w 257"/>
                <a:gd name="T109" fmla="*/ 30 h 190"/>
                <a:gd name="T110" fmla="*/ 79 w 257"/>
                <a:gd name="T111" fmla="*/ 15 h 190"/>
                <a:gd name="T112" fmla="*/ 77 w 257"/>
                <a:gd name="T113" fmla="*/ 11 h 190"/>
                <a:gd name="T114" fmla="*/ 145 w 257"/>
                <a:gd name="T115" fmla="*/ 19 h 190"/>
                <a:gd name="T116" fmla="*/ 246 w 257"/>
                <a:gd name="T117" fmla="*/ 45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57" h="190">
                  <a:moveTo>
                    <a:pt x="257" y="47"/>
                  </a:moveTo>
                  <a:cubicBezTo>
                    <a:pt x="257" y="47"/>
                    <a:pt x="233" y="161"/>
                    <a:pt x="228" y="167"/>
                  </a:cubicBezTo>
                  <a:cubicBezTo>
                    <a:pt x="224" y="174"/>
                    <a:pt x="229" y="172"/>
                    <a:pt x="229" y="179"/>
                  </a:cubicBezTo>
                  <a:cubicBezTo>
                    <a:pt x="229" y="185"/>
                    <a:pt x="227" y="190"/>
                    <a:pt x="227" y="190"/>
                  </a:cubicBezTo>
                  <a:cubicBezTo>
                    <a:pt x="161" y="173"/>
                    <a:pt x="161" y="173"/>
                    <a:pt x="161" y="173"/>
                  </a:cubicBezTo>
                  <a:cubicBezTo>
                    <a:pt x="150" y="172"/>
                    <a:pt x="150" y="172"/>
                    <a:pt x="150" y="172"/>
                  </a:cubicBezTo>
                  <a:cubicBezTo>
                    <a:pt x="146" y="173"/>
                    <a:pt x="146" y="173"/>
                    <a:pt x="146" y="173"/>
                  </a:cubicBezTo>
                  <a:cubicBezTo>
                    <a:pt x="141" y="172"/>
                    <a:pt x="141" y="172"/>
                    <a:pt x="141" y="172"/>
                  </a:cubicBezTo>
                  <a:cubicBezTo>
                    <a:pt x="137" y="173"/>
                    <a:pt x="137" y="173"/>
                    <a:pt x="137" y="173"/>
                  </a:cubicBezTo>
                  <a:cubicBezTo>
                    <a:pt x="108" y="174"/>
                    <a:pt x="108" y="174"/>
                    <a:pt x="108" y="174"/>
                  </a:cubicBezTo>
                  <a:cubicBezTo>
                    <a:pt x="105" y="172"/>
                    <a:pt x="105" y="172"/>
                    <a:pt x="105" y="172"/>
                  </a:cubicBezTo>
                  <a:cubicBezTo>
                    <a:pt x="102" y="173"/>
                    <a:pt x="102" y="173"/>
                    <a:pt x="102" y="173"/>
                  </a:cubicBezTo>
                  <a:cubicBezTo>
                    <a:pt x="99" y="174"/>
                    <a:pt x="99" y="174"/>
                    <a:pt x="99" y="174"/>
                  </a:cubicBezTo>
                  <a:cubicBezTo>
                    <a:pt x="97" y="174"/>
                    <a:pt x="97" y="174"/>
                    <a:pt x="97" y="174"/>
                  </a:cubicBezTo>
                  <a:cubicBezTo>
                    <a:pt x="94" y="173"/>
                    <a:pt x="94" y="173"/>
                    <a:pt x="94" y="173"/>
                  </a:cubicBezTo>
                  <a:cubicBezTo>
                    <a:pt x="94" y="172"/>
                    <a:pt x="94" y="172"/>
                    <a:pt x="94" y="172"/>
                  </a:cubicBezTo>
                  <a:cubicBezTo>
                    <a:pt x="89" y="172"/>
                    <a:pt x="89" y="172"/>
                    <a:pt x="89" y="172"/>
                  </a:cubicBezTo>
                  <a:cubicBezTo>
                    <a:pt x="86" y="171"/>
                    <a:pt x="86" y="171"/>
                    <a:pt x="86" y="171"/>
                  </a:cubicBezTo>
                  <a:cubicBezTo>
                    <a:pt x="85" y="169"/>
                    <a:pt x="85" y="169"/>
                    <a:pt x="85" y="169"/>
                  </a:cubicBezTo>
                  <a:cubicBezTo>
                    <a:pt x="85" y="168"/>
                    <a:pt x="85" y="168"/>
                    <a:pt x="85" y="168"/>
                  </a:cubicBezTo>
                  <a:cubicBezTo>
                    <a:pt x="81" y="167"/>
                    <a:pt x="81" y="167"/>
                    <a:pt x="81" y="167"/>
                  </a:cubicBezTo>
                  <a:cubicBezTo>
                    <a:pt x="73" y="165"/>
                    <a:pt x="73" y="165"/>
                    <a:pt x="73" y="165"/>
                  </a:cubicBezTo>
                  <a:cubicBezTo>
                    <a:pt x="68" y="163"/>
                    <a:pt x="68" y="163"/>
                    <a:pt x="68" y="163"/>
                  </a:cubicBezTo>
                  <a:cubicBezTo>
                    <a:pt x="66" y="162"/>
                    <a:pt x="66" y="162"/>
                    <a:pt x="66" y="162"/>
                  </a:cubicBezTo>
                  <a:cubicBezTo>
                    <a:pt x="60" y="163"/>
                    <a:pt x="60" y="163"/>
                    <a:pt x="60" y="163"/>
                  </a:cubicBezTo>
                  <a:cubicBezTo>
                    <a:pt x="51" y="165"/>
                    <a:pt x="51" y="165"/>
                    <a:pt x="51" y="165"/>
                  </a:cubicBezTo>
                  <a:cubicBezTo>
                    <a:pt x="40" y="162"/>
                    <a:pt x="40" y="162"/>
                    <a:pt x="40" y="162"/>
                  </a:cubicBezTo>
                  <a:cubicBezTo>
                    <a:pt x="33" y="156"/>
                    <a:pt x="33" y="156"/>
                    <a:pt x="33" y="156"/>
                  </a:cubicBezTo>
                  <a:cubicBezTo>
                    <a:pt x="33" y="156"/>
                    <a:pt x="36" y="149"/>
                    <a:pt x="35" y="140"/>
                  </a:cubicBezTo>
                  <a:cubicBezTo>
                    <a:pt x="34" y="130"/>
                    <a:pt x="29" y="128"/>
                    <a:pt x="29" y="128"/>
                  </a:cubicBezTo>
                  <a:cubicBezTo>
                    <a:pt x="24" y="128"/>
                    <a:pt x="24" y="128"/>
                    <a:pt x="24" y="128"/>
                  </a:cubicBezTo>
                  <a:cubicBezTo>
                    <a:pt x="20" y="126"/>
                    <a:pt x="20" y="126"/>
                    <a:pt x="20" y="126"/>
                  </a:cubicBezTo>
                  <a:cubicBezTo>
                    <a:pt x="20" y="126"/>
                    <a:pt x="20" y="120"/>
                    <a:pt x="15" y="120"/>
                  </a:cubicBezTo>
                  <a:cubicBezTo>
                    <a:pt x="10" y="120"/>
                    <a:pt x="10" y="120"/>
                    <a:pt x="10" y="120"/>
                  </a:cubicBezTo>
                  <a:cubicBezTo>
                    <a:pt x="4" y="119"/>
                    <a:pt x="4" y="119"/>
                    <a:pt x="4" y="119"/>
                  </a:cubicBezTo>
                  <a:cubicBezTo>
                    <a:pt x="0" y="116"/>
                    <a:pt x="0" y="116"/>
                    <a:pt x="0" y="116"/>
                  </a:cubicBezTo>
                  <a:cubicBezTo>
                    <a:pt x="1" y="109"/>
                    <a:pt x="1" y="109"/>
                    <a:pt x="1" y="109"/>
                  </a:cubicBezTo>
                  <a:cubicBezTo>
                    <a:pt x="3" y="103"/>
                    <a:pt x="3" y="103"/>
                    <a:pt x="3" y="103"/>
                  </a:cubicBezTo>
                  <a:cubicBezTo>
                    <a:pt x="4" y="102"/>
                    <a:pt x="4" y="102"/>
                    <a:pt x="4" y="102"/>
                  </a:cubicBezTo>
                  <a:cubicBezTo>
                    <a:pt x="5" y="105"/>
                    <a:pt x="5" y="105"/>
                    <a:pt x="5" y="105"/>
                  </a:cubicBezTo>
                  <a:cubicBezTo>
                    <a:pt x="6" y="106"/>
                    <a:pt x="6" y="106"/>
                    <a:pt x="6" y="106"/>
                  </a:cubicBezTo>
                  <a:cubicBezTo>
                    <a:pt x="7" y="105"/>
                    <a:pt x="7" y="105"/>
                    <a:pt x="7" y="105"/>
                  </a:cubicBezTo>
                  <a:cubicBezTo>
                    <a:pt x="7" y="101"/>
                    <a:pt x="7" y="101"/>
                    <a:pt x="7" y="101"/>
                  </a:cubicBezTo>
                  <a:cubicBezTo>
                    <a:pt x="11" y="99"/>
                    <a:pt x="11" y="99"/>
                    <a:pt x="11" y="99"/>
                  </a:cubicBezTo>
                  <a:cubicBezTo>
                    <a:pt x="11" y="98"/>
                    <a:pt x="11" y="98"/>
                    <a:pt x="11" y="98"/>
                  </a:cubicBezTo>
                  <a:cubicBezTo>
                    <a:pt x="9" y="96"/>
                    <a:pt x="9" y="96"/>
                    <a:pt x="9" y="96"/>
                  </a:cubicBezTo>
                  <a:cubicBezTo>
                    <a:pt x="8" y="95"/>
                    <a:pt x="8" y="95"/>
                    <a:pt x="8" y="95"/>
                  </a:cubicBezTo>
                  <a:cubicBezTo>
                    <a:pt x="7" y="88"/>
                    <a:pt x="7" y="88"/>
                    <a:pt x="7" y="88"/>
                  </a:cubicBezTo>
                  <a:cubicBezTo>
                    <a:pt x="14" y="87"/>
                    <a:pt x="14" y="87"/>
                    <a:pt x="14" y="87"/>
                  </a:cubicBezTo>
                  <a:cubicBezTo>
                    <a:pt x="16" y="85"/>
                    <a:pt x="16" y="85"/>
                    <a:pt x="16" y="85"/>
                  </a:cubicBezTo>
                  <a:cubicBezTo>
                    <a:pt x="10" y="80"/>
                    <a:pt x="10" y="80"/>
                    <a:pt x="10" y="80"/>
                  </a:cubicBezTo>
                  <a:cubicBezTo>
                    <a:pt x="8" y="78"/>
                    <a:pt x="8" y="78"/>
                    <a:pt x="8" y="78"/>
                  </a:cubicBezTo>
                  <a:cubicBezTo>
                    <a:pt x="6" y="64"/>
                    <a:pt x="6" y="64"/>
                    <a:pt x="6" y="64"/>
                  </a:cubicBezTo>
                  <a:cubicBezTo>
                    <a:pt x="6" y="60"/>
                    <a:pt x="6" y="60"/>
                    <a:pt x="6" y="60"/>
                  </a:cubicBezTo>
                  <a:cubicBezTo>
                    <a:pt x="8" y="59"/>
                    <a:pt x="8" y="59"/>
                    <a:pt x="8" y="59"/>
                  </a:cubicBezTo>
                  <a:cubicBezTo>
                    <a:pt x="8" y="41"/>
                    <a:pt x="8" y="41"/>
                    <a:pt x="8" y="41"/>
                  </a:cubicBezTo>
                  <a:cubicBezTo>
                    <a:pt x="3" y="37"/>
                    <a:pt x="3" y="37"/>
                    <a:pt x="3" y="37"/>
                  </a:cubicBezTo>
                  <a:cubicBezTo>
                    <a:pt x="3" y="23"/>
                    <a:pt x="3" y="23"/>
                    <a:pt x="3" y="23"/>
                  </a:cubicBezTo>
                  <a:cubicBezTo>
                    <a:pt x="8" y="17"/>
                    <a:pt x="8" y="17"/>
                    <a:pt x="8" y="17"/>
                  </a:cubicBezTo>
                  <a:cubicBezTo>
                    <a:pt x="10" y="10"/>
                    <a:pt x="10" y="10"/>
                    <a:pt x="10" y="10"/>
                  </a:cubicBezTo>
                  <a:cubicBezTo>
                    <a:pt x="21" y="21"/>
                    <a:pt x="21" y="21"/>
                    <a:pt x="21" y="21"/>
                  </a:cubicBezTo>
                  <a:cubicBezTo>
                    <a:pt x="33" y="30"/>
                    <a:pt x="33" y="30"/>
                    <a:pt x="33" y="30"/>
                  </a:cubicBezTo>
                  <a:cubicBezTo>
                    <a:pt x="42" y="34"/>
                    <a:pt x="42" y="34"/>
                    <a:pt x="42" y="34"/>
                  </a:cubicBezTo>
                  <a:cubicBezTo>
                    <a:pt x="49" y="36"/>
                    <a:pt x="49" y="36"/>
                    <a:pt x="49" y="36"/>
                  </a:cubicBezTo>
                  <a:cubicBezTo>
                    <a:pt x="52" y="36"/>
                    <a:pt x="52" y="36"/>
                    <a:pt x="52" y="36"/>
                  </a:cubicBezTo>
                  <a:cubicBezTo>
                    <a:pt x="55" y="36"/>
                    <a:pt x="55" y="36"/>
                    <a:pt x="55" y="36"/>
                  </a:cubicBezTo>
                  <a:cubicBezTo>
                    <a:pt x="57" y="43"/>
                    <a:pt x="57" y="43"/>
                    <a:pt x="57" y="43"/>
                  </a:cubicBezTo>
                  <a:cubicBezTo>
                    <a:pt x="65" y="42"/>
                    <a:pt x="65" y="42"/>
                    <a:pt x="65" y="42"/>
                  </a:cubicBezTo>
                  <a:cubicBezTo>
                    <a:pt x="66" y="52"/>
                    <a:pt x="66" y="52"/>
                    <a:pt x="66" y="52"/>
                  </a:cubicBezTo>
                  <a:cubicBezTo>
                    <a:pt x="63" y="56"/>
                    <a:pt x="63" y="56"/>
                    <a:pt x="63" y="56"/>
                  </a:cubicBezTo>
                  <a:cubicBezTo>
                    <a:pt x="54" y="61"/>
                    <a:pt x="54" y="61"/>
                    <a:pt x="54" y="61"/>
                  </a:cubicBezTo>
                  <a:cubicBezTo>
                    <a:pt x="48" y="69"/>
                    <a:pt x="48" y="69"/>
                    <a:pt x="48" y="69"/>
                  </a:cubicBezTo>
                  <a:cubicBezTo>
                    <a:pt x="46" y="73"/>
                    <a:pt x="46" y="73"/>
                    <a:pt x="46" y="73"/>
                  </a:cubicBezTo>
                  <a:cubicBezTo>
                    <a:pt x="48" y="74"/>
                    <a:pt x="48" y="74"/>
                    <a:pt x="48" y="74"/>
                  </a:cubicBezTo>
                  <a:cubicBezTo>
                    <a:pt x="52" y="70"/>
                    <a:pt x="52" y="70"/>
                    <a:pt x="52" y="70"/>
                  </a:cubicBezTo>
                  <a:cubicBezTo>
                    <a:pt x="55" y="66"/>
                    <a:pt x="55" y="66"/>
                    <a:pt x="55" y="66"/>
                  </a:cubicBezTo>
                  <a:cubicBezTo>
                    <a:pt x="64" y="60"/>
                    <a:pt x="64" y="60"/>
                    <a:pt x="64" y="60"/>
                  </a:cubicBezTo>
                  <a:cubicBezTo>
                    <a:pt x="70" y="57"/>
                    <a:pt x="70" y="57"/>
                    <a:pt x="70" y="57"/>
                  </a:cubicBezTo>
                  <a:cubicBezTo>
                    <a:pt x="69" y="61"/>
                    <a:pt x="69" y="61"/>
                    <a:pt x="69" y="61"/>
                  </a:cubicBezTo>
                  <a:cubicBezTo>
                    <a:pt x="66" y="64"/>
                    <a:pt x="66" y="64"/>
                    <a:pt x="66" y="64"/>
                  </a:cubicBezTo>
                  <a:cubicBezTo>
                    <a:pt x="62" y="74"/>
                    <a:pt x="62" y="74"/>
                    <a:pt x="62" y="74"/>
                  </a:cubicBezTo>
                  <a:cubicBezTo>
                    <a:pt x="52" y="80"/>
                    <a:pt x="52" y="80"/>
                    <a:pt x="52" y="80"/>
                  </a:cubicBezTo>
                  <a:cubicBezTo>
                    <a:pt x="46" y="86"/>
                    <a:pt x="46" y="86"/>
                    <a:pt x="46" y="86"/>
                  </a:cubicBezTo>
                  <a:cubicBezTo>
                    <a:pt x="46" y="91"/>
                    <a:pt x="46" y="91"/>
                    <a:pt x="46" y="91"/>
                  </a:cubicBezTo>
                  <a:cubicBezTo>
                    <a:pt x="50" y="92"/>
                    <a:pt x="50" y="92"/>
                    <a:pt x="50" y="92"/>
                  </a:cubicBezTo>
                  <a:cubicBezTo>
                    <a:pt x="55" y="87"/>
                    <a:pt x="55" y="87"/>
                    <a:pt x="55" y="87"/>
                  </a:cubicBezTo>
                  <a:cubicBezTo>
                    <a:pt x="60" y="83"/>
                    <a:pt x="60" y="83"/>
                    <a:pt x="60" y="83"/>
                  </a:cubicBezTo>
                  <a:cubicBezTo>
                    <a:pt x="65" y="82"/>
                    <a:pt x="65" y="82"/>
                    <a:pt x="65" y="82"/>
                  </a:cubicBezTo>
                  <a:cubicBezTo>
                    <a:pt x="69" y="78"/>
                    <a:pt x="69" y="78"/>
                    <a:pt x="69" y="78"/>
                  </a:cubicBezTo>
                  <a:cubicBezTo>
                    <a:pt x="71" y="68"/>
                    <a:pt x="71" y="68"/>
                    <a:pt x="71" y="68"/>
                  </a:cubicBezTo>
                  <a:cubicBezTo>
                    <a:pt x="75" y="60"/>
                    <a:pt x="75" y="60"/>
                    <a:pt x="75" y="60"/>
                  </a:cubicBezTo>
                  <a:cubicBezTo>
                    <a:pt x="80" y="54"/>
                    <a:pt x="80" y="54"/>
                    <a:pt x="80" y="54"/>
                  </a:cubicBezTo>
                  <a:cubicBezTo>
                    <a:pt x="81" y="50"/>
                    <a:pt x="81" y="50"/>
                    <a:pt x="81" y="50"/>
                  </a:cubicBezTo>
                  <a:cubicBezTo>
                    <a:pt x="78" y="42"/>
                    <a:pt x="78" y="42"/>
                    <a:pt x="78" y="42"/>
                  </a:cubicBezTo>
                  <a:cubicBezTo>
                    <a:pt x="78" y="34"/>
                    <a:pt x="78" y="34"/>
                    <a:pt x="78" y="34"/>
                  </a:cubicBezTo>
                  <a:cubicBezTo>
                    <a:pt x="75" y="35"/>
                    <a:pt x="75" y="35"/>
                    <a:pt x="75" y="35"/>
                  </a:cubicBezTo>
                  <a:cubicBezTo>
                    <a:pt x="73" y="38"/>
                    <a:pt x="73" y="38"/>
                    <a:pt x="73" y="38"/>
                  </a:cubicBezTo>
                  <a:cubicBezTo>
                    <a:pt x="74" y="46"/>
                    <a:pt x="74" y="46"/>
                    <a:pt x="74" y="46"/>
                  </a:cubicBezTo>
                  <a:cubicBezTo>
                    <a:pt x="76" y="52"/>
                    <a:pt x="76" y="52"/>
                    <a:pt x="76" y="52"/>
                  </a:cubicBezTo>
                  <a:cubicBezTo>
                    <a:pt x="76" y="54"/>
                    <a:pt x="76" y="54"/>
                    <a:pt x="76" y="54"/>
                  </a:cubicBezTo>
                  <a:cubicBezTo>
                    <a:pt x="74" y="53"/>
                    <a:pt x="74" y="53"/>
                    <a:pt x="74" y="53"/>
                  </a:cubicBezTo>
                  <a:cubicBezTo>
                    <a:pt x="72" y="51"/>
                    <a:pt x="72" y="51"/>
                    <a:pt x="72" y="51"/>
                  </a:cubicBezTo>
                  <a:cubicBezTo>
                    <a:pt x="70" y="46"/>
                    <a:pt x="70" y="46"/>
                    <a:pt x="70" y="46"/>
                  </a:cubicBezTo>
                  <a:cubicBezTo>
                    <a:pt x="68" y="41"/>
                    <a:pt x="68" y="41"/>
                    <a:pt x="68" y="41"/>
                  </a:cubicBezTo>
                  <a:cubicBezTo>
                    <a:pt x="68" y="37"/>
                    <a:pt x="68" y="37"/>
                    <a:pt x="68" y="37"/>
                  </a:cubicBezTo>
                  <a:cubicBezTo>
                    <a:pt x="73" y="32"/>
                    <a:pt x="73" y="32"/>
                    <a:pt x="73" y="32"/>
                  </a:cubicBezTo>
                  <a:cubicBezTo>
                    <a:pt x="75" y="28"/>
                    <a:pt x="75" y="28"/>
                    <a:pt x="75" y="28"/>
                  </a:cubicBezTo>
                  <a:cubicBezTo>
                    <a:pt x="74" y="24"/>
                    <a:pt x="74" y="24"/>
                    <a:pt x="74" y="24"/>
                  </a:cubicBezTo>
                  <a:cubicBezTo>
                    <a:pt x="79" y="29"/>
                    <a:pt x="79" y="29"/>
                    <a:pt x="79" y="29"/>
                  </a:cubicBezTo>
                  <a:cubicBezTo>
                    <a:pt x="80" y="30"/>
                    <a:pt x="80" y="30"/>
                    <a:pt x="80" y="30"/>
                  </a:cubicBezTo>
                  <a:cubicBezTo>
                    <a:pt x="81" y="24"/>
                    <a:pt x="81" y="24"/>
                    <a:pt x="81" y="24"/>
                  </a:cubicBezTo>
                  <a:cubicBezTo>
                    <a:pt x="79" y="15"/>
                    <a:pt x="79" y="15"/>
                    <a:pt x="79" y="15"/>
                  </a:cubicBezTo>
                  <a:cubicBezTo>
                    <a:pt x="80" y="12"/>
                    <a:pt x="80" y="12"/>
                    <a:pt x="80" y="12"/>
                  </a:cubicBezTo>
                  <a:cubicBezTo>
                    <a:pt x="77" y="11"/>
                    <a:pt x="77" y="11"/>
                    <a:pt x="77" y="11"/>
                  </a:cubicBezTo>
                  <a:cubicBezTo>
                    <a:pt x="76" y="0"/>
                    <a:pt x="76" y="0"/>
                    <a:pt x="76" y="0"/>
                  </a:cubicBezTo>
                  <a:cubicBezTo>
                    <a:pt x="76" y="0"/>
                    <a:pt x="133" y="16"/>
                    <a:pt x="145" y="19"/>
                  </a:cubicBezTo>
                  <a:cubicBezTo>
                    <a:pt x="156" y="22"/>
                    <a:pt x="230" y="42"/>
                    <a:pt x="235" y="43"/>
                  </a:cubicBezTo>
                  <a:cubicBezTo>
                    <a:pt x="240" y="45"/>
                    <a:pt x="246" y="45"/>
                    <a:pt x="246" y="45"/>
                  </a:cubicBezTo>
                  <a:lnTo>
                    <a:pt x="257" y="47"/>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6"/>
            <p:cNvSpPr>
              <a:spLocks/>
            </p:cNvSpPr>
            <p:nvPr/>
          </p:nvSpPr>
          <p:spPr bwMode="auto">
            <a:xfrm>
              <a:off x="5925595" y="2621841"/>
              <a:ext cx="384509" cy="394627"/>
            </a:xfrm>
            <a:custGeom>
              <a:avLst/>
              <a:gdLst>
                <a:gd name="T0" fmla="*/ 34 w 228"/>
                <a:gd name="T1" fmla="*/ 0 h 234"/>
                <a:gd name="T2" fmla="*/ 228 w 228"/>
                <a:gd name="T3" fmla="*/ 23 h 234"/>
                <a:gd name="T4" fmla="*/ 227 w 228"/>
                <a:gd name="T5" fmla="*/ 44 h 234"/>
                <a:gd name="T6" fmla="*/ 224 w 228"/>
                <a:gd name="T7" fmla="*/ 44 h 234"/>
                <a:gd name="T8" fmla="*/ 210 w 228"/>
                <a:gd name="T9" fmla="*/ 226 h 234"/>
                <a:gd name="T10" fmla="*/ 91 w 228"/>
                <a:gd name="T11" fmla="*/ 215 h 234"/>
                <a:gd name="T12" fmla="*/ 90 w 228"/>
                <a:gd name="T13" fmla="*/ 224 h 234"/>
                <a:gd name="T14" fmla="*/ 32 w 228"/>
                <a:gd name="T15" fmla="*/ 218 h 234"/>
                <a:gd name="T16" fmla="*/ 29 w 228"/>
                <a:gd name="T17" fmla="*/ 234 h 234"/>
                <a:gd name="T18" fmla="*/ 0 w 228"/>
                <a:gd name="T19" fmla="*/ 230 h 234"/>
                <a:gd name="T20" fmla="*/ 34 w 228"/>
                <a:gd name="T21" fmla="*/ 0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8" h="234">
                  <a:moveTo>
                    <a:pt x="34" y="0"/>
                  </a:moveTo>
                  <a:lnTo>
                    <a:pt x="228" y="23"/>
                  </a:lnTo>
                  <a:lnTo>
                    <a:pt x="227" y="44"/>
                  </a:lnTo>
                  <a:lnTo>
                    <a:pt x="224" y="44"/>
                  </a:lnTo>
                  <a:lnTo>
                    <a:pt x="210" y="226"/>
                  </a:lnTo>
                  <a:lnTo>
                    <a:pt x="91" y="215"/>
                  </a:lnTo>
                  <a:lnTo>
                    <a:pt x="90" y="224"/>
                  </a:lnTo>
                  <a:lnTo>
                    <a:pt x="32" y="218"/>
                  </a:lnTo>
                  <a:lnTo>
                    <a:pt x="29" y="234"/>
                  </a:lnTo>
                  <a:lnTo>
                    <a:pt x="0" y="230"/>
                  </a:lnTo>
                  <a:lnTo>
                    <a:pt x="34" y="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7"/>
            <p:cNvSpPr>
              <a:spLocks/>
            </p:cNvSpPr>
            <p:nvPr/>
          </p:nvSpPr>
          <p:spPr bwMode="auto">
            <a:xfrm>
              <a:off x="6068941" y="2696045"/>
              <a:ext cx="762272" cy="752153"/>
            </a:xfrm>
            <a:custGeom>
              <a:avLst/>
              <a:gdLst>
                <a:gd name="T0" fmla="*/ 450 w 452"/>
                <a:gd name="T1" fmla="*/ 234 h 446"/>
                <a:gd name="T2" fmla="*/ 446 w 452"/>
                <a:gd name="T3" fmla="*/ 215 h 446"/>
                <a:gd name="T4" fmla="*/ 435 w 452"/>
                <a:gd name="T5" fmla="*/ 131 h 446"/>
                <a:gd name="T6" fmla="*/ 417 w 452"/>
                <a:gd name="T7" fmla="*/ 128 h 446"/>
                <a:gd name="T8" fmla="*/ 398 w 452"/>
                <a:gd name="T9" fmla="*/ 117 h 446"/>
                <a:gd name="T10" fmla="*/ 378 w 452"/>
                <a:gd name="T11" fmla="*/ 116 h 446"/>
                <a:gd name="T12" fmla="*/ 365 w 452"/>
                <a:gd name="T13" fmla="*/ 118 h 446"/>
                <a:gd name="T14" fmla="*/ 352 w 452"/>
                <a:gd name="T15" fmla="*/ 122 h 446"/>
                <a:gd name="T16" fmla="*/ 332 w 452"/>
                <a:gd name="T17" fmla="*/ 118 h 446"/>
                <a:gd name="T18" fmla="*/ 325 w 452"/>
                <a:gd name="T19" fmla="*/ 116 h 446"/>
                <a:gd name="T20" fmla="*/ 310 w 452"/>
                <a:gd name="T21" fmla="*/ 112 h 446"/>
                <a:gd name="T22" fmla="*/ 301 w 452"/>
                <a:gd name="T23" fmla="*/ 111 h 446"/>
                <a:gd name="T24" fmla="*/ 284 w 452"/>
                <a:gd name="T25" fmla="*/ 107 h 446"/>
                <a:gd name="T26" fmla="*/ 269 w 452"/>
                <a:gd name="T27" fmla="*/ 101 h 446"/>
                <a:gd name="T28" fmla="*/ 253 w 452"/>
                <a:gd name="T29" fmla="*/ 93 h 446"/>
                <a:gd name="T30" fmla="*/ 242 w 452"/>
                <a:gd name="T31" fmla="*/ 90 h 446"/>
                <a:gd name="T32" fmla="*/ 125 w 452"/>
                <a:gd name="T33" fmla="*/ 182 h 446"/>
                <a:gd name="T34" fmla="*/ 2 w 452"/>
                <a:gd name="T35" fmla="*/ 183 h 446"/>
                <a:gd name="T36" fmla="*/ 13 w 452"/>
                <a:gd name="T37" fmla="*/ 197 h 446"/>
                <a:gd name="T38" fmla="*/ 22 w 452"/>
                <a:gd name="T39" fmla="*/ 205 h 446"/>
                <a:gd name="T40" fmla="*/ 41 w 452"/>
                <a:gd name="T41" fmla="*/ 224 h 446"/>
                <a:gd name="T42" fmla="*/ 55 w 452"/>
                <a:gd name="T43" fmla="*/ 238 h 446"/>
                <a:gd name="T44" fmla="*/ 59 w 452"/>
                <a:gd name="T45" fmla="*/ 259 h 446"/>
                <a:gd name="T46" fmla="*/ 66 w 452"/>
                <a:gd name="T47" fmla="*/ 278 h 446"/>
                <a:gd name="T48" fmla="*/ 74 w 452"/>
                <a:gd name="T49" fmla="*/ 286 h 446"/>
                <a:gd name="T50" fmla="*/ 88 w 452"/>
                <a:gd name="T51" fmla="*/ 296 h 446"/>
                <a:gd name="T52" fmla="*/ 109 w 452"/>
                <a:gd name="T53" fmla="*/ 307 h 446"/>
                <a:gd name="T54" fmla="*/ 120 w 452"/>
                <a:gd name="T55" fmla="*/ 298 h 446"/>
                <a:gd name="T56" fmla="*/ 127 w 452"/>
                <a:gd name="T57" fmla="*/ 283 h 446"/>
                <a:gd name="T58" fmla="*/ 148 w 452"/>
                <a:gd name="T59" fmla="*/ 275 h 446"/>
                <a:gd name="T60" fmla="*/ 170 w 452"/>
                <a:gd name="T61" fmla="*/ 279 h 446"/>
                <a:gd name="T62" fmla="*/ 183 w 452"/>
                <a:gd name="T63" fmla="*/ 292 h 446"/>
                <a:gd name="T64" fmla="*/ 200 w 452"/>
                <a:gd name="T65" fmla="*/ 320 h 446"/>
                <a:gd name="T66" fmla="*/ 210 w 452"/>
                <a:gd name="T67" fmla="*/ 343 h 446"/>
                <a:gd name="T68" fmla="*/ 235 w 452"/>
                <a:gd name="T69" fmla="*/ 372 h 446"/>
                <a:gd name="T70" fmla="*/ 237 w 452"/>
                <a:gd name="T71" fmla="*/ 388 h 446"/>
                <a:gd name="T72" fmla="*/ 249 w 452"/>
                <a:gd name="T73" fmla="*/ 416 h 446"/>
                <a:gd name="T74" fmla="*/ 273 w 452"/>
                <a:gd name="T75" fmla="*/ 427 h 446"/>
                <a:gd name="T76" fmla="*/ 291 w 452"/>
                <a:gd name="T77" fmla="*/ 438 h 446"/>
                <a:gd name="T78" fmla="*/ 305 w 452"/>
                <a:gd name="T79" fmla="*/ 442 h 446"/>
                <a:gd name="T80" fmla="*/ 321 w 452"/>
                <a:gd name="T81" fmla="*/ 441 h 446"/>
                <a:gd name="T82" fmla="*/ 317 w 452"/>
                <a:gd name="T83" fmla="*/ 425 h 446"/>
                <a:gd name="T84" fmla="*/ 308 w 452"/>
                <a:gd name="T85" fmla="*/ 404 h 446"/>
                <a:gd name="T86" fmla="*/ 318 w 452"/>
                <a:gd name="T87" fmla="*/ 370 h 446"/>
                <a:gd name="T88" fmla="*/ 311 w 452"/>
                <a:gd name="T89" fmla="*/ 361 h 446"/>
                <a:gd name="T90" fmla="*/ 326 w 452"/>
                <a:gd name="T91" fmla="*/ 355 h 446"/>
                <a:gd name="T92" fmla="*/ 324 w 452"/>
                <a:gd name="T93" fmla="*/ 350 h 446"/>
                <a:gd name="T94" fmla="*/ 338 w 452"/>
                <a:gd name="T95" fmla="*/ 350 h 446"/>
                <a:gd name="T96" fmla="*/ 336 w 452"/>
                <a:gd name="T97" fmla="*/ 345 h 446"/>
                <a:gd name="T98" fmla="*/ 347 w 452"/>
                <a:gd name="T99" fmla="*/ 342 h 446"/>
                <a:gd name="T100" fmla="*/ 346 w 452"/>
                <a:gd name="T101" fmla="*/ 331 h 446"/>
                <a:gd name="T102" fmla="*/ 357 w 452"/>
                <a:gd name="T103" fmla="*/ 329 h 446"/>
                <a:gd name="T104" fmla="*/ 367 w 452"/>
                <a:gd name="T105" fmla="*/ 329 h 446"/>
                <a:gd name="T106" fmla="*/ 395 w 452"/>
                <a:gd name="T107" fmla="*/ 314 h 446"/>
                <a:gd name="T108" fmla="*/ 403 w 452"/>
                <a:gd name="T109" fmla="*/ 305 h 446"/>
                <a:gd name="T110" fmla="*/ 403 w 452"/>
                <a:gd name="T111" fmla="*/ 296 h 446"/>
                <a:gd name="T112" fmla="*/ 410 w 452"/>
                <a:gd name="T113" fmla="*/ 286 h 446"/>
                <a:gd name="T114" fmla="*/ 412 w 452"/>
                <a:gd name="T115" fmla="*/ 299 h 446"/>
                <a:gd name="T116" fmla="*/ 439 w 452"/>
                <a:gd name="T117" fmla="*/ 288 h 446"/>
                <a:gd name="T118" fmla="*/ 447 w 452"/>
                <a:gd name="T119" fmla="*/ 268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2" h="446">
                  <a:moveTo>
                    <a:pt x="446" y="253"/>
                  </a:moveTo>
                  <a:lnTo>
                    <a:pt x="448" y="245"/>
                  </a:lnTo>
                  <a:lnTo>
                    <a:pt x="452" y="240"/>
                  </a:lnTo>
                  <a:lnTo>
                    <a:pt x="450" y="234"/>
                  </a:lnTo>
                  <a:lnTo>
                    <a:pt x="448" y="226"/>
                  </a:lnTo>
                  <a:lnTo>
                    <a:pt x="447" y="223"/>
                  </a:lnTo>
                  <a:lnTo>
                    <a:pt x="447" y="217"/>
                  </a:lnTo>
                  <a:lnTo>
                    <a:pt x="446" y="215"/>
                  </a:lnTo>
                  <a:lnTo>
                    <a:pt x="442" y="206"/>
                  </a:lnTo>
                  <a:lnTo>
                    <a:pt x="442" y="204"/>
                  </a:lnTo>
                  <a:lnTo>
                    <a:pt x="435" y="198"/>
                  </a:lnTo>
                  <a:lnTo>
                    <a:pt x="435" y="131"/>
                  </a:lnTo>
                  <a:lnTo>
                    <a:pt x="425" y="130"/>
                  </a:lnTo>
                  <a:lnTo>
                    <a:pt x="423" y="132"/>
                  </a:lnTo>
                  <a:lnTo>
                    <a:pt x="420" y="131"/>
                  </a:lnTo>
                  <a:lnTo>
                    <a:pt x="417" y="128"/>
                  </a:lnTo>
                  <a:lnTo>
                    <a:pt x="413" y="126"/>
                  </a:lnTo>
                  <a:lnTo>
                    <a:pt x="408" y="126"/>
                  </a:lnTo>
                  <a:lnTo>
                    <a:pt x="402" y="122"/>
                  </a:lnTo>
                  <a:lnTo>
                    <a:pt x="398" y="117"/>
                  </a:lnTo>
                  <a:lnTo>
                    <a:pt x="393" y="116"/>
                  </a:lnTo>
                  <a:lnTo>
                    <a:pt x="385" y="118"/>
                  </a:lnTo>
                  <a:lnTo>
                    <a:pt x="383" y="117"/>
                  </a:lnTo>
                  <a:lnTo>
                    <a:pt x="378" y="116"/>
                  </a:lnTo>
                  <a:lnTo>
                    <a:pt x="374" y="119"/>
                  </a:lnTo>
                  <a:lnTo>
                    <a:pt x="372" y="120"/>
                  </a:lnTo>
                  <a:lnTo>
                    <a:pt x="369" y="118"/>
                  </a:lnTo>
                  <a:lnTo>
                    <a:pt x="365" y="118"/>
                  </a:lnTo>
                  <a:lnTo>
                    <a:pt x="363" y="121"/>
                  </a:lnTo>
                  <a:lnTo>
                    <a:pt x="358" y="124"/>
                  </a:lnTo>
                  <a:lnTo>
                    <a:pt x="354" y="125"/>
                  </a:lnTo>
                  <a:lnTo>
                    <a:pt x="352" y="122"/>
                  </a:lnTo>
                  <a:lnTo>
                    <a:pt x="349" y="119"/>
                  </a:lnTo>
                  <a:lnTo>
                    <a:pt x="341" y="120"/>
                  </a:lnTo>
                  <a:lnTo>
                    <a:pt x="336" y="117"/>
                  </a:lnTo>
                  <a:lnTo>
                    <a:pt x="332" y="118"/>
                  </a:lnTo>
                  <a:lnTo>
                    <a:pt x="330" y="122"/>
                  </a:lnTo>
                  <a:lnTo>
                    <a:pt x="328" y="123"/>
                  </a:lnTo>
                  <a:lnTo>
                    <a:pt x="327" y="118"/>
                  </a:lnTo>
                  <a:lnTo>
                    <a:pt x="325" y="116"/>
                  </a:lnTo>
                  <a:lnTo>
                    <a:pt x="319" y="120"/>
                  </a:lnTo>
                  <a:lnTo>
                    <a:pt x="318" y="116"/>
                  </a:lnTo>
                  <a:lnTo>
                    <a:pt x="312" y="112"/>
                  </a:lnTo>
                  <a:lnTo>
                    <a:pt x="310" y="112"/>
                  </a:lnTo>
                  <a:lnTo>
                    <a:pt x="308" y="115"/>
                  </a:lnTo>
                  <a:lnTo>
                    <a:pt x="305" y="117"/>
                  </a:lnTo>
                  <a:lnTo>
                    <a:pt x="302" y="116"/>
                  </a:lnTo>
                  <a:lnTo>
                    <a:pt x="301" y="111"/>
                  </a:lnTo>
                  <a:lnTo>
                    <a:pt x="298" y="111"/>
                  </a:lnTo>
                  <a:lnTo>
                    <a:pt x="295" y="105"/>
                  </a:lnTo>
                  <a:lnTo>
                    <a:pt x="287" y="105"/>
                  </a:lnTo>
                  <a:lnTo>
                    <a:pt x="284" y="107"/>
                  </a:lnTo>
                  <a:lnTo>
                    <a:pt x="281" y="104"/>
                  </a:lnTo>
                  <a:lnTo>
                    <a:pt x="280" y="104"/>
                  </a:lnTo>
                  <a:lnTo>
                    <a:pt x="275" y="105"/>
                  </a:lnTo>
                  <a:lnTo>
                    <a:pt x="269" y="101"/>
                  </a:lnTo>
                  <a:lnTo>
                    <a:pt x="261" y="101"/>
                  </a:lnTo>
                  <a:lnTo>
                    <a:pt x="259" y="94"/>
                  </a:lnTo>
                  <a:lnTo>
                    <a:pt x="255" y="92"/>
                  </a:lnTo>
                  <a:lnTo>
                    <a:pt x="253" y="93"/>
                  </a:lnTo>
                  <a:lnTo>
                    <a:pt x="250" y="92"/>
                  </a:lnTo>
                  <a:lnTo>
                    <a:pt x="247" y="93"/>
                  </a:lnTo>
                  <a:lnTo>
                    <a:pt x="244" y="93"/>
                  </a:lnTo>
                  <a:lnTo>
                    <a:pt x="242" y="90"/>
                  </a:lnTo>
                  <a:lnTo>
                    <a:pt x="235" y="83"/>
                  </a:lnTo>
                  <a:lnTo>
                    <a:pt x="239" y="6"/>
                  </a:lnTo>
                  <a:lnTo>
                    <a:pt x="139" y="0"/>
                  </a:lnTo>
                  <a:lnTo>
                    <a:pt x="125" y="182"/>
                  </a:lnTo>
                  <a:lnTo>
                    <a:pt x="6" y="171"/>
                  </a:lnTo>
                  <a:lnTo>
                    <a:pt x="5" y="180"/>
                  </a:lnTo>
                  <a:lnTo>
                    <a:pt x="0" y="180"/>
                  </a:lnTo>
                  <a:lnTo>
                    <a:pt x="2" y="183"/>
                  </a:lnTo>
                  <a:lnTo>
                    <a:pt x="7" y="186"/>
                  </a:lnTo>
                  <a:lnTo>
                    <a:pt x="10" y="190"/>
                  </a:lnTo>
                  <a:lnTo>
                    <a:pt x="11" y="193"/>
                  </a:lnTo>
                  <a:lnTo>
                    <a:pt x="13" y="197"/>
                  </a:lnTo>
                  <a:lnTo>
                    <a:pt x="15" y="198"/>
                  </a:lnTo>
                  <a:lnTo>
                    <a:pt x="18" y="200"/>
                  </a:lnTo>
                  <a:lnTo>
                    <a:pt x="21" y="202"/>
                  </a:lnTo>
                  <a:lnTo>
                    <a:pt x="22" y="205"/>
                  </a:lnTo>
                  <a:lnTo>
                    <a:pt x="26" y="210"/>
                  </a:lnTo>
                  <a:lnTo>
                    <a:pt x="30" y="213"/>
                  </a:lnTo>
                  <a:lnTo>
                    <a:pt x="38" y="224"/>
                  </a:lnTo>
                  <a:lnTo>
                    <a:pt x="41" y="224"/>
                  </a:lnTo>
                  <a:lnTo>
                    <a:pt x="44" y="227"/>
                  </a:lnTo>
                  <a:lnTo>
                    <a:pt x="48" y="230"/>
                  </a:lnTo>
                  <a:lnTo>
                    <a:pt x="53" y="234"/>
                  </a:lnTo>
                  <a:lnTo>
                    <a:pt x="55" y="238"/>
                  </a:lnTo>
                  <a:lnTo>
                    <a:pt x="55" y="245"/>
                  </a:lnTo>
                  <a:lnTo>
                    <a:pt x="59" y="251"/>
                  </a:lnTo>
                  <a:lnTo>
                    <a:pt x="60" y="255"/>
                  </a:lnTo>
                  <a:lnTo>
                    <a:pt x="59" y="259"/>
                  </a:lnTo>
                  <a:lnTo>
                    <a:pt x="59" y="264"/>
                  </a:lnTo>
                  <a:lnTo>
                    <a:pt x="60" y="270"/>
                  </a:lnTo>
                  <a:lnTo>
                    <a:pt x="65" y="275"/>
                  </a:lnTo>
                  <a:lnTo>
                    <a:pt x="66" y="278"/>
                  </a:lnTo>
                  <a:lnTo>
                    <a:pt x="67" y="279"/>
                  </a:lnTo>
                  <a:lnTo>
                    <a:pt x="69" y="281"/>
                  </a:lnTo>
                  <a:lnTo>
                    <a:pt x="71" y="283"/>
                  </a:lnTo>
                  <a:lnTo>
                    <a:pt x="74" y="286"/>
                  </a:lnTo>
                  <a:lnTo>
                    <a:pt x="78" y="289"/>
                  </a:lnTo>
                  <a:lnTo>
                    <a:pt x="81" y="292"/>
                  </a:lnTo>
                  <a:lnTo>
                    <a:pt x="84" y="293"/>
                  </a:lnTo>
                  <a:lnTo>
                    <a:pt x="88" y="296"/>
                  </a:lnTo>
                  <a:lnTo>
                    <a:pt x="94" y="299"/>
                  </a:lnTo>
                  <a:lnTo>
                    <a:pt x="101" y="304"/>
                  </a:lnTo>
                  <a:lnTo>
                    <a:pt x="104" y="305"/>
                  </a:lnTo>
                  <a:lnTo>
                    <a:pt x="109" y="307"/>
                  </a:lnTo>
                  <a:lnTo>
                    <a:pt x="113" y="307"/>
                  </a:lnTo>
                  <a:lnTo>
                    <a:pt x="115" y="303"/>
                  </a:lnTo>
                  <a:lnTo>
                    <a:pt x="118" y="300"/>
                  </a:lnTo>
                  <a:lnTo>
                    <a:pt x="120" y="298"/>
                  </a:lnTo>
                  <a:lnTo>
                    <a:pt x="123" y="297"/>
                  </a:lnTo>
                  <a:lnTo>
                    <a:pt x="123" y="292"/>
                  </a:lnTo>
                  <a:lnTo>
                    <a:pt x="125" y="288"/>
                  </a:lnTo>
                  <a:lnTo>
                    <a:pt x="127" y="283"/>
                  </a:lnTo>
                  <a:lnTo>
                    <a:pt x="132" y="277"/>
                  </a:lnTo>
                  <a:lnTo>
                    <a:pt x="139" y="276"/>
                  </a:lnTo>
                  <a:lnTo>
                    <a:pt x="143" y="275"/>
                  </a:lnTo>
                  <a:lnTo>
                    <a:pt x="148" y="275"/>
                  </a:lnTo>
                  <a:lnTo>
                    <a:pt x="153" y="277"/>
                  </a:lnTo>
                  <a:lnTo>
                    <a:pt x="159" y="278"/>
                  </a:lnTo>
                  <a:lnTo>
                    <a:pt x="162" y="278"/>
                  </a:lnTo>
                  <a:lnTo>
                    <a:pt x="170" y="279"/>
                  </a:lnTo>
                  <a:lnTo>
                    <a:pt x="173" y="281"/>
                  </a:lnTo>
                  <a:lnTo>
                    <a:pt x="176" y="287"/>
                  </a:lnTo>
                  <a:lnTo>
                    <a:pt x="178" y="287"/>
                  </a:lnTo>
                  <a:lnTo>
                    <a:pt x="183" y="292"/>
                  </a:lnTo>
                  <a:lnTo>
                    <a:pt x="187" y="294"/>
                  </a:lnTo>
                  <a:lnTo>
                    <a:pt x="190" y="300"/>
                  </a:lnTo>
                  <a:lnTo>
                    <a:pt x="196" y="308"/>
                  </a:lnTo>
                  <a:lnTo>
                    <a:pt x="200" y="320"/>
                  </a:lnTo>
                  <a:lnTo>
                    <a:pt x="203" y="324"/>
                  </a:lnTo>
                  <a:lnTo>
                    <a:pt x="207" y="332"/>
                  </a:lnTo>
                  <a:lnTo>
                    <a:pt x="207" y="335"/>
                  </a:lnTo>
                  <a:lnTo>
                    <a:pt x="210" y="343"/>
                  </a:lnTo>
                  <a:lnTo>
                    <a:pt x="218" y="350"/>
                  </a:lnTo>
                  <a:lnTo>
                    <a:pt x="220" y="358"/>
                  </a:lnTo>
                  <a:lnTo>
                    <a:pt x="230" y="370"/>
                  </a:lnTo>
                  <a:lnTo>
                    <a:pt x="235" y="372"/>
                  </a:lnTo>
                  <a:lnTo>
                    <a:pt x="234" y="381"/>
                  </a:lnTo>
                  <a:lnTo>
                    <a:pt x="232" y="383"/>
                  </a:lnTo>
                  <a:lnTo>
                    <a:pt x="234" y="385"/>
                  </a:lnTo>
                  <a:lnTo>
                    <a:pt x="237" y="388"/>
                  </a:lnTo>
                  <a:lnTo>
                    <a:pt x="237" y="394"/>
                  </a:lnTo>
                  <a:lnTo>
                    <a:pt x="243" y="405"/>
                  </a:lnTo>
                  <a:lnTo>
                    <a:pt x="246" y="411"/>
                  </a:lnTo>
                  <a:lnTo>
                    <a:pt x="249" y="416"/>
                  </a:lnTo>
                  <a:lnTo>
                    <a:pt x="251" y="421"/>
                  </a:lnTo>
                  <a:lnTo>
                    <a:pt x="259" y="422"/>
                  </a:lnTo>
                  <a:lnTo>
                    <a:pt x="264" y="427"/>
                  </a:lnTo>
                  <a:lnTo>
                    <a:pt x="273" y="427"/>
                  </a:lnTo>
                  <a:lnTo>
                    <a:pt x="280" y="434"/>
                  </a:lnTo>
                  <a:lnTo>
                    <a:pt x="284" y="434"/>
                  </a:lnTo>
                  <a:lnTo>
                    <a:pt x="286" y="437"/>
                  </a:lnTo>
                  <a:lnTo>
                    <a:pt x="291" y="438"/>
                  </a:lnTo>
                  <a:lnTo>
                    <a:pt x="292" y="436"/>
                  </a:lnTo>
                  <a:lnTo>
                    <a:pt x="302" y="438"/>
                  </a:lnTo>
                  <a:lnTo>
                    <a:pt x="302" y="439"/>
                  </a:lnTo>
                  <a:lnTo>
                    <a:pt x="305" y="442"/>
                  </a:lnTo>
                  <a:lnTo>
                    <a:pt x="310" y="446"/>
                  </a:lnTo>
                  <a:lnTo>
                    <a:pt x="313" y="444"/>
                  </a:lnTo>
                  <a:lnTo>
                    <a:pt x="314" y="442"/>
                  </a:lnTo>
                  <a:lnTo>
                    <a:pt x="321" y="441"/>
                  </a:lnTo>
                  <a:lnTo>
                    <a:pt x="319" y="436"/>
                  </a:lnTo>
                  <a:lnTo>
                    <a:pt x="319" y="433"/>
                  </a:lnTo>
                  <a:lnTo>
                    <a:pt x="318" y="429"/>
                  </a:lnTo>
                  <a:lnTo>
                    <a:pt x="317" y="425"/>
                  </a:lnTo>
                  <a:lnTo>
                    <a:pt x="314" y="423"/>
                  </a:lnTo>
                  <a:lnTo>
                    <a:pt x="312" y="417"/>
                  </a:lnTo>
                  <a:lnTo>
                    <a:pt x="311" y="411"/>
                  </a:lnTo>
                  <a:lnTo>
                    <a:pt x="308" y="404"/>
                  </a:lnTo>
                  <a:lnTo>
                    <a:pt x="308" y="398"/>
                  </a:lnTo>
                  <a:lnTo>
                    <a:pt x="311" y="389"/>
                  </a:lnTo>
                  <a:lnTo>
                    <a:pt x="314" y="380"/>
                  </a:lnTo>
                  <a:lnTo>
                    <a:pt x="318" y="370"/>
                  </a:lnTo>
                  <a:lnTo>
                    <a:pt x="317" y="368"/>
                  </a:lnTo>
                  <a:lnTo>
                    <a:pt x="314" y="366"/>
                  </a:lnTo>
                  <a:lnTo>
                    <a:pt x="311" y="363"/>
                  </a:lnTo>
                  <a:lnTo>
                    <a:pt x="311" y="361"/>
                  </a:lnTo>
                  <a:lnTo>
                    <a:pt x="313" y="362"/>
                  </a:lnTo>
                  <a:lnTo>
                    <a:pt x="322" y="361"/>
                  </a:lnTo>
                  <a:lnTo>
                    <a:pt x="323" y="361"/>
                  </a:lnTo>
                  <a:lnTo>
                    <a:pt x="326" y="355"/>
                  </a:lnTo>
                  <a:lnTo>
                    <a:pt x="323" y="355"/>
                  </a:lnTo>
                  <a:lnTo>
                    <a:pt x="322" y="353"/>
                  </a:lnTo>
                  <a:lnTo>
                    <a:pt x="322" y="351"/>
                  </a:lnTo>
                  <a:lnTo>
                    <a:pt x="324" y="350"/>
                  </a:lnTo>
                  <a:lnTo>
                    <a:pt x="328" y="350"/>
                  </a:lnTo>
                  <a:lnTo>
                    <a:pt x="333" y="350"/>
                  </a:lnTo>
                  <a:lnTo>
                    <a:pt x="335" y="351"/>
                  </a:lnTo>
                  <a:lnTo>
                    <a:pt x="338" y="350"/>
                  </a:lnTo>
                  <a:lnTo>
                    <a:pt x="343" y="346"/>
                  </a:lnTo>
                  <a:lnTo>
                    <a:pt x="341" y="346"/>
                  </a:lnTo>
                  <a:lnTo>
                    <a:pt x="337" y="349"/>
                  </a:lnTo>
                  <a:lnTo>
                    <a:pt x="336" y="345"/>
                  </a:lnTo>
                  <a:lnTo>
                    <a:pt x="338" y="339"/>
                  </a:lnTo>
                  <a:lnTo>
                    <a:pt x="340" y="341"/>
                  </a:lnTo>
                  <a:lnTo>
                    <a:pt x="342" y="342"/>
                  </a:lnTo>
                  <a:lnTo>
                    <a:pt x="347" y="342"/>
                  </a:lnTo>
                  <a:lnTo>
                    <a:pt x="349" y="340"/>
                  </a:lnTo>
                  <a:lnTo>
                    <a:pt x="348" y="336"/>
                  </a:lnTo>
                  <a:lnTo>
                    <a:pt x="345" y="332"/>
                  </a:lnTo>
                  <a:lnTo>
                    <a:pt x="346" y="331"/>
                  </a:lnTo>
                  <a:lnTo>
                    <a:pt x="349" y="331"/>
                  </a:lnTo>
                  <a:lnTo>
                    <a:pt x="352" y="329"/>
                  </a:lnTo>
                  <a:lnTo>
                    <a:pt x="354" y="331"/>
                  </a:lnTo>
                  <a:lnTo>
                    <a:pt x="357" y="329"/>
                  </a:lnTo>
                  <a:lnTo>
                    <a:pt x="358" y="331"/>
                  </a:lnTo>
                  <a:lnTo>
                    <a:pt x="361" y="333"/>
                  </a:lnTo>
                  <a:lnTo>
                    <a:pt x="364" y="331"/>
                  </a:lnTo>
                  <a:lnTo>
                    <a:pt x="367" y="329"/>
                  </a:lnTo>
                  <a:lnTo>
                    <a:pt x="374" y="327"/>
                  </a:lnTo>
                  <a:lnTo>
                    <a:pt x="381" y="326"/>
                  </a:lnTo>
                  <a:lnTo>
                    <a:pt x="392" y="320"/>
                  </a:lnTo>
                  <a:lnTo>
                    <a:pt x="395" y="314"/>
                  </a:lnTo>
                  <a:lnTo>
                    <a:pt x="396" y="309"/>
                  </a:lnTo>
                  <a:lnTo>
                    <a:pt x="399" y="307"/>
                  </a:lnTo>
                  <a:lnTo>
                    <a:pt x="402" y="306"/>
                  </a:lnTo>
                  <a:lnTo>
                    <a:pt x="403" y="305"/>
                  </a:lnTo>
                  <a:lnTo>
                    <a:pt x="406" y="303"/>
                  </a:lnTo>
                  <a:lnTo>
                    <a:pt x="405" y="300"/>
                  </a:lnTo>
                  <a:lnTo>
                    <a:pt x="404" y="297"/>
                  </a:lnTo>
                  <a:lnTo>
                    <a:pt x="403" y="296"/>
                  </a:lnTo>
                  <a:lnTo>
                    <a:pt x="402" y="294"/>
                  </a:lnTo>
                  <a:lnTo>
                    <a:pt x="403" y="291"/>
                  </a:lnTo>
                  <a:lnTo>
                    <a:pt x="407" y="288"/>
                  </a:lnTo>
                  <a:lnTo>
                    <a:pt x="410" y="286"/>
                  </a:lnTo>
                  <a:lnTo>
                    <a:pt x="412" y="286"/>
                  </a:lnTo>
                  <a:lnTo>
                    <a:pt x="412" y="289"/>
                  </a:lnTo>
                  <a:lnTo>
                    <a:pt x="412" y="293"/>
                  </a:lnTo>
                  <a:lnTo>
                    <a:pt x="412" y="299"/>
                  </a:lnTo>
                  <a:lnTo>
                    <a:pt x="413" y="300"/>
                  </a:lnTo>
                  <a:lnTo>
                    <a:pt x="419" y="295"/>
                  </a:lnTo>
                  <a:lnTo>
                    <a:pt x="424" y="294"/>
                  </a:lnTo>
                  <a:lnTo>
                    <a:pt x="439" y="288"/>
                  </a:lnTo>
                  <a:lnTo>
                    <a:pt x="441" y="287"/>
                  </a:lnTo>
                  <a:lnTo>
                    <a:pt x="444" y="282"/>
                  </a:lnTo>
                  <a:lnTo>
                    <a:pt x="447" y="272"/>
                  </a:lnTo>
                  <a:lnTo>
                    <a:pt x="447" y="268"/>
                  </a:lnTo>
                  <a:lnTo>
                    <a:pt x="444" y="261"/>
                  </a:lnTo>
                  <a:lnTo>
                    <a:pt x="446" y="256"/>
                  </a:lnTo>
                  <a:lnTo>
                    <a:pt x="446" y="253"/>
                  </a:lnTo>
                  <a:close/>
                </a:path>
              </a:pathLst>
            </a:custGeom>
            <a:solidFill>
              <a:schemeClr val="accent3"/>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8"/>
            <p:cNvSpPr>
              <a:spLocks/>
            </p:cNvSpPr>
            <p:nvPr/>
          </p:nvSpPr>
          <p:spPr bwMode="auto">
            <a:xfrm>
              <a:off x="5613602" y="2574620"/>
              <a:ext cx="369330" cy="435102"/>
            </a:xfrm>
            <a:custGeom>
              <a:avLst/>
              <a:gdLst>
                <a:gd name="T0" fmla="*/ 73 w 259"/>
                <a:gd name="T1" fmla="*/ 0 h 304"/>
                <a:gd name="T2" fmla="*/ 68 w 259"/>
                <a:gd name="T3" fmla="*/ 25 h 304"/>
                <a:gd name="T4" fmla="*/ 62 w 259"/>
                <a:gd name="T5" fmla="*/ 43 h 304"/>
                <a:gd name="T6" fmla="*/ 59 w 259"/>
                <a:gd name="T7" fmla="*/ 45 h 304"/>
                <a:gd name="T8" fmla="*/ 56 w 259"/>
                <a:gd name="T9" fmla="*/ 43 h 304"/>
                <a:gd name="T10" fmla="*/ 51 w 259"/>
                <a:gd name="T11" fmla="*/ 39 h 304"/>
                <a:gd name="T12" fmla="*/ 47 w 259"/>
                <a:gd name="T13" fmla="*/ 41 h 304"/>
                <a:gd name="T14" fmla="*/ 45 w 259"/>
                <a:gd name="T15" fmla="*/ 37 h 304"/>
                <a:gd name="T16" fmla="*/ 38 w 259"/>
                <a:gd name="T17" fmla="*/ 39 h 304"/>
                <a:gd name="T18" fmla="*/ 35 w 259"/>
                <a:gd name="T19" fmla="*/ 42 h 304"/>
                <a:gd name="T20" fmla="*/ 35 w 259"/>
                <a:gd name="T21" fmla="*/ 53 h 304"/>
                <a:gd name="T22" fmla="*/ 35 w 259"/>
                <a:gd name="T23" fmla="*/ 67 h 304"/>
                <a:gd name="T24" fmla="*/ 35 w 259"/>
                <a:gd name="T25" fmla="*/ 80 h 304"/>
                <a:gd name="T26" fmla="*/ 34 w 259"/>
                <a:gd name="T27" fmla="*/ 84 h 304"/>
                <a:gd name="T28" fmla="*/ 31 w 259"/>
                <a:gd name="T29" fmla="*/ 89 h 304"/>
                <a:gd name="T30" fmla="*/ 30 w 259"/>
                <a:gd name="T31" fmla="*/ 94 h 304"/>
                <a:gd name="T32" fmla="*/ 30 w 259"/>
                <a:gd name="T33" fmla="*/ 101 h 304"/>
                <a:gd name="T34" fmla="*/ 34 w 259"/>
                <a:gd name="T35" fmla="*/ 110 h 304"/>
                <a:gd name="T36" fmla="*/ 35 w 259"/>
                <a:gd name="T37" fmla="*/ 119 h 304"/>
                <a:gd name="T38" fmla="*/ 37 w 259"/>
                <a:gd name="T39" fmla="*/ 122 h 304"/>
                <a:gd name="T40" fmla="*/ 42 w 259"/>
                <a:gd name="T41" fmla="*/ 128 h 304"/>
                <a:gd name="T42" fmla="*/ 39 w 259"/>
                <a:gd name="T43" fmla="*/ 130 h 304"/>
                <a:gd name="T44" fmla="*/ 34 w 259"/>
                <a:gd name="T45" fmla="*/ 134 h 304"/>
                <a:gd name="T46" fmla="*/ 24 w 259"/>
                <a:gd name="T47" fmla="*/ 141 h 304"/>
                <a:gd name="T48" fmla="*/ 21 w 259"/>
                <a:gd name="T49" fmla="*/ 154 h 304"/>
                <a:gd name="T50" fmla="*/ 17 w 259"/>
                <a:gd name="T51" fmla="*/ 162 h 304"/>
                <a:gd name="T52" fmla="*/ 13 w 259"/>
                <a:gd name="T53" fmla="*/ 166 h 304"/>
                <a:gd name="T54" fmla="*/ 11 w 259"/>
                <a:gd name="T55" fmla="*/ 167 h 304"/>
                <a:gd name="T56" fmla="*/ 9 w 259"/>
                <a:gd name="T57" fmla="*/ 171 h 304"/>
                <a:gd name="T58" fmla="*/ 10 w 259"/>
                <a:gd name="T59" fmla="*/ 178 h 304"/>
                <a:gd name="T60" fmla="*/ 9 w 259"/>
                <a:gd name="T61" fmla="*/ 183 h 304"/>
                <a:gd name="T62" fmla="*/ 15 w 259"/>
                <a:gd name="T63" fmla="*/ 188 h 304"/>
                <a:gd name="T64" fmla="*/ 13 w 259"/>
                <a:gd name="T65" fmla="*/ 192 h 304"/>
                <a:gd name="T66" fmla="*/ 5 w 259"/>
                <a:gd name="T67" fmla="*/ 196 h 304"/>
                <a:gd name="T68" fmla="*/ 3 w 259"/>
                <a:gd name="T69" fmla="*/ 200 h 304"/>
                <a:gd name="T70" fmla="*/ 0 w 259"/>
                <a:gd name="T71" fmla="*/ 206 h 304"/>
                <a:gd name="T72" fmla="*/ 139 w 259"/>
                <a:gd name="T73" fmla="*/ 291 h 304"/>
                <a:gd name="T74" fmla="*/ 182 w 259"/>
                <a:gd name="T75" fmla="*/ 299 h 304"/>
                <a:gd name="T76" fmla="*/ 218 w 259"/>
                <a:gd name="T77" fmla="*/ 304 h 304"/>
                <a:gd name="T78" fmla="*/ 219 w 259"/>
                <a:gd name="T79" fmla="*/ 304 h 304"/>
                <a:gd name="T80" fmla="*/ 259 w 259"/>
                <a:gd name="T81" fmla="*/ 33 h 304"/>
                <a:gd name="T82" fmla="*/ 73 w 259"/>
                <a:gd name="T83" fmla="*/ 0 h 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59" h="304">
                  <a:moveTo>
                    <a:pt x="73" y="0"/>
                  </a:moveTo>
                  <a:cubicBezTo>
                    <a:pt x="73" y="0"/>
                    <a:pt x="69" y="19"/>
                    <a:pt x="68" y="25"/>
                  </a:cubicBezTo>
                  <a:cubicBezTo>
                    <a:pt x="66" y="29"/>
                    <a:pt x="62" y="43"/>
                    <a:pt x="62" y="43"/>
                  </a:cubicBezTo>
                  <a:cubicBezTo>
                    <a:pt x="59" y="45"/>
                    <a:pt x="59" y="45"/>
                    <a:pt x="59" y="45"/>
                  </a:cubicBezTo>
                  <a:cubicBezTo>
                    <a:pt x="56" y="43"/>
                    <a:pt x="56" y="43"/>
                    <a:pt x="56" y="43"/>
                  </a:cubicBezTo>
                  <a:cubicBezTo>
                    <a:pt x="51" y="39"/>
                    <a:pt x="51" y="39"/>
                    <a:pt x="51" y="39"/>
                  </a:cubicBezTo>
                  <a:cubicBezTo>
                    <a:pt x="47" y="41"/>
                    <a:pt x="47" y="41"/>
                    <a:pt x="47" y="41"/>
                  </a:cubicBezTo>
                  <a:cubicBezTo>
                    <a:pt x="45" y="37"/>
                    <a:pt x="45" y="37"/>
                    <a:pt x="45" y="37"/>
                  </a:cubicBezTo>
                  <a:cubicBezTo>
                    <a:pt x="38" y="39"/>
                    <a:pt x="38" y="39"/>
                    <a:pt x="38" y="39"/>
                  </a:cubicBezTo>
                  <a:cubicBezTo>
                    <a:pt x="35" y="42"/>
                    <a:pt x="35" y="42"/>
                    <a:pt x="35" y="42"/>
                  </a:cubicBezTo>
                  <a:cubicBezTo>
                    <a:pt x="35" y="53"/>
                    <a:pt x="35" y="53"/>
                    <a:pt x="35" y="53"/>
                  </a:cubicBezTo>
                  <a:cubicBezTo>
                    <a:pt x="35" y="67"/>
                    <a:pt x="35" y="67"/>
                    <a:pt x="35" y="67"/>
                  </a:cubicBezTo>
                  <a:cubicBezTo>
                    <a:pt x="35" y="80"/>
                    <a:pt x="35" y="80"/>
                    <a:pt x="35" y="80"/>
                  </a:cubicBezTo>
                  <a:cubicBezTo>
                    <a:pt x="34" y="84"/>
                    <a:pt x="34" y="84"/>
                    <a:pt x="34" y="84"/>
                  </a:cubicBezTo>
                  <a:cubicBezTo>
                    <a:pt x="31" y="89"/>
                    <a:pt x="31" y="89"/>
                    <a:pt x="31" y="89"/>
                  </a:cubicBezTo>
                  <a:cubicBezTo>
                    <a:pt x="30" y="94"/>
                    <a:pt x="30" y="94"/>
                    <a:pt x="30" y="94"/>
                  </a:cubicBezTo>
                  <a:cubicBezTo>
                    <a:pt x="30" y="101"/>
                    <a:pt x="30" y="101"/>
                    <a:pt x="30" y="101"/>
                  </a:cubicBezTo>
                  <a:cubicBezTo>
                    <a:pt x="34" y="110"/>
                    <a:pt x="34" y="110"/>
                    <a:pt x="34" y="110"/>
                  </a:cubicBezTo>
                  <a:cubicBezTo>
                    <a:pt x="35" y="119"/>
                    <a:pt x="35" y="119"/>
                    <a:pt x="35" y="119"/>
                  </a:cubicBezTo>
                  <a:cubicBezTo>
                    <a:pt x="37" y="122"/>
                    <a:pt x="37" y="122"/>
                    <a:pt x="37" y="122"/>
                  </a:cubicBezTo>
                  <a:cubicBezTo>
                    <a:pt x="42" y="128"/>
                    <a:pt x="42" y="128"/>
                    <a:pt x="42" y="128"/>
                  </a:cubicBezTo>
                  <a:cubicBezTo>
                    <a:pt x="39" y="130"/>
                    <a:pt x="39" y="130"/>
                    <a:pt x="39" y="130"/>
                  </a:cubicBezTo>
                  <a:cubicBezTo>
                    <a:pt x="34" y="134"/>
                    <a:pt x="34" y="134"/>
                    <a:pt x="34" y="134"/>
                  </a:cubicBezTo>
                  <a:cubicBezTo>
                    <a:pt x="24" y="141"/>
                    <a:pt x="24" y="141"/>
                    <a:pt x="24" y="141"/>
                  </a:cubicBezTo>
                  <a:cubicBezTo>
                    <a:pt x="21" y="154"/>
                    <a:pt x="21" y="154"/>
                    <a:pt x="21" y="154"/>
                  </a:cubicBezTo>
                  <a:cubicBezTo>
                    <a:pt x="17" y="162"/>
                    <a:pt x="17" y="162"/>
                    <a:pt x="17" y="162"/>
                  </a:cubicBezTo>
                  <a:cubicBezTo>
                    <a:pt x="13" y="166"/>
                    <a:pt x="13" y="166"/>
                    <a:pt x="13" y="166"/>
                  </a:cubicBezTo>
                  <a:cubicBezTo>
                    <a:pt x="11" y="167"/>
                    <a:pt x="11" y="167"/>
                    <a:pt x="11" y="167"/>
                  </a:cubicBezTo>
                  <a:cubicBezTo>
                    <a:pt x="9" y="171"/>
                    <a:pt x="9" y="171"/>
                    <a:pt x="9" y="171"/>
                  </a:cubicBezTo>
                  <a:cubicBezTo>
                    <a:pt x="10" y="178"/>
                    <a:pt x="10" y="178"/>
                    <a:pt x="10" y="178"/>
                  </a:cubicBezTo>
                  <a:cubicBezTo>
                    <a:pt x="9" y="183"/>
                    <a:pt x="9" y="183"/>
                    <a:pt x="9" y="183"/>
                  </a:cubicBezTo>
                  <a:cubicBezTo>
                    <a:pt x="15" y="188"/>
                    <a:pt x="15" y="188"/>
                    <a:pt x="15" y="188"/>
                  </a:cubicBezTo>
                  <a:cubicBezTo>
                    <a:pt x="13" y="192"/>
                    <a:pt x="13" y="192"/>
                    <a:pt x="13" y="192"/>
                  </a:cubicBezTo>
                  <a:cubicBezTo>
                    <a:pt x="5" y="196"/>
                    <a:pt x="5" y="196"/>
                    <a:pt x="5" y="196"/>
                  </a:cubicBezTo>
                  <a:cubicBezTo>
                    <a:pt x="3" y="200"/>
                    <a:pt x="3" y="200"/>
                    <a:pt x="3" y="200"/>
                  </a:cubicBezTo>
                  <a:cubicBezTo>
                    <a:pt x="0" y="206"/>
                    <a:pt x="0" y="206"/>
                    <a:pt x="0" y="206"/>
                  </a:cubicBezTo>
                  <a:cubicBezTo>
                    <a:pt x="139" y="291"/>
                    <a:pt x="139" y="291"/>
                    <a:pt x="139" y="291"/>
                  </a:cubicBezTo>
                  <a:cubicBezTo>
                    <a:pt x="182" y="299"/>
                    <a:pt x="182" y="299"/>
                    <a:pt x="182" y="299"/>
                  </a:cubicBezTo>
                  <a:cubicBezTo>
                    <a:pt x="218" y="304"/>
                    <a:pt x="218" y="304"/>
                    <a:pt x="218" y="304"/>
                  </a:cubicBezTo>
                  <a:cubicBezTo>
                    <a:pt x="219" y="304"/>
                    <a:pt x="219" y="304"/>
                    <a:pt x="219" y="304"/>
                  </a:cubicBezTo>
                  <a:cubicBezTo>
                    <a:pt x="259" y="33"/>
                    <a:pt x="259" y="33"/>
                    <a:pt x="259" y="33"/>
                  </a:cubicBezTo>
                  <a:lnTo>
                    <a:pt x="73" y="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7" name="Freeform 9"/>
            <p:cNvSpPr>
              <a:spLocks/>
            </p:cNvSpPr>
            <p:nvPr/>
          </p:nvSpPr>
          <p:spPr bwMode="auto">
            <a:xfrm>
              <a:off x="5239212" y="2105790"/>
              <a:ext cx="433415" cy="750467"/>
            </a:xfrm>
            <a:custGeom>
              <a:avLst/>
              <a:gdLst>
                <a:gd name="T0" fmla="*/ 229 w 257"/>
                <a:gd name="T1" fmla="*/ 433 h 445"/>
                <a:gd name="T2" fmla="*/ 231 w 257"/>
                <a:gd name="T3" fmla="*/ 420 h 445"/>
                <a:gd name="T4" fmla="*/ 239 w 257"/>
                <a:gd name="T5" fmla="*/ 409 h 445"/>
                <a:gd name="T6" fmla="*/ 255 w 257"/>
                <a:gd name="T7" fmla="*/ 388 h 445"/>
                <a:gd name="T8" fmla="*/ 251 w 257"/>
                <a:gd name="T9" fmla="*/ 379 h 445"/>
                <a:gd name="T10" fmla="*/ 247 w 257"/>
                <a:gd name="T11" fmla="*/ 358 h 445"/>
                <a:gd name="T12" fmla="*/ 118 w 257"/>
                <a:gd name="T13" fmla="*/ 158 h 445"/>
                <a:gd name="T14" fmla="*/ 113 w 257"/>
                <a:gd name="T15" fmla="*/ 153 h 445"/>
                <a:gd name="T16" fmla="*/ 117 w 257"/>
                <a:gd name="T17" fmla="*/ 146 h 445"/>
                <a:gd name="T18" fmla="*/ 26 w 257"/>
                <a:gd name="T19" fmla="*/ 0 h 445"/>
                <a:gd name="T20" fmla="*/ 23 w 257"/>
                <a:gd name="T21" fmla="*/ 9 h 445"/>
                <a:gd name="T22" fmla="*/ 22 w 257"/>
                <a:gd name="T23" fmla="*/ 25 h 445"/>
                <a:gd name="T24" fmla="*/ 17 w 257"/>
                <a:gd name="T25" fmla="*/ 34 h 445"/>
                <a:gd name="T26" fmla="*/ 7 w 257"/>
                <a:gd name="T27" fmla="*/ 50 h 445"/>
                <a:gd name="T28" fmla="*/ 0 w 257"/>
                <a:gd name="T29" fmla="*/ 62 h 445"/>
                <a:gd name="T30" fmla="*/ 3 w 257"/>
                <a:gd name="T31" fmla="*/ 75 h 445"/>
                <a:gd name="T32" fmla="*/ 9 w 257"/>
                <a:gd name="T33" fmla="*/ 90 h 445"/>
                <a:gd name="T34" fmla="*/ 5 w 257"/>
                <a:gd name="T35" fmla="*/ 110 h 445"/>
                <a:gd name="T36" fmla="*/ 2 w 257"/>
                <a:gd name="T37" fmla="*/ 122 h 445"/>
                <a:gd name="T38" fmla="*/ 11 w 257"/>
                <a:gd name="T39" fmla="*/ 145 h 445"/>
                <a:gd name="T40" fmla="*/ 17 w 257"/>
                <a:gd name="T41" fmla="*/ 161 h 445"/>
                <a:gd name="T42" fmla="*/ 14 w 257"/>
                <a:gd name="T43" fmla="*/ 169 h 445"/>
                <a:gd name="T44" fmla="*/ 23 w 257"/>
                <a:gd name="T45" fmla="*/ 176 h 445"/>
                <a:gd name="T46" fmla="*/ 29 w 257"/>
                <a:gd name="T47" fmla="*/ 175 h 445"/>
                <a:gd name="T48" fmla="*/ 37 w 257"/>
                <a:gd name="T49" fmla="*/ 172 h 445"/>
                <a:gd name="T50" fmla="*/ 51 w 257"/>
                <a:gd name="T51" fmla="*/ 177 h 445"/>
                <a:gd name="T52" fmla="*/ 49 w 257"/>
                <a:gd name="T53" fmla="*/ 179 h 445"/>
                <a:gd name="T54" fmla="*/ 40 w 257"/>
                <a:gd name="T55" fmla="*/ 176 h 445"/>
                <a:gd name="T56" fmla="*/ 33 w 257"/>
                <a:gd name="T57" fmla="*/ 175 h 445"/>
                <a:gd name="T58" fmla="*/ 35 w 257"/>
                <a:gd name="T59" fmla="*/ 187 h 445"/>
                <a:gd name="T60" fmla="*/ 30 w 257"/>
                <a:gd name="T61" fmla="*/ 192 h 445"/>
                <a:gd name="T62" fmla="*/ 29 w 257"/>
                <a:gd name="T63" fmla="*/ 185 h 445"/>
                <a:gd name="T64" fmla="*/ 24 w 257"/>
                <a:gd name="T65" fmla="*/ 187 h 445"/>
                <a:gd name="T66" fmla="*/ 23 w 257"/>
                <a:gd name="T67" fmla="*/ 204 h 445"/>
                <a:gd name="T68" fmla="*/ 30 w 257"/>
                <a:gd name="T69" fmla="*/ 217 h 445"/>
                <a:gd name="T70" fmla="*/ 35 w 257"/>
                <a:gd name="T71" fmla="*/ 229 h 445"/>
                <a:gd name="T72" fmla="*/ 28 w 257"/>
                <a:gd name="T73" fmla="*/ 234 h 445"/>
                <a:gd name="T74" fmla="*/ 34 w 257"/>
                <a:gd name="T75" fmla="*/ 255 h 445"/>
                <a:gd name="T76" fmla="*/ 42 w 257"/>
                <a:gd name="T77" fmla="*/ 275 h 445"/>
                <a:gd name="T78" fmla="*/ 50 w 257"/>
                <a:gd name="T79" fmla="*/ 288 h 445"/>
                <a:gd name="T80" fmla="*/ 50 w 257"/>
                <a:gd name="T81" fmla="*/ 298 h 445"/>
                <a:gd name="T82" fmla="*/ 53 w 257"/>
                <a:gd name="T83" fmla="*/ 307 h 445"/>
                <a:gd name="T84" fmla="*/ 50 w 257"/>
                <a:gd name="T85" fmla="*/ 327 h 445"/>
                <a:gd name="T86" fmla="*/ 73 w 257"/>
                <a:gd name="T87" fmla="*/ 339 h 445"/>
                <a:gd name="T88" fmla="*/ 91 w 257"/>
                <a:gd name="T89" fmla="*/ 355 h 445"/>
                <a:gd name="T90" fmla="*/ 112 w 257"/>
                <a:gd name="T91" fmla="*/ 374 h 445"/>
                <a:gd name="T92" fmla="*/ 128 w 257"/>
                <a:gd name="T93" fmla="*/ 388 h 445"/>
                <a:gd name="T94" fmla="*/ 143 w 257"/>
                <a:gd name="T95" fmla="*/ 414 h 445"/>
                <a:gd name="T96" fmla="*/ 143 w 257"/>
                <a:gd name="T97" fmla="*/ 434 h 445"/>
                <a:gd name="T98" fmla="*/ 226 w 257"/>
                <a:gd name="T99" fmla="*/ 444 h 4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57" h="445">
                  <a:moveTo>
                    <a:pt x="233" y="441"/>
                  </a:moveTo>
                  <a:lnTo>
                    <a:pt x="234" y="438"/>
                  </a:lnTo>
                  <a:lnTo>
                    <a:pt x="229" y="433"/>
                  </a:lnTo>
                  <a:lnTo>
                    <a:pt x="230" y="429"/>
                  </a:lnTo>
                  <a:lnTo>
                    <a:pt x="229" y="423"/>
                  </a:lnTo>
                  <a:lnTo>
                    <a:pt x="231" y="420"/>
                  </a:lnTo>
                  <a:lnTo>
                    <a:pt x="233" y="419"/>
                  </a:lnTo>
                  <a:lnTo>
                    <a:pt x="236" y="416"/>
                  </a:lnTo>
                  <a:lnTo>
                    <a:pt x="239" y="409"/>
                  </a:lnTo>
                  <a:lnTo>
                    <a:pt x="242" y="398"/>
                  </a:lnTo>
                  <a:lnTo>
                    <a:pt x="250" y="392"/>
                  </a:lnTo>
                  <a:lnTo>
                    <a:pt x="255" y="388"/>
                  </a:lnTo>
                  <a:lnTo>
                    <a:pt x="257" y="387"/>
                  </a:lnTo>
                  <a:lnTo>
                    <a:pt x="253" y="382"/>
                  </a:lnTo>
                  <a:lnTo>
                    <a:pt x="251" y="379"/>
                  </a:lnTo>
                  <a:lnTo>
                    <a:pt x="250" y="372"/>
                  </a:lnTo>
                  <a:lnTo>
                    <a:pt x="247" y="364"/>
                  </a:lnTo>
                  <a:lnTo>
                    <a:pt x="247" y="358"/>
                  </a:lnTo>
                  <a:lnTo>
                    <a:pt x="248" y="354"/>
                  </a:lnTo>
                  <a:lnTo>
                    <a:pt x="248" y="353"/>
                  </a:lnTo>
                  <a:lnTo>
                    <a:pt x="118" y="158"/>
                  </a:lnTo>
                  <a:lnTo>
                    <a:pt x="115" y="156"/>
                  </a:lnTo>
                  <a:lnTo>
                    <a:pt x="114" y="155"/>
                  </a:lnTo>
                  <a:lnTo>
                    <a:pt x="113" y="153"/>
                  </a:lnTo>
                  <a:lnTo>
                    <a:pt x="112" y="150"/>
                  </a:lnTo>
                  <a:lnTo>
                    <a:pt x="113" y="147"/>
                  </a:lnTo>
                  <a:lnTo>
                    <a:pt x="117" y="146"/>
                  </a:lnTo>
                  <a:lnTo>
                    <a:pt x="119" y="145"/>
                  </a:lnTo>
                  <a:lnTo>
                    <a:pt x="148" y="35"/>
                  </a:lnTo>
                  <a:lnTo>
                    <a:pt x="26" y="0"/>
                  </a:lnTo>
                  <a:lnTo>
                    <a:pt x="25" y="4"/>
                  </a:lnTo>
                  <a:lnTo>
                    <a:pt x="23" y="5"/>
                  </a:lnTo>
                  <a:lnTo>
                    <a:pt x="23" y="9"/>
                  </a:lnTo>
                  <a:lnTo>
                    <a:pt x="23" y="12"/>
                  </a:lnTo>
                  <a:lnTo>
                    <a:pt x="23" y="21"/>
                  </a:lnTo>
                  <a:lnTo>
                    <a:pt x="22" y="25"/>
                  </a:lnTo>
                  <a:lnTo>
                    <a:pt x="19" y="30"/>
                  </a:lnTo>
                  <a:lnTo>
                    <a:pt x="17" y="33"/>
                  </a:lnTo>
                  <a:lnTo>
                    <a:pt x="17" y="34"/>
                  </a:lnTo>
                  <a:lnTo>
                    <a:pt x="17" y="40"/>
                  </a:lnTo>
                  <a:lnTo>
                    <a:pt x="13" y="45"/>
                  </a:lnTo>
                  <a:lnTo>
                    <a:pt x="7" y="50"/>
                  </a:lnTo>
                  <a:lnTo>
                    <a:pt x="2" y="55"/>
                  </a:lnTo>
                  <a:lnTo>
                    <a:pt x="1" y="57"/>
                  </a:lnTo>
                  <a:lnTo>
                    <a:pt x="0" y="62"/>
                  </a:lnTo>
                  <a:lnTo>
                    <a:pt x="0" y="66"/>
                  </a:lnTo>
                  <a:lnTo>
                    <a:pt x="1" y="71"/>
                  </a:lnTo>
                  <a:lnTo>
                    <a:pt x="3" y="75"/>
                  </a:lnTo>
                  <a:lnTo>
                    <a:pt x="7" y="81"/>
                  </a:lnTo>
                  <a:lnTo>
                    <a:pt x="8" y="85"/>
                  </a:lnTo>
                  <a:lnTo>
                    <a:pt x="9" y="90"/>
                  </a:lnTo>
                  <a:lnTo>
                    <a:pt x="9" y="98"/>
                  </a:lnTo>
                  <a:lnTo>
                    <a:pt x="6" y="104"/>
                  </a:lnTo>
                  <a:lnTo>
                    <a:pt x="5" y="110"/>
                  </a:lnTo>
                  <a:lnTo>
                    <a:pt x="5" y="117"/>
                  </a:lnTo>
                  <a:lnTo>
                    <a:pt x="4" y="120"/>
                  </a:lnTo>
                  <a:lnTo>
                    <a:pt x="2" y="122"/>
                  </a:lnTo>
                  <a:lnTo>
                    <a:pt x="3" y="126"/>
                  </a:lnTo>
                  <a:lnTo>
                    <a:pt x="7" y="133"/>
                  </a:lnTo>
                  <a:lnTo>
                    <a:pt x="11" y="145"/>
                  </a:lnTo>
                  <a:lnTo>
                    <a:pt x="15" y="153"/>
                  </a:lnTo>
                  <a:lnTo>
                    <a:pt x="17" y="156"/>
                  </a:lnTo>
                  <a:lnTo>
                    <a:pt x="17" y="161"/>
                  </a:lnTo>
                  <a:lnTo>
                    <a:pt x="16" y="164"/>
                  </a:lnTo>
                  <a:lnTo>
                    <a:pt x="14" y="166"/>
                  </a:lnTo>
                  <a:lnTo>
                    <a:pt x="14" y="169"/>
                  </a:lnTo>
                  <a:lnTo>
                    <a:pt x="18" y="169"/>
                  </a:lnTo>
                  <a:lnTo>
                    <a:pt x="20" y="172"/>
                  </a:lnTo>
                  <a:lnTo>
                    <a:pt x="23" y="176"/>
                  </a:lnTo>
                  <a:lnTo>
                    <a:pt x="24" y="178"/>
                  </a:lnTo>
                  <a:lnTo>
                    <a:pt x="27" y="179"/>
                  </a:lnTo>
                  <a:lnTo>
                    <a:pt x="29" y="175"/>
                  </a:lnTo>
                  <a:lnTo>
                    <a:pt x="29" y="170"/>
                  </a:lnTo>
                  <a:lnTo>
                    <a:pt x="34" y="169"/>
                  </a:lnTo>
                  <a:lnTo>
                    <a:pt x="37" y="172"/>
                  </a:lnTo>
                  <a:lnTo>
                    <a:pt x="44" y="172"/>
                  </a:lnTo>
                  <a:lnTo>
                    <a:pt x="48" y="176"/>
                  </a:lnTo>
                  <a:lnTo>
                    <a:pt x="51" y="177"/>
                  </a:lnTo>
                  <a:lnTo>
                    <a:pt x="53" y="178"/>
                  </a:lnTo>
                  <a:lnTo>
                    <a:pt x="51" y="180"/>
                  </a:lnTo>
                  <a:lnTo>
                    <a:pt x="49" y="179"/>
                  </a:lnTo>
                  <a:lnTo>
                    <a:pt x="45" y="177"/>
                  </a:lnTo>
                  <a:lnTo>
                    <a:pt x="44" y="177"/>
                  </a:lnTo>
                  <a:lnTo>
                    <a:pt x="40" y="176"/>
                  </a:lnTo>
                  <a:lnTo>
                    <a:pt x="38" y="175"/>
                  </a:lnTo>
                  <a:lnTo>
                    <a:pt x="35" y="174"/>
                  </a:lnTo>
                  <a:lnTo>
                    <a:pt x="33" y="175"/>
                  </a:lnTo>
                  <a:lnTo>
                    <a:pt x="33" y="177"/>
                  </a:lnTo>
                  <a:lnTo>
                    <a:pt x="33" y="184"/>
                  </a:lnTo>
                  <a:lnTo>
                    <a:pt x="35" y="187"/>
                  </a:lnTo>
                  <a:lnTo>
                    <a:pt x="34" y="194"/>
                  </a:lnTo>
                  <a:lnTo>
                    <a:pt x="33" y="194"/>
                  </a:lnTo>
                  <a:lnTo>
                    <a:pt x="30" y="192"/>
                  </a:lnTo>
                  <a:lnTo>
                    <a:pt x="29" y="190"/>
                  </a:lnTo>
                  <a:lnTo>
                    <a:pt x="29" y="186"/>
                  </a:lnTo>
                  <a:lnTo>
                    <a:pt x="29" y="185"/>
                  </a:lnTo>
                  <a:lnTo>
                    <a:pt x="28" y="184"/>
                  </a:lnTo>
                  <a:lnTo>
                    <a:pt x="25" y="183"/>
                  </a:lnTo>
                  <a:lnTo>
                    <a:pt x="24" y="187"/>
                  </a:lnTo>
                  <a:lnTo>
                    <a:pt x="23" y="189"/>
                  </a:lnTo>
                  <a:lnTo>
                    <a:pt x="23" y="195"/>
                  </a:lnTo>
                  <a:lnTo>
                    <a:pt x="23" y="204"/>
                  </a:lnTo>
                  <a:lnTo>
                    <a:pt x="23" y="209"/>
                  </a:lnTo>
                  <a:lnTo>
                    <a:pt x="26" y="214"/>
                  </a:lnTo>
                  <a:lnTo>
                    <a:pt x="30" y="217"/>
                  </a:lnTo>
                  <a:lnTo>
                    <a:pt x="34" y="220"/>
                  </a:lnTo>
                  <a:lnTo>
                    <a:pt x="35" y="225"/>
                  </a:lnTo>
                  <a:lnTo>
                    <a:pt x="35" y="229"/>
                  </a:lnTo>
                  <a:lnTo>
                    <a:pt x="34" y="233"/>
                  </a:lnTo>
                  <a:lnTo>
                    <a:pt x="31" y="234"/>
                  </a:lnTo>
                  <a:lnTo>
                    <a:pt x="28" y="234"/>
                  </a:lnTo>
                  <a:lnTo>
                    <a:pt x="28" y="244"/>
                  </a:lnTo>
                  <a:lnTo>
                    <a:pt x="29" y="247"/>
                  </a:lnTo>
                  <a:lnTo>
                    <a:pt x="34" y="255"/>
                  </a:lnTo>
                  <a:lnTo>
                    <a:pt x="35" y="261"/>
                  </a:lnTo>
                  <a:lnTo>
                    <a:pt x="40" y="268"/>
                  </a:lnTo>
                  <a:lnTo>
                    <a:pt x="42" y="275"/>
                  </a:lnTo>
                  <a:lnTo>
                    <a:pt x="45" y="280"/>
                  </a:lnTo>
                  <a:lnTo>
                    <a:pt x="48" y="287"/>
                  </a:lnTo>
                  <a:lnTo>
                    <a:pt x="50" y="288"/>
                  </a:lnTo>
                  <a:lnTo>
                    <a:pt x="50" y="293"/>
                  </a:lnTo>
                  <a:lnTo>
                    <a:pt x="50" y="296"/>
                  </a:lnTo>
                  <a:lnTo>
                    <a:pt x="50" y="298"/>
                  </a:lnTo>
                  <a:lnTo>
                    <a:pt x="52" y="300"/>
                  </a:lnTo>
                  <a:lnTo>
                    <a:pt x="53" y="303"/>
                  </a:lnTo>
                  <a:lnTo>
                    <a:pt x="53" y="307"/>
                  </a:lnTo>
                  <a:lnTo>
                    <a:pt x="52" y="316"/>
                  </a:lnTo>
                  <a:lnTo>
                    <a:pt x="51" y="322"/>
                  </a:lnTo>
                  <a:lnTo>
                    <a:pt x="50" y="327"/>
                  </a:lnTo>
                  <a:lnTo>
                    <a:pt x="59" y="332"/>
                  </a:lnTo>
                  <a:lnTo>
                    <a:pt x="67" y="335"/>
                  </a:lnTo>
                  <a:lnTo>
                    <a:pt x="73" y="339"/>
                  </a:lnTo>
                  <a:lnTo>
                    <a:pt x="82" y="342"/>
                  </a:lnTo>
                  <a:lnTo>
                    <a:pt x="85" y="345"/>
                  </a:lnTo>
                  <a:lnTo>
                    <a:pt x="91" y="355"/>
                  </a:lnTo>
                  <a:lnTo>
                    <a:pt x="99" y="362"/>
                  </a:lnTo>
                  <a:lnTo>
                    <a:pt x="111" y="365"/>
                  </a:lnTo>
                  <a:lnTo>
                    <a:pt x="112" y="374"/>
                  </a:lnTo>
                  <a:lnTo>
                    <a:pt x="114" y="378"/>
                  </a:lnTo>
                  <a:lnTo>
                    <a:pt x="121" y="380"/>
                  </a:lnTo>
                  <a:lnTo>
                    <a:pt x="128" y="388"/>
                  </a:lnTo>
                  <a:lnTo>
                    <a:pt x="136" y="400"/>
                  </a:lnTo>
                  <a:lnTo>
                    <a:pt x="140" y="405"/>
                  </a:lnTo>
                  <a:lnTo>
                    <a:pt x="143" y="414"/>
                  </a:lnTo>
                  <a:lnTo>
                    <a:pt x="140" y="422"/>
                  </a:lnTo>
                  <a:lnTo>
                    <a:pt x="140" y="427"/>
                  </a:lnTo>
                  <a:lnTo>
                    <a:pt x="143" y="434"/>
                  </a:lnTo>
                  <a:lnTo>
                    <a:pt x="147" y="435"/>
                  </a:lnTo>
                  <a:lnTo>
                    <a:pt x="225" y="445"/>
                  </a:lnTo>
                  <a:lnTo>
                    <a:pt x="226" y="444"/>
                  </a:lnTo>
                  <a:lnTo>
                    <a:pt x="233" y="441"/>
                  </a:lnTo>
                  <a:close/>
                </a:path>
              </a:pathLst>
            </a:custGeom>
            <a:solidFill>
              <a:schemeClr val="accent3"/>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8" name="Freeform 10"/>
            <p:cNvSpPr>
              <a:spLocks/>
            </p:cNvSpPr>
            <p:nvPr/>
          </p:nvSpPr>
          <p:spPr bwMode="auto">
            <a:xfrm>
              <a:off x="6303358" y="2660630"/>
              <a:ext cx="473890" cy="254654"/>
            </a:xfrm>
            <a:custGeom>
              <a:avLst/>
              <a:gdLst>
                <a:gd name="T0" fmla="*/ 0 w 332"/>
                <a:gd name="T1" fmla="*/ 25 h 178"/>
                <a:gd name="T2" fmla="*/ 0 w 332"/>
                <a:gd name="T3" fmla="*/ 28 h 178"/>
                <a:gd name="T4" fmla="*/ 0 w 332"/>
                <a:gd name="T5" fmla="*/ 25 h 178"/>
                <a:gd name="T6" fmla="*/ 118 w 332"/>
                <a:gd name="T7" fmla="*/ 32 h 178"/>
                <a:gd name="T8" fmla="*/ 113 w 332"/>
                <a:gd name="T9" fmla="*/ 123 h 178"/>
                <a:gd name="T10" fmla="*/ 121 w 332"/>
                <a:gd name="T11" fmla="*/ 131 h 178"/>
                <a:gd name="T12" fmla="*/ 124 w 332"/>
                <a:gd name="T13" fmla="*/ 134 h 178"/>
                <a:gd name="T14" fmla="*/ 127 w 332"/>
                <a:gd name="T15" fmla="*/ 134 h 178"/>
                <a:gd name="T16" fmla="*/ 131 w 332"/>
                <a:gd name="T17" fmla="*/ 133 h 178"/>
                <a:gd name="T18" fmla="*/ 134 w 332"/>
                <a:gd name="T19" fmla="*/ 134 h 178"/>
                <a:gd name="T20" fmla="*/ 137 w 332"/>
                <a:gd name="T21" fmla="*/ 133 h 178"/>
                <a:gd name="T22" fmla="*/ 141 w 332"/>
                <a:gd name="T23" fmla="*/ 135 h 178"/>
                <a:gd name="T24" fmla="*/ 144 w 332"/>
                <a:gd name="T25" fmla="*/ 144 h 178"/>
                <a:gd name="T26" fmla="*/ 153 w 332"/>
                <a:gd name="T27" fmla="*/ 144 h 178"/>
                <a:gd name="T28" fmla="*/ 160 w 332"/>
                <a:gd name="T29" fmla="*/ 148 h 178"/>
                <a:gd name="T30" fmla="*/ 166 w 332"/>
                <a:gd name="T31" fmla="*/ 147 h 178"/>
                <a:gd name="T32" fmla="*/ 167 w 332"/>
                <a:gd name="T33" fmla="*/ 147 h 178"/>
                <a:gd name="T34" fmla="*/ 171 w 332"/>
                <a:gd name="T35" fmla="*/ 151 h 178"/>
                <a:gd name="T36" fmla="*/ 175 w 332"/>
                <a:gd name="T37" fmla="*/ 148 h 178"/>
                <a:gd name="T38" fmla="*/ 184 w 332"/>
                <a:gd name="T39" fmla="*/ 149 h 178"/>
                <a:gd name="T40" fmla="*/ 188 w 332"/>
                <a:gd name="T41" fmla="*/ 156 h 178"/>
                <a:gd name="T42" fmla="*/ 191 w 332"/>
                <a:gd name="T43" fmla="*/ 156 h 178"/>
                <a:gd name="T44" fmla="*/ 192 w 332"/>
                <a:gd name="T45" fmla="*/ 162 h 178"/>
                <a:gd name="T46" fmla="*/ 196 w 332"/>
                <a:gd name="T47" fmla="*/ 163 h 178"/>
                <a:gd name="T48" fmla="*/ 200 w 332"/>
                <a:gd name="T49" fmla="*/ 160 h 178"/>
                <a:gd name="T50" fmla="*/ 202 w 332"/>
                <a:gd name="T51" fmla="*/ 157 h 178"/>
                <a:gd name="T52" fmla="*/ 204 w 332"/>
                <a:gd name="T53" fmla="*/ 157 h 178"/>
                <a:gd name="T54" fmla="*/ 211 w 332"/>
                <a:gd name="T55" fmla="*/ 162 h 178"/>
                <a:gd name="T56" fmla="*/ 213 w 332"/>
                <a:gd name="T57" fmla="*/ 166 h 178"/>
                <a:gd name="T58" fmla="*/ 220 w 332"/>
                <a:gd name="T59" fmla="*/ 162 h 178"/>
                <a:gd name="T60" fmla="*/ 222 w 332"/>
                <a:gd name="T61" fmla="*/ 164 h 178"/>
                <a:gd name="T62" fmla="*/ 223 w 332"/>
                <a:gd name="T63" fmla="*/ 170 h 178"/>
                <a:gd name="T64" fmla="*/ 225 w 332"/>
                <a:gd name="T65" fmla="*/ 169 h 178"/>
                <a:gd name="T66" fmla="*/ 228 w 332"/>
                <a:gd name="T67" fmla="*/ 164 h 178"/>
                <a:gd name="T68" fmla="*/ 233 w 332"/>
                <a:gd name="T69" fmla="*/ 163 h 178"/>
                <a:gd name="T70" fmla="*/ 239 w 332"/>
                <a:gd name="T71" fmla="*/ 166 h 178"/>
                <a:gd name="T72" fmla="*/ 248 w 332"/>
                <a:gd name="T73" fmla="*/ 165 h 178"/>
                <a:gd name="T74" fmla="*/ 252 w 332"/>
                <a:gd name="T75" fmla="*/ 169 h 178"/>
                <a:gd name="T76" fmla="*/ 254 w 332"/>
                <a:gd name="T77" fmla="*/ 172 h 178"/>
                <a:gd name="T78" fmla="*/ 259 w 332"/>
                <a:gd name="T79" fmla="*/ 171 h 178"/>
                <a:gd name="T80" fmla="*/ 264 w 332"/>
                <a:gd name="T81" fmla="*/ 167 h 178"/>
                <a:gd name="T82" fmla="*/ 267 w 332"/>
                <a:gd name="T83" fmla="*/ 164 h 178"/>
                <a:gd name="T84" fmla="*/ 271 w 332"/>
                <a:gd name="T85" fmla="*/ 164 h 178"/>
                <a:gd name="T86" fmla="*/ 275 w 332"/>
                <a:gd name="T87" fmla="*/ 166 h 178"/>
                <a:gd name="T88" fmla="*/ 278 w 332"/>
                <a:gd name="T89" fmla="*/ 165 h 178"/>
                <a:gd name="T90" fmla="*/ 282 w 332"/>
                <a:gd name="T91" fmla="*/ 162 h 178"/>
                <a:gd name="T92" fmla="*/ 288 w 332"/>
                <a:gd name="T93" fmla="*/ 163 h 178"/>
                <a:gd name="T94" fmla="*/ 291 w 332"/>
                <a:gd name="T95" fmla="*/ 164 h 178"/>
                <a:gd name="T96" fmla="*/ 300 w 332"/>
                <a:gd name="T97" fmla="*/ 161 h 178"/>
                <a:gd name="T98" fmla="*/ 306 w 332"/>
                <a:gd name="T99" fmla="*/ 163 h 178"/>
                <a:gd name="T100" fmla="*/ 311 w 332"/>
                <a:gd name="T101" fmla="*/ 168 h 178"/>
                <a:gd name="T102" fmla="*/ 318 w 332"/>
                <a:gd name="T103" fmla="*/ 173 h 178"/>
                <a:gd name="T104" fmla="*/ 324 w 332"/>
                <a:gd name="T105" fmla="*/ 173 h 178"/>
                <a:gd name="T106" fmla="*/ 328 w 332"/>
                <a:gd name="T107" fmla="*/ 176 h 178"/>
                <a:gd name="T108" fmla="*/ 331 w 332"/>
                <a:gd name="T109" fmla="*/ 178 h 178"/>
                <a:gd name="T110" fmla="*/ 332 w 332"/>
                <a:gd name="T111" fmla="*/ 88 h 178"/>
                <a:gd name="T112" fmla="*/ 324 w 332"/>
                <a:gd name="T113" fmla="*/ 37 h 178"/>
                <a:gd name="T114" fmla="*/ 324 w 332"/>
                <a:gd name="T115" fmla="*/ 12 h 178"/>
                <a:gd name="T116" fmla="*/ 175 w 332"/>
                <a:gd name="T117" fmla="*/ 9 h 178"/>
                <a:gd name="T118" fmla="*/ 4 w 332"/>
                <a:gd name="T119" fmla="*/ 0 h 178"/>
                <a:gd name="T120" fmla="*/ 3 w 332"/>
                <a:gd name="T121" fmla="*/ 25 h 178"/>
                <a:gd name="T122" fmla="*/ 0 w 332"/>
                <a:gd name="T123" fmla="*/ 25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2" h="178">
                  <a:moveTo>
                    <a:pt x="0" y="25"/>
                  </a:moveTo>
                  <a:cubicBezTo>
                    <a:pt x="0" y="28"/>
                    <a:pt x="0" y="28"/>
                    <a:pt x="0" y="28"/>
                  </a:cubicBezTo>
                  <a:cubicBezTo>
                    <a:pt x="0" y="25"/>
                    <a:pt x="0" y="25"/>
                    <a:pt x="0" y="25"/>
                  </a:cubicBezTo>
                  <a:cubicBezTo>
                    <a:pt x="118" y="32"/>
                    <a:pt x="118" y="32"/>
                    <a:pt x="118" y="32"/>
                  </a:cubicBezTo>
                  <a:cubicBezTo>
                    <a:pt x="113" y="123"/>
                    <a:pt x="113" y="123"/>
                    <a:pt x="113" y="123"/>
                  </a:cubicBezTo>
                  <a:cubicBezTo>
                    <a:pt x="121" y="131"/>
                    <a:pt x="121" y="131"/>
                    <a:pt x="121" y="131"/>
                  </a:cubicBezTo>
                  <a:cubicBezTo>
                    <a:pt x="124" y="134"/>
                    <a:pt x="124" y="134"/>
                    <a:pt x="124" y="134"/>
                  </a:cubicBezTo>
                  <a:cubicBezTo>
                    <a:pt x="127" y="134"/>
                    <a:pt x="127" y="134"/>
                    <a:pt x="127" y="134"/>
                  </a:cubicBezTo>
                  <a:cubicBezTo>
                    <a:pt x="131" y="133"/>
                    <a:pt x="131" y="133"/>
                    <a:pt x="131" y="133"/>
                  </a:cubicBezTo>
                  <a:cubicBezTo>
                    <a:pt x="134" y="134"/>
                    <a:pt x="134" y="134"/>
                    <a:pt x="134" y="134"/>
                  </a:cubicBezTo>
                  <a:cubicBezTo>
                    <a:pt x="137" y="133"/>
                    <a:pt x="137" y="133"/>
                    <a:pt x="137" y="133"/>
                  </a:cubicBezTo>
                  <a:cubicBezTo>
                    <a:pt x="141" y="135"/>
                    <a:pt x="141" y="135"/>
                    <a:pt x="141" y="135"/>
                  </a:cubicBezTo>
                  <a:cubicBezTo>
                    <a:pt x="144" y="144"/>
                    <a:pt x="144" y="144"/>
                    <a:pt x="144" y="144"/>
                  </a:cubicBezTo>
                  <a:cubicBezTo>
                    <a:pt x="153" y="144"/>
                    <a:pt x="153" y="144"/>
                    <a:pt x="153" y="144"/>
                  </a:cubicBezTo>
                  <a:cubicBezTo>
                    <a:pt x="160" y="148"/>
                    <a:pt x="160" y="148"/>
                    <a:pt x="160" y="148"/>
                  </a:cubicBezTo>
                  <a:cubicBezTo>
                    <a:pt x="166" y="147"/>
                    <a:pt x="166" y="147"/>
                    <a:pt x="166" y="147"/>
                  </a:cubicBezTo>
                  <a:cubicBezTo>
                    <a:pt x="167" y="147"/>
                    <a:pt x="167" y="147"/>
                    <a:pt x="167" y="147"/>
                  </a:cubicBezTo>
                  <a:cubicBezTo>
                    <a:pt x="171" y="151"/>
                    <a:pt x="171" y="151"/>
                    <a:pt x="171" y="151"/>
                  </a:cubicBezTo>
                  <a:cubicBezTo>
                    <a:pt x="175" y="148"/>
                    <a:pt x="175" y="148"/>
                    <a:pt x="175" y="148"/>
                  </a:cubicBezTo>
                  <a:cubicBezTo>
                    <a:pt x="184" y="149"/>
                    <a:pt x="184" y="149"/>
                    <a:pt x="184" y="149"/>
                  </a:cubicBezTo>
                  <a:cubicBezTo>
                    <a:pt x="188" y="156"/>
                    <a:pt x="188" y="156"/>
                    <a:pt x="188" y="156"/>
                  </a:cubicBezTo>
                  <a:cubicBezTo>
                    <a:pt x="191" y="156"/>
                    <a:pt x="191" y="156"/>
                    <a:pt x="191" y="156"/>
                  </a:cubicBezTo>
                  <a:cubicBezTo>
                    <a:pt x="192" y="162"/>
                    <a:pt x="192" y="162"/>
                    <a:pt x="192" y="162"/>
                  </a:cubicBezTo>
                  <a:cubicBezTo>
                    <a:pt x="196" y="163"/>
                    <a:pt x="196" y="163"/>
                    <a:pt x="196" y="163"/>
                  </a:cubicBezTo>
                  <a:cubicBezTo>
                    <a:pt x="200" y="160"/>
                    <a:pt x="200" y="160"/>
                    <a:pt x="200" y="160"/>
                  </a:cubicBezTo>
                  <a:cubicBezTo>
                    <a:pt x="202" y="157"/>
                    <a:pt x="202" y="157"/>
                    <a:pt x="202" y="157"/>
                  </a:cubicBezTo>
                  <a:cubicBezTo>
                    <a:pt x="204" y="157"/>
                    <a:pt x="204" y="157"/>
                    <a:pt x="204" y="157"/>
                  </a:cubicBezTo>
                  <a:cubicBezTo>
                    <a:pt x="211" y="162"/>
                    <a:pt x="211" y="162"/>
                    <a:pt x="211" y="162"/>
                  </a:cubicBezTo>
                  <a:cubicBezTo>
                    <a:pt x="213" y="166"/>
                    <a:pt x="213" y="166"/>
                    <a:pt x="213" y="166"/>
                  </a:cubicBezTo>
                  <a:cubicBezTo>
                    <a:pt x="220" y="162"/>
                    <a:pt x="220" y="162"/>
                    <a:pt x="220" y="162"/>
                  </a:cubicBezTo>
                  <a:cubicBezTo>
                    <a:pt x="222" y="164"/>
                    <a:pt x="222" y="164"/>
                    <a:pt x="222" y="164"/>
                  </a:cubicBezTo>
                  <a:cubicBezTo>
                    <a:pt x="223" y="170"/>
                    <a:pt x="223" y="170"/>
                    <a:pt x="223" y="170"/>
                  </a:cubicBezTo>
                  <a:cubicBezTo>
                    <a:pt x="225" y="169"/>
                    <a:pt x="225" y="169"/>
                    <a:pt x="225" y="169"/>
                  </a:cubicBezTo>
                  <a:cubicBezTo>
                    <a:pt x="228" y="164"/>
                    <a:pt x="228" y="164"/>
                    <a:pt x="228" y="164"/>
                  </a:cubicBezTo>
                  <a:cubicBezTo>
                    <a:pt x="233" y="163"/>
                    <a:pt x="233" y="163"/>
                    <a:pt x="233" y="163"/>
                  </a:cubicBezTo>
                  <a:cubicBezTo>
                    <a:pt x="239" y="166"/>
                    <a:pt x="239" y="166"/>
                    <a:pt x="239" y="166"/>
                  </a:cubicBezTo>
                  <a:cubicBezTo>
                    <a:pt x="248" y="165"/>
                    <a:pt x="248" y="165"/>
                    <a:pt x="248" y="165"/>
                  </a:cubicBezTo>
                  <a:cubicBezTo>
                    <a:pt x="252" y="169"/>
                    <a:pt x="252" y="169"/>
                    <a:pt x="252" y="169"/>
                  </a:cubicBezTo>
                  <a:cubicBezTo>
                    <a:pt x="254" y="172"/>
                    <a:pt x="254" y="172"/>
                    <a:pt x="254" y="172"/>
                  </a:cubicBezTo>
                  <a:cubicBezTo>
                    <a:pt x="259" y="171"/>
                    <a:pt x="259" y="171"/>
                    <a:pt x="259" y="171"/>
                  </a:cubicBezTo>
                  <a:cubicBezTo>
                    <a:pt x="264" y="167"/>
                    <a:pt x="264" y="167"/>
                    <a:pt x="264" y="167"/>
                  </a:cubicBezTo>
                  <a:cubicBezTo>
                    <a:pt x="267" y="164"/>
                    <a:pt x="267" y="164"/>
                    <a:pt x="267" y="164"/>
                  </a:cubicBezTo>
                  <a:cubicBezTo>
                    <a:pt x="271" y="164"/>
                    <a:pt x="271" y="164"/>
                    <a:pt x="271" y="164"/>
                  </a:cubicBezTo>
                  <a:cubicBezTo>
                    <a:pt x="275" y="166"/>
                    <a:pt x="275" y="166"/>
                    <a:pt x="275" y="166"/>
                  </a:cubicBezTo>
                  <a:cubicBezTo>
                    <a:pt x="278" y="165"/>
                    <a:pt x="278" y="165"/>
                    <a:pt x="278" y="165"/>
                  </a:cubicBezTo>
                  <a:cubicBezTo>
                    <a:pt x="282" y="162"/>
                    <a:pt x="282" y="162"/>
                    <a:pt x="282" y="162"/>
                  </a:cubicBezTo>
                  <a:cubicBezTo>
                    <a:pt x="288" y="163"/>
                    <a:pt x="288" y="163"/>
                    <a:pt x="288" y="163"/>
                  </a:cubicBezTo>
                  <a:cubicBezTo>
                    <a:pt x="291" y="164"/>
                    <a:pt x="291" y="164"/>
                    <a:pt x="291" y="164"/>
                  </a:cubicBezTo>
                  <a:cubicBezTo>
                    <a:pt x="300" y="161"/>
                    <a:pt x="300" y="161"/>
                    <a:pt x="300" y="161"/>
                  </a:cubicBezTo>
                  <a:cubicBezTo>
                    <a:pt x="306" y="163"/>
                    <a:pt x="306" y="163"/>
                    <a:pt x="306" y="163"/>
                  </a:cubicBezTo>
                  <a:cubicBezTo>
                    <a:pt x="311" y="168"/>
                    <a:pt x="311" y="168"/>
                    <a:pt x="311" y="168"/>
                  </a:cubicBezTo>
                  <a:cubicBezTo>
                    <a:pt x="318" y="173"/>
                    <a:pt x="318" y="173"/>
                    <a:pt x="318" y="173"/>
                  </a:cubicBezTo>
                  <a:cubicBezTo>
                    <a:pt x="324" y="173"/>
                    <a:pt x="324" y="173"/>
                    <a:pt x="324" y="173"/>
                  </a:cubicBezTo>
                  <a:cubicBezTo>
                    <a:pt x="328" y="176"/>
                    <a:pt x="328" y="176"/>
                    <a:pt x="328" y="176"/>
                  </a:cubicBezTo>
                  <a:cubicBezTo>
                    <a:pt x="331" y="178"/>
                    <a:pt x="331" y="178"/>
                    <a:pt x="331" y="178"/>
                  </a:cubicBezTo>
                  <a:cubicBezTo>
                    <a:pt x="332" y="88"/>
                    <a:pt x="332" y="88"/>
                    <a:pt x="332" y="88"/>
                  </a:cubicBezTo>
                  <a:cubicBezTo>
                    <a:pt x="324" y="37"/>
                    <a:pt x="324" y="37"/>
                    <a:pt x="324" y="37"/>
                  </a:cubicBezTo>
                  <a:cubicBezTo>
                    <a:pt x="324" y="12"/>
                    <a:pt x="324" y="12"/>
                    <a:pt x="324" y="12"/>
                  </a:cubicBezTo>
                  <a:cubicBezTo>
                    <a:pt x="324" y="12"/>
                    <a:pt x="211" y="10"/>
                    <a:pt x="175" y="9"/>
                  </a:cubicBezTo>
                  <a:cubicBezTo>
                    <a:pt x="131" y="7"/>
                    <a:pt x="4" y="0"/>
                    <a:pt x="4" y="0"/>
                  </a:cubicBezTo>
                  <a:cubicBezTo>
                    <a:pt x="3" y="25"/>
                    <a:pt x="3" y="25"/>
                    <a:pt x="3" y="25"/>
                  </a:cubicBezTo>
                  <a:lnTo>
                    <a:pt x="0" y="25"/>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19" name="Freeform 11"/>
            <p:cNvSpPr>
              <a:spLocks/>
            </p:cNvSpPr>
            <p:nvPr/>
          </p:nvSpPr>
          <p:spPr bwMode="auto">
            <a:xfrm>
              <a:off x="6364070" y="2454884"/>
              <a:ext cx="401373" cy="222611"/>
            </a:xfrm>
            <a:custGeom>
              <a:avLst/>
              <a:gdLst>
                <a:gd name="T0" fmla="*/ 282 w 282"/>
                <a:gd name="T1" fmla="*/ 156 h 156"/>
                <a:gd name="T2" fmla="*/ 282 w 282"/>
                <a:gd name="T3" fmla="*/ 52 h 156"/>
                <a:gd name="T4" fmla="*/ 276 w 282"/>
                <a:gd name="T5" fmla="*/ 49 h 156"/>
                <a:gd name="T6" fmla="*/ 273 w 282"/>
                <a:gd name="T7" fmla="*/ 47 h 156"/>
                <a:gd name="T8" fmla="*/ 271 w 282"/>
                <a:gd name="T9" fmla="*/ 41 h 156"/>
                <a:gd name="T10" fmla="*/ 265 w 282"/>
                <a:gd name="T11" fmla="*/ 35 h 156"/>
                <a:gd name="T12" fmla="*/ 268 w 282"/>
                <a:gd name="T13" fmla="*/ 30 h 156"/>
                <a:gd name="T14" fmla="*/ 271 w 282"/>
                <a:gd name="T15" fmla="*/ 24 h 156"/>
                <a:gd name="T16" fmla="*/ 271 w 282"/>
                <a:gd name="T17" fmla="*/ 19 h 156"/>
                <a:gd name="T18" fmla="*/ 269 w 282"/>
                <a:gd name="T19" fmla="*/ 19 h 156"/>
                <a:gd name="T20" fmla="*/ 260 w 282"/>
                <a:gd name="T21" fmla="*/ 19 h 156"/>
                <a:gd name="T22" fmla="*/ 258 w 282"/>
                <a:gd name="T23" fmla="*/ 15 h 156"/>
                <a:gd name="T24" fmla="*/ 254 w 282"/>
                <a:gd name="T25" fmla="*/ 9 h 156"/>
                <a:gd name="T26" fmla="*/ 165 w 282"/>
                <a:gd name="T27" fmla="*/ 6 h 156"/>
                <a:gd name="T28" fmla="*/ 10 w 282"/>
                <a:gd name="T29" fmla="*/ 0 h 156"/>
                <a:gd name="T30" fmla="*/ 0 w 282"/>
                <a:gd name="T31" fmla="*/ 146 h 156"/>
                <a:gd name="T32" fmla="*/ 133 w 282"/>
                <a:gd name="T33" fmla="*/ 153 h 156"/>
                <a:gd name="T34" fmla="*/ 282 w 282"/>
                <a:gd name="T35" fmla="*/ 156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2" h="156">
                  <a:moveTo>
                    <a:pt x="282" y="156"/>
                  </a:moveTo>
                  <a:cubicBezTo>
                    <a:pt x="282" y="52"/>
                    <a:pt x="282" y="52"/>
                    <a:pt x="282" y="52"/>
                  </a:cubicBezTo>
                  <a:cubicBezTo>
                    <a:pt x="276" y="49"/>
                    <a:pt x="276" y="49"/>
                    <a:pt x="276" y="49"/>
                  </a:cubicBezTo>
                  <a:cubicBezTo>
                    <a:pt x="273" y="47"/>
                    <a:pt x="273" y="47"/>
                    <a:pt x="273" y="47"/>
                  </a:cubicBezTo>
                  <a:cubicBezTo>
                    <a:pt x="271" y="41"/>
                    <a:pt x="271" y="41"/>
                    <a:pt x="271" y="41"/>
                  </a:cubicBezTo>
                  <a:cubicBezTo>
                    <a:pt x="265" y="35"/>
                    <a:pt x="265" y="35"/>
                    <a:pt x="265" y="35"/>
                  </a:cubicBezTo>
                  <a:cubicBezTo>
                    <a:pt x="268" y="30"/>
                    <a:pt x="268" y="30"/>
                    <a:pt x="268" y="30"/>
                  </a:cubicBezTo>
                  <a:cubicBezTo>
                    <a:pt x="271" y="24"/>
                    <a:pt x="271" y="24"/>
                    <a:pt x="271" y="24"/>
                  </a:cubicBezTo>
                  <a:cubicBezTo>
                    <a:pt x="271" y="19"/>
                    <a:pt x="271" y="19"/>
                    <a:pt x="271" y="19"/>
                  </a:cubicBezTo>
                  <a:cubicBezTo>
                    <a:pt x="269" y="19"/>
                    <a:pt x="269" y="19"/>
                    <a:pt x="269" y="19"/>
                  </a:cubicBezTo>
                  <a:cubicBezTo>
                    <a:pt x="260" y="19"/>
                    <a:pt x="260" y="19"/>
                    <a:pt x="260" y="19"/>
                  </a:cubicBezTo>
                  <a:cubicBezTo>
                    <a:pt x="258" y="15"/>
                    <a:pt x="258" y="15"/>
                    <a:pt x="258" y="15"/>
                  </a:cubicBezTo>
                  <a:cubicBezTo>
                    <a:pt x="254" y="9"/>
                    <a:pt x="254" y="9"/>
                    <a:pt x="254" y="9"/>
                  </a:cubicBezTo>
                  <a:cubicBezTo>
                    <a:pt x="254" y="9"/>
                    <a:pt x="187" y="7"/>
                    <a:pt x="165" y="6"/>
                  </a:cubicBezTo>
                  <a:cubicBezTo>
                    <a:pt x="126" y="5"/>
                    <a:pt x="10" y="0"/>
                    <a:pt x="10" y="0"/>
                  </a:cubicBezTo>
                  <a:cubicBezTo>
                    <a:pt x="0" y="146"/>
                    <a:pt x="0" y="146"/>
                    <a:pt x="0" y="146"/>
                  </a:cubicBezTo>
                  <a:cubicBezTo>
                    <a:pt x="41" y="148"/>
                    <a:pt x="104" y="151"/>
                    <a:pt x="133" y="153"/>
                  </a:cubicBezTo>
                  <a:cubicBezTo>
                    <a:pt x="169" y="154"/>
                    <a:pt x="282" y="156"/>
                    <a:pt x="282" y="156"/>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0" name="Freeform 12"/>
            <p:cNvSpPr>
              <a:spLocks/>
            </p:cNvSpPr>
            <p:nvPr/>
          </p:nvSpPr>
          <p:spPr bwMode="auto">
            <a:xfrm>
              <a:off x="6279748" y="2242392"/>
              <a:ext cx="446907" cy="225984"/>
            </a:xfrm>
            <a:custGeom>
              <a:avLst/>
              <a:gdLst>
                <a:gd name="T0" fmla="*/ 313 w 313"/>
                <a:gd name="T1" fmla="*/ 158 h 158"/>
                <a:gd name="T2" fmla="*/ 313 w 313"/>
                <a:gd name="T3" fmla="*/ 158 h 158"/>
                <a:gd name="T4" fmla="*/ 313 w 313"/>
                <a:gd name="T5" fmla="*/ 158 h 158"/>
                <a:gd name="T6" fmla="*/ 311 w 313"/>
                <a:gd name="T7" fmla="*/ 154 h 158"/>
                <a:gd name="T8" fmla="*/ 310 w 313"/>
                <a:gd name="T9" fmla="*/ 148 h 158"/>
                <a:gd name="T10" fmla="*/ 304 w 313"/>
                <a:gd name="T11" fmla="*/ 146 h 158"/>
                <a:gd name="T12" fmla="*/ 304 w 313"/>
                <a:gd name="T13" fmla="*/ 145 h 158"/>
                <a:gd name="T14" fmla="*/ 302 w 313"/>
                <a:gd name="T15" fmla="*/ 142 h 158"/>
                <a:gd name="T16" fmla="*/ 304 w 313"/>
                <a:gd name="T17" fmla="*/ 140 h 158"/>
                <a:gd name="T18" fmla="*/ 303 w 313"/>
                <a:gd name="T19" fmla="*/ 135 h 158"/>
                <a:gd name="T20" fmla="*/ 300 w 313"/>
                <a:gd name="T21" fmla="*/ 133 h 158"/>
                <a:gd name="T22" fmla="*/ 299 w 313"/>
                <a:gd name="T23" fmla="*/ 130 h 158"/>
                <a:gd name="T24" fmla="*/ 297 w 313"/>
                <a:gd name="T25" fmla="*/ 123 h 158"/>
                <a:gd name="T26" fmla="*/ 297 w 313"/>
                <a:gd name="T27" fmla="*/ 113 h 158"/>
                <a:gd name="T28" fmla="*/ 296 w 313"/>
                <a:gd name="T29" fmla="*/ 111 h 158"/>
                <a:gd name="T30" fmla="*/ 294 w 313"/>
                <a:gd name="T31" fmla="*/ 108 h 158"/>
                <a:gd name="T32" fmla="*/ 295 w 313"/>
                <a:gd name="T33" fmla="*/ 104 h 158"/>
                <a:gd name="T34" fmla="*/ 295 w 313"/>
                <a:gd name="T35" fmla="*/ 94 h 158"/>
                <a:gd name="T36" fmla="*/ 293 w 313"/>
                <a:gd name="T37" fmla="*/ 87 h 158"/>
                <a:gd name="T38" fmla="*/ 291 w 313"/>
                <a:gd name="T39" fmla="*/ 85 h 158"/>
                <a:gd name="T40" fmla="*/ 289 w 313"/>
                <a:gd name="T41" fmla="*/ 85 h 158"/>
                <a:gd name="T42" fmla="*/ 288 w 313"/>
                <a:gd name="T43" fmla="*/ 83 h 158"/>
                <a:gd name="T44" fmla="*/ 287 w 313"/>
                <a:gd name="T45" fmla="*/ 78 h 158"/>
                <a:gd name="T46" fmla="*/ 286 w 313"/>
                <a:gd name="T47" fmla="*/ 74 h 158"/>
                <a:gd name="T48" fmla="*/ 289 w 313"/>
                <a:gd name="T49" fmla="*/ 73 h 158"/>
                <a:gd name="T50" fmla="*/ 289 w 313"/>
                <a:gd name="T51" fmla="*/ 72 h 158"/>
                <a:gd name="T52" fmla="*/ 288 w 313"/>
                <a:gd name="T53" fmla="*/ 71 h 158"/>
                <a:gd name="T54" fmla="*/ 287 w 313"/>
                <a:gd name="T55" fmla="*/ 68 h 158"/>
                <a:gd name="T56" fmla="*/ 285 w 313"/>
                <a:gd name="T57" fmla="*/ 65 h 158"/>
                <a:gd name="T58" fmla="*/ 283 w 313"/>
                <a:gd name="T59" fmla="*/ 60 h 158"/>
                <a:gd name="T60" fmla="*/ 281 w 313"/>
                <a:gd name="T61" fmla="*/ 54 h 158"/>
                <a:gd name="T62" fmla="*/ 278 w 313"/>
                <a:gd name="T63" fmla="*/ 49 h 158"/>
                <a:gd name="T64" fmla="*/ 275 w 313"/>
                <a:gd name="T65" fmla="*/ 40 h 158"/>
                <a:gd name="T66" fmla="*/ 272 w 313"/>
                <a:gd name="T67" fmla="*/ 36 h 158"/>
                <a:gd name="T68" fmla="*/ 271 w 313"/>
                <a:gd name="T69" fmla="*/ 35 h 158"/>
                <a:gd name="T70" fmla="*/ 267 w 313"/>
                <a:gd name="T71" fmla="*/ 32 h 158"/>
                <a:gd name="T72" fmla="*/ 260 w 313"/>
                <a:gd name="T73" fmla="*/ 27 h 158"/>
                <a:gd name="T74" fmla="*/ 255 w 313"/>
                <a:gd name="T75" fmla="*/ 25 h 158"/>
                <a:gd name="T76" fmla="*/ 250 w 313"/>
                <a:gd name="T77" fmla="*/ 23 h 158"/>
                <a:gd name="T78" fmla="*/ 246 w 313"/>
                <a:gd name="T79" fmla="*/ 19 h 158"/>
                <a:gd name="T80" fmla="*/ 239 w 313"/>
                <a:gd name="T81" fmla="*/ 18 h 158"/>
                <a:gd name="T82" fmla="*/ 230 w 313"/>
                <a:gd name="T83" fmla="*/ 19 h 158"/>
                <a:gd name="T84" fmla="*/ 227 w 313"/>
                <a:gd name="T85" fmla="*/ 19 h 158"/>
                <a:gd name="T86" fmla="*/ 224 w 313"/>
                <a:gd name="T87" fmla="*/ 20 h 158"/>
                <a:gd name="T88" fmla="*/ 222 w 313"/>
                <a:gd name="T89" fmla="*/ 22 h 158"/>
                <a:gd name="T90" fmla="*/ 219 w 313"/>
                <a:gd name="T91" fmla="*/ 21 h 158"/>
                <a:gd name="T92" fmla="*/ 216 w 313"/>
                <a:gd name="T93" fmla="*/ 19 h 158"/>
                <a:gd name="T94" fmla="*/ 210 w 313"/>
                <a:gd name="T95" fmla="*/ 16 h 158"/>
                <a:gd name="T96" fmla="*/ 202 w 313"/>
                <a:gd name="T97" fmla="*/ 12 h 158"/>
                <a:gd name="T98" fmla="*/ 10 w 313"/>
                <a:gd name="T99" fmla="*/ 0 h 158"/>
                <a:gd name="T100" fmla="*/ 0 w 313"/>
                <a:gd name="T101" fmla="*/ 95 h 158"/>
                <a:gd name="T102" fmla="*/ 73 w 313"/>
                <a:gd name="T103" fmla="*/ 102 h 158"/>
                <a:gd name="T104" fmla="*/ 69 w 313"/>
                <a:gd name="T105" fmla="*/ 149 h 158"/>
                <a:gd name="T106" fmla="*/ 69 w 313"/>
                <a:gd name="T107" fmla="*/ 149 h 158"/>
                <a:gd name="T108" fmla="*/ 224 w 313"/>
                <a:gd name="T109" fmla="*/ 155 h 158"/>
                <a:gd name="T110" fmla="*/ 313 w 313"/>
                <a:gd name="T111" fmla="*/ 158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13" h="158">
                  <a:moveTo>
                    <a:pt x="313" y="158"/>
                  </a:moveTo>
                  <a:cubicBezTo>
                    <a:pt x="313" y="158"/>
                    <a:pt x="313" y="158"/>
                    <a:pt x="313" y="158"/>
                  </a:cubicBezTo>
                  <a:cubicBezTo>
                    <a:pt x="313" y="158"/>
                    <a:pt x="313" y="158"/>
                    <a:pt x="313" y="158"/>
                  </a:cubicBezTo>
                  <a:cubicBezTo>
                    <a:pt x="311" y="154"/>
                    <a:pt x="311" y="154"/>
                    <a:pt x="311" y="154"/>
                  </a:cubicBezTo>
                  <a:cubicBezTo>
                    <a:pt x="310" y="148"/>
                    <a:pt x="310" y="148"/>
                    <a:pt x="310" y="148"/>
                  </a:cubicBezTo>
                  <a:cubicBezTo>
                    <a:pt x="310" y="148"/>
                    <a:pt x="305" y="147"/>
                    <a:pt x="304" y="146"/>
                  </a:cubicBezTo>
                  <a:cubicBezTo>
                    <a:pt x="303" y="145"/>
                    <a:pt x="304" y="145"/>
                    <a:pt x="304" y="145"/>
                  </a:cubicBezTo>
                  <a:cubicBezTo>
                    <a:pt x="302" y="142"/>
                    <a:pt x="302" y="142"/>
                    <a:pt x="302" y="142"/>
                  </a:cubicBezTo>
                  <a:cubicBezTo>
                    <a:pt x="304" y="140"/>
                    <a:pt x="304" y="140"/>
                    <a:pt x="304" y="140"/>
                  </a:cubicBezTo>
                  <a:cubicBezTo>
                    <a:pt x="303" y="135"/>
                    <a:pt x="303" y="135"/>
                    <a:pt x="303" y="135"/>
                  </a:cubicBezTo>
                  <a:cubicBezTo>
                    <a:pt x="300" y="133"/>
                    <a:pt x="300" y="133"/>
                    <a:pt x="300" y="133"/>
                  </a:cubicBezTo>
                  <a:cubicBezTo>
                    <a:pt x="299" y="130"/>
                    <a:pt x="299" y="130"/>
                    <a:pt x="299" y="130"/>
                  </a:cubicBezTo>
                  <a:cubicBezTo>
                    <a:pt x="297" y="123"/>
                    <a:pt x="297" y="123"/>
                    <a:pt x="297" y="123"/>
                  </a:cubicBezTo>
                  <a:cubicBezTo>
                    <a:pt x="297" y="113"/>
                    <a:pt x="297" y="113"/>
                    <a:pt x="297" y="113"/>
                  </a:cubicBezTo>
                  <a:cubicBezTo>
                    <a:pt x="296" y="111"/>
                    <a:pt x="296" y="111"/>
                    <a:pt x="296" y="111"/>
                  </a:cubicBezTo>
                  <a:cubicBezTo>
                    <a:pt x="294" y="108"/>
                    <a:pt x="294" y="108"/>
                    <a:pt x="294" y="108"/>
                  </a:cubicBezTo>
                  <a:cubicBezTo>
                    <a:pt x="295" y="104"/>
                    <a:pt x="295" y="104"/>
                    <a:pt x="295" y="104"/>
                  </a:cubicBezTo>
                  <a:cubicBezTo>
                    <a:pt x="295" y="94"/>
                    <a:pt x="295" y="94"/>
                    <a:pt x="295" y="94"/>
                  </a:cubicBezTo>
                  <a:cubicBezTo>
                    <a:pt x="293" y="87"/>
                    <a:pt x="293" y="87"/>
                    <a:pt x="293" y="87"/>
                  </a:cubicBezTo>
                  <a:cubicBezTo>
                    <a:pt x="291" y="85"/>
                    <a:pt x="291" y="85"/>
                    <a:pt x="291" y="85"/>
                  </a:cubicBezTo>
                  <a:cubicBezTo>
                    <a:pt x="289" y="85"/>
                    <a:pt x="289" y="85"/>
                    <a:pt x="289" y="85"/>
                  </a:cubicBezTo>
                  <a:cubicBezTo>
                    <a:pt x="288" y="83"/>
                    <a:pt x="288" y="83"/>
                    <a:pt x="288" y="83"/>
                  </a:cubicBezTo>
                  <a:cubicBezTo>
                    <a:pt x="287" y="78"/>
                    <a:pt x="287" y="78"/>
                    <a:pt x="287" y="78"/>
                  </a:cubicBezTo>
                  <a:cubicBezTo>
                    <a:pt x="286" y="74"/>
                    <a:pt x="286" y="74"/>
                    <a:pt x="286" y="74"/>
                  </a:cubicBezTo>
                  <a:cubicBezTo>
                    <a:pt x="289" y="73"/>
                    <a:pt x="289" y="73"/>
                    <a:pt x="289" y="73"/>
                  </a:cubicBezTo>
                  <a:cubicBezTo>
                    <a:pt x="289" y="72"/>
                    <a:pt x="289" y="72"/>
                    <a:pt x="289" y="72"/>
                  </a:cubicBezTo>
                  <a:cubicBezTo>
                    <a:pt x="288" y="71"/>
                    <a:pt x="288" y="71"/>
                    <a:pt x="288" y="71"/>
                  </a:cubicBezTo>
                  <a:cubicBezTo>
                    <a:pt x="287" y="68"/>
                    <a:pt x="287" y="68"/>
                    <a:pt x="287" y="68"/>
                  </a:cubicBezTo>
                  <a:cubicBezTo>
                    <a:pt x="285" y="65"/>
                    <a:pt x="285" y="65"/>
                    <a:pt x="285" y="65"/>
                  </a:cubicBezTo>
                  <a:cubicBezTo>
                    <a:pt x="283" y="60"/>
                    <a:pt x="283" y="60"/>
                    <a:pt x="283" y="60"/>
                  </a:cubicBezTo>
                  <a:cubicBezTo>
                    <a:pt x="281" y="54"/>
                    <a:pt x="281" y="54"/>
                    <a:pt x="281" y="54"/>
                  </a:cubicBezTo>
                  <a:cubicBezTo>
                    <a:pt x="278" y="49"/>
                    <a:pt x="278" y="49"/>
                    <a:pt x="278" y="49"/>
                  </a:cubicBezTo>
                  <a:cubicBezTo>
                    <a:pt x="275" y="40"/>
                    <a:pt x="275" y="40"/>
                    <a:pt x="275" y="40"/>
                  </a:cubicBezTo>
                  <a:cubicBezTo>
                    <a:pt x="272" y="36"/>
                    <a:pt x="272" y="36"/>
                    <a:pt x="272" y="36"/>
                  </a:cubicBezTo>
                  <a:cubicBezTo>
                    <a:pt x="271" y="35"/>
                    <a:pt x="271" y="35"/>
                    <a:pt x="271" y="35"/>
                  </a:cubicBezTo>
                  <a:cubicBezTo>
                    <a:pt x="267" y="32"/>
                    <a:pt x="267" y="32"/>
                    <a:pt x="267" y="32"/>
                  </a:cubicBezTo>
                  <a:cubicBezTo>
                    <a:pt x="260" y="27"/>
                    <a:pt x="260" y="27"/>
                    <a:pt x="260" y="27"/>
                  </a:cubicBezTo>
                  <a:cubicBezTo>
                    <a:pt x="255" y="25"/>
                    <a:pt x="255" y="25"/>
                    <a:pt x="255" y="25"/>
                  </a:cubicBezTo>
                  <a:cubicBezTo>
                    <a:pt x="250" y="23"/>
                    <a:pt x="250" y="23"/>
                    <a:pt x="250" y="23"/>
                  </a:cubicBezTo>
                  <a:cubicBezTo>
                    <a:pt x="246" y="19"/>
                    <a:pt x="246" y="19"/>
                    <a:pt x="246" y="19"/>
                  </a:cubicBezTo>
                  <a:cubicBezTo>
                    <a:pt x="239" y="18"/>
                    <a:pt x="239" y="18"/>
                    <a:pt x="239" y="18"/>
                  </a:cubicBezTo>
                  <a:cubicBezTo>
                    <a:pt x="230" y="19"/>
                    <a:pt x="230" y="19"/>
                    <a:pt x="230" y="19"/>
                  </a:cubicBezTo>
                  <a:cubicBezTo>
                    <a:pt x="227" y="19"/>
                    <a:pt x="227" y="19"/>
                    <a:pt x="227" y="19"/>
                  </a:cubicBezTo>
                  <a:cubicBezTo>
                    <a:pt x="224" y="20"/>
                    <a:pt x="224" y="20"/>
                    <a:pt x="224" y="20"/>
                  </a:cubicBezTo>
                  <a:cubicBezTo>
                    <a:pt x="222" y="22"/>
                    <a:pt x="222" y="22"/>
                    <a:pt x="222" y="22"/>
                  </a:cubicBezTo>
                  <a:cubicBezTo>
                    <a:pt x="219" y="21"/>
                    <a:pt x="219" y="21"/>
                    <a:pt x="219" y="21"/>
                  </a:cubicBezTo>
                  <a:cubicBezTo>
                    <a:pt x="216" y="19"/>
                    <a:pt x="216" y="19"/>
                    <a:pt x="216" y="19"/>
                  </a:cubicBezTo>
                  <a:cubicBezTo>
                    <a:pt x="210" y="16"/>
                    <a:pt x="210" y="16"/>
                    <a:pt x="210" y="16"/>
                  </a:cubicBezTo>
                  <a:cubicBezTo>
                    <a:pt x="202" y="12"/>
                    <a:pt x="202" y="12"/>
                    <a:pt x="202" y="12"/>
                  </a:cubicBezTo>
                  <a:cubicBezTo>
                    <a:pt x="10" y="0"/>
                    <a:pt x="10" y="0"/>
                    <a:pt x="10" y="0"/>
                  </a:cubicBezTo>
                  <a:cubicBezTo>
                    <a:pt x="0" y="95"/>
                    <a:pt x="0" y="95"/>
                    <a:pt x="0" y="95"/>
                  </a:cubicBezTo>
                  <a:cubicBezTo>
                    <a:pt x="73" y="102"/>
                    <a:pt x="73" y="102"/>
                    <a:pt x="73" y="102"/>
                  </a:cubicBezTo>
                  <a:cubicBezTo>
                    <a:pt x="69" y="149"/>
                    <a:pt x="69" y="149"/>
                    <a:pt x="69" y="149"/>
                  </a:cubicBezTo>
                  <a:cubicBezTo>
                    <a:pt x="69" y="149"/>
                    <a:pt x="69" y="149"/>
                    <a:pt x="69" y="149"/>
                  </a:cubicBezTo>
                  <a:cubicBezTo>
                    <a:pt x="75" y="149"/>
                    <a:pt x="186" y="154"/>
                    <a:pt x="224" y="155"/>
                  </a:cubicBezTo>
                  <a:cubicBezTo>
                    <a:pt x="246" y="156"/>
                    <a:pt x="313" y="158"/>
                    <a:pt x="313" y="158"/>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1" name="Freeform 13"/>
            <p:cNvSpPr>
              <a:spLocks/>
            </p:cNvSpPr>
            <p:nvPr/>
          </p:nvSpPr>
          <p:spPr bwMode="auto">
            <a:xfrm>
              <a:off x="6293239" y="2040019"/>
              <a:ext cx="384509" cy="256340"/>
            </a:xfrm>
            <a:custGeom>
              <a:avLst/>
              <a:gdLst>
                <a:gd name="T0" fmla="*/ 200 w 269"/>
                <a:gd name="T1" fmla="*/ 158 h 180"/>
                <a:gd name="T2" fmla="*/ 206 w 269"/>
                <a:gd name="T3" fmla="*/ 161 h 180"/>
                <a:gd name="T4" fmla="*/ 209 w 269"/>
                <a:gd name="T5" fmla="*/ 163 h 180"/>
                <a:gd name="T6" fmla="*/ 212 w 269"/>
                <a:gd name="T7" fmla="*/ 164 h 180"/>
                <a:gd name="T8" fmla="*/ 214 w 269"/>
                <a:gd name="T9" fmla="*/ 162 h 180"/>
                <a:gd name="T10" fmla="*/ 217 w 269"/>
                <a:gd name="T11" fmla="*/ 161 h 180"/>
                <a:gd name="T12" fmla="*/ 220 w 269"/>
                <a:gd name="T13" fmla="*/ 161 h 180"/>
                <a:gd name="T14" fmla="*/ 229 w 269"/>
                <a:gd name="T15" fmla="*/ 160 h 180"/>
                <a:gd name="T16" fmla="*/ 236 w 269"/>
                <a:gd name="T17" fmla="*/ 161 h 180"/>
                <a:gd name="T18" fmla="*/ 240 w 269"/>
                <a:gd name="T19" fmla="*/ 165 h 180"/>
                <a:gd name="T20" fmla="*/ 245 w 269"/>
                <a:gd name="T21" fmla="*/ 167 h 180"/>
                <a:gd name="T22" fmla="*/ 250 w 269"/>
                <a:gd name="T23" fmla="*/ 169 h 180"/>
                <a:gd name="T24" fmla="*/ 257 w 269"/>
                <a:gd name="T25" fmla="*/ 174 h 180"/>
                <a:gd name="T26" fmla="*/ 261 w 269"/>
                <a:gd name="T27" fmla="*/ 177 h 180"/>
                <a:gd name="T28" fmla="*/ 262 w 269"/>
                <a:gd name="T29" fmla="*/ 178 h 180"/>
                <a:gd name="T30" fmla="*/ 263 w 269"/>
                <a:gd name="T31" fmla="*/ 180 h 180"/>
                <a:gd name="T32" fmla="*/ 263 w 269"/>
                <a:gd name="T33" fmla="*/ 180 h 180"/>
                <a:gd name="T34" fmla="*/ 263 w 269"/>
                <a:gd name="T35" fmla="*/ 177 h 180"/>
                <a:gd name="T36" fmla="*/ 263 w 269"/>
                <a:gd name="T37" fmla="*/ 173 h 180"/>
                <a:gd name="T38" fmla="*/ 259 w 269"/>
                <a:gd name="T39" fmla="*/ 170 h 180"/>
                <a:gd name="T40" fmla="*/ 259 w 269"/>
                <a:gd name="T41" fmla="*/ 167 h 180"/>
                <a:gd name="T42" fmla="*/ 260 w 269"/>
                <a:gd name="T43" fmla="*/ 164 h 180"/>
                <a:gd name="T44" fmla="*/ 263 w 269"/>
                <a:gd name="T45" fmla="*/ 163 h 180"/>
                <a:gd name="T46" fmla="*/ 263 w 269"/>
                <a:gd name="T47" fmla="*/ 156 h 180"/>
                <a:gd name="T48" fmla="*/ 264 w 269"/>
                <a:gd name="T49" fmla="*/ 153 h 180"/>
                <a:gd name="T50" fmla="*/ 266 w 269"/>
                <a:gd name="T51" fmla="*/ 152 h 180"/>
                <a:gd name="T52" fmla="*/ 266 w 269"/>
                <a:gd name="T53" fmla="*/ 148 h 180"/>
                <a:gd name="T54" fmla="*/ 264 w 269"/>
                <a:gd name="T55" fmla="*/ 143 h 180"/>
                <a:gd name="T56" fmla="*/ 262 w 269"/>
                <a:gd name="T57" fmla="*/ 142 h 180"/>
                <a:gd name="T58" fmla="*/ 263 w 269"/>
                <a:gd name="T59" fmla="*/ 137 h 180"/>
                <a:gd name="T60" fmla="*/ 263 w 269"/>
                <a:gd name="T61" fmla="*/ 134 h 180"/>
                <a:gd name="T62" fmla="*/ 266 w 269"/>
                <a:gd name="T63" fmla="*/ 134 h 180"/>
                <a:gd name="T64" fmla="*/ 269 w 269"/>
                <a:gd name="T65" fmla="*/ 47 h 180"/>
                <a:gd name="T66" fmla="*/ 266 w 269"/>
                <a:gd name="T67" fmla="*/ 44 h 180"/>
                <a:gd name="T68" fmla="*/ 264 w 269"/>
                <a:gd name="T69" fmla="*/ 41 h 180"/>
                <a:gd name="T70" fmla="*/ 259 w 269"/>
                <a:gd name="T71" fmla="*/ 39 h 180"/>
                <a:gd name="T72" fmla="*/ 258 w 269"/>
                <a:gd name="T73" fmla="*/ 36 h 180"/>
                <a:gd name="T74" fmla="*/ 255 w 269"/>
                <a:gd name="T75" fmla="*/ 33 h 180"/>
                <a:gd name="T76" fmla="*/ 254 w 269"/>
                <a:gd name="T77" fmla="*/ 31 h 180"/>
                <a:gd name="T78" fmla="*/ 254 w 269"/>
                <a:gd name="T79" fmla="*/ 29 h 180"/>
                <a:gd name="T80" fmla="*/ 254 w 269"/>
                <a:gd name="T81" fmla="*/ 27 h 180"/>
                <a:gd name="T82" fmla="*/ 257 w 269"/>
                <a:gd name="T83" fmla="*/ 24 h 180"/>
                <a:gd name="T84" fmla="*/ 260 w 269"/>
                <a:gd name="T85" fmla="*/ 21 h 180"/>
                <a:gd name="T86" fmla="*/ 264 w 269"/>
                <a:gd name="T87" fmla="*/ 17 h 180"/>
                <a:gd name="T88" fmla="*/ 263 w 269"/>
                <a:gd name="T89" fmla="*/ 15 h 180"/>
                <a:gd name="T90" fmla="*/ 263 w 269"/>
                <a:gd name="T91" fmla="*/ 14 h 180"/>
                <a:gd name="T92" fmla="*/ 136 w 269"/>
                <a:gd name="T93" fmla="*/ 8 h 180"/>
                <a:gd name="T94" fmla="*/ 14 w 269"/>
                <a:gd name="T95" fmla="*/ 0 h 180"/>
                <a:gd name="T96" fmla="*/ 0 w 269"/>
                <a:gd name="T97" fmla="*/ 142 h 180"/>
                <a:gd name="T98" fmla="*/ 192 w 269"/>
                <a:gd name="T99" fmla="*/ 154 h 180"/>
                <a:gd name="T100" fmla="*/ 200 w 269"/>
                <a:gd name="T101" fmla="*/ 158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9" h="180">
                  <a:moveTo>
                    <a:pt x="200" y="158"/>
                  </a:moveTo>
                  <a:cubicBezTo>
                    <a:pt x="206" y="161"/>
                    <a:pt x="206" y="161"/>
                    <a:pt x="206" y="161"/>
                  </a:cubicBezTo>
                  <a:cubicBezTo>
                    <a:pt x="209" y="163"/>
                    <a:pt x="209" y="163"/>
                    <a:pt x="209" y="163"/>
                  </a:cubicBezTo>
                  <a:cubicBezTo>
                    <a:pt x="212" y="164"/>
                    <a:pt x="212" y="164"/>
                    <a:pt x="212" y="164"/>
                  </a:cubicBezTo>
                  <a:cubicBezTo>
                    <a:pt x="214" y="162"/>
                    <a:pt x="214" y="162"/>
                    <a:pt x="214" y="162"/>
                  </a:cubicBezTo>
                  <a:cubicBezTo>
                    <a:pt x="217" y="161"/>
                    <a:pt x="217" y="161"/>
                    <a:pt x="217" y="161"/>
                  </a:cubicBezTo>
                  <a:cubicBezTo>
                    <a:pt x="220" y="161"/>
                    <a:pt x="220" y="161"/>
                    <a:pt x="220" y="161"/>
                  </a:cubicBezTo>
                  <a:cubicBezTo>
                    <a:pt x="229" y="160"/>
                    <a:pt x="229" y="160"/>
                    <a:pt x="229" y="160"/>
                  </a:cubicBezTo>
                  <a:cubicBezTo>
                    <a:pt x="236" y="161"/>
                    <a:pt x="236" y="161"/>
                    <a:pt x="236" y="161"/>
                  </a:cubicBezTo>
                  <a:cubicBezTo>
                    <a:pt x="240" y="165"/>
                    <a:pt x="240" y="165"/>
                    <a:pt x="240" y="165"/>
                  </a:cubicBezTo>
                  <a:cubicBezTo>
                    <a:pt x="245" y="167"/>
                    <a:pt x="245" y="167"/>
                    <a:pt x="245" y="167"/>
                  </a:cubicBezTo>
                  <a:cubicBezTo>
                    <a:pt x="250" y="169"/>
                    <a:pt x="250" y="169"/>
                    <a:pt x="250" y="169"/>
                  </a:cubicBezTo>
                  <a:cubicBezTo>
                    <a:pt x="257" y="174"/>
                    <a:pt x="257" y="174"/>
                    <a:pt x="257" y="174"/>
                  </a:cubicBezTo>
                  <a:cubicBezTo>
                    <a:pt x="261" y="177"/>
                    <a:pt x="261" y="177"/>
                    <a:pt x="261" y="177"/>
                  </a:cubicBezTo>
                  <a:cubicBezTo>
                    <a:pt x="262" y="178"/>
                    <a:pt x="262" y="178"/>
                    <a:pt x="262" y="178"/>
                  </a:cubicBezTo>
                  <a:cubicBezTo>
                    <a:pt x="263" y="180"/>
                    <a:pt x="263" y="180"/>
                    <a:pt x="263" y="180"/>
                  </a:cubicBezTo>
                  <a:cubicBezTo>
                    <a:pt x="263" y="180"/>
                    <a:pt x="263" y="180"/>
                    <a:pt x="263" y="180"/>
                  </a:cubicBezTo>
                  <a:cubicBezTo>
                    <a:pt x="263" y="177"/>
                    <a:pt x="263" y="177"/>
                    <a:pt x="263" y="177"/>
                  </a:cubicBezTo>
                  <a:cubicBezTo>
                    <a:pt x="263" y="173"/>
                    <a:pt x="263" y="173"/>
                    <a:pt x="263" y="173"/>
                  </a:cubicBezTo>
                  <a:cubicBezTo>
                    <a:pt x="259" y="170"/>
                    <a:pt x="259" y="170"/>
                    <a:pt x="259" y="170"/>
                  </a:cubicBezTo>
                  <a:cubicBezTo>
                    <a:pt x="259" y="167"/>
                    <a:pt x="259" y="167"/>
                    <a:pt x="259" y="167"/>
                  </a:cubicBezTo>
                  <a:cubicBezTo>
                    <a:pt x="260" y="164"/>
                    <a:pt x="260" y="164"/>
                    <a:pt x="260" y="164"/>
                  </a:cubicBezTo>
                  <a:cubicBezTo>
                    <a:pt x="263" y="163"/>
                    <a:pt x="263" y="163"/>
                    <a:pt x="263" y="163"/>
                  </a:cubicBezTo>
                  <a:cubicBezTo>
                    <a:pt x="263" y="156"/>
                    <a:pt x="263" y="156"/>
                    <a:pt x="263" y="156"/>
                  </a:cubicBezTo>
                  <a:cubicBezTo>
                    <a:pt x="264" y="153"/>
                    <a:pt x="264" y="153"/>
                    <a:pt x="264" y="153"/>
                  </a:cubicBezTo>
                  <a:cubicBezTo>
                    <a:pt x="266" y="152"/>
                    <a:pt x="266" y="152"/>
                    <a:pt x="266" y="152"/>
                  </a:cubicBezTo>
                  <a:cubicBezTo>
                    <a:pt x="266" y="148"/>
                    <a:pt x="266" y="148"/>
                    <a:pt x="266" y="148"/>
                  </a:cubicBezTo>
                  <a:cubicBezTo>
                    <a:pt x="264" y="143"/>
                    <a:pt x="264" y="143"/>
                    <a:pt x="264" y="143"/>
                  </a:cubicBezTo>
                  <a:cubicBezTo>
                    <a:pt x="262" y="142"/>
                    <a:pt x="262" y="142"/>
                    <a:pt x="262" y="142"/>
                  </a:cubicBezTo>
                  <a:cubicBezTo>
                    <a:pt x="263" y="137"/>
                    <a:pt x="263" y="137"/>
                    <a:pt x="263" y="137"/>
                  </a:cubicBezTo>
                  <a:cubicBezTo>
                    <a:pt x="263" y="134"/>
                    <a:pt x="263" y="134"/>
                    <a:pt x="263" y="134"/>
                  </a:cubicBezTo>
                  <a:cubicBezTo>
                    <a:pt x="266" y="134"/>
                    <a:pt x="266" y="134"/>
                    <a:pt x="266" y="134"/>
                  </a:cubicBezTo>
                  <a:cubicBezTo>
                    <a:pt x="269" y="47"/>
                    <a:pt x="269" y="47"/>
                    <a:pt x="269" y="47"/>
                  </a:cubicBezTo>
                  <a:cubicBezTo>
                    <a:pt x="266" y="44"/>
                    <a:pt x="266" y="44"/>
                    <a:pt x="266" y="44"/>
                  </a:cubicBezTo>
                  <a:cubicBezTo>
                    <a:pt x="264" y="41"/>
                    <a:pt x="264" y="41"/>
                    <a:pt x="264" y="41"/>
                  </a:cubicBezTo>
                  <a:cubicBezTo>
                    <a:pt x="259" y="39"/>
                    <a:pt x="259" y="39"/>
                    <a:pt x="259" y="39"/>
                  </a:cubicBezTo>
                  <a:cubicBezTo>
                    <a:pt x="258" y="36"/>
                    <a:pt x="258" y="36"/>
                    <a:pt x="258" y="36"/>
                  </a:cubicBezTo>
                  <a:cubicBezTo>
                    <a:pt x="255" y="33"/>
                    <a:pt x="255" y="33"/>
                    <a:pt x="255" y="33"/>
                  </a:cubicBezTo>
                  <a:cubicBezTo>
                    <a:pt x="254" y="31"/>
                    <a:pt x="254" y="31"/>
                    <a:pt x="254" y="31"/>
                  </a:cubicBezTo>
                  <a:cubicBezTo>
                    <a:pt x="254" y="29"/>
                    <a:pt x="254" y="29"/>
                    <a:pt x="254" y="29"/>
                  </a:cubicBezTo>
                  <a:cubicBezTo>
                    <a:pt x="254" y="27"/>
                    <a:pt x="254" y="27"/>
                    <a:pt x="254" y="27"/>
                  </a:cubicBezTo>
                  <a:cubicBezTo>
                    <a:pt x="257" y="24"/>
                    <a:pt x="257" y="24"/>
                    <a:pt x="257" y="24"/>
                  </a:cubicBezTo>
                  <a:cubicBezTo>
                    <a:pt x="260" y="21"/>
                    <a:pt x="260" y="21"/>
                    <a:pt x="260" y="21"/>
                  </a:cubicBezTo>
                  <a:cubicBezTo>
                    <a:pt x="264" y="17"/>
                    <a:pt x="264" y="17"/>
                    <a:pt x="264" y="17"/>
                  </a:cubicBezTo>
                  <a:cubicBezTo>
                    <a:pt x="263" y="15"/>
                    <a:pt x="263" y="15"/>
                    <a:pt x="263" y="15"/>
                  </a:cubicBezTo>
                  <a:cubicBezTo>
                    <a:pt x="263" y="14"/>
                    <a:pt x="263" y="14"/>
                    <a:pt x="263" y="14"/>
                  </a:cubicBezTo>
                  <a:cubicBezTo>
                    <a:pt x="263" y="14"/>
                    <a:pt x="167" y="10"/>
                    <a:pt x="136" y="8"/>
                  </a:cubicBezTo>
                  <a:cubicBezTo>
                    <a:pt x="105" y="6"/>
                    <a:pt x="14" y="0"/>
                    <a:pt x="14" y="0"/>
                  </a:cubicBezTo>
                  <a:cubicBezTo>
                    <a:pt x="0" y="142"/>
                    <a:pt x="0" y="142"/>
                    <a:pt x="0" y="142"/>
                  </a:cubicBezTo>
                  <a:cubicBezTo>
                    <a:pt x="192" y="154"/>
                    <a:pt x="192" y="154"/>
                    <a:pt x="192" y="154"/>
                  </a:cubicBezTo>
                  <a:lnTo>
                    <a:pt x="200" y="158"/>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2" name="Freeform 14"/>
            <p:cNvSpPr>
              <a:spLocks/>
            </p:cNvSpPr>
            <p:nvPr/>
          </p:nvSpPr>
          <p:spPr bwMode="auto">
            <a:xfrm>
              <a:off x="5922222" y="2058569"/>
              <a:ext cx="386195" cy="318738"/>
            </a:xfrm>
            <a:custGeom>
              <a:avLst/>
              <a:gdLst>
                <a:gd name="T0" fmla="*/ 229 w 229"/>
                <a:gd name="T1" fmla="*/ 27 h 189"/>
                <a:gd name="T2" fmla="*/ 228 w 229"/>
                <a:gd name="T3" fmla="*/ 27 h 189"/>
                <a:gd name="T4" fmla="*/ 28 w 229"/>
                <a:gd name="T5" fmla="*/ 0 h 189"/>
                <a:gd name="T6" fmla="*/ 24 w 229"/>
                <a:gd name="T7" fmla="*/ 23 h 189"/>
                <a:gd name="T8" fmla="*/ 7 w 229"/>
                <a:gd name="T9" fmla="*/ 122 h 189"/>
                <a:gd name="T10" fmla="*/ 0 w 229"/>
                <a:gd name="T11" fmla="*/ 162 h 189"/>
                <a:gd name="T12" fmla="*/ 61 w 229"/>
                <a:gd name="T13" fmla="*/ 172 h 189"/>
                <a:gd name="T14" fmla="*/ 212 w 229"/>
                <a:gd name="T15" fmla="*/ 189 h 189"/>
                <a:gd name="T16" fmla="*/ 220 w 229"/>
                <a:gd name="T17" fmla="*/ 109 h 189"/>
                <a:gd name="T18" fmla="*/ 229 w 229"/>
                <a:gd name="T19" fmla="*/ 27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9" h="189">
                  <a:moveTo>
                    <a:pt x="229" y="27"/>
                  </a:moveTo>
                  <a:lnTo>
                    <a:pt x="228" y="27"/>
                  </a:lnTo>
                  <a:lnTo>
                    <a:pt x="28" y="0"/>
                  </a:lnTo>
                  <a:lnTo>
                    <a:pt x="24" y="23"/>
                  </a:lnTo>
                  <a:lnTo>
                    <a:pt x="7" y="122"/>
                  </a:lnTo>
                  <a:lnTo>
                    <a:pt x="0" y="162"/>
                  </a:lnTo>
                  <a:lnTo>
                    <a:pt x="61" y="172"/>
                  </a:lnTo>
                  <a:lnTo>
                    <a:pt x="212" y="189"/>
                  </a:lnTo>
                  <a:lnTo>
                    <a:pt x="220" y="109"/>
                  </a:lnTo>
                  <a:lnTo>
                    <a:pt x="229" y="27"/>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3" name="Freeform 15"/>
            <p:cNvSpPr>
              <a:spLocks/>
            </p:cNvSpPr>
            <p:nvPr/>
          </p:nvSpPr>
          <p:spPr bwMode="auto">
            <a:xfrm>
              <a:off x="6313477" y="1829213"/>
              <a:ext cx="359212" cy="231044"/>
            </a:xfrm>
            <a:custGeom>
              <a:avLst/>
              <a:gdLst>
                <a:gd name="T0" fmla="*/ 249 w 251"/>
                <a:gd name="T1" fmla="*/ 161 h 162"/>
                <a:gd name="T2" fmla="*/ 249 w 251"/>
                <a:gd name="T3" fmla="*/ 162 h 162"/>
                <a:gd name="T4" fmla="*/ 249 w 251"/>
                <a:gd name="T5" fmla="*/ 162 h 162"/>
                <a:gd name="T6" fmla="*/ 251 w 251"/>
                <a:gd name="T7" fmla="*/ 160 h 162"/>
                <a:gd name="T8" fmla="*/ 251 w 251"/>
                <a:gd name="T9" fmla="*/ 155 h 162"/>
                <a:gd name="T10" fmla="*/ 251 w 251"/>
                <a:gd name="T11" fmla="*/ 150 h 162"/>
                <a:gd name="T12" fmla="*/ 250 w 251"/>
                <a:gd name="T13" fmla="*/ 144 h 162"/>
                <a:gd name="T14" fmla="*/ 248 w 251"/>
                <a:gd name="T15" fmla="*/ 141 h 162"/>
                <a:gd name="T16" fmla="*/ 245 w 251"/>
                <a:gd name="T17" fmla="*/ 138 h 162"/>
                <a:gd name="T18" fmla="*/ 245 w 251"/>
                <a:gd name="T19" fmla="*/ 131 h 162"/>
                <a:gd name="T20" fmla="*/ 244 w 251"/>
                <a:gd name="T21" fmla="*/ 129 h 162"/>
                <a:gd name="T22" fmla="*/ 242 w 251"/>
                <a:gd name="T23" fmla="*/ 126 h 162"/>
                <a:gd name="T24" fmla="*/ 242 w 251"/>
                <a:gd name="T25" fmla="*/ 117 h 162"/>
                <a:gd name="T26" fmla="*/ 242 w 251"/>
                <a:gd name="T27" fmla="*/ 103 h 162"/>
                <a:gd name="T28" fmla="*/ 241 w 251"/>
                <a:gd name="T29" fmla="*/ 86 h 162"/>
                <a:gd name="T30" fmla="*/ 241 w 251"/>
                <a:gd name="T31" fmla="*/ 77 h 162"/>
                <a:gd name="T32" fmla="*/ 237 w 251"/>
                <a:gd name="T33" fmla="*/ 70 h 162"/>
                <a:gd name="T34" fmla="*/ 234 w 251"/>
                <a:gd name="T35" fmla="*/ 60 h 162"/>
                <a:gd name="T36" fmla="*/ 232 w 251"/>
                <a:gd name="T37" fmla="*/ 54 h 162"/>
                <a:gd name="T38" fmla="*/ 234 w 251"/>
                <a:gd name="T39" fmla="*/ 47 h 162"/>
                <a:gd name="T40" fmla="*/ 233 w 251"/>
                <a:gd name="T41" fmla="*/ 41 h 162"/>
                <a:gd name="T42" fmla="*/ 232 w 251"/>
                <a:gd name="T43" fmla="*/ 39 h 162"/>
                <a:gd name="T44" fmla="*/ 232 w 251"/>
                <a:gd name="T45" fmla="*/ 34 h 162"/>
                <a:gd name="T46" fmla="*/ 232 w 251"/>
                <a:gd name="T47" fmla="*/ 33 h 162"/>
                <a:gd name="T48" fmla="*/ 234 w 251"/>
                <a:gd name="T49" fmla="*/ 31 h 162"/>
                <a:gd name="T50" fmla="*/ 235 w 251"/>
                <a:gd name="T51" fmla="*/ 29 h 162"/>
                <a:gd name="T52" fmla="*/ 235 w 251"/>
                <a:gd name="T53" fmla="*/ 25 h 162"/>
                <a:gd name="T54" fmla="*/ 232 w 251"/>
                <a:gd name="T55" fmla="*/ 22 h 162"/>
                <a:gd name="T56" fmla="*/ 232 w 251"/>
                <a:gd name="T57" fmla="*/ 21 h 162"/>
                <a:gd name="T58" fmla="*/ 231 w 251"/>
                <a:gd name="T59" fmla="*/ 18 h 162"/>
                <a:gd name="T60" fmla="*/ 230 w 251"/>
                <a:gd name="T61" fmla="*/ 13 h 162"/>
                <a:gd name="T62" fmla="*/ 97 w 251"/>
                <a:gd name="T63" fmla="*/ 7 h 162"/>
                <a:gd name="T64" fmla="*/ 14 w 251"/>
                <a:gd name="T65" fmla="*/ 0 h 162"/>
                <a:gd name="T66" fmla="*/ 0 w 251"/>
                <a:gd name="T67" fmla="*/ 147 h 162"/>
                <a:gd name="T68" fmla="*/ 122 w 251"/>
                <a:gd name="T69" fmla="*/ 155 h 162"/>
                <a:gd name="T70" fmla="*/ 249 w 251"/>
                <a:gd name="T71" fmla="*/ 161 h 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1" h="162">
                  <a:moveTo>
                    <a:pt x="249" y="161"/>
                  </a:moveTo>
                  <a:cubicBezTo>
                    <a:pt x="249" y="162"/>
                    <a:pt x="249" y="162"/>
                    <a:pt x="249" y="162"/>
                  </a:cubicBezTo>
                  <a:cubicBezTo>
                    <a:pt x="249" y="162"/>
                    <a:pt x="249" y="162"/>
                    <a:pt x="249" y="162"/>
                  </a:cubicBezTo>
                  <a:cubicBezTo>
                    <a:pt x="251" y="160"/>
                    <a:pt x="251" y="160"/>
                    <a:pt x="251" y="160"/>
                  </a:cubicBezTo>
                  <a:cubicBezTo>
                    <a:pt x="251" y="155"/>
                    <a:pt x="251" y="155"/>
                    <a:pt x="251" y="155"/>
                  </a:cubicBezTo>
                  <a:cubicBezTo>
                    <a:pt x="251" y="150"/>
                    <a:pt x="251" y="150"/>
                    <a:pt x="251" y="150"/>
                  </a:cubicBezTo>
                  <a:cubicBezTo>
                    <a:pt x="250" y="144"/>
                    <a:pt x="250" y="144"/>
                    <a:pt x="250" y="144"/>
                  </a:cubicBezTo>
                  <a:cubicBezTo>
                    <a:pt x="248" y="141"/>
                    <a:pt x="248" y="141"/>
                    <a:pt x="248" y="141"/>
                  </a:cubicBezTo>
                  <a:cubicBezTo>
                    <a:pt x="245" y="138"/>
                    <a:pt x="245" y="138"/>
                    <a:pt x="245" y="138"/>
                  </a:cubicBezTo>
                  <a:cubicBezTo>
                    <a:pt x="245" y="131"/>
                    <a:pt x="245" y="131"/>
                    <a:pt x="245" y="131"/>
                  </a:cubicBezTo>
                  <a:cubicBezTo>
                    <a:pt x="244" y="129"/>
                    <a:pt x="244" y="129"/>
                    <a:pt x="244" y="129"/>
                  </a:cubicBezTo>
                  <a:cubicBezTo>
                    <a:pt x="242" y="126"/>
                    <a:pt x="242" y="126"/>
                    <a:pt x="242" y="126"/>
                  </a:cubicBezTo>
                  <a:cubicBezTo>
                    <a:pt x="242" y="117"/>
                    <a:pt x="242" y="117"/>
                    <a:pt x="242" y="117"/>
                  </a:cubicBezTo>
                  <a:cubicBezTo>
                    <a:pt x="242" y="103"/>
                    <a:pt x="242" y="103"/>
                    <a:pt x="242" y="103"/>
                  </a:cubicBezTo>
                  <a:cubicBezTo>
                    <a:pt x="241" y="86"/>
                    <a:pt x="241" y="86"/>
                    <a:pt x="241" y="86"/>
                  </a:cubicBezTo>
                  <a:cubicBezTo>
                    <a:pt x="241" y="77"/>
                    <a:pt x="241" y="77"/>
                    <a:pt x="241" y="77"/>
                  </a:cubicBezTo>
                  <a:cubicBezTo>
                    <a:pt x="237" y="70"/>
                    <a:pt x="237" y="70"/>
                    <a:pt x="237" y="70"/>
                  </a:cubicBezTo>
                  <a:cubicBezTo>
                    <a:pt x="234" y="60"/>
                    <a:pt x="234" y="60"/>
                    <a:pt x="234" y="60"/>
                  </a:cubicBezTo>
                  <a:cubicBezTo>
                    <a:pt x="232" y="54"/>
                    <a:pt x="232" y="54"/>
                    <a:pt x="232" y="54"/>
                  </a:cubicBezTo>
                  <a:cubicBezTo>
                    <a:pt x="234" y="47"/>
                    <a:pt x="234" y="47"/>
                    <a:pt x="234" y="47"/>
                  </a:cubicBezTo>
                  <a:cubicBezTo>
                    <a:pt x="233" y="41"/>
                    <a:pt x="233" y="41"/>
                    <a:pt x="233" y="41"/>
                  </a:cubicBezTo>
                  <a:cubicBezTo>
                    <a:pt x="232" y="39"/>
                    <a:pt x="232" y="39"/>
                    <a:pt x="232" y="39"/>
                  </a:cubicBezTo>
                  <a:cubicBezTo>
                    <a:pt x="232" y="34"/>
                    <a:pt x="232" y="34"/>
                    <a:pt x="232" y="34"/>
                  </a:cubicBezTo>
                  <a:cubicBezTo>
                    <a:pt x="232" y="33"/>
                    <a:pt x="232" y="33"/>
                    <a:pt x="232" y="33"/>
                  </a:cubicBezTo>
                  <a:cubicBezTo>
                    <a:pt x="234" y="31"/>
                    <a:pt x="234" y="31"/>
                    <a:pt x="234" y="31"/>
                  </a:cubicBezTo>
                  <a:cubicBezTo>
                    <a:pt x="235" y="29"/>
                    <a:pt x="235" y="29"/>
                    <a:pt x="235" y="29"/>
                  </a:cubicBezTo>
                  <a:cubicBezTo>
                    <a:pt x="235" y="25"/>
                    <a:pt x="235" y="25"/>
                    <a:pt x="235" y="25"/>
                  </a:cubicBezTo>
                  <a:cubicBezTo>
                    <a:pt x="232" y="22"/>
                    <a:pt x="232" y="22"/>
                    <a:pt x="232" y="22"/>
                  </a:cubicBezTo>
                  <a:cubicBezTo>
                    <a:pt x="232" y="21"/>
                    <a:pt x="232" y="21"/>
                    <a:pt x="232" y="21"/>
                  </a:cubicBezTo>
                  <a:cubicBezTo>
                    <a:pt x="231" y="18"/>
                    <a:pt x="231" y="18"/>
                    <a:pt x="231" y="18"/>
                  </a:cubicBezTo>
                  <a:cubicBezTo>
                    <a:pt x="230" y="13"/>
                    <a:pt x="230" y="13"/>
                    <a:pt x="230" y="13"/>
                  </a:cubicBezTo>
                  <a:cubicBezTo>
                    <a:pt x="230" y="13"/>
                    <a:pt x="130" y="9"/>
                    <a:pt x="97" y="7"/>
                  </a:cubicBezTo>
                  <a:cubicBezTo>
                    <a:pt x="76" y="6"/>
                    <a:pt x="14" y="0"/>
                    <a:pt x="14" y="0"/>
                  </a:cubicBezTo>
                  <a:cubicBezTo>
                    <a:pt x="0" y="147"/>
                    <a:pt x="0" y="147"/>
                    <a:pt x="0" y="147"/>
                  </a:cubicBezTo>
                  <a:cubicBezTo>
                    <a:pt x="0" y="147"/>
                    <a:pt x="91" y="153"/>
                    <a:pt x="122" y="155"/>
                  </a:cubicBezTo>
                  <a:cubicBezTo>
                    <a:pt x="153" y="157"/>
                    <a:pt x="249" y="161"/>
                    <a:pt x="249" y="161"/>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4" name="Freeform 16"/>
            <p:cNvSpPr>
              <a:spLocks/>
            </p:cNvSpPr>
            <p:nvPr/>
          </p:nvSpPr>
          <p:spPr bwMode="auto">
            <a:xfrm>
              <a:off x="5982934" y="2348638"/>
              <a:ext cx="401373" cy="315365"/>
            </a:xfrm>
            <a:custGeom>
              <a:avLst/>
              <a:gdLst>
                <a:gd name="T0" fmla="*/ 267 w 281"/>
                <a:gd name="T1" fmla="*/ 221 h 221"/>
                <a:gd name="T2" fmla="*/ 277 w 281"/>
                <a:gd name="T3" fmla="*/ 75 h 221"/>
                <a:gd name="T4" fmla="*/ 277 w 281"/>
                <a:gd name="T5" fmla="*/ 75 h 221"/>
                <a:gd name="T6" fmla="*/ 277 w 281"/>
                <a:gd name="T7" fmla="*/ 75 h 221"/>
                <a:gd name="T8" fmla="*/ 281 w 281"/>
                <a:gd name="T9" fmla="*/ 28 h 221"/>
                <a:gd name="T10" fmla="*/ 208 w 281"/>
                <a:gd name="T11" fmla="*/ 21 h 221"/>
                <a:gd name="T12" fmla="*/ 30 w 281"/>
                <a:gd name="T13" fmla="*/ 0 h 221"/>
                <a:gd name="T14" fmla="*/ 0 w 281"/>
                <a:gd name="T15" fmla="*/ 192 h 221"/>
                <a:gd name="T16" fmla="*/ 229 w 281"/>
                <a:gd name="T17" fmla="*/ 219 h 221"/>
                <a:gd name="T18" fmla="*/ 267 w 281"/>
                <a:gd name="T19" fmla="*/ 221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1" h="221">
                  <a:moveTo>
                    <a:pt x="267" y="221"/>
                  </a:moveTo>
                  <a:cubicBezTo>
                    <a:pt x="277" y="75"/>
                    <a:pt x="277" y="75"/>
                    <a:pt x="277" y="75"/>
                  </a:cubicBezTo>
                  <a:cubicBezTo>
                    <a:pt x="277" y="75"/>
                    <a:pt x="277" y="75"/>
                    <a:pt x="277" y="75"/>
                  </a:cubicBezTo>
                  <a:cubicBezTo>
                    <a:pt x="277" y="75"/>
                    <a:pt x="277" y="75"/>
                    <a:pt x="277" y="75"/>
                  </a:cubicBezTo>
                  <a:cubicBezTo>
                    <a:pt x="281" y="28"/>
                    <a:pt x="281" y="28"/>
                    <a:pt x="281" y="28"/>
                  </a:cubicBezTo>
                  <a:cubicBezTo>
                    <a:pt x="208" y="21"/>
                    <a:pt x="208" y="21"/>
                    <a:pt x="208" y="21"/>
                  </a:cubicBezTo>
                  <a:cubicBezTo>
                    <a:pt x="30" y="0"/>
                    <a:pt x="30" y="0"/>
                    <a:pt x="30" y="0"/>
                  </a:cubicBezTo>
                  <a:cubicBezTo>
                    <a:pt x="0" y="192"/>
                    <a:pt x="0" y="192"/>
                    <a:pt x="0" y="192"/>
                  </a:cubicBezTo>
                  <a:cubicBezTo>
                    <a:pt x="229" y="219"/>
                    <a:pt x="229" y="219"/>
                    <a:pt x="229" y="219"/>
                  </a:cubicBezTo>
                  <a:cubicBezTo>
                    <a:pt x="229" y="219"/>
                    <a:pt x="245" y="220"/>
                    <a:pt x="267" y="221"/>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5" name="Freeform 17"/>
            <p:cNvSpPr>
              <a:spLocks/>
            </p:cNvSpPr>
            <p:nvPr/>
          </p:nvSpPr>
          <p:spPr bwMode="auto">
            <a:xfrm>
              <a:off x="5716476" y="2235646"/>
              <a:ext cx="308619" cy="386196"/>
            </a:xfrm>
            <a:custGeom>
              <a:avLst/>
              <a:gdLst>
                <a:gd name="T0" fmla="*/ 183 w 183"/>
                <a:gd name="T1" fmla="*/ 67 h 229"/>
                <a:gd name="T2" fmla="*/ 122 w 183"/>
                <a:gd name="T3" fmla="*/ 57 h 229"/>
                <a:gd name="T4" fmla="*/ 129 w 183"/>
                <a:gd name="T5" fmla="*/ 17 h 229"/>
                <a:gd name="T6" fmla="*/ 39 w 183"/>
                <a:gd name="T7" fmla="*/ 0 h 229"/>
                <a:gd name="T8" fmla="*/ 0 w 183"/>
                <a:gd name="T9" fmla="*/ 201 h 229"/>
                <a:gd name="T10" fmla="*/ 158 w 183"/>
                <a:gd name="T11" fmla="*/ 229 h 229"/>
                <a:gd name="T12" fmla="*/ 183 w 183"/>
                <a:gd name="T13" fmla="*/ 67 h 229"/>
              </a:gdLst>
              <a:ahLst/>
              <a:cxnLst>
                <a:cxn ang="0">
                  <a:pos x="T0" y="T1"/>
                </a:cxn>
                <a:cxn ang="0">
                  <a:pos x="T2" y="T3"/>
                </a:cxn>
                <a:cxn ang="0">
                  <a:pos x="T4" y="T5"/>
                </a:cxn>
                <a:cxn ang="0">
                  <a:pos x="T6" y="T7"/>
                </a:cxn>
                <a:cxn ang="0">
                  <a:pos x="T8" y="T9"/>
                </a:cxn>
                <a:cxn ang="0">
                  <a:pos x="T10" y="T11"/>
                </a:cxn>
                <a:cxn ang="0">
                  <a:pos x="T12" y="T13"/>
                </a:cxn>
              </a:cxnLst>
              <a:rect l="0" t="0" r="r" b="b"/>
              <a:pathLst>
                <a:path w="183" h="229">
                  <a:moveTo>
                    <a:pt x="183" y="67"/>
                  </a:moveTo>
                  <a:lnTo>
                    <a:pt x="122" y="57"/>
                  </a:lnTo>
                  <a:lnTo>
                    <a:pt x="129" y="17"/>
                  </a:lnTo>
                  <a:lnTo>
                    <a:pt x="39" y="0"/>
                  </a:lnTo>
                  <a:lnTo>
                    <a:pt x="0" y="201"/>
                  </a:lnTo>
                  <a:lnTo>
                    <a:pt x="158" y="229"/>
                  </a:lnTo>
                  <a:lnTo>
                    <a:pt x="183" y="67"/>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6" name="Freeform 18"/>
            <p:cNvSpPr>
              <a:spLocks/>
            </p:cNvSpPr>
            <p:nvPr/>
          </p:nvSpPr>
          <p:spPr bwMode="auto">
            <a:xfrm>
              <a:off x="5428094" y="2164816"/>
              <a:ext cx="354153" cy="536288"/>
            </a:xfrm>
            <a:custGeom>
              <a:avLst/>
              <a:gdLst>
                <a:gd name="T0" fmla="*/ 5 w 248"/>
                <a:gd name="T1" fmla="*/ 131 h 375"/>
                <a:gd name="T2" fmla="*/ 1 w 248"/>
                <a:gd name="T3" fmla="*/ 132 h 375"/>
                <a:gd name="T4" fmla="*/ 0 w 248"/>
                <a:gd name="T5" fmla="*/ 135 h 375"/>
                <a:gd name="T6" fmla="*/ 1 w 248"/>
                <a:gd name="T7" fmla="*/ 139 h 375"/>
                <a:gd name="T8" fmla="*/ 2 w 248"/>
                <a:gd name="T9" fmla="*/ 142 h 375"/>
                <a:gd name="T10" fmla="*/ 3 w 248"/>
                <a:gd name="T11" fmla="*/ 143 h 375"/>
                <a:gd name="T12" fmla="*/ 7 w 248"/>
                <a:gd name="T13" fmla="*/ 145 h 375"/>
                <a:gd name="T14" fmla="*/ 160 w 248"/>
                <a:gd name="T15" fmla="*/ 375 h 375"/>
                <a:gd name="T16" fmla="*/ 163 w 248"/>
                <a:gd name="T17" fmla="*/ 371 h 375"/>
                <a:gd name="T18" fmla="*/ 164 w 248"/>
                <a:gd name="T19" fmla="*/ 367 h 375"/>
                <a:gd name="T20" fmla="*/ 164 w 248"/>
                <a:gd name="T21" fmla="*/ 354 h 375"/>
                <a:gd name="T22" fmla="*/ 164 w 248"/>
                <a:gd name="T23" fmla="*/ 340 h 375"/>
                <a:gd name="T24" fmla="*/ 164 w 248"/>
                <a:gd name="T25" fmla="*/ 329 h 375"/>
                <a:gd name="T26" fmla="*/ 167 w 248"/>
                <a:gd name="T27" fmla="*/ 326 h 375"/>
                <a:gd name="T28" fmla="*/ 174 w 248"/>
                <a:gd name="T29" fmla="*/ 324 h 375"/>
                <a:gd name="T30" fmla="*/ 176 w 248"/>
                <a:gd name="T31" fmla="*/ 328 h 375"/>
                <a:gd name="T32" fmla="*/ 180 w 248"/>
                <a:gd name="T33" fmla="*/ 326 h 375"/>
                <a:gd name="T34" fmla="*/ 185 w 248"/>
                <a:gd name="T35" fmla="*/ 330 h 375"/>
                <a:gd name="T36" fmla="*/ 188 w 248"/>
                <a:gd name="T37" fmla="*/ 332 h 375"/>
                <a:gd name="T38" fmla="*/ 191 w 248"/>
                <a:gd name="T39" fmla="*/ 330 h 375"/>
                <a:gd name="T40" fmla="*/ 197 w 248"/>
                <a:gd name="T41" fmla="*/ 312 h 375"/>
                <a:gd name="T42" fmla="*/ 202 w 248"/>
                <a:gd name="T43" fmla="*/ 287 h 375"/>
                <a:gd name="T44" fmla="*/ 248 w 248"/>
                <a:gd name="T45" fmla="*/ 49 h 375"/>
                <a:gd name="T46" fmla="*/ 134 w 248"/>
                <a:gd name="T47" fmla="*/ 24 h 375"/>
                <a:gd name="T48" fmla="*/ 42 w 248"/>
                <a:gd name="T49" fmla="*/ 0 h 375"/>
                <a:gd name="T50" fmla="*/ 8 w 248"/>
                <a:gd name="T51" fmla="*/ 130 h 375"/>
                <a:gd name="T52" fmla="*/ 5 w 248"/>
                <a:gd name="T53" fmla="*/ 131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48" h="375">
                  <a:moveTo>
                    <a:pt x="5" y="131"/>
                  </a:moveTo>
                  <a:cubicBezTo>
                    <a:pt x="1" y="132"/>
                    <a:pt x="1" y="132"/>
                    <a:pt x="1" y="132"/>
                  </a:cubicBezTo>
                  <a:cubicBezTo>
                    <a:pt x="0" y="135"/>
                    <a:pt x="0" y="135"/>
                    <a:pt x="0" y="135"/>
                  </a:cubicBezTo>
                  <a:cubicBezTo>
                    <a:pt x="1" y="139"/>
                    <a:pt x="1" y="139"/>
                    <a:pt x="1" y="139"/>
                  </a:cubicBezTo>
                  <a:cubicBezTo>
                    <a:pt x="2" y="142"/>
                    <a:pt x="2" y="142"/>
                    <a:pt x="2" y="142"/>
                  </a:cubicBezTo>
                  <a:cubicBezTo>
                    <a:pt x="3" y="143"/>
                    <a:pt x="3" y="143"/>
                    <a:pt x="3" y="143"/>
                  </a:cubicBezTo>
                  <a:cubicBezTo>
                    <a:pt x="7" y="145"/>
                    <a:pt x="7" y="145"/>
                    <a:pt x="7" y="145"/>
                  </a:cubicBezTo>
                  <a:cubicBezTo>
                    <a:pt x="160" y="375"/>
                    <a:pt x="160" y="375"/>
                    <a:pt x="160" y="375"/>
                  </a:cubicBezTo>
                  <a:cubicBezTo>
                    <a:pt x="163" y="371"/>
                    <a:pt x="163" y="371"/>
                    <a:pt x="163" y="371"/>
                  </a:cubicBezTo>
                  <a:cubicBezTo>
                    <a:pt x="164" y="367"/>
                    <a:pt x="164" y="367"/>
                    <a:pt x="164" y="367"/>
                  </a:cubicBezTo>
                  <a:cubicBezTo>
                    <a:pt x="164" y="354"/>
                    <a:pt x="164" y="354"/>
                    <a:pt x="164" y="354"/>
                  </a:cubicBezTo>
                  <a:cubicBezTo>
                    <a:pt x="164" y="340"/>
                    <a:pt x="164" y="340"/>
                    <a:pt x="164" y="340"/>
                  </a:cubicBezTo>
                  <a:cubicBezTo>
                    <a:pt x="164" y="329"/>
                    <a:pt x="164" y="329"/>
                    <a:pt x="164" y="329"/>
                  </a:cubicBezTo>
                  <a:cubicBezTo>
                    <a:pt x="167" y="326"/>
                    <a:pt x="167" y="326"/>
                    <a:pt x="167" y="326"/>
                  </a:cubicBezTo>
                  <a:cubicBezTo>
                    <a:pt x="174" y="324"/>
                    <a:pt x="174" y="324"/>
                    <a:pt x="174" y="324"/>
                  </a:cubicBezTo>
                  <a:cubicBezTo>
                    <a:pt x="176" y="328"/>
                    <a:pt x="176" y="328"/>
                    <a:pt x="176" y="328"/>
                  </a:cubicBezTo>
                  <a:cubicBezTo>
                    <a:pt x="180" y="326"/>
                    <a:pt x="180" y="326"/>
                    <a:pt x="180" y="326"/>
                  </a:cubicBezTo>
                  <a:cubicBezTo>
                    <a:pt x="185" y="330"/>
                    <a:pt x="185" y="330"/>
                    <a:pt x="185" y="330"/>
                  </a:cubicBezTo>
                  <a:cubicBezTo>
                    <a:pt x="188" y="332"/>
                    <a:pt x="188" y="332"/>
                    <a:pt x="188" y="332"/>
                  </a:cubicBezTo>
                  <a:cubicBezTo>
                    <a:pt x="191" y="330"/>
                    <a:pt x="191" y="330"/>
                    <a:pt x="191" y="330"/>
                  </a:cubicBezTo>
                  <a:cubicBezTo>
                    <a:pt x="191" y="330"/>
                    <a:pt x="195" y="316"/>
                    <a:pt x="197" y="312"/>
                  </a:cubicBezTo>
                  <a:cubicBezTo>
                    <a:pt x="198" y="306"/>
                    <a:pt x="202" y="287"/>
                    <a:pt x="202" y="287"/>
                  </a:cubicBezTo>
                  <a:cubicBezTo>
                    <a:pt x="248" y="49"/>
                    <a:pt x="248" y="49"/>
                    <a:pt x="248" y="49"/>
                  </a:cubicBezTo>
                  <a:cubicBezTo>
                    <a:pt x="248" y="49"/>
                    <a:pt x="163" y="31"/>
                    <a:pt x="134" y="24"/>
                  </a:cubicBezTo>
                  <a:cubicBezTo>
                    <a:pt x="111" y="19"/>
                    <a:pt x="42" y="0"/>
                    <a:pt x="42" y="0"/>
                  </a:cubicBezTo>
                  <a:cubicBezTo>
                    <a:pt x="8" y="130"/>
                    <a:pt x="8" y="130"/>
                    <a:pt x="8" y="130"/>
                  </a:cubicBezTo>
                  <a:lnTo>
                    <a:pt x="5" y="131"/>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7" name="Freeform 19"/>
            <p:cNvSpPr>
              <a:spLocks/>
            </p:cNvSpPr>
            <p:nvPr/>
          </p:nvSpPr>
          <p:spPr bwMode="auto">
            <a:xfrm>
              <a:off x="5278001" y="1830900"/>
              <a:ext cx="440161" cy="372704"/>
            </a:xfrm>
            <a:custGeom>
              <a:avLst/>
              <a:gdLst>
                <a:gd name="T0" fmla="*/ 269 w 308"/>
                <a:gd name="T1" fmla="*/ 182 h 261"/>
                <a:gd name="T2" fmla="*/ 270 w 308"/>
                <a:gd name="T3" fmla="*/ 175 h 261"/>
                <a:gd name="T4" fmla="*/ 275 w 308"/>
                <a:gd name="T5" fmla="*/ 171 h 261"/>
                <a:gd name="T6" fmla="*/ 276 w 308"/>
                <a:gd name="T7" fmla="*/ 159 h 261"/>
                <a:gd name="T8" fmla="*/ 274 w 308"/>
                <a:gd name="T9" fmla="*/ 154 h 261"/>
                <a:gd name="T10" fmla="*/ 271 w 308"/>
                <a:gd name="T11" fmla="*/ 153 h 261"/>
                <a:gd name="T12" fmla="*/ 270 w 308"/>
                <a:gd name="T13" fmla="*/ 145 h 261"/>
                <a:gd name="T14" fmla="*/ 277 w 308"/>
                <a:gd name="T15" fmla="*/ 137 h 261"/>
                <a:gd name="T16" fmla="*/ 288 w 308"/>
                <a:gd name="T17" fmla="*/ 125 h 261"/>
                <a:gd name="T18" fmla="*/ 291 w 308"/>
                <a:gd name="T19" fmla="*/ 120 h 261"/>
                <a:gd name="T20" fmla="*/ 297 w 308"/>
                <a:gd name="T21" fmla="*/ 111 h 261"/>
                <a:gd name="T22" fmla="*/ 304 w 308"/>
                <a:gd name="T23" fmla="*/ 104 h 261"/>
                <a:gd name="T24" fmla="*/ 308 w 308"/>
                <a:gd name="T25" fmla="*/ 98 h 261"/>
                <a:gd name="T26" fmla="*/ 307 w 308"/>
                <a:gd name="T27" fmla="*/ 90 h 261"/>
                <a:gd name="T28" fmla="*/ 300 w 308"/>
                <a:gd name="T29" fmla="*/ 83 h 261"/>
                <a:gd name="T30" fmla="*/ 297 w 308"/>
                <a:gd name="T31" fmla="*/ 74 h 261"/>
                <a:gd name="T32" fmla="*/ 220 w 308"/>
                <a:gd name="T33" fmla="*/ 56 h 261"/>
                <a:gd name="T34" fmla="*/ 211 w 308"/>
                <a:gd name="T35" fmla="*/ 56 h 261"/>
                <a:gd name="T36" fmla="*/ 178 w 308"/>
                <a:gd name="T37" fmla="*/ 58 h 261"/>
                <a:gd name="T38" fmla="*/ 172 w 308"/>
                <a:gd name="T39" fmla="*/ 57 h 261"/>
                <a:gd name="T40" fmla="*/ 167 w 308"/>
                <a:gd name="T41" fmla="*/ 58 h 261"/>
                <a:gd name="T42" fmla="*/ 164 w 308"/>
                <a:gd name="T43" fmla="*/ 56 h 261"/>
                <a:gd name="T44" fmla="*/ 156 w 308"/>
                <a:gd name="T45" fmla="*/ 55 h 261"/>
                <a:gd name="T46" fmla="*/ 155 w 308"/>
                <a:gd name="T47" fmla="*/ 52 h 261"/>
                <a:gd name="T48" fmla="*/ 143 w 308"/>
                <a:gd name="T49" fmla="*/ 49 h 261"/>
                <a:gd name="T50" fmla="*/ 136 w 308"/>
                <a:gd name="T51" fmla="*/ 46 h 261"/>
                <a:gd name="T52" fmla="*/ 121 w 308"/>
                <a:gd name="T53" fmla="*/ 49 h 261"/>
                <a:gd name="T54" fmla="*/ 103 w 308"/>
                <a:gd name="T55" fmla="*/ 40 h 261"/>
                <a:gd name="T56" fmla="*/ 99 w 308"/>
                <a:gd name="T57" fmla="*/ 12 h 261"/>
                <a:gd name="T58" fmla="*/ 90 w 308"/>
                <a:gd name="T59" fmla="*/ 10 h 261"/>
                <a:gd name="T60" fmla="*/ 80 w 308"/>
                <a:gd name="T61" fmla="*/ 4 h 261"/>
                <a:gd name="T62" fmla="*/ 70 w 308"/>
                <a:gd name="T63" fmla="*/ 0 h 261"/>
                <a:gd name="T64" fmla="*/ 68 w 308"/>
                <a:gd name="T65" fmla="*/ 13 h 261"/>
                <a:gd name="T66" fmla="*/ 64 w 308"/>
                <a:gd name="T67" fmla="*/ 28 h 261"/>
                <a:gd name="T68" fmla="*/ 60 w 308"/>
                <a:gd name="T69" fmla="*/ 38 h 261"/>
                <a:gd name="T70" fmla="*/ 55 w 308"/>
                <a:gd name="T71" fmla="*/ 50 h 261"/>
                <a:gd name="T72" fmla="*/ 47 w 308"/>
                <a:gd name="T73" fmla="*/ 67 h 261"/>
                <a:gd name="T74" fmla="*/ 35 w 308"/>
                <a:gd name="T75" fmla="*/ 98 h 261"/>
                <a:gd name="T76" fmla="*/ 24 w 308"/>
                <a:gd name="T77" fmla="*/ 120 h 261"/>
                <a:gd name="T78" fmla="*/ 18 w 308"/>
                <a:gd name="T79" fmla="*/ 130 h 261"/>
                <a:gd name="T80" fmla="*/ 14 w 308"/>
                <a:gd name="T81" fmla="*/ 136 h 261"/>
                <a:gd name="T82" fmla="*/ 5 w 308"/>
                <a:gd name="T83" fmla="*/ 148 h 261"/>
                <a:gd name="T84" fmla="*/ 5 w 308"/>
                <a:gd name="T85" fmla="*/ 160 h 261"/>
                <a:gd name="T86" fmla="*/ 5 w 308"/>
                <a:gd name="T87" fmla="*/ 164 h 261"/>
                <a:gd name="T88" fmla="*/ 3 w 308"/>
                <a:gd name="T89" fmla="*/ 169 h 261"/>
                <a:gd name="T90" fmla="*/ 1 w 308"/>
                <a:gd name="T91" fmla="*/ 174 h 261"/>
                <a:gd name="T92" fmla="*/ 0 w 308"/>
                <a:gd name="T93" fmla="*/ 187 h 261"/>
                <a:gd name="T94" fmla="*/ 3 w 308"/>
                <a:gd name="T95" fmla="*/ 193 h 261"/>
                <a:gd name="T96" fmla="*/ 239 w 308"/>
                <a:gd name="T97" fmla="*/ 258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08" h="261">
                  <a:moveTo>
                    <a:pt x="251" y="261"/>
                  </a:moveTo>
                  <a:cubicBezTo>
                    <a:pt x="269" y="182"/>
                    <a:pt x="269" y="182"/>
                    <a:pt x="269" y="182"/>
                  </a:cubicBezTo>
                  <a:cubicBezTo>
                    <a:pt x="269" y="177"/>
                    <a:pt x="269" y="177"/>
                    <a:pt x="269" y="177"/>
                  </a:cubicBezTo>
                  <a:cubicBezTo>
                    <a:pt x="270" y="175"/>
                    <a:pt x="270" y="175"/>
                    <a:pt x="270" y="175"/>
                  </a:cubicBezTo>
                  <a:cubicBezTo>
                    <a:pt x="275" y="173"/>
                    <a:pt x="275" y="173"/>
                    <a:pt x="275" y="173"/>
                  </a:cubicBezTo>
                  <a:cubicBezTo>
                    <a:pt x="275" y="171"/>
                    <a:pt x="275" y="171"/>
                    <a:pt x="275" y="171"/>
                  </a:cubicBezTo>
                  <a:cubicBezTo>
                    <a:pt x="276" y="167"/>
                    <a:pt x="276" y="167"/>
                    <a:pt x="276" y="167"/>
                  </a:cubicBezTo>
                  <a:cubicBezTo>
                    <a:pt x="276" y="159"/>
                    <a:pt x="276" y="159"/>
                    <a:pt x="276" y="159"/>
                  </a:cubicBezTo>
                  <a:cubicBezTo>
                    <a:pt x="277" y="157"/>
                    <a:pt x="277" y="157"/>
                    <a:pt x="277" y="157"/>
                  </a:cubicBezTo>
                  <a:cubicBezTo>
                    <a:pt x="274" y="154"/>
                    <a:pt x="274" y="154"/>
                    <a:pt x="274" y="154"/>
                  </a:cubicBezTo>
                  <a:cubicBezTo>
                    <a:pt x="273" y="154"/>
                    <a:pt x="273" y="154"/>
                    <a:pt x="273" y="154"/>
                  </a:cubicBezTo>
                  <a:cubicBezTo>
                    <a:pt x="271" y="153"/>
                    <a:pt x="271" y="153"/>
                    <a:pt x="271" y="153"/>
                  </a:cubicBezTo>
                  <a:cubicBezTo>
                    <a:pt x="269" y="150"/>
                    <a:pt x="269" y="150"/>
                    <a:pt x="269" y="150"/>
                  </a:cubicBezTo>
                  <a:cubicBezTo>
                    <a:pt x="270" y="145"/>
                    <a:pt x="270" y="145"/>
                    <a:pt x="270" y="145"/>
                  </a:cubicBezTo>
                  <a:cubicBezTo>
                    <a:pt x="271" y="142"/>
                    <a:pt x="271" y="142"/>
                    <a:pt x="271" y="142"/>
                  </a:cubicBezTo>
                  <a:cubicBezTo>
                    <a:pt x="277" y="137"/>
                    <a:pt x="277" y="137"/>
                    <a:pt x="277" y="137"/>
                  </a:cubicBezTo>
                  <a:cubicBezTo>
                    <a:pt x="285" y="129"/>
                    <a:pt x="285" y="129"/>
                    <a:pt x="285" y="129"/>
                  </a:cubicBezTo>
                  <a:cubicBezTo>
                    <a:pt x="288" y="125"/>
                    <a:pt x="288" y="125"/>
                    <a:pt x="288" y="125"/>
                  </a:cubicBezTo>
                  <a:cubicBezTo>
                    <a:pt x="289" y="121"/>
                    <a:pt x="289" y="121"/>
                    <a:pt x="289" y="121"/>
                  </a:cubicBezTo>
                  <a:cubicBezTo>
                    <a:pt x="291" y="120"/>
                    <a:pt x="291" y="120"/>
                    <a:pt x="291" y="120"/>
                  </a:cubicBezTo>
                  <a:cubicBezTo>
                    <a:pt x="293" y="115"/>
                    <a:pt x="293" y="115"/>
                    <a:pt x="293" y="115"/>
                  </a:cubicBezTo>
                  <a:cubicBezTo>
                    <a:pt x="297" y="111"/>
                    <a:pt x="297" y="111"/>
                    <a:pt x="297" y="111"/>
                  </a:cubicBezTo>
                  <a:cubicBezTo>
                    <a:pt x="300" y="107"/>
                    <a:pt x="300" y="107"/>
                    <a:pt x="300" y="107"/>
                  </a:cubicBezTo>
                  <a:cubicBezTo>
                    <a:pt x="304" y="104"/>
                    <a:pt x="304" y="104"/>
                    <a:pt x="304" y="104"/>
                  </a:cubicBezTo>
                  <a:cubicBezTo>
                    <a:pt x="305" y="99"/>
                    <a:pt x="305" y="99"/>
                    <a:pt x="305" y="99"/>
                  </a:cubicBezTo>
                  <a:cubicBezTo>
                    <a:pt x="308" y="98"/>
                    <a:pt x="308" y="98"/>
                    <a:pt x="308" y="98"/>
                  </a:cubicBezTo>
                  <a:cubicBezTo>
                    <a:pt x="308" y="94"/>
                    <a:pt x="308" y="94"/>
                    <a:pt x="308" y="94"/>
                  </a:cubicBezTo>
                  <a:cubicBezTo>
                    <a:pt x="307" y="90"/>
                    <a:pt x="307" y="90"/>
                    <a:pt x="307" y="90"/>
                  </a:cubicBezTo>
                  <a:cubicBezTo>
                    <a:pt x="305" y="87"/>
                    <a:pt x="305" y="87"/>
                    <a:pt x="305" y="87"/>
                  </a:cubicBezTo>
                  <a:cubicBezTo>
                    <a:pt x="300" y="83"/>
                    <a:pt x="300" y="83"/>
                    <a:pt x="300" y="83"/>
                  </a:cubicBezTo>
                  <a:cubicBezTo>
                    <a:pt x="297" y="78"/>
                    <a:pt x="297" y="78"/>
                    <a:pt x="297" y="78"/>
                  </a:cubicBezTo>
                  <a:cubicBezTo>
                    <a:pt x="297" y="74"/>
                    <a:pt x="297" y="74"/>
                    <a:pt x="297" y="74"/>
                  </a:cubicBezTo>
                  <a:cubicBezTo>
                    <a:pt x="231" y="57"/>
                    <a:pt x="231" y="57"/>
                    <a:pt x="231" y="57"/>
                  </a:cubicBezTo>
                  <a:cubicBezTo>
                    <a:pt x="220" y="56"/>
                    <a:pt x="220" y="56"/>
                    <a:pt x="220" y="56"/>
                  </a:cubicBezTo>
                  <a:cubicBezTo>
                    <a:pt x="216" y="57"/>
                    <a:pt x="216" y="57"/>
                    <a:pt x="216" y="57"/>
                  </a:cubicBezTo>
                  <a:cubicBezTo>
                    <a:pt x="211" y="56"/>
                    <a:pt x="211" y="56"/>
                    <a:pt x="211" y="56"/>
                  </a:cubicBezTo>
                  <a:cubicBezTo>
                    <a:pt x="207" y="57"/>
                    <a:pt x="207" y="57"/>
                    <a:pt x="207" y="57"/>
                  </a:cubicBezTo>
                  <a:cubicBezTo>
                    <a:pt x="178" y="58"/>
                    <a:pt x="178" y="58"/>
                    <a:pt x="178" y="58"/>
                  </a:cubicBezTo>
                  <a:cubicBezTo>
                    <a:pt x="175" y="56"/>
                    <a:pt x="175" y="56"/>
                    <a:pt x="175" y="56"/>
                  </a:cubicBezTo>
                  <a:cubicBezTo>
                    <a:pt x="172" y="57"/>
                    <a:pt x="172" y="57"/>
                    <a:pt x="172" y="57"/>
                  </a:cubicBezTo>
                  <a:cubicBezTo>
                    <a:pt x="169" y="58"/>
                    <a:pt x="169" y="58"/>
                    <a:pt x="169" y="58"/>
                  </a:cubicBezTo>
                  <a:cubicBezTo>
                    <a:pt x="167" y="58"/>
                    <a:pt x="167" y="58"/>
                    <a:pt x="167" y="58"/>
                  </a:cubicBezTo>
                  <a:cubicBezTo>
                    <a:pt x="164" y="57"/>
                    <a:pt x="164" y="57"/>
                    <a:pt x="164" y="57"/>
                  </a:cubicBezTo>
                  <a:cubicBezTo>
                    <a:pt x="164" y="56"/>
                    <a:pt x="164" y="56"/>
                    <a:pt x="164" y="56"/>
                  </a:cubicBezTo>
                  <a:cubicBezTo>
                    <a:pt x="159" y="56"/>
                    <a:pt x="159" y="56"/>
                    <a:pt x="159" y="56"/>
                  </a:cubicBezTo>
                  <a:cubicBezTo>
                    <a:pt x="156" y="55"/>
                    <a:pt x="156" y="55"/>
                    <a:pt x="156" y="55"/>
                  </a:cubicBezTo>
                  <a:cubicBezTo>
                    <a:pt x="155" y="53"/>
                    <a:pt x="155" y="53"/>
                    <a:pt x="155" y="53"/>
                  </a:cubicBezTo>
                  <a:cubicBezTo>
                    <a:pt x="155" y="52"/>
                    <a:pt x="155" y="52"/>
                    <a:pt x="155" y="52"/>
                  </a:cubicBezTo>
                  <a:cubicBezTo>
                    <a:pt x="151" y="51"/>
                    <a:pt x="151" y="51"/>
                    <a:pt x="151" y="51"/>
                  </a:cubicBezTo>
                  <a:cubicBezTo>
                    <a:pt x="143" y="49"/>
                    <a:pt x="143" y="49"/>
                    <a:pt x="143" y="49"/>
                  </a:cubicBezTo>
                  <a:cubicBezTo>
                    <a:pt x="138" y="47"/>
                    <a:pt x="138" y="47"/>
                    <a:pt x="138" y="47"/>
                  </a:cubicBezTo>
                  <a:cubicBezTo>
                    <a:pt x="136" y="46"/>
                    <a:pt x="136" y="46"/>
                    <a:pt x="136" y="46"/>
                  </a:cubicBezTo>
                  <a:cubicBezTo>
                    <a:pt x="130" y="47"/>
                    <a:pt x="130" y="47"/>
                    <a:pt x="130" y="47"/>
                  </a:cubicBezTo>
                  <a:cubicBezTo>
                    <a:pt x="121" y="49"/>
                    <a:pt x="121" y="49"/>
                    <a:pt x="121" y="49"/>
                  </a:cubicBezTo>
                  <a:cubicBezTo>
                    <a:pt x="110" y="46"/>
                    <a:pt x="110" y="46"/>
                    <a:pt x="110" y="46"/>
                  </a:cubicBezTo>
                  <a:cubicBezTo>
                    <a:pt x="103" y="40"/>
                    <a:pt x="103" y="40"/>
                    <a:pt x="103" y="40"/>
                  </a:cubicBezTo>
                  <a:cubicBezTo>
                    <a:pt x="103" y="40"/>
                    <a:pt x="106" y="33"/>
                    <a:pt x="105" y="24"/>
                  </a:cubicBezTo>
                  <a:cubicBezTo>
                    <a:pt x="104" y="14"/>
                    <a:pt x="99" y="12"/>
                    <a:pt x="99" y="12"/>
                  </a:cubicBezTo>
                  <a:cubicBezTo>
                    <a:pt x="94" y="12"/>
                    <a:pt x="94" y="12"/>
                    <a:pt x="94" y="12"/>
                  </a:cubicBezTo>
                  <a:cubicBezTo>
                    <a:pt x="90" y="10"/>
                    <a:pt x="90" y="10"/>
                    <a:pt x="90" y="10"/>
                  </a:cubicBezTo>
                  <a:cubicBezTo>
                    <a:pt x="90" y="10"/>
                    <a:pt x="90" y="4"/>
                    <a:pt x="85" y="4"/>
                  </a:cubicBezTo>
                  <a:cubicBezTo>
                    <a:pt x="80" y="4"/>
                    <a:pt x="80" y="4"/>
                    <a:pt x="80" y="4"/>
                  </a:cubicBezTo>
                  <a:cubicBezTo>
                    <a:pt x="74" y="3"/>
                    <a:pt x="74" y="3"/>
                    <a:pt x="74" y="3"/>
                  </a:cubicBezTo>
                  <a:cubicBezTo>
                    <a:pt x="70" y="0"/>
                    <a:pt x="70" y="0"/>
                    <a:pt x="70" y="0"/>
                  </a:cubicBezTo>
                  <a:cubicBezTo>
                    <a:pt x="70" y="7"/>
                    <a:pt x="70" y="7"/>
                    <a:pt x="70" y="7"/>
                  </a:cubicBezTo>
                  <a:cubicBezTo>
                    <a:pt x="68" y="13"/>
                    <a:pt x="68" y="13"/>
                    <a:pt x="68" y="13"/>
                  </a:cubicBezTo>
                  <a:cubicBezTo>
                    <a:pt x="63" y="22"/>
                    <a:pt x="63" y="22"/>
                    <a:pt x="63" y="22"/>
                  </a:cubicBezTo>
                  <a:cubicBezTo>
                    <a:pt x="64" y="28"/>
                    <a:pt x="64" y="28"/>
                    <a:pt x="64" y="28"/>
                  </a:cubicBezTo>
                  <a:cubicBezTo>
                    <a:pt x="63" y="33"/>
                    <a:pt x="63" y="33"/>
                    <a:pt x="63" y="33"/>
                  </a:cubicBezTo>
                  <a:cubicBezTo>
                    <a:pt x="60" y="38"/>
                    <a:pt x="60" y="38"/>
                    <a:pt x="60" y="38"/>
                  </a:cubicBezTo>
                  <a:cubicBezTo>
                    <a:pt x="58" y="43"/>
                    <a:pt x="58" y="43"/>
                    <a:pt x="58" y="43"/>
                  </a:cubicBezTo>
                  <a:cubicBezTo>
                    <a:pt x="55" y="50"/>
                    <a:pt x="55" y="50"/>
                    <a:pt x="55" y="50"/>
                  </a:cubicBezTo>
                  <a:cubicBezTo>
                    <a:pt x="53" y="55"/>
                    <a:pt x="53" y="55"/>
                    <a:pt x="53" y="55"/>
                  </a:cubicBezTo>
                  <a:cubicBezTo>
                    <a:pt x="47" y="67"/>
                    <a:pt x="47" y="67"/>
                    <a:pt x="47" y="67"/>
                  </a:cubicBezTo>
                  <a:cubicBezTo>
                    <a:pt x="40" y="85"/>
                    <a:pt x="40" y="85"/>
                    <a:pt x="40" y="85"/>
                  </a:cubicBezTo>
                  <a:cubicBezTo>
                    <a:pt x="35" y="98"/>
                    <a:pt x="35" y="98"/>
                    <a:pt x="35" y="98"/>
                  </a:cubicBezTo>
                  <a:cubicBezTo>
                    <a:pt x="30" y="111"/>
                    <a:pt x="30" y="111"/>
                    <a:pt x="30" y="111"/>
                  </a:cubicBezTo>
                  <a:cubicBezTo>
                    <a:pt x="24" y="120"/>
                    <a:pt x="24" y="120"/>
                    <a:pt x="24" y="120"/>
                  </a:cubicBezTo>
                  <a:cubicBezTo>
                    <a:pt x="22" y="124"/>
                    <a:pt x="22" y="124"/>
                    <a:pt x="22" y="124"/>
                  </a:cubicBezTo>
                  <a:cubicBezTo>
                    <a:pt x="18" y="130"/>
                    <a:pt x="18" y="130"/>
                    <a:pt x="18" y="130"/>
                  </a:cubicBezTo>
                  <a:cubicBezTo>
                    <a:pt x="15" y="133"/>
                    <a:pt x="15" y="133"/>
                    <a:pt x="15" y="133"/>
                  </a:cubicBezTo>
                  <a:cubicBezTo>
                    <a:pt x="14" y="136"/>
                    <a:pt x="14" y="136"/>
                    <a:pt x="14" y="136"/>
                  </a:cubicBezTo>
                  <a:cubicBezTo>
                    <a:pt x="11" y="141"/>
                    <a:pt x="11" y="141"/>
                    <a:pt x="11" y="141"/>
                  </a:cubicBezTo>
                  <a:cubicBezTo>
                    <a:pt x="5" y="148"/>
                    <a:pt x="5" y="148"/>
                    <a:pt x="5" y="148"/>
                  </a:cubicBezTo>
                  <a:cubicBezTo>
                    <a:pt x="3" y="152"/>
                    <a:pt x="3" y="152"/>
                    <a:pt x="3" y="152"/>
                  </a:cubicBezTo>
                  <a:cubicBezTo>
                    <a:pt x="5" y="160"/>
                    <a:pt x="5" y="160"/>
                    <a:pt x="5" y="160"/>
                  </a:cubicBezTo>
                  <a:cubicBezTo>
                    <a:pt x="5" y="162"/>
                    <a:pt x="5" y="162"/>
                    <a:pt x="5" y="162"/>
                  </a:cubicBezTo>
                  <a:cubicBezTo>
                    <a:pt x="5" y="164"/>
                    <a:pt x="5" y="164"/>
                    <a:pt x="5" y="164"/>
                  </a:cubicBezTo>
                  <a:cubicBezTo>
                    <a:pt x="4" y="165"/>
                    <a:pt x="4" y="165"/>
                    <a:pt x="4" y="165"/>
                  </a:cubicBezTo>
                  <a:cubicBezTo>
                    <a:pt x="3" y="169"/>
                    <a:pt x="3" y="169"/>
                    <a:pt x="3" y="169"/>
                  </a:cubicBezTo>
                  <a:cubicBezTo>
                    <a:pt x="1" y="170"/>
                    <a:pt x="1" y="170"/>
                    <a:pt x="1" y="170"/>
                  </a:cubicBezTo>
                  <a:cubicBezTo>
                    <a:pt x="1" y="174"/>
                    <a:pt x="1" y="174"/>
                    <a:pt x="1" y="174"/>
                  </a:cubicBezTo>
                  <a:cubicBezTo>
                    <a:pt x="0" y="182"/>
                    <a:pt x="0" y="182"/>
                    <a:pt x="0" y="182"/>
                  </a:cubicBezTo>
                  <a:cubicBezTo>
                    <a:pt x="0" y="187"/>
                    <a:pt x="0" y="187"/>
                    <a:pt x="0" y="187"/>
                  </a:cubicBezTo>
                  <a:cubicBezTo>
                    <a:pt x="2" y="190"/>
                    <a:pt x="2" y="190"/>
                    <a:pt x="2" y="190"/>
                  </a:cubicBezTo>
                  <a:cubicBezTo>
                    <a:pt x="3" y="193"/>
                    <a:pt x="3" y="193"/>
                    <a:pt x="3" y="193"/>
                  </a:cubicBezTo>
                  <a:cubicBezTo>
                    <a:pt x="147" y="234"/>
                    <a:pt x="147" y="234"/>
                    <a:pt x="147" y="234"/>
                  </a:cubicBezTo>
                  <a:cubicBezTo>
                    <a:pt x="147" y="234"/>
                    <a:pt x="216" y="253"/>
                    <a:pt x="239" y="258"/>
                  </a:cubicBezTo>
                  <a:cubicBezTo>
                    <a:pt x="242" y="259"/>
                    <a:pt x="246" y="260"/>
                    <a:pt x="251" y="261"/>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8" name="Freeform 20"/>
            <p:cNvSpPr>
              <a:spLocks/>
            </p:cNvSpPr>
            <p:nvPr/>
          </p:nvSpPr>
          <p:spPr bwMode="auto">
            <a:xfrm>
              <a:off x="5637212" y="1731400"/>
              <a:ext cx="325483" cy="532915"/>
            </a:xfrm>
            <a:custGeom>
              <a:avLst/>
              <a:gdLst>
                <a:gd name="T0" fmla="*/ 46 w 228"/>
                <a:gd name="T1" fmla="*/ 143 h 373"/>
                <a:gd name="T2" fmla="*/ 49 w 228"/>
                <a:gd name="T3" fmla="*/ 152 h 373"/>
                <a:gd name="T4" fmla="*/ 56 w 228"/>
                <a:gd name="T5" fmla="*/ 159 h 373"/>
                <a:gd name="T6" fmla="*/ 57 w 228"/>
                <a:gd name="T7" fmla="*/ 167 h 373"/>
                <a:gd name="T8" fmla="*/ 53 w 228"/>
                <a:gd name="T9" fmla="*/ 173 h 373"/>
                <a:gd name="T10" fmla="*/ 46 w 228"/>
                <a:gd name="T11" fmla="*/ 180 h 373"/>
                <a:gd name="T12" fmla="*/ 40 w 228"/>
                <a:gd name="T13" fmla="*/ 189 h 373"/>
                <a:gd name="T14" fmla="*/ 37 w 228"/>
                <a:gd name="T15" fmla="*/ 194 h 373"/>
                <a:gd name="T16" fmla="*/ 26 w 228"/>
                <a:gd name="T17" fmla="*/ 206 h 373"/>
                <a:gd name="T18" fmla="*/ 19 w 228"/>
                <a:gd name="T19" fmla="*/ 214 h 373"/>
                <a:gd name="T20" fmla="*/ 20 w 228"/>
                <a:gd name="T21" fmla="*/ 222 h 373"/>
                <a:gd name="T22" fmla="*/ 23 w 228"/>
                <a:gd name="T23" fmla="*/ 223 h 373"/>
                <a:gd name="T24" fmla="*/ 25 w 228"/>
                <a:gd name="T25" fmla="*/ 228 h 373"/>
                <a:gd name="T26" fmla="*/ 24 w 228"/>
                <a:gd name="T27" fmla="*/ 240 h 373"/>
                <a:gd name="T28" fmla="*/ 19 w 228"/>
                <a:gd name="T29" fmla="*/ 244 h 373"/>
                <a:gd name="T30" fmla="*/ 18 w 228"/>
                <a:gd name="T31" fmla="*/ 251 h 373"/>
                <a:gd name="T32" fmla="*/ 102 w 228"/>
                <a:gd name="T33" fmla="*/ 352 h 373"/>
                <a:gd name="T34" fmla="*/ 228 w 228"/>
                <a:gd name="T35" fmla="*/ 256 h 373"/>
                <a:gd name="T36" fmla="*/ 224 w 228"/>
                <a:gd name="T37" fmla="*/ 252 h 373"/>
                <a:gd name="T38" fmla="*/ 223 w 228"/>
                <a:gd name="T39" fmla="*/ 247 h 373"/>
                <a:gd name="T40" fmla="*/ 218 w 228"/>
                <a:gd name="T41" fmla="*/ 241 h 373"/>
                <a:gd name="T42" fmla="*/ 213 w 228"/>
                <a:gd name="T43" fmla="*/ 246 h 373"/>
                <a:gd name="T44" fmla="*/ 202 w 228"/>
                <a:gd name="T45" fmla="*/ 248 h 373"/>
                <a:gd name="T46" fmla="*/ 189 w 228"/>
                <a:gd name="T47" fmla="*/ 245 h 373"/>
                <a:gd name="T48" fmla="*/ 184 w 228"/>
                <a:gd name="T49" fmla="*/ 247 h 373"/>
                <a:gd name="T50" fmla="*/ 179 w 228"/>
                <a:gd name="T51" fmla="*/ 247 h 373"/>
                <a:gd name="T52" fmla="*/ 171 w 228"/>
                <a:gd name="T53" fmla="*/ 244 h 373"/>
                <a:gd name="T54" fmla="*/ 168 w 228"/>
                <a:gd name="T55" fmla="*/ 247 h 373"/>
                <a:gd name="T56" fmla="*/ 164 w 228"/>
                <a:gd name="T57" fmla="*/ 249 h 373"/>
                <a:gd name="T58" fmla="*/ 162 w 228"/>
                <a:gd name="T59" fmla="*/ 242 h 373"/>
                <a:gd name="T60" fmla="*/ 160 w 228"/>
                <a:gd name="T61" fmla="*/ 232 h 373"/>
                <a:gd name="T62" fmla="*/ 156 w 228"/>
                <a:gd name="T63" fmla="*/ 226 h 373"/>
                <a:gd name="T64" fmla="*/ 149 w 228"/>
                <a:gd name="T65" fmla="*/ 220 h 373"/>
                <a:gd name="T66" fmla="*/ 149 w 228"/>
                <a:gd name="T67" fmla="*/ 213 h 373"/>
                <a:gd name="T68" fmla="*/ 145 w 228"/>
                <a:gd name="T69" fmla="*/ 204 h 373"/>
                <a:gd name="T70" fmla="*/ 145 w 228"/>
                <a:gd name="T71" fmla="*/ 195 h 373"/>
                <a:gd name="T72" fmla="*/ 142 w 228"/>
                <a:gd name="T73" fmla="*/ 183 h 373"/>
                <a:gd name="T74" fmla="*/ 139 w 228"/>
                <a:gd name="T75" fmla="*/ 179 h 373"/>
                <a:gd name="T76" fmla="*/ 133 w 228"/>
                <a:gd name="T77" fmla="*/ 182 h 373"/>
                <a:gd name="T78" fmla="*/ 127 w 228"/>
                <a:gd name="T79" fmla="*/ 186 h 373"/>
                <a:gd name="T80" fmla="*/ 125 w 228"/>
                <a:gd name="T81" fmla="*/ 183 h 373"/>
                <a:gd name="T82" fmla="*/ 119 w 228"/>
                <a:gd name="T83" fmla="*/ 179 h 373"/>
                <a:gd name="T84" fmla="*/ 125 w 228"/>
                <a:gd name="T85" fmla="*/ 168 h 373"/>
                <a:gd name="T86" fmla="*/ 129 w 228"/>
                <a:gd name="T87" fmla="*/ 166 h 373"/>
                <a:gd name="T88" fmla="*/ 128 w 228"/>
                <a:gd name="T89" fmla="*/ 154 h 373"/>
                <a:gd name="T90" fmla="*/ 134 w 228"/>
                <a:gd name="T91" fmla="*/ 141 h 373"/>
                <a:gd name="T92" fmla="*/ 137 w 228"/>
                <a:gd name="T93" fmla="*/ 131 h 373"/>
                <a:gd name="T94" fmla="*/ 128 w 228"/>
                <a:gd name="T95" fmla="*/ 128 h 373"/>
                <a:gd name="T96" fmla="*/ 123 w 228"/>
                <a:gd name="T97" fmla="*/ 118 h 373"/>
                <a:gd name="T98" fmla="*/ 119 w 228"/>
                <a:gd name="T99" fmla="*/ 106 h 373"/>
                <a:gd name="T100" fmla="*/ 109 w 228"/>
                <a:gd name="T101" fmla="*/ 93 h 373"/>
                <a:gd name="T102" fmla="*/ 104 w 228"/>
                <a:gd name="T103" fmla="*/ 82 h 373"/>
                <a:gd name="T104" fmla="*/ 101 w 228"/>
                <a:gd name="T105" fmla="*/ 76 h 373"/>
                <a:gd name="T106" fmla="*/ 101 w 228"/>
                <a:gd name="T107" fmla="*/ 69 h 373"/>
                <a:gd name="T108" fmla="*/ 97 w 228"/>
                <a:gd name="T109" fmla="*/ 62 h 373"/>
                <a:gd name="T110" fmla="*/ 98 w 228"/>
                <a:gd name="T111" fmla="*/ 48 h 373"/>
                <a:gd name="T112" fmla="*/ 104 w 228"/>
                <a:gd name="T113" fmla="*/ 25 h 373"/>
                <a:gd name="T114" fmla="*/ 108 w 228"/>
                <a:gd name="T115" fmla="*/ 8 h 373"/>
                <a:gd name="T116" fmla="*/ 47 w 228"/>
                <a:gd name="T117" fmla="*/ 12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8" h="373">
                  <a:moveTo>
                    <a:pt x="48" y="132"/>
                  </a:moveTo>
                  <a:cubicBezTo>
                    <a:pt x="48" y="138"/>
                    <a:pt x="46" y="143"/>
                    <a:pt x="46" y="143"/>
                  </a:cubicBezTo>
                  <a:cubicBezTo>
                    <a:pt x="46" y="147"/>
                    <a:pt x="46" y="147"/>
                    <a:pt x="46" y="147"/>
                  </a:cubicBezTo>
                  <a:cubicBezTo>
                    <a:pt x="49" y="152"/>
                    <a:pt x="49" y="152"/>
                    <a:pt x="49" y="152"/>
                  </a:cubicBezTo>
                  <a:cubicBezTo>
                    <a:pt x="54" y="156"/>
                    <a:pt x="54" y="156"/>
                    <a:pt x="54" y="156"/>
                  </a:cubicBezTo>
                  <a:cubicBezTo>
                    <a:pt x="56" y="159"/>
                    <a:pt x="56" y="159"/>
                    <a:pt x="56" y="159"/>
                  </a:cubicBezTo>
                  <a:cubicBezTo>
                    <a:pt x="57" y="163"/>
                    <a:pt x="57" y="163"/>
                    <a:pt x="57" y="163"/>
                  </a:cubicBezTo>
                  <a:cubicBezTo>
                    <a:pt x="57" y="167"/>
                    <a:pt x="57" y="167"/>
                    <a:pt x="57" y="167"/>
                  </a:cubicBezTo>
                  <a:cubicBezTo>
                    <a:pt x="54" y="168"/>
                    <a:pt x="54" y="168"/>
                    <a:pt x="54" y="168"/>
                  </a:cubicBezTo>
                  <a:cubicBezTo>
                    <a:pt x="53" y="173"/>
                    <a:pt x="53" y="173"/>
                    <a:pt x="53" y="173"/>
                  </a:cubicBezTo>
                  <a:cubicBezTo>
                    <a:pt x="49" y="176"/>
                    <a:pt x="49" y="176"/>
                    <a:pt x="49" y="176"/>
                  </a:cubicBezTo>
                  <a:cubicBezTo>
                    <a:pt x="46" y="180"/>
                    <a:pt x="46" y="180"/>
                    <a:pt x="46" y="180"/>
                  </a:cubicBezTo>
                  <a:cubicBezTo>
                    <a:pt x="42" y="184"/>
                    <a:pt x="42" y="184"/>
                    <a:pt x="42" y="184"/>
                  </a:cubicBezTo>
                  <a:cubicBezTo>
                    <a:pt x="40" y="189"/>
                    <a:pt x="40" y="189"/>
                    <a:pt x="40" y="189"/>
                  </a:cubicBezTo>
                  <a:cubicBezTo>
                    <a:pt x="38" y="190"/>
                    <a:pt x="38" y="190"/>
                    <a:pt x="38" y="190"/>
                  </a:cubicBezTo>
                  <a:cubicBezTo>
                    <a:pt x="37" y="194"/>
                    <a:pt x="37" y="194"/>
                    <a:pt x="37" y="194"/>
                  </a:cubicBezTo>
                  <a:cubicBezTo>
                    <a:pt x="34" y="198"/>
                    <a:pt x="34" y="198"/>
                    <a:pt x="34" y="198"/>
                  </a:cubicBezTo>
                  <a:cubicBezTo>
                    <a:pt x="26" y="206"/>
                    <a:pt x="26" y="206"/>
                    <a:pt x="26" y="206"/>
                  </a:cubicBezTo>
                  <a:cubicBezTo>
                    <a:pt x="20" y="211"/>
                    <a:pt x="20" y="211"/>
                    <a:pt x="20" y="211"/>
                  </a:cubicBezTo>
                  <a:cubicBezTo>
                    <a:pt x="19" y="214"/>
                    <a:pt x="19" y="214"/>
                    <a:pt x="19" y="214"/>
                  </a:cubicBezTo>
                  <a:cubicBezTo>
                    <a:pt x="18" y="219"/>
                    <a:pt x="18" y="219"/>
                    <a:pt x="18" y="219"/>
                  </a:cubicBezTo>
                  <a:cubicBezTo>
                    <a:pt x="20" y="222"/>
                    <a:pt x="20" y="222"/>
                    <a:pt x="20" y="222"/>
                  </a:cubicBezTo>
                  <a:cubicBezTo>
                    <a:pt x="22" y="223"/>
                    <a:pt x="22" y="223"/>
                    <a:pt x="22" y="223"/>
                  </a:cubicBezTo>
                  <a:cubicBezTo>
                    <a:pt x="23" y="223"/>
                    <a:pt x="23" y="223"/>
                    <a:pt x="23" y="223"/>
                  </a:cubicBezTo>
                  <a:cubicBezTo>
                    <a:pt x="26" y="226"/>
                    <a:pt x="26" y="226"/>
                    <a:pt x="26" y="226"/>
                  </a:cubicBezTo>
                  <a:cubicBezTo>
                    <a:pt x="25" y="228"/>
                    <a:pt x="25" y="228"/>
                    <a:pt x="25" y="228"/>
                  </a:cubicBezTo>
                  <a:cubicBezTo>
                    <a:pt x="25" y="236"/>
                    <a:pt x="25" y="236"/>
                    <a:pt x="25" y="236"/>
                  </a:cubicBezTo>
                  <a:cubicBezTo>
                    <a:pt x="24" y="240"/>
                    <a:pt x="24" y="240"/>
                    <a:pt x="24" y="240"/>
                  </a:cubicBezTo>
                  <a:cubicBezTo>
                    <a:pt x="24" y="242"/>
                    <a:pt x="24" y="242"/>
                    <a:pt x="24" y="242"/>
                  </a:cubicBezTo>
                  <a:cubicBezTo>
                    <a:pt x="19" y="244"/>
                    <a:pt x="19" y="244"/>
                    <a:pt x="19" y="244"/>
                  </a:cubicBezTo>
                  <a:cubicBezTo>
                    <a:pt x="18" y="246"/>
                    <a:pt x="18" y="246"/>
                    <a:pt x="18" y="246"/>
                  </a:cubicBezTo>
                  <a:cubicBezTo>
                    <a:pt x="18" y="251"/>
                    <a:pt x="18" y="251"/>
                    <a:pt x="18" y="251"/>
                  </a:cubicBezTo>
                  <a:cubicBezTo>
                    <a:pt x="0" y="330"/>
                    <a:pt x="0" y="330"/>
                    <a:pt x="0" y="330"/>
                  </a:cubicBezTo>
                  <a:cubicBezTo>
                    <a:pt x="35" y="338"/>
                    <a:pt x="102" y="352"/>
                    <a:pt x="102" y="352"/>
                  </a:cubicBezTo>
                  <a:cubicBezTo>
                    <a:pt x="208" y="373"/>
                    <a:pt x="208" y="373"/>
                    <a:pt x="208" y="373"/>
                  </a:cubicBezTo>
                  <a:cubicBezTo>
                    <a:pt x="228" y="256"/>
                    <a:pt x="228" y="256"/>
                    <a:pt x="228" y="256"/>
                  </a:cubicBezTo>
                  <a:cubicBezTo>
                    <a:pt x="226" y="254"/>
                    <a:pt x="226" y="254"/>
                    <a:pt x="226" y="254"/>
                  </a:cubicBezTo>
                  <a:cubicBezTo>
                    <a:pt x="224" y="252"/>
                    <a:pt x="224" y="252"/>
                    <a:pt x="224" y="252"/>
                  </a:cubicBezTo>
                  <a:cubicBezTo>
                    <a:pt x="224" y="251"/>
                    <a:pt x="224" y="251"/>
                    <a:pt x="224" y="251"/>
                  </a:cubicBezTo>
                  <a:cubicBezTo>
                    <a:pt x="223" y="247"/>
                    <a:pt x="223" y="247"/>
                    <a:pt x="223" y="247"/>
                  </a:cubicBezTo>
                  <a:cubicBezTo>
                    <a:pt x="221" y="244"/>
                    <a:pt x="221" y="244"/>
                    <a:pt x="221" y="244"/>
                  </a:cubicBezTo>
                  <a:cubicBezTo>
                    <a:pt x="218" y="241"/>
                    <a:pt x="218" y="241"/>
                    <a:pt x="218" y="241"/>
                  </a:cubicBezTo>
                  <a:cubicBezTo>
                    <a:pt x="214" y="241"/>
                    <a:pt x="214" y="241"/>
                    <a:pt x="214" y="241"/>
                  </a:cubicBezTo>
                  <a:cubicBezTo>
                    <a:pt x="213" y="246"/>
                    <a:pt x="213" y="246"/>
                    <a:pt x="213" y="246"/>
                  </a:cubicBezTo>
                  <a:cubicBezTo>
                    <a:pt x="212" y="249"/>
                    <a:pt x="212" y="249"/>
                    <a:pt x="212" y="249"/>
                  </a:cubicBezTo>
                  <a:cubicBezTo>
                    <a:pt x="202" y="248"/>
                    <a:pt x="202" y="248"/>
                    <a:pt x="202" y="248"/>
                  </a:cubicBezTo>
                  <a:cubicBezTo>
                    <a:pt x="197" y="246"/>
                    <a:pt x="197" y="246"/>
                    <a:pt x="197" y="246"/>
                  </a:cubicBezTo>
                  <a:cubicBezTo>
                    <a:pt x="189" y="245"/>
                    <a:pt x="189" y="245"/>
                    <a:pt x="189" y="245"/>
                  </a:cubicBezTo>
                  <a:cubicBezTo>
                    <a:pt x="185" y="245"/>
                    <a:pt x="185" y="245"/>
                    <a:pt x="185" y="245"/>
                  </a:cubicBezTo>
                  <a:cubicBezTo>
                    <a:pt x="184" y="247"/>
                    <a:pt x="184" y="247"/>
                    <a:pt x="184" y="247"/>
                  </a:cubicBezTo>
                  <a:cubicBezTo>
                    <a:pt x="184" y="249"/>
                    <a:pt x="184" y="249"/>
                    <a:pt x="184" y="249"/>
                  </a:cubicBezTo>
                  <a:cubicBezTo>
                    <a:pt x="179" y="247"/>
                    <a:pt x="179" y="247"/>
                    <a:pt x="179" y="247"/>
                  </a:cubicBezTo>
                  <a:cubicBezTo>
                    <a:pt x="174" y="244"/>
                    <a:pt x="174" y="244"/>
                    <a:pt x="174" y="244"/>
                  </a:cubicBezTo>
                  <a:cubicBezTo>
                    <a:pt x="171" y="244"/>
                    <a:pt x="171" y="244"/>
                    <a:pt x="171" y="244"/>
                  </a:cubicBezTo>
                  <a:cubicBezTo>
                    <a:pt x="169" y="244"/>
                    <a:pt x="169" y="244"/>
                    <a:pt x="169" y="244"/>
                  </a:cubicBezTo>
                  <a:cubicBezTo>
                    <a:pt x="168" y="247"/>
                    <a:pt x="168" y="247"/>
                    <a:pt x="168" y="247"/>
                  </a:cubicBezTo>
                  <a:cubicBezTo>
                    <a:pt x="168" y="249"/>
                    <a:pt x="168" y="249"/>
                    <a:pt x="168" y="249"/>
                  </a:cubicBezTo>
                  <a:cubicBezTo>
                    <a:pt x="164" y="249"/>
                    <a:pt x="164" y="249"/>
                    <a:pt x="164" y="249"/>
                  </a:cubicBezTo>
                  <a:cubicBezTo>
                    <a:pt x="162" y="245"/>
                    <a:pt x="162" y="245"/>
                    <a:pt x="162" y="245"/>
                  </a:cubicBezTo>
                  <a:cubicBezTo>
                    <a:pt x="162" y="242"/>
                    <a:pt x="162" y="242"/>
                    <a:pt x="162" y="242"/>
                  </a:cubicBezTo>
                  <a:cubicBezTo>
                    <a:pt x="162" y="238"/>
                    <a:pt x="162" y="238"/>
                    <a:pt x="162" y="238"/>
                  </a:cubicBezTo>
                  <a:cubicBezTo>
                    <a:pt x="160" y="232"/>
                    <a:pt x="160" y="232"/>
                    <a:pt x="160" y="232"/>
                  </a:cubicBezTo>
                  <a:cubicBezTo>
                    <a:pt x="160" y="226"/>
                    <a:pt x="160" y="226"/>
                    <a:pt x="160" y="226"/>
                  </a:cubicBezTo>
                  <a:cubicBezTo>
                    <a:pt x="156" y="226"/>
                    <a:pt x="156" y="226"/>
                    <a:pt x="156" y="226"/>
                  </a:cubicBezTo>
                  <a:cubicBezTo>
                    <a:pt x="151" y="223"/>
                    <a:pt x="151" y="223"/>
                    <a:pt x="151" y="223"/>
                  </a:cubicBezTo>
                  <a:cubicBezTo>
                    <a:pt x="149" y="220"/>
                    <a:pt x="149" y="220"/>
                    <a:pt x="149" y="220"/>
                  </a:cubicBezTo>
                  <a:cubicBezTo>
                    <a:pt x="149" y="218"/>
                    <a:pt x="149" y="218"/>
                    <a:pt x="149" y="218"/>
                  </a:cubicBezTo>
                  <a:cubicBezTo>
                    <a:pt x="149" y="213"/>
                    <a:pt x="149" y="213"/>
                    <a:pt x="149" y="213"/>
                  </a:cubicBezTo>
                  <a:cubicBezTo>
                    <a:pt x="149" y="208"/>
                    <a:pt x="149" y="208"/>
                    <a:pt x="149" y="208"/>
                  </a:cubicBezTo>
                  <a:cubicBezTo>
                    <a:pt x="145" y="204"/>
                    <a:pt x="145" y="204"/>
                    <a:pt x="145" y="204"/>
                  </a:cubicBezTo>
                  <a:cubicBezTo>
                    <a:pt x="145" y="201"/>
                    <a:pt x="145" y="201"/>
                    <a:pt x="145" y="201"/>
                  </a:cubicBezTo>
                  <a:cubicBezTo>
                    <a:pt x="145" y="195"/>
                    <a:pt x="145" y="195"/>
                    <a:pt x="145" y="195"/>
                  </a:cubicBezTo>
                  <a:cubicBezTo>
                    <a:pt x="144" y="187"/>
                    <a:pt x="144" y="187"/>
                    <a:pt x="144" y="187"/>
                  </a:cubicBezTo>
                  <a:cubicBezTo>
                    <a:pt x="142" y="183"/>
                    <a:pt x="142" y="183"/>
                    <a:pt x="142" y="183"/>
                  </a:cubicBezTo>
                  <a:cubicBezTo>
                    <a:pt x="141" y="179"/>
                    <a:pt x="141" y="179"/>
                    <a:pt x="141" y="179"/>
                  </a:cubicBezTo>
                  <a:cubicBezTo>
                    <a:pt x="139" y="179"/>
                    <a:pt x="139" y="179"/>
                    <a:pt x="139" y="179"/>
                  </a:cubicBezTo>
                  <a:cubicBezTo>
                    <a:pt x="135" y="182"/>
                    <a:pt x="135" y="182"/>
                    <a:pt x="135" y="182"/>
                  </a:cubicBezTo>
                  <a:cubicBezTo>
                    <a:pt x="133" y="182"/>
                    <a:pt x="133" y="182"/>
                    <a:pt x="133" y="182"/>
                  </a:cubicBezTo>
                  <a:cubicBezTo>
                    <a:pt x="130" y="183"/>
                    <a:pt x="130" y="183"/>
                    <a:pt x="130" y="183"/>
                  </a:cubicBezTo>
                  <a:cubicBezTo>
                    <a:pt x="127" y="186"/>
                    <a:pt x="127" y="186"/>
                    <a:pt x="127" y="186"/>
                  </a:cubicBezTo>
                  <a:cubicBezTo>
                    <a:pt x="125" y="186"/>
                    <a:pt x="125" y="186"/>
                    <a:pt x="125" y="186"/>
                  </a:cubicBezTo>
                  <a:cubicBezTo>
                    <a:pt x="125" y="183"/>
                    <a:pt x="125" y="183"/>
                    <a:pt x="125" y="183"/>
                  </a:cubicBezTo>
                  <a:cubicBezTo>
                    <a:pt x="121" y="181"/>
                    <a:pt x="121" y="181"/>
                    <a:pt x="121" y="181"/>
                  </a:cubicBezTo>
                  <a:cubicBezTo>
                    <a:pt x="119" y="179"/>
                    <a:pt x="119" y="179"/>
                    <a:pt x="119" y="179"/>
                  </a:cubicBezTo>
                  <a:cubicBezTo>
                    <a:pt x="122" y="172"/>
                    <a:pt x="122" y="172"/>
                    <a:pt x="122" y="172"/>
                  </a:cubicBezTo>
                  <a:cubicBezTo>
                    <a:pt x="125" y="168"/>
                    <a:pt x="125" y="168"/>
                    <a:pt x="125" y="168"/>
                  </a:cubicBezTo>
                  <a:cubicBezTo>
                    <a:pt x="128" y="168"/>
                    <a:pt x="128" y="168"/>
                    <a:pt x="128" y="168"/>
                  </a:cubicBezTo>
                  <a:cubicBezTo>
                    <a:pt x="129" y="166"/>
                    <a:pt x="129" y="166"/>
                    <a:pt x="129" y="166"/>
                  </a:cubicBezTo>
                  <a:cubicBezTo>
                    <a:pt x="127" y="160"/>
                    <a:pt x="127" y="160"/>
                    <a:pt x="127" y="160"/>
                  </a:cubicBezTo>
                  <a:cubicBezTo>
                    <a:pt x="128" y="154"/>
                    <a:pt x="128" y="154"/>
                    <a:pt x="128" y="154"/>
                  </a:cubicBezTo>
                  <a:cubicBezTo>
                    <a:pt x="131" y="147"/>
                    <a:pt x="131" y="147"/>
                    <a:pt x="131" y="147"/>
                  </a:cubicBezTo>
                  <a:cubicBezTo>
                    <a:pt x="134" y="141"/>
                    <a:pt x="134" y="141"/>
                    <a:pt x="134" y="141"/>
                  </a:cubicBezTo>
                  <a:cubicBezTo>
                    <a:pt x="137" y="135"/>
                    <a:pt x="137" y="135"/>
                    <a:pt x="137" y="135"/>
                  </a:cubicBezTo>
                  <a:cubicBezTo>
                    <a:pt x="137" y="131"/>
                    <a:pt x="137" y="131"/>
                    <a:pt x="137" y="131"/>
                  </a:cubicBezTo>
                  <a:cubicBezTo>
                    <a:pt x="128" y="129"/>
                    <a:pt x="128" y="129"/>
                    <a:pt x="128" y="129"/>
                  </a:cubicBezTo>
                  <a:cubicBezTo>
                    <a:pt x="128" y="128"/>
                    <a:pt x="128" y="128"/>
                    <a:pt x="128" y="128"/>
                  </a:cubicBezTo>
                  <a:cubicBezTo>
                    <a:pt x="125" y="124"/>
                    <a:pt x="125" y="124"/>
                    <a:pt x="125" y="124"/>
                  </a:cubicBezTo>
                  <a:cubicBezTo>
                    <a:pt x="123" y="118"/>
                    <a:pt x="123" y="118"/>
                    <a:pt x="123" y="118"/>
                  </a:cubicBezTo>
                  <a:cubicBezTo>
                    <a:pt x="122" y="111"/>
                    <a:pt x="122" y="111"/>
                    <a:pt x="122" y="111"/>
                  </a:cubicBezTo>
                  <a:cubicBezTo>
                    <a:pt x="119" y="106"/>
                    <a:pt x="119" y="106"/>
                    <a:pt x="119" y="106"/>
                  </a:cubicBezTo>
                  <a:cubicBezTo>
                    <a:pt x="114" y="101"/>
                    <a:pt x="114" y="101"/>
                    <a:pt x="114" y="101"/>
                  </a:cubicBezTo>
                  <a:cubicBezTo>
                    <a:pt x="109" y="93"/>
                    <a:pt x="109" y="93"/>
                    <a:pt x="109" y="93"/>
                  </a:cubicBezTo>
                  <a:cubicBezTo>
                    <a:pt x="108" y="88"/>
                    <a:pt x="108" y="88"/>
                    <a:pt x="108" y="88"/>
                  </a:cubicBezTo>
                  <a:cubicBezTo>
                    <a:pt x="104" y="82"/>
                    <a:pt x="104" y="82"/>
                    <a:pt x="104" y="82"/>
                  </a:cubicBezTo>
                  <a:cubicBezTo>
                    <a:pt x="104" y="79"/>
                    <a:pt x="104" y="79"/>
                    <a:pt x="104" y="79"/>
                  </a:cubicBezTo>
                  <a:cubicBezTo>
                    <a:pt x="101" y="76"/>
                    <a:pt x="101" y="76"/>
                    <a:pt x="101" y="76"/>
                  </a:cubicBezTo>
                  <a:cubicBezTo>
                    <a:pt x="101" y="72"/>
                    <a:pt x="101" y="72"/>
                    <a:pt x="101" y="72"/>
                  </a:cubicBezTo>
                  <a:cubicBezTo>
                    <a:pt x="101" y="69"/>
                    <a:pt x="101" y="69"/>
                    <a:pt x="101" y="69"/>
                  </a:cubicBezTo>
                  <a:cubicBezTo>
                    <a:pt x="99" y="64"/>
                    <a:pt x="99" y="64"/>
                    <a:pt x="99" y="64"/>
                  </a:cubicBezTo>
                  <a:cubicBezTo>
                    <a:pt x="97" y="62"/>
                    <a:pt x="97" y="62"/>
                    <a:pt x="97" y="62"/>
                  </a:cubicBezTo>
                  <a:cubicBezTo>
                    <a:pt x="97" y="59"/>
                    <a:pt x="97" y="59"/>
                    <a:pt x="97" y="59"/>
                  </a:cubicBezTo>
                  <a:cubicBezTo>
                    <a:pt x="98" y="48"/>
                    <a:pt x="98" y="48"/>
                    <a:pt x="98" y="48"/>
                  </a:cubicBezTo>
                  <a:cubicBezTo>
                    <a:pt x="101" y="36"/>
                    <a:pt x="101" y="36"/>
                    <a:pt x="101" y="36"/>
                  </a:cubicBezTo>
                  <a:cubicBezTo>
                    <a:pt x="104" y="25"/>
                    <a:pt x="104" y="25"/>
                    <a:pt x="104" y="25"/>
                  </a:cubicBezTo>
                  <a:cubicBezTo>
                    <a:pt x="106" y="18"/>
                    <a:pt x="106" y="18"/>
                    <a:pt x="106" y="18"/>
                  </a:cubicBezTo>
                  <a:cubicBezTo>
                    <a:pt x="108" y="8"/>
                    <a:pt x="108" y="8"/>
                    <a:pt x="108" y="8"/>
                  </a:cubicBezTo>
                  <a:cubicBezTo>
                    <a:pt x="76" y="0"/>
                    <a:pt x="76" y="0"/>
                    <a:pt x="76" y="0"/>
                  </a:cubicBezTo>
                  <a:cubicBezTo>
                    <a:pt x="76" y="0"/>
                    <a:pt x="52" y="114"/>
                    <a:pt x="47" y="120"/>
                  </a:cubicBezTo>
                  <a:cubicBezTo>
                    <a:pt x="43" y="127"/>
                    <a:pt x="48" y="125"/>
                    <a:pt x="48" y="132"/>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29" name="Freeform 21"/>
            <p:cNvSpPr>
              <a:spLocks/>
            </p:cNvSpPr>
            <p:nvPr/>
          </p:nvSpPr>
          <p:spPr bwMode="auto">
            <a:xfrm>
              <a:off x="5775501" y="1743205"/>
              <a:ext cx="558212" cy="360899"/>
            </a:xfrm>
            <a:custGeom>
              <a:avLst/>
              <a:gdLst>
                <a:gd name="T0" fmla="*/ 184 w 391"/>
                <a:gd name="T1" fmla="*/ 33 h 252"/>
                <a:gd name="T2" fmla="*/ 9 w 391"/>
                <a:gd name="T3" fmla="*/ 10 h 252"/>
                <a:gd name="T4" fmla="*/ 4 w 391"/>
                <a:gd name="T5" fmla="*/ 28 h 252"/>
                <a:gd name="T6" fmla="*/ 0 w 391"/>
                <a:gd name="T7" fmla="*/ 51 h 252"/>
                <a:gd name="T8" fmla="*/ 2 w 391"/>
                <a:gd name="T9" fmla="*/ 56 h 252"/>
                <a:gd name="T10" fmla="*/ 4 w 391"/>
                <a:gd name="T11" fmla="*/ 64 h 252"/>
                <a:gd name="T12" fmla="*/ 7 w 391"/>
                <a:gd name="T13" fmla="*/ 71 h 252"/>
                <a:gd name="T14" fmla="*/ 11 w 391"/>
                <a:gd name="T15" fmla="*/ 80 h 252"/>
                <a:gd name="T16" fmla="*/ 17 w 391"/>
                <a:gd name="T17" fmla="*/ 93 h 252"/>
                <a:gd name="T18" fmla="*/ 25 w 391"/>
                <a:gd name="T19" fmla="*/ 103 h 252"/>
                <a:gd name="T20" fmla="*/ 28 w 391"/>
                <a:gd name="T21" fmla="*/ 116 h 252"/>
                <a:gd name="T22" fmla="*/ 31 w 391"/>
                <a:gd name="T23" fmla="*/ 121 h 252"/>
                <a:gd name="T24" fmla="*/ 40 w 391"/>
                <a:gd name="T25" fmla="*/ 127 h 252"/>
                <a:gd name="T26" fmla="*/ 34 w 391"/>
                <a:gd name="T27" fmla="*/ 139 h 252"/>
                <a:gd name="T28" fmla="*/ 30 w 391"/>
                <a:gd name="T29" fmla="*/ 152 h 252"/>
                <a:gd name="T30" fmla="*/ 31 w 391"/>
                <a:gd name="T31" fmla="*/ 160 h 252"/>
                <a:gd name="T32" fmla="*/ 25 w 391"/>
                <a:gd name="T33" fmla="*/ 164 h 252"/>
                <a:gd name="T34" fmla="*/ 24 w 391"/>
                <a:gd name="T35" fmla="*/ 173 h 252"/>
                <a:gd name="T36" fmla="*/ 28 w 391"/>
                <a:gd name="T37" fmla="*/ 178 h 252"/>
                <a:gd name="T38" fmla="*/ 33 w 391"/>
                <a:gd name="T39" fmla="*/ 175 h 252"/>
                <a:gd name="T40" fmla="*/ 38 w 391"/>
                <a:gd name="T41" fmla="*/ 174 h 252"/>
                <a:gd name="T42" fmla="*/ 44 w 391"/>
                <a:gd name="T43" fmla="*/ 171 h 252"/>
                <a:gd name="T44" fmla="*/ 47 w 391"/>
                <a:gd name="T45" fmla="*/ 179 h 252"/>
                <a:gd name="T46" fmla="*/ 48 w 391"/>
                <a:gd name="T47" fmla="*/ 193 h 252"/>
                <a:gd name="T48" fmla="*/ 52 w 391"/>
                <a:gd name="T49" fmla="*/ 200 h 252"/>
                <a:gd name="T50" fmla="*/ 52 w 391"/>
                <a:gd name="T51" fmla="*/ 210 h 252"/>
                <a:gd name="T52" fmla="*/ 54 w 391"/>
                <a:gd name="T53" fmla="*/ 215 h 252"/>
                <a:gd name="T54" fmla="*/ 63 w 391"/>
                <a:gd name="T55" fmla="*/ 218 h 252"/>
                <a:gd name="T56" fmla="*/ 65 w 391"/>
                <a:gd name="T57" fmla="*/ 230 h 252"/>
                <a:gd name="T58" fmla="*/ 65 w 391"/>
                <a:gd name="T59" fmla="*/ 237 h 252"/>
                <a:gd name="T60" fmla="*/ 71 w 391"/>
                <a:gd name="T61" fmla="*/ 241 h 252"/>
                <a:gd name="T62" fmla="*/ 72 w 391"/>
                <a:gd name="T63" fmla="*/ 236 h 252"/>
                <a:gd name="T64" fmla="*/ 77 w 391"/>
                <a:gd name="T65" fmla="*/ 236 h 252"/>
                <a:gd name="T66" fmla="*/ 87 w 391"/>
                <a:gd name="T67" fmla="*/ 241 h 252"/>
                <a:gd name="T68" fmla="*/ 88 w 391"/>
                <a:gd name="T69" fmla="*/ 237 h 252"/>
                <a:gd name="T70" fmla="*/ 100 w 391"/>
                <a:gd name="T71" fmla="*/ 238 h 252"/>
                <a:gd name="T72" fmla="*/ 115 w 391"/>
                <a:gd name="T73" fmla="*/ 241 h 252"/>
                <a:gd name="T74" fmla="*/ 117 w 391"/>
                <a:gd name="T75" fmla="*/ 233 h 252"/>
                <a:gd name="T76" fmla="*/ 124 w 391"/>
                <a:gd name="T77" fmla="*/ 236 h 252"/>
                <a:gd name="T78" fmla="*/ 127 w 391"/>
                <a:gd name="T79" fmla="*/ 243 h 252"/>
                <a:gd name="T80" fmla="*/ 129 w 391"/>
                <a:gd name="T81" fmla="*/ 246 h 252"/>
                <a:gd name="T82" fmla="*/ 136 w 391"/>
                <a:gd name="T83" fmla="*/ 221 h 252"/>
                <a:gd name="T84" fmla="*/ 373 w 391"/>
                <a:gd name="T85" fmla="*/ 252 h 252"/>
                <a:gd name="T86" fmla="*/ 391 w 391"/>
                <a:gd name="T87" fmla="*/ 6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91" h="252">
                  <a:moveTo>
                    <a:pt x="391" y="60"/>
                  </a:moveTo>
                  <a:cubicBezTo>
                    <a:pt x="391" y="60"/>
                    <a:pt x="243" y="42"/>
                    <a:pt x="184" y="33"/>
                  </a:cubicBezTo>
                  <a:cubicBezTo>
                    <a:pt x="112" y="22"/>
                    <a:pt x="11" y="0"/>
                    <a:pt x="11" y="0"/>
                  </a:cubicBezTo>
                  <a:cubicBezTo>
                    <a:pt x="9" y="10"/>
                    <a:pt x="9" y="10"/>
                    <a:pt x="9" y="10"/>
                  </a:cubicBezTo>
                  <a:cubicBezTo>
                    <a:pt x="7" y="17"/>
                    <a:pt x="7" y="17"/>
                    <a:pt x="7" y="17"/>
                  </a:cubicBezTo>
                  <a:cubicBezTo>
                    <a:pt x="4" y="28"/>
                    <a:pt x="4" y="28"/>
                    <a:pt x="4" y="28"/>
                  </a:cubicBezTo>
                  <a:cubicBezTo>
                    <a:pt x="1" y="40"/>
                    <a:pt x="1" y="40"/>
                    <a:pt x="1" y="40"/>
                  </a:cubicBezTo>
                  <a:cubicBezTo>
                    <a:pt x="0" y="51"/>
                    <a:pt x="0" y="51"/>
                    <a:pt x="0" y="51"/>
                  </a:cubicBezTo>
                  <a:cubicBezTo>
                    <a:pt x="0" y="54"/>
                    <a:pt x="0" y="54"/>
                    <a:pt x="0" y="54"/>
                  </a:cubicBezTo>
                  <a:cubicBezTo>
                    <a:pt x="2" y="56"/>
                    <a:pt x="2" y="56"/>
                    <a:pt x="2" y="56"/>
                  </a:cubicBezTo>
                  <a:cubicBezTo>
                    <a:pt x="4" y="61"/>
                    <a:pt x="4" y="61"/>
                    <a:pt x="4" y="61"/>
                  </a:cubicBezTo>
                  <a:cubicBezTo>
                    <a:pt x="4" y="64"/>
                    <a:pt x="4" y="64"/>
                    <a:pt x="4" y="64"/>
                  </a:cubicBezTo>
                  <a:cubicBezTo>
                    <a:pt x="4" y="68"/>
                    <a:pt x="4" y="68"/>
                    <a:pt x="4" y="68"/>
                  </a:cubicBezTo>
                  <a:cubicBezTo>
                    <a:pt x="7" y="71"/>
                    <a:pt x="7" y="71"/>
                    <a:pt x="7" y="71"/>
                  </a:cubicBezTo>
                  <a:cubicBezTo>
                    <a:pt x="7" y="74"/>
                    <a:pt x="7" y="74"/>
                    <a:pt x="7" y="74"/>
                  </a:cubicBezTo>
                  <a:cubicBezTo>
                    <a:pt x="11" y="80"/>
                    <a:pt x="11" y="80"/>
                    <a:pt x="11" y="80"/>
                  </a:cubicBezTo>
                  <a:cubicBezTo>
                    <a:pt x="12" y="85"/>
                    <a:pt x="12" y="85"/>
                    <a:pt x="12" y="85"/>
                  </a:cubicBezTo>
                  <a:cubicBezTo>
                    <a:pt x="17" y="93"/>
                    <a:pt x="17" y="93"/>
                    <a:pt x="17" y="93"/>
                  </a:cubicBezTo>
                  <a:cubicBezTo>
                    <a:pt x="22" y="98"/>
                    <a:pt x="22" y="98"/>
                    <a:pt x="22" y="98"/>
                  </a:cubicBezTo>
                  <a:cubicBezTo>
                    <a:pt x="25" y="103"/>
                    <a:pt x="25" y="103"/>
                    <a:pt x="25" y="103"/>
                  </a:cubicBezTo>
                  <a:cubicBezTo>
                    <a:pt x="26" y="110"/>
                    <a:pt x="26" y="110"/>
                    <a:pt x="26" y="110"/>
                  </a:cubicBezTo>
                  <a:cubicBezTo>
                    <a:pt x="28" y="116"/>
                    <a:pt x="28" y="116"/>
                    <a:pt x="28" y="116"/>
                  </a:cubicBezTo>
                  <a:cubicBezTo>
                    <a:pt x="31" y="120"/>
                    <a:pt x="31" y="120"/>
                    <a:pt x="31" y="120"/>
                  </a:cubicBezTo>
                  <a:cubicBezTo>
                    <a:pt x="31" y="121"/>
                    <a:pt x="31" y="121"/>
                    <a:pt x="31" y="121"/>
                  </a:cubicBezTo>
                  <a:cubicBezTo>
                    <a:pt x="40" y="123"/>
                    <a:pt x="40" y="123"/>
                    <a:pt x="40" y="123"/>
                  </a:cubicBezTo>
                  <a:cubicBezTo>
                    <a:pt x="40" y="127"/>
                    <a:pt x="40" y="127"/>
                    <a:pt x="40" y="127"/>
                  </a:cubicBezTo>
                  <a:cubicBezTo>
                    <a:pt x="37" y="133"/>
                    <a:pt x="37" y="133"/>
                    <a:pt x="37" y="133"/>
                  </a:cubicBezTo>
                  <a:cubicBezTo>
                    <a:pt x="34" y="139"/>
                    <a:pt x="34" y="139"/>
                    <a:pt x="34" y="139"/>
                  </a:cubicBezTo>
                  <a:cubicBezTo>
                    <a:pt x="31" y="146"/>
                    <a:pt x="31" y="146"/>
                    <a:pt x="31" y="146"/>
                  </a:cubicBezTo>
                  <a:cubicBezTo>
                    <a:pt x="30" y="152"/>
                    <a:pt x="30" y="152"/>
                    <a:pt x="30" y="152"/>
                  </a:cubicBezTo>
                  <a:cubicBezTo>
                    <a:pt x="32" y="158"/>
                    <a:pt x="32" y="158"/>
                    <a:pt x="32" y="158"/>
                  </a:cubicBezTo>
                  <a:cubicBezTo>
                    <a:pt x="31" y="160"/>
                    <a:pt x="31" y="160"/>
                    <a:pt x="31" y="160"/>
                  </a:cubicBezTo>
                  <a:cubicBezTo>
                    <a:pt x="28" y="160"/>
                    <a:pt x="28" y="160"/>
                    <a:pt x="28" y="160"/>
                  </a:cubicBezTo>
                  <a:cubicBezTo>
                    <a:pt x="25" y="164"/>
                    <a:pt x="25" y="164"/>
                    <a:pt x="25" y="164"/>
                  </a:cubicBezTo>
                  <a:cubicBezTo>
                    <a:pt x="22" y="171"/>
                    <a:pt x="22" y="171"/>
                    <a:pt x="22" y="171"/>
                  </a:cubicBezTo>
                  <a:cubicBezTo>
                    <a:pt x="24" y="173"/>
                    <a:pt x="24" y="173"/>
                    <a:pt x="24" y="173"/>
                  </a:cubicBezTo>
                  <a:cubicBezTo>
                    <a:pt x="28" y="175"/>
                    <a:pt x="28" y="175"/>
                    <a:pt x="28" y="175"/>
                  </a:cubicBezTo>
                  <a:cubicBezTo>
                    <a:pt x="28" y="178"/>
                    <a:pt x="28" y="178"/>
                    <a:pt x="28" y="178"/>
                  </a:cubicBezTo>
                  <a:cubicBezTo>
                    <a:pt x="30" y="178"/>
                    <a:pt x="30" y="178"/>
                    <a:pt x="30" y="178"/>
                  </a:cubicBezTo>
                  <a:cubicBezTo>
                    <a:pt x="33" y="175"/>
                    <a:pt x="33" y="175"/>
                    <a:pt x="33" y="175"/>
                  </a:cubicBezTo>
                  <a:cubicBezTo>
                    <a:pt x="36" y="174"/>
                    <a:pt x="36" y="174"/>
                    <a:pt x="36" y="174"/>
                  </a:cubicBezTo>
                  <a:cubicBezTo>
                    <a:pt x="38" y="174"/>
                    <a:pt x="38" y="174"/>
                    <a:pt x="38" y="174"/>
                  </a:cubicBezTo>
                  <a:cubicBezTo>
                    <a:pt x="42" y="171"/>
                    <a:pt x="42" y="171"/>
                    <a:pt x="42" y="171"/>
                  </a:cubicBezTo>
                  <a:cubicBezTo>
                    <a:pt x="44" y="171"/>
                    <a:pt x="44" y="171"/>
                    <a:pt x="44" y="171"/>
                  </a:cubicBezTo>
                  <a:cubicBezTo>
                    <a:pt x="45" y="175"/>
                    <a:pt x="45" y="175"/>
                    <a:pt x="45" y="175"/>
                  </a:cubicBezTo>
                  <a:cubicBezTo>
                    <a:pt x="47" y="179"/>
                    <a:pt x="47" y="179"/>
                    <a:pt x="47" y="179"/>
                  </a:cubicBezTo>
                  <a:cubicBezTo>
                    <a:pt x="48" y="187"/>
                    <a:pt x="48" y="187"/>
                    <a:pt x="48" y="187"/>
                  </a:cubicBezTo>
                  <a:cubicBezTo>
                    <a:pt x="48" y="193"/>
                    <a:pt x="48" y="193"/>
                    <a:pt x="48" y="193"/>
                  </a:cubicBezTo>
                  <a:cubicBezTo>
                    <a:pt x="48" y="196"/>
                    <a:pt x="48" y="196"/>
                    <a:pt x="48" y="196"/>
                  </a:cubicBezTo>
                  <a:cubicBezTo>
                    <a:pt x="52" y="200"/>
                    <a:pt x="52" y="200"/>
                    <a:pt x="52" y="200"/>
                  </a:cubicBezTo>
                  <a:cubicBezTo>
                    <a:pt x="52" y="205"/>
                    <a:pt x="52" y="205"/>
                    <a:pt x="52" y="205"/>
                  </a:cubicBezTo>
                  <a:cubicBezTo>
                    <a:pt x="52" y="210"/>
                    <a:pt x="52" y="210"/>
                    <a:pt x="52" y="210"/>
                  </a:cubicBezTo>
                  <a:cubicBezTo>
                    <a:pt x="52" y="212"/>
                    <a:pt x="52" y="212"/>
                    <a:pt x="52" y="212"/>
                  </a:cubicBezTo>
                  <a:cubicBezTo>
                    <a:pt x="54" y="215"/>
                    <a:pt x="54" y="215"/>
                    <a:pt x="54" y="215"/>
                  </a:cubicBezTo>
                  <a:cubicBezTo>
                    <a:pt x="59" y="218"/>
                    <a:pt x="59" y="218"/>
                    <a:pt x="59" y="218"/>
                  </a:cubicBezTo>
                  <a:cubicBezTo>
                    <a:pt x="63" y="218"/>
                    <a:pt x="63" y="218"/>
                    <a:pt x="63" y="218"/>
                  </a:cubicBezTo>
                  <a:cubicBezTo>
                    <a:pt x="63" y="224"/>
                    <a:pt x="63" y="224"/>
                    <a:pt x="63" y="224"/>
                  </a:cubicBezTo>
                  <a:cubicBezTo>
                    <a:pt x="65" y="230"/>
                    <a:pt x="65" y="230"/>
                    <a:pt x="65" y="230"/>
                  </a:cubicBezTo>
                  <a:cubicBezTo>
                    <a:pt x="65" y="234"/>
                    <a:pt x="65" y="234"/>
                    <a:pt x="65" y="234"/>
                  </a:cubicBezTo>
                  <a:cubicBezTo>
                    <a:pt x="65" y="237"/>
                    <a:pt x="65" y="237"/>
                    <a:pt x="65" y="237"/>
                  </a:cubicBezTo>
                  <a:cubicBezTo>
                    <a:pt x="67" y="241"/>
                    <a:pt x="67" y="241"/>
                    <a:pt x="67" y="241"/>
                  </a:cubicBezTo>
                  <a:cubicBezTo>
                    <a:pt x="71" y="241"/>
                    <a:pt x="71" y="241"/>
                    <a:pt x="71" y="241"/>
                  </a:cubicBezTo>
                  <a:cubicBezTo>
                    <a:pt x="71" y="239"/>
                    <a:pt x="71" y="239"/>
                    <a:pt x="71" y="239"/>
                  </a:cubicBezTo>
                  <a:cubicBezTo>
                    <a:pt x="72" y="236"/>
                    <a:pt x="72" y="236"/>
                    <a:pt x="72" y="236"/>
                  </a:cubicBezTo>
                  <a:cubicBezTo>
                    <a:pt x="74" y="236"/>
                    <a:pt x="74" y="236"/>
                    <a:pt x="74" y="236"/>
                  </a:cubicBezTo>
                  <a:cubicBezTo>
                    <a:pt x="77" y="236"/>
                    <a:pt x="77" y="236"/>
                    <a:pt x="77" y="236"/>
                  </a:cubicBezTo>
                  <a:cubicBezTo>
                    <a:pt x="82" y="239"/>
                    <a:pt x="82" y="239"/>
                    <a:pt x="82" y="239"/>
                  </a:cubicBezTo>
                  <a:cubicBezTo>
                    <a:pt x="87" y="241"/>
                    <a:pt x="87" y="241"/>
                    <a:pt x="87" y="241"/>
                  </a:cubicBezTo>
                  <a:cubicBezTo>
                    <a:pt x="87" y="239"/>
                    <a:pt x="87" y="239"/>
                    <a:pt x="87" y="239"/>
                  </a:cubicBezTo>
                  <a:cubicBezTo>
                    <a:pt x="88" y="237"/>
                    <a:pt x="88" y="237"/>
                    <a:pt x="88" y="237"/>
                  </a:cubicBezTo>
                  <a:cubicBezTo>
                    <a:pt x="92" y="237"/>
                    <a:pt x="92" y="237"/>
                    <a:pt x="92" y="237"/>
                  </a:cubicBezTo>
                  <a:cubicBezTo>
                    <a:pt x="100" y="238"/>
                    <a:pt x="100" y="238"/>
                    <a:pt x="100" y="238"/>
                  </a:cubicBezTo>
                  <a:cubicBezTo>
                    <a:pt x="105" y="240"/>
                    <a:pt x="105" y="240"/>
                    <a:pt x="105" y="240"/>
                  </a:cubicBezTo>
                  <a:cubicBezTo>
                    <a:pt x="115" y="241"/>
                    <a:pt x="115" y="241"/>
                    <a:pt x="115" y="241"/>
                  </a:cubicBezTo>
                  <a:cubicBezTo>
                    <a:pt x="116" y="238"/>
                    <a:pt x="116" y="238"/>
                    <a:pt x="116" y="238"/>
                  </a:cubicBezTo>
                  <a:cubicBezTo>
                    <a:pt x="117" y="233"/>
                    <a:pt x="117" y="233"/>
                    <a:pt x="117" y="233"/>
                  </a:cubicBezTo>
                  <a:cubicBezTo>
                    <a:pt x="121" y="233"/>
                    <a:pt x="121" y="233"/>
                    <a:pt x="121" y="233"/>
                  </a:cubicBezTo>
                  <a:cubicBezTo>
                    <a:pt x="124" y="236"/>
                    <a:pt x="124" y="236"/>
                    <a:pt x="124" y="236"/>
                  </a:cubicBezTo>
                  <a:cubicBezTo>
                    <a:pt x="126" y="239"/>
                    <a:pt x="126" y="239"/>
                    <a:pt x="126" y="239"/>
                  </a:cubicBezTo>
                  <a:cubicBezTo>
                    <a:pt x="127" y="243"/>
                    <a:pt x="127" y="243"/>
                    <a:pt x="127" y="243"/>
                  </a:cubicBezTo>
                  <a:cubicBezTo>
                    <a:pt x="127" y="244"/>
                    <a:pt x="127" y="244"/>
                    <a:pt x="127" y="244"/>
                  </a:cubicBezTo>
                  <a:cubicBezTo>
                    <a:pt x="129" y="246"/>
                    <a:pt x="129" y="246"/>
                    <a:pt x="129" y="246"/>
                  </a:cubicBezTo>
                  <a:cubicBezTo>
                    <a:pt x="131" y="248"/>
                    <a:pt x="131" y="248"/>
                    <a:pt x="131" y="248"/>
                  </a:cubicBezTo>
                  <a:cubicBezTo>
                    <a:pt x="136" y="221"/>
                    <a:pt x="136" y="221"/>
                    <a:pt x="136" y="221"/>
                  </a:cubicBezTo>
                  <a:cubicBezTo>
                    <a:pt x="372" y="252"/>
                    <a:pt x="372" y="252"/>
                    <a:pt x="372" y="252"/>
                  </a:cubicBezTo>
                  <a:cubicBezTo>
                    <a:pt x="373" y="252"/>
                    <a:pt x="373" y="252"/>
                    <a:pt x="373" y="252"/>
                  </a:cubicBezTo>
                  <a:cubicBezTo>
                    <a:pt x="377" y="207"/>
                    <a:pt x="377" y="207"/>
                    <a:pt x="377" y="207"/>
                  </a:cubicBezTo>
                  <a:lnTo>
                    <a:pt x="391" y="6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0" name="Freeform 22"/>
            <p:cNvSpPr>
              <a:spLocks/>
            </p:cNvSpPr>
            <p:nvPr/>
          </p:nvSpPr>
          <p:spPr bwMode="auto">
            <a:xfrm>
              <a:off x="7897045" y="1787053"/>
              <a:ext cx="197314" cy="315365"/>
            </a:xfrm>
            <a:custGeom>
              <a:avLst/>
              <a:gdLst>
                <a:gd name="T0" fmla="*/ 34 w 117"/>
                <a:gd name="T1" fmla="*/ 182 h 187"/>
                <a:gd name="T2" fmla="*/ 34 w 117"/>
                <a:gd name="T3" fmla="*/ 176 h 187"/>
                <a:gd name="T4" fmla="*/ 37 w 117"/>
                <a:gd name="T5" fmla="*/ 171 h 187"/>
                <a:gd name="T6" fmla="*/ 40 w 117"/>
                <a:gd name="T7" fmla="*/ 166 h 187"/>
                <a:gd name="T8" fmla="*/ 44 w 117"/>
                <a:gd name="T9" fmla="*/ 161 h 187"/>
                <a:gd name="T10" fmla="*/ 40 w 117"/>
                <a:gd name="T11" fmla="*/ 159 h 187"/>
                <a:gd name="T12" fmla="*/ 42 w 117"/>
                <a:gd name="T13" fmla="*/ 155 h 187"/>
                <a:gd name="T14" fmla="*/ 45 w 117"/>
                <a:gd name="T15" fmla="*/ 155 h 187"/>
                <a:gd name="T16" fmla="*/ 48 w 117"/>
                <a:gd name="T17" fmla="*/ 150 h 187"/>
                <a:gd name="T18" fmla="*/ 52 w 117"/>
                <a:gd name="T19" fmla="*/ 153 h 187"/>
                <a:gd name="T20" fmla="*/ 51 w 117"/>
                <a:gd name="T21" fmla="*/ 149 h 187"/>
                <a:gd name="T22" fmla="*/ 56 w 117"/>
                <a:gd name="T23" fmla="*/ 148 h 187"/>
                <a:gd name="T24" fmla="*/ 59 w 117"/>
                <a:gd name="T25" fmla="*/ 139 h 187"/>
                <a:gd name="T26" fmla="*/ 67 w 117"/>
                <a:gd name="T27" fmla="*/ 141 h 187"/>
                <a:gd name="T28" fmla="*/ 68 w 117"/>
                <a:gd name="T29" fmla="*/ 132 h 187"/>
                <a:gd name="T30" fmla="*/ 68 w 117"/>
                <a:gd name="T31" fmla="*/ 123 h 187"/>
                <a:gd name="T32" fmla="*/ 69 w 117"/>
                <a:gd name="T33" fmla="*/ 116 h 187"/>
                <a:gd name="T34" fmla="*/ 79 w 117"/>
                <a:gd name="T35" fmla="*/ 122 h 187"/>
                <a:gd name="T36" fmla="*/ 81 w 117"/>
                <a:gd name="T37" fmla="*/ 115 h 187"/>
                <a:gd name="T38" fmla="*/ 84 w 117"/>
                <a:gd name="T39" fmla="*/ 122 h 187"/>
                <a:gd name="T40" fmla="*/ 88 w 117"/>
                <a:gd name="T41" fmla="*/ 116 h 187"/>
                <a:gd name="T42" fmla="*/ 87 w 117"/>
                <a:gd name="T43" fmla="*/ 111 h 187"/>
                <a:gd name="T44" fmla="*/ 95 w 117"/>
                <a:gd name="T45" fmla="*/ 115 h 187"/>
                <a:gd name="T46" fmla="*/ 97 w 117"/>
                <a:gd name="T47" fmla="*/ 111 h 187"/>
                <a:gd name="T48" fmla="*/ 103 w 117"/>
                <a:gd name="T49" fmla="*/ 105 h 187"/>
                <a:gd name="T50" fmla="*/ 106 w 117"/>
                <a:gd name="T51" fmla="*/ 101 h 187"/>
                <a:gd name="T52" fmla="*/ 114 w 117"/>
                <a:gd name="T53" fmla="*/ 97 h 187"/>
                <a:gd name="T54" fmla="*/ 116 w 117"/>
                <a:gd name="T55" fmla="*/ 88 h 187"/>
                <a:gd name="T56" fmla="*/ 112 w 117"/>
                <a:gd name="T57" fmla="*/ 86 h 187"/>
                <a:gd name="T58" fmla="*/ 112 w 117"/>
                <a:gd name="T59" fmla="*/ 82 h 187"/>
                <a:gd name="T60" fmla="*/ 104 w 117"/>
                <a:gd name="T61" fmla="*/ 77 h 187"/>
                <a:gd name="T62" fmla="*/ 101 w 117"/>
                <a:gd name="T63" fmla="*/ 64 h 187"/>
                <a:gd name="T64" fmla="*/ 95 w 117"/>
                <a:gd name="T65" fmla="*/ 63 h 187"/>
                <a:gd name="T66" fmla="*/ 84 w 117"/>
                <a:gd name="T67" fmla="*/ 56 h 187"/>
                <a:gd name="T68" fmla="*/ 77 w 117"/>
                <a:gd name="T69" fmla="*/ 31 h 187"/>
                <a:gd name="T70" fmla="*/ 71 w 117"/>
                <a:gd name="T71" fmla="*/ 11 h 187"/>
                <a:gd name="T72" fmla="*/ 53 w 117"/>
                <a:gd name="T73" fmla="*/ 3 h 187"/>
                <a:gd name="T74" fmla="*/ 42 w 117"/>
                <a:gd name="T75" fmla="*/ 11 h 187"/>
                <a:gd name="T76" fmla="*/ 30 w 117"/>
                <a:gd name="T77" fmla="*/ 5 h 187"/>
                <a:gd name="T78" fmla="*/ 22 w 117"/>
                <a:gd name="T79" fmla="*/ 22 h 187"/>
                <a:gd name="T80" fmla="*/ 13 w 117"/>
                <a:gd name="T81" fmla="*/ 54 h 187"/>
                <a:gd name="T82" fmla="*/ 15 w 117"/>
                <a:gd name="T83" fmla="*/ 71 h 187"/>
                <a:gd name="T84" fmla="*/ 12 w 117"/>
                <a:gd name="T85" fmla="*/ 82 h 187"/>
                <a:gd name="T86" fmla="*/ 7 w 117"/>
                <a:gd name="T87" fmla="*/ 95 h 187"/>
                <a:gd name="T88" fmla="*/ 0 w 117"/>
                <a:gd name="T89" fmla="*/ 103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7" h="187">
                  <a:moveTo>
                    <a:pt x="33" y="187"/>
                  </a:moveTo>
                  <a:lnTo>
                    <a:pt x="33" y="185"/>
                  </a:lnTo>
                  <a:lnTo>
                    <a:pt x="34" y="182"/>
                  </a:lnTo>
                  <a:lnTo>
                    <a:pt x="34" y="181"/>
                  </a:lnTo>
                  <a:lnTo>
                    <a:pt x="34" y="178"/>
                  </a:lnTo>
                  <a:lnTo>
                    <a:pt x="34" y="176"/>
                  </a:lnTo>
                  <a:lnTo>
                    <a:pt x="35" y="174"/>
                  </a:lnTo>
                  <a:lnTo>
                    <a:pt x="37" y="174"/>
                  </a:lnTo>
                  <a:lnTo>
                    <a:pt x="37" y="171"/>
                  </a:lnTo>
                  <a:lnTo>
                    <a:pt x="38" y="169"/>
                  </a:lnTo>
                  <a:lnTo>
                    <a:pt x="38" y="166"/>
                  </a:lnTo>
                  <a:lnTo>
                    <a:pt x="40" y="166"/>
                  </a:lnTo>
                  <a:lnTo>
                    <a:pt x="41" y="166"/>
                  </a:lnTo>
                  <a:lnTo>
                    <a:pt x="44" y="166"/>
                  </a:lnTo>
                  <a:lnTo>
                    <a:pt x="44" y="161"/>
                  </a:lnTo>
                  <a:lnTo>
                    <a:pt x="41" y="161"/>
                  </a:lnTo>
                  <a:lnTo>
                    <a:pt x="40" y="161"/>
                  </a:lnTo>
                  <a:lnTo>
                    <a:pt x="40" y="159"/>
                  </a:lnTo>
                  <a:lnTo>
                    <a:pt x="40" y="158"/>
                  </a:lnTo>
                  <a:lnTo>
                    <a:pt x="42" y="156"/>
                  </a:lnTo>
                  <a:lnTo>
                    <a:pt x="42" y="155"/>
                  </a:lnTo>
                  <a:lnTo>
                    <a:pt x="44" y="153"/>
                  </a:lnTo>
                  <a:lnTo>
                    <a:pt x="45" y="154"/>
                  </a:lnTo>
                  <a:lnTo>
                    <a:pt x="45" y="155"/>
                  </a:lnTo>
                  <a:lnTo>
                    <a:pt x="47" y="154"/>
                  </a:lnTo>
                  <a:lnTo>
                    <a:pt x="48" y="153"/>
                  </a:lnTo>
                  <a:lnTo>
                    <a:pt x="48" y="150"/>
                  </a:lnTo>
                  <a:lnTo>
                    <a:pt x="50" y="152"/>
                  </a:lnTo>
                  <a:lnTo>
                    <a:pt x="51" y="153"/>
                  </a:lnTo>
                  <a:lnTo>
                    <a:pt x="52" y="153"/>
                  </a:lnTo>
                  <a:lnTo>
                    <a:pt x="52" y="150"/>
                  </a:lnTo>
                  <a:lnTo>
                    <a:pt x="52" y="149"/>
                  </a:lnTo>
                  <a:lnTo>
                    <a:pt x="51" y="149"/>
                  </a:lnTo>
                  <a:lnTo>
                    <a:pt x="50" y="147"/>
                  </a:lnTo>
                  <a:lnTo>
                    <a:pt x="54" y="147"/>
                  </a:lnTo>
                  <a:lnTo>
                    <a:pt x="56" y="148"/>
                  </a:lnTo>
                  <a:lnTo>
                    <a:pt x="59" y="147"/>
                  </a:lnTo>
                  <a:lnTo>
                    <a:pt x="60" y="144"/>
                  </a:lnTo>
                  <a:lnTo>
                    <a:pt x="59" y="139"/>
                  </a:lnTo>
                  <a:lnTo>
                    <a:pt x="61" y="139"/>
                  </a:lnTo>
                  <a:lnTo>
                    <a:pt x="64" y="142"/>
                  </a:lnTo>
                  <a:lnTo>
                    <a:pt x="67" y="141"/>
                  </a:lnTo>
                  <a:lnTo>
                    <a:pt x="68" y="139"/>
                  </a:lnTo>
                  <a:lnTo>
                    <a:pt x="69" y="135"/>
                  </a:lnTo>
                  <a:lnTo>
                    <a:pt x="68" y="132"/>
                  </a:lnTo>
                  <a:lnTo>
                    <a:pt x="69" y="128"/>
                  </a:lnTo>
                  <a:lnTo>
                    <a:pt x="69" y="126"/>
                  </a:lnTo>
                  <a:lnTo>
                    <a:pt x="68" y="123"/>
                  </a:lnTo>
                  <a:lnTo>
                    <a:pt x="68" y="121"/>
                  </a:lnTo>
                  <a:lnTo>
                    <a:pt x="69" y="118"/>
                  </a:lnTo>
                  <a:lnTo>
                    <a:pt x="69" y="116"/>
                  </a:lnTo>
                  <a:lnTo>
                    <a:pt x="73" y="120"/>
                  </a:lnTo>
                  <a:lnTo>
                    <a:pt x="74" y="122"/>
                  </a:lnTo>
                  <a:lnTo>
                    <a:pt x="79" y="122"/>
                  </a:lnTo>
                  <a:lnTo>
                    <a:pt x="79" y="120"/>
                  </a:lnTo>
                  <a:lnTo>
                    <a:pt x="79" y="116"/>
                  </a:lnTo>
                  <a:lnTo>
                    <a:pt x="81" y="115"/>
                  </a:lnTo>
                  <a:lnTo>
                    <a:pt x="84" y="116"/>
                  </a:lnTo>
                  <a:lnTo>
                    <a:pt x="84" y="118"/>
                  </a:lnTo>
                  <a:lnTo>
                    <a:pt x="84" y="122"/>
                  </a:lnTo>
                  <a:lnTo>
                    <a:pt x="87" y="121"/>
                  </a:lnTo>
                  <a:lnTo>
                    <a:pt x="90" y="118"/>
                  </a:lnTo>
                  <a:lnTo>
                    <a:pt x="88" y="116"/>
                  </a:lnTo>
                  <a:lnTo>
                    <a:pt x="86" y="114"/>
                  </a:lnTo>
                  <a:lnTo>
                    <a:pt x="86" y="112"/>
                  </a:lnTo>
                  <a:lnTo>
                    <a:pt x="87" y="111"/>
                  </a:lnTo>
                  <a:lnTo>
                    <a:pt x="90" y="114"/>
                  </a:lnTo>
                  <a:lnTo>
                    <a:pt x="93" y="116"/>
                  </a:lnTo>
                  <a:lnTo>
                    <a:pt x="95" y="115"/>
                  </a:lnTo>
                  <a:lnTo>
                    <a:pt x="94" y="111"/>
                  </a:lnTo>
                  <a:lnTo>
                    <a:pt x="95" y="111"/>
                  </a:lnTo>
                  <a:lnTo>
                    <a:pt x="97" y="111"/>
                  </a:lnTo>
                  <a:lnTo>
                    <a:pt x="97" y="105"/>
                  </a:lnTo>
                  <a:lnTo>
                    <a:pt x="101" y="105"/>
                  </a:lnTo>
                  <a:lnTo>
                    <a:pt x="103" y="105"/>
                  </a:lnTo>
                  <a:lnTo>
                    <a:pt x="104" y="104"/>
                  </a:lnTo>
                  <a:lnTo>
                    <a:pt x="104" y="101"/>
                  </a:lnTo>
                  <a:lnTo>
                    <a:pt x="106" y="101"/>
                  </a:lnTo>
                  <a:lnTo>
                    <a:pt x="107" y="100"/>
                  </a:lnTo>
                  <a:lnTo>
                    <a:pt x="110" y="97"/>
                  </a:lnTo>
                  <a:lnTo>
                    <a:pt x="114" y="97"/>
                  </a:lnTo>
                  <a:lnTo>
                    <a:pt x="116" y="95"/>
                  </a:lnTo>
                  <a:lnTo>
                    <a:pt x="117" y="89"/>
                  </a:lnTo>
                  <a:lnTo>
                    <a:pt x="116" y="88"/>
                  </a:lnTo>
                  <a:lnTo>
                    <a:pt x="115" y="88"/>
                  </a:lnTo>
                  <a:lnTo>
                    <a:pt x="113" y="88"/>
                  </a:lnTo>
                  <a:lnTo>
                    <a:pt x="112" y="86"/>
                  </a:lnTo>
                  <a:lnTo>
                    <a:pt x="114" y="84"/>
                  </a:lnTo>
                  <a:lnTo>
                    <a:pt x="114" y="83"/>
                  </a:lnTo>
                  <a:lnTo>
                    <a:pt x="112" y="82"/>
                  </a:lnTo>
                  <a:lnTo>
                    <a:pt x="110" y="77"/>
                  </a:lnTo>
                  <a:lnTo>
                    <a:pt x="106" y="77"/>
                  </a:lnTo>
                  <a:lnTo>
                    <a:pt x="104" y="77"/>
                  </a:lnTo>
                  <a:lnTo>
                    <a:pt x="102" y="73"/>
                  </a:lnTo>
                  <a:lnTo>
                    <a:pt x="101" y="68"/>
                  </a:lnTo>
                  <a:lnTo>
                    <a:pt x="101" y="64"/>
                  </a:lnTo>
                  <a:lnTo>
                    <a:pt x="100" y="61"/>
                  </a:lnTo>
                  <a:lnTo>
                    <a:pt x="97" y="62"/>
                  </a:lnTo>
                  <a:lnTo>
                    <a:pt x="95" y="63"/>
                  </a:lnTo>
                  <a:lnTo>
                    <a:pt x="91" y="63"/>
                  </a:lnTo>
                  <a:lnTo>
                    <a:pt x="87" y="61"/>
                  </a:lnTo>
                  <a:lnTo>
                    <a:pt x="84" y="56"/>
                  </a:lnTo>
                  <a:lnTo>
                    <a:pt x="83" y="49"/>
                  </a:lnTo>
                  <a:lnTo>
                    <a:pt x="79" y="40"/>
                  </a:lnTo>
                  <a:lnTo>
                    <a:pt x="77" y="31"/>
                  </a:lnTo>
                  <a:lnTo>
                    <a:pt x="75" y="26"/>
                  </a:lnTo>
                  <a:lnTo>
                    <a:pt x="73" y="18"/>
                  </a:lnTo>
                  <a:lnTo>
                    <a:pt x="71" y="11"/>
                  </a:lnTo>
                  <a:lnTo>
                    <a:pt x="69" y="8"/>
                  </a:lnTo>
                  <a:lnTo>
                    <a:pt x="56" y="0"/>
                  </a:lnTo>
                  <a:lnTo>
                    <a:pt x="53" y="3"/>
                  </a:lnTo>
                  <a:lnTo>
                    <a:pt x="50" y="7"/>
                  </a:lnTo>
                  <a:lnTo>
                    <a:pt x="45" y="11"/>
                  </a:lnTo>
                  <a:lnTo>
                    <a:pt x="42" y="11"/>
                  </a:lnTo>
                  <a:lnTo>
                    <a:pt x="39" y="9"/>
                  </a:lnTo>
                  <a:lnTo>
                    <a:pt x="34" y="6"/>
                  </a:lnTo>
                  <a:lnTo>
                    <a:pt x="30" y="5"/>
                  </a:lnTo>
                  <a:lnTo>
                    <a:pt x="29" y="5"/>
                  </a:lnTo>
                  <a:lnTo>
                    <a:pt x="27" y="7"/>
                  </a:lnTo>
                  <a:lnTo>
                    <a:pt x="22" y="22"/>
                  </a:lnTo>
                  <a:lnTo>
                    <a:pt x="20" y="33"/>
                  </a:lnTo>
                  <a:lnTo>
                    <a:pt x="15" y="45"/>
                  </a:lnTo>
                  <a:lnTo>
                    <a:pt x="13" y="54"/>
                  </a:lnTo>
                  <a:lnTo>
                    <a:pt x="12" y="64"/>
                  </a:lnTo>
                  <a:lnTo>
                    <a:pt x="13" y="69"/>
                  </a:lnTo>
                  <a:lnTo>
                    <a:pt x="15" y="71"/>
                  </a:lnTo>
                  <a:lnTo>
                    <a:pt x="14" y="73"/>
                  </a:lnTo>
                  <a:lnTo>
                    <a:pt x="12" y="76"/>
                  </a:lnTo>
                  <a:lnTo>
                    <a:pt x="12" y="82"/>
                  </a:lnTo>
                  <a:lnTo>
                    <a:pt x="10" y="87"/>
                  </a:lnTo>
                  <a:lnTo>
                    <a:pt x="10" y="94"/>
                  </a:lnTo>
                  <a:lnTo>
                    <a:pt x="7" y="95"/>
                  </a:lnTo>
                  <a:lnTo>
                    <a:pt x="7" y="100"/>
                  </a:lnTo>
                  <a:lnTo>
                    <a:pt x="1" y="100"/>
                  </a:lnTo>
                  <a:lnTo>
                    <a:pt x="0" y="103"/>
                  </a:lnTo>
                  <a:lnTo>
                    <a:pt x="23" y="178"/>
                  </a:lnTo>
                  <a:lnTo>
                    <a:pt x="33" y="187"/>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1" name="Freeform 23"/>
            <p:cNvSpPr>
              <a:spLocks/>
            </p:cNvSpPr>
            <p:nvPr/>
          </p:nvSpPr>
          <p:spPr bwMode="auto">
            <a:xfrm>
              <a:off x="7517596" y="2002918"/>
              <a:ext cx="408119" cy="300187"/>
            </a:xfrm>
            <a:custGeom>
              <a:avLst/>
              <a:gdLst>
                <a:gd name="T0" fmla="*/ 10 w 242"/>
                <a:gd name="T1" fmla="*/ 136 h 178"/>
                <a:gd name="T2" fmla="*/ 16 w 242"/>
                <a:gd name="T3" fmla="*/ 129 h 178"/>
                <a:gd name="T4" fmla="*/ 22 w 242"/>
                <a:gd name="T5" fmla="*/ 124 h 178"/>
                <a:gd name="T6" fmla="*/ 22 w 242"/>
                <a:gd name="T7" fmla="*/ 119 h 178"/>
                <a:gd name="T8" fmla="*/ 14 w 242"/>
                <a:gd name="T9" fmla="*/ 102 h 178"/>
                <a:gd name="T10" fmla="*/ 31 w 242"/>
                <a:gd name="T11" fmla="*/ 96 h 178"/>
                <a:gd name="T12" fmla="*/ 47 w 242"/>
                <a:gd name="T13" fmla="*/ 96 h 178"/>
                <a:gd name="T14" fmla="*/ 56 w 242"/>
                <a:gd name="T15" fmla="*/ 96 h 178"/>
                <a:gd name="T16" fmla="*/ 67 w 242"/>
                <a:gd name="T17" fmla="*/ 93 h 178"/>
                <a:gd name="T18" fmla="*/ 83 w 242"/>
                <a:gd name="T19" fmla="*/ 83 h 178"/>
                <a:gd name="T20" fmla="*/ 93 w 242"/>
                <a:gd name="T21" fmla="*/ 77 h 178"/>
                <a:gd name="T22" fmla="*/ 93 w 242"/>
                <a:gd name="T23" fmla="*/ 71 h 178"/>
                <a:gd name="T24" fmla="*/ 93 w 242"/>
                <a:gd name="T25" fmla="*/ 63 h 178"/>
                <a:gd name="T26" fmla="*/ 89 w 242"/>
                <a:gd name="T27" fmla="*/ 61 h 178"/>
                <a:gd name="T28" fmla="*/ 85 w 242"/>
                <a:gd name="T29" fmla="*/ 55 h 178"/>
                <a:gd name="T30" fmla="*/ 98 w 242"/>
                <a:gd name="T31" fmla="*/ 44 h 178"/>
                <a:gd name="T32" fmla="*/ 102 w 242"/>
                <a:gd name="T33" fmla="*/ 33 h 178"/>
                <a:gd name="T34" fmla="*/ 116 w 242"/>
                <a:gd name="T35" fmla="*/ 15 h 178"/>
                <a:gd name="T36" fmla="*/ 130 w 242"/>
                <a:gd name="T37" fmla="*/ 8 h 178"/>
                <a:gd name="T38" fmla="*/ 147 w 242"/>
                <a:gd name="T39" fmla="*/ 2 h 178"/>
                <a:gd name="T40" fmla="*/ 163 w 242"/>
                <a:gd name="T41" fmla="*/ 5 h 178"/>
                <a:gd name="T42" fmla="*/ 165 w 242"/>
                <a:gd name="T43" fmla="*/ 16 h 178"/>
                <a:gd name="T44" fmla="*/ 171 w 242"/>
                <a:gd name="T45" fmla="*/ 24 h 178"/>
                <a:gd name="T46" fmla="*/ 171 w 242"/>
                <a:gd name="T47" fmla="*/ 34 h 178"/>
                <a:gd name="T48" fmla="*/ 174 w 242"/>
                <a:gd name="T49" fmla="*/ 48 h 178"/>
                <a:gd name="T50" fmla="*/ 181 w 242"/>
                <a:gd name="T51" fmla="*/ 59 h 178"/>
                <a:gd name="T52" fmla="*/ 184 w 242"/>
                <a:gd name="T53" fmla="*/ 79 h 178"/>
                <a:gd name="T54" fmla="*/ 188 w 242"/>
                <a:gd name="T55" fmla="*/ 89 h 178"/>
                <a:gd name="T56" fmla="*/ 188 w 242"/>
                <a:gd name="T57" fmla="*/ 120 h 178"/>
                <a:gd name="T58" fmla="*/ 192 w 242"/>
                <a:gd name="T59" fmla="*/ 146 h 178"/>
                <a:gd name="T60" fmla="*/ 192 w 242"/>
                <a:gd name="T61" fmla="*/ 158 h 178"/>
                <a:gd name="T62" fmla="*/ 186 w 242"/>
                <a:gd name="T63" fmla="*/ 171 h 178"/>
                <a:gd name="T64" fmla="*/ 198 w 242"/>
                <a:gd name="T65" fmla="*/ 166 h 178"/>
                <a:gd name="T66" fmla="*/ 206 w 242"/>
                <a:gd name="T67" fmla="*/ 160 h 178"/>
                <a:gd name="T68" fmla="*/ 217 w 242"/>
                <a:gd name="T69" fmla="*/ 158 h 178"/>
                <a:gd name="T70" fmla="*/ 225 w 242"/>
                <a:gd name="T71" fmla="*/ 153 h 178"/>
                <a:gd name="T72" fmla="*/ 225 w 242"/>
                <a:gd name="T73" fmla="*/ 157 h 178"/>
                <a:gd name="T74" fmla="*/ 233 w 242"/>
                <a:gd name="T75" fmla="*/ 151 h 178"/>
                <a:gd name="T76" fmla="*/ 240 w 242"/>
                <a:gd name="T77" fmla="*/ 149 h 178"/>
                <a:gd name="T78" fmla="*/ 233 w 242"/>
                <a:gd name="T79" fmla="*/ 157 h 178"/>
                <a:gd name="T80" fmla="*/ 219 w 242"/>
                <a:gd name="T81" fmla="*/ 166 h 178"/>
                <a:gd name="T82" fmla="*/ 206 w 242"/>
                <a:gd name="T83" fmla="*/ 173 h 178"/>
                <a:gd name="T84" fmla="*/ 189 w 242"/>
                <a:gd name="T85" fmla="*/ 178 h 178"/>
                <a:gd name="T86" fmla="*/ 182 w 242"/>
                <a:gd name="T87" fmla="*/ 171 h 178"/>
                <a:gd name="T88" fmla="*/ 180 w 242"/>
                <a:gd name="T89" fmla="*/ 165 h 178"/>
                <a:gd name="T90" fmla="*/ 155 w 242"/>
                <a:gd name="T91" fmla="*/ 158 h 178"/>
                <a:gd name="T92" fmla="*/ 154 w 242"/>
                <a:gd name="T93" fmla="*/ 151 h 178"/>
                <a:gd name="T94" fmla="*/ 148 w 242"/>
                <a:gd name="T95" fmla="*/ 150 h 178"/>
                <a:gd name="T96" fmla="*/ 140 w 242"/>
                <a:gd name="T97" fmla="*/ 138 h 178"/>
                <a:gd name="T98" fmla="*/ 2 w 242"/>
                <a:gd name="T99" fmla="*/ 156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2" h="178">
                  <a:moveTo>
                    <a:pt x="0" y="146"/>
                  </a:moveTo>
                  <a:lnTo>
                    <a:pt x="10" y="136"/>
                  </a:lnTo>
                  <a:lnTo>
                    <a:pt x="12" y="133"/>
                  </a:lnTo>
                  <a:lnTo>
                    <a:pt x="16" y="129"/>
                  </a:lnTo>
                  <a:lnTo>
                    <a:pt x="18" y="127"/>
                  </a:lnTo>
                  <a:lnTo>
                    <a:pt x="22" y="124"/>
                  </a:lnTo>
                  <a:lnTo>
                    <a:pt x="22" y="121"/>
                  </a:lnTo>
                  <a:lnTo>
                    <a:pt x="22" y="119"/>
                  </a:lnTo>
                  <a:lnTo>
                    <a:pt x="17" y="109"/>
                  </a:lnTo>
                  <a:lnTo>
                    <a:pt x="14" y="102"/>
                  </a:lnTo>
                  <a:lnTo>
                    <a:pt x="18" y="99"/>
                  </a:lnTo>
                  <a:lnTo>
                    <a:pt x="31" y="96"/>
                  </a:lnTo>
                  <a:lnTo>
                    <a:pt x="38" y="96"/>
                  </a:lnTo>
                  <a:lnTo>
                    <a:pt x="47" y="96"/>
                  </a:lnTo>
                  <a:lnTo>
                    <a:pt x="53" y="96"/>
                  </a:lnTo>
                  <a:lnTo>
                    <a:pt x="56" y="96"/>
                  </a:lnTo>
                  <a:lnTo>
                    <a:pt x="63" y="93"/>
                  </a:lnTo>
                  <a:lnTo>
                    <a:pt x="67" y="93"/>
                  </a:lnTo>
                  <a:lnTo>
                    <a:pt x="77" y="90"/>
                  </a:lnTo>
                  <a:lnTo>
                    <a:pt x="83" y="83"/>
                  </a:lnTo>
                  <a:lnTo>
                    <a:pt x="89" y="80"/>
                  </a:lnTo>
                  <a:lnTo>
                    <a:pt x="93" y="77"/>
                  </a:lnTo>
                  <a:lnTo>
                    <a:pt x="93" y="75"/>
                  </a:lnTo>
                  <a:lnTo>
                    <a:pt x="93" y="71"/>
                  </a:lnTo>
                  <a:lnTo>
                    <a:pt x="89" y="66"/>
                  </a:lnTo>
                  <a:lnTo>
                    <a:pt x="93" y="63"/>
                  </a:lnTo>
                  <a:lnTo>
                    <a:pt x="94" y="59"/>
                  </a:lnTo>
                  <a:lnTo>
                    <a:pt x="89" y="61"/>
                  </a:lnTo>
                  <a:lnTo>
                    <a:pt x="87" y="59"/>
                  </a:lnTo>
                  <a:lnTo>
                    <a:pt x="85" y="55"/>
                  </a:lnTo>
                  <a:lnTo>
                    <a:pt x="90" y="51"/>
                  </a:lnTo>
                  <a:lnTo>
                    <a:pt x="98" y="44"/>
                  </a:lnTo>
                  <a:lnTo>
                    <a:pt x="101" y="38"/>
                  </a:lnTo>
                  <a:lnTo>
                    <a:pt x="102" y="33"/>
                  </a:lnTo>
                  <a:lnTo>
                    <a:pt x="110" y="23"/>
                  </a:lnTo>
                  <a:lnTo>
                    <a:pt x="116" y="15"/>
                  </a:lnTo>
                  <a:lnTo>
                    <a:pt x="123" y="10"/>
                  </a:lnTo>
                  <a:lnTo>
                    <a:pt x="130" y="8"/>
                  </a:lnTo>
                  <a:lnTo>
                    <a:pt x="141" y="5"/>
                  </a:lnTo>
                  <a:lnTo>
                    <a:pt x="147" y="2"/>
                  </a:lnTo>
                  <a:lnTo>
                    <a:pt x="163" y="0"/>
                  </a:lnTo>
                  <a:lnTo>
                    <a:pt x="163" y="5"/>
                  </a:lnTo>
                  <a:lnTo>
                    <a:pt x="163" y="11"/>
                  </a:lnTo>
                  <a:lnTo>
                    <a:pt x="165" y="16"/>
                  </a:lnTo>
                  <a:lnTo>
                    <a:pt x="168" y="23"/>
                  </a:lnTo>
                  <a:lnTo>
                    <a:pt x="171" y="24"/>
                  </a:lnTo>
                  <a:lnTo>
                    <a:pt x="174" y="32"/>
                  </a:lnTo>
                  <a:lnTo>
                    <a:pt x="171" y="34"/>
                  </a:lnTo>
                  <a:lnTo>
                    <a:pt x="170" y="41"/>
                  </a:lnTo>
                  <a:lnTo>
                    <a:pt x="174" y="48"/>
                  </a:lnTo>
                  <a:lnTo>
                    <a:pt x="177" y="56"/>
                  </a:lnTo>
                  <a:lnTo>
                    <a:pt x="181" y="59"/>
                  </a:lnTo>
                  <a:lnTo>
                    <a:pt x="182" y="70"/>
                  </a:lnTo>
                  <a:lnTo>
                    <a:pt x="184" y="79"/>
                  </a:lnTo>
                  <a:lnTo>
                    <a:pt x="188" y="88"/>
                  </a:lnTo>
                  <a:lnTo>
                    <a:pt x="188" y="89"/>
                  </a:lnTo>
                  <a:lnTo>
                    <a:pt x="188" y="102"/>
                  </a:lnTo>
                  <a:lnTo>
                    <a:pt x="188" y="120"/>
                  </a:lnTo>
                  <a:lnTo>
                    <a:pt x="192" y="139"/>
                  </a:lnTo>
                  <a:lnTo>
                    <a:pt x="192" y="146"/>
                  </a:lnTo>
                  <a:lnTo>
                    <a:pt x="196" y="152"/>
                  </a:lnTo>
                  <a:lnTo>
                    <a:pt x="192" y="158"/>
                  </a:lnTo>
                  <a:lnTo>
                    <a:pt x="193" y="161"/>
                  </a:lnTo>
                  <a:lnTo>
                    <a:pt x="186" y="171"/>
                  </a:lnTo>
                  <a:lnTo>
                    <a:pt x="193" y="168"/>
                  </a:lnTo>
                  <a:lnTo>
                    <a:pt x="198" y="166"/>
                  </a:lnTo>
                  <a:lnTo>
                    <a:pt x="204" y="162"/>
                  </a:lnTo>
                  <a:lnTo>
                    <a:pt x="206" y="160"/>
                  </a:lnTo>
                  <a:lnTo>
                    <a:pt x="212" y="159"/>
                  </a:lnTo>
                  <a:lnTo>
                    <a:pt x="217" y="158"/>
                  </a:lnTo>
                  <a:lnTo>
                    <a:pt x="219" y="156"/>
                  </a:lnTo>
                  <a:lnTo>
                    <a:pt x="225" y="153"/>
                  </a:lnTo>
                  <a:lnTo>
                    <a:pt x="230" y="147"/>
                  </a:lnTo>
                  <a:lnTo>
                    <a:pt x="225" y="157"/>
                  </a:lnTo>
                  <a:lnTo>
                    <a:pt x="230" y="155"/>
                  </a:lnTo>
                  <a:lnTo>
                    <a:pt x="233" y="151"/>
                  </a:lnTo>
                  <a:lnTo>
                    <a:pt x="236" y="150"/>
                  </a:lnTo>
                  <a:lnTo>
                    <a:pt x="240" y="149"/>
                  </a:lnTo>
                  <a:lnTo>
                    <a:pt x="242" y="149"/>
                  </a:lnTo>
                  <a:lnTo>
                    <a:pt x="233" y="157"/>
                  </a:lnTo>
                  <a:lnTo>
                    <a:pt x="225" y="163"/>
                  </a:lnTo>
                  <a:lnTo>
                    <a:pt x="219" y="166"/>
                  </a:lnTo>
                  <a:lnTo>
                    <a:pt x="214" y="171"/>
                  </a:lnTo>
                  <a:lnTo>
                    <a:pt x="206" y="173"/>
                  </a:lnTo>
                  <a:lnTo>
                    <a:pt x="197" y="176"/>
                  </a:lnTo>
                  <a:lnTo>
                    <a:pt x="189" y="178"/>
                  </a:lnTo>
                  <a:lnTo>
                    <a:pt x="184" y="175"/>
                  </a:lnTo>
                  <a:lnTo>
                    <a:pt x="182" y="171"/>
                  </a:lnTo>
                  <a:lnTo>
                    <a:pt x="182" y="167"/>
                  </a:lnTo>
                  <a:lnTo>
                    <a:pt x="180" y="165"/>
                  </a:lnTo>
                  <a:lnTo>
                    <a:pt x="167" y="161"/>
                  </a:lnTo>
                  <a:lnTo>
                    <a:pt x="155" y="158"/>
                  </a:lnTo>
                  <a:lnTo>
                    <a:pt x="157" y="153"/>
                  </a:lnTo>
                  <a:lnTo>
                    <a:pt x="154" y="151"/>
                  </a:lnTo>
                  <a:lnTo>
                    <a:pt x="151" y="151"/>
                  </a:lnTo>
                  <a:lnTo>
                    <a:pt x="148" y="150"/>
                  </a:lnTo>
                  <a:lnTo>
                    <a:pt x="144" y="143"/>
                  </a:lnTo>
                  <a:lnTo>
                    <a:pt x="140" y="138"/>
                  </a:lnTo>
                  <a:lnTo>
                    <a:pt x="132" y="133"/>
                  </a:lnTo>
                  <a:lnTo>
                    <a:pt x="2" y="156"/>
                  </a:lnTo>
                  <a:lnTo>
                    <a:pt x="0" y="146"/>
                  </a:lnTo>
                  <a:close/>
                </a:path>
              </a:pathLst>
            </a:custGeom>
            <a:solidFill>
              <a:schemeClr val="accent2"/>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2" name="Freeform 24"/>
            <p:cNvSpPr>
              <a:spLocks/>
            </p:cNvSpPr>
            <p:nvPr/>
          </p:nvSpPr>
          <p:spPr bwMode="auto">
            <a:xfrm>
              <a:off x="7792486" y="1982680"/>
              <a:ext cx="94441" cy="170331"/>
            </a:xfrm>
            <a:custGeom>
              <a:avLst/>
              <a:gdLst>
                <a:gd name="T0" fmla="*/ 0 w 56"/>
                <a:gd name="T1" fmla="*/ 23 h 101"/>
                <a:gd name="T2" fmla="*/ 2 w 56"/>
                <a:gd name="T3" fmla="*/ 28 h 101"/>
                <a:gd name="T4" fmla="*/ 5 w 56"/>
                <a:gd name="T5" fmla="*/ 35 h 101"/>
                <a:gd name="T6" fmla="*/ 8 w 56"/>
                <a:gd name="T7" fmla="*/ 36 h 101"/>
                <a:gd name="T8" fmla="*/ 11 w 56"/>
                <a:gd name="T9" fmla="*/ 44 h 101"/>
                <a:gd name="T10" fmla="*/ 8 w 56"/>
                <a:gd name="T11" fmla="*/ 46 h 101"/>
                <a:gd name="T12" fmla="*/ 7 w 56"/>
                <a:gd name="T13" fmla="*/ 53 h 101"/>
                <a:gd name="T14" fmla="*/ 11 w 56"/>
                <a:gd name="T15" fmla="*/ 60 h 101"/>
                <a:gd name="T16" fmla="*/ 14 w 56"/>
                <a:gd name="T17" fmla="*/ 68 h 101"/>
                <a:gd name="T18" fmla="*/ 18 w 56"/>
                <a:gd name="T19" fmla="*/ 71 h 101"/>
                <a:gd name="T20" fmla="*/ 19 w 56"/>
                <a:gd name="T21" fmla="*/ 82 h 101"/>
                <a:gd name="T22" fmla="*/ 21 w 56"/>
                <a:gd name="T23" fmla="*/ 91 h 101"/>
                <a:gd name="T24" fmla="*/ 25 w 56"/>
                <a:gd name="T25" fmla="*/ 100 h 101"/>
                <a:gd name="T26" fmla="*/ 25 w 56"/>
                <a:gd name="T27" fmla="*/ 101 h 101"/>
                <a:gd name="T28" fmla="*/ 47 w 56"/>
                <a:gd name="T29" fmla="*/ 98 h 101"/>
                <a:gd name="T30" fmla="*/ 45 w 56"/>
                <a:gd name="T31" fmla="*/ 91 h 101"/>
                <a:gd name="T32" fmla="*/ 46 w 56"/>
                <a:gd name="T33" fmla="*/ 82 h 101"/>
                <a:gd name="T34" fmla="*/ 45 w 56"/>
                <a:gd name="T35" fmla="*/ 71 h 101"/>
                <a:gd name="T36" fmla="*/ 44 w 56"/>
                <a:gd name="T37" fmla="*/ 60 h 101"/>
                <a:gd name="T38" fmla="*/ 47 w 56"/>
                <a:gd name="T39" fmla="*/ 45 h 101"/>
                <a:gd name="T40" fmla="*/ 47 w 56"/>
                <a:gd name="T41" fmla="*/ 32 h 101"/>
                <a:gd name="T42" fmla="*/ 56 w 56"/>
                <a:gd name="T43" fmla="*/ 25 h 101"/>
                <a:gd name="T44" fmla="*/ 56 w 56"/>
                <a:gd name="T45" fmla="*/ 21 h 101"/>
                <a:gd name="T46" fmla="*/ 53 w 56"/>
                <a:gd name="T47" fmla="*/ 17 h 101"/>
                <a:gd name="T48" fmla="*/ 53 w 56"/>
                <a:gd name="T49" fmla="*/ 12 h 101"/>
                <a:gd name="T50" fmla="*/ 53 w 56"/>
                <a:gd name="T51" fmla="*/ 4 h 101"/>
                <a:gd name="T52" fmla="*/ 50 w 56"/>
                <a:gd name="T53" fmla="*/ 0 h 101"/>
                <a:gd name="T54" fmla="*/ 43 w 56"/>
                <a:gd name="T55" fmla="*/ 2 h 101"/>
                <a:gd name="T56" fmla="*/ 36 w 56"/>
                <a:gd name="T57" fmla="*/ 4 h 101"/>
                <a:gd name="T58" fmla="*/ 22 w 56"/>
                <a:gd name="T59" fmla="*/ 6 h 101"/>
                <a:gd name="T60" fmla="*/ 15 w 56"/>
                <a:gd name="T61" fmla="*/ 8 h 101"/>
                <a:gd name="T62" fmla="*/ 5 w 56"/>
                <a:gd name="T63" fmla="*/ 12 h 101"/>
                <a:gd name="T64" fmla="*/ 0 w 56"/>
                <a:gd name="T65" fmla="*/ 12 h 101"/>
                <a:gd name="T66" fmla="*/ 0 w 56"/>
                <a:gd name="T67" fmla="*/ 17 h 101"/>
                <a:gd name="T68" fmla="*/ 0 w 56"/>
                <a:gd name="T69" fmla="*/ 2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6" h="101">
                  <a:moveTo>
                    <a:pt x="0" y="23"/>
                  </a:moveTo>
                  <a:lnTo>
                    <a:pt x="2" y="28"/>
                  </a:lnTo>
                  <a:lnTo>
                    <a:pt x="5" y="35"/>
                  </a:lnTo>
                  <a:lnTo>
                    <a:pt x="8" y="36"/>
                  </a:lnTo>
                  <a:lnTo>
                    <a:pt x="11" y="44"/>
                  </a:lnTo>
                  <a:lnTo>
                    <a:pt x="8" y="46"/>
                  </a:lnTo>
                  <a:lnTo>
                    <a:pt x="7" y="53"/>
                  </a:lnTo>
                  <a:lnTo>
                    <a:pt x="11" y="60"/>
                  </a:lnTo>
                  <a:lnTo>
                    <a:pt x="14" y="68"/>
                  </a:lnTo>
                  <a:lnTo>
                    <a:pt x="18" y="71"/>
                  </a:lnTo>
                  <a:lnTo>
                    <a:pt x="19" y="82"/>
                  </a:lnTo>
                  <a:lnTo>
                    <a:pt x="21" y="91"/>
                  </a:lnTo>
                  <a:lnTo>
                    <a:pt x="25" y="100"/>
                  </a:lnTo>
                  <a:lnTo>
                    <a:pt x="25" y="101"/>
                  </a:lnTo>
                  <a:lnTo>
                    <a:pt x="47" y="98"/>
                  </a:lnTo>
                  <a:lnTo>
                    <a:pt x="45" y="91"/>
                  </a:lnTo>
                  <a:lnTo>
                    <a:pt x="46" y="82"/>
                  </a:lnTo>
                  <a:lnTo>
                    <a:pt x="45" y="71"/>
                  </a:lnTo>
                  <a:lnTo>
                    <a:pt x="44" y="60"/>
                  </a:lnTo>
                  <a:lnTo>
                    <a:pt x="47" y="45"/>
                  </a:lnTo>
                  <a:lnTo>
                    <a:pt x="47" y="32"/>
                  </a:lnTo>
                  <a:lnTo>
                    <a:pt x="56" y="25"/>
                  </a:lnTo>
                  <a:lnTo>
                    <a:pt x="56" y="21"/>
                  </a:lnTo>
                  <a:lnTo>
                    <a:pt x="53" y="17"/>
                  </a:lnTo>
                  <a:lnTo>
                    <a:pt x="53" y="12"/>
                  </a:lnTo>
                  <a:lnTo>
                    <a:pt x="53" y="4"/>
                  </a:lnTo>
                  <a:lnTo>
                    <a:pt x="50" y="0"/>
                  </a:lnTo>
                  <a:lnTo>
                    <a:pt x="43" y="2"/>
                  </a:lnTo>
                  <a:lnTo>
                    <a:pt x="36" y="4"/>
                  </a:lnTo>
                  <a:lnTo>
                    <a:pt x="22" y="6"/>
                  </a:lnTo>
                  <a:lnTo>
                    <a:pt x="15" y="8"/>
                  </a:lnTo>
                  <a:lnTo>
                    <a:pt x="5" y="12"/>
                  </a:lnTo>
                  <a:lnTo>
                    <a:pt x="0" y="12"/>
                  </a:lnTo>
                  <a:lnTo>
                    <a:pt x="0" y="17"/>
                  </a:lnTo>
                  <a:lnTo>
                    <a:pt x="0" y="23"/>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3" name="Freeform 25"/>
            <p:cNvSpPr>
              <a:spLocks/>
            </p:cNvSpPr>
            <p:nvPr/>
          </p:nvSpPr>
          <p:spPr bwMode="auto">
            <a:xfrm>
              <a:off x="7866689" y="1960756"/>
              <a:ext cx="84322" cy="187195"/>
            </a:xfrm>
            <a:custGeom>
              <a:avLst/>
              <a:gdLst>
                <a:gd name="T0" fmla="*/ 18 w 50"/>
                <a:gd name="T1" fmla="*/ 0 h 111"/>
                <a:gd name="T2" fmla="*/ 14 w 50"/>
                <a:gd name="T3" fmla="*/ 1 h 111"/>
                <a:gd name="T4" fmla="*/ 9 w 50"/>
                <a:gd name="T5" fmla="*/ 1 h 111"/>
                <a:gd name="T6" fmla="*/ 9 w 50"/>
                <a:gd name="T7" fmla="*/ 6 h 111"/>
                <a:gd name="T8" fmla="*/ 8 w 50"/>
                <a:gd name="T9" fmla="*/ 9 h 111"/>
                <a:gd name="T10" fmla="*/ 6 w 50"/>
                <a:gd name="T11" fmla="*/ 13 h 111"/>
                <a:gd name="T12" fmla="*/ 9 w 50"/>
                <a:gd name="T13" fmla="*/ 17 h 111"/>
                <a:gd name="T14" fmla="*/ 9 w 50"/>
                <a:gd name="T15" fmla="*/ 25 h 111"/>
                <a:gd name="T16" fmla="*/ 9 w 50"/>
                <a:gd name="T17" fmla="*/ 30 h 111"/>
                <a:gd name="T18" fmla="*/ 12 w 50"/>
                <a:gd name="T19" fmla="*/ 34 h 111"/>
                <a:gd name="T20" fmla="*/ 12 w 50"/>
                <a:gd name="T21" fmla="*/ 38 h 111"/>
                <a:gd name="T22" fmla="*/ 3 w 50"/>
                <a:gd name="T23" fmla="*/ 45 h 111"/>
                <a:gd name="T24" fmla="*/ 3 w 50"/>
                <a:gd name="T25" fmla="*/ 58 h 111"/>
                <a:gd name="T26" fmla="*/ 0 w 50"/>
                <a:gd name="T27" fmla="*/ 73 h 111"/>
                <a:gd name="T28" fmla="*/ 1 w 50"/>
                <a:gd name="T29" fmla="*/ 84 h 111"/>
                <a:gd name="T30" fmla="*/ 2 w 50"/>
                <a:gd name="T31" fmla="*/ 95 h 111"/>
                <a:gd name="T32" fmla="*/ 1 w 50"/>
                <a:gd name="T33" fmla="*/ 104 h 111"/>
                <a:gd name="T34" fmla="*/ 3 w 50"/>
                <a:gd name="T35" fmla="*/ 111 h 111"/>
                <a:gd name="T36" fmla="*/ 40 w 50"/>
                <a:gd name="T37" fmla="*/ 102 h 111"/>
                <a:gd name="T38" fmla="*/ 41 w 50"/>
                <a:gd name="T39" fmla="*/ 97 h 111"/>
                <a:gd name="T40" fmla="*/ 49 w 50"/>
                <a:gd name="T41" fmla="*/ 94 h 111"/>
                <a:gd name="T42" fmla="*/ 48 w 50"/>
                <a:gd name="T43" fmla="*/ 91 h 111"/>
                <a:gd name="T44" fmla="*/ 50 w 50"/>
                <a:gd name="T45" fmla="*/ 83 h 111"/>
                <a:gd name="T46" fmla="*/ 50 w 50"/>
                <a:gd name="T47" fmla="*/ 83 h 111"/>
                <a:gd name="T48" fmla="*/ 41 w 50"/>
                <a:gd name="T49" fmla="*/ 75 h 111"/>
                <a:gd name="T50" fmla="*/ 18 w 50"/>
                <a:gd name="T51" fmla="*/ 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0" h="111">
                  <a:moveTo>
                    <a:pt x="18" y="0"/>
                  </a:moveTo>
                  <a:lnTo>
                    <a:pt x="14" y="1"/>
                  </a:lnTo>
                  <a:lnTo>
                    <a:pt x="9" y="1"/>
                  </a:lnTo>
                  <a:lnTo>
                    <a:pt x="9" y="6"/>
                  </a:lnTo>
                  <a:lnTo>
                    <a:pt x="8" y="9"/>
                  </a:lnTo>
                  <a:lnTo>
                    <a:pt x="6" y="13"/>
                  </a:lnTo>
                  <a:lnTo>
                    <a:pt x="9" y="17"/>
                  </a:lnTo>
                  <a:lnTo>
                    <a:pt x="9" y="25"/>
                  </a:lnTo>
                  <a:lnTo>
                    <a:pt x="9" y="30"/>
                  </a:lnTo>
                  <a:lnTo>
                    <a:pt x="12" y="34"/>
                  </a:lnTo>
                  <a:lnTo>
                    <a:pt x="12" y="38"/>
                  </a:lnTo>
                  <a:lnTo>
                    <a:pt x="3" y="45"/>
                  </a:lnTo>
                  <a:lnTo>
                    <a:pt x="3" y="58"/>
                  </a:lnTo>
                  <a:lnTo>
                    <a:pt x="0" y="73"/>
                  </a:lnTo>
                  <a:lnTo>
                    <a:pt x="1" y="84"/>
                  </a:lnTo>
                  <a:lnTo>
                    <a:pt x="2" y="95"/>
                  </a:lnTo>
                  <a:lnTo>
                    <a:pt x="1" y="104"/>
                  </a:lnTo>
                  <a:lnTo>
                    <a:pt x="3" y="111"/>
                  </a:lnTo>
                  <a:lnTo>
                    <a:pt x="40" y="102"/>
                  </a:lnTo>
                  <a:lnTo>
                    <a:pt x="41" y="97"/>
                  </a:lnTo>
                  <a:lnTo>
                    <a:pt x="49" y="94"/>
                  </a:lnTo>
                  <a:lnTo>
                    <a:pt x="48" y="91"/>
                  </a:lnTo>
                  <a:lnTo>
                    <a:pt x="50" y="83"/>
                  </a:lnTo>
                  <a:lnTo>
                    <a:pt x="50" y="83"/>
                  </a:lnTo>
                  <a:lnTo>
                    <a:pt x="41" y="75"/>
                  </a:lnTo>
                  <a:lnTo>
                    <a:pt x="18" y="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4" name="Freeform 26"/>
            <p:cNvSpPr>
              <a:spLocks/>
            </p:cNvSpPr>
            <p:nvPr/>
          </p:nvSpPr>
          <p:spPr bwMode="auto">
            <a:xfrm>
              <a:off x="7834648" y="2188426"/>
              <a:ext cx="94441" cy="86009"/>
            </a:xfrm>
            <a:custGeom>
              <a:avLst/>
              <a:gdLst>
                <a:gd name="T0" fmla="*/ 4 w 56"/>
                <a:gd name="T1" fmla="*/ 29 h 51"/>
                <a:gd name="T2" fmla="*/ 4 w 56"/>
                <a:gd name="T3" fmla="*/ 36 h 51"/>
                <a:gd name="T4" fmla="*/ 8 w 56"/>
                <a:gd name="T5" fmla="*/ 42 h 51"/>
                <a:gd name="T6" fmla="*/ 4 w 56"/>
                <a:gd name="T7" fmla="*/ 48 h 51"/>
                <a:gd name="T8" fmla="*/ 5 w 56"/>
                <a:gd name="T9" fmla="*/ 51 h 51"/>
                <a:gd name="T10" fmla="*/ 9 w 56"/>
                <a:gd name="T11" fmla="*/ 50 h 51"/>
                <a:gd name="T12" fmla="*/ 13 w 56"/>
                <a:gd name="T13" fmla="*/ 45 h 51"/>
                <a:gd name="T14" fmla="*/ 15 w 56"/>
                <a:gd name="T15" fmla="*/ 44 h 51"/>
                <a:gd name="T16" fmla="*/ 20 w 56"/>
                <a:gd name="T17" fmla="*/ 39 h 51"/>
                <a:gd name="T18" fmla="*/ 25 w 56"/>
                <a:gd name="T19" fmla="*/ 36 h 51"/>
                <a:gd name="T20" fmla="*/ 33 w 56"/>
                <a:gd name="T21" fmla="*/ 36 h 51"/>
                <a:gd name="T22" fmla="*/ 37 w 56"/>
                <a:gd name="T23" fmla="*/ 34 h 51"/>
                <a:gd name="T24" fmla="*/ 39 w 56"/>
                <a:gd name="T25" fmla="*/ 32 h 51"/>
                <a:gd name="T26" fmla="*/ 44 w 56"/>
                <a:gd name="T27" fmla="*/ 30 h 51"/>
                <a:gd name="T28" fmla="*/ 49 w 56"/>
                <a:gd name="T29" fmla="*/ 28 h 51"/>
                <a:gd name="T30" fmla="*/ 55 w 56"/>
                <a:gd name="T31" fmla="*/ 28 h 51"/>
                <a:gd name="T32" fmla="*/ 56 w 56"/>
                <a:gd name="T33" fmla="*/ 26 h 51"/>
                <a:gd name="T34" fmla="*/ 50 w 56"/>
                <a:gd name="T35" fmla="*/ 0 h 51"/>
                <a:gd name="T36" fmla="*/ 24 w 56"/>
                <a:gd name="T37" fmla="*/ 5 h 51"/>
                <a:gd name="T38" fmla="*/ 0 w 56"/>
                <a:gd name="T39" fmla="*/ 9 h 51"/>
                <a:gd name="T40" fmla="*/ 0 w 56"/>
                <a:gd name="T41" fmla="*/ 10 h 51"/>
                <a:gd name="T42" fmla="*/ 4 w 56"/>
                <a:gd name="T43" fmla="*/ 2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6" h="51">
                  <a:moveTo>
                    <a:pt x="4" y="29"/>
                  </a:moveTo>
                  <a:lnTo>
                    <a:pt x="4" y="36"/>
                  </a:lnTo>
                  <a:lnTo>
                    <a:pt x="8" y="42"/>
                  </a:lnTo>
                  <a:lnTo>
                    <a:pt x="4" y="48"/>
                  </a:lnTo>
                  <a:lnTo>
                    <a:pt x="5" y="51"/>
                  </a:lnTo>
                  <a:lnTo>
                    <a:pt x="9" y="50"/>
                  </a:lnTo>
                  <a:lnTo>
                    <a:pt x="13" y="45"/>
                  </a:lnTo>
                  <a:lnTo>
                    <a:pt x="15" y="44"/>
                  </a:lnTo>
                  <a:lnTo>
                    <a:pt x="20" y="39"/>
                  </a:lnTo>
                  <a:lnTo>
                    <a:pt x="25" y="36"/>
                  </a:lnTo>
                  <a:lnTo>
                    <a:pt x="33" y="36"/>
                  </a:lnTo>
                  <a:lnTo>
                    <a:pt x="37" y="34"/>
                  </a:lnTo>
                  <a:lnTo>
                    <a:pt x="39" y="32"/>
                  </a:lnTo>
                  <a:lnTo>
                    <a:pt x="44" y="30"/>
                  </a:lnTo>
                  <a:lnTo>
                    <a:pt x="49" y="28"/>
                  </a:lnTo>
                  <a:lnTo>
                    <a:pt x="55" y="28"/>
                  </a:lnTo>
                  <a:lnTo>
                    <a:pt x="56" y="26"/>
                  </a:lnTo>
                  <a:lnTo>
                    <a:pt x="50" y="0"/>
                  </a:lnTo>
                  <a:lnTo>
                    <a:pt x="24" y="5"/>
                  </a:lnTo>
                  <a:lnTo>
                    <a:pt x="0" y="9"/>
                  </a:lnTo>
                  <a:lnTo>
                    <a:pt x="0" y="10"/>
                  </a:lnTo>
                  <a:lnTo>
                    <a:pt x="4" y="29"/>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5" name="Freeform 27"/>
            <p:cNvSpPr>
              <a:spLocks/>
            </p:cNvSpPr>
            <p:nvPr/>
          </p:nvSpPr>
          <p:spPr bwMode="auto">
            <a:xfrm>
              <a:off x="7918970" y="2179993"/>
              <a:ext cx="40475" cy="52280"/>
            </a:xfrm>
            <a:custGeom>
              <a:avLst/>
              <a:gdLst>
                <a:gd name="T0" fmla="*/ 23 w 24"/>
                <a:gd name="T1" fmla="*/ 15 h 31"/>
                <a:gd name="T2" fmla="*/ 21 w 24"/>
                <a:gd name="T3" fmla="*/ 13 h 31"/>
                <a:gd name="T4" fmla="*/ 21 w 24"/>
                <a:gd name="T5" fmla="*/ 12 h 31"/>
                <a:gd name="T6" fmla="*/ 18 w 24"/>
                <a:gd name="T7" fmla="*/ 11 h 31"/>
                <a:gd name="T8" fmla="*/ 16 w 24"/>
                <a:gd name="T9" fmla="*/ 10 h 31"/>
                <a:gd name="T10" fmla="*/ 16 w 24"/>
                <a:gd name="T11" fmla="*/ 7 h 31"/>
                <a:gd name="T12" fmla="*/ 13 w 24"/>
                <a:gd name="T13" fmla="*/ 5 h 31"/>
                <a:gd name="T14" fmla="*/ 10 w 24"/>
                <a:gd name="T15" fmla="*/ 0 h 31"/>
                <a:gd name="T16" fmla="*/ 0 w 24"/>
                <a:gd name="T17" fmla="*/ 5 h 31"/>
                <a:gd name="T18" fmla="*/ 6 w 24"/>
                <a:gd name="T19" fmla="*/ 31 h 31"/>
                <a:gd name="T20" fmla="*/ 8 w 24"/>
                <a:gd name="T21" fmla="*/ 29 h 31"/>
                <a:gd name="T22" fmla="*/ 10 w 24"/>
                <a:gd name="T23" fmla="*/ 28 h 31"/>
                <a:gd name="T24" fmla="*/ 14 w 24"/>
                <a:gd name="T25" fmla="*/ 26 h 31"/>
                <a:gd name="T26" fmla="*/ 14 w 24"/>
                <a:gd name="T27" fmla="*/ 23 h 31"/>
                <a:gd name="T28" fmla="*/ 14 w 24"/>
                <a:gd name="T29" fmla="*/ 22 h 31"/>
                <a:gd name="T30" fmla="*/ 14 w 24"/>
                <a:gd name="T31" fmla="*/ 20 h 31"/>
                <a:gd name="T32" fmla="*/ 14 w 24"/>
                <a:gd name="T33" fmla="*/ 17 h 31"/>
                <a:gd name="T34" fmla="*/ 14 w 24"/>
                <a:gd name="T35" fmla="*/ 15 h 31"/>
                <a:gd name="T36" fmla="*/ 14 w 24"/>
                <a:gd name="T37" fmla="*/ 14 h 31"/>
                <a:gd name="T38" fmla="*/ 15 w 24"/>
                <a:gd name="T39" fmla="*/ 13 h 31"/>
                <a:gd name="T40" fmla="*/ 16 w 24"/>
                <a:gd name="T41" fmla="*/ 13 h 31"/>
                <a:gd name="T42" fmla="*/ 19 w 24"/>
                <a:gd name="T43" fmla="*/ 14 h 31"/>
                <a:gd name="T44" fmla="*/ 19 w 24"/>
                <a:gd name="T45" fmla="*/ 16 h 31"/>
                <a:gd name="T46" fmla="*/ 21 w 24"/>
                <a:gd name="T47" fmla="*/ 20 h 31"/>
                <a:gd name="T48" fmla="*/ 21 w 24"/>
                <a:gd name="T49" fmla="*/ 21 h 31"/>
                <a:gd name="T50" fmla="*/ 22 w 24"/>
                <a:gd name="T51" fmla="*/ 22 h 31"/>
                <a:gd name="T52" fmla="*/ 24 w 24"/>
                <a:gd name="T53" fmla="*/ 21 h 31"/>
                <a:gd name="T54" fmla="*/ 24 w 24"/>
                <a:gd name="T55" fmla="*/ 20 h 31"/>
                <a:gd name="T56" fmla="*/ 24 w 24"/>
                <a:gd name="T57" fmla="*/ 19 h 31"/>
                <a:gd name="T58" fmla="*/ 23 w 24"/>
                <a:gd name="T59"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4" h="31">
                  <a:moveTo>
                    <a:pt x="23" y="15"/>
                  </a:moveTo>
                  <a:lnTo>
                    <a:pt x="21" y="13"/>
                  </a:lnTo>
                  <a:lnTo>
                    <a:pt x="21" y="12"/>
                  </a:lnTo>
                  <a:lnTo>
                    <a:pt x="18" y="11"/>
                  </a:lnTo>
                  <a:lnTo>
                    <a:pt x="16" y="10"/>
                  </a:lnTo>
                  <a:lnTo>
                    <a:pt x="16" y="7"/>
                  </a:lnTo>
                  <a:lnTo>
                    <a:pt x="13" y="5"/>
                  </a:lnTo>
                  <a:lnTo>
                    <a:pt x="10" y="0"/>
                  </a:lnTo>
                  <a:lnTo>
                    <a:pt x="0" y="5"/>
                  </a:lnTo>
                  <a:lnTo>
                    <a:pt x="6" y="31"/>
                  </a:lnTo>
                  <a:lnTo>
                    <a:pt x="8" y="29"/>
                  </a:lnTo>
                  <a:lnTo>
                    <a:pt x="10" y="28"/>
                  </a:lnTo>
                  <a:lnTo>
                    <a:pt x="14" y="26"/>
                  </a:lnTo>
                  <a:lnTo>
                    <a:pt x="14" y="23"/>
                  </a:lnTo>
                  <a:lnTo>
                    <a:pt x="14" y="22"/>
                  </a:lnTo>
                  <a:lnTo>
                    <a:pt x="14" y="20"/>
                  </a:lnTo>
                  <a:lnTo>
                    <a:pt x="14" y="17"/>
                  </a:lnTo>
                  <a:lnTo>
                    <a:pt x="14" y="15"/>
                  </a:lnTo>
                  <a:lnTo>
                    <a:pt x="14" y="14"/>
                  </a:lnTo>
                  <a:lnTo>
                    <a:pt x="15" y="13"/>
                  </a:lnTo>
                  <a:lnTo>
                    <a:pt x="16" y="13"/>
                  </a:lnTo>
                  <a:lnTo>
                    <a:pt x="19" y="14"/>
                  </a:lnTo>
                  <a:lnTo>
                    <a:pt x="19" y="16"/>
                  </a:lnTo>
                  <a:lnTo>
                    <a:pt x="21" y="20"/>
                  </a:lnTo>
                  <a:lnTo>
                    <a:pt x="21" y="21"/>
                  </a:lnTo>
                  <a:lnTo>
                    <a:pt x="22" y="22"/>
                  </a:lnTo>
                  <a:lnTo>
                    <a:pt x="24" y="21"/>
                  </a:lnTo>
                  <a:lnTo>
                    <a:pt x="24" y="20"/>
                  </a:lnTo>
                  <a:lnTo>
                    <a:pt x="24" y="19"/>
                  </a:lnTo>
                  <a:lnTo>
                    <a:pt x="23" y="15"/>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6" name="Freeform 28"/>
            <p:cNvSpPr>
              <a:spLocks/>
            </p:cNvSpPr>
            <p:nvPr/>
          </p:nvSpPr>
          <p:spPr bwMode="auto">
            <a:xfrm>
              <a:off x="7834648" y="2119281"/>
              <a:ext cx="183822" cy="92755"/>
            </a:xfrm>
            <a:custGeom>
              <a:avLst/>
              <a:gdLst>
                <a:gd name="T0" fmla="*/ 105 w 109"/>
                <a:gd name="T1" fmla="*/ 32 h 55"/>
                <a:gd name="T2" fmla="*/ 101 w 109"/>
                <a:gd name="T3" fmla="*/ 29 h 55"/>
                <a:gd name="T4" fmla="*/ 97 w 109"/>
                <a:gd name="T5" fmla="*/ 25 h 55"/>
                <a:gd name="T6" fmla="*/ 97 w 109"/>
                <a:gd name="T7" fmla="*/ 29 h 55"/>
                <a:gd name="T8" fmla="*/ 102 w 109"/>
                <a:gd name="T9" fmla="*/ 35 h 55"/>
                <a:gd name="T10" fmla="*/ 95 w 109"/>
                <a:gd name="T11" fmla="*/ 36 h 55"/>
                <a:gd name="T12" fmla="*/ 88 w 109"/>
                <a:gd name="T13" fmla="*/ 37 h 55"/>
                <a:gd name="T14" fmla="*/ 85 w 109"/>
                <a:gd name="T15" fmla="*/ 35 h 55"/>
                <a:gd name="T16" fmla="*/ 81 w 109"/>
                <a:gd name="T17" fmla="*/ 32 h 55"/>
                <a:gd name="T18" fmla="*/ 81 w 109"/>
                <a:gd name="T19" fmla="*/ 27 h 55"/>
                <a:gd name="T20" fmla="*/ 73 w 109"/>
                <a:gd name="T21" fmla="*/ 22 h 55"/>
                <a:gd name="T22" fmla="*/ 69 w 109"/>
                <a:gd name="T23" fmla="*/ 22 h 55"/>
                <a:gd name="T24" fmla="*/ 68 w 109"/>
                <a:gd name="T25" fmla="*/ 16 h 55"/>
                <a:gd name="T26" fmla="*/ 71 w 109"/>
                <a:gd name="T27" fmla="*/ 13 h 55"/>
                <a:gd name="T28" fmla="*/ 77 w 109"/>
                <a:gd name="T29" fmla="*/ 9 h 55"/>
                <a:gd name="T30" fmla="*/ 76 w 109"/>
                <a:gd name="T31" fmla="*/ 6 h 55"/>
                <a:gd name="T32" fmla="*/ 71 w 109"/>
                <a:gd name="T33" fmla="*/ 6 h 55"/>
                <a:gd name="T34" fmla="*/ 68 w 109"/>
                <a:gd name="T35" fmla="*/ 0 h 55"/>
                <a:gd name="T36" fmla="*/ 59 w 109"/>
                <a:gd name="T37" fmla="*/ 8 h 55"/>
                <a:gd name="T38" fmla="*/ 0 w 109"/>
                <a:gd name="T39" fmla="*/ 20 h 55"/>
                <a:gd name="T40" fmla="*/ 0 w 109"/>
                <a:gd name="T41" fmla="*/ 50 h 55"/>
                <a:gd name="T42" fmla="*/ 50 w 109"/>
                <a:gd name="T43" fmla="*/ 41 h 55"/>
                <a:gd name="T44" fmla="*/ 63 w 109"/>
                <a:gd name="T45" fmla="*/ 41 h 55"/>
                <a:gd name="T46" fmla="*/ 66 w 109"/>
                <a:gd name="T47" fmla="*/ 46 h 55"/>
                <a:gd name="T48" fmla="*/ 71 w 109"/>
                <a:gd name="T49" fmla="*/ 48 h 55"/>
                <a:gd name="T50" fmla="*/ 73 w 109"/>
                <a:gd name="T51" fmla="*/ 51 h 55"/>
                <a:gd name="T52" fmla="*/ 74 w 109"/>
                <a:gd name="T53" fmla="*/ 55 h 55"/>
                <a:gd name="T54" fmla="*/ 77 w 109"/>
                <a:gd name="T55" fmla="*/ 55 h 55"/>
                <a:gd name="T56" fmla="*/ 79 w 109"/>
                <a:gd name="T57" fmla="*/ 49 h 55"/>
                <a:gd name="T58" fmla="*/ 82 w 109"/>
                <a:gd name="T59" fmla="*/ 45 h 55"/>
                <a:gd name="T60" fmla="*/ 86 w 109"/>
                <a:gd name="T61" fmla="*/ 46 h 55"/>
                <a:gd name="T62" fmla="*/ 87 w 109"/>
                <a:gd name="T63" fmla="*/ 51 h 55"/>
                <a:gd name="T64" fmla="*/ 92 w 109"/>
                <a:gd name="T65" fmla="*/ 47 h 55"/>
                <a:gd name="T66" fmla="*/ 94 w 109"/>
                <a:gd name="T67" fmla="*/ 45 h 55"/>
                <a:gd name="T68" fmla="*/ 101 w 109"/>
                <a:gd name="T69" fmla="*/ 43 h 55"/>
                <a:gd name="T70" fmla="*/ 106 w 109"/>
                <a:gd name="T71" fmla="*/ 40 h 55"/>
                <a:gd name="T72" fmla="*/ 109 w 109"/>
                <a:gd name="T73" fmla="*/ 36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 h="55">
                  <a:moveTo>
                    <a:pt x="107" y="35"/>
                  </a:moveTo>
                  <a:lnTo>
                    <a:pt x="105" y="32"/>
                  </a:lnTo>
                  <a:lnTo>
                    <a:pt x="104" y="31"/>
                  </a:lnTo>
                  <a:lnTo>
                    <a:pt x="101" y="29"/>
                  </a:lnTo>
                  <a:lnTo>
                    <a:pt x="98" y="27"/>
                  </a:lnTo>
                  <a:lnTo>
                    <a:pt x="97" y="25"/>
                  </a:lnTo>
                  <a:lnTo>
                    <a:pt x="96" y="27"/>
                  </a:lnTo>
                  <a:lnTo>
                    <a:pt x="97" y="29"/>
                  </a:lnTo>
                  <a:lnTo>
                    <a:pt x="100" y="32"/>
                  </a:lnTo>
                  <a:lnTo>
                    <a:pt x="102" y="35"/>
                  </a:lnTo>
                  <a:lnTo>
                    <a:pt x="99" y="36"/>
                  </a:lnTo>
                  <a:lnTo>
                    <a:pt x="95" y="36"/>
                  </a:lnTo>
                  <a:lnTo>
                    <a:pt x="89" y="39"/>
                  </a:lnTo>
                  <a:lnTo>
                    <a:pt x="88" y="37"/>
                  </a:lnTo>
                  <a:lnTo>
                    <a:pt x="87" y="36"/>
                  </a:lnTo>
                  <a:lnTo>
                    <a:pt x="85" y="35"/>
                  </a:lnTo>
                  <a:lnTo>
                    <a:pt x="82" y="33"/>
                  </a:lnTo>
                  <a:lnTo>
                    <a:pt x="81" y="32"/>
                  </a:lnTo>
                  <a:lnTo>
                    <a:pt x="82" y="30"/>
                  </a:lnTo>
                  <a:lnTo>
                    <a:pt x="81" y="27"/>
                  </a:lnTo>
                  <a:lnTo>
                    <a:pt x="77" y="24"/>
                  </a:lnTo>
                  <a:lnTo>
                    <a:pt x="73" y="22"/>
                  </a:lnTo>
                  <a:lnTo>
                    <a:pt x="71" y="22"/>
                  </a:lnTo>
                  <a:lnTo>
                    <a:pt x="69" y="22"/>
                  </a:lnTo>
                  <a:lnTo>
                    <a:pt x="68" y="20"/>
                  </a:lnTo>
                  <a:lnTo>
                    <a:pt x="68" y="16"/>
                  </a:lnTo>
                  <a:lnTo>
                    <a:pt x="70" y="14"/>
                  </a:lnTo>
                  <a:lnTo>
                    <a:pt x="71" y="13"/>
                  </a:lnTo>
                  <a:lnTo>
                    <a:pt x="73" y="11"/>
                  </a:lnTo>
                  <a:lnTo>
                    <a:pt x="77" y="9"/>
                  </a:lnTo>
                  <a:lnTo>
                    <a:pt x="77" y="8"/>
                  </a:lnTo>
                  <a:lnTo>
                    <a:pt x="76" y="6"/>
                  </a:lnTo>
                  <a:lnTo>
                    <a:pt x="73" y="6"/>
                  </a:lnTo>
                  <a:lnTo>
                    <a:pt x="71" y="6"/>
                  </a:lnTo>
                  <a:lnTo>
                    <a:pt x="70" y="3"/>
                  </a:lnTo>
                  <a:lnTo>
                    <a:pt x="68" y="0"/>
                  </a:lnTo>
                  <a:lnTo>
                    <a:pt x="60" y="3"/>
                  </a:lnTo>
                  <a:lnTo>
                    <a:pt x="59" y="8"/>
                  </a:lnTo>
                  <a:lnTo>
                    <a:pt x="22" y="17"/>
                  </a:lnTo>
                  <a:lnTo>
                    <a:pt x="0" y="20"/>
                  </a:lnTo>
                  <a:lnTo>
                    <a:pt x="0" y="33"/>
                  </a:lnTo>
                  <a:lnTo>
                    <a:pt x="0" y="50"/>
                  </a:lnTo>
                  <a:lnTo>
                    <a:pt x="24" y="46"/>
                  </a:lnTo>
                  <a:lnTo>
                    <a:pt x="50" y="41"/>
                  </a:lnTo>
                  <a:lnTo>
                    <a:pt x="60" y="36"/>
                  </a:lnTo>
                  <a:lnTo>
                    <a:pt x="63" y="41"/>
                  </a:lnTo>
                  <a:lnTo>
                    <a:pt x="66" y="43"/>
                  </a:lnTo>
                  <a:lnTo>
                    <a:pt x="66" y="46"/>
                  </a:lnTo>
                  <a:lnTo>
                    <a:pt x="68" y="47"/>
                  </a:lnTo>
                  <a:lnTo>
                    <a:pt x="71" y="48"/>
                  </a:lnTo>
                  <a:lnTo>
                    <a:pt x="71" y="49"/>
                  </a:lnTo>
                  <a:lnTo>
                    <a:pt x="73" y="51"/>
                  </a:lnTo>
                  <a:lnTo>
                    <a:pt x="74" y="55"/>
                  </a:lnTo>
                  <a:lnTo>
                    <a:pt x="74" y="55"/>
                  </a:lnTo>
                  <a:lnTo>
                    <a:pt x="76" y="55"/>
                  </a:lnTo>
                  <a:lnTo>
                    <a:pt x="77" y="55"/>
                  </a:lnTo>
                  <a:lnTo>
                    <a:pt x="79" y="53"/>
                  </a:lnTo>
                  <a:lnTo>
                    <a:pt x="79" y="49"/>
                  </a:lnTo>
                  <a:lnTo>
                    <a:pt x="82" y="47"/>
                  </a:lnTo>
                  <a:lnTo>
                    <a:pt x="82" y="45"/>
                  </a:lnTo>
                  <a:lnTo>
                    <a:pt x="85" y="43"/>
                  </a:lnTo>
                  <a:lnTo>
                    <a:pt x="86" y="46"/>
                  </a:lnTo>
                  <a:lnTo>
                    <a:pt x="87" y="49"/>
                  </a:lnTo>
                  <a:lnTo>
                    <a:pt x="87" y="51"/>
                  </a:lnTo>
                  <a:lnTo>
                    <a:pt x="90" y="49"/>
                  </a:lnTo>
                  <a:lnTo>
                    <a:pt x="92" y="47"/>
                  </a:lnTo>
                  <a:lnTo>
                    <a:pt x="92" y="45"/>
                  </a:lnTo>
                  <a:lnTo>
                    <a:pt x="94" y="45"/>
                  </a:lnTo>
                  <a:lnTo>
                    <a:pt x="97" y="43"/>
                  </a:lnTo>
                  <a:lnTo>
                    <a:pt x="101" y="43"/>
                  </a:lnTo>
                  <a:lnTo>
                    <a:pt x="103" y="41"/>
                  </a:lnTo>
                  <a:lnTo>
                    <a:pt x="106" y="40"/>
                  </a:lnTo>
                  <a:lnTo>
                    <a:pt x="108" y="38"/>
                  </a:lnTo>
                  <a:lnTo>
                    <a:pt x="109" y="36"/>
                  </a:lnTo>
                  <a:lnTo>
                    <a:pt x="107" y="35"/>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7" name="Freeform 29"/>
            <p:cNvSpPr>
              <a:spLocks/>
            </p:cNvSpPr>
            <p:nvPr/>
          </p:nvSpPr>
          <p:spPr bwMode="auto">
            <a:xfrm>
              <a:off x="7976309" y="2205290"/>
              <a:ext cx="16864" cy="11806"/>
            </a:xfrm>
            <a:custGeom>
              <a:avLst/>
              <a:gdLst>
                <a:gd name="T0" fmla="*/ 3 w 12"/>
                <a:gd name="T1" fmla="*/ 9 h 9"/>
                <a:gd name="T2" fmla="*/ 7 w 12"/>
                <a:gd name="T3" fmla="*/ 9 h 9"/>
                <a:gd name="T4" fmla="*/ 10 w 12"/>
                <a:gd name="T5" fmla="*/ 6 h 9"/>
                <a:gd name="T6" fmla="*/ 12 w 12"/>
                <a:gd name="T7" fmla="*/ 4 h 9"/>
                <a:gd name="T8" fmla="*/ 8 w 12"/>
                <a:gd name="T9" fmla="*/ 2 h 9"/>
                <a:gd name="T10" fmla="*/ 4 w 12"/>
                <a:gd name="T11" fmla="*/ 1 h 9"/>
                <a:gd name="T12" fmla="*/ 0 w 12"/>
                <a:gd name="T13" fmla="*/ 7 h 9"/>
                <a:gd name="T14" fmla="*/ 3 w 12"/>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
                  <a:moveTo>
                    <a:pt x="3" y="9"/>
                  </a:moveTo>
                  <a:cubicBezTo>
                    <a:pt x="7" y="9"/>
                    <a:pt x="7" y="9"/>
                    <a:pt x="7" y="9"/>
                  </a:cubicBezTo>
                  <a:cubicBezTo>
                    <a:pt x="10" y="6"/>
                    <a:pt x="10" y="6"/>
                    <a:pt x="10" y="6"/>
                  </a:cubicBezTo>
                  <a:cubicBezTo>
                    <a:pt x="12" y="4"/>
                    <a:pt x="12" y="4"/>
                    <a:pt x="12" y="4"/>
                  </a:cubicBezTo>
                  <a:cubicBezTo>
                    <a:pt x="8" y="2"/>
                    <a:pt x="8" y="2"/>
                    <a:pt x="8" y="2"/>
                  </a:cubicBezTo>
                  <a:cubicBezTo>
                    <a:pt x="8" y="2"/>
                    <a:pt x="5" y="0"/>
                    <a:pt x="4" y="1"/>
                  </a:cubicBezTo>
                  <a:cubicBezTo>
                    <a:pt x="4" y="2"/>
                    <a:pt x="0" y="7"/>
                    <a:pt x="0" y="7"/>
                  </a:cubicBezTo>
                  <a:lnTo>
                    <a:pt x="3" y="9"/>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8" name="Freeform 30"/>
            <p:cNvSpPr>
              <a:spLocks/>
            </p:cNvSpPr>
            <p:nvPr/>
          </p:nvSpPr>
          <p:spPr bwMode="auto">
            <a:xfrm>
              <a:off x="7763817" y="2269376"/>
              <a:ext cx="70830" cy="158525"/>
            </a:xfrm>
            <a:custGeom>
              <a:avLst/>
              <a:gdLst>
                <a:gd name="T0" fmla="*/ 36 w 42"/>
                <a:gd name="T1" fmla="*/ 13 h 94"/>
                <a:gd name="T2" fmla="*/ 36 w 42"/>
                <a:gd name="T3" fmla="*/ 9 h 94"/>
                <a:gd name="T4" fmla="*/ 34 w 42"/>
                <a:gd name="T5" fmla="*/ 7 h 94"/>
                <a:gd name="T6" fmla="*/ 21 w 42"/>
                <a:gd name="T7" fmla="*/ 3 h 94"/>
                <a:gd name="T8" fmla="*/ 9 w 42"/>
                <a:gd name="T9" fmla="*/ 0 h 94"/>
                <a:gd name="T10" fmla="*/ 8 w 42"/>
                <a:gd name="T11" fmla="*/ 3 h 94"/>
                <a:gd name="T12" fmla="*/ 6 w 42"/>
                <a:gd name="T13" fmla="*/ 7 h 94"/>
                <a:gd name="T14" fmla="*/ 3 w 42"/>
                <a:gd name="T15" fmla="*/ 9 h 94"/>
                <a:gd name="T16" fmla="*/ 2 w 42"/>
                <a:gd name="T17" fmla="*/ 14 h 94"/>
                <a:gd name="T18" fmla="*/ 3 w 42"/>
                <a:gd name="T19" fmla="*/ 20 h 94"/>
                <a:gd name="T20" fmla="*/ 3 w 42"/>
                <a:gd name="T21" fmla="*/ 25 h 94"/>
                <a:gd name="T22" fmla="*/ 2 w 42"/>
                <a:gd name="T23" fmla="*/ 30 h 94"/>
                <a:gd name="T24" fmla="*/ 5 w 42"/>
                <a:gd name="T25" fmla="*/ 32 h 94"/>
                <a:gd name="T26" fmla="*/ 9 w 42"/>
                <a:gd name="T27" fmla="*/ 34 h 94"/>
                <a:gd name="T28" fmla="*/ 11 w 42"/>
                <a:gd name="T29" fmla="*/ 38 h 94"/>
                <a:gd name="T30" fmla="*/ 15 w 42"/>
                <a:gd name="T31" fmla="*/ 42 h 94"/>
                <a:gd name="T32" fmla="*/ 20 w 42"/>
                <a:gd name="T33" fmla="*/ 46 h 94"/>
                <a:gd name="T34" fmla="*/ 20 w 42"/>
                <a:gd name="T35" fmla="*/ 47 h 94"/>
                <a:gd name="T36" fmla="*/ 18 w 42"/>
                <a:gd name="T37" fmla="*/ 53 h 94"/>
                <a:gd name="T38" fmla="*/ 10 w 42"/>
                <a:gd name="T39" fmla="*/ 58 h 94"/>
                <a:gd name="T40" fmla="*/ 3 w 42"/>
                <a:gd name="T41" fmla="*/ 64 h 94"/>
                <a:gd name="T42" fmla="*/ 2 w 42"/>
                <a:gd name="T43" fmla="*/ 67 h 94"/>
                <a:gd name="T44" fmla="*/ 0 w 42"/>
                <a:gd name="T45" fmla="*/ 72 h 94"/>
                <a:gd name="T46" fmla="*/ 1 w 42"/>
                <a:gd name="T47" fmla="*/ 75 h 94"/>
                <a:gd name="T48" fmla="*/ 3 w 42"/>
                <a:gd name="T49" fmla="*/ 79 h 94"/>
                <a:gd name="T50" fmla="*/ 8 w 42"/>
                <a:gd name="T51" fmla="*/ 83 h 94"/>
                <a:gd name="T52" fmla="*/ 12 w 42"/>
                <a:gd name="T53" fmla="*/ 85 h 94"/>
                <a:gd name="T54" fmla="*/ 15 w 42"/>
                <a:gd name="T55" fmla="*/ 86 h 94"/>
                <a:gd name="T56" fmla="*/ 20 w 42"/>
                <a:gd name="T57" fmla="*/ 86 h 94"/>
                <a:gd name="T58" fmla="*/ 24 w 42"/>
                <a:gd name="T59" fmla="*/ 86 h 94"/>
                <a:gd name="T60" fmla="*/ 25 w 42"/>
                <a:gd name="T61" fmla="*/ 86 h 94"/>
                <a:gd name="T62" fmla="*/ 24 w 42"/>
                <a:gd name="T63" fmla="*/ 90 h 94"/>
                <a:gd name="T64" fmla="*/ 24 w 42"/>
                <a:gd name="T65" fmla="*/ 93 h 94"/>
                <a:gd name="T66" fmla="*/ 25 w 42"/>
                <a:gd name="T67" fmla="*/ 94 h 94"/>
                <a:gd name="T68" fmla="*/ 26 w 42"/>
                <a:gd name="T69" fmla="*/ 94 h 94"/>
                <a:gd name="T70" fmla="*/ 27 w 42"/>
                <a:gd name="T71" fmla="*/ 87 h 94"/>
                <a:gd name="T72" fmla="*/ 28 w 42"/>
                <a:gd name="T73" fmla="*/ 86 h 94"/>
                <a:gd name="T74" fmla="*/ 31 w 42"/>
                <a:gd name="T75" fmla="*/ 82 h 94"/>
                <a:gd name="T76" fmla="*/ 36 w 42"/>
                <a:gd name="T77" fmla="*/ 78 h 94"/>
                <a:gd name="T78" fmla="*/ 36 w 42"/>
                <a:gd name="T79" fmla="*/ 69 h 94"/>
                <a:gd name="T80" fmla="*/ 36 w 42"/>
                <a:gd name="T81" fmla="*/ 65 h 94"/>
                <a:gd name="T82" fmla="*/ 40 w 42"/>
                <a:gd name="T83" fmla="*/ 61 h 94"/>
                <a:gd name="T84" fmla="*/ 41 w 42"/>
                <a:gd name="T85" fmla="*/ 53 h 94"/>
                <a:gd name="T86" fmla="*/ 42 w 42"/>
                <a:gd name="T87" fmla="*/ 48 h 94"/>
                <a:gd name="T88" fmla="*/ 42 w 42"/>
                <a:gd name="T89" fmla="*/ 40 h 94"/>
                <a:gd name="T90" fmla="*/ 42 w 42"/>
                <a:gd name="T91" fmla="*/ 36 h 94"/>
                <a:gd name="T92" fmla="*/ 40 w 42"/>
                <a:gd name="T93" fmla="*/ 30 h 94"/>
                <a:gd name="T94" fmla="*/ 36 w 42"/>
                <a:gd name="T95" fmla="*/ 30 h 94"/>
                <a:gd name="T96" fmla="*/ 34 w 42"/>
                <a:gd name="T97" fmla="*/ 30 h 94"/>
                <a:gd name="T98" fmla="*/ 35 w 42"/>
                <a:gd name="T99" fmla="*/ 25 h 94"/>
                <a:gd name="T100" fmla="*/ 37 w 42"/>
                <a:gd name="T101" fmla="*/ 20 h 94"/>
                <a:gd name="T102" fmla="*/ 39 w 42"/>
                <a:gd name="T103" fmla="*/ 18 h 94"/>
                <a:gd name="T104" fmla="*/ 38 w 42"/>
                <a:gd name="T105" fmla="*/ 17 h 94"/>
                <a:gd name="T106" fmla="*/ 36 w 42"/>
                <a:gd name="T107" fmla="*/ 13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94">
                  <a:moveTo>
                    <a:pt x="36" y="13"/>
                  </a:moveTo>
                  <a:lnTo>
                    <a:pt x="36" y="9"/>
                  </a:lnTo>
                  <a:lnTo>
                    <a:pt x="34" y="7"/>
                  </a:lnTo>
                  <a:lnTo>
                    <a:pt x="21" y="3"/>
                  </a:lnTo>
                  <a:lnTo>
                    <a:pt x="9" y="0"/>
                  </a:lnTo>
                  <a:lnTo>
                    <a:pt x="8" y="3"/>
                  </a:lnTo>
                  <a:lnTo>
                    <a:pt x="6" y="7"/>
                  </a:lnTo>
                  <a:lnTo>
                    <a:pt x="3" y="9"/>
                  </a:lnTo>
                  <a:lnTo>
                    <a:pt x="2" y="14"/>
                  </a:lnTo>
                  <a:lnTo>
                    <a:pt x="3" y="20"/>
                  </a:lnTo>
                  <a:lnTo>
                    <a:pt x="3" y="25"/>
                  </a:lnTo>
                  <a:lnTo>
                    <a:pt x="2" y="30"/>
                  </a:lnTo>
                  <a:lnTo>
                    <a:pt x="5" y="32"/>
                  </a:lnTo>
                  <a:lnTo>
                    <a:pt x="9" y="34"/>
                  </a:lnTo>
                  <a:lnTo>
                    <a:pt x="11" y="38"/>
                  </a:lnTo>
                  <a:lnTo>
                    <a:pt x="15" y="42"/>
                  </a:lnTo>
                  <a:lnTo>
                    <a:pt x="20" y="46"/>
                  </a:lnTo>
                  <a:lnTo>
                    <a:pt x="20" y="47"/>
                  </a:lnTo>
                  <a:lnTo>
                    <a:pt x="18" y="53"/>
                  </a:lnTo>
                  <a:lnTo>
                    <a:pt x="10" y="58"/>
                  </a:lnTo>
                  <a:lnTo>
                    <a:pt x="3" y="64"/>
                  </a:lnTo>
                  <a:lnTo>
                    <a:pt x="2" y="67"/>
                  </a:lnTo>
                  <a:lnTo>
                    <a:pt x="0" y="72"/>
                  </a:lnTo>
                  <a:lnTo>
                    <a:pt x="1" y="75"/>
                  </a:lnTo>
                  <a:lnTo>
                    <a:pt x="3" y="79"/>
                  </a:lnTo>
                  <a:lnTo>
                    <a:pt x="8" y="83"/>
                  </a:lnTo>
                  <a:lnTo>
                    <a:pt x="12" y="85"/>
                  </a:lnTo>
                  <a:lnTo>
                    <a:pt x="15" y="86"/>
                  </a:lnTo>
                  <a:lnTo>
                    <a:pt x="20" y="86"/>
                  </a:lnTo>
                  <a:lnTo>
                    <a:pt x="24" y="86"/>
                  </a:lnTo>
                  <a:lnTo>
                    <a:pt x="25" y="86"/>
                  </a:lnTo>
                  <a:lnTo>
                    <a:pt x="24" y="90"/>
                  </a:lnTo>
                  <a:lnTo>
                    <a:pt x="24" y="93"/>
                  </a:lnTo>
                  <a:lnTo>
                    <a:pt x="25" y="94"/>
                  </a:lnTo>
                  <a:lnTo>
                    <a:pt x="26" y="94"/>
                  </a:lnTo>
                  <a:lnTo>
                    <a:pt x="27" y="87"/>
                  </a:lnTo>
                  <a:lnTo>
                    <a:pt x="28" y="86"/>
                  </a:lnTo>
                  <a:lnTo>
                    <a:pt x="31" y="82"/>
                  </a:lnTo>
                  <a:lnTo>
                    <a:pt x="36" y="78"/>
                  </a:lnTo>
                  <a:lnTo>
                    <a:pt x="36" y="69"/>
                  </a:lnTo>
                  <a:lnTo>
                    <a:pt x="36" y="65"/>
                  </a:lnTo>
                  <a:lnTo>
                    <a:pt x="40" y="61"/>
                  </a:lnTo>
                  <a:lnTo>
                    <a:pt x="41" y="53"/>
                  </a:lnTo>
                  <a:lnTo>
                    <a:pt x="42" y="48"/>
                  </a:lnTo>
                  <a:lnTo>
                    <a:pt x="42" y="40"/>
                  </a:lnTo>
                  <a:lnTo>
                    <a:pt x="42" y="36"/>
                  </a:lnTo>
                  <a:lnTo>
                    <a:pt x="40" y="30"/>
                  </a:lnTo>
                  <a:lnTo>
                    <a:pt x="36" y="30"/>
                  </a:lnTo>
                  <a:lnTo>
                    <a:pt x="34" y="30"/>
                  </a:lnTo>
                  <a:lnTo>
                    <a:pt x="35" y="25"/>
                  </a:lnTo>
                  <a:lnTo>
                    <a:pt x="37" y="20"/>
                  </a:lnTo>
                  <a:lnTo>
                    <a:pt x="39" y="18"/>
                  </a:lnTo>
                  <a:lnTo>
                    <a:pt x="38" y="17"/>
                  </a:lnTo>
                  <a:lnTo>
                    <a:pt x="36" y="13"/>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39" name="Freeform 31"/>
            <p:cNvSpPr>
              <a:spLocks/>
            </p:cNvSpPr>
            <p:nvPr/>
          </p:nvSpPr>
          <p:spPr bwMode="auto">
            <a:xfrm>
              <a:off x="7750326" y="2378994"/>
              <a:ext cx="55652" cy="91068"/>
            </a:xfrm>
            <a:custGeom>
              <a:avLst/>
              <a:gdLst>
                <a:gd name="T0" fmla="*/ 9 w 33"/>
                <a:gd name="T1" fmla="*/ 10 h 54"/>
                <a:gd name="T2" fmla="*/ 8 w 33"/>
                <a:gd name="T3" fmla="*/ 7 h 54"/>
                <a:gd name="T4" fmla="*/ 10 w 33"/>
                <a:gd name="T5" fmla="*/ 2 h 54"/>
                <a:gd name="T6" fmla="*/ 11 w 33"/>
                <a:gd name="T7" fmla="*/ 1 h 54"/>
                <a:gd name="T8" fmla="*/ 9 w 33"/>
                <a:gd name="T9" fmla="*/ 0 h 54"/>
                <a:gd name="T10" fmla="*/ 6 w 33"/>
                <a:gd name="T11" fmla="*/ 0 h 54"/>
                <a:gd name="T12" fmla="*/ 5 w 33"/>
                <a:gd name="T13" fmla="*/ 0 h 54"/>
                <a:gd name="T14" fmla="*/ 2 w 33"/>
                <a:gd name="T15" fmla="*/ 2 h 54"/>
                <a:gd name="T16" fmla="*/ 0 w 33"/>
                <a:gd name="T17" fmla="*/ 5 h 54"/>
                <a:gd name="T18" fmla="*/ 12 w 33"/>
                <a:gd name="T19" fmla="*/ 54 h 54"/>
                <a:gd name="T20" fmla="*/ 33 w 33"/>
                <a:gd name="T21" fmla="*/ 51 h 54"/>
                <a:gd name="T22" fmla="*/ 32 w 33"/>
                <a:gd name="T23" fmla="*/ 43 h 54"/>
                <a:gd name="T24" fmla="*/ 29 w 33"/>
                <a:gd name="T25" fmla="*/ 40 h 54"/>
                <a:gd name="T26" fmla="*/ 28 w 33"/>
                <a:gd name="T27" fmla="*/ 38 h 54"/>
                <a:gd name="T28" fmla="*/ 26 w 33"/>
                <a:gd name="T29" fmla="*/ 37 h 54"/>
                <a:gd name="T30" fmla="*/ 23 w 33"/>
                <a:gd name="T31" fmla="*/ 34 h 54"/>
                <a:gd name="T32" fmla="*/ 20 w 33"/>
                <a:gd name="T33" fmla="*/ 32 h 54"/>
                <a:gd name="T34" fmla="*/ 18 w 33"/>
                <a:gd name="T35" fmla="*/ 28 h 54"/>
                <a:gd name="T36" fmla="*/ 16 w 33"/>
                <a:gd name="T37" fmla="*/ 24 h 54"/>
                <a:gd name="T38" fmla="*/ 14 w 33"/>
                <a:gd name="T39" fmla="*/ 20 h 54"/>
                <a:gd name="T40" fmla="*/ 16 w 33"/>
                <a:gd name="T41" fmla="*/ 17 h 54"/>
                <a:gd name="T42" fmla="*/ 11 w 33"/>
                <a:gd name="T43" fmla="*/ 14 h 54"/>
                <a:gd name="T44" fmla="*/ 9 w 33"/>
                <a:gd name="T45" fmla="*/ 10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3" h="54">
                  <a:moveTo>
                    <a:pt x="9" y="10"/>
                  </a:moveTo>
                  <a:lnTo>
                    <a:pt x="8" y="7"/>
                  </a:lnTo>
                  <a:lnTo>
                    <a:pt x="10" y="2"/>
                  </a:lnTo>
                  <a:lnTo>
                    <a:pt x="11" y="1"/>
                  </a:lnTo>
                  <a:lnTo>
                    <a:pt x="9" y="0"/>
                  </a:lnTo>
                  <a:lnTo>
                    <a:pt x="6" y="0"/>
                  </a:lnTo>
                  <a:lnTo>
                    <a:pt x="5" y="0"/>
                  </a:lnTo>
                  <a:lnTo>
                    <a:pt x="2" y="2"/>
                  </a:lnTo>
                  <a:lnTo>
                    <a:pt x="0" y="5"/>
                  </a:lnTo>
                  <a:lnTo>
                    <a:pt x="12" y="54"/>
                  </a:lnTo>
                  <a:lnTo>
                    <a:pt x="33" y="51"/>
                  </a:lnTo>
                  <a:lnTo>
                    <a:pt x="32" y="43"/>
                  </a:lnTo>
                  <a:lnTo>
                    <a:pt x="29" y="40"/>
                  </a:lnTo>
                  <a:lnTo>
                    <a:pt x="28" y="38"/>
                  </a:lnTo>
                  <a:lnTo>
                    <a:pt x="26" y="37"/>
                  </a:lnTo>
                  <a:lnTo>
                    <a:pt x="23" y="34"/>
                  </a:lnTo>
                  <a:lnTo>
                    <a:pt x="20" y="32"/>
                  </a:lnTo>
                  <a:lnTo>
                    <a:pt x="18" y="28"/>
                  </a:lnTo>
                  <a:lnTo>
                    <a:pt x="16" y="24"/>
                  </a:lnTo>
                  <a:lnTo>
                    <a:pt x="14" y="20"/>
                  </a:lnTo>
                  <a:lnTo>
                    <a:pt x="16" y="17"/>
                  </a:lnTo>
                  <a:lnTo>
                    <a:pt x="11" y="14"/>
                  </a:lnTo>
                  <a:lnTo>
                    <a:pt x="9" y="1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0" name="Freeform 32"/>
            <p:cNvSpPr>
              <a:spLocks/>
            </p:cNvSpPr>
            <p:nvPr/>
          </p:nvSpPr>
          <p:spPr bwMode="auto">
            <a:xfrm>
              <a:off x="7480495" y="2227213"/>
              <a:ext cx="317051" cy="205746"/>
            </a:xfrm>
            <a:custGeom>
              <a:avLst/>
              <a:gdLst>
                <a:gd name="T0" fmla="*/ 165 w 188"/>
                <a:gd name="T1" fmla="*/ 90 h 122"/>
                <a:gd name="T2" fmla="*/ 166 w 188"/>
                <a:gd name="T3" fmla="*/ 90 h 122"/>
                <a:gd name="T4" fmla="*/ 169 w 188"/>
                <a:gd name="T5" fmla="*/ 90 h 122"/>
                <a:gd name="T6" fmla="*/ 171 w 188"/>
                <a:gd name="T7" fmla="*/ 91 h 122"/>
                <a:gd name="T8" fmla="*/ 171 w 188"/>
                <a:gd name="T9" fmla="*/ 89 h 122"/>
                <a:gd name="T10" fmla="*/ 178 w 188"/>
                <a:gd name="T11" fmla="*/ 83 h 122"/>
                <a:gd name="T12" fmla="*/ 186 w 188"/>
                <a:gd name="T13" fmla="*/ 78 h 122"/>
                <a:gd name="T14" fmla="*/ 188 w 188"/>
                <a:gd name="T15" fmla="*/ 72 h 122"/>
                <a:gd name="T16" fmla="*/ 188 w 188"/>
                <a:gd name="T17" fmla="*/ 71 h 122"/>
                <a:gd name="T18" fmla="*/ 183 w 188"/>
                <a:gd name="T19" fmla="*/ 67 h 122"/>
                <a:gd name="T20" fmla="*/ 179 w 188"/>
                <a:gd name="T21" fmla="*/ 63 h 122"/>
                <a:gd name="T22" fmla="*/ 177 w 188"/>
                <a:gd name="T23" fmla="*/ 59 h 122"/>
                <a:gd name="T24" fmla="*/ 173 w 188"/>
                <a:gd name="T25" fmla="*/ 57 h 122"/>
                <a:gd name="T26" fmla="*/ 170 w 188"/>
                <a:gd name="T27" fmla="*/ 55 h 122"/>
                <a:gd name="T28" fmla="*/ 171 w 188"/>
                <a:gd name="T29" fmla="*/ 50 h 122"/>
                <a:gd name="T30" fmla="*/ 171 w 188"/>
                <a:gd name="T31" fmla="*/ 45 h 122"/>
                <a:gd name="T32" fmla="*/ 170 w 188"/>
                <a:gd name="T33" fmla="*/ 39 h 122"/>
                <a:gd name="T34" fmla="*/ 171 w 188"/>
                <a:gd name="T35" fmla="*/ 34 h 122"/>
                <a:gd name="T36" fmla="*/ 174 w 188"/>
                <a:gd name="T37" fmla="*/ 32 h 122"/>
                <a:gd name="T38" fmla="*/ 176 w 188"/>
                <a:gd name="T39" fmla="*/ 28 h 122"/>
                <a:gd name="T40" fmla="*/ 177 w 188"/>
                <a:gd name="T41" fmla="*/ 25 h 122"/>
                <a:gd name="T42" fmla="*/ 179 w 188"/>
                <a:gd name="T43" fmla="*/ 20 h 122"/>
                <a:gd name="T44" fmla="*/ 176 w 188"/>
                <a:gd name="T45" fmla="*/ 18 h 122"/>
                <a:gd name="T46" fmla="*/ 173 w 188"/>
                <a:gd name="T47" fmla="*/ 18 h 122"/>
                <a:gd name="T48" fmla="*/ 170 w 188"/>
                <a:gd name="T49" fmla="*/ 17 h 122"/>
                <a:gd name="T50" fmla="*/ 166 w 188"/>
                <a:gd name="T51" fmla="*/ 10 h 122"/>
                <a:gd name="T52" fmla="*/ 162 w 188"/>
                <a:gd name="T53" fmla="*/ 5 h 122"/>
                <a:gd name="T54" fmla="*/ 154 w 188"/>
                <a:gd name="T55" fmla="*/ 0 h 122"/>
                <a:gd name="T56" fmla="*/ 24 w 188"/>
                <a:gd name="T57" fmla="*/ 23 h 122"/>
                <a:gd name="T58" fmla="*/ 22 w 188"/>
                <a:gd name="T59" fmla="*/ 13 h 122"/>
                <a:gd name="T60" fmla="*/ 16 w 188"/>
                <a:gd name="T61" fmla="*/ 17 h 122"/>
                <a:gd name="T62" fmla="*/ 11 w 188"/>
                <a:gd name="T63" fmla="*/ 21 h 122"/>
                <a:gd name="T64" fmla="*/ 6 w 188"/>
                <a:gd name="T65" fmla="*/ 24 h 122"/>
                <a:gd name="T66" fmla="*/ 0 w 188"/>
                <a:gd name="T67" fmla="*/ 28 h 122"/>
                <a:gd name="T68" fmla="*/ 16 w 188"/>
                <a:gd name="T69" fmla="*/ 122 h 122"/>
                <a:gd name="T70" fmla="*/ 160 w 188"/>
                <a:gd name="T71" fmla="*/ 95 h 122"/>
                <a:gd name="T72" fmla="*/ 162 w 188"/>
                <a:gd name="T73" fmla="*/ 92 h 122"/>
                <a:gd name="T74" fmla="*/ 165 w 188"/>
                <a:gd name="T75" fmla="*/ 9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88" h="122">
                  <a:moveTo>
                    <a:pt x="165" y="90"/>
                  </a:moveTo>
                  <a:lnTo>
                    <a:pt x="166" y="90"/>
                  </a:lnTo>
                  <a:lnTo>
                    <a:pt x="169" y="90"/>
                  </a:lnTo>
                  <a:lnTo>
                    <a:pt x="171" y="91"/>
                  </a:lnTo>
                  <a:lnTo>
                    <a:pt x="171" y="89"/>
                  </a:lnTo>
                  <a:lnTo>
                    <a:pt x="178" y="83"/>
                  </a:lnTo>
                  <a:lnTo>
                    <a:pt x="186" y="78"/>
                  </a:lnTo>
                  <a:lnTo>
                    <a:pt x="188" y="72"/>
                  </a:lnTo>
                  <a:lnTo>
                    <a:pt x="188" y="71"/>
                  </a:lnTo>
                  <a:lnTo>
                    <a:pt x="183" y="67"/>
                  </a:lnTo>
                  <a:lnTo>
                    <a:pt x="179" y="63"/>
                  </a:lnTo>
                  <a:lnTo>
                    <a:pt x="177" y="59"/>
                  </a:lnTo>
                  <a:lnTo>
                    <a:pt x="173" y="57"/>
                  </a:lnTo>
                  <a:lnTo>
                    <a:pt x="170" y="55"/>
                  </a:lnTo>
                  <a:lnTo>
                    <a:pt x="171" y="50"/>
                  </a:lnTo>
                  <a:lnTo>
                    <a:pt x="171" y="45"/>
                  </a:lnTo>
                  <a:lnTo>
                    <a:pt x="170" y="39"/>
                  </a:lnTo>
                  <a:lnTo>
                    <a:pt x="171" y="34"/>
                  </a:lnTo>
                  <a:lnTo>
                    <a:pt x="174" y="32"/>
                  </a:lnTo>
                  <a:lnTo>
                    <a:pt x="176" y="28"/>
                  </a:lnTo>
                  <a:lnTo>
                    <a:pt x="177" y="25"/>
                  </a:lnTo>
                  <a:lnTo>
                    <a:pt x="179" y="20"/>
                  </a:lnTo>
                  <a:lnTo>
                    <a:pt x="176" y="18"/>
                  </a:lnTo>
                  <a:lnTo>
                    <a:pt x="173" y="18"/>
                  </a:lnTo>
                  <a:lnTo>
                    <a:pt x="170" y="17"/>
                  </a:lnTo>
                  <a:lnTo>
                    <a:pt x="166" y="10"/>
                  </a:lnTo>
                  <a:lnTo>
                    <a:pt x="162" y="5"/>
                  </a:lnTo>
                  <a:lnTo>
                    <a:pt x="154" y="0"/>
                  </a:lnTo>
                  <a:lnTo>
                    <a:pt x="24" y="23"/>
                  </a:lnTo>
                  <a:lnTo>
                    <a:pt x="22" y="13"/>
                  </a:lnTo>
                  <a:lnTo>
                    <a:pt x="16" y="17"/>
                  </a:lnTo>
                  <a:lnTo>
                    <a:pt x="11" y="21"/>
                  </a:lnTo>
                  <a:lnTo>
                    <a:pt x="6" y="24"/>
                  </a:lnTo>
                  <a:lnTo>
                    <a:pt x="0" y="28"/>
                  </a:lnTo>
                  <a:lnTo>
                    <a:pt x="16" y="122"/>
                  </a:lnTo>
                  <a:lnTo>
                    <a:pt x="160" y="95"/>
                  </a:lnTo>
                  <a:lnTo>
                    <a:pt x="162" y="92"/>
                  </a:lnTo>
                  <a:lnTo>
                    <a:pt x="165" y="9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1" name="Freeform 33"/>
            <p:cNvSpPr>
              <a:spLocks/>
            </p:cNvSpPr>
            <p:nvPr/>
          </p:nvSpPr>
          <p:spPr bwMode="auto">
            <a:xfrm>
              <a:off x="7183681" y="3051885"/>
              <a:ext cx="490754" cy="384509"/>
            </a:xfrm>
            <a:custGeom>
              <a:avLst/>
              <a:gdLst>
                <a:gd name="T0" fmla="*/ 200 w 291"/>
                <a:gd name="T1" fmla="*/ 0 h 228"/>
                <a:gd name="T2" fmla="*/ 211 w 291"/>
                <a:gd name="T3" fmla="*/ 10 h 228"/>
                <a:gd name="T4" fmla="*/ 223 w 291"/>
                <a:gd name="T5" fmla="*/ 30 h 228"/>
                <a:gd name="T6" fmla="*/ 241 w 291"/>
                <a:gd name="T7" fmla="*/ 62 h 228"/>
                <a:gd name="T8" fmla="*/ 259 w 291"/>
                <a:gd name="T9" fmla="*/ 84 h 228"/>
                <a:gd name="T10" fmla="*/ 256 w 291"/>
                <a:gd name="T11" fmla="*/ 86 h 228"/>
                <a:gd name="T12" fmla="*/ 268 w 291"/>
                <a:gd name="T13" fmla="*/ 116 h 228"/>
                <a:gd name="T14" fmla="*/ 286 w 291"/>
                <a:gd name="T15" fmla="*/ 144 h 228"/>
                <a:gd name="T16" fmla="*/ 291 w 291"/>
                <a:gd name="T17" fmla="*/ 176 h 228"/>
                <a:gd name="T18" fmla="*/ 288 w 291"/>
                <a:gd name="T19" fmla="*/ 196 h 228"/>
                <a:gd name="T20" fmla="*/ 287 w 291"/>
                <a:gd name="T21" fmla="*/ 211 h 228"/>
                <a:gd name="T22" fmla="*/ 280 w 291"/>
                <a:gd name="T23" fmla="*/ 227 h 228"/>
                <a:gd name="T24" fmla="*/ 281 w 291"/>
                <a:gd name="T25" fmla="*/ 222 h 228"/>
                <a:gd name="T26" fmla="*/ 274 w 291"/>
                <a:gd name="T27" fmla="*/ 221 h 228"/>
                <a:gd name="T28" fmla="*/ 264 w 291"/>
                <a:gd name="T29" fmla="*/ 222 h 228"/>
                <a:gd name="T30" fmla="*/ 255 w 291"/>
                <a:gd name="T31" fmla="*/ 222 h 228"/>
                <a:gd name="T32" fmla="*/ 255 w 291"/>
                <a:gd name="T33" fmla="*/ 217 h 228"/>
                <a:gd name="T34" fmla="*/ 263 w 291"/>
                <a:gd name="T35" fmla="*/ 216 h 228"/>
                <a:gd name="T36" fmla="*/ 253 w 291"/>
                <a:gd name="T37" fmla="*/ 212 h 228"/>
                <a:gd name="T38" fmla="*/ 245 w 291"/>
                <a:gd name="T39" fmla="*/ 200 h 228"/>
                <a:gd name="T40" fmla="*/ 233 w 291"/>
                <a:gd name="T41" fmla="*/ 193 h 228"/>
                <a:gd name="T42" fmla="*/ 223 w 291"/>
                <a:gd name="T43" fmla="*/ 177 h 228"/>
                <a:gd name="T44" fmla="*/ 216 w 291"/>
                <a:gd name="T45" fmla="*/ 169 h 228"/>
                <a:gd name="T46" fmla="*/ 215 w 291"/>
                <a:gd name="T47" fmla="*/ 161 h 228"/>
                <a:gd name="T48" fmla="*/ 209 w 291"/>
                <a:gd name="T49" fmla="*/ 158 h 228"/>
                <a:gd name="T50" fmla="*/ 205 w 291"/>
                <a:gd name="T51" fmla="*/ 161 h 228"/>
                <a:gd name="T52" fmla="*/ 194 w 291"/>
                <a:gd name="T53" fmla="*/ 147 h 228"/>
                <a:gd name="T54" fmla="*/ 192 w 291"/>
                <a:gd name="T55" fmla="*/ 140 h 228"/>
                <a:gd name="T56" fmla="*/ 194 w 291"/>
                <a:gd name="T57" fmla="*/ 130 h 228"/>
                <a:gd name="T58" fmla="*/ 194 w 291"/>
                <a:gd name="T59" fmla="*/ 121 h 228"/>
                <a:gd name="T60" fmla="*/ 191 w 291"/>
                <a:gd name="T61" fmla="*/ 122 h 228"/>
                <a:gd name="T62" fmla="*/ 187 w 291"/>
                <a:gd name="T63" fmla="*/ 119 h 228"/>
                <a:gd name="T64" fmla="*/ 189 w 291"/>
                <a:gd name="T65" fmla="*/ 127 h 228"/>
                <a:gd name="T66" fmla="*/ 186 w 291"/>
                <a:gd name="T67" fmla="*/ 129 h 228"/>
                <a:gd name="T68" fmla="*/ 180 w 291"/>
                <a:gd name="T69" fmla="*/ 120 h 228"/>
                <a:gd name="T70" fmla="*/ 182 w 291"/>
                <a:gd name="T71" fmla="*/ 106 h 228"/>
                <a:gd name="T72" fmla="*/ 182 w 291"/>
                <a:gd name="T73" fmla="*/ 86 h 228"/>
                <a:gd name="T74" fmla="*/ 174 w 291"/>
                <a:gd name="T75" fmla="*/ 72 h 228"/>
                <a:gd name="T76" fmla="*/ 163 w 291"/>
                <a:gd name="T77" fmla="*/ 67 h 228"/>
                <a:gd name="T78" fmla="*/ 152 w 291"/>
                <a:gd name="T79" fmla="*/ 60 h 228"/>
                <a:gd name="T80" fmla="*/ 143 w 291"/>
                <a:gd name="T81" fmla="*/ 48 h 228"/>
                <a:gd name="T82" fmla="*/ 130 w 291"/>
                <a:gd name="T83" fmla="*/ 39 h 228"/>
                <a:gd name="T84" fmla="*/ 117 w 291"/>
                <a:gd name="T85" fmla="*/ 39 h 228"/>
                <a:gd name="T86" fmla="*/ 116 w 291"/>
                <a:gd name="T87" fmla="*/ 47 h 228"/>
                <a:gd name="T88" fmla="*/ 107 w 291"/>
                <a:gd name="T89" fmla="*/ 49 h 228"/>
                <a:gd name="T90" fmla="*/ 83 w 291"/>
                <a:gd name="T91" fmla="*/ 59 h 228"/>
                <a:gd name="T92" fmla="*/ 77 w 291"/>
                <a:gd name="T93" fmla="*/ 49 h 228"/>
                <a:gd name="T94" fmla="*/ 77 w 291"/>
                <a:gd name="T95" fmla="*/ 43 h 228"/>
                <a:gd name="T96" fmla="*/ 72 w 291"/>
                <a:gd name="T97" fmla="*/ 39 h 228"/>
                <a:gd name="T98" fmla="*/ 72 w 291"/>
                <a:gd name="T99" fmla="*/ 35 h 228"/>
                <a:gd name="T100" fmla="*/ 69 w 291"/>
                <a:gd name="T101" fmla="*/ 38 h 228"/>
                <a:gd name="T102" fmla="*/ 64 w 291"/>
                <a:gd name="T103" fmla="*/ 39 h 228"/>
                <a:gd name="T104" fmla="*/ 65 w 291"/>
                <a:gd name="T105" fmla="*/ 43 h 228"/>
                <a:gd name="T106" fmla="*/ 53 w 291"/>
                <a:gd name="T107" fmla="*/ 37 h 228"/>
                <a:gd name="T108" fmla="*/ 39 w 291"/>
                <a:gd name="T109" fmla="*/ 33 h 228"/>
                <a:gd name="T110" fmla="*/ 19 w 291"/>
                <a:gd name="T111" fmla="*/ 35 h 228"/>
                <a:gd name="T112" fmla="*/ 7 w 291"/>
                <a:gd name="T113" fmla="*/ 32 h 228"/>
                <a:gd name="T114" fmla="*/ 0 w 291"/>
                <a:gd name="T115" fmla="*/ 20 h 228"/>
                <a:gd name="T116" fmla="*/ 10 w 291"/>
                <a:gd name="T117" fmla="*/ 14 h 228"/>
                <a:gd name="T118" fmla="*/ 98 w 291"/>
                <a:gd name="T119" fmla="*/ 16 h 228"/>
                <a:gd name="T120" fmla="*/ 197 w 291"/>
                <a:gd name="T121" fmla="*/ 19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228">
                  <a:moveTo>
                    <a:pt x="194" y="0"/>
                  </a:moveTo>
                  <a:lnTo>
                    <a:pt x="194" y="0"/>
                  </a:lnTo>
                  <a:lnTo>
                    <a:pt x="200" y="0"/>
                  </a:lnTo>
                  <a:lnTo>
                    <a:pt x="209" y="2"/>
                  </a:lnTo>
                  <a:lnTo>
                    <a:pt x="210" y="7"/>
                  </a:lnTo>
                  <a:lnTo>
                    <a:pt x="211" y="10"/>
                  </a:lnTo>
                  <a:lnTo>
                    <a:pt x="215" y="12"/>
                  </a:lnTo>
                  <a:lnTo>
                    <a:pt x="218" y="17"/>
                  </a:lnTo>
                  <a:lnTo>
                    <a:pt x="223" y="30"/>
                  </a:lnTo>
                  <a:lnTo>
                    <a:pt x="229" y="40"/>
                  </a:lnTo>
                  <a:lnTo>
                    <a:pt x="237" y="55"/>
                  </a:lnTo>
                  <a:lnTo>
                    <a:pt x="241" y="62"/>
                  </a:lnTo>
                  <a:lnTo>
                    <a:pt x="251" y="77"/>
                  </a:lnTo>
                  <a:lnTo>
                    <a:pt x="256" y="81"/>
                  </a:lnTo>
                  <a:lnTo>
                    <a:pt x="259" y="84"/>
                  </a:lnTo>
                  <a:lnTo>
                    <a:pt x="259" y="87"/>
                  </a:lnTo>
                  <a:lnTo>
                    <a:pt x="259" y="96"/>
                  </a:lnTo>
                  <a:lnTo>
                    <a:pt x="256" y="86"/>
                  </a:lnTo>
                  <a:lnTo>
                    <a:pt x="255" y="96"/>
                  </a:lnTo>
                  <a:lnTo>
                    <a:pt x="261" y="106"/>
                  </a:lnTo>
                  <a:lnTo>
                    <a:pt x="268" y="116"/>
                  </a:lnTo>
                  <a:lnTo>
                    <a:pt x="275" y="129"/>
                  </a:lnTo>
                  <a:lnTo>
                    <a:pt x="280" y="137"/>
                  </a:lnTo>
                  <a:lnTo>
                    <a:pt x="286" y="144"/>
                  </a:lnTo>
                  <a:lnTo>
                    <a:pt x="289" y="153"/>
                  </a:lnTo>
                  <a:lnTo>
                    <a:pt x="291" y="168"/>
                  </a:lnTo>
                  <a:lnTo>
                    <a:pt x="291" y="176"/>
                  </a:lnTo>
                  <a:lnTo>
                    <a:pt x="291" y="185"/>
                  </a:lnTo>
                  <a:lnTo>
                    <a:pt x="291" y="193"/>
                  </a:lnTo>
                  <a:lnTo>
                    <a:pt x="288" y="196"/>
                  </a:lnTo>
                  <a:lnTo>
                    <a:pt x="286" y="200"/>
                  </a:lnTo>
                  <a:lnTo>
                    <a:pt x="286" y="205"/>
                  </a:lnTo>
                  <a:lnTo>
                    <a:pt x="287" y="211"/>
                  </a:lnTo>
                  <a:lnTo>
                    <a:pt x="286" y="218"/>
                  </a:lnTo>
                  <a:lnTo>
                    <a:pt x="283" y="225"/>
                  </a:lnTo>
                  <a:lnTo>
                    <a:pt x="280" y="227"/>
                  </a:lnTo>
                  <a:lnTo>
                    <a:pt x="277" y="228"/>
                  </a:lnTo>
                  <a:lnTo>
                    <a:pt x="279" y="224"/>
                  </a:lnTo>
                  <a:lnTo>
                    <a:pt x="281" y="222"/>
                  </a:lnTo>
                  <a:lnTo>
                    <a:pt x="281" y="217"/>
                  </a:lnTo>
                  <a:lnTo>
                    <a:pt x="280" y="217"/>
                  </a:lnTo>
                  <a:lnTo>
                    <a:pt x="274" y="221"/>
                  </a:lnTo>
                  <a:lnTo>
                    <a:pt x="270" y="222"/>
                  </a:lnTo>
                  <a:lnTo>
                    <a:pt x="267" y="221"/>
                  </a:lnTo>
                  <a:lnTo>
                    <a:pt x="264" y="222"/>
                  </a:lnTo>
                  <a:lnTo>
                    <a:pt x="261" y="224"/>
                  </a:lnTo>
                  <a:lnTo>
                    <a:pt x="259" y="223"/>
                  </a:lnTo>
                  <a:lnTo>
                    <a:pt x="255" y="222"/>
                  </a:lnTo>
                  <a:lnTo>
                    <a:pt x="253" y="219"/>
                  </a:lnTo>
                  <a:lnTo>
                    <a:pt x="254" y="217"/>
                  </a:lnTo>
                  <a:lnTo>
                    <a:pt x="255" y="217"/>
                  </a:lnTo>
                  <a:lnTo>
                    <a:pt x="262" y="218"/>
                  </a:lnTo>
                  <a:lnTo>
                    <a:pt x="264" y="217"/>
                  </a:lnTo>
                  <a:lnTo>
                    <a:pt x="263" y="216"/>
                  </a:lnTo>
                  <a:lnTo>
                    <a:pt x="260" y="214"/>
                  </a:lnTo>
                  <a:lnTo>
                    <a:pt x="256" y="215"/>
                  </a:lnTo>
                  <a:lnTo>
                    <a:pt x="253" y="212"/>
                  </a:lnTo>
                  <a:lnTo>
                    <a:pt x="250" y="207"/>
                  </a:lnTo>
                  <a:lnTo>
                    <a:pt x="246" y="203"/>
                  </a:lnTo>
                  <a:lnTo>
                    <a:pt x="245" y="200"/>
                  </a:lnTo>
                  <a:lnTo>
                    <a:pt x="242" y="196"/>
                  </a:lnTo>
                  <a:lnTo>
                    <a:pt x="237" y="195"/>
                  </a:lnTo>
                  <a:lnTo>
                    <a:pt x="233" y="193"/>
                  </a:lnTo>
                  <a:lnTo>
                    <a:pt x="229" y="192"/>
                  </a:lnTo>
                  <a:lnTo>
                    <a:pt x="225" y="181"/>
                  </a:lnTo>
                  <a:lnTo>
                    <a:pt x="223" y="177"/>
                  </a:lnTo>
                  <a:lnTo>
                    <a:pt x="220" y="174"/>
                  </a:lnTo>
                  <a:lnTo>
                    <a:pt x="219" y="172"/>
                  </a:lnTo>
                  <a:lnTo>
                    <a:pt x="216" y="169"/>
                  </a:lnTo>
                  <a:lnTo>
                    <a:pt x="213" y="167"/>
                  </a:lnTo>
                  <a:lnTo>
                    <a:pt x="214" y="163"/>
                  </a:lnTo>
                  <a:lnTo>
                    <a:pt x="215" y="161"/>
                  </a:lnTo>
                  <a:lnTo>
                    <a:pt x="212" y="155"/>
                  </a:lnTo>
                  <a:lnTo>
                    <a:pt x="209" y="156"/>
                  </a:lnTo>
                  <a:lnTo>
                    <a:pt x="209" y="158"/>
                  </a:lnTo>
                  <a:lnTo>
                    <a:pt x="209" y="163"/>
                  </a:lnTo>
                  <a:lnTo>
                    <a:pt x="207" y="163"/>
                  </a:lnTo>
                  <a:lnTo>
                    <a:pt x="205" y="161"/>
                  </a:lnTo>
                  <a:lnTo>
                    <a:pt x="202" y="158"/>
                  </a:lnTo>
                  <a:lnTo>
                    <a:pt x="197" y="150"/>
                  </a:lnTo>
                  <a:lnTo>
                    <a:pt x="194" y="147"/>
                  </a:lnTo>
                  <a:lnTo>
                    <a:pt x="193" y="146"/>
                  </a:lnTo>
                  <a:lnTo>
                    <a:pt x="194" y="144"/>
                  </a:lnTo>
                  <a:lnTo>
                    <a:pt x="192" y="140"/>
                  </a:lnTo>
                  <a:lnTo>
                    <a:pt x="189" y="139"/>
                  </a:lnTo>
                  <a:lnTo>
                    <a:pt x="192" y="133"/>
                  </a:lnTo>
                  <a:lnTo>
                    <a:pt x="194" y="130"/>
                  </a:lnTo>
                  <a:lnTo>
                    <a:pt x="195" y="127"/>
                  </a:lnTo>
                  <a:lnTo>
                    <a:pt x="196" y="124"/>
                  </a:lnTo>
                  <a:lnTo>
                    <a:pt x="194" y="121"/>
                  </a:lnTo>
                  <a:lnTo>
                    <a:pt x="193" y="125"/>
                  </a:lnTo>
                  <a:lnTo>
                    <a:pt x="191" y="124"/>
                  </a:lnTo>
                  <a:lnTo>
                    <a:pt x="191" y="122"/>
                  </a:lnTo>
                  <a:lnTo>
                    <a:pt x="188" y="118"/>
                  </a:lnTo>
                  <a:lnTo>
                    <a:pt x="187" y="118"/>
                  </a:lnTo>
                  <a:lnTo>
                    <a:pt x="187" y="119"/>
                  </a:lnTo>
                  <a:lnTo>
                    <a:pt x="188" y="121"/>
                  </a:lnTo>
                  <a:lnTo>
                    <a:pt x="189" y="124"/>
                  </a:lnTo>
                  <a:lnTo>
                    <a:pt x="189" y="127"/>
                  </a:lnTo>
                  <a:lnTo>
                    <a:pt x="189" y="128"/>
                  </a:lnTo>
                  <a:lnTo>
                    <a:pt x="187" y="130"/>
                  </a:lnTo>
                  <a:lnTo>
                    <a:pt x="186" y="129"/>
                  </a:lnTo>
                  <a:lnTo>
                    <a:pt x="184" y="127"/>
                  </a:lnTo>
                  <a:lnTo>
                    <a:pt x="181" y="122"/>
                  </a:lnTo>
                  <a:lnTo>
                    <a:pt x="180" y="120"/>
                  </a:lnTo>
                  <a:lnTo>
                    <a:pt x="180" y="116"/>
                  </a:lnTo>
                  <a:lnTo>
                    <a:pt x="180" y="110"/>
                  </a:lnTo>
                  <a:lnTo>
                    <a:pt x="182" y="106"/>
                  </a:lnTo>
                  <a:lnTo>
                    <a:pt x="183" y="98"/>
                  </a:lnTo>
                  <a:lnTo>
                    <a:pt x="183" y="93"/>
                  </a:lnTo>
                  <a:lnTo>
                    <a:pt x="182" y="86"/>
                  </a:lnTo>
                  <a:lnTo>
                    <a:pt x="180" y="79"/>
                  </a:lnTo>
                  <a:lnTo>
                    <a:pt x="177" y="77"/>
                  </a:lnTo>
                  <a:lnTo>
                    <a:pt x="174" y="72"/>
                  </a:lnTo>
                  <a:lnTo>
                    <a:pt x="168" y="71"/>
                  </a:lnTo>
                  <a:lnTo>
                    <a:pt x="165" y="71"/>
                  </a:lnTo>
                  <a:lnTo>
                    <a:pt x="163" y="67"/>
                  </a:lnTo>
                  <a:lnTo>
                    <a:pt x="160" y="66"/>
                  </a:lnTo>
                  <a:lnTo>
                    <a:pt x="156" y="61"/>
                  </a:lnTo>
                  <a:lnTo>
                    <a:pt x="152" y="60"/>
                  </a:lnTo>
                  <a:lnTo>
                    <a:pt x="151" y="55"/>
                  </a:lnTo>
                  <a:lnTo>
                    <a:pt x="149" y="53"/>
                  </a:lnTo>
                  <a:lnTo>
                    <a:pt x="143" y="48"/>
                  </a:lnTo>
                  <a:lnTo>
                    <a:pt x="138" y="44"/>
                  </a:lnTo>
                  <a:lnTo>
                    <a:pt x="134" y="42"/>
                  </a:lnTo>
                  <a:lnTo>
                    <a:pt x="130" y="39"/>
                  </a:lnTo>
                  <a:lnTo>
                    <a:pt x="127" y="38"/>
                  </a:lnTo>
                  <a:lnTo>
                    <a:pt x="122" y="38"/>
                  </a:lnTo>
                  <a:lnTo>
                    <a:pt x="117" y="39"/>
                  </a:lnTo>
                  <a:lnTo>
                    <a:pt x="116" y="42"/>
                  </a:lnTo>
                  <a:lnTo>
                    <a:pt x="117" y="45"/>
                  </a:lnTo>
                  <a:lnTo>
                    <a:pt x="116" y="47"/>
                  </a:lnTo>
                  <a:lnTo>
                    <a:pt x="114" y="47"/>
                  </a:lnTo>
                  <a:lnTo>
                    <a:pt x="112" y="45"/>
                  </a:lnTo>
                  <a:lnTo>
                    <a:pt x="107" y="49"/>
                  </a:lnTo>
                  <a:lnTo>
                    <a:pt x="101" y="54"/>
                  </a:lnTo>
                  <a:lnTo>
                    <a:pt x="94" y="56"/>
                  </a:lnTo>
                  <a:lnTo>
                    <a:pt x="83" y="59"/>
                  </a:lnTo>
                  <a:lnTo>
                    <a:pt x="83" y="53"/>
                  </a:lnTo>
                  <a:lnTo>
                    <a:pt x="80" y="50"/>
                  </a:lnTo>
                  <a:lnTo>
                    <a:pt x="77" y="49"/>
                  </a:lnTo>
                  <a:lnTo>
                    <a:pt x="72" y="46"/>
                  </a:lnTo>
                  <a:lnTo>
                    <a:pt x="76" y="44"/>
                  </a:lnTo>
                  <a:lnTo>
                    <a:pt x="77" y="43"/>
                  </a:lnTo>
                  <a:lnTo>
                    <a:pt x="70" y="42"/>
                  </a:lnTo>
                  <a:lnTo>
                    <a:pt x="70" y="39"/>
                  </a:lnTo>
                  <a:lnTo>
                    <a:pt x="72" y="39"/>
                  </a:lnTo>
                  <a:lnTo>
                    <a:pt x="73" y="37"/>
                  </a:lnTo>
                  <a:lnTo>
                    <a:pt x="73" y="35"/>
                  </a:lnTo>
                  <a:lnTo>
                    <a:pt x="72" y="35"/>
                  </a:lnTo>
                  <a:lnTo>
                    <a:pt x="70" y="36"/>
                  </a:lnTo>
                  <a:lnTo>
                    <a:pt x="70" y="37"/>
                  </a:lnTo>
                  <a:lnTo>
                    <a:pt x="69" y="38"/>
                  </a:lnTo>
                  <a:lnTo>
                    <a:pt x="67" y="36"/>
                  </a:lnTo>
                  <a:lnTo>
                    <a:pt x="62" y="36"/>
                  </a:lnTo>
                  <a:lnTo>
                    <a:pt x="64" y="39"/>
                  </a:lnTo>
                  <a:lnTo>
                    <a:pt x="65" y="39"/>
                  </a:lnTo>
                  <a:lnTo>
                    <a:pt x="66" y="43"/>
                  </a:lnTo>
                  <a:lnTo>
                    <a:pt x="65" y="43"/>
                  </a:lnTo>
                  <a:lnTo>
                    <a:pt x="61" y="41"/>
                  </a:lnTo>
                  <a:lnTo>
                    <a:pt x="57" y="38"/>
                  </a:lnTo>
                  <a:lnTo>
                    <a:pt x="53" y="37"/>
                  </a:lnTo>
                  <a:lnTo>
                    <a:pt x="44" y="37"/>
                  </a:lnTo>
                  <a:lnTo>
                    <a:pt x="41" y="35"/>
                  </a:lnTo>
                  <a:lnTo>
                    <a:pt x="39" y="33"/>
                  </a:lnTo>
                  <a:lnTo>
                    <a:pt x="36" y="33"/>
                  </a:lnTo>
                  <a:lnTo>
                    <a:pt x="26" y="35"/>
                  </a:lnTo>
                  <a:lnTo>
                    <a:pt x="19" y="35"/>
                  </a:lnTo>
                  <a:lnTo>
                    <a:pt x="14" y="38"/>
                  </a:lnTo>
                  <a:lnTo>
                    <a:pt x="11" y="39"/>
                  </a:lnTo>
                  <a:lnTo>
                    <a:pt x="7" y="32"/>
                  </a:lnTo>
                  <a:lnTo>
                    <a:pt x="6" y="27"/>
                  </a:lnTo>
                  <a:lnTo>
                    <a:pt x="2" y="22"/>
                  </a:lnTo>
                  <a:lnTo>
                    <a:pt x="0" y="20"/>
                  </a:lnTo>
                  <a:lnTo>
                    <a:pt x="0" y="17"/>
                  </a:lnTo>
                  <a:lnTo>
                    <a:pt x="3" y="16"/>
                  </a:lnTo>
                  <a:lnTo>
                    <a:pt x="10" y="14"/>
                  </a:lnTo>
                  <a:lnTo>
                    <a:pt x="18" y="12"/>
                  </a:lnTo>
                  <a:lnTo>
                    <a:pt x="93" y="6"/>
                  </a:lnTo>
                  <a:lnTo>
                    <a:pt x="98" y="16"/>
                  </a:lnTo>
                  <a:lnTo>
                    <a:pt x="189" y="11"/>
                  </a:lnTo>
                  <a:lnTo>
                    <a:pt x="190" y="19"/>
                  </a:lnTo>
                  <a:lnTo>
                    <a:pt x="197" y="19"/>
                  </a:lnTo>
                  <a:lnTo>
                    <a:pt x="194" y="0"/>
                  </a:lnTo>
                  <a:close/>
                </a:path>
              </a:pathLst>
            </a:custGeom>
            <a:solidFill>
              <a:schemeClr val="accent3"/>
            </a:solid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2" name="Freeform 34"/>
            <p:cNvSpPr>
              <a:spLocks/>
            </p:cNvSpPr>
            <p:nvPr/>
          </p:nvSpPr>
          <p:spPr bwMode="auto">
            <a:xfrm>
              <a:off x="6802545" y="2950697"/>
              <a:ext cx="306933" cy="271518"/>
            </a:xfrm>
            <a:custGeom>
              <a:avLst/>
              <a:gdLst>
                <a:gd name="T0" fmla="*/ 176 w 182"/>
                <a:gd name="T1" fmla="*/ 147 h 161"/>
                <a:gd name="T2" fmla="*/ 171 w 182"/>
                <a:gd name="T3" fmla="*/ 146 h 161"/>
                <a:gd name="T4" fmla="*/ 160 w 182"/>
                <a:gd name="T5" fmla="*/ 139 h 161"/>
                <a:gd name="T6" fmla="*/ 152 w 182"/>
                <a:gd name="T7" fmla="*/ 134 h 161"/>
                <a:gd name="T8" fmla="*/ 155 w 182"/>
                <a:gd name="T9" fmla="*/ 130 h 161"/>
                <a:gd name="T10" fmla="*/ 166 w 182"/>
                <a:gd name="T11" fmla="*/ 128 h 161"/>
                <a:gd name="T12" fmla="*/ 162 w 182"/>
                <a:gd name="T13" fmla="*/ 118 h 161"/>
                <a:gd name="T14" fmla="*/ 148 w 182"/>
                <a:gd name="T15" fmla="*/ 122 h 161"/>
                <a:gd name="T16" fmla="*/ 148 w 182"/>
                <a:gd name="T17" fmla="*/ 119 h 161"/>
                <a:gd name="T18" fmla="*/ 154 w 182"/>
                <a:gd name="T19" fmla="*/ 114 h 161"/>
                <a:gd name="T20" fmla="*/ 150 w 182"/>
                <a:gd name="T21" fmla="*/ 99 h 161"/>
                <a:gd name="T22" fmla="*/ 84 w 182"/>
                <a:gd name="T23" fmla="*/ 82 h 161"/>
                <a:gd name="T24" fmla="*/ 84 w 182"/>
                <a:gd name="T25" fmla="*/ 73 h 161"/>
                <a:gd name="T26" fmla="*/ 87 w 182"/>
                <a:gd name="T27" fmla="*/ 64 h 161"/>
                <a:gd name="T28" fmla="*/ 90 w 182"/>
                <a:gd name="T29" fmla="*/ 58 h 161"/>
                <a:gd name="T30" fmla="*/ 97 w 182"/>
                <a:gd name="T31" fmla="*/ 43 h 161"/>
                <a:gd name="T32" fmla="*/ 99 w 182"/>
                <a:gd name="T33" fmla="*/ 37 h 161"/>
                <a:gd name="T34" fmla="*/ 102 w 182"/>
                <a:gd name="T35" fmla="*/ 23 h 161"/>
                <a:gd name="T36" fmla="*/ 98 w 182"/>
                <a:gd name="T37" fmla="*/ 14 h 161"/>
                <a:gd name="T38" fmla="*/ 94 w 182"/>
                <a:gd name="T39" fmla="*/ 9 h 161"/>
                <a:gd name="T40" fmla="*/ 97 w 182"/>
                <a:gd name="T41" fmla="*/ 2 h 161"/>
                <a:gd name="T42" fmla="*/ 0 w 182"/>
                <a:gd name="T43" fmla="*/ 47 h 161"/>
                <a:gd name="T44" fmla="*/ 11 w 182"/>
                <a:gd name="T45" fmla="*/ 64 h 161"/>
                <a:gd name="T46" fmla="*/ 13 w 182"/>
                <a:gd name="T47" fmla="*/ 75 h 161"/>
                <a:gd name="T48" fmla="*/ 13 w 182"/>
                <a:gd name="T49" fmla="*/ 94 h 161"/>
                <a:gd name="T50" fmla="*/ 9 w 182"/>
                <a:gd name="T51" fmla="*/ 110 h 161"/>
                <a:gd name="T52" fmla="*/ 9 w 182"/>
                <a:gd name="T53" fmla="*/ 131 h 161"/>
                <a:gd name="T54" fmla="*/ 15 w 182"/>
                <a:gd name="T55" fmla="*/ 136 h 161"/>
                <a:gd name="T56" fmla="*/ 25 w 182"/>
                <a:gd name="T57" fmla="*/ 134 h 161"/>
                <a:gd name="T58" fmla="*/ 44 w 182"/>
                <a:gd name="T59" fmla="*/ 139 h 161"/>
                <a:gd name="T60" fmla="*/ 72 w 182"/>
                <a:gd name="T61" fmla="*/ 142 h 161"/>
                <a:gd name="T62" fmla="*/ 78 w 182"/>
                <a:gd name="T63" fmla="*/ 138 h 161"/>
                <a:gd name="T64" fmla="*/ 70 w 182"/>
                <a:gd name="T65" fmla="*/ 137 h 161"/>
                <a:gd name="T66" fmla="*/ 77 w 182"/>
                <a:gd name="T67" fmla="*/ 132 h 161"/>
                <a:gd name="T68" fmla="*/ 97 w 182"/>
                <a:gd name="T69" fmla="*/ 142 h 161"/>
                <a:gd name="T70" fmla="*/ 98 w 182"/>
                <a:gd name="T71" fmla="*/ 150 h 161"/>
                <a:gd name="T72" fmla="*/ 111 w 182"/>
                <a:gd name="T73" fmla="*/ 155 h 161"/>
                <a:gd name="T74" fmla="*/ 121 w 182"/>
                <a:gd name="T75" fmla="*/ 154 h 161"/>
                <a:gd name="T76" fmla="*/ 132 w 182"/>
                <a:gd name="T77" fmla="*/ 150 h 161"/>
                <a:gd name="T78" fmla="*/ 142 w 182"/>
                <a:gd name="T79" fmla="*/ 153 h 161"/>
                <a:gd name="T80" fmla="*/ 142 w 182"/>
                <a:gd name="T81" fmla="*/ 141 h 161"/>
                <a:gd name="T82" fmla="*/ 150 w 182"/>
                <a:gd name="T83" fmla="*/ 147 h 161"/>
                <a:gd name="T84" fmla="*/ 168 w 182"/>
                <a:gd name="T85" fmla="*/ 154 h 161"/>
                <a:gd name="T86" fmla="*/ 169 w 182"/>
                <a:gd name="T87" fmla="*/ 161 h 161"/>
                <a:gd name="T88" fmla="*/ 176 w 182"/>
                <a:gd name="T89" fmla="*/ 158 h 161"/>
                <a:gd name="T90" fmla="*/ 181 w 182"/>
                <a:gd name="T91" fmla="*/ 154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2" h="161">
                  <a:moveTo>
                    <a:pt x="181" y="149"/>
                  </a:moveTo>
                  <a:lnTo>
                    <a:pt x="179" y="149"/>
                  </a:lnTo>
                  <a:lnTo>
                    <a:pt x="176" y="147"/>
                  </a:lnTo>
                  <a:lnTo>
                    <a:pt x="175" y="147"/>
                  </a:lnTo>
                  <a:lnTo>
                    <a:pt x="173" y="147"/>
                  </a:lnTo>
                  <a:lnTo>
                    <a:pt x="171" y="146"/>
                  </a:lnTo>
                  <a:lnTo>
                    <a:pt x="166" y="143"/>
                  </a:lnTo>
                  <a:lnTo>
                    <a:pt x="165" y="143"/>
                  </a:lnTo>
                  <a:lnTo>
                    <a:pt x="160" y="139"/>
                  </a:lnTo>
                  <a:lnTo>
                    <a:pt x="158" y="137"/>
                  </a:lnTo>
                  <a:lnTo>
                    <a:pt x="155" y="136"/>
                  </a:lnTo>
                  <a:lnTo>
                    <a:pt x="152" y="134"/>
                  </a:lnTo>
                  <a:lnTo>
                    <a:pt x="150" y="132"/>
                  </a:lnTo>
                  <a:lnTo>
                    <a:pt x="153" y="132"/>
                  </a:lnTo>
                  <a:lnTo>
                    <a:pt x="155" y="130"/>
                  </a:lnTo>
                  <a:lnTo>
                    <a:pt x="160" y="130"/>
                  </a:lnTo>
                  <a:lnTo>
                    <a:pt x="161" y="128"/>
                  </a:lnTo>
                  <a:lnTo>
                    <a:pt x="166" y="128"/>
                  </a:lnTo>
                  <a:lnTo>
                    <a:pt x="168" y="126"/>
                  </a:lnTo>
                  <a:lnTo>
                    <a:pt x="165" y="121"/>
                  </a:lnTo>
                  <a:lnTo>
                    <a:pt x="162" y="118"/>
                  </a:lnTo>
                  <a:lnTo>
                    <a:pt x="161" y="118"/>
                  </a:lnTo>
                  <a:lnTo>
                    <a:pt x="151" y="121"/>
                  </a:lnTo>
                  <a:lnTo>
                    <a:pt x="148" y="122"/>
                  </a:lnTo>
                  <a:lnTo>
                    <a:pt x="145" y="122"/>
                  </a:lnTo>
                  <a:lnTo>
                    <a:pt x="145" y="121"/>
                  </a:lnTo>
                  <a:lnTo>
                    <a:pt x="148" y="119"/>
                  </a:lnTo>
                  <a:lnTo>
                    <a:pt x="151" y="118"/>
                  </a:lnTo>
                  <a:lnTo>
                    <a:pt x="154" y="116"/>
                  </a:lnTo>
                  <a:lnTo>
                    <a:pt x="154" y="114"/>
                  </a:lnTo>
                  <a:lnTo>
                    <a:pt x="154" y="110"/>
                  </a:lnTo>
                  <a:lnTo>
                    <a:pt x="153" y="103"/>
                  </a:lnTo>
                  <a:lnTo>
                    <a:pt x="150" y="99"/>
                  </a:lnTo>
                  <a:lnTo>
                    <a:pt x="148" y="95"/>
                  </a:lnTo>
                  <a:lnTo>
                    <a:pt x="149" y="79"/>
                  </a:lnTo>
                  <a:lnTo>
                    <a:pt x="84" y="82"/>
                  </a:lnTo>
                  <a:lnTo>
                    <a:pt x="83" y="78"/>
                  </a:lnTo>
                  <a:lnTo>
                    <a:pt x="83" y="75"/>
                  </a:lnTo>
                  <a:lnTo>
                    <a:pt x="84" y="73"/>
                  </a:lnTo>
                  <a:lnTo>
                    <a:pt x="87" y="71"/>
                  </a:lnTo>
                  <a:lnTo>
                    <a:pt x="87" y="66"/>
                  </a:lnTo>
                  <a:lnTo>
                    <a:pt x="87" y="64"/>
                  </a:lnTo>
                  <a:lnTo>
                    <a:pt x="88" y="61"/>
                  </a:lnTo>
                  <a:lnTo>
                    <a:pt x="89" y="60"/>
                  </a:lnTo>
                  <a:lnTo>
                    <a:pt x="90" y="58"/>
                  </a:lnTo>
                  <a:lnTo>
                    <a:pt x="91" y="51"/>
                  </a:lnTo>
                  <a:lnTo>
                    <a:pt x="93" y="49"/>
                  </a:lnTo>
                  <a:lnTo>
                    <a:pt x="97" y="43"/>
                  </a:lnTo>
                  <a:lnTo>
                    <a:pt x="98" y="41"/>
                  </a:lnTo>
                  <a:lnTo>
                    <a:pt x="98" y="37"/>
                  </a:lnTo>
                  <a:lnTo>
                    <a:pt x="99" y="37"/>
                  </a:lnTo>
                  <a:lnTo>
                    <a:pt x="102" y="34"/>
                  </a:lnTo>
                  <a:lnTo>
                    <a:pt x="103" y="26"/>
                  </a:lnTo>
                  <a:lnTo>
                    <a:pt x="102" y="23"/>
                  </a:lnTo>
                  <a:lnTo>
                    <a:pt x="99" y="21"/>
                  </a:lnTo>
                  <a:lnTo>
                    <a:pt x="99" y="19"/>
                  </a:lnTo>
                  <a:lnTo>
                    <a:pt x="98" y="14"/>
                  </a:lnTo>
                  <a:lnTo>
                    <a:pt x="98" y="13"/>
                  </a:lnTo>
                  <a:lnTo>
                    <a:pt x="97" y="11"/>
                  </a:lnTo>
                  <a:lnTo>
                    <a:pt x="94" y="9"/>
                  </a:lnTo>
                  <a:lnTo>
                    <a:pt x="98" y="7"/>
                  </a:lnTo>
                  <a:lnTo>
                    <a:pt x="98" y="5"/>
                  </a:lnTo>
                  <a:lnTo>
                    <a:pt x="97" y="2"/>
                  </a:lnTo>
                  <a:lnTo>
                    <a:pt x="94" y="0"/>
                  </a:lnTo>
                  <a:lnTo>
                    <a:pt x="0" y="3"/>
                  </a:lnTo>
                  <a:lnTo>
                    <a:pt x="0" y="47"/>
                  </a:lnTo>
                  <a:lnTo>
                    <a:pt x="7" y="53"/>
                  </a:lnTo>
                  <a:lnTo>
                    <a:pt x="7" y="55"/>
                  </a:lnTo>
                  <a:lnTo>
                    <a:pt x="11" y="64"/>
                  </a:lnTo>
                  <a:lnTo>
                    <a:pt x="12" y="66"/>
                  </a:lnTo>
                  <a:lnTo>
                    <a:pt x="12" y="72"/>
                  </a:lnTo>
                  <a:lnTo>
                    <a:pt x="13" y="75"/>
                  </a:lnTo>
                  <a:lnTo>
                    <a:pt x="15" y="83"/>
                  </a:lnTo>
                  <a:lnTo>
                    <a:pt x="17" y="89"/>
                  </a:lnTo>
                  <a:lnTo>
                    <a:pt x="13" y="94"/>
                  </a:lnTo>
                  <a:lnTo>
                    <a:pt x="11" y="102"/>
                  </a:lnTo>
                  <a:lnTo>
                    <a:pt x="11" y="105"/>
                  </a:lnTo>
                  <a:lnTo>
                    <a:pt x="9" y="110"/>
                  </a:lnTo>
                  <a:lnTo>
                    <a:pt x="12" y="117"/>
                  </a:lnTo>
                  <a:lnTo>
                    <a:pt x="12" y="121"/>
                  </a:lnTo>
                  <a:lnTo>
                    <a:pt x="9" y="131"/>
                  </a:lnTo>
                  <a:lnTo>
                    <a:pt x="6" y="136"/>
                  </a:lnTo>
                  <a:lnTo>
                    <a:pt x="10" y="136"/>
                  </a:lnTo>
                  <a:lnTo>
                    <a:pt x="15" y="136"/>
                  </a:lnTo>
                  <a:lnTo>
                    <a:pt x="18" y="134"/>
                  </a:lnTo>
                  <a:lnTo>
                    <a:pt x="22" y="134"/>
                  </a:lnTo>
                  <a:lnTo>
                    <a:pt x="25" y="134"/>
                  </a:lnTo>
                  <a:lnTo>
                    <a:pt x="34" y="136"/>
                  </a:lnTo>
                  <a:lnTo>
                    <a:pt x="39" y="137"/>
                  </a:lnTo>
                  <a:lnTo>
                    <a:pt x="44" y="139"/>
                  </a:lnTo>
                  <a:lnTo>
                    <a:pt x="51" y="142"/>
                  </a:lnTo>
                  <a:lnTo>
                    <a:pt x="64" y="142"/>
                  </a:lnTo>
                  <a:lnTo>
                    <a:pt x="72" y="142"/>
                  </a:lnTo>
                  <a:lnTo>
                    <a:pt x="79" y="142"/>
                  </a:lnTo>
                  <a:lnTo>
                    <a:pt x="80" y="141"/>
                  </a:lnTo>
                  <a:lnTo>
                    <a:pt x="78" y="138"/>
                  </a:lnTo>
                  <a:lnTo>
                    <a:pt x="73" y="138"/>
                  </a:lnTo>
                  <a:lnTo>
                    <a:pt x="72" y="138"/>
                  </a:lnTo>
                  <a:lnTo>
                    <a:pt x="70" y="137"/>
                  </a:lnTo>
                  <a:lnTo>
                    <a:pt x="71" y="134"/>
                  </a:lnTo>
                  <a:lnTo>
                    <a:pt x="72" y="132"/>
                  </a:lnTo>
                  <a:lnTo>
                    <a:pt x="77" y="132"/>
                  </a:lnTo>
                  <a:lnTo>
                    <a:pt x="84" y="135"/>
                  </a:lnTo>
                  <a:lnTo>
                    <a:pt x="91" y="141"/>
                  </a:lnTo>
                  <a:lnTo>
                    <a:pt x="97" y="142"/>
                  </a:lnTo>
                  <a:lnTo>
                    <a:pt x="101" y="140"/>
                  </a:lnTo>
                  <a:lnTo>
                    <a:pt x="100" y="144"/>
                  </a:lnTo>
                  <a:lnTo>
                    <a:pt x="98" y="150"/>
                  </a:lnTo>
                  <a:lnTo>
                    <a:pt x="100" y="153"/>
                  </a:lnTo>
                  <a:lnTo>
                    <a:pt x="106" y="155"/>
                  </a:lnTo>
                  <a:lnTo>
                    <a:pt x="111" y="155"/>
                  </a:lnTo>
                  <a:lnTo>
                    <a:pt x="115" y="158"/>
                  </a:lnTo>
                  <a:lnTo>
                    <a:pt x="119" y="158"/>
                  </a:lnTo>
                  <a:lnTo>
                    <a:pt x="121" y="154"/>
                  </a:lnTo>
                  <a:lnTo>
                    <a:pt x="125" y="150"/>
                  </a:lnTo>
                  <a:lnTo>
                    <a:pt x="128" y="149"/>
                  </a:lnTo>
                  <a:lnTo>
                    <a:pt x="132" y="150"/>
                  </a:lnTo>
                  <a:lnTo>
                    <a:pt x="136" y="155"/>
                  </a:lnTo>
                  <a:lnTo>
                    <a:pt x="140" y="155"/>
                  </a:lnTo>
                  <a:lnTo>
                    <a:pt x="142" y="153"/>
                  </a:lnTo>
                  <a:lnTo>
                    <a:pt x="140" y="145"/>
                  </a:lnTo>
                  <a:lnTo>
                    <a:pt x="140" y="143"/>
                  </a:lnTo>
                  <a:lnTo>
                    <a:pt x="142" y="141"/>
                  </a:lnTo>
                  <a:lnTo>
                    <a:pt x="146" y="141"/>
                  </a:lnTo>
                  <a:lnTo>
                    <a:pt x="150" y="143"/>
                  </a:lnTo>
                  <a:lnTo>
                    <a:pt x="150" y="147"/>
                  </a:lnTo>
                  <a:lnTo>
                    <a:pt x="158" y="148"/>
                  </a:lnTo>
                  <a:lnTo>
                    <a:pt x="165" y="151"/>
                  </a:lnTo>
                  <a:lnTo>
                    <a:pt x="168" y="154"/>
                  </a:lnTo>
                  <a:lnTo>
                    <a:pt x="166" y="157"/>
                  </a:lnTo>
                  <a:lnTo>
                    <a:pt x="165" y="161"/>
                  </a:lnTo>
                  <a:lnTo>
                    <a:pt x="169" y="161"/>
                  </a:lnTo>
                  <a:lnTo>
                    <a:pt x="171" y="158"/>
                  </a:lnTo>
                  <a:lnTo>
                    <a:pt x="173" y="156"/>
                  </a:lnTo>
                  <a:lnTo>
                    <a:pt x="176" y="158"/>
                  </a:lnTo>
                  <a:lnTo>
                    <a:pt x="176" y="160"/>
                  </a:lnTo>
                  <a:lnTo>
                    <a:pt x="178" y="157"/>
                  </a:lnTo>
                  <a:lnTo>
                    <a:pt x="181" y="154"/>
                  </a:lnTo>
                  <a:lnTo>
                    <a:pt x="182" y="153"/>
                  </a:lnTo>
                  <a:lnTo>
                    <a:pt x="181" y="149"/>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3" name="Freeform 35"/>
            <p:cNvSpPr>
              <a:spLocks/>
            </p:cNvSpPr>
            <p:nvPr/>
          </p:nvSpPr>
          <p:spPr bwMode="auto">
            <a:xfrm>
              <a:off x="6765443" y="2707850"/>
              <a:ext cx="274890" cy="247908"/>
            </a:xfrm>
            <a:custGeom>
              <a:avLst/>
              <a:gdLst>
                <a:gd name="T0" fmla="*/ 6 w 163"/>
                <a:gd name="T1" fmla="*/ 123 h 147"/>
                <a:gd name="T2" fmla="*/ 4 w 163"/>
                <a:gd name="T3" fmla="*/ 121 h 147"/>
                <a:gd name="T4" fmla="*/ 7 w 163"/>
                <a:gd name="T5" fmla="*/ 124 h 147"/>
                <a:gd name="T6" fmla="*/ 10 w 163"/>
                <a:gd name="T7" fmla="*/ 125 h 147"/>
                <a:gd name="T8" fmla="*/ 12 w 163"/>
                <a:gd name="T9" fmla="*/ 123 h 147"/>
                <a:gd name="T10" fmla="*/ 22 w 163"/>
                <a:gd name="T11" fmla="*/ 124 h 147"/>
                <a:gd name="T12" fmla="*/ 22 w 163"/>
                <a:gd name="T13" fmla="*/ 147 h 147"/>
                <a:gd name="T14" fmla="*/ 116 w 163"/>
                <a:gd name="T15" fmla="*/ 144 h 147"/>
                <a:gd name="T16" fmla="*/ 117 w 163"/>
                <a:gd name="T17" fmla="*/ 144 h 147"/>
                <a:gd name="T18" fmla="*/ 119 w 163"/>
                <a:gd name="T19" fmla="*/ 139 h 147"/>
                <a:gd name="T20" fmla="*/ 120 w 163"/>
                <a:gd name="T21" fmla="*/ 136 h 147"/>
                <a:gd name="T22" fmla="*/ 119 w 163"/>
                <a:gd name="T23" fmla="*/ 133 h 147"/>
                <a:gd name="T24" fmla="*/ 119 w 163"/>
                <a:gd name="T25" fmla="*/ 127 h 147"/>
                <a:gd name="T26" fmla="*/ 119 w 163"/>
                <a:gd name="T27" fmla="*/ 125 h 147"/>
                <a:gd name="T28" fmla="*/ 117 w 163"/>
                <a:gd name="T29" fmla="*/ 122 h 147"/>
                <a:gd name="T30" fmla="*/ 116 w 163"/>
                <a:gd name="T31" fmla="*/ 121 h 147"/>
                <a:gd name="T32" fmla="*/ 116 w 163"/>
                <a:gd name="T33" fmla="*/ 119 h 147"/>
                <a:gd name="T34" fmla="*/ 117 w 163"/>
                <a:gd name="T35" fmla="*/ 117 h 147"/>
                <a:gd name="T36" fmla="*/ 116 w 163"/>
                <a:gd name="T37" fmla="*/ 116 h 147"/>
                <a:gd name="T38" fmla="*/ 118 w 163"/>
                <a:gd name="T39" fmla="*/ 113 h 147"/>
                <a:gd name="T40" fmla="*/ 121 w 163"/>
                <a:gd name="T41" fmla="*/ 109 h 147"/>
                <a:gd name="T42" fmla="*/ 122 w 163"/>
                <a:gd name="T43" fmla="*/ 109 h 147"/>
                <a:gd name="T44" fmla="*/ 121 w 163"/>
                <a:gd name="T45" fmla="*/ 107 h 147"/>
                <a:gd name="T46" fmla="*/ 123 w 163"/>
                <a:gd name="T47" fmla="*/ 103 h 147"/>
                <a:gd name="T48" fmla="*/ 125 w 163"/>
                <a:gd name="T49" fmla="*/ 100 h 147"/>
                <a:gd name="T50" fmla="*/ 123 w 163"/>
                <a:gd name="T51" fmla="*/ 99 h 147"/>
                <a:gd name="T52" fmla="*/ 124 w 163"/>
                <a:gd name="T53" fmla="*/ 95 h 147"/>
                <a:gd name="T54" fmla="*/ 127 w 163"/>
                <a:gd name="T55" fmla="*/ 92 h 147"/>
                <a:gd name="T56" fmla="*/ 132 w 163"/>
                <a:gd name="T57" fmla="*/ 86 h 147"/>
                <a:gd name="T58" fmla="*/ 135 w 163"/>
                <a:gd name="T59" fmla="*/ 81 h 147"/>
                <a:gd name="T60" fmla="*/ 135 w 163"/>
                <a:gd name="T61" fmla="*/ 77 h 147"/>
                <a:gd name="T62" fmla="*/ 137 w 163"/>
                <a:gd name="T63" fmla="*/ 72 h 147"/>
                <a:gd name="T64" fmla="*/ 138 w 163"/>
                <a:gd name="T65" fmla="*/ 72 h 147"/>
                <a:gd name="T66" fmla="*/ 140 w 163"/>
                <a:gd name="T67" fmla="*/ 70 h 147"/>
                <a:gd name="T68" fmla="*/ 141 w 163"/>
                <a:gd name="T69" fmla="*/ 67 h 147"/>
                <a:gd name="T70" fmla="*/ 143 w 163"/>
                <a:gd name="T71" fmla="*/ 65 h 147"/>
                <a:gd name="T72" fmla="*/ 147 w 163"/>
                <a:gd name="T73" fmla="*/ 63 h 147"/>
                <a:gd name="T74" fmla="*/ 146 w 163"/>
                <a:gd name="T75" fmla="*/ 60 h 147"/>
                <a:gd name="T76" fmla="*/ 148 w 163"/>
                <a:gd name="T77" fmla="*/ 58 h 147"/>
                <a:gd name="T78" fmla="*/ 150 w 163"/>
                <a:gd name="T79" fmla="*/ 54 h 147"/>
                <a:gd name="T80" fmla="*/ 150 w 163"/>
                <a:gd name="T81" fmla="*/ 48 h 147"/>
                <a:gd name="T82" fmla="*/ 150 w 163"/>
                <a:gd name="T83" fmla="*/ 43 h 147"/>
                <a:gd name="T84" fmla="*/ 153 w 163"/>
                <a:gd name="T85" fmla="*/ 39 h 147"/>
                <a:gd name="T86" fmla="*/ 156 w 163"/>
                <a:gd name="T87" fmla="*/ 37 h 147"/>
                <a:gd name="T88" fmla="*/ 156 w 163"/>
                <a:gd name="T89" fmla="*/ 35 h 147"/>
                <a:gd name="T90" fmla="*/ 157 w 163"/>
                <a:gd name="T91" fmla="*/ 33 h 147"/>
                <a:gd name="T92" fmla="*/ 157 w 163"/>
                <a:gd name="T93" fmla="*/ 29 h 147"/>
                <a:gd name="T94" fmla="*/ 160 w 163"/>
                <a:gd name="T95" fmla="*/ 28 h 147"/>
                <a:gd name="T96" fmla="*/ 161 w 163"/>
                <a:gd name="T97" fmla="*/ 26 h 147"/>
                <a:gd name="T98" fmla="*/ 162 w 163"/>
                <a:gd name="T99" fmla="*/ 24 h 147"/>
                <a:gd name="T100" fmla="*/ 163 w 163"/>
                <a:gd name="T101" fmla="*/ 22 h 147"/>
                <a:gd name="T102" fmla="*/ 163 w 163"/>
                <a:gd name="T103" fmla="*/ 19 h 147"/>
                <a:gd name="T104" fmla="*/ 138 w 163"/>
                <a:gd name="T105" fmla="*/ 20 h 147"/>
                <a:gd name="T106" fmla="*/ 148 w 163"/>
                <a:gd name="T107" fmla="*/ 5 h 147"/>
                <a:gd name="T108" fmla="*/ 147 w 163"/>
                <a:gd name="T109" fmla="*/ 0 h 147"/>
                <a:gd name="T110" fmla="*/ 0 w 163"/>
                <a:gd name="T111" fmla="*/ 4 h 147"/>
                <a:gd name="T112" fmla="*/ 7 w 163"/>
                <a:gd name="T113" fmla="*/ 47 h 147"/>
                <a:gd name="T114" fmla="*/ 6 w 163"/>
                <a:gd name="T115" fmla="*/ 123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3" h="147">
                  <a:moveTo>
                    <a:pt x="6" y="123"/>
                  </a:moveTo>
                  <a:lnTo>
                    <a:pt x="4" y="121"/>
                  </a:lnTo>
                  <a:lnTo>
                    <a:pt x="7" y="124"/>
                  </a:lnTo>
                  <a:lnTo>
                    <a:pt x="10" y="125"/>
                  </a:lnTo>
                  <a:lnTo>
                    <a:pt x="12" y="123"/>
                  </a:lnTo>
                  <a:lnTo>
                    <a:pt x="22" y="124"/>
                  </a:lnTo>
                  <a:lnTo>
                    <a:pt x="22" y="147"/>
                  </a:lnTo>
                  <a:lnTo>
                    <a:pt x="116" y="144"/>
                  </a:lnTo>
                  <a:lnTo>
                    <a:pt x="117" y="144"/>
                  </a:lnTo>
                  <a:lnTo>
                    <a:pt x="119" y="139"/>
                  </a:lnTo>
                  <a:lnTo>
                    <a:pt x="120" y="136"/>
                  </a:lnTo>
                  <a:lnTo>
                    <a:pt x="119" y="133"/>
                  </a:lnTo>
                  <a:lnTo>
                    <a:pt x="119" y="127"/>
                  </a:lnTo>
                  <a:lnTo>
                    <a:pt x="119" y="125"/>
                  </a:lnTo>
                  <a:lnTo>
                    <a:pt x="117" y="122"/>
                  </a:lnTo>
                  <a:lnTo>
                    <a:pt x="116" y="121"/>
                  </a:lnTo>
                  <a:lnTo>
                    <a:pt x="116" y="119"/>
                  </a:lnTo>
                  <a:lnTo>
                    <a:pt x="117" y="117"/>
                  </a:lnTo>
                  <a:lnTo>
                    <a:pt x="116" y="116"/>
                  </a:lnTo>
                  <a:lnTo>
                    <a:pt x="118" y="113"/>
                  </a:lnTo>
                  <a:lnTo>
                    <a:pt x="121" y="109"/>
                  </a:lnTo>
                  <a:lnTo>
                    <a:pt x="122" y="109"/>
                  </a:lnTo>
                  <a:lnTo>
                    <a:pt x="121" y="107"/>
                  </a:lnTo>
                  <a:lnTo>
                    <a:pt x="123" y="103"/>
                  </a:lnTo>
                  <a:lnTo>
                    <a:pt x="125" y="100"/>
                  </a:lnTo>
                  <a:lnTo>
                    <a:pt x="123" y="99"/>
                  </a:lnTo>
                  <a:lnTo>
                    <a:pt x="124" y="95"/>
                  </a:lnTo>
                  <a:lnTo>
                    <a:pt x="127" y="92"/>
                  </a:lnTo>
                  <a:lnTo>
                    <a:pt x="132" y="86"/>
                  </a:lnTo>
                  <a:lnTo>
                    <a:pt x="135" y="81"/>
                  </a:lnTo>
                  <a:lnTo>
                    <a:pt x="135" y="77"/>
                  </a:lnTo>
                  <a:lnTo>
                    <a:pt x="137" y="72"/>
                  </a:lnTo>
                  <a:lnTo>
                    <a:pt x="138" y="72"/>
                  </a:lnTo>
                  <a:lnTo>
                    <a:pt x="140" y="70"/>
                  </a:lnTo>
                  <a:lnTo>
                    <a:pt x="141" y="67"/>
                  </a:lnTo>
                  <a:lnTo>
                    <a:pt x="143" y="65"/>
                  </a:lnTo>
                  <a:lnTo>
                    <a:pt x="147" y="63"/>
                  </a:lnTo>
                  <a:lnTo>
                    <a:pt x="146" y="60"/>
                  </a:lnTo>
                  <a:lnTo>
                    <a:pt x="148" y="58"/>
                  </a:lnTo>
                  <a:lnTo>
                    <a:pt x="150" y="54"/>
                  </a:lnTo>
                  <a:lnTo>
                    <a:pt x="150" y="48"/>
                  </a:lnTo>
                  <a:lnTo>
                    <a:pt x="150" y="43"/>
                  </a:lnTo>
                  <a:lnTo>
                    <a:pt x="153" y="39"/>
                  </a:lnTo>
                  <a:lnTo>
                    <a:pt x="156" y="37"/>
                  </a:lnTo>
                  <a:lnTo>
                    <a:pt x="156" y="35"/>
                  </a:lnTo>
                  <a:lnTo>
                    <a:pt x="157" y="33"/>
                  </a:lnTo>
                  <a:lnTo>
                    <a:pt x="157" y="29"/>
                  </a:lnTo>
                  <a:lnTo>
                    <a:pt x="160" y="28"/>
                  </a:lnTo>
                  <a:lnTo>
                    <a:pt x="161" y="26"/>
                  </a:lnTo>
                  <a:lnTo>
                    <a:pt x="162" y="24"/>
                  </a:lnTo>
                  <a:lnTo>
                    <a:pt x="163" y="22"/>
                  </a:lnTo>
                  <a:lnTo>
                    <a:pt x="163" y="19"/>
                  </a:lnTo>
                  <a:lnTo>
                    <a:pt x="138" y="20"/>
                  </a:lnTo>
                  <a:lnTo>
                    <a:pt x="148" y="5"/>
                  </a:lnTo>
                  <a:lnTo>
                    <a:pt x="147" y="0"/>
                  </a:lnTo>
                  <a:lnTo>
                    <a:pt x="0" y="4"/>
                  </a:lnTo>
                  <a:lnTo>
                    <a:pt x="7" y="47"/>
                  </a:lnTo>
                  <a:lnTo>
                    <a:pt x="6" y="123"/>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4" name="Freeform 36"/>
            <p:cNvSpPr>
              <a:spLocks/>
            </p:cNvSpPr>
            <p:nvPr/>
          </p:nvSpPr>
          <p:spPr bwMode="auto">
            <a:xfrm>
              <a:off x="7011664" y="2657257"/>
              <a:ext cx="465458" cy="151779"/>
            </a:xfrm>
            <a:custGeom>
              <a:avLst/>
              <a:gdLst>
                <a:gd name="T0" fmla="*/ 193 w 326"/>
                <a:gd name="T1" fmla="*/ 14 h 107"/>
                <a:gd name="T2" fmla="*/ 83 w 326"/>
                <a:gd name="T3" fmla="*/ 21 h 107"/>
                <a:gd name="T4" fmla="*/ 85 w 326"/>
                <a:gd name="T5" fmla="*/ 31 h 107"/>
                <a:gd name="T6" fmla="*/ 26 w 326"/>
                <a:gd name="T7" fmla="*/ 32 h 107"/>
                <a:gd name="T8" fmla="*/ 24 w 326"/>
                <a:gd name="T9" fmla="*/ 33 h 107"/>
                <a:gd name="T10" fmla="*/ 24 w 326"/>
                <a:gd name="T11" fmla="*/ 36 h 107"/>
                <a:gd name="T12" fmla="*/ 24 w 326"/>
                <a:gd name="T13" fmla="*/ 39 h 107"/>
                <a:gd name="T14" fmla="*/ 23 w 326"/>
                <a:gd name="T15" fmla="*/ 42 h 107"/>
                <a:gd name="T16" fmla="*/ 21 w 326"/>
                <a:gd name="T17" fmla="*/ 43 h 107"/>
                <a:gd name="T18" fmla="*/ 20 w 326"/>
                <a:gd name="T19" fmla="*/ 45 h 107"/>
                <a:gd name="T20" fmla="*/ 21 w 326"/>
                <a:gd name="T21" fmla="*/ 46 h 107"/>
                <a:gd name="T22" fmla="*/ 23 w 326"/>
                <a:gd name="T23" fmla="*/ 50 h 107"/>
                <a:gd name="T24" fmla="*/ 22 w 326"/>
                <a:gd name="T25" fmla="*/ 52 h 107"/>
                <a:gd name="T26" fmla="*/ 20 w 326"/>
                <a:gd name="T27" fmla="*/ 55 h 107"/>
                <a:gd name="T28" fmla="*/ 19 w 326"/>
                <a:gd name="T29" fmla="*/ 58 h 107"/>
                <a:gd name="T30" fmla="*/ 20 w 326"/>
                <a:gd name="T31" fmla="*/ 58 h 107"/>
                <a:gd name="T32" fmla="*/ 20 w 326"/>
                <a:gd name="T33" fmla="*/ 62 h 107"/>
                <a:gd name="T34" fmla="*/ 19 w 326"/>
                <a:gd name="T35" fmla="*/ 64 h 107"/>
                <a:gd name="T36" fmla="*/ 18 w 326"/>
                <a:gd name="T37" fmla="*/ 66 h 107"/>
                <a:gd name="T38" fmla="*/ 16 w 326"/>
                <a:gd name="T39" fmla="*/ 69 h 107"/>
                <a:gd name="T40" fmla="*/ 13 w 326"/>
                <a:gd name="T41" fmla="*/ 70 h 107"/>
                <a:gd name="T42" fmla="*/ 13 w 326"/>
                <a:gd name="T43" fmla="*/ 75 h 107"/>
                <a:gd name="T44" fmla="*/ 12 w 326"/>
                <a:gd name="T45" fmla="*/ 77 h 107"/>
                <a:gd name="T46" fmla="*/ 12 w 326"/>
                <a:gd name="T47" fmla="*/ 79 h 107"/>
                <a:gd name="T48" fmla="*/ 8 w 326"/>
                <a:gd name="T49" fmla="*/ 82 h 107"/>
                <a:gd name="T50" fmla="*/ 5 w 326"/>
                <a:gd name="T51" fmla="*/ 87 h 107"/>
                <a:gd name="T52" fmla="*/ 5 w 326"/>
                <a:gd name="T53" fmla="*/ 92 h 107"/>
                <a:gd name="T54" fmla="*/ 5 w 326"/>
                <a:gd name="T55" fmla="*/ 99 h 107"/>
                <a:gd name="T56" fmla="*/ 2 w 326"/>
                <a:gd name="T57" fmla="*/ 104 h 107"/>
                <a:gd name="T58" fmla="*/ 0 w 326"/>
                <a:gd name="T59" fmla="*/ 107 h 107"/>
                <a:gd name="T60" fmla="*/ 0 w 326"/>
                <a:gd name="T61" fmla="*/ 107 h 107"/>
                <a:gd name="T62" fmla="*/ 232 w 326"/>
                <a:gd name="T63" fmla="*/ 89 h 107"/>
                <a:gd name="T64" fmla="*/ 232 w 326"/>
                <a:gd name="T65" fmla="*/ 89 h 107"/>
                <a:gd name="T66" fmla="*/ 232 w 326"/>
                <a:gd name="T67" fmla="*/ 88 h 107"/>
                <a:gd name="T68" fmla="*/ 233 w 326"/>
                <a:gd name="T69" fmla="*/ 82 h 107"/>
                <a:gd name="T70" fmla="*/ 233 w 326"/>
                <a:gd name="T71" fmla="*/ 79 h 107"/>
                <a:gd name="T72" fmla="*/ 237 w 326"/>
                <a:gd name="T73" fmla="*/ 75 h 107"/>
                <a:gd name="T74" fmla="*/ 240 w 326"/>
                <a:gd name="T75" fmla="*/ 75 h 107"/>
                <a:gd name="T76" fmla="*/ 244 w 326"/>
                <a:gd name="T77" fmla="*/ 72 h 107"/>
                <a:gd name="T78" fmla="*/ 243 w 326"/>
                <a:gd name="T79" fmla="*/ 68 h 107"/>
                <a:gd name="T80" fmla="*/ 246 w 326"/>
                <a:gd name="T81" fmla="*/ 64 h 107"/>
                <a:gd name="T82" fmla="*/ 280 w 326"/>
                <a:gd name="T83" fmla="*/ 44 h 107"/>
                <a:gd name="T84" fmla="*/ 285 w 326"/>
                <a:gd name="T85" fmla="*/ 41 h 107"/>
                <a:gd name="T86" fmla="*/ 287 w 326"/>
                <a:gd name="T87" fmla="*/ 37 h 107"/>
                <a:gd name="T88" fmla="*/ 291 w 326"/>
                <a:gd name="T89" fmla="*/ 31 h 107"/>
                <a:gd name="T90" fmla="*/ 294 w 326"/>
                <a:gd name="T91" fmla="*/ 31 h 107"/>
                <a:gd name="T92" fmla="*/ 297 w 326"/>
                <a:gd name="T93" fmla="*/ 35 h 107"/>
                <a:gd name="T94" fmla="*/ 301 w 326"/>
                <a:gd name="T95" fmla="*/ 31 h 107"/>
                <a:gd name="T96" fmla="*/ 306 w 326"/>
                <a:gd name="T97" fmla="*/ 25 h 107"/>
                <a:gd name="T98" fmla="*/ 317 w 326"/>
                <a:gd name="T99" fmla="*/ 23 h 107"/>
                <a:gd name="T100" fmla="*/ 318 w 326"/>
                <a:gd name="T101" fmla="*/ 19 h 107"/>
                <a:gd name="T102" fmla="*/ 321 w 326"/>
                <a:gd name="T103" fmla="*/ 14 h 107"/>
                <a:gd name="T104" fmla="*/ 325 w 326"/>
                <a:gd name="T105" fmla="*/ 12 h 107"/>
                <a:gd name="T106" fmla="*/ 326 w 326"/>
                <a:gd name="T107" fmla="*/ 12 h 107"/>
                <a:gd name="T108" fmla="*/ 326 w 326"/>
                <a:gd name="T109" fmla="*/ 0 h 107"/>
                <a:gd name="T110" fmla="*/ 193 w 326"/>
                <a:gd name="T111" fmla="*/ 14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6" h="107">
                  <a:moveTo>
                    <a:pt x="193" y="14"/>
                  </a:moveTo>
                  <a:cubicBezTo>
                    <a:pt x="83" y="21"/>
                    <a:pt x="83" y="21"/>
                    <a:pt x="83" y="21"/>
                  </a:cubicBezTo>
                  <a:cubicBezTo>
                    <a:pt x="85" y="31"/>
                    <a:pt x="85" y="31"/>
                    <a:pt x="85" y="31"/>
                  </a:cubicBezTo>
                  <a:cubicBezTo>
                    <a:pt x="26" y="32"/>
                    <a:pt x="26" y="32"/>
                    <a:pt x="26" y="32"/>
                  </a:cubicBezTo>
                  <a:cubicBezTo>
                    <a:pt x="24" y="33"/>
                    <a:pt x="24" y="33"/>
                    <a:pt x="24" y="33"/>
                  </a:cubicBezTo>
                  <a:cubicBezTo>
                    <a:pt x="24" y="36"/>
                    <a:pt x="24" y="36"/>
                    <a:pt x="24" y="36"/>
                  </a:cubicBezTo>
                  <a:cubicBezTo>
                    <a:pt x="24" y="39"/>
                    <a:pt x="24" y="39"/>
                    <a:pt x="24" y="39"/>
                  </a:cubicBezTo>
                  <a:cubicBezTo>
                    <a:pt x="23" y="42"/>
                    <a:pt x="23" y="42"/>
                    <a:pt x="23" y="42"/>
                  </a:cubicBezTo>
                  <a:cubicBezTo>
                    <a:pt x="21" y="43"/>
                    <a:pt x="21" y="43"/>
                    <a:pt x="21" y="43"/>
                  </a:cubicBezTo>
                  <a:cubicBezTo>
                    <a:pt x="20" y="45"/>
                    <a:pt x="20" y="45"/>
                    <a:pt x="20" y="45"/>
                  </a:cubicBezTo>
                  <a:cubicBezTo>
                    <a:pt x="21" y="46"/>
                    <a:pt x="21" y="46"/>
                    <a:pt x="21" y="46"/>
                  </a:cubicBezTo>
                  <a:cubicBezTo>
                    <a:pt x="21" y="46"/>
                    <a:pt x="23" y="49"/>
                    <a:pt x="23" y="50"/>
                  </a:cubicBezTo>
                  <a:cubicBezTo>
                    <a:pt x="24" y="51"/>
                    <a:pt x="22" y="52"/>
                    <a:pt x="22" y="52"/>
                  </a:cubicBezTo>
                  <a:cubicBezTo>
                    <a:pt x="20" y="55"/>
                    <a:pt x="20" y="55"/>
                    <a:pt x="20" y="55"/>
                  </a:cubicBezTo>
                  <a:cubicBezTo>
                    <a:pt x="19" y="58"/>
                    <a:pt x="19" y="58"/>
                    <a:pt x="19" y="58"/>
                  </a:cubicBezTo>
                  <a:cubicBezTo>
                    <a:pt x="20" y="58"/>
                    <a:pt x="20" y="58"/>
                    <a:pt x="20" y="58"/>
                  </a:cubicBezTo>
                  <a:cubicBezTo>
                    <a:pt x="20" y="62"/>
                    <a:pt x="20" y="62"/>
                    <a:pt x="20" y="62"/>
                  </a:cubicBezTo>
                  <a:cubicBezTo>
                    <a:pt x="19" y="64"/>
                    <a:pt x="19" y="64"/>
                    <a:pt x="19" y="64"/>
                  </a:cubicBezTo>
                  <a:cubicBezTo>
                    <a:pt x="18" y="66"/>
                    <a:pt x="18" y="66"/>
                    <a:pt x="18" y="66"/>
                  </a:cubicBezTo>
                  <a:cubicBezTo>
                    <a:pt x="16" y="69"/>
                    <a:pt x="16" y="69"/>
                    <a:pt x="16" y="69"/>
                  </a:cubicBezTo>
                  <a:cubicBezTo>
                    <a:pt x="13" y="70"/>
                    <a:pt x="13" y="70"/>
                    <a:pt x="13" y="70"/>
                  </a:cubicBezTo>
                  <a:cubicBezTo>
                    <a:pt x="13" y="75"/>
                    <a:pt x="13" y="75"/>
                    <a:pt x="13" y="75"/>
                  </a:cubicBezTo>
                  <a:cubicBezTo>
                    <a:pt x="12" y="77"/>
                    <a:pt x="12" y="77"/>
                    <a:pt x="12" y="77"/>
                  </a:cubicBezTo>
                  <a:cubicBezTo>
                    <a:pt x="12" y="79"/>
                    <a:pt x="12" y="79"/>
                    <a:pt x="12" y="79"/>
                  </a:cubicBezTo>
                  <a:cubicBezTo>
                    <a:pt x="8" y="82"/>
                    <a:pt x="8" y="82"/>
                    <a:pt x="8" y="82"/>
                  </a:cubicBezTo>
                  <a:cubicBezTo>
                    <a:pt x="5" y="87"/>
                    <a:pt x="5" y="87"/>
                    <a:pt x="5" y="87"/>
                  </a:cubicBezTo>
                  <a:cubicBezTo>
                    <a:pt x="5" y="92"/>
                    <a:pt x="5" y="92"/>
                    <a:pt x="5" y="92"/>
                  </a:cubicBezTo>
                  <a:cubicBezTo>
                    <a:pt x="5" y="99"/>
                    <a:pt x="5" y="99"/>
                    <a:pt x="5" y="99"/>
                  </a:cubicBezTo>
                  <a:cubicBezTo>
                    <a:pt x="2" y="104"/>
                    <a:pt x="2" y="104"/>
                    <a:pt x="2" y="104"/>
                  </a:cubicBezTo>
                  <a:cubicBezTo>
                    <a:pt x="0" y="107"/>
                    <a:pt x="0" y="107"/>
                    <a:pt x="0" y="107"/>
                  </a:cubicBezTo>
                  <a:cubicBezTo>
                    <a:pt x="0" y="107"/>
                    <a:pt x="0" y="107"/>
                    <a:pt x="0" y="107"/>
                  </a:cubicBezTo>
                  <a:cubicBezTo>
                    <a:pt x="232" y="89"/>
                    <a:pt x="232" y="89"/>
                    <a:pt x="232" y="89"/>
                  </a:cubicBezTo>
                  <a:cubicBezTo>
                    <a:pt x="232" y="89"/>
                    <a:pt x="232" y="89"/>
                    <a:pt x="232" y="89"/>
                  </a:cubicBezTo>
                  <a:cubicBezTo>
                    <a:pt x="232" y="88"/>
                    <a:pt x="232" y="88"/>
                    <a:pt x="232" y="88"/>
                  </a:cubicBezTo>
                  <a:cubicBezTo>
                    <a:pt x="233" y="82"/>
                    <a:pt x="233" y="82"/>
                    <a:pt x="233" y="82"/>
                  </a:cubicBezTo>
                  <a:cubicBezTo>
                    <a:pt x="233" y="79"/>
                    <a:pt x="233" y="79"/>
                    <a:pt x="233" y="79"/>
                  </a:cubicBezTo>
                  <a:cubicBezTo>
                    <a:pt x="237" y="75"/>
                    <a:pt x="237" y="75"/>
                    <a:pt x="237" y="75"/>
                  </a:cubicBezTo>
                  <a:cubicBezTo>
                    <a:pt x="240" y="75"/>
                    <a:pt x="240" y="75"/>
                    <a:pt x="240" y="75"/>
                  </a:cubicBezTo>
                  <a:cubicBezTo>
                    <a:pt x="244" y="72"/>
                    <a:pt x="244" y="72"/>
                    <a:pt x="244" y="72"/>
                  </a:cubicBezTo>
                  <a:cubicBezTo>
                    <a:pt x="243" y="68"/>
                    <a:pt x="243" y="68"/>
                    <a:pt x="243" y="68"/>
                  </a:cubicBezTo>
                  <a:cubicBezTo>
                    <a:pt x="246" y="64"/>
                    <a:pt x="246" y="64"/>
                    <a:pt x="246" y="64"/>
                  </a:cubicBezTo>
                  <a:cubicBezTo>
                    <a:pt x="280" y="44"/>
                    <a:pt x="280" y="44"/>
                    <a:pt x="280" y="44"/>
                  </a:cubicBezTo>
                  <a:cubicBezTo>
                    <a:pt x="285" y="41"/>
                    <a:pt x="285" y="41"/>
                    <a:pt x="285" y="41"/>
                  </a:cubicBezTo>
                  <a:cubicBezTo>
                    <a:pt x="287" y="37"/>
                    <a:pt x="287" y="37"/>
                    <a:pt x="287" y="37"/>
                  </a:cubicBezTo>
                  <a:cubicBezTo>
                    <a:pt x="291" y="31"/>
                    <a:pt x="291" y="31"/>
                    <a:pt x="291" y="31"/>
                  </a:cubicBezTo>
                  <a:cubicBezTo>
                    <a:pt x="294" y="31"/>
                    <a:pt x="294" y="31"/>
                    <a:pt x="294" y="31"/>
                  </a:cubicBezTo>
                  <a:cubicBezTo>
                    <a:pt x="297" y="35"/>
                    <a:pt x="297" y="35"/>
                    <a:pt x="297" y="35"/>
                  </a:cubicBezTo>
                  <a:cubicBezTo>
                    <a:pt x="301" y="31"/>
                    <a:pt x="301" y="31"/>
                    <a:pt x="301" y="31"/>
                  </a:cubicBezTo>
                  <a:cubicBezTo>
                    <a:pt x="306" y="25"/>
                    <a:pt x="306" y="25"/>
                    <a:pt x="306" y="25"/>
                  </a:cubicBezTo>
                  <a:cubicBezTo>
                    <a:pt x="317" y="23"/>
                    <a:pt x="317" y="23"/>
                    <a:pt x="317" y="23"/>
                  </a:cubicBezTo>
                  <a:cubicBezTo>
                    <a:pt x="318" y="19"/>
                    <a:pt x="318" y="19"/>
                    <a:pt x="318" y="19"/>
                  </a:cubicBezTo>
                  <a:cubicBezTo>
                    <a:pt x="321" y="14"/>
                    <a:pt x="321" y="14"/>
                    <a:pt x="321" y="14"/>
                  </a:cubicBezTo>
                  <a:cubicBezTo>
                    <a:pt x="325" y="12"/>
                    <a:pt x="325" y="12"/>
                    <a:pt x="325" y="12"/>
                  </a:cubicBezTo>
                  <a:cubicBezTo>
                    <a:pt x="326" y="12"/>
                    <a:pt x="326" y="12"/>
                    <a:pt x="326" y="12"/>
                  </a:cubicBezTo>
                  <a:cubicBezTo>
                    <a:pt x="326" y="0"/>
                    <a:pt x="326" y="0"/>
                    <a:pt x="326" y="0"/>
                  </a:cubicBezTo>
                  <a:lnTo>
                    <a:pt x="193" y="14"/>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5" name="Freeform 37"/>
            <p:cNvSpPr>
              <a:spLocks/>
            </p:cNvSpPr>
            <p:nvPr/>
          </p:nvSpPr>
          <p:spPr bwMode="auto">
            <a:xfrm>
              <a:off x="7342207" y="2606663"/>
              <a:ext cx="465458" cy="205746"/>
            </a:xfrm>
            <a:custGeom>
              <a:avLst/>
              <a:gdLst>
                <a:gd name="T0" fmla="*/ 320 w 326"/>
                <a:gd name="T1" fmla="*/ 28 h 144"/>
                <a:gd name="T2" fmla="*/ 315 w 326"/>
                <a:gd name="T3" fmla="*/ 38 h 144"/>
                <a:gd name="T4" fmla="*/ 311 w 326"/>
                <a:gd name="T5" fmla="*/ 32 h 144"/>
                <a:gd name="T6" fmla="*/ 300 w 326"/>
                <a:gd name="T7" fmla="*/ 30 h 144"/>
                <a:gd name="T8" fmla="*/ 289 w 326"/>
                <a:gd name="T9" fmla="*/ 35 h 144"/>
                <a:gd name="T10" fmla="*/ 285 w 326"/>
                <a:gd name="T11" fmla="*/ 32 h 144"/>
                <a:gd name="T12" fmla="*/ 282 w 326"/>
                <a:gd name="T13" fmla="*/ 25 h 144"/>
                <a:gd name="T14" fmla="*/ 281 w 326"/>
                <a:gd name="T15" fmla="*/ 18 h 144"/>
                <a:gd name="T16" fmla="*/ 284 w 326"/>
                <a:gd name="T17" fmla="*/ 20 h 144"/>
                <a:gd name="T18" fmla="*/ 290 w 326"/>
                <a:gd name="T19" fmla="*/ 29 h 144"/>
                <a:gd name="T20" fmla="*/ 295 w 326"/>
                <a:gd name="T21" fmla="*/ 26 h 144"/>
                <a:gd name="T22" fmla="*/ 305 w 326"/>
                <a:gd name="T23" fmla="*/ 22 h 144"/>
                <a:gd name="T24" fmla="*/ 306 w 326"/>
                <a:gd name="T25" fmla="*/ 16 h 144"/>
                <a:gd name="T26" fmla="*/ 303 w 326"/>
                <a:gd name="T27" fmla="*/ 12 h 144"/>
                <a:gd name="T28" fmla="*/ 312 w 326"/>
                <a:gd name="T29" fmla="*/ 14 h 144"/>
                <a:gd name="T30" fmla="*/ 308 w 326"/>
                <a:gd name="T31" fmla="*/ 4 h 144"/>
                <a:gd name="T32" fmla="*/ 155 w 326"/>
                <a:gd name="T33" fmla="*/ 28 h 144"/>
                <a:gd name="T34" fmla="*/ 93 w 326"/>
                <a:gd name="T35" fmla="*/ 47 h 144"/>
                <a:gd name="T36" fmla="*/ 85 w 326"/>
                <a:gd name="T37" fmla="*/ 58 h 144"/>
                <a:gd name="T38" fmla="*/ 65 w 326"/>
                <a:gd name="T39" fmla="*/ 70 h 144"/>
                <a:gd name="T40" fmla="*/ 55 w 326"/>
                <a:gd name="T41" fmla="*/ 72 h 144"/>
                <a:gd name="T42" fmla="*/ 14 w 326"/>
                <a:gd name="T43" fmla="*/ 99 h 144"/>
                <a:gd name="T44" fmla="*/ 8 w 326"/>
                <a:gd name="T45" fmla="*/ 110 h 144"/>
                <a:gd name="T46" fmla="*/ 1 w 326"/>
                <a:gd name="T47" fmla="*/ 117 h 144"/>
                <a:gd name="T48" fmla="*/ 0 w 326"/>
                <a:gd name="T49" fmla="*/ 124 h 144"/>
                <a:gd name="T50" fmla="*/ 83 w 326"/>
                <a:gd name="T51" fmla="*/ 104 h 144"/>
                <a:gd name="T52" fmla="*/ 108 w 326"/>
                <a:gd name="T53" fmla="*/ 105 h 144"/>
                <a:gd name="T54" fmla="*/ 123 w 326"/>
                <a:gd name="T55" fmla="*/ 100 h 144"/>
                <a:gd name="T56" fmla="*/ 142 w 326"/>
                <a:gd name="T57" fmla="*/ 114 h 144"/>
                <a:gd name="T58" fmla="*/ 243 w 326"/>
                <a:gd name="T59" fmla="*/ 140 h 144"/>
                <a:gd name="T60" fmla="*/ 256 w 326"/>
                <a:gd name="T61" fmla="*/ 136 h 144"/>
                <a:gd name="T62" fmla="*/ 263 w 326"/>
                <a:gd name="T63" fmla="*/ 117 h 144"/>
                <a:gd name="T64" fmla="*/ 271 w 326"/>
                <a:gd name="T65" fmla="*/ 106 h 144"/>
                <a:gd name="T66" fmla="*/ 270 w 326"/>
                <a:gd name="T67" fmla="*/ 100 h 144"/>
                <a:gd name="T68" fmla="*/ 272 w 326"/>
                <a:gd name="T69" fmla="*/ 97 h 144"/>
                <a:gd name="T70" fmla="*/ 278 w 326"/>
                <a:gd name="T71" fmla="*/ 100 h 144"/>
                <a:gd name="T72" fmla="*/ 281 w 326"/>
                <a:gd name="T73" fmla="*/ 95 h 144"/>
                <a:gd name="T74" fmla="*/ 285 w 326"/>
                <a:gd name="T75" fmla="*/ 95 h 144"/>
                <a:gd name="T76" fmla="*/ 296 w 326"/>
                <a:gd name="T77" fmla="*/ 91 h 144"/>
                <a:gd name="T78" fmla="*/ 301 w 326"/>
                <a:gd name="T79" fmla="*/ 87 h 144"/>
                <a:gd name="T80" fmla="*/ 308 w 326"/>
                <a:gd name="T81" fmla="*/ 81 h 144"/>
                <a:gd name="T82" fmla="*/ 308 w 326"/>
                <a:gd name="T83" fmla="*/ 75 h 144"/>
                <a:gd name="T84" fmla="*/ 301 w 326"/>
                <a:gd name="T85" fmla="*/ 78 h 144"/>
                <a:gd name="T86" fmla="*/ 291 w 326"/>
                <a:gd name="T87" fmla="*/ 83 h 144"/>
                <a:gd name="T88" fmla="*/ 283 w 326"/>
                <a:gd name="T89" fmla="*/ 77 h 144"/>
                <a:gd name="T90" fmla="*/ 288 w 326"/>
                <a:gd name="T91" fmla="*/ 77 h 144"/>
                <a:gd name="T92" fmla="*/ 296 w 326"/>
                <a:gd name="T93" fmla="*/ 73 h 144"/>
                <a:gd name="T94" fmla="*/ 297 w 326"/>
                <a:gd name="T95" fmla="*/ 68 h 144"/>
                <a:gd name="T96" fmla="*/ 296 w 326"/>
                <a:gd name="T97" fmla="*/ 64 h 144"/>
                <a:gd name="T98" fmla="*/ 280 w 326"/>
                <a:gd name="T99" fmla="*/ 58 h 144"/>
                <a:gd name="T100" fmla="*/ 290 w 326"/>
                <a:gd name="T101" fmla="*/ 57 h 144"/>
                <a:gd name="T102" fmla="*/ 294 w 326"/>
                <a:gd name="T103" fmla="*/ 55 h 144"/>
                <a:gd name="T104" fmla="*/ 294 w 326"/>
                <a:gd name="T105" fmla="*/ 51 h 144"/>
                <a:gd name="T106" fmla="*/ 300 w 326"/>
                <a:gd name="T107" fmla="*/ 58 h 144"/>
                <a:gd name="T108" fmla="*/ 306 w 326"/>
                <a:gd name="T109" fmla="*/ 58 h 144"/>
                <a:gd name="T110" fmla="*/ 317 w 326"/>
                <a:gd name="T111" fmla="*/ 57 h 144"/>
                <a:gd name="T112" fmla="*/ 319 w 326"/>
                <a:gd name="T113" fmla="*/ 48 h 144"/>
                <a:gd name="T114" fmla="*/ 322 w 326"/>
                <a:gd name="T115" fmla="*/ 42 h 144"/>
                <a:gd name="T116" fmla="*/ 325 w 326"/>
                <a:gd name="T117" fmla="*/ 39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26" h="144">
                  <a:moveTo>
                    <a:pt x="324" y="34"/>
                  </a:moveTo>
                  <a:cubicBezTo>
                    <a:pt x="322" y="31"/>
                    <a:pt x="322" y="31"/>
                    <a:pt x="322" y="31"/>
                  </a:cubicBezTo>
                  <a:cubicBezTo>
                    <a:pt x="320" y="28"/>
                    <a:pt x="320" y="28"/>
                    <a:pt x="320" y="28"/>
                  </a:cubicBezTo>
                  <a:cubicBezTo>
                    <a:pt x="317" y="28"/>
                    <a:pt x="317" y="28"/>
                    <a:pt x="317" y="28"/>
                  </a:cubicBezTo>
                  <a:cubicBezTo>
                    <a:pt x="316" y="29"/>
                    <a:pt x="316" y="29"/>
                    <a:pt x="316" y="29"/>
                  </a:cubicBezTo>
                  <a:cubicBezTo>
                    <a:pt x="315" y="38"/>
                    <a:pt x="315" y="38"/>
                    <a:pt x="315" y="38"/>
                  </a:cubicBezTo>
                  <a:cubicBezTo>
                    <a:pt x="315" y="40"/>
                    <a:pt x="315" y="40"/>
                    <a:pt x="315" y="40"/>
                  </a:cubicBezTo>
                  <a:cubicBezTo>
                    <a:pt x="312" y="38"/>
                    <a:pt x="312" y="38"/>
                    <a:pt x="312" y="38"/>
                  </a:cubicBezTo>
                  <a:cubicBezTo>
                    <a:pt x="311" y="32"/>
                    <a:pt x="311" y="32"/>
                    <a:pt x="311" y="32"/>
                  </a:cubicBezTo>
                  <a:cubicBezTo>
                    <a:pt x="309" y="28"/>
                    <a:pt x="309" y="28"/>
                    <a:pt x="309" y="28"/>
                  </a:cubicBezTo>
                  <a:cubicBezTo>
                    <a:pt x="306" y="27"/>
                    <a:pt x="306" y="27"/>
                    <a:pt x="306" y="27"/>
                  </a:cubicBezTo>
                  <a:cubicBezTo>
                    <a:pt x="300" y="30"/>
                    <a:pt x="300" y="30"/>
                    <a:pt x="300" y="30"/>
                  </a:cubicBezTo>
                  <a:cubicBezTo>
                    <a:pt x="298" y="30"/>
                    <a:pt x="298" y="30"/>
                    <a:pt x="298" y="30"/>
                  </a:cubicBezTo>
                  <a:cubicBezTo>
                    <a:pt x="292" y="32"/>
                    <a:pt x="292" y="32"/>
                    <a:pt x="292" y="32"/>
                  </a:cubicBezTo>
                  <a:cubicBezTo>
                    <a:pt x="289" y="35"/>
                    <a:pt x="289" y="35"/>
                    <a:pt x="289" y="35"/>
                  </a:cubicBezTo>
                  <a:cubicBezTo>
                    <a:pt x="286" y="39"/>
                    <a:pt x="286" y="39"/>
                    <a:pt x="286" y="39"/>
                  </a:cubicBezTo>
                  <a:cubicBezTo>
                    <a:pt x="285" y="37"/>
                    <a:pt x="285" y="37"/>
                    <a:pt x="285" y="37"/>
                  </a:cubicBezTo>
                  <a:cubicBezTo>
                    <a:pt x="285" y="32"/>
                    <a:pt x="285" y="32"/>
                    <a:pt x="285" y="32"/>
                  </a:cubicBezTo>
                  <a:cubicBezTo>
                    <a:pt x="285" y="30"/>
                    <a:pt x="285" y="30"/>
                    <a:pt x="285" y="30"/>
                  </a:cubicBezTo>
                  <a:cubicBezTo>
                    <a:pt x="283" y="27"/>
                    <a:pt x="283" y="27"/>
                    <a:pt x="283" y="27"/>
                  </a:cubicBezTo>
                  <a:cubicBezTo>
                    <a:pt x="282" y="25"/>
                    <a:pt x="282" y="25"/>
                    <a:pt x="282" y="25"/>
                  </a:cubicBezTo>
                  <a:cubicBezTo>
                    <a:pt x="281" y="23"/>
                    <a:pt x="281" y="23"/>
                    <a:pt x="281" y="23"/>
                  </a:cubicBezTo>
                  <a:cubicBezTo>
                    <a:pt x="281" y="20"/>
                    <a:pt x="281" y="20"/>
                    <a:pt x="281" y="20"/>
                  </a:cubicBezTo>
                  <a:cubicBezTo>
                    <a:pt x="281" y="18"/>
                    <a:pt x="281" y="18"/>
                    <a:pt x="281" y="18"/>
                  </a:cubicBezTo>
                  <a:cubicBezTo>
                    <a:pt x="283" y="16"/>
                    <a:pt x="283" y="16"/>
                    <a:pt x="283" y="16"/>
                  </a:cubicBezTo>
                  <a:cubicBezTo>
                    <a:pt x="283" y="16"/>
                    <a:pt x="283" y="16"/>
                    <a:pt x="283" y="16"/>
                  </a:cubicBezTo>
                  <a:cubicBezTo>
                    <a:pt x="284" y="20"/>
                    <a:pt x="284" y="20"/>
                    <a:pt x="284" y="20"/>
                  </a:cubicBezTo>
                  <a:cubicBezTo>
                    <a:pt x="285" y="26"/>
                    <a:pt x="285" y="26"/>
                    <a:pt x="285" y="26"/>
                  </a:cubicBezTo>
                  <a:cubicBezTo>
                    <a:pt x="287" y="31"/>
                    <a:pt x="287" y="31"/>
                    <a:pt x="287" y="31"/>
                  </a:cubicBezTo>
                  <a:cubicBezTo>
                    <a:pt x="290" y="29"/>
                    <a:pt x="290" y="29"/>
                    <a:pt x="290" y="29"/>
                  </a:cubicBezTo>
                  <a:cubicBezTo>
                    <a:pt x="291" y="28"/>
                    <a:pt x="291" y="28"/>
                    <a:pt x="291" y="28"/>
                  </a:cubicBezTo>
                  <a:cubicBezTo>
                    <a:pt x="294" y="26"/>
                    <a:pt x="294" y="26"/>
                    <a:pt x="294" y="26"/>
                  </a:cubicBezTo>
                  <a:cubicBezTo>
                    <a:pt x="295" y="26"/>
                    <a:pt x="295" y="26"/>
                    <a:pt x="295" y="26"/>
                  </a:cubicBezTo>
                  <a:cubicBezTo>
                    <a:pt x="299" y="24"/>
                    <a:pt x="299" y="24"/>
                    <a:pt x="299" y="24"/>
                  </a:cubicBezTo>
                  <a:cubicBezTo>
                    <a:pt x="300" y="22"/>
                    <a:pt x="300" y="22"/>
                    <a:pt x="300" y="22"/>
                  </a:cubicBezTo>
                  <a:cubicBezTo>
                    <a:pt x="305" y="22"/>
                    <a:pt x="305" y="22"/>
                    <a:pt x="305" y="22"/>
                  </a:cubicBezTo>
                  <a:cubicBezTo>
                    <a:pt x="306" y="19"/>
                    <a:pt x="306" y="19"/>
                    <a:pt x="306" y="19"/>
                  </a:cubicBezTo>
                  <a:cubicBezTo>
                    <a:pt x="307" y="18"/>
                    <a:pt x="307" y="18"/>
                    <a:pt x="307" y="18"/>
                  </a:cubicBezTo>
                  <a:cubicBezTo>
                    <a:pt x="307" y="18"/>
                    <a:pt x="306" y="17"/>
                    <a:pt x="306" y="16"/>
                  </a:cubicBezTo>
                  <a:cubicBezTo>
                    <a:pt x="305" y="16"/>
                    <a:pt x="305" y="16"/>
                    <a:pt x="305" y="16"/>
                  </a:cubicBezTo>
                  <a:cubicBezTo>
                    <a:pt x="303" y="13"/>
                    <a:pt x="303" y="13"/>
                    <a:pt x="303" y="13"/>
                  </a:cubicBezTo>
                  <a:cubicBezTo>
                    <a:pt x="303" y="12"/>
                    <a:pt x="303" y="12"/>
                    <a:pt x="303" y="12"/>
                  </a:cubicBezTo>
                  <a:cubicBezTo>
                    <a:pt x="304" y="12"/>
                    <a:pt x="304" y="12"/>
                    <a:pt x="304" y="12"/>
                  </a:cubicBezTo>
                  <a:cubicBezTo>
                    <a:pt x="309" y="14"/>
                    <a:pt x="309" y="14"/>
                    <a:pt x="309" y="14"/>
                  </a:cubicBezTo>
                  <a:cubicBezTo>
                    <a:pt x="312" y="14"/>
                    <a:pt x="312" y="14"/>
                    <a:pt x="312" y="14"/>
                  </a:cubicBezTo>
                  <a:cubicBezTo>
                    <a:pt x="312" y="11"/>
                    <a:pt x="312" y="11"/>
                    <a:pt x="312" y="11"/>
                  </a:cubicBezTo>
                  <a:cubicBezTo>
                    <a:pt x="309" y="7"/>
                    <a:pt x="309" y="7"/>
                    <a:pt x="309" y="7"/>
                  </a:cubicBezTo>
                  <a:cubicBezTo>
                    <a:pt x="308" y="4"/>
                    <a:pt x="308" y="4"/>
                    <a:pt x="308" y="4"/>
                  </a:cubicBezTo>
                  <a:cubicBezTo>
                    <a:pt x="305" y="0"/>
                    <a:pt x="305" y="0"/>
                    <a:pt x="305" y="0"/>
                  </a:cubicBezTo>
                  <a:cubicBezTo>
                    <a:pt x="218" y="18"/>
                    <a:pt x="218" y="18"/>
                    <a:pt x="218" y="18"/>
                  </a:cubicBezTo>
                  <a:cubicBezTo>
                    <a:pt x="155" y="28"/>
                    <a:pt x="155" y="28"/>
                    <a:pt x="155" y="28"/>
                  </a:cubicBezTo>
                  <a:cubicBezTo>
                    <a:pt x="94" y="35"/>
                    <a:pt x="94" y="35"/>
                    <a:pt x="94" y="35"/>
                  </a:cubicBezTo>
                  <a:cubicBezTo>
                    <a:pt x="94" y="47"/>
                    <a:pt x="94" y="47"/>
                    <a:pt x="94" y="47"/>
                  </a:cubicBezTo>
                  <a:cubicBezTo>
                    <a:pt x="93" y="47"/>
                    <a:pt x="93" y="47"/>
                    <a:pt x="93" y="47"/>
                  </a:cubicBezTo>
                  <a:cubicBezTo>
                    <a:pt x="89" y="49"/>
                    <a:pt x="89" y="49"/>
                    <a:pt x="89" y="49"/>
                  </a:cubicBezTo>
                  <a:cubicBezTo>
                    <a:pt x="86" y="54"/>
                    <a:pt x="86" y="54"/>
                    <a:pt x="86" y="54"/>
                  </a:cubicBezTo>
                  <a:cubicBezTo>
                    <a:pt x="85" y="58"/>
                    <a:pt x="85" y="58"/>
                    <a:pt x="85" y="58"/>
                  </a:cubicBezTo>
                  <a:cubicBezTo>
                    <a:pt x="74" y="60"/>
                    <a:pt x="74" y="60"/>
                    <a:pt x="74" y="60"/>
                  </a:cubicBezTo>
                  <a:cubicBezTo>
                    <a:pt x="69" y="66"/>
                    <a:pt x="69" y="66"/>
                    <a:pt x="69" y="66"/>
                  </a:cubicBezTo>
                  <a:cubicBezTo>
                    <a:pt x="65" y="70"/>
                    <a:pt x="65" y="70"/>
                    <a:pt x="65" y="70"/>
                  </a:cubicBezTo>
                  <a:cubicBezTo>
                    <a:pt x="62" y="66"/>
                    <a:pt x="62" y="66"/>
                    <a:pt x="62" y="66"/>
                  </a:cubicBezTo>
                  <a:cubicBezTo>
                    <a:pt x="59" y="66"/>
                    <a:pt x="59" y="66"/>
                    <a:pt x="59" y="66"/>
                  </a:cubicBezTo>
                  <a:cubicBezTo>
                    <a:pt x="55" y="72"/>
                    <a:pt x="55" y="72"/>
                    <a:pt x="55" y="72"/>
                  </a:cubicBezTo>
                  <a:cubicBezTo>
                    <a:pt x="53" y="76"/>
                    <a:pt x="53" y="76"/>
                    <a:pt x="53" y="76"/>
                  </a:cubicBezTo>
                  <a:cubicBezTo>
                    <a:pt x="48" y="79"/>
                    <a:pt x="48" y="79"/>
                    <a:pt x="48" y="79"/>
                  </a:cubicBezTo>
                  <a:cubicBezTo>
                    <a:pt x="14" y="99"/>
                    <a:pt x="14" y="99"/>
                    <a:pt x="14" y="99"/>
                  </a:cubicBezTo>
                  <a:cubicBezTo>
                    <a:pt x="11" y="103"/>
                    <a:pt x="11" y="103"/>
                    <a:pt x="11" y="103"/>
                  </a:cubicBezTo>
                  <a:cubicBezTo>
                    <a:pt x="12" y="107"/>
                    <a:pt x="12" y="107"/>
                    <a:pt x="12" y="107"/>
                  </a:cubicBezTo>
                  <a:cubicBezTo>
                    <a:pt x="8" y="110"/>
                    <a:pt x="8" y="110"/>
                    <a:pt x="8" y="110"/>
                  </a:cubicBezTo>
                  <a:cubicBezTo>
                    <a:pt x="5" y="110"/>
                    <a:pt x="5" y="110"/>
                    <a:pt x="5" y="110"/>
                  </a:cubicBezTo>
                  <a:cubicBezTo>
                    <a:pt x="1" y="114"/>
                    <a:pt x="1" y="114"/>
                    <a:pt x="1" y="114"/>
                  </a:cubicBezTo>
                  <a:cubicBezTo>
                    <a:pt x="1" y="117"/>
                    <a:pt x="1" y="117"/>
                    <a:pt x="1" y="117"/>
                  </a:cubicBezTo>
                  <a:cubicBezTo>
                    <a:pt x="0" y="123"/>
                    <a:pt x="0" y="123"/>
                    <a:pt x="0" y="123"/>
                  </a:cubicBezTo>
                  <a:cubicBezTo>
                    <a:pt x="0" y="124"/>
                    <a:pt x="0" y="124"/>
                    <a:pt x="0" y="124"/>
                  </a:cubicBezTo>
                  <a:cubicBezTo>
                    <a:pt x="0" y="124"/>
                    <a:pt x="0" y="124"/>
                    <a:pt x="0" y="124"/>
                  </a:cubicBezTo>
                  <a:cubicBezTo>
                    <a:pt x="56" y="118"/>
                    <a:pt x="56" y="118"/>
                    <a:pt x="56" y="118"/>
                  </a:cubicBezTo>
                  <a:cubicBezTo>
                    <a:pt x="73" y="105"/>
                    <a:pt x="73" y="105"/>
                    <a:pt x="73" y="105"/>
                  </a:cubicBezTo>
                  <a:cubicBezTo>
                    <a:pt x="83" y="104"/>
                    <a:pt x="83" y="104"/>
                    <a:pt x="83" y="104"/>
                  </a:cubicBezTo>
                  <a:cubicBezTo>
                    <a:pt x="90" y="104"/>
                    <a:pt x="90" y="104"/>
                    <a:pt x="90" y="104"/>
                  </a:cubicBezTo>
                  <a:cubicBezTo>
                    <a:pt x="102" y="106"/>
                    <a:pt x="102" y="106"/>
                    <a:pt x="102" y="106"/>
                  </a:cubicBezTo>
                  <a:cubicBezTo>
                    <a:pt x="108" y="105"/>
                    <a:pt x="108" y="105"/>
                    <a:pt x="108" y="105"/>
                  </a:cubicBezTo>
                  <a:cubicBezTo>
                    <a:pt x="111" y="104"/>
                    <a:pt x="111" y="104"/>
                    <a:pt x="111" y="104"/>
                  </a:cubicBezTo>
                  <a:cubicBezTo>
                    <a:pt x="116" y="101"/>
                    <a:pt x="116" y="101"/>
                    <a:pt x="116" y="101"/>
                  </a:cubicBezTo>
                  <a:cubicBezTo>
                    <a:pt x="123" y="100"/>
                    <a:pt x="123" y="100"/>
                    <a:pt x="123" y="100"/>
                  </a:cubicBezTo>
                  <a:cubicBezTo>
                    <a:pt x="132" y="101"/>
                    <a:pt x="132" y="101"/>
                    <a:pt x="132" y="101"/>
                  </a:cubicBezTo>
                  <a:cubicBezTo>
                    <a:pt x="138" y="104"/>
                    <a:pt x="138" y="104"/>
                    <a:pt x="138" y="104"/>
                  </a:cubicBezTo>
                  <a:cubicBezTo>
                    <a:pt x="142" y="114"/>
                    <a:pt x="142" y="114"/>
                    <a:pt x="142" y="114"/>
                  </a:cubicBezTo>
                  <a:cubicBezTo>
                    <a:pt x="182" y="106"/>
                    <a:pt x="182" y="106"/>
                    <a:pt x="182" y="106"/>
                  </a:cubicBezTo>
                  <a:cubicBezTo>
                    <a:pt x="234" y="144"/>
                    <a:pt x="234" y="144"/>
                    <a:pt x="234" y="144"/>
                  </a:cubicBezTo>
                  <a:cubicBezTo>
                    <a:pt x="243" y="140"/>
                    <a:pt x="243" y="140"/>
                    <a:pt x="243" y="140"/>
                  </a:cubicBezTo>
                  <a:cubicBezTo>
                    <a:pt x="245" y="140"/>
                    <a:pt x="245" y="140"/>
                    <a:pt x="245" y="140"/>
                  </a:cubicBezTo>
                  <a:cubicBezTo>
                    <a:pt x="254" y="139"/>
                    <a:pt x="254" y="139"/>
                    <a:pt x="254" y="139"/>
                  </a:cubicBezTo>
                  <a:cubicBezTo>
                    <a:pt x="256" y="136"/>
                    <a:pt x="256" y="136"/>
                    <a:pt x="256" y="136"/>
                  </a:cubicBezTo>
                  <a:cubicBezTo>
                    <a:pt x="259" y="133"/>
                    <a:pt x="259" y="133"/>
                    <a:pt x="259" y="133"/>
                  </a:cubicBezTo>
                  <a:cubicBezTo>
                    <a:pt x="260" y="124"/>
                    <a:pt x="260" y="124"/>
                    <a:pt x="260" y="124"/>
                  </a:cubicBezTo>
                  <a:cubicBezTo>
                    <a:pt x="263" y="117"/>
                    <a:pt x="263" y="117"/>
                    <a:pt x="263" y="117"/>
                  </a:cubicBezTo>
                  <a:cubicBezTo>
                    <a:pt x="267" y="111"/>
                    <a:pt x="267" y="111"/>
                    <a:pt x="267" y="111"/>
                  </a:cubicBezTo>
                  <a:cubicBezTo>
                    <a:pt x="271" y="108"/>
                    <a:pt x="271" y="108"/>
                    <a:pt x="271" y="108"/>
                  </a:cubicBezTo>
                  <a:cubicBezTo>
                    <a:pt x="271" y="106"/>
                    <a:pt x="271" y="106"/>
                    <a:pt x="271" y="106"/>
                  </a:cubicBezTo>
                  <a:cubicBezTo>
                    <a:pt x="270" y="103"/>
                    <a:pt x="270" y="103"/>
                    <a:pt x="270" y="103"/>
                  </a:cubicBezTo>
                  <a:cubicBezTo>
                    <a:pt x="269" y="101"/>
                    <a:pt x="269" y="101"/>
                    <a:pt x="269" y="101"/>
                  </a:cubicBezTo>
                  <a:cubicBezTo>
                    <a:pt x="270" y="100"/>
                    <a:pt x="270" y="100"/>
                    <a:pt x="270" y="100"/>
                  </a:cubicBezTo>
                  <a:cubicBezTo>
                    <a:pt x="270" y="98"/>
                    <a:pt x="270" y="98"/>
                    <a:pt x="270" y="98"/>
                  </a:cubicBezTo>
                  <a:cubicBezTo>
                    <a:pt x="271" y="97"/>
                    <a:pt x="271" y="97"/>
                    <a:pt x="271" y="97"/>
                  </a:cubicBezTo>
                  <a:cubicBezTo>
                    <a:pt x="272" y="97"/>
                    <a:pt x="272" y="97"/>
                    <a:pt x="272" y="97"/>
                  </a:cubicBezTo>
                  <a:cubicBezTo>
                    <a:pt x="273" y="98"/>
                    <a:pt x="273" y="98"/>
                    <a:pt x="273" y="98"/>
                  </a:cubicBezTo>
                  <a:cubicBezTo>
                    <a:pt x="274" y="102"/>
                    <a:pt x="274" y="102"/>
                    <a:pt x="274" y="102"/>
                  </a:cubicBezTo>
                  <a:cubicBezTo>
                    <a:pt x="278" y="100"/>
                    <a:pt x="278" y="100"/>
                    <a:pt x="278" y="100"/>
                  </a:cubicBezTo>
                  <a:cubicBezTo>
                    <a:pt x="281" y="99"/>
                    <a:pt x="281" y="99"/>
                    <a:pt x="281" y="99"/>
                  </a:cubicBezTo>
                  <a:cubicBezTo>
                    <a:pt x="281" y="97"/>
                    <a:pt x="281" y="97"/>
                    <a:pt x="281" y="97"/>
                  </a:cubicBezTo>
                  <a:cubicBezTo>
                    <a:pt x="281" y="95"/>
                    <a:pt x="281" y="95"/>
                    <a:pt x="281" y="95"/>
                  </a:cubicBezTo>
                  <a:cubicBezTo>
                    <a:pt x="283" y="94"/>
                    <a:pt x="283" y="94"/>
                    <a:pt x="283" y="94"/>
                  </a:cubicBezTo>
                  <a:cubicBezTo>
                    <a:pt x="283" y="93"/>
                    <a:pt x="283" y="93"/>
                    <a:pt x="283" y="93"/>
                  </a:cubicBezTo>
                  <a:cubicBezTo>
                    <a:pt x="285" y="95"/>
                    <a:pt x="285" y="95"/>
                    <a:pt x="285" y="95"/>
                  </a:cubicBezTo>
                  <a:cubicBezTo>
                    <a:pt x="290" y="93"/>
                    <a:pt x="290" y="93"/>
                    <a:pt x="290" y="93"/>
                  </a:cubicBezTo>
                  <a:cubicBezTo>
                    <a:pt x="294" y="91"/>
                    <a:pt x="294" y="91"/>
                    <a:pt x="294" y="91"/>
                  </a:cubicBezTo>
                  <a:cubicBezTo>
                    <a:pt x="296" y="91"/>
                    <a:pt x="296" y="91"/>
                    <a:pt x="296" y="91"/>
                  </a:cubicBezTo>
                  <a:cubicBezTo>
                    <a:pt x="299" y="89"/>
                    <a:pt x="299" y="89"/>
                    <a:pt x="299" y="89"/>
                  </a:cubicBezTo>
                  <a:cubicBezTo>
                    <a:pt x="301" y="88"/>
                    <a:pt x="301" y="88"/>
                    <a:pt x="301" y="88"/>
                  </a:cubicBezTo>
                  <a:cubicBezTo>
                    <a:pt x="301" y="87"/>
                    <a:pt x="301" y="87"/>
                    <a:pt x="301" y="87"/>
                  </a:cubicBezTo>
                  <a:cubicBezTo>
                    <a:pt x="305" y="90"/>
                    <a:pt x="305" y="90"/>
                    <a:pt x="305" y="90"/>
                  </a:cubicBezTo>
                  <a:cubicBezTo>
                    <a:pt x="307" y="86"/>
                    <a:pt x="307" y="86"/>
                    <a:pt x="307" y="86"/>
                  </a:cubicBezTo>
                  <a:cubicBezTo>
                    <a:pt x="308" y="81"/>
                    <a:pt x="308" y="81"/>
                    <a:pt x="308" y="81"/>
                  </a:cubicBezTo>
                  <a:cubicBezTo>
                    <a:pt x="309" y="79"/>
                    <a:pt x="309" y="79"/>
                    <a:pt x="309" y="79"/>
                  </a:cubicBezTo>
                  <a:cubicBezTo>
                    <a:pt x="310" y="77"/>
                    <a:pt x="310" y="77"/>
                    <a:pt x="310" y="77"/>
                  </a:cubicBezTo>
                  <a:cubicBezTo>
                    <a:pt x="310" y="77"/>
                    <a:pt x="309" y="74"/>
                    <a:pt x="308" y="75"/>
                  </a:cubicBezTo>
                  <a:cubicBezTo>
                    <a:pt x="307" y="75"/>
                    <a:pt x="304" y="76"/>
                    <a:pt x="304" y="76"/>
                  </a:cubicBezTo>
                  <a:cubicBezTo>
                    <a:pt x="303" y="78"/>
                    <a:pt x="303" y="78"/>
                    <a:pt x="303" y="78"/>
                  </a:cubicBezTo>
                  <a:cubicBezTo>
                    <a:pt x="301" y="78"/>
                    <a:pt x="301" y="78"/>
                    <a:pt x="301" y="78"/>
                  </a:cubicBezTo>
                  <a:cubicBezTo>
                    <a:pt x="299" y="80"/>
                    <a:pt x="299" y="80"/>
                    <a:pt x="299" y="80"/>
                  </a:cubicBezTo>
                  <a:cubicBezTo>
                    <a:pt x="294" y="83"/>
                    <a:pt x="294" y="83"/>
                    <a:pt x="294" y="83"/>
                  </a:cubicBezTo>
                  <a:cubicBezTo>
                    <a:pt x="291" y="83"/>
                    <a:pt x="291" y="83"/>
                    <a:pt x="291" y="83"/>
                  </a:cubicBezTo>
                  <a:cubicBezTo>
                    <a:pt x="283" y="81"/>
                    <a:pt x="283" y="81"/>
                    <a:pt x="283" y="81"/>
                  </a:cubicBezTo>
                  <a:cubicBezTo>
                    <a:pt x="283" y="79"/>
                    <a:pt x="283" y="79"/>
                    <a:pt x="283" y="79"/>
                  </a:cubicBezTo>
                  <a:cubicBezTo>
                    <a:pt x="283" y="77"/>
                    <a:pt x="283" y="77"/>
                    <a:pt x="283" y="77"/>
                  </a:cubicBezTo>
                  <a:cubicBezTo>
                    <a:pt x="284" y="76"/>
                    <a:pt x="284" y="76"/>
                    <a:pt x="284" y="76"/>
                  </a:cubicBezTo>
                  <a:cubicBezTo>
                    <a:pt x="286" y="76"/>
                    <a:pt x="286" y="76"/>
                    <a:pt x="286" y="76"/>
                  </a:cubicBezTo>
                  <a:cubicBezTo>
                    <a:pt x="288" y="77"/>
                    <a:pt x="288" y="77"/>
                    <a:pt x="288" y="77"/>
                  </a:cubicBezTo>
                  <a:cubicBezTo>
                    <a:pt x="293" y="77"/>
                    <a:pt x="293" y="77"/>
                    <a:pt x="293" y="77"/>
                  </a:cubicBezTo>
                  <a:cubicBezTo>
                    <a:pt x="296" y="75"/>
                    <a:pt x="296" y="75"/>
                    <a:pt x="296" y="75"/>
                  </a:cubicBezTo>
                  <a:cubicBezTo>
                    <a:pt x="296" y="73"/>
                    <a:pt x="296" y="73"/>
                    <a:pt x="296" y="73"/>
                  </a:cubicBezTo>
                  <a:cubicBezTo>
                    <a:pt x="295" y="71"/>
                    <a:pt x="295" y="71"/>
                    <a:pt x="295" y="71"/>
                  </a:cubicBezTo>
                  <a:cubicBezTo>
                    <a:pt x="296" y="68"/>
                    <a:pt x="296" y="68"/>
                    <a:pt x="296" y="68"/>
                  </a:cubicBezTo>
                  <a:cubicBezTo>
                    <a:pt x="297" y="68"/>
                    <a:pt x="297" y="68"/>
                    <a:pt x="297" y="68"/>
                  </a:cubicBezTo>
                  <a:cubicBezTo>
                    <a:pt x="299" y="66"/>
                    <a:pt x="299" y="66"/>
                    <a:pt x="299" y="66"/>
                  </a:cubicBezTo>
                  <a:cubicBezTo>
                    <a:pt x="299" y="64"/>
                    <a:pt x="299" y="64"/>
                    <a:pt x="299" y="64"/>
                  </a:cubicBezTo>
                  <a:cubicBezTo>
                    <a:pt x="296" y="64"/>
                    <a:pt x="296" y="64"/>
                    <a:pt x="296" y="64"/>
                  </a:cubicBezTo>
                  <a:cubicBezTo>
                    <a:pt x="290" y="61"/>
                    <a:pt x="290" y="61"/>
                    <a:pt x="290" y="61"/>
                  </a:cubicBezTo>
                  <a:cubicBezTo>
                    <a:pt x="283" y="60"/>
                    <a:pt x="283" y="60"/>
                    <a:pt x="283" y="60"/>
                  </a:cubicBezTo>
                  <a:cubicBezTo>
                    <a:pt x="280" y="58"/>
                    <a:pt x="280" y="58"/>
                    <a:pt x="280" y="58"/>
                  </a:cubicBezTo>
                  <a:cubicBezTo>
                    <a:pt x="280" y="57"/>
                    <a:pt x="280" y="57"/>
                    <a:pt x="280" y="57"/>
                  </a:cubicBezTo>
                  <a:cubicBezTo>
                    <a:pt x="284" y="57"/>
                    <a:pt x="284" y="57"/>
                    <a:pt x="284" y="57"/>
                  </a:cubicBezTo>
                  <a:cubicBezTo>
                    <a:pt x="290" y="57"/>
                    <a:pt x="290" y="57"/>
                    <a:pt x="290" y="57"/>
                  </a:cubicBezTo>
                  <a:cubicBezTo>
                    <a:pt x="294" y="59"/>
                    <a:pt x="294" y="59"/>
                    <a:pt x="294" y="59"/>
                  </a:cubicBezTo>
                  <a:cubicBezTo>
                    <a:pt x="295" y="57"/>
                    <a:pt x="295" y="57"/>
                    <a:pt x="295" y="57"/>
                  </a:cubicBezTo>
                  <a:cubicBezTo>
                    <a:pt x="294" y="55"/>
                    <a:pt x="294" y="55"/>
                    <a:pt x="294" y="55"/>
                  </a:cubicBezTo>
                  <a:cubicBezTo>
                    <a:pt x="293" y="54"/>
                    <a:pt x="293" y="54"/>
                    <a:pt x="293" y="54"/>
                  </a:cubicBezTo>
                  <a:cubicBezTo>
                    <a:pt x="292" y="52"/>
                    <a:pt x="292" y="52"/>
                    <a:pt x="292" y="52"/>
                  </a:cubicBezTo>
                  <a:cubicBezTo>
                    <a:pt x="294" y="51"/>
                    <a:pt x="294" y="51"/>
                    <a:pt x="294" y="51"/>
                  </a:cubicBezTo>
                  <a:cubicBezTo>
                    <a:pt x="297" y="51"/>
                    <a:pt x="297" y="51"/>
                    <a:pt x="297" y="51"/>
                  </a:cubicBezTo>
                  <a:cubicBezTo>
                    <a:pt x="298" y="56"/>
                    <a:pt x="298" y="56"/>
                    <a:pt x="298" y="56"/>
                  </a:cubicBezTo>
                  <a:cubicBezTo>
                    <a:pt x="300" y="58"/>
                    <a:pt x="300" y="58"/>
                    <a:pt x="300" y="58"/>
                  </a:cubicBezTo>
                  <a:cubicBezTo>
                    <a:pt x="303" y="58"/>
                    <a:pt x="303" y="58"/>
                    <a:pt x="303" y="58"/>
                  </a:cubicBezTo>
                  <a:cubicBezTo>
                    <a:pt x="304" y="57"/>
                    <a:pt x="304" y="57"/>
                    <a:pt x="304" y="57"/>
                  </a:cubicBezTo>
                  <a:cubicBezTo>
                    <a:pt x="306" y="58"/>
                    <a:pt x="306" y="58"/>
                    <a:pt x="306" y="58"/>
                  </a:cubicBezTo>
                  <a:cubicBezTo>
                    <a:pt x="310" y="58"/>
                    <a:pt x="310" y="58"/>
                    <a:pt x="310" y="58"/>
                  </a:cubicBezTo>
                  <a:cubicBezTo>
                    <a:pt x="316" y="58"/>
                    <a:pt x="316" y="58"/>
                    <a:pt x="316" y="58"/>
                  </a:cubicBezTo>
                  <a:cubicBezTo>
                    <a:pt x="317" y="57"/>
                    <a:pt x="317" y="57"/>
                    <a:pt x="317" y="57"/>
                  </a:cubicBezTo>
                  <a:cubicBezTo>
                    <a:pt x="317" y="53"/>
                    <a:pt x="317" y="53"/>
                    <a:pt x="317" y="53"/>
                  </a:cubicBezTo>
                  <a:cubicBezTo>
                    <a:pt x="318" y="51"/>
                    <a:pt x="318" y="51"/>
                    <a:pt x="318" y="51"/>
                  </a:cubicBezTo>
                  <a:cubicBezTo>
                    <a:pt x="319" y="48"/>
                    <a:pt x="319" y="48"/>
                    <a:pt x="319" y="48"/>
                  </a:cubicBezTo>
                  <a:cubicBezTo>
                    <a:pt x="319" y="46"/>
                    <a:pt x="319" y="46"/>
                    <a:pt x="319" y="46"/>
                  </a:cubicBezTo>
                  <a:cubicBezTo>
                    <a:pt x="320" y="42"/>
                    <a:pt x="320" y="42"/>
                    <a:pt x="320" y="42"/>
                  </a:cubicBezTo>
                  <a:cubicBezTo>
                    <a:pt x="322" y="42"/>
                    <a:pt x="322" y="42"/>
                    <a:pt x="322" y="42"/>
                  </a:cubicBezTo>
                  <a:cubicBezTo>
                    <a:pt x="323" y="44"/>
                    <a:pt x="323" y="44"/>
                    <a:pt x="323" y="44"/>
                  </a:cubicBezTo>
                  <a:cubicBezTo>
                    <a:pt x="325" y="42"/>
                    <a:pt x="325" y="42"/>
                    <a:pt x="325" y="42"/>
                  </a:cubicBezTo>
                  <a:cubicBezTo>
                    <a:pt x="325" y="39"/>
                    <a:pt x="325" y="39"/>
                    <a:pt x="325" y="39"/>
                  </a:cubicBezTo>
                  <a:cubicBezTo>
                    <a:pt x="326" y="37"/>
                    <a:pt x="326" y="37"/>
                    <a:pt x="326" y="37"/>
                  </a:cubicBezTo>
                  <a:lnTo>
                    <a:pt x="324" y="34"/>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6" name="Freeform 38"/>
            <p:cNvSpPr>
              <a:spLocks/>
            </p:cNvSpPr>
            <p:nvPr/>
          </p:nvSpPr>
          <p:spPr bwMode="auto">
            <a:xfrm>
              <a:off x="7274749" y="2775308"/>
              <a:ext cx="286695" cy="308620"/>
            </a:xfrm>
            <a:custGeom>
              <a:avLst/>
              <a:gdLst>
                <a:gd name="T0" fmla="*/ 196 w 201"/>
                <a:gd name="T1" fmla="*/ 127 h 216"/>
                <a:gd name="T2" fmla="*/ 195 w 201"/>
                <a:gd name="T3" fmla="*/ 120 h 216"/>
                <a:gd name="T4" fmla="*/ 191 w 201"/>
                <a:gd name="T5" fmla="*/ 115 h 216"/>
                <a:gd name="T6" fmla="*/ 190 w 201"/>
                <a:gd name="T7" fmla="*/ 110 h 216"/>
                <a:gd name="T8" fmla="*/ 187 w 201"/>
                <a:gd name="T9" fmla="*/ 107 h 216"/>
                <a:gd name="T10" fmla="*/ 183 w 201"/>
                <a:gd name="T11" fmla="*/ 106 h 216"/>
                <a:gd name="T12" fmla="*/ 181 w 201"/>
                <a:gd name="T13" fmla="*/ 101 h 216"/>
                <a:gd name="T14" fmla="*/ 179 w 201"/>
                <a:gd name="T15" fmla="*/ 96 h 216"/>
                <a:gd name="T16" fmla="*/ 174 w 201"/>
                <a:gd name="T17" fmla="*/ 89 h 216"/>
                <a:gd name="T18" fmla="*/ 168 w 201"/>
                <a:gd name="T19" fmla="*/ 84 h 216"/>
                <a:gd name="T20" fmla="*/ 158 w 201"/>
                <a:gd name="T21" fmla="*/ 78 h 216"/>
                <a:gd name="T22" fmla="*/ 147 w 201"/>
                <a:gd name="T23" fmla="*/ 63 h 216"/>
                <a:gd name="T24" fmla="*/ 126 w 201"/>
                <a:gd name="T25" fmla="*/ 46 h 216"/>
                <a:gd name="T26" fmla="*/ 116 w 201"/>
                <a:gd name="T27" fmla="*/ 35 h 216"/>
                <a:gd name="T28" fmla="*/ 111 w 201"/>
                <a:gd name="T29" fmla="*/ 27 h 216"/>
                <a:gd name="T30" fmla="*/ 96 w 201"/>
                <a:gd name="T31" fmla="*/ 19 h 216"/>
                <a:gd name="T32" fmla="*/ 92 w 201"/>
                <a:gd name="T33" fmla="*/ 14 h 216"/>
                <a:gd name="T34" fmla="*/ 97 w 201"/>
                <a:gd name="T35" fmla="*/ 8 h 216"/>
                <a:gd name="T36" fmla="*/ 103 w 201"/>
                <a:gd name="T37" fmla="*/ 4 h 216"/>
                <a:gd name="T38" fmla="*/ 104 w 201"/>
                <a:gd name="T39" fmla="*/ 0 h 216"/>
                <a:gd name="T40" fmla="*/ 48 w 201"/>
                <a:gd name="T41" fmla="*/ 6 h 216"/>
                <a:gd name="T42" fmla="*/ 0 w 201"/>
                <a:gd name="T43" fmla="*/ 10 h 216"/>
                <a:gd name="T44" fmla="*/ 11 w 201"/>
                <a:gd name="T45" fmla="*/ 58 h 216"/>
                <a:gd name="T46" fmla="*/ 25 w 201"/>
                <a:gd name="T47" fmla="*/ 107 h 216"/>
                <a:gd name="T48" fmla="*/ 38 w 201"/>
                <a:gd name="T49" fmla="*/ 128 h 216"/>
                <a:gd name="T50" fmla="*/ 39 w 201"/>
                <a:gd name="T51" fmla="*/ 137 h 216"/>
                <a:gd name="T52" fmla="*/ 40 w 201"/>
                <a:gd name="T53" fmla="*/ 144 h 216"/>
                <a:gd name="T54" fmla="*/ 39 w 201"/>
                <a:gd name="T55" fmla="*/ 150 h 216"/>
                <a:gd name="T56" fmla="*/ 35 w 201"/>
                <a:gd name="T57" fmla="*/ 157 h 216"/>
                <a:gd name="T58" fmla="*/ 37 w 201"/>
                <a:gd name="T59" fmla="*/ 172 h 216"/>
                <a:gd name="T60" fmla="*/ 40 w 201"/>
                <a:gd name="T61" fmla="*/ 182 h 216"/>
                <a:gd name="T62" fmla="*/ 37 w 201"/>
                <a:gd name="T63" fmla="*/ 186 h 216"/>
                <a:gd name="T64" fmla="*/ 41 w 201"/>
                <a:gd name="T65" fmla="*/ 193 h 216"/>
                <a:gd name="T66" fmla="*/ 46 w 201"/>
                <a:gd name="T67" fmla="*/ 201 h 216"/>
                <a:gd name="T68" fmla="*/ 160 w 201"/>
                <a:gd name="T69" fmla="*/ 207 h 216"/>
                <a:gd name="T70" fmla="*/ 169 w 201"/>
                <a:gd name="T71" fmla="*/ 216 h 216"/>
                <a:gd name="T72" fmla="*/ 166 w 201"/>
                <a:gd name="T73" fmla="*/ 193 h 216"/>
                <a:gd name="T74" fmla="*/ 183 w 201"/>
                <a:gd name="T75" fmla="*/ 196 h 216"/>
                <a:gd name="T76" fmla="*/ 185 w 201"/>
                <a:gd name="T77" fmla="*/ 189 h 216"/>
                <a:gd name="T78" fmla="*/ 182 w 201"/>
                <a:gd name="T79" fmla="*/ 187 h 216"/>
                <a:gd name="T80" fmla="*/ 180 w 201"/>
                <a:gd name="T81" fmla="*/ 183 h 216"/>
                <a:gd name="T82" fmla="*/ 185 w 201"/>
                <a:gd name="T83" fmla="*/ 183 h 216"/>
                <a:gd name="T84" fmla="*/ 183 w 201"/>
                <a:gd name="T85" fmla="*/ 177 h 216"/>
                <a:gd name="T86" fmla="*/ 188 w 201"/>
                <a:gd name="T87" fmla="*/ 174 h 216"/>
                <a:gd name="T88" fmla="*/ 187 w 201"/>
                <a:gd name="T89" fmla="*/ 168 h 216"/>
                <a:gd name="T90" fmla="*/ 188 w 201"/>
                <a:gd name="T91" fmla="*/ 165 h 216"/>
                <a:gd name="T92" fmla="*/ 189 w 201"/>
                <a:gd name="T93" fmla="*/ 161 h 216"/>
                <a:gd name="T94" fmla="*/ 189 w 201"/>
                <a:gd name="T95" fmla="*/ 151 h 216"/>
                <a:gd name="T96" fmla="*/ 194 w 201"/>
                <a:gd name="T97" fmla="*/ 152 h 216"/>
                <a:gd name="T98" fmla="*/ 193 w 201"/>
                <a:gd name="T99" fmla="*/ 149 h 216"/>
                <a:gd name="T100" fmla="*/ 189 w 201"/>
                <a:gd name="T101" fmla="*/ 144 h 216"/>
                <a:gd name="T102" fmla="*/ 196 w 201"/>
                <a:gd name="T103" fmla="*/ 144 h 216"/>
                <a:gd name="T104" fmla="*/ 193 w 201"/>
                <a:gd name="T105" fmla="*/ 141 h 216"/>
                <a:gd name="T106" fmla="*/ 192 w 201"/>
                <a:gd name="T107" fmla="*/ 137 h 216"/>
                <a:gd name="T108" fmla="*/ 197 w 201"/>
                <a:gd name="T109" fmla="*/ 138 h 216"/>
                <a:gd name="T110" fmla="*/ 199 w 201"/>
                <a:gd name="T111" fmla="*/ 134 h 216"/>
                <a:gd name="T112" fmla="*/ 201 w 201"/>
                <a:gd name="T113" fmla="*/ 130 h 216"/>
                <a:gd name="T114" fmla="*/ 198 w 201"/>
                <a:gd name="T115" fmla="*/ 128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1" h="216">
                  <a:moveTo>
                    <a:pt x="198" y="128"/>
                  </a:moveTo>
                  <a:cubicBezTo>
                    <a:pt x="196" y="127"/>
                    <a:pt x="196" y="127"/>
                    <a:pt x="196" y="127"/>
                  </a:cubicBezTo>
                  <a:cubicBezTo>
                    <a:pt x="195" y="124"/>
                    <a:pt x="195" y="124"/>
                    <a:pt x="195" y="124"/>
                  </a:cubicBezTo>
                  <a:cubicBezTo>
                    <a:pt x="195" y="120"/>
                    <a:pt x="195" y="120"/>
                    <a:pt x="195" y="120"/>
                  </a:cubicBezTo>
                  <a:cubicBezTo>
                    <a:pt x="195" y="119"/>
                    <a:pt x="195" y="119"/>
                    <a:pt x="195" y="119"/>
                  </a:cubicBezTo>
                  <a:cubicBezTo>
                    <a:pt x="191" y="115"/>
                    <a:pt x="191" y="115"/>
                    <a:pt x="191" y="115"/>
                  </a:cubicBezTo>
                  <a:cubicBezTo>
                    <a:pt x="190" y="112"/>
                    <a:pt x="190" y="112"/>
                    <a:pt x="190" y="112"/>
                  </a:cubicBezTo>
                  <a:cubicBezTo>
                    <a:pt x="190" y="110"/>
                    <a:pt x="190" y="110"/>
                    <a:pt x="190" y="110"/>
                  </a:cubicBezTo>
                  <a:cubicBezTo>
                    <a:pt x="190" y="109"/>
                    <a:pt x="190" y="109"/>
                    <a:pt x="190" y="109"/>
                  </a:cubicBezTo>
                  <a:cubicBezTo>
                    <a:pt x="187" y="107"/>
                    <a:pt x="187" y="107"/>
                    <a:pt x="187" y="107"/>
                  </a:cubicBezTo>
                  <a:cubicBezTo>
                    <a:pt x="184" y="106"/>
                    <a:pt x="184" y="106"/>
                    <a:pt x="184" y="106"/>
                  </a:cubicBezTo>
                  <a:cubicBezTo>
                    <a:pt x="183" y="106"/>
                    <a:pt x="183" y="106"/>
                    <a:pt x="183" y="106"/>
                  </a:cubicBezTo>
                  <a:cubicBezTo>
                    <a:pt x="182" y="104"/>
                    <a:pt x="182" y="104"/>
                    <a:pt x="182" y="104"/>
                  </a:cubicBezTo>
                  <a:cubicBezTo>
                    <a:pt x="181" y="101"/>
                    <a:pt x="181" y="101"/>
                    <a:pt x="181" y="101"/>
                  </a:cubicBezTo>
                  <a:cubicBezTo>
                    <a:pt x="181" y="99"/>
                    <a:pt x="181" y="99"/>
                    <a:pt x="181" y="99"/>
                  </a:cubicBezTo>
                  <a:cubicBezTo>
                    <a:pt x="179" y="96"/>
                    <a:pt x="179" y="96"/>
                    <a:pt x="179" y="96"/>
                  </a:cubicBezTo>
                  <a:cubicBezTo>
                    <a:pt x="176" y="91"/>
                    <a:pt x="176" y="91"/>
                    <a:pt x="176" y="91"/>
                  </a:cubicBezTo>
                  <a:cubicBezTo>
                    <a:pt x="174" y="89"/>
                    <a:pt x="174" y="89"/>
                    <a:pt x="174" y="89"/>
                  </a:cubicBezTo>
                  <a:cubicBezTo>
                    <a:pt x="171" y="87"/>
                    <a:pt x="171" y="87"/>
                    <a:pt x="171" y="87"/>
                  </a:cubicBezTo>
                  <a:cubicBezTo>
                    <a:pt x="168" y="84"/>
                    <a:pt x="168" y="84"/>
                    <a:pt x="168" y="84"/>
                  </a:cubicBezTo>
                  <a:cubicBezTo>
                    <a:pt x="165" y="81"/>
                    <a:pt x="165" y="81"/>
                    <a:pt x="165" y="81"/>
                  </a:cubicBezTo>
                  <a:cubicBezTo>
                    <a:pt x="158" y="78"/>
                    <a:pt x="158" y="78"/>
                    <a:pt x="158" y="78"/>
                  </a:cubicBezTo>
                  <a:cubicBezTo>
                    <a:pt x="153" y="71"/>
                    <a:pt x="153" y="71"/>
                    <a:pt x="153" y="71"/>
                  </a:cubicBezTo>
                  <a:cubicBezTo>
                    <a:pt x="147" y="63"/>
                    <a:pt x="147" y="63"/>
                    <a:pt x="147" y="63"/>
                  </a:cubicBezTo>
                  <a:cubicBezTo>
                    <a:pt x="142" y="59"/>
                    <a:pt x="142" y="59"/>
                    <a:pt x="142" y="59"/>
                  </a:cubicBezTo>
                  <a:cubicBezTo>
                    <a:pt x="126" y="46"/>
                    <a:pt x="126" y="46"/>
                    <a:pt x="126" y="46"/>
                  </a:cubicBezTo>
                  <a:cubicBezTo>
                    <a:pt x="121" y="40"/>
                    <a:pt x="121" y="40"/>
                    <a:pt x="121" y="40"/>
                  </a:cubicBezTo>
                  <a:cubicBezTo>
                    <a:pt x="116" y="35"/>
                    <a:pt x="116" y="35"/>
                    <a:pt x="116" y="35"/>
                  </a:cubicBezTo>
                  <a:cubicBezTo>
                    <a:pt x="114" y="31"/>
                    <a:pt x="114" y="31"/>
                    <a:pt x="114" y="31"/>
                  </a:cubicBezTo>
                  <a:cubicBezTo>
                    <a:pt x="111" y="27"/>
                    <a:pt x="111" y="27"/>
                    <a:pt x="111" y="27"/>
                  </a:cubicBezTo>
                  <a:cubicBezTo>
                    <a:pt x="108" y="24"/>
                    <a:pt x="108" y="24"/>
                    <a:pt x="108" y="24"/>
                  </a:cubicBezTo>
                  <a:cubicBezTo>
                    <a:pt x="96" y="19"/>
                    <a:pt x="96" y="19"/>
                    <a:pt x="96" y="19"/>
                  </a:cubicBezTo>
                  <a:cubicBezTo>
                    <a:pt x="94" y="16"/>
                    <a:pt x="94" y="16"/>
                    <a:pt x="94" y="16"/>
                  </a:cubicBezTo>
                  <a:cubicBezTo>
                    <a:pt x="92" y="14"/>
                    <a:pt x="92" y="14"/>
                    <a:pt x="92" y="14"/>
                  </a:cubicBezTo>
                  <a:cubicBezTo>
                    <a:pt x="92" y="11"/>
                    <a:pt x="92" y="11"/>
                    <a:pt x="92" y="11"/>
                  </a:cubicBezTo>
                  <a:cubicBezTo>
                    <a:pt x="97" y="8"/>
                    <a:pt x="97" y="8"/>
                    <a:pt x="97" y="8"/>
                  </a:cubicBezTo>
                  <a:cubicBezTo>
                    <a:pt x="101" y="5"/>
                    <a:pt x="101" y="5"/>
                    <a:pt x="101" y="5"/>
                  </a:cubicBezTo>
                  <a:cubicBezTo>
                    <a:pt x="103" y="4"/>
                    <a:pt x="103" y="4"/>
                    <a:pt x="103" y="4"/>
                  </a:cubicBezTo>
                  <a:cubicBezTo>
                    <a:pt x="103" y="2"/>
                    <a:pt x="103" y="2"/>
                    <a:pt x="103" y="2"/>
                  </a:cubicBezTo>
                  <a:cubicBezTo>
                    <a:pt x="104" y="0"/>
                    <a:pt x="104" y="0"/>
                    <a:pt x="104" y="0"/>
                  </a:cubicBezTo>
                  <a:cubicBezTo>
                    <a:pt x="104" y="0"/>
                    <a:pt x="104" y="0"/>
                    <a:pt x="104" y="0"/>
                  </a:cubicBezTo>
                  <a:cubicBezTo>
                    <a:pt x="48" y="6"/>
                    <a:pt x="48" y="6"/>
                    <a:pt x="48" y="6"/>
                  </a:cubicBezTo>
                  <a:cubicBezTo>
                    <a:pt x="48" y="6"/>
                    <a:pt x="48" y="6"/>
                    <a:pt x="48" y="6"/>
                  </a:cubicBezTo>
                  <a:cubicBezTo>
                    <a:pt x="0" y="10"/>
                    <a:pt x="0" y="10"/>
                    <a:pt x="0" y="10"/>
                  </a:cubicBezTo>
                  <a:cubicBezTo>
                    <a:pt x="3" y="24"/>
                    <a:pt x="3" y="24"/>
                    <a:pt x="3" y="24"/>
                  </a:cubicBezTo>
                  <a:cubicBezTo>
                    <a:pt x="11" y="58"/>
                    <a:pt x="11" y="58"/>
                    <a:pt x="11" y="58"/>
                  </a:cubicBezTo>
                  <a:cubicBezTo>
                    <a:pt x="23" y="98"/>
                    <a:pt x="23" y="98"/>
                    <a:pt x="23" y="98"/>
                  </a:cubicBezTo>
                  <a:cubicBezTo>
                    <a:pt x="25" y="107"/>
                    <a:pt x="25" y="107"/>
                    <a:pt x="25" y="107"/>
                  </a:cubicBezTo>
                  <a:cubicBezTo>
                    <a:pt x="33" y="122"/>
                    <a:pt x="33" y="122"/>
                    <a:pt x="33" y="122"/>
                  </a:cubicBezTo>
                  <a:cubicBezTo>
                    <a:pt x="38" y="128"/>
                    <a:pt x="38" y="128"/>
                    <a:pt x="38" y="128"/>
                  </a:cubicBezTo>
                  <a:cubicBezTo>
                    <a:pt x="38" y="132"/>
                    <a:pt x="38" y="132"/>
                    <a:pt x="38" y="132"/>
                  </a:cubicBezTo>
                  <a:cubicBezTo>
                    <a:pt x="39" y="137"/>
                    <a:pt x="39" y="137"/>
                    <a:pt x="39" y="137"/>
                  </a:cubicBezTo>
                  <a:cubicBezTo>
                    <a:pt x="42" y="139"/>
                    <a:pt x="42" y="139"/>
                    <a:pt x="42" y="139"/>
                  </a:cubicBezTo>
                  <a:cubicBezTo>
                    <a:pt x="40" y="144"/>
                    <a:pt x="40" y="144"/>
                    <a:pt x="40" y="144"/>
                  </a:cubicBezTo>
                  <a:cubicBezTo>
                    <a:pt x="35" y="147"/>
                    <a:pt x="35" y="147"/>
                    <a:pt x="35" y="147"/>
                  </a:cubicBezTo>
                  <a:cubicBezTo>
                    <a:pt x="39" y="150"/>
                    <a:pt x="39" y="150"/>
                    <a:pt x="39" y="150"/>
                  </a:cubicBezTo>
                  <a:cubicBezTo>
                    <a:pt x="38" y="155"/>
                    <a:pt x="38" y="155"/>
                    <a:pt x="38" y="155"/>
                  </a:cubicBezTo>
                  <a:cubicBezTo>
                    <a:pt x="35" y="157"/>
                    <a:pt x="35" y="157"/>
                    <a:pt x="35" y="157"/>
                  </a:cubicBezTo>
                  <a:cubicBezTo>
                    <a:pt x="35" y="163"/>
                    <a:pt x="35" y="163"/>
                    <a:pt x="35" y="163"/>
                  </a:cubicBezTo>
                  <a:cubicBezTo>
                    <a:pt x="37" y="172"/>
                    <a:pt x="37" y="172"/>
                    <a:pt x="37" y="172"/>
                  </a:cubicBezTo>
                  <a:cubicBezTo>
                    <a:pt x="39" y="176"/>
                    <a:pt x="39" y="176"/>
                    <a:pt x="39" y="176"/>
                  </a:cubicBezTo>
                  <a:cubicBezTo>
                    <a:pt x="40" y="182"/>
                    <a:pt x="40" y="182"/>
                    <a:pt x="40" y="182"/>
                  </a:cubicBezTo>
                  <a:cubicBezTo>
                    <a:pt x="38" y="184"/>
                    <a:pt x="38" y="184"/>
                    <a:pt x="38" y="184"/>
                  </a:cubicBezTo>
                  <a:cubicBezTo>
                    <a:pt x="37" y="186"/>
                    <a:pt x="37" y="186"/>
                    <a:pt x="37" y="186"/>
                  </a:cubicBezTo>
                  <a:cubicBezTo>
                    <a:pt x="39" y="190"/>
                    <a:pt x="39" y="190"/>
                    <a:pt x="39" y="190"/>
                  </a:cubicBezTo>
                  <a:cubicBezTo>
                    <a:pt x="41" y="193"/>
                    <a:pt x="41" y="193"/>
                    <a:pt x="41" y="193"/>
                  </a:cubicBezTo>
                  <a:cubicBezTo>
                    <a:pt x="45" y="199"/>
                    <a:pt x="45" y="199"/>
                    <a:pt x="45" y="199"/>
                  </a:cubicBezTo>
                  <a:cubicBezTo>
                    <a:pt x="46" y="201"/>
                    <a:pt x="46" y="201"/>
                    <a:pt x="46" y="201"/>
                  </a:cubicBezTo>
                  <a:cubicBezTo>
                    <a:pt x="52" y="213"/>
                    <a:pt x="52" y="213"/>
                    <a:pt x="52" y="213"/>
                  </a:cubicBezTo>
                  <a:cubicBezTo>
                    <a:pt x="160" y="207"/>
                    <a:pt x="160" y="207"/>
                    <a:pt x="160" y="207"/>
                  </a:cubicBezTo>
                  <a:cubicBezTo>
                    <a:pt x="161" y="216"/>
                    <a:pt x="161" y="216"/>
                    <a:pt x="161" y="216"/>
                  </a:cubicBezTo>
                  <a:cubicBezTo>
                    <a:pt x="169" y="216"/>
                    <a:pt x="169" y="216"/>
                    <a:pt x="169" y="216"/>
                  </a:cubicBezTo>
                  <a:cubicBezTo>
                    <a:pt x="166" y="193"/>
                    <a:pt x="166" y="193"/>
                    <a:pt x="166" y="193"/>
                  </a:cubicBezTo>
                  <a:cubicBezTo>
                    <a:pt x="166" y="193"/>
                    <a:pt x="166" y="193"/>
                    <a:pt x="166" y="193"/>
                  </a:cubicBezTo>
                  <a:cubicBezTo>
                    <a:pt x="173" y="194"/>
                    <a:pt x="173" y="194"/>
                    <a:pt x="173" y="194"/>
                  </a:cubicBezTo>
                  <a:cubicBezTo>
                    <a:pt x="183" y="196"/>
                    <a:pt x="183" y="196"/>
                    <a:pt x="183" y="196"/>
                  </a:cubicBezTo>
                  <a:cubicBezTo>
                    <a:pt x="184" y="193"/>
                    <a:pt x="184" y="193"/>
                    <a:pt x="184" y="193"/>
                  </a:cubicBezTo>
                  <a:cubicBezTo>
                    <a:pt x="184" y="193"/>
                    <a:pt x="185" y="189"/>
                    <a:pt x="185" y="189"/>
                  </a:cubicBezTo>
                  <a:cubicBezTo>
                    <a:pt x="185" y="188"/>
                    <a:pt x="184" y="188"/>
                    <a:pt x="184" y="188"/>
                  </a:cubicBezTo>
                  <a:cubicBezTo>
                    <a:pt x="184" y="188"/>
                    <a:pt x="183" y="187"/>
                    <a:pt x="182" y="187"/>
                  </a:cubicBezTo>
                  <a:cubicBezTo>
                    <a:pt x="181" y="186"/>
                    <a:pt x="181" y="185"/>
                    <a:pt x="180" y="184"/>
                  </a:cubicBezTo>
                  <a:cubicBezTo>
                    <a:pt x="179" y="183"/>
                    <a:pt x="180" y="183"/>
                    <a:pt x="180" y="183"/>
                  </a:cubicBezTo>
                  <a:cubicBezTo>
                    <a:pt x="182" y="183"/>
                    <a:pt x="182" y="183"/>
                    <a:pt x="182" y="183"/>
                  </a:cubicBezTo>
                  <a:cubicBezTo>
                    <a:pt x="185" y="183"/>
                    <a:pt x="185" y="183"/>
                    <a:pt x="185" y="183"/>
                  </a:cubicBezTo>
                  <a:cubicBezTo>
                    <a:pt x="185" y="183"/>
                    <a:pt x="184" y="181"/>
                    <a:pt x="184" y="179"/>
                  </a:cubicBezTo>
                  <a:cubicBezTo>
                    <a:pt x="183" y="177"/>
                    <a:pt x="183" y="177"/>
                    <a:pt x="183" y="177"/>
                  </a:cubicBezTo>
                  <a:cubicBezTo>
                    <a:pt x="186" y="176"/>
                    <a:pt x="186" y="176"/>
                    <a:pt x="186" y="176"/>
                  </a:cubicBezTo>
                  <a:cubicBezTo>
                    <a:pt x="188" y="174"/>
                    <a:pt x="188" y="174"/>
                    <a:pt x="188" y="174"/>
                  </a:cubicBezTo>
                  <a:cubicBezTo>
                    <a:pt x="190" y="169"/>
                    <a:pt x="190" y="169"/>
                    <a:pt x="190" y="169"/>
                  </a:cubicBezTo>
                  <a:cubicBezTo>
                    <a:pt x="187" y="168"/>
                    <a:pt x="187" y="168"/>
                    <a:pt x="187" y="168"/>
                  </a:cubicBezTo>
                  <a:cubicBezTo>
                    <a:pt x="187" y="168"/>
                    <a:pt x="187" y="167"/>
                    <a:pt x="187" y="167"/>
                  </a:cubicBezTo>
                  <a:cubicBezTo>
                    <a:pt x="187" y="166"/>
                    <a:pt x="188" y="166"/>
                    <a:pt x="188" y="165"/>
                  </a:cubicBezTo>
                  <a:cubicBezTo>
                    <a:pt x="188" y="165"/>
                    <a:pt x="189" y="164"/>
                    <a:pt x="189" y="164"/>
                  </a:cubicBezTo>
                  <a:cubicBezTo>
                    <a:pt x="189" y="161"/>
                    <a:pt x="189" y="161"/>
                    <a:pt x="189" y="161"/>
                  </a:cubicBezTo>
                  <a:cubicBezTo>
                    <a:pt x="189" y="154"/>
                    <a:pt x="189" y="154"/>
                    <a:pt x="189" y="154"/>
                  </a:cubicBezTo>
                  <a:cubicBezTo>
                    <a:pt x="189" y="151"/>
                    <a:pt x="189" y="151"/>
                    <a:pt x="189" y="151"/>
                  </a:cubicBezTo>
                  <a:cubicBezTo>
                    <a:pt x="189" y="151"/>
                    <a:pt x="191" y="151"/>
                    <a:pt x="192" y="151"/>
                  </a:cubicBezTo>
                  <a:cubicBezTo>
                    <a:pt x="192" y="151"/>
                    <a:pt x="194" y="152"/>
                    <a:pt x="194" y="152"/>
                  </a:cubicBezTo>
                  <a:cubicBezTo>
                    <a:pt x="194" y="152"/>
                    <a:pt x="195" y="151"/>
                    <a:pt x="195" y="150"/>
                  </a:cubicBezTo>
                  <a:cubicBezTo>
                    <a:pt x="195" y="150"/>
                    <a:pt x="195" y="150"/>
                    <a:pt x="193" y="149"/>
                  </a:cubicBezTo>
                  <a:cubicBezTo>
                    <a:pt x="192" y="148"/>
                    <a:pt x="190" y="147"/>
                    <a:pt x="190" y="147"/>
                  </a:cubicBezTo>
                  <a:cubicBezTo>
                    <a:pt x="190" y="146"/>
                    <a:pt x="189" y="144"/>
                    <a:pt x="189" y="144"/>
                  </a:cubicBezTo>
                  <a:cubicBezTo>
                    <a:pt x="191" y="144"/>
                    <a:pt x="191" y="144"/>
                    <a:pt x="191" y="144"/>
                  </a:cubicBezTo>
                  <a:cubicBezTo>
                    <a:pt x="196" y="144"/>
                    <a:pt x="196" y="144"/>
                    <a:pt x="196" y="144"/>
                  </a:cubicBezTo>
                  <a:cubicBezTo>
                    <a:pt x="197" y="141"/>
                    <a:pt x="197" y="141"/>
                    <a:pt x="197" y="141"/>
                  </a:cubicBezTo>
                  <a:cubicBezTo>
                    <a:pt x="197" y="141"/>
                    <a:pt x="193" y="141"/>
                    <a:pt x="193" y="141"/>
                  </a:cubicBezTo>
                  <a:cubicBezTo>
                    <a:pt x="193" y="141"/>
                    <a:pt x="191" y="139"/>
                    <a:pt x="191" y="139"/>
                  </a:cubicBezTo>
                  <a:cubicBezTo>
                    <a:pt x="192" y="137"/>
                    <a:pt x="192" y="137"/>
                    <a:pt x="192" y="137"/>
                  </a:cubicBezTo>
                  <a:cubicBezTo>
                    <a:pt x="193" y="138"/>
                    <a:pt x="193" y="138"/>
                    <a:pt x="193" y="138"/>
                  </a:cubicBezTo>
                  <a:cubicBezTo>
                    <a:pt x="197" y="138"/>
                    <a:pt x="197" y="138"/>
                    <a:pt x="197" y="138"/>
                  </a:cubicBezTo>
                  <a:cubicBezTo>
                    <a:pt x="199" y="137"/>
                    <a:pt x="199" y="137"/>
                    <a:pt x="199" y="137"/>
                  </a:cubicBezTo>
                  <a:cubicBezTo>
                    <a:pt x="199" y="134"/>
                    <a:pt x="199" y="134"/>
                    <a:pt x="199" y="134"/>
                  </a:cubicBezTo>
                  <a:cubicBezTo>
                    <a:pt x="199" y="132"/>
                    <a:pt x="199" y="132"/>
                    <a:pt x="199" y="132"/>
                  </a:cubicBezTo>
                  <a:cubicBezTo>
                    <a:pt x="201" y="130"/>
                    <a:pt x="201" y="130"/>
                    <a:pt x="201" y="130"/>
                  </a:cubicBezTo>
                  <a:cubicBezTo>
                    <a:pt x="200" y="129"/>
                    <a:pt x="200" y="129"/>
                    <a:pt x="200" y="129"/>
                  </a:cubicBezTo>
                  <a:lnTo>
                    <a:pt x="198" y="128"/>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solidFill>
                  <a:schemeClr val="accent6"/>
                </a:solidFill>
              </a:endParaRPr>
            </a:p>
          </p:txBody>
        </p:sp>
        <p:sp>
          <p:nvSpPr>
            <p:cNvPr id="47" name="Freeform 39"/>
            <p:cNvSpPr>
              <a:spLocks/>
            </p:cNvSpPr>
            <p:nvPr/>
          </p:nvSpPr>
          <p:spPr bwMode="auto">
            <a:xfrm>
              <a:off x="7369190" y="2432960"/>
              <a:ext cx="418238" cy="234416"/>
            </a:xfrm>
            <a:custGeom>
              <a:avLst/>
              <a:gdLst>
                <a:gd name="T0" fmla="*/ 169 w 248"/>
                <a:gd name="T1" fmla="*/ 118 h 139"/>
                <a:gd name="T2" fmla="*/ 248 w 248"/>
                <a:gd name="T3" fmla="*/ 101 h 139"/>
                <a:gd name="T4" fmla="*/ 246 w 248"/>
                <a:gd name="T5" fmla="*/ 93 h 139"/>
                <a:gd name="T6" fmla="*/ 239 w 248"/>
                <a:gd name="T7" fmla="*/ 86 h 139"/>
                <a:gd name="T8" fmla="*/ 232 w 248"/>
                <a:gd name="T9" fmla="*/ 83 h 139"/>
                <a:gd name="T10" fmla="*/ 228 w 248"/>
                <a:gd name="T11" fmla="*/ 78 h 139"/>
                <a:gd name="T12" fmla="*/ 224 w 248"/>
                <a:gd name="T13" fmla="*/ 72 h 139"/>
                <a:gd name="T14" fmla="*/ 226 w 248"/>
                <a:gd name="T15" fmla="*/ 68 h 139"/>
                <a:gd name="T16" fmla="*/ 228 w 248"/>
                <a:gd name="T17" fmla="*/ 67 h 139"/>
                <a:gd name="T18" fmla="*/ 224 w 248"/>
                <a:gd name="T19" fmla="*/ 63 h 139"/>
                <a:gd name="T20" fmla="*/ 211 w 248"/>
                <a:gd name="T21" fmla="*/ 54 h 139"/>
                <a:gd name="T22" fmla="*/ 215 w 248"/>
                <a:gd name="T23" fmla="*/ 55 h 139"/>
                <a:gd name="T24" fmla="*/ 221 w 248"/>
                <a:gd name="T25" fmla="*/ 59 h 139"/>
                <a:gd name="T26" fmla="*/ 225 w 248"/>
                <a:gd name="T27" fmla="*/ 56 h 139"/>
                <a:gd name="T28" fmla="*/ 225 w 248"/>
                <a:gd name="T29" fmla="*/ 48 h 139"/>
                <a:gd name="T30" fmla="*/ 215 w 248"/>
                <a:gd name="T31" fmla="*/ 45 h 139"/>
                <a:gd name="T32" fmla="*/ 211 w 248"/>
                <a:gd name="T33" fmla="*/ 41 h 139"/>
                <a:gd name="T34" fmla="*/ 207 w 248"/>
                <a:gd name="T35" fmla="*/ 43 h 139"/>
                <a:gd name="T36" fmla="*/ 199 w 248"/>
                <a:gd name="T37" fmla="*/ 37 h 139"/>
                <a:gd name="T38" fmla="*/ 193 w 248"/>
                <a:gd name="T39" fmla="*/ 37 h 139"/>
                <a:gd name="T40" fmla="*/ 188 w 248"/>
                <a:gd name="T41" fmla="*/ 36 h 139"/>
                <a:gd name="T42" fmla="*/ 191 w 248"/>
                <a:gd name="T43" fmla="*/ 24 h 139"/>
                <a:gd name="T44" fmla="*/ 192 w 248"/>
                <a:gd name="T45" fmla="*/ 17 h 139"/>
                <a:gd name="T46" fmla="*/ 183 w 248"/>
                <a:gd name="T47" fmla="*/ 10 h 139"/>
                <a:gd name="T48" fmla="*/ 171 w 248"/>
                <a:gd name="T49" fmla="*/ 5 h 139"/>
                <a:gd name="T50" fmla="*/ 166 w 248"/>
                <a:gd name="T51" fmla="*/ 8 h 139"/>
                <a:gd name="T52" fmla="*/ 151 w 248"/>
                <a:gd name="T53" fmla="*/ 0 h 139"/>
                <a:gd name="T54" fmla="*/ 149 w 248"/>
                <a:gd name="T55" fmla="*/ 15 h 139"/>
                <a:gd name="T56" fmla="*/ 144 w 248"/>
                <a:gd name="T57" fmla="*/ 21 h 139"/>
                <a:gd name="T58" fmla="*/ 138 w 248"/>
                <a:gd name="T59" fmla="*/ 28 h 139"/>
                <a:gd name="T60" fmla="*/ 134 w 248"/>
                <a:gd name="T61" fmla="*/ 28 h 139"/>
                <a:gd name="T62" fmla="*/ 131 w 248"/>
                <a:gd name="T63" fmla="*/ 36 h 139"/>
                <a:gd name="T64" fmla="*/ 127 w 248"/>
                <a:gd name="T65" fmla="*/ 46 h 139"/>
                <a:gd name="T66" fmla="*/ 120 w 248"/>
                <a:gd name="T67" fmla="*/ 43 h 139"/>
                <a:gd name="T68" fmla="*/ 115 w 248"/>
                <a:gd name="T69" fmla="*/ 48 h 139"/>
                <a:gd name="T70" fmla="*/ 109 w 248"/>
                <a:gd name="T71" fmla="*/ 68 h 139"/>
                <a:gd name="T72" fmla="*/ 103 w 248"/>
                <a:gd name="T73" fmla="*/ 78 h 139"/>
                <a:gd name="T74" fmla="*/ 100 w 248"/>
                <a:gd name="T75" fmla="*/ 89 h 139"/>
                <a:gd name="T76" fmla="*/ 82 w 248"/>
                <a:gd name="T77" fmla="*/ 101 h 139"/>
                <a:gd name="T78" fmla="*/ 69 w 248"/>
                <a:gd name="T79" fmla="*/ 100 h 139"/>
                <a:gd name="T80" fmla="*/ 61 w 248"/>
                <a:gd name="T81" fmla="*/ 107 h 139"/>
                <a:gd name="T82" fmla="*/ 50 w 248"/>
                <a:gd name="T83" fmla="*/ 100 h 139"/>
                <a:gd name="T84" fmla="*/ 46 w 248"/>
                <a:gd name="T85" fmla="*/ 97 h 139"/>
                <a:gd name="T86" fmla="*/ 43 w 248"/>
                <a:gd name="T87" fmla="*/ 103 h 139"/>
                <a:gd name="T88" fmla="*/ 28 w 248"/>
                <a:gd name="T89" fmla="*/ 113 h 139"/>
                <a:gd name="T90" fmla="*/ 22 w 248"/>
                <a:gd name="T91" fmla="*/ 127 h 139"/>
                <a:gd name="T92" fmla="*/ 15 w 248"/>
                <a:gd name="T93" fmla="*/ 130 h 139"/>
                <a:gd name="T94" fmla="*/ 6 w 248"/>
                <a:gd name="T95" fmla="*/ 136 h 139"/>
                <a:gd name="T96" fmla="*/ 64 w 248"/>
                <a:gd name="T97" fmla="*/ 133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8" h="139">
                  <a:moveTo>
                    <a:pt x="116" y="127"/>
                  </a:moveTo>
                  <a:lnTo>
                    <a:pt x="169" y="118"/>
                  </a:lnTo>
                  <a:lnTo>
                    <a:pt x="243" y="103"/>
                  </a:lnTo>
                  <a:lnTo>
                    <a:pt x="248" y="101"/>
                  </a:lnTo>
                  <a:lnTo>
                    <a:pt x="248" y="98"/>
                  </a:lnTo>
                  <a:lnTo>
                    <a:pt x="246" y="93"/>
                  </a:lnTo>
                  <a:lnTo>
                    <a:pt x="243" y="89"/>
                  </a:lnTo>
                  <a:lnTo>
                    <a:pt x="239" y="86"/>
                  </a:lnTo>
                  <a:lnTo>
                    <a:pt x="237" y="86"/>
                  </a:lnTo>
                  <a:lnTo>
                    <a:pt x="232" y="83"/>
                  </a:lnTo>
                  <a:lnTo>
                    <a:pt x="231" y="80"/>
                  </a:lnTo>
                  <a:lnTo>
                    <a:pt x="228" y="78"/>
                  </a:lnTo>
                  <a:lnTo>
                    <a:pt x="226" y="74"/>
                  </a:lnTo>
                  <a:lnTo>
                    <a:pt x="224" y="72"/>
                  </a:lnTo>
                  <a:lnTo>
                    <a:pt x="224" y="70"/>
                  </a:lnTo>
                  <a:lnTo>
                    <a:pt x="226" y="68"/>
                  </a:lnTo>
                  <a:lnTo>
                    <a:pt x="230" y="70"/>
                  </a:lnTo>
                  <a:lnTo>
                    <a:pt x="228" y="67"/>
                  </a:lnTo>
                  <a:lnTo>
                    <a:pt x="226" y="64"/>
                  </a:lnTo>
                  <a:lnTo>
                    <a:pt x="224" y="63"/>
                  </a:lnTo>
                  <a:lnTo>
                    <a:pt x="215" y="60"/>
                  </a:lnTo>
                  <a:lnTo>
                    <a:pt x="211" y="54"/>
                  </a:lnTo>
                  <a:lnTo>
                    <a:pt x="211" y="53"/>
                  </a:lnTo>
                  <a:lnTo>
                    <a:pt x="215" y="55"/>
                  </a:lnTo>
                  <a:lnTo>
                    <a:pt x="220" y="56"/>
                  </a:lnTo>
                  <a:lnTo>
                    <a:pt x="221" y="59"/>
                  </a:lnTo>
                  <a:lnTo>
                    <a:pt x="227" y="60"/>
                  </a:lnTo>
                  <a:lnTo>
                    <a:pt x="225" y="56"/>
                  </a:lnTo>
                  <a:lnTo>
                    <a:pt x="225" y="51"/>
                  </a:lnTo>
                  <a:lnTo>
                    <a:pt x="225" y="48"/>
                  </a:lnTo>
                  <a:lnTo>
                    <a:pt x="221" y="49"/>
                  </a:lnTo>
                  <a:lnTo>
                    <a:pt x="215" y="45"/>
                  </a:lnTo>
                  <a:lnTo>
                    <a:pt x="212" y="41"/>
                  </a:lnTo>
                  <a:lnTo>
                    <a:pt x="211" y="41"/>
                  </a:lnTo>
                  <a:lnTo>
                    <a:pt x="210" y="43"/>
                  </a:lnTo>
                  <a:lnTo>
                    <a:pt x="207" y="43"/>
                  </a:lnTo>
                  <a:lnTo>
                    <a:pt x="203" y="39"/>
                  </a:lnTo>
                  <a:lnTo>
                    <a:pt x="199" y="37"/>
                  </a:lnTo>
                  <a:lnTo>
                    <a:pt x="195" y="36"/>
                  </a:lnTo>
                  <a:lnTo>
                    <a:pt x="193" y="37"/>
                  </a:lnTo>
                  <a:lnTo>
                    <a:pt x="190" y="38"/>
                  </a:lnTo>
                  <a:lnTo>
                    <a:pt x="188" y="36"/>
                  </a:lnTo>
                  <a:lnTo>
                    <a:pt x="188" y="25"/>
                  </a:lnTo>
                  <a:lnTo>
                    <a:pt x="191" y="24"/>
                  </a:lnTo>
                  <a:lnTo>
                    <a:pt x="193" y="21"/>
                  </a:lnTo>
                  <a:lnTo>
                    <a:pt x="192" y="17"/>
                  </a:lnTo>
                  <a:lnTo>
                    <a:pt x="188" y="14"/>
                  </a:lnTo>
                  <a:lnTo>
                    <a:pt x="183" y="10"/>
                  </a:lnTo>
                  <a:lnTo>
                    <a:pt x="173" y="4"/>
                  </a:lnTo>
                  <a:lnTo>
                    <a:pt x="171" y="5"/>
                  </a:lnTo>
                  <a:lnTo>
                    <a:pt x="168" y="8"/>
                  </a:lnTo>
                  <a:lnTo>
                    <a:pt x="166" y="8"/>
                  </a:lnTo>
                  <a:lnTo>
                    <a:pt x="160" y="5"/>
                  </a:lnTo>
                  <a:lnTo>
                    <a:pt x="151" y="0"/>
                  </a:lnTo>
                  <a:lnTo>
                    <a:pt x="151" y="8"/>
                  </a:lnTo>
                  <a:lnTo>
                    <a:pt x="149" y="15"/>
                  </a:lnTo>
                  <a:lnTo>
                    <a:pt x="147" y="18"/>
                  </a:lnTo>
                  <a:lnTo>
                    <a:pt x="144" y="21"/>
                  </a:lnTo>
                  <a:lnTo>
                    <a:pt x="139" y="30"/>
                  </a:lnTo>
                  <a:lnTo>
                    <a:pt x="138" y="28"/>
                  </a:lnTo>
                  <a:lnTo>
                    <a:pt x="135" y="28"/>
                  </a:lnTo>
                  <a:lnTo>
                    <a:pt x="134" y="28"/>
                  </a:lnTo>
                  <a:lnTo>
                    <a:pt x="133" y="32"/>
                  </a:lnTo>
                  <a:lnTo>
                    <a:pt x="131" y="36"/>
                  </a:lnTo>
                  <a:lnTo>
                    <a:pt x="128" y="44"/>
                  </a:lnTo>
                  <a:lnTo>
                    <a:pt x="127" y="46"/>
                  </a:lnTo>
                  <a:lnTo>
                    <a:pt x="125" y="45"/>
                  </a:lnTo>
                  <a:lnTo>
                    <a:pt x="120" y="43"/>
                  </a:lnTo>
                  <a:lnTo>
                    <a:pt x="116" y="41"/>
                  </a:lnTo>
                  <a:lnTo>
                    <a:pt x="115" y="48"/>
                  </a:lnTo>
                  <a:lnTo>
                    <a:pt x="112" y="60"/>
                  </a:lnTo>
                  <a:lnTo>
                    <a:pt x="109" y="68"/>
                  </a:lnTo>
                  <a:lnTo>
                    <a:pt x="104" y="73"/>
                  </a:lnTo>
                  <a:lnTo>
                    <a:pt x="103" y="78"/>
                  </a:lnTo>
                  <a:lnTo>
                    <a:pt x="104" y="86"/>
                  </a:lnTo>
                  <a:lnTo>
                    <a:pt x="100" y="89"/>
                  </a:lnTo>
                  <a:lnTo>
                    <a:pt x="89" y="95"/>
                  </a:lnTo>
                  <a:lnTo>
                    <a:pt x="82" y="101"/>
                  </a:lnTo>
                  <a:lnTo>
                    <a:pt x="73" y="103"/>
                  </a:lnTo>
                  <a:lnTo>
                    <a:pt x="69" y="100"/>
                  </a:lnTo>
                  <a:lnTo>
                    <a:pt x="63" y="107"/>
                  </a:lnTo>
                  <a:lnTo>
                    <a:pt x="61" y="107"/>
                  </a:lnTo>
                  <a:lnTo>
                    <a:pt x="56" y="105"/>
                  </a:lnTo>
                  <a:lnTo>
                    <a:pt x="50" y="100"/>
                  </a:lnTo>
                  <a:lnTo>
                    <a:pt x="49" y="97"/>
                  </a:lnTo>
                  <a:lnTo>
                    <a:pt x="46" y="97"/>
                  </a:lnTo>
                  <a:lnTo>
                    <a:pt x="45" y="99"/>
                  </a:lnTo>
                  <a:lnTo>
                    <a:pt x="43" y="103"/>
                  </a:lnTo>
                  <a:lnTo>
                    <a:pt x="39" y="109"/>
                  </a:lnTo>
                  <a:lnTo>
                    <a:pt x="28" y="113"/>
                  </a:lnTo>
                  <a:lnTo>
                    <a:pt x="25" y="118"/>
                  </a:lnTo>
                  <a:lnTo>
                    <a:pt x="22" y="127"/>
                  </a:lnTo>
                  <a:lnTo>
                    <a:pt x="18" y="128"/>
                  </a:lnTo>
                  <a:lnTo>
                    <a:pt x="15" y="130"/>
                  </a:lnTo>
                  <a:lnTo>
                    <a:pt x="10" y="133"/>
                  </a:lnTo>
                  <a:lnTo>
                    <a:pt x="6" y="136"/>
                  </a:lnTo>
                  <a:lnTo>
                    <a:pt x="0" y="139"/>
                  </a:lnTo>
                  <a:lnTo>
                    <a:pt x="64" y="133"/>
                  </a:lnTo>
                  <a:lnTo>
                    <a:pt x="116" y="127"/>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8" name="Freeform 40"/>
            <p:cNvSpPr>
              <a:spLocks/>
            </p:cNvSpPr>
            <p:nvPr/>
          </p:nvSpPr>
          <p:spPr bwMode="auto">
            <a:xfrm>
              <a:off x="7406291" y="2750011"/>
              <a:ext cx="269831" cy="209119"/>
            </a:xfrm>
            <a:custGeom>
              <a:avLst/>
              <a:gdLst>
                <a:gd name="T0" fmla="*/ 94 w 189"/>
                <a:gd name="T1" fmla="*/ 4 h 147"/>
                <a:gd name="T2" fmla="*/ 79 w 189"/>
                <a:gd name="T3" fmla="*/ 0 h 147"/>
                <a:gd name="T4" fmla="*/ 67 w 189"/>
                <a:gd name="T5" fmla="*/ 4 h 147"/>
                <a:gd name="T6" fmla="*/ 58 w 189"/>
                <a:gd name="T7" fmla="*/ 6 h 147"/>
                <a:gd name="T8" fmla="*/ 39 w 189"/>
                <a:gd name="T9" fmla="*/ 4 h 147"/>
                <a:gd name="T10" fmla="*/ 26 w 189"/>
                <a:gd name="T11" fmla="*/ 7 h 147"/>
                <a:gd name="T12" fmla="*/ 12 w 189"/>
                <a:gd name="T13" fmla="*/ 18 h 147"/>
                <a:gd name="T14" fmla="*/ 11 w 189"/>
                <a:gd name="T15" fmla="*/ 22 h 147"/>
                <a:gd name="T16" fmla="*/ 5 w 189"/>
                <a:gd name="T17" fmla="*/ 26 h 147"/>
                <a:gd name="T18" fmla="*/ 0 w 189"/>
                <a:gd name="T19" fmla="*/ 32 h 147"/>
                <a:gd name="T20" fmla="*/ 4 w 189"/>
                <a:gd name="T21" fmla="*/ 37 h 147"/>
                <a:gd name="T22" fmla="*/ 19 w 189"/>
                <a:gd name="T23" fmla="*/ 45 h 147"/>
                <a:gd name="T24" fmla="*/ 24 w 189"/>
                <a:gd name="T25" fmla="*/ 53 h 147"/>
                <a:gd name="T26" fmla="*/ 34 w 189"/>
                <a:gd name="T27" fmla="*/ 64 h 147"/>
                <a:gd name="T28" fmla="*/ 55 w 189"/>
                <a:gd name="T29" fmla="*/ 81 h 147"/>
                <a:gd name="T30" fmla="*/ 66 w 189"/>
                <a:gd name="T31" fmla="*/ 96 h 147"/>
                <a:gd name="T32" fmla="*/ 76 w 189"/>
                <a:gd name="T33" fmla="*/ 102 h 147"/>
                <a:gd name="T34" fmla="*/ 82 w 189"/>
                <a:gd name="T35" fmla="*/ 107 h 147"/>
                <a:gd name="T36" fmla="*/ 87 w 189"/>
                <a:gd name="T37" fmla="*/ 114 h 147"/>
                <a:gd name="T38" fmla="*/ 89 w 189"/>
                <a:gd name="T39" fmla="*/ 119 h 147"/>
                <a:gd name="T40" fmla="*/ 91 w 189"/>
                <a:gd name="T41" fmla="*/ 124 h 147"/>
                <a:gd name="T42" fmla="*/ 95 w 189"/>
                <a:gd name="T43" fmla="*/ 125 h 147"/>
                <a:gd name="T44" fmla="*/ 98 w 189"/>
                <a:gd name="T45" fmla="*/ 128 h 147"/>
                <a:gd name="T46" fmla="*/ 99 w 189"/>
                <a:gd name="T47" fmla="*/ 133 h 147"/>
                <a:gd name="T48" fmla="*/ 103 w 189"/>
                <a:gd name="T49" fmla="*/ 138 h 147"/>
                <a:gd name="T50" fmla="*/ 104 w 189"/>
                <a:gd name="T51" fmla="*/ 145 h 147"/>
                <a:gd name="T52" fmla="*/ 108 w 189"/>
                <a:gd name="T53" fmla="*/ 147 h 147"/>
                <a:gd name="T54" fmla="*/ 110 w 189"/>
                <a:gd name="T55" fmla="*/ 140 h 147"/>
                <a:gd name="T56" fmla="*/ 116 w 189"/>
                <a:gd name="T57" fmla="*/ 140 h 147"/>
                <a:gd name="T58" fmla="*/ 117 w 189"/>
                <a:gd name="T59" fmla="*/ 137 h 147"/>
                <a:gd name="T60" fmla="*/ 112 w 189"/>
                <a:gd name="T61" fmla="*/ 136 h 147"/>
                <a:gd name="T62" fmla="*/ 110 w 189"/>
                <a:gd name="T63" fmla="*/ 133 h 147"/>
                <a:gd name="T64" fmla="*/ 115 w 189"/>
                <a:gd name="T65" fmla="*/ 132 h 147"/>
                <a:gd name="T66" fmla="*/ 119 w 189"/>
                <a:gd name="T67" fmla="*/ 135 h 147"/>
                <a:gd name="T68" fmla="*/ 124 w 189"/>
                <a:gd name="T69" fmla="*/ 128 h 147"/>
                <a:gd name="T70" fmla="*/ 123 w 189"/>
                <a:gd name="T71" fmla="*/ 123 h 147"/>
                <a:gd name="T72" fmla="*/ 130 w 189"/>
                <a:gd name="T73" fmla="*/ 123 h 147"/>
                <a:gd name="T74" fmla="*/ 135 w 189"/>
                <a:gd name="T75" fmla="*/ 119 h 147"/>
                <a:gd name="T76" fmla="*/ 131 w 189"/>
                <a:gd name="T77" fmla="*/ 118 h 147"/>
                <a:gd name="T78" fmla="*/ 129 w 189"/>
                <a:gd name="T79" fmla="*/ 115 h 147"/>
                <a:gd name="T80" fmla="*/ 133 w 189"/>
                <a:gd name="T81" fmla="*/ 115 h 147"/>
                <a:gd name="T82" fmla="*/ 138 w 189"/>
                <a:gd name="T83" fmla="*/ 117 h 147"/>
                <a:gd name="T84" fmla="*/ 145 w 189"/>
                <a:gd name="T85" fmla="*/ 110 h 147"/>
                <a:gd name="T86" fmla="*/ 141 w 189"/>
                <a:gd name="T87" fmla="*/ 105 h 147"/>
                <a:gd name="T88" fmla="*/ 143 w 189"/>
                <a:gd name="T89" fmla="*/ 103 h 147"/>
                <a:gd name="T90" fmla="*/ 149 w 189"/>
                <a:gd name="T91" fmla="*/ 103 h 147"/>
                <a:gd name="T92" fmla="*/ 155 w 189"/>
                <a:gd name="T93" fmla="*/ 93 h 147"/>
                <a:gd name="T94" fmla="*/ 164 w 189"/>
                <a:gd name="T95" fmla="*/ 89 h 147"/>
                <a:gd name="T96" fmla="*/ 169 w 189"/>
                <a:gd name="T97" fmla="*/ 81 h 147"/>
                <a:gd name="T98" fmla="*/ 165 w 189"/>
                <a:gd name="T99" fmla="*/ 75 h 147"/>
                <a:gd name="T100" fmla="*/ 169 w 189"/>
                <a:gd name="T101" fmla="*/ 75 h 147"/>
                <a:gd name="T102" fmla="*/ 170 w 189"/>
                <a:gd name="T103" fmla="*/ 70 h 147"/>
                <a:gd name="T104" fmla="*/ 175 w 189"/>
                <a:gd name="T105" fmla="*/ 60 h 147"/>
                <a:gd name="T106" fmla="*/ 178 w 189"/>
                <a:gd name="T107" fmla="*/ 54 h 147"/>
                <a:gd name="T108" fmla="*/ 187 w 189"/>
                <a:gd name="T109" fmla="*/ 46 h 147"/>
                <a:gd name="T110" fmla="*/ 138 w 189"/>
                <a:gd name="T111" fmla="*/ 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89" h="147">
                  <a:moveTo>
                    <a:pt x="98" y="14"/>
                  </a:moveTo>
                  <a:cubicBezTo>
                    <a:pt x="94" y="4"/>
                    <a:pt x="94" y="4"/>
                    <a:pt x="94" y="4"/>
                  </a:cubicBezTo>
                  <a:cubicBezTo>
                    <a:pt x="88" y="1"/>
                    <a:pt x="88" y="1"/>
                    <a:pt x="88" y="1"/>
                  </a:cubicBezTo>
                  <a:cubicBezTo>
                    <a:pt x="79" y="0"/>
                    <a:pt x="79" y="0"/>
                    <a:pt x="79" y="0"/>
                  </a:cubicBezTo>
                  <a:cubicBezTo>
                    <a:pt x="72" y="1"/>
                    <a:pt x="72" y="1"/>
                    <a:pt x="72" y="1"/>
                  </a:cubicBezTo>
                  <a:cubicBezTo>
                    <a:pt x="67" y="4"/>
                    <a:pt x="67" y="4"/>
                    <a:pt x="67" y="4"/>
                  </a:cubicBezTo>
                  <a:cubicBezTo>
                    <a:pt x="64" y="5"/>
                    <a:pt x="64" y="5"/>
                    <a:pt x="64" y="5"/>
                  </a:cubicBezTo>
                  <a:cubicBezTo>
                    <a:pt x="58" y="6"/>
                    <a:pt x="58" y="6"/>
                    <a:pt x="58" y="6"/>
                  </a:cubicBezTo>
                  <a:cubicBezTo>
                    <a:pt x="46" y="4"/>
                    <a:pt x="46" y="4"/>
                    <a:pt x="46" y="4"/>
                  </a:cubicBezTo>
                  <a:cubicBezTo>
                    <a:pt x="39" y="4"/>
                    <a:pt x="39" y="4"/>
                    <a:pt x="39" y="4"/>
                  </a:cubicBezTo>
                  <a:cubicBezTo>
                    <a:pt x="31" y="5"/>
                    <a:pt x="31" y="5"/>
                    <a:pt x="31" y="5"/>
                  </a:cubicBezTo>
                  <a:cubicBezTo>
                    <a:pt x="26" y="7"/>
                    <a:pt x="26" y="7"/>
                    <a:pt x="26" y="7"/>
                  </a:cubicBezTo>
                  <a:cubicBezTo>
                    <a:pt x="12" y="18"/>
                    <a:pt x="12" y="18"/>
                    <a:pt x="12" y="18"/>
                  </a:cubicBezTo>
                  <a:cubicBezTo>
                    <a:pt x="12" y="18"/>
                    <a:pt x="12" y="18"/>
                    <a:pt x="12" y="18"/>
                  </a:cubicBezTo>
                  <a:cubicBezTo>
                    <a:pt x="11" y="20"/>
                    <a:pt x="11" y="20"/>
                    <a:pt x="11" y="20"/>
                  </a:cubicBezTo>
                  <a:cubicBezTo>
                    <a:pt x="11" y="22"/>
                    <a:pt x="11" y="22"/>
                    <a:pt x="11" y="22"/>
                  </a:cubicBezTo>
                  <a:cubicBezTo>
                    <a:pt x="9" y="23"/>
                    <a:pt x="9" y="23"/>
                    <a:pt x="9" y="23"/>
                  </a:cubicBezTo>
                  <a:cubicBezTo>
                    <a:pt x="5" y="26"/>
                    <a:pt x="5" y="26"/>
                    <a:pt x="5" y="26"/>
                  </a:cubicBezTo>
                  <a:cubicBezTo>
                    <a:pt x="0" y="29"/>
                    <a:pt x="0" y="29"/>
                    <a:pt x="0" y="29"/>
                  </a:cubicBezTo>
                  <a:cubicBezTo>
                    <a:pt x="0" y="32"/>
                    <a:pt x="0" y="32"/>
                    <a:pt x="0" y="32"/>
                  </a:cubicBezTo>
                  <a:cubicBezTo>
                    <a:pt x="2" y="34"/>
                    <a:pt x="2" y="34"/>
                    <a:pt x="2" y="34"/>
                  </a:cubicBezTo>
                  <a:cubicBezTo>
                    <a:pt x="4" y="37"/>
                    <a:pt x="4" y="37"/>
                    <a:pt x="4" y="37"/>
                  </a:cubicBezTo>
                  <a:cubicBezTo>
                    <a:pt x="16" y="42"/>
                    <a:pt x="16" y="42"/>
                    <a:pt x="16" y="42"/>
                  </a:cubicBezTo>
                  <a:cubicBezTo>
                    <a:pt x="19" y="45"/>
                    <a:pt x="19" y="45"/>
                    <a:pt x="19" y="45"/>
                  </a:cubicBezTo>
                  <a:cubicBezTo>
                    <a:pt x="22" y="49"/>
                    <a:pt x="22" y="49"/>
                    <a:pt x="22" y="49"/>
                  </a:cubicBezTo>
                  <a:cubicBezTo>
                    <a:pt x="24" y="53"/>
                    <a:pt x="24" y="53"/>
                    <a:pt x="24" y="53"/>
                  </a:cubicBezTo>
                  <a:cubicBezTo>
                    <a:pt x="29" y="58"/>
                    <a:pt x="29" y="58"/>
                    <a:pt x="29" y="58"/>
                  </a:cubicBezTo>
                  <a:cubicBezTo>
                    <a:pt x="34" y="64"/>
                    <a:pt x="34" y="64"/>
                    <a:pt x="34" y="64"/>
                  </a:cubicBezTo>
                  <a:cubicBezTo>
                    <a:pt x="50" y="77"/>
                    <a:pt x="50" y="77"/>
                    <a:pt x="50" y="77"/>
                  </a:cubicBezTo>
                  <a:cubicBezTo>
                    <a:pt x="55" y="81"/>
                    <a:pt x="55" y="81"/>
                    <a:pt x="55" y="81"/>
                  </a:cubicBezTo>
                  <a:cubicBezTo>
                    <a:pt x="61" y="89"/>
                    <a:pt x="61" y="89"/>
                    <a:pt x="61" y="89"/>
                  </a:cubicBezTo>
                  <a:cubicBezTo>
                    <a:pt x="66" y="96"/>
                    <a:pt x="66" y="96"/>
                    <a:pt x="66" y="96"/>
                  </a:cubicBezTo>
                  <a:cubicBezTo>
                    <a:pt x="73" y="99"/>
                    <a:pt x="73" y="99"/>
                    <a:pt x="73" y="99"/>
                  </a:cubicBezTo>
                  <a:cubicBezTo>
                    <a:pt x="76" y="102"/>
                    <a:pt x="76" y="102"/>
                    <a:pt x="76" y="102"/>
                  </a:cubicBezTo>
                  <a:cubicBezTo>
                    <a:pt x="79" y="105"/>
                    <a:pt x="79" y="105"/>
                    <a:pt x="79" y="105"/>
                  </a:cubicBezTo>
                  <a:cubicBezTo>
                    <a:pt x="82" y="107"/>
                    <a:pt x="82" y="107"/>
                    <a:pt x="82" y="107"/>
                  </a:cubicBezTo>
                  <a:cubicBezTo>
                    <a:pt x="84" y="109"/>
                    <a:pt x="84" y="109"/>
                    <a:pt x="84" y="109"/>
                  </a:cubicBezTo>
                  <a:cubicBezTo>
                    <a:pt x="87" y="114"/>
                    <a:pt x="87" y="114"/>
                    <a:pt x="87" y="114"/>
                  </a:cubicBezTo>
                  <a:cubicBezTo>
                    <a:pt x="89" y="117"/>
                    <a:pt x="89" y="117"/>
                    <a:pt x="89" y="117"/>
                  </a:cubicBezTo>
                  <a:cubicBezTo>
                    <a:pt x="89" y="119"/>
                    <a:pt x="89" y="119"/>
                    <a:pt x="89" y="119"/>
                  </a:cubicBezTo>
                  <a:cubicBezTo>
                    <a:pt x="90" y="122"/>
                    <a:pt x="90" y="122"/>
                    <a:pt x="90" y="122"/>
                  </a:cubicBezTo>
                  <a:cubicBezTo>
                    <a:pt x="91" y="124"/>
                    <a:pt x="91" y="124"/>
                    <a:pt x="91" y="124"/>
                  </a:cubicBezTo>
                  <a:cubicBezTo>
                    <a:pt x="92" y="124"/>
                    <a:pt x="92" y="124"/>
                    <a:pt x="92" y="124"/>
                  </a:cubicBezTo>
                  <a:cubicBezTo>
                    <a:pt x="95" y="125"/>
                    <a:pt x="95" y="125"/>
                    <a:pt x="95" y="125"/>
                  </a:cubicBezTo>
                  <a:cubicBezTo>
                    <a:pt x="98" y="127"/>
                    <a:pt x="98" y="127"/>
                    <a:pt x="98" y="127"/>
                  </a:cubicBezTo>
                  <a:cubicBezTo>
                    <a:pt x="98" y="128"/>
                    <a:pt x="98" y="128"/>
                    <a:pt x="98" y="128"/>
                  </a:cubicBezTo>
                  <a:cubicBezTo>
                    <a:pt x="98" y="130"/>
                    <a:pt x="98" y="130"/>
                    <a:pt x="98" y="130"/>
                  </a:cubicBezTo>
                  <a:cubicBezTo>
                    <a:pt x="99" y="133"/>
                    <a:pt x="99" y="133"/>
                    <a:pt x="99" y="133"/>
                  </a:cubicBezTo>
                  <a:cubicBezTo>
                    <a:pt x="103" y="137"/>
                    <a:pt x="103" y="137"/>
                    <a:pt x="103" y="137"/>
                  </a:cubicBezTo>
                  <a:cubicBezTo>
                    <a:pt x="103" y="138"/>
                    <a:pt x="103" y="138"/>
                    <a:pt x="103" y="138"/>
                  </a:cubicBezTo>
                  <a:cubicBezTo>
                    <a:pt x="103" y="142"/>
                    <a:pt x="103" y="142"/>
                    <a:pt x="103" y="142"/>
                  </a:cubicBezTo>
                  <a:cubicBezTo>
                    <a:pt x="104" y="145"/>
                    <a:pt x="104" y="145"/>
                    <a:pt x="104" y="145"/>
                  </a:cubicBezTo>
                  <a:cubicBezTo>
                    <a:pt x="106" y="146"/>
                    <a:pt x="106" y="146"/>
                    <a:pt x="106" y="146"/>
                  </a:cubicBezTo>
                  <a:cubicBezTo>
                    <a:pt x="108" y="147"/>
                    <a:pt x="108" y="147"/>
                    <a:pt x="108" y="147"/>
                  </a:cubicBezTo>
                  <a:cubicBezTo>
                    <a:pt x="108" y="141"/>
                    <a:pt x="108" y="141"/>
                    <a:pt x="108" y="141"/>
                  </a:cubicBezTo>
                  <a:cubicBezTo>
                    <a:pt x="110" y="140"/>
                    <a:pt x="110" y="140"/>
                    <a:pt x="110" y="140"/>
                  </a:cubicBezTo>
                  <a:cubicBezTo>
                    <a:pt x="115" y="140"/>
                    <a:pt x="115" y="140"/>
                    <a:pt x="115" y="140"/>
                  </a:cubicBezTo>
                  <a:cubicBezTo>
                    <a:pt x="116" y="140"/>
                    <a:pt x="116" y="140"/>
                    <a:pt x="116" y="140"/>
                  </a:cubicBezTo>
                  <a:cubicBezTo>
                    <a:pt x="116" y="140"/>
                    <a:pt x="118" y="139"/>
                    <a:pt x="118" y="139"/>
                  </a:cubicBezTo>
                  <a:cubicBezTo>
                    <a:pt x="118" y="138"/>
                    <a:pt x="117" y="137"/>
                    <a:pt x="117" y="137"/>
                  </a:cubicBezTo>
                  <a:cubicBezTo>
                    <a:pt x="116" y="137"/>
                    <a:pt x="116" y="137"/>
                    <a:pt x="116" y="137"/>
                  </a:cubicBezTo>
                  <a:cubicBezTo>
                    <a:pt x="116" y="137"/>
                    <a:pt x="112" y="136"/>
                    <a:pt x="112" y="136"/>
                  </a:cubicBezTo>
                  <a:cubicBezTo>
                    <a:pt x="111" y="136"/>
                    <a:pt x="110" y="134"/>
                    <a:pt x="110" y="134"/>
                  </a:cubicBezTo>
                  <a:cubicBezTo>
                    <a:pt x="110" y="133"/>
                    <a:pt x="110" y="133"/>
                    <a:pt x="110" y="133"/>
                  </a:cubicBezTo>
                  <a:cubicBezTo>
                    <a:pt x="111" y="129"/>
                    <a:pt x="111" y="129"/>
                    <a:pt x="111" y="129"/>
                  </a:cubicBezTo>
                  <a:cubicBezTo>
                    <a:pt x="115" y="132"/>
                    <a:pt x="115" y="132"/>
                    <a:pt x="115" y="132"/>
                  </a:cubicBezTo>
                  <a:cubicBezTo>
                    <a:pt x="116" y="133"/>
                    <a:pt x="116" y="133"/>
                    <a:pt x="116" y="133"/>
                  </a:cubicBezTo>
                  <a:cubicBezTo>
                    <a:pt x="119" y="135"/>
                    <a:pt x="119" y="135"/>
                    <a:pt x="119" y="135"/>
                  </a:cubicBezTo>
                  <a:cubicBezTo>
                    <a:pt x="123" y="134"/>
                    <a:pt x="123" y="134"/>
                    <a:pt x="123" y="134"/>
                  </a:cubicBezTo>
                  <a:cubicBezTo>
                    <a:pt x="124" y="128"/>
                    <a:pt x="124" y="128"/>
                    <a:pt x="124" y="128"/>
                  </a:cubicBezTo>
                  <a:cubicBezTo>
                    <a:pt x="124" y="127"/>
                    <a:pt x="124" y="127"/>
                    <a:pt x="124" y="127"/>
                  </a:cubicBezTo>
                  <a:cubicBezTo>
                    <a:pt x="123" y="123"/>
                    <a:pt x="123" y="123"/>
                    <a:pt x="123" y="123"/>
                  </a:cubicBezTo>
                  <a:cubicBezTo>
                    <a:pt x="126" y="123"/>
                    <a:pt x="126" y="123"/>
                    <a:pt x="126" y="123"/>
                  </a:cubicBezTo>
                  <a:cubicBezTo>
                    <a:pt x="130" y="123"/>
                    <a:pt x="130" y="123"/>
                    <a:pt x="130" y="123"/>
                  </a:cubicBezTo>
                  <a:cubicBezTo>
                    <a:pt x="135" y="120"/>
                    <a:pt x="135" y="120"/>
                    <a:pt x="135" y="120"/>
                  </a:cubicBezTo>
                  <a:cubicBezTo>
                    <a:pt x="135" y="119"/>
                    <a:pt x="135" y="119"/>
                    <a:pt x="135" y="119"/>
                  </a:cubicBezTo>
                  <a:cubicBezTo>
                    <a:pt x="133" y="118"/>
                    <a:pt x="133" y="118"/>
                    <a:pt x="133" y="118"/>
                  </a:cubicBezTo>
                  <a:cubicBezTo>
                    <a:pt x="131" y="118"/>
                    <a:pt x="131" y="118"/>
                    <a:pt x="131" y="118"/>
                  </a:cubicBezTo>
                  <a:cubicBezTo>
                    <a:pt x="129" y="117"/>
                    <a:pt x="129" y="117"/>
                    <a:pt x="129" y="117"/>
                  </a:cubicBezTo>
                  <a:cubicBezTo>
                    <a:pt x="129" y="115"/>
                    <a:pt x="129" y="115"/>
                    <a:pt x="129" y="115"/>
                  </a:cubicBezTo>
                  <a:cubicBezTo>
                    <a:pt x="132" y="114"/>
                    <a:pt x="132" y="114"/>
                    <a:pt x="132" y="114"/>
                  </a:cubicBezTo>
                  <a:cubicBezTo>
                    <a:pt x="133" y="115"/>
                    <a:pt x="133" y="115"/>
                    <a:pt x="133" y="115"/>
                  </a:cubicBezTo>
                  <a:cubicBezTo>
                    <a:pt x="136" y="117"/>
                    <a:pt x="136" y="117"/>
                    <a:pt x="136" y="117"/>
                  </a:cubicBezTo>
                  <a:cubicBezTo>
                    <a:pt x="138" y="117"/>
                    <a:pt x="138" y="117"/>
                    <a:pt x="138" y="117"/>
                  </a:cubicBezTo>
                  <a:cubicBezTo>
                    <a:pt x="142" y="114"/>
                    <a:pt x="142" y="114"/>
                    <a:pt x="142" y="114"/>
                  </a:cubicBezTo>
                  <a:cubicBezTo>
                    <a:pt x="145" y="110"/>
                    <a:pt x="145" y="110"/>
                    <a:pt x="145" y="110"/>
                  </a:cubicBezTo>
                  <a:cubicBezTo>
                    <a:pt x="144" y="107"/>
                    <a:pt x="144" y="107"/>
                    <a:pt x="144" y="107"/>
                  </a:cubicBezTo>
                  <a:cubicBezTo>
                    <a:pt x="141" y="105"/>
                    <a:pt x="141" y="105"/>
                    <a:pt x="141" y="105"/>
                  </a:cubicBezTo>
                  <a:cubicBezTo>
                    <a:pt x="141" y="104"/>
                    <a:pt x="141" y="104"/>
                    <a:pt x="141" y="104"/>
                  </a:cubicBezTo>
                  <a:cubicBezTo>
                    <a:pt x="143" y="103"/>
                    <a:pt x="143" y="103"/>
                    <a:pt x="143" y="103"/>
                  </a:cubicBezTo>
                  <a:cubicBezTo>
                    <a:pt x="147" y="105"/>
                    <a:pt x="147" y="105"/>
                    <a:pt x="147" y="105"/>
                  </a:cubicBezTo>
                  <a:cubicBezTo>
                    <a:pt x="149" y="103"/>
                    <a:pt x="149" y="103"/>
                    <a:pt x="149" y="103"/>
                  </a:cubicBezTo>
                  <a:cubicBezTo>
                    <a:pt x="151" y="100"/>
                    <a:pt x="151" y="100"/>
                    <a:pt x="151" y="100"/>
                  </a:cubicBezTo>
                  <a:cubicBezTo>
                    <a:pt x="155" y="93"/>
                    <a:pt x="155" y="93"/>
                    <a:pt x="155" y="93"/>
                  </a:cubicBezTo>
                  <a:cubicBezTo>
                    <a:pt x="159" y="90"/>
                    <a:pt x="159" y="90"/>
                    <a:pt x="159" y="90"/>
                  </a:cubicBezTo>
                  <a:cubicBezTo>
                    <a:pt x="164" y="89"/>
                    <a:pt x="164" y="89"/>
                    <a:pt x="164" y="89"/>
                  </a:cubicBezTo>
                  <a:cubicBezTo>
                    <a:pt x="167" y="84"/>
                    <a:pt x="167" y="84"/>
                    <a:pt x="167" y="84"/>
                  </a:cubicBezTo>
                  <a:cubicBezTo>
                    <a:pt x="169" y="81"/>
                    <a:pt x="169" y="81"/>
                    <a:pt x="169" y="81"/>
                  </a:cubicBezTo>
                  <a:cubicBezTo>
                    <a:pt x="167" y="79"/>
                    <a:pt x="167" y="79"/>
                    <a:pt x="167" y="79"/>
                  </a:cubicBezTo>
                  <a:cubicBezTo>
                    <a:pt x="165" y="75"/>
                    <a:pt x="165" y="75"/>
                    <a:pt x="165" y="75"/>
                  </a:cubicBezTo>
                  <a:cubicBezTo>
                    <a:pt x="167" y="75"/>
                    <a:pt x="167" y="75"/>
                    <a:pt x="167" y="75"/>
                  </a:cubicBezTo>
                  <a:cubicBezTo>
                    <a:pt x="169" y="75"/>
                    <a:pt x="169" y="75"/>
                    <a:pt x="169" y="75"/>
                  </a:cubicBezTo>
                  <a:cubicBezTo>
                    <a:pt x="169" y="72"/>
                    <a:pt x="169" y="72"/>
                    <a:pt x="169" y="72"/>
                  </a:cubicBezTo>
                  <a:cubicBezTo>
                    <a:pt x="170" y="70"/>
                    <a:pt x="170" y="70"/>
                    <a:pt x="170" y="70"/>
                  </a:cubicBezTo>
                  <a:cubicBezTo>
                    <a:pt x="173" y="66"/>
                    <a:pt x="173" y="66"/>
                    <a:pt x="173" y="66"/>
                  </a:cubicBezTo>
                  <a:cubicBezTo>
                    <a:pt x="175" y="60"/>
                    <a:pt x="175" y="60"/>
                    <a:pt x="175" y="60"/>
                  </a:cubicBezTo>
                  <a:cubicBezTo>
                    <a:pt x="177" y="56"/>
                    <a:pt x="177" y="56"/>
                    <a:pt x="177" y="56"/>
                  </a:cubicBezTo>
                  <a:cubicBezTo>
                    <a:pt x="178" y="54"/>
                    <a:pt x="178" y="54"/>
                    <a:pt x="178" y="54"/>
                  </a:cubicBezTo>
                  <a:cubicBezTo>
                    <a:pt x="180" y="52"/>
                    <a:pt x="180" y="52"/>
                    <a:pt x="180" y="52"/>
                  </a:cubicBezTo>
                  <a:cubicBezTo>
                    <a:pt x="187" y="46"/>
                    <a:pt x="187" y="46"/>
                    <a:pt x="187" y="46"/>
                  </a:cubicBezTo>
                  <a:cubicBezTo>
                    <a:pt x="189" y="44"/>
                    <a:pt x="189" y="44"/>
                    <a:pt x="189" y="44"/>
                  </a:cubicBezTo>
                  <a:cubicBezTo>
                    <a:pt x="138" y="6"/>
                    <a:pt x="138" y="6"/>
                    <a:pt x="138" y="6"/>
                  </a:cubicBezTo>
                  <a:lnTo>
                    <a:pt x="98" y="14"/>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49" name="Freeform 41"/>
            <p:cNvSpPr>
              <a:spLocks/>
            </p:cNvSpPr>
            <p:nvPr/>
          </p:nvSpPr>
          <p:spPr bwMode="auto">
            <a:xfrm>
              <a:off x="7128028" y="2788799"/>
              <a:ext cx="212492" cy="340661"/>
            </a:xfrm>
            <a:custGeom>
              <a:avLst/>
              <a:gdLst>
                <a:gd name="T0" fmla="*/ 39 w 126"/>
                <a:gd name="T1" fmla="*/ 183 h 202"/>
                <a:gd name="T2" fmla="*/ 33 w 126"/>
                <a:gd name="T3" fmla="*/ 176 h 202"/>
                <a:gd name="T4" fmla="*/ 36 w 126"/>
                <a:gd name="T5" fmla="*/ 172 h 202"/>
                <a:gd name="T6" fmla="*/ 51 w 126"/>
                <a:gd name="T7" fmla="*/ 168 h 202"/>
                <a:gd name="T8" fmla="*/ 125 w 126"/>
                <a:gd name="T9" fmla="*/ 161 h 202"/>
                <a:gd name="T10" fmla="*/ 120 w 126"/>
                <a:gd name="T11" fmla="*/ 153 h 202"/>
                <a:gd name="T12" fmla="*/ 119 w 126"/>
                <a:gd name="T13" fmla="*/ 148 h 202"/>
                <a:gd name="T14" fmla="*/ 120 w 126"/>
                <a:gd name="T15" fmla="*/ 141 h 202"/>
                <a:gd name="T16" fmla="*/ 116 w 126"/>
                <a:gd name="T17" fmla="*/ 130 h 202"/>
                <a:gd name="T18" fmla="*/ 119 w 126"/>
                <a:gd name="T19" fmla="*/ 123 h 202"/>
                <a:gd name="T20" fmla="*/ 116 w 126"/>
                <a:gd name="T21" fmla="*/ 117 h 202"/>
                <a:gd name="T22" fmla="*/ 122 w 126"/>
                <a:gd name="T23" fmla="*/ 110 h 202"/>
                <a:gd name="T24" fmla="*/ 119 w 126"/>
                <a:gd name="T25" fmla="*/ 104 h 202"/>
                <a:gd name="T26" fmla="*/ 115 w 126"/>
                <a:gd name="T27" fmla="*/ 95 h 202"/>
                <a:gd name="T28" fmla="*/ 106 w 126"/>
                <a:gd name="T29" fmla="*/ 75 h 202"/>
                <a:gd name="T30" fmla="*/ 89 w 126"/>
                <a:gd name="T31" fmla="*/ 12 h 202"/>
                <a:gd name="T32" fmla="*/ 94 w 126"/>
                <a:gd name="T33" fmla="*/ 0 h 202"/>
                <a:gd name="T34" fmla="*/ 1 w 126"/>
                <a:gd name="T35" fmla="*/ 7 h 202"/>
                <a:gd name="T36" fmla="*/ 0 w 126"/>
                <a:gd name="T37" fmla="*/ 106 h 202"/>
                <a:gd name="T38" fmla="*/ 6 w 126"/>
                <a:gd name="T39" fmla="*/ 196 h 202"/>
                <a:gd name="T40" fmla="*/ 11 w 126"/>
                <a:gd name="T41" fmla="*/ 197 h 202"/>
                <a:gd name="T42" fmla="*/ 16 w 126"/>
                <a:gd name="T43" fmla="*/ 195 h 202"/>
                <a:gd name="T44" fmla="*/ 16 w 126"/>
                <a:gd name="T45" fmla="*/ 187 h 202"/>
                <a:gd name="T46" fmla="*/ 21 w 126"/>
                <a:gd name="T47" fmla="*/ 184 h 202"/>
                <a:gd name="T48" fmla="*/ 22 w 126"/>
                <a:gd name="T49" fmla="*/ 189 h 202"/>
                <a:gd name="T50" fmla="*/ 22 w 126"/>
                <a:gd name="T51" fmla="*/ 193 h 202"/>
                <a:gd name="T52" fmla="*/ 25 w 126"/>
                <a:gd name="T53" fmla="*/ 195 h 202"/>
                <a:gd name="T54" fmla="*/ 27 w 126"/>
                <a:gd name="T55" fmla="*/ 199 h 202"/>
                <a:gd name="T56" fmla="*/ 25 w 126"/>
                <a:gd name="T57" fmla="*/ 202 h 202"/>
                <a:gd name="T58" fmla="*/ 31 w 126"/>
                <a:gd name="T59" fmla="*/ 200 h 202"/>
                <a:gd name="T60" fmla="*/ 38 w 126"/>
                <a:gd name="T61" fmla="*/ 197 h 202"/>
                <a:gd name="T62" fmla="*/ 43 w 126"/>
                <a:gd name="T63" fmla="*/ 196 h 202"/>
                <a:gd name="T64" fmla="*/ 44 w 126"/>
                <a:gd name="T65" fmla="*/ 195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6" h="202">
                  <a:moveTo>
                    <a:pt x="40" y="188"/>
                  </a:moveTo>
                  <a:lnTo>
                    <a:pt x="39" y="183"/>
                  </a:lnTo>
                  <a:lnTo>
                    <a:pt x="35" y="178"/>
                  </a:lnTo>
                  <a:lnTo>
                    <a:pt x="33" y="176"/>
                  </a:lnTo>
                  <a:lnTo>
                    <a:pt x="33" y="173"/>
                  </a:lnTo>
                  <a:lnTo>
                    <a:pt x="36" y="172"/>
                  </a:lnTo>
                  <a:lnTo>
                    <a:pt x="43" y="170"/>
                  </a:lnTo>
                  <a:lnTo>
                    <a:pt x="51" y="168"/>
                  </a:lnTo>
                  <a:lnTo>
                    <a:pt x="126" y="162"/>
                  </a:lnTo>
                  <a:lnTo>
                    <a:pt x="125" y="161"/>
                  </a:lnTo>
                  <a:lnTo>
                    <a:pt x="121" y="156"/>
                  </a:lnTo>
                  <a:lnTo>
                    <a:pt x="120" y="153"/>
                  </a:lnTo>
                  <a:lnTo>
                    <a:pt x="118" y="150"/>
                  </a:lnTo>
                  <a:lnTo>
                    <a:pt x="119" y="148"/>
                  </a:lnTo>
                  <a:lnTo>
                    <a:pt x="121" y="146"/>
                  </a:lnTo>
                  <a:lnTo>
                    <a:pt x="120" y="141"/>
                  </a:lnTo>
                  <a:lnTo>
                    <a:pt x="118" y="138"/>
                  </a:lnTo>
                  <a:lnTo>
                    <a:pt x="116" y="130"/>
                  </a:lnTo>
                  <a:lnTo>
                    <a:pt x="116" y="125"/>
                  </a:lnTo>
                  <a:lnTo>
                    <a:pt x="119" y="123"/>
                  </a:lnTo>
                  <a:lnTo>
                    <a:pt x="120" y="119"/>
                  </a:lnTo>
                  <a:lnTo>
                    <a:pt x="116" y="117"/>
                  </a:lnTo>
                  <a:lnTo>
                    <a:pt x="121" y="114"/>
                  </a:lnTo>
                  <a:lnTo>
                    <a:pt x="122" y="110"/>
                  </a:lnTo>
                  <a:lnTo>
                    <a:pt x="120" y="108"/>
                  </a:lnTo>
                  <a:lnTo>
                    <a:pt x="119" y="104"/>
                  </a:lnTo>
                  <a:lnTo>
                    <a:pt x="119" y="100"/>
                  </a:lnTo>
                  <a:lnTo>
                    <a:pt x="115" y="95"/>
                  </a:lnTo>
                  <a:lnTo>
                    <a:pt x="108" y="83"/>
                  </a:lnTo>
                  <a:lnTo>
                    <a:pt x="106" y="75"/>
                  </a:lnTo>
                  <a:lnTo>
                    <a:pt x="96" y="41"/>
                  </a:lnTo>
                  <a:lnTo>
                    <a:pt x="89" y="12"/>
                  </a:lnTo>
                  <a:lnTo>
                    <a:pt x="87" y="0"/>
                  </a:lnTo>
                  <a:lnTo>
                    <a:pt x="94" y="0"/>
                  </a:lnTo>
                  <a:lnTo>
                    <a:pt x="94" y="0"/>
                  </a:lnTo>
                  <a:lnTo>
                    <a:pt x="1" y="7"/>
                  </a:lnTo>
                  <a:lnTo>
                    <a:pt x="1" y="14"/>
                  </a:lnTo>
                  <a:lnTo>
                    <a:pt x="0" y="106"/>
                  </a:lnTo>
                  <a:lnTo>
                    <a:pt x="0" y="155"/>
                  </a:lnTo>
                  <a:lnTo>
                    <a:pt x="6" y="196"/>
                  </a:lnTo>
                  <a:lnTo>
                    <a:pt x="8" y="196"/>
                  </a:lnTo>
                  <a:lnTo>
                    <a:pt x="11" y="197"/>
                  </a:lnTo>
                  <a:lnTo>
                    <a:pt x="15" y="198"/>
                  </a:lnTo>
                  <a:lnTo>
                    <a:pt x="16" y="195"/>
                  </a:lnTo>
                  <a:lnTo>
                    <a:pt x="15" y="191"/>
                  </a:lnTo>
                  <a:lnTo>
                    <a:pt x="16" y="187"/>
                  </a:lnTo>
                  <a:lnTo>
                    <a:pt x="18" y="185"/>
                  </a:lnTo>
                  <a:lnTo>
                    <a:pt x="21" y="184"/>
                  </a:lnTo>
                  <a:lnTo>
                    <a:pt x="22" y="186"/>
                  </a:lnTo>
                  <a:lnTo>
                    <a:pt x="22" y="189"/>
                  </a:lnTo>
                  <a:lnTo>
                    <a:pt x="21" y="191"/>
                  </a:lnTo>
                  <a:lnTo>
                    <a:pt x="22" y="193"/>
                  </a:lnTo>
                  <a:lnTo>
                    <a:pt x="23" y="194"/>
                  </a:lnTo>
                  <a:lnTo>
                    <a:pt x="25" y="195"/>
                  </a:lnTo>
                  <a:lnTo>
                    <a:pt x="27" y="197"/>
                  </a:lnTo>
                  <a:lnTo>
                    <a:pt x="27" y="199"/>
                  </a:lnTo>
                  <a:lnTo>
                    <a:pt x="27" y="200"/>
                  </a:lnTo>
                  <a:lnTo>
                    <a:pt x="25" y="202"/>
                  </a:lnTo>
                  <a:lnTo>
                    <a:pt x="27" y="201"/>
                  </a:lnTo>
                  <a:lnTo>
                    <a:pt x="31" y="200"/>
                  </a:lnTo>
                  <a:lnTo>
                    <a:pt x="36" y="199"/>
                  </a:lnTo>
                  <a:lnTo>
                    <a:pt x="38" y="197"/>
                  </a:lnTo>
                  <a:lnTo>
                    <a:pt x="39" y="197"/>
                  </a:lnTo>
                  <a:lnTo>
                    <a:pt x="43" y="196"/>
                  </a:lnTo>
                  <a:lnTo>
                    <a:pt x="44" y="195"/>
                  </a:lnTo>
                  <a:lnTo>
                    <a:pt x="44" y="195"/>
                  </a:lnTo>
                  <a:lnTo>
                    <a:pt x="40" y="188"/>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2" name="Freeform 42"/>
            <p:cNvSpPr>
              <a:spLocks/>
            </p:cNvSpPr>
            <p:nvPr/>
          </p:nvSpPr>
          <p:spPr bwMode="auto">
            <a:xfrm>
              <a:off x="6942519" y="2800604"/>
              <a:ext cx="195628" cy="342348"/>
            </a:xfrm>
            <a:custGeom>
              <a:avLst/>
              <a:gdLst>
                <a:gd name="T0" fmla="*/ 110 w 116"/>
                <a:gd name="T1" fmla="*/ 99 h 203"/>
                <a:gd name="T2" fmla="*/ 111 w 116"/>
                <a:gd name="T3" fmla="*/ 0 h 203"/>
                <a:gd name="T4" fmla="*/ 41 w 116"/>
                <a:gd name="T5" fmla="*/ 5 h 203"/>
                <a:gd name="T6" fmla="*/ 38 w 116"/>
                <a:gd name="T7" fmla="*/ 10 h 203"/>
                <a:gd name="T8" fmla="*/ 35 w 116"/>
                <a:gd name="T9" fmla="*/ 15 h 203"/>
                <a:gd name="T10" fmla="*/ 32 w 116"/>
                <a:gd name="T11" fmla="*/ 17 h 203"/>
                <a:gd name="T12" fmla="*/ 30 w 116"/>
                <a:gd name="T13" fmla="*/ 26 h 203"/>
                <a:gd name="T14" fmla="*/ 22 w 116"/>
                <a:gd name="T15" fmla="*/ 37 h 203"/>
                <a:gd name="T16" fmla="*/ 18 w 116"/>
                <a:gd name="T17" fmla="*/ 44 h 203"/>
                <a:gd name="T18" fmla="*/ 18 w 116"/>
                <a:gd name="T19" fmla="*/ 48 h 203"/>
                <a:gd name="T20" fmla="*/ 17 w 116"/>
                <a:gd name="T21" fmla="*/ 54 h 203"/>
                <a:gd name="T22" fmla="*/ 13 w 116"/>
                <a:gd name="T23" fmla="*/ 58 h 203"/>
                <a:gd name="T24" fmla="*/ 12 w 116"/>
                <a:gd name="T25" fmla="*/ 62 h 203"/>
                <a:gd name="T26" fmla="*/ 11 w 116"/>
                <a:gd name="T27" fmla="*/ 66 h 203"/>
                <a:gd name="T28" fmla="*/ 14 w 116"/>
                <a:gd name="T29" fmla="*/ 70 h 203"/>
                <a:gd name="T30" fmla="*/ 14 w 116"/>
                <a:gd name="T31" fmla="*/ 78 h 203"/>
                <a:gd name="T32" fmla="*/ 14 w 116"/>
                <a:gd name="T33" fmla="*/ 84 h 203"/>
                <a:gd name="T34" fmla="*/ 11 w 116"/>
                <a:gd name="T35" fmla="*/ 89 h 203"/>
                <a:gd name="T36" fmla="*/ 15 w 116"/>
                <a:gd name="T37" fmla="*/ 94 h 203"/>
                <a:gd name="T38" fmla="*/ 11 w 116"/>
                <a:gd name="T39" fmla="*/ 98 h 203"/>
                <a:gd name="T40" fmla="*/ 15 w 116"/>
                <a:gd name="T41" fmla="*/ 102 h 203"/>
                <a:gd name="T42" fmla="*/ 16 w 116"/>
                <a:gd name="T43" fmla="*/ 108 h 203"/>
                <a:gd name="T44" fmla="*/ 19 w 116"/>
                <a:gd name="T45" fmla="*/ 112 h 203"/>
                <a:gd name="T46" fmla="*/ 19 w 116"/>
                <a:gd name="T47" fmla="*/ 123 h 203"/>
                <a:gd name="T48" fmla="*/ 15 w 116"/>
                <a:gd name="T49" fmla="*/ 126 h 203"/>
                <a:gd name="T50" fmla="*/ 14 w 116"/>
                <a:gd name="T51" fmla="*/ 132 h 203"/>
                <a:gd name="T52" fmla="*/ 8 w 116"/>
                <a:gd name="T53" fmla="*/ 140 h 203"/>
                <a:gd name="T54" fmla="*/ 6 w 116"/>
                <a:gd name="T55" fmla="*/ 149 h 203"/>
                <a:gd name="T56" fmla="*/ 4 w 116"/>
                <a:gd name="T57" fmla="*/ 153 h 203"/>
                <a:gd name="T58" fmla="*/ 4 w 116"/>
                <a:gd name="T59" fmla="*/ 160 h 203"/>
                <a:gd name="T60" fmla="*/ 0 w 116"/>
                <a:gd name="T61" fmla="*/ 164 h 203"/>
                <a:gd name="T62" fmla="*/ 1 w 116"/>
                <a:gd name="T63" fmla="*/ 171 h 203"/>
                <a:gd name="T64" fmla="*/ 65 w 116"/>
                <a:gd name="T65" fmla="*/ 184 h 203"/>
                <a:gd name="T66" fmla="*/ 70 w 116"/>
                <a:gd name="T67" fmla="*/ 192 h 203"/>
                <a:gd name="T68" fmla="*/ 71 w 116"/>
                <a:gd name="T69" fmla="*/ 203 h 203"/>
                <a:gd name="T70" fmla="*/ 72 w 116"/>
                <a:gd name="T71" fmla="*/ 203 h 203"/>
                <a:gd name="T72" fmla="*/ 79 w 116"/>
                <a:gd name="T73" fmla="*/ 199 h 203"/>
                <a:gd name="T74" fmla="*/ 82 w 116"/>
                <a:gd name="T75" fmla="*/ 193 h 203"/>
                <a:gd name="T76" fmla="*/ 89 w 116"/>
                <a:gd name="T77" fmla="*/ 193 h 203"/>
                <a:gd name="T78" fmla="*/ 98 w 116"/>
                <a:gd name="T79" fmla="*/ 190 h 203"/>
                <a:gd name="T80" fmla="*/ 104 w 116"/>
                <a:gd name="T81" fmla="*/ 190 h 203"/>
                <a:gd name="T82" fmla="*/ 109 w 116"/>
                <a:gd name="T83" fmla="*/ 190 h 203"/>
                <a:gd name="T84" fmla="*/ 115 w 116"/>
                <a:gd name="T85" fmla="*/ 190 h 203"/>
                <a:gd name="T86" fmla="*/ 116 w 116"/>
                <a:gd name="T87" fmla="*/ 189 h 203"/>
                <a:gd name="T88" fmla="*/ 110 w 116"/>
                <a:gd name="T89" fmla="*/ 14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6" h="203">
                  <a:moveTo>
                    <a:pt x="110" y="148"/>
                  </a:moveTo>
                  <a:lnTo>
                    <a:pt x="110" y="99"/>
                  </a:lnTo>
                  <a:lnTo>
                    <a:pt x="111" y="7"/>
                  </a:lnTo>
                  <a:lnTo>
                    <a:pt x="111" y="0"/>
                  </a:lnTo>
                  <a:lnTo>
                    <a:pt x="41" y="5"/>
                  </a:lnTo>
                  <a:lnTo>
                    <a:pt x="41" y="5"/>
                  </a:lnTo>
                  <a:lnTo>
                    <a:pt x="42" y="8"/>
                  </a:lnTo>
                  <a:lnTo>
                    <a:pt x="38" y="10"/>
                  </a:lnTo>
                  <a:lnTo>
                    <a:pt x="36" y="12"/>
                  </a:lnTo>
                  <a:lnTo>
                    <a:pt x="35" y="15"/>
                  </a:lnTo>
                  <a:lnTo>
                    <a:pt x="33" y="17"/>
                  </a:lnTo>
                  <a:lnTo>
                    <a:pt x="32" y="17"/>
                  </a:lnTo>
                  <a:lnTo>
                    <a:pt x="30" y="22"/>
                  </a:lnTo>
                  <a:lnTo>
                    <a:pt x="30" y="26"/>
                  </a:lnTo>
                  <a:lnTo>
                    <a:pt x="27" y="31"/>
                  </a:lnTo>
                  <a:lnTo>
                    <a:pt x="22" y="37"/>
                  </a:lnTo>
                  <a:lnTo>
                    <a:pt x="19" y="40"/>
                  </a:lnTo>
                  <a:lnTo>
                    <a:pt x="18" y="44"/>
                  </a:lnTo>
                  <a:lnTo>
                    <a:pt x="20" y="45"/>
                  </a:lnTo>
                  <a:lnTo>
                    <a:pt x="18" y="48"/>
                  </a:lnTo>
                  <a:lnTo>
                    <a:pt x="16" y="52"/>
                  </a:lnTo>
                  <a:lnTo>
                    <a:pt x="17" y="54"/>
                  </a:lnTo>
                  <a:lnTo>
                    <a:pt x="16" y="54"/>
                  </a:lnTo>
                  <a:lnTo>
                    <a:pt x="13" y="58"/>
                  </a:lnTo>
                  <a:lnTo>
                    <a:pt x="11" y="61"/>
                  </a:lnTo>
                  <a:lnTo>
                    <a:pt x="12" y="62"/>
                  </a:lnTo>
                  <a:lnTo>
                    <a:pt x="11" y="64"/>
                  </a:lnTo>
                  <a:lnTo>
                    <a:pt x="11" y="66"/>
                  </a:lnTo>
                  <a:lnTo>
                    <a:pt x="12" y="67"/>
                  </a:lnTo>
                  <a:lnTo>
                    <a:pt x="14" y="70"/>
                  </a:lnTo>
                  <a:lnTo>
                    <a:pt x="14" y="72"/>
                  </a:lnTo>
                  <a:lnTo>
                    <a:pt x="14" y="78"/>
                  </a:lnTo>
                  <a:lnTo>
                    <a:pt x="15" y="81"/>
                  </a:lnTo>
                  <a:lnTo>
                    <a:pt x="14" y="84"/>
                  </a:lnTo>
                  <a:lnTo>
                    <a:pt x="12" y="89"/>
                  </a:lnTo>
                  <a:lnTo>
                    <a:pt x="11" y="89"/>
                  </a:lnTo>
                  <a:lnTo>
                    <a:pt x="14" y="91"/>
                  </a:lnTo>
                  <a:lnTo>
                    <a:pt x="15" y="94"/>
                  </a:lnTo>
                  <a:lnTo>
                    <a:pt x="15" y="96"/>
                  </a:lnTo>
                  <a:lnTo>
                    <a:pt x="11" y="98"/>
                  </a:lnTo>
                  <a:lnTo>
                    <a:pt x="14" y="100"/>
                  </a:lnTo>
                  <a:lnTo>
                    <a:pt x="15" y="102"/>
                  </a:lnTo>
                  <a:lnTo>
                    <a:pt x="15" y="103"/>
                  </a:lnTo>
                  <a:lnTo>
                    <a:pt x="16" y="108"/>
                  </a:lnTo>
                  <a:lnTo>
                    <a:pt x="16" y="110"/>
                  </a:lnTo>
                  <a:lnTo>
                    <a:pt x="19" y="112"/>
                  </a:lnTo>
                  <a:lnTo>
                    <a:pt x="20" y="115"/>
                  </a:lnTo>
                  <a:lnTo>
                    <a:pt x="19" y="123"/>
                  </a:lnTo>
                  <a:lnTo>
                    <a:pt x="16" y="126"/>
                  </a:lnTo>
                  <a:lnTo>
                    <a:pt x="15" y="126"/>
                  </a:lnTo>
                  <a:lnTo>
                    <a:pt x="15" y="130"/>
                  </a:lnTo>
                  <a:lnTo>
                    <a:pt x="14" y="132"/>
                  </a:lnTo>
                  <a:lnTo>
                    <a:pt x="10" y="138"/>
                  </a:lnTo>
                  <a:lnTo>
                    <a:pt x="8" y="140"/>
                  </a:lnTo>
                  <a:lnTo>
                    <a:pt x="7" y="147"/>
                  </a:lnTo>
                  <a:lnTo>
                    <a:pt x="6" y="149"/>
                  </a:lnTo>
                  <a:lnTo>
                    <a:pt x="5" y="150"/>
                  </a:lnTo>
                  <a:lnTo>
                    <a:pt x="4" y="153"/>
                  </a:lnTo>
                  <a:lnTo>
                    <a:pt x="4" y="155"/>
                  </a:lnTo>
                  <a:lnTo>
                    <a:pt x="4" y="160"/>
                  </a:lnTo>
                  <a:lnTo>
                    <a:pt x="1" y="162"/>
                  </a:lnTo>
                  <a:lnTo>
                    <a:pt x="0" y="164"/>
                  </a:lnTo>
                  <a:lnTo>
                    <a:pt x="0" y="167"/>
                  </a:lnTo>
                  <a:lnTo>
                    <a:pt x="1" y="171"/>
                  </a:lnTo>
                  <a:lnTo>
                    <a:pt x="66" y="168"/>
                  </a:lnTo>
                  <a:lnTo>
                    <a:pt x="65" y="184"/>
                  </a:lnTo>
                  <a:lnTo>
                    <a:pt x="67" y="188"/>
                  </a:lnTo>
                  <a:lnTo>
                    <a:pt x="70" y="192"/>
                  </a:lnTo>
                  <a:lnTo>
                    <a:pt x="71" y="199"/>
                  </a:lnTo>
                  <a:lnTo>
                    <a:pt x="71" y="203"/>
                  </a:lnTo>
                  <a:lnTo>
                    <a:pt x="71" y="203"/>
                  </a:lnTo>
                  <a:lnTo>
                    <a:pt x="72" y="203"/>
                  </a:lnTo>
                  <a:lnTo>
                    <a:pt x="77" y="200"/>
                  </a:lnTo>
                  <a:lnTo>
                    <a:pt x="79" y="199"/>
                  </a:lnTo>
                  <a:lnTo>
                    <a:pt x="82" y="197"/>
                  </a:lnTo>
                  <a:lnTo>
                    <a:pt x="82" y="193"/>
                  </a:lnTo>
                  <a:lnTo>
                    <a:pt x="86" y="193"/>
                  </a:lnTo>
                  <a:lnTo>
                    <a:pt x="89" y="193"/>
                  </a:lnTo>
                  <a:lnTo>
                    <a:pt x="93" y="192"/>
                  </a:lnTo>
                  <a:lnTo>
                    <a:pt x="98" y="190"/>
                  </a:lnTo>
                  <a:lnTo>
                    <a:pt x="102" y="190"/>
                  </a:lnTo>
                  <a:lnTo>
                    <a:pt x="104" y="190"/>
                  </a:lnTo>
                  <a:lnTo>
                    <a:pt x="107" y="190"/>
                  </a:lnTo>
                  <a:lnTo>
                    <a:pt x="109" y="190"/>
                  </a:lnTo>
                  <a:lnTo>
                    <a:pt x="113" y="192"/>
                  </a:lnTo>
                  <a:lnTo>
                    <a:pt x="115" y="190"/>
                  </a:lnTo>
                  <a:lnTo>
                    <a:pt x="116" y="189"/>
                  </a:lnTo>
                  <a:lnTo>
                    <a:pt x="116" y="189"/>
                  </a:lnTo>
                  <a:lnTo>
                    <a:pt x="116" y="189"/>
                  </a:lnTo>
                  <a:lnTo>
                    <a:pt x="110" y="148"/>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3" name="Freeform 43"/>
            <p:cNvSpPr>
              <a:spLocks/>
            </p:cNvSpPr>
            <p:nvPr/>
          </p:nvSpPr>
          <p:spPr bwMode="auto">
            <a:xfrm>
              <a:off x="7559758" y="2387426"/>
              <a:ext cx="242848" cy="177077"/>
            </a:xfrm>
            <a:custGeom>
              <a:avLst/>
              <a:gdLst>
                <a:gd name="T0" fmla="*/ 0 w 170"/>
                <a:gd name="T1" fmla="*/ 24 h 123"/>
                <a:gd name="T2" fmla="*/ 3 w 170"/>
                <a:gd name="T3" fmla="*/ 44 h 123"/>
                <a:gd name="T4" fmla="*/ 16 w 170"/>
                <a:gd name="T5" fmla="*/ 33 h 123"/>
                <a:gd name="T6" fmla="*/ 28 w 170"/>
                <a:gd name="T7" fmla="*/ 25 h 123"/>
                <a:gd name="T8" fmla="*/ 31 w 170"/>
                <a:gd name="T9" fmla="*/ 27 h 123"/>
                <a:gd name="T10" fmla="*/ 41 w 170"/>
                <a:gd name="T11" fmla="*/ 22 h 123"/>
                <a:gd name="T12" fmla="*/ 63 w 170"/>
                <a:gd name="T13" fmla="*/ 22 h 123"/>
                <a:gd name="T14" fmla="*/ 70 w 170"/>
                <a:gd name="T15" fmla="*/ 36 h 123"/>
                <a:gd name="T16" fmla="*/ 83 w 170"/>
                <a:gd name="T17" fmla="*/ 43 h 123"/>
                <a:gd name="T18" fmla="*/ 93 w 170"/>
                <a:gd name="T19" fmla="*/ 51 h 123"/>
                <a:gd name="T20" fmla="*/ 92 w 170"/>
                <a:gd name="T21" fmla="*/ 60 h 123"/>
                <a:gd name="T22" fmla="*/ 89 w 170"/>
                <a:gd name="T23" fmla="*/ 74 h 123"/>
                <a:gd name="T24" fmla="*/ 94 w 170"/>
                <a:gd name="T25" fmla="*/ 75 h 123"/>
                <a:gd name="T26" fmla="*/ 101 w 170"/>
                <a:gd name="T27" fmla="*/ 75 h 123"/>
                <a:gd name="T28" fmla="*/ 106 w 170"/>
                <a:gd name="T29" fmla="*/ 75 h 123"/>
                <a:gd name="T30" fmla="*/ 122 w 170"/>
                <a:gd name="T31" fmla="*/ 78 h 123"/>
                <a:gd name="T32" fmla="*/ 129 w 170"/>
                <a:gd name="T33" fmla="*/ 79 h 123"/>
                <a:gd name="T34" fmla="*/ 124 w 170"/>
                <a:gd name="T35" fmla="*/ 72 h 123"/>
                <a:gd name="T36" fmla="*/ 124 w 170"/>
                <a:gd name="T37" fmla="*/ 68 h 123"/>
                <a:gd name="T38" fmla="*/ 116 w 170"/>
                <a:gd name="T39" fmla="*/ 57 h 123"/>
                <a:gd name="T40" fmla="*/ 115 w 170"/>
                <a:gd name="T41" fmla="*/ 43 h 123"/>
                <a:gd name="T42" fmla="*/ 113 w 170"/>
                <a:gd name="T43" fmla="*/ 31 h 123"/>
                <a:gd name="T44" fmla="*/ 115 w 170"/>
                <a:gd name="T45" fmla="*/ 28 h 123"/>
                <a:gd name="T46" fmla="*/ 124 w 170"/>
                <a:gd name="T47" fmla="*/ 18 h 123"/>
                <a:gd name="T48" fmla="*/ 129 w 170"/>
                <a:gd name="T49" fmla="*/ 13 h 123"/>
                <a:gd name="T50" fmla="*/ 125 w 170"/>
                <a:gd name="T51" fmla="*/ 21 h 123"/>
                <a:gd name="T52" fmla="*/ 123 w 170"/>
                <a:gd name="T53" fmla="*/ 31 h 123"/>
                <a:gd name="T54" fmla="*/ 122 w 170"/>
                <a:gd name="T55" fmla="*/ 36 h 123"/>
                <a:gd name="T56" fmla="*/ 126 w 170"/>
                <a:gd name="T57" fmla="*/ 41 h 123"/>
                <a:gd name="T58" fmla="*/ 131 w 170"/>
                <a:gd name="T59" fmla="*/ 46 h 123"/>
                <a:gd name="T60" fmla="*/ 134 w 170"/>
                <a:gd name="T61" fmla="*/ 51 h 123"/>
                <a:gd name="T62" fmla="*/ 130 w 170"/>
                <a:gd name="T63" fmla="*/ 57 h 123"/>
                <a:gd name="T64" fmla="*/ 128 w 170"/>
                <a:gd name="T65" fmla="*/ 61 h 123"/>
                <a:gd name="T66" fmla="*/ 129 w 170"/>
                <a:gd name="T67" fmla="*/ 65 h 123"/>
                <a:gd name="T68" fmla="*/ 139 w 170"/>
                <a:gd name="T69" fmla="*/ 66 h 123"/>
                <a:gd name="T70" fmla="*/ 146 w 170"/>
                <a:gd name="T71" fmla="*/ 75 h 123"/>
                <a:gd name="T72" fmla="*/ 147 w 170"/>
                <a:gd name="T73" fmla="*/ 81 h 123"/>
                <a:gd name="T74" fmla="*/ 152 w 170"/>
                <a:gd name="T75" fmla="*/ 89 h 123"/>
                <a:gd name="T76" fmla="*/ 148 w 170"/>
                <a:gd name="T77" fmla="*/ 104 h 123"/>
                <a:gd name="T78" fmla="*/ 149 w 170"/>
                <a:gd name="T79" fmla="*/ 120 h 123"/>
                <a:gd name="T80" fmla="*/ 153 w 170"/>
                <a:gd name="T81" fmla="*/ 116 h 123"/>
                <a:gd name="T82" fmla="*/ 157 w 170"/>
                <a:gd name="T83" fmla="*/ 102 h 123"/>
                <a:gd name="T84" fmla="*/ 157 w 170"/>
                <a:gd name="T85" fmla="*/ 97 h 123"/>
                <a:gd name="T86" fmla="*/ 163 w 170"/>
                <a:gd name="T87" fmla="*/ 91 h 123"/>
                <a:gd name="T88" fmla="*/ 163 w 170"/>
                <a:gd name="T89" fmla="*/ 79 h 123"/>
                <a:gd name="T90" fmla="*/ 167 w 170"/>
                <a:gd name="T91" fmla="*/ 71 h 123"/>
                <a:gd name="T92" fmla="*/ 167 w 170"/>
                <a:gd name="T93" fmla="*/ 77 h 123"/>
                <a:gd name="T94" fmla="*/ 168 w 170"/>
                <a:gd name="T95" fmla="*/ 82 h 123"/>
                <a:gd name="T96" fmla="*/ 170 w 170"/>
                <a:gd name="T97" fmla="*/ 68 h 123"/>
                <a:gd name="T98" fmla="*/ 169 w 170"/>
                <a:gd name="T99" fmla="*/ 54 h 123"/>
                <a:gd name="T100" fmla="*/ 134 w 170"/>
                <a:gd name="T101" fmla="*/ 0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0" h="123">
                  <a:moveTo>
                    <a:pt x="134" y="0"/>
                  </a:moveTo>
                  <a:cubicBezTo>
                    <a:pt x="0" y="24"/>
                    <a:pt x="0" y="24"/>
                    <a:pt x="0" y="24"/>
                  </a:cubicBezTo>
                  <a:cubicBezTo>
                    <a:pt x="0" y="24"/>
                    <a:pt x="0" y="24"/>
                    <a:pt x="0" y="24"/>
                  </a:cubicBezTo>
                  <a:cubicBezTo>
                    <a:pt x="3" y="44"/>
                    <a:pt x="3" y="44"/>
                    <a:pt x="3" y="44"/>
                  </a:cubicBezTo>
                  <a:cubicBezTo>
                    <a:pt x="7" y="44"/>
                    <a:pt x="7" y="44"/>
                    <a:pt x="7" y="44"/>
                  </a:cubicBezTo>
                  <a:cubicBezTo>
                    <a:pt x="16" y="33"/>
                    <a:pt x="16" y="33"/>
                    <a:pt x="16" y="33"/>
                  </a:cubicBezTo>
                  <a:cubicBezTo>
                    <a:pt x="22" y="33"/>
                    <a:pt x="22" y="33"/>
                    <a:pt x="22" y="33"/>
                  </a:cubicBezTo>
                  <a:cubicBezTo>
                    <a:pt x="28" y="25"/>
                    <a:pt x="28" y="25"/>
                    <a:pt x="28" y="25"/>
                  </a:cubicBezTo>
                  <a:cubicBezTo>
                    <a:pt x="30" y="25"/>
                    <a:pt x="30" y="25"/>
                    <a:pt x="30" y="25"/>
                  </a:cubicBezTo>
                  <a:cubicBezTo>
                    <a:pt x="31" y="27"/>
                    <a:pt x="31" y="27"/>
                    <a:pt x="31" y="27"/>
                  </a:cubicBezTo>
                  <a:cubicBezTo>
                    <a:pt x="38" y="22"/>
                    <a:pt x="38" y="22"/>
                    <a:pt x="38" y="22"/>
                  </a:cubicBezTo>
                  <a:cubicBezTo>
                    <a:pt x="41" y="22"/>
                    <a:pt x="41" y="22"/>
                    <a:pt x="41" y="22"/>
                  </a:cubicBezTo>
                  <a:cubicBezTo>
                    <a:pt x="49" y="18"/>
                    <a:pt x="49" y="18"/>
                    <a:pt x="49" y="18"/>
                  </a:cubicBezTo>
                  <a:cubicBezTo>
                    <a:pt x="63" y="22"/>
                    <a:pt x="63" y="22"/>
                    <a:pt x="63" y="22"/>
                  </a:cubicBezTo>
                  <a:cubicBezTo>
                    <a:pt x="67" y="28"/>
                    <a:pt x="67" y="28"/>
                    <a:pt x="67" y="28"/>
                  </a:cubicBezTo>
                  <a:cubicBezTo>
                    <a:pt x="70" y="36"/>
                    <a:pt x="70" y="36"/>
                    <a:pt x="70" y="36"/>
                  </a:cubicBezTo>
                  <a:cubicBezTo>
                    <a:pt x="71" y="36"/>
                    <a:pt x="71" y="36"/>
                    <a:pt x="71" y="36"/>
                  </a:cubicBezTo>
                  <a:cubicBezTo>
                    <a:pt x="83" y="43"/>
                    <a:pt x="83" y="43"/>
                    <a:pt x="83" y="43"/>
                  </a:cubicBezTo>
                  <a:cubicBezTo>
                    <a:pt x="88" y="48"/>
                    <a:pt x="88" y="48"/>
                    <a:pt x="88" y="48"/>
                  </a:cubicBezTo>
                  <a:cubicBezTo>
                    <a:pt x="93" y="51"/>
                    <a:pt x="93" y="51"/>
                    <a:pt x="93" y="51"/>
                  </a:cubicBezTo>
                  <a:cubicBezTo>
                    <a:pt x="94" y="56"/>
                    <a:pt x="94" y="56"/>
                    <a:pt x="94" y="56"/>
                  </a:cubicBezTo>
                  <a:cubicBezTo>
                    <a:pt x="92" y="60"/>
                    <a:pt x="92" y="60"/>
                    <a:pt x="92" y="60"/>
                  </a:cubicBezTo>
                  <a:cubicBezTo>
                    <a:pt x="88" y="61"/>
                    <a:pt x="88" y="61"/>
                    <a:pt x="88" y="61"/>
                  </a:cubicBezTo>
                  <a:cubicBezTo>
                    <a:pt x="89" y="74"/>
                    <a:pt x="89" y="74"/>
                    <a:pt x="89" y="74"/>
                  </a:cubicBezTo>
                  <a:cubicBezTo>
                    <a:pt x="91" y="76"/>
                    <a:pt x="91" y="76"/>
                    <a:pt x="91" y="76"/>
                  </a:cubicBezTo>
                  <a:cubicBezTo>
                    <a:pt x="94" y="75"/>
                    <a:pt x="94" y="75"/>
                    <a:pt x="94" y="75"/>
                  </a:cubicBezTo>
                  <a:cubicBezTo>
                    <a:pt x="97" y="74"/>
                    <a:pt x="97" y="74"/>
                    <a:pt x="97" y="74"/>
                  </a:cubicBezTo>
                  <a:cubicBezTo>
                    <a:pt x="101" y="75"/>
                    <a:pt x="101" y="75"/>
                    <a:pt x="101" y="75"/>
                  </a:cubicBezTo>
                  <a:cubicBezTo>
                    <a:pt x="102" y="76"/>
                    <a:pt x="102" y="76"/>
                    <a:pt x="102" y="76"/>
                  </a:cubicBezTo>
                  <a:cubicBezTo>
                    <a:pt x="106" y="75"/>
                    <a:pt x="106" y="75"/>
                    <a:pt x="106" y="75"/>
                  </a:cubicBezTo>
                  <a:cubicBezTo>
                    <a:pt x="119" y="76"/>
                    <a:pt x="119" y="76"/>
                    <a:pt x="119" y="76"/>
                  </a:cubicBezTo>
                  <a:cubicBezTo>
                    <a:pt x="122" y="78"/>
                    <a:pt x="122" y="78"/>
                    <a:pt x="122" y="78"/>
                  </a:cubicBezTo>
                  <a:cubicBezTo>
                    <a:pt x="126" y="80"/>
                    <a:pt x="126" y="80"/>
                    <a:pt x="126" y="80"/>
                  </a:cubicBezTo>
                  <a:cubicBezTo>
                    <a:pt x="129" y="79"/>
                    <a:pt x="129" y="79"/>
                    <a:pt x="129" y="79"/>
                  </a:cubicBezTo>
                  <a:cubicBezTo>
                    <a:pt x="127" y="75"/>
                    <a:pt x="127" y="75"/>
                    <a:pt x="127" y="75"/>
                  </a:cubicBezTo>
                  <a:cubicBezTo>
                    <a:pt x="124" y="72"/>
                    <a:pt x="124" y="72"/>
                    <a:pt x="124" y="72"/>
                  </a:cubicBezTo>
                  <a:cubicBezTo>
                    <a:pt x="124" y="69"/>
                    <a:pt x="124" y="69"/>
                    <a:pt x="124" y="69"/>
                  </a:cubicBezTo>
                  <a:cubicBezTo>
                    <a:pt x="124" y="68"/>
                    <a:pt x="124" y="68"/>
                    <a:pt x="124" y="68"/>
                  </a:cubicBezTo>
                  <a:cubicBezTo>
                    <a:pt x="118" y="60"/>
                    <a:pt x="118" y="60"/>
                    <a:pt x="118" y="60"/>
                  </a:cubicBezTo>
                  <a:cubicBezTo>
                    <a:pt x="116" y="57"/>
                    <a:pt x="116" y="57"/>
                    <a:pt x="116" y="57"/>
                  </a:cubicBezTo>
                  <a:cubicBezTo>
                    <a:pt x="116" y="50"/>
                    <a:pt x="116" y="50"/>
                    <a:pt x="116" y="50"/>
                  </a:cubicBezTo>
                  <a:cubicBezTo>
                    <a:pt x="115" y="43"/>
                    <a:pt x="115" y="43"/>
                    <a:pt x="115" y="43"/>
                  </a:cubicBezTo>
                  <a:cubicBezTo>
                    <a:pt x="116" y="36"/>
                    <a:pt x="116" y="36"/>
                    <a:pt x="116" y="36"/>
                  </a:cubicBezTo>
                  <a:cubicBezTo>
                    <a:pt x="113" y="31"/>
                    <a:pt x="113" y="31"/>
                    <a:pt x="113" y="31"/>
                  </a:cubicBezTo>
                  <a:cubicBezTo>
                    <a:pt x="111" y="28"/>
                    <a:pt x="111" y="28"/>
                    <a:pt x="111" y="28"/>
                  </a:cubicBezTo>
                  <a:cubicBezTo>
                    <a:pt x="115" y="28"/>
                    <a:pt x="115" y="28"/>
                    <a:pt x="115" y="28"/>
                  </a:cubicBezTo>
                  <a:cubicBezTo>
                    <a:pt x="118" y="22"/>
                    <a:pt x="118" y="22"/>
                    <a:pt x="118" y="22"/>
                  </a:cubicBezTo>
                  <a:cubicBezTo>
                    <a:pt x="124" y="18"/>
                    <a:pt x="124" y="18"/>
                    <a:pt x="124" y="18"/>
                  </a:cubicBezTo>
                  <a:cubicBezTo>
                    <a:pt x="127" y="12"/>
                    <a:pt x="127" y="12"/>
                    <a:pt x="127" y="12"/>
                  </a:cubicBezTo>
                  <a:cubicBezTo>
                    <a:pt x="129" y="13"/>
                    <a:pt x="129" y="13"/>
                    <a:pt x="129" y="13"/>
                  </a:cubicBezTo>
                  <a:cubicBezTo>
                    <a:pt x="128" y="20"/>
                    <a:pt x="128" y="20"/>
                    <a:pt x="128" y="20"/>
                  </a:cubicBezTo>
                  <a:cubicBezTo>
                    <a:pt x="125" y="21"/>
                    <a:pt x="125" y="21"/>
                    <a:pt x="125" y="21"/>
                  </a:cubicBezTo>
                  <a:cubicBezTo>
                    <a:pt x="123" y="27"/>
                    <a:pt x="123" y="27"/>
                    <a:pt x="123" y="27"/>
                  </a:cubicBezTo>
                  <a:cubicBezTo>
                    <a:pt x="123" y="31"/>
                    <a:pt x="123" y="31"/>
                    <a:pt x="123" y="31"/>
                  </a:cubicBezTo>
                  <a:cubicBezTo>
                    <a:pt x="127" y="31"/>
                    <a:pt x="127" y="31"/>
                    <a:pt x="127" y="31"/>
                  </a:cubicBezTo>
                  <a:cubicBezTo>
                    <a:pt x="122" y="36"/>
                    <a:pt x="122" y="36"/>
                    <a:pt x="122" y="36"/>
                  </a:cubicBezTo>
                  <a:cubicBezTo>
                    <a:pt x="120" y="39"/>
                    <a:pt x="120" y="39"/>
                    <a:pt x="120" y="39"/>
                  </a:cubicBezTo>
                  <a:cubicBezTo>
                    <a:pt x="126" y="41"/>
                    <a:pt x="126" y="41"/>
                    <a:pt x="126" y="41"/>
                  </a:cubicBezTo>
                  <a:cubicBezTo>
                    <a:pt x="128" y="42"/>
                    <a:pt x="128" y="42"/>
                    <a:pt x="128" y="42"/>
                  </a:cubicBezTo>
                  <a:cubicBezTo>
                    <a:pt x="131" y="46"/>
                    <a:pt x="131" y="46"/>
                    <a:pt x="131" y="46"/>
                  </a:cubicBezTo>
                  <a:cubicBezTo>
                    <a:pt x="130" y="47"/>
                    <a:pt x="130" y="47"/>
                    <a:pt x="130" y="47"/>
                  </a:cubicBezTo>
                  <a:cubicBezTo>
                    <a:pt x="134" y="51"/>
                    <a:pt x="134" y="51"/>
                    <a:pt x="134" y="51"/>
                  </a:cubicBezTo>
                  <a:cubicBezTo>
                    <a:pt x="134" y="53"/>
                    <a:pt x="134" y="53"/>
                    <a:pt x="134" y="53"/>
                  </a:cubicBezTo>
                  <a:cubicBezTo>
                    <a:pt x="130" y="57"/>
                    <a:pt x="130" y="57"/>
                    <a:pt x="130" y="57"/>
                  </a:cubicBezTo>
                  <a:cubicBezTo>
                    <a:pt x="127" y="57"/>
                    <a:pt x="127" y="57"/>
                    <a:pt x="127" y="57"/>
                  </a:cubicBezTo>
                  <a:cubicBezTo>
                    <a:pt x="128" y="61"/>
                    <a:pt x="128" y="61"/>
                    <a:pt x="128" y="61"/>
                  </a:cubicBezTo>
                  <a:cubicBezTo>
                    <a:pt x="127" y="63"/>
                    <a:pt x="127" y="63"/>
                    <a:pt x="127" y="63"/>
                  </a:cubicBezTo>
                  <a:cubicBezTo>
                    <a:pt x="129" y="65"/>
                    <a:pt x="129" y="65"/>
                    <a:pt x="129" y="65"/>
                  </a:cubicBezTo>
                  <a:cubicBezTo>
                    <a:pt x="133" y="66"/>
                    <a:pt x="133" y="66"/>
                    <a:pt x="133" y="66"/>
                  </a:cubicBezTo>
                  <a:cubicBezTo>
                    <a:pt x="139" y="66"/>
                    <a:pt x="139" y="66"/>
                    <a:pt x="139" y="66"/>
                  </a:cubicBezTo>
                  <a:cubicBezTo>
                    <a:pt x="143" y="69"/>
                    <a:pt x="143" y="69"/>
                    <a:pt x="143" y="69"/>
                  </a:cubicBezTo>
                  <a:cubicBezTo>
                    <a:pt x="146" y="75"/>
                    <a:pt x="146" y="75"/>
                    <a:pt x="146" y="75"/>
                  </a:cubicBezTo>
                  <a:cubicBezTo>
                    <a:pt x="148" y="80"/>
                    <a:pt x="148" y="80"/>
                    <a:pt x="148" y="80"/>
                  </a:cubicBezTo>
                  <a:cubicBezTo>
                    <a:pt x="147" y="81"/>
                    <a:pt x="147" y="81"/>
                    <a:pt x="147" y="81"/>
                  </a:cubicBezTo>
                  <a:cubicBezTo>
                    <a:pt x="150" y="84"/>
                    <a:pt x="150" y="84"/>
                    <a:pt x="150" y="84"/>
                  </a:cubicBezTo>
                  <a:cubicBezTo>
                    <a:pt x="152" y="89"/>
                    <a:pt x="152" y="89"/>
                    <a:pt x="152" y="89"/>
                  </a:cubicBezTo>
                  <a:cubicBezTo>
                    <a:pt x="149" y="98"/>
                    <a:pt x="149" y="98"/>
                    <a:pt x="149" y="98"/>
                  </a:cubicBezTo>
                  <a:cubicBezTo>
                    <a:pt x="148" y="104"/>
                    <a:pt x="148" y="104"/>
                    <a:pt x="148" y="104"/>
                  </a:cubicBezTo>
                  <a:cubicBezTo>
                    <a:pt x="148" y="114"/>
                    <a:pt x="148" y="114"/>
                    <a:pt x="148" y="114"/>
                  </a:cubicBezTo>
                  <a:cubicBezTo>
                    <a:pt x="149" y="120"/>
                    <a:pt x="149" y="120"/>
                    <a:pt x="149" y="120"/>
                  </a:cubicBezTo>
                  <a:cubicBezTo>
                    <a:pt x="151" y="123"/>
                    <a:pt x="151" y="123"/>
                    <a:pt x="151" y="123"/>
                  </a:cubicBezTo>
                  <a:cubicBezTo>
                    <a:pt x="153" y="116"/>
                    <a:pt x="153" y="116"/>
                    <a:pt x="153" y="116"/>
                  </a:cubicBezTo>
                  <a:cubicBezTo>
                    <a:pt x="154" y="105"/>
                    <a:pt x="154" y="105"/>
                    <a:pt x="154" y="105"/>
                  </a:cubicBezTo>
                  <a:cubicBezTo>
                    <a:pt x="157" y="102"/>
                    <a:pt x="157" y="102"/>
                    <a:pt x="157" y="102"/>
                  </a:cubicBezTo>
                  <a:cubicBezTo>
                    <a:pt x="157" y="99"/>
                    <a:pt x="157" y="99"/>
                    <a:pt x="157" y="99"/>
                  </a:cubicBezTo>
                  <a:cubicBezTo>
                    <a:pt x="157" y="97"/>
                    <a:pt x="157" y="97"/>
                    <a:pt x="157" y="97"/>
                  </a:cubicBezTo>
                  <a:cubicBezTo>
                    <a:pt x="160" y="95"/>
                    <a:pt x="160" y="95"/>
                    <a:pt x="160" y="95"/>
                  </a:cubicBezTo>
                  <a:cubicBezTo>
                    <a:pt x="163" y="91"/>
                    <a:pt x="163" y="91"/>
                    <a:pt x="163" y="91"/>
                  </a:cubicBezTo>
                  <a:cubicBezTo>
                    <a:pt x="163" y="82"/>
                    <a:pt x="163" y="82"/>
                    <a:pt x="163" y="82"/>
                  </a:cubicBezTo>
                  <a:cubicBezTo>
                    <a:pt x="163" y="79"/>
                    <a:pt x="163" y="79"/>
                    <a:pt x="163" y="79"/>
                  </a:cubicBezTo>
                  <a:cubicBezTo>
                    <a:pt x="163" y="75"/>
                    <a:pt x="163" y="75"/>
                    <a:pt x="163" y="75"/>
                  </a:cubicBezTo>
                  <a:cubicBezTo>
                    <a:pt x="167" y="71"/>
                    <a:pt x="167" y="71"/>
                    <a:pt x="167" y="71"/>
                  </a:cubicBezTo>
                  <a:cubicBezTo>
                    <a:pt x="168" y="74"/>
                    <a:pt x="168" y="74"/>
                    <a:pt x="168" y="74"/>
                  </a:cubicBezTo>
                  <a:cubicBezTo>
                    <a:pt x="167" y="77"/>
                    <a:pt x="167" y="77"/>
                    <a:pt x="167" y="77"/>
                  </a:cubicBezTo>
                  <a:cubicBezTo>
                    <a:pt x="167" y="77"/>
                    <a:pt x="165" y="80"/>
                    <a:pt x="165" y="80"/>
                  </a:cubicBezTo>
                  <a:cubicBezTo>
                    <a:pt x="166" y="81"/>
                    <a:pt x="168" y="82"/>
                    <a:pt x="168" y="82"/>
                  </a:cubicBezTo>
                  <a:cubicBezTo>
                    <a:pt x="170" y="77"/>
                    <a:pt x="170" y="77"/>
                    <a:pt x="170" y="77"/>
                  </a:cubicBezTo>
                  <a:cubicBezTo>
                    <a:pt x="170" y="68"/>
                    <a:pt x="170" y="68"/>
                    <a:pt x="170" y="68"/>
                  </a:cubicBezTo>
                  <a:cubicBezTo>
                    <a:pt x="169" y="54"/>
                    <a:pt x="169" y="54"/>
                    <a:pt x="169" y="54"/>
                  </a:cubicBezTo>
                  <a:cubicBezTo>
                    <a:pt x="169" y="54"/>
                    <a:pt x="169" y="54"/>
                    <a:pt x="169" y="54"/>
                  </a:cubicBezTo>
                  <a:cubicBezTo>
                    <a:pt x="148" y="57"/>
                    <a:pt x="148" y="57"/>
                    <a:pt x="148" y="57"/>
                  </a:cubicBezTo>
                  <a:lnTo>
                    <a:pt x="134" y="0"/>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4" name="Freeform 44"/>
            <p:cNvSpPr>
              <a:spLocks/>
            </p:cNvSpPr>
            <p:nvPr/>
          </p:nvSpPr>
          <p:spPr bwMode="auto">
            <a:xfrm>
              <a:off x="7411350" y="2367189"/>
              <a:ext cx="249594" cy="246221"/>
            </a:xfrm>
            <a:custGeom>
              <a:avLst/>
              <a:gdLst>
                <a:gd name="T0" fmla="*/ 24 w 148"/>
                <a:gd name="T1" fmla="*/ 136 h 146"/>
                <a:gd name="T2" fmla="*/ 31 w 148"/>
                <a:gd name="T3" fmla="*/ 144 h 146"/>
                <a:gd name="T4" fmla="*/ 38 w 148"/>
                <a:gd name="T5" fmla="*/ 146 h 146"/>
                <a:gd name="T6" fmla="*/ 48 w 148"/>
                <a:gd name="T7" fmla="*/ 142 h 146"/>
                <a:gd name="T8" fmla="*/ 64 w 148"/>
                <a:gd name="T9" fmla="*/ 134 h 146"/>
                <a:gd name="T10" fmla="*/ 79 w 148"/>
                <a:gd name="T11" fmla="*/ 125 h 146"/>
                <a:gd name="T12" fmla="*/ 79 w 148"/>
                <a:gd name="T13" fmla="*/ 112 h 146"/>
                <a:gd name="T14" fmla="*/ 87 w 148"/>
                <a:gd name="T15" fmla="*/ 99 h 146"/>
                <a:gd name="T16" fmla="*/ 91 w 148"/>
                <a:gd name="T17" fmla="*/ 80 h 146"/>
                <a:gd name="T18" fmla="*/ 100 w 148"/>
                <a:gd name="T19" fmla="*/ 84 h 146"/>
                <a:gd name="T20" fmla="*/ 103 w 148"/>
                <a:gd name="T21" fmla="*/ 83 h 146"/>
                <a:gd name="T22" fmla="*/ 108 w 148"/>
                <a:gd name="T23" fmla="*/ 71 h 146"/>
                <a:gd name="T24" fmla="*/ 110 w 148"/>
                <a:gd name="T25" fmla="*/ 67 h 146"/>
                <a:gd name="T26" fmla="*/ 114 w 148"/>
                <a:gd name="T27" fmla="*/ 69 h 146"/>
                <a:gd name="T28" fmla="*/ 122 w 148"/>
                <a:gd name="T29" fmla="*/ 57 h 146"/>
                <a:gd name="T30" fmla="*/ 126 w 148"/>
                <a:gd name="T31" fmla="*/ 47 h 146"/>
                <a:gd name="T32" fmla="*/ 135 w 148"/>
                <a:gd name="T33" fmla="*/ 44 h 146"/>
                <a:gd name="T34" fmla="*/ 143 w 148"/>
                <a:gd name="T35" fmla="*/ 47 h 146"/>
                <a:gd name="T36" fmla="*/ 148 w 148"/>
                <a:gd name="T37" fmla="*/ 43 h 146"/>
                <a:gd name="T38" fmla="*/ 145 w 148"/>
                <a:gd name="T39" fmla="*/ 36 h 146"/>
                <a:gd name="T40" fmla="*/ 130 w 148"/>
                <a:gd name="T41" fmla="*/ 28 h 146"/>
                <a:gd name="T42" fmla="*/ 120 w 148"/>
                <a:gd name="T43" fmla="*/ 31 h 146"/>
                <a:gd name="T44" fmla="*/ 113 w 148"/>
                <a:gd name="T45" fmla="*/ 34 h 146"/>
                <a:gd name="T46" fmla="*/ 107 w 148"/>
                <a:gd name="T47" fmla="*/ 40 h 146"/>
                <a:gd name="T48" fmla="*/ 94 w 148"/>
                <a:gd name="T49" fmla="*/ 50 h 146"/>
                <a:gd name="T50" fmla="*/ 88 w 148"/>
                <a:gd name="T51" fmla="*/ 33 h 146"/>
                <a:gd name="T52" fmla="*/ 51 w 148"/>
                <a:gd name="T53" fmla="*/ 0 h 146"/>
                <a:gd name="T54" fmla="*/ 47 w 148"/>
                <a:gd name="T55" fmla="*/ 3 h 146"/>
                <a:gd name="T56" fmla="*/ 48 w 148"/>
                <a:gd name="T57" fmla="*/ 7 h 146"/>
                <a:gd name="T58" fmla="*/ 48 w 148"/>
                <a:gd name="T59" fmla="*/ 19 h 146"/>
                <a:gd name="T60" fmla="*/ 47 w 148"/>
                <a:gd name="T61" fmla="*/ 28 h 146"/>
                <a:gd name="T62" fmla="*/ 46 w 148"/>
                <a:gd name="T63" fmla="*/ 39 h 146"/>
                <a:gd name="T64" fmla="*/ 36 w 148"/>
                <a:gd name="T65" fmla="*/ 51 h 146"/>
                <a:gd name="T66" fmla="*/ 28 w 148"/>
                <a:gd name="T67" fmla="*/ 55 h 146"/>
                <a:gd name="T68" fmla="*/ 21 w 148"/>
                <a:gd name="T69" fmla="*/ 65 h 146"/>
                <a:gd name="T70" fmla="*/ 19 w 148"/>
                <a:gd name="T71" fmla="*/ 76 h 146"/>
                <a:gd name="T72" fmla="*/ 12 w 148"/>
                <a:gd name="T73" fmla="*/ 76 h 146"/>
                <a:gd name="T74" fmla="*/ 9 w 148"/>
                <a:gd name="T75" fmla="*/ 91 h 146"/>
                <a:gd name="T76" fmla="*/ 3 w 148"/>
                <a:gd name="T77" fmla="*/ 98 h 146"/>
                <a:gd name="T78" fmla="*/ 3 w 148"/>
                <a:gd name="T79" fmla="*/ 114 h 146"/>
                <a:gd name="T80" fmla="*/ 10 w 148"/>
                <a:gd name="T81" fmla="*/ 127 h 146"/>
                <a:gd name="T82" fmla="*/ 19 w 148"/>
                <a:gd name="T83" fmla="*/ 138 h 146"/>
                <a:gd name="T84" fmla="*/ 21 w 148"/>
                <a:gd name="T85" fmla="*/ 13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146">
                  <a:moveTo>
                    <a:pt x="21" y="136"/>
                  </a:moveTo>
                  <a:lnTo>
                    <a:pt x="24" y="136"/>
                  </a:lnTo>
                  <a:lnTo>
                    <a:pt x="25" y="139"/>
                  </a:lnTo>
                  <a:lnTo>
                    <a:pt x="31" y="144"/>
                  </a:lnTo>
                  <a:lnTo>
                    <a:pt x="36" y="146"/>
                  </a:lnTo>
                  <a:lnTo>
                    <a:pt x="38" y="146"/>
                  </a:lnTo>
                  <a:lnTo>
                    <a:pt x="44" y="139"/>
                  </a:lnTo>
                  <a:lnTo>
                    <a:pt x="48" y="142"/>
                  </a:lnTo>
                  <a:lnTo>
                    <a:pt x="57" y="140"/>
                  </a:lnTo>
                  <a:lnTo>
                    <a:pt x="64" y="134"/>
                  </a:lnTo>
                  <a:lnTo>
                    <a:pt x="75" y="128"/>
                  </a:lnTo>
                  <a:lnTo>
                    <a:pt x="79" y="125"/>
                  </a:lnTo>
                  <a:lnTo>
                    <a:pt x="78" y="117"/>
                  </a:lnTo>
                  <a:lnTo>
                    <a:pt x="79" y="112"/>
                  </a:lnTo>
                  <a:lnTo>
                    <a:pt x="84" y="107"/>
                  </a:lnTo>
                  <a:lnTo>
                    <a:pt x="87" y="99"/>
                  </a:lnTo>
                  <a:lnTo>
                    <a:pt x="90" y="87"/>
                  </a:lnTo>
                  <a:lnTo>
                    <a:pt x="91" y="80"/>
                  </a:lnTo>
                  <a:lnTo>
                    <a:pt x="95" y="82"/>
                  </a:lnTo>
                  <a:lnTo>
                    <a:pt x="100" y="84"/>
                  </a:lnTo>
                  <a:lnTo>
                    <a:pt x="102" y="85"/>
                  </a:lnTo>
                  <a:lnTo>
                    <a:pt x="103" y="83"/>
                  </a:lnTo>
                  <a:lnTo>
                    <a:pt x="106" y="75"/>
                  </a:lnTo>
                  <a:lnTo>
                    <a:pt x="108" y="71"/>
                  </a:lnTo>
                  <a:lnTo>
                    <a:pt x="109" y="67"/>
                  </a:lnTo>
                  <a:lnTo>
                    <a:pt x="110" y="67"/>
                  </a:lnTo>
                  <a:lnTo>
                    <a:pt x="113" y="67"/>
                  </a:lnTo>
                  <a:lnTo>
                    <a:pt x="114" y="69"/>
                  </a:lnTo>
                  <a:lnTo>
                    <a:pt x="119" y="60"/>
                  </a:lnTo>
                  <a:lnTo>
                    <a:pt x="122" y="57"/>
                  </a:lnTo>
                  <a:lnTo>
                    <a:pt x="124" y="54"/>
                  </a:lnTo>
                  <a:lnTo>
                    <a:pt x="126" y="47"/>
                  </a:lnTo>
                  <a:lnTo>
                    <a:pt x="126" y="39"/>
                  </a:lnTo>
                  <a:lnTo>
                    <a:pt x="135" y="44"/>
                  </a:lnTo>
                  <a:lnTo>
                    <a:pt x="141" y="47"/>
                  </a:lnTo>
                  <a:lnTo>
                    <a:pt x="143" y="47"/>
                  </a:lnTo>
                  <a:lnTo>
                    <a:pt x="146" y="44"/>
                  </a:lnTo>
                  <a:lnTo>
                    <a:pt x="148" y="43"/>
                  </a:lnTo>
                  <a:lnTo>
                    <a:pt x="147" y="43"/>
                  </a:lnTo>
                  <a:lnTo>
                    <a:pt x="145" y="36"/>
                  </a:lnTo>
                  <a:lnTo>
                    <a:pt x="141" y="31"/>
                  </a:lnTo>
                  <a:lnTo>
                    <a:pt x="130" y="28"/>
                  </a:lnTo>
                  <a:lnTo>
                    <a:pt x="123" y="31"/>
                  </a:lnTo>
                  <a:lnTo>
                    <a:pt x="120" y="31"/>
                  </a:lnTo>
                  <a:lnTo>
                    <a:pt x="114" y="35"/>
                  </a:lnTo>
                  <a:lnTo>
                    <a:pt x="113" y="34"/>
                  </a:lnTo>
                  <a:lnTo>
                    <a:pt x="112" y="34"/>
                  </a:lnTo>
                  <a:lnTo>
                    <a:pt x="107" y="40"/>
                  </a:lnTo>
                  <a:lnTo>
                    <a:pt x="102" y="40"/>
                  </a:lnTo>
                  <a:lnTo>
                    <a:pt x="94" y="50"/>
                  </a:lnTo>
                  <a:lnTo>
                    <a:pt x="91" y="50"/>
                  </a:lnTo>
                  <a:lnTo>
                    <a:pt x="88" y="33"/>
                  </a:lnTo>
                  <a:lnTo>
                    <a:pt x="57" y="39"/>
                  </a:lnTo>
                  <a:lnTo>
                    <a:pt x="51" y="0"/>
                  </a:lnTo>
                  <a:lnTo>
                    <a:pt x="48" y="0"/>
                  </a:lnTo>
                  <a:lnTo>
                    <a:pt x="47" y="3"/>
                  </a:lnTo>
                  <a:lnTo>
                    <a:pt x="48" y="6"/>
                  </a:lnTo>
                  <a:lnTo>
                    <a:pt x="48" y="7"/>
                  </a:lnTo>
                  <a:lnTo>
                    <a:pt x="48" y="15"/>
                  </a:lnTo>
                  <a:lnTo>
                    <a:pt x="48" y="19"/>
                  </a:lnTo>
                  <a:lnTo>
                    <a:pt x="47" y="22"/>
                  </a:lnTo>
                  <a:lnTo>
                    <a:pt x="47" y="28"/>
                  </a:lnTo>
                  <a:lnTo>
                    <a:pt x="46" y="36"/>
                  </a:lnTo>
                  <a:lnTo>
                    <a:pt x="46" y="39"/>
                  </a:lnTo>
                  <a:lnTo>
                    <a:pt x="44" y="44"/>
                  </a:lnTo>
                  <a:lnTo>
                    <a:pt x="36" y="51"/>
                  </a:lnTo>
                  <a:lnTo>
                    <a:pt x="33" y="55"/>
                  </a:lnTo>
                  <a:lnTo>
                    <a:pt x="28" y="55"/>
                  </a:lnTo>
                  <a:lnTo>
                    <a:pt x="24" y="61"/>
                  </a:lnTo>
                  <a:lnTo>
                    <a:pt x="21" y="65"/>
                  </a:lnTo>
                  <a:lnTo>
                    <a:pt x="20" y="75"/>
                  </a:lnTo>
                  <a:lnTo>
                    <a:pt x="19" y="76"/>
                  </a:lnTo>
                  <a:lnTo>
                    <a:pt x="15" y="73"/>
                  </a:lnTo>
                  <a:lnTo>
                    <a:pt x="12" y="76"/>
                  </a:lnTo>
                  <a:lnTo>
                    <a:pt x="9" y="87"/>
                  </a:lnTo>
                  <a:lnTo>
                    <a:pt x="9" y="91"/>
                  </a:lnTo>
                  <a:lnTo>
                    <a:pt x="7" y="94"/>
                  </a:lnTo>
                  <a:lnTo>
                    <a:pt x="3" y="98"/>
                  </a:lnTo>
                  <a:lnTo>
                    <a:pt x="0" y="101"/>
                  </a:lnTo>
                  <a:lnTo>
                    <a:pt x="3" y="114"/>
                  </a:lnTo>
                  <a:lnTo>
                    <a:pt x="5" y="120"/>
                  </a:lnTo>
                  <a:lnTo>
                    <a:pt x="10" y="127"/>
                  </a:lnTo>
                  <a:lnTo>
                    <a:pt x="15" y="132"/>
                  </a:lnTo>
                  <a:lnTo>
                    <a:pt x="19" y="138"/>
                  </a:lnTo>
                  <a:lnTo>
                    <a:pt x="20" y="138"/>
                  </a:lnTo>
                  <a:lnTo>
                    <a:pt x="21" y="136"/>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5" name="Freeform 45"/>
            <p:cNvSpPr>
              <a:spLocks/>
            </p:cNvSpPr>
            <p:nvPr/>
          </p:nvSpPr>
          <p:spPr bwMode="auto">
            <a:xfrm>
              <a:off x="7045393" y="2498731"/>
              <a:ext cx="398000" cy="205746"/>
            </a:xfrm>
            <a:custGeom>
              <a:avLst/>
              <a:gdLst>
                <a:gd name="T0" fmla="*/ 207 w 236"/>
                <a:gd name="T1" fmla="*/ 91 h 122"/>
                <a:gd name="T2" fmla="*/ 214 w 236"/>
                <a:gd name="T3" fmla="*/ 88 h 122"/>
                <a:gd name="T4" fmla="*/ 220 w 236"/>
                <a:gd name="T5" fmla="*/ 74 h 122"/>
                <a:gd name="T6" fmla="*/ 235 w 236"/>
                <a:gd name="T7" fmla="*/ 64 h 122"/>
                <a:gd name="T8" fmla="*/ 232 w 236"/>
                <a:gd name="T9" fmla="*/ 54 h 122"/>
                <a:gd name="T10" fmla="*/ 222 w 236"/>
                <a:gd name="T11" fmla="*/ 42 h 122"/>
                <a:gd name="T12" fmla="*/ 217 w 236"/>
                <a:gd name="T13" fmla="*/ 23 h 122"/>
                <a:gd name="T14" fmla="*/ 215 w 236"/>
                <a:gd name="T15" fmla="*/ 22 h 122"/>
                <a:gd name="T16" fmla="*/ 207 w 236"/>
                <a:gd name="T17" fmla="*/ 13 h 122"/>
                <a:gd name="T18" fmla="*/ 203 w 236"/>
                <a:gd name="T19" fmla="*/ 11 h 122"/>
                <a:gd name="T20" fmla="*/ 199 w 236"/>
                <a:gd name="T21" fmla="*/ 15 h 122"/>
                <a:gd name="T22" fmla="*/ 192 w 236"/>
                <a:gd name="T23" fmla="*/ 17 h 122"/>
                <a:gd name="T24" fmla="*/ 184 w 236"/>
                <a:gd name="T25" fmla="*/ 13 h 122"/>
                <a:gd name="T26" fmla="*/ 181 w 236"/>
                <a:gd name="T27" fmla="*/ 16 h 122"/>
                <a:gd name="T28" fmla="*/ 178 w 236"/>
                <a:gd name="T29" fmla="*/ 18 h 122"/>
                <a:gd name="T30" fmla="*/ 174 w 236"/>
                <a:gd name="T31" fmla="*/ 15 h 122"/>
                <a:gd name="T32" fmla="*/ 166 w 236"/>
                <a:gd name="T33" fmla="*/ 13 h 122"/>
                <a:gd name="T34" fmla="*/ 163 w 236"/>
                <a:gd name="T35" fmla="*/ 7 h 122"/>
                <a:gd name="T36" fmla="*/ 154 w 236"/>
                <a:gd name="T37" fmla="*/ 0 h 122"/>
                <a:gd name="T38" fmla="*/ 148 w 236"/>
                <a:gd name="T39" fmla="*/ 3 h 122"/>
                <a:gd name="T40" fmla="*/ 141 w 236"/>
                <a:gd name="T41" fmla="*/ 2 h 122"/>
                <a:gd name="T42" fmla="*/ 144 w 236"/>
                <a:gd name="T43" fmla="*/ 7 h 122"/>
                <a:gd name="T44" fmla="*/ 144 w 236"/>
                <a:gd name="T45" fmla="*/ 15 h 122"/>
                <a:gd name="T46" fmla="*/ 138 w 236"/>
                <a:gd name="T47" fmla="*/ 17 h 122"/>
                <a:gd name="T48" fmla="*/ 126 w 236"/>
                <a:gd name="T49" fmla="*/ 20 h 122"/>
                <a:gd name="T50" fmla="*/ 125 w 236"/>
                <a:gd name="T51" fmla="*/ 23 h 122"/>
                <a:gd name="T52" fmla="*/ 124 w 236"/>
                <a:gd name="T53" fmla="*/ 29 h 122"/>
                <a:gd name="T54" fmla="*/ 120 w 236"/>
                <a:gd name="T55" fmla="*/ 37 h 122"/>
                <a:gd name="T56" fmla="*/ 115 w 236"/>
                <a:gd name="T57" fmla="*/ 39 h 122"/>
                <a:gd name="T58" fmla="*/ 112 w 236"/>
                <a:gd name="T59" fmla="*/ 47 h 122"/>
                <a:gd name="T60" fmla="*/ 104 w 236"/>
                <a:gd name="T61" fmla="*/ 52 h 122"/>
                <a:gd name="T62" fmla="*/ 100 w 236"/>
                <a:gd name="T63" fmla="*/ 48 h 122"/>
                <a:gd name="T64" fmla="*/ 97 w 236"/>
                <a:gd name="T65" fmla="*/ 44 h 122"/>
                <a:gd name="T66" fmla="*/ 93 w 236"/>
                <a:gd name="T67" fmla="*/ 51 h 122"/>
                <a:gd name="T68" fmla="*/ 92 w 236"/>
                <a:gd name="T69" fmla="*/ 58 h 122"/>
                <a:gd name="T70" fmla="*/ 86 w 236"/>
                <a:gd name="T71" fmla="*/ 55 h 122"/>
                <a:gd name="T72" fmla="*/ 80 w 236"/>
                <a:gd name="T73" fmla="*/ 56 h 122"/>
                <a:gd name="T74" fmla="*/ 76 w 236"/>
                <a:gd name="T75" fmla="*/ 61 h 122"/>
                <a:gd name="T76" fmla="*/ 71 w 236"/>
                <a:gd name="T77" fmla="*/ 60 h 122"/>
                <a:gd name="T78" fmla="*/ 63 w 236"/>
                <a:gd name="T79" fmla="*/ 57 h 122"/>
                <a:gd name="T80" fmla="*/ 57 w 236"/>
                <a:gd name="T81" fmla="*/ 61 h 122"/>
                <a:gd name="T82" fmla="*/ 49 w 236"/>
                <a:gd name="T83" fmla="*/ 66 h 122"/>
                <a:gd name="T84" fmla="*/ 43 w 236"/>
                <a:gd name="T85" fmla="*/ 67 h 122"/>
                <a:gd name="T86" fmla="*/ 43 w 236"/>
                <a:gd name="T87" fmla="*/ 72 h 122"/>
                <a:gd name="T88" fmla="*/ 44 w 236"/>
                <a:gd name="T89" fmla="*/ 78 h 122"/>
                <a:gd name="T90" fmla="*/ 36 w 236"/>
                <a:gd name="T91" fmla="*/ 81 h 122"/>
                <a:gd name="T92" fmla="*/ 33 w 236"/>
                <a:gd name="T93" fmla="*/ 88 h 122"/>
                <a:gd name="T94" fmla="*/ 33 w 236"/>
                <a:gd name="T95" fmla="*/ 94 h 122"/>
                <a:gd name="T96" fmla="*/ 27 w 236"/>
                <a:gd name="T97" fmla="*/ 94 h 122"/>
                <a:gd name="T98" fmla="*/ 19 w 236"/>
                <a:gd name="T99" fmla="*/ 89 h 122"/>
                <a:gd name="T100" fmla="*/ 14 w 236"/>
                <a:gd name="T101" fmla="*/ 93 h 122"/>
                <a:gd name="T102" fmla="*/ 10 w 236"/>
                <a:gd name="T103" fmla="*/ 97 h 122"/>
                <a:gd name="T104" fmla="*/ 14 w 236"/>
                <a:gd name="T105" fmla="*/ 102 h 122"/>
                <a:gd name="T106" fmla="*/ 14 w 236"/>
                <a:gd name="T107" fmla="*/ 107 h 122"/>
                <a:gd name="T108" fmla="*/ 12 w 236"/>
                <a:gd name="T109" fmla="*/ 115 h 122"/>
                <a:gd name="T110" fmla="*/ 7 w 236"/>
                <a:gd name="T111" fmla="*/ 116 h 122"/>
                <a:gd name="T112" fmla="*/ 5 w 236"/>
                <a:gd name="T113" fmla="*/ 117 h 122"/>
                <a:gd name="T114" fmla="*/ 0 w 236"/>
                <a:gd name="T115" fmla="*/ 117 h 122"/>
                <a:gd name="T116" fmla="*/ 0 w 236"/>
                <a:gd name="T117" fmla="*/ 121 h 122"/>
                <a:gd name="T118" fmla="*/ 2 w 236"/>
                <a:gd name="T119" fmla="*/ 121 h 122"/>
                <a:gd name="T120" fmla="*/ 50 w 236"/>
                <a:gd name="T121" fmla="*/ 111 h 122"/>
                <a:gd name="T122" fmla="*/ 192 w 236"/>
                <a:gd name="T123" fmla="*/ 100 h 122"/>
                <a:gd name="T124" fmla="*/ 202 w 236"/>
                <a:gd name="T125" fmla="*/ 94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6" h="122">
                  <a:moveTo>
                    <a:pt x="202" y="94"/>
                  </a:moveTo>
                  <a:lnTo>
                    <a:pt x="207" y="91"/>
                  </a:lnTo>
                  <a:lnTo>
                    <a:pt x="210" y="89"/>
                  </a:lnTo>
                  <a:lnTo>
                    <a:pt x="214" y="88"/>
                  </a:lnTo>
                  <a:lnTo>
                    <a:pt x="217" y="79"/>
                  </a:lnTo>
                  <a:lnTo>
                    <a:pt x="220" y="74"/>
                  </a:lnTo>
                  <a:lnTo>
                    <a:pt x="231" y="70"/>
                  </a:lnTo>
                  <a:lnTo>
                    <a:pt x="235" y="64"/>
                  </a:lnTo>
                  <a:lnTo>
                    <a:pt x="236" y="60"/>
                  </a:lnTo>
                  <a:lnTo>
                    <a:pt x="232" y="54"/>
                  </a:lnTo>
                  <a:lnTo>
                    <a:pt x="227" y="49"/>
                  </a:lnTo>
                  <a:lnTo>
                    <a:pt x="222" y="42"/>
                  </a:lnTo>
                  <a:lnTo>
                    <a:pt x="220" y="36"/>
                  </a:lnTo>
                  <a:lnTo>
                    <a:pt x="217" y="23"/>
                  </a:lnTo>
                  <a:lnTo>
                    <a:pt x="218" y="22"/>
                  </a:lnTo>
                  <a:lnTo>
                    <a:pt x="215" y="22"/>
                  </a:lnTo>
                  <a:lnTo>
                    <a:pt x="211" y="18"/>
                  </a:lnTo>
                  <a:lnTo>
                    <a:pt x="207" y="13"/>
                  </a:lnTo>
                  <a:lnTo>
                    <a:pt x="204" y="10"/>
                  </a:lnTo>
                  <a:lnTo>
                    <a:pt x="203" y="11"/>
                  </a:lnTo>
                  <a:lnTo>
                    <a:pt x="201" y="12"/>
                  </a:lnTo>
                  <a:lnTo>
                    <a:pt x="199" y="15"/>
                  </a:lnTo>
                  <a:lnTo>
                    <a:pt x="198" y="16"/>
                  </a:lnTo>
                  <a:lnTo>
                    <a:pt x="192" y="17"/>
                  </a:lnTo>
                  <a:lnTo>
                    <a:pt x="187" y="15"/>
                  </a:lnTo>
                  <a:lnTo>
                    <a:pt x="184" y="13"/>
                  </a:lnTo>
                  <a:lnTo>
                    <a:pt x="183" y="14"/>
                  </a:lnTo>
                  <a:lnTo>
                    <a:pt x="181" y="16"/>
                  </a:lnTo>
                  <a:lnTo>
                    <a:pt x="181" y="17"/>
                  </a:lnTo>
                  <a:lnTo>
                    <a:pt x="178" y="18"/>
                  </a:lnTo>
                  <a:lnTo>
                    <a:pt x="176" y="16"/>
                  </a:lnTo>
                  <a:lnTo>
                    <a:pt x="174" y="15"/>
                  </a:lnTo>
                  <a:lnTo>
                    <a:pt x="171" y="14"/>
                  </a:lnTo>
                  <a:lnTo>
                    <a:pt x="166" y="13"/>
                  </a:lnTo>
                  <a:lnTo>
                    <a:pt x="165" y="11"/>
                  </a:lnTo>
                  <a:lnTo>
                    <a:pt x="163" y="7"/>
                  </a:lnTo>
                  <a:lnTo>
                    <a:pt x="159" y="4"/>
                  </a:lnTo>
                  <a:lnTo>
                    <a:pt x="154" y="0"/>
                  </a:lnTo>
                  <a:lnTo>
                    <a:pt x="153" y="1"/>
                  </a:lnTo>
                  <a:lnTo>
                    <a:pt x="148" y="3"/>
                  </a:lnTo>
                  <a:lnTo>
                    <a:pt x="143" y="1"/>
                  </a:lnTo>
                  <a:lnTo>
                    <a:pt x="141" y="2"/>
                  </a:lnTo>
                  <a:lnTo>
                    <a:pt x="142" y="6"/>
                  </a:lnTo>
                  <a:lnTo>
                    <a:pt x="144" y="7"/>
                  </a:lnTo>
                  <a:lnTo>
                    <a:pt x="143" y="9"/>
                  </a:lnTo>
                  <a:lnTo>
                    <a:pt x="144" y="15"/>
                  </a:lnTo>
                  <a:lnTo>
                    <a:pt x="142" y="17"/>
                  </a:lnTo>
                  <a:lnTo>
                    <a:pt x="138" y="17"/>
                  </a:lnTo>
                  <a:lnTo>
                    <a:pt x="134" y="19"/>
                  </a:lnTo>
                  <a:lnTo>
                    <a:pt x="126" y="20"/>
                  </a:lnTo>
                  <a:lnTo>
                    <a:pt x="125" y="21"/>
                  </a:lnTo>
                  <a:lnTo>
                    <a:pt x="125" y="23"/>
                  </a:lnTo>
                  <a:lnTo>
                    <a:pt x="124" y="25"/>
                  </a:lnTo>
                  <a:lnTo>
                    <a:pt x="124" y="29"/>
                  </a:lnTo>
                  <a:lnTo>
                    <a:pt x="122" y="33"/>
                  </a:lnTo>
                  <a:lnTo>
                    <a:pt x="120" y="37"/>
                  </a:lnTo>
                  <a:lnTo>
                    <a:pt x="118" y="39"/>
                  </a:lnTo>
                  <a:lnTo>
                    <a:pt x="115" y="39"/>
                  </a:lnTo>
                  <a:lnTo>
                    <a:pt x="112" y="44"/>
                  </a:lnTo>
                  <a:lnTo>
                    <a:pt x="112" y="47"/>
                  </a:lnTo>
                  <a:lnTo>
                    <a:pt x="110" y="51"/>
                  </a:lnTo>
                  <a:lnTo>
                    <a:pt x="104" y="52"/>
                  </a:lnTo>
                  <a:lnTo>
                    <a:pt x="103" y="51"/>
                  </a:lnTo>
                  <a:lnTo>
                    <a:pt x="100" y="48"/>
                  </a:lnTo>
                  <a:lnTo>
                    <a:pt x="99" y="44"/>
                  </a:lnTo>
                  <a:lnTo>
                    <a:pt x="97" y="44"/>
                  </a:lnTo>
                  <a:lnTo>
                    <a:pt x="96" y="48"/>
                  </a:lnTo>
                  <a:lnTo>
                    <a:pt x="93" y="51"/>
                  </a:lnTo>
                  <a:lnTo>
                    <a:pt x="93" y="55"/>
                  </a:lnTo>
                  <a:lnTo>
                    <a:pt x="92" y="58"/>
                  </a:lnTo>
                  <a:lnTo>
                    <a:pt x="88" y="57"/>
                  </a:lnTo>
                  <a:lnTo>
                    <a:pt x="86" y="55"/>
                  </a:lnTo>
                  <a:lnTo>
                    <a:pt x="82" y="55"/>
                  </a:lnTo>
                  <a:lnTo>
                    <a:pt x="80" y="56"/>
                  </a:lnTo>
                  <a:lnTo>
                    <a:pt x="76" y="57"/>
                  </a:lnTo>
                  <a:lnTo>
                    <a:pt x="76" y="61"/>
                  </a:lnTo>
                  <a:lnTo>
                    <a:pt x="75" y="62"/>
                  </a:lnTo>
                  <a:lnTo>
                    <a:pt x="71" y="60"/>
                  </a:lnTo>
                  <a:lnTo>
                    <a:pt x="68" y="57"/>
                  </a:lnTo>
                  <a:lnTo>
                    <a:pt x="63" y="57"/>
                  </a:lnTo>
                  <a:lnTo>
                    <a:pt x="60" y="57"/>
                  </a:lnTo>
                  <a:lnTo>
                    <a:pt x="57" y="61"/>
                  </a:lnTo>
                  <a:lnTo>
                    <a:pt x="49" y="61"/>
                  </a:lnTo>
                  <a:lnTo>
                    <a:pt x="49" y="66"/>
                  </a:lnTo>
                  <a:lnTo>
                    <a:pt x="46" y="66"/>
                  </a:lnTo>
                  <a:lnTo>
                    <a:pt x="43" y="67"/>
                  </a:lnTo>
                  <a:lnTo>
                    <a:pt x="43" y="71"/>
                  </a:lnTo>
                  <a:lnTo>
                    <a:pt x="43" y="72"/>
                  </a:lnTo>
                  <a:lnTo>
                    <a:pt x="43" y="75"/>
                  </a:lnTo>
                  <a:lnTo>
                    <a:pt x="44" y="78"/>
                  </a:lnTo>
                  <a:lnTo>
                    <a:pt x="42" y="79"/>
                  </a:lnTo>
                  <a:lnTo>
                    <a:pt x="36" y="81"/>
                  </a:lnTo>
                  <a:lnTo>
                    <a:pt x="33" y="83"/>
                  </a:lnTo>
                  <a:lnTo>
                    <a:pt x="33" y="88"/>
                  </a:lnTo>
                  <a:lnTo>
                    <a:pt x="35" y="93"/>
                  </a:lnTo>
                  <a:lnTo>
                    <a:pt x="33" y="94"/>
                  </a:lnTo>
                  <a:lnTo>
                    <a:pt x="30" y="94"/>
                  </a:lnTo>
                  <a:lnTo>
                    <a:pt x="27" y="94"/>
                  </a:lnTo>
                  <a:lnTo>
                    <a:pt x="23" y="91"/>
                  </a:lnTo>
                  <a:lnTo>
                    <a:pt x="19" y="89"/>
                  </a:lnTo>
                  <a:lnTo>
                    <a:pt x="17" y="90"/>
                  </a:lnTo>
                  <a:lnTo>
                    <a:pt x="14" y="93"/>
                  </a:lnTo>
                  <a:lnTo>
                    <a:pt x="11" y="94"/>
                  </a:lnTo>
                  <a:lnTo>
                    <a:pt x="10" y="97"/>
                  </a:lnTo>
                  <a:lnTo>
                    <a:pt x="10" y="100"/>
                  </a:lnTo>
                  <a:lnTo>
                    <a:pt x="14" y="102"/>
                  </a:lnTo>
                  <a:lnTo>
                    <a:pt x="14" y="104"/>
                  </a:lnTo>
                  <a:lnTo>
                    <a:pt x="14" y="107"/>
                  </a:lnTo>
                  <a:lnTo>
                    <a:pt x="14" y="112"/>
                  </a:lnTo>
                  <a:lnTo>
                    <a:pt x="12" y="115"/>
                  </a:lnTo>
                  <a:lnTo>
                    <a:pt x="10" y="116"/>
                  </a:lnTo>
                  <a:lnTo>
                    <a:pt x="7" y="116"/>
                  </a:lnTo>
                  <a:lnTo>
                    <a:pt x="5" y="117"/>
                  </a:lnTo>
                  <a:lnTo>
                    <a:pt x="5" y="117"/>
                  </a:lnTo>
                  <a:lnTo>
                    <a:pt x="4" y="117"/>
                  </a:lnTo>
                  <a:lnTo>
                    <a:pt x="0" y="117"/>
                  </a:lnTo>
                  <a:lnTo>
                    <a:pt x="0" y="118"/>
                  </a:lnTo>
                  <a:lnTo>
                    <a:pt x="0" y="121"/>
                  </a:lnTo>
                  <a:lnTo>
                    <a:pt x="0" y="122"/>
                  </a:lnTo>
                  <a:lnTo>
                    <a:pt x="2" y="121"/>
                  </a:lnTo>
                  <a:lnTo>
                    <a:pt x="52" y="120"/>
                  </a:lnTo>
                  <a:lnTo>
                    <a:pt x="50" y="111"/>
                  </a:lnTo>
                  <a:lnTo>
                    <a:pt x="143" y="105"/>
                  </a:lnTo>
                  <a:lnTo>
                    <a:pt x="192" y="100"/>
                  </a:lnTo>
                  <a:lnTo>
                    <a:pt x="198" y="97"/>
                  </a:lnTo>
                  <a:lnTo>
                    <a:pt x="202" y="94"/>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56" name="Freeform 46"/>
            <p:cNvSpPr>
              <a:spLocks/>
            </p:cNvSpPr>
            <p:nvPr/>
          </p:nvSpPr>
          <p:spPr bwMode="auto">
            <a:xfrm>
              <a:off x="6706417" y="2426214"/>
              <a:ext cx="362585" cy="315365"/>
            </a:xfrm>
            <a:custGeom>
              <a:avLst/>
              <a:gdLst>
                <a:gd name="T0" fmla="*/ 238 w 254"/>
                <a:gd name="T1" fmla="*/ 190 h 221"/>
                <a:gd name="T2" fmla="*/ 242 w 254"/>
                <a:gd name="T3" fmla="*/ 189 h 221"/>
                <a:gd name="T4" fmla="*/ 244 w 254"/>
                <a:gd name="T5" fmla="*/ 188 h 221"/>
                <a:gd name="T6" fmla="*/ 249 w 254"/>
                <a:gd name="T7" fmla="*/ 187 h 221"/>
                <a:gd name="T8" fmla="*/ 254 w 254"/>
                <a:gd name="T9" fmla="*/ 183 h 221"/>
                <a:gd name="T10" fmla="*/ 254 w 254"/>
                <a:gd name="T11" fmla="*/ 173 h 221"/>
                <a:gd name="T12" fmla="*/ 250 w 254"/>
                <a:gd name="T13" fmla="*/ 168 h 221"/>
                <a:gd name="T14" fmla="*/ 251 w 254"/>
                <a:gd name="T15" fmla="*/ 161 h 221"/>
                <a:gd name="T16" fmla="*/ 243 w 254"/>
                <a:gd name="T17" fmla="*/ 166 h 221"/>
                <a:gd name="T18" fmla="*/ 238 w 254"/>
                <a:gd name="T19" fmla="*/ 156 h 221"/>
                <a:gd name="T20" fmla="*/ 240 w 254"/>
                <a:gd name="T21" fmla="*/ 146 h 221"/>
                <a:gd name="T22" fmla="*/ 232 w 254"/>
                <a:gd name="T23" fmla="*/ 131 h 221"/>
                <a:gd name="T24" fmla="*/ 216 w 254"/>
                <a:gd name="T25" fmla="*/ 124 h 221"/>
                <a:gd name="T26" fmla="*/ 202 w 254"/>
                <a:gd name="T27" fmla="*/ 112 h 221"/>
                <a:gd name="T28" fmla="*/ 204 w 254"/>
                <a:gd name="T29" fmla="*/ 100 h 221"/>
                <a:gd name="T30" fmla="*/ 206 w 254"/>
                <a:gd name="T31" fmla="*/ 91 h 221"/>
                <a:gd name="T32" fmla="*/ 206 w 254"/>
                <a:gd name="T33" fmla="*/ 80 h 221"/>
                <a:gd name="T34" fmla="*/ 196 w 254"/>
                <a:gd name="T35" fmla="*/ 76 h 221"/>
                <a:gd name="T36" fmla="*/ 191 w 254"/>
                <a:gd name="T37" fmla="*/ 81 h 221"/>
                <a:gd name="T38" fmla="*/ 186 w 254"/>
                <a:gd name="T39" fmla="*/ 67 h 221"/>
                <a:gd name="T40" fmla="*/ 163 w 254"/>
                <a:gd name="T41" fmla="*/ 45 h 221"/>
                <a:gd name="T42" fmla="*/ 156 w 254"/>
                <a:gd name="T43" fmla="*/ 22 h 221"/>
                <a:gd name="T44" fmla="*/ 158 w 254"/>
                <a:gd name="T45" fmla="*/ 10 h 221"/>
                <a:gd name="T46" fmla="*/ 0 w 254"/>
                <a:gd name="T47" fmla="*/ 2 h 221"/>
                <a:gd name="T48" fmla="*/ 4 w 254"/>
                <a:gd name="T49" fmla="*/ 6 h 221"/>
                <a:gd name="T50" fmla="*/ 3 w 254"/>
                <a:gd name="T51" fmla="*/ 13 h 221"/>
                <a:gd name="T52" fmla="*/ 5 w 254"/>
                <a:gd name="T53" fmla="*/ 17 h 221"/>
                <a:gd name="T54" fmla="*/ 12 w 254"/>
                <a:gd name="T55" fmla="*/ 25 h 221"/>
                <a:gd name="T56" fmla="*/ 14 w 254"/>
                <a:gd name="T57" fmla="*/ 29 h 221"/>
                <a:gd name="T58" fmla="*/ 20 w 254"/>
                <a:gd name="T59" fmla="*/ 39 h 221"/>
                <a:gd name="T60" fmla="*/ 31 w 254"/>
                <a:gd name="T61" fmla="*/ 39 h 221"/>
                <a:gd name="T62" fmla="*/ 28 w 254"/>
                <a:gd name="T63" fmla="*/ 50 h 221"/>
                <a:gd name="T64" fmla="*/ 31 w 254"/>
                <a:gd name="T65" fmla="*/ 61 h 221"/>
                <a:gd name="T66" fmla="*/ 36 w 254"/>
                <a:gd name="T67" fmla="*/ 69 h 221"/>
                <a:gd name="T68" fmla="*/ 42 w 254"/>
                <a:gd name="T69" fmla="*/ 176 h 221"/>
                <a:gd name="T70" fmla="*/ 215 w 254"/>
                <a:gd name="T71" fmla="*/ 197 h 221"/>
                <a:gd name="T72" fmla="*/ 205 w 254"/>
                <a:gd name="T73" fmla="*/ 221 h 221"/>
                <a:gd name="T74" fmla="*/ 234 w 254"/>
                <a:gd name="T75" fmla="*/ 216 h 221"/>
                <a:gd name="T76" fmla="*/ 237 w 254"/>
                <a:gd name="T77" fmla="*/ 211 h 221"/>
                <a:gd name="T78" fmla="*/ 234 w 254"/>
                <a:gd name="T79" fmla="*/ 206 h 221"/>
                <a:gd name="T80" fmla="*/ 237 w 254"/>
                <a:gd name="T81" fmla="*/ 203 h 221"/>
                <a:gd name="T82" fmla="*/ 238 w 254"/>
                <a:gd name="T83" fmla="*/ 197 h 221"/>
                <a:gd name="T84" fmla="*/ 238 w 254"/>
                <a:gd name="T85" fmla="*/ 193 h 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4" h="221">
                  <a:moveTo>
                    <a:pt x="238" y="193"/>
                  </a:moveTo>
                  <a:cubicBezTo>
                    <a:pt x="238" y="190"/>
                    <a:pt x="238" y="190"/>
                    <a:pt x="238" y="190"/>
                  </a:cubicBezTo>
                  <a:cubicBezTo>
                    <a:pt x="238" y="189"/>
                    <a:pt x="238" y="189"/>
                    <a:pt x="238" y="189"/>
                  </a:cubicBezTo>
                  <a:cubicBezTo>
                    <a:pt x="242" y="189"/>
                    <a:pt x="242" y="189"/>
                    <a:pt x="242" y="189"/>
                  </a:cubicBezTo>
                  <a:cubicBezTo>
                    <a:pt x="243" y="189"/>
                    <a:pt x="243" y="189"/>
                    <a:pt x="243" y="189"/>
                  </a:cubicBezTo>
                  <a:cubicBezTo>
                    <a:pt x="244" y="188"/>
                    <a:pt x="244" y="188"/>
                    <a:pt x="244" y="188"/>
                  </a:cubicBezTo>
                  <a:cubicBezTo>
                    <a:pt x="246" y="187"/>
                    <a:pt x="246" y="187"/>
                    <a:pt x="246" y="187"/>
                  </a:cubicBezTo>
                  <a:cubicBezTo>
                    <a:pt x="249" y="187"/>
                    <a:pt x="249" y="187"/>
                    <a:pt x="249" y="187"/>
                  </a:cubicBezTo>
                  <a:cubicBezTo>
                    <a:pt x="252" y="186"/>
                    <a:pt x="252" y="186"/>
                    <a:pt x="252" y="186"/>
                  </a:cubicBezTo>
                  <a:cubicBezTo>
                    <a:pt x="254" y="183"/>
                    <a:pt x="254" y="183"/>
                    <a:pt x="254" y="183"/>
                  </a:cubicBezTo>
                  <a:cubicBezTo>
                    <a:pt x="254" y="177"/>
                    <a:pt x="254" y="177"/>
                    <a:pt x="254" y="177"/>
                  </a:cubicBezTo>
                  <a:cubicBezTo>
                    <a:pt x="254" y="173"/>
                    <a:pt x="254" y="173"/>
                    <a:pt x="254" y="173"/>
                  </a:cubicBezTo>
                  <a:cubicBezTo>
                    <a:pt x="254" y="171"/>
                    <a:pt x="254" y="171"/>
                    <a:pt x="254" y="171"/>
                  </a:cubicBezTo>
                  <a:cubicBezTo>
                    <a:pt x="250" y="168"/>
                    <a:pt x="250" y="168"/>
                    <a:pt x="250" y="168"/>
                  </a:cubicBezTo>
                  <a:cubicBezTo>
                    <a:pt x="250" y="165"/>
                    <a:pt x="250" y="165"/>
                    <a:pt x="250" y="165"/>
                  </a:cubicBezTo>
                  <a:cubicBezTo>
                    <a:pt x="251" y="161"/>
                    <a:pt x="251" y="161"/>
                    <a:pt x="251" y="161"/>
                  </a:cubicBezTo>
                  <a:cubicBezTo>
                    <a:pt x="246" y="161"/>
                    <a:pt x="246" y="161"/>
                    <a:pt x="246" y="161"/>
                  </a:cubicBezTo>
                  <a:cubicBezTo>
                    <a:pt x="243" y="166"/>
                    <a:pt x="243" y="166"/>
                    <a:pt x="243" y="166"/>
                  </a:cubicBezTo>
                  <a:cubicBezTo>
                    <a:pt x="243" y="161"/>
                    <a:pt x="243" y="161"/>
                    <a:pt x="243" y="161"/>
                  </a:cubicBezTo>
                  <a:cubicBezTo>
                    <a:pt x="238" y="156"/>
                    <a:pt x="238" y="156"/>
                    <a:pt x="238" y="156"/>
                  </a:cubicBezTo>
                  <a:cubicBezTo>
                    <a:pt x="239" y="152"/>
                    <a:pt x="239" y="152"/>
                    <a:pt x="239" y="152"/>
                  </a:cubicBezTo>
                  <a:cubicBezTo>
                    <a:pt x="240" y="146"/>
                    <a:pt x="240" y="146"/>
                    <a:pt x="240" y="146"/>
                  </a:cubicBezTo>
                  <a:cubicBezTo>
                    <a:pt x="236" y="135"/>
                    <a:pt x="236" y="135"/>
                    <a:pt x="236" y="135"/>
                  </a:cubicBezTo>
                  <a:cubicBezTo>
                    <a:pt x="232" y="131"/>
                    <a:pt x="232" y="131"/>
                    <a:pt x="232" y="131"/>
                  </a:cubicBezTo>
                  <a:cubicBezTo>
                    <a:pt x="219" y="122"/>
                    <a:pt x="219" y="122"/>
                    <a:pt x="219" y="122"/>
                  </a:cubicBezTo>
                  <a:cubicBezTo>
                    <a:pt x="216" y="124"/>
                    <a:pt x="216" y="124"/>
                    <a:pt x="216" y="124"/>
                  </a:cubicBezTo>
                  <a:cubicBezTo>
                    <a:pt x="208" y="118"/>
                    <a:pt x="208" y="118"/>
                    <a:pt x="208" y="118"/>
                  </a:cubicBezTo>
                  <a:cubicBezTo>
                    <a:pt x="202" y="112"/>
                    <a:pt x="202" y="112"/>
                    <a:pt x="202" y="112"/>
                  </a:cubicBezTo>
                  <a:cubicBezTo>
                    <a:pt x="202" y="106"/>
                    <a:pt x="202" y="106"/>
                    <a:pt x="202" y="106"/>
                  </a:cubicBezTo>
                  <a:cubicBezTo>
                    <a:pt x="204" y="100"/>
                    <a:pt x="204" y="100"/>
                    <a:pt x="204" y="100"/>
                  </a:cubicBezTo>
                  <a:cubicBezTo>
                    <a:pt x="205" y="96"/>
                    <a:pt x="205" y="96"/>
                    <a:pt x="205" y="96"/>
                  </a:cubicBezTo>
                  <a:cubicBezTo>
                    <a:pt x="206" y="91"/>
                    <a:pt x="206" y="91"/>
                    <a:pt x="206" y="91"/>
                  </a:cubicBezTo>
                  <a:cubicBezTo>
                    <a:pt x="209" y="84"/>
                    <a:pt x="209" y="84"/>
                    <a:pt x="209" y="84"/>
                  </a:cubicBezTo>
                  <a:cubicBezTo>
                    <a:pt x="206" y="80"/>
                    <a:pt x="206" y="80"/>
                    <a:pt x="206" y="80"/>
                  </a:cubicBezTo>
                  <a:cubicBezTo>
                    <a:pt x="202" y="76"/>
                    <a:pt x="202" y="76"/>
                    <a:pt x="202" y="76"/>
                  </a:cubicBezTo>
                  <a:cubicBezTo>
                    <a:pt x="196" y="76"/>
                    <a:pt x="196" y="76"/>
                    <a:pt x="196" y="76"/>
                  </a:cubicBezTo>
                  <a:cubicBezTo>
                    <a:pt x="193" y="78"/>
                    <a:pt x="193" y="78"/>
                    <a:pt x="193" y="78"/>
                  </a:cubicBezTo>
                  <a:cubicBezTo>
                    <a:pt x="191" y="81"/>
                    <a:pt x="191" y="81"/>
                    <a:pt x="191" y="81"/>
                  </a:cubicBezTo>
                  <a:cubicBezTo>
                    <a:pt x="186" y="76"/>
                    <a:pt x="186" y="76"/>
                    <a:pt x="186" y="76"/>
                  </a:cubicBezTo>
                  <a:cubicBezTo>
                    <a:pt x="186" y="67"/>
                    <a:pt x="186" y="67"/>
                    <a:pt x="186" y="67"/>
                  </a:cubicBezTo>
                  <a:cubicBezTo>
                    <a:pt x="181" y="60"/>
                    <a:pt x="181" y="60"/>
                    <a:pt x="181" y="60"/>
                  </a:cubicBezTo>
                  <a:cubicBezTo>
                    <a:pt x="163" y="45"/>
                    <a:pt x="163" y="45"/>
                    <a:pt x="163" y="45"/>
                  </a:cubicBezTo>
                  <a:cubicBezTo>
                    <a:pt x="156" y="33"/>
                    <a:pt x="156" y="33"/>
                    <a:pt x="156" y="33"/>
                  </a:cubicBezTo>
                  <a:cubicBezTo>
                    <a:pt x="156" y="22"/>
                    <a:pt x="156" y="22"/>
                    <a:pt x="156" y="22"/>
                  </a:cubicBezTo>
                  <a:cubicBezTo>
                    <a:pt x="156" y="11"/>
                    <a:pt x="156" y="11"/>
                    <a:pt x="156" y="11"/>
                  </a:cubicBezTo>
                  <a:cubicBezTo>
                    <a:pt x="158" y="10"/>
                    <a:pt x="158" y="10"/>
                    <a:pt x="158" y="10"/>
                  </a:cubicBezTo>
                  <a:cubicBezTo>
                    <a:pt x="146" y="0"/>
                    <a:pt x="146" y="0"/>
                    <a:pt x="146" y="0"/>
                  </a:cubicBezTo>
                  <a:cubicBezTo>
                    <a:pt x="0" y="2"/>
                    <a:pt x="0" y="2"/>
                    <a:pt x="0" y="2"/>
                  </a:cubicBezTo>
                  <a:cubicBezTo>
                    <a:pt x="1" y="4"/>
                    <a:pt x="1" y="4"/>
                    <a:pt x="1" y="4"/>
                  </a:cubicBezTo>
                  <a:cubicBezTo>
                    <a:pt x="4" y="6"/>
                    <a:pt x="4" y="6"/>
                    <a:pt x="4" y="6"/>
                  </a:cubicBezTo>
                  <a:cubicBezTo>
                    <a:pt x="5" y="11"/>
                    <a:pt x="5" y="11"/>
                    <a:pt x="5" y="11"/>
                  </a:cubicBezTo>
                  <a:cubicBezTo>
                    <a:pt x="3" y="13"/>
                    <a:pt x="3" y="13"/>
                    <a:pt x="3" y="13"/>
                  </a:cubicBezTo>
                  <a:cubicBezTo>
                    <a:pt x="5" y="16"/>
                    <a:pt x="5" y="16"/>
                    <a:pt x="5" y="16"/>
                  </a:cubicBezTo>
                  <a:cubicBezTo>
                    <a:pt x="5" y="16"/>
                    <a:pt x="4" y="16"/>
                    <a:pt x="5" y="17"/>
                  </a:cubicBezTo>
                  <a:cubicBezTo>
                    <a:pt x="6" y="18"/>
                    <a:pt x="11" y="19"/>
                    <a:pt x="11" y="19"/>
                  </a:cubicBezTo>
                  <a:cubicBezTo>
                    <a:pt x="12" y="25"/>
                    <a:pt x="12" y="25"/>
                    <a:pt x="12" y="25"/>
                  </a:cubicBezTo>
                  <a:cubicBezTo>
                    <a:pt x="14" y="29"/>
                    <a:pt x="14" y="29"/>
                    <a:pt x="14" y="29"/>
                  </a:cubicBezTo>
                  <a:cubicBezTo>
                    <a:pt x="14" y="29"/>
                    <a:pt x="14" y="29"/>
                    <a:pt x="14" y="29"/>
                  </a:cubicBezTo>
                  <a:cubicBezTo>
                    <a:pt x="18" y="35"/>
                    <a:pt x="18" y="35"/>
                    <a:pt x="18" y="35"/>
                  </a:cubicBezTo>
                  <a:cubicBezTo>
                    <a:pt x="20" y="39"/>
                    <a:pt x="20" y="39"/>
                    <a:pt x="20" y="39"/>
                  </a:cubicBezTo>
                  <a:cubicBezTo>
                    <a:pt x="29" y="39"/>
                    <a:pt x="29" y="39"/>
                    <a:pt x="29" y="39"/>
                  </a:cubicBezTo>
                  <a:cubicBezTo>
                    <a:pt x="31" y="39"/>
                    <a:pt x="31" y="39"/>
                    <a:pt x="31" y="39"/>
                  </a:cubicBezTo>
                  <a:cubicBezTo>
                    <a:pt x="31" y="44"/>
                    <a:pt x="31" y="44"/>
                    <a:pt x="31" y="44"/>
                  </a:cubicBezTo>
                  <a:cubicBezTo>
                    <a:pt x="28" y="50"/>
                    <a:pt x="28" y="50"/>
                    <a:pt x="28" y="50"/>
                  </a:cubicBezTo>
                  <a:cubicBezTo>
                    <a:pt x="25" y="55"/>
                    <a:pt x="25" y="55"/>
                    <a:pt x="25" y="55"/>
                  </a:cubicBezTo>
                  <a:cubicBezTo>
                    <a:pt x="31" y="61"/>
                    <a:pt x="31" y="61"/>
                    <a:pt x="31" y="61"/>
                  </a:cubicBezTo>
                  <a:cubicBezTo>
                    <a:pt x="33" y="67"/>
                    <a:pt x="33" y="67"/>
                    <a:pt x="33" y="67"/>
                  </a:cubicBezTo>
                  <a:cubicBezTo>
                    <a:pt x="36" y="69"/>
                    <a:pt x="36" y="69"/>
                    <a:pt x="36" y="69"/>
                  </a:cubicBezTo>
                  <a:cubicBezTo>
                    <a:pt x="42" y="72"/>
                    <a:pt x="42" y="72"/>
                    <a:pt x="42" y="72"/>
                  </a:cubicBezTo>
                  <a:cubicBezTo>
                    <a:pt x="42" y="176"/>
                    <a:pt x="42" y="176"/>
                    <a:pt x="42" y="176"/>
                  </a:cubicBezTo>
                  <a:cubicBezTo>
                    <a:pt x="42" y="201"/>
                    <a:pt x="42" y="201"/>
                    <a:pt x="42" y="201"/>
                  </a:cubicBezTo>
                  <a:cubicBezTo>
                    <a:pt x="215" y="197"/>
                    <a:pt x="215" y="197"/>
                    <a:pt x="215" y="197"/>
                  </a:cubicBezTo>
                  <a:cubicBezTo>
                    <a:pt x="216" y="203"/>
                    <a:pt x="216" y="203"/>
                    <a:pt x="216" y="203"/>
                  </a:cubicBezTo>
                  <a:cubicBezTo>
                    <a:pt x="205" y="221"/>
                    <a:pt x="205" y="221"/>
                    <a:pt x="205" y="221"/>
                  </a:cubicBezTo>
                  <a:cubicBezTo>
                    <a:pt x="233" y="219"/>
                    <a:pt x="233" y="219"/>
                    <a:pt x="233" y="219"/>
                  </a:cubicBezTo>
                  <a:cubicBezTo>
                    <a:pt x="234" y="216"/>
                    <a:pt x="234" y="216"/>
                    <a:pt x="234" y="216"/>
                  </a:cubicBezTo>
                  <a:cubicBezTo>
                    <a:pt x="236" y="213"/>
                    <a:pt x="236" y="213"/>
                    <a:pt x="236" y="213"/>
                  </a:cubicBezTo>
                  <a:cubicBezTo>
                    <a:pt x="236" y="213"/>
                    <a:pt x="238" y="212"/>
                    <a:pt x="237" y="211"/>
                  </a:cubicBezTo>
                  <a:cubicBezTo>
                    <a:pt x="237" y="210"/>
                    <a:pt x="235" y="207"/>
                    <a:pt x="235" y="207"/>
                  </a:cubicBezTo>
                  <a:cubicBezTo>
                    <a:pt x="234" y="206"/>
                    <a:pt x="234" y="206"/>
                    <a:pt x="234" y="206"/>
                  </a:cubicBezTo>
                  <a:cubicBezTo>
                    <a:pt x="235" y="204"/>
                    <a:pt x="235" y="204"/>
                    <a:pt x="235" y="204"/>
                  </a:cubicBezTo>
                  <a:cubicBezTo>
                    <a:pt x="237" y="203"/>
                    <a:pt x="237" y="203"/>
                    <a:pt x="237" y="203"/>
                  </a:cubicBezTo>
                  <a:cubicBezTo>
                    <a:pt x="238" y="200"/>
                    <a:pt x="238" y="200"/>
                    <a:pt x="238" y="200"/>
                  </a:cubicBezTo>
                  <a:cubicBezTo>
                    <a:pt x="238" y="197"/>
                    <a:pt x="238" y="197"/>
                    <a:pt x="238" y="197"/>
                  </a:cubicBezTo>
                  <a:cubicBezTo>
                    <a:pt x="238" y="194"/>
                    <a:pt x="238" y="194"/>
                    <a:pt x="238" y="194"/>
                  </a:cubicBezTo>
                  <a:lnTo>
                    <a:pt x="238" y="193"/>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0" name="Freeform 47"/>
            <p:cNvSpPr>
              <a:spLocks/>
            </p:cNvSpPr>
            <p:nvPr/>
          </p:nvSpPr>
          <p:spPr bwMode="auto">
            <a:xfrm>
              <a:off x="6642332" y="1820781"/>
              <a:ext cx="350780" cy="408119"/>
            </a:xfrm>
            <a:custGeom>
              <a:avLst/>
              <a:gdLst>
                <a:gd name="T0" fmla="*/ 139 w 208"/>
                <a:gd name="T1" fmla="*/ 135 h 242"/>
                <a:gd name="T2" fmla="*/ 144 w 208"/>
                <a:gd name="T3" fmla="*/ 107 h 242"/>
                <a:gd name="T4" fmla="*/ 169 w 208"/>
                <a:gd name="T5" fmla="*/ 80 h 242"/>
                <a:gd name="T6" fmla="*/ 208 w 208"/>
                <a:gd name="T7" fmla="*/ 55 h 242"/>
                <a:gd name="T8" fmla="*/ 183 w 208"/>
                <a:gd name="T9" fmla="*/ 52 h 242"/>
                <a:gd name="T10" fmla="*/ 166 w 208"/>
                <a:gd name="T11" fmla="*/ 52 h 242"/>
                <a:gd name="T12" fmla="*/ 154 w 208"/>
                <a:gd name="T13" fmla="*/ 55 h 242"/>
                <a:gd name="T14" fmla="*/ 147 w 208"/>
                <a:gd name="T15" fmla="*/ 48 h 242"/>
                <a:gd name="T16" fmla="*/ 133 w 208"/>
                <a:gd name="T17" fmla="*/ 45 h 242"/>
                <a:gd name="T18" fmla="*/ 128 w 208"/>
                <a:gd name="T19" fmla="*/ 42 h 242"/>
                <a:gd name="T20" fmla="*/ 114 w 208"/>
                <a:gd name="T21" fmla="*/ 36 h 242"/>
                <a:gd name="T22" fmla="*/ 123 w 208"/>
                <a:gd name="T23" fmla="*/ 36 h 242"/>
                <a:gd name="T24" fmla="*/ 114 w 208"/>
                <a:gd name="T25" fmla="*/ 35 h 242"/>
                <a:gd name="T26" fmla="*/ 105 w 208"/>
                <a:gd name="T27" fmla="*/ 35 h 242"/>
                <a:gd name="T28" fmla="*/ 97 w 208"/>
                <a:gd name="T29" fmla="*/ 39 h 242"/>
                <a:gd name="T30" fmla="*/ 87 w 208"/>
                <a:gd name="T31" fmla="*/ 34 h 242"/>
                <a:gd name="T32" fmla="*/ 80 w 208"/>
                <a:gd name="T33" fmla="*/ 34 h 242"/>
                <a:gd name="T34" fmla="*/ 68 w 208"/>
                <a:gd name="T35" fmla="*/ 24 h 242"/>
                <a:gd name="T36" fmla="*/ 66 w 208"/>
                <a:gd name="T37" fmla="*/ 20 h 242"/>
                <a:gd name="T38" fmla="*/ 58 w 208"/>
                <a:gd name="T39" fmla="*/ 20 h 242"/>
                <a:gd name="T40" fmla="*/ 54 w 208"/>
                <a:gd name="T41" fmla="*/ 16 h 242"/>
                <a:gd name="T42" fmla="*/ 58 w 208"/>
                <a:gd name="T43" fmla="*/ 8 h 242"/>
                <a:gd name="T44" fmla="*/ 60 w 208"/>
                <a:gd name="T45" fmla="*/ 2 h 242"/>
                <a:gd name="T46" fmla="*/ 56 w 208"/>
                <a:gd name="T47" fmla="*/ 0 h 242"/>
                <a:gd name="T48" fmla="*/ 54 w 208"/>
                <a:gd name="T49" fmla="*/ 12 h 242"/>
                <a:gd name="T50" fmla="*/ 0 w 208"/>
                <a:gd name="T51" fmla="*/ 16 h 242"/>
                <a:gd name="T52" fmla="*/ 1 w 208"/>
                <a:gd name="T53" fmla="*/ 23 h 242"/>
                <a:gd name="T54" fmla="*/ 4 w 208"/>
                <a:gd name="T55" fmla="*/ 26 h 242"/>
                <a:gd name="T56" fmla="*/ 3 w 208"/>
                <a:gd name="T57" fmla="*/ 31 h 242"/>
                <a:gd name="T58" fmla="*/ 1 w 208"/>
                <a:gd name="T59" fmla="*/ 34 h 242"/>
                <a:gd name="T60" fmla="*/ 2 w 208"/>
                <a:gd name="T61" fmla="*/ 40 h 242"/>
                <a:gd name="T62" fmla="*/ 1 w 208"/>
                <a:gd name="T63" fmla="*/ 51 h 242"/>
                <a:gd name="T64" fmla="*/ 6 w 208"/>
                <a:gd name="T65" fmla="*/ 64 h 242"/>
                <a:gd name="T66" fmla="*/ 9 w 208"/>
                <a:gd name="T67" fmla="*/ 78 h 242"/>
                <a:gd name="T68" fmla="*/ 10 w 208"/>
                <a:gd name="T69" fmla="*/ 104 h 242"/>
                <a:gd name="T70" fmla="*/ 12 w 208"/>
                <a:gd name="T71" fmla="*/ 114 h 242"/>
                <a:gd name="T72" fmla="*/ 12 w 208"/>
                <a:gd name="T73" fmla="*/ 122 h 242"/>
                <a:gd name="T74" fmla="*/ 17 w 208"/>
                <a:gd name="T75" fmla="*/ 127 h 242"/>
                <a:gd name="T76" fmla="*/ 18 w 208"/>
                <a:gd name="T77" fmla="*/ 136 h 242"/>
                <a:gd name="T78" fmla="*/ 16 w 208"/>
                <a:gd name="T79" fmla="*/ 142 h 242"/>
                <a:gd name="T80" fmla="*/ 17 w 208"/>
                <a:gd name="T81" fmla="*/ 144 h 242"/>
                <a:gd name="T82" fmla="*/ 11 w 208"/>
                <a:gd name="T83" fmla="*/ 150 h 242"/>
                <a:gd name="T84" fmla="*/ 8 w 208"/>
                <a:gd name="T85" fmla="*/ 154 h 242"/>
                <a:gd name="T86" fmla="*/ 9 w 208"/>
                <a:gd name="T87" fmla="*/ 158 h 242"/>
                <a:gd name="T88" fmla="*/ 12 w 208"/>
                <a:gd name="T89" fmla="*/ 163 h 242"/>
                <a:gd name="T90" fmla="*/ 18 w 208"/>
                <a:gd name="T91" fmla="*/ 167 h 242"/>
                <a:gd name="T92" fmla="*/ 18 w 208"/>
                <a:gd name="T93" fmla="*/ 242 h 242"/>
                <a:gd name="T94" fmla="*/ 173 w 208"/>
                <a:gd name="T95" fmla="*/ 233 h 242"/>
                <a:gd name="T96" fmla="*/ 166 w 208"/>
                <a:gd name="T97" fmla="*/ 220 h 242"/>
                <a:gd name="T98" fmla="*/ 157 w 208"/>
                <a:gd name="T99" fmla="*/ 213 h 242"/>
                <a:gd name="T100" fmla="*/ 138 w 208"/>
                <a:gd name="T101" fmla="*/ 197 h 242"/>
                <a:gd name="T102" fmla="*/ 125 w 208"/>
                <a:gd name="T103" fmla="*/ 189 h 242"/>
                <a:gd name="T104" fmla="*/ 128 w 208"/>
                <a:gd name="T105" fmla="*/ 159 h 242"/>
                <a:gd name="T106" fmla="*/ 122 w 208"/>
                <a:gd name="T107" fmla="*/ 154 h 242"/>
                <a:gd name="T108" fmla="*/ 128 w 208"/>
                <a:gd name="T109" fmla="*/ 141 h 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08" h="242">
                  <a:moveTo>
                    <a:pt x="128" y="141"/>
                  </a:moveTo>
                  <a:lnTo>
                    <a:pt x="139" y="135"/>
                  </a:lnTo>
                  <a:lnTo>
                    <a:pt x="139" y="111"/>
                  </a:lnTo>
                  <a:lnTo>
                    <a:pt x="144" y="107"/>
                  </a:lnTo>
                  <a:lnTo>
                    <a:pt x="161" y="91"/>
                  </a:lnTo>
                  <a:lnTo>
                    <a:pt x="169" y="80"/>
                  </a:lnTo>
                  <a:lnTo>
                    <a:pt x="185" y="69"/>
                  </a:lnTo>
                  <a:lnTo>
                    <a:pt x="208" y="55"/>
                  </a:lnTo>
                  <a:lnTo>
                    <a:pt x="200" y="53"/>
                  </a:lnTo>
                  <a:lnTo>
                    <a:pt x="183" y="52"/>
                  </a:lnTo>
                  <a:lnTo>
                    <a:pt x="169" y="49"/>
                  </a:lnTo>
                  <a:lnTo>
                    <a:pt x="166" y="52"/>
                  </a:lnTo>
                  <a:lnTo>
                    <a:pt x="162" y="55"/>
                  </a:lnTo>
                  <a:lnTo>
                    <a:pt x="154" y="55"/>
                  </a:lnTo>
                  <a:lnTo>
                    <a:pt x="151" y="51"/>
                  </a:lnTo>
                  <a:lnTo>
                    <a:pt x="147" y="48"/>
                  </a:lnTo>
                  <a:lnTo>
                    <a:pt x="136" y="45"/>
                  </a:lnTo>
                  <a:lnTo>
                    <a:pt x="133" y="45"/>
                  </a:lnTo>
                  <a:lnTo>
                    <a:pt x="129" y="43"/>
                  </a:lnTo>
                  <a:lnTo>
                    <a:pt x="128" y="42"/>
                  </a:lnTo>
                  <a:lnTo>
                    <a:pt x="119" y="41"/>
                  </a:lnTo>
                  <a:lnTo>
                    <a:pt x="114" y="36"/>
                  </a:lnTo>
                  <a:lnTo>
                    <a:pt x="120" y="39"/>
                  </a:lnTo>
                  <a:lnTo>
                    <a:pt x="123" y="36"/>
                  </a:lnTo>
                  <a:lnTo>
                    <a:pt x="119" y="35"/>
                  </a:lnTo>
                  <a:lnTo>
                    <a:pt x="114" y="35"/>
                  </a:lnTo>
                  <a:lnTo>
                    <a:pt x="109" y="35"/>
                  </a:lnTo>
                  <a:lnTo>
                    <a:pt x="105" y="35"/>
                  </a:lnTo>
                  <a:lnTo>
                    <a:pt x="100" y="35"/>
                  </a:lnTo>
                  <a:lnTo>
                    <a:pt x="97" y="39"/>
                  </a:lnTo>
                  <a:lnTo>
                    <a:pt x="93" y="39"/>
                  </a:lnTo>
                  <a:lnTo>
                    <a:pt x="87" y="34"/>
                  </a:lnTo>
                  <a:lnTo>
                    <a:pt x="84" y="34"/>
                  </a:lnTo>
                  <a:lnTo>
                    <a:pt x="80" y="34"/>
                  </a:lnTo>
                  <a:lnTo>
                    <a:pt x="73" y="32"/>
                  </a:lnTo>
                  <a:lnTo>
                    <a:pt x="68" y="24"/>
                  </a:lnTo>
                  <a:lnTo>
                    <a:pt x="68" y="24"/>
                  </a:lnTo>
                  <a:lnTo>
                    <a:pt x="66" y="20"/>
                  </a:lnTo>
                  <a:lnTo>
                    <a:pt x="62" y="20"/>
                  </a:lnTo>
                  <a:lnTo>
                    <a:pt x="58" y="20"/>
                  </a:lnTo>
                  <a:lnTo>
                    <a:pt x="55" y="20"/>
                  </a:lnTo>
                  <a:lnTo>
                    <a:pt x="54" y="16"/>
                  </a:lnTo>
                  <a:lnTo>
                    <a:pt x="57" y="12"/>
                  </a:lnTo>
                  <a:lnTo>
                    <a:pt x="58" y="8"/>
                  </a:lnTo>
                  <a:lnTo>
                    <a:pt x="62" y="5"/>
                  </a:lnTo>
                  <a:lnTo>
                    <a:pt x="60" y="2"/>
                  </a:lnTo>
                  <a:lnTo>
                    <a:pt x="60" y="2"/>
                  </a:lnTo>
                  <a:lnTo>
                    <a:pt x="56" y="0"/>
                  </a:lnTo>
                  <a:lnTo>
                    <a:pt x="56" y="10"/>
                  </a:lnTo>
                  <a:lnTo>
                    <a:pt x="54" y="12"/>
                  </a:lnTo>
                  <a:lnTo>
                    <a:pt x="52" y="16"/>
                  </a:lnTo>
                  <a:lnTo>
                    <a:pt x="0" y="16"/>
                  </a:lnTo>
                  <a:lnTo>
                    <a:pt x="1" y="20"/>
                  </a:lnTo>
                  <a:lnTo>
                    <a:pt x="1" y="23"/>
                  </a:lnTo>
                  <a:lnTo>
                    <a:pt x="1" y="24"/>
                  </a:lnTo>
                  <a:lnTo>
                    <a:pt x="4" y="26"/>
                  </a:lnTo>
                  <a:lnTo>
                    <a:pt x="4" y="30"/>
                  </a:lnTo>
                  <a:lnTo>
                    <a:pt x="3" y="31"/>
                  </a:lnTo>
                  <a:lnTo>
                    <a:pt x="1" y="33"/>
                  </a:lnTo>
                  <a:lnTo>
                    <a:pt x="1" y="34"/>
                  </a:lnTo>
                  <a:lnTo>
                    <a:pt x="1" y="38"/>
                  </a:lnTo>
                  <a:lnTo>
                    <a:pt x="2" y="40"/>
                  </a:lnTo>
                  <a:lnTo>
                    <a:pt x="3" y="45"/>
                  </a:lnTo>
                  <a:lnTo>
                    <a:pt x="1" y="51"/>
                  </a:lnTo>
                  <a:lnTo>
                    <a:pt x="3" y="56"/>
                  </a:lnTo>
                  <a:lnTo>
                    <a:pt x="6" y="64"/>
                  </a:lnTo>
                  <a:lnTo>
                    <a:pt x="9" y="70"/>
                  </a:lnTo>
                  <a:lnTo>
                    <a:pt x="9" y="78"/>
                  </a:lnTo>
                  <a:lnTo>
                    <a:pt x="10" y="92"/>
                  </a:lnTo>
                  <a:lnTo>
                    <a:pt x="10" y="104"/>
                  </a:lnTo>
                  <a:lnTo>
                    <a:pt x="10" y="112"/>
                  </a:lnTo>
                  <a:lnTo>
                    <a:pt x="12" y="114"/>
                  </a:lnTo>
                  <a:lnTo>
                    <a:pt x="12" y="116"/>
                  </a:lnTo>
                  <a:lnTo>
                    <a:pt x="12" y="122"/>
                  </a:lnTo>
                  <a:lnTo>
                    <a:pt x="15" y="124"/>
                  </a:lnTo>
                  <a:lnTo>
                    <a:pt x="17" y="127"/>
                  </a:lnTo>
                  <a:lnTo>
                    <a:pt x="18" y="132"/>
                  </a:lnTo>
                  <a:lnTo>
                    <a:pt x="18" y="136"/>
                  </a:lnTo>
                  <a:lnTo>
                    <a:pt x="18" y="141"/>
                  </a:lnTo>
                  <a:lnTo>
                    <a:pt x="16" y="142"/>
                  </a:lnTo>
                  <a:lnTo>
                    <a:pt x="16" y="142"/>
                  </a:lnTo>
                  <a:lnTo>
                    <a:pt x="17" y="144"/>
                  </a:lnTo>
                  <a:lnTo>
                    <a:pt x="13" y="147"/>
                  </a:lnTo>
                  <a:lnTo>
                    <a:pt x="11" y="150"/>
                  </a:lnTo>
                  <a:lnTo>
                    <a:pt x="8" y="152"/>
                  </a:lnTo>
                  <a:lnTo>
                    <a:pt x="8" y="154"/>
                  </a:lnTo>
                  <a:lnTo>
                    <a:pt x="8" y="156"/>
                  </a:lnTo>
                  <a:lnTo>
                    <a:pt x="9" y="158"/>
                  </a:lnTo>
                  <a:lnTo>
                    <a:pt x="12" y="160"/>
                  </a:lnTo>
                  <a:lnTo>
                    <a:pt x="12" y="163"/>
                  </a:lnTo>
                  <a:lnTo>
                    <a:pt x="17" y="164"/>
                  </a:lnTo>
                  <a:lnTo>
                    <a:pt x="18" y="167"/>
                  </a:lnTo>
                  <a:lnTo>
                    <a:pt x="21" y="169"/>
                  </a:lnTo>
                  <a:lnTo>
                    <a:pt x="18" y="242"/>
                  </a:lnTo>
                  <a:lnTo>
                    <a:pt x="172" y="239"/>
                  </a:lnTo>
                  <a:lnTo>
                    <a:pt x="173" y="233"/>
                  </a:lnTo>
                  <a:lnTo>
                    <a:pt x="172" y="227"/>
                  </a:lnTo>
                  <a:lnTo>
                    <a:pt x="166" y="220"/>
                  </a:lnTo>
                  <a:lnTo>
                    <a:pt x="160" y="216"/>
                  </a:lnTo>
                  <a:lnTo>
                    <a:pt x="157" y="213"/>
                  </a:lnTo>
                  <a:lnTo>
                    <a:pt x="150" y="204"/>
                  </a:lnTo>
                  <a:lnTo>
                    <a:pt x="138" y="197"/>
                  </a:lnTo>
                  <a:lnTo>
                    <a:pt x="130" y="193"/>
                  </a:lnTo>
                  <a:lnTo>
                    <a:pt x="125" y="189"/>
                  </a:lnTo>
                  <a:lnTo>
                    <a:pt x="126" y="174"/>
                  </a:lnTo>
                  <a:lnTo>
                    <a:pt x="128" y="159"/>
                  </a:lnTo>
                  <a:lnTo>
                    <a:pt x="126" y="159"/>
                  </a:lnTo>
                  <a:lnTo>
                    <a:pt x="122" y="154"/>
                  </a:lnTo>
                  <a:lnTo>
                    <a:pt x="126" y="145"/>
                  </a:lnTo>
                  <a:lnTo>
                    <a:pt x="128" y="141"/>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1" name="Line 48"/>
            <p:cNvSpPr>
              <a:spLocks noChangeShapeType="1"/>
            </p:cNvSpPr>
            <p:nvPr/>
          </p:nvSpPr>
          <p:spPr bwMode="auto">
            <a:xfrm>
              <a:off x="6881808" y="2014722"/>
              <a:ext cx="0" cy="0"/>
            </a:xfrm>
            <a:prstGeom prst="line">
              <a:avLst/>
            </a:prstGeom>
            <a:grpFill/>
            <a:ln w="6350">
              <a:solidFill>
                <a:srgbClr val="000000"/>
              </a:solid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62" name="Line 49"/>
            <p:cNvSpPr>
              <a:spLocks noChangeShapeType="1"/>
            </p:cNvSpPr>
            <p:nvPr/>
          </p:nvSpPr>
          <p:spPr bwMode="auto">
            <a:xfrm>
              <a:off x="6881808" y="2014722"/>
              <a:ext cx="0" cy="0"/>
            </a:xfrm>
            <a:prstGeom prst="line">
              <a:avLst/>
            </a:prstGeom>
            <a:grpFill/>
            <a:ln w="6350" cap="flat">
              <a:solidFill>
                <a:srgbClr val="FFFFFF"/>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en-US"/>
            </a:p>
          </p:txBody>
        </p:sp>
        <p:sp>
          <p:nvSpPr>
            <p:cNvPr id="63" name="Freeform 50"/>
            <p:cNvSpPr>
              <a:spLocks/>
            </p:cNvSpPr>
            <p:nvPr/>
          </p:nvSpPr>
          <p:spPr bwMode="auto">
            <a:xfrm>
              <a:off x="6964444" y="1940519"/>
              <a:ext cx="409805" cy="386196"/>
            </a:xfrm>
            <a:custGeom>
              <a:avLst/>
              <a:gdLst>
                <a:gd name="T0" fmla="*/ 12 w 287"/>
                <a:gd name="T1" fmla="*/ 44 h 270"/>
                <a:gd name="T2" fmla="*/ 29 w 287"/>
                <a:gd name="T3" fmla="*/ 36 h 270"/>
                <a:gd name="T4" fmla="*/ 52 w 287"/>
                <a:gd name="T5" fmla="*/ 17 h 270"/>
                <a:gd name="T6" fmla="*/ 77 w 287"/>
                <a:gd name="T7" fmla="*/ 0 h 270"/>
                <a:gd name="T8" fmla="*/ 75 w 287"/>
                <a:gd name="T9" fmla="*/ 6 h 270"/>
                <a:gd name="T10" fmla="*/ 65 w 287"/>
                <a:gd name="T11" fmla="*/ 19 h 270"/>
                <a:gd name="T12" fmla="*/ 67 w 287"/>
                <a:gd name="T13" fmla="*/ 29 h 270"/>
                <a:gd name="T14" fmla="*/ 77 w 287"/>
                <a:gd name="T15" fmla="*/ 28 h 270"/>
                <a:gd name="T16" fmla="*/ 111 w 287"/>
                <a:gd name="T17" fmla="*/ 45 h 270"/>
                <a:gd name="T18" fmla="*/ 135 w 287"/>
                <a:gd name="T19" fmla="*/ 39 h 270"/>
                <a:gd name="T20" fmla="*/ 169 w 287"/>
                <a:gd name="T21" fmla="*/ 28 h 270"/>
                <a:gd name="T22" fmla="*/ 198 w 287"/>
                <a:gd name="T23" fmla="*/ 38 h 270"/>
                <a:gd name="T24" fmla="*/ 217 w 287"/>
                <a:gd name="T25" fmla="*/ 55 h 270"/>
                <a:gd name="T26" fmla="*/ 232 w 287"/>
                <a:gd name="T27" fmla="*/ 56 h 270"/>
                <a:gd name="T28" fmla="*/ 219 w 287"/>
                <a:gd name="T29" fmla="*/ 62 h 270"/>
                <a:gd name="T30" fmla="*/ 193 w 287"/>
                <a:gd name="T31" fmla="*/ 64 h 270"/>
                <a:gd name="T32" fmla="*/ 201 w 287"/>
                <a:gd name="T33" fmla="*/ 74 h 270"/>
                <a:gd name="T34" fmla="*/ 204 w 287"/>
                <a:gd name="T35" fmla="*/ 75 h 270"/>
                <a:gd name="T36" fmla="*/ 234 w 287"/>
                <a:gd name="T37" fmla="*/ 88 h 270"/>
                <a:gd name="T38" fmla="*/ 246 w 287"/>
                <a:gd name="T39" fmla="*/ 109 h 270"/>
                <a:gd name="T40" fmla="*/ 245 w 287"/>
                <a:gd name="T41" fmla="*/ 141 h 270"/>
                <a:gd name="T42" fmla="*/ 233 w 287"/>
                <a:gd name="T43" fmla="*/ 168 h 270"/>
                <a:gd name="T44" fmla="*/ 246 w 287"/>
                <a:gd name="T45" fmla="*/ 166 h 270"/>
                <a:gd name="T46" fmla="*/ 255 w 287"/>
                <a:gd name="T47" fmla="*/ 153 h 270"/>
                <a:gd name="T48" fmla="*/ 275 w 287"/>
                <a:gd name="T49" fmla="*/ 154 h 270"/>
                <a:gd name="T50" fmla="*/ 287 w 287"/>
                <a:gd name="T51" fmla="*/ 197 h 270"/>
                <a:gd name="T52" fmla="*/ 275 w 287"/>
                <a:gd name="T53" fmla="*/ 220 h 270"/>
                <a:gd name="T54" fmla="*/ 266 w 287"/>
                <a:gd name="T55" fmla="*/ 249 h 270"/>
                <a:gd name="T56" fmla="*/ 141 w 287"/>
                <a:gd name="T57" fmla="*/ 270 h 270"/>
                <a:gd name="T58" fmla="*/ 158 w 287"/>
                <a:gd name="T59" fmla="*/ 235 h 270"/>
                <a:gd name="T60" fmla="*/ 145 w 287"/>
                <a:gd name="T61" fmla="*/ 191 h 270"/>
                <a:gd name="T62" fmla="*/ 144 w 287"/>
                <a:gd name="T63" fmla="*/ 165 h 270"/>
                <a:gd name="T64" fmla="*/ 148 w 287"/>
                <a:gd name="T65" fmla="*/ 147 h 270"/>
                <a:gd name="T66" fmla="*/ 153 w 287"/>
                <a:gd name="T67" fmla="*/ 122 h 270"/>
                <a:gd name="T68" fmla="*/ 166 w 287"/>
                <a:gd name="T69" fmla="*/ 106 h 270"/>
                <a:gd name="T70" fmla="*/ 169 w 287"/>
                <a:gd name="T71" fmla="*/ 122 h 270"/>
                <a:gd name="T72" fmla="*/ 175 w 287"/>
                <a:gd name="T73" fmla="*/ 111 h 270"/>
                <a:gd name="T74" fmla="*/ 180 w 287"/>
                <a:gd name="T75" fmla="*/ 94 h 270"/>
                <a:gd name="T76" fmla="*/ 184 w 287"/>
                <a:gd name="T77" fmla="*/ 81 h 270"/>
                <a:gd name="T78" fmla="*/ 189 w 287"/>
                <a:gd name="T79" fmla="*/ 74 h 270"/>
                <a:gd name="T80" fmla="*/ 187 w 287"/>
                <a:gd name="T81" fmla="*/ 65 h 270"/>
                <a:gd name="T82" fmla="*/ 159 w 287"/>
                <a:gd name="T83" fmla="*/ 68 h 270"/>
                <a:gd name="T84" fmla="*/ 129 w 287"/>
                <a:gd name="T85" fmla="*/ 85 h 270"/>
                <a:gd name="T86" fmla="*/ 127 w 287"/>
                <a:gd name="T87" fmla="*/ 76 h 270"/>
                <a:gd name="T88" fmla="*/ 118 w 287"/>
                <a:gd name="T89" fmla="*/ 75 h 270"/>
                <a:gd name="T90" fmla="*/ 107 w 287"/>
                <a:gd name="T91" fmla="*/ 101 h 270"/>
                <a:gd name="T92" fmla="*/ 95 w 287"/>
                <a:gd name="T93" fmla="*/ 100 h 270"/>
                <a:gd name="T94" fmla="*/ 84 w 287"/>
                <a:gd name="T95" fmla="*/ 81 h 270"/>
                <a:gd name="T96" fmla="*/ 58 w 287"/>
                <a:gd name="T97" fmla="*/ 74 h 270"/>
                <a:gd name="T98" fmla="*/ 29 w 287"/>
                <a:gd name="T99" fmla="*/ 65 h 270"/>
                <a:gd name="T100" fmla="*/ 9 w 287"/>
                <a:gd name="T101" fmla="*/ 57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7" h="270">
                  <a:moveTo>
                    <a:pt x="0" y="51"/>
                  </a:moveTo>
                  <a:cubicBezTo>
                    <a:pt x="2" y="49"/>
                    <a:pt x="2" y="49"/>
                    <a:pt x="2" y="49"/>
                  </a:cubicBezTo>
                  <a:cubicBezTo>
                    <a:pt x="6" y="49"/>
                    <a:pt x="6" y="49"/>
                    <a:pt x="6" y="49"/>
                  </a:cubicBezTo>
                  <a:cubicBezTo>
                    <a:pt x="11" y="46"/>
                    <a:pt x="11" y="46"/>
                    <a:pt x="11" y="46"/>
                  </a:cubicBezTo>
                  <a:cubicBezTo>
                    <a:pt x="12" y="44"/>
                    <a:pt x="12" y="44"/>
                    <a:pt x="12" y="44"/>
                  </a:cubicBezTo>
                  <a:cubicBezTo>
                    <a:pt x="14" y="40"/>
                    <a:pt x="14" y="40"/>
                    <a:pt x="14" y="40"/>
                  </a:cubicBezTo>
                  <a:cubicBezTo>
                    <a:pt x="17" y="37"/>
                    <a:pt x="17" y="37"/>
                    <a:pt x="17" y="37"/>
                  </a:cubicBezTo>
                  <a:cubicBezTo>
                    <a:pt x="20" y="36"/>
                    <a:pt x="20" y="36"/>
                    <a:pt x="20" y="36"/>
                  </a:cubicBezTo>
                  <a:cubicBezTo>
                    <a:pt x="23" y="36"/>
                    <a:pt x="23" y="36"/>
                    <a:pt x="23" y="36"/>
                  </a:cubicBezTo>
                  <a:cubicBezTo>
                    <a:pt x="29" y="36"/>
                    <a:pt x="29" y="36"/>
                    <a:pt x="29" y="36"/>
                  </a:cubicBezTo>
                  <a:cubicBezTo>
                    <a:pt x="32" y="34"/>
                    <a:pt x="32" y="34"/>
                    <a:pt x="32" y="34"/>
                  </a:cubicBezTo>
                  <a:cubicBezTo>
                    <a:pt x="42" y="27"/>
                    <a:pt x="42" y="27"/>
                    <a:pt x="42" y="27"/>
                  </a:cubicBezTo>
                  <a:cubicBezTo>
                    <a:pt x="45" y="26"/>
                    <a:pt x="45" y="26"/>
                    <a:pt x="45" y="26"/>
                  </a:cubicBezTo>
                  <a:cubicBezTo>
                    <a:pt x="49" y="22"/>
                    <a:pt x="49" y="22"/>
                    <a:pt x="49" y="22"/>
                  </a:cubicBezTo>
                  <a:cubicBezTo>
                    <a:pt x="52" y="17"/>
                    <a:pt x="52" y="17"/>
                    <a:pt x="52" y="17"/>
                  </a:cubicBezTo>
                  <a:cubicBezTo>
                    <a:pt x="56" y="14"/>
                    <a:pt x="56" y="14"/>
                    <a:pt x="56" y="14"/>
                  </a:cubicBezTo>
                  <a:cubicBezTo>
                    <a:pt x="61" y="9"/>
                    <a:pt x="61" y="9"/>
                    <a:pt x="61" y="9"/>
                  </a:cubicBezTo>
                  <a:cubicBezTo>
                    <a:pt x="65" y="4"/>
                    <a:pt x="65" y="4"/>
                    <a:pt x="65" y="4"/>
                  </a:cubicBezTo>
                  <a:cubicBezTo>
                    <a:pt x="70" y="1"/>
                    <a:pt x="70" y="1"/>
                    <a:pt x="70" y="1"/>
                  </a:cubicBezTo>
                  <a:cubicBezTo>
                    <a:pt x="77" y="0"/>
                    <a:pt x="77" y="0"/>
                    <a:pt x="77" y="0"/>
                  </a:cubicBezTo>
                  <a:cubicBezTo>
                    <a:pt x="80" y="0"/>
                    <a:pt x="80" y="0"/>
                    <a:pt x="80" y="0"/>
                  </a:cubicBezTo>
                  <a:cubicBezTo>
                    <a:pt x="85" y="2"/>
                    <a:pt x="85" y="2"/>
                    <a:pt x="85" y="2"/>
                  </a:cubicBezTo>
                  <a:cubicBezTo>
                    <a:pt x="83" y="3"/>
                    <a:pt x="83" y="3"/>
                    <a:pt x="83" y="3"/>
                  </a:cubicBezTo>
                  <a:cubicBezTo>
                    <a:pt x="79" y="5"/>
                    <a:pt x="79" y="5"/>
                    <a:pt x="79" y="5"/>
                  </a:cubicBezTo>
                  <a:cubicBezTo>
                    <a:pt x="75" y="6"/>
                    <a:pt x="75" y="6"/>
                    <a:pt x="75" y="6"/>
                  </a:cubicBezTo>
                  <a:cubicBezTo>
                    <a:pt x="76" y="8"/>
                    <a:pt x="76" y="8"/>
                    <a:pt x="76" y="8"/>
                  </a:cubicBezTo>
                  <a:cubicBezTo>
                    <a:pt x="70" y="14"/>
                    <a:pt x="70" y="14"/>
                    <a:pt x="70" y="14"/>
                  </a:cubicBezTo>
                  <a:cubicBezTo>
                    <a:pt x="70" y="14"/>
                    <a:pt x="68" y="14"/>
                    <a:pt x="68" y="15"/>
                  </a:cubicBezTo>
                  <a:cubicBezTo>
                    <a:pt x="68" y="16"/>
                    <a:pt x="65" y="23"/>
                    <a:pt x="65" y="23"/>
                  </a:cubicBezTo>
                  <a:cubicBezTo>
                    <a:pt x="65" y="19"/>
                    <a:pt x="65" y="19"/>
                    <a:pt x="65" y="19"/>
                  </a:cubicBezTo>
                  <a:cubicBezTo>
                    <a:pt x="63" y="17"/>
                    <a:pt x="63" y="17"/>
                    <a:pt x="63" y="17"/>
                  </a:cubicBezTo>
                  <a:cubicBezTo>
                    <a:pt x="62" y="27"/>
                    <a:pt x="62" y="27"/>
                    <a:pt x="62" y="27"/>
                  </a:cubicBezTo>
                  <a:cubicBezTo>
                    <a:pt x="62" y="33"/>
                    <a:pt x="62" y="33"/>
                    <a:pt x="62" y="33"/>
                  </a:cubicBezTo>
                  <a:cubicBezTo>
                    <a:pt x="65" y="31"/>
                    <a:pt x="65" y="31"/>
                    <a:pt x="65" y="31"/>
                  </a:cubicBezTo>
                  <a:cubicBezTo>
                    <a:pt x="67" y="29"/>
                    <a:pt x="67" y="29"/>
                    <a:pt x="67" y="29"/>
                  </a:cubicBezTo>
                  <a:cubicBezTo>
                    <a:pt x="68" y="29"/>
                    <a:pt x="68" y="29"/>
                    <a:pt x="68" y="29"/>
                  </a:cubicBezTo>
                  <a:cubicBezTo>
                    <a:pt x="69" y="31"/>
                    <a:pt x="69" y="31"/>
                    <a:pt x="69" y="31"/>
                  </a:cubicBezTo>
                  <a:cubicBezTo>
                    <a:pt x="72" y="31"/>
                    <a:pt x="72" y="31"/>
                    <a:pt x="72" y="31"/>
                  </a:cubicBezTo>
                  <a:cubicBezTo>
                    <a:pt x="74" y="30"/>
                    <a:pt x="74" y="30"/>
                    <a:pt x="74" y="30"/>
                  </a:cubicBezTo>
                  <a:cubicBezTo>
                    <a:pt x="77" y="28"/>
                    <a:pt x="77" y="28"/>
                    <a:pt x="77" y="28"/>
                  </a:cubicBezTo>
                  <a:cubicBezTo>
                    <a:pt x="82" y="29"/>
                    <a:pt x="82" y="29"/>
                    <a:pt x="82" y="29"/>
                  </a:cubicBezTo>
                  <a:cubicBezTo>
                    <a:pt x="92" y="34"/>
                    <a:pt x="92" y="34"/>
                    <a:pt x="92" y="34"/>
                  </a:cubicBezTo>
                  <a:cubicBezTo>
                    <a:pt x="98" y="41"/>
                    <a:pt x="98" y="41"/>
                    <a:pt x="98" y="41"/>
                  </a:cubicBezTo>
                  <a:cubicBezTo>
                    <a:pt x="102" y="44"/>
                    <a:pt x="102" y="44"/>
                    <a:pt x="102" y="44"/>
                  </a:cubicBezTo>
                  <a:cubicBezTo>
                    <a:pt x="111" y="45"/>
                    <a:pt x="111" y="45"/>
                    <a:pt x="111" y="45"/>
                  </a:cubicBezTo>
                  <a:cubicBezTo>
                    <a:pt x="114" y="44"/>
                    <a:pt x="114" y="44"/>
                    <a:pt x="114" y="44"/>
                  </a:cubicBezTo>
                  <a:cubicBezTo>
                    <a:pt x="121" y="46"/>
                    <a:pt x="121" y="46"/>
                    <a:pt x="121" y="46"/>
                  </a:cubicBezTo>
                  <a:cubicBezTo>
                    <a:pt x="127" y="48"/>
                    <a:pt x="127" y="48"/>
                    <a:pt x="127" y="48"/>
                  </a:cubicBezTo>
                  <a:cubicBezTo>
                    <a:pt x="130" y="44"/>
                    <a:pt x="130" y="44"/>
                    <a:pt x="130" y="44"/>
                  </a:cubicBezTo>
                  <a:cubicBezTo>
                    <a:pt x="135" y="39"/>
                    <a:pt x="135" y="39"/>
                    <a:pt x="135" y="39"/>
                  </a:cubicBezTo>
                  <a:cubicBezTo>
                    <a:pt x="139" y="35"/>
                    <a:pt x="139" y="35"/>
                    <a:pt x="139" y="35"/>
                  </a:cubicBezTo>
                  <a:cubicBezTo>
                    <a:pt x="148" y="33"/>
                    <a:pt x="148" y="33"/>
                    <a:pt x="148" y="33"/>
                  </a:cubicBezTo>
                  <a:cubicBezTo>
                    <a:pt x="154" y="31"/>
                    <a:pt x="154" y="31"/>
                    <a:pt x="154" y="31"/>
                  </a:cubicBezTo>
                  <a:cubicBezTo>
                    <a:pt x="160" y="31"/>
                    <a:pt x="160" y="31"/>
                    <a:pt x="160" y="31"/>
                  </a:cubicBezTo>
                  <a:cubicBezTo>
                    <a:pt x="169" y="28"/>
                    <a:pt x="169" y="28"/>
                    <a:pt x="169" y="28"/>
                  </a:cubicBezTo>
                  <a:cubicBezTo>
                    <a:pt x="175" y="26"/>
                    <a:pt x="175" y="26"/>
                    <a:pt x="175" y="26"/>
                  </a:cubicBezTo>
                  <a:cubicBezTo>
                    <a:pt x="178" y="28"/>
                    <a:pt x="178" y="28"/>
                    <a:pt x="178" y="28"/>
                  </a:cubicBezTo>
                  <a:cubicBezTo>
                    <a:pt x="180" y="36"/>
                    <a:pt x="180" y="36"/>
                    <a:pt x="180" y="36"/>
                  </a:cubicBezTo>
                  <a:cubicBezTo>
                    <a:pt x="191" y="38"/>
                    <a:pt x="191" y="38"/>
                    <a:pt x="191" y="38"/>
                  </a:cubicBezTo>
                  <a:cubicBezTo>
                    <a:pt x="198" y="38"/>
                    <a:pt x="198" y="38"/>
                    <a:pt x="198" y="38"/>
                  </a:cubicBezTo>
                  <a:cubicBezTo>
                    <a:pt x="203" y="39"/>
                    <a:pt x="203" y="39"/>
                    <a:pt x="203" y="39"/>
                  </a:cubicBezTo>
                  <a:cubicBezTo>
                    <a:pt x="207" y="44"/>
                    <a:pt x="207" y="44"/>
                    <a:pt x="207" y="44"/>
                  </a:cubicBezTo>
                  <a:cubicBezTo>
                    <a:pt x="213" y="51"/>
                    <a:pt x="213" y="51"/>
                    <a:pt x="213" y="51"/>
                  </a:cubicBezTo>
                  <a:cubicBezTo>
                    <a:pt x="215" y="53"/>
                    <a:pt x="215" y="53"/>
                    <a:pt x="215" y="53"/>
                  </a:cubicBezTo>
                  <a:cubicBezTo>
                    <a:pt x="215" y="53"/>
                    <a:pt x="216" y="54"/>
                    <a:pt x="217" y="55"/>
                  </a:cubicBezTo>
                  <a:cubicBezTo>
                    <a:pt x="218" y="56"/>
                    <a:pt x="219" y="58"/>
                    <a:pt x="219" y="58"/>
                  </a:cubicBezTo>
                  <a:cubicBezTo>
                    <a:pt x="224" y="59"/>
                    <a:pt x="224" y="59"/>
                    <a:pt x="224" y="59"/>
                  </a:cubicBezTo>
                  <a:cubicBezTo>
                    <a:pt x="224" y="59"/>
                    <a:pt x="226" y="57"/>
                    <a:pt x="226" y="57"/>
                  </a:cubicBezTo>
                  <a:cubicBezTo>
                    <a:pt x="226" y="56"/>
                    <a:pt x="230" y="54"/>
                    <a:pt x="230" y="54"/>
                  </a:cubicBezTo>
                  <a:cubicBezTo>
                    <a:pt x="232" y="56"/>
                    <a:pt x="232" y="56"/>
                    <a:pt x="232" y="56"/>
                  </a:cubicBezTo>
                  <a:cubicBezTo>
                    <a:pt x="232" y="56"/>
                    <a:pt x="234" y="57"/>
                    <a:pt x="232" y="58"/>
                  </a:cubicBezTo>
                  <a:cubicBezTo>
                    <a:pt x="231" y="58"/>
                    <a:pt x="230" y="60"/>
                    <a:pt x="229" y="60"/>
                  </a:cubicBezTo>
                  <a:cubicBezTo>
                    <a:pt x="227" y="60"/>
                    <a:pt x="225" y="60"/>
                    <a:pt x="225" y="60"/>
                  </a:cubicBezTo>
                  <a:cubicBezTo>
                    <a:pt x="221" y="60"/>
                    <a:pt x="221" y="60"/>
                    <a:pt x="221" y="60"/>
                  </a:cubicBezTo>
                  <a:cubicBezTo>
                    <a:pt x="219" y="62"/>
                    <a:pt x="219" y="62"/>
                    <a:pt x="219" y="62"/>
                  </a:cubicBezTo>
                  <a:cubicBezTo>
                    <a:pt x="208" y="62"/>
                    <a:pt x="208" y="62"/>
                    <a:pt x="208" y="62"/>
                  </a:cubicBezTo>
                  <a:cubicBezTo>
                    <a:pt x="205" y="63"/>
                    <a:pt x="205" y="63"/>
                    <a:pt x="205" y="63"/>
                  </a:cubicBezTo>
                  <a:cubicBezTo>
                    <a:pt x="201" y="61"/>
                    <a:pt x="201" y="61"/>
                    <a:pt x="201" y="61"/>
                  </a:cubicBezTo>
                  <a:cubicBezTo>
                    <a:pt x="197" y="59"/>
                    <a:pt x="197" y="59"/>
                    <a:pt x="197" y="59"/>
                  </a:cubicBezTo>
                  <a:cubicBezTo>
                    <a:pt x="193" y="64"/>
                    <a:pt x="193" y="64"/>
                    <a:pt x="193" y="64"/>
                  </a:cubicBezTo>
                  <a:cubicBezTo>
                    <a:pt x="194" y="67"/>
                    <a:pt x="194" y="67"/>
                    <a:pt x="194" y="67"/>
                  </a:cubicBezTo>
                  <a:cubicBezTo>
                    <a:pt x="194" y="69"/>
                    <a:pt x="194" y="69"/>
                    <a:pt x="194" y="69"/>
                  </a:cubicBezTo>
                  <a:cubicBezTo>
                    <a:pt x="194" y="69"/>
                    <a:pt x="194" y="71"/>
                    <a:pt x="195" y="71"/>
                  </a:cubicBezTo>
                  <a:cubicBezTo>
                    <a:pt x="195" y="71"/>
                    <a:pt x="196" y="72"/>
                    <a:pt x="196" y="72"/>
                  </a:cubicBezTo>
                  <a:cubicBezTo>
                    <a:pt x="201" y="74"/>
                    <a:pt x="201" y="74"/>
                    <a:pt x="201" y="74"/>
                  </a:cubicBezTo>
                  <a:cubicBezTo>
                    <a:pt x="203" y="72"/>
                    <a:pt x="203" y="72"/>
                    <a:pt x="203" y="72"/>
                  </a:cubicBezTo>
                  <a:cubicBezTo>
                    <a:pt x="203" y="72"/>
                    <a:pt x="200" y="70"/>
                    <a:pt x="201" y="70"/>
                  </a:cubicBezTo>
                  <a:cubicBezTo>
                    <a:pt x="202" y="70"/>
                    <a:pt x="206" y="72"/>
                    <a:pt x="206" y="72"/>
                  </a:cubicBezTo>
                  <a:cubicBezTo>
                    <a:pt x="206" y="72"/>
                    <a:pt x="205" y="74"/>
                    <a:pt x="205" y="74"/>
                  </a:cubicBezTo>
                  <a:cubicBezTo>
                    <a:pt x="204" y="75"/>
                    <a:pt x="204" y="75"/>
                    <a:pt x="204" y="75"/>
                  </a:cubicBezTo>
                  <a:cubicBezTo>
                    <a:pt x="205" y="76"/>
                    <a:pt x="210" y="77"/>
                    <a:pt x="210" y="77"/>
                  </a:cubicBezTo>
                  <a:cubicBezTo>
                    <a:pt x="211" y="77"/>
                    <a:pt x="214" y="79"/>
                    <a:pt x="214" y="79"/>
                  </a:cubicBezTo>
                  <a:cubicBezTo>
                    <a:pt x="219" y="82"/>
                    <a:pt x="219" y="82"/>
                    <a:pt x="219" y="82"/>
                  </a:cubicBezTo>
                  <a:cubicBezTo>
                    <a:pt x="226" y="85"/>
                    <a:pt x="226" y="85"/>
                    <a:pt x="226" y="85"/>
                  </a:cubicBezTo>
                  <a:cubicBezTo>
                    <a:pt x="234" y="88"/>
                    <a:pt x="234" y="88"/>
                    <a:pt x="234" y="88"/>
                  </a:cubicBezTo>
                  <a:cubicBezTo>
                    <a:pt x="242" y="96"/>
                    <a:pt x="242" y="96"/>
                    <a:pt x="242" y="96"/>
                  </a:cubicBezTo>
                  <a:cubicBezTo>
                    <a:pt x="246" y="101"/>
                    <a:pt x="246" y="101"/>
                    <a:pt x="246" y="101"/>
                  </a:cubicBezTo>
                  <a:cubicBezTo>
                    <a:pt x="244" y="103"/>
                    <a:pt x="244" y="103"/>
                    <a:pt x="244" y="103"/>
                  </a:cubicBezTo>
                  <a:cubicBezTo>
                    <a:pt x="244" y="103"/>
                    <a:pt x="243" y="103"/>
                    <a:pt x="243" y="104"/>
                  </a:cubicBezTo>
                  <a:cubicBezTo>
                    <a:pt x="244" y="105"/>
                    <a:pt x="246" y="109"/>
                    <a:pt x="246" y="109"/>
                  </a:cubicBezTo>
                  <a:cubicBezTo>
                    <a:pt x="245" y="110"/>
                    <a:pt x="247" y="113"/>
                    <a:pt x="247" y="113"/>
                  </a:cubicBezTo>
                  <a:cubicBezTo>
                    <a:pt x="249" y="124"/>
                    <a:pt x="249" y="124"/>
                    <a:pt x="249" y="124"/>
                  </a:cubicBezTo>
                  <a:cubicBezTo>
                    <a:pt x="250" y="130"/>
                    <a:pt x="250" y="130"/>
                    <a:pt x="250" y="130"/>
                  </a:cubicBezTo>
                  <a:cubicBezTo>
                    <a:pt x="249" y="136"/>
                    <a:pt x="249" y="136"/>
                    <a:pt x="249" y="136"/>
                  </a:cubicBezTo>
                  <a:cubicBezTo>
                    <a:pt x="245" y="141"/>
                    <a:pt x="245" y="141"/>
                    <a:pt x="245" y="141"/>
                  </a:cubicBezTo>
                  <a:cubicBezTo>
                    <a:pt x="242" y="147"/>
                    <a:pt x="242" y="147"/>
                    <a:pt x="242" y="147"/>
                  </a:cubicBezTo>
                  <a:cubicBezTo>
                    <a:pt x="242" y="147"/>
                    <a:pt x="240" y="151"/>
                    <a:pt x="239" y="152"/>
                  </a:cubicBezTo>
                  <a:cubicBezTo>
                    <a:pt x="239" y="152"/>
                    <a:pt x="235" y="155"/>
                    <a:pt x="235" y="156"/>
                  </a:cubicBezTo>
                  <a:cubicBezTo>
                    <a:pt x="235" y="156"/>
                    <a:pt x="233" y="160"/>
                    <a:pt x="233" y="160"/>
                  </a:cubicBezTo>
                  <a:cubicBezTo>
                    <a:pt x="233" y="168"/>
                    <a:pt x="233" y="168"/>
                    <a:pt x="233" y="168"/>
                  </a:cubicBezTo>
                  <a:cubicBezTo>
                    <a:pt x="235" y="170"/>
                    <a:pt x="235" y="170"/>
                    <a:pt x="235" y="170"/>
                  </a:cubicBezTo>
                  <a:cubicBezTo>
                    <a:pt x="240" y="172"/>
                    <a:pt x="240" y="172"/>
                    <a:pt x="240" y="172"/>
                  </a:cubicBezTo>
                  <a:cubicBezTo>
                    <a:pt x="242" y="170"/>
                    <a:pt x="242" y="170"/>
                    <a:pt x="242" y="170"/>
                  </a:cubicBezTo>
                  <a:cubicBezTo>
                    <a:pt x="242" y="170"/>
                    <a:pt x="244" y="169"/>
                    <a:pt x="244" y="168"/>
                  </a:cubicBezTo>
                  <a:cubicBezTo>
                    <a:pt x="245" y="168"/>
                    <a:pt x="246" y="166"/>
                    <a:pt x="246" y="166"/>
                  </a:cubicBezTo>
                  <a:cubicBezTo>
                    <a:pt x="246" y="166"/>
                    <a:pt x="249" y="164"/>
                    <a:pt x="249" y="164"/>
                  </a:cubicBezTo>
                  <a:cubicBezTo>
                    <a:pt x="249" y="164"/>
                    <a:pt x="249" y="161"/>
                    <a:pt x="249" y="161"/>
                  </a:cubicBezTo>
                  <a:cubicBezTo>
                    <a:pt x="249" y="161"/>
                    <a:pt x="250" y="157"/>
                    <a:pt x="250" y="157"/>
                  </a:cubicBezTo>
                  <a:cubicBezTo>
                    <a:pt x="250" y="157"/>
                    <a:pt x="252" y="156"/>
                    <a:pt x="252" y="156"/>
                  </a:cubicBezTo>
                  <a:cubicBezTo>
                    <a:pt x="252" y="155"/>
                    <a:pt x="255" y="153"/>
                    <a:pt x="255" y="153"/>
                  </a:cubicBezTo>
                  <a:cubicBezTo>
                    <a:pt x="255" y="153"/>
                    <a:pt x="259" y="150"/>
                    <a:pt x="259" y="150"/>
                  </a:cubicBezTo>
                  <a:cubicBezTo>
                    <a:pt x="260" y="150"/>
                    <a:pt x="262" y="147"/>
                    <a:pt x="262" y="147"/>
                  </a:cubicBezTo>
                  <a:cubicBezTo>
                    <a:pt x="265" y="147"/>
                    <a:pt x="265" y="147"/>
                    <a:pt x="265" y="147"/>
                  </a:cubicBezTo>
                  <a:cubicBezTo>
                    <a:pt x="269" y="148"/>
                    <a:pt x="269" y="148"/>
                    <a:pt x="269" y="148"/>
                  </a:cubicBezTo>
                  <a:cubicBezTo>
                    <a:pt x="275" y="154"/>
                    <a:pt x="275" y="154"/>
                    <a:pt x="275" y="154"/>
                  </a:cubicBezTo>
                  <a:cubicBezTo>
                    <a:pt x="279" y="162"/>
                    <a:pt x="279" y="162"/>
                    <a:pt x="279" y="162"/>
                  </a:cubicBezTo>
                  <a:cubicBezTo>
                    <a:pt x="283" y="184"/>
                    <a:pt x="283" y="184"/>
                    <a:pt x="283" y="184"/>
                  </a:cubicBezTo>
                  <a:cubicBezTo>
                    <a:pt x="286" y="189"/>
                    <a:pt x="286" y="189"/>
                    <a:pt x="286" y="189"/>
                  </a:cubicBezTo>
                  <a:cubicBezTo>
                    <a:pt x="286" y="193"/>
                    <a:pt x="286" y="193"/>
                    <a:pt x="286" y="193"/>
                  </a:cubicBezTo>
                  <a:cubicBezTo>
                    <a:pt x="286" y="193"/>
                    <a:pt x="287" y="196"/>
                    <a:pt x="287" y="197"/>
                  </a:cubicBezTo>
                  <a:cubicBezTo>
                    <a:pt x="287" y="198"/>
                    <a:pt x="287" y="213"/>
                    <a:pt x="287" y="213"/>
                  </a:cubicBezTo>
                  <a:cubicBezTo>
                    <a:pt x="280" y="213"/>
                    <a:pt x="280" y="213"/>
                    <a:pt x="280" y="213"/>
                  </a:cubicBezTo>
                  <a:cubicBezTo>
                    <a:pt x="278" y="213"/>
                    <a:pt x="278" y="213"/>
                    <a:pt x="278" y="213"/>
                  </a:cubicBezTo>
                  <a:cubicBezTo>
                    <a:pt x="278" y="216"/>
                    <a:pt x="278" y="216"/>
                    <a:pt x="278" y="216"/>
                  </a:cubicBezTo>
                  <a:cubicBezTo>
                    <a:pt x="275" y="220"/>
                    <a:pt x="275" y="220"/>
                    <a:pt x="275" y="220"/>
                  </a:cubicBezTo>
                  <a:cubicBezTo>
                    <a:pt x="274" y="225"/>
                    <a:pt x="274" y="225"/>
                    <a:pt x="274" y="225"/>
                  </a:cubicBezTo>
                  <a:cubicBezTo>
                    <a:pt x="272" y="229"/>
                    <a:pt x="272" y="229"/>
                    <a:pt x="272" y="229"/>
                  </a:cubicBezTo>
                  <a:cubicBezTo>
                    <a:pt x="269" y="233"/>
                    <a:pt x="269" y="233"/>
                    <a:pt x="269" y="233"/>
                  </a:cubicBezTo>
                  <a:cubicBezTo>
                    <a:pt x="266" y="243"/>
                    <a:pt x="266" y="243"/>
                    <a:pt x="266" y="243"/>
                  </a:cubicBezTo>
                  <a:cubicBezTo>
                    <a:pt x="266" y="249"/>
                    <a:pt x="266" y="249"/>
                    <a:pt x="266" y="249"/>
                  </a:cubicBezTo>
                  <a:cubicBezTo>
                    <a:pt x="262" y="254"/>
                    <a:pt x="262" y="254"/>
                    <a:pt x="262" y="254"/>
                  </a:cubicBezTo>
                  <a:cubicBezTo>
                    <a:pt x="259" y="259"/>
                    <a:pt x="259" y="259"/>
                    <a:pt x="259" y="259"/>
                  </a:cubicBezTo>
                  <a:cubicBezTo>
                    <a:pt x="213" y="267"/>
                    <a:pt x="213" y="267"/>
                    <a:pt x="213" y="267"/>
                  </a:cubicBezTo>
                  <a:cubicBezTo>
                    <a:pt x="212" y="265"/>
                    <a:pt x="212" y="265"/>
                    <a:pt x="212" y="265"/>
                  </a:cubicBezTo>
                  <a:cubicBezTo>
                    <a:pt x="141" y="270"/>
                    <a:pt x="141" y="270"/>
                    <a:pt x="141" y="270"/>
                  </a:cubicBezTo>
                  <a:cubicBezTo>
                    <a:pt x="146" y="265"/>
                    <a:pt x="146" y="265"/>
                    <a:pt x="146" y="265"/>
                  </a:cubicBezTo>
                  <a:cubicBezTo>
                    <a:pt x="148" y="261"/>
                    <a:pt x="148" y="261"/>
                    <a:pt x="148" y="261"/>
                  </a:cubicBezTo>
                  <a:cubicBezTo>
                    <a:pt x="152" y="254"/>
                    <a:pt x="152" y="254"/>
                    <a:pt x="152" y="254"/>
                  </a:cubicBezTo>
                  <a:cubicBezTo>
                    <a:pt x="156" y="245"/>
                    <a:pt x="156" y="245"/>
                    <a:pt x="156" y="245"/>
                  </a:cubicBezTo>
                  <a:cubicBezTo>
                    <a:pt x="158" y="235"/>
                    <a:pt x="158" y="235"/>
                    <a:pt x="158" y="235"/>
                  </a:cubicBezTo>
                  <a:cubicBezTo>
                    <a:pt x="157" y="217"/>
                    <a:pt x="157" y="217"/>
                    <a:pt x="157" y="217"/>
                  </a:cubicBezTo>
                  <a:cubicBezTo>
                    <a:pt x="157" y="209"/>
                    <a:pt x="157" y="209"/>
                    <a:pt x="157" y="209"/>
                  </a:cubicBezTo>
                  <a:cubicBezTo>
                    <a:pt x="153" y="203"/>
                    <a:pt x="153" y="203"/>
                    <a:pt x="153" y="203"/>
                  </a:cubicBezTo>
                  <a:cubicBezTo>
                    <a:pt x="149" y="195"/>
                    <a:pt x="149" y="195"/>
                    <a:pt x="149" y="195"/>
                  </a:cubicBezTo>
                  <a:cubicBezTo>
                    <a:pt x="145" y="191"/>
                    <a:pt x="145" y="191"/>
                    <a:pt x="145" y="191"/>
                  </a:cubicBezTo>
                  <a:cubicBezTo>
                    <a:pt x="142" y="184"/>
                    <a:pt x="142" y="184"/>
                    <a:pt x="142" y="184"/>
                  </a:cubicBezTo>
                  <a:cubicBezTo>
                    <a:pt x="144" y="179"/>
                    <a:pt x="144" y="179"/>
                    <a:pt x="144" y="179"/>
                  </a:cubicBezTo>
                  <a:cubicBezTo>
                    <a:pt x="146" y="177"/>
                    <a:pt x="146" y="177"/>
                    <a:pt x="146" y="177"/>
                  </a:cubicBezTo>
                  <a:cubicBezTo>
                    <a:pt x="146" y="173"/>
                    <a:pt x="146" y="173"/>
                    <a:pt x="146" y="173"/>
                  </a:cubicBezTo>
                  <a:cubicBezTo>
                    <a:pt x="144" y="165"/>
                    <a:pt x="144" y="165"/>
                    <a:pt x="144" y="165"/>
                  </a:cubicBezTo>
                  <a:cubicBezTo>
                    <a:pt x="141" y="162"/>
                    <a:pt x="141" y="162"/>
                    <a:pt x="141" y="162"/>
                  </a:cubicBezTo>
                  <a:cubicBezTo>
                    <a:pt x="144" y="160"/>
                    <a:pt x="144" y="160"/>
                    <a:pt x="144" y="160"/>
                  </a:cubicBezTo>
                  <a:cubicBezTo>
                    <a:pt x="145" y="155"/>
                    <a:pt x="145" y="155"/>
                    <a:pt x="145" y="155"/>
                  </a:cubicBezTo>
                  <a:cubicBezTo>
                    <a:pt x="146" y="150"/>
                    <a:pt x="146" y="150"/>
                    <a:pt x="146" y="150"/>
                  </a:cubicBezTo>
                  <a:cubicBezTo>
                    <a:pt x="148" y="147"/>
                    <a:pt x="148" y="147"/>
                    <a:pt x="148" y="147"/>
                  </a:cubicBezTo>
                  <a:cubicBezTo>
                    <a:pt x="148" y="139"/>
                    <a:pt x="148" y="139"/>
                    <a:pt x="148" y="139"/>
                  </a:cubicBezTo>
                  <a:cubicBezTo>
                    <a:pt x="147" y="135"/>
                    <a:pt x="147" y="135"/>
                    <a:pt x="147" y="135"/>
                  </a:cubicBezTo>
                  <a:cubicBezTo>
                    <a:pt x="148" y="130"/>
                    <a:pt x="148" y="130"/>
                    <a:pt x="148" y="130"/>
                  </a:cubicBezTo>
                  <a:cubicBezTo>
                    <a:pt x="151" y="126"/>
                    <a:pt x="151" y="126"/>
                    <a:pt x="151" y="126"/>
                  </a:cubicBezTo>
                  <a:cubicBezTo>
                    <a:pt x="153" y="122"/>
                    <a:pt x="153" y="122"/>
                    <a:pt x="153" y="122"/>
                  </a:cubicBezTo>
                  <a:cubicBezTo>
                    <a:pt x="153" y="117"/>
                    <a:pt x="153" y="117"/>
                    <a:pt x="153" y="117"/>
                  </a:cubicBezTo>
                  <a:cubicBezTo>
                    <a:pt x="157" y="116"/>
                    <a:pt x="157" y="116"/>
                    <a:pt x="157" y="116"/>
                  </a:cubicBezTo>
                  <a:cubicBezTo>
                    <a:pt x="163" y="116"/>
                    <a:pt x="163" y="116"/>
                    <a:pt x="163" y="116"/>
                  </a:cubicBezTo>
                  <a:cubicBezTo>
                    <a:pt x="165" y="108"/>
                    <a:pt x="165" y="108"/>
                    <a:pt x="165" y="108"/>
                  </a:cubicBezTo>
                  <a:cubicBezTo>
                    <a:pt x="166" y="106"/>
                    <a:pt x="166" y="106"/>
                    <a:pt x="166" y="106"/>
                  </a:cubicBezTo>
                  <a:cubicBezTo>
                    <a:pt x="168" y="105"/>
                    <a:pt x="168" y="105"/>
                    <a:pt x="168" y="105"/>
                  </a:cubicBezTo>
                  <a:cubicBezTo>
                    <a:pt x="171" y="114"/>
                    <a:pt x="171" y="114"/>
                    <a:pt x="171" y="114"/>
                  </a:cubicBezTo>
                  <a:cubicBezTo>
                    <a:pt x="167" y="119"/>
                    <a:pt x="167" y="119"/>
                    <a:pt x="167" y="119"/>
                  </a:cubicBezTo>
                  <a:cubicBezTo>
                    <a:pt x="167" y="121"/>
                    <a:pt x="167" y="121"/>
                    <a:pt x="167" y="121"/>
                  </a:cubicBezTo>
                  <a:cubicBezTo>
                    <a:pt x="167" y="121"/>
                    <a:pt x="168" y="122"/>
                    <a:pt x="169" y="122"/>
                  </a:cubicBezTo>
                  <a:cubicBezTo>
                    <a:pt x="170" y="122"/>
                    <a:pt x="170" y="122"/>
                    <a:pt x="170" y="122"/>
                  </a:cubicBezTo>
                  <a:cubicBezTo>
                    <a:pt x="170" y="122"/>
                    <a:pt x="172" y="121"/>
                    <a:pt x="172" y="121"/>
                  </a:cubicBezTo>
                  <a:cubicBezTo>
                    <a:pt x="172" y="120"/>
                    <a:pt x="173" y="117"/>
                    <a:pt x="173" y="117"/>
                  </a:cubicBezTo>
                  <a:cubicBezTo>
                    <a:pt x="174" y="116"/>
                    <a:pt x="174" y="116"/>
                    <a:pt x="174" y="116"/>
                  </a:cubicBezTo>
                  <a:cubicBezTo>
                    <a:pt x="175" y="111"/>
                    <a:pt x="175" y="111"/>
                    <a:pt x="175" y="111"/>
                  </a:cubicBezTo>
                  <a:cubicBezTo>
                    <a:pt x="175" y="108"/>
                    <a:pt x="175" y="108"/>
                    <a:pt x="175" y="108"/>
                  </a:cubicBezTo>
                  <a:cubicBezTo>
                    <a:pt x="175" y="104"/>
                    <a:pt x="175" y="104"/>
                    <a:pt x="175" y="104"/>
                  </a:cubicBezTo>
                  <a:cubicBezTo>
                    <a:pt x="175" y="100"/>
                    <a:pt x="175" y="100"/>
                    <a:pt x="175" y="100"/>
                  </a:cubicBezTo>
                  <a:cubicBezTo>
                    <a:pt x="178" y="96"/>
                    <a:pt x="178" y="96"/>
                    <a:pt x="178" y="96"/>
                  </a:cubicBezTo>
                  <a:cubicBezTo>
                    <a:pt x="180" y="94"/>
                    <a:pt x="180" y="94"/>
                    <a:pt x="180" y="94"/>
                  </a:cubicBezTo>
                  <a:cubicBezTo>
                    <a:pt x="185" y="93"/>
                    <a:pt x="185" y="93"/>
                    <a:pt x="185" y="93"/>
                  </a:cubicBezTo>
                  <a:cubicBezTo>
                    <a:pt x="187" y="91"/>
                    <a:pt x="187" y="91"/>
                    <a:pt x="187" y="91"/>
                  </a:cubicBezTo>
                  <a:cubicBezTo>
                    <a:pt x="183" y="87"/>
                    <a:pt x="183" y="87"/>
                    <a:pt x="183" y="87"/>
                  </a:cubicBezTo>
                  <a:cubicBezTo>
                    <a:pt x="182" y="84"/>
                    <a:pt x="182" y="84"/>
                    <a:pt x="182" y="84"/>
                  </a:cubicBezTo>
                  <a:cubicBezTo>
                    <a:pt x="184" y="81"/>
                    <a:pt x="184" y="81"/>
                    <a:pt x="184" y="81"/>
                  </a:cubicBezTo>
                  <a:cubicBezTo>
                    <a:pt x="186" y="78"/>
                    <a:pt x="186" y="78"/>
                    <a:pt x="186" y="78"/>
                  </a:cubicBezTo>
                  <a:cubicBezTo>
                    <a:pt x="187" y="77"/>
                    <a:pt x="187" y="77"/>
                    <a:pt x="187" y="77"/>
                  </a:cubicBezTo>
                  <a:cubicBezTo>
                    <a:pt x="187" y="75"/>
                    <a:pt x="187" y="75"/>
                    <a:pt x="187" y="75"/>
                  </a:cubicBezTo>
                  <a:cubicBezTo>
                    <a:pt x="188" y="74"/>
                    <a:pt x="188" y="74"/>
                    <a:pt x="188" y="74"/>
                  </a:cubicBezTo>
                  <a:cubicBezTo>
                    <a:pt x="188" y="74"/>
                    <a:pt x="188" y="74"/>
                    <a:pt x="189" y="74"/>
                  </a:cubicBezTo>
                  <a:cubicBezTo>
                    <a:pt x="189" y="74"/>
                    <a:pt x="193" y="73"/>
                    <a:pt x="193" y="73"/>
                  </a:cubicBezTo>
                  <a:cubicBezTo>
                    <a:pt x="195" y="73"/>
                    <a:pt x="195" y="73"/>
                    <a:pt x="195" y="73"/>
                  </a:cubicBezTo>
                  <a:cubicBezTo>
                    <a:pt x="193" y="70"/>
                    <a:pt x="193" y="70"/>
                    <a:pt x="193" y="70"/>
                  </a:cubicBezTo>
                  <a:cubicBezTo>
                    <a:pt x="189" y="67"/>
                    <a:pt x="189" y="67"/>
                    <a:pt x="189" y="67"/>
                  </a:cubicBezTo>
                  <a:cubicBezTo>
                    <a:pt x="187" y="65"/>
                    <a:pt x="187" y="65"/>
                    <a:pt x="187" y="65"/>
                  </a:cubicBezTo>
                  <a:cubicBezTo>
                    <a:pt x="184" y="63"/>
                    <a:pt x="184" y="63"/>
                    <a:pt x="184" y="63"/>
                  </a:cubicBezTo>
                  <a:cubicBezTo>
                    <a:pt x="179" y="61"/>
                    <a:pt x="179" y="61"/>
                    <a:pt x="179" y="61"/>
                  </a:cubicBezTo>
                  <a:cubicBezTo>
                    <a:pt x="170" y="60"/>
                    <a:pt x="170" y="60"/>
                    <a:pt x="170" y="60"/>
                  </a:cubicBezTo>
                  <a:cubicBezTo>
                    <a:pt x="163" y="64"/>
                    <a:pt x="163" y="64"/>
                    <a:pt x="163" y="64"/>
                  </a:cubicBezTo>
                  <a:cubicBezTo>
                    <a:pt x="159" y="68"/>
                    <a:pt x="159" y="68"/>
                    <a:pt x="159" y="68"/>
                  </a:cubicBezTo>
                  <a:cubicBezTo>
                    <a:pt x="152" y="69"/>
                    <a:pt x="152" y="69"/>
                    <a:pt x="152" y="69"/>
                  </a:cubicBezTo>
                  <a:cubicBezTo>
                    <a:pt x="144" y="69"/>
                    <a:pt x="144" y="69"/>
                    <a:pt x="144" y="69"/>
                  </a:cubicBezTo>
                  <a:cubicBezTo>
                    <a:pt x="140" y="72"/>
                    <a:pt x="140" y="72"/>
                    <a:pt x="140" y="72"/>
                  </a:cubicBezTo>
                  <a:cubicBezTo>
                    <a:pt x="135" y="81"/>
                    <a:pt x="135" y="81"/>
                    <a:pt x="135" y="81"/>
                  </a:cubicBezTo>
                  <a:cubicBezTo>
                    <a:pt x="129" y="85"/>
                    <a:pt x="129" y="85"/>
                    <a:pt x="129" y="85"/>
                  </a:cubicBezTo>
                  <a:cubicBezTo>
                    <a:pt x="128" y="84"/>
                    <a:pt x="128" y="84"/>
                    <a:pt x="128" y="84"/>
                  </a:cubicBezTo>
                  <a:cubicBezTo>
                    <a:pt x="130" y="80"/>
                    <a:pt x="130" y="80"/>
                    <a:pt x="130" y="80"/>
                  </a:cubicBezTo>
                  <a:cubicBezTo>
                    <a:pt x="133" y="77"/>
                    <a:pt x="133" y="77"/>
                    <a:pt x="133" y="77"/>
                  </a:cubicBezTo>
                  <a:cubicBezTo>
                    <a:pt x="131" y="74"/>
                    <a:pt x="131" y="74"/>
                    <a:pt x="131" y="74"/>
                  </a:cubicBezTo>
                  <a:cubicBezTo>
                    <a:pt x="127" y="76"/>
                    <a:pt x="127" y="76"/>
                    <a:pt x="127" y="76"/>
                  </a:cubicBezTo>
                  <a:cubicBezTo>
                    <a:pt x="125" y="77"/>
                    <a:pt x="125" y="77"/>
                    <a:pt x="125" y="77"/>
                  </a:cubicBezTo>
                  <a:cubicBezTo>
                    <a:pt x="123" y="81"/>
                    <a:pt x="123" y="81"/>
                    <a:pt x="123" y="81"/>
                  </a:cubicBezTo>
                  <a:cubicBezTo>
                    <a:pt x="121" y="82"/>
                    <a:pt x="121" y="82"/>
                    <a:pt x="121" y="82"/>
                  </a:cubicBezTo>
                  <a:cubicBezTo>
                    <a:pt x="120" y="82"/>
                    <a:pt x="120" y="82"/>
                    <a:pt x="120" y="82"/>
                  </a:cubicBezTo>
                  <a:cubicBezTo>
                    <a:pt x="118" y="75"/>
                    <a:pt x="118" y="75"/>
                    <a:pt x="118" y="75"/>
                  </a:cubicBezTo>
                  <a:cubicBezTo>
                    <a:pt x="117" y="75"/>
                    <a:pt x="117" y="75"/>
                    <a:pt x="117" y="75"/>
                  </a:cubicBezTo>
                  <a:cubicBezTo>
                    <a:pt x="115" y="81"/>
                    <a:pt x="115" y="81"/>
                    <a:pt x="115" y="81"/>
                  </a:cubicBezTo>
                  <a:cubicBezTo>
                    <a:pt x="114" y="85"/>
                    <a:pt x="114" y="85"/>
                    <a:pt x="114" y="85"/>
                  </a:cubicBezTo>
                  <a:cubicBezTo>
                    <a:pt x="110" y="90"/>
                    <a:pt x="110" y="90"/>
                    <a:pt x="110" y="90"/>
                  </a:cubicBezTo>
                  <a:cubicBezTo>
                    <a:pt x="107" y="101"/>
                    <a:pt x="107" y="101"/>
                    <a:pt x="107" y="101"/>
                  </a:cubicBezTo>
                  <a:cubicBezTo>
                    <a:pt x="105" y="107"/>
                    <a:pt x="105" y="107"/>
                    <a:pt x="105" y="107"/>
                  </a:cubicBezTo>
                  <a:cubicBezTo>
                    <a:pt x="99" y="112"/>
                    <a:pt x="99" y="112"/>
                    <a:pt x="99" y="112"/>
                  </a:cubicBezTo>
                  <a:cubicBezTo>
                    <a:pt x="97" y="108"/>
                    <a:pt x="97" y="108"/>
                    <a:pt x="97" y="108"/>
                  </a:cubicBezTo>
                  <a:cubicBezTo>
                    <a:pt x="96" y="101"/>
                    <a:pt x="96" y="101"/>
                    <a:pt x="96" y="101"/>
                  </a:cubicBezTo>
                  <a:cubicBezTo>
                    <a:pt x="95" y="100"/>
                    <a:pt x="95" y="100"/>
                    <a:pt x="95" y="100"/>
                  </a:cubicBezTo>
                  <a:cubicBezTo>
                    <a:pt x="93" y="97"/>
                    <a:pt x="93" y="97"/>
                    <a:pt x="93" y="97"/>
                  </a:cubicBezTo>
                  <a:cubicBezTo>
                    <a:pt x="94" y="94"/>
                    <a:pt x="94" y="94"/>
                    <a:pt x="94" y="94"/>
                  </a:cubicBezTo>
                  <a:cubicBezTo>
                    <a:pt x="93" y="88"/>
                    <a:pt x="93" y="88"/>
                    <a:pt x="93" y="88"/>
                  </a:cubicBezTo>
                  <a:cubicBezTo>
                    <a:pt x="90" y="85"/>
                    <a:pt x="90" y="85"/>
                    <a:pt x="90" y="85"/>
                  </a:cubicBezTo>
                  <a:cubicBezTo>
                    <a:pt x="84" y="81"/>
                    <a:pt x="84" y="81"/>
                    <a:pt x="84" y="81"/>
                  </a:cubicBezTo>
                  <a:cubicBezTo>
                    <a:pt x="82" y="77"/>
                    <a:pt x="82" y="77"/>
                    <a:pt x="82" y="77"/>
                  </a:cubicBezTo>
                  <a:cubicBezTo>
                    <a:pt x="75" y="76"/>
                    <a:pt x="75" y="76"/>
                    <a:pt x="75" y="76"/>
                  </a:cubicBezTo>
                  <a:cubicBezTo>
                    <a:pt x="66" y="76"/>
                    <a:pt x="66" y="76"/>
                    <a:pt x="66" y="76"/>
                  </a:cubicBezTo>
                  <a:cubicBezTo>
                    <a:pt x="64" y="74"/>
                    <a:pt x="64" y="74"/>
                    <a:pt x="64" y="74"/>
                  </a:cubicBezTo>
                  <a:cubicBezTo>
                    <a:pt x="58" y="74"/>
                    <a:pt x="58" y="74"/>
                    <a:pt x="58" y="74"/>
                  </a:cubicBezTo>
                  <a:cubicBezTo>
                    <a:pt x="50" y="73"/>
                    <a:pt x="50" y="73"/>
                    <a:pt x="50" y="73"/>
                  </a:cubicBezTo>
                  <a:cubicBezTo>
                    <a:pt x="49" y="71"/>
                    <a:pt x="49" y="71"/>
                    <a:pt x="49" y="71"/>
                  </a:cubicBezTo>
                  <a:cubicBezTo>
                    <a:pt x="43" y="68"/>
                    <a:pt x="43" y="68"/>
                    <a:pt x="43" y="68"/>
                  </a:cubicBezTo>
                  <a:cubicBezTo>
                    <a:pt x="36" y="67"/>
                    <a:pt x="36" y="67"/>
                    <a:pt x="36" y="67"/>
                  </a:cubicBezTo>
                  <a:cubicBezTo>
                    <a:pt x="29" y="65"/>
                    <a:pt x="29" y="65"/>
                    <a:pt x="29" y="65"/>
                  </a:cubicBezTo>
                  <a:cubicBezTo>
                    <a:pt x="21" y="62"/>
                    <a:pt x="21" y="62"/>
                    <a:pt x="21" y="62"/>
                  </a:cubicBezTo>
                  <a:cubicBezTo>
                    <a:pt x="16" y="59"/>
                    <a:pt x="16" y="59"/>
                    <a:pt x="16" y="59"/>
                  </a:cubicBezTo>
                  <a:cubicBezTo>
                    <a:pt x="12" y="59"/>
                    <a:pt x="12" y="59"/>
                    <a:pt x="12" y="59"/>
                  </a:cubicBezTo>
                  <a:cubicBezTo>
                    <a:pt x="11" y="59"/>
                    <a:pt x="11" y="59"/>
                    <a:pt x="11" y="59"/>
                  </a:cubicBezTo>
                  <a:cubicBezTo>
                    <a:pt x="9" y="57"/>
                    <a:pt x="9" y="57"/>
                    <a:pt x="9" y="57"/>
                  </a:cubicBezTo>
                  <a:cubicBezTo>
                    <a:pt x="7" y="54"/>
                    <a:pt x="7" y="54"/>
                    <a:pt x="7" y="54"/>
                  </a:cubicBezTo>
                  <a:cubicBezTo>
                    <a:pt x="0" y="52"/>
                    <a:pt x="0" y="52"/>
                    <a:pt x="0" y="52"/>
                  </a:cubicBezTo>
                  <a:lnTo>
                    <a:pt x="0" y="51"/>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4" name="Freeform 51"/>
            <p:cNvSpPr>
              <a:spLocks/>
            </p:cNvSpPr>
            <p:nvPr/>
          </p:nvSpPr>
          <p:spPr bwMode="auto">
            <a:xfrm>
              <a:off x="6848079" y="1986053"/>
              <a:ext cx="286695" cy="305247"/>
            </a:xfrm>
            <a:custGeom>
              <a:avLst/>
              <a:gdLst>
                <a:gd name="T0" fmla="*/ 175 w 201"/>
                <a:gd name="T1" fmla="*/ 65 h 213"/>
                <a:gd name="T2" fmla="*/ 172 w 201"/>
                <a:gd name="T3" fmla="*/ 53 h 213"/>
                <a:gd name="T4" fmla="*/ 157 w 201"/>
                <a:gd name="T5" fmla="*/ 44 h 213"/>
                <a:gd name="T6" fmla="*/ 140 w 201"/>
                <a:gd name="T7" fmla="*/ 42 h 213"/>
                <a:gd name="T8" fmla="*/ 125 w 201"/>
                <a:gd name="T9" fmla="*/ 36 h 213"/>
                <a:gd name="T10" fmla="*/ 103 w 201"/>
                <a:gd name="T11" fmla="*/ 30 h 213"/>
                <a:gd name="T12" fmla="*/ 93 w 201"/>
                <a:gd name="T13" fmla="*/ 27 h 213"/>
                <a:gd name="T14" fmla="*/ 82 w 201"/>
                <a:gd name="T15" fmla="*/ 20 h 213"/>
                <a:gd name="T16" fmla="*/ 78 w 201"/>
                <a:gd name="T17" fmla="*/ 18 h 213"/>
                <a:gd name="T18" fmla="*/ 70 w 201"/>
                <a:gd name="T19" fmla="*/ 17 h 213"/>
                <a:gd name="T20" fmla="*/ 67 w 201"/>
                <a:gd name="T21" fmla="*/ 15 h 213"/>
                <a:gd name="T22" fmla="*/ 70 w 201"/>
                <a:gd name="T23" fmla="*/ 2 h 213"/>
                <a:gd name="T24" fmla="*/ 61 w 201"/>
                <a:gd name="T25" fmla="*/ 3 h 213"/>
                <a:gd name="T26" fmla="*/ 47 w 201"/>
                <a:gd name="T27" fmla="*/ 9 h 213"/>
                <a:gd name="T28" fmla="*/ 33 w 201"/>
                <a:gd name="T29" fmla="*/ 16 h 213"/>
                <a:gd name="T30" fmla="*/ 21 w 201"/>
                <a:gd name="T31" fmla="*/ 15 h 213"/>
                <a:gd name="T32" fmla="*/ 5 w 201"/>
                <a:gd name="T33" fmla="*/ 55 h 213"/>
                <a:gd name="T34" fmla="*/ 7 w 201"/>
                <a:gd name="T35" fmla="*/ 72 h 213"/>
                <a:gd name="T36" fmla="*/ 10 w 201"/>
                <a:gd name="T37" fmla="*/ 112 h 213"/>
                <a:gd name="T38" fmla="*/ 42 w 201"/>
                <a:gd name="T39" fmla="*/ 135 h 213"/>
                <a:gd name="T40" fmla="*/ 60 w 201"/>
                <a:gd name="T41" fmla="*/ 152 h 213"/>
                <a:gd name="T42" fmla="*/ 63 w 201"/>
                <a:gd name="T43" fmla="*/ 173 h 213"/>
                <a:gd name="T44" fmla="*/ 65 w 201"/>
                <a:gd name="T45" fmla="*/ 187 h 213"/>
                <a:gd name="T46" fmla="*/ 67 w 201"/>
                <a:gd name="T47" fmla="*/ 203 h 213"/>
                <a:gd name="T48" fmla="*/ 82 w 201"/>
                <a:gd name="T49" fmla="*/ 209 h 213"/>
                <a:gd name="T50" fmla="*/ 184 w 201"/>
                <a:gd name="T51" fmla="*/ 195 h 213"/>
                <a:gd name="T52" fmla="*/ 178 w 201"/>
                <a:gd name="T53" fmla="*/ 172 h 213"/>
                <a:gd name="T54" fmla="*/ 182 w 201"/>
                <a:gd name="T55" fmla="*/ 155 h 213"/>
                <a:gd name="T56" fmla="*/ 182 w 201"/>
                <a:gd name="T57" fmla="*/ 140 h 213"/>
                <a:gd name="T58" fmla="*/ 184 w 201"/>
                <a:gd name="T59" fmla="*/ 131 h 213"/>
                <a:gd name="T60" fmla="*/ 186 w 201"/>
                <a:gd name="T61" fmla="*/ 121 h 213"/>
                <a:gd name="T62" fmla="*/ 188 w 201"/>
                <a:gd name="T63" fmla="*/ 105 h 213"/>
                <a:gd name="T64" fmla="*/ 197 w 201"/>
                <a:gd name="T65" fmla="*/ 85 h 213"/>
                <a:gd name="T66" fmla="*/ 201 w 201"/>
                <a:gd name="T67" fmla="*/ 79 h 213"/>
                <a:gd name="T68" fmla="*/ 201 w 201"/>
                <a:gd name="T69" fmla="*/ 73 h 213"/>
                <a:gd name="T70" fmla="*/ 194 w 201"/>
                <a:gd name="T71" fmla="*/ 79 h 213"/>
                <a:gd name="T72" fmla="*/ 187 w 201"/>
                <a:gd name="T73" fmla="*/ 92 h 213"/>
                <a:gd name="T74" fmla="*/ 177 w 201"/>
                <a:gd name="T75" fmla="*/ 101 h 213"/>
                <a:gd name="T76" fmla="*/ 168 w 201"/>
                <a:gd name="T77" fmla="*/ 107 h 213"/>
                <a:gd name="T78" fmla="*/ 174 w 201"/>
                <a:gd name="T79" fmla="*/ 93 h 213"/>
                <a:gd name="T80" fmla="*/ 179 w 201"/>
                <a:gd name="T81" fmla="*/ 87 h 213"/>
                <a:gd name="T82" fmla="*/ 180 w 201"/>
                <a:gd name="T83" fmla="*/ 78 h 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1" h="213">
                  <a:moveTo>
                    <a:pt x="178" y="69"/>
                  </a:moveTo>
                  <a:cubicBezTo>
                    <a:pt x="177" y="68"/>
                    <a:pt x="177" y="68"/>
                    <a:pt x="177" y="68"/>
                  </a:cubicBezTo>
                  <a:cubicBezTo>
                    <a:pt x="175" y="65"/>
                    <a:pt x="175" y="65"/>
                    <a:pt x="175" y="65"/>
                  </a:cubicBezTo>
                  <a:cubicBezTo>
                    <a:pt x="176" y="62"/>
                    <a:pt x="176" y="62"/>
                    <a:pt x="176" y="62"/>
                  </a:cubicBezTo>
                  <a:cubicBezTo>
                    <a:pt x="175" y="56"/>
                    <a:pt x="175" y="56"/>
                    <a:pt x="175" y="56"/>
                  </a:cubicBezTo>
                  <a:cubicBezTo>
                    <a:pt x="172" y="53"/>
                    <a:pt x="172" y="53"/>
                    <a:pt x="172" y="53"/>
                  </a:cubicBezTo>
                  <a:cubicBezTo>
                    <a:pt x="166" y="49"/>
                    <a:pt x="166" y="49"/>
                    <a:pt x="166" y="49"/>
                  </a:cubicBezTo>
                  <a:cubicBezTo>
                    <a:pt x="164" y="45"/>
                    <a:pt x="164" y="45"/>
                    <a:pt x="164" y="45"/>
                  </a:cubicBezTo>
                  <a:cubicBezTo>
                    <a:pt x="157" y="44"/>
                    <a:pt x="157" y="44"/>
                    <a:pt x="157" y="44"/>
                  </a:cubicBezTo>
                  <a:cubicBezTo>
                    <a:pt x="148" y="44"/>
                    <a:pt x="148" y="44"/>
                    <a:pt x="148" y="44"/>
                  </a:cubicBezTo>
                  <a:cubicBezTo>
                    <a:pt x="146" y="42"/>
                    <a:pt x="146" y="42"/>
                    <a:pt x="146" y="42"/>
                  </a:cubicBezTo>
                  <a:cubicBezTo>
                    <a:pt x="140" y="42"/>
                    <a:pt x="140" y="42"/>
                    <a:pt x="140" y="42"/>
                  </a:cubicBezTo>
                  <a:cubicBezTo>
                    <a:pt x="132" y="41"/>
                    <a:pt x="132" y="41"/>
                    <a:pt x="132" y="41"/>
                  </a:cubicBezTo>
                  <a:cubicBezTo>
                    <a:pt x="131" y="39"/>
                    <a:pt x="131" y="39"/>
                    <a:pt x="131" y="39"/>
                  </a:cubicBezTo>
                  <a:cubicBezTo>
                    <a:pt x="125" y="36"/>
                    <a:pt x="125" y="36"/>
                    <a:pt x="125" y="36"/>
                  </a:cubicBezTo>
                  <a:cubicBezTo>
                    <a:pt x="118" y="35"/>
                    <a:pt x="118" y="35"/>
                    <a:pt x="118" y="35"/>
                  </a:cubicBezTo>
                  <a:cubicBezTo>
                    <a:pt x="111" y="33"/>
                    <a:pt x="111" y="33"/>
                    <a:pt x="111" y="33"/>
                  </a:cubicBezTo>
                  <a:cubicBezTo>
                    <a:pt x="103" y="30"/>
                    <a:pt x="103" y="30"/>
                    <a:pt x="103" y="30"/>
                  </a:cubicBezTo>
                  <a:cubicBezTo>
                    <a:pt x="98" y="27"/>
                    <a:pt x="98" y="27"/>
                    <a:pt x="98" y="27"/>
                  </a:cubicBezTo>
                  <a:cubicBezTo>
                    <a:pt x="94" y="27"/>
                    <a:pt x="94" y="27"/>
                    <a:pt x="94" y="27"/>
                  </a:cubicBezTo>
                  <a:cubicBezTo>
                    <a:pt x="93" y="27"/>
                    <a:pt x="93" y="27"/>
                    <a:pt x="93" y="27"/>
                  </a:cubicBezTo>
                  <a:cubicBezTo>
                    <a:pt x="91" y="25"/>
                    <a:pt x="91" y="25"/>
                    <a:pt x="91" y="25"/>
                  </a:cubicBezTo>
                  <a:cubicBezTo>
                    <a:pt x="89" y="22"/>
                    <a:pt x="89" y="22"/>
                    <a:pt x="89" y="22"/>
                  </a:cubicBezTo>
                  <a:cubicBezTo>
                    <a:pt x="82" y="20"/>
                    <a:pt x="82" y="20"/>
                    <a:pt x="82" y="20"/>
                  </a:cubicBezTo>
                  <a:cubicBezTo>
                    <a:pt x="82" y="20"/>
                    <a:pt x="82" y="20"/>
                    <a:pt x="82" y="20"/>
                  </a:cubicBezTo>
                  <a:cubicBezTo>
                    <a:pt x="81" y="20"/>
                    <a:pt x="81" y="20"/>
                    <a:pt x="81" y="20"/>
                  </a:cubicBezTo>
                  <a:cubicBezTo>
                    <a:pt x="78" y="18"/>
                    <a:pt x="78" y="18"/>
                    <a:pt x="78" y="18"/>
                  </a:cubicBezTo>
                  <a:cubicBezTo>
                    <a:pt x="75" y="16"/>
                    <a:pt x="75" y="16"/>
                    <a:pt x="75" y="16"/>
                  </a:cubicBezTo>
                  <a:cubicBezTo>
                    <a:pt x="72" y="15"/>
                    <a:pt x="72" y="15"/>
                    <a:pt x="72" y="15"/>
                  </a:cubicBezTo>
                  <a:cubicBezTo>
                    <a:pt x="70" y="17"/>
                    <a:pt x="70" y="17"/>
                    <a:pt x="70" y="17"/>
                  </a:cubicBezTo>
                  <a:cubicBezTo>
                    <a:pt x="67" y="18"/>
                    <a:pt x="67" y="18"/>
                    <a:pt x="67" y="18"/>
                  </a:cubicBezTo>
                  <a:cubicBezTo>
                    <a:pt x="66" y="17"/>
                    <a:pt x="66" y="17"/>
                    <a:pt x="66" y="17"/>
                  </a:cubicBezTo>
                  <a:cubicBezTo>
                    <a:pt x="67" y="15"/>
                    <a:pt x="67" y="15"/>
                    <a:pt x="67" y="15"/>
                  </a:cubicBezTo>
                  <a:cubicBezTo>
                    <a:pt x="68" y="9"/>
                    <a:pt x="68" y="9"/>
                    <a:pt x="68" y="9"/>
                  </a:cubicBezTo>
                  <a:cubicBezTo>
                    <a:pt x="69" y="7"/>
                    <a:pt x="69" y="7"/>
                    <a:pt x="69" y="7"/>
                  </a:cubicBezTo>
                  <a:cubicBezTo>
                    <a:pt x="70" y="2"/>
                    <a:pt x="70" y="2"/>
                    <a:pt x="70" y="2"/>
                  </a:cubicBezTo>
                  <a:cubicBezTo>
                    <a:pt x="67" y="0"/>
                    <a:pt x="67" y="0"/>
                    <a:pt x="67" y="0"/>
                  </a:cubicBezTo>
                  <a:cubicBezTo>
                    <a:pt x="65" y="1"/>
                    <a:pt x="65" y="1"/>
                    <a:pt x="65" y="1"/>
                  </a:cubicBezTo>
                  <a:cubicBezTo>
                    <a:pt x="61" y="3"/>
                    <a:pt x="61" y="3"/>
                    <a:pt x="61" y="3"/>
                  </a:cubicBezTo>
                  <a:cubicBezTo>
                    <a:pt x="57" y="4"/>
                    <a:pt x="57" y="4"/>
                    <a:pt x="57" y="4"/>
                  </a:cubicBezTo>
                  <a:cubicBezTo>
                    <a:pt x="52" y="6"/>
                    <a:pt x="52" y="6"/>
                    <a:pt x="52" y="6"/>
                  </a:cubicBezTo>
                  <a:cubicBezTo>
                    <a:pt x="47" y="9"/>
                    <a:pt x="47" y="9"/>
                    <a:pt x="47" y="9"/>
                  </a:cubicBezTo>
                  <a:cubicBezTo>
                    <a:pt x="39" y="13"/>
                    <a:pt x="39" y="13"/>
                    <a:pt x="39" y="13"/>
                  </a:cubicBezTo>
                  <a:cubicBezTo>
                    <a:pt x="37" y="16"/>
                    <a:pt x="37" y="16"/>
                    <a:pt x="37" y="16"/>
                  </a:cubicBezTo>
                  <a:cubicBezTo>
                    <a:pt x="33" y="16"/>
                    <a:pt x="33" y="16"/>
                    <a:pt x="33" y="16"/>
                  </a:cubicBezTo>
                  <a:cubicBezTo>
                    <a:pt x="28" y="14"/>
                    <a:pt x="28" y="14"/>
                    <a:pt x="28" y="14"/>
                  </a:cubicBezTo>
                  <a:cubicBezTo>
                    <a:pt x="25" y="11"/>
                    <a:pt x="25" y="11"/>
                    <a:pt x="25" y="11"/>
                  </a:cubicBezTo>
                  <a:cubicBezTo>
                    <a:pt x="21" y="15"/>
                    <a:pt x="21" y="15"/>
                    <a:pt x="21" y="15"/>
                  </a:cubicBezTo>
                  <a:cubicBezTo>
                    <a:pt x="20" y="43"/>
                    <a:pt x="20" y="43"/>
                    <a:pt x="20" y="43"/>
                  </a:cubicBezTo>
                  <a:cubicBezTo>
                    <a:pt x="7" y="51"/>
                    <a:pt x="7" y="51"/>
                    <a:pt x="7" y="51"/>
                  </a:cubicBezTo>
                  <a:cubicBezTo>
                    <a:pt x="5" y="55"/>
                    <a:pt x="5" y="55"/>
                    <a:pt x="5" y="55"/>
                  </a:cubicBezTo>
                  <a:cubicBezTo>
                    <a:pt x="0" y="66"/>
                    <a:pt x="0" y="66"/>
                    <a:pt x="0" y="66"/>
                  </a:cubicBezTo>
                  <a:cubicBezTo>
                    <a:pt x="5" y="72"/>
                    <a:pt x="5" y="72"/>
                    <a:pt x="5" y="72"/>
                  </a:cubicBezTo>
                  <a:cubicBezTo>
                    <a:pt x="7" y="72"/>
                    <a:pt x="7" y="72"/>
                    <a:pt x="7" y="72"/>
                  </a:cubicBezTo>
                  <a:cubicBezTo>
                    <a:pt x="5" y="89"/>
                    <a:pt x="5" y="89"/>
                    <a:pt x="5" y="89"/>
                  </a:cubicBezTo>
                  <a:cubicBezTo>
                    <a:pt x="4" y="107"/>
                    <a:pt x="4" y="107"/>
                    <a:pt x="4" y="107"/>
                  </a:cubicBezTo>
                  <a:cubicBezTo>
                    <a:pt x="10" y="112"/>
                    <a:pt x="10" y="112"/>
                    <a:pt x="10" y="112"/>
                  </a:cubicBezTo>
                  <a:cubicBezTo>
                    <a:pt x="19" y="117"/>
                    <a:pt x="19" y="117"/>
                    <a:pt x="19" y="117"/>
                  </a:cubicBezTo>
                  <a:cubicBezTo>
                    <a:pt x="33" y="125"/>
                    <a:pt x="33" y="125"/>
                    <a:pt x="33" y="125"/>
                  </a:cubicBezTo>
                  <a:cubicBezTo>
                    <a:pt x="42" y="135"/>
                    <a:pt x="42" y="135"/>
                    <a:pt x="42" y="135"/>
                  </a:cubicBezTo>
                  <a:cubicBezTo>
                    <a:pt x="45" y="139"/>
                    <a:pt x="45" y="139"/>
                    <a:pt x="45" y="139"/>
                  </a:cubicBezTo>
                  <a:cubicBezTo>
                    <a:pt x="52" y="144"/>
                    <a:pt x="52" y="144"/>
                    <a:pt x="52" y="144"/>
                  </a:cubicBezTo>
                  <a:cubicBezTo>
                    <a:pt x="60" y="152"/>
                    <a:pt x="60" y="152"/>
                    <a:pt x="60" y="152"/>
                  </a:cubicBezTo>
                  <a:cubicBezTo>
                    <a:pt x="61" y="159"/>
                    <a:pt x="61" y="159"/>
                    <a:pt x="61" y="159"/>
                  </a:cubicBezTo>
                  <a:cubicBezTo>
                    <a:pt x="60" y="166"/>
                    <a:pt x="60" y="166"/>
                    <a:pt x="60" y="166"/>
                  </a:cubicBezTo>
                  <a:cubicBezTo>
                    <a:pt x="63" y="173"/>
                    <a:pt x="63" y="173"/>
                    <a:pt x="63" y="173"/>
                  </a:cubicBezTo>
                  <a:cubicBezTo>
                    <a:pt x="65" y="176"/>
                    <a:pt x="65" y="176"/>
                    <a:pt x="65" y="176"/>
                  </a:cubicBezTo>
                  <a:cubicBezTo>
                    <a:pt x="65" y="183"/>
                    <a:pt x="65" y="183"/>
                    <a:pt x="65" y="183"/>
                  </a:cubicBezTo>
                  <a:cubicBezTo>
                    <a:pt x="65" y="187"/>
                    <a:pt x="65" y="187"/>
                    <a:pt x="65" y="187"/>
                  </a:cubicBezTo>
                  <a:cubicBezTo>
                    <a:pt x="65" y="193"/>
                    <a:pt x="65" y="193"/>
                    <a:pt x="65" y="193"/>
                  </a:cubicBezTo>
                  <a:cubicBezTo>
                    <a:pt x="67" y="198"/>
                    <a:pt x="67" y="198"/>
                    <a:pt x="67" y="198"/>
                  </a:cubicBezTo>
                  <a:cubicBezTo>
                    <a:pt x="67" y="203"/>
                    <a:pt x="67" y="203"/>
                    <a:pt x="67" y="203"/>
                  </a:cubicBezTo>
                  <a:cubicBezTo>
                    <a:pt x="72" y="203"/>
                    <a:pt x="72" y="203"/>
                    <a:pt x="72" y="203"/>
                  </a:cubicBezTo>
                  <a:cubicBezTo>
                    <a:pt x="72" y="203"/>
                    <a:pt x="76" y="207"/>
                    <a:pt x="77" y="207"/>
                  </a:cubicBezTo>
                  <a:cubicBezTo>
                    <a:pt x="78" y="207"/>
                    <a:pt x="82" y="209"/>
                    <a:pt x="82" y="209"/>
                  </a:cubicBezTo>
                  <a:cubicBezTo>
                    <a:pt x="85" y="213"/>
                    <a:pt x="85" y="213"/>
                    <a:pt x="85" y="213"/>
                  </a:cubicBezTo>
                  <a:cubicBezTo>
                    <a:pt x="184" y="207"/>
                    <a:pt x="184" y="207"/>
                    <a:pt x="184" y="207"/>
                  </a:cubicBezTo>
                  <a:cubicBezTo>
                    <a:pt x="184" y="195"/>
                    <a:pt x="184" y="195"/>
                    <a:pt x="184" y="195"/>
                  </a:cubicBezTo>
                  <a:cubicBezTo>
                    <a:pt x="184" y="191"/>
                    <a:pt x="184" y="191"/>
                    <a:pt x="184" y="191"/>
                  </a:cubicBezTo>
                  <a:cubicBezTo>
                    <a:pt x="179" y="179"/>
                    <a:pt x="179" y="179"/>
                    <a:pt x="179" y="179"/>
                  </a:cubicBezTo>
                  <a:cubicBezTo>
                    <a:pt x="178" y="172"/>
                    <a:pt x="178" y="172"/>
                    <a:pt x="178" y="172"/>
                  </a:cubicBezTo>
                  <a:cubicBezTo>
                    <a:pt x="179" y="164"/>
                    <a:pt x="179" y="164"/>
                    <a:pt x="179" y="164"/>
                  </a:cubicBezTo>
                  <a:cubicBezTo>
                    <a:pt x="181" y="158"/>
                    <a:pt x="181" y="158"/>
                    <a:pt x="181" y="158"/>
                  </a:cubicBezTo>
                  <a:cubicBezTo>
                    <a:pt x="182" y="155"/>
                    <a:pt x="182" y="155"/>
                    <a:pt x="182" y="155"/>
                  </a:cubicBezTo>
                  <a:cubicBezTo>
                    <a:pt x="184" y="152"/>
                    <a:pt x="184" y="152"/>
                    <a:pt x="184" y="152"/>
                  </a:cubicBezTo>
                  <a:cubicBezTo>
                    <a:pt x="182" y="147"/>
                    <a:pt x="182" y="147"/>
                    <a:pt x="182" y="147"/>
                  </a:cubicBezTo>
                  <a:cubicBezTo>
                    <a:pt x="182" y="140"/>
                    <a:pt x="182" y="140"/>
                    <a:pt x="182" y="140"/>
                  </a:cubicBezTo>
                  <a:cubicBezTo>
                    <a:pt x="182" y="136"/>
                    <a:pt x="182" y="136"/>
                    <a:pt x="182" y="136"/>
                  </a:cubicBezTo>
                  <a:cubicBezTo>
                    <a:pt x="184" y="133"/>
                    <a:pt x="184" y="133"/>
                    <a:pt x="184" y="133"/>
                  </a:cubicBezTo>
                  <a:cubicBezTo>
                    <a:pt x="184" y="131"/>
                    <a:pt x="184" y="131"/>
                    <a:pt x="184" y="131"/>
                  </a:cubicBezTo>
                  <a:cubicBezTo>
                    <a:pt x="188" y="127"/>
                    <a:pt x="188" y="127"/>
                    <a:pt x="188" y="127"/>
                  </a:cubicBezTo>
                  <a:cubicBezTo>
                    <a:pt x="188" y="125"/>
                    <a:pt x="188" y="125"/>
                    <a:pt x="188" y="125"/>
                  </a:cubicBezTo>
                  <a:cubicBezTo>
                    <a:pt x="186" y="121"/>
                    <a:pt x="186" y="121"/>
                    <a:pt x="186" y="121"/>
                  </a:cubicBezTo>
                  <a:cubicBezTo>
                    <a:pt x="186" y="118"/>
                    <a:pt x="186" y="118"/>
                    <a:pt x="186" y="118"/>
                  </a:cubicBezTo>
                  <a:cubicBezTo>
                    <a:pt x="187" y="110"/>
                    <a:pt x="187" y="110"/>
                    <a:pt x="187" y="110"/>
                  </a:cubicBezTo>
                  <a:cubicBezTo>
                    <a:pt x="188" y="105"/>
                    <a:pt x="188" y="105"/>
                    <a:pt x="188" y="105"/>
                  </a:cubicBezTo>
                  <a:cubicBezTo>
                    <a:pt x="191" y="99"/>
                    <a:pt x="191" y="99"/>
                    <a:pt x="191" y="99"/>
                  </a:cubicBezTo>
                  <a:cubicBezTo>
                    <a:pt x="196" y="89"/>
                    <a:pt x="196" y="89"/>
                    <a:pt x="196" y="89"/>
                  </a:cubicBezTo>
                  <a:cubicBezTo>
                    <a:pt x="197" y="85"/>
                    <a:pt x="197" y="85"/>
                    <a:pt x="197" y="85"/>
                  </a:cubicBezTo>
                  <a:cubicBezTo>
                    <a:pt x="197" y="82"/>
                    <a:pt x="197" y="82"/>
                    <a:pt x="197" y="82"/>
                  </a:cubicBezTo>
                  <a:cubicBezTo>
                    <a:pt x="201" y="81"/>
                    <a:pt x="201" y="81"/>
                    <a:pt x="201" y="81"/>
                  </a:cubicBezTo>
                  <a:cubicBezTo>
                    <a:pt x="201" y="79"/>
                    <a:pt x="201" y="79"/>
                    <a:pt x="201" y="79"/>
                  </a:cubicBezTo>
                  <a:cubicBezTo>
                    <a:pt x="201" y="77"/>
                    <a:pt x="201" y="77"/>
                    <a:pt x="201" y="77"/>
                  </a:cubicBezTo>
                  <a:cubicBezTo>
                    <a:pt x="201" y="75"/>
                    <a:pt x="201" y="75"/>
                    <a:pt x="201" y="75"/>
                  </a:cubicBezTo>
                  <a:cubicBezTo>
                    <a:pt x="201" y="73"/>
                    <a:pt x="201" y="73"/>
                    <a:pt x="201" y="73"/>
                  </a:cubicBezTo>
                  <a:cubicBezTo>
                    <a:pt x="201" y="71"/>
                    <a:pt x="201" y="71"/>
                    <a:pt x="201" y="71"/>
                  </a:cubicBezTo>
                  <a:cubicBezTo>
                    <a:pt x="197" y="75"/>
                    <a:pt x="197" y="75"/>
                    <a:pt x="197" y="75"/>
                  </a:cubicBezTo>
                  <a:cubicBezTo>
                    <a:pt x="194" y="79"/>
                    <a:pt x="194" y="79"/>
                    <a:pt x="194" y="79"/>
                  </a:cubicBezTo>
                  <a:cubicBezTo>
                    <a:pt x="193" y="84"/>
                    <a:pt x="193" y="84"/>
                    <a:pt x="193" y="84"/>
                  </a:cubicBezTo>
                  <a:cubicBezTo>
                    <a:pt x="190" y="90"/>
                    <a:pt x="190" y="90"/>
                    <a:pt x="190" y="90"/>
                  </a:cubicBezTo>
                  <a:cubicBezTo>
                    <a:pt x="187" y="92"/>
                    <a:pt x="187" y="92"/>
                    <a:pt x="187" y="92"/>
                  </a:cubicBezTo>
                  <a:cubicBezTo>
                    <a:pt x="181" y="95"/>
                    <a:pt x="181" y="95"/>
                    <a:pt x="181" y="95"/>
                  </a:cubicBezTo>
                  <a:cubicBezTo>
                    <a:pt x="178" y="99"/>
                    <a:pt x="178" y="99"/>
                    <a:pt x="178" y="99"/>
                  </a:cubicBezTo>
                  <a:cubicBezTo>
                    <a:pt x="177" y="101"/>
                    <a:pt x="177" y="101"/>
                    <a:pt x="177" y="101"/>
                  </a:cubicBezTo>
                  <a:cubicBezTo>
                    <a:pt x="175" y="105"/>
                    <a:pt x="175" y="105"/>
                    <a:pt x="175" y="105"/>
                  </a:cubicBezTo>
                  <a:cubicBezTo>
                    <a:pt x="171" y="110"/>
                    <a:pt x="171" y="110"/>
                    <a:pt x="171" y="110"/>
                  </a:cubicBezTo>
                  <a:cubicBezTo>
                    <a:pt x="168" y="107"/>
                    <a:pt x="168" y="107"/>
                    <a:pt x="168" y="107"/>
                  </a:cubicBezTo>
                  <a:cubicBezTo>
                    <a:pt x="171" y="103"/>
                    <a:pt x="171" y="103"/>
                    <a:pt x="171" y="103"/>
                  </a:cubicBezTo>
                  <a:cubicBezTo>
                    <a:pt x="173" y="96"/>
                    <a:pt x="173" y="96"/>
                    <a:pt x="173" y="96"/>
                  </a:cubicBezTo>
                  <a:cubicBezTo>
                    <a:pt x="174" y="93"/>
                    <a:pt x="174" y="93"/>
                    <a:pt x="174" y="93"/>
                  </a:cubicBezTo>
                  <a:cubicBezTo>
                    <a:pt x="175" y="91"/>
                    <a:pt x="175" y="91"/>
                    <a:pt x="175" y="91"/>
                  </a:cubicBezTo>
                  <a:cubicBezTo>
                    <a:pt x="177" y="89"/>
                    <a:pt x="177" y="89"/>
                    <a:pt x="177" y="89"/>
                  </a:cubicBezTo>
                  <a:cubicBezTo>
                    <a:pt x="179" y="87"/>
                    <a:pt x="179" y="87"/>
                    <a:pt x="179" y="87"/>
                  </a:cubicBezTo>
                  <a:cubicBezTo>
                    <a:pt x="180" y="85"/>
                    <a:pt x="180" y="85"/>
                    <a:pt x="180" y="85"/>
                  </a:cubicBezTo>
                  <a:cubicBezTo>
                    <a:pt x="179" y="80"/>
                    <a:pt x="179" y="80"/>
                    <a:pt x="179" y="80"/>
                  </a:cubicBezTo>
                  <a:cubicBezTo>
                    <a:pt x="180" y="78"/>
                    <a:pt x="180" y="78"/>
                    <a:pt x="180" y="78"/>
                  </a:cubicBezTo>
                  <a:cubicBezTo>
                    <a:pt x="179" y="76"/>
                    <a:pt x="179" y="76"/>
                    <a:pt x="179" y="76"/>
                  </a:cubicBezTo>
                  <a:lnTo>
                    <a:pt x="178" y="69"/>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5" name="Freeform 52"/>
            <p:cNvSpPr>
              <a:spLocks/>
            </p:cNvSpPr>
            <p:nvPr/>
          </p:nvSpPr>
          <p:spPr bwMode="auto">
            <a:xfrm>
              <a:off x="7268003" y="2274434"/>
              <a:ext cx="229357" cy="263085"/>
            </a:xfrm>
            <a:custGeom>
              <a:avLst/>
              <a:gdLst>
                <a:gd name="T0" fmla="*/ 114 w 136"/>
                <a:gd name="T1" fmla="*/ 8 h 156"/>
                <a:gd name="T2" fmla="*/ 101 w 136"/>
                <a:gd name="T3" fmla="*/ 17 h 156"/>
                <a:gd name="T4" fmla="*/ 93 w 136"/>
                <a:gd name="T5" fmla="*/ 22 h 156"/>
                <a:gd name="T6" fmla="*/ 88 w 136"/>
                <a:gd name="T7" fmla="*/ 27 h 156"/>
                <a:gd name="T8" fmla="*/ 82 w 136"/>
                <a:gd name="T9" fmla="*/ 27 h 156"/>
                <a:gd name="T10" fmla="*/ 74 w 136"/>
                <a:gd name="T11" fmla="*/ 33 h 156"/>
                <a:gd name="T12" fmla="*/ 69 w 136"/>
                <a:gd name="T13" fmla="*/ 33 h 156"/>
                <a:gd name="T14" fmla="*/ 65 w 136"/>
                <a:gd name="T15" fmla="*/ 31 h 156"/>
                <a:gd name="T16" fmla="*/ 60 w 136"/>
                <a:gd name="T17" fmla="*/ 29 h 156"/>
                <a:gd name="T18" fmla="*/ 55 w 136"/>
                <a:gd name="T19" fmla="*/ 27 h 156"/>
                <a:gd name="T20" fmla="*/ 47 w 136"/>
                <a:gd name="T21" fmla="*/ 23 h 156"/>
                <a:gd name="T22" fmla="*/ 0 w 136"/>
                <a:gd name="T23" fmla="*/ 28 h 156"/>
                <a:gd name="T24" fmla="*/ 16 w 136"/>
                <a:gd name="T25" fmla="*/ 136 h 156"/>
                <a:gd name="T26" fmla="*/ 22 w 136"/>
                <a:gd name="T27" fmla="*/ 133 h 156"/>
                <a:gd name="T28" fmla="*/ 31 w 136"/>
                <a:gd name="T29" fmla="*/ 140 h 156"/>
                <a:gd name="T30" fmla="*/ 34 w 136"/>
                <a:gd name="T31" fmla="*/ 146 h 156"/>
                <a:gd name="T32" fmla="*/ 42 w 136"/>
                <a:gd name="T33" fmla="*/ 148 h 156"/>
                <a:gd name="T34" fmla="*/ 46 w 136"/>
                <a:gd name="T35" fmla="*/ 151 h 156"/>
                <a:gd name="T36" fmla="*/ 49 w 136"/>
                <a:gd name="T37" fmla="*/ 149 h 156"/>
                <a:gd name="T38" fmla="*/ 52 w 136"/>
                <a:gd name="T39" fmla="*/ 146 h 156"/>
                <a:gd name="T40" fmla="*/ 60 w 136"/>
                <a:gd name="T41" fmla="*/ 150 h 156"/>
                <a:gd name="T42" fmla="*/ 67 w 136"/>
                <a:gd name="T43" fmla="*/ 148 h 156"/>
                <a:gd name="T44" fmla="*/ 71 w 136"/>
                <a:gd name="T45" fmla="*/ 144 h 156"/>
                <a:gd name="T46" fmla="*/ 75 w 136"/>
                <a:gd name="T47" fmla="*/ 146 h 156"/>
                <a:gd name="T48" fmla="*/ 83 w 136"/>
                <a:gd name="T49" fmla="*/ 155 h 156"/>
                <a:gd name="T50" fmla="*/ 85 w 136"/>
                <a:gd name="T51" fmla="*/ 156 h 156"/>
                <a:gd name="T52" fmla="*/ 92 w 136"/>
                <a:gd name="T53" fmla="*/ 149 h 156"/>
                <a:gd name="T54" fmla="*/ 94 w 136"/>
                <a:gd name="T55" fmla="*/ 142 h 156"/>
                <a:gd name="T56" fmla="*/ 100 w 136"/>
                <a:gd name="T57" fmla="*/ 128 h 156"/>
                <a:gd name="T58" fmla="*/ 105 w 136"/>
                <a:gd name="T59" fmla="*/ 130 h 156"/>
                <a:gd name="T60" fmla="*/ 109 w 136"/>
                <a:gd name="T61" fmla="*/ 116 h 156"/>
                <a:gd name="T62" fmla="*/ 118 w 136"/>
                <a:gd name="T63" fmla="*/ 110 h 156"/>
                <a:gd name="T64" fmla="*/ 129 w 136"/>
                <a:gd name="T65" fmla="*/ 99 h 156"/>
                <a:gd name="T66" fmla="*/ 131 w 136"/>
                <a:gd name="T67" fmla="*/ 91 h 156"/>
                <a:gd name="T68" fmla="*/ 132 w 136"/>
                <a:gd name="T69" fmla="*/ 77 h 156"/>
                <a:gd name="T70" fmla="*/ 133 w 136"/>
                <a:gd name="T71" fmla="*/ 70 h 156"/>
                <a:gd name="T72" fmla="*/ 133 w 136"/>
                <a:gd name="T73" fmla="*/ 61 h 156"/>
                <a:gd name="T74" fmla="*/ 133 w 136"/>
                <a:gd name="T75" fmla="*/ 55 h 156"/>
                <a:gd name="T76" fmla="*/ 126 w 136"/>
                <a:gd name="T77" fmla="*/ 0 h 1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36" h="156">
                  <a:moveTo>
                    <a:pt x="121" y="5"/>
                  </a:moveTo>
                  <a:lnTo>
                    <a:pt x="114" y="8"/>
                  </a:lnTo>
                  <a:lnTo>
                    <a:pt x="108" y="13"/>
                  </a:lnTo>
                  <a:lnTo>
                    <a:pt x="101" y="17"/>
                  </a:lnTo>
                  <a:lnTo>
                    <a:pt x="96" y="21"/>
                  </a:lnTo>
                  <a:lnTo>
                    <a:pt x="93" y="22"/>
                  </a:lnTo>
                  <a:lnTo>
                    <a:pt x="91" y="24"/>
                  </a:lnTo>
                  <a:lnTo>
                    <a:pt x="88" y="27"/>
                  </a:lnTo>
                  <a:lnTo>
                    <a:pt x="85" y="27"/>
                  </a:lnTo>
                  <a:lnTo>
                    <a:pt x="82" y="27"/>
                  </a:lnTo>
                  <a:lnTo>
                    <a:pt x="78" y="29"/>
                  </a:lnTo>
                  <a:lnTo>
                    <a:pt x="74" y="33"/>
                  </a:lnTo>
                  <a:lnTo>
                    <a:pt x="71" y="33"/>
                  </a:lnTo>
                  <a:lnTo>
                    <a:pt x="69" y="33"/>
                  </a:lnTo>
                  <a:lnTo>
                    <a:pt x="68" y="33"/>
                  </a:lnTo>
                  <a:lnTo>
                    <a:pt x="65" y="31"/>
                  </a:lnTo>
                  <a:lnTo>
                    <a:pt x="62" y="28"/>
                  </a:lnTo>
                  <a:lnTo>
                    <a:pt x="60" y="29"/>
                  </a:lnTo>
                  <a:lnTo>
                    <a:pt x="56" y="28"/>
                  </a:lnTo>
                  <a:lnTo>
                    <a:pt x="55" y="27"/>
                  </a:lnTo>
                  <a:lnTo>
                    <a:pt x="51" y="24"/>
                  </a:lnTo>
                  <a:lnTo>
                    <a:pt x="47" y="23"/>
                  </a:lnTo>
                  <a:lnTo>
                    <a:pt x="39" y="22"/>
                  </a:lnTo>
                  <a:lnTo>
                    <a:pt x="0" y="28"/>
                  </a:lnTo>
                  <a:lnTo>
                    <a:pt x="11" y="134"/>
                  </a:lnTo>
                  <a:lnTo>
                    <a:pt x="16" y="136"/>
                  </a:lnTo>
                  <a:lnTo>
                    <a:pt x="21" y="134"/>
                  </a:lnTo>
                  <a:lnTo>
                    <a:pt x="22" y="133"/>
                  </a:lnTo>
                  <a:lnTo>
                    <a:pt x="27" y="137"/>
                  </a:lnTo>
                  <a:lnTo>
                    <a:pt x="31" y="140"/>
                  </a:lnTo>
                  <a:lnTo>
                    <a:pt x="33" y="144"/>
                  </a:lnTo>
                  <a:lnTo>
                    <a:pt x="34" y="146"/>
                  </a:lnTo>
                  <a:lnTo>
                    <a:pt x="39" y="147"/>
                  </a:lnTo>
                  <a:lnTo>
                    <a:pt x="42" y="148"/>
                  </a:lnTo>
                  <a:lnTo>
                    <a:pt x="44" y="149"/>
                  </a:lnTo>
                  <a:lnTo>
                    <a:pt x="46" y="151"/>
                  </a:lnTo>
                  <a:lnTo>
                    <a:pt x="49" y="150"/>
                  </a:lnTo>
                  <a:lnTo>
                    <a:pt x="49" y="149"/>
                  </a:lnTo>
                  <a:lnTo>
                    <a:pt x="51" y="147"/>
                  </a:lnTo>
                  <a:lnTo>
                    <a:pt x="52" y="146"/>
                  </a:lnTo>
                  <a:lnTo>
                    <a:pt x="55" y="148"/>
                  </a:lnTo>
                  <a:lnTo>
                    <a:pt x="60" y="150"/>
                  </a:lnTo>
                  <a:lnTo>
                    <a:pt x="66" y="149"/>
                  </a:lnTo>
                  <a:lnTo>
                    <a:pt x="67" y="148"/>
                  </a:lnTo>
                  <a:lnTo>
                    <a:pt x="69" y="145"/>
                  </a:lnTo>
                  <a:lnTo>
                    <a:pt x="71" y="144"/>
                  </a:lnTo>
                  <a:lnTo>
                    <a:pt x="72" y="143"/>
                  </a:lnTo>
                  <a:lnTo>
                    <a:pt x="75" y="146"/>
                  </a:lnTo>
                  <a:lnTo>
                    <a:pt x="79" y="151"/>
                  </a:lnTo>
                  <a:lnTo>
                    <a:pt x="83" y="155"/>
                  </a:lnTo>
                  <a:lnTo>
                    <a:pt x="86" y="155"/>
                  </a:lnTo>
                  <a:lnTo>
                    <a:pt x="85" y="156"/>
                  </a:lnTo>
                  <a:lnTo>
                    <a:pt x="88" y="153"/>
                  </a:lnTo>
                  <a:lnTo>
                    <a:pt x="92" y="149"/>
                  </a:lnTo>
                  <a:lnTo>
                    <a:pt x="94" y="146"/>
                  </a:lnTo>
                  <a:lnTo>
                    <a:pt x="94" y="142"/>
                  </a:lnTo>
                  <a:lnTo>
                    <a:pt x="97" y="131"/>
                  </a:lnTo>
                  <a:lnTo>
                    <a:pt x="100" y="128"/>
                  </a:lnTo>
                  <a:lnTo>
                    <a:pt x="104" y="131"/>
                  </a:lnTo>
                  <a:lnTo>
                    <a:pt x="105" y="130"/>
                  </a:lnTo>
                  <a:lnTo>
                    <a:pt x="106" y="120"/>
                  </a:lnTo>
                  <a:lnTo>
                    <a:pt x="109" y="116"/>
                  </a:lnTo>
                  <a:lnTo>
                    <a:pt x="113" y="110"/>
                  </a:lnTo>
                  <a:lnTo>
                    <a:pt x="118" y="110"/>
                  </a:lnTo>
                  <a:lnTo>
                    <a:pt x="121" y="106"/>
                  </a:lnTo>
                  <a:lnTo>
                    <a:pt x="129" y="99"/>
                  </a:lnTo>
                  <a:lnTo>
                    <a:pt x="131" y="94"/>
                  </a:lnTo>
                  <a:lnTo>
                    <a:pt x="131" y="91"/>
                  </a:lnTo>
                  <a:lnTo>
                    <a:pt x="132" y="83"/>
                  </a:lnTo>
                  <a:lnTo>
                    <a:pt x="132" y="77"/>
                  </a:lnTo>
                  <a:lnTo>
                    <a:pt x="133" y="74"/>
                  </a:lnTo>
                  <a:lnTo>
                    <a:pt x="133" y="70"/>
                  </a:lnTo>
                  <a:lnTo>
                    <a:pt x="133" y="62"/>
                  </a:lnTo>
                  <a:lnTo>
                    <a:pt x="133" y="61"/>
                  </a:lnTo>
                  <a:lnTo>
                    <a:pt x="132" y="58"/>
                  </a:lnTo>
                  <a:lnTo>
                    <a:pt x="133" y="55"/>
                  </a:lnTo>
                  <a:lnTo>
                    <a:pt x="136" y="55"/>
                  </a:lnTo>
                  <a:lnTo>
                    <a:pt x="126" y="0"/>
                  </a:lnTo>
                  <a:lnTo>
                    <a:pt x="121" y="5"/>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6" name="Freeform 53"/>
            <p:cNvSpPr>
              <a:spLocks/>
            </p:cNvSpPr>
            <p:nvPr/>
          </p:nvSpPr>
          <p:spPr bwMode="auto">
            <a:xfrm>
              <a:off x="7119596" y="2319969"/>
              <a:ext cx="168644" cy="290068"/>
            </a:xfrm>
            <a:custGeom>
              <a:avLst/>
              <a:gdLst>
                <a:gd name="T0" fmla="*/ 5 w 100"/>
                <a:gd name="T1" fmla="*/ 167 h 172"/>
                <a:gd name="T2" fmla="*/ 16 w 100"/>
                <a:gd name="T3" fmla="*/ 163 h 172"/>
                <a:gd name="T4" fmla="*/ 24 w 100"/>
                <a:gd name="T5" fmla="*/ 163 h 172"/>
                <a:gd name="T6" fmla="*/ 31 w 100"/>
                <a:gd name="T7" fmla="*/ 168 h 172"/>
                <a:gd name="T8" fmla="*/ 32 w 100"/>
                <a:gd name="T9" fmla="*/ 163 h 172"/>
                <a:gd name="T10" fmla="*/ 38 w 100"/>
                <a:gd name="T11" fmla="*/ 161 h 172"/>
                <a:gd name="T12" fmla="*/ 44 w 100"/>
                <a:gd name="T13" fmla="*/ 163 h 172"/>
                <a:gd name="T14" fmla="*/ 49 w 100"/>
                <a:gd name="T15" fmla="*/ 161 h 172"/>
                <a:gd name="T16" fmla="*/ 52 w 100"/>
                <a:gd name="T17" fmla="*/ 154 h 172"/>
                <a:gd name="T18" fmla="*/ 55 w 100"/>
                <a:gd name="T19" fmla="*/ 150 h 172"/>
                <a:gd name="T20" fmla="*/ 59 w 100"/>
                <a:gd name="T21" fmla="*/ 157 h 172"/>
                <a:gd name="T22" fmla="*/ 66 w 100"/>
                <a:gd name="T23" fmla="*/ 157 h 172"/>
                <a:gd name="T24" fmla="*/ 68 w 100"/>
                <a:gd name="T25" fmla="*/ 150 h 172"/>
                <a:gd name="T26" fmla="*/ 74 w 100"/>
                <a:gd name="T27" fmla="*/ 145 h 172"/>
                <a:gd name="T28" fmla="*/ 78 w 100"/>
                <a:gd name="T29" fmla="*/ 139 h 172"/>
                <a:gd name="T30" fmla="*/ 80 w 100"/>
                <a:gd name="T31" fmla="*/ 131 h 172"/>
                <a:gd name="T32" fmla="*/ 81 w 100"/>
                <a:gd name="T33" fmla="*/ 127 h 172"/>
                <a:gd name="T34" fmla="*/ 90 w 100"/>
                <a:gd name="T35" fmla="*/ 125 h 172"/>
                <a:gd name="T36" fmla="*/ 98 w 100"/>
                <a:gd name="T37" fmla="*/ 123 h 172"/>
                <a:gd name="T38" fmla="*/ 99 w 100"/>
                <a:gd name="T39" fmla="*/ 115 h 172"/>
                <a:gd name="T40" fmla="*/ 98 w 100"/>
                <a:gd name="T41" fmla="*/ 112 h 172"/>
                <a:gd name="T42" fmla="*/ 99 w 100"/>
                <a:gd name="T43" fmla="*/ 107 h 172"/>
                <a:gd name="T44" fmla="*/ 88 w 100"/>
                <a:gd name="T45" fmla="*/ 0 h 172"/>
                <a:gd name="T46" fmla="*/ 27 w 100"/>
                <a:gd name="T47" fmla="*/ 5 h 172"/>
                <a:gd name="T48" fmla="*/ 16 w 100"/>
                <a:gd name="T49" fmla="*/ 12 h 172"/>
                <a:gd name="T50" fmla="*/ 8 w 100"/>
                <a:gd name="T51" fmla="*/ 12 h 172"/>
                <a:gd name="T52" fmla="*/ 10 w 100"/>
                <a:gd name="T53" fmla="*/ 106 h 172"/>
                <a:gd name="T54" fmla="*/ 10 w 100"/>
                <a:gd name="T55" fmla="*/ 113 h 172"/>
                <a:gd name="T56" fmla="*/ 15 w 100"/>
                <a:gd name="T57" fmla="*/ 124 h 172"/>
                <a:gd name="T58" fmla="*/ 16 w 100"/>
                <a:gd name="T59" fmla="*/ 134 h 172"/>
                <a:gd name="T60" fmla="*/ 11 w 100"/>
                <a:gd name="T61" fmla="*/ 140 h 172"/>
                <a:gd name="T62" fmla="*/ 8 w 100"/>
                <a:gd name="T63" fmla="*/ 147 h 172"/>
                <a:gd name="T64" fmla="*/ 4 w 100"/>
                <a:gd name="T65" fmla="*/ 156 h 172"/>
                <a:gd name="T66" fmla="*/ 0 w 100"/>
                <a:gd name="T67" fmla="*/ 161 h 172"/>
                <a:gd name="T68" fmla="*/ 1 w 100"/>
                <a:gd name="T69" fmla="*/ 171 h 172"/>
                <a:gd name="T70" fmla="*/ 2 w 100"/>
                <a:gd name="T71" fmla="*/ 17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0" h="172">
                  <a:moveTo>
                    <a:pt x="5" y="172"/>
                  </a:moveTo>
                  <a:lnTo>
                    <a:pt x="5" y="167"/>
                  </a:lnTo>
                  <a:lnTo>
                    <a:pt x="13" y="167"/>
                  </a:lnTo>
                  <a:lnTo>
                    <a:pt x="16" y="163"/>
                  </a:lnTo>
                  <a:lnTo>
                    <a:pt x="19" y="163"/>
                  </a:lnTo>
                  <a:lnTo>
                    <a:pt x="24" y="163"/>
                  </a:lnTo>
                  <a:lnTo>
                    <a:pt x="27" y="166"/>
                  </a:lnTo>
                  <a:lnTo>
                    <a:pt x="31" y="168"/>
                  </a:lnTo>
                  <a:lnTo>
                    <a:pt x="32" y="167"/>
                  </a:lnTo>
                  <a:lnTo>
                    <a:pt x="32" y="163"/>
                  </a:lnTo>
                  <a:lnTo>
                    <a:pt x="36" y="162"/>
                  </a:lnTo>
                  <a:lnTo>
                    <a:pt x="38" y="161"/>
                  </a:lnTo>
                  <a:lnTo>
                    <a:pt x="42" y="161"/>
                  </a:lnTo>
                  <a:lnTo>
                    <a:pt x="44" y="163"/>
                  </a:lnTo>
                  <a:lnTo>
                    <a:pt x="48" y="164"/>
                  </a:lnTo>
                  <a:lnTo>
                    <a:pt x="49" y="161"/>
                  </a:lnTo>
                  <a:lnTo>
                    <a:pt x="49" y="157"/>
                  </a:lnTo>
                  <a:lnTo>
                    <a:pt x="52" y="154"/>
                  </a:lnTo>
                  <a:lnTo>
                    <a:pt x="53" y="150"/>
                  </a:lnTo>
                  <a:lnTo>
                    <a:pt x="55" y="150"/>
                  </a:lnTo>
                  <a:lnTo>
                    <a:pt x="56" y="154"/>
                  </a:lnTo>
                  <a:lnTo>
                    <a:pt x="59" y="157"/>
                  </a:lnTo>
                  <a:lnTo>
                    <a:pt x="60" y="158"/>
                  </a:lnTo>
                  <a:lnTo>
                    <a:pt x="66" y="157"/>
                  </a:lnTo>
                  <a:lnTo>
                    <a:pt x="68" y="153"/>
                  </a:lnTo>
                  <a:lnTo>
                    <a:pt x="68" y="150"/>
                  </a:lnTo>
                  <a:lnTo>
                    <a:pt x="71" y="145"/>
                  </a:lnTo>
                  <a:lnTo>
                    <a:pt x="74" y="145"/>
                  </a:lnTo>
                  <a:lnTo>
                    <a:pt x="76" y="143"/>
                  </a:lnTo>
                  <a:lnTo>
                    <a:pt x="78" y="139"/>
                  </a:lnTo>
                  <a:lnTo>
                    <a:pt x="80" y="135"/>
                  </a:lnTo>
                  <a:lnTo>
                    <a:pt x="80" y="131"/>
                  </a:lnTo>
                  <a:lnTo>
                    <a:pt x="81" y="129"/>
                  </a:lnTo>
                  <a:lnTo>
                    <a:pt x="81" y="127"/>
                  </a:lnTo>
                  <a:lnTo>
                    <a:pt x="82" y="126"/>
                  </a:lnTo>
                  <a:lnTo>
                    <a:pt x="90" y="125"/>
                  </a:lnTo>
                  <a:lnTo>
                    <a:pt x="94" y="123"/>
                  </a:lnTo>
                  <a:lnTo>
                    <a:pt x="98" y="123"/>
                  </a:lnTo>
                  <a:lnTo>
                    <a:pt x="100" y="121"/>
                  </a:lnTo>
                  <a:lnTo>
                    <a:pt x="99" y="115"/>
                  </a:lnTo>
                  <a:lnTo>
                    <a:pt x="100" y="113"/>
                  </a:lnTo>
                  <a:lnTo>
                    <a:pt x="98" y="112"/>
                  </a:lnTo>
                  <a:lnTo>
                    <a:pt x="97" y="108"/>
                  </a:lnTo>
                  <a:lnTo>
                    <a:pt x="99" y="107"/>
                  </a:lnTo>
                  <a:lnTo>
                    <a:pt x="88" y="1"/>
                  </a:lnTo>
                  <a:lnTo>
                    <a:pt x="88" y="0"/>
                  </a:lnTo>
                  <a:lnTo>
                    <a:pt x="27" y="4"/>
                  </a:lnTo>
                  <a:lnTo>
                    <a:pt x="27" y="5"/>
                  </a:lnTo>
                  <a:lnTo>
                    <a:pt x="20" y="9"/>
                  </a:lnTo>
                  <a:lnTo>
                    <a:pt x="16" y="12"/>
                  </a:lnTo>
                  <a:lnTo>
                    <a:pt x="13" y="13"/>
                  </a:lnTo>
                  <a:lnTo>
                    <a:pt x="8" y="12"/>
                  </a:lnTo>
                  <a:lnTo>
                    <a:pt x="11" y="103"/>
                  </a:lnTo>
                  <a:lnTo>
                    <a:pt x="10" y="106"/>
                  </a:lnTo>
                  <a:lnTo>
                    <a:pt x="10" y="109"/>
                  </a:lnTo>
                  <a:lnTo>
                    <a:pt x="10" y="113"/>
                  </a:lnTo>
                  <a:lnTo>
                    <a:pt x="11" y="117"/>
                  </a:lnTo>
                  <a:lnTo>
                    <a:pt x="15" y="124"/>
                  </a:lnTo>
                  <a:lnTo>
                    <a:pt x="16" y="130"/>
                  </a:lnTo>
                  <a:lnTo>
                    <a:pt x="16" y="134"/>
                  </a:lnTo>
                  <a:lnTo>
                    <a:pt x="13" y="136"/>
                  </a:lnTo>
                  <a:lnTo>
                    <a:pt x="11" y="140"/>
                  </a:lnTo>
                  <a:lnTo>
                    <a:pt x="10" y="145"/>
                  </a:lnTo>
                  <a:lnTo>
                    <a:pt x="8" y="147"/>
                  </a:lnTo>
                  <a:lnTo>
                    <a:pt x="5" y="150"/>
                  </a:lnTo>
                  <a:lnTo>
                    <a:pt x="4" y="156"/>
                  </a:lnTo>
                  <a:lnTo>
                    <a:pt x="2" y="157"/>
                  </a:lnTo>
                  <a:lnTo>
                    <a:pt x="0" y="161"/>
                  </a:lnTo>
                  <a:lnTo>
                    <a:pt x="0" y="167"/>
                  </a:lnTo>
                  <a:lnTo>
                    <a:pt x="1" y="171"/>
                  </a:lnTo>
                  <a:lnTo>
                    <a:pt x="2" y="172"/>
                  </a:lnTo>
                  <a:lnTo>
                    <a:pt x="2" y="172"/>
                  </a:lnTo>
                  <a:lnTo>
                    <a:pt x="5" y="172"/>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7" name="Freeform 54"/>
            <p:cNvSpPr>
              <a:spLocks/>
            </p:cNvSpPr>
            <p:nvPr/>
          </p:nvSpPr>
          <p:spPr bwMode="auto">
            <a:xfrm>
              <a:off x="6929028" y="2282867"/>
              <a:ext cx="217551" cy="381136"/>
            </a:xfrm>
            <a:custGeom>
              <a:avLst/>
              <a:gdLst>
                <a:gd name="T0" fmla="*/ 88 w 129"/>
                <a:gd name="T1" fmla="*/ 217 h 226"/>
                <a:gd name="T2" fmla="*/ 96 w 129"/>
                <a:gd name="T3" fmla="*/ 222 h 226"/>
                <a:gd name="T4" fmla="*/ 102 w 129"/>
                <a:gd name="T5" fmla="*/ 222 h 226"/>
                <a:gd name="T6" fmla="*/ 102 w 129"/>
                <a:gd name="T7" fmla="*/ 216 h 226"/>
                <a:gd name="T8" fmla="*/ 105 w 129"/>
                <a:gd name="T9" fmla="*/ 209 h 226"/>
                <a:gd name="T10" fmla="*/ 113 w 129"/>
                <a:gd name="T11" fmla="*/ 206 h 226"/>
                <a:gd name="T12" fmla="*/ 112 w 129"/>
                <a:gd name="T13" fmla="*/ 200 h 226"/>
                <a:gd name="T14" fmla="*/ 112 w 129"/>
                <a:gd name="T15" fmla="*/ 195 h 226"/>
                <a:gd name="T16" fmla="*/ 115 w 129"/>
                <a:gd name="T17" fmla="*/ 194 h 226"/>
                <a:gd name="T18" fmla="*/ 113 w 129"/>
                <a:gd name="T19" fmla="*/ 189 h 226"/>
                <a:gd name="T20" fmla="*/ 115 w 129"/>
                <a:gd name="T21" fmla="*/ 179 h 226"/>
                <a:gd name="T22" fmla="*/ 118 w 129"/>
                <a:gd name="T23" fmla="*/ 172 h 226"/>
                <a:gd name="T24" fmla="*/ 123 w 129"/>
                <a:gd name="T25" fmla="*/ 167 h 226"/>
                <a:gd name="T26" fmla="*/ 126 w 129"/>
                <a:gd name="T27" fmla="*/ 158 h 226"/>
                <a:gd name="T28" fmla="*/ 129 w 129"/>
                <a:gd name="T29" fmla="*/ 152 h 226"/>
                <a:gd name="T30" fmla="*/ 124 w 129"/>
                <a:gd name="T31" fmla="*/ 139 h 226"/>
                <a:gd name="T32" fmla="*/ 123 w 129"/>
                <a:gd name="T33" fmla="*/ 131 h 226"/>
                <a:gd name="T34" fmla="*/ 124 w 129"/>
                <a:gd name="T35" fmla="*/ 125 h 226"/>
                <a:gd name="T36" fmla="*/ 122 w 129"/>
                <a:gd name="T37" fmla="*/ 34 h 226"/>
                <a:gd name="T38" fmla="*/ 116 w 129"/>
                <a:gd name="T39" fmla="*/ 26 h 226"/>
                <a:gd name="T40" fmla="*/ 113 w 129"/>
                <a:gd name="T41" fmla="*/ 17 h 226"/>
                <a:gd name="T42" fmla="*/ 107 w 129"/>
                <a:gd name="T43" fmla="*/ 3 h 226"/>
                <a:gd name="T44" fmla="*/ 24 w 129"/>
                <a:gd name="T45" fmla="*/ 5 h 226"/>
                <a:gd name="T46" fmla="*/ 22 w 129"/>
                <a:gd name="T47" fmla="*/ 3 h 226"/>
                <a:gd name="T48" fmla="*/ 21 w 129"/>
                <a:gd name="T49" fmla="*/ 8 h 226"/>
                <a:gd name="T50" fmla="*/ 28 w 129"/>
                <a:gd name="T51" fmla="*/ 14 h 226"/>
                <a:gd name="T52" fmla="*/ 38 w 129"/>
                <a:gd name="T53" fmla="*/ 23 h 226"/>
                <a:gd name="T54" fmla="*/ 36 w 129"/>
                <a:gd name="T55" fmla="*/ 32 h 226"/>
                <a:gd name="T56" fmla="*/ 31 w 129"/>
                <a:gd name="T57" fmla="*/ 43 h 226"/>
                <a:gd name="T58" fmla="*/ 27 w 129"/>
                <a:gd name="T59" fmla="*/ 47 h 226"/>
                <a:gd name="T60" fmla="*/ 15 w 129"/>
                <a:gd name="T61" fmla="*/ 50 h 226"/>
                <a:gd name="T62" fmla="*/ 12 w 129"/>
                <a:gd name="T63" fmla="*/ 55 h 226"/>
                <a:gd name="T64" fmla="*/ 15 w 129"/>
                <a:gd name="T65" fmla="*/ 65 h 226"/>
                <a:gd name="T66" fmla="*/ 13 w 129"/>
                <a:gd name="T67" fmla="*/ 70 h 226"/>
                <a:gd name="T68" fmla="*/ 11 w 129"/>
                <a:gd name="T69" fmla="*/ 77 h 226"/>
                <a:gd name="T70" fmla="*/ 2 w 129"/>
                <a:gd name="T71" fmla="*/ 86 h 226"/>
                <a:gd name="T72" fmla="*/ 0 w 129"/>
                <a:gd name="T73" fmla="*/ 95 h 226"/>
                <a:gd name="T74" fmla="*/ 0 w 129"/>
                <a:gd name="T75" fmla="*/ 113 h 226"/>
                <a:gd name="T76" fmla="*/ 21 w 129"/>
                <a:gd name="T77" fmla="*/ 136 h 226"/>
                <a:gd name="T78" fmla="*/ 25 w 129"/>
                <a:gd name="T79" fmla="*/ 150 h 226"/>
                <a:gd name="T80" fmla="*/ 31 w 129"/>
                <a:gd name="T81" fmla="*/ 151 h 226"/>
                <a:gd name="T82" fmla="*/ 39 w 129"/>
                <a:gd name="T83" fmla="*/ 150 h 226"/>
                <a:gd name="T84" fmla="*/ 45 w 129"/>
                <a:gd name="T85" fmla="*/ 156 h 226"/>
                <a:gd name="T86" fmla="*/ 41 w 129"/>
                <a:gd name="T87" fmla="*/ 167 h 226"/>
                <a:gd name="T88" fmla="*/ 39 w 129"/>
                <a:gd name="T89" fmla="*/ 175 h 226"/>
                <a:gd name="T90" fmla="*/ 44 w 129"/>
                <a:gd name="T91" fmla="*/ 185 h 226"/>
                <a:gd name="T92" fmla="*/ 53 w 129"/>
                <a:gd name="T93" fmla="*/ 189 h 226"/>
                <a:gd name="T94" fmla="*/ 68 w 129"/>
                <a:gd name="T95" fmla="*/ 200 h 226"/>
                <a:gd name="T96" fmla="*/ 70 w 129"/>
                <a:gd name="T97" fmla="*/ 214 h 226"/>
                <a:gd name="T98" fmla="*/ 74 w 129"/>
                <a:gd name="T99" fmla="*/ 222 h 226"/>
                <a:gd name="T100" fmla="*/ 76 w 129"/>
                <a:gd name="T101" fmla="*/ 222 h 226"/>
                <a:gd name="T102" fmla="*/ 83 w 129"/>
                <a:gd name="T103" fmla="*/ 22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 h="226">
                  <a:moveTo>
                    <a:pt x="86" y="218"/>
                  </a:moveTo>
                  <a:lnTo>
                    <a:pt x="88" y="217"/>
                  </a:lnTo>
                  <a:lnTo>
                    <a:pt x="92" y="219"/>
                  </a:lnTo>
                  <a:lnTo>
                    <a:pt x="96" y="222"/>
                  </a:lnTo>
                  <a:lnTo>
                    <a:pt x="99" y="222"/>
                  </a:lnTo>
                  <a:lnTo>
                    <a:pt x="102" y="222"/>
                  </a:lnTo>
                  <a:lnTo>
                    <a:pt x="104" y="221"/>
                  </a:lnTo>
                  <a:lnTo>
                    <a:pt x="102" y="216"/>
                  </a:lnTo>
                  <a:lnTo>
                    <a:pt x="102" y="211"/>
                  </a:lnTo>
                  <a:lnTo>
                    <a:pt x="105" y="209"/>
                  </a:lnTo>
                  <a:lnTo>
                    <a:pt x="111" y="207"/>
                  </a:lnTo>
                  <a:lnTo>
                    <a:pt x="113" y="206"/>
                  </a:lnTo>
                  <a:lnTo>
                    <a:pt x="112" y="203"/>
                  </a:lnTo>
                  <a:lnTo>
                    <a:pt x="112" y="200"/>
                  </a:lnTo>
                  <a:lnTo>
                    <a:pt x="112" y="199"/>
                  </a:lnTo>
                  <a:lnTo>
                    <a:pt x="112" y="195"/>
                  </a:lnTo>
                  <a:lnTo>
                    <a:pt x="115" y="194"/>
                  </a:lnTo>
                  <a:lnTo>
                    <a:pt x="115" y="194"/>
                  </a:lnTo>
                  <a:lnTo>
                    <a:pt x="114" y="193"/>
                  </a:lnTo>
                  <a:lnTo>
                    <a:pt x="113" y="189"/>
                  </a:lnTo>
                  <a:lnTo>
                    <a:pt x="113" y="183"/>
                  </a:lnTo>
                  <a:lnTo>
                    <a:pt x="115" y="179"/>
                  </a:lnTo>
                  <a:lnTo>
                    <a:pt x="117" y="178"/>
                  </a:lnTo>
                  <a:lnTo>
                    <a:pt x="118" y="172"/>
                  </a:lnTo>
                  <a:lnTo>
                    <a:pt x="121" y="169"/>
                  </a:lnTo>
                  <a:lnTo>
                    <a:pt x="123" y="167"/>
                  </a:lnTo>
                  <a:lnTo>
                    <a:pt x="124" y="162"/>
                  </a:lnTo>
                  <a:lnTo>
                    <a:pt x="126" y="158"/>
                  </a:lnTo>
                  <a:lnTo>
                    <a:pt x="129" y="156"/>
                  </a:lnTo>
                  <a:lnTo>
                    <a:pt x="129" y="152"/>
                  </a:lnTo>
                  <a:lnTo>
                    <a:pt x="128" y="146"/>
                  </a:lnTo>
                  <a:lnTo>
                    <a:pt x="124" y="139"/>
                  </a:lnTo>
                  <a:lnTo>
                    <a:pt x="123" y="135"/>
                  </a:lnTo>
                  <a:lnTo>
                    <a:pt x="123" y="131"/>
                  </a:lnTo>
                  <a:lnTo>
                    <a:pt x="123" y="128"/>
                  </a:lnTo>
                  <a:lnTo>
                    <a:pt x="124" y="125"/>
                  </a:lnTo>
                  <a:lnTo>
                    <a:pt x="121" y="34"/>
                  </a:lnTo>
                  <a:lnTo>
                    <a:pt x="122" y="34"/>
                  </a:lnTo>
                  <a:lnTo>
                    <a:pt x="118" y="31"/>
                  </a:lnTo>
                  <a:lnTo>
                    <a:pt x="116" y="26"/>
                  </a:lnTo>
                  <a:lnTo>
                    <a:pt x="114" y="23"/>
                  </a:lnTo>
                  <a:lnTo>
                    <a:pt x="113" y="17"/>
                  </a:lnTo>
                  <a:lnTo>
                    <a:pt x="109" y="13"/>
                  </a:lnTo>
                  <a:lnTo>
                    <a:pt x="107" y="3"/>
                  </a:lnTo>
                  <a:lnTo>
                    <a:pt x="107" y="0"/>
                  </a:lnTo>
                  <a:lnTo>
                    <a:pt x="24" y="5"/>
                  </a:lnTo>
                  <a:lnTo>
                    <a:pt x="22" y="3"/>
                  </a:lnTo>
                  <a:lnTo>
                    <a:pt x="22" y="3"/>
                  </a:lnTo>
                  <a:lnTo>
                    <a:pt x="21" y="6"/>
                  </a:lnTo>
                  <a:lnTo>
                    <a:pt x="21" y="8"/>
                  </a:lnTo>
                  <a:lnTo>
                    <a:pt x="24" y="11"/>
                  </a:lnTo>
                  <a:lnTo>
                    <a:pt x="28" y="14"/>
                  </a:lnTo>
                  <a:lnTo>
                    <a:pt x="33" y="18"/>
                  </a:lnTo>
                  <a:lnTo>
                    <a:pt x="38" y="23"/>
                  </a:lnTo>
                  <a:lnTo>
                    <a:pt x="38" y="26"/>
                  </a:lnTo>
                  <a:lnTo>
                    <a:pt x="36" y="32"/>
                  </a:lnTo>
                  <a:lnTo>
                    <a:pt x="34" y="35"/>
                  </a:lnTo>
                  <a:lnTo>
                    <a:pt x="31" y="43"/>
                  </a:lnTo>
                  <a:lnTo>
                    <a:pt x="29" y="45"/>
                  </a:lnTo>
                  <a:lnTo>
                    <a:pt x="27" y="47"/>
                  </a:lnTo>
                  <a:lnTo>
                    <a:pt x="21" y="50"/>
                  </a:lnTo>
                  <a:lnTo>
                    <a:pt x="15" y="50"/>
                  </a:lnTo>
                  <a:lnTo>
                    <a:pt x="12" y="51"/>
                  </a:lnTo>
                  <a:lnTo>
                    <a:pt x="12" y="55"/>
                  </a:lnTo>
                  <a:lnTo>
                    <a:pt x="12" y="58"/>
                  </a:lnTo>
                  <a:lnTo>
                    <a:pt x="15" y="65"/>
                  </a:lnTo>
                  <a:lnTo>
                    <a:pt x="17" y="67"/>
                  </a:lnTo>
                  <a:lnTo>
                    <a:pt x="13" y="70"/>
                  </a:lnTo>
                  <a:lnTo>
                    <a:pt x="13" y="77"/>
                  </a:lnTo>
                  <a:lnTo>
                    <a:pt x="11" y="77"/>
                  </a:lnTo>
                  <a:lnTo>
                    <a:pt x="8" y="80"/>
                  </a:lnTo>
                  <a:lnTo>
                    <a:pt x="2" y="86"/>
                  </a:lnTo>
                  <a:lnTo>
                    <a:pt x="3" y="92"/>
                  </a:lnTo>
                  <a:lnTo>
                    <a:pt x="0" y="95"/>
                  </a:lnTo>
                  <a:lnTo>
                    <a:pt x="0" y="104"/>
                  </a:lnTo>
                  <a:lnTo>
                    <a:pt x="0" y="113"/>
                  </a:lnTo>
                  <a:lnTo>
                    <a:pt x="6" y="123"/>
                  </a:lnTo>
                  <a:lnTo>
                    <a:pt x="21" y="136"/>
                  </a:lnTo>
                  <a:lnTo>
                    <a:pt x="25" y="142"/>
                  </a:lnTo>
                  <a:lnTo>
                    <a:pt x="25" y="150"/>
                  </a:lnTo>
                  <a:lnTo>
                    <a:pt x="30" y="154"/>
                  </a:lnTo>
                  <a:lnTo>
                    <a:pt x="31" y="151"/>
                  </a:lnTo>
                  <a:lnTo>
                    <a:pt x="34" y="150"/>
                  </a:lnTo>
                  <a:lnTo>
                    <a:pt x="39" y="150"/>
                  </a:lnTo>
                  <a:lnTo>
                    <a:pt x="42" y="153"/>
                  </a:lnTo>
                  <a:lnTo>
                    <a:pt x="45" y="156"/>
                  </a:lnTo>
                  <a:lnTo>
                    <a:pt x="42" y="162"/>
                  </a:lnTo>
                  <a:lnTo>
                    <a:pt x="41" y="167"/>
                  </a:lnTo>
                  <a:lnTo>
                    <a:pt x="41" y="170"/>
                  </a:lnTo>
                  <a:lnTo>
                    <a:pt x="39" y="175"/>
                  </a:lnTo>
                  <a:lnTo>
                    <a:pt x="39" y="180"/>
                  </a:lnTo>
                  <a:lnTo>
                    <a:pt x="44" y="185"/>
                  </a:lnTo>
                  <a:lnTo>
                    <a:pt x="51" y="190"/>
                  </a:lnTo>
                  <a:lnTo>
                    <a:pt x="53" y="189"/>
                  </a:lnTo>
                  <a:lnTo>
                    <a:pt x="64" y="196"/>
                  </a:lnTo>
                  <a:lnTo>
                    <a:pt x="68" y="200"/>
                  </a:lnTo>
                  <a:lnTo>
                    <a:pt x="71" y="209"/>
                  </a:lnTo>
                  <a:lnTo>
                    <a:pt x="70" y="214"/>
                  </a:lnTo>
                  <a:lnTo>
                    <a:pt x="69" y="217"/>
                  </a:lnTo>
                  <a:lnTo>
                    <a:pt x="74" y="222"/>
                  </a:lnTo>
                  <a:lnTo>
                    <a:pt x="74" y="226"/>
                  </a:lnTo>
                  <a:lnTo>
                    <a:pt x="76" y="222"/>
                  </a:lnTo>
                  <a:lnTo>
                    <a:pt x="80" y="222"/>
                  </a:lnTo>
                  <a:lnTo>
                    <a:pt x="83" y="221"/>
                  </a:lnTo>
                  <a:lnTo>
                    <a:pt x="86" y="218"/>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8" name="Freeform 55"/>
            <p:cNvSpPr>
              <a:spLocks/>
            </p:cNvSpPr>
            <p:nvPr/>
          </p:nvSpPr>
          <p:spPr bwMode="auto">
            <a:xfrm>
              <a:off x="6662570" y="2198544"/>
              <a:ext cx="330543" cy="242848"/>
            </a:xfrm>
            <a:custGeom>
              <a:avLst/>
              <a:gdLst>
                <a:gd name="T0" fmla="*/ 196 w 231"/>
                <a:gd name="T1" fmla="*/ 154 h 170"/>
                <a:gd name="T2" fmla="*/ 201 w 231"/>
                <a:gd name="T3" fmla="*/ 150 h 170"/>
                <a:gd name="T4" fmla="*/ 206 w 231"/>
                <a:gd name="T5" fmla="*/ 139 h 170"/>
                <a:gd name="T6" fmla="*/ 200 w 231"/>
                <a:gd name="T7" fmla="*/ 128 h 170"/>
                <a:gd name="T8" fmla="*/ 200 w 231"/>
                <a:gd name="T9" fmla="*/ 120 h 170"/>
                <a:gd name="T10" fmla="*/ 211 w 231"/>
                <a:gd name="T11" fmla="*/ 118 h 170"/>
                <a:gd name="T12" fmla="*/ 220 w 231"/>
                <a:gd name="T13" fmla="*/ 113 h 170"/>
                <a:gd name="T14" fmla="*/ 226 w 231"/>
                <a:gd name="T15" fmla="*/ 101 h 170"/>
                <a:gd name="T16" fmla="*/ 231 w 231"/>
                <a:gd name="T17" fmla="*/ 90 h 170"/>
                <a:gd name="T18" fmla="*/ 225 w 231"/>
                <a:gd name="T19" fmla="*/ 81 h 170"/>
                <a:gd name="T20" fmla="*/ 215 w 231"/>
                <a:gd name="T21" fmla="*/ 72 h 170"/>
                <a:gd name="T22" fmla="*/ 211 w 231"/>
                <a:gd name="T23" fmla="*/ 66 h 170"/>
                <a:gd name="T24" fmla="*/ 214 w 231"/>
                <a:gd name="T25" fmla="*/ 65 h 170"/>
                <a:gd name="T26" fmla="*/ 206 w 231"/>
                <a:gd name="T27" fmla="*/ 59 h 170"/>
                <a:gd name="T28" fmla="*/ 196 w 231"/>
                <a:gd name="T29" fmla="*/ 55 h 170"/>
                <a:gd name="T30" fmla="*/ 194 w 231"/>
                <a:gd name="T31" fmla="*/ 45 h 170"/>
                <a:gd name="T32" fmla="*/ 194 w 231"/>
                <a:gd name="T33" fmla="*/ 35 h 170"/>
                <a:gd name="T34" fmla="*/ 192 w 231"/>
                <a:gd name="T35" fmla="*/ 25 h 170"/>
                <a:gd name="T36" fmla="*/ 7 w 231"/>
                <a:gd name="T37" fmla="*/ 22 h 170"/>
                <a:gd name="T38" fmla="*/ 8 w 231"/>
                <a:gd name="T39" fmla="*/ 0 h 170"/>
                <a:gd name="T40" fmla="*/ 4 w 231"/>
                <a:gd name="T41" fmla="*/ 23 h 170"/>
                <a:gd name="T42" fmla="*/ 3 w 231"/>
                <a:gd name="T43" fmla="*/ 31 h 170"/>
                <a:gd name="T44" fmla="*/ 7 w 231"/>
                <a:gd name="T45" fmla="*/ 37 h 170"/>
                <a:gd name="T46" fmla="*/ 5 w 231"/>
                <a:gd name="T47" fmla="*/ 42 h 170"/>
                <a:gd name="T48" fmla="*/ 4 w 231"/>
                <a:gd name="T49" fmla="*/ 52 h 170"/>
                <a:gd name="T50" fmla="*/ 0 w 231"/>
                <a:gd name="T51" fmla="*/ 56 h 170"/>
                <a:gd name="T52" fmla="*/ 4 w 231"/>
                <a:gd name="T53" fmla="*/ 62 h 170"/>
                <a:gd name="T54" fmla="*/ 4 w 231"/>
                <a:gd name="T55" fmla="*/ 69 h 170"/>
                <a:gd name="T56" fmla="*/ 6 w 231"/>
                <a:gd name="T57" fmla="*/ 71 h 170"/>
                <a:gd name="T58" fmla="*/ 12 w 231"/>
                <a:gd name="T59" fmla="*/ 85 h 170"/>
                <a:gd name="T60" fmla="*/ 16 w 231"/>
                <a:gd name="T61" fmla="*/ 96 h 170"/>
                <a:gd name="T62" fmla="*/ 19 w 231"/>
                <a:gd name="T63" fmla="*/ 102 h 170"/>
                <a:gd name="T64" fmla="*/ 20 w 231"/>
                <a:gd name="T65" fmla="*/ 104 h 170"/>
                <a:gd name="T66" fmla="*/ 18 w 231"/>
                <a:gd name="T67" fmla="*/ 109 h 170"/>
                <a:gd name="T68" fmla="*/ 20 w 231"/>
                <a:gd name="T69" fmla="*/ 116 h 170"/>
                <a:gd name="T70" fmla="*/ 24 w 231"/>
                <a:gd name="T71" fmla="*/ 118 h 170"/>
                <a:gd name="T72" fmla="*/ 26 w 231"/>
                <a:gd name="T73" fmla="*/ 135 h 170"/>
                <a:gd name="T74" fmla="*/ 27 w 231"/>
                <a:gd name="T75" fmla="*/ 142 h 170"/>
                <a:gd name="T76" fmla="*/ 28 w 231"/>
                <a:gd name="T77" fmla="*/ 154 h 170"/>
                <a:gd name="T78" fmla="*/ 30 w 231"/>
                <a:gd name="T79" fmla="*/ 162 h 170"/>
                <a:gd name="T80" fmla="*/ 188 w 231"/>
                <a:gd name="T81" fmla="*/ 170 h 170"/>
                <a:gd name="T82" fmla="*/ 189 w 231"/>
                <a:gd name="T83" fmla="*/ 16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1" h="170">
                  <a:moveTo>
                    <a:pt x="189" y="161"/>
                  </a:moveTo>
                  <a:cubicBezTo>
                    <a:pt x="196" y="154"/>
                    <a:pt x="196" y="154"/>
                    <a:pt x="196" y="154"/>
                  </a:cubicBezTo>
                  <a:cubicBezTo>
                    <a:pt x="199" y="150"/>
                    <a:pt x="199" y="150"/>
                    <a:pt x="199" y="150"/>
                  </a:cubicBezTo>
                  <a:cubicBezTo>
                    <a:pt x="201" y="150"/>
                    <a:pt x="201" y="150"/>
                    <a:pt x="201" y="150"/>
                  </a:cubicBezTo>
                  <a:cubicBezTo>
                    <a:pt x="202" y="142"/>
                    <a:pt x="202" y="142"/>
                    <a:pt x="202" y="142"/>
                  </a:cubicBezTo>
                  <a:cubicBezTo>
                    <a:pt x="206" y="139"/>
                    <a:pt x="206" y="139"/>
                    <a:pt x="206" y="139"/>
                  </a:cubicBezTo>
                  <a:cubicBezTo>
                    <a:pt x="204" y="136"/>
                    <a:pt x="204" y="136"/>
                    <a:pt x="204" y="136"/>
                  </a:cubicBezTo>
                  <a:cubicBezTo>
                    <a:pt x="200" y="128"/>
                    <a:pt x="200" y="128"/>
                    <a:pt x="200" y="128"/>
                  </a:cubicBezTo>
                  <a:cubicBezTo>
                    <a:pt x="200" y="124"/>
                    <a:pt x="200" y="124"/>
                    <a:pt x="200" y="124"/>
                  </a:cubicBezTo>
                  <a:cubicBezTo>
                    <a:pt x="200" y="120"/>
                    <a:pt x="200" y="120"/>
                    <a:pt x="200" y="120"/>
                  </a:cubicBezTo>
                  <a:cubicBezTo>
                    <a:pt x="204" y="118"/>
                    <a:pt x="204" y="118"/>
                    <a:pt x="204" y="118"/>
                  </a:cubicBezTo>
                  <a:cubicBezTo>
                    <a:pt x="211" y="118"/>
                    <a:pt x="211" y="118"/>
                    <a:pt x="211" y="118"/>
                  </a:cubicBezTo>
                  <a:cubicBezTo>
                    <a:pt x="218" y="115"/>
                    <a:pt x="218" y="115"/>
                    <a:pt x="218" y="115"/>
                  </a:cubicBezTo>
                  <a:cubicBezTo>
                    <a:pt x="220" y="113"/>
                    <a:pt x="220" y="113"/>
                    <a:pt x="220" y="113"/>
                  </a:cubicBezTo>
                  <a:cubicBezTo>
                    <a:pt x="223" y="110"/>
                    <a:pt x="223" y="110"/>
                    <a:pt x="223" y="110"/>
                  </a:cubicBezTo>
                  <a:cubicBezTo>
                    <a:pt x="226" y="101"/>
                    <a:pt x="226" y="101"/>
                    <a:pt x="226" y="101"/>
                  </a:cubicBezTo>
                  <a:cubicBezTo>
                    <a:pt x="229" y="97"/>
                    <a:pt x="229" y="97"/>
                    <a:pt x="229" y="97"/>
                  </a:cubicBezTo>
                  <a:cubicBezTo>
                    <a:pt x="231" y="90"/>
                    <a:pt x="231" y="90"/>
                    <a:pt x="231" y="90"/>
                  </a:cubicBezTo>
                  <a:cubicBezTo>
                    <a:pt x="231" y="87"/>
                    <a:pt x="231" y="87"/>
                    <a:pt x="231" y="87"/>
                  </a:cubicBezTo>
                  <a:cubicBezTo>
                    <a:pt x="225" y="81"/>
                    <a:pt x="225" y="81"/>
                    <a:pt x="225" y="81"/>
                  </a:cubicBezTo>
                  <a:cubicBezTo>
                    <a:pt x="219" y="76"/>
                    <a:pt x="219" y="76"/>
                    <a:pt x="219" y="76"/>
                  </a:cubicBezTo>
                  <a:cubicBezTo>
                    <a:pt x="215" y="72"/>
                    <a:pt x="215" y="72"/>
                    <a:pt x="215" y="72"/>
                  </a:cubicBezTo>
                  <a:cubicBezTo>
                    <a:pt x="211" y="69"/>
                    <a:pt x="211" y="69"/>
                    <a:pt x="211" y="69"/>
                  </a:cubicBezTo>
                  <a:cubicBezTo>
                    <a:pt x="211" y="66"/>
                    <a:pt x="211" y="66"/>
                    <a:pt x="211" y="66"/>
                  </a:cubicBezTo>
                  <a:cubicBezTo>
                    <a:pt x="212" y="63"/>
                    <a:pt x="212" y="63"/>
                    <a:pt x="212" y="63"/>
                  </a:cubicBezTo>
                  <a:cubicBezTo>
                    <a:pt x="214" y="65"/>
                    <a:pt x="214" y="65"/>
                    <a:pt x="214" y="65"/>
                  </a:cubicBezTo>
                  <a:cubicBezTo>
                    <a:pt x="211" y="61"/>
                    <a:pt x="211" y="61"/>
                    <a:pt x="211" y="61"/>
                  </a:cubicBezTo>
                  <a:cubicBezTo>
                    <a:pt x="211" y="61"/>
                    <a:pt x="207" y="59"/>
                    <a:pt x="206" y="59"/>
                  </a:cubicBezTo>
                  <a:cubicBezTo>
                    <a:pt x="205" y="59"/>
                    <a:pt x="201" y="55"/>
                    <a:pt x="201" y="55"/>
                  </a:cubicBezTo>
                  <a:cubicBezTo>
                    <a:pt x="196" y="55"/>
                    <a:pt x="196" y="55"/>
                    <a:pt x="196" y="55"/>
                  </a:cubicBezTo>
                  <a:cubicBezTo>
                    <a:pt x="196" y="50"/>
                    <a:pt x="196" y="50"/>
                    <a:pt x="196" y="50"/>
                  </a:cubicBezTo>
                  <a:cubicBezTo>
                    <a:pt x="194" y="45"/>
                    <a:pt x="194" y="45"/>
                    <a:pt x="194" y="45"/>
                  </a:cubicBezTo>
                  <a:cubicBezTo>
                    <a:pt x="194" y="39"/>
                    <a:pt x="194" y="39"/>
                    <a:pt x="194" y="39"/>
                  </a:cubicBezTo>
                  <a:cubicBezTo>
                    <a:pt x="194" y="35"/>
                    <a:pt x="194" y="35"/>
                    <a:pt x="194" y="35"/>
                  </a:cubicBezTo>
                  <a:cubicBezTo>
                    <a:pt x="194" y="28"/>
                    <a:pt x="194" y="28"/>
                    <a:pt x="194" y="28"/>
                  </a:cubicBezTo>
                  <a:cubicBezTo>
                    <a:pt x="192" y="25"/>
                    <a:pt x="192" y="25"/>
                    <a:pt x="192" y="25"/>
                  </a:cubicBezTo>
                  <a:cubicBezTo>
                    <a:pt x="189" y="18"/>
                    <a:pt x="189" y="18"/>
                    <a:pt x="189" y="18"/>
                  </a:cubicBezTo>
                  <a:cubicBezTo>
                    <a:pt x="7" y="22"/>
                    <a:pt x="7" y="22"/>
                    <a:pt x="7" y="22"/>
                  </a:cubicBezTo>
                  <a:cubicBezTo>
                    <a:pt x="8" y="0"/>
                    <a:pt x="8" y="0"/>
                    <a:pt x="8" y="0"/>
                  </a:cubicBezTo>
                  <a:cubicBezTo>
                    <a:pt x="8" y="0"/>
                    <a:pt x="8" y="0"/>
                    <a:pt x="8" y="0"/>
                  </a:cubicBezTo>
                  <a:cubicBezTo>
                    <a:pt x="7" y="23"/>
                    <a:pt x="7" y="23"/>
                    <a:pt x="7" y="23"/>
                  </a:cubicBezTo>
                  <a:cubicBezTo>
                    <a:pt x="4" y="23"/>
                    <a:pt x="4" y="23"/>
                    <a:pt x="4" y="23"/>
                  </a:cubicBezTo>
                  <a:cubicBezTo>
                    <a:pt x="4" y="26"/>
                    <a:pt x="4" y="26"/>
                    <a:pt x="4" y="26"/>
                  </a:cubicBezTo>
                  <a:cubicBezTo>
                    <a:pt x="3" y="31"/>
                    <a:pt x="3" y="31"/>
                    <a:pt x="3" y="31"/>
                  </a:cubicBezTo>
                  <a:cubicBezTo>
                    <a:pt x="5" y="32"/>
                    <a:pt x="5" y="32"/>
                    <a:pt x="5" y="32"/>
                  </a:cubicBezTo>
                  <a:cubicBezTo>
                    <a:pt x="7" y="37"/>
                    <a:pt x="7" y="37"/>
                    <a:pt x="7" y="37"/>
                  </a:cubicBezTo>
                  <a:cubicBezTo>
                    <a:pt x="7" y="41"/>
                    <a:pt x="7" y="41"/>
                    <a:pt x="7" y="41"/>
                  </a:cubicBezTo>
                  <a:cubicBezTo>
                    <a:pt x="5" y="42"/>
                    <a:pt x="5" y="42"/>
                    <a:pt x="5" y="42"/>
                  </a:cubicBezTo>
                  <a:cubicBezTo>
                    <a:pt x="4" y="45"/>
                    <a:pt x="4" y="45"/>
                    <a:pt x="4" y="45"/>
                  </a:cubicBezTo>
                  <a:cubicBezTo>
                    <a:pt x="4" y="52"/>
                    <a:pt x="4" y="52"/>
                    <a:pt x="4" y="52"/>
                  </a:cubicBezTo>
                  <a:cubicBezTo>
                    <a:pt x="1" y="53"/>
                    <a:pt x="1" y="53"/>
                    <a:pt x="1" y="53"/>
                  </a:cubicBezTo>
                  <a:cubicBezTo>
                    <a:pt x="0" y="56"/>
                    <a:pt x="0" y="56"/>
                    <a:pt x="0" y="56"/>
                  </a:cubicBezTo>
                  <a:cubicBezTo>
                    <a:pt x="0" y="59"/>
                    <a:pt x="0" y="59"/>
                    <a:pt x="0" y="59"/>
                  </a:cubicBezTo>
                  <a:cubicBezTo>
                    <a:pt x="4" y="62"/>
                    <a:pt x="4" y="62"/>
                    <a:pt x="4" y="62"/>
                  </a:cubicBezTo>
                  <a:cubicBezTo>
                    <a:pt x="4" y="66"/>
                    <a:pt x="4" y="66"/>
                    <a:pt x="4" y="66"/>
                  </a:cubicBezTo>
                  <a:cubicBezTo>
                    <a:pt x="4" y="69"/>
                    <a:pt x="4" y="69"/>
                    <a:pt x="4" y="69"/>
                  </a:cubicBezTo>
                  <a:cubicBezTo>
                    <a:pt x="3" y="67"/>
                    <a:pt x="3" y="67"/>
                    <a:pt x="3" y="67"/>
                  </a:cubicBezTo>
                  <a:cubicBezTo>
                    <a:pt x="6" y="71"/>
                    <a:pt x="6" y="71"/>
                    <a:pt x="6" y="71"/>
                  </a:cubicBezTo>
                  <a:cubicBezTo>
                    <a:pt x="9" y="80"/>
                    <a:pt x="9" y="80"/>
                    <a:pt x="9" y="80"/>
                  </a:cubicBezTo>
                  <a:cubicBezTo>
                    <a:pt x="12" y="85"/>
                    <a:pt x="12" y="85"/>
                    <a:pt x="12" y="85"/>
                  </a:cubicBezTo>
                  <a:cubicBezTo>
                    <a:pt x="14" y="91"/>
                    <a:pt x="14" y="91"/>
                    <a:pt x="14" y="91"/>
                  </a:cubicBezTo>
                  <a:cubicBezTo>
                    <a:pt x="16" y="96"/>
                    <a:pt x="16" y="96"/>
                    <a:pt x="16" y="96"/>
                  </a:cubicBezTo>
                  <a:cubicBezTo>
                    <a:pt x="18" y="99"/>
                    <a:pt x="18" y="99"/>
                    <a:pt x="18" y="99"/>
                  </a:cubicBezTo>
                  <a:cubicBezTo>
                    <a:pt x="19" y="102"/>
                    <a:pt x="19" y="102"/>
                    <a:pt x="19" y="102"/>
                  </a:cubicBezTo>
                  <a:cubicBezTo>
                    <a:pt x="20" y="103"/>
                    <a:pt x="20" y="103"/>
                    <a:pt x="20" y="103"/>
                  </a:cubicBezTo>
                  <a:cubicBezTo>
                    <a:pt x="20" y="104"/>
                    <a:pt x="20" y="104"/>
                    <a:pt x="20" y="104"/>
                  </a:cubicBezTo>
                  <a:cubicBezTo>
                    <a:pt x="17" y="105"/>
                    <a:pt x="17" y="105"/>
                    <a:pt x="17" y="105"/>
                  </a:cubicBezTo>
                  <a:cubicBezTo>
                    <a:pt x="18" y="109"/>
                    <a:pt x="18" y="109"/>
                    <a:pt x="18" y="109"/>
                  </a:cubicBezTo>
                  <a:cubicBezTo>
                    <a:pt x="19" y="114"/>
                    <a:pt x="19" y="114"/>
                    <a:pt x="19" y="114"/>
                  </a:cubicBezTo>
                  <a:cubicBezTo>
                    <a:pt x="20" y="116"/>
                    <a:pt x="20" y="116"/>
                    <a:pt x="20" y="116"/>
                  </a:cubicBezTo>
                  <a:cubicBezTo>
                    <a:pt x="22" y="116"/>
                    <a:pt x="22" y="116"/>
                    <a:pt x="22" y="116"/>
                  </a:cubicBezTo>
                  <a:cubicBezTo>
                    <a:pt x="24" y="118"/>
                    <a:pt x="24" y="118"/>
                    <a:pt x="24" y="118"/>
                  </a:cubicBezTo>
                  <a:cubicBezTo>
                    <a:pt x="26" y="125"/>
                    <a:pt x="26" y="125"/>
                    <a:pt x="26" y="125"/>
                  </a:cubicBezTo>
                  <a:cubicBezTo>
                    <a:pt x="26" y="135"/>
                    <a:pt x="26" y="135"/>
                    <a:pt x="26" y="135"/>
                  </a:cubicBezTo>
                  <a:cubicBezTo>
                    <a:pt x="25" y="139"/>
                    <a:pt x="25" y="139"/>
                    <a:pt x="25" y="139"/>
                  </a:cubicBezTo>
                  <a:cubicBezTo>
                    <a:pt x="27" y="142"/>
                    <a:pt x="27" y="142"/>
                    <a:pt x="27" y="142"/>
                  </a:cubicBezTo>
                  <a:cubicBezTo>
                    <a:pt x="28" y="144"/>
                    <a:pt x="28" y="144"/>
                    <a:pt x="28" y="144"/>
                  </a:cubicBezTo>
                  <a:cubicBezTo>
                    <a:pt x="28" y="154"/>
                    <a:pt x="28" y="154"/>
                    <a:pt x="28" y="154"/>
                  </a:cubicBezTo>
                  <a:cubicBezTo>
                    <a:pt x="30" y="161"/>
                    <a:pt x="30" y="161"/>
                    <a:pt x="30" y="161"/>
                  </a:cubicBezTo>
                  <a:cubicBezTo>
                    <a:pt x="30" y="162"/>
                    <a:pt x="30" y="162"/>
                    <a:pt x="30" y="162"/>
                  </a:cubicBezTo>
                  <a:cubicBezTo>
                    <a:pt x="176" y="160"/>
                    <a:pt x="176" y="160"/>
                    <a:pt x="176" y="160"/>
                  </a:cubicBezTo>
                  <a:cubicBezTo>
                    <a:pt x="188" y="170"/>
                    <a:pt x="188" y="170"/>
                    <a:pt x="188" y="170"/>
                  </a:cubicBezTo>
                  <a:cubicBezTo>
                    <a:pt x="190" y="168"/>
                    <a:pt x="190" y="168"/>
                    <a:pt x="190" y="168"/>
                  </a:cubicBezTo>
                  <a:lnTo>
                    <a:pt x="189" y="161"/>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bodyPr>
            <a:lstStyle/>
            <a:p>
              <a:endParaRPr lang="en-US"/>
            </a:p>
          </p:txBody>
        </p:sp>
        <p:sp>
          <p:nvSpPr>
            <p:cNvPr id="69" name="Freeform 68"/>
            <p:cNvSpPr>
              <a:spLocks/>
            </p:cNvSpPr>
            <p:nvPr/>
          </p:nvSpPr>
          <p:spPr bwMode="auto">
            <a:xfrm>
              <a:off x="5157992" y="3013096"/>
              <a:ext cx="735560" cy="571704"/>
            </a:xfrm>
            <a:custGeom>
              <a:avLst/>
              <a:gdLst>
                <a:gd name="connsiteX0" fmla="*/ 302516 w 770887"/>
                <a:gd name="connsiteY0" fmla="*/ 482511 h 599162"/>
                <a:gd name="connsiteX1" fmla="*/ 307819 w 770887"/>
                <a:gd name="connsiteY1" fmla="*/ 487813 h 599162"/>
                <a:gd name="connsiteX2" fmla="*/ 318423 w 770887"/>
                <a:gd name="connsiteY2" fmla="*/ 494883 h 599162"/>
                <a:gd name="connsiteX3" fmla="*/ 311354 w 770887"/>
                <a:gd name="connsiteY3" fmla="*/ 496651 h 599162"/>
                <a:gd name="connsiteX4" fmla="*/ 307819 w 770887"/>
                <a:gd name="connsiteY4" fmla="*/ 496651 h 599162"/>
                <a:gd name="connsiteX5" fmla="*/ 300749 w 770887"/>
                <a:gd name="connsiteY5" fmla="*/ 501953 h 599162"/>
                <a:gd name="connsiteX6" fmla="*/ 300749 w 770887"/>
                <a:gd name="connsiteY6" fmla="*/ 503720 h 599162"/>
                <a:gd name="connsiteX7" fmla="*/ 300749 w 770887"/>
                <a:gd name="connsiteY7" fmla="*/ 509023 h 599162"/>
                <a:gd name="connsiteX8" fmla="*/ 304284 w 770887"/>
                <a:gd name="connsiteY8" fmla="*/ 509023 h 599162"/>
                <a:gd name="connsiteX9" fmla="*/ 311354 w 770887"/>
                <a:gd name="connsiteY9" fmla="*/ 517860 h 599162"/>
                <a:gd name="connsiteX10" fmla="*/ 311354 w 770887"/>
                <a:gd name="connsiteY10" fmla="*/ 521395 h 599162"/>
                <a:gd name="connsiteX11" fmla="*/ 306051 w 770887"/>
                <a:gd name="connsiteY11" fmla="*/ 523162 h 599162"/>
                <a:gd name="connsiteX12" fmla="*/ 302516 w 770887"/>
                <a:gd name="connsiteY12" fmla="*/ 523162 h 599162"/>
                <a:gd name="connsiteX13" fmla="*/ 298982 w 770887"/>
                <a:gd name="connsiteY13" fmla="*/ 524930 h 599162"/>
                <a:gd name="connsiteX14" fmla="*/ 297214 w 770887"/>
                <a:gd name="connsiteY14" fmla="*/ 524930 h 599162"/>
                <a:gd name="connsiteX15" fmla="*/ 291912 w 770887"/>
                <a:gd name="connsiteY15" fmla="*/ 528465 h 599162"/>
                <a:gd name="connsiteX16" fmla="*/ 291912 w 770887"/>
                <a:gd name="connsiteY16" fmla="*/ 533767 h 599162"/>
                <a:gd name="connsiteX17" fmla="*/ 291912 w 770887"/>
                <a:gd name="connsiteY17" fmla="*/ 535534 h 599162"/>
                <a:gd name="connsiteX18" fmla="*/ 288377 w 770887"/>
                <a:gd name="connsiteY18" fmla="*/ 540837 h 599162"/>
                <a:gd name="connsiteX19" fmla="*/ 283075 w 770887"/>
                <a:gd name="connsiteY19" fmla="*/ 531999 h 599162"/>
                <a:gd name="connsiteX20" fmla="*/ 283075 w 770887"/>
                <a:gd name="connsiteY20" fmla="*/ 533767 h 599162"/>
                <a:gd name="connsiteX21" fmla="*/ 281307 w 770887"/>
                <a:gd name="connsiteY21" fmla="*/ 537302 h 599162"/>
                <a:gd name="connsiteX22" fmla="*/ 276005 w 770887"/>
                <a:gd name="connsiteY22" fmla="*/ 542604 h 599162"/>
                <a:gd name="connsiteX23" fmla="*/ 272470 w 770887"/>
                <a:gd name="connsiteY23" fmla="*/ 549674 h 599162"/>
                <a:gd name="connsiteX24" fmla="*/ 272470 w 770887"/>
                <a:gd name="connsiteY24" fmla="*/ 551441 h 599162"/>
                <a:gd name="connsiteX25" fmla="*/ 272470 w 770887"/>
                <a:gd name="connsiteY25" fmla="*/ 558511 h 599162"/>
                <a:gd name="connsiteX26" fmla="*/ 256563 w 770887"/>
                <a:gd name="connsiteY26" fmla="*/ 558511 h 599162"/>
                <a:gd name="connsiteX27" fmla="*/ 268935 w 770887"/>
                <a:gd name="connsiteY27" fmla="*/ 554976 h 599162"/>
                <a:gd name="connsiteX28" fmla="*/ 270703 w 770887"/>
                <a:gd name="connsiteY28" fmla="*/ 551441 h 599162"/>
                <a:gd name="connsiteX29" fmla="*/ 272470 w 770887"/>
                <a:gd name="connsiteY29" fmla="*/ 547906 h 599162"/>
                <a:gd name="connsiteX30" fmla="*/ 270703 w 770887"/>
                <a:gd name="connsiteY30" fmla="*/ 542604 h 599162"/>
                <a:gd name="connsiteX31" fmla="*/ 267168 w 770887"/>
                <a:gd name="connsiteY31" fmla="*/ 540837 h 599162"/>
                <a:gd name="connsiteX32" fmla="*/ 265400 w 770887"/>
                <a:gd name="connsiteY32" fmla="*/ 540837 h 599162"/>
                <a:gd name="connsiteX33" fmla="*/ 261866 w 770887"/>
                <a:gd name="connsiteY33" fmla="*/ 537302 h 599162"/>
                <a:gd name="connsiteX34" fmla="*/ 261866 w 770887"/>
                <a:gd name="connsiteY34" fmla="*/ 535534 h 599162"/>
                <a:gd name="connsiteX35" fmla="*/ 260098 w 770887"/>
                <a:gd name="connsiteY35" fmla="*/ 524930 h 599162"/>
                <a:gd name="connsiteX36" fmla="*/ 263633 w 770887"/>
                <a:gd name="connsiteY36" fmla="*/ 521395 h 599162"/>
                <a:gd name="connsiteX37" fmla="*/ 265400 w 770887"/>
                <a:gd name="connsiteY37" fmla="*/ 517860 h 599162"/>
                <a:gd name="connsiteX38" fmla="*/ 270703 w 770887"/>
                <a:gd name="connsiteY38" fmla="*/ 514325 h 599162"/>
                <a:gd name="connsiteX39" fmla="*/ 272470 w 770887"/>
                <a:gd name="connsiteY39" fmla="*/ 516093 h 599162"/>
                <a:gd name="connsiteX40" fmla="*/ 277772 w 770887"/>
                <a:gd name="connsiteY40" fmla="*/ 521395 h 599162"/>
                <a:gd name="connsiteX41" fmla="*/ 281307 w 770887"/>
                <a:gd name="connsiteY41" fmla="*/ 528465 h 599162"/>
                <a:gd name="connsiteX42" fmla="*/ 281307 w 770887"/>
                <a:gd name="connsiteY42" fmla="*/ 521395 h 599162"/>
                <a:gd name="connsiteX43" fmla="*/ 279540 w 770887"/>
                <a:gd name="connsiteY43" fmla="*/ 514325 h 599162"/>
                <a:gd name="connsiteX44" fmla="*/ 276005 w 770887"/>
                <a:gd name="connsiteY44" fmla="*/ 509023 h 599162"/>
                <a:gd name="connsiteX45" fmla="*/ 281307 w 770887"/>
                <a:gd name="connsiteY45" fmla="*/ 507255 h 599162"/>
                <a:gd name="connsiteX46" fmla="*/ 288377 w 770887"/>
                <a:gd name="connsiteY46" fmla="*/ 510790 h 599162"/>
                <a:gd name="connsiteX47" fmla="*/ 291912 w 770887"/>
                <a:gd name="connsiteY47" fmla="*/ 510790 h 599162"/>
                <a:gd name="connsiteX48" fmla="*/ 291912 w 770887"/>
                <a:gd name="connsiteY48" fmla="*/ 507255 h 599162"/>
                <a:gd name="connsiteX49" fmla="*/ 291912 w 770887"/>
                <a:gd name="connsiteY49" fmla="*/ 505488 h 599162"/>
                <a:gd name="connsiteX50" fmla="*/ 291912 w 770887"/>
                <a:gd name="connsiteY50" fmla="*/ 501953 h 599162"/>
                <a:gd name="connsiteX51" fmla="*/ 291912 w 770887"/>
                <a:gd name="connsiteY51" fmla="*/ 496651 h 599162"/>
                <a:gd name="connsiteX52" fmla="*/ 290144 w 770887"/>
                <a:gd name="connsiteY52" fmla="*/ 493116 h 599162"/>
                <a:gd name="connsiteX53" fmla="*/ 297214 w 770887"/>
                <a:gd name="connsiteY53" fmla="*/ 487813 h 599162"/>
                <a:gd name="connsiteX54" fmla="*/ 55075 w 770887"/>
                <a:gd name="connsiteY54" fmla="*/ 374697 h 599162"/>
                <a:gd name="connsiteX55" fmla="*/ 58610 w 770887"/>
                <a:gd name="connsiteY55" fmla="*/ 374697 h 599162"/>
                <a:gd name="connsiteX56" fmla="*/ 63912 w 770887"/>
                <a:gd name="connsiteY56" fmla="*/ 385302 h 599162"/>
                <a:gd name="connsiteX57" fmla="*/ 63912 w 770887"/>
                <a:gd name="connsiteY57" fmla="*/ 390604 h 599162"/>
                <a:gd name="connsiteX58" fmla="*/ 60377 w 770887"/>
                <a:gd name="connsiteY58" fmla="*/ 395906 h 599162"/>
                <a:gd name="connsiteX59" fmla="*/ 56842 w 770887"/>
                <a:gd name="connsiteY59" fmla="*/ 395906 h 599162"/>
                <a:gd name="connsiteX60" fmla="*/ 51540 w 770887"/>
                <a:gd name="connsiteY60" fmla="*/ 395906 h 599162"/>
                <a:gd name="connsiteX61" fmla="*/ 44470 w 770887"/>
                <a:gd name="connsiteY61" fmla="*/ 390604 h 599162"/>
                <a:gd name="connsiteX62" fmla="*/ 35633 w 770887"/>
                <a:gd name="connsiteY62" fmla="*/ 383534 h 599162"/>
                <a:gd name="connsiteX63" fmla="*/ 44470 w 770887"/>
                <a:gd name="connsiteY63" fmla="*/ 378232 h 599162"/>
                <a:gd name="connsiteX64" fmla="*/ 49773 w 770887"/>
                <a:gd name="connsiteY64" fmla="*/ 378232 h 599162"/>
                <a:gd name="connsiteX65" fmla="*/ 4447 w 770887"/>
                <a:gd name="connsiteY65" fmla="*/ 224465 h 599162"/>
                <a:gd name="connsiteX66" fmla="*/ 5929 w 770887"/>
                <a:gd name="connsiteY66" fmla="*/ 230488 h 599162"/>
                <a:gd name="connsiteX67" fmla="*/ 8894 w 770887"/>
                <a:gd name="connsiteY67" fmla="*/ 233499 h 599162"/>
                <a:gd name="connsiteX68" fmla="*/ 16306 w 770887"/>
                <a:gd name="connsiteY68" fmla="*/ 235005 h 599162"/>
                <a:gd name="connsiteX69" fmla="*/ 23717 w 770887"/>
                <a:gd name="connsiteY69" fmla="*/ 235005 h 599162"/>
                <a:gd name="connsiteX70" fmla="*/ 28164 w 770887"/>
                <a:gd name="connsiteY70" fmla="*/ 238016 h 599162"/>
                <a:gd name="connsiteX71" fmla="*/ 28164 w 770887"/>
                <a:gd name="connsiteY71" fmla="*/ 242533 h 599162"/>
                <a:gd name="connsiteX72" fmla="*/ 31129 w 770887"/>
                <a:gd name="connsiteY72" fmla="*/ 245544 h 599162"/>
                <a:gd name="connsiteX73" fmla="*/ 37058 w 770887"/>
                <a:gd name="connsiteY73" fmla="*/ 251566 h 599162"/>
                <a:gd name="connsiteX74" fmla="*/ 44470 w 770887"/>
                <a:gd name="connsiteY74" fmla="*/ 262106 h 599162"/>
                <a:gd name="connsiteX75" fmla="*/ 40023 w 770887"/>
                <a:gd name="connsiteY75" fmla="*/ 262106 h 599162"/>
                <a:gd name="connsiteX76" fmla="*/ 31129 w 770887"/>
                <a:gd name="connsiteY76" fmla="*/ 262106 h 599162"/>
                <a:gd name="connsiteX77" fmla="*/ 29647 w 770887"/>
                <a:gd name="connsiteY77" fmla="*/ 265117 h 599162"/>
                <a:gd name="connsiteX78" fmla="*/ 23717 w 770887"/>
                <a:gd name="connsiteY78" fmla="*/ 259095 h 599162"/>
                <a:gd name="connsiteX79" fmla="*/ 20753 w 770887"/>
                <a:gd name="connsiteY79" fmla="*/ 250061 h 599162"/>
                <a:gd name="connsiteX80" fmla="*/ 19270 w 770887"/>
                <a:gd name="connsiteY80" fmla="*/ 247050 h 599162"/>
                <a:gd name="connsiteX81" fmla="*/ 16306 w 770887"/>
                <a:gd name="connsiteY81" fmla="*/ 244038 h 599162"/>
                <a:gd name="connsiteX82" fmla="*/ 14823 w 770887"/>
                <a:gd name="connsiteY82" fmla="*/ 244038 h 599162"/>
                <a:gd name="connsiteX83" fmla="*/ 13341 w 770887"/>
                <a:gd name="connsiteY83" fmla="*/ 244038 h 599162"/>
                <a:gd name="connsiteX84" fmla="*/ 10376 w 770887"/>
                <a:gd name="connsiteY84" fmla="*/ 244038 h 599162"/>
                <a:gd name="connsiteX85" fmla="*/ 8894 w 770887"/>
                <a:gd name="connsiteY85" fmla="*/ 244038 h 599162"/>
                <a:gd name="connsiteX86" fmla="*/ 4447 w 770887"/>
                <a:gd name="connsiteY86" fmla="*/ 244038 h 599162"/>
                <a:gd name="connsiteX87" fmla="*/ 2964 w 770887"/>
                <a:gd name="connsiteY87" fmla="*/ 242533 h 599162"/>
                <a:gd name="connsiteX88" fmla="*/ 1482 w 770887"/>
                <a:gd name="connsiteY88" fmla="*/ 239521 h 599162"/>
                <a:gd name="connsiteX89" fmla="*/ 0 w 770887"/>
                <a:gd name="connsiteY89" fmla="*/ 235005 h 599162"/>
                <a:gd name="connsiteX90" fmla="*/ 0 w 770887"/>
                <a:gd name="connsiteY90" fmla="*/ 230488 h 599162"/>
                <a:gd name="connsiteX91" fmla="*/ 4447 w 770887"/>
                <a:gd name="connsiteY91" fmla="*/ 224465 h 599162"/>
                <a:gd name="connsiteX92" fmla="*/ 277183 w 770887"/>
                <a:gd name="connsiteY92" fmla="*/ 0 h 599162"/>
                <a:gd name="connsiteX93" fmla="*/ 283168 w 770887"/>
                <a:gd name="connsiteY93" fmla="*/ 5977 h 599162"/>
                <a:gd name="connsiteX94" fmla="*/ 286160 w 770887"/>
                <a:gd name="connsiteY94" fmla="*/ 10459 h 599162"/>
                <a:gd name="connsiteX95" fmla="*/ 283168 w 770887"/>
                <a:gd name="connsiteY95" fmla="*/ 10459 h 599162"/>
                <a:gd name="connsiteX96" fmla="*/ 283168 w 770887"/>
                <a:gd name="connsiteY96" fmla="*/ 14942 h 599162"/>
                <a:gd name="connsiteX97" fmla="*/ 287656 w 770887"/>
                <a:gd name="connsiteY97" fmla="*/ 17930 h 599162"/>
                <a:gd name="connsiteX98" fmla="*/ 293640 w 770887"/>
                <a:gd name="connsiteY98" fmla="*/ 17930 h 599162"/>
                <a:gd name="connsiteX99" fmla="*/ 293640 w 770887"/>
                <a:gd name="connsiteY99" fmla="*/ 13447 h 599162"/>
                <a:gd name="connsiteX100" fmla="*/ 296632 w 770887"/>
                <a:gd name="connsiteY100" fmla="*/ 10459 h 599162"/>
                <a:gd name="connsiteX101" fmla="*/ 299624 w 770887"/>
                <a:gd name="connsiteY101" fmla="*/ 13447 h 599162"/>
                <a:gd name="connsiteX102" fmla="*/ 304113 w 770887"/>
                <a:gd name="connsiteY102" fmla="*/ 19424 h 599162"/>
                <a:gd name="connsiteX103" fmla="*/ 313089 w 770887"/>
                <a:gd name="connsiteY103" fmla="*/ 17930 h 599162"/>
                <a:gd name="connsiteX104" fmla="*/ 325058 w 770887"/>
                <a:gd name="connsiteY104" fmla="*/ 20918 h 599162"/>
                <a:gd name="connsiteX105" fmla="*/ 325058 w 770887"/>
                <a:gd name="connsiteY105" fmla="*/ 25401 h 599162"/>
                <a:gd name="connsiteX106" fmla="*/ 328050 w 770887"/>
                <a:gd name="connsiteY106" fmla="*/ 31377 h 599162"/>
                <a:gd name="connsiteX107" fmla="*/ 335530 w 770887"/>
                <a:gd name="connsiteY107" fmla="*/ 37354 h 599162"/>
                <a:gd name="connsiteX108" fmla="*/ 351987 w 770887"/>
                <a:gd name="connsiteY108" fmla="*/ 37354 h 599162"/>
                <a:gd name="connsiteX109" fmla="*/ 356475 w 770887"/>
                <a:gd name="connsiteY109" fmla="*/ 37354 h 599162"/>
                <a:gd name="connsiteX110" fmla="*/ 360963 w 770887"/>
                <a:gd name="connsiteY110" fmla="*/ 34366 h 599162"/>
                <a:gd name="connsiteX111" fmla="*/ 366948 w 770887"/>
                <a:gd name="connsiteY111" fmla="*/ 34366 h 599162"/>
                <a:gd name="connsiteX112" fmla="*/ 374428 w 770887"/>
                <a:gd name="connsiteY112" fmla="*/ 38848 h 599162"/>
                <a:gd name="connsiteX113" fmla="*/ 375924 w 770887"/>
                <a:gd name="connsiteY113" fmla="*/ 43331 h 599162"/>
                <a:gd name="connsiteX114" fmla="*/ 375924 w 770887"/>
                <a:gd name="connsiteY114" fmla="*/ 47813 h 599162"/>
                <a:gd name="connsiteX115" fmla="*/ 375924 w 770887"/>
                <a:gd name="connsiteY115" fmla="*/ 48560 h 599162"/>
                <a:gd name="connsiteX116" fmla="*/ 375924 w 770887"/>
                <a:gd name="connsiteY116" fmla="*/ 50802 h 599162"/>
                <a:gd name="connsiteX117" fmla="*/ 383404 w 770887"/>
                <a:gd name="connsiteY117" fmla="*/ 46319 h 599162"/>
                <a:gd name="connsiteX118" fmla="*/ 392381 w 770887"/>
                <a:gd name="connsiteY118" fmla="*/ 43331 h 599162"/>
                <a:gd name="connsiteX119" fmla="*/ 398365 w 770887"/>
                <a:gd name="connsiteY119" fmla="*/ 43331 h 599162"/>
                <a:gd name="connsiteX120" fmla="*/ 410334 w 770887"/>
                <a:gd name="connsiteY120" fmla="*/ 47813 h 599162"/>
                <a:gd name="connsiteX121" fmla="*/ 420806 w 770887"/>
                <a:gd name="connsiteY121" fmla="*/ 50802 h 599162"/>
                <a:gd name="connsiteX122" fmla="*/ 432775 w 770887"/>
                <a:gd name="connsiteY122" fmla="*/ 47813 h 599162"/>
                <a:gd name="connsiteX123" fmla="*/ 438759 w 770887"/>
                <a:gd name="connsiteY123" fmla="*/ 43331 h 599162"/>
                <a:gd name="connsiteX124" fmla="*/ 444743 w 770887"/>
                <a:gd name="connsiteY124" fmla="*/ 43331 h 599162"/>
                <a:gd name="connsiteX125" fmla="*/ 447736 w 770887"/>
                <a:gd name="connsiteY125" fmla="*/ 43331 h 599162"/>
                <a:gd name="connsiteX126" fmla="*/ 455216 w 770887"/>
                <a:gd name="connsiteY126" fmla="*/ 50802 h 599162"/>
                <a:gd name="connsiteX127" fmla="*/ 462696 w 770887"/>
                <a:gd name="connsiteY127" fmla="*/ 56778 h 599162"/>
                <a:gd name="connsiteX128" fmla="*/ 476161 w 770887"/>
                <a:gd name="connsiteY128" fmla="*/ 58272 h 599162"/>
                <a:gd name="connsiteX129" fmla="*/ 482145 w 770887"/>
                <a:gd name="connsiteY129" fmla="*/ 110568 h 599162"/>
                <a:gd name="connsiteX130" fmla="*/ 500098 w 770887"/>
                <a:gd name="connsiteY130" fmla="*/ 242056 h 599162"/>
                <a:gd name="connsiteX131" fmla="*/ 521043 w 770887"/>
                <a:gd name="connsiteY131" fmla="*/ 400438 h 599162"/>
                <a:gd name="connsiteX132" fmla="*/ 525531 w 770887"/>
                <a:gd name="connsiteY132" fmla="*/ 409403 h 599162"/>
                <a:gd name="connsiteX133" fmla="*/ 540492 w 770887"/>
                <a:gd name="connsiteY133" fmla="*/ 409403 h 599162"/>
                <a:gd name="connsiteX134" fmla="*/ 543484 w 770887"/>
                <a:gd name="connsiteY134" fmla="*/ 400438 h 599162"/>
                <a:gd name="connsiteX135" fmla="*/ 555453 w 770887"/>
                <a:gd name="connsiteY135" fmla="*/ 400438 h 599162"/>
                <a:gd name="connsiteX136" fmla="*/ 555453 w 770887"/>
                <a:gd name="connsiteY136" fmla="*/ 404920 h 599162"/>
                <a:gd name="connsiteX137" fmla="*/ 559941 w 770887"/>
                <a:gd name="connsiteY137" fmla="*/ 410897 h 599162"/>
                <a:gd name="connsiteX138" fmla="*/ 579390 w 770887"/>
                <a:gd name="connsiteY138" fmla="*/ 424344 h 599162"/>
                <a:gd name="connsiteX139" fmla="*/ 595847 w 770887"/>
                <a:gd name="connsiteY139" fmla="*/ 442274 h 599162"/>
                <a:gd name="connsiteX140" fmla="*/ 604823 w 770887"/>
                <a:gd name="connsiteY140" fmla="*/ 434803 h 599162"/>
                <a:gd name="connsiteX141" fmla="*/ 610807 w 770887"/>
                <a:gd name="connsiteY141" fmla="*/ 419862 h 599162"/>
                <a:gd name="connsiteX142" fmla="*/ 618288 w 770887"/>
                <a:gd name="connsiteY142" fmla="*/ 412391 h 599162"/>
                <a:gd name="connsiteX143" fmla="*/ 625768 w 770887"/>
                <a:gd name="connsiteY143" fmla="*/ 407908 h 599162"/>
                <a:gd name="connsiteX144" fmla="*/ 639233 w 770887"/>
                <a:gd name="connsiteY144" fmla="*/ 413885 h 599162"/>
                <a:gd name="connsiteX145" fmla="*/ 655690 w 770887"/>
                <a:gd name="connsiteY145" fmla="*/ 425838 h 599162"/>
                <a:gd name="connsiteX146" fmla="*/ 672146 w 770887"/>
                <a:gd name="connsiteY146" fmla="*/ 442274 h 599162"/>
                <a:gd name="connsiteX147" fmla="*/ 684115 w 770887"/>
                <a:gd name="connsiteY147" fmla="*/ 455722 h 599162"/>
                <a:gd name="connsiteX148" fmla="*/ 708052 w 770887"/>
                <a:gd name="connsiteY148" fmla="*/ 479629 h 599162"/>
                <a:gd name="connsiteX149" fmla="*/ 723013 w 770887"/>
                <a:gd name="connsiteY149" fmla="*/ 500547 h 599162"/>
                <a:gd name="connsiteX150" fmla="*/ 731989 w 770887"/>
                <a:gd name="connsiteY150" fmla="*/ 502041 h 599162"/>
                <a:gd name="connsiteX151" fmla="*/ 742462 w 770887"/>
                <a:gd name="connsiteY151" fmla="*/ 503535 h 599162"/>
                <a:gd name="connsiteX152" fmla="*/ 760415 w 770887"/>
                <a:gd name="connsiteY152" fmla="*/ 509512 h 599162"/>
                <a:gd name="connsiteX153" fmla="*/ 767895 w 770887"/>
                <a:gd name="connsiteY153" fmla="*/ 513994 h 599162"/>
                <a:gd name="connsiteX154" fmla="*/ 767895 w 770887"/>
                <a:gd name="connsiteY154" fmla="*/ 519971 h 599162"/>
                <a:gd name="connsiteX155" fmla="*/ 770887 w 770887"/>
                <a:gd name="connsiteY155" fmla="*/ 533419 h 599162"/>
                <a:gd name="connsiteX156" fmla="*/ 770887 w 770887"/>
                <a:gd name="connsiteY156" fmla="*/ 539395 h 599162"/>
                <a:gd name="connsiteX157" fmla="*/ 770887 w 770887"/>
                <a:gd name="connsiteY157" fmla="*/ 545372 h 599162"/>
                <a:gd name="connsiteX158" fmla="*/ 770887 w 770887"/>
                <a:gd name="connsiteY158" fmla="*/ 558820 h 599162"/>
                <a:gd name="connsiteX159" fmla="*/ 764903 w 770887"/>
                <a:gd name="connsiteY159" fmla="*/ 563302 h 599162"/>
                <a:gd name="connsiteX160" fmla="*/ 760415 w 770887"/>
                <a:gd name="connsiteY160" fmla="*/ 557325 h 599162"/>
                <a:gd name="connsiteX161" fmla="*/ 755926 w 770887"/>
                <a:gd name="connsiteY161" fmla="*/ 549855 h 599162"/>
                <a:gd name="connsiteX162" fmla="*/ 751438 w 770887"/>
                <a:gd name="connsiteY162" fmla="*/ 552843 h 599162"/>
                <a:gd name="connsiteX163" fmla="*/ 755926 w 770887"/>
                <a:gd name="connsiteY163" fmla="*/ 560314 h 599162"/>
                <a:gd name="connsiteX164" fmla="*/ 752934 w 770887"/>
                <a:gd name="connsiteY164" fmla="*/ 561808 h 599162"/>
                <a:gd name="connsiteX165" fmla="*/ 748446 w 770887"/>
                <a:gd name="connsiteY165" fmla="*/ 558820 h 599162"/>
                <a:gd name="connsiteX166" fmla="*/ 739470 w 770887"/>
                <a:gd name="connsiteY166" fmla="*/ 555831 h 599162"/>
                <a:gd name="connsiteX167" fmla="*/ 739470 w 770887"/>
                <a:gd name="connsiteY167" fmla="*/ 549855 h 599162"/>
                <a:gd name="connsiteX168" fmla="*/ 736478 w 770887"/>
                <a:gd name="connsiteY168" fmla="*/ 542384 h 599162"/>
                <a:gd name="connsiteX169" fmla="*/ 731989 w 770887"/>
                <a:gd name="connsiteY169" fmla="*/ 539395 h 599162"/>
                <a:gd name="connsiteX170" fmla="*/ 728997 w 770887"/>
                <a:gd name="connsiteY170" fmla="*/ 533419 h 599162"/>
                <a:gd name="connsiteX171" fmla="*/ 717029 w 770887"/>
                <a:gd name="connsiteY171" fmla="*/ 524454 h 599162"/>
                <a:gd name="connsiteX172" fmla="*/ 706556 w 770887"/>
                <a:gd name="connsiteY172" fmla="*/ 525948 h 599162"/>
                <a:gd name="connsiteX173" fmla="*/ 709548 w 770887"/>
                <a:gd name="connsiteY173" fmla="*/ 530430 h 599162"/>
                <a:gd name="connsiteX174" fmla="*/ 712540 w 770887"/>
                <a:gd name="connsiteY174" fmla="*/ 533419 h 599162"/>
                <a:gd name="connsiteX175" fmla="*/ 723013 w 770887"/>
                <a:gd name="connsiteY175" fmla="*/ 539395 h 599162"/>
                <a:gd name="connsiteX176" fmla="*/ 728997 w 770887"/>
                <a:gd name="connsiteY176" fmla="*/ 545372 h 599162"/>
                <a:gd name="connsiteX177" fmla="*/ 728997 w 770887"/>
                <a:gd name="connsiteY177" fmla="*/ 549855 h 599162"/>
                <a:gd name="connsiteX178" fmla="*/ 733485 w 770887"/>
                <a:gd name="connsiteY178" fmla="*/ 554337 h 599162"/>
                <a:gd name="connsiteX179" fmla="*/ 736478 w 770887"/>
                <a:gd name="connsiteY179" fmla="*/ 558820 h 599162"/>
                <a:gd name="connsiteX180" fmla="*/ 739470 w 770887"/>
                <a:gd name="connsiteY180" fmla="*/ 569279 h 599162"/>
                <a:gd name="connsiteX181" fmla="*/ 739470 w 770887"/>
                <a:gd name="connsiteY181" fmla="*/ 572267 h 599162"/>
                <a:gd name="connsiteX182" fmla="*/ 734981 w 770887"/>
                <a:gd name="connsiteY182" fmla="*/ 573761 h 599162"/>
                <a:gd name="connsiteX183" fmla="*/ 731989 w 770887"/>
                <a:gd name="connsiteY183" fmla="*/ 566290 h 599162"/>
                <a:gd name="connsiteX184" fmla="*/ 731989 w 770887"/>
                <a:gd name="connsiteY184" fmla="*/ 573761 h 599162"/>
                <a:gd name="connsiteX185" fmla="*/ 728997 w 770887"/>
                <a:gd name="connsiteY185" fmla="*/ 579738 h 599162"/>
                <a:gd name="connsiteX186" fmla="*/ 724509 w 770887"/>
                <a:gd name="connsiteY186" fmla="*/ 578244 h 599162"/>
                <a:gd name="connsiteX187" fmla="*/ 717029 w 770887"/>
                <a:gd name="connsiteY187" fmla="*/ 570773 h 599162"/>
                <a:gd name="connsiteX188" fmla="*/ 709548 w 770887"/>
                <a:gd name="connsiteY188" fmla="*/ 561808 h 599162"/>
                <a:gd name="connsiteX189" fmla="*/ 703564 w 770887"/>
                <a:gd name="connsiteY189" fmla="*/ 564796 h 599162"/>
                <a:gd name="connsiteX190" fmla="*/ 699076 w 770887"/>
                <a:gd name="connsiteY190" fmla="*/ 564796 h 599162"/>
                <a:gd name="connsiteX191" fmla="*/ 702068 w 770887"/>
                <a:gd name="connsiteY191" fmla="*/ 555831 h 599162"/>
                <a:gd name="connsiteX192" fmla="*/ 709548 w 770887"/>
                <a:gd name="connsiteY192" fmla="*/ 554337 h 599162"/>
                <a:gd name="connsiteX193" fmla="*/ 706556 w 770887"/>
                <a:gd name="connsiteY193" fmla="*/ 545372 h 599162"/>
                <a:gd name="connsiteX194" fmla="*/ 697580 w 770887"/>
                <a:gd name="connsiteY194" fmla="*/ 549855 h 599162"/>
                <a:gd name="connsiteX195" fmla="*/ 700572 w 770887"/>
                <a:gd name="connsiteY195" fmla="*/ 540890 h 599162"/>
                <a:gd name="connsiteX196" fmla="*/ 696084 w 770887"/>
                <a:gd name="connsiteY196" fmla="*/ 534913 h 599162"/>
                <a:gd name="connsiteX197" fmla="*/ 694588 w 770887"/>
                <a:gd name="connsiteY197" fmla="*/ 530430 h 599162"/>
                <a:gd name="connsiteX198" fmla="*/ 694588 w 770887"/>
                <a:gd name="connsiteY198" fmla="*/ 525948 h 599162"/>
                <a:gd name="connsiteX199" fmla="*/ 700572 w 770887"/>
                <a:gd name="connsiteY199" fmla="*/ 516983 h 599162"/>
                <a:gd name="connsiteX200" fmla="*/ 693091 w 770887"/>
                <a:gd name="connsiteY200" fmla="*/ 516983 h 599162"/>
                <a:gd name="connsiteX201" fmla="*/ 690099 w 770887"/>
                <a:gd name="connsiteY201" fmla="*/ 519971 h 599162"/>
                <a:gd name="connsiteX202" fmla="*/ 690099 w 770887"/>
                <a:gd name="connsiteY202" fmla="*/ 522959 h 599162"/>
                <a:gd name="connsiteX203" fmla="*/ 690099 w 770887"/>
                <a:gd name="connsiteY203" fmla="*/ 531925 h 599162"/>
                <a:gd name="connsiteX204" fmla="*/ 685611 w 770887"/>
                <a:gd name="connsiteY204" fmla="*/ 534913 h 599162"/>
                <a:gd name="connsiteX205" fmla="*/ 682619 w 770887"/>
                <a:gd name="connsiteY205" fmla="*/ 537901 h 599162"/>
                <a:gd name="connsiteX206" fmla="*/ 682619 w 770887"/>
                <a:gd name="connsiteY206" fmla="*/ 533419 h 599162"/>
                <a:gd name="connsiteX207" fmla="*/ 681123 w 770887"/>
                <a:gd name="connsiteY207" fmla="*/ 527442 h 599162"/>
                <a:gd name="connsiteX208" fmla="*/ 679627 w 770887"/>
                <a:gd name="connsiteY208" fmla="*/ 519971 h 599162"/>
                <a:gd name="connsiteX209" fmla="*/ 678131 w 770887"/>
                <a:gd name="connsiteY209" fmla="*/ 515489 h 599162"/>
                <a:gd name="connsiteX210" fmla="*/ 676635 w 770887"/>
                <a:gd name="connsiteY210" fmla="*/ 511006 h 599162"/>
                <a:gd name="connsiteX211" fmla="*/ 676635 w 770887"/>
                <a:gd name="connsiteY211" fmla="*/ 506524 h 599162"/>
                <a:gd name="connsiteX212" fmla="*/ 681123 w 770887"/>
                <a:gd name="connsiteY212" fmla="*/ 503535 h 599162"/>
                <a:gd name="connsiteX213" fmla="*/ 684115 w 770887"/>
                <a:gd name="connsiteY213" fmla="*/ 499053 h 599162"/>
                <a:gd name="connsiteX214" fmla="*/ 690099 w 770887"/>
                <a:gd name="connsiteY214" fmla="*/ 493076 h 599162"/>
                <a:gd name="connsiteX215" fmla="*/ 684115 w 770887"/>
                <a:gd name="connsiteY215" fmla="*/ 482617 h 599162"/>
                <a:gd name="connsiteX216" fmla="*/ 681123 w 770887"/>
                <a:gd name="connsiteY216" fmla="*/ 484111 h 599162"/>
                <a:gd name="connsiteX217" fmla="*/ 678131 w 770887"/>
                <a:gd name="connsiteY217" fmla="*/ 491582 h 599162"/>
                <a:gd name="connsiteX218" fmla="*/ 672146 w 770887"/>
                <a:gd name="connsiteY218" fmla="*/ 499053 h 599162"/>
                <a:gd name="connsiteX219" fmla="*/ 667658 w 770887"/>
                <a:gd name="connsiteY219" fmla="*/ 502041 h 599162"/>
                <a:gd name="connsiteX220" fmla="*/ 666162 w 770887"/>
                <a:gd name="connsiteY220" fmla="*/ 505029 h 599162"/>
                <a:gd name="connsiteX221" fmla="*/ 669154 w 770887"/>
                <a:gd name="connsiteY221" fmla="*/ 516983 h 599162"/>
                <a:gd name="connsiteX222" fmla="*/ 675139 w 770887"/>
                <a:gd name="connsiteY222" fmla="*/ 533419 h 599162"/>
                <a:gd name="connsiteX223" fmla="*/ 669154 w 770887"/>
                <a:gd name="connsiteY223" fmla="*/ 531925 h 599162"/>
                <a:gd name="connsiteX224" fmla="*/ 660178 w 770887"/>
                <a:gd name="connsiteY224" fmla="*/ 513994 h 599162"/>
                <a:gd name="connsiteX225" fmla="*/ 649705 w 770887"/>
                <a:gd name="connsiteY225" fmla="*/ 499053 h 599162"/>
                <a:gd name="connsiteX226" fmla="*/ 646713 w 770887"/>
                <a:gd name="connsiteY226" fmla="*/ 508018 h 599162"/>
                <a:gd name="connsiteX227" fmla="*/ 643721 w 770887"/>
                <a:gd name="connsiteY227" fmla="*/ 506524 h 599162"/>
                <a:gd name="connsiteX228" fmla="*/ 639233 w 770887"/>
                <a:gd name="connsiteY228" fmla="*/ 496064 h 599162"/>
                <a:gd name="connsiteX229" fmla="*/ 633249 w 770887"/>
                <a:gd name="connsiteY229" fmla="*/ 491582 h 599162"/>
                <a:gd name="connsiteX230" fmla="*/ 618288 w 770887"/>
                <a:gd name="connsiteY230" fmla="*/ 475146 h 599162"/>
                <a:gd name="connsiteX231" fmla="*/ 618288 w 770887"/>
                <a:gd name="connsiteY231" fmla="*/ 464687 h 599162"/>
                <a:gd name="connsiteX232" fmla="*/ 615296 w 770887"/>
                <a:gd name="connsiteY232" fmla="*/ 470664 h 599162"/>
                <a:gd name="connsiteX233" fmla="*/ 607815 w 770887"/>
                <a:gd name="connsiteY233" fmla="*/ 467675 h 599162"/>
                <a:gd name="connsiteX234" fmla="*/ 591358 w 770887"/>
                <a:gd name="connsiteY234" fmla="*/ 452734 h 599162"/>
                <a:gd name="connsiteX235" fmla="*/ 580886 w 770887"/>
                <a:gd name="connsiteY235" fmla="*/ 440780 h 599162"/>
                <a:gd name="connsiteX236" fmla="*/ 574902 w 770887"/>
                <a:gd name="connsiteY236" fmla="*/ 442274 h 599162"/>
                <a:gd name="connsiteX237" fmla="*/ 561437 w 770887"/>
                <a:gd name="connsiteY237" fmla="*/ 439286 h 599162"/>
                <a:gd name="connsiteX238" fmla="*/ 552461 w 770887"/>
                <a:gd name="connsiteY238" fmla="*/ 430321 h 599162"/>
                <a:gd name="connsiteX239" fmla="*/ 552461 w 770887"/>
                <a:gd name="connsiteY239" fmla="*/ 419862 h 599162"/>
                <a:gd name="connsiteX240" fmla="*/ 547972 w 770887"/>
                <a:gd name="connsiteY240" fmla="*/ 422850 h 599162"/>
                <a:gd name="connsiteX241" fmla="*/ 530020 w 770887"/>
                <a:gd name="connsiteY241" fmla="*/ 422850 h 599162"/>
                <a:gd name="connsiteX242" fmla="*/ 521043 w 770887"/>
                <a:gd name="connsiteY242" fmla="*/ 421356 h 599162"/>
                <a:gd name="connsiteX243" fmla="*/ 510571 w 770887"/>
                <a:gd name="connsiteY243" fmla="*/ 418368 h 599162"/>
                <a:gd name="connsiteX244" fmla="*/ 491122 w 770887"/>
                <a:gd name="connsiteY244" fmla="*/ 416873 h 599162"/>
                <a:gd name="connsiteX245" fmla="*/ 471673 w 770887"/>
                <a:gd name="connsiteY245" fmla="*/ 421356 h 599162"/>
                <a:gd name="connsiteX246" fmla="*/ 458208 w 770887"/>
                <a:gd name="connsiteY246" fmla="*/ 424344 h 599162"/>
                <a:gd name="connsiteX247" fmla="*/ 461200 w 770887"/>
                <a:gd name="connsiteY247" fmla="*/ 412391 h 599162"/>
                <a:gd name="connsiteX248" fmla="*/ 456712 w 770887"/>
                <a:gd name="connsiteY248" fmla="*/ 415379 h 599162"/>
                <a:gd name="connsiteX249" fmla="*/ 449232 w 770887"/>
                <a:gd name="connsiteY249" fmla="*/ 410897 h 599162"/>
                <a:gd name="connsiteX250" fmla="*/ 443247 w 770887"/>
                <a:gd name="connsiteY250" fmla="*/ 407908 h 599162"/>
                <a:gd name="connsiteX251" fmla="*/ 437263 w 770887"/>
                <a:gd name="connsiteY251" fmla="*/ 407908 h 599162"/>
                <a:gd name="connsiteX252" fmla="*/ 432775 w 770887"/>
                <a:gd name="connsiteY252" fmla="*/ 407908 h 599162"/>
                <a:gd name="connsiteX253" fmla="*/ 425294 w 770887"/>
                <a:gd name="connsiteY253" fmla="*/ 412391 h 599162"/>
                <a:gd name="connsiteX254" fmla="*/ 419310 w 770887"/>
                <a:gd name="connsiteY254" fmla="*/ 415379 h 599162"/>
                <a:gd name="connsiteX255" fmla="*/ 413326 w 770887"/>
                <a:gd name="connsiteY255" fmla="*/ 422850 h 599162"/>
                <a:gd name="connsiteX256" fmla="*/ 410334 w 770887"/>
                <a:gd name="connsiteY256" fmla="*/ 425838 h 599162"/>
                <a:gd name="connsiteX257" fmla="*/ 402853 w 770887"/>
                <a:gd name="connsiteY257" fmla="*/ 424344 h 599162"/>
                <a:gd name="connsiteX258" fmla="*/ 410334 w 770887"/>
                <a:gd name="connsiteY258" fmla="*/ 418368 h 599162"/>
                <a:gd name="connsiteX259" fmla="*/ 419310 w 770887"/>
                <a:gd name="connsiteY259" fmla="*/ 409403 h 599162"/>
                <a:gd name="connsiteX260" fmla="*/ 425294 w 770887"/>
                <a:gd name="connsiteY260" fmla="*/ 403426 h 599162"/>
                <a:gd name="connsiteX261" fmla="*/ 429783 w 770887"/>
                <a:gd name="connsiteY261" fmla="*/ 397449 h 599162"/>
                <a:gd name="connsiteX262" fmla="*/ 426791 w 770887"/>
                <a:gd name="connsiteY262" fmla="*/ 397449 h 599162"/>
                <a:gd name="connsiteX263" fmla="*/ 420806 w 770887"/>
                <a:gd name="connsiteY263" fmla="*/ 394461 h 599162"/>
                <a:gd name="connsiteX264" fmla="*/ 420806 w 770887"/>
                <a:gd name="connsiteY264" fmla="*/ 384002 h 599162"/>
                <a:gd name="connsiteX265" fmla="*/ 414822 w 770887"/>
                <a:gd name="connsiteY265" fmla="*/ 388484 h 599162"/>
                <a:gd name="connsiteX266" fmla="*/ 413326 w 770887"/>
                <a:gd name="connsiteY266" fmla="*/ 389978 h 599162"/>
                <a:gd name="connsiteX267" fmla="*/ 402853 w 770887"/>
                <a:gd name="connsiteY267" fmla="*/ 389978 h 599162"/>
                <a:gd name="connsiteX268" fmla="*/ 393877 w 770887"/>
                <a:gd name="connsiteY268" fmla="*/ 388484 h 599162"/>
                <a:gd name="connsiteX269" fmla="*/ 389389 w 770887"/>
                <a:gd name="connsiteY269" fmla="*/ 392967 h 599162"/>
                <a:gd name="connsiteX270" fmla="*/ 386397 w 770887"/>
                <a:gd name="connsiteY270" fmla="*/ 401932 h 599162"/>
                <a:gd name="connsiteX271" fmla="*/ 392381 w 770887"/>
                <a:gd name="connsiteY271" fmla="*/ 409403 h 599162"/>
                <a:gd name="connsiteX272" fmla="*/ 389389 w 770887"/>
                <a:gd name="connsiteY272" fmla="*/ 421356 h 599162"/>
                <a:gd name="connsiteX273" fmla="*/ 381908 w 770887"/>
                <a:gd name="connsiteY273" fmla="*/ 428827 h 599162"/>
                <a:gd name="connsiteX274" fmla="*/ 374428 w 770887"/>
                <a:gd name="connsiteY274" fmla="*/ 428827 h 599162"/>
                <a:gd name="connsiteX275" fmla="*/ 365452 w 770887"/>
                <a:gd name="connsiteY275" fmla="*/ 428827 h 599162"/>
                <a:gd name="connsiteX276" fmla="*/ 362459 w 770887"/>
                <a:gd name="connsiteY276" fmla="*/ 439286 h 599162"/>
                <a:gd name="connsiteX277" fmla="*/ 350491 w 770887"/>
                <a:gd name="connsiteY277" fmla="*/ 443769 h 599162"/>
                <a:gd name="connsiteX278" fmla="*/ 348995 w 770887"/>
                <a:gd name="connsiteY278" fmla="*/ 446757 h 599162"/>
                <a:gd name="connsiteX279" fmla="*/ 338522 w 770887"/>
                <a:gd name="connsiteY279" fmla="*/ 454228 h 599162"/>
                <a:gd name="connsiteX280" fmla="*/ 328050 w 770887"/>
                <a:gd name="connsiteY280" fmla="*/ 457216 h 599162"/>
                <a:gd name="connsiteX281" fmla="*/ 322065 w 770887"/>
                <a:gd name="connsiteY281" fmla="*/ 458710 h 599162"/>
                <a:gd name="connsiteX282" fmla="*/ 319073 w 770887"/>
                <a:gd name="connsiteY282" fmla="*/ 454228 h 599162"/>
                <a:gd name="connsiteX283" fmla="*/ 317577 w 770887"/>
                <a:gd name="connsiteY283" fmla="*/ 451239 h 599162"/>
                <a:gd name="connsiteX284" fmla="*/ 325058 w 770887"/>
                <a:gd name="connsiteY284" fmla="*/ 448251 h 599162"/>
                <a:gd name="connsiteX285" fmla="*/ 331042 w 770887"/>
                <a:gd name="connsiteY285" fmla="*/ 440780 h 599162"/>
                <a:gd name="connsiteX286" fmla="*/ 323561 w 770887"/>
                <a:gd name="connsiteY286" fmla="*/ 440780 h 599162"/>
                <a:gd name="connsiteX287" fmla="*/ 320569 w 770887"/>
                <a:gd name="connsiteY287" fmla="*/ 436298 h 599162"/>
                <a:gd name="connsiteX288" fmla="*/ 328050 w 770887"/>
                <a:gd name="connsiteY288" fmla="*/ 425838 h 599162"/>
                <a:gd name="connsiteX289" fmla="*/ 331042 w 770887"/>
                <a:gd name="connsiteY289" fmla="*/ 415379 h 599162"/>
                <a:gd name="connsiteX290" fmla="*/ 335530 w 770887"/>
                <a:gd name="connsiteY290" fmla="*/ 400438 h 599162"/>
                <a:gd name="connsiteX291" fmla="*/ 343010 w 770887"/>
                <a:gd name="connsiteY291" fmla="*/ 391473 h 599162"/>
                <a:gd name="connsiteX292" fmla="*/ 369940 w 770887"/>
                <a:gd name="connsiteY292" fmla="*/ 394461 h 599162"/>
                <a:gd name="connsiteX293" fmla="*/ 365452 w 770887"/>
                <a:gd name="connsiteY293" fmla="*/ 388484 h 599162"/>
                <a:gd name="connsiteX294" fmla="*/ 357971 w 770887"/>
                <a:gd name="connsiteY294" fmla="*/ 386990 h 599162"/>
                <a:gd name="connsiteX295" fmla="*/ 344507 w 770887"/>
                <a:gd name="connsiteY295" fmla="*/ 381013 h 599162"/>
                <a:gd name="connsiteX296" fmla="*/ 334034 w 770887"/>
                <a:gd name="connsiteY296" fmla="*/ 385496 h 599162"/>
                <a:gd name="connsiteX297" fmla="*/ 325058 w 770887"/>
                <a:gd name="connsiteY297" fmla="*/ 392967 h 599162"/>
                <a:gd name="connsiteX298" fmla="*/ 316081 w 770887"/>
                <a:gd name="connsiteY298" fmla="*/ 400438 h 599162"/>
                <a:gd name="connsiteX299" fmla="*/ 311593 w 770887"/>
                <a:gd name="connsiteY299" fmla="*/ 409403 h 599162"/>
                <a:gd name="connsiteX300" fmla="*/ 310097 w 770887"/>
                <a:gd name="connsiteY300" fmla="*/ 416873 h 599162"/>
                <a:gd name="connsiteX301" fmla="*/ 304113 w 770887"/>
                <a:gd name="connsiteY301" fmla="*/ 416873 h 599162"/>
                <a:gd name="connsiteX302" fmla="*/ 304113 w 770887"/>
                <a:gd name="connsiteY302" fmla="*/ 419862 h 599162"/>
                <a:gd name="connsiteX303" fmla="*/ 307105 w 770887"/>
                <a:gd name="connsiteY303" fmla="*/ 425838 h 599162"/>
                <a:gd name="connsiteX304" fmla="*/ 305609 w 770887"/>
                <a:gd name="connsiteY304" fmla="*/ 430321 h 599162"/>
                <a:gd name="connsiteX305" fmla="*/ 301120 w 770887"/>
                <a:gd name="connsiteY305" fmla="*/ 434803 h 599162"/>
                <a:gd name="connsiteX306" fmla="*/ 290648 w 770887"/>
                <a:gd name="connsiteY306" fmla="*/ 440780 h 599162"/>
                <a:gd name="connsiteX307" fmla="*/ 284664 w 770887"/>
                <a:gd name="connsiteY307" fmla="*/ 445263 h 599162"/>
                <a:gd name="connsiteX308" fmla="*/ 277183 w 770887"/>
                <a:gd name="connsiteY308" fmla="*/ 452734 h 599162"/>
                <a:gd name="connsiteX309" fmla="*/ 275687 w 770887"/>
                <a:gd name="connsiteY309" fmla="*/ 460204 h 599162"/>
                <a:gd name="connsiteX310" fmla="*/ 286160 w 770887"/>
                <a:gd name="connsiteY310" fmla="*/ 463193 h 599162"/>
                <a:gd name="connsiteX311" fmla="*/ 287656 w 770887"/>
                <a:gd name="connsiteY311" fmla="*/ 473652 h 599162"/>
                <a:gd name="connsiteX312" fmla="*/ 283168 w 770887"/>
                <a:gd name="connsiteY312" fmla="*/ 479629 h 599162"/>
                <a:gd name="connsiteX313" fmla="*/ 275687 w 770887"/>
                <a:gd name="connsiteY313" fmla="*/ 484111 h 599162"/>
                <a:gd name="connsiteX314" fmla="*/ 266711 w 770887"/>
                <a:gd name="connsiteY314" fmla="*/ 496064 h 599162"/>
                <a:gd name="connsiteX315" fmla="*/ 253246 w 770887"/>
                <a:gd name="connsiteY315" fmla="*/ 505029 h 599162"/>
                <a:gd name="connsiteX316" fmla="*/ 226317 w 770887"/>
                <a:gd name="connsiteY316" fmla="*/ 518477 h 599162"/>
                <a:gd name="connsiteX317" fmla="*/ 224821 w 770887"/>
                <a:gd name="connsiteY317" fmla="*/ 530430 h 599162"/>
                <a:gd name="connsiteX318" fmla="*/ 214348 w 770887"/>
                <a:gd name="connsiteY318" fmla="*/ 534913 h 599162"/>
                <a:gd name="connsiteX319" fmla="*/ 203876 w 770887"/>
                <a:gd name="connsiteY319" fmla="*/ 540890 h 599162"/>
                <a:gd name="connsiteX320" fmla="*/ 190411 w 770887"/>
                <a:gd name="connsiteY320" fmla="*/ 545372 h 599162"/>
                <a:gd name="connsiteX321" fmla="*/ 185923 w 770887"/>
                <a:gd name="connsiteY321" fmla="*/ 548360 h 599162"/>
                <a:gd name="connsiteX322" fmla="*/ 179939 w 770887"/>
                <a:gd name="connsiteY322" fmla="*/ 552843 h 599162"/>
                <a:gd name="connsiteX323" fmla="*/ 175450 w 770887"/>
                <a:gd name="connsiteY323" fmla="*/ 557325 h 599162"/>
                <a:gd name="connsiteX324" fmla="*/ 172458 w 770887"/>
                <a:gd name="connsiteY324" fmla="*/ 566290 h 599162"/>
                <a:gd name="connsiteX325" fmla="*/ 164978 w 770887"/>
                <a:gd name="connsiteY325" fmla="*/ 567785 h 599162"/>
                <a:gd name="connsiteX326" fmla="*/ 154505 w 770887"/>
                <a:gd name="connsiteY326" fmla="*/ 570773 h 599162"/>
                <a:gd name="connsiteX327" fmla="*/ 147025 w 770887"/>
                <a:gd name="connsiteY327" fmla="*/ 570773 h 599162"/>
                <a:gd name="connsiteX328" fmla="*/ 139545 w 770887"/>
                <a:gd name="connsiteY328" fmla="*/ 573761 h 599162"/>
                <a:gd name="connsiteX329" fmla="*/ 129072 w 770887"/>
                <a:gd name="connsiteY329" fmla="*/ 579738 h 599162"/>
                <a:gd name="connsiteX330" fmla="*/ 132064 w 770887"/>
                <a:gd name="connsiteY330" fmla="*/ 587209 h 599162"/>
                <a:gd name="connsiteX331" fmla="*/ 129072 w 770887"/>
                <a:gd name="connsiteY331" fmla="*/ 588703 h 599162"/>
                <a:gd name="connsiteX332" fmla="*/ 121592 w 770887"/>
                <a:gd name="connsiteY332" fmla="*/ 584220 h 599162"/>
                <a:gd name="connsiteX333" fmla="*/ 114111 w 770887"/>
                <a:gd name="connsiteY333" fmla="*/ 581232 h 599162"/>
                <a:gd name="connsiteX334" fmla="*/ 108127 w 770887"/>
                <a:gd name="connsiteY334" fmla="*/ 572267 h 599162"/>
                <a:gd name="connsiteX335" fmla="*/ 106631 w 770887"/>
                <a:gd name="connsiteY335" fmla="*/ 575255 h 599162"/>
                <a:gd name="connsiteX336" fmla="*/ 106631 w 770887"/>
                <a:gd name="connsiteY336" fmla="*/ 587209 h 599162"/>
                <a:gd name="connsiteX337" fmla="*/ 97655 w 770887"/>
                <a:gd name="connsiteY337" fmla="*/ 587209 h 599162"/>
                <a:gd name="connsiteX338" fmla="*/ 97655 w 770887"/>
                <a:gd name="connsiteY338" fmla="*/ 591691 h 599162"/>
                <a:gd name="connsiteX339" fmla="*/ 88678 w 770887"/>
                <a:gd name="connsiteY339" fmla="*/ 591691 h 599162"/>
                <a:gd name="connsiteX340" fmla="*/ 88678 w 770887"/>
                <a:gd name="connsiteY340" fmla="*/ 590197 h 599162"/>
                <a:gd name="connsiteX341" fmla="*/ 84190 w 770887"/>
                <a:gd name="connsiteY341" fmla="*/ 588703 h 599162"/>
                <a:gd name="connsiteX342" fmla="*/ 78206 w 770887"/>
                <a:gd name="connsiteY342" fmla="*/ 588703 h 599162"/>
                <a:gd name="connsiteX343" fmla="*/ 70725 w 770887"/>
                <a:gd name="connsiteY343" fmla="*/ 590197 h 599162"/>
                <a:gd name="connsiteX344" fmla="*/ 61749 w 770887"/>
                <a:gd name="connsiteY344" fmla="*/ 599162 h 599162"/>
                <a:gd name="connsiteX345" fmla="*/ 45292 w 770887"/>
                <a:gd name="connsiteY345" fmla="*/ 599162 h 599162"/>
                <a:gd name="connsiteX346" fmla="*/ 30331 w 770887"/>
                <a:gd name="connsiteY346" fmla="*/ 599162 h 599162"/>
                <a:gd name="connsiteX347" fmla="*/ 30331 w 770887"/>
                <a:gd name="connsiteY347" fmla="*/ 593185 h 599162"/>
                <a:gd name="connsiteX348" fmla="*/ 40804 w 770887"/>
                <a:gd name="connsiteY348" fmla="*/ 581232 h 599162"/>
                <a:gd name="connsiteX349" fmla="*/ 58757 w 770887"/>
                <a:gd name="connsiteY349" fmla="*/ 581232 h 599162"/>
                <a:gd name="connsiteX350" fmla="*/ 66237 w 770887"/>
                <a:gd name="connsiteY350" fmla="*/ 581232 h 599162"/>
                <a:gd name="connsiteX351" fmla="*/ 73717 w 770887"/>
                <a:gd name="connsiteY351" fmla="*/ 576750 h 599162"/>
                <a:gd name="connsiteX352" fmla="*/ 84190 w 770887"/>
                <a:gd name="connsiteY352" fmla="*/ 573761 h 599162"/>
                <a:gd name="connsiteX353" fmla="*/ 88678 w 770887"/>
                <a:gd name="connsiteY353" fmla="*/ 570773 h 599162"/>
                <a:gd name="connsiteX354" fmla="*/ 93166 w 770887"/>
                <a:gd name="connsiteY354" fmla="*/ 563302 h 599162"/>
                <a:gd name="connsiteX355" fmla="*/ 102143 w 770887"/>
                <a:gd name="connsiteY355" fmla="*/ 558820 h 599162"/>
                <a:gd name="connsiteX356" fmla="*/ 115607 w 770887"/>
                <a:gd name="connsiteY356" fmla="*/ 557325 h 599162"/>
                <a:gd name="connsiteX357" fmla="*/ 123088 w 770887"/>
                <a:gd name="connsiteY357" fmla="*/ 557325 h 599162"/>
                <a:gd name="connsiteX358" fmla="*/ 129072 w 770887"/>
                <a:gd name="connsiteY358" fmla="*/ 563302 h 599162"/>
                <a:gd name="connsiteX359" fmla="*/ 135056 w 770887"/>
                <a:gd name="connsiteY359" fmla="*/ 558820 h 599162"/>
                <a:gd name="connsiteX360" fmla="*/ 141041 w 770887"/>
                <a:gd name="connsiteY360" fmla="*/ 549855 h 599162"/>
                <a:gd name="connsiteX361" fmla="*/ 148521 w 770887"/>
                <a:gd name="connsiteY361" fmla="*/ 542384 h 599162"/>
                <a:gd name="connsiteX362" fmla="*/ 156001 w 770887"/>
                <a:gd name="connsiteY362" fmla="*/ 537901 h 599162"/>
                <a:gd name="connsiteX363" fmla="*/ 170962 w 770887"/>
                <a:gd name="connsiteY363" fmla="*/ 534913 h 599162"/>
                <a:gd name="connsiteX364" fmla="*/ 176946 w 770887"/>
                <a:gd name="connsiteY364" fmla="*/ 528936 h 599162"/>
                <a:gd name="connsiteX365" fmla="*/ 184427 w 770887"/>
                <a:gd name="connsiteY365" fmla="*/ 521465 h 599162"/>
                <a:gd name="connsiteX366" fmla="*/ 193403 w 770887"/>
                <a:gd name="connsiteY366" fmla="*/ 513994 h 599162"/>
                <a:gd name="connsiteX367" fmla="*/ 200884 w 770887"/>
                <a:gd name="connsiteY367" fmla="*/ 509512 h 599162"/>
                <a:gd name="connsiteX368" fmla="*/ 203876 w 770887"/>
                <a:gd name="connsiteY368" fmla="*/ 500547 h 599162"/>
                <a:gd name="connsiteX369" fmla="*/ 205372 w 770887"/>
                <a:gd name="connsiteY369" fmla="*/ 487099 h 599162"/>
                <a:gd name="connsiteX370" fmla="*/ 208364 w 770887"/>
                <a:gd name="connsiteY370" fmla="*/ 478134 h 599162"/>
                <a:gd name="connsiteX371" fmla="*/ 209860 w 770887"/>
                <a:gd name="connsiteY371" fmla="*/ 475146 h 599162"/>
                <a:gd name="connsiteX372" fmla="*/ 217340 w 770887"/>
                <a:gd name="connsiteY372" fmla="*/ 464687 h 599162"/>
                <a:gd name="connsiteX373" fmla="*/ 212852 w 770887"/>
                <a:gd name="connsiteY373" fmla="*/ 464687 h 599162"/>
                <a:gd name="connsiteX374" fmla="*/ 205372 w 770887"/>
                <a:gd name="connsiteY374" fmla="*/ 466181 h 599162"/>
                <a:gd name="connsiteX375" fmla="*/ 200884 w 770887"/>
                <a:gd name="connsiteY375" fmla="*/ 466181 h 599162"/>
                <a:gd name="connsiteX376" fmla="*/ 193403 w 770887"/>
                <a:gd name="connsiteY376" fmla="*/ 464687 h 599162"/>
                <a:gd name="connsiteX377" fmla="*/ 190411 w 770887"/>
                <a:gd name="connsiteY377" fmla="*/ 461699 h 599162"/>
                <a:gd name="connsiteX378" fmla="*/ 197891 w 770887"/>
                <a:gd name="connsiteY378" fmla="*/ 454228 h 599162"/>
                <a:gd name="connsiteX379" fmla="*/ 190411 w 770887"/>
                <a:gd name="connsiteY379" fmla="*/ 455722 h 599162"/>
                <a:gd name="connsiteX380" fmla="*/ 185923 w 770887"/>
                <a:gd name="connsiteY380" fmla="*/ 460204 h 599162"/>
                <a:gd name="connsiteX381" fmla="*/ 182931 w 770887"/>
                <a:gd name="connsiteY381" fmla="*/ 470664 h 599162"/>
                <a:gd name="connsiteX382" fmla="*/ 178442 w 770887"/>
                <a:gd name="connsiteY382" fmla="*/ 475146 h 599162"/>
                <a:gd name="connsiteX383" fmla="*/ 176946 w 770887"/>
                <a:gd name="connsiteY383" fmla="*/ 470664 h 599162"/>
                <a:gd name="connsiteX384" fmla="*/ 172458 w 770887"/>
                <a:gd name="connsiteY384" fmla="*/ 464687 h 599162"/>
                <a:gd name="connsiteX385" fmla="*/ 164978 w 770887"/>
                <a:gd name="connsiteY385" fmla="*/ 457216 h 599162"/>
                <a:gd name="connsiteX386" fmla="*/ 153009 w 770887"/>
                <a:gd name="connsiteY386" fmla="*/ 449745 h 599162"/>
                <a:gd name="connsiteX387" fmla="*/ 150017 w 770887"/>
                <a:gd name="connsiteY387" fmla="*/ 449745 h 599162"/>
                <a:gd name="connsiteX388" fmla="*/ 139545 w 770887"/>
                <a:gd name="connsiteY388" fmla="*/ 457216 h 599162"/>
                <a:gd name="connsiteX389" fmla="*/ 133560 w 770887"/>
                <a:gd name="connsiteY389" fmla="*/ 457216 h 599162"/>
                <a:gd name="connsiteX390" fmla="*/ 124584 w 770887"/>
                <a:gd name="connsiteY390" fmla="*/ 457216 h 599162"/>
                <a:gd name="connsiteX391" fmla="*/ 126080 w 770887"/>
                <a:gd name="connsiteY391" fmla="*/ 437792 h 599162"/>
                <a:gd name="connsiteX392" fmla="*/ 127576 w 770887"/>
                <a:gd name="connsiteY392" fmla="*/ 431815 h 599162"/>
                <a:gd name="connsiteX393" fmla="*/ 132064 w 770887"/>
                <a:gd name="connsiteY393" fmla="*/ 425838 h 599162"/>
                <a:gd name="connsiteX394" fmla="*/ 132064 w 770887"/>
                <a:gd name="connsiteY394" fmla="*/ 418368 h 599162"/>
                <a:gd name="connsiteX395" fmla="*/ 130568 w 770887"/>
                <a:gd name="connsiteY395" fmla="*/ 406414 h 599162"/>
                <a:gd name="connsiteX396" fmla="*/ 127576 w 770887"/>
                <a:gd name="connsiteY396" fmla="*/ 394461 h 599162"/>
                <a:gd name="connsiteX397" fmla="*/ 124584 w 770887"/>
                <a:gd name="connsiteY397" fmla="*/ 397449 h 599162"/>
                <a:gd name="connsiteX398" fmla="*/ 118600 w 770887"/>
                <a:gd name="connsiteY398" fmla="*/ 403426 h 599162"/>
                <a:gd name="connsiteX399" fmla="*/ 114111 w 770887"/>
                <a:gd name="connsiteY399" fmla="*/ 406414 h 599162"/>
                <a:gd name="connsiteX400" fmla="*/ 109623 w 770887"/>
                <a:gd name="connsiteY400" fmla="*/ 406414 h 599162"/>
                <a:gd name="connsiteX401" fmla="*/ 105135 w 770887"/>
                <a:gd name="connsiteY401" fmla="*/ 401932 h 599162"/>
                <a:gd name="connsiteX402" fmla="*/ 102143 w 770887"/>
                <a:gd name="connsiteY402" fmla="*/ 401932 h 599162"/>
                <a:gd name="connsiteX403" fmla="*/ 96158 w 770887"/>
                <a:gd name="connsiteY403" fmla="*/ 398943 h 599162"/>
                <a:gd name="connsiteX404" fmla="*/ 91670 w 770887"/>
                <a:gd name="connsiteY404" fmla="*/ 394461 h 599162"/>
                <a:gd name="connsiteX405" fmla="*/ 87182 w 770887"/>
                <a:gd name="connsiteY405" fmla="*/ 391473 h 599162"/>
                <a:gd name="connsiteX406" fmla="*/ 82694 w 770887"/>
                <a:gd name="connsiteY406" fmla="*/ 386990 h 599162"/>
                <a:gd name="connsiteX407" fmla="*/ 81198 w 770887"/>
                <a:gd name="connsiteY407" fmla="*/ 382508 h 599162"/>
                <a:gd name="connsiteX408" fmla="*/ 79702 w 770887"/>
                <a:gd name="connsiteY408" fmla="*/ 372048 h 599162"/>
                <a:gd name="connsiteX409" fmla="*/ 85686 w 770887"/>
                <a:gd name="connsiteY409" fmla="*/ 367566 h 599162"/>
                <a:gd name="connsiteX410" fmla="*/ 91670 w 770887"/>
                <a:gd name="connsiteY410" fmla="*/ 367566 h 599162"/>
                <a:gd name="connsiteX411" fmla="*/ 99151 w 770887"/>
                <a:gd name="connsiteY411" fmla="*/ 367566 h 599162"/>
                <a:gd name="connsiteX412" fmla="*/ 106631 w 770887"/>
                <a:gd name="connsiteY412" fmla="*/ 372048 h 599162"/>
                <a:gd name="connsiteX413" fmla="*/ 109623 w 770887"/>
                <a:gd name="connsiteY413" fmla="*/ 364578 h 599162"/>
                <a:gd name="connsiteX414" fmla="*/ 105135 w 770887"/>
                <a:gd name="connsiteY414" fmla="*/ 360095 h 599162"/>
                <a:gd name="connsiteX415" fmla="*/ 103639 w 770887"/>
                <a:gd name="connsiteY415" fmla="*/ 360095 h 599162"/>
                <a:gd name="connsiteX416" fmla="*/ 96158 w 770887"/>
                <a:gd name="connsiteY416" fmla="*/ 360095 h 599162"/>
                <a:gd name="connsiteX417" fmla="*/ 91670 w 770887"/>
                <a:gd name="connsiteY417" fmla="*/ 360095 h 599162"/>
                <a:gd name="connsiteX418" fmla="*/ 82694 w 770887"/>
                <a:gd name="connsiteY418" fmla="*/ 354118 h 599162"/>
                <a:gd name="connsiteX419" fmla="*/ 79702 w 770887"/>
                <a:gd name="connsiteY419" fmla="*/ 348142 h 599162"/>
                <a:gd name="connsiteX420" fmla="*/ 76710 w 770887"/>
                <a:gd name="connsiteY420" fmla="*/ 340671 h 599162"/>
                <a:gd name="connsiteX421" fmla="*/ 73717 w 770887"/>
                <a:gd name="connsiteY421" fmla="*/ 333200 h 599162"/>
                <a:gd name="connsiteX422" fmla="*/ 73717 w 770887"/>
                <a:gd name="connsiteY422" fmla="*/ 330212 h 599162"/>
                <a:gd name="connsiteX423" fmla="*/ 76710 w 770887"/>
                <a:gd name="connsiteY423" fmla="*/ 327223 h 599162"/>
                <a:gd name="connsiteX424" fmla="*/ 81198 w 770887"/>
                <a:gd name="connsiteY424" fmla="*/ 319752 h 599162"/>
                <a:gd name="connsiteX425" fmla="*/ 88678 w 770887"/>
                <a:gd name="connsiteY425" fmla="*/ 310787 h 599162"/>
                <a:gd name="connsiteX426" fmla="*/ 97655 w 770887"/>
                <a:gd name="connsiteY426" fmla="*/ 304811 h 599162"/>
                <a:gd name="connsiteX427" fmla="*/ 103639 w 770887"/>
                <a:gd name="connsiteY427" fmla="*/ 297340 h 599162"/>
                <a:gd name="connsiteX428" fmla="*/ 105135 w 770887"/>
                <a:gd name="connsiteY428" fmla="*/ 289869 h 599162"/>
                <a:gd name="connsiteX429" fmla="*/ 112615 w 770887"/>
                <a:gd name="connsiteY429" fmla="*/ 282398 h 599162"/>
                <a:gd name="connsiteX430" fmla="*/ 118600 w 770887"/>
                <a:gd name="connsiteY430" fmla="*/ 280904 h 599162"/>
                <a:gd name="connsiteX431" fmla="*/ 123088 w 770887"/>
                <a:gd name="connsiteY431" fmla="*/ 283892 h 599162"/>
                <a:gd name="connsiteX432" fmla="*/ 127576 w 770887"/>
                <a:gd name="connsiteY432" fmla="*/ 289869 h 599162"/>
                <a:gd name="connsiteX433" fmla="*/ 130568 w 770887"/>
                <a:gd name="connsiteY433" fmla="*/ 289869 h 599162"/>
                <a:gd name="connsiteX434" fmla="*/ 136552 w 770887"/>
                <a:gd name="connsiteY434" fmla="*/ 289869 h 599162"/>
                <a:gd name="connsiteX435" fmla="*/ 139545 w 770887"/>
                <a:gd name="connsiteY435" fmla="*/ 289869 h 599162"/>
                <a:gd name="connsiteX436" fmla="*/ 144033 w 770887"/>
                <a:gd name="connsiteY436" fmla="*/ 283892 h 599162"/>
                <a:gd name="connsiteX437" fmla="*/ 148521 w 770887"/>
                <a:gd name="connsiteY437" fmla="*/ 283892 h 599162"/>
                <a:gd name="connsiteX438" fmla="*/ 150017 w 770887"/>
                <a:gd name="connsiteY438" fmla="*/ 280904 h 599162"/>
                <a:gd name="connsiteX439" fmla="*/ 153009 w 770887"/>
                <a:gd name="connsiteY439" fmla="*/ 276422 h 599162"/>
                <a:gd name="connsiteX440" fmla="*/ 154505 w 770887"/>
                <a:gd name="connsiteY440" fmla="*/ 280904 h 599162"/>
                <a:gd name="connsiteX441" fmla="*/ 158994 w 770887"/>
                <a:gd name="connsiteY441" fmla="*/ 280904 h 599162"/>
                <a:gd name="connsiteX442" fmla="*/ 161986 w 770887"/>
                <a:gd name="connsiteY442" fmla="*/ 280904 h 599162"/>
                <a:gd name="connsiteX443" fmla="*/ 167970 w 770887"/>
                <a:gd name="connsiteY443" fmla="*/ 280904 h 599162"/>
                <a:gd name="connsiteX444" fmla="*/ 172458 w 770887"/>
                <a:gd name="connsiteY444" fmla="*/ 276422 h 599162"/>
                <a:gd name="connsiteX445" fmla="*/ 176946 w 770887"/>
                <a:gd name="connsiteY445" fmla="*/ 276422 h 599162"/>
                <a:gd name="connsiteX446" fmla="*/ 178442 w 770887"/>
                <a:gd name="connsiteY446" fmla="*/ 265962 h 599162"/>
                <a:gd name="connsiteX447" fmla="*/ 175450 w 770887"/>
                <a:gd name="connsiteY447" fmla="*/ 258491 h 599162"/>
                <a:gd name="connsiteX448" fmla="*/ 172458 w 770887"/>
                <a:gd name="connsiteY448" fmla="*/ 246538 h 599162"/>
                <a:gd name="connsiteX449" fmla="*/ 178442 w 770887"/>
                <a:gd name="connsiteY449" fmla="*/ 246538 h 599162"/>
                <a:gd name="connsiteX450" fmla="*/ 184427 w 770887"/>
                <a:gd name="connsiteY450" fmla="*/ 240561 h 599162"/>
                <a:gd name="connsiteX451" fmla="*/ 182931 w 770887"/>
                <a:gd name="connsiteY451" fmla="*/ 231596 h 599162"/>
                <a:gd name="connsiteX452" fmla="*/ 173954 w 770887"/>
                <a:gd name="connsiteY452" fmla="*/ 230102 h 599162"/>
                <a:gd name="connsiteX453" fmla="*/ 169466 w 770887"/>
                <a:gd name="connsiteY453" fmla="*/ 230102 h 599162"/>
                <a:gd name="connsiteX454" fmla="*/ 164978 w 770887"/>
                <a:gd name="connsiteY454" fmla="*/ 231596 h 599162"/>
                <a:gd name="connsiteX455" fmla="*/ 160490 w 770887"/>
                <a:gd name="connsiteY455" fmla="*/ 234585 h 599162"/>
                <a:gd name="connsiteX456" fmla="*/ 157497 w 770887"/>
                <a:gd name="connsiteY456" fmla="*/ 240561 h 599162"/>
                <a:gd name="connsiteX457" fmla="*/ 153009 w 770887"/>
                <a:gd name="connsiteY457" fmla="*/ 240561 h 599162"/>
                <a:gd name="connsiteX458" fmla="*/ 148521 w 770887"/>
                <a:gd name="connsiteY458" fmla="*/ 231596 h 599162"/>
                <a:gd name="connsiteX459" fmla="*/ 136552 w 770887"/>
                <a:gd name="connsiteY459" fmla="*/ 231596 h 599162"/>
                <a:gd name="connsiteX460" fmla="*/ 123088 w 770887"/>
                <a:gd name="connsiteY460" fmla="*/ 231596 h 599162"/>
                <a:gd name="connsiteX461" fmla="*/ 112615 w 770887"/>
                <a:gd name="connsiteY461" fmla="*/ 228608 h 599162"/>
                <a:gd name="connsiteX462" fmla="*/ 102143 w 770887"/>
                <a:gd name="connsiteY462" fmla="*/ 224125 h 599162"/>
                <a:gd name="connsiteX463" fmla="*/ 96158 w 770887"/>
                <a:gd name="connsiteY463" fmla="*/ 216654 h 599162"/>
                <a:gd name="connsiteX464" fmla="*/ 94662 w 770887"/>
                <a:gd name="connsiteY464" fmla="*/ 201713 h 599162"/>
                <a:gd name="connsiteX465" fmla="*/ 102143 w 770887"/>
                <a:gd name="connsiteY465" fmla="*/ 198724 h 599162"/>
                <a:gd name="connsiteX466" fmla="*/ 106631 w 770887"/>
                <a:gd name="connsiteY466" fmla="*/ 195736 h 599162"/>
                <a:gd name="connsiteX467" fmla="*/ 96158 w 770887"/>
                <a:gd name="connsiteY467" fmla="*/ 191254 h 599162"/>
                <a:gd name="connsiteX468" fmla="*/ 90174 w 770887"/>
                <a:gd name="connsiteY468" fmla="*/ 186771 h 599162"/>
                <a:gd name="connsiteX469" fmla="*/ 82694 w 770887"/>
                <a:gd name="connsiteY469" fmla="*/ 180794 h 599162"/>
                <a:gd name="connsiteX470" fmla="*/ 81198 w 770887"/>
                <a:gd name="connsiteY470" fmla="*/ 177806 h 599162"/>
                <a:gd name="connsiteX471" fmla="*/ 87182 w 770887"/>
                <a:gd name="connsiteY471" fmla="*/ 173324 h 599162"/>
                <a:gd name="connsiteX472" fmla="*/ 91670 w 770887"/>
                <a:gd name="connsiteY472" fmla="*/ 173324 h 599162"/>
                <a:gd name="connsiteX473" fmla="*/ 100647 w 770887"/>
                <a:gd name="connsiteY473" fmla="*/ 171829 h 599162"/>
                <a:gd name="connsiteX474" fmla="*/ 112615 w 770887"/>
                <a:gd name="connsiteY474" fmla="*/ 164359 h 599162"/>
                <a:gd name="connsiteX475" fmla="*/ 114111 w 770887"/>
                <a:gd name="connsiteY475" fmla="*/ 167347 h 599162"/>
                <a:gd name="connsiteX476" fmla="*/ 121592 w 770887"/>
                <a:gd name="connsiteY476" fmla="*/ 164359 h 599162"/>
                <a:gd name="connsiteX477" fmla="*/ 121592 w 770887"/>
                <a:gd name="connsiteY477" fmla="*/ 162864 h 599162"/>
                <a:gd name="connsiteX478" fmla="*/ 126080 w 770887"/>
                <a:gd name="connsiteY478" fmla="*/ 161370 h 599162"/>
                <a:gd name="connsiteX479" fmla="*/ 135056 w 770887"/>
                <a:gd name="connsiteY479" fmla="*/ 159876 h 599162"/>
                <a:gd name="connsiteX480" fmla="*/ 145529 w 770887"/>
                <a:gd name="connsiteY480" fmla="*/ 159876 h 599162"/>
                <a:gd name="connsiteX481" fmla="*/ 150017 w 770887"/>
                <a:gd name="connsiteY481" fmla="*/ 162864 h 599162"/>
                <a:gd name="connsiteX482" fmla="*/ 147025 w 770887"/>
                <a:gd name="connsiteY482" fmla="*/ 170335 h 599162"/>
                <a:gd name="connsiteX483" fmla="*/ 147025 w 770887"/>
                <a:gd name="connsiteY483" fmla="*/ 173324 h 599162"/>
                <a:gd name="connsiteX484" fmla="*/ 151513 w 770887"/>
                <a:gd name="connsiteY484" fmla="*/ 176312 h 599162"/>
                <a:gd name="connsiteX485" fmla="*/ 156001 w 770887"/>
                <a:gd name="connsiteY485" fmla="*/ 180794 h 599162"/>
                <a:gd name="connsiteX486" fmla="*/ 164978 w 770887"/>
                <a:gd name="connsiteY486" fmla="*/ 180794 h 599162"/>
                <a:gd name="connsiteX487" fmla="*/ 176946 w 770887"/>
                <a:gd name="connsiteY487" fmla="*/ 183783 h 599162"/>
                <a:gd name="connsiteX488" fmla="*/ 185923 w 770887"/>
                <a:gd name="connsiteY488" fmla="*/ 179300 h 599162"/>
                <a:gd name="connsiteX489" fmla="*/ 191907 w 770887"/>
                <a:gd name="connsiteY489" fmla="*/ 173324 h 599162"/>
                <a:gd name="connsiteX490" fmla="*/ 199387 w 770887"/>
                <a:gd name="connsiteY490" fmla="*/ 168841 h 599162"/>
                <a:gd name="connsiteX491" fmla="*/ 191907 w 770887"/>
                <a:gd name="connsiteY491" fmla="*/ 165853 h 599162"/>
                <a:gd name="connsiteX492" fmla="*/ 185923 w 770887"/>
                <a:gd name="connsiteY492" fmla="*/ 162864 h 599162"/>
                <a:gd name="connsiteX493" fmla="*/ 181435 w 770887"/>
                <a:gd name="connsiteY493" fmla="*/ 159876 h 599162"/>
                <a:gd name="connsiteX494" fmla="*/ 181435 w 770887"/>
                <a:gd name="connsiteY494" fmla="*/ 153899 h 599162"/>
                <a:gd name="connsiteX495" fmla="*/ 179939 w 770887"/>
                <a:gd name="connsiteY495" fmla="*/ 146428 h 599162"/>
                <a:gd name="connsiteX496" fmla="*/ 157497 w 770887"/>
                <a:gd name="connsiteY496" fmla="*/ 140452 h 599162"/>
                <a:gd name="connsiteX497" fmla="*/ 157497 w 770887"/>
                <a:gd name="connsiteY497" fmla="*/ 118039 h 599162"/>
                <a:gd name="connsiteX498" fmla="*/ 147025 w 770887"/>
                <a:gd name="connsiteY498" fmla="*/ 107580 h 599162"/>
                <a:gd name="connsiteX499" fmla="*/ 126080 w 770887"/>
                <a:gd name="connsiteY499" fmla="*/ 85168 h 599162"/>
                <a:gd name="connsiteX500" fmla="*/ 129072 w 770887"/>
                <a:gd name="connsiteY500" fmla="*/ 85168 h 599162"/>
                <a:gd name="connsiteX501" fmla="*/ 129072 w 770887"/>
                <a:gd name="connsiteY501" fmla="*/ 80685 h 599162"/>
                <a:gd name="connsiteX502" fmla="*/ 136552 w 770887"/>
                <a:gd name="connsiteY502" fmla="*/ 80685 h 599162"/>
                <a:gd name="connsiteX503" fmla="*/ 136552 w 770887"/>
                <a:gd name="connsiteY503" fmla="*/ 74708 h 599162"/>
                <a:gd name="connsiteX504" fmla="*/ 138048 w 770887"/>
                <a:gd name="connsiteY504" fmla="*/ 67238 h 599162"/>
                <a:gd name="connsiteX505" fmla="*/ 142537 w 770887"/>
                <a:gd name="connsiteY505" fmla="*/ 67238 h 599162"/>
                <a:gd name="connsiteX506" fmla="*/ 147025 w 770887"/>
                <a:gd name="connsiteY506" fmla="*/ 70226 h 599162"/>
                <a:gd name="connsiteX507" fmla="*/ 154505 w 770887"/>
                <a:gd name="connsiteY507" fmla="*/ 70226 h 599162"/>
                <a:gd name="connsiteX508" fmla="*/ 157497 w 770887"/>
                <a:gd name="connsiteY508" fmla="*/ 70226 h 599162"/>
                <a:gd name="connsiteX509" fmla="*/ 164978 w 770887"/>
                <a:gd name="connsiteY509" fmla="*/ 70226 h 599162"/>
                <a:gd name="connsiteX510" fmla="*/ 178442 w 770887"/>
                <a:gd name="connsiteY510" fmla="*/ 65743 h 599162"/>
                <a:gd name="connsiteX511" fmla="*/ 182931 w 770887"/>
                <a:gd name="connsiteY511" fmla="*/ 61261 h 599162"/>
                <a:gd name="connsiteX512" fmla="*/ 187419 w 770887"/>
                <a:gd name="connsiteY512" fmla="*/ 53790 h 599162"/>
                <a:gd name="connsiteX513" fmla="*/ 187419 w 770887"/>
                <a:gd name="connsiteY513" fmla="*/ 41837 h 599162"/>
                <a:gd name="connsiteX514" fmla="*/ 191907 w 770887"/>
                <a:gd name="connsiteY514" fmla="*/ 41837 h 599162"/>
                <a:gd name="connsiteX515" fmla="*/ 196395 w 770887"/>
                <a:gd name="connsiteY515" fmla="*/ 37354 h 599162"/>
                <a:gd name="connsiteX516" fmla="*/ 205372 w 770887"/>
                <a:gd name="connsiteY516" fmla="*/ 29883 h 599162"/>
                <a:gd name="connsiteX517" fmla="*/ 221829 w 770887"/>
                <a:gd name="connsiteY517" fmla="*/ 26895 h 599162"/>
                <a:gd name="connsiteX518" fmla="*/ 227813 w 770887"/>
                <a:gd name="connsiteY518" fmla="*/ 19424 h 599162"/>
                <a:gd name="connsiteX519" fmla="*/ 233797 w 770887"/>
                <a:gd name="connsiteY519" fmla="*/ 16436 h 599162"/>
                <a:gd name="connsiteX520" fmla="*/ 238285 w 770887"/>
                <a:gd name="connsiteY520" fmla="*/ 11953 h 599162"/>
                <a:gd name="connsiteX521" fmla="*/ 262223 w 770887"/>
                <a:gd name="connsiteY521" fmla="*/ 13447 h 599162"/>
                <a:gd name="connsiteX522" fmla="*/ 265215 w 770887"/>
                <a:gd name="connsiteY522" fmla="*/ 5977 h 599162"/>
                <a:gd name="connsiteX523" fmla="*/ 277183 w 770887"/>
                <a:gd name="connsiteY523" fmla="*/ 0 h 5991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Lst>
              <a:rect l="l" t="t" r="r" b="b"/>
              <a:pathLst>
                <a:path w="770887" h="599162">
                  <a:moveTo>
                    <a:pt x="302516" y="482511"/>
                  </a:moveTo>
                  <a:lnTo>
                    <a:pt x="307819" y="487813"/>
                  </a:lnTo>
                  <a:lnTo>
                    <a:pt x="318423" y="494883"/>
                  </a:lnTo>
                  <a:lnTo>
                    <a:pt x="311354" y="496651"/>
                  </a:lnTo>
                  <a:lnTo>
                    <a:pt x="307819" y="496651"/>
                  </a:lnTo>
                  <a:lnTo>
                    <a:pt x="300749" y="501953"/>
                  </a:lnTo>
                  <a:lnTo>
                    <a:pt x="300749" y="503720"/>
                  </a:lnTo>
                  <a:lnTo>
                    <a:pt x="300749" y="509023"/>
                  </a:lnTo>
                  <a:lnTo>
                    <a:pt x="304284" y="509023"/>
                  </a:lnTo>
                  <a:lnTo>
                    <a:pt x="311354" y="517860"/>
                  </a:lnTo>
                  <a:lnTo>
                    <a:pt x="311354" y="521395"/>
                  </a:lnTo>
                  <a:lnTo>
                    <a:pt x="306051" y="523162"/>
                  </a:lnTo>
                  <a:lnTo>
                    <a:pt x="302516" y="523162"/>
                  </a:lnTo>
                  <a:lnTo>
                    <a:pt x="298982" y="524930"/>
                  </a:lnTo>
                  <a:lnTo>
                    <a:pt x="297214" y="524930"/>
                  </a:lnTo>
                  <a:lnTo>
                    <a:pt x="291912" y="528465"/>
                  </a:lnTo>
                  <a:lnTo>
                    <a:pt x="291912" y="533767"/>
                  </a:lnTo>
                  <a:lnTo>
                    <a:pt x="291912" y="535534"/>
                  </a:lnTo>
                  <a:lnTo>
                    <a:pt x="288377" y="540837"/>
                  </a:lnTo>
                  <a:lnTo>
                    <a:pt x="283075" y="531999"/>
                  </a:lnTo>
                  <a:lnTo>
                    <a:pt x="283075" y="533767"/>
                  </a:lnTo>
                  <a:lnTo>
                    <a:pt x="281307" y="537302"/>
                  </a:lnTo>
                  <a:lnTo>
                    <a:pt x="276005" y="542604"/>
                  </a:lnTo>
                  <a:lnTo>
                    <a:pt x="272470" y="549674"/>
                  </a:lnTo>
                  <a:lnTo>
                    <a:pt x="272470" y="551441"/>
                  </a:lnTo>
                  <a:lnTo>
                    <a:pt x="272470" y="558511"/>
                  </a:lnTo>
                  <a:lnTo>
                    <a:pt x="256563" y="558511"/>
                  </a:lnTo>
                  <a:lnTo>
                    <a:pt x="268935" y="554976"/>
                  </a:lnTo>
                  <a:lnTo>
                    <a:pt x="270703" y="551441"/>
                  </a:lnTo>
                  <a:lnTo>
                    <a:pt x="272470" y="547906"/>
                  </a:lnTo>
                  <a:lnTo>
                    <a:pt x="270703" y="542604"/>
                  </a:lnTo>
                  <a:lnTo>
                    <a:pt x="267168" y="540837"/>
                  </a:lnTo>
                  <a:lnTo>
                    <a:pt x="265400" y="540837"/>
                  </a:lnTo>
                  <a:lnTo>
                    <a:pt x="261866" y="537302"/>
                  </a:lnTo>
                  <a:lnTo>
                    <a:pt x="261866" y="535534"/>
                  </a:lnTo>
                  <a:lnTo>
                    <a:pt x="260098" y="524930"/>
                  </a:lnTo>
                  <a:lnTo>
                    <a:pt x="263633" y="521395"/>
                  </a:lnTo>
                  <a:lnTo>
                    <a:pt x="265400" y="517860"/>
                  </a:lnTo>
                  <a:lnTo>
                    <a:pt x="270703" y="514325"/>
                  </a:lnTo>
                  <a:lnTo>
                    <a:pt x="272470" y="516093"/>
                  </a:lnTo>
                  <a:lnTo>
                    <a:pt x="277772" y="521395"/>
                  </a:lnTo>
                  <a:lnTo>
                    <a:pt x="281307" y="528465"/>
                  </a:lnTo>
                  <a:lnTo>
                    <a:pt x="281307" y="521395"/>
                  </a:lnTo>
                  <a:lnTo>
                    <a:pt x="279540" y="514325"/>
                  </a:lnTo>
                  <a:lnTo>
                    <a:pt x="276005" y="509023"/>
                  </a:lnTo>
                  <a:lnTo>
                    <a:pt x="281307" y="507255"/>
                  </a:lnTo>
                  <a:lnTo>
                    <a:pt x="288377" y="510790"/>
                  </a:lnTo>
                  <a:lnTo>
                    <a:pt x="291912" y="510790"/>
                  </a:lnTo>
                  <a:lnTo>
                    <a:pt x="291912" y="507255"/>
                  </a:lnTo>
                  <a:lnTo>
                    <a:pt x="291912" y="505488"/>
                  </a:lnTo>
                  <a:lnTo>
                    <a:pt x="291912" y="501953"/>
                  </a:lnTo>
                  <a:lnTo>
                    <a:pt x="291912" y="496651"/>
                  </a:lnTo>
                  <a:lnTo>
                    <a:pt x="290144" y="493116"/>
                  </a:lnTo>
                  <a:lnTo>
                    <a:pt x="297214" y="487813"/>
                  </a:lnTo>
                  <a:close/>
                  <a:moveTo>
                    <a:pt x="55075" y="374697"/>
                  </a:moveTo>
                  <a:lnTo>
                    <a:pt x="58610" y="374697"/>
                  </a:lnTo>
                  <a:lnTo>
                    <a:pt x="63912" y="385302"/>
                  </a:lnTo>
                  <a:lnTo>
                    <a:pt x="63912" y="390604"/>
                  </a:lnTo>
                  <a:lnTo>
                    <a:pt x="60377" y="395906"/>
                  </a:lnTo>
                  <a:lnTo>
                    <a:pt x="56842" y="395906"/>
                  </a:lnTo>
                  <a:lnTo>
                    <a:pt x="51540" y="395906"/>
                  </a:lnTo>
                  <a:lnTo>
                    <a:pt x="44470" y="390604"/>
                  </a:lnTo>
                  <a:lnTo>
                    <a:pt x="35633" y="383534"/>
                  </a:lnTo>
                  <a:lnTo>
                    <a:pt x="44470" y="378232"/>
                  </a:lnTo>
                  <a:lnTo>
                    <a:pt x="49773" y="378232"/>
                  </a:lnTo>
                  <a:close/>
                  <a:moveTo>
                    <a:pt x="4447" y="224465"/>
                  </a:moveTo>
                  <a:cubicBezTo>
                    <a:pt x="4447" y="224465"/>
                    <a:pt x="4447" y="224465"/>
                    <a:pt x="5929" y="230488"/>
                  </a:cubicBezTo>
                  <a:cubicBezTo>
                    <a:pt x="5929" y="230488"/>
                    <a:pt x="5929" y="230488"/>
                    <a:pt x="8894" y="233499"/>
                  </a:cubicBezTo>
                  <a:cubicBezTo>
                    <a:pt x="8894" y="233499"/>
                    <a:pt x="8894" y="233499"/>
                    <a:pt x="16306" y="235005"/>
                  </a:cubicBezTo>
                  <a:cubicBezTo>
                    <a:pt x="16306" y="235005"/>
                    <a:pt x="16306" y="235005"/>
                    <a:pt x="23717" y="235005"/>
                  </a:cubicBezTo>
                  <a:cubicBezTo>
                    <a:pt x="23717" y="235005"/>
                    <a:pt x="23717" y="235005"/>
                    <a:pt x="28164" y="238016"/>
                  </a:cubicBezTo>
                  <a:cubicBezTo>
                    <a:pt x="28164" y="238016"/>
                    <a:pt x="28164" y="238016"/>
                    <a:pt x="28164" y="242533"/>
                  </a:cubicBezTo>
                  <a:cubicBezTo>
                    <a:pt x="28164" y="242533"/>
                    <a:pt x="28164" y="242533"/>
                    <a:pt x="31129" y="245544"/>
                  </a:cubicBezTo>
                  <a:cubicBezTo>
                    <a:pt x="31129" y="245544"/>
                    <a:pt x="31129" y="245544"/>
                    <a:pt x="37058" y="251566"/>
                  </a:cubicBezTo>
                  <a:cubicBezTo>
                    <a:pt x="37058" y="251566"/>
                    <a:pt x="37058" y="251566"/>
                    <a:pt x="44470" y="262106"/>
                  </a:cubicBezTo>
                  <a:cubicBezTo>
                    <a:pt x="44470" y="262106"/>
                    <a:pt x="44470" y="262106"/>
                    <a:pt x="40023" y="262106"/>
                  </a:cubicBezTo>
                  <a:cubicBezTo>
                    <a:pt x="40023" y="262106"/>
                    <a:pt x="40023" y="262106"/>
                    <a:pt x="31129" y="262106"/>
                  </a:cubicBezTo>
                  <a:lnTo>
                    <a:pt x="29647" y="265117"/>
                  </a:lnTo>
                  <a:cubicBezTo>
                    <a:pt x="29647" y="265117"/>
                    <a:pt x="29647" y="265117"/>
                    <a:pt x="23717" y="259095"/>
                  </a:cubicBezTo>
                  <a:cubicBezTo>
                    <a:pt x="23717" y="259095"/>
                    <a:pt x="23717" y="259095"/>
                    <a:pt x="20753" y="250061"/>
                  </a:cubicBezTo>
                  <a:cubicBezTo>
                    <a:pt x="20753" y="250061"/>
                    <a:pt x="20753" y="250061"/>
                    <a:pt x="19270" y="247050"/>
                  </a:cubicBezTo>
                  <a:cubicBezTo>
                    <a:pt x="19270" y="247050"/>
                    <a:pt x="19270" y="247050"/>
                    <a:pt x="16306" y="244038"/>
                  </a:cubicBezTo>
                  <a:cubicBezTo>
                    <a:pt x="16306" y="244038"/>
                    <a:pt x="16306" y="244038"/>
                    <a:pt x="14823" y="244038"/>
                  </a:cubicBezTo>
                  <a:cubicBezTo>
                    <a:pt x="14823" y="244038"/>
                    <a:pt x="14823" y="244038"/>
                    <a:pt x="13341" y="244038"/>
                  </a:cubicBezTo>
                  <a:cubicBezTo>
                    <a:pt x="13341" y="244038"/>
                    <a:pt x="10376" y="244038"/>
                    <a:pt x="10376" y="244038"/>
                  </a:cubicBezTo>
                  <a:cubicBezTo>
                    <a:pt x="8894" y="242533"/>
                    <a:pt x="8894" y="244038"/>
                    <a:pt x="8894" y="244038"/>
                  </a:cubicBezTo>
                  <a:cubicBezTo>
                    <a:pt x="8894" y="244038"/>
                    <a:pt x="8894" y="244038"/>
                    <a:pt x="4447" y="244038"/>
                  </a:cubicBezTo>
                  <a:cubicBezTo>
                    <a:pt x="-1483" y="242533"/>
                    <a:pt x="2964" y="242533"/>
                    <a:pt x="2964" y="242533"/>
                  </a:cubicBezTo>
                  <a:cubicBezTo>
                    <a:pt x="1482" y="241027"/>
                    <a:pt x="1482" y="241027"/>
                    <a:pt x="1482" y="239521"/>
                  </a:cubicBezTo>
                  <a:cubicBezTo>
                    <a:pt x="1482" y="239521"/>
                    <a:pt x="0" y="236510"/>
                    <a:pt x="0" y="235005"/>
                  </a:cubicBezTo>
                  <a:cubicBezTo>
                    <a:pt x="0" y="235005"/>
                    <a:pt x="0" y="230488"/>
                    <a:pt x="0" y="230488"/>
                  </a:cubicBezTo>
                  <a:cubicBezTo>
                    <a:pt x="0" y="230488"/>
                    <a:pt x="0" y="230488"/>
                    <a:pt x="4447" y="224465"/>
                  </a:cubicBezTo>
                  <a:close/>
                  <a:moveTo>
                    <a:pt x="277183" y="0"/>
                  </a:moveTo>
                  <a:cubicBezTo>
                    <a:pt x="277183" y="0"/>
                    <a:pt x="277183" y="0"/>
                    <a:pt x="283168" y="5977"/>
                  </a:cubicBezTo>
                  <a:cubicBezTo>
                    <a:pt x="283168" y="5977"/>
                    <a:pt x="283168" y="5977"/>
                    <a:pt x="286160" y="10459"/>
                  </a:cubicBezTo>
                  <a:cubicBezTo>
                    <a:pt x="286160" y="10459"/>
                    <a:pt x="286160" y="10459"/>
                    <a:pt x="283168" y="10459"/>
                  </a:cubicBezTo>
                  <a:cubicBezTo>
                    <a:pt x="283168" y="10459"/>
                    <a:pt x="283168" y="10459"/>
                    <a:pt x="283168" y="14942"/>
                  </a:cubicBezTo>
                  <a:cubicBezTo>
                    <a:pt x="283168" y="14942"/>
                    <a:pt x="283168" y="14942"/>
                    <a:pt x="287656" y="17930"/>
                  </a:cubicBezTo>
                  <a:cubicBezTo>
                    <a:pt x="287656" y="17930"/>
                    <a:pt x="287656" y="17930"/>
                    <a:pt x="293640" y="17930"/>
                  </a:cubicBezTo>
                  <a:cubicBezTo>
                    <a:pt x="293640" y="17930"/>
                    <a:pt x="293640" y="17930"/>
                    <a:pt x="293640" y="13447"/>
                  </a:cubicBezTo>
                  <a:cubicBezTo>
                    <a:pt x="293640" y="13447"/>
                    <a:pt x="293640" y="13447"/>
                    <a:pt x="296632" y="10459"/>
                  </a:cubicBezTo>
                  <a:cubicBezTo>
                    <a:pt x="296632" y="10459"/>
                    <a:pt x="296632" y="10459"/>
                    <a:pt x="299624" y="13447"/>
                  </a:cubicBezTo>
                  <a:cubicBezTo>
                    <a:pt x="299624" y="13447"/>
                    <a:pt x="299624" y="13447"/>
                    <a:pt x="304113" y="19424"/>
                  </a:cubicBezTo>
                  <a:cubicBezTo>
                    <a:pt x="304113" y="19424"/>
                    <a:pt x="304113" y="19424"/>
                    <a:pt x="313089" y="17930"/>
                  </a:cubicBezTo>
                  <a:cubicBezTo>
                    <a:pt x="313089" y="17930"/>
                    <a:pt x="313089" y="17930"/>
                    <a:pt x="325058" y="20918"/>
                  </a:cubicBezTo>
                  <a:cubicBezTo>
                    <a:pt x="325058" y="20918"/>
                    <a:pt x="325058" y="20918"/>
                    <a:pt x="325058" y="25401"/>
                  </a:cubicBezTo>
                  <a:cubicBezTo>
                    <a:pt x="325058" y="25401"/>
                    <a:pt x="325058" y="25401"/>
                    <a:pt x="328050" y="31377"/>
                  </a:cubicBezTo>
                  <a:cubicBezTo>
                    <a:pt x="328050" y="31377"/>
                    <a:pt x="328050" y="31377"/>
                    <a:pt x="335530" y="37354"/>
                  </a:cubicBezTo>
                  <a:cubicBezTo>
                    <a:pt x="335530" y="37354"/>
                    <a:pt x="335530" y="37354"/>
                    <a:pt x="351987" y="37354"/>
                  </a:cubicBezTo>
                  <a:cubicBezTo>
                    <a:pt x="351987" y="37354"/>
                    <a:pt x="351987" y="37354"/>
                    <a:pt x="356475" y="37354"/>
                  </a:cubicBezTo>
                  <a:cubicBezTo>
                    <a:pt x="356475" y="37354"/>
                    <a:pt x="356475" y="37354"/>
                    <a:pt x="360963" y="34366"/>
                  </a:cubicBezTo>
                  <a:cubicBezTo>
                    <a:pt x="360963" y="34366"/>
                    <a:pt x="360963" y="34366"/>
                    <a:pt x="366948" y="34366"/>
                  </a:cubicBezTo>
                  <a:cubicBezTo>
                    <a:pt x="366948" y="34366"/>
                    <a:pt x="366948" y="34366"/>
                    <a:pt x="374428" y="38848"/>
                  </a:cubicBezTo>
                  <a:cubicBezTo>
                    <a:pt x="374428" y="38848"/>
                    <a:pt x="374428" y="38848"/>
                    <a:pt x="375924" y="43331"/>
                  </a:cubicBezTo>
                  <a:cubicBezTo>
                    <a:pt x="375924" y="43331"/>
                    <a:pt x="375924" y="43331"/>
                    <a:pt x="375924" y="47813"/>
                  </a:cubicBezTo>
                  <a:cubicBezTo>
                    <a:pt x="375924" y="47813"/>
                    <a:pt x="375924" y="47813"/>
                    <a:pt x="375924" y="48560"/>
                  </a:cubicBezTo>
                  <a:lnTo>
                    <a:pt x="375924" y="50802"/>
                  </a:lnTo>
                  <a:cubicBezTo>
                    <a:pt x="375924" y="50802"/>
                    <a:pt x="375924" y="50802"/>
                    <a:pt x="383404" y="46319"/>
                  </a:cubicBezTo>
                  <a:cubicBezTo>
                    <a:pt x="383404" y="46319"/>
                    <a:pt x="383404" y="46319"/>
                    <a:pt x="392381" y="43331"/>
                  </a:cubicBezTo>
                  <a:cubicBezTo>
                    <a:pt x="392381" y="43331"/>
                    <a:pt x="392381" y="43331"/>
                    <a:pt x="398365" y="43331"/>
                  </a:cubicBezTo>
                  <a:cubicBezTo>
                    <a:pt x="398365" y="43331"/>
                    <a:pt x="398365" y="43331"/>
                    <a:pt x="410334" y="47813"/>
                  </a:cubicBezTo>
                  <a:cubicBezTo>
                    <a:pt x="410334" y="47813"/>
                    <a:pt x="410334" y="47813"/>
                    <a:pt x="420806" y="50802"/>
                  </a:cubicBezTo>
                  <a:cubicBezTo>
                    <a:pt x="420806" y="50802"/>
                    <a:pt x="420806" y="50802"/>
                    <a:pt x="432775" y="47813"/>
                  </a:cubicBezTo>
                  <a:cubicBezTo>
                    <a:pt x="432775" y="47813"/>
                    <a:pt x="432775" y="47813"/>
                    <a:pt x="438759" y="43331"/>
                  </a:cubicBezTo>
                  <a:cubicBezTo>
                    <a:pt x="438759" y="43331"/>
                    <a:pt x="438759" y="43331"/>
                    <a:pt x="444743" y="43331"/>
                  </a:cubicBezTo>
                  <a:cubicBezTo>
                    <a:pt x="444743" y="43331"/>
                    <a:pt x="444743" y="43331"/>
                    <a:pt x="447736" y="43331"/>
                  </a:cubicBezTo>
                  <a:cubicBezTo>
                    <a:pt x="447736" y="43331"/>
                    <a:pt x="447736" y="43331"/>
                    <a:pt x="455216" y="50802"/>
                  </a:cubicBezTo>
                  <a:cubicBezTo>
                    <a:pt x="455216" y="50802"/>
                    <a:pt x="455216" y="50802"/>
                    <a:pt x="462696" y="56778"/>
                  </a:cubicBezTo>
                  <a:cubicBezTo>
                    <a:pt x="462696" y="56778"/>
                    <a:pt x="462696" y="56778"/>
                    <a:pt x="476161" y="58272"/>
                  </a:cubicBezTo>
                  <a:lnTo>
                    <a:pt x="482145" y="110568"/>
                  </a:lnTo>
                  <a:cubicBezTo>
                    <a:pt x="482145" y="110568"/>
                    <a:pt x="482145" y="110568"/>
                    <a:pt x="500098" y="242056"/>
                  </a:cubicBezTo>
                  <a:cubicBezTo>
                    <a:pt x="500098" y="242056"/>
                    <a:pt x="500098" y="242056"/>
                    <a:pt x="521043" y="400438"/>
                  </a:cubicBezTo>
                  <a:cubicBezTo>
                    <a:pt x="521043" y="400438"/>
                    <a:pt x="521043" y="400438"/>
                    <a:pt x="525531" y="409403"/>
                  </a:cubicBezTo>
                  <a:cubicBezTo>
                    <a:pt x="525531" y="409403"/>
                    <a:pt x="525531" y="409403"/>
                    <a:pt x="540492" y="409403"/>
                  </a:cubicBezTo>
                  <a:cubicBezTo>
                    <a:pt x="540492" y="409403"/>
                    <a:pt x="540492" y="409403"/>
                    <a:pt x="543484" y="400438"/>
                  </a:cubicBezTo>
                  <a:cubicBezTo>
                    <a:pt x="543484" y="400438"/>
                    <a:pt x="543484" y="400438"/>
                    <a:pt x="555453" y="400438"/>
                  </a:cubicBezTo>
                  <a:cubicBezTo>
                    <a:pt x="555453" y="400438"/>
                    <a:pt x="555453" y="400438"/>
                    <a:pt x="555453" y="404920"/>
                  </a:cubicBezTo>
                  <a:cubicBezTo>
                    <a:pt x="555453" y="404920"/>
                    <a:pt x="555453" y="404920"/>
                    <a:pt x="559941" y="410897"/>
                  </a:cubicBezTo>
                  <a:cubicBezTo>
                    <a:pt x="559941" y="410897"/>
                    <a:pt x="559941" y="410897"/>
                    <a:pt x="579390" y="424344"/>
                  </a:cubicBezTo>
                  <a:cubicBezTo>
                    <a:pt x="579390" y="424344"/>
                    <a:pt x="579390" y="424344"/>
                    <a:pt x="595847" y="442274"/>
                  </a:cubicBezTo>
                  <a:cubicBezTo>
                    <a:pt x="595847" y="442274"/>
                    <a:pt x="595847" y="442274"/>
                    <a:pt x="604823" y="434803"/>
                  </a:cubicBezTo>
                  <a:cubicBezTo>
                    <a:pt x="604823" y="434803"/>
                    <a:pt x="604823" y="434803"/>
                    <a:pt x="610807" y="419862"/>
                  </a:cubicBezTo>
                  <a:cubicBezTo>
                    <a:pt x="610807" y="419862"/>
                    <a:pt x="610807" y="419862"/>
                    <a:pt x="618288" y="412391"/>
                  </a:cubicBezTo>
                  <a:cubicBezTo>
                    <a:pt x="618288" y="412391"/>
                    <a:pt x="618288" y="412391"/>
                    <a:pt x="625768" y="407908"/>
                  </a:cubicBezTo>
                  <a:cubicBezTo>
                    <a:pt x="625768" y="407908"/>
                    <a:pt x="625768" y="407908"/>
                    <a:pt x="639233" y="413885"/>
                  </a:cubicBezTo>
                  <a:cubicBezTo>
                    <a:pt x="639233" y="413885"/>
                    <a:pt x="639233" y="413885"/>
                    <a:pt x="655690" y="425838"/>
                  </a:cubicBezTo>
                  <a:cubicBezTo>
                    <a:pt x="655690" y="425838"/>
                    <a:pt x="655690" y="425838"/>
                    <a:pt x="672146" y="442274"/>
                  </a:cubicBezTo>
                  <a:cubicBezTo>
                    <a:pt x="672146" y="442274"/>
                    <a:pt x="672146" y="442274"/>
                    <a:pt x="684115" y="455722"/>
                  </a:cubicBezTo>
                  <a:cubicBezTo>
                    <a:pt x="684115" y="455722"/>
                    <a:pt x="684115" y="455722"/>
                    <a:pt x="708052" y="479629"/>
                  </a:cubicBezTo>
                  <a:cubicBezTo>
                    <a:pt x="708052" y="479629"/>
                    <a:pt x="708052" y="479629"/>
                    <a:pt x="723013" y="500547"/>
                  </a:cubicBezTo>
                  <a:cubicBezTo>
                    <a:pt x="723013" y="500547"/>
                    <a:pt x="723013" y="500547"/>
                    <a:pt x="731989" y="502041"/>
                  </a:cubicBezTo>
                  <a:cubicBezTo>
                    <a:pt x="731989" y="502041"/>
                    <a:pt x="731989" y="502041"/>
                    <a:pt x="742462" y="503535"/>
                  </a:cubicBezTo>
                  <a:cubicBezTo>
                    <a:pt x="742462" y="503535"/>
                    <a:pt x="742462" y="503535"/>
                    <a:pt x="760415" y="509512"/>
                  </a:cubicBezTo>
                  <a:cubicBezTo>
                    <a:pt x="760415" y="509512"/>
                    <a:pt x="760415" y="509512"/>
                    <a:pt x="767895" y="513994"/>
                  </a:cubicBezTo>
                  <a:cubicBezTo>
                    <a:pt x="767895" y="513994"/>
                    <a:pt x="767895" y="513994"/>
                    <a:pt x="767895" y="519971"/>
                  </a:cubicBezTo>
                  <a:cubicBezTo>
                    <a:pt x="767895" y="519971"/>
                    <a:pt x="767895" y="519971"/>
                    <a:pt x="770887" y="533419"/>
                  </a:cubicBezTo>
                  <a:cubicBezTo>
                    <a:pt x="770887" y="533419"/>
                    <a:pt x="770887" y="533419"/>
                    <a:pt x="770887" y="539395"/>
                  </a:cubicBezTo>
                  <a:cubicBezTo>
                    <a:pt x="770887" y="539395"/>
                    <a:pt x="770887" y="539395"/>
                    <a:pt x="770887" y="545372"/>
                  </a:cubicBezTo>
                  <a:cubicBezTo>
                    <a:pt x="770887" y="545372"/>
                    <a:pt x="770887" y="545372"/>
                    <a:pt x="770887" y="558820"/>
                  </a:cubicBezTo>
                  <a:cubicBezTo>
                    <a:pt x="770887" y="558820"/>
                    <a:pt x="770887" y="558820"/>
                    <a:pt x="764903" y="563302"/>
                  </a:cubicBezTo>
                  <a:cubicBezTo>
                    <a:pt x="764903" y="563302"/>
                    <a:pt x="764903" y="563302"/>
                    <a:pt x="760415" y="557325"/>
                  </a:cubicBezTo>
                  <a:cubicBezTo>
                    <a:pt x="760415" y="557325"/>
                    <a:pt x="760415" y="557325"/>
                    <a:pt x="755926" y="549855"/>
                  </a:cubicBezTo>
                  <a:cubicBezTo>
                    <a:pt x="755926" y="549855"/>
                    <a:pt x="755926" y="549855"/>
                    <a:pt x="751438" y="552843"/>
                  </a:cubicBezTo>
                  <a:cubicBezTo>
                    <a:pt x="751438" y="552843"/>
                    <a:pt x="751438" y="552843"/>
                    <a:pt x="755926" y="560314"/>
                  </a:cubicBezTo>
                  <a:cubicBezTo>
                    <a:pt x="755926" y="560314"/>
                    <a:pt x="755926" y="560314"/>
                    <a:pt x="752934" y="561808"/>
                  </a:cubicBezTo>
                  <a:cubicBezTo>
                    <a:pt x="752934" y="561808"/>
                    <a:pt x="752934" y="561808"/>
                    <a:pt x="748446" y="558820"/>
                  </a:cubicBezTo>
                  <a:cubicBezTo>
                    <a:pt x="748446" y="558820"/>
                    <a:pt x="748446" y="558820"/>
                    <a:pt x="739470" y="555831"/>
                  </a:cubicBezTo>
                  <a:cubicBezTo>
                    <a:pt x="739470" y="555831"/>
                    <a:pt x="739470" y="555831"/>
                    <a:pt x="739470" y="549855"/>
                  </a:cubicBezTo>
                  <a:cubicBezTo>
                    <a:pt x="739470" y="549855"/>
                    <a:pt x="739470" y="549855"/>
                    <a:pt x="736478" y="542384"/>
                  </a:cubicBezTo>
                  <a:cubicBezTo>
                    <a:pt x="736478" y="542384"/>
                    <a:pt x="736478" y="542384"/>
                    <a:pt x="731989" y="539395"/>
                  </a:cubicBezTo>
                  <a:cubicBezTo>
                    <a:pt x="731989" y="539395"/>
                    <a:pt x="731989" y="539395"/>
                    <a:pt x="728997" y="533419"/>
                  </a:cubicBezTo>
                  <a:cubicBezTo>
                    <a:pt x="728997" y="533419"/>
                    <a:pt x="728997" y="533419"/>
                    <a:pt x="717029" y="524454"/>
                  </a:cubicBezTo>
                  <a:cubicBezTo>
                    <a:pt x="717029" y="524454"/>
                    <a:pt x="717029" y="524454"/>
                    <a:pt x="706556" y="525948"/>
                  </a:cubicBezTo>
                  <a:cubicBezTo>
                    <a:pt x="706556" y="525948"/>
                    <a:pt x="706556" y="525948"/>
                    <a:pt x="709548" y="530430"/>
                  </a:cubicBezTo>
                  <a:cubicBezTo>
                    <a:pt x="709548" y="530430"/>
                    <a:pt x="709548" y="530430"/>
                    <a:pt x="712540" y="533419"/>
                  </a:cubicBezTo>
                  <a:cubicBezTo>
                    <a:pt x="712540" y="533419"/>
                    <a:pt x="712540" y="533419"/>
                    <a:pt x="723013" y="539395"/>
                  </a:cubicBezTo>
                  <a:cubicBezTo>
                    <a:pt x="723013" y="539395"/>
                    <a:pt x="723013" y="539395"/>
                    <a:pt x="728997" y="545372"/>
                  </a:cubicBezTo>
                  <a:cubicBezTo>
                    <a:pt x="728997" y="545372"/>
                    <a:pt x="728997" y="545372"/>
                    <a:pt x="728997" y="549855"/>
                  </a:cubicBezTo>
                  <a:cubicBezTo>
                    <a:pt x="728997" y="549855"/>
                    <a:pt x="728997" y="549855"/>
                    <a:pt x="733485" y="554337"/>
                  </a:cubicBezTo>
                  <a:cubicBezTo>
                    <a:pt x="733485" y="554337"/>
                    <a:pt x="733485" y="554337"/>
                    <a:pt x="736478" y="558820"/>
                  </a:cubicBezTo>
                  <a:cubicBezTo>
                    <a:pt x="736478" y="558820"/>
                    <a:pt x="736478" y="558820"/>
                    <a:pt x="739470" y="569279"/>
                  </a:cubicBezTo>
                  <a:cubicBezTo>
                    <a:pt x="739470" y="569279"/>
                    <a:pt x="739470" y="569279"/>
                    <a:pt x="739470" y="572267"/>
                  </a:cubicBezTo>
                  <a:cubicBezTo>
                    <a:pt x="739470" y="572267"/>
                    <a:pt x="739470" y="572267"/>
                    <a:pt x="734981" y="573761"/>
                  </a:cubicBezTo>
                  <a:cubicBezTo>
                    <a:pt x="734981" y="573761"/>
                    <a:pt x="734981" y="573761"/>
                    <a:pt x="731989" y="566290"/>
                  </a:cubicBezTo>
                  <a:cubicBezTo>
                    <a:pt x="731989" y="566290"/>
                    <a:pt x="731989" y="566290"/>
                    <a:pt x="731989" y="573761"/>
                  </a:cubicBezTo>
                  <a:cubicBezTo>
                    <a:pt x="731989" y="573761"/>
                    <a:pt x="731989" y="573761"/>
                    <a:pt x="728997" y="579738"/>
                  </a:cubicBezTo>
                  <a:cubicBezTo>
                    <a:pt x="728997" y="579738"/>
                    <a:pt x="728997" y="579738"/>
                    <a:pt x="724509" y="578244"/>
                  </a:cubicBezTo>
                  <a:cubicBezTo>
                    <a:pt x="724509" y="578244"/>
                    <a:pt x="724509" y="578244"/>
                    <a:pt x="717029" y="570773"/>
                  </a:cubicBezTo>
                  <a:cubicBezTo>
                    <a:pt x="717029" y="570773"/>
                    <a:pt x="717029" y="570773"/>
                    <a:pt x="709548" y="561808"/>
                  </a:cubicBezTo>
                  <a:cubicBezTo>
                    <a:pt x="709548" y="561808"/>
                    <a:pt x="709548" y="561808"/>
                    <a:pt x="703564" y="564796"/>
                  </a:cubicBezTo>
                  <a:cubicBezTo>
                    <a:pt x="703564" y="564796"/>
                    <a:pt x="703564" y="564796"/>
                    <a:pt x="699076" y="564796"/>
                  </a:cubicBezTo>
                  <a:cubicBezTo>
                    <a:pt x="699076" y="564796"/>
                    <a:pt x="699076" y="564796"/>
                    <a:pt x="702068" y="555831"/>
                  </a:cubicBezTo>
                  <a:cubicBezTo>
                    <a:pt x="702068" y="555831"/>
                    <a:pt x="702068" y="555831"/>
                    <a:pt x="709548" y="554337"/>
                  </a:cubicBezTo>
                  <a:cubicBezTo>
                    <a:pt x="709548" y="554337"/>
                    <a:pt x="709548" y="554337"/>
                    <a:pt x="706556" y="545372"/>
                  </a:cubicBezTo>
                  <a:cubicBezTo>
                    <a:pt x="706556" y="545372"/>
                    <a:pt x="706556" y="545372"/>
                    <a:pt x="697580" y="549855"/>
                  </a:cubicBezTo>
                  <a:cubicBezTo>
                    <a:pt x="697580" y="549855"/>
                    <a:pt x="697580" y="549855"/>
                    <a:pt x="700572" y="540890"/>
                  </a:cubicBezTo>
                  <a:cubicBezTo>
                    <a:pt x="700572" y="540890"/>
                    <a:pt x="700572" y="540890"/>
                    <a:pt x="696084" y="534913"/>
                  </a:cubicBezTo>
                  <a:cubicBezTo>
                    <a:pt x="696084" y="534913"/>
                    <a:pt x="696084" y="534913"/>
                    <a:pt x="694588" y="530430"/>
                  </a:cubicBezTo>
                  <a:cubicBezTo>
                    <a:pt x="694588" y="530430"/>
                    <a:pt x="694588" y="530430"/>
                    <a:pt x="694588" y="525948"/>
                  </a:cubicBezTo>
                  <a:cubicBezTo>
                    <a:pt x="694588" y="525948"/>
                    <a:pt x="694588" y="525948"/>
                    <a:pt x="700572" y="516983"/>
                  </a:cubicBezTo>
                  <a:cubicBezTo>
                    <a:pt x="700572" y="516983"/>
                    <a:pt x="700572" y="516983"/>
                    <a:pt x="693091" y="516983"/>
                  </a:cubicBezTo>
                  <a:cubicBezTo>
                    <a:pt x="693091" y="516983"/>
                    <a:pt x="693091" y="516983"/>
                    <a:pt x="690099" y="519971"/>
                  </a:cubicBezTo>
                  <a:cubicBezTo>
                    <a:pt x="690099" y="519971"/>
                    <a:pt x="690099" y="519971"/>
                    <a:pt x="690099" y="522959"/>
                  </a:cubicBezTo>
                  <a:cubicBezTo>
                    <a:pt x="690099" y="522959"/>
                    <a:pt x="690099" y="522959"/>
                    <a:pt x="690099" y="531925"/>
                  </a:cubicBezTo>
                  <a:cubicBezTo>
                    <a:pt x="690099" y="531925"/>
                    <a:pt x="690099" y="531925"/>
                    <a:pt x="685611" y="534913"/>
                  </a:cubicBezTo>
                  <a:cubicBezTo>
                    <a:pt x="685611" y="534913"/>
                    <a:pt x="685611" y="534913"/>
                    <a:pt x="682619" y="537901"/>
                  </a:cubicBezTo>
                  <a:cubicBezTo>
                    <a:pt x="682619" y="537901"/>
                    <a:pt x="682619" y="534913"/>
                    <a:pt x="682619" y="533419"/>
                  </a:cubicBezTo>
                  <a:cubicBezTo>
                    <a:pt x="682619" y="531925"/>
                    <a:pt x="681123" y="527442"/>
                    <a:pt x="681123" y="527442"/>
                  </a:cubicBezTo>
                  <a:cubicBezTo>
                    <a:pt x="681123" y="527442"/>
                    <a:pt x="679627" y="522959"/>
                    <a:pt x="679627" y="519971"/>
                  </a:cubicBezTo>
                  <a:cubicBezTo>
                    <a:pt x="679627" y="518477"/>
                    <a:pt x="678131" y="515489"/>
                    <a:pt x="678131" y="515489"/>
                  </a:cubicBezTo>
                  <a:cubicBezTo>
                    <a:pt x="678131" y="515489"/>
                    <a:pt x="676635" y="512500"/>
                    <a:pt x="676635" y="511006"/>
                  </a:cubicBezTo>
                  <a:cubicBezTo>
                    <a:pt x="676635" y="508018"/>
                    <a:pt x="676635" y="506524"/>
                    <a:pt x="676635" y="506524"/>
                  </a:cubicBezTo>
                  <a:cubicBezTo>
                    <a:pt x="676635" y="506524"/>
                    <a:pt x="678131" y="503535"/>
                    <a:pt x="681123" y="503535"/>
                  </a:cubicBezTo>
                  <a:cubicBezTo>
                    <a:pt x="682619" y="502041"/>
                    <a:pt x="684115" y="499053"/>
                    <a:pt x="684115" y="499053"/>
                  </a:cubicBezTo>
                  <a:cubicBezTo>
                    <a:pt x="684115" y="499053"/>
                    <a:pt x="684115" y="499053"/>
                    <a:pt x="690099" y="493076"/>
                  </a:cubicBezTo>
                  <a:cubicBezTo>
                    <a:pt x="690099" y="493076"/>
                    <a:pt x="690099" y="493076"/>
                    <a:pt x="684115" y="482617"/>
                  </a:cubicBezTo>
                  <a:cubicBezTo>
                    <a:pt x="684115" y="482617"/>
                    <a:pt x="684115" y="482617"/>
                    <a:pt x="681123" y="484111"/>
                  </a:cubicBezTo>
                  <a:cubicBezTo>
                    <a:pt x="681123" y="484111"/>
                    <a:pt x="681123" y="484111"/>
                    <a:pt x="678131" y="491582"/>
                  </a:cubicBezTo>
                  <a:cubicBezTo>
                    <a:pt x="678131" y="491582"/>
                    <a:pt x="678131" y="491582"/>
                    <a:pt x="672146" y="499053"/>
                  </a:cubicBezTo>
                  <a:cubicBezTo>
                    <a:pt x="672146" y="499053"/>
                    <a:pt x="672146" y="499053"/>
                    <a:pt x="667658" y="502041"/>
                  </a:cubicBezTo>
                  <a:cubicBezTo>
                    <a:pt x="667658" y="502041"/>
                    <a:pt x="667658" y="502041"/>
                    <a:pt x="666162" y="505029"/>
                  </a:cubicBezTo>
                  <a:cubicBezTo>
                    <a:pt x="666162" y="505029"/>
                    <a:pt x="666162" y="505029"/>
                    <a:pt x="669154" y="516983"/>
                  </a:cubicBezTo>
                  <a:cubicBezTo>
                    <a:pt x="669154" y="516983"/>
                    <a:pt x="669154" y="516983"/>
                    <a:pt x="675139" y="533419"/>
                  </a:cubicBezTo>
                  <a:cubicBezTo>
                    <a:pt x="675139" y="533419"/>
                    <a:pt x="675139" y="533419"/>
                    <a:pt x="669154" y="531925"/>
                  </a:cubicBezTo>
                  <a:cubicBezTo>
                    <a:pt x="669154" y="531925"/>
                    <a:pt x="669154" y="531925"/>
                    <a:pt x="660178" y="513994"/>
                  </a:cubicBezTo>
                  <a:cubicBezTo>
                    <a:pt x="660178" y="513994"/>
                    <a:pt x="660178" y="513994"/>
                    <a:pt x="649705" y="499053"/>
                  </a:cubicBezTo>
                  <a:cubicBezTo>
                    <a:pt x="649705" y="499053"/>
                    <a:pt x="649705" y="499053"/>
                    <a:pt x="646713" y="508018"/>
                  </a:cubicBezTo>
                  <a:cubicBezTo>
                    <a:pt x="646713" y="508018"/>
                    <a:pt x="646713" y="508018"/>
                    <a:pt x="643721" y="506524"/>
                  </a:cubicBezTo>
                  <a:cubicBezTo>
                    <a:pt x="643721" y="506524"/>
                    <a:pt x="643721" y="506524"/>
                    <a:pt x="639233" y="496064"/>
                  </a:cubicBezTo>
                  <a:cubicBezTo>
                    <a:pt x="639233" y="496064"/>
                    <a:pt x="639233" y="496064"/>
                    <a:pt x="633249" y="491582"/>
                  </a:cubicBezTo>
                  <a:cubicBezTo>
                    <a:pt x="633249" y="491582"/>
                    <a:pt x="633249" y="491582"/>
                    <a:pt x="618288" y="475146"/>
                  </a:cubicBezTo>
                  <a:cubicBezTo>
                    <a:pt x="618288" y="475146"/>
                    <a:pt x="618288" y="475146"/>
                    <a:pt x="618288" y="464687"/>
                  </a:cubicBezTo>
                  <a:cubicBezTo>
                    <a:pt x="618288" y="464687"/>
                    <a:pt x="618288" y="464687"/>
                    <a:pt x="615296" y="470664"/>
                  </a:cubicBezTo>
                  <a:cubicBezTo>
                    <a:pt x="615296" y="470664"/>
                    <a:pt x="615296" y="470664"/>
                    <a:pt x="607815" y="467675"/>
                  </a:cubicBezTo>
                  <a:cubicBezTo>
                    <a:pt x="607815" y="467675"/>
                    <a:pt x="607815" y="467675"/>
                    <a:pt x="591358" y="452734"/>
                  </a:cubicBezTo>
                  <a:cubicBezTo>
                    <a:pt x="591358" y="452734"/>
                    <a:pt x="591358" y="452734"/>
                    <a:pt x="580886" y="440780"/>
                  </a:cubicBezTo>
                  <a:cubicBezTo>
                    <a:pt x="580886" y="440780"/>
                    <a:pt x="580886" y="440780"/>
                    <a:pt x="574902" y="442274"/>
                  </a:cubicBezTo>
                  <a:cubicBezTo>
                    <a:pt x="574902" y="442274"/>
                    <a:pt x="574902" y="442274"/>
                    <a:pt x="561437" y="439286"/>
                  </a:cubicBezTo>
                  <a:cubicBezTo>
                    <a:pt x="561437" y="439286"/>
                    <a:pt x="561437" y="439286"/>
                    <a:pt x="552461" y="430321"/>
                  </a:cubicBezTo>
                  <a:cubicBezTo>
                    <a:pt x="552461" y="430321"/>
                    <a:pt x="552461" y="430321"/>
                    <a:pt x="552461" y="419862"/>
                  </a:cubicBezTo>
                  <a:cubicBezTo>
                    <a:pt x="552461" y="419862"/>
                    <a:pt x="552461" y="419862"/>
                    <a:pt x="547972" y="422850"/>
                  </a:cubicBezTo>
                  <a:cubicBezTo>
                    <a:pt x="547972" y="422850"/>
                    <a:pt x="547972" y="422850"/>
                    <a:pt x="530020" y="422850"/>
                  </a:cubicBezTo>
                  <a:cubicBezTo>
                    <a:pt x="530020" y="422850"/>
                    <a:pt x="530020" y="422850"/>
                    <a:pt x="521043" y="421356"/>
                  </a:cubicBezTo>
                  <a:cubicBezTo>
                    <a:pt x="521043" y="421356"/>
                    <a:pt x="521043" y="421356"/>
                    <a:pt x="510571" y="418368"/>
                  </a:cubicBezTo>
                  <a:cubicBezTo>
                    <a:pt x="510571" y="418368"/>
                    <a:pt x="510571" y="418368"/>
                    <a:pt x="491122" y="416873"/>
                  </a:cubicBezTo>
                  <a:cubicBezTo>
                    <a:pt x="491122" y="416873"/>
                    <a:pt x="491122" y="416873"/>
                    <a:pt x="471673" y="421356"/>
                  </a:cubicBezTo>
                  <a:cubicBezTo>
                    <a:pt x="471673" y="421356"/>
                    <a:pt x="471673" y="421356"/>
                    <a:pt x="458208" y="424344"/>
                  </a:cubicBezTo>
                  <a:cubicBezTo>
                    <a:pt x="458208" y="424344"/>
                    <a:pt x="458208" y="424344"/>
                    <a:pt x="461200" y="412391"/>
                  </a:cubicBezTo>
                  <a:cubicBezTo>
                    <a:pt x="461200" y="412391"/>
                    <a:pt x="461200" y="412391"/>
                    <a:pt x="456712" y="415379"/>
                  </a:cubicBezTo>
                  <a:cubicBezTo>
                    <a:pt x="456712" y="415379"/>
                    <a:pt x="456712" y="415379"/>
                    <a:pt x="449232" y="410897"/>
                  </a:cubicBezTo>
                  <a:cubicBezTo>
                    <a:pt x="449232" y="410897"/>
                    <a:pt x="449232" y="410897"/>
                    <a:pt x="443247" y="407908"/>
                  </a:cubicBezTo>
                  <a:cubicBezTo>
                    <a:pt x="443247" y="407908"/>
                    <a:pt x="443247" y="407908"/>
                    <a:pt x="437263" y="407908"/>
                  </a:cubicBezTo>
                  <a:cubicBezTo>
                    <a:pt x="437263" y="407908"/>
                    <a:pt x="437263" y="407908"/>
                    <a:pt x="432775" y="407908"/>
                  </a:cubicBezTo>
                  <a:cubicBezTo>
                    <a:pt x="432775" y="407908"/>
                    <a:pt x="432775" y="407908"/>
                    <a:pt x="425294" y="412391"/>
                  </a:cubicBezTo>
                  <a:cubicBezTo>
                    <a:pt x="425294" y="412391"/>
                    <a:pt x="425294" y="412391"/>
                    <a:pt x="419310" y="415379"/>
                  </a:cubicBezTo>
                  <a:cubicBezTo>
                    <a:pt x="419310" y="415379"/>
                    <a:pt x="419310" y="415379"/>
                    <a:pt x="413326" y="422850"/>
                  </a:cubicBezTo>
                  <a:cubicBezTo>
                    <a:pt x="413326" y="422850"/>
                    <a:pt x="413326" y="422850"/>
                    <a:pt x="410334" y="425838"/>
                  </a:cubicBezTo>
                  <a:cubicBezTo>
                    <a:pt x="410334" y="425838"/>
                    <a:pt x="410334" y="425838"/>
                    <a:pt x="402853" y="424344"/>
                  </a:cubicBezTo>
                  <a:cubicBezTo>
                    <a:pt x="402853" y="424344"/>
                    <a:pt x="402853" y="424344"/>
                    <a:pt x="410334" y="418368"/>
                  </a:cubicBezTo>
                  <a:cubicBezTo>
                    <a:pt x="410334" y="418368"/>
                    <a:pt x="410334" y="418368"/>
                    <a:pt x="419310" y="409403"/>
                  </a:cubicBezTo>
                  <a:cubicBezTo>
                    <a:pt x="419310" y="409403"/>
                    <a:pt x="419310" y="409403"/>
                    <a:pt x="425294" y="403426"/>
                  </a:cubicBezTo>
                  <a:cubicBezTo>
                    <a:pt x="425294" y="403426"/>
                    <a:pt x="425294" y="403426"/>
                    <a:pt x="429783" y="397449"/>
                  </a:cubicBezTo>
                  <a:cubicBezTo>
                    <a:pt x="429783" y="397449"/>
                    <a:pt x="429783" y="397449"/>
                    <a:pt x="426791" y="397449"/>
                  </a:cubicBezTo>
                  <a:cubicBezTo>
                    <a:pt x="426791" y="397449"/>
                    <a:pt x="426791" y="397449"/>
                    <a:pt x="420806" y="394461"/>
                  </a:cubicBezTo>
                  <a:cubicBezTo>
                    <a:pt x="420806" y="394461"/>
                    <a:pt x="420806" y="394461"/>
                    <a:pt x="420806" y="384002"/>
                  </a:cubicBezTo>
                  <a:cubicBezTo>
                    <a:pt x="420806" y="384002"/>
                    <a:pt x="420806" y="384002"/>
                    <a:pt x="414822" y="388484"/>
                  </a:cubicBezTo>
                  <a:cubicBezTo>
                    <a:pt x="414822" y="388484"/>
                    <a:pt x="414822" y="388484"/>
                    <a:pt x="413326" y="389978"/>
                  </a:cubicBezTo>
                  <a:cubicBezTo>
                    <a:pt x="413326" y="389978"/>
                    <a:pt x="413326" y="389978"/>
                    <a:pt x="402853" y="389978"/>
                  </a:cubicBezTo>
                  <a:cubicBezTo>
                    <a:pt x="402853" y="389978"/>
                    <a:pt x="402853" y="389978"/>
                    <a:pt x="393877" y="388484"/>
                  </a:cubicBezTo>
                  <a:cubicBezTo>
                    <a:pt x="393877" y="388484"/>
                    <a:pt x="393877" y="388484"/>
                    <a:pt x="389389" y="392967"/>
                  </a:cubicBezTo>
                  <a:cubicBezTo>
                    <a:pt x="389389" y="392967"/>
                    <a:pt x="389389" y="392967"/>
                    <a:pt x="386397" y="401932"/>
                  </a:cubicBezTo>
                  <a:cubicBezTo>
                    <a:pt x="386397" y="401932"/>
                    <a:pt x="386397" y="401932"/>
                    <a:pt x="392381" y="409403"/>
                  </a:cubicBezTo>
                  <a:cubicBezTo>
                    <a:pt x="392381" y="409403"/>
                    <a:pt x="392381" y="409403"/>
                    <a:pt x="389389" y="421356"/>
                  </a:cubicBezTo>
                  <a:cubicBezTo>
                    <a:pt x="389389" y="421356"/>
                    <a:pt x="389389" y="421356"/>
                    <a:pt x="381908" y="428827"/>
                  </a:cubicBezTo>
                  <a:cubicBezTo>
                    <a:pt x="381908" y="428827"/>
                    <a:pt x="381908" y="428827"/>
                    <a:pt x="374428" y="428827"/>
                  </a:cubicBezTo>
                  <a:cubicBezTo>
                    <a:pt x="374428" y="428827"/>
                    <a:pt x="374428" y="428827"/>
                    <a:pt x="365452" y="428827"/>
                  </a:cubicBezTo>
                  <a:cubicBezTo>
                    <a:pt x="365452" y="428827"/>
                    <a:pt x="365452" y="428827"/>
                    <a:pt x="362459" y="439286"/>
                  </a:cubicBezTo>
                  <a:cubicBezTo>
                    <a:pt x="362459" y="439286"/>
                    <a:pt x="362459" y="439286"/>
                    <a:pt x="350491" y="443769"/>
                  </a:cubicBezTo>
                  <a:cubicBezTo>
                    <a:pt x="350491" y="443769"/>
                    <a:pt x="350491" y="443769"/>
                    <a:pt x="348995" y="446757"/>
                  </a:cubicBezTo>
                  <a:cubicBezTo>
                    <a:pt x="348995" y="446757"/>
                    <a:pt x="348995" y="446757"/>
                    <a:pt x="338522" y="454228"/>
                  </a:cubicBezTo>
                  <a:cubicBezTo>
                    <a:pt x="338522" y="454228"/>
                    <a:pt x="338522" y="454228"/>
                    <a:pt x="328050" y="457216"/>
                  </a:cubicBezTo>
                  <a:cubicBezTo>
                    <a:pt x="328050" y="457216"/>
                    <a:pt x="328050" y="457216"/>
                    <a:pt x="322065" y="458710"/>
                  </a:cubicBezTo>
                  <a:cubicBezTo>
                    <a:pt x="322065" y="458710"/>
                    <a:pt x="322065" y="458710"/>
                    <a:pt x="319073" y="454228"/>
                  </a:cubicBezTo>
                  <a:cubicBezTo>
                    <a:pt x="319073" y="454228"/>
                    <a:pt x="319073" y="454228"/>
                    <a:pt x="317577" y="451239"/>
                  </a:cubicBezTo>
                  <a:cubicBezTo>
                    <a:pt x="317577" y="451239"/>
                    <a:pt x="317577" y="451239"/>
                    <a:pt x="325058" y="448251"/>
                  </a:cubicBezTo>
                  <a:cubicBezTo>
                    <a:pt x="325058" y="448251"/>
                    <a:pt x="325058" y="448251"/>
                    <a:pt x="331042" y="440780"/>
                  </a:cubicBezTo>
                  <a:cubicBezTo>
                    <a:pt x="331042" y="440780"/>
                    <a:pt x="331042" y="440780"/>
                    <a:pt x="323561" y="440780"/>
                  </a:cubicBezTo>
                  <a:cubicBezTo>
                    <a:pt x="323561" y="440780"/>
                    <a:pt x="323561" y="440780"/>
                    <a:pt x="320569" y="436298"/>
                  </a:cubicBezTo>
                  <a:cubicBezTo>
                    <a:pt x="320569" y="436298"/>
                    <a:pt x="320569" y="436298"/>
                    <a:pt x="328050" y="425838"/>
                  </a:cubicBezTo>
                  <a:cubicBezTo>
                    <a:pt x="328050" y="425838"/>
                    <a:pt x="328050" y="425838"/>
                    <a:pt x="331042" y="415379"/>
                  </a:cubicBezTo>
                  <a:cubicBezTo>
                    <a:pt x="331042" y="415379"/>
                    <a:pt x="331042" y="415379"/>
                    <a:pt x="335530" y="400438"/>
                  </a:cubicBezTo>
                  <a:cubicBezTo>
                    <a:pt x="335530" y="400438"/>
                    <a:pt x="335530" y="400438"/>
                    <a:pt x="343010" y="391473"/>
                  </a:cubicBezTo>
                  <a:cubicBezTo>
                    <a:pt x="343010" y="391473"/>
                    <a:pt x="343010" y="391473"/>
                    <a:pt x="369940" y="394461"/>
                  </a:cubicBezTo>
                  <a:cubicBezTo>
                    <a:pt x="369940" y="394461"/>
                    <a:pt x="369940" y="394461"/>
                    <a:pt x="365452" y="388484"/>
                  </a:cubicBezTo>
                  <a:cubicBezTo>
                    <a:pt x="365452" y="388484"/>
                    <a:pt x="365452" y="388484"/>
                    <a:pt x="357971" y="386990"/>
                  </a:cubicBezTo>
                  <a:cubicBezTo>
                    <a:pt x="357971" y="386990"/>
                    <a:pt x="357971" y="386990"/>
                    <a:pt x="344507" y="381013"/>
                  </a:cubicBezTo>
                  <a:cubicBezTo>
                    <a:pt x="344507" y="381013"/>
                    <a:pt x="344507" y="381013"/>
                    <a:pt x="334034" y="385496"/>
                  </a:cubicBezTo>
                  <a:cubicBezTo>
                    <a:pt x="334034" y="385496"/>
                    <a:pt x="334034" y="385496"/>
                    <a:pt x="325058" y="392967"/>
                  </a:cubicBezTo>
                  <a:cubicBezTo>
                    <a:pt x="325058" y="392967"/>
                    <a:pt x="325058" y="392967"/>
                    <a:pt x="316081" y="400438"/>
                  </a:cubicBezTo>
                  <a:cubicBezTo>
                    <a:pt x="316081" y="400438"/>
                    <a:pt x="316081" y="400438"/>
                    <a:pt x="311593" y="409403"/>
                  </a:cubicBezTo>
                  <a:cubicBezTo>
                    <a:pt x="311593" y="409403"/>
                    <a:pt x="311593" y="409403"/>
                    <a:pt x="310097" y="416873"/>
                  </a:cubicBezTo>
                  <a:cubicBezTo>
                    <a:pt x="310097" y="416873"/>
                    <a:pt x="310097" y="416873"/>
                    <a:pt x="304113" y="416873"/>
                  </a:cubicBezTo>
                  <a:cubicBezTo>
                    <a:pt x="304113" y="416873"/>
                    <a:pt x="304113" y="416873"/>
                    <a:pt x="304113" y="419862"/>
                  </a:cubicBezTo>
                  <a:cubicBezTo>
                    <a:pt x="304113" y="419862"/>
                    <a:pt x="304113" y="419862"/>
                    <a:pt x="307105" y="425838"/>
                  </a:cubicBezTo>
                  <a:cubicBezTo>
                    <a:pt x="307105" y="425838"/>
                    <a:pt x="307105" y="425838"/>
                    <a:pt x="305609" y="430321"/>
                  </a:cubicBezTo>
                  <a:cubicBezTo>
                    <a:pt x="305609" y="430321"/>
                    <a:pt x="305609" y="430321"/>
                    <a:pt x="301120" y="434803"/>
                  </a:cubicBezTo>
                  <a:cubicBezTo>
                    <a:pt x="301120" y="434803"/>
                    <a:pt x="301120" y="434803"/>
                    <a:pt x="290648" y="440780"/>
                  </a:cubicBezTo>
                  <a:cubicBezTo>
                    <a:pt x="290648" y="440780"/>
                    <a:pt x="290648" y="440780"/>
                    <a:pt x="284664" y="445263"/>
                  </a:cubicBezTo>
                  <a:cubicBezTo>
                    <a:pt x="284664" y="445263"/>
                    <a:pt x="284664" y="445263"/>
                    <a:pt x="277183" y="452734"/>
                  </a:cubicBezTo>
                  <a:cubicBezTo>
                    <a:pt x="277183" y="452734"/>
                    <a:pt x="277183" y="452734"/>
                    <a:pt x="275687" y="460204"/>
                  </a:cubicBezTo>
                  <a:cubicBezTo>
                    <a:pt x="275687" y="460204"/>
                    <a:pt x="275687" y="460204"/>
                    <a:pt x="286160" y="463193"/>
                  </a:cubicBezTo>
                  <a:cubicBezTo>
                    <a:pt x="286160" y="463193"/>
                    <a:pt x="286160" y="463193"/>
                    <a:pt x="287656" y="473652"/>
                  </a:cubicBezTo>
                  <a:cubicBezTo>
                    <a:pt x="287656" y="473652"/>
                    <a:pt x="287656" y="473652"/>
                    <a:pt x="283168" y="479629"/>
                  </a:cubicBezTo>
                  <a:cubicBezTo>
                    <a:pt x="283168" y="479629"/>
                    <a:pt x="283168" y="479629"/>
                    <a:pt x="275687" y="484111"/>
                  </a:cubicBezTo>
                  <a:cubicBezTo>
                    <a:pt x="275687" y="484111"/>
                    <a:pt x="275687" y="484111"/>
                    <a:pt x="266711" y="496064"/>
                  </a:cubicBezTo>
                  <a:cubicBezTo>
                    <a:pt x="266711" y="496064"/>
                    <a:pt x="266711" y="496064"/>
                    <a:pt x="253246" y="505029"/>
                  </a:cubicBezTo>
                  <a:cubicBezTo>
                    <a:pt x="253246" y="505029"/>
                    <a:pt x="253246" y="505029"/>
                    <a:pt x="226317" y="518477"/>
                  </a:cubicBezTo>
                  <a:cubicBezTo>
                    <a:pt x="226317" y="518477"/>
                    <a:pt x="226317" y="518477"/>
                    <a:pt x="224821" y="530430"/>
                  </a:cubicBezTo>
                  <a:cubicBezTo>
                    <a:pt x="224821" y="530430"/>
                    <a:pt x="224821" y="530430"/>
                    <a:pt x="214348" y="534913"/>
                  </a:cubicBezTo>
                  <a:cubicBezTo>
                    <a:pt x="214348" y="534913"/>
                    <a:pt x="214348" y="534913"/>
                    <a:pt x="203876" y="540890"/>
                  </a:cubicBezTo>
                  <a:cubicBezTo>
                    <a:pt x="203876" y="540890"/>
                    <a:pt x="203876" y="540890"/>
                    <a:pt x="190411" y="545372"/>
                  </a:cubicBezTo>
                  <a:cubicBezTo>
                    <a:pt x="190411" y="545372"/>
                    <a:pt x="190411" y="545372"/>
                    <a:pt x="185923" y="548360"/>
                  </a:cubicBezTo>
                  <a:cubicBezTo>
                    <a:pt x="185923" y="548360"/>
                    <a:pt x="185923" y="548360"/>
                    <a:pt x="179939" y="552843"/>
                  </a:cubicBezTo>
                  <a:cubicBezTo>
                    <a:pt x="179939" y="552843"/>
                    <a:pt x="179939" y="552843"/>
                    <a:pt x="175450" y="557325"/>
                  </a:cubicBezTo>
                  <a:cubicBezTo>
                    <a:pt x="175450" y="557325"/>
                    <a:pt x="175450" y="557325"/>
                    <a:pt x="172458" y="566290"/>
                  </a:cubicBezTo>
                  <a:cubicBezTo>
                    <a:pt x="172458" y="566290"/>
                    <a:pt x="172458" y="566290"/>
                    <a:pt x="164978" y="567785"/>
                  </a:cubicBezTo>
                  <a:cubicBezTo>
                    <a:pt x="164978" y="567785"/>
                    <a:pt x="164978" y="567785"/>
                    <a:pt x="154505" y="570773"/>
                  </a:cubicBezTo>
                  <a:cubicBezTo>
                    <a:pt x="154505" y="570773"/>
                    <a:pt x="154505" y="570773"/>
                    <a:pt x="147025" y="570773"/>
                  </a:cubicBezTo>
                  <a:cubicBezTo>
                    <a:pt x="147025" y="570773"/>
                    <a:pt x="147025" y="570773"/>
                    <a:pt x="139545" y="573761"/>
                  </a:cubicBezTo>
                  <a:cubicBezTo>
                    <a:pt x="139545" y="573761"/>
                    <a:pt x="139545" y="573761"/>
                    <a:pt x="129072" y="579738"/>
                  </a:cubicBezTo>
                  <a:cubicBezTo>
                    <a:pt x="129072" y="579738"/>
                    <a:pt x="129072" y="579738"/>
                    <a:pt x="132064" y="587209"/>
                  </a:cubicBezTo>
                  <a:cubicBezTo>
                    <a:pt x="132064" y="587209"/>
                    <a:pt x="132064" y="587209"/>
                    <a:pt x="129072" y="588703"/>
                  </a:cubicBezTo>
                  <a:cubicBezTo>
                    <a:pt x="129072" y="588703"/>
                    <a:pt x="129072" y="588703"/>
                    <a:pt x="121592" y="584220"/>
                  </a:cubicBezTo>
                  <a:cubicBezTo>
                    <a:pt x="121592" y="584220"/>
                    <a:pt x="121592" y="584220"/>
                    <a:pt x="114111" y="581232"/>
                  </a:cubicBezTo>
                  <a:cubicBezTo>
                    <a:pt x="114111" y="581232"/>
                    <a:pt x="114111" y="581232"/>
                    <a:pt x="108127" y="572267"/>
                  </a:cubicBezTo>
                  <a:cubicBezTo>
                    <a:pt x="108127" y="572267"/>
                    <a:pt x="108127" y="572267"/>
                    <a:pt x="106631" y="575255"/>
                  </a:cubicBezTo>
                  <a:cubicBezTo>
                    <a:pt x="106631" y="575255"/>
                    <a:pt x="106631" y="575255"/>
                    <a:pt x="106631" y="587209"/>
                  </a:cubicBezTo>
                  <a:cubicBezTo>
                    <a:pt x="106631" y="587209"/>
                    <a:pt x="106631" y="587209"/>
                    <a:pt x="97655" y="587209"/>
                  </a:cubicBezTo>
                  <a:cubicBezTo>
                    <a:pt x="97655" y="587209"/>
                    <a:pt x="97655" y="587209"/>
                    <a:pt x="97655" y="591691"/>
                  </a:cubicBezTo>
                  <a:cubicBezTo>
                    <a:pt x="97655" y="591691"/>
                    <a:pt x="97655" y="591691"/>
                    <a:pt x="88678" y="591691"/>
                  </a:cubicBezTo>
                  <a:cubicBezTo>
                    <a:pt x="88678" y="591691"/>
                    <a:pt x="88678" y="591691"/>
                    <a:pt x="88678" y="590197"/>
                  </a:cubicBezTo>
                  <a:cubicBezTo>
                    <a:pt x="88678" y="588703"/>
                    <a:pt x="84190" y="588703"/>
                    <a:pt x="84190" y="588703"/>
                  </a:cubicBezTo>
                  <a:cubicBezTo>
                    <a:pt x="84190" y="588703"/>
                    <a:pt x="84190" y="588703"/>
                    <a:pt x="78206" y="588703"/>
                  </a:cubicBezTo>
                  <a:cubicBezTo>
                    <a:pt x="78206" y="588703"/>
                    <a:pt x="78206" y="588703"/>
                    <a:pt x="70725" y="590197"/>
                  </a:cubicBezTo>
                  <a:cubicBezTo>
                    <a:pt x="70725" y="590197"/>
                    <a:pt x="70725" y="590197"/>
                    <a:pt x="61749" y="599162"/>
                  </a:cubicBezTo>
                  <a:cubicBezTo>
                    <a:pt x="61749" y="599162"/>
                    <a:pt x="61749" y="599162"/>
                    <a:pt x="45292" y="599162"/>
                  </a:cubicBezTo>
                  <a:cubicBezTo>
                    <a:pt x="45292" y="599162"/>
                    <a:pt x="45292" y="599162"/>
                    <a:pt x="30331" y="599162"/>
                  </a:cubicBezTo>
                  <a:cubicBezTo>
                    <a:pt x="30331" y="599162"/>
                    <a:pt x="30331" y="599162"/>
                    <a:pt x="30331" y="593185"/>
                  </a:cubicBezTo>
                  <a:cubicBezTo>
                    <a:pt x="30331" y="593185"/>
                    <a:pt x="30331" y="593185"/>
                    <a:pt x="40804" y="581232"/>
                  </a:cubicBezTo>
                  <a:cubicBezTo>
                    <a:pt x="40804" y="581232"/>
                    <a:pt x="40804" y="581232"/>
                    <a:pt x="58757" y="581232"/>
                  </a:cubicBezTo>
                  <a:cubicBezTo>
                    <a:pt x="58757" y="581232"/>
                    <a:pt x="58757" y="581232"/>
                    <a:pt x="66237" y="581232"/>
                  </a:cubicBezTo>
                  <a:cubicBezTo>
                    <a:pt x="66237" y="581232"/>
                    <a:pt x="66237" y="581232"/>
                    <a:pt x="73717" y="576750"/>
                  </a:cubicBezTo>
                  <a:cubicBezTo>
                    <a:pt x="73717" y="576750"/>
                    <a:pt x="73717" y="576750"/>
                    <a:pt x="84190" y="573761"/>
                  </a:cubicBezTo>
                  <a:cubicBezTo>
                    <a:pt x="84190" y="573761"/>
                    <a:pt x="84190" y="573761"/>
                    <a:pt x="88678" y="570773"/>
                  </a:cubicBezTo>
                  <a:cubicBezTo>
                    <a:pt x="88678" y="570773"/>
                    <a:pt x="88678" y="570773"/>
                    <a:pt x="93166" y="563302"/>
                  </a:cubicBezTo>
                  <a:cubicBezTo>
                    <a:pt x="93166" y="563302"/>
                    <a:pt x="93166" y="563302"/>
                    <a:pt x="102143" y="558820"/>
                  </a:cubicBezTo>
                  <a:cubicBezTo>
                    <a:pt x="102143" y="558820"/>
                    <a:pt x="102143" y="558820"/>
                    <a:pt x="115607" y="557325"/>
                  </a:cubicBezTo>
                  <a:cubicBezTo>
                    <a:pt x="115607" y="557325"/>
                    <a:pt x="115607" y="557325"/>
                    <a:pt x="123088" y="557325"/>
                  </a:cubicBezTo>
                  <a:cubicBezTo>
                    <a:pt x="123088" y="557325"/>
                    <a:pt x="123088" y="557325"/>
                    <a:pt x="129072" y="563302"/>
                  </a:cubicBezTo>
                  <a:cubicBezTo>
                    <a:pt x="129072" y="563302"/>
                    <a:pt x="129072" y="563302"/>
                    <a:pt x="135056" y="558820"/>
                  </a:cubicBezTo>
                  <a:cubicBezTo>
                    <a:pt x="135056" y="558820"/>
                    <a:pt x="135056" y="558820"/>
                    <a:pt x="141041" y="549855"/>
                  </a:cubicBezTo>
                  <a:cubicBezTo>
                    <a:pt x="141041" y="549855"/>
                    <a:pt x="141041" y="549855"/>
                    <a:pt x="148521" y="542384"/>
                  </a:cubicBezTo>
                  <a:cubicBezTo>
                    <a:pt x="148521" y="542384"/>
                    <a:pt x="148521" y="542384"/>
                    <a:pt x="156001" y="537901"/>
                  </a:cubicBezTo>
                  <a:cubicBezTo>
                    <a:pt x="156001" y="537901"/>
                    <a:pt x="156001" y="537901"/>
                    <a:pt x="170962" y="534913"/>
                  </a:cubicBezTo>
                  <a:cubicBezTo>
                    <a:pt x="170962" y="534913"/>
                    <a:pt x="170962" y="534913"/>
                    <a:pt x="176946" y="528936"/>
                  </a:cubicBezTo>
                  <a:cubicBezTo>
                    <a:pt x="176946" y="528936"/>
                    <a:pt x="176946" y="528936"/>
                    <a:pt x="184427" y="521465"/>
                  </a:cubicBezTo>
                  <a:cubicBezTo>
                    <a:pt x="184427" y="521465"/>
                    <a:pt x="184427" y="521465"/>
                    <a:pt x="193403" y="513994"/>
                  </a:cubicBezTo>
                  <a:cubicBezTo>
                    <a:pt x="193403" y="513994"/>
                    <a:pt x="193403" y="513994"/>
                    <a:pt x="200884" y="509512"/>
                  </a:cubicBezTo>
                  <a:cubicBezTo>
                    <a:pt x="200884" y="509512"/>
                    <a:pt x="200884" y="509512"/>
                    <a:pt x="203876" y="500547"/>
                  </a:cubicBezTo>
                  <a:cubicBezTo>
                    <a:pt x="203876" y="500547"/>
                    <a:pt x="203876" y="500547"/>
                    <a:pt x="205372" y="487099"/>
                  </a:cubicBezTo>
                  <a:cubicBezTo>
                    <a:pt x="205372" y="487099"/>
                    <a:pt x="205372" y="487099"/>
                    <a:pt x="208364" y="478134"/>
                  </a:cubicBezTo>
                  <a:cubicBezTo>
                    <a:pt x="208364" y="478134"/>
                    <a:pt x="208364" y="478134"/>
                    <a:pt x="209860" y="475146"/>
                  </a:cubicBezTo>
                  <a:cubicBezTo>
                    <a:pt x="209860" y="475146"/>
                    <a:pt x="209860" y="475146"/>
                    <a:pt x="217340" y="464687"/>
                  </a:cubicBezTo>
                  <a:cubicBezTo>
                    <a:pt x="217340" y="464687"/>
                    <a:pt x="217340" y="464687"/>
                    <a:pt x="212852" y="464687"/>
                  </a:cubicBezTo>
                  <a:cubicBezTo>
                    <a:pt x="212852" y="464687"/>
                    <a:pt x="212852" y="464687"/>
                    <a:pt x="205372" y="466181"/>
                  </a:cubicBezTo>
                  <a:cubicBezTo>
                    <a:pt x="205372" y="466181"/>
                    <a:pt x="205372" y="466181"/>
                    <a:pt x="200884" y="466181"/>
                  </a:cubicBezTo>
                  <a:cubicBezTo>
                    <a:pt x="200884" y="466181"/>
                    <a:pt x="200884" y="466181"/>
                    <a:pt x="193403" y="464687"/>
                  </a:cubicBezTo>
                  <a:cubicBezTo>
                    <a:pt x="193403" y="464687"/>
                    <a:pt x="193403" y="464687"/>
                    <a:pt x="190411" y="461699"/>
                  </a:cubicBezTo>
                  <a:cubicBezTo>
                    <a:pt x="190411" y="461699"/>
                    <a:pt x="190411" y="461699"/>
                    <a:pt x="197891" y="454228"/>
                  </a:cubicBezTo>
                  <a:cubicBezTo>
                    <a:pt x="197891" y="454228"/>
                    <a:pt x="197891" y="454228"/>
                    <a:pt x="190411" y="455722"/>
                  </a:cubicBezTo>
                  <a:cubicBezTo>
                    <a:pt x="190411" y="455722"/>
                    <a:pt x="190411" y="455722"/>
                    <a:pt x="185923" y="460204"/>
                  </a:cubicBezTo>
                  <a:cubicBezTo>
                    <a:pt x="185923" y="460204"/>
                    <a:pt x="185923" y="460204"/>
                    <a:pt x="182931" y="470664"/>
                  </a:cubicBezTo>
                  <a:cubicBezTo>
                    <a:pt x="182931" y="470664"/>
                    <a:pt x="182931" y="470664"/>
                    <a:pt x="178442" y="475146"/>
                  </a:cubicBezTo>
                  <a:cubicBezTo>
                    <a:pt x="178442" y="475146"/>
                    <a:pt x="178442" y="475146"/>
                    <a:pt x="176946" y="470664"/>
                  </a:cubicBezTo>
                  <a:cubicBezTo>
                    <a:pt x="176946" y="470664"/>
                    <a:pt x="176946" y="470664"/>
                    <a:pt x="172458" y="464687"/>
                  </a:cubicBezTo>
                  <a:cubicBezTo>
                    <a:pt x="172458" y="464687"/>
                    <a:pt x="172458" y="464687"/>
                    <a:pt x="164978" y="457216"/>
                  </a:cubicBezTo>
                  <a:cubicBezTo>
                    <a:pt x="164978" y="457216"/>
                    <a:pt x="164978" y="457216"/>
                    <a:pt x="153009" y="449745"/>
                  </a:cubicBezTo>
                  <a:cubicBezTo>
                    <a:pt x="153009" y="449745"/>
                    <a:pt x="153009" y="449745"/>
                    <a:pt x="150017" y="449745"/>
                  </a:cubicBezTo>
                  <a:cubicBezTo>
                    <a:pt x="150017" y="449745"/>
                    <a:pt x="150017" y="449745"/>
                    <a:pt x="139545" y="457216"/>
                  </a:cubicBezTo>
                  <a:cubicBezTo>
                    <a:pt x="139545" y="457216"/>
                    <a:pt x="139545" y="457216"/>
                    <a:pt x="133560" y="457216"/>
                  </a:cubicBezTo>
                  <a:cubicBezTo>
                    <a:pt x="133560" y="457216"/>
                    <a:pt x="133560" y="457216"/>
                    <a:pt x="124584" y="457216"/>
                  </a:cubicBezTo>
                  <a:cubicBezTo>
                    <a:pt x="124584" y="457216"/>
                    <a:pt x="124584" y="457216"/>
                    <a:pt x="126080" y="437792"/>
                  </a:cubicBezTo>
                  <a:cubicBezTo>
                    <a:pt x="126080" y="437792"/>
                    <a:pt x="126080" y="437792"/>
                    <a:pt x="127576" y="431815"/>
                  </a:cubicBezTo>
                  <a:cubicBezTo>
                    <a:pt x="127576" y="431815"/>
                    <a:pt x="127576" y="431815"/>
                    <a:pt x="132064" y="425838"/>
                  </a:cubicBezTo>
                  <a:cubicBezTo>
                    <a:pt x="132064" y="425838"/>
                    <a:pt x="132064" y="425838"/>
                    <a:pt x="132064" y="418368"/>
                  </a:cubicBezTo>
                  <a:cubicBezTo>
                    <a:pt x="132064" y="418368"/>
                    <a:pt x="132064" y="418368"/>
                    <a:pt x="130568" y="406414"/>
                  </a:cubicBezTo>
                  <a:cubicBezTo>
                    <a:pt x="130568" y="406414"/>
                    <a:pt x="130568" y="406414"/>
                    <a:pt x="127576" y="394461"/>
                  </a:cubicBezTo>
                  <a:cubicBezTo>
                    <a:pt x="127576" y="394461"/>
                    <a:pt x="127576" y="394461"/>
                    <a:pt x="124584" y="397449"/>
                  </a:cubicBezTo>
                  <a:cubicBezTo>
                    <a:pt x="124584" y="397449"/>
                    <a:pt x="124584" y="397449"/>
                    <a:pt x="118600" y="403426"/>
                  </a:cubicBezTo>
                  <a:cubicBezTo>
                    <a:pt x="118600" y="403426"/>
                    <a:pt x="118600" y="403426"/>
                    <a:pt x="114111" y="406414"/>
                  </a:cubicBezTo>
                  <a:cubicBezTo>
                    <a:pt x="114111" y="406414"/>
                    <a:pt x="114111" y="406414"/>
                    <a:pt x="109623" y="406414"/>
                  </a:cubicBezTo>
                  <a:cubicBezTo>
                    <a:pt x="109623" y="406414"/>
                    <a:pt x="109623" y="406414"/>
                    <a:pt x="105135" y="401932"/>
                  </a:cubicBezTo>
                  <a:cubicBezTo>
                    <a:pt x="105135" y="401932"/>
                    <a:pt x="105135" y="401932"/>
                    <a:pt x="102143" y="401932"/>
                  </a:cubicBezTo>
                  <a:cubicBezTo>
                    <a:pt x="102143" y="401932"/>
                    <a:pt x="102143" y="401932"/>
                    <a:pt x="96158" y="398943"/>
                  </a:cubicBezTo>
                  <a:cubicBezTo>
                    <a:pt x="96158" y="398943"/>
                    <a:pt x="96158" y="398943"/>
                    <a:pt x="91670" y="394461"/>
                  </a:cubicBezTo>
                  <a:cubicBezTo>
                    <a:pt x="91670" y="394461"/>
                    <a:pt x="91670" y="394461"/>
                    <a:pt x="87182" y="391473"/>
                  </a:cubicBezTo>
                  <a:cubicBezTo>
                    <a:pt x="87182" y="391473"/>
                    <a:pt x="87182" y="391473"/>
                    <a:pt x="82694" y="386990"/>
                  </a:cubicBezTo>
                  <a:cubicBezTo>
                    <a:pt x="82694" y="386990"/>
                    <a:pt x="82694" y="386990"/>
                    <a:pt x="81198" y="382508"/>
                  </a:cubicBezTo>
                  <a:cubicBezTo>
                    <a:pt x="81198" y="382508"/>
                    <a:pt x="81198" y="382508"/>
                    <a:pt x="79702" y="372048"/>
                  </a:cubicBezTo>
                  <a:cubicBezTo>
                    <a:pt x="79702" y="372048"/>
                    <a:pt x="79702" y="372048"/>
                    <a:pt x="85686" y="367566"/>
                  </a:cubicBezTo>
                  <a:cubicBezTo>
                    <a:pt x="85686" y="367566"/>
                    <a:pt x="85686" y="367566"/>
                    <a:pt x="91670" y="367566"/>
                  </a:cubicBezTo>
                  <a:cubicBezTo>
                    <a:pt x="91670" y="367566"/>
                    <a:pt x="91670" y="367566"/>
                    <a:pt x="99151" y="367566"/>
                  </a:cubicBezTo>
                  <a:cubicBezTo>
                    <a:pt x="99151" y="367566"/>
                    <a:pt x="99151" y="367566"/>
                    <a:pt x="106631" y="372048"/>
                  </a:cubicBezTo>
                  <a:cubicBezTo>
                    <a:pt x="106631" y="372048"/>
                    <a:pt x="106631" y="372048"/>
                    <a:pt x="109623" y="364578"/>
                  </a:cubicBezTo>
                  <a:cubicBezTo>
                    <a:pt x="109623" y="364578"/>
                    <a:pt x="109623" y="364578"/>
                    <a:pt x="105135" y="360095"/>
                  </a:cubicBezTo>
                  <a:cubicBezTo>
                    <a:pt x="105135" y="360095"/>
                    <a:pt x="105135" y="360095"/>
                    <a:pt x="103639" y="360095"/>
                  </a:cubicBezTo>
                  <a:cubicBezTo>
                    <a:pt x="103639" y="360095"/>
                    <a:pt x="103639" y="360095"/>
                    <a:pt x="96158" y="360095"/>
                  </a:cubicBezTo>
                  <a:cubicBezTo>
                    <a:pt x="96158" y="360095"/>
                    <a:pt x="96158" y="360095"/>
                    <a:pt x="91670" y="360095"/>
                  </a:cubicBezTo>
                  <a:cubicBezTo>
                    <a:pt x="91670" y="360095"/>
                    <a:pt x="91670" y="360095"/>
                    <a:pt x="82694" y="354118"/>
                  </a:cubicBezTo>
                  <a:cubicBezTo>
                    <a:pt x="82694" y="354118"/>
                    <a:pt x="82694" y="354118"/>
                    <a:pt x="79702" y="348142"/>
                  </a:cubicBezTo>
                  <a:cubicBezTo>
                    <a:pt x="79702" y="348142"/>
                    <a:pt x="79702" y="348142"/>
                    <a:pt x="76710" y="340671"/>
                  </a:cubicBezTo>
                  <a:cubicBezTo>
                    <a:pt x="76710" y="340671"/>
                    <a:pt x="76710" y="340671"/>
                    <a:pt x="73717" y="333200"/>
                  </a:cubicBezTo>
                  <a:cubicBezTo>
                    <a:pt x="73717" y="333200"/>
                    <a:pt x="73717" y="333200"/>
                    <a:pt x="73717" y="330212"/>
                  </a:cubicBezTo>
                  <a:cubicBezTo>
                    <a:pt x="73717" y="330212"/>
                    <a:pt x="73717" y="330212"/>
                    <a:pt x="76710" y="327223"/>
                  </a:cubicBezTo>
                  <a:cubicBezTo>
                    <a:pt x="76710" y="327223"/>
                    <a:pt x="76710" y="327223"/>
                    <a:pt x="81198" y="319752"/>
                  </a:cubicBezTo>
                  <a:cubicBezTo>
                    <a:pt x="81198" y="319752"/>
                    <a:pt x="81198" y="319752"/>
                    <a:pt x="88678" y="310787"/>
                  </a:cubicBezTo>
                  <a:cubicBezTo>
                    <a:pt x="88678" y="310787"/>
                    <a:pt x="88678" y="310787"/>
                    <a:pt x="97655" y="304811"/>
                  </a:cubicBezTo>
                  <a:cubicBezTo>
                    <a:pt x="97655" y="304811"/>
                    <a:pt x="97655" y="304811"/>
                    <a:pt x="103639" y="297340"/>
                  </a:cubicBezTo>
                  <a:cubicBezTo>
                    <a:pt x="103639" y="297340"/>
                    <a:pt x="103639" y="297340"/>
                    <a:pt x="105135" y="289869"/>
                  </a:cubicBezTo>
                  <a:cubicBezTo>
                    <a:pt x="105135" y="289869"/>
                    <a:pt x="105135" y="289869"/>
                    <a:pt x="112615" y="282398"/>
                  </a:cubicBezTo>
                  <a:cubicBezTo>
                    <a:pt x="112615" y="282398"/>
                    <a:pt x="112615" y="282398"/>
                    <a:pt x="118600" y="280904"/>
                  </a:cubicBezTo>
                  <a:cubicBezTo>
                    <a:pt x="118600" y="280904"/>
                    <a:pt x="118600" y="280904"/>
                    <a:pt x="123088" y="283892"/>
                  </a:cubicBezTo>
                  <a:cubicBezTo>
                    <a:pt x="123088" y="283892"/>
                    <a:pt x="123088" y="283892"/>
                    <a:pt x="127576" y="289869"/>
                  </a:cubicBezTo>
                  <a:cubicBezTo>
                    <a:pt x="127576" y="289869"/>
                    <a:pt x="127576" y="289869"/>
                    <a:pt x="130568" y="289869"/>
                  </a:cubicBezTo>
                  <a:cubicBezTo>
                    <a:pt x="130568" y="289869"/>
                    <a:pt x="130568" y="289869"/>
                    <a:pt x="136552" y="289869"/>
                  </a:cubicBezTo>
                  <a:cubicBezTo>
                    <a:pt x="136552" y="289869"/>
                    <a:pt x="136552" y="289869"/>
                    <a:pt x="139545" y="289869"/>
                  </a:cubicBezTo>
                  <a:cubicBezTo>
                    <a:pt x="139545" y="289869"/>
                    <a:pt x="139545" y="289869"/>
                    <a:pt x="144033" y="283892"/>
                  </a:cubicBezTo>
                  <a:cubicBezTo>
                    <a:pt x="144033" y="283892"/>
                    <a:pt x="144033" y="283892"/>
                    <a:pt x="148521" y="283892"/>
                  </a:cubicBezTo>
                  <a:cubicBezTo>
                    <a:pt x="148521" y="283892"/>
                    <a:pt x="148521" y="283892"/>
                    <a:pt x="150017" y="280904"/>
                  </a:cubicBezTo>
                  <a:cubicBezTo>
                    <a:pt x="150017" y="280904"/>
                    <a:pt x="150017" y="280904"/>
                    <a:pt x="153009" y="276422"/>
                  </a:cubicBezTo>
                  <a:cubicBezTo>
                    <a:pt x="153009" y="276422"/>
                    <a:pt x="153009" y="276422"/>
                    <a:pt x="154505" y="280904"/>
                  </a:cubicBezTo>
                  <a:cubicBezTo>
                    <a:pt x="154505" y="280904"/>
                    <a:pt x="154505" y="280904"/>
                    <a:pt x="158994" y="280904"/>
                  </a:cubicBezTo>
                  <a:cubicBezTo>
                    <a:pt x="158994" y="280904"/>
                    <a:pt x="158994" y="280904"/>
                    <a:pt x="161986" y="280904"/>
                  </a:cubicBezTo>
                  <a:cubicBezTo>
                    <a:pt x="161986" y="280904"/>
                    <a:pt x="161986" y="280904"/>
                    <a:pt x="167970" y="280904"/>
                  </a:cubicBezTo>
                  <a:cubicBezTo>
                    <a:pt x="167970" y="280904"/>
                    <a:pt x="167970" y="280904"/>
                    <a:pt x="172458" y="276422"/>
                  </a:cubicBezTo>
                  <a:cubicBezTo>
                    <a:pt x="172458" y="276422"/>
                    <a:pt x="172458" y="276422"/>
                    <a:pt x="176946" y="276422"/>
                  </a:cubicBezTo>
                  <a:cubicBezTo>
                    <a:pt x="176946" y="276422"/>
                    <a:pt x="176946" y="276422"/>
                    <a:pt x="178442" y="265962"/>
                  </a:cubicBezTo>
                  <a:cubicBezTo>
                    <a:pt x="178442" y="265962"/>
                    <a:pt x="178442" y="265962"/>
                    <a:pt x="175450" y="258491"/>
                  </a:cubicBezTo>
                  <a:cubicBezTo>
                    <a:pt x="175450" y="258491"/>
                    <a:pt x="175450" y="258491"/>
                    <a:pt x="172458" y="246538"/>
                  </a:cubicBezTo>
                  <a:cubicBezTo>
                    <a:pt x="172458" y="246538"/>
                    <a:pt x="172458" y="246538"/>
                    <a:pt x="178442" y="246538"/>
                  </a:cubicBezTo>
                  <a:cubicBezTo>
                    <a:pt x="178442" y="246538"/>
                    <a:pt x="178442" y="246538"/>
                    <a:pt x="184427" y="240561"/>
                  </a:cubicBezTo>
                  <a:cubicBezTo>
                    <a:pt x="184427" y="240561"/>
                    <a:pt x="184427" y="240561"/>
                    <a:pt x="182931" y="231596"/>
                  </a:cubicBezTo>
                  <a:cubicBezTo>
                    <a:pt x="182931" y="231596"/>
                    <a:pt x="182931" y="231596"/>
                    <a:pt x="173954" y="230102"/>
                  </a:cubicBezTo>
                  <a:cubicBezTo>
                    <a:pt x="173954" y="230102"/>
                    <a:pt x="173954" y="230102"/>
                    <a:pt x="169466" y="230102"/>
                  </a:cubicBezTo>
                  <a:cubicBezTo>
                    <a:pt x="169466" y="230102"/>
                    <a:pt x="169466" y="230102"/>
                    <a:pt x="164978" y="231596"/>
                  </a:cubicBezTo>
                  <a:cubicBezTo>
                    <a:pt x="164978" y="231596"/>
                    <a:pt x="164978" y="231596"/>
                    <a:pt x="160490" y="234585"/>
                  </a:cubicBezTo>
                  <a:cubicBezTo>
                    <a:pt x="160490" y="234585"/>
                    <a:pt x="160490" y="234585"/>
                    <a:pt x="157497" y="240561"/>
                  </a:cubicBezTo>
                  <a:cubicBezTo>
                    <a:pt x="157497" y="240561"/>
                    <a:pt x="157497" y="240561"/>
                    <a:pt x="153009" y="240561"/>
                  </a:cubicBezTo>
                  <a:cubicBezTo>
                    <a:pt x="153009" y="240561"/>
                    <a:pt x="153009" y="240561"/>
                    <a:pt x="148521" y="231596"/>
                  </a:cubicBezTo>
                  <a:cubicBezTo>
                    <a:pt x="148521" y="231596"/>
                    <a:pt x="148521" y="231596"/>
                    <a:pt x="136552" y="231596"/>
                  </a:cubicBezTo>
                  <a:cubicBezTo>
                    <a:pt x="136552" y="231596"/>
                    <a:pt x="136552" y="231596"/>
                    <a:pt x="123088" y="231596"/>
                  </a:cubicBezTo>
                  <a:cubicBezTo>
                    <a:pt x="123088" y="231596"/>
                    <a:pt x="123088" y="231596"/>
                    <a:pt x="112615" y="228608"/>
                  </a:cubicBezTo>
                  <a:cubicBezTo>
                    <a:pt x="112615" y="228608"/>
                    <a:pt x="112615" y="228608"/>
                    <a:pt x="102143" y="224125"/>
                  </a:cubicBezTo>
                  <a:cubicBezTo>
                    <a:pt x="102143" y="224125"/>
                    <a:pt x="102143" y="224125"/>
                    <a:pt x="96158" y="216654"/>
                  </a:cubicBezTo>
                  <a:cubicBezTo>
                    <a:pt x="96158" y="216654"/>
                    <a:pt x="96158" y="216654"/>
                    <a:pt x="94662" y="201713"/>
                  </a:cubicBezTo>
                  <a:cubicBezTo>
                    <a:pt x="94662" y="201713"/>
                    <a:pt x="94662" y="201713"/>
                    <a:pt x="102143" y="198724"/>
                  </a:cubicBezTo>
                  <a:cubicBezTo>
                    <a:pt x="102143" y="198724"/>
                    <a:pt x="102143" y="198724"/>
                    <a:pt x="106631" y="195736"/>
                  </a:cubicBezTo>
                  <a:cubicBezTo>
                    <a:pt x="106631" y="195736"/>
                    <a:pt x="106631" y="195736"/>
                    <a:pt x="96158" y="191254"/>
                  </a:cubicBezTo>
                  <a:cubicBezTo>
                    <a:pt x="96158" y="191254"/>
                    <a:pt x="96158" y="191254"/>
                    <a:pt x="90174" y="186771"/>
                  </a:cubicBezTo>
                  <a:cubicBezTo>
                    <a:pt x="90174" y="186771"/>
                    <a:pt x="90174" y="186771"/>
                    <a:pt x="82694" y="180794"/>
                  </a:cubicBezTo>
                  <a:cubicBezTo>
                    <a:pt x="82694" y="180794"/>
                    <a:pt x="82694" y="180794"/>
                    <a:pt x="81198" y="177806"/>
                  </a:cubicBezTo>
                  <a:cubicBezTo>
                    <a:pt x="81198" y="177806"/>
                    <a:pt x="81198" y="177806"/>
                    <a:pt x="87182" y="173324"/>
                  </a:cubicBezTo>
                  <a:cubicBezTo>
                    <a:pt x="87182" y="173324"/>
                    <a:pt x="87182" y="173324"/>
                    <a:pt x="91670" y="173324"/>
                  </a:cubicBezTo>
                  <a:cubicBezTo>
                    <a:pt x="91670" y="173324"/>
                    <a:pt x="91670" y="173324"/>
                    <a:pt x="100647" y="171829"/>
                  </a:cubicBezTo>
                  <a:cubicBezTo>
                    <a:pt x="100647" y="171829"/>
                    <a:pt x="100647" y="171829"/>
                    <a:pt x="112615" y="164359"/>
                  </a:cubicBezTo>
                  <a:cubicBezTo>
                    <a:pt x="112615" y="164359"/>
                    <a:pt x="112615" y="164359"/>
                    <a:pt x="114111" y="167347"/>
                  </a:cubicBezTo>
                  <a:cubicBezTo>
                    <a:pt x="114111" y="167347"/>
                    <a:pt x="114111" y="167347"/>
                    <a:pt x="121592" y="164359"/>
                  </a:cubicBezTo>
                  <a:cubicBezTo>
                    <a:pt x="121592" y="164359"/>
                    <a:pt x="121592" y="164359"/>
                    <a:pt x="121592" y="162864"/>
                  </a:cubicBezTo>
                  <a:cubicBezTo>
                    <a:pt x="121592" y="162864"/>
                    <a:pt x="121592" y="162864"/>
                    <a:pt x="126080" y="161370"/>
                  </a:cubicBezTo>
                  <a:cubicBezTo>
                    <a:pt x="126080" y="161370"/>
                    <a:pt x="126080" y="161370"/>
                    <a:pt x="135056" y="159876"/>
                  </a:cubicBezTo>
                  <a:cubicBezTo>
                    <a:pt x="135056" y="159876"/>
                    <a:pt x="135056" y="159876"/>
                    <a:pt x="145529" y="159876"/>
                  </a:cubicBezTo>
                  <a:cubicBezTo>
                    <a:pt x="145529" y="159876"/>
                    <a:pt x="145529" y="159876"/>
                    <a:pt x="150017" y="162864"/>
                  </a:cubicBezTo>
                  <a:cubicBezTo>
                    <a:pt x="150017" y="162864"/>
                    <a:pt x="150017" y="162864"/>
                    <a:pt x="147025" y="170335"/>
                  </a:cubicBezTo>
                  <a:cubicBezTo>
                    <a:pt x="147025" y="170335"/>
                    <a:pt x="147025" y="170335"/>
                    <a:pt x="147025" y="173324"/>
                  </a:cubicBezTo>
                  <a:cubicBezTo>
                    <a:pt x="147025" y="173324"/>
                    <a:pt x="147025" y="173324"/>
                    <a:pt x="151513" y="176312"/>
                  </a:cubicBezTo>
                  <a:cubicBezTo>
                    <a:pt x="151513" y="176312"/>
                    <a:pt x="151513" y="176312"/>
                    <a:pt x="156001" y="180794"/>
                  </a:cubicBezTo>
                  <a:cubicBezTo>
                    <a:pt x="156001" y="180794"/>
                    <a:pt x="156001" y="180794"/>
                    <a:pt x="164978" y="180794"/>
                  </a:cubicBezTo>
                  <a:cubicBezTo>
                    <a:pt x="164978" y="180794"/>
                    <a:pt x="164978" y="180794"/>
                    <a:pt x="176946" y="183783"/>
                  </a:cubicBezTo>
                  <a:cubicBezTo>
                    <a:pt x="176946" y="183783"/>
                    <a:pt x="176946" y="183783"/>
                    <a:pt x="185923" y="179300"/>
                  </a:cubicBezTo>
                  <a:cubicBezTo>
                    <a:pt x="185923" y="179300"/>
                    <a:pt x="185923" y="179300"/>
                    <a:pt x="191907" y="173324"/>
                  </a:cubicBezTo>
                  <a:cubicBezTo>
                    <a:pt x="191907" y="173324"/>
                    <a:pt x="191907" y="173324"/>
                    <a:pt x="199387" y="168841"/>
                  </a:cubicBezTo>
                  <a:cubicBezTo>
                    <a:pt x="199387" y="168841"/>
                    <a:pt x="193403" y="165853"/>
                    <a:pt x="191907" y="165853"/>
                  </a:cubicBezTo>
                  <a:cubicBezTo>
                    <a:pt x="188915" y="165853"/>
                    <a:pt x="185923" y="162864"/>
                    <a:pt x="185923" y="162864"/>
                  </a:cubicBezTo>
                  <a:cubicBezTo>
                    <a:pt x="185923" y="162864"/>
                    <a:pt x="185923" y="162864"/>
                    <a:pt x="181435" y="159876"/>
                  </a:cubicBezTo>
                  <a:cubicBezTo>
                    <a:pt x="181435" y="159876"/>
                    <a:pt x="181435" y="159876"/>
                    <a:pt x="181435" y="153899"/>
                  </a:cubicBezTo>
                  <a:cubicBezTo>
                    <a:pt x="181435" y="153899"/>
                    <a:pt x="181435" y="153899"/>
                    <a:pt x="179939" y="146428"/>
                  </a:cubicBezTo>
                  <a:cubicBezTo>
                    <a:pt x="179939" y="146428"/>
                    <a:pt x="179939" y="146428"/>
                    <a:pt x="157497" y="140452"/>
                  </a:cubicBezTo>
                  <a:cubicBezTo>
                    <a:pt x="157497" y="140452"/>
                    <a:pt x="157497" y="140452"/>
                    <a:pt x="157497" y="118039"/>
                  </a:cubicBezTo>
                  <a:cubicBezTo>
                    <a:pt x="157497" y="118039"/>
                    <a:pt x="157497" y="118039"/>
                    <a:pt x="147025" y="107580"/>
                  </a:cubicBezTo>
                  <a:cubicBezTo>
                    <a:pt x="147025" y="107580"/>
                    <a:pt x="147025" y="107580"/>
                    <a:pt x="126080" y="85168"/>
                  </a:cubicBezTo>
                  <a:cubicBezTo>
                    <a:pt x="126080" y="85168"/>
                    <a:pt x="126080" y="85168"/>
                    <a:pt x="129072" y="85168"/>
                  </a:cubicBezTo>
                  <a:cubicBezTo>
                    <a:pt x="129072" y="85168"/>
                    <a:pt x="129072" y="85168"/>
                    <a:pt x="129072" y="80685"/>
                  </a:cubicBezTo>
                  <a:cubicBezTo>
                    <a:pt x="129072" y="80685"/>
                    <a:pt x="129072" y="80685"/>
                    <a:pt x="136552" y="80685"/>
                  </a:cubicBezTo>
                  <a:cubicBezTo>
                    <a:pt x="136552" y="80685"/>
                    <a:pt x="136552" y="80685"/>
                    <a:pt x="136552" y="74708"/>
                  </a:cubicBezTo>
                  <a:cubicBezTo>
                    <a:pt x="136552" y="74708"/>
                    <a:pt x="136552" y="74708"/>
                    <a:pt x="138048" y="67238"/>
                  </a:cubicBezTo>
                  <a:cubicBezTo>
                    <a:pt x="138048" y="67238"/>
                    <a:pt x="138048" y="67238"/>
                    <a:pt x="142537" y="67238"/>
                  </a:cubicBezTo>
                  <a:cubicBezTo>
                    <a:pt x="142537" y="67238"/>
                    <a:pt x="142537" y="67238"/>
                    <a:pt x="147025" y="70226"/>
                  </a:cubicBezTo>
                  <a:cubicBezTo>
                    <a:pt x="147025" y="70226"/>
                    <a:pt x="147025" y="70226"/>
                    <a:pt x="154505" y="70226"/>
                  </a:cubicBezTo>
                  <a:cubicBezTo>
                    <a:pt x="154505" y="70226"/>
                    <a:pt x="154505" y="70226"/>
                    <a:pt x="157497" y="70226"/>
                  </a:cubicBezTo>
                  <a:cubicBezTo>
                    <a:pt x="157497" y="70226"/>
                    <a:pt x="157497" y="70226"/>
                    <a:pt x="164978" y="70226"/>
                  </a:cubicBezTo>
                  <a:cubicBezTo>
                    <a:pt x="164978" y="70226"/>
                    <a:pt x="164978" y="70226"/>
                    <a:pt x="178442" y="65743"/>
                  </a:cubicBezTo>
                  <a:cubicBezTo>
                    <a:pt x="178442" y="65743"/>
                    <a:pt x="178442" y="65743"/>
                    <a:pt x="182931" y="61261"/>
                  </a:cubicBezTo>
                  <a:cubicBezTo>
                    <a:pt x="182931" y="61261"/>
                    <a:pt x="182931" y="61261"/>
                    <a:pt x="187419" y="53790"/>
                  </a:cubicBezTo>
                  <a:cubicBezTo>
                    <a:pt x="187419" y="53790"/>
                    <a:pt x="187419" y="53790"/>
                    <a:pt x="187419" y="41837"/>
                  </a:cubicBezTo>
                  <a:cubicBezTo>
                    <a:pt x="187419" y="41837"/>
                    <a:pt x="187419" y="41837"/>
                    <a:pt x="191907" y="41837"/>
                  </a:cubicBezTo>
                  <a:cubicBezTo>
                    <a:pt x="191907" y="41837"/>
                    <a:pt x="191907" y="41837"/>
                    <a:pt x="196395" y="37354"/>
                  </a:cubicBezTo>
                  <a:cubicBezTo>
                    <a:pt x="196395" y="37354"/>
                    <a:pt x="196395" y="37354"/>
                    <a:pt x="205372" y="29883"/>
                  </a:cubicBezTo>
                  <a:cubicBezTo>
                    <a:pt x="205372" y="29883"/>
                    <a:pt x="205372" y="29883"/>
                    <a:pt x="221829" y="26895"/>
                  </a:cubicBezTo>
                  <a:cubicBezTo>
                    <a:pt x="221829" y="26895"/>
                    <a:pt x="221829" y="26895"/>
                    <a:pt x="227813" y="19424"/>
                  </a:cubicBezTo>
                  <a:cubicBezTo>
                    <a:pt x="227813" y="19424"/>
                    <a:pt x="227813" y="19424"/>
                    <a:pt x="233797" y="16436"/>
                  </a:cubicBezTo>
                  <a:cubicBezTo>
                    <a:pt x="233797" y="16436"/>
                    <a:pt x="233797" y="16436"/>
                    <a:pt x="238285" y="11953"/>
                  </a:cubicBezTo>
                  <a:cubicBezTo>
                    <a:pt x="238285" y="11953"/>
                    <a:pt x="238285" y="11953"/>
                    <a:pt x="262223" y="13447"/>
                  </a:cubicBezTo>
                  <a:cubicBezTo>
                    <a:pt x="262223" y="13447"/>
                    <a:pt x="262223" y="13447"/>
                    <a:pt x="265215" y="5977"/>
                  </a:cubicBezTo>
                  <a:cubicBezTo>
                    <a:pt x="265215" y="5977"/>
                    <a:pt x="265215" y="5977"/>
                    <a:pt x="277183" y="0"/>
                  </a:cubicBez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noAutofit/>
            </a:bodyPr>
            <a:lstStyle/>
            <a:p>
              <a:endParaRPr lang="en-US"/>
            </a:p>
          </p:txBody>
        </p:sp>
        <p:sp>
          <p:nvSpPr>
            <p:cNvPr id="70" name="Freeform 69"/>
            <p:cNvSpPr>
              <a:spLocks/>
            </p:cNvSpPr>
            <p:nvPr/>
          </p:nvSpPr>
          <p:spPr bwMode="auto">
            <a:xfrm>
              <a:off x="5957637" y="3282926"/>
              <a:ext cx="448593" cy="285010"/>
            </a:xfrm>
            <a:custGeom>
              <a:avLst/>
              <a:gdLst>
                <a:gd name="connsiteX0" fmla="*/ 373837 w 470138"/>
                <a:gd name="connsiteY0" fmla="*/ 178512 h 298698"/>
                <a:gd name="connsiteX1" fmla="*/ 376847 w 470138"/>
                <a:gd name="connsiteY1" fmla="*/ 178512 h 298698"/>
                <a:gd name="connsiteX2" fmla="*/ 382865 w 470138"/>
                <a:gd name="connsiteY2" fmla="*/ 178512 h 298698"/>
                <a:gd name="connsiteX3" fmla="*/ 391894 w 470138"/>
                <a:gd name="connsiteY3" fmla="*/ 184447 h 298698"/>
                <a:gd name="connsiteX4" fmla="*/ 399417 w 470138"/>
                <a:gd name="connsiteY4" fmla="*/ 191866 h 298698"/>
                <a:gd name="connsiteX5" fmla="*/ 405436 w 470138"/>
                <a:gd name="connsiteY5" fmla="*/ 193350 h 298698"/>
                <a:gd name="connsiteX6" fmla="*/ 409950 w 470138"/>
                <a:gd name="connsiteY6" fmla="*/ 193350 h 298698"/>
                <a:gd name="connsiteX7" fmla="*/ 417474 w 470138"/>
                <a:gd name="connsiteY7" fmla="*/ 193350 h 298698"/>
                <a:gd name="connsiteX8" fmla="*/ 432521 w 470138"/>
                <a:gd name="connsiteY8" fmla="*/ 199285 h 298698"/>
                <a:gd name="connsiteX9" fmla="*/ 441549 w 470138"/>
                <a:gd name="connsiteY9" fmla="*/ 206704 h 298698"/>
                <a:gd name="connsiteX10" fmla="*/ 441549 w 470138"/>
                <a:gd name="connsiteY10" fmla="*/ 212639 h 298698"/>
                <a:gd name="connsiteX11" fmla="*/ 444558 w 470138"/>
                <a:gd name="connsiteY11" fmla="*/ 225993 h 298698"/>
                <a:gd name="connsiteX12" fmla="*/ 449072 w 470138"/>
                <a:gd name="connsiteY12" fmla="*/ 225993 h 298698"/>
                <a:gd name="connsiteX13" fmla="*/ 452082 w 470138"/>
                <a:gd name="connsiteY13" fmla="*/ 225993 h 298698"/>
                <a:gd name="connsiteX14" fmla="*/ 452082 w 470138"/>
                <a:gd name="connsiteY14" fmla="*/ 234896 h 298698"/>
                <a:gd name="connsiteX15" fmla="*/ 456596 w 470138"/>
                <a:gd name="connsiteY15" fmla="*/ 234896 h 298698"/>
                <a:gd name="connsiteX16" fmla="*/ 462615 w 470138"/>
                <a:gd name="connsiteY16" fmla="*/ 240831 h 298698"/>
                <a:gd name="connsiteX17" fmla="*/ 470138 w 470138"/>
                <a:gd name="connsiteY17" fmla="*/ 240831 h 298698"/>
                <a:gd name="connsiteX18" fmla="*/ 462615 w 470138"/>
                <a:gd name="connsiteY18" fmla="*/ 251217 h 298698"/>
                <a:gd name="connsiteX19" fmla="*/ 456596 w 470138"/>
                <a:gd name="connsiteY19" fmla="*/ 254185 h 298698"/>
                <a:gd name="connsiteX20" fmla="*/ 449072 w 470138"/>
                <a:gd name="connsiteY20" fmla="*/ 267539 h 298698"/>
                <a:gd name="connsiteX21" fmla="*/ 440044 w 470138"/>
                <a:gd name="connsiteY21" fmla="*/ 270506 h 298698"/>
                <a:gd name="connsiteX22" fmla="*/ 421988 w 470138"/>
                <a:gd name="connsiteY22" fmla="*/ 270506 h 298698"/>
                <a:gd name="connsiteX23" fmla="*/ 418978 w 470138"/>
                <a:gd name="connsiteY23" fmla="*/ 274958 h 298698"/>
                <a:gd name="connsiteX24" fmla="*/ 406941 w 470138"/>
                <a:gd name="connsiteY24" fmla="*/ 274958 h 298698"/>
                <a:gd name="connsiteX25" fmla="*/ 403931 w 470138"/>
                <a:gd name="connsiteY25" fmla="*/ 285344 h 298698"/>
                <a:gd name="connsiteX26" fmla="*/ 402427 w 470138"/>
                <a:gd name="connsiteY26" fmla="*/ 292763 h 298698"/>
                <a:gd name="connsiteX27" fmla="*/ 399417 w 470138"/>
                <a:gd name="connsiteY27" fmla="*/ 295731 h 298698"/>
                <a:gd name="connsiteX28" fmla="*/ 396408 w 470138"/>
                <a:gd name="connsiteY28" fmla="*/ 298698 h 298698"/>
                <a:gd name="connsiteX29" fmla="*/ 391894 w 470138"/>
                <a:gd name="connsiteY29" fmla="*/ 298698 h 298698"/>
                <a:gd name="connsiteX30" fmla="*/ 387380 w 470138"/>
                <a:gd name="connsiteY30" fmla="*/ 291279 h 298698"/>
                <a:gd name="connsiteX31" fmla="*/ 376847 w 470138"/>
                <a:gd name="connsiteY31" fmla="*/ 286828 h 298698"/>
                <a:gd name="connsiteX32" fmla="*/ 370828 w 470138"/>
                <a:gd name="connsiteY32" fmla="*/ 280893 h 298698"/>
                <a:gd name="connsiteX33" fmla="*/ 370828 w 470138"/>
                <a:gd name="connsiteY33" fmla="*/ 277925 h 298698"/>
                <a:gd name="connsiteX34" fmla="*/ 370828 w 470138"/>
                <a:gd name="connsiteY34" fmla="*/ 273474 h 298698"/>
                <a:gd name="connsiteX35" fmla="*/ 370828 w 470138"/>
                <a:gd name="connsiteY35" fmla="*/ 267539 h 298698"/>
                <a:gd name="connsiteX36" fmla="*/ 370828 w 470138"/>
                <a:gd name="connsiteY36" fmla="*/ 264571 h 298698"/>
                <a:gd name="connsiteX37" fmla="*/ 370828 w 470138"/>
                <a:gd name="connsiteY37" fmla="*/ 252701 h 298698"/>
                <a:gd name="connsiteX38" fmla="*/ 370828 w 470138"/>
                <a:gd name="connsiteY38" fmla="*/ 249733 h 298698"/>
                <a:gd name="connsiteX39" fmla="*/ 370828 w 470138"/>
                <a:gd name="connsiteY39" fmla="*/ 242315 h 298698"/>
                <a:gd name="connsiteX40" fmla="*/ 363304 w 470138"/>
                <a:gd name="connsiteY40" fmla="*/ 231928 h 298698"/>
                <a:gd name="connsiteX41" fmla="*/ 358790 w 470138"/>
                <a:gd name="connsiteY41" fmla="*/ 227477 h 298698"/>
                <a:gd name="connsiteX42" fmla="*/ 358790 w 470138"/>
                <a:gd name="connsiteY42" fmla="*/ 223025 h 298698"/>
                <a:gd name="connsiteX43" fmla="*/ 358790 w 470138"/>
                <a:gd name="connsiteY43" fmla="*/ 220058 h 298698"/>
                <a:gd name="connsiteX44" fmla="*/ 363304 w 470138"/>
                <a:gd name="connsiteY44" fmla="*/ 214123 h 298698"/>
                <a:gd name="connsiteX45" fmla="*/ 370828 w 470138"/>
                <a:gd name="connsiteY45" fmla="*/ 212639 h 298698"/>
                <a:gd name="connsiteX46" fmla="*/ 376847 w 470138"/>
                <a:gd name="connsiteY46" fmla="*/ 206704 h 298698"/>
                <a:gd name="connsiteX47" fmla="*/ 376847 w 470138"/>
                <a:gd name="connsiteY47" fmla="*/ 199285 h 298698"/>
                <a:gd name="connsiteX48" fmla="*/ 373837 w 470138"/>
                <a:gd name="connsiteY48" fmla="*/ 185931 h 298698"/>
                <a:gd name="connsiteX49" fmla="*/ 373837 w 470138"/>
                <a:gd name="connsiteY49" fmla="*/ 182963 h 298698"/>
                <a:gd name="connsiteX50" fmla="*/ 373837 w 470138"/>
                <a:gd name="connsiteY50" fmla="*/ 178512 h 298698"/>
                <a:gd name="connsiteX51" fmla="*/ 275720 w 470138"/>
                <a:gd name="connsiteY51" fmla="*/ 116651 h 298698"/>
                <a:gd name="connsiteX52" fmla="*/ 281022 w 470138"/>
                <a:gd name="connsiteY52" fmla="*/ 116651 h 298698"/>
                <a:gd name="connsiteX53" fmla="*/ 284556 w 470138"/>
                <a:gd name="connsiteY53" fmla="*/ 116651 h 298698"/>
                <a:gd name="connsiteX54" fmla="*/ 288091 w 470138"/>
                <a:gd name="connsiteY54" fmla="*/ 120186 h 298698"/>
                <a:gd name="connsiteX55" fmla="*/ 291626 w 470138"/>
                <a:gd name="connsiteY55" fmla="*/ 125488 h 298698"/>
                <a:gd name="connsiteX56" fmla="*/ 291626 w 470138"/>
                <a:gd name="connsiteY56" fmla="*/ 130790 h 298698"/>
                <a:gd name="connsiteX57" fmla="*/ 284556 w 470138"/>
                <a:gd name="connsiteY57" fmla="*/ 134325 h 298698"/>
                <a:gd name="connsiteX58" fmla="*/ 281022 w 470138"/>
                <a:gd name="connsiteY58" fmla="*/ 130790 h 298698"/>
                <a:gd name="connsiteX59" fmla="*/ 281022 w 470138"/>
                <a:gd name="connsiteY59" fmla="*/ 125488 h 298698"/>
                <a:gd name="connsiteX60" fmla="*/ 275720 w 470138"/>
                <a:gd name="connsiteY60" fmla="*/ 121953 h 298698"/>
                <a:gd name="connsiteX61" fmla="*/ 275720 w 470138"/>
                <a:gd name="connsiteY61" fmla="*/ 120186 h 298698"/>
                <a:gd name="connsiteX62" fmla="*/ 309302 w 470138"/>
                <a:gd name="connsiteY62" fmla="*/ 107814 h 298698"/>
                <a:gd name="connsiteX63" fmla="*/ 314604 w 470138"/>
                <a:gd name="connsiteY63" fmla="*/ 107814 h 298698"/>
                <a:gd name="connsiteX64" fmla="*/ 319906 w 470138"/>
                <a:gd name="connsiteY64" fmla="*/ 113116 h 298698"/>
                <a:gd name="connsiteX65" fmla="*/ 323441 w 470138"/>
                <a:gd name="connsiteY65" fmla="*/ 116651 h 298698"/>
                <a:gd name="connsiteX66" fmla="*/ 330511 w 470138"/>
                <a:gd name="connsiteY66" fmla="*/ 120186 h 298698"/>
                <a:gd name="connsiteX67" fmla="*/ 330511 w 470138"/>
                <a:gd name="connsiteY67" fmla="*/ 116651 h 298698"/>
                <a:gd name="connsiteX68" fmla="*/ 339348 w 470138"/>
                <a:gd name="connsiteY68" fmla="*/ 116651 h 298698"/>
                <a:gd name="connsiteX69" fmla="*/ 344650 w 470138"/>
                <a:gd name="connsiteY69" fmla="*/ 116651 h 298698"/>
                <a:gd name="connsiteX70" fmla="*/ 351720 w 470138"/>
                <a:gd name="connsiteY70" fmla="*/ 121954 h 298698"/>
                <a:gd name="connsiteX71" fmla="*/ 364092 w 470138"/>
                <a:gd name="connsiteY71" fmla="*/ 130791 h 298698"/>
                <a:gd name="connsiteX72" fmla="*/ 364092 w 470138"/>
                <a:gd name="connsiteY72" fmla="*/ 139628 h 298698"/>
                <a:gd name="connsiteX73" fmla="*/ 358789 w 470138"/>
                <a:gd name="connsiteY73" fmla="*/ 144930 h 298698"/>
                <a:gd name="connsiteX74" fmla="*/ 353487 w 470138"/>
                <a:gd name="connsiteY74" fmla="*/ 144930 h 298698"/>
                <a:gd name="connsiteX75" fmla="*/ 348185 w 470138"/>
                <a:gd name="connsiteY75" fmla="*/ 144930 h 298698"/>
                <a:gd name="connsiteX76" fmla="*/ 348185 w 470138"/>
                <a:gd name="connsiteY76" fmla="*/ 146698 h 298698"/>
                <a:gd name="connsiteX77" fmla="*/ 335813 w 470138"/>
                <a:gd name="connsiteY77" fmla="*/ 146698 h 298698"/>
                <a:gd name="connsiteX78" fmla="*/ 330511 w 470138"/>
                <a:gd name="connsiteY78" fmla="*/ 146698 h 298698"/>
                <a:gd name="connsiteX79" fmla="*/ 328743 w 470138"/>
                <a:gd name="connsiteY79" fmla="*/ 146698 h 298698"/>
                <a:gd name="connsiteX80" fmla="*/ 325209 w 470138"/>
                <a:gd name="connsiteY80" fmla="*/ 141396 h 298698"/>
                <a:gd name="connsiteX81" fmla="*/ 323441 w 470138"/>
                <a:gd name="connsiteY81" fmla="*/ 134326 h 298698"/>
                <a:gd name="connsiteX82" fmla="*/ 325209 w 470138"/>
                <a:gd name="connsiteY82" fmla="*/ 127256 h 298698"/>
                <a:gd name="connsiteX83" fmla="*/ 316371 w 470138"/>
                <a:gd name="connsiteY83" fmla="*/ 127256 h 298698"/>
                <a:gd name="connsiteX84" fmla="*/ 309302 w 470138"/>
                <a:gd name="connsiteY84" fmla="*/ 125488 h 298698"/>
                <a:gd name="connsiteX85" fmla="*/ 309302 w 470138"/>
                <a:gd name="connsiteY85" fmla="*/ 120186 h 298698"/>
                <a:gd name="connsiteX86" fmla="*/ 309302 w 470138"/>
                <a:gd name="connsiteY86" fmla="*/ 116651 h 298698"/>
                <a:gd name="connsiteX87" fmla="*/ 309302 w 470138"/>
                <a:gd name="connsiteY87" fmla="*/ 111349 h 298698"/>
                <a:gd name="connsiteX88" fmla="*/ 258045 w 470138"/>
                <a:gd name="connsiteY88" fmla="*/ 93675 h 298698"/>
                <a:gd name="connsiteX89" fmla="*/ 261580 w 470138"/>
                <a:gd name="connsiteY89" fmla="*/ 93675 h 298698"/>
                <a:gd name="connsiteX90" fmla="*/ 272184 w 470138"/>
                <a:gd name="connsiteY90" fmla="*/ 93675 h 298698"/>
                <a:gd name="connsiteX91" fmla="*/ 281021 w 470138"/>
                <a:gd name="connsiteY91" fmla="*/ 93675 h 298698"/>
                <a:gd name="connsiteX92" fmla="*/ 282788 w 470138"/>
                <a:gd name="connsiteY92" fmla="*/ 100745 h 298698"/>
                <a:gd name="connsiteX93" fmla="*/ 302230 w 470138"/>
                <a:gd name="connsiteY93" fmla="*/ 100745 h 298698"/>
                <a:gd name="connsiteX94" fmla="*/ 293393 w 470138"/>
                <a:gd name="connsiteY94" fmla="*/ 106047 h 298698"/>
                <a:gd name="connsiteX95" fmla="*/ 291625 w 470138"/>
                <a:gd name="connsiteY95" fmla="*/ 107815 h 298698"/>
                <a:gd name="connsiteX96" fmla="*/ 291625 w 470138"/>
                <a:gd name="connsiteY96" fmla="*/ 104280 h 298698"/>
                <a:gd name="connsiteX97" fmla="*/ 286323 w 470138"/>
                <a:gd name="connsiteY97" fmla="*/ 104280 h 298698"/>
                <a:gd name="connsiteX98" fmla="*/ 282788 w 470138"/>
                <a:gd name="connsiteY98" fmla="*/ 104280 h 298698"/>
                <a:gd name="connsiteX99" fmla="*/ 277486 w 470138"/>
                <a:gd name="connsiteY99" fmla="*/ 104280 h 298698"/>
                <a:gd name="connsiteX100" fmla="*/ 273951 w 470138"/>
                <a:gd name="connsiteY100" fmla="*/ 104280 h 298698"/>
                <a:gd name="connsiteX101" fmla="*/ 270417 w 470138"/>
                <a:gd name="connsiteY101" fmla="*/ 104280 h 298698"/>
                <a:gd name="connsiteX102" fmla="*/ 265114 w 470138"/>
                <a:gd name="connsiteY102" fmla="*/ 104280 h 298698"/>
                <a:gd name="connsiteX103" fmla="*/ 258045 w 470138"/>
                <a:gd name="connsiteY103" fmla="*/ 102512 h 298698"/>
                <a:gd name="connsiteX104" fmla="*/ 258045 w 470138"/>
                <a:gd name="connsiteY104" fmla="*/ 100745 h 298698"/>
                <a:gd name="connsiteX105" fmla="*/ 258045 w 470138"/>
                <a:gd name="connsiteY105" fmla="*/ 97210 h 298698"/>
                <a:gd name="connsiteX106" fmla="*/ 187348 w 470138"/>
                <a:gd name="connsiteY106" fmla="*/ 51256 h 298698"/>
                <a:gd name="connsiteX107" fmla="*/ 194417 w 470138"/>
                <a:gd name="connsiteY107" fmla="*/ 51256 h 298698"/>
                <a:gd name="connsiteX108" fmla="*/ 197952 w 470138"/>
                <a:gd name="connsiteY108" fmla="*/ 51256 h 298698"/>
                <a:gd name="connsiteX109" fmla="*/ 201487 w 470138"/>
                <a:gd name="connsiteY109" fmla="*/ 53023 h 298698"/>
                <a:gd name="connsiteX110" fmla="*/ 203254 w 470138"/>
                <a:gd name="connsiteY110" fmla="*/ 56558 h 298698"/>
                <a:gd name="connsiteX111" fmla="*/ 208557 w 470138"/>
                <a:gd name="connsiteY111" fmla="*/ 65395 h 298698"/>
                <a:gd name="connsiteX112" fmla="*/ 213859 w 470138"/>
                <a:gd name="connsiteY112" fmla="*/ 65395 h 298698"/>
                <a:gd name="connsiteX113" fmla="*/ 217394 w 470138"/>
                <a:gd name="connsiteY113" fmla="*/ 74233 h 298698"/>
                <a:gd name="connsiteX114" fmla="*/ 217394 w 470138"/>
                <a:gd name="connsiteY114" fmla="*/ 81303 h 298698"/>
                <a:gd name="connsiteX115" fmla="*/ 217394 w 470138"/>
                <a:gd name="connsiteY115" fmla="*/ 86605 h 298698"/>
                <a:gd name="connsiteX116" fmla="*/ 212092 w 470138"/>
                <a:gd name="connsiteY116" fmla="*/ 86605 h 298698"/>
                <a:gd name="connsiteX117" fmla="*/ 206789 w 470138"/>
                <a:gd name="connsiteY117" fmla="*/ 81303 h 298698"/>
                <a:gd name="connsiteX118" fmla="*/ 203254 w 470138"/>
                <a:gd name="connsiteY118" fmla="*/ 77768 h 298698"/>
                <a:gd name="connsiteX119" fmla="*/ 194417 w 470138"/>
                <a:gd name="connsiteY119" fmla="*/ 81303 h 298698"/>
                <a:gd name="connsiteX120" fmla="*/ 187348 w 470138"/>
                <a:gd name="connsiteY120" fmla="*/ 83070 h 298698"/>
                <a:gd name="connsiteX121" fmla="*/ 182046 w 470138"/>
                <a:gd name="connsiteY121" fmla="*/ 79535 h 298698"/>
                <a:gd name="connsiteX122" fmla="*/ 178511 w 470138"/>
                <a:gd name="connsiteY122" fmla="*/ 74233 h 298698"/>
                <a:gd name="connsiteX123" fmla="*/ 169674 w 470138"/>
                <a:gd name="connsiteY123" fmla="*/ 68930 h 298698"/>
                <a:gd name="connsiteX124" fmla="*/ 169674 w 470138"/>
                <a:gd name="connsiteY124" fmla="*/ 63628 h 298698"/>
                <a:gd name="connsiteX125" fmla="*/ 169674 w 470138"/>
                <a:gd name="connsiteY125" fmla="*/ 56558 h 298698"/>
                <a:gd name="connsiteX126" fmla="*/ 174976 w 470138"/>
                <a:gd name="connsiteY126" fmla="*/ 56558 h 298698"/>
                <a:gd name="connsiteX127" fmla="*/ 180278 w 470138"/>
                <a:gd name="connsiteY127" fmla="*/ 56558 h 298698"/>
                <a:gd name="connsiteX128" fmla="*/ 180278 w 470138"/>
                <a:gd name="connsiteY128" fmla="*/ 53023 h 298698"/>
                <a:gd name="connsiteX129" fmla="*/ 12372 w 470138"/>
                <a:gd name="connsiteY129" fmla="*/ 15908 h 298698"/>
                <a:gd name="connsiteX130" fmla="*/ 12372 w 470138"/>
                <a:gd name="connsiteY130" fmla="*/ 21210 h 298698"/>
                <a:gd name="connsiteX131" fmla="*/ 12372 w 470138"/>
                <a:gd name="connsiteY131" fmla="*/ 24745 h 298698"/>
                <a:gd name="connsiteX132" fmla="*/ 8837 w 470138"/>
                <a:gd name="connsiteY132" fmla="*/ 28280 h 298698"/>
                <a:gd name="connsiteX133" fmla="*/ 7069 w 470138"/>
                <a:gd name="connsiteY133" fmla="*/ 31815 h 298698"/>
                <a:gd name="connsiteX134" fmla="*/ 7069 w 470138"/>
                <a:gd name="connsiteY134" fmla="*/ 38885 h 298698"/>
                <a:gd name="connsiteX135" fmla="*/ 0 w 470138"/>
                <a:gd name="connsiteY135" fmla="*/ 35350 h 298698"/>
                <a:gd name="connsiteX136" fmla="*/ 0 w 470138"/>
                <a:gd name="connsiteY136" fmla="*/ 31815 h 298698"/>
                <a:gd name="connsiteX137" fmla="*/ 0 w 470138"/>
                <a:gd name="connsiteY137" fmla="*/ 28280 h 298698"/>
                <a:gd name="connsiteX138" fmla="*/ 7069 w 470138"/>
                <a:gd name="connsiteY138" fmla="*/ 21210 h 298698"/>
                <a:gd name="connsiteX139" fmla="*/ 58325 w 470138"/>
                <a:gd name="connsiteY139" fmla="*/ 0 h 298698"/>
                <a:gd name="connsiteX140" fmla="*/ 63627 w 470138"/>
                <a:gd name="connsiteY140" fmla="*/ 0 h 298698"/>
                <a:gd name="connsiteX141" fmla="*/ 77767 w 470138"/>
                <a:gd name="connsiteY141" fmla="*/ 0 h 298698"/>
                <a:gd name="connsiteX142" fmla="*/ 83069 w 470138"/>
                <a:gd name="connsiteY142" fmla="*/ 0 h 298698"/>
                <a:gd name="connsiteX143" fmla="*/ 88372 w 470138"/>
                <a:gd name="connsiteY143" fmla="*/ 8837 h 298698"/>
                <a:gd name="connsiteX144" fmla="*/ 88372 w 470138"/>
                <a:gd name="connsiteY144" fmla="*/ 10604 h 298698"/>
                <a:gd name="connsiteX145" fmla="*/ 88372 w 470138"/>
                <a:gd name="connsiteY145" fmla="*/ 15907 h 298698"/>
                <a:gd name="connsiteX146" fmla="*/ 86604 w 470138"/>
                <a:gd name="connsiteY146" fmla="*/ 21209 h 298698"/>
                <a:gd name="connsiteX147" fmla="*/ 86604 w 470138"/>
                <a:gd name="connsiteY147" fmla="*/ 22977 h 298698"/>
                <a:gd name="connsiteX148" fmla="*/ 81302 w 470138"/>
                <a:gd name="connsiteY148" fmla="*/ 28279 h 298698"/>
                <a:gd name="connsiteX149" fmla="*/ 77767 w 470138"/>
                <a:gd name="connsiteY149" fmla="*/ 28279 h 298698"/>
                <a:gd name="connsiteX150" fmla="*/ 72465 w 470138"/>
                <a:gd name="connsiteY150" fmla="*/ 28279 h 298698"/>
                <a:gd name="connsiteX151" fmla="*/ 68930 w 470138"/>
                <a:gd name="connsiteY151" fmla="*/ 28279 h 298698"/>
                <a:gd name="connsiteX152" fmla="*/ 60092 w 470138"/>
                <a:gd name="connsiteY152" fmla="*/ 22977 h 298698"/>
                <a:gd name="connsiteX153" fmla="*/ 58325 w 470138"/>
                <a:gd name="connsiteY153" fmla="*/ 22977 h 298698"/>
                <a:gd name="connsiteX154" fmla="*/ 49488 w 470138"/>
                <a:gd name="connsiteY154" fmla="*/ 15907 h 298698"/>
                <a:gd name="connsiteX155" fmla="*/ 49488 w 470138"/>
                <a:gd name="connsiteY155" fmla="*/ 7070 h 298698"/>
                <a:gd name="connsiteX156" fmla="*/ 49488 w 470138"/>
                <a:gd name="connsiteY156" fmla="*/ 3535 h 2986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70138" h="298698">
                  <a:moveTo>
                    <a:pt x="373837" y="178512"/>
                  </a:moveTo>
                  <a:cubicBezTo>
                    <a:pt x="376847" y="178512"/>
                    <a:pt x="376847" y="178512"/>
                    <a:pt x="376847" y="178512"/>
                  </a:cubicBezTo>
                  <a:cubicBezTo>
                    <a:pt x="382865" y="178512"/>
                    <a:pt x="382865" y="178512"/>
                    <a:pt x="382865" y="178512"/>
                  </a:cubicBezTo>
                  <a:cubicBezTo>
                    <a:pt x="391894" y="184447"/>
                    <a:pt x="391894" y="184447"/>
                    <a:pt x="391894" y="184447"/>
                  </a:cubicBezTo>
                  <a:cubicBezTo>
                    <a:pt x="399417" y="191866"/>
                    <a:pt x="399417" y="191866"/>
                    <a:pt x="399417" y="191866"/>
                  </a:cubicBezTo>
                  <a:cubicBezTo>
                    <a:pt x="399417" y="191866"/>
                    <a:pt x="403931" y="193350"/>
                    <a:pt x="405436" y="193350"/>
                  </a:cubicBezTo>
                  <a:cubicBezTo>
                    <a:pt x="406941" y="193350"/>
                    <a:pt x="408445" y="193350"/>
                    <a:pt x="409950" y="193350"/>
                  </a:cubicBezTo>
                  <a:cubicBezTo>
                    <a:pt x="411455" y="193350"/>
                    <a:pt x="417474" y="193350"/>
                    <a:pt x="417474" y="193350"/>
                  </a:cubicBezTo>
                  <a:cubicBezTo>
                    <a:pt x="432521" y="199285"/>
                    <a:pt x="432521" y="199285"/>
                    <a:pt x="432521" y="199285"/>
                  </a:cubicBezTo>
                  <a:cubicBezTo>
                    <a:pt x="441549" y="206704"/>
                    <a:pt x="441549" y="206704"/>
                    <a:pt x="441549" y="206704"/>
                  </a:cubicBezTo>
                  <a:cubicBezTo>
                    <a:pt x="441549" y="212639"/>
                    <a:pt x="441549" y="212639"/>
                    <a:pt x="441549" y="212639"/>
                  </a:cubicBezTo>
                  <a:cubicBezTo>
                    <a:pt x="444558" y="225993"/>
                    <a:pt x="444558" y="225993"/>
                    <a:pt x="444558" y="225993"/>
                  </a:cubicBezTo>
                  <a:cubicBezTo>
                    <a:pt x="449072" y="225993"/>
                    <a:pt x="449072" y="225993"/>
                    <a:pt x="449072" y="225993"/>
                  </a:cubicBezTo>
                  <a:cubicBezTo>
                    <a:pt x="452082" y="225993"/>
                    <a:pt x="452082" y="225993"/>
                    <a:pt x="452082" y="225993"/>
                  </a:cubicBezTo>
                  <a:cubicBezTo>
                    <a:pt x="452082" y="234896"/>
                    <a:pt x="452082" y="234896"/>
                    <a:pt x="452082" y="234896"/>
                  </a:cubicBezTo>
                  <a:cubicBezTo>
                    <a:pt x="456596" y="234896"/>
                    <a:pt x="456596" y="234896"/>
                    <a:pt x="456596" y="234896"/>
                  </a:cubicBezTo>
                  <a:cubicBezTo>
                    <a:pt x="462615" y="240831"/>
                    <a:pt x="462615" y="240831"/>
                    <a:pt x="462615" y="240831"/>
                  </a:cubicBezTo>
                  <a:cubicBezTo>
                    <a:pt x="470138" y="240831"/>
                    <a:pt x="470138" y="240831"/>
                    <a:pt x="470138" y="240831"/>
                  </a:cubicBezTo>
                  <a:cubicBezTo>
                    <a:pt x="462615" y="251217"/>
                    <a:pt x="462615" y="251217"/>
                    <a:pt x="462615" y="251217"/>
                  </a:cubicBezTo>
                  <a:cubicBezTo>
                    <a:pt x="456596" y="254185"/>
                    <a:pt x="456596" y="254185"/>
                    <a:pt x="456596" y="254185"/>
                  </a:cubicBezTo>
                  <a:cubicBezTo>
                    <a:pt x="449072" y="267539"/>
                    <a:pt x="449072" y="267539"/>
                    <a:pt x="449072" y="267539"/>
                  </a:cubicBezTo>
                  <a:cubicBezTo>
                    <a:pt x="440044" y="270506"/>
                    <a:pt x="440044" y="270506"/>
                    <a:pt x="440044" y="270506"/>
                  </a:cubicBezTo>
                  <a:cubicBezTo>
                    <a:pt x="421988" y="270506"/>
                    <a:pt x="421988" y="270506"/>
                    <a:pt x="421988" y="270506"/>
                  </a:cubicBezTo>
                  <a:cubicBezTo>
                    <a:pt x="418978" y="274958"/>
                    <a:pt x="418978" y="274958"/>
                    <a:pt x="418978" y="274958"/>
                  </a:cubicBezTo>
                  <a:cubicBezTo>
                    <a:pt x="406941" y="274958"/>
                    <a:pt x="406941" y="274958"/>
                    <a:pt x="406941" y="274958"/>
                  </a:cubicBezTo>
                  <a:cubicBezTo>
                    <a:pt x="403931" y="285344"/>
                    <a:pt x="403931" y="285344"/>
                    <a:pt x="403931" y="285344"/>
                  </a:cubicBezTo>
                  <a:cubicBezTo>
                    <a:pt x="402427" y="292763"/>
                    <a:pt x="402427" y="292763"/>
                    <a:pt x="402427" y="292763"/>
                  </a:cubicBezTo>
                  <a:cubicBezTo>
                    <a:pt x="399417" y="295731"/>
                    <a:pt x="399417" y="295731"/>
                    <a:pt x="399417" y="295731"/>
                  </a:cubicBezTo>
                  <a:cubicBezTo>
                    <a:pt x="396408" y="298698"/>
                    <a:pt x="396408" y="298698"/>
                    <a:pt x="396408" y="298698"/>
                  </a:cubicBezTo>
                  <a:cubicBezTo>
                    <a:pt x="391894" y="298698"/>
                    <a:pt x="391894" y="298698"/>
                    <a:pt x="391894" y="298698"/>
                  </a:cubicBezTo>
                  <a:cubicBezTo>
                    <a:pt x="387380" y="291279"/>
                    <a:pt x="387380" y="291279"/>
                    <a:pt x="387380" y="291279"/>
                  </a:cubicBezTo>
                  <a:cubicBezTo>
                    <a:pt x="376847" y="286828"/>
                    <a:pt x="376847" y="286828"/>
                    <a:pt x="376847" y="286828"/>
                  </a:cubicBezTo>
                  <a:cubicBezTo>
                    <a:pt x="370828" y="280893"/>
                    <a:pt x="370828" y="280893"/>
                    <a:pt x="370828" y="280893"/>
                  </a:cubicBezTo>
                  <a:cubicBezTo>
                    <a:pt x="370828" y="277925"/>
                    <a:pt x="370828" y="277925"/>
                    <a:pt x="370828" y="277925"/>
                  </a:cubicBezTo>
                  <a:cubicBezTo>
                    <a:pt x="370828" y="273474"/>
                    <a:pt x="370828" y="273474"/>
                    <a:pt x="370828" y="273474"/>
                  </a:cubicBezTo>
                  <a:cubicBezTo>
                    <a:pt x="370828" y="267539"/>
                    <a:pt x="370828" y="267539"/>
                    <a:pt x="370828" y="267539"/>
                  </a:cubicBezTo>
                  <a:cubicBezTo>
                    <a:pt x="370828" y="264571"/>
                    <a:pt x="370828" y="264571"/>
                    <a:pt x="370828" y="264571"/>
                  </a:cubicBezTo>
                  <a:cubicBezTo>
                    <a:pt x="370828" y="252701"/>
                    <a:pt x="370828" y="252701"/>
                    <a:pt x="370828" y="252701"/>
                  </a:cubicBezTo>
                  <a:cubicBezTo>
                    <a:pt x="370828" y="249733"/>
                    <a:pt x="370828" y="249733"/>
                    <a:pt x="370828" y="249733"/>
                  </a:cubicBezTo>
                  <a:cubicBezTo>
                    <a:pt x="370828" y="242315"/>
                    <a:pt x="370828" y="242315"/>
                    <a:pt x="370828" y="242315"/>
                  </a:cubicBezTo>
                  <a:cubicBezTo>
                    <a:pt x="363304" y="231928"/>
                    <a:pt x="363304" y="231928"/>
                    <a:pt x="363304" y="231928"/>
                  </a:cubicBezTo>
                  <a:cubicBezTo>
                    <a:pt x="358790" y="227477"/>
                    <a:pt x="358790" y="227477"/>
                    <a:pt x="358790" y="227477"/>
                  </a:cubicBezTo>
                  <a:cubicBezTo>
                    <a:pt x="358790" y="223025"/>
                    <a:pt x="358790" y="223025"/>
                    <a:pt x="358790" y="223025"/>
                  </a:cubicBezTo>
                  <a:cubicBezTo>
                    <a:pt x="358790" y="220058"/>
                    <a:pt x="358790" y="220058"/>
                    <a:pt x="358790" y="220058"/>
                  </a:cubicBezTo>
                  <a:cubicBezTo>
                    <a:pt x="363304" y="214123"/>
                    <a:pt x="363304" y="214123"/>
                    <a:pt x="363304" y="214123"/>
                  </a:cubicBezTo>
                  <a:cubicBezTo>
                    <a:pt x="370828" y="212639"/>
                    <a:pt x="370828" y="212639"/>
                    <a:pt x="370828" y="212639"/>
                  </a:cubicBezTo>
                  <a:cubicBezTo>
                    <a:pt x="376847" y="206704"/>
                    <a:pt x="376847" y="206704"/>
                    <a:pt x="376847" y="206704"/>
                  </a:cubicBezTo>
                  <a:lnTo>
                    <a:pt x="376847" y="199285"/>
                  </a:lnTo>
                  <a:cubicBezTo>
                    <a:pt x="373837" y="185931"/>
                    <a:pt x="373837" y="185931"/>
                    <a:pt x="373837" y="185931"/>
                  </a:cubicBezTo>
                  <a:cubicBezTo>
                    <a:pt x="373837" y="182963"/>
                    <a:pt x="373837" y="182963"/>
                    <a:pt x="373837" y="182963"/>
                  </a:cubicBezTo>
                  <a:cubicBezTo>
                    <a:pt x="373837" y="178512"/>
                    <a:pt x="373837" y="178512"/>
                    <a:pt x="373837" y="178512"/>
                  </a:cubicBezTo>
                  <a:close/>
                  <a:moveTo>
                    <a:pt x="275720" y="116651"/>
                  </a:moveTo>
                  <a:lnTo>
                    <a:pt x="281022" y="116651"/>
                  </a:lnTo>
                  <a:lnTo>
                    <a:pt x="284556" y="116651"/>
                  </a:lnTo>
                  <a:lnTo>
                    <a:pt x="288091" y="120186"/>
                  </a:lnTo>
                  <a:lnTo>
                    <a:pt x="291626" y="125488"/>
                  </a:lnTo>
                  <a:lnTo>
                    <a:pt x="291626" y="130790"/>
                  </a:lnTo>
                  <a:lnTo>
                    <a:pt x="284556" y="134325"/>
                  </a:lnTo>
                  <a:lnTo>
                    <a:pt x="281022" y="130790"/>
                  </a:lnTo>
                  <a:lnTo>
                    <a:pt x="281022" y="125488"/>
                  </a:lnTo>
                  <a:lnTo>
                    <a:pt x="275720" y="121953"/>
                  </a:lnTo>
                  <a:lnTo>
                    <a:pt x="275720" y="120186"/>
                  </a:lnTo>
                  <a:close/>
                  <a:moveTo>
                    <a:pt x="309302" y="107814"/>
                  </a:moveTo>
                  <a:lnTo>
                    <a:pt x="314604" y="107814"/>
                  </a:lnTo>
                  <a:lnTo>
                    <a:pt x="319906" y="113116"/>
                  </a:lnTo>
                  <a:lnTo>
                    <a:pt x="323441" y="116651"/>
                  </a:lnTo>
                  <a:lnTo>
                    <a:pt x="330511" y="120186"/>
                  </a:lnTo>
                  <a:lnTo>
                    <a:pt x="330511" y="116651"/>
                  </a:lnTo>
                  <a:lnTo>
                    <a:pt x="339348" y="116651"/>
                  </a:lnTo>
                  <a:lnTo>
                    <a:pt x="344650" y="116651"/>
                  </a:lnTo>
                  <a:lnTo>
                    <a:pt x="351720" y="121954"/>
                  </a:lnTo>
                  <a:lnTo>
                    <a:pt x="364092" y="130791"/>
                  </a:lnTo>
                  <a:lnTo>
                    <a:pt x="364092" y="139628"/>
                  </a:lnTo>
                  <a:lnTo>
                    <a:pt x="358789" y="144930"/>
                  </a:lnTo>
                  <a:lnTo>
                    <a:pt x="353487" y="144930"/>
                  </a:lnTo>
                  <a:lnTo>
                    <a:pt x="348185" y="144930"/>
                  </a:lnTo>
                  <a:lnTo>
                    <a:pt x="348185" y="146698"/>
                  </a:lnTo>
                  <a:lnTo>
                    <a:pt x="335813" y="146698"/>
                  </a:lnTo>
                  <a:lnTo>
                    <a:pt x="330511" y="146698"/>
                  </a:lnTo>
                  <a:lnTo>
                    <a:pt x="328743" y="146698"/>
                  </a:lnTo>
                  <a:lnTo>
                    <a:pt x="325209" y="141396"/>
                  </a:lnTo>
                  <a:lnTo>
                    <a:pt x="323441" y="134326"/>
                  </a:lnTo>
                  <a:lnTo>
                    <a:pt x="325209" y="127256"/>
                  </a:lnTo>
                  <a:lnTo>
                    <a:pt x="316371" y="127256"/>
                  </a:lnTo>
                  <a:lnTo>
                    <a:pt x="309302" y="125488"/>
                  </a:lnTo>
                  <a:lnTo>
                    <a:pt x="309302" y="120186"/>
                  </a:lnTo>
                  <a:lnTo>
                    <a:pt x="309302" y="116651"/>
                  </a:lnTo>
                  <a:lnTo>
                    <a:pt x="309302" y="111349"/>
                  </a:lnTo>
                  <a:close/>
                  <a:moveTo>
                    <a:pt x="258045" y="93675"/>
                  </a:moveTo>
                  <a:lnTo>
                    <a:pt x="261580" y="93675"/>
                  </a:lnTo>
                  <a:lnTo>
                    <a:pt x="272184" y="93675"/>
                  </a:lnTo>
                  <a:lnTo>
                    <a:pt x="281021" y="93675"/>
                  </a:lnTo>
                  <a:lnTo>
                    <a:pt x="282788" y="100745"/>
                  </a:lnTo>
                  <a:lnTo>
                    <a:pt x="302230" y="100745"/>
                  </a:lnTo>
                  <a:lnTo>
                    <a:pt x="293393" y="106047"/>
                  </a:lnTo>
                  <a:lnTo>
                    <a:pt x="291625" y="107815"/>
                  </a:lnTo>
                  <a:lnTo>
                    <a:pt x="291625" y="104280"/>
                  </a:lnTo>
                  <a:lnTo>
                    <a:pt x="286323" y="104280"/>
                  </a:lnTo>
                  <a:lnTo>
                    <a:pt x="282788" y="104280"/>
                  </a:lnTo>
                  <a:lnTo>
                    <a:pt x="277486" y="104280"/>
                  </a:lnTo>
                  <a:lnTo>
                    <a:pt x="273951" y="104280"/>
                  </a:lnTo>
                  <a:lnTo>
                    <a:pt x="270417" y="104280"/>
                  </a:lnTo>
                  <a:lnTo>
                    <a:pt x="265114" y="104280"/>
                  </a:lnTo>
                  <a:lnTo>
                    <a:pt x="258045" y="102512"/>
                  </a:lnTo>
                  <a:lnTo>
                    <a:pt x="258045" y="100745"/>
                  </a:lnTo>
                  <a:lnTo>
                    <a:pt x="258045" y="97210"/>
                  </a:lnTo>
                  <a:close/>
                  <a:moveTo>
                    <a:pt x="187348" y="51256"/>
                  </a:moveTo>
                  <a:lnTo>
                    <a:pt x="194417" y="51256"/>
                  </a:lnTo>
                  <a:lnTo>
                    <a:pt x="197952" y="51256"/>
                  </a:lnTo>
                  <a:lnTo>
                    <a:pt x="201487" y="53023"/>
                  </a:lnTo>
                  <a:lnTo>
                    <a:pt x="203254" y="56558"/>
                  </a:lnTo>
                  <a:lnTo>
                    <a:pt x="208557" y="65395"/>
                  </a:lnTo>
                  <a:lnTo>
                    <a:pt x="213859" y="65395"/>
                  </a:lnTo>
                  <a:lnTo>
                    <a:pt x="217394" y="74233"/>
                  </a:lnTo>
                  <a:lnTo>
                    <a:pt x="217394" y="81303"/>
                  </a:lnTo>
                  <a:lnTo>
                    <a:pt x="217394" y="86605"/>
                  </a:lnTo>
                  <a:lnTo>
                    <a:pt x="212092" y="86605"/>
                  </a:lnTo>
                  <a:lnTo>
                    <a:pt x="206789" y="81303"/>
                  </a:lnTo>
                  <a:lnTo>
                    <a:pt x="203254" y="77768"/>
                  </a:lnTo>
                  <a:lnTo>
                    <a:pt x="194417" y="81303"/>
                  </a:lnTo>
                  <a:lnTo>
                    <a:pt x="187348" y="83070"/>
                  </a:lnTo>
                  <a:lnTo>
                    <a:pt x="182046" y="79535"/>
                  </a:lnTo>
                  <a:lnTo>
                    <a:pt x="178511" y="74233"/>
                  </a:lnTo>
                  <a:lnTo>
                    <a:pt x="169674" y="68930"/>
                  </a:lnTo>
                  <a:lnTo>
                    <a:pt x="169674" y="63628"/>
                  </a:lnTo>
                  <a:lnTo>
                    <a:pt x="169674" y="56558"/>
                  </a:lnTo>
                  <a:lnTo>
                    <a:pt x="174976" y="56558"/>
                  </a:lnTo>
                  <a:lnTo>
                    <a:pt x="180278" y="56558"/>
                  </a:lnTo>
                  <a:lnTo>
                    <a:pt x="180278" y="53023"/>
                  </a:lnTo>
                  <a:close/>
                  <a:moveTo>
                    <a:pt x="12372" y="15908"/>
                  </a:moveTo>
                  <a:lnTo>
                    <a:pt x="12372" y="21210"/>
                  </a:lnTo>
                  <a:lnTo>
                    <a:pt x="12372" y="24745"/>
                  </a:lnTo>
                  <a:lnTo>
                    <a:pt x="8837" y="28280"/>
                  </a:lnTo>
                  <a:lnTo>
                    <a:pt x="7069" y="31815"/>
                  </a:lnTo>
                  <a:lnTo>
                    <a:pt x="7069" y="38885"/>
                  </a:lnTo>
                  <a:lnTo>
                    <a:pt x="0" y="35350"/>
                  </a:lnTo>
                  <a:lnTo>
                    <a:pt x="0" y="31815"/>
                  </a:lnTo>
                  <a:lnTo>
                    <a:pt x="0" y="28280"/>
                  </a:lnTo>
                  <a:lnTo>
                    <a:pt x="7069" y="21210"/>
                  </a:lnTo>
                  <a:close/>
                  <a:moveTo>
                    <a:pt x="58325" y="0"/>
                  </a:moveTo>
                  <a:lnTo>
                    <a:pt x="63627" y="0"/>
                  </a:lnTo>
                  <a:lnTo>
                    <a:pt x="77767" y="0"/>
                  </a:lnTo>
                  <a:lnTo>
                    <a:pt x="83069" y="0"/>
                  </a:lnTo>
                  <a:lnTo>
                    <a:pt x="88372" y="8837"/>
                  </a:lnTo>
                  <a:lnTo>
                    <a:pt x="88372" y="10604"/>
                  </a:lnTo>
                  <a:lnTo>
                    <a:pt x="88372" y="15907"/>
                  </a:lnTo>
                  <a:lnTo>
                    <a:pt x="86604" y="21209"/>
                  </a:lnTo>
                  <a:lnTo>
                    <a:pt x="86604" y="22977"/>
                  </a:lnTo>
                  <a:lnTo>
                    <a:pt x="81302" y="28279"/>
                  </a:lnTo>
                  <a:lnTo>
                    <a:pt x="77767" y="28279"/>
                  </a:lnTo>
                  <a:lnTo>
                    <a:pt x="72465" y="28279"/>
                  </a:lnTo>
                  <a:lnTo>
                    <a:pt x="68930" y="28279"/>
                  </a:lnTo>
                  <a:lnTo>
                    <a:pt x="60092" y="22977"/>
                  </a:lnTo>
                  <a:lnTo>
                    <a:pt x="58325" y="22977"/>
                  </a:lnTo>
                  <a:lnTo>
                    <a:pt x="49488" y="15907"/>
                  </a:lnTo>
                  <a:lnTo>
                    <a:pt x="49488" y="7070"/>
                  </a:lnTo>
                  <a:lnTo>
                    <a:pt x="49488" y="3535"/>
                  </a:lnTo>
                  <a:close/>
                </a:path>
              </a:pathLst>
            </a:custGeom>
            <a:grpFill/>
            <a:ln w="6350" cap="flat">
              <a:solidFill>
                <a:srgbClr val="FFFFFF"/>
              </a:solidFill>
              <a:prstDash val="solid"/>
              <a:miter lim="800000"/>
              <a:headEnd/>
              <a:tailEnd/>
            </a:ln>
          </p:spPr>
          <p:txBody>
            <a:bodyPr vert="horz" wrap="square" lIns="91440" tIns="45720" rIns="91440" bIns="45720" numCol="1" anchor="t" anchorCtr="0" compatLnSpc="1">
              <a:prstTxWarp prst="textNoShape">
                <a:avLst/>
              </a:prstTxWarp>
              <a:noAutofit/>
            </a:bodyPr>
            <a:lstStyle/>
            <a:p>
              <a:endParaRPr lang="en-US"/>
            </a:p>
          </p:txBody>
        </p:sp>
      </p:grpSp>
    </p:spTree>
    <p:extLst>
      <p:ext uri="{BB962C8B-B14F-4D97-AF65-F5344CB8AC3E}">
        <p14:creationId xmlns:p14="http://schemas.microsoft.com/office/powerpoint/2010/main" val="680007057"/>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a:spLocks/>
          </p:cNvSpPr>
          <p:nvPr/>
        </p:nvSpPr>
        <p:spPr bwMode="auto">
          <a:xfrm>
            <a:off x="1895628" y="2848213"/>
            <a:ext cx="9303829" cy="34624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East Coast</a:t>
            </a:r>
          </a:p>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USA</a:t>
            </a:r>
            <a:endParaRPr lang="en-US" sz="12800" b="1" spc="500" dirty="0">
              <a:solidFill>
                <a:schemeClr val="tx2"/>
              </a:solidFill>
              <a:latin typeface="Montserrat Semi Bold" charset="0"/>
              <a:ea typeface="Montserrat Semi Bold" charset="0"/>
              <a:cs typeface="Montserrat Semi Bold" charset="0"/>
              <a:sym typeface="Bebas Neue" charset="0"/>
            </a:endParaRPr>
          </a:p>
        </p:txBody>
      </p:sp>
      <p:cxnSp>
        <p:nvCxnSpPr>
          <p:cNvPr id="6" name="Straight Connector 5"/>
          <p:cNvCxnSpPr/>
          <p:nvPr/>
        </p:nvCxnSpPr>
        <p:spPr>
          <a:xfrm flipV="1">
            <a:off x="1895628" y="6923091"/>
            <a:ext cx="7401442" cy="4296"/>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sp>
        <p:nvSpPr>
          <p:cNvPr id="7" name="Subtitle 2"/>
          <p:cNvSpPr txBox="1">
            <a:spLocks/>
          </p:cNvSpPr>
          <p:nvPr/>
        </p:nvSpPr>
        <p:spPr>
          <a:xfrm>
            <a:off x="1711325" y="7582309"/>
            <a:ext cx="9001890" cy="314349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790"/>
              </a:lnSpc>
            </a:pPr>
            <a:r>
              <a:rPr lang="en-US" sz="2500" dirty="0" smtClean="0">
                <a:solidFill>
                  <a:schemeClr val="tx1"/>
                </a:solidFill>
                <a:latin typeface="Lato Light" charset="0"/>
                <a:ea typeface="Lato Light" charset="0"/>
                <a:cs typeface="Lato Light" charset="0"/>
              </a:rPr>
              <a:t>Frequently</a:t>
            </a:r>
            <a:r>
              <a:rPr lang="en-US" sz="2500" dirty="0">
                <a:solidFill>
                  <a:schemeClr val="tx1"/>
                </a:solidFill>
                <a:latin typeface="Lato Light" charset="0"/>
                <a:ea typeface="Lato Light" charset="0"/>
                <a:cs typeface="Lato Light" charset="0"/>
              </a:rPr>
              <a:t>, your initial font choice is taken out of your hands; companies often specify a typeface, or even a set of fonts, as part of their brand guidelines. Occasionally you’ll find a job has specific requirements, such as limited room that might require a condensed face, or a lot of legal text that might require a face that’s highly legible at small sizes. </a:t>
            </a:r>
          </a:p>
        </p:txBody>
      </p:sp>
      <p:grpSp>
        <p:nvGrpSpPr>
          <p:cNvPr id="14" name="Group 13"/>
          <p:cNvGrpSpPr/>
          <p:nvPr/>
        </p:nvGrpSpPr>
        <p:grpSpPr>
          <a:xfrm>
            <a:off x="13502090" y="2574043"/>
            <a:ext cx="7471049" cy="9403830"/>
            <a:chOff x="8751671" y="2574043"/>
            <a:chExt cx="7471049" cy="9403830"/>
          </a:xfrm>
          <a:solidFill>
            <a:schemeClr val="bg1">
              <a:lumMod val="85000"/>
            </a:schemeClr>
          </a:solidFill>
        </p:grpSpPr>
        <p:sp>
          <p:nvSpPr>
            <p:cNvPr id="15" name="Freeform 62"/>
            <p:cNvSpPr>
              <a:spLocks noChangeArrowheads="1"/>
            </p:cNvSpPr>
            <p:nvPr/>
          </p:nvSpPr>
          <p:spPr bwMode="auto">
            <a:xfrm>
              <a:off x="15141826" y="3556992"/>
              <a:ext cx="436838" cy="980149"/>
            </a:xfrm>
            <a:custGeom>
              <a:avLst/>
              <a:gdLst>
                <a:gd name="T0" fmla="*/ 24 w 693"/>
                <a:gd name="T1" fmla="*/ 180 h 1550"/>
                <a:gd name="T2" fmla="*/ 24 w 693"/>
                <a:gd name="T3" fmla="*/ 180 h 1550"/>
                <a:gd name="T4" fmla="*/ 15 w 693"/>
                <a:gd name="T5" fmla="*/ 146 h 1550"/>
                <a:gd name="T6" fmla="*/ 39 w 693"/>
                <a:gd name="T7" fmla="*/ 78 h 1550"/>
                <a:gd name="T8" fmla="*/ 82 w 693"/>
                <a:gd name="T9" fmla="*/ 19 h 1550"/>
                <a:gd name="T10" fmla="*/ 156 w 693"/>
                <a:gd name="T11" fmla="*/ 0 h 1550"/>
                <a:gd name="T12" fmla="*/ 156 w 693"/>
                <a:gd name="T13" fmla="*/ 0 h 1550"/>
                <a:gd name="T14" fmla="*/ 555 w 693"/>
                <a:gd name="T15" fmla="*/ 1047 h 1550"/>
                <a:gd name="T16" fmla="*/ 692 w 693"/>
                <a:gd name="T17" fmla="*/ 1101 h 1550"/>
                <a:gd name="T18" fmla="*/ 692 w 693"/>
                <a:gd name="T19" fmla="*/ 1101 h 1550"/>
                <a:gd name="T20" fmla="*/ 677 w 693"/>
                <a:gd name="T21" fmla="*/ 1184 h 1550"/>
                <a:gd name="T22" fmla="*/ 667 w 693"/>
                <a:gd name="T23" fmla="*/ 1217 h 1550"/>
                <a:gd name="T24" fmla="*/ 667 w 693"/>
                <a:gd name="T25" fmla="*/ 1217 h 1550"/>
                <a:gd name="T26" fmla="*/ 589 w 693"/>
                <a:gd name="T27" fmla="*/ 1291 h 1550"/>
                <a:gd name="T28" fmla="*/ 536 w 693"/>
                <a:gd name="T29" fmla="*/ 1383 h 1550"/>
                <a:gd name="T30" fmla="*/ 132 w 693"/>
                <a:gd name="T31" fmla="*/ 1549 h 1550"/>
                <a:gd name="T32" fmla="*/ 132 w 693"/>
                <a:gd name="T33" fmla="*/ 1549 h 1550"/>
                <a:gd name="T34" fmla="*/ 93 w 693"/>
                <a:gd name="T35" fmla="*/ 1471 h 1550"/>
                <a:gd name="T36" fmla="*/ 82 w 693"/>
                <a:gd name="T37" fmla="*/ 1383 h 1550"/>
                <a:gd name="T38" fmla="*/ 54 w 693"/>
                <a:gd name="T39" fmla="*/ 1291 h 1550"/>
                <a:gd name="T40" fmla="*/ 29 w 693"/>
                <a:gd name="T41" fmla="*/ 1169 h 1550"/>
                <a:gd name="T42" fmla="*/ 0 w 693"/>
                <a:gd name="T43" fmla="*/ 1027 h 1550"/>
                <a:gd name="T44" fmla="*/ 10 w 693"/>
                <a:gd name="T45" fmla="*/ 974 h 1550"/>
                <a:gd name="T46" fmla="*/ 15 w 693"/>
                <a:gd name="T47" fmla="*/ 882 h 1550"/>
                <a:gd name="T48" fmla="*/ 29 w 693"/>
                <a:gd name="T49" fmla="*/ 808 h 1550"/>
                <a:gd name="T50" fmla="*/ 29 w 693"/>
                <a:gd name="T51" fmla="*/ 731 h 1550"/>
                <a:gd name="T52" fmla="*/ 44 w 693"/>
                <a:gd name="T53" fmla="*/ 657 h 1550"/>
                <a:gd name="T54" fmla="*/ 29 w 693"/>
                <a:gd name="T55" fmla="*/ 618 h 1550"/>
                <a:gd name="T56" fmla="*/ 73 w 693"/>
                <a:gd name="T57" fmla="*/ 536 h 1550"/>
                <a:gd name="T58" fmla="*/ 98 w 693"/>
                <a:gd name="T59" fmla="*/ 477 h 1550"/>
                <a:gd name="T60" fmla="*/ 132 w 693"/>
                <a:gd name="T61" fmla="*/ 399 h 1550"/>
                <a:gd name="T62" fmla="*/ 58 w 693"/>
                <a:gd name="T63" fmla="*/ 311 h 1550"/>
                <a:gd name="T64" fmla="*/ 24 w 693"/>
                <a:gd name="T65" fmla="*/ 180 h 1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93" h="1550">
                  <a:moveTo>
                    <a:pt x="24" y="180"/>
                  </a:moveTo>
                  <a:lnTo>
                    <a:pt x="24" y="180"/>
                  </a:lnTo>
                  <a:cubicBezTo>
                    <a:pt x="19" y="170"/>
                    <a:pt x="15" y="161"/>
                    <a:pt x="15" y="146"/>
                  </a:cubicBezTo>
                  <a:cubicBezTo>
                    <a:pt x="15" y="117"/>
                    <a:pt x="29" y="102"/>
                    <a:pt x="39" y="78"/>
                  </a:cubicBezTo>
                  <a:cubicBezTo>
                    <a:pt x="54" y="54"/>
                    <a:pt x="58" y="29"/>
                    <a:pt x="82" y="19"/>
                  </a:cubicBezTo>
                  <a:cubicBezTo>
                    <a:pt x="107" y="10"/>
                    <a:pt x="132" y="5"/>
                    <a:pt x="156" y="0"/>
                  </a:cubicBezTo>
                  <a:lnTo>
                    <a:pt x="156" y="0"/>
                  </a:lnTo>
                  <a:cubicBezTo>
                    <a:pt x="555" y="1047"/>
                    <a:pt x="555" y="1047"/>
                    <a:pt x="555" y="1047"/>
                  </a:cubicBezTo>
                  <a:cubicBezTo>
                    <a:pt x="599" y="1071"/>
                    <a:pt x="643" y="1081"/>
                    <a:pt x="692" y="1101"/>
                  </a:cubicBezTo>
                  <a:lnTo>
                    <a:pt x="692" y="1101"/>
                  </a:lnTo>
                  <a:cubicBezTo>
                    <a:pt x="687" y="1130"/>
                    <a:pt x="682" y="1149"/>
                    <a:pt x="677" y="1184"/>
                  </a:cubicBezTo>
                  <a:cubicBezTo>
                    <a:pt x="677" y="1193"/>
                    <a:pt x="667" y="1203"/>
                    <a:pt x="667" y="1217"/>
                  </a:cubicBezTo>
                  <a:lnTo>
                    <a:pt x="667" y="1217"/>
                  </a:lnTo>
                  <a:cubicBezTo>
                    <a:pt x="648" y="1247"/>
                    <a:pt x="614" y="1262"/>
                    <a:pt x="589" y="1291"/>
                  </a:cubicBezTo>
                  <a:cubicBezTo>
                    <a:pt x="565" y="1325"/>
                    <a:pt x="555" y="1344"/>
                    <a:pt x="536" y="1383"/>
                  </a:cubicBezTo>
                  <a:cubicBezTo>
                    <a:pt x="132" y="1549"/>
                    <a:pt x="132" y="1549"/>
                    <a:pt x="132" y="1549"/>
                  </a:cubicBezTo>
                  <a:lnTo>
                    <a:pt x="132" y="1549"/>
                  </a:lnTo>
                  <a:cubicBezTo>
                    <a:pt x="112" y="1519"/>
                    <a:pt x="98" y="1505"/>
                    <a:pt x="93" y="1471"/>
                  </a:cubicBezTo>
                  <a:cubicBezTo>
                    <a:pt x="82" y="1437"/>
                    <a:pt x="88" y="1417"/>
                    <a:pt x="82" y="1383"/>
                  </a:cubicBezTo>
                  <a:cubicBezTo>
                    <a:pt x="78" y="1344"/>
                    <a:pt x="68" y="1325"/>
                    <a:pt x="54" y="1291"/>
                  </a:cubicBezTo>
                  <a:cubicBezTo>
                    <a:pt x="34" y="1247"/>
                    <a:pt x="34" y="1217"/>
                    <a:pt x="29" y="1169"/>
                  </a:cubicBezTo>
                  <a:cubicBezTo>
                    <a:pt x="19" y="1115"/>
                    <a:pt x="0" y="1081"/>
                    <a:pt x="0" y="1027"/>
                  </a:cubicBezTo>
                  <a:cubicBezTo>
                    <a:pt x="0" y="1008"/>
                    <a:pt x="5" y="994"/>
                    <a:pt x="10" y="974"/>
                  </a:cubicBezTo>
                  <a:cubicBezTo>
                    <a:pt x="19" y="940"/>
                    <a:pt x="15" y="921"/>
                    <a:pt x="15" y="882"/>
                  </a:cubicBezTo>
                  <a:cubicBezTo>
                    <a:pt x="19" y="852"/>
                    <a:pt x="29" y="838"/>
                    <a:pt x="29" y="808"/>
                  </a:cubicBezTo>
                  <a:cubicBezTo>
                    <a:pt x="29" y="731"/>
                    <a:pt x="29" y="731"/>
                    <a:pt x="29" y="731"/>
                  </a:cubicBezTo>
                  <a:cubicBezTo>
                    <a:pt x="44" y="657"/>
                    <a:pt x="44" y="657"/>
                    <a:pt x="44" y="657"/>
                  </a:cubicBezTo>
                  <a:cubicBezTo>
                    <a:pt x="39" y="643"/>
                    <a:pt x="29" y="638"/>
                    <a:pt x="29" y="618"/>
                  </a:cubicBezTo>
                  <a:cubicBezTo>
                    <a:pt x="29" y="584"/>
                    <a:pt x="54" y="570"/>
                    <a:pt x="73" y="536"/>
                  </a:cubicBezTo>
                  <a:cubicBezTo>
                    <a:pt x="82" y="516"/>
                    <a:pt x="88" y="496"/>
                    <a:pt x="98" y="477"/>
                  </a:cubicBezTo>
                  <a:cubicBezTo>
                    <a:pt x="112" y="448"/>
                    <a:pt x="132" y="433"/>
                    <a:pt x="132" y="399"/>
                  </a:cubicBezTo>
                  <a:cubicBezTo>
                    <a:pt x="132" y="355"/>
                    <a:pt x="78" y="350"/>
                    <a:pt x="58" y="311"/>
                  </a:cubicBezTo>
                  <a:cubicBezTo>
                    <a:pt x="39" y="268"/>
                    <a:pt x="44" y="229"/>
                    <a:pt x="24" y="18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 name="Freeform 63"/>
            <p:cNvSpPr>
              <a:spLocks noChangeArrowheads="1"/>
            </p:cNvSpPr>
            <p:nvPr/>
          </p:nvSpPr>
          <p:spPr bwMode="auto">
            <a:xfrm>
              <a:off x="15049418" y="4727570"/>
              <a:ext cx="495643" cy="484474"/>
            </a:xfrm>
            <a:custGeom>
              <a:avLst/>
              <a:gdLst>
                <a:gd name="T0" fmla="*/ 667 w 785"/>
                <a:gd name="T1" fmla="*/ 0 h 766"/>
                <a:gd name="T2" fmla="*/ 667 w 785"/>
                <a:gd name="T3" fmla="*/ 0 h 766"/>
                <a:gd name="T4" fmla="*/ 784 w 785"/>
                <a:gd name="T5" fmla="*/ 316 h 766"/>
                <a:gd name="T6" fmla="*/ 784 w 785"/>
                <a:gd name="T7" fmla="*/ 316 h 766"/>
                <a:gd name="T8" fmla="*/ 721 w 785"/>
                <a:gd name="T9" fmla="*/ 356 h 766"/>
                <a:gd name="T10" fmla="*/ 643 w 785"/>
                <a:gd name="T11" fmla="*/ 409 h 766"/>
                <a:gd name="T12" fmla="*/ 614 w 785"/>
                <a:gd name="T13" fmla="*/ 438 h 766"/>
                <a:gd name="T14" fmla="*/ 463 w 785"/>
                <a:gd name="T15" fmla="*/ 521 h 766"/>
                <a:gd name="T16" fmla="*/ 375 w 785"/>
                <a:gd name="T17" fmla="*/ 570 h 766"/>
                <a:gd name="T18" fmla="*/ 268 w 785"/>
                <a:gd name="T19" fmla="*/ 638 h 766"/>
                <a:gd name="T20" fmla="*/ 224 w 785"/>
                <a:gd name="T21" fmla="*/ 692 h 766"/>
                <a:gd name="T22" fmla="*/ 175 w 785"/>
                <a:gd name="T23" fmla="*/ 726 h 766"/>
                <a:gd name="T24" fmla="*/ 141 w 785"/>
                <a:gd name="T25" fmla="*/ 765 h 766"/>
                <a:gd name="T26" fmla="*/ 141 w 785"/>
                <a:gd name="T27" fmla="*/ 765 h 766"/>
                <a:gd name="T28" fmla="*/ 131 w 785"/>
                <a:gd name="T29" fmla="*/ 677 h 766"/>
                <a:gd name="T30" fmla="*/ 87 w 785"/>
                <a:gd name="T31" fmla="*/ 506 h 766"/>
                <a:gd name="T32" fmla="*/ 34 w 785"/>
                <a:gd name="T33" fmla="*/ 399 h 766"/>
                <a:gd name="T34" fmla="*/ 24 w 785"/>
                <a:gd name="T35" fmla="*/ 356 h 766"/>
                <a:gd name="T36" fmla="*/ 0 w 785"/>
                <a:gd name="T37" fmla="*/ 234 h 766"/>
                <a:gd name="T38" fmla="*/ 0 w 785"/>
                <a:gd name="T39" fmla="*/ 234 h 766"/>
                <a:gd name="T40" fmla="*/ 667 w 785"/>
                <a:gd name="T41" fmla="*/ 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785" h="766">
                  <a:moveTo>
                    <a:pt x="667" y="0"/>
                  </a:moveTo>
                  <a:lnTo>
                    <a:pt x="667" y="0"/>
                  </a:lnTo>
                  <a:cubicBezTo>
                    <a:pt x="784" y="316"/>
                    <a:pt x="784" y="316"/>
                    <a:pt x="784" y="316"/>
                  </a:cubicBezTo>
                  <a:lnTo>
                    <a:pt x="784" y="316"/>
                  </a:lnTo>
                  <a:cubicBezTo>
                    <a:pt x="760" y="326"/>
                    <a:pt x="745" y="341"/>
                    <a:pt x="721" y="356"/>
                  </a:cubicBezTo>
                  <a:cubicBezTo>
                    <a:pt x="692" y="375"/>
                    <a:pt x="672" y="385"/>
                    <a:pt x="643" y="409"/>
                  </a:cubicBezTo>
                  <a:cubicBezTo>
                    <a:pt x="633" y="419"/>
                    <a:pt x="628" y="429"/>
                    <a:pt x="614" y="438"/>
                  </a:cubicBezTo>
                  <a:cubicBezTo>
                    <a:pt x="560" y="473"/>
                    <a:pt x="521" y="487"/>
                    <a:pt x="463" y="521"/>
                  </a:cubicBezTo>
                  <a:cubicBezTo>
                    <a:pt x="429" y="541"/>
                    <a:pt x="409" y="556"/>
                    <a:pt x="375" y="570"/>
                  </a:cubicBezTo>
                  <a:cubicBezTo>
                    <a:pt x="326" y="589"/>
                    <a:pt x="302" y="604"/>
                    <a:pt x="268" y="638"/>
                  </a:cubicBezTo>
                  <a:cubicBezTo>
                    <a:pt x="248" y="658"/>
                    <a:pt x="239" y="672"/>
                    <a:pt x="224" y="692"/>
                  </a:cubicBezTo>
                  <a:cubicBezTo>
                    <a:pt x="209" y="706"/>
                    <a:pt x="195" y="706"/>
                    <a:pt x="175" y="726"/>
                  </a:cubicBezTo>
                  <a:cubicBezTo>
                    <a:pt x="165" y="736"/>
                    <a:pt x="151" y="750"/>
                    <a:pt x="141" y="765"/>
                  </a:cubicBezTo>
                  <a:lnTo>
                    <a:pt x="141" y="765"/>
                  </a:lnTo>
                  <a:cubicBezTo>
                    <a:pt x="137" y="736"/>
                    <a:pt x="131" y="706"/>
                    <a:pt x="131" y="677"/>
                  </a:cubicBezTo>
                  <a:cubicBezTo>
                    <a:pt x="112" y="614"/>
                    <a:pt x="112" y="565"/>
                    <a:pt x="87" y="506"/>
                  </a:cubicBezTo>
                  <a:cubicBezTo>
                    <a:pt x="73" y="463"/>
                    <a:pt x="49" y="443"/>
                    <a:pt x="34" y="399"/>
                  </a:cubicBezTo>
                  <a:cubicBezTo>
                    <a:pt x="29" y="385"/>
                    <a:pt x="29" y="370"/>
                    <a:pt x="24" y="356"/>
                  </a:cubicBezTo>
                  <a:cubicBezTo>
                    <a:pt x="10" y="312"/>
                    <a:pt x="0" y="283"/>
                    <a:pt x="0" y="234"/>
                  </a:cubicBezTo>
                  <a:lnTo>
                    <a:pt x="0" y="234"/>
                  </a:lnTo>
                  <a:cubicBezTo>
                    <a:pt x="667" y="0"/>
                    <a:pt x="667" y="0"/>
                    <a:pt x="667"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 name="Freeform 64"/>
            <p:cNvSpPr>
              <a:spLocks noChangeArrowheads="1"/>
            </p:cNvSpPr>
            <p:nvPr/>
          </p:nvSpPr>
          <p:spPr bwMode="auto">
            <a:xfrm>
              <a:off x="13330069" y="3837035"/>
              <a:ext cx="2200991" cy="1615846"/>
            </a:xfrm>
            <a:custGeom>
              <a:avLst/>
              <a:gdLst>
                <a:gd name="T0" fmla="*/ 2771 w 3469"/>
                <a:gd name="T1" fmla="*/ 2475 h 2549"/>
                <a:gd name="T2" fmla="*/ 2786 w 3469"/>
                <a:gd name="T3" fmla="*/ 2509 h 2549"/>
                <a:gd name="T4" fmla="*/ 3058 w 3469"/>
                <a:gd name="T5" fmla="*/ 2333 h 2549"/>
                <a:gd name="T6" fmla="*/ 3204 w 3469"/>
                <a:gd name="T7" fmla="*/ 2221 h 2549"/>
                <a:gd name="T8" fmla="*/ 3312 w 3469"/>
                <a:gd name="T9" fmla="*/ 2119 h 2549"/>
                <a:gd name="T10" fmla="*/ 3468 w 3469"/>
                <a:gd name="T11" fmla="*/ 1959 h 2549"/>
                <a:gd name="T12" fmla="*/ 3448 w 3469"/>
                <a:gd name="T13" fmla="*/ 1944 h 2549"/>
                <a:gd name="T14" fmla="*/ 3268 w 3469"/>
                <a:gd name="T15" fmla="*/ 2061 h 2549"/>
                <a:gd name="T16" fmla="*/ 3068 w 3469"/>
                <a:gd name="T17" fmla="*/ 2158 h 2549"/>
                <a:gd name="T18" fmla="*/ 2795 w 3469"/>
                <a:gd name="T19" fmla="*/ 2396 h 2549"/>
                <a:gd name="T20" fmla="*/ 0 w 3469"/>
                <a:gd name="T21" fmla="*/ 2548 h 2549"/>
                <a:gd name="T22" fmla="*/ 0 w 3469"/>
                <a:gd name="T23" fmla="*/ 2548 h 2549"/>
                <a:gd name="T24" fmla="*/ 170 w 3469"/>
                <a:gd name="T25" fmla="*/ 2363 h 2549"/>
                <a:gd name="T26" fmla="*/ 268 w 3469"/>
                <a:gd name="T27" fmla="*/ 2270 h 2549"/>
                <a:gd name="T28" fmla="*/ 355 w 3469"/>
                <a:gd name="T29" fmla="*/ 2177 h 2549"/>
                <a:gd name="T30" fmla="*/ 487 w 3469"/>
                <a:gd name="T31" fmla="*/ 1992 h 2549"/>
                <a:gd name="T32" fmla="*/ 428 w 3469"/>
                <a:gd name="T33" fmla="*/ 1915 h 2549"/>
                <a:gd name="T34" fmla="*/ 409 w 3469"/>
                <a:gd name="T35" fmla="*/ 1939 h 2549"/>
                <a:gd name="T36" fmla="*/ 399 w 3469"/>
                <a:gd name="T37" fmla="*/ 1954 h 2549"/>
                <a:gd name="T38" fmla="*/ 375 w 3469"/>
                <a:gd name="T39" fmla="*/ 1915 h 2549"/>
                <a:gd name="T40" fmla="*/ 360 w 3469"/>
                <a:gd name="T41" fmla="*/ 1880 h 2549"/>
                <a:gd name="T42" fmla="*/ 346 w 3469"/>
                <a:gd name="T43" fmla="*/ 1837 h 2549"/>
                <a:gd name="T44" fmla="*/ 360 w 3469"/>
                <a:gd name="T45" fmla="*/ 1773 h 2549"/>
                <a:gd name="T46" fmla="*/ 341 w 3469"/>
                <a:gd name="T47" fmla="*/ 1729 h 2549"/>
                <a:gd name="T48" fmla="*/ 424 w 3469"/>
                <a:gd name="T49" fmla="*/ 1695 h 2549"/>
                <a:gd name="T50" fmla="*/ 653 w 3469"/>
                <a:gd name="T51" fmla="*/ 1598 h 2549"/>
                <a:gd name="T52" fmla="*/ 818 w 3469"/>
                <a:gd name="T53" fmla="*/ 1593 h 2549"/>
                <a:gd name="T54" fmla="*/ 984 w 3469"/>
                <a:gd name="T55" fmla="*/ 1545 h 2549"/>
                <a:gd name="T56" fmla="*/ 1212 w 3469"/>
                <a:gd name="T57" fmla="*/ 1432 h 2549"/>
                <a:gd name="T58" fmla="*/ 1286 w 3469"/>
                <a:gd name="T59" fmla="*/ 1364 h 2549"/>
                <a:gd name="T60" fmla="*/ 1427 w 3469"/>
                <a:gd name="T61" fmla="*/ 1257 h 2549"/>
                <a:gd name="T62" fmla="*/ 1369 w 3469"/>
                <a:gd name="T63" fmla="*/ 1184 h 2549"/>
                <a:gd name="T64" fmla="*/ 1354 w 3469"/>
                <a:gd name="T65" fmla="*/ 1116 h 2549"/>
                <a:gd name="T66" fmla="*/ 1373 w 3469"/>
                <a:gd name="T67" fmla="*/ 979 h 2549"/>
                <a:gd name="T68" fmla="*/ 1305 w 3469"/>
                <a:gd name="T69" fmla="*/ 984 h 2549"/>
                <a:gd name="T70" fmla="*/ 1208 w 3469"/>
                <a:gd name="T71" fmla="*/ 931 h 2549"/>
                <a:gd name="T72" fmla="*/ 1325 w 3469"/>
                <a:gd name="T73" fmla="*/ 775 h 2549"/>
                <a:gd name="T74" fmla="*/ 1397 w 3469"/>
                <a:gd name="T75" fmla="*/ 629 h 2549"/>
                <a:gd name="T76" fmla="*/ 1388 w 3469"/>
                <a:gd name="T77" fmla="*/ 609 h 2549"/>
                <a:gd name="T78" fmla="*/ 1451 w 3469"/>
                <a:gd name="T79" fmla="*/ 487 h 2549"/>
                <a:gd name="T80" fmla="*/ 1593 w 3469"/>
                <a:gd name="T81" fmla="*/ 288 h 2549"/>
                <a:gd name="T82" fmla="*/ 1763 w 3469"/>
                <a:gd name="T83" fmla="*/ 176 h 2549"/>
                <a:gd name="T84" fmla="*/ 2216 w 3469"/>
                <a:gd name="T85" fmla="*/ 0 h 2549"/>
                <a:gd name="T86" fmla="*/ 2250 w 3469"/>
                <a:gd name="T87" fmla="*/ 195 h 2549"/>
                <a:gd name="T88" fmla="*/ 2342 w 3469"/>
                <a:gd name="T89" fmla="*/ 395 h 2549"/>
                <a:gd name="T90" fmla="*/ 2445 w 3469"/>
                <a:gd name="T91" fmla="*/ 677 h 2549"/>
                <a:gd name="T92" fmla="*/ 2640 w 3469"/>
                <a:gd name="T93" fmla="*/ 1140 h 2549"/>
                <a:gd name="T94" fmla="*/ 2654 w 3469"/>
                <a:gd name="T95" fmla="*/ 1208 h 2549"/>
                <a:gd name="T96" fmla="*/ 2669 w 3469"/>
                <a:gd name="T97" fmla="*/ 1423 h 2549"/>
                <a:gd name="T98" fmla="*/ 2688 w 3469"/>
                <a:gd name="T99" fmla="*/ 1588 h 2549"/>
                <a:gd name="T100" fmla="*/ 2708 w 3469"/>
                <a:gd name="T101" fmla="*/ 1637 h 2549"/>
                <a:gd name="T102" fmla="*/ 2742 w 3469"/>
                <a:gd name="T103" fmla="*/ 1802 h 2549"/>
                <a:gd name="T104" fmla="*/ 2839 w 3469"/>
                <a:gd name="T105" fmla="*/ 2080 h 2549"/>
                <a:gd name="T106" fmla="*/ 2849 w 3469"/>
                <a:gd name="T107" fmla="*/ 2168 h 2549"/>
                <a:gd name="T108" fmla="*/ 2806 w 3469"/>
                <a:gd name="T109" fmla="*/ 2231 h 2549"/>
                <a:gd name="T110" fmla="*/ 2591 w 3469"/>
                <a:gd name="T111" fmla="*/ 2260 h 2549"/>
                <a:gd name="T112" fmla="*/ 2314 w 3469"/>
                <a:gd name="T113" fmla="*/ 2192 h 2549"/>
                <a:gd name="T114" fmla="*/ 2187 w 3469"/>
                <a:gd name="T115" fmla="*/ 2148 h 2549"/>
                <a:gd name="T116" fmla="*/ 2109 w 3469"/>
                <a:gd name="T117" fmla="*/ 2026 h 2549"/>
                <a:gd name="T118" fmla="*/ 2002 w 3469"/>
                <a:gd name="T119" fmla="*/ 1959 h 2549"/>
                <a:gd name="T120" fmla="*/ 0 w 3469"/>
                <a:gd name="T121" fmla="*/ 2548 h 2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69" h="2549">
                  <a:moveTo>
                    <a:pt x="2771" y="2475"/>
                  </a:moveTo>
                  <a:lnTo>
                    <a:pt x="2771" y="2475"/>
                  </a:lnTo>
                  <a:cubicBezTo>
                    <a:pt x="2771" y="2504"/>
                    <a:pt x="2771" y="2504"/>
                    <a:pt x="2771" y="2504"/>
                  </a:cubicBezTo>
                  <a:cubicBezTo>
                    <a:pt x="2786" y="2509"/>
                    <a:pt x="2786" y="2509"/>
                    <a:pt x="2786" y="2509"/>
                  </a:cubicBezTo>
                  <a:cubicBezTo>
                    <a:pt x="2845" y="2475"/>
                    <a:pt x="2883" y="2460"/>
                    <a:pt x="2936" y="2426"/>
                  </a:cubicBezTo>
                  <a:cubicBezTo>
                    <a:pt x="2991" y="2396"/>
                    <a:pt x="3010" y="2363"/>
                    <a:pt x="3058" y="2333"/>
                  </a:cubicBezTo>
                  <a:cubicBezTo>
                    <a:pt x="3093" y="2314"/>
                    <a:pt x="3117" y="2299"/>
                    <a:pt x="3151" y="2275"/>
                  </a:cubicBezTo>
                  <a:cubicBezTo>
                    <a:pt x="3176" y="2260"/>
                    <a:pt x="3180" y="2241"/>
                    <a:pt x="3204" y="2221"/>
                  </a:cubicBezTo>
                  <a:cubicBezTo>
                    <a:pt x="3224" y="2197"/>
                    <a:pt x="3243" y="2192"/>
                    <a:pt x="3263" y="2172"/>
                  </a:cubicBezTo>
                  <a:cubicBezTo>
                    <a:pt x="3282" y="2153"/>
                    <a:pt x="3293" y="2139"/>
                    <a:pt x="3312" y="2119"/>
                  </a:cubicBezTo>
                  <a:cubicBezTo>
                    <a:pt x="3346" y="2090"/>
                    <a:pt x="3370" y="2075"/>
                    <a:pt x="3404" y="2046"/>
                  </a:cubicBezTo>
                  <a:cubicBezTo>
                    <a:pt x="3429" y="2012"/>
                    <a:pt x="3468" y="2002"/>
                    <a:pt x="3468" y="1959"/>
                  </a:cubicBezTo>
                  <a:cubicBezTo>
                    <a:pt x="3468" y="1954"/>
                    <a:pt x="3468" y="1954"/>
                    <a:pt x="3468" y="1944"/>
                  </a:cubicBezTo>
                  <a:cubicBezTo>
                    <a:pt x="3458" y="1948"/>
                    <a:pt x="3453" y="1944"/>
                    <a:pt x="3448" y="1944"/>
                  </a:cubicBezTo>
                  <a:cubicBezTo>
                    <a:pt x="3400" y="1983"/>
                    <a:pt x="3385" y="2022"/>
                    <a:pt x="3331" y="2046"/>
                  </a:cubicBezTo>
                  <a:cubicBezTo>
                    <a:pt x="3307" y="2051"/>
                    <a:pt x="3293" y="2051"/>
                    <a:pt x="3268" y="2061"/>
                  </a:cubicBezTo>
                  <a:cubicBezTo>
                    <a:pt x="3243" y="2075"/>
                    <a:pt x="3234" y="2095"/>
                    <a:pt x="3210" y="2105"/>
                  </a:cubicBezTo>
                  <a:cubicBezTo>
                    <a:pt x="3156" y="2129"/>
                    <a:pt x="3127" y="2144"/>
                    <a:pt x="3068" y="2158"/>
                  </a:cubicBezTo>
                  <a:cubicBezTo>
                    <a:pt x="2981" y="2177"/>
                    <a:pt x="2942" y="2221"/>
                    <a:pt x="2873" y="2280"/>
                  </a:cubicBezTo>
                  <a:cubicBezTo>
                    <a:pt x="2834" y="2318"/>
                    <a:pt x="2815" y="2348"/>
                    <a:pt x="2795" y="2396"/>
                  </a:cubicBezTo>
                  <a:cubicBezTo>
                    <a:pt x="2786" y="2426"/>
                    <a:pt x="2771" y="2440"/>
                    <a:pt x="2771" y="2475"/>
                  </a:cubicBezTo>
                  <a:close/>
                  <a:moveTo>
                    <a:pt x="0" y="2548"/>
                  </a:moveTo>
                  <a:lnTo>
                    <a:pt x="0" y="2548"/>
                  </a:lnTo>
                  <a:lnTo>
                    <a:pt x="0" y="2548"/>
                  </a:lnTo>
                  <a:cubicBezTo>
                    <a:pt x="9" y="2538"/>
                    <a:pt x="24" y="2528"/>
                    <a:pt x="34" y="2514"/>
                  </a:cubicBezTo>
                  <a:cubicBezTo>
                    <a:pt x="82" y="2450"/>
                    <a:pt x="107" y="2411"/>
                    <a:pt x="170" y="2363"/>
                  </a:cubicBezTo>
                  <a:cubicBezTo>
                    <a:pt x="189" y="2348"/>
                    <a:pt x="204" y="2338"/>
                    <a:pt x="219" y="2329"/>
                  </a:cubicBezTo>
                  <a:cubicBezTo>
                    <a:pt x="243" y="2309"/>
                    <a:pt x="253" y="2290"/>
                    <a:pt x="268" y="2270"/>
                  </a:cubicBezTo>
                  <a:cubicBezTo>
                    <a:pt x="282" y="2255"/>
                    <a:pt x="292" y="2255"/>
                    <a:pt x="302" y="2246"/>
                  </a:cubicBezTo>
                  <a:cubicBezTo>
                    <a:pt x="326" y="2221"/>
                    <a:pt x="336" y="2202"/>
                    <a:pt x="355" y="2177"/>
                  </a:cubicBezTo>
                  <a:cubicBezTo>
                    <a:pt x="394" y="2129"/>
                    <a:pt x="424" y="2105"/>
                    <a:pt x="457" y="2051"/>
                  </a:cubicBezTo>
                  <a:cubicBezTo>
                    <a:pt x="472" y="2031"/>
                    <a:pt x="487" y="2017"/>
                    <a:pt x="487" y="1992"/>
                  </a:cubicBezTo>
                  <a:cubicBezTo>
                    <a:pt x="487" y="1978"/>
                    <a:pt x="472" y="1973"/>
                    <a:pt x="462" y="1959"/>
                  </a:cubicBezTo>
                  <a:cubicBezTo>
                    <a:pt x="448" y="1944"/>
                    <a:pt x="438" y="1934"/>
                    <a:pt x="428" y="1915"/>
                  </a:cubicBezTo>
                  <a:cubicBezTo>
                    <a:pt x="424" y="1919"/>
                    <a:pt x="413" y="1919"/>
                    <a:pt x="413" y="1924"/>
                  </a:cubicBezTo>
                  <a:cubicBezTo>
                    <a:pt x="409" y="1929"/>
                    <a:pt x="409" y="1934"/>
                    <a:pt x="409" y="1939"/>
                  </a:cubicBezTo>
                  <a:cubicBezTo>
                    <a:pt x="404" y="1944"/>
                    <a:pt x="399" y="1948"/>
                    <a:pt x="399" y="1954"/>
                  </a:cubicBezTo>
                  <a:lnTo>
                    <a:pt x="399" y="1954"/>
                  </a:lnTo>
                  <a:cubicBezTo>
                    <a:pt x="389" y="1944"/>
                    <a:pt x="389" y="1934"/>
                    <a:pt x="380" y="1924"/>
                  </a:cubicBezTo>
                  <a:cubicBezTo>
                    <a:pt x="380" y="1919"/>
                    <a:pt x="375" y="1919"/>
                    <a:pt x="375" y="1915"/>
                  </a:cubicBezTo>
                  <a:cubicBezTo>
                    <a:pt x="370" y="1909"/>
                    <a:pt x="370" y="1904"/>
                    <a:pt x="365" y="1900"/>
                  </a:cubicBezTo>
                  <a:cubicBezTo>
                    <a:pt x="360" y="1890"/>
                    <a:pt x="360" y="1890"/>
                    <a:pt x="360" y="1880"/>
                  </a:cubicBezTo>
                  <a:cubicBezTo>
                    <a:pt x="355" y="1880"/>
                    <a:pt x="355" y="1876"/>
                    <a:pt x="350" y="1871"/>
                  </a:cubicBezTo>
                  <a:cubicBezTo>
                    <a:pt x="346" y="1856"/>
                    <a:pt x="346" y="1851"/>
                    <a:pt x="346" y="1837"/>
                  </a:cubicBezTo>
                  <a:cubicBezTo>
                    <a:pt x="346" y="1822"/>
                    <a:pt x="350" y="1812"/>
                    <a:pt x="355" y="1802"/>
                  </a:cubicBezTo>
                  <a:cubicBezTo>
                    <a:pt x="355" y="1793"/>
                    <a:pt x="360" y="1783"/>
                    <a:pt x="360" y="1773"/>
                  </a:cubicBezTo>
                  <a:cubicBezTo>
                    <a:pt x="360" y="1763"/>
                    <a:pt x="355" y="1759"/>
                    <a:pt x="350" y="1749"/>
                  </a:cubicBezTo>
                  <a:cubicBezTo>
                    <a:pt x="346" y="1744"/>
                    <a:pt x="341" y="1739"/>
                    <a:pt x="341" y="1729"/>
                  </a:cubicBezTo>
                  <a:lnTo>
                    <a:pt x="341" y="1729"/>
                  </a:lnTo>
                  <a:cubicBezTo>
                    <a:pt x="370" y="1719"/>
                    <a:pt x="389" y="1710"/>
                    <a:pt x="424" y="1695"/>
                  </a:cubicBezTo>
                  <a:cubicBezTo>
                    <a:pt x="462" y="1681"/>
                    <a:pt x="487" y="1666"/>
                    <a:pt x="531" y="1647"/>
                  </a:cubicBezTo>
                  <a:cubicBezTo>
                    <a:pt x="574" y="1627"/>
                    <a:pt x="599" y="1613"/>
                    <a:pt x="653" y="1598"/>
                  </a:cubicBezTo>
                  <a:cubicBezTo>
                    <a:pt x="687" y="1588"/>
                    <a:pt x="711" y="1578"/>
                    <a:pt x="750" y="1578"/>
                  </a:cubicBezTo>
                  <a:cubicBezTo>
                    <a:pt x="774" y="1578"/>
                    <a:pt x="789" y="1593"/>
                    <a:pt x="818" y="1593"/>
                  </a:cubicBezTo>
                  <a:cubicBezTo>
                    <a:pt x="857" y="1593"/>
                    <a:pt x="877" y="1583"/>
                    <a:pt x="916" y="1569"/>
                  </a:cubicBezTo>
                  <a:cubicBezTo>
                    <a:pt x="940" y="1559"/>
                    <a:pt x="960" y="1559"/>
                    <a:pt x="984" y="1545"/>
                  </a:cubicBezTo>
                  <a:cubicBezTo>
                    <a:pt x="1047" y="1515"/>
                    <a:pt x="1076" y="1486"/>
                    <a:pt x="1145" y="1461"/>
                  </a:cubicBezTo>
                  <a:cubicBezTo>
                    <a:pt x="1169" y="1456"/>
                    <a:pt x="1188" y="1447"/>
                    <a:pt x="1212" y="1432"/>
                  </a:cubicBezTo>
                  <a:cubicBezTo>
                    <a:pt x="1232" y="1423"/>
                    <a:pt x="1247" y="1418"/>
                    <a:pt x="1256" y="1403"/>
                  </a:cubicBezTo>
                  <a:cubicBezTo>
                    <a:pt x="1266" y="1388"/>
                    <a:pt x="1271" y="1374"/>
                    <a:pt x="1286" y="1364"/>
                  </a:cubicBezTo>
                  <a:cubicBezTo>
                    <a:pt x="1320" y="1345"/>
                    <a:pt x="1349" y="1340"/>
                    <a:pt x="1378" y="1310"/>
                  </a:cubicBezTo>
                  <a:cubicBezTo>
                    <a:pt x="1397" y="1296"/>
                    <a:pt x="1427" y="1286"/>
                    <a:pt x="1427" y="1257"/>
                  </a:cubicBezTo>
                  <a:cubicBezTo>
                    <a:pt x="1427" y="1242"/>
                    <a:pt x="1412" y="1238"/>
                    <a:pt x="1402" y="1227"/>
                  </a:cubicBezTo>
                  <a:cubicBezTo>
                    <a:pt x="1383" y="1213"/>
                    <a:pt x="1378" y="1203"/>
                    <a:pt x="1369" y="1184"/>
                  </a:cubicBezTo>
                  <a:cubicBezTo>
                    <a:pt x="1354" y="1164"/>
                    <a:pt x="1334" y="1150"/>
                    <a:pt x="1334" y="1125"/>
                  </a:cubicBezTo>
                  <a:cubicBezTo>
                    <a:pt x="1334" y="1116"/>
                    <a:pt x="1349" y="1121"/>
                    <a:pt x="1354" y="1116"/>
                  </a:cubicBezTo>
                  <a:cubicBezTo>
                    <a:pt x="1364" y="1101"/>
                    <a:pt x="1373" y="1086"/>
                    <a:pt x="1373" y="1067"/>
                  </a:cubicBezTo>
                  <a:cubicBezTo>
                    <a:pt x="1373" y="979"/>
                    <a:pt x="1373" y="979"/>
                    <a:pt x="1373" y="979"/>
                  </a:cubicBezTo>
                  <a:cubicBezTo>
                    <a:pt x="1369" y="975"/>
                    <a:pt x="1364" y="970"/>
                    <a:pt x="1358" y="970"/>
                  </a:cubicBezTo>
                  <a:cubicBezTo>
                    <a:pt x="1339" y="970"/>
                    <a:pt x="1330" y="984"/>
                    <a:pt x="1305" y="984"/>
                  </a:cubicBezTo>
                  <a:cubicBezTo>
                    <a:pt x="1276" y="984"/>
                    <a:pt x="1256" y="979"/>
                    <a:pt x="1237" y="960"/>
                  </a:cubicBezTo>
                  <a:cubicBezTo>
                    <a:pt x="1222" y="955"/>
                    <a:pt x="1208" y="945"/>
                    <a:pt x="1208" y="931"/>
                  </a:cubicBezTo>
                  <a:cubicBezTo>
                    <a:pt x="1208" y="906"/>
                    <a:pt x="1227" y="892"/>
                    <a:pt x="1242" y="872"/>
                  </a:cubicBezTo>
                  <a:cubicBezTo>
                    <a:pt x="1266" y="829"/>
                    <a:pt x="1295" y="814"/>
                    <a:pt x="1325" y="775"/>
                  </a:cubicBezTo>
                  <a:cubicBezTo>
                    <a:pt x="1344" y="746"/>
                    <a:pt x="1354" y="726"/>
                    <a:pt x="1369" y="697"/>
                  </a:cubicBezTo>
                  <a:cubicBezTo>
                    <a:pt x="1383" y="672"/>
                    <a:pt x="1397" y="658"/>
                    <a:pt x="1397" y="629"/>
                  </a:cubicBezTo>
                  <a:cubicBezTo>
                    <a:pt x="1397" y="624"/>
                    <a:pt x="1393" y="614"/>
                    <a:pt x="1388" y="609"/>
                  </a:cubicBezTo>
                  <a:lnTo>
                    <a:pt x="1388" y="609"/>
                  </a:lnTo>
                  <a:cubicBezTo>
                    <a:pt x="1402" y="585"/>
                    <a:pt x="1408" y="570"/>
                    <a:pt x="1417" y="546"/>
                  </a:cubicBezTo>
                  <a:cubicBezTo>
                    <a:pt x="1427" y="522"/>
                    <a:pt x="1436" y="512"/>
                    <a:pt x="1451" y="487"/>
                  </a:cubicBezTo>
                  <a:cubicBezTo>
                    <a:pt x="1480" y="434"/>
                    <a:pt x="1485" y="395"/>
                    <a:pt x="1519" y="346"/>
                  </a:cubicBezTo>
                  <a:cubicBezTo>
                    <a:pt x="1544" y="317"/>
                    <a:pt x="1563" y="312"/>
                    <a:pt x="1593" y="288"/>
                  </a:cubicBezTo>
                  <a:cubicBezTo>
                    <a:pt x="1626" y="258"/>
                    <a:pt x="1641" y="229"/>
                    <a:pt x="1680" y="210"/>
                  </a:cubicBezTo>
                  <a:cubicBezTo>
                    <a:pt x="1709" y="195"/>
                    <a:pt x="1734" y="190"/>
                    <a:pt x="1763" y="176"/>
                  </a:cubicBezTo>
                  <a:cubicBezTo>
                    <a:pt x="2216" y="0"/>
                    <a:pt x="2216" y="0"/>
                    <a:pt x="2216" y="0"/>
                  </a:cubicBezTo>
                  <a:lnTo>
                    <a:pt x="2216" y="0"/>
                  </a:lnTo>
                  <a:cubicBezTo>
                    <a:pt x="2216" y="49"/>
                    <a:pt x="2226" y="78"/>
                    <a:pt x="2240" y="122"/>
                  </a:cubicBezTo>
                  <a:cubicBezTo>
                    <a:pt x="2250" y="146"/>
                    <a:pt x="2245" y="171"/>
                    <a:pt x="2250" y="195"/>
                  </a:cubicBezTo>
                  <a:cubicBezTo>
                    <a:pt x="2260" y="215"/>
                    <a:pt x="2274" y="224"/>
                    <a:pt x="2284" y="244"/>
                  </a:cubicBezTo>
                  <a:cubicBezTo>
                    <a:pt x="2314" y="298"/>
                    <a:pt x="2333" y="331"/>
                    <a:pt x="2342" y="395"/>
                  </a:cubicBezTo>
                  <a:cubicBezTo>
                    <a:pt x="2357" y="473"/>
                    <a:pt x="2391" y="512"/>
                    <a:pt x="2406" y="589"/>
                  </a:cubicBezTo>
                  <a:cubicBezTo>
                    <a:pt x="2416" y="629"/>
                    <a:pt x="2425" y="648"/>
                    <a:pt x="2445" y="677"/>
                  </a:cubicBezTo>
                  <a:cubicBezTo>
                    <a:pt x="2469" y="721"/>
                    <a:pt x="2489" y="746"/>
                    <a:pt x="2533" y="765"/>
                  </a:cubicBezTo>
                  <a:cubicBezTo>
                    <a:pt x="2640" y="1140"/>
                    <a:pt x="2640" y="1140"/>
                    <a:pt x="2640" y="1140"/>
                  </a:cubicBezTo>
                  <a:cubicBezTo>
                    <a:pt x="2645" y="1169"/>
                    <a:pt x="2649" y="1179"/>
                    <a:pt x="2654" y="1208"/>
                  </a:cubicBezTo>
                  <a:lnTo>
                    <a:pt x="2654" y="1208"/>
                  </a:lnTo>
                  <a:cubicBezTo>
                    <a:pt x="2659" y="1301"/>
                    <a:pt x="2659" y="1301"/>
                    <a:pt x="2659" y="1301"/>
                  </a:cubicBezTo>
                  <a:cubicBezTo>
                    <a:pt x="2669" y="1423"/>
                    <a:pt x="2669" y="1423"/>
                    <a:pt x="2669" y="1423"/>
                  </a:cubicBezTo>
                  <a:cubicBezTo>
                    <a:pt x="2669" y="1495"/>
                    <a:pt x="2669" y="1495"/>
                    <a:pt x="2669" y="1495"/>
                  </a:cubicBezTo>
                  <a:cubicBezTo>
                    <a:pt x="2669" y="1534"/>
                    <a:pt x="2684" y="1554"/>
                    <a:pt x="2688" y="1588"/>
                  </a:cubicBezTo>
                  <a:cubicBezTo>
                    <a:pt x="2693" y="1613"/>
                    <a:pt x="2703" y="1613"/>
                    <a:pt x="2708" y="1637"/>
                  </a:cubicBezTo>
                  <a:lnTo>
                    <a:pt x="2708" y="1637"/>
                  </a:lnTo>
                  <a:cubicBezTo>
                    <a:pt x="2708" y="1686"/>
                    <a:pt x="2718" y="1715"/>
                    <a:pt x="2732" y="1759"/>
                  </a:cubicBezTo>
                  <a:cubicBezTo>
                    <a:pt x="2737" y="1773"/>
                    <a:pt x="2737" y="1788"/>
                    <a:pt x="2742" y="1802"/>
                  </a:cubicBezTo>
                  <a:cubicBezTo>
                    <a:pt x="2757" y="1846"/>
                    <a:pt x="2781" y="1866"/>
                    <a:pt x="2795" y="1909"/>
                  </a:cubicBezTo>
                  <a:cubicBezTo>
                    <a:pt x="2820" y="1968"/>
                    <a:pt x="2820" y="2017"/>
                    <a:pt x="2839" y="2080"/>
                  </a:cubicBezTo>
                  <a:cubicBezTo>
                    <a:pt x="2839" y="2109"/>
                    <a:pt x="2845" y="2139"/>
                    <a:pt x="2849" y="2168"/>
                  </a:cubicBezTo>
                  <a:lnTo>
                    <a:pt x="2849" y="2168"/>
                  </a:lnTo>
                  <a:cubicBezTo>
                    <a:pt x="2834" y="2187"/>
                    <a:pt x="2820" y="2207"/>
                    <a:pt x="2806" y="2231"/>
                  </a:cubicBezTo>
                  <a:lnTo>
                    <a:pt x="2806" y="2231"/>
                  </a:lnTo>
                  <a:cubicBezTo>
                    <a:pt x="2751" y="2246"/>
                    <a:pt x="2718" y="2246"/>
                    <a:pt x="2659" y="2250"/>
                  </a:cubicBezTo>
                  <a:cubicBezTo>
                    <a:pt x="2635" y="2250"/>
                    <a:pt x="2620" y="2260"/>
                    <a:pt x="2591" y="2260"/>
                  </a:cubicBezTo>
                  <a:cubicBezTo>
                    <a:pt x="2542" y="2260"/>
                    <a:pt x="2513" y="2250"/>
                    <a:pt x="2464" y="2246"/>
                  </a:cubicBezTo>
                  <a:cubicBezTo>
                    <a:pt x="2406" y="2231"/>
                    <a:pt x="2347" y="2236"/>
                    <a:pt x="2314" y="2192"/>
                  </a:cubicBezTo>
                  <a:lnTo>
                    <a:pt x="2314" y="2192"/>
                  </a:lnTo>
                  <a:cubicBezTo>
                    <a:pt x="2270" y="2172"/>
                    <a:pt x="2221" y="2182"/>
                    <a:pt x="2187" y="2148"/>
                  </a:cubicBezTo>
                  <a:cubicBezTo>
                    <a:pt x="2162" y="2129"/>
                    <a:pt x="2157" y="2105"/>
                    <a:pt x="2143" y="2075"/>
                  </a:cubicBezTo>
                  <a:cubicBezTo>
                    <a:pt x="2133" y="2056"/>
                    <a:pt x="2118" y="2046"/>
                    <a:pt x="2109" y="2026"/>
                  </a:cubicBezTo>
                  <a:cubicBezTo>
                    <a:pt x="2099" y="2012"/>
                    <a:pt x="2099" y="1992"/>
                    <a:pt x="2079" y="1983"/>
                  </a:cubicBezTo>
                  <a:cubicBezTo>
                    <a:pt x="2050" y="1968"/>
                    <a:pt x="2031" y="1973"/>
                    <a:pt x="2002" y="1959"/>
                  </a:cubicBezTo>
                  <a:cubicBezTo>
                    <a:pt x="1987" y="1954"/>
                    <a:pt x="1977" y="1948"/>
                    <a:pt x="1958" y="1944"/>
                  </a:cubicBezTo>
                  <a:cubicBezTo>
                    <a:pt x="1369" y="2153"/>
                    <a:pt x="720" y="2353"/>
                    <a:pt x="0" y="2548"/>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 name="Freeform 65"/>
            <p:cNvSpPr>
              <a:spLocks noChangeArrowheads="1"/>
            </p:cNvSpPr>
            <p:nvPr/>
          </p:nvSpPr>
          <p:spPr bwMode="auto">
            <a:xfrm>
              <a:off x="11501510" y="5830938"/>
              <a:ext cx="884877" cy="1565438"/>
            </a:xfrm>
            <a:custGeom>
              <a:avLst/>
              <a:gdLst>
                <a:gd name="T0" fmla="*/ 1086 w 1399"/>
                <a:gd name="T1" fmla="*/ 53 h 2471"/>
                <a:gd name="T2" fmla="*/ 1086 w 1399"/>
                <a:gd name="T3" fmla="*/ 53 h 2471"/>
                <a:gd name="T4" fmla="*/ 1354 w 1399"/>
                <a:gd name="T5" fmla="*/ 1510 h 2471"/>
                <a:gd name="T6" fmla="*/ 1354 w 1399"/>
                <a:gd name="T7" fmla="*/ 1510 h 2471"/>
                <a:gd name="T8" fmla="*/ 1315 w 1399"/>
                <a:gd name="T9" fmla="*/ 1568 h 2471"/>
                <a:gd name="T10" fmla="*/ 1325 w 1399"/>
                <a:gd name="T11" fmla="*/ 1597 h 2471"/>
                <a:gd name="T12" fmla="*/ 1398 w 1399"/>
                <a:gd name="T13" fmla="*/ 1685 h 2471"/>
                <a:gd name="T14" fmla="*/ 1388 w 1399"/>
                <a:gd name="T15" fmla="*/ 1700 h 2471"/>
                <a:gd name="T16" fmla="*/ 1296 w 1399"/>
                <a:gd name="T17" fmla="*/ 1729 h 2471"/>
                <a:gd name="T18" fmla="*/ 1223 w 1399"/>
                <a:gd name="T19" fmla="*/ 1749 h 2471"/>
                <a:gd name="T20" fmla="*/ 1048 w 1399"/>
                <a:gd name="T21" fmla="*/ 1797 h 2471"/>
                <a:gd name="T22" fmla="*/ 1048 w 1399"/>
                <a:gd name="T23" fmla="*/ 1919 h 2471"/>
                <a:gd name="T24" fmla="*/ 1009 w 1399"/>
                <a:gd name="T25" fmla="*/ 1978 h 2471"/>
                <a:gd name="T26" fmla="*/ 984 w 1399"/>
                <a:gd name="T27" fmla="*/ 2036 h 2471"/>
                <a:gd name="T28" fmla="*/ 940 w 1399"/>
                <a:gd name="T29" fmla="*/ 2143 h 2471"/>
                <a:gd name="T30" fmla="*/ 852 w 1399"/>
                <a:gd name="T31" fmla="*/ 2235 h 2471"/>
                <a:gd name="T32" fmla="*/ 794 w 1399"/>
                <a:gd name="T33" fmla="*/ 2216 h 2471"/>
                <a:gd name="T34" fmla="*/ 745 w 1399"/>
                <a:gd name="T35" fmla="*/ 2153 h 2471"/>
                <a:gd name="T36" fmla="*/ 730 w 1399"/>
                <a:gd name="T37" fmla="*/ 2167 h 2471"/>
                <a:gd name="T38" fmla="*/ 697 w 1399"/>
                <a:gd name="T39" fmla="*/ 2177 h 2471"/>
                <a:gd name="T40" fmla="*/ 697 w 1399"/>
                <a:gd name="T41" fmla="*/ 2206 h 2471"/>
                <a:gd name="T42" fmla="*/ 697 w 1399"/>
                <a:gd name="T43" fmla="*/ 2250 h 2471"/>
                <a:gd name="T44" fmla="*/ 711 w 1399"/>
                <a:gd name="T45" fmla="*/ 2285 h 2471"/>
                <a:gd name="T46" fmla="*/ 697 w 1399"/>
                <a:gd name="T47" fmla="*/ 2304 h 2471"/>
                <a:gd name="T48" fmla="*/ 658 w 1399"/>
                <a:gd name="T49" fmla="*/ 2323 h 2471"/>
                <a:gd name="T50" fmla="*/ 594 w 1399"/>
                <a:gd name="T51" fmla="*/ 2304 h 2471"/>
                <a:gd name="T52" fmla="*/ 565 w 1399"/>
                <a:gd name="T53" fmla="*/ 2328 h 2471"/>
                <a:gd name="T54" fmla="*/ 502 w 1399"/>
                <a:gd name="T55" fmla="*/ 2367 h 2471"/>
                <a:gd name="T56" fmla="*/ 448 w 1399"/>
                <a:gd name="T57" fmla="*/ 2406 h 2471"/>
                <a:gd name="T58" fmla="*/ 395 w 1399"/>
                <a:gd name="T59" fmla="*/ 2450 h 2471"/>
                <a:gd name="T60" fmla="*/ 365 w 1399"/>
                <a:gd name="T61" fmla="*/ 2430 h 2471"/>
                <a:gd name="T62" fmla="*/ 321 w 1399"/>
                <a:gd name="T63" fmla="*/ 2411 h 2471"/>
                <a:gd name="T64" fmla="*/ 263 w 1399"/>
                <a:gd name="T65" fmla="*/ 2401 h 2471"/>
                <a:gd name="T66" fmla="*/ 229 w 1399"/>
                <a:gd name="T67" fmla="*/ 2396 h 2471"/>
                <a:gd name="T68" fmla="*/ 195 w 1399"/>
                <a:gd name="T69" fmla="*/ 2459 h 2471"/>
                <a:gd name="T70" fmla="*/ 166 w 1399"/>
                <a:gd name="T71" fmla="*/ 2470 h 2471"/>
                <a:gd name="T72" fmla="*/ 122 w 1399"/>
                <a:gd name="T73" fmla="*/ 2459 h 2471"/>
                <a:gd name="T74" fmla="*/ 122 w 1399"/>
                <a:gd name="T75" fmla="*/ 2459 h 2471"/>
                <a:gd name="T76" fmla="*/ 64 w 1399"/>
                <a:gd name="T77" fmla="*/ 2401 h 2471"/>
                <a:gd name="T78" fmla="*/ 73 w 1399"/>
                <a:gd name="T79" fmla="*/ 2367 h 2471"/>
                <a:gd name="T80" fmla="*/ 73 w 1399"/>
                <a:gd name="T81" fmla="*/ 2323 h 2471"/>
                <a:gd name="T82" fmla="*/ 83 w 1399"/>
                <a:gd name="T83" fmla="*/ 2280 h 2471"/>
                <a:gd name="T84" fmla="*/ 88 w 1399"/>
                <a:gd name="T85" fmla="*/ 2202 h 2471"/>
                <a:gd name="T86" fmla="*/ 117 w 1399"/>
                <a:gd name="T87" fmla="*/ 2158 h 2471"/>
                <a:gd name="T88" fmla="*/ 156 w 1399"/>
                <a:gd name="T89" fmla="*/ 2036 h 2471"/>
                <a:gd name="T90" fmla="*/ 195 w 1399"/>
                <a:gd name="T91" fmla="*/ 1899 h 2471"/>
                <a:gd name="T92" fmla="*/ 166 w 1399"/>
                <a:gd name="T93" fmla="*/ 1734 h 2471"/>
                <a:gd name="T94" fmla="*/ 132 w 1399"/>
                <a:gd name="T95" fmla="*/ 1602 h 2471"/>
                <a:gd name="T96" fmla="*/ 180 w 1399"/>
                <a:gd name="T97" fmla="*/ 1525 h 2471"/>
                <a:gd name="T98" fmla="*/ 0 w 1399"/>
                <a:gd name="T99" fmla="*/ 248 h 2471"/>
                <a:gd name="T100" fmla="*/ 0 w 1399"/>
                <a:gd name="T101" fmla="*/ 248 h 2471"/>
                <a:gd name="T102" fmla="*/ 25 w 1399"/>
                <a:gd name="T103" fmla="*/ 253 h 2471"/>
                <a:gd name="T104" fmla="*/ 180 w 1399"/>
                <a:gd name="T105" fmla="*/ 185 h 2471"/>
                <a:gd name="T106" fmla="*/ 234 w 1399"/>
                <a:gd name="T107" fmla="*/ 156 h 2471"/>
                <a:gd name="T108" fmla="*/ 234 w 1399"/>
                <a:gd name="T109" fmla="*/ 156 h 2471"/>
                <a:gd name="T110" fmla="*/ 1076 w 1399"/>
                <a:gd name="T111" fmla="*/ 0 h 2471"/>
                <a:gd name="T112" fmla="*/ 1086 w 1399"/>
                <a:gd name="T113" fmla="*/ 53 h 2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99" h="2471">
                  <a:moveTo>
                    <a:pt x="1086" y="53"/>
                  </a:moveTo>
                  <a:lnTo>
                    <a:pt x="1086" y="53"/>
                  </a:lnTo>
                  <a:cubicBezTo>
                    <a:pt x="1354" y="1510"/>
                    <a:pt x="1354" y="1510"/>
                    <a:pt x="1354" y="1510"/>
                  </a:cubicBezTo>
                  <a:lnTo>
                    <a:pt x="1354" y="1510"/>
                  </a:lnTo>
                  <a:cubicBezTo>
                    <a:pt x="1335" y="1529"/>
                    <a:pt x="1315" y="1539"/>
                    <a:pt x="1315" y="1568"/>
                  </a:cubicBezTo>
                  <a:cubicBezTo>
                    <a:pt x="1315" y="1578"/>
                    <a:pt x="1320" y="1588"/>
                    <a:pt x="1325" y="1597"/>
                  </a:cubicBezTo>
                  <a:cubicBezTo>
                    <a:pt x="1344" y="1636"/>
                    <a:pt x="1364" y="1656"/>
                    <a:pt x="1398" y="1685"/>
                  </a:cubicBezTo>
                  <a:cubicBezTo>
                    <a:pt x="1393" y="1690"/>
                    <a:pt x="1393" y="1700"/>
                    <a:pt x="1388" y="1700"/>
                  </a:cubicBezTo>
                  <a:cubicBezTo>
                    <a:pt x="1354" y="1719"/>
                    <a:pt x="1335" y="1719"/>
                    <a:pt x="1296" y="1729"/>
                  </a:cubicBezTo>
                  <a:cubicBezTo>
                    <a:pt x="1266" y="1734"/>
                    <a:pt x="1252" y="1743"/>
                    <a:pt x="1223" y="1749"/>
                  </a:cubicBezTo>
                  <a:cubicBezTo>
                    <a:pt x="1155" y="1763"/>
                    <a:pt x="1120" y="1797"/>
                    <a:pt x="1048" y="1797"/>
                  </a:cubicBezTo>
                  <a:cubicBezTo>
                    <a:pt x="1048" y="1841"/>
                    <a:pt x="1062" y="1870"/>
                    <a:pt x="1048" y="1919"/>
                  </a:cubicBezTo>
                  <a:cubicBezTo>
                    <a:pt x="1042" y="1943"/>
                    <a:pt x="1023" y="1953"/>
                    <a:pt x="1009" y="1978"/>
                  </a:cubicBezTo>
                  <a:cubicBezTo>
                    <a:pt x="998" y="1997"/>
                    <a:pt x="994" y="2011"/>
                    <a:pt x="984" y="2036"/>
                  </a:cubicBezTo>
                  <a:cubicBezTo>
                    <a:pt x="970" y="2080"/>
                    <a:pt x="954" y="2104"/>
                    <a:pt x="940" y="2143"/>
                  </a:cubicBezTo>
                  <a:cubicBezTo>
                    <a:pt x="921" y="2187"/>
                    <a:pt x="901" y="2235"/>
                    <a:pt x="852" y="2235"/>
                  </a:cubicBezTo>
                  <a:cubicBezTo>
                    <a:pt x="828" y="2235"/>
                    <a:pt x="809" y="2235"/>
                    <a:pt x="794" y="2216"/>
                  </a:cubicBezTo>
                  <a:cubicBezTo>
                    <a:pt x="769" y="2196"/>
                    <a:pt x="775" y="2153"/>
                    <a:pt x="745" y="2153"/>
                  </a:cubicBezTo>
                  <a:cubicBezTo>
                    <a:pt x="736" y="2153"/>
                    <a:pt x="736" y="2163"/>
                    <a:pt x="730" y="2167"/>
                  </a:cubicBezTo>
                  <a:cubicBezTo>
                    <a:pt x="716" y="2172"/>
                    <a:pt x="706" y="2167"/>
                    <a:pt x="697" y="2177"/>
                  </a:cubicBezTo>
                  <a:cubicBezTo>
                    <a:pt x="692" y="2187"/>
                    <a:pt x="697" y="2196"/>
                    <a:pt x="697" y="2206"/>
                  </a:cubicBezTo>
                  <a:cubicBezTo>
                    <a:pt x="697" y="2226"/>
                    <a:pt x="692" y="2235"/>
                    <a:pt x="697" y="2250"/>
                  </a:cubicBezTo>
                  <a:cubicBezTo>
                    <a:pt x="702" y="2265"/>
                    <a:pt x="711" y="2269"/>
                    <a:pt x="711" y="2285"/>
                  </a:cubicBezTo>
                  <a:cubicBezTo>
                    <a:pt x="711" y="2294"/>
                    <a:pt x="702" y="2299"/>
                    <a:pt x="697" y="2304"/>
                  </a:cubicBezTo>
                  <a:cubicBezTo>
                    <a:pt x="682" y="2313"/>
                    <a:pt x="672" y="2323"/>
                    <a:pt x="658" y="2323"/>
                  </a:cubicBezTo>
                  <a:cubicBezTo>
                    <a:pt x="633" y="2323"/>
                    <a:pt x="624" y="2304"/>
                    <a:pt x="594" y="2304"/>
                  </a:cubicBezTo>
                  <a:cubicBezTo>
                    <a:pt x="580" y="2304"/>
                    <a:pt x="575" y="2318"/>
                    <a:pt x="565" y="2328"/>
                  </a:cubicBezTo>
                  <a:cubicBezTo>
                    <a:pt x="541" y="2348"/>
                    <a:pt x="526" y="2357"/>
                    <a:pt x="502" y="2367"/>
                  </a:cubicBezTo>
                  <a:cubicBezTo>
                    <a:pt x="482" y="2382"/>
                    <a:pt x="468" y="2391"/>
                    <a:pt x="448" y="2406"/>
                  </a:cubicBezTo>
                  <a:cubicBezTo>
                    <a:pt x="424" y="2421"/>
                    <a:pt x="419" y="2450"/>
                    <a:pt x="395" y="2450"/>
                  </a:cubicBezTo>
                  <a:cubicBezTo>
                    <a:pt x="380" y="2450"/>
                    <a:pt x="375" y="2435"/>
                    <a:pt x="365" y="2430"/>
                  </a:cubicBezTo>
                  <a:cubicBezTo>
                    <a:pt x="351" y="2421"/>
                    <a:pt x="341" y="2416"/>
                    <a:pt x="321" y="2411"/>
                  </a:cubicBezTo>
                  <a:cubicBezTo>
                    <a:pt x="297" y="2406"/>
                    <a:pt x="282" y="2406"/>
                    <a:pt x="263" y="2401"/>
                  </a:cubicBezTo>
                  <a:cubicBezTo>
                    <a:pt x="249" y="2401"/>
                    <a:pt x="244" y="2396"/>
                    <a:pt x="229" y="2396"/>
                  </a:cubicBezTo>
                  <a:cubicBezTo>
                    <a:pt x="205" y="2396"/>
                    <a:pt x="214" y="2440"/>
                    <a:pt x="195" y="2459"/>
                  </a:cubicBezTo>
                  <a:cubicBezTo>
                    <a:pt x="190" y="2470"/>
                    <a:pt x="180" y="2470"/>
                    <a:pt x="166" y="2470"/>
                  </a:cubicBezTo>
                  <a:cubicBezTo>
                    <a:pt x="151" y="2470"/>
                    <a:pt x="136" y="2464"/>
                    <a:pt x="122" y="2459"/>
                  </a:cubicBezTo>
                  <a:lnTo>
                    <a:pt x="122" y="2459"/>
                  </a:lnTo>
                  <a:cubicBezTo>
                    <a:pt x="102" y="2445"/>
                    <a:pt x="64" y="2426"/>
                    <a:pt x="64" y="2401"/>
                  </a:cubicBezTo>
                  <a:cubicBezTo>
                    <a:pt x="64" y="2387"/>
                    <a:pt x="73" y="2382"/>
                    <a:pt x="73" y="2367"/>
                  </a:cubicBezTo>
                  <a:cubicBezTo>
                    <a:pt x="73" y="2352"/>
                    <a:pt x="73" y="2343"/>
                    <a:pt x="73" y="2323"/>
                  </a:cubicBezTo>
                  <a:cubicBezTo>
                    <a:pt x="73" y="2304"/>
                    <a:pt x="83" y="2299"/>
                    <a:pt x="83" y="2280"/>
                  </a:cubicBezTo>
                  <a:cubicBezTo>
                    <a:pt x="88" y="2250"/>
                    <a:pt x="83" y="2230"/>
                    <a:pt x="88" y="2202"/>
                  </a:cubicBezTo>
                  <a:cubicBezTo>
                    <a:pt x="92" y="2182"/>
                    <a:pt x="107" y="2177"/>
                    <a:pt x="117" y="2158"/>
                  </a:cubicBezTo>
                  <a:cubicBezTo>
                    <a:pt x="141" y="2114"/>
                    <a:pt x="146" y="2080"/>
                    <a:pt x="156" y="2036"/>
                  </a:cubicBezTo>
                  <a:cubicBezTo>
                    <a:pt x="166" y="1982"/>
                    <a:pt x="195" y="1953"/>
                    <a:pt x="195" y="1899"/>
                  </a:cubicBezTo>
                  <a:cubicBezTo>
                    <a:pt x="195" y="1832"/>
                    <a:pt x="190" y="1793"/>
                    <a:pt x="166" y="1734"/>
                  </a:cubicBezTo>
                  <a:cubicBezTo>
                    <a:pt x="146" y="1685"/>
                    <a:pt x="132" y="1656"/>
                    <a:pt x="132" y="1602"/>
                  </a:cubicBezTo>
                  <a:cubicBezTo>
                    <a:pt x="132" y="1564"/>
                    <a:pt x="161" y="1559"/>
                    <a:pt x="180" y="1525"/>
                  </a:cubicBezTo>
                  <a:cubicBezTo>
                    <a:pt x="0" y="248"/>
                    <a:pt x="0" y="248"/>
                    <a:pt x="0" y="248"/>
                  </a:cubicBezTo>
                  <a:lnTo>
                    <a:pt x="0" y="248"/>
                  </a:lnTo>
                  <a:cubicBezTo>
                    <a:pt x="5" y="253"/>
                    <a:pt x="15" y="253"/>
                    <a:pt x="25" y="253"/>
                  </a:cubicBezTo>
                  <a:cubicBezTo>
                    <a:pt x="92" y="253"/>
                    <a:pt x="127" y="224"/>
                    <a:pt x="180" y="185"/>
                  </a:cubicBezTo>
                  <a:cubicBezTo>
                    <a:pt x="200" y="175"/>
                    <a:pt x="219" y="165"/>
                    <a:pt x="234" y="156"/>
                  </a:cubicBezTo>
                  <a:lnTo>
                    <a:pt x="234" y="156"/>
                  </a:lnTo>
                  <a:cubicBezTo>
                    <a:pt x="1076" y="0"/>
                    <a:pt x="1076" y="0"/>
                    <a:pt x="1076" y="0"/>
                  </a:cubicBezTo>
                  <a:cubicBezTo>
                    <a:pt x="1086" y="53"/>
                    <a:pt x="1086" y="53"/>
                    <a:pt x="1086" y="5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 name="Freeform 66"/>
            <p:cNvSpPr>
              <a:spLocks noChangeArrowheads="1"/>
            </p:cNvSpPr>
            <p:nvPr/>
          </p:nvSpPr>
          <p:spPr bwMode="auto">
            <a:xfrm>
              <a:off x="8824477" y="3517787"/>
              <a:ext cx="1814558" cy="2125523"/>
            </a:xfrm>
            <a:custGeom>
              <a:avLst/>
              <a:gdLst>
                <a:gd name="T0" fmla="*/ 2046 w 2860"/>
                <a:gd name="T1" fmla="*/ 1344 h 3351"/>
                <a:gd name="T2" fmla="*/ 1997 w 2860"/>
                <a:gd name="T3" fmla="*/ 1397 h 3351"/>
                <a:gd name="T4" fmla="*/ 1948 w 2860"/>
                <a:gd name="T5" fmla="*/ 1461 h 3351"/>
                <a:gd name="T6" fmla="*/ 1958 w 2860"/>
                <a:gd name="T7" fmla="*/ 1656 h 3351"/>
                <a:gd name="T8" fmla="*/ 1895 w 2860"/>
                <a:gd name="T9" fmla="*/ 1783 h 3351"/>
                <a:gd name="T10" fmla="*/ 1748 w 2860"/>
                <a:gd name="T11" fmla="*/ 2021 h 3351"/>
                <a:gd name="T12" fmla="*/ 1875 w 2860"/>
                <a:gd name="T13" fmla="*/ 2245 h 3351"/>
                <a:gd name="T14" fmla="*/ 1831 w 2860"/>
                <a:gd name="T15" fmla="*/ 2372 h 3351"/>
                <a:gd name="T16" fmla="*/ 1841 w 2860"/>
                <a:gd name="T17" fmla="*/ 2513 h 3351"/>
                <a:gd name="T18" fmla="*/ 1963 w 2860"/>
                <a:gd name="T19" fmla="*/ 2581 h 3351"/>
                <a:gd name="T20" fmla="*/ 2158 w 2860"/>
                <a:gd name="T21" fmla="*/ 2664 h 3351"/>
                <a:gd name="T22" fmla="*/ 2279 w 2860"/>
                <a:gd name="T23" fmla="*/ 2786 h 3351"/>
                <a:gd name="T24" fmla="*/ 2474 w 2860"/>
                <a:gd name="T25" fmla="*/ 2908 h 3351"/>
                <a:gd name="T26" fmla="*/ 2552 w 2860"/>
                <a:gd name="T27" fmla="*/ 3068 h 3351"/>
                <a:gd name="T28" fmla="*/ 2571 w 2860"/>
                <a:gd name="T29" fmla="*/ 3180 h 3351"/>
                <a:gd name="T30" fmla="*/ 429 w 2860"/>
                <a:gd name="T31" fmla="*/ 3350 h 3351"/>
                <a:gd name="T32" fmla="*/ 414 w 2860"/>
                <a:gd name="T33" fmla="*/ 2318 h 3351"/>
                <a:gd name="T34" fmla="*/ 307 w 2860"/>
                <a:gd name="T35" fmla="*/ 2016 h 3351"/>
                <a:gd name="T36" fmla="*/ 297 w 2860"/>
                <a:gd name="T37" fmla="*/ 1962 h 3351"/>
                <a:gd name="T38" fmla="*/ 268 w 2860"/>
                <a:gd name="T39" fmla="*/ 1728 h 3351"/>
                <a:gd name="T40" fmla="*/ 214 w 2860"/>
                <a:gd name="T41" fmla="*/ 1490 h 3351"/>
                <a:gd name="T42" fmla="*/ 214 w 2860"/>
                <a:gd name="T43" fmla="*/ 1232 h 3351"/>
                <a:gd name="T44" fmla="*/ 161 w 2860"/>
                <a:gd name="T45" fmla="*/ 979 h 3351"/>
                <a:gd name="T46" fmla="*/ 49 w 2860"/>
                <a:gd name="T47" fmla="*/ 745 h 3351"/>
                <a:gd name="T48" fmla="*/ 63 w 2860"/>
                <a:gd name="T49" fmla="*/ 662 h 3351"/>
                <a:gd name="T50" fmla="*/ 24 w 2860"/>
                <a:gd name="T51" fmla="*/ 531 h 3351"/>
                <a:gd name="T52" fmla="*/ 10 w 2860"/>
                <a:gd name="T53" fmla="*/ 346 h 3351"/>
                <a:gd name="T54" fmla="*/ 5 w 2860"/>
                <a:gd name="T55" fmla="*/ 253 h 3351"/>
                <a:gd name="T56" fmla="*/ 697 w 2860"/>
                <a:gd name="T57" fmla="*/ 214 h 3351"/>
                <a:gd name="T58" fmla="*/ 711 w 2860"/>
                <a:gd name="T59" fmla="*/ 180 h 3351"/>
                <a:gd name="T60" fmla="*/ 789 w 2860"/>
                <a:gd name="T61" fmla="*/ 4 h 3351"/>
                <a:gd name="T62" fmla="*/ 838 w 2860"/>
                <a:gd name="T63" fmla="*/ 48 h 3351"/>
                <a:gd name="T64" fmla="*/ 940 w 2860"/>
                <a:gd name="T65" fmla="*/ 277 h 3351"/>
                <a:gd name="T66" fmla="*/ 1120 w 2860"/>
                <a:gd name="T67" fmla="*/ 311 h 3351"/>
                <a:gd name="T68" fmla="*/ 1247 w 2860"/>
                <a:gd name="T69" fmla="*/ 336 h 3351"/>
                <a:gd name="T70" fmla="*/ 1339 w 2860"/>
                <a:gd name="T71" fmla="*/ 404 h 3351"/>
                <a:gd name="T72" fmla="*/ 1413 w 2860"/>
                <a:gd name="T73" fmla="*/ 370 h 3351"/>
                <a:gd name="T74" fmla="*/ 1476 w 2860"/>
                <a:gd name="T75" fmla="*/ 389 h 3351"/>
                <a:gd name="T76" fmla="*/ 1739 w 2860"/>
                <a:gd name="T77" fmla="*/ 326 h 3351"/>
                <a:gd name="T78" fmla="*/ 1812 w 2860"/>
                <a:gd name="T79" fmla="*/ 506 h 3351"/>
                <a:gd name="T80" fmla="*/ 1929 w 2860"/>
                <a:gd name="T81" fmla="*/ 453 h 3351"/>
                <a:gd name="T82" fmla="*/ 2036 w 2860"/>
                <a:gd name="T83" fmla="*/ 506 h 3351"/>
                <a:gd name="T84" fmla="*/ 2118 w 2860"/>
                <a:gd name="T85" fmla="*/ 555 h 3351"/>
                <a:gd name="T86" fmla="*/ 2284 w 2860"/>
                <a:gd name="T87" fmla="*/ 531 h 3351"/>
                <a:gd name="T88" fmla="*/ 2348 w 2860"/>
                <a:gd name="T89" fmla="*/ 511 h 3351"/>
                <a:gd name="T90" fmla="*/ 2464 w 2860"/>
                <a:gd name="T91" fmla="*/ 565 h 3351"/>
                <a:gd name="T92" fmla="*/ 2616 w 2860"/>
                <a:gd name="T93" fmla="*/ 531 h 3351"/>
                <a:gd name="T94" fmla="*/ 2859 w 2860"/>
                <a:gd name="T95" fmla="*/ 565 h 3351"/>
                <a:gd name="T96" fmla="*/ 2713 w 2860"/>
                <a:gd name="T97" fmla="*/ 677 h 3351"/>
                <a:gd name="T98" fmla="*/ 2504 w 2860"/>
                <a:gd name="T99" fmla="*/ 789 h 3351"/>
                <a:gd name="T100" fmla="*/ 2435 w 2860"/>
                <a:gd name="T101" fmla="*/ 862 h 3351"/>
                <a:gd name="T102" fmla="*/ 2270 w 2860"/>
                <a:gd name="T103" fmla="*/ 1081 h 3351"/>
                <a:gd name="T104" fmla="*/ 2173 w 2860"/>
                <a:gd name="T105" fmla="*/ 1193 h 3351"/>
                <a:gd name="T106" fmla="*/ 2094 w 2860"/>
                <a:gd name="T107" fmla="*/ 1261 h 3351"/>
                <a:gd name="T108" fmla="*/ 2046 w 2860"/>
                <a:gd name="T109" fmla="*/ 1344 h 33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860" h="3351">
                  <a:moveTo>
                    <a:pt x="2046" y="1344"/>
                  </a:moveTo>
                  <a:lnTo>
                    <a:pt x="2046" y="1344"/>
                  </a:lnTo>
                  <a:cubicBezTo>
                    <a:pt x="2036" y="1358"/>
                    <a:pt x="2026" y="1358"/>
                    <a:pt x="2016" y="1368"/>
                  </a:cubicBezTo>
                  <a:cubicBezTo>
                    <a:pt x="2007" y="1378"/>
                    <a:pt x="2007" y="1393"/>
                    <a:pt x="1997" y="1397"/>
                  </a:cubicBezTo>
                  <a:cubicBezTo>
                    <a:pt x="1982" y="1407"/>
                    <a:pt x="1972" y="1402"/>
                    <a:pt x="1963" y="1412"/>
                  </a:cubicBezTo>
                  <a:cubicBezTo>
                    <a:pt x="1953" y="1427"/>
                    <a:pt x="1953" y="1441"/>
                    <a:pt x="1948" y="1461"/>
                  </a:cubicBezTo>
                  <a:cubicBezTo>
                    <a:pt x="1944" y="1480"/>
                    <a:pt x="1939" y="1490"/>
                    <a:pt x="1939" y="1509"/>
                  </a:cubicBezTo>
                  <a:cubicBezTo>
                    <a:pt x="1939" y="1568"/>
                    <a:pt x="1958" y="1598"/>
                    <a:pt x="1958" y="1656"/>
                  </a:cubicBezTo>
                  <a:cubicBezTo>
                    <a:pt x="1958" y="1689"/>
                    <a:pt x="1958" y="1714"/>
                    <a:pt x="1944" y="1743"/>
                  </a:cubicBezTo>
                  <a:cubicBezTo>
                    <a:pt x="1934" y="1768"/>
                    <a:pt x="1914" y="1768"/>
                    <a:pt x="1895" y="1783"/>
                  </a:cubicBezTo>
                  <a:cubicBezTo>
                    <a:pt x="1875" y="1802"/>
                    <a:pt x="1866" y="1816"/>
                    <a:pt x="1846" y="1841"/>
                  </a:cubicBezTo>
                  <a:cubicBezTo>
                    <a:pt x="1797" y="1899"/>
                    <a:pt x="1792" y="1957"/>
                    <a:pt x="1748" y="2021"/>
                  </a:cubicBezTo>
                  <a:cubicBezTo>
                    <a:pt x="1787" y="2065"/>
                    <a:pt x="1812" y="2099"/>
                    <a:pt x="1841" y="2153"/>
                  </a:cubicBezTo>
                  <a:cubicBezTo>
                    <a:pt x="1861" y="2187"/>
                    <a:pt x="1875" y="2206"/>
                    <a:pt x="1875" y="2245"/>
                  </a:cubicBezTo>
                  <a:cubicBezTo>
                    <a:pt x="1875" y="2269"/>
                    <a:pt x="1851" y="2279"/>
                    <a:pt x="1841" y="2303"/>
                  </a:cubicBezTo>
                  <a:cubicBezTo>
                    <a:pt x="1831" y="2328"/>
                    <a:pt x="1831" y="2342"/>
                    <a:pt x="1831" y="2372"/>
                  </a:cubicBezTo>
                  <a:cubicBezTo>
                    <a:pt x="1831" y="2396"/>
                    <a:pt x="1836" y="2410"/>
                    <a:pt x="1836" y="2440"/>
                  </a:cubicBezTo>
                  <a:cubicBezTo>
                    <a:pt x="1841" y="2469"/>
                    <a:pt x="1836" y="2488"/>
                    <a:pt x="1841" y="2513"/>
                  </a:cubicBezTo>
                  <a:cubicBezTo>
                    <a:pt x="1846" y="2542"/>
                    <a:pt x="1875" y="2542"/>
                    <a:pt x="1900" y="2552"/>
                  </a:cubicBezTo>
                  <a:cubicBezTo>
                    <a:pt x="1924" y="2562"/>
                    <a:pt x="1939" y="2571"/>
                    <a:pt x="1963" y="2581"/>
                  </a:cubicBezTo>
                  <a:cubicBezTo>
                    <a:pt x="1997" y="2601"/>
                    <a:pt x="2012" y="2615"/>
                    <a:pt x="2051" y="2630"/>
                  </a:cubicBezTo>
                  <a:cubicBezTo>
                    <a:pt x="2094" y="2645"/>
                    <a:pt x="2118" y="2645"/>
                    <a:pt x="2158" y="2664"/>
                  </a:cubicBezTo>
                  <a:cubicBezTo>
                    <a:pt x="2187" y="2678"/>
                    <a:pt x="2197" y="2703"/>
                    <a:pt x="2212" y="2732"/>
                  </a:cubicBezTo>
                  <a:cubicBezTo>
                    <a:pt x="2226" y="2761"/>
                    <a:pt x="2250" y="2771"/>
                    <a:pt x="2279" y="2786"/>
                  </a:cubicBezTo>
                  <a:cubicBezTo>
                    <a:pt x="2309" y="2805"/>
                    <a:pt x="2323" y="2825"/>
                    <a:pt x="2353" y="2844"/>
                  </a:cubicBezTo>
                  <a:cubicBezTo>
                    <a:pt x="2401" y="2869"/>
                    <a:pt x="2430" y="2873"/>
                    <a:pt x="2474" y="2908"/>
                  </a:cubicBezTo>
                  <a:cubicBezTo>
                    <a:pt x="2504" y="2927"/>
                    <a:pt x="2513" y="2946"/>
                    <a:pt x="2528" y="2976"/>
                  </a:cubicBezTo>
                  <a:cubicBezTo>
                    <a:pt x="2543" y="3010"/>
                    <a:pt x="2552" y="3034"/>
                    <a:pt x="2552" y="3068"/>
                  </a:cubicBezTo>
                  <a:cubicBezTo>
                    <a:pt x="2557" y="3112"/>
                    <a:pt x="2557" y="3137"/>
                    <a:pt x="2571" y="3180"/>
                  </a:cubicBezTo>
                  <a:lnTo>
                    <a:pt x="2571" y="3180"/>
                  </a:lnTo>
                  <a:cubicBezTo>
                    <a:pt x="1895" y="3258"/>
                    <a:pt x="1184" y="3317"/>
                    <a:pt x="429" y="3350"/>
                  </a:cubicBezTo>
                  <a:lnTo>
                    <a:pt x="429" y="3350"/>
                  </a:lnTo>
                  <a:cubicBezTo>
                    <a:pt x="438" y="3312"/>
                    <a:pt x="438" y="3312"/>
                    <a:pt x="458" y="3278"/>
                  </a:cubicBezTo>
                  <a:cubicBezTo>
                    <a:pt x="414" y="2318"/>
                    <a:pt x="414" y="2318"/>
                    <a:pt x="414" y="2318"/>
                  </a:cubicBezTo>
                  <a:cubicBezTo>
                    <a:pt x="355" y="2274"/>
                    <a:pt x="287" y="2235"/>
                    <a:pt x="287" y="2162"/>
                  </a:cubicBezTo>
                  <a:cubicBezTo>
                    <a:pt x="287" y="2104"/>
                    <a:pt x="307" y="2074"/>
                    <a:pt x="307" y="2016"/>
                  </a:cubicBezTo>
                  <a:cubicBezTo>
                    <a:pt x="307" y="1996"/>
                    <a:pt x="297" y="1982"/>
                    <a:pt x="297" y="1962"/>
                  </a:cubicBezTo>
                  <a:lnTo>
                    <a:pt x="297" y="1962"/>
                  </a:lnTo>
                  <a:cubicBezTo>
                    <a:pt x="287" y="1894"/>
                    <a:pt x="292" y="1846"/>
                    <a:pt x="283" y="1778"/>
                  </a:cubicBezTo>
                  <a:cubicBezTo>
                    <a:pt x="278" y="1758"/>
                    <a:pt x="272" y="1748"/>
                    <a:pt x="268" y="1728"/>
                  </a:cubicBezTo>
                  <a:cubicBezTo>
                    <a:pt x="258" y="1661"/>
                    <a:pt x="248" y="1617"/>
                    <a:pt x="229" y="1548"/>
                  </a:cubicBezTo>
                  <a:cubicBezTo>
                    <a:pt x="219" y="1529"/>
                    <a:pt x="214" y="1515"/>
                    <a:pt x="214" y="1490"/>
                  </a:cubicBezTo>
                  <a:cubicBezTo>
                    <a:pt x="214" y="1432"/>
                    <a:pt x="233" y="1397"/>
                    <a:pt x="233" y="1339"/>
                  </a:cubicBezTo>
                  <a:cubicBezTo>
                    <a:pt x="233" y="1295"/>
                    <a:pt x="219" y="1276"/>
                    <a:pt x="214" y="1232"/>
                  </a:cubicBezTo>
                  <a:cubicBezTo>
                    <a:pt x="209" y="1164"/>
                    <a:pt x="209" y="1120"/>
                    <a:pt x="195" y="1051"/>
                  </a:cubicBezTo>
                  <a:cubicBezTo>
                    <a:pt x="185" y="1023"/>
                    <a:pt x="175" y="1003"/>
                    <a:pt x="161" y="979"/>
                  </a:cubicBezTo>
                  <a:cubicBezTo>
                    <a:pt x="136" y="945"/>
                    <a:pt x="126" y="920"/>
                    <a:pt x="107" y="886"/>
                  </a:cubicBezTo>
                  <a:cubicBezTo>
                    <a:pt x="78" y="832"/>
                    <a:pt x="49" y="803"/>
                    <a:pt x="49" y="745"/>
                  </a:cubicBezTo>
                  <a:cubicBezTo>
                    <a:pt x="49" y="720"/>
                    <a:pt x="49" y="711"/>
                    <a:pt x="54" y="691"/>
                  </a:cubicBezTo>
                  <a:cubicBezTo>
                    <a:pt x="59" y="677"/>
                    <a:pt x="63" y="672"/>
                    <a:pt x="63" y="662"/>
                  </a:cubicBezTo>
                  <a:cubicBezTo>
                    <a:pt x="63" y="623"/>
                    <a:pt x="49" y="604"/>
                    <a:pt x="39" y="570"/>
                  </a:cubicBezTo>
                  <a:cubicBezTo>
                    <a:pt x="34" y="555"/>
                    <a:pt x="24" y="550"/>
                    <a:pt x="24" y="531"/>
                  </a:cubicBezTo>
                  <a:cubicBezTo>
                    <a:pt x="24" y="501"/>
                    <a:pt x="39" y="482"/>
                    <a:pt x="39" y="448"/>
                  </a:cubicBezTo>
                  <a:cubicBezTo>
                    <a:pt x="39" y="409"/>
                    <a:pt x="20" y="384"/>
                    <a:pt x="10" y="346"/>
                  </a:cubicBezTo>
                  <a:cubicBezTo>
                    <a:pt x="5" y="336"/>
                    <a:pt x="0" y="336"/>
                    <a:pt x="0" y="331"/>
                  </a:cubicBezTo>
                  <a:cubicBezTo>
                    <a:pt x="0" y="302"/>
                    <a:pt x="0" y="282"/>
                    <a:pt x="5" y="253"/>
                  </a:cubicBezTo>
                  <a:lnTo>
                    <a:pt x="5" y="253"/>
                  </a:lnTo>
                  <a:cubicBezTo>
                    <a:pt x="233" y="243"/>
                    <a:pt x="468" y="228"/>
                    <a:pt x="697" y="214"/>
                  </a:cubicBezTo>
                  <a:cubicBezTo>
                    <a:pt x="701" y="209"/>
                    <a:pt x="701" y="200"/>
                    <a:pt x="701" y="200"/>
                  </a:cubicBezTo>
                  <a:cubicBezTo>
                    <a:pt x="706" y="194"/>
                    <a:pt x="711" y="185"/>
                    <a:pt x="711" y="180"/>
                  </a:cubicBezTo>
                  <a:cubicBezTo>
                    <a:pt x="726" y="161"/>
                    <a:pt x="731" y="122"/>
                    <a:pt x="740" y="97"/>
                  </a:cubicBezTo>
                  <a:cubicBezTo>
                    <a:pt x="755" y="63"/>
                    <a:pt x="760" y="29"/>
                    <a:pt x="789" y="4"/>
                  </a:cubicBezTo>
                  <a:cubicBezTo>
                    <a:pt x="794" y="0"/>
                    <a:pt x="794" y="0"/>
                    <a:pt x="799" y="0"/>
                  </a:cubicBezTo>
                  <a:cubicBezTo>
                    <a:pt x="813" y="9"/>
                    <a:pt x="828" y="34"/>
                    <a:pt x="838" y="48"/>
                  </a:cubicBezTo>
                  <a:cubicBezTo>
                    <a:pt x="857" y="73"/>
                    <a:pt x="877" y="126"/>
                    <a:pt x="886" y="161"/>
                  </a:cubicBezTo>
                  <a:cubicBezTo>
                    <a:pt x="901" y="194"/>
                    <a:pt x="916" y="233"/>
                    <a:pt x="940" y="277"/>
                  </a:cubicBezTo>
                  <a:cubicBezTo>
                    <a:pt x="960" y="311"/>
                    <a:pt x="989" y="331"/>
                    <a:pt x="1023" y="331"/>
                  </a:cubicBezTo>
                  <a:cubicBezTo>
                    <a:pt x="1062" y="331"/>
                    <a:pt x="1081" y="311"/>
                    <a:pt x="1120" y="311"/>
                  </a:cubicBezTo>
                  <a:cubicBezTo>
                    <a:pt x="1145" y="311"/>
                    <a:pt x="1154" y="321"/>
                    <a:pt x="1174" y="326"/>
                  </a:cubicBezTo>
                  <a:cubicBezTo>
                    <a:pt x="1203" y="331"/>
                    <a:pt x="1223" y="326"/>
                    <a:pt x="1247" y="336"/>
                  </a:cubicBezTo>
                  <a:cubicBezTo>
                    <a:pt x="1266" y="341"/>
                    <a:pt x="1281" y="346"/>
                    <a:pt x="1295" y="360"/>
                  </a:cubicBezTo>
                  <a:cubicBezTo>
                    <a:pt x="1305" y="379"/>
                    <a:pt x="1315" y="404"/>
                    <a:pt x="1339" y="404"/>
                  </a:cubicBezTo>
                  <a:cubicBezTo>
                    <a:pt x="1354" y="404"/>
                    <a:pt x="1359" y="389"/>
                    <a:pt x="1369" y="384"/>
                  </a:cubicBezTo>
                  <a:cubicBezTo>
                    <a:pt x="1383" y="374"/>
                    <a:pt x="1393" y="374"/>
                    <a:pt x="1413" y="370"/>
                  </a:cubicBezTo>
                  <a:cubicBezTo>
                    <a:pt x="1422" y="365"/>
                    <a:pt x="1417" y="365"/>
                    <a:pt x="1427" y="365"/>
                  </a:cubicBezTo>
                  <a:cubicBezTo>
                    <a:pt x="1437" y="374"/>
                    <a:pt x="1466" y="384"/>
                    <a:pt x="1476" y="389"/>
                  </a:cubicBezTo>
                  <a:cubicBezTo>
                    <a:pt x="1524" y="399"/>
                    <a:pt x="1568" y="384"/>
                    <a:pt x="1607" y="370"/>
                  </a:cubicBezTo>
                  <a:cubicBezTo>
                    <a:pt x="1651" y="360"/>
                    <a:pt x="1690" y="316"/>
                    <a:pt x="1739" y="326"/>
                  </a:cubicBezTo>
                  <a:cubicBezTo>
                    <a:pt x="1759" y="365"/>
                    <a:pt x="1759" y="404"/>
                    <a:pt x="1773" y="438"/>
                  </a:cubicBezTo>
                  <a:cubicBezTo>
                    <a:pt x="1783" y="468"/>
                    <a:pt x="1787" y="487"/>
                    <a:pt x="1812" y="506"/>
                  </a:cubicBezTo>
                  <a:cubicBezTo>
                    <a:pt x="1827" y="482"/>
                    <a:pt x="1831" y="448"/>
                    <a:pt x="1866" y="448"/>
                  </a:cubicBezTo>
                  <a:cubicBezTo>
                    <a:pt x="1890" y="448"/>
                    <a:pt x="1905" y="448"/>
                    <a:pt x="1929" y="453"/>
                  </a:cubicBezTo>
                  <a:cubicBezTo>
                    <a:pt x="1944" y="457"/>
                    <a:pt x="1948" y="472"/>
                    <a:pt x="1963" y="477"/>
                  </a:cubicBezTo>
                  <a:cubicBezTo>
                    <a:pt x="1987" y="492"/>
                    <a:pt x="2007" y="496"/>
                    <a:pt x="2036" y="506"/>
                  </a:cubicBezTo>
                  <a:cubicBezTo>
                    <a:pt x="2060" y="511"/>
                    <a:pt x="2075" y="511"/>
                    <a:pt x="2099" y="526"/>
                  </a:cubicBezTo>
                  <a:cubicBezTo>
                    <a:pt x="2109" y="531"/>
                    <a:pt x="2109" y="545"/>
                    <a:pt x="2118" y="555"/>
                  </a:cubicBezTo>
                  <a:cubicBezTo>
                    <a:pt x="2143" y="570"/>
                    <a:pt x="2158" y="579"/>
                    <a:pt x="2187" y="579"/>
                  </a:cubicBezTo>
                  <a:cubicBezTo>
                    <a:pt x="2231" y="579"/>
                    <a:pt x="2250" y="555"/>
                    <a:pt x="2284" y="531"/>
                  </a:cubicBezTo>
                  <a:cubicBezTo>
                    <a:pt x="2299" y="521"/>
                    <a:pt x="2299" y="506"/>
                    <a:pt x="2314" y="506"/>
                  </a:cubicBezTo>
                  <a:cubicBezTo>
                    <a:pt x="2328" y="506"/>
                    <a:pt x="2333" y="511"/>
                    <a:pt x="2348" y="511"/>
                  </a:cubicBezTo>
                  <a:cubicBezTo>
                    <a:pt x="2362" y="516"/>
                    <a:pt x="2377" y="511"/>
                    <a:pt x="2392" y="516"/>
                  </a:cubicBezTo>
                  <a:cubicBezTo>
                    <a:pt x="2421" y="531"/>
                    <a:pt x="2430" y="565"/>
                    <a:pt x="2464" y="565"/>
                  </a:cubicBezTo>
                  <a:cubicBezTo>
                    <a:pt x="2499" y="565"/>
                    <a:pt x="2513" y="555"/>
                    <a:pt x="2543" y="545"/>
                  </a:cubicBezTo>
                  <a:cubicBezTo>
                    <a:pt x="2567" y="535"/>
                    <a:pt x="2586" y="535"/>
                    <a:pt x="2616" y="531"/>
                  </a:cubicBezTo>
                  <a:cubicBezTo>
                    <a:pt x="2859" y="565"/>
                    <a:pt x="2859" y="565"/>
                    <a:pt x="2859" y="565"/>
                  </a:cubicBezTo>
                  <a:lnTo>
                    <a:pt x="2859" y="565"/>
                  </a:lnTo>
                  <a:cubicBezTo>
                    <a:pt x="2820" y="599"/>
                    <a:pt x="2796" y="633"/>
                    <a:pt x="2747" y="657"/>
                  </a:cubicBezTo>
                  <a:cubicBezTo>
                    <a:pt x="2732" y="662"/>
                    <a:pt x="2728" y="672"/>
                    <a:pt x="2713" y="677"/>
                  </a:cubicBezTo>
                  <a:cubicBezTo>
                    <a:pt x="2665" y="701"/>
                    <a:pt x="2630" y="711"/>
                    <a:pt x="2582" y="740"/>
                  </a:cubicBezTo>
                  <a:cubicBezTo>
                    <a:pt x="2547" y="755"/>
                    <a:pt x="2533" y="769"/>
                    <a:pt x="2504" y="789"/>
                  </a:cubicBezTo>
                  <a:cubicBezTo>
                    <a:pt x="2494" y="794"/>
                    <a:pt x="2484" y="794"/>
                    <a:pt x="2474" y="803"/>
                  </a:cubicBezTo>
                  <a:cubicBezTo>
                    <a:pt x="2455" y="818"/>
                    <a:pt x="2450" y="838"/>
                    <a:pt x="2435" y="862"/>
                  </a:cubicBezTo>
                  <a:cubicBezTo>
                    <a:pt x="2411" y="896"/>
                    <a:pt x="2392" y="915"/>
                    <a:pt x="2362" y="945"/>
                  </a:cubicBezTo>
                  <a:cubicBezTo>
                    <a:pt x="2314" y="988"/>
                    <a:pt x="2309" y="1032"/>
                    <a:pt x="2270" y="1081"/>
                  </a:cubicBezTo>
                  <a:cubicBezTo>
                    <a:pt x="2245" y="1115"/>
                    <a:pt x="2226" y="1134"/>
                    <a:pt x="2197" y="1164"/>
                  </a:cubicBezTo>
                  <a:cubicBezTo>
                    <a:pt x="2187" y="1173"/>
                    <a:pt x="2187" y="1183"/>
                    <a:pt x="2173" y="1193"/>
                  </a:cubicBezTo>
                  <a:cubicBezTo>
                    <a:pt x="2168" y="1193"/>
                    <a:pt x="2162" y="1193"/>
                    <a:pt x="2158" y="1193"/>
                  </a:cubicBezTo>
                  <a:cubicBezTo>
                    <a:pt x="2129" y="1217"/>
                    <a:pt x="2118" y="1236"/>
                    <a:pt x="2094" y="1261"/>
                  </a:cubicBezTo>
                  <a:cubicBezTo>
                    <a:pt x="2075" y="1280"/>
                    <a:pt x="2060" y="1291"/>
                    <a:pt x="2046" y="1315"/>
                  </a:cubicBezTo>
                  <a:cubicBezTo>
                    <a:pt x="2046" y="1344"/>
                    <a:pt x="2046" y="1344"/>
                    <a:pt x="2046" y="134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 name="Freeform 67"/>
            <p:cNvSpPr>
              <a:spLocks noChangeArrowheads="1"/>
            </p:cNvSpPr>
            <p:nvPr/>
          </p:nvSpPr>
          <p:spPr bwMode="auto">
            <a:xfrm>
              <a:off x="13738904" y="5906550"/>
              <a:ext cx="1243308" cy="579688"/>
            </a:xfrm>
            <a:custGeom>
              <a:avLst/>
              <a:gdLst>
                <a:gd name="T0" fmla="*/ 1841 w 1963"/>
                <a:gd name="T1" fmla="*/ 896 h 917"/>
                <a:gd name="T2" fmla="*/ 1914 w 1963"/>
                <a:gd name="T3" fmla="*/ 877 h 917"/>
                <a:gd name="T4" fmla="*/ 1958 w 1963"/>
                <a:gd name="T5" fmla="*/ 667 h 917"/>
                <a:gd name="T6" fmla="*/ 1962 w 1963"/>
                <a:gd name="T7" fmla="*/ 589 h 917"/>
                <a:gd name="T8" fmla="*/ 1729 w 1963"/>
                <a:gd name="T9" fmla="*/ 662 h 917"/>
                <a:gd name="T10" fmla="*/ 1505 w 1963"/>
                <a:gd name="T11" fmla="*/ 0 h 917"/>
                <a:gd name="T12" fmla="*/ 0 w 1963"/>
                <a:gd name="T13" fmla="*/ 477 h 917"/>
                <a:gd name="T14" fmla="*/ 126 w 1963"/>
                <a:gd name="T15" fmla="*/ 618 h 917"/>
                <a:gd name="T16" fmla="*/ 306 w 1963"/>
                <a:gd name="T17" fmla="*/ 467 h 917"/>
                <a:gd name="T18" fmla="*/ 414 w 1963"/>
                <a:gd name="T19" fmla="*/ 472 h 917"/>
                <a:gd name="T20" fmla="*/ 492 w 1963"/>
                <a:gd name="T21" fmla="*/ 399 h 917"/>
                <a:gd name="T22" fmla="*/ 555 w 1963"/>
                <a:gd name="T23" fmla="*/ 360 h 917"/>
                <a:gd name="T24" fmla="*/ 711 w 1963"/>
                <a:gd name="T25" fmla="*/ 414 h 917"/>
                <a:gd name="T26" fmla="*/ 765 w 1963"/>
                <a:gd name="T27" fmla="*/ 419 h 917"/>
                <a:gd name="T28" fmla="*/ 828 w 1963"/>
                <a:gd name="T29" fmla="*/ 428 h 917"/>
                <a:gd name="T30" fmla="*/ 891 w 1963"/>
                <a:gd name="T31" fmla="*/ 467 h 917"/>
                <a:gd name="T32" fmla="*/ 1057 w 1963"/>
                <a:gd name="T33" fmla="*/ 570 h 917"/>
                <a:gd name="T34" fmla="*/ 1124 w 1963"/>
                <a:gd name="T35" fmla="*/ 599 h 917"/>
                <a:gd name="T36" fmla="*/ 1110 w 1963"/>
                <a:gd name="T37" fmla="*/ 750 h 917"/>
                <a:gd name="T38" fmla="*/ 1057 w 1963"/>
                <a:gd name="T39" fmla="*/ 881 h 917"/>
                <a:gd name="T40" fmla="*/ 1076 w 1963"/>
                <a:gd name="T41" fmla="*/ 916 h 917"/>
                <a:gd name="T42" fmla="*/ 1251 w 1963"/>
                <a:gd name="T43" fmla="*/ 911 h 917"/>
                <a:gd name="T44" fmla="*/ 1417 w 1963"/>
                <a:gd name="T45" fmla="*/ 891 h 917"/>
                <a:gd name="T46" fmla="*/ 1490 w 1963"/>
                <a:gd name="T47" fmla="*/ 867 h 917"/>
                <a:gd name="T48" fmla="*/ 1427 w 1963"/>
                <a:gd name="T49" fmla="*/ 759 h 917"/>
                <a:gd name="T50" fmla="*/ 1334 w 1963"/>
                <a:gd name="T51" fmla="*/ 501 h 917"/>
                <a:gd name="T52" fmla="*/ 1271 w 1963"/>
                <a:gd name="T53" fmla="*/ 370 h 917"/>
                <a:gd name="T54" fmla="*/ 1290 w 1963"/>
                <a:gd name="T55" fmla="*/ 292 h 917"/>
                <a:gd name="T56" fmla="*/ 1388 w 1963"/>
                <a:gd name="T57" fmla="*/ 175 h 917"/>
                <a:gd name="T58" fmla="*/ 1456 w 1963"/>
                <a:gd name="T59" fmla="*/ 190 h 917"/>
                <a:gd name="T60" fmla="*/ 1417 w 1963"/>
                <a:gd name="T61" fmla="*/ 282 h 917"/>
                <a:gd name="T62" fmla="*/ 1417 w 1963"/>
                <a:gd name="T63" fmla="*/ 419 h 917"/>
                <a:gd name="T64" fmla="*/ 1466 w 1963"/>
                <a:gd name="T65" fmla="*/ 458 h 917"/>
                <a:gd name="T66" fmla="*/ 1510 w 1963"/>
                <a:gd name="T67" fmla="*/ 546 h 917"/>
                <a:gd name="T68" fmla="*/ 1510 w 1963"/>
                <a:gd name="T69" fmla="*/ 613 h 917"/>
                <a:gd name="T70" fmla="*/ 1651 w 1963"/>
                <a:gd name="T71" fmla="*/ 716 h 917"/>
                <a:gd name="T72" fmla="*/ 1690 w 1963"/>
                <a:gd name="T73" fmla="*/ 808 h 917"/>
                <a:gd name="T74" fmla="*/ 1841 w 1963"/>
                <a:gd name="T75" fmla="*/ 896 h 9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963" h="917">
                  <a:moveTo>
                    <a:pt x="1841" y="896"/>
                  </a:moveTo>
                  <a:lnTo>
                    <a:pt x="1841" y="896"/>
                  </a:lnTo>
                  <a:cubicBezTo>
                    <a:pt x="1865" y="891"/>
                    <a:pt x="1895" y="886"/>
                    <a:pt x="1914" y="877"/>
                  </a:cubicBezTo>
                  <a:lnTo>
                    <a:pt x="1914" y="877"/>
                  </a:lnTo>
                  <a:cubicBezTo>
                    <a:pt x="1919" y="867"/>
                    <a:pt x="1919" y="857"/>
                    <a:pt x="1919" y="847"/>
                  </a:cubicBezTo>
                  <a:cubicBezTo>
                    <a:pt x="1929" y="774"/>
                    <a:pt x="1948" y="735"/>
                    <a:pt x="1958" y="667"/>
                  </a:cubicBezTo>
                  <a:cubicBezTo>
                    <a:pt x="1958" y="652"/>
                    <a:pt x="1962" y="648"/>
                    <a:pt x="1962" y="637"/>
                  </a:cubicBezTo>
                  <a:cubicBezTo>
                    <a:pt x="1962" y="589"/>
                    <a:pt x="1962" y="589"/>
                    <a:pt x="1962" y="589"/>
                  </a:cubicBezTo>
                  <a:lnTo>
                    <a:pt x="1962" y="589"/>
                  </a:lnTo>
                  <a:cubicBezTo>
                    <a:pt x="1729" y="662"/>
                    <a:pt x="1729" y="662"/>
                    <a:pt x="1729" y="662"/>
                  </a:cubicBezTo>
                  <a:cubicBezTo>
                    <a:pt x="1505" y="0"/>
                    <a:pt x="1505" y="0"/>
                    <a:pt x="1505" y="0"/>
                  </a:cubicBezTo>
                  <a:lnTo>
                    <a:pt x="1505" y="0"/>
                  </a:lnTo>
                  <a:cubicBezTo>
                    <a:pt x="0" y="477"/>
                    <a:pt x="0" y="477"/>
                    <a:pt x="0" y="477"/>
                  </a:cubicBezTo>
                  <a:lnTo>
                    <a:pt x="0" y="477"/>
                  </a:lnTo>
                  <a:cubicBezTo>
                    <a:pt x="58" y="701"/>
                    <a:pt x="58" y="701"/>
                    <a:pt x="58" y="701"/>
                  </a:cubicBezTo>
                  <a:cubicBezTo>
                    <a:pt x="87" y="677"/>
                    <a:pt x="97" y="648"/>
                    <a:pt x="126" y="618"/>
                  </a:cubicBezTo>
                  <a:cubicBezTo>
                    <a:pt x="156" y="585"/>
                    <a:pt x="195" y="589"/>
                    <a:pt x="223" y="560"/>
                  </a:cubicBezTo>
                  <a:cubicBezTo>
                    <a:pt x="258" y="526"/>
                    <a:pt x="273" y="491"/>
                    <a:pt x="306" y="467"/>
                  </a:cubicBezTo>
                  <a:cubicBezTo>
                    <a:pt x="341" y="472"/>
                    <a:pt x="341" y="472"/>
                    <a:pt x="341" y="472"/>
                  </a:cubicBezTo>
                  <a:cubicBezTo>
                    <a:pt x="414" y="472"/>
                    <a:pt x="414" y="472"/>
                    <a:pt x="414" y="472"/>
                  </a:cubicBezTo>
                  <a:cubicBezTo>
                    <a:pt x="433" y="472"/>
                    <a:pt x="448" y="458"/>
                    <a:pt x="458" y="443"/>
                  </a:cubicBezTo>
                  <a:cubicBezTo>
                    <a:pt x="472" y="428"/>
                    <a:pt x="482" y="414"/>
                    <a:pt x="492" y="399"/>
                  </a:cubicBezTo>
                  <a:cubicBezTo>
                    <a:pt x="502" y="380"/>
                    <a:pt x="506" y="365"/>
                    <a:pt x="526" y="360"/>
                  </a:cubicBezTo>
                  <a:cubicBezTo>
                    <a:pt x="535" y="355"/>
                    <a:pt x="540" y="360"/>
                    <a:pt x="555" y="360"/>
                  </a:cubicBezTo>
                  <a:cubicBezTo>
                    <a:pt x="594" y="355"/>
                    <a:pt x="613" y="350"/>
                    <a:pt x="652" y="350"/>
                  </a:cubicBezTo>
                  <a:cubicBezTo>
                    <a:pt x="687" y="350"/>
                    <a:pt x="682" y="389"/>
                    <a:pt x="711" y="414"/>
                  </a:cubicBezTo>
                  <a:cubicBezTo>
                    <a:pt x="721" y="424"/>
                    <a:pt x="735" y="419"/>
                    <a:pt x="754" y="419"/>
                  </a:cubicBezTo>
                  <a:cubicBezTo>
                    <a:pt x="759" y="419"/>
                    <a:pt x="759" y="419"/>
                    <a:pt x="765" y="419"/>
                  </a:cubicBezTo>
                  <a:lnTo>
                    <a:pt x="765" y="419"/>
                  </a:lnTo>
                  <a:cubicBezTo>
                    <a:pt x="789" y="419"/>
                    <a:pt x="803" y="424"/>
                    <a:pt x="828" y="428"/>
                  </a:cubicBezTo>
                  <a:cubicBezTo>
                    <a:pt x="847" y="428"/>
                    <a:pt x="862" y="424"/>
                    <a:pt x="876" y="433"/>
                  </a:cubicBezTo>
                  <a:cubicBezTo>
                    <a:pt x="886" y="443"/>
                    <a:pt x="886" y="453"/>
                    <a:pt x="891" y="467"/>
                  </a:cubicBezTo>
                  <a:cubicBezTo>
                    <a:pt x="906" y="496"/>
                    <a:pt x="915" y="531"/>
                    <a:pt x="950" y="535"/>
                  </a:cubicBezTo>
                  <a:cubicBezTo>
                    <a:pt x="994" y="546"/>
                    <a:pt x="1013" y="570"/>
                    <a:pt x="1057" y="570"/>
                  </a:cubicBezTo>
                  <a:cubicBezTo>
                    <a:pt x="1124" y="570"/>
                    <a:pt x="1124" y="570"/>
                    <a:pt x="1124" y="570"/>
                  </a:cubicBezTo>
                  <a:cubicBezTo>
                    <a:pt x="1124" y="599"/>
                    <a:pt x="1124" y="599"/>
                    <a:pt x="1124" y="599"/>
                  </a:cubicBezTo>
                  <a:cubicBezTo>
                    <a:pt x="1124" y="628"/>
                    <a:pt x="1120" y="643"/>
                    <a:pt x="1120" y="672"/>
                  </a:cubicBezTo>
                  <a:cubicBezTo>
                    <a:pt x="1115" y="701"/>
                    <a:pt x="1120" y="721"/>
                    <a:pt x="1110" y="750"/>
                  </a:cubicBezTo>
                  <a:cubicBezTo>
                    <a:pt x="1100" y="789"/>
                    <a:pt x="1081" y="813"/>
                    <a:pt x="1066" y="852"/>
                  </a:cubicBezTo>
                  <a:cubicBezTo>
                    <a:pt x="1061" y="867"/>
                    <a:pt x="1057" y="872"/>
                    <a:pt x="1057" y="881"/>
                  </a:cubicBezTo>
                  <a:cubicBezTo>
                    <a:pt x="1057" y="916"/>
                    <a:pt x="1057" y="916"/>
                    <a:pt x="1057" y="916"/>
                  </a:cubicBezTo>
                  <a:cubicBezTo>
                    <a:pt x="1061" y="916"/>
                    <a:pt x="1066" y="916"/>
                    <a:pt x="1076" y="916"/>
                  </a:cubicBezTo>
                  <a:cubicBezTo>
                    <a:pt x="1110" y="916"/>
                    <a:pt x="1130" y="911"/>
                    <a:pt x="1159" y="905"/>
                  </a:cubicBezTo>
                  <a:cubicBezTo>
                    <a:pt x="1198" y="905"/>
                    <a:pt x="1218" y="911"/>
                    <a:pt x="1251" y="911"/>
                  </a:cubicBezTo>
                  <a:cubicBezTo>
                    <a:pt x="1315" y="911"/>
                    <a:pt x="1354" y="905"/>
                    <a:pt x="1417" y="891"/>
                  </a:cubicBezTo>
                  <a:lnTo>
                    <a:pt x="1417" y="891"/>
                  </a:lnTo>
                  <a:cubicBezTo>
                    <a:pt x="1427" y="877"/>
                    <a:pt x="1427" y="877"/>
                    <a:pt x="1427" y="877"/>
                  </a:cubicBezTo>
                  <a:cubicBezTo>
                    <a:pt x="1451" y="877"/>
                    <a:pt x="1466" y="877"/>
                    <a:pt x="1490" y="867"/>
                  </a:cubicBezTo>
                  <a:cubicBezTo>
                    <a:pt x="1500" y="862"/>
                    <a:pt x="1519" y="852"/>
                    <a:pt x="1519" y="838"/>
                  </a:cubicBezTo>
                  <a:cubicBezTo>
                    <a:pt x="1519" y="789"/>
                    <a:pt x="1461" y="789"/>
                    <a:pt x="1427" y="759"/>
                  </a:cubicBezTo>
                  <a:cubicBezTo>
                    <a:pt x="1383" y="726"/>
                    <a:pt x="1403" y="672"/>
                    <a:pt x="1378" y="623"/>
                  </a:cubicBezTo>
                  <a:cubicBezTo>
                    <a:pt x="1359" y="579"/>
                    <a:pt x="1344" y="550"/>
                    <a:pt x="1334" y="501"/>
                  </a:cubicBezTo>
                  <a:cubicBezTo>
                    <a:pt x="1329" y="487"/>
                    <a:pt x="1329" y="472"/>
                    <a:pt x="1325" y="458"/>
                  </a:cubicBezTo>
                  <a:cubicBezTo>
                    <a:pt x="1305" y="424"/>
                    <a:pt x="1271" y="409"/>
                    <a:pt x="1271" y="370"/>
                  </a:cubicBezTo>
                  <a:cubicBezTo>
                    <a:pt x="1271" y="341"/>
                    <a:pt x="1281" y="331"/>
                    <a:pt x="1290" y="306"/>
                  </a:cubicBezTo>
                  <a:cubicBezTo>
                    <a:pt x="1295" y="302"/>
                    <a:pt x="1290" y="297"/>
                    <a:pt x="1290" y="292"/>
                  </a:cubicBezTo>
                  <a:cubicBezTo>
                    <a:pt x="1305" y="267"/>
                    <a:pt x="1320" y="253"/>
                    <a:pt x="1339" y="234"/>
                  </a:cubicBezTo>
                  <a:cubicBezTo>
                    <a:pt x="1354" y="209"/>
                    <a:pt x="1373" y="200"/>
                    <a:pt x="1388" y="175"/>
                  </a:cubicBezTo>
                  <a:cubicBezTo>
                    <a:pt x="1403" y="151"/>
                    <a:pt x="1412" y="126"/>
                    <a:pt x="1436" y="107"/>
                  </a:cubicBezTo>
                  <a:cubicBezTo>
                    <a:pt x="1436" y="141"/>
                    <a:pt x="1456" y="156"/>
                    <a:pt x="1456" y="190"/>
                  </a:cubicBezTo>
                  <a:cubicBezTo>
                    <a:pt x="1456" y="219"/>
                    <a:pt x="1442" y="234"/>
                    <a:pt x="1427" y="258"/>
                  </a:cubicBezTo>
                  <a:cubicBezTo>
                    <a:pt x="1427" y="267"/>
                    <a:pt x="1417" y="273"/>
                    <a:pt x="1417" y="282"/>
                  </a:cubicBezTo>
                  <a:cubicBezTo>
                    <a:pt x="1417" y="311"/>
                    <a:pt x="1442" y="326"/>
                    <a:pt x="1442" y="355"/>
                  </a:cubicBezTo>
                  <a:cubicBezTo>
                    <a:pt x="1442" y="380"/>
                    <a:pt x="1417" y="389"/>
                    <a:pt x="1417" y="419"/>
                  </a:cubicBezTo>
                  <a:cubicBezTo>
                    <a:pt x="1417" y="433"/>
                    <a:pt x="1422" y="448"/>
                    <a:pt x="1436" y="453"/>
                  </a:cubicBezTo>
                  <a:cubicBezTo>
                    <a:pt x="1446" y="458"/>
                    <a:pt x="1456" y="453"/>
                    <a:pt x="1466" y="458"/>
                  </a:cubicBezTo>
                  <a:cubicBezTo>
                    <a:pt x="1475" y="467"/>
                    <a:pt x="1475" y="477"/>
                    <a:pt x="1475" y="487"/>
                  </a:cubicBezTo>
                  <a:cubicBezTo>
                    <a:pt x="1486" y="511"/>
                    <a:pt x="1486" y="531"/>
                    <a:pt x="1510" y="546"/>
                  </a:cubicBezTo>
                  <a:cubicBezTo>
                    <a:pt x="1524" y="555"/>
                    <a:pt x="1544" y="555"/>
                    <a:pt x="1544" y="574"/>
                  </a:cubicBezTo>
                  <a:cubicBezTo>
                    <a:pt x="1544" y="594"/>
                    <a:pt x="1524" y="599"/>
                    <a:pt x="1510" y="613"/>
                  </a:cubicBezTo>
                  <a:cubicBezTo>
                    <a:pt x="1529" y="662"/>
                    <a:pt x="1558" y="687"/>
                    <a:pt x="1607" y="706"/>
                  </a:cubicBezTo>
                  <a:cubicBezTo>
                    <a:pt x="1622" y="711"/>
                    <a:pt x="1636" y="706"/>
                    <a:pt x="1651" y="716"/>
                  </a:cubicBezTo>
                  <a:cubicBezTo>
                    <a:pt x="1666" y="731"/>
                    <a:pt x="1666" y="745"/>
                    <a:pt x="1675" y="764"/>
                  </a:cubicBezTo>
                  <a:cubicBezTo>
                    <a:pt x="1680" y="779"/>
                    <a:pt x="1690" y="789"/>
                    <a:pt x="1690" y="808"/>
                  </a:cubicBezTo>
                  <a:cubicBezTo>
                    <a:pt x="1699" y="842"/>
                    <a:pt x="1699" y="872"/>
                    <a:pt x="1724" y="896"/>
                  </a:cubicBezTo>
                  <a:cubicBezTo>
                    <a:pt x="1841" y="896"/>
                    <a:pt x="1841" y="896"/>
                    <a:pt x="1841" y="89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 name="Freeform 68"/>
            <p:cNvSpPr>
              <a:spLocks noChangeArrowheads="1"/>
            </p:cNvSpPr>
            <p:nvPr/>
          </p:nvSpPr>
          <p:spPr bwMode="auto">
            <a:xfrm>
              <a:off x="8751671" y="6850293"/>
              <a:ext cx="980085" cy="1142574"/>
            </a:xfrm>
            <a:custGeom>
              <a:avLst/>
              <a:gdLst>
                <a:gd name="T0" fmla="*/ 0 w 1550"/>
                <a:gd name="T1" fmla="*/ 54 h 1803"/>
                <a:gd name="T2" fmla="*/ 0 w 1550"/>
                <a:gd name="T3" fmla="*/ 54 h 1803"/>
                <a:gd name="T4" fmla="*/ 1072 w 1550"/>
                <a:gd name="T5" fmla="*/ 0 h 1803"/>
                <a:gd name="T6" fmla="*/ 1072 w 1550"/>
                <a:gd name="T7" fmla="*/ 0 h 1803"/>
                <a:gd name="T8" fmla="*/ 1266 w 1550"/>
                <a:gd name="T9" fmla="*/ 132 h 1803"/>
                <a:gd name="T10" fmla="*/ 1325 w 1550"/>
                <a:gd name="T11" fmla="*/ 151 h 1803"/>
                <a:gd name="T12" fmla="*/ 1262 w 1550"/>
                <a:gd name="T13" fmla="*/ 258 h 1803"/>
                <a:gd name="T14" fmla="*/ 1247 w 1550"/>
                <a:gd name="T15" fmla="*/ 302 h 1803"/>
                <a:gd name="T16" fmla="*/ 1281 w 1550"/>
                <a:gd name="T17" fmla="*/ 366 h 1803"/>
                <a:gd name="T18" fmla="*/ 1368 w 1550"/>
                <a:gd name="T19" fmla="*/ 448 h 1803"/>
                <a:gd name="T20" fmla="*/ 1466 w 1550"/>
                <a:gd name="T21" fmla="*/ 589 h 1803"/>
                <a:gd name="T22" fmla="*/ 1549 w 1550"/>
                <a:gd name="T23" fmla="*/ 1725 h 1803"/>
                <a:gd name="T24" fmla="*/ 1549 w 1550"/>
                <a:gd name="T25" fmla="*/ 1725 h 1803"/>
                <a:gd name="T26" fmla="*/ 0 w 1550"/>
                <a:gd name="T27" fmla="*/ 1802 h 1803"/>
                <a:gd name="T28" fmla="*/ 0 w 1550"/>
                <a:gd name="T29" fmla="*/ 1802 h 1803"/>
                <a:gd name="T30" fmla="*/ 0 w 1550"/>
                <a:gd name="T31" fmla="*/ 54 h 18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550" h="1803">
                  <a:moveTo>
                    <a:pt x="0" y="54"/>
                  </a:moveTo>
                  <a:lnTo>
                    <a:pt x="0" y="54"/>
                  </a:lnTo>
                  <a:cubicBezTo>
                    <a:pt x="667" y="30"/>
                    <a:pt x="1072" y="0"/>
                    <a:pt x="1072" y="0"/>
                  </a:cubicBezTo>
                  <a:lnTo>
                    <a:pt x="1072" y="0"/>
                  </a:lnTo>
                  <a:cubicBezTo>
                    <a:pt x="1135" y="69"/>
                    <a:pt x="1188" y="93"/>
                    <a:pt x="1266" y="132"/>
                  </a:cubicBezTo>
                  <a:cubicBezTo>
                    <a:pt x="1291" y="141"/>
                    <a:pt x="1305" y="141"/>
                    <a:pt x="1325" y="151"/>
                  </a:cubicBezTo>
                  <a:cubicBezTo>
                    <a:pt x="1301" y="191"/>
                    <a:pt x="1281" y="215"/>
                    <a:pt x="1262" y="258"/>
                  </a:cubicBezTo>
                  <a:cubicBezTo>
                    <a:pt x="1257" y="273"/>
                    <a:pt x="1247" y="283"/>
                    <a:pt x="1247" y="302"/>
                  </a:cubicBezTo>
                  <a:cubicBezTo>
                    <a:pt x="1247" y="332"/>
                    <a:pt x="1266" y="341"/>
                    <a:pt x="1281" y="366"/>
                  </a:cubicBezTo>
                  <a:cubicBezTo>
                    <a:pt x="1310" y="404"/>
                    <a:pt x="1335" y="415"/>
                    <a:pt x="1368" y="448"/>
                  </a:cubicBezTo>
                  <a:cubicBezTo>
                    <a:pt x="1417" y="492"/>
                    <a:pt x="1432" y="531"/>
                    <a:pt x="1466" y="589"/>
                  </a:cubicBezTo>
                  <a:cubicBezTo>
                    <a:pt x="1549" y="1725"/>
                    <a:pt x="1549" y="1725"/>
                    <a:pt x="1549" y="1725"/>
                  </a:cubicBezTo>
                  <a:lnTo>
                    <a:pt x="1549" y="1725"/>
                  </a:lnTo>
                  <a:cubicBezTo>
                    <a:pt x="1549" y="1725"/>
                    <a:pt x="906" y="1773"/>
                    <a:pt x="0" y="1802"/>
                  </a:cubicBezTo>
                  <a:lnTo>
                    <a:pt x="0" y="1802"/>
                  </a:lnTo>
                  <a:cubicBezTo>
                    <a:pt x="0" y="54"/>
                    <a:pt x="0" y="54"/>
                    <a:pt x="0" y="5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 name="Freeform 69"/>
            <p:cNvSpPr>
              <a:spLocks noChangeArrowheads="1"/>
            </p:cNvSpPr>
            <p:nvPr/>
          </p:nvSpPr>
          <p:spPr bwMode="auto">
            <a:xfrm>
              <a:off x="8751671" y="9020623"/>
              <a:ext cx="1414123" cy="2957250"/>
            </a:xfrm>
            <a:custGeom>
              <a:avLst/>
              <a:gdLst>
                <a:gd name="T0" fmla="*/ 2036 w 2231"/>
                <a:gd name="T1" fmla="*/ 2436 h 4663"/>
                <a:gd name="T2" fmla="*/ 1714 w 2231"/>
                <a:gd name="T3" fmla="*/ 2567 h 4663"/>
                <a:gd name="T4" fmla="*/ 1690 w 2231"/>
                <a:gd name="T5" fmla="*/ 2445 h 4663"/>
                <a:gd name="T6" fmla="*/ 1612 w 2231"/>
                <a:gd name="T7" fmla="*/ 2445 h 4663"/>
                <a:gd name="T8" fmla="*/ 1588 w 2231"/>
                <a:gd name="T9" fmla="*/ 2528 h 4663"/>
                <a:gd name="T10" fmla="*/ 1559 w 2231"/>
                <a:gd name="T11" fmla="*/ 2680 h 4663"/>
                <a:gd name="T12" fmla="*/ 1462 w 2231"/>
                <a:gd name="T13" fmla="*/ 2777 h 4663"/>
                <a:gd name="T14" fmla="*/ 1330 w 2231"/>
                <a:gd name="T15" fmla="*/ 2933 h 4663"/>
                <a:gd name="T16" fmla="*/ 1091 w 2231"/>
                <a:gd name="T17" fmla="*/ 3030 h 4663"/>
                <a:gd name="T18" fmla="*/ 959 w 2231"/>
                <a:gd name="T19" fmla="*/ 3025 h 4663"/>
                <a:gd name="T20" fmla="*/ 867 w 2231"/>
                <a:gd name="T21" fmla="*/ 3020 h 4663"/>
                <a:gd name="T22" fmla="*/ 774 w 2231"/>
                <a:gd name="T23" fmla="*/ 3147 h 4663"/>
                <a:gd name="T24" fmla="*/ 696 w 2231"/>
                <a:gd name="T25" fmla="*/ 3220 h 4663"/>
                <a:gd name="T26" fmla="*/ 594 w 2231"/>
                <a:gd name="T27" fmla="*/ 3346 h 4663"/>
                <a:gd name="T28" fmla="*/ 497 w 2231"/>
                <a:gd name="T29" fmla="*/ 3390 h 4663"/>
                <a:gd name="T30" fmla="*/ 482 w 2231"/>
                <a:gd name="T31" fmla="*/ 3503 h 4663"/>
                <a:gd name="T32" fmla="*/ 414 w 2231"/>
                <a:gd name="T33" fmla="*/ 3542 h 4663"/>
                <a:gd name="T34" fmla="*/ 419 w 2231"/>
                <a:gd name="T35" fmla="*/ 3619 h 4663"/>
                <a:gd name="T36" fmla="*/ 404 w 2231"/>
                <a:gd name="T37" fmla="*/ 3766 h 4663"/>
                <a:gd name="T38" fmla="*/ 380 w 2231"/>
                <a:gd name="T39" fmla="*/ 3790 h 4663"/>
                <a:gd name="T40" fmla="*/ 360 w 2231"/>
                <a:gd name="T41" fmla="*/ 3877 h 4663"/>
                <a:gd name="T42" fmla="*/ 360 w 2231"/>
                <a:gd name="T43" fmla="*/ 4048 h 4663"/>
                <a:gd name="T44" fmla="*/ 384 w 2231"/>
                <a:gd name="T45" fmla="*/ 4199 h 4663"/>
                <a:gd name="T46" fmla="*/ 467 w 2231"/>
                <a:gd name="T47" fmla="*/ 4433 h 4663"/>
                <a:gd name="T48" fmla="*/ 550 w 2231"/>
                <a:gd name="T49" fmla="*/ 4569 h 4663"/>
                <a:gd name="T50" fmla="*/ 521 w 2231"/>
                <a:gd name="T51" fmla="*/ 4633 h 4663"/>
                <a:gd name="T52" fmla="*/ 360 w 2231"/>
                <a:gd name="T53" fmla="*/ 4613 h 4663"/>
                <a:gd name="T54" fmla="*/ 24 w 2231"/>
                <a:gd name="T55" fmla="*/ 4530 h 4663"/>
                <a:gd name="T56" fmla="*/ 0 w 2231"/>
                <a:gd name="T57" fmla="*/ 0 h 4663"/>
                <a:gd name="T58" fmla="*/ 83 w 2231"/>
                <a:gd name="T59" fmla="*/ 78 h 4663"/>
                <a:gd name="T60" fmla="*/ 254 w 2231"/>
                <a:gd name="T61" fmla="*/ 83 h 4663"/>
                <a:gd name="T62" fmla="*/ 375 w 2231"/>
                <a:gd name="T63" fmla="*/ 132 h 4663"/>
                <a:gd name="T64" fmla="*/ 516 w 2231"/>
                <a:gd name="T65" fmla="*/ 127 h 4663"/>
                <a:gd name="T66" fmla="*/ 828 w 2231"/>
                <a:gd name="T67" fmla="*/ 210 h 4663"/>
                <a:gd name="T68" fmla="*/ 979 w 2231"/>
                <a:gd name="T69" fmla="*/ 137 h 4663"/>
                <a:gd name="T70" fmla="*/ 1193 w 2231"/>
                <a:gd name="T71" fmla="*/ 64 h 4663"/>
                <a:gd name="T72" fmla="*/ 1447 w 2231"/>
                <a:gd name="T73" fmla="*/ 118 h 4663"/>
                <a:gd name="T74" fmla="*/ 1705 w 2231"/>
                <a:gd name="T75" fmla="*/ 190 h 4663"/>
                <a:gd name="T76" fmla="*/ 1953 w 2231"/>
                <a:gd name="T77" fmla="*/ 536 h 4663"/>
                <a:gd name="T78" fmla="*/ 2075 w 2231"/>
                <a:gd name="T79" fmla="*/ 1345 h 4663"/>
                <a:gd name="T80" fmla="*/ 2192 w 2231"/>
                <a:gd name="T81" fmla="*/ 1511 h 4663"/>
                <a:gd name="T82" fmla="*/ 2158 w 2231"/>
                <a:gd name="T83" fmla="*/ 1895 h 4663"/>
                <a:gd name="T84" fmla="*/ 2177 w 2231"/>
                <a:gd name="T85" fmla="*/ 2324 h 46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31" h="4663">
                  <a:moveTo>
                    <a:pt x="2177" y="2387"/>
                  </a:moveTo>
                  <a:lnTo>
                    <a:pt x="2177" y="2387"/>
                  </a:lnTo>
                  <a:cubicBezTo>
                    <a:pt x="2124" y="2397"/>
                    <a:pt x="2089" y="2412"/>
                    <a:pt x="2036" y="2436"/>
                  </a:cubicBezTo>
                  <a:cubicBezTo>
                    <a:pt x="1992" y="2456"/>
                    <a:pt x="1963" y="2460"/>
                    <a:pt x="1924" y="2480"/>
                  </a:cubicBezTo>
                  <a:cubicBezTo>
                    <a:pt x="1875" y="2514"/>
                    <a:pt x="1846" y="2533"/>
                    <a:pt x="1793" y="2553"/>
                  </a:cubicBezTo>
                  <a:cubicBezTo>
                    <a:pt x="1763" y="2562"/>
                    <a:pt x="1744" y="2562"/>
                    <a:pt x="1714" y="2567"/>
                  </a:cubicBezTo>
                  <a:cubicBezTo>
                    <a:pt x="1734" y="2553"/>
                    <a:pt x="1753" y="2543"/>
                    <a:pt x="1753" y="2519"/>
                  </a:cubicBezTo>
                  <a:cubicBezTo>
                    <a:pt x="1753" y="2499"/>
                    <a:pt x="1749" y="2484"/>
                    <a:pt x="1739" y="2475"/>
                  </a:cubicBezTo>
                  <a:cubicBezTo>
                    <a:pt x="1724" y="2460"/>
                    <a:pt x="1705" y="2460"/>
                    <a:pt x="1690" y="2445"/>
                  </a:cubicBezTo>
                  <a:cubicBezTo>
                    <a:pt x="1680" y="2436"/>
                    <a:pt x="1690" y="2421"/>
                    <a:pt x="1690" y="2407"/>
                  </a:cubicBezTo>
                  <a:cubicBezTo>
                    <a:pt x="1690" y="2392"/>
                    <a:pt x="1695" y="2382"/>
                    <a:pt x="1695" y="2363"/>
                  </a:cubicBezTo>
                  <a:cubicBezTo>
                    <a:pt x="1656" y="2387"/>
                    <a:pt x="1646" y="2417"/>
                    <a:pt x="1612" y="2445"/>
                  </a:cubicBezTo>
                  <a:cubicBezTo>
                    <a:pt x="1608" y="2451"/>
                    <a:pt x="1608" y="2456"/>
                    <a:pt x="1598" y="2460"/>
                  </a:cubicBezTo>
                  <a:cubicBezTo>
                    <a:pt x="1588" y="2460"/>
                    <a:pt x="1578" y="2465"/>
                    <a:pt x="1568" y="2465"/>
                  </a:cubicBezTo>
                  <a:cubicBezTo>
                    <a:pt x="1578" y="2489"/>
                    <a:pt x="1588" y="2504"/>
                    <a:pt x="1588" y="2528"/>
                  </a:cubicBezTo>
                  <a:cubicBezTo>
                    <a:pt x="1588" y="2558"/>
                    <a:pt x="1583" y="2572"/>
                    <a:pt x="1578" y="2602"/>
                  </a:cubicBezTo>
                  <a:cubicBezTo>
                    <a:pt x="1578" y="2626"/>
                    <a:pt x="1573" y="2641"/>
                    <a:pt x="1559" y="2660"/>
                  </a:cubicBezTo>
                  <a:cubicBezTo>
                    <a:pt x="1559" y="2665"/>
                    <a:pt x="1559" y="2675"/>
                    <a:pt x="1559" y="2680"/>
                  </a:cubicBezTo>
                  <a:cubicBezTo>
                    <a:pt x="1553" y="2680"/>
                    <a:pt x="1544" y="2680"/>
                    <a:pt x="1544" y="2680"/>
                  </a:cubicBezTo>
                  <a:cubicBezTo>
                    <a:pt x="1525" y="2694"/>
                    <a:pt x="1514" y="2704"/>
                    <a:pt x="1500" y="2719"/>
                  </a:cubicBezTo>
                  <a:cubicBezTo>
                    <a:pt x="1486" y="2738"/>
                    <a:pt x="1476" y="2757"/>
                    <a:pt x="1462" y="2777"/>
                  </a:cubicBezTo>
                  <a:cubicBezTo>
                    <a:pt x="1447" y="2801"/>
                    <a:pt x="1432" y="2816"/>
                    <a:pt x="1422" y="2840"/>
                  </a:cubicBezTo>
                  <a:cubicBezTo>
                    <a:pt x="1417" y="2850"/>
                    <a:pt x="1412" y="2865"/>
                    <a:pt x="1407" y="2874"/>
                  </a:cubicBezTo>
                  <a:cubicBezTo>
                    <a:pt x="1383" y="2904"/>
                    <a:pt x="1359" y="2913"/>
                    <a:pt x="1330" y="2933"/>
                  </a:cubicBezTo>
                  <a:cubicBezTo>
                    <a:pt x="1305" y="2952"/>
                    <a:pt x="1301" y="2972"/>
                    <a:pt x="1276" y="2991"/>
                  </a:cubicBezTo>
                  <a:cubicBezTo>
                    <a:pt x="1252" y="3011"/>
                    <a:pt x="1227" y="3011"/>
                    <a:pt x="1198" y="3015"/>
                  </a:cubicBezTo>
                  <a:cubicBezTo>
                    <a:pt x="1159" y="3025"/>
                    <a:pt x="1135" y="3030"/>
                    <a:pt x="1091" y="3030"/>
                  </a:cubicBezTo>
                  <a:cubicBezTo>
                    <a:pt x="1072" y="3030"/>
                    <a:pt x="1057" y="3030"/>
                    <a:pt x="1033" y="3025"/>
                  </a:cubicBezTo>
                  <a:cubicBezTo>
                    <a:pt x="1013" y="3015"/>
                    <a:pt x="1008" y="3001"/>
                    <a:pt x="989" y="3001"/>
                  </a:cubicBezTo>
                  <a:cubicBezTo>
                    <a:pt x="974" y="3001"/>
                    <a:pt x="969" y="3015"/>
                    <a:pt x="959" y="3025"/>
                  </a:cubicBezTo>
                  <a:cubicBezTo>
                    <a:pt x="945" y="3030"/>
                    <a:pt x="935" y="3035"/>
                    <a:pt x="920" y="3035"/>
                  </a:cubicBezTo>
                  <a:cubicBezTo>
                    <a:pt x="906" y="3035"/>
                    <a:pt x="896" y="3025"/>
                    <a:pt x="882" y="3015"/>
                  </a:cubicBezTo>
                  <a:cubicBezTo>
                    <a:pt x="867" y="3020"/>
                    <a:pt x="867" y="3020"/>
                    <a:pt x="867" y="3020"/>
                  </a:cubicBezTo>
                  <a:cubicBezTo>
                    <a:pt x="872" y="3059"/>
                    <a:pt x="872" y="3094"/>
                    <a:pt x="911" y="3113"/>
                  </a:cubicBezTo>
                  <a:cubicBezTo>
                    <a:pt x="852" y="3133"/>
                    <a:pt x="823" y="3161"/>
                    <a:pt x="774" y="3191"/>
                  </a:cubicBezTo>
                  <a:cubicBezTo>
                    <a:pt x="774" y="3172"/>
                    <a:pt x="774" y="3161"/>
                    <a:pt x="774" y="3147"/>
                  </a:cubicBezTo>
                  <a:cubicBezTo>
                    <a:pt x="745" y="3147"/>
                    <a:pt x="745" y="3147"/>
                    <a:pt x="745" y="3147"/>
                  </a:cubicBezTo>
                  <a:cubicBezTo>
                    <a:pt x="721" y="3152"/>
                    <a:pt x="696" y="3166"/>
                    <a:pt x="696" y="3191"/>
                  </a:cubicBezTo>
                  <a:cubicBezTo>
                    <a:pt x="696" y="3220"/>
                    <a:pt x="696" y="3220"/>
                    <a:pt x="696" y="3220"/>
                  </a:cubicBezTo>
                  <a:cubicBezTo>
                    <a:pt x="740" y="3220"/>
                    <a:pt x="740" y="3220"/>
                    <a:pt x="740" y="3220"/>
                  </a:cubicBezTo>
                  <a:cubicBezTo>
                    <a:pt x="706" y="3239"/>
                    <a:pt x="691" y="3259"/>
                    <a:pt x="667" y="3283"/>
                  </a:cubicBezTo>
                  <a:cubicBezTo>
                    <a:pt x="638" y="3313"/>
                    <a:pt x="614" y="3318"/>
                    <a:pt x="594" y="3346"/>
                  </a:cubicBezTo>
                  <a:cubicBezTo>
                    <a:pt x="580" y="3366"/>
                    <a:pt x="575" y="3381"/>
                    <a:pt x="565" y="3396"/>
                  </a:cubicBezTo>
                  <a:cubicBezTo>
                    <a:pt x="550" y="3376"/>
                    <a:pt x="541" y="3361"/>
                    <a:pt x="521" y="3346"/>
                  </a:cubicBezTo>
                  <a:cubicBezTo>
                    <a:pt x="511" y="3361"/>
                    <a:pt x="506" y="3371"/>
                    <a:pt x="497" y="3390"/>
                  </a:cubicBezTo>
                  <a:cubicBezTo>
                    <a:pt x="492" y="3400"/>
                    <a:pt x="482" y="3405"/>
                    <a:pt x="482" y="3420"/>
                  </a:cubicBezTo>
                  <a:cubicBezTo>
                    <a:pt x="482" y="3434"/>
                    <a:pt x="502" y="3440"/>
                    <a:pt x="516" y="3444"/>
                  </a:cubicBezTo>
                  <a:cubicBezTo>
                    <a:pt x="506" y="3468"/>
                    <a:pt x="492" y="3478"/>
                    <a:pt x="482" y="3503"/>
                  </a:cubicBezTo>
                  <a:cubicBezTo>
                    <a:pt x="477" y="3517"/>
                    <a:pt x="477" y="3542"/>
                    <a:pt x="458" y="3542"/>
                  </a:cubicBezTo>
                  <a:cubicBezTo>
                    <a:pt x="453" y="3542"/>
                    <a:pt x="448" y="3532"/>
                    <a:pt x="439" y="3532"/>
                  </a:cubicBezTo>
                  <a:cubicBezTo>
                    <a:pt x="429" y="3532"/>
                    <a:pt x="424" y="3537"/>
                    <a:pt x="414" y="3542"/>
                  </a:cubicBezTo>
                  <a:cubicBezTo>
                    <a:pt x="399" y="3546"/>
                    <a:pt x="375" y="3546"/>
                    <a:pt x="375" y="3561"/>
                  </a:cubicBezTo>
                  <a:cubicBezTo>
                    <a:pt x="375" y="3576"/>
                    <a:pt x="384" y="3581"/>
                    <a:pt x="390" y="3595"/>
                  </a:cubicBezTo>
                  <a:cubicBezTo>
                    <a:pt x="395" y="3605"/>
                    <a:pt x="404" y="3619"/>
                    <a:pt x="419" y="3619"/>
                  </a:cubicBezTo>
                  <a:cubicBezTo>
                    <a:pt x="434" y="3619"/>
                    <a:pt x="439" y="3610"/>
                    <a:pt x="448" y="3600"/>
                  </a:cubicBezTo>
                  <a:cubicBezTo>
                    <a:pt x="443" y="3639"/>
                    <a:pt x="434" y="3663"/>
                    <a:pt x="424" y="3697"/>
                  </a:cubicBezTo>
                  <a:cubicBezTo>
                    <a:pt x="414" y="3727"/>
                    <a:pt x="404" y="3741"/>
                    <a:pt x="404" y="3766"/>
                  </a:cubicBezTo>
                  <a:cubicBezTo>
                    <a:pt x="404" y="3780"/>
                    <a:pt x="404" y="3790"/>
                    <a:pt x="409" y="3805"/>
                  </a:cubicBezTo>
                  <a:cubicBezTo>
                    <a:pt x="409" y="3785"/>
                    <a:pt x="409" y="3785"/>
                    <a:pt x="409" y="3785"/>
                  </a:cubicBezTo>
                  <a:cubicBezTo>
                    <a:pt x="395" y="3785"/>
                    <a:pt x="390" y="3790"/>
                    <a:pt x="380" y="3790"/>
                  </a:cubicBezTo>
                  <a:cubicBezTo>
                    <a:pt x="370" y="3790"/>
                    <a:pt x="360" y="3780"/>
                    <a:pt x="351" y="3780"/>
                  </a:cubicBezTo>
                  <a:cubicBezTo>
                    <a:pt x="326" y="3780"/>
                    <a:pt x="297" y="3799"/>
                    <a:pt x="297" y="3829"/>
                  </a:cubicBezTo>
                  <a:cubicBezTo>
                    <a:pt x="297" y="3858"/>
                    <a:pt x="331" y="3877"/>
                    <a:pt x="360" y="3877"/>
                  </a:cubicBezTo>
                  <a:cubicBezTo>
                    <a:pt x="375" y="3877"/>
                    <a:pt x="384" y="3873"/>
                    <a:pt x="395" y="3863"/>
                  </a:cubicBezTo>
                  <a:cubicBezTo>
                    <a:pt x="395" y="3985"/>
                    <a:pt x="395" y="3985"/>
                    <a:pt x="395" y="3985"/>
                  </a:cubicBezTo>
                  <a:cubicBezTo>
                    <a:pt x="395" y="4014"/>
                    <a:pt x="380" y="4029"/>
                    <a:pt x="360" y="4048"/>
                  </a:cubicBezTo>
                  <a:cubicBezTo>
                    <a:pt x="356" y="4053"/>
                    <a:pt x="345" y="4058"/>
                    <a:pt x="345" y="4062"/>
                  </a:cubicBezTo>
                  <a:cubicBezTo>
                    <a:pt x="345" y="4092"/>
                    <a:pt x="360" y="4102"/>
                    <a:pt x="370" y="4126"/>
                  </a:cubicBezTo>
                  <a:cubicBezTo>
                    <a:pt x="380" y="4155"/>
                    <a:pt x="380" y="4170"/>
                    <a:pt x="384" y="4199"/>
                  </a:cubicBezTo>
                  <a:cubicBezTo>
                    <a:pt x="390" y="4233"/>
                    <a:pt x="390" y="4258"/>
                    <a:pt x="409" y="4291"/>
                  </a:cubicBezTo>
                  <a:cubicBezTo>
                    <a:pt x="419" y="4316"/>
                    <a:pt x="434" y="4335"/>
                    <a:pt x="443" y="4360"/>
                  </a:cubicBezTo>
                  <a:cubicBezTo>
                    <a:pt x="453" y="4389"/>
                    <a:pt x="467" y="4404"/>
                    <a:pt x="467" y="4433"/>
                  </a:cubicBezTo>
                  <a:cubicBezTo>
                    <a:pt x="467" y="4511"/>
                    <a:pt x="467" y="4511"/>
                    <a:pt x="467" y="4511"/>
                  </a:cubicBezTo>
                  <a:cubicBezTo>
                    <a:pt x="467" y="4526"/>
                    <a:pt x="458" y="4540"/>
                    <a:pt x="467" y="4554"/>
                  </a:cubicBezTo>
                  <a:cubicBezTo>
                    <a:pt x="487" y="4579"/>
                    <a:pt x="516" y="4569"/>
                    <a:pt x="550" y="4569"/>
                  </a:cubicBezTo>
                  <a:cubicBezTo>
                    <a:pt x="550" y="4589"/>
                    <a:pt x="555" y="4603"/>
                    <a:pt x="555" y="4618"/>
                  </a:cubicBezTo>
                  <a:lnTo>
                    <a:pt x="555" y="4618"/>
                  </a:lnTo>
                  <a:cubicBezTo>
                    <a:pt x="545" y="4623"/>
                    <a:pt x="531" y="4628"/>
                    <a:pt x="521" y="4633"/>
                  </a:cubicBezTo>
                  <a:cubicBezTo>
                    <a:pt x="497" y="4647"/>
                    <a:pt x="487" y="4662"/>
                    <a:pt x="458" y="4662"/>
                  </a:cubicBezTo>
                  <a:cubicBezTo>
                    <a:pt x="429" y="4662"/>
                    <a:pt x="409" y="4657"/>
                    <a:pt x="384" y="4642"/>
                  </a:cubicBezTo>
                  <a:cubicBezTo>
                    <a:pt x="375" y="4633"/>
                    <a:pt x="370" y="4623"/>
                    <a:pt x="360" y="4613"/>
                  </a:cubicBezTo>
                  <a:cubicBezTo>
                    <a:pt x="331" y="4598"/>
                    <a:pt x="312" y="4594"/>
                    <a:pt x="282" y="4589"/>
                  </a:cubicBezTo>
                  <a:cubicBezTo>
                    <a:pt x="204" y="4574"/>
                    <a:pt x="161" y="4569"/>
                    <a:pt x="88" y="4545"/>
                  </a:cubicBezTo>
                  <a:cubicBezTo>
                    <a:pt x="63" y="4540"/>
                    <a:pt x="49" y="4535"/>
                    <a:pt x="24" y="4530"/>
                  </a:cubicBezTo>
                  <a:cubicBezTo>
                    <a:pt x="14" y="4530"/>
                    <a:pt x="10" y="4526"/>
                    <a:pt x="0" y="4526"/>
                  </a:cubicBezTo>
                  <a:lnTo>
                    <a:pt x="0" y="4526"/>
                  </a:lnTo>
                  <a:cubicBezTo>
                    <a:pt x="0" y="0"/>
                    <a:pt x="0" y="0"/>
                    <a:pt x="0" y="0"/>
                  </a:cubicBezTo>
                  <a:lnTo>
                    <a:pt x="0" y="0"/>
                  </a:lnTo>
                  <a:cubicBezTo>
                    <a:pt x="19" y="10"/>
                    <a:pt x="34" y="20"/>
                    <a:pt x="58" y="35"/>
                  </a:cubicBezTo>
                  <a:cubicBezTo>
                    <a:pt x="73" y="44"/>
                    <a:pt x="73" y="64"/>
                    <a:pt x="83" y="78"/>
                  </a:cubicBezTo>
                  <a:cubicBezTo>
                    <a:pt x="97" y="113"/>
                    <a:pt x="117" y="137"/>
                    <a:pt x="151" y="137"/>
                  </a:cubicBezTo>
                  <a:cubicBezTo>
                    <a:pt x="166" y="137"/>
                    <a:pt x="175" y="127"/>
                    <a:pt x="185" y="113"/>
                  </a:cubicBezTo>
                  <a:cubicBezTo>
                    <a:pt x="204" y="93"/>
                    <a:pt x="224" y="83"/>
                    <a:pt x="254" y="83"/>
                  </a:cubicBezTo>
                  <a:cubicBezTo>
                    <a:pt x="268" y="83"/>
                    <a:pt x="278" y="88"/>
                    <a:pt x="293" y="98"/>
                  </a:cubicBezTo>
                  <a:cubicBezTo>
                    <a:pt x="293" y="103"/>
                    <a:pt x="293" y="113"/>
                    <a:pt x="297" y="113"/>
                  </a:cubicBezTo>
                  <a:cubicBezTo>
                    <a:pt x="321" y="132"/>
                    <a:pt x="341" y="132"/>
                    <a:pt x="375" y="132"/>
                  </a:cubicBezTo>
                  <a:cubicBezTo>
                    <a:pt x="395" y="132"/>
                    <a:pt x="414" y="127"/>
                    <a:pt x="434" y="137"/>
                  </a:cubicBezTo>
                  <a:cubicBezTo>
                    <a:pt x="453" y="142"/>
                    <a:pt x="463" y="161"/>
                    <a:pt x="487" y="161"/>
                  </a:cubicBezTo>
                  <a:cubicBezTo>
                    <a:pt x="502" y="161"/>
                    <a:pt x="502" y="127"/>
                    <a:pt x="516" y="127"/>
                  </a:cubicBezTo>
                  <a:cubicBezTo>
                    <a:pt x="536" y="127"/>
                    <a:pt x="545" y="137"/>
                    <a:pt x="560" y="142"/>
                  </a:cubicBezTo>
                  <a:cubicBezTo>
                    <a:pt x="638" y="152"/>
                    <a:pt x="682" y="166"/>
                    <a:pt x="760" y="181"/>
                  </a:cubicBezTo>
                  <a:cubicBezTo>
                    <a:pt x="784" y="185"/>
                    <a:pt x="799" y="210"/>
                    <a:pt x="828" y="210"/>
                  </a:cubicBezTo>
                  <a:cubicBezTo>
                    <a:pt x="848" y="210"/>
                    <a:pt x="857" y="205"/>
                    <a:pt x="877" y="195"/>
                  </a:cubicBezTo>
                  <a:cubicBezTo>
                    <a:pt x="911" y="190"/>
                    <a:pt x="930" y="181"/>
                    <a:pt x="955" y="161"/>
                  </a:cubicBezTo>
                  <a:cubicBezTo>
                    <a:pt x="964" y="157"/>
                    <a:pt x="969" y="146"/>
                    <a:pt x="979" y="137"/>
                  </a:cubicBezTo>
                  <a:cubicBezTo>
                    <a:pt x="1018" y="113"/>
                    <a:pt x="1047" y="122"/>
                    <a:pt x="1086" y="103"/>
                  </a:cubicBezTo>
                  <a:cubicBezTo>
                    <a:pt x="1105" y="93"/>
                    <a:pt x="1110" y="78"/>
                    <a:pt x="1130" y="74"/>
                  </a:cubicBezTo>
                  <a:cubicBezTo>
                    <a:pt x="1155" y="64"/>
                    <a:pt x="1169" y="64"/>
                    <a:pt x="1193" y="64"/>
                  </a:cubicBezTo>
                  <a:cubicBezTo>
                    <a:pt x="1213" y="78"/>
                    <a:pt x="1227" y="88"/>
                    <a:pt x="1252" y="88"/>
                  </a:cubicBezTo>
                  <a:cubicBezTo>
                    <a:pt x="1354" y="88"/>
                    <a:pt x="1354" y="88"/>
                    <a:pt x="1354" y="88"/>
                  </a:cubicBezTo>
                  <a:cubicBezTo>
                    <a:pt x="1393" y="88"/>
                    <a:pt x="1412" y="103"/>
                    <a:pt x="1447" y="118"/>
                  </a:cubicBezTo>
                  <a:cubicBezTo>
                    <a:pt x="1490" y="137"/>
                    <a:pt x="1510" y="152"/>
                    <a:pt x="1553" y="171"/>
                  </a:cubicBezTo>
                  <a:cubicBezTo>
                    <a:pt x="1608" y="195"/>
                    <a:pt x="1646" y="190"/>
                    <a:pt x="1705" y="190"/>
                  </a:cubicBezTo>
                  <a:lnTo>
                    <a:pt x="1705" y="190"/>
                  </a:lnTo>
                  <a:cubicBezTo>
                    <a:pt x="1753" y="210"/>
                    <a:pt x="1793" y="215"/>
                    <a:pt x="1846" y="215"/>
                  </a:cubicBezTo>
                  <a:cubicBezTo>
                    <a:pt x="1880" y="215"/>
                    <a:pt x="1899" y="215"/>
                    <a:pt x="1934" y="215"/>
                  </a:cubicBezTo>
                  <a:cubicBezTo>
                    <a:pt x="1953" y="536"/>
                    <a:pt x="1953" y="536"/>
                    <a:pt x="1953" y="536"/>
                  </a:cubicBezTo>
                  <a:lnTo>
                    <a:pt x="1953" y="536"/>
                  </a:lnTo>
                  <a:cubicBezTo>
                    <a:pt x="1978" y="1130"/>
                    <a:pt x="1978" y="1130"/>
                    <a:pt x="1978" y="1130"/>
                  </a:cubicBezTo>
                  <a:cubicBezTo>
                    <a:pt x="2021" y="1213"/>
                    <a:pt x="2031" y="1262"/>
                    <a:pt x="2075" y="1345"/>
                  </a:cubicBezTo>
                  <a:cubicBezTo>
                    <a:pt x="2089" y="1369"/>
                    <a:pt x="2104" y="1379"/>
                    <a:pt x="2124" y="1403"/>
                  </a:cubicBezTo>
                  <a:cubicBezTo>
                    <a:pt x="2138" y="1423"/>
                    <a:pt x="2143" y="1442"/>
                    <a:pt x="2158" y="1462"/>
                  </a:cubicBezTo>
                  <a:cubicBezTo>
                    <a:pt x="2167" y="1481"/>
                    <a:pt x="2182" y="1491"/>
                    <a:pt x="2192" y="1511"/>
                  </a:cubicBezTo>
                  <a:cubicBezTo>
                    <a:pt x="2216" y="1559"/>
                    <a:pt x="2230" y="1594"/>
                    <a:pt x="2230" y="1652"/>
                  </a:cubicBezTo>
                  <a:cubicBezTo>
                    <a:pt x="2230" y="1705"/>
                    <a:pt x="2230" y="1735"/>
                    <a:pt x="2211" y="1779"/>
                  </a:cubicBezTo>
                  <a:cubicBezTo>
                    <a:pt x="2187" y="1822"/>
                    <a:pt x="2158" y="1846"/>
                    <a:pt x="2158" y="1895"/>
                  </a:cubicBezTo>
                  <a:cubicBezTo>
                    <a:pt x="2158" y="1949"/>
                    <a:pt x="2187" y="1978"/>
                    <a:pt x="2187" y="2036"/>
                  </a:cubicBezTo>
                  <a:cubicBezTo>
                    <a:pt x="2187" y="2144"/>
                    <a:pt x="2182" y="2202"/>
                    <a:pt x="2182" y="2309"/>
                  </a:cubicBezTo>
                  <a:cubicBezTo>
                    <a:pt x="2182" y="2314"/>
                    <a:pt x="2177" y="2319"/>
                    <a:pt x="2177" y="2324"/>
                  </a:cubicBezTo>
                  <a:cubicBezTo>
                    <a:pt x="2177" y="2348"/>
                    <a:pt x="2182" y="2363"/>
                    <a:pt x="2177" y="238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 name="Freeform 70"/>
            <p:cNvSpPr>
              <a:spLocks noChangeArrowheads="1"/>
            </p:cNvSpPr>
            <p:nvPr/>
          </p:nvSpPr>
          <p:spPr bwMode="auto">
            <a:xfrm>
              <a:off x="15242635" y="2574043"/>
              <a:ext cx="980085" cy="1680256"/>
            </a:xfrm>
            <a:custGeom>
              <a:avLst/>
              <a:gdLst>
                <a:gd name="T0" fmla="*/ 0 w 1550"/>
                <a:gd name="T1" fmla="*/ 1549 h 2651"/>
                <a:gd name="T2" fmla="*/ 536 w 1550"/>
                <a:gd name="T3" fmla="*/ 2650 h 2651"/>
                <a:gd name="T4" fmla="*/ 536 w 1550"/>
                <a:gd name="T5" fmla="*/ 2645 h 2651"/>
                <a:gd name="T6" fmla="*/ 623 w 1550"/>
                <a:gd name="T7" fmla="*/ 2343 h 2651"/>
                <a:gd name="T8" fmla="*/ 760 w 1550"/>
                <a:gd name="T9" fmla="*/ 2100 h 2651"/>
                <a:gd name="T10" fmla="*/ 901 w 1550"/>
                <a:gd name="T11" fmla="*/ 1924 h 2651"/>
                <a:gd name="T12" fmla="*/ 959 w 1550"/>
                <a:gd name="T13" fmla="*/ 1870 h 2651"/>
                <a:gd name="T14" fmla="*/ 979 w 1550"/>
                <a:gd name="T15" fmla="*/ 1734 h 2651"/>
                <a:gd name="T16" fmla="*/ 954 w 1550"/>
                <a:gd name="T17" fmla="*/ 1583 h 2651"/>
                <a:gd name="T18" fmla="*/ 1013 w 1550"/>
                <a:gd name="T19" fmla="*/ 1564 h 2651"/>
                <a:gd name="T20" fmla="*/ 1067 w 1550"/>
                <a:gd name="T21" fmla="*/ 1647 h 2651"/>
                <a:gd name="T22" fmla="*/ 1145 w 1550"/>
                <a:gd name="T23" fmla="*/ 1583 h 2651"/>
                <a:gd name="T24" fmla="*/ 1203 w 1550"/>
                <a:gd name="T25" fmla="*/ 1495 h 2651"/>
                <a:gd name="T26" fmla="*/ 1256 w 1550"/>
                <a:gd name="T27" fmla="*/ 1500 h 2651"/>
                <a:gd name="T28" fmla="*/ 1300 w 1550"/>
                <a:gd name="T29" fmla="*/ 1427 h 2651"/>
                <a:gd name="T30" fmla="*/ 1422 w 1550"/>
                <a:gd name="T31" fmla="*/ 1315 h 2651"/>
                <a:gd name="T32" fmla="*/ 1549 w 1550"/>
                <a:gd name="T33" fmla="*/ 1096 h 2651"/>
                <a:gd name="T34" fmla="*/ 1490 w 1550"/>
                <a:gd name="T35" fmla="*/ 1018 h 2651"/>
                <a:gd name="T36" fmla="*/ 1432 w 1550"/>
                <a:gd name="T37" fmla="*/ 931 h 2651"/>
                <a:gd name="T38" fmla="*/ 1339 w 1550"/>
                <a:gd name="T39" fmla="*/ 887 h 2651"/>
                <a:gd name="T40" fmla="*/ 1261 w 1550"/>
                <a:gd name="T41" fmla="*/ 838 h 2651"/>
                <a:gd name="T42" fmla="*/ 1110 w 1550"/>
                <a:gd name="T43" fmla="*/ 706 h 2651"/>
                <a:gd name="T44" fmla="*/ 1052 w 1550"/>
                <a:gd name="T45" fmla="*/ 653 h 2651"/>
                <a:gd name="T46" fmla="*/ 945 w 1550"/>
                <a:gd name="T47" fmla="*/ 399 h 2651"/>
                <a:gd name="T48" fmla="*/ 828 w 1550"/>
                <a:gd name="T49" fmla="*/ 112 h 2651"/>
                <a:gd name="T50" fmla="*/ 725 w 1550"/>
                <a:gd name="T51" fmla="*/ 39 h 2651"/>
                <a:gd name="T52" fmla="*/ 560 w 1550"/>
                <a:gd name="T53" fmla="*/ 49 h 2651"/>
                <a:gd name="T54" fmla="*/ 424 w 1550"/>
                <a:gd name="T55" fmla="*/ 141 h 2651"/>
                <a:gd name="T56" fmla="*/ 331 w 1550"/>
                <a:gd name="T57" fmla="*/ 229 h 2651"/>
                <a:gd name="T58" fmla="*/ 161 w 1550"/>
                <a:gd name="T59" fmla="*/ 258 h 2651"/>
                <a:gd name="T60" fmla="*/ 117 w 1550"/>
                <a:gd name="T61" fmla="*/ 517 h 2651"/>
                <a:gd name="T62" fmla="*/ 127 w 1550"/>
                <a:gd name="T63" fmla="*/ 984 h 2651"/>
                <a:gd name="T64" fmla="*/ 107 w 1550"/>
                <a:gd name="T65" fmla="*/ 1198 h 2651"/>
                <a:gd name="T66" fmla="*/ 58 w 1550"/>
                <a:gd name="T67" fmla="*/ 1305 h 2651"/>
                <a:gd name="T68" fmla="*/ 78 w 1550"/>
                <a:gd name="T69" fmla="*/ 1369 h 2651"/>
                <a:gd name="T70" fmla="*/ 63 w 1550"/>
                <a:gd name="T71" fmla="*/ 1510 h 2651"/>
                <a:gd name="T72" fmla="*/ 0 w 1550"/>
                <a:gd name="T73" fmla="*/ 1549 h 2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550" h="2651">
                  <a:moveTo>
                    <a:pt x="0" y="1549"/>
                  </a:moveTo>
                  <a:lnTo>
                    <a:pt x="0" y="1549"/>
                  </a:lnTo>
                  <a:cubicBezTo>
                    <a:pt x="399" y="2596"/>
                    <a:pt x="399" y="2596"/>
                    <a:pt x="399" y="2596"/>
                  </a:cubicBezTo>
                  <a:cubicBezTo>
                    <a:pt x="443" y="2620"/>
                    <a:pt x="487" y="2630"/>
                    <a:pt x="536" y="2650"/>
                  </a:cubicBezTo>
                  <a:lnTo>
                    <a:pt x="536" y="2650"/>
                  </a:lnTo>
                  <a:cubicBezTo>
                    <a:pt x="536" y="2645"/>
                    <a:pt x="536" y="2645"/>
                    <a:pt x="536" y="2645"/>
                  </a:cubicBezTo>
                  <a:cubicBezTo>
                    <a:pt x="550" y="2548"/>
                    <a:pt x="550" y="2489"/>
                    <a:pt x="589" y="2401"/>
                  </a:cubicBezTo>
                  <a:cubicBezTo>
                    <a:pt x="599" y="2377"/>
                    <a:pt x="614" y="2367"/>
                    <a:pt x="623" y="2343"/>
                  </a:cubicBezTo>
                  <a:cubicBezTo>
                    <a:pt x="648" y="2289"/>
                    <a:pt x="653" y="2250"/>
                    <a:pt x="658" y="2192"/>
                  </a:cubicBezTo>
                  <a:cubicBezTo>
                    <a:pt x="682" y="2143"/>
                    <a:pt x="716" y="2133"/>
                    <a:pt x="760" y="2100"/>
                  </a:cubicBezTo>
                  <a:cubicBezTo>
                    <a:pt x="808" y="2065"/>
                    <a:pt x="823" y="2026"/>
                    <a:pt x="852" y="1978"/>
                  </a:cubicBezTo>
                  <a:cubicBezTo>
                    <a:pt x="867" y="1954"/>
                    <a:pt x="877" y="1934"/>
                    <a:pt x="901" y="1924"/>
                  </a:cubicBezTo>
                  <a:cubicBezTo>
                    <a:pt x="910" y="1919"/>
                    <a:pt x="921" y="1924"/>
                    <a:pt x="930" y="1915"/>
                  </a:cubicBezTo>
                  <a:cubicBezTo>
                    <a:pt x="945" y="1904"/>
                    <a:pt x="954" y="1890"/>
                    <a:pt x="959" y="1870"/>
                  </a:cubicBezTo>
                  <a:cubicBezTo>
                    <a:pt x="969" y="1836"/>
                    <a:pt x="964" y="1817"/>
                    <a:pt x="969" y="1783"/>
                  </a:cubicBezTo>
                  <a:cubicBezTo>
                    <a:pt x="969" y="1763"/>
                    <a:pt x="979" y="1754"/>
                    <a:pt x="979" y="1734"/>
                  </a:cubicBezTo>
                  <a:cubicBezTo>
                    <a:pt x="979" y="1661"/>
                    <a:pt x="979" y="1661"/>
                    <a:pt x="979" y="1661"/>
                  </a:cubicBezTo>
                  <a:cubicBezTo>
                    <a:pt x="954" y="1583"/>
                    <a:pt x="954" y="1583"/>
                    <a:pt x="954" y="1583"/>
                  </a:cubicBezTo>
                  <a:cubicBezTo>
                    <a:pt x="969" y="1583"/>
                    <a:pt x="984" y="1578"/>
                    <a:pt x="998" y="1573"/>
                  </a:cubicBezTo>
                  <a:cubicBezTo>
                    <a:pt x="1004" y="1573"/>
                    <a:pt x="1008" y="1564"/>
                    <a:pt x="1013" y="1564"/>
                  </a:cubicBezTo>
                  <a:cubicBezTo>
                    <a:pt x="1032" y="1564"/>
                    <a:pt x="1037" y="1588"/>
                    <a:pt x="1042" y="1603"/>
                  </a:cubicBezTo>
                  <a:cubicBezTo>
                    <a:pt x="1052" y="1622"/>
                    <a:pt x="1057" y="1632"/>
                    <a:pt x="1067" y="1647"/>
                  </a:cubicBezTo>
                  <a:cubicBezTo>
                    <a:pt x="1095" y="1642"/>
                    <a:pt x="1125" y="1642"/>
                    <a:pt x="1145" y="1612"/>
                  </a:cubicBezTo>
                  <a:cubicBezTo>
                    <a:pt x="1150" y="1608"/>
                    <a:pt x="1145" y="1593"/>
                    <a:pt x="1145" y="1583"/>
                  </a:cubicBezTo>
                  <a:cubicBezTo>
                    <a:pt x="1150" y="1564"/>
                    <a:pt x="1164" y="1554"/>
                    <a:pt x="1174" y="1539"/>
                  </a:cubicBezTo>
                  <a:cubicBezTo>
                    <a:pt x="1184" y="1525"/>
                    <a:pt x="1193" y="1510"/>
                    <a:pt x="1203" y="1495"/>
                  </a:cubicBezTo>
                  <a:cubicBezTo>
                    <a:pt x="1208" y="1486"/>
                    <a:pt x="1208" y="1481"/>
                    <a:pt x="1217" y="1481"/>
                  </a:cubicBezTo>
                  <a:cubicBezTo>
                    <a:pt x="1232" y="1481"/>
                    <a:pt x="1242" y="1495"/>
                    <a:pt x="1256" y="1500"/>
                  </a:cubicBezTo>
                  <a:cubicBezTo>
                    <a:pt x="1261" y="1505"/>
                    <a:pt x="1266" y="1500"/>
                    <a:pt x="1271" y="1500"/>
                  </a:cubicBezTo>
                  <a:cubicBezTo>
                    <a:pt x="1286" y="1476"/>
                    <a:pt x="1286" y="1451"/>
                    <a:pt x="1300" y="1427"/>
                  </a:cubicBezTo>
                  <a:cubicBezTo>
                    <a:pt x="1325" y="1393"/>
                    <a:pt x="1349" y="1379"/>
                    <a:pt x="1378" y="1349"/>
                  </a:cubicBezTo>
                  <a:cubicBezTo>
                    <a:pt x="1393" y="1335"/>
                    <a:pt x="1402" y="1325"/>
                    <a:pt x="1422" y="1315"/>
                  </a:cubicBezTo>
                  <a:cubicBezTo>
                    <a:pt x="1471" y="1276"/>
                    <a:pt x="1485" y="1242"/>
                    <a:pt x="1515" y="1183"/>
                  </a:cubicBezTo>
                  <a:cubicBezTo>
                    <a:pt x="1534" y="1155"/>
                    <a:pt x="1549" y="1130"/>
                    <a:pt x="1549" y="1096"/>
                  </a:cubicBezTo>
                  <a:cubicBezTo>
                    <a:pt x="1549" y="1076"/>
                    <a:pt x="1549" y="1062"/>
                    <a:pt x="1539" y="1047"/>
                  </a:cubicBezTo>
                  <a:cubicBezTo>
                    <a:pt x="1524" y="1033"/>
                    <a:pt x="1505" y="1033"/>
                    <a:pt x="1490" y="1018"/>
                  </a:cubicBezTo>
                  <a:cubicBezTo>
                    <a:pt x="1481" y="1008"/>
                    <a:pt x="1481" y="989"/>
                    <a:pt x="1476" y="974"/>
                  </a:cubicBezTo>
                  <a:cubicBezTo>
                    <a:pt x="1466" y="955"/>
                    <a:pt x="1446" y="945"/>
                    <a:pt x="1432" y="931"/>
                  </a:cubicBezTo>
                  <a:lnTo>
                    <a:pt x="1432" y="931"/>
                  </a:lnTo>
                  <a:cubicBezTo>
                    <a:pt x="1393" y="926"/>
                    <a:pt x="1374" y="896"/>
                    <a:pt x="1339" y="887"/>
                  </a:cubicBezTo>
                  <a:cubicBezTo>
                    <a:pt x="1315" y="882"/>
                    <a:pt x="1296" y="887"/>
                    <a:pt x="1276" y="867"/>
                  </a:cubicBezTo>
                  <a:cubicBezTo>
                    <a:pt x="1266" y="862"/>
                    <a:pt x="1266" y="848"/>
                    <a:pt x="1261" y="838"/>
                  </a:cubicBezTo>
                  <a:cubicBezTo>
                    <a:pt x="1232" y="789"/>
                    <a:pt x="1217" y="755"/>
                    <a:pt x="1169" y="730"/>
                  </a:cubicBezTo>
                  <a:cubicBezTo>
                    <a:pt x="1145" y="716"/>
                    <a:pt x="1135" y="711"/>
                    <a:pt x="1110" y="706"/>
                  </a:cubicBezTo>
                  <a:cubicBezTo>
                    <a:pt x="1091" y="702"/>
                    <a:pt x="1076" y="711"/>
                    <a:pt x="1062" y="697"/>
                  </a:cubicBezTo>
                  <a:cubicBezTo>
                    <a:pt x="1052" y="687"/>
                    <a:pt x="1057" y="672"/>
                    <a:pt x="1052" y="653"/>
                  </a:cubicBezTo>
                  <a:cubicBezTo>
                    <a:pt x="1032" y="589"/>
                    <a:pt x="993" y="565"/>
                    <a:pt x="974" y="502"/>
                  </a:cubicBezTo>
                  <a:cubicBezTo>
                    <a:pt x="959" y="463"/>
                    <a:pt x="954" y="439"/>
                    <a:pt x="945" y="399"/>
                  </a:cubicBezTo>
                  <a:cubicBezTo>
                    <a:pt x="916" y="321"/>
                    <a:pt x="891" y="278"/>
                    <a:pt x="867" y="200"/>
                  </a:cubicBezTo>
                  <a:cubicBezTo>
                    <a:pt x="857" y="166"/>
                    <a:pt x="847" y="146"/>
                    <a:pt x="828" y="112"/>
                  </a:cubicBezTo>
                  <a:cubicBezTo>
                    <a:pt x="823" y="93"/>
                    <a:pt x="818" y="78"/>
                    <a:pt x="804" y="64"/>
                  </a:cubicBezTo>
                  <a:cubicBezTo>
                    <a:pt x="779" y="44"/>
                    <a:pt x="755" y="49"/>
                    <a:pt x="725" y="39"/>
                  </a:cubicBezTo>
                  <a:cubicBezTo>
                    <a:pt x="686" y="25"/>
                    <a:pt x="662" y="0"/>
                    <a:pt x="614" y="0"/>
                  </a:cubicBezTo>
                  <a:cubicBezTo>
                    <a:pt x="584" y="0"/>
                    <a:pt x="575" y="25"/>
                    <a:pt x="560" y="49"/>
                  </a:cubicBezTo>
                  <a:cubicBezTo>
                    <a:pt x="555" y="68"/>
                    <a:pt x="545" y="78"/>
                    <a:pt x="536" y="97"/>
                  </a:cubicBezTo>
                  <a:cubicBezTo>
                    <a:pt x="497" y="122"/>
                    <a:pt x="458" y="112"/>
                    <a:pt x="424" y="141"/>
                  </a:cubicBezTo>
                  <a:cubicBezTo>
                    <a:pt x="424" y="146"/>
                    <a:pt x="424" y="151"/>
                    <a:pt x="419" y="156"/>
                  </a:cubicBezTo>
                  <a:cubicBezTo>
                    <a:pt x="390" y="190"/>
                    <a:pt x="365" y="205"/>
                    <a:pt x="331" y="229"/>
                  </a:cubicBezTo>
                  <a:cubicBezTo>
                    <a:pt x="297" y="180"/>
                    <a:pt x="248" y="171"/>
                    <a:pt x="209" y="122"/>
                  </a:cubicBezTo>
                  <a:cubicBezTo>
                    <a:pt x="209" y="180"/>
                    <a:pt x="170" y="205"/>
                    <a:pt x="161" y="258"/>
                  </a:cubicBezTo>
                  <a:cubicBezTo>
                    <a:pt x="156" y="312"/>
                    <a:pt x="141" y="341"/>
                    <a:pt x="131" y="395"/>
                  </a:cubicBezTo>
                  <a:cubicBezTo>
                    <a:pt x="122" y="439"/>
                    <a:pt x="127" y="467"/>
                    <a:pt x="117" y="517"/>
                  </a:cubicBezTo>
                  <a:cubicBezTo>
                    <a:pt x="107" y="580"/>
                    <a:pt x="97" y="619"/>
                    <a:pt x="97" y="687"/>
                  </a:cubicBezTo>
                  <a:cubicBezTo>
                    <a:pt x="97" y="804"/>
                    <a:pt x="117" y="867"/>
                    <a:pt x="127" y="984"/>
                  </a:cubicBezTo>
                  <a:cubicBezTo>
                    <a:pt x="127" y="1076"/>
                    <a:pt x="127" y="1076"/>
                    <a:pt x="127" y="1076"/>
                  </a:cubicBezTo>
                  <a:cubicBezTo>
                    <a:pt x="127" y="1125"/>
                    <a:pt x="117" y="1155"/>
                    <a:pt x="107" y="1198"/>
                  </a:cubicBezTo>
                  <a:cubicBezTo>
                    <a:pt x="102" y="1233"/>
                    <a:pt x="92" y="1247"/>
                    <a:pt x="78" y="1276"/>
                  </a:cubicBezTo>
                  <a:cubicBezTo>
                    <a:pt x="73" y="1291"/>
                    <a:pt x="63" y="1291"/>
                    <a:pt x="58" y="1305"/>
                  </a:cubicBezTo>
                  <a:cubicBezTo>
                    <a:pt x="53" y="1310"/>
                    <a:pt x="44" y="1315"/>
                    <a:pt x="44" y="1320"/>
                  </a:cubicBezTo>
                  <a:cubicBezTo>
                    <a:pt x="44" y="1344"/>
                    <a:pt x="78" y="1344"/>
                    <a:pt x="78" y="1369"/>
                  </a:cubicBezTo>
                  <a:cubicBezTo>
                    <a:pt x="78" y="1403"/>
                    <a:pt x="68" y="1418"/>
                    <a:pt x="63" y="1447"/>
                  </a:cubicBezTo>
                  <a:cubicBezTo>
                    <a:pt x="63" y="1471"/>
                    <a:pt x="68" y="1486"/>
                    <a:pt x="63" y="1510"/>
                  </a:cubicBezTo>
                  <a:cubicBezTo>
                    <a:pt x="63" y="1515"/>
                    <a:pt x="53" y="1515"/>
                    <a:pt x="48" y="1520"/>
                  </a:cubicBezTo>
                  <a:cubicBezTo>
                    <a:pt x="34" y="1534"/>
                    <a:pt x="15" y="1544"/>
                    <a:pt x="0" y="154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 name="Freeform 71"/>
            <p:cNvSpPr>
              <a:spLocks noChangeArrowheads="1"/>
            </p:cNvSpPr>
            <p:nvPr/>
          </p:nvSpPr>
          <p:spPr bwMode="auto">
            <a:xfrm>
              <a:off x="14738591" y="3671810"/>
              <a:ext cx="487242" cy="929741"/>
            </a:xfrm>
            <a:custGeom>
              <a:avLst/>
              <a:gdLst>
                <a:gd name="T0" fmla="*/ 0 w 771"/>
                <a:gd name="T1" fmla="*/ 258 h 1467"/>
                <a:gd name="T2" fmla="*/ 0 w 771"/>
                <a:gd name="T3" fmla="*/ 258 h 1467"/>
                <a:gd name="T4" fmla="*/ 662 w 771"/>
                <a:gd name="T5" fmla="*/ 0 h 1467"/>
                <a:gd name="T6" fmla="*/ 662 w 771"/>
                <a:gd name="T7" fmla="*/ 0 h 1467"/>
                <a:gd name="T8" fmla="*/ 696 w 771"/>
                <a:gd name="T9" fmla="*/ 131 h 1467"/>
                <a:gd name="T10" fmla="*/ 770 w 771"/>
                <a:gd name="T11" fmla="*/ 219 h 1467"/>
                <a:gd name="T12" fmla="*/ 736 w 771"/>
                <a:gd name="T13" fmla="*/ 297 h 1467"/>
                <a:gd name="T14" fmla="*/ 711 w 771"/>
                <a:gd name="T15" fmla="*/ 356 h 1467"/>
                <a:gd name="T16" fmla="*/ 667 w 771"/>
                <a:gd name="T17" fmla="*/ 438 h 1467"/>
                <a:gd name="T18" fmla="*/ 682 w 771"/>
                <a:gd name="T19" fmla="*/ 477 h 1467"/>
                <a:gd name="T20" fmla="*/ 667 w 771"/>
                <a:gd name="T21" fmla="*/ 551 h 1467"/>
                <a:gd name="T22" fmla="*/ 667 w 771"/>
                <a:gd name="T23" fmla="*/ 628 h 1467"/>
                <a:gd name="T24" fmla="*/ 653 w 771"/>
                <a:gd name="T25" fmla="*/ 702 h 1467"/>
                <a:gd name="T26" fmla="*/ 648 w 771"/>
                <a:gd name="T27" fmla="*/ 794 h 1467"/>
                <a:gd name="T28" fmla="*/ 638 w 771"/>
                <a:gd name="T29" fmla="*/ 847 h 1467"/>
                <a:gd name="T30" fmla="*/ 667 w 771"/>
                <a:gd name="T31" fmla="*/ 989 h 1467"/>
                <a:gd name="T32" fmla="*/ 692 w 771"/>
                <a:gd name="T33" fmla="*/ 1111 h 1467"/>
                <a:gd name="T34" fmla="*/ 720 w 771"/>
                <a:gd name="T35" fmla="*/ 1203 h 1467"/>
                <a:gd name="T36" fmla="*/ 731 w 771"/>
                <a:gd name="T37" fmla="*/ 1291 h 1467"/>
                <a:gd name="T38" fmla="*/ 770 w 771"/>
                <a:gd name="T39" fmla="*/ 1369 h 1467"/>
                <a:gd name="T40" fmla="*/ 770 w 771"/>
                <a:gd name="T41" fmla="*/ 1369 h 1467"/>
                <a:gd name="T42" fmla="*/ 438 w 771"/>
                <a:gd name="T43" fmla="*/ 1466 h 1467"/>
                <a:gd name="T44" fmla="*/ 438 w 771"/>
                <a:gd name="T45" fmla="*/ 1466 h 1467"/>
                <a:gd name="T46" fmla="*/ 424 w 771"/>
                <a:gd name="T47" fmla="*/ 1398 h 1467"/>
                <a:gd name="T48" fmla="*/ 317 w 771"/>
                <a:gd name="T49" fmla="*/ 1023 h 1467"/>
                <a:gd name="T50" fmla="*/ 229 w 771"/>
                <a:gd name="T51" fmla="*/ 935 h 1467"/>
                <a:gd name="T52" fmla="*/ 190 w 771"/>
                <a:gd name="T53" fmla="*/ 847 h 1467"/>
                <a:gd name="T54" fmla="*/ 126 w 771"/>
                <a:gd name="T55" fmla="*/ 653 h 1467"/>
                <a:gd name="T56" fmla="*/ 68 w 771"/>
                <a:gd name="T57" fmla="*/ 502 h 1467"/>
                <a:gd name="T58" fmla="*/ 34 w 771"/>
                <a:gd name="T59" fmla="*/ 453 h 1467"/>
                <a:gd name="T60" fmla="*/ 24 w 771"/>
                <a:gd name="T61" fmla="*/ 380 h 1467"/>
                <a:gd name="T62" fmla="*/ 0 w 771"/>
                <a:gd name="T63" fmla="*/ 258 h 1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71" h="1467">
                  <a:moveTo>
                    <a:pt x="0" y="258"/>
                  </a:moveTo>
                  <a:lnTo>
                    <a:pt x="0" y="258"/>
                  </a:lnTo>
                  <a:cubicBezTo>
                    <a:pt x="662" y="0"/>
                    <a:pt x="662" y="0"/>
                    <a:pt x="662" y="0"/>
                  </a:cubicBezTo>
                  <a:lnTo>
                    <a:pt x="662" y="0"/>
                  </a:lnTo>
                  <a:cubicBezTo>
                    <a:pt x="682" y="49"/>
                    <a:pt x="677" y="88"/>
                    <a:pt x="696" y="131"/>
                  </a:cubicBezTo>
                  <a:cubicBezTo>
                    <a:pt x="716" y="170"/>
                    <a:pt x="770" y="175"/>
                    <a:pt x="770" y="219"/>
                  </a:cubicBezTo>
                  <a:cubicBezTo>
                    <a:pt x="770" y="253"/>
                    <a:pt x="750" y="268"/>
                    <a:pt x="736" y="297"/>
                  </a:cubicBezTo>
                  <a:cubicBezTo>
                    <a:pt x="726" y="316"/>
                    <a:pt x="720" y="336"/>
                    <a:pt x="711" y="356"/>
                  </a:cubicBezTo>
                  <a:cubicBezTo>
                    <a:pt x="692" y="390"/>
                    <a:pt x="667" y="404"/>
                    <a:pt x="667" y="438"/>
                  </a:cubicBezTo>
                  <a:cubicBezTo>
                    <a:pt x="667" y="458"/>
                    <a:pt x="677" y="463"/>
                    <a:pt x="682" y="477"/>
                  </a:cubicBezTo>
                  <a:cubicBezTo>
                    <a:pt x="667" y="551"/>
                    <a:pt x="667" y="551"/>
                    <a:pt x="667" y="551"/>
                  </a:cubicBezTo>
                  <a:cubicBezTo>
                    <a:pt x="667" y="628"/>
                    <a:pt x="667" y="628"/>
                    <a:pt x="667" y="628"/>
                  </a:cubicBezTo>
                  <a:cubicBezTo>
                    <a:pt x="667" y="658"/>
                    <a:pt x="657" y="672"/>
                    <a:pt x="653" y="702"/>
                  </a:cubicBezTo>
                  <a:cubicBezTo>
                    <a:pt x="653" y="741"/>
                    <a:pt x="657" y="760"/>
                    <a:pt x="648" y="794"/>
                  </a:cubicBezTo>
                  <a:cubicBezTo>
                    <a:pt x="643" y="814"/>
                    <a:pt x="638" y="828"/>
                    <a:pt x="638" y="847"/>
                  </a:cubicBezTo>
                  <a:cubicBezTo>
                    <a:pt x="638" y="901"/>
                    <a:pt x="657" y="935"/>
                    <a:pt x="667" y="989"/>
                  </a:cubicBezTo>
                  <a:cubicBezTo>
                    <a:pt x="672" y="1037"/>
                    <a:pt x="672" y="1067"/>
                    <a:pt x="692" y="1111"/>
                  </a:cubicBezTo>
                  <a:cubicBezTo>
                    <a:pt x="706" y="1145"/>
                    <a:pt x="716" y="1164"/>
                    <a:pt x="720" y="1203"/>
                  </a:cubicBezTo>
                  <a:cubicBezTo>
                    <a:pt x="726" y="1237"/>
                    <a:pt x="720" y="1257"/>
                    <a:pt x="731" y="1291"/>
                  </a:cubicBezTo>
                  <a:cubicBezTo>
                    <a:pt x="736" y="1325"/>
                    <a:pt x="750" y="1339"/>
                    <a:pt x="770" y="1369"/>
                  </a:cubicBezTo>
                  <a:lnTo>
                    <a:pt x="770" y="1369"/>
                  </a:lnTo>
                  <a:cubicBezTo>
                    <a:pt x="438" y="1466"/>
                    <a:pt x="438" y="1466"/>
                    <a:pt x="438" y="1466"/>
                  </a:cubicBezTo>
                  <a:lnTo>
                    <a:pt x="438" y="1466"/>
                  </a:lnTo>
                  <a:cubicBezTo>
                    <a:pt x="433" y="1437"/>
                    <a:pt x="429" y="1427"/>
                    <a:pt x="424" y="1398"/>
                  </a:cubicBezTo>
                  <a:cubicBezTo>
                    <a:pt x="317" y="1023"/>
                    <a:pt x="317" y="1023"/>
                    <a:pt x="317" y="1023"/>
                  </a:cubicBezTo>
                  <a:cubicBezTo>
                    <a:pt x="273" y="1004"/>
                    <a:pt x="253" y="979"/>
                    <a:pt x="229" y="935"/>
                  </a:cubicBezTo>
                  <a:cubicBezTo>
                    <a:pt x="209" y="906"/>
                    <a:pt x="200" y="887"/>
                    <a:pt x="190" y="847"/>
                  </a:cubicBezTo>
                  <a:cubicBezTo>
                    <a:pt x="175" y="770"/>
                    <a:pt x="141" y="731"/>
                    <a:pt x="126" y="653"/>
                  </a:cubicBezTo>
                  <a:cubicBezTo>
                    <a:pt x="117" y="589"/>
                    <a:pt x="98" y="556"/>
                    <a:pt x="68" y="502"/>
                  </a:cubicBezTo>
                  <a:cubicBezTo>
                    <a:pt x="58" y="482"/>
                    <a:pt x="44" y="473"/>
                    <a:pt x="34" y="453"/>
                  </a:cubicBezTo>
                  <a:cubicBezTo>
                    <a:pt x="29" y="429"/>
                    <a:pt x="34" y="404"/>
                    <a:pt x="24" y="380"/>
                  </a:cubicBezTo>
                  <a:cubicBezTo>
                    <a:pt x="10" y="336"/>
                    <a:pt x="0" y="307"/>
                    <a:pt x="0" y="25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 name="Freeform 72"/>
            <p:cNvSpPr>
              <a:spLocks noChangeArrowheads="1"/>
            </p:cNvSpPr>
            <p:nvPr/>
          </p:nvSpPr>
          <p:spPr bwMode="auto">
            <a:xfrm>
              <a:off x="15015815" y="4329910"/>
              <a:ext cx="952083" cy="543283"/>
            </a:xfrm>
            <a:custGeom>
              <a:avLst/>
              <a:gdLst>
                <a:gd name="T0" fmla="*/ 867 w 1502"/>
                <a:gd name="T1" fmla="*/ 0 h 859"/>
                <a:gd name="T2" fmla="*/ 867 w 1502"/>
                <a:gd name="T3" fmla="*/ 0 h 859"/>
                <a:gd name="T4" fmla="*/ 896 w 1502"/>
                <a:gd name="T5" fmla="*/ 15 h 859"/>
                <a:gd name="T6" fmla="*/ 984 w 1502"/>
                <a:gd name="T7" fmla="*/ 59 h 859"/>
                <a:gd name="T8" fmla="*/ 935 w 1502"/>
                <a:gd name="T9" fmla="*/ 132 h 859"/>
                <a:gd name="T10" fmla="*/ 931 w 1502"/>
                <a:gd name="T11" fmla="*/ 200 h 859"/>
                <a:gd name="T12" fmla="*/ 999 w 1502"/>
                <a:gd name="T13" fmla="*/ 318 h 859"/>
                <a:gd name="T14" fmla="*/ 1042 w 1502"/>
                <a:gd name="T15" fmla="*/ 318 h 859"/>
                <a:gd name="T16" fmla="*/ 1053 w 1502"/>
                <a:gd name="T17" fmla="*/ 327 h 859"/>
                <a:gd name="T18" fmla="*/ 1087 w 1502"/>
                <a:gd name="T19" fmla="*/ 366 h 859"/>
                <a:gd name="T20" fmla="*/ 1130 w 1502"/>
                <a:gd name="T21" fmla="*/ 444 h 859"/>
                <a:gd name="T22" fmla="*/ 1164 w 1502"/>
                <a:gd name="T23" fmla="*/ 483 h 859"/>
                <a:gd name="T24" fmla="*/ 1233 w 1502"/>
                <a:gd name="T25" fmla="*/ 517 h 859"/>
                <a:gd name="T26" fmla="*/ 1315 w 1502"/>
                <a:gd name="T27" fmla="*/ 498 h 859"/>
                <a:gd name="T28" fmla="*/ 1374 w 1502"/>
                <a:gd name="T29" fmla="*/ 473 h 859"/>
                <a:gd name="T30" fmla="*/ 1393 w 1502"/>
                <a:gd name="T31" fmla="*/ 405 h 859"/>
                <a:gd name="T32" fmla="*/ 1374 w 1502"/>
                <a:gd name="T33" fmla="*/ 351 h 859"/>
                <a:gd name="T34" fmla="*/ 1360 w 1502"/>
                <a:gd name="T35" fmla="*/ 346 h 859"/>
                <a:gd name="T36" fmla="*/ 1315 w 1502"/>
                <a:gd name="T37" fmla="*/ 254 h 859"/>
                <a:gd name="T38" fmla="*/ 1413 w 1502"/>
                <a:gd name="T39" fmla="*/ 298 h 859"/>
                <a:gd name="T40" fmla="*/ 1501 w 1502"/>
                <a:gd name="T41" fmla="*/ 366 h 859"/>
                <a:gd name="T42" fmla="*/ 1466 w 1502"/>
                <a:gd name="T43" fmla="*/ 454 h 859"/>
                <a:gd name="T44" fmla="*/ 1437 w 1502"/>
                <a:gd name="T45" fmla="*/ 483 h 859"/>
                <a:gd name="T46" fmla="*/ 1408 w 1502"/>
                <a:gd name="T47" fmla="*/ 527 h 859"/>
                <a:gd name="T48" fmla="*/ 1349 w 1502"/>
                <a:gd name="T49" fmla="*/ 566 h 859"/>
                <a:gd name="T50" fmla="*/ 1266 w 1502"/>
                <a:gd name="T51" fmla="*/ 649 h 859"/>
                <a:gd name="T52" fmla="*/ 1213 w 1502"/>
                <a:gd name="T53" fmla="*/ 600 h 859"/>
                <a:gd name="T54" fmla="*/ 1179 w 1502"/>
                <a:gd name="T55" fmla="*/ 658 h 859"/>
                <a:gd name="T56" fmla="*/ 1150 w 1502"/>
                <a:gd name="T57" fmla="*/ 716 h 859"/>
                <a:gd name="T58" fmla="*/ 1062 w 1502"/>
                <a:gd name="T59" fmla="*/ 760 h 859"/>
                <a:gd name="T60" fmla="*/ 1062 w 1502"/>
                <a:gd name="T61" fmla="*/ 760 h 859"/>
                <a:gd name="T62" fmla="*/ 1014 w 1502"/>
                <a:gd name="T63" fmla="*/ 663 h 859"/>
                <a:gd name="T64" fmla="*/ 940 w 1502"/>
                <a:gd name="T65" fmla="*/ 614 h 859"/>
                <a:gd name="T66" fmla="*/ 916 w 1502"/>
                <a:gd name="T67" fmla="*/ 585 h 859"/>
                <a:gd name="T68" fmla="*/ 896 w 1502"/>
                <a:gd name="T69" fmla="*/ 570 h 859"/>
                <a:gd name="T70" fmla="*/ 824 w 1502"/>
                <a:gd name="T71" fmla="*/ 600 h 859"/>
                <a:gd name="T72" fmla="*/ 794 w 1502"/>
                <a:gd name="T73" fmla="*/ 600 h 859"/>
                <a:gd name="T74" fmla="*/ 721 w 1502"/>
                <a:gd name="T75" fmla="*/ 624 h 859"/>
                <a:gd name="T76" fmla="*/ 721 w 1502"/>
                <a:gd name="T77" fmla="*/ 624 h 859"/>
                <a:gd name="T78" fmla="*/ 54 w 1502"/>
                <a:gd name="T79" fmla="*/ 858 h 859"/>
                <a:gd name="T80" fmla="*/ 54 w 1502"/>
                <a:gd name="T81" fmla="*/ 858 h 859"/>
                <a:gd name="T82" fmla="*/ 34 w 1502"/>
                <a:gd name="T83" fmla="*/ 809 h 859"/>
                <a:gd name="T84" fmla="*/ 15 w 1502"/>
                <a:gd name="T85" fmla="*/ 716 h 859"/>
                <a:gd name="T86" fmla="*/ 15 w 1502"/>
                <a:gd name="T87" fmla="*/ 644 h 859"/>
                <a:gd name="T88" fmla="*/ 5 w 1502"/>
                <a:gd name="T89" fmla="*/ 522 h 859"/>
                <a:gd name="T90" fmla="*/ 0 w 1502"/>
                <a:gd name="T91" fmla="*/ 429 h 859"/>
                <a:gd name="T92" fmla="*/ 0 w 1502"/>
                <a:gd name="T93" fmla="*/ 429 h 859"/>
                <a:gd name="T94" fmla="*/ 332 w 1502"/>
                <a:gd name="T95" fmla="*/ 332 h 859"/>
                <a:gd name="T96" fmla="*/ 332 w 1502"/>
                <a:gd name="T97" fmla="*/ 332 h 859"/>
                <a:gd name="T98" fmla="*/ 736 w 1502"/>
                <a:gd name="T99" fmla="*/ 166 h 859"/>
                <a:gd name="T100" fmla="*/ 789 w 1502"/>
                <a:gd name="T101" fmla="*/ 74 h 859"/>
                <a:gd name="T102" fmla="*/ 867 w 1502"/>
                <a:gd name="T103" fmla="*/ 0 h 8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502" h="859">
                  <a:moveTo>
                    <a:pt x="867" y="0"/>
                  </a:moveTo>
                  <a:lnTo>
                    <a:pt x="867" y="0"/>
                  </a:lnTo>
                  <a:cubicBezTo>
                    <a:pt x="867" y="11"/>
                    <a:pt x="887" y="11"/>
                    <a:pt x="896" y="15"/>
                  </a:cubicBezTo>
                  <a:cubicBezTo>
                    <a:pt x="931" y="35"/>
                    <a:pt x="955" y="35"/>
                    <a:pt x="984" y="59"/>
                  </a:cubicBezTo>
                  <a:cubicBezTo>
                    <a:pt x="970" y="88"/>
                    <a:pt x="945" y="103"/>
                    <a:pt x="935" y="132"/>
                  </a:cubicBezTo>
                  <a:cubicBezTo>
                    <a:pt x="931" y="157"/>
                    <a:pt x="931" y="176"/>
                    <a:pt x="931" y="200"/>
                  </a:cubicBezTo>
                  <a:cubicBezTo>
                    <a:pt x="931" y="254"/>
                    <a:pt x="945" y="318"/>
                    <a:pt x="999" y="318"/>
                  </a:cubicBezTo>
                  <a:cubicBezTo>
                    <a:pt x="1014" y="318"/>
                    <a:pt x="1023" y="318"/>
                    <a:pt x="1042" y="318"/>
                  </a:cubicBezTo>
                  <a:cubicBezTo>
                    <a:pt x="1047" y="318"/>
                    <a:pt x="1047" y="322"/>
                    <a:pt x="1053" y="327"/>
                  </a:cubicBezTo>
                  <a:cubicBezTo>
                    <a:pt x="1067" y="337"/>
                    <a:pt x="1077" y="351"/>
                    <a:pt x="1087" y="366"/>
                  </a:cubicBezTo>
                  <a:cubicBezTo>
                    <a:pt x="1106" y="395"/>
                    <a:pt x="1111" y="415"/>
                    <a:pt x="1130" y="444"/>
                  </a:cubicBezTo>
                  <a:cubicBezTo>
                    <a:pt x="1140" y="459"/>
                    <a:pt x="1155" y="468"/>
                    <a:pt x="1164" y="483"/>
                  </a:cubicBezTo>
                  <a:cubicBezTo>
                    <a:pt x="1184" y="503"/>
                    <a:pt x="1203" y="517"/>
                    <a:pt x="1233" y="517"/>
                  </a:cubicBezTo>
                  <a:cubicBezTo>
                    <a:pt x="1262" y="517"/>
                    <a:pt x="1281" y="512"/>
                    <a:pt x="1315" y="498"/>
                  </a:cubicBezTo>
                  <a:cubicBezTo>
                    <a:pt x="1335" y="492"/>
                    <a:pt x="1354" y="492"/>
                    <a:pt x="1374" y="473"/>
                  </a:cubicBezTo>
                  <a:cubicBezTo>
                    <a:pt x="1393" y="454"/>
                    <a:pt x="1393" y="434"/>
                    <a:pt x="1393" y="405"/>
                  </a:cubicBezTo>
                  <a:cubicBezTo>
                    <a:pt x="1393" y="385"/>
                    <a:pt x="1388" y="366"/>
                    <a:pt x="1374" y="351"/>
                  </a:cubicBezTo>
                  <a:cubicBezTo>
                    <a:pt x="1369" y="351"/>
                    <a:pt x="1364" y="351"/>
                    <a:pt x="1360" y="346"/>
                  </a:cubicBezTo>
                  <a:cubicBezTo>
                    <a:pt x="1325" y="327"/>
                    <a:pt x="1320" y="293"/>
                    <a:pt x="1315" y="254"/>
                  </a:cubicBezTo>
                  <a:cubicBezTo>
                    <a:pt x="1354" y="268"/>
                    <a:pt x="1374" y="283"/>
                    <a:pt x="1413" y="298"/>
                  </a:cubicBezTo>
                  <a:cubicBezTo>
                    <a:pt x="1451" y="318"/>
                    <a:pt x="1501" y="322"/>
                    <a:pt x="1501" y="366"/>
                  </a:cubicBezTo>
                  <a:cubicBezTo>
                    <a:pt x="1501" y="400"/>
                    <a:pt x="1486" y="424"/>
                    <a:pt x="1466" y="454"/>
                  </a:cubicBezTo>
                  <a:cubicBezTo>
                    <a:pt x="1462" y="468"/>
                    <a:pt x="1447" y="468"/>
                    <a:pt x="1437" y="483"/>
                  </a:cubicBezTo>
                  <a:cubicBezTo>
                    <a:pt x="1427" y="498"/>
                    <a:pt x="1423" y="512"/>
                    <a:pt x="1408" y="527"/>
                  </a:cubicBezTo>
                  <a:cubicBezTo>
                    <a:pt x="1388" y="546"/>
                    <a:pt x="1369" y="551"/>
                    <a:pt x="1349" y="566"/>
                  </a:cubicBezTo>
                  <a:cubicBezTo>
                    <a:pt x="1315" y="595"/>
                    <a:pt x="1306" y="629"/>
                    <a:pt x="1266" y="649"/>
                  </a:cubicBezTo>
                  <a:cubicBezTo>
                    <a:pt x="1247" y="629"/>
                    <a:pt x="1238" y="619"/>
                    <a:pt x="1213" y="600"/>
                  </a:cubicBezTo>
                  <a:cubicBezTo>
                    <a:pt x="1199" y="619"/>
                    <a:pt x="1189" y="634"/>
                    <a:pt x="1179" y="658"/>
                  </a:cubicBezTo>
                  <a:cubicBezTo>
                    <a:pt x="1164" y="682"/>
                    <a:pt x="1164" y="697"/>
                    <a:pt x="1150" y="716"/>
                  </a:cubicBezTo>
                  <a:cubicBezTo>
                    <a:pt x="1120" y="746"/>
                    <a:pt x="1096" y="751"/>
                    <a:pt x="1062" y="760"/>
                  </a:cubicBezTo>
                  <a:lnTo>
                    <a:pt x="1062" y="760"/>
                  </a:lnTo>
                  <a:cubicBezTo>
                    <a:pt x="1057" y="716"/>
                    <a:pt x="1047" y="688"/>
                    <a:pt x="1014" y="663"/>
                  </a:cubicBezTo>
                  <a:cubicBezTo>
                    <a:pt x="984" y="649"/>
                    <a:pt x="965" y="639"/>
                    <a:pt x="940" y="614"/>
                  </a:cubicBezTo>
                  <a:cubicBezTo>
                    <a:pt x="931" y="605"/>
                    <a:pt x="926" y="595"/>
                    <a:pt x="916" y="585"/>
                  </a:cubicBezTo>
                  <a:cubicBezTo>
                    <a:pt x="906" y="580"/>
                    <a:pt x="906" y="570"/>
                    <a:pt x="896" y="570"/>
                  </a:cubicBezTo>
                  <a:cubicBezTo>
                    <a:pt x="867" y="570"/>
                    <a:pt x="853" y="590"/>
                    <a:pt x="824" y="600"/>
                  </a:cubicBezTo>
                  <a:cubicBezTo>
                    <a:pt x="814" y="600"/>
                    <a:pt x="804" y="595"/>
                    <a:pt x="794" y="600"/>
                  </a:cubicBezTo>
                  <a:cubicBezTo>
                    <a:pt x="770" y="605"/>
                    <a:pt x="746" y="614"/>
                    <a:pt x="721" y="624"/>
                  </a:cubicBezTo>
                  <a:lnTo>
                    <a:pt x="721" y="624"/>
                  </a:lnTo>
                  <a:cubicBezTo>
                    <a:pt x="54" y="858"/>
                    <a:pt x="54" y="858"/>
                    <a:pt x="54" y="858"/>
                  </a:cubicBezTo>
                  <a:lnTo>
                    <a:pt x="54" y="858"/>
                  </a:lnTo>
                  <a:cubicBezTo>
                    <a:pt x="49" y="834"/>
                    <a:pt x="39" y="834"/>
                    <a:pt x="34" y="809"/>
                  </a:cubicBezTo>
                  <a:cubicBezTo>
                    <a:pt x="30" y="775"/>
                    <a:pt x="15" y="755"/>
                    <a:pt x="15" y="716"/>
                  </a:cubicBezTo>
                  <a:cubicBezTo>
                    <a:pt x="15" y="644"/>
                    <a:pt x="15" y="644"/>
                    <a:pt x="15" y="644"/>
                  </a:cubicBezTo>
                  <a:cubicBezTo>
                    <a:pt x="5" y="522"/>
                    <a:pt x="5" y="522"/>
                    <a:pt x="5" y="522"/>
                  </a:cubicBezTo>
                  <a:cubicBezTo>
                    <a:pt x="0" y="429"/>
                    <a:pt x="0" y="429"/>
                    <a:pt x="0" y="429"/>
                  </a:cubicBezTo>
                  <a:lnTo>
                    <a:pt x="0" y="429"/>
                  </a:lnTo>
                  <a:cubicBezTo>
                    <a:pt x="332" y="332"/>
                    <a:pt x="332" y="332"/>
                    <a:pt x="332" y="332"/>
                  </a:cubicBezTo>
                  <a:lnTo>
                    <a:pt x="332" y="332"/>
                  </a:lnTo>
                  <a:cubicBezTo>
                    <a:pt x="736" y="166"/>
                    <a:pt x="736" y="166"/>
                    <a:pt x="736" y="166"/>
                  </a:cubicBezTo>
                  <a:cubicBezTo>
                    <a:pt x="755" y="127"/>
                    <a:pt x="765" y="108"/>
                    <a:pt x="789" y="74"/>
                  </a:cubicBezTo>
                  <a:cubicBezTo>
                    <a:pt x="814" y="45"/>
                    <a:pt x="848" y="30"/>
                    <a:pt x="867"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 name="Freeform 73"/>
            <p:cNvSpPr>
              <a:spLocks noChangeArrowheads="1"/>
            </p:cNvSpPr>
            <p:nvPr/>
          </p:nvSpPr>
          <p:spPr bwMode="auto">
            <a:xfrm>
              <a:off x="15475055" y="4693965"/>
              <a:ext cx="215619" cy="232435"/>
            </a:xfrm>
            <a:custGeom>
              <a:avLst/>
              <a:gdLst>
                <a:gd name="T0" fmla="*/ 341 w 342"/>
                <a:gd name="T1" fmla="*/ 190 h 371"/>
                <a:gd name="T2" fmla="*/ 341 w 342"/>
                <a:gd name="T3" fmla="*/ 190 h 371"/>
                <a:gd name="T4" fmla="*/ 321 w 342"/>
                <a:gd name="T5" fmla="*/ 196 h 371"/>
                <a:gd name="T6" fmla="*/ 307 w 342"/>
                <a:gd name="T7" fmla="*/ 146 h 371"/>
                <a:gd name="T8" fmla="*/ 293 w 342"/>
                <a:gd name="T9" fmla="*/ 146 h 371"/>
                <a:gd name="T10" fmla="*/ 244 w 342"/>
                <a:gd name="T11" fmla="*/ 122 h 371"/>
                <a:gd name="T12" fmla="*/ 210 w 342"/>
                <a:gd name="T13" fmla="*/ 229 h 371"/>
                <a:gd name="T14" fmla="*/ 205 w 342"/>
                <a:gd name="T15" fmla="*/ 303 h 371"/>
                <a:gd name="T16" fmla="*/ 175 w 342"/>
                <a:gd name="T17" fmla="*/ 346 h 371"/>
                <a:gd name="T18" fmla="*/ 161 w 342"/>
                <a:gd name="T19" fmla="*/ 361 h 371"/>
                <a:gd name="T20" fmla="*/ 127 w 342"/>
                <a:gd name="T21" fmla="*/ 366 h 371"/>
                <a:gd name="T22" fmla="*/ 117 w 342"/>
                <a:gd name="T23" fmla="*/ 370 h 371"/>
                <a:gd name="T24" fmla="*/ 117 w 342"/>
                <a:gd name="T25" fmla="*/ 370 h 371"/>
                <a:gd name="T26" fmla="*/ 0 w 342"/>
                <a:gd name="T27" fmla="*/ 54 h 371"/>
                <a:gd name="T28" fmla="*/ 0 w 342"/>
                <a:gd name="T29" fmla="*/ 54 h 371"/>
                <a:gd name="T30" fmla="*/ 73 w 342"/>
                <a:gd name="T31" fmla="*/ 30 h 371"/>
                <a:gd name="T32" fmla="*/ 103 w 342"/>
                <a:gd name="T33" fmla="*/ 30 h 371"/>
                <a:gd name="T34" fmla="*/ 175 w 342"/>
                <a:gd name="T35" fmla="*/ 0 h 371"/>
                <a:gd name="T36" fmla="*/ 195 w 342"/>
                <a:gd name="T37" fmla="*/ 15 h 371"/>
                <a:gd name="T38" fmla="*/ 219 w 342"/>
                <a:gd name="T39" fmla="*/ 44 h 371"/>
                <a:gd name="T40" fmla="*/ 293 w 342"/>
                <a:gd name="T41" fmla="*/ 93 h 371"/>
                <a:gd name="T42" fmla="*/ 341 w 342"/>
                <a:gd name="T43" fmla="*/ 190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2" h="371">
                  <a:moveTo>
                    <a:pt x="341" y="190"/>
                  </a:moveTo>
                  <a:lnTo>
                    <a:pt x="341" y="190"/>
                  </a:lnTo>
                  <a:cubicBezTo>
                    <a:pt x="332" y="190"/>
                    <a:pt x="326" y="190"/>
                    <a:pt x="321" y="196"/>
                  </a:cubicBezTo>
                  <a:cubicBezTo>
                    <a:pt x="317" y="176"/>
                    <a:pt x="317" y="161"/>
                    <a:pt x="307" y="146"/>
                  </a:cubicBezTo>
                  <a:cubicBezTo>
                    <a:pt x="302" y="146"/>
                    <a:pt x="297" y="146"/>
                    <a:pt x="293" y="146"/>
                  </a:cubicBezTo>
                  <a:cubicBezTo>
                    <a:pt x="273" y="137"/>
                    <a:pt x="263" y="132"/>
                    <a:pt x="244" y="122"/>
                  </a:cubicBezTo>
                  <a:cubicBezTo>
                    <a:pt x="244" y="166"/>
                    <a:pt x="224" y="185"/>
                    <a:pt x="210" y="229"/>
                  </a:cubicBezTo>
                  <a:cubicBezTo>
                    <a:pt x="205" y="254"/>
                    <a:pt x="214" y="273"/>
                    <a:pt x="205" y="303"/>
                  </a:cubicBezTo>
                  <a:cubicBezTo>
                    <a:pt x="200" y="322"/>
                    <a:pt x="185" y="332"/>
                    <a:pt x="175" y="346"/>
                  </a:cubicBezTo>
                  <a:cubicBezTo>
                    <a:pt x="171" y="351"/>
                    <a:pt x="166" y="356"/>
                    <a:pt x="161" y="361"/>
                  </a:cubicBezTo>
                  <a:cubicBezTo>
                    <a:pt x="146" y="361"/>
                    <a:pt x="141" y="361"/>
                    <a:pt x="127" y="366"/>
                  </a:cubicBezTo>
                  <a:cubicBezTo>
                    <a:pt x="127" y="370"/>
                    <a:pt x="122" y="370"/>
                    <a:pt x="117" y="370"/>
                  </a:cubicBezTo>
                  <a:lnTo>
                    <a:pt x="117" y="370"/>
                  </a:lnTo>
                  <a:cubicBezTo>
                    <a:pt x="0" y="54"/>
                    <a:pt x="0" y="54"/>
                    <a:pt x="0" y="54"/>
                  </a:cubicBezTo>
                  <a:lnTo>
                    <a:pt x="0" y="54"/>
                  </a:lnTo>
                  <a:cubicBezTo>
                    <a:pt x="25" y="44"/>
                    <a:pt x="49" y="35"/>
                    <a:pt x="73" y="30"/>
                  </a:cubicBezTo>
                  <a:cubicBezTo>
                    <a:pt x="83" y="25"/>
                    <a:pt x="93" y="30"/>
                    <a:pt x="103" y="30"/>
                  </a:cubicBezTo>
                  <a:cubicBezTo>
                    <a:pt x="132" y="20"/>
                    <a:pt x="146" y="0"/>
                    <a:pt x="175" y="0"/>
                  </a:cubicBezTo>
                  <a:cubicBezTo>
                    <a:pt x="185" y="0"/>
                    <a:pt x="185" y="10"/>
                    <a:pt x="195" y="15"/>
                  </a:cubicBezTo>
                  <a:cubicBezTo>
                    <a:pt x="205" y="25"/>
                    <a:pt x="210" y="35"/>
                    <a:pt x="219" y="44"/>
                  </a:cubicBezTo>
                  <a:cubicBezTo>
                    <a:pt x="244" y="69"/>
                    <a:pt x="263" y="79"/>
                    <a:pt x="293" y="93"/>
                  </a:cubicBezTo>
                  <a:cubicBezTo>
                    <a:pt x="326" y="118"/>
                    <a:pt x="336" y="146"/>
                    <a:pt x="341" y="19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 name="Freeform 74"/>
            <p:cNvSpPr>
              <a:spLocks noChangeArrowheads="1"/>
            </p:cNvSpPr>
            <p:nvPr/>
          </p:nvSpPr>
          <p:spPr bwMode="auto">
            <a:xfrm>
              <a:off x="14744192" y="5228847"/>
              <a:ext cx="380833" cy="856930"/>
            </a:xfrm>
            <a:custGeom>
              <a:avLst/>
              <a:gdLst>
                <a:gd name="T0" fmla="*/ 88 w 605"/>
                <a:gd name="T1" fmla="*/ 0 h 1355"/>
                <a:gd name="T2" fmla="*/ 88 w 605"/>
                <a:gd name="T3" fmla="*/ 0 h 1355"/>
                <a:gd name="T4" fmla="*/ 238 w 605"/>
                <a:gd name="T5" fmla="*/ 54 h 1355"/>
                <a:gd name="T6" fmla="*/ 365 w 605"/>
                <a:gd name="T7" fmla="*/ 68 h 1355"/>
                <a:gd name="T8" fmla="*/ 433 w 605"/>
                <a:gd name="T9" fmla="*/ 58 h 1355"/>
                <a:gd name="T10" fmla="*/ 580 w 605"/>
                <a:gd name="T11" fmla="*/ 39 h 1355"/>
                <a:gd name="T12" fmla="*/ 580 w 605"/>
                <a:gd name="T13" fmla="*/ 39 h 1355"/>
                <a:gd name="T14" fmla="*/ 560 w 605"/>
                <a:gd name="T15" fmla="*/ 68 h 1355"/>
                <a:gd name="T16" fmla="*/ 511 w 605"/>
                <a:gd name="T17" fmla="*/ 146 h 1355"/>
                <a:gd name="T18" fmla="*/ 497 w 605"/>
                <a:gd name="T19" fmla="*/ 204 h 1355"/>
                <a:gd name="T20" fmla="*/ 467 w 605"/>
                <a:gd name="T21" fmla="*/ 268 h 1355"/>
                <a:gd name="T22" fmla="*/ 443 w 605"/>
                <a:gd name="T23" fmla="*/ 414 h 1355"/>
                <a:gd name="T24" fmla="*/ 448 w 605"/>
                <a:gd name="T25" fmla="*/ 444 h 1355"/>
                <a:gd name="T26" fmla="*/ 525 w 605"/>
                <a:gd name="T27" fmla="*/ 453 h 1355"/>
                <a:gd name="T28" fmla="*/ 584 w 605"/>
                <a:gd name="T29" fmla="*/ 458 h 1355"/>
                <a:gd name="T30" fmla="*/ 599 w 605"/>
                <a:gd name="T31" fmla="*/ 468 h 1355"/>
                <a:gd name="T32" fmla="*/ 599 w 605"/>
                <a:gd name="T33" fmla="*/ 483 h 1355"/>
                <a:gd name="T34" fmla="*/ 604 w 605"/>
                <a:gd name="T35" fmla="*/ 516 h 1355"/>
                <a:gd name="T36" fmla="*/ 536 w 605"/>
                <a:gd name="T37" fmla="*/ 799 h 1355"/>
                <a:gd name="T38" fmla="*/ 525 w 605"/>
                <a:gd name="T39" fmla="*/ 886 h 1355"/>
                <a:gd name="T40" fmla="*/ 511 w 605"/>
                <a:gd name="T41" fmla="*/ 936 h 1355"/>
                <a:gd name="T42" fmla="*/ 497 w 605"/>
                <a:gd name="T43" fmla="*/ 1052 h 1355"/>
                <a:gd name="T44" fmla="*/ 448 w 605"/>
                <a:gd name="T45" fmla="*/ 1174 h 1355"/>
                <a:gd name="T46" fmla="*/ 409 w 605"/>
                <a:gd name="T47" fmla="*/ 1310 h 1355"/>
                <a:gd name="T48" fmla="*/ 375 w 605"/>
                <a:gd name="T49" fmla="*/ 1354 h 1355"/>
                <a:gd name="T50" fmla="*/ 360 w 605"/>
                <a:gd name="T51" fmla="*/ 1295 h 1355"/>
                <a:gd name="T52" fmla="*/ 346 w 605"/>
                <a:gd name="T53" fmla="*/ 1218 h 1355"/>
                <a:gd name="T54" fmla="*/ 287 w 605"/>
                <a:gd name="T55" fmla="*/ 1203 h 1355"/>
                <a:gd name="T56" fmla="*/ 165 w 605"/>
                <a:gd name="T57" fmla="*/ 1164 h 1355"/>
                <a:gd name="T58" fmla="*/ 92 w 605"/>
                <a:gd name="T59" fmla="*/ 1135 h 1355"/>
                <a:gd name="T60" fmla="*/ 92 w 605"/>
                <a:gd name="T61" fmla="*/ 1135 h 1355"/>
                <a:gd name="T62" fmla="*/ 88 w 605"/>
                <a:gd name="T63" fmla="*/ 1101 h 1355"/>
                <a:gd name="T64" fmla="*/ 78 w 605"/>
                <a:gd name="T65" fmla="*/ 1018 h 1355"/>
                <a:gd name="T66" fmla="*/ 78 w 605"/>
                <a:gd name="T67" fmla="*/ 1018 h 1355"/>
                <a:gd name="T68" fmla="*/ 92 w 605"/>
                <a:gd name="T69" fmla="*/ 984 h 1355"/>
                <a:gd name="T70" fmla="*/ 126 w 605"/>
                <a:gd name="T71" fmla="*/ 921 h 1355"/>
                <a:gd name="T72" fmla="*/ 199 w 605"/>
                <a:gd name="T73" fmla="*/ 736 h 1355"/>
                <a:gd name="T74" fmla="*/ 219 w 605"/>
                <a:gd name="T75" fmla="*/ 663 h 1355"/>
                <a:gd name="T76" fmla="*/ 229 w 605"/>
                <a:gd name="T77" fmla="*/ 619 h 1355"/>
                <a:gd name="T78" fmla="*/ 175 w 605"/>
                <a:gd name="T79" fmla="*/ 580 h 1355"/>
                <a:gd name="T80" fmla="*/ 116 w 605"/>
                <a:gd name="T81" fmla="*/ 536 h 1355"/>
                <a:gd name="T82" fmla="*/ 58 w 605"/>
                <a:gd name="T83" fmla="*/ 502 h 1355"/>
                <a:gd name="T84" fmla="*/ 19 w 605"/>
                <a:gd name="T85" fmla="*/ 468 h 1355"/>
                <a:gd name="T86" fmla="*/ 9 w 605"/>
                <a:gd name="T87" fmla="*/ 453 h 1355"/>
                <a:gd name="T88" fmla="*/ 19 w 605"/>
                <a:gd name="T89" fmla="*/ 419 h 1355"/>
                <a:gd name="T90" fmla="*/ 24 w 605"/>
                <a:gd name="T91" fmla="*/ 351 h 1355"/>
                <a:gd name="T92" fmla="*/ 0 w 605"/>
                <a:gd name="T93" fmla="*/ 268 h 1355"/>
                <a:gd name="T94" fmla="*/ 44 w 605"/>
                <a:gd name="T95" fmla="*/ 151 h 1355"/>
                <a:gd name="T96" fmla="*/ 88 w 605"/>
                <a:gd name="T97" fmla="*/ 0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05" h="1355">
                  <a:moveTo>
                    <a:pt x="88" y="0"/>
                  </a:moveTo>
                  <a:lnTo>
                    <a:pt x="88" y="0"/>
                  </a:lnTo>
                  <a:cubicBezTo>
                    <a:pt x="121" y="44"/>
                    <a:pt x="180" y="39"/>
                    <a:pt x="238" y="54"/>
                  </a:cubicBezTo>
                  <a:cubicBezTo>
                    <a:pt x="287" y="58"/>
                    <a:pt x="316" y="68"/>
                    <a:pt x="365" y="68"/>
                  </a:cubicBezTo>
                  <a:cubicBezTo>
                    <a:pt x="394" y="68"/>
                    <a:pt x="409" y="58"/>
                    <a:pt x="433" y="58"/>
                  </a:cubicBezTo>
                  <a:cubicBezTo>
                    <a:pt x="492" y="54"/>
                    <a:pt x="525" y="54"/>
                    <a:pt x="580" y="39"/>
                  </a:cubicBezTo>
                  <a:lnTo>
                    <a:pt x="580" y="39"/>
                  </a:lnTo>
                  <a:cubicBezTo>
                    <a:pt x="574" y="49"/>
                    <a:pt x="569" y="58"/>
                    <a:pt x="560" y="68"/>
                  </a:cubicBezTo>
                  <a:cubicBezTo>
                    <a:pt x="545" y="98"/>
                    <a:pt x="525" y="112"/>
                    <a:pt x="511" y="146"/>
                  </a:cubicBezTo>
                  <a:cubicBezTo>
                    <a:pt x="501" y="165"/>
                    <a:pt x="506" y="185"/>
                    <a:pt x="497" y="204"/>
                  </a:cubicBezTo>
                  <a:cubicBezTo>
                    <a:pt x="492" y="229"/>
                    <a:pt x="477" y="244"/>
                    <a:pt x="467" y="268"/>
                  </a:cubicBezTo>
                  <a:cubicBezTo>
                    <a:pt x="448" y="322"/>
                    <a:pt x="443" y="356"/>
                    <a:pt x="443" y="414"/>
                  </a:cubicBezTo>
                  <a:cubicBezTo>
                    <a:pt x="443" y="429"/>
                    <a:pt x="448" y="433"/>
                    <a:pt x="448" y="444"/>
                  </a:cubicBezTo>
                  <a:cubicBezTo>
                    <a:pt x="477" y="444"/>
                    <a:pt x="497" y="448"/>
                    <a:pt x="525" y="453"/>
                  </a:cubicBezTo>
                  <a:cubicBezTo>
                    <a:pt x="545" y="453"/>
                    <a:pt x="565" y="448"/>
                    <a:pt x="584" y="458"/>
                  </a:cubicBezTo>
                  <a:cubicBezTo>
                    <a:pt x="589" y="463"/>
                    <a:pt x="599" y="463"/>
                    <a:pt x="599" y="468"/>
                  </a:cubicBezTo>
                  <a:cubicBezTo>
                    <a:pt x="599" y="468"/>
                    <a:pt x="599" y="477"/>
                    <a:pt x="599" y="483"/>
                  </a:cubicBezTo>
                  <a:cubicBezTo>
                    <a:pt x="604" y="497"/>
                    <a:pt x="604" y="502"/>
                    <a:pt x="604" y="516"/>
                  </a:cubicBezTo>
                  <a:cubicBezTo>
                    <a:pt x="604" y="629"/>
                    <a:pt x="545" y="687"/>
                    <a:pt x="536" y="799"/>
                  </a:cubicBezTo>
                  <a:cubicBezTo>
                    <a:pt x="531" y="833"/>
                    <a:pt x="536" y="857"/>
                    <a:pt x="525" y="886"/>
                  </a:cubicBezTo>
                  <a:cubicBezTo>
                    <a:pt x="516" y="906"/>
                    <a:pt x="511" y="916"/>
                    <a:pt x="511" y="936"/>
                  </a:cubicBezTo>
                  <a:cubicBezTo>
                    <a:pt x="506" y="979"/>
                    <a:pt x="511" y="1008"/>
                    <a:pt x="497" y="1052"/>
                  </a:cubicBezTo>
                  <a:cubicBezTo>
                    <a:pt x="487" y="1101"/>
                    <a:pt x="462" y="1125"/>
                    <a:pt x="448" y="1174"/>
                  </a:cubicBezTo>
                  <a:cubicBezTo>
                    <a:pt x="433" y="1227"/>
                    <a:pt x="433" y="1262"/>
                    <a:pt x="409" y="1310"/>
                  </a:cubicBezTo>
                  <a:cubicBezTo>
                    <a:pt x="399" y="1330"/>
                    <a:pt x="384" y="1340"/>
                    <a:pt x="375" y="1354"/>
                  </a:cubicBezTo>
                  <a:cubicBezTo>
                    <a:pt x="370" y="1334"/>
                    <a:pt x="360" y="1320"/>
                    <a:pt x="360" y="1295"/>
                  </a:cubicBezTo>
                  <a:cubicBezTo>
                    <a:pt x="355" y="1262"/>
                    <a:pt x="370" y="1237"/>
                    <a:pt x="346" y="1218"/>
                  </a:cubicBezTo>
                  <a:cubicBezTo>
                    <a:pt x="331" y="1203"/>
                    <a:pt x="312" y="1208"/>
                    <a:pt x="287" y="1203"/>
                  </a:cubicBezTo>
                  <a:cubicBezTo>
                    <a:pt x="238" y="1188"/>
                    <a:pt x="209" y="1184"/>
                    <a:pt x="165" y="1164"/>
                  </a:cubicBezTo>
                  <a:cubicBezTo>
                    <a:pt x="136" y="1149"/>
                    <a:pt x="121" y="1140"/>
                    <a:pt x="92" y="1135"/>
                  </a:cubicBezTo>
                  <a:lnTo>
                    <a:pt x="92" y="1135"/>
                  </a:lnTo>
                  <a:cubicBezTo>
                    <a:pt x="88" y="1101"/>
                    <a:pt x="88" y="1101"/>
                    <a:pt x="88" y="1101"/>
                  </a:cubicBezTo>
                  <a:cubicBezTo>
                    <a:pt x="78" y="1018"/>
                    <a:pt x="78" y="1018"/>
                    <a:pt x="78" y="1018"/>
                  </a:cubicBezTo>
                  <a:lnTo>
                    <a:pt x="78" y="1018"/>
                  </a:lnTo>
                  <a:cubicBezTo>
                    <a:pt x="88" y="999"/>
                    <a:pt x="83" y="999"/>
                    <a:pt x="92" y="984"/>
                  </a:cubicBezTo>
                  <a:cubicBezTo>
                    <a:pt x="102" y="960"/>
                    <a:pt x="112" y="945"/>
                    <a:pt x="126" y="921"/>
                  </a:cubicBezTo>
                  <a:cubicBezTo>
                    <a:pt x="160" y="853"/>
                    <a:pt x="180" y="809"/>
                    <a:pt x="199" y="736"/>
                  </a:cubicBezTo>
                  <a:cubicBezTo>
                    <a:pt x="209" y="711"/>
                    <a:pt x="214" y="692"/>
                    <a:pt x="219" y="663"/>
                  </a:cubicBezTo>
                  <a:cubicBezTo>
                    <a:pt x="224" y="643"/>
                    <a:pt x="229" y="633"/>
                    <a:pt x="229" y="619"/>
                  </a:cubicBezTo>
                  <a:cubicBezTo>
                    <a:pt x="229" y="590"/>
                    <a:pt x="199" y="590"/>
                    <a:pt x="175" y="580"/>
                  </a:cubicBezTo>
                  <a:cubicBezTo>
                    <a:pt x="151" y="565"/>
                    <a:pt x="141" y="550"/>
                    <a:pt x="116" y="536"/>
                  </a:cubicBezTo>
                  <a:cubicBezTo>
                    <a:pt x="92" y="526"/>
                    <a:pt x="78" y="516"/>
                    <a:pt x="58" y="502"/>
                  </a:cubicBezTo>
                  <a:cubicBezTo>
                    <a:pt x="39" y="492"/>
                    <a:pt x="24" y="487"/>
                    <a:pt x="19" y="468"/>
                  </a:cubicBezTo>
                  <a:cubicBezTo>
                    <a:pt x="14" y="458"/>
                    <a:pt x="9" y="458"/>
                    <a:pt x="9" y="453"/>
                  </a:cubicBezTo>
                  <a:cubicBezTo>
                    <a:pt x="9" y="438"/>
                    <a:pt x="14" y="433"/>
                    <a:pt x="19" y="419"/>
                  </a:cubicBezTo>
                  <a:cubicBezTo>
                    <a:pt x="24" y="394"/>
                    <a:pt x="24" y="380"/>
                    <a:pt x="24" y="351"/>
                  </a:cubicBezTo>
                  <a:cubicBezTo>
                    <a:pt x="24" y="317"/>
                    <a:pt x="0" y="302"/>
                    <a:pt x="0" y="268"/>
                  </a:cubicBezTo>
                  <a:cubicBezTo>
                    <a:pt x="0" y="219"/>
                    <a:pt x="29" y="195"/>
                    <a:pt x="44" y="151"/>
                  </a:cubicBezTo>
                  <a:cubicBezTo>
                    <a:pt x="68" y="93"/>
                    <a:pt x="73" y="58"/>
                    <a:pt x="88"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8" name="Freeform 75"/>
            <p:cNvSpPr>
              <a:spLocks noChangeArrowheads="1"/>
            </p:cNvSpPr>
            <p:nvPr/>
          </p:nvSpPr>
          <p:spPr bwMode="auto">
            <a:xfrm>
              <a:off x="13268463" y="5072023"/>
              <a:ext cx="1618541" cy="1220986"/>
            </a:xfrm>
            <a:custGeom>
              <a:avLst/>
              <a:gdLst>
                <a:gd name="T0" fmla="*/ 0 w 2554"/>
                <a:gd name="T1" fmla="*/ 667 h 1929"/>
                <a:gd name="T2" fmla="*/ 0 w 2554"/>
                <a:gd name="T3" fmla="*/ 667 h 1929"/>
                <a:gd name="T4" fmla="*/ 98 w 2554"/>
                <a:gd name="T5" fmla="*/ 604 h 1929"/>
                <a:gd name="T6" fmla="*/ 98 w 2554"/>
                <a:gd name="T7" fmla="*/ 604 h 1929"/>
                <a:gd name="T8" fmla="*/ 2056 w 2554"/>
                <a:gd name="T9" fmla="*/ 0 h 1929"/>
                <a:gd name="T10" fmla="*/ 2100 w 2554"/>
                <a:gd name="T11" fmla="*/ 15 h 1929"/>
                <a:gd name="T12" fmla="*/ 2177 w 2554"/>
                <a:gd name="T13" fmla="*/ 39 h 1929"/>
                <a:gd name="T14" fmla="*/ 2207 w 2554"/>
                <a:gd name="T15" fmla="*/ 82 h 1929"/>
                <a:gd name="T16" fmla="*/ 2241 w 2554"/>
                <a:gd name="T17" fmla="*/ 131 h 1929"/>
                <a:gd name="T18" fmla="*/ 2285 w 2554"/>
                <a:gd name="T19" fmla="*/ 204 h 1929"/>
                <a:gd name="T20" fmla="*/ 2412 w 2554"/>
                <a:gd name="T21" fmla="*/ 248 h 1929"/>
                <a:gd name="T22" fmla="*/ 2412 w 2554"/>
                <a:gd name="T23" fmla="*/ 248 h 1929"/>
                <a:gd name="T24" fmla="*/ 2368 w 2554"/>
                <a:gd name="T25" fmla="*/ 399 h 1929"/>
                <a:gd name="T26" fmla="*/ 2324 w 2554"/>
                <a:gd name="T27" fmla="*/ 516 h 1929"/>
                <a:gd name="T28" fmla="*/ 2348 w 2554"/>
                <a:gd name="T29" fmla="*/ 599 h 1929"/>
                <a:gd name="T30" fmla="*/ 2343 w 2554"/>
                <a:gd name="T31" fmla="*/ 667 h 1929"/>
                <a:gd name="T32" fmla="*/ 2333 w 2554"/>
                <a:gd name="T33" fmla="*/ 701 h 1929"/>
                <a:gd name="T34" fmla="*/ 2343 w 2554"/>
                <a:gd name="T35" fmla="*/ 716 h 1929"/>
                <a:gd name="T36" fmla="*/ 2382 w 2554"/>
                <a:gd name="T37" fmla="*/ 750 h 1929"/>
                <a:gd name="T38" fmla="*/ 2440 w 2554"/>
                <a:gd name="T39" fmla="*/ 784 h 1929"/>
                <a:gd name="T40" fmla="*/ 2499 w 2554"/>
                <a:gd name="T41" fmla="*/ 828 h 1929"/>
                <a:gd name="T42" fmla="*/ 2553 w 2554"/>
                <a:gd name="T43" fmla="*/ 867 h 1929"/>
                <a:gd name="T44" fmla="*/ 2543 w 2554"/>
                <a:gd name="T45" fmla="*/ 911 h 1929"/>
                <a:gd name="T46" fmla="*/ 2523 w 2554"/>
                <a:gd name="T47" fmla="*/ 984 h 1929"/>
                <a:gd name="T48" fmla="*/ 2450 w 2554"/>
                <a:gd name="T49" fmla="*/ 1169 h 1929"/>
                <a:gd name="T50" fmla="*/ 2416 w 2554"/>
                <a:gd name="T51" fmla="*/ 1232 h 1929"/>
                <a:gd name="T52" fmla="*/ 2402 w 2554"/>
                <a:gd name="T53" fmla="*/ 1266 h 1929"/>
                <a:gd name="T54" fmla="*/ 2246 w 2554"/>
                <a:gd name="T55" fmla="*/ 1315 h 1929"/>
                <a:gd name="T56" fmla="*/ 741 w 2554"/>
                <a:gd name="T57" fmla="*/ 1792 h 1929"/>
                <a:gd name="T58" fmla="*/ 741 w 2554"/>
                <a:gd name="T59" fmla="*/ 1792 h 1929"/>
                <a:gd name="T60" fmla="*/ 298 w 2554"/>
                <a:gd name="T61" fmla="*/ 1928 h 1929"/>
                <a:gd name="T62" fmla="*/ 161 w 2554"/>
                <a:gd name="T63" fmla="*/ 1369 h 1929"/>
                <a:gd name="T64" fmla="*/ 161 w 2554"/>
                <a:gd name="T65" fmla="*/ 1369 h 1929"/>
                <a:gd name="T66" fmla="*/ 0 w 2554"/>
                <a:gd name="T67" fmla="*/ 667 h 1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554" h="1929">
                  <a:moveTo>
                    <a:pt x="0" y="667"/>
                  </a:moveTo>
                  <a:lnTo>
                    <a:pt x="0" y="667"/>
                  </a:lnTo>
                  <a:cubicBezTo>
                    <a:pt x="39" y="642"/>
                    <a:pt x="69" y="628"/>
                    <a:pt x="98" y="604"/>
                  </a:cubicBezTo>
                  <a:lnTo>
                    <a:pt x="98" y="604"/>
                  </a:lnTo>
                  <a:cubicBezTo>
                    <a:pt x="818" y="409"/>
                    <a:pt x="1467" y="209"/>
                    <a:pt x="2056" y="0"/>
                  </a:cubicBezTo>
                  <a:cubicBezTo>
                    <a:pt x="2075" y="4"/>
                    <a:pt x="2085" y="10"/>
                    <a:pt x="2100" y="15"/>
                  </a:cubicBezTo>
                  <a:cubicBezTo>
                    <a:pt x="2129" y="29"/>
                    <a:pt x="2148" y="24"/>
                    <a:pt x="2177" y="39"/>
                  </a:cubicBezTo>
                  <a:cubicBezTo>
                    <a:pt x="2197" y="48"/>
                    <a:pt x="2197" y="68"/>
                    <a:pt x="2207" y="82"/>
                  </a:cubicBezTo>
                  <a:cubicBezTo>
                    <a:pt x="2216" y="102"/>
                    <a:pt x="2231" y="112"/>
                    <a:pt x="2241" y="131"/>
                  </a:cubicBezTo>
                  <a:cubicBezTo>
                    <a:pt x="2255" y="161"/>
                    <a:pt x="2260" y="185"/>
                    <a:pt x="2285" y="204"/>
                  </a:cubicBezTo>
                  <a:cubicBezTo>
                    <a:pt x="2319" y="238"/>
                    <a:pt x="2368" y="228"/>
                    <a:pt x="2412" y="248"/>
                  </a:cubicBezTo>
                  <a:lnTo>
                    <a:pt x="2412" y="248"/>
                  </a:lnTo>
                  <a:cubicBezTo>
                    <a:pt x="2397" y="306"/>
                    <a:pt x="2392" y="341"/>
                    <a:pt x="2368" y="399"/>
                  </a:cubicBezTo>
                  <a:cubicBezTo>
                    <a:pt x="2353" y="443"/>
                    <a:pt x="2324" y="467"/>
                    <a:pt x="2324" y="516"/>
                  </a:cubicBezTo>
                  <a:cubicBezTo>
                    <a:pt x="2324" y="550"/>
                    <a:pt x="2348" y="565"/>
                    <a:pt x="2348" y="599"/>
                  </a:cubicBezTo>
                  <a:cubicBezTo>
                    <a:pt x="2348" y="628"/>
                    <a:pt x="2348" y="642"/>
                    <a:pt x="2343" y="667"/>
                  </a:cubicBezTo>
                  <a:cubicBezTo>
                    <a:pt x="2338" y="681"/>
                    <a:pt x="2333" y="686"/>
                    <a:pt x="2333" y="701"/>
                  </a:cubicBezTo>
                  <a:cubicBezTo>
                    <a:pt x="2333" y="706"/>
                    <a:pt x="2338" y="706"/>
                    <a:pt x="2343" y="716"/>
                  </a:cubicBezTo>
                  <a:cubicBezTo>
                    <a:pt x="2348" y="735"/>
                    <a:pt x="2363" y="740"/>
                    <a:pt x="2382" y="750"/>
                  </a:cubicBezTo>
                  <a:cubicBezTo>
                    <a:pt x="2402" y="764"/>
                    <a:pt x="2416" y="774"/>
                    <a:pt x="2440" y="784"/>
                  </a:cubicBezTo>
                  <a:cubicBezTo>
                    <a:pt x="2465" y="798"/>
                    <a:pt x="2475" y="813"/>
                    <a:pt x="2499" y="828"/>
                  </a:cubicBezTo>
                  <a:cubicBezTo>
                    <a:pt x="2523" y="838"/>
                    <a:pt x="2553" y="838"/>
                    <a:pt x="2553" y="867"/>
                  </a:cubicBezTo>
                  <a:cubicBezTo>
                    <a:pt x="2553" y="881"/>
                    <a:pt x="2548" y="891"/>
                    <a:pt x="2543" y="911"/>
                  </a:cubicBezTo>
                  <a:cubicBezTo>
                    <a:pt x="2538" y="940"/>
                    <a:pt x="2533" y="959"/>
                    <a:pt x="2523" y="984"/>
                  </a:cubicBezTo>
                  <a:cubicBezTo>
                    <a:pt x="2504" y="1057"/>
                    <a:pt x="2484" y="1101"/>
                    <a:pt x="2450" y="1169"/>
                  </a:cubicBezTo>
                  <a:cubicBezTo>
                    <a:pt x="2436" y="1193"/>
                    <a:pt x="2426" y="1208"/>
                    <a:pt x="2416" y="1232"/>
                  </a:cubicBezTo>
                  <a:cubicBezTo>
                    <a:pt x="2407" y="1247"/>
                    <a:pt x="2412" y="1247"/>
                    <a:pt x="2402" y="1266"/>
                  </a:cubicBezTo>
                  <a:cubicBezTo>
                    <a:pt x="2246" y="1315"/>
                    <a:pt x="2246" y="1315"/>
                    <a:pt x="2246" y="1315"/>
                  </a:cubicBezTo>
                  <a:cubicBezTo>
                    <a:pt x="741" y="1792"/>
                    <a:pt x="741" y="1792"/>
                    <a:pt x="741" y="1792"/>
                  </a:cubicBezTo>
                  <a:lnTo>
                    <a:pt x="741" y="1792"/>
                  </a:lnTo>
                  <a:cubicBezTo>
                    <a:pt x="298" y="1928"/>
                    <a:pt x="298" y="1928"/>
                    <a:pt x="298" y="1928"/>
                  </a:cubicBezTo>
                  <a:cubicBezTo>
                    <a:pt x="161" y="1369"/>
                    <a:pt x="161" y="1369"/>
                    <a:pt x="161" y="1369"/>
                  </a:cubicBezTo>
                  <a:lnTo>
                    <a:pt x="161" y="1369"/>
                  </a:lnTo>
                  <a:cubicBezTo>
                    <a:pt x="0" y="667"/>
                    <a:pt x="0" y="667"/>
                    <a:pt x="0" y="667"/>
                  </a:cubicBezTo>
                </a:path>
              </a:pathLst>
            </a:custGeom>
            <a:solidFill>
              <a:schemeClr val="accent2"/>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 name="Freeform 76"/>
            <p:cNvSpPr>
              <a:spLocks noChangeArrowheads="1"/>
            </p:cNvSpPr>
            <p:nvPr/>
          </p:nvSpPr>
          <p:spPr bwMode="auto">
            <a:xfrm>
              <a:off x="12193170" y="5494887"/>
              <a:ext cx="1176102" cy="1391812"/>
            </a:xfrm>
            <a:custGeom>
              <a:avLst/>
              <a:gdLst>
                <a:gd name="T0" fmla="*/ 1856 w 1857"/>
                <a:gd name="T1" fmla="*/ 702 h 2198"/>
                <a:gd name="T2" fmla="*/ 1695 w 1857"/>
                <a:gd name="T3" fmla="*/ 0 h 2198"/>
                <a:gd name="T4" fmla="*/ 1593 w 1857"/>
                <a:gd name="T5" fmla="*/ 78 h 2198"/>
                <a:gd name="T6" fmla="*/ 1501 w 1857"/>
                <a:gd name="T7" fmla="*/ 151 h 2198"/>
                <a:gd name="T8" fmla="*/ 1344 w 1857"/>
                <a:gd name="T9" fmla="*/ 282 h 2198"/>
                <a:gd name="T10" fmla="*/ 1033 w 1857"/>
                <a:gd name="T11" fmla="*/ 497 h 2198"/>
                <a:gd name="T12" fmla="*/ 896 w 1857"/>
                <a:gd name="T13" fmla="*/ 565 h 2198"/>
                <a:gd name="T14" fmla="*/ 809 w 1857"/>
                <a:gd name="T15" fmla="*/ 565 h 2198"/>
                <a:gd name="T16" fmla="*/ 663 w 1857"/>
                <a:gd name="T17" fmla="*/ 517 h 2198"/>
                <a:gd name="T18" fmla="*/ 526 w 1857"/>
                <a:gd name="T19" fmla="*/ 453 h 2198"/>
                <a:gd name="T20" fmla="*/ 0 w 1857"/>
                <a:gd name="T21" fmla="*/ 584 h 2198"/>
                <a:gd name="T22" fmla="*/ 268 w 1857"/>
                <a:gd name="T23" fmla="*/ 2041 h 2198"/>
                <a:gd name="T24" fmla="*/ 312 w 1857"/>
                <a:gd name="T25" fmla="*/ 2051 h 2198"/>
                <a:gd name="T26" fmla="*/ 443 w 1857"/>
                <a:gd name="T27" fmla="*/ 2051 h 2198"/>
                <a:gd name="T28" fmla="*/ 482 w 1857"/>
                <a:gd name="T29" fmla="*/ 2099 h 2198"/>
                <a:gd name="T30" fmla="*/ 546 w 1857"/>
                <a:gd name="T31" fmla="*/ 2099 h 2198"/>
                <a:gd name="T32" fmla="*/ 741 w 1857"/>
                <a:gd name="T33" fmla="*/ 2128 h 2198"/>
                <a:gd name="T34" fmla="*/ 892 w 1857"/>
                <a:gd name="T35" fmla="*/ 2109 h 2198"/>
                <a:gd name="T36" fmla="*/ 1013 w 1857"/>
                <a:gd name="T37" fmla="*/ 2031 h 2198"/>
                <a:gd name="T38" fmla="*/ 1092 w 1857"/>
                <a:gd name="T39" fmla="*/ 2080 h 2198"/>
                <a:gd name="T40" fmla="*/ 1223 w 1857"/>
                <a:gd name="T41" fmla="*/ 2148 h 2198"/>
                <a:gd name="T42" fmla="*/ 1267 w 1857"/>
                <a:gd name="T43" fmla="*/ 2197 h 2198"/>
                <a:gd name="T44" fmla="*/ 1427 w 1857"/>
                <a:gd name="T45" fmla="*/ 1963 h 2198"/>
                <a:gd name="T46" fmla="*/ 1418 w 1857"/>
                <a:gd name="T47" fmla="*/ 1832 h 2198"/>
                <a:gd name="T48" fmla="*/ 1520 w 1857"/>
                <a:gd name="T49" fmla="*/ 1851 h 2198"/>
                <a:gd name="T50" fmla="*/ 1573 w 1857"/>
                <a:gd name="T51" fmla="*/ 1778 h 2198"/>
                <a:gd name="T52" fmla="*/ 1564 w 1857"/>
                <a:gd name="T53" fmla="*/ 1685 h 2198"/>
                <a:gd name="T54" fmla="*/ 1559 w 1857"/>
                <a:gd name="T55" fmla="*/ 1627 h 2198"/>
                <a:gd name="T56" fmla="*/ 1588 w 1857"/>
                <a:gd name="T57" fmla="*/ 1597 h 2198"/>
                <a:gd name="T58" fmla="*/ 1622 w 1857"/>
                <a:gd name="T59" fmla="*/ 1510 h 2198"/>
                <a:gd name="T60" fmla="*/ 1730 w 1857"/>
                <a:gd name="T61" fmla="*/ 1466 h 2198"/>
                <a:gd name="T62" fmla="*/ 1812 w 1857"/>
                <a:gd name="T63" fmla="*/ 1320 h 2198"/>
                <a:gd name="T64" fmla="*/ 1836 w 1857"/>
                <a:gd name="T65" fmla="*/ 1169 h 2198"/>
                <a:gd name="T66" fmla="*/ 1822 w 1857"/>
                <a:gd name="T67" fmla="*/ 848 h 2198"/>
                <a:gd name="T68" fmla="*/ 1856 w 1857"/>
                <a:gd name="T69" fmla="*/ 702 h 2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57" h="2198">
                  <a:moveTo>
                    <a:pt x="1856" y="702"/>
                  </a:moveTo>
                  <a:lnTo>
                    <a:pt x="1856" y="702"/>
                  </a:lnTo>
                  <a:cubicBezTo>
                    <a:pt x="1695" y="0"/>
                    <a:pt x="1695" y="0"/>
                    <a:pt x="1695" y="0"/>
                  </a:cubicBezTo>
                  <a:lnTo>
                    <a:pt x="1695" y="0"/>
                  </a:lnTo>
                  <a:cubicBezTo>
                    <a:pt x="1690" y="0"/>
                    <a:pt x="1690" y="5"/>
                    <a:pt x="1686" y="5"/>
                  </a:cubicBezTo>
                  <a:cubicBezTo>
                    <a:pt x="1647" y="29"/>
                    <a:pt x="1637" y="53"/>
                    <a:pt x="1593" y="78"/>
                  </a:cubicBezTo>
                  <a:cubicBezTo>
                    <a:pt x="1584" y="83"/>
                    <a:pt x="1573" y="83"/>
                    <a:pt x="1559" y="92"/>
                  </a:cubicBezTo>
                  <a:cubicBezTo>
                    <a:pt x="1534" y="112"/>
                    <a:pt x="1525" y="131"/>
                    <a:pt x="1501" y="151"/>
                  </a:cubicBezTo>
                  <a:cubicBezTo>
                    <a:pt x="1462" y="175"/>
                    <a:pt x="1437" y="195"/>
                    <a:pt x="1408" y="234"/>
                  </a:cubicBezTo>
                  <a:cubicBezTo>
                    <a:pt x="1388" y="253"/>
                    <a:pt x="1364" y="263"/>
                    <a:pt x="1344" y="282"/>
                  </a:cubicBezTo>
                  <a:cubicBezTo>
                    <a:pt x="1306" y="331"/>
                    <a:pt x="1281" y="375"/>
                    <a:pt x="1223" y="395"/>
                  </a:cubicBezTo>
                  <a:cubicBezTo>
                    <a:pt x="1140" y="414"/>
                    <a:pt x="1106" y="458"/>
                    <a:pt x="1033" y="497"/>
                  </a:cubicBezTo>
                  <a:cubicBezTo>
                    <a:pt x="989" y="517"/>
                    <a:pt x="960" y="531"/>
                    <a:pt x="911" y="550"/>
                  </a:cubicBezTo>
                  <a:cubicBezTo>
                    <a:pt x="906" y="555"/>
                    <a:pt x="906" y="560"/>
                    <a:pt x="896" y="565"/>
                  </a:cubicBezTo>
                  <a:cubicBezTo>
                    <a:pt x="872" y="570"/>
                    <a:pt x="852" y="570"/>
                    <a:pt x="833" y="584"/>
                  </a:cubicBezTo>
                  <a:cubicBezTo>
                    <a:pt x="824" y="580"/>
                    <a:pt x="813" y="575"/>
                    <a:pt x="809" y="565"/>
                  </a:cubicBezTo>
                  <a:cubicBezTo>
                    <a:pt x="804" y="545"/>
                    <a:pt x="804" y="517"/>
                    <a:pt x="785" y="517"/>
                  </a:cubicBezTo>
                  <a:cubicBezTo>
                    <a:pt x="663" y="517"/>
                    <a:pt x="663" y="517"/>
                    <a:pt x="663" y="517"/>
                  </a:cubicBezTo>
                  <a:cubicBezTo>
                    <a:pt x="633" y="517"/>
                    <a:pt x="619" y="506"/>
                    <a:pt x="590" y="497"/>
                  </a:cubicBezTo>
                  <a:cubicBezTo>
                    <a:pt x="561" y="487"/>
                    <a:pt x="526" y="482"/>
                    <a:pt x="526" y="453"/>
                  </a:cubicBezTo>
                  <a:lnTo>
                    <a:pt x="526" y="453"/>
                  </a:lnTo>
                  <a:cubicBezTo>
                    <a:pt x="0" y="584"/>
                    <a:pt x="0" y="584"/>
                    <a:pt x="0" y="584"/>
                  </a:cubicBezTo>
                  <a:lnTo>
                    <a:pt x="0" y="584"/>
                  </a:lnTo>
                  <a:cubicBezTo>
                    <a:pt x="268" y="2041"/>
                    <a:pt x="268" y="2041"/>
                    <a:pt x="268" y="2041"/>
                  </a:cubicBezTo>
                  <a:lnTo>
                    <a:pt x="268" y="2041"/>
                  </a:lnTo>
                  <a:cubicBezTo>
                    <a:pt x="283" y="2041"/>
                    <a:pt x="297" y="2051"/>
                    <a:pt x="312" y="2051"/>
                  </a:cubicBezTo>
                  <a:cubicBezTo>
                    <a:pt x="341" y="2051"/>
                    <a:pt x="356" y="2031"/>
                    <a:pt x="380" y="2031"/>
                  </a:cubicBezTo>
                  <a:cubicBezTo>
                    <a:pt x="404" y="2031"/>
                    <a:pt x="419" y="2041"/>
                    <a:pt x="443" y="2051"/>
                  </a:cubicBezTo>
                  <a:cubicBezTo>
                    <a:pt x="448" y="2056"/>
                    <a:pt x="453" y="2051"/>
                    <a:pt x="458" y="2051"/>
                  </a:cubicBezTo>
                  <a:cubicBezTo>
                    <a:pt x="473" y="2065"/>
                    <a:pt x="468" y="2084"/>
                    <a:pt x="482" y="2099"/>
                  </a:cubicBezTo>
                  <a:cubicBezTo>
                    <a:pt x="492" y="2104"/>
                    <a:pt x="502" y="2104"/>
                    <a:pt x="512" y="2109"/>
                  </a:cubicBezTo>
                  <a:cubicBezTo>
                    <a:pt x="546" y="2099"/>
                    <a:pt x="546" y="2099"/>
                    <a:pt x="546" y="2099"/>
                  </a:cubicBezTo>
                  <a:cubicBezTo>
                    <a:pt x="619" y="2099"/>
                    <a:pt x="619" y="2099"/>
                    <a:pt x="619" y="2099"/>
                  </a:cubicBezTo>
                  <a:cubicBezTo>
                    <a:pt x="741" y="2128"/>
                    <a:pt x="741" y="2128"/>
                    <a:pt x="741" y="2128"/>
                  </a:cubicBezTo>
                  <a:cubicBezTo>
                    <a:pt x="755" y="2109"/>
                    <a:pt x="765" y="2090"/>
                    <a:pt x="794" y="2090"/>
                  </a:cubicBezTo>
                  <a:cubicBezTo>
                    <a:pt x="833" y="2090"/>
                    <a:pt x="852" y="2109"/>
                    <a:pt x="892" y="2109"/>
                  </a:cubicBezTo>
                  <a:cubicBezTo>
                    <a:pt x="935" y="2109"/>
                    <a:pt x="950" y="2075"/>
                    <a:pt x="984" y="2051"/>
                  </a:cubicBezTo>
                  <a:cubicBezTo>
                    <a:pt x="994" y="2041"/>
                    <a:pt x="1004" y="2036"/>
                    <a:pt x="1013" y="2031"/>
                  </a:cubicBezTo>
                  <a:cubicBezTo>
                    <a:pt x="1023" y="2026"/>
                    <a:pt x="1023" y="2017"/>
                    <a:pt x="1028" y="2017"/>
                  </a:cubicBezTo>
                  <a:cubicBezTo>
                    <a:pt x="1062" y="2017"/>
                    <a:pt x="1062" y="2060"/>
                    <a:pt x="1092" y="2080"/>
                  </a:cubicBezTo>
                  <a:cubicBezTo>
                    <a:pt x="1111" y="2090"/>
                    <a:pt x="1125" y="2095"/>
                    <a:pt x="1150" y="2099"/>
                  </a:cubicBezTo>
                  <a:cubicBezTo>
                    <a:pt x="1184" y="2104"/>
                    <a:pt x="1198" y="2123"/>
                    <a:pt x="1223" y="2148"/>
                  </a:cubicBezTo>
                  <a:cubicBezTo>
                    <a:pt x="1242" y="2167"/>
                    <a:pt x="1257" y="2177"/>
                    <a:pt x="1267" y="2197"/>
                  </a:cubicBezTo>
                  <a:lnTo>
                    <a:pt x="1267" y="2197"/>
                  </a:lnTo>
                  <a:cubicBezTo>
                    <a:pt x="1320" y="2172"/>
                    <a:pt x="1344" y="2138"/>
                    <a:pt x="1379" y="2090"/>
                  </a:cubicBezTo>
                  <a:cubicBezTo>
                    <a:pt x="1403" y="2045"/>
                    <a:pt x="1427" y="2017"/>
                    <a:pt x="1427" y="1963"/>
                  </a:cubicBezTo>
                  <a:cubicBezTo>
                    <a:pt x="1427" y="1938"/>
                    <a:pt x="1418" y="1929"/>
                    <a:pt x="1418" y="1909"/>
                  </a:cubicBezTo>
                  <a:cubicBezTo>
                    <a:pt x="1418" y="1832"/>
                    <a:pt x="1418" y="1832"/>
                    <a:pt x="1418" y="1832"/>
                  </a:cubicBezTo>
                  <a:cubicBezTo>
                    <a:pt x="1437" y="1822"/>
                    <a:pt x="1442" y="1807"/>
                    <a:pt x="1462" y="1807"/>
                  </a:cubicBezTo>
                  <a:cubicBezTo>
                    <a:pt x="1490" y="1807"/>
                    <a:pt x="1490" y="1851"/>
                    <a:pt x="1520" y="1851"/>
                  </a:cubicBezTo>
                  <a:cubicBezTo>
                    <a:pt x="1534" y="1851"/>
                    <a:pt x="1540" y="1836"/>
                    <a:pt x="1549" y="1822"/>
                  </a:cubicBezTo>
                  <a:cubicBezTo>
                    <a:pt x="1559" y="1807"/>
                    <a:pt x="1573" y="1797"/>
                    <a:pt x="1573" y="1778"/>
                  </a:cubicBezTo>
                  <a:cubicBezTo>
                    <a:pt x="1573" y="1705"/>
                    <a:pt x="1573" y="1705"/>
                    <a:pt x="1573" y="1705"/>
                  </a:cubicBezTo>
                  <a:cubicBezTo>
                    <a:pt x="1573" y="1695"/>
                    <a:pt x="1564" y="1690"/>
                    <a:pt x="1564" y="1685"/>
                  </a:cubicBezTo>
                  <a:cubicBezTo>
                    <a:pt x="1564" y="1671"/>
                    <a:pt x="1559" y="1661"/>
                    <a:pt x="1559" y="1642"/>
                  </a:cubicBezTo>
                  <a:cubicBezTo>
                    <a:pt x="1559" y="1636"/>
                    <a:pt x="1559" y="1631"/>
                    <a:pt x="1559" y="1627"/>
                  </a:cubicBezTo>
                  <a:cubicBezTo>
                    <a:pt x="1564" y="1622"/>
                    <a:pt x="1573" y="1631"/>
                    <a:pt x="1579" y="1627"/>
                  </a:cubicBezTo>
                  <a:cubicBezTo>
                    <a:pt x="1584" y="1617"/>
                    <a:pt x="1588" y="1607"/>
                    <a:pt x="1588" y="1597"/>
                  </a:cubicBezTo>
                  <a:cubicBezTo>
                    <a:pt x="1588" y="1573"/>
                    <a:pt x="1584" y="1559"/>
                    <a:pt x="1584" y="1534"/>
                  </a:cubicBezTo>
                  <a:cubicBezTo>
                    <a:pt x="1584" y="1520"/>
                    <a:pt x="1608" y="1515"/>
                    <a:pt x="1622" y="1510"/>
                  </a:cubicBezTo>
                  <a:cubicBezTo>
                    <a:pt x="1632" y="1505"/>
                    <a:pt x="1642" y="1500"/>
                    <a:pt x="1651" y="1495"/>
                  </a:cubicBezTo>
                  <a:cubicBezTo>
                    <a:pt x="1681" y="1486"/>
                    <a:pt x="1700" y="1486"/>
                    <a:pt x="1730" y="1466"/>
                  </a:cubicBezTo>
                  <a:cubicBezTo>
                    <a:pt x="1744" y="1456"/>
                    <a:pt x="1749" y="1437"/>
                    <a:pt x="1764" y="1422"/>
                  </a:cubicBezTo>
                  <a:cubicBezTo>
                    <a:pt x="1793" y="1393"/>
                    <a:pt x="1807" y="1364"/>
                    <a:pt x="1812" y="1320"/>
                  </a:cubicBezTo>
                  <a:cubicBezTo>
                    <a:pt x="1817" y="1291"/>
                    <a:pt x="1822" y="1276"/>
                    <a:pt x="1827" y="1247"/>
                  </a:cubicBezTo>
                  <a:cubicBezTo>
                    <a:pt x="1827" y="1218"/>
                    <a:pt x="1832" y="1198"/>
                    <a:pt x="1836" y="1169"/>
                  </a:cubicBezTo>
                  <a:cubicBezTo>
                    <a:pt x="1841" y="1115"/>
                    <a:pt x="1841" y="1086"/>
                    <a:pt x="1841" y="1033"/>
                  </a:cubicBezTo>
                  <a:cubicBezTo>
                    <a:pt x="1841" y="959"/>
                    <a:pt x="1822" y="921"/>
                    <a:pt x="1822" y="848"/>
                  </a:cubicBezTo>
                  <a:cubicBezTo>
                    <a:pt x="1822" y="813"/>
                    <a:pt x="1817" y="789"/>
                    <a:pt x="1827" y="755"/>
                  </a:cubicBezTo>
                  <a:cubicBezTo>
                    <a:pt x="1832" y="735"/>
                    <a:pt x="1851" y="721"/>
                    <a:pt x="1856" y="70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 name="Freeform 77"/>
            <p:cNvSpPr>
              <a:spLocks noChangeArrowheads="1"/>
            </p:cNvSpPr>
            <p:nvPr/>
          </p:nvSpPr>
          <p:spPr bwMode="auto">
            <a:xfrm>
              <a:off x="10504623" y="5735724"/>
              <a:ext cx="1117297" cy="2005105"/>
            </a:xfrm>
            <a:custGeom>
              <a:avLst/>
              <a:gdLst>
                <a:gd name="T0" fmla="*/ 201 w 1765"/>
                <a:gd name="T1" fmla="*/ 195 h 3162"/>
                <a:gd name="T2" fmla="*/ 1379 w 1765"/>
                <a:gd name="T3" fmla="*/ 0 h 3162"/>
                <a:gd name="T4" fmla="*/ 1403 w 1765"/>
                <a:gd name="T5" fmla="*/ 170 h 3162"/>
                <a:gd name="T6" fmla="*/ 1540 w 1765"/>
                <a:gd name="T7" fmla="*/ 375 h 3162"/>
                <a:gd name="T8" fmla="*/ 1569 w 1765"/>
                <a:gd name="T9" fmla="*/ 399 h 3162"/>
                <a:gd name="T10" fmla="*/ 1701 w 1765"/>
                <a:gd name="T11" fmla="*/ 1753 h 3162"/>
                <a:gd name="T12" fmla="*/ 1764 w 1765"/>
                <a:gd name="T13" fmla="*/ 2050 h 3162"/>
                <a:gd name="T14" fmla="*/ 1686 w 1765"/>
                <a:gd name="T15" fmla="*/ 2309 h 3162"/>
                <a:gd name="T16" fmla="*/ 1652 w 1765"/>
                <a:gd name="T17" fmla="*/ 2431 h 3162"/>
                <a:gd name="T18" fmla="*/ 1642 w 1765"/>
                <a:gd name="T19" fmla="*/ 2518 h 3162"/>
                <a:gd name="T20" fmla="*/ 1691 w 1765"/>
                <a:gd name="T21" fmla="*/ 2610 h 3162"/>
                <a:gd name="T22" fmla="*/ 1671 w 1765"/>
                <a:gd name="T23" fmla="*/ 2659 h 3162"/>
                <a:gd name="T24" fmla="*/ 1628 w 1765"/>
                <a:gd name="T25" fmla="*/ 2713 h 3162"/>
                <a:gd name="T26" fmla="*/ 1637 w 1765"/>
                <a:gd name="T27" fmla="*/ 2834 h 3162"/>
                <a:gd name="T28" fmla="*/ 1564 w 1765"/>
                <a:gd name="T29" fmla="*/ 2883 h 3162"/>
                <a:gd name="T30" fmla="*/ 1506 w 1765"/>
                <a:gd name="T31" fmla="*/ 3010 h 3162"/>
                <a:gd name="T32" fmla="*/ 1462 w 1765"/>
                <a:gd name="T33" fmla="*/ 3102 h 3162"/>
                <a:gd name="T34" fmla="*/ 1296 w 1765"/>
                <a:gd name="T35" fmla="*/ 3039 h 3162"/>
                <a:gd name="T36" fmla="*/ 1233 w 1765"/>
                <a:gd name="T37" fmla="*/ 3073 h 3162"/>
                <a:gd name="T38" fmla="*/ 1204 w 1765"/>
                <a:gd name="T39" fmla="*/ 3156 h 3162"/>
                <a:gd name="T40" fmla="*/ 1077 w 1765"/>
                <a:gd name="T41" fmla="*/ 3117 h 3162"/>
                <a:gd name="T42" fmla="*/ 980 w 1765"/>
                <a:gd name="T43" fmla="*/ 2883 h 3162"/>
                <a:gd name="T44" fmla="*/ 887 w 1765"/>
                <a:gd name="T45" fmla="*/ 2732 h 3162"/>
                <a:gd name="T46" fmla="*/ 848 w 1765"/>
                <a:gd name="T47" fmla="*/ 2703 h 3162"/>
                <a:gd name="T48" fmla="*/ 668 w 1765"/>
                <a:gd name="T49" fmla="*/ 2581 h 3162"/>
                <a:gd name="T50" fmla="*/ 595 w 1765"/>
                <a:gd name="T51" fmla="*/ 2450 h 3162"/>
                <a:gd name="T52" fmla="*/ 605 w 1765"/>
                <a:gd name="T53" fmla="*/ 2323 h 3162"/>
                <a:gd name="T54" fmla="*/ 546 w 1765"/>
                <a:gd name="T55" fmla="*/ 2192 h 3162"/>
                <a:gd name="T56" fmla="*/ 483 w 1765"/>
                <a:gd name="T57" fmla="*/ 2206 h 3162"/>
                <a:gd name="T58" fmla="*/ 415 w 1765"/>
                <a:gd name="T59" fmla="*/ 2177 h 3162"/>
                <a:gd name="T60" fmla="*/ 327 w 1765"/>
                <a:gd name="T61" fmla="*/ 1983 h 3162"/>
                <a:gd name="T62" fmla="*/ 220 w 1765"/>
                <a:gd name="T63" fmla="*/ 1870 h 3162"/>
                <a:gd name="T64" fmla="*/ 11 w 1765"/>
                <a:gd name="T65" fmla="*/ 1656 h 3162"/>
                <a:gd name="T66" fmla="*/ 11 w 1765"/>
                <a:gd name="T67" fmla="*/ 1461 h 3162"/>
                <a:gd name="T68" fmla="*/ 16 w 1765"/>
                <a:gd name="T69" fmla="*/ 1422 h 3162"/>
                <a:gd name="T70" fmla="*/ 40 w 1765"/>
                <a:gd name="T71" fmla="*/ 1300 h 3162"/>
                <a:gd name="T72" fmla="*/ 137 w 1765"/>
                <a:gd name="T73" fmla="*/ 1110 h 3162"/>
                <a:gd name="T74" fmla="*/ 88 w 1765"/>
                <a:gd name="T75" fmla="*/ 891 h 3162"/>
                <a:gd name="T76" fmla="*/ 191 w 1765"/>
                <a:gd name="T77" fmla="*/ 838 h 3162"/>
                <a:gd name="T78" fmla="*/ 400 w 1765"/>
                <a:gd name="T79" fmla="*/ 687 h 3162"/>
                <a:gd name="T80" fmla="*/ 366 w 1765"/>
                <a:gd name="T81" fmla="*/ 424 h 3162"/>
                <a:gd name="T82" fmla="*/ 264 w 1765"/>
                <a:gd name="T83" fmla="*/ 326 h 3162"/>
                <a:gd name="T84" fmla="*/ 201 w 1765"/>
                <a:gd name="T85" fmla="*/ 195 h 3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765" h="3162">
                  <a:moveTo>
                    <a:pt x="201" y="195"/>
                  </a:moveTo>
                  <a:lnTo>
                    <a:pt x="201" y="195"/>
                  </a:lnTo>
                  <a:cubicBezTo>
                    <a:pt x="1379" y="0"/>
                    <a:pt x="1379" y="0"/>
                    <a:pt x="1379" y="0"/>
                  </a:cubicBezTo>
                  <a:lnTo>
                    <a:pt x="1379" y="0"/>
                  </a:lnTo>
                  <a:cubicBezTo>
                    <a:pt x="1379" y="93"/>
                    <a:pt x="1379" y="93"/>
                    <a:pt x="1379" y="93"/>
                  </a:cubicBezTo>
                  <a:cubicBezTo>
                    <a:pt x="1379" y="122"/>
                    <a:pt x="1394" y="141"/>
                    <a:pt x="1403" y="170"/>
                  </a:cubicBezTo>
                  <a:cubicBezTo>
                    <a:pt x="1423" y="209"/>
                    <a:pt x="1442" y="234"/>
                    <a:pt x="1467" y="273"/>
                  </a:cubicBezTo>
                  <a:cubicBezTo>
                    <a:pt x="1491" y="316"/>
                    <a:pt x="1501" y="346"/>
                    <a:pt x="1540" y="375"/>
                  </a:cubicBezTo>
                  <a:cubicBezTo>
                    <a:pt x="1550" y="385"/>
                    <a:pt x="1559" y="394"/>
                    <a:pt x="1569" y="399"/>
                  </a:cubicBezTo>
                  <a:lnTo>
                    <a:pt x="1569" y="399"/>
                  </a:lnTo>
                  <a:cubicBezTo>
                    <a:pt x="1749" y="1676"/>
                    <a:pt x="1749" y="1676"/>
                    <a:pt x="1749" y="1676"/>
                  </a:cubicBezTo>
                  <a:cubicBezTo>
                    <a:pt x="1730" y="1710"/>
                    <a:pt x="1701" y="1715"/>
                    <a:pt x="1701" y="1753"/>
                  </a:cubicBezTo>
                  <a:cubicBezTo>
                    <a:pt x="1701" y="1807"/>
                    <a:pt x="1715" y="1836"/>
                    <a:pt x="1735" y="1885"/>
                  </a:cubicBezTo>
                  <a:cubicBezTo>
                    <a:pt x="1759" y="1944"/>
                    <a:pt x="1764" y="1983"/>
                    <a:pt x="1764" y="2050"/>
                  </a:cubicBezTo>
                  <a:cubicBezTo>
                    <a:pt x="1764" y="2104"/>
                    <a:pt x="1735" y="2133"/>
                    <a:pt x="1725" y="2187"/>
                  </a:cubicBezTo>
                  <a:cubicBezTo>
                    <a:pt x="1715" y="2231"/>
                    <a:pt x="1710" y="2265"/>
                    <a:pt x="1686" y="2309"/>
                  </a:cubicBezTo>
                  <a:cubicBezTo>
                    <a:pt x="1676" y="2328"/>
                    <a:pt x="1661" y="2333"/>
                    <a:pt x="1657" y="2353"/>
                  </a:cubicBezTo>
                  <a:cubicBezTo>
                    <a:pt x="1652" y="2381"/>
                    <a:pt x="1657" y="2401"/>
                    <a:pt x="1652" y="2431"/>
                  </a:cubicBezTo>
                  <a:cubicBezTo>
                    <a:pt x="1652" y="2450"/>
                    <a:pt x="1642" y="2455"/>
                    <a:pt x="1642" y="2474"/>
                  </a:cubicBezTo>
                  <a:cubicBezTo>
                    <a:pt x="1642" y="2494"/>
                    <a:pt x="1642" y="2503"/>
                    <a:pt x="1642" y="2518"/>
                  </a:cubicBezTo>
                  <a:cubicBezTo>
                    <a:pt x="1642" y="2533"/>
                    <a:pt x="1633" y="2538"/>
                    <a:pt x="1633" y="2552"/>
                  </a:cubicBezTo>
                  <a:cubicBezTo>
                    <a:pt x="1633" y="2577"/>
                    <a:pt x="1671" y="2596"/>
                    <a:pt x="1691" y="2610"/>
                  </a:cubicBezTo>
                  <a:lnTo>
                    <a:pt x="1691" y="2610"/>
                  </a:lnTo>
                  <a:cubicBezTo>
                    <a:pt x="1686" y="2635"/>
                    <a:pt x="1681" y="2640"/>
                    <a:pt x="1671" y="2659"/>
                  </a:cubicBezTo>
                  <a:cubicBezTo>
                    <a:pt x="1661" y="2679"/>
                    <a:pt x="1647" y="2684"/>
                    <a:pt x="1637" y="2698"/>
                  </a:cubicBezTo>
                  <a:cubicBezTo>
                    <a:pt x="1633" y="2703"/>
                    <a:pt x="1628" y="2703"/>
                    <a:pt x="1628" y="2713"/>
                  </a:cubicBezTo>
                  <a:cubicBezTo>
                    <a:pt x="1628" y="2747"/>
                    <a:pt x="1642" y="2762"/>
                    <a:pt x="1642" y="2795"/>
                  </a:cubicBezTo>
                  <a:cubicBezTo>
                    <a:pt x="1642" y="2810"/>
                    <a:pt x="1642" y="2820"/>
                    <a:pt x="1637" y="2834"/>
                  </a:cubicBezTo>
                  <a:cubicBezTo>
                    <a:pt x="1637" y="2840"/>
                    <a:pt x="1628" y="2840"/>
                    <a:pt x="1623" y="2845"/>
                  </a:cubicBezTo>
                  <a:cubicBezTo>
                    <a:pt x="1603" y="2864"/>
                    <a:pt x="1589" y="2869"/>
                    <a:pt x="1564" y="2883"/>
                  </a:cubicBezTo>
                  <a:cubicBezTo>
                    <a:pt x="1535" y="2898"/>
                    <a:pt x="1520" y="2912"/>
                    <a:pt x="1486" y="2917"/>
                  </a:cubicBezTo>
                  <a:cubicBezTo>
                    <a:pt x="1506" y="3010"/>
                    <a:pt x="1506" y="3010"/>
                    <a:pt x="1506" y="3010"/>
                  </a:cubicBezTo>
                  <a:cubicBezTo>
                    <a:pt x="1496" y="3044"/>
                    <a:pt x="1496" y="3063"/>
                    <a:pt x="1491" y="3102"/>
                  </a:cubicBezTo>
                  <a:cubicBezTo>
                    <a:pt x="1462" y="3102"/>
                    <a:pt x="1462" y="3102"/>
                    <a:pt x="1462" y="3102"/>
                  </a:cubicBezTo>
                  <a:cubicBezTo>
                    <a:pt x="1428" y="3102"/>
                    <a:pt x="1413" y="3083"/>
                    <a:pt x="1384" y="3068"/>
                  </a:cubicBezTo>
                  <a:cubicBezTo>
                    <a:pt x="1355" y="3054"/>
                    <a:pt x="1330" y="3054"/>
                    <a:pt x="1296" y="3039"/>
                  </a:cubicBezTo>
                  <a:cubicBezTo>
                    <a:pt x="1282" y="3034"/>
                    <a:pt x="1277" y="3025"/>
                    <a:pt x="1267" y="3025"/>
                  </a:cubicBezTo>
                  <a:cubicBezTo>
                    <a:pt x="1243" y="3025"/>
                    <a:pt x="1238" y="3054"/>
                    <a:pt x="1233" y="3073"/>
                  </a:cubicBezTo>
                  <a:cubicBezTo>
                    <a:pt x="1218" y="3102"/>
                    <a:pt x="1218" y="3132"/>
                    <a:pt x="1204" y="3156"/>
                  </a:cubicBezTo>
                  <a:lnTo>
                    <a:pt x="1204" y="3156"/>
                  </a:lnTo>
                  <a:cubicBezTo>
                    <a:pt x="1169" y="3151"/>
                    <a:pt x="1130" y="3161"/>
                    <a:pt x="1102" y="3141"/>
                  </a:cubicBezTo>
                  <a:cubicBezTo>
                    <a:pt x="1091" y="3137"/>
                    <a:pt x="1087" y="3127"/>
                    <a:pt x="1077" y="3117"/>
                  </a:cubicBezTo>
                  <a:cubicBezTo>
                    <a:pt x="1043" y="3083"/>
                    <a:pt x="1019" y="3058"/>
                    <a:pt x="1014" y="3015"/>
                  </a:cubicBezTo>
                  <a:cubicBezTo>
                    <a:pt x="1009" y="2966"/>
                    <a:pt x="999" y="2932"/>
                    <a:pt x="980" y="2883"/>
                  </a:cubicBezTo>
                  <a:cubicBezTo>
                    <a:pt x="975" y="2864"/>
                    <a:pt x="975" y="2849"/>
                    <a:pt x="965" y="2825"/>
                  </a:cubicBezTo>
                  <a:cubicBezTo>
                    <a:pt x="950" y="2781"/>
                    <a:pt x="921" y="2762"/>
                    <a:pt x="887" y="2732"/>
                  </a:cubicBezTo>
                  <a:cubicBezTo>
                    <a:pt x="878" y="2723"/>
                    <a:pt x="873" y="2713"/>
                    <a:pt x="863" y="2703"/>
                  </a:cubicBezTo>
                  <a:cubicBezTo>
                    <a:pt x="858" y="2703"/>
                    <a:pt x="853" y="2703"/>
                    <a:pt x="848" y="2703"/>
                  </a:cubicBezTo>
                  <a:cubicBezTo>
                    <a:pt x="819" y="2688"/>
                    <a:pt x="809" y="2674"/>
                    <a:pt x="785" y="2659"/>
                  </a:cubicBezTo>
                  <a:cubicBezTo>
                    <a:pt x="741" y="2630"/>
                    <a:pt x="707" y="2621"/>
                    <a:pt x="668" y="2581"/>
                  </a:cubicBezTo>
                  <a:cubicBezTo>
                    <a:pt x="653" y="2567"/>
                    <a:pt x="638" y="2567"/>
                    <a:pt x="624" y="2552"/>
                  </a:cubicBezTo>
                  <a:cubicBezTo>
                    <a:pt x="595" y="2523"/>
                    <a:pt x="595" y="2494"/>
                    <a:pt x="595" y="2450"/>
                  </a:cubicBezTo>
                  <a:cubicBezTo>
                    <a:pt x="595" y="2420"/>
                    <a:pt x="605" y="2401"/>
                    <a:pt x="605" y="2367"/>
                  </a:cubicBezTo>
                  <a:cubicBezTo>
                    <a:pt x="605" y="2353"/>
                    <a:pt x="605" y="2342"/>
                    <a:pt x="605" y="2323"/>
                  </a:cubicBezTo>
                  <a:cubicBezTo>
                    <a:pt x="610" y="2289"/>
                    <a:pt x="624" y="2275"/>
                    <a:pt x="624" y="2240"/>
                  </a:cubicBezTo>
                  <a:cubicBezTo>
                    <a:pt x="624" y="2206"/>
                    <a:pt x="575" y="2206"/>
                    <a:pt x="546" y="2192"/>
                  </a:cubicBezTo>
                  <a:cubicBezTo>
                    <a:pt x="532" y="2187"/>
                    <a:pt x="527" y="2177"/>
                    <a:pt x="517" y="2168"/>
                  </a:cubicBezTo>
                  <a:cubicBezTo>
                    <a:pt x="502" y="2177"/>
                    <a:pt x="492" y="2192"/>
                    <a:pt x="483" y="2206"/>
                  </a:cubicBezTo>
                  <a:cubicBezTo>
                    <a:pt x="478" y="2221"/>
                    <a:pt x="478" y="2240"/>
                    <a:pt x="464" y="2240"/>
                  </a:cubicBezTo>
                  <a:cubicBezTo>
                    <a:pt x="429" y="2240"/>
                    <a:pt x="420" y="2206"/>
                    <a:pt x="415" y="2177"/>
                  </a:cubicBezTo>
                  <a:cubicBezTo>
                    <a:pt x="405" y="2133"/>
                    <a:pt x="395" y="2109"/>
                    <a:pt x="376" y="2070"/>
                  </a:cubicBezTo>
                  <a:cubicBezTo>
                    <a:pt x="356" y="2036"/>
                    <a:pt x="342" y="2016"/>
                    <a:pt x="327" y="1983"/>
                  </a:cubicBezTo>
                  <a:cubicBezTo>
                    <a:pt x="312" y="1944"/>
                    <a:pt x="307" y="1904"/>
                    <a:pt x="264" y="1885"/>
                  </a:cubicBezTo>
                  <a:cubicBezTo>
                    <a:pt x="249" y="1880"/>
                    <a:pt x="240" y="1880"/>
                    <a:pt x="220" y="1870"/>
                  </a:cubicBezTo>
                  <a:cubicBezTo>
                    <a:pt x="147" y="1836"/>
                    <a:pt x="108" y="1802"/>
                    <a:pt x="59" y="1734"/>
                  </a:cubicBezTo>
                  <a:cubicBezTo>
                    <a:pt x="40" y="1704"/>
                    <a:pt x="20" y="1690"/>
                    <a:pt x="11" y="1656"/>
                  </a:cubicBezTo>
                  <a:cubicBezTo>
                    <a:pt x="0" y="1622"/>
                    <a:pt x="6" y="1598"/>
                    <a:pt x="6" y="1558"/>
                  </a:cubicBezTo>
                  <a:cubicBezTo>
                    <a:pt x="6" y="1519"/>
                    <a:pt x="6" y="1500"/>
                    <a:pt x="11" y="1461"/>
                  </a:cubicBezTo>
                  <a:lnTo>
                    <a:pt x="11" y="1461"/>
                  </a:lnTo>
                  <a:cubicBezTo>
                    <a:pt x="11" y="1447"/>
                    <a:pt x="16" y="1437"/>
                    <a:pt x="16" y="1422"/>
                  </a:cubicBezTo>
                  <a:cubicBezTo>
                    <a:pt x="16" y="1398"/>
                    <a:pt x="25" y="1383"/>
                    <a:pt x="30" y="1364"/>
                  </a:cubicBezTo>
                  <a:cubicBezTo>
                    <a:pt x="35" y="1339"/>
                    <a:pt x="30" y="1325"/>
                    <a:pt x="40" y="1300"/>
                  </a:cubicBezTo>
                  <a:cubicBezTo>
                    <a:pt x="64" y="1247"/>
                    <a:pt x="137" y="1247"/>
                    <a:pt x="137" y="1188"/>
                  </a:cubicBezTo>
                  <a:cubicBezTo>
                    <a:pt x="137" y="1110"/>
                    <a:pt x="137" y="1110"/>
                    <a:pt x="137" y="1110"/>
                  </a:cubicBezTo>
                  <a:cubicBezTo>
                    <a:pt x="137" y="1081"/>
                    <a:pt x="161" y="1071"/>
                    <a:pt x="161" y="1042"/>
                  </a:cubicBezTo>
                  <a:cubicBezTo>
                    <a:pt x="161" y="979"/>
                    <a:pt x="88" y="955"/>
                    <a:pt x="88" y="891"/>
                  </a:cubicBezTo>
                  <a:cubicBezTo>
                    <a:pt x="88" y="877"/>
                    <a:pt x="103" y="872"/>
                    <a:pt x="113" y="867"/>
                  </a:cubicBezTo>
                  <a:cubicBezTo>
                    <a:pt x="142" y="853"/>
                    <a:pt x="161" y="842"/>
                    <a:pt x="191" y="838"/>
                  </a:cubicBezTo>
                  <a:cubicBezTo>
                    <a:pt x="244" y="818"/>
                    <a:pt x="279" y="823"/>
                    <a:pt x="327" y="799"/>
                  </a:cubicBezTo>
                  <a:cubicBezTo>
                    <a:pt x="371" y="775"/>
                    <a:pt x="376" y="731"/>
                    <a:pt x="400" y="687"/>
                  </a:cubicBezTo>
                  <a:cubicBezTo>
                    <a:pt x="425" y="638"/>
                    <a:pt x="449" y="609"/>
                    <a:pt x="449" y="550"/>
                  </a:cubicBezTo>
                  <a:cubicBezTo>
                    <a:pt x="449" y="492"/>
                    <a:pt x="410" y="468"/>
                    <a:pt x="366" y="424"/>
                  </a:cubicBezTo>
                  <a:cubicBezTo>
                    <a:pt x="347" y="404"/>
                    <a:pt x="347" y="385"/>
                    <a:pt x="327" y="365"/>
                  </a:cubicBezTo>
                  <a:cubicBezTo>
                    <a:pt x="307" y="346"/>
                    <a:pt x="283" y="346"/>
                    <a:pt x="264" y="326"/>
                  </a:cubicBezTo>
                  <a:cubicBezTo>
                    <a:pt x="254" y="311"/>
                    <a:pt x="259" y="297"/>
                    <a:pt x="249" y="283"/>
                  </a:cubicBezTo>
                  <a:cubicBezTo>
                    <a:pt x="240" y="243"/>
                    <a:pt x="215" y="229"/>
                    <a:pt x="201" y="19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 name="Freeform 78"/>
            <p:cNvSpPr>
              <a:spLocks noChangeArrowheads="1"/>
            </p:cNvSpPr>
            <p:nvPr/>
          </p:nvSpPr>
          <p:spPr bwMode="auto">
            <a:xfrm>
              <a:off x="9079299" y="5536894"/>
              <a:ext cx="1708148" cy="1148175"/>
            </a:xfrm>
            <a:custGeom>
              <a:avLst/>
              <a:gdLst>
                <a:gd name="T0" fmla="*/ 448 w 2695"/>
                <a:gd name="T1" fmla="*/ 1812 h 1813"/>
                <a:gd name="T2" fmla="*/ 448 w 2695"/>
                <a:gd name="T3" fmla="*/ 1812 h 1813"/>
                <a:gd name="T4" fmla="*/ 2115 w 2695"/>
                <a:gd name="T5" fmla="*/ 1671 h 1813"/>
                <a:gd name="T6" fmla="*/ 2256 w 2695"/>
                <a:gd name="T7" fmla="*/ 1773 h 1813"/>
                <a:gd name="T8" fmla="*/ 2256 w 2695"/>
                <a:gd name="T9" fmla="*/ 1773 h 1813"/>
                <a:gd name="T10" fmla="*/ 2261 w 2695"/>
                <a:gd name="T11" fmla="*/ 1734 h 1813"/>
                <a:gd name="T12" fmla="*/ 2275 w 2695"/>
                <a:gd name="T13" fmla="*/ 1676 h 1813"/>
                <a:gd name="T14" fmla="*/ 2285 w 2695"/>
                <a:gd name="T15" fmla="*/ 1612 h 1813"/>
                <a:gd name="T16" fmla="*/ 2382 w 2695"/>
                <a:gd name="T17" fmla="*/ 1500 h 1813"/>
                <a:gd name="T18" fmla="*/ 2382 w 2695"/>
                <a:gd name="T19" fmla="*/ 1422 h 1813"/>
                <a:gd name="T20" fmla="*/ 2406 w 2695"/>
                <a:gd name="T21" fmla="*/ 1354 h 1813"/>
                <a:gd name="T22" fmla="*/ 2333 w 2695"/>
                <a:gd name="T23" fmla="*/ 1203 h 1813"/>
                <a:gd name="T24" fmla="*/ 2358 w 2695"/>
                <a:gd name="T25" fmla="*/ 1179 h 1813"/>
                <a:gd name="T26" fmla="*/ 2436 w 2695"/>
                <a:gd name="T27" fmla="*/ 1150 h 1813"/>
                <a:gd name="T28" fmla="*/ 2572 w 2695"/>
                <a:gd name="T29" fmla="*/ 1111 h 1813"/>
                <a:gd name="T30" fmla="*/ 2645 w 2695"/>
                <a:gd name="T31" fmla="*/ 999 h 1813"/>
                <a:gd name="T32" fmla="*/ 2694 w 2695"/>
                <a:gd name="T33" fmla="*/ 862 h 1813"/>
                <a:gd name="T34" fmla="*/ 2611 w 2695"/>
                <a:gd name="T35" fmla="*/ 736 h 1813"/>
                <a:gd name="T36" fmla="*/ 2572 w 2695"/>
                <a:gd name="T37" fmla="*/ 677 h 1813"/>
                <a:gd name="T38" fmla="*/ 2509 w 2695"/>
                <a:gd name="T39" fmla="*/ 638 h 1813"/>
                <a:gd name="T40" fmla="*/ 2494 w 2695"/>
                <a:gd name="T41" fmla="*/ 595 h 1813"/>
                <a:gd name="T42" fmla="*/ 2446 w 2695"/>
                <a:gd name="T43" fmla="*/ 507 h 1813"/>
                <a:gd name="T44" fmla="*/ 2446 w 2695"/>
                <a:gd name="T45" fmla="*/ 507 h 1813"/>
                <a:gd name="T46" fmla="*/ 2289 w 2695"/>
                <a:gd name="T47" fmla="*/ 424 h 1813"/>
                <a:gd name="T48" fmla="*/ 2241 w 2695"/>
                <a:gd name="T49" fmla="*/ 380 h 1813"/>
                <a:gd name="T50" fmla="*/ 2206 w 2695"/>
                <a:gd name="T51" fmla="*/ 331 h 1813"/>
                <a:gd name="T52" fmla="*/ 2197 w 2695"/>
                <a:gd name="T53" fmla="*/ 273 h 1813"/>
                <a:gd name="T54" fmla="*/ 2206 w 2695"/>
                <a:gd name="T55" fmla="*/ 205 h 1813"/>
                <a:gd name="T56" fmla="*/ 2202 w 2695"/>
                <a:gd name="T57" fmla="*/ 151 h 1813"/>
                <a:gd name="T58" fmla="*/ 2212 w 2695"/>
                <a:gd name="T59" fmla="*/ 107 h 1813"/>
                <a:gd name="T60" fmla="*/ 2167 w 2695"/>
                <a:gd name="T61" fmla="*/ 0 h 1813"/>
                <a:gd name="T62" fmla="*/ 2167 w 2695"/>
                <a:gd name="T63" fmla="*/ 0 h 1813"/>
                <a:gd name="T64" fmla="*/ 25 w 2695"/>
                <a:gd name="T65" fmla="*/ 170 h 1813"/>
                <a:gd name="T66" fmla="*/ 25 w 2695"/>
                <a:gd name="T67" fmla="*/ 170 h 1813"/>
                <a:gd name="T68" fmla="*/ 44 w 2695"/>
                <a:gd name="T69" fmla="*/ 380 h 1813"/>
                <a:gd name="T70" fmla="*/ 34 w 2695"/>
                <a:gd name="T71" fmla="*/ 458 h 1813"/>
                <a:gd name="T72" fmla="*/ 0 w 2695"/>
                <a:gd name="T73" fmla="*/ 546 h 1813"/>
                <a:gd name="T74" fmla="*/ 54 w 2695"/>
                <a:gd name="T75" fmla="*/ 731 h 1813"/>
                <a:gd name="T76" fmla="*/ 54 w 2695"/>
                <a:gd name="T77" fmla="*/ 731 h 1813"/>
                <a:gd name="T78" fmla="*/ 88 w 2695"/>
                <a:gd name="T79" fmla="*/ 814 h 1813"/>
                <a:gd name="T80" fmla="*/ 127 w 2695"/>
                <a:gd name="T81" fmla="*/ 950 h 1813"/>
                <a:gd name="T82" fmla="*/ 190 w 2695"/>
                <a:gd name="T83" fmla="*/ 1018 h 1813"/>
                <a:gd name="T84" fmla="*/ 239 w 2695"/>
                <a:gd name="T85" fmla="*/ 1111 h 1813"/>
                <a:gd name="T86" fmla="*/ 249 w 2695"/>
                <a:gd name="T87" fmla="*/ 1150 h 1813"/>
                <a:gd name="T88" fmla="*/ 239 w 2695"/>
                <a:gd name="T89" fmla="*/ 1193 h 1813"/>
                <a:gd name="T90" fmla="*/ 278 w 2695"/>
                <a:gd name="T91" fmla="*/ 1262 h 1813"/>
                <a:gd name="T92" fmla="*/ 317 w 2695"/>
                <a:gd name="T93" fmla="*/ 1364 h 1813"/>
                <a:gd name="T94" fmla="*/ 366 w 2695"/>
                <a:gd name="T95" fmla="*/ 1515 h 1813"/>
                <a:gd name="T96" fmla="*/ 399 w 2695"/>
                <a:gd name="T97" fmla="*/ 1637 h 1813"/>
                <a:gd name="T98" fmla="*/ 395 w 2695"/>
                <a:gd name="T99" fmla="*/ 1695 h 1813"/>
                <a:gd name="T100" fmla="*/ 448 w 2695"/>
                <a:gd name="T101" fmla="*/ 1812 h 1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695" h="1813">
                  <a:moveTo>
                    <a:pt x="448" y="1812"/>
                  </a:moveTo>
                  <a:lnTo>
                    <a:pt x="448" y="1812"/>
                  </a:lnTo>
                  <a:cubicBezTo>
                    <a:pt x="1427" y="1764"/>
                    <a:pt x="2115" y="1671"/>
                    <a:pt x="2115" y="1671"/>
                  </a:cubicBezTo>
                  <a:cubicBezTo>
                    <a:pt x="2148" y="1729"/>
                    <a:pt x="2192" y="1744"/>
                    <a:pt x="2256" y="1773"/>
                  </a:cubicBezTo>
                  <a:lnTo>
                    <a:pt x="2256" y="1773"/>
                  </a:lnTo>
                  <a:cubicBezTo>
                    <a:pt x="2256" y="1759"/>
                    <a:pt x="2261" y="1749"/>
                    <a:pt x="2261" y="1734"/>
                  </a:cubicBezTo>
                  <a:cubicBezTo>
                    <a:pt x="2261" y="1710"/>
                    <a:pt x="2270" y="1695"/>
                    <a:pt x="2275" y="1676"/>
                  </a:cubicBezTo>
                  <a:cubicBezTo>
                    <a:pt x="2280" y="1651"/>
                    <a:pt x="2275" y="1637"/>
                    <a:pt x="2285" y="1612"/>
                  </a:cubicBezTo>
                  <a:cubicBezTo>
                    <a:pt x="2309" y="1559"/>
                    <a:pt x="2382" y="1559"/>
                    <a:pt x="2382" y="1500"/>
                  </a:cubicBezTo>
                  <a:cubicBezTo>
                    <a:pt x="2382" y="1422"/>
                    <a:pt x="2382" y="1422"/>
                    <a:pt x="2382" y="1422"/>
                  </a:cubicBezTo>
                  <a:cubicBezTo>
                    <a:pt x="2382" y="1393"/>
                    <a:pt x="2406" y="1383"/>
                    <a:pt x="2406" y="1354"/>
                  </a:cubicBezTo>
                  <a:cubicBezTo>
                    <a:pt x="2406" y="1291"/>
                    <a:pt x="2333" y="1267"/>
                    <a:pt x="2333" y="1203"/>
                  </a:cubicBezTo>
                  <a:cubicBezTo>
                    <a:pt x="2333" y="1189"/>
                    <a:pt x="2348" y="1184"/>
                    <a:pt x="2358" y="1179"/>
                  </a:cubicBezTo>
                  <a:cubicBezTo>
                    <a:pt x="2387" y="1165"/>
                    <a:pt x="2406" y="1154"/>
                    <a:pt x="2436" y="1150"/>
                  </a:cubicBezTo>
                  <a:cubicBezTo>
                    <a:pt x="2489" y="1130"/>
                    <a:pt x="2524" y="1135"/>
                    <a:pt x="2572" y="1111"/>
                  </a:cubicBezTo>
                  <a:cubicBezTo>
                    <a:pt x="2616" y="1087"/>
                    <a:pt x="2621" y="1043"/>
                    <a:pt x="2645" y="999"/>
                  </a:cubicBezTo>
                  <a:cubicBezTo>
                    <a:pt x="2670" y="950"/>
                    <a:pt x="2694" y="921"/>
                    <a:pt x="2694" y="862"/>
                  </a:cubicBezTo>
                  <a:cubicBezTo>
                    <a:pt x="2694" y="804"/>
                    <a:pt x="2655" y="780"/>
                    <a:pt x="2611" y="736"/>
                  </a:cubicBezTo>
                  <a:cubicBezTo>
                    <a:pt x="2592" y="716"/>
                    <a:pt x="2592" y="697"/>
                    <a:pt x="2572" y="677"/>
                  </a:cubicBezTo>
                  <a:cubicBezTo>
                    <a:pt x="2552" y="658"/>
                    <a:pt x="2528" y="658"/>
                    <a:pt x="2509" y="638"/>
                  </a:cubicBezTo>
                  <a:cubicBezTo>
                    <a:pt x="2499" y="623"/>
                    <a:pt x="2504" y="609"/>
                    <a:pt x="2494" y="595"/>
                  </a:cubicBezTo>
                  <a:cubicBezTo>
                    <a:pt x="2485" y="555"/>
                    <a:pt x="2460" y="541"/>
                    <a:pt x="2446" y="507"/>
                  </a:cubicBezTo>
                  <a:lnTo>
                    <a:pt x="2446" y="507"/>
                  </a:lnTo>
                  <a:cubicBezTo>
                    <a:pt x="2406" y="453"/>
                    <a:pt x="2353" y="453"/>
                    <a:pt x="2289" y="424"/>
                  </a:cubicBezTo>
                  <a:cubicBezTo>
                    <a:pt x="2265" y="414"/>
                    <a:pt x="2256" y="399"/>
                    <a:pt x="2241" y="380"/>
                  </a:cubicBezTo>
                  <a:cubicBezTo>
                    <a:pt x="2226" y="360"/>
                    <a:pt x="2212" y="351"/>
                    <a:pt x="2206" y="331"/>
                  </a:cubicBezTo>
                  <a:cubicBezTo>
                    <a:pt x="2197" y="312"/>
                    <a:pt x="2197" y="297"/>
                    <a:pt x="2197" y="273"/>
                  </a:cubicBezTo>
                  <a:cubicBezTo>
                    <a:pt x="2197" y="249"/>
                    <a:pt x="2206" y="229"/>
                    <a:pt x="2206" y="205"/>
                  </a:cubicBezTo>
                  <a:cubicBezTo>
                    <a:pt x="2206" y="185"/>
                    <a:pt x="2202" y="170"/>
                    <a:pt x="2202" y="151"/>
                  </a:cubicBezTo>
                  <a:cubicBezTo>
                    <a:pt x="2202" y="137"/>
                    <a:pt x="2212" y="127"/>
                    <a:pt x="2212" y="107"/>
                  </a:cubicBezTo>
                  <a:cubicBezTo>
                    <a:pt x="2212" y="63"/>
                    <a:pt x="2187" y="34"/>
                    <a:pt x="2167" y="0"/>
                  </a:cubicBezTo>
                  <a:lnTo>
                    <a:pt x="2167" y="0"/>
                  </a:lnTo>
                  <a:cubicBezTo>
                    <a:pt x="1491" y="78"/>
                    <a:pt x="780" y="137"/>
                    <a:pt x="25" y="170"/>
                  </a:cubicBezTo>
                  <a:lnTo>
                    <a:pt x="25" y="170"/>
                  </a:lnTo>
                  <a:cubicBezTo>
                    <a:pt x="34" y="253"/>
                    <a:pt x="44" y="302"/>
                    <a:pt x="44" y="380"/>
                  </a:cubicBezTo>
                  <a:cubicBezTo>
                    <a:pt x="44" y="409"/>
                    <a:pt x="44" y="429"/>
                    <a:pt x="34" y="458"/>
                  </a:cubicBezTo>
                  <a:cubicBezTo>
                    <a:pt x="25" y="492"/>
                    <a:pt x="0" y="512"/>
                    <a:pt x="0" y="546"/>
                  </a:cubicBezTo>
                  <a:cubicBezTo>
                    <a:pt x="0" y="623"/>
                    <a:pt x="49" y="658"/>
                    <a:pt x="54" y="731"/>
                  </a:cubicBezTo>
                  <a:lnTo>
                    <a:pt x="54" y="731"/>
                  </a:lnTo>
                  <a:cubicBezTo>
                    <a:pt x="73" y="760"/>
                    <a:pt x="83" y="780"/>
                    <a:pt x="88" y="814"/>
                  </a:cubicBezTo>
                  <a:cubicBezTo>
                    <a:pt x="93" y="872"/>
                    <a:pt x="93" y="906"/>
                    <a:pt x="127" y="950"/>
                  </a:cubicBezTo>
                  <a:cubicBezTo>
                    <a:pt x="147" y="979"/>
                    <a:pt x="166" y="994"/>
                    <a:pt x="190" y="1018"/>
                  </a:cubicBezTo>
                  <a:cubicBezTo>
                    <a:pt x="214" y="1047"/>
                    <a:pt x="224" y="1071"/>
                    <a:pt x="239" y="1111"/>
                  </a:cubicBezTo>
                  <a:cubicBezTo>
                    <a:pt x="244" y="1126"/>
                    <a:pt x="249" y="1130"/>
                    <a:pt x="249" y="1150"/>
                  </a:cubicBezTo>
                  <a:cubicBezTo>
                    <a:pt x="249" y="1165"/>
                    <a:pt x="239" y="1174"/>
                    <a:pt x="239" y="1193"/>
                  </a:cubicBezTo>
                  <a:cubicBezTo>
                    <a:pt x="239" y="1223"/>
                    <a:pt x="263" y="1232"/>
                    <a:pt x="278" y="1262"/>
                  </a:cubicBezTo>
                  <a:cubicBezTo>
                    <a:pt x="302" y="1296"/>
                    <a:pt x="307" y="1325"/>
                    <a:pt x="317" y="1364"/>
                  </a:cubicBezTo>
                  <a:cubicBezTo>
                    <a:pt x="332" y="1427"/>
                    <a:pt x="361" y="1457"/>
                    <a:pt x="366" y="1515"/>
                  </a:cubicBezTo>
                  <a:cubicBezTo>
                    <a:pt x="371" y="1563"/>
                    <a:pt x="395" y="1588"/>
                    <a:pt x="399" y="1637"/>
                  </a:cubicBezTo>
                  <a:cubicBezTo>
                    <a:pt x="404" y="1661"/>
                    <a:pt x="390" y="1676"/>
                    <a:pt x="395" y="1695"/>
                  </a:cubicBezTo>
                  <a:cubicBezTo>
                    <a:pt x="404" y="1744"/>
                    <a:pt x="443" y="1768"/>
                    <a:pt x="448" y="181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 name="Freeform 79"/>
            <p:cNvSpPr>
              <a:spLocks noChangeArrowheads="1"/>
            </p:cNvSpPr>
            <p:nvPr/>
          </p:nvSpPr>
          <p:spPr bwMode="auto">
            <a:xfrm>
              <a:off x="9933374" y="4296305"/>
              <a:ext cx="1492530" cy="1559837"/>
            </a:xfrm>
            <a:custGeom>
              <a:avLst/>
              <a:gdLst>
                <a:gd name="T0" fmla="*/ 1102 w 2354"/>
                <a:gd name="T1" fmla="*/ 2460 h 2461"/>
                <a:gd name="T2" fmla="*/ 2280 w 2354"/>
                <a:gd name="T3" fmla="*/ 2265 h 2461"/>
                <a:gd name="T4" fmla="*/ 2275 w 2354"/>
                <a:gd name="T5" fmla="*/ 2134 h 2461"/>
                <a:gd name="T6" fmla="*/ 2202 w 2354"/>
                <a:gd name="T7" fmla="*/ 1968 h 2461"/>
                <a:gd name="T8" fmla="*/ 2168 w 2354"/>
                <a:gd name="T9" fmla="*/ 1739 h 2461"/>
                <a:gd name="T10" fmla="*/ 2222 w 2354"/>
                <a:gd name="T11" fmla="*/ 1583 h 2461"/>
                <a:gd name="T12" fmla="*/ 2197 w 2354"/>
                <a:gd name="T13" fmla="*/ 1446 h 2461"/>
                <a:gd name="T14" fmla="*/ 2251 w 2354"/>
                <a:gd name="T15" fmla="*/ 1261 h 2461"/>
                <a:gd name="T16" fmla="*/ 2266 w 2354"/>
                <a:gd name="T17" fmla="*/ 1067 h 2461"/>
                <a:gd name="T18" fmla="*/ 2329 w 2354"/>
                <a:gd name="T19" fmla="*/ 901 h 2461"/>
                <a:gd name="T20" fmla="*/ 2349 w 2354"/>
                <a:gd name="T21" fmla="*/ 784 h 2461"/>
                <a:gd name="T22" fmla="*/ 2251 w 2354"/>
                <a:gd name="T23" fmla="*/ 813 h 2461"/>
                <a:gd name="T24" fmla="*/ 2192 w 2354"/>
                <a:gd name="T25" fmla="*/ 965 h 2461"/>
                <a:gd name="T26" fmla="*/ 2129 w 2354"/>
                <a:gd name="T27" fmla="*/ 1042 h 2461"/>
                <a:gd name="T28" fmla="*/ 2022 w 2354"/>
                <a:gd name="T29" fmla="*/ 1120 h 2461"/>
                <a:gd name="T30" fmla="*/ 2066 w 2354"/>
                <a:gd name="T31" fmla="*/ 955 h 2461"/>
                <a:gd name="T32" fmla="*/ 2100 w 2354"/>
                <a:gd name="T33" fmla="*/ 813 h 2461"/>
                <a:gd name="T34" fmla="*/ 2070 w 2354"/>
                <a:gd name="T35" fmla="*/ 721 h 2461"/>
                <a:gd name="T36" fmla="*/ 1988 w 2354"/>
                <a:gd name="T37" fmla="*/ 487 h 2461"/>
                <a:gd name="T38" fmla="*/ 1885 w 2354"/>
                <a:gd name="T39" fmla="*/ 453 h 2461"/>
                <a:gd name="T40" fmla="*/ 1808 w 2354"/>
                <a:gd name="T41" fmla="*/ 399 h 2461"/>
                <a:gd name="T42" fmla="*/ 1462 w 2354"/>
                <a:gd name="T43" fmla="*/ 331 h 2461"/>
                <a:gd name="T44" fmla="*/ 1321 w 2354"/>
                <a:gd name="T45" fmla="*/ 302 h 2461"/>
                <a:gd name="T46" fmla="*/ 1048 w 2354"/>
                <a:gd name="T47" fmla="*/ 253 h 2461"/>
                <a:gd name="T48" fmla="*/ 960 w 2354"/>
                <a:gd name="T49" fmla="*/ 141 h 2461"/>
                <a:gd name="T50" fmla="*/ 736 w 2354"/>
                <a:gd name="T51" fmla="*/ 170 h 2461"/>
                <a:gd name="T52" fmla="*/ 736 w 2354"/>
                <a:gd name="T53" fmla="*/ 34 h 2461"/>
                <a:gd name="T54" fmla="*/ 536 w 2354"/>
                <a:gd name="T55" fmla="*/ 68 h 2461"/>
                <a:gd name="T56" fmla="*/ 298 w 2354"/>
                <a:gd name="T57" fmla="*/ 117 h 2461"/>
                <a:gd name="T58" fmla="*/ 268 w 2354"/>
                <a:gd name="T59" fmla="*/ 141 h 2461"/>
                <a:gd name="T60" fmla="*/ 215 w 2354"/>
                <a:gd name="T61" fmla="*/ 185 h 2461"/>
                <a:gd name="T62" fmla="*/ 191 w 2354"/>
                <a:gd name="T63" fmla="*/ 282 h 2461"/>
                <a:gd name="T64" fmla="*/ 196 w 2354"/>
                <a:gd name="T65" fmla="*/ 516 h 2461"/>
                <a:gd name="T66" fmla="*/ 98 w 2354"/>
                <a:gd name="T67" fmla="*/ 614 h 2461"/>
                <a:gd name="T68" fmla="*/ 93 w 2354"/>
                <a:gd name="T69" fmla="*/ 926 h 2461"/>
                <a:gd name="T70" fmla="*/ 93 w 2354"/>
                <a:gd name="T71" fmla="*/ 1076 h 2461"/>
                <a:gd name="T72" fmla="*/ 88 w 2354"/>
                <a:gd name="T73" fmla="*/ 1213 h 2461"/>
                <a:gd name="T74" fmla="*/ 152 w 2354"/>
                <a:gd name="T75" fmla="*/ 1325 h 2461"/>
                <a:gd name="T76" fmla="*/ 303 w 2354"/>
                <a:gd name="T77" fmla="*/ 1403 h 2461"/>
                <a:gd name="T78" fmla="*/ 464 w 2354"/>
                <a:gd name="T79" fmla="*/ 1505 h 2461"/>
                <a:gd name="T80" fmla="*/ 605 w 2354"/>
                <a:gd name="T81" fmla="*/ 1617 h 2461"/>
                <a:gd name="T82" fmla="*/ 780 w 2354"/>
                <a:gd name="T83" fmla="*/ 1749 h 2461"/>
                <a:gd name="T84" fmla="*/ 823 w 2354"/>
                <a:gd name="T85" fmla="*/ 1953 h 2461"/>
                <a:gd name="T86" fmla="*/ 868 w 2354"/>
                <a:gd name="T87" fmla="*/ 2060 h 2461"/>
                <a:gd name="T88" fmla="*/ 862 w 2354"/>
                <a:gd name="T89" fmla="*/ 2158 h 2461"/>
                <a:gd name="T90" fmla="*/ 862 w 2354"/>
                <a:gd name="T91" fmla="*/ 2284 h 2461"/>
                <a:gd name="T92" fmla="*/ 945 w 2354"/>
                <a:gd name="T93" fmla="*/ 2377 h 2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54" h="2461">
                  <a:moveTo>
                    <a:pt x="1102" y="2460"/>
                  </a:moveTo>
                  <a:lnTo>
                    <a:pt x="1102" y="2460"/>
                  </a:lnTo>
                  <a:cubicBezTo>
                    <a:pt x="2280" y="2265"/>
                    <a:pt x="2280" y="2265"/>
                    <a:pt x="2280" y="2265"/>
                  </a:cubicBezTo>
                  <a:lnTo>
                    <a:pt x="2280" y="2265"/>
                  </a:lnTo>
                  <a:cubicBezTo>
                    <a:pt x="2280" y="2250"/>
                    <a:pt x="2280" y="2250"/>
                    <a:pt x="2280" y="2250"/>
                  </a:cubicBezTo>
                  <a:cubicBezTo>
                    <a:pt x="2280" y="2206"/>
                    <a:pt x="2280" y="2177"/>
                    <a:pt x="2275" y="2134"/>
                  </a:cubicBezTo>
                  <a:cubicBezTo>
                    <a:pt x="2271" y="2075"/>
                    <a:pt x="2227" y="2051"/>
                    <a:pt x="2207" y="1997"/>
                  </a:cubicBezTo>
                  <a:cubicBezTo>
                    <a:pt x="2202" y="1987"/>
                    <a:pt x="2202" y="1977"/>
                    <a:pt x="2202" y="1968"/>
                  </a:cubicBezTo>
                  <a:cubicBezTo>
                    <a:pt x="2197" y="1943"/>
                    <a:pt x="2197" y="1929"/>
                    <a:pt x="2192" y="1904"/>
                  </a:cubicBezTo>
                  <a:cubicBezTo>
                    <a:pt x="2183" y="1841"/>
                    <a:pt x="2168" y="1807"/>
                    <a:pt x="2168" y="1739"/>
                  </a:cubicBezTo>
                  <a:cubicBezTo>
                    <a:pt x="2168" y="1690"/>
                    <a:pt x="2188" y="1666"/>
                    <a:pt x="2207" y="1617"/>
                  </a:cubicBezTo>
                  <a:cubicBezTo>
                    <a:pt x="2212" y="1607"/>
                    <a:pt x="2222" y="1598"/>
                    <a:pt x="2222" y="1583"/>
                  </a:cubicBezTo>
                  <a:cubicBezTo>
                    <a:pt x="2222" y="1559"/>
                    <a:pt x="2217" y="1549"/>
                    <a:pt x="2207" y="1529"/>
                  </a:cubicBezTo>
                  <a:cubicBezTo>
                    <a:pt x="2202" y="1500"/>
                    <a:pt x="2197" y="1476"/>
                    <a:pt x="2197" y="1446"/>
                  </a:cubicBezTo>
                  <a:cubicBezTo>
                    <a:pt x="2197" y="1398"/>
                    <a:pt x="2212" y="1369"/>
                    <a:pt x="2231" y="1320"/>
                  </a:cubicBezTo>
                  <a:cubicBezTo>
                    <a:pt x="2241" y="1300"/>
                    <a:pt x="2251" y="1286"/>
                    <a:pt x="2251" y="1261"/>
                  </a:cubicBezTo>
                  <a:cubicBezTo>
                    <a:pt x="2251" y="1233"/>
                    <a:pt x="2236" y="1218"/>
                    <a:pt x="2236" y="1183"/>
                  </a:cubicBezTo>
                  <a:cubicBezTo>
                    <a:pt x="2236" y="1140"/>
                    <a:pt x="2256" y="1111"/>
                    <a:pt x="2266" y="1067"/>
                  </a:cubicBezTo>
                  <a:cubicBezTo>
                    <a:pt x="2285" y="1013"/>
                    <a:pt x="2290" y="979"/>
                    <a:pt x="2314" y="930"/>
                  </a:cubicBezTo>
                  <a:cubicBezTo>
                    <a:pt x="2319" y="916"/>
                    <a:pt x="2324" y="911"/>
                    <a:pt x="2329" y="901"/>
                  </a:cubicBezTo>
                  <a:cubicBezTo>
                    <a:pt x="2338" y="862"/>
                    <a:pt x="2324" y="838"/>
                    <a:pt x="2334" y="799"/>
                  </a:cubicBezTo>
                  <a:cubicBezTo>
                    <a:pt x="2338" y="794"/>
                    <a:pt x="2343" y="794"/>
                    <a:pt x="2349" y="784"/>
                  </a:cubicBezTo>
                  <a:cubicBezTo>
                    <a:pt x="2353" y="769"/>
                    <a:pt x="2349" y="760"/>
                    <a:pt x="2349" y="741"/>
                  </a:cubicBezTo>
                  <a:cubicBezTo>
                    <a:pt x="2310" y="760"/>
                    <a:pt x="2271" y="769"/>
                    <a:pt x="2251" y="813"/>
                  </a:cubicBezTo>
                  <a:cubicBezTo>
                    <a:pt x="2231" y="857"/>
                    <a:pt x="2236" y="891"/>
                    <a:pt x="2212" y="935"/>
                  </a:cubicBezTo>
                  <a:cubicBezTo>
                    <a:pt x="2207" y="945"/>
                    <a:pt x="2202" y="955"/>
                    <a:pt x="2192" y="965"/>
                  </a:cubicBezTo>
                  <a:cubicBezTo>
                    <a:pt x="2183" y="974"/>
                    <a:pt x="2173" y="974"/>
                    <a:pt x="2163" y="984"/>
                  </a:cubicBezTo>
                  <a:cubicBezTo>
                    <a:pt x="2144" y="1003"/>
                    <a:pt x="2144" y="1023"/>
                    <a:pt x="2129" y="1042"/>
                  </a:cubicBezTo>
                  <a:cubicBezTo>
                    <a:pt x="2095" y="1091"/>
                    <a:pt x="2076" y="1125"/>
                    <a:pt x="2022" y="1150"/>
                  </a:cubicBezTo>
                  <a:cubicBezTo>
                    <a:pt x="2022" y="1120"/>
                    <a:pt x="2022" y="1120"/>
                    <a:pt x="2022" y="1120"/>
                  </a:cubicBezTo>
                  <a:cubicBezTo>
                    <a:pt x="2022" y="1081"/>
                    <a:pt x="2031" y="1057"/>
                    <a:pt x="2046" y="1018"/>
                  </a:cubicBezTo>
                  <a:cubicBezTo>
                    <a:pt x="2051" y="993"/>
                    <a:pt x="2056" y="979"/>
                    <a:pt x="2066" y="955"/>
                  </a:cubicBezTo>
                  <a:cubicBezTo>
                    <a:pt x="2081" y="921"/>
                    <a:pt x="2100" y="901"/>
                    <a:pt x="2100" y="857"/>
                  </a:cubicBezTo>
                  <a:cubicBezTo>
                    <a:pt x="2100" y="813"/>
                    <a:pt x="2100" y="813"/>
                    <a:pt x="2100" y="813"/>
                  </a:cubicBezTo>
                  <a:lnTo>
                    <a:pt x="2100" y="813"/>
                  </a:lnTo>
                  <a:cubicBezTo>
                    <a:pt x="2095" y="784"/>
                    <a:pt x="2086" y="750"/>
                    <a:pt x="2070" y="721"/>
                  </a:cubicBezTo>
                  <a:cubicBezTo>
                    <a:pt x="2061" y="706"/>
                    <a:pt x="2051" y="697"/>
                    <a:pt x="2042" y="677"/>
                  </a:cubicBezTo>
                  <a:cubicBezTo>
                    <a:pt x="2012" y="609"/>
                    <a:pt x="1988" y="565"/>
                    <a:pt x="1988" y="487"/>
                  </a:cubicBezTo>
                  <a:cubicBezTo>
                    <a:pt x="1959" y="482"/>
                    <a:pt x="1940" y="487"/>
                    <a:pt x="1915" y="473"/>
                  </a:cubicBezTo>
                  <a:cubicBezTo>
                    <a:pt x="1900" y="468"/>
                    <a:pt x="1895" y="462"/>
                    <a:pt x="1885" y="453"/>
                  </a:cubicBezTo>
                  <a:cubicBezTo>
                    <a:pt x="1876" y="434"/>
                    <a:pt x="1881" y="419"/>
                    <a:pt x="1866" y="404"/>
                  </a:cubicBezTo>
                  <a:cubicBezTo>
                    <a:pt x="1851" y="390"/>
                    <a:pt x="1832" y="399"/>
                    <a:pt x="1808" y="399"/>
                  </a:cubicBezTo>
                  <a:cubicBezTo>
                    <a:pt x="1779" y="395"/>
                    <a:pt x="1764" y="390"/>
                    <a:pt x="1735" y="385"/>
                  </a:cubicBezTo>
                  <a:cubicBezTo>
                    <a:pt x="1622" y="375"/>
                    <a:pt x="1564" y="355"/>
                    <a:pt x="1462" y="331"/>
                  </a:cubicBezTo>
                  <a:cubicBezTo>
                    <a:pt x="1428" y="321"/>
                    <a:pt x="1413" y="316"/>
                    <a:pt x="1384" y="312"/>
                  </a:cubicBezTo>
                  <a:cubicBezTo>
                    <a:pt x="1360" y="307"/>
                    <a:pt x="1345" y="307"/>
                    <a:pt x="1321" y="302"/>
                  </a:cubicBezTo>
                  <a:cubicBezTo>
                    <a:pt x="1267" y="297"/>
                    <a:pt x="1238" y="288"/>
                    <a:pt x="1184" y="273"/>
                  </a:cubicBezTo>
                  <a:cubicBezTo>
                    <a:pt x="1135" y="263"/>
                    <a:pt x="1102" y="258"/>
                    <a:pt x="1048" y="253"/>
                  </a:cubicBezTo>
                  <a:cubicBezTo>
                    <a:pt x="999" y="244"/>
                    <a:pt x="975" y="190"/>
                    <a:pt x="960" y="141"/>
                  </a:cubicBezTo>
                  <a:lnTo>
                    <a:pt x="960" y="141"/>
                  </a:lnTo>
                  <a:cubicBezTo>
                    <a:pt x="936" y="146"/>
                    <a:pt x="917" y="156"/>
                    <a:pt x="882" y="161"/>
                  </a:cubicBezTo>
                  <a:cubicBezTo>
                    <a:pt x="829" y="170"/>
                    <a:pt x="790" y="146"/>
                    <a:pt x="736" y="170"/>
                  </a:cubicBezTo>
                  <a:cubicBezTo>
                    <a:pt x="736" y="64"/>
                    <a:pt x="736" y="64"/>
                    <a:pt x="736" y="64"/>
                  </a:cubicBezTo>
                  <a:cubicBezTo>
                    <a:pt x="736" y="53"/>
                    <a:pt x="741" y="44"/>
                    <a:pt x="736" y="34"/>
                  </a:cubicBezTo>
                  <a:cubicBezTo>
                    <a:pt x="731" y="20"/>
                    <a:pt x="726" y="14"/>
                    <a:pt x="716" y="0"/>
                  </a:cubicBezTo>
                  <a:cubicBezTo>
                    <a:pt x="653" y="34"/>
                    <a:pt x="605" y="34"/>
                    <a:pt x="536" y="68"/>
                  </a:cubicBezTo>
                  <a:cubicBezTo>
                    <a:pt x="468" y="103"/>
                    <a:pt x="425" y="117"/>
                    <a:pt x="346" y="117"/>
                  </a:cubicBezTo>
                  <a:cubicBezTo>
                    <a:pt x="327" y="117"/>
                    <a:pt x="317" y="117"/>
                    <a:pt x="298" y="117"/>
                  </a:cubicBezTo>
                  <a:lnTo>
                    <a:pt x="298" y="117"/>
                  </a:lnTo>
                  <a:cubicBezTo>
                    <a:pt x="288" y="131"/>
                    <a:pt x="278" y="131"/>
                    <a:pt x="268" y="141"/>
                  </a:cubicBezTo>
                  <a:cubicBezTo>
                    <a:pt x="259" y="151"/>
                    <a:pt x="259" y="166"/>
                    <a:pt x="249" y="170"/>
                  </a:cubicBezTo>
                  <a:cubicBezTo>
                    <a:pt x="234" y="180"/>
                    <a:pt x="224" y="175"/>
                    <a:pt x="215" y="185"/>
                  </a:cubicBezTo>
                  <a:cubicBezTo>
                    <a:pt x="205" y="200"/>
                    <a:pt x="205" y="214"/>
                    <a:pt x="200" y="234"/>
                  </a:cubicBezTo>
                  <a:cubicBezTo>
                    <a:pt x="196" y="253"/>
                    <a:pt x="191" y="263"/>
                    <a:pt x="191" y="282"/>
                  </a:cubicBezTo>
                  <a:cubicBezTo>
                    <a:pt x="191" y="341"/>
                    <a:pt x="210" y="371"/>
                    <a:pt x="210" y="429"/>
                  </a:cubicBezTo>
                  <a:cubicBezTo>
                    <a:pt x="210" y="462"/>
                    <a:pt x="210" y="487"/>
                    <a:pt x="196" y="516"/>
                  </a:cubicBezTo>
                  <a:cubicBezTo>
                    <a:pt x="186" y="541"/>
                    <a:pt x="166" y="541"/>
                    <a:pt x="147" y="556"/>
                  </a:cubicBezTo>
                  <a:cubicBezTo>
                    <a:pt x="127" y="575"/>
                    <a:pt x="118" y="589"/>
                    <a:pt x="98" y="614"/>
                  </a:cubicBezTo>
                  <a:cubicBezTo>
                    <a:pt x="49" y="672"/>
                    <a:pt x="44" y="730"/>
                    <a:pt x="0" y="794"/>
                  </a:cubicBezTo>
                  <a:cubicBezTo>
                    <a:pt x="39" y="838"/>
                    <a:pt x="64" y="872"/>
                    <a:pt x="93" y="926"/>
                  </a:cubicBezTo>
                  <a:cubicBezTo>
                    <a:pt x="113" y="960"/>
                    <a:pt x="127" y="979"/>
                    <a:pt x="127" y="1018"/>
                  </a:cubicBezTo>
                  <a:cubicBezTo>
                    <a:pt x="127" y="1042"/>
                    <a:pt x="103" y="1052"/>
                    <a:pt x="93" y="1076"/>
                  </a:cubicBezTo>
                  <a:cubicBezTo>
                    <a:pt x="83" y="1101"/>
                    <a:pt x="83" y="1115"/>
                    <a:pt x="83" y="1145"/>
                  </a:cubicBezTo>
                  <a:cubicBezTo>
                    <a:pt x="83" y="1169"/>
                    <a:pt x="88" y="1183"/>
                    <a:pt x="88" y="1213"/>
                  </a:cubicBezTo>
                  <a:cubicBezTo>
                    <a:pt x="93" y="1242"/>
                    <a:pt x="88" y="1261"/>
                    <a:pt x="93" y="1286"/>
                  </a:cubicBezTo>
                  <a:cubicBezTo>
                    <a:pt x="98" y="1315"/>
                    <a:pt x="127" y="1315"/>
                    <a:pt x="152" y="1325"/>
                  </a:cubicBezTo>
                  <a:cubicBezTo>
                    <a:pt x="176" y="1335"/>
                    <a:pt x="191" y="1344"/>
                    <a:pt x="215" y="1354"/>
                  </a:cubicBezTo>
                  <a:cubicBezTo>
                    <a:pt x="249" y="1374"/>
                    <a:pt x="264" y="1388"/>
                    <a:pt x="303" y="1403"/>
                  </a:cubicBezTo>
                  <a:cubicBezTo>
                    <a:pt x="346" y="1418"/>
                    <a:pt x="370" y="1418"/>
                    <a:pt x="410" y="1437"/>
                  </a:cubicBezTo>
                  <a:cubicBezTo>
                    <a:pt x="439" y="1451"/>
                    <a:pt x="449" y="1476"/>
                    <a:pt x="464" y="1505"/>
                  </a:cubicBezTo>
                  <a:cubicBezTo>
                    <a:pt x="478" y="1534"/>
                    <a:pt x="502" y="1544"/>
                    <a:pt x="531" y="1559"/>
                  </a:cubicBezTo>
                  <a:cubicBezTo>
                    <a:pt x="561" y="1578"/>
                    <a:pt x="575" y="1598"/>
                    <a:pt x="605" y="1617"/>
                  </a:cubicBezTo>
                  <a:cubicBezTo>
                    <a:pt x="653" y="1642"/>
                    <a:pt x="682" y="1646"/>
                    <a:pt x="726" y="1681"/>
                  </a:cubicBezTo>
                  <a:cubicBezTo>
                    <a:pt x="756" y="1700"/>
                    <a:pt x="765" y="1719"/>
                    <a:pt x="780" y="1749"/>
                  </a:cubicBezTo>
                  <a:cubicBezTo>
                    <a:pt x="795" y="1783"/>
                    <a:pt x="804" y="1807"/>
                    <a:pt x="804" y="1841"/>
                  </a:cubicBezTo>
                  <a:cubicBezTo>
                    <a:pt x="809" y="1885"/>
                    <a:pt x="809" y="1910"/>
                    <a:pt x="823" y="1953"/>
                  </a:cubicBezTo>
                  <a:lnTo>
                    <a:pt x="823" y="1953"/>
                  </a:lnTo>
                  <a:cubicBezTo>
                    <a:pt x="843" y="1987"/>
                    <a:pt x="868" y="2016"/>
                    <a:pt x="868" y="2060"/>
                  </a:cubicBezTo>
                  <a:cubicBezTo>
                    <a:pt x="868" y="2080"/>
                    <a:pt x="858" y="2090"/>
                    <a:pt x="858" y="2104"/>
                  </a:cubicBezTo>
                  <a:cubicBezTo>
                    <a:pt x="858" y="2123"/>
                    <a:pt x="862" y="2138"/>
                    <a:pt x="862" y="2158"/>
                  </a:cubicBezTo>
                  <a:cubicBezTo>
                    <a:pt x="862" y="2182"/>
                    <a:pt x="853" y="2202"/>
                    <a:pt x="853" y="2226"/>
                  </a:cubicBezTo>
                  <a:cubicBezTo>
                    <a:pt x="853" y="2250"/>
                    <a:pt x="853" y="2265"/>
                    <a:pt x="862" y="2284"/>
                  </a:cubicBezTo>
                  <a:cubicBezTo>
                    <a:pt x="868" y="2304"/>
                    <a:pt x="882" y="2313"/>
                    <a:pt x="897" y="2333"/>
                  </a:cubicBezTo>
                  <a:cubicBezTo>
                    <a:pt x="912" y="2352"/>
                    <a:pt x="921" y="2367"/>
                    <a:pt x="945" y="2377"/>
                  </a:cubicBezTo>
                  <a:cubicBezTo>
                    <a:pt x="1009" y="2406"/>
                    <a:pt x="1062" y="2406"/>
                    <a:pt x="1102" y="246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 name="Freeform 80"/>
            <p:cNvSpPr>
              <a:spLocks noChangeArrowheads="1"/>
            </p:cNvSpPr>
            <p:nvPr/>
          </p:nvSpPr>
          <p:spPr bwMode="auto">
            <a:xfrm>
              <a:off x="10543827" y="3792228"/>
              <a:ext cx="2172989" cy="2136725"/>
            </a:xfrm>
            <a:custGeom>
              <a:avLst/>
              <a:gdLst>
                <a:gd name="T0" fmla="*/ 390 w 3425"/>
                <a:gd name="T1" fmla="*/ 176 h 3367"/>
                <a:gd name="T2" fmla="*/ 468 w 3425"/>
                <a:gd name="T3" fmla="*/ 20 h 3367"/>
                <a:gd name="T4" fmla="*/ 312 w 3425"/>
                <a:gd name="T5" fmla="*/ 166 h 3367"/>
                <a:gd name="T6" fmla="*/ 78 w 3425"/>
                <a:gd name="T7" fmla="*/ 916 h 3367"/>
                <a:gd name="T8" fmla="*/ 273 w 3425"/>
                <a:gd name="T9" fmla="*/ 784 h 3367"/>
                <a:gd name="T10" fmla="*/ 487 w 3425"/>
                <a:gd name="T11" fmla="*/ 585 h 3367"/>
                <a:gd name="T12" fmla="*/ 789 w 3425"/>
                <a:gd name="T13" fmla="*/ 346 h 3367"/>
                <a:gd name="T14" fmla="*/ 886 w 3425"/>
                <a:gd name="T15" fmla="*/ 375 h 3367"/>
                <a:gd name="T16" fmla="*/ 716 w 3425"/>
                <a:gd name="T17" fmla="*/ 643 h 3367"/>
                <a:gd name="T18" fmla="*/ 853 w 3425"/>
                <a:gd name="T19" fmla="*/ 643 h 3367"/>
                <a:gd name="T20" fmla="*/ 1262 w 3425"/>
                <a:gd name="T21" fmla="*/ 794 h 3367"/>
                <a:gd name="T22" fmla="*/ 1539 w 3425"/>
                <a:gd name="T23" fmla="*/ 711 h 3367"/>
                <a:gd name="T24" fmla="*/ 1963 w 3425"/>
                <a:gd name="T25" fmla="*/ 516 h 3367"/>
                <a:gd name="T26" fmla="*/ 2007 w 3425"/>
                <a:gd name="T27" fmla="*/ 697 h 3367"/>
                <a:gd name="T28" fmla="*/ 2275 w 3425"/>
                <a:gd name="T29" fmla="*/ 672 h 3367"/>
                <a:gd name="T30" fmla="*/ 2436 w 3425"/>
                <a:gd name="T31" fmla="*/ 808 h 3367"/>
                <a:gd name="T32" fmla="*/ 2226 w 3425"/>
                <a:gd name="T33" fmla="*/ 838 h 3367"/>
                <a:gd name="T34" fmla="*/ 2124 w 3425"/>
                <a:gd name="T35" fmla="*/ 911 h 3367"/>
                <a:gd name="T36" fmla="*/ 1885 w 3425"/>
                <a:gd name="T37" fmla="*/ 886 h 3367"/>
                <a:gd name="T38" fmla="*/ 1700 w 3425"/>
                <a:gd name="T39" fmla="*/ 1047 h 3367"/>
                <a:gd name="T40" fmla="*/ 1515 w 3425"/>
                <a:gd name="T41" fmla="*/ 1247 h 3367"/>
                <a:gd name="T42" fmla="*/ 1496 w 3425"/>
                <a:gd name="T43" fmla="*/ 1135 h 3367"/>
                <a:gd name="T44" fmla="*/ 1320 w 3425"/>
                <a:gd name="T45" fmla="*/ 1110 h 3367"/>
                <a:gd name="T46" fmla="*/ 1184 w 3425"/>
                <a:gd name="T47" fmla="*/ 1481 h 3367"/>
                <a:gd name="T48" fmla="*/ 1110 w 3425"/>
                <a:gd name="T49" fmla="*/ 1515 h 3367"/>
                <a:gd name="T50" fmla="*/ 925 w 3425"/>
                <a:gd name="T51" fmla="*/ 1247 h 3367"/>
                <a:gd name="T52" fmla="*/ 502 w 3425"/>
                <a:gd name="T53" fmla="*/ 1125 h 3367"/>
                <a:gd name="T54" fmla="*/ 88 w 3425"/>
                <a:gd name="T55" fmla="*/ 1047 h 3367"/>
                <a:gd name="T56" fmla="*/ 2586 w 3425"/>
                <a:gd name="T57" fmla="*/ 3210 h 3367"/>
                <a:gd name="T58" fmla="*/ 3122 w 3425"/>
                <a:gd name="T59" fmla="*/ 3132 h 3367"/>
                <a:gd name="T60" fmla="*/ 3215 w 3425"/>
                <a:gd name="T61" fmla="*/ 2932 h 3367"/>
                <a:gd name="T62" fmla="*/ 3273 w 3425"/>
                <a:gd name="T63" fmla="*/ 2689 h 3367"/>
                <a:gd name="T64" fmla="*/ 3405 w 3425"/>
                <a:gd name="T65" fmla="*/ 2494 h 3367"/>
                <a:gd name="T66" fmla="*/ 3356 w 3425"/>
                <a:gd name="T67" fmla="*/ 2231 h 3367"/>
                <a:gd name="T68" fmla="*/ 3161 w 3425"/>
                <a:gd name="T69" fmla="*/ 1846 h 3367"/>
                <a:gd name="T70" fmla="*/ 3006 w 3425"/>
                <a:gd name="T71" fmla="*/ 1861 h 3367"/>
                <a:gd name="T72" fmla="*/ 2859 w 3425"/>
                <a:gd name="T73" fmla="*/ 2085 h 3367"/>
                <a:gd name="T74" fmla="*/ 2743 w 3425"/>
                <a:gd name="T75" fmla="*/ 2080 h 3367"/>
                <a:gd name="T76" fmla="*/ 2791 w 3425"/>
                <a:gd name="T77" fmla="*/ 1900 h 3367"/>
                <a:gd name="T78" fmla="*/ 2884 w 3425"/>
                <a:gd name="T79" fmla="*/ 1539 h 3367"/>
                <a:gd name="T80" fmla="*/ 2781 w 3425"/>
                <a:gd name="T81" fmla="*/ 1320 h 3367"/>
                <a:gd name="T82" fmla="*/ 2611 w 3425"/>
                <a:gd name="T83" fmla="*/ 1130 h 3367"/>
                <a:gd name="T84" fmla="*/ 2309 w 3425"/>
                <a:gd name="T85" fmla="*/ 1091 h 3367"/>
                <a:gd name="T86" fmla="*/ 2085 w 3425"/>
                <a:gd name="T87" fmla="*/ 1218 h 3367"/>
                <a:gd name="T88" fmla="*/ 2055 w 3425"/>
                <a:gd name="T89" fmla="*/ 1486 h 3367"/>
                <a:gd name="T90" fmla="*/ 1909 w 3425"/>
                <a:gd name="T91" fmla="*/ 1427 h 3367"/>
                <a:gd name="T92" fmla="*/ 1759 w 3425"/>
                <a:gd name="T93" fmla="*/ 1602 h 3367"/>
                <a:gd name="T94" fmla="*/ 1715 w 3425"/>
                <a:gd name="T95" fmla="*/ 1783 h 3367"/>
                <a:gd name="T96" fmla="*/ 1724 w 3425"/>
                <a:gd name="T97" fmla="*/ 2250 h 3367"/>
                <a:gd name="T98" fmla="*/ 1905 w 3425"/>
                <a:gd name="T99" fmla="*/ 2708 h 3367"/>
                <a:gd name="T100" fmla="*/ 1875 w 3425"/>
                <a:gd name="T101" fmla="*/ 3030 h 3367"/>
                <a:gd name="T102" fmla="*/ 1768 w 3425"/>
                <a:gd name="T103" fmla="*/ 3337 h 3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425" h="3367">
                  <a:moveTo>
                    <a:pt x="312" y="166"/>
                  </a:moveTo>
                  <a:lnTo>
                    <a:pt x="312" y="166"/>
                  </a:lnTo>
                  <a:cubicBezTo>
                    <a:pt x="336" y="171"/>
                    <a:pt x="356" y="181"/>
                    <a:pt x="366" y="205"/>
                  </a:cubicBezTo>
                  <a:cubicBezTo>
                    <a:pt x="370" y="190"/>
                    <a:pt x="380" y="185"/>
                    <a:pt x="390" y="176"/>
                  </a:cubicBezTo>
                  <a:cubicBezTo>
                    <a:pt x="400" y="156"/>
                    <a:pt x="409" y="146"/>
                    <a:pt x="424" y="126"/>
                  </a:cubicBezTo>
                  <a:cubicBezTo>
                    <a:pt x="458" y="88"/>
                    <a:pt x="492" y="68"/>
                    <a:pt x="507" y="10"/>
                  </a:cubicBezTo>
                  <a:cubicBezTo>
                    <a:pt x="497" y="10"/>
                    <a:pt x="487" y="0"/>
                    <a:pt x="477" y="5"/>
                  </a:cubicBezTo>
                  <a:cubicBezTo>
                    <a:pt x="473" y="5"/>
                    <a:pt x="473" y="15"/>
                    <a:pt x="468" y="20"/>
                  </a:cubicBezTo>
                  <a:cubicBezTo>
                    <a:pt x="453" y="35"/>
                    <a:pt x="448" y="44"/>
                    <a:pt x="433" y="63"/>
                  </a:cubicBezTo>
                  <a:cubicBezTo>
                    <a:pt x="429" y="68"/>
                    <a:pt x="424" y="63"/>
                    <a:pt x="419" y="68"/>
                  </a:cubicBezTo>
                  <a:cubicBezTo>
                    <a:pt x="414" y="73"/>
                    <a:pt x="414" y="78"/>
                    <a:pt x="409" y="83"/>
                  </a:cubicBezTo>
                  <a:cubicBezTo>
                    <a:pt x="375" y="117"/>
                    <a:pt x="341" y="126"/>
                    <a:pt x="312" y="166"/>
                  </a:cubicBezTo>
                  <a:close/>
                  <a:moveTo>
                    <a:pt x="0" y="935"/>
                  </a:moveTo>
                  <a:lnTo>
                    <a:pt x="0" y="935"/>
                  </a:lnTo>
                  <a:cubicBezTo>
                    <a:pt x="15" y="930"/>
                    <a:pt x="29" y="925"/>
                    <a:pt x="49" y="921"/>
                  </a:cubicBezTo>
                  <a:cubicBezTo>
                    <a:pt x="59" y="921"/>
                    <a:pt x="68" y="921"/>
                    <a:pt x="78" y="916"/>
                  </a:cubicBezTo>
                  <a:cubicBezTo>
                    <a:pt x="98" y="911"/>
                    <a:pt x="107" y="897"/>
                    <a:pt x="122" y="877"/>
                  </a:cubicBezTo>
                  <a:cubicBezTo>
                    <a:pt x="146" y="853"/>
                    <a:pt x="161" y="833"/>
                    <a:pt x="185" y="808"/>
                  </a:cubicBezTo>
                  <a:cubicBezTo>
                    <a:pt x="195" y="799"/>
                    <a:pt x="200" y="789"/>
                    <a:pt x="209" y="784"/>
                  </a:cubicBezTo>
                  <a:cubicBezTo>
                    <a:pt x="234" y="775"/>
                    <a:pt x="248" y="789"/>
                    <a:pt x="273" y="784"/>
                  </a:cubicBezTo>
                  <a:cubicBezTo>
                    <a:pt x="312" y="775"/>
                    <a:pt x="322" y="745"/>
                    <a:pt x="341" y="711"/>
                  </a:cubicBezTo>
                  <a:cubicBezTo>
                    <a:pt x="366" y="653"/>
                    <a:pt x="429" y="662"/>
                    <a:pt x="468" y="614"/>
                  </a:cubicBezTo>
                  <a:cubicBezTo>
                    <a:pt x="468" y="609"/>
                    <a:pt x="468" y="599"/>
                    <a:pt x="473" y="594"/>
                  </a:cubicBezTo>
                  <a:cubicBezTo>
                    <a:pt x="473" y="590"/>
                    <a:pt x="482" y="590"/>
                    <a:pt x="487" y="585"/>
                  </a:cubicBezTo>
                  <a:cubicBezTo>
                    <a:pt x="512" y="551"/>
                    <a:pt x="521" y="521"/>
                    <a:pt x="555" y="497"/>
                  </a:cubicBezTo>
                  <a:cubicBezTo>
                    <a:pt x="570" y="487"/>
                    <a:pt x="575" y="482"/>
                    <a:pt x="590" y="477"/>
                  </a:cubicBezTo>
                  <a:cubicBezTo>
                    <a:pt x="643" y="433"/>
                    <a:pt x="662" y="394"/>
                    <a:pt x="726" y="366"/>
                  </a:cubicBezTo>
                  <a:cubicBezTo>
                    <a:pt x="750" y="356"/>
                    <a:pt x="765" y="356"/>
                    <a:pt x="789" y="346"/>
                  </a:cubicBezTo>
                  <a:cubicBezTo>
                    <a:pt x="819" y="341"/>
                    <a:pt x="833" y="331"/>
                    <a:pt x="862" y="322"/>
                  </a:cubicBezTo>
                  <a:cubicBezTo>
                    <a:pt x="867" y="322"/>
                    <a:pt x="872" y="312"/>
                    <a:pt x="877" y="312"/>
                  </a:cubicBezTo>
                  <a:cubicBezTo>
                    <a:pt x="906" y="312"/>
                    <a:pt x="906" y="312"/>
                    <a:pt x="906" y="312"/>
                  </a:cubicBezTo>
                  <a:cubicBezTo>
                    <a:pt x="906" y="341"/>
                    <a:pt x="896" y="351"/>
                    <a:pt x="886" y="375"/>
                  </a:cubicBezTo>
                  <a:cubicBezTo>
                    <a:pt x="872" y="394"/>
                    <a:pt x="872" y="414"/>
                    <a:pt x="858" y="433"/>
                  </a:cubicBezTo>
                  <a:cubicBezTo>
                    <a:pt x="833" y="463"/>
                    <a:pt x="819" y="477"/>
                    <a:pt x="784" y="497"/>
                  </a:cubicBezTo>
                  <a:cubicBezTo>
                    <a:pt x="765" y="502"/>
                    <a:pt x="745" y="502"/>
                    <a:pt x="740" y="521"/>
                  </a:cubicBezTo>
                  <a:cubicBezTo>
                    <a:pt x="716" y="560"/>
                    <a:pt x="716" y="594"/>
                    <a:pt x="716" y="643"/>
                  </a:cubicBezTo>
                  <a:cubicBezTo>
                    <a:pt x="716" y="657"/>
                    <a:pt x="711" y="667"/>
                    <a:pt x="716" y="687"/>
                  </a:cubicBezTo>
                  <a:cubicBezTo>
                    <a:pt x="721" y="687"/>
                    <a:pt x="726" y="687"/>
                    <a:pt x="731" y="687"/>
                  </a:cubicBezTo>
                  <a:cubicBezTo>
                    <a:pt x="765" y="672"/>
                    <a:pt x="775" y="633"/>
                    <a:pt x="814" y="633"/>
                  </a:cubicBezTo>
                  <a:cubicBezTo>
                    <a:pt x="828" y="633"/>
                    <a:pt x="838" y="638"/>
                    <a:pt x="853" y="643"/>
                  </a:cubicBezTo>
                  <a:cubicBezTo>
                    <a:pt x="921" y="648"/>
                    <a:pt x="960" y="657"/>
                    <a:pt x="1018" y="697"/>
                  </a:cubicBezTo>
                  <a:cubicBezTo>
                    <a:pt x="1032" y="706"/>
                    <a:pt x="1043" y="716"/>
                    <a:pt x="1057" y="731"/>
                  </a:cubicBezTo>
                  <a:cubicBezTo>
                    <a:pt x="1096" y="775"/>
                    <a:pt x="1126" y="803"/>
                    <a:pt x="1189" y="814"/>
                  </a:cubicBezTo>
                  <a:cubicBezTo>
                    <a:pt x="1262" y="794"/>
                    <a:pt x="1262" y="794"/>
                    <a:pt x="1262" y="794"/>
                  </a:cubicBezTo>
                  <a:cubicBezTo>
                    <a:pt x="1389" y="828"/>
                    <a:pt x="1389" y="828"/>
                    <a:pt x="1389" y="828"/>
                  </a:cubicBezTo>
                  <a:cubicBezTo>
                    <a:pt x="1413" y="823"/>
                    <a:pt x="1422" y="808"/>
                    <a:pt x="1442" y="799"/>
                  </a:cubicBezTo>
                  <a:cubicBezTo>
                    <a:pt x="1466" y="789"/>
                    <a:pt x="1486" y="779"/>
                    <a:pt x="1505" y="760"/>
                  </a:cubicBezTo>
                  <a:cubicBezTo>
                    <a:pt x="1515" y="740"/>
                    <a:pt x="1520" y="726"/>
                    <a:pt x="1539" y="711"/>
                  </a:cubicBezTo>
                  <a:cubicBezTo>
                    <a:pt x="1583" y="677"/>
                    <a:pt x="1617" y="672"/>
                    <a:pt x="1671" y="653"/>
                  </a:cubicBezTo>
                  <a:cubicBezTo>
                    <a:pt x="1710" y="643"/>
                    <a:pt x="1729" y="618"/>
                    <a:pt x="1763" y="609"/>
                  </a:cubicBezTo>
                  <a:cubicBezTo>
                    <a:pt x="1792" y="599"/>
                    <a:pt x="1812" y="594"/>
                    <a:pt x="1842" y="585"/>
                  </a:cubicBezTo>
                  <a:cubicBezTo>
                    <a:pt x="1890" y="565"/>
                    <a:pt x="1914" y="541"/>
                    <a:pt x="1963" y="516"/>
                  </a:cubicBezTo>
                  <a:cubicBezTo>
                    <a:pt x="1978" y="512"/>
                    <a:pt x="1978" y="512"/>
                    <a:pt x="1978" y="512"/>
                  </a:cubicBezTo>
                  <a:cubicBezTo>
                    <a:pt x="1973" y="531"/>
                    <a:pt x="1963" y="541"/>
                    <a:pt x="1963" y="555"/>
                  </a:cubicBezTo>
                  <a:cubicBezTo>
                    <a:pt x="1963" y="648"/>
                    <a:pt x="1963" y="648"/>
                    <a:pt x="1963" y="648"/>
                  </a:cubicBezTo>
                  <a:cubicBezTo>
                    <a:pt x="1963" y="672"/>
                    <a:pt x="1988" y="682"/>
                    <a:pt x="2007" y="697"/>
                  </a:cubicBezTo>
                  <a:cubicBezTo>
                    <a:pt x="2027" y="716"/>
                    <a:pt x="2041" y="731"/>
                    <a:pt x="2070" y="731"/>
                  </a:cubicBezTo>
                  <a:cubicBezTo>
                    <a:pt x="2119" y="731"/>
                    <a:pt x="2149" y="711"/>
                    <a:pt x="2197" y="697"/>
                  </a:cubicBezTo>
                  <a:cubicBezTo>
                    <a:pt x="2212" y="687"/>
                    <a:pt x="2226" y="687"/>
                    <a:pt x="2240" y="682"/>
                  </a:cubicBezTo>
                  <a:cubicBezTo>
                    <a:pt x="2255" y="677"/>
                    <a:pt x="2260" y="672"/>
                    <a:pt x="2275" y="672"/>
                  </a:cubicBezTo>
                  <a:cubicBezTo>
                    <a:pt x="2279" y="672"/>
                    <a:pt x="2279" y="682"/>
                    <a:pt x="2285" y="687"/>
                  </a:cubicBezTo>
                  <a:cubicBezTo>
                    <a:pt x="2319" y="711"/>
                    <a:pt x="2323" y="740"/>
                    <a:pt x="2358" y="760"/>
                  </a:cubicBezTo>
                  <a:cubicBezTo>
                    <a:pt x="2377" y="770"/>
                    <a:pt x="2387" y="779"/>
                    <a:pt x="2406" y="784"/>
                  </a:cubicBezTo>
                  <a:cubicBezTo>
                    <a:pt x="2416" y="789"/>
                    <a:pt x="2436" y="794"/>
                    <a:pt x="2436" y="808"/>
                  </a:cubicBezTo>
                  <a:cubicBezTo>
                    <a:pt x="2436" y="823"/>
                    <a:pt x="2426" y="833"/>
                    <a:pt x="2416" y="843"/>
                  </a:cubicBezTo>
                  <a:cubicBezTo>
                    <a:pt x="2401" y="858"/>
                    <a:pt x="2397" y="867"/>
                    <a:pt x="2377" y="877"/>
                  </a:cubicBezTo>
                  <a:cubicBezTo>
                    <a:pt x="2270" y="838"/>
                    <a:pt x="2270" y="838"/>
                    <a:pt x="2270" y="838"/>
                  </a:cubicBezTo>
                  <a:cubicBezTo>
                    <a:pt x="2226" y="838"/>
                    <a:pt x="2226" y="838"/>
                    <a:pt x="2226" y="838"/>
                  </a:cubicBezTo>
                  <a:cubicBezTo>
                    <a:pt x="2226" y="858"/>
                    <a:pt x="2221" y="867"/>
                    <a:pt x="2221" y="882"/>
                  </a:cubicBezTo>
                  <a:cubicBezTo>
                    <a:pt x="2216" y="901"/>
                    <a:pt x="2216" y="911"/>
                    <a:pt x="2207" y="930"/>
                  </a:cubicBezTo>
                  <a:cubicBezTo>
                    <a:pt x="2202" y="940"/>
                    <a:pt x="2197" y="955"/>
                    <a:pt x="2187" y="955"/>
                  </a:cubicBezTo>
                  <a:cubicBezTo>
                    <a:pt x="2158" y="955"/>
                    <a:pt x="2153" y="921"/>
                    <a:pt x="2124" y="911"/>
                  </a:cubicBezTo>
                  <a:cubicBezTo>
                    <a:pt x="2104" y="906"/>
                    <a:pt x="2090" y="906"/>
                    <a:pt x="2065" y="901"/>
                  </a:cubicBezTo>
                  <a:cubicBezTo>
                    <a:pt x="2060" y="901"/>
                    <a:pt x="2055" y="897"/>
                    <a:pt x="2051" y="897"/>
                  </a:cubicBezTo>
                  <a:cubicBezTo>
                    <a:pt x="2002" y="886"/>
                    <a:pt x="1978" y="877"/>
                    <a:pt x="1929" y="877"/>
                  </a:cubicBezTo>
                  <a:cubicBezTo>
                    <a:pt x="1909" y="877"/>
                    <a:pt x="1900" y="877"/>
                    <a:pt x="1885" y="886"/>
                  </a:cubicBezTo>
                  <a:cubicBezTo>
                    <a:pt x="1880" y="892"/>
                    <a:pt x="1880" y="897"/>
                    <a:pt x="1875" y="901"/>
                  </a:cubicBezTo>
                  <a:cubicBezTo>
                    <a:pt x="1861" y="916"/>
                    <a:pt x="1851" y="925"/>
                    <a:pt x="1837" y="945"/>
                  </a:cubicBezTo>
                  <a:cubicBezTo>
                    <a:pt x="1803" y="974"/>
                    <a:pt x="1783" y="989"/>
                    <a:pt x="1744" y="1013"/>
                  </a:cubicBezTo>
                  <a:cubicBezTo>
                    <a:pt x="1729" y="1023"/>
                    <a:pt x="1720" y="1038"/>
                    <a:pt x="1700" y="1047"/>
                  </a:cubicBezTo>
                  <a:cubicBezTo>
                    <a:pt x="1690" y="1047"/>
                    <a:pt x="1681" y="1047"/>
                    <a:pt x="1671" y="1047"/>
                  </a:cubicBezTo>
                  <a:cubicBezTo>
                    <a:pt x="1642" y="1062"/>
                    <a:pt x="1627" y="1082"/>
                    <a:pt x="1607" y="1110"/>
                  </a:cubicBezTo>
                  <a:cubicBezTo>
                    <a:pt x="1598" y="1130"/>
                    <a:pt x="1583" y="1135"/>
                    <a:pt x="1574" y="1154"/>
                  </a:cubicBezTo>
                  <a:cubicBezTo>
                    <a:pt x="1549" y="1189"/>
                    <a:pt x="1539" y="1213"/>
                    <a:pt x="1515" y="1247"/>
                  </a:cubicBezTo>
                  <a:cubicBezTo>
                    <a:pt x="1496" y="1237"/>
                    <a:pt x="1481" y="1223"/>
                    <a:pt x="1481" y="1198"/>
                  </a:cubicBezTo>
                  <a:cubicBezTo>
                    <a:pt x="1481" y="1189"/>
                    <a:pt x="1496" y="1179"/>
                    <a:pt x="1500" y="1169"/>
                  </a:cubicBezTo>
                  <a:cubicBezTo>
                    <a:pt x="1505" y="1159"/>
                    <a:pt x="1505" y="1149"/>
                    <a:pt x="1505" y="1140"/>
                  </a:cubicBezTo>
                  <a:cubicBezTo>
                    <a:pt x="1500" y="1140"/>
                    <a:pt x="1500" y="1135"/>
                    <a:pt x="1496" y="1135"/>
                  </a:cubicBezTo>
                  <a:cubicBezTo>
                    <a:pt x="1452" y="1135"/>
                    <a:pt x="1417" y="1159"/>
                    <a:pt x="1408" y="1198"/>
                  </a:cubicBezTo>
                  <a:cubicBezTo>
                    <a:pt x="1393" y="1193"/>
                    <a:pt x="1378" y="1189"/>
                    <a:pt x="1364" y="1179"/>
                  </a:cubicBezTo>
                  <a:cubicBezTo>
                    <a:pt x="1339" y="1165"/>
                    <a:pt x="1344" y="1140"/>
                    <a:pt x="1335" y="1115"/>
                  </a:cubicBezTo>
                  <a:cubicBezTo>
                    <a:pt x="1320" y="1110"/>
                    <a:pt x="1320" y="1110"/>
                    <a:pt x="1320" y="1110"/>
                  </a:cubicBezTo>
                  <a:cubicBezTo>
                    <a:pt x="1311" y="1154"/>
                    <a:pt x="1325" y="1179"/>
                    <a:pt x="1320" y="1218"/>
                  </a:cubicBezTo>
                  <a:cubicBezTo>
                    <a:pt x="1315" y="1237"/>
                    <a:pt x="1306" y="1247"/>
                    <a:pt x="1296" y="1262"/>
                  </a:cubicBezTo>
                  <a:cubicBezTo>
                    <a:pt x="1276" y="1295"/>
                    <a:pt x="1267" y="1320"/>
                    <a:pt x="1247" y="1354"/>
                  </a:cubicBezTo>
                  <a:cubicBezTo>
                    <a:pt x="1223" y="1403"/>
                    <a:pt x="1213" y="1432"/>
                    <a:pt x="1184" y="1481"/>
                  </a:cubicBezTo>
                  <a:cubicBezTo>
                    <a:pt x="1164" y="1515"/>
                    <a:pt x="1140" y="1539"/>
                    <a:pt x="1140" y="1583"/>
                  </a:cubicBezTo>
                  <a:cubicBezTo>
                    <a:pt x="1140" y="1607"/>
                    <a:pt x="1140" y="1607"/>
                    <a:pt x="1140" y="1607"/>
                  </a:cubicBezTo>
                  <a:lnTo>
                    <a:pt x="1140" y="1607"/>
                  </a:lnTo>
                  <a:cubicBezTo>
                    <a:pt x="1135" y="1578"/>
                    <a:pt x="1126" y="1544"/>
                    <a:pt x="1110" y="1515"/>
                  </a:cubicBezTo>
                  <a:cubicBezTo>
                    <a:pt x="1101" y="1500"/>
                    <a:pt x="1091" y="1491"/>
                    <a:pt x="1082" y="1471"/>
                  </a:cubicBezTo>
                  <a:cubicBezTo>
                    <a:pt x="1052" y="1403"/>
                    <a:pt x="1028" y="1359"/>
                    <a:pt x="1028" y="1281"/>
                  </a:cubicBezTo>
                  <a:cubicBezTo>
                    <a:pt x="999" y="1276"/>
                    <a:pt x="980" y="1281"/>
                    <a:pt x="955" y="1267"/>
                  </a:cubicBezTo>
                  <a:cubicBezTo>
                    <a:pt x="940" y="1262"/>
                    <a:pt x="935" y="1256"/>
                    <a:pt x="925" y="1247"/>
                  </a:cubicBezTo>
                  <a:cubicBezTo>
                    <a:pt x="916" y="1228"/>
                    <a:pt x="921" y="1213"/>
                    <a:pt x="906" y="1198"/>
                  </a:cubicBezTo>
                  <a:cubicBezTo>
                    <a:pt x="891" y="1184"/>
                    <a:pt x="872" y="1193"/>
                    <a:pt x="848" y="1193"/>
                  </a:cubicBezTo>
                  <a:cubicBezTo>
                    <a:pt x="819" y="1189"/>
                    <a:pt x="804" y="1184"/>
                    <a:pt x="775" y="1179"/>
                  </a:cubicBezTo>
                  <a:cubicBezTo>
                    <a:pt x="662" y="1169"/>
                    <a:pt x="604" y="1149"/>
                    <a:pt x="502" y="1125"/>
                  </a:cubicBezTo>
                  <a:cubicBezTo>
                    <a:pt x="468" y="1115"/>
                    <a:pt x="453" y="1110"/>
                    <a:pt x="424" y="1106"/>
                  </a:cubicBezTo>
                  <a:cubicBezTo>
                    <a:pt x="400" y="1101"/>
                    <a:pt x="385" y="1101"/>
                    <a:pt x="361" y="1096"/>
                  </a:cubicBezTo>
                  <a:cubicBezTo>
                    <a:pt x="307" y="1091"/>
                    <a:pt x="278" y="1082"/>
                    <a:pt x="224" y="1067"/>
                  </a:cubicBezTo>
                  <a:cubicBezTo>
                    <a:pt x="175" y="1057"/>
                    <a:pt x="142" y="1052"/>
                    <a:pt x="88" y="1047"/>
                  </a:cubicBezTo>
                  <a:cubicBezTo>
                    <a:pt x="39" y="1038"/>
                    <a:pt x="15" y="984"/>
                    <a:pt x="0" y="935"/>
                  </a:cubicBezTo>
                  <a:close/>
                  <a:moveTo>
                    <a:pt x="1744" y="3366"/>
                  </a:moveTo>
                  <a:lnTo>
                    <a:pt x="1744" y="3366"/>
                  </a:lnTo>
                  <a:cubicBezTo>
                    <a:pt x="2586" y="3210"/>
                    <a:pt x="2586" y="3210"/>
                    <a:pt x="2586" y="3210"/>
                  </a:cubicBezTo>
                  <a:cubicBezTo>
                    <a:pt x="2596" y="3263"/>
                    <a:pt x="2596" y="3263"/>
                    <a:pt x="2596" y="3263"/>
                  </a:cubicBezTo>
                  <a:lnTo>
                    <a:pt x="2596" y="3263"/>
                  </a:lnTo>
                  <a:cubicBezTo>
                    <a:pt x="3122" y="3132"/>
                    <a:pt x="3122" y="3132"/>
                    <a:pt x="3122" y="3132"/>
                  </a:cubicBezTo>
                  <a:lnTo>
                    <a:pt x="3122" y="3132"/>
                  </a:lnTo>
                  <a:cubicBezTo>
                    <a:pt x="3122" y="3098"/>
                    <a:pt x="3147" y="3083"/>
                    <a:pt x="3171" y="3059"/>
                  </a:cubicBezTo>
                  <a:cubicBezTo>
                    <a:pt x="3200" y="3025"/>
                    <a:pt x="3210" y="2996"/>
                    <a:pt x="3215" y="2952"/>
                  </a:cubicBezTo>
                  <a:lnTo>
                    <a:pt x="3215" y="2952"/>
                  </a:lnTo>
                  <a:cubicBezTo>
                    <a:pt x="3215" y="2932"/>
                    <a:pt x="3215" y="2932"/>
                    <a:pt x="3215" y="2932"/>
                  </a:cubicBezTo>
                  <a:cubicBezTo>
                    <a:pt x="3239" y="2757"/>
                    <a:pt x="3239" y="2757"/>
                    <a:pt x="3239" y="2757"/>
                  </a:cubicBezTo>
                  <a:cubicBezTo>
                    <a:pt x="3249" y="2732"/>
                    <a:pt x="3259" y="2713"/>
                    <a:pt x="3259" y="2704"/>
                  </a:cubicBezTo>
                  <a:cubicBezTo>
                    <a:pt x="3263" y="2704"/>
                    <a:pt x="3268" y="2693"/>
                    <a:pt x="3268" y="2693"/>
                  </a:cubicBezTo>
                  <a:cubicBezTo>
                    <a:pt x="3268" y="2693"/>
                    <a:pt x="3273" y="2693"/>
                    <a:pt x="3273" y="2689"/>
                  </a:cubicBezTo>
                  <a:lnTo>
                    <a:pt x="3278" y="2684"/>
                  </a:lnTo>
                  <a:cubicBezTo>
                    <a:pt x="3293" y="2679"/>
                    <a:pt x="3322" y="2635"/>
                    <a:pt x="3332" y="2625"/>
                  </a:cubicBezTo>
                  <a:cubicBezTo>
                    <a:pt x="3346" y="2601"/>
                    <a:pt x="3361" y="2577"/>
                    <a:pt x="3381" y="2552"/>
                  </a:cubicBezTo>
                  <a:cubicBezTo>
                    <a:pt x="3390" y="2533"/>
                    <a:pt x="3400" y="2523"/>
                    <a:pt x="3405" y="2494"/>
                  </a:cubicBezTo>
                  <a:cubicBezTo>
                    <a:pt x="3424" y="2450"/>
                    <a:pt x="3424" y="2450"/>
                    <a:pt x="3424" y="2450"/>
                  </a:cubicBezTo>
                  <a:cubicBezTo>
                    <a:pt x="3415" y="2406"/>
                    <a:pt x="3420" y="2386"/>
                    <a:pt x="3424" y="2343"/>
                  </a:cubicBezTo>
                  <a:lnTo>
                    <a:pt x="3424" y="2343"/>
                  </a:lnTo>
                  <a:cubicBezTo>
                    <a:pt x="3381" y="2318"/>
                    <a:pt x="3376" y="2279"/>
                    <a:pt x="3356" y="2231"/>
                  </a:cubicBezTo>
                  <a:cubicBezTo>
                    <a:pt x="3327" y="2168"/>
                    <a:pt x="3312" y="2133"/>
                    <a:pt x="3288" y="2065"/>
                  </a:cubicBezTo>
                  <a:cubicBezTo>
                    <a:pt x="3268" y="2002"/>
                    <a:pt x="3244" y="1972"/>
                    <a:pt x="3210" y="1914"/>
                  </a:cubicBezTo>
                  <a:cubicBezTo>
                    <a:pt x="3196" y="1895"/>
                    <a:pt x="3186" y="1880"/>
                    <a:pt x="3171" y="1861"/>
                  </a:cubicBezTo>
                  <a:cubicBezTo>
                    <a:pt x="3166" y="1856"/>
                    <a:pt x="3166" y="1846"/>
                    <a:pt x="3161" y="1846"/>
                  </a:cubicBezTo>
                  <a:cubicBezTo>
                    <a:pt x="3137" y="1827"/>
                    <a:pt x="3117" y="1831"/>
                    <a:pt x="3088" y="1831"/>
                  </a:cubicBezTo>
                  <a:cubicBezTo>
                    <a:pt x="3069" y="1831"/>
                    <a:pt x="3059" y="1841"/>
                    <a:pt x="3039" y="1846"/>
                  </a:cubicBezTo>
                  <a:cubicBezTo>
                    <a:pt x="3030" y="1846"/>
                    <a:pt x="3020" y="1836"/>
                    <a:pt x="3011" y="1846"/>
                  </a:cubicBezTo>
                  <a:cubicBezTo>
                    <a:pt x="3006" y="1846"/>
                    <a:pt x="3006" y="1856"/>
                    <a:pt x="3006" y="1861"/>
                  </a:cubicBezTo>
                  <a:cubicBezTo>
                    <a:pt x="2991" y="1875"/>
                    <a:pt x="2981" y="1885"/>
                    <a:pt x="2971" y="1905"/>
                  </a:cubicBezTo>
                  <a:cubicBezTo>
                    <a:pt x="2956" y="1934"/>
                    <a:pt x="2942" y="1953"/>
                    <a:pt x="2923" y="1977"/>
                  </a:cubicBezTo>
                  <a:cubicBezTo>
                    <a:pt x="2908" y="2002"/>
                    <a:pt x="2893" y="2016"/>
                    <a:pt x="2884" y="2041"/>
                  </a:cubicBezTo>
                  <a:cubicBezTo>
                    <a:pt x="2874" y="2055"/>
                    <a:pt x="2879" y="2075"/>
                    <a:pt x="2859" y="2085"/>
                  </a:cubicBezTo>
                  <a:cubicBezTo>
                    <a:pt x="2854" y="2085"/>
                    <a:pt x="2850" y="2080"/>
                    <a:pt x="2845" y="2080"/>
                  </a:cubicBezTo>
                  <a:cubicBezTo>
                    <a:pt x="2835" y="2085"/>
                    <a:pt x="2825" y="2085"/>
                    <a:pt x="2815" y="2085"/>
                  </a:cubicBezTo>
                  <a:cubicBezTo>
                    <a:pt x="2791" y="2090"/>
                    <a:pt x="2781" y="2104"/>
                    <a:pt x="2757" y="2114"/>
                  </a:cubicBezTo>
                  <a:cubicBezTo>
                    <a:pt x="2752" y="2099"/>
                    <a:pt x="2747" y="2094"/>
                    <a:pt x="2743" y="2080"/>
                  </a:cubicBezTo>
                  <a:cubicBezTo>
                    <a:pt x="2743" y="2065"/>
                    <a:pt x="2747" y="2055"/>
                    <a:pt x="2743" y="2036"/>
                  </a:cubicBezTo>
                  <a:cubicBezTo>
                    <a:pt x="2743" y="2027"/>
                    <a:pt x="2723" y="2022"/>
                    <a:pt x="2723" y="2007"/>
                  </a:cubicBezTo>
                  <a:cubicBezTo>
                    <a:pt x="2723" y="1987"/>
                    <a:pt x="2743" y="1977"/>
                    <a:pt x="2752" y="1963"/>
                  </a:cubicBezTo>
                  <a:cubicBezTo>
                    <a:pt x="2767" y="1939"/>
                    <a:pt x="2771" y="1924"/>
                    <a:pt x="2791" y="1900"/>
                  </a:cubicBezTo>
                  <a:cubicBezTo>
                    <a:pt x="2811" y="1870"/>
                    <a:pt x="2840" y="1861"/>
                    <a:pt x="2845" y="1827"/>
                  </a:cubicBezTo>
                  <a:cubicBezTo>
                    <a:pt x="2850" y="1797"/>
                    <a:pt x="2845" y="1773"/>
                    <a:pt x="2854" y="1739"/>
                  </a:cubicBezTo>
                  <a:cubicBezTo>
                    <a:pt x="2864" y="1700"/>
                    <a:pt x="2884" y="1676"/>
                    <a:pt x="2884" y="1632"/>
                  </a:cubicBezTo>
                  <a:cubicBezTo>
                    <a:pt x="2884" y="1539"/>
                    <a:pt x="2884" y="1539"/>
                    <a:pt x="2884" y="1539"/>
                  </a:cubicBezTo>
                  <a:cubicBezTo>
                    <a:pt x="2884" y="1500"/>
                    <a:pt x="2869" y="1476"/>
                    <a:pt x="2845" y="1437"/>
                  </a:cubicBezTo>
                  <a:cubicBezTo>
                    <a:pt x="2830" y="1413"/>
                    <a:pt x="2820" y="1398"/>
                    <a:pt x="2806" y="1378"/>
                  </a:cubicBezTo>
                  <a:cubicBezTo>
                    <a:pt x="2791" y="1364"/>
                    <a:pt x="2771" y="1354"/>
                    <a:pt x="2771" y="1335"/>
                  </a:cubicBezTo>
                  <a:cubicBezTo>
                    <a:pt x="2771" y="1330"/>
                    <a:pt x="2781" y="1325"/>
                    <a:pt x="2781" y="1320"/>
                  </a:cubicBezTo>
                  <a:cubicBezTo>
                    <a:pt x="2791" y="1286"/>
                    <a:pt x="2806" y="1271"/>
                    <a:pt x="2806" y="1237"/>
                  </a:cubicBezTo>
                  <a:cubicBezTo>
                    <a:pt x="2806" y="1213"/>
                    <a:pt x="2771" y="1203"/>
                    <a:pt x="2747" y="1198"/>
                  </a:cubicBezTo>
                  <a:cubicBezTo>
                    <a:pt x="2723" y="1193"/>
                    <a:pt x="2708" y="1189"/>
                    <a:pt x="2689" y="1179"/>
                  </a:cubicBezTo>
                  <a:cubicBezTo>
                    <a:pt x="2660" y="1165"/>
                    <a:pt x="2645" y="1140"/>
                    <a:pt x="2611" y="1130"/>
                  </a:cubicBezTo>
                  <a:cubicBezTo>
                    <a:pt x="2586" y="1125"/>
                    <a:pt x="2567" y="1130"/>
                    <a:pt x="2538" y="1130"/>
                  </a:cubicBezTo>
                  <a:cubicBezTo>
                    <a:pt x="2494" y="1135"/>
                    <a:pt x="2475" y="1110"/>
                    <a:pt x="2431" y="1096"/>
                  </a:cubicBezTo>
                  <a:cubicBezTo>
                    <a:pt x="2416" y="1091"/>
                    <a:pt x="2401" y="1091"/>
                    <a:pt x="2387" y="1091"/>
                  </a:cubicBezTo>
                  <a:cubicBezTo>
                    <a:pt x="2358" y="1086"/>
                    <a:pt x="2338" y="1096"/>
                    <a:pt x="2309" y="1091"/>
                  </a:cubicBezTo>
                  <a:cubicBezTo>
                    <a:pt x="2279" y="1086"/>
                    <a:pt x="2275" y="1052"/>
                    <a:pt x="2240" y="1052"/>
                  </a:cubicBezTo>
                  <a:cubicBezTo>
                    <a:pt x="2216" y="1052"/>
                    <a:pt x="2207" y="1062"/>
                    <a:pt x="2182" y="1071"/>
                  </a:cubicBezTo>
                  <a:cubicBezTo>
                    <a:pt x="2158" y="1082"/>
                    <a:pt x="2138" y="1091"/>
                    <a:pt x="2124" y="1110"/>
                  </a:cubicBezTo>
                  <a:cubicBezTo>
                    <a:pt x="2099" y="1149"/>
                    <a:pt x="2104" y="1179"/>
                    <a:pt x="2085" y="1218"/>
                  </a:cubicBezTo>
                  <a:cubicBezTo>
                    <a:pt x="2119" y="1232"/>
                    <a:pt x="2143" y="1232"/>
                    <a:pt x="2173" y="1247"/>
                  </a:cubicBezTo>
                  <a:cubicBezTo>
                    <a:pt x="2143" y="1281"/>
                    <a:pt x="2119" y="1306"/>
                    <a:pt x="2075" y="1315"/>
                  </a:cubicBezTo>
                  <a:cubicBezTo>
                    <a:pt x="2060" y="1330"/>
                    <a:pt x="2055" y="1350"/>
                    <a:pt x="2055" y="1364"/>
                  </a:cubicBezTo>
                  <a:cubicBezTo>
                    <a:pt x="2055" y="1486"/>
                    <a:pt x="2055" y="1486"/>
                    <a:pt x="2055" y="1486"/>
                  </a:cubicBezTo>
                  <a:cubicBezTo>
                    <a:pt x="2055" y="1520"/>
                    <a:pt x="2055" y="1544"/>
                    <a:pt x="2046" y="1578"/>
                  </a:cubicBezTo>
                  <a:cubicBezTo>
                    <a:pt x="2017" y="1574"/>
                    <a:pt x="1988" y="1574"/>
                    <a:pt x="1973" y="1544"/>
                  </a:cubicBezTo>
                  <a:cubicBezTo>
                    <a:pt x="1944" y="1505"/>
                    <a:pt x="1948" y="1476"/>
                    <a:pt x="1948" y="1427"/>
                  </a:cubicBezTo>
                  <a:cubicBezTo>
                    <a:pt x="1909" y="1427"/>
                    <a:pt x="1909" y="1427"/>
                    <a:pt x="1909" y="1427"/>
                  </a:cubicBezTo>
                  <a:cubicBezTo>
                    <a:pt x="1895" y="1427"/>
                    <a:pt x="1890" y="1447"/>
                    <a:pt x="1880" y="1461"/>
                  </a:cubicBezTo>
                  <a:cubicBezTo>
                    <a:pt x="1870" y="1476"/>
                    <a:pt x="1861" y="1486"/>
                    <a:pt x="1856" y="1505"/>
                  </a:cubicBezTo>
                  <a:cubicBezTo>
                    <a:pt x="1837" y="1539"/>
                    <a:pt x="1822" y="1563"/>
                    <a:pt x="1787" y="1588"/>
                  </a:cubicBezTo>
                  <a:cubicBezTo>
                    <a:pt x="1778" y="1593"/>
                    <a:pt x="1763" y="1593"/>
                    <a:pt x="1759" y="1602"/>
                  </a:cubicBezTo>
                  <a:cubicBezTo>
                    <a:pt x="1744" y="1622"/>
                    <a:pt x="1748" y="1641"/>
                    <a:pt x="1744" y="1661"/>
                  </a:cubicBezTo>
                  <a:cubicBezTo>
                    <a:pt x="1739" y="1685"/>
                    <a:pt x="1734" y="1700"/>
                    <a:pt x="1724" y="1724"/>
                  </a:cubicBezTo>
                  <a:cubicBezTo>
                    <a:pt x="1720" y="1739"/>
                    <a:pt x="1705" y="1749"/>
                    <a:pt x="1705" y="1768"/>
                  </a:cubicBezTo>
                  <a:cubicBezTo>
                    <a:pt x="1705" y="1773"/>
                    <a:pt x="1715" y="1778"/>
                    <a:pt x="1715" y="1783"/>
                  </a:cubicBezTo>
                  <a:cubicBezTo>
                    <a:pt x="1720" y="1822"/>
                    <a:pt x="1724" y="1841"/>
                    <a:pt x="1724" y="1875"/>
                  </a:cubicBezTo>
                  <a:cubicBezTo>
                    <a:pt x="1724" y="1948"/>
                    <a:pt x="1724" y="1948"/>
                    <a:pt x="1724" y="1948"/>
                  </a:cubicBezTo>
                  <a:cubicBezTo>
                    <a:pt x="1724" y="2012"/>
                    <a:pt x="1690" y="2046"/>
                    <a:pt x="1690" y="2109"/>
                  </a:cubicBezTo>
                  <a:cubicBezTo>
                    <a:pt x="1690" y="2168"/>
                    <a:pt x="1720" y="2192"/>
                    <a:pt x="1724" y="2250"/>
                  </a:cubicBezTo>
                  <a:cubicBezTo>
                    <a:pt x="1734" y="2314"/>
                    <a:pt x="1729" y="2358"/>
                    <a:pt x="1773" y="2401"/>
                  </a:cubicBezTo>
                  <a:cubicBezTo>
                    <a:pt x="1798" y="2425"/>
                    <a:pt x="1817" y="2436"/>
                    <a:pt x="1842" y="2464"/>
                  </a:cubicBezTo>
                  <a:cubicBezTo>
                    <a:pt x="1880" y="2518"/>
                    <a:pt x="1870" y="2567"/>
                    <a:pt x="1885" y="2630"/>
                  </a:cubicBezTo>
                  <a:cubicBezTo>
                    <a:pt x="1890" y="2660"/>
                    <a:pt x="1905" y="2679"/>
                    <a:pt x="1905" y="2708"/>
                  </a:cubicBezTo>
                  <a:cubicBezTo>
                    <a:pt x="1905" y="2801"/>
                    <a:pt x="1905" y="2801"/>
                    <a:pt x="1905" y="2801"/>
                  </a:cubicBezTo>
                  <a:cubicBezTo>
                    <a:pt x="1905" y="2840"/>
                    <a:pt x="1895" y="2864"/>
                    <a:pt x="1890" y="2908"/>
                  </a:cubicBezTo>
                  <a:cubicBezTo>
                    <a:pt x="1890" y="2928"/>
                    <a:pt x="1895" y="2937"/>
                    <a:pt x="1890" y="2956"/>
                  </a:cubicBezTo>
                  <a:cubicBezTo>
                    <a:pt x="1890" y="2986"/>
                    <a:pt x="1875" y="3000"/>
                    <a:pt x="1875" y="3030"/>
                  </a:cubicBezTo>
                  <a:cubicBezTo>
                    <a:pt x="1870" y="3069"/>
                    <a:pt x="1861" y="3088"/>
                    <a:pt x="1856" y="3122"/>
                  </a:cubicBezTo>
                  <a:cubicBezTo>
                    <a:pt x="1846" y="3146"/>
                    <a:pt x="1851" y="3161"/>
                    <a:pt x="1842" y="3185"/>
                  </a:cubicBezTo>
                  <a:cubicBezTo>
                    <a:pt x="1827" y="3229"/>
                    <a:pt x="1812" y="3254"/>
                    <a:pt x="1787" y="3293"/>
                  </a:cubicBezTo>
                  <a:cubicBezTo>
                    <a:pt x="1783" y="3307"/>
                    <a:pt x="1778" y="3322"/>
                    <a:pt x="1768" y="3337"/>
                  </a:cubicBezTo>
                  <a:cubicBezTo>
                    <a:pt x="1759" y="3346"/>
                    <a:pt x="1754" y="3356"/>
                    <a:pt x="1744" y="3366"/>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 name="Freeform 81"/>
            <p:cNvSpPr>
              <a:spLocks noChangeArrowheads="1"/>
            </p:cNvSpPr>
            <p:nvPr/>
          </p:nvSpPr>
          <p:spPr bwMode="auto">
            <a:xfrm>
              <a:off x="8751671" y="4763976"/>
              <a:ext cx="358431" cy="1234988"/>
            </a:xfrm>
            <a:custGeom>
              <a:avLst/>
              <a:gdLst>
                <a:gd name="T0" fmla="*/ 0 w 571"/>
                <a:gd name="T1" fmla="*/ 15 h 1950"/>
                <a:gd name="T2" fmla="*/ 0 w 571"/>
                <a:gd name="T3" fmla="*/ 15 h 1950"/>
                <a:gd name="T4" fmla="*/ 409 w 571"/>
                <a:gd name="T5" fmla="*/ 0 h 1950"/>
                <a:gd name="T6" fmla="*/ 409 w 571"/>
                <a:gd name="T7" fmla="*/ 0 h 1950"/>
                <a:gd name="T8" fmla="*/ 419 w 571"/>
                <a:gd name="T9" fmla="*/ 54 h 1950"/>
                <a:gd name="T10" fmla="*/ 399 w 571"/>
                <a:gd name="T11" fmla="*/ 200 h 1950"/>
                <a:gd name="T12" fmla="*/ 526 w 571"/>
                <a:gd name="T13" fmla="*/ 356 h 1950"/>
                <a:gd name="T14" fmla="*/ 570 w 571"/>
                <a:gd name="T15" fmla="*/ 1316 h 1950"/>
                <a:gd name="T16" fmla="*/ 541 w 571"/>
                <a:gd name="T17" fmla="*/ 1388 h 1950"/>
                <a:gd name="T18" fmla="*/ 541 w 571"/>
                <a:gd name="T19" fmla="*/ 1388 h 1950"/>
                <a:gd name="T20" fmla="*/ 560 w 571"/>
                <a:gd name="T21" fmla="*/ 1598 h 1950"/>
                <a:gd name="T22" fmla="*/ 550 w 571"/>
                <a:gd name="T23" fmla="*/ 1676 h 1950"/>
                <a:gd name="T24" fmla="*/ 516 w 571"/>
                <a:gd name="T25" fmla="*/ 1764 h 1950"/>
                <a:gd name="T26" fmla="*/ 570 w 571"/>
                <a:gd name="T27" fmla="*/ 1949 h 1950"/>
                <a:gd name="T28" fmla="*/ 570 w 571"/>
                <a:gd name="T29" fmla="*/ 1949 h 1950"/>
                <a:gd name="T30" fmla="*/ 424 w 571"/>
                <a:gd name="T31" fmla="*/ 1856 h 1950"/>
                <a:gd name="T32" fmla="*/ 360 w 571"/>
                <a:gd name="T33" fmla="*/ 1841 h 1950"/>
                <a:gd name="T34" fmla="*/ 258 w 571"/>
                <a:gd name="T35" fmla="*/ 1813 h 1950"/>
                <a:gd name="T36" fmla="*/ 195 w 571"/>
                <a:gd name="T37" fmla="*/ 1783 h 1950"/>
                <a:gd name="T38" fmla="*/ 146 w 571"/>
                <a:gd name="T39" fmla="*/ 1754 h 1950"/>
                <a:gd name="T40" fmla="*/ 78 w 571"/>
                <a:gd name="T41" fmla="*/ 1764 h 1950"/>
                <a:gd name="T42" fmla="*/ 5 w 571"/>
                <a:gd name="T43" fmla="*/ 1773 h 1950"/>
                <a:gd name="T44" fmla="*/ 0 w 571"/>
                <a:gd name="T45" fmla="*/ 1773 h 1950"/>
                <a:gd name="T46" fmla="*/ 0 w 571"/>
                <a:gd name="T47" fmla="*/ 1773 h 1950"/>
                <a:gd name="T48" fmla="*/ 0 w 571"/>
                <a:gd name="T49" fmla="*/ 15 h 19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1" h="1950">
                  <a:moveTo>
                    <a:pt x="0" y="15"/>
                  </a:moveTo>
                  <a:lnTo>
                    <a:pt x="0" y="15"/>
                  </a:lnTo>
                  <a:cubicBezTo>
                    <a:pt x="136" y="15"/>
                    <a:pt x="273" y="6"/>
                    <a:pt x="409" y="0"/>
                  </a:cubicBezTo>
                  <a:lnTo>
                    <a:pt x="409" y="0"/>
                  </a:lnTo>
                  <a:cubicBezTo>
                    <a:pt x="409" y="20"/>
                    <a:pt x="419" y="34"/>
                    <a:pt x="419" y="54"/>
                  </a:cubicBezTo>
                  <a:cubicBezTo>
                    <a:pt x="419" y="112"/>
                    <a:pt x="399" y="142"/>
                    <a:pt x="399" y="200"/>
                  </a:cubicBezTo>
                  <a:cubicBezTo>
                    <a:pt x="399" y="273"/>
                    <a:pt x="467" y="312"/>
                    <a:pt x="526" y="356"/>
                  </a:cubicBezTo>
                  <a:cubicBezTo>
                    <a:pt x="570" y="1316"/>
                    <a:pt x="570" y="1316"/>
                    <a:pt x="570" y="1316"/>
                  </a:cubicBezTo>
                  <a:cubicBezTo>
                    <a:pt x="550" y="1350"/>
                    <a:pt x="550" y="1350"/>
                    <a:pt x="541" y="1388"/>
                  </a:cubicBezTo>
                  <a:lnTo>
                    <a:pt x="541" y="1388"/>
                  </a:lnTo>
                  <a:cubicBezTo>
                    <a:pt x="550" y="1471"/>
                    <a:pt x="560" y="1520"/>
                    <a:pt x="560" y="1598"/>
                  </a:cubicBezTo>
                  <a:cubicBezTo>
                    <a:pt x="560" y="1627"/>
                    <a:pt x="560" y="1647"/>
                    <a:pt x="550" y="1676"/>
                  </a:cubicBezTo>
                  <a:cubicBezTo>
                    <a:pt x="541" y="1710"/>
                    <a:pt x="516" y="1730"/>
                    <a:pt x="516" y="1764"/>
                  </a:cubicBezTo>
                  <a:cubicBezTo>
                    <a:pt x="516" y="1841"/>
                    <a:pt x="565" y="1876"/>
                    <a:pt x="570" y="1949"/>
                  </a:cubicBezTo>
                  <a:lnTo>
                    <a:pt x="570" y="1949"/>
                  </a:lnTo>
                  <a:cubicBezTo>
                    <a:pt x="511" y="1915"/>
                    <a:pt x="487" y="1885"/>
                    <a:pt x="424" y="1856"/>
                  </a:cubicBezTo>
                  <a:cubicBezTo>
                    <a:pt x="404" y="1846"/>
                    <a:pt x="384" y="1846"/>
                    <a:pt x="360" y="1841"/>
                  </a:cubicBezTo>
                  <a:cubicBezTo>
                    <a:pt x="321" y="1832"/>
                    <a:pt x="297" y="1822"/>
                    <a:pt x="258" y="1813"/>
                  </a:cubicBezTo>
                  <a:cubicBezTo>
                    <a:pt x="234" y="1803"/>
                    <a:pt x="219" y="1798"/>
                    <a:pt x="195" y="1783"/>
                  </a:cubicBezTo>
                  <a:cubicBezTo>
                    <a:pt x="180" y="1769"/>
                    <a:pt x="171" y="1754"/>
                    <a:pt x="146" y="1754"/>
                  </a:cubicBezTo>
                  <a:cubicBezTo>
                    <a:pt x="122" y="1754"/>
                    <a:pt x="107" y="1764"/>
                    <a:pt x="78" y="1764"/>
                  </a:cubicBezTo>
                  <a:cubicBezTo>
                    <a:pt x="49" y="1769"/>
                    <a:pt x="34" y="1769"/>
                    <a:pt x="5" y="1773"/>
                  </a:cubicBezTo>
                  <a:cubicBezTo>
                    <a:pt x="0" y="1773"/>
                    <a:pt x="0" y="1773"/>
                    <a:pt x="0" y="1773"/>
                  </a:cubicBezTo>
                  <a:lnTo>
                    <a:pt x="0" y="1773"/>
                  </a:lnTo>
                  <a:cubicBezTo>
                    <a:pt x="0" y="15"/>
                    <a:pt x="0" y="15"/>
                    <a:pt x="0" y="1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 name="Freeform 82"/>
            <p:cNvSpPr>
              <a:spLocks noChangeArrowheads="1"/>
            </p:cNvSpPr>
            <p:nvPr/>
          </p:nvSpPr>
          <p:spPr bwMode="auto">
            <a:xfrm>
              <a:off x="8751671" y="3680211"/>
              <a:ext cx="257622" cy="1092166"/>
            </a:xfrm>
            <a:custGeom>
              <a:avLst/>
              <a:gdLst>
                <a:gd name="T0" fmla="*/ 117 w 410"/>
                <a:gd name="T1" fmla="*/ 0 h 1725"/>
                <a:gd name="T2" fmla="*/ 117 w 410"/>
                <a:gd name="T3" fmla="*/ 0 h 1725"/>
                <a:gd name="T4" fmla="*/ 112 w 410"/>
                <a:gd name="T5" fmla="*/ 78 h 1725"/>
                <a:gd name="T6" fmla="*/ 122 w 410"/>
                <a:gd name="T7" fmla="*/ 93 h 1725"/>
                <a:gd name="T8" fmla="*/ 151 w 410"/>
                <a:gd name="T9" fmla="*/ 195 h 1725"/>
                <a:gd name="T10" fmla="*/ 136 w 410"/>
                <a:gd name="T11" fmla="*/ 278 h 1725"/>
                <a:gd name="T12" fmla="*/ 151 w 410"/>
                <a:gd name="T13" fmla="*/ 317 h 1725"/>
                <a:gd name="T14" fmla="*/ 175 w 410"/>
                <a:gd name="T15" fmla="*/ 409 h 1725"/>
                <a:gd name="T16" fmla="*/ 166 w 410"/>
                <a:gd name="T17" fmla="*/ 438 h 1725"/>
                <a:gd name="T18" fmla="*/ 161 w 410"/>
                <a:gd name="T19" fmla="*/ 492 h 1725"/>
                <a:gd name="T20" fmla="*/ 219 w 410"/>
                <a:gd name="T21" fmla="*/ 633 h 1725"/>
                <a:gd name="T22" fmla="*/ 273 w 410"/>
                <a:gd name="T23" fmla="*/ 726 h 1725"/>
                <a:gd name="T24" fmla="*/ 307 w 410"/>
                <a:gd name="T25" fmla="*/ 798 h 1725"/>
                <a:gd name="T26" fmla="*/ 326 w 410"/>
                <a:gd name="T27" fmla="*/ 979 h 1725"/>
                <a:gd name="T28" fmla="*/ 345 w 410"/>
                <a:gd name="T29" fmla="*/ 1086 h 1725"/>
                <a:gd name="T30" fmla="*/ 326 w 410"/>
                <a:gd name="T31" fmla="*/ 1237 h 1725"/>
                <a:gd name="T32" fmla="*/ 341 w 410"/>
                <a:gd name="T33" fmla="*/ 1295 h 1725"/>
                <a:gd name="T34" fmla="*/ 380 w 410"/>
                <a:gd name="T35" fmla="*/ 1475 h 1725"/>
                <a:gd name="T36" fmla="*/ 395 w 410"/>
                <a:gd name="T37" fmla="*/ 1525 h 1725"/>
                <a:gd name="T38" fmla="*/ 409 w 410"/>
                <a:gd name="T39" fmla="*/ 1709 h 1725"/>
                <a:gd name="T40" fmla="*/ 409 w 410"/>
                <a:gd name="T41" fmla="*/ 1709 h 1725"/>
                <a:gd name="T42" fmla="*/ 0 w 410"/>
                <a:gd name="T43" fmla="*/ 1724 h 1725"/>
                <a:gd name="T44" fmla="*/ 0 w 410"/>
                <a:gd name="T45" fmla="*/ 1724 h 1725"/>
                <a:gd name="T46" fmla="*/ 0 w 410"/>
                <a:gd name="T47" fmla="*/ 5 h 1725"/>
                <a:gd name="T48" fmla="*/ 0 w 410"/>
                <a:gd name="T49" fmla="*/ 5 h 1725"/>
                <a:gd name="T50" fmla="*/ 117 w 410"/>
                <a:gd name="T51" fmla="*/ 0 h 1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0" h="1725">
                  <a:moveTo>
                    <a:pt x="117" y="0"/>
                  </a:moveTo>
                  <a:lnTo>
                    <a:pt x="117" y="0"/>
                  </a:lnTo>
                  <a:cubicBezTo>
                    <a:pt x="112" y="29"/>
                    <a:pt x="112" y="49"/>
                    <a:pt x="112" y="78"/>
                  </a:cubicBezTo>
                  <a:cubicBezTo>
                    <a:pt x="112" y="83"/>
                    <a:pt x="117" y="83"/>
                    <a:pt x="122" y="93"/>
                  </a:cubicBezTo>
                  <a:cubicBezTo>
                    <a:pt x="132" y="131"/>
                    <a:pt x="151" y="156"/>
                    <a:pt x="151" y="195"/>
                  </a:cubicBezTo>
                  <a:cubicBezTo>
                    <a:pt x="151" y="229"/>
                    <a:pt x="136" y="248"/>
                    <a:pt x="136" y="278"/>
                  </a:cubicBezTo>
                  <a:cubicBezTo>
                    <a:pt x="136" y="297"/>
                    <a:pt x="146" y="302"/>
                    <a:pt x="151" y="317"/>
                  </a:cubicBezTo>
                  <a:cubicBezTo>
                    <a:pt x="161" y="351"/>
                    <a:pt x="175" y="370"/>
                    <a:pt x="175" y="409"/>
                  </a:cubicBezTo>
                  <a:cubicBezTo>
                    <a:pt x="175" y="419"/>
                    <a:pt x="171" y="424"/>
                    <a:pt x="166" y="438"/>
                  </a:cubicBezTo>
                  <a:cubicBezTo>
                    <a:pt x="161" y="458"/>
                    <a:pt x="161" y="467"/>
                    <a:pt x="161" y="492"/>
                  </a:cubicBezTo>
                  <a:cubicBezTo>
                    <a:pt x="161" y="550"/>
                    <a:pt x="190" y="579"/>
                    <a:pt x="219" y="633"/>
                  </a:cubicBezTo>
                  <a:cubicBezTo>
                    <a:pt x="238" y="667"/>
                    <a:pt x="248" y="692"/>
                    <a:pt x="273" y="726"/>
                  </a:cubicBezTo>
                  <a:cubicBezTo>
                    <a:pt x="287" y="750"/>
                    <a:pt x="297" y="770"/>
                    <a:pt x="307" y="798"/>
                  </a:cubicBezTo>
                  <a:cubicBezTo>
                    <a:pt x="321" y="867"/>
                    <a:pt x="321" y="911"/>
                    <a:pt x="326" y="979"/>
                  </a:cubicBezTo>
                  <a:cubicBezTo>
                    <a:pt x="331" y="1023"/>
                    <a:pt x="345" y="1042"/>
                    <a:pt x="345" y="1086"/>
                  </a:cubicBezTo>
                  <a:cubicBezTo>
                    <a:pt x="345" y="1144"/>
                    <a:pt x="326" y="1179"/>
                    <a:pt x="326" y="1237"/>
                  </a:cubicBezTo>
                  <a:cubicBezTo>
                    <a:pt x="326" y="1262"/>
                    <a:pt x="331" y="1276"/>
                    <a:pt x="341" y="1295"/>
                  </a:cubicBezTo>
                  <a:cubicBezTo>
                    <a:pt x="360" y="1364"/>
                    <a:pt x="370" y="1408"/>
                    <a:pt x="380" y="1475"/>
                  </a:cubicBezTo>
                  <a:cubicBezTo>
                    <a:pt x="384" y="1495"/>
                    <a:pt x="390" y="1505"/>
                    <a:pt x="395" y="1525"/>
                  </a:cubicBezTo>
                  <a:cubicBezTo>
                    <a:pt x="404" y="1593"/>
                    <a:pt x="399" y="1641"/>
                    <a:pt x="409" y="1709"/>
                  </a:cubicBezTo>
                  <a:lnTo>
                    <a:pt x="409" y="1709"/>
                  </a:lnTo>
                  <a:cubicBezTo>
                    <a:pt x="273" y="1715"/>
                    <a:pt x="136" y="1724"/>
                    <a:pt x="0" y="1724"/>
                  </a:cubicBezTo>
                  <a:lnTo>
                    <a:pt x="0" y="1724"/>
                  </a:lnTo>
                  <a:cubicBezTo>
                    <a:pt x="0" y="5"/>
                    <a:pt x="0" y="5"/>
                    <a:pt x="0" y="5"/>
                  </a:cubicBezTo>
                  <a:lnTo>
                    <a:pt x="0" y="5"/>
                  </a:lnTo>
                  <a:cubicBezTo>
                    <a:pt x="39" y="5"/>
                    <a:pt x="78" y="0"/>
                    <a:pt x="117"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 name="Freeform 83"/>
            <p:cNvSpPr>
              <a:spLocks noChangeArrowheads="1"/>
            </p:cNvSpPr>
            <p:nvPr/>
          </p:nvSpPr>
          <p:spPr bwMode="auto">
            <a:xfrm>
              <a:off x="12996840" y="5940155"/>
              <a:ext cx="1226507" cy="1330202"/>
            </a:xfrm>
            <a:custGeom>
              <a:avLst/>
              <a:gdLst>
                <a:gd name="T0" fmla="*/ 589 w 1935"/>
                <a:gd name="T1" fmla="*/ 0 h 2099"/>
                <a:gd name="T2" fmla="*/ 1169 w 1935"/>
                <a:gd name="T3" fmla="*/ 423 h 2099"/>
                <a:gd name="T4" fmla="*/ 1227 w 1935"/>
                <a:gd name="T5" fmla="*/ 647 h 2099"/>
                <a:gd name="T6" fmla="*/ 1392 w 1935"/>
                <a:gd name="T7" fmla="*/ 506 h 2099"/>
                <a:gd name="T8" fmla="*/ 1510 w 1935"/>
                <a:gd name="T9" fmla="*/ 418 h 2099"/>
                <a:gd name="T10" fmla="*/ 1627 w 1935"/>
                <a:gd name="T11" fmla="*/ 389 h 2099"/>
                <a:gd name="T12" fmla="*/ 1695 w 1935"/>
                <a:gd name="T13" fmla="*/ 306 h 2099"/>
                <a:gd name="T14" fmla="*/ 1821 w 1935"/>
                <a:gd name="T15" fmla="*/ 296 h 2099"/>
                <a:gd name="T16" fmla="*/ 1923 w 1935"/>
                <a:gd name="T17" fmla="*/ 365 h 2099"/>
                <a:gd name="T18" fmla="*/ 1934 w 1935"/>
                <a:gd name="T19" fmla="*/ 365 h 2099"/>
                <a:gd name="T20" fmla="*/ 1890 w 1935"/>
                <a:gd name="T21" fmla="*/ 506 h 2099"/>
                <a:gd name="T22" fmla="*/ 1812 w 1935"/>
                <a:gd name="T23" fmla="*/ 477 h 2099"/>
                <a:gd name="T24" fmla="*/ 1724 w 1935"/>
                <a:gd name="T25" fmla="*/ 492 h 2099"/>
                <a:gd name="T26" fmla="*/ 1690 w 1935"/>
                <a:gd name="T27" fmla="*/ 550 h 2099"/>
                <a:gd name="T28" fmla="*/ 1666 w 1935"/>
                <a:gd name="T29" fmla="*/ 647 h 2099"/>
                <a:gd name="T30" fmla="*/ 1544 w 1935"/>
                <a:gd name="T31" fmla="*/ 866 h 2099"/>
                <a:gd name="T32" fmla="*/ 1505 w 1935"/>
                <a:gd name="T33" fmla="*/ 895 h 2099"/>
                <a:gd name="T34" fmla="*/ 1436 w 1935"/>
                <a:gd name="T35" fmla="*/ 1017 h 2099"/>
                <a:gd name="T36" fmla="*/ 1300 w 1935"/>
                <a:gd name="T37" fmla="*/ 1071 h 2099"/>
                <a:gd name="T38" fmla="*/ 1169 w 1935"/>
                <a:gd name="T39" fmla="*/ 1343 h 2099"/>
                <a:gd name="T40" fmla="*/ 1047 w 1935"/>
                <a:gd name="T41" fmla="*/ 1587 h 2099"/>
                <a:gd name="T42" fmla="*/ 1066 w 1935"/>
                <a:gd name="T43" fmla="*/ 1714 h 2099"/>
                <a:gd name="T44" fmla="*/ 1081 w 1935"/>
                <a:gd name="T45" fmla="*/ 1831 h 2099"/>
                <a:gd name="T46" fmla="*/ 1003 w 1935"/>
                <a:gd name="T47" fmla="*/ 1835 h 2099"/>
                <a:gd name="T48" fmla="*/ 852 w 1935"/>
                <a:gd name="T49" fmla="*/ 1909 h 2099"/>
                <a:gd name="T50" fmla="*/ 628 w 1935"/>
                <a:gd name="T51" fmla="*/ 1967 h 2099"/>
                <a:gd name="T52" fmla="*/ 618 w 1935"/>
                <a:gd name="T53" fmla="*/ 2098 h 2099"/>
                <a:gd name="T54" fmla="*/ 526 w 1935"/>
                <a:gd name="T55" fmla="*/ 2064 h 2099"/>
                <a:gd name="T56" fmla="*/ 380 w 1935"/>
                <a:gd name="T57" fmla="*/ 1977 h 2099"/>
                <a:gd name="T58" fmla="*/ 302 w 1935"/>
                <a:gd name="T59" fmla="*/ 1899 h 2099"/>
                <a:gd name="T60" fmla="*/ 248 w 1935"/>
                <a:gd name="T61" fmla="*/ 1889 h 2099"/>
                <a:gd name="T62" fmla="*/ 141 w 1935"/>
                <a:gd name="T63" fmla="*/ 1802 h 2099"/>
                <a:gd name="T64" fmla="*/ 87 w 1935"/>
                <a:gd name="T65" fmla="*/ 1733 h 2099"/>
                <a:gd name="T66" fmla="*/ 49 w 1935"/>
                <a:gd name="T67" fmla="*/ 1646 h 2099"/>
                <a:gd name="T68" fmla="*/ 0 w 1935"/>
                <a:gd name="T69" fmla="*/ 1495 h 2099"/>
                <a:gd name="T70" fmla="*/ 160 w 1935"/>
                <a:gd name="T71" fmla="*/ 1261 h 2099"/>
                <a:gd name="T72" fmla="*/ 151 w 1935"/>
                <a:gd name="T73" fmla="*/ 1130 h 2099"/>
                <a:gd name="T74" fmla="*/ 253 w 1935"/>
                <a:gd name="T75" fmla="*/ 1149 h 2099"/>
                <a:gd name="T76" fmla="*/ 306 w 1935"/>
                <a:gd name="T77" fmla="*/ 1076 h 2099"/>
                <a:gd name="T78" fmla="*/ 297 w 1935"/>
                <a:gd name="T79" fmla="*/ 983 h 2099"/>
                <a:gd name="T80" fmla="*/ 292 w 1935"/>
                <a:gd name="T81" fmla="*/ 925 h 2099"/>
                <a:gd name="T82" fmla="*/ 321 w 1935"/>
                <a:gd name="T83" fmla="*/ 895 h 2099"/>
                <a:gd name="T84" fmla="*/ 355 w 1935"/>
                <a:gd name="T85" fmla="*/ 808 h 2099"/>
                <a:gd name="T86" fmla="*/ 463 w 1935"/>
                <a:gd name="T87" fmla="*/ 764 h 2099"/>
                <a:gd name="T88" fmla="*/ 545 w 1935"/>
                <a:gd name="T89" fmla="*/ 618 h 2099"/>
                <a:gd name="T90" fmla="*/ 569 w 1935"/>
                <a:gd name="T91" fmla="*/ 467 h 2099"/>
                <a:gd name="T92" fmla="*/ 555 w 1935"/>
                <a:gd name="T93" fmla="*/ 146 h 2099"/>
                <a:gd name="T94" fmla="*/ 589 w 1935"/>
                <a:gd name="T95" fmla="*/ 0 h 2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35" h="2099">
                  <a:moveTo>
                    <a:pt x="589" y="0"/>
                  </a:moveTo>
                  <a:lnTo>
                    <a:pt x="589" y="0"/>
                  </a:lnTo>
                  <a:cubicBezTo>
                    <a:pt x="726" y="559"/>
                    <a:pt x="726" y="559"/>
                    <a:pt x="726" y="559"/>
                  </a:cubicBezTo>
                  <a:cubicBezTo>
                    <a:pt x="1169" y="423"/>
                    <a:pt x="1169" y="423"/>
                    <a:pt x="1169" y="423"/>
                  </a:cubicBezTo>
                  <a:lnTo>
                    <a:pt x="1169" y="423"/>
                  </a:lnTo>
                  <a:cubicBezTo>
                    <a:pt x="1227" y="647"/>
                    <a:pt x="1227" y="647"/>
                    <a:pt x="1227" y="647"/>
                  </a:cubicBezTo>
                  <a:cubicBezTo>
                    <a:pt x="1256" y="623"/>
                    <a:pt x="1266" y="594"/>
                    <a:pt x="1295" y="564"/>
                  </a:cubicBezTo>
                  <a:cubicBezTo>
                    <a:pt x="1325" y="531"/>
                    <a:pt x="1364" y="535"/>
                    <a:pt x="1392" y="506"/>
                  </a:cubicBezTo>
                  <a:cubicBezTo>
                    <a:pt x="1427" y="472"/>
                    <a:pt x="1442" y="437"/>
                    <a:pt x="1475" y="413"/>
                  </a:cubicBezTo>
                  <a:cubicBezTo>
                    <a:pt x="1510" y="418"/>
                    <a:pt x="1510" y="418"/>
                    <a:pt x="1510" y="418"/>
                  </a:cubicBezTo>
                  <a:cubicBezTo>
                    <a:pt x="1583" y="418"/>
                    <a:pt x="1583" y="418"/>
                    <a:pt x="1583" y="418"/>
                  </a:cubicBezTo>
                  <a:cubicBezTo>
                    <a:pt x="1602" y="418"/>
                    <a:pt x="1617" y="404"/>
                    <a:pt x="1627" y="389"/>
                  </a:cubicBezTo>
                  <a:cubicBezTo>
                    <a:pt x="1641" y="374"/>
                    <a:pt x="1651" y="360"/>
                    <a:pt x="1661" y="345"/>
                  </a:cubicBezTo>
                  <a:cubicBezTo>
                    <a:pt x="1671" y="326"/>
                    <a:pt x="1675" y="311"/>
                    <a:pt x="1695" y="306"/>
                  </a:cubicBezTo>
                  <a:cubicBezTo>
                    <a:pt x="1704" y="301"/>
                    <a:pt x="1709" y="306"/>
                    <a:pt x="1724" y="306"/>
                  </a:cubicBezTo>
                  <a:cubicBezTo>
                    <a:pt x="1763" y="301"/>
                    <a:pt x="1782" y="296"/>
                    <a:pt x="1821" y="296"/>
                  </a:cubicBezTo>
                  <a:cubicBezTo>
                    <a:pt x="1856" y="296"/>
                    <a:pt x="1851" y="335"/>
                    <a:pt x="1880" y="360"/>
                  </a:cubicBezTo>
                  <a:cubicBezTo>
                    <a:pt x="1890" y="370"/>
                    <a:pt x="1904" y="365"/>
                    <a:pt x="1923" y="365"/>
                  </a:cubicBezTo>
                  <a:cubicBezTo>
                    <a:pt x="1928" y="365"/>
                    <a:pt x="1928" y="365"/>
                    <a:pt x="1934" y="365"/>
                  </a:cubicBezTo>
                  <a:lnTo>
                    <a:pt x="1934" y="365"/>
                  </a:lnTo>
                  <a:cubicBezTo>
                    <a:pt x="1934" y="399"/>
                    <a:pt x="1928" y="418"/>
                    <a:pt x="1919" y="453"/>
                  </a:cubicBezTo>
                  <a:cubicBezTo>
                    <a:pt x="1914" y="477"/>
                    <a:pt x="1914" y="506"/>
                    <a:pt x="1890" y="506"/>
                  </a:cubicBezTo>
                  <a:cubicBezTo>
                    <a:pt x="1875" y="506"/>
                    <a:pt x="1870" y="492"/>
                    <a:pt x="1860" y="486"/>
                  </a:cubicBezTo>
                  <a:cubicBezTo>
                    <a:pt x="1841" y="481"/>
                    <a:pt x="1831" y="481"/>
                    <a:pt x="1812" y="477"/>
                  </a:cubicBezTo>
                  <a:cubicBezTo>
                    <a:pt x="1782" y="467"/>
                    <a:pt x="1768" y="462"/>
                    <a:pt x="1738" y="462"/>
                  </a:cubicBezTo>
                  <a:cubicBezTo>
                    <a:pt x="1724" y="462"/>
                    <a:pt x="1729" y="481"/>
                    <a:pt x="1724" y="492"/>
                  </a:cubicBezTo>
                  <a:cubicBezTo>
                    <a:pt x="1719" y="496"/>
                    <a:pt x="1714" y="501"/>
                    <a:pt x="1709" y="506"/>
                  </a:cubicBezTo>
                  <a:cubicBezTo>
                    <a:pt x="1704" y="520"/>
                    <a:pt x="1695" y="531"/>
                    <a:pt x="1690" y="550"/>
                  </a:cubicBezTo>
                  <a:cubicBezTo>
                    <a:pt x="1685" y="559"/>
                    <a:pt x="1690" y="569"/>
                    <a:pt x="1690" y="579"/>
                  </a:cubicBezTo>
                  <a:cubicBezTo>
                    <a:pt x="1685" y="608"/>
                    <a:pt x="1675" y="623"/>
                    <a:pt x="1666" y="647"/>
                  </a:cubicBezTo>
                  <a:cubicBezTo>
                    <a:pt x="1646" y="715"/>
                    <a:pt x="1617" y="749"/>
                    <a:pt x="1583" y="813"/>
                  </a:cubicBezTo>
                  <a:cubicBezTo>
                    <a:pt x="1573" y="832"/>
                    <a:pt x="1568" y="857"/>
                    <a:pt x="1544" y="866"/>
                  </a:cubicBezTo>
                  <a:cubicBezTo>
                    <a:pt x="1534" y="871"/>
                    <a:pt x="1519" y="862"/>
                    <a:pt x="1510" y="866"/>
                  </a:cubicBezTo>
                  <a:cubicBezTo>
                    <a:pt x="1505" y="876"/>
                    <a:pt x="1505" y="886"/>
                    <a:pt x="1505" y="895"/>
                  </a:cubicBezTo>
                  <a:cubicBezTo>
                    <a:pt x="1500" y="915"/>
                    <a:pt x="1495" y="925"/>
                    <a:pt x="1486" y="945"/>
                  </a:cubicBezTo>
                  <a:cubicBezTo>
                    <a:pt x="1471" y="973"/>
                    <a:pt x="1451" y="988"/>
                    <a:pt x="1436" y="1017"/>
                  </a:cubicBezTo>
                  <a:cubicBezTo>
                    <a:pt x="1417" y="1051"/>
                    <a:pt x="1398" y="1081"/>
                    <a:pt x="1359" y="1081"/>
                  </a:cubicBezTo>
                  <a:cubicBezTo>
                    <a:pt x="1339" y="1081"/>
                    <a:pt x="1325" y="1076"/>
                    <a:pt x="1300" y="1071"/>
                  </a:cubicBezTo>
                  <a:cubicBezTo>
                    <a:pt x="1271" y="1144"/>
                    <a:pt x="1232" y="1178"/>
                    <a:pt x="1203" y="1246"/>
                  </a:cubicBezTo>
                  <a:cubicBezTo>
                    <a:pt x="1188" y="1285"/>
                    <a:pt x="1188" y="1310"/>
                    <a:pt x="1169" y="1343"/>
                  </a:cubicBezTo>
                  <a:cubicBezTo>
                    <a:pt x="1140" y="1402"/>
                    <a:pt x="1110" y="1436"/>
                    <a:pt x="1081" y="1495"/>
                  </a:cubicBezTo>
                  <a:cubicBezTo>
                    <a:pt x="1066" y="1529"/>
                    <a:pt x="1047" y="1548"/>
                    <a:pt x="1047" y="1587"/>
                  </a:cubicBezTo>
                  <a:cubicBezTo>
                    <a:pt x="1047" y="1606"/>
                    <a:pt x="1057" y="1616"/>
                    <a:pt x="1061" y="1631"/>
                  </a:cubicBezTo>
                  <a:cubicBezTo>
                    <a:pt x="1066" y="1665"/>
                    <a:pt x="1061" y="1685"/>
                    <a:pt x="1066" y="1714"/>
                  </a:cubicBezTo>
                  <a:cubicBezTo>
                    <a:pt x="1071" y="1738"/>
                    <a:pt x="1081" y="1752"/>
                    <a:pt x="1081" y="1777"/>
                  </a:cubicBezTo>
                  <a:cubicBezTo>
                    <a:pt x="1081" y="1831"/>
                    <a:pt x="1081" y="1831"/>
                    <a:pt x="1081" y="1831"/>
                  </a:cubicBezTo>
                  <a:cubicBezTo>
                    <a:pt x="1057" y="1831"/>
                    <a:pt x="1042" y="1831"/>
                    <a:pt x="1022" y="1835"/>
                  </a:cubicBezTo>
                  <a:cubicBezTo>
                    <a:pt x="1003" y="1835"/>
                    <a:pt x="1003" y="1835"/>
                    <a:pt x="1003" y="1835"/>
                  </a:cubicBezTo>
                  <a:cubicBezTo>
                    <a:pt x="974" y="1846"/>
                    <a:pt x="954" y="1850"/>
                    <a:pt x="930" y="1865"/>
                  </a:cubicBezTo>
                  <a:cubicBezTo>
                    <a:pt x="896" y="1879"/>
                    <a:pt x="881" y="1899"/>
                    <a:pt x="852" y="1909"/>
                  </a:cubicBezTo>
                  <a:cubicBezTo>
                    <a:pt x="808" y="1923"/>
                    <a:pt x="779" y="1928"/>
                    <a:pt x="730" y="1943"/>
                  </a:cubicBezTo>
                  <a:cubicBezTo>
                    <a:pt x="691" y="1957"/>
                    <a:pt x="667" y="1972"/>
                    <a:pt x="628" y="1967"/>
                  </a:cubicBezTo>
                  <a:cubicBezTo>
                    <a:pt x="628" y="1982"/>
                    <a:pt x="618" y="1992"/>
                    <a:pt x="618" y="2006"/>
                  </a:cubicBezTo>
                  <a:cubicBezTo>
                    <a:pt x="618" y="2098"/>
                    <a:pt x="618" y="2098"/>
                    <a:pt x="618" y="2098"/>
                  </a:cubicBezTo>
                  <a:cubicBezTo>
                    <a:pt x="599" y="2094"/>
                    <a:pt x="579" y="2094"/>
                    <a:pt x="560" y="2084"/>
                  </a:cubicBezTo>
                  <a:cubicBezTo>
                    <a:pt x="545" y="2079"/>
                    <a:pt x="540" y="2070"/>
                    <a:pt x="526" y="2064"/>
                  </a:cubicBezTo>
                  <a:cubicBezTo>
                    <a:pt x="502" y="2045"/>
                    <a:pt x="482" y="2035"/>
                    <a:pt x="453" y="2025"/>
                  </a:cubicBezTo>
                  <a:cubicBezTo>
                    <a:pt x="423" y="2011"/>
                    <a:pt x="399" y="2006"/>
                    <a:pt x="380" y="1977"/>
                  </a:cubicBezTo>
                  <a:cubicBezTo>
                    <a:pt x="365" y="1948"/>
                    <a:pt x="365" y="1918"/>
                    <a:pt x="341" y="1899"/>
                  </a:cubicBezTo>
                  <a:cubicBezTo>
                    <a:pt x="331" y="1894"/>
                    <a:pt x="312" y="1899"/>
                    <a:pt x="302" y="1899"/>
                  </a:cubicBezTo>
                  <a:lnTo>
                    <a:pt x="302" y="1899"/>
                  </a:lnTo>
                  <a:cubicBezTo>
                    <a:pt x="287" y="1894"/>
                    <a:pt x="267" y="1894"/>
                    <a:pt x="248" y="1889"/>
                  </a:cubicBezTo>
                  <a:cubicBezTo>
                    <a:pt x="204" y="1874"/>
                    <a:pt x="180" y="1850"/>
                    <a:pt x="146" y="1816"/>
                  </a:cubicBezTo>
                  <a:cubicBezTo>
                    <a:pt x="141" y="1811"/>
                    <a:pt x="146" y="1807"/>
                    <a:pt x="141" y="1802"/>
                  </a:cubicBezTo>
                  <a:cubicBezTo>
                    <a:pt x="136" y="1797"/>
                    <a:pt x="131" y="1797"/>
                    <a:pt x="126" y="1797"/>
                  </a:cubicBezTo>
                  <a:cubicBezTo>
                    <a:pt x="107" y="1777"/>
                    <a:pt x="97" y="1757"/>
                    <a:pt x="87" y="1733"/>
                  </a:cubicBezTo>
                  <a:cubicBezTo>
                    <a:pt x="82" y="1724"/>
                    <a:pt x="82" y="1714"/>
                    <a:pt x="77" y="1704"/>
                  </a:cubicBezTo>
                  <a:cubicBezTo>
                    <a:pt x="73" y="1680"/>
                    <a:pt x="58" y="1670"/>
                    <a:pt x="49" y="1646"/>
                  </a:cubicBezTo>
                  <a:cubicBezTo>
                    <a:pt x="29" y="1587"/>
                    <a:pt x="24" y="1553"/>
                    <a:pt x="0" y="1495"/>
                  </a:cubicBezTo>
                  <a:lnTo>
                    <a:pt x="0" y="1495"/>
                  </a:lnTo>
                  <a:cubicBezTo>
                    <a:pt x="53" y="1470"/>
                    <a:pt x="77" y="1436"/>
                    <a:pt x="112" y="1388"/>
                  </a:cubicBezTo>
                  <a:cubicBezTo>
                    <a:pt x="136" y="1343"/>
                    <a:pt x="160" y="1315"/>
                    <a:pt x="160" y="1261"/>
                  </a:cubicBezTo>
                  <a:cubicBezTo>
                    <a:pt x="160" y="1236"/>
                    <a:pt x="151" y="1227"/>
                    <a:pt x="151" y="1207"/>
                  </a:cubicBezTo>
                  <a:cubicBezTo>
                    <a:pt x="151" y="1130"/>
                    <a:pt x="151" y="1130"/>
                    <a:pt x="151" y="1130"/>
                  </a:cubicBezTo>
                  <a:cubicBezTo>
                    <a:pt x="170" y="1120"/>
                    <a:pt x="175" y="1105"/>
                    <a:pt x="195" y="1105"/>
                  </a:cubicBezTo>
                  <a:cubicBezTo>
                    <a:pt x="223" y="1105"/>
                    <a:pt x="223" y="1149"/>
                    <a:pt x="253" y="1149"/>
                  </a:cubicBezTo>
                  <a:cubicBezTo>
                    <a:pt x="267" y="1149"/>
                    <a:pt x="273" y="1134"/>
                    <a:pt x="282" y="1120"/>
                  </a:cubicBezTo>
                  <a:cubicBezTo>
                    <a:pt x="292" y="1105"/>
                    <a:pt x="306" y="1095"/>
                    <a:pt x="306" y="1076"/>
                  </a:cubicBezTo>
                  <a:cubicBezTo>
                    <a:pt x="306" y="1003"/>
                    <a:pt x="306" y="1003"/>
                    <a:pt x="306" y="1003"/>
                  </a:cubicBezTo>
                  <a:cubicBezTo>
                    <a:pt x="306" y="993"/>
                    <a:pt x="297" y="988"/>
                    <a:pt x="297" y="983"/>
                  </a:cubicBezTo>
                  <a:cubicBezTo>
                    <a:pt x="297" y="969"/>
                    <a:pt x="292" y="959"/>
                    <a:pt x="292" y="940"/>
                  </a:cubicBezTo>
                  <a:cubicBezTo>
                    <a:pt x="292" y="934"/>
                    <a:pt x="292" y="929"/>
                    <a:pt x="292" y="925"/>
                  </a:cubicBezTo>
                  <a:cubicBezTo>
                    <a:pt x="297" y="920"/>
                    <a:pt x="306" y="929"/>
                    <a:pt x="312" y="925"/>
                  </a:cubicBezTo>
                  <a:cubicBezTo>
                    <a:pt x="317" y="915"/>
                    <a:pt x="321" y="905"/>
                    <a:pt x="321" y="895"/>
                  </a:cubicBezTo>
                  <a:cubicBezTo>
                    <a:pt x="321" y="871"/>
                    <a:pt x="317" y="857"/>
                    <a:pt x="317" y="832"/>
                  </a:cubicBezTo>
                  <a:cubicBezTo>
                    <a:pt x="317" y="818"/>
                    <a:pt x="341" y="813"/>
                    <a:pt x="355" y="808"/>
                  </a:cubicBezTo>
                  <a:cubicBezTo>
                    <a:pt x="365" y="803"/>
                    <a:pt x="375" y="798"/>
                    <a:pt x="384" y="793"/>
                  </a:cubicBezTo>
                  <a:cubicBezTo>
                    <a:pt x="414" y="784"/>
                    <a:pt x="433" y="784"/>
                    <a:pt x="463" y="764"/>
                  </a:cubicBezTo>
                  <a:cubicBezTo>
                    <a:pt x="477" y="754"/>
                    <a:pt x="482" y="735"/>
                    <a:pt x="497" y="720"/>
                  </a:cubicBezTo>
                  <a:cubicBezTo>
                    <a:pt x="526" y="691"/>
                    <a:pt x="540" y="662"/>
                    <a:pt x="545" y="618"/>
                  </a:cubicBezTo>
                  <a:cubicBezTo>
                    <a:pt x="550" y="589"/>
                    <a:pt x="555" y="574"/>
                    <a:pt x="560" y="545"/>
                  </a:cubicBezTo>
                  <a:cubicBezTo>
                    <a:pt x="560" y="516"/>
                    <a:pt x="565" y="496"/>
                    <a:pt x="569" y="467"/>
                  </a:cubicBezTo>
                  <a:cubicBezTo>
                    <a:pt x="574" y="413"/>
                    <a:pt x="574" y="384"/>
                    <a:pt x="574" y="331"/>
                  </a:cubicBezTo>
                  <a:cubicBezTo>
                    <a:pt x="574" y="257"/>
                    <a:pt x="555" y="219"/>
                    <a:pt x="555" y="146"/>
                  </a:cubicBezTo>
                  <a:cubicBezTo>
                    <a:pt x="555" y="111"/>
                    <a:pt x="550" y="87"/>
                    <a:pt x="560" y="53"/>
                  </a:cubicBezTo>
                  <a:cubicBezTo>
                    <a:pt x="565" y="33"/>
                    <a:pt x="584" y="19"/>
                    <a:pt x="589"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 name="Freeform 84"/>
            <p:cNvSpPr>
              <a:spLocks noChangeArrowheads="1"/>
            </p:cNvSpPr>
            <p:nvPr/>
          </p:nvSpPr>
          <p:spPr bwMode="auto">
            <a:xfrm>
              <a:off x="14693787" y="5875745"/>
              <a:ext cx="288425" cy="448068"/>
            </a:xfrm>
            <a:custGeom>
              <a:avLst/>
              <a:gdLst>
                <a:gd name="T0" fmla="*/ 0 w 458"/>
                <a:gd name="T1" fmla="*/ 49 h 712"/>
                <a:gd name="T2" fmla="*/ 0 w 458"/>
                <a:gd name="T3" fmla="*/ 49 h 712"/>
                <a:gd name="T4" fmla="*/ 156 w 458"/>
                <a:gd name="T5" fmla="*/ 0 h 712"/>
                <a:gd name="T6" fmla="*/ 156 w 458"/>
                <a:gd name="T7" fmla="*/ 0 h 712"/>
                <a:gd name="T8" fmla="*/ 166 w 458"/>
                <a:gd name="T9" fmla="*/ 83 h 712"/>
                <a:gd name="T10" fmla="*/ 170 w 458"/>
                <a:gd name="T11" fmla="*/ 117 h 712"/>
                <a:gd name="T12" fmla="*/ 170 w 458"/>
                <a:gd name="T13" fmla="*/ 117 h 712"/>
                <a:gd name="T14" fmla="*/ 185 w 458"/>
                <a:gd name="T15" fmla="*/ 161 h 712"/>
                <a:gd name="T16" fmla="*/ 219 w 458"/>
                <a:gd name="T17" fmla="*/ 312 h 712"/>
                <a:gd name="T18" fmla="*/ 238 w 458"/>
                <a:gd name="T19" fmla="*/ 322 h 712"/>
                <a:gd name="T20" fmla="*/ 312 w 458"/>
                <a:gd name="T21" fmla="*/ 380 h 712"/>
                <a:gd name="T22" fmla="*/ 390 w 458"/>
                <a:gd name="T23" fmla="*/ 419 h 712"/>
                <a:gd name="T24" fmla="*/ 433 w 458"/>
                <a:gd name="T25" fmla="*/ 458 h 712"/>
                <a:gd name="T26" fmla="*/ 438 w 458"/>
                <a:gd name="T27" fmla="*/ 516 h 712"/>
                <a:gd name="T28" fmla="*/ 457 w 458"/>
                <a:gd name="T29" fmla="*/ 595 h 712"/>
                <a:gd name="T30" fmla="*/ 457 w 458"/>
                <a:gd name="T31" fmla="*/ 638 h 712"/>
                <a:gd name="T32" fmla="*/ 457 w 458"/>
                <a:gd name="T33" fmla="*/ 638 h 712"/>
                <a:gd name="T34" fmla="*/ 224 w 458"/>
                <a:gd name="T35" fmla="*/ 711 h 712"/>
                <a:gd name="T36" fmla="*/ 0 w 458"/>
                <a:gd name="T37" fmla="*/ 49 h 7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8" h="712">
                  <a:moveTo>
                    <a:pt x="0" y="49"/>
                  </a:moveTo>
                  <a:lnTo>
                    <a:pt x="0" y="49"/>
                  </a:lnTo>
                  <a:cubicBezTo>
                    <a:pt x="156" y="0"/>
                    <a:pt x="156" y="0"/>
                    <a:pt x="156" y="0"/>
                  </a:cubicBezTo>
                  <a:lnTo>
                    <a:pt x="156" y="0"/>
                  </a:lnTo>
                  <a:cubicBezTo>
                    <a:pt x="166" y="83"/>
                    <a:pt x="166" y="83"/>
                    <a:pt x="166" y="83"/>
                  </a:cubicBezTo>
                  <a:cubicBezTo>
                    <a:pt x="170" y="117"/>
                    <a:pt x="170" y="117"/>
                    <a:pt x="170" y="117"/>
                  </a:cubicBezTo>
                  <a:lnTo>
                    <a:pt x="170" y="117"/>
                  </a:lnTo>
                  <a:cubicBezTo>
                    <a:pt x="170" y="131"/>
                    <a:pt x="180" y="141"/>
                    <a:pt x="185" y="161"/>
                  </a:cubicBezTo>
                  <a:cubicBezTo>
                    <a:pt x="199" y="219"/>
                    <a:pt x="190" y="258"/>
                    <a:pt x="219" y="312"/>
                  </a:cubicBezTo>
                  <a:cubicBezTo>
                    <a:pt x="224" y="316"/>
                    <a:pt x="233" y="316"/>
                    <a:pt x="238" y="322"/>
                  </a:cubicBezTo>
                  <a:cubicBezTo>
                    <a:pt x="263" y="346"/>
                    <a:pt x="282" y="360"/>
                    <a:pt x="312" y="380"/>
                  </a:cubicBezTo>
                  <a:cubicBezTo>
                    <a:pt x="341" y="395"/>
                    <a:pt x="355" y="404"/>
                    <a:pt x="390" y="419"/>
                  </a:cubicBezTo>
                  <a:cubicBezTo>
                    <a:pt x="409" y="424"/>
                    <a:pt x="424" y="438"/>
                    <a:pt x="433" y="458"/>
                  </a:cubicBezTo>
                  <a:cubicBezTo>
                    <a:pt x="438" y="477"/>
                    <a:pt x="433" y="497"/>
                    <a:pt x="438" y="516"/>
                  </a:cubicBezTo>
                  <a:cubicBezTo>
                    <a:pt x="448" y="545"/>
                    <a:pt x="457" y="560"/>
                    <a:pt x="457" y="595"/>
                  </a:cubicBezTo>
                  <a:cubicBezTo>
                    <a:pt x="457" y="638"/>
                    <a:pt x="457" y="638"/>
                    <a:pt x="457" y="638"/>
                  </a:cubicBezTo>
                  <a:lnTo>
                    <a:pt x="457" y="638"/>
                  </a:lnTo>
                  <a:cubicBezTo>
                    <a:pt x="224" y="711"/>
                    <a:pt x="224" y="711"/>
                    <a:pt x="224" y="711"/>
                  </a:cubicBezTo>
                  <a:cubicBezTo>
                    <a:pt x="0" y="49"/>
                    <a:pt x="0" y="49"/>
                    <a:pt x="0" y="4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 name="Freeform 85"/>
            <p:cNvSpPr>
              <a:spLocks noChangeArrowheads="1"/>
            </p:cNvSpPr>
            <p:nvPr/>
          </p:nvSpPr>
          <p:spPr bwMode="auto">
            <a:xfrm>
              <a:off x="12820424" y="6172590"/>
              <a:ext cx="2136586" cy="1447820"/>
            </a:xfrm>
            <a:custGeom>
              <a:avLst/>
              <a:gdLst>
                <a:gd name="T0" fmla="*/ 2864 w 3371"/>
                <a:gd name="T1" fmla="*/ 472 h 2285"/>
                <a:gd name="T2" fmla="*/ 2961 w 3371"/>
                <a:gd name="T3" fmla="*/ 550 h 2285"/>
                <a:gd name="T4" fmla="*/ 3025 w 3371"/>
                <a:gd name="T5" fmla="*/ 696 h 2285"/>
                <a:gd name="T6" fmla="*/ 2933 w 3371"/>
                <a:gd name="T7" fmla="*/ 682 h 2285"/>
                <a:gd name="T8" fmla="*/ 2839 w 3371"/>
                <a:gd name="T9" fmla="*/ 686 h 2285"/>
                <a:gd name="T10" fmla="*/ 2874 w 3371"/>
                <a:gd name="T11" fmla="*/ 716 h 2285"/>
                <a:gd name="T12" fmla="*/ 3025 w 3371"/>
                <a:gd name="T13" fmla="*/ 798 h 2285"/>
                <a:gd name="T14" fmla="*/ 3039 w 3371"/>
                <a:gd name="T15" fmla="*/ 886 h 2285"/>
                <a:gd name="T16" fmla="*/ 2942 w 3371"/>
                <a:gd name="T17" fmla="*/ 925 h 2285"/>
                <a:gd name="T18" fmla="*/ 3108 w 3371"/>
                <a:gd name="T19" fmla="*/ 1056 h 2285"/>
                <a:gd name="T20" fmla="*/ 3078 w 3371"/>
                <a:gd name="T21" fmla="*/ 1061 h 2285"/>
                <a:gd name="T22" fmla="*/ 2971 w 3371"/>
                <a:gd name="T23" fmla="*/ 1056 h 2285"/>
                <a:gd name="T24" fmla="*/ 3005 w 3371"/>
                <a:gd name="T25" fmla="*/ 1110 h 2285"/>
                <a:gd name="T26" fmla="*/ 3064 w 3371"/>
                <a:gd name="T27" fmla="*/ 1130 h 2285"/>
                <a:gd name="T28" fmla="*/ 3244 w 3371"/>
                <a:gd name="T29" fmla="*/ 1115 h 2285"/>
                <a:gd name="T30" fmla="*/ 3278 w 3371"/>
                <a:gd name="T31" fmla="*/ 1135 h 2285"/>
                <a:gd name="T32" fmla="*/ 3370 w 3371"/>
                <a:gd name="T33" fmla="*/ 1246 h 2285"/>
                <a:gd name="T34" fmla="*/ 3322 w 3371"/>
                <a:gd name="T35" fmla="*/ 1281 h 2285"/>
                <a:gd name="T36" fmla="*/ 3331 w 3371"/>
                <a:gd name="T37" fmla="*/ 1305 h 2285"/>
                <a:gd name="T38" fmla="*/ 828 w 3371"/>
                <a:gd name="T39" fmla="*/ 2070 h 2285"/>
                <a:gd name="T40" fmla="*/ 0 w 3371"/>
                <a:gd name="T41" fmla="*/ 2284 h 2285"/>
                <a:gd name="T42" fmla="*/ 273 w 3371"/>
                <a:gd name="T43" fmla="*/ 2050 h 2285"/>
                <a:gd name="T44" fmla="*/ 322 w 3371"/>
                <a:gd name="T45" fmla="*/ 1967 h 2285"/>
                <a:gd name="T46" fmla="*/ 390 w 3371"/>
                <a:gd name="T47" fmla="*/ 1826 h 2285"/>
                <a:gd name="T48" fmla="*/ 487 w 3371"/>
                <a:gd name="T49" fmla="*/ 1744 h 2285"/>
                <a:gd name="T50" fmla="*/ 536 w 3371"/>
                <a:gd name="T51" fmla="*/ 1680 h 2285"/>
                <a:gd name="T52" fmla="*/ 580 w 3371"/>
                <a:gd name="T53" fmla="*/ 1534 h 2285"/>
                <a:gd name="T54" fmla="*/ 658 w 3371"/>
                <a:gd name="T55" fmla="*/ 1612 h 2285"/>
                <a:gd name="T56" fmla="*/ 804 w 3371"/>
                <a:gd name="T57" fmla="*/ 1699 h 2285"/>
                <a:gd name="T58" fmla="*/ 896 w 3371"/>
                <a:gd name="T59" fmla="*/ 1733 h 2285"/>
                <a:gd name="T60" fmla="*/ 906 w 3371"/>
                <a:gd name="T61" fmla="*/ 1602 h 2285"/>
                <a:gd name="T62" fmla="*/ 1130 w 3371"/>
                <a:gd name="T63" fmla="*/ 1544 h 2285"/>
                <a:gd name="T64" fmla="*/ 1281 w 3371"/>
                <a:gd name="T65" fmla="*/ 1470 h 2285"/>
                <a:gd name="T66" fmla="*/ 1359 w 3371"/>
                <a:gd name="T67" fmla="*/ 1466 h 2285"/>
                <a:gd name="T68" fmla="*/ 1344 w 3371"/>
                <a:gd name="T69" fmla="*/ 1349 h 2285"/>
                <a:gd name="T70" fmla="*/ 1325 w 3371"/>
                <a:gd name="T71" fmla="*/ 1222 h 2285"/>
                <a:gd name="T72" fmla="*/ 1447 w 3371"/>
                <a:gd name="T73" fmla="*/ 978 h 2285"/>
                <a:gd name="T74" fmla="*/ 1578 w 3371"/>
                <a:gd name="T75" fmla="*/ 706 h 2285"/>
                <a:gd name="T76" fmla="*/ 1714 w 3371"/>
                <a:gd name="T77" fmla="*/ 652 h 2285"/>
                <a:gd name="T78" fmla="*/ 1783 w 3371"/>
                <a:gd name="T79" fmla="*/ 530 h 2285"/>
                <a:gd name="T80" fmla="*/ 1822 w 3371"/>
                <a:gd name="T81" fmla="*/ 501 h 2285"/>
                <a:gd name="T82" fmla="*/ 1944 w 3371"/>
                <a:gd name="T83" fmla="*/ 282 h 2285"/>
                <a:gd name="T84" fmla="*/ 1968 w 3371"/>
                <a:gd name="T85" fmla="*/ 185 h 2285"/>
                <a:gd name="T86" fmla="*/ 2002 w 3371"/>
                <a:gd name="T87" fmla="*/ 127 h 2285"/>
                <a:gd name="T88" fmla="*/ 2090 w 3371"/>
                <a:gd name="T89" fmla="*/ 112 h 2285"/>
                <a:gd name="T90" fmla="*/ 2168 w 3371"/>
                <a:gd name="T91" fmla="*/ 141 h 2285"/>
                <a:gd name="T92" fmla="*/ 2212 w 3371"/>
                <a:gd name="T93" fmla="*/ 0 h 2285"/>
                <a:gd name="T94" fmla="*/ 2275 w 3371"/>
                <a:gd name="T95" fmla="*/ 9 h 2285"/>
                <a:gd name="T96" fmla="*/ 2338 w 3371"/>
                <a:gd name="T97" fmla="*/ 48 h 2285"/>
                <a:gd name="T98" fmla="*/ 2504 w 3371"/>
                <a:gd name="T99" fmla="*/ 151 h 2285"/>
                <a:gd name="T100" fmla="*/ 2571 w 3371"/>
                <a:gd name="T101" fmla="*/ 180 h 2285"/>
                <a:gd name="T102" fmla="*/ 2557 w 3371"/>
                <a:gd name="T103" fmla="*/ 331 h 2285"/>
                <a:gd name="T104" fmla="*/ 2504 w 3371"/>
                <a:gd name="T105" fmla="*/ 462 h 2285"/>
                <a:gd name="T106" fmla="*/ 2523 w 3371"/>
                <a:gd name="T107" fmla="*/ 497 h 2285"/>
                <a:gd name="T108" fmla="*/ 2698 w 3371"/>
                <a:gd name="T109" fmla="*/ 492 h 2285"/>
                <a:gd name="T110" fmla="*/ 3288 w 3371"/>
                <a:gd name="T111" fmla="*/ 477 h 2285"/>
                <a:gd name="T112" fmla="*/ 3288 w 3371"/>
                <a:gd name="T113" fmla="*/ 477 h 2285"/>
                <a:gd name="T114" fmla="*/ 3224 w 3371"/>
                <a:gd name="T115" fmla="*/ 686 h 2285"/>
                <a:gd name="T116" fmla="*/ 3273 w 3371"/>
                <a:gd name="T117" fmla="*/ 793 h 2285"/>
                <a:gd name="T118" fmla="*/ 3337 w 3371"/>
                <a:gd name="T119" fmla="*/ 652 h 2285"/>
                <a:gd name="T120" fmla="*/ 3361 w 3371"/>
                <a:gd name="T121" fmla="*/ 458 h 2285"/>
                <a:gd name="T122" fmla="*/ 3288 w 3371"/>
                <a:gd name="T123" fmla="*/ 477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71" h="2285">
                  <a:moveTo>
                    <a:pt x="2864" y="472"/>
                  </a:moveTo>
                  <a:lnTo>
                    <a:pt x="2864" y="472"/>
                  </a:lnTo>
                  <a:cubicBezTo>
                    <a:pt x="2903" y="492"/>
                    <a:pt x="2908" y="525"/>
                    <a:pt x="2947" y="550"/>
                  </a:cubicBezTo>
                  <a:cubicBezTo>
                    <a:pt x="2952" y="550"/>
                    <a:pt x="2957" y="550"/>
                    <a:pt x="2961" y="550"/>
                  </a:cubicBezTo>
                  <a:cubicBezTo>
                    <a:pt x="2996" y="569"/>
                    <a:pt x="3025" y="589"/>
                    <a:pt x="3025" y="628"/>
                  </a:cubicBezTo>
                  <a:cubicBezTo>
                    <a:pt x="3025" y="696"/>
                    <a:pt x="3025" y="696"/>
                    <a:pt x="3025" y="696"/>
                  </a:cubicBezTo>
                  <a:cubicBezTo>
                    <a:pt x="2961" y="696"/>
                    <a:pt x="2961" y="696"/>
                    <a:pt x="2961" y="696"/>
                  </a:cubicBezTo>
                  <a:cubicBezTo>
                    <a:pt x="2947" y="696"/>
                    <a:pt x="2942" y="686"/>
                    <a:pt x="2933" y="682"/>
                  </a:cubicBezTo>
                  <a:cubicBezTo>
                    <a:pt x="2908" y="672"/>
                    <a:pt x="2893" y="667"/>
                    <a:pt x="2874" y="667"/>
                  </a:cubicBezTo>
                  <a:cubicBezTo>
                    <a:pt x="2859" y="667"/>
                    <a:pt x="2850" y="682"/>
                    <a:pt x="2839" y="686"/>
                  </a:cubicBezTo>
                  <a:cubicBezTo>
                    <a:pt x="2845" y="691"/>
                    <a:pt x="2839" y="701"/>
                    <a:pt x="2845" y="701"/>
                  </a:cubicBezTo>
                  <a:cubicBezTo>
                    <a:pt x="2854" y="706"/>
                    <a:pt x="2864" y="711"/>
                    <a:pt x="2874" y="716"/>
                  </a:cubicBezTo>
                  <a:cubicBezTo>
                    <a:pt x="2913" y="730"/>
                    <a:pt x="2933" y="750"/>
                    <a:pt x="2966" y="769"/>
                  </a:cubicBezTo>
                  <a:cubicBezTo>
                    <a:pt x="2991" y="784"/>
                    <a:pt x="3000" y="789"/>
                    <a:pt x="3025" y="798"/>
                  </a:cubicBezTo>
                  <a:cubicBezTo>
                    <a:pt x="3044" y="808"/>
                    <a:pt x="3064" y="813"/>
                    <a:pt x="3064" y="832"/>
                  </a:cubicBezTo>
                  <a:cubicBezTo>
                    <a:pt x="3064" y="857"/>
                    <a:pt x="3059" y="871"/>
                    <a:pt x="3039" y="886"/>
                  </a:cubicBezTo>
                  <a:cubicBezTo>
                    <a:pt x="3039" y="891"/>
                    <a:pt x="3030" y="886"/>
                    <a:pt x="3025" y="891"/>
                  </a:cubicBezTo>
                  <a:cubicBezTo>
                    <a:pt x="2996" y="911"/>
                    <a:pt x="2976" y="925"/>
                    <a:pt x="2942" y="925"/>
                  </a:cubicBezTo>
                  <a:cubicBezTo>
                    <a:pt x="2961" y="939"/>
                    <a:pt x="2976" y="945"/>
                    <a:pt x="3000" y="954"/>
                  </a:cubicBezTo>
                  <a:cubicBezTo>
                    <a:pt x="3049" y="984"/>
                    <a:pt x="3078" y="1008"/>
                    <a:pt x="3108" y="1056"/>
                  </a:cubicBezTo>
                  <a:cubicBezTo>
                    <a:pt x="3103" y="1056"/>
                    <a:pt x="3103" y="1066"/>
                    <a:pt x="3093" y="1066"/>
                  </a:cubicBezTo>
                  <a:cubicBezTo>
                    <a:pt x="3088" y="1066"/>
                    <a:pt x="3083" y="1061"/>
                    <a:pt x="3078" y="1061"/>
                  </a:cubicBezTo>
                  <a:cubicBezTo>
                    <a:pt x="3054" y="1056"/>
                    <a:pt x="3039" y="1047"/>
                    <a:pt x="3015" y="1047"/>
                  </a:cubicBezTo>
                  <a:cubicBezTo>
                    <a:pt x="2996" y="1047"/>
                    <a:pt x="2986" y="1052"/>
                    <a:pt x="2971" y="1056"/>
                  </a:cubicBezTo>
                  <a:cubicBezTo>
                    <a:pt x="2942" y="1061"/>
                    <a:pt x="2922" y="1061"/>
                    <a:pt x="2893" y="1076"/>
                  </a:cubicBezTo>
                  <a:cubicBezTo>
                    <a:pt x="2937" y="1086"/>
                    <a:pt x="2961" y="1100"/>
                    <a:pt x="3005" y="1110"/>
                  </a:cubicBezTo>
                  <a:cubicBezTo>
                    <a:pt x="3015" y="1110"/>
                    <a:pt x="3025" y="1110"/>
                    <a:pt x="3035" y="1115"/>
                  </a:cubicBezTo>
                  <a:cubicBezTo>
                    <a:pt x="3049" y="1120"/>
                    <a:pt x="3049" y="1130"/>
                    <a:pt x="3064" y="1130"/>
                  </a:cubicBezTo>
                  <a:cubicBezTo>
                    <a:pt x="3098" y="1130"/>
                    <a:pt x="3118" y="1130"/>
                    <a:pt x="3151" y="1130"/>
                  </a:cubicBezTo>
                  <a:cubicBezTo>
                    <a:pt x="3190" y="1130"/>
                    <a:pt x="3210" y="1115"/>
                    <a:pt x="3244" y="1115"/>
                  </a:cubicBezTo>
                  <a:cubicBezTo>
                    <a:pt x="3254" y="1115"/>
                    <a:pt x="3268" y="1115"/>
                    <a:pt x="3273" y="1120"/>
                  </a:cubicBezTo>
                  <a:cubicBezTo>
                    <a:pt x="3278" y="1125"/>
                    <a:pt x="3278" y="1130"/>
                    <a:pt x="3278" y="1135"/>
                  </a:cubicBezTo>
                  <a:cubicBezTo>
                    <a:pt x="3288" y="1154"/>
                    <a:pt x="3293" y="1169"/>
                    <a:pt x="3307" y="1183"/>
                  </a:cubicBezTo>
                  <a:cubicBezTo>
                    <a:pt x="3331" y="1207"/>
                    <a:pt x="3356" y="1217"/>
                    <a:pt x="3370" y="1246"/>
                  </a:cubicBezTo>
                  <a:cubicBezTo>
                    <a:pt x="3351" y="1257"/>
                    <a:pt x="3342" y="1261"/>
                    <a:pt x="3322" y="1266"/>
                  </a:cubicBezTo>
                  <a:cubicBezTo>
                    <a:pt x="3322" y="1281"/>
                    <a:pt x="3322" y="1281"/>
                    <a:pt x="3322" y="1281"/>
                  </a:cubicBezTo>
                  <a:cubicBezTo>
                    <a:pt x="3331" y="1305"/>
                    <a:pt x="3331" y="1305"/>
                    <a:pt x="3331" y="1305"/>
                  </a:cubicBezTo>
                  <a:lnTo>
                    <a:pt x="3331" y="1305"/>
                  </a:lnTo>
                  <a:cubicBezTo>
                    <a:pt x="828" y="2070"/>
                    <a:pt x="828" y="2070"/>
                    <a:pt x="828" y="2070"/>
                  </a:cubicBezTo>
                  <a:lnTo>
                    <a:pt x="828" y="2070"/>
                  </a:lnTo>
                  <a:cubicBezTo>
                    <a:pt x="0" y="2284"/>
                    <a:pt x="0" y="2284"/>
                    <a:pt x="0" y="2284"/>
                  </a:cubicBezTo>
                  <a:lnTo>
                    <a:pt x="0" y="2284"/>
                  </a:lnTo>
                  <a:cubicBezTo>
                    <a:pt x="48" y="2230"/>
                    <a:pt x="78" y="2196"/>
                    <a:pt x="136" y="2147"/>
                  </a:cubicBezTo>
                  <a:cubicBezTo>
                    <a:pt x="190" y="2114"/>
                    <a:pt x="224" y="2099"/>
                    <a:pt x="273" y="2050"/>
                  </a:cubicBezTo>
                  <a:cubicBezTo>
                    <a:pt x="283" y="2040"/>
                    <a:pt x="292" y="2040"/>
                    <a:pt x="302" y="2031"/>
                  </a:cubicBezTo>
                  <a:cubicBezTo>
                    <a:pt x="312" y="2006"/>
                    <a:pt x="312" y="1992"/>
                    <a:pt x="322" y="1967"/>
                  </a:cubicBezTo>
                  <a:cubicBezTo>
                    <a:pt x="336" y="1948"/>
                    <a:pt x="355" y="1948"/>
                    <a:pt x="365" y="1934"/>
                  </a:cubicBezTo>
                  <a:cubicBezTo>
                    <a:pt x="390" y="1899"/>
                    <a:pt x="365" y="1860"/>
                    <a:pt x="390" y="1826"/>
                  </a:cubicBezTo>
                  <a:cubicBezTo>
                    <a:pt x="394" y="1812"/>
                    <a:pt x="404" y="1812"/>
                    <a:pt x="419" y="1802"/>
                  </a:cubicBezTo>
                  <a:cubicBezTo>
                    <a:pt x="448" y="1782"/>
                    <a:pt x="468" y="1773"/>
                    <a:pt x="487" y="1744"/>
                  </a:cubicBezTo>
                  <a:cubicBezTo>
                    <a:pt x="497" y="1733"/>
                    <a:pt x="501" y="1724"/>
                    <a:pt x="507" y="1714"/>
                  </a:cubicBezTo>
                  <a:cubicBezTo>
                    <a:pt x="516" y="1699"/>
                    <a:pt x="526" y="1694"/>
                    <a:pt x="536" y="1680"/>
                  </a:cubicBezTo>
                  <a:cubicBezTo>
                    <a:pt x="560" y="1627"/>
                    <a:pt x="570" y="1592"/>
                    <a:pt x="580" y="1534"/>
                  </a:cubicBezTo>
                  <a:lnTo>
                    <a:pt x="580" y="1534"/>
                  </a:lnTo>
                  <a:cubicBezTo>
                    <a:pt x="590" y="1534"/>
                    <a:pt x="609" y="1529"/>
                    <a:pt x="619" y="1534"/>
                  </a:cubicBezTo>
                  <a:cubicBezTo>
                    <a:pt x="643" y="1553"/>
                    <a:pt x="643" y="1583"/>
                    <a:pt x="658" y="1612"/>
                  </a:cubicBezTo>
                  <a:cubicBezTo>
                    <a:pt x="677" y="1641"/>
                    <a:pt x="701" y="1646"/>
                    <a:pt x="731" y="1660"/>
                  </a:cubicBezTo>
                  <a:cubicBezTo>
                    <a:pt x="760" y="1670"/>
                    <a:pt x="780" y="1680"/>
                    <a:pt x="804" y="1699"/>
                  </a:cubicBezTo>
                  <a:cubicBezTo>
                    <a:pt x="818" y="1705"/>
                    <a:pt x="823" y="1714"/>
                    <a:pt x="838" y="1719"/>
                  </a:cubicBezTo>
                  <a:cubicBezTo>
                    <a:pt x="857" y="1729"/>
                    <a:pt x="877" y="1729"/>
                    <a:pt x="896" y="1733"/>
                  </a:cubicBezTo>
                  <a:cubicBezTo>
                    <a:pt x="896" y="1641"/>
                    <a:pt x="896" y="1641"/>
                    <a:pt x="896" y="1641"/>
                  </a:cubicBezTo>
                  <a:cubicBezTo>
                    <a:pt x="896" y="1627"/>
                    <a:pt x="906" y="1617"/>
                    <a:pt x="906" y="1602"/>
                  </a:cubicBezTo>
                  <a:cubicBezTo>
                    <a:pt x="945" y="1607"/>
                    <a:pt x="969" y="1592"/>
                    <a:pt x="1008" y="1578"/>
                  </a:cubicBezTo>
                  <a:cubicBezTo>
                    <a:pt x="1057" y="1563"/>
                    <a:pt x="1086" y="1558"/>
                    <a:pt x="1130" y="1544"/>
                  </a:cubicBezTo>
                  <a:cubicBezTo>
                    <a:pt x="1159" y="1534"/>
                    <a:pt x="1174" y="1514"/>
                    <a:pt x="1208" y="1500"/>
                  </a:cubicBezTo>
                  <a:cubicBezTo>
                    <a:pt x="1232" y="1485"/>
                    <a:pt x="1252" y="1481"/>
                    <a:pt x="1281" y="1470"/>
                  </a:cubicBezTo>
                  <a:cubicBezTo>
                    <a:pt x="1300" y="1470"/>
                    <a:pt x="1300" y="1470"/>
                    <a:pt x="1300" y="1470"/>
                  </a:cubicBezTo>
                  <a:cubicBezTo>
                    <a:pt x="1320" y="1466"/>
                    <a:pt x="1335" y="1466"/>
                    <a:pt x="1359" y="1466"/>
                  </a:cubicBezTo>
                  <a:cubicBezTo>
                    <a:pt x="1359" y="1412"/>
                    <a:pt x="1359" y="1412"/>
                    <a:pt x="1359" y="1412"/>
                  </a:cubicBezTo>
                  <a:cubicBezTo>
                    <a:pt x="1359" y="1387"/>
                    <a:pt x="1349" y="1373"/>
                    <a:pt x="1344" y="1349"/>
                  </a:cubicBezTo>
                  <a:cubicBezTo>
                    <a:pt x="1339" y="1320"/>
                    <a:pt x="1344" y="1300"/>
                    <a:pt x="1339" y="1266"/>
                  </a:cubicBezTo>
                  <a:cubicBezTo>
                    <a:pt x="1335" y="1251"/>
                    <a:pt x="1325" y="1241"/>
                    <a:pt x="1325" y="1222"/>
                  </a:cubicBezTo>
                  <a:cubicBezTo>
                    <a:pt x="1325" y="1183"/>
                    <a:pt x="1344" y="1164"/>
                    <a:pt x="1359" y="1130"/>
                  </a:cubicBezTo>
                  <a:cubicBezTo>
                    <a:pt x="1388" y="1071"/>
                    <a:pt x="1418" y="1037"/>
                    <a:pt x="1447" y="978"/>
                  </a:cubicBezTo>
                  <a:cubicBezTo>
                    <a:pt x="1466" y="945"/>
                    <a:pt x="1466" y="920"/>
                    <a:pt x="1481" y="881"/>
                  </a:cubicBezTo>
                  <a:cubicBezTo>
                    <a:pt x="1510" y="813"/>
                    <a:pt x="1549" y="779"/>
                    <a:pt x="1578" y="706"/>
                  </a:cubicBezTo>
                  <a:cubicBezTo>
                    <a:pt x="1603" y="711"/>
                    <a:pt x="1617" y="716"/>
                    <a:pt x="1637" y="716"/>
                  </a:cubicBezTo>
                  <a:cubicBezTo>
                    <a:pt x="1676" y="716"/>
                    <a:pt x="1695" y="686"/>
                    <a:pt x="1714" y="652"/>
                  </a:cubicBezTo>
                  <a:cubicBezTo>
                    <a:pt x="1729" y="623"/>
                    <a:pt x="1749" y="608"/>
                    <a:pt x="1764" y="580"/>
                  </a:cubicBezTo>
                  <a:cubicBezTo>
                    <a:pt x="1773" y="560"/>
                    <a:pt x="1778" y="550"/>
                    <a:pt x="1783" y="530"/>
                  </a:cubicBezTo>
                  <a:cubicBezTo>
                    <a:pt x="1783" y="521"/>
                    <a:pt x="1783" y="511"/>
                    <a:pt x="1788" y="501"/>
                  </a:cubicBezTo>
                  <a:cubicBezTo>
                    <a:pt x="1797" y="497"/>
                    <a:pt x="1812" y="506"/>
                    <a:pt x="1822" y="501"/>
                  </a:cubicBezTo>
                  <a:cubicBezTo>
                    <a:pt x="1846" y="492"/>
                    <a:pt x="1851" y="467"/>
                    <a:pt x="1861" y="448"/>
                  </a:cubicBezTo>
                  <a:cubicBezTo>
                    <a:pt x="1895" y="384"/>
                    <a:pt x="1924" y="350"/>
                    <a:pt x="1944" y="282"/>
                  </a:cubicBezTo>
                  <a:cubicBezTo>
                    <a:pt x="1953" y="258"/>
                    <a:pt x="1963" y="243"/>
                    <a:pt x="1968" y="214"/>
                  </a:cubicBezTo>
                  <a:cubicBezTo>
                    <a:pt x="1968" y="204"/>
                    <a:pt x="1963" y="194"/>
                    <a:pt x="1968" y="185"/>
                  </a:cubicBezTo>
                  <a:cubicBezTo>
                    <a:pt x="1973" y="166"/>
                    <a:pt x="1982" y="155"/>
                    <a:pt x="1987" y="141"/>
                  </a:cubicBezTo>
                  <a:cubicBezTo>
                    <a:pt x="1992" y="136"/>
                    <a:pt x="1997" y="131"/>
                    <a:pt x="2002" y="127"/>
                  </a:cubicBezTo>
                  <a:cubicBezTo>
                    <a:pt x="2007" y="116"/>
                    <a:pt x="2002" y="97"/>
                    <a:pt x="2016" y="97"/>
                  </a:cubicBezTo>
                  <a:cubicBezTo>
                    <a:pt x="2046" y="97"/>
                    <a:pt x="2060" y="102"/>
                    <a:pt x="2090" y="112"/>
                  </a:cubicBezTo>
                  <a:cubicBezTo>
                    <a:pt x="2109" y="116"/>
                    <a:pt x="2119" y="116"/>
                    <a:pt x="2138" y="121"/>
                  </a:cubicBezTo>
                  <a:cubicBezTo>
                    <a:pt x="2148" y="127"/>
                    <a:pt x="2153" y="141"/>
                    <a:pt x="2168" y="141"/>
                  </a:cubicBezTo>
                  <a:cubicBezTo>
                    <a:pt x="2192" y="141"/>
                    <a:pt x="2192" y="112"/>
                    <a:pt x="2197" y="88"/>
                  </a:cubicBezTo>
                  <a:cubicBezTo>
                    <a:pt x="2206" y="53"/>
                    <a:pt x="2212" y="34"/>
                    <a:pt x="2212" y="0"/>
                  </a:cubicBezTo>
                  <a:lnTo>
                    <a:pt x="2212" y="0"/>
                  </a:lnTo>
                  <a:cubicBezTo>
                    <a:pt x="2236" y="0"/>
                    <a:pt x="2250" y="5"/>
                    <a:pt x="2275" y="9"/>
                  </a:cubicBezTo>
                  <a:cubicBezTo>
                    <a:pt x="2294" y="9"/>
                    <a:pt x="2309" y="5"/>
                    <a:pt x="2323" y="14"/>
                  </a:cubicBezTo>
                  <a:cubicBezTo>
                    <a:pt x="2333" y="24"/>
                    <a:pt x="2333" y="34"/>
                    <a:pt x="2338" y="48"/>
                  </a:cubicBezTo>
                  <a:cubicBezTo>
                    <a:pt x="2353" y="77"/>
                    <a:pt x="2362" y="112"/>
                    <a:pt x="2397" y="116"/>
                  </a:cubicBezTo>
                  <a:cubicBezTo>
                    <a:pt x="2441" y="127"/>
                    <a:pt x="2460" y="151"/>
                    <a:pt x="2504" y="151"/>
                  </a:cubicBezTo>
                  <a:cubicBezTo>
                    <a:pt x="2571" y="151"/>
                    <a:pt x="2571" y="151"/>
                    <a:pt x="2571" y="151"/>
                  </a:cubicBezTo>
                  <a:cubicBezTo>
                    <a:pt x="2571" y="180"/>
                    <a:pt x="2571" y="180"/>
                    <a:pt x="2571" y="180"/>
                  </a:cubicBezTo>
                  <a:cubicBezTo>
                    <a:pt x="2571" y="209"/>
                    <a:pt x="2567" y="224"/>
                    <a:pt x="2567" y="253"/>
                  </a:cubicBezTo>
                  <a:cubicBezTo>
                    <a:pt x="2562" y="282"/>
                    <a:pt x="2567" y="302"/>
                    <a:pt x="2557" y="331"/>
                  </a:cubicBezTo>
                  <a:cubicBezTo>
                    <a:pt x="2547" y="370"/>
                    <a:pt x="2528" y="394"/>
                    <a:pt x="2513" y="433"/>
                  </a:cubicBezTo>
                  <a:cubicBezTo>
                    <a:pt x="2508" y="448"/>
                    <a:pt x="2504" y="453"/>
                    <a:pt x="2504" y="462"/>
                  </a:cubicBezTo>
                  <a:cubicBezTo>
                    <a:pt x="2504" y="497"/>
                    <a:pt x="2504" y="497"/>
                    <a:pt x="2504" y="497"/>
                  </a:cubicBezTo>
                  <a:cubicBezTo>
                    <a:pt x="2508" y="497"/>
                    <a:pt x="2513" y="497"/>
                    <a:pt x="2523" y="497"/>
                  </a:cubicBezTo>
                  <a:cubicBezTo>
                    <a:pt x="2557" y="497"/>
                    <a:pt x="2577" y="492"/>
                    <a:pt x="2606" y="486"/>
                  </a:cubicBezTo>
                  <a:cubicBezTo>
                    <a:pt x="2645" y="486"/>
                    <a:pt x="2665" y="492"/>
                    <a:pt x="2698" y="492"/>
                  </a:cubicBezTo>
                  <a:cubicBezTo>
                    <a:pt x="2762" y="492"/>
                    <a:pt x="2801" y="486"/>
                    <a:pt x="2864" y="472"/>
                  </a:cubicBezTo>
                  <a:close/>
                  <a:moveTo>
                    <a:pt x="3288" y="477"/>
                  </a:moveTo>
                  <a:lnTo>
                    <a:pt x="3288" y="477"/>
                  </a:lnTo>
                  <a:lnTo>
                    <a:pt x="3288" y="477"/>
                  </a:lnTo>
                  <a:cubicBezTo>
                    <a:pt x="3293" y="486"/>
                    <a:pt x="3293" y="497"/>
                    <a:pt x="3293" y="506"/>
                  </a:cubicBezTo>
                  <a:cubicBezTo>
                    <a:pt x="3293" y="584"/>
                    <a:pt x="3224" y="613"/>
                    <a:pt x="3224" y="686"/>
                  </a:cubicBezTo>
                  <a:cubicBezTo>
                    <a:pt x="3224" y="750"/>
                    <a:pt x="3254" y="779"/>
                    <a:pt x="3254" y="837"/>
                  </a:cubicBezTo>
                  <a:cubicBezTo>
                    <a:pt x="3264" y="823"/>
                    <a:pt x="3268" y="808"/>
                    <a:pt x="3273" y="793"/>
                  </a:cubicBezTo>
                  <a:cubicBezTo>
                    <a:pt x="3288" y="760"/>
                    <a:pt x="3312" y="750"/>
                    <a:pt x="3322" y="716"/>
                  </a:cubicBezTo>
                  <a:cubicBezTo>
                    <a:pt x="3331" y="696"/>
                    <a:pt x="3327" y="677"/>
                    <a:pt x="3337" y="652"/>
                  </a:cubicBezTo>
                  <a:cubicBezTo>
                    <a:pt x="3351" y="608"/>
                    <a:pt x="3356" y="580"/>
                    <a:pt x="3361" y="530"/>
                  </a:cubicBezTo>
                  <a:cubicBezTo>
                    <a:pt x="3366" y="501"/>
                    <a:pt x="3361" y="482"/>
                    <a:pt x="3361" y="458"/>
                  </a:cubicBezTo>
                  <a:lnTo>
                    <a:pt x="3361" y="458"/>
                  </a:lnTo>
                  <a:cubicBezTo>
                    <a:pt x="3342" y="467"/>
                    <a:pt x="3312" y="472"/>
                    <a:pt x="3288" y="477"/>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 name="Freeform 86"/>
            <p:cNvSpPr>
              <a:spLocks noChangeArrowheads="1"/>
            </p:cNvSpPr>
            <p:nvPr/>
          </p:nvSpPr>
          <p:spPr bwMode="auto">
            <a:xfrm>
              <a:off x="11271890" y="6774682"/>
              <a:ext cx="1915366" cy="1128572"/>
            </a:xfrm>
            <a:custGeom>
              <a:avLst/>
              <a:gdLst>
                <a:gd name="T0" fmla="*/ 0 w 3021"/>
                <a:gd name="T1" fmla="*/ 1519 h 1783"/>
                <a:gd name="T2" fmla="*/ 34 w 3021"/>
                <a:gd name="T3" fmla="*/ 1606 h 1783"/>
                <a:gd name="T4" fmla="*/ 44 w 3021"/>
                <a:gd name="T5" fmla="*/ 1782 h 1783"/>
                <a:gd name="T6" fmla="*/ 244 w 3021"/>
                <a:gd name="T7" fmla="*/ 1758 h 1783"/>
                <a:gd name="T8" fmla="*/ 360 w 3021"/>
                <a:gd name="T9" fmla="*/ 1743 h 1783"/>
                <a:gd name="T10" fmla="*/ 575 w 3021"/>
                <a:gd name="T11" fmla="*/ 1665 h 1783"/>
                <a:gd name="T12" fmla="*/ 1690 w 3021"/>
                <a:gd name="T13" fmla="*/ 1426 h 1783"/>
                <a:gd name="T14" fmla="*/ 1816 w 3021"/>
                <a:gd name="T15" fmla="*/ 1446 h 1783"/>
                <a:gd name="T16" fmla="*/ 2411 w 3021"/>
                <a:gd name="T17" fmla="*/ 1344 h 1783"/>
                <a:gd name="T18" fmla="*/ 2440 w 3021"/>
                <a:gd name="T19" fmla="*/ 1334 h 1783"/>
                <a:gd name="T20" fmla="*/ 2713 w 3021"/>
                <a:gd name="T21" fmla="*/ 1100 h 1783"/>
                <a:gd name="T22" fmla="*/ 2762 w 3021"/>
                <a:gd name="T23" fmla="*/ 1017 h 1783"/>
                <a:gd name="T24" fmla="*/ 2830 w 3021"/>
                <a:gd name="T25" fmla="*/ 876 h 1783"/>
                <a:gd name="T26" fmla="*/ 2927 w 3021"/>
                <a:gd name="T27" fmla="*/ 794 h 1783"/>
                <a:gd name="T28" fmla="*/ 2976 w 3021"/>
                <a:gd name="T29" fmla="*/ 730 h 1783"/>
                <a:gd name="T30" fmla="*/ 3020 w 3021"/>
                <a:gd name="T31" fmla="*/ 584 h 1783"/>
                <a:gd name="T32" fmla="*/ 2864 w 3021"/>
                <a:gd name="T33" fmla="*/ 501 h 1783"/>
                <a:gd name="T34" fmla="*/ 2844 w 3021"/>
                <a:gd name="T35" fmla="*/ 482 h 1783"/>
                <a:gd name="T36" fmla="*/ 2795 w 3021"/>
                <a:gd name="T37" fmla="*/ 389 h 1783"/>
                <a:gd name="T38" fmla="*/ 2718 w 3021"/>
                <a:gd name="T39" fmla="*/ 180 h 1783"/>
                <a:gd name="T40" fmla="*/ 2674 w 3021"/>
                <a:gd name="T41" fmla="*/ 131 h 1783"/>
                <a:gd name="T42" fmla="*/ 2543 w 3021"/>
                <a:gd name="T43" fmla="*/ 63 h 1783"/>
                <a:gd name="T44" fmla="*/ 2464 w 3021"/>
                <a:gd name="T45" fmla="*/ 14 h 1783"/>
                <a:gd name="T46" fmla="*/ 2343 w 3021"/>
                <a:gd name="T47" fmla="*/ 92 h 1783"/>
                <a:gd name="T48" fmla="*/ 2192 w 3021"/>
                <a:gd name="T49" fmla="*/ 111 h 1783"/>
                <a:gd name="T50" fmla="*/ 1997 w 3021"/>
                <a:gd name="T51" fmla="*/ 82 h 1783"/>
                <a:gd name="T52" fmla="*/ 1933 w 3021"/>
                <a:gd name="T53" fmla="*/ 82 h 1783"/>
                <a:gd name="T54" fmla="*/ 1894 w 3021"/>
                <a:gd name="T55" fmla="*/ 34 h 1783"/>
                <a:gd name="T56" fmla="*/ 1763 w 3021"/>
                <a:gd name="T57" fmla="*/ 34 h 1783"/>
                <a:gd name="T58" fmla="*/ 1719 w 3021"/>
                <a:gd name="T59" fmla="*/ 24 h 1783"/>
                <a:gd name="T60" fmla="*/ 1690 w 3021"/>
                <a:gd name="T61" fmla="*/ 111 h 1783"/>
                <a:gd name="T62" fmla="*/ 1753 w 3021"/>
                <a:gd name="T63" fmla="*/ 214 h 1783"/>
                <a:gd name="T64" fmla="*/ 1588 w 3021"/>
                <a:gd name="T65" fmla="*/ 263 h 1783"/>
                <a:gd name="T66" fmla="*/ 1413 w 3021"/>
                <a:gd name="T67" fmla="*/ 433 h 1783"/>
                <a:gd name="T68" fmla="*/ 1349 w 3021"/>
                <a:gd name="T69" fmla="*/ 550 h 1783"/>
                <a:gd name="T70" fmla="*/ 1217 w 3021"/>
                <a:gd name="T71" fmla="*/ 749 h 1783"/>
                <a:gd name="T72" fmla="*/ 1110 w 3021"/>
                <a:gd name="T73" fmla="*/ 667 h 1783"/>
                <a:gd name="T74" fmla="*/ 1062 w 3021"/>
                <a:gd name="T75" fmla="*/ 691 h 1783"/>
                <a:gd name="T76" fmla="*/ 1062 w 3021"/>
                <a:gd name="T77" fmla="*/ 764 h 1783"/>
                <a:gd name="T78" fmla="*/ 1062 w 3021"/>
                <a:gd name="T79" fmla="*/ 818 h 1783"/>
                <a:gd name="T80" fmla="*/ 959 w 3021"/>
                <a:gd name="T81" fmla="*/ 818 h 1783"/>
                <a:gd name="T82" fmla="*/ 867 w 3021"/>
                <a:gd name="T83" fmla="*/ 881 h 1783"/>
                <a:gd name="T84" fmla="*/ 760 w 3021"/>
                <a:gd name="T85" fmla="*/ 964 h 1783"/>
                <a:gd name="T86" fmla="*/ 686 w 3021"/>
                <a:gd name="T87" fmla="*/ 925 h 1783"/>
                <a:gd name="T88" fmla="*/ 594 w 3021"/>
                <a:gd name="T89" fmla="*/ 910 h 1783"/>
                <a:gd name="T90" fmla="*/ 531 w 3021"/>
                <a:gd name="T91" fmla="*/ 984 h 1783"/>
                <a:gd name="T92" fmla="*/ 487 w 3021"/>
                <a:gd name="T93" fmla="*/ 973 h 1783"/>
                <a:gd name="T94" fmla="*/ 433 w 3021"/>
                <a:gd name="T95" fmla="*/ 1061 h 1783"/>
                <a:gd name="T96" fmla="*/ 438 w 3021"/>
                <a:gd name="T97" fmla="*/ 1158 h 1783"/>
                <a:gd name="T98" fmla="*/ 419 w 3021"/>
                <a:gd name="T99" fmla="*/ 1208 h 1783"/>
                <a:gd name="T100" fmla="*/ 282 w 3021"/>
                <a:gd name="T101" fmla="*/ 1280 h 1783"/>
                <a:gd name="T102" fmla="*/ 287 w 3021"/>
                <a:gd name="T103" fmla="*/ 1465 h 1783"/>
                <a:gd name="T104" fmla="*/ 180 w 3021"/>
                <a:gd name="T105" fmla="*/ 1431 h 1783"/>
                <a:gd name="T106" fmla="*/ 63 w 3021"/>
                <a:gd name="T107" fmla="*/ 1388 h 1783"/>
                <a:gd name="T108" fmla="*/ 0 w 3021"/>
                <a:gd name="T109" fmla="*/ 1519 h 1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21" h="1783">
                  <a:moveTo>
                    <a:pt x="0" y="1519"/>
                  </a:moveTo>
                  <a:lnTo>
                    <a:pt x="0" y="1519"/>
                  </a:lnTo>
                  <a:cubicBezTo>
                    <a:pt x="9" y="1524"/>
                    <a:pt x="24" y="1524"/>
                    <a:pt x="29" y="1534"/>
                  </a:cubicBezTo>
                  <a:cubicBezTo>
                    <a:pt x="48" y="1553"/>
                    <a:pt x="34" y="1578"/>
                    <a:pt x="34" y="1606"/>
                  </a:cubicBezTo>
                  <a:cubicBezTo>
                    <a:pt x="34" y="1699"/>
                    <a:pt x="34" y="1699"/>
                    <a:pt x="34" y="1699"/>
                  </a:cubicBezTo>
                  <a:cubicBezTo>
                    <a:pt x="34" y="1728"/>
                    <a:pt x="44" y="1753"/>
                    <a:pt x="44" y="1782"/>
                  </a:cubicBezTo>
                  <a:lnTo>
                    <a:pt x="44" y="1782"/>
                  </a:lnTo>
                  <a:cubicBezTo>
                    <a:pt x="117" y="1772"/>
                    <a:pt x="170" y="1767"/>
                    <a:pt x="244" y="1758"/>
                  </a:cubicBezTo>
                  <a:cubicBezTo>
                    <a:pt x="258" y="1753"/>
                    <a:pt x="268" y="1748"/>
                    <a:pt x="287" y="1748"/>
                  </a:cubicBezTo>
                  <a:cubicBezTo>
                    <a:pt x="316" y="1743"/>
                    <a:pt x="331" y="1743"/>
                    <a:pt x="360" y="1743"/>
                  </a:cubicBezTo>
                  <a:cubicBezTo>
                    <a:pt x="433" y="1733"/>
                    <a:pt x="467" y="1709"/>
                    <a:pt x="526" y="1680"/>
                  </a:cubicBezTo>
                  <a:cubicBezTo>
                    <a:pt x="545" y="1670"/>
                    <a:pt x="555" y="1670"/>
                    <a:pt x="575" y="1665"/>
                  </a:cubicBezTo>
                  <a:cubicBezTo>
                    <a:pt x="609" y="1646"/>
                    <a:pt x="628" y="1636"/>
                    <a:pt x="667" y="1626"/>
                  </a:cubicBezTo>
                  <a:cubicBezTo>
                    <a:pt x="1690" y="1426"/>
                    <a:pt x="1690" y="1426"/>
                    <a:pt x="1690" y="1426"/>
                  </a:cubicBezTo>
                  <a:cubicBezTo>
                    <a:pt x="1714" y="1431"/>
                    <a:pt x="1724" y="1441"/>
                    <a:pt x="1748" y="1446"/>
                  </a:cubicBezTo>
                  <a:cubicBezTo>
                    <a:pt x="1772" y="1446"/>
                    <a:pt x="1792" y="1446"/>
                    <a:pt x="1816" y="1446"/>
                  </a:cubicBezTo>
                  <a:cubicBezTo>
                    <a:pt x="2362" y="1334"/>
                    <a:pt x="2362" y="1334"/>
                    <a:pt x="2362" y="1334"/>
                  </a:cubicBezTo>
                  <a:cubicBezTo>
                    <a:pt x="2411" y="1344"/>
                    <a:pt x="2411" y="1344"/>
                    <a:pt x="2411" y="1344"/>
                  </a:cubicBezTo>
                  <a:cubicBezTo>
                    <a:pt x="2440" y="1334"/>
                    <a:pt x="2440" y="1334"/>
                    <a:pt x="2440" y="1334"/>
                  </a:cubicBezTo>
                  <a:lnTo>
                    <a:pt x="2440" y="1334"/>
                  </a:lnTo>
                  <a:cubicBezTo>
                    <a:pt x="2488" y="1280"/>
                    <a:pt x="2518" y="1246"/>
                    <a:pt x="2576" y="1197"/>
                  </a:cubicBezTo>
                  <a:cubicBezTo>
                    <a:pt x="2630" y="1164"/>
                    <a:pt x="2664" y="1149"/>
                    <a:pt x="2713" y="1100"/>
                  </a:cubicBezTo>
                  <a:cubicBezTo>
                    <a:pt x="2723" y="1090"/>
                    <a:pt x="2732" y="1090"/>
                    <a:pt x="2742" y="1081"/>
                  </a:cubicBezTo>
                  <a:cubicBezTo>
                    <a:pt x="2752" y="1056"/>
                    <a:pt x="2752" y="1042"/>
                    <a:pt x="2762" y="1017"/>
                  </a:cubicBezTo>
                  <a:cubicBezTo>
                    <a:pt x="2776" y="998"/>
                    <a:pt x="2795" y="998"/>
                    <a:pt x="2805" y="984"/>
                  </a:cubicBezTo>
                  <a:cubicBezTo>
                    <a:pt x="2830" y="949"/>
                    <a:pt x="2805" y="910"/>
                    <a:pt x="2830" y="876"/>
                  </a:cubicBezTo>
                  <a:cubicBezTo>
                    <a:pt x="2834" y="862"/>
                    <a:pt x="2844" y="862"/>
                    <a:pt x="2859" y="852"/>
                  </a:cubicBezTo>
                  <a:cubicBezTo>
                    <a:pt x="2888" y="832"/>
                    <a:pt x="2908" y="823"/>
                    <a:pt x="2927" y="794"/>
                  </a:cubicBezTo>
                  <a:cubicBezTo>
                    <a:pt x="2937" y="783"/>
                    <a:pt x="2941" y="774"/>
                    <a:pt x="2947" y="764"/>
                  </a:cubicBezTo>
                  <a:cubicBezTo>
                    <a:pt x="2956" y="749"/>
                    <a:pt x="2966" y="744"/>
                    <a:pt x="2976" y="730"/>
                  </a:cubicBezTo>
                  <a:cubicBezTo>
                    <a:pt x="3000" y="677"/>
                    <a:pt x="3010" y="642"/>
                    <a:pt x="3020" y="584"/>
                  </a:cubicBezTo>
                  <a:lnTo>
                    <a:pt x="3020" y="584"/>
                  </a:lnTo>
                  <a:cubicBezTo>
                    <a:pt x="3005" y="579"/>
                    <a:pt x="2985" y="579"/>
                    <a:pt x="2966" y="574"/>
                  </a:cubicBezTo>
                  <a:cubicBezTo>
                    <a:pt x="2922" y="559"/>
                    <a:pt x="2898" y="535"/>
                    <a:pt x="2864" y="501"/>
                  </a:cubicBezTo>
                  <a:cubicBezTo>
                    <a:pt x="2859" y="496"/>
                    <a:pt x="2864" y="492"/>
                    <a:pt x="2859" y="487"/>
                  </a:cubicBezTo>
                  <a:cubicBezTo>
                    <a:pt x="2854" y="482"/>
                    <a:pt x="2849" y="482"/>
                    <a:pt x="2844" y="482"/>
                  </a:cubicBezTo>
                  <a:cubicBezTo>
                    <a:pt x="2825" y="462"/>
                    <a:pt x="2815" y="442"/>
                    <a:pt x="2805" y="418"/>
                  </a:cubicBezTo>
                  <a:cubicBezTo>
                    <a:pt x="2800" y="409"/>
                    <a:pt x="2800" y="399"/>
                    <a:pt x="2795" y="389"/>
                  </a:cubicBezTo>
                  <a:cubicBezTo>
                    <a:pt x="2791" y="365"/>
                    <a:pt x="2776" y="355"/>
                    <a:pt x="2767" y="331"/>
                  </a:cubicBezTo>
                  <a:cubicBezTo>
                    <a:pt x="2747" y="272"/>
                    <a:pt x="2742" y="238"/>
                    <a:pt x="2718" y="180"/>
                  </a:cubicBezTo>
                  <a:lnTo>
                    <a:pt x="2718" y="180"/>
                  </a:lnTo>
                  <a:cubicBezTo>
                    <a:pt x="2708" y="160"/>
                    <a:pt x="2693" y="150"/>
                    <a:pt x="2674" y="131"/>
                  </a:cubicBezTo>
                  <a:cubicBezTo>
                    <a:pt x="2649" y="106"/>
                    <a:pt x="2635" y="87"/>
                    <a:pt x="2601" y="82"/>
                  </a:cubicBezTo>
                  <a:cubicBezTo>
                    <a:pt x="2576" y="78"/>
                    <a:pt x="2562" y="73"/>
                    <a:pt x="2543" y="63"/>
                  </a:cubicBezTo>
                  <a:cubicBezTo>
                    <a:pt x="2513" y="43"/>
                    <a:pt x="2513" y="0"/>
                    <a:pt x="2479" y="0"/>
                  </a:cubicBezTo>
                  <a:cubicBezTo>
                    <a:pt x="2474" y="0"/>
                    <a:pt x="2474" y="9"/>
                    <a:pt x="2464" y="14"/>
                  </a:cubicBezTo>
                  <a:cubicBezTo>
                    <a:pt x="2455" y="19"/>
                    <a:pt x="2445" y="24"/>
                    <a:pt x="2435" y="34"/>
                  </a:cubicBezTo>
                  <a:cubicBezTo>
                    <a:pt x="2401" y="58"/>
                    <a:pt x="2386" y="92"/>
                    <a:pt x="2343" y="92"/>
                  </a:cubicBezTo>
                  <a:cubicBezTo>
                    <a:pt x="2303" y="92"/>
                    <a:pt x="2284" y="73"/>
                    <a:pt x="2245" y="73"/>
                  </a:cubicBezTo>
                  <a:cubicBezTo>
                    <a:pt x="2216" y="73"/>
                    <a:pt x="2206" y="92"/>
                    <a:pt x="2192" y="111"/>
                  </a:cubicBezTo>
                  <a:cubicBezTo>
                    <a:pt x="2070" y="82"/>
                    <a:pt x="2070" y="82"/>
                    <a:pt x="2070" y="82"/>
                  </a:cubicBezTo>
                  <a:cubicBezTo>
                    <a:pt x="1997" y="82"/>
                    <a:pt x="1997" y="82"/>
                    <a:pt x="1997" y="82"/>
                  </a:cubicBezTo>
                  <a:cubicBezTo>
                    <a:pt x="1963" y="92"/>
                    <a:pt x="1963" y="92"/>
                    <a:pt x="1963" y="92"/>
                  </a:cubicBezTo>
                  <a:cubicBezTo>
                    <a:pt x="1953" y="87"/>
                    <a:pt x="1943" y="87"/>
                    <a:pt x="1933" y="82"/>
                  </a:cubicBezTo>
                  <a:cubicBezTo>
                    <a:pt x="1919" y="67"/>
                    <a:pt x="1924" y="48"/>
                    <a:pt x="1909" y="34"/>
                  </a:cubicBezTo>
                  <a:cubicBezTo>
                    <a:pt x="1904" y="34"/>
                    <a:pt x="1899" y="39"/>
                    <a:pt x="1894" y="34"/>
                  </a:cubicBezTo>
                  <a:cubicBezTo>
                    <a:pt x="1870" y="24"/>
                    <a:pt x="1855" y="14"/>
                    <a:pt x="1831" y="14"/>
                  </a:cubicBezTo>
                  <a:cubicBezTo>
                    <a:pt x="1807" y="14"/>
                    <a:pt x="1792" y="34"/>
                    <a:pt x="1763" y="34"/>
                  </a:cubicBezTo>
                  <a:cubicBezTo>
                    <a:pt x="1748" y="34"/>
                    <a:pt x="1734" y="24"/>
                    <a:pt x="1719" y="24"/>
                  </a:cubicBezTo>
                  <a:lnTo>
                    <a:pt x="1719" y="24"/>
                  </a:lnTo>
                  <a:cubicBezTo>
                    <a:pt x="1700" y="43"/>
                    <a:pt x="1680" y="53"/>
                    <a:pt x="1680" y="82"/>
                  </a:cubicBezTo>
                  <a:cubicBezTo>
                    <a:pt x="1680" y="92"/>
                    <a:pt x="1685" y="102"/>
                    <a:pt x="1690" y="111"/>
                  </a:cubicBezTo>
                  <a:cubicBezTo>
                    <a:pt x="1709" y="150"/>
                    <a:pt x="1729" y="170"/>
                    <a:pt x="1763" y="199"/>
                  </a:cubicBezTo>
                  <a:cubicBezTo>
                    <a:pt x="1758" y="204"/>
                    <a:pt x="1758" y="214"/>
                    <a:pt x="1753" y="214"/>
                  </a:cubicBezTo>
                  <a:cubicBezTo>
                    <a:pt x="1719" y="233"/>
                    <a:pt x="1700" y="233"/>
                    <a:pt x="1661" y="243"/>
                  </a:cubicBezTo>
                  <a:cubicBezTo>
                    <a:pt x="1631" y="248"/>
                    <a:pt x="1617" y="257"/>
                    <a:pt x="1588" y="263"/>
                  </a:cubicBezTo>
                  <a:cubicBezTo>
                    <a:pt x="1520" y="277"/>
                    <a:pt x="1485" y="311"/>
                    <a:pt x="1413" y="311"/>
                  </a:cubicBezTo>
                  <a:cubicBezTo>
                    <a:pt x="1413" y="355"/>
                    <a:pt x="1427" y="384"/>
                    <a:pt x="1413" y="433"/>
                  </a:cubicBezTo>
                  <a:cubicBezTo>
                    <a:pt x="1407" y="457"/>
                    <a:pt x="1388" y="467"/>
                    <a:pt x="1374" y="492"/>
                  </a:cubicBezTo>
                  <a:cubicBezTo>
                    <a:pt x="1363" y="511"/>
                    <a:pt x="1359" y="525"/>
                    <a:pt x="1349" y="550"/>
                  </a:cubicBezTo>
                  <a:cubicBezTo>
                    <a:pt x="1335" y="594"/>
                    <a:pt x="1319" y="618"/>
                    <a:pt x="1305" y="657"/>
                  </a:cubicBezTo>
                  <a:cubicBezTo>
                    <a:pt x="1286" y="701"/>
                    <a:pt x="1266" y="749"/>
                    <a:pt x="1217" y="749"/>
                  </a:cubicBezTo>
                  <a:cubicBezTo>
                    <a:pt x="1193" y="749"/>
                    <a:pt x="1174" y="749"/>
                    <a:pt x="1159" y="730"/>
                  </a:cubicBezTo>
                  <a:cubicBezTo>
                    <a:pt x="1134" y="710"/>
                    <a:pt x="1140" y="667"/>
                    <a:pt x="1110" y="667"/>
                  </a:cubicBezTo>
                  <a:cubicBezTo>
                    <a:pt x="1101" y="667"/>
                    <a:pt x="1101" y="677"/>
                    <a:pt x="1095" y="681"/>
                  </a:cubicBezTo>
                  <a:cubicBezTo>
                    <a:pt x="1081" y="686"/>
                    <a:pt x="1071" y="681"/>
                    <a:pt x="1062" y="691"/>
                  </a:cubicBezTo>
                  <a:cubicBezTo>
                    <a:pt x="1057" y="701"/>
                    <a:pt x="1062" y="710"/>
                    <a:pt x="1062" y="720"/>
                  </a:cubicBezTo>
                  <a:cubicBezTo>
                    <a:pt x="1062" y="740"/>
                    <a:pt x="1057" y="749"/>
                    <a:pt x="1062" y="764"/>
                  </a:cubicBezTo>
                  <a:cubicBezTo>
                    <a:pt x="1067" y="779"/>
                    <a:pt x="1076" y="783"/>
                    <a:pt x="1076" y="799"/>
                  </a:cubicBezTo>
                  <a:cubicBezTo>
                    <a:pt x="1076" y="808"/>
                    <a:pt x="1067" y="813"/>
                    <a:pt x="1062" y="818"/>
                  </a:cubicBezTo>
                  <a:cubicBezTo>
                    <a:pt x="1047" y="827"/>
                    <a:pt x="1037" y="837"/>
                    <a:pt x="1023" y="837"/>
                  </a:cubicBezTo>
                  <a:cubicBezTo>
                    <a:pt x="998" y="837"/>
                    <a:pt x="989" y="818"/>
                    <a:pt x="959" y="818"/>
                  </a:cubicBezTo>
                  <a:cubicBezTo>
                    <a:pt x="945" y="818"/>
                    <a:pt x="940" y="832"/>
                    <a:pt x="930" y="842"/>
                  </a:cubicBezTo>
                  <a:cubicBezTo>
                    <a:pt x="906" y="862"/>
                    <a:pt x="891" y="871"/>
                    <a:pt x="867" y="881"/>
                  </a:cubicBezTo>
                  <a:cubicBezTo>
                    <a:pt x="847" y="896"/>
                    <a:pt x="833" y="905"/>
                    <a:pt x="813" y="920"/>
                  </a:cubicBezTo>
                  <a:cubicBezTo>
                    <a:pt x="789" y="935"/>
                    <a:pt x="784" y="964"/>
                    <a:pt x="760" y="964"/>
                  </a:cubicBezTo>
                  <a:cubicBezTo>
                    <a:pt x="745" y="964"/>
                    <a:pt x="740" y="949"/>
                    <a:pt x="730" y="944"/>
                  </a:cubicBezTo>
                  <a:cubicBezTo>
                    <a:pt x="716" y="935"/>
                    <a:pt x="706" y="930"/>
                    <a:pt x="686" y="925"/>
                  </a:cubicBezTo>
                  <a:cubicBezTo>
                    <a:pt x="662" y="920"/>
                    <a:pt x="647" y="920"/>
                    <a:pt x="628" y="915"/>
                  </a:cubicBezTo>
                  <a:cubicBezTo>
                    <a:pt x="614" y="915"/>
                    <a:pt x="609" y="910"/>
                    <a:pt x="594" y="910"/>
                  </a:cubicBezTo>
                  <a:cubicBezTo>
                    <a:pt x="570" y="910"/>
                    <a:pt x="579" y="954"/>
                    <a:pt x="560" y="973"/>
                  </a:cubicBezTo>
                  <a:cubicBezTo>
                    <a:pt x="555" y="984"/>
                    <a:pt x="545" y="984"/>
                    <a:pt x="531" y="984"/>
                  </a:cubicBezTo>
                  <a:cubicBezTo>
                    <a:pt x="516" y="984"/>
                    <a:pt x="501" y="978"/>
                    <a:pt x="487" y="973"/>
                  </a:cubicBezTo>
                  <a:lnTo>
                    <a:pt x="487" y="973"/>
                  </a:lnTo>
                  <a:cubicBezTo>
                    <a:pt x="482" y="998"/>
                    <a:pt x="477" y="1003"/>
                    <a:pt x="467" y="1022"/>
                  </a:cubicBezTo>
                  <a:cubicBezTo>
                    <a:pt x="457" y="1042"/>
                    <a:pt x="443" y="1047"/>
                    <a:pt x="433" y="1061"/>
                  </a:cubicBezTo>
                  <a:cubicBezTo>
                    <a:pt x="429" y="1066"/>
                    <a:pt x="424" y="1066"/>
                    <a:pt x="424" y="1076"/>
                  </a:cubicBezTo>
                  <a:cubicBezTo>
                    <a:pt x="424" y="1110"/>
                    <a:pt x="438" y="1125"/>
                    <a:pt x="438" y="1158"/>
                  </a:cubicBezTo>
                  <a:cubicBezTo>
                    <a:pt x="438" y="1173"/>
                    <a:pt x="438" y="1183"/>
                    <a:pt x="433" y="1197"/>
                  </a:cubicBezTo>
                  <a:cubicBezTo>
                    <a:pt x="433" y="1203"/>
                    <a:pt x="424" y="1203"/>
                    <a:pt x="419" y="1208"/>
                  </a:cubicBezTo>
                  <a:cubicBezTo>
                    <a:pt x="399" y="1227"/>
                    <a:pt x="385" y="1232"/>
                    <a:pt x="360" y="1246"/>
                  </a:cubicBezTo>
                  <a:cubicBezTo>
                    <a:pt x="331" y="1261"/>
                    <a:pt x="316" y="1275"/>
                    <a:pt x="282" y="1280"/>
                  </a:cubicBezTo>
                  <a:cubicBezTo>
                    <a:pt x="302" y="1373"/>
                    <a:pt x="302" y="1373"/>
                    <a:pt x="302" y="1373"/>
                  </a:cubicBezTo>
                  <a:cubicBezTo>
                    <a:pt x="292" y="1407"/>
                    <a:pt x="292" y="1426"/>
                    <a:pt x="287" y="1465"/>
                  </a:cubicBezTo>
                  <a:cubicBezTo>
                    <a:pt x="258" y="1465"/>
                    <a:pt x="258" y="1465"/>
                    <a:pt x="258" y="1465"/>
                  </a:cubicBezTo>
                  <a:cubicBezTo>
                    <a:pt x="224" y="1465"/>
                    <a:pt x="209" y="1446"/>
                    <a:pt x="180" y="1431"/>
                  </a:cubicBezTo>
                  <a:cubicBezTo>
                    <a:pt x="151" y="1417"/>
                    <a:pt x="126" y="1417"/>
                    <a:pt x="92" y="1402"/>
                  </a:cubicBezTo>
                  <a:cubicBezTo>
                    <a:pt x="78" y="1397"/>
                    <a:pt x="73" y="1388"/>
                    <a:pt x="63" y="1388"/>
                  </a:cubicBezTo>
                  <a:cubicBezTo>
                    <a:pt x="39" y="1388"/>
                    <a:pt x="34" y="1417"/>
                    <a:pt x="29" y="1436"/>
                  </a:cubicBezTo>
                  <a:cubicBezTo>
                    <a:pt x="14" y="1465"/>
                    <a:pt x="14" y="1495"/>
                    <a:pt x="0" y="151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 name="Freeform 87"/>
            <p:cNvSpPr>
              <a:spLocks noChangeArrowheads="1"/>
            </p:cNvSpPr>
            <p:nvPr/>
          </p:nvSpPr>
          <p:spPr bwMode="auto">
            <a:xfrm>
              <a:off x="8751671" y="5878546"/>
              <a:ext cx="677659" cy="1002552"/>
            </a:xfrm>
            <a:custGeom>
              <a:avLst/>
              <a:gdLst>
                <a:gd name="T0" fmla="*/ 0 w 1073"/>
                <a:gd name="T1" fmla="*/ 19 h 1584"/>
                <a:gd name="T2" fmla="*/ 0 w 1073"/>
                <a:gd name="T3" fmla="*/ 19 h 1584"/>
                <a:gd name="T4" fmla="*/ 5 w 1073"/>
                <a:gd name="T5" fmla="*/ 19 h 1584"/>
                <a:gd name="T6" fmla="*/ 78 w 1073"/>
                <a:gd name="T7" fmla="*/ 10 h 1584"/>
                <a:gd name="T8" fmla="*/ 146 w 1073"/>
                <a:gd name="T9" fmla="*/ 0 h 1584"/>
                <a:gd name="T10" fmla="*/ 195 w 1073"/>
                <a:gd name="T11" fmla="*/ 29 h 1584"/>
                <a:gd name="T12" fmla="*/ 258 w 1073"/>
                <a:gd name="T13" fmla="*/ 59 h 1584"/>
                <a:gd name="T14" fmla="*/ 360 w 1073"/>
                <a:gd name="T15" fmla="*/ 87 h 1584"/>
                <a:gd name="T16" fmla="*/ 424 w 1073"/>
                <a:gd name="T17" fmla="*/ 102 h 1584"/>
                <a:gd name="T18" fmla="*/ 570 w 1073"/>
                <a:gd name="T19" fmla="*/ 195 h 1584"/>
                <a:gd name="T20" fmla="*/ 570 w 1073"/>
                <a:gd name="T21" fmla="*/ 195 h 1584"/>
                <a:gd name="T22" fmla="*/ 604 w 1073"/>
                <a:gd name="T23" fmla="*/ 278 h 1584"/>
                <a:gd name="T24" fmla="*/ 643 w 1073"/>
                <a:gd name="T25" fmla="*/ 414 h 1584"/>
                <a:gd name="T26" fmla="*/ 706 w 1073"/>
                <a:gd name="T27" fmla="*/ 482 h 1584"/>
                <a:gd name="T28" fmla="*/ 755 w 1073"/>
                <a:gd name="T29" fmla="*/ 575 h 1584"/>
                <a:gd name="T30" fmla="*/ 765 w 1073"/>
                <a:gd name="T31" fmla="*/ 614 h 1584"/>
                <a:gd name="T32" fmla="*/ 755 w 1073"/>
                <a:gd name="T33" fmla="*/ 657 h 1584"/>
                <a:gd name="T34" fmla="*/ 794 w 1073"/>
                <a:gd name="T35" fmla="*/ 726 h 1584"/>
                <a:gd name="T36" fmla="*/ 833 w 1073"/>
                <a:gd name="T37" fmla="*/ 828 h 1584"/>
                <a:gd name="T38" fmla="*/ 882 w 1073"/>
                <a:gd name="T39" fmla="*/ 979 h 1584"/>
                <a:gd name="T40" fmla="*/ 915 w 1073"/>
                <a:gd name="T41" fmla="*/ 1101 h 1584"/>
                <a:gd name="T42" fmla="*/ 911 w 1073"/>
                <a:gd name="T43" fmla="*/ 1159 h 1584"/>
                <a:gd name="T44" fmla="*/ 964 w 1073"/>
                <a:gd name="T45" fmla="*/ 1276 h 1584"/>
                <a:gd name="T46" fmla="*/ 964 w 1073"/>
                <a:gd name="T47" fmla="*/ 1276 h 1584"/>
                <a:gd name="T48" fmla="*/ 964 w 1073"/>
                <a:gd name="T49" fmla="*/ 1286 h 1584"/>
                <a:gd name="T50" fmla="*/ 998 w 1073"/>
                <a:gd name="T51" fmla="*/ 1408 h 1584"/>
                <a:gd name="T52" fmla="*/ 1033 w 1073"/>
                <a:gd name="T53" fmla="*/ 1480 h 1584"/>
                <a:gd name="T54" fmla="*/ 1047 w 1073"/>
                <a:gd name="T55" fmla="*/ 1510 h 1584"/>
                <a:gd name="T56" fmla="*/ 1072 w 1073"/>
                <a:gd name="T57" fmla="*/ 1529 h 1584"/>
                <a:gd name="T58" fmla="*/ 1072 w 1073"/>
                <a:gd name="T59" fmla="*/ 1529 h 1584"/>
                <a:gd name="T60" fmla="*/ 0 w 1073"/>
                <a:gd name="T61" fmla="*/ 1583 h 1584"/>
                <a:gd name="T62" fmla="*/ 0 w 1073"/>
                <a:gd name="T63" fmla="*/ 1583 h 1584"/>
                <a:gd name="T64" fmla="*/ 0 w 1073"/>
                <a:gd name="T65" fmla="*/ 19 h 15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73" h="1584">
                  <a:moveTo>
                    <a:pt x="0" y="19"/>
                  </a:moveTo>
                  <a:lnTo>
                    <a:pt x="0" y="19"/>
                  </a:lnTo>
                  <a:cubicBezTo>
                    <a:pt x="0" y="19"/>
                    <a:pt x="0" y="19"/>
                    <a:pt x="5" y="19"/>
                  </a:cubicBezTo>
                  <a:cubicBezTo>
                    <a:pt x="34" y="15"/>
                    <a:pt x="49" y="15"/>
                    <a:pt x="78" y="10"/>
                  </a:cubicBezTo>
                  <a:cubicBezTo>
                    <a:pt x="107" y="10"/>
                    <a:pt x="122" y="0"/>
                    <a:pt x="146" y="0"/>
                  </a:cubicBezTo>
                  <a:cubicBezTo>
                    <a:pt x="171" y="0"/>
                    <a:pt x="180" y="15"/>
                    <a:pt x="195" y="29"/>
                  </a:cubicBezTo>
                  <a:cubicBezTo>
                    <a:pt x="219" y="44"/>
                    <a:pt x="234" y="49"/>
                    <a:pt x="258" y="59"/>
                  </a:cubicBezTo>
                  <a:cubicBezTo>
                    <a:pt x="297" y="68"/>
                    <a:pt x="321" y="78"/>
                    <a:pt x="360" y="87"/>
                  </a:cubicBezTo>
                  <a:cubicBezTo>
                    <a:pt x="384" y="92"/>
                    <a:pt x="404" y="92"/>
                    <a:pt x="424" y="102"/>
                  </a:cubicBezTo>
                  <a:cubicBezTo>
                    <a:pt x="487" y="131"/>
                    <a:pt x="511" y="161"/>
                    <a:pt x="570" y="195"/>
                  </a:cubicBezTo>
                  <a:lnTo>
                    <a:pt x="570" y="195"/>
                  </a:lnTo>
                  <a:cubicBezTo>
                    <a:pt x="589" y="224"/>
                    <a:pt x="599" y="244"/>
                    <a:pt x="604" y="278"/>
                  </a:cubicBezTo>
                  <a:cubicBezTo>
                    <a:pt x="609" y="336"/>
                    <a:pt x="609" y="370"/>
                    <a:pt x="643" y="414"/>
                  </a:cubicBezTo>
                  <a:cubicBezTo>
                    <a:pt x="663" y="443"/>
                    <a:pt x="682" y="458"/>
                    <a:pt x="706" y="482"/>
                  </a:cubicBezTo>
                  <a:cubicBezTo>
                    <a:pt x="730" y="511"/>
                    <a:pt x="740" y="535"/>
                    <a:pt x="755" y="575"/>
                  </a:cubicBezTo>
                  <a:cubicBezTo>
                    <a:pt x="760" y="590"/>
                    <a:pt x="765" y="594"/>
                    <a:pt x="765" y="614"/>
                  </a:cubicBezTo>
                  <a:cubicBezTo>
                    <a:pt x="765" y="629"/>
                    <a:pt x="755" y="638"/>
                    <a:pt x="755" y="657"/>
                  </a:cubicBezTo>
                  <a:cubicBezTo>
                    <a:pt x="755" y="687"/>
                    <a:pt x="779" y="696"/>
                    <a:pt x="794" y="726"/>
                  </a:cubicBezTo>
                  <a:cubicBezTo>
                    <a:pt x="818" y="760"/>
                    <a:pt x="823" y="789"/>
                    <a:pt x="833" y="828"/>
                  </a:cubicBezTo>
                  <a:cubicBezTo>
                    <a:pt x="848" y="891"/>
                    <a:pt x="877" y="921"/>
                    <a:pt x="882" y="979"/>
                  </a:cubicBezTo>
                  <a:cubicBezTo>
                    <a:pt x="887" y="1027"/>
                    <a:pt x="911" y="1052"/>
                    <a:pt x="915" y="1101"/>
                  </a:cubicBezTo>
                  <a:cubicBezTo>
                    <a:pt x="920" y="1125"/>
                    <a:pt x="906" y="1140"/>
                    <a:pt x="911" y="1159"/>
                  </a:cubicBezTo>
                  <a:cubicBezTo>
                    <a:pt x="920" y="1208"/>
                    <a:pt x="959" y="1232"/>
                    <a:pt x="964" y="1276"/>
                  </a:cubicBezTo>
                  <a:lnTo>
                    <a:pt x="964" y="1276"/>
                  </a:lnTo>
                  <a:cubicBezTo>
                    <a:pt x="964" y="1281"/>
                    <a:pt x="964" y="1286"/>
                    <a:pt x="964" y="1286"/>
                  </a:cubicBezTo>
                  <a:cubicBezTo>
                    <a:pt x="964" y="1334"/>
                    <a:pt x="979" y="1364"/>
                    <a:pt x="998" y="1408"/>
                  </a:cubicBezTo>
                  <a:cubicBezTo>
                    <a:pt x="1008" y="1437"/>
                    <a:pt x="1018" y="1456"/>
                    <a:pt x="1033" y="1480"/>
                  </a:cubicBezTo>
                  <a:cubicBezTo>
                    <a:pt x="1037" y="1495"/>
                    <a:pt x="1037" y="1505"/>
                    <a:pt x="1047" y="1510"/>
                  </a:cubicBezTo>
                  <a:cubicBezTo>
                    <a:pt x="1057" y="1519"/>
                    <a:pt x="1061" y="1524"/>
                    <a:pt x="1072" y="1529"/>
                  </a:cubicBezTo>
                  <a:lnTo>
                    <a:pt x="1072" y="1529"/>
                  </a:lnTo>
                  <a:cubicBezTo>
                    <a:pt x="1072" y="1529"/>
                    <a:pt x="667" y="1559"/>
                    <a:pt x="0" y="1583"/>
                  </a:cubicBezTo>
                  <a:lnTo>
                    <a:pt x="0" y="1583"/>
                  </a:lnTo>
                  <a:cubicBezTo>
                    <a:pt x="0" y="19"/>
                    <a:pt x="0" y="19"/>
                    <a:pt x="0" y="1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 name="Freeform 88"/>
            <p:cNvSpPr>
              <a:spLocks noChangeArrowheads="1"/>
            </p:cNvSpPr>
            <p:nvPr/>
          </p:nvSpPr>
          <p:spPr bwMode="auto">
            <a:xfrm>
              <a:off x="9364924" y="6598255"/>
              <a:ext cx="1934968" cy="1565438"/>
            </a:xfrm>
            <a:custGeom>
              <a:avLst/>
              <a:gdLst>
                <a:gd name="T0" fmla="*/ 0 w 3050"/>
                <a:gd name="T1" fmla="*/ 141 h 2470"/>
                <a:gd name="T2" fmla="*/ 1808 w 3050"/>
                <a:gd name="T3" fmla="*/ 102 h 2470"/>
                <a:gd name="T4" fmla="*/ 1803 w 3050"/>
                <a:gd name="T5" fmla="*/ 199 h 2470"/>
                <a:gd name="T6" fmla="*/ 1856 w 3050"/>
                <a:gd name="T7" fmla="*/ 375 h 2470"/>
                <a:gd name="T8" fmla="*/ 2061 w 3050"/>
                <a:gd name="T9" fmla="*/ 526 h 2470"/>
                <a:gd name="T10" fmla="*/ 2173 w 3050"/>
                <a:gd name="T11" fmla="*/ 711 h 2470"/>
                <a:gd name="T12" fmla="*/ 2261 w 3050"/>
                <a:gd name="T13" fmla="*/ 881 h 2470"/>
                <a:gd name="T14" fmla="*/ 2314 w 3050"/>
                <a:gd name="T15" fmla="*/ 809 h 2470"/>
                <a:gd name="T16" fmla="*/ 2421 w 3050"/>
                <a:gd name="T17" fmla="*/ 881 h 2470"/>
                <a:gd name="T18" fmla="*/ 2402 w 3050"/>
                <a:gd name="T19" fmla="*/ 1008 h 2470"/>
                <a:gd name="T20" fmla="*/ 2421 w 3050"/>
                <a:gd name="T21" fmla="*/ 1193 h 2470"/>
                <a:gd name="T22" fmla="*/ 2582 w 3050"/>
                <a:gd name="T23" fmla="*/ 1300 h 2470"/>
                <a:gd name="T24" fmla="*/ 2660 w 3050"/>
                <a:gd name="T25" fmla="*/ 1344 h 2470"/>
                <a:gd name="T26" fmla="*/ 2762 w 3050"/>
                <a:gd name="T27" fmla="*/ 1466 h 2470"/>
                <a:gd name="T28" fmla="*/ 2811 w 3050"/>
                <a:gd name="T29" fmla="*/ 1656 h 2470"/>
                <a:gd name="T30" fmla="*/ 2899 w 3050"/>
                <a:gd name="T31" fmla="*/ 1782 h 2470"/>
                <a:gd name="T32" fmla="*/ 3001 w 3050"/>
                <a:gd name="T33" fmla="*/ 1797 h 2470"/>
                <a:gd name="T34" fmla="*/ 3035 w 3050"/>
                <a:gd name="T35" fmla="*/ 1884 h 2470"/>
                <a:gd name="T36" fmla="*/ 3045 w 3050"/>
                <a:gd name="T37" fmla="*/ 2060 h 2470"/>
                <a:gd name="T38" fmla="*/ 2972 w 3050"/>
                <a:gd name="T39" fmla="*/ 2075 h 2470"/>
                <a:gd name="T40" fmla="*/ 2884 w 3050"/>
                <a:gd name="T41" fmla="*/ 2143 h 2470"/>
                <a:gd name="T42" fmla="*/ 2821 w 3050"/>
                <a:gd name="T43" fmla="*/ 2294 h 2470"/>
                <a:gd name="T44" fmla="*/ 2830 w 3050"/>
                <a:gd name="T45" fmla="*/ 2425 h 2470"/>
                <a:gd name="T46" fmla="*/ 2747 w 3050"/>
                <a:gd name="T47" fmla="*/ 2430 h 2470"/>
                <a:gd name="T48" fmla="*/ 2596 w 3050"/>
                <a:gd name="T49" fmla="*/ 2459 h 2470"/>
                <a:gd name="T50" fmla="*/ 2548 w 3050"/>
                <a:gd name="T51" fmla="*/ 2464 h 2470"/>
                <a:gd name="T52" fmla="*/ 2572 w 3050"/>
                <a:gd name="T53" fmla="*/ 2270 h 2470"/>
                <a:gd name="T54" fmla="*/ 2538 w 3050"/>
                <a:gd name="T55" fmla="*/ 2187 h 2470"/>
                <a:gd name="T56" fmla="*/ 609 w 3050"/>
                <a:gd name="T57" fmla="*/ 2416 h 2470"/>
                <a:gd name="T58" fmla="*/ 585 w 3050"/>
                <a:gd name="T59" fmla="*/ 2119 h 2470"/>
                <a:gd name="T60" fmla="*/ 404 w 3050"/>
                <a:gd name="T61" fmla="*/ 842 h 2470"/>
                <a:gd name="T62" fmla="*/ 283 w 3050"/>
                <a:gd name="T63" fmla="*/ 696 h 2470"/>
                <a:gd name="T64" fmla="*/ 361 w 3050"/>
                <a:gd name="T65" fmla="*/ 545 h 2470"/>
                <a:gd name="T66" fmla="*/ 108 w 3050"/>
                <a:gd name="T67" fmla="*/ 394 h 2470"/>
                <a:gd name="T68" fmla="*/ 83 w 3050"/>
                <a:gd name="T69" fmla="*/ 375 h 2470"/>
                <a:gd name="T70" fmla="*/ 34 w 3050"/>
                <a:gd name="T71" fmla="*/ 273 h 2470"/>
                <a:gd name="T72" fmla="*/ 0 w 3050"/>
                <a:gd name="T73" fmla="*/ 141 h 2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50" h="2470">
                  <a:moveTo>
                    <a:pt x="0" y="141"/>
                  </a:moveTo>
                  <a:lnTo>
                    <a:pt x="0" y="141"/>
                  </a:lnTo>
                  <a:cubicBezTo>
                    <a:pt x="979" y="93"/>
                    <a:pt x="1667" y="0"/>
                    <a:pt x="1667" y="0"/>
                  </a:cubicBezTo>
                  <a:cubicBezTo>
                    <a:pt x="1700" y="58"/>
                    <a:pt x="1744" y="73"/>
                    <a:pt x="1808" y="102"/>
                  </a:cubicBezTo>
                  <a:lnTo>
                    <a:pt x="1808" y="102"/>
                  </a:lnTo>
                  <a:cubicBezTo>
                    <a:pt x="1803" y="141"/>
                    <a:pt x="1803" y="160"/>
                    <a:pt x="1803" y="199"/>
                  </a:cubicBezTo>
                  <a:cubicBezTo>
                    <a:pt x="1803" y="239"/>
                    <a:pt x="1797" y="263"/>
                    <a:pt x="1808" y="297"/>
                  </a:cubicBezTo>
                  <a:cubicBezTo>
                    <a:pt x="1817" y="331"/>
                    <a:pt x="1837" y="345"/>
                    <a:pt x="1856" y="375"/>
                  </a:cubicBezTo>
                  <a:cubicBezTo>
                    <a:pt x="1905" y="443"/>
                    <a:pt x="1944" y="477"/>
                    <a:pt x="2017" y="511"/>
                  </a:cubicBezTo>
                  <a:cubicBezTo>
                    <a:pt x="2037" y="521"/>
                    <a:pt x="2046" y="521"/>
                    <a:pt x="2061" y="526"/>
                  </a:cubicBezTo>
                  <a:cubicBezTo>
                    <a:pt x="2104" y="545"/>
                    <a:pt x="2109" y="585"/>
                    <a:pt x="2124" y="624"/>
                  </a:cubicBezTo>
                  <a:cubicBezTo>
                    <a:pt x="2139" y="657"/>
                    <a:pt x="2153" y="677"/>
                    <a:pt x="2173" y="711"/>
                  </a:cubicBezTo>
                  <a:cubicBezTo>
                    <a:pt x="2192" y="750"/>
                    <a:pt x="2202" y="774"/>
                    <a:pt x="2212" y="818"/>
                  </a:cubicBezTo>
                  <a:cubicBezTo>
                    <a:pt x="2217" y="847"/>
                    <a:pt x="2226" y="881"/>
                    <a:pt x="2261" y="881"/>
                  </a:cubicBezTo>
                  <a:cubicBezTo>
                    <a:pt x="2275" y="881"/>
                    <a:pt x="2275" y="862"/>
                    <a:pt x="2280" y="847"/>
                  </a:cubicBezTo>
                  <a:cubicBezTo>
                    <a:pt x="2289" y="833"/>
                    <a:pt x="2299" y="818"/>
                    <a:pt x="2314" y="809"/>
                  </a:cubicBezTo>
                  <a:cubicBezTo>
                    <a:pt x="2324" y="818"/>
                    <a:pt x="2329" y="828"/>
                    <a:pt x="2343" y="833"/>
                  </a:cubicBezTo>
                  <a:cubicBezTo>
                    <a:pt x="2372" y="847"/>
                    <a:pt x="2421" y="847"/>
                    <a:pt x="2421" y="881"/>
                  </a:cubicBezTo>
                  <a:cubicBezTo>
                    <a:pt x="2421" y="916"/>
                    <a:pt x="2407" y="930"/>
                    <a:pt x="2402" y="964"/>
                  </a:cubicBezTo>
                  <a:cubicBezTo>
                    <a:pt x="2402" y="983"/>
                    <a:pt x="2402" y="994"/>
                    <a:pt x="2402" y="1008"/>
                  </a:cubicBezTo>
                  <a:cubicBezTo>
                    <a:pt x="2402" y="1042"/>
                    <a:pt x="2392" y="1061"/>
                    <a:pt x="2392" y="1091"/>
                  </a:cubicBezTo>
                  <a:cubicBezTo>
                    <a:pt x="2392" y="1135"/>
                    <a:pt x="2392" y="1164"/>
                    <a:pt x="2421" y="1193"/>
                  </a:cubicBezTo>
                  <a:cubicBezTo>
                    <a:pt x="2435" y="1208"/>
                    <a:pt x="2450" y="1208"/>
                    <a:pt x="2465" y="1222"/>
                  </a:cubicBezTo>
                  <a:cubicBezTo>
                    <a:pt x="2504" y="1262"/>
                    <a:pt x="2538" y="1271"/>
                    <a:pt x="2582" y="1300"/>
                  </a:cubicBezTo>
                  <a:cubicBezTo>
                    <a:pt x="2606" y="1315"/>
                    <a:pt x="2616" y="1329"/>
                    <a:pt x="2645" y="1344"/>
                  </a:cubicBezTo>
                  <a:cubicBezTo>
                    <a:pt x="2650" y="1344"/>
                    <a:pt x="2655" y="1344"/>
                    <a:pt x="2660" y="1344"/>
                  </a:cubicBezTo>
                  <a:cubicBezTo>
                    <a:pt x="2670" y="1354"/>
                    <a:pt x="2675" y="1364"/>
                    <a:pt x="2684" y="1373"/>
                  </a:cubicBezTo>
                  <a:cubicBezTo>
                    <a:pt x="2718" y="1403"/>
                    <a:pt x="2747" y="1422"/>
                    <a:pt x="2762" y="1466"/>
                  </a:cubicBezTo>
                  <a:cubicBezTo>
                    <a:pt x="2772" y="1490"/>
                    <a:pt x="2772" y="1505"/>
                    <a:pt x="2777" y="1524"/>
                  </a:cubicBezTo>
                  <a:cubicBezTo>
                    <a:pt x="2796" y="1573"/>
                    <a:pt x="2806" y="1607"/>
                    <a:pt x="2811" y="1656"/>
                  </a:cubicBezTo>
                  <a:cubicBezTo>
                    <a:pt x="2816" y="1699"/>
                    <a:pt x="2840" y="1724"/>
                    <a:pt x="2874" y="1758"/>
                  </a:cubicBezTo>
                  <a:cubicBezTo>
                    <a:pt x="2884" y="1768"/>
                    <a:pt x="2888" y="1778"/>
                    <a:pt x="2899" y="1782"/>
                  </a:cubicBezTo>
                  <a:cubicBezTo>
                    <a:pt x="2927" y="1802"/>
                    <a:pt x="2966" y="1792"/>
                    <a:pt x="3001" y="1797"/>
                  </a:cubicBezTo>
                  <a:lnTo>
                    <a:pt x="3001" y="1797"/>
                  </a:lnTo>
                  <a:cubicBezTo>
                    <a:pt x="3010" y="1802"/>
                    <a:pt x="3025" y="1802"/>
                    <a:pt x="3030" y="1812"/>
                  </a:cubicBezTo>
                  <a:cubicBezTo>
                    <a:pt x="3049" y="1831"/>
                    <a:pt x="3035" y="1856"/>
                    <a:pt x="3035" y="1884"/>
                  </a:cubicBezTo>
                  <a:cubicBezTo>
                    <a:pt x="3035" y="1977"/>
                    <a:pt x="3035" y="1977"/>
                    <a:pt x="3035" y="1977"/>
                  </a:cubicBezTo>
                  <a:cubicBezTo>
                    <a:pt x="3035" y="2006"/>
                    <a:pt x="3045" y="2031"/>
                    <a:pt x="3045" y="2060"/>
                  </a:cubicBezTo>
                  <a:lnTo>
                    <a:pt x="3045" y="2060"/>
                  </a:lnTo>
                  <a:cubicBezTo>
                    <a:pt x="3020" y="2070"/>
                    <a:pt x="3001" y="2070"/>
                    <a:pt x="2972" y="2075"/>
                  </a:cubicBezTo>
                  <a:cubicBezTo>
                    <a:pt x="2952" y="2080"/>
                    <a:pt x="2947" y="2104"/>
                    <a:pt x="2927" y="2113"/>
                  </a:cubicBezTo>
                  <a:cubicBezTo>
                    <a:pt x="2913" y="2128"/>
                    <a:pt x="2894" y="2128"/>
                    <a:pt x="2884" y="2143"/>
                  </a:cubicBezTo>
                  <a:cubicBezTo>
                    <a:pt x="2864" y="2177"/>
                    <a:pt x="2860" y="2202"/>
                    <a:pt x="2850" y="2235"/>
                  </a:cubicBezTo>
                  <a:cubicBezTo>
                    <a:pt x="2845" y="2260"/>
                    <a:pt x="2825" y="2270"/>
                    <a:pt x="2821" y="2294"/>
                  </a:cubicBezTo>
                  <a:cubicBezTo>
                    <a:pt x="2816" y="2313"/>
                    <a:pt x="2825" y="2323"/>
                    <a:pt x="2825" y="2343"/>
                  </a:cubicBezTo>
                  <a:cubicBezTo>
                    <a:pt x="2825" y="2376"/>
                    <a:pt x="2821" y="2391"/>
                    <a:pt x="2830" y="2425"/>
                  </a:cubicBezTo>
                  <a:lnTo>
                    <a:pt x="2830" y="2425"/>
                  </a:lnTo>
                  <a:cubicBezTo>
                    <a:pt x="2801" y="2425"/>
                    <a:pt x="2777" y="2430"/>
                    <a:pt x="2747" y="2430"/>
                  </a:cubicBezTo>
                  <a:cubicBezTo>
                    <a:pt x="2709" y="2430"/>
                    <a:pt x="2689" y="2445"/>
                    <a:pt x="2655" y="2450"/>
                  </a:cubicBezTo>
                  <a:cubicBezTo>
                    <a:pt x="2631" y="2455"/>
                    <a:pt x="2616" y="2455"/>
                    <a:pt x="2596" y="2459"/>
                  </a:cubicBezTo>
                  <a:cubicBezTo>
                    <a:pt x="2582" y="2459"/>
                    <a:pt x="2577" y="2469"/>
                    <a:pt x="2562" y="2469"/>
                  </a:cubicBezTo>
                  <a:cubicBezTo>
                    <a:pt x="2557" y="2469"/>
                    <a:pt x="2553" y="2464"/>
                    <a:pt x="2548" y="2464"/>
                  </a:cubicBezTo>
                  <a:cubicBezTo>
                    <a:pt x="2548" y="2425"/>
                    <a:pt x="2543" y="2401"/>
                    <a:pt x="2543" y="2357"/>
                  </a:cubicBezTo>
                  <a:cubicBezTo>
                    <a:pt x="2543" y="2323"/>
                    <a:pt x="2557" y="2304"/>
                    <a:pt x="2572" y="2270"/>
                  </a:cubicBezTo>
                  <a:cubicBezTo>
                    <a:pt x="2577" y="2255"/>
                    <a:pt x="2587" y="2245"/>
                    <a:pt x="2587" y="2230"/>
                  </a:cubicBezTo>
                  <a:cubicBezTo>
                    <a:pt x="2587" y="2206"/>
                    <a:pt x="2562" y="2191"/>
                    <a:pt x="2538" y="2187"/>
                  </a:cubicBezTo>
                  <a:cubicBezTo>
                    <a:pt x="609" y="2416"/>
                    <a:pt x="609" y="2416"/>
                    <a:pt x="609" y="2416"/>
                  </a:cubicBezTo>
                  <a:lnTo>
                    <a:pt x="609" y="2416"/>
                  </a:lnTo>
                  <a:cubicBezTo>
                    <a:pt x="585" y="2119"/>
                    <a:pt x="585" y="2119"/>
                    <a:pt x="585" y="2119"/>
                  </a:cubicBezTo>
                  <a:lnTo>
                    <a:pt x="585" y="2119"/>
                  </a:lnTo>
                  <a:cubicBezTo>
                    <a:pt x="502" y="983"/>
                    <a:pt x="502" y="983"/>
                    <a:pt x="502" y="983"/>
                  </a:cubicBezTo>
                  <a:cubicBezTo>
                    <a:pt x="468" y="925"/>
                    <a:pt x="453" y="886"/>
                    <a:pt x="404" y="842"/>
                  </a:cubicBezTo>
                  <a:cubicBezTo>
                    <a:pt x="371" y="809"/>
                    <a:pt x="346" y="798"/>
                    <a:pt x="317" y="760"/>
                  </a:cubicBezTo>
                  <a:cubicBezTo>
                    <a:pt x="302" y="735"/>
                    <a:pt x="283" y="726"/>
                    <a:pt x="283" y="696"/>
                  </a:cubicBezTo>
                  <a:cubicBezTo>
                    <a:pt x="283" y="677"/>
                    <a:pt x="293" y="667"/>
                    <a:pt x="298" y="652"/>
                  </a:cubicBezTo>
                  <a:cubicBezTo>
                    <a:pt x="317" y="609"/>
                    <a:pt x="337" y="585"/>
                    <a:pt x="361" y="545"/>
                  </a:cubicBezTo>
                  <a:cubicBezTo>
                    <a:pt x="341" y="535"/>
                    <a:pt x="327" y="535"/>
                    <a:pt x="302" y="526"/>
                  </a:cubicBezTo>
                  <a:cubicBezTo>
                    <a:pt x="224" y="487"/>
                    <a:pt x="171" y="463"/>
                    <a:pt x="108" y="394"/>
                  </a:cubicBezTo>
                  <a:lnTo>
                    <a:pt x="108" y="394"/>
                  </a:lnTo>
                  <a:cubicBezTo>
                    <a:pt x="97" y="389"/>
                    <a:pt x="93" y="384"/>
                    <a:pt x="83" y="375"/>
                  </a:cubicBezTo>
                  <a:cubicBezTo>
                    <a:pt x="73" y="370"/>
                    <a:pt x="73" y="360"/>
                    <a:pt x="69" y="345"/>
                  </a:cubicBezTo>
                  <a:cubicBezTo>
                    <a:pt x="54" y="321"/>
                    <a:pt x="44" y="302"/>
                    <a:pt x="34" y="273"/>
                  </a:cubicBezTo>
                  <a:cubicBezTo>
                    <a:pt x="15" y="229"/>
                    <a:pt x="0" y="199"/>
                    <a:pt x="0" y="151"/>
                  </a:cubicBezTo>
                  <a:cubicBezTo>
                    <a:pt x="0" y="151"/>
                    <a:pt x="0" y="146"/>
                    <a:pt x="0" y="14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 name="Freeform 89"/>
            <p:cNvSpPr>
              <a:spLocks noChangeArrowheads="1"/>
            </p:cNvSpPr>
            <p:nvPr/>
          </p:nvSpPr>
          <p:spPr bwMode="auto">
            <a:xfrm>
              <a:off x="11036669" y="7485990"/>
              <a:ext cx="2318601" cy="1036158"/>
            </a:xfrm>
            <a:custGeom>
              <a:avLst/>
              <a:gdLst>
                <a:gd name="T0" fmla="*/ 199 w 3654"/>
                <a:gd name="T1" fmla="*/ 1027 h 1637"/>
                <a:gd name="T2" fmla="*/ 190 w 3654"/>
                <a:gd name="T3" fmla="*/ 896 h 1637"/>
                <a:gd name="T4" fmla="*/ 253 w 3654"/>
                <a:gd name="T5" fmla="*/ 745 h 1637"/>
                <a:gd name="T6" fmla="*/ 341 w 3654"/>
                <a:gd name="T7" fmla="*/ 677 h 1637"/>
                <a:gd name="T8" fmla="*/ 414 w 3654"/>
                <a:gd name="T9" fmla="*/ 662 h 1637"/>
                <a:gd name="T10" fmla="*/ 657 w 3654"/>
                <a:gd name="T11" fmla="*/ 628 h 1637"/>
                <a:gd name="T12" fmla="*/ 896 w 3654"/>
                <a:gd name="T13" fmla="*/ 560 h 1637"/>
                <a:gd name="T14" fmla="*/ 1037 w 3654"/>
                <a:gd name="T15" fmla="*/ 506 h 1637"/>
                <a:gd name="T16" fmla="*/ 2118 w 3654"/>
                <a:gd name="T17" fmla="*/ 326 h 1637"/>
                <a:gd name="T18" fmla="*/ 2732 w 3654"/>
                <a:gd name="T19" fmla="*/ 214 h 1637"/>
                <a:gd name="T20" fmla="*/ 2810 w 3654"/>
                <a:gd name="T21" fmla="*/ 214 h 1637"/>
                <a:gd name="T22" fmla="*/ 3638 w 3654"/>
                <a:gd name="T23" fmla="*/ 0 h 1637"/>
                <a:gd name="T24" fmla="*/ 3653 w 3654"/>
                <a:gd name="T25" fmla="*/ 97 h 1637"/>
                <a:gd name="T26" fmla="*/ 3623 w 3654"/>
                <a:gd name="T27" fmla="*/ 165 h 1637"/>
                <a:gd name="T28" fmla="*/ 3560 w 3654"/>
                <a:gd name="T29" fmla="*/ 253 h 1637"/>
                <a:gd name="T30" fmla="*/ 3453 w 3654"/>
                <a:gd name="T31" fmla="*/ 268 h 1637"/>
                <a:gd name="T32" fmla="*/ 3419 w 3654"/>
                <a:gd name="T33" fmla="*/ 306 h 1637"/>
                <a:gd name="T34" fmla="*/ 3273 w 3654"/>
                <a:gd name="T35" fmla="*/ 370 h 1637"/>
                <a:gd name="T36" fmla="*/ 3170 w 3654"/>
                <a:gd name="T37" fmla="*/ 511 h 1637"/>
                <a:gd name="T38" fmla="*/ 3015 w 3654"/>
                <a:gd name="T39" fmla="*/ 643 h 1637"/>
                <a:gd name="T40" fmla="*/ 2864 w 3654"/>
                <a:gd name="T41" fmla="*/ 779 h 1637"/>
                <a:gd name="T42" fmla="*/ 2752 w 3654"/>
                <a:gd name="T43" fmla="*/ 876 h 1637"/>
                <a:gd name="T44" fmla="*/ 2717 w 3654"/>
                <a:gd name="T45" fmla="*/ 935 h 1637"/>
                <a:gd name="T46" fmla="*/ 2610 w 3654"/>
                <a:gd name="T47" fmla="*/ 993 h 1637"/>
                <a:gd name="T48" fmla="*/ 2606 w 3654"/>
                <a:gd name="T49" fmla="*/ 1163 h 1637"/>
                <a:gd name="T50" fmla="*/ 2123 w 3654"/>
                <a:gd name="T51" fmla="*/ 1290 h 1637"/>
                <a:gd name="T52" fmla="*/ 1295 w 3654"/>
                <a:gd name="T53" fmla="*/ 1446 h 1637"/>
                <a:gd name="T54" fmla="*/ 1159 w 3654"/>
                <a:gd name="T55" fmla="*/ 1393 h 1637"/>
                <a:gd name="T56" fmla="*/ 979 w 3654"/>
                <a:gd name="T57" fmla="*/ 1442 h 1637"/>
                <a:gd name="T58" fmla="*/ 910 w 3654"/>
                <a:gd name="T59" fmla="*/ 1485 h 1637"/>
                <a:gd name="T60" fmla="*/ 0 w 3654"/>
                <a:gd name="T61" fmla="*/ 1636 h 1637"/>
                <a:gd name="T62" fmla="*/ 48 w 3654"/>
                <a:gd name="T63" fmla="*/ 1461 h 1637"/>
                <a:gd name="T64" fmla="*/ 116 w 3654"/>
                <a:gd name="T65" fmla="*/ 1257 h 1637"/>
                <a:gd name="T66" fmla="*/ 155 w 3654"/>
                <a:gd name="T67" fmla="*/ 1135 h 1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654" h="1637">
                  <a:moveTo>
                    <a:pt x="199" y="1027"/>
                  </a:moveTo>
                  <a:lnTo>
                    <a:pt x="199" y="1027"/>
                  </a:lnTo>
                  <a:cubicBezTo>
                    <a:pt x="190" y="993"/>
                    <a:pt x="194" y="978"/>
                    <a:pt x="194" y="945"/>
                  </a:cubicBezTo>
                  <a:cubicBezTo>
                    <a:pt x="194" y="925"/>
                    <a:pt x="185" y="915"/>
                    <a:pt x="190" y="896"/>
                  </a:cubicBezTo>
                  <a:cubicBezTo>
                    <a:pt x="194" y="872"/>
                    <a:pt x="214" y="862"/>
                    <a:pt x="219" y="837"/>
                  </a:cubicBezTo>
                  <a:cubicBezTo>
                    <a:pt x="229" y="804"/>
                    <a:pt x="233" y="779"/>
                    <a:pt x="253" y="745"/>
                  </a:cubicBezTo>
                  <a:cubicBezTo>
                    <a:pt x="263" y="730"/>
                    <a:pt x="282" y="730"/>
                    <a:pt x="296" y="715"/>
                  </a:cubicBezTo>
                  <a:cubicBezTo>
                    <a:pt x="316" y="706"/>
                    <a:pt x="321" y="682"/>
                    <a:pt x="341" y="677"/>
                  </a:cubicBezTo>
                  <a:cubicBezTo>
                    <a:pt x="370" y="672"/>
                    <a:pt x="389" y="672"/>
                    <a:pt x="414" y="662"/>
                  </a:cubicBezTo>
                  <a:lnTo>
                    <a:pt x="414" y="662"/>
                  </a:lnTo>
                  <a:cubicBezTo>
                    <a:pt x="487" y="652"/>
                    <a:pt x="540" y="647"/>
                    <a:pt x="614" y="638"/>
                  </a:cubicBezTo>
                  <a:cubicBezTo>
                    <a:pt x="628" y="633"/>
                    <a:pt x="638" y="628"/>
                    <a:pt x="657" y="628"/>
                  </a:cubicBezTo>
                  <a:cubicBezTo>
                    <a:pt x="686" y="623"/>
                    <a:pt x="701" y="623"/>
                    <a:pt x="730" y="623"/>
                  </a:cubicBezTo>
                  <a:cubicBezTo>
                    <a:pt x="803" y="613"/>
                    <a:pt x="837" y="589"/>
                    <a:pt x="896" y="560"/>
                  </a:cubicBezTo>
                  <a:cubicBezTo>
                    <a:pt x="915" y="550"/>
                    <a:pt x="925" y="550"/>
                    <a:pt x="945" y="545"/>
                  </a:cubicBezTo>
                  <a:cubicBezTo>
                    <a:pt x="979" y="526"/>
                    <a:pt x="998" y="516"/>
                    <a:pt x="1037" y="506"/>
                  </a:cubicBezTo>
                  <a:cubicBezTo>
                    <a:pt x="2060" y="306"/>
                    <a:pt x="2060" y="306"/>
                    <a:pt x="2060" y="306"/>
                  </a:cubicBezTo>
                  <a:cubicBezTo>
                    <a:pt x="2084" y="311"/>
                    <a:pt x="2094" y="321"/>
                    <a:pt x="2118" y="326"/>
                  </a:cubicBezTo>
                  <a:cubicBezTo>
                    <a:pt x="2142" y="326"/>
                    <a:pt x="2162" y="326"/>
                    <a:pt x="2186" y="326"/>
                  </a:cubicBezTo>
                  <a:cubicBezTo>
                    <a:pt x="2732" y="214"/>
                    <a:pt x="2732" y="214"/>
                    <a:pt x="2732" y="214"/>
                  </a:cubicBezTo>
                  <a:cubicBezTo>
                    <a:pt x="2781" y="224"/>
                    <a:pt x="2781" y="224"/>
                    <a:pt x="2781" y="224"/>
                  </a:cubicBezTo>
                  <a:cubicBezTo>
                    <a:pt x="2810" y="214"/>
                    <a:pt x="2810" y="214"/>
                    <a:pt x="2810" y="214"/>
                  </a:cubicBezTo>
                  <a:lnTo>
                    <a:pt x="2810" y="214"/>
                  </a:lnTo>
                  <a:cubicBezTo>
                    <a:pt x="3638" y="0"/>
                    <a:pt x="3638" y="0"/>
                    <a:pt x="3638" y="0"/>
                  </a:cubicBezTo>
                  <a:lnTo>
                    <a:pt x="3638" y="0"/>
                  </a:lnTo>
                  <a:cubicBezTo>
                    <a:pt x="3643" y="38"/>
                    <a:pt x="3653" y="58"/>
                    <a:pt x="3653" y="97"/>
                  </a:cubicBezTo>
                  <a:cubicBezTo>
                    <a:pt x="3653" y="107"/>
                    <a:pt x="3643" y="112"/>
                    <a:pt x="3643" y="121"/>
                  </a:cubicBezTo>
                  <a:cubicBezTo>
                    <a:pt x="3638" y="141"/>
                    <a:pt x="3628" y="151"/>
                    <a:pt x="3623" y="165"/>
                  </a:cubicBezTo>
                  <a:cubicBezTo>
                    <a:pt x="3618" y="175"/>
                    <a:pt x="3623" y="185"/>
                    <a:pt x="3618" y="195"/>
                  </a:cubicBezTo>
                  <a:cubicBezTo>
                    <a:pt x="3609" y="229"/>
                    <a:pt x="3590" y="243"/>
                    <a:pt x="3560" y="253"/>
                  </a:cubicBezTo>
                  <a:cubicBezTo>
                    <a:pt x="3536" y="263"/>
                    <a:pt x="3521" y="263"/>
                    <a:pt x="3497" y="263"/>
                  </a:cubicBezTo>
                  <a:cubicBezTo>
                    <a:pt x="3482" y="263"/>
                    <a:pt x="3468" y="258"/>
                    <a:pt x="3453" y="268"/>
                  </a:cubicBezTo>
                  <a:cubicBezTo>
                    <a:pt x="3448" y="268"/>
                    <a:pt x="3453" y="277"/>
                    <a:pt x="3448" y="282"/>
                  </a:cubicBezTo>
                  <a:cubicBezTo>
                    <a:pt x="3438" y="297"/>
                    <a:pt x="3429" y="297"/>
                    <a:pt x="3419" y="306"/>
                  </a:cubicBezTo>
                  <a:cubicBezTo>
                    <a:pt x="3390" y="331"/>
                    <a:pt x="3370" y="350"/>
                    <a:pt x="3331" y="360"/>
                  </a:cubicBezTo>
                  <a:cubicBezTo>
                    <a:pt x="3311" y="365"/>
                    <a:pt x="3292" y="360"/>
                    <a:pt x="3273" y="370"/>
                  </a:cubicBezTo>
                  <a:cubicBezTo>
                    <a:pt x="3248" y="384"/>
                    <a:pt x="3248" y="404"/>
                    <a:pt x="3234" y="428"/>
                  </a:cubicBezTo>
                  <a:cubicBezTo>
                    <a:pt x="3214" y="462"/>
                    <a:pt x="3200" y="482"/>
                    <a:pt x="3170" y="511"/>
                  </a:cubicBezTo>
                  <a:cubicBezTo>
                    <a:pt x="3137" y="550"/>
                    <a:pt x="3107" y="560"/>
                    <a:pt x="3068" y="594"/>
                  </a:cubicBezTo>
                  <a:cubicBezTo>
                    <a:pt x="3049" y="613"/>
                    <a:pt x="3034" y="623"/>
                    <a:pt x="3015" y="643"/>
                  </a:cubicBezTo>
                  <a:cubicBezTo>
                    <a:pt x="3000" y="652"/>
                    <a:pt x="2995" y="662"/>
                    <a:pt x="2985" y="672"/>
                  </a:cubicBezTo>
                  <a:cubicBezTo>
                    <a:pt x="2941" y="715"/>
                    <a:pt x="2917" y="745"/>
                    <a:pt x="2864" y="779"/>
                  </a:cubicBezTo>
                  <a:cubicBezTo>
                    <a:pt x="2844" y="798"/>
                    <a:pt x="2830" y="813"/>
                    <a:pt x="2805" y="828"/>
                  </a:cubicBezTo>
                  <a:cubicBezTo>
                    <a:pt x="2781" y="842"/>
                    <a:pt x="2761" y="852"/>
                    <a:pt x="2752" y="876"/>
                  </a:cubicBezTo>
                  <a:cubicBezTo>
                    <a:pt x="2747" y="891"/>
                    <a:pt x="2747" y="901"/>
                    <a:pt x="2747" y="911"/>
                  </a:cubicBezTo>
                  <a:cubicBezTo>
                    <a:pt x="2742" y="920"/>
                    <a:pt x="2727" y="925"/>
                    <a:pt x="2717" y="935"/>
                  </a:cubicBezTo>
                  <a:cubicBezTo>
                    <a:pt x="2693" y="950"/>
                    <a:pt x="2679" y="964"/>
                    <a:pt x="2654" y="974"/>
                  </a:cubicBezTo>
                  <a:cubicBezTo>
                    <a:pt x="2640" y="978"/>
                    <a:pt x="2620" y="978"/>
                    <a:pt x="2610" y="993"/>
                  </a:cubicBezTo>
                  <a:cubicBezTo>
                    <a:pt x="2606" y="998"/>
                    <a:pt x="2615" y="998"/>
                    <a:pt x="2615" y="1008"/>
                  </a:cubicBezTo>
                  <a:cubicBezTo>
                    <a:pt x="2615" y="1061"/>
                    <a:pt x="2610" y="1110"/>
                    <a:pt x="2606" y="1163"/>
                  </a:cubicBezTo>
                  <a:lnTo>
                    <a:pt x="2606" y="1163"/>
                  </a:lnTo>
                  <a:cubicBezTo>
                    <a:pt x="2123" y="1290"/>
                    <a:pt x="2123" y="1290"/>
                    <a:pt x="2123" y="1290"/>
                  </a:cubicBezTo>
                  <a:cubicBezTo>
                    <a:pt x="2118" y="1290"/>
                    <a:pt x="2118" y="1290"/>
                    <a:pt x="2118" y="1290"/>
                  </a:cubicBezTo>
                  <a:cubicBezTo>
                    <a:pt x="1295" y="1446"/>
                    <a:pt x="1295" y="1446"/>
                    <a:pt x="1295" y="1446"/>
                  </a:cubicBezTo>
                  <a:cubicBezTo>
                    <a:pt x="1256" y="1436"/>
                    <a:pt x="1237" y="1431"/>
                    <a:pt x="1203" y="1417"/>
                  </a:cubicBezTo>
                  <a:cubicBezTo>
                    <a:pt x="1188" y="1412"/>
                    <a:pt x="1178" y="1393"/>
                    <a:pt x="1159" y="1393"/>
                  </a:cubicBezTo>
                  <a:cubicBezTo>
                    <a:pt x="1130" y="1393"/>
                    <a:pt x="1115" y="1412"/>
                    <a:pt x="1081" y="1412"/>
                  </a:cubicBezTo>
                  <a:cubicBezTo>
                    <a:pt x="1042" y="1417"/>
                    <a:pt x="1017" y="1431"/>
                    <a:pt x="979" y="1442"/>
                  </a:cubicBezTo>
                  <a:cubicBezTo>
                    <a:pt x="969" y="1442"/>
                    <a:pt x="954" y="1436"/>
                    <a:pt x="949" y="1442"/>
                  </a:cubicBezTo>
                  <a:cubicBezTo>
                    <a:pt x="930" y="1451"/>
                    <a:pt x="925" y="1470"/>
                    <a:pt x="910" y="1485"/>
                  </a:cubicBezTo>
                  <a:lnTo>
                    <a:pt x="910" y="1485"/>
                  </a:lnTo>
                  <a:cubicBezTo>
                    <a:pt x="0" y="1636"/>
                    <a:pt x="0" y="1636"/>
                    <a:pt x="0" y="1636"/>
                  </a:cubicBezTo>
                  <a:lnTo>
                    <a:pt x="0" y="1636"/>
                  </a:lnTo>
                  <a:cubicBezTo>
                    <a:pt x="14" y="1568"/>
                    <a:pt x="48" y="1529"/>
                    <a:pt x="48" y="1461"/>
                  </a:cubicBezTo>
                  <a:cubicBezTo>
                    <a:pt x="48" y="1431"/>
                    <a:pt x="39" y="1417"/>
                    <a:pt x="48" y="1393"/>
                  </a:cubicBezTo>
                  <a:cubicBezTo>
                    <a:pt x="63" y="1334"/>
                    <a:pt x="111" y="1315"/>
                    <a:pt x="116" y="1257"/>
                  </a:cubicBezTo>
                  <a:cubicBezTo>
                    <a:pt x="116" y="1227"/>
                    <a:pt x="111" y="1207"/>
                    <a:pt x="121" y="1179"/>
                  </a:cubicBezTo>
                  <a:cubicBezTo>
                    <a:pt x="126" y="1159"/>
                    <a:pt x="146" y="1154"/>
                    <a:pt x="155" y="1135"/>
                  </a:cubicBezTo>
                  <a:cubicBezTo>
                    <a:pt x="180" y="1100"/>
                    <a:pt x="199" y="1076"/>
                    <a:pt x="199" y="102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 name="Freeform 90"/>
            <p:cNvSpPr>
              <a:spLocks noChangeArrowheads="1"/>
            </p:cNvSpPr>
            <p:nvPr/>
          </p:nvSpPr>
          <p:spPr bwMode="auto">
            <a:xfrm>
              <a:off x="12691613" y="7001516"/>
              <a:ext cx="2394208" cy="1220986"/>
            </a:xfrm>
            <a:custGeom>
              <a:avLst/>
              <a:gdLst>
                <a:gd name="T0" fmla="*/ 1032 w 3775"/>
                <a:gd name="T1" fmla="*/ 765 h 1929"/>
                <a:gd name="T2" fmla="*/ 3535 w 3775"/>
                <a:gd name="T3" fmla="*/ 0 h 1929"/>
                <a:gd name="T4" fmla="*/ 3599 w 3775"/>
                <a:gd name="T5" fmla="*/ 180 h 1929"/>
                <a:gd name="T6" fmla="*/ 3541 w 3775"/>
                <a:gd name="T7" fmla="*/ 176 h 1929"/>
                <a:gd name="T8" fmla="*/ 3477 w 3775"/>
                <a:gd name="T9" fmla="*/ 229 h 1929"/>
                <a:gd name="T10" fmla="*/ 3443 w 3775"/>
                <a:gd name="T11" fmla="*/ 258 h 1929"/>
                <a:gd name="T12" fmla="*/ 3336 w 3775"/>
                <a:gd name="T13" fmla="*/ 258 h 1929"/>
                <a:gd name="T14" fmla="*/ 3258 w 3775"/>
                <a:gd name="T15" fmla="*/ 239 h 1929"/>
                <a:gd name="T16" fmla="*/ 3292 w 3775"/>
                <a:gd name="T17" fmla="*/ 375 h 1929"/>
                <a:gd name="T18" fmla="*/ 3404 w 3775"/>
                <a:gd name="T19" fmla="*/ 370 h 1929"/>
                <a:gd name="T20" fmla="*/ 3560 w 3775"/>
                <a:gd name="T21" fmla="*/ 370 h 1929"/>
                <a:gd name="T22" fmla="*/ 3628 w 3775"/>
                <a:gd name="T23" fmla="*/ 404 h 1929"/>
                <a:gd name="T24" fmla="*/ 3692 w 3775"/>
                <a:gd name="T25" fmla="*/ 268 h 1929"/>
                <a:gd name="T26" fmla="*/ 3759 w 3775"/>
                <a:gd name="T27" fmla="*/ 458 h 1929"/>
                <a:gd name="T28" fmla="*/ 3623 w 3775"/>
                <a:gd name="T29" fmla="*/ 677 h 1929"/>
                <a:gd name="T30" fmla="*/ 3546 w 3775"/>
                <a:gd name="T31" fmla="*/ 667 h 1929"/>
                <a:gd name="T32" fmla="*/ 3428 w 3775"/>
                <a:gd name="T33" fmla="*/ 677 h 1929"/>
                <a:gd name="T34" fmla="*/ 3307 w 3775"/>
                <a:gd name="T35" fmla="*/ 775 h 1929"/>
                <a:gd name="T36" fmla="*/ 3472 w 3775"/>
                <a:gd name="T37" fmla="*/ 789 h 1929"/>
                <a:gd name="T38" fmla="*/ 3463 w 3775"/>
                <a:gd name="T39" fmla="*/ 842 h 1929"/>
                <a:gd name="T40" fmla="*/ 3428 w 3775"/>
                <a:gd name="T41" fmla="*/ 964 h 1929"/>
                <a:gd name="T42" fmla="*/ 3389 w 3775"/>
                <a:gd name="T43" fmla="*/ 1047 h 1929"/>
                <a:gd name="T44" fmla="*/ 3477 w 3775"/>
                <a:gd name="T45" fmla="*/ 994 h 1929"/>
                <a:gd name="T46" fmla="*/ 3555 w 3775"/>
                <a:gd name="T47" fmla="*/ 940 h 1929"/>
                <a:gd name="T48" fmla="*/ 3589 w 3775"/>
                <a:gd name="T49" fmla="*/ 1042 h 1929"/>
                <a:gd name="T50" fmla="*/ 3535 w 3775"/>
                <a:gd name="T51" fmla="*/ 1110 h 1929"/>
                <a:gd name="T52" fmla="*/ 3385 w 3775"/>
                <a:gd name="T53" fmla="*/ 1149 h 1929"/>
                <a:gd name="T54" fmla="*/ 3190 w 3775"/>
                <a:gd name="T55" fmla="*/ 1344 h 1929"/>
                <a:gd name="T56" fmla="*/ 3132 w 3775"/>
                <a:gd name="T57" fmla="*/ 1417 h 1929"/>
                <a:gd name="T58" fmla="*/ 3019 w 3775"/>
                <a:gd name="T59" fmla="*/ 1724 h 1929"/>
                <a:gd name="T60" fmla="*/ 2839 w 3775"/>
                <a:gd name="T61" fmla="*/ 1812 h 1929"/>
                <a:gd name="T62" fmla="*/ 2756 w 3775"/>
                <a:gd name="T63" fmla="*/ 1865 h 1929"/>
                <a:gd name="T64" fmla="*/ 1714 w 3775"/>
                <a:gd name="T65" fmla="*/ 1627 h 1929"/>
                <a:gd name="T66" fmla="*/ 1582 w 3775"/>
                <a:gd name="T67" fmla="*/ 1519 h 1929"/>
                <a:gd name="T68" fmla="*/ 1412 w 3775"/>
                <a:gd name="T69" fmla="*/ 1510 h 1929"/>
                <a:gd name="T70" fmla="*/ 1227 w 3775"/>
                <a:gd name="T71" fmla="*/ 1544 h 1929"/>
                <a:gd name="T72" fmla="*/ 1056 w 3775"/>
                <a:gd name="T73" fmla="*/ 1578 h 1929"/>
                <a:gd name="T74" fmla="*/ 769 w 3775"/>
                <a:gd name="T75" fmla="*/ 1676 h 1929"/>
                <a:gd name="T76" fmla="*/ 608 w 3775"/>
                <a:gd name="T77" fmla="*/ 1758 h 1929"/>
                <a:gd name="T78" fmla="*/ 574 w 3775"/>
                <a:gd name="T79" fmla="*/ 1792 h 1929"/>
                <a:gd name="T80" fmla="*/ 0 w 3775"/>
                <a:gd name="T81" fmla="*/ 1928 h 1929"/>
                <a:gd name="T82" fmla="*/ 4 w 3775"/>
                <a:gd name="T83" fmla="*/ 1758 h 1929"/>
                <a:gd name="T84" fmla="*/ 111 w 3775"/>
                <a:gd name="T85" fmla="*/ 1700 h 1929"/>
                <a:gd name="T86" fmla="*/ 146 w 3775"/>
                <a:gd name="T87" fmla="*/ 1641 h 1929"/>
                <a:gd name="T88" fmla="*/ 258 w 3775"/>
                <a:gd name="T89" fmla="*/ 1544 h 1929"/>
                <a:gd name="T90" fmla="*/ 409 w 3775"/>
                <a:gd name="T91" fmla="*/ 1408 h 1929"/>
                <a:gd name="T92" fmla="*/ 564 w 3775"/>
                <a:gd name="T93" fmla="*/ 1276 h 1929"/>
                <a:gd name="T94" fmla="*/ 667 w 3775"/>
                <a:gd name="T95" fmla="*/ 1135 h 1929"/>
                <a:gd name="T96" fmla="*/ 813 w 3775"/>
                <a:gd name="T97" fmla="*/ 1071 h 1929"/>
                <a:gd name="T98" fmla="*/ 847 w 3775"/>
                <a:gd name="T99" fmla="*/ 1033 h 1929"/>
                <a:gd name="T100" fmla="*/ 954 w 3775"/>
                <a:gd name="T101" fmla="*/ 1018 h 1929"/>
                <a:gd name="T102" fmla="*/ 1017 w 3775"/>
                <a:gd name="T103" fmla="*/ 930 h 1929"/>
                <a:gd name="T104" fmla="*/ 1047 w 3775"/>
                <a:gd name="T105" fmla="*/ 862 h 1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775" h="1929">
                  <a:moveTo>
                    <a:pt x="1032" y="765"/>
                  </a:moveTo>
                  <a:lnTo>
                    <a:pt x="1032" y="765"/>
                  </a:lnTo>
                  <a:cubicBezTo>
                    <a:pt x="3535" y="0"/>
                    <a:pt x="3535" y="0"/>
                    <a:pt x="3535" y="0"/>
                  </a:cubicBezTo>
                  <a:lnTo>
                    <a:pt x="3535" y="0"/>
                  </a:lnTo>
                  <a:cubicBezTo>
                    <a:pt x="3618" y="146"/>
                    <a:pt x="3618" y="146"/>
                    <a:pt x="3618" y="146"/>
                  </a:cubicBezTo>
                  <a:cubicBezTo>
                    <a:pt x="3618" y="161"/>
                    <a:pt x="3613" y="180"/>
                    <a:pt x="3599" y="180"/>
                  </a:cubicBezTo>
                  <a:cubicBezTo>
                    <a:pt x="3589" y="180"/>
                    <a:pt x="3580" y="170"/>
                    <a:pt x="3570" y="170"/>
                  </a:cubicBezTo>
                  <a:cubicBezTo>
                    <a:pt x="3560" y="170"/>
                    <a:pt x="3546" y="170"/>
                    <a:pt x="3541" y="176"/>
                  </a:cubicBezTo>
                  <a:cubicBezTo>
                    <a:pt x="3521" y="190"/>
                    <a:pt x="3526" y="214"/>
                    <a:pt x="3511" y="224"/>
                  </a:cubicBezTo>
                  <a:cubicBezTo>
                    <a:pt x="3502" y="229"/>
                    <a:pt x="3487" y="229"/>
                    <a:pt x="3477" y="229"/>
                  </a:cubicBezTo>
                  <a:cubicBezTo>
                    <a:pt x="3472" y="229"/>
                    <a:pt x="3468" y="229"/>
                    <a:pt x="3463" y="229"/>
                  </a:cubicBezTo>
                  <a:cubicBezTo>
                    <a:pt x="3453" y="234"/>
                    <a:pt x="3453" y="253"/>
                    <a:pt x="3443" y="258"/>
                  </a:cubicBezTo>
                  <a:cubicBezTo>
                    <a:pt x="3424" y="283"/>
                    <a:pt x="3404" y="287"/>
                    <a:pt x="3385" y="312"/>
                  </a:cubicBezTo>
                  <a:cubicBezTo>
                    <a:pt x="3360" y="297"/>
                    <a:pt x="3355" y="278"/>
                    <a:pt x="3336" y="258"/>
                  </a:cubicBezTo>
                  <a:cubicBezTo>
                    <a:pt x="3326" y="248"/>
                    <a:pt x="3322" y="239"/>
                    <a:pt x="3307" y="239"/>
                  </a:cubicBezTo>
                  <a:cubicBezTo>
                    <a:pt x="3258" y="239"/>
                    <a:pt x="3258" y="239"/>
                    <a:pt x="3258" y="239"/>
                  </a:cubicBezTo>
                  <a:cubicBezTo>
                    <a:pt x="3263" y="263"/>
                    <a:pt x="3273" y="278"/>
                    <a:pt x="3278" y="302"/>
                  </a:cubicBezTo>
                  <a:cubicBezTo>
                    <a:pt x="3287" y="331"/>
                    <a:pt x="3287" y="350"/>
                    <a:pt x="3292" y="375"/>
                  </a:cubicBezTo>
                  <a:cubicBezTo>
                    <a:pt x="3292" y="400"/>
                    <a:pt x="3302" y="414"/>
                    <a:pt x="3302" y="439"/>
                  </a:cubicBezTo>
                  <a:cubicBezTo>
                    <a:pt x="3346" y="414"/>
                    <a:pt x="3355" y="370"/>
                    <a:pt x="3404" y="370"/>
                  </a:cubicBezTo>
                  <a:cubicBezTo>
                    <a:pt x="3497" y="370"/>
                    <a:pt x="3497" y="370"/>
                    <a:pt x="3497" y="370"/>
                  </a:cubicBezTo>
                  <a:cubicBezTo>
                    <a:pt x="3521" y="370"/>
                    <a:pt x="3535" y="365"/>
                    <a:pt x="3560" y="370"/>
                  </a:cubicBezTo>
                  <a:cubicBezTo>
                    <a:pt x="3565" y="370"/>
                    <a:pt x="3570" y="380"/>
                    <a:pt x="3574" y="380"/>
                  </a:cubicBezTo>
                  <a:cubicBezTo>
                    <a:pt x="3589" y="389"/>
                    <a:pt x="3604" y="404"/>
                    <a:pt x="3628" y="404"/>
                  </a:cubicBezTo>
                  <a:cubicBezTo>
                    <a:pt x="3653" y="404"/>
                    <a:pt x="3657" y="370"/>
                    <a:pt x="3662" y="341"/>
                  </a:cubicBezTo>
                  <a:cubicBezTo>
                    <a:pt x="3672" y="312"/>
                    <a:pt x="3677" y="292"/>
                    <a:pt x="3692" y="268"/>
                  </a:cubicBezTo>
                  <a:cubicBezTo>
                    <a:pt x="3745" y="292"/>
                    <a:pt x="3774" y="331"/>
                    <a:pt x="3774" y="385"/>
                  </a:cubicBezTo>
                  <a:cubicBezTo>
                    <a:pt x="3774" y="414"/>
                    <a:pt x="3765" y="428"/>
                    <a:pt x="3759" y="458"/>
                  </a:cubicBezTo>
                  <a:cubicBezTo>
                    <a:pt x="3750" y="502"/>
                    <a:pt x="3745" y="526"/>
                    <a:pt x="3726" y="565"/>
                  </a:cubicBezTo>
                  <a:cubicBezTo>
                    <a:pt x="3701" y="618"/>
                    <a:pt x="3677" y="653"/>
                    <a:pt x="3623" y="677"/>
                  </a:cubicBezTo>
                  <a:cubicBezTo>
                    <a:pt x="3604" y="682"/>
                    <a:pt x="3599" y="701"/>
                    <a:pt x="3574" y="701"/>
                  </a:cubicBezTo>
                  <a:cubicBezTo>
                    <a:pt x="3560" y="701"/>
                    <a:pt x="3555" y="682"/>
                    <a:pt x="3546" y="667"/>
                  </a:cubicBezTo>
                  <a:cubicBezTo>
                    <a:pt x="3531" y="653"/>
                    <a:pt x="3516" y="643"/>
                    <a:pt x="3492" y="643"/>
                  </a:cubicBezTo>
                  <a:cubicBezTo>
                    <a:pt x="3468" y="643"/>
                    <a:pt x="3448" y="657"/>
                    <a:pt x="3428" y="677"/>
                  </a:cubicBezTo>
                  <a:cubicBezTo>
                    <a:pt x="3443" y="726"/>
                    <a:pt x="3443" y="726"/>
                    <a:pt x="3443" y="726"/>
                  </a:cubicBezTo>
                  <a:cubicBezTo>
                    <a:pt x="3399" y="765"/>
                    <a:pt x="3346" y="735"/>
                    <a:pt x="3307" y="775"/>
                  </a:cubicBezTo>
                  <a:cubicBezTo>
                    <a:pt x="3326" y="784"/>
                    <a:pt x="3341" y="789"/>
                    <a:pt x="3365" y="794"/>
                  </a:cubicBezTo>
                  <a:cubicBezTo>
                    <a:pt x="3404" y="799"/>
                    <a:pt x="3428" y="789"/>
                    <a:pt x="3472" y="789"/>
                  </a:cubicBezTo>
                  <a:cubicBezTo>
                    <a:pt x="3472" y="799"/>
                    <a:pt x="3477" y="803"/>
                    <a:pt x="3477" y="814"/>
                  </a:cubicBezTo>
                  <a:cubicBezTo>
                    <a:pt x="3477" y="828"/>
                    <a:pt x="3468" y="833"/>
                    <a:pt x="3463" y="842"/>
                  </a:cubicBezTo>
                  <a:cubicBezTo>
                    <a:pt x="3458" y="872"/>
                    <a:pt x="3453" y="891"/>
                    <a:pt x="3448" y="920"/>
                  </a:cubicBezTo>
                  <a:cubicBezTo>
                    <a:pt x="3448" y="940"/>
                    <a:pt x="3448" y="960"/>
                    <a:pt x="3428" y="964"/>
                  </a:cubicBezTo>
                  <a:cubicBezTo>
                    <a:pt x="3385" y="984"/>
                    <a:pt x="3355" y="979"/>
                    <a:pt x="3312" y="989"/>
                  </a:cubicBezTo>
                  <a:cubicBezTo>
                    <a:pt x="3331" y="1018"/>
                    <a:pt x="3350" y="1047"/>
                    <a:pt x="3389" y="1047"/>
                  </a:cubicBezTo>
                  <a:cubicBezTo>
                    <a:pt x="3399" y="1047"/>
                    <a:pt x="3409" y="1038"/>
                    <a:pt x="3419" y="1028"/>
                  </a:cubicBezTo>
                  <a:cubicBezTo>
                    <a:pt x="3443" y="1018"/>
                    <a:pt x="3458" y="1008"/>
                    <a:pt x="3477" y="994"/>
                  </a:cubicBezTo>
                  <a:cubicBezTo>
                    <a:pt x="3497" y="984"/>
                    <a:pt x="3507" y="979"/>
                    <a:pt x="3526" y="969"/>
                  </a:cubicBezTo>
                  <a:cubicBezTo>
                    <a:pt x="3541" y="960"/>
                    <a:pt x="3535" y="940"/>
                    <a:pt x="3555" y="940"/>
                  </a:cubicBezTo>
                  <a:cubicBezTo>
                    <a:pt x="3580" y="940"/>
                    <a:pt x="3594" y="955"/>
                    <a:pt x="3613" y="964"/>
                  </a:cubicBezTo>
                  <a:cubicBezTo>
                    <a:pt x="3609" y="999"/>
                    <a:pt x="3599" y="1013"/>
                    <a:pt x="3589" y="1042"/>
                  </a:cubicBezTo>
                  <a:cubicBezTo>
                    <a:pt x="3585" y="1057"/>
                    <a:pt x="3585" y="1071"/>
                    <a:pt x="3580" y="1086"/>
                  </a:cubicBezTo>
                  <a:cubicBezTo>
                    <a:pt x="3574" y="1106"/>
                    <a:pt x="3555" y="1101"/>
                    <a:pt x="3535" y="1110"/>
                  </a:cubicBezTo>
                  <a:cubicBezTo>
                    <a:pt x="3507" y="1121"/>
                    <a:pt x="3492" y="1140"/>
                    <a:pt x="3458" y="1145"/>
                  </a:cubicBezTo>
                  <a:cubicBezTo>
                    <a:pt x="3428" y="1145"/>
                    <a:pt x="3414" y="1140"/>
                    <a:pt x="3385" y="1149"/>
                  </a:cubicBezTo>
                  <a:cubicBezTo>
                    <a:pt x="3317" y="1174"/>
                    <a:pt x="3297" y="1218"/>
                    <a:pt x="3253" y="1271"/>
                  </a:cubicBezTo>
                  <a:cubicBezTo>
                    <a:pt x="3229" y="1301"/>
                    <a:pt x="3209" y="1315"/>
                    <a:pt x="3190" y="1344"/>
                  </a:cubicBezTo>
                  <a:cubicBezTo>
                    <a:pt x="3185" y="1354"/>
                    <a:pt x="3175" y="1369"/>
                    <a:pt x="3170" y="1378"/>
                  </a:cubicBezTo>
                  <a:cubicBezTo>
                    <a:pt x="3156" y="1393"/>
                    <a:pt x="3141" y="1398"/>
                    <a:pt x="3132" y="1417"/>
                  </a:cubicBezTo>
                  <a:cubicBezTo>
                    <a:pt x="3097" y="1480"/>
                    <a:pt x="3097" y="1524"/>
                    <a:pt x="3078" y="1597"/>
                  </a:cubicBezTo>
                  <a:cubicBezTo>
                    <a:pt x="3068" y="1651"/>
                    <a:pt x="3063" y="1695"/>
                    <a:pt x="3019" y="1724"/>
                  </a:cubicBezTo>
                  <a:cubicBezTo>
                    <a:pt x="2985" y="1739"/>
                    <a:pt x="2961" y="1743"/>
                    <a:pt x="2927" y="1758"/>
                  </a:cubicBezTo>
                  <a:cubicBezTo>
                    <a:pt x="2893" y="1773"/>
                    <a:pt x="2873" y="1792"/>
                    <a:pt x="2839" y="1812"/>
                  </a:cubicBezTo>
                  <a:cubicBezTo>
                    <a:pt x="2805" y="1826"/>
                    <a:pt x="2775" y="1841"/>
                    <a:pt x="2756" y="1865"/>
                  </a:cubicBezTo>
                  <a:lnTo>
                    <a:pt x="2756" y="1865"/>
                  </a:lnTo>
                  <a:cubicBezTo>
                    <a:pt x="2186" y="1495"/>
                    <a:pt x="2186" y="1495"/>
                    <a:pt x="2186" y="1495"/>
                  </a:cubicBezTo>
                  <a:cubicBezTo>
                    <a:pt x="1714" y="1627"/>
                    <a:pt x="1714" y="1627"/>
                    <a:pt x="1714" y="1627"/>
                  </a:cubicBezTo>
                  <a:cubicBezTo>
                    <a:pt x="1680" y="1612"/>
                    <a:pt x="1665" y="1588"/>
                    <a:pt x="1641" y="1558"/>
                  </a:cubicBezTo>
                  <a:cubicBezTo>
                    <a:pt x="1626" y="1534"/>
                    <a:pt x="1607" y="1534"/>
                    <a:pt x="1582" y="1519"/>
                  </a:cubicBezTo>
                  <a:cubicBezTo>
                    <a:pt x="1563" y="1510"/>
                    <a:pt x="1553" y="1491"/>
                    <a:pt x="1529" y="1491"/>
                  </a:cubicBezTo>
                  <a:cubicBezTo>
                    <a:pt x="1485" y="1491"/>
                    <a:pt x="1461" y="1500"/>
                    <a:pt x="1412" y="1510"/>
                  </a:cubicBezTo>
                  <a:cubicBezTo>
                    <a:pt x="1378" y="1515"/>
                    <a:pt x="1358" y="1515"/>
                    <a:pt x="1324" y="1519"/>
                  </a:cubicBezTo>
                  <a:cubicBezTo>
                    <a:pt x="1285" y="1524"/>
                    <a:pt x="1266" y="1534"/>
                    <a:pt x="1227" y="1544"/>
                  </a:cubicBezTo>
                  <a:cubicBezTo>
                    <a:pt x="1197" y="1549"/>
                    <a:pt x="1178" y="1549"/>
                    <a:pt x="1144" y="1554"/>
                  </a:cubicBezTo>
                  <a:cubicBezTo>
                    <a:pt x="1110" y="1558"/>
                    <a:pt x="1090" y="1569"/>
                    <a:pt x="1056" y="1578"/>
                  </a:cubicBezTo>
                  <a:cubicBezTo>
                    <a:pt x="959" y="1597"/>
                    <a:pt x="896" y="1597"/>
                    <a:pt x="813" y="1651"/>
                  </a:cubicBezTo>
                  <a:cubicBezTo>
                    <a:pt x="799" y="1661"/>
                    <a:pt x="784" y="1666"/>
                    <a:pt x="769" y="1676"/>
                  </a:cubicBezTo>
                  <a:cubicBezTo>
                    <a:pt x="744" y="1700"/>
                    <a:pt x="730" y="1719"/>
                    <a:pt x="696" y="1729"/>
                  </a:cubicBezTo>
                  <a:cubicBezTo>
                    <a:pt x="662" y="1743"/>
                    <a:pt x="638" y="1739"/>
                    <a:pt x="608" y="1758"/>
                  </a:cubicBezTo>
                  <a:cubicBezTo>
                    <a:pt x="594" y="1763"/>
                    <a:pt x="589" y="1783"/>
                    <a:pt x="574" y="1792"/>
                  </a:cubicBezTo>
                  <a:lnTo>
                    <a:pt x="574" y="1792"/>
                  </a:lnTo>
                  <a:cubicBezTo>
                    <a:pt x="0" y="1928"/>
                    <a:pt x="0" y="1928"/>
                    <a:pt x="0" y="1928"/>
                  </a:cubicBezTo>
                  <a:lnTo>
                    <a:pt x="0" y="1928"/>
                  </a:lnTo>
                  <a:cubicBezTo>
                    <a:pt x="4" y="1875"/>
                    <a:pt x="9" y="1826"/>
                    <a:pt x="9" y="1773"/>
                  </a:cubicBezTo>
                  <a:cubicBezTo>
                    <a:pt x="9" y="1763"/>
                    <a:pt x="0" y="1763"/>
                    <a:pt x="4" y="1758"/>
                  </a:cubicBezTo>
                  <a:cubicBezTo>
                    <a:pt x="14" y="1743"/>
                    <a:pt x="34" y="1743"/>
                    <a:pt x="48" y="1739"/>
                  </a:cubicBezTo>
                  <a:cubicBezTo>
                    <a:pt x="73" y="1729"/>
                    <a:pt x="87" y="1715"/>
                    <a:pt x="111" y="1700"/>
                  </a:cubicBezTo>
                  <a:cubicBezTo>
                    <a:pt x="121" y="1690"/>
                    <a:pt x="136" y="1685"/>
                    <a:pt x="141" y="1676"/>
                  </a:cubicBezTo>
                  <a:cubicBezTo>
                    <a:pt x="141" y="1666"/>
                    <a:pt x="141" y="1656"/>
                    <a:pt x="146" y="1641"/>
                  </a:cubicBezTo>
                  <a:cubicBezTo>
                    <a:pt x="155" y="1617"/>
                    <a:pt x="175" y="1607"/>
                    <a:pt x="199" y="1593"/>
                  </a:cubicBezTo>
                  <a:cubicBezTo>
                    <a:pt x="224" y="1578"/>
                    <a:pt x="238" y="1563"/>
                    <a:pt x="258" y="1544"/>
                  </a:cubicBezTo>
                  <a:cubicBezTo>
                    <a:pt x="311" y="1510"/>
                    <a:pt x="335" y="1480"/>
                    <a:pt x="379" y="1437"/>
                  </a:cubicBezTo>
                  <a:cubicBezTo>
                    <a:pt x="389" y="1427"/>
                    <a:pt x="394" y="1417"/>
                    <a:pt x="409" y="1408"/>
                  </a:cubicBezTo>
                  <a:cubicBezTo>
                    <a:pt x="428" y="1388"/>
                    <a:pt x="443" y="1378"/>
                    <a:pt x="462" y="1359"/>
                  </a:cubicBezTo>
                  <a:cubicBezTo>
                    <a:pt x="501" y="1325"/>
                    <a:pt x="531" y="1315"/>
                    <a:pt x="564" y="1276"/>
                  </a:cubicBezTo>
                  <a:cubicBezTo>
                    <a:pt x="594" y="1247"/>
                    <a:pt x="608" y="1227"/>
                    <a:pt x="628" y="1193"/>
                  </a:cubicBezTo>
                  <a:cubicBezTo>
                    <a:pt x="642" y="1169"/>
                    <a:pt x="642" y="1149"/>
                    <a:pt x="667" y="1135"/>
                  </a:cubicBezTo>
                  <a:cubicBezTo>
                    <a:pt x="686" y="1125"/>
                    <a:pt x="705" y="1130"/>
                    <a:pt x="725" y="1125"/>
                  </a:cubicBezTo>
                  <a:cubicBezTo>
                    <a:pt x="764" y="1115"/>
                    <a:pt x="784" y="1096"/>
                    <a:pt x="813" y="1071"/>
                  </a:cubicBezTo>
                  <a:cubicBezTo>
                    <a:pt x="823" y="1062"/>
                    <a:pt x="832" y="1062"/>
                    <a:pt x="842" y="1047"/>
                  </a:cubicBezTo>
                  <a:cubicBezTo>
                    <a:pt x="847" y="1042"/>
                    <a:pt x="842" y="1033"/>
                    <a:pt x="847" y="1033"/>
                  </a:cubicBezTo>
                  <a:cubicBezTo>
                    <a:pt x="862" y="1023"/>
                    <a:pt x="876" y="1028"/>
                    <a:pt x="891" y="1028"/>
                  </a:cubicBezTo>
                  <a:cubicBezTo>
                    <a:pt x="915" y="1028"/>
                    <a:pt x="930" y="1028"/>
                    <a:pt x="954" y="1018"/>
                  </a:cubicBezTo>
                  <a:cubicBezTo>
                    <a:pt x="984" y="1008"/>
                    <a:pt x="1003" y="994"/>
                    <a:pt x="1012" y="960"/>
                  </a:cubicBezTo>
                  <a:cubicBezTo>
                    <a:pt x="1017" y="950"/>
                    <a:pt x="1012" y="940"/>
                    <a:pt x="1017" y="930"/>
                  </a:cubicBezTo>
                  <a:cubicBezTo>
                    <a:pt x="1022" y="916"/>
                    <a:pt x="1032" y="906"/>
                    <a:pt x="1037" y="886"/>
                  </a:cubicBezTo>
                  <a:cubicBezTo>
                    <a:pt x="1037" y="877"/>
                    <a:pt x="1047" y="872"/>
                    <a:pt x="1047" y="862"/>
                  </a:cubicBezTo>
                  <a:cubicBezTo>
                    <a:pt x="1047" y="823"/>
                    <a:pt x="1037" y="803"/>
                    <a:pt x="1032" y="76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 name="Freeform 91"/>
            <p:cNvSpPr>
              <a:spLocks noChangeArrowheads="1"/>
            </p:cNvSpPr>
            <p:nvPr/>
          </p:nvSpPr>
          <p:spPr bwMode="auto">
            <a:xfrm>
              <a:off x="13038843" y="7948060"/>
              <a:ext cx="1397321" cy="1064162"/>
            </a:xfrm>
            <a:custGeom>
              <a:avLst/>
              <a:gdLst>
                <a:gd name="T0" fmla="*/ 24 w 2207"/>
                <a:gd name="T1" fmla="*/ 301 h 1681"/>
                <a:gd name="T2" fmla="*/ 24 w 2207"/>
                <a:gd name="T3" fmla="*/ 301 h 1681"/>
                <a:gd name="T4" fmla="*/ 0 w 2207"/>
                <a:gd name="T5" fmla="*/ 404 h 1681"/>
                <a:gd name="T6" fmla="*/ 14 w 2207"/>
                <a:gd name="T7" fmla="*/ 467 h 1681"/>
                <a:gd name="T8" fmla="*/ 44 w 2207"/>
                <a:gd name="T9" fmla="*/ 511 h 1681"/>
                <a:gd name="T10" fmla="*/ 151 w 2207"/>
                <a:gd name="T11" fmla="*/ 569 h 1681"/>
                <a:gd name="T12" fmla="*/ 268 w 2207"/>
                <a:gd name="T13" fmla="*/ 701 h 1681"/>
                <a:gd name="T14" fmla="*/ 316 w 2207"/>
                <a:gd name="T15" fmla="*/ 759 h 1681"/>
                <a:gd name="T16" fmla="*/ 521 w 2207"/>
                <a:gd name="T17" fmla="*/ 857 h 1681"/>
                <a:gd name="T18" fmla="*/ 726 w 2207"/>
                <a:gd name="T19" fmla="*/ 1008 h 1681"/>
                <a:gd name="T20" fmla="*/ 813 w 2207"/>
                <a:gd name="T21" fmla="*/ 1105 h 1681"/>
                <a:gd name="T22" fmla="*/ 843 w 2207"/>
                <a:gd name="T23" fmla="*/ 1110 h 1681"/>
                <a:gd name="T24" fmla="*/ 926 w 2207"/>
                <a:gd name="T25" fmla="*/ 1134 h 1681"/>
                <a:gd name="T26" fmla="*/ 974 w 2207"/>
                <a:gd name="T27" fmla="*/ 1208 h 1681"/>
                <a:gd name="T28" fmla="*/ 998 w 2207"/>
                <a:gd name="T29" fmla="*/ 1329 h 1681"/>
                <a:gd name="T30" fmla="*/ 1101 w 2207"/>
                <a:gd name="T31" fmla="*/ 1451 h 1681"/>
                <a:gd name="T32" fmla="*/ 1174 w 2207"/>
                <a:gd name="T33" fmla="*/ 1519 h 1681"/>
                <a:gd name="T34" fmla="*/ 1232 w 2207"/>
                <a:gd name="T35" fmla="*/ 1636 h 1681"/>
                <a:gd name="T36" fmla="*/ 1252 w 2207"/>
                <a:gd name="T37" fmla="*/ 1670 h 1681"/>
                <a:gd name="T38" fmla="*/ 1320 w 2207"/>
                <a:gd name="T39" fmla="*/ 1675 h 1681"/>
                <a:gd name="T40" fmla="*/ 1320 w 2207"/>
                <a:gd name="T41" fmla="*/ 1675 h 1681"/>
                <a:gd name="T42" fmla="*/ 1315 w 2207"/>
                <a:gd name="T43" fmla="*/ 1650 h 1681"/>
                <a:gd name="T44" fmla="*/ 1359 w 2207"/>
                <a:gd name="T45" fmla="*/ 1548 h 1681"/>
                <a:gd name="T46" fmla="*/ 1335 w 2207"/>
                <a:gd name="T47" fmla="*/ 1456 h 1681"/>
                <a:gd name="T48" fmla="*/ 1349 w 2207"/>
                <a:gd name="T49" fmla="*/ 1451 h 1681"/>
                <a:gd name="T50" fmla="*/ 1393 w 2207"/>
                <a:gd name="T51" fmla="*/ 1475 h 1681"/>
                <a:gd name="T52" fmla="*/ 1432 w 2207"/>
                <a:gd name="T53" fmla="*/ 1407 h 1681"/>
                <a:gd name="T54" fmla="*/ 1495 w 2207"/>
                <a:gd name="T55" fmla="*/ 1368 h 1681"/>
                <a:gd name="T56" fmla="*/ 1588 w 2207"/>
                <a:gd name="T57" fmla="*/ 1334 h 1681"/>
                <a:gd name="T58" fmla="*/ 1627 w 2207"/>
                <a:gd name="T59" fmla="*/ 1276 h 1681"/>
                <a:gd name="T60" fmla="*/ 1719 w 2207"/>
                <a:gd name="T61" fmla="*/ 1202 h 1681"/>
                <a:gd name="T62" fmla="*/ 1763 w 2207"/>
                <a:gd name="T63" fmla="*/ 1130 h 1681"/>
                <a:gd name="T64" fmla="*/ 1763 w 2207"/>
                <a:gd name="T65" fmla="*/ 1100 h 1681"/>
                <a:gd name="T66" fmla="*/ 1816 w 2207"/>
                <a:gd name="T67" fmla="*/ 1066 h 1681"/>
                <a:gd name="T68" fmla="*/ 1855 w 2207"/>
                <a:gd name="T69" fmla="*/ 1003 h 1681"/>
                <a:gd name="T70" fmla="*/ 1870 w 2207"/>
                <a:gd name="T71" fmla="*/ 998 h 1681"/>
                <a:gd name="T72" fmla="*/ 1909 w 2207"/>
                <a:gd name="T73" fmla="*/ 920 h 1681"/>
                <a:gd name="T74" fmla="*/ 1943 w 2207"/>
                <a:gd name="T75" fmla="*/ 862 h 1681"/>
                <a:gd name="T76" fmla="*/ 1943 w 2207"/>
                <a:gd name="T77" fmla="*/ 818 h 1681"/>
                <a:gd name="T78" fmla="*/ 1968 w 2207"/>
                <a:gd name="T79" fmla="*/ 799 h 1681"/>
                <a:gd name="T80" fmla="*/ 2021 w 2207"/>
                <a:gd name="T81" fmla="*/ 720 h 1681"/>
                <a:gd name="T82" fmla="*/ 2070 w 2207"/>
                <a:gd name="T83" fmla="*/ 633 h 1681"/>
                <a:gd name="T84" fmla="*/ 2095 w 2207"/>
                <a:gd name="T85" fmla="*/ 569 h 1681"/>
                <a:gd name="T86" fmla="*/ 2182 w 2207"/>
                <a:gd name="T87" fmla="*/ 404 h 1681"/>
                <a:gd name="T88" fmla="*/ 2206 w 2207"/>
                <a:gd name="T89" fmla="*/ 374 h 1681"/>
                <a:gd name="T90" fmla="*/ 2206 w 2207"/>
                <a:gd name="T91" fmla="*/ 374 h 1681"/>
                <a:gd name="T92" fmla="*/ 1636 w 2207"/>
                <a:gd name="T93" fmla="*/ 4 h 1681"/>
                <a:gd name="T94" fmla="*/ 1164 w 2207"/>
                <a:gd name="T95" fmla="*/ 136 h 1681"/>
                <a:gd name="T96" fmla="*/ 1091 w 2207"/>
                <a:gd name="T97" fmla="*/ 67 h 1681"/>
                <a:gd name="T98" fmla="*/ 1032 w 2207"/>
                <a:gd name="T99" fmla="*/ 28 h 1681"/>
                <a:gd name="T100" fmla="*/ 979 w 2207"/>
                <a:gd name="T101" fmla="*/ 0 h 1681"/>
                <a:gd name="T102" fmla="*/ 862 w 2207"/>
                <a:gd name="T103" fmla="*/ 19 h 1681"/>
                <a:gd name="T104" fmla="*/ 774 w 2207"/>
                <a:gd name="T105" fmla="*/ 28 h 1681"/>
                <a:gd name="T106" fmla="*/ 677 w 2207"/>
                <a:gd name="T107" fmla="*/ 53 h 1681"/>
                <a:gd name="T108" fmla="*/ 594 w 2207"/>
                <a:gd name="T109" fmla="*/ 63 h 1681"/>
                <a:gd name="T110" fmla="*/ 506 w 2207"/>
                <a:gd name="T111" fmla="*/ 87 h 1681"/>
                <a:gd name="T112" fmla="*/ 263 w 2207"/>
                <a:gd name="T113" fmla="*/ 160 h 1681"/>
                <a:gd name="T114" fmla="*/ 219 w 2207"/>
                <a:gd name="T115" fmla="*/ 185 h 1681"/>
                <a:gd name="T116" fmla="*/ 146 w 2207"/>
                <a:gd name="T117" fmla="*/ 238 h 1681"/>
                <a:gd name="T118" fmla="*/ 58 w 2207"/>
                <a:gd name="T119" fmla="*/ 267 h 1681"/>
                <a:gd name="T120" fmla="*/ 24 w 2207"/>
                <a:gd name="T121" fmla="*/ 301 h 1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07" h="1681">
                  <a:moveTo>
                    <a:pt x="24" y="301"/>
                  </a:moveTo>
                  <a:lnTo>
                    <a:pt x="24" y="301"/>
                  </a:lnTo>
                  <a:cubicBezTo>
                    <a:pt x="14" y="340"/>
                    <a:pt x="0" y="360"/>
                    <a:pt x="0" y="404"/>
                  </a:cubicBezTo>
                  <a:cubicBezTo>
                    <a:pt x="0" y="428"/>
                    <a:pt x="5" y="442"/>
                    <a:pt x="14" y="467"/>
                  </a:cubicBezTo>
                  <a:cubicBezTo>
                    <a:pt x="24" y="481"/>
                    <a:pt x="29" y="501"/>
                    <a:pt x="44" y="511"/>
                  </a:cubicBezTo>
                  <a:cubicBezTo>
                    <a:pt x="88" y="535"/>
                    <a:pt x="112" y="540"/>
                    <a:pt x="151" y="569"/>
                  </a:cubicBezTo>
                  <a:cubicBezTo>
                    <a:pt x="209" y="608"/>
                    <a:pt x="229" y="642"/>
                    <a:pt x="268" y="701"/>
                  </a:cubicBezTo>
                  <a:cubicBezTo>
                    <a:pt x="282" y="725"/>
                    <a:pt x="297" y="740"/>
                    <a:pt x="316" y="759"/>
                  </a:cubicBezTo>
                  <a:cubicBezTo>
                    <a:pt x="375" y="827"/>
                    <a:pt x="438" y="832"/>
                    <a:pt x="521" y="857"/>
                  </a:cubicBezTo>
                  <a:cubicBezTo>
                    <a:pt x="614" y="890"/>
                    <a:pt x="658" y="940"/>
                    <a:pt x="726" y="1008"/>
                  </a:cubicBezTo>
                  <a:cubicBezTo>
                    <a:pt x="765" y="1042"/>
                    <a:pt x="769" y="1081"/>
                    <a:pt x="813" y="1105"/>
                  </a:cubicBezTo>
                  <a:cubicBezTo>
                    <a:pt x="823" y="1110"/>
                    <a:pt x="833" y="1110"/>
                    <a:pt x="843" y="1110"/>
                  </a:cubicBezTo>
                  <a:cubicBezTo>
                    <a:pt x="877" y="1115"/>
                    <a:pt x="891" y="1125"/>
                    <a:pt x="926" y="1134"/>
                  </a:cubicBezTo>
                  <a:cubicBezTo>
                    <a:pt x="954" y="1144"/>
                    <a:pt x="965" y="1173"/>
                    <a:pt x="974" y="1208"/>
                  </a:cubicBezTo>
                  <a:cubicBezTo>
                    <a:pt x="984" y="1256"/>
                    <a:pt x="984" y="1285"/>
                    <a:pt x="998" y="1329"/>
                  </a:cubicBezTo>
                  <a:cubicBezTo>
                    <a:pt x="1018" y="1388"/>
                    <a:pt x="1052" y="1417"/>
                    <a:pt x="1101" y="1451"/>
                  </a:cubicBezTo>
                  <a:cubicBezTo>
                    <a:pt x="1130" y="1475"/>
                    <a:pt x="1150" y="1485"/>
                    <a:pt x="1174" y="1519"/>
                  </a:cubicBezTo>
                  <a:cubicBezTo>
                    <a:pt x="1203" y="1558"/>
                    <a:pt x="1203" y="1592"/>
                    <a:pt x="1232" y="1636"/>
                  </a:cubicBezTo>
                  <a:cubicBezTo>
                    <a:pt x="1237" y="1646"/>
                    <a:pt x="1242" y="1661"/>
                    <a:pt x="1252" y="1670"/>
                  </a:cubicBezTo>
                  <a:cubicBezTo>
                    <a:pt x="1271" y="1680"/>
                    <a:pt x="1300" y="1670"/>
                    <a:pt x="1320" y="1675"/>
                  </a:cubicBezTo>
                  <a:lnTo>
                    <a:pt x="1320" y="1675"/>
                  </a:lnTo>
                  <a:cubicBezTo>
                    <a:pt x="1320" y="1670"/>
                    <a:pt x="1315" y="1661"/>
                    <a:pt x="1315" y="1650"/>
                  </a:cubicBezTo>
                  <a:cubicBezTo>
                    <a:pt x="1315" y="1606"/>
                    <a:pt x="1359" y="1592"/>
                    <a:pt x="1359" y="1548"/>
                  </a:cubicBezTo>
                  <a:cubicBezTo>
                    <a:pt x="1359" y="1509"/>
                    <a:pt x="1339" y="1495"/>
                    <a:pt x="1335" y="1456"/>
                  </a:cubicBezTo>
                  <a:cubicBezTo>
                    <a:pt x="1339" y="1456"/>
                    <a:pt x="1344" y="1451"/>
                    <a:pt x="1349" y="1451"/>
                  </a:cubicBezTo>
                  <a:cubicBezTo>
                    <a:pt x="1368" y="1451"/>
                    <a:pt x="1374" y="1475"/>
                    <a:pt x="1393" y="1475"/>
                  </a:cubicBezTo>
                  <a:cubicBezTo>
                    <a:pt x="1422" y="1475"/>
                    <a:pt x="1422" y="1436"/>
                    <a:pt x="1432" y="1407"/>
                  </a:cubicBezTo>
                  <a:cubicBezTo>
                    <a:pt x="1442" y="1383"/>
                    <a:pt x="1471" y="1383"/>
                    <a:pt x="1495" y="1368"/>
                  </a:cubicBezTo>
                  <a:cubicBezTo>
                    <a:pt x="1529" y="1354"/>
                    <a:pt x="1559" y="1358"/>
                    <a:pt x="1588" y="1334"/>
                  </a:cubicBezTo>
                  <a:cubicBezTo>
                    <a:pt x="1607" y="1319"/>
                    <a:pt x="1607" y="1295"/>
                    <a:pt x="1627" y="1276"/>
                  </a:cubicBezTo>
                  <a:cubicBezTo>
                    <a:pt x="1661" y="1241"/>
                    <a:pt x="1685" y="1236"/>
                    <a:pt x="1719" y="1202"/>
                  </a:cubicBezTo>
                  <a:cubicBezTo>
                    <a:pt x="1744" y="1183"/>
                    <a:pt x="1758" y="1163"/>
                    <a:pt x="1763" y="1130"/>
                  </a:cubicBezTo>
                  <a:cubicBezTo>
                    <a:pt x="1763" y="1120"/>
                    <a:pt x="1758" y="1110"/>
                    <a:pt x="1763" y="1100"/>
                  </a:cubicBezTo>
                  <a:cubicBezTo>
                    <a:pt x="1773" y="1076"/>
                    <a:pt x="1797" y="1081"/>
                    <a:pt x="1816" y="1066"/>
                  </a:cubicBezTo>
                  <a:cubicBezTo>
                    <a:pt x="1836" y="1047"/>
                    <a:pt x="1836" y="1022"/>
                    <a:pt x="1855" y="1003"/>
                  </a:cubicBezTo>
                  <a:cubicBezTo>
                    <a:pt x="1860" y="998"/>
                    <a:pt x="1866" y="1003"/>
                    <a:pt x="1870" y="998"/>
                  </a:cubicBezTo>
                  <a:cubicBezTo>
                    <a:pt x="1890" y="973"/>
                    <a:pt x="1894" y="949"/>
                    <a:pt x="1909" y="920"/>
                  </a:cubicBezTo>
                  <a:cubicBezTo>
                    <a:pt x="1924" y="901"/>
                    <a:pt x="1938" y="886"/>
                    <a:pt x="1943" y="862"/>
                  </a:cubicBezTo>
                  <a:cubicBezTo>
                    <a:pt x="1943" y="842"/>
                    <a:pt x="1934" y="832"/>
                    <a:pt x="1943" y="818"/>
                  </a:cubicBezTo>
                  <a:cubicBezTo>
                    <a:pt x="1948" y="808"/>
                    <a:pt x="1958" y="803"/>
                    <a:pt x="1968" y="799"/>
                  </a:cubicBezTo>
                  <a:cubicBezTo>
                    <a:pt x="1997" y="779"/>
                    <a:pt x="2007" y="754"/>
                    <a:pt x="2021" y="720"/>
                  </a:cubicBezTo>
                  <a:cubicBezTo>
                    <a:pt x="2040" y="686"/>
                    <a:pt x="2051" y="667"/>
                    <a:pt x="2070" y="633"/>
                  </a:cubicBezTo>
                  <a:cubicBezTo>
                    <a:pt x="2080" y="608"/>
                    <a:pt x="2084" y="594"/>
                    <a:pt x="2095" y="569"/>
                  </a:cubicBezTo>
                  <a:cubicBezTo>
                    <a:pt x="2123" y="506"/>
                    <a:pt x="2143" y="467"/>
                    <a:pt x="2182" y="404"/>
                  </a:cubicBezTo>
                  <a:cubicBezTo>
                    <a:pt x="2192" y="394"/>
                    <a:pt x="2197" y="384"/>
                    <a:pt x="2206" y="374"/>
                  </a:cubicBezTo>
                  <a:lnTo>
                    <a:pt x="2206" y="374"/>
                  </a:lnTo>
                  <a:cubicBezTo>
                    <a:pt x="1636" y="4"/>
                    <a:pt x="1636" y="4"/>
                    <a:pt x="1636" y="4"/>
                  </a:cubicBezTo>
                  <a:cubicBezTo>
                    <a:pt x="1164" y="136"/>
                    <a:pt x="1164" y="136"/>
                    <a:pt x="1164" y="136"/>
                  </a:cubicBezTo>
                  <a:cubicBezTo>
                    <a:pt x="1130" y="121"/>
                    <a:pt x="1115" y="97"/>
                    <a:pt x="1091" y="67"/>
                  </a:cubicBezTo>
                  <a:cubicBezTo>
                    <a:pt x="1076" y="43"/>
                    <a:pt x="1057" y="43"/>
                    <a:pt x="1032" y="28"/>
                  </a:cubicBezTo>
                  <a:cubicBezTo>
                    <a:pt x="1013" y="19"/>
                    <a:pt x="1003" y="0"/>
                    <a:pt x="979" y="0"/>
                  </a:cubicBezTo>
                  <a:cubicBezTo>
                    <a:pt x="935" y="0"/>
                    <a:pt x="911" y="9"/>
                    <a:pt x="862" y="19"/>
                  </a:cubicBezTo>
                  <a:cubicBezTo>
                    <a:pt x="828" y="24"/>
                    <a:pt x="808" y="24"/>
                    <a:pt x="774" y="28"/>
                  </a:cubicBezTo>
                  <a:cubicBezTo>
                    <a:pt x="735" y="33"/>
                    <a:pt x="716" y="43"/>
                    <a:pt x="677" y="53"/>
                  </a:cubicBezTo>
                  <a:cubicBezTo>
                    <a:pt x="647" y="58"/>
                    <a:pt x="628" y="58"/>
                    <a:pt x="594" y="63"/>
                  </a:cubicBezTo>
                  <a:cubicBezTo>
                    <a:pt x="560" y="67"/>
                    <a:pt x="540" y="78"/>
                    <a:pt x="506" y="87"/>
                  </a:cubicBezTo>
                  <a:cubicBezTo>
                    <a:pt x="409" y="106"/>
                    <a:pt x="346" y="106"/>
                    <a:pt x="263" y="160"/>
                  </a:cubicBezTo>
                  <a:cubicBezTo>
                    <a:pt x="249" y="170"/>
                    <a:pt x="234" y="175"/>
                    <a:pt x="219" y="185"/>
                  </a:cubicBezTo>
                  <a:cubicBezTo>
                    <a:pt x="194" y="209"/>
                    <a:pt x="180" y="228"/>
                    <a:pt x="146" y="238"/>
                  </a:cubicBezTo>
                  <a:cubicBezTo>
                    <a:pt x="112" y="252"/>
                    <a:pt x="88" y="248"/>
                    <a:pt x="58" y="267"/>
                  </a:cubicBezTo>
                  <a:cubicBezTo>
                    <a:pt x="44" y="272"/>
                    <a:pt x="39" y="292"/>
                    <a:pt x="24" y="30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 name="Freeform 92"/>
            <p:cNvSpPr>
              <a:spLocks noChangeArrowheads="1"/>
            </p:cNvSpPr>
            <p:nvPr/>
          </p:nvSpPr>
          <p:spPr bwMode="auto">
            <a:xfrm>
              <a:off x="12380786" y="8138489"/>
              <a:ext cx="1503731" cy="1596243"/>
            </a:xfrm>
            <a:custGeom>
              <a:avLst/>
              <a:gdLst>
                <a:gd name="T0" fmla="*/ 488 w 2374"/>
                <a:gd name="T1" fmla="*/ 136 h 2519"/>
                <a:gd name="T2" fmla="*/ 1062 w 2374"/>
                <a:gd name="T3" fmla="*/ 0 h 2519"/>
                <a:gd name="T4" fmla="*/ 1052 w 2374"/>
                <a:gd name="T5" fmla="*/ 166 h 2519"/>
                <a:gd name="T6" fmla="*/ 1189 w 2374"/>
                <a:gd name="T7" fmla="*/ 268 h 2519"/>
                <a:gd name="T8" fmla="*/ 1354 w 2374"/>
                <a:gd name="T9" fmla="*/ 458 h 2519"/>
                <a:gd name="T10" fmla="*/ 1764 w 2374"/>
                <a:gd name="T11" fmla="*/ 707 h 2519"/>
                <a:gd name="T12" fmla="*/ 1881 w 2374"/>
                <a:gd name="T13" fmla="*/ 809 h 2519"/>
                <a:gd name="T14" fmla="*/ 2012 w 2374"/>
                <a:gd name="T15" fmla="*/ 907 h 2519"/>
                <a:gd name="T16" fmla="*/ 2139 w 2374"/>
                <a:gd name="T17" fmla="*/ 1150 h 2519"/>
                <a:gd name="T18" fmla="*/ 2270 w 2374"/>
                <a:gd name="T19" fmla="*/ 1335 h 2519"/>
                <a:gd name="T20" fmla="*/ 2358 w 2374"/>
                <a:gd name="T21" fmla="*/ 1374 h 2519"/>
                <a:gd name="T22" fmla="*/ 2373 w 2374"/>
                <a:gd name="T23" fmla="*/ 1413 h 2519"/>
                <a:gd name="T24" fmla="*/ 2280 w 2374"/>
                <a:gd name="T25" fmla="*/ 1603 h 2519"/>
                <a:gd name="T26" fmla="*/ 2251 w 2374"/>
                <a:gd name="T27" fmla="*/ 1808 h 2519"/>
                <a:gd name="T28" fmla="*/ 2231 w 2374"/>
                <a:gd name="T29" fmla="*/ 1958 h 2519"/>
                <a:gd name="T30" fmla="*/ 2260 w 2374"/>
                <a:gd name="T31" fmla="*/ 2056 h 2519"/>
                <a:gd name="T32" fmla="*/ 2280 w 2374"/>
                <a:gd name="T33" fmla="*/ 2183 h 2519"/>
                <a:gd name="T34" fmla="*/ 2216 w 2374"/>
                <a:gd name="T35" fmla="*/ 2197 h 2519"/>
                <a:gd name="T36" fmla="*/ 2158 w 2374"/>
                <a:gd name="T37" fmla="*/ 2202 h 2519"/>
                <a:gd name="T38" fmla="*/ 2080 w 2374"/>
                <a:gd name="T39" fmla="*/ 2202 h 2519"/>
                <a:gd name="T40" fmla="*/ 1978 w 2374"/>
                <a:gd name="T41" fmla="*/ 2270 h 2519"/>
                <a:gd name="T42" fmla="*/ 1953 w 2374"/>
                <a:gd name="T43" fmla="*/ 2460 h 2519"/>
                <a:gd name="T44" fmla="*/ 1057 w 2374"/>
                <a:gd name="T45" fmla="*/ 2499 h 2519"/>
                <a:gd name="T46" fmla="*/ 614 w 2374"/>
                <a:gd name="T47" fmla="*/ 2465 h 2519"/>
                <a:gd name="T48" fmla="*/ 478 w 2374"/>
                <a:gd name="T49" fmla="*/ 2407 h 2519"/>
                <a:gd name="T50" fmla="*/ 449 w 2374"/>
                <a:gd name="T51" fmla="*/ 1919 h 2519"/>
                <a:gd name="T52" fmla="*/ 468 w 2374"/>
                <a:gd name="T53" fmla="*/ 1734 h 2519"/>
                <a:gd name="T54" fmla="*/ 522 w 2374"/>
                <a:gd name="T55" fmla="*/ 1661 h 2519"/>
                <a:gd name="T56" fmla="*/ 449 w 2374"/>
                <a:gd name="T57" fmla="*/ 1545 h 2519"/>
                <a:gd name="T58" fmla="*/ 366 w 2374"/>
                <a:gd name="T59" fmla="*/ 1486 h 2519"/>
                <a:gd name="T60" fmla="*/ 336 w 2374"/>
                <a:gd name="T61" fmla="*/ 1369 h 2519"/>
                <a:gd name="T62" fmla="*/ 307 w 2374"/>
                <a:gd name="T63" fmla="*/ 1184 h 2519"/>
                <a:gd name="T64" fmla="*/ 5 w 2374"/>
                <a:gd name="T65" fmla="*/ 263 h 2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74" h="2519">
                  <a:moveTo>
                    <a:pt x="488" y="136"/>
                  </a:moveTo>
                  <a:lnTo>
                    <a:pt x="488" y="136"/>
                  </a:lnTo>
                  <a:cubicBezTo>
                    <a:pt x="1062" y="0"/>
                    <a:pt x="1062" y="0"/>
                    <a:pt x="1062" y="0"/>
                  </a:cubicBezTo>
                  <a:lnTo>
                    <a:pt x="1062" y="0"/>
                  </a:lnTo>
                  <a:cubicBezTo>
                    <a:pt x="1052" y="39"/>
                    <a:pt x="1038" y="59"/>
                    <a:pt x="1038" y="103"/>
                  </a:cubicBezTo>
                  <a:cubicBezTo>
                    <a:pt x="1038" y="127"/>
                    <a:pt x="1043" y="141"/>
                    <a:pt x="1052" y="166"/>
                  </a:cubicBezTo>
                  <a:cubicBezTo>
                    <a:pt x="1062" y="180"/>
                    <a:pt x="1067" y="200"/>
                    <a:pt x="1082" y="210"/>
                  </a:cubicBezTo>
                  <a:cubicBezTo>
                    <a:pt x="1126" y="234"/>
                    <a:pt x="1150" y="239"/>
                    <a:pt x="1189" y="268"/>
                  </a:cubicBezTo>
                  <a:cubicBezTo>
                    <a:pt x="1247" y="307"/>
                    <a:pt x="1267" y="341"/>
                    <a:pt x="1306" y="400"/>
                  </a:cubicBezTo>
                  <a:cubicBezTo>
                    <a:pt x="1320" y="424"/>
                    <a:pt x="1335" y="439"/>
                    <a:pt x="1354" y="458"/>
                  </a:cubicBezTo>
                  <a:cubicBezTo>
                    <a:pt x="1413" y="526"/>
                    <a:pt x="1476" y="531"/>
                    <a:pt x="1559" y="556"/>
                  </a:cubicBezTo>
                  <a:cubicBezTo>
                    <a:pt x="1652" y="589"/>
                    <a:pt x="1696" y="639"/>
                    <a:pt x="1764" y="707"/>
                  </a:cubicBezTo>
                  <a:cubicBezTo>
                    <a:pt x="1803" y="741"/>
                    <a:pt x="1807" y="780"/>
                    <a:pt x="1851" y="804"/>
                  </a:cubicBezTo>
                  <a:cubicBezTo>
                    <a:pt x="1861" y="809"/>
                    <a:pt x="1871" y="809"/>
                    <a:pt x="1881" y="809"/>
                  </a:cubicBezTo>
                  <a:cubicBezTo>
                    <a:pt x="1915" y="814"/>
                    <a:pt x="1929" y="824"/>
                    <a:pt x="1964" y="833"/>
                  </a:cubicBezTo>
                  <a:cubicBezTo>
                    <a:pt x="1992" y="843"/>
                    <a:pt x="2003" y="872"/>
                    <a:pt x="2012" y="907"/>
                  </a:cubicBezTo>
                  <a:cubicBezTo>
                    <a:pt x="2022" y="955"/>
                    <a:pt x="2022" y="984"/>
                    <a:pt x="2036" y="1028"/>
                  </a:cubicBezTo>
                  <a:cubicBezTo>
                    <a:pt x="2056" y="1087"/>
                    <a:pt x="2090" y="1116"/>
                    <a:pt x="2139" y="1150"/>
                  </a:cubicBezTo>
                  <a:cubicBezTo>
                    <a:pt x="2168" y="1174"/>
                    <a:pt x="2188" y="1184"/>
                    <a:pt x="2212" y="1218"/>
                  </a:cubicBezTo>
                  <a:cubicBezTo>
                    <a:pt x="2241" y="1257"/>
                    <a:pt x="2241" y="1291"/>
                    <a:pt x="2270" y="1335"/>
                  </a:cubicBezTo>
                  <a:cubicBezTo>
                    <a:pt x="2275" y="1345"/>
                    <a:pt x="2280" y="1360"/>
                    <a:pt x="2290" y="1369"/>
                  </a:cubicBezTo>
                  <a:cubicBezTo>
                    <a:pt x="2309" y="1379"/>
                    <a:pt x="2338" y="1369"/>
                    <a:pt x="2358" y="1374"/>
                  </a:cubicBezTo>
                  <a:lnTo>
                    <a:pt x="2358" y="1374"/>
                  </a:lnTo>
                  <a:cubicBezTo>
                    <a:pt x="2362" y="1388"/>
                    <a:pt x="2373" y="1398"/>
                    <a:pt x="2373" y="1413"/>
                  </a:cubicBezTo>
                  <a:cubicBezTo>
                    <a:pt x="2373" y="1452"/>
                    <a:pt x="2343" y="1466"/>
                    <a:pt x="2314" y="1501"/>
                  </a:cubicBezTo>
                  <a:cubicBezTo>
                    <a:pt x="2309" y="1545"/>
                    <a:pt x="2295" y="1564"/>
                    <a:pt x="2280" y="1603"/>
                  </a:cubicBezTo>
                  <a:cubicBezTo>
                    <a:pt x="2270" y="1656"/>
                    <a:pt x="2275" y="1686"/>
                    <a:pt x="2265" y="1739"/>
                  </a:cubicBezTo>
                  <a:cubicBezTo>
                    <a:pt x="2265" y="1769"/>
                    <a:pt x="2251" y="1783"/>
                    <a:pt x="2251" y="1808"/>
                  </a:cubicBezTo>
                  <a:cubicBezTo>
                    <a:pt x="2251" y="1827"/>
                    <a:pt x="2265" y="1841"/>
                    <a:pt x="2265" y="1861"/>
                  </a:cubicBezTo>
                  <a:cubicBezTo>
                    <a:pt x="2265" y="1900"/>
                    <a:pt x="2231" y="1919"/>
                    <a:pt x="2231" y="1958"/>
                  </a:cubicBezTo>
                  <a:cubicBezTo>
                    <a:pt x="2231" y="1978"/>
                    <a:pt x="2251" y="1978"/>
                    <a:pt x="2251" y="1998"/>
                  </a:cubicBezTo>
                  <a:cubicBezTo>
                    <a:pt x="2255" y="2017"/>
                    <a:pt x="2255" y="2037"/>
                    <a:pt x="2260" y="2056"/>
                  </a:cubicBezTo>
                  <a:cubicBezTo>
                    <a:pt x="2265" y="2085"/>
                    <a:pt x="2270" y="2104"/>
                    <a:pt x="2270" y="2134"/>
                  </a:cubicBezTo>
                  <a:cubicBezTo>
                    <a:pt x="2275" y="2153"/>
                    <a:pt x="2275" y="2168"/>
                    <a:pt x="2280" y="2183"/>
                  </a:cubicBezTo>
                  <a:lnTo>
                    <a:pt x="2280" y="2183"/>
                  </a:lnTo>
                  <a:cubicBezTo>
                    <a:pt x="2260" y="2187"/>
                    <a:pt x="2236" y="2192"/>
                    <a:pt x="2216" y="2197"/>
                  </a:cubicBezTo>
                  <a:cubicBezTo>
                    <a:pt x="2207" y="2202"/>
                    <a:pt x="2202" y="2207"/>
                    <a:pt x="2188" y="2207"/>
                  </a:cubicBezTo>
                  <a:cubicBezTo>
                    <a:pt x="2178" y="2207"/>
                    <a:pt x="2168" y="2202"/>
                    <a:pt x="2158" y="2202"/>
                  </a:cubicBezTo>
                  <a:cubicBezTo>
                    <a:pt x="2149" y="2207"/>
                    <a:pt x="2139" y="2212"/>
                    <a:pt x="2129" y="2212"/>
                  </a:cubicBezTo>
                  <a:cubicBezTo>
                    <a:pt x="2110" y="2212"/>
                    <a:pt x="2100" y="2207"/>
                    <a:pt x="2080" y="2202"/>
                  </a:cubicBezTo>
                  <a:cubicBezTo>
                    <a:pt x="2075" y="2202"/>
                    <a:pt x="2075" y="2197"/>
                    <a:pt x="2066" y="2197"/>
                  </a:cubicBezTo>
                  <a:cubicBezTo>
                    <a:pt x="2022" y="2197"/>
                    <a:pt x="1992" y="2231"/>
                    <a:pt x="1978" y="2270"/>
                  </a:cubicBezTo>
                  <a:cubicBezTo>
                    <a:pt x="1968" y="2294"/>
                    <a:pt x="1953" y="2309"/>
                    <a:pt x="1953" y="2333"/>
                  </a:cubicBezTo>
                  <a:cubicBezTo>
                    <a:pt x="1953" y="2460"/>
                    <a:pt x="1953" y="2460"/>
                    <a:pt x="1953" y="2460"/>
                  </a:cubicBezTo>
                  <a:cubicBezTo>
                    <a:pt x="1900" y="2450"/>
                    <a:pt x="1871" y="2426"/>
                    <a:pt x="1832" y="2392"/>
                  </a:cubicBezTo>
                  <a:cubicBezTo>
                    <a:pt x="1057" y="2499"/>
                    <a:pt x="1057" y="2499"/>
                    <a:pt x="1057" y="2499"/>
                  </a:cubicBezTo>
                  <a:cubicBezTo>
                    <a:pt x="765" y="2518"/>
                    <a:pt x="765" y="2518"/>
                    <a:pt x="765" y="2518"/>
                  </a:cubicBezTo>
                  <a:cubicBezTo>
                    <a:pt x="707" y="2494"/>
                    <a:pt x="673" y="2490"/>
                    <a:pt x="614" y="2465"/>
                  </a:cubicBezTo>
                  <a:cubicBezTo>
                    <a:pt x="561" y="2446"/>
                    <a:pt x="531" y="2421"/>
                    <a:pt x="478" y="2407"/>
                  </a:cubicBezTo>
                  <a:lnTo>
                    <a:pt x="478" y="2407"/>
                  </a:lnTo>
                  <a:cubicBezTo>
                    <a:pt x="483" y="2329"/>
                    <a:pt x="492" y="2299"/>
                    <a:pt x="497" y="2222"/>
                  </a:cubicBezTo>
                  <a:cubicBezTo>
                    <a:pt x="449" y="1919"/>
                    <a:pt x="449" y="1919"/>
                    <a:pt x="449" y="1919"/>
                  </a:cubicBezTo>
                  <a:cubicBezTo>
                    <a:pt x="453" y="1876"/>
                    <a:pt x="463" y="1851"/>
                    <a:pt x="463" y="1813"/>
                  </a:cubicBezTo>
                  <a:cubicBezTo>
                    <a:pt x="463" y="1783"/>
                    <a:pt x="458" y="1764"/>
                    <a:pt x="468" y="1734"/>
                  </a:cubicBezTo>
                  <a:cubicBezTo>
                    <a:pt x="478" y="1719"/>
                    <a:pt x="488" y="1705"/>
                    <a:pt x="497" y="1691"/>
                  </a:cubicBezTo>
                  <a:cubicBezTo>
                    <a:pt x="507" y="1681"/>
                    <a:pt x="522" y="1676"/>
                    <a:pt x="522" y="1661"/>
                  </a:cubicBezTo>
                  <a:cubicBezTo>
                    <a:pt x="522" y="1632"/>
                    <a:pt x="507" y="1622"/>
                    <a:pt x="492" y="1603"/>
                  </a:cubicBezTo>
                  <a:cubicBezTo>
                    <a:pt x="478" y="1578"/>
                    <a:pt x="463" y="1569"/>
                    <a:pt x="449" y="1545"/>
                  </a:cubicBezTo>
                  <a:cubicBezTo>
                    <a:pt x="434" y="1520"/>
                    <a:pt x="419" y="1510"/>
                    <a:pt x="395" y="1501"/>
                  </a:cubicBezTo>
                  <a:cubicBezTo>
                    <a:pt x="385" y="1496"/>
                    <a:pt x="375" y="1496"/>
                    <a:pt x="366" y="1486"/>
                  </a:cubicBezTo>
                  <a:cubicBezTo>
                    <a:pt x="351" y="1476"/>
                    <a:pt x="346" y="1462"/>
                    <a:pt x="346" y="1442"/>
                  </a:cubicBezTo>
                  <a:cubicBezTo>
                    <a:pt x="336" y="1413"/>
                    <a:pt x="341" y="1393"/>
                    <a:pt x="336" y="1369"/>
                  </a:cubicBezTo>
                  <a:cubicBezTo>
                    <a:pt x="331" y="1345"/>
                    <a:pt x="322" y="1330"/>
                    <a:pt x="317" y="1305"/>
                  </a:cubicBezTo>
                  <a:cubicBezTo>
                    <a:pt x="307" y="1262"/>
                    <a:pt x="312" y="1233"/>
                    <a:pt x="307" y="1184"/>
                  </a:cubicBezTo>
                  <a:cubicBezTo>
                    <a:pt x="0" y="263"/>
                    <a:pt x="0" y="263"/>
                    <a:pt x="0" y="263"/>
                  </a:cubicBezTo>
                  <a:cubicBezTo>
                    <a:pt x="5" y="263"/>
                    <a:pt x="5" y="263"/>
                    <a:pt x="5" y="263"/>
                  </a:cubicBezTo>
                  <a:cubicBezTo>
                    <a:pt x="488" y="136"/>
                    <a:pt x="488" y="136"/>
                    <a:pt x="488" y="13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 name="Freeform 93"/>
            <p:cNvSpPr>
              <a:spLocks noChangeArrowheads="1"/>
            </p:cNvSpPr>
            <p:nvPr/>
          </p:nvSpPr>
          <p:spPr bwMode="auto">
            <a:xfrm>
              <a:off x="11966350" y="9524700"/>
              <a:ext cx="2503417" cy="1965899"/>
            </a:xfrm>
            <a:custGeom>
              <a:avLst/>
              <a:gdLst>
                <a:gd name="T0" fmla="*/ 1267 w 3947"/>
                <a:gd name="T1" fmla="*/ 282 h 3098"/>
                <a:gd name="T2" fmla="*/ 2485 w 3947"/>
                <a:gd name="T3" fmla="*/ 209 h 3098"/>
                <a:gd name="T4" fmla="*/ 2631 w 3947"/>
                <a:gd name="T5" fmla="*/ 87 h 3098"/>
                <a:gd name="T6" fmla="*/ 2782 w 3947"/>
                <a:gd name="T7" fmla="*/ 29 h 3098"/>
                <a:gd name="T8" fmla="*/ 2869 w 3947"/>
                <a:gd name="T9" fmla="*/ 14 h 3098"/>
                <a:gd name="T10" fmla="*/ 2938 w 3947"/>
                <a:gd name="T11" fmla="*/ 92 h 3098"/>
                <a:gd name="T12" fmla="*/ 2869 w 3947"/>
                <a:gd name="T13" fmla="*/ 185 h 3098"/>
                <a:gd name="T14" fmla="*/ 2904 w 3947"/>
                <a:gd name="T15" fmla="*/ 511 h 3098"/>
                <a:gd name="T16" fmla="*/ 3006 w 3947"/>
                <a:gd name="T17" fmla="*/ 282 h 3098"/>
                <a:gd name="T18" fmla="*/ 3118 w 3947"/>
                <a:gd name="T19" fmla="*/ 555 h 3098"/>
                <a:gd name="T20" fmla="*/ 3332 w 3947"/>
                <a:gd name="T21" fmla="*/ 920 h 3098"/>
                <a:gd name="T22" fmla="*/ 3503 w 3947"/>
                <a:gd name="T23" fmla="*/ 1100 h 3098"/>
                <a:gd name="T24" fmla="*/ 3449 w 3947"/>
                <a:gd name="T25" fmla="*/ 1178 h 3098"/>
                <a:gd name="T26" fmla="*/ 3629 w 3947"/>
                <a:gd name="T27" fmla="*/ 1461 h 3098"/>
                <a:gd name="T28" fmla="*/ 3824 w 3947"/>
                <a:gd name="T29" fmla="*/ 1802 h 3098"/>
                <a:gd name="T30" fmla="*/ 3902 w 3947"/>
                <a:gd name="T31" fmla="*/ 1992 h 3098"/>
                <a:gd name="T32" fmla="*/ 3922 w 3947"/>
                <a:gd name="T33" fmla="*/ 2283 h 3098"/>
                <a:gd name="T34" fmla="*/ 3883 w 3947"/>
                <a:gd name="T35" fmla="*/ 2795 h 3098"/>
                <a:gd name="T36" fmla="*/ 3800 w 3947"/>
                <a:gd name="T37" fmla="*/ 3043 h 3098"/>
                <a:gd name="T38" fmla="*/ 3551 w 3947"/>
                <a:gd name="T39" fmla="*/ 3063 h 3098"/>
                <a:gd name="T40" fmla="*/ 3634 w 3947"/>
                <a:gd name="T41" fmla="*/ 3000 h 3098"/>
                <a:gd name="T42" fmla="*/ 3435 w 3947"/>
                <a:gd name="T43" fmla="*/ 2868 h 3098"/>
                <a:gd name="T44" fmla="*/ 3215 w 3947"/>
                <a:gd name="T45" fmla="*/ 2698 h 3098"/>
                <a:gd name="T46" fmla="*/ 3059 w 3947"/>
                <a:gd name="T47" fmla="*/ 2435 h 3098"/>
                <a:gd name="T48" fmla="*/ 2962 w 3947"/>
                <a:gd name="T49" fmla="*/ 2299 h 3098"/>
                <a:gd name="T50" fmla="*/ 2869 w 3947"/>
                <a:gd name="T51" fmla="*/ 2216 h 3098"/>
                <a:gd name="T52" fmla="*/ 2689 w 3947"/>
                <a:gd name="T53" fmla="*/ 2133 h 3098"/>
                <a:gd name="T54" fmla="*/ 2602 w 3947"/>
                <a:gd name="T55" fmla="*/ 1957 h 3098"/>
                <a:gd name="T56" fmla="*/ 2636 w 3947"/>
                <a:gd name="T57" fmla="*/ 1763 h 3098"/>
                <a:gd name="T58" fmla="*/ 2499 w 3947"/>
                <a:gd name="T59" fmla="*/ 1792 h 3098"/>
                <a:gd name="T60" fmla="*/ 2451 w 3947"/>
                <a:gd name="T61" fmla="*/ 1587 h 3098"/>
                <a:gd name="T62" fmla="*/ 2431 w 3947"/>
                <a:gd name="T63" fmla="*/ 1310 h 3098"/>
                <a:gd name="T64" fmla="*/ 2300 w 3947"/>
                <a:gd name="T65" fmla="*/ 1056 h 3098"/>
                <a:gd name="T66" fmla="*/ 1988 w 3947"/>
                <a:gd name="T67" fmla="*/ 896 h 3098"/>
                <a:gd name="T68" fmla="*/ 1885 w 3947"/>
                <a:gd name="T69" fmla="*/ 720 h 3098"/>
                <a:gd name="T70" fmla="*/ 1754 w 3947"/>
                <a:gd name="T71" fmla="*/ 677 h 3098"/>
                <a:gd name="T72" fmla="*/ 1623 w 3947"/>
                <a:gd name="T73" fmla="*/ 686 h 3098"/>
                <a:gd name="T74" fmla="*/ 1530 w 3947"/>
                <a:gd name="T75" fmla="*/ 808 h 3098"/>
                <a:gd name="T76" fmla="*/ 1365 w 3947"/>
                <a:gd name="T77" fmla="*/ 891 h 3098"/>
                <a:gd name="T78" fmla="*/ 1189 w 3947"/>
                <a:gd name="T79" fmla="*/ 964 h 3098"/>
                <a:gd name="T80" fmla="*/ 1062 w 3947"/>
                <a:gd name="T81" fmla="*/ 837 h 3098"/>
                <a:gd name="T82" fmla="*/ 931 w 3947"/>
                <a:gd name="T83" fmla="*/ 720 h 3098"/>
                <a:gd name="T84" fmla="*/ 697 w 3947"/>
                <a:gd name="T85" fmla="*/ 701 h 3098"/>
                <a:gd name="T86" fmla="*/ 381 w 3947"/>
                <a:gd name="T87" fmla="*/ 705 h 3098"/>
                <a:gd name="T88" fmla="*/ 220 w 3947"/>
                <a:gd name="T89" fmla="*/ 705 h 3098"/>
                <a:gd name="T90" fmla="*/ 166 w 3947"/>
                <a:gd name="T91" fmla="*/ 823 h 3098"/>
                <a:gd name="T92" fmla="*/ 83 w 3947"/>
                <a:gd name="T93" fmla="*/ 832 h 3098"/>
                <a:gd name="T94" fmla="*/ 64 w 3947"/>
                <a:gd name="T95" fmla="*/ 652 h 3098"/>
                <a:gd name="T96" fmla="*/ 30 w 3947"/>
                <a:gd name="T97" fmla="*/ 448 h 30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47" h="3098">
                  <a:moveTo>
                    <a:pt x="1131" y="224"/>
                  </a:moveTo>
                  <a:lnTo>
                    <a:pt x="1131" y="224"/>
                  </a:lnTo>
                  <a:cubicBezTo>
                    <a:pt x="1184" y="238"/>
                    <a:pt x="1214" y="263"/>
                    <a:pt x="1267" y="282"/>
                  </a:cubicBezTo>
                  <a:cubicBezTo>
                    <a:pt x="1326" y="307"/>
                    <a:pt x="1360" y="311"/>
                    <a:pt x="1418" y="335"/>
                  </a:cubicBezTo>
                  <a:cubicBezTo>
                    <a:pt x="1710" y="316"/>
                    <a:pt x="1710" y="316"/>
                    <a:pt x="1710" y="316"/>
                  </a:cubicBezTo>
                  <a:cubicBezTo>
                    <a:pt x="2485" y="209"/>
                    <a:pt x="2485" y="209"/>
                    <a:pt x="2485" y="209"/>
                  </a:cubicBezTo>
                  <a:cubicBezTo>
                    <a:pt x="2524" y="243"/>
                    <a:pt x="2553" y="267"/>
                    <a:pt x="2606" y="277"/>
                  </a:cubicBezTo>
                  <a:cubicBezTo>
                    <a:pt x="2606" y="150"/>
                    <a:pt x="2606" y="150"/>
                    <a:pt x="2606" y="150"/>
                  </a:cubicBezTo>
                  <a:cubicBezTo>
                    <a:pt x="2606" y="126"/>
                    <a:pt x="2621" y="111"/>
                    <a:pt x="2631" y="87"/>
                  </a:cubicBezTo>
                  <a:cubicBezTo>
                    <a:pt x="2645" y="48"/>
                    <a:pt x="2675" y="14"/>
                    <a:pt x="2719" y="14"/>
                  </a:cubicBezTo>
                  <a:cubicBezTo>
                    <a:pt x="2728" y="14"/>
                    <a:pt x="2728" y="19"/>
                    <a:pt x="2733" y="19"/>
                  </a:cubicBezTo>
                  <a:cubicBezTo>
                    <a:pt x="2753" y="24"/>
                    <a:pt x="2763" y="29"/>
                    <a:pt x="2782" y="29"/>
                  </a:cubicBezTo>
                  <a:cubicBezTo>
                    <a:pt x="2792" y="29"/>
                    <a:pt x="2802" y="24"/>
                    <a:pt x="2811" y="19"/>
                  </a:cubicBezTo>
                  <a:cubicBezTo>
                    <a:pt x="2821" y="19"/>
                    <a:pt x="2831" y="24"/>
                    <a:pt x="2841" y="24"/>
                  </a:cubicBezTo>
                  <a:cubicBezTo>
                    <a:pt x="2855" y="24"/>
                    <a:pt x="2860" y="19"/>
                    <a:pt x="2869" y="14"/>
                  </a:cubicBezTo>
                  <a:cubicBezTo>
                    <a:pt x="2889" y="9"/>
                    <a:pt x="2913" y="4"/>
                    <a:pt x="2933" y="0"/>
                  </a:cubicBezTo>
                  <a:lnTo>
                    <a:pt x="2933" y="0"/>
                  </a:lnTo>
                  <a:cubicBezTo>
                    <a:pt x="2933" y="29"/>
                    <a:pt x="2938" y="58"/>
                    <a:pt x="2938" y="92"/>
                  </a:cubicBezTo>
                  <a:cubicBezTo>
                    <a:pt x="2938" y="111"/>
                    <a:pt x="2918" y="116"/>
                    <a:pt x="2908" y="136"/>
                  </a:cubicBezTo>
                  <a:cubicBezTo>
                    <a:pt x="2899" y="150"/>
                    <a:pt x="2894" y="165"/>
                    <a:pt x="2884" y="180"/>
                  </a:cubicBezTo>
                  <a:cubicBezTo>
                    <a:pt x="2879" y="185"/>
                    <a:pt x="2869" y="180"/>
                    <a:pt x="2869" y="185"/>
                  </a:cubicBezTo>
                  <a:cubicBezTo>
                    <a:pt x="2845" y="209"/>
                    <a:pt x="2836" y="228"/>
                    <a:pt x="2836" y="263"/>
                  </a:cubicBezTo>
                  <a:cubicBezTo>
                    <a:pt x="2836" y="311"/>
                    <a:pt x="2865" y="335"/>
                    <a:pt x="2879" y="384"/>
                  </a:cubicBezTo>
                  <a:cubicBezTo>
                    <a:pt x="2894" y="428"/>
                    <a:pt x="2894" y="462"/>
                    <a:pt x="2904" y="511"/>
                  </a:cubicBezTo>
                  <a:cubicBezTo>
                    <a:pt x="2913" y="452"/>
                    <a:pt x="2904" y="418"/>
                    <a:pt x="2904" y="360"/>
                  </a:cubicBezTo>
                  <a:cubicBezTo>
                    <a:pt x="2904" y="277"/>
                    <a:pt x="2908" y="214"/>
                    <a:pt x="2957" y="150"/>
                  </a:cubicBezTo>
                  <a:cubicBezTo>
                    <a:pt x="2987" y="199"/>
                    <a:pt x="2987" y="233"/>
                    <a:pt x="3006" y="282"/>
                  </a:cubicBezTo>
                  <a:cubicBezTo>
                    <a:pt x="3015" y="307"/>
                    <a:pt x="3030" y="321"/>
                    <a:pt x="3035" y="346"/>
                  </a:cubicBezTo>
                  <a:cubicBezTo>
                    <a:pt x="3059" y="409"/>
                    <a:pt x="3065" y="448"/>
                    <a:pt x="3094" y="511"/>
                  </a:cubicBezTo>
                  <a:cubicBezTo>
                    <a:pt x="3098" y="531"/>
                    <a:pt x="3113" y="540"/>
                    <a:pt x="3118" y="555"/>
                  </a:cubicBezTo>
                  <a:cubicBezTo>
                    <a:pt x="3137" y="598"/>
                    <a:pt x="3142" y="628"/>
                    <a:pt x="3167" y="667"/>
                  </a:cubicBezTo>
                  <a:cubicBezTo>
                    <a:pt x="3191" y="711"/>
                    <a:pt x="3225" y="725"/>
                    <a:pt x="3255" y="769"/>
                  </a:cubicBezTo>
                  <a:cubicBezTo>
                    <a:pt x="3294" y="827"/>
                    <a:pt x="3303" y="862"/>
                    <a:pt x="3332" y="920"/>
                  </a:cubicBezTo>
                  <a:cubicBezTo>
                    <a:pt x="3357" y="959"/>
                    <a:pt x="3381" y="973"/>
                    <a:pt x="3405" y="1003"/>
                  </a:cubicBezTo>
                  <a:cubicBezTo>
                    <a:pt x="3420" y="1023"/>
                    <a:pt x="3430" y="1032"/>
                    <a:pt x="3444" y="1051"/>
                  </a:cubicBezTo>
                  <a:cubicBezTo>
                    <a:pt x="3464" y="1071"/>
                    <a:pt x="3483" y="1076"/>
                    <a:pt x="3503" y="1100"/>
                  </a:cubicBezTo>
                  <a:cubicBezTo>
                    <a:pt x="3522" y="1120"/>
                    <a:pt x="3527" y="1134"/>
                    <a:pt x="3537" y="1159"/>
                  </a:cubicBezTo>
                  <a:cubicBezTo>
                    <a:pt x="3488" y="1139"/>
                    <a:pt x="3459" y="1114"/>
                    <a:pt x="3400" y="1110"/>
                  </a:cubicBezTo>
                  <a:cubicBezTo>
                    <a:pt x="3410" y="1139"/>
                    <a:pt x="3435" y="1154"/>
                    <a:pt x="3449" y="1178"/>
                  </a:cubicBezTo>
                  <a:cubicBezTo>
                    <a:pt x="3479" y="1217"/>
                    <a:pt x="3488" y="1241"/>
                    <a:pt x="3513" y="1285"/>
                  </a:cubicBezTo>
                  <a:cubicBezTo>
                    <a:pt x="3527" y="1310"/>
                    <a:pt x="3537" y="1334"/>
                    <a:pt x="3551" y="1358"/>
                  </a:cubicBezTo>
                  <a:cubicBezTo>
                    <a:pt x="3581" y="1397"/>
                    <a:pt x="3610" y="1417"/>
                    <a:pt x="3629" y="1461"/>
                  </a:cubicBezTo>
                  <a:cubicBezTo>
                    <a:pt x="3664" y="1534"/>
                    <a:pt x="3683" y="1578"/>
                    <a:pt x="3731" y="1646"/>
                  </a:cubicBezTo>
                  <a:cubicBezTo>
                    <a:pt x="3746" y="1670"/>
                    <a:pt x="3756" y="1680"/>
                    <a:pt x="3771" y="1704"/>
                  </a:cubicBezTo>
                  <a:cubicBezTo>
                    <a:pt x="3795" y="1743"/>
                    <a:pt x="3824" y="1758"/>
                    <a:pt x="3824" y="1802"/>
                  </a:cubicBezTo>
                  <a:cubicBezTo>
                    <a:pt x="3824" y="1816"/>
                    <a:pt x="3814" y="1821"/>
                    <a:pt x="3814" y="1835"/>
                  </a:cubicBezTo>
                  <a:cubicBezTo>
                    <a:pt x="3814" y="1855"/>
                    <a:pt x="3824" y="1870"/>
                    <a:pt x="3834" y="1885"/>
                  </a:cubicBezTo>
                  <a:cubicBezTo>
                    <a:pt x="3863" y="1924"/>
                    <a:pt x="3878" y="1952"/>
                    <a:pt x="3902" y="1992"/>
                  </a:cubicBezTo>
                  <a:cubicBezTo>
                    <a:pt x="3932" y="2040"/>
                    <a:pt x="3941" y="2079"/>
                    <a:pt x="3941" y="2138"/>
                  </a:cubicBezTo>
                  <a:cubicBezTo>
                    <a:pt x="3941" y="2177"/>
                    <a:pt x="3932" y="2196"/>
                    <a:pt x="3927" y="2230"/>
                  </a:cubicBezTo>
                  <a:cubicBezTo>
                    <a:pt x="3922" y="2250"/>
                    <a:pt x="3927" y="2259"/>
                    <a:pt x="3922" y="2283"/>
                  </a:cubicBezTo>
                  <a:cubicBezTo>
                    <a:pt x="3946" y="2440"/>
                    <a:pt x="3946" y="2440"/>
                    <a:pt x="3946" y="2440"/>
                  </a:cubicBezTo>
                  <a:cubicBezTo>
                    <a:pt x="3932" y="2518"/>
                    <a:pt x="3936" y="2561"/>
                    <a:pt x="3922" y="2634"/>
                  </a:cubicBezTo>
                  <a:cubicBezTo>
                    <a:pt x="3912" y="2698"/>
                    <a:pt x="3892" y="2732"/>
                    <a:pt x="3883" y="2795"/>
                  </a:cubicBezTo>
                  <a:cubicBezTo>
                    <a:pt x="3902" y="2878"/>
                    <a:pt x="3902" y="2878"/>
                    <a:pt x="3902" y="2878"/>
                  </a:cubicBezTo>
                  <a:cubicBezTo>
                    <a:pt x="3897" y="2922"/>
                    <a:pt x="3883" y="2946"/>
                    <a:pt x="3863" y="2985"/>
                  </a:cubicBezTo>
                  <a:cubicBezTo>
                    <a:pt x="3844" y="3010"/>
                    <a:pt x="3834" y="3043"/>
                    <a:pt x="3800" y="3043"/>
                  </a:cubicBezTo>
                  <a:cubicBezTo>
                    <a:pt x="3771" y="3043"/>
                    <a:pt x="3756" y="3034"/>
                    <a:pt x="3731" y="3034"/>
                  </a:cubicBezTo>
                  <a:cubicBezTo>
                    <a:pt x="3683" y="3034"/>
                    <a:pt x="3673" y="3097"/>
                    <a:pt x="3629" y="3097"/>
                  </a:cubicBezTo>
                  <a:cubicBezTo>
                    <a:pt x="3595" y="3097"/>
                    <a:pt x="3571" y="3087"/>
                    <a:pt x="3551" y="3063"/>
                  </a:cubicBezTo>
                  <a:cubicBezTo>
                    <a:pt x="3561" y="3058"/>
                    <a:pt x="3561" y="3054"/>
                    <a:pt x="3566" y="3049"/>
                  </a:cubicBezTo>
                  <a:cubicBezTo>
                    <a:pt x="3581" y="3049"/>
                    <a:pt x="3590" y="3054"/>
                    <a:pt x="3600" y="3049"/>
                  </a:cubicBezTo>
                  <a:cubicBezTo>
                    <a:pt x="3620" y="3039"/>
                    <a:pt x="3634" y="3024"/>
                    <a:pt x="3634" y="3000"/>
                  </a:cubicBezTo>
                  <a:cubicBezTo>
                    <a:pt x="3634" y="2980"/>
                    <a:pt x="3615" y="2976"/>
                    <a:pt x="3600" y="2966"/>
                  </a:cubicBezTo>
                  <a:cubicBezTo>
                    <a:pt x="3595" y="2971"/>
                    <a:pt x="3595" y="2976"/>
                    <a:pt x="3585" y="2976"/>
                  </a:cubicBezTo>
                  <a:cubicBezTo>
                    <a:pt x="3513" y="2976"/>
                    <a:pt x="3488" y="2912"/>
                    <a:pt x="3435" y="2868"/>
                  </a:cubicBezTo>
                  <a:cubicBezTo>
                    <a:pt x="3415" y="2849"/>
                    <a:pt x="3410" y="2829"/>
                    <a:pt x="3391" y="2810"/>
                  </a:cubicBezTo>
                  <a:cubicBezTo>
                    <a:pt x="3357" y="2766"/>
                    <a:pt x="3322" y="2751"/>
                    <a:pt x="3274" y="2732"/>
                  </a:cubicBezTo>
                  <a:cubicBezTo>
                    <a:pt x="3250" y="2722"/>
                    <a:pt x="3225" y="2717"/>
                    <a:pt x="3215" y="2698"/>
                  </a:cubicBezTo>
                  <a:cubicBezTo>
                    <a:pt x="3191" y="2659"/>
                    <a:pt x="3186" y="2634"/>
                    <a:pt x="3176" y="2590"/>
                  </a:cubicBezTo>
                  <a:cubicBezTo>
                    <a:pt x="3167" y="2551"/>
                    <a:pt x="3162" y="2527"/>
                    <a:pt x="3133" y="2498"/>
                  </a:cubicBezTo>
                  <a:cubicBezTo>
                    <a:pt x="3109" y="2474"/>
                    <a:pt x="3059" y="2474"/>
                    <a:pt x="3059" y="2435"/>
                  </a:cubicBezTo>
                  <a:cubicBezTo>
                    <a:pt x="3059" y="2415"/>
                    <a:pt x="3074" y="2401"/>
                    <a:pt x="3084" y="2386"/>
                  </a:cubicBezTo>
                  <a:cubicBezTo>
                    <a:pt x="3059" y="2377"/>
                    <a:pt x="3040" y="2371"/>
                    <a:pt x="3011" y="2362"/>
                  </a:cubicBezTo>
                  <a:cubicBezTo>
                    <a:pt x="2982" y="2352"/>
                    <a:pt x="2977" y="2328"/>
                    <a:pt x="2962" y="2299"/>
                  </a:cubicBezTo>
                  <a:cubicBezTo>
                    <a:pt x="2943" y="2269"/>
                    <a:pt x="2938" y="2245"/>
                    <a:pt x="2933" y="2206"/>
                  </a:cubicBezTo>
                  <a:cubicBezTo>
                    <a:pt x="2884" y="2206"/>
                    <a:pt x="2884" y="2206"/>
                    <a:pt x="2884" y="2206"/>
                  </a:cubicBezTo>
                  <a:cubicBezTo>
                    <a:pt x="2879" y="2211"/>
                    <a:pt x="2874" y="2211"/>
                    <a:pt x="2869" y="2216"/>
                  </a:cubicBezTo>
                  <a:cubicBezTo>
                    <a:pt x="2865" y="2230"/>
                    <a:pt x="2865" y="2245"/>
                    <a:pt x="2850" y="2259"/>
                  </a:cubicBezTo>
                  <a:cubicBezTo>
                    <a:pt x="2831" y="2245"/>
                    <a:pt x="2821" y="2235"/>
                    <a:pt x="2802" y="2225"/>
                  </a:cubicBezTo>
                  <a:cubicBezTo>
                    <a:pt x="2753" y="2196"/>
                    <a:pt x="2723" y="2181"/>
                    <a:pt x="2689" y="2133"/>
                  </a:cubicBezTo>
                  <a:cubicBezTo>
                    <a:pt x="2670" y="2103"/>
                    <a:pt x="2660" y="2084"/>
                    <a:pt x="2650" y="2045"/>
                  </a:cubicBezTo>
                  <a:cubicBezTo>
                    <a:pt x="2645" y="2026"/>
                    <a:pt x="2641" y="2011"/>
                    <a:pt x="2631" y="2001"/>
                  </a:cubicBezTo>
                  <a:cubicBezTo>
                    <a:pt x="2617" y="1987"/>
                    <a:pt x="2602" y="1977"/>
                    <a:pt x="2602" y="1957"/>
                  </a:cubicBezTo>
                  <a:cubicBezTo>
                    <a:pt x="2602" y="1933"/>
                    <a:pt x="2617" y="1918"/>
                    <a:pt x="2631" y="1899"/>
                  </a:cubicBezTo>
                  <a:cubicBezTo>
                    <a:pt x="2645" y="1870"/>
                    <a:pt x="2650" y="1850"/>
                    <a:pt x="2650" y="1821"/>
                  </a:cubicBezTo>
                  <a:cubicBezTo>
                    <a:pt x="2650" y="1797"/>
                    <a:pt x="2650" y="1782"/>
                    <a:pt x="2636" y="1763"/>
                  </a:cubicBezTo>
                  <a:cubicBezTo>
                    <a:pt x="2617" y="1738"/>
                    <a:pt x="2592" y="1733"/>
                    <a:pt x="2562" y="1728"/>
                  </a:cubicBezTo>
                  <a:cubicBezTo>
                    <a:pt x="2553" y="1743"/>
                    <a:pt x="2553" y="1758"/>
                    <a:pt x="2548" y="1772"/>
                  </a:cubicBezTo>
                  <a:cubicBezTo>
                    <a:pt x="2538" y="1792"/>
                    <a:pt x="2519" y="1792"/>
                    <a:pt x="2499" y="1792"/>
                  </a:cubicBezTo>
                  <a:cubicBezTo>
                    <a:pt x="2490" y="1792"/>
                    <a:pt x="2490" y="1772"/>
                    <a:pt x="2485" y="1763"/>
                  </a:cubicBezTo>
                  <a:cubicBezTo>
                    <a:pt x="2475" y="1738"/>
                    <a:pt x="2470" y="1724"/>
                    <a:pt x="2465" y="1699"/>
                  </a:cubicBezTo>
                  <a:cubicBezTo>
                    <a:pt x="2460" y="1661"/>
                    <a:pt x="2451" y="1636"/>
                    <a:pt x="2451" y="1587"/>
                  </a:cubicBezTo>
                  <a:cubicBezTo>
                    <a:pt x="2451" y="1568"/>
                    <a:pt x="2451" y="1568"/>
                    <a:pt x="2451" y="1568"/>
                  </a:cubicBezTo>
                  <a:cubicBezTo>
                    <a:pt x="2451" y="1514"/>
                    <a:pt x="2451" y="1485"/>
                    <a:pt x="2451" y="1432"/>
                  </a:cubicBezTo>
                  <a:cubicBezTo>
                    <a:pt x="2451" y="1382"/>
                    <a:pt x="2431" y="1358"/>
                    <a:pt x="2431" y="1310"/>
                  </a:cubicBezTo>
                  <a:cubicBezTo>
                    <a:pt x="2431" y="1232"/>
                    <a:pt x="2431" y="1232"/>
                    <a:pt x="2431" y="1232"/>
                  </a:cubicBezTo>
                  <a:cubicBezTo>
                    <a:pt x="2431" y="1208"/>
                    <a:pt x="2407" y="1197"/>
                    <a:pt x="2402" y="1173"/>
                  </a:cubicBezTo>
                  <a:cubicBezTo>
                    <a:pt x="2377" y="1120"/>
                    <a:pt x="2349" y="1086"/>
                    <a:pt x="2300" y="1056"/>
                  </a:cubicBezTo>
                  <a:cubicBezTo>
                    <a:pt x="2217" y="1012"/>
                    <a:pt x="2168" y="998"/>
                    <a:pt x="2086" y="949"/>
                  </a:cubicBezTo>
                  <a:cubicBezTo>
                    <a:pt x="2071" y="944"/>
                    <a:pt x="2061" y="929"/>
                    <a:pt x="2042" y="925"/>
                  </a:cubicBezTo>
                  <a:cubicBezTo>
                    <a:pt x="2022" y="915"/>
                    <a:pt x="1998" y="915"/>
                    <a:pt x="1988" y="896"/>
                  </a:cubicBezTo>
                  <a:cubicBezTo>
                    <a:pt x="1983" y="886"/>
                    <a:pt x="1993" y="876"/>
                    <a:pt x="1988" y="866"/>
                  </a:cubicBezTo>
                  <a:cubicBezTo>
                    <a:pt x="1983" y="832"/>
                    <a:pt x="1964" y="818"/>
                    <a:pt x="1944" y="788"/>
                  </a:cubicBezTo>
                  <a:cubicBezTo>
                    <a:pt x="1925" y="764"/>
                    <a:pt x="1905" y="744"/>
                    <a:pt x="1885" y="720"/>
                  </a:cubicBezTo>
                  <a:cubicBezTo>
                    <a:pt x="1881" y="716"/>
                    <a:pt x="1881" y="711"/>
                    <a:pt x="1876" y="705"/>
                  </a:cubicBezTo>
                  <a:cubicBezTo>
                    <a:pt x="1857" y="691"/>
                    <a:pt x="1837" y="696"/>
                    <a:pt x="1818" y="691"/>
                  </a:cubicBezTo>
                  <a:cubicBezTo>
                    <a:pt x="1793" y="686"/>
                    <a:pt x="1779" y="677"/>
                    <a:pt x="1754" y="677"/>
                  </a:cubicBezTo>
                  <a:cubicBezTo>
                    <a:pt x="1744" y="677"/>
                    <a:pt x="1739" y="686"/>
                    <a:pt x="1725" y="686"/>
                  </a:cubicBezTo>
                  <a:cubicBezTo>
                    <a:pt x="1715" y="686"/>
                    <a:pt x="1705" y="686"/>
                    <a:pt x="1696" y="686"/>
                  </a:cubicBezTo>
                  <a:cubicBezTo>
                    <a:pt x="1623" y="686"/>
                    <a:pt x="1623" y="686"/>
                    <a:pt x="1623" y="686"/>
                  </a:cubicBezTo>
                  <a:cubicBezTo>
                    <a:pt x="1589" y="686"/>
                    <a:pt x="1574" y="696"/>
                    <a:pt x="1545" y="696"/>
                  </a:cubicBezTo>
                  <a:cubicBezTo>
                    <a:pt x="1545" y="720"/>
                    <a:pt x="1540" y="735"/>
                    <a:pt x="1540" y="764"/>
                  </a:cubicBezTo>
                  <a:cubicBezTo>
                    <a:pt x="1540" y="779"/>
                    <a:pt x="1540" y="799"/>
                    <a:pt x="1530" y="808"/>
                  </a:cubicBezTo>
                  <a:cubicBezTo>
                    <a:pt x="1511" y="823"/>
                    <a:pt x="1491" y="813"/>
                    <a:pt x="1467" y="823"/>
                  </a:cubicBezTo>
                  <a:cubicBezTo>
                    <a:pt x="1448" y="832"/>
                    <a:pt x="1442" y="857"/>
                    <a:pt x="1423" y="876"/>
                  </a:cubicBezTo>
                  <a:cubicBezTo>
                    <a:pt x="1409" y="891"/>
                    <a:pt x="1384" y="886"/>
                    <a:pt x="1365" y="891"/>
                  </a:cubicBezTo>
                  <a:cubicBezTo>
                    <a:pt x="1340" y="896"/>
                    <a:pt x="1326" y="910"/>
                    <a:pt x="1301" y="920"/>
                  </a:cubicBezTo>
                  <a:cubicBezTo>
                    <a:pt x="1257" y="935"/>
                    <a:pt x="1223" y="959"/>
                    <a:pt x="1175" y="964"/>
                  </a:cubicBezTo>
                  <a:cubicBezTo>
                    <a:pt x="1189" y="964"/>
                    <a:pt x="1189" y="964"/>
                    <a:pt x="1189" y="964"/>
                  </a:cubicBezTo>
                  <a:cubicBezTo>
                    <a:pt x="1175" y="949"/>
                    <a:pt x="1160" y="949"/>
                    <a:pt x="1145" y="935"/>
                  </a:cubicBezTo>
                  <a:cubicBezTo>
                    <a:pt x="1126" y="915"/>
                    <a:pt x="1131" y="891"/>
                    <a:pt x="1116" y="871"/>
                  </a:cubicBezTo>
                  <a:cubicBezTo>
                    <a:pt x="1106" y="852"/>
                    <a:pt x="1087" y="847"/>
                    <a:pt x="1062" y="837"/>
                  </a:cubicBezTo>
                  <a:cubicBezTo>
                    <a:pt x="1028" y="832"/>
                    <a:pt x="1004" y="827"/>
                    <a:pt x="984" y="803"/>
                  </a:cubicBezTo>
                  <a:cubicBezTo>
                    <a:pt x="970" y="788"/>
                    <a:pt x="975" y="774"/>
                    <a:pt x="965" y="759"/>
                  </a:cubicBezTo>
                  <a:cubicBezTo>
                    <a:pt x="960" y="740"/>
                    <a:pt x="951" y="730"/>
                    <a:pt x="931" y="720"/>
                  </a:cubicBezTo>
                  <a:cubicBezTo>
                    <a:pt x="838" y="735"/>
                    <a:pt x="838" y="735"/>
                    <a:pt x="838" y="735"/>
                  </a:cubicBezTo>
                  <a:cubicBezTo>
                    <a:pt x="804" y="725"/>
                    <a:pt x="790" y="711"/>
                    <a:pt x="756" y="701"/>
                  </a:cubicBezTo>
                  <a:cubicBezTo>
                    <a:pt x="731" y="696"/>
                    <a:pt x="716" y="705"/>
                    <a:pt x="697" y="701"/>
                  </a:cubicBezTo>
                  <a:cubicBezTo>
                    <a:pt x="649" y="686"/>
                    <a:pt x="624" y="652"/>
                    <a:pt x="575" y="652"/>
                  </a:cubicBezTo>
                  <a:cubicBezTo>
                    <a:pt x="527" y="652"/>
                    <a:pt x="503" y="667"/>
                    <a:pt x="454" y="686"/>
                  </a:cubicBezTo>
                  <a:cubicBezTo>
                    <a:pt x="425" y="696"/>
                    <a:pt x="410" y="705"/>
                    <a:pt x="381" y="705"/>
                  </a:cubicBezTo>
                  <a:cubicBezTo>
                    <a:pt x="361" y="705"/>
                    <a:pt x="351" y="705"/>
                    <a:pt x="332" y="701"/>
                  </a:cubicBezTo>
                  <a:cubicBezTo>
                    <a:pt x="322" y="696"/>
                    <a:pt x="318" y="686"/>
                    <a:pt x="303" y="686"/>
                  </a:cubicBezTo>
                  <a:cubicBezTo>
                    <a:pt x="268" y="686"/>
                    <a:pt x="254" y="705"/>
                    <a:pt x="220" y="705"/>
                  </a:cubicBezTo>
                  <a:cubicBezTo>
                    <a:pt x="210" y="705"/>
                    <a:pt x="205" y="705"/>
                    <a:pt x="196" y="701"/>
                  </a:cubicBezTo>
                  <a:cubicBezTo>
                    <a:pt x="196" y="730"/>
                    <a:pt x="196" y="750"/>
                    <a:pt x="186" y="779"/>
                  </a:cubicBezTo>
                  <a:cubicBezTo>
                    <a:pt x="186" y="799"/>
                    <a:pt x="186" y="813"/>
                    <a:pt x="166" y="823"/>
                  </a:cubicBezTo>
                  <a:cubicBezTo>
                    <a:pt x="157" y="832"/>
                    <a:pt x="142" y="827"/>
                    <a:pt x="122" y="827"/>
                  </a:cubicBezTo>
                  <a:cubicBezTo>
                    <a:pt x="108" y="827"/>
                    <a:pt x="98" y="827"/>
                    <a:pt x="83" y="832"/>
                  </a:cubicBezTo>
                  <a:lnTo>
                    <a:pt x="83" y="832"/>
                  </a:lnTo>
                  <a:cubicBezTo>
                    <a:pt x="79" y="803"/>
                    <a:pt x="79" y="788"/>
                    <a:pt x="69" y="759"/>
                  </a:cubicBezTo>
                  <a:cubicBezTo>
                    <a:pt x="64" y="740"/>
                    <a:pt x="59" y="725"/>
                    <a:pt x="59" y="705"/>
                  </a:cubicBezTo>
                  <a:cubicBezTo>
                    <a:pt x="59" y="686"/>
                    <a:pt x="64" y="672"/>
                    <a:pt x="64" y="652"/>
                  </a:cubicBezTo>
                  <a:cubicBezTo>
                    <a:pt x="59" y="633"/>
                    <a:pt x="35" y="628"/>
                    <a:pt x="20" y="613"/>
                  </a:cubicBezTo>
                  <a:cubicBezTo>
                    <a:pt x="6" y="594"/>
                    <a:pt x="0" y="574"/>
                    <a:pt x="0" y="550"/>
                  </a:cubicBezTo>
                  <a:cubicBezTo>
                    <a:pt x="0" y="511"/>
                    <a:pt x="20" y="487"/>
                    <a:pt x="30" y="448"/>
                  </a:cubicBezTo>
                  <a:cubicBezTo>
                    <a:pt x="1131" y="224"/>
                    <a:pt x="1131" y="224"/>
                    <a:pt x="1131" y="22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 name="Freeform 94"/>
            <p:cNvSpPr>
              <a:spLocks noChangeArrowheads="1"/>
            </p:cNvSpPr>
            <p:nvPr/>
          </p:nvSpPr>
          <p:spPr bwMode="auto">
            <a:xfrm>
              <a:off x="11613520" y="8306515"/>
              <a:ext cx="1097695" cy="1769869"/>
            </a:xfrm>
            <a:custGeom>
              <a:avLst/>
              <a:gdLst>
                <a:gd name="T0" fmla="*/ 638 w 1731"/>
                <a:gd name="T1" fmla="*/ 2752 h 2792"/>
                <a:gd name="T2" fmla="*/ 638 w 1731"/>
                <a:gd name="T3" fmla="*/ 2752 h 2792"/>
                <a:gd name="T4" fmla="*/ 507 w 1731"/>
                <a:gd name="T5" fmla="*/ 2772 h 2792"/>
                <a:gd name="T6" fmla="*/ 439 w 1731"/>
                <a:gd name="T7" fmla="*/ 2719 h 2792"/>
                <a:gd name="T8" fmla="*/ 385 w 1731"/>
                <a:gd name="T9" fmla="*/ 2625 h 2792"/>
                <a:gd name="T10" fmla="*/ 307 w 1731"/>
                <a:gd name="T11" fmla="*/ 2747 h 2792"/>
                <a:gd name="T12" fmla="*/ 278 w 1731"/>
                <a:gd name="T13" fmla="*/ 2772 h 2792"/>
                <a:gd name="T14" fmla="*/ 200 w 1731"/>
                <a:gd name="T15" fmla="*/ 2786 h 2792"/>
                <a:gd name="T16" fmla="*/ 185 w 1731"/>
                <a:gd name="T17" fmla="*/ 2791 h 2792"/>
                <a:gd name="T18" fmla="*/ 185 w 1731"/>
                <a:gd name="T19" fmla="*/ 2791 h 2792"/>
                <a:gd name="T20" fmla="*/ 74 w 1731"/>
                <a:gd name="T21" fmla="*/ 1973 h 2792"/>
                <a:gd name="T22" fmla="*/ 63 w 1731"/>
                <a:gd name="T23" fmla="*/ 298 h 2792"/>
                <a:gd name="T24" fmla="*/ 0 w 1731"/>
                <a:gd name="T25" fmla="*/ 195 h 2792"/>
                <a:gd name="T26" fmla="*/ 0 w 1731"/>
                <a:gd name="T27" fmla="*/ 195 h 2792"/>
                <a:gd name="T28" fmla="*/ 39 w 1731"/>
                <a:gd name="T29" fmla="*/ 152 h 2792"/>
                <a:gd name="T30" fmla="*/ 69 w 1731"/>
                <a:gd name="T31" fmla="*/ 152 h 2792"/>
                <a:gd name="T32" fmla="*/ 171 w 1731"/>
                <a:gd name="T33" fmla="*/ 122 h 2792"/>
                <a:gd name="T34" fmla="*/ 249 w 1731"/>
                <a:gd name="T35" fmla="*/ 103 h 2792"/>
                <a:gd name="T36" fmla="*/ 293 w 1731"/>
                <a:gd name="T37" fmla="*/ 127 h 2792"/>
                <a:gd name="T38" fmla="*/ 385 w 1731"/>
                <a:gd name="T39" fmla="*/ 156 h 2792"/>
                <a:gd name="T40" fmla="*/ 1208 w 1731"/>
                <a:gd name="T41" fmla="*/ 0 h 2792"/>
                <a:gd name="T42" fmla="*/ 1208 w 1731"/>
                <a:gd name="T43" fmla="*/ 0 h 2792"/>
                <a:gd name="T44" fmla="*/ 1515 w 1731"/>
                <a:gd name="T45" fmla="*/ 921 h 2792"/>
                <a:gd name="T46" fmla="*/ 1525 w 1731"/>
                <a:gd name="T47" fmla="*/ 1042 h 2792"/>
                <a:gd name="T48" fmla="*/ 1544 w 1731"/>
                <a:gd name="T49" fmla="*/ 1106 h 2792"/>
                <a:gd name="T50" fmla="*/ 1554 w 1731"/>
                <a:gd name="T51" fmla="*/ 1179 h 2792"/>
                <a:gd name="T52" fmla="*/ 1574 w 1731"/>
                <a:gd name="T53" fmla="*/ 1223 h 2792"/>
                <a:gd name="T54" fmla="*/ 1603 w 1731"/>
                <a:gd name="T55" fmla="*/ 1238 h 2792"/>
                <a:gd name="T56" fmla="*/ 1657 w 1731"/>
                <a:gd name="T57" fmla="*/ 1282 h 2792"/>
                <a:gd name="T58" fmla="*/ 1700 w 1731"/>
                <a:gd name="T59" fmla="*/ 1340 h 2792"/>
                <a:gd name="T60" fmla="*/ 1730 w 1731"/>
                <a:gd name="T61" fmla="*/ 1398 h 2792"/>
                <a:gd name="T62" fmla="*/ 1705 w 1731"/>
                <a:gd name="T63" fmla="*/ 1428 h 2792"/>
                <a:gd name="T64" fmla="*/ 1676 w 1731"/>
                <a:gd name="T65" fmla="*/ 1471 h 2792"/>
                <a:gd name="T66" fmla="*/ 1671 w 1731"/>
                <a:gd name="T67" fmla="*/ 1550 h 2792"/>
                <a:gd name="T68" fmla="*/ 1657 w 1731"/>
                <a:gd name="T69" fmla="*/ 1656 h 2792"/>
                <a:gd name="T70" fmla="*/ 1705 w 1731"/>
                <a:gd name="T71" fmla="*/ 1959 h 2792"/>
                <a:gd name="T72" fmla="*/ 1686 w 1731"/>
                <a:gd name="T73" fmla="*/ 2144 h 2792"/>
                <a:gd name="T74" fmla="*/ 1686 w 1731"/>
                <a:gd name="T75" fmla="*/ 2144 h 2792"/>
                <a:gd name="T76" fmla="*/ 585 w 1731"/>
                <a:gd name="T77" fmla="*/ 2368 h 2792"/>
                <a:gd name="T78" fmla="*/ 555 w 1731"/>
                <a:gd name="T79" fmla="*/ 2470 h 2792"/>
                <a:gd name="T80" fmla="*/ 575 w 1731"/>
                <a:gd name="T81" fmla="*/ 2533 h 2792"/>
                <a:gd name="T82" fmla="*/ 619 w 1731"/>
                <a:gd name="T83" fmla="*/ 2572 h 2792"/>
                <a:gd name="T84" fmla="*/ 614 w 1731"/>
                <a:gd name="T85" fmla="*/ 2625 h 2792"/>
                <a:gd name="T86" fmla="*/ 624 w 1731"/>
                <a:gd name="T87" fmla="*/ 2679 h 2792"/>
                <a:gd name="T88" fmla="*/ 638 w 1731"/>
                <a:gd name="T89" fmla="*/ 2752 h 2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31" h="2792">
                  <a:moveTo>
                    <a:pt x="638" y="2752"/>
                  </a:moveTo>
                  <a:lnTo>
                    <a:pt x="638" y="2752"/>
                  </a:lnTo>
                  <a:cubicBezTo>
                    <a:pt x="594" y="2757"/>
                    <a:pt x="561" y="2772"/>
                    <a:pt x="507" y="2772"/>
                  </a:cubicBezTo>
                  <a:cubicBezTo>
                    <a:pt x="478" y="2772"/>
                    <a:pt x="458" y="2743"/>
                    <a:pt x="439" y="2719"/>
                  </a:cubicBezTo>
                  <a:cubicBezTo>
                    <a:pt x="414" y="2684"/>
                    <a:pt x="395" y="2664"/>
                    <a:pt x="385" y="2625"/>
                  </a:cubicBezTo>
                  <a:cubicBezTo>
                    <a:pt x="361" y="2679"/>
                    <a:pt x="346" y="2708"/>
                    <a:pt x="307" y="2747"/>
                  </a:cubicBezTo>
                  <a:cubicBezTo>
                    <a:pt x="298" y="2757"/>
                    <a:pt x="293" y="2767"/>
                    <a:pt x="278" y="2772"/>
                  </a:cubicBezTo>
                  <a:cubicBezTo>
                    <a:pt x="254" y="2786"/>
                    <a:pt x="229" y="2786"/>
                    <a:pt x="200" y="2786"/>
                  </a:cubicBezTo>
                  <a:cubicBezTo>
                    <a:pt x="195" y="2786"/>
                    <a:pt x="190" y="2791"/>
                    <a:pt x="185" y="2791"/>
                  </a:cubicBezTo>
                  <a:lnTo>
                    <a:pt x="185" y="2791"/>
                  </a:lnTo>
                  <a:cubicBezTo>
                    <a:pt x="74" y="1973"/>
                    <a:pt x="74" y="1973"/>
                    <a:pt x="74" y="1973"/>
                  </a:cubicBezTo>
                  <a:cubicBezTo>
                    <a:pt x="63" y="298"/>
                    <a:pt x="63" y="298"/>
                    <a:pt x="63" y="298"/>
                  </a:cubicBezTo>
                  <a:cubicBezTo>
                    <a:pt x="44" y="254"/>
                    <a:pt x="30" y="229"/>
                    <a:pt x="0" y="195"/>
                  </a:cubicBezTo>
                  <a:lnTo>
                    <a:pt x="0" y="195"/>
                  </a:lnTo>
                  <a:cubicBezTo>
                    <a:pt x="15" y="180"/>
                    <a:pt x="20" y="161"/>
                    <a:pt x="39" y="152"/>
                  </a:cubicBezTo>
                  <a:cubicBezTo>
                    <a:pt x="44" y="146"/>
                    <a:pt x="59" y="152"/>
                    <a:pt x="69" y="152"/>
                  </a:cubicBezTo>
                  <a:cubicBezTo>
                    <a:pt x="107" y="141"/>
                    <a:pt x="132" y="127"/>
                    <a:pt x="171" y="122"/>
                  </a:cubicBezTo>
                  <a:cubicBezTo>
                    <a:pt x="205" y="122"/>
                    <a:pt x="220" y="103"/>
                    <a:pt x="249" y="103"/>
                  </a:cubicBezTo>
                  <a:cubicBezTo>
                    <a:pt x="268" y="103"/>
                    <a:pt x="278" y="122"/>
                    <a:pt x="293" y="127"/>
                  </a:cubicBezTo>
                  <a:cubicBezTo>
                    <a:pt x="327" y="141"/>
                    <a:pt x="346" y="146"/>
                    <a:pt x="385" y="156"/>
                  </a:cubicBezTo>
                  <a:cubicBezTo>
                    <a:pt x="1208" y="0"/>
                    <a:pt x="1208" y="0"/>
                    <a:pt x="1208" y="0"/>
                  </a:cubicBezTo>
                  <a:lnTo>
                    <a:pt x="1208" y="0"/>
                  </a:lnTo>
                  <a:cubicBezTo>
                    <a:pt x="1515" y="921"/>
                    <a:pt x="1515" y="921"/>
                    <a:pt x="1515" y="921"/>
                  </a:cubicBezTo>
                  <a:cubicBezTo>
                    <a:pt x="1520" y="970"/>
                    <a:pt x="1515" y="999"/>
                    <a:pt x="1525" y="1042"/>
                  </a:cubicBezTo>
                  <a:cubicBezTo>
                    <a:pt x="1530" y="1067"/>
                    <a:pt x="1539" y="1082"/>
                    <a:pt x="1544" y="1106"/>
                  </a:cubicBezTo>
                  <a:cubicBezTo>
                    <a:pt x="1549" y="1130"/>
                    <a:pt x="1544" y="1150"/>
                    <a:pt x="1554" y="1179"/>
                  </a:cubicBezTo>
                  <a:cubicBezTo>
                    <a:pt x="1554" y="1199"/>
                    <a:pt x="1559" y="1213"/>
                    <a:pt x="1574" y="1223"/>
                  </a:cubicBezTo>
                  <a:cubicBezTo>
                    <a:pt x="1583" y="1233"/>
                    <a:pt x="1593" y="1233"/>
                    <a:pt x="1603" y="1238"/>
                  </a:cubicBezTo>
                  <a:cubicBezTo>
                    <a:pt x="1627" y="1247"/>
                    <a:pt x="1642" y="1257"/>
                    <a:pt x="1657" y="1282"/>
                  </a:cubicBezTo>
                  <a:cubicBezTo>
                    <a:pt x="1671" y="1306"/>
                    <a:pt x="1686" y="1315"/>
                    <a:pt x="1700" y="1340"/>
                  </a:cubicBezTo>
                  <a:cubicBezTo>
                    <a:pt x="1715" y="1359"/>
                    <a:pt x="1730" y="1369"/>
                    <a:pt x="1730" y="1398"/>
                  </a:cubicBezTo>
                  <a:cubicBezTo>
                    <a:pt x="1730" y="1413"/>
                    <a:pt x="1715" y="1418"/>
                    <a:pt x="1705" y="1428"/>
                  </a:cubicBezTo>
                  <a:cubicBezTo>
                    <a:pt x="1696" y="1442"/>
                    <a:pt x="1686" y="1456"/>
                    <a:pt x="1676" y="1471"/>
                  </a:cubicBezTo>
                  <a:cubicBezTo>
                    <a:pt x="1666" y="1501"/>
                    <a:pt x="1671" y="1520"/>
                    <a:pt x="1671" y="1550"/>
                  </a:cubicBezTo>
                  <a:cubicBezTo>
                    <a:pt x="1671" y="1588"/>
                    <a:pt x="1661" y="1613"/>
                    <a:pt x="1657" y="1656"/>
                  </a:cubicBezTo>
                  <a:cubicBezTo>
                    <a:pt x="1705" y="1959"/>
                    <a:pt x="1705" y="1959"/>
                    <a:pt x="1705" y="1959"/>
                  </a:cubicBezTo>
                  <a:cubicBezTo>
                    <a:pt x="1700" y="2036"/>
                    <a:pt x="1691" y="2066"/>
                    <a:pt x="1686" y="2144"/>
                  </a:cubicBezTo>
                  <a:lnTo>
                    <a:pt x="1686" y="2144"/>
                  </a:lnTo>
                  <a:cubicBezTo>
                    <a:pt x="585" y="2368"/>
                    <a:pt x="585" y="2368"/>
                    <a:pt x="585" y="2368"/>
                  </a:cubicBezTo>
                  <a:cubicBezTo>
                    <a:pt x="575" y="2407"/>
                    <a:pt x="555" y="2431"/>
                    <a:pt x="555" y="2470"/>
                  </a:cubicBezTo>
                  <a:cubicBezTo>
                    <a:pt x="555" y="2494"/>
                    <a:pt x="561" y="2514"/>
                    <a:pt x="575" y="2533"/>
                  </a:cubicBezTo>
                  <a:cubicBezTo>
                    <a:pt x="590" y="2548"/>
                    <a:pt x="614" y="2553"/>
                    <a:pt x="619" y="2572"/>
                  </a:cubicBezTo>
                  <a:cubicBezTo>
                    <a:pt x="619" y="2592"/>
                    <a:pt x="614" y="2606"/>
                    <a:pt x="614" y="2625"/>
                  </a:cubicBezTo>
                  <a:cubicBezTo>
                    <a:pt x="614" y="2645"/>
                    <a:pt x="619" y="2660"/>
                    <a:pt x="624" y="2679"/>
                  </a:cubicBezTo>
                  <a:cubicBezTo>
                    <a:pt x="634" y="2708"/>
                    <a:pt x="634" y="2723"/>
                    <a:pt x="638" y="275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 name="Freeform 95"/>
            <p:cNvSpPr>
              <a:spLocks noChangeArrowheads="1"/>
            </p:cNvSpPr>
            <p:nvPr/>
          </p:nvSpPr>
          <p:spPr bwMode="auto">
            <a:xfrm>
              <a:off x="10748244" y="8429733"/>
              <a:ext cx="980085" cy="1764268"/>
            </a:xfrm>
            <a:custGeom>
              <a:avLst/>
              <a:gdLst>
                <a:gd name="T0" fmla="*/ 453 w 1549"/>
                <a:gd name="T1" fmla="*/ 151 h 2782"/>
                <a:gd name="T2" fmla="*/ 375 w 1549"/>
                <a:gd name="T3" fmla="*/ 288 h 2782"/>
                <a:gd name="T4" fmla="*/ 336 w 1549"/>
                <a:gd name="T5" fmla="*/ 371 h 2782"/>
                <a:gd name="T6" fmla="*/ 316 w 1549"/>
                <a:gd name="T7" fmla="*/ 497 h 2782"/>
                <a:gd name="T8" fmla="*/ 219 w 1549"/>
                <a:gd name="T9" fmla="*/ 580 h 2782"/>
                <a:gd name="T10" fmla="*/ 199 w 1549"/>
                <a:gd name="T11" fmla="*/ 692 h 2782"/>
                <a:gd name="T12" fmla="*/ 131 w 1549"/>
                <a:gd name="T13" fmla="*/ 784 h 2782"/>
                <a:gd name="T14" fmla="*/ 126 w 1549"/>
                <a:gd name="T15" fmla="*/ 891 h 2782"/>
                <a:gd name="T16" fmla="*/ 121 w 1549"/>
                <a:gd name="T17" fmla="*/ 979 h 2782"/>
                <a:gd name="T18" fmla="*/ 146 w 1549"/>
                <a:gd name="T19" fmla="*/ 1145 h 2782"/>
                <a:gd name="T20" fmla="*/ 160 w 1549"/>
                <a:gd name="T21" fmla="*/ 1325 h 2782"/>
                <a:gd name="T22" fmla="*/ 170 w 1549"/>
                <a:gd name="T23" fmla="*/ 1403 h 2782"/>
                <a:gd name="T24" fmla="*/ 185 w 1549"/>
                <a:gd name="T25" fmla="*/ 1476 h 2782"/>
                <a:gd name="T26" fmla="*/ 248 w 1549"/>
                <a:gd name="T27" fmla="*/ 1627 h 2782"/>
                <a:gd name="T28" fmla="*/ 238 w 1549"/>
                <a:gd name="T29" fmla="*/ 1734 h 2782"/>
                <a:gd name="T30" fmla="*/ 185 w 1549"/>
                <a:gd name="T31" fmla="*/ 1807 h 2782"/>
                <a:gd name="T32" fmla="*/ 190 w 1549"/>
                <a:gd name="T33" fmla="*/ 1924 h 2782"/>
                <a:gd name="T34" fmla="*/ 151 w 1549"/>
                <a:gd name="T35" fmla="*/ 1992 h 2782"/>
                <a:gd name="T36" fmla="*/ 116 w 1549"/>
                <a:gd name="T37" fmla="*/ 2032 h 2782"/>
                <a:gd name="T38" fmla="*/ 53 w 1549"/>
                <a:gd name="T39" fmla="*/ 2129 h 2782"/>
                <a:gd name="T40" fmla="*/ 83 w 1549"/>
                <a:gd name="T41" fmla="*/ 2192 h 2782"/>
                <a:gd name="T42" fmla="*/ 34 w 1549"/>
                <a:gd name="T43" fmla="*/ 2280 h 2782"/>
                <a:gd name="T44" fmla="*/ 24 w 1549"/>
                <a:gd name="T45" fmla="*/ 2377 h 2782"/>
                <a:gd name="T46" fmla="*/ 44 w 1549"/>
                <a:gd name="T47" fmla="*/ 2469 h 2782"/>
                <a:gd name="T48" fmla="*/ 901 w 1549"/>
                <a:gd name="T49" fmla="*/ 2397 h 2782"/>
                <a:gd name="T50" fmla="*/ 886 w 1549"/>
                <a:gd name="T51" fmla="*/ 2518 h 2782"/>
                <a:gd name="T52" fmla="*/ 989 w 1549"/>
                <a:gd name="T53" fmla="*/ 2640 h 2782"/>
                <a:gd name="T54" fmla="*/ 1008 w 1549"/>
                <a:gd name="T55" fmla="*/ 2781 h 2782"/>
                <a:gd name="T56" fmla="*/ 1086 w 1549"/>
                <a:gd name="T57" fmla="*/ 2757 h 2782"/>
                <a:gd name="T58" fmla="*/ 1290 w 1549"/>
                <a:gd name="T59" fmla="*/ 2616 h 2782"/>
                <a:gd name="T60" fmla="*/ 1548 w 1549"/>
                <a:gd name="T61" fmla="*/ 2596 h 2782"/>
                <a:gd name="T62" fmla="*/ 1437 w 1549"/>
                <a:gd name="T63" fmla="*/ 1778 h 2782"/>
                <a:gd name="T64" fmla="*/ 1363 w 1549"/>
                <a:gd name="T65" fmla="*/ 0 h 2782"/>
                <a:gd name="T66" fmla="*/ 453 w 1549"/>
                <a:gd name="T67" fmla="*/ 151 h 27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49" h="2782">
                  <a:moveTo>
                    <a:pt x="453" y="151"/>
                  </a:moveTo>
                  <a:lnTo>
                    <a:pt x="453" y="151"/>
                  </a:lnTo>
                  <a:cubicBezTo>
                    <a:pt x="448" y="195"/>
                    <a:pt x="448" y="214"/>
                    <a:pt x="418" y="249"/>
                  </a:cubicBezTo>
                  <a:cubicBezTo>
                    <a:pt x="409" y="268"/>
                    <a:pt x="384" y="268"/>
                    <a:pt x="375" y="288"/>
                  </a:cubicBezTo>
                  <a:cubicBezTo>
                    <a:pt x="365" y="302"/>
                    <a:pt x="365" y="317"/>
                    <a:pt x="355" y="331"/>
                  </a:cubicBezTo>
                  <a:cubicBezTo>
                    <a:pt x="351" y="346"/>
                    <a:pt x="336" y="351"/>
                    <a:pt x="336" y="371"/>
                  </a:cubicBezTo>
                  <a:cubicBezTo>
                    <a:pt x="336" y="390"/>
                    <a:pt x="340" y="395"/>
                    <a:pt x="340" y="414"/>
                  </a:cubicBezTo>
                  <a:cubicBezTo>
                    <a:pt x="340" y="449"/>
                    <a:pt x="336" y="468"/>
                    <a:pt x="316" y="497"/>
                  </a:cubicBezTo>
                  <a:cubicBezTo>
                    <a:pt x="307" y="517"/>
                    <a:pt x="287" y="517"/>
                    <a:pt x="272" y="531"/>
                  </a:cubicBezTo>
                  <a:cubicBezTo>
                    <a:pt x="253" y="551"/>
                    <a:pt x="238" y="565"/>
                    <a:pt x="219" y="580"/>
                  </a:cubicBezTo>
                  <a:cubicBezTo>
                    <a:pt x="229" y="604"/>
                    <a:pt x="233" y="624"/>
                    <a:pt x="233" y="648"/>
                  </a:cubicBezTo>
                  <a:cubicBezTo>
                    <a:pt x="233" y="672"/>
                    <a:pt x="219" y="682"/>
                    <a:pt x="199" y="692"/>
                  </a:cubicBezTo>
                  <a:cubicBezTo>
                    <a:pt x="175" y="706"/>
                    <a:pt x="155" y="716"/>
                    <a:pt x="141" y="741"/>
                  </a:cubicBezTo>
                  <a:cubicBezTo>
                    <a:pt x="131" y="755"/>
                    <a:pt x="136" y="770"/>
                    <a:pt x="131" y="784"/>
                  </a:cubicBezTo>
                  <a:cubicBezTo>
                    <a:pt x="126" y="804"/>
                    <a:pt x="116" y="814"/>
                    <a:pt x="116" y="838"/>
                  </a:cubicBezTo>
                  <a:cubicBezTo>
                    <a:pt x="116" y="858"/>
                    <a:pt x="126" y="867"/>
                    <a:pt x="126" y="891"/>
                  </a:cubicBezTo>
                  <a:cubicBezTo>
                    <a:pt x="126" y="916"/>
                    <a:pt x="116" y="930"/>
                    <a:pt x="116" y="960"/>
                  </a:cubicBezTo>
                  <a:cubicBezTo>
                    <a:pt x="116" y="969"/>
                    <a:pt x="121" y="974"/>
                    <a:pt x="121" y="979"/>
                  </a:cubicBezTo>
                  <a:cubicBezTo>
                    <a:pt x="126" y="1008"/>
                    <a:pt x="136" y="1028"/>
                    <a:pt x="141" y="1057"/>
                  </a:cubicBezTo>
                  <a:cubicBezTo>
                    <a:pt x="151" y="1091"/>
                    <a:pt x="146" y="1111"/>
                    <a:pt x="146" y="1145"/>
                  </a:cubicBezTo>
                  <a:cubicBezTo>
                    <a:pt x="146" y="1252"/>
                    <a:pt x="146" y="1252"/>
                    <a:pt x="146" y="1252"/>
                  </a:cubicBezTo>
                  <a:cubicBezTo>
                    <a:pt x="146" y="1281"/>
                    <a:pt x="160" y="1296"/>
                    <a:pt x="160" y="1325"/>
                  </a:cubicBezTo>
                  <a:lnTo>
                    <a:pt x="160" y="1325"/>
                  </a:lnTo>
                  <a:cubicBezTo>
                    <a:pt x="165" y="1355"/>
                    <a:pt x="165" y="1374"/>
                    <a:pt x="170" y="1403"/>
                  </a:cubicBezTo>
                  <a:cubicBezTo>
                    <a:pt x="175" y="1413"/>
                    <a:pt x="185" y="1422"/>
                    <a:pt x="185" y="1432"/>
                  </a:cubicBezTo>
                  <a:cubicBezTo>
                    <a:pt x="190" y="1452"/>
                    <a:pt x="185" y="1461"/>
                    <a:pt x="185" y="1476"/>
                  </a:cubicBezTo>
                  <a:cubicBezTo>
                    <a:pt x="185" y="1500"/>
                    <a:pt x="204" y="1505"/>
                    <a:pt x="214" y="1525"/>
                  </a:cubicBezTo>
                  <a:cubicBezTo>
                    <a:pt x="233" y="1559"/>
                    <a:pt x="248" y="1583"/>
                    <a:pt x="248" y="1627"/>
                  </a:cubicBezTo>
                  <a:cubicBezTo>
                    <a:pt x="248" y="1720"/>
                    <a:pt x="248" y="1720"/>
                    <a:pt x="248" y="1720"/>
                  </a:cubicBezTo>
                  <a:cubicBezTo>
                    <a:pt x="248" y="1725"/>
                    <a:pt x="243" y="1729"/>
                    <a:pt x="238" y="1734"/>
                  </a:cubicBezTo>
                  <a:cubicBezTo>
                    <a:pt x="229" y="1759"/>
                    <a:pt x="209" y="1768"/>
                    <a:pt x="199" y="1792"/>
                  </a:cubicBezTo>
                  <a:cubicBezTo>
                    <a:pt x="194" y="1803"/>
                    <a:pt x="190" y="1803"/>
                    <a:pt x="185" y="1807"/>
                  </a:cubicBezTo>
                  <a:cubicBezTo>
                    <a:pt x="185" y="1822"/>
                    <a:pt x="190" y="1827"/>
                    <a:pt x="190" y="1836"/>
                  </a:cubicBezTo>
                  <a:cubicBezTo>
                    <a:pt x="190" y="1924"/>
                    <a:pt x="190" y="1924"/>
                    <a:pt x="190" y="1924"/>
                  </a:cubicBezTo>
                  <a:cubicBezTo>
                    <a:pt x="190" y="1934"/>
                    <a:pt x="185" y="1939"/>
                    <a:pt x="185" y="1944"/>
                  </a:cubicBezTo>
                  <a:cubicBezTo>
                    <a:pt x="175" y="1963"/>
                    <a:pt x="170" y="1982"/>
                    <a:pt x="151" y="1992"/>
                  </a:cubicBezTo>
                  <a:cubicBezTo>
                    <a:pt x="141" y="1997"/>
                    <a:pt x="131" y="1992"/>
                    <a:pt x="121" y="2002"/>
                  </a:cubicBezTo>
                  <a:cubicBezTo>
                    <a:pt x="116" y="2007"/>
                    <a:pt x="116" y="2021"/>
                    <a:pt x="116" y="2032"/>
                  </a:cubicBezTo>
                  <a:cubicBezTo>
                    <a:pt x="111" y="2056"/>
                    <a:pt x="111" y="2080"/>
                    <a:pt x="92" y="2095"/>
                  </a:cubicBezTo>
                  <a:cubicBezTo>
                    <a:pt x="78" y="2104"/>
                    <a:pt x="53" y="2109"/>
                    <a:pt x="53" y="2129"/>
                  </a:cubicBezTo>
                  <a:cubicBezTo>
                    <a:pt x="53" y="2138"/>
                    <a:pt x="68" y="2138"/>
                    <a:pt x="68" y="2143"/>
                  </a:cubicBezTo>
                  <a:cubicBezTo>
                    <a:pt x="78" y="2163"/>
                    <a:pt x="83" y="2173"/>
                    <a:pt x="83" y="2192"/>
                  </a:cubicBezTo>
                  <a:cubicBezTo>
                    <a:pt x="83" y="2212"/>
                    <a:pt x="73" y="2217"/>
                    <a:pt x="63" y="2236"/>
                  </a:cubicBezTo>
                  <a:cubicBezTo>
                    <a:pt x="53" y="2250"/>
                    <a:pt x="48" y="2265"/>
                    <a:pt x="34" y="2280"/>
                  </a:cubicBezTo>
                  <a:cubicBezTo>
                    <a:pt x="19" y="2299"/>
                    <a:pt x="0" y="2309"/>
                    <a:pt x="0" y="2333"/>
                  </a:cubicBezTo>
                  <a:cubicBezTo>
                    <a:pt x="0" y="2353"/>
                    <a:pt x="19" y="2363"/>
                    <a:pt x="24" y="2377"/>
                  </a:cubicBezTo>
                  <a:cubicBezTo>
                    <a:pt x="34" y="2402"/>
                    <a:pt x="24" y="2416"/>
                    <a:pt x="29" y="2441"/>
                  </a:cubicBezTo>
                  <a:cubicBezTo>
                    <a:pt x="29" y="2450"/>
                    <a:pt x="39" y="2460"/>
                    <a:pt x="44" y="2469"/>
                  </a:cubicBezTo>
                  <a:cubicBezTo>
                    <a:pt x="842" y="2348"/>
                    <a:pt x="842" y="2348"/>
                    <a:pt x="842" y="2348"/>
                  </a:cubicBezTo>
                  <a:cubicBezTo>
                    <a:pt x="862" y="2372"/>
                    <a:pt x="901" y="2367"/>
                    <a:pt x="901" y="2397"/>
                  </a:cubicBezTo>
                  <a:cubicBezTo>
                    <a:pt x="901" y="2430"/>
                    <a:pt x="901" y="2455"/>
                    <a:pt x="896" y="2489"/>
                  </a:cubicBezTo>
                  <a:cubicBezTo>
                    <a:pt x="896" y="2499"/>
                    <a:pt x="886" y="2508"/>
                    <a:pt x="886" y="2518"/>
                  </a:cubicBezTo>
                  <a:cubicBezTo>
                    <a:pt x="886" y="2538"/>
                    <a:pt x="906" y="2548"/>
                    <a:pt x="915" y="2557"/>
                  </a:cubicBezTo>
                  <a:cubicBezTo>
                    <a:pt x="949" y="2587"/>
                    <a:pt x="974" y="2601"/>
                    <a:pt x="989" y="2640"/>
                  </a:cubicBezTo>
                  <a:cubicBezTo>
                    <a:pt x="1008" y="2694"/>
                    <a:pt x="1008" y="2728"/>
                    <a:pt x="1008" y="2781"/>
                  </a:cubicBezTo>
                  <a:lnTo>
                    <a:pt x="1008" y="2781"/>
                  </a:lnTo>
                  <a:cubicBezTo>
                    <a:pt x="1017" y="2781"/>
                    <a:pt x="1028" y="2781"/>
                    <a:pt x="1032" y="2781"/>
                  </a:cubicBezTo>
                  <a:cubicBezTo>
                    <a:pt x="1056" y="2781"/>
                    <a:pt x="1071" y="2772"/>
                    <a:pt x="1086" y="2757"/>
                  </a:cubicBezTo>
                  <a:cubicBezTo>
                    <a:pt x="1115" y="2742"/>
                    <a:pt x="1130" y="2723"/>
                    <a:pt x="1154" y="2703"/>
                  </a:cubicBezTo>
                  <a:cubicBezTo>
                    <a:pt x="1203" y="2665"/>
                    <a:pt x="1232" y="2635"/>
                    <a:pt x="1290" y="2616"/>
                  </a:cubicBezTo>
                  <a:cubicBezTo>
                    <a:pt x="1320" y="2626"/>
                    <a:pt x="1320" y="2626"/>
                    <a:pt x="1320" y="2626"/>
                  </a:cubicBezTo>
                  <a:cubicBezTo>
                    <a:pt x="1412" y="2611"/>
                    <a:pt x="1465" y="2601"/>
                    <a:pt x="1548" y="2596"/>
                  </a:cubicBezTo>
                  <a:lnTo>
                    <a:pt x="1548" y="2596"/>
                  </a:lnTo>
                  <a:cubicBezTo>
                    <a:pt x="1437" y="1778"/>
                    <a:pt x="1437" y="1778"/>
                    <a:pt x="1437" y="1778"/>
                  </a:cubicBezTo>
                  <a:cubicBezTo>
                    <a:pt x="1426" y="103"/>
                    <a:pt x="1426" y="103"/>
                    <a:pt x="1426" y="103"/>
                  </a:cubicBezTo>
                  <a:cubicBezTo>
                    <a:pt x="1407" y="59"/>
                    <a:pt x="1393" y="34"/>
                    <a:pt x="1363" y="0"/>
                  </a:cubicBezTo>
                  <a:lnTo>
                    <a:pt x="1363" y="0"/>
                  </a:lnTo>
                  <a:cubicBezTo>
                    <a:pt x="453" y="151"/>
                    <a:pt x="453" y="151"/>
                    <a:pt x="453" y="15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 name="Freeform 96"/>
            <p:cNvSpPr>
              <a:spLocks noChangeArrowheads="1"/>
            </p:cNvSpPr>
            <p:nvPr/>
          </p:nvSpPr>
          <p:spPr bwMode="auto">
            <a:xfrm>
              <a:off x="9751358" y="7987266"/>
              <a:ext cx="1408522" cy="1372209"/>
            </a:xfrm>
            <a:custGeom>
              <a:avLst/>
              <a:gdLst>
                <a:gd name="T0" fmla="*/ 2022 w 2222"/>
                <a:gd name="T1" fmla="*/ 847 h 2163"/>
                <a:gd name="T2" fmla="*/ 2022 w 2222"/>
                <a:gd name="T3" fmla="*/ 847 h 2163"/>
                <a:gd name="T4" fmla="*/ 1987 w 2222"/>
                <a:gd name="T5" fmla="*/ 945 h 2163"/>
                <a:gd name="T6" fmla="*/ 1944 w 2222"/>
                <a:gd name="T7" fmla="*/ 984 h 2163"/>
                <a:gd name="T8" fmla="*/ 1924 w 2222"/>
                <a:gd name="T9" fmla="*/ 1027 h 2163"/>
                <a:gd name="T10" fmla="*/ 1905 w 2222"/>
                <a:gd name="T11" fmla="*/ 1067 h 2163"/>
                <a:gd name="T12" fmla="*/ 1909 w 2222"/>
                <a:gd name="T13" fmla="*/ 1110 h 2163"/>
                <a:gd name="T14" fmla="*/ 1885 w 2222"/>
                <a:gd name="T15" fmla="*/ 1193 h 2163"/>
                <a:gd name="T16" fmla="*/ 1841 w 2222"/>
                <a:gd name="T17" fmla="*/ 1227 h 2163"/>
                <a:gd name="T18" fmla="*/ 1788 w 2222"/>
                <a:gd name="T19" fmla="*/ 1276 h 2163"/>
                <a:gd name="T20" fmla="*/ 1802 w 2222"/>
                <a:gd name="T21" fmla="*/ 1344 h 2163"/>
                <a:gd name="T22" fmla="*/ 1768 w 2222"/>
                <a:gd name="T23" fmla="*/ 1388 h 2163"/>
                <a:gd name="T24" fmla="*/ 1710 w 2222"/>
                <a:gd name="T25" fmla="*/ 1437 h 2163"/>
                <a:gd name="T26" fmla="*/ 1700 w 2222"/>
                <a:gd name="T27" fmla="*/ 1480 h 2163"/>
                <a:gd name="T28" fmla="*/ 1685 w 2222"/>
                <a:gd name="T29" fmla="*/ 1534 h 2163"/>
                <a:gd name="T30" fmla="*/ 1695 w 2222"/>
                <a:gd name="T31" fmla="*/ 1587 h 2163"/>
                <a:gd name="T32" fmla="*/ 1685 w 2222"/>
                <a:gd name="T33" fmla="*/ 1656 h 2163"/>
                <a:gd name="T34" fmla="*/ 1690 w 2222"/>
                <a:gd name="T35" fmla="*/ 1675 h 2163"/>
                <a:gd name="T36" fmla="*/ 1710 w 2222"/>
                <a:gd name="T37" fmla="*/ 1753 h 2163"/>
                <a:gd name="T38" fmla="*/ 1715 w 2222"/>
                <a:gd name="T39" fmla="*/ 1841 h 2163"/>
                <a:gd name="T40" fmla="*/ 1715 w 2222"/>
                <a:gd name="T41" fmla="*/ 1948 h 2163"/>
                <a:gd name="T42" fmla="*/ 1729 w 2222"/>
                <a:gd name="T43" fmla="*/ 2021 h 2163"/>
                <a:gd name="T44" fmla="*/ 1729 w 2222"/>
                <a:gd name="T45" fmla="*/ 2021 h 2163"/>
                <a:gd name="T46" fmla="*/ 380 w 2222"/>
                <a:gd name="T47" fmla="*/ 2162 h 2163"/>
                <a:gd name="T48" fmla="*/ 380 w 2222"/>
                <a:gd name="T49" fmla="*/ 2162 h 2163"/>
                <a:gd name="T50" fmla="*/ 361 w 2222"/>
                <a:gd name="T51" fmla="*/ 1841 h 2163"/>
                <a:gd name="T52" fmla="*/ 273 w 2222"/>
                <a:gd name="T53" fmla="*/ 1841 h 2163"/>
                <a:gd name="T54" fmla="*/ 132 w 2222"/>
                <a:gd name="T55" fmla="*/ 1816 h 2163"/>
                <a:gd name="T56" fmla="*/ 132 w 2222"/>
                <a:gd name="T57" fmla="*/ 1816 h 2163"/>
                <a:gd name="T58" fmla="*/ 88 w 2222"/>
                <a:gd name="T59" fmla="*/ 755 h 2163"/>
                <a:gd name="T60" fmla="*/ 0 w 2222"/>
                <a:gd name="T61" fmla="*/ 229 h 2163"/>
                <a:gd name="T62" fmla="*/ 0 w 2222"/>
                <a:gd name="T63" fmla="*/ 229 h 2163"/>
                <a:gd name="T64" fmla="*/ 1929 w 2222"/>
                <a:gd name="T65" fmla="*/ 0 h 2163"/>
                <a:gd name="T66" fmla="*/ 1978 w 2222"/>
                <a:gd name="T67" fmla="*/ 43 h 2163"/>
                <a:gd name="T68" fmla="*/ 1963 w 2222"/>
                <a:gd name="T69" fmla="*/ 83 h 2163"/>
                <a:gd name="T70" fmla="*/ 1934 w 2222"/>
                <a:gd name="T71" fmla="*/ 170 h 2163"/>
                <a:gd name="T72" fmla="*/ 1939 w 2222"/>
                <a:gd name="T73" fmla="*/ 277 h 2163"/>
                <a:gd name="T74" fmla="*/ 1953 w 2222"/>
                <a:gd name="T75" fmla="*/ 282 h 2163"/>
                <a:gd name="T76" fmla="*/ 1987 w 2222"/>
                <a:gd name="T77" fmla="*/ 272 h 2163"/>
                <a:gd name="T78" fmla="*/ 2046 w 2222"/>
                <a:gd name="T79" fmla="*/ 263 h 2163"/>
                <a:gd name="T80" fmla="*/ 2138 w 2222"/>
                <a:gd name="T81" fmla="*/ 243 h 2163"/>
                <a:gd name="T82" fmla="*/ 2221 w 2222"/>
                <a:gd name="T83" fmla="*/ 238 h 2163"/>
                <a:gd name="T84" fmla="*/ 2221 w 2222"/>
                <a:gd name="T85" fmla="*/ 238 h 2163"/>
                <a:gd name="T86" fmla="*/ 2177 w 2222"/>
                <a:gd name="T87" fmla="*/ 346 h 2163"/>
                <a:gd name="T88" fmla="*/ 2143 w 2222"/>
                <a:gd name="T89" fmla="*/ 390 h 2163"/>
                <a:gd name="T90" fmla="*/ 2138 w 2222"/>
                <a:gd name="T91" fmla="*/ 468 h 2163"/>
                <a:gd name="T92" fmla="*/ 2070 w 2222"/>
                <a:gd name="T93" fmla="*/ 604 h 2163"/>
                <a:gd name="T94" fmla="*/ 2070 w 2222"/>
                <a:gd name="T95" fmla="*/ 672 h 2163"/>
                <a:gd name="T96" fmla="*/ 2022 w 2222"/>
                <a:gd name="T97" fmla="*/ 847 h 2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222" h="2163">
                  <a:moveTo>
                    <a:pt x="2022" y="847"/>
                  </a:moveTo>
                  <a:lnTo>
                    <a:pt x="2022" y="847"/>
                  </a:lnTo>
                  <a:cubicBezTo>
                    <a:pt x="2017" y="891"/>
                    <a:pt x="2017" y="910"/>
                    <a:pt x="1987" y="945"/>
                  </a:cubicBezTo>
                  <a:cubicBezTo>
                    <a:pt x="1978" y="964"/>
                    <a:pt x="1953" y="964"/>
                    <a:pt x="1944" y="984"/>
                  </a:cubicBezTo>
                  <a:cubicBezTo>
                    <a:pt x="1934" y="998"/>
                    <a:pt x="1934" y="1013"/>
                    <a:pt x="1924" y="1027"/>
                  </a:cubicBezTo>
                  <a:cubicBezTo>
                    <a:pt x="1920" y="1042"/>
                    <a:pt x="1905" y="1047"/>
                    <a:pt x="1905" y="1067"/>
                  </a:cubicBezTo>
                  <a:cubicBezTo>
                    <a:pt x="1905" y="1086"/>
                    <a:pt x="1909" y="1091"/>
                    <a:pt x="1909" y="1110"/>
                  </a:cubicBezTo>
                  <a:cubicBezTo>
                    <a:pt x="1909" y="1145"/>
                    <a:pt x="1905" y="1164"/>
                    <a:pt x="1885" y="1193"/>
                  </a:cubicBezTo>
                  <a:cubicBezTo>
                    <a:pt x="1876" y="1213"/>
                    <a:pt x="1856" y="1213"/>
                    <a:pt x="1841" y="1227"/>
                  </a:cubicBezTo>
                  <a:cubicBezTo>
                    <a:pt x="1822" y="1247"/>
                    <a:pt x="1807" y="1261"/>
                    <a:pt x="1788" y="1276"/>
                  </a:cubicBezTo>
                  <a:cubicBezTo>
                    <a:pt x="1798" y="1300"/>
                    <a:pt x="1802" y="1320"/>
                    <a:pt x="1802" y="1344"/>
                  </a:cubicBezTo>
                  <a:cubicBezTo>
                    <a:pt x="1802" y="1368"/>
                    <a:pt x="1788" y="1378"/>
                    <a:pt x="1768" y="1388"/>
                  </a:cubicBezTo>
                  <a:cubicBezTo>
                    <a:pt x="1744" y="1402"/>
                    <a:pt x="1724" y="1412"/>
                    <a:pt x="1710" y="1437"/>
                  </a:cubicBezTo>
                  <a:cubicBezTo>
                    <a:pt x="1700" y="1451"/>
                    <a:pt x="1705" y="1466"/>
                    <a:pt x="1700" y="1480"/>
                  </a:cubicBezTo>
                  <a:cubicBezTo>
                    <a:pt x="1695" y="1500"/>
                    <a:pt x="1685" y="1510"/>
                    <a:pt x="1685" y="1534"/>
                  </a:cubicBezTo>
                  <a:cubicBezTo>
                    <a:pt x="1685" y="1554"/>
                    <a:pt x="1695" y="1563"/>
                    <a:pt x="1695" y="1587"/>
                  </a:cubicBezTo>
                  <a:cubicBezTo>
                    <a:pt x="1695" y="1612"/>
                    <a:pt x="1685" y="1626"/>
                    <a:pt x="1685" y="1656"/>
                  </a:cubicBezTo>
                  <a:cubicBezTo>
                    <a:pt x="1685" y="1665"/>
                    <a:pt x="1690" y="1670"/>
                    <a:pt x="1690" y="1675"/>
                  </a:cubicBezTo>
                  <a:cubicBezTo>
                    <a:pt x="1695" y="1704"/>
                    <a:pt x="1705" y="1724"/>
                    <a:pt x="1710" y="1753"/>
                  </a:cubicBezTo>
                  <a:cubicBezTo>
                    <a:pt x="1720" y="1787"/>
                    <a:pt x="1715" y="1807"/>
                    <a:pt x="1715" y="1841"/>
                  </a:cubicBezTo>
                  <a:cubicBezTo>
                    <a:pt x="1715" y="1948"/>
                    <a:pt x="1715" y="1948"/>
                    <a:pt x="1715" y="1948"/>
                  </a:cubicBezTo>
                  <a:cubicBezTo>
                    <a:pt x="1715" y="1977"/>
                    <a:pt x="1729" y="1992"/>
                    <a:pt x="1729" y="2021"/>
                  </a:cubicBezTo>
                  <a:lnTo>
                    <a:pt x="1729" y="2021"/>
                  </a:lnTo>
                  <a:cubicBezTo>
                    <a:pt x="380" y="2162"/>
                    <a:pt x="380" y="2162"/>
                    <a:pt x="380" y="2162"/>
                  </a:cubicBezTo>
                  <a:lnTo>
                    <a:pt x="380" y="2162"/>
                  </a:lnTo>
                  <a:cubicBezTo>
                    <a:pt x="361" y="1841"/>
                    <a:pt x="361" y="1841"/>
                    <a:pt x="361" y="1841"/>
                  </a:cubicBezTo>
                  <a:cubicBezTo>
                    <a:pt x="326" y="1841"/>
                    <a:pt x="307" y="1841"/>
                    <a:pt x="273" y="1841"/>
                  </a:cubicBezTo>
                  <a:cubicBezTo>
                    <a:pt x="220" y="1841"/>
                    <a:pt x="180" y="1836"/>
                    <a:pt x="132" y="1816"/>
                  </a:cubicBezTo>
                  <a:lnTo>
                    <a:pt x="132" y="1816"/>
                  </a:lnTo>
                  <a:cubicBezTo>
                    <a:pt x="88" y="755"/>
                    <a:pt x="88" y="755"/>
                    <a:pt x="88" y="755"/>
                  </a:cubicBezTo>
                  <a:cubicBezTo>
                    <a:pt x="0" y="229"/>
                    <a:pt x="0" y="229"/>
                    <a:pt x="0" y="229"/>
                  </a:cubicBezTo>
                  <a:lnTo>
                    <a:pt x="0" y="229"/>
                  </a:lnTo>
                  <a:cubicBezTo>
                    <a:pt x="1929" y="0"/>
                    <a:pt x="1929" y="0"/>
                    <a:pt x="1929" y="0"/>
                  </a:cubicBezTo>
                  <a:cubicBezTo>
                    <a:pt x="1953" y="4"/>
                    <a:pt x="1978" y="19"/>
                    <a:pt x="1978" y="43"/>
                  </a:cubicBezTo>
                  <a:cubicBezTo>
                    <a:pt x="1978" y="58"/>
                    <a:pt x="1968" y="68"/>
                    <a:pt x="1963" y="83"/>
                  </a:cubicBezTo>
                  <a:cubicBezTo>
                    <a:pt x="1948" y="117"/>
                    <a:pt x="1934" y="136"/>
                    <a:pt x="1934" y="170"/>
                  </a:cubicBezTo>
                  <a:cubicBezTo>
                    <a:pt x="1934" y="214"/>
                    <a:pt x="1939" y="238"/>
                    <a:pt x="1939" y="277"/>
                  </a:cubicBezTo>
                  <a:cubicBezTo>
                    <a:pt x="1944" y="277"/>
                    <a:pt x="1948" y="282"/>
                    <a:pt x="1953" y="282"/>
                  </a:cubicBezTo>
                  <a:cubicBezTo>
                    <a:pt x="1968" y="282"/>
                    <a:pt x="1973" y="272"/>
                    <a:pt x="1987" y="272"/>
                  </a:cubicBezTo>
                  <a:cubicBezTo>
                    <a:pt x="2007" y="268"/>
                    <a:pt x="2022" y="268"/>
                    <a:pt x="2046" y="263"/>
                  </a:cubicBezTo>
                  <a:cubicBezTo>
                    <a:pt x="2080" y="258"/>
                    <a:pt x="2100" y="243"/>
                    <a:pt x="2138" y="243"/>
                  </a:cubicBezTo>
                  <a:cubicBezTo>
                    <a:pt x="2168" y="243"/>
                    <a:pt x="2192" y="238"/>
                    <a:pt x="2221" y="238"/>
                  </a:cubicBezTo>
                  <a:lnTo>
                    <a:pt x="2221" y="238"/>
                  </a:lnTo>
                  <a:cubicBezTo>
                    <a:pt x="2221" y="287"/>
                    <a:pt x="2202" y="311"/>
                    <a:pt x="2177" y="346"/>
                  </a:cubicBezTo>
                  <a:cubicBezTo>
                    <a:pt x="2168" y="365"/>
                    <a:pt x="2148" y="370"/>
                    <a:pt x="2143" y="390"/>
                  </a:cubicBezTo>
                  <a:cubicBezTo>
                    <a:pt x="2133" y="418"/>
                    <a:pt x="2138" y="438"/>
                    <a:pt x="2138" y="468"/>
                  </a:cubicBezTo>
                  <a:cubicBezTo>
                    <a:pt x="2133" y="526"/>
                    <a:pt x="2085" y="545"/>
                    <a:pt x="2070" y="604"/>
                  </a:cubicBezTo>
                  <a:cubicBezTo>
                    <a:pt x="2061" y="628"/>
                    <a:pt x="2070" y="642"/>
                    <a:pt x="2070" y="672"/>
                  </a:cubicBezTo>
                  <a:cubicBezTo>
                    <a:pt x="2070" y="740"/>
                    <a:pt x="2036" y="779"/>
                    <a:pt x="2022" y="84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 name="Freeform 97"/>
            <p:cNvSpPr>
              <a:spLocks noChangeArrowheads="1"/>
            </p:cNvSpPr>
            <p:nvPr/>
          </p:nvSpPr>
          <p:spPr bwMode="auto">
            <a:xfrm>
              <a:off x="8751671" y="7945260"/>
              <a:ext cx="1080894" cy="1206984"/>
            </a:xfrm>
            <a:custGeom>
              <a:avLst/>
              <a:gdLst>
                <a:gd name="T0" fmla="*/ 0 w 1706"/>
                <a:gd name="T1" fmla="*/ 1694 h 1905"/>
                <a:gd name="T2" fmla="*/ 0 w 1706"/>
                <a:gd name="T3" fmla="*/ 1694 h 1905"/>
                <a:gd name="T4" fmla="*/ 58 w 1706"/>
                <a:gd name="T5" fmla="*/ 1729 h 1905"/>
                <a:gd name="T6" fmla="*/ 83 w 1706"/>
                <a:gd name="T7" fmla="*/ 1772 h 1905"/>
                <a:gd name="T8" fmla="*/ 151 w 1706"/>
                <a:gd name="T9" fmla="*/ 1831 h 1905"/>
                <a:gd name="T10" fmla="*/ 185 w 1706"/>
                <a:gd name="T11" fmla="*/ 1807 h 1905"/>
                <a:gd name="T12" fmla="*/ 254 w 1706"/>
                <a:gd name="T13" fmla="*/ 1777 h 1905"/>
                <a:gd name="T14" fmla="*/ 293 w 1706"/>
                <a:gd name="T15" fmla="*/ 1792 h 1905"/>
                <a:gd name="T16" fmla="*/ 297 w 1706"/>
                <a:gd name="T17" fmla="*/ 1807 h 1905"/>
                <a:gd name="T18" fmla="*/ 375 w 1706"/>
                <a:gd name="T19" fmla="*/ 1826 h 1905"/>
                <a:gd name="T20" fmla="*/ 434 w 1706"/>
                <a:gd name="T21" fmla="*/ 1831 h 1905"/>
                <a:gd name="T22" fmla="*/ 487 w 1706"/>
                <a:gd name="T23" fmla="*/ 1855 h 1905"/>
                <a:gd name="T24" fmla="*/ 516 w 1706"/>
                <a:gd name="T25" fmla="*/ 1821 h 1905"/>
                <a:gd name="T26" fmla="*/ 560 w 1706"/>
                <a:gd name="T27" fmla="*/ 1836 h 1905"/>
                <a:gd name="T28" fmla="*/ 760 w 1706"/>
                <a:gd name="T29" fmla="*/ 1875 h 1905"/>
                <a:gd name="T30" fmla="*/ 828 w 1706"/>
                <a:gd name="T31" fmla="*/ 1904 h 1905"/>
                <a:gd name="T32" fmla="*/ 877 w 1706"/>
                <a:gd name="T33" fmla="*/ 1889 h 1905"/>
                <a:gd name="T34" fmla="*/ 955 w 1706"/>
                <a:gd name="T35" fmla="*/ 1855 h 1905"/>
                <a:gd name="T36" fmla="*/ 979 w 1706"/>
                <a:gd name="T37" fmla="*/ 1831 h 1905"/>
                <a:gd name="T38" fmla="*/ 1086 w 1706"/>
                <a:gd name="T39" fmla="*/ 1797 h 1905"/>
                <a:gd name="T40" fmla="*/ 1130 w 1706"/>
                <a:gd name="T41" fmla="*/ 1768 h 1905"/>
                <a:gd name="T42" fmla="*/ 1193 w 1706"/>
                <a:gd name="T43" fmla="*/ 1758 h 1905"/>
                <a:gd name="T44" fmla="*/ 1252 w 1706"/>
                <a:gd name="T45" fmla="*/ 1782 h 1905"/>
                <a:gd name="T46" fmla="*/ 1354 w 1706"/>
                <a:gd name="T47" fmla="*/ 1782 h 1905"/>
                <a:gd name="T48" fmla="*/ 1447 w 1706"/>
                <a:gd name="T49" fmla="*/ 1812 h 1905"/>
                <a:gd name="T50" fmla="*/ 1553 w 1706"/>
                <a:gd name="T51" fmla="*/ 1865 h 1905"/>
                <a:gd name="T52" fmla="*/ 1705 w 1706"/>
                <a:gd name="T53" fmla="*/ 1884 h 1905"/>
                <a:gd name="T54" fmla="*/ 1705 w 1706"/>
                <a:gd name="T55" fmla="*/ 1884 h 1905"/>
                <a:gd name="T56" fmla="*/ 1661 w 1706"/>
                <a:gd name="T57" fmla="*/ 823 h 1905"/>
                <a:gd name="T58" fmla="*/ 1573 w 1706"/>
                <a:gd name="T59" fmla="*/ 297 h 1905"/>
                <a:gd name="T60" fmla="*/ 1573 w 1706"/>
                <a:gd name="T61" fmla="*/ 297 h 1905"/>
                <a:gd name="T62" fmla="*/ 1549 w 1706"/>
                <a:gd name="T63" fmla="*/ 0 h 1905"/>
                <a:gd name="T64" fmla="*/ 1549 w 1706"/>
                <a:gd name="T65" fmla="*/ 0 h 1905"/>
                <a:gd name="T66" fmla="*/ 0 w 1706"/>
                <a:gd name="T67" fmla="*/ 77 h 1905"/>
                <a:gd name="T68" fmla="*/ 0 w 1706"/>
                <a:gd name="T69" fmla="*/ 77 h 1905"/>
                <a:gd name="T70" fmla="*/ 0 w 1706"/>
                <a:gd name="T71" fmla="*/ 1694 h 1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706" h="1905">
                  <a:moveTo>
                    <a:pt x="0" y="1694"/>
                  </a:moveTo>
                  <a:lnTo>
                    <a:pt x="0" y="1694"/>
                  </a:lnTo>
                  <a:cubicBezTo>
                    <a:pt x="19" y="1704"/>
                    <a:pt x="34" y="1714"/>
                    <a:pt x="58" y="1729"/>
                  </a:cubicBezTo>
                  <a:cubicBezTo>
                    <a:pt x="73" y="1738"/>
                    <a:pt x="73" y="1758"/>
                    <a:pt x="83" y="1772"/>
                  </a:cubicBezTo>
                  <a:cubicBezTo>
                    <a:pt x="97" y="1807"/>
                    <a:pt x="117" y="1831"/>
                    <a:pt x="151" y="1831"/>
                  </a:cubicBezTo>
                  <a:cubicBezTo>
                    <a:pt x="166" y="1831"/>
                    <a:pt x="175" y="1821"/>
                    <a:pt x="185" y="1807"/>
                  </a:cubicBezTo>
                  <a:cubicBezTo>
                    <a:pt x="204" y="1787"/>
                    <a:pt x="224" y="1777"/>
                    <a:pt x="254" y="1777"/>
                  </a:cubicBezTo>
                  <a:cubicBezTo>
                    <a:pt x="268" y="1777"/>
                    <a:pt x="278" y="1782"/>
                    <a:pt x="293" y="1792"/>
                  </a:cubicBezTo>
                  <a:cubicBezTo>
                    <a:pt x="293" y="1797"/>
                    <a:pt x="293" y="1807"/>
                    <a:pt x="297" y="1807"/>
                  </a:cubicBezTo>
                  <a:cubicBezTo>
                    <a:pt x="321" y="1826"/>
                    <a:pt x="341" y="1826"/>
                    <a:pt x="375" y="1826"/>
                  </a:cubicBezTo>
                  <a:cubicBezTo>
                    <a:pt x="395" y="1826"/>
                    <a:pt x="414" y="1821"/>
                    <a:pt x="434" y="1831"/>
                  </a:cubicBezTo>
                  <a:cubicBezTo>
                    <a:pt x="453" y="1836"/>
                    <a:pt x="463" y="1855"/>
                    <a:pt x="487" y="1855"/>
                  </a:cubicBezTo>
                  <a:cubicBezTo>
                    <a:pt x="502" y="1855"/>
                    <a:pt x="502" y="1821"/>
                    <a:pt x="516" y="1821"/>
                  </a:cubicBezTo>
                  <a:cubicBezTo>
                    <a:pt x="536" y="1821"/>
                    <a:pt x="545" y="1831"/>
                    <a:pt x="560" y="1836"/>
                  </a:cubicBezTo>
                  <a:cubicBezTo>
                    <a:pt x="638" y="1846"/>
                    <a:pt x="682" y="1860"/>
                    <a:pt x="760" y="1875"/>
                  </a:cubicBezTo>
                  <a:cubicBezTo>
                    <a:pt x="784" y="1879"/>
                    <a:pt x="799" y="1904"/>
                    <a:pt x="828" y="1904"/>
                  </a:cubicBezTo>
                  <a:cubicBezTo>
                    <a:pt x="848" y="1904"/>
                    <a:pt x="857" y="1899"/>
                    <a:pt x="877" y="1889"/>
                  </a:cubicBezTo>
                  <a:cubicBezTo>
                    <a:pt x="911" y="1884"/>
                    <a:pt x="930" y="1875"/>
                    <a:pt x="955" y="1855"/>
                  </a:cubicBezTo>
                  <a:cubicBezTo>
                    <a:pt x="964" y="1851"/>
                    <a:pt x="969" y="1840"/>
                    <a:pt x="979" y="1831"/>
                  </a:cubicBezTo>
                  <a:cubicBezTo>
                    <a:pt x="1018" y="1807"/>
                    <a:pt x="1047" y="1816"/>
                    <a:pt x="1086" y="1797"/>
                  </a:cubicBezTo>
                  <a:cubicBezTo>
                    <a:pt x="1105" y="1787"/>
                    <a:pt x="1110" y="1772"/>
                    <a:pt x="1130" y="1768"/>
                  </a:cubicBezTo>
                  <a:cubicBezTo>
                    <a:pt x="1155" y="1758"/>
                    <a:pt x="1169" y="1758"/>
                    <a:pt x="1193" y="1758"/>
                  </a:cubicBezTo>
                  <a:cubicBezTo>
                    <a:pt x="1213" y="1772"/>
                    <a:pt x="1227" y="1782"/>
                    <a:pt x="1252" y="1782"/>
                  </a:cubicBezTo>
                  <a:cubicBezTo>
                    <a:pt x="1354" y="1782"/>
                    <a:pt x="1354" y="1782"/>
                    <a:pt x="1354" y="1782"/>
                  </a:cubicBezTo>
                  <a:cubicBezTo>
                    <a:pt x="1393" y="1782"/>
                    <a:pt x="1412" y="1797"/>
                    <a:pt x="1447" y="1812"/>
                  </a:cubicBezTo>
                  <a:cubicBezTo>
                    <a:pt x="1490" y="1831"/>
                    <a:pt x="1510" y="1846"/>
                    <a:pt x="1553" y="1865"/>
                  </a:cubicBezTo>
                  <a:cubicBezTo>
                    <a:pt x="1608" y="1889"/>
                    <a:pt x="1646" y="1884"/>
                    <a:pt x="1705" y="1884"/>
                  </a:cubicBezTo>
                  <a:lnTo>
                    <a:pt x="1705" y="1884"/>
                  </a:lnTo>
                  <a:cubicBezTo>
                    <a:pt x="1661" y="823"/>
                    <a:pt x="1661" y="823"/>
                    <a:pt x="1661" y="823"/>
                  </a:cubicBezTo>
                  <a:cubicBezTo>
                    <a:pt x="1573" y="297"/>
                    <a:pt x="1573" y="297"/>
                    <a:pt x="1573" y="297"/>
                  </a:cubicBezTo>
                  <a:lnTo>
                    <a:pt x="1573" y="297"/>
                  </a:lnTo>
                  <a:cubicBezTo>
                    <a:pt x="1549" y="0"/>
                    <a:pt x="1549" y="0"/>
                    <a:pt x="1549" y="0"/>
                  </a:cubicBezTo>
                  <a:lnTo>
                    <a:pt x="1549" y="0"/>
                  </a:lnTo>
                  <a:cubicBezTo>
                    <a:pt x="1549" y="0"/>
                    <a:pt x="906" y="48"/>
                    <a:pt x="0" y="77"/>
                  </a:cubicBezTo>
                  <a:lnTo>
                    <a:pt x="0" y="77"/>
                  </a:lnTo>
                  <a:cubicBezTo>
                    <a:pt x="0" y="1694"/>
                    <a:pt x="0" y="1694"/>
                    <a:pt x="0" y="169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1" name="Freeform 98"/>
            <p:cNvSpPr>
              <a:spLocks noChangeArrowheads="1"/>
            </p:cNvSpPr>
            <p:nvPr/>
          </p:nvSpPr>
          <p:spPr bwMode="auto">
            <a:xfrm>
              <a:off x="9992179" y="9272662"/>
              <a:ext cx="1596139" cy="1405814"/>
            </a:xfrm>
            <a:custGeom>
              <a:avLst/>
              <a:gdLst>
                <a:gd name="T0" fmla="*/ 25 w 2519"/>
                <a:gd name="T1" fmla="*/ 735 h 2217"/>
                <a:gd name="T2" fmla="*/ 205 w 2519"/>
                <a:gd name="T3" fmla="*/ 1067 h 2217"/>
                <a:gd name="T4" fmla="*/ 258 w 2519"/>
                <a:gd name="T5" fmla="*/ 1384 h 2217"/>
                <a:gd name="T6" fmla="*/ 229 w 2519"/>
                <a:gd name="T7" fmla="*/ 1914 h 2217"/>
                <a:gd name="T8" fmla="*/ 224 w 2519"/>
                <a:gd name="T9" fmla="*/ 1992 h 2217"/>
                <a:gd name="T10" fmla="*/ 497 w 2519"/>
                <a:gd name="T11" fmla="*/ 1934 h 2217"/>
                <a:gd name="T12" fmla="*/ 741 w 2519"/>
                <a:gd name="T13" fmla="*/ 2002 h 2217"/>
                <a:gd name="T14" fmla="*/ 994 w 2519"/>
                <a:gd name="T15" fmla="*/ 1924 h 2217"/>
                <a:gd name="T16" fmla="*/ 1111 w 2519"/>
                <a:gd name="T17" fmla="*/ 1851 h 2217"/>
                <a:gd name="T18" fmla="*/ 1237 w 2519"/>
                <a:gd name="T19" fmla="*/ 1880 h 2217"/>
                <a:gd name="T20" fmla="*/ 1393 w 2519"/>
                <a:gd name="T21" fmla="*/ 1968 h 2217"/>
                <a:gd name="T22" fmla="*/ 1379 w 2519"/>
                <a:gd name="T23" fmla="*/ 1876 h 2217"/>
                <a:gd name="T24" fmla="*/ 1305 w 2519"/>
                <a:gd name="T25" fmla="*/ 1705 h 2217"/>
                <a:gd name="T26" fmla="*/ 1457 w 2519"/>
                <a:gd name="T27" fmla="*/ 1851 h 2217"/>
                <a:gd name="T28" fmla="*/ 1442 w 2519"/>
                <a:gd name="T29" fmla="*/ 2128 h 2217"/>
                <a:gd name="T30" fmla="*/ 1642 w 2519"/>
                <a:gd name="T31" fmla="*/ 2207 h 2217"/>
                <a:gd name="T32" fmla="*/ 1817 w 2519"/>
                <a:gd name="T33" fmla="*/ 2133 h 2217"/>
                <a:gd name="T34" fmla="*/ 1968 w 2519"/>
                <a:gd name="T35" fmla="*/ 2124 h 2217"/>
                <a:gd name="T36" fmla="*/ 1993 w 2519"/>
                <a:gd name="T37" fmla="*/ 1900 h 2217"/>
                <a:gd name="T38" fmla="*/ 1890 w 2519"/>
                <a:gd name="T39" fmla="*/ 1851 h 2217"/>
                <a:gd name="T40" fmla="*/ 1963 w 2519"/>
                <a:gd name="T41" fmla="*/ 1797 h 2217"/>
                <a:gd name="T42" fmla="*/ 2095 w 2519"/>
                <a:gd name="T43" fmla="*/ 1934 h 2217"/>
                <a:gd name="T44" fmla="*/ 2406 w 2519"/>
                <a:gd name="T45" fmla="*/ 2153 h 2217"/>
                <a:gd name="T46" fmla="*/ 2518 w 2519"/>
                <a:gd name="T47" fmla="*/ 2002 h 2217"/>
                <a:gd name="T48" fmla="*/ 2358 w 2519"/>
                <a:gd name="T49" fmla="*/ 1885 h 2217"/>
                <a:gd name="T50" fmla="*/ 2265 w 2519"/>
                <a:gd name="T51" fmla="*/ 1763 h 2217"/>
                <a:gd name="T52" fmla="*/ 2416 w 2519"/>
                <a:gd name="T53" fmla="*/ 1656 h 2217"/>
                <a:gd name="T54" fmla="*/ 2338 w 2519"/>
                <a:gd name="T55" fmla="*/ 1569 h 2217"/>
                <a:gd name="T56" fmla="*/ 2148 w 2519"/>
                <a:gd name="T57" fmla="*/ 1603 h 2217"/>
                <a:gd name="T58" fmla="*/ 2114 w 2519"/>
                <a:gd name="T59" fmla="*/ 1514 h 2217"/>
                <a:gd name="T60" fmla="*/ 1983 w 2519"/>
                <a:gd name="T61" fmla="*/ 1564 h 2217"/>
                <a:gd name="T62" fmla="*/ 1734 w 2519"/>
                <a:gd name="T63" fmla="*/ 1417 h 2217"/>
                <a:gd name="T64" fmla="*/ 1914 w 2519"/>
                <a:gd name="T65" fmla="*/ 1349 h 2217"/>
                <a:gd name="T66" fmla="*/ 2197 w 2519"/>
                <a:gd name="T67" fmla="*/ 1456 h 2217"/>
                <a:gd name="T68" fmla="*/ 2104 w 2519"/>
                <a:gd name="T69" fmla="*/ 1232 h 2217"/>
                <a:gd name="T70" fmla="*/ 2090 w 2519"/>
                <a:gd name="T71" fmla="*/ 1072 h 2217"/>
                <a:gd name="T72" fmla="*/ 1218 w 2519"/>
                <a:gd name="T73" fmla="*/ 1116 h 2217"/>
                <a:gd name="T74" fmla="*/ 1223 w 2519"/>
                <a:gd name="T75" fmla="*/ 955 h 2217"/>
                <a:gd name="T76" fmla="*/ 1257 w 2519"/>
                <a:gd name="T77" fmla="*/ 818 h 2217"/>
                <a:gd name="T78" fmla="*/ 1305 w 2519"/>
                <a:gd name="T79" fmla="*/ 707 h 2217"/>
                <a:gd name="T80" fmla="*/ 1374 w 2519"/>
                <a:gd name="T81" fmla="*/ 619 h 2217"/>
                <a:gd name="T82" fmla="*/ 1374 w 2519"/>
                <a:gd name="T83" fmla="*/ 482 h 2217"/>
                <a:gd name="T84" fmla="*/ 1437 w 2519"/>
                <a:gd name="T85" fmla="*/ 395 h 2217"/>
                <a:gd name="T86" fmla="*/ 1374 w 2519"/>
                <a:gd name="T87" fmla="*/ 151 h 2217"/>
                <a:gd name="T88" fmla="*/ 1349 w 2519"/>
                <a:gd name="T89" fmla="*/ 0 h 2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519" h="2217">
                  <a:moveTo>
                    <a:pt x="0" y="141"/>
                  </a:moveTo>
                  <a:lnTo>
                    <a:pt x="0" y="141"/>
                  </a:lnTo>
                  <a:cubicBezTo>
                    <a:pt x="25" y="735"/>
                    <a:pt x="25" y="735"/>
                    <a:pt x="25" y="735"/>
                  </a:cubicBezTo>
                  <a:cubicBezTo>
                    <a:pt x="68" y="818"/>
                    <a:pt x="78" y="867"/>
                    <a:pt x="122" y="950"/>
                  </a:cubicBezTo>
                  <a:cubicBezTo>
                    <a:pt x="136" y="974"/>
                    <a:pt x="151" y="984"/>
                    <a:pt x="171" y="1008"/>
                  </a:cubicBezTo>
                  <a:cubicBezTo>
                    <a:pt x="185" y="1028"/>
                    <a:pt x="190" y="1047"/>
                    <a:pt x="205" y="1067"/>
                  </a:cubicBezTo>
                  <a:cubicBezTo>
                    <a:pt x="214" y="1086"/>
                    <a:pt x="229" y="1096"/>
                    <a:pt x="239" y="1116"/>
                  </a:cubicBezTo>
                  <a:cubicBezTo>
                    <a:pt x="263" y="1164"/>
                    <a:pt x="277" y="1199"/>
                    <a:pt x="277" y="1257"/>
                  </a:cubicBezTo>
                  <a:cubicBezTo>
                    <a:pt x="277" y="1310"/>
                    <a:pt x="277" y="1340"/>
                    <a:pt x="258" y="1384"/>
                  </a:cubicBezTo>
                  <a:cubicBezTo>
                    <a:pt x="234" y="1427"/>
                    <a:pt x="205" y="1451"/>
                    <a:pt x="205" y="1500"/>
                  </a:cubicBezTo>
                  <a:cubicBezTo>
                    <a:pt x="205" y="1554"/>
                    <a:pt x="234" y="1583"/>
                    <a:pt x="234" y="1641"/>
                  </a:cubicBezTo>
                  <a:cubicBezTo>
                    <a:pt x="234" y="1749"/>
                    <a:pt x="229" y="1807"/>
                    <a:pt x="229" y="1914"/>
                  </a:cubicBezTo>
                  <a:cubicBezTo>
                    <a:pt x="229" y="1919"/>
                    <a:pt x="224" y="1924"/>
                    <a:pt x="224" y="1929"/>
                  </a:cubicBezTo>
                  <a:cubicBezTo>
                    <a:pt x="224" y="1953"/>
                    <a:pt x="229" y="1968"/>
                    <a:pt x="224" y="1992"/>
                  </a:cubicBezTo>
                  <a:lnTo>
                    <a:pt x="224" y="1992"/>
                  </a:lnTo>
                  <a:cubicBezTo>
                    <a:pt x="229" y="1987"/>
                    <a:pt x="239" y="1987"/>
                    <a:pt x="244" y="1982"/>
                  </a:cubicBezTo>
                  <a:cubicBezTo>
                    <a:pt x="317" y="1968"/>
                    <a:pt x="356" y="1963"/>
                    <a:pt x="429" y="1953"/>
                  </a:cubicBezTo>
                  <a:cubicBezTo>
                    <a:pt x="453" y="1948"/>
                    <a:pt x="473" y="1934"/>
                    <a:pt x="497" y="1934"/>
                  </a:cubicBezTo>
                  <a:cubicBezTo>
                    <a:pt x="517" y="1934"/>
                    <a:pt x="531" y="1948"/>
                    <a:pt x="551" y="1953"/>
                  </a:cubicBezTo>
                  <a:cubicBezTo>
                    <a:pt x="594" y="1973"/>
                    <a:pt x="623" y="1978"/>
                    <a:pt x="672" y="1982"/>
                  </a:cubicBezTo>
                  <a:cubicBezTo>
                    <a:pt x="697" y="1987"/>
                    <a:pt x="711" y="2002"/>
                    <a:pt x="741" y="2002"/>
                  </a:cubicBezTo>
                  <a:cubicBezTo>
                    <a:pt x="838" y="2002"/>
                    <a:pt x="896" y="2002"/>
                    <a:pt x="999" y="2002"/>
                  </a:cubicBezTo>
                  <a:cubicBezTo>
                    <a:pt x="994" y="1987"/>
                    <a:pt x="989" y="1978"/>
                    <a:pt x="989" y="1963"/>
                  </a:cubicBezTo>
                  <a:cubicBezTo>
                    <a:pt x="989" y="1948"/>
                    <a:pt x="984" y="1934"/>
                    <a:pt x="994" y="1924"/>
                  </a:cubicBezTo>
                  <a:cubicBezTo>
                    <a:pt x="1004" y="1914"/>
                    <a:pt x="1013" y="1919"/>
                    <a:pt x="1023" y="1919"/>
                  </a:cubicBezTo>
                  <a:cubicBezTo>
                    <a:pt x="1033" y="1914"/>
                    <a:pt x="1033" y="1909"/>
                    <a:pt x="1037" y="1904"/>
                  </a:cubicBezTo>
                  <a:cubicBezTo>
                    <a:pt x="1072" y="1890"/>
                    <a:pt x="1076" y="1851"/>
                    <a:pt x="1111" y="1851"/>
                  </a:cubicBezTo>
                  <a:cubicBezTo>
                    <a:pt x="1125" y="1851"/>
                    <a:pt x="1130" y="1861"/>
                    <a:pt x="1140" y="1865"/>
                  </a:cubicBezTo>
                  <a:cubicBezTo>
                    <a:pt x="1164" y="1880"/>
                    <a:pt x="1179" y="1880"/>
                    <a:pt x="1203" y="1885"/>
                  </a:cubicBezTo>
                  <a:cubicBezTo>
                    <a:pt x="1218" y="1885"/>
                    <a:pt x="1223" y="1880"/>
                    <a:pt x="1237" y="1880"/>
                  </a:cubicBezTo>
                  <a:cubicBezTo>
                    <a:pt x="1247" y="1880"/>
                    <a:pt x="1252" y="1890"/>
                    <a:pt x="1257" y="1895"/>
                  </a:cubicBezTo>
                  <a:cubicBezTo>
                    <a:pt x="1272" y="1904"/>
                    <a:pt x="1276" y="1909"/>
                    <a:pt x="1291" y="1919"/>
                  </a:cubicBezTo>
                  <a:cubicBezTo>
                    <a:pt x="1325" y="1943"/>
                    <a:pt x="1349" y="1958"/>
                    <a:pt x="1393" y="1968"/>
                  </a:cubicBezTo>
                  <a:cubicBezTo>
                    <a:pt x="1398" y="1958"/>
                    <a:pt x="1403" y="1953"/>
                    <a:pt x="1403" y="1943"/>
                  </a:cubicBezTo>
                  <a:cubicBezTo>
                    <a:pt x="1403" y="1929"/>
                    <a:pt x="1393" y="1919"/>
                    <a:pt x="1388" y="1904"/>
                  </a:cubicBezTo>
                  <a:cubicBezTo>
                    <a:pt x="1383" y="1895"/>
                    <a:pt x="1383" y="1885"/>
                    <a:pt x="1379" y="1876"/>
                  </a:cubicBezTo>
                  <a:cubicBezTo>
                    <a:pt x="1364" y="1841"/>
                    <a:pt x="1335" y="1832"/>
                    <a:pt x="1315" y="1802"/>
                  </a:cubicBezTo>
                  <a:cubicBezTo>
                    <a:pt x="1296" y="1768"/>
                    <a:pt x="1296" y="1749"/>
                    <a:pt x="1291" y="1710"/>
                  </a:cubicBezTo>
                  <a:cubicBezTo>
                    <a:pt x="1305" y="1705"/>
                    <a:pt x="1305" y="1705"/>
                    <a:pt x="1305" y="1705"/>
                  </a:cubicBezTo>
                  <a:cubicBezTo>
                    <a:pt x="1325" y="1724"/>
                    <a:pt x="1335" y="1739"/>
                    <a:pt x="1359" y="1749"/>
                  </a:cubicBezTo>
                  <a:cubicBezTo>
                    <a:pt x="1383" y="1763"/>
                    <a:pt x="1403" y="1758"/>
                    <a:pt x="1422" y="1778"/>
                  </a:cubicBezTo>
                  <a:cubicBezTo>
                    <a:pt x="1442" y="1797"/>
                    <a:pt x="1452" y="1821"/>
                    <a:pt x="1457" y="1851"/>
                  </a:cubicBezTo>
                  <a:cubicBezTo>
                    <a:pt x="1461" y="1904"/>
                    <a:pt x="1446" y="1934"/>
                    <a:pt x="1457" y="1987"/>
                  </a:cubicBezTo>
                  <a:cubicBezTo>
                    <a:pt x="1457" y="2002"/>
                    <a:pt x="1461" y="2012"/>
                    <a:pt x="1461" y="2026"/>
                  </a:cubicBezTo>
                  <a:cubicBezTo>
                    <a:pt x="1442" y="2128"/>
                    <a:pt x="1442" y="2128"/>
                    <a:pt x="1442" y="2128"/>
                  </a:cubicBezTo>
                  <a:cubicBezTo>
                    <a:pt x="1471" y="2143"/>
                    <a:pt x="1490" y="2153"/>
                    <a:pt x="1520" y="2167"/>
                  </a:cubicBezTo>
                  <a:cubicBezTo>
                    <a:pt x="1554" y="2187"/>
                    <a:pt x="1568" y="2216"/>
                    <a:pt x="1607" y="2216"/>
                  </a:cubicBezTo>
                  <a:cubicBezTo>
                    <a:pt x="1622" y="2216"/>
                    <a:pt x="1627" y="2211"/>
                    <a:pt x="1642" y="2207"/>
                  </a:cubicBezTo>
                  <a:cubicBezTo>
                    <a:pt x="1656" y="2202"/>
                    <a:pt x="1671" y="2192"/>
                    <a:pt x="1681" y="2177"/>
                  </a:cubicBezTo>
                  <a:cubicBezTo>
                    <a:pt x="1695" y="2158"/>
                    <a:pt x="1700" y="2128"/>
                    <a:pt x="1729" y="2128"/>
                  </a:cubicBezTo>
                  <a:cubicBezTo>
                    <a:pt x="1763" y="2128"/>
                    <a:pt x="1783" y="2133"/>
                    <a:pt x="1817" y="2133"/>
                  </a:cubicBezTo>
                  <a:cubicBezTo>
                    <a:pt x="1847" y="2133"/>
                    <a:pt x="1861" y="2167"/>
                    <a:pt x="1890" y="2167"/>
                  </a:cubicBezTo>
                  <a:cubicBezTo>
                    <a:pt x="1905" y="2167"/>
                    <a:pt x="1910" y="2158"/>
                    <a:pt x="1924" y="2153"/>
                  </a:cubicBezTo>
                  <a:cubicBezTo>
                    <a:pt x="1938" y="2138"/>
                    <a:pt x="1949" y="2133"/>
                    <a:pt x="1968" y="2124"/>
                  </a:cubicBezTo>
                  <a:cubicBezTo>
                    <a:pt x="1993" y="2109"/>
                    <a:pt x="2021" y="2099"/>
                    <a:pt x="2021" y="2065"/>
                  </a:cubicBezTo>
                  <a:cubicBezTo>
                    <a:pt x="2021" y="2012"/>
                    <a:pt x="2012" y="1982"/>
                    <a:pt x="2002" y="1934"/>
                  </a:cubicBezTo>
                  <a:cubicBezTo>
                    <a:pt x="1997" y="1924"/>
                    <a:pt x="2002" y="1909"/>
                    <a:pt x="1993" y="1900"/>
                  </a:cubicBezTo>
                  <a:cubicBezTo>
                    <a:pt x="1988" y="1895"/>
                    <a:pt x="1973" y="1895"/>
                    <a:pt x="1963" y="1895"/>
                  </a:cubicBezTo>
                  <a:cubicBezTo>
                    <a:pt x="1953" y="1890"/>
                    <a:pt x="1944" y="1885"/>
                    <a:pt x="1934" y="1880"/>
                  </a:cubicBezTo>
                  <a:cubicBezTo>
                    <a:pt x="1914" y="1871"/>
                    <a:pt x="1890" y="1871"/>
                    <a:pt x="1890" y="1851"/>
                  </a:cubicBezTo>
                  <a:cubicBezTo>
                    <a:pt x="1890" y="1841"/>
                    <a:pt x="1905" y="1841"/>
                    <a:pt x="1905" y="1836"/>
                  </a:cubicBezTo>
                  <a:cubicBezTo>
                    <a:pt x="1919" y="1773"/>
                    <a:pt x="1919" y="1773"/>
                    <a:pt x="1919" y="1773"/>
                  </a:cubicBezTo>
                  <a:cubicBezTo>
                    <a:pt x="1938" y="1778"/>
                    <a:pt x="1949" y="1788"/>
                    <a:pt x="1963" y="1797"/>
                  </a:cubicBezTo>
                  <a:cubicBezTo>
                    <a:pt x="1983" y="1807"/>
                    <a:pt x="2002" y="1807"/>
                    <a:pt x="2007" y="1821"/>
                  </a:cubicBezTo>
                  <a:cubicBezTo>
                    <a:pt x="2021" y="1846"/>
                    <a:pt x="2021" y="1861"/>
                    <a:pt x="2036" y="1885"/>
                  </a:cubicBezTo>
                  <a:cubicBezTo>
                    <a:pt x="2051" y="1909"/>
                    <a:pt x="2070" y="1914"/>
                    <a:pt x="2095" y="1934"/>
                  </a:cubicBezTo>
                  <a:cubicBezTo>
                    <a:pt x="2119" y="1948"/>
                    <a:pt x="2134" y="1963"/>
                    <a:pt x="2158" y="1973"/>
                  </a:cubicBezTo>
                  <a:cubicBezTo>
                    <a:pt x="2211" y="2002"/>
                    <a:pt x="2250" y="2007"/>
                    <a:pt x="2309" y="2036"/>
                  </a:cubicBezTo>
                  <a:cubicBezTo>
                    <a:pt x="2358" y="2065"/>
                    <a:pt x="2372" y="2104"/>
                    <a:pt x="2406" y="2153"/>
                  </a:cubicBezTo>
                  <a:cubicBezTo>
                    <a:pt x="2436" y="2133"/>
                    <a:pt x="2445" y="2109"/>
                    <a:pt x="2469" y="2085"/>
                  </a:cubicBezTo>
                  <a:cubicBezTo>
                    <a:pt x="2484" y="2075"/>
                    <a:pt x="2489" y="2065"/>
                    <a:pt x="2499" y="2046"/>
                  </a:cubicBezTo>
                  <a:cubicBezTo>
                    <a:pt x="2504" y="2031"/>
                    <a:pt x="2518" y="2022"/>
                    <a:pt x="2518" y="2002"/>
                  </a:cubicBezTo>
                  <a:cubicBezTo>
                    <a:pt x="2518" y="1987"/>
                    <a:pt x="2504" y="1978"/>
                    <a:pt x="2494" y="1968"/>
                  </a:cubicBezTo>
                  <a:cubicBezTo>
                    <a:pt x="2465" y="1924"/>
                    <a:pt x="2441" y="1895"/>
                    <a:pt x="2392" y="1885"/>
                  </a:cubicBezTo>
                  <a:cubicBezTo>
                    <a:pt x="2377" y="1885"/>
                    <a:pt x="2372" y="1890"/>
                    <a:pt x="2358" y="1885"/>
                  </a:cubicBezTo>
                  <a:cubicBezTo>
                    <a:pt x="2328" y="1885"/>
                    <a:pt x="2314" y="1871"/>
                    <a:pt x="2284" y="1856"/>
                  </a:cubicBezTo>
                  <a:cubicBezTo>
                    <a:pt x="2265" y="1851"/>
                    <a:pt x="2245" y="1846"/>
                    <a:pt x="2245" y="1826"/>
                  </a:cubicBezTo>
                  <a:cubicBezTo>
                    <a:pt x="2245" y="1802"/>
                    <a:pt x="2265" y="1793"/>
                    <a:pt x="2265" y="1763"/>
                  </a:cubicBezTo>
                  <a:cubicBezTo>
                    <a:pt x="2265" y="1695"/>
                    <a:pt x="2265" y="1695"/>
                    <a:pt x="2265" y="1695"/>
                  </a:cubicBezTo>
                  <a:cubicBezTo>
                    <a:pt x="2289" y="1695"/>
                    <a:pt x="2304" y="1690"/>
                    <a:pt x="2323" y="1685"/>
                  </a:cubicBezTo>
                  <a:cubicBezTo>
                    <a:pt x="2363" y="1675"/>
                    <a:pt x="2382" y="1675"/>
                    <a:pt x="2416" y="1656"/>
                  </a:cubicBezTo>
                  <a:cubicBezTo>
                    <a:pt x="2421" y="1656"/>
                    <a:pt x="2421" y="1646"/>
                    <a:pt x="2426" y="1641"/>
                  </a:cubicBezTo>
                  <a:cubicBezTo>
                    <a:pt x="2402" y="1617"/>
                    <a:pt x="2397" y="1588"/>
                    <a:pt x="2367" y="1578"/>
                  </a:cubicBezTo>
                  <a:cubicBezTo>
                    <a:pt x="2358" y="1573"/>
                    <a:pt x="2348" y="1573"/>
                    <a:pt x="2338" y="1569"/>
                  </a:cubicBezTo>
                  <a:cubicBezTo>
                    <a:pt x="2323" y="1564"/>
                    <a:pt x="2323" y="1544"/>
                    <a:pt x="2309" y="1544"/>
                  </a:cubicBezTo>
                  <a:cubicBezTo>
                    <a:pt x="2284" y="1544"/>
                    <a:pt x="2275" y="1559"/>
                    <a:pt x="2256" y="1569"/>
                  </a:cubicBezTo>
                  <a:cubicBezTo>
                    <a:pt x="2217" y="1593"/>
                    <a:pt x="2192" y="1603"/>
                    <a:pt x="2148" y="1603"/>
                  </a:cubicBezTo>
                  <a:cubicBezTo>
                    <a:pt x="2104" y="1603"/>
                    <a:pt x="2104" y="1603"/>
                    <a:pt x="2104" y="1603"/>
                  </a:cubicBezTo>
                  <a:cubicBezTo>
                    <a:pt x="2109" y="1583"/>
                    <a:pt x="2124" y="1573"/>
                    <a:pt x="2124" y="1549"/>
                  </a:cubicBezTo>
                  <a:cubicBezTo>
                    <a:pt x="2124" y="1534"/>
                    <a:pt x="2129" y="1520"/>
                    <a:pt x="2114" y="1514"/>
                  </a:cubicBezTo>
                  <a:cubicBezTo>
                    <a:pt x="2095" y="1500"/>
                    <a:pt x="2075" y="1495"/>
                    <a:pt x="2056" y="1486"/>
                  </a:cubicBezTo>
                  <a:cubicBezTo>
                    <a:pt x="2046" y="1500"/>
                    <a:pt x="2036" y="1510"/>
                    <a:pt x="2021" y="1525"/>
                  </a:cubicBezTo>
                  <a:cubicBezTo>
                    <a:pt x="2012" y="1539"/>
                    <a:pt x="2002" y="1564"/>
                    <a:pt x="1983" y="1564"/>
                  </a:cubicBezTo>
                  <a:cubicBezTo>
                    <a:pt x="1890" y="1564"/>
                    <a:pt x="1890" y="1564"/>
                    <a:pt x="1890" y="1564"/>
                  </a:cubicBezTo>
                  <a:cubicBezTo>
                    <a:pt x="1847" y="1564"/>
                    <a:pt x="1812" y="1549"/>
                    <a:pt x="1792" y="1510"/>
                  </a:cubicBezTo>
                  <a:cubicBezTo>
                    <a:pt x="1773" y="1471"/>
                    <a:pt x="1734" y="1461"/>
                    <a:pt x="1734" y="1417"/>
                  </a:cubicBezTo>
                  <a:cubicBezTo>
                    <a:pt x="1768" y="1412"/>
                    <a:pt x="1792" y="1417"/>
                    <a:pt x="1822" y="1408"/>
                  </a:cubicBezTo>
                  <a:cubicBezTo>
                    <a:pt x="1847" y="1403"/>
                    <a:pt x="1851" y="1388"/>
                    <a:pt x="1871" y="1378"/>
                  </a:cubicBezTo>
                  <a:cubicBezTo>
                    <a:pt x="1885" y="1369"/>
                    <a:pt x="1899" y="1364"/>
                    <a:pt x="1914" y="1349"/>
                  </a:cubicBezTo>
                  <a:cubicBezTo>
                    <a:pt x="1934" y="1373"/>
                    <a:pt x="1958" y="1378"/>
                    <a:pt x="1988" y="1388"/>
                  </a:cubicBezTo>
                  <a:cubicBezTo>
                    <a:pt x="2021" y="1403"/>
                    <a:pt x="2041" y="1412"/>
                    <a:pt x="2075" y="1417"/>
                  </a:cubicBezTo>
                  <a:cubicBezTo>
                    <a:pt x="2124" y="1432"/>
                    <a:pt x="2153" y="1451"/>
                    <a:pt x="2197" y="1456"/>
                  </a:cubicBezTo>
                  <a:lnTo>
                    <a:pt x="2197" y="1456"/>
                  </a:lnTo>
                  <a:cubicBezTo>
                    <a:pt x="2197" y="1403"/>
                    <a:pt x="2197" y="1369"/>
                    <a:pt x="2178" y="1315"/>
                  </a:cubicBezTo>
                  <a:cubicBezTo>
                    <a:pt x="2163" y="1276"/>
                    <a:pt x="2138" y="1262"/>
                    <a:pt x="2104" y="1232"/>
                  </a:cubicBezTo>
                  <a:cubicBezTo>
                    <a:pt x="2095" y="1223"/>
                    <a:pt x="2075" y="1213"/>
                    <a:pt x="2075" y="1193"/>
                  </a:cubicBezTo>
                  <a:cubicBezTo>
                    <a:pt x="2075" y="1183"/>
                    <a:pt x="2085" y="1174"/>
                    <a:pt x="2085" y="1164"/>
                  </a:cubicBezTo>
                  <a:cubicBezTo>
                    <a:pt x="2090" y="1130"/>
                    <a:pt x="2090" y="1105"/>
                    <a:pt x="2090" y="1072"/>
                  </a:cubicBezTo>
                  <a:cubicBezTo>
                    <a:pt x="2090" y="1042"/>
                    <a:pt x="2051" y="1047"/>
                    <a:pt x="2031" y="1023"/>
                  </a:cubicBezTo>
                  <a:cubicBezTo>
                    <a:pt x="1233" y="1144"/>
                    <a:pt x="1233" y="1144"/>
                    <a:pt x="1233" y="1144"/>
                  </a:cubicBezTo>
                  <a:cubicBezTo>
                    <a:pt x="1228" y="1135"/>
                    <a:pt x="1218" y="1125"/>
                    <a:pt x="1218" y="1116"/>
                  </a:cubicBezTo>
                  <a:cubicBezTo>
                    <a:pt x="1213" y="1091"/>
                    <a:pt x="1223" y="1077"/>
                    <a:pt x="1213" y="1052"/>
                  </a:cubicBezTo>
                  <a:cubicBezTo>
                    <a:pt x="1208" y="1038"/>
                    <a:pt x="1189" y="1028"/>
                    <a:pt x="1189" y="1008"/>
                  </a:cubicBezTo>
                  <a:cubicBezTo>
                    <a:pt x="1189" y="984"/>
                    <a:pt x="1208" y="974"/>
                    <a:pt x="1223" y="955"/>
                  </a:cubicBezTo>
                  <a:cubicBezTo>
                    <a:pt x="1237" y="940"/>
                    <a:pt x="1242" y="925"/>
                    <a:pt x="1252" y="911"/>
                  </a:cubicBezTo>
                  <a:cubicBezTo>
                    <a:pt x="1262" y="892"/>
                    <a:pt x="1272" y="887"/>
                    <a:pt x="1272" y="867"/>
                  </a:cubicBezTo>
                  <a:cubicBezTo>
                    <a:pt x="1272" y="848"/>
                    <a:pt x="1267" y="838"/>
                    <a:pt x="1257" y="818"/>
                  </a:cubicBezTo>
                  <a:cubicBezTo>
                    <a:pt x="1257" y="813"/>
                    <a:pt x="1242" y="813"/>
                    <a:pt x="1242" y="804"/>
                  </a:cubicBezTo>
                  <a:cubicBezTo>
                    <a:pt x="1242" y="784"/>
                    <a:pt x="1267" y="779"/>
                    <a:pt x="1281" y="770"/>
                  </a:cubicBezTo>
                  <a:cubicBezTo>
                    <a:pt x="1300" y="755"/>
                    <a:pt x="1300" y="731"/>
                    <a:pt x="1305" y="707"/>
                  </a:cubicBezTo>
                  <a:cubicBezTo>
                    <a:pt x="1305" y="696"/>
                    <a:pt x="1305" y="682"/>
                    <a:pt x="1310" y="677"/>
                  </a:cubicBezTo>
                  <a:cubicBezTo>
                    <a:pt x="1320" y="667"/>
                    <a:pt x="1330" y="672"/>
                    <a:pt x="1340" y="667"/>
                  </a:cubicBezTo>
                  <a:cubicBezTo>
                    <a:pt x="1359" y="657"/>
                    <a:pt x="1364" y="638"/>
                    <a:pt x="1374" y="619"/>
                  </a:cubicBezTo>
                  <a:cubicBezTo>
                    <a:pt x="1374" y="614"/>
                    <a:pt x="1379" y="609"/>
                    <a:pt x="1379" y="599"/>
                  </a:cubicBezTo>
                  <a:cubicBezTo>
                    <a:pt x="1379" y="511"/>
                    <a:pt x="1379" y="511"/>
                    <a:pt x="1379" y="511"/>
                  </a:cubicBezTo>
                  <a:cubicBezTo>
                    <a:pt x="1379" y="502"/>
                    <a:pt x="1374" y="497"/>
                    <a:pt x="1374" y="482"/>
                  </a:cubicBezTo>
                  <a:cubicBezTo>
                    <a:pt x="1379" y="478"/>
                    <a:pt x="1383" y="478"/>
                    <a:pt x="1388" y="467"/>
                  </a:cubicBezTo>
                  <a:cubicBezTo>
                    <a:pt x="1398" y="443"/>
                    <a:pt x="1418" y="434"/>
                    <a:pt x="1427" y="409"/>
                  </a:cubicBezTo>
                  <a:cubicBezTo>
                    <a:pt x="1432" y="404"/>
                    <a:pt x="1437" y="400"/>
                    <a:pt x="1437" y="395"/>
                  </a:cubicBezTo>
                  <a:cubicBezTo>
                    <a:pt x="1437" y="302"/>
                    <a:pt x="1437" y="302"/>
                    <a:pt x="1437" y="302"/>
                  </a:cubicBezTo>
                  <a:cubicBezTo>
                    <a:pt x="1437" y="258"/>
                    <a:pt x="1422" y="234"/>
                    <a:pt x="1403" y="200"/>
                  </a:cubicBezTo>
                  <a:cubicBezTo>
                    <a:pt x="1393" y="180"/>
                    <a:pt x="1374" y="175"/>
                    <a:pt x="1374" y="151"/>
                  </a:cubicBezTo>
                  <a:cubicBezTo>
                    <a:pt x="1374" y="136"/>
                    <a:pt x="1379" y="127"/>
                    <a:pt x="1374" y="107"/>
                  </a:cubicBezTo>
                  <a:cubicBezTo>
                    <a:pt x="1374" y="97"/>
                    <a:pt x="1364" y="88"/>
                    <a:pt x="1359" y="78"/>
                  </a:cubicBezTo>
                  <a:cubicBezTo>
                    <a:pt x="1354" y="49"/>
                    <a:pt x="1354" y="30"/>
                    <a:pt x="1349" y="0"/>
                  </a:cubicBezTo>
                  <a:lnTo>
                    <a:pt x="1349" y="0"/>
                  </a:lnTo>
                  <a:cubicBezTo>
                    <a:pt x="0" y="141"/>
                    <a:pt x="0" y="141"/>
                    <a:pt x="0" y="14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Tree>
    <p:extLst>
      <p:ext uri="{BB962C8B-B14F-4D97-AF65-F5344CB8AC3E}">
        <p14:creationId xmlns:p14="http://schemas.microsoft.com/office/powerpoint/2010/main" val="556707205"/>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a:spLocks/>
          </p:cNvSpPr>
          <p:nvPr/>
        </p:nvSpPr>
        <p:spPr bwMode="auto">
          <a:xfrm>
            <a:off x="1895628" y="2848213"/>
            <a:ext cx="5604098" cy="34624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World</a:t>
            </a:r>
          </a:p>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Wide</a:t>
            </a:r>
            <a:endParaRPr lang="en-US" sz="12800" b="1" spc="500" dirty="0">
              <a:solidFill>
                <a:schemeClr val="tx2"/>
              </a:solidFill>
              <a:latin typeface="Montserrat Semi Bold" charset="0"/>
              <a:ea typeface="Montserrat Semi Bold" charset="0"/>
              <a:cs typeface="Montserrat Semi Bold" charset="0"/>
              <a:sym typeface="Bebas Neue" charset="0"/>
            </a:endParaRPr>
          </a:p>
        </p:txBody>
      </p:sp>
      <p:cxnSp>
        <p:nvCxnSpPr>
          <p:cNvPr id="10" name="Straight Connector 9"/>
          <p:cNvCxnSpPr/>
          <p:nvPr/>
        </p:nvCxnSpPr>
        <p:spPr>
          <a:xfrm flipV="1">
            <a:off x="1895628" y="6923091"/>
            <a:ext cx="7401442" cy="4296"/>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sp>
        <p:nvSpPr>
          <p:cNvPr id="11" name="Subtitle 2"/>
          <p:cNvSpPr txBox="1">
            <a:spLocks/>
          </p:cNvSpPr>
          <p:nvPr/>
        </p:nvSpPr>
        <p:spPr>
          <a:xfrm>
            <a:off x="1711325" y="7582309"/>
            <a:ext cx="9001890" cy="314349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790"/>
              </a:lnSpc>
            </a:pPr>
            <a:r>
              <a:rPr lang="en-US" sz="2500" dirty="0" smtClean="0">
                <a:solidFill>
                  <a:schemeClr val="tx1"/>
                </a:solidFill>
                <a:latin typeface="Lato Light" charset="0"/>
                <a:ea typeface="Lato Light" charset="0"/>
                <a:cs typeface="Lato Light" charset="0"/>
              </a:rPr>
              <a:t>Frequently</a:t>
            </a:r>
            <a:r>
              <a:rPr lang="en-US" sz="2500" dirty="0">
                <a:solidFill>
                  <a:schemeClr val="tx1"/>
                </a:solidFill>
                <a:latin typeface="Lato Light" charset="0"/>
                <a:ea typeface="Lato Light" charset="0"/>
                <a:cs typeface="Lato Light" charset="0"/>
              </a:rPr>
              <a:t>, your initial font choice is taken out of your hands; companies often specify a typeface, or even a set of fonts, as part of their brand guidelines. Occasionally you’ll find a job has specific requirements, such as limited room that might require a condensed face, or a lot of legal text that might require a face that’s highly legible at small sizes. </a:t>
            </a:r>
          </a:p>
        </p:txBody>
      </p:sp>
      <p:grpSp>
        <p:nvGrpSpPr>
          <p:cNvPr id="5" name="Group 4"/>
          <p:cNvGrpSpPr/>
          <p:nvPr/>
        </p:nvGrpSpPr>
        <p:grpSpPr>
          <a:xfrm>
            <a:off x="9871861" y="3681814"/>
            <a:ext cx="13104471" cy="6482554"/>
            <a:chOff x="3843499" y="3719582"/>
            <a:chExt cx="16665619" cy="8244192"/>
          </a:xfrm>
        </p:grpSpPr>
        <p:sp>
          <p:nvSpPr>
            <p:cNvPr id="6" name="Freeform 781"/>
            <p:cNvSpPr>
              <a:spLocks/>
            </p:cNvSpPr>
            <p:nvPr/>
          </p:nvSpPr>
          <p:spPr bwMode="auto">
            <a:xfrm>
              <a:off x="9818027" y="3757809"/>
              <a:ext cx="85988" cy="38227"/>
            </a:xfrm>
            <a:custGeom>
              <a:avLst/>
              <a:gdLst>
                <a:gd name="T0" fmla="*/ 4 w 9"/>
                <a:gd name="T1" fmla="*/ 3 h 4"/>
                <a:gd name="T2" fmla="*/ 1 w 9"/>
                <a:gd name="T3" fmla="*/ 2 h 4"/>
                <a:gd name="T4" fmla="*/ 5 w 9"/>
                <a:gd name="T5" fmla="*/ 2 h 4"/>
                <a:gd name="T6" fmla="*/ 0 w 9"/>
                <a:gd name="T7" fmla="*/ 0 h 4"/>
                <a:gd name="T8" fmla="*/ 9 w 9"/>
                <a:gd name="T9" fmla="*/ 2 h 4"/>
                <a:gd name="T10" fmla="*/ 5 w 9"/>
                <a:gd name="T11" fmla="*/ 2 h 4"/>
                <a:gd name="T12" fmla="*/ 4 w 9"/>
                <a:gd name="T13" fmla="*/ 3 h 4"/>
                <a:gd name="T14" fmla="*/ 4 w 9"/>
                <a:gd name="T15" fmla="*/ 3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4">
                  <a:moveTo>
                    <a:pt x="4" y="3"/>
                  </a:moveTo>
                  <a:cubicBezTo>
                    <a:pt x="4" y="3"/>
                    <a:pt x="1" y="2"/>
                    <a:pt x="1" y="2"/>
                  </a:cubicBezTo>
                  <a:cubicBezTo>
                    <a:pt x="1" y="2"/>
                    <a:pt x="4" y="2"/>
                    <a:pt x="5" y="2"/>
                  </a:cubicBezTo>
                  <a:cubicBezTo>
                    <a:pt x="3" y="1"/>
                    <a:pt x="1" y="2"/>
                    <a:pt x="0" y="0"/>
                  </a:cubicBezTo>
                  <a:cubicBezTo>
                    <a:pt x="1" y="1"/>
                    <a:pt x="8" y="0"/>
                    <a:pt x="9" y="2"/>
                  </a:cubicBezTo>
                  <a:cubicBezTo>
                    <a:pt x="9" y="2"/>
                    <a:pt x="6" y="2"/>
                    <a:pt x="5" y="2"/>
                  </a:cubicBezTo>
                  <a:cubicBezTo>
                    <a:pt x="5" y="2"/>
                    <a:pt x="7" y="4"/>
                    <a:pt x="4" y="3"/>
                  </a:cubicBezTo>
                  <a:cubicBezTo>
                    <a:pt x="3" y="3"/>
                    <a:pt x="6" y="4"/>
                    <a:pt x="4"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7" name="Freeform 403"/>
            <p:cNvSpPr>
              <a:spLocks/>
            </p:cNvSpPr>
            <p:nvPr/>
          </p:nvSpPr>
          <p:spPr bwMode="auto">
            <a:xfrm>
              <a:off x="16859435" y="9558687"/>
              <a:ext cx="1904460" cy="1423937"/>
            </a:xfrm>
            <a:custGeom>
              <a:avLst/>
              <a:gdLst>
                <a:gd name="T0" fmla="*/ 96 w 204"/>
                <a:gd name="T1" fmla="*/ 3 h 152"/>
                <a:gd name="T2" fmla="*/ 97 w 204"/>
                <a:gd name="T3" fmla="*/ 7 h 152"/>
                <a:gd name="T4" fmla="*/ 86 w 204"/>
                <a:gd name="T5" fmla="*/ 13 h 152"/>
                <a:gd name="T6" fmla="*/ 76 w 204"/>
                <a:gd name="T7" fmla="*/ 24 h 152"/>
                <a:gd name="T8" fmla="*/ 71 w 204"/>
                <a:gd name="T9" fmla="*/ 15 h 152"/>
                <a:gd name="T10" fmla="*/ 65 w 204"/>
                <a:gd name="T11" fmla="*/ 19 h 152"/>
                <a:gd name="T12" fmla="*/ 62 w 204"/>
                <a:gd name="T13" fmla="*/ 22 h 152"/>
                <a:gd name="T14" fmla="*/ 59 w 204"/>
                <a:gd name="T15" fmla="*/ 26 h 152"/>
                <a:gd name="T16" fmla="*/ 55 w 204"/>
                <a:gd name="T17" fmla="*/ 33 h 152"/>
                <a:gd name="T18" fmla="*/ 51 w 204"/>
                <a:gd name="T19" fmla="*/ 30 h 152"/>
                <a:gd name="T20" fmla="*/ 47 w 204"/>
                <a:gd name="T21" fmla="*/ 38 h 152"/>
                <a:gd name="T22" fmla="*/ 24 w 204"/>
                <a:gd name="T23" fmla="*/ 50 h 152"/>
                <a:gd name="T24" fmla="*/ 7 w 204"/>
                <a:gd name="T25" fmla="*/ 60 h 152"/>
                <a:gd name="T26" fmla="*/ 3 w 204"/>
                <a:gd name="T27" fmla="*/ 68 h 152"/>
                <a:gd name="T28" fmla="*/ 4 w 204"/>
                <a:gd name="T29" fmla="*/ 82 h 152"/>
                <a:gd name="T30" fmla="*/ 7 w 204"/>
                <a:gd name="T31" fmla="*/ 91 h 152"/>
                <a:gd name="T32" fmla="*/ 13 w 204"/>
                <a:gd name="T33" fmla="*/ 106 h 152"/>
                <a:gd name="T34" fmla="*/ 11 w 204"/>
                <a:gd name="T35" fmla="*/ 121 h 152"/>
                <a:gd name="T36" fmla="*/ 30 w 204"/>
                <a:gd name="T37" fmla="*/ 125 h 152"/>
                <a:gd name="T38" fmla="*/ 54 w 204"/>
                <a:gd name="T39" fmla="*/ 121 h 152"/>
                <a:gd name="T40" fmla="*/ 73 w 204"/>
                <a:gd name="T41" fmla="*/ 112 h 152"/>
                <a:gd name="T42" fmla="*/ 96 w 204"/>
                <a:gd name="T43" fmla="*/ 111 h 152"/>
                <a:gd name="T44" fmla="*/ 111 w 204"/>
                <a:gd name="T45" fmla="*/ 121 h 152"/>
                <a:gd name="T46" fmla="*/ 116 w 204"/>
                <a:gd name="T47" fmla="*/ 125 h 152"/>
                <a:gd name="T48" fmla="*/ 125 w 204"/>
                <a:gd name="T49" fmla="*/ 120 h 152"/>
                <a:gd name="T50" fmla="*/ 122 w 204"/>
                <a:gd name="T51" fmla="*/ 129 h 152"/>
                <a:gd name="T52" fmla="*/ 131 w 204"/>
                <a:gd name="T53" fmla="*/ 132 h 152"/>
                <a:gd name="T54" fmla="*/ 145 w 204"/>
                <a:gd name="T55" fmla="*/ 147 h 152"/>
                <a:gd name="T56" fmla="*/ 161 w 204"/>
                <a:gd name="T57" fmla="*/ 145 h 152"/>
                <a:gd name="T58" fmla="*/ 165 w 204"/>
                <a:gd name="T59" fmla="*/ 149 h 152"/>
                <a:gd name="T60" fmla="*/ 174 w 204"/>
                <a:gd name="T61" fmla="*/ 145 h 152"/>
                <a:gd name="T62" fmla="*/ 194 w 204"/>
                <a:gd name="T63" fmla="*/ 118 h 152"/>
                <a:gd name="T64" fmla="*/ 200 w 204"/>
                <a:gd name="T65" fmla="*/ 108 h 152"/>
                <a:gd name="T66" fmla="*/ 202 w 204"/>
                <a:gd name="T67" fmla="*/ 96 h 152"/>
                <a:gd name="T68" fmla="*/ 201 w 204"/>
                <a:gd name="T69" fmla="*/ 83 h 152"/>
                <a:gd name="T70" fmla="*/ 196 w 204"/>
                <a:gd name="T71" fmla="*/ 70 h 152"/>
                <a:gd name="T72" fmla="*/ 184 w 204"/>
                <a:gd name="T73" fmla="*/ 59 h 152"/>
                <a:gd name="T74" fmla="*/ 180 w 204"/>
                <a:gd name="T75" fmla="*/ 50 h 152"/>
                <a:gd name="T76" fmla="*/ 166 w 204"/>
                <a:gd name="T77" fmla="*/ 36 h 152"/>
                <a:gd name="T78" fmla="*/ 161 w 204"/>
                <a:gd name="T79" fmla="*/ 20 h 152"/>
                <a:gd name="T80" fmla="*/ 152 w 204"/>
                <a:gd name="T81" fmla="*/ 8 h 152"/>
                <a:gd name="T82" fmla="*/ 145 w 204"/>
                <a:gd name="T83" fmla="*/ 6 h 152"/>
                <a:gd name="T84" fmla="*/ 143 w 204"/>
                <a:gd name="T85" fmla="*/ 16 h 152"/>
                <a:gd name="T86" fmla="*/ 130 w 204"/>
                <a:gd name="T87" fmla="*/ 31 h 152"/>
                <a:gd name="T88" fmla="*/ 115 w 204"/>
                <a:gd name="T89" fmla="*/ 17 h 152"/>
                <a:gd name="T90" fmla="*/ 118 w 204"/>
                <a:gd name="T91" fmla="*/ 11 h 152"/>
                <a:gd name="T92" fmla="*/ 117 w 204"/>
                <a:gd name="T93" fmla="*/ 8 h 152"/>
                <a:gd name="T94" fmla="*/ 109 w 204"/>
                <a:gd name="T95" fmla="*/ 7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4" h="152">
                  <a:moveTo>
                    <a:pt x="101" y="4"/>
                  </a:moveTo>
                  <a:cubicBezTo>
                    <a:pt x="99" y="4"/>
                    <a:pt x="98" y="2"/>
                    <a:pt x="96" y="2"/>
                  </a:cubicBezTo>
                  <a:cubicBezTo>
                    <a:pt x="95" y="1"/>
                    <a:pt x="95" y="2"/>
                    <a:pt x="96" y="3"/>
                  </a:cubicBezTo>
                  <a:cubicBezTo>
                    <a:pt x="96" y="4"/>
                    <a:pt x="98" y="3"/>
                    <a:pt x="98" y="3"/>
                  </a:cubicBezTo>
                  <a:cubicBezTo>
                    <a:pt x="99" y="4"/>
                    <a:pt x="98" y="6"/>
                    <a:pt x="99" y="6"/>
                  </a:cubicBezTo>
                  <a:cubicBezTo>
                    <a:pt x="99" y="7"/>
                    <a:pt x="98" y="7"/>
                    <a:pt x="97" y="7"/>
                  </a:cubicBezTo>
                  <a:cubicBezTo>
                    <a:pt x="96" y="8"/>
                    <a:pt x="95" y="8"/>
                    <a:pt x="94" y="8"/>
                  </a:cubicBezTo>
                  <a:cubicBezTo>
                    <a:pt x="92" y="7"/>
                    <a:pt x="92" y="8"/>
                    <a:pt x="90" y="8"/>
                  </a:cubicBezTo>
                  <a:cubicBezTo>
                    <a:pt x="87" y="9"/>
                    <a:pt x="88" y="12"/>
                    <a:pt x="86" y="13"/>
                  </a:cubicBezTo>
                  <a:cubicBezTo>
                    <a:pt x="84" y="15"/>
                    <a:pt x="83" y="18"/>
                    <a:pt x="84" y="20"/>
                  </a:cubicBezTo>
                  <a:cubicBezTo>
                    <a:pt x="86" y="23"/>
                    <a:pt x="81" y="21"/>
                    <a:pt x="80" y="21"/>
                  </a:cubicBezTo>
                  <a:cubicBezTo>
                    <a:pt x="79" y="21"/>
                    <a:pt x="76" y="24"/>
                    <a:pt x="76" y="24"/>
                  </a:cubicBezTo>
                  <a:cubicBezTo>
                    <a:pt x="76" y="24"/>
                    <a:pt x="75" y="19"/>
                    <a:pt x="74" y="18"/>
                  </a:cubicBezTo>
                  <a:cubicBezTo>
                    <a:pt x="74" y="17"/>
                    <a:pt x="73" y="17"/>
                    <a:pt x="72" y="17"/>
                  </a:cubicBezTo>
                  <a:cubicBezTo>
                    <a:pt x="71" y="16"/>
                    <a:pt x="71" y="16"/>
                    <a:pt x="71" y="15"/>
                  </a:cubicBezTo>
                  <a:cubicBezTo>
                    <a:pt x="70" y="14"/>
                    <a:pt x="70" y="16"/>
                    <a:pt x="70" y="17"/>
                  </a:cubicBezTo>
                  <a:cubicBezTo>
                    <a:pt x="69" y="17"/>
                    <a:pt x="68" y="17"/>
                    <a:pt x="68" y="16"/>
                  </a:cubicBezTo>
                  <a:cubicBezTo>
                    <a:pt x="66" y="16"/>
                    <a:pt x="67" y="20"/>
                    <a:pt x="65" y="19"/>
                  </a:cubicBezTo>
                  <a:cubicBezTo>
                    <a:pt x="65" y="19"/>
                    <a:pt x="64" y="18"/>
                    <a:pt x="64" y="18"/>
                  </a:cubicBezTo>
                  <a:cubicBezTo>
                    <a:pt x="63" y="19"/>
                    <a:pt x="63" y="19"/>
                    <a:pt x="63" y="19"/>
                  </a:cubicBezTo>
                  <a:cubicBezTo>
                    <a:pt x="60" y="18"/>
                    <a:pt x="62" y="22"/>
                    <a:pt x="62" y="22"/>
                  </a:cubicBezTo>
                  <a:cubicBezTo>
                    <a:pt x="62" y="22"/>
                    <a:pt x="60" y="22"/>
                    <a:pt x="60" y="22"/>
                  </a:cubicBezTo>
                  <a:cubicBezTo>
                    <a:pt x="60" y="23"/>
                    <a:pt x="61" y="23"/>
                    <a:pt x="61" y="23"/>
                  </a:cubicBezTo>
                  <a:cubicBezTo>
                    <a:pt x="60" y="25"/>
                    <a:pt x="59" y="23"/>
                    <a:pt x="59" y="26"/>
                  </a:cubicBezTo>
                  <a:cubicBezTo>
                    <a:pt x="59" y="27"/>
                    <a:pt x="60" y="27"/>
                    <a:pt x="60" y="28"/>
                  </a:cubicBezTo>
                  <a:cubicBezTo>
                    <a:pt x="60" y="30"/>
                    <a:pt x="53" y="26"/>
                    <a:pt x="53" y="29"/>
                  </a:cubicBezTo>
                  <a:cubicBezTo>
                    <a:pt x="53" y="30"/>
                    <a:pt x="57" y="32"/>
                    <a:pt x="55" y="33"/>
                  </a:cubicBezTo>
                  <a:cubicBezTo>
                    <a:pt x="54" y="33"/>
                    <a:pt x="54" y="32"/>
                    <a:pt x="54" y="33"/>
                  </a:cubicBezTo>
                  <a:cubicBezTo>
                    <a:pt x="53" y="34"/>
                    <a:pt x="53" y="34"/>
                    <a:pt x="52" y="33"/>
                  </a:cubicBezTo>
                  <a:cubicBezTo>
                    <a:pt x="51" y="33"/>
                    <a:pt x="52" y="31"/>
                    <a:pt x="51" y="30"/>
                  </a:cubicBezTo>
                  <a:cubicBezTo>
                    <a:pt x="50" y="28"/>
                    <a:pt x="48" y="32"/>
                    <a:pt x="47" y="33"/>
                  </a:cubicBezTo>
                  <a:cubicBezTo>
                    <a:pt x="47" y="34"/>
                    <a:pt x="46" y="35"/>
                    <a:pt x="46" y="36"/>
                  </a:cubicBezTo>
                  <a:cubicBezTo>
                    <a:pt x="46" y="36"/>
                    <a:pt x="47" y="37"/>
                    <a:pt x="47" y="38"/>
                  </a:cubicBezTo>
                  <a:cubicBezTo>
                    <a:pt x="47" y="38"/>
                    <a:pt x="45" y="40"/>
                    <a:pt x="44" y="41"/>
                  </a:cubicBezTo>
                  <a:cubicBezTo>
                    <a:pt x="41" y="44"/>
                    <a:pt x="38" y="46"/>
                    <a:pt x="34" y="47"/>
                  </a:cubicBezTo>
                  <a:cubicBezTo>
                    <a:pt x="31" y="47"/>
                    <a:pt x="28" y="49"/>
                    <a:pt x="24" y="50"/>
                  </a:cubicBezTo>
                  <a:cubicBezTo>
                    <a:pt x="21" y="51"/>
                    <a:pt x="18" y="51"/>
                    <a:pt x="15" y="53"/>
                  </a:cubicBezTo>
                  <a:cubicBezTo>
                    <a:pt x="13" y="55"/>
                    <a:pt x="12" y="55"/>
                    <a:pt x="10" y="56"/>
                  </a:cubicBezTo>
                  <a:cubicBezTo>
                    <a:pt x="9" y="57"/>
                    <a:pt x="7" y="60"/>
                    <a:pt x="7" y="60"/>
                  </a:cubicBezTo>
                  <a:cubicBezTo>
                    <a:pt x="6" y="60"/>
                    <a:pt x="7" y="57"/>
                    <a:pt x="7" y="56"/>
                  </a:cubicBezTo>
                  <a:cubicBezTo>
                    <a:pt x="5" y="56"/>
                    <a:pt x="4" y="61"/>
                    <a:pt x="4" y="61"/>
                  </a:cubicBezTo>
                  <a:cubicBezTo>
                    <a:pt x="5" y="64"/>
                    <a:pt x="3" y="65"/>
                    <a:pt x="3" y="68"/>
                  </a:cubicBezTo>
                  <a:cubicBezTo>
                    <a:pt x="3" y="69"/>
                    <a:pt x="8" y="80"/>
                    <a:pt x="6" y="81"/>
                  </a:cubicBezTo>
                  <a:cubicBezTo>
                    <a:pt x="6" y="81"/>
                    <a:pt x="3" y="77"/>
                    <a:pt x="3" y="77"/>
                  </a:cubicBezTo>
                  <a:cubicBezTo>
                    <a:pt x="3" y="78"/>
                    <a:pt x="6" y="81"/>
                    <a:pt x="4" y="82"/>
                  </a:cubicBezTo>
                  <a:cubicBezTo>
                    <a:pt x="2" y="82"/>
                    <a:pt x="2" y="77"/>
                    <a:pt x="0" y="77"/>
                  </a:cubicBezTo>
                  <a:cubicBezTo>
                    <a:pt x="0" y="77"/>
                    <a:pt x="6" y="85"/>
                    <a:pt x="6" y="86"/>
                  </a:cubicBezTo>
                  <a:cubicBezTo>
                    <a:pt x="7" y="87"/>
                    <a:pt x="6" y="89"/>
                    <a:pt x="7" y="91"/>
                  </a:cubicBezTo>
                  <a:cubicBezTo>
                    <a:pt x="8" y="93"/>
                    <a:pt x="9" y="94"/>
                    <a:pt x="10" y="96"/>
                  </a:cubicBezTo>
                  <a:cubicBezTo>
                    <a:pt x="11" y="97"/>
                    <a:pt x="11" y="100"/>
                    <a:pt x="11" y="101"/>
                  </a:cubicBezTo>
                  <a:cubicBezTo>
                    <a:pt x="11" y="103"/>
                    <a:pt x="12" y="105"/>
                    <a:pt x="13" y="106"/>
                  </a:cubicBezTo>
                  <a:cubicBezTo>
                    <a:pt x="14" y="109"/>
                    <a:pt x="14" y="110"/>
                    <a:pt x="14" y="113"/>
                  </a:cubicBezTo>
                  <a:cubicBezTo>
                    <a:pt x="14" y="114"/>
                    <a:pt x="14" y="119"/>
                    <a:pt x="14" y="119"/>
                  </a:cubicBezTo>
                  <a:cubicBezTo>
                    <a:pt x="13" y="120"/>
                    <a:pt x="12" y="120"/>
                    <a:pt x="11" y="121"/>
                  </a:cubicBezTo>
                  <a:cubicBezTo>
                    <a:pt x="10" y="124"/>
                    <a:pt x="12" y="124"/>
                    <a:pt x="13" y="125"/>
                  </a:cubicBezTo>
                  <a:cubicBezTo>
                    <a:pt x="17" y="127"/>
                    <a:pt x="20" y="129"/>
                    <a:pt x="25" y="128"/>
                  </a:cubicBezTo>
                  <a:cubicBezTo>
                    <a:pt x="27" y="127"/>
                    <a:pt x="29" y="126"/>
                    <a:pt x="30" y="125"/>
                  </a:cubicBezTo>
                  <a:cubicBezTo>
                    <a:pt x="33" y="124"/>
                    <a:pt x="32" y="125"/>
                    <a:pt x="33" y="123"/>
                  </a:cubicBezTo>
                  <a:cubicBezTo>
                    <a:pt x="35" y="121"/>
                    <a:pt x="42" y="121"/>
                    <a:pt x="44" y="122"/>
                  </a:cubicBezTo>
                  <a:cubicBezTo>
                    <a:pt x="47" y="122"/>
                    <a:pt x="52" y="124"/>
                    <a:pt x="54" y="121"/>
                  </a:cubicBezTo>
                  <a:cubicBezTo>
                    <a:pt x="55" y="120"/>
                    <a:pt x="55" y="118"/>
                    <a:pt x="57" y="117"/>
                  </a:cubicBezTo>
                  <a:cubicBezTo>
                    <a:pt x="59" y="116"/>
                    <a:pt x="61" y="115"/>
                    <a:pt x="63" y="114"/>
                  </a:cubicBezTo>
                  <a:cubicBezTo>
                    <a:pt x="66" y="112"/>
                    <a:pt x="70" y="114"/>
                    <a:pt x="73" y="112"/>
                  </a:cubicBezTo>
                  <a:cubicBezTo>
                    <a:pt x="78" y="110"/>
                    <a:pt x="82" y="110"/>
                    <a:pt x="88" y="109"/>
                  </a:cubicBezTo>
                  <a:cubicBezTo>
                    <a:pt x="89" y="109"/>
                    <a:pt x="90" y="108"/>
                    <a:pt x="92" y="108"/>
                  </a:cubicBezTo>
                  <a:cubicBezTo>
                    <a:pt x="93" y="109"/>
                    <a:pt x="95" y="110"/>
                    <a:pt x="96" y="111"/>
                  </a:cubicBezTo>
                  <a:cubicBezTo>
                    <a:pt x="97" y="111"/>
                    <a:pt x="107" y="113"/>
                    <a:pt x="107" y="114"/>
                  </a:cubicBezTo>
                  <a:cubicBezTo>
                    <a:pt x="106" y="115"/>
                    <a:pt x="105" y="118"/>
                    <a:pt x="107" y="117"/>
                  </a:cubicBezTo>
                  <a:cubicBezTo>
                    <a:pt x="108" y="117"/>
                    <a:pt x="110" y="120"/>
                    <a:pt x="111" y="121"/>
                  </a:cubicBezTo>
                  <a:cubicBezTo>
                    <a:pt x="112" y="122"/>
                    <a:pt x="112" y="123"/>
                    <a:pt x="112" y="125"/>
                  </a:cubicBezTo>
                  <a:cubicBezTo>
                    <a:pt x="113" y="126"/>
                    <a:pt x="115" y="128"/>
                    <a:pt x="115" y="128"/>
                  </a:cubicBezTo>
                  <a:cubicBezTo>
                    <a:pt x="115" y="127"/>
                    <a:pt x="114" y="126"/>
                    <a:pt x="116" y="125"/>
                  </a:cubicBezTo>
                  <a:cubicBezTo>
                    <a:pt x="117" y="124"/>
                    <a:pt x="118" y="123"/>
                    <a:pt x="120" y="122"/>
                  </a:cubicBezTo>
                  <a:cubicBezTo>
                    <a:pt x="121" y="121"/>
                    <a:pt x="126" y="116"/>
                    <a:pt x="125" y="115"/>
                  </a:cubicBezTo>
                  <a:cubicBezTo>
                    <a:pt x="126" y="117"/>
                    <a:pt x="125" y="118"/>
                    <a:pt x="125" y="120"/>
                  </a:cubicBezTo>
                  <a:cubicBezTo>
                    <a:pt x="126" y="121"/>
                    <a:pt x="124" y="122"/>
                    <a:pt x="124" y="122"/>
                  </a:cubicBezTo>
                  <a:cubicBezTo>
                    <a:pt x="123" y="124"/>
                    <a:pt x="123" y="125"/>
                    <a:pt x="123" y="126"/>
                  </a:cubicBezTo>
                  <a:cubicBezTo>
                    <a:pt x="123" y="128"/>
                    <a:pt x="119" y="129"/>
                    <a:pt x="122" y="129"/>
                  </a:cubicBezTo>
                  <a:cubicBezTo>
                    <a:pt x="126" y="129"/>
                    <a:pt x="124" y="125"/>
                    <a:pt x="125" y="123"/>
                  </a:cubicBezTo>
                  <a:cubicBezTo>
                    <a:pt x="125" y="123"/>
                    <a:pt x="129" y="127"/>
                    <a:pt x="128" y="129"/>
                  </a:cubicBezTo>
                  <a:cubicBezTo>
                    <a:pt x="125" y="133"/>
                    <a:pt x="129" y="130"/>
                    <a:pt x="131" y="132"/>
                  </a:cubicBezTo>
                  <a:cubicBezTo>
                    <a:pt x="134" y="135"/>
                    <a:pt x="134" y="136"/>
                    <a:pt x="134" y="139"/>
                  </a:cubicBezTo>
                  <a:cubicBezTo>
                    <a:pt x="133" y="142"/>
                    <a:pt x="137" y="145"/>
                    <a:pt x="139" y="145"/>
                  </a:cubicBezTo>
                  <a:cubicBezTo>
                    <a:pt x="141" y="146"/>
                    <a:pt x="143" y="147"/>
                    <a:pt x="145" y="147"/>
                  </a:cubicBezTo>
                  <a:cubicBezTo>
                    <a:pt x="147" y="147"/>
                    <a:pt x="151" y="152"/>
                    <a:pt x="153" y="151"/>
                  </a:cubicBezTo>
                  <a:cubicBezTo>
                    <a:pt x="155" y="150"/>
                    <a:pt x="157" y="149"/>
                    <a:pt x="158" y="147"/>
                  </a:cubicBezTo>
                  <a:cubicBezTo>
                    <a:pt x="158" y="147"/>
                    <a:pt x="160" y="144"/>
                    <a:pt x="161" y="145"/>
                  </a:cubicBezTo>
                  <a:cubicBezTo>
                    <a:pt x="161" y="146"/>
                    <a:pt x="159" y="147"/>
                    <a:pt x="160" y="148"/>
                  </a:cubicBezTo>
                  <a:cubicBezTo>
                    <a:pt x="161" y="149"/>
                    <a:pt x="161" y="146"/>
                    <a:pt x="162" y="146"/>
                  </a:cubicBezTo>
                  <a:cubicBezTo>
                    <a:pt x="162" y="146"/>
                    <a:pt x="164" y="149"/>
                    <a:pt x="165" y="149"/>
                  </a:cubicBezTo>
                  <a:cubicBezTo>
                    <a:pt x="165" y="150"/>
                    <a:pt x="167" y="152"/>
                    <a:pt x="168" y="152"/>
                  </a:cubicBezTo>
                  <a:cubicBezTo>
                    <a:pt x="167" y="152"/>
                    <a:pt x="170" y="149"/>
                    <a:pt x="170" y="149"/>
                  </a:cubicBezTo>
                  <a:cubicBezTo>
                    <a:pt x="172" y="148"/>
                    <a:pt x="173" y="146"/>
                    <a:pt x="174" y="145"/>
                  </a:cubicBezTo>
                  <a:cubicBezTo>
                    <a:pt x="177" y="144"/>
                    <a:pt x="185" y="146"/>
                    <a:pt x="185" y="142"/>
                  </a:cubicBezTo>
                  <a:cubicBezTo>
                    <a:pt x="186" y="137"/>
                    <a:pt x="187" y="134"/>
                    <a:pt x="188" y="130"/>
                  </a:cubicBezTo>
                  <a:cubicBezTo>
                    <a:pt x="190" y="126"/>
                    <a:pt x="191" y="122"/>
                    <a:pt x="194" y="118"/>
                  </a:cubicBezTo>
                  <a:cubicBezTo>
                    <a:pt x="195" y="117"/>
                    <a:pt x="197" y="116"/>
                    <a:pt x="198" y="114"/>
                  </a:cubicBezTo>
                  <a:cubicBezTo>
                    <a:pt x="198" y="113"/>
                    <a:pt x="198" y="113"/>
                    <a:pt x="198" y="112"/>
                  </a:cubicBezTo>
                  <a:cubicBezTo>
                    <a:pt x="199" y="111"/>
                    <a:pt x="200" y="110"/>
                    <a:pt x="200" y="108"/>
                  </a:cubicBezTo>
                  <a:cubicBezTo>
                    <a:pt x="201" y="106"/>
                    <a:pt x="200" y="104"/>
                    <a:pt x="201" y="102"/>
                  </a:cubicBezTo>
                  <a:cubicBezTo>
                    <a:pt x="201" y="101"/>
                    <a:pt x="202" y="100"/>
                    <a:pt x="202" y="99"/>
                  </a:cubicBezTo>
                  <a:cubicBezTo>
                    <a:pt x="203" y="98"/>
                    <a:pt x="201" y="97"/>
                    <a:pt x="202" y="96"/>
                  </a:cubicBezTo>
                  <a:cubicBezTo>
                    <a:pt x="203" y="95"/>
                    <a:pt x="204" y="92"/>
                    <a:pt x="203" y="91"/>
                  </a:cubicBezTo>
                  <a:cubicBezTo>
                    <a:pt x="203" y="89"/>
                    <a:pt x="202" y="88"/>
                    <a:pt x="202" y="87"/>
                  </a:cubicBezTo>
                  <a:cubicBezTo>
                    <a:pt x="201" y="86"/>
                    <a:pt x="201" y="84"/>
                    <a:pt x="201" y="83"/>
                  </a:cubicBezTo>
                  <a:cubicBezTo>
                    <a:pt x="200" y="79"/>
                    <a:pt x="203" y="77"/>
                    <a:pt x="202" y="73"/>
                  </a:cubicBezTo>
                  <a:cubicBezTo>
                    <a:pt x="202" y="74"/>
                    <a:pt x="201" y="76"/>
                    <a:pt x="200" y="76"/>
                  </a:cubicBezTo>
                  <a:cubicBezTo>
                    <a:pt x="198" y="76"/>
                    <a:pt x="197" y="72"/>
                    <a:pt x="196" y="70"/>
                  </a:cubicBezTo>
                  <a:cubicBezTo>
                    <a:pt x="194" y="67"/>
                    <a:pt x="190" y="67"/>
                    <a:pt x="190" y="62"/>
                  </a:cubicBezTo>
                  <a:cubicBezTo>
                    <a:pt x="189" y="60"/>
                    <a:pt x="188" y="60"/>
                    <a:pt x="187" y="59"/>
                  </a:cubicBezTo>
                  <a:cubicBezTo>
                    <a:pt x="185" y="58"/>
                    <a:pt x="185" y="61"/>
                    <a:pt x="184" y="59"/>
                  </a:cubicBezTo>
                  <a:cubicBezTo>
                    <a:pt x="184" y="56"/>
                    <a:pt x="183" y="55"/>
                    <a:pt x="181" y="53"/>
                  </a:cubicBezTo>
                  <a:cubicBezTo>
                    <a:pt x="181" y="53"/>
                    <a:pt x="180" y="52"/>
                    <a:pt x="180" y="51"/>
                  </a:cubicBezTo>
                  <a:cubicBezTo>
                    <a:pt x="179" y="51"/>
                    <a:pt x="180" y="49"/>
                    <a:pt x="180" y="50"/>
                  </a:cubicBezTo>
                  <a:cubicBezTo>
                    <a:pt x="178" y="48"/>
                    <a:pt x="176" y="47"/>
                    <a:pt x="174" y="46"/>
                  </a:cubicBezTo>
                  <a:cubicBezTo>
                    <a:pt x="172" y="44"/>
                    <a:pt x="169" y="45"/>
                    <a:pt x="168" y="43"/>
                  </a:cubicBezTo>
                  <a:cubicBezTo>
                    <a:pt x="166" y="41"/>
                    <a:pt x="167" y="37"/>
                    <a:pt x="166" y="36"/>
                  </a:cubicBezTo>
                  <a:cubicBezTo>
                    <a:pt x="166" y="34"/>
                    <a:pt x="166" y="32"/>
                    <a:pt x="165" y="31"/>
                  </a:cubicBezTo>
                  <a:cubicBezTo>
                    <a:pt x="164" y="30"/>
                    <a:pt x="163" y="30"/>
                    <a:pt x="163" y="28"/>
                  </a:cubicBezTo>
                  <a:cubicBezTo>
                    <a:pt x="163" y="26"/>
                    <a:pt x="163" y="23"/>
                    <a:pt x="161" y="20"/>
                  </a:cubicBezTo>
                  <a:cubicBezTo>
                    <a:pt x="160" y="20"/>
                    <a:pt x="158" y="17"/>
                    <a:pt x="158" y="18"/>
                  </a:cubicBezTo>
                  <a:cubicBezTo>
                    <a:pt x="156" y="18"/>
                    <a:pt x="156" y="19"/>
                    <a:pt x="155" y="17"/>
                  </a:cubicBezTo>
                  <a:cubicBezTo>
                    <a:pt x="153" y="15"/>
                    <a:pt x="154" y="11"/>
                    <a:pt x="152" y="8"/>
                  </a:cubicBezTo>
                  <a:cubicBezTo>
                    <a:pt x="152" y="7"/>
                    <a:pt x="148" y="0"/>
                    <a:pt x="148" y="0"/>
                  </a:cubicBezTo>
                  <a:cubicBezTo>
                    <a:pt x="147" y="0"/>
                    <a:pt x="147" y="2"/>
                    <a:pt x="147" y="3"/>
                  </a:cubicBezTo>
                  <a:cubicBezTo>
                    <a:pt x="147" y="4"/>
                    <a:pt x="146" y="5"/>
                    <a:pt x="145" y="6"/>
                  </a:cubicBezTo>
                  <a:cubicBezTo>
                    <a:pt x="145" y="6"/>
                    <a:pt x="143" y="8"/>
                    <a:pt x="144" y="9"/>
                  </a:cubicBezTo>
                  <a:cubicBezTo>
                    <a:pt x="144" y="9"/>
                    <a:pt x="146" y="9"/>
                    <a:pt x="145" y="10"/>
                  </a:cubicBezTo>
                  <a:cubicBezTo>
                    <a:pt x="144" y="10"/>
                    <a:pt x="143" y="15"/>
                    <a:pt x="143" y="16"/>
                  </a:cubicBezTo>
                  <a:cubicBezTo>
                    <a:pt x="144" y="18"/>
                    <a:pt x="144" y="20"/>
                    <a:pt x="144" y="22"/>
                  </a:cubicBezTo>
                  <a:cubicBezTo>
                    <a:pt x="143" y="26"/>
                    <a:pt x="143" y="36"/>
                    <a:pt x="137" y="36"/>
                  </a:cubicBezTo>
                  <a:cubicBezTo>
                    <a:pt x="133" y="36"/>
                    <a:pt x="133" y="32"/>
                    <a:pt x="130" y="31"/>
                  </a:cubicBezTo>
                  <a:cubicBezTo>
                    <a:pt x="128" y="30"/>
                    <a:pt x="126" y="30"/>
                    <a:pt x="124" y="28"/>
                  </a:cubicBezTo>
                  <a:cubicBezTo>
                    <a:pt x="123" y="27"/>
                    <a:pt x="112" y="21"/>
                    <a:pt x="113" y="20"/>
                  </a:cubicBezTo>
                  <a:cubicBezTo>
                    <a:pt x="113" y="19"/>
                    <a:pt x="114" y="18"/>
                    <a:pt x="115" y="17"/>
                  </a:cubicBezTo>
                  <a:cubicBezTo>
                    <a:pt x="115" y="16"/>
                    <a:pt x="117" y="16"/>
                    <a:pt x="117" y="15"/>
                  </a:cubicBezTo>
                  <a:cubicBezTo>
                    <a:pt x="117" y="15"/>
                    <a:pt x="116" y="14"/>
                    <a:pt x="116" y="13"/>
                  </a:cubicBezTo>
                  <a:cubicBezTo>
                    <a:pt x="117" y="12"/>
                    <a:pt x="117" y="12"/>
                    <a:pt x="118" y="11"/>
                  </a:cubicBezTo>
                  <a:cubicBezTo>
                    <a:pt x="118" y="10"/>
                    <a:pt x="120" y="9"/>
                    <a:pt x="121" y="8"/>
                  </a:cubicBezTo>
                  <a:cubicBezTo>
                    <a:pt x="121" y="7"/>
                    <a:pt x="119" y="5"/>
                    <a:pt x="118" y="6"/>
                  </a:cubicBezTo>
                  <a:cubicBezTo>
                    <a:pt x="118" y="6"/>
                    <a:pt x="117" y="8"/>
                    <a:pt x="117" y="8"/>
                  </a:cubicBezTo>
                  <a:cubicBezTo>
                    <a:pt x="116" y="7"/>
                    <a:pt x="116" y="7"/>
                    <a:pt x="115" y="6"/>
                  </a:cubicBezTo>
                  <a:cubicBezTo>
                    <a:pt x="115" y="5"/>
                    <a:pt x="113" y="7"/>
                    <a:pt x="112" y="7"/>
                  </a:cubicBezTo>
                  <a:cubicBezTo>
                    <a:pt x="111" y="8"/>
                    <a:pt x="110" y="7"/>
                    <a:pt x="109" y="7"/>
                  </a:cubicBezTo>
                  <a:cubicBezTo>
                    <a:pt x="107" y="6"/>
                    <a:pt x="104" y="5"/>
                    <a:pt x="101" y="4"/>
                  </a:cubicBezTo>
                  <a:cubicBezTo>
                    <a:pt x="99" y="4"/>
                    <a:pt x="103" y="5"/>
                    <a:pt x="101"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8" name="Freeform 404"/>
            <p:cNvSpPr>
              <a:spLocks/>
            </p:cNvSpPr>
            <p:nvPr/>
          </p:nvSpPr>
          <p:spPr bwMode="auto">
            <a:xfrm>
              <a:off x="11416754" y="5927165"/>
              <a:ext cx="372610" cy="563840"/>
            </a:xfrm>
            <a:custGeom>
              <a:avLst/>
              <a:gdLst>
                <a:gd name="T0" fmla="*/ 7 w 40"/>
                <a:gd name="T1" fmla="*/ 0 h 60"/>
                <a:gd name="T2" fmla="*/ 4 w 40"/>
                <a:gd name="T3" fmla="*/ 3 h 60"/>
                <a:gd name="T4" fmla="*/ 2 w 40"/>
                <a:gd name="T5" fmla="*/ 8 h 60"/>
                <a:gd name="T6" fmla="*/ 5 w 40"/>
                <a:gd name="T7" fmla="*/ 14 h 60"/>
                <a:gd name="T8" fmla="*/ 3 w 40"/>
                <a:gd name="T9" fmla="*/ 18 h 60"/>
                <a:gd name="T10" fmla="*/ 3 w 40"/>
                <a:gd name="T11" fmla="*/ 19 h 60"/>
                <a:gd name="T12" fmla="*/ 2 w 40"/>
                <a:gd name="T13" fmla="*/ 23 h 60"/>
                <a:gd name="T14" fmla="*/ 5 w 40"/>
                <a:gd name="T15" fmla="*/ 23 h 60"/>
                <a:gd name="T16" fmla="*/ 7 w 40"/>
                <a:gd name="T17" fmla="*/ 19 h 60"/>
                <a:gd name="T18" fmla="*/ 7 w 40"/>
                <a:gd name="T19" fmla="*/ 23 h 60"/>
                <a:gd name="T20" fmla="*/ 11 w 40"/>
                <a:gd name="T21" fmla="*/ 27 h 60"/>
                <a:gd name="T22" fmla="*/ 14 w 40"/>
                <a:gd name="T23" fmla="*/ 30 h 60"/>
                <a:gd name="T24" fmla="*/ 16 w 40"/>
                <a:gd name="T25" fmla="*/ 36 h 60"/>
                <a:gd name="T26" fmla="*/ 8 w 40"/>
                <a:gd name="T27" fmla="*/ 39 h 60"/>
                <a:gd name="T28" fmla="*/ 9 w 40"/>
                <a:gd name="T29" fmla="*/ 42 h 60"/>
                <a:gd name="T30" fmla="*/ 5 w 40"/>
                <a:gd name="T31" fmla="*/ 47 h 60"/>
                <a:gd name="T32" fmla="*/ 9 w 40"/>
                <a:gd name="T33" fmla="*/ 48 h 60"/>
                <a:gd name="T34" fmla="*/ 18 w 40"/>
                <a:gd name="T35" fmla="*/ 48 h 60"/>
                <a:gd name="T36" fmla="*/ 10 w 40"/>
                <a:gd name="T37" fmla="*/ 52 h 60"/>
                <a:gd name="T38" fmla="*/ 7 w 40"/>
                <a:gd name="T39" fmla="*/ 55 h 60"/>
                <a:gd name="T40" fmla="*/ 3 w 40"/>
                <a:gd name="T41" fmla="*/ 59 h 60"/>
                <a:gd name="T42" fmla="*/ 5 w 40"/>
                <a:gd name="T43" fmla="*/ 60 h 60"/>
                <a:gd name="T44" fmla="*/ 12 w 40"/>
                <a:gd name="T45" fmla="*/ 57 h 60"/>
                <a:gd name="T46" fmla="*/ 19 w 40"/>
                <a:gd name="T47" fmla="*/ 55 h 60"/>
                <a:gd name="T48" fmla="*/ 27 w 40"/>
                <a:gd name="T49" fmla="*/ 54 h 60"/>
                <a:gd name="T50" fmla="*/ 38 w 40"/>
                <a:gd name="T51" fmla="*/ 51 h 60"/>
                <a:gd name="T52" fmla="*/ 38 w 40"/>
                <a:gd name="T53" fmla="*/ 46 h 60"/>
                <a:gd name="T54" fmla="*/ 32 w 40"/>
                <a:gd name="T55" fmla="*/ 41 h 60"/>
                <a:gd name="T56" fmla="*/ 31 w 40"/>
                <a:gd name="T57" fmla="*/ 36 h 60"/>
                <a:gd name="T58" fmla="*/ 30 w 40"/>
                <a:gd name="T59" fmla="*/ 34 h 60"/>
                <a:gd name="T60" fmla="*/ 23 w 40"/>
                <a:gd name="T61" fmla="*/ 25 h 60"/>
                <a:gd name="T62" fmla="*/ 12 w 40"/>
                <a:gd name="T63" fmla="*/ 18 h 60"/>
                <a:gd name="T64" fmla="*/ 14 w 40"/>
                <a:gd name="T65" fmla="*/ 16 h 60"/>
                <a:gd name="T66" fmla="*/ 21 w 40"/>
                <a:gd name="T67" fmla="*/ 8 h 60"/>
                <a:gd name="T68" fmla="*/ 9 w 40"/>
                <a:gd name="T69" fmla="*/ 7 h 60"/>
                <a:gd name="T70" fmla="*/ 9 w 40"/>
                <a:gd name="T71" fmla="*/ 6 h 60"/>
                <a:gd name="T72" fmla="*/ 15 w 40"/>
                <a:gd name="T73" fmla="*/ 0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60">
                  <a:moveTo>
                    <a:pt x="15" y="0"/>
                  </a:moveTo>
                  <a:cubicBezTo>
                    <a:pt x="12" y="0"/>
                    <a:pt x="10" y="1"/>
                    <a:pt x="7" y="0"/>
                  </a:cubicBezTo>
                  <a:cubicBezTo>
                    <a:pt x="6" y="0"/>
                    <a:pt x="5" y="0"/>
                    <a:pt x="5" y="1"/>
                  </a:cubicBezTo>
                  <a:cubicBezTo>
                    <a:pt x="6" y="3"/>
                    <a:pt x="5" y="2"/>
                    <a:pt x="4" y="3"/>
                  </a:cubicBezTo>
                  <a:cubicBezTo>
                    <a:pt x="5" y="2"/>
                    <a:pt x="5" y="4"/>
                    <a:pt x="5" y="4"/>
                  </a:cubicBezTo>
                  <a:cubicBezTo>
                    <a:pt x="4" y="6"/>
                    <a:pt x="1" y="5"/>
                    <a:pt x="2" y="8"/>
                  </a:cubicBezTo>
                  <a:cubicBezTo>
                    <a:pt x="4" y="10"/>
                    <a:pt x="3" y="11"/>
                    <a:pt x="2" y="13"/>
                  </a:cubicBezTo>
                  <a:cubicBezTo>
                    <a:pt x="2" y="15"/>
                    <a:pt x="4" y="15"/>
                    <a:pt x="5" y="14"/>
                  </a:cubicBezTo>
                  <a:cubicBezTo>
                    <a:pt x="4" y="15"/>
                    <a:pt x="5" y="15"/>
                    <a:pt x="5" y="16"/>
                  </a:cubicBezTo>
                  <a:cubicBezTo>
                    <a:pt x="5" y="15"/>
                    <a:pt x="3" y="18"/>
                    <a:pt x="3" y="18"/>
                  </a:cubicBezTo>
                  <a:cubicBezTo>
                    <a:pt x="2" y="18"/>
                    <a:pt x="0" y="18"/>
                    <a:pt x="0" y="20"/>
                  </a:cubicBezTo>
                  <a:cubicBezTo>
                    <a:pt x="1" y="20"/>
                    <a:pt x="2" y="18"/>
                    <a:pt x="3" y="19"/>
                  </a:cubicBezTo>
                  <a:cubicBezTo>
                    <a:pt x="3" y="20"/>
                    <a:pt x="3" y="21"/>
                    <a:pt x="3" y="21"/>
                  </a:cubicBezTo>
                  <a:cubicBezTo>
                    <a:pt x="2" y="22"/>
                    <a:pt x="2" y="23"/>
                    <a:pt x="2" y="23"/>
                  </a:cubicBezTo>
                  <a:cubicBezTo>
                    <a:pt x="2" y="24"/>
                    <a:pt x="3" y="22"/>
                    <a:pt x="4" y="22"/>
                  </a:cubicBezTo>
                  <a:cubicBezTo>
                    <a:pt x="4" y="21"/>
                    <a:pt x="5" y="23"/>
                    <a:pt x="5" y="23"/>
                  </a:cubicBezTo>
                  <a:cubicBezTo>
                    <a:pt x="6" y="23"/>
                    <a:pt x="5" y="19"/>
                    <a:pt x="4" y="19"/>
                  </a:cubicBezTo>
                  <a:cubicBezTo>
                    <a:pt x="5" y="19"/>
                    <a:pt x="7" y="20"/>
                    <a:pt x="7" y="19"/>
                  </a:cubicBezTo>
                  <a:cubicBezTo>
                    <a:pt x="7" y="19"/>
                    <a:pt x="6" y="20"/>
                    <a:pt x="6" y="20"/>
                  </a:cubicBezTo>
                  <a:cubicBezTo>
                    <a:pt x="6" y="21"/>
                    <a:pt x="7" y="22"/>
                    <a:pt x="7" y="23"/>
                  </a:cubicBezTo>
                  <a:cubicBezTo>
                    <a:pt x="7" y="24"/>
                    <a:pt x="4" y="27"/>
                    <a:pt x="7" y="27"/>
                  </a:cubicBezTo>
                  <a:cubicBezTo>
                    <a:pt x="7" y="27"/>
                    <a:pt x="10" y="27"/>
                    <a:pt x="11" y="27"/>
                  </a:cubicBezTo>
                  <a:cubicBezTo>
                    <a:pt x="12" y="26"/>
                    <a:pt x="15" y="26"/>
                    <a:pt x="15" y="26"/>
                  </a:cubicBezTo>
                  <a:cubicBezTo>
                    <a:pt x="14" y="28"/>
                    <a:pt x="13" y="28"/>
                    <a:pt x="14" y="30"/>
                  </a:cubicBezTo>
                  <a:cubicBezTo>
                    <a:pt x="15" y="33"/>
                    <a:pt x="15" y="31"/>
                    <a:pt x="16" y="32"/>
                  </a:cubicBezTo>
                  <a:cubicBezTo>
                    <a:pt x="16" y="33"/>
                    <a:pt x="15" y="35"/>
                    <a:pt x="16" y="36"/>
                  </a:cubicBezTo>
                  <a:cubicBezTo>
                    <a:pt x="17" y="38"/>
                    <a:pt x="14" y="38"/>
                    <a:pt x="13" y="38"/>
                  </a:cubicBezTo>
                  <a:cubicBezTo>
                    <a:pt x="11" y="39"/>
                    <a:pt x="10" y="37"/>
                    <a:pt x="8" y="39"/>
                  </a:cubicBezTo>
                  <a:cubicBezTo>
                    <a:pt x="7" y="41"/>
                    <a:pt x="12" y="40"/>
                    <a:pt x="11" y="41"/>
                  </a:cubicBezTo>
                  <a:cubicBezTo>
                    <a:pt x="11" y="41"/>
                    <a:pt x="9" y="42"/>
                    <a:pt x="9" y="42"/>
                  </a:cubicBezTo>
                  <a:cubicBezTo>
                    <a:pt x="9" y="43"/>
                    <a:pt x="10" y="43"/>
                    <a:pt x="9" y="44"/>
                  </a:cubicBezTo>
                  <a:cubicBezTo>
                    <a:pt x="8" y="45"/>
                    <a:pt x="7" y="46"/>
                    <a:pt x="5" y="47"/>
                  </a:cubicBezTo>
                  <a:cubicBezTo>
                    <a:pt x="4" y="48"/>
                    <a:pt x="6" y="49"/>
                    <a:pt x="6" y="49"/>
                  </a:cubicBezTo>
                  <a:cubicBezTo>
                    <a:pt x="7" y="49"/>
                    <a:pt x="9" y="48"/>
                    <a:pt x="9" y="48"/>
                  </a:cubicBezTo>
                  <a:cubicBezTo>
                    <a:pt x="9" y="49"/>
                    <a:pt x="12" y="49"/>
                    <a:pt x="13" y="50"/>
                  </a:cubicBezTo>
                  <a:cubicBezTo>
                    <a:pt x="15" y="50"/>
                    <a:pt x="17" y="48"/>
                    <a:pt x="18" y="48"/>
                  </a:cubicBezTo>
                  <a:cubicBezTo>
                    <a:pt x="18" y="48"/>
                    <a:pt x="16" y="53"/>
                    <a:pt x="13" y="52"/>
                  </a:cubicBezTo>
                  <a:cubicBezTo>
                    <a:pt x="12" y="51"/>
                    <a:pt x="11" y="52"/>
                    <a:pt x="10" y="52"/>
                  </a:cubicBezTo>
                  <a:cubicBezTo>
                    <a:pt x="8" y="52"/>
                    <a:pt x="9" y="51"/>
                    <a:pt x="8" y="51"/>
                  </a:cubicBezTo>
                  <a:cubicBezTo>
                    <a:pt x="8" y="51"/>
                    <a:pt x="8" y="54"/>
                    <a:pt x="7" y="55"/>
                  </a:cubicBezTo>
                  <a:cubicBezTo>
                    <a:pt x="7" y="55"/>
                    <a:pt x="6" y="56"/>
                    <a:pt x="5" y="57"/>
                  </a:cubicBezTo>
                  <a:cubicBezTo>
                    <a:pt x="5" y="57"/>
                    <a:pt x="3" y="58"/>
                    <a:pt x="3" y="59"/>
                  </a:cubicBezTo>
                  <a:cubicBezTo>
                    <a:pt x="3" y="59"/>
                    <a:pt x="5" y="59"/>
                    <a:pt x="5" y="59"/>
                  </a:cubicBezTo>
                  <a:cubicBezTo>
                    <a:pt x="5" y="59"/>
                    <a:pt x="4" y="59"/>
                    <a:pt x="5" y="60"/>
                  </a:cubicBezTo>
                  <a:cubicBezTo>
                    <a:pt x="5" y="60"/>
                    <a:pt x="7" y="57"/>
                    <a:pt x="8" y="57"/>
                  </a:cubicBezTo>
                  <a:cubicBezTo>
                    <a:pt x="9" y="57"/>
                    <a:pt x="11" y="58"/>
                    <a:pt x="12" y="57"/>
                  </a:cubicBezTo>
                  <a:cubicBezTo>
                    <a:pt x="14" y="57"/>
                    <a:pt x="13" y="55"/>
                    <a:pt x="15" y="55"/>
                  </a:cubicBezTo>
                  <a:cubicBezTo>
                    <a:pt x="16" y="54"/>
                    <a:pt x="17" y="55"/>
                    <a:pt x="19" y="55"/>
                  </a:cubicBezTo>
                  <a:cubicBezTo>
                    <a:pt x="20" y="56"/>
                    <a:pt x="21" y="54"/>
                    <a:pt x="23" y="55"/>
                  </a:cubicBezTo>
                  <a:cubicBezTo>
                    <a:pt x="24" y="56"/>
                    <a:pt x="26" y="55"/>
                    <a:pt x="27" y="54"/>
                  </a:cubicBezTo>
                  <a:cubicBezTo>
                    <a:pt x="29" y="54"/>
                    <a:pt x="32" y="54"/>
                    <a:pt x="34" y="54"/>
                  </a:cubicBezTo>
                  <a:cubicBezTo>
                    <a:pt x="34" y="54"/>
                    <a:pt x="38" y="51"/>
                    <a:pt x="38" y="51"/>
                  </a:cubicBezTo>
                  <a:cubicBezTo>
                    <a:pt x="37" y="50"/>
                    <a:pt x="33" y="51"/>
                    <a:pt x="33" y="50"/>
                  </a:cubicBezTo>
                  <a:cubicBezTo>
                    <a:pt x="33" y="49"/>
                    <a:pt x="37" y="46"/>
                    <a:pt x="38" y="46"/>
                  </a:cubicBezTo>
                  <a:cubicBezTo>
                    <a:pt x="39" y="44"/>
                    <a:pt x="40" y="40"/>
                    <a:pt x="36" y="40"/>
                  </a:cubicBezTo>
                  <a:cubicBezTo>
                    <a:pt x="35" y="40"/>
                    <a:pt x="33" y="41"/>
                    <a:pt x="32" y="41"/>
                  </a:cubicBezTo>
                  <a:cubicBezTo>
                    <a:pt x="30" y="40"/>
                    <a:pt x="32" y="40"/>
                    <a:pt x="32" y="39"/>
                  </a:cubicBezTo>
                  <a:cubicBezTo>
                    <a:pt x="32" y="38"/>
                    <a:pt x="32" y="37"/>
                    <a:pt x="31" y="36"/>
                  </a:cubicBezTo>
                  <a:cubicBezTo>
                    <a:pt x="31" y="36"/>
                    <a:pt x="27" y="35"/>
                    <a:pt x="28" y="34"/>
                  </a:cubicBezTo>
                  <a:cubicBezTo>
                    <a:pt x="28" y="34"/>
                    <a:pt x="30" y="35"/>
                    <a:pt x="30" y="34"/>
                  </a:cubicBezTo>
                  <a:cubicBezTo>
                    <a:pt x="31" y="33"/>
                    <a:pt x="30" y="32"/>
                    <a:pt x="29" y="31"/>
                  </a:cubicBezTo>
                  <a:cubicBezTo>
                    <a:pt x="26" y="29"/>
                    <a:pt x="25" y="29"/>
                    <a:pt x="23" y="25"/>
                  </a:cubicBezTo>
                  <a:cubicBezTo>
                    <a:pt x="22" y="23"/>
                    <a:pt x="21" y="21"/>
                    <a:pt x="18" y="19"/>
                  </a:cubicBezTo>
                  <a:cubicBezTo>
                    <a:pt x="17" y="18"/>
                    <a:pt x="13" y="20"/>
                    <a:pt x="12" y="18"/>
                  </a:cubicBezTo>
                  <a:cubicBezTo>
                    <a:pt x="12" y="18"/>
                    <a:pt x="18" y="17"/>
                    <a:pt x="17" y="16"/>
                  </a:cubicBezTo>
                  <a:cubicBezTo>
                    <a:pt x="17" y="16"/>
                    <a:pt x="15" y="17"/>
                    <a:pt x="14" y="16"/>
                  </a:cubicBezTo>
                  <a:cubicBezTo>
                    <a:pt x="14" y="16"/>
                    <a:pt x="18" y="15"/>
                    <a:pt x="18" y="15"/>
                  </a:cubicBezTo>
                  <a:cubicBezTo>
                    <a:pt x="19" y="14"/>
                    <a:pt x="22" y="9"/>
                    <a:pt x="21" y="8"/>
                  </a:cubicBezTo>
                  <a:cubicBezTo>
                    <a:pt x="20" y="6"/>
                    <a:pt x="17" y="6"/>
                    <a:pt x="15" y="6"/>
                  </a:cubicBezTo>
                  <a:cubicBezTo>
                    <a:pt x="14" y="7"/>
                    <a:pt x="9" y="7"/>
                    <a:pt x="9" y="7"/>
                  </a:cubicBezTo>
                  <a:cubicBezTo>
                    <a:pt x="9" y="7"/>
                    <a:pt x="11" y="6"/>
                    <a:pt x="11" y="6"/>
                  </a:cubicBezTo>
                  <a:cubicBezTo>
                    <a:pt x="11" y="6"/>
                    <a:pt x="9" y="5"/>
                    <a:pt x="9" y="6"/>
                  </a:cubicBezTo>
                  <a:cubicBezTo>
                    <a:pt x="9" y="5"/>
                    <a:pt x="18" y="1"/>
                    <a:pt x="15" y="0"/>
                  </a:cubicBezTo>
                  <a:cubicBezTo>
                    <a:pt x="14" y="0"/>
                    <a:pt x="17" y="1"/>
                    <a:pt x="15"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2" name="Freeform 405"/>
            <p:cNvSpPr>
              <a:spLocks/>
            </p:cNvSpPr>
            <p:nvPr/>
          </p:nvSpPr>
          <p:spPr bwMode="auto">
            <a:xfrm>
              <a:off x="10566434" y="5337841"/>
              <a:ext cx="503186" cy="245289"/>
            </a:xfrm>
            <a:custGeom>
              <a:avLst/>
              <a:gdLst>
                <a:gd name="T0" fmla="*/ 53 w 54"/>
                <a:gd name="T1" fmla="*/ 10 h 26"/>
                <a:gd name="T2" fmla="*/ 49 w 54"/>
                <a:gd name="T3" fmla="*/ 9 h 26"/>
                <a:gd name="T4" fmla="*/ 50 w 54"/>
                <a:gd name="T5" fmla="*/ 8 h 26"/>
                <a:gd name="T6" fmla="*/ 48 w 54"/>
                <a:gd name="T7" fmla="*/ 7 h 26"/>
                <a:gd name="T8" fmla="*/ 49 w 54"/>
                <a:gd name="T9" fmla="*/ 6 h 26"/>
                <a:gd name="T10" fmla="*/ 46 w 54"/>
                <a:gd name="T11" fmla="*/ 5 h 26"/>
                <a:gd name="T12" fmla="*/ 48 w 54"/>
                <a:gd name="T13" fmla="*/ 3 h 26"/>
                <a:gd name="T14" fmla="*/ 43 w 54"/>
                <a:gd name="T15" fmla="*/ 3 h 26"/>
                <a:gd name="T16" fmla="*/ 39 w 54"/>
                <a:gd name="T17" fmla="*/ 1 h 26"/>
                <a:gd name="T18" fmla="*/ 39 w 54"/>
                <a:gd name="T19" fmla="*/ 4 h 26"/>
                <a:gd name="T20" fmla="*/ 36 w 54"/>
                <a:gd name="T21" fmla="*/ 5 h 26"/>
                <a:gd name="T22" fmla="*/ 32 w 54"/>
                <a:gd name="T23" fmla="*/ 5 h 26"/>
                <a:gd name="T24" fmla="*/ 32 w 54"/>
                <a:gd name="T25" fmla="*/ 9 h 26"/>
                <a:gd name="T26" fmla="*/ 26 w 54"/>
                <a:gd name="T27" fmla="*/ 5 h 26"/>
                <a:gd name="T28" fmla="*/ 25 w 54"/>
                <a:gd name="T29" fmla="*/ 8 h 26"/>
                <a:gd name="T30" fmla="*/ 21 w 54"/>
                <a:gd name="T31" fmla="*/ 5 h 26"/>
                <a:gd name="T32" fmla="*/ 21 w 54"/>
                <a:gd name="T33" fmla="*/ 9 h 26"/>
                <a:gd name="T34" fmla="*/ 19 w 54"/>
                <a:gd name="T35" fmla="*/ 9 h 26"/>
                <a:gd name="T36" fmla="*/ 17 w 54"/>
                <a:gd name="T37" fmla="*/ 12 h 26"/>
                <a:gd name="T38" fmla="*/ 14 w 54"/>
                <a:gd name="T39" fmla="*/ 8 h 26"/>
                <a:gd name="T40" fmla="*/ 16 w 54"/>
                <a:gd name="T41" fmla="*/ 8 h 26"/>
                <a:gd name="T42" fmla="*/ 14 w 54"/>
                <a:gd name="T43" fmla="*/ 5 h 26"/>
                <a:gd name="T44" fmla="*/ 7 w 54"/>
                <a:gd name="T45" fmla="*/ 2 h 26"/>
                <a:gd name="T46" fmla="*/ 9 w 54"/>
                <a:gd name="T47" fmla="*/ 4 h 26"/>
                <a:gd name="T48" fmla="*/ 8 w 54"/>
                <a:gd name="T49" fmla="*/ 4 h 26"/>
                <a:gd name="T50" fmla="*/ 10 w 54"/>
                <a:gd name="T51" fmla="*/ 8 h 26"/>
                <a:gd name="T52" fmla="*/ 5 w 54"/>
                <a:gd name="T53" fmla="*/ 6 h 26"/>
                <a:gd name="T54" fmla="*/ 3 w 54"/>
                <a:gd name="T55" fmla="*/ 6 h 26"/>
                <a:gd name="T56" fmla="*/ 5 w 54"/>
                <a:gd name="T57" fmla="*/ 7 h 26"/>
                <a:gd name="T58" fmla="*/ 5 w 54"/>
                <a:gd name="T59" fmla="*/ 8 h 26"/>
                <a:gd name="T60" fmla="*/ 2 w 54"/>
                <a:gd name="T61" fmla="*/ 7 h 26"/>
                <a:gd name="T62" fmla="*/ 1 w 54"/>
                <a:gd name="T63" fmla="*/ 9 h 26"/>
                <a:gd name="T64" fmla="*/ 8 w 54"/>
                <a:gd name="T65" fmla="*/ 10 h 26"/>
                <a:gd name="T66" fmla="*/ 13 w 54"/>
                <a:gd name="T67" fmla="*/ 11 h 26"/>
                <a:gd name="T68" fmla="*/ 11 w 54"/>
                <a:gd name="T69" fmla="*/ 12 h 26"/>
                <a:gd name="T70" fmla="*/ 12 w 54"/>
                <a:gd name="T71" fmla="*/ 13 h 26"/>
                <a:gd name="T72" fmla="*/ 8 w 54"/>
                <a:gd name="T73" fmla="*/ 14 h 26"/>
                <a:gd name="T74" fmla="*/ 3 w 54"/>
                <a:gd name="T75" fmla="*/ 15 h 26"/>
                <a:gd name="T76" fmla="*/ 10 w 54"/>
                <a:gd name="T77" fmla="*/ 16 h 26"/>
                <a:gd name="T78" fmla="*/ 12 w 54"/>
                <a:gd name="T79" fmla="*/ 18 h 26"/>
                <a:gd name="T80" fmla="*/ 15 w 54"/>
                <a:gd name="T81" fmla="*/ 17 h 26"/>
                <a:gd name="T82" fmla="*/ 13 w 54"/>
                <a:gd name="T83" fmla="*/ 18 h 26"/>
                <a:gd name="T84" fmla="*/ 15 w 54"/>
                <a:gd name="T85" fmla="*/ 18 h 26"/>
                <a:gd name="T86" fmla="*/ 10 w 54"/>
                <a:gd name="T87" fmla="*/ 23 h 26"/>
                <a:gd name="T88" fmla="*/ 15 w 54"/>
                <a:gd name="T89" fmla="*/ 23 h 26"/>
                <a:gd name="T90" fmla="*/ 21 w 54"/>
                <a:gd name="T91" fmla="*/ 24 h 26"/>
                <a:gd name="T92" fmla="*/ 20 w 54"/>
                <a:gd name="T93" fmla="*/ 24 h 26"/>
                <a:gd name="T94" fmla="*/ 22 w 54"/>
                <a:gd name="T95" fmla="*/ 25 h 26"/>
                <a:gd name="T96" fmla="*/ 29 w 54"/>
                <a:gd name="T97" fmla="*/ 26 h 26"/>
                <a:gd name="T98" fmla="*/ 33 w 54"/>
                <a:gd name="T99" fmla="*/ 25 h 26"/>
                <a:gd name="T100" fmla="*/ 39 w 54"/>
                <a:gd name="T101" fmla="*/ 23 h 26"/>
                <a:gd name="T102" fmla="*/ 46 w 54"/>
                <a:gd name="T103" fmla="*/ 19 h 26"/>
                <a:gd name="T104" fmla="*/ 52 w 54"/>
                <a:gd name="T105" fmla="*/ 16 h 26"/>
                <a:gd name="T106" fmla="*/ 52 w 54"/>
                <a:gd name="T107" fmla="*/ 14 h 26"/>
                <a:gd name="T108" fmla="*/ 54 w 54"/>
                <a:gd name="T109" fmla="*/ 13 h 26"/>
                <a:gd name="T110" fmla="*/ 52 w 54"/>
                <a:gd name="T111" fmla="*/ 12 h 26"/>
                <a:gd name="T112" fmla="*/ 53 w 54"/>
                <a:gd name="T113" fmla="*/ 10 h 26"/>
                <a:gd name="T114" fmla="*/ 53 w 54"/>
                <a:gd name="T115"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26">
                  <a:moveTo>
                    <a:pt x="53" y="10"/>
                  </a:moveTo>
                  <a:cubicBezTo>
                    <a:pt x="53" y="10"/>
                    <a:pt x="49" y="9"/>
                    <a:pt x="49" y="9"/>
                  </a:cubicBezTo>
                  <a:cubicBezTo>
                    <a:pt x="49" y="9"/>
                    <a:pt x="50" y="8"/>
                    <a:pt x="50" y="8"/>
                  </a:cubicBezTo>
                  <a:cubicBezTo>
                    <a:pt x="49" y="8"/>
                    <a:pt x="47" y="8"/>
                    <a:pt x="48" y="7"/>
                  </a:cubicBezTo>
                  <a:cubicBezTo>
                    <a:pt x="48" y="7"/>
                    <a:pt x="49" y="6"/>
                    <a:pt x="49" y="6"/>
                  </a:cubicBezTo>
                  <a:cubicBezTo>
                    <a:pt x="48" y="5"/>
                    <a:pt x="46" y="5"/>
                    <a:pt x="46" y="5"/>
                  </a:cubicBezTo>
                  <a:cubicBezTo>
                    <a:pt x="46" y="4"/>
                    <a:pt x="48" y="3"/>
                    <a:pt x="48" y="3"/>
                  </a:cubicBezTo>
                  <a:cubicBezTo>
                    <a:pt x="48" y="3"/>
                    <a:pt x="44" y="4"/>
                    <a:pt x="43" y="3"/>
                  </a:cubicBezTo>
                  <a:cubicBezTo>
                    <a:pt x="42" y="2"/>
                    <a:pt x="41" y="1"/>
                    <a:pt x="39" y="1"/>
                  </a:cubicBezTo>
                  <a:cubicBezTo>
                    <a:pt x="38" y="1"/>
                    <a:pt x="40" y="3"/>
                    <a:pt x="39" y="4"/>
                  </a:cubicBezTo>
                  <a:cubicBezTo>
                    <a:pt x="38" y="5"/>
                    <a:pt x="37" y="4"/>
                    <a:pt x="36" y="5"/>
                  </a:cubicBezTo>
                  <a:cubicBezTo>
                    <a:pt x="35" y="6"/>
                    <a:pt x="34" y="5"/>
                    <a:pt x="32" y="5"/>
                  </a:cubicBezTo>
                  <a:cubicBezTo>
                    <a:pt x="30" y="4"/>
                    <a:pt x="33" y="8"/>
                    <a:pt x="32" y="9"/>
                  </a:cubicBezTo>
                  <a:cubicBezTo>
                    <a:pt x="32" y="9"/>
                    <a:pt x="28" y="2"/>
                    <a:pt x="26" y="5"/>
                  </a:cubicBezTo>
                  <a:cubicBezTo>
                    <a:pt x="25" y="5"/>
                    <a:pt x="26" y="7"/>
                    <a:pt x="25" y="8"/>
                  </a:cubicBezTo>
                  <a:cubicBezTo>
                    <a:pt x="25" y="9"/>
                    <a:pt x="22" y="5"/>
                    <a:pt x="21" y="5"/>
                  </a:cubicBezTo>
                  <a:cubicBezTo>
                    <a:pt x="20" y="5"/>
                    <a:pt x="23" y="9"/>
                    <a:pt x="21" y="9"/>
                  </a:cubicBezTo>
                  <a:cubicBezTo>
                    <a:pt x="20" y="9"/>
                    <a:pt x="20" y="9"/>
                    <a:pt x="19" y="9"/>
                  </a:cubicBezTo>
                  <a:cubicBezTo>
                    <a:pt x="18" y="9"/>
                    <a:pt x="17" y="11"/>
                    <a:pt x="17" y="12"/>
                  </a:cubicBezTo>
                  <a:cubicBezTo>
                    <a:pt x="17" y="11"/>
                    <a:pt x="14" y="9"/>
                    <a:pt x="14" y="8"/>
                  </a:cubicBezTo>
                  <a:cubicBezTo>
                    <a:pt x="14" y="8"/>
                    <a:pt x="16" y="8"/>
                    <a:pt x="16" y="8"/>
                  </a:cubicBezTo>
                  <a:cubicBezTo>
                    <a:pt x="16" y="7"/>
                    <a:pt x="14" y="5"/>
                    <a:pt x="14" y="5"/>
                  </a:cubicBezTo>
                  <a:cubicBezTo>
                    <a:pt x="13" y="5"/>
                    <a:pt x="8" y="0"/>
                    <a:pt x="7" y="2"/>
                  </a:cubicBezTo>
                  <a:cubicBezTo>
                    <a:pt x="7" y="3"/>
                    <a:pt x="10" y="3"/>
                    <a:pt x="9" y="4"/>
                  </a:cubicBezTo>
                  <a:cubicBezTo>
                    <a:pt x="9" y="4"/>
                    <a:pt x="9" y="4"/>
                    <a:pt x="8" y="4"/>
                  </a:cubicBezTo>
                  <a:cubicBezTo>
                    <a:pt x="10" y="3"/>
                    <a:pt x="11" y="7"/>
                    <a:pt x="10" y="8"/>
                  </a:cubicBezTo>
                  <a:cubicBezTo>
                    <a:pt x="10" y="8"/>
                    <a:pt x="2" y="1"/>
                    <a:pt x="5" y="6"/>
                  </a:cubicBezTo>
                  <a:cubicBezTo>
                    <a:pt x="5" y="6"/>
                    <a:pt x="3" y="6"/>
                    <a:pt x="3" y="6"/>
                  </a:cubicBezTo>
                  <a:cubicBezTo>
                    <a:pt x="3" y="7"/>
                    <a:pt x="5" y="7"/>
                    <a:pt x="5" y="7"/>
                  </a:cubicBezTo>
                  <a:cubicBezTo>
                    <a:pt x="5" y="6"/>
                    <a:pt x="5" y="8"/>
                    <a:pt x="5" y="8"/>
                  </a:cubicBezTo>
                  <a:cubicBezTo>
                    <a:pt x="5" y="8"/>
                    <a:pt x="3" y="7"/>
                    <a:pt x="2" y="7"/>
                  </a:cubicBezTo>
                  <a:cubicBezTo>
                    <a:pt x="3" y="7"/>
                    <a:pt x="0" y="10"/>
                    <a:pt x="1" y="9"/>
                  </a:cubicBezTo>
                  <a:cubicBezTo>
                    <a:pt x="0" y="11"/>
                    <a:pt x="8" y="10"/>
                    <a:pt x="8" y="10"/>
                  </a:cubicBezTo>
                  <a:cubicBezTo>
                    <a:pt x="9" y="10"/>
                    <a:pt x="13" y="11"/>
                    <a:pt x="13" y="11"/>
                  </a:cubicBezTo>
                  <a:cubicBezTo>
                    <a:pt x="12" y="11"/>
                    <a:pt x="11" y="11"/>
                    <a:pt x="11" y="12"/>
                  </a:cubicBezTo>
                  <a:cubicBezTo>
                    <a:pt x="11" y="12"/>
                    <a:pt x="12" y="13"/>
                    <a:pt x="12" y="13"/>
                  </a:cubicBezTo>
                  <a:cubicBezTo>
                    <a:pt x="11" y="14"/>
                    <a:pt x="9" y="14"/>
                    <a:pt x="8" y="14"/>
                  </a:cubicBezTo>
                  <a:cubicBezTo>
                    <a:pt x="8" y="14"/>
                    <a:pt x="2" y="15"/>
                    <a:pt x="3" y="15"/>
                  </a:cubicBezTo>
                  <a:cubicBezTo>
                    <a:pt x="5" y="16"/>
                    <a:pt x="8" y="15"/>
                    <a:pt x="10" y="16"/>
                  </a:cubicBezTo>
                  <a:cubicBezTo>
                    <a:pt x="11" y="17"/>
                    <a:pt x="11" y="18"/>
                    <a:pt x="12" y="18"/>
                  </a:cubicBezTo>
                  <a:cubicBezTo>
                    <a:pt x="12" y="18"/>
                    <a:pt x="14" y="17"/>
                    <a:pt x="15" y="17"/>
                  </a:cubicBezTo>
                  <a:cubicBezTo>
                    <a:pt x="14" y="17"/>
                    <a:pt x="13" y="18"/>
                    <a:pt x="13" y="18"/>
                  </a:cubicBezTo>
                  <a:cubicBezTo>
                    <a:pt x="13" y="19"/>
                    <a:pt x="15" y="18"/>
                    <a:pt x="15" y="18"/>
                  </a:cubicBezTo>
                  <a:cubicBezTo>
                    <a:pt x="16" y="19"/>
                    <a:pt x="8" y="23"/>
                    <a:pt x="10" y="23"/>
                  </a:cubicBezTo>
                  <a:cubicBezTo>
                    <a:pt x="12" y="24"/>
                    <a:pt x="14" y="23"/>
                    <a:pt x="15" y="23"/>
                  </a:cubicBezTo>
                  <a:cubicBezTo>
                    <a:pt x="17" y="23"/>
                    <a:pt x="19" y="23"/>
                    <a:pt x="21" y="24"/>
                  </a:cubicBezTo>
                  <a:cubicBezTo>
                    <a:pt x="20" y="23"/>
                    <a:pt x="20" y="24"/>
                    <a:pt x="20" y="24"/>
                  </a:cubicBezTo>
                  <a:cubicBezTo>
                    <a:pt x="21" y="25"/>
                    <a:pt x="22" y="25"/>
                    <a:pt x="22" y="25"/>
                  </a:cubicBezTo>
                  <a:cubicBezTo>
                    <a:pt x="24" y="26"/>
                    <a:pt x="27" y="26"/>
                    <a:pt x="29" y="26"/>
                  </a:cubicBezTo>
                  <a:cubicBezTo>
                    <a:pt x="31" y="26"/>
                    <a:pt x="31" y="25"/>
                    <a:pt x="33" y="25"/>
                  </a:cubicBezTo>
                  <a:cubicBezTo>
                    <a:pt x="35" y="24"/>
                    <a:pt x="37" y="24"/>
                    <a:pt x="39" y="23"/>
                  </a:cubicBezTo>
                  <a:cubicBezTo>
                    <a:pt x="42" y="21"/>
                    <a:pt x="43" y="20"/>
                    <a:pt x="46" y="19"/>
                  </a:cubicBezTo>
                  <a:cubicBezTo>
                    <a:pt x="48" y="19"/>
                    <a:pt x="49" y="16"/>
                    <a:pt x="52" y="16"/>
                  </a:cubicBezTo>
                  <a:cubicBezTo>
                    <a:pt x="52" y="15"/>
                    <a:pt x="53" y="15"/>
                    <a:pt x="52" y="14"/>
                  </a:cubicBezTo>
                  <a:cubicBezTo>
                    <a:pt x="51" y="13"/>
                    <a:pt x="53" y="13"/>
                    <a:pt x="54" y="13"/>
                  </a:cubicBezTo>
                  <a:cubicBezTo>
                    <a:pt x="54" y="13"/>
                    <a:pt x="52" y="12"/>
                    <a:pt x="52" y="12"/>
                  </a:cubicBezTo>
                  <a:cubicBezTo>
                    <a:pt x="52" y="11"/>
                    <a:pt x="54" y="10"/>
                    <a:pt x="53" y="10"/>
                  </a:cubicBezTo>
                  <a:cubicBezTo>
                    <a:pt x="51" y="9"/>
                    <a:pt x="54" y="10"/>
                    <a:pt x="53"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3" name="Freeform 406"/>
            <p:cNvSpPr>
              <a:spLocks/>
            </p:cNvSpPr>
            <p:nvPr/>
          </p:nvSpPr>
          <p:spPr bwMode="auto">
            <a:xfrm>
              <a:off x="14085545" y="4439516"/>
              <a:ext cx="840765" cy="579771"/>
            </a:xfrm>
            <a:custGeom>
              <a:avLst/>
              <a:gdLst>
                <a:gd name="T0" fmla="*/ 77 w 90"/>
                <a:gd name="T1" fmla="*/ 2 h 62"/>
                <a:gd name="T2" fmla="*/ 66 w 90"/>
                <a:gd name="T3" fmla="*/ 6 h 62"/>
                <a:gd name="T4" fmla="*/ 51 w 90"/>
                <a:gd name="T5" fmla="*/ 8 h 62"/>
                <a:gd name="T6" fmla="*/ 48 w 90"/>
                <a:gd name="T7" fmla="*/ 9 h 62"/>
                <a:gd name="T8" fmla="*/ 39 w 90"/>
                <a:gd name="T9" fmla="*/ 11 h 62"/>
                <a:gd name="T10" fmla="*/ 32 w 90"/>
                <a:gd name="T11" fmla="*/ 14 h 62"/>
                <a:gd name="T12" fmla="*/ 26 w 90"/>
                <a:gd name="T13" fmla="*/ 19 h 62"/>
                <a:gd name="T14" fmla="*/ 26 w 90"/>
                <a:gd name="T15" fmla="*/ 21 h 62"/>
                <a:gd name="T16" fmla="*/ 27 w 90"/>
                <a:gd name="T17" fmla="*/ 23 h 62"/>
                <a:gd name="T18" fmla="*/ 23 w 90"/>
                <a:gd name="T19" fmla="*/ 25 h 62"/>
                <a:gd name="T20" fmla="*/ 21 w 90"/>
                <a:gd name="T21" fmla="*/ 28 h 62"/>
                <a:gd name="T22" fmla="*/ 21 w 90"/>
                <a:gd name="T23" fmla="*/ 29 h 62"/>
                <a:gd name="T24" fmla="*/ 14 w 90"/>
                <a:gd name="T25" fmla="*/ 31 h 62"/>
                <a:gd name="T26" fmla="*/ 19 w 90"/>
                <a:gd name="T27" fmla="*/ 34 h 62"/>
                <a:gd name="T28" fmla="*/ 9 w 90"/>
                <a:gd name="T29" fmla="*/ 38 h 62"/>
                <a:gd name="T30" fmla="*/ 6 w 90"/>
                <a:gd name="T31" fmla="*/ 41 h 62"/>
                <a:gd name="T32" fmla="*/ 5 w 90"/>
                <a:gd name="T33" fmla="*/ 47 h 62"/>
                <a:gd name="T34" fmla="*/ 4 w 90"/>
                <a:gd name="T35" fmla="*/ 53 h 62"/>
                <a:gd name="T36" fmla="*/ 12 w 90"/>
                <a:gd name="T37" fmla="*/ 55 h 62"/>
                <a:gd name="T38" fmla="*/ 12 w 90"/>
                <a:gd name="T39" fmla="*/ 56 h 62"/>
                <a:gd name="T40" fmla="*/ 16 w 90"/>
                <a:gd name="T41" fmla="*/ 62 h 62"/>
                <a:gd name="T42" fmla="*/ 26 w 90"/>
                <a:gd name="T43" fmla="*/ 61 h 62"/>
                <a:gd name="T44" fmla="*/ 26 w 90"/>
                <a:gd name="T45" fmla="*/ 59 h 62"/>
                <a:gd name="T46" fmla="*/ 20 w 90"/>
                <a:gd name="T47" fmla="*/ 48 h 62"/>
                <a:gd name="T48" fmla="*/ 20 w 90"/>
                <a:gd name="T49" fmla="*/ 42 h 62"/>
                <a:gd name="T50" fmla="*/ 22 w 90"/>
                <a:gd name="T51" fmla="*/ 40 h 62"/>
                <a:gd name="T52" fmla="*/ 21 w 90"/>
                <a:gd name="T53" fmla="*/ 36 h 62"/>
                <a:gd name="T54" fmla="*/ 27 w 90"/>
                <a:gd name="T55" fmla="*/ 34 h 62"/>
                <a:gd name="T56" fmla="*/ 27 w 90"/>
                <a:gd name="T57" fmla="*/ 32 h 62"/>
                <a:gd name="T58" fmla="*/ 32 w 90"/>
                <a:gd name="T59" fmla="*/ 31 h 62"/>
                <a:gd name="T60" fmla="*/ 35 w 90"/>
                <a:gd name="T61" fmla="*/ 29 h 62"/>
                <a:gd name="T62" fmla="*/ 35 w 90"/>
                <a:gd name="T63" fmla="*/ 26 h 62"/>
                <a:gd name="T64" fmla="*/ 42 w 90"/>
                <a:gd name="T65" fmla="*/ 24 h 62"/>
                <a:gd name="T66" fmla="*/ 45 w 90"/>
                <a:gd name="T67" fmla="*/ 22 h 62"/>
                <a:gd name="T68" fmla="*/ 58 w 90"/>
                <a:gd name="T69" fmla="*/ 15 h 62"/>
                <a:gd name="T70" fmla="*/ 81 w 90"/>
                <a:gd name="T71" fmla="*/ 8 h 62"/>
                <a:gd name="T72" fmla="*/ 84 w 90"/>
                <a:gd name="T73" fmla="*/ 1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90" h="62">
                  <a:moveTo>
                    <a:pt x="84" y="1"/>
                  </a:moveTo>
                  <a:cubicBezTo>
                    <a:pt x="81" y="1"/>
                    <a:pt x="80" y="0"/>
                    <a:pt x="77" y="2"/>
                  </a:cubicBezTo>
                  <a:cubicBezTo>
                    <a:pt x="76" y="2"/>
                    <a:pt x="72" y="3"/>
                    <a:pt x="73" y="4"/>
                  </a:cubicBezTo>
                  <a:cubicBezTo>
                    <a:pt x="72" y="4"/>
                    <a:pt x="68" y="6"/>
                    <a:pt x="66" y="6"/>
                  </a:cubicBezTo>
                  <a:cubicBezTo>
                    <a:pt x="64" y="6"/>
                    <a:pt x="61" y="7"/>
                    <a:pt x="59" y="8"/>
                  </a:cubicBezTo>
                  <a:cubicBezTo>
                    <a:pt x="56" y="8"/>
                    <a:pt x="54" y="8"/>
                    <a:pt x="51" y="8"/>
                  </a:cubicBezTo>
                  <a:cubicBezTo>
                    <a:pt x="51" y="8"/>
                    <a:pt x="45" y="8"/>
                    <a:pt x="46" y="9"/>
                  </a:cubicBezTo>
                  <a:cubicBezTo>
                    <a:pt x="46" y="9"/>
                    <a:pt x="48" y="9"/>
                    <a:pt x="48" y="9"/>
                  </a:cubicBezTo>
                  <a:cubicBezTo>
                    <a:pt x="47" y="10"/>
                    <a:pt x="45" y="10"/>
                    <a:pt x="44" y="11"/>
                  </a:cubicBezTo>
                  <a:cubicBezTo>
                    <a:pt x="43" y="11"/>
                    <a:pt x="41" y="11"/>
                    <a:pt x="39" y="11"/>
                  </a:cubicBezTo>
                  <a:cubicBezTo>
                    <a:pt x="38" y="11"/>
                    <a:pt x="38" y="11"/>
                    <a:pt x="36" y="12"/>
                  </a:cubicBezTo>
                  <a:cubicBezTo>
                    <a:pt x="35" y="15"/>
                    <a:pt x="34" y="14"/>
                    <a:pt x="32" y="14"/>
                  </a:cubicBezTo>
                  <a:cubicBezTo>
                    <a:pt x="30" y="15"/>
                    <a:pt x="31" y="17"/>
                    <a:pt x="28" y="17"/>
                  </a:cubicBezTo>
                  <a:cubicBezTo>
                    <a:pt x="26" y="17"/>
                    <a:pt x="27" y="19"/>
                    <a:pt x="26" y="19"/>
                  </a:cubicBezTo>
                  <a:cubicBezTo>
                    <a:pt x="25" y="20"/>
                    <a:pt x="22" y="18"/>
                    <a:pt x="23" y="19"/>
                  </a:cubicBezTo>
                  <a:cubicBezTo>
                    <a:pt x="23" y="20"/>
                    <a:pt x="26" y="21"/>
                    <a:pt x="26" y="21"/>
                  </a:cubicBezTo>
                  <a:cubicBezTo>
                    <a:pt x="26" y="21"/>
                    <a:pt x="22" y="22"/>
                    <a:pt x="22" y="22"/>
                  </a:cubicBezTo>
                  <a:cubicBezTo>
                    <a:pt x="22" y="23"/>
                    <a:pt x="27" y="23"/>
                    <a:pt x="27" y="23"/>
                  </a:cubicBezTo>
                  <a:cubicBezTo>
                    <a:pt x="27" y="24"/>
                    <a:pt x="20" y="24"/>
                    <a:pt x="21" y="25"/>
                  </a:cubicBezTo>
                  <a:cubicBezTo>
                    <a:pt x="21" y="24"/>
                    <a:pt x="23" y="25"/>
                    <a:pt x="23" y="25"/>
                  </a:cubicBezTo>
                  <a:cubicBezTo>
                    <a:pt x="21" y="26"/>
                    <a:pt x="20" y="25"/>
                    <a:pt x="20" y="26"/>
                  </a:cubicBezTo>
                  <a:cubicBezTo>
                    <a:pt x="19" y="27"/>
                    <a:pt x="21" y="28"/>
                    <a:pt x="21" y="28"/>
                  </a:cubicBezTo>
                  <a:cubicBezTo>
                    <a:pt x="20" y="28"/>
                    <a:pt x="19" y="28"/>
                    <a:pt x="18" y="28"/>
                  </a:cubicBezTo>
                  <a:cubicBezTo>
                    <a:pt x="18" y="28"/>
                    <a:pt x="20" y="29"/>
                    <a:pt x="21" y="29"/>
                  </a:cubicBezTo>
                  <a:cubicBezTo>
                    <a:pt x="19" y="29"/>
                    <a:pt x="18" y="29"/>
                    <a:pt x="17" y="30"/>
                  </a:cubicBezTo>
                  <a:cubicBezTo>
                    <a:pt x="16" y="31"/>
                    <a:pt x="15" y="31"/>
                    <a:pt x="14" y="31"/>
                  </a:cubicBezTo>
                  <a:cubicBezTo>
                    <a:pt x="12" y="32"/>
                    <a:pt x="12" y="33"/>
                    <a:pt x="14" y="33"/>
                  </a:cubicBezTo>
                  <a:cubicBezTo>
                    <a:pt x="15" y="33"/>
                    <a:pt x="18" y="34"/>
                    <a:pt x="19" y="34"/>
                  </a:cubicBezTo>
                  <a:cubicBezTo>
                    <a:pt x="17" y="35"/>
                    <a:pt x="15" y="33"/>
                    <a:pt x="15" y="36"/>
                  </a:cubicBezTo>
                  <a:cubicBezTo>
                    <a:pt x="15" y="37"/>
                    <a:pt x="10" y="37"/>
                    <a:pt x="9" y="38"/>
                  </a:cubicBezTo>
                  <a:cubicBezTo>
                    <a:pt x="8" y="39"/>
                    <a:pt x="9" y="39"/>
                    <a:pt x="9" y="40"/>
                  </a:cubicBezTo>
                  <a:cubicBezTo>
                    <a:pt x="9" y="40"/>
                    <a:pt x="6" y="41"/>
                    <a:pt x="6" y="41"/>
                  </a:cubicBezTo>
                  <a:cubicBezTo>
                    <a:pt x="2" y="42"/>
                    <a:pt x="7" y="42"/>
                    <a:pt x="7" y="43"/>
                  </a:cubicBezTo>
                  <a:cubicBezTo>
                    <a:pt x="8" y="44"/>
                    <a:pt x="5" y="47"/>
                    <a:pt x="5" y="47"/>
                  </a:cubicBezTo>
                  <a:cubicBezTo>
                    <a:pt x="3" y="49"/>
                    <a:pt x="0" y="47"/>
                    <a:pt x="0" y="51"/>
                  </a:cubicBezTo>
                  <a:cubicBezTo>
                    <a:pt x="0" y="55"/>
                    <a:pt x="2" y="53"/>
                    <a:pt x="4" y="53"/>
                  </a:cubicBezTo>
                  <a:cubicBezTo>
                    <a:pt x="6" y="54"/>
                    <a:pt x="7" y="55"/>
                    <a:pt x="9" y="54"/>
                  </a:cubicBezTo>
                  <a:cubicBezTo>
                    <a:pt x="9" y="54"/>
                    <a:pt x="11" y="56"/>
                    <a:pt x="12" y="55"/>
                  </a:cubicBezTo>
                  <a:cubicBezTo>
                    <a:pt x="12" y="55"/>
                    <a:pt x="10" y="55"/>
                    <a:pt x="10" y="56"/>
                  </a:cubicBezTo>
                  <a:cubicBezTo>
                    <a:pt x="11" y="56"/>
                    <a:pt x="12" y="56"/>
                    <a:pt x="12" y="56"/>
                  </a:cubicBezTo>
                  <a:cubicBezTo>
                    <a:pt x="12" y="56"/>
                    <a:pt x="10" y="60"/>
                    <a:pt x="10" y="60"/>
                  </a:cubicBezTo>
                  <a:cubicBezTo>
                    <a:pt x="12" y="61"/>
                    <a:pt x="14" y="61"/>
                    <a:pt x="16" y="62"/>
                  </a:cubicBezTo>
                  <a:cubicBezTo>
                    <a:pt x="19" y="62"/>
                    <a:pt x="20" y="62"/>
                    <a:pt x="23" y="62"/>
                  </a:cubicBezTo>
                  <a:cubicBezTo>
                    <a:pt x="24" y="61"/>
                    <a:pt x="25" y="61"/>
                    <a:pt x="26" y="61"/>
                  </a:cubicBezTo>
                  <a:cubicBezTo>
                    <a:pt x="27" y="62"/>
                    <a:pt x="28" y="62"/>
                    <a:pt x="30" y="62"/>
                  </a:cubicBezTo>
                  <a:cubicBezTo>
                    <a:pt x="31" y="62"/>
                    <a:pt x="27" y="59"/>
                    <a:pt x="26" y="59"/>
                  </a:cubicBezTo>
                  <a:cubicBezTo>
                    <a:pt x="24" y="57"/>
                    <a:pt x="23" y="55"/>
                    <a:pt x="22" y="53"/>
                  </a:cubicBezTo>
                  <a:cubicBezTo>
                    <a:pt x="20" y="51"/>
                    <a:pt x="21" y="50"/>
                    <a:pt x="20" y="48"/>
                  </a:cubicBezTo>
                  <a:cubicBezTo>
                    <a:pt x="19" y="45"/>
                    <a:pt x="18" y="45"/>
                    <a:pt x="20" y="43"/>
                  </a:cubicBezTo>
                  <a:cubicBezTo>
                    <a:pt x="21" y="43"/>
                    <a:pt x="20" y="43"/>
                    <a:pt x="20" y="42"/>
                  </a:cubicBezTo>
                  <a:cubicBezTo>
                    <a:pt x="21" y="41"/>
                    <a:pt x="24" y="42"/>
                    <a:pt x="24" y="41"/>
                  </a:cubicBezTo>
                  <a:cubicBezTo>
                    <a:pt x="24" y="41"/>
                    <a:pt x="22" y="40"/>
                    <a:pt x="22" y="40"/>
                  </a:cubicBezTo>
                  <a:cubicBezTo>
                    <a:pt x="23" y="39"/>
                    <a:pt x="26" y="40"/>
                    <a:pt x="26" y="39"/>
                  </a:cubicBezTo>
                  <a:cubicBezTo>
                    <a:pt x="26" y="38"/>
                    <a:pt x="21" y="37"/>
                    <a:pt x="21" y="36"/>
                  </a:cubicBezTo>
                  <a:cubicBezTo>
                    <a:pt x="21" y="36"/>
                    <a:pt x="29" y="37"/>
                    <a:pt x="29" y="37"/>
                  </a:cubicBezTo>
                  <a:cubicBezTo>
                    <a:pt x="29" y="36"/>
                    <a:pt x="27" y="35"/>
                    <a:pt x="27" y="34"/>
                  </a:cubicBezTo>
                  <a:cubicBezTo>
                    <a:pt x="27" y="33"/>
                    <a:pt x="30" y="35"/>
                    <a:pt x="31" y="34"/>
                  </a:cubicBezTo>
                  <a:cubicBezTo>
                    <a:pt x="31" y="33"/>
                    <a:pt x="27" y="31"/>
                    <a:pt x="27" y="32"/>
                  </a:cubicBezTo>
                  <a:cubicBezTo>
                    <a:pt x="27" y="31"/>
                    <a:pt x="31" y="33"/>
                    <a:pt x="32" y="32"/>
                  </a:cubicBezTo>
                  <a:cubicBezTo>
                    <a:pt x="32" y="32"/>
                    <a:pt x="33" y="31"/>
                    <a:pt x="32" y="31"/>
                  </a:cubicBezTo>
                  <a:cubicBezTo>
                    <a:pt x="32" y="31"/>
                    <a:pt x="30" y="29"/>
                    <a:pt x="30" y="29"/>
                  </a:cubicBezTo>
                  <a:cubicBezTo>
                    <a:pt x="32" y="29"/>
                    <a:pt x="33" y="30"/>
                    <a:pt x="35" y="29"/>
                  </a:cubicBezTo>
                  <a:cubicBezTo>
                    <a:pt x="35" y="28"/>
                    <a:pt x="37" y="27"/>
                    <a:pt x="37" y="27"/>
                  </a:cubicBezTo>
                  <a:cubicBezTo>
                    <a:pt x="37" y="26"/>
                    <a:pt x="35" y="26"/>
                    <a:pt x="35" y="26"/>
                  </a:cubicBezTo>
                  <a:cubicBezTo>
                    <a:pt x="36" y="26"/>
                    <a:pt x="39" y="26"/>
                    <a:pt x="39" y="24"/>
                  </a:cubicBezTo>
                  <a:cubicBezTo>
                    <a:pt x="39" y="22"/>
                    <a:pt x="41" y="25"/>
                    <a:pt x="42" y="24"/>
                  </a:cubicBezTo>
                  <a:cubicBezTo>
                    <a:pt x="42" y="24"/>
                    <a:pt x="41" y="23"/>
                    <a:pt x="41" y="23"/>
                  </a:cubicBezTo>
                  <a:cubicBezTo>
                    <a:pt x="42" y="22"/>
                    <a:pt x="45" y="23"/>
                    <a:pt x="45" y="22"/>
                  </a:cubicBezTo>
                  <a:cubicBezTo>
                    <a:pt x="46" y="21"/>
                    <a:pt x="45" y="20"/>
                    <a:pt x="44" y="20"/>
                  </a:cubicBezTo>
                  <a:cubicBezTo>
                    <a:pt x="49" y="18"/>
                    <a:pt x="53" y="16"/>
                    <a:pt x="58" y="15"/>
                  </a:cubicBezTo>
                  <a:cubicBezTo>
                    <a:pt x="61" y="14"/>
                    <a:pt x="65" y="13"/>
                    <a:pt x="68" y="12"/>
                  </a:cubicBezTo>
                  <a:cubicBezTo>
                    <a:pt x="73" y="11"/>
                    <a:pt x="77" y="10"/>
                    <a:pt x="81" y="8"/>
                  </a:cubicBezTo>
                  <a:cubicBezTo>
                    <a:pt x="83" y="8"/>
                    <a:pt x="86" y="6"/>
                    <a:pt x="88" y="4"/>
                  </a:cubicBezTo>
                  <a:cubicBezTo>
                    <a:pt x="90" y="2"/>
                    <a:pt x="86" y="1"/>
                    <a:pt x="84" y="1"/>
                  </a:cubicBezTo>
                  <a:cubicBezTo>
                    <a:pt x="82" y="1"/>
                    <a:pt x="86" y="1"/>
                    <a:pt x="8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4" name="Freeform 407"/>
            <p:cNvSpPr>
              <a:spLocks/>
            </p:cNvSpPr>
            <p:nvPr/>
          </p:nvSpPr>
          <p:spPr bwMode="auto">
            <a:xfrm>
              <a:off x="16241600" y="4197415"/>
              <a:ext cx="299364" cy="149721"/>
            </a:xfrm>
            <a:custGeom>
              <a:avLst/>
              <a:gdLst>
                <a:gd name="T0" fmla="*/ 16 w 32"/>
                <a:gd name="T1" fmla="*/ 6 h 16"/>
                <a:gd name="T2" fmla="*/ 19 w 32"/>
                <a:gd name="T3" fmla="*/ 1 h 16"/>
                <a:gd name="T4" fmla="*/ 16 w 32"/>
                <a:gd name="T5" fmla="*/ 0 h 16"/>
                <a:gd name="T6" fmla="*/ 15 w 32"/>
                <a:gd name="T7" fmla="*/ 2 h 16"/>
                <a:gd name="T8" fmla="*/ 10 w 32"/>
                <a:gd name="T9" fmla="*/ 2 h 16"/>
                <a:gd name="T10" fmla="*/ 9 w 32"/>
                <a:gd name="T11" fmla="*/ 4 h 16"/>
                <a:gd name="T12" fmla="*/ 12 w 32"/>
                <a:gd name="T13" fmla="*/ 4 h 16"/>
                <a:gd name="T14" fmla="*/ 10 w 32"/>
                <a:gd name="T15" fmla="*/ 8 h 16"/>
                <a:gd name="T16" fmla="*/ 5 w 32"/>
                <a:gd name="T17" fmla="*/ 10 h 16"/>
                <a:gd name="T18" fmla="*/ 1 w 32"/>
                <a:gd name="T19" fmla="*/ 15 h 16"/>
                <a:gd name="T20" fmla="*/ 8 w 32"/>
                <a:gd name="T21" fmla="*/ 15 h 16"/>
                <a:gd name="T22" fmla="*/ 17 w 32"/>
                <a:gd name="T23" fmla="*/ 14 h 16"/>
                <a:gd name="T24" fmla="*/ 28 w 32"/>
                <a:gd name="T25" fmla="*/ 12 h 16"/>
                <a:gd name="T26" fmla="*/ 29 w 32"/>
                <a:gd name="T27" fmla="*/ 7 h 16"/>
                <a:gd name="T28" fmla="*/ 22 w 32"/>
                <a:gd name="T29" fmla="*/ 3 h 16"/>
                <a:gd name="T30" fmla="*/ 16 w 32"/>
                <a:gd name="T31" fmla="*/ 6 h 16"/>
                <a:gd name="T32" fmla="*/ 16 w 32"/>
                <a:gd name="T33"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2" h="16">
                  <a:moveTo>
                    <a:pt x="16" y="6"/>
                  </a:moveTo>
                  <a:cubicBezTo>
                    <a:pt x="16" y="6"/>
                    <a:pt x="19" y="2"/>
                    <a:pt x="19" y="1"/>
                  </a:cubicBezTo>
                  <a:cubicBezTo>
                    <a:pt x="18" y="0"/>
                    <a:pt x="17" y="0"/>
                    <a:pt x="16" y="0"/>
                  </a:cubicBezTo>
                  <a:cubicBezTo>
                    <a:pt x="15" y="0"/>
                    <a:pt x="15" y="2"/>
                    <a:pt x="15" y="2"/>
                  </a:cubicBezTo>
                  <a:cubicBezTo>
                    <a:pt x="13" y="2"/>
                    <a:pt x="12" y="0"/>
                    <a:pt x="10" y="2"/>
                  </a:cubicBezTo>
                  <a:cubicBezTo>
                    <a:pt x="10" y="2"/>
                    <a:pt x="8" y="3"/>
                    <a:pt x="9" y="4"/>
                  </a:cubicBezTo>
                  <a:cubicBezTo>
                    <a:pt x="10" y="4"/>
                    <a:pt x="11" y="5"/>
                    <a:pt x="12" y="4"/>
                  </a:cubicBezTo>
                  <a:cubicBezTo>
                    <a:pt x="10" y="5"/>
                    <a:pt x="5" y="6"/>
                    <a:pt x="10" y="8"/>
                  </a:cubicBezTo>
                  <a:cubicBezTo>
                    <a:pt x="7" y="7"/>
                    <a:pt x="6" y="8"/>
                    <a:pt x="5" y="10"/>
                  </a:cubicBezTo>
                  <a:cubicBezTo>
                    <a:pt x="4" y="11"/>
                    <a:pt x="0" y="15"/>
                    <a:pt x="1" y="15"/>
                  </a:cubicBezTo>
                  <a:cubicBezTo>
                    <a:pt x="3" y="16"/>
                    <a:pt x="6" y="16"/>
                    <a:pt x="8" y="15"/>
                  </a:cubicBezTo>
                  <a:cubicBezTo>
                    <a:pt x="11" y="13"/>
                    <a:pt x="14" y="13"/>
                    <a:pt x="17" y="14"/>
                  </a:cubicBezTo>
                  <a:cubicBezTo>
                    <a:pt x="21" y="14"/>
                    <a:pt x="24" y="13"/>
                    <a:pt x="28" y="12"/>
                  </a:cubicBezTo>
                  <a:cubicBezTo>
                    <a:pt x="30" y="11"/>
                    <a:pt x="32" y="8"/>
                    <a:pt x="29" y="7"/>
                  </a:cubicBezTo>
                  <a:cubicBezTo>
                    <a:pt x="27" y="6"/>
                    <a:pt x="24" y="2"/>
                    <a:pt x="22" y="3"/>
                  </a:cubicBezTo>
                  <a:cubicBezTo>
                    <a:pt x="20" y="3"/>
                    <a:pt x="18" y="6"/>
                    <a:pt x="16" y="6"/>
                  </a:cubicBezTo>
                  <a:cubicBezTo>
                    <a:pt x="15" y="6"/>
                    <a:pt x="17" y="6"/>
                    <a:pt x="16"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5" name="Freeform 408"/>
            <p:cNvSpPr>
              <a:spLocks/>
            </p:cNvSpPr>
            <p:nvPr/>
          </p:nvSpPr>
          <p:spPr bwMode="auto">
            <a:xfrm>
              <a:off x="15999561" y="4111405"/>
              <a:ext cx="280256" cy="149721"/>
            </a:xfrm>
            <a:custGeom>
              <a:avLst/>
              <a:gdLst>
                <a:gd name="T0" fmla="*/ 26 w 30"/>
                <a:gd name="T1" fmla="*/ 10 h 16"/>
                <a:gd name="T2" fmla="*/ 28 w 30"/>
                <a:gd name="T3" fmla="*/ 7 h 16"/>
                <a:gd name="T4" fmla="*/ 29 w 30"/>
                <a:gd name="T5" fmla="*/ 5 h 16"/>
                <a:gd name="T6" fmla="*/ 26 w 30"/>
                <a:gd name="T7" fmla="*/ 3 h 16"/>
                <a:gd name="T8" fmla="*/ 22 w 30"/>
                <a:gd name="T9" fmla="*/ 3 h 16"/>
                <a:gd name="T10" fmla="*/ 17 w 30"/>
                <a:gd name="T11" fmla="*/ 4 h 16"/>
                <a:gd name="T12" fmla="*/ 18 w 30"/>
                <a:gd name="T13" fmla="*/ 1 h 16"/>
                <a:gd name="T14" fmla="*/ 12 w 30"/>
                <a:gd name="T15" fmla="*/ 1 h 16"/>
                <a:gd name="T16" fmla="*/ 5 w 30"/>
                <a:gd name="T17" fmla="*/ 4 h 16"/>
                <a:gd name="T18" fmla="*/ 7 w 30"/>
                <a:gd name="T19" fmla="*/ 4 h 16"/>
                <a:gd name="T20" fmla="*/ 0 w 30"/>
                <a:gd name="T21" fmla="*/ 8 h 16"/>
                <a:gd name="T22" fmla="*/ 4 w 30"/>
                <a:gd name="T23" fmla="*/ 9 h 16"/>
                <a:gd name="T24" fmla="*/ 7 w 30"/>
                <a:gd name="T25" fmla="*/ 12 h 16"/>
                <a:gd name="T26" fmla="*/ 12 w 30"/>
                <a:gd name="T27" fmla="*/ 13 h 16"/>
                <a:gd name="T28" fmla="*/ 19 w 30"/>
                <a:gd name="T29" fmla="*/ 16 h 16"/>
                <a:gd name="T30" fmla="*/ 28 w 30"/>
                <a:gd name="T31" fmla="*/ 15 h 16"/>
                <a:gd name="T32" fmla="*/ 26 w 30"/>
                <a:gd name="T33" fmla="*/ 10 h 16"/>
                <a:gd name="T34" fmla="*/ 26 w 30"/>
                <a:gd name="T35"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 h="16">
                  <a:moveTo>
                    <a:pt x="26" y="10"/>
                  </a:moveTo>
                  <a:cubicBezTo>
                    <a:pt x="29" y="11"/>
                    <a:pt x="27" y="9"/>
                    <a:pt x="28" y="7"/>
                  </a:cubicBezTo>
                  <a:cubicBezTo>
                    <a:pt x="28" y="6"/>
                    <a:pt x="29" y="6"/>
                    <a:pt x="29" y="5"/>
                  </a:cubicBezTo>
                  <a:cubicBezTo>
                    <a:pt x="29" y="4"/>
                    <a:pt x="27" y="3"/>
                    <a:pt x="26" y="3"/>
                  </a:cubicBezTo>
                  <a:cubicBezTo>
                    <a:pt x="25" y="2"/>
                    <a:pt x="23" y="2"/>
                    <a:pt x="22" y="3"/>
                  </a:cubicBezTo>
                  <a:cubicBezTo>
                    <a:pt x="22" y="3"/>
                    <a:pt x="17" y="4"/>
                    <a:pt x="17" y="4"/>
                  </a:cubicBezTo>
                  <a:cubicBezTo>
                    <a:pt x="17" y="4"/>
                    <a:pt x="21" y="2"/>
                    <a:pt x="18" y="1"/>
                  </a:cubicBezTo>
                  <a:cubicBezTo>
                    <a:pt x="16" y="0"/>
                    <a:pt x="14" y="1"/>
                    <a:pt x="12" y="1"/>
                  </a:cubicBezTo>
                  <a:cubicBezTo>
                    <a:pt x="11" y="1"/>
                    <a:pt x="6" y="2"/>
                    <a:pt x="5" y="4"/>
                  </a:cubicBezTo>
                  <a:cubicBezTo>
                    <a:pt x="5" y="4"/>
                    <a:pt x="7" y="4"/>
                    <a:pt x="7" y="4"/>
                  </a:cubicBezTo>
                  <a:cubicBezTo>
                    <a:pt x="7" y="4"/>
                    <a:pt x="0" y="7"/>
                    <a:pt x="0" y="8"/>
                  </a:cubicBezTo>
                  <a:cubicBezTo>
                    <a:pt x="0" y="8"/>
                    <a:pt x="4" y="9"/>
                    <a:pt x="4" y="9"/>
                  </a:cubicBezTo>
                  <a:cubicBezTo>
                    <a:pt x="5" y="9"/>
                    <a:pt x="6" y="11"/>
                    <a:pt x="7" y="12"/>
                  </a:cubicBezTo>
                  <a:cubicBezTo>
                    <a:pt x="9" y="13"/>
                    <a:pt x="10" y="13"/>
                    <a:pt x="12" y="13"/>
                  </a:cubicBezTo>
                  <a:cubicBezTo>
                    <a:pt x="14" y="14"/>
                    <a:pt x="17" y="16"/>
                    <a:pt x="19" y="16"/>
                  </a:cubicBezTo>
                  <a:cubicBezTo>
                    <a:pt x="22" y="16"/>
                    <a:pt x="25" y="16"/>
                    <a:pt x="28" y="15"/>
                  </a:cubicBezTo>
                  <a:cubicBezTo>
                    <a:pt x="30" y="15"/>
                    <a:pt x="26" y="10"/>
                    <a:pt x="26" y="10"/>
                  </a:cubicBezTo>
                  <a:cubicBezTo>
                    <a:pt x="27" y="10"/>
                    <a:pt x="25" y="10"/>
                    <a:pt x="26"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6" name="Freeform 409"/>
            <p:cNvSpPr>
              <a:spLocks/>
            </p:cNvSpPr>
            <p:nvPr/>
          </p:nvSpPr>
          <p:spPr bwMode="auto">
            <a:xfrm>
              <a:off x="15916758" y="4120960"/>
              <a:ext cx="140127" cy="47785"/>
            </a:xfrm>
            <a:custGeom>
              <a:avLst/>
              <a:gdLst>
                <a:gd name="T0" fmla="*/ 9 w 15"/>
                <a:gd name="T1" fmla="*/ 1 h 5"/>
                <a:gd name="T2" fmla="*/ 4 w 15"/>
                <a:gd name="T3" fmla="*/ 1 h 5"/>
                <a:gd name="T4" fmla="*/ 0 w 15"/>
                <a:gd name="T5" fmla="*/ 1 h 5"/>
                <a:gd name="T6" fmla="*/ 1 w 15"/>
                <a:gd name="T7" fmla="*/ 3 h 5"/>
                <a:gd name="T8" fmla="*/ 6 w 15"/>
                <a:gd name="T9" fmla="*/ 5 h 5"/>
                <a:gd name="T10" fmla="*/ 9 w 15"/>
                <a:gd name="T11" fmla="*/ 1 h 5"/>
                <a:gd name="T12" fmla="*/ 9 w 15"/>
                <a:gd name="T13" fmla="*/ 1 h 5"/>
              </a:gdLst>
              <a:ahLst/>
              <a:cxnLst>
                <a:cxn ang="0">
                  <a:pos x="T0" y="T1"/>
                </a:cxn>
                <a:cxn ang="0">
                  <a:pos x="T2" y="T3"/>
                </a:cxn>
                <a:cxn ang="0">
                  <a:pos x="T4" y="T5"/>
                </a:cxn>
                <a:cxn ang="0">
                  <a:pos x="T6" y="T7"/>
                </a:cxn>
                <a:cxn ang="0">
                  <a:pos x="T8" y="T9"/>
                </a:cxn>
                <a:cxn ang="0">
                  <a:pos x="T10" y="T11"/>
                </a:cxn>
                <a:cxn ang="0">
                  <a:pos x="T12" y="T13"/>
                </a:cxn>
              </a:cxnLst>
              <a:rect l="0" t="0" r="r" b="b"/>
              <a:pathLst>
                <a:path w="15" h="5">
                  <a:moveTo>
                    <a:pt x="9" y="1"/>
                  </a:moveTo>
                  <a:cubicBezTo>
                    <a:pt x="8" y="1"/>
                    <a:pt x="6" y="1"/>
                    <a:pt x="4" y="1"/>
                  </a:cubicBezTo>
                  <a:cubicBezTo>
                    <a:pt x="3" y="1"/>
                    <a:pt x="1" y="0"/>
                    <a:pt x="0" y="1"/>
                  </a:cubicBezTo>
                  <a:cubicBezTo>
                    <a:pt x="0" y="1"/>
                    <a:pt x="0" y="3"/>
                    <a:pt x="1" y="3"/>
                  </a:cubicBezTo>
                  <a:cubicBezTo>
                    <a:pt x="3" y="4"/>
                    <a:pt x="4" y="5"/>
                    <a:pt x="6" y="5"/>
                  </a:cubicBezTo>
                  <a:cubicBezTo>
                    <a:pt x="8" y="5"/>
                    <a:pt x="15" y="2"/>
                    <a:pt x="9" y="1"/>
                  </a:cubicBezTo>
                  <a:cubicBezTo>
                    <a:pt x="8" y="1"/>
                    <a:pt x="10" y="2"/>
                    <a:pt x="9"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7" name="Freeform 410"/>
            <p:cNvSpPr>
              <a:spLocks/>
            </p:cNvSpPr>
            <p:nvPr/>
          </p:nvSpPr>
          <p:spPr bwMode="auto">
            <a:xfrm>
              <a:off x="15942235" y="3990355"/>
              <a:ext cx="235667" cy="149721"/>
            </a:xfrm>
            <a:custGeom>
              <a:avLst/>
              <a:gdLst>
                <a:gd name="T0" fmla="*/ 7 w 25"/>
                <a:gd name="T1" fmla="*/ 15 h 16"/>
                <a:gd name="T2" fmla="*/ 3 w 25"/>
                <a:gd name="T3" fmla="*/ 13 h 16"/>
                <a:gd name="T4" fmla="*/ 4 w 25"/>
                <a:gd name="T5" fmla="*/ 12 h 16"/>
                <a:gd name="T6" fmla="*/ 0 w 25"/>
                <a:gd name="T7" fmla="*/ 12 h 16"/>
                <a:gd name="T8" fmla="*/ 3 w 25"/>
                <a:gd name="T9" fmla="*/ 11 h 16"/>
                <a:gd name="T10" fmla="*/ 2 w 25"/>
                <a:gd name="T11" fmla="*/ 10 h 16"/>
                <a:gd name="T12" fmla="*/ 6 w 25"/>
                <a:gd name="T13" fmla="*/ 6 h 16"/>
                <a:gd name="T14" fmla="*/ 5 w 25"/>
                <a:gd name="T15" fmla="*/ 6 h 16"/>
                <a:gd name="T16" fmla="*/ 11 w 25"/>
                <a:gd name="T17" fmla="*/ 3 h 16"/>
                <a:gd name="T18" fmla="*/ 18 w 25"/>
                <a:gd name="T19" fmla="*/ 0 h 16"/>
                <a:gd name="T20" fmla="*/ 20 w 25"/>
                <a:gd name="T21" fmla="*/ 4 h 16"/>
                <a:gd name="T22" fmla="*/ 25 w 25"/>
                <a:gd name="T23" fmla="*/ 7 h 16"/>
                <a:gd name="T24" fmla="*/ 21 w 25"/>
                <a:gd name="T25" fmla="*/ 9 h 16"/>
                <a:gd name="T26" fmla="*/ 23 w 25"/>
                <a:gd name="T27" fmla="*/ 12 h 16"/>
                <a:gd name="T28" fmla="*/ 19 w 25"/>
                <a:gd name="T29" fmla="*/ 13 h 16"/>
                <a:gd name="T30" fmla="*/ 7 w 25"/>
                <a:gd name="T31" fmla="*/ 15 h 16"/>
                <a:gd name="T32" fmla="*/ 7 w 25"/>
                <a:gd name="T33"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16">
                  <a:moveTo>
                    <a:pt x="7" y="15"/>
                  </a:moveTo>
                  <a:cubicBezTo>
                    <a:pt x="6" y="14"/>
                    <a:pt x="4" y="14"/>
                    <a:pt x="3" y="13"/>
                  </a:cubicBezTo>
                  <a:cubicBezTo>
                    <a:pt x="2" y="12"/>
                    <a:pt x="4" y="12"/>
                    <a:pt x="4" y="12"/>
                  </a:cubicBezTo>
                  <a:cubicBezTo>
                    <a:pt x="4" y="12"/>
                    <a:pt x="0" y="13"/>
                    <a:pt x="0" y="12"/>
                  </a:cubicBezTo>
                  <a:cubicBezTo>
                    <a:pt x="0" y="10"/>
                    <a:pt x="3" y="11"/>
                    <a:pt x="3" y="11"/>
                  </a:cubicBezTo>
                  <a:cubicBezTo>
                    <a:pt x="3" y="10"/>
                    <a:pt x="2" y="10"/>
                    <a:pt x="2" y="10"/>
                  </a:cubicBezTo>
                  <a:cubicBezTo>
                    <a:pt x="2" y="10"/>
                    <a:pt x="7" y="7"/>
                    <a:pt x="6" y="6"/>
                  </a:cubicBezTo>
                  <a:cubicBezTo>
                    <a:pt x="6" y="6"/>
                    <a:pt x="5" y="6"/>
                    <a:pt x="5" y="6"/>
                  </a:cubicBezTo>
                  <a:cubicBezTo>
                    <a:pt x="6" y="4"/>
                    <a:pt x="9" y="4"/>
                    <a:pt x="11" y="3"/>
                  </a:cubicBezTo>
                  <a:cubicBezTo>
                    <a:pt x="13" y="2"/>
                    <a:pt x="16" y="1"/>
                    <a:pt x="18" y="0"/>
                  </a:cubicBezTo>
                  <a:cubicBezTo>
                    <a:pt x="18" y="0"/>
                    <a:pt x="19" y="3"/>
                    <a:pt x="20" y="4"/>
                  </a:cubicBezTo>
                  <a:cubicBezTo>
                    <a:pt x="20" y="4"/>
                    <a:pt x="25" y="6"/>
                    <a:pt x="25" y="7"/>
                  </a:cubicBezTo>
                  <a:cubicBezTo>
                    <a:pt x="25" y="8"/>
                    <a:pt x="20" y="7"/>
                    <a:pt x="21" y="9"/>
                  </a:cubicBezTo>
                  <a:cubicBezTo>
                    <a:pt x="21" y="9"/>
                    <a:pt x="23" y="10"/>
                    <a:pt x="23" y="12"/>
                  </a:cubicBezTo>
                  <a:cubicBezTo>
                    <a:pt x="22" y="12"/>
                    <a:pt x="20" y="12"/>
                    <a:pt x="19" y="13"/>
                  </a:cubicBezTo>
                  <a:cubicBezTo>
                    <a:pt x="16" y="14"/>
                    <a:pt x="10" y="16"/>
                    <a:pt x="7" y="15"/>
                  </a:cubicBezTo>
                  <a:cubicBezTo>
                    <a:pt x="6" y="14"/>
                    <a:pt x="9" y="16"/>
                    <a:pt x="7" y="1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8" name="Freeform 411"/>
            <p:cNvSpPr>
              <a:spLocks/>
            </p:cNvSpPr>
            <p:nvPr/>
          </p:nvSpPr>
          <p:spPr bwMode="auto">
            <a:xfrm>
              <a:off x="18426316" y="4579679"/>
              <a:ext cx="235667" cy="76452"/>
            </a:xfrm>
            <a:custGeom>
              <a:avLst/>
              <a:gdLst>
                <a:gd name="T0" fmla="*/ 5 w 25"/>
                <a:gd name="T1" fmla="*/ 3 h 8"/>
                <a:gd name="T2" fmla="*/ 3 w 25"/>
                <a:gd name="T3" fmla="*/ 1 h 8"/>
                <a:gd name="T4" fmla="*/ 1 w 25"/>
                <a:gd name="T5" fmla="*/ 2 h 8"/>
                <a:gd name="T6" fmla="*/ 2 w 25"/>
                <a:gd name="T7" fmla="*/ 4 h 8"/>
                <a:gd name="T8" fmla="*/ 5 w 25"/>
                <a:gd name="T9" fmla="*/ 6 h 8"/>
                <a:gd name="T10" fmla="*/ 16 w 25"/>
                <a:gd name="T11" fmla="*/ 8 h 8"/>
                <a:gd name="T12" fmla="*/ 24 w 25"/>
                <a:gd name="T13" fmla="*/ 5 h 8"/>
                <a:gd name="T14" fmla="*/ 23 w 25"/>
                <a:gd name="T15" fmla="*/ 6 h 8"/>
                <a:gd name="T16" fmla="*/ 20 w 25"/>
                <a:gd name="T17" fmla="*/ 4 h 8"/>
                <a:gd name="T18" fmla="*/ 15 w 25"/>
                <a:gd name="T19" fmla="*/ 4 h 8"/>
                <a:gd name="T20" fmla="*/ 10 w 25"/>
                <a:gd name="T21" fmla="*/ 2 h 8"/>
                <a:gd name="T22" fmla="*/ 5 w 25"/>
                <a:gd name="T23"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8">
                  <a:moveTo>
                    <a:pt x="5" y="3"/>
                  </a:moveTo>
                  <a:cubicBezTo>
                    <a:pt x="4" y="3"/>
                    <a:pt x="4" y="1"/>
                    <a:pt x="3" y="1"/>
                  </a:cubicBezTo>
                  <a:cubicBezTo>
                    <a:pt x="3" y="0"/>
                    <a:pt x="1" y="2"/>
                    <a:pt x="1" y="2"/>
                  </a:cubicBezTo>
                  <a:cubicBezTo>
                    <a:pt x="0" y="4"/>
                    <a:pt x="1" y="4"/>
                    <a:pt x="2" y="4"/>
                  </a:cubicBezTo>
                  <a:cubicBezTo>
                    <a:pt x="3" y="4"/>
                    <a:pt x="4" y="6"/>
                    <a:pt x="5" y="6"/>
                  </a:cubicBezTo>
                  <a:cubicBezTo>
                    <a:pt x="9" y="7"/>
                    <a:pt x="12" y="8"/>
                    <a:pt x="16" y="8"/>
                  </a:cubicBezTo>
                  <a:cubicBezTo>
                    <a:pt x="17" y="8"/>
                    <a:pt x="25" y="7"/>
                    <a:pt x="24" y="5"/>
                  </a:cubicBezTo>
                  <a:cubicBezTo>
                    <a:pt x="23" y="5"/>
                    <a:pt x="23" y="6"/>
                    <a:pt x="23" y="6"/>
                  </a:cubicBezTo>
                  <a:cubicBezTo>
                    <a:pt x="22" y="6"/>
                    <a:pt x="21" y="5"/>
                    <a:pt x="20" y="4"/>
                  </a:cubicBezTo>
                  <a:cubicBezTo>
                    <a:pt x="19" y="4"/>
                    <a:pt x="17" y="3"/>
                    <a:pt x="15" y="4"/>
                  </a:cubicBezTo>
                  <a:cubicBezTo>
                    <a:pt x="14" y="4"/>
                    <a:pt x="12" y="2"/>
                    <a:pt x="10" y="2"/>
                  </a:cubicBezTo>
                  <a:cubicBezTo>
                    <a:pt x="8" y="2"/>
                    <a:pt x="7" y="3"/>
                    <a:pt x="5"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9" name="Freeform 412"/>
            <p:cNvSpPr>
              <a:spLocks/>
            </p:cNvSpPr>
            <p:nvPr/>
          </p:nvSpPr>
          <p:spPr bwMode="auto">
            <a:xfrm>
              <a:off x="18126952" y="4729398"/>
              <a:ext cx="197453" cy="76452"/>
            </a:xfrm>
            <a:custGeom>
              <a:avLst/>
              <a:gdLst>
                <a:gd name="T0" fmla="*/ 2 w 21"/>
                <a:gd name="T1" fmla="*/ 6 h 8"/>
                <a:gd name="T2" fmla="*/ 8 w 21"/>
                <a:gd name="T3" fmla="*/ 6 h 8"/>
                <a:gd name="T4" fmla="*/ 14 w 21"/>
                <a:gd name="T5" fmla="*/ 8 h 8"/>
                <a:gd name="T6" fmla="*/ 19 w 21"/>
                <a:gd name="T7" fmla="*/ 7 h 8"/>
                <a:gd name="T8" fmla="*/ 17 w 21"/>
                <a:gd name="T9" fmla="*/ 4 h 8"/>
                <a:gd name="T10" fmla="*/ 7 w 21"/>
                <a:gd name="T11" fmla="*/ 2 h 8"/>
                <a:gd name="T12" fmla="*/ 4 w 21"/>
                <a:gd name="T13" fmla="*/ 5 h 8"/>
                <a:gd name="T14" fmla="*/ 2 w 21"/>
                <a:gd name="T15" fmla="*/ 6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8">
                  <a:moveTo>
                    <a:pt x="2" y="6"/>
                  </a:moveTo>
                  <a:cubicBezTo>
                    <a:pt x="5" y="6"/>
                    <a:pt x="6" y="6"/>
                    <a:pt x="8" y="6"/>
                  </a:cubicBezTo>
                  <a:cubicBezTo>
                    <a:pt x="10" y="7"/>
                    <a:pt x="12" y="7"/>
                    <a:pt x="14" y="8"/>
                  </a:cubicBezTo>
                  <a:cubicBezTo>
                    <a:pt x="16" y="8"/>
                    <a:pt x="18" y="8"/>
                    <a:pt x="19" y="7"/>
                  </a:cubicBezTo>
                  <a:cubicBezTo>
                    <a:pt x="21" y="6"/>
                    <a:pt x="18" y="5"/>
                    <a:pt x="17" y="4"/>
                  </a:cubicBezTo>
                  <a:cubicBezTo>
                    <a:pt x="14" y="2"/>
                    <a:pt x="11" y="0"/>
                    <a:pt x="7" y="2"/>
                  </a:cubicBezTo>
                  <a:cubicBezTo>
                    <a:pt x="5" y="3"/>
                    <a:pt x="5" y="4"/>
                    <a:pt x="4" y="5"/>
                  </a:cubicBezTo>
                  <a:cubicBezTo>
                    <a:pt x="3" y="5"/>
                    <a:pt x="0" y="6"/>
                    <a:pt x="2"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0" name="Freeform 413"/>
            <p:cNvSpPr>
              <a:spLocks/>
            </p:cNvSpPr>
            <p:nvPr/>
          </p:nvSpPr>
          <p:spPr bwMode="auto">
            <a:xfrm>
              <a:off x="18136507" y="4694361"/>
              <a:ext cx="76432" cy="44598"/>
            </a:xfrm>
            <a:custGeom>
              <a:avLst/>
              <a:gdLst>
                <a:gd name="T0" fmla="*/ 3 w 8"/>
                <a:gd name="T1" fmla="*/ 5 h 5"/>
                <a:gd name="T2" fmla="*/ 4 w 8"/>
                <a:gd name="T3" fmla="*/ 1 h 5"/>
                <a:gd name="T4" fmla="*/ 3 w 8"/>
                <a:gd name="T5" fmla="*/ 5 h 5"/>
                <a:gd name="T6" fmla="*/ 3 w 8"/>
                <a:gd name="T7" fmla="*/ 5 h 5"/>
              </a:gdLst>
              <a:ahLst/>
              <a:cxnLst>
                <a:cxn ang="0">
                  <a:pos x="T0" y="T1"/>
                </a:cxn>
                <a:cxn ang="0">
                  <a:pos x="T2" y="T3"/>
                </a:cxn>
                <a:cxn ang="0">
                  <a:pos x="T4" y="T5"/>
                </a:cxn>
                <a:cxn ang="0">
                  <a:pos x="T6" y="T7"/>
                </a:cxn>
              </a:cxnLst>
              <a:rect l="0" t="0" r="r" b="b"/>
              <a:pathLst>
                <a:path w="8" h="5">
                  <a:moveTo>
                    <a:pt x="3" y="5"/>
                  </a:moveTo>
                  <a:cubicBezTo>
                    <a:pt x="0" y="5"/>
                    <a:pt x="1" y="0"/>
                    <a:pt x="4" y="1"/>
                  </a:cubicBezTo>
                  <a:cubicBezTo>
                    <a:pt x="8" y="2"/>
                    <a:pt x="6" y="4"/>
                    <a:pt x="3" y="5"/>
                  </a:cubicBezTo>
                  <a:cubicBezTo>
                    <a:pt x="1" y="5"/>
                    <a:pt x="5" y="5"/>
                    <a:pt x="3"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1" name="Freeform 414"/>
            <p:cNvSpPr>
              <a:spLocks/>
            </p:cNvSpPr>
            <p:nvPr/>
          </p:nvSpPr>
          <p:spPr bwMode="auto">
            <a:xfrm>
              <a:off x="17932683" y="4560566"/>
              <a:ext cx="28662" cy="47785"/>
            </a:xfrm>
            <a:custGeom>
              <a:avLst/>
              <a:gdLst>
                <a:gd name="T0" fmla="*/ 1 w 3"/>
                <a:gd name="T1" fmla="*/ 3 h 5"/>
                <a:gd name="T2" fmla="*/ 3 w 3"/>
                <a:gd name="T3" fmla="*/ 1 h 5"/>
                <a:gd name="T4" fmla="*/ 1 w 3"/>
                <a:gd name="T5" fmla="*/ 5 h 5"/>
                <a:gd name="T6" fmla="*/ 1 w 3"/>
                <a:gd name="T7" fmla="*/ 3 h 5"/>
                <a:gd name="T8" fmla="*/ 1 w 3"/>
                <a:gd name="T9" fmla="*/ 3 h 5"/>
              </a:gdLst>
              <a:ahLst/>
              <a:cxnLst>
                <a:cxn ang="0">
                  <a:pos x="T0" y="T1"/>
                </a:cxn>
                <a:cxn ang="0">
                  <a:pos x="T2" y="T3"/>
                </a:cxn>
                <a:cxn ang="0">
                  <a:pos x="T4" y="T5"/>
                </a:cxn>
                <a:cxn ang="0">
                  <a:pos x="T6" y="T7"/>
                </a:cxn>
                <a:cxn ang="0">
                  <a:pos x="T8" y="T9"/>
                </a:cxn>
              </a:cxnLst>
              <a:rect l="0" t="0" r="r" b="b"/>
              <a:pathLst>
                <a:path w="3" h="5">
                  <a:moveTo>
                    <a:pt x="1" y="3"/>
                  </a:moveTo>
                  <a:cubicBezTo>
                    <a:pt x="0" y="2"/>
                    <a:pt x="2" y="0"/>
                    <a:pt x="3" y="1"/>
                  </a:cubicBezTo>
                  <a:cubicBezTo>
                    <a:pt x="3" y="2"/>
                    <a:pt x="2" y="5"/>
                    <a:pt x="1" y="5"/>
                  </a:cubicBezTo>
                  <a:cubicBezTo>
                    <a:pt x="1" y="5"/>
                    <a:pt x="1" y="3"/>
                    <a:pt x="1" y="3"/>
                  </a:cubicBezTo>
                  <a:cubicBezTo>
                    <a:pt x="0" y="2"/>
                    <a:pt x="1" y="3"/>
                    <a:pt x="1"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2" name="Freeform 415"/>
            <p:cNvSpPr>
              <a:spLocks/>
            </p:cNvSpPr>
            <p:nvPr/>
          </p:nvSpPr>
          <p:spPr bwMode="auto">
            <a:xfrm>
              <a:off x="17932683" y="4700729"/>
              <a:ext cx="38217" cy="47785"/>
            </a:xfrm>
            <a:custGeom>
              <a:avLst/>
              <a:gdLst>
                <a:gd name="T0" fmla="*/ 4 w 4"/>
                <a:gd name="T1" fmla="*/ 4 h 5"/>
                <a:gd name="T2" fmla="*/ 0 w 4"/>
                <a:gd name="T3" fmla="*/ 1 h 5"/>
                <a:gd name="T4" fmla="*/ 4 w 4"/>
                <a:gd name="T5" fmla="*/ 4 h 5"/>
              </a:gdLst>
              <a:ahLst/>
              <a:cxnLst>
                <a:cxn ang="0">
                  <a:pos x="T0" y="T1"/>
                </a:cxn>
                <a:cxn ang="0">
                  <a:pos x="T2" y="T3"/>
                </a:cxn>
                <a:cxn ang="0">
                  <a:pos x="T4" y="T5"/>
                </a:cxn>
              </a:cxnLst>
              <a:rect l="0" t="0" r="r" b="b"/>
              <a:pathLst>
                <a:path w="4" h="5">
                  <a:moveTo>
                    <a:pt x="4" y="4"/>
                  </a:moveTo>
                  <a:cubicBezTo>
                    <a:pt x="4" y="3"/>
                    <a:pt x="1" y="0"/>
                    <a:pt x="0" y="1"/>
                  </a:cubicBezTo>
                  <a:cubicBezTo>
                    <a:pt x="0" y="1"/>
                    <a:pt x="3" y="5"/>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3" name="Freeform 416"/>
            <p:cNvSpPr>
              <a:spLocks/>
            </p:cNvSpPr>
            <p:nvPr/>
          </p:nvSpPr>
          <p:spPr bwMode="auto">
            <a:xfrm>
              <a:off x="17996378" y="4525526"/>
              <a:ext cx="394905" cy="149721"/>
            </a:xfrm>
            <a:custGeom>
              <a:avLst/>
              <a:gdLst>
                <a:gd name="T0" fmla="*/ 34 w 42"/>
                <a:gd name="T1" fmla="*/ 4 h 16"/>
                <a:gd name="T2" fmla="*/ 29 w 42"/>
                <a:gd name="T3" fmla="*/ 3 h 16"/>
                <a:gd name="T4" fmla="*/ 23 w 42"/>
                <a:gd name="T5" fmla="*/ 0 h 16"/>
                <a:gd name="T6" fmla="*/ 22 w 42"/>
                <a:gd name="T7" fmla="*/ 2 h 16"/>
                <a:gd name="T8" fmla="*/ 20 w 42"/>
                <a:gd name="T9" fmla="*/ 6 h 16"/>
                <a:gd name="T10" fmla="*/ 11 w 42"/>
                <a:gd name="T11" fmla="*/ 1 h 16"/>
                <a:gd name="T12" fmla="*/ 4 w 42"/>
                <a:gd name="T13" fmla="*/ 3 h 16"/>
                <a:gd name="T14" fmla="*/ 2 w 42"/>
                <a:gd name="T15" fmla="*/ 6 h 16"/>
                <a:gd name="T16" fmla="*/ 1 w 42"/>
                <a:gd name="T17" fmla="*/ 10 h 16"/>
                <a:gd name="T18" fmla="*/ 9 w 42"/>
                <a:gd name="T19" fmla="*/ 14 h 16"/>
                <a:gd name="T20" fmla="*/ 13 w 42"/>
                <a:gd name="T21" fmla="*/ 15 h 16"/>
                <a:gd name="T22" fmla="*/ 15 w 42"/>
                <a:gd name="T23" fmla="*/ 13 h 16"/>
                <a:gd name="T24" fmla="*/ 16 w 42"/>
                <a:gd name="T25" fmla="*/ 14 h 16"/>
                <a:gd name="T26" fmla="*/ 18 w 42"/>
                <a:gd name="T27" fmla="*/ 14 h 16"/>
                <a:gd name="T28" fmla="*/ 25 w 42"/>
                <a:gd name="T29" fmla="*/ 12 h 16"/>
                <a:gd name="T30" fmla="*/ 28 w 42"/>
                <a:gd name="T31" fmla="*/ 14 h 16"/>
                <a:gd name="T32" fmla="*/ 34 w 42"/>
                <a:gd name="T33" fmla="*/ 13 h 16"/>
                <a:gd name="T34" fmla="*/ 33 w 42"/>
                <a:gd name="T35" fmla="*/ 12 h 16"/>
                <a:gd name="T36" fmla="*/ 37 w 42"/>
                <a:gd name="T37" fmla="*/ 12 h 16"/>
                <a:gd name="T38" fmla="*/ 39 w 42"/>
                <a:gd name="T39" fmla="*/ 11 h 16"/>
                <a:gd name="T40" fmla="*/ 40 w 42"/>
                <a:gd name="T41" fmla="*/ 9 h 16"/>
                <a:gd name="T42" fmla="*/ 39 w 42"/>
                <a:gd name="T43" fmla="*/ 9 h 16"/>
                <a:gd name="T44" fmla="*/ 42 w 42"/>
                <a:gd name="T45" fmla="*/ 6 h 16"/>
                <a:gd name="T46" fmla="*/ 34 w 42"/>
                <a:gd name="T47" fmla="*/ 4 h 16"/>
                <a:gd name="T48" fmla="*/ 34 w 42"/>
                <a:gd name="T49"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16">
                  <a:moveTo>
                    <a:pt x="34" y="4"/>
                  </a:moveTo>
                  <a:cubicBezTo>
                    <a:pt x="32" y="3"/>
                    <a:pt x="31" y="4"/>
                    <a:pt x="29" y="3"/>
                  </a:cubicBezTo>
                  <a:cubicBezTo>
                    <a:pt x="29" y="3"/>
                    <a:pt x="24" y="0"/>
                    <a:pt x="23" y="0"/>
                  </a:cubicBezTo>
                  <a:cubicBezTo>
                    <a:pt x="23" y="0"/>
                    <a:pt x="24" y="1"/>
                    <a:pt x="22" y="2"/>
                  </a:cubicBezTo>
                  <a:cubicBezTo>
                    <a:pt x="20" y="2"/>
                    <a:pt x="22" y="5"/>
                    <a:pt x="20" y="6"/>
                  </a:cubicBezTo>
                  <a:cubicBezTo>
                    <a:pt x="19" y="6"/>
                    <a:pt x="12" y="1"/>
                    <a:pt x="11" y="1"/>
                  </a:cubicBezTo>
                  <a:cubicBezTo>
                    <a:pt x="9" y="0"/>
                    <a:pt x="4" y="1"/>
                    <a:pt x="4" y="3"/>
                  </a:cubicBezTo>
                  <a:cubicBezTo>
                    <a:pt x="4" y="5"/>
                    <a:pt x="0" y="4"/>
                    <a:pt x="2" y="6"/>
                  </a:cubicBezTo>
                  <a:cubicBezTo>
                    <a:pt x="3" y="7"/>
                    <a:pt x="0" y="9"/>
                    <a:pt x="1" y="10"/>
                  </a:cubicBezTo>
                  <a:cubicBezTo>
                    <a:pt x="3" y="12"/>
                    <a:pt x="6" y="13"/>
                    <a:pt x="9" y="14"/>
                  </a:cubicBezTo>
                  <a:cubicBezTo>
                    <a:pt x="10" y="15"/>
                    <a:pt x="12" y="16"/>
                    <a:pt x="13" y="15"/>
                  </a:cubicBezTo>
                  <a:cubicBezTo>
                    <a:pt x="14" y="15"/>
                    <a:pt x="14" y="12"/>
                    <a:pt x="15" y="13"/>
                  </a:cubicBezTo>
                  <a:cubicBezTo>
                    <a:pt x="15" y="13"/>
                    <a:pt x="15" y="14"/>
                    <a:pt x="16" y="14"/>
                  </a:cubicBezTo>
                  <a:cubicBezTo>
                    <a:pt x="17" y="14"/>
                    <a:pt x="18" y="14"/>
                    <a:pt x="18" y="14"/>
                  </a:cubicBezTo>
                  <a:cubicBezTo>
                    <a:pt x="20" y="13"/>
                    <a:pt x="22" y="13"/>
                    <a:pt x="25" y="12"/>
                  </a:cubicBezTo>
                  <a:cubicBezTo>
                    <a:pt x="27" y="12"/>
                    <a:pt x="27" y="14"/>
                    <a:pt x="28" y="14"/>
                  </a:cubicBezTo>
                  <a:cubicBezTo>
                    <a:pt x="29" y="14"/>
                    <a:pt x="34" y="13"/>
                    <a:pt x="34" y="13"/>
                  </a:cubicBezTo>
                  <a:cubicBezTo>
                    <a:pt x="34" y="13"/>
                    <a:pt x="33" y="12"/>
                    <a:pt x="33" y="12"/>
                  </a:cubicBezTo>
                  <a:cubicBezTo>
                    <a:pt x="33" y="11"/>
                    <a:pt x="36" y="12"/>
                    <a:pt x="37" y="12"/>
                  </a:cubicBezTo>
                  <a:cubicBezTo>
                    <a:pt x="37" y="12"/>
                    <a:pt x="39" y="12"/>
                    <a:pt x="39" y="11"/>
                  </a:cubicBezTo>
                  <a:cubicBezTo>
                    <a:pt x="39" y="10"/>
                    <a:pt x="40" y="9"/>
                    <a:pt x="40" y="9"/>
                  </a:cubicBezTo>
                  <a:cubicBezTo>
                    <a:pt x="40" y="9"/>
                    <a:pt x="40" y="9"/>
                    <a:pt x="39" y="9"/>
                  </a:cubicBezTo>
                  <a:cubicBezTo>
                    <a:pt x="39" y="8"/>
                    <a:pt x="42" y="7"/>
                    <a:pt x="42" y="6"/>
                  </a:cubicBezTo>
                  <a:cubicBezTo>
                    <a:pt x="41" y="5"/>
                    <a:pt x="36" y="4"/>
                    <a:pt x="34" y="4"/>
                  </a:cubicBezTo>
                  <a:cubicBezTo>
                    <a:pt x="32" y="3"/>
                    <a:pt x="36" y="4"/>
                    <a:pt x="3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4" name="Freeform 417"/>
            <p:cNvSpPr>
              <a:spLocks/>
            </p:cNvSpPr>
            <p:nvPr/>
          </p:nvSpPr>
          <p:spPr bwMode="auto">
            <a:xfrm>
              <a:off x="18222495" y="4570124"/>
              <a:ext cx="73248" cy="76452"/>
            </a:xfrm>
            <a:custGeom>
              <a:avLst/>
              <a:gdLst>
                <a:gd name="T0" fmla="*/ 7 w 8"/>
                <a:gd name="T1" fmla="*/ 6 h 8"/>
                <a:gd name="T2" fmla="*/ 4 w 8"/>
                <a:gd name="T3" fmla="*/ 0 h 8"/>
                <a:gd name="T4" fmla="*/ 6 w 8"/>
                <a:gd name="T5" fmla="*/ 2 h 8"/>
                <a:gd name="T6" fmla="*/ 7 w 8"/>
                <a:gd name="T7" fmla="*/ 6 h 8"/>
                <a:gd name="T8" fmla="*/ 7 w 8"/>
                <a:gd name="T9" fmla="*/ 6 h 8"/>
              </a:gdLst>
              <a:ahLst/>
              <a:cxnLst>
                <a:cxn ang="0">
                  <a:pos x="T0" y="T1"/>
                </a:cxn>
                <a:cxn ang="0">
                  <a:pos x="T2" y="T3"/>
                </a:cxn>
                <a:cxn ang="0">
                  <a:pos x="T4" y="T5"/>
                </a:cxn>
                <a:cxn ang="0">
                  <a:pos x="T6" y="T7"/>
                </a:cxn>
                <a:cxn ang="0">
                  <a:pos x="T8" y="T9"/>
                </a:cxn>
              </a:cxnLst>
              <a:rect l="0" t="0" r="r" b="b"/>
              <a:pathLst>
                <a:path w="8" h="8">
                  <a:moveTo>
                    <a:pt x="7" y="6"/>
                  </a:moveTo>
                  <a:cubicBezTo>
                    <a:pt x="6" y="7"/>
                    <a:pt x="0" y="1"/>
                    <a:pt x="4" y="0"/>
                  </a:cubicBezTo>
                  <a:cubicBezTo>
                    <a:pt x="5" y="0"/>
                    <a:pt x="8" y="0"/>
                    <a:pt x="6" y="2"/>
                  </a:cubicBezTo>
                  <a:cubicBezTo>
                    <a:pt x="3" y="4"/>
                    <a:pt x="7" y="4"/>
                    <a:pt x="7" y="6"/>
                  </a:cubicBezTo>
                  <a:cubicBezTo>
                    <a:pt x="6" y="8"/>
                    <a:pt x="7" y="5"/>
                    <a:pt x="7"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5" name="Freeform 418"/>
            <p:cNvSpPr>
              <a:spLocks/>
            </p:cNvSpPr>
            <p:nvPr/>
          </p:nvSpPr>
          <p:spPr bwMode="auto">
            <a:xfrm>
              <a:off x="19445425" y="5076623"/>
              <a:ext cx="101909" cy="57338"/>
            </a:xfrm>
            <a:custGeom>
              <a:avLst/>
              <a:gdLst>
                <a:gd name="T0" fmla="*/ 3 w 11"/>
                <a:gd name="T1" fmla="*/ 4 h 6"/>
                <a:gd name="T2" fmla="*/ 1 w 11"/>
                <a:gd name="T3" fmla="*/ 1 h 6"/>
                <a:gd name="T4" fmla="*/ 6 w 11"/>
                <a:gd name="T5" fmla="*/ 1 h 6"/>
                <a:gd name="T6" fmla="*/ 3 w 11"/>
                <a:gd name="T7" fmla="*/ 4 h 6"/>
                <a:gd name="T8" fmla="*/ 3 w 11"/>
                <a:gd name="T9" fmla="*/ 4 h 6"/>
              </a:gdLst>
              <a:ahLst/>
              <a:cxnLst>
                <a:cxn ang="0">
                  <a:pos x="T0" y="T1"/>
                </a:cxn>
                <a:cxn ang="0">
                  <a:pos x="T2" y="T3"/>
                </a:cxn>
                <a:cxn ang="0">
                  <a:pos x="T4" y="T5"/>
                </a:cxn>
                <a:cxn ang="0">
                  <a:pos x="T6" y="T7"/>
                </a:cxn>
                <a:cxn ang="0">
                  <a:pos x="T8" y="T9"/>
                </a:cxn>
              </a:cxnLst>
              <a:rect l="0" t="0" r="r" b="b"/>
              <a:pathLst>
                <a:path w="11" h="6">
                  <a:moveTo>
                    <a:pt x="3" y="4"/>
                  </a:moveTo>
                  <a:cubicBezTo>
                    <a:pt x="1" y="3"/>
                    <a:pt x="0" y="3"/>
                    <a:pt x="1" y="1"/>
                  </a:cubicBezTo>
                  <a:cubicBezTo>
                    <a:pt x="2" y="0"/>
                    <a:pt x="4" y="1"/>
                    <a:pt x="6" y="1"/>
                  </a:cubicBezTo>
                  <a:cubicBezTo>
                    <a:pt x="11" y="2"/>
                    <a:pt x="6" y="6"/>
                    <a:pt x="3" y="4"/>
                  </a:cubicBezTo>
                  <a:cubicBezTo>
                    <a:pt x="2" y="3"/>
                    <a:pt x="4" y="5"/>
                    <a:pt x="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6" name="Freeform 419"/>
            <p:cNvSpPr>
              <a:spLocks/>
            </p:cNvSpPr>
            <p:nvPr/>
          </p:nvSpPr>
          <p:spPr bwMode="auto">
            <a:xfrm>
              <a:off x="19247970" y="5898496"/>
              <a:ext cx="57323" cy="47785"/>
            </a:xfrm>
            <a:custGeom>
              <a:avLst/>
              <a:gdLst>
                <a:gd name="T0" fmla="*/ 5 w 6"/>
                <a:gd name="T1" fmla="*/ 2 h 5"/>
                <a:gd name="T2" fmla="*/ 5 w 6"/>
                <a:gd name="T3" fmla="*/ 1 h 5"/>
                <a:gd name="T4" fmla="*/ 2 w 6"/>
                <a:gd name="T5" fmla="*/ 1 h 5"/>
                <a:gd name="T6" fmla="*/ 1 w 6"/>
                <a:gd name="T7" fmla="*/ 3 h 5"/>
                <a:gd name="T8" fmla="*/ 0 w 6"/>
                <a:gd name="T9" fmla="*/ 4 h 5"/>
                <a:gd name="T10" fmla="*/ 5 w 6"/>
                <a:gd name="T11" fmla="*/ 2 h 5"/>
                <a:gd name="T12" fmla="*/ 5 w 6"/>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6" h="5">
                  <a:moveTo>
                    <a:pt x="5" y="2"/>
                  </a:moveTo>
                  <a:cubicBezTo>
                    <a:pt x="6" y="2"/>
                    <a:pt x="5" y="1"/>
                    <a:pt x="5" y="1"/>
                  </a:cubicBezTo>
                  <a:cubicBezTo>
                    <a:pt x="4" y="0"/>
                    <a:pt x="3" y="1"/>
                    <a:pt x="2" y="1"/>
                  </a:cubicBezTo>
                  <a:cubicBezTo>
                    <a:pt x="1" y="1"/>
                    <a:pt x="0" y="2"/>
                    <a:pt x="1" y="3"/>
                  </a:cubicBezTo>
                  <a:cubicBezTo>
                    <a:pt x="1" y="3"/>
                    <a:pt x="0" y="5"/>
                    <a:pt x="0" y="4"/>
                  </a:cubicBezTo>
                  <a:cubicBezTo>
                    <a:pt x="0" y="4"/>
                    <a:pt x="5" y="2"/>
                    <a:pt x="5" y="2"/>
                  </a:cubicBezTo>
                  <a:cubicBezTo>
                    <a:pt x="6" y="2"/>
                    <a:pt x="3" y="3"/>
                    <a:pt x="5"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7" name="Freeform 420"/>
            <p:cNvSpPr>
              <a:spLocks/>
            </p:cNvSpPr>
            <p:nvPr/>
          </p:nvSpPr>
          <p:spPr bwMode="auto">
            <a:xfrm>
              <a:off x="18005931" y="6172454"/>
              <a:ext cx="47770" cy="25484"/>
            </a:xfrm>
            <a:custGeom>
              <a:avLst/>
              <a:gdLst>
                <a:gd name="T0" fmla="*/ 3 w 5"/>
                <a:gd name="T1" fmla="*/ 3 h 3"/>
                <a:gd name="T2" fmla="*/ 3 w 5"/>
                <a:gd name="T3" fmla="*/ 0 h 3"/>
                <a:gd name="T4" fmla="*/ 3 w 5"/>
                <a:gd name="T5" fmla="*/ 3 h 3"/>
              </a:gdLst>
              <a:ahLst/>
              <a:cxnLst>
                <a:cxn ang="0">
                  <a:pos x="T0" y="T1"/>
                </a:cxn>
                <a:cxn ang="0">
                  <a:pos x="T2" y="T3"/>
                </a:cxn>
                <a:cxn ang="0">
                  <a:pos x="T4" y="T5"/>
                </a:cxn>
              </a:cxnLst>
              <a:rect l="0" t="0" r="r" b="b"/>
              <a:pathLst>
                <a:path w="5" h="3">
                  <a:moveTo>
                    <a:pt x="3" y="3"/>
                  </a:moveTo>
                  <a:cubicBezTo>
                    <a:pt x="1" y="3"/>
                    <a:pt x="0" y="1"/>
                    <a:pt x="3" y="0"/>
                  </a:cubicBezTo>
                  <a:cubicBezTo>
                    <a:pt x="5" y="0"/>
                    <a:pt x="4" y="3"/>
                    <a:pt x="3"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8" name="Freeform 421"/>
            <p:cNvSpPr>
              <a:spLocks/>
            </p:cNvSpPr>
            <p:nvPr/>
          </p:nvSpPr>
          <p:spPr bwMode="auto">
            <a:xfrm>
              <a:off x="18846696" y="6452780"/>
              <a:ext cx="47770" cy="44598"/>
            </a:xfrm>
            <a:custGeom>
              <a:avLst/>
              <a:gdLst>
                <a:gd name="T0" fmla="*/ 5 w 5"/>
                <a:gd name="T1" fmla="*/ 1 h 5"/>
                <a:gd name="T2" fmla="*/ 1 w 5"/>
                <a:gd name="T3" fmla="*/ 5 h 5"/>
                <a:gd name="T4" fmla="*/ 4 w 5"/>
                <a:gd name="T5" fmla="*/ 3 h 5"/>
                <a:gd name="T6" fmla="*/ 5 w 5"/>
                <a:gd name="T7" fmla="*/ 1 h 5"/>
              </a:gdLst>
              <a:ahLst/>
              <a:cxnLst>
                <a:cxn ang="0">
                  <a:pos x="T0" y="T1"/>
                </a:cxn>
                <a:cxn ang="0">
                  <a:pos x="T2" y="T3"/>
                </a:cxn>
                <a:cxn ang="0">
                  <a:pos x="T4" y="T5"/>
                </a:cxn>
                <a:cxn ang="0">
                  <a:pos x="T6" y="T7"/>
                </a:cxn>
              </a:cxnLst>
              <a:rect l="0" t="0" r="r" b="b"/>
              <a:pathLst>
                <a:path w="5" h="5">
                  <a:moveTo>
                    <a:pt x="5" y="1"/>
                  </a:moveTo>
                  <a:cubicBezTo>
                    <a:pt x="5" y="1"/>
                    <a:pt x="0" y="5"/>
                    <a:pt x="1" y="5"/>
                  </a:cubicBezTo>
                  <a:cubicBezTo>
                    <a:pt x="2" y="5"/>
                    <a:pt x="4" y="3"/>
                    <a:pt x="4" y="3"/>
                  </a:cubicBezTo>
                  <a:cubicBezTo>
                    <a:pt x="5" y="2"/>
                    <a:pt x="5" y="0"/>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9" name="Freeform 422"/>
            <p:cNvSpPr>
              <a:spLocks/>
            </p:cNvSpPr>
            <p:nvPr/>
          </p:nvSpPr>
          <p:spPr bwMode="auto">
            <a:xfrm>
              <a:off x="18818035" y="6526047"/>
              <a:ext cx="19109" cy="9556"/>
            </a:xfrm>
            <a:custGeom>
              <a:avLst/>
              <a:gdLst>
                <a:gd name="T0" fmla="*/ 1 w 2"/>
                <a:gd name="T1" fmla="*/ 0 h 1"/>
                <a:gd name="T2" fmla="*/ 1 w 2"/>
                <a:gd name="T3" fmla="*/ 1 h 1"/>
                <a:gd name="T4" fmla="*/ 1 w 2"/>
                <a:gd name="T5" fmla="*/ 0 h 1"/>
              </a:gdLst>
              <a:ahLst/>
              <a:cxnLst>
                <a:cxn ang="0">
                  <a:pos x="T0" y="T1"/>
                </a:cxn>
                <a:cxn ang="0">
                  <a:pos x="T2" y="T3"/>
                </a:cxn>
                <a:cxn ang="0">
                  <a:pos x="T4" y="T5"/>
                </a:cxn>
              </a:cxnLst>
              <a:rect l="0" t="0" r="r" b="b"/>
              <a:pathLst>
                <a:path w="2" h="1">
                  <a:moveTo>
                    <a:pt x="1" y="0"/>
                  </a:moveTo>
                  <a:cubicBezTo>
                    <a:pt x="1" y="0"/>
                    <a:pt x="0" y="1"/>
                    <a:pt x="1" y="1"/>
                  </a:cubicBezTo>
                  <a:cubicBezTo>
                    <a:pt x="1" y="1"/>
                    <a:pt x="2" y="0"/>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0" name="Freeform 423"/>
            <p:cNvSpPr>
              <a:spLocks/>
            </p:cNvSpPr>
            <p:nvPr/>
          </p:nvSpPr>
          <p:spPr bwMode="auto">
            <a:xfrm>
              <a:off x="18687463" y="6675768"/>
              <a:ext cx="28662" cy="9556"/>
            </a:xfrm>
            <a:custGeom>
              <a:avLst/>
              <a:gdLst>
                <a:gd name="T0" fmla="*/ 2 w 3"/>
                <a:gd name="T1" fmla="*/ 0 h 1"/>
                <a:gd name="T2" fmla="*/ 1 w 3"/>
                <a:gd name="T3" fmla="*/ 1 h 1"/>
                <a:gd name="T4" fmla="*/ 2 w 3"/>
                <a:gd name="T5" fmla="*/ 0 h 1"/>
              </a:gdLst>
              <a:ahLst/>
              <a:cxnLst>
                <a:cxn ang="0">
                  <a:pos x="T0" y="T1"/>
                </a:cxn>
                <a:cxn ang="0">
                  <a:pos x="T2" y="T3"/>
                </a:cxn>
                <a:cxn ang="0">
                  <a:pos x="T4" y="T5"/>
                </a:cxn>
              </a:cxnLst>
              <a:rect l="0" t="0" r="r" b="b"/>
              <a:pathLst>
                <a:path w="3" h="1">
                  <a:moveTo>
                    <a:pt x="2" y="0"/>
                  </a:moveTo>
                  <a:cubicBezTo>
                    <a:pt x="2" y="0"/>
                    <a:pt x="0" y="1"/>
                    <a:pt x="1" y="1"/>
                  </a:cubicBezTo>
                  <a:cubicBezTo>
                    <a:pt x="1" y="1"/>
                    <a:pt x="3"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1" name="Freeform 424"/>
            <p:cNvSpPr>
              <a:spLocks/>
            </p:cNvSpPr>
            <p:nvPr/>
          </p:nvSpPr>
          <p:spPr bwMode="auto">
            <a:xfrm>
              <a:off x="18575996" y="6723551"/>
              <a:ext cx="66879" cy="38227"/>
            </a:xfrm>
            <a:custGeom>
              <a:avLst/>
              <a:gdLst>
                <a:gd name="T0" fmla="*/ 6 w 7"/>
                <a:gd name="T1" fmla="*/ 0 h 4"/>
                <a:gd name="T2" fmla="*/ 1 w 7"/>
                <a:gd name="T3" fmla="*/ 3 h 4"/>
                <a:gd name="T4" fmla="*/ 6 w 7"/>
                <a:gd name="T5" fmla="*/ 0 h 4"/>
              </a:gdLst>
              <a:ahLst/>
              <a:cxnLst>
                <a:cxn ang="0">
                  <a:pos x="T0" y="T1"/>
                </a:cxn>
                <a:cxn ang="0">
                  <a:pos x="T2" y="T3"/>
                </a:cxn>
                <a:cxn ang="0">
                  <a:pos x="T4" y="T5"/>
                </a:cxn>
              </a:cxnLst>
              <a:rect l="0" t="0" r="r" b="b"/>
              <a:pathLst>
                <a:path w="7" h="4">
                  <a:moveTo>
                    <a:pt x="6" y="0"/>
                  </a:moveTo>
                  <a:cubicBezTo>
                    <a:pt x="5" y="0"/>
                    <a:pt x="0" y="2"/>
                    <a:pt x="1" y="3"/>
                  </a:cubicBezTo>
                  <a:cubicBezTo>
                    <a:pt x="2" y="4"/>
                    <a:pt x="7" y="0"/>
                    <a:pt x="6"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2" name="Freeform 425"/>
            <p:cNvSpPr>
              <a:spLocks/>
            </p:cNvSpPr>
            <p:nvPr/>
          </p:nvSpPr>
          <p:spPr bwMode="auto">
            <a:xfrm>
              <a:off x="18502748" y="6761778"/>
              <a:ext cx="54139" cy="35042"/>
            </a:xfrm>
            <a:custGeom>
              <a:avLst/>
              <a:gdLst>
                <a:gd name="T0" fmla="*/ 5 w 6"/>
                <a:gd name="T1" fmla="*/ 0 h 4"/>
                <a:gd name="T2" fmla="*/ 1 w 6"/>
                <a:gd name="T3" fmla="*/ 3 h 4"/>
                <a:gd name="T4" fmla="*/ 5 w 6"/>
                <a:gd name="T5" fmla="*/ 0 h 4"/>
                <a:gd name="T6" fmla="*/ 5 w 6"/>
                <a:gd name="T7" fmla="*/ 0 h 4"/>
              </a:gdLst>
              <a:ahLst/>
              <a:cxnLst>
                <a:cxn ang="0">
                  <a:pos x="T0" y="T1"/>
                </a:cxn>
                <a:cxn ang="0">
                  <a:pos x="T2" y="T3"/>
                </a:cxn>
                <a:cxn ang="0">
                  <a:pos x="T4" y="T5"/>
                </a:cxn>
                <a:cxn ang="0">
                  <a:pos x="T6" y="T7"/>
                </a:cxn>
              </a:cxnLst>
              <a:rect l="0" t="0" r="r" b="b"/>
              <a:pathLst>
                <a:path w="6" h="4">
                  <a:moveTo>
                    <a:pt x="5" y="0"/>
                  </a:moveTo>
                  <a:cubicBezTo>
                    <a:pt x="5" y="0"/>
                    <a:pt x="0" y="2"/>
                    <a:pt x="1" y="3"/>
                  </a:cubicBezTo>
                  <a:cubicBezTo>
                    <a:pt x="2" y="4"/>
                    <a:pt x="5" y="0"/>
                    <a:pt x="5" y="0"/>
                  </a:cubicBezTo>
                  <a:cubicBezTo>
                    <a:pt x="5" y="0"/>
                    <a:pt x="6" y="0"/>
                    <a:pt x="5"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3" name="Freeform 426"/>
            <p:cNvSpPr>
              <a:spLocks/>
            </p:cNvSpPr>
            <p:nvPr/>
          </p:nvSpPr>
          <p:spPr bwMode="auto">
            <a:xfrm>
              <a:off x="18454978" y="6790447"/>
              <a:ext cx="47770" cy="44598"/>
            </a:xfrm>
            <a:custGeom>
              <a:avLst/>
              <a:gdLst>
                <a:gd name="T0" fmla="*/ 4 w 5"/>
                <a:gd name="T1" fmla="*/ 0 h 5"/>
                <a:gd name="T2" fmla="*/ 0 w 5"/>
                <a:gd name="T3" fmla="*/ 4 h 5"/>
                <a:gd name="T4" fmla="*/ 4 w 5"/>
                <a:gd name="T5" fmla="*/ 0 h 5"/>
                <a:gd name="T6" fmla="*/ 4 w 5"/>
                <a:gd name="T7" fmla="*/ 0 h 5"/>
              </a:gdLst>
              <a:ahLst/>
              <a:cxnLst>
                <a:cxn ang="0">
                  <a:pos x="T0" y="T1"/>
                </a:cxn>
                <a:cxn ang="0">
                  <a:pos x="T2" y="T3"/>
                </a:cxn>
                <a:cxn ang="0">
                  <a:pos x="T4" y="T5"/>
                </a:cxn>
                <a:cxn ang="0">
                  <a:pos x="T6" y="T7"/>
                </a:cxn>
              </a:cxnLst>
              <a:rect l="0" t="0" r="r" b="b"/>
              <a:pathLst>
                <a:path w="5" h="5">
                  <a:moveTo>
                    <a:pt x="4" y="0"/>
                  </a:moveTo>
                  <a:cubicBezTo>
                    <a:pt x="4" y="0"/>
                    <a:pt x="0" y="4"/>
                    <a:pt x="0" y="4"/>
                  </a:cubicBezTo>
                  <a:cubicBezTo>
                    <a:pt x="2" y="5"/>
                    <a:pt x="4" y="0"/>
                    <a:pt x="4" y="0"/>
                  </a:cubicBezTo>
                  <a:cubicBezTo>
                    <a:pt x="4" y="0"/>
                    <a:pt x="5" y="0"/>
                    <a:pt x="4"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4" name="Freeform 427"/>
            <p:cNvSpPr>
              <a:spLocks/>
            </p:cNvSpPr>
            <p:nvPr/>
          </p:nvSpPr>
          <p:spPr bwMode="auto">
            <a:xfrm>
              <a:off x="18445422" y="6854158"/>
              <a:ext cx="9553" cy="9556"/>
            </a:xfrm>
            <a:custGeom>
              <a:avLst/>
              <a:gdLst>
                <a:gd name="T0" fmla="*/ 1 w 1"/>
                <a:gd name="T1" fmla="*/ 0 h 1"/>
                <a:gd name="T2" fmla="*/ 1 w 1"/>
                <a:gd name="T3" fmla="*/ 1 h 1"/>
                <a:gd name="T4" fmla="*/ 1 w 1"/>
                <a:gd name="T5" fmla="*/ 0 h 1"/>
              </a:gdLst>
              <a:ahLst/>
              <a:cxnLst>
                <a:cxn ang="0">
                  <a:pos x="T0" y="T1"/>
                </a:cxn>
                <a:cxn ang="0">
                  <a:pos x="T2" y="T3"/>
                </a:cxn>
                <a:cxn ang="0">
                  <a:pos x="T4" y="T5"/>
                </a:cxn>
              </a:cxnLst>
              <a:rect l="0" t="0" r="r" b="b"/>
              <a:pathLst>
                <a:path w="1" h="1">
                  <a:moveTo>
                    <a:pt x="1" y="0"/>
                  </a:moveTo>
                  <a:cubicBezTo>
                    <a:pt x="0" y="0"/>
                    <a:pt x="0" y="1"/>
                    <a:pt x="1" y="1"/>
                  </a:cubicBezTo>
                  <a:cubicBezTo>
                    <a:pt x="1" y="1"/>
                    <a:pt x="1" y="0"/>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5" name="Freeform 428"/>
            <p:cNvSpPr>
              <a:spLocks/>
            </p:cNvSpPr>
            <p:nvPr/>
          </p:nvSpPr>
          <p:spPr bwMode="auto">
            <a:xfrm>
              <a:off x="18397652" y="6815931"/>
              <a:ext cx="47770" cy="38227"/>
            </a:xfrm>
            <a:custGeom>
              <a:avLst/>
              <a:gdLst>
                <a:gd name="T0" fmla="*/ 4 w 5"/>
                <a:gd name="T1" fmla="*/ 1 h 4"/>
                <a:gd name="T2" fmla="*/ 0 w 5"/>
                <a:gd name="T3" fmla="*/ 4 h 4"/>
                <a:gd name="T4" fmla="*/ 4 w 5"/>
                <a:gd name="T5" fmla="*/ 1 h 4"/>
                <a:gd name="T6" fmla="*/ 4 w 5"/>
                <a:gd name="T7" fmla="*/ 1 h 4"/>
              </a:gdLst>
              <a:ahLst/>
              <a:cxnLst>
                <a:cxn ang="0">
                  <a:pos x="T0" y="T1"/>
                </a:cxn>
                <a:cxn ang="0">
                  <a:pos x="T2" y="T3"/>
                </a:cxn>
                <a:cxn ang="0">
                  <a:pos x="T4" y="T5"/>
                </a:cxn>
                <a:cxn ang="0">
                  <a:pos x="T6" y="T7"/>
                </a:cxn>
              </a:cxnLst>
              <a:rect l="0" t="0" r="r" b="b"/>
              <a:pathLst>
                <a:path w="5" h="4">
                  <a:moveTo>
                    <a:pt x="4" y="1"/>
                  </a:moveTo>
                  <a:cubicBezTo>
                    <a:pt x="2" y="2"/>
                    <a:pt x="0" y="3"/>
                    <a:pt x="0" y="4"/>
                  </a:cubicBezTo>
                  <a:cubicBezTo>
                    <a:pt x="0" y="4"/>
                    <a:pt x="4" y="1"/>
                    <a:pt x="4" y="1"/>
                  </a:cubicBezTo>
                  <a:cubicBezTo>
                    <a:pt x="3" y="1"/>
                    <a:pt x="5" y="0"/>
                    <a:pt x="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6" name="Freeform 429"/>
            <p:cNvSpPr>
              <a:spLocks/>
            </p:cNvSpPr>
            <p:nvPr/>
          </p:nvSpPr>
          <p:spPr bwMode="auto">
            <a:xfrm>
              <a:off x="18053701" y="7163156"/>
              <a:ext cx="19109" cy="28669"/>
            </a:xfrm>
            <a:custGeom>
              <a:avLst/>
              <a:gdLst>
                <a:gd name="T0" fmla="*/ 1 w 2"/>
                <a:gd name="T1" fmla="*/ 0 h 3"/>
                <a:gd name="T2" fmla="*/ 1 w 2"/>
                <a:gd name="T3" fmla="*/ 3 h 3"/>
                <a:gd name="T4" fmla="*/ 1 w 2"/>
                <a:gd name="T5" fmla="*/ 0 h 3"/>
              </a:gdLst>
              <a:ahLst/>
              <a:cxnLst>
                <a:cxn ang="0">
                  <a:pos x="T0" y="T1"/>
                </a:cxn>
                <a:cxn ang="0">
                  <a:pos x="T2" y="T3"/>
                </a:cxn>
                <a:cxn ang="0">
                  <a:pos x="T4" y="T5"/>
                </a:cxn>
              </a:cxnLst>
              <a:rect l="0" t="0" r="r" b="b"/>
              <a:pathLst>
                <a:path w="2" h="3">
                  <a:moveTo>
                    <a:pt x="1" y="0"/>
                  </a:moveTo>
                  <a:cubicBezTo>
                    <a:pt x="1" y="0"/>
                    <a:pt x="0" y="3"/>
                    <a:pt x="1" y="3"/>
                  </a:cubicBezTo>
                  <a:cubicBezTo>
                    <a:pt x="2" y="3"/>
                    <a:pt x="2" y="0"/>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grpSp>
          <p:nvGrpSpPr>
            <p:cNvPr id="37" name="Group 36"/>
            <p:cNvGrpSpPr/>
            <p:nvPr/>
          </p:nvGrpSpPr>
          <p:grpSpPr>
            <a:xfrm>
              <a:off x="17709756" y="6761778"/>
              <a:ext cx="697449" cy="662593"/>
              <a:chOff x="5961121" y="2686387"/>
              <a:chExt cx="288233" cy="273757"/>
            </a:xfrm>
            <a:solidFill>
              <a:schemeClr val="bg1">
                <a:lumMod val="75000"/>
              </a:schemeClr>
            </a:solidFill>
          </p:grpSpPr>
          <p:sp>
            <p:nvSpPr>
              <p:cNvPr id="402" name="Freeform 430"/>
              <p:cNvSpPr>
                <a:spLocks/>
              </p:cNvSpPr>
              <p:nvPr/>
            </p:nvSpPr>
            <p:spPr bwMode="auto">
              <a:xfrm>
                <a:off x="6130902" y="2686387"/>
                <a:ext cx="118452" cy="100026"/>
              </a:xfrm>
              <a:custGeom>
                <a:avLst/>
                <a:gdLst>
                  <a:gd name="T0" fmla="*/ 28 w 31"/>
                  <a:gd name="T1" fmla="*/ 10 h 26"/>
                  <a:gd name="T2" fmla="*/ 29 w 31"/>
                  <a:gd name="T3" fmla="*/ 7 h 26"/>
                  <a:gd name="T4" fmla="*/ 27 w 31"/>
                  <a:gd name="T5" fmla="*/ 10 h 26"/>
                  <a:gd name="T6" fmla="*/ 20 w 31"/>
                  <a:gd name="T7" fmla="*/ 8 h 26"/>
                  <a:gd name="T8" fmla="*/ 11 w 31"/>
                  <a:gd name="T9" fmla="*/ 1 h 26"/>
                  <a:gd name="T10" fmla="*/ 11 w 31"/>
                  <a:gd name="T11" fmla="*/ 5 h 26"/>
                  <a:gd name="T12" fmla="*/ 9 w 31"/>
                  <a:gd name="T13" fmla="*/ 11 h 26"/>
                  <a:gd name="T14" fmla="*/ 7 w 31"/>
                  <a:gd name="T15" fmla="*/ 14 h 26"/>
                  <a:gd name="T16" fmla="*/ 4 w 31"/>
                  <a:gd name="T17" fmla="*/ 14 h 26"/>
                  <a:gd name="T18" fmla="*/ 5 w 31"/>
                  <a:gd name="T19" fmla="*/ 16 h 26"/>
                  <a:gd name="T20" fmla="*/ 1 w 31"/>
                  <a:gd name="T21" fmla="*/ 18 h 26"/>
                  <a:gd name="T22" fmla="*/ 2 w 31"/>
                  <a:gd name="T23" fmla="*/ 23 h 26"/>
                  <a:gd name="T24" fmla="*/ 4 w 31"/>
                  <a:gd name="T25" fmla="*/ 25 h 26"/>
                  <a:gd name="T26" fmla="*/ 6 w 31"/>
                  <a:gd name="T27" fmla="*/ 23 h 26"/>
                  <a:gd name="T28" fmla="*/ 7 w 31"/>
                  <a:gd name="T29" fmla="*/ 23 h 26"/>
                  <a:gd name="T30" fmla="*/ 4 w 31"/>
                  <a:gd name="T31" fmla="*/ 20 h 26"/>
                  <a:gd name="T32" fmla="*/ 7 w 31"/>
                  <a:gd name="T33" fmla="*/ 19 h 26"/>
                  <a:gd name="T34" fmla="*/ 12 w 31"/>
                  <a:gd name="T35" fmla="*/ 18 h 26"/>
                  <a:gd name="T36" fmla="*/ 17 w 31"/>
                  <a:gd name="T37" fmla="*/ 21 h 26"/>
                  <a:gd name="T38" fmla="*/ 21 w 31"/>
                  <a:gd name="T39" fmla="*/ 16 h 26"/>
                  <a:gd name="T40" fmla="*/ 31 w 31"/>
                  <a:gd name="T41" fmla="*/ 14 h 26"/>
                  <a:gd name="T42" fmla="*/ 29 w 31"/>
                  <a:gd name="T43" fmla="*/ 12 h 26"/>
                  <a:gd name="T44" fmla="*/ 28 w 31"/>
                  <a:gd name="T45" fmla="*/ 10 h 26"/>
                  <a:gd name="T46" fmla="*/ 28 w 31"/>
                  <a:gd name="T4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26">
                    <a:moveTo>
                      <a:pt x="28" y="10"/>
                    </a:moveTo>
                    <a:cubicBezTo>
                      <a:pt x="28" y="10"/>
                      <a:pt x="29" y="8"/>
                      <a:pt x="29" y="7"/>
                    </a:cubicBezTo>
                    <a:cubicBezTo>
                      <a:pt x="29" y="8"/>
                      <a:pt x="27" y="10"/>
                      <a:pt x="27" y="10"/>
                    </a:cubicBezTo>
                    <a:cubicBezTo>
                      <a:pt x="25" y="10"/>
                      <a:pt x="21" y="9"/>
                      <a:pt x="20" y="8"/>
                    </a:cubicBezTo>
                    <a:cubicBezTo>
                      <a:pt x="17" y="7"/>
                      <a:pt x="15" y="2"/>
                      <a:pt x="11" y="1"/>
                    </a:cubicBezTo>
                    <a:cubicBezTo>
                      <a:pt x="9" y="0"/>
                      <a:pt x="10" y="4"/>
                      <a:pt x="11" y="5"/>
                    </a:cubicBezTo>
                    <a:cubicBezTo>
                      <a:pt x="11" y="7"/>
                      <a:pt x="10" y="9"/>
                      <a:pt x="9" y="11"/>
                    </a:cubicBezTo>
                    <a:cubicBezTo>
                      <a:pt x="8" y="12"/>
                      <a:pt x="10" y="15"/>
                      <a:pt x="7" y="14"/>
                    </a:cubicBezTo>
                    <a:cubicBezTo>
                      <a:pt x="7" y="14"/>
                      <a:pt x="5" y="13"/>
                      <a:pt x="4" y="14"/>
                    </a:cubicBezTo>
                    <a:cubicBezTo>
                      <a:pt x="4" y="15"/>
                      <a:pt x="5" y="16"/>
                      <a:pt x="5" y="16"/>
                    </a:cubicBezTo>
                    <a:cubicBezTo>
                      <a:pt x="5" y="16"/>
                      <a:pt x="2" y="18"/>
                      <a:pt x="1" y="18"/>
                    </a:cubicBezTo>
                    <a:cubicBezTo>
                      <a:pt x="0" y="20"/>
                      <a:pt x="3" y="21"/>
                      <a:pt x="2" y="23"/>
                    </a:cubicBezTo>
                    <a:cubicBezTo>
                      <a:pt x="1" y="24"/>
                      <a:pt x="3" y="26"/>
                      <a:pt x="4" y="25"/>
                    </a:cubicBezTo>
                    <a:cubicBezTo>
                      <a:pt x="5" y="24"/>
                      <a:pt x="5" y="23"/>
                      <a:pt x="6" y="23"/>
                    </a:cubicBezTo>
                    <a:cubicBezTo>
                      <a:pt x="6" y="23"/>
                      <a:pt x="7" y="24"/>
                      <a:pt x="7" y="23"/>
                    </a:cubicBezTo>
                    <a:cubicBezTo>
                      <a:pt x="7" y="22"/>
                      <a:pt x="5" y="21"/>
                      <a:pt x="4" y="20"/>
                    </a:cubicBezTo>
                    <a:cubicBezTo>
                      <a:pt x="3" y="18"/>
                      <a:pt x="7" y="19"/>
                      <a:pt x="7" y="19"/>
                    </a:cubicBezTo>
                    <a:cubicBezTo>
                      <a:pt x="9" y="19"/>
                      <a:pt x="10" y="17"/>
                      <a:pt x="12" y="18"/>
                    </a:cubicBezTo>
                    <a:cubicBezTo>
                      <a:pt x="14" y="19"/>
                      <a:pt x="15" y="20"/>
                      <a:pt x="17" y="21"/>
                    </a:cubicBezTo>
                    <a:cubicBezTo>
                      <a:pt x="20" y="23"/>
                      <a:pt x="19" y="17"/>
                      <a:pt x="21" y="16"/>
                    </a:cubicBezTo>
                    <a:cubicBezTo>
                      <a:pt x="21" y="16"/>
                      <a:pt x="31" y="16"/>
                      <a:pt x="31" y="14"/>
                    </a:cubicBezTo>
                    <a:cubicBezTo>
                      <a:pt x="30" y="13"/>
                      <a:pt x="27" y="15"/>
                      <a:pt x="29" y="12"/>
                    </a:cubicBezTo>
                    <a:cubicBezTo>
                      <a:pt x="30" y="11"/>
                      <a:pt x="27" y="12"/>
                      <a:pt x="28" y="10"/>
                    </a:cubicBezTo>
                    <a:cubicBezTo>
                      <a:pt x="29" y="7"/>
                      <a:pt x="28" y="11"/>
                      <a:pt x="28" y="10"/>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403" name="Freeform 431"/>
              <p:cNvSpPr>
                <a:spLocks/>
              </p:cNvSpPr>
              <p:nvPr/>
            </p:nvSpPr>
            <p:spPr bwMode="auto">
              <a:xfrm>
                <a:off x="5961121" y="2778517"/>
                <a:ext cx="215847" cy="181627"/>
              </a:xfrm>
              <a:custGeom>
                <a:avLst/>
                <a:gdLst>
                  <a:gd name="T0" fmla="*/ 52 w 56"/>
                  <a:gd name="T1" fmla="*/ 1 h 47"/>
                  <a:gd name="T2" fmla="*/ 51 w 56"/>
                  <a:gd name="T3" fmla="*/ 1 h 47"/>
                  <a:gd name="T4" fmla="*/ 52 w 56"/>
                  <a:gd name="T5" fmla="*/ 3 h 47"/>
                  <a:gd name="T6" fmla="*/ 49 w 56"/>
                  <a:gd name="T7" fmla="*/ 3 h 47"/>
                  <a:gd name="T8" fmla="*/ 47 w 56"/>
                  <a:gd name="T9" fmla="*/ 5 h 47"/>
                  <a:gd name="T10" fmla="*/ 45 w 56"/>
                  <a:gd name="T11" fmla="*/ 6 h 47"/>
                  <a:gd name="T12" fmla="*/ 46 w 56"/>
                  <a:gd name="T13" fmla="*/ 7 h 47"/>
                  <a:gd name="T14" fmla="*/ 46 w 56"/>
                  <a:gd name="T15" fmla="*/ 10 h 47"/>
                  <a:gd name="T16" fmla="*/ 46 w 56"/>
                  <a:gd name="T17" fmla="*/ 13 h 47"/>
                  <a:gd name="T18" fmla="*/ 41 w 56"/>
                  <a:gd name="T19" fmla="*/ 22 h 47"/>
                  <a:gd name="T20" fmla="*/ 36 w 56"/>
                  <a:gd name="T21" fmla="*/ 27 h 47"/>
                  <a:gd name="T22" fmla="*/ 31 w 56"/>
                  <a:gd name="T23" fmla="*/ 27 h 47"/>
                  <a:gd name="T24" fmla="*/ 32 w 56"/>
                  <a:gd name="T25" fmla="*/ 24 h 47"/>
                  <a:gd name="T26" fmla="*/ 30 w 56"/>
                  <a:gd name="T27" fmla="*/ 25 h 47"/>
                  <a:gd name="T28" fmla="*/ 29 w 56"/>
                  <a:gd name="T29" fmla="*/ 27 h 47"/>
                  <a:gd name="T30" fmla="*/ 25 w 56"/>
                  <a:gd name="T31" fmla="*/ 33 h 47"/>
                  <a:gd name="T32" fmla="*/ 25 w 56"/>
                  <a:gd name="T33" fmla="*/ 34 h 47"/>
                  <a:gd name="T34" fmla="*/ 23 w 56"/>
                  <a:gd name="T35" fmla="*/ 36 h 47"/>
                  <a:gd name="T36" fmla="*/ 21 w 56"/>
                  <a:gd name="T37" fmla="*/ 35 h 47"/>
                  <a:gd name="T38" fmla="*/ 17 w 56"/>
                  <a:gd name="T39" fmla="*/ 35 h 47"/>
                  <a:gd name="T40" fmla="*/ 9 w 56"/>
                  <a:gd name="T41" fmla="*/ 36 h 47"/>
                  <a:gd name="T42" fmla="*/ 2 w 56"/>
                  <a:gd name="T43" fmla="*/ 42 h 47"/>
                  <a:gd name="T44" fmla="*/ 1 w 56"/>
                  <a:gd name="T45" fmla="*/ 44 h 47"/>
                  <a:gd name="T46" fmla="*/ 3 w 56"/>
                  <a:gd name="T47" fmla="*/ 43 h 47"/>
                  <a:gd name="T48" fmla="*/ 5 w 56"/>
                  <a:gd name="T49" fmla="*/ 44 h 47"/>
                  <a:gd name="T50" fmla="*/ 22 w 56"/>
                  <a:gd name="T51" fmla="*/ 40 h 47"/>
                  <a:gd name="T52" fmla="*/ 21 w 56"/>
                  <a:gd name="T53" fmla="*/ 43 h 47"/>
                  <a:gd name="T54" fmla="*/ 24 w 56"/>
                  <a:gd name="T55" fmla="*/ 47 h 47"/>
                  <a:gd name="T56" fmla="*/ 27 w 56"/>
                  <a:gd name="T57" fmla="*/ 44 h 47"/>
                  <a:gd name="T58" fmla="*/ 30 w 56"/>
                  <a:gd name="T59" fmla="*/ 43 h 47"/>
                  <a:gd name="T60" fmla="*/ 31 w 56"/>
                  <a:gd name="T61" fmla="*/ 40 h 47"/>
                  <a:gd name="T62" fmla="*/ 38 w 56"/>
                  <a:gd name="T63" fmla="*/ 39 h 47"/>
                  <a:gd name="T64" fmla="*/ 41 w 56"/>
                  <a:gd name="T65" fmla="*/ 40 h 47"/>
                  <a:gd name="T66" fmla="*/ 43 w 56"/>
                  <a:gd name="T67" fmla="*/ 37 h 47"/>
                  <a:gd name="T68" fmla="*/ 45 w 56"/>
                  <a:gd name="T69" fmla="*/ 35 h 47"/>
                  <a:gd name="T70" fmla="*/ 46 w 56"/>
                  <a:gd name="T71" fmla="*/ 38 h 47"/>
                  <a:gd name="T72" fmla="*/ 48 w 56"/>
                  <a:gd name="T73" fmla="*/ 37 h 47"/>
                  <a:gd name="T74" fmla="*/ 49 w 56"/>
                  <a:gd name="T75" fmla="*/ 35 h 47"/>
                  <a:gd name="T76" fmla="*/ 49 w 56"/>
                  <a:gd name="T77" fmla="*/ 32 h 47"/>
                  <a:gd name="T78" fmla="*/ 51 w 56"/>
                  <a:gd name="T79" fmla="*/ 26 h 47"/>
                  <a:gd name="T80" fmla="*/ 51 w 56"/>
                  <a:gd name="T81" fmla="*/ 19 h 47"/>
                  <a:gd name="T82" fmla="*/ 53 w 56"/>
                  <a:gd name="T83" fmla="*/ 19 h 47"/>
                  <a:gd name="T84" fmla="*/ 55 w 56"/>
                  <a:gd name="T85" fmla="*/ 17 h 47"/>
                  <a:gd name="T86" fmla="*/ 55 w 56"/>
                  <a:gd name="T87" fmla="*/ 9 h 47"/>
                  <a:gd name="T88" fmla="*/ 52 w 56"/>
                  <a:gd name="T89" fmla="*/ 1 h 47"/>
                  <a:gd name="T90" fmla="*/ 52 w 56"/>
                  <a:gd name="T91" fmla="*/ 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6" h="47">
                    <a:moveTo>
                      <a:pt x="52" y="1"/>
                    </a:moveTo>
                    <a:cubicBezTo>
                      <a:pt x="51" y="1"/>
                      <a:pt x="51" y="0"/>
                      <a:pt x="51" y="1"/>
                    </a:cubicBezTo>
                    <a:cubicBezTo>
                      <a:pt x="49" y="2"/>
                      <a:pt x="51" y="2"/>
                      <a:pt x="52" y="3"/>
                    </a:cubicBezTo>
                    <a:cubicBezTo>
                      <a:pt x="53" y="4"/>
                      <a:pt x="50" y="5"/>
                      <a:pt x="49" y="3"/>
                    </a:cubicBezTo>
                    <a:cubicBezTo>
                      <a:pt x="48" y="1"/>
                      <a:pt x="47" y="4"/>
                      <a:pt x="47" y="5"/>
                    </a:cubicBezTo>
                    <a:cubicBezTo>
                      <a:pt x="46" y="5"/>
                      <a:pt x="45" y="6"/>
                      <a:pt x="45" y="6"/>
                    </a:cubicBezTo>
                    <a:cubicBezTo>
                      <a:pt x="45" y="8"/>
                      <a:pt x="46" y="7"/>
                      <a:pt x="46" y="7"/>
                    </a:cubicBezTo>
                    <a:cubicBezTo>
                      <a:pt x="46" y="8"/>
                      <a:pt x="46" y="9"/>
                      <a:pt x="46" y="10"/>
                    </a:cubicBezTo>
                    <a:cubicBezTo>
                      <a:pt x="46" y="11"/>
                      <a:pt x="47" y="11"/>
                      <a:pt x="46" y="13"/>
                    </a:cubicBezTo>
                    <a:cubicBezTo>
                      <a:pt x="44" y="16"/>
                      <a:pt x="43" y="19"/>
                      <a:pt x="41" y="22"/>
                    </a:cubicBezTo>
                    <a:cubicBezTo>
                      <a:pt x="40" y="23"/>
                      <a:pt x="37" y="27"/>
                      <a:pt x="36" y="27"/>
                    </a:cubicBezTo>
                    <a:cubicBezTo>
                      <a:pt x="34" y="27"/>
                      <a:pt x="32" y="28"/>
                      <a:pt x="31" y="27"/>
                    </a:cubicBezTo>
                    <a:cubicBezTo>
                      <a:pt x="30" y="26"/>
                      <a:pt x="32" y="25"/>
                      <a:pt x="32" y="24"/>
                    </a:cubicBezTo>
                    <a:cubicBezTo>
                      <a:pt x="33" y="23"/>
                      <a:pt x="30" y="25"/>
                      <a:pt x="30" y="25"/>
                    </a:cubicBezTo>
                    <a:cubicBezTo>
                      <a:pt x="29" y="26"/>
                      <a:pt x="29" y="26"/>
                      <a:pt x="29" y="27"/>
                    </a:cubicBezTo>
                    <a:cubicBezTo>
                      <a:pt x="29" y="30"/>
                      <a:pt x="26" y="31"/>
                      <a:pt x="25" y="33"/>
                    </a:cubicBezTo>
                    <a:cubicBezTo>
                      <a:pt x="25" y="33"/>
                      <a:pt x="25" y="34"/>
                      <a:pt x="25" y="34"/>
                    </a:cubicBezTo>
                    <a:cubicBezTo>
                      <a:pt x="25" y="35"/>
                      <a:pt x="23" y="36"/>
                      <a:pt x="23" y="36"/>
                    </a:cubicBezTo>
                    <a:cubicBezTo>
                      <a:pt x="22" y="36"/>
                      <a:pt x="23" y="35"/>
                      <a:pt x="21" y="35"/>
                    </a:cubicBezTo>
                    <a:cubicBezTo>
                      <a:pt x="20" y="35"/>
                      <a:pt x="19" y="35"/>
                      <a:pt x="17" y="35"/>
                    </a:cubicBezTo>
                    <a:cubicBezTo>
                      <a:pt x="14" y="36"/>
                      <a:pt x="12" y="35"/>
                      <a:pt x="9" y="36"/>
                    </a:cubicBezTo>
                    <a:cubicBezTo>
                      <a:pt x="7" y="38"/>
                      <a:pt x="4" y="40"/>
                      <a:pt x="2" y="42"/>
                    </a:cubicBezTo>
                    <a:cubicBezTo>
                      <a:pt x="0" y="42"/>
                      <a:pt x="0" y="45"/>
                      <a:pt x="1" y="44"/>
                    </a:cubicBezTo>
                    <a:cubicBezTo>
                      <a:pt x="2" y="44"/>
                      <a:pt x="2" y="43"/>
                      <a:pt x="3" y="43"/>
                    </a:cubicBezTo>
                    <a:cubicBezTo>
                      <a:pt x="4" y="44"/>
                      <a:pt x="5" y="45"/>
                      <a:pt x="5" y="44"/>
                    </a:cubicBezTo>
                    <a:cubicBezTo>
                      <a:pt x="10" y="43"/>
                      <a:pt x="17" y="39"/>
                      <a:pt x="22" y="40"/>
                    </a:cubicBezTo>
                    <a:cubicBezTo>
                      <a:pt x="23" y="41"/>
                      <a:pt x="21" y="43"/>
                      <a:pt x="21" y="43"/>
                    </a:cubicBezTo>
                    <a:cubicBezTo>
                      <a:pt x="22" y="44"/>
                      <a:pt x="23" y="47"/>
                      <a:pt x="24" y="47"/>
                    </a:cubicBezTo>
                    <a:cubicBezTo>
                      <a:pt x="25" y="46"/>
                      <a:pt x="26" y="45"/>
                      <a:pt x="27" y="44"/>
                    </a:cubicBezTo>
                    <a:cubicBezTo>
                      <a:pt x="28" y="42"/>
                      <a:pt x="28" y="43"/>
                      <a:pt x="30" y="43"/>
                    </a:cubicBezTo>
                    <a:cubicBezTo>
                      <a:pt x="29" y="43"/>
                      <a:pt x="28" y="35"/>
                      <a:pt x="31" y="40"/>
                    </a:cubicBezTo>
                    <a:cubicBezTo>
                      <a:pt x="32" y="42"/>
                      <a:pt x="37" y="40"/>
                      <a:pt x="38" y="39"/>
                    </a:cubicBezTo>
                    <a:cubicBezTo>
                      <a:pt x="40" y="36"/>
                      <a:pt x="40" y="42"/>
                      <a:pt x="41" y="40"/>
                    </a:cubicBezTo>
                    <a:cubicBezTo>
                      <a:pt x="41" y="39"/>
                      <a:pt x="42" y="37"/>
                      <a:pt x="43" y="37"/>
                    </a:cubicBezTo>
                    <a:cubicBezTo>
                      <a:pt x="44" y="36"/>
                      <a:pt x="44" y="37"/>
                      <a:pt x="45" y="35"/>
                    </a:cubicBezTo>
                    <a:cubicBezTo>
                      <a:pt x="45" y="35"/>
                      <a:pt x="45" y="39"/>
                      <a:pt x="46" y="38"/>
                    </a:cubicBezTo>
                    <a:cubicBezTo>
                      <a:pt x="46" y="38"/>
                      <a:pt x="47" y="38"/>
                      <a:pt x="48" y="37"/>
                    </a:cubicBezTo>
                    <a:cubicBezTo>
                      <a:pt x="49" y="37"/>
                      <a:pt x="48" y="36"/>
                      <a:pt x="49" y="35"/>
                    </a:cubicBezTo>
                    <a:cubicBezTo>
                      <a:pt x="51" y="34"/>
                      <a:pt x="51" y="34"/>
                      <a:pt x="49" y="32"/>
                    </a:cubicBezTo>
                    <a:cubicBezTo>
                      <a:pt x="48" y="31"/>
                      <a:pt x="51" y="28"/>
                      <a:pt x="51" y="26"/>
                    </a:cubicBezTo>
                    <a:cubicBezTo>
                      <a:pt x="52" y="24"/>
                      <a:pt x="50" y="21"/>
                      <a:pt x="51" y="19"/>
                    </a:cubicBezTo>
                    <a:cubicBezTo>
                      <a:pt x="52" y="18"/>
                      <a:pt x="52" y="19"/>
                      <a:pt x="53" y="19"/>
                    </a:cubicBezTo>
                    <a:cubicBezTo>
                      <a:pt x="54" y="19"/>
                      <a:pt x="55" y="17"/>
                      <a:pt x="55" y="17"/>
                    </a:cubicBezTo>
                    <a:cubicBezTo>
                      <a:pt x="56" y="14"/>
                      <a:pt x="56" y="11"/>
                      <a:pt x="55" y="9"/>
                    </a:cubicBezTo>
                    <a:cubicBezTo>
                      <a:pt x="55" y="8"/>
                      <a:pt x="52" y="1"/>
                      <a:pt x="52" y="1"/>
                    </a:cubicBezTo>
                    <a:cubicBezTo>
                      <a:pt x="52" y="1"/>
                      <a:pt x="52" y="1"/>
                      <a:pt x="52" y="1"/>
                    </a:cubicBezTo>
                    <a:close/>
                  </a:path>
                </a:pathLst>
              </a:custGeom>
              <a:grp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grpSp>
        <p:sp>
          <p:nvSpPr>
            <p:cNvPr id="38" name="Freeform 432"/>
            <p:cNvSpPr>
              <a:spLocks/>
            </p:cNvSpPr>
            <p:nvPr/>
          </p:nvSpPr>
          <p:spPr bwMode="auto">
            <a:xfrm>
              <a:off x="17884911" y="7370216"/>
              <a:ext cx="19109" cy="25484"/>
            </a:xfrm>
            <a:custGeom>
              <a:avLst/>
              <a:gdLst>
                <a:gd name="T0" fmla="*/ 2 w 2"/>
                <a:gd name="T1" fmla="*/ 0 h 3"/>
                <a:gd name="T2" fmla="*/ 0 w 2"/>
                <a:gd name="T3" fmla="*/ 1 h 3"/>
                <a:gd name="T4" fmla="*/ 2 w 2"/>
                <a:gd name="T5" fmla="*/ 0 h 3"/>
              </a:gdLst>
              <a:ahLst/>
              <a:cxnLst>
                <a:cxn ang="0">
                  <a:pos x="T0" y="T1"/>
                </a:cxn>
                <a:cxn ang="0">
                  <a:pos x="T2" y="T3"/>
                </a:cxn>
                <a:cxn ang="0">
                  <a:pos x="T4" y="T5"/>
                </a:cxn>
              </a:cxnLst>
              <a:rect l="0" t="0" r="r" b="b"/>
              <a:pathLst>
                <a:path w="2" h="3">
                  <a:moveTo>
                    <a:pt x="2" y="0"/>
                  </a:moveTo>
                  <a:cubicBezTo>
                    <a:pt x="2" y="0"/>
                    <a:pt x="0" y="1"/>
                    <a:pt x="0" y="1"/>
                  </a:cubicBezTo>
                  <a:cubicBezTo>
                    <a:pt x="1" y="3"/>
                    <a:pt x="2" y="1"/>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9" name="Freeform 433"/>
            <p:cNvSpPr>
              <a:spLocks/>
            </p:cNvSpPr>
            <p:nvPr/>
          </p:nvSpPr>
          <p:spPr bwMode="auto">
            <a:xfrm>
              <a:off x="17773446" y="7370216"/>
              <a:ext cx="121018" cy="92380"/>
            </a:xfrm>
            <a:custGeom>
              <a:avLst/>
              <a:gdLst>
                <a:gd name="T0" fmla="*/ 11 w 13"/>
                <a:gd name="T1" fmla="*/ 2 h 10"/>
                <a:gd name="T2" fmla="*/ 7 w 13"/>
                <a:gd name="T3" fmla="*/ 2 h 10"/>
                <a:gd name="T4" fmla="*/ 5 w 13"/>
                <a:gd name="T5" fmla="*/ 3 h 10"/>
                <a:gd name="T6" fmla="*/ 3 w 13"/>
                <a:gd name="T7" fmla="*/ 4 h 10"/>
                <a:gd name="T8" fmla="*/ 0 w 13"/>
                <a:gd name="T9" fmla="*/ 6 h 10"/>
                <a:gd name="T10" fmla="*/ 3 w 13"/>
                <a:gd name="T11" fmla="*/ 9 h 10"/>
                <a:gd name="T12" fmla="*/ 6 w 13"/>
                <a:gd name="T13" fmla="*/ 6 h 10"/>
                <a:gd name="T14" fmla="*/ 10 w 13"/>
                <a:gd name="T15" fmla="*/ 6 h 10"/>
                <a:gd name="T16" fmla="*/ 11 w 13"/>
                <a:gd name="T17" fmla="*/ 2 h 10"/>
                <a:gd name="T18" fmla="*/ 11 w 13"/>
                <a:gd name="T1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0">
                  <a:moveTo>
                    <a:pt x="11" y="2"/>
                  </a:moveTo>
                  <a:cubicBezTo>
                    <a:pt x="9" y="2"/>
                    <a:pt x="9" y="0"/>
                    <a:pt x="7" y="2"/>
                  </a:cubicBezTo>
                  <a:cubicBezTo>
                    <a:pt x="6" y="2"/>
                    <a:pt x="5" y="4"/>
                    <a:pt x="5" y="3"/>
                  </a:cubicBezTo>
                  <a:cubicBezTo>
                    <a:pt x="4" y="2"/>
                    <a:pt x="3" y="4"/>
                    <a:pt x="3" y="4"/>
                  </a:cubicBezTo>
                  <a:cubicBezTo>
                    <a:pt x="2" y="6"/>
                    <a:pt x="1" y="5"/>
                    <a:pt x="0" y="6"/>
                  </a:cubicBezTo>
                  <a:cubicBezTo>
                    <a:pt x="0" y="5"/>
                    <a:pt x="2" y="9"/>
                    <a:pt x="3" y="9"/>
                  </a:cubicBezTo>
                  <a:cubicBezTo>
                    <a:pt x="3" y="10"/>
                    <a:pt x="5" y="6"/>
                    <a:pt x="6" y="6"/>
                  </a:cubicBezTo>
                  <a:cubicBezTo>
                    <a:pt x="7" y="6"/>
                    <a:pt x="9" y="7"/>
                    <a:pt x="10" y="6"/>
                  </a:cubicBezTo>
                  <a:cubicBezTo>
                    <a:pt x="11" y="6"/>
                    <a:pt x="13" y="3"/>
                    <a:pt x="11" y="2"/>
                  </a:cubicBezTo>
                  <a:cubicBezTo>
                    <a:pt x="10" y="2"/>
                    <a:pt x="11" y="2"/>
                    <a:pt x="11"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40" name="Freeform 434"/>
            <p:cNvSpPr>
              <a:spLocks/>
            </p:cNvSpPr>
            <p:nvPr/>
          </p:nvSpPr>
          <p:spPr bwMode="auto">
            <a:xfrm>
              <a:off x="17652427" y="7405258"/>
              <a:ext cx="101909" cy="149721"/>
            </a:xfrm>
            <a:custGeom>
              <a:avLst/>
              <a:gdLst>
                <a:gd name="T0" fmla="*/ 7 w 11"/>
                <a:gd name="T1" fmla="*/ 0 h 16"/>
                <a:gd name="T2" fmla="*/ 2 w 11"/>
                <a:gd name="T3" fmla="*/ 2 h 16"/>
                <a:gd name="T4" fmla="*/ 0 w 11"/>
                <a:gd name="T5" fmla="*/ 6 h 16"/>
                <a:gd name="T6" fmla="*/ 2 w 11"/>
                <a:gd name="T7" fmla="*/ 6 h 16"/>
                <a:gd name="T8" fmla="*/ 3 w 11"/>
                <a:gd name="T9" fmla="*/ 4 h 16"/>
                <a:gd name="T10" fmla="*/ 4 w 11"/>
                <a:gd name="T11" fmla="*/ 5 h 16"/>
                <a:gd name="T12" fmla="*/ 3 w 11"/>
                <a:gd name="T13" fmla="*/ 10 h 16"/>
                <a:gd name="T14" fmla="*/ 3 w 11"/>
                <a:gd name="T15" fmla="*/ 11 h 16"/>
                <a:gd name="T16" fmla="*/ 3 w 11"/>
                <a:gd name="T17" fmla="*/ 13 h 16"/>
                <a:gd name="T18" fmla="*/ 5 w 11"/>
                <a:gd name="T19" fmla="*/ 12 h 16"/>
                <a:gd name="T20" fmla="*/ 6 w 11"/>
                <a:gd name="T21" fmla="*/ 15 h 16"/>
                <a:gd name="T22" fmla="*/ 8 w 11"/>
                <a:gd name="T23" fmla="*/ 12 h 16"/>
                <a:gd name="T24" fmla="*/ 11 w 11"/>
                <a:gd name="T25" fmla="*/ 7 h 16"/>
                <a:gd name="T26" fmla="*/ 10 w 11"/>
                <a:gd name="T27" fmla="*/ 2 h 16"/>
                <a:gd name="T28" fmla="*/ 7 w 11"/>
                <a:gd name="T2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 h="16">
                  <a:moveTo>
                    <a:pt x="7" y="0"/>
                  </a:moveTo>
                  <a:cubicBezTo>
                    <a:pt x="5" y="0"/>
                    <a:pt x="3" y="1"/>
                    <a:pt x="2" y="2"/>
                  </a:cubicBezTo>
                  <a:cubicBezTo>
                    <a:pt x="0" y="3"/>
                    <a:pt x="0" y="4"/>
                    <a:pt x="0" y="6"/>
                  </a:cubicBezTo>
                  <a:cubicBezTo>
                    <a:pt x="0" y="5"/>
                    <a:pt x="3" y="5"/>
                    <a:pt x="2" y="6"/>
                  </a:cubicBezTo>
                  <a:cubicBezTo>
                    <a:pt x="3" y="5"/>
                    <a:pt x="2" y="4"/>
                    <a:pt x="3" y="4"/>
                  </a:cubicBezTo>
                  <a:cubicBezTo>
                    <a:pt x="3" y="4"/>
                    <a:pt x="4" y="4"/>
                    <a:pt x="4" y="5"/>
                  </a:cubicBezTo>
                  <a:cubicBezTo>
                    <a:pt x="4" y="7"/>
                    <a:pt x="4" y="8"/>
                    <a:pt x="3" y="10"/>
                  </a:cubicBezTo>
                  <a:cubicBezTo>
                    <a:pt x="2" y="11"/>
                    <a:pt x="3" y="11"/>
                    <a:pt x="3" y="11"/>
                  </a:cubicBezTo>
                  <a:cubicBezTo>
                    <a:pt x="3" y="12"/>
                    <a:pt x="3" y="13"/>
                    <a:pt x="3" y="13"/>
                  </a:cubicBezTo>
                  <a:cubicBezTo>
                    <a:pt x="3" y="16"/>
                    <a:pt x="5" y="12"/>
                    <a:pt x="5" y="12"/>
                  </a:cubicBezTo>
                  <a:cubicBezTo>
                    <a:pt x="5" y="12"/>
                    <a:pt x="5" y="15"/>
                    <a:pt x="6" y="15"/>
                  </a:cubicBezTo>
                  <a:cubicBezTo>
                    <a:pt x="6" y="16"/>
                    <a:pt x="8" y="13"/>
                    <a:pt x="8" y="12"/>
                  </a:cubicBezTo>
                  <a:cubicBezTo>
                    <a:pt x="10" y="10"/>
                    <a:pt x="10" y="8"/>
                    <a:pt x="11" y="7"/>
                  </a:cubicBezTo>
                  <a:cubicBezTo>
                    <a:pt x="11" y="5"/>
                    <a:pt x="10" y="4"/>
                    <a:pt x="10" y="2"/>
                  </a:cubicBezTo>
                  <a:cubicBezTo>
                    <a:pt x="10" y="0"/>
                    <a:pt x="7" y="2"/>
                    <a:pt x="7"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41" name="Freeform 435"/>
            <p:cNvSpPr>
              <a:spLocks/>
            </p:cNvSpPr>
            <p:nvPr/>
          </p:nvSpPr>
          <p:spPr bwMode="auto">
            <a:xfrm>
              <a:off x="17550518" y="7771599"/>
              <a:ext cx="35033" cy="28669"/>
            </a:xfrm>
            <a:custGeom>
              <a:avLst/>
              <a:gdLst>
                <a:gd name="T0" fmla="*/ 4 w 4"/>
                <a:gd name="T1" fmla="*/ 0 h 3"/>
                <a:gd name="T2" fmla="*/ 1 w 4"/>
                <a:gd name="T3" fmla="*/ 3 h 3"/>
                <a:gd name="T4" fmla="*/ 4 w 4"/>
                <a:gd name="T5" fmla="*/ 0 h 3"/>
              </a:gdLst>
              <a:ahLst/>
              <a:cxnLst>
                <a:cxn ang="0">
                  <a:pos x="T0" y="T1"/>
                </a:cxn>
                <a:cxn ang="0">
                  <a:pos x="T2" y="T3"/>
                </a:cxn>
                <a:cxn ang="0">
                  <a:pos x="T4" y="T5"/>
                </a:cxn>
              </a:cxnLst>
              <a:rect l="0" t="0" r="r" b="b"/>
              <a:pathLst>
                <a:path w="4" h="3">
                  <a:moveTo>
                    <a:pt x="4" y="0"/>
                  </a:moveTo>
                  <a:cubicBezTo>
                    <a:pt x="3" y="0"/>
                    <a:pt x="0" y="1"/>
                    <a:pt x="1" y="3"/>
                  </a:cubicBezTo>
                  <a:cubicBezTo>
                    <a:pt x="1" y="3"/>
                    <a:pt x="4" y="0"/>
                    <a:pt x="4"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42" name="Freeform 436"/>
            <p:cNvSpPr>
              <a:spLocks/>
            </p:cNvSpPr>
            <p:nvPr/>
          </p:nvSpPr>
          <p:spPr bwMode="auto">
            <a:xfrm>
              <a:off x="17633319" y="7679216"/>
              <a:ext cx="19109" cy="15928"/>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1" y="0"/>
                    <a:pt x="0" y="1"/>
                    <a:pt x="0" y="1"/>
                  </a:cubicBezTo>
                  <a:cubicBezTo>
                    <a:pt x="0" y="2"/>
                    <a:pt x="2"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43" name="Freeform 437"/>
            <p:cNvSpPr>
              <a:spLocks/>
            </p:cNvSpPr>
            <p:nvPr/>
          </p:nvSpPr>
          <p:spPr bwMode="auto">
            <a:xfrm>
              <a:off x="17381727" y="7873535"/>
              <a:ext cx="19109" cy="9556"/>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44" name="Freeform 438"/>
            <p:cNvSpPr>
              <a:spLocks/>
            </p:cNvSpPr>
            <p:nvPr/>
          </p:nvSpPr>
          <p:spPr bwMode="auto">
            <a:xfrm>
              <a:off x="17203386" y="7838493"/>
              <a:ext cx="111465" cy="156092"/>
            </a:xfrm>
            <a:custGeom>
              <a:avLst/>
              <a:gdLst>
                <a:gd name="T0" fmla="*/ 8 w 12"/>
                <a:gd name="T1" fmla="*/ 1 h 17"/>
                <a:gd name="T2" fmla="*/ 0 w 12"/>
                <a:gd name="T3" fmla="*/ 8 h 17"/>
                <a:gd name="T4" fmla="*/ 1 w 12"/>
                <a:gd name="T5" fmla="*/ 14 h 17"/>
                <a:gd name="T6" fmla="*/ 3 w 12"/>
                <a:gd name="T7" fmla="*/ 17 h 17"/>
                <a:gd name="T8" fmla="*/ 8 w 12"/>
                <a:gd name="T9" fmla="*/ 1 h 17"/>
                <a:gd name="T10" fmla="*/ 8 w 12"/>
                <a:gd name="T11" fmla="*/ 1 h 17"/>
              </a:gdLst>
              <a:ahLst/>
              <a:cxnLst>
                <a:cxn ang="0">
                  <a:pos x="T0" y="T1"/>
                </a:cxn>
                <a:cxn ang="0">
                  <a:pos x="T2" y="T3"/>
                </a:cxn>
                <a:cxn ang="0">
                  <a:pos x="T4" y="T5"/>
                </a:cxn>
                <a:cxn ang="0">
                  <a:pos x="T6" y="T7"/>
                </a:cxn>
                <a:cxn ang="0">
                  <a:pos x="T8" y="T9"/>
                </a:cxn>
                <a:cxn ang="0">
                  <a:pos x="T10" y="T11"/>
                </a:cxn>
              </a:cxnLst>
              <a:rect l="0" t="0" r="r" b="b"/>
              <a:pathLst>
                <a:path w="12" h="17">
                  <a:moveTo>
                    <a:pt x="8" y="1"/>
                  </a:moveTo>
                  <a:cubicBezTo>
                    <a:pt x="5" y="0"/>
                    <a:pt x="1" y="6"/>
                    <a:pt x="0" y="8"/>
                  </a:cubicBezTo>
                  <a:cubicBezTo>
                    <a:pt x="0" y="10"/>
                    <a:pt x="0" y="12"/>
                    <a:pt x="1" y="14"/>
                  </a:cubicBezTo>
                  <a:cubicBezTo>
                    <a:pt x="1" y="14"/>
                    <a:pt x="3" y="17"/>
                    <a:pt x="3" y="17"/>
                  </a:cubicBezTo>
                  <a:cubicBezTo>
                    <a:pt x="4" y="15"/>
                    <a:pt x="12" y="2"/>
                    <a:pt x="8" y="1"/>
                  </a:cubicBezTo>
                  <a:cubicBezTo>
                    <a:pt x="7" y="1"/>
                    <a:pt x="9" y="1"/>
                    <a:pt x="8"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45" name="Freeform 439"/>
            <p:cNvSpPr>
              <a:spLocks/>
            </p:cNvSpPr>
            <p:nvPr/>
          </p:nvSpPr>
          <p:spPr bwMode="auto">
            <a:xfrm>
              <a:off x="16652429" y="8099708"/>
              <a:ext cx="130574" cy="92380"/>
            </a:xfrm>
            <a:custGeom>
              <a:avLst/>
              <a:gdLst>
                <a:gd name="T0" fmla="*/ 13 w 14"/>
                <a:gd name="T1" fmla="*/ 1 h 10"/>
                <a:gd name="T2" fmla="*/ 9 w 14"/>
                <a:gd name="T3" fmla="*/ 0 h 10"/>
                <a:gd name="T4" fmla="*/ 4 w 14"/>
                <a:gd name="T5" fmla="*/ 2 h 10"/>
                <a:gd name="T6" fmla="*/ 4 w 14"/>
                <a:gd name="T7" fmla="*/ 9 h 10"/>
                <a:gd name="T8" fmla="*/ 11 w 14"/>
                <a:gd name="T9" fmla="*/ 6 h 10"/>
                <a:gd name="T10" fmla="*/ 13 w 14"/>
                <a:gd name="T11" fmla="*/ 1 h 10"/>
              </a:gdLst>
              <a:ahLst/>
              <a:cxnLst>
                <a:cxn ang="0">
                  <a:pos x="T0" y="T1"/>
                </a:cxn>
                <a:cxn ang="0">
                  <a:pos x="T2" y="T3"/>
                </a:cxn>
                <a:cxn ang="0">
                  <a:pos x="T4" y="T5"/>
                </a:cxn>
                <a:cxn ang="0">
                  <a:pos x="T6" y="T7"/>
                </a:cxn>
                <a:cxn ang="0">
                  <a:pos x="T8" y="T9"/>
                </a:cxn>
                <a:cxn ang="0">
                  <a:pos x="T10" y="T11"/>
                </a:cxn>
              </a:cxnLst>
              <a:rect l="0" t="0" r="r" b="b"/>
              <a:pathLst>
                <a:path w="14" h="10">
                  <a:moveTo>
                    <a:pt x="13" y="1"/>
                  </a:moveTo>
                  <a:cubicBezTo>
                    <a:pt x="12" y="1"/>
                    <a:pt x="11" y="0"/>
                    <a:pt x="9" y="0"/>
                  </a:cubicBezTo>
                  <a:cubicBezTo>
                    <a:pt x="7" y="0"/>
                    <a:pt x="6" y="1"/>
                    <a:pt x="4" y="2"/>
                  </a:cubicBezTo>
                  <a:cubicBezTo>
                    <a:pt x="2" y="4"/>
                    <a:pt x="0" y="7"/>
                    <a:pt x="4" y="9"/>
                  </a:cubicBezTo>
                  <a:cubicBezTo>
                    <a:pt x="6" y="10"/>
                    <a:pt x="10" y="8"/>
                    <a:pt x="11" y="6"/>
                  </a:cubicBezTo>
                  <a:cubicBezTo>
                    <a:pt x="11" y="5"/>
                    <a:pt x="14" y="1"/>
                    <a:pt x="13"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46" name="Freeform 440"/>
            <p:cNvSpPr>
              <a:spLocks/>
            </p:cNvSpPr>
            <p:nvPr/>
          </p:nvSpPr>
          <p:spPr bwMode="auto">
            <a:xfrm>
              <a:off x="17184277" y="8163419"/>
              <a:ext cx="187897" cy="264400"/>
            </a:xfrm>
            <a:custGeom>
              <a:avLst/>
              <a:gdLst>
                <a:gd name="T0" fmla="*/ 12 w 20"/>
                <a:gd name="T1" fmla="*/ 2 h 28"/>
                <a:gd name="T2" fmla="*/ 9 w 20"/>
                <a:gd name="T3" fmla="*/ 2 h 28"/>
                <a:gd name="T4" fmla="*/ 4 w 20"/>
                <a:gd name="T5" fmla="*/ 3 h 28"/>
                <a:gd name="T6" fmla="*/ 3 w 20"/>
                <a:gd name="T7" fmla="*/ 11 h 28"/>
                <a:gd name="T8" fmla="*/ 3 w 20"/>
                <a:gd name="T9" fmla="*/ 13 h 28"/>
                <a:gd name="T10" fmla="*/ 0 w 20"/>
                <a:gd name="T11" fmla="*/ 13 h 28"/>
                <a:gd name="T12" fmla="*/ 3 w 20"/>
                <a:gd name="T13" fmla="*/ 22 h 28"/>
                <a:gd name="T14" fmla="*/ 5 w 20"/>
                <a:gd name="T15" fmla="*/ 20 h 28"/>
                <a:gd name="T16" fmla="*/ 7 w 20"/>
                <a:gd name="T17" fmla="*/ 22 h 28"/>
                <a:gd name="T18" fmla="*/ 4 w 20"/>
                <a:gd name="T19" fmla="*/ 23 h 28"/>
                <a:gd name="T20" fmla="*/ 8 w 20"/>
                <a:gd name="T21" fmla="*/ 26 h 28"/>
                <a:gd name="T22" fmla="*/ 11 w 20"/>
                <a:gd name="T23" fmla="*/ 25 h 28"/>
                <a:gd name="T24" fmla="*/ 15 w 20"/>
                <a:gd name="T25" fmla="*/ 28 h 28"/>
                <a:gd name="T26" fmla="*/ 14 w 20"/>
                <a:gd name="T27" fmla="*/ 25 h 28"/>
                <a:gd name="T28" fmla="*/ 17 w 20"/>
                <a:gd name="T29" fmla="*/ 24 h 28"/>
                <a:gd name="T30" fmla="*/ 10 w 20"/>
                <a:gd name="T31" fmla="*/ 22 h 28"/>
                <a:gd name="T32" fmla="*/ 9 w 20"/>
                <a:gd name="T33" fmla="*/ 16 h 28"/>
                <a:gd name="T34" fmla="*/ 12 w 20"/>
                <a:gd name="T35" fmla="*/ 12 h 28"/>
                <a:gd name="T36" fmla="*/ 13 w 20"/>
                <a:gd name="T37" fmla="*/ 7 h 28"/>
                <a:gd name="T38" fmla="*/ 12 w 20"/>
                <a:gd name="T39" fmla="*/ 2 h 28"/>
                <a:gd name="T40" fmla="*/ 12 w 20"/>
                <a:gd name="T41"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0" h="28">
                  <a:moveTo>
                    <a:pt x="12" y="2"/>
                  </a:moveTo>
                  <a:cubicBezTo>
                    <a:pt x="10" y="1"/>
                    <a:pt x="11" y="5"/>
                    <a:pt x="9" y="2"/>
                  </a:cubicBezTo>
                  <a:cubicBezTo>
                    <a:pt x="8" y="0"/>
                    <a:pt x="4" y="1"/>
                    <a:pt x="4" y="3"/>
                  </a:cubicBezTo>
                  <a:cubicBezTo>
                    <a:pt x="3" y="6"/>
                    <a:pt x="4" y="8"/>
                    <a:pt x="3" y="11"/>
                  </a:cubicBezTo>
                  <a:cubicBezTo>
                    <a:pt x="3" y="12"/>
                    <a:pt x="3" y="13"/>
                    <a:pt x="3" y="13"/>
                  </a:cubicBezTo>
                  <a:cubicBezTo>
                    <a:pt x="2" y="14"/>
                    <a:pt x="0" y="13"/>
                    <a:pt x="0" y="13"/>
                  </a:cubicBezTo>
                  <a:cubicBezTo>
                    <a:pt x="0" y="13"/>
                    <a:pt x="2" y="22"/>
                    <a:pt x="3" y="22"/>
                  </a:cubicBezTo>
                  <a:cubicBezTo>
                    <a:pt x="3" y="22"/>
                    <a:pt x="4" y="19"/>
                    <a:pt x="5" y="20"/>
                  </a:cubicBezTo>
                  <a:cubicBezTo>
                    <a:pt x="5" y="20"/>
                    <a:pt x="7" y="21"/>
                    <a:pt x="7" y="22"/>
                  </a:cubicBezTo>
                  <a:cubicBezTo>
                    <a:pt x="7" y="23"/>
                    <a:pt x="4" y="21"/>
                    <a:pt x="4" y="23"/>
                  </a:cubicBezTo>
                  <a:cubicBezTo>
                    <a:pt x="4" y="25"/>
                    <a:pt x="6" y="27"/>
                    <a:pt x="8" y="26"/>
                  </a:cubicBezTo>
                  <a:cubicBezTo>
                    <a:pt x="9" y="26"/>
                    <a:pt x="10" y="24"/>
                    <a:pt x="11" y="25"/>
                  </a:cubicBezTo>
                  <a:cubicBezTo>
                    <a:pt x="11" y="25"/>
                    <a:pt x="15" y="28"/>
                    <a:pt x="15" y="28"/>
                  </a:cubicBezTo>
                  <a:cubicBezTo>
                    <a:pt x="16" y="27"/>
                    <a:pt x="13" y="26"/>
                    <a:pt x="14" y="25"/>
                  </a:cubicBezTo>
                  <a:cubicBezTo>
                    <a:pt x="13" y="26"/>
                    <a:pt x="20" y="28"/>
                    <a:pt x="17" y="24"/>
                  </a:cubicBezTo>
                  <a:cubicBezTo>
                    <a:pt x="15" y="22"/>
                    <a:pt x="11" y="25"/>
                    <a:pt x="10" y="22"/>
                  </a:cubicBezTo>
                  <a:cubicBezTo>
                    <a:pt x="9" y="20"/>
                    <a:pt x="9" y="19"/>
                    <a:pt x="9" y="16"/>
                  </a:cubicBezTo>
                  <a:cubicBezTo>
                    <a:pt x="9" y="14"/>
                    <a:pt x="11" y="14"/>
                    <a:pt x="12" y="12"/>
                  </a:cubicBezTo>
                  <a:cubicBezTo>
                    <a:pt x="14" y="10"/>
                    <a:pt x="14" y="9"/>
                    <a:pt x="13" y="7"/>
                  </a:cubicBezTo>
                  <a:cubicBezTo>
                    <a:pt x="13" y="7"/>
                    <a:pt x="13" y="2"/>
                    <a:pt x="12" y="2"/>
                  </a:cubicBezTo>
                  <a:cubicBezTo>
                    <a:pt x="11" y="2"/>
                    <a:pt x="13" y="2"/>
                    <a:pt x="12"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47" name="Freeform 441"/>
            <p:cNvSpPr>
              <a:spLocks/>
            </p:cNvSpPr>
            <p:nvPr/>
          </p:nvSpPr>
          <p:spPr bwMode="auto">
            <a:xfrm>
              <a:off x="17343512" y="8389592"/>
              <a:ext cx="57323" cy="73269"/>
            </a:xfrm>
            <a:custGeom>
              <a:avLst/>
              <a:gdLst>
                <a:gd name="T0" fmla="*/ 3 w 6"/>
                <a:gd name="T1" fmla="*/ 1 h 8"/>
                <a:gd name="T2" fmla="*/ 1 w 6"/>
                <a:gd name="T3" fmla="*/ 1 h 8"/>
                <a:gd name="T4" fmla="*/ 0 w 6"/>
                <a:gd name="T5" fmla="*/ 3 h 8"/>
                <a:gd name="T6" fmla="*/ 2 w 6"/>
                <a:gd name="T7" fmla="*/ 6 h 8"/>
                <a:gd name="T8" fmla="*/ 5 w 6"/>
                <a:gd name="T9" fmla="*/ 7 h 8"/>
                <a:gd name="T10" fmla="*/ 4 w 6"/>
                <a:gd name="T11" fmla="*/ 4 h 8"/>
                <a:gd name="T12" fmla="*/ 3 w 6"/>
                <a:gd name="T13" fmla="*/ 1 h 8"/>
                <a:gd name="T14" fmla="*/ 3 w 6"/>
                <a:gd name="T15" fmla="*/ 1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8">
                  <a:moveTo>
                    <a:pt x="3" y="1"/>
                  </a:moveTo>
                  <a:cubicBezTo>
                    <a:pt x="3" y="1"/>
                    <a:pt x="2" y="0"/>
                    <a:pt x="1" y="1"/>
                  </a:cubicBezTo>
                  <a:cubicBezTo>
                    <a:pt x="1" y="2"/>
                    <a:pt x="0" y="2"/>
                    <a:pt x="0" y="3"/>
                  </a:cubicBezTo>
                  <a:cubicBezTo>
                    <a:pt x="1" y="4"/>
                    <a:pt x="0" y="5"/>
                    <a:pt x="2" y="6"/>
                  </a:cubicBezTo>
                  <a:cubicBezTo>
                    <a:pt x="2" y="6"/>
                    <a:pt x="6" y="8"/>
                    <a:pt x="5" y="7"/>
                  </a:cubicBezTo>
                  <a:cubicBezTo>
                    <a:pt x="5" y="6"/>
                    <a:pt x="5" y="5"/>
                    <a:pt x="4" y="4"/>
                  </a:cubicBezTo>
                  <a:cubicBezTo>
                    <a:pt x="2" y="4"/>
                    <a:pt x="2" y="1"/>
                    <a:pt x="3" y="1"/>
                  </a:cubicBezTo>
                  <a:cubicBezTo>
                    <a:pt x="2" y="1"/>
                    <a:pt x="4" y="1"/>
                    <a:pt x="3"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48" name="Freeform 442"/>
            <p:cNvSpPr>
              <a:spLocks/>
            </p:cNvSpPr>
            <p:nvPr/>
          </p:nvSpPr>
          <p:spPr bwMode="auto">
            <a:xfrm>
              <a:off x="17381727" y="8453303"/>
              <a:ext cx="92356" cy="124237"/>
            </a:xfrm>
            <a:custGeom>
              <a:avLst/>
              <a:gdLst>
                <a:gd name="T0" fmla="*/ 4 w 10"/>
                <a:gd name="T1" fmla="*/ 0 h 13"/>
                <a:gd name="T2" fmla="*/ 2 w 10"/>
                <a:gd name="T3" fmla="*/ 1 h 13"/>
                <a:gd name="T4" fmla="*/ 4 w 10"/>
                <a:gd name="T5" fmla="*/ 4 h 13"/>
                <a:gd name="T6" fmla="*/ 4 w 10"/>
                <a:gd name="T7" fmla="*/ 9 h 13"/>
                <a:gd name="T8" fmla="*/ 5 w 10"/>
                <a:gd name="T9" fmla="*/ 13 h 13"/>
                <a:gd name="T10" fmla="*/ 5 w 10"/>
                <a:gd name="T11" fmla="*/ 11 h 13"/>
                <a:gd name="T12" fmla="*/ 9 w 10"/>
                <a:gd name="T13" fmla="*/ 8 h 13"/>
                <a:gd name="T14" fmla="*/ 8 w 10"/>
                <a:gd name="T15" fmla="*/ 6 h 13"/>
                <a:gd name="T16" fmla="*/ 9 w 10"/>
                <a:gd name="T17" fmla="*/ 5 h 13"/>
                <a:gd name="T18" fmla="*/ 7 w 10"/>
                <a:gd name="T19" fmla="*/ 1 h 13"/>
                <a:gd name="T20" fmla="*/ 4 w 10"/>
                <a:gd name="T21" fmla="*/ 0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3">
                  <a:moveTo>
                    <a:pt x="4" y="0"/>
                  </a:moveTo>
                  <a:cubicBezTo>
                    <a:pt x="3" y="0"/>
                    <a:pt x="4" y="0"/>
                    <a:pt x="2" y="1"/>
                  </a:cubicBezTo>
                  <a:cubicBezTo>
                    <a:pt x="1" y="2"/>
                    <a:pt x="3" y="3"/>
                    <a:pt x="4" y="4"/>
                  </a:cubicBezTo>
                  <a:cubicBezTo>
                    <a:pt x="5" y="6"/>
                    <a:pt x="0" y="7"/>
                    <a:pt x="4" y="9"/>
                  </a:cubicBezTo>
                  <a:cubicBezTo>
                    <a:pt x="5" y="10"/>
                    <a:pt x="3" y="12"/>
                    <a:pt x="5" y="13"/>
                  </a:cubicBezTo>
                  <a:cubicBezTo>
                    <a:pt x="6" y="13"/>
                    <a:pt x="6" y="12"/>
                    <a:pt x="5" y="11"/>
                  </a:cubicBezTo>
                  <a:cubicBezTo>
                    <a:pt x="3" y="5"/>
                    <a:pt x="9" y="10"/>
                    <a:pt x="9" y="8"/>
                  </a:cubicBezTo>
                  <a:cubicBezTo>
                    <a:pt x="9" y="7"/>
                    <a:pt x="7" y="6"/>
                    <a:pt x="8" y="6"/>
                  </a:cubicBezTo>
                  <a:cubicBezTo>
                    <a:pt x="8" y="5"/>
                    <a:pt x="10" y="6"/>
                    <a:pt x="9" y="5"/>
                  </a:cubicBezTo>
                  <a:cubicBezTo>
                    <a:pt x="8" y="4"/>
                    <a:pt x="6" y="3"/>
                    <a:pt x="7" y="1"/>
                  </a:cubicBezTo>
                  <a:cubicBezTo>
                    <a:pt x="7" y="0"/>
                    <a:pt x="5" y="0"/>
                    <a:pt x="4"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49" name="Freeform 443"/>
            <p:cNvSpPr>
              <a:spLocks/>
            </p:cNvSpPr>
            <p:nvPr/>
          </p:nvSpPr>
          <p:spPr bwMode="auto">
            <a:xfrm>
              <a:off x="17212936" y="8399150"/>
              <a:ext cx="57323" cy="73269"/>
            </a:xfrm>
            <a:custGeom>
              <a:avLst/>
              <a:gdLst>
                <a:gd name="T0" fmla="*/ 6 w 6"/>
                <a:gd name="T1" fmla="*/ 5 h 8"/>
                <a:gd name="T2" fmla="*/ 0 w 6"/>
                <a:gd name="T3" fmla="*/ 2 h 8"/>
                <a:gd name="T4" fmla="*/ 3 w 6"/>
                <a:gd name="T5" fmla="*/ 6 h 8"/>
                <a:gd name="T6" fmla="*/ 6 w 6"/>
                <a:gd name="T7" fmla="*/ 5 h 8"/>
                <a:gd name="T8" fmla="*/ 6 w 6"/>
                <a:gd name="T9" fmla="*/ 5 h 8"/>
              </a:gdLst>
              <a:ahLst/>
              <a:cxnLst>
                <a:cxn ang="0">
                  <a:pos x="T0" y="T1"/>
                </a:cxn>
                <a:cxn ang="0">
                  <a:pos x="T2" y="T3"/>
                </a:cxn>
                <a:cxn ang="0">
                  <a:pos x="T4" y="T5"/>
                </a:cxn>
                <a:cxn ang="0">
                  <a:pos x="T6" y="T7"/>
                </a:cxn>
                <a:cxn ang="0">
                  <a:pos x="T8" y="T9"/>
                </a:cxn>
              </a:cxnLst>
              <a:rect l="0" t="0" r="r" b="b"/>
              <a:pathLst>
                <a:path w="6" h="8">
                  <a:moveTo>
                    <a:pt x="6" y="5"/>
                  </a:moveTo>
                  <a:cubicBezTo>
                    <a:pt x="5" y="4"/>
                    <a:pt x="3" y="0"/>
                    <a:pt x="0" y="2"/>
                  </a:cubicBezTo>
                  <a:cubicBezTo>
                    <a:pt x="0" y="2"/>
                    <a:pt x="3" y="5"/>
                    <a:pt x="3" y="6"/>
                  </a:cubicBezTo>
                  <a:cubicBezTo>
                    <a:pt x="3" y="8"/>
                    <a:pt x="6" y="8"/>
                    <a:pt x="6" y="5"/>
                  </a:cubicBezTo>
                  <a:cubicBezTo>
                    <a:pt x="6" y="5"/>
                    <a:pt x="6" y="6"/>
                    <a:pt x="6"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50" name="Freeform 444"/>
            <p:cNvSpPr>
              <a:spLocks/>
            </p:cNvSpPr>
            <p:nvPr/>
          </p:nvSpPr>
          <p:spPr bwMode="auto">
            <a:xfrm>
              <a:off x="17279818" y="8472417"/>
              <a:ext cx="82803" cy="95566"/>
            </a:xfrm>
            <a:custGeom>
              <a:avLst/>
              <a:gdLst>
                <a:gd name="T0" fmla="*/ 3 w 9"/>
                <a:gd name="T1" fmla="*/ 2 h 10"/>
                <a:gd name="T2" fmla="*/ 0 w 9"/>
                <a:gd name="T3" fmla="*/ 2 h 10"/>
                <a:gd name="T4" fmla="*/ 2 w 9"/>
                <a:gd name="T5" fmla="*/ 4 h 10"/>
                <a:gd name="T6" fmla="*/ 1 w 9"/>
                <a:gd name="T7" fmla="*/ 9 h 10"/>
                <a:gd name="T8" fmla="*/ 6 w 9"/>
                <a:gd name="T9" fmla="*/ 6 h 10"/>
                <a:gd name="T10" fmla="*/ 3 w 9"/>
                <a:gd name="T11" fmla="*/ 2 h 10"/>
                <a:gd name="T12" fmla="*/ 3 w 9"/>
                <a:gd name="T13" fmla="*/ 2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3" y="2"/>
                  </a:moveTo>
                  <a:cubicBezTo>
                    <a:pt x="2" y="1"/>
                    <a:pt x="1" y="1"/>
                    <a:pt x="0" y="2"/>
                  </a:cubicBezTo>
                  <a:cubicBezTo>
                    <a:pt x="0" y="3"/>
                    <a:pt x="2" y="3"/>
                    <a:pt x="2" y="4"/>
                  </a:cubicBezTo>
                  <a:cubicBezTo>
                    <a:pt x="3" y="5"/>
                    <a:pt x="0" y="8"/>
                    <a:pt x="1" y="9"/>
                  </a:cubicBezTo>
                  <a:cubicBezTo>
                    <a:pt x="1" y="10"/>
                    <a:pt x="5" y="6"/>
                    <a:pt x="6" y="6"/>
                  </a:cubicBezTo>
                  <a:cubicBezTo>
                    <a:pt x="9" y="6"/>
                    <a:pt x="3" y="2"/>
                    <a:pt x="3" y="2"/>
                  </a:cubicBezTo>
                  <a:cubicBezTo>
                    <a:pt x="1" y="0"/>
                    <a:pt x="3" y="2"/>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51" name="Freeform 445"/>
            <p:cNvSpPr>
              <a:spLocks/>
            </p:cNvSpPr>
            <p:nvPr/>
          </p:nvSpPr>
          <p:spPr bwMode="auto">
            <a:xfrm>
              <a:off x="17298926" y="8529755"/>
              <a:ext cx="63695" cy="101936"/>
            </a:xfrm>
            <a:custGeom>
              <a:avLst/>
              <a:gdLst>
                <a:gd name="T0" fmla="*/ 6 w 7"/>
                <a:gd name="T1" fmla="*/ 1 h 11"/>
                <a:gd name="T2" fmla="*/ 3 w 7"/>
                <a:gd name="T3" fmla="*/ 5 h 11"/>
                <a:gd name="T4" fmla="*/ 3 w 7"/>
                <a:gd name="T5" fmla="*/ 9 h 11"/>
                <a:gd name="T6" fmla="*/ 5 w 7"/>
                <a:gd name="T7" fmla="*/ 6 h 11"/>
                <a:gd name="T8" fmla="*/ 6 w 7"/>
                <a:gd name="T9" fmla="*/ 1 h 11"/>
                <a:gd name="T10" fmla="*/ 6 w 7"/>
                <a:gd name="T11" fmla="*/ 1 h 11"/>
              </a:gdLst>
              <a:ahLst/>
              <a:cxnLst>
                <a:cxn ang="0">
                  <a:pos x="T0" y="T1"/>
                </a:cxn>
                <a:cxn ang="0">
                  <a:pos x="T2" y="T3"/>
                </a:cxn>
                <a:cxn ang="0">
                  <a:pos x="T4" y="T5"/>
                </a:cxn>
                <a:cxn ang="0">
                  <a:pos x="T6" y="T7"/>
                </a:cxn>
                <a:cxn ang="0">
                  <a:pos x="T8" y="T9"/>
                </a:cxn>
                <a:cxn ang="0">
                  <a:pos x="T10" y="T11"/>
                </a:cxn>
              </a:cxnLst>
              <a:rect l="0" t="0" r="r" b="b"/>
              <a:pathLst>
                <a:path w="7" h="11">
                  <a:moveTo>
                    <a:pt x="6" y="1"/>
                  </a:moveTo>
                  <a:cubicBezTo>
                    <a:pt x="3" y="1"/>
                    <a:pt x="4" y="4"/>
                    <a:pt x="3" y="5"/>
                  </a:cubicBezTo>
                  <a:cubicBezTo>
                    <a:pt x="0" y="7"/>
                    <a:pt x="1" y="7"/>
                    <a:pt x="3" y="9"/>
                  </a:cubicBezTo>
                  <a:cubicBezTo>
                    <a:pt x="6" y="11"/>
                    <a:pt x="4" y="8"/>
                    <a:pt x="5" y="6"/>
                  </a:cubicBezTo>
                  <a:cubicBezTo>
                    <a:pt x="5" y="6"/>
                    <a:pt x="7" y="0"/>
                    <a:pt x="6" y="1"/>
                  </a:cubicBezTo>
                  <a:cubicBezTo>
                    <a:pt x="5" y="1"/>
                    <a:pt x="6" y="0"/>
                    <a:pt x="6"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52" name="Freeform 446"/>
            <p:cNvSpPr>
              <a:spLocks/>
            </p:cNvSpPr>
            <p:nvPr/>
          </p:nvSpPr>
          <p:spPr bwMode="auto">
            <a:xfrm>
              <a:off x="17353063" y="8520200"/>
              <a:ext cx="38217" cy="73269"/>
            </a:xfrm>
            <a:custGeom>
              <a:avLst/>
              <a:gdLst>
                <a:gd name="T0" fmla="*/ 3 w 4"/>
                <a:gd name="T1" fmla="*/ 1 h 8"/>
                <a:gd name="T2" fmla="*/ 0 w 4"/>
                <a:gd name="T3" fmla="*/ 8 h 8"/>
                <a:gd name="T4" fmla="*/ 3 w 4"/>
                <a:gd name="T5" fmla="*/ 5 h 8"/>
                <a:gd name="T6" fmla="*/ 3 w 4"/>
                <a:gd name="T7" fmla="*/ 1 h 8"/>
                <a:gd name="T8" fmla="*/ 3 w 4"/>
                <a:gd name="T9" fmla="*/ 1 h 8"/>
              </a:gdLst>
              <a:ahLst/>
              <a:cxnLst>
                <a:cxn ang="0">
                  <a:pos x="T0" y="T1"/>
                </a:cxn>
                <a:cxn ang="0">
                  <a:pos x="T2" y="T3"/>
                </a:cxn>
                <a:cxn ang="0">
                  <a:pos x="T4" y="T5"/>
                </a:cxn>
                <a:cxn ang="0">
                  <a:pos x="T6" y="T7"/>
                </a:cxn>
                <a:cxn ang="0">
                  <a:pos x="T8" y="T9"/>
                </a:cxn>
              </a:cxnLst>
              <a:rect l="0" t="0" r="r" b="b"/>
              <a:pathLst>
                <a:path w="4" h="8">
                  <a:moveTo>
                    <a:pt x="3" y="1"/>
                  </a:moveTo>
                  <a:cubicBezTo>
                    <a:pt x="2" y="1"/>
                    <a:pt x="0" y="7"/>
                    <a:pt x="0" y="8"/>
                  </a:cubicBezTo>
                  <a:cubicBezTo>
                    <a:pt x="0" y="8"/>
                    <a:pt x="2" y="6"/>
                    <a:pt x="3" y="5"/>
                  </a:cubicBezTo>
                  <a:cubicBezTo>
                    <a:pt x="3" y="5"/>
                    <a:pt x="4" y="0"/>
                    <a:pt x="3" y="1"/>
                  </a:cubicBezTo>
                  <a:cubicBezTo>
                    <a:pt x="2" y="1"/>
                    <a:pt x="3" y="1"/>
                    <a:pt x="3"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53" name="Freeform 447"/>
            <p:cNvSpPr>
              <a:spLocks/>
            </p:cNvSpPr>
            <p:nvPr/>
          </p:nvSpPr>
          <p:spPr bwMode="auto">
            <a:xfrm>
              <a:off x="17372174" y="8567983"/>
              <a:ext cx="57323" cy="35042"/>
            </a:xfrm>
            <a:custGeom>
              <a:avLst/>
              <a:gdLst>
                <a:gd name="T0" fmla="*/ 1 w 6"/>
                <a:gd name="T1" fmla="*/ 1 h 4"/>
                <a:gd name="T2" fmla="*/ 3 w 6"/>
                <a:gd name="T3" fmla="*/ 3 h 4"/>
                <a:gd name="T4" fmla="*/ 1 w 6"/>
                <a:gd name="T5" fmla="*/ 1 h 4"/>
                <a:gd name="T6" fmla="*/ 1 w 6"/>
                <a:gd name="T7" fmla="*/ 1 h 4"/>
              </a:gdLst>
              <a:ahLst/>
              <a:cxnLst>
                <a:cxn ang="0">
                  <a:pos x="T0" y="T1"/>
                </a:cxn>
                <a:cxn ang="0">
                  <a:pos x="T2" y="T3"/>
                </a:cxn>
                <a:cxn ang="0">
                  <a:pos x="T4" y="T5"/>
                </a:cxn>
                <a:cxn ang="0">
                  <a:pos x="T6" y="T7"/>
                </a:cxn>
              </a:cxnLst>
              <a:rect l="0" t="0" r="r" b="b"/>
              <a:pathLst>
                <a:path w="6" h="4">
                  <a:moveTo>
                    <a:pt x="1" y="1"/>
                  </a:moveTo>
                  <a:cubicBezTo>
                    <a:pt x="0" y="3"/>
                    <a:pt x="1" y="4"/>
                    <a:pt x="3" y="3"/>
                  </a:cubicBezTo>
                  <a:cubicBezTo>
                    <a:pt x="6" y="3"/>
                    <a:pt x="2" y="0"/>
                    <a:pt x="1" y="1"/>
                  </a:cubicBezTo>
                  <a:cubicBezTo>
                    <a:pt x="1" y="2"/>
                    <a:pt x="2" y="1"/>
                    <a:pt x="1"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54" name="Freeform 448"/>
            <p:cNvSpPr>
              <a:spLocks/>
            </p:cNvSpPr>
            <p:nvPr/>
          </p:nvSpPr>
          <p:spPr bwMode="auto">
            <a:xfrm>
              <a:off x="17372174" y="8593469"/>
              <a:ext cx="130574" cy="197506"/>
            </a:xfrm>
            <a:custGeom>
              <a:avLst/>
              <a:gdLst>
                <a:gd name="T0" fmla="*/ 10 w 14"/>
                <a:gd name="T1" fmla="*/ 0 h 21"/>
                <a:gd name="T2" fmla="*/ 9 w 14"/>
                <a:gd name="T3" fmla="*/ 2 h 21"/>
                <a:gd name="T4" fmla="*/ 7 w 14"/>
                <a:gd name="T5" fmla="*/ 4 h 21"/>
                <a:gd name="T6" fmla="*/ 3 w 14"/>
                <a:gd name="T7" fmla="*/ 6 h 21"/>
                <a:gd name="T8" fmla="*/ 2 w 14"/>
                <a:gd name="T9" fmla="*/ 11 h 21"/>
                <a:gd name="T10" fmla="*/ 2 w 14"/>
                <a:gd name="T11" fmla="*/ 14 h 21"/>
                <a:gd name="T12" fmla="*/ 3 w 14"/>
                <a:gd name="T13" fmla="*/ 18 h 21"/>
                <a:gd name="T14" fmla="*/ 8 w 14"/>
                <a:gd name="T15" fmla="*/ 19 h 21"/>
                <a:gd name="T16" fmla="*/ 8 w 14"/>
                <a:gd name="T17" fmla="*/ 16 h 21"/>
                <a:gd name="T18" fmla="*/ 10 w 14"/>
                <a:gd name="T19" fmla="*/ 12 h 21"/>
                <a:gd name="T20" fmla="*/ 12 w 14"/>
                <a:gd name="T21" fmla="*/ 17 h 21"/>
                <a:gd name="T22" fmla="*/ 13 w 14"/>
                <a:gd name="T23" fmla="*/ 14 h 21"/>
                <a:gd name="T24" fmla="*/ 13 w 14"/>
                <a:gd name="T25" fmla="*/ 10 h 21"/>
                <a:gd name="T26" fmla="*/ 10 w 14"/>
                <a:gd name="T27" fmla="*/ 0 h 21"/>
                <a:gd name="T28" fmla="*/ 10 w 14"/>
                <a:gd name="T29"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21">
                  <a:moveTo>
                    <a:pt x="10" y="0"/>
                  </a:moveTo>
                  <a:cubicBezTo>
                    <a:pt x="9" y="0"/>
                    <a:pt x="9" y="1"/>
                    <a:pt x="9" y="2"/>
                  </a:cubicBezTo>
                  <a:cubicBezTo>
                    <a:pt x="9" y="3"/>
                    <a:pt x="9" y="3"/>
                    <a:pt x="7" y="4"/>
                  </a:cubicBezTo>
                  <a:cubicBezTo>
                    <a:pt x="6" y="4"/>
                    <a:pt x="4" y="6"/>
                    <a:pt x="3" y="6"/>
                  </a:cubicBezTo>
                  <a:cubicBezTo>
                    <a:pt x="1" y="9"/>
                    <a:pt x="0" y="9"/>
                    <a:pt x="2" y="11"/>
                  </a:cubicBezTo>
                  <a:cubicBezTo>
                    <a:pt x="3" y="12"/>
                    <a:pt x="2" y="13"/>
                    <a:pt x="2" y="14"/>
                  </a:cubicBezTo>
                  <a:cubicBezTo>
                    <a:pt x="1" y="16"/>
                    <a:pt x="2" y="17"/>
                    <a:pt x="3" y="18"/>
                  </a:cubicBezTo>
                  <a:cubicBezTo>
                    <a:pt x="5" y="19"/>
                    <a:pt x="7" y="19"/>
                    <a:pt x="8" y="19"/>
                  </a:cubicBezTo>
                  <a:cubicBezTo>
                    <a:pt x="11" y="21"/>
                    <a:pt x="9" y="18"/>
                    <a:pt x="8" y="16"/>
                  </a:cubicBezTo>
                  <a:cubicBezTo>
                    <a:pt x="8" y="16"/>
                    <a:pt x="8" y="12"/>
                    <a:pt x="10" y="12"/>
                  </a:cubicBezTo>
                  <a:cubicBezTo>
                    <a:pt x="11" y="12"/>
                    <a:pt x="11" y="17"/>
                    <a:pt x="12" y="17"/>
                  </a:cubicBezTo>
                  <a:cubicBezTo>
                    <a:pt x="12" y="17"/>
                    <a:pt x="13" y="14"/>
                    <a:pt x="13" y="14"/>
                  </a:cubicBezTo>
                  <a:cubicBezTo>
                    <a:pt x="14" y="12"/>
                    <a:pt x="14" y="11"/>
                    <a:pt x="13" y="10"/>
                  </a:cubicBezTo>
                  <a:cubicBezTo>
                    <a:pt x="13" y="7"/>
                    <a:pt x="13" y="1"/>
                    <a:pt x="10" y="0"/>
                  </a:cubicBezTo>
                  <a:cubicBezTo>
                    <a:pt x="9" y="0"/>
                    <a:pt x="10" y="1"/>
                    <a:pt x="10"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55" name="Freeform 449"/>
            <p:cNvSpPr>
              <a:spLocks/>
            </p:cNvSpPr>
            <p:nvPr/>
          </p:nvSpPr>
          <p:spPr bwMode="auto">
            <a:xfrm>
              <a:off x="17289371" y="8631694"/>
              <a:ext cx="111465" cy="95566"/>
            </a:xfrm>
            <a:custGeom>
              <a:avLst/>
              <a:gdLst>
                <a:gd name="T0" fmla="*/ 8 w 12"/>
                <a:gd name="T1" fmla="*/ 1 h 10"/>
                <a:gd name="T2" fmla="*/ 2 w 12"/>
                <a:gd name="T3" fmla="*/ 4 h 10"/>
                <a:gd name="T4" fmla="*/ 0 w 12"/>
                <a:gd name="T5" fmla="*/ 10 h 10"/>
                <a:gd name="T6" fmla="*/ 2 w 12"/>
                <a:gd name="T7" fmla="*/ 6 h 10"/>
                <a:gd name="T8" fmla="*/ 4 w 12"/>
                <a:gd name="T9" fmla="*/ 6 h 10"/>
                <a:gd name="T10" fmla="*/ 6 w 12"/>
                <a:gd name="T11" fmla="*/ 7 h 10"/>
                <a:gd name="T12" fmla="*/ 8 w 12"/>
                <a:gd name="T13" fmla="*/ 7 h 10"/>
                <a:gd name="T14" fmla="*/ 8 w 12"/>
                <a:gd name="T15" fmla="*/ 5 h 10"/>
                <a:gd name="T16" fmla="*/ 8 w 12"/>
                <a:gd name="T17" fmla="*/ 1 h 10"/>
                <a:gd name="T18" fmla="*/ 8 w 12"/>
                <a:gd name="T19"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0">
                  <a:moveTo>
                    <a:pt x="8" y="1"/>
                  </a:moveTo>
                  <a:cubicBezTo>
                    <a:pt x="6" y="0"/>
                    <a:pt x="5" y="4"/>
                    <a:pt x="2" y="4"/>
                  </a:cubicBezTo>
                  <a:cubicBezTo>
                    <a:pt x="0" y="5"/>
                    <a:pt x="0" y="9"/>
                    <a:pt x="0" y="10"/>
                  </a:cubicBezTo>
                  <a:cubicBezTo>
                    <a:pt x="1" y="9"/>
                    <a:pt x="1" y="7"/>
                    <a:pt x="2" y="6"/>
                  </a:cubicBezTo>
                  <a:cubicBezTo>
                    <a:pt x="2" y="6"/>
                    <a:pt x="4" y="5"/>
                    <a:pt x="4" y="6"/>
                  </a:cubicBezTo>
                  <a:cubicBezTo>
                    <a:pt x="4" y="7"/>
                    <a:pt x="6" y="7"/>
                    <a:pt x="6" y="7"/>
                  </a:cubicBezTo>
                  <a:cubicBezTo>
                    <a:pt x="7" y="7"/>
                    <a:pt x="7" y="8"/>
                    <a:pt x="8" y="7"/>
                  </a:cubicBezTo>
                  <a:cubicBezTo>
                    <a:pt x="8" y="7"/>
                    <a:pt x="8" y="5"/>
                    <a:pt x="8" y="5"/>
                  </a:cubicBezTo>
                  <a:cubicBezTo>
                    <a:pt x="9" y="3"/>
                    <a:pt x="11" y="2"/>
                    <a:pt x="8" y="1"/>
                  </a:cubicBezTo>
                  <a:cubicBezTo>
                    <a:pt x="7" y="1"/>
                    <a:pt x="12" y="3"/>
                    <a:pt x="8"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56" name="Freeform 450"/>
            <p:cNvSpPr>
              <a:spLocks/>
            </p:cNvSpPr>
            <p:nvPr/>
          </p:nvSpPr>
          <p:spPr bwMode="auto">
            <a:xfrm>
              <a:off x="17063256" y="8539313"/>
              <a:ext cx="111465" cy="111494"/>
            </a:xfrm>
            <a:custGeom>
              <a:avLst/>
              <a:gdLst>
                <a:gd name="T0" fmla="*/ 11 w 12"/>
                <a:gd name="T1" fmla="*/ 0 h 12"/>
                <a:gd name="T2" fmla="*/ 6 w 12"/>
                <a:gd name="T3" fmla="*/ 6 h 12"/>
                <a:gd name="T4" fmla="*/ 0 w 12"/>
                <a:gd name="T5" fmla="*/ 12 h 12"/>
                <a:gd name="T6" fmla="*/ 4 w 12"/>
                <a:gd name="T7" fmla="*/ 10 h 12"/>
                <a:gd name="T8" fmla="*/ 8 w 12"/>
                <a:gd name="T9" fmla="*/ 7 h 12"/>
                <a:gd name="T10" fmla="*/ 10 w 12"/>
                <a:gd name="T11" fmla="*/ 3 h 12"/>
                <a:gd name="T12" fmla="*/ 11 w 12"/>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11" y="0"/>
                  </a:moveTo>
                  <a:cubicBezTo>
                    <a:pt x="9" y="1"/>
                    <a:pt x="7" y="4"/>
                    <a:pt x="6" y="6"/>
                  </a:cubicBezTo>
                  <a:cubicBezTo>
                    <a:pt x="5" y="7"/>
                    <a:pt x="0" y="10"/>
                    <a:pt x="0" y="12"/>
                  </a:cubicBezTo>
                  <a:cubicBezTo>
                    <a:pt x="0" y="12"/>
                    <a:pt x="3" y="11"/>
                    <a:pt x="4" y="10"/>
                  </a:cubicBezTo>
                  <a:cubicBezTo>
                    <a:pt x="5" y="10"/>
                    <a:pt x="7" y="8"/>
                    <a:pt x="8" y="7"/>
                  </a:cubicBezTo>
                  <a:cubicBezTo>
                    <a:pt x="8" y="5"/>
                    <a:pt x="9" y="4"/>
                    <a:pt x="10" y="3"/>
                  </a:cubicBezTo>
                  <a:cubicBezTo>
                    <a:pt x="11" y="3"/>
                    <a:pt x="12" y="0"/>
                    <a:pt x="1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57" name="Freeform 451"/>
            <p:cNvSpPr>
              <a:spLocks/>
            </p:cNvSpPr>
            <p:nvPr/>
          </p:nvSpPr>
          <p:spPr bwMode="auto">
            <a:xfrm>
              <a:off x="17391283" y="8399150"/>
              <a:ext cx="19109" cy="9556"/>
            </a:xfrm>
            <a:custGeom>
              <a:avLst/>
              <a:gdLst>
                <a:gd name="T0" fmla="*/ 0 w 2"/>
                <a:gd name="T1" fmla="*/ 1 h 1"/>
                <a:gd name="T2" fmla="*/ 1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1" y="0"/>
                  </a:cubicBezTo>
                  <a:cubicBezTo>
                    <a:pt x="0" y="0"/>
                    <a:pt x="0" y="1"/>
                    <a:pt x="0"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58" name="Freeform 452"/>
            <p:cNvSpPr>
              <a:spLocks/>
            </p:cNvSpPr>
            <p:nvPr/>
          </p:nvSpPr>
          <p:spPr bwMode="auto">
            <a:xfrm>
              <a:off x="16037776" y="8781415"/>
              <a:ext cx="522294" cy="544729"/>
            </a:xfrm>
            <a:custGeom>
              <a:avLst/>
              <a:gdLst>
                <a:gd name="T0" fmla="*/ 12 w 56"/>
                <a:gd name="T1" fmla="*/ 3 h 58"/>
                <a:gd name="T2" fmla="*/ 4 w 56"/>
                <a:gd name="T3" fmla="*/ 2 h 58"/>
                <a:gd name="T4" fmla="*/ 2 w 56"/>
                <a:gd name="T5" fmla="*/ 3 h 58"/>
                <a:gd name="T6" fmla="*/ 6 w 56"/>
                <a:gd name="T7" fmla="*/ 9 h 58"/>
                <a:gd name="T8" fmla="*/ 11 w 56"/>
                <a:gd name="T9" fmla="*/ 13 h 58"/>
                <a:gd name="T10" fmla="*/ 13 w 56"/>
                <a:gd name="T11" fmla="*/ 17 h 58"/>
                <a:gd name="T12" fmla="*/ 17 w 56"/>
                <a:gd name="T13" fmla="*/ 19 h 58"/>
                <a:gd name="T14" fmla="*/ 20 w 56"/>
                <a:gd name="T15" fmla="*/ 26 h 58"/>
                <a:gd name="T16" fmla="*/ 22 w 56"/>
                <a:gd name="T17" fmla="*/ 28 h 58"/>
                <a:gd name="T18" fmla="*/ 26 w 56"/>
                <a:gd name="T19" fmla="*/ 33 h 58"/>
                <a:gd name="T20" fmla="*/ 30 w 56"/>
                <a:gd name="T21" fmla="*/ 42 h 58"/>
                <a:gd name="T22" fmla="*/ 41 w 56"/>
                <a:gd name="T23" fmla="*/ 52 h 58"/>
                <a:gd name="T24" fmla="*/ 46 w 56"/>
                <a:gd name="T25" fmla="*/ 57 h 58"/>
                <a:gd name="T26" fmla="*/ 54 w 56"/>
                <a:gd name="T27" fmla="*/ 57 h 58"/>
                <a:gd name="T28" fmla="*/ 54 w 56"/>
                <a:gd name="T29" fmla="*/ 46 h 58"/>
                <a:gd name="T30" fmla="*/ 55 w 56"/>
                <a:gd name="T31" fmla="*/ 44 h 58"/>
                <a:gd name="T32" fmla="*/ 52 w 56"/>
                <a:gd name="T33" fmla="*/ 41 h 58"/>
                <a:gd name="T34" fmla="*/ 50 w 56"/>
                <a:gd name="T35" fmla="*/ 40 h 58"/>
                <a:gd name="T36" fmla="*/ 48 w 56"/>
                <a:gd name="T37" fmla="*/ 42 h 58"/>
                <a:gd name="T38" fmla="*/ 48 w 56"/>
                <a:gd name="T39" fmla="*/ 38 h 58"/>
                <a:gd name="T40" fmla="*/ 47 w 56"/>
                <a:gd name="T41" fmla="*/ 36 h 58"/>
                <a:gd name="T42" fmla="*/ 44 w 56"/>
                <a:gd name="T43" fmla="*/ 34 h 58"/>
                <a:gd name="T44" fmla="*/ 42 w 56"/>
                <a:gd name="T45" fmla="*/ 30 h 58"/>
                <a:gd name="T46" fmla="*/ 42 w 56"/>
                <a:gd name="T47" fmla="*/ 29 h 58"/>
                <a:gd name="T48" fmla="*/ 43 w 56"/>
                <a:gd name="T49" fmla="*/ 28 h 58"/>
                <a:gd name="T50" fmla="*/ 38 w 56"/>
                <a:gd name="T51" fmla="*/ 27 h 58"/>
                <a:gd name="T52" fmla="*/ 38 w 56"/>
                <a:gd name="T53" fmla="*/ 25 h 58"/>
                <a:gd name="T54" fmla="*/ 36 w 56"/>
                <a:gd name="T55" fmla="*/ 24 h 58"/>
                <a:gd name="T56" fmla="*/ 37 w 56"/>
                <a:gd name="T57" fmla="*/ 23 h 58"/>
                <a:gd name="T58" fmla="*/ 35 w 56"/>
                <a:gd name="T59" fmla="*/ 22 h 58"/>
                <a:gd name="T60" fmla="*/ 34 w 56"/>
                <a:gd name="T61" fmla="*/ 21 h 58"/>
                <a:gd name="T62" fmla="*/ 31 w 56"/>
                <a:gd name="T63" fmla="*/ 19 h 58"/>
                <a:gd name="T64" fmla="*/ 30 w 56"/>
                <a:gd name="T65" fmla="*/ 19 h 58"/>
                <a:gd name="T66" fmla="*/ 25 w 56"/>
                <a:gd name="T67" fmla="*/ 16 h 58"/>
                <a:gd name="T68" fmla="*/ 21 w 56"/>
                <a:gd name="T69" fmla="*/ 11 h 58"/>
                <a:gd name="T70" fmla="*/ 16 w 56"/>
                <a:gd name="T71" fmla="*/ 7 h 58"/>
                <a:gd name="T72" fmla="*/ 12 w 56"/>
                <a:gd name="T73" fmla="*/ 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6" h="58">
                  <a:moveTo>
                    <a:pt x="12" y="3"/>
                  </a:moveTo>
                  <a:cubicBezTo>
                    <a:pt x="9" y="3"/>
                    <a:pt x="7" y="3"/>
                    <a:pt x="4" y="2"/>
                  </a:cubicBezTo>
                  <a:cubicBezTo>
                    <a:pt x="2" y="1"/>
                    <a:pt x="0" y="0"/>
                    <a:pt x="2" y="3"/>
                  </a:cubicBezTo>
                  <a:cubicBezTo>
                    <a:pt x="3" y="5"/>
                    <a:pt x="4" y="8"/>
                    <a:pt x="6" y="9"/>
                  </a:cubicBezTo>
                  <a:cubicBezTo>
                    <a:pt x="8" y="10"/>
                    <a:pt x="10" y="11"/>
                    <a:pt x="11" y="13"/>
                  </a:cubicBezTo>
                  <a:cubicBezTo>
                    <a:pt x="12" y="14"/>
                    <a:pt x="12" y="16"/>
                    <a:pt x="13" y="17"/>
                  </a:cubicBezTo>
                  <a:cubicBezTo>
                    <a:pt x="15" y="18"/>
                    <a:pt x="16" y="18"/>
                    <a:pt x="17" y="19"/>
                  </a:cubicBezTo>
                  <a:cubicBezTo>
                    <a:pt x="19" y="21"/>
                    <a:pt x="19" y="24"/>
                    <a:pt x="20" y="26"/>
                  </a:cubicBezTo>
                  <a:cubicBezTo>
                    <a:pt x="21" y="27"/>
                    <a:pt x="22" y="28"/>
                    <a:pt x="22" y="28"/>
                  </a:cubicBezTo>
                  <a:cubicBezTo>
                    <a:pt x="24" y="30"/>
                    <a:pt x="25" y="31"/>
                    <a:pt x="26" y="33"/>
                  </a:cubicBezTo>
                  <a:cubicBezTo>
                    <a:pt x="28" y="36"/>
                    <a:pt x="28" y="39"/>
                    <a:pt x="30" y="42"/>
                  </a:cubicBezTo>
                  <a:cubicBezTo>
                    <a:pt x="34" y="45"/>
                    <a:pt x="37" y="49"/>
                    <a:pt x="41" y="52"/>
                  </a:cubicBezTo>
                  <a:cubicBezTo>
                    <a:pt x="43" y="54"/>
                    <a:pt x="44" y="55"/>
                    <a:pt x="46" y="57"/>
                  </a:cubicBezTo>
                  <a:cubicBezTo>
                    <a:pt x="47" y="57"/>
                    <a:pt x="53" y="58"/>
                    <a:pt x="54" y="57"/>
                  </a:cubicBezTo>
                  <a:cubicBezTo>
                    <a:pt x="55" y="56"/>
                    <a:pt x="53" y="48"/>
                    <a:pt x="54" y="46"/>
                  </a:cubicBezTo>
                  <a:cubicBezTo>
                    <a:pt x="54" y="45"/>
                    <a:pt x="56" y="45"/>
                    <a:pt x="55" y="44"/>
                  </a:cubicBezTo>
                  <a:cubicBezTo>
                    <a:pt x="54" y="43"/>
                    <a:pt x="53" y="42"/>
                    <a:pt x="52" y="41"/>
                  </a:cubicBezTo>
                  <a:cubicBezTo>
                    <a:pt x="52" y="41"/>
                    <a:pt x="51" y="40"/>
                    <a:pt x="50" y="40"/>
                  </a:cubicBezTo>
                  <a:cubicBezTo>
                    <a:pt x="49" y="40"/>
                    <a:pt x="49" y="42"/>
                    <a:pt x="48" y="42"/>
                  </a:cubicBezTo>
                  <a:cubicBezTo>
                    <a:pt x="49" y="42"/>
                    <a:pt x="48" y="38"/>
                    <a:pt x="48" y="38"/>
                  </a:cubicBezTo>
                  <a:cubicBezTo>
                    <a:pt x="47" y="37"/>
                    <a:pt x="47" y="37"/>
                    <a:pt x="47" y="36"/>
                  </a:cubicBezTo>
                  <a:cubicBezTo>
                    <a:pt x="47" y="35"/>
                    <a:pt x="45" y="34"/>
                    <a:pt x="44" y="34"/>
                  </a:cubicBezTo>
                  <a:cubicBezTo>
                    <a:pt x="43" y="33"/>
                    <a:pt x="41" y="32"/>
                    <a:pt x="42" y="30"/>
                  </a:cubicBezTo>
                  <a:cubicBezTo>
                    <a:pt x="42" y="30"/>
                    <a:pt x="41" y="29"/>
                    <a:pt x="42" y="29"/>
                  </a:cubicBezTo>
                  <a:cubicBezTo>
                    <a:pt x="42" y="28"/>
                    <a:pt x="43" y="29"/>
                    <a:pt x="43" y="28"/>
                  </a:cubicBezTo>
                  <a:cubicBezTo>
                    <a:pt x="44" y="26"/>
                    <a:pt x="38" y="26"/>
                    <a:pt x="38" y="27"/>
                  </a:cubicBezTo>
                  <a:cubicBezTo>
                    <a:pt x="38" y="26"/>
                    <a:pt x="42" y="25"/>
                    <a:pt x="38" y="25"/>
                  </a:cubicBezTo>
                  <a:cubicBezTo>
                    <a:pt x="37" y="25"/>
                    <a:pt x="36" y="24"/>
                    <a:pt x="36" y="24"/>
                  </a:cubicBezTo>
                  <a:cubicBezTo>
                    <a:pt x="36" y="23"/>
                    <a:pt x="37" y="23"/>
                    <a:pt x="37" y="23"/>
                  </a:cubicBezTo>
                  <a:cubicBezTo>
                    <a:pt x="37" y="22"/>
                    <a:pt x="35" y="22"/>
                    <a:pt x="35" y="22"/>
                  </a:cubicBezTo>
                  <a:cubicBezTo>
                    <a:pt x="35" y="22"/>
                    <a:pt x="36" y="21"/>
                    <a:pt x="34" y="21"/>
                  </a:cubicBezTo>
                  <a:cubicBezTo>
                    <a:pt x="33" y="20"/>
                    <a:pt x="32" y="20"/>
                    <a:pt x="31" y="19"/>
                  </a:cubicBezTo>
                  <a:cubicBezTo>
                    <a:pt x="28" y="15"/>
                    <a:pt x="30" y="19"/>
                    <a:pt x="30" y="19"/>
                  </a:cubicBezTo>
                  <a:cubicBezTo>
                    <a:pt x="29" y="19"/>
                    <a:pt x="26" y="16"/>
                    <a:pt x="25" y="16"/>
                  </a:cubicBezTo>
                  <a:cubicBezTo>
                    <a:pt x="24" y="14"/>
                    <a:pt x="23" y="12"/>
                    <a:pt x="21" y="11"/>
                  </a:cubicBezTo>
                  <a:cubicBezTo>
                    <a:pt x="19" y="10"/>
                    <a:pt x="18" y="9"/>
                    <a:pt x="16" y="7"/>
                  </a:cubicBezTo>
                  <a:cubicBezTo>
                    <a:pt x="15" y="6"/>
                    <a:pt x="14" y="3"/>
                    <a:pt x="1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59" name="Freeform 453"/>
            <p:cNvSpPr>
              <a:spLocks/>
            </p:cNvSpPr>
            <p:nvPr/>
          </p:nvSpPr>
          <p:spPr bwMode="auto">
            <a:xfrm>
              <a:off x="16130132" y="8978921"/>
              <a:ext cx="47770" cy="47785"/>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60" name="Freeform 454"/>
            <p:cNvSpPr>
              <a:spLocks/>
            </p:cNvSpPr>
            <p:nvPr/>
          </p:nvSpPr>
          <p:spPr bwMode="auto">
            <a:xfrm>
              <a:off x="16197014" y="9090415"/>
              <a:ext cx="44586" cy="47785"/>
            </a:xfrm>
            <a:custGeom>
              <a:avLst/>
              <a:gdLst>
                <a:gd name="T0" fmla="*/ 4 w 5"/>
                <a:gd name="T1" fmla="*/ 4 h 5"/>
                <a:gd name="T2" fmla="*/ 1 w 5"/>
                <a:gd name="T3" fmla="*/ 0 h 5"/>
                <a:gd name="T4" fmla="*/ 4 w 5"/>
                <a:gd name="T5" fmla="*/ 4 h 5"/>
              </a:gdLst>
              <a:ahLst/>
              <a:cxnLst>
                <a:cxn ang="0">
                  <a:pos x="T0" y="T1"/>
                </a:cxn>
                <a:cxn ang="0">
                  <a:pos x="T2" y="T3"/>
                </a:cxn>
                <a:cxn ang="0">
                  <a:pos x="T4" y="T5"/>
                </a:cxn>
              </a:cxnLst>
              <a:rect l="0" t="0" r="r" b="b"/>
              <a:pathLst>
                <a:path w="5" h="5">
                  <a:moveTo>
                    <a:pt x="4" y="4"/>
                  </a:moveTo>
                  <a:cubicBezTo>
                    <a:pt x="5" y="3"/>
                    <a:pt x="2" y="0"/>
                    <a:pt x="1" y="0"/>
                  </a:cubicBezTo>
                  <a:cubicBezTo>
                    <a:pt x="0" y="1"/>
                    <a:pt x="3" y="5"/>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61" name="Freeform 455"/>
            <p:cNvSpPr>
              <a:spLocks/>
            </p:cNvSpPr>
            <p:nvPr/>
          </p:nvSpPr>
          <p:spPr bwMode="auto">
            <a:xfrm>
              <a:off x="16512300" y="9119082"/>
              <a:ext cx="66879" cy="66896"/>
            </a:xfrm>
            <a:custGeom>
              <a:avLst/>
              <a:gdLst>
                <a:gd name="T0" fmla="*/ 7 w 7"/>
                <a:gd name="T1" fmla="*/ 7 h 7"/>
                <a:gd name="T2" fmla="*/ 5 w 7"/>
                <a:gd name="T3" fmla="*/ 3 h 7"/>
                <a:gd name="T4" fmla="*/ 0 w 7"/>
                <a:gd name="T5" fmla="*/ 1 h 7"/>
                <a:gd name="T6" fmla="*/ 1 w 7"/>
                <a:gd name="T7" fmla="*/ 3 h 7"/>
                <a:gd name="T8" fmla="*/ 3 w 7"/>
                <a:gd name="T9" fmla="*/ 5 h 7"/>
                <a:gd name="T10" fmla="*/ 7 w 7"/>
                <a:gd name="T11" fmla="*/ 7 h 7"/>
              </a:gdLst>
              <a:ahLst/>
              <a:cxnLst>
                <a:cxn ang="0">
                  <a:pos x="T0" y="T1"/>
                </a:cxn>
                <a:cxn ang="0">
                  <a:pos x="T2" y="T3"/>
                </a:cxn>
                <a:cxn ang="0">
                  <a:pos x="T4" y="T5"/>
                </a:cxn>
                <a:cxn ang="0">
                  <a:pos x="T6" y="T7"/>
                </a:cxn>
                <a:cxn ang="0">
                  <a:pos x="T8" y="T9"/>
                </a:cxn>
                <a:cxn ang="0">
                  <a:pos x="T10" y="T11"/>
                </a:cxn>
              </a:cxnLst>
              <a:rect l="0" t="0" r="r" b="b"/>
              <a:pathLst>
                <a:path w="7" h="7">
                  <a:moveTo>
                    <a:pt x="7" y="7"/>
                  </a:moveTo>
                  <a:cubicBezTo>
                    <a:pt x="7" y="5"/>
                    <a:pt x="5" y="5"/>
                    <a:pt x="5" y="3"/>
                  </a:cubicBezTo>
                  <a:cubicBezTo>
                    <a:pt x="5" y="1"/>
                    <a:pt x="2" y="0"/>
                    <a:pt x="0" y="1"/>
                  </a:cubicBezTo>
                  <a:cubicBezTo>
                    <a:pt x="0" y="2"/>
                    <a:pt x="0" y="3"/>
                    <a:pt x="1" y="3"/>
                  </a:cubicBezTo>
                  <a:cubicBezTo>
                    <a:pt x="3" y="3"/>
                    <a:pt x="2" y="4"/>
                    <a:pt x="3" y="5"/>
                  </a:cubicBezTo>
                  <a:cubicBezTo>
                    <a:pt x="3" y="6"/>
                    <a:pt x="7" y="7"/>
                    <a:pt x="7"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62" name="Freeform 456"/>
            <p:cNvSpPr>
              <a:spLocks/>
            </p:cNvSpPr>
            <p:nvPr/>
          </p:nvSpPr>
          <p:spPr bwMode="auto">
            <a:xfrm>
              <a:off x="16617396" y="9166867"/>
              <a:ext cx="35033" cy="35042"/>
            </a:xfrm>
            <a:custGeom>
              <a:avLst/>
              <a:gdLst>
                <a:gd name="T0" fmla="*/ 2 w 4"/>
                <a:gd name="T1" fmla="*/ 3 h 4"/>
                <a:gd name="T2" fmla="*/ 2 w 4"/>
                <a:gd name="T3" fmla="*/ 0 h 4"/>
                <a:gd name="T4" fmla="*/ 2 w 4"/>
                <a:gd name="T5" fmla="*/ 3 h 4"/>
                <a:gd name="T6" fmla="*/ 2 w 4"/>
                <a:gd name="T7" fmla="*/ 3 h 4"/>
              </a:gdLst>
              <a:ahLst/>
              <a:cxnLst>
                <a:cxn ang="0">
                  <a:pos x="T0" y="T1"/>
                </a:cxn>
                <a:cxn ang="0">
                  <a:pos x="T2" y="T3"/>
                </a:cxn>
                <a:cxn ang="0">
                  <a:pos x="T4" y="T5"/>
                </a:cxn>
                <a:cxn ang="0">
                  <a:pos x="T6" y="T7"/>
                </a:cxn>
              </a:cxnLst>
              <a:rect l="0" t="0" r="r" b="b"/>
              <a:pathLst>
                <a:path w="4" h="4">
                  <a:moveTo>
                    <a:pt x="2" y="3"/>
                  </a:moveTo>
                  <a:cubicBezTo>
                    <a:pt x="0" y="4"/>
                    <a:pt x="0" y="1"/>
                    <a:pt x="2" y="0"/>
                  </a:cubicBezTo>
                  <a:cubicBezTo>
                    <a:pt x="4" y="0"/>
                    <a:pt x="4" y="3"/>
                    <a:pt x="2" y="3"/>
                  </a:cubicBezTo>
                  <a:cubicBezTo>
                    <a:pt x="1" y="4"/>
                    <a:pt x="3" y="3"/>
                    <a:pt x="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63" name="Freeform 457"/>
            <p:cNvSpPr>
              <a:spLocks/>
            </p:cNvSpPr>
            <p:nvPr/>
          </p:nvSpPr>
          <p:spPr bwMode="auto">
            <a:xfrm>
              <a:off x="16521853" y="9326144"/>
              <a:ext cx="429938" cy="140163"/>
            </a:xfrm>
            <a:custGeom>
              <a:avLst/>
              <a:gdLst>
                <a:gd name="T0" fmla="*/ 9 w 46"/>
                <a:gd name="T1" fmla="*/ 0 h 15"/>
                <a:gd name="T2" fmla="*/ 3 w 46"/>
                <a:gd name="T3" fmla="*/ 0 h 15"/>
                <a:gd name="T4" fmla="*/ 0 w 46"/>
                <a:gd name="T5" fmla="*/ 4 h 15"/>
                <a:gd name="T6" fmla="*/ 5 w 46"/>
                <a:gd name="T7" fmla="*/ 6 h 15"/>
                <a:gd name="T8" fmla="*/ 11 w 46"/>
                <a:gd name="T9" fmla="*/ 9 h 15"/>
                <a:gd name="T10" fmla="*/ 15 w 46"/>
                <a:gd name="T11" fmla="*/ 9 h 15"/>
                <a:gd name="T12" fmla="*/ 24 w 46"/>
                <a:gd name="T13" fmla="*/ 11 h 15"/>
                <a:gd name="T14" fmla="*/ 40 w 46"/>
                <a:gd name="T15" fmla="*/ 13 h 15"/>
                <a:gd name="T16" fmla="*/ 45 w 46"/>
                <a:gd name="T17" fmla="*/ 13 h 15"/>
                <a:gd name="T18" fmla="*/ 43 w 46"/>
                <a:gd name="T19" fmla="*/ 9 h 15"/>
                <a:gd name="T20" fmla="*/ 41 w 46"/>
                <a:gd name="T21" fmla="*/ 9 h 15"/>
                <a:gd name="T22" fmla="*/ 37 w 46"/>
                <a:gd name="T23" fmla="*/ 9 h 15"/>
                <a:gd name="T24" fmla="*/ 35 w 46"/>
                <a:gd name="T25" fmla="*/ 6 h 15"/>
                <a:gd name="T26" fmla="*/ 32 w 46"/>
                <a:gd name="T27" fmla="*/ 4 h 15"/>
                <a:gd name="T28" fmla="*/ 27 w 46"/>
                <a:gd name="T29" fmla="*/ 3 h 15"/>
                <a:gd name="T30" fmla="*/ 25 w 46"/>
                <a:gd name="T31" fmla="*/ 4 h 15"/>
                <a:gd name="T32" fmla="*/ 21 w 46"/>
                <a:gd name="T33" fmla="*/ 5 h 15"/>
                <a:gd name="T34" fmla="*/ 15 w 46"/>
                <a:gd name="T35" fmla="*/ 3 h 15"/>
                <a:gd name="T36" fmla="*/ 11 w 46"/>
                <a:gd name="T37" fmla="*/ 2 h 15"/>
                <a:gd name="T38" fmla="*/ 9 w 46"/>
                <a:gd name="T39" fmla="*/ 0 h 15"/>
                <a:gd name="T40" fmla="*/ 9 w 46"/>
                <a:gd name="T4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6" h="15">
                  <a:moveTo>
                    <a:pt x="9" y="0"/>
                  </a:moveTo>
                  <a:cubicBezTo>
                    <a:pt x="7" y="1"/>
                    <a:pt x="6" y="0"/>
                    <a:pt x="3" y="0"/>
                  </a:cubicBezTo>
                  <a:cubicBezTo>
                    <a:pt x="3" y="0"/>
                    <a:pt x="0" y="3"/>
                    <a:pt x="0" y="4"/>
                  </a:cubicBezTo>
                  <a:cubicBezTo>
                    <a:pt x="0" y="5"/>
                    <a:pt x="4" y="4"/>
                    <a:pt x="5" y="6"/>
                  </a:cubicBezTo>
                  <a:cubicBezTo>
                    <a:pt x="6" y="8"/>
                    <a:pt x="9" y="8"/>
                    <a:pt x="11" y="9"/>
                  </a:cubicBezTo>
                  <a:cubicBezTo>
                    <a:pt x="13" y="9"/>
                    <a:pt x="14" y="9"/>
                    <a:pt x="15" y="9"/>
                  </a:cubicBezTo>
                  <a:cubicBezTo>
                    <a:pt x="18" y="9"/>
                    <a:pt x="21" y="10"/>
                    <a:pt x="24" y="11"/>
                  </a:cubicBezTo>
                  <a:cubicBezTo>
                    <a:pt x="29" y="12"/>
                    <a:pt x="35" y="11"/>
                    <a:pt x="40" y="13"/>
                  </a:cubicBezTo>
                  <a:cubicBezTo>
                    <a:pt x="41" y="13"/>
                    <a:pt x="44" y="15"/>
                    <a:pt x="45" y="13"/>
                  </a:cubicBezTo>
                  <a:cubicBezTo>
                    <a:pt x="46" y="13"/>
                    <a:pt x="44" y="9"/>
                    <a:pt x="43" y="9"/>
                  </a:cubicBezTo>
                  <a:cubicBezTo>
                    <a:pt x="42" y="8"/>
                    <a:pt x="42" y="9"/>
                    <a:pt x="41" y="9"/>
                  </a:cubicBezTo>
                  <a:cubicBezTo>
                    <a:pt x="39" y="10"/>
                    <a:pt x="38" y="9"/>
                    <a:pt x="37" y="9"/>
                  </a:cubicBezTo>
                  <a:cubicBezTo>
                    <a:pt x="36" y="8"/>
                    <a:pt x="36" y="7"/>
                    <a:pt x="35" y="6"/>
                  </a:cubicBezTo>
                  <a:cubicBezTo>
                    <a:pt x="35" y="5"/>
                    <a:pt x="33" y="5"/>
                    <a:pt x="32" y="4"/>
                  </a:cubicBezTo>
                  <a:cubicBezTo>
                    <a:pt x="31" y="4"/>
                    <a:pt x="28" y="3"/>
                    <a:pt x="27" y="3"/>
                  </a:cubicBezTo>
                  <a:cubicBezTo>
                    <a:pt x="26" y="3"/>
                    <a:pt x="25" y="4"/>
                    <a:pt x="25" y="4"/>
                  </a:cubicBezTo>
                  <a:cubicBezTo>
                    <a:pt x="24" y="5"/>
                    <a:pt x="23" y="5"/>
                    <a:pt x="21" y="5"/>
                  </a:cubicBezTo>
                  <a:cubicBezTo>
                    <a:pt x="19" y="5"/>
                    <a:pt x="17" y="4"/>
                    <a:pt x="15" y="3"/>
                  </a:cubicBezTo>
                  <a:cubicBezTo>
                    <a:pt x="14" y="2"/>
                    <a:pt x="12" y="2"/>
                    <a:pt x="11" y="2"/>
                  </a:cubicBezTo>
                  <a:cubicBezTo>
                    <a:pt x="11" y="2"/>
                    <a:pt x="10" y="0"/>
                    <a:pt x="9" y="0"/>
                  </a:cubicBezTo>
                  <a:cubicBezTo>
                    <a:pt x="8" y="1"/>
                    <a:pt x="10" y="0"/>
                    <a:pt x="9"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64" name="Freeform 458"/>
            <p:cNvSpPr>
              <a:spLocks/>
            </p:cNvSpPr>
            <p:nvPr/>
          </p:nvSpPr>
          <p:spPr bwMode="auto">
            <a:xfrm>
              <a:off x="16840326" y="9361183"/>
              <a:ext cx="73248" cy="28669"/>
            </a:xfrm>
            <a:custGeom>
              <a:avLst/>
              <a:gdLst>
                <a:gd name="T0" fmla="*/ 3 w 8"/>
                <a:gd name="T1" fmla="*/ 3 h 3"/>
                <a:gd name="T2" fmla="*/ 8 w 8"/>
                <a:gd name="T3" fmla="*/ 1 h 3"/>
                <a:gd name="T4" fmla="*/ 3 w 8"/>
                <a:gd name="T5" fmla="*/ 3 h 3"/>
                <a:gd name="T6" fmla="*/ 3 w 8"/>
                <a:gd name="T7" fmla="*/ 3 h 3"/>
              </a:gdLst>
              <a:ahLst/>
              <a:cxnLst>
                <a:cxn ang="0">
                  <a:pos x="T0" y="T1"/>
                </a:cxn>
                <a:cxn ang="0">
                  <a:pos x="T2" y="T3"/>
                </a:cxn>
                <a:cxn ang="0">
                  <a:pos x="T4" y="T5"/>
                </a:cxn>
                <a:cxn ang="0">
                  <a:pos x="T6" y="T7"/>
                </a:cxn>
              </a:cxnLst>
              <a:rect l="0" t="0" r="r" b="b"/>
              <a:pathLst>
                <a:path w="8" h="3">
                  <a:moveTo>
                    <a:pt x="3" y="3"/>
                  </a:moveTo>
                  <a:cubicBezTo>
                    <a:pt x="0" y="2"/>
                    <a:pt x="7" y="0"/>
                    <a:pt x="8" y="1"/>
                  </a:cubicBezTo>
                  <a:cubicBezTo>
                    <a:pt x="8" y="2"/>
                    <a:pt x="4" y="3"/>
                    <a:pt x="3" y="3"/>
                  </a:cubicBezTo>
                  <a:cubicBezTo>
                    <a:pt x="2" y="3"/>
                    <a:pt x="4" y="3"/>
                    <a:pt x="3"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65" name="Freeform 459"/>
            <p:cNvSpPr>
              <a:spLocks/>
            </p:cNvSpPr>
            <p:nvPr/>
          </p:nvSpPr>
          <p:spPr bwMode="auto">
            <a:xfrm>
              <a:off x="16942236" y="9428080"/>
              <a:ext cx="57323" cy="38227"/>
            </a:xfrm>
            <a:custGeom>
              <a:avLst/>
              <a:gdLst>
                <a:gd name="T0" fmla="*/ 3 w 6"/>
                <a:gd name="T1" fmla="*/ 0 h 4"/>
                <a:gd name="T2" fmla="*/ 1 w 6"/>
                <a:gd name="T3" fmla="*/ 1 h 4"/>
                <a:gd name="T4" fmla="*/ 3 w 6"/>
                <a:gd name="T5" fmla="*/ 4 h 4"/>
                <a:gd name="T6" fmla="*/ 3 w 6"/>
                <a:gd name="T7" fmla="*/ 0 h 4"/>
              </a:gdLst>
              <a:ahLst/>
              <a:cxnLst>
                <a:cxn ang="0">
                  <a:pos x="T0" y="T1"/>
                </a:cxn>
                <a:cxn ang="0">
                  <a:pos x="T2" y="T3"/>
                </a:cxn>
                <a:cxn ang="0">
                  <a:pos x="T4" y="T5"/>
                </a:cxn>
                <a:cxn ang="0">
                  <a:pos x="T6" y="T7"/>
                </a:cxn>
              </a:cxnLst>
              <a:rect l="0" t="0" r="r" b="b"/>
              <a:pathLst>
                <a:path w="6" h="4">
                  <a:moveTo>
                    <a:pt x="3" y="0"/>
                  </a:moveTo>
                  <a:cubicBezTo>
                    <a:pt x="2" y="0"/>
                    <a:pt x="0" y="0"/>
                    <a:pt x="1" y="1"/>
                  </a:cubicBezTo>
                  <a:cubicBezTo>
                    <a:pt x="1" y="1"/>
                    <a:pt x="3" y="4"/>
                    <a:pt x="3" y="4"/>
                  </a:cubicBezTo>
                  <a:cubicBezTo>
                    <a:pt x="5" y="4"/>
                    <a:pt x="6" y="0"/>
                    <a:pt x="3"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66" name="Freeform 460"/>
            <p:cNvSpPr>
              <a:spLocks/>
            </p:cNvSpPr>
            <p:nvPr/>
          </p:nvSpPr>
          <p:spPr bwMode="auto">
            <a:xfrm>
              <a:off x="16999562" y="9437635"/>
              <a:ext cx="44586" cy="28669"/>
            </a:xfrm>
            <a:custGeom>
              <a:avLst/>
              <a:gdLst>
                <a:gd name="T0" fmla="*/ 4 w 5"/>
                <a:gd name="T1" fmla="*/ 1 h 3"/>
                <a:gd name="T2" fmla="*/ 2 w 5"/>
                <a:gd name="T3" fmla="*/ 0 h 3"/>
                <a:gd name="T4" fmla="*/ 1 w 5"/>
                <a:gd name="T5" fmla="*/ 2 h 3"/>
                <a:gd name="T6" fmla="*/ 2 w 5"/>
                <a:gd name="T7" fmla="*/ 2 h 3"/>
                <a:gd name="T8" fmla="*/ 4 w 5"/>
                <a:gd name="T9" fmla="*/ 1 h 3"/>
                <a:gd name="T10" fmla="*/ 4 w 5"/>
                <a:gd name="T11" fmla="*/ 1 h 3"/>
              </a:gdLst>
              <a:ahLst/>
              <a:cxnLst>
                <a:cxn ang="0">
                  <a:pos x="T0" y="T1"/>
                </a:cxn>
                <a:cxn ang="0">
                  <a:pos x="T2" y="T3"/>
                </a:cxn>
                <a:cxn ang="0">
                  <a:pos x="T4" y="T5"/>
                </a:cxn>
                <a:cxn ang="0">
                  <a:pos x="T6" y="T7"/>
                </a:cxn>
                <a:cxn ang="0">
                  <a:pos x="T8" y="T9"/>
                </a:cxn>
                <a:cxn ang="0">
                  <a:pos x="T10" y="T11"/>
                </a:cxn>
              </a:cxnLst>
              <a:rect l="0" t="0" r="r" b="b"/>
              <a:pathLst>
                <a:path w="5" h="3">
                  <a:moveTo>
                    <a:pt x="4" y="1"/>
                  </a:moveTo>
                  <a:cubicBezTo>
                    <a:pt x="4" y="1"/>
                    <a:pt x="3" y="0"/>
                    <a:pt x="2" y="0"/>
                  </a:cubicBezTo>
                  <a:cubicBezTo>
                    <a:pt x="2" y="1"/>
                    <a:pt x="0" y="2"/>
                    <a:pt x="1" y="2"/>
                  </a:cubicBezTo>
                  <a:cubicBezTo>
                    <a:pt x="1" y="2"/>
                    <a:pt x="2" y="3"/>
                    <a:pt x="2" y="2"/>
                  </a:cubicBezTo>
                  <a:cubicBezTo>
                    <a:pt x="3" y="2"/>
                    <a:pt x="5" y="2"/>
                    <a:pt x="4" y="1"/>
                  </a:cubicBezTo>
                  <a:cubicBezTo>
                    <a:pt x="4" y="1"/>
                    <a:pt x="5" y="2"/>
                    <a:pt x="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67" name="Freeform 461"/>
            <p:cNvSpPr>
              <a:spLocks/>
            </p:cNvSpPr>
            <p:nvPr/>
          </p:nvSpPr>
          <p:spPr bwMode="auto">
            <a:xfrm>
              <a:off x="17034592" y="9437635"/>
              <a:ext cx="66879" cy="38227"/>
            </a:xfrm>
            <a:custGeom>
              <a:avLst/>
              <a:gdLst>
                <a:gd name="T0" fmla="*/ 2 w 7"/>
                <a:gd name="T1" fmla="*/ 1 h 4"/>
                <a:gd name="T2" fmla="*/ 2 w 7"/>
                <a:gd name="T3" fmla="*/ 4 h 4"/>
                <a:gd name="T4" fmla="*/ 6 w 7"/>
                <a:gd name="T5" fmla="*/ 3 h 4"/>
                <a:gd name="T6" fmla="*/ 5 w 7"/>
                <a:gd name="T7" fmla="*/ 1 h 4"/>
                <a:gd name="T8" fmla="*/ 2 w 7"/>
                <a:gd name="T9" fmla="*/ 1 h 4"/>
              </a:gdLst>
              <a:ahLst/>
              <a:cxnLst>
                <a:cxn ang="0">
                  <a:pos x="T0" y="T1"/>
                </a:cxn>
                <a:cxn ang="0">
                  <a:pos x="T2" y="T3"/>
                </a:cxn>
                <a:cxn ang="0">
                  <a:pos x="T4" y="T5"/>
                </a:cxn>
                <a:cxn ang="0">
                  <a:pos x="T6" y="T7"/>
                </a:cxn>
                <a:cxn ang="0">
                  <a:pos x="T8" y="T9"/>
                </a:cxn>
              </a:cxnLst>
              <a:rect l="0" t="0" r="r" b="b"/>
              <a:pathLst>
                <a:path w="7" h="4">
                  <a:moveTo>
                    <a:pt x="2" y="1"/>
                  </a:moveTo>
                  <a:cubicBezTo>
                    <a:pt x="1" y="2"/>
                    <a:pt x="0" y="4"/>
                    <a:pt x="2" y="4"/>
                  </a:cubicBezTo>
                  <a:cubicBezTo>
                    <a:pt x="4" y="4"/>
                    <a:pt x="5" y="4"/>
                    <a:pt x="6" y="3"/>
                  </a:cubicBezTo>
                  <a:cubicBezTo>
                    <a:pt x="7" y="3"/>
                    <a:pt x="5" y="2"/>
                    <a:pt x="5" y="1"/>
                  </a:cubicBezTo>
                  <a:cubicBezTo>
                    <a:pt x="4" y="0"/>
                    <a:pt x="3" y="0"/>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68" name="Freeform 462"/>
            <p:cNvSpPr>
              <a:spLocks/>
            </p:cNvSpPr>
            <p:nvPr/>
          </p:nvSpPr>
          <p:spPr bwMode="auto">
            <a:xfrm>
              <a:off x="17082363" y="9428080"/>
              <a:ext cx="76432" cy="47785"/>
            </a:xfrm>
            <a:custGeom>
              <a:avLst/>
              <a:gdLst>
                <a:gd name="T0" fmla="*/ 1 w 8"/>
                <a:gd name="T1" fmla="*/ 0 h 5"/>
                <a:gd name="T2" fmla="*/ 0 w 8"/>
                <a:gd name="T3" fmla="*/ 1 h 5"/>
                <a:gd name="T4" fmla="*/ 2 w 8"/>
                <a:gd name="T5" fmla="*/ 2 h 5"/>
                <a:gd name="T6" fmla="*/ 2 w 8"/>
                <a:gd name="T7" fmla="*/ 3 h 5"/>
                <a:gd name="T8" fmla="*/ 7 w 8"/>
                <a:gd name="T9" fmla="*/ 4 h 5"/>
                <a:gd name="T10" fmla="*/ 7 w 8"/>
                <a:gd name="T11" fmla="*/ 1 h 5"/>
                <a:gd name="T12" fmla="*/ 1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1" y="0"/>
                  </a:moveTo>
                  <a:cubicBezTo>
                    <a:pt x="0" y="0"/>
                    <a:pt x="0" y="0"/>
                    <a:pt x="0" y="1"/>
                  </a:cubicBezTo>
                  <a:cubicBezTo>
                    <a:pt x="0" y="1"/>
                    <a:pt x="2" y="1"/>
                    <a:pt x="2" y="2"/>
                  </a:cubicBezTo>
                  <a:cubicBezTo>
                    <a:pt x="2" y="2"/>
                    <a:pt x="2" y="3"/>
                    <a:pt x="2" y="3"/>
                  </a:cubicBezTo>
                  <a:cubicBezTo>
                    <a:pt x="2" y="4"/>
                    <a:pt x="6" y="5"/>
                    <a:pt x="7" y="4"/>
                  </a:cubicBezTo>
                  <a:cubicBezTo>
                    <a:pt x="8" y="3"/>
                    <a:pt x="8" y="2"/>
                    <a:pt x="7" y="1"/>
                  </a:cubicBezTo>
                  <a:cubicBezTo>
                    <a:pt x="5" y="1"/>
                    <a:pt x="3" y="1"/>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69" name="Freeform 463"/>
            <p:cNvSpPr>
              <a:spLocks/>
            </p:cNvSpPr>
            <p:nvPr/>
          </p:nvSpPr>
          <p:spPr bwMode="auto">
            <a:xfrm>
              <a:off x="17184277" y="9437635"/>
              <a:ext cx="114649" cy="38227"/>
            </a:xfrm>
            <a:custGeom>
              <a:avLst/>
              <a:gdLst>
                <a:gd name="T0" fmla="*/ 2 w 12"/>
                <a:gd name="T1" fmla="*/ 0 h 4"/>
                <a:gd name="T2" fmla="*/ 0 w 12"/>
                <a:gd name="T3" fmla="*/ 2 h 4"/>
                <a:gd name="T4" fmla="*/ 12 w 12"/>
                <a:gd name="T5" fmla="*/ 2 h 4"/>
                <a:gd name="T6" fmla="*/ 9 w 12"/>
                <a:gd name="T7" fmla="*/ 2 h 4"/>
                <a:gd name="T8" fmla="*/ 2 w 12"/>
                <a:gd name="T9" fmla="*/ 0 h 4"/>
                <a:gd name="T10" fmla="*/ 2 w 12"/>
                <a:gd name="T11" fmla="*/ 0 h 4"/>
              </a:gdLst>
              <a:ahLst/>
              <a:cxnLst>
                <a:cxn ang="0">
                  <a:pos x="T0" y="T1"/>
                </a:cxn>
                <a:cxn ang="0">
                  <a:pos x="T2" y="T3"/>
                </a:cxn>
                <a:cxn ang="0">
                  <a:pos x="T4" y="T5"/>
                </a:cxn>
                <a:cxn ang="0">
                  <a:pos x="T6" y="T7"/>
                </a:cxn>
                <a:cxn ang="0">
                  <a:pos x="T8" y="T9"/>
                </a:cxn>
                <a:cxn ang="0">
                  <a:pos x="T10" y="T11"/>
                </a:cxn>
              </a:cxnLst>
              <a:rect l="0" t="0" r="r" b="b"/>
              <a:pathLst>
                <a:path w="12" h="4">
                  <a:moveTo>
                    <a:pt x="2" y="0"/>
                  </a:moveTo>
                  <a:cubicBezTo>
                    <a:pt x="2" y="0"/>
                    <a:pt x="0" y="1"/>
                    <a:pt x="0" y="2"/>
                  </a:cubicBezTo>
                  <a:cubicBezTo>
                    <a:pt x="0" y="2"/>
                    <a:pt x="11" y="4"/>
                    <a:pt x="12" y="2"/>
                  </a:cubicBezTo>
                  <a:cubicBezTo>
                    <a:pt x="12" y="1"/>
                    <a:pt x="9" y="2"/>
                    <a:pt x="9" y="2"/>
                  </a:cubicBezTo>
                  <a:cubicBezTo>
                    <a:pt x="7" y="2"/>
                    <a:pt x="4" y="1"/>
                    <a:pt x="2" y="0"/>
                  </a:cubicBezTo>
                  <a:cubicBezTo>
                    <a:pt x="2" y="0"/>
                    <a:pt x="3"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70" name="Freeform 464"/>
            <p:cNvSpPr>
              <a:spLocks/>
            </p:cNvSpPr>
            <p:nvPr/>
          </p:nvSpPr>
          <p:spPr bwMode="auto">
            <a:xfrm>
              <a:off x="17149244" y="9491791"/>
              <a:ext cx="101909" cy="57338"/>
            </a:xfrm>
            <a:custGeom>
              <a:avLst/>
              <a:gdLst>
                <a:gd name="T0" fmla="*/ 0 w 11"/>
                <a:gd name="T1" fmla="*/ 0 h 6"/>
                <a:gd name="T2" fmla="*/ 8 w 11"/>
                <a:gd name="T3" fmla="*/ 4 h 6"/>
                <a:gd name="T4" fmla="*/ 0 w 11"/>
                <a:gd name="T5" fmla="*/ 0 h 6"/>
              </a:gdLst>
              <a:ahLst/>
              <a:cxnLst>
                <a:cxn ang="0">
                  <a:pos x="T0" y="T1"/>
                </a:cxn>
                <a:cxn ang="0">
                  <a:pos x="T2" y="T3"/>
                </a:cxn>
                <a:cxn ang="0">
                  <a:pos x="T4" y="T5"/>
                </a:cxn>
              </a:cxnLst>
              <a:rect l="0" t="0" r="r" b="b"/>
              <a:pathLst>
                <a:path w="11" h="6">
                  <a:moveTo>
                    <a:pt x="0" y="0"/>
                  </a:moveTo>
                  <a:cubicBezTo>
                    <a:pt x="1" y="0"/>
                    <a:pt x="7" y="6"/>
                    <a:pt x="8" y="4"/>
                  </a:cubicBezTo>
                  <a:cubicBezTo>
                    <a:pt x="11" y="1"/>
                    <a:pt x="1" y="0"/>
                    <a:pt x="0"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71" name="Freeform 465"/>
            <p:cNvSpPr>
              <a:spLocks/>
            </p:cNvSpPr>
            <p:nvPr/>
          </p:nvSpPr>
          <p:spPr bwMode="auto">
            <a:xfrm>
              <a:off x="17474083" y="9192351"/>
              <a:ext cx="57323" cy="38227"/>
            </a:xfrm>
            <a:custGeom>
              <a:avLst/>
              <a:gdLst>
                <a:gd name="T0" fmla="*/ 3 w 6"/>
                <a:gd name="T1" fmla="*/ 3 h 4"/>
                <a:gd name="T2" fmla="*/ 4 w 6"/>
                <a:gd name="T3" fmla="*/ 0 h 4"/>
                <a:gd name="T4" fmla="*/ 3 w 6"/>
                <a:gd name="T5" fmla="*/ 3 h 4"/>
                <a:gd name="T6" fmla="*/ 3 w 6"/>
                <a:gd name="T7" fmla="*/ 3 h 4"/>
              </a:gdLst>
              <a:ahLst/>
              <a:cxnLst>
                <a:cxn ang="0">
                  <a:pos x="T0" y="T1"/>
                </a:cxn>
                <a:cxn ang="0">
                  <a:pos x="T2" y="T3"/>
                </a:cxn>
                <a:cxn ang="0">
                  <a:pos x="T4" y="T5"/>
                </a:cxn>
                <a:cxn ang="0">
                  <a:pos x="T6" y="T7"/>
                </a:cxn>
              </a:cxnLst>
              <a:rect l="0" t="0" r="r" b="b"/>
              <a:pathLst>
                <a:path w="6" h="4">
                  <a:moveTo>
                    <a:pt x="3" y="3"/>
                  </a:moveTo>
                  <a:cubicBezTo>
                    <a:pt x="0" y="4"/>
                    <a:pt x="1" y="0"/>
                    <a:pt x="4" y="0"/>
                  </a:cubicBezTo>
                  <a:cubicBezTo>
                    <a:pt x="6" y="0"/>
                    <a:pt x="5" y="3"/>
                    <a:pt x="3" y="3"/>
                  </a:cubicBezTo>
                  <a:cubicBezTo>
                    <a:pt x="2" y="4"/>
                    <a:pt x="5" y="3"/>
                    <a:pt x="3"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72" name="Freeform 466"/>
            <p:cNvSpPr>
              <a:spLocks/>
            </p:cNvSpPr>
            <p:nvPr/>
          </p:nvSpPr>
          <p:spPr bwMode="auto">
            <a:xfrm>
              <a:off x="17569627" y="9185981"/>
              <a:ext cx="140127" cy="44598"/>
            </a:xfrm>
            <a:custGeom>
              <a:avLst/>
              <a:gdLst>
                <a:gd name="T0" fmla="*/ 2 w 15"/>
                <a:gd name="T1" fmla="*/ 3 h 5"/>
                <a:gd name="T2" fmla="*/ 1 w 15"/>
                <a:gd name="T3" fmla="*/ 1 h 5"/>
                <a:gd name="T4" fmla="*/ 5 w 15"/>
                <a:gd name="T5" fmla="*/ 0 h 5"/>
                <a:gd name="T6" fmla="*/ 13 w 15"/>
                <a:gd name="T7" fmla="*/ 2 h 5"/>
                <a:gd name="T8" fmla="*/ 15 w 15"/>
                <a:gd name="T9" fmla="*/ 5 h 5"/>
                <a:gd name="T10" fmla="*/ 11 w 15"/>
                <a:gd name="T11" fmla="*/ 3 h 5"/>
                <a:gd name="T12" fmla="*/ 2 w 15"/>
                <a:gd name="T13" fmla="*/ 3 h 5"/>
                <a:gd name="T14" fmla="*/ 2 w 15"/>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5">
                  <a:moveTo>
                    <a:pt x="2" y="3"/>
                  </a:moveTo>
                  <a:cubicBezTo>
                    <a:pt x="1" y="3"/>
                    <a:pt x="0" y="2"/>
                    <a:pt x="1" y="1"/>
                  </a:cubicBezTo>
                  <a:cubicBezTo>
                    <a:pt x="2" y="0"/>
                    <a:pt x="3" y="0"/>
                    <a:pt x="5" y="0"/>
                  </a:cubicBezTo>
                  <a:cubicBezTo>
                    <a:pt x="8" y="0"/>
                    <a:pt x="10" y="0"/>
                    <a:pt x="13" y="2"/>
                  </a:cubicBezTo>
                  <a:cubicBezTo>
                    <a:pt x="14" y="3"/>
                    <a:pt x="15" y="4"/>
                    <a:pt x="15" y="5"/>
                  </a:cubicBezTo>
                  <a:cubicBezTo>
                    <a:pt x="14" y="5"/>
                    <a:pt x="11" y="3"/>
                    <a:pt x="11" y="3"/>
                  </a:cubicBezTo>
                  <a:cubicBezTo>
                    <a:pt x="8" y="2"/>
                    <a:pt x="5" y="3"/>
                    <a:pt x="2" y="3"/>
                  </a:cubicBezTo>
                  <a:cubicBezTo>
                    <a:pt x="1" y="3"/>
                    <a:pt x="3" y="3"/>
                    <a:pt x="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73" name="Freeform 467"/>
            <p:cNvSpPr>
              <a:spLocks/>
            </p:cNvSpPr>
            <p:nvPr/>
          </p:nvSpPr>
          <p:spPr bwMode="auto">
            <a:xfrm>
              <a:off x="17139689" y="8969361"/>
              <a:ext cx="299364" cy="337667"/>
            </a:xfrm>
            <a:custGeom>
              <a:avLst/>
              <a:gdLst>
                <a:gd name="T0" fmla="*/ 13 w 32"/>
                <a:gd name="T1" fmla="*/ 32 h 36"/>
                <a:gd name="T2" fmla="*/ 14 w 32"/>
                <a:gd name="T3" fmla="*/ 30 h 36"/>
                <a:gd name="T4" fmla="*/ 11 w 32"/>
                <a:gd name="T5" fmla="*/ 28 h 36"/>
                <a:gd name="T6" fmla="*/ 12 w 32"/>
                <a:gd name="T7" fmla="*/ 23 h 36"/>
                <a:gd name="T8" fmla="*/ 8 w 32"/>
                <a:gd name="T9" fmla="*/ 23 h 36"/>
                <a:gd name="T10" fmla="*/ 8 w 32"/>
                <a:gd name="T11" fmla="*/ 29 h 36"/>
                <a:gd name="T12" fmla="*/ 8 w 32"/>
                <a:gd name="T13" fmla="*/ 30 h 36"/>
                <a:gd name="T14" fmla="*/ 7 w 32"/>
                <a:gd name="T15" fmla="*/ 34 h 36"/>
                <a:gd name="T16" fmla="*/ 4 w 32"/>
                <a:gd name="T17" fmla="*/ 36 h 36"/>
                <a:gd name="T18" fmla="*/ 4 w 32"/>
                <a:gd name="T19" fmla="*/ 31 h 36"/>
                <a:gd name="T20" fmla="*/ 2 w 32"/>
                <a:gd name="T21" fmla="*/ 26 h 36"/>
                <a:gd name="T22" fmla="*/ 1 w 32"/>
                <a:gd name="T23" fmla="*/ 21 h 36"/>
                <a:gd name="T24" fmla="*/ 3 w 32"/>
                <a:gd name="T25" fmla="*/ 14 h 36"/>
                <a:gd name="T26" fmla="*/ 9 w 32"/>
                <a:gd name="T27" fmla="*/ 5 h 36"/>
                <a:gd name="T28" fmla="*/ 11 w 32"/>
                <a:gd name="T29" fmla="*/ 2 h 36"/>
                <a:gd name="T30" fmla="*/ 18 w 32"/>
                <a:gd name="T31" fmla="*/ 4 h 36"/>
                <a:gd name="T32" fmla="*/ 25 w 32"/>
                <a:gd name="T33" fmla="*/ 4 h 36"/>
                <a:gd name="T34" fmla="*/ 32 w 32"/>
                <a:gd name="T35" fmla="*/ 1 h 36"/>
                <a:gd name="T36" fmla="*/ 29 w 32"/>
                <a:gd name="T37" fmla="*/ 6 h 36"/>
                <a:gd name="T38" fmla="*/ 23 w 32"/>
                <a:gd name="T39" fmla="*/ 7 h 36"/>
                <a:gd name="T40" fmla="*/ 10 w 32"/>
                <a:gd name="T41" fmla="*/ 7 h 36"/>
                <a:gd name="T42" fmla="*/ 6 w 32"/>
                <a:gd name="T43" fmla="*/ 10 h 36"/>
                <a:gd name="T44" fmla="*/ 10 w 32"/>
                <a:gd name="T45" fmla="*/ 15 h 36"/>
                <a:gd name="T46" fmla="*/ 13 w 32"/>
                <a:gd name="T47" fmla="*/ 14 h 36"/>
                <a:gd name="T48" fmla="*/ 20 w 32"/>
                <a:gd name="T49" fmla="*/ 13 h 36"/>
                <a:gd name="T50" fmla="*/ 17 w 32"/>
                <a:gd name="T51" fmla="*/ 16 h 36"/>
                <a:gd name="T52" fmla="*/ 13 w 32"/>
                <a:gd name="T53" fmla="*/ 17 h 36"/>
                <a:gd name="T54" fmla="*/ 14 w 32"/>
                <a:gd name="T55" fmla="*/ 20 h 36"/>
                <a:gd name="T56" fmla="*/ 18 w 32"/>
                <a:gd name="T57" fmla="*/ 25 h 36"/>
                <a:gd name="T58" fmla="*/ 19 w 32"/>
                <a:gd name="T59" fmla="*/ 28 h 36"/>
                <a:gd name="T60" fmla="*/ 22 w 32"/>
                <a:gd name="T61" fmla="*/ 30 h 36"/>
                <a:gd name="T62" fmla="*/ 13 w 32"/>
                <a:gd name="T63" fmla="*/ 32 h 36"/>
                <a:gd name="T64" fmla="*/ 13 w 32"/>
                <a:gd name="T65"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6">
                  <a:moveTo>
                    <a:pt x="13" y="32"/>
                  </a:moveTo>
                  <a:cubicBezTo>
                    <a:pt x="13" y="31"/>
                    <a:pt x="14" y="31"/>
                    <a:pt x="14" y="30"/>
                  </a:cubicBezTo>
                  <a:cubicBezTo>
                    <a:pt x="14" y="29"/>
                    <a:pt x="12" y="28"/>
                    <a:pt x="11" y="28"/>
                  </a:cubicBezTo>
                  <a:cubicBezTo>
                    <a:pt x="10" y="26"/>
                    <a:pt x="12" y="25"/>
                    <a:pt x="12" y="23"/>
                  </a:cubicBezTo>
                  <a:cubicBezTo>
                    <a:pt x="12" y="22"/>
                    <a:pt x="8" y="22"/>
                    <a:pt x="8" y="23"/>
                  </a:cubicBezTo>
                  <a:cubicBezTo>
                    <a:pt x="7" y="25"/>
                    <a:pt x="8" y="27"/>
                    <a:pt x="8" y="29"/>
                  </a:cubicBezTo>
                  <a:cubicBezTo>
                    <a:pt x="7" y="29"/>
                    <a:pt x="8" y="30"/>
                    <a:pt x="8" y="30"/>
                  </a:cubicBezTo>
                  <a:cubicBezTo>
                    <a:pt x="8" y="32"/>
                    <a:pt x="7" y="33"/>
                    <a:pt x="7" y="34"/>
                  </a:cubicBezTo>
                  <a:cubicBezTo>
                    <a:pt x="6" y="36"/>
                    <a:pt x="7" y="36"/>
                    <a:pt x="4" y="36"/>
                  </a:cubicBezTo>
                  <a:cubicBezTo>
                    <a:pt x="1" y="36"/>
                    <a:pt x="4" y="32"/>
                    <a:pt x="4" y="31"/>
                  </a:cubicBezTo>
                  <a:cubicBezTo>
                    <a:pt x="5" y="30"/>
                    <a:pt x="4" y="27"/>
                    <a:pt x="2" y="26"/>
                  </a:cubicBezTo>
                  <a:cubicBezTo>
                    <a:pt x="0" y="25"/>
                    <a:pt x="0" y="23"/>
                    <a:pt x="1" y="21"/>
                  </a:cubicBezTo>
                  <a:cubicBezTo>
                    <a:pt x="2" y="19"/>
                    <a:pt x="2" y="16"/>
                    <a:pt x="3" y="14"/>
                  </a:cubicBezTo>
                  <a:cubicBezTo>
                    <a:pt x="5" y="11"/>
                    <a:pt x="4" y="5"/>
                    <a:pt x="9" y="5"/>
                  </a:cubicBezTo>
                  <a:cubicBezTo>
                    <a:pt x="10" y="5"/>
                    <a:pt x="9" y="2"/>
                    <a:pt x="11" y="2"/>
                  </a:cubicBezTo>
                  <a:cubicBezTo>
                    <a:pt x="14" y="3"/>
                    <a:pt x="16" y="4"/>
                    <a:pt x="18" y="4"/>
                  </a:cubicBezTo>
                  <a:cubicBezTo>
                    <a:pt x="20" y="4"/>
                    <a:pt x="23" y="5"/>
                    <a:pt x="25" y="4"/>
                  </a:cubicBezTo>
                  <a:cubicBezTo>
                    <a:pt x="26" y="4"/>
                    <a:pt x="32" y="0"/>
                    <a:pt x="32" y="1"/>
                  </a:cubicBezTo>
                  <a:cubicBezTo>
                    <a:pt x="32" y="2"/>
                    <a:pt x="29" y="5"/>
                    <a:pt x="29" y="6"/>
                  </a:cubicBezTo>
                  <a:cubicBezTo>
                    <a:pt x="27" y="7"/>
                    <a:pt x="25" y="7"/>
                    <a:pt x="23" y="7"/>
                  </a:cubicBezTo>
                  <a:cubicBezTo>
                    <a:pt x="18" y="6"/>
                    <a:pt x="14" y="7"/>
                    <a:pt x="10" y="7"/>
                  </a:cubicBezTo>
                  <a:cubicBezTo>
                    <a:pt x="7" y="6"/>
                    <a:pt x="6" y="7"/>
                    <a:pt x="6" y="10"/>
                  </a:cubicBezTo>
                  <a:cubicBezTo>
                    <a:pt x="6" y="13"/>
                    <a:pt x="9" y="13"/>
                    <a:pt x="10" y="15"/>
                  </a:cubicBezTo>
                  <a:cubicBezTo>
                    <a:pt x="11" y="17"/>
                    <a:pt x="12" y="15"/>
                    <a:pt x="13" y="14"/>
                  </a:cubicBezTo>
                  <a:cubicBezTo>
                    <a:pt x="13" y="13"/>
                    <a:pt x="20" y="12"/>
                    <a:pt x="20" y="13"/>
                  </a:cubicBezTo>
                  <a:cubicBezTo>
                    <a:pt x="21" y="13"/>
                    <a:pt x="18" y="16"/>
                    <a:pt x="17" y="16"/>
                  </a:cubicBezTo>
                  <a:cubicBezTo>
                    <a:pt x="15" y="18"/>
                    <a:pt x="15" y="18"/>
                    <a:pt x="13" y="17"/>
                  </a:cubicBezTo>
                  <a:cubicBezTo>
                    <a:pt x="13" y="17"/>
                    <a:pt x="14" y="20"/>
                    <a:pt x="14" y="20"/>
                  </a:cubicBezTo>
                  <a:cubicBezTo>
                    <a:pt x="15" y="21"/>
                    <a:pt x="18" y="23"/>
                    <a:pt x="18" y="25"/>
                  </a:cubicBezTo>
                  <a:cubicBezTo>
                    <a:pt x="18" y="26"/>
                    <a:pt x="18" y="27"/>
                    <a:pt x="19" y="28"/>
                  </a:cubicBezTo>
                  <a:cubicBezTo>
                    <a:pt x="19" y="28"/>
                    <a:pt x="21" y="30"/>
                    <a:pt x="22" y="30"/>
                  </a:cubicBezTo>
                  <a:cubicBezTo>
                    <a:pt x="20" y="31"/>
                    <a:pt x="15" y="33"/>
                    <a:pt x="13" y="32"/>
                  </a:cubicBezTo>
                  <a:cubicBezTo>
                    <a:pt x="13" y="31"/>
                    <a:pt x="14" y="33"/>
                    <a:pt x="13" y="3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74" name="Freeform 468"/>
            <p:cNvSpPr>
              <a:spLocks/>
            </p:cNvSpPr>
            <p:nvPr/>
          </p:nvSpPr>
          <p:spPr bwMode="auto">
            <a:xfrm>
              <a:off x="17540962" y="8950247"/>
              <a:ext cx="73248" cy="140163"/>
            </a:xfrm>
            <a:custGeom>
              <a:avLst/>
              <a:gdLst>
                <a:gd name="T0" fmla="*/ 3 w 8"/>
                <a:gd name="T1" fmla="*/ 2 h 15"/>
                <a:gd name="T2" fmla="*/ 3 w 8"/>
                <a:gd name="T3" fmla="*/ 0 h 15"/>
                <a:gd name="T4" fmla="*/ 0 w 8"/>
                <a:gd name="T5" fmla="*/ 4 h 15"/>
                <a:gd name="T6" fmla="*/ 1 w 8"/>
                <a:gd name="T7" fmla="*/ 8 h 15"/>
                <a:gd name="T8" fmla="*/ 2 w 8"/>
                <a:gd name="T9" fmla="*/ 12 h 15"/>
                <a:gd name="T10" fmla="*/ 5 w 8"/>
                <a:gd name="T11" fmla="*/ 15 h 15"/>
                <a:gd name="T12" fmla="*/ 4 w 8"/>
                <a:gd name="T13" fmla="*/ 13 h 15"/>
                <a:gd name="T14" fmla="*/ 3 w 8"/>
                <a:gd name="T15" fmla="*/ 9 h 15"/>
                <a:gd name="T16" fmla="*/ 7 w 8"/>
                <a:gd name="T17" fmla="*/ 9 h 15"/>
                <a:gd name="T18" fmla="*/ 5 w 8"/>
                <a:gd name="T19" fmla="*/ 7 h 15"/>
                <a:gd name="T20" fmla="*/ 6 w 8"/>
                <a:gd name="T21" fmla="*/ 5 h 15"/>
                <a:gd name="T22" fmla="*/ 2 w 8"/>
                <a:gd name="T23" fmla="*/ 6 h 15"/>
                <a:gd name="T24" fmla="*/ 3 w 8"/>
                <a:gd name="T25" fmla="*/ 2 h 15"/>
                <a:gd name="T26" fmla="*/ 3 w 8"/>
                <a:gd name="T27" fmla="*/ 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5">
                  <a:moveTo>
                    <a:pt x="3" y="2"/>
                  </a:moveTo>
                  <a:cubicBezTo>
                    <a:pt x="3" y="1"/>
                    <a:pt x="3" y="1"/>
                    <a:pt x="3" y="0"/>
                  </a:cubicBezTo>
                  <a:cubicBezTo>
                    <a:pt x="2" y="0"/>
                    <a:pt x="0" y="3"/>
                    <a:pt x="0" y="4"/>
                  </a:cubicBezTo>
                  <a:cubicBezTo>
                    <a:pt x="0" y="5"/>
                    <a:pt x="1" y="6"/>
                    <a:pt x="1" y="8"/>
                  </a:cubicBezTo>
                  <a:cubicBezTo>
                    <a:pt x="1" y="9"/>
                    <a:pt x="1" y="11"/>
                    <a:pt x="2" y="12"/>
                  </a:cubicBezTo>
                  <a:cubicBezTo>
                    <a:pt x="2" y="12"/>
                    <a:pt x="5" y="15"/>
                    <a:pt x="5" y="15"/>
                  </a:cubicBezTo>
                  <a:cubicBezTo>
                    <a:pt x="5" y="15"/>
                    <a:pt x="4" y="13"/>
                    <a:pt x="4" y="13"/>
                  </a:cubicBezTo>
                  <a:cubicBezTo>
                    <a:pt x="3" y="12"/>
                    <a:pt x="3" y="10"/>
                    <a:pt x="3" y="9"/>
                  </a:cubicBezTo>
                  <a:cubicBezTo>
                    <a:pt x="3" y="8"/>
                    <a:pt x="7" y="9"/>
                    <a:pt x="7" y="9"/>
                  </a:cubicBezTo>
                  <a:cubicBezTo>
                    <a:pt x="8" y="9"/>
                    <a:pt x="6" y="8"/>
                    <a:pt x="5" y="7"/>
                  </a:cubicBezTo>
                  <a:cubicBezTo>
                    <a:pt x="5" y="7"/>
                    <a:pt x="6" y="6"/>
                    <a:pt x="6" y="5"/>
                  </a:cubicBezTo>
                  <a:cubicBezTo>
                    <a:pt x="7" y="1"/>
                    <a:pt x="3" y="6"/>
                    <a:pt x="2" y="6"/>
                  </a:cubicBezTo>
                  <a:cubicBezTo>
                    <a:pt x="2" y="6"/>
                    <a:pt x="4" y="3"/>
                    <a:pt x="3" y="2"/>
                  </a:cubicBezTo>
                  <a:cubicBezTo>
                    <a:pt x="3" y="1"/>
                    <a:pt x="4" y="3"/>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75" name="Freeform 469"/>
            <p:cNvSpPr>
              <a:spLocks/>
            </p:cNvSpPr>
            <p:nvPr/>
          </p:nvSpPr>
          <p:spPr bwMode="auto">
            <a:xfrm>
              <a:off x="17579182" y="8931136"/>
              <a:ext cx="25477" cy="19114"/>
            </a:xfrm>
            <a:custGeom>
              <a:avLst/>
              <a:gdLst>
                <a:gd name="T0" fmla="*/ 1 w 3"/>
                <a:gd name="T1" fmla="*/ 2 h 2"/>
                <a:gd name="T2" fmla="*/ 2 w 3"/>
                <a:gd name="T3" fmla="*/ 0 h 2"/>
                <a:gd name="T4" fmla="*/ 1 w 3"/>
                <a:gd name="T5" fmla="*/ 2 h 2"/>
              </a:gdLst>
              <a:ahLst/>
              <a:cxnLst>
                <a:cxn ang="0">
                  <a:pos x="T0" y="T1"/>
                </a:cxn>
                <a:cxn ang="0">
                  <a:pos x="T2" y="T3"/>
                </a:cxn>
                <a:cxn ang="0">
                  <a:pos x="T4" y="T5"/>
                </a:cxn>
              </a:cxnLst>
              <a:rect l="0" t="0" r="r" b="b"/>
              <a:pathLst>
                <a:path w="3" h="2">
                  <a:moveTo>
                    <a:pt x="1" y="2"/>
                  </a:moveTo>
                  <a:cubicBezTo>
                    <a:pt x="0" y="2"/>
                    <a:pt x="1" y="0"/>
                    <a:pt x="2" y="0"/>
                  </a:cubicBezTo>
                  <a:cubicBezTo>
                    <a:pt x="3" y="0"/>
                    <a:pt x="2" y="2"/>
                    <a:pt x="1"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76" name="Freeform 470"/>
            <p:cNvSpPr>
              <a:spLocks/>
            </p:cNvSpPr>
            <p:nvPr/>
          </p:nvSpPr>
          <p:spPr bwMode="auto">
            <a:xfrm>
              <a:off x="17681092" y="9052186"/>
              <a:ext cx="44586" cy="19114"/>
            </a:xfrm>
            <a:custGeom>
              <a:avLst/>
              <a:gdLst>
                <a:gd name="T0" fmla="*/ 5 w 5"/>
                <a:gd name="T1" fmla="*/ 1 h 2"/>
                <a:gd name="T2" fmla="*/ 0 w 5"/>
                <a:gd name="T3" fmla="*/ 1 h 2"/>
                <a:gd name="T4" fmla="*/ 5 w 5"/>
                <a:gd name="T5" fmla="*/ 1 h 2"/>
              </a:gdLst>
              <a:ahLst/>
              <a:cxnLst>
                <a:cxn ang="0">
                  <a:pos x="T0" y="T1"/>
                </a:cxn>
                <a:cxn ang="0">
                  <a:pos x="T2" y="T3"/>
                </a:cxn>
                <a:cxn ang="0">
                  <a:pos x="T4" y="T5"/>
                </a:cxn>
              </a:cxnLst>
              <a:rect l="0" t="0" r="r" b="b"/>
              <a:pathLst>
                <a:path w="5" h="2">
                  <a:moveTo>
                    <a:pt x="5" y="1"/>
                  </a:moveTo>
                  <a:cubicBezTo>
                    <a:pt x="5" y="0"/>
                    <a:pt x="0" y="0"/>
                    <a:pt x="0" y="1"/>
                  </a:cubicBezTo>
                  <a:cubicBezTo>
                    <a:pt x="0" y="1"/>
                    <a:pt x="5" y="2"/>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77" name="Freeform 471"/>
            <p:cNvSpPr>
              <a:spLocks/>
            </p:cNvSpPr>
            <p:nvPr/>
          </p:nvSpPr>
          <p:spPr bwMode="auto">
            <a:xfrm>
              <a:off x="17690647" y="9061741"/>
              <a:ext cx="175160" cy="105124"/>
            </a:xfrm>
            <a:custGeom>
              <a:avLst/>
              <a:gdLst>
                <a:gd name="T0" fmla="*/ 10 w 19"/>
                <a:gd name="T1" fmla="*/ 1 h 11"/>
                <a:gd name="T2" fmla="*/ 4 w 19"/>
                <a:gd name="T3" fmla="*/ 3 h 11"/>
                <a:gd name="T4" fmla="*/ 3 w 19"/>
                <a:gd name="T5" fmla="*/ 4 h 11"/>
                <a:gd name="T6" fmla="*/ 1 w 19"/>
                <a:gd name="T7" fmla="*/ 3 h 11"/>
                <a:gd name="T8" fmla="*/ 3 w 19"/>
                <a:gd name="T9" fmla="*/ 6 h 11"/>
                <a:gd name="T10" fmla="*/ 6 w 19"/>
                <a:gd name="T11" fmla="*/ 7 h 11"/>
                <a:gd name="T12" fmla="*/ 9 w 19"/>
                <a:gd name="T13" fmla="*/ 10 h 11"/>
                <a:gd name="T14" fmla="*/ 14 w 19"/>
                <a:gd name="T15" fmla="*/ 10 h 11"/>
                <a:gd name="T16" fmla="*/ 18 w 19"/>
                <a:gd name="T17" fmla="*/ 5 h 11"/>
                <a:gd name="T18" fmla="*/ 15 w 19"/>
                <a:gd name="T19" fmla="*/ 2 h 11"/>
                <a:gd name="T20" fmla="*/ 10 w 19"/>
                <a:gd name="T21" fmla="*/ 1 h 11"/>
                <a:gd name="T22" fmla="*/ 10 w 19"/>
                <a:gd name="T23"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1">
                  <a:moveTo>
                    <a:pt x="10" y="1"/>
                  </a:moveTo>
                  <a:cubicBezTo>
                    <a:pt x="9" y="0"/>
                    <a:pt x="5" y="2"/>
                    <a:pt x="4" y="3"/>
                  </a:cubicBezTo>
                  <a:cubicBezTo>
                    <a:pt x="3" y="3"/>
                    <a:pt x="4" y="3"/>
                    <a:pt x="3" y="4"/>
                  </a:cubicBezTo>
                  <a:cubicBezTo>
                    <a:pt x="3" y="5"/>
                    <a:pt x="2" y="3"/>
                    <a:pt x="1" y="3"/>
                  </a:cubicBezTo>
                  <a:cubicBezTo>
                    <a:pt x="0" y="3"/>
                    <a:pt x="2" y="6"/>
                    <a:pt x="3" y="6"/>
                  </a:cubicBezTo>
                  <a:cubicBezTo>
                    <a:pt x="3" y="7"/>
                    <a:pt x="5" y="7"/>
                    <a:pt x="6" y="7"/>
                  </a:cubicBezTo>
                  <a:cubicBezTo>
                    <a:pt x="8" y="7"/>
                    <a:pt x="8" y="9"/>
                    <a:pt x="9" y="10"/>
                  </a:cubicBezTo>
                  <a:cubicBezTo>
                    <a:pt x="10" y="11"/>
                    <a:pt x="13" y="10"/>
                    <a:pt x="14" y="10"/>
                  </a:cubicBezTo>
                  <a:cubicBezTo>
                    <a:pt x="18" y="10"/>
                    <a:pt x="19" y="8"/>
                    <a:pt x="18" y="5"/>
                  </a:cubicBezTo>
                  <a:cubicBezTo>
                    <a:pt x="18" y="3"/>
                    <a:pt x="17" y="2"/>
                    <a:pt x="15" y="2"/>
                  </a:cubicBezTo>
                  <a:cubicBezTo>
                    <a:pt x="14" y="2"/>
                    <a:pt x="12" y="1"/>
                    <a:pt x="10" y="1"/>
                  </a:cubicBezTo>
                  <a:cubicBezTo>
                    <a:pt x="10" y="1"/>
                    <a:pt x="11" y="1"/>
                    <a:pt x="10"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78" name="Freeform 472"/>
            <p:cNvSpPr>
              <a:spLocks/>
            </p:cNvSpPr>
            <p:nvPr/>
          </p:nvSpPr>
          <p:spPr bwMode="auto">
            <a:xfrm>
              <a:off x="18521857" y="9240134"/>
              <a:ext cx="194268" cy="111494"/>
            </a:xfrm>
            <a:custGeom>
              <a:avLst/>
              <a:gdLst>
                <a:gd name="T0" fmla="*/ 0 w 21"/>
                <a:gd name="T1" fmla="*/ 8 h 12"/>
                <a:gd name="T2" fmla="*/ 6 w 21"/>
                <a:gd name="T3" fmla="*/ 8 h 12"/>
                <a:gd name="T4" fmla="*/ 9 w 21"/>
                <a:gd name="T5" fmla="*/ 7 h 12"/>
                <a:gd name="T6" fmla="*/ 13 w 21"/>
                <a:gd name="T7" fmla="*/ 7 h 12"/>
                <a:gd name="T8" fmla="*/ 14 w 21"/>
                <a:gd name="T9" fmla="*/ 5 h 12"/>
                <a:gd name="T10" fmla="*/ 17 w 21"/>
                <a:gd name="T11" fmla="*/ 3 h 12"/>
                <a:gd name="T12" fmla="*/ 20 w 21"/>
                <a:gd name="T13" fmla="*/ 4 h 12"/>
                <a:gd name="T14" fmla="*/ 18 w 21"/>
                <a:gd name="T15" fmla="*/ 7 h 12"/>
                <a:gd name="T16" fmla="*/ 11 w 21"/>
                <a:gd name="T17" fmla="*/ 11 h 12"/>
                <a:gd name="T18" fmla="*/ 0 w 21"/>
                <a:gd name="T19" fmla="*/ 8 h 12"/>
                <a:gd name="T20" fmla="*/ 0 w 21"/>
                <a:gd name="T21"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2">
                  <a:moveTo>
                    <a:pt x="0" y="8"/>
                  </a:moveTo>
                  <a:cubicBezTo>
                    <a:pt x="1" y="7"/>
                    <a:pt x="5" y="8"/>
                    <a:pt x="6" y="8"/>
                  </a:cubicBezTo>
                  <a:cubicBezTo>
                    <a:pt x="7" y="8"/>
                    <a:pt x="8" y="6"/>
                    <a:pt x="9" y="7"/>
                  </a:cubicBezTo>
                  <a:cubicBezTo>
                    <a:pt x="10" y="8"/>
                    <a:pt x="12" y="8"/>
                    <a:pt x="13" y="7"/>
                  </a:cubicBezTo>
                  <a:cubicBezTo>
                    <a:pt x="13" y="6"/>
                    <a:pt x="14" y="5"/>
                    <a:pt x="14" y="5"/>
                  </a:cubicBezTo>
                  <a:cubicBezTo>
                    <a:pt x="15" y="5"/>
                    <a:pt x="17" y="5"/>
                    <a:pt x="17" y="3"/>
                  </a:cubicBezTo>
                  <a:cubicBezTo>
                    <a:pt x="17" y="0"/>
                    <a:pt x="21" y="2"/>
                    <a:pt x="20" y="4"/>
                  </a:cubicBezTo>
                  <a:cubicBezTo>
                    <a:pt x="19" y="5"/>
                    <a:pt x="18" y="7"/>
                    <a:pt x="18" y="7"/>
                  </a:cubicBezTo>
                  <a:cubicBezTo>
                    <a:pt x="15" y="8"/>
                    <a:pt x="14" y="10"/>
                    <a:pt x="11" y="11"/>
                  </a:cubicBezTo>
                  <a:cubicBezTo>
                    <a:pt x="9" y="12"/>
                    <a:pt x="0" y="11"/>
                    <a:pt x="0" y="8"/>
                  </a:cubicBezTo>
                  <a:cubicBezTo>
                    <a:pt x="0" y="7"/>
                    <a:pt x="0" y="10"/>
                    <a:pt x="0"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79" name="Freeform 473"/>
            <p:cNvSpPr>
              <a:spLocks/>
            </p:cNvSpPr>
            <p:nvPr/>
          </p:nvSpPr>
          <p:spPr bwMode="auto">
            <a:xfrm>
              <a:off x="18802113" y="9297472"/>
              <a:ext cx="82803" cy="101936"/>
            </a:xfrm>
            <a:custGeom>
              <a:avLst/>
              <a:gdLst>
                <a:gd name="T0" fmla="*/ 1 w 9"/>
                <a:gd name="T1" fmla="*/ 0 h 11"/>
                <a:gd name="T2" fmla="*/ 8 w 9"/>
                <a:gd name="T3" fmla="*/ 8 h 11"/>
                <a:gd name="T4" fmla="*/ 5 w 9"/>
                <a:gd name="T5" fmla="*/ 4 h 11"/>
                <a:gd name="T6" fmla="*/ 1 w 9"/>
                <a:gd name="T7" fmla="*/ 0 h 11"/>
                <a:gd name="T8" fmla="*/ 1 w 9"/>
                <a:gd name="T9" fmla="*/ 0 h 11"/>
              </a:gdLst>
              <a:ahLst/>
              <a:cxnLst>
                <a:cxn ang="0">
                  <a:pos x="T0" y="T1"/>
                </a:cxn>
                <a:cxn ang="0">
                  <a:pos x="T2" y="T3"/>
                </a:cxn>
                <a:cxn ang="0">
                  <a:pos x="T4" y="T5"/>
                </a:cxn>
                <a:cxn ang="0">
                  <a:pos x="T6" y="T7"/>
                </a:cxn>
                <a:cxn ang="0">
                  <a:pos x="T8" y="T9"/>
                </a:cxn>
              </a:cxnLst>
              <a:rect l="0" t="0" r="r" b="b"/>
              <a:pathLst>
                <a:path w="9" h="11">
                  <a:moveTo>
                    <a:pt x="1" y="0"/>
                  </a:moveTo>
                  <a:cubicBezTo>
                    <a:pt x="0" y="1"/>
                    <a:pt x="5" y="11"/>
                    <a:pt x="8" y="8"/>
                  </a:cubicBezTo>
                  <a:cubicBezTo>
                    <a:pt x="9" y="6"/>
                    <a:pt x="6" y="4"/>
                    <a:pt x="5" y="4"/>
                  </a:cubicBezTo>
                  <a:cubicBezTo>
                    <a:pt x="4" y="3"/>
                    <a:pt x="1" y="0"/>
                    <a:pt x="1" y="0"/>
                  </a:cubicBezTo>
                  <a:cubicBezTo>
                    <a:pt x="0" y="1"/>
                    <a:pt x="2" y="0"/>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80" name="Freeform 474"/>
            <p:cNvSpPr>
              <a:spLocks/>
            </p:cNvSpPr>
            <p:nvPr/>
          </p:nvSpPr>
          <p:spPr bwMode="auto">
            <a:xfrm>
              <a:off x="19044149" y="9485423"/>
              <a:ext cx="54139" cy="54153"/>
            </a:xfrm>
            <a:custGeom>
              <a:avLst/>
              <a:gdLst>
                <a:gd name="T0" fmla="*/ 6 w 6"/>
                <a:gd name="T1" fmla="*/ 4 h 6"/>
                <a:gd name="T2" fmla="*/ 1 w 6"/>
                <a:gd name="T3" fmla="*/ 2 h 6"/>
                <a:gd name="T4" fmla="*/ 6 w 6"/>
                <a:gd name="T5" fmla="*/ 4 h 6"/>
                <a:gd name="T6" fmla="*/ 6 w 6"/>
                <a:gd name="T7" fmla="*/ 4 h 6"/>
              </a:gdLst>
              <a:ahLst/>
              <a:cxnLst>
                <a:cxn ang="0">
                  <a:pos x="T0" y="T1"/>
                </a:cxn>
                <a:cxn ang="0">
                  <a:pos x="T2" y="T3"/>
                </a:cxn>
                <a:cxn ang="0">
                  <a:pos x="T4" y="T5"/>
                </a:cxn>
                <a:cxn ang="0">
                  <a:pos x="T6" y="T7"/>
                </a:cxn>
              </a:cxnLst>
              <a:rect l="0" t="0" r="r" b="b"/>
              <a:pathLst>
                <a:path w="6" h="6">
                  <a:moveTo>
                    <a:pt x="6" y="4"/>
                  </a:moveTo>
                  <a:cubicBezTo>
                    <a:pt x="6" y="2"/>
                    <a:pt x="0" y="0"/>
                    <a:pt x="1" y="2"/>
                  </a:cubicBezTo>
                  <a:cubicBezTo>
                    <a:pt x="1" y="3"/>
                    <a:pt x="6" y="5"/>
                    <a:pt x="6" y="4"/>
                  </a:cubicBezTo>
                  <a:cubicBezTo>
                    <a:pt x="6" y="3"/>
                    <a:pt x="6" y="6"/>
                    <a:pt x="6"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81" name="Freeform 475"/>
            <p:cNvSpPr>
              <a:spLocks/>
            </p:cNvSpPr>
            <p:nvPr/>
          </p:nvSpPr>
          <p:spPr bwMode="auto">
            <a:xfrm>
              <a:off x="18986825" y="9399411"/>
              <a:ext cx="85988" cy="57338"/>
            </a:xfrm>
            <a:custGeom>
              <a:avLst/>
              <a:gdLst>
                <a:gd name="T0" fmla="*/ 8 w 9"/>
                <a:gd name="T1" fmla="*/ 6 h 6"/>
                <a:gd name="T2" fmla="*/ 0 w 9"/>
                <a:gd name="T3" fmla="*/ 1 h 6"/>
                <a:gd name="T4" fmla="*/ 3 w 9"/>
                <a:gd name="T5" fmla="*/ 4 h 6"/>
                <a:gd name="T6" fmla="*/ 8 w 9"/>
                <a:gd name="T7" fmla="*/ 6 h 6"/>
                <a:gd name="T8" fmla="*/ 8 w 9"/>
                <a:gd name="T9" fmla="*/ 6 h 6"/>
              </a:gdLst>
              <a:ahLst/>
              <a:cxnLst>
                <a:cxn ang="0">
                  <a:pos x="T0" y="T1"/>
                </a:cxn>
                <a:cxn ang="0">
                  <a:pos x="T2" y="T3"/>
                </a:cxn>
                <a:cxn ang="0">
                  <a:pos x="T4" y="T5"/>
                </a:cxn>
                <a:cxn ang="0">
                  <a:pos x="T6" y="T7"/>
                </a:cxn>
                <a:cxn ang="0">
                  <a:pos x="T8" y="T9"/>
                </a:cxn>
              </a:cxnLst>
              <a:rect l="0" t="0" r="r" b="b"/>
              <a:pathLst>
                <a:path w="9" h="6">
                  <a:moveTo>
                    <a:pt x="8" y="6"/>
                  </a:moveTo>
                  <a:cubicBezTo>
                    <a:pt x="6" y="5"/>
                    <a:pt x="3" y="0"/>
                    <a:pt x="0" y="1"/>
                  </a:cubicBezTo>
                  <a:cubicBezTo>
                    <a:pt x="0" y="2"/>
                    <a:pt x="3" y="3"/>
                    <a:pt x="3" y="4"/>
                  </a:cubicBezTo>
                  <a:cubicBezTo>
                    <a:pt x="5" y="4"/>
                    <a:pt x="6" y="5"/>
                    <a:pt x="8" y="6"/>
                  </a:cubicBezTo>
                  <a:cubicBezTo>
                    <a:pt x="9" y="6"/>
                    <a:pt x="6" y="5"/>
                    <a:pt x="8"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82" name="Freeform 476"/>
            <p:cNvSpPr>
              <a:spLocks/>
            </p:cNvSpPr>
            <p:nvPr/>
          </p:nvSpPr>
          <p:spPr bwMode="auto">
            <a:xfrm>
              <a:off x="18904022" y="9361183"/>
              <a:ext cx="38217" cy="47785"/>
            </a:xfrm>
            <a:custGeom>
              <a:avLst/>
              <a:gdLst>
                <a:gd name="T0" fmla="*/ 4 w 4"/>
                <a:gd name="T1" fmla="*/ 4 h 5"/>
                <a:gd name="T2" fmla="*/ 0 w 4"/>
                <a:gd name="T3" fmla="*/ 0 h 5"/>
                <a:gd name="T4" fmla="*/ 4 w 4"/>
                <a:gd name="T5" fmla="*/ 4 h 5"/>
              </a:gdLst>
              <a:ahLst/>
              <a:cxnLst>
                <a:cxn ang="0">
                  <a:pos x="T0" y="T1"/>
                </a:cxn>
                <a:cxn ang="0">
                  <a:pos x="T2" y="T3"/>
                </a:cxn>
                <a:cxn ang="0">
                  <a:pos x="T4" y="T5"/>
                </a:cxn>
              </a:cxnLst>
              <a:rect l="0" t="0" r="r" b="b"/>
              <a:pathLst>
                <a:path w="4" h="5">
                  <a:moveTo>
                    <a:pt x="4" y="4"/>
                  </a:moveTo>
                  <a:cubicBezTo>
                    <a:pt x="4" y="2"/>
                    <a:pt x="0" y="0"/>
                    <a:pt x="0" y="0"/>
                  </a:cubicBezTo>
                  <a:cubicBezTo>
                    <a:pt x="0" y="1"/>
                    <a:pt x="4" y="5"/>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83" name="Freeform 477"/>
            <p:cNvSpPr>
              <a:spLocks/>
            </p:cNvSpPr>
            <p:nvPr/>
          </p:nvSpPr>
          <p:spPr bwMode="auto">
            <a:xfrm>
              <a:off x="19247970" y="10017406"/>
              <a:ext cx="149680" cy="111494"/>
            </a:xfrm>
            <a:custGeom>
              <a:avLst/>
              <a:gdLst>
                <a:gd name="T0" fmla="*/ 15 w 16"/>
                <a:gd name="T1" fmla="*/ 11 h 12"/>
                <a:gd name="T2" fmla="*/ 2 w 16"/>
                <a:gd name="T3" fmla="*/ 0 h 12"/>
                <a:gd name="T4" fmla="*/ 15 w 16"/>
                <a:gd name="T5" fmla="*/ 11 h 12"/>
              </a:gdLst>
              <a:ahLst/>
              <a:cxnLst>
                <a:cxn ang="0">
                  <a:pos x="T0" y="T1"/>
                </a:cxn>
                <a:cxn ang="0">
                  <a:pos x="T2" y="T3"/>
                </a:cxn>
                <a:cxn ang="0">
                  <a:pos x="T4" y="T5"/>
                </a:cxn>
              </a:cxnLst>
              <a:rect l="0" t="0" r="r" b="b"/>
              <a:pathLst>
                <a:path w="16" h="12">
                  <a:moveTo>
                    <a:pt x="15" y="11"/>
                  </a:moveTo>
                  <a:cubicBezTo>
                    <a:pt x="16" y="12"/>
                    <a:pt x="3" y="0"/>
                    <a:pt x="2" y="0"/>
                  </a:cubicBezTo>
                  <a:cubicBezTo>
                    <a:pt x="0" y="0"/>
                    <a:pt x="7" y="9"/>
                    <a:pt x="15" y="1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84" name="Freeform 478"/>
            <p:cNvSpPr>
              <a:spLocks/>
            </p:cNvSpPr>
            <p:nvPr/>
          </p:nvSpPr>
          <p:spPr bwMode="auto">
            <a:xfrm>
              <a:off x="19649244" y="10727782"/>
              <a:ext cx="105096" cy="130608"/>
            </a:xfrm>
            <a:custGeom>
              <a:avLst/>
              <a:gdLst>
                <a:gd name="T0" fmla="*/ 11 w 11"/>
                <a:gd name="T1" fmla="*/ 14 h 14"/>
                <a:gd name="T2" fmla="*/ 9 w 11"/>
                <a:gd name="T3" fmla="*/ 10 h 14"/>
                <a:gd name="T4" fmla="*/ 9 w 11"/>
                <a:gd name="T5" fmla="*/ 7 h 14"/>
                <a:gd name="T6" fmla="*/ 0 w 11"/>
                <a:gd name="T7" fmla="*/ 0 h 14"/>
                <a:gd name="T8" fmla="*/ 3 w 11"/>
                <a:gd name="T9" fmla="*/ 4 h 14"/>
                <a:gd name="T10" fmla="*/ 5 w 11"/>
                <a:gd name="T11" fmla="*/ 8 h 14"/>
                <a:gd name="T12" fmla="*/ 8 w 11"/>
                <a:gd name="T13" fmla="*/ 11 h 14"/>
                <a:gd name="T14" fmla="*/ 11 w 11"/>
                <a:gd name="T15" fmla="*/ 14 h 1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 h="14">
                  <a:moveTo>
                    <a:pt x="11" y="14"/>
                  </a:moveTo>
                  <a:cubicBezTo>
                    <a:pt x="10" y="12"/>
                    <a:pt x="11" y="11"/>
                    <a:pt x="9" y="10"/>
                  </a:cubicBezTo>
                  <a:cubicBezTo>
                    <a:pt x="8" y="8"/>
                    <a:pt x="9" y="8"/>
                    <a:pt x="9" y="7"/>
                  </a:cubicBezTo>
                  <a:cubicBezTo>
                    <a:pt x="8" y="5"/>
                    <a:pt x="0" y="1"/>
                    <a:pt x="0" y="0"/>
                  </a:cubicBezTo>
                  <a:cubicBezTo>
                    <a:pt x="0" y="1"/>
                    <a:pt x="3" y="3"/>
                    <a:pt x="3" y="4"/>
                  </a:cubicBezTo>
                  <a:cubicBezTo>
                    <a:pt x="4" y="6"/>
                    <a:pt x="4" y="7"/>
                    <a:pt x="5" y="8"/>
                  </a:cubicBezTo>
                  <a:cubicBezTo>
                    <a:pt x="6" y="9"/>
                    <a:pt x="9" y="10"/>
                    <a:pt x="8" y="11"/>
                  </a:cubicBezTo>
                  <a:cubicBezTo>
                    <a:pt x="8" y="13"/>
                    <a:pt x="9" y="13"/>
                    <a:pt x="11" y="1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85" name="Freeform 479"/>
            <p:cNvSpPr>
              <a:spLocks/>
            </p:cNvSpPr>
            <p:nvPr/>
          </p:nvSpPr>
          <p:spPr bwMode="auto">
            <a:xfrm>
              <a:off x="19677908" y="10848834"/>
              <a:ext cx="242036" cy="283514"/>
            </a:xfrm>
            <a:custGeom>
              <a:avLst/>
              <a:gdLst>
                <a:gd name="T0" fmla="*/ 8 w 26"/>
                <a:gd name="T1" fmla="*/ 2 h 30"/>
                <a:gd name="T2" fmla="*/ 7 w 26"/>
                <a:gd name="T3" fmla="*/ 11 h 30"/>
                <a:gd name="T4" fmla="*/ 5 w 26"/>
                <a:gd name="T5" fmla="*/ 18 h 30"/>
                <a:gd name="T6" fmla="*/ 9 w 26"/>
                <a:gd name="T7" fmla="*/ 25 h 30"/>
                <a:gd name="T8" fmla="*/ 14 w 26"/>
                <a:gd name="T9" fmla="*/ 26 h 30"/>
                <a:gd name="T10" fmla="*/ 17 w 26"/>
                <a:gd name="T11" fmla="*/ 22 h 30"/>
                <a:gd name="T12" fmla="*/ 18 w 26"/>
                <a:gd name="T13" fmla="*/ 16 h 30"/>
                <a:gd name="T14" fmla="*/ 22 w 26"/>
                <a:gd name="T15" fmla="*/ 14 h 30"/>
                <a:gd name="T16" fmla="*/ 26 w 26"/>
                <a:gd name="T17" fmla="*/ 10 h 30"/>
                <a:gd name="T18" fmla="*/ 25 w 26"/>
                <a:gd name="T19" fmla="*/ 6 h 30"/>
                <a:gd name="T20" fmla="*/ 20 w 26"/>
                <a:gd name="T21" fmla="*/ 8 h 30"/>
                <a:gd name="T22" fmla="*/ 14 w 26"/>
                <a:gd name="T23" fmla="*/ 5 h 30"/>
                <a:gd name="T24" fmla="*/ 11 w 26"/>
                <a:gd name="T25" fmla="*/ 0 h 30"/>
                <a:gd name="T26" fmla="*/ 11 w 26"/>
                <a:gd name="T27" fmla="*/ 3 h 30"/>
                <a:gd name="T28" fmla="*/ 8 w 26"/>
                <a:gd name="T29" fmla="*/ 2 h 30"/>
                <a:gd name="T30" fmla="*/ 8 w 26"/>
                <a:gd name="T31" fmla="*/ 2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 h="30">
                  <a:moveTo>
                    <a:pt x="8" y="2"/>
                  </a:moveTo>
                  <a:cubicBezTo>
                    <a:pt x="7" y="2"/>
                    <a:pt x="7" y="9"/>
                    <a:pt x="7" y="11"/>
                  </a:cubicBezTo>
                  <a:cubicBezTo>
                    <a:pt x="6" y="13"/>
                    <a:pt x="0" y="16"/>
                    <a:pt x="5" y="18"/>
                  </a:cubicBezTo>
                  <a:cubicBezTo>
                    <a:pt x="8" y="19"/>
                    <a:pt x="11" y="21"/>
                    <a:pt x="9" y="25"/>
                  </a:cubicBezTo>
                  <a:cubicBezTo>
                    <a:pt x="6" y="30"/>
                    <a:pt x="11" y="29"/>
                    <a:pt x="14" y="26"/>
                  </a:cubicBezTo>
                  <a:cubicBezTo>
                    <a:pt x="15" y="25"/>
                    <a:pt x="16" y="23"/>
                    <a:pt x="17" y="22"/>
                  </a:cubicBezTo>
                  <a:cubicBezTo>
                    <a:pt x="19" y="19"/>
                    <a:pt x="18" y="19"/>
                    <a:pt x="18" y="16"/>
                  </a:cubicBezTo>
                  <a:cubicBezTo>
                    <a:pt x="19" y="14"/>
                    <a:pt x="21" y="14"/>
                    <a:pt x="22" y="14"/>
                  </a:cubicBezTo>
                  <a:cubicBezTo>
                    <a:pt x="23" y="15"/>
                    <a:pt x="25" y="11"/>
                    <a:pt x="26" y="10"/>
                  </a:cubicBezTo>
                  <a:cubicBezTo>
                    <a:pt x="26" y="9"/>
                    <a:pt x="26" y="6"/>
                    <a:pt x="25" y="6"/>
                  </a:cubicBezTo>
                  <a:cubicBezTo>
                    <a:pt x="23" y="6"/>
                    <a:pt x="21" y="8"/>
                    <a:pt x="20" y="8"/>
                  </a:cubicBezTo>
                  <a:cubicBezTo>
                    <a:pt x="18" y="8"/>
                    <a:pt x="15" y="7"/>
                    <a:pt x="14" y="5"/>
                  </a:cubicBezTo>
                  <a:cubicBezTo>
                    <a:pt x="13" y="4"/>
                    <a:pt x="13" y="0"/>
                    <a:pt x="11" y="0"/>
                  </a:cubicBezTo>
                  <a:cubicBezTo>
                    <a:pt x="11" y="0"/>
                    <a:pt x="11" y="3"/>
                    <a:pt x="11" y="3"/>
                  </a:cubicBezTo>
                  <a:cubicBezTo>
                    <a:pt x="10" y="3"/>
                    <a:pt x="9" y="1"/>
                    <a:pt x="8" y="2"/>
                  </a:cubicBezTo>
                  <a:cubicBezTo>
                    <a:pt x="7" y="2"/>
                    <a:pt x="9" y="1"/>
                    <a:pt x="8"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86" name="Freeform 480"/>
            <p:cNvSpPr>
              <a:spLocks/>
            </p:cNvSpPr>
            <p:nvPr/>
          </p:nvSpPr>
          <p:spPr bwMode="auto">
            <a:xfrm>
              <a:off x="19359438" y="11055894"/>
              <a:ext cx="366243" cy="356781"/>
            </a:xfrm>
            <a:custGeom>
              <a:avLst/>
              <a:gdLst>
                <a:gd name="T0" fmla="*/ 33 w 39"/>
                <a:gd name="T1" fmla="*/ 4 h 38"/>
                <a:gd name="T2" fmla="*/ 30 w 39"/>
                <a:gd name="T3" fmla="*/ 1 h 38"/>
                <a:gd name="T4" fmla="*/ 26 w 39"/>
                <a:gd name="T5" fmla="*/ 8 h 38"/>
                <a:gd name="T6" fmla="*/ 22 w 39"/>
                <a:gd name="T7" fmla="*/ 13 h 38"/>
                <a:gd name="T8" fmla="*/ 15 w 39"/>
                <a:gd name="T9" fmla="*/ 18 h 38"/>
                <a:gd name="T10" fmla="*/ 9 w 39"/>
                <a:gd name="T11" fmla="*/ 22 h 38"/>
                <a:gd name="T12" fmla="*/ 4 w 39"/>
                <a:gd name="T13" fmla="*/ 27 h 38"/>
                <a:gd name="T14" fmla="*/ 2 w 39"/>
                <a:gd name="T15" fmla="*/ 33 h 38"/>
                <a:gd name="T16" fmla="*/ 1 w 39"/>
                <a:gd name="T17" fmla="*/ 34 h 38"/>
                <a:gd name="T18" fmla="*/ 3 w 39"/>
                <a:gd name="T19" fmla="*/ 35 h 38"/>
                <a:gd name="T20" fmla="*/ 10 w 39"/>
                <a:gd name="T21" fmla="*/ 37 h 38"/>
                <a:gd name="T22" fmla="*/ 19 w 39"/>
                <a:gd name="T23" fmla="*/ 34 h 38"/>
                <a:gd name="T24" fmla="*/ 22 w 39"/>
                <a:gd name="T25" fmla="*/ 27 h 38"/>
                <a:gd name="T26" fmla="*/ 27 w 39"/>
                <a:gd name="T27" fmla="*/ 22 h 38"/>
                <a:gd name="T28" fmla="*/ 29 w 39"/>
                <a:gd name="T29" fmla="*/ 21 h 38"/>
                <a:gd name="T30" fmla="*/ 33 w 39"/>
                <a:gd name="T31" fmla="*/ 21 h 38"/>
                <a:gd name="T32" fmla="*/ 32 w 39"/>
                <a:gd name="T33" fmla="*/ 19 h 38"/>
                <a:gd name="T34" fmla="*/ 32 w 39"/>
                <a:gd name="T35" fmla="*/ 17 h 38"/>
                <a:gd name="T36" fmla="*/ 38 w 39"/>
                <a:gd name="T37" fmla="*/ 9 h 38"/>
                <a:gd name="T38" fmla="*/ 38 w 39"/>
                <a:gd name="T39" fmla="*/ 6 h 38"/>
                <a:gd name="T40" fmla="*/ 38 w 39"/>
                <a:gd name="T41" fmla="*/ 4 h 38"/>
                <a:gd name="T42" fmla="*/ 37 w 39"/>
                <a:gd name="T43" fmla="*/ 4 h 38"/>
                <a:gd name="T44" fmla="*/ 37 w 39"/>
                <a:gd name="T45" fmla="*/ 2 h 38"/>
                <a:gd name="T46" fmla="*/ 33 w 39"/>
                <a:gd name="T47" fmla="*/ 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 h="38">
                  <a:moveTo>
                    <a:pt x="33" y="4"/>
                  </a:moveTo>
                  <a:cubicBezTo>
                    <a:pt x="33" y="4"/>
                    <a:pt x="32" y="0"/>
                    <a:pt x="30" y="1"/>
                  </a:cubicBezTo>
                  <a:cubicBezTo>
                    <a:pt x="27" y="3"/>
                    <a:pt x="28" y="5"/>
                    <a:pt x="26" y="8"/>
                  </a:cubicBezTo>
                  <a:cubicBezTo>
                    <a:pt x="25" y="9"/>
                    <a:pt x="24" y="12"/>
                    <a:pt x="22" y="13"/>
                  </a:cubicBezTo>
                  <a:cubicBezTo>
                    <a:pt x="20" y="16"/>
                    <a:pt x="18" y="17"/>
                    <a:pt x="15" y="18"/>
                  </a:cubicBezTo>
                  <a:cubicBezTo>
                    <a:pt x="13" y="19"/>
                    <a:pt x="12" y="21"/>
                    <a:pt x="9" y="22"/>
                  </a:cubicBezTo>
                  <a:cubicBezTo>
                    <a:pt x="7" y="23"/>
                    <a:pt x="7" y="27"/>
                    <a:pt x="4" y="27"/>
                  </a:cubicBezTo>
                  <a:cubicBezTo>
                    <a:pt x="0" y="28"/>
                    <a:pt x="4" y="31"/>
                    <a:pt x="2" y="33"/>
                  </a:cubicBezTo>
                  <a:cubicBezTo>
                    <a:pt x="1" y="33"/>
                    <a:pt x="0" y="33"/>
                    <a:pt x="1" y="34"/>
                  </a:cubicBezTo>
                  <a:cubicBezTo>
                    <a:pt x="1" y="35"/>
                    <a:pt x="1" y="35"/>
                    <a:pt x="3" y="35"/>
                  </a:cubicBezTo>
                  <a:cubicBezTo>
                    <a:pt x="5" y="35"/>
                    <a:pt x="8" y="37"/>
                    <a:pt x="10" y="37"/>
                  </a:cubicBezTo>
                  <a:cubicBezTo>
                    <a:pt x="14" y="38"/>
                    <a:pt x="16" y="36"/>
                    <a:pt x="19" y="34"/>
                  </a:cubicBezTo>
                  <a:cubicBezTo>
                    <a:pt x="21" y="32"/>
                    <a:pt x="22" y="30"/>
                    <a:pt x="22" y="27"/>
                  </a:cubicBezTo>
                  <a:cubicBezTo>
                    <a:pt x="23" y="24"/>
                    <a:pt x="24" y="24"/>
                    <a:pt x="27" y="22"/>
                  </a:cubicBezTo>
                  <a:cubicBezTo>
                    <a:pt x="28" y="22"/>
                    <a:pt x="28" y="21"/>
                    <a:pt x="29" y="21"/>
                  </a:cubicBezTo>
                  <a:cubicBezTo>
                    <a:pt x="30" y="21"/>
                    <a:pt x="31" y="21"/>
                    <a:pt x="33" y="21"/>
                  </a:cubicBezTo>
                  <a:cubicBezTo>
                    <a:pt x="34" y="20"/>
                    <a:pt x="33" y="19"/>
                    <a:pt x="32" y="19"/>
                  </a:cubicBezTo>
                  <a:cubicBezTo>
                    <a:pt x="31" y="18"/>
                    <a:pt x="31" y="18"/>
                    <a:pt x="32" y="17"/>
                  </a:cubicBezTo>
                  <a:cubicBezTo>
                    <a:pt x="34" y="14"/>
                    <a:pt x="36" y="12"/>
                    <a:pt x="38" y="9"/>
                  </a:cubicBezTo>
                  <a:cubicBezTo>
                    <a:pt x="38" y="8"/>
                    <a:pt x="38" y="7"/>
                    <a:pt x="38" y="6"/>
                  </a:cubicBezTo>
                  <a:cubicBezTo>
                    <a:pt x="38" y="5"/>
                    <a:pt x="38" y="5"/>
                    <a:pt x="38" y="4"/>
                  </a:cubicBezTo>
                  <a:cubicBezTo>
                    <a:pt x="39" y="3"/>
                    <a:pt x="37" y="4"/>
                    <a:pt x="37" y="4"/>
                  </a:cubicBezTo>
                  <a:cubicBezTo>
                    <a:pt x="37" y="3"/>
                    <a:pt x="37" y="3"/>
                    <a:pt x="37" y="2"/>
                  </a:cubicBezTo>
                  <a:cubicBezTo>
                    <a:pt x="36" y="3"/>
                    <a:pt x="35" y="5"/>
                    <a:pt x="3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87" name="Freeform 481"/>
            <p:cNvSpPr>
              <a:spLocks/>
            </p:cNvSpPr>
            <p:nvPr/>
          </p:nvSpPr>
          <p:spPr bwMode="auto">
            <a:xfrm>
              <a:off x="19416761" y="11412677"/>
              <a:ext cx="19109" cy="19114"/>
            </a:xfrm>
            <a:custGeom>
              <a:avLst/>
              <a:gdLst>
                <a:gd name="T0" fmla="*/ 2 w 2"/>
                <a:gd name="T1" fmla="*/ 2 h 2"/>
                <a:gd name="T2" fmla="*/ 1 w 2"/>
                <a:gd name="T3" fmla="*/ 0 h 2"/>
                <a:gd name="T4" fmla="*/ 0 w 2"/>
                <a:gd name="T5" fmla="*/ 2 h 2"/>
                <a:gd name="T6" fmla="*/ 2 w 2"/>
                <a:gd name="T7" fmla="*/ 2 h 2"/>
              </a:gdLst>
              <a:ahLst/>
              <a:cxnLst>
                <a:cxn ang="0">
                  <a:pos x="T0" y="T1"/>
                </a:cxn>
                <a:cxn ang="0">
                  <a:pos x="T2" y="T3"/>
                </a:cxn>
                <a:cxn ang="0">
                  <a:pos x="T4" y="T5"/>
                </a:cxn>
                <a:cxn ang="0">
                  <a:pos x="T6" y="T7"/>
                </a:cxn>
              </a:cxnLst>
              <a:rect l="0" t="0" r="r" b="b"/>
              <a:pathLst>
                <a:path w="2" h="2">
                  <a:moveTo>
                    <a:pt x="2" y="2"/>
                  </a:moveTo>
                  <a:cubicBezTo>
                    <a:pt x="2" y="1"/>
                    <a:pt x="1" y="1"/>
                    <a:pt x="1" y="0"/>
                  </a:cubicBezTo>
                  <a:cubicBezTo>
                    <a:pt x="0" y="1"/>
                    <a:pt x="0" y="1"/>
                    <a:pt x="0" y="2"/>
                  </a:cubicBezTo>
                  <a:cubicBezTo>
                    <a:pt x="1" y="2"/>
                    <a:pt x="2" y="2"/>
                    <a:pt x="2"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88" name="Freeform 482"/>
            <p:cNvSpPr>
              <a:spLocks/>
            </p:cNvSpPr>
            <p:nvPr/>
          </p:nvSpPr>
          <p:spPr bwMode="auto">
            <a:xfrm>
              <a:off x="18343513" y="11065452"/>
              <a:ext cx="178346" cy="168835"/>
            </a:xfrm>
            <a:custGeom>
              <a:avLst/>
              <a:gdLst>
                <a:gd name="T0" fmla="*/ 0 w 19"/>
                <a:gd name="T1" fmla="*/ 2 h 18"/>
                <a:gd name="T2" fmla="*/ 2 w 19"/>
                <a:gd name="T3" fmla="*/ 7 h 18"/>
                <a:gd name="T4" fmla="*/ 4 w 19"/>
                <a:gd name="T5" fmla="*/ 10 h 18"/>
                <a:gd name="T6" fmla="*/ 3 w 19"/>
                <a:gd name="T7" fmla="*/ 12 h 18"/>
                <a:gd name="T8" fmla="*/ 9 w 19"/>
                <a:gd name="T9" fmla="*/ 18 h 18"/>
                <a:gd name="T10" fmla="*/ 12 w 19"/>
                <a:gd name="T11" fmla="*/ 15 h 18"/>
                <a:gd name="T12" fmla="*/ 13 w 19"/>
                <a:gd name="T13" fmla="*/ 17 h 18"/>
                <a:gd name="T14" fmla="*/ 14 w 19"/>
                <a:gd name="T15" fmla="*/ 14 h 18"/>
                <a:gd name="T16" fmla="*/ 16 w 19"/>
                <a:gd name="T17" fmla="*/ 15 h 18"/>
                <a:gd name="T18" fmla="*/ 18 w 19"/>
                <a:gd name="T19" fmla="*/ 7 h 18"/>
                <a:gd name="T20" fmla="*/ 16 w 19"/>
                <a:gd name="T21" fmla="*/ 1 h 18"/>
                <a:gd name="T22" fmla="*/ 7 w 19"/>
                <a:gd name="T23" fmla="*/ 3 h 18"/>
                <a:gd name="T24" fmla="*/ 0 w 19"/>
                <a:gd name="T25" fmla="*/ 2 h 18"/>
                <a:gd name="T26" fmla="*/ 0 w 19"/>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8">
                  <a:moveTo>
                    <a:pt x="0" y="2"/>
                  </a:moveTo>
                  <a:cubicBezTo>
                    <a:pt x="0" y="3"/>
                    <a:pt x="2" y="6"/>
                    <a:pt x="2" y="7"/>
                  </a:cubicBezTo>
                  <a:cubicBezTo>
                    <a:pt x="3" y="8"/>
                    <a:pt x="4" y="9"/>
                    <a:pt x="4" y="10"/>
                  </a:cubicBezTo>
                  <a:cubicBezTo>
                    <a:pt x="4" y="11"/>
                    <a:pt x="3" y="11"/>
                    <a:pt x="3" y="12"/>
                  </a:cubicBezTo>
                  <a:cubicBezTo>
                    <a:pt x="4" y="15"/>
                    <a:pt x="7" y="17"/>
                    <a:pt x="9" y="18"/>
                  </a:cubicBezTo>
                  <a:cubicBezTo>
                    <a:pt x="11" y="18"/>
                    <a:pt x="11" y="16"/>
                    <a:pt x="12" y="15"/>
                  </a:cubicBezTo>
                  <a:cubicBezTo>
                    <a:pt x="12" y="15"/>
                    <a:pt x="13" y="17"/>
                    <a:pt x="13" y="17"/>
                  </a:cubicBezTo>
                  <a:cubicBezTo>
                    <a:pt x="13" y="16"/>
                    <a:pt x="13" y="14"/>
                    <a:pt x="14" y="14"/>
                  </a:cubicBezTo>
                  <a:cubicBezTo>
                    <a:pt x="15" y="13"/>
                    <a:pt x="15" y="15"/>
                    <a:pt x="16" y="15"/>
                  </a:cubicBezTo>
                  <a:cubicBezTo>
                    <a:pt x="15" y="15"/>
                    <a:pt x="18" y="8"/>
                    <a:pt x="18" y="7"/>
                  </a:cubicBezTo>
                  <a:cubicBezTo>
                    <a:pt x="18" y="6"/>
                    <a:pt x="19" y="0"/>
                    <a:pt x="16" y="1"/>
                  </a:cubicBezTo>
                  <a:cubicBezTo>
                    <a:pt x="13" y="2"/>
                    <a:pt x="10" y="4"/>
                    <a:pt x="7" y="3"/>
                  </a:cubicBezTo>
                  <a:cubicBezTo>
                    <a:pt x="6" y="3"/>
                    <a:pt x="1" y="0"/>
                    <a:pt x="0" y="2"/>
                  </a:cubicBezTo>
                  <a:cubicBezTo>
                    <a:pt x="0" y="3"/>
                    <a:pt x="1" y="0"/>
                    <a:pt x="0"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89" name="Freeform 483"/>
            <p:cNvSpPr>
              <a:spLocks/>
            </p:cNvSpPr>
            <p:nvPr/>
          </p:nvSpPr>
          <p:spPr bwMode="auto">
            <a:xfrm>
              <a:off x="18483640" y="11017669"/>
              <a:ext cx="28662" cy="47785"/>
            </a:xfrm>
            <a:custGeom>
              <a:avLst/>
              <a:gdLst>
                <a:gd name="T0" fmla="*/ 3 w 3"/>
                <a:gd name="T1" fmla="*/ 4 h 5"/>
                <a:gd name="T2" fmla="*/ 1 w 3"/>
                <a:gd name="T3" fmla="*/ 0 h 5"/>
                <a:gd name="T4" fmla="*/ 3 w 3"/>
                <a:gd name="T5" fmla="*/ 4 h 5"/>
              </a:gdLst>
              <a:ahLst/>
              <a:cxnLst>
                <a:cxn ang="0">
                  <a:pos x="T0" y="T1"/>
                </a:cxn>
                <a:cxn ang="0">
                  <a:pos x="T2" y="T3"/>
                </a:cxn>
                <a:cxn ang="0">
                  <a:pos x="T4" y="T5"/>
                </a:cxn>
              </a:cxnLst>
              <a:rect l="0" t="0" r="r" b="b"/>
              <a:pathLst>
                <a:path w="3" h="5">
                  <a:moveTo>
                    <a:pt x="3" y="4"/>
                  </a:moveTo>
                  <a:cubicBezTo>
                    <a:pt x="3" y="5"/>
                    <a:pt x="0" y="1"/>
                    <a:pt x="1" y="0"/>
                  </a:cubicBezTo>
                  <a:cubicBezTo>
                    <a:pt x="2" y="0"/>
                    <a:pt x="3" y="1"/>
                    <a:pt x="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90" name="Freeform 484"/>
            <p:cNvSpPr>
              <a:spLocks/>
            </p:cNvSpPr>
            <p:nvPr/>
          </p:nvSpPr>
          <p:spPr bwMode="auto">
            <a:xfrm>
              <a:off x="18295742" y="11017669"/>
              <a:ext cx="19109" cy="19114"/>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2"/>
                    <a:pt x="0" y="0"/>
                    <a:pt x="1" y="0"/>
                  </a:cubicBezTo>
                  <a:cubicBezTo>
                    <a:pt x="2" y="0"/>
                    <a:pt x="2" y="2"/>
                    <a:pt x="1"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91" name="Freeform 485"/>
            <p:cNvSpPr>
              <a:spLocks/>
            </p:cNvSpPr>
            <p:nvPr/>
          </p:nvSpPr>
          <p:spPr bwMode="auto">
            <a:xfrm>
              <a:off x="15384910" y="8593469"/>
              <a:ext cx="101909" cy="168835"/>
            </a:xfrm>
            <a:custGeom>
              <a:avLst/>
              <a:gdLst>
                <a:gd name="T0" fmla="*/ 2 w 11"/>
                <a:gd name="T1" fmla="*/ 0 h 18"/>
                <a:gd name="T2" fmla="*/ 1 w 11"/>
                <a:gd name="T3" fmla="*/ 0 h 18"/>
                <a:gd name="T4" fmla="*/ 1 w 11"/>
                <a:gd name="T5" fmla="*/ 3 h 18"/>
                <a:gd name="T6" fmla="*/ 0 w 11"/>
                <a:gd name="T7" fmla="*/ 8 h 18"/>
                <a:gd name="T8" fmla="*/ 4 w 11"/>
                <a:gd name="T9" fmla="*/ 18 h 18"/>
                <a:gd name="T10" fmla="*/ 9 w 11"/>
                <a:gd name="T11" fmla="*/ 15 h 18"/>
                <a:gd name="T12" fmla="*/ 9 w 11"/>
                <a:gd name="T13" fmla="*/ 8 h 18"/>
                <a:gd name="T14" fmla="*/ 2 w 11"/>
                <a:gd name="T15" fmla="*/ 0 h 18"/>
                <a:gd name="T16" fmla="*/ 2 w 11"/>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8">
                  <a:moveTo>
                    <a:pt x="2" y="0"/>
                  </a:moveTo>
                  <a:cubicBezTo>
                    <a:pt x="2" y="0"/>
                    <a:pt x="2" y="0"/>
                    <a:pt x="1" y="0"/>
                  </a:cubicBezTo>
                  <a:cubicBezTo>
                    <a:pt x="1" y="0"/>
                    <a:pt x="1" y="3"/>
                    <a:pt x="1" y="3"/>
                  </a:cubicBezTo>
                  <a:cubicBezTo>
                    <a:pt x="1" y="5"/>
                    <a:pt x="0" y="6"/>
                    <a:pt x="0" y="8"/>
                  </a:cubicBezTo>
                  <a:cubicBezTo>
                    <a:pt x="0" y="11"/>
                    <a:pt x="0" y="18"/>
                    <a:pt x="4" y="18"/>
                  </a:cubicBezTo>
                  <a:cubicBezTo>
                    <a:pt x="6" y="18"/>
                    <a:pt x="9" y="17"/>
                    <a:pt x="9" y="15"/>
                  </a:cubicBezTo>
                  <a:cubicBezTo>
                    <a:pt x="11" y="13"/>
                    <a:pt x="9" y="10"/>
                    <a:pt x="9" y="8"/>
                  </a:cubicBezTo>
                  <a:cubicBezTo>
                    <a:pt x="7" y="6"/>
                    <a:pt x="5" y="0"/>
                    <a:pt x="2" y="0"/>
                  </a:cubicBezTo>
                  <a:cubicBezTo>
                    <a:pt x="1" y="0"/>
                    <a:pt x="3"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92" name="Freeform 486"/>
            <p:cNvSpPr>
              <a:spLocks/>
            </p:cNvSpPr>
            <p:nvPr/>
          </p:nvSpPr>
          <p:spPr bwMode="auto">
            <a:xfrm>
              <a:off x="13665165" y="9606473"/>
              <a:ext cx="337579" cy="653035"/>
            </a:xfrm>
            <a:custGeom>
              <a:avLst/>
              <a:gdLst>
                <a:gd name="T0" fmla="*/ 31 w 36"/>
                <a:gd name="T1" fmla="*/ 2 h 70"/>
                <a:gd name="T2" fmla="*/ 29 w 36"/>
                <a:gd name="T3" fmla="*/ 0 h 70"/>
                <a:gd name="T4" fmla="*/ 28 w 36"/>
                <a:gd name="T5" fmla="*/ 3 h 70"/>
                <a:gd name="T6" fmla="*/ 26 w 36"/>
                <a:gd name="T7" fmla="*/ 8 h 70"/>
                <a:gd name="T8" fmla="*/ 23 w 36"/>
                <a:gd name="T9" fmla="*/ 8 h 70"/>
                <a:gd name="T10" fmla="*/ 23 w 36"/>
                <a:gd name="T11" fmla="*/ 10 h 70"/>
                <a:gd name="T12" fmla="*/ 22 w 36"/>
                <a:gd name="T13" fmla="*/ 12 h 70"/>
                <a:gd name="T14" fmla="*/ 23 w 36"/>
                <a:gd name="T15" fmla="*/ 13 h 70"/>
                <a:gd name="T16" fmla="*/ 21 w 36"/>
                <a:gd name="T17" fmla="*/ 14 h 70"/>
                <a:gd name="T18" fmla="*/ 19 w 36"/>
                <a:gd name="T19" fmla="*/ 16 h 70"/>
                <a:gd name="T20" fmla="*/ 15 w 36"/>
                <a:gd name="T21" fmla="*/ 18 h 70"/>
                <a:gd name="T22" fmla="*/ 15 w 36"/>
                <a:gd name="T23" fmla="*/ 19 h 70"/>
                <a:gd name="T24" fmla="*/ 13 w 36"/>
                <a:gd name="T25" fmla="*/ 19 h 70"/>
                <a:gd name="T26" fmla="*/ 8 w 36"/>
                <a:gd name="T27" fmla="*/ 21 h 70"/>
                <a:gd name="T28" fmla="*/ 6 w 36"/>
                <a:gd name="T29" fmla="*/ 21 h 70"/>
                <a:gd name="T30" fmla="*/ 4 w 36"/>
                <a:gd name="T31" fmla="*/ 27 h 70"/>
                <a:gd name="T32" fmla="*/ 4 w 36"/>
                <a:gd name="T33" fmla="*/ 44 h 70"/>
                <a:gd name="T34" fmla="*/ 0 w 36"/>
                <a:gd name="T35" fmla="*/ 51 h 70"/>
                <a:gd name="T36" fmla="*/ 0 w 36"/>
                <a:gd name="T37" fmla="*/ 55 h 70"/>
                <a:gd name="T38" fmla="*/ 2 w 36"/>
                <a:gd name="T39" fmla="*/ 59 h 70"/>
                <a:gd name="T40" fmla="*/ 5 w 36"/>
                <a:gd name="T41" fmla="*/ 68 h 70"/>
                <a:gd name="T42" fmla="*/ 16 w 36"/>
                <a:gd name="T43" fmla="*/ 68 h 70"/>
                <a:gd name="T44" fmla="*/ 24 w 36"/>
                <a:gd name="T45" fmla="*/ 50 h 70"/>
                <a:gd name="T46" fmla="*/ 31 w 36"/>
                <a:gd name="T47" fmla="*/ 30 h 70"/>
                <a:gd name="T48" fmla="*/ 32 w 36"/>
                <a:gd name="T49" fmla="*/ 23 h 70"/>
                <a:gd name="T50" fmla="*/ 34 w 36"/>
                <a:gd name="T51" fmla="*/ 19 h 70"/>
                <a:gd name="T52" fmla="*/ 36 w 36"/>
                <a:gd name="T53" fmla="*/ 17 h 70"/>
                <a:gd name="T54" fmla="*/ 35 w 36"/>
                <a:gd name="T55" fmla="*/ 11 h 70"/>
                <a:gd name="T56" fmla="*/ 31 w 36"/>
                <a:gd name="T57" fmla="*/ 2 h 70"/>
                <a:gd name="T58" fmla="*/ 31 w 36"/>
                <a:gd name="T59" fmla="*/ 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6" h="70">
                  <a:moveTo>
                    <a:pt x="31" y="2"/>
                  </a:moveTo>
                  <a:cubicBezTo>
                    <a:pt x="31" y="2"/>
                    <a:pt x="30" y="0"/>
                    <a:pt x="29" y="0"/>
                  </a:cubicBezTo>
                  <a:cubicBezTo>
                    <a:pt x="29" y="1"/>
                    <a:pt x="28" y="2"/>
                    <a:pt x="28" y="3"/>
                  </a:cubicBezTo>
                  <a:cubicBezTo>
                    <a:pt x="27" y="5"/>
                    <a:pt x="27" y="6"/>
                    <a:pt x="26" y="8"/>
                  </a:cubicBezTo>
                  <a:cubicBezTo>
                    <a:pt x="25" y="9"/>
                    <a:pt x="24" y="8"/>
                    <a:pt x="23" y="8"/>
                  </a:cubicBezTo>
                  <a:cubicBezTo>
                    <a:pt x="23" y="8"/>
                    <a:pt x="24" y="9"/>
                    <a:pt x="23" y="10"/>
                  </a:cubicBezTo>
                  <a:cubicBezTo>
                    <a:pt x="23" y="11"/>
                    <a:pt x="22" y="11"/>
                    <a:pt x="22" y="12"/>
                  </a:cubicBezTo>
                  <a:cubicBezTo>
                    <a:pt x="22" y="12"/>
                    <a:pt x="23" y="13"/>
                    <a:pt x="23" y="13"/>
                  </a:cubicBezTo>
                  <a:cubicBezTo>
                    <a:pt x="23" y="14"/>
                    <a:pt x="22" y="13"/>
                    <a:pt x="21" y="14"/>
                  </a:cubicBezTo>
                  <a:cubicBezTo>
                    <a:pt x="20" y="14"/>
                    <a:pt x="20" y="15"/>
                    <a:pt x="19" y="16"/>
                  </a:cubicBezTo>
                  <a:cubicBezTo>
                    <a:pt x="18" y="17"/>
                    <a:pt x="17" y="17"/>
                    <a:pt x="15" y="18"/>
                  </a:cubicBezTo>
                  <a:cubicBezTo>
                    <a:pt x="14" y="18"/>
                    <a:pt x="16" y="19"/>
                    <a:pt x="15" y="19"/>
                  </a:cubicBezTo>
                  <a:cubicBezTo>
                    <a:pt x="15" y="20"/>
                    <a:pt x="13" y="18"/>
                    <a:pt x="13" y="19"/>
                  </a:cubicBezTo>
                  <a:cubicBezTo>
                    <a:pt x="11" y="20"/>
                    <a:pt x="10" y="20"/>
                    <a:pt x="8" y="21"/>
                  </a:cubicBezTo>
                  <a:cubicBezTo>
                    <a:pt x="7" y="21"/>
                    <a:pt x="6" y="20"/>
                    <a:pt x="6" y="21"/>
                  </a:cubicBezTo>
                  <a:cubicBezTo>
                    <a:pt x="5" y="23"/>
                    <a:pt x="5" y="25"/>
                    <a:pt x="4" y="27"/>
                  </a:cubicBezTo>
                  <a:cubicBezTo>
                    <a:pt x="3" y="32"/>
                    <a:pt x="8" y="39"/>
                    <a:pt x="4" y="44"/>
                  </a:cubicBezTo>
                  <a:cubicBezTo>
                    <a:pt x="3" y="46"/>
                    <a:pt x="1" y="48"/>
                    <a:pt x="0" y="51"/>
                  </a:cubicBezTo>
                  <a:cubicBezTo>
                    <a:pt x="0" y="52"/>
                    <a:pt x="0" y="54"/>
                    <a:pt x="0" y="55"/>
                  </a:cubicBezTo>
                  <a:cubicBezTo>
                    <a:pt x="1" y="56"/>
                    <a:pt x="3" y="57"/>
                    <a:pt x="2" y="59"/>
                  </a:cubicBezTo>
                  <a:cubicBezTo>
                    <a:pt x="1" y="62"/>
                    <a:pt x="2" y="66"/>
                    <a:pt x="5" y="68"/>
                  </a:cubicBezTo>
                  <a:cubicBezTo>
                    <a:pt x="8" y="70"/>
                    <a:pt x="11" y="70"/>
                    <a:pt x="16" y="68"/>
                  </a:cubicBezTo>
                  <a:cubicBezTo>
                    <a:pt x="21" y="66"/>
                    <a:pt x="22" y="55"/>
                    <a:pt x="24" y="50"/>
                  </a:cubicBezTo>
                  <a:cubicBezTo>
                    <a:pt x="26" y="43"/>
                    <a:pt x="29" y="37"/>
                    <a:pt x="31" y="30"/>
                  </a:cubicBezTo>
                  <a:cubicBezTo>
                    <a:pt x="31" y="28"/>
                    <a:pt x="31" y="25"/>
                    <a:pt x="32" y="23"/>
                  </a:cubicBezTo>
                  <a:cubicBezTo>
                    <a:pt x="33" y="22"/>
                    <a:pt x="31" y="14"/>
                    <a:pt x="34" y="19"/>
                  </a:cubicBezTo>
                  <a:cubicBezTo>
                    <a:pt x="35" y="20"/>
                    <a:pt x="35" y="18"/>
                    <a:pt x="36" y="17"/>
                  </a:cubicBezTo>
                  <a:cubicBezTo>
                    <a:pt x="36" y="15"/>
                    <a:pt x="35" y="13"/>
                    <a:pt x="35" y="11"/>
                  </a:cubicBezTo>
                  <a:cubicBezTo>
                    <a:pt x="34" y="9"/>
                    <a:pt x="33" y="4"/>
                    <a:pt x="31" y="2"/>
                  </a:cubicBezTo>
                  <a:cubicBezTo>
                    <a:pt x="30" y="1"/>
                    <a:pt x="32" y="2"/>
                    <a:pt x="31"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93" name="Freeform 487"/>
            <p:cNvSpPr>
              <a:spLocks/>
            </p:cNvSpPr>
            <p:nvPr/>
          </p:nvSpPr>
          <p:spPr bwMode="auto">
            <a:xfrm>
              <a:off x="14413572" y="5028840"/>
              <a:ext cx="101909" cy="76452"/>
            </a:xfrm>
            <a:custGeom>
              <a:avLst/>
              <a:gdLst>
                <a:gd name="T0" fmla="*/ 9 w 11"/>
                <a:gd name="T1" fmla="*/ 7 h 8"/>
                <a:gd name="T2" fmla="*/ 8 w 11"/>
                <a:gd name="T3" fmla="*/ 4 h 8"/>
                <a:gd name="T4" fmla="*/ 3 w 11"/>
                <a:gd name="T5" fmla="*/ 0 h 8"/>
                <a:gd name="T6" fmla="*/ 1 w 11"/>
                <a:gd name="T7" fmla="*/ 2 h 8"/>
                <a:gd name="T8" fmla="*/ 3 w 11"/>
                <a:gd name="T9" fmla="*/ 5 h 8"/>
                <a:gd name="T10" fmla="*/ 9 w 11"/>
                <a:gd name="T11" fmla="*/ 7 h 8"/>
                <a:gd name="T12" fmla="*/ 9 w 11"/>
                <a:gd name="T13" fmla="*/ 7 h 8"/>
              </a:gdLst>
              <a:ahLst/>
              <a:cxnLst>
                <a:cxn ang="0">
                  <a:pos x="T0" y="T1"/>
                </a:cxn>
                <a:cxn ang="0">
                  <a:pos x="T2" y="T3"/>
                </a:cxn>
                <a:cxn ang="0">
                  <a:pos x="T4" y="T5"/>
                </a:cxn>
                <a:cxn ang="0">
                  <a:pos x="T6" y="T7"/>
                </a:cxn>
                <a:cxn ang="0">
                  <a:pos x="T8" y="T9"/>
                </a:cxn>
                <a:cxn ang="0">
                  <a:pos x="T10" y="T11"/>
                </a:cxn>
                <a:cxn ang="0">
                  <a:pos x="T12" y="T13"/>
                </a:cxn>
              </a:cxnLst>
              <a:rect l="0" t="0" r="r" b="b"/>
              <a:pathLst>
                <a:path w="11" h="8">
                  <a:moveTo>
                    <a:pt x="9" y="7"/>
                  </a:moveTo>
                  <a:cubicBezTo>
                    <a:pt x="11" y="8"/>
                    <a:pt x="9" y="5"/>
                    <a:pt x="8" y="4"/>
                  </a:cubicBezTo>
                  <a:cubicBezTo>
                    <a:pt x="7" y="3"/>
                    <a:pt x="4" y="1"/>
                    <a:pt x="3" y="0"/>
                  </a:cubicBezTo>
                  <a:cubicBezTo>
                    <a:pt x="2" y="0"/>
                    <a:pt x="1" y="1"/>
                    <a:pt x="1" y="2"/>
                  </a:cubicBezTo>
                  <a:cubicBezTo>
                    <a:pt x="0" y="3"/>
                    <a:pt x="2" y="4"/>
                    <a:pt x="3" y="5"/>
                  </a:cubicBezTo>
                  <a:cubicBezTo>
                    <a:pt x="5" y="6"/>
                    <a:pt x="7" y="7"/>
                    <a:pt x="9" y="7"/>
                  </a:cubicBezTo>
                  <a:cubicBezTo>
                    <a:pt x="10" y="7"/>
                    <a:pt x="7" y="7"/>
                    <a:pt x="9"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94" name="Freeform 488"/>
            <p:cNvSpPr>
              <a:spLocks/>
            </p:cNvSpPr>
            <p:nvPr/>
          </p:nvSpPr>
          <p:spPr bwMode="auto">
            <a:xfrm>
              <a:off x="13926310" y="5086181"/>
              <a:ext cx="101909" cy="92380"/>
            </a:xfrm>
            <a:custGeom>
              <a:avLst/>
              <a:gdLst>
                <a:gd name="T0" fmla="*/ 10 w 11"/>
                <a:gd name="T1" fmla="*/ 6 h 10"/>
                <a:gd name="T2" fmla="*/ 6 w 11"/>
                <a:gd name="T3" fmla="*/ 10 h 10"/>
                <a:gd name="T4" fmla="*/ 0 w 11"/>
                <a:gd name="T5" fmla="*/ 6 h 10"/>
                <a:gd name="T6" fmla="*/ 10 w 11"/>
                <a:gd name="T7" fmla="*/ 6 h 10"/>
                <a:gd name="T8" fmla="*/ 10 w 11"/>
                <a:gd name="T9" fmla="*/ 6 h 10"/>
              </a:gdLst>
              <a:ahLst/>
              <a:cxnLst>
                <a:cxn ang="0">
                  <a:pos x="T0" y="T1"/>
                </a:cxn>
                <a:cxn ang="0">
                  <a:pos x="T2" y="T3"/>
                </a:cxn>
                <a:cxn ang="0">
                  <a:pos x="T4" y="T5"/>
                </a:cxn>
                <a:cxn ang="0">
                  <a:pos x="T6" y="T7"/>
                </a:cxn>
                <a:cxn ang="0">
                  <a:pos x="T8" y="T9"/>
                </a:cxn>
              </a:cxnLst>
              <a:rect l="0" t="0" r="r" b="b"/>
              <a:pathLst>
                <a:path w="11" h="10">
                  <a:moveTo>
                    <a:pt x="10" y="6"/>
                  </a:moveTo>
                  <a:cubicBezTo>
                    <a:pt x="10" y="8"/>
                    <a:pt x="7" y="9"/>
                    <a:pt x="6" y="10"/>
                  </a:cubicBezTo>
                  <a:cubicBezTo>
                    <a:pt x="4" y="10"/>
                    <a:pt x="0" y="9"/>
                    <a:pt x="0" y="6"/>
                  </a:cubicBezTo>
                  <a:cubicBezTo>
                    <a:pt x="1" y="0"/>
                    <a:pt x="11" y="6"/>
                    <a:pt x="10" y="6"/>
                  </a:cubicBezTo>
                  <a:cubicBezTo>
                    <a:pt x="10" y="7"/>
                    <a:pt x="11" y="5"/>
                    <a:pt x="10"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95" name="Freeform 489"/>
            <p:cNvSpPr>
              <a:spLocks/>
            </p:cNvSpPr>
            <p:nvPr/>
          </p:nvSpPr>
          <p:spPr bwMode="auto">
            <a:xfrm>
              <a:off x="14945419" y="4767625"/>
              <a:ext cx="82803" cy="47785"/>
            </a:xfrm>
            <a:custGeom>
              <a:avLst/>
              <a:gdLst>
                <a:gd name="T0" fmla="*/ 9 w 9"/>
                <a:gd name="T1" fmla="*/ 3 h 5"/>
                <a:gd name="T2" fmla="*/ 4 w 9"/>
                <a:gd name="T3" fmla="*/ 5 h 5"/>
                <a:gd name="T4" fmla="*/ 1 w 9"/>
                <a:gd name="T5" fmla="*/ 1 h 5"/>
                <a:gd name="T6" fmla="*/ 6 w 9"/>
                <a:gd name="T7" fmla="*/ 1 h 5"/>
                <a:gd name="T8" fmla="*/ 9 w 9"/>
                <a:gd name="T9" fmla="*/ 3 h 5"/>
              </a:gdLst>
              <a:ahLst/>
              <a:cxnLst>
                <a:cxn ang="0">
                  <a:pos x="T0" y="T1"/>
                </a:cxn>
                <a:cxn ang="0">
                  <a:pos x="T2" y="T3"/>
                </a:cxn>
                <a:cxn ang="0">
                  <a:pos x="T4" y="T5"/>
                </a:cxn>
                <a:cxn ang="0">
                  <a:pos x="T6" y="T7"/>
                </a:cxn>
                <a:cxn ang="0">
                  <a:pos x="T8" y="T9"/>
                </a:cxn>
              </a:cxnLst>
              <a:rect l="0" t="0" r="r" b="b"/>
              <a:pathLst>
                <a:path w="9" h="5">
                  <a:moveTo>
                    <a:pt x="9" y="3"/>
                  </a:moveTo>
                  <a:cubicBezTo>
                    <a:pt x="7" y="4"/>
                    <a:pt x="6" y="4"/>
                    <a:pt x="4" y="5"/>
                  </a:cubicBezTo>
                  <a:cubicBezTo>
                    <a:pt x="2" y="5"/>
                    <a:pt x="0" y="3"/>
                    <a:pt x="1" y="1"/>
                  </a:cubicBezTo>
                  <a:cubicBezTo>
                    <a:pt x="1" y="0"/>
                    <a:pt x="5" y="0"/>
                    <a:pt x="6" y="1"/>
                  </a:cubicBezTo>
                  <a:cubicBezTo>
                    <a:pt x="7" y="1"/>
                    <a:pt x="8" y="3"/>
                    <a:pt x="9"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96" name="Freeform 490"/>
            <p:cNvSpPr>
              <a:spLocks/>
            </p:cNvSpPr>
            <p:nvPr/>
          </p:nvSpPr>
          <p:spPr bwMode="auto">
            <a:xfrm>
              <a:off x="16811662" y="4675245"/>
              <a:ext cx="92356" cy="44598"/>
            </a:xfrm>
            <a:custGeom>
              <a:avLst/>
              <a:gdLst>
                <a:gd name="T0" fmla="*/ 6 w 10"/>
                <a:gd name="T1" fmla="*/ 5 h 5"/>
                <a:gd name="T2" fmla="*/ 1 w 10"/>
                <a:gd name="T3" fmla="*/ 4 h 5"/>
                <a:gd name="T4" fmla="*/ 4 w 10"/>
                <a:gd name="T5" fmla="*/ 1 h 5"/>
                <a:gd name="T6" fmla="*/ 9 w 10"/>
                <a:gd name="T7" fmla="*/ 1 h 5"/>
                <a:gd name="T8" fmla="*/ 6 w 10"/>
                <a:gd name="T9" fmla="*/ 5 h 5"/>
                <a:gd name="T10" fmla="*/ 6 w 10"/>
                <a:gd name="T11" fmla="*/ 5 h 5"/>
              </a:gdLst>
              <a:ahLst/>
              <a:cxnLst>
                <a:cxn ang="0">
                  <a:pos x="T0" y="T1"/>
                </a:cxn>
                <a:cxn ang="0">
                  <a:pos x="T2" y="T3"/>
                </a:cxn>
                <a:cxn ang="0">
                  <a:pos x="T4" y="T5"/>
                </a:cxn>
                <a:cxn ang="0">
                  <a:pos x="T6" y="T7"/>
                </a:cxn>
                <a:cxn ang="0">
                  <a:pos x="T8" y="T9"/>
                </a:cxn>
                <a:cxn ang="0">
                  <a:pos x="T10" y="T11"/>
                </a:cxn>
              </a:cxnLst>
              <a:rect l="0" t="0" r="r" b="b"/>
              <a:pathLst>
                <a:path w="10" h="5">
                  <a:moveTo>
                    <a:pt x="6" y="5"/>
                  </a:moveTo>
                  <a:cubicBezTo>
                    <a:pt x="4" y="5"/>
                    <a:pt x="2" y="4"/>
                    <a:pt x="1" y="4"/>
                  </a:cubicBezTo>
                  <a:cubicBezTo>
                    <a:pt x="0" y="3"/>
                    <a:pt x="3" y="1"/>
                    <a:pt x="4" y="1"/>
                  </a:cubicBezTo>
                  <a:cubicBezTo>
                    <a:pt x="5" y="0"/>
                    <a:pt x="8" y="0"/>
                    <a:pt x="9" y="1"/>
                  </a:cubicBezTo>
                  <a:cubicBezTo>
                    <a:pt x="10" y="2"/>
                    <a:pt x="7" y="5"/>
                    <a:pt x="6" y="5"/>
                  </a:cubicBezTo>
                  <a:cubicBezTo>
                    <a:pt x="4" y="5"/>
                    <a:pt x="6" y="5"/>
                    <a:pt x="6"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97" name="Freeform 491"/>
            <p:cNvSpPr>
              <a:spLocks/>
            </p:cNvSpPr>
            <p:nvPr/>
          </p:nvSpPr>
          <p:spPr bwMode="auto">
            <a:xfrm>
              <a:off x="15868988" y="3999911"/>
              <a:ext cx="57323" cy="19114"/>
            </a:xfrm>
            <a:custGeom>
              <a:avLst/>
              <a:gdLst>
                <a:gd name="T0" fmla="*/ 6 w 6"/>
                <a:gd name="T1" fmla="*/ 1 h 2"/>
                <a:gd name="T2" fmla="*/ 0 w 6"/>
                <a:gd name="T3" fmla="*/ 1 h 2"/>
                <a:gd name="T4" fmla="*/ 6 w 6"/>
                <a:gd name="T5" fmla="*/ 1 h 2"/>
              </a:gdLst>
              <a:ahLst/>
              <a:cxnLst>
                <a:cxn ang="0">
                  <a:pos x="T0" y="T1"/>
                </a:cxn>
                <a:cxn ang="0">
                  <a:pos x="T2" y="T3"/>
                </a:cxn>
                <a:cxn ang="0">
                  <a:pos x="T4" y="T5"/>
                </a:cxn>
              </a:cxnLst>
              <a:rect l="0" t="0" r="r" b="b"/>
              <a:pathLst>
                <a:path w="6" h="2">
                  <a:moveTo>
                    <a:pt x="6" y="1"/>
                  </a:moveTo>
                  <a:cubicBezTo>
                    <a:pt x="6" y="2"/>
                    <a:pt x="0" y="2"/>
                    <a:pt x="0" y="1"/>
                  </a:cubicBezTo>
                  <a:cubicBezTo>
                    <a:pt x="0" y="0"/>
                    <a:pt x="6" y="0"/>
                    <a:pt x="6"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98" name="Freeform 492"/>
            <p:cNvSpPr>
              <a:spLocks/>
            </p:cNvSpPr>
            <p:nvPr/>
          </p:nvSpPr>
          <p:spPr bwMode="auto">
            <a:xfrm>
              <a:off x="15346696" y="4805855"/>
              <a:ext cx="54139" cy="38227"/>
            </a:xfrm>
            <a:custGeom>
              <a:avLst/>
              <a:gdLst>
                <a:gd name="T0" fmla="*/ 5 w 6"/>
                <a:gd name="T1" fmla="*/ 4 h 4"/>
                <a:gd name="T2" fmla="*/ 2 w 6"/>
                <a:gd name="T3" fmla="*/ 1 h 4"/>
                <a:gd name="T4" fmla="*/ 5 w 6"/>
                <a:gd name="T5" fmla="*/ 4 h 4"/>
              </a:gdLst>
              <a:ahLst/>
              <a:cxnLst>
                <a:cxn ang="0">
                  <a:pos x="T0" y="T1"/>
                </a:cxn>
                <a:cxn ang="0">
                  <a:pos x="T2" y="T3"/>
                </a:cxn>
                <a:cxn ang="0">
                  <a:pos x="T4" y="T5"/>
                </a:cxn>
              </a:cxnLst>
              <a:rect l="0" t="0" r="r" b="b"/>
              <a:pathLst>
                <a:path w="6" h="4">
                  <a:moveTo>
                    <a:pt x="5" y="4"/>
                  </a:moveTo>
                  <a:cubicBezTo>
                    <a:pt x="4" y="4"/>
                    <a:pt x="0" y="3"/>
                    <a:pt x="2" y="1"/>
                  </a:cubicBezTo>
                  <a:cubicBezTo>
                    <a:pt x="5" y="0"/>
                    <a:pt x="6" y="4"/>
                    <a:pt x="5"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99" name="Freeform 493"/>
            <p:cNvSpPr>
              <a:spLocks/>
            </p:cNvSpPr>
            <p:nvPr/>
          </p:nvSpPr>
          <p:spPr bwMode="auto">
            <a:xfrm>
              <a:off x="12098282" y="6892386"/>
              <a:ext cx="54139" cy="101936"/>
            </a:xfrm>
            <a:custGeom>
              <a:avLst/>
              <a:gdLst>
                <a:gd name="T0" fmla="*/ 5 w 6"/>
                <a:gd name="T1" fmla="*/ 1 h 11"/>
                <a:gd name="T2" fmla="*/ 5 w 6"/>
                <a:gd name="T3" fmla="*/ 7 h 11"/>
                <a:gd name="T4" fmla="*/ 3 w 6"/>
                <a:gd name="T5" fmla="*/ 10 h 11"/>
                <a:gd name="T6" fmla="*/ 1 w 6"/>
                <a:gd name="T7" fmla="*/ 4 h 11"/>
                <a:gd name="T8" fmla="*/ 5 w 6"/>
                <a:gd name="T9" fmla="*/ 1 h 11"/>
                <a:gd name="T10" fmla="*/ 5 w 6"/>
                <a:gd name="T11" fmla="*/ 1 h 11"/>
              </a:gdLst>
              <a:ahLst/>
              <a:cxnLst>
                <a:cxn ang="0">
                  <a:pos x="T0" y="T1"/>
                </a:cxn>
                <a:cxn ang="0">
                  <a:pos x="T2" y="T3"/>
                </a:cxn>
                <a:cxn ang="0">
                  <a:pos x="T4" y="T5"/>
                </a:cxn>
                <a:cxn ang="0">
                  <a:pos x="T6" y="T7"/>
                </a:cxn>
                <a:cxn ang="0">
                  <a:pos x="T8" y="T9"/>
                </a:cxn>
                <a:cxn ang="0">
                  <a:pos x="T10" y="T11"/>
                </a:cxn>
              </a:cxnLst>
              <a:rect l="0" t="0" r="r" b="b"/>
              <a:pathLst>
                <a:path w="6" h="11">
                  <a:moveTo>
                    <a:pt x="5" y="1"/>
                  </a:moveTo>
                  <a:cubicBezTo>
                    <a:pt x="5" y="3"/>
                    <a:pt x="6" y="5"/>
                    <a:pt x="5" y="7"/>
                  </a:cubicBezTo>
                  <a:cubicBezTo>
                    <a:pt x="4" y="8"/>
                    <a:pt x="5" y="11"/>
                    <a:pt x="3" y="10"/>
                  </a:cubicBezTo>
                  <a:cubicBezTo>
                    <a:pt x="1" y="8"/>
                    <a:pt x="0" y="6"/>
                    <a:pt x="1" y="4"/>
                  </a:cubicBezTo>
                  <a:cubicBezTo>
                    <a:pt x="1" y="3"/>
                    <a:pt x="5" y="0"/>
                    <a:pt x="5" y="1"/>
                  </a:cubicBezTo>
                  <a:cubicBezTo>
                    <a:pt x="5" y="2"/>
                    <a:pt x="5" y="0"/>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00" name="Freeform 494"/>
            <p:cNvSpPr>
              <a:spLocks/>
            </p:cNvSpPr>
            <p:nvPr/>
          </p:nvSpPr>
          <p:spPr bwMode="auto">
            <a:xfrm>
              <a:off x="12079173" y="6984768"/>
              <a:ext cx="82803" cy="140163"/>
            </a:xfrm>
            <a:custGeom>
              <a:avLst/>
              <a:gdLst>
                <a:gd name="T0" fmla="*/ 7 w 9"/>
                <a:gd name="T1" fmla="*/ 3 h 15"/>
                <a:gd name="T2" fmla="*/ 5 w 9"/>
                <a:gd name="T3" fmla="*/ 2 h 15"/>
                <a:gd name="T4" fmla="*/ 0 w 9"/>
                <a:gd name="T5" fmla="*/ 2 h 15"/>
                <a:gd name="T6" fmla="*/ 1 w 9"/>
                <a:gd name="T7" fmla="*/ 8 h 15"/>
                <a:gd name="T8" fmla="*/ 2 w 9"/>
                <a:gd name="T9" fmla="*/ 13 h 15"/>
                <a:gd name="T10" fmla="*/ 4 w 9"/>
                <a:gd name="T11" fmla="*/ 14 h 15"/>
                <a:gd name="T12" fmla="*/ 8 w 9"/>
                <a:gd name="T13" fmla="*/ 10 h 15"/>
                <a:gd name="T14" fmla="*/ 7 w 9"/>
                <a:gd name="T15" fmla="*/ 3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5">
                  <a:moveTo>
                    <a:pt x="7" y="3"/>
                  </a:moveTo>
                  <a:cubicBezTo>
                    <a:pt x="6" y="3"/>
                    <a:pt x="7" y="0"/>
                    <a:pt x="5" y="2"/>
                  </a:cubicBezTo>
                  <a:cubicBezTo>
                    <a:pt x="2" y="4"/>
                    <a:pt x="3" y="4"/>
                    <a:pt x="0" y="2"/>
                  </a:cubicBezTo>
                  <a:cubicBezTo>
                    <a:pt x="0" y="2"/>
                    <a:pt x="1" y="8"/>
                    <a:pt x="1" y="8"/>
                  </a:cubicBezTo>
                  <a:cubicBezTo>
                    <a:pt x="2" y="10"/>
                    <a:pt x="2" y="11"/>
                    <a:pt x="2" y="13"/>
                  </a:cubicBezTo>
                  <a:cubicBezTo>
                    <a:pt x="2" y="14"/>
                    <a:pt x="2" y="15"/>
                    <a:pt x="4" y="14"/>
                  </a:cubicBezTo>
                  <a:cubicBezTo>
                    <a:pt x="6" y="13"/>
                    <a:pt x="8" y="13"/>
                    <a:pt x="8" y="10"/>
                  </a:cubicBezTo>
                  <a:cubicBezTo>
                    <a:pt x="8" y="9"/>
                    <a:pt x="9" y="3"/>
                    <a:pt x="7"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01" name="Freeform 495"/>
            <p:cNvSpPr>
              <a:spLocks/>
            </p:cNvSpPr>
            <p:nvPr/>
          </p:nvSpPr>
          <p:spPr bwMode="auto">
            <a:xfrm>
              <a:off x="12273444" y="7153601"/>
              <a:ext cx="149680" cy="92380"/>
            </a:xfrm>
            <a:custGeom>
              <a:avLst/>
              <a:gdLst>
                <a:gd name="T0" fmla="*/ 5 w 16"/>
                <a:gd name="T1" fmla="*/ 1 h 10"/>
                <a:gd name="T2" fmla="*/ 0 w 16"/>
                <a:gd name="T3" fmla="*/ 2 h 10"/>
                <a:gd name="T4" fmla="*/ 3 w 16"/>
                <a:gd name="T5" fmla="*/ 5 h 10"/>
                <a:gd name="T6" fmla="*/ 8 w 16"/>
                <a:gd name="T7" fmla="*/ 7 h 10"/>
                <a:gd name="T8" fmla="*/ 14 w 16"/>
                <a:gd name="T9" fmla="*/ 8 h 10"/>
                <a:gd name="T10" fmla="*/ 13 w 16"/>
                <a:gd name="T11" fmla="*/ 4 h 10"/>
                <a:gd name="T12" fmla="*/ 15 w 16"/>
                <a:gd name="T13" fmla="*/ 1 h 10"/>
                <a:gd name="T14" fmla="*/ 11 w 16"/>
                <a:gd name="T15" fmla="*/ 1 h 10"/>
                <a:gd name="T16" fmla="*/ 5 w 16"/>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0">
                  <a:moveTo>
                    <a:pt x="5" y="1"/>
                  </a:moveTo>
                  <a:cubicBezTo>
                    <a:pt x="4" y="1"/>
                    <a:pt x="1" y="1"/>
                    <a:pt x="0" y="2"/>
                  </a:cubicBezTo>
                  <a:cubicBezTo>
                    <a:pt x="0" y="3"/>
                    <a:pt x="2" y="4"/>
                    <a:pt x="3" y="5"/>
                  </a:cubicBezTo>
                  <a:cubicBezTo>
                    <a:pt x="5" y="5"/>
                    <a:pt x="7" y="6"/>
                    <a:pt x="8" y="7"/>
                  </a:cubicBezTo>
                  <a:cubicBezTo>
                    <a:pt x="10" y="8"/>
                    <a:pt x="12" y="10"/>
                    <a:pt x="14" y="8"/>
                  </a:cubicBezTo>
                  <a:cubicBezTo>
                    <a:pt x="16" y="7"/>
                    <a:pt x="12" y="6"/>
                    <a:pt x="13" y="4"/>
                  </a:cubicBezTo>
                  <a:cubicBezTo>
                    <a:pt x="13" y="4"/>
                    <a:pt x="16" y="2"/>
                    <a:pt x="15" y="1"/>
                  </a:cubicBezTo>
                  <a:cubicBezTo>
                    <a:pt x="15" y="0"/>
                    <a:pt x="11" y="1"/>
                    <a:pt x="11" y="1"/>
                  </a:cubicBezTo>
                  <a:cubicBezTo>
                    <a:pt x="9" y="2"/>
                    <a:pt x="7" y="1"/>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02" name="Freeform 496"/>
            <p:cNvSpPr>
              <a:spLocks/>
            </p:cNvSpPr>
            <p:nvPr/>
          </p:nvSpPr>
          <p:spPr bwMode="auto">
            <a:xfrm>
              <a:off x="13161977" y="7284208"/>
              <a:ext cx="121018" cy="66896"/>
            </a:xfrm>
            <a:custGeom>
              <a:avLst/>
              <a:gdLst>
                <a:gd name="T0" fmla="*/ 12 w 13"/>
                <a:gd name="T1" fmla="*/ 1 h 7"/>
                <a:gd name="T2" fmla="*/ 10 w 13"/>
                <a:gd name="T3" fmla="*/ 2 h 7"/>
                <a:gd name="T4" fmla="*/ 10 w 13"/>
                <a:gd name="T5" fmla="*/ 5 h 7"/>
                <a:gd name="T6" fmla="*/ 6 w 13"/>
                <a:gd name="T7" fmla="*/ 6 h 7"/>
                <a:gd name="T8" fmla="*/ 2 w 13"/>
                <a:gd name="T9" fmla="*/ 6 h 7"/>
                <a:gd name="T10" fmla="*/ 5 w 13"/>
                <a:gd name="T11" fmla="*/ 3 h 7"/>
                <a:gd name="T12" fmla="*/ 12 w 13"/>
                <a:gd name="T13" fmla="*/ 1 h 7"/>
                <a:gd name="T14" fmla="*/ 12 w 13"/>
                <a:gd name="T15" fmla="*/ 1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7">
                  <a:moveTo>
                    <a:pt x="12" y="1"/>
                  </a:moveTo>
                  <a:cubicBezTo>
                    <a:pt x="12" y="1"/>
                    <a:pt x="10" y="2"/>
                    <a:pt x="10" y="2"/>
                  </a:cubicBezTo>
                  <a:cubicBezTo>
                    <a:pt x="9" y="3"/>
                    <a:pt x="10" y="5"/>
                    <a:pt x="10" y="5"/>
                  </a:cubicBezTo>
                  <a:cubicBezTo>
                    <a:pt x="9" y="5"/>
                    <a:pt x="7" y="5"/>
                    <a:pt x="6" y="6"/>
                  </a:cubicBezTo>
                  <a:cubicBezTo>
                    <a:pt x="4" y="7"/>
                    <a:pt x="3" y="7"/>
                    <a:pt x="2" y="6"/>
                  </a:cubicBezTo>
                  <a:cubicBezTo>
                    <a:pt x="0" y="4"/>
                    <a:pt x="4" y="3"/>
                    <a:pt x="5" y="3"/>
                  </a:cubicBezTo>
                  <a:cubicBezTo>
                    <a:pt x="7" y="3"/>
                    <a:pt x="10" y="2"/>
                    <a:pt x="12" y="1"/>
                  </a:cubicBezTo>
                  <a:cubicBezTo>
                    <a:pt x="13" y="0"/>
                    <a:pt x="11" y="2"/>
                    <a:pt x="1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03" name="Freeform 497"/>
            <p:cNvSpPr>
              <a:spLocks/>
            </p:cNvSpPr>
            <p:nvPr/>
          </p:nvSpPr>
          <p:spPr bwMode="auto">
            <a:xfrm>
              <a:off x="12760705" y="7293764"/>
              <a:ext cx="140127" cy="38227"/>
            </a:xfrm>
            <a:custGeom>
              <a:avLst/>
              <a:gdLst>
                <a:gd name="T0" fmla="*/ 8 w 15"/>
                <a:gd name="T1" fmla="*/ 4 h 4"/>
                <a:gd name="T2" fmla="*/ 1 w 15"/>
                <a:gd name="T3" fmla="*/ 1 h 4"/>
                <a:gd name="T4" fmla="*/ 7 w 15"/>
                <a:gd name="T5" fmla="*/ 1 h 4"/>
                <a:gd name="T6" fmla="*/ 15 w 15"/>
                <a:gd name="T7" fmla="*/ 2 h 4"/>
                <a:gd name="T8" fmla="*/ 13 w 15"/>
                <a:gd name="T9" fmla="*/ 3 h 4"/>
                <a:gd name="T10" fmla="*/ 8 w 15"/>
                <a:gd name="T11" fmla="*/ 4 h 4"/>
                <a:gd name="T12" fmla="*/ 8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8" y="4"/>
                  </a:moveTo>
                  <a:cubicBezTo>
                    <a:pt x="7" y="4"/>
                    <a:pt x="0" y="2"/>
                    <a:pt x="1" y="1"/>
                  </a:cubicBezTo>
                  <a:cubicBezTo>
                    <a:pt x="1" y="0"/>
                    <a:pt x="7" y="1"/>
                    <a:pt x="7" y="1"/>
                  </a:cubicBezTo>
                  <a:cubicBezTo>
                    <a:pt x="10" y="2"/>
                    <a:pt x="12" y="2"/>
                    <a:pt x="15" y="2"/>
                  </a:cubicBezTo>
                  <a:cubicBezTo>
                    <a:pt x="15" y="2"/>
                    <a:pt x="13" y="3"/>
                    <a:pt x="13" y="3"/>
                  </a:cubicBezTo>
                  <a:cubicBezTo>
                    <a:pt x="12" y="4"/>
                    <a:pt x="10" y="4"/>
                    <a:pt x="8" y="4"/>
                  </a:cubicBezTo>
                  <a:cubicBezTo>
                    <a:pt x="6" y="4"/>
                    <a:pt x="9" y="4"/>
                    <a:pt x="8"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04" name="Freeform 498"/>
            <p:cNvSpPr>
              <a:spLocks/>
            </p:cNvSpPr>
            <p:nvPr/>
          </p:nvSpPr>
          <p:spPr bwMode="auto">
            <a:xfrm>
              <a:off x="12693826" y="5917609"/>
              <a:ext cx="66879" cy="66896"/>
            </a:xfrm>
            <a:custGeom>
              <a:avLst/>
              <a:gdLst>
                <a:gd name="T0" fmla="*/ 1 w 7"/>
                <a:gd name="T1" fmla="*/ 4 h 7"/>
                <a:gd name="T2" fmla="*/ 1 w 7"/>
                <a:gd name="T3" fmla="*/ 1 h 7"/>
                <a:gd name="T4" fmla="*/ 7 w 7"/>
                <a:gd name="T5" fmla="*/ 1 h 7"/>
                <a:gd name="T6" fmla="*/ 1 w 7"/>
                <a:gd name="T7" fmla="*/ 4 h 7"/>
                <a:gd name="T8" fmla="*/ 1 w 7"/>
                <a:gd name="T9" fmla="*/ 4 h 7"/>
              </a:gdLst>
              <a:ahLst/>
              <a:cxnLst>
                <a:cxn ang="0">
                  <a:pos x="T0" y="T1"/>
                </a:cxn>
                <a:cxn ang="0">
                  <a:pos x="T2" y="T3"/>
                </a:cxn>
                <a:cxn ang="0">
                  <a:pos x="T4" y="T5"/>
                </a:cxn>
                <a:cxn ang="0">
                  <a:pos x="T6" y="T7"/>
                </a:cxn>
                <a:cxn ang="0">
                  <a:pos x="T8" y="T9"/>
                </a:cxn>
              </a:cxnLst>
              <a:rect l="0" t="0" r="r" b="b"/>
              <a:pathLst>
                <a:path w="7" h="7">
                  <a:moveTo>
                    <a:pt x="1" y="4"/>
                  </a:moveTo>
                  <a:cubicBezTo>
                    <a:pt x="1" y="3"/>
                    <a:pt x="0" y="1"/>
                    <a:pt x="1" y="1"/>
                  </a:cubicBezTo>
                  <a:cubicBezTo>
                    <a:pt x="2" y="1"/>
                    <a:pt x="7" y="0"/>
                    <a:pt x="7" y="1"/>
                  </a:cubicBezTo>
                  <a:cubicBezTo>
                    <a:pt x="7" y="2"/>
                    <a:pt x="2" y="6"/>
                    <a:pt x="1" y="4"/>
                  </a:cubicBezTo>
                  <a:cubicBezTo>
                    <a:pt x="1" y="1"/>
                    <a:pt x="2" y="7"/>
                    <a:pt x="1"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05" name="Freeform 499"/>
            <p:cNvSpPr>
              <a:spLocks/>
            </p:cNvSpPr>
            <p:nvPr/>
          </p:nvSpPr>
          <p:spPr bwMode="auto">
            <a:xfrm>
              <a:off x="12703380" y="5892125"/>
              <a:ext cx="47770" cy="25484"/>
            </a:xfrm>
            <a:custGeom>
              <a:avLst/>
              <a:gdLst>
                <a:gd name="T0" fmla="*/ 3 w 5"/>
                <a:gd name="T1" fmla="*/ 2 h 3"/>
                <a:gd name="T2" fmla="*/ 0 w 5"/>
                <a:gd name="T3" fmla="*/ 1 h 3"/>
                <a:gd name="T4" fmla="*/ 4 w 5"/>
                <a:gd name="T5" fmla="*/ 1 h 3"/>
                <a:gd name="T6" fmla="*/ 3 w 5"/>
                <a:gd name="T7" fmla="*/ 2 h 3"/>
                <a:gd name="T8" fmla="*/ 3 w 5"/>
                <a:gd name="T9" fmla="*/ 2 h 3"/>
              </a:gdLst>
              <a:ahLst/>
              <a:cxnLst>
                <a:cxn ang="0">
                  <a:pos x="T0" y="T1"/>
                </a:cxn>
                <a:cxn ang="0">
                  <a:pos x="T2" y="T3"/>
                </a:cxn>
                <a:cxn ang="0">
                  <a:pos x="T4" y="T5"/>
                </a:cxn>
                <a:cxn ang="0">
                  <a:pos x="T6" y="T7"/>
                </a:cxn>
                <a:cxn ang="0">
                  <a:pos x="T8" y="T9"/>
                </a:cxn>
              </a:cxnLst>
              <a:rect l="0" t="0" r="r" b="b"/>
              <a:pathLst>
                <a:path w="5" h="3">
                  <a:moveTo>
                    <a:pt x="3" y="2"/>
                  </a:moveTo>
                  <a:cubicBezTo>
                    <a:pt x="2" y="2"/>
                    <a:pt x="0" y="1"/>
                    <a:pt x="0" y="1"/>
                  </a:cubicBezTo>
                  <a:cubicBezTo>
                    <a:pt x="0" y="1"/>
                    <a:pt x="4" y="0"/>
                    <a:pt x="4" y="1"/>
                  </a:cubicBezTo>
                  <a:cubicBezTo>
                    <a:pt x="5" y="2"/>
                    <a:pt x="4" y="3"/>
                    <a:pt x="3" y="2"/>
                  </a:cubicBezTo>
                  <a:cubicBezTo>
                    <a:pt x="1" y="2"/>
                    <a:pt x="5" y="3"/>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06" name="Freeform 500"/>
            <p:cNvSpPr>
              <a:spLocks/>
            </p:cNvSpPr>
            <p:nvPr/>
          </p:nvSpPr>
          <p:spPr bwMode="auto">
            <a:xfrm>
              <a:off x="12509111" y="5955834"/>
              <a:ext cx="54139" cy="92380"/>
            </a:xfrm>
            <a:custGeom>
              <a:avLst/>
              <a:gdLst>
                <a:gd name="T0" fmla="*/ 6 w 6"/>
                <a:gd name="T1" fmla="*/ 2 h 10"/>
                <a:gd name="T2" fmla="*/ 3 w 6"/>
                <a:gd name="T3" fmla="*/ 9 h 10"/>
                <a:gd name="T4" fmla="*/ 6 w 6"/>
                <a:gd name="T5" fmla="*/ 2 h 10"/>
                <a:gd name="T6" fmla="*/ 6 w 6"/>
                <a:gd name="T7" fmla="*/ 2 h 10"/>
              </a:gdLst>
              <a:ahLst/>
              <a:cxnLst>
                <a:cxn ang="0">
                  <a:pos x="T0" y="T1"/>
                </a:cxn>
                <a:cxn ang="0">
                  <a:pos x="T2" y="T3"/>
                </a:cxn>
                <a:cxn ang="0">
                  <a:pos x="T4" y="T5"/>
                </a:cxn>
                <a:cxn ang="0">
                  <a:pos x="T6" y="T7"/>
                </a:cxn>
              </a:cxnLst>
              <a:rect l="0" t="0" r="r" b="b"/>
              <a:pathLst>
                <a:path w="6" h="10">
                  <a:moveTo>
                    <a:pt x="6" y="2"/>
                  </a:moveTo>
                  <a:cubicBezTo>
                    <a:pt x="6" y="0"/>
                    <a:pt x="0" y="10"/>
                    <a:pt x="3" y="9"/>
                  </a:cubicBezTo>
                  <a:cubicBezTo>
                    <a:pt x="4" y="9"/>
                    <a:pt x="6" y="3"/>
                    <a:pt x="6" y="2"/>
                  </a:cubicBezTo>
                  <a:cubicBezTo>
                    <a:pt x="6" y="1"/>
                    <a:pt x="6" y="3"/>
                    <a:pt x="6"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07" name="Freeform 501"/>
            <p:cNvSpPr>
              <a:spLocks/>
            </p:cNvSpPr>
            <p:nvPr/>
          </p:nvSpPr>
          <p:spPr bwMode="auto">
            <a:xfrm>
              <a:off x="12591917" y="5796557"/>
              <a:ext cx="38217" cy="38227"/>
            </a:xfrm>
            <a:custGeom>
              <a:avLst/>
              <a:gdLst>
                <a:gd name="T0" fmla="*/ 3 w 4"/>
                <a:gd name="T1" fmla="*/ 3 h 4"/>
                <a:gd name="T2" fmla="*/ 1 w 4"/>
                <a:gd name="T3" fmla="*/ 1 h 4"/>
                <a:gd name="T4" fmla="*/ 3 w 4"/>
                <a:gd name="T5" fmla="*/ 0 h 4"/>
                <a:gd name="T6" fmla="*/ 3 w 4"/>
                <a:gd name="T7" fmla="*/ 3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3"/>
                    <a:pt x="0" y="2"/>
                    <a:pt x="1" y="1"/>
                  </a:cubicBezTo>
                  <a:cubicBezTo>
                    <a:pt x="2" y="1"/>
                    <a:pt x="3" y="0"/>
                    <a:pt x="3" y="0"/>
                  </a:cubicBezTo>
                  <a:cubicBezTo>
                    <a:pt x="4" y="0"/>
                    <a:pt x="4" y="2"/>
                    <a:pt x="3" y="3"/>
                  </a:cubicBezTo>
                  <a:cubicBezTo>
                    <a:pt x="2" y="4"/>
                    <a:pt x="4" y="2"/>
                    <a:pt x="3"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08" name="Freeform 502"/>
            <p:cNvSpPr>
              <a:spLocks/>
            </p:cNvSpPr>
            <p:nvPr/>
          </p:nvSpPr>
          <p:spPr bwMode="auto">
            <a:xfrm>
              <a:off x="12219302" y="6086441"/>
              <a:ext cx="54139" cy="86010"/>
            </a:xfrm>
            <a:custGeom>
              <a:avLst/>
              <a:gdLst>
                <a:gd name="T0" fmla="*/ 6 w 6"/>
                <a:gd name="T1" fmla="*/ 2 h 9"/>
                <a:gd name="T2" fmla="*/ 6 w 6"/>
                <a:gd name="T3" fmla="*/ 4 h 9"/>
                <a:gd name="T4" fmla="*/ 5 w 6"/>
                <a:gd name="T5" fmla="*/ 9 h 9"/>
                <a:gd name="T6" fmla="*/ 0 w 6"/>
                <a:gd name="T7" fmla="*/ 3 h 9"/>
                <a:gd name="T8" fmla="*/ 3 w 6"/>
                <a:gd name="T9" fmla="*/ 3 h 9"/>
                <a:gd name="T10" fmla="*/ 6 w 6"/>
                <a:gd name="T11" fmla="*/ 2 h 9"/>
                <a:gd name="T12" fmla="*/ 6 w 6"/>
                <a:gd name="T13" fmla="*/ 2 h 9"/>
              </a:gdLst>
              <a:ahLst/>
              <a:cxnLst>
                <a:cxn ang="0">
                  <a:pos x="T0" y="T1"/>
                </a:cxn>
                <a:cxn ang="0">
                  <a:pos x="T2" y="T3"/>
                </a:cxn>
                <a:cxn ang="0">
                  <a:pos x="T4" y="T5"/>
                </a:cxn>
                <a:cxn ang="0">
                  <a:pos x="T6" y="T7"/>
                </a:cxn>
                <a:cxn ang="0">
                  <a:pos x="T8" y="T9"/>
                </a:cxn>
                <a:cxn ang="0">
                  <a:pos x="T10" y="T11"/>
                </a:cxn>
                <a:cxn ang="0">
                  <a:pos x="T12" y="T13"/>
                </a:cxn>
              </a:cxnLst>
              <a:rect l="0" t="0" r="r" b="b"/>
              <a:pathLst>
                <a:path w="6" h="9">
                  <a:moveTo>
                    <a:pt x="6" y="2"/>
                  </a:moveTo>
                  <a:cubicBezTo>
                    <a:pt x="6" y="1"/>
                    <a:pt x="6" y="4"/>
                    <a:pt x="6" y="4"/>
                  </a:cubicBezTo>
                  <a:cubicBezTo>
                    <a:pt x="6" y="6"/>
                    <a:pt x="6" y="8"/>
                    <a:pt x="5" y="9"/>
                  </a:cubicBezTo>
                  <a:cubicBezTo>
                    <a:pt x="5" y="9"/>
                    <a:pt x="0" y="5"/>
                    <a:pt x="0" y="3"/>
                  </a:cubicBezTo>
                  <a:cubicBezTo>
                    <a:pt x="0" y="3"/>
                    <a:pt x="2" y="2"/>
                    <a:pt x="3" y="3"/>
                  </a:cubicBezTo>
                  <a:cubicBezTo>
                    <a:pt x="4" y="4"/>
                    <a:pt x="5" y="4"/>
                    <a:pt x="6" y="2"/>
                  </a:cubicBezTo>
                  <a:cubicBezTo>
                    <a:pt x="6" y="0"/>
                    <a:pt x="6" y="3"/>
                    <a:pt x="6"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09" name="Freeform 503"/>
            <p:cNvSpPr>
              <a:spLocks/>
            </p:cNvSpPr>
            <p:nvPr/>
          </p:nvSpPr>
          <p:spPr bwMode="auto">
            <a:xfrm>
              <a:off x="12152426" y="6105555"/>
              <a:ext cx="76432" cy="76452"/>
            </a:xfrm>
            <a:custGeom>
              <a:avLst/>
              <a:gdLst>
                <a:gd name="T0" fmla="*/ 6 w 8"/>
                <a:gd name="T1" fmla="*/ 7 h 8"/>
                <a:gd name="T2" fmla="*/ 1 w 8"/>
                <a:gd name="T3" fmla="*/ 4 h 8"/>
                <a:gd name="T4" fmla="*/ 6 w 8"/>
                <a:gd name="T5" fmla="*/ 7 h 8"/>
                <a:gd name="T6" fmla="*/ 6 w 8"/>
                <a:gd name="T7" fmla="*/ 7 h 8"/>
              </a:gdLst>
              <a:ahLst/>
              <a:cxnLst>
                <a:cxn ang="0">
                  <a:pos x="T0" y="T1"/>
                </a:cxn>
                <a:cxn ang="0">
                  <a:pos x="T2" y="T3"/>
                </a:cxn>
                <a:cxn ang="0">
                  <a:pos x="T4" y="T5"/>
                </a:cxn>
                <a:cxn ang="0">
                  <a:pos x="T6" y="T7"/>
                </a:cxn>
              </a:cxnLst>
              <a:rect l="0" t="0" r="r" b="b"/>
              <a:pathLst>
                <a:path w="8" h="8">
                  <a:moveTo>
                    <a:pt x="6" y="7"/>
                  </a:moveTo>
                  <a:cubicBezTo>
                    <a:pt x="5" y="8"/>
                    <a:pt x="0" y="5"/>
                    <a:pt x="1" y="4"/>
                  </a:cubicBezTo>
                  <a:cubicBezTo>
                    <a:pt x="3" y="0"/>
                    <a:pt x="8" y="5"/>
                    <a:pt x="6" y="7"/>
                  </a:cubicBezTo>
                  <a:cubicBezTo>
                    <a:pt x="5" y="8"/>
                    <a:pt x="7" y="6"/>
                    <a:pt x="6"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10" name="Freeform 504"/>
            <p:cNvSpPr>
              <a:spLocks/>
            </p:cNvSpPr>
            <p:nvPr/>
          </p:nvSpPr>
          <p:spPr bwMode="auto">
            <a:xfrm>
              <a:off x="11818028" y="7070776"/>
              <a:ext cx="44586" cy="35042"/>
            </a:xfrm>
            <a:custGeom>
              <a:avLst/>
              <a:gdLst>
                <a:gd name="T0" fmla="*/ 4 w 5"/>
                <a:gd name="T1" fmla="*/ 2 h 4"/>
                <a:gd name="T2" fmla="*/ 3 w 5"/>
                <a:gd name="T3" fmla="*/ 3 h 4"/>
                <a:gd name="T4" fmla="*/ 0 w 5"/>
                <a:gd name="T5" fmla="*/ 2 h 4"/>
                <a:gd name="T6" fmla="*/ 4 w 5"/>
                <a:gd name="T7" fmla="*/ 0 h 4"/>
                <a:gd name="T8" fmla="*/ 4 w 5"/>
                <a:gd name="T9" fmla="*/ 2 h 4"/>
                <a:gd name="T10" fmla="*/ 4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4" y="2"/>
                  </a:moveTo>
                  <a:cubicBezTo>
                    <a:pt x="5" y="1"/>
                    <a:pt x="4" y="4"/>
                    <a:pt x="3" y="3"/>
                  </a:cubicBezTo>
                  <a:cubicBezTo>
                    <a:pt x="3" y="3"/>
                    <a:pt x="0" y="2"/>
                    <a:pt x="0" y="2"/>
                  </a:cubicBezTo>
                  <a:cubicBezTo>
                    <a:pt x="0" y="2"/>
                    <a:pt x="3" y="0"/>
                    <a:pt x="4" y="0"/>
                  </a:cubicBezTo>
                  <a:cubicBezTo>
                    <a:pt x="4" y="0"/>
                    <a:pt x="3" y="2"/>
                    <a:pt x="4" y="2"/>
                  </a:cubicBezTo>
                  <a:cubicBezTo>
                    <a:pt x="5" y="1"/>
                    <a:pt x="3" y="2"/>
                    <a:pt x="4"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11" name="Freeform 505"/>
            <p:cNvSpPr>
              <a:spLocks/>
            </p:cNvSpPr>
            <p:nvPr/>
          </p:nvSpPr>
          <p:spPr bwMode="auto">
            <a:xfrm>
              <a:off x="11359426" y="5927165"/>
              <a:ext cx="57323" cy="57338"/>
            </a:xfrm>
            <a:custGeom>
              <a:avLst/>
              <a:gdLst>
                <a:gd name="T0" fmla="*/ 5 w 6"/>
                <a:gd name="T1" fmla="*/ 1 h 6"/>
                <a:gd name="T2" fmla="*/ 4 w 6"/>
                <a:gd name="T3" fmla="*/ 5 h 6"/>
                <a:gd name="T4" fmla="*/ 1 w 6"/>
                <a:gd name="T5" fmla="*/ 5 h 6"/>
                <a:gd name="T6" fmla="*/ 5 w 6"/>
                <a:gd name="T7" fmla="*/ 1 h 6"/>
                <a:gd name="T8" fmla="*/ 5 w 6"/>
                <a:gd name="T9" fmla="*/ 1 h 6"/>
              </a:gdLst>
              <a:ahLst/>
              <a:cxnLst>
                <a:cxn ang="0">
                  <a:pos x="T0" y="T1"/>
                </a:cxn>
                <a:cxn ang="0">
                  <a:pos x="T2" y="T3"/>
                </a:cxn>
                <a:cxn ang="0">
                  <a:pos x="T4" y="T5"/>
                </a:cxn>
                <a:cxn ang="0">
                  <a:pos x="T6" y="T7"/>
                </a:cxn>
                <a:cxn ang="0">
                  <a:pos x="T8" y="T9"/>
                </a:cxn>
              </a:cxnLst>
              <a:rect l="0" t="0" r="r" b="b"/>
              <a:pathLst>
                <a:path w="6" h="6">
                  <a:moveTo>
                    <a:pt x="5" y="1"/>
                  </a:moveTo>
                  <a:cubicBezTo>
                    <a:pt x="6" y="2"/>
                    <a:pt x="4" y="3"/>
                    <a:pt x="4" y="5"/>
                  </a:cubicBezTo>
                  <a:cubicBezTo>
                    <a:pt x="3" y="6"/>
                    <a:pt x="2" y="6"/>
                    <a:pt x="1" y="5"/>
                  </a:cubicBezTo>
                  <a:cubicBezTo>
                    <a:pt x="0" y="4"/>
                    <a:pt x="5" y="0"/>
                    <a:pt x="5" y="1"/>
                  </a:cubicBezTo>
                  <a:cubicBezTo>
                    <a:pt x="6" y="2"/>
                    <a:pt x="5" y="0"/>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12" name="Freeform 506"/>
            <p:cNvSpPr>
              <a:spLocks/>
            </p:cNvSpPr>
            <p:nvPr/>
          </p:nvSpPr>
          <p:spPr bwMode="auto">
            <a:xfrm>
              <a:off x="11388093" y="5994061"/>
              <a:ext cx="28662" cy="28669"/>
            </a:xfrm>
            <a:custGeom>
              <a:avLst/>
              <a:gdLst>
                <a:gd name="T0" fmla="*/ 3 w 3"/>
                <a:gd name="T1" fmla="*/ 1 h 3"/>
                <a:gd name="T2" fmla="*/ 0 w 3"/>
                <a:gd name="T3" fmla="*/ 2 h 3"/>
                <a:gd name="T4" fmla="*/ 2 w 3"/>
                <a:gd name="T5" fmla="*/ 3 h 3"/>
                <a:gd name="T6" fmla="*/ 3 w 3"/>
                <a:gd name="T7" fmla="*/ 1 h 3"/>
                <a:gd name="T8" fmla="*/ 3 w 3"/>
                <a:gd name="T9" fmla="*/ 1 h 3"/>
              </a:gdLst>
              <a:ahLst/>
              <a:cxnLst>
                <a:cxn ang="0">
                  <a:pos x="T0" y="T1"/>
                </a:cxn>
                <a:cxn ang="0">
                  <a:pos x="T2" y="T3"/>
                </a:cxn>
                <a:cxn ang="0">
                  <a:pos x="T4" y="T5"/>
                </a:cxn>
                <a:cxn ang="0">
                  <a:pos x="T6" y="T7"/>
                </a:cxn>
                <a:cxn ang="0">
                  <a:pos x="T8" y="T9"/>
                </a:cxn>
              </a:cxnLst>
              <a:rect l="0" t="0" r="r" b="b"/>
              <a:pathLst>
                <a:path w="3" h="3">
                  <a:moveTo>
                    <a:pt x="3" y="1"/>
                  </a:moveTo>
                  <a:cubicBezTo>
                    <a:pt x="2" y="1"/>
                    <a:pt x="0" y="1"/>
                    <a:pt x="0" y="2"/>
                  </a:cubicBezTo>
                  <a:cubicBezTo>
                    <a:pt x="0" y="3"/>
                    <a:pt x="2" y="3"/>
                    <a:pt x="2" y="3"/>
                  </a:cubicBezTo>
                  <a:cubicBezTo>
                    <a:pt x="3" y="3"/>
                    <a:pt x="3" y="0"/>
                    <a:pt x="3" y="1"/>
                  </a:cubicBezTo>
                  <a:cubicBezTo>
                    <a:pt x="2" y="1"/>
                    <a:pt x="3" y="1"/>
                    <a:pt x="3"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13" name="Freeform 507"/>
            <p:cNvSpPr>
              <a:spLocks/>
            </p:cNvSpPr>
            <p:nvPr/>
          </p:nvSpPr>
          <p:spPr bwMode="auto">
            <a:xfrm>
              <a:off x="11416754" y="6022733"/>
              <a:ext cx="15924" cy="9556"/>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14" name="Freeform 508"/>
            <p:cNvSpPr>
              <a:spLocks/>
            </p:cNvSpPr>
            <p:nvPr/>
          </p:nvSpPr>
          <p:spPr bwMode="auto">
            <a:xfrm>
              <a:off x="11416754" y="6048217"/>
              <a:ext cx="9553" cy="19114"/>
            </a:xfrm>
            <a:custGeom>
              <a:avLst/>
              <a:gdLst>
                <a:gd name="T0" fmla="*/ 1 w 1"/>
                <a:gd name="T1" fmla="*/ 0 h 2"/>
                <a:gd name="T2" fmla="*/ 0 w 1"/>
                <a:gd name="T3" fmla="*/ 2 h 2"/>
                <a:gd name="T4" fmla="*/ 1 w 1"/>
                <a:gd name="T5" fmla="*/ 0 h 2"/>
              </a:gdLst>
              <a:ahLst/>
              <a:cxnLst>
                <a:cxn ang="0">
                  <a:pos x="T0" y="T1"/>
                </a:cxn>
                <a:cxn ang="0">
                  <a:pos x="T2" y="T3"/>
                </a:cxn>
                <a:cxn ang="0">
                  <a:pos x="T4" y="T5"/>
                </a:cxn>
              </a:cxnLst>
              <a:rect l="0" t="0" r="r" b="b"/>
              <a:pathLst>
                <a:path w="1" h="2">
                  <a:moveTo>
                    <a:pt x="1" y="0"/>
                  </a:moveTo>
                  <a:cubicBezTo>
                    <a:pt x="1" y="1"/>
                    <a:pt x="0" y="2"/>
                    <a:pt x="0" y="2"/>
                  </a:cubicBezTo>
                  <a:cubicBezTo>
                    <a:pt x="1" y="2"/>
                    <a:pt x="1" y="0"/>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15" name="Freeform 509"/>
            <p:cNvSpPr>
              <a:spLocks/>
            </p:cNvSpPr>
            <p:nvPr/>
          </p:nvSpPr>
          <p:spPr bwMode="auto">
            <a:xfrm>
              <a:off x="11416754" y="6067328"/>
              <a:ext cx="15924" cy="9556"/>
            </a:xfrm>
            <a:custGeom>
              <a:avLst/>
              <a:gdLst>
                <a:gd name="T0" fmla="*/ 2 w 2"/>
                <a:gd name="T1" fmla="*/ 0 h 1"/>
                <a:gd name="T2" fmla="*/ 1 w 2"/>
                <a:gd name="T3" fmla="*/ 1 h 1"/>
                <a:gd name="T4" fmla="*/ 2 w 2"/>
                <a:gd name="T5" fmla="*/ 0 h 1"/>
              </a:gdLst>
              <a:ahLst/>
              <a:cxnLst>
                <a:cxn ang="0">
                  <a:pos x="T0" y="T1"/>
                </a:cxn>
                <a:cxn ang="0">
                  <a:pos x="T2" y="T3"/>
                </a:cxn>
                <a:cxn ang="0">
                  <a:pos x="T4" y="T5"/>
                </a:cxn>
              </a:cxnLst>
              <a:rect l="0" t="0" r="r" b="b"/>
              <a:pathLst>
                <a:path w="2" h="1">
                  <a:moveTo>
                    <a:pt x="2" y="0"/>
                  </a:moveTo>
                  <a:cubicBezTo>
                    <a:pt x="1" y="0"/>
                    <a:pt x="0" y="1"/>
                    <a:pt x="1" y="1"/>
                  </a:cubicBezTo>
                  <a:cubicBezTo>
                    <a:pt x="2" y="1"/>
                    <a:pt x="2"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16" name="Freeform 510"/>
            <p:cNvSpPr>
              <a:spLocks/>
            </p:cNvSpPr>
            <p:nvPr/>
          </p:nvSpPr>
          <p:spPr bwMode="auto">
            <a:xfrm>
              <a:off x="11490002" y="6207491"/>
              <a:ext cx="9553" cy="19114"/>
            </a:xfrm>
            <a:custGeom>
              <a:avLst/>
              <a:gdLst>
                <a:gd name="T0" fmla="*/ 0 w 1"/>
                <a:gd name="T1" fmla="*/ 0 h 2"/>
                <a:gd name="T2" fmla="*/ 0 w 1"/>
                <a:gd name="T3" fmla="*/ 2 h 2"/>
                <a:gd name="T4" fmla="*/ 0 w 1"/>
                <a:gd name="T5" fmla="*/ 0 h 2"/>
              </a:gdLst>
              <a:ahLst/>
              <a:cxnLst>
                <a:cxn ang="0">
                  <a:pos x="T0" y="T1"/>
                </a:cxn>
                <a:cxn ang="0">
                  <a:pos x="T2" y="T3"/>
                </a:cxn>
                <a:cxn ang="0">
                  <a:pos x="T4" y="T5"/>
                </a:cxn>
              </a:cxnLst>
              <a:rect l="0" t="0" r="r" b="b"/>
              <a:pathLst>
                <a:path w="1" h="2">
                  <a:moveTo>
                    <a:pt x="0" y="0"/>
                  </a:moveTo>
                  <a:cubicBezTo>
                    <a:pt x="0" y="1"/>
                    <a:pt x="0" y="2"/>
                    <a:pt x="0" y="2"/>
                  </a:cubicBezTo>
                  <a:cubicBezTo>
                    <a:pt x="0" y="2"/>
                    <a:pt x="1" y="0"/>
                    <a:pt x="0"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17" name="Freeform 511"/>
            <p:cNvSpPr>
              <a:spLocks/>
            </p:cNvSpPr>
            <p:nvPr/>
          </p:nvSpPr>
          <p:spPr bwMode="auto">
            <a:xfrm>
              <a:off x="11630131" y="5787002"/>
              <a:ext cx="19109" cy="38227"/>
            </a:xfrm>
            <a:custGeom>
              <a:avLst/>
              <a:gdLst>
                <a:gd name="T0" fmla="*/ 1 w 2"/>
                <a:gd name="T1" fmla="*/ 4 h 4"/>
                <a:gd name="T2" fmla="*/ 2 w 2"/>
                <a:gd name="T3" fmla="*/ 1 h 4"/>
                <a:gd name="T4" fmla="*/ 1 w 2"/>
                <a:gd name="T5" fmla="*/ 4 h 4"/>
                <a:gd name="T6" fmla="*/ 1 w 2"/>
                <a:gd name="T7" fmla="*/ 4 h 4"/>
              </a:gdLst>
              <a:ahLst/>
              <a:cxnLst>
                <a:cxn ang="0">
                  <a:pos x="T0" y="T1"/>
                </a:cxn>
                <a:cxn ang="0">
                  <a:pos x="T2" y="T3"/>
                </a:cxn>
                <a:cxn ang="0">
                  <a:pos x="T4" y="T5"/>
                </a:cxn>
                <a:cxn ang="0">
                  <a:pos x="T6" y="T7"/>
                </a:cxn>
              </a:cxnLst>
              <a:rect l="0" t="0" r="r" b="b"/>
              <a:pathLst>
                <a:path w="2" h="4">
                  <a:moveTo>
                    <a:pt x="1" y="4"/>
                  </a:moveTo>
                  <a:cubicBezTo>
                    <a:pt x="0" y="3"/>
                    <a:pt x="0" y="1"/>
                    <a:pt x="2" y="1"/>
                  </a:cubicBezTo>
                  <a:cubicBezTo>
                    <a:pt x="2" y="0"/>
                    <a:pt x="2" y="4"/>
                    <a:pt x="1" y="4"/>
                  </a:cubicBezTo>
                  <a:cubicBezTo>
                    <a:pt x="0" y="3"/>
                    <a:pt x="1" y="4"/>
                    <a:pt x="1"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18" name="Freeform 512"/>
            <p:cNvSpPr>
              <a:spLocks/>
            </p:cNvSpPr>
            <p:nvPr/>
          </p:nvSpPr>
          <p:spPr bwMode="auto">
            <a:xfrm>
              <a:off x="8260699" y="11747159"/>
              <a:ext cx="111465" cy="57338"/>
            </a:xfrm>
            <a:custGeom>
              <a:avLst/>
              <a:gdLst>
                <a:gd name="T0" fmla="*/ 10 w 12"/>
                <a:gd name="T1" fmla="*/ 3 h 6"/>
                <a:gd name="T2" fmla="*/ 8 w 12"/>
                <a:gd name="T3" fmla="*/ 2 h 6"/>
                <a:gd name="T4" fmla="*/ 5 w 12"/>
                <a:gd name="T5" fmla="*/ 2 h 6"/>
                <a:gd name="T6" fmla="*/ 3 w 12"/>
                <a:gd name="T7" fmla="*/ 1 h 6"/>
                <a:gd name="T8" fmla="*/ 0 w 12"/>
                <a:gd name="T9" fmla="*/ 3 h 6"/>
                <a:gd name="T10" fmla="*/ 2 w 12"/>
                <a:gd name="T11" fmla="*/ 5 h 6"/>
                <a:gd name="T12" fmla="*/ 6 w 12"/>
                <a:gd name="T13" fmla="*/ 5 h 6"/>
                <a:gd name="T14" fmla="*/ 11 w 12"/>
                <a:gd name="T15" fmla="*/ 3 h 6"/>
                <a:gd name="T16" fmla="*/ 10 w 12"/>
                <a:gd name="T17" fmla="*/ 3 h 6"/>
                <a:gd name="T18" fmla="*/ 10 w 12"/>
                <a:gd name="T19" fmla="*/ 3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6">
                  <a:moveTo>
                    <a:pt x="10" y="3"/>
                  </a:moveTo>
                  <a:cubicBezTo>
                    <a:pt x="9" y="3"/>
                    <a:pt x="9" y="2"/>
                    <a:pt x="8" y="2"/>
                  </a:cubicBezTo>
                  <a:cubicBezTo>
                    <a:pt x="7" y="2"/>
                    <a:pt x="6" y="2"/>
                    <a:pt x="5" y="2"/>
                  </a:cubicBezTo>
                  <a:cubicBezTo>
                    <a:pt x="4" y="2"/>
                    <a:pt x="4" y="0"/>
                    <a:pt x="3" y="1"/>
                  </a:cubicBezTo>
                  <a:cubicBezTo>
                    <a:pt x="3" y="1"/>
                    <a:pt x="0" y="3"/>
                    <a:pt x="0" y="3"/>
                  </a:cubicBezTo>
                  <a:cubicBezTo>
                    <a:pt x="0" y="3"/>
                    <a:pt x="2" y="5"/>
                    <a:pt x="2" y="5"/>
                  </a:cubicBezTo>
                  <a:cubicBezTo>
                    <a:pt x="3" y="6"/>
                    <a:pt x="5" y="5"/>
                    <a:pt x="6" y="5"/>
                  </a:cubicBezTo>
                  <a:cubicBezTo>
                    <a:pt x="7" y="5"/>
                    <a:pt x="11" y="4"/>
                    <a:pt x="11" y="3"/>
                  </a:cubicBezTo>
                  <a:cubicBezTo>
                    <a:pt x="10" y="3"/>
                    <a:pt x="10" y="3"/>
                    <a:pt x="10" y="3"/>
                  </a:cubicBezTo>
                  <a:cubicBezTo>
                    <a:pt x="9" y="3"/>
                    <a:pt x="12" y="2"/>
                    <a:pt x="10"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19" name="Freeform 513"/>
            <p:cNvSpPr>
              <a:spLocks/>
            </p:cNvSpPr>
            <p:nvPr/>
          </p:nvSpPr>
          <p:spPr bwMode="auto">
            <a:xfrm>
              <a:off x="8251144" y="11804497"/>
              <a:ext cx="82803" cy="57338"/>
            </a:xfrm>
            <a:custGeom>
              <a:avLst/>
              <a:gdLst>
                <a:gd name="T0" fmla="*/ 7 w 9"/>
                <a:gd name="T1" fmla="*/ 3 h 6"/>
                <a:gd name="T2" fmla="*/ 0 w 9"/>
                <a:gd name="T3" fmla="*/ 1 h 6"/>
                <a:gd name="T4" fmla="*/ 2 w 9"/>
                <a:gd name="T5" fmla="*/ 2 h 6"/>
                <a:gd name="T6" fmla="*/ 1 w 9"/>
                <a:gd name="T7" fmla="*/ 5 h 6"/>
                <a:gd name="T8" fmla="*/ 3 w 9"/>
                <a:gd name="T9" fmla="*/ 5 h 6"/>
                <a:gd name="T10" fmla="*/ 4 w 9"/>
                <a:gd name="T11" fmla="*/ 5 h 6"/>
                <a:gd name="T12" fmla="*/ 7 w 9"/>
                <a:gd name="T13" fmla="*/ 3 h 6"/>
                <a:gd name="T14" fmla="*/ 7 w 9"/>
                <a:gd name="T15" fmla="*/ 3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6">
                  <a:moveTo>
                    <a:pt x="7" y="3"/>
                  </a:moveTo>
                  <a:cubicBezTo>
                    <a:pt x="7" y="2"/>
                    <a:pt x="0" y="0"/>
                    <a:pt x="0" y="1"/>
                  </a:cubicBezTo>
                  <a:cubicBezTo>
                    <a:pt x="0" y="1"/>
                    <a:pt x="2" y="2"/>
                    <a:pt x="2" y="2"/>
                  </a:cubicBezTo>
                  <a:cubicBezTo>
                    <a:pt x="3" y="3"/>
                    <a:pt x="1" y="4"/>
                    <a:pt x="1" y="5"/>
                  </a:cubicBezTo>
                  <a:cubicBezTo>
                    <a:pt x="1" y="6"/>
                    <a:pt x="3" y="5"/>
                    <a:pt x="3" y="5"/>
                  </a:cubicBezTo>
                  <a:cubicBezTo>
                    <a:pt x="4" y="4"/>
                    <a:pt x="3" y="5"/>
                    <a:pt x="4" y="5"/>
                  </a:cubicBezTo>
                  <a:cubicBezTo>
                    <a:pt x="5" y="6"/>
                    <a:pt x="9" y="4"/>
                    <a:pt x="7" y="3"/>
                  </a:cubicBezTo>
                  <a:cubicBezTo>
                    <a:pt x="6" y="2"/>
                    <a:pt x="8" y="3"/>
                    <a:pt x="7"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20" name="Freeform 514"/>
            <p:cNvSpPr>
              <a:spLocks/>
            </p:cNvSpPr>
            <p:nvPr/>
          </p:nvSpPr>
          <p:spPr bwMode="auto">
            <a:xfrm>
              <a:off x="8241593" y="11731231"/>
              <a:ext cx="73248" cy="44598"/>
            </a:xfrm>
            <a:custGeom>
              <a:avLst/>
              <a:gdLst>
                <a:gd name="T0" fmla="*/ 6 w 8"/>
                <a:gd name="T1" fmla="*/ 0 h 5"/>
                <a:gd name="T2" fmla="*/ 3 w 8"/>
                <a:gd name="T3" fmla="*/ 1 h 5"/>
                <a:gd name="T4" fmla="*/ 0 w 8"/>
                <a:gd name="T5" fmla="*/ 1 h 5"/>
                <a:gd name="T6" fmla="*/ 0 w 8"/>
                <a:gd name="T7" fmla="*/ 3 h 5"/>
                <a:gd name="T8" fmla="*/ 5 w 8"/>
                <a:gd name="T9" fmla="*/ 2 h 5"/>
                <a:gd name="T10" fmla="*/ 6 w 8"/>
                <a:gd name="T11" fmla="*/ 0 h 5"/>
                <a:gd name="T12" fmla="*/ 6 w 8"/>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6" y="0"/>
                  </a:moveTo>
                  <a:cubicBezTo>
                    <a:pt x="5" y="0"/>
                    <a:pt x="4" y="1"/>
                    <a:pt x="3" y="1"/>
                  </a:cubicBezTo>
                  <a:cubicBezTo>
                    <a:pt x="2" y="0"/>
                    <a:pt x="0" y="1"/>
                    <a:pt x="0" y="1"/>
                  </a:cubicBezTo>
                  <a:cubicBezTo>
                    <a:pt x="1" y="0"/>
                    <a:pt x="0" y="4"/>
                    <a:pt x="0" y="3"/>
                  </a:cubicBezTo>
                  <a:cubicBezTo>
                    <a:pt x="1" y="5"/>
                    <a:pt x="4" y="3"/>
                    <a:pt x="5" y="2"/>
                  </a:cubicBezTo>
                  <a:cubicBezTo>
                    <a:pt x="6" y="2"/>
                    <a:pt x="8" y="0"/>
                    <a:pt x="6" y="0"/>
                  </a:cubicBezTo>
                  <a:cubicBezTo>
                    <a:pt x="5" y="0"/>
                    <a:pt x="8" y="0"/>
                    <a:pt x="6"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21" name="Freeform 515"/>
            <p:cNvSpPr>
              <a:spLocks/>
            </p:cNvSpPr>
            <p:nvPr/>
          </p:nvSpPr>
          <p:spPr bwMode="auto">
            <a:xfrm>
              <a:off x="8203376" y="11766272"/>
              <a:ext cx="76432" cy="47785"/>
            </a:xfrm>
            <a:custGeom>
              <a:avLst/>
              <a:gdLst>
                <a:gd name="T0" fmla="*/ 7 w 8"/>
                <a:gd name="T1" fmla="*/ 4 h 5"/>
                <a:gd name="T2" fmla="*/ 1 w 8"/>
                <a:gd name="T3" fmla="*/ 1 h 5"/>
                <a:gd name="T4" fmla="*/ 7 w 8"/>
                <a:gd name="T5" fmla="*/ 4 h 5"/>
              </a:gdLst>
              <a:ahLst/>
              <a:cxnLst>
                <a:cxn ang="0">
                  <a:pos x="T0" y="T1"/>
                </a:cxn>
                <a:cxn ang="0">
                  <a:pos x="T2" y="T3"/>
                </a:cxn>
                <a:cxn ang="0">
                  <a:pos x="T4" y="T5"/>
                </a:cxn>
              </a:cxnLst>
              <a:rect l="0" t="0" r="r" b="b"/>
              <a:pathLst>
                <a:path w="8" h="5">
                  <a:moveTo>
                    <a:pt x="7" y="4"/>
                  </a:moveTo>
                  <a:cubicBezTo>
                    <a:pt x="6" y="3"/>
                    <a:pt x="0" y="0"/>
                    <a:pt x="1" y="1"/>
                  </a:cubicBezTo>
                  <a:cubicBezTo>
                    <a:pt x="2" y="2"/>
                    <a:pt x="8" y="5"/>
                    <a:pt x="7"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22" name="Freeform 516"/>
            <p:cNvSpPr>
              <a:spLocks/>
            </p:cNvSpPr>
            <p:nvPr/>
          </p:nvSpPr>
          <p:spPr bwMode="auto">
            <a:xfrm>
              <a:off x="8184267" y="11702559"/>
              <a:ext cx="28662" cy="28669"/>
            </a:xfrm>
            <a:custGeom>
              <a:avLst/>
              <a:gdLst>
                <a:gd name="T0" fmla="*/ 2 w 3"/>
                <a:gd name="T1" fmla="*/ 2 h 3"/>
                <a:gd name="T2" fmla="*/ 0 w 3"/>
                <a:gd name="T3" fmla="*/ 1 h 3"/>
                <a:gd name="T4" fmla="*/ 2 w 3"/>
                <a:gd name="T5" fmla="*/ 2 h 3"/>
                <a:gd name="T6" fmla="*/ 2 w 3"/>
                <a:gd name="T7" fmla="*/ 2 h 3"/>
              </a:gdLst>
              <a:ahLst/>
              <a:cxnLst>
                <a:cxn ang="0">
                  <a:pos x="T0" y="T1"/>
                </a:cxn>
                <a:cxn ang="0">
                  <a:pos x="T2" y="T3"/>
                </a:cxn>
                <a:cxn ang="0">
                  <a:pos x="T4" y="T5"/>
                </a:cxn>
                <a:cxn ang="0">
                  <a:pos x="T6" y="T7"/>
                </a:cxn>
              </a:cxnLst>
              <a:rect l="0" t="0" r="r" b="b"/>
              <a:pathLst>
                <a:path w="3" h="3">
                  <a:moveTo>
                    <a:pt x="2" y="2"/>
                  </a:moveTo>
                  <a:cubicBezTo>
                    <a:pt x="2" y="3"/>
                    <a:pt x="1" y="2"/>
                    <a:pt x="0" y="1"/>
                  </a:cubicBezTo>
                  <a:cubicBezTo>
                    <a:pt x="0" y="0"/>
                    <a:pt x="3" y="0"/>
                    <a:pt x="2" y="2"/>
                  </a:cubicBezTo>
                  <a:cubicBezTo>
                    <a:pt x="2" y="3"/>
                    <a:pt x="2" y="1"/>
                    <a:pt x="2"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23" name="Freeform 517"/>
            <p:cNvSpPr>
              <a:spLocks/>
            </p:cNvSpPr>
            <p:nvPr/>
          </p:nvSpPr>
          <p:spPr bwMode="auto">
            <a:xfrm>
              <a:off x="8184267" y="11626107"/>
              <a:ext cx="66879" cy="66896"/>
            </a:xfrm>
            <a:custGeom>
              <a:avLst/>
              <a:gdLst>
                <a:gd name="T0" fmla="*/ 5 w 7"/>
                <a:gd name="T1" fmla="*/ 2 h 7"/>
                <a:gd name="T2" fmla="*/ 4 w 7"/>
                <a:gd name="T3" fmla="*/ 0 h 7"/>
                <a:gd name="T4" fmla="*/ 2 w 7"/>
                <a:gd name="T5" fmla="*/ 1 h 7"/>
                <a:gd name="T6" fmla="*/ 0 w 7"/>
                <a:gd name="T7" fmla="*/ 1 h 7"/>
                <a:gd name="T8" fmla="*/ 2 w 7"/>
                <a:gd name="T9" fmla="*/ 4 h 7"/>
                <a:gd name="T10" fmla="*/ 0 w 7"/>
                <a:gd name="T11" fmla="*/ 6 h 7"/>
                <a:gd name="T12" fmla="*/ 3 w 7"/>
                <a:gd name="T13" fmla="*/ 5 h 7"/>
                <a:gd name="T14" fmla="*/ 4 w 7"/>
                <a:gd name="T15" fmla="*/ 2 h 7"/>
                <a:gd name="T16" fmla="*/ 4 w 7"/>
                <a:gd name="T17" fmla="*/ 4 h 7"/>
                <a:gd name="T18" fmla="*/ 6 w 7"/>
                <a:gd name="T19" fmla="*/ 2 h 7"/>
                <a:gd name="T20" fmla="*/ 5 w 7"/>
                <a:gd name="T21" fmla="*/ 2 h 7"/>
                <a:gd name="T22" fmla="*/ 5 w 7"/>
                <a:gd name="T23"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7">
                  <a:moveTo>
                    <a:pt x="5" y="2"/>
                  </a:moveTo>
                  <a:cubicBezTo>
                    <a:pt x="5" y="1"/>
                    <a:pt x="4" y="1"/>
                    <a:pt x="4" y="0"/>
                  </a:cubicBezTo>
                  <a:cubicBezTo>
                    <a:pt x="3" y="0"/>
                    <a:pt x="1" y="0"/>
                    <a:pt x="2" y="1"/>
                  </a:cubicBezTo>
                  <a:cubicBezTo>
                    <a:pt x="4" y="3"/>
                    <a:pt x="1" y="2"/>
                    <a:pt x="0" y="1"/>
                  </a:cubicBezTo>
                  <a:cubicBezTo>
                    <a:pt x="1" y="3"/>
                    <a:pt x="2" y="3"/>
                    <a:pt x="2" y="4"/>
                  </a:cubicBezTo>
                  <a:cubicBezTo>
                    <a:pt x="3" y="6"/>
                    <a:pt x="1" y="5"/>
                    <a:pt x="0" y="6"/>
                  </a:cubicBezTo>
                  <a:cubicBezTo>
                    <a:pt x="0" y="7"/>
                    <a:pt x="4" y="6"/>
                    <a:pt x="3" y="5"/>
                  </a:cubicBezTo>
                  <a:cubicBezTo>
                    <a:pt x="3" y="5"/>
                    <a:pt x="4" y="3"/>
                    <a:pt x="4" y="2"/>
                  </a:cubicBezTo>
                  <a:cubicBezTo>
                    <a:pt x="4" y="2"/>
                    <a:pt x="4" y="3"/>
                    <a:pt x="4" y="4"/>
                  </a:cubicBezTo>
                  <a:cubicBezTo>
                    <a:pt x="4" y="3"/>
                    <a:pt x="6" y="2"/>
                    <a:pt x="6" y="2"/>
                  </a:cubicBezTo>
                  <a:cubicBezTo>
                    <a:pt x="6" y="2"/>
                    <a:pt x="6" y="2"/>
                    <a:pt x="5" y="2"/>
                  </a:cubicBezTo>
                  <a:cubicBezTo>
                    <a:pt x="5" y="1"/>
                    <a:pt x="7" y="2"/>
                    <a:pt x="5"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24" name="Freeform 518"/>
            <p:cNvSpPr>
              <a:spLocks/>
            </p:cNvSpPr>
            <p:nvPr/>
          </p:nvSpPr>
          <p:spPr bwMode="auto">
            <a:xfrm>
              <a:off x="8174712" y="11505057"/>
              <a:ext cx="47770" cy="101936"/>
            </a:xfrm>
            <a:custGeom>
              <a:avLst/>
              <a:gdLst>
                <a:gd name="T0" fmla="*/ 5 w 5"/>
                <a:gd name="T1" fmla="*/ 7 h 11"/>
                <a:gd name="T2" fmla="*/ 2 w 5"/>
                <a:gd name="T3" fmla="*/ 2 h 11"/>
                <a:gd name="T4" fmla="*/ 1 w 5"/>
                <a:gd name="T5" fmla="*/ 6 h 11"/>
                <a:gd name="T6" fmla="*/ 0 w 5"/>
                <a:gd name="T7" fmla="*/ 9 h 11"/>
                <a:gd name="T8" fmla="*/ 2 w 5"/>
                <a:gd name="T9" fmla="*/ 7 h 11"/>
                <a:gd name="T10" fmla="*/ 5 w 5"/>
                <a:gd name="T11" fmla="*/ 7 h 11"/>
                <a:gd name="T12" fmla="*/ 5 w 5"/>
                <a:gd name="T13" fmla="*/ 7 h 11"/>
              </a:gdLst>
              <a:ahLst/>
              <a:cxnLst>
                <a:cxn ang="0">
                  <a:pos x="T0" y="T1"/>
                </a:cxn>
                <a:cxn ang="0">
                  <a:pos x="T2" y="T3"/>
                </a:cxn>
                <a:cxn ang="0">
                  <a:pos x="T4" y="T5"/>
                </a:cxn>
                <a:cxn ang="0">
                  <a:pos x="T6" y="T7"/>
                </a:cxn>
                <a:cxn ang="0">
                  <a:pos x="T8" y="T9"/>
                </a:cxn>
                <a:cxn ang="0">
                  <a:pos x="T10" y="T11"/>
                </a:cxn>
                <a:cxn ang="0">
                  <a:pos x="T12" y="T13"/>
                </a:cxn>
              </a:cxnLst>
              <a:rect l="0" t="0" r="r" b="b"/>
              <a:pathLst>
                <a:path w="5" h="11">
                  <a:moveTo>
                    <a:pt x="5" y="7"/>
                  </a:moveTo>
                  <a:cubicBezTo>
                    <a:pt x="5" y="6"/>
                    <a:pt x="4" y="0"/>
                    <a:pt x="2" y="2"/>
                  </a:cubicBezTo>
                  <a:cubicBezTo>
                    <a:pt x="2" y="3"/>
                    <a:pt x="3" y="6"/>
                    <a:pt x="1" y="6"/>
                  </a:cubicBezTo>
                  <a:cubicBezTo>
                    <a:pt x="0" y="6"/>
                    <a:pt x="0" y="7"/>
                    <a:pt x="0" y="9"/>
                  </a:cubicBezTo>
                  <a:cubicBezTo>
                    <a:pt x="1" y="9"/>
                    <a:pt x="2" y="7"/>
                    <a:pt x="2" y="7"/>
                  </a:cubicBezTo>
                  <a:cubicBezTo>
                    <a:pt x="1" y="7"/>
                    <a:pt x="5" y="11"/>
                    <a:pt x="5" y="7"/>
                  </a:cubicBezTo>
                  <a:cubicBezTo>
                    <a:pt x="5" y="6"/>
                    <a:pt x="5" y="8"/>
                    <a:pt x="5"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25" name="Freeform 519"/>
            <p:cNvSpPr>
              <a:spLocks/>
            </p:cNvSpPr>
            <p:nvPr/>
          </p:nvSpPr>
          <p:spPr bwMode="auto">
            <a:xfrm>
              <a:off x="8165159" y="11587880"/>
              <a:ext cx="28662" cy="57338"/>
            </a:xfrm>
            <a:custGeom>
              <a:avLst/>
              <a:gdLst>
                <a:gd name="T0" fmla="*/ 3 w 3"/>
                <a:gd name="T1" fmla="*/ 2 h 6"/>
                <a:gd name="T2" fmla="*/ 1 w 3"/>
                <a:gd name="T3" fmla="*/ 6 h 6"/>
                <a:gd name="T4" fmla="*/ 3 w 3"/>
                <a:gd name="T5" fmla="*/ 2 h 6"/>
                <a:gd name="T6" fmla="*/ 3 w 3"/>
                <a:gd name="T7" fmla="*/ 2 h 6"/>
              </a:gdLst>
              <a:ahLst/>
              <a:cxnLst>
                <a:cxn ang="0">
                  <a:pos x="T0" y="T1"/>
                </a:cxn>
                <a:cxn ang="0">
                  <a:pos x="T2" y="T3"/>
                </a:cxn>
                <a:cxn ang="0">
                  <a:pos x="T4" y="T5"/>
                </a:cxn>
                <a:cxn ang="0">
                  <a:pos x="T6" y="T7"/>
                </a:cxn>
              </a:cxnLst>
              <a:rect l="0" t="0" r="r" b="b"/>
              <a:pathLst>
                <a:path w="3" h="6">
                  <a:moveTo>
                    <a:pt x="3" y="2"/>
                  </a:moveTo>
                  <a:cubicBezTo>
                    <a:pt x="2" y="0"/>
                    <a:pt x="0" y="5"/>
                    <a:pt x="1" y="6"/>
                  </a:cubicBezTo>
                  <a:cubicBezTo>
                    <a:pt x="0" y="5"/>
                    <a:pt x="3" y="3"/>
                    <a:pt x="3" y="2"/>
                  </a:cubicBezTo>
                  <a:cubicBezTo>
                    <a:pt x="2" y="1"/>
                    <a:pt x="3" y="2"/>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26" name="Freeform 520"/>
            <p:cNvSpPr>
              <a:spLocks/>
            </p:cNvSpPr>
            <p:nvPr/>
          </p:nvSpPr>
          <p:spPr bwMode="auto">
            <a:xfrm>
              <a:off x="8165159" y="11466830"/>
              <a:ext cx="47770" cy="66896"/>
            </a:xfrm>
            <a:custGeom>
              <a:avLst/>
              <a:gdLst>
                <a:gd name="T0" fmla="*/ 4 w 5"/>
                <a:gd name="T1" fmla="*/ 2 h 7"/>
                <a:gd name="T2" fmla="*/ 3 w 5"/>
                <a:gd name="T3" fmla="*/ 0 h 7"/>
                <a:gd name="T4" fmla="*/ 2 w 5"/>
                <a:gd name="T5" fmla="*/ 3 h 7"/>
                <a:gd name="T6" fmla="*/ 1 w 5"/>
                <a:gd name="T7" fmla="*/ 2 h 7"/>
                <a:gd name="T8" fmla="*/ 0 w 5"/>
                <a:gd name="T9" fmla="*/ 5 h 7"/>
                <a:gd name="T10" fmla="*/ 2 w 5"/>
                <a:gd name="T11" fmla="*/ 7 h 7"/>
                <a:gd name="T12" fmla="*/ 5 w 5"/>
                <a:gd name="T13" fmla="*/ 5 h 7"/>
                <a:gd name="T14" fmla="*/ 4 w 5"/>
                <a:gd name="T15" fmla="*/ 2 h 7"/>
                <a:gd name="T16" fmla="*/ 4 w 5"/>
                <a:gd name="T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4" y="2"/>
                  </a:moveTo>
                  <a:cubicBezTo>
                    <a:pt x="3" y="3"/>
                    <a:pt x="3" y="0"/>
                    <a:pt x="3" y="0"/>
                  </a:cubicBezTo>
                  <a:cubicBezTo>
                    <a:pt x="3" y="0"/>
                    <a:pt x="3" y="3"/>
                    <a:pt x="2" y="3"/>
                  </a:cubicBezTo>
                  <a:cubicBezTo>
                    <a:pt x="2" y="3"/>
                    <a:pt x="2" y="2"/>
                    <a:pt x="1" y="2"/>
                  </a:cubicBezTo>
                  <a:cubicBezTo>
                    <a:pt x="2" y="2"/>
                    <a:pt x="0" y="5"/>
                    <a:pt x="0" y="5"/>
                  </a:cubicBezTo>
                  <a:cubicBezTo>
                    <a:pt x="0" y="4"/>
                    <a:pt x="4" y="5"/>
                    <a:pt x="2" y="7"/>
                  </a:cubicBezTo>
                  <a:cubicBezTo>
                    <a:pt x="3" y="6"/>
                    <a:pt x="5" y="6"/>
                    <a:pt x="5" y="5"/>
                  </a:cubicBezTo>
                  <a:cubicBezTo>
                    <a:pt x="5" y="4"/>
                    <a:pt x="4" y="1"/>
                    <a:pt x="4" y="2"/>
                  </a:cubicBezTo>
                  <a:cubicBezTo>
                    <a:pt x="3" y="3"/>
                    <a:pt x="4" y="1"/>
                    <a:pt x="4"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27" name="Freeform 521"/>
            <p:cNvSpPr>
              <a:spLocks/>
            </p:cNvSpPr>
            <p:nvPr/>
          </p:nvSpPr>
          <p:spPr bwMode="auto">
            <a:xfrm>
              <a:off x="8212931" y="11282067"/>
              <a:ext cx="47770" cy="44598"/>
            </a:xfrm>
            <a:custGeom>
              <a:avLst/>
              <a:gdLst>
                <a:gd name="T0" fmla="*/ 3 w 5"/>
                <a:gd name="T1" fmla="*/ 4 h 5"/>
                <a:gd name="T2" fmla="*/ 3 w 5"/>
                <a:gd name="T3" fmla="*/ 0 h 5"/>
                <a:gd name="T4" fmla="*/ 0 w 5"/>
                <a:gd name="T5" fmla="*/ 0 h 5"/>
                <a:gd name="T6" fmla="*/ 2 w 5"/>
                <a:gd name="T7" fmla="*/ 1 h 5"/>
                <a:gd name="T8" fmla="*/ 3 w 5"/>
                <a:gd name="T9" fmla="*/ 4 h 5"/>
                <a:gd name="T10" fmla="*/ 3 w 5"/>
                <a:gd name="T11" fmla="*/ 4 h 5"/>
              </a:gdLst>
              <a:ahLst/>
              <a:cxnLst>
                <a:cxn ang="0">
                  <a:pos x="T0" y="T1"/>
                </a:cxn>
                <a:cxn ang="0">
                  <a:pos x="T2" y="T3"/>
                </a:cxn>
                <a:cxn ang="0">
                  <a:pos x="T4" y="T5"/>
                </a:cxn>
                <a:cxn ang="0">
                  <a:pos x="T6" y="T7"/>
                </a:cxn>
                <a:cxn ang="0">
                  <a:pos x="T8" y="T9"/>
                </a:cxn>
                <a:cxn ang="0">
                  <a:pos x="T10" y="T11"/>
                </a:cxn>
              </a:cxnLst>
              <a:rect l="0" t="0" r="r" b="b"/>
              <a:pathLst>
                <a:path w="5" h="5">
                  <a:moveTo>
                    <a:pt x="3" y="4"/>
                  </a:moveTo>
                  <a:cubicBezTo>
                    <a:pt x="5" y="2"/>
                    <a:pt x="2" y="2"/>
                    <a:pt x="3" y="0"/>
                  </a:cubicBezTo>
                  <a:cubicBezTo>
                    <a:pt x="3" y="0"/>
                    <a:pt x="1" y="0"/>
                    <a:pt x="0" y="0"/>
                  </a:cubicBezTo>
                  <a:cubicBezTo>
                    <a:pt x="0" y="0"/>
                    <a:pt x="2" y="1"/>
                    <a:pt x="2" y="1"/>
                  </a:cubicBezTo>
                  <a:cubicBezTo>
                    <a:pt x="2" y="2"/>
                    <a:pt x="3" y="4"/>
                    <a:pt x="3" y="4"/>
                  </a:cubicBezTo>
                  <a:cubicBezTo>
                    <a:pt x="4" y="3"/>
                    <a:pt x="2" y="5"/>
                    <a:pt x="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28" name="Freeform 522"/>
            <p:cNvSpPr>
              <a:spLocks/>
            </p:cNvSpPr>
            <p:nvPr/>
          </p:nvSpPr>
          <p:spPr bwMode="auto">
            <a:xfrm>
              <a:off x="8222485" y="11113235"/>
              <a:ext cx="57323" cy="101936"/>
            </a:xfrm>
            <a:custGeom>
              <a:avLst/>
              <a:gdLst>
                <a:gd name="T0" fmla="*/ 3 w 6"/>
                <a:gd name="T1" fmla="*/ 10 h 11"/>
                <a:gd name="T2" fmla="*/ 0 w 6"/>
                <a:gd name="T3" fmla="*/ 9 h 11"/>
                <a:gd name="T4" fmla="*/ 1 w 6"/>
                <a:gd name="T5" fmla="*/ 2 h 11"/>
                <a:gd name="T6" fmla="*/ 4 w 6"/>
                <a:gd name="T7" fmla="*/ 3 h 11"/>
                <a:gd name="T8" fmla="*/ 3 w 6"/>
                <a:gd name="T9" fmla="*/ 10 h 11"/>
                <a:gd name="T10" fmla="*/ 3 w 6"/>
                <a:gd name="T11" fmla="*/ 10 h 11"/>
              </a:gdLst>
              <a:ahLst/>
              <a:cxnLst>
                <a:cxn ang="0">
                  <a:pos x="T0" y="T1"/>
                </a:cxn>
                <a:cxn ang="0">
                  <a:pos x="T2" y="T3"/>
                </a:cxn>
                <a:cxn ang="0">
                  <a:pos x="T4" y="T5"/>
                </a:cxn>
                <a:cxn ang="0">
                  <a:pos x="T6" y="T7"/>
                </a:cxn>
                <a:cxn ang="0">
                  <a:pos x="T8" y="T9"/>
                </a:cxn>
                <a:cxn ang="0">
                  <a:pos x="T10" y="T11"/>
                </a:cxn>
              </a:cxnLst>
              <a:rect l="0" t="0" r="r" b="b"/>
              <a:pathLst>
                <a:path w="6" h="11">
                  <a:moveTo>
                    <a:pt x="3" y="10"/>
                  </a:moveTo>
                  <a:cubicBezTo>
                    <a:pt x="1" y="11"/>
                    <a:pt x="0" y="11"/>
                    <a:pt x="0" y="9"/>
                  </a:cubicBezTo>
                  <a:cubicBezTo>
                    <a:pt x="1" y="7"/>
                    <a:pt x="1" y="4"/>
                    <a:pt x="1" y="2"/>
                  </a:cubicBezTo>
                  <a:cubicBezTo>
                    <a:pt x="1" y="0"/>
                    <a:pt x="5" y="0"/>
                    <a:pt x="4" y="3"/>
                  </a:cubicBezTo>
                  <a:cubicBezTo>
                    <a:pt x="4" y="5"/>
                    <a:pt x="6" y="8"/>
                    <a:pt x="3" y="10"/>
                  </a:cubicBezTo>
                  <a:cubicBezTo>
                    <a:pt x="2" y="10"/>
                    <a:pt x="4" y="9"/>
                    <a:pt x="3"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29" name="Freeform 523"/>
            <p:cNvSpPr>
              <a:spLocks/>
            </p:cNvSpPr>
            <p:nvPr/>
          </p:nvSpPr>
          <p:spPr bwMode="auto">
            <a:xfrm>
              <a:off x="8410382" y="8462859"/>
              <a:ext cx="44586" cy="38227"/>
            </a:xfrm>
            <a:custGeom>
              <a:avLst/>
              <a:gdLst>
                <a:gd name="T0" fmla="*/ 3 w 5"/>
                <a:gd name="T1" fmla="*/ 3 h 4"/>
                <a:gd name="T2" fmla="*/ 1 w 5"/>
                <a:gd name="T3" fmla="*/ 1 h 4"/>
                <a:gd name="T4" fmla="*/ 3 w 5"/>
                <a:gd name="T5" fmla="*/ 3 h 4"/>
                <a:gd name="T6" fmla="*/ 3 w 5"/>
                <a:gd name="T7" fmla="*/ 3 h 4"/>
              </a:gdLst>
              <a:ahLst/>
              <a:cxnLst>
                <a:cxn ang="0">
                  <a:pos x="T0" y="T1"/>
                </a:cxn>
                <a:cxn ang="0">
                  <a:pos x="T2" y="T3"/>
                </a:cxn>
                <a:cxn ang="0">
                  <a:pos x="T4" y="T5"/>
                </a:cxn>
                <a:cxn ang="0">
                  <a:pos x="T6" y="T7"/>
                </a:cxn>
              </a:cxnLst>
              <a:rect l="0" t="0" r="r" b="b"/>
              <a:pathLst>
                <a:path w="5" h="4">
                  <a:moveTo>
                    <a:pt x="3" y="3"/>
                  </a:moveTo>
                  <a:cubicBezTo>
                    <a:pt x="2" y="4"/>
                    <a:pt x="0" y="3"/>
                    <a:pt x="1" y="1"/>
                  </a:cubicBezTo>
                  <a:cubicBezTo>
                    <a:pt x="1" y="0"/>
                    <a:pt x="5" y="2"/>
                    <a:pt x="3" y="3"/>
                  </a:cubicBezTo>
                  <a:cubicBezTo>
                    <a:pt x="2" y="4"/>
                    <a:pt x="5" y="2"/>
                    <a:pt x="3"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30" name="Freeform 524"/>
            <p:cNvSpPr>
              <a:spLocks/>
            </p:cNvSpPr>
            <p:nvPr/>
          </p:nvSpPr>
          <p:spPr bwMode="auto">
            <a:xfrm>
              <a:off x="8811656" y="8520200"/>
              <a:ext cx="54139" cy="73269"/>
            </a:xfrm>
            <a:custGeom>
              <a:avLst/>
              <a:gdLst>
                <a:gd name="T0" fmla="*/ 1 w 6"/>
                <a:gd name="T1" fmla="*/ 5 h 8"/>
                <a:gd name="T2" fmla="*/ 2 w 6"/>
                <a:gd name="T3" fmla="*/ 4 h 8"/>
                <a:gd name="T4" fmla="*/ 4 w 6"/>
                <a:gd name="T5" fmla="*/ 2 h 8"/>
                <a:gd name="T6" fmla="*/ 1 w 6"/>
                <a:gd name="T7" fmla="*/ 5 h 8"/>
                <a:gd name="T8" fmla="*/ 1 w 6"/>
                <a:gd name="T9" fmla="*/ 5 h 8"/>
              </a:gdLst>
              <a:ahLst/>
              <a:cxnLst>
                <a:cxn ang="0">
                  <a:pos x="T0" y="T1"/>
                </a:cxn>
                <a:cxn ang="0">
                  <a:pos x="T2" y="T3"/>
                </a:cxn>
                <a:cxn ang="0">
                  <a:pos x="T4" y="T5"/>
                </a:cxn>
                <a:cxn ang="0">
                  <a:pos x="T6" y="T7"/>
                </a:cxn>
                <a:cxn ang="0">
                  <a:pos x="T8" y="T9"/>
                </a:cxn>
              </a:cxnLst>
              <a:rect l="0" t="0" r="r" b="b"/>
              <a:pathLst>
                <a:path w="6" h="8">
                  <a:moveTo>
                    <a:pt x="1" y="5"/>
                  </a:moveTo>
                  <a:cubicBezTo>
                    <a:pt x="0" y="4"/>
                    <a:pt x="2" y="4"/>
                    <a:pt x="2" y="4"/>
                  </a:cubicBezTo>
                  <a:cubicBezTo>
                    <a:pt x="3" y="4"/>
                    <a:pt x="3" y="0"/>
                    <a:pt x="4" y="2"/>
                  </a:cubicBezTo>
                  <a:cubicBezTo>
                    <a:pt x="6" y="4"/>
                    <a:pt x="2" y="8"/>
                    <a:pt x="1" y="5"/>
                  </a:cubicBezTo>
                  <a:cubicBezTo>
                    <a:pt x="0" y="4"/>
                    <a:pt x="1" y="6"/>
                    <a:pt x="1"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31" name="Freeform 525"/>
            <p:cNvSpPr>
              <a:spLocks/>
            </p:cNvSpPr>
            <p:nvPr/>
          </p:nvSpPr>
          <p:spPr bwMode="auto">
            <a:xfrm>
              <a:off x="9324397" y="9026702"/>
              <a:ext cx="130574" cy="121050"/>
            </a:xfrm>
            <a:custGeom>
              <a:avLst/>
              <a:gdLst>
                <a:gd name="T0" fmla="*/ 12 w 14"/>
                <a:gd name="T1" fmla="*/ 4 h 13"/>
                <a:gd name="T2" fmla="*/ 10 w 14"/>
                <a:gd name="T3" fmla="*/ 3 h 13"/>
                <a:gd name="T4" fmla="*/ 6 w 14"/>
                <a:gd name="T5" fmla="*/ 1 h 13"/>
                <a:gd name="T6" fmla="*/ 2 w 14"/>
                <a:gd name="T7" fmla="*/ 1 h 13"/>
                <a:gd name="T8" fmla="*/ 1 w 14"/>
                <a:gd name="T9" fmla="*/ 2 h 13"/>
                <a:gd name="T10" fmla="*/ 2 w 14"/>
                <a:gd name="T11" fmla="*/ 4 h 13"/>
                <a:gd name="T12" fmla="*/ 1 w 14"/>
                <a:gd name="T13" fmla="*/ 7 h 13"/>
                <a:gd name="T14" fmla="*/ 2 w 14"/>
                <a:gd name="T15" fmla="*/ 10 h 13"/>
                <a:gd name="T16" fmla="*/ 4 w 14"/>
                <a:gd name="T17" fmla="*/ 10 h 13"/>
                <a:gd name="T18" fmla="*/ 7 w 14"/>
                <a:gd name="T19" fmla="*/ 12 h 13"/>
                <a:gd name="T20" fmla="*/ 10 w 14"/>
                <a:gd name="T21" fmla="*/ 10 h 13"/>
                <a:gd name="T22" fmla="*/ 12 w 14"/>
                <a:gd name="T23" fmla="*/ 4 h 13"/>
                <a:gd name="T24" fmla="*/ 12 w 14"/>
                <a:gd name="T25" fmla="*/ 4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3">
                  <a:moveTo>
                    <a:pt x="12" y="4"/>
                  </a:moveTo>
                  <a:cubicBezTo>
                    <a:pt x="12" y="3"/>
                    <a:pt x="11" y="3"/>
                    <a:pt x="10" y="3"/>
                  </a:cubicBezTo>
                  <a:cubicBezTo>
                    <a:pt x="8" y="2"/>
                    <a:pt x="8" y="1"/>
                    <a:pt x="6" y="1"/>
                  </a:cubicBezTo>
                  <a:cubicBezTo>
                    <a:pt x="5" y="0"/>
                    <a:pt x="3" y="0"/>
                    <a:pt x="2" y="1"/>
                  </a:cubicBezTo>
                  <a:cubicBezTo>
                    <a:pt x="2" y="1"/>
                    <a:pt x="2" y="2"/>
                    <a:pt x="1" y="2"/>
                  </a:cubicBezTo>
                  <a:cubicBezTo>
                    <a:pt x="0" y="4"/>
                    <a:pt x="1" y="3"/>
                    <a:pt x="2" y="4"/>
                  </a:cubicBezTo>
                  <a:cubicBezTo>
                    <a:pt x="2" y="4"/>
                    <a:pt x="1" y="7"/>
                    <a:pt x="1" y="7"/>
                  </a:cubicBezTo>
                  <a:cubicBezTo>
                    <a:pt x="1" y="9"/>
                    <a:pt x="1" y="9"/>
                    <a:pt x="2" y="10"/>
                  </a:cubicBezTo>
                  <a:cubicBezTo>
                    <a:pt x="3" y="11"/>
                    <a:pt x="3" y="10"/>
                    <a:pt x="4" y="10"/>
                  </a:cubicBezTo>
                  <a:cubicBezTo>
                    <a:pt x="6" y="10"/>
                    <a:pt x="5" y="12"/>
                    <a:pt x="7" y="12"/>
                  </a:cubicBezTo>
                  <a:cubicBezTo>
                    <a:pt x="9" y="13"/>
                    <a:pt x="8" y="11"/>
                    <a:pt x="10" y="10"/>
                  </a:cubicBezTo>
                  <a:cubicBezTo>
                    <a:pt x="12" y="8"/>
                    <a:pt x="14" y="7"/>
                    <a:pt x="12" y="4"/>
                  </a:cubicBezTo>
                  <a:cubicBezTo>
                    <a:pt x="12" y="2"/>
                    <a:pt x="14" y="8"/>
                    <a:pt x="12"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32" name="Freeform 526"/>
            <p:cNvSpPr>
              <a:spLocks/>
            </p:cNvSpPr>
            <p:nvPr/>
          </p:nvSpPr>
          <p:spPr bwMode="auto">
            <a:xfrm>
              <a:off x="8560064" y="8163419"/>
              <a:ext cx="92356" cy="38227"/>
            </a:xfrm>
            <a:custGeom>
              <a:avLst/>
              <a:gdLst>
                <a:gd name="T0" fmla="*/ 9 w 10"/>
                <a:gd name="T1" fmla="*/ 2 h 4"/>
                <a:gd name="T2" fmla="*/ 4 w 10"/>
                <a:gd name="T3" fmla="*/ 0 h 4"/>
                <a:gd name="T4" fmla="*/ 1 w 10"/>
                <a:gd name="T5" fmla="*/ 3 h 4"/>
                <a:gd name="T6" fmla="*/ 9 w 10"/>
                <a:gd name="T7" fmla="*/ 2 h 4"/>
                <a:gd name="T8" fmla="*/ 9 w 10"/>
                <a:gd name="T9" fmla="*/ 2 h 4"/>
              </a:gdLst>
              <a:ahLst/>
              <a:cxnLst>
                <a:cxn ang="0">
                  <a:pos x="T0" y="T1"/>
                </a:cxn>
                <a:cxn ang="0">
                  <a:pos x="T2" y="T3"/>
                </a:cxn>
                <a:cxn ang="0">
                  <a:pos x="T4" y="T5"/>
                </a:cxn>
                <a:cxn ang="0">
                  <a:pos x="T6" y="T7"/>
                </a:cxn>
                <a:cxn ang="0">
                  <a:pos x="T8" y="T9"/>
                </a:cxn>
              </a:cxnLst>
              <a:rect l="0" t="0" r="r" b="b"/>
              <a:pathLst>
                <a:path w="10" h="4">
                  <a:moveTo>
                    <a:pt x="9" y="2"/>
                  </a:moveTo>
                  <a:cubicBezTo>
                    <a:pt x="7" y="1"/>
                    <a:pt x="6" y="0"/>
                    <a:pt x="4" y="0"/>
                  </a:cubicBezTo>
                  <a:cubicBezTo>
                    <a:pt x="3" y="0"/>
                    <a:pt x="0" y="1"/>
                    <a:pt x="1" y="3"/>
                  </a:cubicBezTo>
                  <a:cubicBezTo>
                    <a:pt x="2" y="4"/>
                    <a:pt x="9" y="2"/>
                    <a:pt x="9" y="2"/>
                  </a:cubicBezTo>
                  <a:cubicBezTo>
                    <a:pt x="6" y="1"/>
                    <a:pt x="10" y="3"/>
                    <a:pt x="9"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33" name="Freeform 527"/>
            <p:cNvSpPr>
              <a:spLocks/>
            </p:cNvSpPr>
            <p:nvPr/>
          </p:nvSpPr>
          <p:spPr bwMode="auto">
            <a:xfrm>
              <a:off x="8034585" y="8153861"/>
              <a:ext cx="105096" cy="47785"/>
            </a:xfrm>
            <a:custGeom>
              <a:avLst/>
              <a:gdLst>
                <a:gd name="T0" fmla="*/ 10 w 11"/>
                <a:gd name="T1" fmla="*/ 4 h 5"/>
                <a:gd name="T2" fmla="*/ 0 w 11"/>
                <a:gd name="T3" fmla="*/ 2 h 5"/>
                <a:gd name="T4" fmla="*/ 5 w 11"/>
                <a:gd name="T5" fmla="*/ 5 h 5"/>
                <a:gd name="T6" fmla="*/ 10 w 11"/>
                <a:gd name="T7" fmla="*/ 4 h 5"/>
                <a:gd name="T8" fmla="*/ 10 w 11"/>
                <a:gd name="T9" fmla="*/ 4 h 5"/>
              </a:gdLst>
              <a:ahLst/>
              <a:cxnLst>
                <a:cxn ang="0">
                  <a:pos x="T0" y="T1"/>
                </a:cxn>
                <a:cxn ang="0">
                  <a:pos x="T2" y="T3"/>
                </a:cxn>
                <a:cxn ang="0">
                  <a:pos x="T4" y="T5"/>
                </a:cxn>
                <a:cxn ang="0">
                  <a:pos x="T6" y="T7"/>
                </a:cxn>
                <a:cxn ang="0">
                  <a:pos x="T8" y="T9"/>
                </a:cxn>
              </a:cxnLst>
              <a:rect l="0" t="0" r="r" b="b"/>
              <a:pathLst>
                <a:path w="11" h="5">
                  <a:moveTo>
                    <a:pt x="10" y="4"/>
                  </a:moveTo>
                  <a:cubicBezTo>
                    <a:pt x="10" y="1"/>
                    <a:pt x="2" y="0"/>
                    <a:pt x="0" y="2"/>
                  </a:cubicBezTo>
                  <a:cubicBezTo>
                    <a:pt x="0" y="2"/>
                    <a:pt x="4" y="5"/>
                    <a:pt x="5" y="5"/>
                  </a:cubicBezTo>
                  <a:cubicBezTo>
                    <a:pt x="6" y="5"/>
                    <a:pt x="11" y="4"/>
                    <a:pt x="10" y="4"/>
                  </a:cubicBezTo>
                  <a:cubicBezTo>
                    <a:pt x="10" y="3"/>
                    <a:pt x="11" y="5"/>
                    <a:pt x="10"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34" name="Freeform 528"/>
            <p:cNvSpPr>
              <a:spLocks/>
            </p:cNvSpPr>
            <p:nvPr/>
          </p:nvSpPr>
          <p:spPr bwMode="auto">
            <a:xfrm>
              <a:off x="7747963" y="7940431"/>
              <a:ext cx="484077" cy="168835"/>
            </a:xfrm>
            <a:custGeom>
              <a:avLst/>
              <a:gdLst>
                <a:gd name="T0" fmla="*/ 52 w 52"/>
                <a:gd name="T1" fmla="*/ 16 h 18"/>
                <a:gd name="T2" fmla="*/ 41 w 52"/>
                <a:gd name="T3" fmla="*/ 17 h 18"/>
                <a:gd name="T4" fmla="*/ 35 w 52"/>
                <a:gd name="T5" fmla="*/ 17 h 18"/>
                <a:gd name="T6" fmla="*/ 37 w 52"/>
                <a:gd name="T7" fmla="*/ 14 h 18"/>
                <a:gd name="T8" fmla="*/ 32 w 52"/>
                <a:gd name="T9" fmla="*/ 11 h 18"/>
                <a:gd name="T10" fmla="*/ 28 w 52"/>
                <a:gd name="T11" fmla="*/ 8 h 18"/>
                <a:gd name="T12" fmla="*/ 20 w 52"/>
                <a:gd name="T13" fmla="*/ 5 h 18"/>
                <a:gd name="T14" fmla="*/ 14 w 52"/>
                <a:gd name="T15" fmla="*/ 5 h 18"/>
                <a:gd name="T16" fmla="*/ 16 w 52"/>
                <a:gd name="T17" fmla="*/ 3 h 18"/>
                <a:gd name="T18" fmla="*/ 8 w 52"/>
                <a:gd name="T19" fmla="*/ 3 h 18"/>
                <a:gd name="T20" fmla="*/ 0 w 52"/>
                <a:gd name="T21" fmla="*/ 6 h 18"/>
                <a:gd name="T22" fmla="*/ 6 w 52"/>
                <a:gd name="T23" fmla="*/ 2 h 18"/>
                <a:gd name="T24" fmla="*/ 16 w 52"/>
                <a:gd name="T25" fmla="*/ 0 h 18"/>
                <a:gd name="T26" fmla="*/ 24 w 52"/>
                <a:gd name="T27" fmla="*/ 1 h 18"/>
                <a:gd name="T28" fmla="*/ 31 w 52"/>
                <a:gd name="T29" fmla="*/ 4 h 18"/>
                <a:gd name="T30" fmla="*/ 32 w 52"/>
                <a:gd name="T31" fmla="*/ 4 h 18"/>
                <a:gd name="T32" fmla="*/ 34 w 52"/>
                <a:gd name="T33" fmla="*/ 5 h 18"/>
                <a:gd name="T34" fmla="*/ 38 w 52"/>
                <a:gd name="T35" fmla="*/ 8 h 18"/>
                <a:gd name="T36" fmla="*/ 45 w 52"/>
                <a:gd name="T37" fmla="*/ 11 h 18"/>
                <a:gd name="T38" fmla="*/ 52 w 52"/>
                <a:gd name="T39"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2" h="18">
                  <a:moveTo>
                    <a:pt x="52" y="16"/>
                  </a:moveTo>
                  <a:cubicBezTo>
                    <a:pt x="52" y="17"/>
                    <a:pt x="42" y="17"/>
                    <a:pt x="41" y="17"/>
                  </a:cubicBezTo>
                  <a:cubicBezTo>
                    <a:pt x="39" y="17"/>
                    <a:pt x="37" y="18"/>
                    <a:pt x="35" y="17"/>
                  </a:cubicBezTo>
                  <a:cubicBezTo>
                    <a:pt x="34" y="16"/>
                    <a:pt x="41" y="15"/>
                    <a:pt x="37" y="14"/>
                  </a:cubicBezTo>
                  <a:cubicBezTo>
                    <a:pt x="35" y="13"/>
                    <a:pt x="33" y="13"/>
                    <a:pt x="32" y="11"/>
                  </a:cubicBezTo>
                  <a:cubicBezTo>
                    <a:pt x="30" y="9"/>
                    <a:pt x="31" y="8"/>
                    <a:pt x="28" y="8"/>
                  </a:cubicBezTo>
                  <a:cubicBezTo>
                    <a:pt x="24" y="9"/>
                    <a:pt x="23" y="6"/>
                    <a:pt x="20" y="5"/>
                  </a:cubicBezTo>
                  <a:cubicBezTo>
                    <a:pt x="19" y="5"/>
                    <a:pt x="15" y="6"/>
                    <a:pt x="14" y="5"/>
                  </a:cubicBezTo>
                  <a:cubicBezTo>
                    <a:pt x="14" y="4"/>
                    <a:pt x="16" y="4"/>
                    <a:pt x="16" y="3"/>
                  </a:cubicBezTo>
                  <a:cubicBezTo>
                    <a:pt x="16" y="2"/>
                    <a:pt x="9" y="3"/>
                    <a:pt x="8" y="3"/>
                  </a:cubicBezTo>
                  <a:cubicBezTo>
                    <a:pt x="8" y="4"/>
                    <a:pt x="0" y="7"/>
                    <a:pt x="0" y="6"/>
                  </a:cubicBezTo>
                  <a:cubicBezTo>
                    <a:pt x="0" y="4"/>
                    <a:pt x="4" y="2"/>
                    <a:pt x="6" y="2"/>
                  </a:cubicBezTo>
                  <a:cubicBezTo>
                    <a:pt x="9" y="0"/>
                    <a:pt x="12" y="0"/>
                    <a:pt x="16" y="0"/>
                  </a:cubicBezTo>
                  <a:cubicBezTo>
                    <a:pt x="18" y="0"/>
                    <a:pt x="22" y="0"/>
                    <a:pt x="24" y="1"/>
                  </a:cubicBezTo>
                  <a:cubicBezTo>
                    <a:pt x="26" y="2"/>
                    <a:pt x="28" y="4"/>
                    <a:pt x="31" y="4"/>
                  </a:cubicBezTo>
                  <a:cubicBezTo>
                    <a:pt x="31" y="4"/>
                    <a:pt x="31" y="3"/>
                    <a:pt x="32" y="4"/>
                  </a:cubicBezTo>
                  <a:cubicBezTo>
                    <a:pt x="33" y="5"/>
                    <a:pt x="33" y="5"/>
                    <a:pt x="34" y="5"/>
                  </a:cubicBezTo>
                  <a:cubicBezTo>
                    <a:pt x="35" y="6"/>
                    <a:pt x="37" y="7"/>
                    <a:pt x="38" y="8"/>
                  </a:cubicBezTo>
                  <a:cubicBezTo>
                    <a:pt x="40" y="9"/>
                    <a:pt x="44" y="9"/>
                    <a:pt x="45" y="11"/>
                  </a:cubicBezTo>
                  <a:cubicBezTo>
                    <a:pt x="47" y="13"/>
                    <a:pt x="52" y="13"/>
                    <a:pt x="52" y="1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35" name="Freeform 529"/>
            <p:cNvSpPr>
              <a:spLocks/>
            </p:cNvSpPr>
            <p:nvPr/>
          </p:nvSpPr>
          <p:spPr bwMode="auto">
            <a:xfrm>
              <a:off x="8034585" y="7838493"/>
              <a:ext cx="38217" cy="35042"/>
            </a:xfrm>
            <a:custGeom>
              <a:avLst/>
              <a:gdLst>
                <a:gd name="T0" fmla="*/ 2 w 4"/>
                <a:gd name="T1" fmla="*/ 4 h 4"/>
                <a:gd name="T2" fmla="*/ 1 w 4"/>
                <a:gd name="T3" fmla="*/ 0 h 4"/>
                <a:gd name="T4" fmla="*/ 2 w 4"/>
                <a:gd name="T5" fmla="*/ 4 h 4"/>
                <a:gd name="T6" fmla="*/ 2 w 4"/>
                <a:gd name="T7" fmla="*/ 4 h 4"/>
              </a:gdLst>
              <a:ahLst/>
              <a:cxnLst>
                <a:cxn ang="0">
                  <a:pos x="T0" y="T1"/>
                </a:cxn>
                <a:cxn ang="0">
                  <a:pos x="T2" y="T3"/>
                </a:cxn>
                <a:cxn ang="0">
                  <a:pos x="T4" y="T5"/>
                </a:cxn>
                <a:cxn ang="0">
                  <a:pos x="T6" y="T7"/>
                </a:cxn>
              </a:cxnLst>
              <a:rect l="0" t="0" r="r" b="b"/>
              <a:pathLst>
                <a:path w="4" h="4">
                  <a:moveTo>
                    <a:pt x="2" y="4"/>
                  </a:moveTo>
                  <a:cubicBezTo>
                    <a:pt x="0" y="4"/>
                    <a:pt x="1" y="1"/>
                    <a:pt x="1" y="0"/>
                  </a:cubicBezTo>
                  <a:cubicBezTo>
                    <a:pt x="2" y="0"/>
                    <a:pt x="4" y="4"/>
                    <a:pt x="2" y="4"/>
                  </a:cubicBezTo>
                  <a:cubicBezTo>
                    <a:pt x="1" y="4"/>
                    <a:pt x="4" y="4"/>
                    <a:pt x="2"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36" name="Freeform 530"/>
            <p:cNvSpPr>
              <a:spLocks/>
            </p:cNvSpPr>
            <p:nvPr/>
          </p:nvSpPr>
          <p:spPr bwMode="auto">
            <a:xfrm>
              <a:off x="8270255" y="8032812"/>
              <a:ext cx="19109" cy="19114"/>
            </a:xfrm>
            <a:custGeom>
              <a:avLst/>
              <a:gdLst>
                <a:gd name="T0" fmla="*/ 2 w 2"/>
                <a:gd name="T1" fmla="*/ 1 h 2"/>
                <a:gd name="T2" fmla="*/ 0 w 2"/>
                <a:gd name="T3" fmla="*/ 1 h 2"/>
                <a:gd name="T4" fmla="*/ 2 w 2"/>
                <a:gd name="T5" fmla="*/ 1 h 2"/>
              </a:gdLst>
              <a:ahLst/>
              <a:cxnLst>
                <a:cxn ang="0">
                  <a:pos x="T0" y="T1"/>
                </a:cxn>
                <a:cxn ang="0">
                  <a:pos x="T2" y="T3"/>
                </a:cxn>
                <a:cxn ang="0">
                  <a:pos x="T4" y="T5"/>
                </a:cxn>
              </a:cxnLst>
              <a:rect l="0" t="0" r="r" b="b"/>
              <a:pathLst>
                <a:path w="2" h="2">
                  <a:moveTo>
                    <a:pt x="2" y="1"/>
                  </a:moveTo>
                  <a:cubicBezTo>
                    <a:pt x="2" y="0"/>
                    <a:pt x="0" y="0"/>
                    <a:pt x="0" y="1"/>
                  </a:cubicBezTo>
                  <a:cubicBezTo>
                    <a:pt x="0" y="1"/>
                    <a:pt x="2" y="2"/>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37" name="Freeform 531"/>
            <p:cNvSpPr>
              <a:spLocks/>
            </p:cNvSpPr>
            <p:nvPr/>
          </p:nvSpPr>
          <p:spPr bwMode="auto">
            <a:xfrm>
              <a:off x="8830764" y="6656657"/>
              <a:ext cx="54139" cy="95566"/>
            </a:xfrm>
            <a:custGeom>
              <a:avLst/>
              <a:gdLst>
                <a:gd name="T0" fmla="*/ 3 w 6"/>
                <a:gd name="T1" fmla="*/ 8 h 10"/>
                <a:gd name="T2" fmla="*/ 0 w 6"/>
                <a:gd name="T3" fmla="*/ 7 h 10"/>
                <a:gd name="T4" fmla="*/ 4 w 6"/>
                <a:gd name="T5" fmla="*/ 2 h 10"/>
                <a:gd name="T6" fmla="*/ 6 w 6"/>
                <a:gd name="T7" fmla="*/ 4 h 10"/>
                <a:gd name="T8" fmla="*/ 3 w 6"/>
                <a:gd name="T9" fmla="*/ 8 h 10"/>
                <a:gd name="T10" fmla="*/ 3 w 6"/>
                <a:gd name="T11" fmla="*/ 8 h 10"/>
              </a:gdLst>
              <a:ahLst/>
              <a:cxnLst>
                <a:cxn ang="0">
                  <a:pos x="T0" y="T1"/>
                </a:cxn>
                <a:cxn ang="0">
                  <a:pos x="T2" y="T3"/>
                </a:cxn>
                <a:cxn ang="0">
                  <a:pos x="T4" y="T5"/>
                </a:cxn>
                <a:cxn ang="0">
                  <a:pos x="T6" y="T7"/>
                </a:cxn>
                <a:cxn ang="0">
                  <a:pos x="T8" y="T9"/>
                </a:cxn>
                <a:cxn ang="0">
                  <a:pos x="T10" y="T11"/>
                </a:cxn>
              </a:cxnLst>
              <a:rect l="0" t="0" r="r" b="b"/>
              <a:pathLst>
                <a:path w="6" h="10">
                  <a:moveTo>
                    <a:pt x="3" y="8"/>
                  </a:moveTo>
                  <a:cubicBezTo>
                    <a:pt x="2" y="10"/>
                    <a:pt x="0" y="9"/>
                    <a:pt x="0" y="7"/>
                  </a:cubicBezTo>
                  <a:cubicBezTo>
                    <a:pt x="1" y="6"/>
                    <a:pt x="3" y="3"/>
                    <a:pt x="4" y="2"/>
                  </a:cubicBezTo>
                  <a:cubicBezTo>
                    <a:pt x="6" y="0"/>
                    <a:pt x="6" y="3"/>
                    <a:pt x="6" y="4"/>
                  </a:cubicBezTo>
                  <a:cubicBezTo>
                    <a:pt x="6" y="6"/>
                    <a:pt x="3" y="6"/>
                    <a:pt x="3" y="8"/>
                  </a:cubicBezTo>
                  <a:cubicBezTo>
                    <a:pt x="2" y="10"/>
                    <a:pt x="3" y="8"/>
                    <a:pt x="3"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38" name="Freeform 532"/>
            <p:cNvSpPr>
              <a:spLocks/>
            </p:cNvSpPr>
            <p:nvPr/>
          </p:nvSpPr>
          <p:spPr bwMode="auto">
            <a:xfrm>
              <a:off x="8856242" y="6704440"/>
              <a:ext cx="66879" cy="38227"/>
            </a:xfrm>
            <a:custGeom>
              <a:avLst/>
              <a:gdLst>
                <a:gd name="T0" fmla="*/ 3 w 7"/>
                <a:gd name="T1" fmla="*/ 4 h 4"/>
                <a:gd name="T2" fmla="*/ 5 w 7"/>
                <a:gd name="T3" fmla="*/ 1 h 4"/>
                <a:gd name="T4" fmla="*/ 3 w 7"/>
                <a:gd name="T5" fmla="*/ 4 h 4"/>
                <a:gd name="T6" fmla="*/ 3 w 7"/>
                <a:gd name="T7" fmla="*/ 4 h 4"/>
              </a:gdLst>
              <a:ahLst/>
              <a:cxnLst>
                <a:cxn ang="0">
                  <a:pos x="T0" y="T1"/>
                </a:cxn>
                <a:cxn ang="0">
                  <a:pos x="T2" y="T3"/>
                </a:cxn>
                <a:cxn ang="0">
                  <a:pos x="T4" y="T5"/>
                </a:cxn>
                <a:cxn ang="0">
                  <a:pos x="T6" y="T7"/>
                </a:cxn>
              </a:cxnLst>
              <a:rect l="0" t="0" r="r" b="b"/>
              <a:pathLst>
                <a:path w="7" h="4">
                  <a:moveTo>
                    <a:pt x="3" y="4"/>
                  </a:moveTo>
                  <a:cubicBezTo>
                    <a:pt x="0" y="4"/>
                    <a:pt x="3" y="0"/>
                    <a:pt x="5" y="1"/>
                  </a:cubicBezTo>
                  <a:cubicBezTo>
                    <a:pt x="7" y="1"/>
                    <a:pt x="4" y="4"/>
                    <a:pt x="3" y="4"/>
                  </a:cubicBezTo>
                  <a:cubicBezTo>
                    <a:pt x="2" y="4"/>
                    <a:pt x="4" y="4"/>
                    <a:pt x="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39" name="Freeform 533"/>
            <p:cNvSpPr>
              <a:spLocks/>
            </p:cNvSpPr>
            <p:nvPr/>
          </p:nvSpPr>
          <p:spPr bwMode="auto">
            <a:xfrm>
              <a:off x="8671526" y="6666212"/>
              <a:ext cx="140127" cy="66896"/>
            </a:xfrm>
            <a:custGeom>
              <a:avLst/>
              <a:gdLst>
                <a:gd name="T0" fmla="*/ 11 w 15"/>
                <a:gd name="T1" fmla="*/ 6 h 7"/>
                <a:gd name="T2" fmla="*/ 10 w 15"/>
                <a:gd name="T3" fmla="*/ 5 h 7"/>
                <a:gd name="T4" fmla="*/ 7 w 15"/>
                <a:gd name="T5" fmla="*/ 5 h 7"/>
                <a:gd name="T6" fmla="*/ 3 w 15"/>
                <a:gd name="T7" fmla="*/ 0 h 7"/>
                <a:gd name="T8" fmla="*/ 6 w 15"/>
                <a:gd name="T9" fmla="*/ 2 h 7"/>
                <a:gd name="T10" fmla="*/ 8 w 15"/>
                <a:gd name="T11" fmla="*/ 3 h 7"/>
                <a:gd name="T12" fmla="*/ 15 w 15"/>
                <a:gd name="T13" fmla="*/ 3 h 7"/>
                <a:gd name="T14" fmla="*/ 11 w 15"/>
                <a:gd name="T15" fmla="*/ 6 h 7"/>
                <a:gd name="T16" fmla="*/ 11 w 15"/>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7">
                  <a:moveTo>
                    <a:pt x="11" y="6"/>
                  </a:moveTo>
                  <a:cubicBezTo>
                    <a:pt x="10" y="6"/>
                    <a:pt x="10" y="6"/>
                    <a:pt x="10" y="5"/>
                  </a:cubicBezTo>
                  <a:cubicBezTo>
                    <a:pt x="10" y="5"/>
                    <a:pt x="8" y="6"/>
                    <a:pt x="7" y="5"/>
                  </a:cubicBezTo>
                  <a:cubicBezTo>
                    <a:pt x="7" y="4"/>
                    <a:pt x="0" y="1"/>
                    <a:pt x="3" y="0"/>
                  </a:cubicBezTo>
                  <a:cubicBezTo>
                    <a:pt x="4" y="0"/>
                    <a:pt x="5" y="2"/>
                    <a:pt x="6" y="2"/>
                  </a:cubicBezTo>
                  <a:cubicBezTo>
                    <a:pt x="7" y="3"/>
                    <a:pt x="7" y="2"/>
                    <a:pt x="8" y="3"/>
                  </a:cubicBezTo>
                  <a:cubicBezTo>
                    <a:pt x="9" y="4"/>
                    <a:pt x="13" y="2"/>
                    <a:pt x="15" y="3"/>
                  </a:cubicBezTo>
                  <a:cubicBezTo>
                    <a:pt x="14" y="3"/>
                    <a:pt x="12" y="6"/>
                    <a:pt x="11" y="6"/>
                  </a:cubicBezTo>
                  <a:cubicBezTo>
                    <a:pt x="9" y="7"/>
                    <a:pt x="12" y="6"/>
                    <a:pt x="11"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40" name="Freeform 534"/>
            <p:cNvSpPr>
              <a:spLocks/>
            </p:cNvSpPr>
            <p:nvPr/>
          </p:nvSpPr>
          <p:spPr bwMode="auto">
            <a:xfrm>
              <a:off x="8700193" y="6481449"/>
              <a:ext cx="146495" cy="73269"/>
            </a:xfrm>
            <a:custGeom>
              <a:avLst/>
              <a:gdLst>
                <a:gd name="T0" fmla="*/ 13 w 16"/>
                <a:gd name="T1" fmla="*/ 6 h 8"/>
                <a:gd name="T2" fmla="*/ 0 w 16"/>
                <a:gd name="T3" fmla="*/ 2 h 8"/>
                <a:gd name="T4" fmla="*/ 13 w 16"/>
                <a:gd name="T5" fmla="*/ 6 h 8"/>
                <a:gd name="T6" fmla="*/ 13 w 16"/>
                <a:gd name="T7" fmla="*/ 6 h 8"/>
              </a:gdLst>
              <a:ahLst/>
              <a:cxnLst>
                <a:cxn ang="0">
                  <a:pos x="T0" y="T1"/>
                </a:cxn>
                <a:cxn ang="0">
                  <a:pos x="T2" y="T3"/>
                </a:cxn>
                <a:cxn ang="0">
                  <a:pos x="T4" y="T5"/>
                </a:cxn>
                <a:cxn ang="0">
                  <a:pos x="T6" y="T7"/>
                </a:cxn>
              </a:cxnLst>
              <a:rect l="0" t="0" r="r" b="b"/>
              <a:pathLst>
                <a:path w="16" h="8">
                  <a:moveTo>
                    <a:pt x="13" y="6"/>
                  </a:moveTo>
                  <a:cubicBezTo>
                    <a:pt x="11" y="8"/>
                    <a:pt x="1" y="4"/>
                    <a:pt x="0" y="2"/>
                  </a:cubicBezTo>
                  <a:cubicBezTo>
                    <a:pt x="0" y="0"/>
                    <a:pt x="16" y="4"/>
                    <a:pt x="13" y="6"/>
                  </a:cubicBezTo>
                  <a:cubicBezTo>
                    <a:pt x="12" y="7"/>
                    <a:pt x="14" y="5"/>
                    <a:pt x="13"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41" name="Freeform 535"/>
            <p:cNvSpPr>
              <a:spLocks/>
            </p:cNvSpPr>
            <p:nvPr/>
          </p:nvSpPr>
          <p:spPr bwMode="auto">
            <a:xfrm>
              <a:off x="8932676" y="6385884"/>
              <a:ext cx="299364" cy="289884"/>
            </a:xfrm>
            <a:custGeom>
              <a:avLst/>
              <a:gdLst>
                <a:gd name="T0" fmla="*/ 19 w 32"/>
                <a:gd name="T1" fmla="*/ 1 h 31"/>
                <a:gd name="T2" fmla="*/ 17 w 32"/>
                <a:gd name="T3" fmla="*/ 0 h 31"/>
                <a:gd name="T4" fmla="*/ 14 w 32"/>
                <a:gd name="T5" fmla="*/ 2 h 31"/>
                <a:gd name="T6" fmla="*/ 11 w 32"/>
                <a:gd name="T7" fmla="*/ 5 h 31"/>
                <a:gd name="T8" fmla="*/ 9 w 32"/>
                <a:gd name="T9" fmla="*/ 7 h 31"/>
                <a:gd name="T10" fmla="*/ 7 w 32"/>
                <a:gd name="T11" fmla="*/ 13 h 31"/>
                <a:gd name="T12" fmla="*/ 5 w 32"/>
                <a:gd name="T13" fmla="*/ 17 h 31"/>
                <a:gd name="T14" fmla="*/ 2 w 32"/>
                <a:gd name="T15" fmla="*/ 19 h 31"/>
                <a:gd name="T16" fmla="*/ 4 w 32"/>
                <a:gd name="T17" fmla="*/ 21 h 31"/>
                <a:gd name="T18" fmla="*/ 0 w 32"/>
                <a:gd name="T19" fmla="*/ 25 h 31"/>
                <a:gd name="T20" fmla="*/ 4 w 32"/>
                <a:gd name="T21" fmla="*/ 25 h 31"/>
                <a:gd name="T22" fmla="*/ 10 w 32"/>
                <a:gd name="T23" fmla="*/ 26 h 31"/>
                <a:gd name="T24" fmla="*/ 19 w 32"/>
                <a:gd name="T25" fmla="*/ 27 h 31"/>
                <a:gd name="T26" fmla="*/ 22 w 32"/>
                <a:gd name="T27" fmla="*/ 26 h 31"/>
                <a:gd name="T28" fmla="*/ 19 w 32"/>
                <a:gd name="T29" fmla="*/ 30 h 31"/>
                <a:gd name="T30" fmla="*/ 22 w 32"/>
                <a:gd name="T31" fmla="*/ 28 h 31"/>
                <a:gd name="T32" fmla="*/ 27 w 32"/>
                <a:gd name="T33" fmla="*/ 26 h 31"/>
                <a:gd name="T34" fmla="*/ 32 w 32"/>
                <a:gd name="T35" fmla="*/ 20 h 31"/>
                <a:gd name="T36" fmla="*/ 29 w 32"/>
                <a:gd name="T37" fmla="*/ 20 h 31"/>
                <a:gd name="T38" fmla="*/ 26 w 32"/>
                <a:gd name="T39" fmla="*/ 18 h 31"/>
                <a:gd name="T40" fmla="*/ 29 w 32"/>
                <a:gd name="T41" fmla="*/ 15 h 31"/>
                <a:gd name="T42" fmla="*/ 26 w 32"/>
                <a:gd name="T43" fmla="*/ 15 h 31"/>
                <a:gd name="T44" fmla="*/ 24 w 32"/>
                <a:gd name="T45" fmla="*/ 13 h 31"/>
                <a:gd name="T46" fmla="*/ 21 w 32"/>
                <a:gd name="T47" fmla="*/ 16 h 31"/>
                <a:gd name="T48" fmla="*/ 18 w 32"/>
                <a:gd name="T49" fmla="*/ 13 h 31"/>
                <a:gd name="T50" fmla="*/ 19 w 32"/>
                <a:gd name="T51" fmla="*/ 11 h 31"/>
                <a:gd name="T52" fmla="*/ 16 w 32"/>
                <a:gd name="T53" fmla="*/ 9 h 31"/>
                <a:gd name="T54" fmla="*/ 14 w 32"/>
                <a:gd name="T55" fmla="*/ 12 h 31"/>
                <a:gd name="T56" fmla="*/ 16 w 32"/>
                <a:gd name="T57" fmla="*/ 7 h 31"/>
                <a:gd name="T58" fmla="*/ 18 w 32"/>
                <a:gd name="T59" fmla="*/ 4 h 31"/>
                <a:gd name="T60" fmla="*/ 18 w 32"/>
                <a:gd name="T61" fmla="*/ 2 h 31"/>
                <a:gd name="T62" fmla="*/ 19 w 32"/>
                <a:gd name="T63" fmla="*/ 1 h 31"/>
                <a:gd name="T64" fmla="*/ 19 w 32"/>
                <a:gd name="T65" fmla="*/ 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2" h="31">
                  <a:moveTo>
                    <a:pt x="19" y="1"/>
                  </a:moveTo>
                  <a:cubicBezTo>
                    <a:pt x="20" y="0"/>
                    <a:pt x="17" y="0"/>
                    <a:pt x="17" y="0"/>
                  </a:cubicBezTo>
                  <a:cubicBezTo>
                    <a:pt x="16" y="0"/>
                    <a:pt x="15" y="1"/>
                    <a:pt x="14" y="2"/>
                  </a:cubicBezTo>
                  <a:cubicBezTo>
                    <a:pt x="13" y="3"/>
                    <a:pt x="12" y="4"/>
                    <a:pt x="11" y="5"/>
                  </a:cubicBezTo>
                  <a:cubicBezTo>
                    <a:pt x="11" y="6"/>
                    <a:pt x="10" y="7"/>
                    <a:pt x="9" y="7"/>
                  </a:cubicBezTo>
                  <a:cubicBezTo>
                    <a:pt x="9" y="9"/>
                    <a:pt x="8" y="11"/>
                    <a:pt x="7" y="13"/>
                  </a:cubicBezTo>
                  <a:cubicBezTo>
                    <a:pt x="7" y="15"/>
                    <a:pt x="6" y="16"/>
                    <a:pt x="5" y="17"/>
                  </a:cubicBezTo>
                  <a:cubicBezTo>
                    <a:pt x="4" y="18"/>
                    <a:pt x="2" y="19"/>
                    <a:pt x="2" y="19"/>
                  </a:cubicBezTo>
                  <a:cubicBezTo>
                    <a:pt x="2" y="20"/>
                    <a:pt x="4" y="20"/>
                    <a:pt x="4" y="21"/>
                  </a:cubicBezTo>
                  <a:cubicBezTo>
                    <a:pt x="4" y="22"/>
                    <a:pt x="0" y="24"/>
                    <a:pt x="0" y="25"/>
                  </a:cubicBezTo>
                  <a:cubicBezTo>
                    <a:pt x="0" y="27"/>
                    <a:pt x="3" y="26"/>
                    <a:pt x="4" y="25"/>
                  </a:cubicBezTo>
                  <a:cubicBezTo>
                    <a:pt x="6" y="25"/>
                    <a:pt x="8" y="26"/>
                    <a:pt x="10" y="26"/>
                  </a:cubicBezTo>
                  <a:cubicBezTo>
                    <a:pt x="13" y="27"/>
                    <a:pt x="16" y="26"/>
                    <a:pt x="19" y="27"/>
                  </a:cubicBezTo>
                  <a:cubicBezTo>
                    <a:pt x="19" y="27"/>
                    <a:pt x="22" y="25"/>
                    <a:pt x="22" y="26"/>
                  </a:cubicBezTo>
                  <a:cubicBezTo>
                    <a:pt x="22" y="27"/>
                    <a:pt x="19" y="30"/>
                    <a:pt x="19" y="30"/>
                  </a:cubicBezTo>
                  <a:cubicBezTo>
                    <a:pt x="20" y="31"/>
                    <a:pt x="22" y="28"/>
                    <a:pt x="22" y="28"/>
                  </a:cubicBezTo>
                  <a:cubicBezTo>
                    <a:pt x="24" y="27"/>
                    <a:pt x="26" y="27"/>
                    <a:pt x="27" y="26"/>
                  </a:cubicBezTo>
                  <a:cubicBezTo>
                    <a:pt x="27" y="25"/>
                    <a:pt x="32" y="20"/>
                    <a:pt x="32" y="20"/>
                  </a:cubicBezTo>
                  <a:cubicBezTo>
                    <a:pt x="31" y="19"/>
                    <a:pt x="30" y="20"/>
                    <a:pt x="29" y="20"/>
                  </a:cubicBezTo>
                  <a:cubicBezTo>
                    <a:pt x="29" y="20"/>
                    <a:pt x="26" y="18"/>
                    <a:pt x="26" y="18"/>
                  </a:cubicBezTo>
                  <a:cubicBezTo>
                    <a:pt x="26" y="17"/>
                    <a:pt x="30" y="16"/>
                    <a:pt x="29" y="15"/>
                  </a:cubicBezTo>
                  <a:cubicBezTo>
                    <a:pt x="29" y="14"/>
                    <a:pt x="27" y="15"/>
                    <a:pt x="26" y="15"/>
                  </a:cubicBezTo>
                  <a:cubicBezTo>
                    <a:pt x="25" y="15"/>
                    <a:pt x="25" y="13"/>
                    <a:pt x="24" y="13"/>
                  </a:cubicBezTo>
                  <a:cubicBezTo>
                    <a:pt x="24" y="13"/>
                    <a:pt x="21" y="16"/>
                    <a:pt x="21" y="16"/>
                  </a:cubicBezTo>
                  <a:cubicBezTo>
                    <a:pt x="20" y="14"/>
                    <a:pt x="20" y="14"/>
                    <a:pt x="18" y="13"/>
                  </a:cubicBezTo>
                  <a:cubicBezTo>
                    <a:pt x="16" y="12"/>
                    <a:pt x="19" y="12"/>
                    <a:pt x="19" y="11"/>
                  </a:cubicBezTo>
                  <a:cubicBezTo>
                    <a:pt x="19" y="11"/>
                    <a:pt x="17" y="9"/>
                    <a:pt x="16" y="9"/>
                  </a:cubicBezTo>
                  <a:cubicBezTo>
                    <a:pt x="16" y="10"/>
                    <a:pt x="14" y="13"/>
                    <a:pt x="14" y="12"/>
                  </a:cubicBezTo>
                  <a:cubicBezTo>
                    <a:pt x="12" y="11"/>
                    <a:pt x="15" y="7"/>
                    <a:pt x="16" y="7"/>
                  </a:cubicBezTo>
                  <a:cubicBezTo>
                    <a:pt x="17" y="6"/>
                    <a:pt x="17" y="5"/>
                    <a:pt x="18" y="4"/>
                  </a:cubicBezTo>
                  <a:cubicBezTo>
                    <a:pt x="18" y="3"/>
                    <a:pt x="18" y="2"/>
                    <a:pt x="18" y="2"/>
                  </a:cubicBezTo>
                  <a:cubicBezTo>
                    <a:pt x="18" y="2"/>
                    <a:pt x="19" y="1"/>
                    <a:pt x="19" y="1"/>
                  </a:cubicBezTo>
                  <a:cubicBezTo>
                    <a:pt x="20" y="0"/>
                    <a:pt x="19" y="1"/>
                    <a:pt x="19"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42" name="Freeform 536"/>
            <p:cNvSpPr>
              <a:spLocks/>
            </p:cNvSpPr>
            <p:nvPr/>
          </p:nvSpPr>
          <p:spPr bwMode="auto">
            <a:xfrm>
              <a:off x="9174715" y="6592943"/>
              <a:ext cx="76432" cy="92380"/>
            </a:xfrm>
            <a:custGeom>
              <a:avLst/>
              <a:gdLst>
                <a:gd name="T0" fmla="*/ 6 w 8"/>
                <a:gd name="T1" fmla="*/ 1 h 10"/>
                <a:gd name="T2" fmla="*/ 1 w 8"/>
                <a:gd name="T3" fmla="*/ 9 h 10"/>
                <a:gd name="T4" fmla="*/ 4 w 8"/>
                <a:gd name="T5" fmla="*/ 7 h 10"/>
                <a:gd name="T6" fmla="*/ 3 w 8"/>
                <a:gd name="T7" fmla="*/ 10 h 10"/>
                <a:gd name="T8" fmla="*/ 6 w 8"/>
                <a:gd name="T9" fmla="*/ 8 h 10"/>
                <a:gd name="T10" fmla="*/ 8 w 8"/>
                <a:gd name="T11" fmla="*/ 4 h 10"/>
                <a:gd name="T12" fmla="*/ 5 w 8"/>
                <a:gd name="T13" fmla="*/ 4 h 10"/>
                <a:gd name="T14" fmla="*/ 6 w 8"/>
                <a:gd name="T15" fmla="*/ 1 h 10"/>
                <a:gd name="T16" fmla="*/ 6 w 8"/>
                <a:gd name="T17" fmla="*/ 1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10">
                  <a:moveTo>
                    <a:pt x="6" y="1"/>
                  </a:moveTo>
                  <a:cubicBezTo>
                    <a:pt x="5" y="2"/>
                    <a:pt x="0" y="6"/>
                    <a:pt x="1" y="9"/>
                  </a:cubicBezTo>
                  <a:cubicBezTo>
                    <a:pt x="1" y="9"/>
                    <a:pt x="3" y="6"/>
                    <a:pt x="4" y="7"/>
                  </a:cubicBezTo>
                  <a:cubicBezTo>
                    <a:pt x="4" y="7"/>
                    <a:pt x="3" y="10"/>
                    <a:pt x="3" y="10"/>
                  </a:cubicBezTo>
                  <a:cubicBezTo>
                    <a:pt x="4" y="10"/>
                    <a:pt x="6" y="9"/>
                    <a:pt x="6" y="8"/>
                  </a:cubicBezTo>
                  <a:cubicBezTo>
                    <a:pt x="6" y="7"/>
                    <a:pt x="7" y="6"/>
                    <a:pt x="8" y="4"/>
                  </a:cubicBezTo>
                  <a:cubicBezTo>
                    <a:pt x="8" y="2"/>
                    <a:pt x="6" y="4"/>
                    <a:pt x="5" y="4"/>
                  </a:cubicBezTo>
                  <a:cubicBezTo>
                    <a:pt x="6" y="4"/>
                    <a:pt x="6" y="0"/>
                    <a:pt x="6" y="1"/>
                  </a:cubicBezTo>
                  <a:cubicBezTo>
                    <a:pt x="5" y="1"/>
                    <a:pt x="7" y="0"/>
                    <a:pt x="6"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43" name="Freeform 537"/>
            <p:cNvSpPr>
              <a:spLocks/>
            </p:cNvSpPr>
            <p:nvPr/>
          </p:nvSpPr>
          <p:spPr bwMode="auto">
            <a:xfrm>
              <a:off x="8652423" y="5694619"/>
              <a:ext cx="28662" cy="54153"/>
            </a:xfrm>
            <a:custGeom>
              <a:avLst/>
              <a:gdLst>
                <a:gd name="T0" fmla="*/ 3 w 3"/>
                <a:gd name="T1" fmla="*/ 4 h 6"/>
                <a:gd name="T2" fmla="*/ 1 w 3"/>
                <a:gd name="T3" fmla="*/ 1 h 6"/>
                <a:gd name="T4" fmla="*/ 1 w 3"/>
                <a:gd name="T5" fmla="*/ 2 h 6"/>
                <a:gd name="T6" fmla="*/ 0 w 3"/>
                <a:gd name="T7" fmla="*/ 2 h 6"/>
                <a:gd name="T8" fmla="*/ 3 w 3"/>
                <a:gd name="T9" fmla="*/ 4 h 6"/>
                <a:gd name="T10" fmla="*/ 3 w 3"/>
                <a:gd name="T11" fmla="*/ 4 h 6"/>
              </a:gdLst>
              <a:ahLst/>
              <a:cxnLst>
                <a:cxn ang="0">
                  <a:pos x="T0" y="T1"/>
                </a:cxn>
                <a:cxn ang="0">
                  <a:pos x="T2" y="T3"/>
                </a:cxn>
                <a:cxn ang="0">
                  <a:pos x="T4" y="T5"/>
                </a:cxn>
                <a:cxn ang="0">
                  <a:pos x="T6" y="T7"/>
                </a:cxn>
                <a:cxn ang="0">
                  <a:pos x="T8" y="T9"/>
                </a:cxn>
                <a:cxn ang="0">
                  <a:pos x="T10" y="T11"/>
                </a:cxn>
              </a:cxnLst>
              <a:rect l="0" t="0" r="r" b="b"/>
              <a:pathLst>
                <a:path w="3" h="6">
                  <a:moveTo>
                    <a:pt x="3" y="4"/>
                  </a:moveTo>
                  <a:cubicBezTo>
                    <a:pt x="3" y="3"/>
                    <a:pt x="1" y="0"/>
                    <a:pt x="1" y="1"/>
                  </a:cubicBezTo>
                  <a:cubicBezTo>
                    <a:pt x="1" y="1"/>
                    <a:pt x="1" y="1"/>
                    <a:pt x="1" y="2"/>
                  </a:cubicBezTo>
                  <a:cubicBezTo>
                    <a:pt x="1" y="2"/>
                    <a:pt x="0" y="2"/>
                    <a:pt x="0" y="2"/>
                  </a:cubicBezTo>
                  <a:cubicBezTo>
                    <a:pt x="0" y="2"/>
                    <a:pt x="3" y="6"/>
                    <a:pt x="3" y="4"/>
                  </a:cubicBezTo>
                  <a:cubicBezTo>
                    <a:pt x="3" y="3"/>
                    <a:pt x="3" y="6"/>
                    <a:pt x="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44" name="Freeform 538"/>
            <p:cNvSpPr>
              <a:spLocks/>
            </p:cNvSpPr>
            <p:nvPr/>
          </p:nvSpPr>
          <p:spPr bwMode="auto">
            <a:xfrm>
              <a:off x="8512296" y="5787002"/>
              <a:ext cx="28662" cy="28669"/>
            </a:xfrm>
            <a:custGeom>
              <a:avLst/>
              <a:gdLst>
                <a:gd name="T0" fmla="*/ 2 w 3"/>
                <a:gd name="T1" fmla="*/ 1 h 3"/>
                <a:gd name="T2" fmla="*/ 0 w 3"/>
                <a:gd name="T3" fmla="*/ 2 h 3"/>
                <a:gd name="T4" fmla="*/ 2 w 3"/>
                <a:gd name="T5" fmla="*/ 1 h 3"/>
              </a:gdLst>
              <a:ahLst/>
              <a:cxnLst>
                <a:cxn ang="0">
                  <a:pos x="T0" y="T1"/>
                </a:cxn>
                <a:cxn ang="0">
                  <a:pos x="T2" y="T3"/>
                </a:cxn>
                <a:cxn ang="0">
                  <a:pos x="T4" y="T5"/>
                </a:cxn>
              </a:cxnLst>
              <a:rect l="0" t="0" r="r" b="b"/>
              <a:pathLst>
                <a:path w="3" h="3">
                  <a:moveTo>
                    <a:pt x="2" y="1"/>
                  </a:moveTo>
                  <a:cubicBezTo>
                    <a:pt x="2" y="0"/>
                    <a:pt x="0" y="2"/>
                    <a:pt x="0" y="2"/>
                  </a:cubicBezTo>
                  <a:cubicBezTo>
                    <a:pt x="1" y="3"/>
                    <a:pt x="3" y="2"/>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45" name="Freeform 539"/>
            <p:cNvSpPr>
              <a:spLocks/>
            </p:cNvSpPr>
            <p:nvPr/>
          </p:nvSpPr>
          <p:spPr bwMode="auto">
            <a:xfrm>
              <a:off x="7868981" y="6283948"/>
              <a:ext cx="63695" cy="38227"/>
            </a:xfrm>
            <a:custGeom>
              <a:avLst/>
              <a:gdLst>
                <a:gd name="T0" fmla="*/ 7 w 7"/>
                <a:gd name="T1" fmla="*/ 3 h 4"/>
                <a:gd name="T2" fmla="*/ 1 w 7"/>
                <a:gd name="T3" fmla="*/ 1 h 4"/>
                <a:gd name="T4" fmla="*/ 7 w 7"/>
                <a:gd name="T5" fmla="*/ 3 h 4"/>
                <a:gd name="T6" fmla="*/ 7 w 7"/>
                <a:gd name="T7" fmla="*/ 3 h 4"/>
              </a:gdLst>
              <a:ahLst/>
              <a:cxnLst>
                <a:cxn ang="0">
                  <a:pos x="T0" y="T1"/>
                </a:cxn>
                <a:cxn ang="0">
                  <a:pos x="T2" y="T3"/>
                </a:cxn>
                <a:cxn ang="0">
                  <a:pos x="T4" y="T5"/>
                </a:cxn>
                <a:cxn ang="0">
                  <a:pos x="T6" y="T7"/>
                </a:cxn>
              </a:cxnLst>
              <a:rect l="0" t="0" r="r" b="b"/>
              <a:pathLst>
                <a:path w="7" h="4">
                  <a:moveTo>
                    <a:pt x="7" y="3"/>
                  </a:moveTo>
                  <a:cubicBezTo>
                    <a:pt x="7" y="0"/>
                    <a:pt x="3" y="0"/>
                    <a:pt x="1" y="1"/>
                  </a:cubicBezTo>
                  <a:cubicBezTo>
                    <a:pt x="0" y="1"/>
                    <a:pt x="7" y="4"/>
                    <a:pt x="7" y="3"/>
                  </a:cubicBezTo>
                  <a:cubicBezTo>
                    <a:pt x="7" y="0"/>
                    <a:pt x="7" y="4"/>
                    <a:pt x="7"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46" name="Freeform 540"/>
            <p:cNvSpPr>
              <a:spLocks/>
            </p:cNvSpPr>
            <p:nvPr/>
          </p:nvSpPr>
          <p:spPr bwMode="auto">
            <a:xfrm>
              <a:off x="7970890" y="6057775"/>
              <a:ext cx="57323" cy="57338"/>
            </a:xfrm>
            <a:custGeom>
              <a:avLst/>
              <a:gdLst>
                <a:gd name="T0" fmla="*/ 3 w 6"/>
                <a:gd name="T1" fmla="*/ 5 h 6"/>
                <a:gd name="T2" fmla="*/ 0 w 6"/>
                <a:gd name="T3" fmla="*/ 3 h 6"/>
                <a:gd name="T4" fmla="*/ 4 w 6"/>
                <a:gd name="T5" fmla="*/ 2 h 6"/>
                <a:gd name="T6" fmla="*/ 3 w 6"/>
                <a:gd name="T7" fmla="*/ 5 h 6"/>
                <a:gd name="T8" fmla="*/ 3 w 6"/>
                <a:gd name="T9" fmla="*/ 5 h 6"/>
              </a:gdLst>
              <a:ahLst/>
              <a:cxnLst>
                <a:cxn ang="0">
                  <a:pos x="T0" y="T1"/>
                </a:cxn>
                <a:cxn ang="0">
                  <a:pos x="T2" y="T3"/>
                </a:cxn>
                <a:cxn ang="0">
                  <a:pos x="T4" y="T5"/>
                </a:cxn>
                <a:cxn ang="0">
                  <a:pos x="T6" y="T7"/>
                </a:cxn>
                <a:cxn ang="0">
                  <a:pos x="T8" y="T9"/>
                </a:cxn>
              </a:cxnLst>
              <a:rect l="0" t="0" r="r" b="b"/>
              <a:pathLst>
                <a:path w="6" h="6">
                  <a:moveTo>
                    <a:pt x="3" y="5"/>
                  </a:moveTo>
                  <a:cubicBezTo>
                    <a:pt x="2" y="4"/>
                    <a:pt x="1" y="4"/>
                    <a:pt x="0" y="3"/>
                  </a:cubicBezTo>
                  <a:cubicBezTo>
                    <a:pt x="1" y="3"/>
                    <a:pt x="3" y="0"/>
                    <a:pt x="4" y="2"/>
                  </a:cubicBezTo>
                  <a:cubicBezTo>
                    <a:pt x="6" y="3"/>
                    <a:pt x="5" y="6"/>
                    <a:pt x="3" y="5"/>
                  </a:cubicBezTo>
                  <a:cubicBezTo>
                    <a:pt x="2" y="4"/>
                    <a:pt x="4" y="6"/>
                    <a:pt x="3"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47" name="Freeform 541"/>
            <p:cNvSpPr>
              <a:spLocks/>
            </p:cNvSpPr>
            <p:nvPr/>
          </p:nvSpPr>
          <p:spPr bwMode="auto">
            <a:xfrm>
              <a:off x="7942229" y="5656392"/>
              <a:ext cx="57323" cy="66896"/>
            </a:xfrm>
            <a:custGeom>
              <a:avLst/>
              <a:gdLst>
                <a:gd name="T0" fmla="*/ 3 w 6"/>
                <a:gd name="T1" fmla="*/ 6 h 7"/>
                <a:gd name="T2" fmla="*/ 4 w 6"/>
                <a:gd name="T3" fmla="*/ 1 h 7"/>
                <a:gd name="T4" fmla="*/ 3 w 6"/>
                <a:gd name="T5" fmla="*/ 6 h 7"/>
                <a:gd name="T6" fmla="*/ 3 w 6"/>
                <a:gd name="T7" fmla="*/ 6 h 7"/>
              </a:gdLst>
              <a:ahLst/>
              <a:cxnLst>
                <a:cxn ang="0">
                  <a:pos x="T0" y="T1"/>
                </a:cxn>
                <a:cxn ang="0">
                  <a:pos x="T2" y="T3"/>
                </a:cxn>
                <a:cxn ang="0">
                  <a:pos x="T4" y="T5"/>
                </a:cxn>
                <a:cxn ang="0">
                  <a:pos x="T6" y="T7"/>
                </a:cxn>
              </a:cxnLst>
              <a:rect l="0" t="0" r="r" b="b"/>
              <a:pathLst>
                <a:path w="6" h="7">
                  <a:moveTo>
                    <a:pt x="3" y="6"/>
                  </a:moveTo>
                  <a:cubicBezTo>
                    <a:pt x="0" y="7"/>
                    <a:pt x="1" y="0"/>
                    <a:pt x="4" y="1"/>
                  </a:cubicBezTo>
                  <a:cubicBezTo>
                    <a:pt x="6" y="1"/>
                    <a:pt x="5" y="6"/>
                    <a:pt x="3" y="6"/>
                  </a:cubicBezTo>
                  <a:cubicBezTo>
                    <a:pt x="2" y="6"/>
                    <a:pt x="6" y="6"/>
                    <a:pt x="3"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48" name="Freeform 542"/>
            <p:cNvSpPr>
              <a:spLocks/>
            </p:cNvSpPr>
            <p:nvPr/>
          </p:nvSpPr>
          <p:spPr bwMode="auto">
            <a:xfrm>
              <a:off x="7782993" y="5618167"/>
              <a:ext cx="111465" cy="57338"/>
            </a:xfrm>
            <a:custGeom>
              <a:avLst/>
              <a:gdLst>
                <a:gd name="T0" fmla="*/ 4 w 12"/>
                <a:gd name="T1" fmla="*/ 6 h 6"/>
                <a:gd name="T2" fmla="*/ 1 w 12"/>
                <a:gd name="T3" fmla="*/ 3 h 6"/>
                <a:gd name="T4" fmla="*/ 8 w 12"/>
                <a:gd name="T5" fmla="*/ 0 h 6"/>
                <a:gd name="T6" fmla="*/ 4 w 12"/>
                <a:gd name="T7" fmla="*/ 6 h 6"/>
              </a:gdLst>
              <a:ahLst/>
              <a:cxnLst>
                <a:cxn ang="0">
                  <a:pos x="T0" y="T1"/>
                </a:cxn>
                <a:cxn ang="0">
                  <a:pos x="T2" y="T3"/>
                </a:cxn>
                <a:cxn ang="0">
                  <a:pos x="T4" y="T5"/>
                </a:cxn>
                <a:cxn ang="0">
                  <a:pos x="T6" y="T7"/>
                </a:cxn>
              </a:cxnLst>
              <a:rect l="0" t="0" r="r" b="b"/>
              <a:pathLst>
                <a:path w="12" h="6">
                  <a:moveTo>
                    <a:pt x="4" y="6"/>
                  </a:moveTo>
                  <a:cubicBezTo>
                    <a:pt x="2" y="6"/>
                    <a:pt x="0" y="5"/>
                    <a:pt x="1" y="3"/>
                  </a:cubicBezTo>
                  <a:cubicBezTo>
                    <a:pt x="2" y="1"/>
                    <a:pt x="5" y="1"/>
                    <a:pt x="8" y="0"/>
                  </a:cubicBezTo>
                  <a:cubicBezTo>
                    <a:pt x="12" y="0"/>
                    <a:pt x="6" y="6"/>
                    <a:pt x="4"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49" name="Freeform 543"/>
            <p:cNvSpPr>
              <a:spLocks/>
            </p:cNvSpPr>
            <p:nvPr/>
          </p:nvSpPr>
          <p:spPr bwMode="auto">
            <a:xfrm>
              <a:off x="8018661" y="5583125"/>
              <a:ext cx="63695" cy="25484"/>
            </a:xfrm>
            <a:custGeom>
              <a:avLst/>
              <a:gdLst>
                <a:gd name="T0" fmla="*/ 5 w 7"/>
                <a:gd name="T1" fmla="*/ 3 h 3"/>
                <a:gd name="T2" fmla="*/ 3 w 7"/>
                <a:gd name="T3" fmla="*/ 0 h 3"/>
                <a:gd name="T4" fmla="*/ 7 w 7"/>
                <a:gd name="T5" fmla="*/ 1 h 3"/>
                <a:gd name="T6" fmla="*/ 5 w 7"/>
                <a:gd name="T7" fmla="*/ 3 h 3"/>
                <a:gd name="T8" fmla="*/ 5 w 7"/>
                <a:gd name="T9" fmla="*/ 3 h 3"/>
              </a:gdLst>
              <a:ahLst/>
              <a:cxnLst>
                <a:cxn ang="0">
                  <a:pos x="T0" y="T1"/>
                </a:cxn>
                <a:cxn ang="0">
                  <a:pos x="T2" y="T3"/>
                </a:cxn>
                <a:cxn ang="0">
                  <a:pos x="T4" y="T5"/>
                </a:cxn>
                <a:cxn ang="0">
                  <a:pos x="T6" y="T7"/>
                </a:cxn>
                <a:cxn ang="0">
                  <a:pos x="T8" y="T9"/>
                </a:cxn>
              </a:cxnLst>
              <a:rect l="0" t="0" r="r" b="b"/>
              <a:pathLst>
                <a:path w="7" h="3">
                  <a:moveTo>
                    <a:pt x="5" y="3"/>
                  </a:moveTo>
                  <a:cubicBezTo>
                    <a:pt x="4" y="3"/>
                    <a:pt x="0" y="0"/>
                    <a:pt x="3" y="0"/>
                  </a:cubicBezTo>
                  <a:cubicBezTo>
                    <a:pt x="4" y="0"/>
                    <a:pt x="6" y="0"/>
                    <a:pt x="7" y="1"/>
                  </a:cubicBezTo>
                  <a:cubicBezTo>
                    <a:pt x="7" y="1"/>
                    <a:pt x="6" y="3"/>
                    <a:pt x="5" y="3"/>
                  </a:cubicBezTo>
                  <a:cubicBezTo>
                    <a:pt x="4" y="3"/>
                    <a:pt x="7" y="3"/>
                    <a:pt x="5"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50" name="Freeform 544"/>
            <p:cNvSpPr>
              <a:spLocks/>
            </p:cNvSpPr>
            <p:nvPr/>
          </p:nvSpPr>
          <p:spPr bwMode="auto">
            <a:xfrm>
              <a:off x="7623756" y="5395179"/>
              <a:ext cx="318473" cy="222990"/>
            </a:xfrm>
            <a:custGeom>
              <a:avLst/>
              <a:gdLst>
                <a:gd name="T0" fmla="*/ 31 w 34"/>
                <a:gd name="T1" fmla="*/ 21 h 24"/>
                <a:gd name="T2" fmla="*/ 25 w 34"/>
                <a:gd name="T3" fmla="*/ 18 h 24"/>
                <a:gd name="T4" fmla="*/ 24 w 34"/>
                <a:gd name="T5" fmla="*/ 16 h 24"/>
                <a:gd name="T6" fmla="*/ 22 w 34"/>
                <a:gd name="T7" fmla="*/ 17 h 24"/>
                <a:gd name="T8" fmla="*/ 18 w 34"/>
                <a:gd name="T9" fmla="*/ 16 h 24"/>
                <a:gd name="T10" fmla="*/ 16 w 34"/>
                <a:gd name="T11" fmla="*/ 19 h 24"/>
                <a:gd name="T12" fmla="*/ 11 w 34"/>
                <a:gd name="T13" fmla="*/ 23 h 24"/>
                <a:gd name="T14" fmla="*/ 8 w 34"/>
                <a:gd name="T15" fmla="*/ 19 h 24"/>
                <a:gd name="T16" fmla="*/ 2 w 34"/>
                <a:gd name="T17" fmla="*/ 19 h 24"/>
                <a:gd name="T18" fmla="*/ 4 w 34"/>
                <a:gd name="T19" fmla="*/ 16 h 24"/>
                <a:gd name="T20" fmla="*/ 5 w 34"/>
                <a:gd name="T21" fmla="*/ 10 h 24"/>
                <a:gd name="T22" fmla="*/ 6 w 34"/>
                <a:gd name="T23" fmla="*/ 3 h 24"/>
                <a:gd name="T24" fmla="*/ 11 w 34"/>
                <a:gd name="T25" fmla="*/ 3 h 24"/>
                <a:gd name="T26" fmla="*/ 12 w 34"/>
                <a:gd name="T27" fmla="*/ 5 h 24"/>
                <a:gd name="T28" fmla="*/ 14 w 34"/>
                <a:gd name="T29" fmla="*/ 4 h 24"/>
                <a:gd name="T30" fmla="*/ 17 w 34"/>
                <a:gd name="T31" fmla="*/ 6 h 24"/>
                <a:gd name="T32" fmla="*/ 20 w 34"/>
                <a:gd name="T33" fmla="*/ 7 h 24"/>
                <a:gd name="T34" fmla="*/ 25 w 34"/>
                <a:gd name="T35" fmla="*/ 10 h 24"/>
                <a:gd name="T36" fmla="*/ 28 w 34"/>
                <a:gd name="T37" fmla="*/ 15 h 24"/>
                <a:gd name="T38" fmla="*/ 30 w 34"/>
                <a:gd name="T39" fmla="*/ 15 h 24"/>
                <a:gd name="T40" fmla="*/ 33 w 34"/>
                <a:gd name="T41" fmla="*/ 17 h 24"/>
                <a:gd name="T42" fmla="*/ 34 w 34"/>
                <a:gd name="T43" fmla="*/ 18 h 24"/>
                <a:gd name="T44" fmla="*/ 31 w 34"/>
                <a:gd name="T45" fmla="*/ 21 h 24"/>
                <a:gd name="T46" fmla="*/ 31 w 34"/>
                <a:gd name="T47"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24">
                  <a:moveTo>
                    <a:pt x="31" y="21"/>
                  </a:moveTo>
                  <a:cubicBezTo>
                    <a:pt x="30" y="20"/>
                    <a:pt x="27" y="19"/>
                    <a:pt x="25" y="18"/>
                  </a:cubicBezTo>
                  <a:cubicBezTo>
                    <a:pt x="24" y="18"/>
                    <a:pt x="25" y="17"/>
                    <a:pt x="24" y="16"/>
                  </a:cubicBezTo>
                  <a:cubicBezTo>
                    <a:pt x="24" y="16"/>
                    <a:pt x="22" y="17"/>
                    <a:pt x="22" y="17"/>
                  </a:cubicBezTo>
                  <a:cubicBezTo>
                    <a:pt x="20" y="17"/>
                    <a:pt x="20" y="15"/>
                    <a:pt x="18" y="16"/>
                  </a:cubicBezTo>
                  <a:cubicBezTo>
                    <a:pt x="18" y="17"/>
                    <a:pt x="17" y="18"/>
                    <a:pt x="16" y="19"/>
                  </a:cubicBezTo>
                  <a:cubicBezTo>
                    <a:pt x="14" y="20"/>
                    <a:pt x="13" y="22"/>
                    <a:pt x="11" y="23"/>
                  </a:cubicBezTo>
                  <a:cubicBezTo>
                    <a:pt x="8" y="24"/>
                    <a:pt x="10" y="20"/>
                    <a:pt x="8" y="19"/>
                  </a:cubicBezTo>
                  <a:cubicBezTo>
                    <a:pt x="8" y="18"/>
                    <a:pt x="3" y="19"/>
                    <a:pt x="2" y="19"/>
                  </a:cubicBezTo>
                  <a:cubicBezTo>
                    <a:pt x="0" y="19"/>
                    <a:pt x="4" y="16"/>
                    <a:pt x="4" y="16"/>
                  </a:cubicBezTo>
                  <a:cubicBezTo>
                    <a:pt x="6" y="14"/>
                    <a:pt x="5" y="12"/>
                    <a:pt x="5" y="10"/>
                  </a:cubicBezTo>
                  <a:cubicBezTo>
                    <a:pt x="5" y="8"/>
                    <a:pt x="5" y="5"/>
                    <a:pt x="6" y="3"/>
                  </a:cubicBezTo>
                  <a:cubicBezTo>
                    <a:pt x="7" y="0"/>
                    <a:pt x="10" y="0"/>
                    <a:pt x="11" y="3"/>
                  </a:cubicBezTo>
                  <a:cubicBezTo>
                    <a:pt x="11" y="4"/>
                    <a:pt x="11" y="6"/>
                    <a:pt x="12" y="5"/>
                  </a:cubicBezTo>
                  <a:cubicBezTo>
                    <a:pt x="13" y="5"/>
                    <a:pt x="13" y="4"/>
                    <a:pt x="14" y="4"/>
                  </a:cubicBezTo>
                  <a:cubicBezTo>
                    <a:pt x="15" y="5"/>
                    <a:pt x="16" y="6"/>
                    <a:pt x="17" y="6"/>
                  </a:cubicBezTo>
                  <a:cubicBezTo>
                    <a:pt x="18" y="7"/>
                    <a:pt x="19" y="7"/>
                    <a:pt x="20" y="7"/>
                  </a:cubicBezTo>
                  <a:cubicBezTo>
                    <a:pt x="21" y="8"/>
                    <a:pt x="23" y="9"/>
                    <a:pt x="25" y="10"/>
                  </a:cubicBezTo>
                  <a:cubicBezTo>
                    <a:pt x="28" y="11"/>
                    <a:pt x="28" y="12"/>
                    <a:pt x="28" y="15"/>
                  </a:cubicBezTo>
                  <a:cubicBezTo>
                    <a:pt x="28" y="16"/>
                    <a:pt x="30" y="16"/>
                    <a:pt x="30" y="15"/>
                  </a:cubicBezTo>
                  <a:cubicBezTo>
                    <a:pt x="32" y="15"/>
                    <a:pt x="32" y="16"/>
                    <a:pt x="33" y="17"/>
                  </a:cubicBezTo>
                  <a:cubicBezTo>
                    <a:pt x="34" y="17"/>
                    <a:pt x="34" y="17"/>
                    <a:pt x="34" y="18"/>
                  </a:cubicBezTo>
                  <a:cubicBezTo>
                    <a:pt x="33" y="19"/>
                    <a:pt x="33" y="21"/>
                    <a:pt x="31" y="21"/>
                  </a:cubicBezTo>
                  <a:cubicBezTo>
                    <a:pt x="30" y="20"/>
                    <a:pt x="33" y="21"/>
                    <a:pt x="31" y="2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51" name="Freeform 545"/>
            <p:cNvSpPr>
              <a:spLocks/>
            </p:cNvSpPr>
            <p:nvPr/>
          </p:nvSpPr>
          <p:spPr bwMode="auto">
            <a:xfrm>
              <a:off x="7747963" y="5376063"/>
              <a:ext cx="63695" cy="47785"/>
            </a:xfrm>
            <a:custGeom>
              <a:avLst/>
              <a:gdLst>
                <a:gd name="T0" fmla="*/ 5 w 7"/>
                <a:gd name="T1" fmla="*/ 4 h 5"/>
                <a:gd name="T2" fmla="*/ 1 w 7"/>
                <a:gd name="T3" fmla="*/ 0 h 5"/>
                <a:gd name="T4" fmla="*/ 5 w 7"/>
                <a:gd name="T5" fmla="*/ 4 h 5"/>
              </a:gdLst>
              <a:ahLst/>
              <a:cxnLst>
                <a:cxn ang="0">
                  <a:pos x="T0" y="T1"/>
                </a:cxn>
                <a:cxn ang="0">
                  <a:pos x="T2" y="T3"/>
                </a:cxn>
                <a:cxn ang="0">
                  <a:pos x="T4" y="T5"/>
                </a:cxn>
              </a:cxnLst>
              <a:rect l="0" t="0" r="r" b="b"/>
              <a:pathLst>
                <a:path w="7" h="5">
                  <a:moveTo>
                    <a:pt x="5" y="4"/>
                  </a:moveTo>
                  <a:cubicBezTo>
                    <a:pt x="3" y="5"/>
                    <a:pt x="0" y="0"/>
                    <a:pt x="1" y="0"/>
                  </a:cubicBezTo>
                  <a:cubicBezTo>
                    <a:pt x="2" y="1"/>
                    <a:pt x="7" y="3"/>
                    <a:pt x="5"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52" name="Freeform 546"/>
            <p:cNvSpPr>
              <a:spLocks/>
            </p:cNvSpPr>
            <p:nvPr/>
          </p:nvSpPr>
          <p:spPr bwMode="auto">
            <a:xfrm>
              <a:off x="7728852" y="5385621"/>
              <a:ext cx="35033" cy="47785"/>
            </a:xfrm>
            <a:custGeom>
              <a:avLst/>
              <a:gdLst>
                <a:gd name="T0" fmla="*/ 3 w 4"/>
                <a:gd name="T1" fmla="*/ 4 h 5"/>
                <a:gd name="T2" fmla="*/ 0 w 4"/>
                <a:gd name="T3" fmla="*/ 1 h 5"/>
                <a:gd name="T4" fmla="*/ 3 w 4"/>
                <a:gd name="T5" fmla="*/ 4 h 5"/>
              </a:gdLst>
              <a:ahLst/>
              <a:cxnLst>
                <a:cxn ang="0">
                  <a:pos x="T0" y="T1"/>
                </a:cxn>
                <a:cxn ang="0">
                  <a:pos x="T2" y="T3"/>
                </a:cxn>
                <a:cxn ang="0">
                  <a:pos x="T4" y="T5"/>
                </a:cxn>
              </a:cxnLst>
              <a:rect l="0" t="0" r="r" b="b"/>
              <a:pathLst>
                <a:path w="4" h="5">
                  <a:moveTo>
                    <a:pt x="3" y="4"/>
                  </a:moveTo>
                  <a:cubicBezTo>
                    <a:pt x="1" y="5"/>
                    <a:pt x="0" y="2"/>
                    <a:pt x="0" y="1"/>
                  </a:cubicBezTo>
                  <a:cubicBezTo>
                    <a:pt x="1" y="0"/>
                    <a:pt x="4" y="3"/>
                    <a:pt x="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53" name="Freeform 547"/>
            <p:cNvSpPr>
              <a:spLocks/>
            </p:cNvSpPr>
            <p:nvPr/>
          </p:nvSpPr>
          <p:spPr bwMode="auto">
            <a:xfrm>
              <a:off x="7642864" y="5207233"/>
              <a:ext cx="28662" cy="57338"/>
            </a:xfrm>
            <a:custGeom>
              <a:avLst/>
              <a:gdLst>
                <a:gd name="T0" fmla="*/ 3 w 3"/>
                <a:gd name="T1" fmla="*/ 5 h 6"/>
                <a:gd name="T2" fmla="*/ 3 w 3"/>
                <a:gd name="T3" fmla="*/ 2 h 6"/>
                <a:gd name="T4" fmla="*/ 1 w 3"/>
                <a:gd name="T5" fmla="*/ 1 h 6"/>
                <a:gd name="T6" fmla="*/ 1 w 3"/>
                <a:gd name="T7" fmla="*/ 4 h 6"/>
                <a:gd name="T8" fmla="*/ 3 w 3"/>
                <a:gd name="T9" fmla="*/ 5 h 6"/>
                <a:gd name="T10" fmla="*/ 3 w 3"/>
                <a:gd name="T11" fmla="*/ 5 h 6"/>
              </a:gdLst>
              <a:ahLst/>
              <a:cxnLst>
                <a:cxn ang="0">
                  <a:pos x="T0" y="T1"/>
                </a:cxn>
                <a:cxn ang="0">
                  <a:pos x="T2" y="T3"/>
                </a:cxn>
                <a:cxn ang="0">
                  <a:pos x="T4" y="T5"/>
                </a:cxn>
                <a:cxn ang="0">
                  <a:pos x="T6" y="T7"/>
                </a:cxn>
                <a:cxn ang="0">
                  <a:pos x="T8" y="T9"/>
                </a:cxn>
                <a:cxn ang="0">
                  <a:pos x="T10" y="T11"/>
                </a:cxn>
              </a:cxnLst>
              <a:rect l="0" t="0" r="r" b="b"/>
              <a:pathLst>
                <a:path w="3" h="6">
                  <a:moveTo>
                    <a:pt x="3" y="5"/>
                  </a:moveTo>
                  <a:cubicBezTo>
                    <a:pt x="3" y="4"/>
                    <a:pt x="3" y="3"/>
                    <a:pt x="3" y="2"/>
                  </a:cubicBezTo>
                  <a:cubicBezTo>
                    <a:pt x="3" y="2"/>
                    <a:pt x="1" y="0"/>
                    <a:pt x="1" y="1"/>
                  </a:cubicBezTo>
                  <a:cubicBezTo>
                    <a:pt x="1" y="2"/>
                    <a:pt x="0" y="4"/>
                    <a:pt x="1" y="4"/>
                  </a:cubicBezTo>
                  <a:cubicBezTo>
                    <a:pt x="1" y="5"/>
                    <a:pt x="2" y="6"/>
                    <a:pt x="3" y="5"/>
                  </a:cubicBezTo>
                  <a:cubicBezTo>
                    <a:pt x="3" y="4"/>
                    <a:pt x="2" y="6"/>
                    <a:pt x="3"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54" name="Freeform 548"/>
            <p:cNvSpPr>
              <a:spLocks/>
            </p:cNvSpPr>
            <p:nvPr/>
          </p:nvSpPr>
          <p:spPr bwMode="auto">
            <a:xfrm>
              <a:off x="7502737" y="4719845"/>
              <a:ext cx="1343951" cy="984332"/>
            </a:xfrm>
            <a:custGeom>
              <a:avLst/>
              <a:gdLst>
                <a:gd name="T0" fmla="*/ 63 w 144"/>
                <a:gd name="T1" fmla="*/ 86 h 105"/>
                <a:gd name="T2" fmla="*/ 81 w 144"/>
                <a:gd name="T3" fmla="*/ 76 h 105"/>
                <a:gd name="T4" fmla="*/ 91 w 144"/>
                <a:gd name="T5" fmla="*/ 67 h 105"/>
                <a:gd name="T6" fmla="*/ 103 w 144"/>
                <a:gd name="T7" fmla="*/ 68 h 105"/>
                <a:gd name="T8" fmla="*/ 87 w 144"/>
                <a:gd name="T9" fmla="*/ 66 h 105"/>
                <a:gd name="T10" fmla="*/ 80 w 144"/>
                <a:gd name="T11" fmla="*/ 48 h 105"/>
                <a:gd name="T12" fmla="*/ 67 w 144"/>
                <a:gd name="T13" fmla="*/ 49 h 105"/>
                <a:gd name="T14" fmla="*/ 64 w 144"/>
                <a:gd name="T15" fmla="*/ 40 h 105"/>
                <a:gd name="T16" fmla="*/ 54 w 144"/>
                <a:gd name="T17" fmla="*/ 32 h 105"/>
                <a:gd name="T18" fmla="*/ 53 w 144"/>
                <a:gd name="T19" fmla="*/ 38 h 105"/>
                <a:gd name="T20" fmla="*/ 52 w 144"/>
                <a:gd name="T21" fmla="*/ 39 h 105"/>
                <a:gd name="T22" fmla="*/ 37 w 144"/>
                <a:gd name="T23" fmla="*/ 38 h 105"/>
                <a:gd name="T24" fmla="*/ 5 w 144"/>
                <a:gd name="T25" fmla="*/ 32 h 105"/>
                <a:gd name="T26" fmla="*/ 8 w 144"/>
                <a:gd name="T27" fmla="*/ 26 h 105"/>
                <a:gd name="T28" fmla="*/ 16 w 144"/>
                <a:gd name="T29" fmla="*/ 2 h 105"/>
                <a:gd name="T30" fmla="*/ 18 w 144"/>
                <a:gd name="T31" fmla="*/ 18 h 105"/>
                <a:gd name="T32" fmla="*/ 26 w 144"/>
                <a:gd name="T33" fmla="*/ 29 h 105"/>
                <a:gd name="T34" fmla="*/ 20 w 144"/>
                <a:gd name="T35" fmla="*/ 19 h 105"/>
                <a:gd name="T36" fmla="*/ 22 w 144"/>
                <a:gd name="T37" fmla="*/ 13 h 105"/>
                <a:gd name="T38" fmla="*/ 25 w 144"/>
                <a:gd name="T39" fmla="*/ 7 h 105"/>
                <a:gd name="T40" fmla="*/ 34 w 144"/>
                <a:gd name="T41" fmla="*/ 3 h 105"/>
                <a:gd name="T42" fmla="*/ 43 w 144"/>
                <a:gd name="T43" fmla="*/ 16 h 105"/>
                <a:gd name="T44" fmla="*/ 52 w 144"/>
                <a:gd name="T45" fmla="*/ 16 h 105"/>
                <a:gd name="T46" fmla="*/ 54 w 144"/>
                <a:gd name="T47" fmla="*/ 15 h 105"/>
                <a:gd name="T48" fmla="*/ 66 w 144"/>
                <a:gd name="T49" fmla="*/ 13 h 105"/>
                <a:gd name="T50" fmla="*/ 70 w 144"/>
                <a:gd name="T51" fmla="*/ 21 h 105"/>
                <a:gd name="T52" fmla="*/ 76 w 144"/>
                <a:gd name="T53" fmla="*/ 22 h 105"/>
                <a:gd name="T54" fmla="*/ 81 w 144"/>
                <a:gd name="T55" fmla="*/ 23 h 105"/>
                <a:gd name="T56" fmla="*/ 86 w 144"/>
                <a:gd name="T57" fmla="*/ 23 h 105"/>
                <a:gd name="T58" fmla="*/ 92 w 144"/>
                <a:gd name="T59" fmla="*/ 28 h 105"/>
                <a:gd name="T60" fmla="*/ 94 w 144"/>
                <a:gd name="T61" fmla="*/ 31 h 105"/>
                <a:gd name="T62" fmla="*/ 100 w 144"/>
                <a:gd name="T63" fmla="*/ 29 h 105"/>
                <a:gd name="T64" fmla="*/ 99 w 144"/>
                <a:gd name="T65" fmla="*/ 38 h 105"/>
                <a:gd name="T66" fmla="*/ 104 w 144"/>
                <a:gd name="T67" fmla="*/ 38 h 105"/>
                <a:gd name="T68" fmla="*/ 109 w 144"/>
                <a:gd name="T69" fmla="*/ 40 h 105"/>
                <a:gd name="T70" fmla="*/ 106 w 144"/>
                <a:gd name="T71" fmla="*/ 45 h 105"/>
                <a:gd name="T72" fmla="*/ 118 w 144"/>
                <a:gd name="T73" fmla="*/ 54 h 105"/>
                <a:gd name="T74" fmla="*/ 124 w 144"/>
                <a:gd name="T75" fmla="*/ 55 h 105"/>
                <a:gd name="T76" fmla="*/ 128 w 144"/>
                <a:gd name="T77" fmla="*/ 60 h 105"/>
                <a:gd name="T78" fmla="*/ 141 w 144"/>
                <a:gd name="T79" fmla="*/ 64 h 105"/>
                <a:gd name="T80" fmla="*/ 139 w 144"/>
                <a:gd name="T81" fmla="*/ 69 h 105"/>
                <a:gd name="T82" fmla="*/ 133 w 144"/>
                <a:gd name="T83" fmla="*/ 73 h 105"/>
                <a:gd name="T84" fmla="*/ 128 w 144"/>
                <a:gd name="T85" fmla="*/ 77 h 105"/>
                <a:gd name="T86" fmla="*/ 125 w 144"/>
                <a:gd name="T87" fmla="*/ 74 h 105"/>
                <a:gd name="T88" fmla="*/ 120 w 144"/>
                <a:gd name="T89" fmla="*/ 72 h 105"/>
                <a:gd name="T90" fmla="*/ 113 w 144"/>
                <a:gd name="T91" fmla="*/ 67 h 105"/>
                <a:gd name="T92" fmla="*/ 108 w 144"/>
                <a:gd name="T93" fmla="*/ 70 h 105"/>
                <a:gd name="T94" fmla="*/ 118 w 144"/>
                <a:gd name="T95" fmla="*/ 80 h 105"/>
                <a:gd name="T96" fmla="*/ 123 w 144"/>
                <a:gd name="T97" fmla="*/ 82 h 105"/>
                <a:gd name="T98" fmla="*/ 128 w 144"/>
                <a:gd name="T99" fmla="*/ 93 h 105"/>
                <a:gd name="T100" fmla="*/ 126 w 144"/>
                <a:gd name="T101" fmla="*/ 95 h 105"/>
                <a:gd name="T102" fmla="*/ 118 w 144"/>
                <a:gd name="T103" fmla="*/ 96 h 105"/>
                <a:gd name="T104" fmla="*/ 110 w 144"/>
                <a:gd name="T105" fmla="*/ 93 h 105"/>
                <a:gd name="T106" fmla="*/ 109 w 144"/>
                <a:gd name="T107" fmla="*/ 94 h 105"/>
                <a:gd name="T108" fmla="*/ 103 w 144"/>
                <a:gd name="T109" fmla="*/ 99 h 105"/>
                <a:gd name="T110" fmla="*/ 91 w 144"/>
                <a:gd name="T111" fmla="*/ 90 h 105"/>
                <a:gd name="T112" fmla="*/ 77 w 144"/>
                <a:gd name="T113" fmla="*/ 83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4" h="105">
                  <a:moveTo>
                    <a:pt x="77" y="83"/>
                  </a:moveTo>
                  <a:cubicBezTo>
                    <a:pt x="76" y="86"/>
                    <a:pt x="74" y="83"/>
                    <a:pt x="71" y="84"/>
                  </a:cubicBezTo>
                  <a:cubicBezTo>
                    <a:pt x="70" y="84"/>
                    <a:pt x="69" y="85"/>
                    <a:pt x="68" y="86"/>
                  </a:cubicBezTo>
                  <a:cubicBezTo>
                    <a:pt x="66" y="87"/>
                    <a:pt x="65" y="86"/>
                    <a:pt x="63" y="86"/>
                  </a:cubicBezTo>
                  <a:cubicBezTo>
                    <a:pt x="60" y="85"/>
                    <a:pt x="56" y="83"/>
                    <a:pt x="60" y="80"/>
                  </a:cubicBezTo>
                  <a:cubicBezTo>
                    <a:pt x="62" y="78"/>
                    <a:pt x="62" y="76"/>
                    <a:pt x="65" y="76"/>
                  </a:cubicBezTo>
                  <a:cubicBezTo>
                    <a:pt x="68" y="77"/>
                    <a:pt x="71" y="78"/>
                    <a:pt x="75" y="77"/>
                  </a:cubicBezTo>
                  <a:cubicBezTo>
                    <a:pt x="77" y="77"/>
                    <a:pt x="79" y="76"/>
                    <a:pt x="81" y="76"/>
                  </a:cubicBezTo>
                  <a:cubicBezTo>
                    <a:pt x="82" y="76"/>
                    <a:pt x="81" y="75"/>
                    <a:pt x="81" y="74"/>
                  </a:cubicBezTo>
                  <a:cubicBezTo>
                    <a:pt x="78" y="72"/>
                    <a:pt x="77" y="71"/>
                    <a:pt x="80" y="69"/>
                  </a:cubicBezTo>
                  <a:cubicBezTo>
                    <a:pt x="82" y="66"/>
                    <a:pt x="84" y="66"/>
                    <a:pt x="87" y="66"/>
                  </a:cubicBezTo>
                  <a:cubicBezTo>
                    <a:pt x="88" y="66"/>
                    <a:pt x="90" y="66"/>
                    <a:pt x="91" y="67"/>
                  </a:cubicBezTo>
                  <a:cubicBezTo>
                    <a:pt x="93" y="68"/>
                    <a:pt x="93" y="69"/>
                    <a:pt x="93" y="71"/>
                  </a:cubicBezTo>
                  <a:cubicBezTo>
                    <a:pt x="94" y="73"/>
                    <a:pt x="95" y="70"/>
                    <a:pt x="96" y="70"/>
                  </a:cubicBezTo>
                  <a:cubicBezTo>
                    <a:pt x="96" y="69"/>
                    <a:pt x="99" y="70"/>
                    <a:pt x="99" y="70"/>
                  </a:cubicBezTo>
                  <a:cubicBezTo>
                    <a:pt x="100" y="70"/>
                    <a:pt x="103" y="70"/>
                    <a:pt x="103" y="68"/>
                  </a:cubicBezTo>
                  <a:cubicBezTo>
                    <a:pt x="103" y="67"/>
                    <a:pt x="100" y="66"/>
                    <a:pt x="99" y="66"/>
                  </a:cubicBezTo>
                  <a:cubicBezTo>
                    <a:pt x="97" y="65"/>
                    <a:pt x="96" y="64"/>
                    <a:pt x="95" y="63"/>
                  </a:cubicBezTo>
                  <a:cubicBezTo>
                    <a:pt x="94" y="63"/>
                    <a:pt x="93" y="65"/>
                    <a:pt x="93" y="66"/>
                  </a:cubicBezTo>
                  <a:cubicBezTo>
                    <a:pt x="92" y="67"/>
                    <a:pt x="88" y="66"/>
                    <a:pt x="87" y="66"/>
                  </a:cubicBezTo>
                  <a:cubicBezTo>
                    <a:pt x="81" y="65"/>
                    <a:pt x="89" y="63"/>
                    <a:pt x="88" y="61"/>
                  </a:cubicBezTo>
                  <a:cubicBezTo>
                    <a:pt x="87" y="58"/>
                    <a:pt x="86" y="54"/>
                    <a:pt x="84" y="52"/>
                  </a:cubicBezTo>
                  <a:cubicBezTo>
                    <a:pt x="83" y="52"/>
                    <a:pt x="81" y="53"/>
                    <a:pt x="81" y="52"/>
                  </a:cubicBezTo>
                  <a:cubicBezTo>
                    <a:pt x="81" y="51"/>
                    <a:pt x="81" y="49"/>
                    <a:pt x="80" y="48"/>
                  </a:cubicBezTo>
                  <a:cubicBezTo>
                    <a:pt x="79" y="47"/>
                    <a:pt x="78" y="53"/>
                    <a:pt x="79" y="53"/>
                  </a:cubicBezTo>
                  <a:cubicBezTo>
                    <a:pt x="78" y="53"/>
                    <a:pt x="75" y="46"/>
                    <a:pt x="75" y="46"/>
                  </a:cubicBezTo>
                  <a:cubicBezTo>
                    <a:pt x="73" y="46"/>
                    <a:pt x="72" y="47"/>
                    <a:pt x="71" y="48"/>
                  </a:cubicBezTo>
                  <a:cubicBezTo>
                    <a:pt x="70" y="48"/>
                    <a:pt x="67" y="50"/>
                    <a:pt x="67" y="49"/>
                  </a:cubicBezTo>
                  <a:cubicBezTo>
                    <a:pt x="67" y="46"/>
                    <a:pt x="66" y="46"/>
                    <a:pt x="69" y="46"/>
                  </a:cubicBezTo>
                  <a:cubicBezTo>
                    <a:pt x="70" y="46"/>
                    <a:pt x="71" y="45"/>
                    <a:pt x="71" y="44"/>
                  </a:cubicBezTo>
                  <a:cubicBezTo>
                    <a:pt x="72" y="43"/>
                    <a:pt x="69" y="43"/>
                    <a:pt x="69" y="43"/>
                  </a:cubicBezTo>
                  <a:cubicBezTo>
                    <a:pt x="68" y="42"/>
                    <a:pt x="64" y="40"/>
                    <a:pt x="64" y="40"/>
                  </a:cubicBezTo>
                  <a:cubicBezTo>
                    <a:pt x="64" y="37"/>
                    <a:pt x="63" y="39"/>
                    <a:pt x="62" y="39"/>
                  </a:cubicBezTo>
                  <a:cubicBezTo>
                    <a:pt x="61" y="39"/>
                    <a:pt x="62" y="34"/>
                    <a:pt x="60" y="35"/>
                  </a:cubicBezTo>
                  <a:cubicBezTo>
                    <a:pt x="59" y="35"/>
                    <a:pt x="59" y="36"/>
                    <a:pt x="57" y="34"/>
                  </a:cubicBezTo>
                  <a:cubicBezTo>
                    <a:pt x="56" y="34"/>
                    <a:pt x="55" y="32"/>
                    <a:pt x="54" y="32"/>
                  </a:cubicBezTo>
                  <a:cubicBezTo>
                    <a:pt x="54" y="32"/>
                    <a:pt x="55" y="33"/>
                    <a:pt x="55" y="33"/>
                  </a:cubicBezTo>
                  <a:cubicBezTo>
                    <a:pt x="55" y="33"/>
                    <a:pt x="52" y="33"/>
                    <a:pt x="52" y="34"/>
                  </a:cubicBezTo>
                  <a:cubicBezTo>
                    <a:pt x="53" y="35"/>
                    <a:pt x="55" y="34"/>
                    <a:pt x="56" y="36"/>
                  </a:cubicBezTo>
                  <a:cubicBezTo>
                    <a:pt x="56" y="38"/>
                    <a:pt x="54" y="38"/>
                    <a:pt x="53" y="38"/>
                  </a:cubicBezTo>
                  <a:cubicBezTo>
                    <a:pt x="51" y="39"/>
                    <a:pt x="46" y="35"/>
                    <a:pt x="44" y="37"/>
                  </a:cubicBezTo>
                  <a:cubicBezTo>
                    <a:pt x="43" y="37"/>
                    <a:pt x="45" y="38"/>
                    <a:pt x="46" y="39"/>
                  </a:cubicBezTo>
                  <a:cubicBezTo>
                    <a:pt x="46" y="40"/>
                    <a:pt x="47" y="39"/>
                    <a:pt x="48" y="39"/>
                  </a:cubicBezTo>
                  <a:cubicBezTo>
                    <a:pt x="49" y="39"/>
                    <a:pt x="52" y="38"/>
                    <a:pt x="52" y="39"/>
                  </a:cubicBezTo>
                  <a:cubicBezTo>
                    <a:pt x="52" y="40"/>
                    <a:pt x="51" y="41"/>
                    <a:pt x="50" y="42"/>
                  </a:cubicBezTo>
                  <a:cubicBezTo>
                    <a:pt x="50" y="42"/>
                    <a:pt x="39" y="35"/>
                    <a:pt x="37" y="36"/>
                  </a:cubicBezTo>
                  <a:cubicBezTo>
                    <a:pt x="38" y="36"/>
                    <a:pt x="39" y="37"/>
                    <a:pt x="40" y="37"/>
                  </a:cubicBezTo>
                  <a:cubicBezTo>
                    <a:pt x="42" y="39"/>
                    <a:pt x="37" y="38"/>
                    <a:pt x="37" y="38"/>
                  </a:cubicBezTo>
                  <a:cubicBezTo>
                    <a:pt x="34" y="36"/>
                    <a:pt x="30" y="38"/>
                    <a:pt x="27" y="37"/>
                  </a:cubicBezTo>
                  <a:cubicBezTo>
                    <a:pt x="23" y="36"/>
                    <a:pt x="20" y="37"/>
                    <a:pt x="17" y="34"/>
                  </a:cubicBezTo>
                  <a:cubicBezTo>
                    <a:pt x="14" y="32"/>
                    <a:pt x="12" y="35"/>
                    <a:pt x="9" y="34"/>
                  </a:cubicBezTo>
                  <a:cubicBezTo>
                    <a:pt x="8" y="33"/>
                    <a:pt x="6" y="33"/>
                    <a:pt x="5" y="32"/>
                  </a:cubicBezTo>
                  <a:cubicBezTo>
                    <a:pt x="5" y="31"/>
                    <a:pt x="2" y="28"/>
                    <a:pt x="4" y="28"/>
                  </a:cubicBezTo>
                  <a:cubicBezTo>
                    <a:pt x="7" y="28"/>
                    <a:pt x="11" y="31"/>
                    <a:pt x="14" y="29"/>
                  </a:cubicBezTo>
                  <a:cubicBezTo>
                    <a:pt x="15" y="28"/>
                    <a:pt x="13" y="27"/>
                    <a:pt x="13" y="27"/>
                  </a:cubicBezTo>
                  <a:cubicBezTo>
                    <a:pt x="11" y="26"/>
                    <a:pt x="9" y="26"/>
                    <a:pt x="8" y="26"/>
                  </a:cubicBezTo>
                  <a:cubicBezTo>
                    <a:pt x="5" y="26"/>
                    <a:pt x="0" y="26"/>
                    <a:pt x="0" y="23"/>
                  </a:cubicBezTo>
                  <a:cubicBezTo>
                    <a:pt x="0" y="19"/>
                    <a:pt x="0" y="16"/>
                    <a:pt x="2" y="12"/>
                  </a:cubicBezTo>
                  <a:cubicBezTo>
                    <a:pt x="3" y="9"/>
                    <a:pt x="6" y="7"/>
                    <a:pt x="9" y="5"/>
                  </a:cubicBezTo>
                  <a:cubicBezTo>
                    <a:pt x="11" y="3"/>
                    <a:pt x="13" y="3"/>
                    <a:pt x="16" y="2"/>
                  </a:cubicBezTo>
                  <a:cubicBezTo>
                    <a:pt x="18" y="2"/>
                    <a:pt x="24" y="0"/>
                    <a:pt x="25" y="3"/>
                  </a:cubicBezTo>
                  <a:cubicBezTo>
                    <a:pt x="25" y="2"/>
                    <a:pt x="20" y="7"/>
                    <a:pt x="19" y="7"/>
                  </a:cubicBezTo>
                  <a:cubicBezTo>
                    <a:pt x="17" y="9"/>
                    <a:pt x="15" y="11"/>
                    <a:pt x="17" y="13"/>
                  </a:cubicBezTo>
                  <a:cubicBezTo>
                    <a:pt x="19" y="15"/>
                    <a:pt x="17" y="16"/>
                    <a:pt x="18" y="18"/>
                  </a:cubicBezTo>
                  <a:cubicBezTo>
                    <a:pt x="18" y="20"/>
                    <a:pt x="20" y="21"/>
                    <a:pt x="21" y="22"/>
                  </a:cubicBezTo>
                  <a:cubicBezTo>
                    <a:pt x="22" y="23"/>
                    <a:pt x="24" y="24"/>
                    <a:pt x="25" y="25"/>
                  </a:cubicBezTo>
                  <a:cubicBezTo>
                    <a:pt x="26" y="26"/>
                    <a:pt x="22" y="26"/>
                    <a:pt x="22" y="27"/>
                  </a:cubicBezTo>
                  <a:cubicBezTo>
                    <a:pt x="22" y="26"/>
                    <a:pt x="26" y="29"/>
                    <a:pt x="26" y="29"/>
                  </a:cubicBezTo>
                  <a:cubicBezTo>
                    <a:pt x="27" y="28"/>
                    <a:pt x="26" y="26"/>
                    <a:pt x="26" y="25"/>
                  </a:cubicBezTo>
                  <a:cubicBezTo>
                    <a:pt x="26" y="25"/>
                    <a:pt x="28" y="24"/>
                    <a:pt x="27" y="23"/>
                  </a:cubicBezTo>
                  <a:cubicBezTo>
                    <a:pt x="26" y="22"/>
                    <a:pt x="22" y="21"/>
                    <a:pt x="21" y="20"/>
                  </a:cubicBezTo>
                  <a:cubicBezTo>
                    <a:pt x="20" y="20"/>
                    <a:pt x="19" y="19"/>
                    <a:pt x="20" y="19"/>
                  </a:cubicBezTo>
                  <a:cubicBezTo>
                    <a:pt x="22" y="19"/>
                    <a:pt x="22" y="18"/>
                    <a:pt x="23" y="17"/>
                  </a:cubicBezTo>
                  <a:cubicBezTo>
                    <a:pt x="25" y="16"/>
                    <a:pt x="28" y="18"/>
                    <a:pt x="29" y="19"/>
                  </a:cubicBezTo>
                  <a:cubicBezTo>
                    <a:pt x="28" y="18"/>
                    <a:pt x="27" y="17"/>
                    <a:pt x="27" y="16"/>
                  </a:cubicBezTo>
                  <a:cubicBezTo>
                    <a:pt x="27" y="14"/>
                    <a:pt x="22" y="15"/>
                    <a:pt x="22" y="13"/>
                  </a:cubicBezTo>
                  <a:cubicBezTo>
                    <a:pt x="20" y="7"/>
                    <a:pt x="29" y="12"/>
                    <a:pt x="29" y="12"/>
                  </a:cubicBezTo>
                  <a:cubicBezTo>
                    <a:pt x="29" y="11"/>
                    <a:pt x="23" y="9"/>
                    <a:pt x="23" y="9"/>
                  </a:cubicBezTo>
                  <a:cubicBezTo>
                    <a:pt x="23" y="8"/>
                    <a:pt x="28" y="9"/>
                    <a:pt x="28" y="9"/>
                  </a:cubicBezTo>
                  <a:cubicBezTo>
                    <a:pt x="28" y="8"/>
                    <a:pt x="25" y="7"/>
                    <a:pt x="25" y="7"/>
                  </a:cubicBezTo>
                  <a:cubicBezTo>
                    <a:pt x="24" y="6"/>
                    <a:pt x="25" y="6"/>
                    <a:pt x="26" y="6"/>
                  </a:cubicBezTo>
                  <a:cubicBezTo>
                    <a:pt x="27" y="7"/>
                    <a:pt x="27" y="6"/>
                    <a:pt x="28" y="6"/>
                  </a:cubicBezTo>
                  <a:cubicBezTo>
                    <a:pt x="30" y="5"/>
                    <a:pt x="30" y="6"/>
                    <a:pt x="32" y="6"/>
                  </a:cubicBezTo>
                  <a:cubicBezTo>
                    <a:pt x="29" y="5"/>
                    <a:pt x="33" y="3"/>
                    <a:pt x="34" y="3"/>
                  </a:cubicBezTo>
                  <a:cubicBezTo>
                    <a:pt x="36" y="2"/>
                    <a:pt x="42" y="2"/>
                    <a:pt x="43" y="4"/>
                  </a:cubicBezTo>
                  <a:cubicBezTo>
                    <a:pt x="44" y="5"/>
                    <a:pt x="44" y="6"/>
                    <a:pt x="44" y="7"/>
                  </a:cubicBezTo>
                  <a:cubicBezTo>
                    <a:pt x="45" y="8"/>
                    <a:pt x="46" y="9"/>
                    <a:pt x="47" y="10"/>
                  </a:cubicBezTo>
                  <a:cubicBezTo>
                    <a:pt x="48" y="12"/>
                    <a:pt x="43" y="16"/>
                    <a:pt x="43" y="16"/>
                  </a:cubicBezTo>
                  <a:cubicBezTo>
                    <a:pt x="44" y="17"/>
                    <a:pt x="46" y="14"/>
                    <a:pt x="47" y="14"/>
                  </a:cubicBezTo>
                  <a:cubicBezTo>
                    <a:pt x="47" y="14"/>
                    <a:pt x="45" y="20"/>
                    <a:pt x="46" y="19"/>
                  </a:cubicBezTo>
                  <a:cubicBezTo>
                    <a:pt x="47" y="19"/>
                    <a:pt x="47" y="17"/>
                    <a:pt x="48" y="17"/>
                  </a:cubicBezTo>
                  <a:cubicBezTo>
                    <a:pt x="50" y="17"/>
                    <a:pt x="50" y="18"/>
                    <a:pt x="52" y="16"/>
                  </a:cubicBezTo>
                  <a:cubicBezTo>
                    <a:pt x="53" y="15"/>
                    <a:pt x="53" y="16"/>
                    <a:pt x="54" y="17"/>
                  </a:cubicBezTo>
                  <a:cubicBezTo>
                    <a:pt x="55" y="18"/>
                    <a:pt x="54" y="18"/>
                    <a:pt x="54" y="19"/>
                  </a:cubicBezTo>
                  <a:cubicBezTo>
                    <a:pt x="54" y="20"/>
                    <a:pt x="59" y="21"/>
                    <a:pt x="60" y="21"/>
                  </a:cubicBezTo>
                  <a:cubicBezTo>
                    <a:pt x="60" y="21"/>
                    <a:pt x="55" y="16"/>
                    <a:pt x="54" y="15"/>
                  </a:cubicBezTo>
                  <a:cubicBezTo>
                    <a:pt x="54" y="15"/>
                    <a:pt x="63" y="18"/>
                    <a:pt x="63" y="17"/>
                  </a:cubicBezTo>
                  <a:cubicBezTo>
                    <a:pt x="63" y="17"/>
                    <a:pt x="57" y="16"/>
                    <a:pt x="57" y="14"/>
                  </a:cubicBezTo>
                  <a:cubicBezTo>
                    <a:pt x="57" y="13"/>
                    <a:pt x="60" y="12"/>
                    <a:pt x="61" y="12"/>
                  </a:cubicBezTo>
                  <a:cubicBezTo>
                    <a:pt x="63" y="11"/>
                    <a:pt x="64" y="12"/>
                    <a:pt x="66" y="13"/>
                  </a:cubicBezTo>
                  <a:cubicBezTo>
                    <a:pt x="69" y="14"/>
                    <a:pt x="73" y="13"/>
                    <a:pt x="74" y="17"/>
                  </a:cubicBezTo>
                  <a:cubicBezTo>
                    <a:pt x="74" y="17"/>
                    <a:pt x="67" y="17"/>
                    <a:pt x="68" y="20"/>
                  </a:cubicBezTo>
                  <a:cubicBezTo>
                    <a:pt x="68" y="19"/>
                    <a:pt x="71" y="18"/>
                    <a:pt x="71" y="18"/>
                  </a:cubicBezTo>
                  <a:cubicBezTo>
                    <a:pt x="73" y="18"/>
                    <a:pt x="70" y="20"/>
                    <a:pt x="70" y="21"/>
                  </a:cubicBezTo>
                  <a:cubicBezTo>
                    <a:pt x="70" y="21"/>
                    <a:pt x="73" y="19"/>
                    <a:pt x="73" y="19"/>
                  </a:cubicBezTo>
                  <a:cubicBezTo>
                    <a:pt x="73" y="18"/>
                    <a:pt x="77" y="18"/>
                    <a:pt x="78" y="19"/>
                  </a:cubicBezTo>
                  <a:cubicBezTo>
                    <a:pt x="82" y="19"/>
                    <a:pt x="73" y="22"/>
                    <a:pt x="74" y="23"/>
                  </a:cubicBezTo>
                  <a:cubicBezTo>
                    <a:pt x="74" y="23"/>
                    <a:pt x="76" y="21"/>
                    <a:pt x="76" y="22"/>
                  </a:cubicBezTo>
                  <a:cubicBezTo>
                    <a:pt x="76" y="23"/>
                    <a:pt x="74" y="25"/>
                    <a:pt x="75" y="26"/>
                  </a:cubicBezTo>
                  <a:cubicBezTo>
                    <a:pt x="74" y="25"/>
                    <a:pt x="78" y="21"/>
                    <a:pt x="79" y="22"/>
                  </a:cubicBezTo>
                  <a:cubicBezTo>
                    <a:pt x="79" y="24"/>
                    <a:pt x="78" y="26"/>
                    <a:pt x="79" y="27"/>
                  </a:cubicBezTo>
                  <a:cubicBezTo>
                    <a:pt x="79" y="27"/>
                    <a:pt x="79" y="23"/>
                    <a:pt x="81" y="23"/>
                  </a:cubicBezTo>
                  <a:cubicBezTo>
                    <a:pt x="83" y="24"/>
                    <a:pt x="80" y="27"/>
                    <a:pt x="81" y="28"/>
                  </a:cubicBezTo>
                  <a:cubicBezTo>
                    <a:pt x="81" y="28"/>
                    <a:pt x="82" y="25"/>
                    <a:pt x="83" y="25"/>
                  </a:cubicBezTo>
                  <a:cubicBezTo>
                    <a:pt x="83" y="25"/>
                    <a:pt x="82" y="28"/>
                    <a:pt x="83" y="28"/>
                  </a:cubicBezTo>
                  <a:cubicBezTo>
                    <a:pt x="82" y="28"/>
                    <a:pt x="85" y="24"/>
                    <a:pt x="86" y="23"/>
                  </a:cubicBezTo>
                  <a:cubicBezTo>
                    <a:pt x="87" y="22"/>
                    <a:pt x="90" y="23"/>
                    <a:pt x="91" y="24"/>
                  </a:cubicBezTo>
                  <a:cubicBezTo>
                    <a:pt x="93" y="25"/>
                    <a:pt x="94" y="27"/>
                    <a:pt x="91" y="27"/>
                  </a:cubicBezTo>
                  <a:cubicBezTo>
                    <a:pt x="90" y="27"/>
                    <a:pt x="86" y="27"/>
                    <a:pt x="86" y="30"/>
                  </a:cubicBezTo>
                  <a:cubicBezTo>
                    <a:pt x="86" y="29"/>
                    <a:pt x="92" y="27"/>
                    <a:pt x="92" y="28"/>
                  </a:cubicBezTo>
                  <a:cubicBezTo>
                    <a:pt x="92" y="28"/>
                    <a:pt x="88" y="30"/>
                    <a:pt x="88" y="31"/>
                  </a:cubicBezTo>
                  <a:cubicBezTo>
                    <a:pt x="88" y="30"/>
                    <a:pt x="92" y="30"/>
                    <a:pt x="92" y="30"/>
                  </a:cubicBezTo>
                  <a:cubicBezTo>
                    <a:pt x="93" y="29"/>
                    <a:pt x="95" y="26"/>
                    <a:pt x="96" y="27"/>
                  </a:cubicBezTo>
                  <a:cubicBezTo>
                    <a:pt x="97" y="29"/>
                    <a:pt x="96" y="31"/>
                    <a:pt x="94" y="31"/>
                  </a:cubicBezTo>
                  <a:cubicBezTo>
                    <a:pt x="93" y="32"/>
                    <a:pt x="92" y="33"/>
                    <a:pt x="91" y="34"/>
                  </a:cubicBezTo>
                  <a:cubicBezTo>
                    <a:pt x="91" y="34"/>
                    <a:pt x="93" y="32"/>
                    <a:pt x="94" y="32"/>
                  </a:cubicBezTo>
                  <a:cubicBezTo>
                    <a:pt x="94" y="32"/>
                    <a:pt x="93" y="36"/>
                    <a:pt x="93" y="36"/>
                  </a:cubicBezTo>
                  <a:cubicBezTo>
                    <a:pt x="92" y="34"/>
                    <a:pt x="99" y="27"/>
                    <a:pt x="100" y="29"/>
                  </a:cubicBezTo>
                  <a:cubicBezTo>
                    <a:pt x="101" y="30"/>
                    <a:pt x="99" y="31"/>
                    <a:pt x="98" y="31"/>
                  </a:cubicBezTo>
                  <a:cubicBezTo>
                    <a:pt x="99" y="31"/>
                    <a:pt x="102" y="31"/>
                    <a:pt x="103" y="31"/>
                  </a:cubicBezTo>
                  <a:cubicBezTo>
                    <a:pt x="104" y="31"/>
                    <a:pt x="106" y="31"/>
                    <a:pt x="107" y="32"/>
                  </a:cubicBezTo>
                  <a:cubicBezTo>
                    <a:pt x="108" y="35"/>
                    <a:pt x="98" y="35"/>
                    <a:pt x="99" y="38"/>
                  </a:cubicBezTo>
                  <a:cubicBezTo>
                    <a:pt x="99" y="38"/>
                    <a:pt x="102" y="35"/>
                    <a:pt x="103" y="35"/>
                  </a:cubicBezTo>
                  <a:cubicBezTo>
                    <a:pt x="104" y="35"/>
                    <a:pt x="106" y="35"/>
                    <a:pt x="106" y="36"/>
                  </a:cubicBezTo>
                  <a:cubicBezTo>
                    <a:pt x="107" y="37"/>
                    <a:pt x="101" y="39"/>
                    <a:pt x="101" y="39"/>
                  </a:cubicBezTo>
                  <a:cubicBezTo>
                    <a:pt x="101" y="39"/>
                    <a:pt x="104" y="38"/>
                    <a:pt x="104" y="38"/>
                  </a:cubicBezTo>
                  <a:cubicBezTo>
                    <a:pt x="105" y="38"/>
                    <a:pt x="107" y="37"/>
                    <a:pt x="108" y="36"/>
                  </a:cubicBezTo>
                  <a:cubicBezTo>
                    <a:pt x="109" y="36"/>
                    <a:pt x="108" y="35"/>
                    <a:pt x="109" y="34"/>
                  </a:cubicBezTo>
                  <a:cubicBezTo>
                    <a:pt x="110" y="34"/>
                    <a:pt x="112" y="36"/>
                    <a:pt x="112" y="37"/>
                  </a:cubicBezTo>
                  <a:cubicBezTo>
                    <a:pt x="116" y="40"/>
                    <a:pt x="112" y="39"/>
                    <a:pt x="109" y="40"/>
                  </a:cubicBezTo>
                  <a:cubicBezTo>
                    <a:pt x="109" y="40"/>
                    <a:pt x="102" y="42"/>
                    <a:pt x="102" y="41"/>
                  </a:cubicBezTo>
                  <a:cubicBezTo>
                    <a:pt x="102" y="42"/>
                    <a:pt x="118" y="42"/>
                    <a:pt x="117" y="44"/>
                  </a:cubicBezTo>
                  <a:cubicBezTo>
                    <a:pt x="116" y="45"/>
                    <a:pt x="111" y="45"/>
                    <a:pt x="110" y="44"/>
                  </a:cubicBezTo>
                  <a:cubicBezTo>
                    <a:pt x="110" y="44"/>
                    <a:pt x="106" y="45"/>
                    <a:pt x="106" y="45"/>
                  </a:cubicBezTo>
                  <a:cubicBezTo>
                    <a:pt x="107" y="46"/>
                    <a:pt x="110" y="45"/>
                    <a:pt x="110" y="46"/>
                  </a:cubicBezTo>
                  <a:cubicBezTo>
                    <a:pt x="111" y="46"/>
                    <a:pt x="107" y="47"/>
                    <a:pt x="107" y="48"/>
                  </a:cubicBezTo>
                  <a:cubicBezTo>
                    <a:pt x="107" y="50"/>
                    <a:pt x="111" y="51"/>
                    <a:pt x="112" y="51"/>
                  </a:cubicBezTo>
                  <a:cubicBezTo>
                    <a:pt x="114" y="52"/>
                    <a:pt x="117" y="52"/>
                    <a:pt x="118" y="54"/>
                  </a:cubicBezTo>
                  <a:cubicBezTo>
                    <a:pt x="119" y="55"/>
                    <a:pt x="119" y="56"/>
                    <a:pt x="120" y="56"/>
                  </a:cubicBezTo>
                  <a:cubicBezTo>
                    <a:pt x="120" y="56"/>
                    <a:pt x="122" y="55"/>
                    <a:pt x="122" y="55"/>
                  </a:cubicBezTo>
                  <a:cubicBezTo>
                    <a:pt x="122" y="55"/>
                    <a:pt x="122" y="57"/>
                    <a:pt x="123" y="57"/>
                  </a:cubicBezTo>
                  <a:cubicBezTo>
                    <a:pt x="123" y="57"/>
                    <a:pt x="123" y="55"/>
                    <a:pt x="124" y="55"/>
                  </a:cubicBezTo>
                  <a:cubicBezTo>
                    <a:pt x="124" y="55"/>
                    <a:pt x="124" y="57"/>
                    <a:pt x="124" y="57"/>
                  </a:cubicBezTo>
                  <a:cubicBezTo>
                    <a:pt x="124" y="58"/>
                    <a:pt x="126" y="57"/>
                    <a:pt x="127" y="57"/>
                  </a:cubicBezTo>
                  <a:cubicBezTo>
                    <a:pt x="127" y="57"/>
                    <a:pt x="129" y="58"/>
                    <a:pt x="129" y="59"/>
                  </a:cubicBezTo>
                  <a:cubicBezTo>
                    <a:pt x="129" y="60"/>
                    <a:pt x="128" y="59"/>
                    <a:pt x="128" y="60"/>
                  </a:cubicBezTo>
                  <a:cubicBezTo>
                    <a:pt x="129" y="59"/>
                    <a:pt x="138" y="62"/>
                    <a:pt x="138" y="62"/>
                  </a:cubicBezTo>
                  <a:cubicBezTo>
                    <a:pt x="137" y="63"/>
                    <a:pt x="137" y="63"/>
                    <a:pt x="137" y="63"/>
                  </a:cubicBezTo>
                  <a:cubicBezTo>
                    <a:pt x="137" y="64"/>
                    <a:pt x="139" y="63"/>
                    <a:pt x="139" y="63"/>
                  </a:cubicBezTo>
                  <a:cubicBezTo>
                    <a:pt x="140" y="62"/>
                    <a:pt x="140" y="63"/>
                    <a:pt x="141" y="64"/>
                  </a:cubicBezTo>
                  <a:cubicBezTo>
                    <a:pt x="142" y="64"/>
                    <a:pt x="144" y="66"/>
                    <a:pt x="143" y="67"/>
                  </a:cubicBezTo>
                  <a:cubicBezTo>
                    <a:pt x="143" y="67"/>
                    <a:pt x="141" y="67"/>
                    <a:pt x="141" y="67"/>
                  </a:cubicBezTo>
                  <a:cubicBezTo>
                    <a:pt x="141" y="68"/>
                    <a:pt x="143" y="68"/>
                    <a:pt x="142" y="69"/>
                  </a:cubicBezTo>
                  <a:cubicBezTo>
                    <a:pt x="142" y="69"/>
                    <a:pt x="139" y="69"/>
                    <a:pt x="139" y="69"/>
                  </a:cubicBezTo>
                  <a:cubicBezTo>
                    <a:pt x="137" y="70"/>
                    <a:pt x="139" y="70"/>
                    <a:pt x="139" y="71"/>
                  </a:cubicBezTo>
                  <a:cubicBezTo>
                    <a:pt x="140" y="73"/>
                    <a:pt x="136" y="71"/>
                    <a:pt x="135" y="71"/>
                  </a:cubicBezTo>
                  <a:cubicBezTo>
                    <a:pt x="136" y="72"/>
                    <a:pt x="138" y="73"/>
                    <a:pt x="137" y="74"/>
                  </a:cubicBezTo>
                  <a:cubicBezTo>
                    <a:pt x="136" y="74"/>
                    <a:pt x="132" y="74"/>
                    <a:pt x="133" y="73"/>
                  </a:cubicBezTo>
                  <a:cubicBezTo>
                    <a:pt x="132" y="74"/>
                    <a:pt x="135" y="76"/>
                    <a:pt x="134" y="77"/>
                  </a:cubicBezTo>
                  <a:cubicBezTo>
                    <a:pt x="133" y="77"/>
                    <a:pt x="133" y="75"/>
                    <a:pt x="132" y="76"/>
                  </a:cubicBezTo>
                  <a:cubicBezTo>
                    <a:pt x="131" y="77"/>
                    <a:pt x="135" y="82"/>
                    <a:pt x="131" y="79"/>
                  </a:cubicBezTo>
                  <a:cubicBezTo>
                    <a:pt x="131" y="79"/>
                    <a:pt x="128" y="77"/>
                    <a:pt x="128" y="77"/>
                  </a:cubicBezTo>
                  <a:cubicBezTo>
                    <a:pt x="127" y="78"/>
                    <a:pt x="127" y="79"/>
                    <a:pt x="126" y="79"/>
                  </a:cubicBezTo>
                  <a:cubicBezTo>
                    <a:pt x="126" y="78"/>
                    <a:pt x="127" y="77"/>
                    <a:pt x="127" y="76"/>
                  </a:cubicBezTo>
                  <a:cubicBezTo>
                    <a:pt x="127" y="77"/>
                    <a:pt x="125" y="77"/>
                    <a:pt x="125" y="77"/>
                  </a:cubicBezTo>
                  <a:cubicBezTo>
                    <a:pt x="124" y="76"/>
                    <a:pt x="126" y="75"/>
                    <a:pt x="125" y="74"/>
                  </a:cubicBezTo>
                  <a:cubicBezTo>
                    <a:pt x="125" y="74"/>
                    <a:pt x="123" y="75"/>
                    <a:pt x="123" y="75"/>
                  </a:cubicBezTo>
                  <a:cubicBezTo>
                    <a:pt x="122" y="74"/>
                    <a:pt x="123" y="72"/>
                    <a:pt x="123" y="72"/>
                  </a:cubicBezTo>
                  <a:cubicBezTo>
                    <a:pt x="124" y="72"/>
                    <a:pt x="128" y="70"/>
                    <a:pt x="127" y="70"/>
                  </a:cubicBezTo>
                  <a:cubicBezTo>
                    <a:pt x="126" y="69"/>
                    <a:pt x="122" y="73"/>
                    <a:pt x="120" y="72"/>
                  </a:cubicBezTo>
                  <a:cubicBezTo>
                    <a:pt x="120" y="72"/>
                    <a:pt x="123" y="69"/>
                    <a:pt x="122" y="69"/>
                  </a:cubicBezTo>
                  <a:cubicBezTo>
                    <a:pt x="121" y="69"/>
                    <a:pt x="120" y="71"/>
                    <a:pt x="119" y="70"/>
                  </a:cubicBezTo>
                  <a:cubicBezTo>
                    <a:pt x="118" y="69"/>
                    <a:pt x="117" y="69"/>
                    <a:pt x="116" y="68"/>
                  </a:cubicBezTo>
                  <a:cubicBezTo>
                    <a:pt x="115" y="67"/>
                    <a:pt x="114" y="66"/>
                    <a:pt x="113" y="67"/>
                  </a:cubicBezTo>
                  <a:cubicBezTo>
                    <a:pt x="113" y="68"/>
                    <a:pt x="113" y="68"/>
                    <a:pt x="113" y="69"/>
                  </a:cubicBezTo>
                  <a:cubicBezTo>
                    <a:pt x="113" y="69"/>
                    <a:pt x="112" y="69"/>
                    <a:pt x="112" y="69"/>
                  </a:cubicBezTo>
                  <a:cubicBezTo>
                    <a:pt x="112" y="70"/>
                    <a:pt x="116" y="72"/>
                    <a:pt x="112" y="72"/>
                  </a:cubicBezTo>
                  <a:cubicBezTo>
                    <a:pt x="111" y="72"/>
                    <a:pt x="107" y="71"/>
                    <a:pt x="108" y="70"/>
                  </a:cubicBezTo>
                  <a:cubicBezTo>
                    <a:pt x="107" y="72"/>
                    <a:pt x="111" y="74"/>
                    <a:pt x="112" y="75"/>
                  </a:cubicBezTo>
                  <a:cubicBezTo>
                    <a:pt x="114" y="75"/>
                    <a:pt x="114" y="78"/>
                    <a:pt x="115" y="79"/>
                  </a:cubicBezTo>
                  <a:cubicBezTo>
                    <a:pt x="116" y="80"/>
                    <a:pt x="116" y="81"/>
                    <a:pt x="117" y="81"/>
                  </a:cubicBezTo>
                  <a:cubicBezTo>
                    <a:pt x="118" y="81"/>
                    <a:pt x="117" y="80"/>
                    <a:pt x="118" y="80"/>
                  </a:cubicBezTo>
                  <a:cubicBezTo>
                    <a:pt x="118" y="80"/>
                    <a:pt x="119" y="81"/>
                    <a:pt x="119" y="82"/>
                  </a:cubicBezTo>
                  <a:cubicBezTo>
                    <a:pt x="120" y="83"/>
                    <a:pt x="120" y="82"/>
                    <a:pt x="121" y="81"/>
                  </a:cubicBezTo>
                  <a:cubicBezTo>
                    <a:pt x="122" y="81"/>
                    <a:pt x="121" y="85"/>
                    <a:pt x="122" y="84"/>
                  </a:cubicBezTo>
                  <a:cubicBezTo>
                    <a:pt x="123" y="84"/>
                    <a:pt x="122" y="83"/>
                    <a:pt x="123" y="82"/>
                  </a:cubicBezTo>
                  <a:cubicBezTo>
                    <a:pt x="123" y="82"/>
                    <a:pt x="123" y="84"/>
                    <a:pt x="123" y="85"/>
                  </a:cubicBezTo>
                  <a:cubicBezTo>
                    <a:pt x="123" y="86"/>
                    <a:pt x="123" y="86"/>
                    <a:pt x="124" y="87"/>
                  </a:cubicBezTo>
                  <a:cubicBezTo>
                    <a:pt x="125" y="87"/>
                    <a:pt x="126" y="88"/>
                    <a:pt x="126" y="89"/>
                  </a:cubicBezTo>
                  <a:cubicBezTo>
                    <a:pt x="127" y="89"/>
                    <a:pt x="128" y="93"/>
                    <a:pt x="128" y="93"/>
                  </a:cubicBezTo>
                  <a:cubicBezTo>
                    <a:pt x="127" y="92"/>
                    <a:pt x="127" y="91"/>
                    <a:pt x="127" y="91"/>
                  </a:cubicBezTo>
                  <a:cubicBezTo>
                    <a:pt x="126" y="91"/>
                    <a:pt x="127" y="95"/>
                    <a:pt x="127" y="95"/>
                  </a:cubicBezTo>
                  <a:cubicBezTo>
                    <a:pt x="127" y="95"/>
                    <a:pt x="125" y="91"/>
                    <a:pt x="124" y="90"/>
                  </a:cubicBezTo>
                  <a:cubicBezTo>
                    <a:pt x="124" y="90"/>
                    <a:pt x="125" y="94"/>
                    <a:pt x="126" y="95"/>
                  </a:cubicBezTo>
                  <a:cubicBezTo>
                    <a:pt x="126" y="98"/>
                    <a:pt x="124" y="95"/>
                    <a:pt x="124" y="96"/>
                  </a:cubicBezTo>
                  <a:cubicBezTo>
                    <a:pt x="123" y="97"/>
                    <a:pt x="128" y="99"/>
                    <a:pt x="128" y="100"/>
                  </a:cubicBezTo>
                  <a:cubicBezTo>
                    <a:pt x="128" y="101"/>
                    <a:pt x="119" y="95"/>
                    <a:pt x="118" y="95"/>
                  </a:cubicBezTo>
                  <a:cubicBezTo>
                    <a:pt x="118" y="95"/>
                    <a:pt x="118" y="96"/>
                    <a:pt x="118" y="96"/>
                  </a:cubicBezTo>
                  <a:cubicBezTo>
                    <a:pt x="118" y="97"/>
                    <a:pt x="116" y="93"/>
                    <a:pt x="115" y="93"/>
                  </a:cubicBezTo>
                  <a:cubicBezTo>
                    <a:pt x="115" y="93"/>
                    <a:pt x="116" y="95"/>
                    <a:pt x="116" y="95"/>
                  </a:cubicBezTo>
                  <a:cubicBezTo>
                    <a:pt x="115" y="96"/>
                    <a:pt x="113" y="92"/>
                    <a:pt x="112" y="91"/>
                  </a:cubicBezTo>
                  <a:cubicBezTo>
                    <a:pt x="111" y="90"/>
                    <a:pt x="111" y="92"/>
                    <a:pt x="110" y="93"/>
                  </a:cubicBezTo>
                  <a:cubicBezTo>
                    <a:pt x="110" y="94"/>
                    <a:pt x="108" y="90"/>
                    <a:pt x="108" y="90"/>
                  </a:cubicBezTo>
                  <a:cubicBezTo>
                    <a:pt x="108" y="90"/>
                    <a:pt x="105" y="90"/>
                    <a:pt x="105" y="90"/>
                  </a:cubicBezTo>
                  <a:cubicBezTo>
                    <a:pt x="105" y="91"/>
                    <a:pt x="106" y="92"/>
                    <a:pt x="107" y="92"/>
                  </a:cubicBezTo>
                  <a:cubicBezTo>
                    <a:pt x="108" y="93"/>
                    <a:pt x="108" y="93"/>
                    <a:pt x="109" y="94"/>
                  </a:cubicBezTo>
                  <a:cubicBezTo>
                    <a:pt x="110" y="95"/>
                    <a:pt x="112" y="96"/>
                    <a:pt x="114" y="97"/>
                  </a:cubicBezTo>
                  <a:cubicBezTo>
                    <a:pt x="116" y="99"/>
                    <a:pt x="117" y="100"/>
                    <a:pt x="118" y="102"/>
                  </a:cubicBezTo>
                  <a:cubicBezTo>
                    <a:pt x="120" y="105"/>
                    <a:pt x="120" y="105"/>
                    <a:pt x="117" y="104"/>
                  </a:cubicBezTo>
                  <a:cubicBezTo>
                    <a:pt x="113" y="102"/>
                    <a:pt x="106" y="103"/>
                    <a:pt x="103" y="99"/>
                  </a:cubicBezTo>
                  <a:cubicBezTo>
                    <a:pt x="102" y="97"/>
                    <a:pt x="99" y="99"/>
                    <a:pt x="97" y="97"/>
                  </a:cubicBezTo>
                  <a:cubicBezTo>
                    <a:pt x="96" y="96"/>
                    <a:pt x="90" y="94"/>
                    <a:pt x="90" y="93"/>
                  </a:cubicBezTo>
                  <a:cubicBezTo>
                    <a:pt x="90" y="92"/>
                    <a:pt x="93" y="93"/>
                    <a:pt x="93" y="92"/>
                  </a:cubicBezTo>
                  <a:cubicBezTo>
                    <a:pt x="94" y="91"/>
                    <a:pt x="91" y="90"/>
                    <a:pt x="91" y="90"/>
                  </a:cubicBezTo>
                  <a:cubicBezTo>
                    <a:pt x="88" y="89"/>
                    <a:pt x="86" y="87"/>
                    <a:pt x="84" y="86"/>
                  </a:cubicBezTo>
                  <a:cubicBezTo>
                    <a:pt x="83" y="85"/>
                    <a:pt x="84" y="84"/>
                    <a:pt x="82" y="84"/>
                  </a:cubicBezTo>
                  <a:cubicBezTo>
                    <a:pt x="82" y="83"/>
                    <a:pt x="77" y="83"/>
                    <a:pt x="77" y="83"/>
                  </a:cubicBezTo>
                  <a:cubicBezTo>
                    <a:pt x="77" y="84"/>
                    <a:pt x="78" y="82"/>
                    <a:pt x="77" y="8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55" name="Freeform 549"/>
            <p:cNvSpPr>
              <a:spLocks/>
            </p:cNvSpPr>
            <p:nvPr/>
          </p:nvSpPr>
          <p:spPr bwMode="auto">
            <a:xfrm>
              <a:off x="8372164" y="5637283"/>
              <a:ext cx="57323" cy="19114"/>
            </a:xfrm>
            <a:custGeom>
              <a:avLst/>
              <a:gdLst>
                <a:gd name="T0" fmla="*/ 5 w 6"/>
                <a:gd name="T1" fmla="*/ 1 h 2"/>
                <a:gd name="T2" fmla="*/ 1 w 6"/>
                <a:gd name="T3" fmla="*/ 0 h 2"/>
                <a:gd name="T4" fmla="*/ 5 w 6"/>
                <a:gd name="T5" fmla="*/ 1 h 2"/>
              </a:gdLst>
              <a:ahLst/>
              <a:cxnLst>
                <a:cxn ang="0">
                  <a:pos x="T0" y="T1"/>
                </a:cxn>
                <a:cxn ang="0">
                  <a:pos x="T2" y="T3"/>
                </a:cxn>
                <a:cxn ang="0">
                  <a:pos x="T4" y="T5"/>
                </a:cxn>
              </a:cxnLst>
              <a:rect l="0" t="0" r="r" b="b"/>
              <a:pathLst>
                <a:path w="6" h="2">
                  <a:moveTo>
                    <a:pt x="5" y="1"/>
                  </a:moveTo>
                  <a:cubicBezTo>
                    <a:pt x="5" y="2"/>
                    <a:pt x="0" y="0"/>
                    <a:pt x="1" y="0"/>
                  </a:cubicBezTo>
                  <a:cubicBezTo>
                    <a:pt x="3" y="0"/>
                    <a:pt x="6" y="0"/>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56" name="Freeform 550"/>
            <p:cNvSpPr>
              <a:spLocks/>
            </p:cNvSpPr>
            <p:nvPr/>
          </p:nvSpPr>
          <p:spPr bwMode="auto">
            <a:xfrm>
              <a:off x="8203376" y="5226347"/>
              <a:ext cx="76432" cy="19114"/>
            </a:xfrm>
            <a:custGeom>
              <a:avLst/>
              <a:gdLst>
                <a:gd name="T0" fmla="*/ 7 w 8"/>
                <a:gd name="T1" fmla="*/ 1 h 2"/>
                <a:gd name="T2" fmla="*/ 2 w 8"/>
                <a:gd name="T3" fmla="*/ 2 h 2"/>
                <a:gd name="T4" fmla="*/ 3 w 8"/>
                <a:gd name="T5" fmla="*/ 0 h 2"/>
                <a:gd name="T6" fmla="*/ 7 w 8"/>
                <a:gd name="T7" fmla="*/ 1 h 2"/>
                <a:gd name="T8" fmla="*/ 7 w 8"/>
                <a:gd name="T9" fmla="*/ 1 h 2"/>
              </a:gdLst>
              <a:ahLst/>
              <a:cxnLst>
                <a:cxn ang="0">
                  <a:pos x="T0" y="T1"/>
                </a:cxn>
                <a:cxn ang="0">
                  <a:pos x="T2" y="T3"/>
                </a:cxn>
                <a:cxn ang="0">
                  <a:pos x="T4" y="T5"/>
                </a:cxn>
                <a:cxn ang="0">
                  <a:pos x="T6" y="T7"/>
                </a:cxn>
                <a:cxn ang="0">
                  <a:pos x="T8" y="T9"/>
                </a:cxn>
              </a:cxnLst>
              <a:rect l="0" t="0" r="r" b="b"/>
              <a:pathLst>
                <a:path w="8" h="2">
                  <a:moveTo>
                    <a:pt x="7" y="1"/>
                  </a:moveTo>
                  <a:cubicBezTo>
                    <a:pt x="8" y="2"/>
                    <a:pt x="3" y="2"/>
                    <a:pt x="2" y="2"/>
                  </a:cubicBezTo>
                  <a:cubicBezTo>
                    <a:pt x="0" y="1"/>
                    <a:pt x="2" y="0"/>
                    <a:pt x="3" y="0"/>
                  </a:cubicBezTo>
                  <a:cubicBezTo>
                    <a:pt x="5" y="0"/>
                    <a:pt x="7" y="0"/>
                    <a:pt x="7" y="1"/>
                  </a:cubicBezTo>
                  <a:cubicBezTo>
                    <a:pt x="8" y="2"/>
                    <a:pt x="7" y="0"/>
                    <a:pt x="7"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57" name="Freeform 551"/>
            <p:cNvSpPr>
              <a:spLocks/>
            </p:cNvSpPr>
            <p:nvPr/>
          </p:nvSpPr>
          <p:spPr bwMode="auto">
            <a:xfrm>
              <a:off x="8091911" y="5207233"/>
              <a:ext cx="111465" cy="92380"/>
            </a:xfrm>
            <a:custGeom>
              <a:avLst/>
              <a:gdLst>
                <a:gd name="T0" fmla="*/ 10 w 12"/>
                <a:gd name="T1" fmla="*/ 7 h 10"/>
                <a:gd name="T2" fmla="*/ 3 w 12"/>
                <a:gd name="T3" fmla="*/ 9 h 10"/>
                <a:gd name="T4" fmla="*/ 2 w 12"/>
                <a:gd name="T5" fmla="*/ 2 h 10"/>
                <a:gd name="T6" fmla="*/ 9 w 12"/>
                <a:gd name="T7" fmla="*/ 0 h 10"/>
                <a:gd name="T8" fmla="*/ 10 w 12"/>
                <a:gd name="T9" fmla="*/ 7 h 10"/>
                <a:gd name="T10" fmla="*/ 10 w 12"/>
                <a:gd name="T11" fmla="*/ 7 h 10"/>
              </a:gdLst>
              <a:ahLst/>
              <a:cxnLst>
                <a:cxn ang="0">
                  <a:pos x="T0" y="T1"/>
                </a:cxn>
                <a:cxn ang="0">
                  <a:pos x="T2" y="T3"/>
                </a:cxn>
                <a:cxn ang="0">
                  <a:pos x="T4" y="T5"/>
                </a:cxn>
                <a:cxn ang="0">
                  <a:pos x="T6" y="T7"/>
                </a:cxn>
                <a:cxn ang="0">
                  <a:pos x="T8" y="T9"/>
                </a:cxn>
                <a:cxn ang="0">
                  <a:pos x="T10" y="T11"/>
                </a:cxn>
              </a:cxnLst>
              <a:rect l="0" t="0" r="r" b="b"/>
              <a:pathLst>
                <a:path w="12" h="10">
                  <a:moveTo>
                    <a:pt x="10" y="7"/>
                  </a:moveTo>
                  <a:cubicBezTo>
                    <a:pt x="8" y="8"/>
                    <a:pt x="6" y="10"/>
                    <a:pt x="3" y="9"/>
                  </a:cubicBezTo>
                  <a:cubicBezTo>
                    <a:pt x="0" y="7"/>
                    <a:pt x="0" y="4"/>
                    <a:pt x="2" y="2"/>
                  </a:cubicBezTo>
                  <a:cubicBezTo>
                    <a:pt x="3" y="0"/>
                    <a:pt x="7" y="0"/>
                    <a:pt x="9" y="0"/>
                  </a:cubicBezTo>
                  <a:cubicBezTo>
                    <a:pt x="11" y="0"/>
                    <a:pt x="12" y="5"/>
                    <a:pt x="10" y="7"/>
                  </a:cubicBezTo>
                  <a:cubicBezTo>
                    <a:pt x="9" y="8"/>
                    <a:pt x="12" y="6"/>
                    <a:pt x="10"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58" name="Freeform 552"/>
            <p:cNvSpPr>
              <a:spLocks/>
            </p:cNvSpPr>
            <p:nvPr/>
          </p:nvSpPr>
          <p:spPr bwMode="auto">
            <a:xfrm>
              <a:off x="7989999" y="5124408"/>
              <a:ext cx="63695" cy="35042"/>
            </a:xfrm>
            <a:custGeom>
              <a:avLst/>
              <a:gdLst>
                <a:gd name="T0" fmla="*/ 1 w 7"/>
                <a:gd name="T1" fmla="*/ 4 h 4"/>
                <a:gd name="T2" fmla="*/ 5 w 7"/>
                <a:gd name="T3" fmla="*/ 0 h 4"/>
                <a:gd name="T4" fmla="*/ 1 w 7"/>
                <a:gd name="T5" fmla="*/ 4 h 4"/>
              </a:gdLst>
              <a:ahLst/>
              <a:cxnLst>
                <a:cxn ang="0">
                  <a:pos x="T0" y="T1"/>
                </a:cxn>
                <a:cxn ang="0">
                  <a:pos x="T2" y="T3"/>
                </a:cxn>
                <a:cxn ang="0">
                  <a:pos x="T4" y="T5"/>
                </a:cxn>
              </a:cxnLst>
              <a:rect l="0" t="0" r="r" b="b"/>
              <a:pathLst>
                <a:path w="7" h="4">
                  <a:moveTo>
                    <a:pt x="1" y="4"/>
                  </a:moveTo>
                  <a:cubicBezTo>
                    <a:pt x="0" y="4"/>
                    <a:pt x="4" y="0"/>
                    <a:pt x="5" y="0"/>
                  </a:cubicBezTo>
                  <a:cubicBezTo>
                    <a:pt x="7" y="1"/>
                    <a:pt x="3" y="4"/>
                    <a:pt x="1"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59" name="Freeform 553"/>
            <p:cNvSpPr>
              <a:spLocks/>
            </p:cNvSpPr>
            <p:nvPr/>
          </p:nvSpPr>
          <p:spPr bwMode="auto">
            <a:xfrm>
              <a:off x="8082358" y="5114850"/>
              <a:ext cx="57323" cy="28669"/>
            </a:xfrm>
            <a:custGeom>
              <a:avLst/>
              <a:gdLst>
                <a:gd name="T0" fmla="*/ 2 w 6"/>
                <a:gd name="T1" fmla="*/ 3 h 3"/>
                <a:gd name="T2" fmla="*/ 2 w 6"/>
                <a:gd name="T3" fmla="*/ 1 h 3"/>
                <a:gd name="T4" fmla="*/ 2 w 6"/>
                <a:gd name="T5" fmla="*/ 3 h 3"/>
              </a:gdLst>
              <a:ahLst/>
              <a:cxnLst>
                <a:cxn ang="0">
                  <a:pos x="T0" y="T1"/>
                </a:cxn>
                <a:cxn ang="0">
                  <a:pos x="T2" y="T3"/>
                </a:cxn>
                <a:cxn ang="0">
                  <a:pos x="T4" y="T5"/>
                </a:cxn>
              </a:cxnLst>
              <a:rect l="0" t="0" r="r" b="b"/>
              <a:pathLst>
                <a:path w="6" h="3">
                  <a:moveTo>
                    <a:pt x="2" y="3"/>
                  </a:moveTo>
                  <a:cubicBezTo>
                    <a:pt x="2" y="3"/>
                    <a:pt x="0" y="1"/>
                    <a:pt x="2" y="1"/>
                  </a:cubicBezTo>
                  <a:cubicBezTo>
                    <a:pt x="3" y="0"/>
                    <a:pt x="6" y="3"/>
                    <a:pt x="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60" name="Freeform 554"/>
            <p:cNvSpPr>
              <a:spLocks/>
            </p:cNvSpPr>
            <p:nvPr/>
          </p:nvSpPr>
          <p:spPr bwMode="auto">
            <a:xfrm>
              <a:off x="8028216" y="5095739"/>
              <a:ext cx="44586" cy="19114"/>
            </a:xfrm>
            <a:custGeom>
              <a:avLst/>
              <a:gdLst>
                <a:gd name="T0" fmla="*/ 0 w 5"/>
                <a:gd name="T1" fmla="*/ 1 h 2"/>
                <a:gd name="T2" fmla="*/ 4 w 5"/>
                <a:gd name="T3" fmla="*/ 0 h 2"/>
                <a:gd name="T4" fmla="*/ 0 w 5"/>
                <a:gd name="T5" fmla="*/ 1 h 2"/>
              </a:gdLst>
              <a:ahLst/>
              <a:cxnLst>
                <a:cxn ang="0">
                  <a:pos x="T0" y="T1"/>
                </a:cxn>
                <a:cxn ang="0">
                  <a:pos x="T2" y="T3"/>
                </a:cxn>
                <a:cxn ang="0">
                  <a:pos x="T4" y="T5"/>
                </a:cxn>
              </a:cxnLst>
              <a:rect l="0" t="0" r="r" b="b"/>
              <a:pathLst>
                <a:path w="5" h="2">
                  <a:moveTo>
                    <a:pt x="0" y="1"/>
                  </a:moveTo>
                  <a:cubicBezTo>
                    <a:pt x="2" y="2"/>
                    <a:pt x="5" y="1"/>
                    <a:pt x="4" y="0"/>
                  </a:cubicBezTo>
                  <a:cubicBezTo>
                    <a:pt x="2" y="0"/>
                    <a:pt x="0" y="1"/>
                    <a:pt x="0"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61" name="Freeform 555"/>
            <p:cNvSpPr>
              <a:spLocks/>
            </p:cNvSpPr>
            <p:nvPr/>
          </p:nvSpPr>
          <p:spPr bwMode="auto">
            <a:xfrm>
              <a:off x="7913567" y="4738956"/>
              <a:ext cx="245223" cy="105124"/>
            </a:xfrm>
            <a:custGeom>
              <a:avLst/>
              <a:gdLst>
                <a:gd name="T0" fmla="*/ 25 w 26"/>
                <a:gd name="T1" fmla="*/ 9 h 11"/>
                <a:gd name="T2" fmla="*/ 18 w 26"/>
                <a:gd name="T3" fmla="*/ 8 h 11"/>
                <a:gd name="T4" fmla="*/ 10 w 26"/>
                <a:gd name="T5" fmla="*/ 10 h 11"/>
                <a:gd name="T6" fmla="*/ 3 w 26"/>
                <a:gd name="T7" fmla="*/ 6 h 11"/>
                <a:gd name="T8" fmla="*/ 2 w 26"/>
                <a:gd name="T9" fmla="*/ 1 h 11"/>
                <a:gd name="T10" fmla="*/ 8 w 26"/>
                <a:gd name="T11" fmla="*/ 2 h 11"/>
                <a:gd name="T12" fmla="*/ 17 w 26"/>
                <a:gd name="T13" fmla="*/ 2 h 11"/>
                <a:gd name="T14" fmla="*/ 22 w 26"/>
                <a:gd name="T15" fmla="*/ 5 h 11"/>
                <a:gd name="T16" fmla="*/ 25 w 26"/>
                <a:gd name="T17" fmla="*/ 9 h 11"/>
                <a:gd name="T18" fmla="*/ 25 w 26"/>
                <a:gd name="T19"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6" h="11">
                  <a:moveTo>
                    <a:pt x="25" y="9"/>
                  </a:moveTo>
                  <a:cubicBezTo>
                    <a:pt x="22" y="9"/>
                    <a:pt x="20" y="8"/>
                    <a:pt x="18" y="8"/>
                  </a:cubicBezTo>
                  <a:cubicBezTo>
                    <a:pt x="15" y="8"/>
                    <a:pt x="13" y="10"/>
                    <a:pt x="10" y="10"/>
                  </a:cubicBezTo>
                  <a:cubicBezTo>
                    <a:pt x="7" y="11"/>
                    <a:pt x="6" y="7"/>
                    <a:pt x="3" y="6"/>
                  </a:cubicBezTo>
                  <a:cubicBezTo>
                    <a:pt x="2" y="5"/>
                    <a:pt x="0" y="3"/>
                    <a:pt x="2" y="1"/>
                  </a:cubicBezTo>
                  <a:cubicBezTo>
                    <a:pt x="3" y="0"/>
                    <a:pt x="7" y="2"/>
                    <a:pt x="8" y="2"/>
                  </a:cubicBezTo>
                  <a:cubicBezTo>
                    <a:pt x="11" y="3"/>
                    <a:pt x="14" y="1"/>
                    <a:pt x="17" y="2"/>
                  </a:cubicBezTo>
                  <a:cubicBezTo>
                    <a:pt x="19" y="2"/>
                    <a:pt x="20" y="4"/>
                    <a:pt x="22" y="5"/>
                  </a:cubicBezTo>
                  <a:cubicBezTo>
                    <a:pt x="22" y="6"/>
                    <a:pt x="25" y="9"/>
                    <a:pt x="25" y="9"/>
                  </a:cubicBezTo>
                  <a:cubicBezTo>
                    <a:pt x="23" y="9"/>
                    <a:pt x="26" y="9"/>
                    <a:pt x="25" y="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62" name="Freeform 556"/>
            <p:cNvSpPr>
              <a:spLocks/>
            </p:cNvSpPr>
            <p:nvPr/>
          </p:nvSpPr>
          <p:spPr bwMode="auto">
            <a:xfrm>
              <a:off x="5709742" y="6433669"/>
              <a:ext cx="270700" cy="178393"/>
            </a:xfrm>
            <a:custGeom>
              <a:avLst/>
              <a:gdLst>
                <a:gd name="T0" fmla="*/ 27 w 29"/>
                <a:gd name="T1" fmla="*/ 16 h 19"/>
                <a:gd name="T2" fmla="*/ 24 w 29"/>
                <a:gd name="T3" fmla="*/ 12 h 19"/>
                <a:gd name="T4" fmla="*/ 19 w 29"/>
                <a:gd name="T5" fmla="*/ 10 h 19"/>
                <a:gd name="T6" fmla="*/ 14 w 29"/>
                <a:gd name="T7" fmla="*/ 3 h 19"/>
                <a:gd name="T8" fmla="*/ 8 w 29"/>
                <a:gd name="T9" fmla="*/ 2 h 19"/>
                <a:gd name="T10" fmla="*/ 2 w 29"/>
                <a:gd name="T11" fmla="*/ 0 h 19"/>
                <a:gd name="T12" fmla="*/ 3 w 29"/>
                <a:gd name="T13" fmla="*/ 2 h 19"/>
                <a:gd name="T14" fmla="*/ 5 w 29"/>
                <a:gd name="T15" fmla="*/ 3 h 19"/>
                <a:gd name="T16" fmla="*/ 6 w 29"/>
                <a:gd name="T17" fmla="*/ 4 h 19"/>
                <a:gd name="T18" fmla="*/ 4 w 29"/>
                <a:gd name="T19" fmla="*/ 2 h 19"/>
                <a:gd name="T20" fmla="*/ 4 w 29"/>
                <a:gd name="T21" fmla="*/ 4 h 19"/>
                <a:gd name="T22" fmla="*/ 7 w 29"/>
                <a:gd name="T23" fmla="*/ 6 h 19"/>
                <a:gd name="T24" fmla="*/ 12 w 29"/>
                <a:gd name="T25" fmla="*/ 9 h 19"/>
                <a:gd name="T26" fmla="*/ 10 w 29"/>
                <a:gd name="T27" fmla="*/ 10 h 19"/>
                <a:gd name="T28" fmla="*/ 14 w 29"/>
                <a:gd name="T29" fmla="*/ 10 h 19"/>
                <a:gd name="T30" fmla="*/ 14 w 29"/>
                <a:gd name="T31" fmla="*/ 12 h 19"/>
                <a:gd name="T32" fmla="*/ 19 w 29"/>
                <a:gd name="T33" fmla="*/ 12 h 19"/>
                <a:gd name="T34" fmla="*/ 27 w 29"/>
                <a:gd name="T35" fmla="*/ 16 h 19"/>
                <a:gd name="T36" fmla="*/ 27 w 29"/>
                <a:gd name="T37" fmla="*/ 1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 h="19">
                  <a:moveTo>
                    <a:pt x="27" y="16"/>
                  </a:moveTo>
                  <a:cubicBezTo>
                    <a:pt x="26" y="15"/>
                    <a:pt x="25" y="13"/>
                    <a:pt x="24" y="12"/>
                  </a:cubicBezTo>
                  <a:cubicBezTo>
                    <a:pt x="23" y="10"/>
                    <a:pt x="21" y="10"/>
                    <a:pt x="19" y="10"/>
                  </a:cubicBezTo>
                  <a:cubicBezTo>
                    <a:pt x="17" y="8"/>
                    <a:pt x="17" y="4"/>
                    <a:pt x="14" y="3"/>
                  </a:cubicBezTo>
                  <a:cubicBezTo>
                    <a:pt x="13" y="3"/>
                    <a:pt x="10" y="3"/>
                    <a:pt x="8" y="2"/>
                  </a:cubicBezTo>
                  <a:cubicBezTo>
                    <a:pt x="7" y="1"/>
                    <a:pt x="5" y="0"/>
                    <a:pt x="2" y="0"/>
                  </a:cubicBezTo>
                  <a:cubicBezTo>
                    <a:pt x="0" y="0"/>
                    <a:pt x="1" y="2"/>
                    <a:pt x="3" y="2"/>
                  </a:cubicBezTo>
                  <a:cubicBezTo>
                    <a:pt x="4" y="2"/>
                    <a:pt x="4" y="2"/>
                    <a:pt x="5" y="3"/>
                  </a:cubicBezTo>
                  <a:cubicBezTo>
                    <a:pt x="5" y="3"/>
                    <a:pt x="6" y="4"/>
                    <a:pt x="6" y="4"/>
                  </a:cubicBezTo>
                  <a:cubicBezTo>
                    <a:pt x="5" y="4"/>
                    <a:pt x="4" y="3"/>
                    <a:pt x="4" y="2"/>
                  </a:cubicBezTo>
                  <a:cubicBezTo>
                    <a:pt x="4" y="2"/>
                    <a:pt x="4" y="4"/>
                    <a:pt x="4" y="4"/>
                  </a:cubicBezTo>
                  <a:cubicBezTo>
                    <a:pt x="4" y="6"/>
                    <a:pt x="6" y="6"/>
                    <a:pt x="7" y="6"/>
                  </a:cubicBezTo>
                  <a:cubicBezTo>
                    <a:pt x="7" y="6"/>
                    <a:pt x="12" y="9"/>
                    <a:pt x="12" y="9"/>
                  </a:cubicBezTo>
                  <a:cubicBezTo>
                    <a:pt x="12" y="9"/>
                    <a:pt x="11" y="9"/>
                    <a:pt x="10" y="10"/>
                  </a:cubicBezTo>
                  <a:cubicBezTo>
                    <a:pt x="10" y="10"/>
                    <a:pt x="14" y="10"/>
                    <a:pt x="14" y="10"/>
                  </a:cubicBezTo>
                  <a:cubicBezTo>
                    <a:pt x="16" y="11"/>
                    <a:pt x="14" y="12"/>
                    <a:pt x="14" y="12"/>
                  </a:cubicBezTo>
                  <a:cubicBezTo>
                    <a:pt x="15" y="13"/>
                    <a:pt x="18" y="12"/>
                    <a:pt x="19" y="12"/>
                  </a:cubicBezTo>
                  <a:cubicBezTo>
                    <a:pt x="14" y="13"/>
                    <a:pt x="29" y="19"/>
                    <a:pt x="27" y="16"/>
                  </a:cubicBezTo>
                  <a:cubicBezTo>
                    <a:pt x="26" y="15"/>
                    <a:pt x="28" y="18"/>
                    <a:pt x="27" y="1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63" name="Freeform 557"/>
            <p:cNvSpPr>
              <a:spLocks/>
            </p:cNvSpPr>
            <p:nvPr/>
          </p:nvSpPr>
          <p:spPr bwMode="auto">
            <a:xfrm>
              <a:off x="5496368" y="6226607"/>
              <a:ext cx="121018" cy="130608"/>
            </a:xfrm>
            <a:custGeom>
              <a:avLst/>
              <a:gdLst>
                <a:gd name="T0" fmla="*/ 11 w 13"/>
                <a:gd name="T1" fmla="*/ 14 h 14"/>
                <a:gd name="T2" fmla="*/ 11 w 13"/>
                <a:gd name="T3" fmla="*/ 14 h 14"/>
                <a:gd name="T4" fmla="*/ 8 w 13"/>
                <a:gd name="T5" fmla="*/ 11 h 14"/>
                <a:gd name="T6" fmla="*/ 7 w 13"/>
                <a:gd name="T7" fmla="*/ 7 h 14"/>
                <a:gd name="T8" fmla="*/ 6 w 13"/>
                <a:gd name="T9" fmla="*/ 5 h 14"/>
                <a:gd name="T10" fmla="*/ 7 w 13"/>
                <a:gd name="T11" fmla="*/ 2 h 14"/>
                <a:gd name="T12" fmla="*/ 4 w 13"/>
                <a:gd name="T13" fmla="*/ 4 h 14"/>
                <a:gd name="T14" fmla="*/ 6 w 13"/>
                <a:gd name="T15" fmla="*/ 1 h 14"/>
                <a:gd name="T16" fmla="*/ 1 w 13"/>
                <a:gd name="T17" fmla="*/ 0 h 14"/>
                <a:gd name="T18" fmla="*/ 3 w 13"/>
                <a:gd name="T19" fmla="*/ 6 h 14"/>
                <a:gd name="T20" fmla="*/ 11 w 13"/>
                <a:gd name="T21" fmla="*/ 14 h 14"/>
                <a:gd name="T22" fmla="*/ 11 w 13"/>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4">
                  <a:moveTo>
                    <a:pt x="11" y="14"/>
                  </a:moveTo>
                  <a:cubicBezTo>
                    <a:pt x="11" y="14"/>
                    <a:pt x="11" y="14"/>
                    <a:pt x="11" y="14"/>
                  </a:cubicBezTo>
                  <a:cubicBezTo>
                    <a:pt x="11" y="13"/>
                    <a:pt x="9" y="11"/>
                    <a:pt x="8" y="11"/>
                  </a:cubicBezTo>
                  <a:cubicBezTo>
                    <a:pt x="7" y="9"/>
                    <a:pt x="8" y="8"/>
                    <a:pt x="7" y="7"/>
                  </a:cubicBezTo>
                  <a:cubicBezTo>
                    <a:pt x="6" y="6"/>
                    <a:pt x="6" y="6"/>
                    <a:pt x="6" y="5"/>
                  </a:cubicBezTo>
                  <a:cubicBezTo>
                    <a:pt x="5" y="3"/>
                    <a:pt x="6" y="3"/>
                    <a:pt x="7" y="2"/>
                  </a:cubicBezTo>
                  <a:cubicBezTo>
                    <a:pt x="9" y="0"/>
                    <a:pt x="3" y="3"/>
                    <a:pt x="4" y="4"/>
                  </a:cubicBezTo>
                  <a:cubicBezTo>
                    <a:pt x="3" y="3"/>
                    <a:pt x="6" y="1"/>
                    <a:pt x="6" y="1"/>
                  </a:cubicBezTo>
                  <a:cubicBezTo>
                    <a:pt x="5" y="0"/>
                    <a:pt x="1" y="0"/>
                    <a:pt x="1" y="0"/>
                  </a:cubicBezTo>
                  <a:cubicBezTo>
                    <a:pt x="0" y="1"/>
                    <a:pt x="2" y="5"/>
                    <a:pt x="3" y="6"/>
                  </a:cubicBezTo>
                  <a:cubicBezTo>
                    <a:pt x="5" y="8"/>
                    <a:pt x="8" y="13"/>
                    <a:pt x="11" y="14"/>
                  </a:cubicBezTo>
                  <a:cubicBezTo>
                    <a:pt x="13" y="14"/>
                    <a:pt x="8" y="13"/>
                    <a:pt x="11" y="1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64" name="Freeform 558"/>
            <p:cNvSpPr>
              <a:spLocks/>
            </p:cNvSpPr>
            <p:nvPr/>
          </p:nvSpPr>
          <p:spPr bwMode="auto">
            <a:xfrm>
              <a:off x="5505923" y="6076886"/>
              <a:ext cx="38217" cy="38227"/>
            </a:xfrm>
            <a:custGeom>
              <a:avLst/>
              <a:gdLst>
                <a:gd name="T0" fmla="*/ 3 w 4"/>
                <a:gd name="T1" fmla="*/ 3 h 4"/>
                <a:gd name="T2" fmla="*/ 2 w 4"/>
                <a:gd name="T3" fmla="*/ 1 h 4"/>
                <a:gd name="T4" fmla="*/ 3 w 4"/>
                <a:gd name="T5" fmla="*/ 3 h 4"/>
                <a:gd name="T6" fmla="*/ 3 w 4"/>
                <a:gd name="T7" fmla="*/ 3 h 4"/>
                <a:gd name="T8" fmla="*/ 3 w 4"/>
                <a:gd name="T9" fmla="*/ 3 h 4"/>
              </a:gdLst>
              <a:ahLst/>
              <a:cxnLst>
                <a:cxn ang="0">
                  <a:pos x="T0" y="T1"/>
                </a:cxn>
                <a:cxn ang="0">
                  <a:pos x="T2" y="T3"/>
                </a:cxn>
                <a:cxn ang="0">
                  <a:pos x="T4" y="T5"/>
                </a:cxn>
                <a:cxn ang="0">
                  <a:pos x="T6" y="T7"/>
                </a:cxn>
                <a:cxn ang="0">
                  <a:pos x="T8" y="T9"/>
                </a:cxn>
              </a:cxnLst>
              <a:rect l="0" t="0" r="r" b="b"/>
              <a:pathLst>
                <a:path w="4" h="4">
                  <a:moveTo>
                    <a:pt x="3" y="3"/>
                  </a:moveTo>
                  <a:cubicBezTo>
                    <a:pt x="2" y="2"/>
                    <a:pt x="0" y="2"/>
                    <a:pt x="2" y="1"/>
                  </a:cubicBezTo>
                  <a:cubicBezTo>
                    <a:pt x="3" y="0"/>
                    <a:pt x="4" y="3"/>
                    <a:pt x="3" y="3"/>
                  </a:cubicBezTo>
                  <a:cubicBezTo>
                    <a:pt x="3" y="3"/>
                    <a:pt x="3" y="3"/>
                    <a:pt x="3" y="3"/>
                  </a:cubicBezTo>
                  <a:cubicBezTo>
                    <a:pt x="2" y="2"/>
                    <a:pt x="4" y="4"/>
                    <a:pt x="3"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65" name="Freeform 559"/>
            <p:cNvSpPr>
              <a:spLocks/>
            </p:cNvSpPr>
            <p:nvPr/>
          </p:nvSpPr>
          <p:spPr bwMode="auto">
            <a:xfrm>
              <a:off x="5458150" y="6032291"/>
              <a:ext cx="57323" cy="54153"/>
            </a:xfrm>
            <a:custGeom>
              <a:avLst/>
              <a:gdLst>
                <a:gd name="T0" fmla="*/ 5 w 6"/>
                <a:gd name="T1" fmla="*/ 2 h 6"/>
                <a:gd name="T2" fmla="*/ 0 w 6"/>
                <a:gd name="T3" fmla="*/ 1 h 6"/>
                <a:gd name="T4" fmla="*/ 1 w 6"/>
                <a:gd name="T5" fmla="*/ 3 h 6"/>
                <a:gd name="T6" fmla="*/ 1 w 6"/>
                <a:gd name="T7" fmla="*/ 6 h 6"/>
                <a:gd name="T8" fmla="*/ 5 w 6"/>
                <a:gd name="T9" fmla="*/ 5 h 6"/>
                <a:gd name="T10" fmla="*/ 3 w 6"/>
                <a:gd name="T11" fmla="*/ 3 h 6"/>
                <a:gd name="T12" fmla="*/ 5 w 6"/>
                <a:gd name="T13" fmla="*/ 2 h 6"/>
                <a:gd name="T14" fmla="*/ 5 w 6"/>
                <a:gd name="T15" fmla="*/ 2 h 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 h="6">
                  <a:moveTo>
                    <a:pt x="5" y="2"/>
                  </a:moveTo>
                  <a:cubicBezTo>
                    <a:pt x="4" y="2"/>
                    <a:pt x="1" y="0"/>
                    <a:pt x="0" y="1"/>
                  </a:cubicBezTo>
                  <a:cubicBezTo>
                    <a:pt x="1" y="0"/>
                    <a:pt x="2" y="4"/>
                    <a:pt x="1" y="3"/>
                  </a:cubicBezTo>
                  <a:cubicBezTo>
                    <a:pt x="1" y="4"/>
                    <a:pt x="1" y="5"/>
                    <a:pt x="1" y="6"/>
                  </a:cubicBezTo>
                  <a:cubicBezTo>
                    <a:pt x="1" y="5"/>
                    <a:pt x="5" y="4"/>
                    <a:pt x="5" y="5"/>
                  </a:cubicBezTo>
                  <a:cubicBezTo>
                    <a:pt x="5" y="4"/>
                    <a:pt x="4" y="4"/>
                    <a:pt x="3" y="3"/>
                  </a:cubicBezTo>
                  <a:cubicBezTo>
                    <a:pt x="4" y="4"/>
                    <a:pt x="6" y="2"/>
                    <a:pt x="5" y="2"/>
                  </a:cubicBezTo>
                  <a:cubicBezTo>
                    <a:pt x="4" y="2"/>
                    <a:pt x="6" y="2"/>
                    <a:pt x="5"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66" name="Freeform 560"/>
            <p:cNvSpPr>
              <a:spLocks/>
            </p:cNvSpPr>
            <p:nvPr/>
          </p:nvSpPr>
          <p:spPr bwMode="auto">
            <a:xfrm>
              <a:off x="5432673" y="6048217"/>
              <a:ext cx="35033" cy="57338"/>
            </a:xfrm>
            <a:custGeom>
              <a:avLst/>
              <a:gdLst>
                <a:gd name="T0" fmla="*/ 2 w 4"/>
                <a:gd name="T1" fmla="*/ 0 h 6"/>
                <a:gd name="T2" fmla="*/ 2 w 4"/>
                <a:gd name="T3" fmla="*/ 2 h 6"/>
                <a:gd name="T4" fmla="*/ 2 w 4"/>
                <a:gd name="T5" fmla="*/ 5 h 6"/>
                <a:gd name="T6" fmla="*/ 3 w 4"/>
                <a:gd name="T7" fmla="*/ 3 h 6"/>
                <a:gd name="T8" fmla="*/ 2 w 4"/>
                <a:gd name="T9" fmla="*/ 0 h 6"/>
              </a:gdLst>
              <a:ahLst/>
              <a:cxnLst>
                <a:cxn ang="0">
                  <a:pos x="T0" y="T1"/>
                </a:cxn>
                <a:cxn ang="0">
                  <a:pos x="T2" y="T3"/>
                </a:cxn>
                <a:cxn ang="0">
                  <a:pos x="T4" y="T5"/>
                </a:cxn>
                <a:cxn ang="0">
                  <a:pos x="T6" y="T7"/>
                </a:cxn>
                <a:cxn ang="0">
                  <a:pos x="T8" y="T9"/>
                </a:cxn>
              </a:cxnLst>
              <a:rect l="0" t="0" r="r" b="b"/>
              <a:pathLst>
                <a:path w="4" h="6">
                  <a:moveTo>
                    <a:pt x="2" y="0"/>
                  </a:moveTo>
                  <a:cubicBezTo>
                    <a:pt x="0" y="0"/>
                    <a:pt x="2" y="1"/>
                    <a:pt x="2" y="2"/>
                  </a:cubicBezTo>
                  <a:cubicBezTo>
                    <a:pt x="2" y="3"/>
                    <a:pt x="1" y="5"/>
                    <a:pt x="2" y="5"/>
                  </a:cubicBezTo>
                  <a:cubicBezTo>
                    <a:pt x="3" y="6"/>
                    <a:pt x="3" y="3"/>
                    <a:pt x="3" y="3"/>
                  </a:cubicBezTo>
                  <a:cubicBezTo>
                    <a:pt x="3" y="2"/>
                    <a:pt x="4"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67" name="Freeform 561"/>
            <p:cNvSpPr>
              <a:spLocks/>
            </p:cNvSpPr>
            <p:nvPr/>
          </p:nvSpPr>
          <p:spPr bwMode="auto">
            <a:xfrm>
              <a:off x="5375347" y="5994061"/>
              <a:ext cx="47770" cy="101936"/>
            </a:xfrm>
            <a:custGeom>
              <a:avLst/>
              <a:gdLst>
                <a:gd name="T0" fmla="*/ 4 w 5"/>
                <a:gd name="T1" fmla="*/ 10 h 11"/>
                <a:gd name="T2" fmla="*/ 2 w 5"/>
                <a:gd name="T3" fmla="*/ 6 h 11"/>
                <a:gd name="T4" fmla="*/ 1 w 5"/>
                <a:gd name="T5" fmla="*/ 3 h 11"/>
                <a:gd name="T6" fmla="*/ 5 w 5"/>
                <a:gd name="T7" fmla="*/ 5 h 11"/>
                <a:gd name="T8" fmla="*/ 4 w 5"/>
                <a:gd name="T9" fmla="*/ 10 h 11"/>
                <a:gd name="T10" fmla="*/ 4 w 5"/>
                <a:gd name="T11" fmla="*/ 10 h 11"/>
              </a:gdLst>
              <a:ahLst/>
              <a:cxnLst>
                <a:cxn ang="0">
                  <a:pos x="T0" y="T1"/>
                </a:cxn>
                <a:cxn ang="0">
                  <a:pos x="T2" y="T3"/>
                </a:cxn>
                <a:cxn ang="0">
                  <a:pos x="T4" y="T5"/>
                </a:cxn>
                <a:cxn ang="0">
                  <a:pos x="T6" y="T7"/>
                </a:cxn>
                <a:cxn ang="0">
                  <a:pos x="T8" y="T9"/>
                </a:cxn>
                <a:cxn ang="0">
                  <a:pos x="T10" y="T11"/>
                </a:cxn>
              </a:cxnLst>
              <a:rect l="0" t="0" r="r" b="b"/>
              <a:pathLst>
                <a:path w="5" h="11">
                  <a:moveTo>
                    <a:pt x="4" y="10"/>
                  </a:moveTo>
                  <a:cubicBezTo>
                    <a:pt x="4" y="9"/>
                    <a:pt x="2" y="6"/>
                    <a:pt x="2" y="6"/>
                  </a:cubicBezTo>
                  <a:cubicBezTo>
                    <a:pt x="4" y="4"/>
                    <a:pt x="0" y="4"/>
                    <a:pt x="1" y="3"/>
                  </a:cubicBezTo>
                  <a:cubicBezTo>
                    <a:pt x="2" y="0"/>
                    <a:pt x="5" y="5"/>
                    <a:pt x="5" y="5"/>
                  </a:cubicBezTo>
                  <a:cubicBezTo>
                    <a:pt x="5" y="6"/>
                    <a:pt x="5" y="11"/>
                    <a:pt x="4" y="10"/>
                  </a:cubicBezTo>
                  <a:cubicBezTo>
                    <a:pt x="4" y="9"/>
                    <a:pt x="5" y="11"/>
                    <a:pt x="4"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68" name="Freeform 562"/>
            <p:cNvSpPr>
              <a:spLocks/>
            </p:cNvSpPr>
            <p:nvPr/>
          </p:nvSpPr>
          <p:spPr bwMode="auto">
            <a:xfrm>
              <a:off x="5337130" y="5955834"/>
              <a:ext cx="66879" cy="66896"/>
            </a:xfrm>
            <a:custGeom>
              <a:avLst/>
              <a:gdLst>
                <a:gd name="T0" fmla="*/ 4 w 7"/>
                <a:gd name="T1" fmla="*/ 6 h 7"/>
                <a:gd name="T2" fmla="*/ 2 w 7"/>
                <a:gd name="T3" fmla="*/ 3 h 7"/>
                <a:gd name="T4" fmla="*/ 0 w 7"/>
                <a:gd name="T5" fmla="*/ 2 h 7"/>
                <a:gd name="T6" fmla="*/ 5 w 7"/>
                <a:gd name="T7" fmla="*/ 1 h 7"/>
                <a:gd name="T8" fmla="*/ 4 w 7"/>
                <a:gd name="T9" fmla="*/ 3 h 7"/>
                <a:gd name="T10" fmla="*/ 7 w 7"/>
                <a:gd name="T11" fmla="*/ 4 h 7"/>
                <a:gd name="T12" fmla="*/ 5 w 7"/>
                <a:gd name="T13" fmla="*/ 5 h 7"/>
                <a:gd name="T14" fmla="*/ 4 w 7"/>
                <a:gd name="T15" fmla="*/ 6 h 7"/>
                <a:gd name="T16" fmla="*/ 4 w 7"/>
                <a:gd name="T17" fmla="*/ 6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4" y="6"/>
                  </a:moveTo>
                  <a:cubicBezTo>
                    <a:pt x="2" y="4"/>
                    <a:pt x="1" y="4"/>
                    <a:pt x="2" y="3"/>
                  </a:cubicBezTo>
                  <a:cubicBezTo>
                    <a:pt x="2" y="2"/>
                    <a:pt x="0" y="2"/>
                    <a:pt x="0" y="2"/>
                  </a:cubicBezTo>
                  <a:cubicBezTo>
                    <a:pt x="0" y="1"/>
                    <a:pt x="4" y="0"/>
                    <a:pt x="5" y="1"/>
                  </a:cubicBezTo>
                  <a:cubicBezTo>
                    <a:pt x="5" y="1"/>
                    <a:pt x="3" y="2"/>
                    <a:pt x="4" y="3"/>
                  </a:cubicBezTo>
                  <a:cubicBezTo>
                    <a:pt x="5" y="3"/>
                    <a:pt x="7" y="4"/>
                    <a:pt x="7" y="4"/>
                  </a:cubicBezTo>
                  <a:cubicBezTo>
                    <a:pt x="7" y="5"/>
                    <a:pt x="5" y="5"/>
                    <a:pt x="5" y="5"/>
                  </a:cubicBezTo>
                  <a:cubicBezTo>
                    <a:pt x="4" y="5"/>
                    <a:pt x="5" y="7"/>
                    <a:pt x="4" y="6"/>
                  </a:cubicBezTo>
                  <a:cubicBezTo>
                    <a:pt x="2" y="5"/>
                    <a:pt x="4" y="6"/>
                    <a:pt x="4"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69" name="Freeform 563"/>
            <p:cNvSpPr>
              <a:spLocks/>
            </p:cNvSpPr>
            <p:nvPr/>
          </p:nvSpPr>
          <p:spPr bwMode="auto">
            <a:xfrm>
              <a:off x="5404009" y="5955834"/>
              <a:ext cx="63695" cy="86010"/>
            </a:xfrm>
            <a:custGeom>
              <a:avLst/>
              <a:gdLst>
                <a:gd name="T0" fmla="*/ 3 w 7"/>
                <a:gd name="T1" fmla="*/ 8 h 9"/>
                <a:gd name="T2" fmla="*/ 4 w 7"/>
                <a:gd name="T3" fmla="*/ 6 h 9"/>
                <a:gd name="T4" fmla="*/ 2 w 7"/>
                <a:gd name="T5" fmla="*/ 4 h 9"/>
                <a:gd name="T6" fmla="*/ 3 w 7"/>
                <a:gd name="T7" fmla="*/ 1 h 9"/>
                <a:gd name="T8" fmla="*/ 6 w 7"/>
                <a:gd name="T9" fmla="*/ 5 h 9"/>
                <a:gd name="T10" fmla="*/ 3 w 7"/>
                <a:gd name="T11" fmla="*/ 8 h 9"/>
                <a:gd name="T12" fmla="*/ 3 w 7"/>
                <a:gd name="T13" fmla="*/ 8 h 9"/>
                <a:gd name="T14" fmla="*/ 3 w 7"/>
                <a:gd name="T15" fmla="*/ 8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3" y="8"/>
                  </a:moveTo>
                  <a:cubicBezTo>
                    <a:pt x="4" y="7"/>
                    <a:pt x="5" y="7"/>
                    <a:pt x="4" y="6"/>
                  </a:cubicBezTo>
                  <a:cubicBezTo>
                    <a:pt x="4" y="5"/>
                    <a:pt x="2" y="5"/>
                    <a:pt x="2" y="4"/>
                  </a:cubicBezTo>
                  <a:cubicBezTo>
                    <a:pt x="3" y="3"/>
                    <a:pt x="0" y="0"/>
                    <a:pt x="3" y="1"/>
                  </a:cubicBezTo>
                  <a:cubicBezTo>
                    <a:pt x="6" y="2"/>
                    <a:pt x="6" y="3"/>
                    <a:pt x="6" y="5"/>
                  </a:cubicBezTo>
                  <a:cubicBezTo>
                    <a:pt x="7" y="7"/>
                    <a:pt x="3" y="8"/>
                    <a:pt x="3" y="8"/>
                  </a:cubicBezTo>
                  <a:cubicBezTo>
                    <a:pt x="3" y="8"/>
                    <a:pt x="3" y="8"/>
                    <a:pt x="3" y="8"/>
                  </a:cubicBezTo>
                  <a:cubicBezTo>
                    <a:pt x="4" y="7"/>
                    <a:pt x="2" y="9"/>
                    <a:pt x="3"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70" name="Freeform 564"/>
            <p:cNvSpPr>
              <a:spLocks/>
            </p:cNvSpPr>
            <p:nvPr/>
          </p:nvSpPr>
          <p:spPr bwMode="auto">
            <a:xfrm>
              <a:off x="5384900" y="5974948"/>
              <a:ext cx="28662" cy="9556"/>
            </a:xfrm>
            <a:custGeom>
              <a:avLst/>
              <a:gdLst>
                <a:gd name="T0" fmla="*/ 2 w 3"/>
                <a:gd name="T1" fmla="*/ 1 h 1"/>
                <a:gd name="T2" fmla="*/ 0 w 3"/>
                <a:gd name="T3" fmla="*/ 0 h 1"/>
                <a:gd name="T4" fmla="*/ 3 w 3"/>
                <a:gd name="T5" fmla="*/ 0 h 1"/>
                <a:gd name="T6" fmla="*/ 2 w 3"/>
                <a:gd name="T7" fmla="*/ 1 h 1"/>
              </a:gdLst>
              <a:ahLst/>
              <a:cxnLst>
                <a:cxn ang="0">
                  <a:pos x="T0" y="T1"/>
                </a:cxn>
                <a:cxn ang="0">
                  <a:pos x="T2" y="T3"/>
                </a:cxn>
                <a:cxn ang="0">
                  <a:pos x="T4" y="T5"/>
                </a:cxn>
                <a:cxn ang="0">
                  <a:pos x="T6" y="T7"/>
                </a:cxn>
              </a:cxnLst>
              <a:rect l="0" t="0" r="r" b="b"/>
              <a:pathLst>
                <a:path w="3" h="1">
                  <a:moveTo>
                    <a:pt x="2" y="1"/>
                  </a:moveTo>
                  <a:cubicBezTo>
                    <a:pt x="1" y="1"/>
                    <a:pt x="0" y="1"/>
                    <a:pt x="0" y="0"/>
                  </a:cubicBezTo>
                  <a:cubicBezTo>
                    <a:pt x="0" y="0"/>
                    <a:pt x="2" y="0"/>
                    <a:pt x="3" y="0"/>
                  </a:cubicBezTo>
                  <a:cubicBezTo>
                    <a:pt x="3" y="0"/>
                    <a:pt x="2" y="1"/>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71" name="Freeform 565"/>
            <p:cNvSpPr>
              <a:spLocks/>
            </p:cNvSpPr>
            <p:nvPr/>
          </p:nvSpPr>
          <p:spPr bwMode="auto">
            <a:xfrm>
              <a:off x="4486812" y="5984506"/>
              <a:ext cx="124202" cy="63711"/>
            </a:xfrm>
            <a:custGeom>
              <a:avLst/>
              <a:gdLst>
                <a:gd name="T0" fmla="*/ 10 w 13"/>
                <a:gd name="T1" fmla="*/ 1 h 7"/>
                <a:gd name="T2" fmla="*/ 7 w 13"/>
                <a:gd name="T3" fmla="*/ 1 h 7"/>
                <a:gd name="T4" fmla="*/ 5 w 13"/>
                <a:gd name="T5" fmla="*/ 1 h 7"/>
                <a:gd name="T6" fmla="*/ 5 w 13"/>
                <a:gd name="T7" fmla="*/ 4 h 7"/>
                <a:gd name="T8" fmla="*/ 1 w 13"/>
                <a:gd name="T9" fmla="*/ 3 h 7"/>
                <a:gd name="T10" fmla="*/ 1 w 13"/>
                <a:gd name="T11" fmla="*/ 6 h 7"/>
                <a:gd name="T12" fmla="*/ 11 w 13"/>
                <a:gd name="T13" fmla="*/ 4 h 7"/>
                <a:gd name="T14" fmla="*/ 9 w 13"/>
                <a:gd name="T15" fmla="*/ 3 h 7"/>
                <a:gd name="T16" fmla="*/ 12 w 13"/>
                <a:gd name="T17" fmla="*/ 3 h 7"/>
                <a:gd name="T18" fmla="*/ 10 w 13"/>
                <a:gd name="T19" fmla="*/ 1 h 7"/>
                <a:gd name="T20" fmla="*/ 10 w 13"/>
                <a:gd name="T21" fmla="*/ 1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7">
                  <a:moveTo>
                    <a:pt x="10" y="1"/>
                  </a:moveTo>
                  <a:cubicBezTo>
                    <a:pt x="9" y="1"/>
                    <a:pt x="8" y="1"/>
                    <a:pt x="7" y="1"/>
                  </a:cubicBezTo>
                  <a:cubicBezTo>
                    <a:pt x="6" y="1"/>
                    <a:pt x="6" y="1"/>
                    <a:pt x="5" y="1"/>
                  </a:cubicBezTo>
                  <a:cubicBezTo>
                    <a:pt x="3" y="2"/>
                    <a:pt x="4" y="4"/>
                    <a:pt x="5" y="4"/>
                  </a:cubicBezTo>
                  <a:cubicBezTo>
                    <a:pt x="4" y="4"/>
                    <a:pt x="2" y="1"/>
                    <a:pt x="1" y="3"/>
                  </a:cubicBezTo>
                  <a:cubicBezTo>
                    <a:pt x="0" y="4"/>
                    <a:pt x="0" y="5"/>
                    <a:pt x="1" y="6"/>
                  </a:cubicBezTo>
                  <a:cubicBezTo>
                    <a:pt x="2" y="7"/>
                    <a:pt x="10" y="5"/>
                    <a:pt x="11" y="4"/>
                  </a:cubicBezTo>
                  <a:cubicBezTo>
                    <a:pt x="11" y="4"/>
                    <a:pt x="10" y="3"/>
                    <a:pt x="9" y="3"/>
                  </a:cubicBezTo>
                  <a:cubicBezTo>
                    <a:pt x="10" y="3"/>
                    <a:pt x="12" y="3"/>
                    <a:pt x="12" y="3"/>
                  </a:cubicBezTo>
                  <a:cubicBezTo>
                    <a:pt x="13" y="2"/>
                    <a:pt x="11" y="0"/>
                    <a:pt x="10" y="1"/>
                  </a:cubicBezTo>
                  <a:cubicBezTo>
                    <a:pt x="9" y="1"/>
                    <a:pt x="11" y="0"/>
                    <a:pt x="10"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72" name="Freeform 566"/>
            <p:cNvSpPr>
              <a:spLocks/>
            </p:cNvSpPr>
            <p:nvPr/>
          </p:nvSpPr>
          <p:spPr bwMode="auto">
            <a:xfrm>
              <a:off x="4534582" y="5927165"/>
              <a:ext cx="76432" cy="66896"/>
            </a:xfrm>
            <a:custGeom>
              <a:avLst/>
              <a:gdLst>
                <a:gd name="T0" fmla="*/ 2 w 8"/>
                <a:gd name="T1" fmla="*/ 6 h 7"/>
                <a:gd name="T2" fmla="*/ 5 w 8"/>
                <a:gd name="T3" fmla="*/ 4 h 7"/>
                <a:gd name="T4" fmla="*/ 8 w 8"/>
                <a:gd name="T5" fmla="*/ 4 h 7"/>
                <a:gd name="T6" fmla="*/ 5 w 8"/>
                <a:gd name="T7" fmla="*/ 2 h 7"/>
                <a:gd name="T8" fmla="*/ 2 w 8"/>
                <a:gd name="T9" fmla="*/ 6 h 7"/>
                <a:gd name="T10" fmla="*/ 2 w 8"/>
                <a:gd name="T11" fmla="*/ 6 h 7"/>
                <a:gd name="T12" fmla="*/ 2 w 8"/>
                <a:gd name="T13" fmla="*/ 6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2" y="6"/>
                  </a:moveTo>
                  <a:cubicBezTo>
                    <a:pt x="3" y="5"/>
                    <a:pt x="4" y="5"/>
                    <a:pt x="5" y="4"/>
                  </a:cubicBezTo>
                  <a:cubicBezTo>
                    <a:pt x="6" y="4"/>
                    <a:pt x="8" y="4"/>
                    <a:pt x="8" y="4"/>
                  </a:cubicBezTo>
                  <a:cubicBezTo>
                    <a:pt x="8" y="4"/>
                    <a:pt x="7" y="0"/>
                    <a:pt x="5" y="2"/>
                  </a:cubicBezTo>
                  <a:cubicBezTo>
                    <a:pt x="5" y="2"/>
                    <a:pt x="1" y="5"/>
                    <a:pt x="2" y="6"/>
                  </a:cubicBezTo>
                  <a:cubicBezTo>
                    <a:pt x="2" y="6"/>
                    <a:pt x="2" y="6"/>
                    <a:pt x="2" y="6"/>
                  </a:cubicBezTo>
                  <a:cubicBezTo>
                    <a:pt x="4" y="5"/>
                    <a:pt x="0" y="7"/>
                    <a:pt x="2"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73" name="Freeform 567"/>
            <p:cNvSpPr>
              <a:spLocks/>
            </p:cNvSpPr>
            <p:nvPr/>
          </p:nvSpPr>
          <p:spPr bwMode="auto">
            <a:xfrm>
              <a:off x="4002734" y="6182007"/>
              <a:ext cx="92356" cy="35042"/>
            </a:xfrm>
            <a:custGeom>
              <a:avLst/>
              <a:gdLst>
                <a:gd name="T0" fmla="*/ 9 w 10"/>
                <a:gd name="T1" fmla="*/ 2 h 4"/>
                <a:gd name="T2" fmla="*/ 9 w 10"/>
                <a:gd name="T3" fmla="*/ 1 h 4"/>
                <a:gd name="T4" fmla="*/ 6 w 10"/>
                <a:gd name="T5" fmla="*/ 0 h 4"/>
                <a:gd name="T6" fmla="*/ 2 w 10"/>
                <a:gd name="T7" fmla="*/ 2 h 4"/>
                <a:gd name="T8" fmla="*/ 3 w 10"/>
                <a:gd name="T9" fmla="*/ 4 h 4"/>
                <a:gd name="T10" fmla="*/ 9 w 10"/>
                <a:gd name="T11" fmla="*/ 2 h 4"/>
                <a:gd name="T12" fmla="*/ 9 w 10"/>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10" h="4">
                  <a:moveTo>
                    <a:pt x="9" y="2"/>
                  </a:moveTo>
                  <a:cubicBezTo>
                    <a:pt x="10" y="2"/>
                    <a:pt x="8" y="1"/>
                    <a:pt x="9" y="1"/>
                  </a:cubicBezTo>
                  <a:cubicBezTo>
                    <a:pt x="8" y="0"/>
                    <a:pt x="7" y="0"/>
                    <a:pt x="6" y="0"/>
                  </a:cubicBezTo>
                  <a:cubicBezTo>
                    <a:pt x="5" y="1"/>
                    <a:pt x="3" y="1"/>
                    <a:pt x="2" y="2"/>
                  </a:cubicBezTo>
                  <a:cubicBezTo>
                    <a:pt x="0" y="3"/>
                    <a:pt x="2" y="4"/>
                    <a:pt x="3" y="4"/>
                  </a:cubicBezTo>
                  <a:cubicBezTo>
                    <a:pt x="5" y="4"/>
                    <a:pt x="7" y="1"/>
                    <a:pt x="9" y="2"/>
                  </a:cubicBezTo>
                  <a:cubicBezTo>
                    <a:pt x="10" y="2"/>
                    <a:pt x="7" y="1"/>
                    <a:pt x="9"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74" name="Freeform 568"/>
            <p:cNvSpPr>
              <a:spLocks/>
            </p:cNvSpPr>
            <p:nvPr/>
          </p:nvSpPr>
          <p:spPr bwMode="auto">
            <a:xfrm>
              <a:off x="3891269" y="6236163"/>
              <a:ext cx="54139" cy="47785"/>
            </a:xfrm>
            <a:custGeom>
              <a:avLst/>
              <a:gdLst>
                <a:gd name="T0" fmla="*/ 6 w 6"/>
                <a:gd name="T1" fmla="*/ 2 h 5"/>
                <a:gd name="T2" fmla="*/ 3 w 6"/>
                <a:gd name="T3" fmla="*/ 2 h 5"/>
                <a:gd name="T4" fmla="*/ 3 w 6"/>
                <a:gd name="T5" fmla="*/ 4 h 5"/>
                <a:gd name="T6" fmla="*/ 0 w 6"/>
                <a:gd name="T7" fmla="*/ 5 h 5"/>
                <a:gd name="T8" fmla="*/ 6 w 6"/>
                <a:gd name="T9" fmla="*/ 2 h 5"/>
              </a:gdLst>
              <a:ahLst/>
              <a:cxnLst>
                <a:cxn ang="0">
                  <a:pos x="T0" y="T1"/>
                </a:cxn>
                <a:cxn ang="0">
                  <a:pos x="T2" y="T3"/>
                </a:cxn>
                <a:cxn ang="0">
                  <a:pos x="T4" y="T5"/>
                </a:cxn>
                <a:cxn ang="0">
                  <a:pos x="T6" y="T7"/>
                </a:cxn>
                <a:cxn ang="0">
                  <a:pos x="T8" y="T9"/>
                </a:cxn>
              </a:cxnLst>
              <a:rect l="0" t="0" r="r" b="b"/>
              <a:pathLst>
                <a:path w="6" h="5">
                  <a:moveTo>
                    <a:pt x="6" y="2"/>
                  </a:moveTo>
                  <a:cubicBezTo>
                    <a:pt x="6" y="0"/>
                    <a:pt x="4" y="1"/>
                    <a:pt x="3" y="2"/>
                  </a:cubicBezTo>
                  <a:cubicBezTo>
                    <a:pt x="3" y="2"/>
                    <a:pt x="3" y="3"/>
                    <a:pt x="3" y="4"/>
                  </a:cubicBezTo>
                  <a:cubicBezTo>
                    <a:pt x="2" y="4"/>
                    <a:pt x="0" y="5"/>
                    <a:pt x="0" y="5"/>
                  </a:cubicBezTo>
                  <a:cubicBezTo>
                    <a:pt x="0" y="5"/>
                    <a:pt x="6" y="5"/>
                    <a:pt x="6"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75" name="Freeform 569"/>
            <p:cNvSpPr>
              <a:spLocks/>
            </p:cNvSpPr>
            <p:nvPr/>
          </p:nvSpPr>
          <p:spPr bwMode="auto">
            <a:xfrm>
              <a:off x="7066431" y="5076623"/>
              <a:ext cx="194268" cy="121050"/>
            </a:xfrm>
            <a:custGeom>
              <a:avLst/>
              <a:gdLst>
                <a:gd name="T0" fmla="*/ 19 w 21"/>
                <a:gd name="T1" fmla="*/ 9 h 13"/>
                <a:gd name="T2" fmla="*/ 18 w 21"/>
                <a:gd name="T3" fmla="*/ 7 h 13"/>
                <a:gd name="T4" fmla="*/ 14 w 21"/>
                <a:gd name="T5" fmla="*/ 4 h 13"/>
                <a:gd name="T6" fmla="*/ 8 w 21"/>
                <a:gd name="T7" fmla="*/ 1 h 13"/>
                <a:gd name="T8" fmla="*/ 5 w 21"/>
                <a:gd name="T9" fmla="*/ 6 h 13"/>
                <a:gd name="T10" fmla="*/ 0 w 21"/>
                <a:gd name="T11" fmla="*/ 8 h 13"/>
                <a:gd name="T12" fmla="*/ 7 w 21"/>
                <a:gd name="T13" fmla="*/ 11 h 13"/>
                <a:gd name="T14" fmla="*/ 15 w 21"/>
                <a:gd name="T15" fmla="*/ 12 h 13"/>
                <a:gd name="T16" fmla="*/ 20 w 21"/>
                <a:gd name="T17" fmla="*/ 9 h 13"/>
                <a:gd name="T18" fmla="*/ 19 w 21"/>
                <a:gd name="T19" fmla="*/ 9 h 13"/>
                <a:gd name="T20" fmla="*/ 19 w 21"/>
                <a:gd name="T21"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3">
                  <a:moveTo>
                    <a:pt x="19" y="9"/>
                  </a:moveTo>
                  <a:cubicBezTo>
                    <a:pt x="15" y="10"/>
                    <a:pt x="19" y="8"/>
                    <a:pt x="18" y="7"/>
                  </a:cubicBezTo>
                  <a:cubicBezTo>
                    <a:pt x="17" y="7"/>
                    <a:pt x="15" y="4"/>
                    <a:pt x="14" y="4"/>
                  </a:cubicBezTo>
                  <a:cubicBezTo>
                    <a:pt x="12" y="4"/>
                    <a:pt x="10" y="1"/>
                    <a:pt x="8" y="1"/>
                  </a:cubicBezTo>
                  <a:cubicBezTo>
                    <a:pt x="6" y="0"/>
                    <a:pt x="6" y="5"/>
                    <a:pt x="5" y="6"/>
                  </a:cubicBezTo>
                  <a:cubicBezTo>
                    <a:pt x="4" y="6"/>
                    <a:pt x="0" y="6"/>
                    <a:pt x="0" y="8"/>
                  </a:cubicBezTo>
                  <a:cubicBezTo>
                    <a:pt x="1" y="10"/>
                    <a:pt x="6" y="11"/>
                    <a:pt x="7" y="11"/>
                  </a:cubicBezTo>
                  <a:cubicBezTo>
                    <a:pt x="9" y="12"/>
                    <a:pt x="13" y="13"/>
                    <a:pt x="15" y="12"/>
                  </a:cubicBezTo>
                  <a:cubicBezTo>
                    <a:pt x="15" y="12"/>
                    <a:pt x="20" y="10"/>
                    <a:pt x="20" y="9"/>
                  </a:cubicBezTo>
                  <a:cubicBezTo>
                    <a:pt x="20" y="9"/>
                    <a:pt x="19" y="9"/>
                    <a:pt x="19" y="9"/>
                  </a:cubicBezTo>
                  <a:cubicBezTo>
                    <a:pt x="18" y="10"/>
                    <a:pt x="21" y="9"/>
                    <a:pt x="19" y="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76" name="Freeform 570"/>
            <p:cNvSpPr>
              <a:spLocks/>
            </p:cNvSpPr>
            <p:nvPr/>
          </p:nvSpPr>
          <p:spPr bwMode="auto">
            <a:xfrm>
              <a:off x="6999554" y="5133964"/>
              <a:ext cx="47770" cy="35042"/>
            </a:xfrm>
            <a:custGeom>
              <a:avLst/>
              <a:gdLst>
                <a:gd name="T0" fmla="*/ 2 w 5"/>
                <a:gd name="T1" fmla="*/ 4 h 4"/>
                <a:gd name="T2" fmla="*/ 4 w 5"/>
                <a:gd name="T3" fmla="*/ 1 h 4"/>
                <a:gd name="T4" fmla="*/ 2 w 5"/>
                <a:gd name="T5" fmla="*/ 4 h 4"/>
                <a:gd name="T6" fmla="*/ 2 w 5"/>
                <a:gd name="T7" fmla="*/ 4 h 4"/>
              </a:gdLst>
              <a:ahLst/>
              <a:cxnLst>
                <a:cxn ang="0">
                  <a:pos x="T0" y="T1"/>
                </a:cxn>
                <a:cxn ang="0">
                  <a:pos x="T2" y="T3"/>
                </a:cxn>
                <a:cxn ang="0">
                  <a:pos x="T4" y="T5"/>
                </a:cxn>
                <a:cxn ang="0">
                  <a:pos x="T6" y="T7"/>
                </a:cxn>
              </a:cxnLst>
              <a:rect l="0" t="0" r="r" b="b"/>
              <a:pathLst>
                <a:path w="5" h="4">
                  <a:moveTo>
                    <a:pt x="2" y="4"/>
                  </a:moveTo>
                  <a:cubicBezTo>
                    <a:pt x="0" y="4"/>
                    <a:pt x="4" y="0"/>
                    <a:pt x="4" y="1"/>
                  </a:cubicBezTo>
                  <a:cubicBezTo>
                    <a:pt x="5" y="1"/>
                    <a:pt x="3" y="4"/>
                    <a:pt x="2" y="4"/>
                  </a:cubicBezTo>
                  <a:cubicBezTo>
                    <a:pt x="1" y="4"/>
                    <a:pt x="4" y="4"/>
                    <a:pt x="2"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77" name="Freeform 571"/>
            <p:cNvSpPr>
              <a:spLocks/>
            </p:cNvSpPr>
            <p:nvPr/>
          </p:nvSpPr>
          <p:spPr bwMode="auto">
            <a:xfrm>
              <a:off x="6942228" y="5169003"/>
              <a:ext cx="19109" cy="19114"/>
            </a:xfrm>
            <a:custGeom>
              <a:avLst/>
              <a:gdLst>
                <a:gd name="T0" fmla="*/ 1 w 2"/>
                <a:gd name="T1" fmla="*/ 2 h 2"/>
                <a:gd name="T2" fmla="*/ 1 w 2"/>
                <a:gd name="T3" fmla="*/ 0 h 2"/>
                <a:gd name="T4" fmla="*/ 1 w 2"/>
                <a:gd name="T5" fmla="*/ 2 h 2"/>
              </a:gdLst>
              <a:ahLst/>
              <a:cxnLst>
                <a:cxn ang="0">
                  <a:pos x="T0" y="T1"/>
                </a:cxn>
                <a:cxn ang="0">
                  <a:pos x="T2" y="T3"/>
                </a:cxn>
                <a:cxn ang="0">
                  <a:pos x="T4" y="T5"/>
                </a:cxn>
              </a:cxnLst>
              <a:rect l="0" t="0" r="r" b="b"/>
              <a:pathLst>
                <a:path w="2" h="2">
                  <a:moveTo>
                    <a:pt x="1" y="2"/>
                  </a:moveTo>
                  <a:cubicBezTo>
                    <a:pt x="0" y="2"/>
                    <a:pt x="0" y="1"/>
                    <a:pt x="1" y="0"/>
                  </a:cubicBezTo>
                  <a:cubicBezTo>
                    <a:pt x="2" y="0"/>
                    <a:pt x="2" y="2"/>
                    <a:pt x="1"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78" name="Freeform 572"/>
            <p:cNvSpPr>
              <a:spLocks/>
            </p:cNvSpPr>
            <p:nvPr/>
          </p:nvSpPr>
          <p:spPr bwMode="auto">
            <a:xfrm>
              <a:off x="6139678" y="4777183"/>
              <a:ext cx="859874" cy="420492"/>
            </a:xfrm>
            <a:custGeom>
              <a:avLst/>
              <a:gdLst>
                <a:gd name="T0" fmla="*/ 76 w 92"/>
                <a:gd name="T1" fmla="*/ 41 h 45"/>
                <a:gd name="T2" fmla="*/ 71 w 92"/>
                <a:gd name="T3" fmla="*/ 39 h 45"/>
                <a:gd name="T4" fmla="*/ 61 w 92"/>
                <a:gd name="T5" fmla="*/ 38 h 45"/>
                <a:gd name="T6" fmla="*/ 45 w 92"/>
                <a:gd name="T7" fmla="*/ 43 h 45"/>
                <a:gd name="T8" fmla="*/ 29 w 92"/>
                <a:gd name="T9" fmla="*/ 41 h 45"/>
                <a:gd name="T10" fmla="*/ 21 w 92"/>
                <a:gd name="T11" fmla="*/ 38 h 45"/>
                <a:gd name="T12" fmla="*/ 10 w 92"/>
                <a:gd name="T13" fmla="*/ 31 h 45"/>
                <a:gd name="T14" fmla="*/ 40 w 92"/>
                <a:gd name="T15" fmla="*/ 29 h 45"/>
                <a:gd name="T16" fmla="*/ 9 w 92"/>
                <a:gd name="T17" fmla="*/ 26 h 45"/>
                <a:gd name="T18" fmla="*/ 16 w 92"/>
                <a:gd name="T19" fmla="*/ 19 h 45"/>
                <a:gd name="T20" fmla="*/ 14 w 92"/>
                <a:gd name="T21" fmla="*/ 18 h 45"/>
                <a:gd name="T22" fmla="*/ 7 w 92"/>
                <a:gd name="T23" fmla="*/ 17 h 45"/>
                <a:gd name="T24" fmla="*/ 4 w 92"/>
                <a:gd name="T25" fmla="*/ 11 h 45"/>
                <a:gd name="T26" fmla="*/ 8 w 92"/>
                <a:gd name="T27" fmla="*/ 7 h 45"/>
                <a:gd name="T28" fmla="*/ 24 w 92"/>
                <a:gd name="T29" fmla="*/ 1 h 45"/>
                <a:gd name="T30" fmla="*/ 29 w 92"/>
                <a:gd name="T31" fmla="*/ 7 h 45"/>
                <a:gd name="T32" fmla="*/ 39 w 92"/>
                <a:gd name="T33" fmla="*/ 6 h 45"/>
                <a:gd name="T34" fmla="*/ 43 w 92"/>
                <a:gd name="T35" fmla="*/ 8 h 45"/>
                <a:gd name="T36" fmla="*/ 47 w 92"/>
                <a:gd name="T37" fmla="*/ 9 h 45"/>
                <a:gd name="T38" fmla="*/ 43 w 92"/>
                <a:gd name="T39" fmla="*/ 4 h 45"/>
                <a:gd name="T40" fmla="*/ 54 w 92"/>
                <a:gd name="T41" fmla="*/ 10 h 45"/>
                <a:gd name="T42" fmla="*/ 60 w 92"/>
                <a:gd name="T43" fmla="*/ 14 h 45"/>
                <a:gd name="T44" fmla="*/ 59 w 92"/>
                <a:gd name="T45" fmla="*/ 1 h 45"/>
                <a:gd name="T46" fmla="*/ 69 w 92"/>
                <a:gd name="T47" fmla="*/ 6 h 45"/>
                <a:gd name="T48" fmla="*/ 74 w 92"/>
                <a:gd name="T49" fmla="*/ 19 h 45"/>
                <a:gd name="T50" fmla="*/ 82 w 92"/>
                <a:gd name="T51" fmla="*/ 26 h 45"/>
                <a:gd name="T52" fmla="*/ 92 w 92"/>
                <a:gd name="T53" fmla="*/ 33 h 45"/>
                <a:gd name="T54" fmla="*/ 83 w 92"/>
                <a:gd name="T55" fmla="*/ 35 h 45"/>
                <a:gd name="T56" fmla="*/ 81 w 92"/>
                <a:gd name="T57" fmla="*/ 36 h 45"/>
                <a:gd name="T58" fmla="*/ 85 w 92"/>
                <a:gd name="T59" fmla="*/ 36 h 45"/>
                <a:gd name="T60" fmla="*/ 89 w 92"/>
                <a:gd name="T61" fmla="*/ 39 h 45"/>
                <a:gd name="T62" fmla="*/ 83 w 92"/>
                <a:gd name="T63" fmla="*/ 4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45">
                  <a:moveTo>
                    <a:pt x="83" y="41"/>
                  </a:moveTo>
                  <a:cubicBezTo>
                    <a:pt x="81" y="41"/>
                    <a:pt x="79" y="41"/>
                    <a:pt x="76" y="41"/>
                  </a:cubicBezTo>
                  <a:cubicBezTo>
                    <a:pt x="75" y="41"/>
                    <a:pt x="74" y="41"/>
                    <a:pt x="73" y="41"/>
                  </a:cubicBezTo>
                  <a:cubicBezTo>
                    <a:pt x="72" y="41"/>
                    <a:pt x="72" y="40"/>
                    <a:pt x="71" y="39"/>
                  </a:cubicBezTo>
                  <a:cubicBezTo>
                    <a:pt x="70" y="39"/>
                    <a:pt x="66" y="40"/>
                    <a:pt x="65" y="38"/>
                  </a:cubicBezTo>
                  <a:cubicBezTo>
                    <a:pt x="65" y="35"/>
                    <a:pt x="63" y="37"/>
                    <a:pt x="61" y="38"/>
                  </a:cubicBezTo>
                  <a:cubicBezTo>
                    <a:pt x="58" y="40"/>
                    <a:pt x="56" y="39"/>
                    <a:pt x="54" y="40"/>
                  </a:cubicBezTo>
                  <a:cubicBezTo>
                    <a:pt x="51" y="41"/>
                    <a:pt x="48" y="42"/>
                    <a:pt x="45" y="43"/>
                  </a:cubicBezTo>
                  <a:cubicBezTo>
                    <a:pt x="41" y="43"/>
                    <a:pt x="35" y="45"/>
                    <a:pt x="31" y="43"/>
                  </a:cubicBezTo>
                  <a:cubicBezTo>
                    <a:pt x="31" y="43"/>
                    <a:pt x="29" y="42"/>
                    <a:pt x="29" y="41"/>
                  </a:cubicBezTo>
                  <a:cubicBezTo>
                    <a:pt x="29" y="40"/>
                    <a:pt x="29" y="38"/>
                    <a:pt x="27" y="38"/>
                  </a:cubicBezTo>
                  <a:cubicBezTo>
                    <a:pt x="25" y="38"/>
                    <a:pt x="23" y="38"/>
                    <a:pt x="21" y="38"/>
                  </a:cubicBezTo>
                  <a:cubicBezTo>
                    <a:pt x="19" y="38"/>
                    <a:pt x="17" y="38"/>
                    <a:pt x="15" y="36"/>
                  </a:cubicBezTo>
                  <a:cubicBezTo>
                    <a:pt x="14" y="36"/>
                    <a:pt x="9" y="32"/>
                    <a:pt x="10" y="31"/>
                  </a:cubicBezTo>
                  <a:cubicBezTo>
                    <a:pt x="16" y="28"/>
                    <a:pt x="23" y="29"/>
                    <a:pt x="28" y="29"/>
                  </a:cubicBezTo>
                  <a:cubicBezTo>
                    <a:pt x="29" y="29"/>
                    <a:pt x="40" y="29"/>
                    <a:pt x="40" y="29"/>
                  </a:cubicBezTo>
                  <a:cubicBezTo>
                    <a:pt x="40" y="27"/>
                    <a:pt x="26" y="25"/>
                    <a:pt x="25" y="25"/>
                  </a:cubicBezTo>
                  <a:cubicBezTo>
                    <a:pt x="20" y="25"/>
                    <a:pt x="14" y="28"/>
                    <a:pt x="9" y="26"/>
                  </a:cubicBezTo>
                  <a:cubicBezTo>
                    <a:pt x="7" y="25"/>
                    <a:pt x="3" y="23"/>
                    <a:pt x="7" y="21"/>
                  </a:cubicBezTo>
                  <a:cubicBezTo>
                    <a:pt x="10" y="20"/>
                    <a:pt x="13" y="19"/>
                    <a:pt x="16" y="19"/>
                  </a:cubicBezTo>
                  <a:cubicBezTo>
                    <a:pt x="18" y="18"/>
                    <a:pt x="20" y="18"/>
                    <a:pt x="21" y="18"/>
                  </a:cubicBezTo>
                  <a:cubicBezTo>
                    <a:pt x="19" y="19"/>
                    <a:pt x="16" y="18"/>
                    <a:pt x="14" y="18"/>
                  </a:cubicBezTo>
                  <a:cubicBezTo>
                    <a:pt x="13" y="18"/>
                    <a:pt x="7" y="19"/>
                    <a:pt x="6" y="18"/>
                  </a:cubicBezTo>
                  <a:cubicBezTo>
                    <a:pt x="6" y="18"/>
                    <a:pt x="7" y="17"/>
                    <a:pt x="7" y="17"/>
                  </a:cubicBezTo>
                  <a:cubicBezTo>
                    <a:pt x="7" y="16"/>
                    <a:pt x="0" y="17"/>
                    <a:pt x="1" y="15"/>
                  </a:cubicBezTo>
                  <a:cubicBezTo>
                    <a:pt x="2" y="14"/>
                    <a:pt x="3" y="12"/>
                    <a:pt x="4" y="11"/>
                  </a:cubicBezTo>
                  <a:cubicBezTo>
                    <a:pt x="8" y="10"/>
                    <a:pt x="4" y="10"/>
                    <a:pt x="4" y="9"/>
                  </a:cubicBezTo>
                  <a:cubicBezTo>
                    <a:pt x="4" y="9"/>
                    <a:pt x="7" y="7"/>
                    <a:pt x="8" y="7"/>
                  </a:cubicBezTo>
                  <a:cubicBezTo>
                    <a:pt x="10" y="6"/>
                    <a:pt x="11" y="5"/>
                    <a:pt x="13" y="4"/>
                  </a:cubicBezTo>
                  <a:cubicBezTo>
                    <a:pt x="17" y="2"/>
                    <a:pt x="20" y="1"/>
                    <a:pt x="24" y="1"/>
                  </a:cubicBezTo>
                  <a:cubicBezTo>
                    <a:pt x="29" y="1"/>
                    <a:pt x="24" y="7"/>
                    <a:pt x="24" y="7"/>
                  </a:cubicBezTo>
                  <a:cubicBezTo>
                    <a:pt x="26" y="8"/>
                    <a:pt x="28" y="8"/>
                    <a:pt x="29" y="7"/>
                  </a:cubicBezTo>
                  <a:cubicBezTo>
                    <a:pt x="30" y="7"/>
                    <a:pt x="30" y="4"/>
                    <a:pt x="31" y="4"/>
                  </a:cubicBezTo>
                  <a:cubicBezTo>
                    <a:pt x="33" y="4"/>
                    <a:pt x="37" y="4"/>
                    <a:pt x="39" y="6"/>
                  </a:cubicBezTo>
                  <a:cubicBezTo>
                    <a:pt x="42" y="8"/>
                    <a:pt x="35" y="11"/>
                    <a:pt x="40" y="10"/>
                  </a:cubicBezTo>
                  <a:cubicBezTo>
                    <a:pt x="41" y="10"/>
                    <a:pt x="42" y="9"/>
                    <a:pt x="43" y="8"/>
                  </a:cubicBezTo>
                  <a:cubicBezTo>
                    <a:pt x="44" y="8"/>
                    <a:pt x="44" y="8"/>
                    <a:pt x="45" y="8"/>
                  </a:cubicBezTo>
                  <a:cubicBezTo>
                    <a:pt x="46" y="8"/>
                    <a:pt x="46" y="8"/>
                    <a:pt x="47" y="9"/>
                  </a:cubicBezTo>
                  <a:cubicBezTo>
                    <a:pt x="48" y="9"/>
                    <a:pt x="48" y="7"/>
                    <a:pt x="48" y="6"/>
                  </a:cubicBezTo>
                  <a:cubicBezTo>
                    <a:pt x="47" y="6"/>
                    <a:pt x="44" y="4"/>
                    <a:pt x="43" y="4"/>
                  </a:cubicBezTo>
                  <a:cubicBezTo>
                    <a:pt x="45" y="3"/>
                    <a:pt x="49" y="5"/>
                    <a:pt x="50" y="6"/>
                  </a:cubicBezTo>
                  <a:cubicBezTo>
                    <a:pt x="53" y="7"/>
                    <a:pt x="53" y="8"/>
                    <a:pt x="54" y="10"/>
                  </a:cubicBezTo>
                  <a:cubicBezTo>
                    <a:pt x="54" y="11"/>
                    <a:pt x="54" y="16"/>
                    <a:pt x="56" y="16"/>
                  </a:cubicBezTo>
                  <a:cubicBezTo>
                    <a:pt x="57" y="16"/>
                    <a:pt x="61" y="16"/>
                    <a:pt x="60" y="14"/>
                  </a:cubicBezTo>
                  <a:cubicBezTo>
                    <a:pt x="59" y="10"/>
                    <a:pt x="57" y="7"/>
                    <a:pt x="56" y="3"/>
                  </a:cubicBezTo>
                  <a:cubicBezTo>
                    <a:pt x="55" y="0"/>
                    <a:pt x="58" y="1"/>
                    <a:pt x="59" y="1"/>
                  </a:cubicBezTo>
                  <a:cubicBezTo>
                    <a:pt x="62" y="2"/>
                    <a:pt x="62" y="0"/>
                    <a:pt x="64" y="1"/>
                  </a:cubicBezTo>
                  <a:cubicBezTo>
                    <a:pt x="66" y="3"/>
                    <a:pt x="69" y="4"/>
                    <a:pt x="69" y="6"/>
                  </a:cubicBezTo>
                  <a:cubicBezTo>
                    <a:pt x="70" y="9"/>
                    <a:pt x="71" y="11"/>
                    <a:pt x="73" y="13"/>
                  </a:cubicBezTo>
                  <a:cubicBezTo>
                    <a:pt x="74" y="16"/>
                    <a:pt x="75" y="17"/>
                    <a:pt x="74" y="19"/>
                  </a:cubicBezTo>
                  <a:cubicBezTo>
                    <a:pt x="73" y="22"/>
                    <a:pt x="76" y="25"/>
                    <a:pt x="78" y="26"/>
                  </a:cubicBezTo>
                  <a:cubicBezTo>
                    <a:pt x="79" y="26"/>
                    <a:pt x="81" y="26"/>
                    <a:pt x="82" y="26"/>
                  </a:cubicBezTo>
                  <a:cubicBezTo>
                    <a:pt x="83" y="27"/>
                    <a:pt x="84" y="28"/>
                    <a:pt x="85" y="28"/>
                  </a:cubicBezTo>
                  <a:cubicBezTo>
                    <a:pt x="88" y="29"/>
                    <a:pt x="92" y="29"/>
                    <a:pt x="92" y="33"/>
                  </a:cubicBezTo>
                  <a:cubicBezTo>
                    <a:pt x="92" y="35"/>
                    <a:pt x="83" y="32"/>
                    <a:pt x="83" y="32"/>
                  </a:cubicBezTo>
                  <a:cubicBezTo>
                    <a:pt x="83" y="33"/>
                    <a:pt x="83" y="34"/>
                    <a:pt x="83" y="35"/>
                  </a:cubicBezTo>
                  <a:cubicBezTo>
                    <a:pt x="83" y="35"/>
                    <a:pt x="80" y="35"/>
                    <a:pt x="80" y="35"/>
                  </a:cubicBezTo>
                  <a:cubicBezTo>
                    <a:pt x="81" y="35"/>
                    <a:pt x="81" y="36"/>
                    <a:pt x="81" y="36"/>
                  </a:cubicBezTo>
                  <a:cubicBezTo>
                    <a:pt x="81" y="37"/>
                    <a:pt x="81" y="38"/>
                    <a:pt x="81" y="38"/>
                  </a:cubicBezTo>
                  <a:cubicBezTo>
                    <a:pt x="81" y="38"/>
                    <a:pt x="85" y="36"/>
                    <a:pt x="85" y="36"/>
                  </a:cubicBezTo>
                  <a:cubicBezTo>
                    <a:pt x="87" y="36"/>
                    <a:pt x="86" y="37"/>
                    <a:pt x="86" y="38"/>
                  </a:cubicBezTo>
                  <a:cubicBezTo>
                    <a:pt x="86" y="38"/>
                    <a:pt x="88" y="38"/>
                    <a:pt x="89" y="39"/>
                  </a:cubicBezTo>
                  <a:cubicBezTo>
                    <a:pt x="89" y="39"/>
                    <a:pt x="83" y="41"/>
                    <a:pt x="83" y="41"/>
                  </a:cubicBezTo>
                  <a:cubicBezTo>
                    <a:pt x="81" y="41"/>
                    <a:pt x="86" y="41"/>
                    <a:pt x="83" y="4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79" name="Freeform 573"/>
            <p:cNvSpPr>
              <a:spLocks/>
            </p:cNvSpPr>
            <p:nvPr/>
          </p:nvSpPr>
          <p:spPr bwMode="auto">
            <a:xfrm>
              <a:off x="6709745" y="4738956"/>
              <a:ext cx="130574" cy="86010"/>
            </a:xfrm>
            <a:custGeom>
              <a:avLst/>
              <a:gdLst>
                <a:gd name="T0" fmla="*/ 9 w 14"/>
                <a:gd name="T1" fmla="*/ 8 h 9"/>
                <a:gd name="T2" fmla="*/ 5 w 14"/>
                <a:gd name="T3" fmla="*/ 5 h 9"/>
                <a:gd name="T4" fmla="*/ 0 w 14"/>
                <a:gd name="T5" fmla="*/ 3 h 9"/>
                <a:gd name="T6" fmla="*/ 4 w 14"/>
                <a:gd name="T7" fmla="*/ 0 h 9"/>
                <a:gd name="T8" fmla="*/ 10 w 14"/>
                <a:gd name="T9" fmla="*/ 1 h 9"/>
                <a:gd name="T10" fmla="*/ 12 w 14"/>
                <a:gd name="T11" fmla="*/ 4 h 9"/>
                <a:gd name="T12" fmla="*/ 9 w 14"/>
                <a:gd name="T13" fmla="*/ 8 h 9"/>
                <a:gd name="T14" fmla="*/ 9 w 14"/>
                <a:gd name="T15" fmla="*/ 8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9">
                  <a:moveTo>
                    <a:pt x="9" y="8"/>
                  </a:moveTo>
                  <a:cubicBezTo>
                    <a:pt x="7" y="8"/>
                    <a:pt x="6" y="5"/>
                    <a:pt x="5" y="5"/>
                  </a:cubicBezTo>
                  <a:cubicBezTo>
                    <a:pt x="4" y="4"/>
                    <a:pt x="0" y="3"/>
                    <a:pt x="0" y="3"/>
                  </a:cubicBezTo>
                  <a:cubicBezTo>
                    <a:pt x="1" y="2"/>
                    <a:pt x="3" y="1"/>
                    <a:pt x="4" y="0"/>
                  </a:cubicBezTo>
                  <a:cubicBezTo>
                    <a:pt x="6" y="0"/>
                    <a:pt x="8" y="0"/>
                    <a:pt x="10" y="1"/>
                  </a:cubicBezTo>
                  <a:cubicBezTo>
                    <a:pt x="12" y="2"/>
                    <a:pt x="14" y="2"/>
                    <a:pt x="12" y="4"/>
                  </a:cubicBezTo>
                  <a:cubicBezTo>
                    <a:pt x="11" y="5"/>
                    <a:pt x="10" y="9"/>
                    <a:pt x="9" y="8"/>
                  </a:cubicBezTo>
                  <a:cubicBezTo>
                    <a:pt x="8" y="8"/>
                    <a:pt x="9" y="8"/>
                    <a:pt x="9"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80" name="Freeform 574"/>
            <p:cNvSpPr>
              <a:spLocks/>
            </p:cNvSpPr>
            <p:nvPr/>
          </p:nvSpPr>
          <p:spPr bwMode="auto">
            <a:xfrm>
              <a:off x="6916751" y="4700729"/>
              <a:ext cx="296178" cy="273958"/>
            </a:xfrm>
            <a:custGeom>
              <a:avLst/>
              <a:gdLst>
                <a:gd name="T0" fmla="*/ 18 w 32"/>
                <a:gd name="T1" fmla="*/ 27 h 29"/>
                <a:gd name="T2" fmla="*/ 10 w 32"/>
                <a:gd name="T3" fmla="*/ 19 h 29"/>
                <a:gd name="T4" fmla="*/ 1 w 32"/>
                <a:gd name="T5" fmla="*/ 15 h 29"/>
                <a:gd name="T6" fmla="*/ 0 w 32"/>
                <a:gd name="T7" fmla="*/ 13 h 29"/>
                <a:gd name="T8" fmla="*/ 4 w 32"/>
                <a:gd name="T9" fmla="*/ 12 h 29"/>
                <a:gd name="T10" fmla="*/ 11 w 32"/>
                <a:gd name="T11" fmla="*/ 14 h 29"/>
                <a:gd name="T12" fmla="*/ 11 w 32"/>
                <a:gd name="T13" fmla="*/ 12 h 29"/>
                <a:gd name="T14" fmla="*/ 13 w 32"/>
                <a:gd name="T15" fmla="*/ 11 h 29"/>
                <a:gd name="T16" fmla="*/ 7 w 32"/>
                <a:gd name="T17" fmla="*/ 8 h 29"/>
                <a:gd name="T18" fmla="*/ 7 w 32"/>
                <a:gd name="T19" fmla="*/ 6 h 29"/>
                <a:gd name="T20" fmla="*/ 10 w 32"/>
                <a:gd name="T21" fmla="*/ 7 h 29"/>
                <a:gd name="T22" fmla="*/ 11 w 32"/>
                <a:gd name="T23" fmla="*/ 5 h 29"/>
                <a:gd name="T24" fmla="*/ 8 w 32"/>
                <a:gd name="T25" fmla="*/ 4 h 29"/>
                <a:gd name="T26" fmla="*/ 10 w 32"/>
                <a:gd name="T27" fmla="*/ 3 h 29"/>
                <a:gd name="T28" fmla="*/ 14 w 32"/>
                <a:gd name="T29" fmla="*/ 4 h 29"/>
                <a:gd name="T30" fmla="*/ 13 w 32"/>
                <a:gd name="T31" fmla="*/ 3 h 29"/>
                <a:gd name="T32" fmla="*/ 19 w 32"/>
                <a:gd name="T33" fmla="*/ 5 h 29"/>
                <a:gd name="T34" fmla="*/ 18 w 32"/>
                <a:gd name="T35" fmla="*/ 3 h 29"/>
                <a:gd name="T36" fmla="*/ 19 w 32"/>
                <a:gd name="T37" fmla="*/ 3 h 29"/>
                <a:gd name="T38" fmla="*/ 17 w 32"/>
                <a:gd name="T39" fmla="*/ 2 h 29"/>
                <a:gd name="T40" fmla="*/ 25 w 32"/>
                <a:gd name="T41" fmla="*/ 1 h 29"/>
                <a:gd name="T42" fmla="*/ 23 w 32"/>
                <a:gd name="T43" fmla="*/ 3 h 29"/>
                <a:gd name="T44" fmla="*/ 28 w 32"/>
                <a:gd name="T45" fmla="*/ 4 h 29"/>
                <a:gd name="T46" fmla="*/ 27 w 32"/>
                <a:gd name="T47" fmla="*/ 7 h 29"/>
                <a:gd name="T48" fmla="*/ 26 w 32"/>
                <a:gd name="T49" fmla="*/ 8 h 29"/>
                <a:gd name="T50" fmla="*/ 23 w 32"/>
                <a:gd name="T51" fmla="*/ 10 h 29"/>
                <a:gd name="T52" fmla="*/ 21 w 32"/>
                <a:gd name="T53" fmla="*/ 13 h 29"/>
                <a:gd name="T54" fmla="*/ 24 w 32"/>
                <a:gd name="T55" fmla="*/ 11 h 29"/>
                <a:gd name="T56" fmla="*/ 26 w 32"/>
                <a:gd name="T57" fmla="*/ 13 h 29"/>
                <a:gd name="T58" fmla="*/ 29 w 32"/>
                <a:gd name="T59" fmla="*/ 13 h 29"/>
                <a:gd name="T60" fmla="*/ 28 w 32"/>
                <a:gd name="T61" fmla="*/ 10 h 29"/>
                <a:gd name="T62" fmla="*/ 30 w 32"/>
                <a:gd name="T63" fmla="*/ 11 h 29"/>
                <a:gd name="T64" fmla="*/ 30 w 32"/>
                <a:gd name="T65" fmla="*/ 14 h 29"/>
                <a:gd name="T66" fmla="*/ 31 w 32"/>
                <a:gd name="T67" fmla="*/ 17 h 29"/>
                <a:gd name="T68" fmla="*/ 28 w 32"/>
                <a:gd name="T69" fmla="*/ 23 h 29"/>
                <a:gd name="T70" fmla="*/ 22 w 32"/>
                <a:gd name="T71" fmla="*/ 23 h 29"/>
                <a:gd name="T72" fmla="*/ 21 w 32"/>
                <a:gd name="T73" fmla="*/ 23 h 29"/>
                <a:gd name="T74" fmla="*/ 23 w 32"/>
                <a:gd name="T75" fmla="*/ 26 h 29"/>
                <a:gd name="T76" fmla="*/ 18 w 32"/>
                <a:gd name="T77" fmla="*/ 27 h 29"/>
                <a:gd name="T78" fmla="*/ 18 w 32"/>
                <a:gd name="T79"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2" h="29">
                  <a:moveTo>
                    <a:pt x="18" y="27"/>
                  </a:moveTo>
                  <a:cubicBezTo>
                    <a:pt x="15" y="25"/>
                    <a:pt x="13" y="21"/>
                    <a:pt x="10" y="19"/>
                  </a:cubicBezTo>
                  <a:cubicBezTo>
                    <a:pt x="7" y="18"/>
                    <a:pt x="4" y="16"/>
                    <a:pt x="1" y="15"/>
                  </a:cubicBezTo>
                  <a:cubicBezTo>
                    <a:pt x="0" y="14"/>
                    <a:pt x="0" y="14"/>
                    <a:pt x="0" y="13"/>
                  </a:cubicBezTo>
                  <a:cubicBezTo>
                    <a:pt x="0" y="10"/>
                    <a:pt x="2" y="11"/>
                    <a:pt x="4" y="12"/>
                  </a:cubicBezTo>
                  <a:cubicBezTo>
                    <a:pt x="6" y="13"/>
                    <a:pt x="8" y="15"/>
                    <a:pt x="11" y="14"/>
                  </a:cubicBezTo>
                  <a:cubicBezTo>
                    <a:pt x="12" y="14"/>
                    <a:pt x="11" y="12"/>
                    <a:pt x="11" y="12"/>
                  </a:cubicBezTo>
                  <a:cubicBezTo>
                    <a:pt x="11" y="11"/>
                    <a:pt x="13" y="12"/>
                    <a:pt x="13" y="11"/>
                  </a:cubicBezTo>
                  <a:cubicBezTo>
                    <a:pt x="14" y="10"/>
                    <a:pt x="7" y="8"/>
                    <a:pt x="7" y="8"/>
                  </a:cubicBezTo>
                  <a:cubicBezTo>
                    <a:pt x="5" y="7"/>
                    <a:pt x="6" y="6"/>
                    <a:pt x="7" y="6"/>
                  </a:cubicBezTo>
                  <a:cubicBezTo>
                    <a:pt x="9" y="5"/>
                    <a:pt x="9" y="6"/>
                    <a:pt x="10" y="7"/>
                  </a:cubicBezTo>
                  <a:cubicBezTo>
                    <a:pt x="10" y="7"/>
                    <a:pt x="11" y="5"/>
                    <a:pt x="11" y="5"/>
                  </a:cubicBezTo>
                  <a:cubicBezTo>
                    <a:pt x="12" y="5"/>
                    <a:pt x="8" y="4"/>
                    <a:pt x="8" y="4"/>
                  </a:cubicBezTo>
                  <a:cubicBezTo>
                    <a:pt x="8" y="4"/>
                    <a:pt x="10" y="3"/>
                    <a:pt x="10" y="3"/>
                  </a:cubicBezTo>
                  <a:cubicBezTo>
                    <a:pt x="11" y="3"/>
                    <a:pt x="13" y="4"/>
                    <a:pt x="14" y="4"/>
                  </a:cubicBezTo>
                  <a:cubicBezTo>
                    <a:pt x="14" y="4"/>
                    <a:pt x="13" y="3"/>
                    <a:pt x="13" y="3"/>
                  </a:cubicBezTo>
                  <a:cubicBezTo>
                    <a:pt x="14" y="2"/>
                    <a:pt x="18" y="5"/>
                    <a:pt x="19" y="5"/>
                  </a:cubicBezTo>
                  <a:cubicBezTo>
                    <a:pt x="20" y="4"/>
                    <a:pt x="18" y="4"/>
                    <a:pt x="18" y="3"/>
                  </a:cubicBezTo>
                  <a:cubicBezTo>
                    <a:pt x="18" y="3"/>
                    <a:pt x="19" y="3"/>
                    <a:pt x="19" y="3"/>
                  </a:cubicBezTo>
                  <a:cubicBezTo>
                    <a:pt x="19" y="3"/>
                    <a:pt x="17" y="3"/>
                    <a:pt x="17" y="2"/>
                  </a:cubicBezTo>
                  <a:cubicBezTo>
                    <a:pt x="17" y="2"/>
                    <a:pt x="24" y="0"/>
                    <a:pt x="25" y="1"/>
                  </a:cubicBezTo>
                  <a:cubicBezTo>
                    <a:pt x="26" y="1"/>
                    <a:pt x="23" y="2"/>
                    <a:pt x="23" y="3"/>
                  </a:cubicBezTo>
                  <a:cubicBezTo>
                    <a:pt x="24" y="4"/>
                    <a:pt x="27" y="3"/>
                    <a:pt x="28" y="4"/>
                  </a:cubicBezTo>
                  <a:cubicBezTo>
                    <a:pt x="28" y="5"/>
                    <a:pt x="24" y="7"/>
                    <a:pt x="27" y="7"/>
                  </a:cubicBezTo>
                  <a:cubicBezTo>
                    <a:pt x="28" y="7"/>
                    <a:pt x="27" y="8"/>
                    <a:pt x="26" y="8"/>
                  </a:cubicBezTo>
                  <a:cubicBezTo>
                    <a:pt x="25" y="8"/>
                    <a:pt x="24" y="8"/>
                    <a:pt x="23" y="10"/>
                  </a:cubicBezTo>
                  <a:cubicBezTo>
                    <a:pt x="23" y="10"/>
                    <a:pt x="21" y="13"/>
                    <a:pt x="21" y="13"/>
                  </a:cubicBezTo>
                  <a:cubicBezTo>
                    <a:pt x="22" y="13"/>
                    <a:pt x="23" y="11"/>
                    <a:pt x="24" y="11"/>
                  </a:cubicBezTo>
                  <a:cubicBezTo>
                    <a:pt x="25" y="11"/>
                    <a:pt x="25" y="12"/>
                    <a:pt x="26" y="13"/>
                  </a:cubicBezTo>
                  <a:cubicBezTo>
                    <a:pt x="27" y="13"/>
                    <a:pt x="30" y="17"/>
                    <a:pt x="29" y="13"/>
                  </a:cubicBezTo>
                  <a:cubicBezTo>
                    <a:pt x="29" y="12"/>
                    <a:pt x="27" y="11"/>
                    <a:pt x="28" y="10"/>
                  </a:cubicBezTo>
                  <a:cubicBezTo>
                    <a:pt x="29" y="10"/>
                    <a:pt x="30" y="10"/>
                    <a:pt x="30" y="11"/>
                  </a:cubicBezTo>
                  <a:cubicBezTo>
                    <a:pt x="30" y="12"/>
                    <a:pt x="29" y="13"/>
                    <a:pt x="30" y="14"/>
                  </a:cubicBezTo>
                  <a:cubicBezTo>
                    <a:pt x="31" y="15"/>
                    <a:pt x="32" y="16"/>
                    <a:pt x="31" y="17"/>
                  </a:cubicBezTo>
                  <a:cubicBezTo>
                    <a:pt x="29" y="19"/>
                    <a:pt x="32" y="22"/>
                    <a:pt x="28" y="23"/>
                  </a:cubicBezTo>
                  <a:cubicBezTo>
                    <a:pt x="28" y="23"/>
                    <a:pt x="21" y="25"/>
                    <a:pt x="22" y="23"/>
                  </a:cubicBezTo>
                  <a:cubicBezTo>
                    <a:pt x="22" y="22"/>
                    <a:pt x="21" y="22"/>
                    <a:pt x="21" y="23"/>
                  </a:cubicBezTo>
                  <a:cubicBezTo>
                    <a:pt x="22" y="24"/>
                    <a:pt x="22" y="25"/>
                    <a:pt x="23" y="26"/>
                  </a:cubicBezTo>
                  <a:cubicBezTo>
                    <a:pt x="23" y="28"/>
                    <a:pt x="19" y="27"/>
                    <a:pt x="18" y="27"/>
                  </a:cubicBezTo>
                  <a:cubicBezTo>
                    <a:pt x="17" y="26"/>
                    <a:pt x="22" y="29"/>
                    <a:pt x="18" y="2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81" name="Freeform 575"/>
            <p:cNvSpPr>
              <a:spLocks/>
            </p:cNvSpPr>
            <p:nvPr/>
          </p:nvSpPr>
          <p:spPr bwMode="auto">
            <a:xfrm>
              <a:off x="7232037" y="4700729"/>
              <a:ext cx="261145" cy="207060"/>
            </a:xfrm>
            <a:custGeom>
              <a:avLst/>
              <a:gdLst>
                <a:gd name="T0" fmla="*/ 7 w 28"/>
                <a:gd name="T1" fmla="*/ 22 h 22"/>
                <a:gd name="T2" fmla="*/ 3 w 28"/>
                <a:gd name="T3" fmla="*/ 19 h 22"/>
                <a:gd name="T4" fmla="*/ 1 w 28"/>
                <a:gd name="T5" fmla="*/ 11 h 22"/>
                <a:gd name="T6" fmla="*/ 1 w 28"/>
                <a:gd name="T7" fmla="*/ 4 h 22"/>
                <a:gd name="T8" fmla="*/ 6 w 28"/>
                <a:gd name="T9" fmla="*/ 4 h 22"/>
                <a:gd name="T10" fmla="*/ 5 w 28"/>
                <a:gd name="T11" fmla="*/ 1 h 22"/>
                <a:gd name="T12" fmla="*/ 16 w 28"/>
                <a:gd name="T13" fmla="*/ 2 h 22"/>
                <a:gd name="T14" fmla="*/ 25 w 28"/>
                <a:gd name="T15" fmla="*/ 3 h 22"/>
                <a:gd name="T16" fmla="*/ 23 w 28"/>
                <a:gd name="T17" fmla="*/ 8 h 22"/>
                <a:gd name="T18" fmla="*/ 19 w 28"/>
                <a:gd name="T19" fmla="*/ 13 h 22"/>
                <a:gd name="T20" fmla="*/ 12 w 28"/>
                <a:gd name="T21" fmla="*/ 13 h 22"/>
                <a:gd name="T22" fmla="*/ 10 w 28"/>
                <a:gd name="T23" fmla="*/ 14 h 22"/>
                <a:gd name="T24" fmla="*/ 11 w 28"/>
                <a:gd name="T25" fmla="*/ 17 h 22"/>
                <a:gd name="T26" fmla="*/ 7 w 28"/>
                <a:gd name="T27" fmla="*/ 22 h 22"/>
                <a:gd name="T28" fmla="*/ 7 w 28"/>
                <a:gd name="T29"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22">
                  <a:moveTo>
                    <a:pt x="7" y="22"/>
                  </a:moveTo>
                  <a:cubicBezTo>
                    <a:pt x="5" y="21"/>
                    <a:pt x="3" y="21"/>
                    <a:pt x="3" y="19"/>
                  </a:cubicBezTo>
                  <a:cubicBezTo>
                    <a:pt x="3" y="16"/>
                    <a:pt x="0" y="14"/>
                    <a:pt x="1" y="11"/>
                  </a:cubicBezTo>
                  <a:cubicBezTo>
                    <a:pt x="1" y="9"/>
                    <a:pt x="0" y="6"/>
                    <a:pt x="1" y="4"/>
                  </a:cubicBezTo>
                  <a:cubicBezTo>
                    <a:pt x="2" y="4"/>
                    <a:pt x="6" y="5"/>
                    <a:pt x="6" y="4"/>
                  </a:cubicBezTo>
                  <a:cubicBezTo>
                    <a:pt x="6" y="3"/>
                    <a:pt x="0" y="3"/>
                    <a:pt x="5" y="1"/>
                  </a:cubicBezTo>
                  <a:cubicBezTo>
                    <a:pt x="9" y="0"/>
                    <a:pt x="12" y="1"/>
                    <a:pt x="16" y="2"/>
                  </a:cubicBezTo>
                  <a:cubicBezTo>
                    <a:pt x="19" y="2"/>
                    <a:pt x="22" y="2"/>
                    <a:pt x="25" y="3"/>
                  </a:cubicBezTo>
                  <a:cubicBezTo>
                    <a:pt x="28" y="4"/>
                    <a:pt x="25" y="6"/>
                    <a:pt x="23" y="8"/>
                  </a:cubicBezTo>
                  <a:cubicBezTo>
                    <a:pt x="22" y="10"/>
                    <a:pt x="21" y="12"/>
                    <a:pt x="19" y="13"/>
                  </a:cubicBezTo>
                  <a:cubicBezTo>
                    <a:pt x="18" y="15"/>
                    <a:pt x="14" y="13"/>
                    <a:pt x="12" y="13"/>
                  </a:cubicBezTo>
                  <a:cubicBezTo>
                    <a:pt x="12" y="13"/>
                    <a:pt x="9" y="13"/>
                    <a:pt x="10" y="14"/>
                  </a:cubicBezTo>
                  <a:cubicBezTo>
                    <a:pt x="10" y="15"/>
                    <a:pt x="12" y="15"/>
                    <a:pt x="11" y="17"/>
                  </a:cubicBezTo>
                  <a:cubicBezTo>
                    <a:pt x="10" y="17"/>
                    <a:pt x="8" y="22"/>
                    <a:pt x="7" y="22"/>
                  </a:cubicBezTo>
                  <a:cubicBezTo>
                    <a:pt x="5" y="21"/>
                    <a:pt x="8" y="22"/>
                    <a:pt x="7" y="2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82" name="Freeform 576"/>
            <p:cNvSpPr>
              <a:spLocks/>
            </p:cNvSpPr>
            <p:nvPr/>
          </p:nvSpPr>
          <p:spPr bwMode="auto">
            <a:xfrm>
              <a:off x="5833947" y="4675245"/>
              <a:ext cx="503186" cy="308998"/>
            </a:xfrm>
            <a:custGeom>
              <a:avLst/>
              <a:gdLst>
                <a:gd name="T0" fmla="*/ 52 w 54"/>
                <a:gd name="T1" fmla="*/ 10 h 33"/>
                <a:gd name="T2" fmla="*/ 45 w 54"/>
                <a:gd name="T3" fmla="*/ 4 h 33"/>
                <a:gd name="T4" fmla="*/ 41 w 54"/>
                <a:gd name="T5" fmla="*/ 3 h 33"/>
                <a:gd name="T6" fmla="*/ 35 w 54"/>
                <a:gd name="T7" fmla="*/ 4 h 33"/>
                <a:gd name="T8" fmla="*/ 32 w 54"/>
                <a:gd name="T9" fmla="*/ 3 h 33"/>
                <a:gd name="T10" fmla="*/ 27 w 54"/>
                <a:gd name="T11" fmla="*/ 1 h 33"/>
                <a:gd name="T12" fmla="*/ 20 w 54"/>
                <a:gd name="T13" fmla="*/ 0 h 33"/>
                <a:gd name="T14" fmla="*/ 11 w 54"/>
                <a:gd name="T15" fmla="*/ 1 h 33"/>
                <a:gd name="T16" fmla="*/ 8 w 54"/>
                <a:gd name="T17" fmla="*/ 3 h 33"/>
                <a:gd name="T18" fmla="*/ 7 w 54"/>
                <a:gd name="T19" fmla="*/ 11 h 33"/>
                <a:gd name="T20" fmla="*/ 7 w 54"/>
                <a:gd name="T21" fmla="*/ 15 h 33"/>
                <a:gd name="T22" fmla="*/ 4 w 54"/>
                <a:gd name="T23" fmla="*/ 18 h 33"/>
                <a:gd name="T24" fmla="*/ 0 w 54"/>
                <a:gd name="T25" fmla="*/ 24 h 33"/>
                <a:gd name="T26" fmla="*/ 7 w 54"/>
                <a:gd name="T27" fmla="*/ 26 h 33"/>
                <a:gd name="T28" fmla="*/ 15 w 54"/>
                <a:gd name="T29" fmla="*/ 32 h 33"/>
                <a:gd name="T30" fmla="*/ 19 w 54"/>
                <a:gd name="T31" fmla="*/ 30 h 33"/>
                <a:gd name="T32" fmla="*/ 25 w 54"/>
                <a:gd name="T33" fmla="*/ 29 h 33"/>
                <a:gd name="T34" fmla="*/ 28 w 54"/>
                <a:gd name="T35" fmla="*/ 26 h 33"/>
                <a:gd name="T36" fmla="*/ 31 w 54"/>
                <a:gd name="T37" fmla="*/ 21 h 33"/>
                <a:gd name="T38" fmla="*/ 37 w 54"/>
                <a:gd name="T39" fmla="*/ 17 h 33"/>
                <a:gd name="T40" fmla="*/ 46 w 54"/>
                <a:gd name="T41" fmla="*/ 13 h 33"/>
                <a:gd name="T42" fmla="*/ 52 w 54"/>
                <a:gd name="T43" fmla="*/ 10 h 33"/>
                <a:gd name="T44" fmla="*/ 52 w 54"/>
                <a:gd name="T45" fmla="*/ 1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54" h="33">
                  <a:moveTo>
                    <a:pt x="52" y="10"/>
                  </a:moveTo>
                  <a:cubicBezTo>
                    <a:pt x="50" y="8"/>
                    <a:pt x="48" y="6"/>
                    <a:pt x="45" y="4"/>
                  </a:cubicBezTo>
                  <a:cubicBezTo>
                    <a:pt x="44" y="4"/>
                    <a:pt x="42" y="3"/>
                    <a:pt x="41" y="3"/>
                  </a:cubicBezTo>
                  <a:cubicBezTo>
                    <a:pt x="38" y="2"/>
                    <a:pt x="37" y="3"/>
                    <a:pt x="35" y="4"/>
                  </a:cubicBezTo>
                  <a:cubicBezTo>
                    <a:pt x="34" y="4"/>
                    <a:pt x="33" y="3"/>
                    <a:pt x="32" y="3"/>
                  </a:cubicBezTo>
                  <a:cubicBezTo>
                    <a:pt x="31" y="2"/>
                    <a:pt x="29" y="2"/>
                    <a:pt x="27" y="1"/>
                  </a:cubicBezTo>
                  <a:cubicBezTo>
                    <a:pt x="25" y="1"/>
                    <a:pt x="22" y="0"/>
                    <a:pt x="20" y="0"/>
                  </a:cubicBezTo>
                  <a:cubicBezTo>
                    <a:pt x="17" y="0"/>
                    <a:pt x="14" y="1"/>
                    <a:pt x="11" y="1"/>
                  </a:cubicBezTo>
                  <a:cubicBezTo>
                    <a:pt x="9" y="2"/>
                    <a:pt x="6" y="1"/>
                    <a:pt x="8" y="3"/>
                  </a:cubicBezTo>
                  <a:cubicBezTo>
                    <a:pt x="10" y="7"/>
                    <a:pt x="10" y="8"/>
                    <a:pt x="7" y="11"/>
                  </a:cubicBezTo>
                  <a:cubicBezTo>
                    <a:pt x="5" y="13"/>
                    <a:pt x="7" y="14"/>
                    <a:pt x="7" y="15"/>
                  </a:cubicBezTo>
                  <a:cubicBezTo>
                    <a:pt x="6" y="16"/>
                    <a:pt x="4" y="16"/>
                    <a:pt x="4" y="18"/>
                  </a:cubicBezTo>
                  <a:cubicBezTo>
                    <a:pt x="3" y="20"/>
                    <a:pt x="1" y="22"/>
                    <a:pt x="0" y="24"/>
                  </a:cubicBezTo>
                  <a:cubicBezTo>
                    <a:pt x="0" y="25"/>
                    <a:pt x="6" y="26"/>
                    <a:pt x="7" y="26"/>
                  </a:cubicBezTo>
                  <a:cubicBezTo>
                    <a:pt x="10" y="28"/>
                    <a:pt x="12" y="32"/>
                    <a:pt x="15" y="32"/>
                  </a:cubicBezTo>
                  <a:cubicBezTo>
                    <a:pt x="16" y="33"/>
                    <a:pt x="18" y="31"/>
                    <a:pt x="19" y="30"/>
                  </a:cubicBezTo>
                  <a:cubicBezTo>
                    <a:pt x="21" y="29"/>
                    <a:pt x="23" y="30"/>
                    <a:pt x="25" y="29"/>
                  </a:cubicBezTo>
                  <a:cubicBezTo>
                    <a:pt x="27" y="29"/>
                    <a:pt x="27" y="28"/>
                    <a:pt x="28" y="26"/>
                  </a:cubicBezTo>
                  <a:cubicBezTo>
                    <a:pt x="28" y="24"/>
                    <a:pt x="28" y="23"/>
                    <a:pt x="31" y="21"/>
                  </a:cubicBezTo>
                  <a:cubicBezTo>
                    <a:pt x="33" y="20"/>
                    <a:pt x="34" y="18"/>
                    <a:pt x="37" y="17"/>
                  </a:cubicBezTo>
                  <a:cubicBezTo>
                    <a:pt x="40" y="15"/>
                    <a:pt x="43" y="14"/>
                    <a:pt x="46" y="13"/>
                  </a:cubicBezTo>
                  <a:cubicBezTo>
                    <a:pt x="46" y="13"/>
                    <a:pt x="53" y="10"/>
                    <a:pt x="52" y="10"/>
                  </a:cubicBezTo>
                  <a:cubicBezTo>
                    <a:pt x="51" y="9"/>
                    <a:pt x="54" y="11"/>
                    <a:pt x="52"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83" name="Freeform 577"/>
            <p:cNvSpPr>
              <a:spLocks/>
            </p:cNvSpPr>
            <p:nvPr/>
          </p:nvSpPr>
          <p:spPr bwMode="auto">
            <a:xfrm>
              <a:off x="6811655" y="4589235"/>
              <a:ext cx="66879" cy="38227"/>
            </a:xfrm>
            <a:custGeom>
              <a:avLst/>
              <a:gdLst>
                <a:gd name="T0" fmla="*/ 4 w 7"/>
                <a:gd name="T1" fmla="*/ 4 h 4"/>
                <a:gd name="T2" fmla="*/ 1 w 7"/>
                <a:gd name="T3" fmla="*/ 3 h 4"/>
                <a:gd name="T4" fmla="*/ 3 w 7"/>
                <a:gd name="T5" fmla="*/ 0 h 4"/>
                <a:gd name="T6" fmla="*/ 4 w 7"/>
                <a:gd name="T7" fmla="*/ 4 h 4"/>
                <a:gd name="T8" fmla="*/ 4 w 7"/>
                <a:gd name="T9" fmla="*/ 4 h 4"/>
              </a:gdLst>
              <a:ahLst/>
              <a:cxnLst>
                <a:cxn ang="0">
                  <a:pos x="T0" y="T1"/>
                </a:cxn>
                <a:cxn ang="0">
                  <a:pos x="T2" y="T3"/>
                </a:cxn>
                <a:cxn ang="0">
                  <a:pos x="T4" y="T5"/>
                </a:cxn>
                <a:cxn ang="0">
                  <a:pos x="T6" y="T7"/>
                </a:cxn>
                <a:cxn ang="0">
                  <a:pos x="T8" y="T9"/>
                </a:cxn>
              </a:cxnLst>
              <a:rect l="0" t="0" r="r" b="b"/>
              <a:pathLst>
                <a:path w="7" h="4">
                  <a:moveTo>
                    <a:pt x="4" y="4"/>
                  </a:moveTo>
                  <a:cubicBezTo>
                    <a:pt x="3" y="4"/>
                    <a:pt x="1" y="4"/>
                    <a:pt x="1" y="3"/>
                  </a:cubicBezTo>
                  <a:cubicBezTo>
                    <a:pt x="0" y="2"/>
                    <a:pt x="3" y="0"/>
                    <a:pt x="3" y="0"/>
                  </a:cubicBezTo>
                  <a:cubicBezTo>
                    <a:pt x="6" y="0"/>
                    <a:pt x="7" y="4"/>
                    <a:pt x="4" y="4"/>
                  </a:cubicBezTo>
                  <a:cubicBezTo>
                    <a:pt x="1" y="3"/>
                    <a:pt x="6" y="4"/>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84" name="Freeform 578"/>
            <p:cNvSpPr>
              <a:spLocks/>
            </p:cNvSpPr>
            <p:nvPr/>
          </p:nvSpPr>
          <p:spPr bwMode="auto">
            <a:xfrm>
              <a:off x="6235221" y="4420403"/>
              <a:ext cx="560509" cy="264400"/>
            </a:xfrm>
            <a:custGeom>
              <a:avLst/>
              <a:gdLst>
                <a:gd name="T0" fmla="*/ 50 w 60"/>
                <a:gd name="T1" fmla="*/ 22 h 28"/>
                <a:gd name="T2" fmla="*/ 48 w 60"/>
                <a:gd name="T3" fmla="*/ 21 h 28"/>
                <a:gd name="T4" fmla="*/ 46 w 60"/>
                <a:gd name="T5" fmla="*/ 23 h 28"/>
                <a:gd name="T6" fmla="*/ 43 w 60"/>
                <a:gd name="T7" fmla="*/ 22 h 28"/>
                <a:gd name="T8" fmla="*/ 40 w 60"/>
                <a:gd name="T9" fmla="*/ 23 h 28"/>
                <a:gd name="T10" fmla="*/ 24 w 60"/>
                <a:gd name="T11" fmla="*/ 27 h 28"/>
                <a:gd name="T12" fmla="*/ 19 w 60"/>
                <a:gd name="T13" fmla="*/ 28 h 28"/>
                <a:gd name="T14" fmla="*/ 17 w 60"/>
                <a:gd name="T15" fmla="*/ 24 h 28"/>
                <a:gd name="T16" fmla="*/ 24 w 60"/>
                <a:gd name="T17" fmla="*/ 22 h 28"/>
                <a:gd name="T18" fmla="*/ 29 w 60"/>
                <a:gd name="T19" fmla="*/ 22 h 28"/>
                <a:gd name="T20" fmla="*/ 31 w 60"/>
                <a:gd name="T21" fmla="*/ 20 h 28"/>
                <a:gd name="T22" fmla="*/ 24 w 60"/>
                <a:gd name="T23" fmla="*/ 20 h 28"/>
                <a:gd name="T24" fmla="*/ 19 w 60"/>
                <a:gd name="T25" fmla="*/ 21 h 28"/>
                <a:gd name="T26" fmla="*/ 19 w 60"/>
                <a:gd name="T27" fmla="*/ 19 h 28"/>
                <a:gd name="T28" fmla="*/ 12 w 60"/>
                <a:gd name="T29" fmla="*/ 21 h 28"/>
                <a:gd name="T30" fmla="*/ 11 w 60"/>
                <a:gd name="T31" fmla="*/ 22 h 28"/>
                <a:gd name="T32" fmla="*/ 9 w 60"/>
                <a:gd name="T33" fmla="*/ 23 h 28"/>
                <a:gd name="T34" fmla="*/ 5 w 60"/>
                <a:gd name="T35" fmla="*/ 21 h 28"/>
                <a:gd name="T36" fmla="*/ 0 w 60"/>
                <a:gd name="T37" fmla="*/ 20 h 28"/>
                <a:gd name="T38" fmla="*/ 4 w 60"/>
                <a:gd name="T39" fmla="*/ 18 h 28"/>
                <a:gd name="T40" fmla="*/ 9 w 60"/>
                <a:gd name="T41" fmla="*/ 17 h 28"/>
                <a:gd name="T42" fmla="*/ 11 w 60"/>
                <a:gd name="T43" fmla="*/ 16 h 28"/>
                <a:gd name="T44" fmla="*/ 5 w 60"/>
                <a:gd name="T45" fmla="*/ 16 h 28"/>
                <a:gd name="T46" fmla="*/ 4 w 60"/>
                <a:gd name="T47" fmla="*/ 14 h 28"/>
                <a:gd name="T48" fmla="*/ 12 w 60"/>
                <a:gd name="T49" fmla="*/ 13 h 28"/>
                <a:gd name="T50" fmla="*/ 4 w 60"/>
                <a:gd name="T51" fmla="*/ 12 h 28"/>
                <a:gd name="T52" fmla="*/ 13 w 60"/>
                <a:gd name="T53" fmla="*/ 10 h 28"/>
                <a:gd name="T54" fmla="*/ 9 w 60"/>
                <a:gd name="T55" fmla="*/ 8 h 28"/>
                <a:gd name="T56" fmla="*/ 14 w 60"/>
                <a:gd name="T57" fmla="*/ 6 h 28"/>
                <a:gd name="T58" fmla="*/ 17 w 60"/>
                <a:gd name="T59" fmla="*/ 10 h 28"/>
                <a:gd name="T60" fmla="*/ 25 w 60"/>
                <a:gd name="T61" fmla="*/ 11 h 28"/>
                <a:gd name="T62" fmla="*/ 29 w 60"/>
                <a:gd name="T63" fmla="*/ 14 h 28"/>
                <a:gd name="T64" fmla="*/ 32 w 60"/>
                <a:gd name="T65" fmla="*/ 17 h 28"/>
                <a:gd name="T66" fmla="*/ 39 w 60"/>
                <a:gd name="T67" fmla="*/ 16 h 28"/>
                <a:gd name="T68" fmla="*/ 37 w 60"/>
                <a:gd name="T69" fmla="*/ 13 h 28"/>
                <a:gd name="T70" fmla="*/ 38 w 60"/>
                <a:gd name="T71" fmla="*/ 9 h 28"/>
                <a:gd name="T72" fmla="*/ 36 w 60"/>
                <a:gd name="T73" fmla="*/ 8 h 28"/>
                <a:gd name="T74" fmla="*/ 38 w 60"/>
                <a:gd name="T75" fmla="*/ 5 h 28"/>
                <a:gd name="T76" fmla="*/ 43 w 60"/>
                <a:gd name="T77" fmla="*/ 3 h 28"/>
                <a:gd name="T78" fmla="*/ 44 w 60"/>
                <a:gd name="T79" fmla="*/ 7 h 28"/>
                <a:gd name="T80" fmla="*/ 45 w 60"/>
                <a:gd name="T81" fmla="*/ 9 h 28"/>
                <a:gd name="T82" fmla="*/ 44 w 60"/>
                <a:gd name="T83" fmla="*/ 10 h 28"/>
                <a:gd name="T84" fmla="*/ 47 w 60"/>
                <a:gd name="T85" fmla="*/ 11 h 28"/>
                <a:gd name="T86" fmla="*/ 51 w 60"/>
                <a:gd name="T87" fmla="*/ 14 h 28"/>
                <a:gd name="T88" fmla="*/ 53 w 60"/>
                <a:gd name="T89" fmla="*/ 13 h 28"/>
                <a:gd name="T90" fmla="*/ 57 w 60"/>
                <a:gd name="T91" fmla="*/ 12 h 28"/>
                <a:gd name="T92" fmla="*/ 59 w 60"/>
                <a:gd name="T93" fmla="*/ 15 h 28"/>
                <a:gd name="T94" fmla="*/ 58 w 60"/>
                <a:gd name="T95" fmla="*/ 20 h 28"/>
                <a:gd name="T96" fmla="*/ 50 w 60"/>
                <a:gd name="T97" fmla="*/ 22 h 28"/>
                <a:gd name="T98" fmla="*/ 50 w 60"/>
                <a:gd name="T99" fmla="*/ 2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0" h="28">
                  <a:moveTo>
                    <a:pt x="50" y="22"/>
                  </a:moveTo>
                  <a:cubicBezTo>
                    <a:pt x="49" y="22"/>
                    <a:pt x="49" y="21"/>
                    <a:pt x="48" y="21"/>
                  </a:cubicBezTo>
                  <a:cubicBezTo>
                    <a:pt x="48" y="21"/>
                    <a:pt x="46" y="22"/>
                    <a:pt x="46" y="23"/>
                  </a:cubicBezTo>
                  <a:cubicBezTo>
                    <a:pt x="45" y="23"/>
                    <a:pt x="44" y="23"/>
                    <a:pt x="43" y="22"/>
                  </a:cubicBezTo>
                  <a:cubicBezTo>
                    <a:pt x="42" y="22"/>
                    <a:pt x="41" y="22"/>
                    <a:pt x="40" y="23"/>
                  </a:cubicBezTo>
                  <a:cubicBezTo>
                    <a:pt x="35" y="25"/>
                    <a:pt x="30" y="26"/>
                    <a:pt x="24" y="27"/>
                  </a:cubicBezTo>
                  <a:cubicBezTo>
                    <a:pt x="23" y="27"/>
                    <a:pt x="20" y="28"/>
                    <a:pt x="19" y="28"/>
                  </a:cubicBezTo>
                  <a:cubicBezTo>
                    <a:pt x="17" y="27"/>
                    <a:pt x="13" y="26"/>
                    <a:pt x="17" y="24"/>
                  </a:cubicBezTo>
                  <a:cubicBezTo>
                    <a:pt x="19" y="24"/>
                    <a:pt x="22" y="22"/>
                    <a:pt x="24" y="22"/>
                  </a:cubicBezTo>
                  <a:cubicBezTo>
                    <a:pt x="26" y="22"/>
                    <a:pt x="28" y="22"/>
                    <a:pt x="29" y="22"/>
                  </a:cubicBezTo>
                  <a:cubicBezTo>
                    <a:pt x="29" y="22"/>
                    <a:pt x="32" y="20"/>
                    <a:pt x="31" y="20"/>
                  </a:cubicBezTo>
                  <a:cubicBezTo>
                    <a:pt x="30" y="19"/>
                    <a:pt x="25" y="20"/>
                    <a:pt x="24" y="20"/>
                  </a:cubicBezTo>
                  <a:cubicBezTo>
                    <a:pt x="22" y="21"/>
                    <a:pt x="21" y="21"/>
                    <a:pt x="19" y="21"/>
                  </a:cubicBezTo>
                  <a:cubicBezTo>
                    <a:pt x="17" y="21"/>
                    <a:pt x="19" y="20"/>
                    <a:pt x="19" y="19"/>
                  </a:cubicBezTo>
                  <a:cubicBezTo>
                    <a:pt x="19" y="16"/>
                    <a:pt x="13" y="21"/>
                    <a:pt x="12" y="21"/>
                  </a:cubicBezTo>
                  <a:cubicBezTo>
                    <a:pt x="12" y="21"/>
                    <a:pt x="11" y="22"/>
                    <a:pt x="11" y="22"/>
                  </a:cubicBezTo>
                  <a:cubicBezTo>
                    <a:pt x="9" y="20"/>
                    <a:pt x="9" y="22"/>
                    <a:pt x="9" y="23"/>
                  </a:cubicBezTo>
                  <a:cubicBezTo>
                    <a:pt x="9" y="23"/>
                    <a:pt x="6" y="21"/>
                    <a:pt x="5" y="21"/>
                  </a:cubicBezTo>
                  <a:cubicBezTo>
                    <a:pt x="4" y="21"/>
                    <a:pt x="0" y="22"/>
                    <a:pt x="0" y="20"/>
                  </a:cubicBezTo>
                  <a:cubicBezTo>
                    <a:pt x="0" y="18"/>
                    <a:pt x="2" y="19"/>
                    <a:pt x="4" y="18"/>
                  </a:cubicBezTo>
                  <a:cubicBezTo>
                    <a:pt x="6" y="18"/>
                    <a:pt x="8" y="18"/>
                    <a:pt x="9" y="17"/>
                  </a:cubicBezTo>
                  <a:cubicBezTo>
                    <a:pt x="9" y="17"/>
                    <a:pt x="12" y="16"/>
                    <a:pt x="11" y="16"/>
                  </a:cubicBezTo>
                  <a:cubicBezTo>
                    <a:pt x="9" y="15"/>
                    <a:pt x="6" y="16"/>
                    <a:pt x="5" y="16"/>
                  </a:cubicBezTo>
                  <a:cubicBezTo>
                    <a:pt x="2" y="16"/>
                    <a:pt x="0" y="14"/>
                    <a:pt x="4" y="14"/>
                  </a:cubicBezTo>
                  <a:cubicBezTo>
                    <a:pt x="6" y="14"/>
                    <a:pt x="10" y="13"/>
                    <a:pt x="12" y="13"/>
                  </a:cubicBezTo>
                  <a:cubicBezTo>
                    <a:pt x="11" y="13"/>
                    <a:pt x="4" y="14"/>
                    <a:pt x="4" y="12"/>
                  </a:cubicBezTo>
                  <a:cubicBezTo>
                    <a:pt x="3" y="10"/>
                    <a:pt x="12" y="11"/>
                    <a:pt x="13" y="10"/>
                  </a:cubicBezTo>
                  <a:cubicBezTo>
                    <a:pt x="13" y="10"/>
                    <a:pt x="9" y="9"/>
                    <a:pt x="9" y="8"/>
                  </a:cubicBezTo>
                  <a:cubicBezTo>
                    <a:pt x="8" y="7"/>
                    <a:pt x="14" y="6"/>
                    <a:pt x="14" y="6"/>
                  </a:cubicBezTo>
                  <a:cubicBezTo>
                    <a:pt x="17" y="6"/>
                    <a:pt x="15" y="10"/>
                    <a:pt x="17" y="10"/>
                  </a:cubicBezTo>
                  <a:cubicBezTo>
                    <a:pt x="20" y="10"/>
                    <a:pt x="22" y="10"/>
                    <a:pt x="25" y="11"/>
                  </a:cubicBezTo>
                  <a:cubicBezTo>
                    <a:pt x="26" y="12"/>
                    <a:pt x="28" y="13"/>
                    <a:pt x="29" y="14"/>
                  </a:cubicBezTo>
                  <a:cubicBezTo>
                    <a:pt x="31" y="16"/>
                    <a:pt x="30" y="17"/>
                    <a:pt x="32" y="17"/>
                  </a:cubicBezTo>
                  <a:cubicBezTo>
                    <a:pt x="35" y="17"/>
                    <a:pt x="37" y="17"/>
                    <a:pt x="39" y="16"/>
                  </a:cubicBezTo>
                  <a:cubicBezTo>
                    <a:pt x="43" y="15"/>
                    <a:pt x="37" y="14"/>
                    <a:pt x="37" y="13"/>
                  </a:cubicBezTo>
                  <a:cubicBezTo>
                    <a:pt x="37" y="13"/>
                    <a:pt x="45" y="12"/>
                    <a:pt x="38" y="9"/>
                  </a:cubicBezTo>
                  <a:cubicBezTo>
                    <a:pt x="37" y="9"/>
                    <a:pt x="35" y="9"/>
                    <a:pt x="36" y="8"/>
                  </a:cubicBezTo>
                  <a:cubicBezTo>
                    <a:pt x="37" y="7"/>
                    <a:pt x="38" y="6"/>
                    <a:pt x="38" y="5"/>
                  </a:cubicBezTo>
                  <a:cubicBezTo>
                    <a:pt x="39" y="4"/>
                    <a:pt x="43" y="0"/>
                    <a:pt x="43" y="3"/>
                  </a:cubicBezTo>
                  <a:cubicBezTo>
                    <a:pt x="43" y="4"/>
                    <a:pt x="44" y="5"/>
                    <a:pt x="44" y="7"/>
                  </a:cubicBezTo>
                  <a:cubicBezTo>
                    <a:pt x="45" y="7"/>
                    <a:pt x="45" y="8"/>
                    <a:pt x="45" y="9"/>
                  </a:cubicBezTo>
                  <a:cubicBezTo>
                    <a:pt x="46" y="10"/>
                    <a:pt x="44" y="9"/>
                    <a:pt x="44" y="10"/>
                  </a:cubicBezTo>
                  <a:cubicBezTo>
                    <a:pt x="44" y="12"/>
                    <a:pt x="47" y="10"/>
                    <a:pt x="47" y="11"/>
                  </a:cubicBezTo>
                  <a:cubicBezTo>
                    <a:pt x="47" y="13"/>
                    <a:pt x="50" y="14"/>
                    <a:pt x="51" y="14"/>
                  </a:cubicBezTo>
                  <a:cubicBezTo>
                    <a:pt x="53" y="14"/>
                    <a:pt x="53" y="15"/>
                    <a:pt x="53" y="13"/>
                  </a:cubicBezTo>
                  <a:cubicBezTo>
                    <a:pt x="53" y="11"/>
                    <a:pt x="55" y="11"/>
                    <a:pt x="57" y="12"/>
                  </a:cubicBezTo>
                  <a:cubicBezTo>
                    <a:pt x="58" y="12"/>
                    <a:pt x="60" y="14"/>
                    <a:pt x="59" y="15"/>
                  </a:cubicBezTo>
                  <a:cubicBezTo>
                    <a:pt x="59" y="16"/>
                    <a:pt x="58" y="19"/>
                    <a:pt x="58" y="20"/>
                  </a:cubicBezTo>
                  <a:cubicBezTo>
                    <a:pt x="57" y="21"/>
                    <a:pt x="51" y="22"/>
                    <a:pt x="50" y="22"/>
                  </a:cubicBezTo>
                  <a:cubicBezTo>
                    <a:pt x="48" y="21"/>
                    <a:pt x="51" y="22"/>
                    <a:pt x="50" y="2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85" name="Freeform 579"/>
            <p:cNvSpPr>
              <a:spLocks/>
            </p:cNvSpPr>
            <p:nvPr/>
          </p:nvSpPr>
          <p:spPr bwMode="auto">
            <a:xfrm>
              <a:off x="6139678" y="4525526"/>
              <a:ext cx="95541" cy="63711"/>
            </a:xfrm>
            <a:custGeom>
              <a:avLst/>
              <a:gdLst>
                <a:gd name="T0" fmla="*/ 9 w 10"/>
                <a:gd name="T1" fmla="*/ 1 h 7"/>
                <a:gd name="T2" fmla="*/ 0 w 10"/>
                <a:gd name="T3" fmla="*/ 5 h 7"/>
                <a:gd name="T4" fmla="*/ 6 w 10"/>
                <a:gd name="T5" fmla="*/ 5 h 7"/>
                <a:gd name="T6" fmla="*/ 9 w 10"/>
                <a:gd name="T7" fmla="*/ 1 h 7"/>
                <a:gd name="T8" fmla="*/ 9 w 10"/>
                <a:gd name="T9" fmla="*/ 1 h 7"/>
              </a:gdLst>
              <a:ahLst/>
              <a:cxnLst>
                <a:cxn ang="0">
                  <a:pos x="T0" y="T1"/>
                </a:cxn>
                <a:cxn ang="0">
                  <a:pos x="T2" y="T3"/>
                </a:cxn>
                <a:cxn ang="0">
                  <a:pos x="T4" y="T5"/>
                </a:cxn>
                <a:cxn ang="0">
                  <a:pos x="T6" y="T7"/>
                </a:cxn>
                <a:cxn ang="0">
                  <a:pos x="T8" y="T9"/>
                </a:cxn>
              </a:cxnLst>
              <a:rect l="0" t="0" r="r" b="b"/>
              <a:pathLst>
                <a:path w="10" h="7">
                  <a:moveTo>
                    <a:pt x="9" y="1"/>
                  </a:moveTo>
                  <a:cubicBezTo>
                    <a:pt x="8" y="1"/>
                    <a:pt x="0" y="5"/>
                    <a:pt x="0" y="5"/>
                  </a:cubicBezTo>
                  <a:cubicBezTo>
                    <a:pt x="2" y="6"/>
                    <a:pt x="5" y="7"/>
                    <a:pt x="6" y="5"/>
                  </a:cubicBezTo>
                  <a:cubicBezTo>
                    <a:pt x="7" y="4"/>
                    <a:pt x="9" y="0"/>
                    <a:pt x="9" y="1"/>
                  </a:cubicBezTo>
                  <a:cubicBezTo>
                    <a:pt x="7" y="1"/>
                    <a:pt x="10" y="0"/>
                    <a:pt x="9"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86" name="Freeform 580"/>
            <p:cNvSpPr>
              <a:spLocks/>
            </p:cNvSpPr>
            <p:nvPr/>
          </p:nvSpPr>
          <p:spPr bwMode="auto">
            <a:xfrm>
              <a:off x="5974074" y="4385363"/>
              <a:ext cx="343950" cy="159279"/>
            </a:xfrm>
            <a:custGeom>
              <a:avLst/>
              <a:gdLst>
                <a:gd name="T0" fmla="*/ 30 w 37"/>
                <a:gd name="T1" fmla="*/ 12 h 17"/>
                <a:gd name="T2" fmla="*/ 27 w 37"/>
                <a:gd name="T3" fmla="*/ 13 h 17"/>
                <a:gd name="T4" fmla="*/ 26 w 37"/>
                <a:gd name="T5" fmla="*/ 10 h 17"/>
                <a:gd name="T6" fmla="*/ 23 w 37"/>
                <a:gd name="T7" fmla="*/ 8 h 17"/>
                <a:gd name="T8" fmla="*/ 22 w 37"/>
                <a:gd name="T9" fmla="*/ 10 h 17"/>
                <a:gd name="T10" fmla="*/ 21 w 37"/>
                <a:gd name="T11" fmla="*/ 9 h 17"/>
                <a:gd name="T12" fmla="*/ 20 w 37"/>
                <a:gd name="T13" fmla="*/ 13 h 17"/>
                <a:gd name="T14" fmla="*/ 17 w 37"/>
                <a:gd name="T15" fmla="*/ 14 h 17"/>
                <a:gd name="T16" fmla="*/ 16 w 37"/>
                <a:gd name="T17" fmla="*/ 16 h 17"/>
                <a:gd name="T18" fmla="*/ 12 w 37"/>
                <a:gd name="T19" fmla="*/ 17 h 17"/>
                <a:gd name="T20" fmla="*/ 10 w 37"/>
                <a:gd name="T21" fmla="*/ 15 h 17"/>
                <a:gd name="T22" fmla="*/ 5 w 37"/>
                <a:gd name="T23" fmla="*/ 16 h 17"/>
                <a:gd name="T24" fmla="*/ 1 w 37"/>
                <a:gd name="T25" fmla="*/ 17 h 17"/>
                <a:gd name="T26" fmla="*/ 2 w 37"/>
                <a:gd name="T27" fmla="*/ 13 h 17"/>
                <a:gd name="T28" fmla="*/ 0 w 37"/>
                <a:gd name="T29" fmla="*/ 14 h 17"/>
                <a:gd name="T30" fmla="*/ 6 w 37"/>
                <a:gd name="T31" fmla="*/ 12 h 17"/>
                <a:gd name="T32" fmla="*/ 9 w 37"/>
                <a:gd name="T33" fmla="*/ 10 h 17"/>
                <a:gd name="T34" fmla="*/ 13 w 37"/>
                <a:gd name="T35" fmla="*/ 7 h 17"/>
                <a:gd name="T36" fmla="*/ 18 w 37"/>
                <a:gd name="T37" fmla="*/ 3 h 17"/>
                <a:gd name="T38" fmla="*/ 24 w 37"/>
                <a:gd name="T39" fmla="*/ 3 h 17"/>
                <a:gd name="T40" fmla="*/ 30 w 37"/>
                <a:gd name="T41" fmla="*/ 3 h 17"/>
                <a:gd name="T42" fmla="*/ 32 w 37"/>
                <a:gd name="T43" fmla="*/ 0 h 17"/>
                <a:gd name="T44" fmla="*/ 36 w 37"/>
                <a:gd name="T45" fmla="*/ 2 h 17"/>
                <a:gd name="T46" fmla="*/ 34 w 37"/>
                <a:gd name="T47" fmla="*/ 4 h 17"/>
                <a:gd name="T48" fmla="*/ 34 w 37"/>
                <a:gd name="T49" fmla="*/ 7 h 17"/>
                <a:gd name="T50" fmla="*/ 35 w 37"/>
                <a:gd name="T51" fmla="*/ 9 h 17"/>
                <a:gd name="T52" fmla="*/ 31 w 37"/>
                <a:gd name="T53" fmla="*/ 10 h 17"/>
                <a:gd name="T54" fmla="*/ 30 w 37"/>
                <a:gd name="T55" fmla="*/ 12 h 17"/>
                <a:gd name="T56" fmla="*/ 30 w 37"/>
                <a:gd name="T5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17">
                  <a:moveTo>
                    <a:pt x="30" y="12"/>
                  </a:moveTo>
                  <a:cubicBezTo>
                    <a:pt x="29" y="13"/>
                    <a:pt x="27" y="13"/>
                    <a:pt x="27" y="13"/>
                  </a:cubicBezTo>
                  <a:cubicBezTo>
                    <a:pt x="24" y="13"/>
                    <a:pt x="25" y="11"/>
                    <a:pt x="26" y="10"/>
                  </a:cubicBezTo>
                  <a:cubicBezTo>
                    <a:pt x="27" y="8"/>
                    <a:pt x="24" y="7"/>
                    <a:pt x="23" y="8"/>
                  </a:cubicBezTo>
                  <a:cubicBezTo>
                    <a:pt x="23" y="9"/>
                    <a:pt x="23" y="10"/>
                    <a:pt x="22" y="10"/>
                  </a:cubicBezTo>
                  <a:cubicBezTo>
                    <a:pt x="22" y="10"/>
                    <a:pt x="21" y="10"/>
                    <a:pt x="21" y="9"/>
                  </a:cubicBezTo>
                  <a:cubicBezTo>
                    <a:pt x="20" y="10"/>
                    <a:pt x="21" y="12"/>
                    <a:pt x="20" y="13"/>
                  </a:cubicBezTo>
                  <a:cubicBezTo>
                    <a:pt x="19" y="15"/>
                    <a:pt x="18" y="13"/>
                    <a:pt x="17" y="14"/>
                  </a:cubicBezTo>
                  <a:cubicBezTo>
                    <a:pt x="16" y="14"/>
                    <a:pt x="17" y="16"/>
                    <a:pt x="16" y="16"/>
                  </a:cubicBezTo>
                  <a:cubicBezTo>
                    <a:pt x="16" y="17"/>
                    <a:pt x="13" y="17"/>
                    <a:pt x="12" y="17"/>
                  </a:cubicBezTo>
                  <a:cubicBezTo>
                    <a:pt x="11" y="16"/>
                    <a:pt x="11" y="14"/>
                    <a:pt x="10" y="15"/>
                  </a:cubicBezTo>
                  <a:cubicBezTo>
                    <a:pt x="8" y="16"/>
                    <a:pt x="7" y="16"/>
                    <a:pt x="5" y="16"/>
                  </a:cubicBezTo>
                  <a:cubicBezTo>
                    <a:pt x="4" y="16"/>
                    <a:pt x="2" y="17"/>
                    <a:pt x="1" y="17"/>
                  </a:cubicBezTo>
                  <a:cubicBezTo>
                    <a:pt x="0" y="17"/>
                    <a:pt x="3" y="14"/>
                    <a:pt x="2" y="13"/>
                  </a:cubicBezTo>
                  <a:cubicBezTo>
                    <a:pt x="2" y="13"/>
                    <a:pt x="1" y="14"/>
                    <a:pt x="0" y="14"/>
                  </a:cubicBezTo>
                  <a:cubicBezTo>
                    <a:pt x="0" y="13"/>
                    <a:pt x="5" y="12"/>
                    <a:pt x="6" y="12"/>
                  </a:cubicBezTo>
                  <a:cubicBezTo>
                    <a:pt x="8" y="12"/>
                    <a:pt x="8" y="11"/>
                    <a:pt x="9" y="10"/>
                  </a:cubicBezTo>
                  <a:cubicBezTo>
                    <a:pt x="11" y="8"/>
                    <a:pt x="12" y="8"/>
                    <a:pt x="13" y="7"/>
                  </a:cubicBezTo>
                  <a:cubicBezTo>
                    <a:pt x="15" y="5"/>
                    <a:pt x="16" y="3"/>
                    <a:pt x="18" y="3"/>
                  </a:cubicBezTo>
                  <a:cubicBezTo>
                    <a:pt x="20" y="2"/>
                    <a:pt x="22" y="2"/>
                    <a:pt x="24" y="3"/>
                  </a:cubicBezTo>
                  <a:cubicBezTo>
                    <a:pt x="26" y="3"/>
                    <a:pt x="29" y="4"/>
                    <a:pt x="30" y="3"/>
                  </a:cubicBezTo>
                  <a:cubicBezTo>
                    <a:pt x="31" y="2"/>
                    <a:pt x="30" y="0"/>
                    <a:pt x="32" y="0"/>
                  </a:cubicBezTo>
                  <a:cubicBezTo>
                    <a:pt x="32" y="0"/>
                    <a:pt x="36" y="1"/>
                    <a:pt x="36" y="2"/>
                  </a:cubicBezTo>
                  <a:cubicBezTo>
                    <a:pt x="37" y="2"/>
                    <a:pt x="34" y="3"/>
                    <a:pt x="34" y="4"/>
                  </a:cubicBezTo>
                  <a:cubicBezTo>
                    <a:pt x="34" y="5"/>
                    <a:pt x="37" y="6"/>
                    <a:pt x="34" y="7"/>
                  </a:cubicBezTo>
                  <a:cubicBezTo>
                    <a:pt x="33" y="8"/>
                    <a:pt x="36" y="9"/>
                    <a:pt x="35" y="9"/>
                  </a:cubicBezTo>
                  <a:cubicBezTo>
                    <a:pt x="33" y="10"/>
                    <a:pt x="32" y="10"/>
                    <a:pt x="31" y="10"/>
                  </a:cubicBezTo>
                  <a:cubicBezTo>
                    <a:pt x="31" y="11"/>
                    <a:pt x="31" y="11"/>
                    <a:pt x="30" y="12"/>
                  </a:cubicBezTo>
                  <a:cubicBezTo>
                    <a:pt x="29" y="13"/>
                    <a:pt x="31" y="11"/>
                    <a:pt x="30" y="1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87" name="Freeform 581"/>
            <p:cNvSpPr>
              <a:spLocks/>
            </p:cNvSpPr>
            <p:nvPr/>
          </p:nvSpPr>
          <p:spPr bwMode="auto">
            <a:xfrm>
              <a:off x="6346686" y="4449069"/>
              <a:ext cx="73248" cy="19114"/>
            </a:xfrm>
            <a:custGeom>
              <a:avLst/>
              <a:gdLst>
                <a:gd name="T0" fmla="*/ 6 w 8"/>
                <a:gd name="T1" fmla="*/ 2 h 2"/>
                <a:gd name="T2" fmla="*/ 3 w 8"/>
                <a:gd name="T3" fmla="*/ 0 h 2"/>
                <a:gd name="T4" fmla="*/ 6 w 8"/>
                <a:gd name="T5" fmla="*/ 2 h 2"/>
              </a:gdLst>
              <a:ahLst/>
              <a:cxnLst>
                <a:cxn ang="0">
                  <a:pos x="T0" y="T1"/>
                </a:cxn>
                <a:cxn ang="0">
                  <a:pos x="T2" y="T3"/>
                </a:cxn>
                <a:cxn ang="0">
                  <a:pos x="T4" y="T5"/>
                </a:cxn>
              </a:cxnLst>
              <a:rect l="0" t="0" r="r" b="b"/>
              <a:pathLst>
                <a:path w="8" h="2">
                  <a:moveTo>
                    <a:pt x="6" y="2"/>
                  </a:moveTo>
                  <a:cubicBezTo>
                    <a:pt x="4" y="2"/>
                    <a:pt x="0" y="1"/>
                    <a:pt x="3" y="0"/>
                  </a:cubicBezTo>
                  <a:cubicBezTo>
                    <a:pt x="5" y="0"/>
                    <a:pt x="8" y="2"/>
                    <a:pt x="6"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88" name="Freeform 582"/>
            <p:cNvSpPr>
              <a:spLocks/>
            </p:cNvSpPr>
            <p:nvPr/>
          </p:nvSpPr>
          <p:spPr bwMode="auto">
            <a:xfrm>
              <a:off x="6410381" y="4318467"/>
              <a:ext cx="197453" cy="92380"/>
            </a:xfrm>
            <a:custGeom>
              <a:avLst/>
              <a:gdLst>
                <a:gd name="T0" fmla="*/ 7 w 21"/>
                <a:gd name="T1" fmla="*/ 9 h 10"/>
                <a:gd name="T2" fmla="*/ 2 w 21"/>
                <a:gd name="T3" fmla="*/ 4 h 10"/>
                <a:gd name="T4" fmla="*/ 9 w 21"/>
                <a:gd name="T5" fmla="*/ 2 h 10"/>
                <a:gd name="T6" fmla="*/ 17 w 21"/>
                <a:gd name="T7" fmla="*/ 0 h 10"/>
                <a:gd name="T8" fmla="*/ 19 w 21"/>
                <a:gd name="T9" fmla="*/ 2 h 10"/>
                <a:gd name="T10" fmla="*/ 14 w 21"/>
                <a:gd name="T11" fmla="*/ 4 h 10"/>
                <a:gd name="T12" fmla="*/ 15 w 21"/>
                <a:gd name="T13" fmla="*/ 7 h 10"/>
                <a:gd name="T14" fmla="*/ 7 w 21"/>
                <a:gd name="T15" fmla="*/ 9 h 10"/>
                <a:gd name="T16" fmla="*/ 7 w 21"/>
                <a:gd name="T17"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10">
                  <a:moveTo>
                    <a:pt x="7" y="9"/>
                  </a:moveTo>
                  <a:cubicBezTo>
                    <a:pt x="6" y="9"/>
                    <a:pt x="0" y="6"/>
                    <a:pt x="2" y="4"/>
                  </a:cubicBezTo>
                  <a:cubicBezTo>
                    <a:pt x="4" y="2"/>
                    <a:pt x="7" y="2"/>
                    <a:pt x="9" y="2"/>
                  </a:cubicBezTo>
                  <a:cubicBezTo>
                    <a:pt x="12" y="1"/>
                    <a:pt x="15" y="0"/>
                    <a:pt x="17" y="0"/>
                  </a:cubicBezTo>
                  <a:cubicBezTo>
                    <a:pt x="18" y="0"/>
                    <a:pt x="21" y="1"/>
                    <a:pt x="19" y="2"/>
                  </a:cubicBezTo>
                  <a:cubicBezTo>
                    <a:pt x="18" y="3"/>
                    <a:pt x="15" y="2"/>
                    <a:pt x="14" y="4"/>
                  </a:cubicBezTo>
                  <a:cubicBezTo>
                    <a:pt x="14" y="4"/>
                    <a:pt x="19" y="6"/>
                    <a:pt x="15" y="7"/>
                  </a:cubicBezTo>
                  <a:cubicBezTo>
                    <a:pt x="13" y="8"/>
                    <a:pt x="10" y="10"/>
                    <a:pt x="7" y="9"/>
                  </a:cubicBezTo>
                  <a:cubicBezTo>
                    <a:pt x="5" y="9"/>
                    <a:pt x="9" y="10"/>
                    <a:pt x="7" y="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89" name="Freeform 583"/>
            <p:cNvSpPr>
              <a:spLocks/>
            </p:cNvSpPr>
            <p:nvPr/>
          </p:nvSpPr>
          <p:spPr bwMode="auto">
            <a:xfrm>
              <a:off x="6327577" y="4337578"/>
              <a:ext cx="73248" cy="38227"/>
            </a:xfrm>
            <a:custGeom>
              <a:avLst/>
              <a:gdLst>
                <a:gd name="T0" fmla="*/ 6 w 8"/>
                <a:gd name="T1" fmla="*/ 4 h 4"/>
                <a:gd name="T2" fmla="*/ 3 w 8"/>
                <a:gd name="T3" fmla="*/ 0 h 4"/>
                <a:gd name="T4" fmla="*/ 6 w 8"/>
                <a:gd name="T5" fmla="*/ 4 h 4"/>
              </a:gdLst>
              <a:ahLst/>
              <a:cxnLst>
                <a:cxn ang="0">
                  <a:pos x="T0" y="T1"/>
                </a:cxn>
                <a:cxn ang="0">
                  <a:pos x="T2" y="T3"/>
                </a:cxn>
                <a:cxn ang="0">
                  <a:pos x="T4" y="T5"/>
                </a:cxn>
              </a:cxnLst>
              <a:rect l="0" t="0" r="r" b="b"/>
              <a:pathLst>
                <a:path w="8" h="4">
                  <a:moveTo>
                    <a:pt x="6" y="4"/>
                  </a:moveTo>
                  <a:cubicBezTo>
                    <a:pt x="4" y="4"/>
                    <a:pt x="0" y="0"/>
                    <a:pt x="3" y="0"/>
                  </a:cubicBezTo>
                  <a:cubicBezTo>
                    <a:pt x="6" y="0"/>
                    <a:pt x="8" y="3"/>
                    <a:pt x="6"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90" name="Freeform 584"/>
            <p:cNvSpPr>
              <a:spLocks/>
            </p:cNvSpPr>
            <p:nvPr/>
          </p:nvSpPr>
          <p:spPr bwMode="auto">
            <a:xfrm>
              <a:off x="6429489" y="4251568"/>
              <a:ext cx="197453" cy="66896"/>
            </a:xfrm>
            <a:custGeom>
              <a:avLst/>
              <a:gdLst>
                <a:gd name="T0" fmla="*/ 1 w 21"/>
                <a:gd name="T1" fmla="*/ 5 h 7"/>
                <a:gd name="T2" fmla="*/ 4 w 21"/>
                <a:gd name="T3" fmla="*/ 4 h 7"/>
                <a:gd name="T4" fmla="*/ 9 w 21"/>
                <a:gd name="T5" fmla="*/ 1 h 7"/>
                <a:gd name="T6" fmla="*/ 18 w 21"/>
                <a:gd name="T7" fmla="*/ 3 h 7"/>
                <a:gd name="T8" fmla="*/ 11 w 21"/>
                <a:gd name="T9" fmla="*/ 6 h 7"/>
                <a:gd name="T10" fmla="*/ 6 w 21"/>
                <a:gd name="T11" fmla="*/ 6 h 7"/>
                <a:gd name="T12" fmla="*/ 1 w 21"/>
                <a:gd name="T13" fmla="*/ 5 h 7"/>
                <a:gd name="T14" fmla="*/ 1 w 21"/>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7">
                  <a:moveTo>
                    <a:pt x="1" y="5"/>
                  </a:moveTo>
                  <a:cubicBezTo>
                    <a:pt x="0" y="5"/>
                    <a:pt x="3" y="4"/>
                    <a:pt x="4" y="4"/>
                  </a:cubicBezTo>
                  <a:cubicBezTo>
                    <a:pt x="6" y="3"/>
                    <a:pt x="7" y="2"/>
                    <a:pt x="9" y="1"/>
                  </a:cubicBezTo>
                  <a:cubicBezTo>
                    <a:pt x="12" y="0"/>
                    <a:pt x="15" y="1"/>
                    <a:pt x="18" y="3"/>
                  </a:cubicBezTo>
                  <a:cubicBezTo>
                    <a:pt x="21" y="6"/>
                    <a:pt x="12" y="6"/>
                    <a:pt x="11" y="6"/>
                  </a:cubicBezTo>
                  <a:cubicBezTo>
                    <a:pt x="9" y="6"/>
                    <a:pt x="8" y="7"/>
                    <a:pt x="6" y="6"/>
                  </a:cubicBezTo>
                  <a:cubicBezTo>
                    <a:pt x="4" y="5"/>
                    <a:pt x="2" y="6"/>
                    <a:pt x="1" y="5"/>
                  </a:cubicBezTo>
                  <a:cubicBezTo>
                    <a:pt x="0" y="4"/>
                    <a:pt x="2" y="6"/>
                    <a:pt x="1"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91" name="Freeform 585"/>
            <p:cNvSpPr>
              <a:spLocks/>
            </p:cNvSpPr>
            <p:nvPr/>
          </p:nvSpPr>
          <p:spPr bwMode="auto">
            <a:xfrm>
              <a:off x="6907195" y="4449069"/>
              <a:ext cx="261145" cy="178393"/>
            </a:xfrm>
            <a:custGeom>
              <a:avLst/>
              <a:gdLst>
                <a:gd name="T0" fmla="*/ 22 w 28"/>
                <a:gd name="T1" fmla="*/ 19 h 19"/>
                <a:gd name="T2" fmla="*/ 15 w 28"/>
                <a:gd name="T3" fmla="*/ 19 h 19"/>
                <a:gd name="T4" fmla="*/ 15 w 28"/>
                <a:gd name="T5" fmla="*/ 17 h 19"/>
                <a:gd name="T6" fmla="*/ 12 w 28"/>
                <a:gd name="T7" fmla="*/ 15 h 19"/>
                <a:gd name="T8" fmla="*/ 17 w 28"/>
                <a:gd name="T9" fmla="*/ 13 h 19"/>
                <a:gd name="T10" fmla="*/ 16 w 28"/>
                <a:gd name="T11" fmla="*/ 12 h 19"/>
                <a:gd name="T12" fmla="*/ 9 w 28"/>
                <a:gd name="T13" fmla="*/ 13 h 19"/>
                <a:gd name="T14" fmla="*/ 2 w 28"/>
                <a:gd name="T15" fmla="*/ 13 h 19"/>
                <a:gd name="T16" fmla="*/ 1 w 28"/>
                <a:gd name="T17" fmla="*/ 12 h 19"/>
                <a:gd name="T18" fmla="*/ 7 w 28"/>
                <a:gd name="T19" fmla="*/ 10 h 19"/>
                <a:gd name="T20" fmla="*/ 4 w 28"/>
                <a:gd name="T21" fmla="*/ 8 h 19"/>
                <a:gd name="T22" fmla="*/ 7 w 28"/>
                <a:gd name="T23" fmla="*/ 6 h 19"/>
                <a:gd name="T24" fmla="*/ 3 w 28"/>
                <a:gd name="T25" fmla="*/ 6 h 19"/>
                <a:gd name="T26" fmla="*/ 7 w 28"/>
                <a:gd name="T27" fmla="*/ 4 h 19"/>
                <a:gd name="T28" fmla="*/ 13 w 28"/>
                <a:gd name="T29" fmla="*/ 8 h 19"/>
                <a:gd name="T30" fmla="*/ 16 w 28"/>
                <a:gd name="T31" fmla="*/ 9 h 19"/>
                <a:gd name="T32" fmla="*/ 13 w 28"/>
                <a:gd name="T33" fmla="*/ 7 h 19"/>
                <a:gd name="T34" fmla="*/ 14 w 28"/>
                <a:gd name="T35" fmla="*/ 5 h 19"/>
                <a:gd name="T36" fmla="*/ 11 w 28"/>
                <a:gd name="T37" fmla="*/ 4 h 19"/>
                <a:gd name="T38" fmla="*/ 11 w 28"/>
                <a:gd name="T39" fmla="*/ 2 h 19"/>
                <a:gd name="T40" fmla="*/ 7 w 28"/>
                <a:gd name="T41" fmla="*/ 3 h 19"/>
                <a:gd name="T42" fmla="*/ 13 w 28"/>
                <a:gd name="T43" fmla="*/ 1 h 19"/>
                <a:gd name="T44" fmla="*/ 12 w 28"/>
                <a:gd name="T45" fmla="*/ 2 h 19"/>
                <a:gd name="T46" fmla="*/ 15 w 28"/>
                <a:gd name="T47" fmla="*/ 3 h 19"/>
                <a:gd name="T48" fmla="*/ 21 w 28"/>
                <a:gd name="T49" fmla="*/ 2 h 19"/>
                <a:gd name="T50" fmla="*/ 26 w 28"/>
                <a:gd name="T51" fmla="*/ 8 h 19"/>
                <a:gd name="T52" fmla="*/ 27 w 28"/>
                <a:gd name="T53" fmla="*/ 12 h 19"/>
                <a:gd name="T54" fmla="*/ 26 w 28"/>
                <a:gd name="T55" fmla="*/ 14 h 19"/>
                <a:gd name="T56" fmla="*/ 26 w 28"/>
                <a:gd name="T57" fmla="*/ 17 h 19"/>
                <a:gd name="T58" fmla="*/ 22 w 28"/>
                <a:gd name="T5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 h="19">
                  <a:moveTo>
                    <a:pt x="22" y="19"/>
                  </a:moveTo>
                  <a:cubicBezTo>
                    <a:pt x="20" y="19"/>
                    <a:pt x="17" y="19"/>
                    <a:pt x="15" y="19"/>
                  </a:cubicBezTo>
                  <a:cubicBezTo>
                    <a:pt x="12" y="19"/>
                    <a:pt x="15" y="18"/>
                    <a:pt x="15" y="17"/>
                  </a:cubicBezTo>
                  <a:cubicBezTo>
                    <a:pt x="16" y="16"/>
                    <a:pt x="11" y="16"/>
                    <a:pt x="12" y="15"/>
                  </a:cubicBezTo>
                  <a:cubicBezTo>
                    <a:pt x="13" y="14"/>
                    <a:pt x="15" y="13"/>
                    <a:pt x="17" y="13"/>
                  </a:cubicBezTo>
                  <a:cubicBezTo>
                    <a:pt x="18" y="12"/>
                    <a:pt x="17" y="12"/>
                    <a:pt x="16" y="12"/>
                  </a:cubicBezTo>
                  <a:cubicBezTo>
                    <a:pt x="14" y="11"/>
                    <a:pt x="12" y="12"/>
                    <a:pt x="9" y="13"/>
                  </a:cubicBezTo>
                  <a:cubicBezTo>
                    <a:pt x="7" y="13"/>
                    <a:pt x="5" y="13"/>
                    <a:pt x="2" y="13"/>
                  </a:cubicBezTo>
                  <a:cubicBezTo>
                    <a:pt x="2" y="14"/>
                    <a:pt x="0" y="14"/>
                    <a:pt x="1" y="12"/>
                  </a:cubicBezTo>
                  <a:cubicBezTo>
                    <a:pt x="3" y="10"/>
                    <a:pt x="5" y="11"/>
                    <a:pt x="7" y="10"/>
                  </a:cubicBezTo>
                  <a:cubicBezTo>
                    <a:pt x="11" y="9"/>
                    <a:pt x="4" y="9"/>
                    <a:pt x="4" y="8"/>
                  </a:cubicBezTo>
                  <a:cubicBezTo>
                    <a:pt x="3" y="8"/>
                    <a:pt x="7" y="6"/>
                    <a:pt x="7" y="6"/>
                  </a:cubicBezTo>
                  <a:cubicBezTo>
                    <a:pt x="7" y="6"/>
                    <a:pt x="4" y="6"/>
                    <a:pt x="3" y="6"/>
                  </a:cubicBezTo>
                  <a:cubicBezTo>
                    <a:pt x="3" y="5"/>
                    <a:pt x="6" y="4"/>
                    <a:pt x="7" y="4"/>
                  </a:cubicBezTo>
                  <a:cubicBezTo>
                    <a:pt x="9" y="4"/>
                    <a:pt x="11" y="7"/>
                    <a:pt x="13" y="8"/>
                  </a:cubicBezTo>
                  <a:cubicBezTo>
                    <a:pt x="14" y="8"/>
                    <a:pt x="15" y="10"/>
                    <a:pt x="16" y="9"/>
                  </a:cubicBezTo>
                  <a:cubicBezTo>
                    <a:pt x="19" y="7"/>
                    <a:pt x="13" y="7"/>
                    <a:pt x="13" y="7"/>
                  </a:cubicBezTo>
                  <a:cubicBezTo>
                    <a:pt x="14" y="7"/>
                    <a:pt x="18" y="6"/>
                    <a:pt x="14" y="5"/>
                  </a:cubicBezTo>
                  <a:cubicBezTo>
                    <a:pt x="13" y="5"/>
                    <a:pt x="12" y="5"/>
                    <a:pt x="11" y="4"/>
                  </a:cubicBezTo>
                  <a:cubicBezTo>
                    <a:pt x="9" y="3"/>
                    <a:pt x="11" y="3"/>
                    <a:pt x="11" y="2"/>
                  </a:cubicBezTo>
                  <a:cubicBezTo>
                    <a:pt x="10" y="2"/>
                    <a:pt x="7" y="3"/>
                    <a:pt x="7" y="3"/>
                  </a:cubicBezTo>
                  <a:cubicBezTo>
                    <a:pt x="6" y="2"/>
                    <a:pt x="13" y="1"/>
                    <a:pt x="13" y="1"/>
                  </a:cubicBezTo>
                  <a:cubicBezTo>
                    <a:pt x="13" y="1"/>
                    <a:pt x="12" y="2"/>
                    <a:pt x="12" y="2"/>
                  </a:cubicBezTo>
                  <a:cubicBezTo>
                    <a:pt x="11" y="3"/>
                    <a:pt x="14" y="3"/>
                    <a:pt x="15" y="3"/>
                  </a:cubicBezTo>
                  <a:cubicBezTo>
                    <a:pt x="18" y="4"/>
                    <a:pt x="19" y="4"/>
                    <a:pt x="21" y="2"/>
                  </a:cubicBezTo>
                  <a:cubicBezTo>
                    <a:pt x="24" y="0"/>
                    <a:pt x="27" y="6"/>
                    <a:pt x="26" y="8"/>
                  </a:cubicBezTo>
                  <a:cubicBezTo>
                    <a:pt x="26" y="10"/>
                    <a:pt x="26" y="11"/>
                    <a:pt x="27" y="12"/>
                  </a:cubicBezTo>
                  <a:cubicBezTo>
                    <a:pt x="28" y="14"/>
                    <a:pt x="28" y="15"/>
                    <a:pt x="26" y="14"/>
                  </a:cubicBezTo>
                  <a:cubicBezTo>
                    <a:pt x="24" y="12"/>
                    <a:pt x="25" y="16"/>
                    <a:pt x="26" y="17"/>
                  </a:cubicBezTo>
                  <a:cubicBezTo>
                    <a:pt x="27" y="18"/>
                    <a:pt x="23" y="19"/>
                    <a:pt x="22" y="1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92" name="Freeform 586"/>
            <p:cNvSpPr>
              <a:spLocks/>
            </p:cNvSpPr>
            <p:nvPr/>
          </p:nvSpPr>
          <p:spPr bwMode="auto">
            <a:xfrm>
              <a:off x="6878534" y="4535082"/>
              <a:ext cx="82803" cy="25484"/>
            </a:xfrm>
            <a:custGeom>
              <a:avLst/>
              <a:gdLst>
                <a:gd name="T0" fmla="*/ 1 w 9"/>
                <a:gd name="T1" fmla="*/ 3 h 3"/>
                <a:gd name="T2" fmla="*/ 7 w 9"/>
                <a:gd name="T3" fmla="*/ 0 h 3"/>
                <a:gd name="T4" fmla="*/ 1 w 9"/>
                <a:gd name="T5" fmla="*/ 3 h 3"/>
              </a:gdLst>
              <a:ahLst/>
              <a:cxnLst>
                <a:cxn ang="0">
                  <a:pos x="T0" y="T1"/>
                </a:cxn>
                <a:cxn ang="0">
                  <a:pos x="T2" y="T3"/>
                </a:cxn>
                <a:cxn ang="0">
                  <a:pos x="T4" y="T5"/>
                </a:cxn>
              </a:cxnLst>
              <a:rect l="0" t="0" r="r" b="b"/>
              <a:pathLst>
                <a:path w="9" h="3">
                  <a:moveTo>
                    <a:pt x="1" y="3"/>
                  </a:moveTo>
                  <a:cubicBezTo>
                    <a:pt x="4" y="2"/>
                    <a:pt x="9" y="0"/>
                    <a:pt x="7" y="0"/>
                  </a:cubicBezTo>
                  <a:cubicBezTo>
                    <a:pt x="4" y="0"/>
                    <a:pt x="0" y="3"/>
                    <a:pt x="1"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93" name="Freeform 587"/>
            <p:cNvSpPr>
              <a:spLocks/>
            </p:cNvSpPr>
            <p:nvPr/>
          </p:nvSpPr>
          <p:spPr bwMode="auto">
            <a:xfrm>
              <a:off x="6859425" y="4525526"/>
              <a:ext cx="76432" cy="19114"/>
            </a:xfrm>
            <a:custGeom>
              <a:avLst/>
              <a:gdLst>
                <a:gd name="T0" fmla="*/ 1 w 8"/>
                <a:gd name="T1" fmla="*/ 2 h 2"/>
                <a:gd name="T2" fmla="*/ 6 w 8"/>
                <a:gd name="T3" fmla="*/ 0 h 2"/>
                <a:gd name="T4" fmla="*/ 1 w 8"/>
                <a:gd name="T5" fmla="*/ 2 h 2"/>
              </a:gdLst>
              <a:ahLst/>
              <a:cxnLst>
                <a:cxn ang="0">
                  <a:pos x="T0" y="T1"/>
                </a:cxn>
                <a:cxn ang="0">
                  <a:pos x="T2" y="T3"/>
                </a:cxn>
                <a:cxn ang="0">
                  <a:pos x="T4" y="T5"/>
                </a:cxn>
              </a:cxnLst>
              <a:rect l="0" t="0" r="r" b="b"/>
              <a:pathLst>
                <a:path w="8" h="2">
                  <a:moveTo>
                    <a:pt x="1" y="2"/>
                  </a:moveTo>
                  <a:cubicBezTo>
                    <a:pt x="0" y="2"/>
                    <a:pt x="4" y="0"/>
                    <a:pt x="6" y="0"/>
                  </a:cubicBezTo>
                  <a:cubicBezTo>
                    <a:pt x="8" y="0"/>
                    <a:pt x="4" y="2"/>
                    <a:pt x="1"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94" name="Freeform 588"/>
            <p:cNvSpPr>
              <a:spLocks/>
            </p:cNvSpPr>
            <p:nvPr/>
          </p:nvSpPr>
          <p:spPr bwMode="auto">
            <a:xfrm>
              <a:off x="6821208" y="4496854"/>
              <a:ext cx="95541" cy="47785"/>
            </a:xfrm>
            <a:custGeom>
              <a:avLst/>
              <a:gdLst>
                <a:gd name="T0" fmla="*/ 2 w 10"/>
                <a:gd name="T1" fmla="*/ 3 h 5"/>
                <a:gd name="T2" fmla="*/ 10 w 10"/>
                <a:gd name="T3" fmla="*/ 1 h 5"/>
                <a:gd name="T4" fmla="*/ 2 w 10"/>
                <a:gd name="T5" fmla="*/ 3 h 5"/>
              </a:gdLst>
              <a:ahLst/>
              <a:cxnLst>
                <a:cxn ang="0">
                  <a:pos x="T0" y="T1"/>
                </a:cxn>
                <a:cxn ang="0">
                  <a:pos x="T2" y="T3"/>
                </a:cxn>
                <a:cxn ang="0">
                  <a:pos x="T4" y="T5"/>
                </a:cxn>
              </a:cxnLst>
              <a:rect l="0" t="0" r="r" b="b"/>
              <a:pathLst>
                <a:path w="10" h="5">
                  <a:moveTo>
                    <a:pt x="2" y="3"/>
                  </a:moveTo>
                  <a:cubicBezTo>
                    <a:pt x="0" y="2"/>
                    <a:pt x="10" y="0"/>
                    <a:pt x="10" y="1"/>
                  </a:cubicBezTo>
                  <a:cubicBezTo>
                    <a:pt x="10" y="2"/>
                    <a:pt x="6" y="5"/>
                    <a:pt x="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95" name="Freeform 589"/>
            <p:cNvSpPr>
              <a:spLocks/>
            </p:cNvSpPr>
            <p:nvPr/>
          </p:nvSpPr>
          <p:spPr bwMode="auto">
            <a:xfrm>
              <a:off x="6830763" y="4458630"/>
              <a:ext cx="66879" cy="47785"/>
            </a:xfrm>
            <a:custGeom>
              <a:avLst/>
              <a:gdLst>
                <a:gd name="T0" fmla="*/ 1 w 7"/>
                <a:gd name="T1" fmla="*/ 5 h 5"/>
                <a:gd name="T2" fmla="*/ 0 w 7"/>
                <a:gd name="T3" fmla="*/ 1 h 5"/>
                <a:gd name="T4" fmla="*/ 4 w 7"/>
                <a:gd name="T5" fmla="*/ 2 h 5"/>
                <a:gd name="T6" fmla="*/ 7 w 7"/>
                <a:gd name="T7" fmla="*/ 4 h 5"/>
                <a:gd name="T8" fmla="*/ 1 w 7"/>
                <a:gd name="T9" fmla="*/ 5 h 5"/>
                <a:gd name="T10" fmla="*/ 1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1" y="5"/>
                  </a:moveTo>
                  <a:cubicBezTo>
                    <a:pt x="0" y="4"/>
                    <a:pt x="0" y="2"/>
                    <a:pt x="0" y="1"/>
                  </a:cubicBezTo>
                  <a:cubicBezTo>
                    <a:pt x="1" y="0"/>
                    <a:pt x="3" y="1"/>
                    <a:pt x="4" y="2"/>
                  </a:cubicBezTo>
                  <a:cubicBezTo>
                    <a:pt x="4" y="2"/>
                    <a:pt x="7" y="3"/>
                    <a:pt x="7" y="4"/>
                  </a:cubicBezTo>
                  <a:cubicBezTo>
                    <a:pt x="7" y="4"/>
                    <a:pt x="2" y="5"/>
                    <a:pt x="1" y="5"/>
                  </a:cubicBezTo>
                  <a:cubicBezTo>
                    <a:pt x="0" y="4"/>
                    <a:pt x="4" y="5"/>
                    <a:pt x="1"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96" name="Freeform 590"/>
            <p:cNvSpPr>
              <a:spLocks/>
            </p:cNvSpPr>
            <p:nvPr/>
          </p:nvSpPr>
          <p:spPr bwMode="auto">
            <a:xfrm>
              <a:off x="6738407" y="4347133"/>
              <a:ext cx="111465" cy="82827"/>
            </a:xfrm>
            <a:custGeom>
              <a:avLst/>
              <a:gdLst>
                <a:gd name="T0" fmla="*/ 8 w 12"/>
                <a:gd name="T1" fmla="*/ 8 h 9"/>
                <a:gd name="T2" fmla="*/ 3 w 12"/>
                <a:gd name="T3" fmla="*/ 1 h 9"/>
                <a:gd name="T4" fmla="*/ 8 w 12"/>
                <a:gd name="T5" fmla="*/ 8 h 9"/>
              </a:gdLst>
              <a:ahLst/>
              <a:cxnLst>
                <a:cxn ang="0">
                  <a:pos x="T0" y="T1"/>
                </a:cxn>
                <a:cxn ang="0">
                  <a:pos x="T2" y="T3"/>
                </a:cxn>
                <a:cxn ang="0">
                  <a:pos x="T4" y="T5"/>
                </a:cxn>
              </a:cxnLst>
              <a:rect l="0" t="0" r="r" b="b"/>
              <a:pathLst>
                <a:path w="12" h="9">
                  <a:moveTo>
                    <a:pt x="8" y="8"/>
                  </a:moveTo>
                  <a:cubicBezTo>
                    <a:pt x="6" y="9"/>
                    <a:pt x="0" y="0"/>
                    <a:pt x="3" y="1"/>
                  </a:cubicBezTo>
                  <a:cubicBezTo>
                    <a:pt x="6" y="3"/>
                    <a:pt x="12" y="8"/>
                    <a:pt x="8"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97" name="Freeform 591"/>
            <p:cNvSpPr>
              <a:spLocks/>
            </p:cNvSpPr>
            <p:nvPr/>
          </p:nvSpPr>
          <p:spPr bwMode="auto">
            <a:xfrm>
              <a:off x="6916751" y="4337578"/>
              <a:ext cx="82803" cy="28669"/>
            </a:xfrm>
            <a:custGeom>
              <a:avLst/>
              <a:gdLst>
                <a:gd name="T0" fmla="*/ 2 w 9"/>
                <a:gd name="T1" fmla="*/ 1 h 3"/>
                <a:gd name="T2" fmla="*/ 8 w 9"/>
                <a:gd name="T3" fmla="*/ 2 h 3"/>
                <a:gd name="T4" fmla="*/ 2 w 9"/>
                <a:gd name="T5" fmla="*/ 1 h 3"/>
              </a:gdLst>
              <a:ahLst/>
              <a:cxnLst>
                <a:cxn ang="0">
                  <a:pos x="T0" y="T1"/>
                </a:cxn>
                <a:cxn ang="0">
                  <a:pos x="T2" y="T3"/>
                </a:cxn>
                <a:cxn ang="0">
                  <a:pos x="T4" y="T5"/>
                </a:cxn>
              </a:cxnLst>
              <a:rect l="0" t="0" r="r" b="b"/>
              <a:pathLst>
                <a:path w="9" h="3">
                  <a:moveTo>
                    <a:pt x="2" y="1"/>
                  </a:moveTo>
                  <a:cubicBezTo>
                    <a:pt x="5" y="0"/>
                    <a:pt x="9" y="2"/>
                    <a:pt x="8" y="2"/>
                  </a:cubicBezTo>
                  <a:cubicBezTo>
                    <a:pt x="3" y="3"/>
                    <a:pt x="0" y="2"/>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98" name="Freeform 592"/>
            <p:cNvSpPr>
              <a:spLocks/>
            </p:cNvSpPr>
            <p:nvPr/>
          </p:nvSpPr>
          <p:spPr bwMode="auto">
            <a:xfrm>
              <a:off x="6757513" y="4187857"/>
              <a:ext cx="334395" cy="178393"/>
            </a:xfrm>
            <a:custGeom>
              <a:avLst/>
              <a:gdLst>
                <a:gd name="T0" fmla="*/ 28 w 36"/>
                <a:gd name="T1" fmla="*/ 17 h 19"/>
                <a:gd name="T2" fmla="*/ 27 w 36"/>
                <a:gd name="T3" fmla="*/ 15 h 19"/>
                <a:gd name="T4" fmla="*/ 22 w 36"/>
                <a:gd name="T5" fmla="*/ 13 h 19"/>
                <a:gd name="T6" fmla="*/ 14 w 36"/>
                <a:gd name="T7" fmla="*/ 14 h 19"/>
                <a:gd name="T8" fmla="*/ 18 w 36"/>
                <a:gd name="T9" fmla="*/ 12 h 19"/>
                <a:gd name="T10" fmla="*/ 8 w 36"/>
                <a:gd name="T11" fmla="*/ 12 h 19"/>
                <a:gd name="T12" fmla="*/ 13 w 36"/>
                <a:gd name="T13" fmla="*/ 10 h 19"/>
                <a:gd name="T14" fmla="*/ 12 w 36"/>
                <a:gd name="T15" fmla="*/ 9 h 19"/>
                <a:gd name="T16" fmla="*/ 13 w 36"/>
                <a:gd name="T17" fmla="*/ 8 h 19"/>
                <a:gd name="T18" fmla="*/ 11 w 36"/>
                <a:gd name="T19" fmla="*/ 8 h 19"/>
                <a:gd name="T20" fmla="*/ 10 w 36"/>
                <a:gd name="T21" fmla="*/ 6 h 19"/>
                <a:gd name="T22" fmla="*/ 6 w 36"/>
                <a:gd name="T23" fmla="*/ 6 h 19"/>
                <a:gd name="T24" fmla="*/ 3 w 36"/>
                <a:gd name="T25" fmla="*/ 5 h 19"/>
                <a:gd name="T26" fmla="*/ 9 w 36"/>
                <a:gd name="T27" fmla="*/ 2 h 19"/>
                <a:gd name="T28" fmla="*/ 16 w 36"/>
                <a:gd name="T29" fmla="*/ 1 h 19"/>
                <a:gd name="T30" fmla="*/ 18 w 36"/>
                <a:gd name="T31" fmla="*/ 5 h 19"/>
                <a:gd name="T32" fmla="*/ 22 w 36"/>
                <a:gd name="T33" fmla="*/ 4 h 19"/>
                <a:gd name="T34" fmla="*/ 25 w 36"/>
                <a:gd name="T35" fmla="*/ 7 h 19"/>
                <a:gd name="T36" fmla="*/ 30 w 36"/>
                <a:gd name="T37" fmla="*/ 7 h 19"/>
                <a:gd name="T38" fmla="*/ 33 w 36"/>
                <a:gd name="T39" fmla="*/ 12 h 19"/>
                <a:gd name="T40" fmla="*/ 34 w 36"/>
                <a:gd name="T41" fmla="*/ 16 h 19"/>
                <a:gd name="T42" fmla="*/ 28 w 36"/>
                <a:gd name="T43" fmla="*/ 17 h 19"/>
                <a:gd name="T44" fmla="*/ 28 w 36"/>
                <a:gd name="T45"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19">
                  <a:moveTo>
                    <a:pt x="28" y="17"/>
                  </a:moveTo>
                  <a:cubicBezTo>
                    <a:pt x="27" y="17"/>
                    <a:pt x="27" y="16"/>
                    <a:pt x="27" y="15"/>
                  </a:cubicBezTo>
                  <a:cubicBezTo>
                    <a:pt x="26" y="14"/>
                    <a:pt x="23" y="13"/>
                    <a:pt x="22" y="13"/>
                  </a:cubicBezTo>
                  <a:cubicBezTo>
                    <a:pt x="21" y="13"/>
                    <a:pt x="14" y="15"/>
                    <a:pt x="14" y="14"/>
                  </a:cubicBezTo>
                  <a:cubicBezTo>
                    <a:pt x="14" y="14"/>
                    <a:pt x="18" y="12"/>
                    <a:pt x="18" y="12"/>
                  </a:cubicBezTo>
                  <a:cubicBezTo>
                    <a:pt x="15" y="11"/>
                    <a:pt x="11" y="14"/>
                    <a:pt x="8" y="12"/>
                  </a:cubicBezTo>
                  <a:cubicBezTo>
                    <a:pt x="2" y="9"/>
                    <a:pt x="13" y="10"/>
                    <a:pt x="13" y="10"/>
                  </a:cubicBezTo>
                  <a:cubicBezTo>
                    <a:pt x="13" y="10"/>
                    <a:pt x="12" y="9"/>
                    <a:pt x="12" y="9"/>
                  </a:cubicBezTo>
                  <a:cubicBezTo>
                    <a:pt x="12" y="9"/>
                    <a:pt x="13" y="8"/>
                    <a:pt x="13" y="8"/>
                  </a:cubicBezTo>
                  <a:cubicBezTo>
                    <a:pt x="14" y="7"/>
                    <a:pt x="11" y="8"/>
                    <a:pt x="11" y="8"/>
                  </a:cubicBezTo>
                  <a:cubicBezTo>
                    <a:pt x="10" y="7"/>
                    <a:pt x="12" y="6"/>
                    <a:pt x="10" y="6"/>
                  </a:cubicBezTo>
                  <a:cubicBezTo>
                    <a:pt x="9" y="6"/>
                    <a:pt x="7" y="7"/>
                    <a:pt x="6" y="6"/>
                  </a:cubicBezTo>
                  <a:cubicBezTo>
                    <a:pt x="6" y="5"/>
                    <a:pt x="4" y="6"/>
                    <a:pt x="3" y="5"/>
                  </a:cubicBezTo>
                  <a:cubicBezTo>
                    <a:pt x="0" y="0"/>
                    <a:pt x="7" y="2"/>
                    <a:pt x="9" y="2"/>
                  </a:cubicBezTo>
                  <a:cubicBezTo>
                    <a:pt x="11" y="1"/>
                    <a:pt x="14" y="0"/>
                    <a:pt x="16" y="1"/>
                  </a:cubicBezTo>
                  <a:cubicBezTo>
                    <a:pt x="19" y="2"/>
                    <a:pt x="14" y="7"/>
                    <a:pt x="18" y="5"/>
                  </a:cubicBezTo>
                  <a:cubicBezTo>
                    <a:pt x="19" y="5"/>
                    <a:pt x="21" y="3"/>
                    <a:pt x="22" y="4"/>
                  </a:cubicBezTo>
                  <a:cubicBezTo>
                    <a:pt x="23" y="5"/>
                    <a:pt x="24" y="7"/>
                    <a:pt x="25" y="7"/>
                  </a:cubicBezTo>
                  <a:cubicBezTo>
                    <a:pt x="26" y="7"/>
                    <a:pt x="29" y="6"/>
                    <a:pt x="30" y="7"/>
                  </a:cubicBezTo>
                  <a:cubicBezTo>
                    <a:pt x="32" y="8"/>
                    <a:pt x="32" y="11"/>
                    <a:pt x="33" y="12"/>
                  </a:cubicBezTo>
                  <a:cubicBezTo>
                    <a:pt x="34" y="14"/>
                    <a:pt x="36" y="15"/>
                    <a:pt x="34" y="16"/>
                  </a:cubicBezTo>
                  <a:cubicBezTo>
                    <a:pt x="33" y="18"/>
                    <a:pt x="30" y="18"/>
                    <a:pt x="28" y="17"/>
                  </a:cubicBezTo>
                  <a:cubicBezTo>
                    <a:pt x="27" y="16"/>
                    <a:pt x="31" y="19"/>
                    <a:pt x="28" y="1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199" name="Freeform 593"/>
            <p:cNvSpPr>
              <a:spLocks/>
            </p:cNvSpPr>
            <p:nvPr/>
          </p:nvSpPr>
          <p:spPr bwMode="auto">
            <a:xfrm>
              <a:off x="7018660" y="4101847"/>
              <a:ext cx="101909" cy="47785"/>
            </a:xfrm>
            <a:custGeom>
              <a:avLst/>
              <a:gdLst>
                <a:gd name="T0" fmla="*/ 8 w 11"/>
                <a:gd name="T1" fmla="*/ 5 h 5"/>
                <a:gd name="T2" fmla="*/ 4 w 11"/>
                <a:gd name="T3" fmla="*/ 4 h 5"/>
                <a:gd name="T4" fmla="*/ 2 w 11"/>
                <a:gd name="T5" fmla="*/ 3 h 5"/>
                <a:gd name="T6" fmla="*/ 7 w 11"/>
                <a:gd name="T7" fmla="*/ 2 h 5"/>
                <a:gd name="T8" fmla="*/ 8 w 11"/>
                <a:gd name="T9" fmla="*/ 5 h 5"/>
              </a:gdLst>
              <a:ahLst/>
              <a:cxnLst>
                <a:cxn ang="0">
                  <a:pos x="T0" y="T1"/>
                </a:cxn>
                <a:cxn ang="0">
                  <a:pos x="T2" y="T3"/>
                </a:cxn>
                <a:cxn ang="0">
                  <a:pos x="T4" y="T5"/>
                </a:cxn>
                <a:cxn ang="0">
                  <a:pos x="T6" y="T7"/>
                </a:cxn>
                <a:cxn ang="0">
                  <a:pos x="T8" y="T9"/>
                </a:cxn>
              </a:cxnLst>
              <a:rect l="0" t="0" r="r" b="b"/>
              <a:pathLst>
                <a:path w="11" h="5">
                  <a:moveTo>
                    <a:pt x="8" y="5"/>
                  </a:moveTo>
                  <a:cubicBezTo>
                    <a:pt x="6" y="5"/>
                    <a:pt x="6" y="4"/>
                    <a:pt x="4" y="4"/>
                  </a:cubicBezTo>
                  <a:cubicBezTo>
                    <a:pt x="4" y="4"/>
                    <a:pt x="0" y="4"/>
                    <a:pt x="2" y="3"/>
                  </a:cubicBezTo>
                  <a:cubicBezTo>
                    <a:pt x="3" y="1"/>
                    <a:pt x="6" y="0"/>
                    <a:pt x="7" y="2"/>
                  </a:cubicBezTo>
                  <a:cubicBezTo>
                    <a:pt x="9" y="3"/>
                    <a:pt x="11" y="5"/>
                    <a:pt x="8"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00" name="Freeform 594"/>
            <p:cNvSpPr>
              <a:spLocks/>
            </p:cNvSpPr>
            <p:nvPr/>
          </p:nvSpPr>
          <p:spPr bwMode="auto">
            <a:xfrm>
              <a:off x="7101463" y="4251568"/>
              <a:ext cx="187897" cy="105124"/>
            </a:xfrm>
            <a:custGeom>
              <a:avLst/>
              <a:gdLst>
                <a:gd name="T0" fmla="*/ 8 w 20"/>
                <a:gd name="T1" fmla="*/ 7 h 11"/>
                <a:gd name="T2" fmla="*/ 3 w 20"/>
                <a:gd name="T3" fmla="*/ 5 h 11"/>
                <a:gd name="T4" fmla="*/ 4 w 20"/>
                <a:gd name="T5" fmla="*/ 3 h 11"/>
                <a:gd name="T6" fmla="*/ 1 w 20"/>
                <a:gd name="T7" fmla="*/ 1 h 11"/>
                <a:gd name="T8" fmla="*/ 6 w 20"/>
                <a:gd name="T9" fmla="*/ 1 h 11"/>
                <a:gd name="T10" fmla="*/ 12 w 20"/>
                <a:gd name="T11" fmla="*/ 3 h 11"/>
                <a:gd name="T12" fmla="*/ 16 w 20"/>
                <a:gd name="T13" fmla="*/ 3 h 11"/>
                <a:gd name="T14" fmla="*/ 19 w 20"/>
                <a:gd name="T15" fmla="*/ 4 h 11"/>
                <a:gd name="T16" fmla="*/ 18 w 20"/>
                <a:gd name="T17" fmla="*/ 8 h 11"/>
                <a:gd name="T18" fmla="*/ 15 w 20"/>
                <a:gd name="T19" fmla="*/ 10 h 11"/>
                <a:gd name="T20" fmla="*/ 9 w 20"/>
                <a:gd name="T21" fmla="*/ 11 h 11"/>
                <a:gd name="T22" fmla="*/ 4 w 20"/>
                <a:gd name="T23" fmla="*/ 8 h 11"/>
                <a:gd name="T24" fmla="*/ 8 w 20"/>
                <a:gd name="T25" fmla="*/ 7 h 11"/>
                <a:gd name="T26" fmla="*/ 8 w 20"/>
                <a:gd name="T27" fmla="*/ 7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 h="11">
                  <a:moveTo>
                    <a:pt x="8" y="7"/>
                  </a:moveTo>
                  <a:cubicBezTo>
                    <a:pt x="6" y="7"/>
                    <a:pt x="4" y="6"/>
                    <a:pt x="3" y="5"/>
                  </a:cubicBezTo>
                  <a:cubicBezTo>
                    <a:pt x="0" y="4"/>
                    <a:pt x="4" y="3"/>
                    <a:pt x="4" y="3"/>
                  </a:cubicBezTo>
                  <a:cubicBezTo>
                    <a:pt x="4" y="2"/>
                    <a:pt x="2" y="1"/>
                    <a:pt x="1" y="1"/>
                  </a:cubicBezTo>
                  <a:cubicBezTo>
                    <a:pt x="1" y="0"/>
                    <a:pt x="6" y="1"/>
                    <a:pt x="6" y="1"/>
                  </a:cubicBezTo>
                  <a:cubicBezTo>
                    <a:pt x="8" y="1"/>
                    <a:pt x="10" y="2"/>
                    <a:pt x="12" y="3"/>
                  </a:cubicBezTo>
                  <a:cubicBezTo>
                    <a:pt x="14" y="3"/>
                    <a:pt x="15" y="3"/>
                    <a:pt x="16" y="3"/>
                  </a:cubicBezTo>
                  <a:cubicBezTo>
                    <a:pt x="17" y="3"/>
                    <a:pt x="20" y="4"/>
                    <a:pt x="19" y="4"/>
                  </a:cubicBezTo>
                  <a:cubicBezTo>
                    <a:pt x="17" y="6"/>
                    <a:pt x="16" y="5"/>
                    <a:pt x="18" y="8"/>
                  </a:cubicBezTo>
                  <a:cubicBezTo>
                    <a:pt x="19" y="9"/>
                    <a:pt x="16" y="9"/>
                    <a:pt x="15" y="10"/>
                  </a:cubicBezTo>
                  <a:cubicBezTo>
                    <a:pt x="13" y="10"/>
                    <a:pt x="11" y="11"/>
                    <a:pt x="9" y="11"/>
                  </a:cubicBezTo>
                  <a:cubicBezTo>
                    <a:pt x="8" y="10"/>
                    <a:pt x="4" y="9"/>
                    <a:pt x="4" y="8"/>
                  </a:cubicBezTo>
                  <a:cubicBezTo>
                    <a:pt x="4" y="8"/>
                    <a:pt x="10" y="7"/>
                    <a:pt x="8" y="7"/>
                  </a:cubicBezTo>
                  <a:cubicBezTo>
                    <a:pt x="5" y="6"/>
                    <a:pt x="10" y="7"/>
                    <a:pt x="8"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01" name="Freeform 595"/>
            <p:cNvSpPr>
              <a:spLocks/>
            </p:cNvSpPr>
            <p:nvPr/>
          </p:nvSpPr>
          <p:spPr bwMode="auto">
            <a:xfrm>
              <a:off x="7206560" y="4347133"/>
              <a:ext cx="165604" cy="47785"/>
            </a:xfrm>
            <a:custGeom>
              <a:avLst/>
              <a:gdLst>
                <a:gd name="T0" fmla="*/ 14 w 18"/>
                <a:gd name="T1" fmla="*/ 5 h 5"/>
                <a:gd name="T2" fmla="*/ 16 w 18"/>
                <a:gd name="T3" fmla="*/ 2 h 5"/>
                <a:gd name="T4" fmla="*/ 13 w 18"/>
                <a:gd name="T5" fmla="*/ 1 h 5"/>
                <a:gd name="T6" fmla="*/ 3 w 18"/>
                <a:gd name="T7" fmla="*/ 1 h 5"/>
                <a:gd name="T8" fmla="*/ 4 w 18"/>
                <a:gd name="T9" fmla="*/ 4 h 5"/>
                <a:gd name="T10" fmla="*/ 14 w 18"/>
                <a:gd name="T11" fmla="*/ 5 h 5"/>
                <a:gd name="T12" fmla="*/ 14 w 18"/>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18" h="5">
                  <a:moveTo>
                    <a:pt x="14" y="5"/>
                  </a:moveTo>
                  <a:cubicBezTo>
                    <a:pt x="14" y="4"/>
                    <a:pt x="18" y="2"/>
                    <a:pt x="16" y="2"/>
                  </a:cubicBezTo>
                  <a:cubicBezTo>
                    <a:pt x="15" y="1"/>
                    <a:pt x="14" y="1"/>
                    <a:pt x="13" y="1"/>
                  </a:cubicBezTo>
                  <a:cubicBezTo>
                    <a:pt x="10" y="1"/>
                    <a:pt x="6" y="0"/>
                    <a:pt x="3" y="1"/>
                  </a:cubicBezTo>
                  <a:cubicBezTo>
                    <a:pt x="0" y="1"/>
                    <a:pt x="1" y="4"/>
                    <a:pt x="4" y="4"/>
                  </a:cubicBezTo>
                  <a:cubicBezTo>
                    <a:pt x="7" y="4"/>
                    <a:pt x="11" y="5"/>
                    <a:pt x="14" y="5"/>
                  </a:cubicBezTo>
                  <a:cubicBezTo>
                    <a:pt x="16" y="4"/>
                    <a:pt x="12" y="5"/>
                    <a:pt x="14"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02" name="Freeform 596"/>
            <p:cNvSpPr>
              <a:spLocks/>
            </p:cNvSpPr>
            <p:nvPr/>
          </p:nvSpPr>
          <p:spPr bwMode="auto">
            <a:xfrm>
              <a:off x="7197007" y="4560566"/>
              <a:ext cx="156051" cy="105124"/>
            </a:xfrm>
            <a:custGeom>
              <a:avLst/>
              <a:gdLst>
                <a:gd name="T0" fmla="*/ 7 w 17"/>
                <a:gd name="T1" fmla="*/ 1 h 11"/>
                <a:gd name="T2" fmla="*/ 1 w 17"/>
                <a:gd name="T3" fmla="*/ 6 h 11"/>
                <a:gd name="T4" fmla="*/ 10 w 17"/>
                <a:gd name="T5" fmla="*/ 10 h 11"/>
                <a:gd name="T6" fmla="*/ 15 w 17"/>
                <a:gd name="T7" fmla="*/ 10 h 11"/>
                <a:gd name="T8" fmla="*/ 15 w 17"/>
                <a:gd name="T9" fmla="*/ 8 h 11"/>
                <a:gd name="T10" fmla="*/ 16 w 17"/>
                <a:gd name="T11" fmla="*/ 6 h 11"/>
                <a:gd name="T12" fmla="*/ 7 w 17"/>
                <a:gd name="T13" fmla="*/ 1 h 11"/>
                <a:gd name="T14" fmla="*/ 7 w 17"/>
                <a:gd name="T15" fmla="*/ 1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11">
                  <a:moveTo>
                    <a:pt x="7" y="1"/>
                  </a:moveTo>
                  <a:cubicBezTo>
                    <a:pt x="5" y="0"/>
                    <a:pt x="2" y="4"/>
                    <a:pt x="1" y="6"/>
                  </a:cubicBezTo>
                  <a:cubicBezTo>
                    <a:pt x="0" y="8"/>
                    <a:pt x="8" y="10"/>
                    <a:pt x="10" y="10"/>
                  </a:cubicBezTo>
                  <a:cubicBezTo>
                    <a:pt x="11" y="11"/>
                    <a:pt x="14" y="11"/>
                    <a:pt x="15" y="10"/>
                  </a:cubicBezTo>
                  <a:cubicBezTo>
                    <a:pt x="16" y="10"/>
                    <a:pt x="15" y="9"/>
                    <a:pt x="15" y="8"/>
                  </a:cubicBezTo>
                  <a:cubicBezTo>
                    <a:pt x="15" y="7"/>
                    <a:pt x="15" y="6"/>
                    <a:pt x="16" y="6"/>
                  </a:cubicBezTo>
                  <a:cubicBezTo>
                    <a:pt x="17" y="4"/>
                    <a:pt x="9" y="1"/>
                    <a:pt x="7" y="1"/>
                  </a:cubicBezTo>
                  <a:cubicBezTo>
                    <a:pt x="5" y="0"/>
                    <a:pt x="8" y="1"/>
                    <a:pt x="7"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03" name="Freeform 597"/>
            <p:cNvSpPr>
              <a:spLocks/>
            </p:cNvSpPr>
            <p:nvPr/>
          </p:nvSpPr>
          <p:spPr bwMode="auto">
            <a:xfrm>
              <a:off x="7270254" y="4535082"/>
              <a:ext cx="38217" cy="25484"/>
            </a:xfrm>
            <a:custGeom>
              <a:avLst/>
              <a:gdLst>
                <a:gd name="T0" fmla="*/ 3 w 4"/>
                <a:gd name="T1" fmla="*/ 2 h 3"/>
                <a:gd name="T2" fmla="*/ 1 w 4"/>
                <a:gd name="T3" fmla="*/ 1 h 3"/>
                <a:gd name="T4" fmla="*/ 3 w 4"/>
                <a:gd name="T5" fmla="*/ 2 h 3"/>
              </a:gdLst>
              <a:ahLst/>
              <a:cxnLst>
                <a:cxn ang="0">
                  <a:pos x="T0" y="T1"/>
                </a:cxn>
                <a:cxn ang="0">
                  <a:pos x="T2" y="T3"/>
                </a:cxn>
                <a:cxn ang="0">
                  <a:pos x="T4" y="T5"/>
                </a:cxn>
              </a:cxnLst>
              <a:rect l="0" t="0" r="r" b="b"/>
              <a:pathLst>
                <a:path w="4" h="3">
                  <a:moveTo>
                    <a:pt x="3" y="2"/>
                  </a:moveTo>
                  <a:cubicBezTo>
                    <a:pt x="1" y="3"/>
                    <a:pt x="0" y="1"/>
                    <a:pt x="1" y="1"/>
                  </a:cubicBezTo>
                  <a:cubicBezTo>
                    <a:pt x="2" y="0"/>
                    <a:pt x="4" y="2"/>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04" name="Freeform 598"/>
            <p:cNvSpPr>
              <a:spLocks/>
            </p:cNvSpPr>
            <p:nvPr/>
          </p:nvSpPr>
          <p:spPr bwMode="auto">
            <a:xfrm>
              <a:off x="7439043" y="4366247"/>
              <a:ext cx="82803" cy="54153"/>
            </a:xfrm>
            <a:custGeom>
              <a:avLst/>
              <a:gdLst>
                <a:gd name="T0" fmla="*/ 1 w 9"/>
                <a:gd name="T1" fmla="*/ 5 h 6"/>
                <a:gd name="T2" fmla="*/ 1 w 9"/>
                <a:gd name="T3" fmla="*/ 1 h 6"/>
                <a:gd name="T4" fmla="*/ 5 w 9"/>
                <a:gd name="T5" fmla="*/ 1 h 6"/>
                <a:gd name="T6" fmla="*/ 9 w 9"/>
                <a:gd name="T7" fmla="*/ 3 h 6"/>
                <a:gd name="T8" fmla="*/ 5 w 9"/>
                <a:gd name="T9" fmla="*/ 5 h 6"/>
                <a:gd name="T10" fmla="*/ 1 w 9"/>
                <a:gd name="T11" fmla="*/ 5 h 6"/>
                <a:gd name="T12" fmla="*/ 1 w 9"/>
                <a:gd name="T13" fmla="*/ 5 h 6"/>
              </a:gdLst>
              <a:ahLst/>
              <a:cxnLst>
                <a:cxn ang="0">
                  <a:pos x="T0" y="T1"/>
                </a:cxn>
                <a:cxn ang="0">
                  <a:pos x="T2" y="T3"/>
                </a:cxn>
                <a:cxn ang="0">
                  <a:pos x="T4" y="T5"/>
                </a:cxn>
                <a:cxn ang="0">
                  <a:pos x="T6" y="T7"/>
                </a:cxn>
                <a:cxn ang="0">
                  <a:pos x="T8" y="T9"/>
                </a:cxn>
                <a:cxn ang="0">
                  <a:pos x="T10" y="T11"/>
                </a:cxn>
                <a:cxn ang="0">
                  <a:pos x="T12" y="T13"/>
                </a:cxn>
              </a:cxnLst>
              <a:rect l="0" t="0" r="r" b="b"/>
              <a:pathLst>
                <a:path w="9" h="6">
                  <a:moveTo>
                    <a:pt x="1" y="5"/>
                  </a:moveTo>
                  <a:cubicBezTo>
                    <a:pt x="1" y="5"/>
                    <a:pt x="2" y="2"/>
                    <a:pt x="1" y="1"/>
                  </a:cubicBezTo>
                  <a:cubicBezTo>
                    <a:pt x="1" y="0"/>
                    <a:pt x="4" y="1"/>
                    <a:pt x="5" y="1"/>
                  </a:cubicBezTo>
                  <a:cubicBezTo>
                    <a:pt x="6" y="1"/>
                    <a:pt x="9" y="2"/>
                    <a:pt x="9" y="3"/>
                  </a:cubicBezTo>
                  <a:cubicBezTo>
                    <a:pt x="8" y="4"/>
                    <a:pt x="6" y="5"/>
                    <a:pt x="5" y="5"/>
                  </a:cubicBezTo>
                  <a:cubicBezTo>
                    <a:pt x="3" y="6"/>
                    <a:pt x="3" y="6"/>
                    <a:pt x="1" y="5"/>
                  </a:cubicBezTo>
                  <a:cubicBezTo>
                    <a:pt x="0" y="4"/>
                    <a:pt x="2" y="6"/>
                    <a:pt x="1"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05" name="Freeform 599"/>
            <p:cNvSpPr>
              <a:spLocks/>
            </p:cNvSpPr>
            <p:nvPr/>
          </p:nvSpPr>
          <p:spPr bwMode="auto">
            <a:xfrm>
              <a:off x="7483629" y="4449069"/>
              <a:ext cx="28662" cy="38227"/>
            </a:xfrm>
            <a:custGeom>
              <a:avLst/>
              <a:gdLst>
                <a:gd name="T0" fmla="*/ 2 w 3"/>
                <a:gd name="T1" fmla="*/ 1 h 4"/>
                <a:gd name="T2" fmla="*/ 1 w 3"/>
                <a:gd name="T3" fmla="*/ 3 h 4"/>
                <a:gd name="T4" fmla="*/ 2 w 3"/>
                <a:gd name="T5" fmla="*/ 1 h 4"/>
              </a:gdLst>
              <a:ahLst/>
              <a:cxnLst>
                <a:cxn ang="0">
                  <a:pos x="T0" y="T1"/>
                </a:cxn>
                <a:cxn ang="0">
                  <a:pos x="T2" y="T3"/>
                </a:cxn>
                <a:cxn ang="0">
                  <a:pos x="T4" y="T5"/>
                </a:cxn>
              </a:cxnLst>
              <a:rect l="0" t="0" r="r" b="b"/>
              <a:pathLst>
                <a:path w="3" h="4">
                  <a:moveTo>
                    <a:pt x="2" y="1"/>
                  </a:moveTo>
                  <a:cubicBezTo>
                    <a:pt x="0" y="0"/>
                    <a:pt x="0" y="3"/>
                    <a:pt x="1" y="3"/>
                  </a:cubicBezTo>
                  <a:cubicBezTo>
                    <a:pt x="2" y="4"/>
                    <a:pt x="3" y="2"/>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06" name="Freeform 600"/>
            <p:cNvSpPr>
              <a:spLocks/>
            </p:cNvSpPr>
            <p:nvPr/>
          </p:nvSpPr>
          <p:spPr bwMode="auto">
            <a:xfrm>
              <a:off x="7177896" y="4420403"/>
              <a:ext cx="831212" cy="254845"/>
            </a:xfrm>
            <a:custGeom>
              <a:avLst/>
              <a:gdLst>
                <a:gd name="T0" fmla="*/ 17 w 89"/>
                <a:gd name="T1" fmla="*/ 7 h 27"/>
                <a:gd name="T2" fmla="*/ 19 w 89"/>
                <a:gd name="T3" fmla="*/ 4 h 27"/>
                <a:gd name="T4" fmla="*/ 15 w 89"/>
                <a:gd name="T5" fmla="*/ 2 h 27"/>
                <a:gd name="T6" fmla="*/ 12 w 89"/>
                <a:gd name="T7" fmla="*/ 2 h 27"/>
                <a:gd name="T8" fmla="*/ 4 w 89"/>
                <a:gd name="T9" fmla="*/ 1 h 27"/>
                <a:gd name="T10" fmla="*/ 4 w 89"/>
                <a:gd name="T11" fmla="*/ 3 h 27"/>
                <a:gd name="T12" fmla="*/ 0 w 89"/>
                <a:gd name="T13" fmla="*/ 4 h 27"/>
                <a:gd name="T14" fmla="*/ 5 w 89"/>
                <a:gd name="T15" fmla="*/ 5 h 27"/>
                <a:gd name="T16" fmla="*/ 7 w 89"/>
                <a:gd name="T17" fmla="*/ 6 h 27"/>
                <a:gd name="T18" fmla="*/ 6 w 89"/>
                <a:gd name="T19" fmla="*/ 7 h 27"/>
                <a:gd name="T20" fmla="*/ 24 w 89"/>
                <a:gd name="T21" fmla="*/ 13 h 27"/>
                <a:gd name="T22" fmla="*/ 25 w 89"/>
                <a:gd name="T23" fmla="*/ 16 h 27"/>
                <a:gd name="T24" fmla="*/ 24 w 89"/>
                <a:gd name="T25" fmla="*/ 21 h 27"/>
                <a:gd name="T26" fmla="*/ 27 w 89"/>
                <a:gd name="T27" fmla="*/ 25 h 27"/>
                <a:gd name="T28" fmla="*/ 30 w 89"/>
                <a:gd name="T29" fmla="*/ 24 h 27"/>
                <a:gd name="T30" fmla="*/ 33 w 89"/>
                <a:gd name="T31" fmla="*/ 26 h 27"/>
                <a:gd name="T32" fmla="*/ 38 w 89"/>
                <a:gd name="T33" fmla="*/ 26 h 27"/>
                <a:gd name="T34" fmla="*/ 42 w 89"/>
                <a:gd name="T35" fmla="*/ 23 h 27"/>
                <a:gd name="T36" fmla="*/ 45 w 89"/>
                <a:gd name="T37" fmla="*/ 26 h 27"/>
                <a:gd name="T38" fmla="*/ 52 w 89"/>
                <a:gd name="T39" fmla="*/ 27 h 27"/>
                <a:gd name="T40" fmla="*/ 62 w 89"/>
                <a:gd name="T41" fmla="*/ 27 h 27"/>
                <a:gd name="T42" fmla="*/ 65 w 89"/>
                <a:gd name="T43" fmla="*/ 27 h 27"/>
                <a:gd name="T44" fmla="*/ 67 w 89"/>
                <a:gd name="T45" fmla="*/ 24 h 27"/>
                <a:gd name="T46" fmla="*/ 70 w 89"/>
                <a:gd name="T47" fmla="*/ 25 h 27"/>
                <a:gd name="T48" fmla="*/ 76 w 89"/>
                <a:gd name="T49" fmla="*/ 27 h 27"/>
                <a:gd name="T50" fmla="*/ 82 w 89"/>
                <a:gd name="T51" fmla="*/ 26 h 27"/>
                <a:gd name="T52" fmla="*/ 85 w 89"/>
                <a:gd name="T53" fmla="*/ 24 h 27"/>
                <a:gd name="T54" fmla="*/ 85 w 89"/>
                <a:gd name="T55" fmla="*/ 22 h 27"/>
                <a:gd name="T56" fmla="*/ 82 w 89"/>
                <a:gd name="T57" fmla="*/ 22 h 27"/>
                <a:gd name="T58" fmla="*/ 85 w 89"/>
                <a:gd name="T59" fmla="*/ 17 h 27"/>
                <a:gd name="T60" fmla="*/ 80 w 89"/>
                <a:gd name="T61" fmla="*/ 16 h 27"/>
                <a:gd name="T62" fmla="*/ 78 w 89"/>
                <a:gd name="T63" fmla="*/ 14 h 27"/>
                <a:gd name="T64" fmla="*/ 70 w 89"/>
                <a:gd name="T65" fmla="*/ 14 h 27"/>
                <a:gd name="T66" fmla="*/ 65 w 89"/>
                <a:gd name="T67" fmla="*/ 14 h 27"/>
                <a:gd name="T68" fmla="*/ 55 w 89"/>
                <a:gd name="T69" fmla="*/ 17 h 27"/>
                <a:gd name="T70" fmla="*/ 56 w 89"/>
                <a:gd name="T71" fmla="*/ 18 h 27"/>
                <a:gd name="T72" fmla="*/ 52 w 89"/>
                <a:gd name="T73" fmla="*/ 18 h 27"/>
                <a:gd name="T74" fmla="*/ 49 w 89"/>
                <a:gd name="T75" fmla="*/ 16 h 27"/>
                <a:gd name="T76" fmla="*/ 46 w 89"/>
                <a:gd name="T77" fmla="*/ 17 h 27"/>
                <a:gd name="T78" fmla="*/ 42 w 89"/>
                <a:gd name="T79" fmla="*/ 16 h 27"/>
                <a:gd name="T80" fmla="*/ 41 w 89"/>
                <a:gd name="T81" fmla="*/ 18 h 27"/>
                <a:gd name="T82" fmla="*/ 38 w 89"/>
                <a:gd name="T83" fmla="*/ 16 h 27"/>
                <a:gd name="T84" fmla="*/ 39 w 89"/>
                <a:gd name="T85" fmla="*/ 14 h 27"/>
                <a:gd name="T86" fmla="*/ 34 w 89"/>
                <a:gd name="T87" fmla="*/ 12 h 27"/>
                <a:gd name="T88" fmla="*/ 30 w 89"/>
                <a:gd name="T89" fmla="*/ 13 h 27"/>
                <a:gd name="T90" fmla="*/ 32 w 89"/>
                <a:gd name="T91" fmla="*/ 12 h 27"/>
                <a:gd name="T92" fmla="*/ 28 w 89"/>
                <a:gd name="T93" fmla="*/ 9 h 27"/>
                <a:gd name="T94" fmla="*/ 38 w 89"/>
                <a:gd name="T95" fmla="*/ 10 h 27"/>
                <a:gd name="T96" fmla="*/ 33 w 89"/>
                <a:gd name="T97" fmla="*/ 7 h 27"/>
                <a:gd name="T98" fmla="*/ 28 w 89"/>
                <a:gd name="T99" fmla="*/ 7 h 27"/>
                <a:gd name="T100" fmla="*/ 32 w 89"/>
                <a:gd name="T101" fmla="*/ 6 h 27"/>
                <a:gd name="T102" fmla="*/ 27 w 89"/>
                <a:gd name="T103" fmla="*/ 5 h 27"/>
                <a:gd name="T104" fmla="*/ 17 w 89"/>
                <a:gd name="T105" fmla="*/ 7 h 27"/>
                <a:gd name="T106" fmla="*/ 17 w 89"/>
                <a:gd name="T107"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9" h="27">
                  <a:moveTo>
                    <a:pt x="17" y="7"/>
                  </a:moveTo>
                  <a:cubicBezTo>
                    <a:pt x="18" y="7"/>
                    <a:pt x="20" y="5"/>
                    <a:pt x="19" y="4"/>
                  </a:cubicBezTo>
                  <a:cubicBezTo>
                    <a:pt x="18" y="3"/>
                    <a:pt x="16" y="2"/>
                    <a:pt x="15" y="2"/>
                  </a:cubicBezTo>
                  <a:cubicBezTo>
                    <a:pt x="14" y="2"/>
                    <a:pt x="13" y="2"/>
                    <a:pt x="12" y="2"/>
                  </a:cubicBezTo>
                  <a:cubicBezTo>
                    <a:pt x="9" y="1"/>
                    <a:pt x="7" y="0"/>
                    <a:pt x="4" y="1"/>
                  </a:cubicBezTo>
                  <a:cubicBezTo>
                    <a:pt x="0" y="2"/>
                    <a:pt x="3" y="2"/>
                    <a:pt x="4" y="3"/>
                  </a:cubicBezTo>
                  <a:cubicBezTo>
                    <a:pt x="4" y="3"/>
                    <a:pt x="0" y="3"/>
                    <a:pt x="0" y="4"/>
                  </a:cubicBezTo>
                  <a:cubicBezTo>
                    <a:pt x="0" y="5"/>
                    <a:pt x="4" y="5"/>
                    <a:pt x="5" y="5"/>
                  </a:cubicBezTo>
                  <a:cubicBezTo>
                    <a:pt x="5" y="6"/>
                    <a:pt x="7" y="6"/>
                    <a:pt x="7" y="6"/>
                  </a:cubicBezTo>
                  <a:cubicBezTo>
                    <a:pt x="7" y="7"/>
                    <a:pt x="6" y="7"/>
                    <a:pt x="6" y="7"/>
                  </a:cubicBezTo>
                  <a:cubicBezTo>
                    <a:pt x="12" y="11"/>
                    <a:pt x="21" y="5"/>
                    <a:pt x="24" y="13"/>
                  </a:cubicBezTo>
                  <a:cubicBezTo>
                    <a:pt x="24" y="14"/>
                    <a:pt x="26" y="15"/>
                    <a:pt x="25" y="16"/>
                  </a:cubicBezTo>
                  <a:cubicBezTo>
                    <a:pt x="24" y="18"/>
                    <a:pt x="23" y="19"/>
                    <a:pt x="24" y="21"/>
                  </a:cubicBezTo>
                  <a:cubicBezTo>
                    <a:pt x="24" y="21"/>
                    <a:pt x="26" y="25"/>
                    <a:pt x="27" y="25"/>
                  </a:cubicBezTo>
                  <a:cubicBezTo>
                    <a:pt x="28" y="26"/>
                    <a:pt x="30" y="23"/>
                    <a:pt x="30" y="24"/>
                  </a:cubicBezTo>
                  <a:cubicBezTo>
                    <a:pt x="31" y="24"/>
                    <a:pt x="32" y="26"/>
                    <a:pt x="33" y="26"/>
                  </a:cubicBezTo>
                  <a:cubicBezTo>
                    <a:pt x="35" y="27"/>
                    <a:pt x="37" y="26"/>
                    <a:pt x="38" y="26"/>
                  </a:cubicBezTo>
                  <a:cubicBezTo>
                    <a:pt x="39" y="25"/>
                    <a:pt x="41" y="23"/>
                    <a:pt x="42" y="23"/>
                  </a:cubicBezTo>
                  <a:cubicBezTo>
                    <a:pt x="42" y="23"/>
                    <a:pt x="44" y="26"/>
                    <a:pt x="45" y="26"/>
                  </a:cubicBezTo>
                  <a:cubicBezTo>
                    <a:pt x="47" y="27"/>
                    <a:pt x="50" y="27"/>
                    <a:pt x="52" y="27"/>
                  </a:cubicBezTo>
                  <a:cubicBezTo>
                    <a:pt x="56" y="27"/>
                    <a:pt x="59" y="27"/>
                    <a:pt x="62" y="27"/>
                  </a:cubicBezTo>
                  <a:cubicBezTo>
                    <a:pt x="63" y="27"/>
                    <a:pt x="64" y="27"/>
                    <a:pt x="65" y="27"/>
                  </a:cubicBezTo>
                  <a:cubicBezTo>
                    <a:pt x="67" y="26"/>
                    <a:pt x="66" y="24"/>
                    <a:pt x="67" y="24"/>
                  </a:cubicBezTo>
                  <a:cubicBezTo>
                    <a:pt x="68" y="23"/>
                    <a:pt x="69" y="24"/>
                    <a:pt x="70" y="25"/>
                  </a:cubicBezTo>
                  <a:cubicBezTo>
                    <a:pt x="71" y="26"/>
                    <a:pt x="74" y="27"/>
                    <a:pt x="76" y="27"/>
                  </a:cubicBezTo>
                  <a:cubicBezTo>
                    <a:pt x="78" y="27"/>
                    <a:pt x="80" y="27"/>
                    <a:pt x="82" y="26"/>
                  </a:cubicBezTo>
                  <a:cubicBezTo>
                    <a:pt x="84" y="26"/>
                    <a:pt x="83" y="24"/>
                    <a:pt x="85" y="24"/>
                  </a:cubicBezTo>
                  <a:cubicBezTo>
                    <a:pt x="86" y="24"/>
                    <a:pt x="87" y="21"/>
                    <a:pt x="85" y="22"/>
                  </a:cubicBezTo>
                  <a:cubicBezTo>
                    <a:pt x="85" y="22"/>
                    <a:pt x="83" y="22"/>
                    <a:pt x="82" y="22"/>
                  </a:cubicBezTo>
                  <a:cubicBezTo>
                    <a:pt x="82" y="22"/>
                    <a:pt x="89" y="18"/>
                    <a:pt x="85" y="17"/>
                  </a:cubicBezTo>
                  <a:cubicBezTo>
                    <a:pt x="84" y="17"/>
                    <a:pt x="82" y="16"/>
                    <a:pt x="80" y="16"/>
                  </a:cubicBezTo>
                  <a:cubicBezTo>
                    <a:pt x="78" y="16"/>
                    <a:pt x="80" y="14"/>
                    <a:pt x="78" y="14"/>
                  </a:cubicBezTo>
                  <a:cubicBezTo>
                    <a:pt x="75" y="14"/>
                    <a:pt x="73" y="14"/>
                    <a:pt x="70" y="14"/>
                  </a:cubicBezTo>
                  <a:cubicBezTo>
                    <a:pt x="68" y="14"/>
                    <a:pt x="67" y="13"/>
                    <a:pt x="65" y="14"/>
                  </a:cubicBezTo>
                  <a:cubicBezTo>
                    <a:pt x="64" y="14"/>
                    <a:pt x="55" y="16"/>
                    <a:pt x="55" y="17"/>
                  </a:cubicBezTo>
                  <a:cubicBezTo>
                    <a:pt x="55" y="17"/>
                    <a:pt x="56" y="17"/>
                    <a:pt x="56" y="18"/>
                  </a:cubicBezTo>
                  <a:cubicBezTo>
                    <a:pt x="56" y="18"/>
                    <a:pt x="53" y="18"/>
                    <a:pt x="52" y="18"/>
                  </a:cubicBezTo>
                  <a:cubicBezTo>
                    <a:pt x="51" y="18"/>
                    <a:pt x="50" y="17"/>
                    <a:pt x="49" y="16"/>
                  </a:cubicBezTo>
                  <a:cubicBezTo>
                    <a:pt x="48" y="16"/>
                    <a:pt x="47" y="17"/>
                    <a:pt x="46" y="17"/>
                  </a:cubicBezTo>
                  <a:cubicBezTo>
                    <a:pt x="45" y="17"/>
                    <a:pt x="43" y="16"/>
                    <a:pt x="42" y="16"/>
                  </a:cubicBezTo>
                  <a:cubicBezTo>
                    <a:pt x="41" y="16"/>
                    <a:pt x="42" y="18"/>
                    <a:pt x="41" y="18"/>
                  </a:cubicBezTo>
                  <a:cubicBezTo>
                    <a:pt x="40" y="18"/>
                    <a:pt x="39" y="16"/>
                    <a:pt x="38" y="16"/>
                  </a:cubicBezTo>
                  <a:cubicBezTo>
                    <a:pt x="35" y="16"/>
                    <a:pt x="39" y="15"/>
                    <a:pt x="39" y="14"/>
                  </a:cubicBezTo>
                  <a:cubicBezTo>
                    <a:pt x="39" y="13"/>
                    <a:pt x="35" y="12"/>
                    <a:pt x="34" y="12"/>
                  </a:cubicBezTo>
                  <a:cubicBezTo>
                    <a:pt x="34" y="12"/>
                    <a:pt x="30" y="13"/>
                    <a:pt x="30" y="13"/>
                  </a:cubicBezTo>
                  <a:cubicBezTo>
                    <a:pt x="30" y="12"/>
                    <a:pt x="32" y="12"/>
                    <a:pt x="32" y="12"/>
                  </a:cubicBezTo>
                  <a:cubicBezTo>
                    <a:pt x="32" y="11"/>
                    <a:pt x="27" y="10"/>
                    <a:pt x="28" y="9"/>
                  </a:cubicBezTo>
                  <a:cubicBezTo>
                    <a:pt x="28" y="9"/>
                    <a:pt x="38" y="10"/>
                    <a:pt x="38" y="10"/>
                  </a:cubicBezTo>
                  <a:cubicBezTo>
                    <a:pt x="38" y="9"/>
                    <a:pt x="34" y="8"/>
                    <a:pt x="33" y="7"/>
                  </a:cubicBezTo>
                  <a:cubicBezTo>
                    <a:pt x="32" y="7"/>
                    <a:pt x="30" y="7"/>
                    <a:pt x="28" y="7"/>
                  </a:cubicBezTo>
                  <a:cubicBezTo>
                    <a:pt x="29" y="7"/>
                    <a:pt x="31" y="7"/>
                    <a:pt x="32" y="6"/>
                  </a:cubicBezTo>
                  <a:cubicBezTo>
                    <a:pt x="32" y="5"/>
                    <a:pt x="27" y="5"/>
                    <a:pt x="27" y="5"/>
                  </a:cubicBezTo>
                  <a:cubicBezTo>
                    <a:pt x="23" y="5"/>
                    <a:pt x="21" y="6"/>
                    <a:pt x="17" y="7"/>
                  </a:cubicBezTo>
                  <a:cubicBezTo>
                    <a:pt x="17" y="7"/>
                    <a:pt x="18" y="7"/>
                    <a:pt x="17"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07" name="Freeform 601"/>
            <p:cNvSpPr>
              <a:spLocks/>
            </p:cNvSpPr>
            <p:nvPr/>
          </p:nvSpPr>
          <p:spPr bwMode="auto">
            <a:xfrm>
              <a:off x="7197007" y="3980797"/>
              <a:ext cx="550956" cy="347225"/>
            </a:xfrm>
            <a:custGeom>
              <a:avLst/>
              <a:gdLst>
                <a:gd name="T0" fmla="*/ 55 w 59"/>
                <a:gd name="T1" fmla="*/ 21 h 37"/>
                <a:gd name="T2" fmla="*/ 46 w 59"/>
                <a:gd name="T3" fmla="*/ 20 h 37"/>
                <a:gd name="T4" fmla="*/ 46 w 59"/>
                <a:gd name="T5" fmla="*/ 18 h 37"/>
                <a:gd name="T6" fmla="*/ 44 w 59"/>
                <a:gd name="T7" fmla="*/ 15 h 37"/>
                <a:gd name="T8" fmla="*/ 44 w 59"/>
                <a:gd name="T9" fmla="*/ 11 h 37"/>
                <a:gd name="T10" fmla="*/ 43 w 59"/>
                <a:gd name="T11" fmla="*/ 15 h 37"/>
                <a:gd name="T12" fmla="*/ 35 w 59"/>
                <a:gd name="T13" fmla="*/ 10 h 37"/>
                <a:gd name="T14" fmla="*/ 24 w 59"/>
                <a:gd name="T15" fmla="*/ 2 h 37"/>
                <a:gd name="T16" fmla="*/ 12 w 59"/>
                <a:gd name="T17" fmla="*/ 1 h 37"/>
                <a:gd name="T18" fmla="*/ 12 w 59"/>
                <a:gd name="T19" fmla="*/ 3 h 37"/>
                <a:gd name="T20" fmla="*/ 6 w 59"/>
                <a:gd name="T21" fmla="*/ 5 h 37"/>
                <a:gd name="T22" fmla="*/ 11 w 59"/>
                <a:gd name="T23" fmla="*/ 9 h 37"/>
                <a:gd name="T24" fmla="*/ 6 w 59"/>
                <a:gd name="T25" fmla="*/ 9 h 37"/>
                <a:gd name="T26" fmla="*/ 5 w 59"/>
                <a:gd name="T27" fmla="*/ 11 h 37"/>
                <a:gd name="T28" fmla="*/ 6 w 59"/>
                <a:gd name="T29" fmla="*/ 14 h 37"/>
                <a:gd name="T30" fmla="*/ 10 w 59"/>
                <a:gd name="T31" fmla="*/ 14 h 37"/>
                <a:gd name="T32" fmla="*/ 0 w 59"/>
                <a:gd name="T33" fmla="*/ 15 h 37"/>
                <a:gd name="T34" fmla="*/ 7 w 59"/>
                <a:gd name="T35" fmla="*/ 20 h 37"/>
                <a:gd name="T36" fmla="*/ 8 w 59"/>
                <a:gd name="T37" fmla="*/ 23 h 37"/>
                <a:gd name="T38" fmla="*/ 14 w 59"/>
                <a:gd name="T39" fmla="*/ 23 h 37"/>
                <a:gd name="T40" fmla="*/ 26 w 59"/>
                <a:gd name="T41" fmla="*/ 23 h 37"/>
                <a:gd name="T42" fmla="*/ 28 w 59"/>
                <a:gd name="T43" fmla="*/ 24 h 37"/>
                <a:gd name="T44" fmla="*/ 16 w 59"/>
                <a:gd name="T45" fmla="*/ 25 h 37"/>
                <a:gd name="T46" fmla="*/ 16 w 59"/>
                <a:gd name="T47" fmla="*/ 30 h 37"/>
                <a:gd name="T48" fmla="*/ 19 w 59"/>
                <a:gd name="T49" fmla="*/ 33 h 37"/>
                <a:gd name="T50" fmla="*/ 32 w 59"/>
                <a:gd name="T51" fmla="*/ 35 h 37"/>
                <a:gd name="T52" fmla="*/ 34 w 59"/>
                <a:gd name="T53" fmla="*/ 36 h 37"/>
                <a:gd name="T54" fmla="*/ 40 w 59"/>
                <a:gd name="T55" fmla="*/ 35 h 37"/>
                <a:gd name="T56" fmla="*/ 41 w 59"/>
                <a:gd name="T57" fmla="*/ 35 h 37"/>
                <a:gd name="T58" fmla="*/ 41 w 59"/>
                <a:gd name="T59" fmla="*/ 29 h 37"/>
                <a:gd name="T60" fmla="*/ 46 w 59"/>
                <a:gd name="T61" fmla="*/ 30 h 37"/>
                <a:gd name="T62" fmla="*/ 51 w 59"/>
                <a:gd name="T63" fmla="*/ 28 h 37"/>
                <a:gd name="T64" fmla="*/ 54 w 59"/>
                <a:gd name="T65" fmla="*/ 26 h 37"/>
                <a:gd name="T66" fmla="*/ 58 w 59"/>
                <a:gd name="T67" fmla="*/ 2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 h="37">
                  <a:moveTo>
                    <a:pt x="58" y="24"/>
                  </a:moveTo>
                  <a:cubicBezTo>
                    <a:pt x="58" y="22"/>
                    <a:pt x="56" y="22"/>
                    <a:pt x="55" y="21"/>
                  </a:cubicBezTo>
                  <a:cubicBezTo>
                    <a:pt x="54" y="20"/>
                    <a:pt x="53" y="22"/>
                    <a:pt x="52" y="21"/>
                  </a:cubicBezTo>
                  <a:cubicBezTo>
                    <a:pt x="50" y="19"/>
                    <a:pt x="48" y="21"/>
                    <a:pt x="46" y="20"/>
                  </a:cubicBezTo>
                  <a:cubicBezTo>
                    <a:pt x="46" y="20"/>
                    <a:pt x="48" y="19"/>
                    <a:pt x="48" y="18"/>
                  </a:cubicBezTo>
                  <a:cubicBezTo>
                    <a:pt x="48" y="18"/>
                    <a:pt x="46" y="18"/>
                    <a:pt x="46" y="18"/>
                  </a:cubicBezTo>
                  <a:cubicBezTo>
                    <a:pt x="46" y="17"/>
                    <a:pt x="47" y="17"/>
                    <a:pt x="47" y="16"/>
                  </a:cubicBezTo>
                  <a:cubicBezTo>
                    <a:pt x="47" y="15"/>
                    <a:pt x="44" y="16"/>
                    <a:pt x="44" y="15"/>
                  </a:cubicBezTo>
                  <a:cubicBezTo>
                    <a:pt x="43" y="15"/>
                    <a:pt x="45" y="14"/>
                    <a:pt x="45" y="14"/>
                  </a:cubicBezTo>
                  <a:cubicBezTo>
                    <a:pt x="46" y="13"/>
                    <a:pt x="44" y="12"/>
                    <a:pt x="44" y="11"/>
                  </a:cubicBezTo>
                  <a:cubicBezTo>
                    <a:pt x="43" y="10"/>
                    <a:pt x="38" y="11"/>
                    <a:pt x="38" y="11"/>
                  </a:cubicBezTo>
                  <a:cubicBezTo>
                    <a:pt x="38" y="12"/>
                    <a:pt x="43" y="14"/>
                    <a:pt x="43" y="15"/>
                  </a:cubicBezTo>
                  <a:cubicBezTo>
                    <a:pt x="42" y="16"/>
                    <a:pt x="39" y="14"/>
                    <a:pt x="38" y="13"/>
                  </a:cubicBezTo>
                  <a:cubicBezTo>
                    <a:pt x="36" y="12"/>
                    <a:pt x="39" y="10"/>
                    <a:pt x="35" y="10"/>
                  </a:cubicBezTo>
                  <a:cubicBezTo>
                    <a:pt x="33" y="10"/>
                    <a:pt x="30" y="10"/>
                    <a:pt x="29" y="8"/>
                  </a:cubicBezTo>
                  <a:cubicBezTo>
                    <a:pt x="28" y="6"/>
                    <a:pt x="26" y="3"/>
                    <a:pt x="24" y="2"/>
                  </a:cubicBezTo>
                  <a:cubicBezTo>
                    <a:pt x="21" y="1"/>
                    <a:pt x="18" y="0"/>
                    <a:pt x="16" y="0"/>
                  </a:cubicBezTo>
                  <a:cubicBezTo>
                    <a:pt x="15" y="0"/>
                    <a:pt x="10" y="0"/>
                    <a:pt x="12" y="1"/>
                  </a:cubicBezTo>
                  <a:cubicBezTo>
                    <a:pt x="13" y="1"/>
                    <a:pt x="17" y="2"/>
                    <a:pt x="17" y="2"/>
                  </a:cubicBezTo>
                  <a:cubicBezTo>
                    <a:pt x="17" y="4"/>
                    <a:pt x="13" y="3"/>
                    <a:pt x="12" y="3"/>
                  </a:cubicBezTo>
                  <a:cubicBezTo>
                    <a:pt x="12" y="3"/>
                    <a:pt x="13" y="4"/>
                    <a:pt x="13" y="4"/>
                  </a:cubicBezTo>
                  <a:cubicBezTo>
                    <a:pt x="13" y="5"/>
                    <a:pt x="7" y="2"/>
                    <a:pt x="6" y="5"/>
                  </a:cubicBezTo>
                  <a:cubicBezTo>
                    <a:pt x="6" y="5"/>
                    <a:pt x="11" y="7"/>
                    <a:pt x="12" y="7"/>
                  </a:cubicBezTo>
                  <a:cubicBezTo>
                    <a:pt x="10" y="6"/>
                    <a:pt x="11" y="9"/>
                    <a:pt x="11" y="9"/>
                  </a:cubicBezTo>
                  <a:cubicBezTo>
                    <a:pt x="11" y="10"/>
                    <a:pt x="4" y="7"/>
                    <a:pt x="3" y="8"/>
                  </a:cubicBezTo>
                  <a:cubicBezTo>
                    <a:pt x="3" y="7"/>
                    <a:pt x="6" y="8"/>
                    <a:pt x="6" y="9"/>
                  </a:cubicBezTo>
                  <a:cubicBezTo>
                    <a:pt x="6" y="8"/>
                    <a:pt x="4" y="9"/>
                    <a:pt x="4" y="9"/>
                  </a:cubicBezTo>
                  <a:cubicBezTo>
                    <a:pt x="3" y="10"/>
                    <a:pt x="5" y="11"/>
                    <a:pt x="5" y="11"/>
                  </a:cubicBezTo>
                  <a:cubicBezTo>
                    <a:pt x="6" y="12"/>
                    <a:pt x="2" y="12"/>
                    <a:pt x="1" y="12"/>
                  </a:cubicBezTo>
                  <a:cubicBezTo>
                    <a:pt x="2" y="12"/>
                    <a:pt x="4" y="13"/>
                    <a:pt x="6" y="14"/>
                  </a:cubicBezTo>
                  <a:cubicBezTo>
                    <a:pt x="8" y="14"/>
                    <a:pt x="10" y="13"/>
                    <a:pt x="12" y="13"/>
                  </a:cubicBezTo>
                  <a:cubicBezTo>
                    <a:pt x="12" y="13"/>
                    <a:pt x="10" y="14"/>
                    <a:pt x="10" y="14"/>
                  </a:cubicBezTo>
                  <a:cubicBezTo>
                    <a:pt x="10" y="15"/>
                    <a:pt x="11" y="15"/>
                    <a:pt x="11" y="15"/>
                  </a:cubicBezTo>
                  <a:cubicBezTo>
                    <a:pt x="11" y="16"/>
                    <a:pt x="0" y="15"/>
                    <a:pt x="0" y="15"/>
                  </a:cubicBezTo>
                  <a:cubicBezTo>
                    <a:pt x="0" y="15"/>
                    <a:pt x="2" y="18"/>
                    <a:pt x="2" y="18"/>
                  </a:cubicBezTo>
                  <a:cubicBezTo>
                    <a:pt x="3" y="19"/>
                    <a:pt x="7" y="21"/>
                    <a:pt x="7" y="20"/>
                  </a:cubicBezTo>
                  <a:cubicBezTo>
                    <a:pt x="7" y="21"/>
                    <a:pt x="5" y="20"/>
                    <a:pt x="6" y="22"/>
                  </a:cubicBezTo>
                  <a:cubicBezTo>
                    <a:pt x="6" y="22"/>
                    <a:pt x="7" y="23"/>
                    <a:pt x="8" y="23"/>
                  </a:cubicBezTo>
                  <a:cubicBezTo>
                    <a:pt x="9" y="24"/>
                    <a:pt x="10" y="23"/>
                    <a:pt x="11" y="23"/>
                  </a:cubicBezTo>
                  <a:cubicBezTo>
                    <a:pt x="12" y="22"/>
                    <a:pt x="13" y="24"/>
                    <a:pt x="14" y="23"/>
                  </a:cubicBezTo>
                  <a:cubicBezTo>
                    <a:pt x="17" y="22"/>
                    <a:pt x="19" y="21"/>
                    <a:pt x="21" y="22"/>
                  </a:cubicBezTo>
                  <a:cubicBezTo>
                    <a:pt x="23" y="23"/>
                    <a:pt x="24" y="23"/>
                    <a:pt x="26" y="23"/>
                  </a:cubicBezTo>
                  <a:cubicBezTo>
                    <a:pt x="25" y="23"/>
                    <a:pt x="23" y="23"/>
                    <a:pt x="21" y="23"/>
                  </a:cubicBezTo>
                  <a:cubicBezTo>
                    <a:pt x="23" y="23"/>
                    <a:pt x="27" y="23"/>
                    <a:pt x="28" y="24"/>
                  </a:cubicBezTo>
                  <a:cubicBezTo>
                    <a:pt x="28" y="24"/>
                    <a:pt x="23" y="25"/>
                    <a:pt x="23" y="25"/>
                  </a:cubicBezTo>
                  <a:cubicBezTo>
                    <a:pt x="21" y="25"/>
                    <a:pt x="18" y="25"/>
                    <a:pt x="16" y="25"/>
                  </a:cubicBezTo>
                  <a:cubicBezTo>
                    <a:pt x="16" y="26"/>
                    <a:pt x="12" y="27"/>
                    <a:pt x="13" y="27"/>
                  </a:cubicBezTo>
                  <a:cubicBezTo>
                    <a:pt x="14" y="28"/>
                    <a:pt x="15" y="28"/>
                    <a:pt x="16" y="30"/>
                  </a:cubicBezTo>
                  <a:cubicBezTo>
                    <a:pt x="16" y="32"/>
                    <a:pt x="22" y="30"/>
                    <a:pt x="23" y="32"/>
                  </a:cubicBezTo>
                  <a:cubicBezTo>
                    <a:pt x="23" y="32"/>
                    <a:pt x="19" y="32"/>
                    <a:pt x="19" y="33"/>
                  </a:cubicBezTo>
                  <a:cubicBezTo>
                    <a:pt x="20" y="34"/>
                    <a:pt x="25" y="36"/>
                    <a:pt x="26" y="36"/>
                  </a:cubicBezTo>
                  <a:cubicBezTo>
                    <a:pt x="26" y="36"/>
                    <a:pt x="32" y="36"/>
                    <a:pt x="32" y="35"/>
                  </a:cubicBezTo>
                  <a:cubicBezTo>
                    <a:pt x="32" y="35"/>
                    <a:pt x="31" y="35"/>
                    <a:pt x="31" y="35"/>
                  </a:cubicBezTo>
                  <a:cubicBezTo>
                    <a:pt x="31" y="33"/>
                    <a:pt x="35" y="36"/>
                    <a:pt x="34" y="36"/>
                  </a:cubicBezTo>
                  <a:cubicBezTo>
                    <a:pt x="35" y="36"/>
                    <a:pt x="33" y="33"/>
                    <a:pt x="33" y="32"/>
                  </a:cubicBezTo>
                  <a:cubicBezTo>
                    <a:pt x="35" y="31"/>
                    <a:pt x="37" y="37"/>
                    <a:pt x="40" y="35"/>
                  </a:cubicBezTo>
                  <a:cubicBezTo>
                    <a:pt x="41" y="34"/>
                    <a:pt x="39" y="32"/>
                    <a:pt x="40" y="32"/>
                  </a:cubicBezTo>
                  <a:cubicBezTo>
                    <a:pt x="41" y="32"/>
                    <a:pt x="41" y="34"/>
                    <a:pt x="41" y="35"/>
                  </a:cubicBezTo>
                  <a:cubicBezTo>
                    <a:pt x="42" y="35"/>
                    <a:pt x="43" y="31"/>
                    <a:pt x="42" y="31"/>
                  </a:cubicBezTo>
                  <a:cubicBezTo>
                    <a:pt x="42" y="30"/>
                    <a:pt x="42" y="29"/>
                    <a:pt x="41" y="29"/>
                  </a:cubicBezTo>
                  <a:cubicBezTo>
                    <a:pt x="41" y="28"/>
                    <a:pt x="42" y="26"/>
                    <a:pt x="43" y="27"/>
                  </a:cubicBezTo>
                  <a:cubicBezTo>
                    <a:pt x="44" y="28"/>
                    <a:pt x="43" y="32"/>
                    <a:pt x="46" y="30"/>
                  </a:cubicBezTo>
                  <a:cubicBezTo>
                    <a:pt x="47" y="29"/>
                    <a:pt x="50" y="25"/>
                    <a:pt x="52" y="27"/>
                  </a:cubicBezTo>
                  <a:cubicBezTo>
                    <a:pt x="53" y="27"/>
                    <a:pt x="51" y="28"/>
                    <a:pt x="51" y="28"/>
                  </a:cubicBezTo>
                  <a:cubicBezTo>
                    <a:pt x="51" y="28"/>
                    <a:pt x="56" y="27"/>
                    <a:pt x="56" y="27"/>
                  </a:cubicBezTo>
                  <a:cubicBezTo>
                    <a:pt x="56" y="27"/>
                    <a:pt x="54" y="27"/>
                    <a:pt x="54" y="26"/>
                  </a:cubicBezTo>
                  <a:cubicBezTo>
                    <a:pt x="54" y="25"/>
                    <a:pt x="59" y="25"/>
                    <a:pt x="58" y="24"/>
                  </a:cubicBezTo>
                  <a:cubicBezTo>
                    <a:pt x="58" y="22"/>
                    <a:pt x="58" y="25"/>
                    <a:pt x="58" y="2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08" name="Freeform 602"/>
            <p:cNvSpPr>
              <a:spLocks/>
            </p:cNvSpPr>
            <p:nvPr/>
          </p:nvSpPr>
          <p:spPr bwMode="auto">
            <a:xfrm>
              <a:off x="7419934" y="3767367"/>
              <a:ext cx="1455416" cy="758159"/>
            </a:xfrm>
            <a:custGeom>
              <a:avLst/>
              <a:gdLst>
                <a:gd name="T0" fmla="*/ 15 w 156"/>
                <a:gd name="T1" fmla="*/ 77 h 81"/>
                <a:gd name="T2" fmla="*/ 27 w 156"/>
                <a:gd name="T3" fmla="*/ 76 h 81"/>
                <a:gd name="T4" fmla="*/ 37 w 156"/>
                <a:gd name="T5" fmla="*/ 78 h 81"/>
                <a:gd name="T6" fmla="*/ 48 w 156"/>
                <a:gd name="T7" fmla="*/ 77 h 81"/>
                <a:gd name="T8" fmla="*/ 65 w 156"/>
                <a:gd name="T9" fmla="*/ 76 h 81"/>
                <a:gd name="T10" fmla="*/ 59 w 156"/>
                <a:gd name="T11" fmla="*/ 70 h 81"/>
                <a:gd name="T12" fmla="*/ 50 w 156"/>
                <a:gd name="T13" fmla="*/ 65 h 81"/>
                <a:gd name="T14" fmla="*/ 73 w 156"/>
                <a:gd name="T15" fmla="*/ 61 h 81"/>
                <a:gd name="T16" fmla="*/ 76 w 156"/>
                <a:gd name="T17" fmla="*/ 55 h 81"/>
                <a:gd name="T18" fmla="*/ 71 w 156"/>
                <a:gd name="T19" fmla="*/ 50 h 81"/>
                <a:gd name="T20" fmla="*/ 72 w 156"/>
                <a:gd name="T21" fmla="*/ 48 h 81"/>
                <a:gd name="T22" fmla="*/ 78 w 156"/>
                <a:gd name="T23" fmla="*/ 45 h 81"/>
                <a:gd name="T24" fmla="*/ 90 w 156"/>
                <a:gd name="T25" fmla="*/ 44 h 81"/>
                <a:gd name="T26" fmla="*/ 105 w 156"/>
                <a:gd name="T27" fmla="*/ 37 h 81"/>
                <a:gd name="T28" fmla="*/ 105 w 156"/>
                <a:gd name="T29" fmla="*/ 32 h 81"/>
                <a:gd name="T30" fmla="*/ 136 w 156"/>
                <a:gd name="T31" fmla="*/ 21 h 81"/>
                <a:gd name="T32" fmla="*/ 115 w 156"/>
                <a:gd name="T33" fmla="*/ 23 h 81"/>
                <a:gd name="T34" fmla="*/ 134 w 156"/>
                <a:gd name="T35" fmla="*/ 18 h 81"/>
                <a:gd name="T36" fmla="*/ 146 w 156"/>
                <a:gd name="T37" fmla="*/ 10 h 81"/>
                <a:gd name="T38" fmla="*/ 133 w 156"/>
                <a:gd name="T39" fmla="*/ 5 h 81"/>
                <a:gd name="T40" fmla="*/ 121 w 156"/>
                <a:gd name="T41" fmla="*/ 5 h 81"/>
                <a:gd name="T42" fmla="*/ 100 w 156"/>
                <a:gd name="T43" fmla="*/ 2 h 81"/>
                <a:gd name="T44" fmla="*/ 91 w 156"/>
                <a:gd name="T45" fmla="*/ 5 h 81"/>
                <a:gd name="T46" fmla="*/ 80 w 156"/>
                <a:gd name="T47" fmla="*/ 8 h 81"/>
                <a:gd name="T48" fmla="*/ 58 w 156"/>
                <a:gd name="T49" fmla="*/ 4 h 81"/>
                <a:gd name="T50" fmla="*/ 52 w 156"/>
                <a:gd name="T51" fmla="*/ 5 h 81"/>
                <a:gd name="T52" fmla="*/ 46 w 156"/>
                <a:gd name="T53" fmla="*/ 10 h 81"/>
                <a:gd name="T54" fmla="*/ 45 w 156"/>
                <a:gd name="T55" fmla="*/ 12 h 81"/>
                <a:gd name="T56" fmla="*/ 31 w 156"/>
                <a:gd name="T57" fmla="*/ 10 h 81"/>
                <a:gd name="T58" fmla="*/ 34 w 156"/>
                <a:gd name="T59" fmla="*/ 16 h 81"/>
                <a:gd name="T60" fmla="*/ 23 w 156"/>
                <a:gd name="T61" fmla="*/ 16 h 81"/>
                <a:gd name="T62" fmla="*/ 5 w 156"/>
                <a:gd name="T63" fmla="*/ 17 h 81"/>
                <a:gd name="T64" fmla="*/ 11 w 156"/>
                <a:gd name="T65" fmla="*/ 21 h 81"/>
                <a:gd name="T66" fmla="*/ 13 w 156"/>
                <a:gd name="T67" fmla="*/ 26 h 81"/>
                <a:gd name="T68" fmla="*/ 23 w 156"/>
                <a:gd name="T69" fmla="*/ 27 h 81"/>
                <a:gd name="T70" fmla="*/ 20 w 156"/>
                <a:gd name="T71" fmla="*/ 31 h 81"/>
                <a:gd name="T72" fmla="*/ 26 w 156"/>
                <a:gd name="T73" fmla="*/ 30 h 81"/>
                <a:gd name="T74" fmla="*/ 42 w 156"/>
                <a:gd name="T75" fmla="*/ 30 h 81"/>
                <a:gd name="T76" fmla="*/ 52 w 156"/>
                <a:gd name="T77" fmla="*/ 31 h 81"/>
                <a:gd name="T78" fmla="*/ 73 w 156"/>
                <a:gd name="T79" fmla="*/ 21 h 81"/>
                <a:gd name="T80" fmla="*/ 60 w 156"/>
                <a:gd name="T81" fmla="*/ 31 h 81"/>
                <a:gd name="T82" fmla="*/ 44 w 156"/>
                <a:gd name="T83" fmla="*/ 35 h 81"/>
                <a:gd name="T84" fmla="*/ 58 w 156"/>
                <a:gd name="T85" fmla="*/ 42 h 81"/>
                <a:gd name="T86" fmla="*/ 32 w 156"/>
                <a:gd name="T87" fmla="*/ 39 h 81"/>
                <a:gd name="T88" fmla="*/ 42 w 156"/>
                <a:gd name="T89" fmla="*/ 50 h 81"/>
                <a:gd name="T90" fmla="*/ 44 w 156"/>
                <a:gd name="T91" fmla="*/ 52 h 81"/>
                <a:gd name="T92" fmla="*/ 30 w 156"/>
                <a:gd name="T93" fmla="*/ 52 h 81"/>
                <a:gd name="T94" fmla="*/ 27 w 156"/>
                <a:gd name="T95" fmla="*/ 59 h 81"/>
                <a:gd name="T96" fmla="*/ 36 w 156"/>
                <a:gd name="T97" fmla="*/ 57 h 81"/>
                <a:gd name="T98" fmla="*/ 34 w 156"/>
                <a:gd name="T99" fmla="*/ 60 h 81"/>
                <a:gd name="T100" fmla="*/ 37 w 156"/>
                <a:gd name="T101" fmla="*/ 65 h 81"/>
                <a:gd name="T102" fmla="*/ 38 w 156"/>
                <a:gd name="T103" fmla="*/ 68 h 81"/>
                <a:gd name="T104" fmla="*/ 19 w 156"/>
                <a:gd name="T105" fmla="*/ 65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6" h="81">
                  <a:moveTo>
                    <a:pt x="26" y="70"/>
                  </a:moveTo>
                  <a:cubicBezTo>
                    <a:pt x="22" y="70"/>
                    <a:pt x="17" y="70"/>
                    <a:pt x="13" y="71"/>
                  </a:cubicBezTo>
                  <a:cubicBezTo>
                    <a:pt x="11" y="72"/>
                    <a:pt x="11" y="75"/>
                    <a:pt x="12" y="76"/>
                  </a:cubicBezTo>
                  <a:cubicBezTo>
                    <a:pt x="13" y="77"/>
                    <a:pt x="15" y="78"/>
                    <a:pt x="15" y="77"/>
                  </a:cubicBezTo>
                  <a:cubicBezTo>
                    <a:pt x="17" y="77"/>
                    <a:pt x="16" y="76"/>
                    <a:pt x="17" y="75"/>
                  </a:cubicBezTo>
                  <a:cubicBezTo>
                    <a:pt x="17" y="75"/>
                    <a:pt x="17" y="78"/>
                    <a:pt x="17" y="78"/>
                  </a:cubicBezTo>
                  <a:cubicBezTo>
                    <a:pt x="19" y="78"/>
                    <a:pt x="22" y="78"/>
                    <a:pt x="24" y="78"/>
                  </a:cubicBezTo>
                  <a:cubicBezTo>
                    <a:pt x="26" y="78"/>
                    <a:pt x="26" y="76"/>
                    <a:pt x="27" y="76"/>
                  </a:cubicBezTo>
                  <a:cubicBezTo>
                    <a:pt x="29" y="76"/>
                    <a:pt x="27" y="78"/>
                    <a:pt x="27" y="78"/>
                  </a:cubicBezTo>
                  <a:cubicBezTo>
                    <a:pt x="27" y="78"/>
                    <a:pt x="37" y="79"/>
                    <a:pt x="37" y="78"/>
                  </a:cubicBezTo>
                  <a:cubicBezTo>
                    <a:pt x="37" y="78"/>
                    <a:pt x="35" y="77"/>
                    <a:pt x="34" y="76"/>
                  </a:cubicBezTo>
                  <a:cubicBezTo>
                    <a:pt x="34" y="76"/>
                    <a:pt x="38" y="77"/>
                    <a:pt x="37" y="78"/>
                  </a:cubicBezTo>
                  <a:cubicBezTo>
                    <a:pt x="38" y="77"/>
                    <a:pt x="37" y="76"/>
                    <a:pt x="38" y="76"/>
                  </a:cubicBezTo>
                  <a:cubicBezTo>
                    <a:pt x="38" y="76"/>
                    <a:pt x="40" y="77"/>
                    <a:pt x="41" y="77"/>
                  </a:cubicBezTo>
                  <a:cubicBezTo>
                    <a:pt x="43" y="79"/>
                    <a:pt x="41" y="76"/>
                    <a:pt x="42" y="75"/>
                  </a:cubicBezTo>
                  <a:cubicBezTo>
                    <a:pt x="42" y="75"/>
                    <a:pt x="48" y="78"/>
                    <a:pt x="48" y="77"/>
                  </a:cubicBezTo>
                  <a:cubicBezTo>
                    <a:pt x="48" y="76"/>
                    <a:pt x="46" y="76"/>
                    <a:pt x="46" y="75"/>
                  </a:cubicBezTo>
                  <a:cubicBezTo>
                    <a:pt x="46" y="75"/>
                    <a:pt x="53" y="76"/>
                    <a:pt x="53" y="76"/>
                  </a:cubicBezTo>
                  <a:cubicBezTo>
                    <a:pt x="57" y="76"/>
                    <a:pt x="52" y="79"/>
                    <a:pt x="52" y="80"/>
                  </a:cubicBezTo>
                  <a:cubicBezTo>
                    <a:pt x="52" y="81"/>
                    <a:pt x="64" y="76"/>
                    <a:pt x="65" y="76"/>
                  </a:cubicBezTo>
                  <a:cubicBezTo>
                    <a:pt x="67" y="76"/>
                    <a:pt x="72" y="73"/>
                    <a:pt x="68" y="72"/>
                  </a:cubicBezTo>
                  <a:cubicBezTo>
                    <a:pt x="66" y="71"/>
                    <a:pt x="63" y="73"/>
                    <a:pt x="61" y="72"/>
                  </a:cubicBezTo>
                  <a:cubicBezTo>
                    <a:pt x="61" y="72"/>
                    <a:pt x="63" y="70"/>
                    <a:pt x="63" y="70"/>
                  </a:cubicBezTo>
                  <a:cubicBezTo>
                    <a:pt x="63" y="69"/>
                    <a:pt x="60" y="70"/>
                    <a:pt x="59" y="70"/>
                  </a:cubicBezTo>
                  <a:cubicBezTo>
                    <a:pt x="57" y="70"/>
                    <a:pt x="56" y="68"/>
                    <a:pt x="54" y="68"/>
                  </a:cubicBezTo>
                  <a:cubicBezTo>
                    <a:pt x="53" y="69"/>
                    <a:pt x="50" y="70"/>
                    <a:pt x="48" y="69"/>
                  </a:cubicBezTo>
                  <a:cubicBezTo>
                    <a:pt x="49" y="69"/>
                    <a:pt x="50" y="69"/>
                    <a:pt x="51" y="69"/>
                  </a:cubicBezTo>
                  <a:cubicBezTo>
                    <a:pt x="52" y="68"/>
                    <a:pt x="50" y="66"/>
                    <a:pt x="50" y="65"/>
                  </a:cubicBezTo>
                  <a:cubicBezTo>
                    <a:pt x="50" y="67"/>
                    <a:pt x="59" y="68"/>
                    <a:pt x="60" y="68"/>
                  </a:cubicBezTo>
                  <a:cubicBezTo>
                    <a:pt x="61" y="68"/>
                    <a:pt x="63" y="68"/>
                    <a:pt x="65" y="68"/>
                  </a:cubicBezTo>
                  <a:cubicBezTo>
                    <a:pt x="67" y="68"/>
                    <a:pt x="69" y="65"/>
                    <a:pt x="68" y="64"/>
                  </a:cubicBezTo>
                  <a:cubicBezTo>
                    <a:pt x="65" y="61"/>
                    <a:pt x="71" y="61"/>
                    <a:pt x="73" y="61"/>
                  </a:cubicBezTo>
                  <a:cubicBezTo>
                    <a:pt x="74" y="61"/>
                    <a:pt x="79" y="61"/>
                    <a:pt x="80" y="60"/>
                  </a:cubicBezTo>
                  <a:cubicBezTo>
                    <a:pt x="80" y="60"/>
                    <a:pt x="75" y="58"/>
                    <a:pt x="75" y="58"/>
                  </a:cubicBezTo>
                  <a:cubicBezTo>
                    <a:pt x="77" y="57"/>
                    <a:pt x="81" y="59"/>
                    <a:pt x="82" y="57"/>
                  </a:cubicBezTo>
                  <a:cubicBezTo>
                    <a:pt x="83" y="56"/>
                    <a:pt x="77" y="55"/>
                    <a:pt x="76" y="55"/>
                  </a:cubicBezTo>
                  <a:cubicBezTo>
                    <a:pt x="77" y="55"/>
                    <a:pt x="84" y="54"/>
                    <a:pt x="85" y="53"/>
                  </a:cubicBezTo>
                  <a:cubicBezTo>
                    <a:pt x="87" y="52"/>
                    <a:pt x="77" y="50"/>
                    <a:pt x="77" y="51"/>
                  </a:cubicBezTo>
                  <a:cubicBezTo>
                    <a:pt x="77" y="50"/>
                    <a:pt x="79" y="50"/>
                    <a:pt x="79" y="50"/>
                  </a:cubicBezTo>
                  <a:cubicBezTo>
                    <a:pt x="79" y="49"/>
                    <a:pt x="72" y="50"/>
                    <a:pt x="71" y="50"/>
                  </a:cubicBezTo>
                  <a:cubicBezTo>
                    <a:pt x="69" y="50"/>
                    <a:pt x="68" y="51"/>
                    <a:pt x="66" y="52"/>
                  </a:cubicBezTo>
                  <a:cubicBezTo>
                    <a:pt x="67" y="52"/>
                    <a:pt x="70" y="49"/>
                    <a:pt x="68" y="49"/>
                  </a:cubicBezTo>
                  <a:cubicBezTo>
                    <a:pt x="68" y="49"/>
                    <a:pt x="64" y="49"/>
                    <a:pt x="64" y="48"/>
                  </a:cubicBezTo>
                  <a:cubicBezTo>
                    <a:pt x="64" y="48"/>
                    <a:pt x="71" y="48"/>
                    <a:pt x="72" y="48"/>
                  </a:cubicBezTo>
                  <a:cubicBezTo>
                    <a:pt x="71" y="48"/>
                    <a:pt x="68" y="47"/>
                    <a:pt x="68" y="47"/>
                  </a:cubicBezTo>
                  <a:cubicBezTo>
                    <a:pt x="69" y="46"/>
                    <a:pt x="72" y="48"/>
                    <a:pt x="74" y="47"/>
                  </a:cubicBezTo>
                  <a:cubicBezTo>
                    <a:pt x="73" y="47"/>
                    <a:pt x="69" y="46"/>
                    <a:pt x="69" y="46"/>
                  </a:cubicBezTo>
                  <a:cubicBezTo>
                    <a:pt x="69" y="45"/>
                    <a:pt x="77" y="46"/>
                    <a:pt x="78" y="45"/>
                  </a:cubicBezTo>
                  <a:cubicBezTo>
                    <a:pt x="78" y="45"/>
                    <a:pt x="75" y="44"/>
                    <a:pt x="75" y="44"/>
                  </a:cubicBezTo>
                  <a:cubicBezTo>
                    <a:pt x="74" y="44"/>
                    <a:pt x="77" y="44"/>
                    <a:pt x="77" y="44"/>
                  </a:cubicBezTo>
                  <a:cubicBezTo>
                    <a:pt x="79" y="45"/>
                    <a:pt x="80" y="46"/>
                    <a:pt x="82" y="46"/>
                  </a:cubicBezTo>
                  <a:cubicBezTo>
                    <a:pt x="84" y="46"/>
                    <a:pt x="87" y="45"/>
                    <a:pt x="90" y="44"/>
                  </a:cubicBezTo>
                  <a:cubicBezTo>
                    <a:pt x="98" y="43"/>
                    <a:pt x="85" y="42"/>
                    <a:pt x="84" y="40"/>
                  </a:cubicBezTo>
                  <a:cubicBezTo>
                    <a:pt x="84" y="39"/>
                    <a:pt x="93" y="40"/>
                    <a:pt x="94" y="41"/>
                  </a:cubicBezTo>
                  <a:cubicBezTo>
                    <a:pt x="96" y="42"/>
                    <a:pt x="97" y="42"/>
                    <a:pt x="100" y="41"/>
                  </a:cubicBezTo>
                  <a:cubicBezTo>
                    <a:pt x="101" y="41"/>
                    <a:pt x="106" y="39"/>
                    <a:pt x="105" y="37"/>
                  </a:cubicBezTo>
                  <a:cubicBezTo>
                    <a:pt x="105" y="36"/>
                    <a:pt x="94" y="41"/>
                    <a:pt x="97" y="36"/>
                  </a:cubicBezTo>
                  <a:cubicBezTo>
                    <a:pt x="96" y="37"/>
                    <a:pt x="101" y="37"/>
                    <a:pt x="101" y="37"/>
                  </a:cubicBezTo>
                  <a:cubicBezTo>
                    <a:pt x="104" y="37"/>
                    <a:pt x="106" y="36"/>
                    <a:pt x="108" y="36"/>
                  </a:cubicBezTo>
                  <a:cubicBezTo>
                    <a:pt x="108" y="35"/>
                    <a:pt x="105" y="32"/>
                    <a:pt x="105" y="32"/>
                  </a:cubicBezTo>
                  <a:cubicBezTo>
                    <a:pt x="106" y="32"/>
                    <a:pt x="107" y="33"/>
                    <a:pt x="107" y="34"/>
                  </a:cubicBezTo>
                  <a:cubicBezTo>
                    <a:pt x="108" y="35"/>
                    <a:pt x="110" y="34"/>
                    <a:pt x="111" y="34"/>
                  </a:cubicBezTo>
                  <a:cubicBezTo>
                    <a:pt x="114" y="32"/>
                    <a:pt x="116" y="30"/>
                    <a:pt x="119" y="29"/>
                  </a:cubicBezTo>
                  <a:cubicBezTo>
                    <a:pt x="121" y="28"/>
                    <a:pt x="136" y="22"/>
                    <a:pt x="136" y="21"/>
                  </a:cubicBezTo>
                  <a:cubicBezTo>
                    <a:pt x="136" y="20"/>
                    <a:pt x="123" y="23"/>
                    <a:pt x="122" y="23"/>
                  </a:cubicBezTo>
                  <a:cubicBezTo>
                    <a:pt x="119" y="24"/>
                    <a:pt x="116" y="24"/>
                    <a:pt x="112" y="25"/>
                  </a:cubicBezTo>
                  <a:cubicBezTo>
                    <a:pt x="112" y="25"/>
                    <a:pt x="108" y="25"/>
                    <a:pt x="108" y="25"/>
                  </a:cubicBezTo>
                  <a:cubicBezTo>
                    <a:pt x="108" y="24"/>
                    <a:pt x="114" y="24"/>
                    <a:pt x="115" y="23"/>
                  </a:cubicBezTo>
                  <a:cubicBezTo>
                    <a:pt x="116" y="23"/>
                    <a:pt x="123" y="22"/>
                    <a:pt x="123" y="21"/>
                  </a:cubicBezTo>
                  <a:cubicBezTo>
                    <a:pt x="123" y="22"/>
                    <a:pt x="113" y="20"/>
                    <a:pt x="114" y="19"/>
                  </a:cubicBezTo>
                  <a:cubicBezTo>
                    <a:pt x="114" y="19"/>
                    <a:pt x="126" y="20"/>
                    <a:pt x="127" y="19"/>
                  </a:cubicBezTo>
                  <a:cubicBezTo>
                    <a:pt x="129" y="19"/>
                    <a:pt x="132" y="18"/>
                    <a:pt x="134" y="18"/>
                  </a:cubicBezTo>
                  <a:cubicBezTo>
                    <a:pt x="135" y="18"/>
                    <a:pt x="137" y="18"/>
                    <a:pt x="138" y="18"/>
                  </a:cubicBezTo>
                  <a:cubicBezTo>
                    <a:pt x="142" y="17"/>
                    <a:pt x="146" y="16"/>
                    <a:pt x="149" y="15"/>
                  </a:cubicBezTo>
                  <a:cubicBezTo>
                    <a:pt x="149" y="15"/>
                    <a:pt x="156" y="11"/>
                    <a:pt x="153" y="10"/>
                  </a:cubicBezTo>
                  <a:cubicBezTo>
                    <a:pt x="151" y="10"/>
                    <a:pt x="148" y="10"/>
                    <a:pt x="146" y="10"/>
                  </a:cubicBezTo>
                  <a:cubicBezTo>
                    <a:pt x="145" y="9"/>
                    <a:pt x="143" y="10"/>
                    <a:pt x="143" y="9"/>
                  </a:cubicBezTo>
                  <a:cubicBezTo>
                    <a:pt x="143" y="7"/>
                    <a:pt x="141" y="7"/>
                    <a:pt x="141" y="5"/>
                  </a:cubicBezTo>
                  <a:cubicBezTo>
                    <a:pt x="141" y="5"/>
                    <a:pt x="137" y="6"/>
                    <a:pt x="136" y="6"/>
                  </a:cubicBezTo>
                  <a:cubicBezTo>
                    <a:pt x="135" y="5"/>
                    <a:pt x="134" y="3"/>
                    <a:pt x="133" y="5"/>
                  </a:cubicBezTo>
                  <a:cubicBezTo>
                    <a:pt x="133" y="5"/>
                    <a:pt x="127" y="6"/>
                    <a:pt x="126" y="6"/>
                  </a:cubicBezTo>
                  <a:cubicBezTo>
                    <a:pt x="124" y="7"/>
                    <a:pt x="122" y="7"/>
                    <a:pt x="120" y="7"/>
                  </a:cubicBezTo>
                  <a:cubicBezTo>
                    <a:pt x="120" y="7"/>
                    <a:pt x="116" y="7"/>
                    <a:pt x="116" y="7"/>
                  </a:cubicBezTo>
                  <a:cubicBezTo>
                    <a:pt x="116" y="6"/>
                    <a:pt x="120" y="6"/>
                    <a:pt x="121" y="5"/>
                  </a:cubicBezTo>
                  <a:cubicBezTo>
                    <a:pt x="123" y="5"/>
                    <a:pt x="125" y="4"/>
                    <a:pt x="126" y="3"/>
                  </a:cubicBezTo>
                  <a:cubicBezTo>
                    <a:pt x="124" y="6"/>
                    <a:pt x="103" y="0"/>
                    <a:pt x="102" y="2"/>
                  </a:cubicBezTo>
                  <a:cubicBezTo>
                    <a:pt x="102" y="3"/>
                    <a:pt x="104" y="3"/>
                    <a:pt x="105" y="4"/>
                  </a:cubicBezTo>
                  <a:cubicBezTo>
                    <a:pt x="105" y="5"/>
                    <a:pt x="100" y="2"/>
                    <a:pt x="100" y="2"/>
                  </a:cubicBezTo>
                  <a:cubicBezTo>
                    <a:pt x="98" y="1"/>
                    <a:pt x="95" y="2"/>
                    <a:pt x="94" y="2"/>
                  </a:cubicBezTo>
                  <a:cubicBezTo>
                    <a:pt x="93" y="2"/>
                    <a:pt x="90" y="2"/>
                    <a:pt x="91" y="3"/>
                  </a:cubicBezTo>
                  <a:cubicBezTo>
                    <a:pt x="92" y="4"/>
                    <a:pt x="94" y="7"/>
                    <a:pt x="95" y="6"/>
                  </a:cubicBezTo>
                  <a:cubicBezTo>
                    <a:pt x="95" y="7"/>
                    <a:pt x="91" y="6"/>
                    <a:pt x="91" y="5"/>
                  </a:cubicBezTo>
                  <a:cubicBezTo>
                    <a:pt x="88" y="5"/>
                    <a:pt x="87" y="2"/>
                    <a:pt x="85" y="2"/>
                  </a:cubicBezTo>
                  <a:cubicBezTo>
                    <a:pt x="81" y="2"/>
                    <a:pt x="78" y="2"/>
                    <a:pt x="75" y="2"/>
                  </a:cubicBezTo>
                  <a:cubicBezTo>
                    <a:pt x="70" y="3"/>
                    <a:pt x="73" y="4"/>
                    <a:pt x="76" y="5"/>
                  </a:cubicBezTo>
                  <a:cubicBezTo>
                    <a:pt x="77" y="6"/>
                    <a:pt x="79" y="7"/>
                    <a:pt x="80" y="8"/>
                  </a:cubicBezTo>
                  <a:cubicBezTo>
                    <a:pt x="80" y="8"/>
                    <a:pt x="77" y="10"/>
                    <a:pt x="77" y="10"/>
                  </a:cubicBezTo>
                  <a:cubicBezTo>
                    <a:pt x="76" y="10"/>
                    <a:pt x="78" y="9"/>
                    <a:pt x="78" y="9"/>
                  </a:cubicBezTo>
                  <a:cubicBezTo>
                    <a:pt x="78" y="8"/>
                    <a:pt x="71" y="4"/>
                    <a:pt x="70" y="4"/>
                  </a:cubicBezTo>
                  <a:cubicBezTo>
                    <a:pt x="66" y="4"/>
                    <a:pt x="62" y="3"/>
                    <a:pt x="58" y="4"/>
                  </a:cubicBezTo>
                  <a:cubicBezTo>
                    <a:pt x="58" y="4"/>
                    <a:pt x="60" y="6"/>
                    <a:pt x="61" y="6"/>
                  </a:cubicBezTo>
                  <a:cubicBezTo>
                    <a:pt x="62" y="6"/>
                    <a:pt x="64" y="7"/>
                    <a:pt x="66" y="6"/>
                  </a:cubicBezTo>
                  <a:cubicBezTo>
                    <a:pt x="64" y="7"/>
                    <a:pt x="61" y="8"/>
                    <a:pt x="59" y="7"/>
                  </a:cubicBezTo>
                  <a:cubicBezTo>
                    <a:pt x="58" y="7"/>
                    <a:pt x="51" y="4"/>
                    <a:pt x="52" y="5"/>
                  </a:cubicBezTo>
                  <a:cubicBezTo>
                    <a:pt x="52" y="4"/>
                    <a:pt x="57" y="10"/>
                    <a:pt x="53" y="9"/>
                  </a:cubicBezTo>
                  <a:cubicBezTo>
                    <a:pt x="52" y="8"/>
                    <a:pt x="49" y="7"/>
                    <a:pt x="47" y="8"/>
                  </a:cubicBezTo>
                  <a:cubicBezTo>
                    <a:pt x="48" y="8"/>
                    <a:pt x="51" y="9"/>
                    <a:pt x="51" y="9"/>
                  </a:cubicBezTo>
                  <a:cubicBezTo>
                    <a:pt x="50" y="10"/>
                    <a:pt x="46" y="8"/>
                    <a:pt x="46" y="10"/>
                  </a:cubicBezTo>
                  <a:cubicBezTo>
                    <a:pt x="46" y="11"/>
                    <a:pt x="50" y="12"/>
                    <a:pt x="51" y="13"/>
                  </a:cubicBezTo>
                  <a:cubicBezTo>
                    <a:pt x="54" y="13"/>
                    <a:pt x="61" y="14"/>
                    <a:pt x="61" y="17"/>
                  </a:cubicBezTo>
                  <a:cubicBezTo>
                    <a:pt x="61" y="16"/>
                    <a:pt x="54" y="15"/>
                    <a:pt x="52" y="14"/>
                  </a:cubicBezTo>
                  <a:cubicBezTo>
                    <a:pt x="50" y="14"/>
                    <a:pt x="47" y="11"/>
                    <a:pt x="45" y="12"/>
                  </a:cubicBezTo>
                  <a:cubicBezTo>
                    <a:pt x="45" y="12"/>
                    <a:pt x="48" y="14"/>
                    <a:pt x="48" y="14"/>
                  </a:cubicBezTo>
                  <a:cubicBezTo>
                    <a:pt x="48" y="14"/>
                    <a:pt x="45" y="15"/>
                    <a:pt x="45" y="14"/>
                  </a:cubicBezTo>
                  <a:cubicBezTo>
                    <a:pt x="43" y="13"/>
                    <a:pt x="42" y="12"/>
                    <a:pt x="40" y="11"/>
                  </a:cubicBezTo>
                  <a:cubicBezTo>
                    <a:pt x="39" y="10"/>
                    <a:pt x="31" y="10"/>
                    <a:pt x="31" y="10"/>
                  </a:cubicBezTo>
                  <a:cubicBezTo>
                    <a:pt x="31" y="11"/>
                    <a:pt x="34" y="11"/>
                    <a:pt x="31" y="12"/>
                  </a:cubicBezTo>
                  <a:cubicBezTo>
                    <a:pt x="30" y="12"/>
                    <a:pt x="25" y="14"/>
                    <a:pt x="25" y="14"/>
                  </a:cubicBezTo>
                  <a:cubicBezTo>
                    <a:pt x="26" y="14"/>
                    <a:pt x="29" y="13"/>
                    <a:pt x="29" y="13"/>
                  </a:cubicBezTo>
                  <a:cubicBezTo>
                    <a:pt x="30" y="14"/>
                    <a:pt x="34" y="16"/>
                    <a:pt x="34" y="16"/>
                  </a:cubicBezTo>
                  <a:cubicBezTo>
                    <a:pt x="34" y="16"/>
                    <a:pt x="31" y="15"/>
                    <a:pt x="31" y="16"/>
                  </a:cubicBezTo>
                  <a:cubicBezTo>
                    <a:pt x="31" y="16"/>
                    <a:pt x="32" y="19"/>
                    <a:pt x="30" y="17"/>
                  </a:cubicBezTo>
                  <a:cubicBezTo>
                    <a:pt x="29" y="16"/>
                    <a:pt x="28" y="14"/>
                    <a:pt x="26" y="15"/>
                  </a:cubicBezTo>
                  <a:cubicBezTo>
                    <a:pt x="25" y="15"/>
                    <a:pt x="24" y="17"/>
                    <a:pt x="23" y="16"/>
                  </a:cubicBezTo>
                  <a:cubicBezTo>
                    <a:pt x="22" y="15"/>
                    <a:pt x="21" y="14"/>
                    <a:pt x="19" y="14"/>
                  </a:cubicBezTo>
                  <a:cubicBezTo>
                    <a:pt x="18" y="14"/>
                    <a:pt x="15" y="15"/>
                    <a:pt x="14" y="16"/>
                  </a:cubicBezTo>
                  <a:cubicBezTo>
                    <a:pt x="12" y="17"/>
                    <a:pt x="13" y="18"/>
                    <a:pt x="10" y="17"/>
                  </a:cubicBezTo>
                  <a:cubicBezTo>
                    <a:pt x="8" y="16"/>
                    <a:pt x="7" y="17"/>
                    <a:pt x="5" y="17"/>
                  </a:cubicBezTo>
                  <a:cubicBezTo>
                    <a:pt x="4" y="18"/>
                    <a:pt x="0" y="18"/>
                    <a:pt x="0" y="19"/>
                  </a:cubicBezTo>
                  <a:cubicBezTo>
                    <a:pt x="0" y="21"/>
                    <a:pt x="9" y="19"/>
                    <a:pt x="9" y="20"/>
                  </a:cubicBezTo>
                  <a:cubicBezTo>
                    <a:pt x="9" y="21"/>
                    <a:pt x="6" y="21"/>
                    <a:pt x="5" y="22"/>
                  </a:cubicBezTo>
                  <a:cubicBezTo>
                    <a:pt x="5" y="21"/>
                    <a:pt x="10" y="21"/>
                    <a:pt x="11" y="21"/>
                  </a:cubicBezTo>
                  <a:cubicBezTo>
                    <a:pt x="12" y="21"/>
                    <a:pt x="17" y="21"/>
                    <a:pt x="17" y="21"/>
                  </a:cubicBezTo>
                  <a:cubicBezTo>
                    <a:pt x="17" y="21"/>
                    <a:pt x="15" y="22"/>
                    <a:pt x="14" y="22"/>
                  </a:cubicBezTo>
                  <a:cubicBezTo>
                    <a:pt x="12" y="22"/>
                    <a:pt x="11" y="22"/>
                    <a:pt x="9" y="24"/>
                  </a:cubicBezTo>
                  <a:cubicBezTo>
                    <a:pt x="5" y="26"/>
                    <a:pt x="12" y="26"/>
                    <a:pt x="13" y="26"/>
                  </a:cubicBezTo>
                  <a:cubicBezTo>
                    <a:pt x="17" y="27"/>
                    <a:pt x="20" y="27"/>
                    <a:pt x="24" y="26"/>
                  </a:cubicBezTo>
                  <a:cubicBezTo>
                    <a:pt x="26" y="25"/>
                    <a:pt x="31" y="22"/>
                    <a:pt x="34" y="24"/>
                  </a:cubicBezTo>
                  <a:cubicBezTo>
                    <a:pt x="34" y="24"/>
                    <a:pt x="29" y="26"/>
                    <a:pt x="29" y="26"/>
                  </a:cubicBezTo>
                  <a:cubicBezTo>
                    <a:pt x="27" y="26"/>
                    <a:pt x="25" y="26"/>
                    <a:pt x="23" y="27"/>
                  </a:cubicBezTo>
                  <a:cubicBezTo>
                    <a:pt x="22" y="27"/>
                    <a:pt x="20" y="27"/>
                    <a:pt x="18" y="27"/>
                  </a:cubicBezTo>
                  <a:cubicBezTo>
                    <a:pt x="16" y="28"/>
                    <a:pt x="14" y="27"/>
                    <a:pt x="12" y="28"/>
                  </a:cubicBezTo>
                  <a:cubicBezTo>
                    <a:pt x="13" y="28"/>
                    <a:pt x="16" y="29"/>
                    <a:pt x="16" y="29"/>
                  </a:cubicBezTo>
                  <a:cubicBezTo>
                    <a:pt x="17" y="30"/>
                    <a:pt x="18" y="31"/>
                    <a:pt x="20" y="31"/>
                  </a:cubicBezTo>
                  <a:cubicBezTo>
                    <a:pt x="24" y="31"/>
                    <a:pt x="26" y="28"/>
                    <a:pt x="30" y="27"/>
                  </a:cubicBezTo>
                  <a:cubicBezTo>
                    <a:pt x="31" y="27"/>
                    <a:pt x="44" y="26"/>
                    <a:pt x="44" y="25"/>
                  </a:cubicBezTo>
                  <a:cubicBezTo>
                    <a:pt x="44" y="26"/>
                    <a:pt x="38" y="26"/>
                    <a:pt x="37" y="26"/>
                  </a:cubicBezTo>
                  <a:cubicBezTo>
                    <a:pt x="34" y="27"/>
                    <a:pt x="29" y="28"/>
                    <a:pt x="26" y="30"/>
                  </a:cubicBezTo>
                  <a:cubicBezTo>
                    <a:pt x="23" y="33"/>
                    <a:pt x="32" y="32"/>
                    <a:pt x="33" y="32"/>
                  </a:cubicBezTo>
                  <a:cubicBezTo>
                    <a:pt x="35" y="32"/>
                    <a:pt x="37" y="33"/>
                    <a:pt x="39" y="31"/>
                  </a:cubicBezTo>
                  <a:cubicBezTo>
                    <a:pt x="40" y="31"/>
                    <a:pt x="40" y="30"/>
                    <a:pt x="40" y="29"/>
                  </a:cubicBezTo>
                  <a:cubicBezTo>
                    <a:pt x="41" y="29"/>
                    <a:pt x="42" y="29"/>
                    <a:pt x="42" y="30"/>
                  </a:cubicBezTo>
                  <a:cubicBezTo>
                    <a:pt x="42" y="30"/>
                    <a:pt x="42" y="30"/>
                    <a:pt x="41" y="30"/>
                  </a:cubicBezTo>
                  <a:cubicBezTo>
                    <a:pt x="43" y="30"/>
                    <a:pt x="48" y="28"/>
                    <a:pt x="50" y="29"/>
                  </a:cubicBezTo>
                  <a:cubicBezTo>
                    <a:pt x="49" y="28"/>
                    <a:pt x="44" y="32"/>
                    <a:pt x="43" y="32"/>
                  </a:cubicBezTo>
                  <a:cubicBezTo>
                    <a:pt x="44" y="33"/>
                    <a:pt x="50" y="31"/>
                    <a:pt x="52" y="31"/>
                  </a:cubicBezTo>
                  <a:cubicBezTo>
                    <a:pt x="55" y="31"/>
                    <a:pt x="58" y="30"/>
                    <a:pt x="61" y="28"/>
                  </a:cubicBezTo>
                  <a:cubicBezTo>
                    <a:pt x="62" y="27"/>
                    <a:pt x="62" y="25"/>
                    <a:pt x="62" y="25"/>
                  </a:cubicBezTo>
                  <a:cubicBezTo>
                    <a:pt x="64" y="25"/>
                    <a:pt x="64" y="25"/>
                    <a:pt x="65" y="24"/>
                  </a:cubicBezTo>
                  <a:cubicBezTo>
                    <a:pt x="66" y="24"/>
                    <a:pt x="73" y="20"/>
                    <a:pt x="73" y="21"/>
                  </a:cubicBezTo>
                  <a:cubicBezTo>
                    <a:pt x="73" y="21"/>
                    <a:pt x="69" y="24"/>
                    <a:pt x="69" y="24"/>
                  </a:cubicBezTo>
                  <a:cubicBezTo>
                    <a:pt x="68" y="25"/>
                    <a:pt x="64" y="27"/>
                    <a:pt x="64" y="28"/>
                  </a:cubicBezTo>
                  <a:cubicBezTo>
                    <a:pt x="64" y="29"/>
                    <a:pt x="75" y="28"/>
                    <a:pt x="75" y="29"/>
                  </a:cubicBezTo>
                  <a:cubicBezTo>
                    <a:pt x="75" y="28"/>
                    <a:pt x="60" y="32"/>
                    <a:pt x="60" y="31"/>
                  </a:cubicBezTo>
                  <a:cubicBezTo>
                    <a:pt x="60" y="31"/>
                    <a:pt x="69" y="32"/>
                    <a:pt x="68" y="32"/>
                  </a:cubicBezTo>
                  <a:cubicBezTo>
                    <a:pt x="68" y="33"/>
                    <a:pt x="64" y="33"/>
                    <a:pt x="63" y="33"/>
                  </a:cubicBezTo>
                  <a:cubicBezTo>
                    <a:pt x="61" y="33"/>
                    <a:pt x="58" y="33"/>
                    <a:pt x="56" y="34"/>
                  </a:cubicBezTo>
                  <a:cubicBezTo>
                    <a:pt x="52" y="34"/>
                    <a:pt x="48" y="34"/>
                    <a:pt x="44" y="35"/>
                  </a:cubicBezTo>
                  <a:cubicBezTo>
                    <a:pt x="43" y="35"/>
                    <a:pt x="43" y="36"/>
                    <a:pt x="45" y="36"/>
                  </a:cubicBezTo>
                  <a:cubicBezTo>
                    <a:pt x="46" y="37"/>
                    <a:pt x="49" y="38"/>
                    <a:pt x="50" y="39"/>
                  </a:cubicBezTo>
                  <a:cubicBezTo>
                    <a:pt x="52" y="41"/>
                    <a:pt x="50" y="43"/>
                    <a:pt x="53" y="43"/>
                  </a:cubicBezTo>
                  <a:cubicBezTo>
                    <a:pt x="54" y="42"/>
                    <a:pt x="57" y="43"/>
                    <a:pt x="58" y="42"/>
                  </a:cubicBezTo>
                  <a:cubicBezTo>
                    <a:pt x="49" y="47"/>
                    <a:pt x="44" y="36"/>
                    <a:pt x="37" y="36"/>
                  </a:cubicBezTo>
                  <a:cubicBezTo>
                    <a:pt x="35" y="36"/>
                    <a:pt x="26" y="34"/>
                    <a:pt x="26" y="36"/>
                  </a:cubicBezTo>
                  <a:cubicBezTo>
                    <a:pt x="26" y="36"/>
                    <a:pt x="25" y="38"/>
                    <a:pt x="25" y="38"/>
                  </a:cubicBezTo>
                  <a:cubicBezTo>
                    <a:pt x="26" y="38"/>
                    <a:pt x="32" y="38"/>
                    <a:pt x="32" y="39"/>
                  </a:cubicBezTo>
                  <a:cubicBezTo>
                    <a:pt x="32" y="39"/>
                    <a:pt x="26" y="39"/>
                    <a:pt x="26" y="41"/>
                  </a:cubicBezTo>
                  <a:cubicBezTo>
                    <a:pt x="26" y="42"/>
                    <a:pt x="32" y="42"/>
                    <a:pt x="34" y="43"/>
                  </a:cubicBezTo>
                  <a:cubicBezTo>
                    <a:pt x="35" y="44"/>
                    <a:pt x="36" y="45"/>
                    <a:pt x="37" y="46"/>
                  </a:cubicBezTo>
                  <a:cubicBezTo>
                    <a:pt x="38" y="48"/>
                    <a:pt x="40" y="49"/>
                    <a:pt x="42" y="50"/>
                  </a:cubicBezTo>
                  <a:cubicBezTo>
                    <a:pt x="44" y="51"/>
                    <a:pt x="45" y="51"/>
                    <a:pt x="47" y="50"/>
                  </a:cubicBezTo>
                  <a:cubicBezTo>
                    <a:pt x="48" y="50"/>
                    <a:pt x="50" y="49"/>
                    <a:pt x="51" y="50"/>
                  </a:cubicBezTo>
                  <a:cubicBezTo>
                    <a:pt x="51" y="50"/>
                    <a:pt x="50" y="52"/>
                    <a:pt x="50" y="52"/>
                  </a:cubicBezTo>
                  <a:cubicBezTo>
                    <a:pt x="48" y="52"/>
                    <a:pt x="45" y="51"/>
                    <a:pt x="44" y="52"/>
                  </a:cubicBezTo>
                  <a:cubicBezTo>
                    <a:pt x="44" y="51"/>
                    <a:pt x="48" y="54"/>
                    <a:pt x="48" y="54"/>
                  </a:cubicBezTo>
                  <a:cubicBezTo>
                    <a:pt x="48" y="55"/>
                    <a:pt x="43" y="53"/>
                    <a:pt x="43" y="53"/>
                  </a:cubicBezTo>
                  <a:cubicBezTo>
                    <a:pt x="40" y="51"/>
                    <a:pt x="38" y="51"/>
                    <a:pt x="35" y="51"/>
                  </a:cubicBezTo>
                  <a:cubicBezTo>
                    <a:pt x="33" y="51"/>
                    <a:pt x="32" y="51"/>
                    <a:pt x="30" y="52"/>
                  </a:cubicBezTo>
                  <a:cubicBezTo>
                    <a:pt x="28" y="53"/>
                    <a:pt x="27" y="52"/>
                    <a:pt x="26" y="53"/>
                  </a:cubicBezTo>
                  <a:cubicBezTo>
                    <a:pt x="25" y="54"/>
                    <a:pt x="25" y="55"/>
                    <a:pt x="23" y="55"/>
                  </a:cubicBezTo>
                  <a:cubicBezTo>
                    <a:pt x="22" y="56"/>
                    <a:pt x="21" y="59"/>
                    <a:pt x="23" y="59"/>
                  </a:cubicBezTo>
                  <a:cubicBezTo>
                    <a:pt x="25" y="59"/>
                    <a:pt x="27" y="58"/>
                    <a:pt x="27" y="59"/>
                  </a:cubicBezTo>
                  <a:cubicBezTo>
                    <a:pt x="28" y="61"/>
                    <a:pt x="32" y="60"/>
                    <a:pt x="32" y="59"/>
                  </a:cubicBezTo>
                  <a:cubicBezTo>
                    <a:pt x="33" y="59"/>
                    <a:pt x="35" y="56"/>
                    <a:pt x="35" y="55"/>
                  </a:cubicBezTo>
                  <a:cubicBezTo>
                    <a:pt x="35" y="56"/>
                    <a:pt x="35" y="56"/>
                    <a:pt x="35" y="57"/>
                  </a:cubicBezTo>
                  <a:cubicBezTo>
                    <a:pt x="35" y="57"/>
                    <a:pt x="36" y="57"/>
                    <a:pt x="36" y="57"/>
                  </a:cubicBezTo>
                  <a:cubicBezTo>
                    <a:pt x="36" y="57"/>
                    <a:pt x="35" y="58"/>
                    <a:pt x="35" y="59"/>
                  </a:cubicBezTo>
                  <a:cubicBezTo>
                    <a:pt x="35" y="59"/>
                    <a:pt x="35" y="59"/>
                    <a:pt x="36" y="59"/>
                  </a:cubicBezTo>
                  <a:cubicBezTo>
                    <a:pt x="36" y="59"/>
                    <a:pt x="33" y="60"/>
                    <a:pt x="34" y="60"/>
                  </a:cubicBezTo>
                  <a:cubicBezTo>
                    <a:pt x="34" y="60"/>
                    <a:pt x="34" y="60"/>
                    <a:pt x="34" y="60"/>
                  </a:cubicBezTo>
                  <a:cubicBezTo>
                    <a:pt x="34" y="61"/>
                    <a:pt x="31" y="60"/>
                    <a:pt x="30" y="61"/>
                  </a:cubicBezTo>
                  <a:cubicBezTo>
                    <a:pt x="31" y="61"/>
                    <a:pt x="35" y="61"/>
                    <a:pt x="36" y="62"/>
                  </a:cubicBezTo>
                  <a:cubicBezTo>
                    <a:pt x="36" y="62"/>
                    <a:pt x="31" y="65"/>
                    <a:pt x="32" y="65"/>
                  </a:cubicBezTo>
                  <a:cubicBezTo>
                    <a:pt x="32" y="66"/>
                    <a:pt x="37" y="65"/>
                    <a:pt x="37" y="65"/>
                  </a:cubicBezTo>
                  <a:cubicBezTo>
                    <a:pt x="37" y="65"/>
                    <a:pt x="36" y="65"/>
                    <a:pt x="36" y="65"/>
                  </a:cubicBezTo>
                  <a:cubicBezTo>
                    <a:pt x="36" y="66"/>
                    <a:pt x="41" y="65"/>
                    <a:pt x="42" y="64"/>
                  </a:cubicBezTo>
                  <a:cubicBezTo>
                    <a:pt x="42" y="64"/>
                    <a:pt x="46" y="59"/>
                    <a:pt x="47" y="60"/>
                  </a:cubicBezTo>
                  <a:cubicBezTo>
                    <a:pt x="48" y="61"/>
                    <a:pt x="40" y="67"/>
                    <a:pt x="38" y="68"/>
                  </a:cubicBezTo>
                  <a:cubicBezTo>
                    <a:pt x="35" y="68"/>
                    <a:pt x="33" y="68"/>
                    <a:pt x="30" y="66"/>
                  </a:cubicBezTo>
                  <a:cubicBezTo>
                    <a:pt x="28" y="65"/>
                    <a:pt x="28" y="63"/>
                    <a:pt x="26" y="63"/>
                  </a:cubicBezTo>
                  <a:cubicBezTo>
                    <a:pt x="24" y="62"/>
                    <a:pt x="22" y="62"/>
                    <a:pt x="20" y="62"/>
                  </a:cubicBezTo>
                  <a:cubicBezTo>
                    <a:pt x="17" y="62"/>
                    <a:pt x="17" y="63"/>
                    <a:pt x="19" y="65"/>
                  </a:cubicBezTo>
                  <a:cubicBezTo>
                    <a:pt x="20" y="66"/>
                    <a:pt x="20" y="67"/>
                    <a:pt x="22" y="67"/>
                  </a:cubicBezTo>
                  <a:cubicBezTo>
                    <a:pt x="25" y="67"/>
                    <a:pt x="22" y="67"/>
                    <a:pt x="22" y="68"/>
                  </a:cubicBezTo>
                  <a:cubicBezTo>
                    <a:pt x="22" y="68"/>
                    <a:pt x="26" y="70"/>
                    <a:pt x="26" y="7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09" name="Freeform 604"/>
            <p:cNvSpPr>
              <a:spLocks/>
            </p:cNvSpPr>
            <p:nvPr/>
          </p:nvSpPr>
          <p:spPr bwMode="auto">
            <a:xfrm>
              <a:off x="8101466" y="4187857"/>
              <a:ext cx="130574" cy="47785"/>
            </a:xfrm>
            <a:custGeom>
              <a:avLst/>
              <a:gdLst>
                <a:gd name="T0" fmla="*/ 13 w 14"/>
                <a:gd name="T1" fmla="*/ 4 h 5"/>
                <a:gd name="T2" fmla="*/ 11 w 14"/>
                <a:gd name="T3" fmla="*/ 2 h 5"/>
                <a:gd name="T4" fmla="*/ 8 w 14"/>
                <a:gd name="T5" fmla="*/ 2 h 5"/>
                <a:gd name="T6" fmla="*/ 1 w 14"/>
                <a:gd name="T7" fmla="*/ 1 h 5"/>
                <a:gd name="T8" fmla="*/ 2 w 14"/>
                <a:gd name="T9" fmla="*/ 2 h 5"/>
                <a:gd name="T10" fmla="*/ 0 w 14"/>
                <a:gd name="T11" fmla="*/ 3 h 5"/>
                <a:gd name="T12" fmla="*/ 3 w 14"/>
                <a:gd name="T13" fmla="*/ 3 h 5"/>
                <a:gd name="T14" fmla="*/ 8 w 14"/>
                <a:gd name="T15" fmla="*/ 4 h 5"/>
                <a:gd name="T16" fmla="*/ 13 w 14"/>
                <a:gd name="T17" fmla="*/ 4 h 5"/>
                <a:gd name="T18" fmla="*/ 13 w 14"/>
                <a:gd name="T19" fmla="*/ 4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5">
                  <a:moveTo>
                    <a:pt x="13" y="4"/>
                  </a:moveTo>
                  <a:cubicBezTo>
                    <a:pt x="12" y="3"/>
                    <a:pt x="13" y="3"/>
                    <a:pt x="11" y="2"/>
                  </a:cubicBezTo>
                  <a:cubicBezTo>
                    <a:pt x="10" y="2"/>
                    <a:pt x="9" y="2"/>
                    <a:pt x="8" y="2"/>
                  </a:cubicBezTo>
                  <a:cubicBezTo>
                    <a:pt x="7" y="2"/>
                    <a:pt x="2" y="0"/>
                    <a:pt x="1" y="1"/>
                  </a:cubicBezTo>
                  <a:cubicBezTo>
                    <a:pt x="1" y="1"/>
                    <a:pt x="3" y="2"/>
                    <a:pt x="2" y="2"/>
                  </a:cubicBezTo>
                  <a:cubicBezTo>
                    <a:pt x="2" y="3"/>
                    <a:pt x="0" y="4"/>
                    <a:pt x="0" y="3"/>
                  </a:cubicBezTo>
                  <a:cubicBezTo>
                    <a:pt x="0" y="4"/>
                    <a:pt x="2" y="3"/>
                    <a:pt x="3" y="3"/>
                  </a:cubicBezTo>
                  <a:cubicBezTo>
                    <a:pt x="4" y="3"/>
                    <a:pt x="6" y="4"/>
                    <a:pt x="8" y="4"/>
                  </a:cubicBezTo>
                  <a:cubicBezTo>
                    <a:pt x="9" y="4"/>
                    <a:pt x="13" y="4"/>
                    <a:pt x="13" y="4"/>
                  </a:cubicBezTo>
                  <a:cubicBezTo>
                    <a:pt x="12" y="3"/>
                    <a:pt x="14" y="5"/>
                    <a:pt x="13"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10" name="Freeform 605"/>
            <p:cNvSpPr>
              <a:spLocks/>
            </p:cNvSpPr>
            <p:nvPr/>
          </p:nvSpPr>
          <p:spPr bwMode="auto">
            <a:xfrm>
              <a:off x="7738407" y="4226081"/>
              <a:ext cx="54142" cy="19114"/>
            </a:xfrm>
            <a:custGeom>
              <a:avLst/>
              <a:gdLst>
                <a:gd name="T0" fmla="*/ 5 w 6"/>
                <a:gd name="T1" fmla="*/ 1 h 2"/>
                <a:gd name="T2" fmla="*/ 2 w 6"/>
                <a:gd name="T3" fmla="*/ 0 h 2"/>
                <a:gd name="T4" fmla="*/ 5 w 6"/>
                <a:gd name="T5" fmla="*/ 1 h 2"/>
              </a:gdLst>
              <a:ahLst/>
              <a:cxnLst>
                <a:cxn ang="0">
                  <a:pos x="T0" y="T1"/>
                </a:cxn>
                <a:cxn ang="0">
                  <a:pos x="T2" y="T3"/>
                </a:cxn>
                <a:cxn ang="0">
                  <a:pos x="T4" y="T5"/>
                </a:cxn>
              </a:cxnLst>
              <a:rect l="0" t="0" r="r" b="b"/>
              <a:pathLst>
                <a:path w="6" h="2">
                  <a:moveTo>
                    <a:pt x="5" y="1"/>
                  </a:moveTo>
                  <a:cubicBezTo>
                    <a:pt x="4" y="2"/>
                    <a:pt x="0" y="0"/>
                    <a:pt x="2" y="0"/>
                  </a:cubicBezTo>
                  <a:cubicBezTo>
                    <a:pt x="3" y="0"/>
                    <a:pt x="6" y="1"/>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11" name="Freeform 606"/>
            <p:cNvSpPr>
              <a:spLocks/>
            </p:cNvSpPr>
            <p:nvPr/>
          </p:nvSpPr>
          <p:spPr bwMode="auto">
            <a:xfrm>
              <a:off x="7980446" y="4515968"/>
              <a:ext cx="54142" cy="28672"/>
            </a:xfrm>
            <a:custGeom>
              <a:avLst/>
              <a:gdLst>
                <a:gd name="T0" fmla="*/ 4 w 6"/>
                <a:gd name="T1" fmla="*/ 1 h 3"/>
                <a:gd name="T2" fmla="*/ 1 w 6"/>
                <a:gd name="T3" fmla="*/ 2 h 3"/>
                <a:gd name="T4" fmla="*/ 4 w 6"/>
                <a:gd name="T5" fmla="*/ 1 h 3"/>
              </a:gdLst>
              <a:ahLst/>
              <a:cxnLst>
                <a:cxn ang="0">
                  <a:pos x="T0" y="T1"/>
                </a:cxn>
                <a:cxn ang="0">
                  <a:pos x="T2" y="T3"/>
                </a:cxn>
                <a:cxn ang="0">
                  <a:pos x="T4" y="T5"/>
                </a:cxn>
              </a:cxnLst>
              <a:rect l="0" t="0" r="r" b="b"/>
              <a:pathLst>
                <a:path w="6" h="3">
                  <a:moveTo>
                    <a:pt x="4" y="1"/>
                  </a:moveTo>
                  <a:cubicBezTo>
                    <a:pt x="3" y="0"/>
                    <a:pt x="0" y="2"/>
                    <a:pt x="1" y="2"/>
                  </a:cubicBezTo>
                  <a:cubicBezTo>
                    <a:pt x="2" y="3"/>
                    <a:pt x="6" y="1"/>
                    <a:pt x="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12" name="Freeform 607"/>
            <p:cNvSpPr>
              <a:spLocks/>
            </p:cNvSpPr>
            <p:nvPr/>
          </p:nvSpPr>
          <p:spPr bwMode="auto">
            <a:xfrm>
              <a:off x="4805282" y="5815671"/>
              <a:ext cx="47770" cy="38227"/>
            </a:xfrm>
            <a:custGeom>
              <a:avLst/>
              <a:gdLst>
                <a:gd name="T0" fmla="*/ 4 w 5"/>
                <a:gd name="T1" fmla="*/ 1 h 4"/>
                <a:gd name="T2" fmla="*/ 1 w 5"/>
                <a:gd name="T3" fmla="*/ 4 h 4"/>
                <a:gd name="T4" fmla="*/ 4 w 5"/>
                <a:gd name="T5" fmla="*/ 1 h 4"/>
              </a:gdLst>
              <a:ahLst/>
              <a:cxnLst>
                <a:cxn ang="0">
                  <a:pos x="T0" y="T1"/>
                </a:cxn>
                <a:cxn ang="0">
                  <a:pos x="T2" y="T3"/>
                </a:cxn>
                <a:cxn ang="0">
                  <a:pos x="T4" y="T5"/>
                </a:cxn>
              </a:cxnLst>
              <a:rect l="0" t="0" r="r" b="b"/>
              <a:pathLst>
                <a:path w="5" h="4">
                  <a:moveTo>
                    <a:pt x="4" y="1"/>
                  </a:moveTo>
                  <a:cubicBezTo>
                    <a:pt x="3" y="0"/>
                    <a:pt x="0" y="4"/>
                    <a:pt x="1" y="4"/>
                  </a:cubicBezTo>
                  <a:cubicBezTo>
                    <a:pt x="1" y="4"/>
                    <a:pt x="5" y="1"/>
                    <a:pt x="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13" name="Freeform 608"/>
            <p:cNvSpPr>
              <a:spLocks/>
            </p:cNvSpPr>
            <p:nvPr/>
          </p:nvSpPr>
          <p:spPr bwMode="auto">
            <a:xfrm>
              <a:off x="4872164" y="5806113"/>
              <a:ext cx="9556" cy="9558"/>
            </a:xfrm>
            <a:custGeom>
              <a:avLst/>
              <a:gdLst>
                <a:gd name="T0" fmla="*/ 0 w 1"/>
                <a:gd name="T1" fmla="*/ 0 h 1"/>
                <a:gd name="T2" fmla="*/ 1 w 1"/>
                <a:gd name="T3" fmla="*/ 1 h 1"/>
                <a:gd name="T4" fmla="*/ 0 w 1"/>
                <a:gd name="T5" fmla="*/ 0 h 1"/>
              </a:gdLst>
              <a:ahLst/>
              <a:cxnLst>
                <a:cxn ang="0">
                  <a:pos x="T0" y="T1"/>
                </a:cxn>
                <a:cxn ang="0">
                  <a:pos x="T2" y="T3"/>
                </a:cxn>
                <a:cxn ang="0">
                  <a:pos x="T4" y="T5"/>
                </a:cxn>
              </a:cxnLst>
              <a:rect l="0" t="0" r="r" b="b"/>
              <a:pathLst>
                <a:path w="1" h="1">
                  <a:moveTo>
                    <a:pt x="0" y="0"/>
                  </a:moveTo>
                  <a:cubicBezTo>
                    <a:pt x="0" y="1"/>
                    <a:pt x="1" y="1"/>
                    <a:pt x="1" y="1"/>
                  </a:cubicBezTo>
                  <a:cubicBezTo>
                    <a:pt x="1" y="0"/>
                    <a:pt x="0" y="0"/>
                    <a:pt x="0"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14" name="Freeform 609"/>
            <p:cNvSpPr>
              <a:spLocks/>
            </p:cNvSpPr>
            <p:nvPr/>
          </p:nvSpPr>
          <p:spPr bwMode="auto">
            <a:xfrm>
              <a:off x="3919931" y="5815671"/>
              <a:ext cx="63695" cy="57338"/>
            </a:xfrm>
            <a:custGeom>
              <a:avLst/>
              <a:gdLst>
                <a:gd name="T0" fmla="*/ 5 w 7"/>
                <a:gd name="T1" fmla="*/ 2 h 6"/>
                <a:gd name="T2" fmla="*/ 1 w 7"/>
                <a:gd name="T3" fmla="*/ 2 h 6"/>
                <a:gd name="T4" fmla="*/ 5 w 7"/>
                <a:gd name="T5" fmla="*/ 2 h 6"/>
                <a:gd name="T6" fmla="*/ 5 w 7"/>
                <a:gd name="T7" fmla="*/ 2 h 6"/>
              </a:gdLst>
              <a:ahLst/>
              <a:cxnLst>
                <a:cxn ang="0">
                  <a:pos x="T0" y="T1"/>
                </a:cxn>
                <a:cxn ang="0">
                  <a:pos x="T2" y="T3"/>
                </a:cxn>
                <a:cxn ang="0">
                  <a:pos x="T4" y="T5"/>
                </a:cxn>
                <a:cxn ang="0">
                  <a:pos x="T6" y="T7"/>
                </a:cxn>
              </a:cxnLst>
              <a:rect l="0" t="0" r="r" b="b"/>
              <a:pathLst>
                <a:path w="7" h="6">
                  <a:moveTo>
                    <a:pt x="5" y="2"/>
                  </a:moveTo>
                  <a:cubicBezTo>
                    <a:pt x="7" y="0"/>
                    <a:pt x="2" y="0"/>
                    <a:pt x="1" y="2"/>
                  </a:cubicBezTo>
                  <a:cubicBezTo>
                    <a:pt x="0" y="3"/>
                    <a:pt x="4" y="5"/>
                    <a:pt x="5" y="2"/>
                  </a:cubicBezTo>
                  <a:cubicBezTo>
                    <a:pt x="6" y="1"/>
                    <a:pt x="3" y="6"/>
                    <a:pt x="5"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15" name="Freeform 610"/>
            <p:cNvSpPr>
              <a:spLocks/>
            </p:cNvSpPr>
            <p:nvPr/>
          </p:nvSpPr>
          <p:spPr bwMode="auto">
            <a:xfrm>
              <a:off x="17661981" y="9138193"/>
              <a:ext cx="19109" cy="9558"/>
            </a:xfrm>
            <a:custGeom>
              <a:avLst/>
              <a:gdLst>
                <a:gd name="T0" fmla="*/ 2 w 2"/>
                <a:gd name="T1" fmla="*/ 0 h 1"/>
                <a:gd name="T2" fmla="*/ 0 w 2"/>
                <a:gd name="T3" fmla="*/ 0 h 1"/>
                <a:gd name="T4" fmla="*/ 2 w 2"/>
                <a:gd name="T5" fmla="*/ 0 h 1"/>
              </a:gdLst>
              <a:ahLst/>
              <a:cxnLst>
                <a:cxn ang="0">
                  <a:pos x="T0" y="T1"/>
                </a:cxn>
                <a:cxn ang="0">
                  <a:pos x="T2" y="T3"/>
                </a:cxn>
                <a:cxn ang="0">
                  <a:pos x="T4" y="T5"/>
                </a:cxn>
              </a:cxnLst>
              <a:rect l="0" t="0" r="r" b="b"/>
              <a:pathLst>
                <a:path w="2" h="1">
                  <a:moveTo>
                    <a:pt x="2" y="0"/>
                  </a:moveTo>
                  <a:cubicBezTo>
                    <a:pt x="2" y="1"/>
                    <a:pt x="0" y="0"/>
                    <a:pt x="0" y="0"/>
                  </a:cubicBezTo>
                  <a:cubicBezTo>
                    <a:pt x="1" y="0"/>
                    <a:pt x="2"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16" name="Freeform 611"/>
            <p:cNvSpPr>
              <a:spLocks/>
            </p:cNvSpPr>
            <p:nvPr/>
          </p:nvSpPr>
          <p:spPr bwMode="auto">
            <a:xfrm>
              <a:off x="17540962" y="9119079"/>
              <a:ext cx="19109" cy="19114"/>
            </a:xfrm>
            <a:custGeom>
              <a:avLst/>
              <a:gdLst>
                <a:gd name="T0" fmla="*/ 2 w 2"/>
                <a:gd name="T1" fmla="*/ 0 h 2"/>
                <a:gd name="T2" fmla="*/ 0 w 2"/>
                <a:gd name="T3" fmla="*/ 1 h 2"/>
                <a:gd name="T4" fmla="*/ 2 w 2"/>
                <a:gd name="T5" fmla="*/ 0 h 2"/>
              </a:gdLst>
              <a:ahLst/>
              <a:cxnLst>
                <a:cxn ang="0">
                  <a:pos x="T0" y="T1"/>
                </a:cxn>
                <a:cxn ang="0">
                  <a:pos x="T2" y="T3"/>
                </a:cxn>
                <a:cxn ang="0">
                  <a:pos x="T4" y="T5"/>
                </a:cxn>
              </a:cxnLst>
              <a:rect l="0" t="0" r="r" b="b"/>
              <a:pathLst>
                <a:path w="2" h="2">
                  <a:moveTo>
                    <a:pt x="2" y="0"/>
                  </a:moveTo>
                  <a:cubicBezTo>
                    <a:pt x="2" y="1"/>
                    <a:pt x="0" y="2"/>
                    <a:pt x="0" y="1"/>
                  </a:cubicBezTo>
                  <a:cubicBezTo>
                    <a:pt x="0" y="0"/>
                    <a:pt x="2"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17" name="Freeform 612"/>
            <p:cNvSpPr>
              <a:spLocks/>
            </p:cNvSpPr>
            <p:nvPr/>
          </p:nvSpPr>
          <p:spPr bwMode="auto">
            <a:xfrm>
              <a:off x="17961345" y="10785121"/>
              <a:ext cx="63695" cy="47785"/>
            </a:xfrm>
            <a:custGeom>
              <a:avLst/>
              <a:gdLst>
                <a:gd name="T0" fmla="*/ 6 w 7"/>
                <a:gd name="T1" fmla="*/ 2 h 5"/>
                <a:gd name="T2" fmla="*/ 1 w 7"/>
                <a:gd name="T3" fmla="*/ 2 h 5"/>
                <a:gd name="T4" fmla="*/ 6 w 7"/>
                <a:gd name="T5" fmla="*/ 2 h 5"/>
              </a:gdLst>
              <a:ahLst/>
              <a:cxnLst>
                <a:cxn ang="0">
                  <a:pos x="T0" y="T1"/>
                </a:cxn>
                <a:cxn ang="0">
                  <a:pos x="T2" y="T3"/>
                </a:cxn>
                <a:cxn ang="0">
                  <a:pos x="T4" y="T5"/>
                </a:cxn>
              </a:cxnLst>
              <a:rect l="0" t="0" r="r" b="b"/>
              <a:pathLst>
                <a:path w="7" h="5">
                  <a:moveTo>
                    <a:pt x="6" y="2"/>
                  </a:moveTo>
                  <a:cubicBezTo>
                    <a:pt x="7" y="0"/>
                    <a:pt x="0" y="1"/>
                    <a:pt x="1" y="2"/>
                  </a:cubicBezTo>
                  <a:cubicBezTo>
                    <a:pt x="1" y="3"/>
                    <a:pt x="5" y="5"/>
                    <a:pt x="6"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18" name="Rectangle 613"/>
            <p:cNvSpPr>
              <a:spLocks noChangeArrowheads="1"/>
            </p:cNvSpPr>
            <p:nvPr/>
          </p:nvSpPr>
          <p:spPr bwMode="auto">
            <a:xfrm>
              <a:off x="12451788" y="5197675"/>
              <a:ext cx="3187" cy="3188"/>
            </a:xfrm>
            <a:prstGeom prst="rect">
              <a:avLst/>
            </a:pr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19" name="Freeform 614"/>
            <p:cNvSpPr>
              <a:spLocks/>
            </p:cNvSpPr>
            <p:nvPr/>
          </p:nvSpPr>
          <p:spPr bwMode="auto">
            <a:xfrm>
              <a:off x="9257516" y="10504795"/>
              <a:ext cx="95541" cy="82827"/>
            </a:xfrm>
            <a:custGeom>
              <a:avLst/>
              <a:gdLst>
                <a:gd name="T0" fmla="*/ 4 w 10"/>
                <a:gd name="T1" fmla="*/ 4 h 9"/>
                <a:gd name="T2" fmla="*/ 0 w 10"/>
                <a:gd name="T3" fmla="*/ 8 h 9"/>
                <a:gd name="T4" fmla="*/ 2 w 10"/>
                <a:gd name="T5" fmla="*/ 8 h 9"/>
                <a:gd name="T6" fmla="*/ 5 w 10"/>
                <a:gd name="T7" fmla="*/ 5 h 9"/>
                <a:gd name="T8" fmla="*/ 8 w 10"/>
                <a:gd name="T9" fmla="*/ 0 h 9"/>
                <a:gd name="T10" fmla="*/ 4 w 10"/>
                <a:gd name="T11" fmla="*/ 4 h 9"/>
                <a:gd name="T12" fmla="*/ 4 w 10"/>
                <a:gd name="T13" fmla="*/ 4 h 9"/>
              </a:gdLst>
              <a:ahLst/>
              <a:cxnLst>
                <a:cxn ang="0">
                  <a:pos x="T0" y="T1"/>
                </a:cxn>
                <a:cxn ang="0">
                  <a:pos x="T2" y="T3"/>
                </a:cxn>
                <a:cxn ang="0">
                  <a:pos x="T4" y="T5"/>
                </a:cxn>
                <a:cxn ang="0">
                  <a:pos x="T6" y="T7"/>
                </a:cxn>
                <a:cxn ang="0">
                  <a:pos x="T8" y="T9"/>
                </a:cxn>
                <a:cxn ang="0">
                  <a:pos x="T10" y="T11"/>
                </a:cxn>
                <a:cxn ang="0">
                  <a:pos x="T12" y="T13"/>
                </a:cxn>
              </a:cxnLst>
              <a:rect l="0" t="0" r="r" b="b"/>
              <a:pathLst>
                <a:path w="10" h="9">
                  <a:moveTo>
                    <a:pt x="4" y="4"/>
                  </a:moveTo>
                  <a:cubicBezTo>
                    <a:pt x="4" y="5"/>
                    <a:pt x="1" y="7"/>
                    <a:pt x="0" y="8"/>
                  </a:cubicBezTo>
                  <a:cubicBezTo>
                    <a:pt x="0" y="9"/>
                    <a:pt x="2" y="8"/>
                    <a:pt x="2" y="8"/>
                  </a:cubicBezTo>
                  <a:cubicBezTo>
                    <a:pt x="3" y="7"/>
                    <a:pt x="4" y="6"/>
                    <a:pt x="5" y="5"/>
                  </a:cubicBezTo>
                  <a:cubicBezTo>
                    <a:pt x="6" y="4"/>
                    <a:pt x="10" y="0"/>
                    <a:pt x="8" y="0"/>
                  </a:cubicBezTo>
                  <a:cubicBezTo>
                    <a:pt x="7" y="0"/>
                    <a:pt x="4" y="3"/>
                    <a:pt x="4" y="4"/>
                  </a:cubicBezTo>
                  <a:cubicBezTo>
                    <a:pt x="4" y="5"/>
                    <a:pt x="4" y="3"/>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20" name="Freeform 615"/>
            <p:cNvSpPr>
              <a:spLocks/>
            </p:cNvSpPr>
            <p:nvPr/>
          </p:nvSpPr>
          <p:spPr bwMode="auto">
            <a:xfrm>
              <a:off x="7821211" y="6733109"/>
              <a:ext cx="66879" cy="28672"/>
            </a:xfrm>
            <a:custGeom>
              <a:avLst/>
              <a:gdLst>
                <a:gd name="T0" fmla="*/ 7 w 7"/>
                <a:gd name="T1" fmla="*/ 1 h 3"/>
                <a:gd name="T2" fmla="*/ 1 w 7"/>
                <a:gd name="T3" fmla="*/ 0 h 3"/>
                <a:gd name="T4" fmla="*/ 7 w 7"/>
                <a:gd name="T5" fmla="*/ 1 h 3"/>
              </a:gdLst>
              <a:ahLst/>
              <a:cxnLst>
                <a:cxn ang="0">
                  <a:pos x="T0" y="T1"/>
                </a:cxn>
                <a:cxn ang="0">
                  <a:pos x="T2" y="T3"/>
                </a:cxn>
                <a:cxn ang="0">
                  <a:pos x="T4" y="T5"/>
                </a:cxn>
              </a:cxnLst>
              <a:rect l="0" t="0" r="r" b="b"/>
              <a:pathLst>
                <a:path w="7" h="3">
                  <a:moveTo>
                    <a:pt x="7" y="1"/>
                  </a:moveTo>
                  <a:cubicBezTo>
                    <a:pt x="7" y="0"/>
                    <a:pt x="0" y="0"/>
                    <a:pt x="1" y="0"/>
                  </a:cubicBezTo>
                  <a:cubicBezTo>
                    <a:pt x="2" y="0"/>
                    <a:pt x="6" y="3"/>
                    <a:pt x="7"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21" name="Freeform 616"/>
            <p:cNvSpPr>
              <a:spLocks/>
            </p:cNvSpPr>
            <p:nvPr/>
          </p:nvSpPr>
          <p:spPr bwMode="auto">
            <a:xfrm>
              <a:off x="8483629" y="11766268"/>
              <a:ext cx="168791" cy="149721"/>
            </a:xfrm>
            <a:custGeom>
              <a:avLst/>
              <a:gdLst>
                <a:gd name="T0" fmla="*/ 17 w 18"/>
                <a:gd name="T1" fmla="*/ 14 h 16"/>
                <a:gd name="T2" fmla="*/ 8 w 18"/>
                <a:gd name="T3" fmla="*/ 9 h 16"/>
                <a:gd name="T4" fmla="*/ 4 w 18"/>
                <a:gd name="T5" fmla="*/ 5 h 16"/>
                <a:gd name="T6" fmla="*/ 1 w 18"/>
                <a:gd name="T7" fmla="*/ 3 h 16"/>
                <a:gd name="T8" fmla="*/ 2 w 18"/>
                <a:gd name="T9" fmla="*/ 2 h 16"/>
                <a:gd name="T10" fmla="*/ 0 w 18"/>
                <a:gd name="T11" fmla="*/ 0 h 16"/>
                <a:gd name="T12" fmla="*/ 0 w 18"/>
                <a:gd name="T13" fmla="*/ 14 h 16"/>
                <a:gd name="T14" fmla="*/ 7 w 18"/>
                <a:gd name="T15" fmla="*/ 15 h 16"/>
                <a:gd name="T16" fmla="*/ 10 w 18"/>
                <a:gd name="T17" fmla="*/ 16 h 16"/>
                <a:gd name="T18" fmla="*/ 13 w 18"/>
                <a:gd name="T19" fmla="*/ 15 h 16"/>
                <a:gd name="T20" fmla="*/ 18 w 18"/>
                <a:gd name="T21" fmla="*/ 14 h 16"/>
                <a:gd name="T22" fmla="*/ 17 w 18"/>
                <a:gd name="T23"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 h="16">
                  <a:moveTo>
                    <a:pt x="17" y="14"/>
                  </a:moveTo>
                  <a:cubicBezTo>
                    <a:pt x="13" y="14"/>
                    <a:pt x="11" y="11"/>
                    <a:pt x="8" y="9"/>
                  </a:cubicBezTo>
                  <a:cubicBezTo>
                    <a:pt x="7" y="7"/>
                    <a:pt x="5" y="6"/>
                    <a:pt x="4" y="5"/>
                  </a:cubicBezTo>
                  <a:cubicBezTo>
                    <a:pt x="3" y="5"/>
                    <a:pt x="1" y="4"/>
                    <a:pt x="1" y="3"/>
                  </a:cubicBezTo>
                  <a:cubicBezTo>
                    <a:pt x="1" y="3"/>
                    <a:pt x="2" y="3"/>
                    <a:pt x="2" y="2"/>
                  </a:cubicBezTo>
                  <a:cubicBezTo>
                    <a:pt x="3" y="2"/>
                    <a:pt x="1" y="0"/>
                    <a:pt x="0" y="0"/>
                  </a:cubicBezTo>
                  <a:cubicBezTo>
                    <a:pt x="0" y="5"/>
                    <a:pt x="0" y="10"/>
                    <a:pt x="0" y="14"/>
                  </a:cubicBezTo>
                  <a:cubicBezTo>
                    <a:pt x="0" y="15"/>
                    <a:pt x="6" y="15"/>
                    <a:pt x="7" y="15"/>
                  </a:cubicBezTo>
                  <a:cubicBezTo>
                    <a:pt x="8" y="15"/>
                    <a:pt x="9" y="15"/>
                    <a:pt x="10" y="16"/>
                  </a:cubicBezTo>
                  <a:cubicBezTo>
                    <a:pt x="12" y="16"/>
                    <a:pt x="12" y="16"/>
                    <a:pt x="13" y="15"/>
                  </a:cubicBezTo>
                  <a:cubicBezTo>
                    <a:pt x="14" y="15"/>
                    <a:pt x="18" y="15"/>
                    <a:pt x="18" y="14"/>
                  </a:cubicBezTo>
                  <a:cubicBezTo>
                    <a:pt x="18" y="14"/>
                    <a:pt x="18" y="13"/>
                    <a:pt x="17" y="1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22" name="Freeform 617"/>
            <p:cNvSpPr>
              <a:spLocks/>
            </p:cNvSpPr>
            <p:nvPr/>
          </p:nvSpPr>
          <p:spPr bwMode="auto">
            <a:xfrm>
              <a:off x="8305288" y="11747159"/>
              <a:ext cx="280256" cy="216615"/>
            </a:xfrm>
            <a:custGeom>
              <a:avLst/>
              <a:gdLst>
                <a:gd name="T0" fmla="*/ 19 w 30"/>
                <a:gd name="T1" fmla="*/ 17 h 23"/>
                <a:gd name="T2" fmla="*/ 19 w 30"/>
                <a:gd name="T3" fmla="*/ 7 h 23"/>
                <a:gd name="T4" fmla="*/ 19 w 30"/>
                <a:gd name="T5" fmla="*/ 3 h 23"/>
                <a:gd name="T6" fmla="*/ 15 w 30"/>
                <a:gd name="T7" fmla="*/ 1 h 23"/>
                <a:gd name="T8" fmla="*/ 12 w 30"/>
                <a:gd name="T9" fmla="*/ 3 h 23"/>
                <a:gd name="T10" fmla="*/ 13 w 30"/>
                <a:gd name="T11" fmla="*/ 6 h 23"/>
                <a:gd name="T12" fmla="*/ 15 w 30"/>
                <a:gd name="T13" fmla="*/ 6 h 23"/>
                <a:gd name="T14" fmla="*/ 14 w 30"/>
                <a:gd name="T15" fmla="*/ 8 h 23"/>
                <a:gd name="T16" fmla="*/ 13 w 30"/>
                <a:gd name="T17" fmla="*/ 11 h 23"/>
                <a:gd name="T18" fmla="*/ 16 w 30"/>
                <a:gd name="T19" fmla="*/ 13 h 23"/>
                <a:gd name="T20" fmla="*/ 12 w 30"/>
                <a:gd name="T21" fmla="*/ 13 h 23"/>
                <a:gd name="T22" fmla="*/ 9 w 30"/>
                <a:gd name="T23" fmla="*/ 12 h 23"/>
                <a:gd name="T24" fmla="*/ 10 w 30"/>
                <a:gd name="T25" fmla="*/ 12 h 23"/>
                <a:gd name="T26" fmla="*/ 10 w 30"/>
                <a:gd name="T27" fmla="*/ 9 h 23"/>
                <a:gd name="T28" fmla="*/ 8 w 30"/>
                <a:gd name="T29" fmla="*/ 11 h 23"/>
                <a:gd name="T30" fmla="*/ 5 w 30"/>
                <a:gd name="T31" fmla="*/ 11 h 23"/>
                <a:gd name="T32" fmla="*/ 0 w 30"/>
                <a:gd name="T33" fmla="*/ 12 h 23"/>
                <a:gd name="T34" fmla="*/ 2 w 30"/>
                <a:gd name="T35" fmla="*/ 12 h 23"/>
                <a:gd name="T36" fmla="*/ 3 w 30"/>
                <a:gd name="T37" fmla="*/ 12 h 23"/>
                <a:gd name="T38" fmla="*/ 5 w 30"/>
                <a:gd name="T39" fmla="*/ 12 h 23"/>
                <a:gd name="T40" fmla="*/ 6 w 30"/>
                <a:gd name="T41" fmla="*/ 13 h 23"/>
                <a:gd name="T42" fmla="*/ 4 w 30"/>
                <a:gd name="T43" fmla="*/ 15 h 23"/>
                <a:gd name="T44" fmla="*/ 6 w 30"/>
                <a:gd name="T45" fmla="*/ 15 h 23"/>
                <a:gd name="T46" fmla="*/ 8 w 30"/>
                <a:gd name="T47" fmla="*/ 16 h 23"/>
                <a:gd name="T48" fmla="*/ 7 w 30"/>
                <a:gd name="T49" fmla="*/ 16 h 23"/>
                <a:gd name="T50" fmla="*/ 10 w 30"/>
                <a:gd name="T51" fmla="*/ 17 h 23"/>
                <a:gd name="T52" fmla="*/ 12 w 30"/>
                <a:gd name="T53" fmla="*/ 17 h 23"/>
                <a:gd name="T54" fmla="*/ 17 w 30"/>
                <a:gd name="T55" fmla="*/ 21 h 23"/>
                <a:gd name="T56" fmla="*/ 16 w 30"/>
                <a:gd name="T57" fmla="*/ 20 h 23"/>
                <a:gd name="T58" fmla="*/ 23 w 30"/>
                <a:gd name="T59" fmla="*/ 23 h 23"/>
                <a:gd name="T60" fmla="*/ 19 w 30"/>
                <a:gd name="T61" fmla="*/ 18 h 23"/>
                <a:gd name="T62" fmla="*/ 24 w 30"/>
                <a:gd name="T63" fmla="*/ 19 h 23"/>
                <a:gd name="T64" fmla="*/ 30 w 30"/>
                <a:gd name="T65" fmla="*/ 18 h 23"/>
                <a:gd name="T66" fmla="*/ 19 w 30"/>
                <a:gd name="T67"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23">
                  <a:moveTo>
                    <a:pt x="19" y="17"/>
                  </a:moveTo>
                  <a:cubicBezTo>
                    <a:pt x="19" y="13"/>
                    <a:pt x="19" y="10"/>
                    <a:pt x="19" y="7"/>
                  </a:cubicBezTo>
                  <a:cubicBezTo>
                    <a:pt x="19" y="6"/>
                    <a:pt x="19" y="4"/>
                    <a:pt x="19" y="3"/>
                  </a:cubicBezTo>
                  <a:cubicBezTo>
                    <a:pt x="19" y="2"/>
                    <a:pt x="16" y="0"/>
                    <a:pt x="15" y="1"/>
                  </a:cubicBezTo>
                  <a:cubicBezTo>
                    <a:pt x="14" y="2"/>
                    <a:pt x="12" y="1"/>
                    <a:pt x="12" y="3"/>
                  </a:cubicBezTo>
                  <a:cubicBezTo>
                    <a:pt x="11" y="5"/>
                    <a:pt x="9" y="7"/>
                    <a:pt x="13" y="6"/>
                  </a:cubicBezTo>
                  <a:cubicBezTo>
                    <a:pt x="13" y="6"/>
                    <a:pt x="15" y="6"/>
                    <a:pt x="15" y="6"/>
                  </a:cubicBezTo>
                  <a:cubicBezTo>
                    <a:pt x="16" y="6"/>
                    <a:pt x="14" y="8"/>
                    <a:pt x="14" y="8"/>
                  </a:cubicBezTo>
                  <a:cubicBezTo>
                    <a:pt x="13" y="8"/>
                    <a:pt x="11" y="10"/>
                    <a:pt x="13" y="11"/>
                  </a:cubicBezTo>
                  <a:cubicBezTo>
                    <a:pt x="13" y="12"/>
                    <a:pt x="16" y="12"/>
                    <a:pt x="16" y="13"/>
                  </a:cubicBezTo>
                  <a:cubicBezTo>
                    <a:pt x="16" y="13"/>
                    <a:pt x="12" y="13"/>
                    <a:pt x="12" y="13"/>
                  </a:cubicBezTo>
                  <a:cubicBezTo>
                    <a:pt x="11" y="13"/>
                    <a:pt x="9" y="12"/>
                    <a:pt x="9" y="12"/>
                  </a:cubicBezTo>
                  <a:cubicBezTo>
                    <a:pt x="9" y="12"/>
                    <a:pt x="10" y="13"/>
                    <a:pt x="10" y="12"/>
                  </a:cubicBezTo>
                  <a:cubicBezTo>
                    <a:pt x="10" y="11"/>
                    <a:pt x="11" y="10"/>
                    <a:pt x="10" y="9"/>
                  </a:cubicBezTo>
                  <a:cubicBezTo>
                    <a:pt x="10" y="9"/>
                    <a:pt x="8" y="11"/>
                    <a:pt x="8" y="11"/>
                  </a:cubicBezTo>
                  <a:cubicBezTo>
                    <a:pt x="7" y="12"/>
                    <a:pt x="6" y="11"/>
                    <a:pt x="5" y="11"/>
                  </a:cubicBezTo>
                  <a:cubicBezTo>
                    <a:pt x="4" y="11"/>
                    <a:pt x="0" y="10"/>
                    <a:pt x="0" y="12"/>
                  </a:cubicBezTo>
                  <a:cubicBezTo>
                    <a:pt x="0" y="13"/>
                    <a:pt x="2" y="12"/>
                    <a:pt x="2" y="12"/>
                  </a:cubicBezTo>
                  <a:cubicBezTo>
                    <a:pt x="3" y="11"/>
                    <a:pt x="2" y="12"/>
                    <a:pt x="3" y="12"/>
                  </a:cubicBezTo>
                  <a:cubicBezTo>
                    <a:pt x="4" y="13"/>
                    <a:pt x="4" y="11"/>
                    <a:pt x="5" y="12"/>
                  </a:cubicBezTo>
                  <a:cubicBezTo>
                    <a:pt x="5" y="12"/>
                    <a:pt x="6" y="13"/>
                    <a:pt x="6" y="13"/>
                  </a:cubicBezTo>
                  <a:cubicBezTo>
                    <a:pt x="6" y="13"/>
                    <a:pt x="2" y="14"/>
                    <a:pt x="4" y="15"/>
                  </a:cubicBezTo>
                  <a:cubicBezTo>
                    <a:pt x="5" y="16"/>
                    <a:pt x="6" y="14"/>
                    <a:pt x="6" y="15"/>
                  </a:cubicBezTo>
                  <a:cubicBezTo>
                    <a:pt x="7" y="15"/>
                    <a:pt x="8" y="16"/>
                    <a:pt x="8" y="16"/>
                  </a:cubicBezTo>
                  <a:cubicBezTo>
                    <a:pt x="8" y="16"/>
                    <a:pt x="8" y="16"/>
                    <a:pt x="7" y="16"/>
                  </a:cubicBezTo>
                  <a:cubicBezTo>
                    <a:pt x="7" y="17"/>
                    <a:pt x="9" y="17"/>
                    <a:pt x="10" y="17"/>
                  </a:cubicBezTo>
                  <a:cubicBezTo>
                    <a:pt x="11" y="17"/>
                    <a:pt x="11" y="15"/>
                    <a:pt x="12" y="17"/>
                  </a:cubicBezTo>
                  <a:cubicBezTo>
                    <a:pt x="12" y="17"/>
                    <a:pt x="16" y="22"/>
                    <a:pt x="17" y="21"/>
                  </a:cubicBezTo>
                  <a:cubicBezTo>
                    <a:pt x="17" y="21"/>
                    <a:pt x="16" y="20"/>
                    <a:pt x="16" y="20"/>
                  </a:cubicBezTo>
                  <a:cubicBezTo>
                    <a:pt x="16" y="19"/>
                    <a:pt x="22" y="23"/>
                    <a:pt x="23" y="23"/>
                  </a:cubicBezTo>
                  <a:cubicBezTo>
                    <a:pt x="23" y="22"/>
                    <a:pt x="19" y="19"/>
                    <a:pt x="19" y="18"/>
                  </a:cubicBezTo>
                  <a:cubicBezTo>
                    <a:pt x="20" y="18"/>
                    <a:pt x="24" y="19"/>
                    <a:pt x="24" y="19"/>
                  </a:cubicBezTo>
                  <a:cubicBezTo>
                    <a:pt x="26" y="19"/>
                    <a:pt x="28" y="19"/>
                    <a:pt x="30" y="18"/>
                  </a:cubicBezTo>
                  <a:cubicBezTo>
                    <a:pt x="27" y="16"/>
                    <a:pt x="23" y="17"/>
                    <a:pt x="19" y="1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23" name="Freeform 618"/>
            <p:cNvSpPr>
              <a:spLocks/>
            </p:cNvSpPr>
            <p:nvPr/>
          </p:nvSpPr>
          <p:spPr bwMode="auto">
            <a:xfrm>
              <a:off x="8260699" y="8501084"/>
              <a:ext cx="710194" cy="516057"/>
            </a:xfrm>
            <a:custGeom>
              <a:avLst/>
              <a:gdLst>
                <a:gd name="T0" fmla="*/ 63 w 76"/>
                <a:gd name="T1" fmla="*/ 28 h 55"/>
                <a:gd name="T2" fmla="*/ 66 w 76"/>
                <a:gd name="T3" fmla="*/ 24 h 55"/>
                <a:gd name="T4" fmla="*/ 67 w 76"/>
                <a:gd name="T5" fmla="*/ 22 h 55"/>
                <a:gd name="T6" fmla="*/ 67 w 76"/>
                <a:gd name="T7" fmla="*/ 18 h 55"/>
                <a:gd name="T8" fmla="*/ 61 w 76"/>
                <a:gd name="T9" fmla="*/ 15 h 55"/>
                <a:gd name="T10" fmla="*/ 63 w 76"/>
                <a:gd name="T11" fmla="*/ 14 h 55"/>
                <a:gd name="T12" fmla="*/ 64 w 76"/>
                <a:gd name="T13" fmla="*/ 11 h 55"/>
                <a:gd name="T14" fmla="*/ 60 w 76"/>
                <a:gd name="T15" fmla="*/ 9 h 55"/>
                <a:gd name="T16" fmla="*/ 59 w 76"/>
                <a:gd name="T17" fmla="*/ 8 h 55"/>
                <a:gd name="T18" fmla="*/ 57 w 76"/>
                <a:gd name="T19" fmla="*/ 9 h 55"/>
                <a:gd name="T20" fmla="*/ 57 w 76"/>
                <a:gd name="T21" fmla="*/ 7 h 55"/>
                <a:gd name="T22" fmla="*/ 54 w 76"/>
                <a:gd name="T23" fmla="*/ 8 h 55"/>
                <a:gd name="T24" fmla="*/ 54 w 76"/>
                <a:gd name="T25" fmla="*/ 6 h 55"/>
                <a:gd name="T26" fmla="*/ 58 w 76"/>
                <a:gd name="T27" fmla="*/ 5 h 55"/>
                <a:gd name="T28" fmla="*/ 55 w 76"/>
                <a:gd name="T29" fmla="*/ 4 h 55"/>
                <a:gd name="T30" fmla="*/ 49 w 76"/>
                <a:gd name="T31" fmla="*/ 4 h 55"/>
                <a:gd name="T32" fmla="*/ 44 w 76"/>
                <a:gd name="T33" fmla="*/ 7 h 55"/>
                <a:gd name="T34" fmla="*/ 38 w 76"/>
                <a:gd name="T35" fmla="*/ 5 h 55"/>
                <a:gd name="T36" fmla="*/ 29 w 76"/>
                <a:gd name="T37" fmla="*/ 5 h 55"/>
                <a:gd name="T38" fmla="*/ 26 w 76"/>
                <a:gd name="T39" fmla="*/ 2 h 55"/>
                <a:gd name="T40" fmla="*/ 20 w 76"/>
                <a:gd name="T41" fmla="*/ 0 h 55"/>
                <a:gd name="T42" fmla="*/ 11 w 76"/>
                <a:gd name="T43" fmla="*/ 4 h 55"/>
                <a:gd name="T44" fmla="*/ 13 w 76"/>
                <a:gd name="T45" fmla="*/ 12 h 55"/>
                <a:gd name="T46" fmla="*/ 8 w 76"/>
                <a:gd name="T47" fmla="*/ 8 h 55"/>
                <a:gd name="T48" fmla="*/ 10 w 76"/>
                <a:gd name="T49" fmla="*/ 5 h 55"/>
                <a:gd name="T50" fmla="*/ 8 w 76"/>
                <a:gd name="T51" fmla="*/ 1 h 55"/>
                <a:gd name="T52" fmla="*/ 4 w 76"/>
                <a:gd name="T53" fmla="*/ 7 h 55"/>
                <a:gd name="T54" fmla="*/ 3 w 76"/>
                <a:gd name="T55" fmla="*/ 12 h 55"/>
                <a:gd name="T56" fmla="*/ 5 w 76"/>
                <a:gd name="T57" fmla="*/ 13 h 55"/>
                <a:gd name="T58" fmla="*/ 7 w 76"/>
                <a:gd name="T59" fmla="*/ 16 h 55"/>
                <a:gd name="T60" fmla="*/ 10 w 76"/>
                <a:gd name="T61" fmla="*/ 23 h 55"/>
                <a:gd name="T62" fmla="*/ 13 w 76"/>
                <a:gd name="T63" fmla="*/ 23 h 55"/>
                <a:gd name="T64" fmla="*/ 15 w 76"/>
                <a:gd name="T65" fmla="*/ 22 h 55"/>
                <a:gd name="T66" fmla="*/ 21 w 76"/>
                <a:gd name="T67" fmla="*/ 27 h 55"/>
                <a:gd name="T68" fmla="*/ 23 w 76"/>
                <a:gd name="T69" fmla="*/ 27 h 55"/>
                <a:gd name="T70" fmla="*/ 26 w 76"/>
                <a:gd name="T71" fmla="*/ 27 h 55"/>
                <a:gd name="T72" fmla="*/ 31 w 76"/>
                <a:gd name="T73" fmla="*/ 29 h 55"/>
                <a:gd name="T74" fmla="*/ 31 w 76"/>
                <a:gd name="T75" fmla="*/ 38 h 55"/>
                <a:gd name="T76" fmla="*/ 32 w 76"/>
                <a:gd name="T77" fmla="*/ 41 h 55"/>
                <a:gd name="T78" fmla="*/ 30 w 76"/>
                <a:gd name="T79" fmla="*/ 44 h 55"/>
                <a:gd name="T80" fmla="*/ 40 w 76"/>
                <a:gd name="T81" fmla="*/ 53 h 55"/>
                <a:gd name="T82" fmla="*/ 42 w 76"/>
                <a:gd name="T83" fmla="*/ 54 h 55"/>
                <a:gd name="T84" fmla="*/ 45 w 76"/>
                <a:gd name="T85" fmla="*/ 52 h 55"/>
                <a:gd name="T86" fmla="*/ 51 w 76"/>
                <a:gd name="T87" fmla="*/ 47 h 55"/>
                <a:gd name="T88" fmla="*/ 49 w 76"/>
                <a:gd name="T89" fmla="*/ 44 h 55"/>
                <a:gd name="T90" fmla="*/ 48 w 76"/>
                <a:gd name="T91" fmla="*/ 41 h 55"/>
                <a:gd name="T92" fmla="*/ 45 w 76"/>
                <a:gd name="T93" fmla="*/ 38 h 55"/>
                <a:gd name="T94" fmla="*/ 52 w 76"/>
                <a:gd name="T95" fmla="*/ 38 h 55"/>
                <a:gd name="T96" fmla="*/ 54 w 76"/>
                <a:gd name="T97" fmla="*/ 40 h 55"/>
                <a:gd name="T98" fmla="*/ 56 w 76"/>
                <a:gd name="T99" fmla="*/ 38 h 55"/>
                <a:gd name="T100" fmla="*/ 62 w 76"/>
                <a:gd name="T101" fmla="*/ 36 h 55"/>
                <a:gd name="T102" fmla="*/ 67 w 76"/>
                <a:gd name="T103" fmla="*/ 33 h 55"/>
                <a:gd name="T104" fmla="*/ 63 w 76"/>
                <a:gd name="T105" fmla="*/ 2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6" h="55">
                  <a:moveTo>
                    <a:pt x="63" y="28"/>
                  </a:moveTo>
                  <a:cubicBezTo>
                    <a:pt x="63" y="26"/>
                    <a:pt x="63" y="25"/>
                    <a:pt x="66" y="24"/>
                  </a:cubicBezTo>
                  <a:cubicBezTo>
                    <a:pt x="66" y="23"/>
                    <a:pt x="68" y="23"/>
                    <a:pt x="67" y="22"/>
                  </a:cubicBezTo>
                  <a:cubicBezTo>
                    <a:pt x="66" y="21"/>
                    <a:pt x="65" y="19"/>
                    <a:pt x="67" y="18"/>
                  </a:cubicBezTo>
                  <a:cubicBezTo>
                    <a:pt x="76" y="14"/>
                    <a:pt x="61" y="15"/>
                    <a:pt x="61" y="15"/>
                  </a:cubicBezTo>
                  <a:cubicBezTo>
                    <a:pt x="61" y="14"/>
                    <a:pt x="62" y="14"/>
                    <a:pt x="63" y="14"/>
                  </a:cubicBezTo>
                  <a:cubicBezTo>
                    <a:pt x="64" y="14"/>
                    <a:pt x="64" y="12"/>
                    <a:pt x="64" y="11"/>
                  </a:cubicBezTo>
                  <a:cubicBezTo>
                    <a:pt x="64" y="10"/>
                    <a:pt x="60" y="8"/>
                    <a:pt x="60" y="9"/>
                  </a:cubicBezTo>
                  <a:cubicBezTo>
                    <a:pt x="60" y="10"/>
                    <a:pt x="59" y="8"/>
                    <a:pt x="59" y="8"/>
                  </a:cubicBezTo>
                  <a:cubicBezTo>
                    <a:pt x="58" y="8"/>
                    <a:pt x="58" y="10"/>
                    <a:pt x="57" y="9"/>
                  </a:cubicBezTo>
                  <a:cubicBezTo>
                    <a:pt x="57" y="9"/>
                    <a:pt x="57" y="8"/>
                    <a:pt x="57" y="7"/>
                  </a:cubicBezTo>
                  <a:cubicBezTo>
                    <a:pt x="56" y="6"/>
                    <a:pt x="55" y="8"/>
                    <a:pt x="54" y="8"/>
                  </a:cubicBezTo>
                  <a:cubicBezTo>
                    <a:pt x="54" y="8"/>
                    <a:pt x="54" y="6"/>
                    <a:pt x="54" y="6"/>
                  </a:cubicBezTo>
                  <a:cubicBezTo>
                    <a:pt x="54" y="4"/>
                    <a:pt x="57" y="5"/>
                    <a:pt x="58" y="5"/>
                  </a:cubicBezTo>
                  <a:cubicBezTo>
                    <a:pt x="59" y="4"/>
                    <a:pt x="55" y="4"/>
                    <a:pt x="55" y="4"/>
                  </a:cubicBezTo>
                  <a:cubicBezTo>
                    <a:pt x="53" y="4"/>
                    <a:pt x="51" y="3"/>
                    <a:pt x="49" y="4"/>
                  </a:cubicBezTo>
                  <a:cubicBezTo>
                    <a:pt x="47" y="5"/>
                    <a:pt x="46" y="8"/>
                    <a:pt x="44" y="7"/>
                  </a:cubicBezTo>
                  <a:cubicBezTo>
                    <a:pt x="41" y="7"/>
                    <a:pt x="40" y="7"/>
                    <a:pt x="38" y="5"/>
                  </a:cubicBezTo>
                  <a:cubicBezTo>
                    <a:pt x="36" y="3"/>
                    <a:pt x="32" y="5"/>
                    <a:pt x="29" y="5"/>
                  </a:cubicBezTo>
                  <a:cubicBezTo>
                    <a:pt x="27" y="5"/>
                    <a:pt x="27" y="4"/>
                    <a:pt x="26" y="2"/>
                  </a:cubicBezTo>
                  <a:cubicBezTo>
                    <a:pt x="25" y="0"/>
                    <a:pt x="23" y="0"/>
                    <a:pt x="20" y="0"/>
                  </a:cubicBezTo>
                  <a:cubicBezTo>
                    <a:pt x="19" y="0"/>
                    <a:pt x="11" y="1"/>
                    <a:pt x="11" y="4"/>
                  </a:cubicBezTo>
                  <a:cubicBezTo>
                    <a:pt x="11" y="7"/>
                    <a:pt x="15" y="8"/>
                    <a:pt x="13" y="12"/>
                  </a:cubicBezTo>
                  <a:cubicBezTo>
                    <a:pt x="11" y="14"/>
                    <a:pt x="7" y="10"/>
                    <a:pt x="8" y="8"/>
                  </a:cubicBezTo>
                  <a:cubicBezTo>
                    <a:pt x="8" y="7"/>
                    <a:pt x="10" y="6"/>
                    <a:pt x="10" y="5"/>
                  </a:cubicBezTo>
                  <a:cubicBezTo>
                    <a:pt x="11" y="3"/>
                    <a:pt x="8" y="2"/>
                    <a:pt x="8" y="1"/>
                  </a:cubicBezTo>
                  <a:cubicBezTo>
                    <a:pt x="5" y="3"/>
                    <a:pt x="4" y="4"/>
                    <a:pt x="4" y="7"/>
                  </a:cubicBezTo>
                  <a:cubicBezTo>
                    <a:pt x="3" y="8"/>
                    <a:pt x="0" y="12"/>
                    <a:pt x="3" y="12"/>
                  </a:cubicBezTo>
                  <a:cubicBezTo>
                    <a:pt x="3" y="12"/>
                    <a:pt x="4" y="12"/>
                    <a:pt x="5" y="13"/>
                  </a:cubicBezTo>
                  <a:cubicBezTo>
                    <a:pt x="5" y="14"/>
                    <a:pt x="6" y="15"/>
                    <a:pt x="7" y="16"/>
                  </a:cubicBezTo>
                  <a:cubicBezTo>
                    <a:pt x="9" y="18"/>
                    <a:pt x="5" y="22"/>
                    <a:pt x="10" y="23"/>
                  </a:cubicBezTo>
                  <a:cubicBezTo>
                    <a:pt x="10" y="23"/>
                    <a:pt x="12" y="23"/>
                    <a:pt x="13" y="23"/>
                  </a:cubicBezTo>
                  <a:cubicBezTo>
                    <a:pt x="14" y="23"/>
                    <a:pt x="14" y="22"/>
                    <a:pt x="15" y="22"/>
                  </a:cubicBezTo>
                  <a:cubicBezTo>
                    <a:pt x="18" y="22"/>
                    <a:pt x="19" y="25"/>
                    <a:pt x="21" y="27"/>
                  </a:cubicBezTo>
                  <a:cubicBezTo>
                    <a:pt x="21" y="27"/>
                    <a:pt x="22" y="28"/>
                    <a:pt x="23" y="27"/>
                  </a:cubicBezTo>
                  <a:cubicBezTo>
                    <a:pt x="23" y="26"/>
                    <a:pt x="24" y="27"/>
                    <a:pt x="26" y="27"/>
                  </a:cubicBezTo>
                  <a:cubicBezTo>
                    <a:pt x="28" y="28"/>
                    <a:pt x="33" y="25"/>
                    <a:pt x="31" y="29"/>
                  </a:cubicBezTo>
                  <a:cubicBezTo>
                    <a:pt x="29" y="32"/>
                    <a:pt x="29" y="35"/>
                    <a:pt x="31" y="38"/>
                  </a:cubicBezTo>
                  <a:cubicBezTo>
                    <a:pt x="31" y="39"/>
                    <a:pt x="32" y="40"/>
                    <a:pt x="32" y="41"/>
                  </a:cubicBezTo>
                  <a:cubicBezTo>
                    <a:pt x="32" y="42"/>
                    <a:pt x="29" y="43"/>
                    <a:pt x="30" y="44"/>
                  </a:cubicBezTo>
                  <a:cubicBezTo>
                    <a:pt x="33" y="47"/>
                    <a:pt x="34" y="55"/>
                    <a:pt x="40" y="53"/>
                  </a:cubicBezTo>
                  <a:cubicBezTo>
                    <a:pt x="41" y="53"/>
                    <a:pt x="41" y="54"/>
                    <a:pt x="42" y="54"/>
                  </a:cubicBezTo>
                  <a:cubicBezTo>
                    <a:pt x="43" y="54"/>
                    <a:pt x="44" y="53"/>
                    <a:pt x="45" y="52"/>
                  </a:cubicBezTo>
                  <a:cubicBezTo>
                    <a:pt x="47" y="51"/>
                    <a:pt x="48" y="49"/>
                    <a:pt x="51" y="47"/>
                  </a:cubicBezTo>
                  <a:cubicBezTo>
                    <a:pt x="53" y="46"/>
                    <a:pt x="49" y="46"/>
                    <a:pt x="49" y="44"/>
                  </a:cubicBezTo>
                  <a:cubicBezTo>
                    <a:pt x="49" y="43"/>
                    <a:pt x="48" y="42"/>
                    <a:pt x="48" y="41"/>
                  </a:cubicBezTo>
                  <a:cubicBezTo>
                    <a:pt x="48" y="40"/>
                    <a:pt x="45" y="39"/>
                    <a:pt x="45" y="38"/>
                  </a:cubicBezTo>
                  <a:cubicBezTo>
                    <a:pt x="45" y="37"/>
                    <a:pt x="51" y="38"/>
                    <a:pt x="52" y="38"/>
                  </a:cubicBezTo>
                  <a:cubicBezTo>
                    <a:pt x="54" y="38"/>
                    <a:pt x="53" y="39"/>
                    <a:pt x="54" y="40"/>
                  </a:cubicBezTo>
                  <a:cubicBezTo>
                    <a:pt x="55" y="40"/>
                    <a:pt x="55" y="38"/>
                    <a:pt x="56" y="38"/>
                  </a:cubicBezTo>
                  <a:cubicBezTo>
                    <a:pt x="57" y="37"/>
                    <a:pt x="60" y="37"/>
                    <a:pt x="62" y="36"/>
                  </a:cubicBezTo>
                  <a:cubicBezTo>
                    <a:pt x="63" y="35"/>
                    <a:pt x="65" y="34"/>
                    <a:pt x="67" y="33"/>
                  </a:cubicBezTo>
                  <a:cubicBezTo>
                    <a:pt x="66" y="31"/>
                    <a:pt x="63" y="30"/>
                    <a:pt x="63" y="2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24" name="Freeform 619"/>
            <p:cNvSpPr>
              <a:spLocks/>
            </p:cNvSpPr>
            <p:nvPr/>
          </p:nvSpPr>
          <p:spPr bwMode="auto">
            <a:xfrm>
              <a:off x="8830764" y="8641249"/>
              <a:ext cx="242036" cy="356781"/>
            </a:xfrm>
            <a:custGeom>
              <a:avLst/>
              <a:gdLst>
                <a:gd name="T0" fmla="*/ 22 w 26"/>
                <a:gd name="T1" fmla="*/ 29 h 38"/>
                <a:gd name="T2" fmla="*/ 18 w 26"/>
                <a:gd name="T3" fmla="*/ 21 h 38"/>
                <a:gd name="T4" fmla="*/ 20 w 26"/>
                <a:gd name="T5" fmla="*/ 18 h 38"/>
                <a:gd name="T6" fmla="*/ 22 w 26"/>
                <a:gd name="T7" fmla="*/ 15 h 38"/>
                <a:gd name="T8" fmla="*/ 22 w 26"/>
                <a:gd name="T9" fmla="*/ 13 h 38"/>
                <a:gd name="T10" fmla="*/ 20 w 26"/>
                <a:gd name="T11" fmla="*/ 11 h 38"/>
                <a:gd name="T12" fmla="*/ 16 w 26"/>
                <a:gd name="T13" fmla="*/ 7 h 38"/>
                <a:gd name="T14" fmla="*/ 9 w 26"/>
                <a:gd name="T15" fmla="*/ 0 h 38"/>
                <a:gd name="T16" fmla="*/ 5 w 26"/>
                <a:gd name="T17" fmla="*/ 5 h 38"/>
                <a:gd name="T18" fmla="*/ 6 w 26"/>
                <a:gd name="T19" fmla="*/ 8 h 38"/>
                <a:gd name="T20" fmla="*/ 3 w 26"/>
                <a:gd name="T21" fmla="*/ 10 h 38"/>
                <a:gd name="T22" fmla="*/ 4 w 26"/>
                <a:gd name="T23" fmla="*/ 16 h 38"/>
                <a:gd name="T24" fmla="*/ 7 w 26"/>
                <a:gd name="T25" fmla="*/ 18 h 38"/>
                <a:gd name="T26" fmla="*/ 8 w 26"/>
                <a:gd name="T27" fmla="*/ 20 h 38"/>
                <a:gd name="T28" fmla="*/ 8 w 26"/>
                <a:gd name="T29" fmla="*/ 27 h 38"/>
                <a:gd name="T30" fmla="*/ 11 w 26"/>
                <a:gd name="T31" fmla="*/ 35 h 38"/>
                <a:gd name="T32" fmla="*/ 17 w 26"/>
                <a:gd name="T33" fmla="*/ 35 h 38"/>
                <a:gd name="T34" fmla="*/ 21 w 26"/>
                <a:gd name="T35" fmla="*/ 34 h 38"/>
                <a:gd name="T36" fmla="*/ 26 w 26"/>
                <a:gd name="T37" fmla="*/ 34 h 38"/>
                <a:gd name="T38" fmla="*/ 22 w 26"/>
                <a:gd name="T39" fmla="*/ 29 h 38"/>
                <a:gd name="T40" fmla="*/ 22 w 26"/>
                <a:gd name="T41"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38">
                  <a:moveTo>
                    <a:pt x="22" y="29"/>
                  </a:moveTo>
                  <a:cubicBezTo>
                    <a:pt x="22" y="28"/>
                    <a:pt x="17" y="22"/>
                    <a:pt x="18" y="21"/>
                  </a:cubicBezTo>
                  <a:cubicBezTo>
                    <a:pt x="19" y="20"/>
                    <a:pt x="18" y="19"/>
                    <a:pt x="20" y="18"/>
                  </a:cubicBezTo>
                  <a:cubicBezTo>
                    <a:pt x="23" y="18"/>
                    <a:pt x="22" y="16"/>
                    <a:pt x="22" y="15"/>
                  </a:cubicBezTo>
                  <a:cubicBezTo>
                    <a:pt x="22" y="14"/>
                    <a:pt x="22" y="13"/>
                    <a:pt x="22" y="13"/>
                  </a:cubicBezTo>
                  <a:cubicBezTo>
                    <a:pt x="22" y="12"/>
                    <a:pt x="21" y="12"/>
                    <a:pt x="20" y="11"/>
                  </a:cubicBezTo>
                  <a:cubicBezTo>
                    <a:pt x="19" y="9"/>
                    <a:pt x="16" y="9"/>
                    <a:pt x="16" y="7"/>
                  </a:cubicBezTo>
                  <a:cubicBezTo>
                    <a:pt x="15" y="4"/>
                    <a:pt x="11" y="1"/>
                    <a:pt x="9" y="0"/>
                  </a:cubicBezTo>
                  <a:cubicBezTo>
                    <a:pt x="9" y="3"/>
                    <a:pt x="4" y="3"/>
                    <a:pt x="5" y="5"/>
                  </a:cubicBezTo>
                  <a:cubicBezTo>
                    <a:pt x="5" y="6"/>
                    <a:pt x="7" y="7"/>
                    <a:pt x="6" y="8"/>
                  </a:cubicBezTo>
                  <a:cubicBezTo>
                    <a:pt x="5" y="8"/>
                    <a:pt x="3" y="9"/>
                    <a:pt x="3" y="10"/>
                  </a:cubicBezTo>
                  <a:cubicBezTo>
                    <a:pt x="0" y="11"/>
                    <a:pt x="2" y="14"/>
                    <a:pt x="4" y="16"/>
                  </a:cubicBezTo>
                  <a:cubicBezTo>
                    <a:pt x="5" y="17"/>
                    <a:pt x="5" y="18"/>
                    <a:pt x="7" y="18"/>
                  </a:cubicBezTo>
                  <a:cubicBezTo>
                    <a:pt x="8" y="18"/>
                    <a:pt x="7" y="19"/>
                    <a:pt x="8" y="20"/>
                  </a:cubicBezTo>
                  <a:cubicBezTo>
                    <a:pt x="10" y="23"/>
                    <a:pt x="9" y="24"/>
                    <a:pt x="8" y="27"/>
                  </a:cubicBezTo>
                  <a:cubicBezTo>
                    <a:pt x="8" y="30"/>
                    <a:pt x="10" y="33"/>
                    <a:pt x="11" y="35"/>
                  </a:cubicBezTo>
                  <a:cubicBezTo>
                    <a:pt x="14" y="38"/>
                    <a:pt x="15" y="35"/>
                    <a:pt x="17" y="35"/>
                  </a:cubicBezTo>
                  <a:cubicBezTo>
                    <a:pt x="19" y="35"/>
                    <a:pt x="20" y="34"/>
                    <a:pt x="21" y="34"/>
                  </a:cubicBezTo>
                  <a:cubicBezTo>
                    <a:pt x="23" y="33"/>
                    <a:pt x="24" y="33"/>
                    <a:pt x="26" y="34"/>
                  </a:cubicBezTo>
                  <a:cubicBezTo>
                    <a:pt x="25" y="32"/>
                    <a:pt x="24" y="30"/>
                    <a:pt x="22" y="29"/>
                  </a:cubicBezTo>
                  <a:cubicBezTo>
                    <a:pt x="21" y="27"/>
                    <a:pt x="23" y="29"/>
                    <a:pt x="22" y="2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25" name="Freeform 620"/>
            <p:cNvSpPr>
              <a:spLocks/>
            </p:cNvSpPr>
            <p:nvPr/>
          </p:nvSpPr>
          <p:spPr bwMode="auto">
            <a:xfrm>
              <a:off x="8986815" y="8752743"/>
              <a:ext cx="207006" cy="216615"/>
            </a:xfrm>
            <a:custGeom>
              <a:avLst/>
              <a:gdLst>
                <a:gd name="T0" fmla="*/ 19 w 22"/>
                <a:gd name="T1" fmla="*/ 7 h 23"/>
                <a:gd name="T2" fmla="*/ 22 w 22"/>
                <a:gd name="T3" fmla="*/ 2 h 23"/>
                <a:gd name="T4" fmla="*/ 12 w 22"/>
                <a:gd name="T5" fmla="*/ 2 h 23"/>
                <a:gd name="T6" fmla="*/ 9 w 22"/>
                <a:gd name="T7" fmla="*/ 0 h 23"/>
                <a:gd name="T8" fmla="*/ 5 w 22"/>
                <a:gd name="T9" fmla="*/ 1 h 23"/>
                <a:gd name="T10" fmla="*/ 4 w 22"/>
                <a:gd name="T11" fmla="*/ 6 h 23"/>
                <a:gd name="T12" fmla="*/ 1 w 22"/>
                <a:gd name="T13" fmla="*/ 10 h 23"/>
                <a:gd name="T14" fmla="*/ 4 w 22"/>
                <a:gd name="T15" fmla="*/ 15 h 23"/>
                <a:gd name="T16" fmla="*/ 9 w 22"/>
                <a:gd name="T17" fmla="*/ 22 h 23"/>
                <a:gd name="T18" fmla="*/ 12 w 22"/>
                <a:gd name="T19" fmla="*/ 19 h 23"/>
                <a:gd name="T20" fmla="*/ 16 w 22"/>
                <a:gd name="T21" fmla="*/ 18 h 23"/>
                <a:gd name="T22" fmla="*/ 19 w 22"/>
                <a:gd name="T23" fmla="*/ 19 h 23"/>
                <a:gd name="T24" fmla="*/ 20 w 22"/>
                <a:gd name="T25" fmla="*/ 14 h 23"/>
                <a:gd name="T26" fmla="*/ 19 w 22"/>
                <a:gd name="T2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3">
                  <a:moveTo>
                    <a:pt x="19" y="7"/>
                  </a:moveTo>
                  <a:cubicBezTo>
                    <a:pt x="19" y="5"/>
                    <a:pt x="21" y="3"/>
                    <a:pt x="22" y="2"/>
                  </a:cubicBezTo>
                  <a:cubicBezTo>
                    <a:pt x="19" y="1"/>
                    <a:pt x="14" y="0"/>
                    <a:pt x="12" y="2"/>
                  </a:cubicBezTo>
                  <a:cubicBezTo>
                    <a:pt x="10" y="3"/>
                    <a:pt x="9" y="1"/>
                    <a:pt x="9" y="0"/>
                  </a:cubicBezTo>
                  <a:cubicBezTo>
                    <a:pt x="8" y="0"/>
                    <a:pt x="7" y="2"/>
                    <a:pt x="5" y="1"/>
                  </a:cubicBezTo>
                  <a:cubicBezTo>
                    <a:pt x="5" y="2"/>
                    <a:pt x="7" y="6"/>
                    <a:pt x="4" y="6"/>
                  </a:cubicBezTo>
                  <a:cubicBezTo>
                    <a:pt x="2" y="7"/>
                    <a:pt x="0" y="8"/>
                    <a:pt x="1" y="10"/>
                  </a:cubicBezTo>
                  <a:cubicBezTo>
                    <a:pt x="2" y="12"/>
                    <a:pt x="3" y="13"/>
                    <a:pt x="4" y="15"/>
                  </a:cubicBezTo>
                  <a:cubicBezTo>
                    <a:pt x="5" y="17"/>
                    <a:pt x="7" y="19"/>
                    <a:pt x="9" y="22"/>
                  </a:cubicBezTo>
                  <a:cubicBezTo>
                    <a:pt x="12" y="23"/>
                    <a:pt x="10" y="19"/>
                    <a:pt x="12" y="19"/>
                  </a:cubicBezTo>
                  <a:cubicBezTo>
                    <a:pt x="14" y="19"/>
                    <a:pt x="15" y="19"/>
                    <a:pt x="16" y="18"/>
                  </a:cubicBezTo>
                  <a:cubicBezTo>
                    <a:pt x="17" y="18"/>
                    <a:pt x="17" y="20"/>
                    <a:pt x="19" y="19"/>
                  </a:cubicBezTo>
                  <a:cubicBezTo>
                    <a:pt x="20" y="17"/>
                    <a:pt x="21" y="16"/>
                    <a:pt x="20" y="14"/>
                  </a:cubicBezTo>
                  <a:cubicBezTo>
                    <a:pt x="20" y="12"/>
                    <a:pt x="19" y="9"/>
                    <a:pt x="19"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26" name="Freeform 621"/>
            <p:cNvSpPr>
              <a:spLocks/>
            </p:cNvSpPr>
            <p:nvPr/>
          </p:nvSpPr>
          <p:spPr bwMode="auto">
            <a:xfrm>
              <a:off x="9155606" y="8771859"/>
              <a:ext cx="149682" cy="168837"/>
            </a:xfrm>
            <a:custGeom>
              <a:avLst/>
              <a:gdLst>
                <a:gd name="T0" fmla="*/ 12 w 16"/>
                <a:gd name="T1" fmla="*/ 5 h 18"/>
                <a:gd name="T2" fmla="*/ 5 w 16"/>
                <a:gd name="T3" fmla="*/ 1 h 18"/>
                <a:gd name="T4" fmla="*/ 1 w 16"/>
                <a:gd name="T5" fmla="*/ 6 h 18"/>
                <a:gd name="T6" fmla="*/ 2 w 16"/>
                <a:gd name="T7" fmla="*/ 12 h 18"/>
                <a:gd name="T8" fmla="*/ 0 w 16"/>
                <a:gd name="T9" fmla="*/ 17 h 18"/>
                <a:gd name="T10" fmla="*/ 4 w 16"/>
                <a:gd name="T11" fmla="*/ 17 h 18"/>
                <a:gd name="T12" fmla="*/ 9 w 16"/>
                <a:gd name="T13" fmla="*/ 17 h 18"/>
                <a:gd name="T14" fmla="*/ 16 w 16"/>
                <a:gd name="T15" fmla="*/ 8 h 18"/>
                <a:gd name="T16" fmla="*/ 12 w 16"/>
                <a:gd name="T17" fmla="*/ 5 h 18"/>
                <a:gd name="T18" fmla="*/ 12 w 16"/>
                <a:gd name="T19"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8">
                  <a:moveTo>
                    <a:pt x="12" y="5"/>
                  </a:moveTo>
                  <a:cubicBezTo>
                    <a:pt x="10" y="3"/>
                    <a:pt x="8" y="1"/>
                    <a:pt x="5" y="1"/>
                  </a:cubicBezTo>
                  <a:cubicBezTo>
                    <a:pt x="3" y="0"/>
                    <a:pt x="0" y="4"/>
                    <a:pt x="1" y="6"/>
                  </a:cubicBezTo>
                  <a:cubicBezTo>
                    <a:pt x="1" y="8"/>
                    <a:pt x="2" y="10"/>
                    <a:pt x="2" y="12"/>
                  </a:cubicBezTo>
                  <a:cubicBezTo>
                    <a:pt x="3" y="14"/>
                    <a:pt x="1" y="16"/>
                    <a:pt x="0" y="17"/>
                  </a:cubicBezTo>
                  <a:cubicBezTo>
                    <a:pt x="1" y="18"/>
                    <a:pt x="3" y="17"/>
                    <a:pt x="4" y="17"/>
                  </a:cubicBezTo>
                  <a:cubicBezTo>
                    <a:pt x="6" y="17"/>
                    <a:pt x="7" y="18"/>
                    <a:pt x="9" y="17"/>
                  </a:cubicBezTo>
                  <a:cubicBezTo>
                    <a:pt x="12" y="16"/>
                    <a:pt x="13" y="10"/>
                    <a:pt x="16" y="8"/>
                  </a:cubicBezTo>
                  <a:cubicBezTo>
                    <a:pt x="14" y="7"/>
                    <a:pt x="13" y="6"/>
                    <a:pt x="12" y="5"/>
                  </a:cubicBezTo>
                  <a:cubicBezTo>
                    <a:pt x="10" y="4"/>
                    <a:pt x="13" y="6"/>
                    <a:pt x="12"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27" name="Freeform 622"/>
            <p:cNvSpPr>
              <a:spLocks/>
            </p:cNvSpPr>
            <p:nvPr/>
          </p:nvSpPr>
          <p:spPr bwMode="auto">
            <a:xfrm>
              <a:off x="7821211" y="8453303"/>
              <a:ext cx="754780" cy="786831"/>
            </a:xfrm>
            <a:custGeom>
              <a:avLst/>
              <a:gdLst>
                <a:gd name="T0" fmla="*/ 76 w 81"/>
                <a:gd name="T1" fmla="*/ 39 h 84"/>
                <a:gd name="T2" fmla="*/ 74 w 81"/>
                <a:gd name="T3" fmla="*/ 32 h 84"/>
                <a:gd name="T4" fmla="*/ 69 w 81"/>
                <a:gd name="T5" fmla="*/ 33 h 84"/>
                <a:gd name="T6" fmla="*/ 58 w 81"/>
                <a:gd name="T7" fmla="*/ 28 h 84"/>
                <a:gd name="T8" fmla="*/ 53 w 81"/>
                <a:gd name="T9" fmla="*/ 20 h 84"/>
                <a:gd name="T10" fmla="*/ 50 w 81"/>
                <a:gd name="T11" fmla="*/ 15 h 84"/>
                <a:gd name="T12" fmla="*/ 56 w 81"/>
                <a:gd name="T13" fmla="*/ 5 h 84"/>
                <a:gd name="T14" fmla="*/ 56 w 81"/>
                <a:gd name="T15" fmla="*/ 1 h 84"/>
                <a:gd name="T16" fmla="*/ 44 w 81"/>
                <a:gd name="T17" fmla="*/ 8 h 84"/>
                <a:gd name="T18" fmla="*/ 36 w 81"/>
                <a:gd name="T19" fmla="*/ 16 h 84"/>
                <a:gd name="T20" fmla="*/ 31 w 81"/>
                <a:gd name="T21" fmla="*/ 23 h 84"/>
                <a:gd name="T22" fmla="*/ 25 w 81"/>
                <a:gd name="T23" fmla="*/ 17 h 84"/>
                <a:gd name="T24" fmla="*/ 7 w 81"/>
                <a:gd name="T25" fmla="*/ 18 h 84"/>
                <a:gd name="T26" fmla="*/ 1 w 81"/>
                <a:gd name="T27" fmla="*/ 16 h 84"/>
                <a:gd name="T28" fmla="*/ 1 w 81"/>
                <a:gd name="T29" fmla="*/ 21 h 84"/>
                <a:gd name="T30" fmla="*/ 8 w 81"/>
                <a:gd name="T31" fmla="*/ 24 h 84"/>
                <a:gd name="T32" fmla="*/ 11 w 81"/>
                <a:gd name="T33" fmla="*/ 26 h 84"/>
                <a:gd name="T34" fmla="*/ 13 w 81"/>
                <a:gd name="T35" fmla="*/ 23 h 84"/>
                <a:gd name="T36" fmla="*/ 20 w 81"/>
                <a:gd name="T37" fmla="*/ 18 h 84"/>
                <a:gd name="T38" fmla="*/ 24 w 81"/>
                <a:gd name="T39" fmla="*/ 20 h 84"/>
                <a:gd name="T40" fmla="*/ 25 w 81"/>
                <a:gd name="T41" fmla="*/ 26 h 84"/>
                <a:gd name="T42" fmla="*/ 28 w 81"/>
                <a:gd name="T43" fmla="*/ 42 h 84"/>
                <a:gd name="T44" fmla="*/ 28 w 81"/>
                <a:gd name="T45" fmla="*/ 47 h 84"/>
                <a:gd name="T46" fmla="*/ 22 w 81"/>
                <a:gd name="T47" fmla="*/ 53 h 84"/>
                <a:gd name="T48" fmla="*/ 26 w 81"/>
                <a:gd name="T49" fmla="*/ 58 h 84"/>
                <a:gd name="T50" fmla="*/ 34 w 81"/>
                <a:gd name="T51" fmla="*/ 61 h 84"/>
                <a:gd name="T52" fmla="*/ 41 w 81"/>
                <a:gd name="T53" fmla="*/ 64 h 84"/>
                <a:gd name="T54" fmla="*/ 54 w 81"/>
                <a:gd name="T55" fmla="*/ 76 h 84"/>
                <a:gd name="T56" fmla="*/ 60 w 81"/>
                <a:gd name="T57" fmla="*/ 75 h 84"/>
                <a:gd name="T58" fmla="*/ 64 w 81"/>
                <a:gd name="T59" fmla="*/ 80 h 84"/>
                <a:gd name="T60" fmla="*/ 65 w 81"/>
                <a:gd name="T61" fmla="*/ 84 h 84"/>
                <a:gd name="T62" fmla="*/ 65 w 81"/>
                <a:gd name="T63" fmla="*/ 63 h 84"/>
                <a:gd name="T64" fmla="*/ 70 w 81"/>
                <a:gd name="T65" fmla="*/ 58 h 84"/>
                <a:gd name="T66" fmla="*/ 66 w 81"/>
                <a:gd name="T67" fmla="*/ 55 h 84"/>
                <a:gd name="T68" fmla="*/ 79 w 81"/>
                <a:gd name="T69" fmla="*/ 53 h 84"/>
                <a:gd name="T70" fmla="*/ 77 w 81"/>
                <a:gd name="T71" fmla="*/ 48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1" h="84">
                  <a:moveTo>
                    <a:pt x="77" y="48"/>
                  </a:moveTo>
                  <a:cubicBezTo>
                    <a:pt x="81" y="45"/>
                    <a:pt x="76" y="42"/>
                    <a:pt x="76" y="39"/>
                  </a:cubicBezTo>
                  <a:cubicBezTo>
                    <a:pt x="76" y="37"/>
                    <a:pt x="78" y="35"/>
                    <a:pt x="78" y="33"/>
                  </a:cubicBezTo>
                  <a:cubicBezTo>
                    <a:pt x="79" y="30"/>
                    <a:pt x="75" y="32"/>
                    <a:pt x="74" y="32"/>
                  </a:cubicBezTo>
                  <a:cubicBezTo>
                    <a:pt x="73" y="32"/>
                    <a:pt x="72" y="32"/>
                    <a:pt x="71" y="32"/>
                  </a:cubicBezTo>
                  <a:cubicBezTo>
                    <a:pt x="70" y="32"/>
                    <a:pt x="70" y="33"/>
                    <a:pt x="69" y="33"/>
                  </a:cubicBezTo>
                  <a:cubicBezTo>
                    <a:pt x="68" y="33"/>
                    <a:pt x="67" y="30"/>
                    <a:pt x="66" y="30"/>
                  </a:cubicBezTo>
                  <a:cubicBezTo>
                    <a:pt x="64" y="26"/>
                    <a:pt x="62" y="28"/>
                    <a:pt x="58" y="28"/>
                  </a:cubicBezTo>
                  <a:cubicBezTo>
                    <a:pt x="56" y="28"/>
                    <a:pt x="55" y="28"/>
                    <a:pt x="54" y="26"/>
                  </a:cubicBezTo>
                  <a:cubicBezTo>
                    <a:pt x="53" y="24"/>
                    <a:pt x="56" y="22"/>
                    <a:pt x="53" y="20"/>
                  </a:cubicBezTo>
                  <a:cubicBezTo>
                    <a:pt x="52" y="19"/>
                    <a:pt x="52" y="17"/>
                    <a:pt x="50" y="17"/>
                  </a:cubicBezTo>
                  <a:cubicBezTo>
                    <a:pt x="48" y="17"/>
                    <a:pt x="49" y="17"/>
                    <a:pt x="50" y="15"/>
                  </a:cubicBezTo>
                  <a:cubicBezTo>
                    <a:pt x="51" y="13"/>
                    <a:pt x="50" y="11"/>
                    <a:pt x="51" y="9"/>
                  </a:cubicBezTo>
                  <a:cubicBezTo>
                    <a:pt x="52" y="7"/>
                    <a:pt x="54" y="6"/>
                    <a:pt x="56" y="5"/>
                  </a:cubicBezTo>
                  <a:cubicBezTo>
                    <a:pt x="57" y="4"/>
                    <a:pt x="59" y="4"/>
                    <a:pt x="60" y="2"/>
                  </a:cubicBezTo>
                  <a:cubicBezTo>
                    <a:pt x="60" y="0"/>
                    <a:pt x="56" y="0"/>
                    <a:pt x="56" y="1"/>
                  </a:cubicBezTo>
                  <a:cubicBezTo>
                    <a:pt x="54" y="3"/>
                    <a:pt x="51" y="6"/>
                    <a:pt x="48" y="6"/>
                  </a:cubicBezTo>
                  <a:cubicBezTo>
                    <a:pt x="45" y="6"/>
                    <a:pt x="45" y="6"/>
                    <a:pt x="44" y="8"/>
                  </a:cubicBezTo>
                  <a:cubicBezTo>
                    <a:pt x="43" y="10"/>
                    <a:pt x="43" y="7"/>
                    <a:pt x="41" y="7"/>
                  </a:cubicBezTo>
                  <a:cubicBezTo>
                    <a:pt x="37" y="8"/>
                    <a:pt x="39" y="14"/>
                    <a:pt x="36" y="16"/>
                  </a:cubicBezTo>
                  <a:cubicBezTo>
                    <a:pt x="35" y="17"/>
                    <a:pt x="33" y="18"/>
                    <a:pt x="32" y="20"/>
                  </a:cubicBezTo>
                  <a:cubicBezTo>
                    <a:pt x="32" y="20"/>
                    <a:pt x="32" y="23"/>
                    <a:pt x="31" y="23"/>
                  </a:cubicBezTo>
                  <a:cubicBezTo>
                    <a:pt x="30" y="21"/>
                    <a:pt x="29" y="20"/>
                    <a:pt x="28" y="19"/>
                  </a:cubicBezTo>
                  <a:cubicBezTo>
                    <a:pt x="27" y="17"/>
                    <a:pt x="26" y="17"/>
                    <a:pt x="25" y="17"/>
                  </a:cubicBezTo>
                  <a:cubicBezTo>
                    <a:pt x="21" y="16"/>
                    <a:pt x="19" y="13"/>
                    <a:pt x="15" y="16"/>
                  </a:cubicBezTo>
                  <a:cubicBezTo>
                    <a:pt x="13" y="17"/>
                    <a:pt x="9" y="20"/>
                    <a:pt x="7" y="18"/>
                  </a:cubicBezTo>
                  <a:cubicBezTo>
                    <a:pt x="6" y="17"/>
                    <a:pt x="5" y="17"/>
                    <a:pt x="4" y="16"/>
                  </a:cubicBezTo>
                  <a:cubicBezTo>
                    <a:pt x="2" y="16"/>
                    <a:pt x="3" y="14"/>
                    <a:pt x="1" y="16"/>
                  </a:cubicBezTo>
                  <a:cubicBezTo>
                    <a:pt x="0" y="17"/>
                    <a:pt x="1" y="17"/>
                    <a:pt x="2" y="18"/>
                  </a:cubicBezTo>
                  <a:cubicBezTo>
                    <a:pt x="2" y="19"/>
                    <a:pt x="1" y="20"/>
                    <a:pt x="1" y="21"/>
                  </a:cubicBezTo>
                  <a:cubicBezTo>
                    <a:pt x="3" y="21"/>
                    <a:pt x="5" y="22"/>
                    <a:pt x="6" y="22"/>
                  </a:cubicBezTo>
                  <a:cubicBezTo>
                    <a:pt x="7" y="23"/>
                    <a:pt x="8" y="23"/>
                    <a:pt x="8" y="24"/>
                  </a:cubicBezTo>
                  <a:cubicBezTo>
                    <a:pt x="9" y="25"/>
                    <a:pt x="9" y="24"/>
                    <a:pt x="10" y="24"/>
                  </a:cubicBezTo>
                  <a:cubicBezTo>
                    <a:pt x="10" y="23"/>
                    <a:pt x="10" y="26"/>
                    <a:pt x="11" y="26"/>
                  </a:cubicBezTo>
                  <a:cubicBezTo>
                    <a:pt x="12" y="27"/>
                    <a:pt x="13" y="26"/>
                    <a:pt x="15" y="25"/>
                  </a:cubicBezTo>
                  <a:cubicBezTo>
                    <a:pt x="16" y="25"/>
                    <a:pt x="13" y="23"/>
                    <a:pt x="13" y="23"/>
                  </a:cubicBezTo>
                  <a:cubicBezTo>
                    <a:pt x="13" y="22"/>
                    <a:pt x="16" y="20"/>
                    <a:pt x="16" y="19"/>
                  </a:cubicBezTo>
                  <a:cubicBezTo>
                    <a:pt x="17" y="18"/>
                    <a:pt x="19" y="17"/>
                    <a:pt x="20" y="18"/>
                  </a:cubicBezTo>
                  <a:cubicBezTo>
                    <a:pt x="21" y="18"/>
                    <a:pt x="23" y="19"/>
                    <a:pt x="23" y="19"/>
                  </a:cubicBezTo>
                  <a:cubicBezTo>
                    <a:pt x="23" y="20"/>
                    <a:pt x="23" y="20"/>
                    <a:pt x="24" y="20"/>
                  </a:cubicBezTo>
                  <a:cubicBezTo>
                    <a:pt x="24" y="21"/>
                    <a:pt x="23" y="22"/>
                    <a:pt x="23" y="22"/>
                  </a:cubicBezTo>
                  <a:cubicBezTo>
                    <a:pt x="23" y="23"/>
                    <a:pt x="25" y="25"/>
                    <a:pt x="25" y="26"/>
                  </a:cubicBezTo>
                  <a:cubicBezTo>
                    <a:pt x="27" y="29"/>
                    <a:pt x="29" y="29"/>
                    <a:pt x="29" y="33"/>
                  </a:cubicBezTo>
                  <a:cubicBezTo>
                    <a:pt x="29" y="36"/>
                    <a:pt x="29" y="39"/>
                    <a:pt x="28" y="42"/>
                  </a:cubicBezTo>
                  <a:cubicBezTo>
                    <a:pt x="28" y="43"/>
                    <a:pt x="30" y="43"/>
                    <a:pt x="30" y="44"/>
                  </a:cubicBezTo>
                  <a:cubicBezTo>
                    <a:pt x="29" y="45"/>
                    <a:pt x="28" y="46"/>
                    <a:pt x="28" y="47"/>
                  </a:cubicBezTo>
                  <a:cubicBezTo>
                    <a:pt x="27" y="48"/>
                    <a:pt x="27" y="50"/>
                    <a:pt x="26" y="50"/>
                  </a:cubicBezTo>
                  <a:cubicBezTo>
                    <a:pt x="24" y="51"/>
                    <a:pt x="22" y="50"/>
                    <a:pt x="22" y="53"/>
                  </a:cubicBezTo>
                  <a:cubicBezTo>
                    <a:pt x="22" y="55"/>
                    <a:pt x="19" y="55"/>
                    <a:pt x="22" y="56"/>
                  </a:cubicBezTo>
                  <a:cubicBezTo>
                    <a:pt x="23" y="57"/>
                    <a:pt x="24" y="57"/>
                    <a:pt x="26" y="58"/>
                  </a:cubicBezTo>
                  <a:cubicBezTo>
                    <a:pt x="27" y="59"/>
                    <a:pt x="28" y="60"/>
                    <a:pt x="29" y="61"/>
                  </a:cubicBezTo>
                  <a:cubicBezTo>
                    <a:pt x="31" y="62"/>
                    <a:pt x="32" y="61"/>
                    <a:pt x="34" y="61"/>
                  </a:cubicBezTo>
                  <a:cubicBezTo>
                    <a:pt x="35" y="61"/>
                    <a:pt x="36" y="62"/>
                    <a:pt x="38" y="63"/>
                  </a:cubicBezTo>
                  <a:cubicBezTo>
                    <a:pt x="39" y="63"/>
                    <a:pt x="40" y="63"/>
                    <a:pt x="41" y="64"/>
                  </a:cubicBezTo>
                  <a:cubicBezTo>
                    <a:pt x="44" y="66"/>
                    <a:pt x="46" y="68"/>
                    <a:pt x="48" y="71"/>
                  </a:cubicBezTo>
                  <a:cubicBezTo>
                    <a:pt x="49" y="74"/>
                    <a:pt x="50" y="75"/>
                    <a:pt x="54" y="76"/>
                  </a:cubicBezTo>
                  <a:cubicBezTo>
                    <a:pt x="55" y="76"/>
                    <a:pt x="56" y="75"/>
                    <a:pt x="57" y="74"/>
                  </a:cubicBezTo>
                  <a:cubicBezTo>
                    <a:pt x="58" y="74"/>
                    <a:pt x="59" y="76"/>
                    <a:pt x="60" y="75"/>
                  </a:cubicBezTo>
                  <a:cubicBezTo>
                    <a:pt x="62" y="74"/>
                    <a:pt x="64" y="75"/>
                    <a:pt x="65" y="76"/>
                  </a:cubicBezTo>
                  <a:cubicBezTo>
                    <a:pt x="65" y="77"/>
                    <a:pt x="64" y="79"/>
                    <a:pt x="64" y="80"/>
                  </a:cubicBezTo>
                  <a:cubicBezTo>
                    <a:pt x="63" y="81"/>
                    <a:pt x="62" y="81"/>
                    <a:pt x="64" y="82"/>
                  </a:cubicBezTo>
                  <a:cubicBezTo>
                    <a:pt x="64" y="82"/>
                    <a:pt x="66" y="84"/>
                    <a:pt x="65" y="84"/>
                  </a:cubicBezTo>
                  <a:cubicBezTo>
                    <a:pt x="67" y="84"/>
                    <a:pt x="68" y="73"/>
                    <a:pt x="69" y="71"/>
                  </a:cubicBezTo>
                  <a:cubicBezTo>
                    <a:pt x="69" y="67"/>
                    <a:pt x="66" y="66"/>
                    <a:pt x="65" y="63"/>
                  </a:cubicBezTo>
                  <a:cubicBezTo>
                    <a:pt x="65" y="61"/>
                    <a:pt x="65" y="60"/>
                    <a:pt x="66" y="60"/>
                  </a:cubicBezTo>
                  <a:cubicBezTo>
                    <a:pt x="67" y="60"/>
                    <a:pt x="70" y="59"/>
                    <a:pt x="70" y="58"/>
                  </a:cubicBezTo>
                  <a:cubicBezTo>
                    <a:pt x="69" y="58"/>
                    <a:pt x="67" y="58"/>
                    <a:pt x="67" y="57"/>
                  </a:cubicBezTo>
                  <a:cubicBezTo>
                    <a:pt x="66" y="57"/>
                    <a:pt x="66" y="55"/>
                    <a:pt x="66" y="55"/>
                  </a:cubicBezTo>
                  <a:cubicBezTo>
                    <a:pt x="68" y="55"/>
                    <a:pt x="70" y="55"/>
                    <a:pt x="72" y="55"/>
                  </a:cubicBezTo>
                  <a:cubicBezTo>
                    <a:pt x="73" y="55"/>
                    <a:pt x="79" y="52"/>
                    <a:pt x="79" y="53"/>
                  </a:cubicBezTo>
                  <a:cubicBezTo>
                    <a:pt x="79" y="51"/>
                    <a:pt x="76" y="48"/>
                    <a:pt x="77" y="48"/>
                  </a:cubicBezTo>
                  <a:cubicBezTo>
                    <a:pt x="78" y="47"/>
                    <a:pt x="76" y="48"/>
                    <a:pt x="77" y="4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28" name="Freeform 623"/>
            <p:cNvSpPr>
              <a:spLocks/>
            </p:cNvSpPr>
            <p:nvPr/>
          </p:nvSpPr>
          <p:spPr bwMode="auto">
            <a:xfrm>
              <a:off x="7923120" y="8978916"/>
              <a:ext cx="261145" cy="309000"/>
            </a:xfrm>
            <a:custGeom>
              <a:avLst/>
              <a:gdLst>
                <a:gd name="T0" fmla="*/ 20 w 28"/>
                <a:gd name="T1" fmla="*/ 6 h 33"/>
                <a:gd name="T2" fmla="*/ 15 w 28"/>
                <a:gd name="T3" fmla="*/ 3 h 33"/>
                <a:gd name="T4" fmla="*/ 10 w 28"/>
                <a:gd name="T5" fmla="*/ 0 h 33"/>
                <a:gd name="T6" fmla="*/ 4 w 28"/>
                <a:gd name="T7" fmla="*/ 4 h 33"/>
                <a:gd name="T8" fmla="*/ 3 w 28"/>
                <a:gd name="T9" fmla="*/ 7 h 33"/>
                <a:gd name="T10" fmla="*/ 2 w 28"/>
                <a:gd name="T11" fmla="*/ 10 h 33"/>
                <a:gd name="T12" fmla="*/ 0 w 28"/>
                <a:gd name="T13" fmla="*/ 13 h 33"/>
                <a:gd name="T14" fmla="*/ 0 w 28"/>
                <a:gd name="T15" fmla="*/ 15 h 33"/>
                <a:gd name="T16" fmla="*/ 0 w 28"/>
                <a:gd name="T17" fmla="*/ 18 h 33"/>
                <a:gd name="T18" fmla="*/ 2 w 28"/>
                <a:gd name="T19" fmla="*/ 20 h 33"/>
                <a:gd name="T20" fmla="*/ 5 w 28"/>
                <a:gd name="T21" fmla="*/ 18 h 33"/>
                <a:gd name="T22" fmla="*/ 5 w 28"/>
                <a:gd name="T23" fmla="*/ 20 h 33"/>
                <a:gd name="T24" fmla="*/ 3 w 28"/>
                <a:gd name="T25" fmla="*/ 24 h 33"/>
                <a:gd name="T26" fmla="*/ 3 w 28"/>
                <a:gd name="T27" fmla="*/ 26 h 33"/>
                <a:gd name="T28" fmla="*/ 3 w 28"/>
                <a:gd name="T29" fmla="*/ 28 h 33"/>
                <a:gd name="T30" fmla="*/ 8 w 28"/>
                <a:gd name="T31" fmla="*/ 32 h 33"/>
                <a:gd name="T32" fmla="*/ 11 w 28"/>
                <a:gd name="T33" fmla="*/ 29 h 33"/>
                <a:gd name="T34" fmla="*/ 16 w 28"/>
                <a:gd name="T35" fmla="*/ 22 h 33"/>
                <a:gd name="T36" fmla="*/ 22 w 28"/>
                <a:gd name="T37" fmla="*/ 19 h 33"/>
                <a:gd name="T38" fmla="*/ 27 w 28"/>
                <a:gd name="T39" fmla="*/ 13 h 33"/>
                <a:gd name="T40" fmla="*/ 27 w 28"/>
                <a:gd name="T41" fmla="*/ 8 h 33"/>
                <a:gd name="T42" fmla="*/ 24 w 28"/>
                <a:gd name="T43" fmla="*/ 5 h 33"/>
                <a:gd name="T44" fmla="*/ 20 w 28"/>
                <a:gd name="T45" fmla="*/ 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33">
                  <a:moveTo>
                    <a:pt x="20" y="6"/>
                  </a:moveTo>
                  <a:cubicBezTo>
                    <a:pt x="18" y="6"/>
                    <a:pt x="17" y="4"/>
                    <a:pt x="15" y="3"/>
                  </a:cubicBezTo>
                  <a:cubicBezTo>
                    <a:pt x="14" y="2"/>
                    <a:pt x="12" y="0"/>
                    <a:pt x="10" y="0"/>
                  </a:cubicBezTo>
                  <a:cubicBezTo>
                    <a:pt x="10" y="3"/>
                    <a:pt x="4" y="1"/>
                    <a:pt x="4" y="4"/>
                  </a:cubicBezTo>
                  <a:cubicBezTo>
                    <a:pt x="4" y="6"/>
                    <a:pt x="4" y="6"/>
                    <a:pt x="3" y="7"/>
                  </a:cubicBezTo>
                  <a:cubicBezTo>
                    <a:pt x="1" y="8"/>
                    <a:pt x="2" y="9"/>
                    <a:pt x="2" y="10"/>
                  </a:cubicBezTo>
                  <a:cubicBezTo>
                    <a:pt x="2" y="11"/>
                    <a:pt x="1" y="12"/>
                    <a:pt x="0" y="13"/>
                  </a:cubicBezTo>
                  <a:cubicBezTo>
                    <a:pt x="0" y="13"/>
                    <a:pt x="0" y="14"/>
                    <a:pt x="0" y="15"/>
                  </a:cubicBezTo>
                  <a:cubicBezTo>
                    <a:pt x="1" y="16"/>
                    <a:pt x="0" y="17"/>
                    <a:pt x="0" y="18"/>
                  </a:cubicBezTo>
                  <a:cubicBezTo>
                    <a:pt x="0" y="18"/>
                    <a:pt x="1" y="21"/>
                    <a:pt x="2" y="20"/>
                  </a:cubicBezTo>
                  <a:cubicBezTo>
                    <a:pt x="4" y="20"/>
                    <a:pt x="4" y="18"/>
                    <a:pt x="5" y="18"/>
                  </a:cubicBezTo>
                  <a:cubicBezTo>
                    <a:pt x="4" y="18"/>
                    <a:pt x="6" y="20"/>
                    <a:pt x="5" y="20"/>
                  </a:cubicBezTo>
                  <a:cubicBezTo>
                    <a:pt x="5" y="22"/>
                    <a:pt x="5" y="23"/>
                    <a:pt x="3" y="24"/>
                  </a:cubicBezTo>
                  <a:cubicBezTo>
                    <a:pt x="3" y="24"/>
                    <a:pt x="4" y="26"/>
                    <a:pt x="3" y="26"/>
                  </a:cubicBezTo>
                  <a:cubicBezTo>
                    <a:pt x="3" y="27"/>
                    <a:pt x="2" y="27"/>
                    <a:pt x="3" y="28"/>
                  </a:cubicBezTo>
                  <a:cubicBezTo>
                    <a:pt x="5" y="29"/>
                    <a:pt x="6" y="29"/>
                    <a:pt x="8" y="32"/>
                  </a:cubicBezTo>
                  <a:cubicBezTo>
                    <a:pt x="9" y="33"/>
                    <a:pt x="10" y="29"/>
                    <a:pt x="11" y="29"/>
                  </a:cubicBezTo>
                  <a:cubicBezTo>
                    <a:pt x="12" y="26"/>
                    <a:pt x="13" y="23"/>
                    <a:pt x="16" y="22"/>
                  </a:cubicBezTo>
                  <a:cubicBezTo>
                    <a:pt x="18" y="21"/>
                    <a:pt x="20" y="21"/>
                    <a:pt x="22" y="19"/>
                  </a:cubicBezTo>
                  <a:cubicBezTo>
                    <a:pt x="24" y="18"/>
                    <a:pt x="26" y="16"/>
                    <a:pt x="27" y="13"/>
                  </a:cubicBezTo>
                  <a:cubicBezTo>
                    <a:pt x="27" y="11"/>
                    <a:pt x="28" y="10"/>
                    <a:pt x="27" y="8"/>
                  </a:cubicBezTo>
                  <a:cubicBezTo>
                    <a:pt x="26" y="7"/>
                    <a:pt x="25" y="6"/>
                    <a:pt x="24" y="5"/>
                  </a:cubicBezTo>
                  <a:cubicBezTo>
                    <a:pt x="23" y="5"/>
                    <a:pt x="21" y="6"/>
                    <a:pt x="20"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29" name="Freeform 624"/>
            <p:cNvSpPr>
              <a:spLocks/>
            </p:cNvSpPr>
            <p:nvPr/>
          </p:nvSpPr>
          <p:spPr bwMode="auto">
            <a:xfrm>
              <a:off x="7894458" y="9036257"/>
              <a:ext cx="598727" cy="888769"/>
            </a:xfrm>
            <a:custGeom>
              <a:avLst/>
              <a:gdLst>
                <a:gd name="T0" fmla="*/ 57 w 64"/>
                <a:gd name="T1" fmla="*/ 21 h 95"/>
                <a:gd name="T2" fmla="*/ 56 w 64"/>
                <a:gd name="T3" fmla="*/ 14 h 95"/>
                <a:gd name="T4" fmla="*/ 50 w 64"/>
                <a:gd name="T5" fmla="*/ 13 h 95"/>
                <a:gd name="T6" fmla="*/ 46 w 64"/>
                <a:gd name="T7" fmla="*/ 14 h 95"/>
                <a:gd name="T8" fmla="*/ 41 w 64"/>
                <a:gd name="T9" fmla="*/ 11 h 95"/>
                <a:gd name="T10" fmla="*/ 38 w 64"/>
                <a:gd name="T11" fmla="*/ 6 h 95"/>
                <a:gd name="T12" fmla="*/ 33 w 64"/>
                <a:gd name="T13" fmla="*/ 2 h 95"/>
                <a:gd name="T14" fmla="*/ 28 w 64"/>
                <a:gd name="T15" fmla="*/ 0 h 95"/>
                <a:gd name="T16" fmla="*/ 31 w 64"/>
                <a:gd name="T17" fmla="*/ 5 h 95"/>
                <a:gd name="T18" fmla="*/ 28 w 64"/>
                <a:gd name="T19" fmla="*/ 10 h 95"/>
                <a:gd name="T20" fmla="*/ 23 w 64"/>
                <a:gd name="T21" fmla="*/ 14 h 95"/>
                <a:gd name="T22" fmla="*/ 17 w 64"/>
                <a:gd name="T23" fmla="*/ 17 h 95"/>
                <a:gd name="T24" fmla="*/ 11 w 64"/>
                <a:gd name="T25" fmla="*/ 26 h 95"/>
                <a:gd name="T26" fmla="*/ 6 w 64"/>
                <a:gd name="T27" fmla="*/ 22 h 95"/>
                <a:gd name="T28" fmla="*/ 6 w 64"/>
                <a:gd name="T29" fmla="*/ 21 h 95"/>
                <a:gd name="T30" fmla="*/ 6 w 64"/>
                <a:gd name="T31" fmla="*/ 18 h 95"/>
                <a:gd name="T32" fmla="*/ 2 w 64"/>
                <a:gd name="T33" fmla="*/ 26 h 95"/>
                <a:gd name="T34" fmla="*/ 3 w 64"/>
                <a:gd name="T35" fmla="*/ 30 h 95"/>
                <a:gd name="T36" fmla="*/ 3 w 64"/>
                <a:gd name="T37" fmla="*/ 32 h 95"/>
                <a:gd name="T38" fmla="*/ 14 w 64"/>
                <a:gd name="T39" fmla="*/ 47 h 95"/>
                <a:gd name="T40" fmla="*/ 23 w 64"/>
                <a:gd name="T41" fmla="*/ 63 h 95"/>
                <a:gd name="T42" fmla="*/ 26 w 64"/>
                <a:gd name="T43" fmla="*/ 70 h 95"/>
                <a:gd name="T44" fmla="*/ 25 w 64"/>
                <a:gd name="T45" fmla="*/ 71 h 95"/>
                <a:gd name="T46" fmla="*/ 28 w 64"/>
                <a:gd name="T47" fmla="*/ 74 h 95"/>
                <a:gd name="T48" fmla="*/ 32 w 64"/>
                <a:gd name="T49" fmla="*/ 79 h 95"/>
                <a:gd name="T50" fmla="*/ 41 w 64"/>
                <a:gd name="T51" fmla="*/ 83 h 95"/>
                <a:gd name="T52" fmla="*/ 48 w 64"/>
                <a:gd name="T53" fmla="*/ 87 h 95"/>
                <a:gd name="T54" fmla="*/ 54 w 64"/>
                <a:gd name="T55" fmla="*/ 93 h 95"/>
                <a:gd name="T56" fmla="*/ 59 w 64"/>
                <a:gd name="T57" fmla="*/ 90 h 95"/>
                <a:gd name="T58" fmla="*/ 61 w 64"/>
                <a:gd name="T59" fmla="*/ 86 h 95"/>
                <a:gd name="T60" fmla="*/ 63 w 64"/>
                <a:gd name="T61" fmla="*/ 82 h 95"/>
                <a:gd name="T62" fmla="*/ 61 w 64"/>
                <a:gd name="T63" fmla="*/ 78 h 95"/>
                <a:gd name="T64" fmla="*/ 61 w 64"/>
                <a:gd name="T65" fmla="*/ 76 h 95"/>
                <a:gd name="T66" fmla="*/ 63 w 64"/>
                <a:gd name="T67" fmla="*/ 74 h 95"/>
                <a:gd name="T68" fmla="*/ 64 w 64"/>
                <a:gd name="T69" fmla="*/ 64 h 95"/>
                <a:gd name="T70" fmla="*/ 62 w 64"/>
                <a:gd name="T71" fmla="*/ 59 h 95"/>
                <a:gd name="T72" fmla="*/ 57 w 64"/>
                <a:gd name="T73" fmla="*/ 57 h 95"/>
                <a:gd name="T74" fmla="*/ 55 w 64"/>
                <a:gd name="T75" fmla="*/ 48 h 95"/>
                <a:gd name="T76" fmla="*/ 50 w 64"/>
                <a:gd name="T77" fmla="*/ 51 h 95"/>
                <a:gd name="T78" fmla="*/ 46 w 64"/>
                <a:gd name="T79" fmla="*/ 51 h 95"/>
                <a:gd name="T80" fmla="*/ 44 w 64"/>
                <a:gd name="T81" fmla="*/ 48 h 95"/>
                <a:gd name="T82" fmla="*/ 40 w 64"/>
                <a:gd name="T83" fmla="*/ 42 h 95"/>
                <a:gd name="T84" fmla="*/ 39 w 64"/>
                <a:gd name="T85" fmla="*/ 35 h 95"/>
                <a:gd name="T86" fmla="*/ 42 w 64"/>
                <a:gd name="T87" fmla="*/ 33 h 95"/>
                <a:gd name="T88" fmla="*/ 42 w 64"/>
                <a:gd name="T89" fmla="*/ 30 h 95"/>
                <a:gd name="T90" fmla="*/ 45 w 64"/>
                <a:gd name="T91" fmla="*/ 25 h 95"/>
                <a:gd name="T92" fmla="*/ 50 w 64"/>
                <a:gd name="T93" fmla="*/ 24 h 95"/>
                <a:gd name="T94" fmla="*/ 53 w 64"/>
                <a:gd name="T95" fmla="*/ 22 h 95"/>
                <a:gd name="T96" fmla="*/ 57 w 64"/>
                <a:gd name="T97" fmla="*/ 21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4" h="95">
                  <a:moveTo>
                    <a:pt x="57" y="21"/>
                  </a:moveTo>
                  <a:cubicBezTo>
                    <a:pt x="53" y="19"/>
                    <a:pt x="59" y="15"/>
                    <a:pt x="56" y="14"/>
                  </a:cubicBezTo>
                  <a:cubicBezTo>
                    <a:pt x="54" y="12"/>
                    <a:pt x="52" y="13"/>
                    <a:pt x="50" y="13"/>
                  </a:cubicBezTo>
                  <a:cubicBezTo>
                    <a:pt x="48" y="12"/>
                    <a:pt x="48" y="14"/>
                    <a:pt x="46" y="14"/>
                  </a:cubicBezTo>
                  <a:cubicBezTo>
                    <a:pt x="44" y="13"/>
                    <a:pt x="42" y="13"/>
                    <a:pt x="41" y="11"/>
                  </a:cubicBezTo>
                  <a:cubicBezTo>
                    <a:pt x="40" y="10"/>
                    <a:pt x="39" y="7"/>
                    <a:pt x="38" y="6"/>
                  </a:cubicBezTo>
                  <a:cubicBezTo>
                    <a:pt x="36" y="5"/>
                    <a:pt x="35" y="3"/>
                    <a:pt x="33" y="2"/>
                  </a:cubicBezTo>
                  <a:cubicBezTo>
                    <a:pt x="32" y="0"/>
                    <a:pt x="30" y="1"/>
                    <a:pt x="28" y="0"/>
                  </a:cubicBezTo>
                  <a:cubicBezTo>
                    <a:pt x="30" y="2"/>
                    <a:pt x="31" y="3"/>
                    <a:pt x="31" y="5"/>
                  </a:cubicBezTo>
                  <a:cubicBezTo>
                    <a:pt x="30" y="7"/>
                    <a:pt x="30" y="9"/>
                    <a:pt x="28" y="10"/>
                  </a:cubicBezTo>
                  <a:cubicBezTo>
                    <a:pt x="26" y="12"/>
                    <a:pt x="25" y="14"/>
                    <a:pt x="23" y="14"/>
                  </a:cubicBezTo>
                  <a:cubicBezTo>
                    <a:pt x="21" y="15"/>
                    <a:pt x="19" y="15"/>
                    <a:pt x="17" y="17"/>
                  </a:cubicBezTo>
                  <a:cubicBezTo>
                    <a:pt x="16" y="18"/>
                    <a:pt x="12" y="27"/>
                    <a:pt x="11" y="26"/>
                  </a:cubicBezTo>
                  <a:cubicBezTo>
                    <a:pt x="9" y="23"/>
                    <a:pt x="8" y="23"/>
                    <a:pt x="6" y="22"/>
                  </a:cubicBezTo>
                  <a:cubicBezTo>
                    <a:pt x="5" y="22"/>
                    <a:pt x="5" y="22"/>
                    <a:pt x="6" y="21"/>
                  </a:cubicBezTo>
                  <a:cubicBezTo>
                    <a:pt x="7" y="20"/>
                    <a:pt x="7" y="19"/>
                    <a:pt x="6" y="18"/>
                  </a:cubicBezTo>
                  <a:cubicBezTo>
                    <a:pt x="4" y="19"/>
                    <a:pt x="0" y="23"/>
                    <a:pt x="2" y="26"/>
                  </a:cubicBezTo>
                  <a:cubicBezTo>
                    <a:pt x="2" y="26"/>
                    <a:pt x="4" y="29"/>
                    <a:pt x="3" y="30"/>
                  </a:cubicBezTo>
                  <a:cubicBezTo>
                    <a:pt x="2" y="30"/>
                    <a:pt x="1" y="31"/>
                    <a:pt x="3" y="32"/>
                  </a:cubicBezTo>
                  <a:cubicBezTo>
                    <a:pt x="8" y="35"/>
                    <a:pt x="12" y="41"/>
                    <a:pt x="14" y="47"/>
                  </a:cubicBezTo>
                  <a:cubicBezTo>
                    <a:pt x="17" y="52"/>
                    <a:pt x="19" y="58"/>
                    <a:pt x="23" y="63"/>
                  </a:cubicBezTo>
                  <a:cubicBezTo>
                    <a:pt x="24" y="65"/>
                    <a:pt x="26" y="67"/>
                    <a:pt x="26" y="70"/>
                  </a:cubicBezTo>
                  <a:cubicBezTo>
                    <a:pt x="26" y="71"/>
                    <a:pt x="25" y="70"/>
                    <a:pt x="25" y="71"/>
                  </a:cubicBezTo>
                  <a:cubicBezTo>
                    <a:pt x="26" y="72"/>
                    <a:pt x="27" y="73"/>
                    <a:pt x="28" y="74"/>
                  </a:cubicBezTo>
                  <a:cubicBezTo>
                    <a:pt x="29" y="76"/>
                    <a:pt x="30" y="78"/>
                    <a:pt x="32" y="79"/>
                  </a:cubicBezTo>
                  <a:cubicBezTo>
                    <a:pt x="35" y="80"/>
                    <a:pt x="38" y="82"/>
                    <a:pt x="41" y="83"/>
                  </a:cubicBezTo>
                  <a:cubicBezTo>
                    <a:pt x="43" y="84"/>
                    <a:pt x="45" y="86"/>
                    <a:pt x="48" y="87"/>
                  </a:cubicBezTo>
                  <a:cubicBezTo>
                    <a:pt x="50" y="89"/>
                    <a:pt x="52" y="91"/>
                    <a:pt x="54" y="93"/>
                  </a:cubicBezTo>
                  <a:cubicBezTo>
                    <a:pt x="58" y="95"/>
                    <a:pt x="57" y="91"/>
                    <a:pt x="59" y="90"/>
                  </a:cubicBezTo>
                  <a:cubicBezTo>
                    <a:pt x="60" y="89"/>
                    <a:pt x="60" y="87"/>
                    <a:pt x="61" y="86"/>
                  </a:cubicBezTo>
                  <a:cubicBezTo>
                    <a:pt x="61" y="85"/>
                    <a:pt x="64" y="83"/>
                    <a:pt x="63" y="82"/>
                  </a:cubicBezTo>
                  <a:cubicBezTo>
                    <a:pt x="61" y="81"/>
                    <a:pt x="60" y="81"/>
                    <a:pt x="61" y="78"/>
                  </a:cubicBezTo>
                  <a:cubicBezTo>
                    <a:pt x="61" y="77"/>
                    <a:pt x="61" y="76"/>
                    <a:pt x="61" y="76"/>
                  </a:cubicBezTo>
                  <a:cubicBezTo>
                    <a:pt x="62" y="75"/>
                    <a:pt x="63" y="74"/>
                    <a:pt x="63" y="74"/>
                  </a:cubicBezTo>
                  <a:cubicBezTo>
                    <a:pt x="64" y="71"/>
                    <a:pt x="62" y="66"/>
                    <a:pt x="64" y="64"/>
                  </a:cubicBezTo>
                  <a:cubicBezTo>
                    <a:pt x="64" y="63"/>
                    <a:pt x="63" y="61"/>
                    <a:pt x="62" y="59"/>
                  </a:cubicBezTo>
                  <a:cubicBezTo>
                    <a:pt x="61" y="56"/>
                    <a:pt x="60" y="56"/>
                    <a:pt x="57" y="57"/>
                  </a:cubicBezTo>
                  <a:cubicBezTo>
                    <a:pt x="53" y="57"/>
                    <a:pt x="55" y="50"/>
                    <a:pt x="55" y="48"/>
                  </a:cubicBezTo>
                  <a:cubicBezTo>
                    <a:pt x="53" y="49"/>
                    <a:pt x="52" y="51"/>
                    <a:pt x="50" y="51"/>
                  </a:cubicBezTo>
                  <a:cubicBezTo>
                    <a:pt x="49" y="51"/>
                    <a:pt x="47" y="51"/>
                    <a:pt x="46" y="51"/>
                  </a:cubicBezTo>
                  <a:cubicBezTo>
                    <a:pt x="45" y="50"/>
                    <a:pt x="45" y="48"/>
                    <a:pt x="44" y="48"/>
                  </a:cubicBezTo>
                  <a:cubicBezTo>
                    <a:pt x="41" y="48"/>
                    <a:pt x="41" y="44"/>
                    <a:pt x="40" y="42"/>
                  </a:cubicBezTo>
                  <a:cubicBezTo>
                    <a:pt x="38" y="40"/>
                    <a:pt x="37" y="37"/>
                    <a:pt x="39" y="35"/>
                  </a:cubicBezTo>
                  <a:cubicBezTo>
                    <a:pt x="40" y="34"/>
                    <a:pt x="42" y="34"/>
                    <a:pt x="42" y="33"/>
                  </a:cubicBezTo>
                  <a:cubicBezTo>
                    <a:pt x="42" y="32"/>
                    <a:pt x="42" y="31"/>
                    <a:pt x="42" y="30"/>
                  </a:cubicBezTo>
                  <a:cubicBezTo>
                    <a:pt x="42" y="27"/>
                    <a:pt x="42" y="26"/>
                    <a:pt x="45" y="25"/>
                  </a:cubicBezTo>
                  <a:cubicBezTo>
                    <a:pt x="47" y="24"/>
                    <a:pt x="48" y="24"/>
                    <a:pt x="50" y="24"/>
                  </a:cubicBezTo>
                  <a:cubicBezTo>
                    <a:pt x="51" y="24"/>
                    <a:pt x="52" y="23"/>
                    <a:pt x="53" y="22"/>
                  </a:cubicBezTo>
                  <a:cubicBezTo>
                    <a:pt x="54" y="22"/>
                    <a:pt x="59" y="23"/>
                    <a:pt x="57" y="2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30" name="Freeform 625"/>
            <p:cNvSpPr>
              <a:spLocks/>
            </p:cNvSpPr>
            <p:nvPr/>
          </p:nvSpPr>
          <p:spPr bwMode="auto">
            <a:xfrm>
              <a:off x="8158790" y="9867685"/>
              <a:ext cx="407643" cy="1984597"/>
            </a:xfrm>
            <a:custGeom>
              <a:avLst/>
              <a:gdLst>
                <a:gd name="T0" fmla="*/ 38 w 44"/>
                <a:gd name="T1" fmla="*/ 20 h 212"/>
                <a:gd name="T2" fmla="*/ 36 w 44"/>
                <a:gd name="T3" fmla="*/ 12 h 212"/>
                <a:gd name="T4" fmla="*/ 34 w 44"/>
                <a:gd name="T5" fmla="*/ 5 h 212"/>
                <a:gd name="T6" fmla="*/ 30 w 44"/>
                <a:gd name="T7" fmla="*/ 3 h 212"/>
                <a:gd name="T8" fmla="*/ 28 w 44"/>
                <a:gd name="T9" fmla="*/ 15 h 212"/>
                <a:gd name="T10" fmla="*/ 26 w 44"/>
                <a:gd name="T11" fmla="*/ 31 h 212"/>
                <a:gd name="T12" fmla="*/ 23 w 44"/>
                <a:gd name="T13" fmla="*/ 56 h 212"/>
                <a:gd name="T14" fmla="*/ 21 w 44"/>
                <a:gd name="T15" fmla="*/ 68 h 212"/>
                <a:gd name="T16" fmla="*/ 21 w 44"/>
                <a:gd name="T17" fmla="*/ 80 h 212"/>
                <a:gd name="T18" fmla="*/ 20 w 44"/>
                <a:gd name="T19" fmla="*/ 88 h 212"/>
                <a:gd name="T20" fmla="*/ 11 w 44"/>
                <a:gd name="T21" fmla="*/ 110 h 212"/>
                <a:gd name="T22" fmla="*/ 10 w 44"/>
                <a:gd name="T23" fmla="*/ 132 h 212"/>
                <a:gd name="T24" fmla="*/ 17 w 44"/>
                <a:gd name="T25" fmla="*/ 133 h 212"/>
                <a:gd name="T26" fmla="*/ 16 w 44"/>
                <a:gd name="T27" fmla="*/ 136 h 212"/>
                <a:gd name="T28" fmla="*/ 14 w 44"/>
                <a:gd name="T29" fmla="*/ 145 h 212"/>
                <a:gd name="T30" fmla="*/ 15 w 44"/>
                <a:gd name="T31" fmla="*/ 150 h 212"/>
                <a:gd name="T32" fmla="*/ 13 w 44"/>
                <a:gd name="T33" fmla="*/ 152 h 212"/>
                <a:gd name="T34" fmla="*/ 11 w 44"/>
                <a:gd name="T35" fmla="*/ 158 h 212"/>
                <a:gd name="T36" fmla="*/ 8 w 44"/>
                <a:gd name="T37" fmla="*/ 159 h 212"/>
                <a:gd name="T38" fmla="*/ 4 w 44"/>
                <a:gd name="T39" fmla="*/ 159 h 212"/>
                <a:gd name="T40" fmla="*/ 0 w 44"/>
                <a:gd name="T41" fmla="*/ 164 h 212"/>
                <a:gd name="T42" fmla="*/ 2 w 44"/>
                <a:gd name="T43" fmla="*/ 163 h 212"/>
                <a:gd name="T44" fmla="*/ 7 w 44"/>
                <a:gd name="T45" fmla="*/ 171 h 212"/>
                <a:gd name="T46" fmla="*/ 11 w 44"/>
                <a:gd name="T47" fmla="*/ 173 h 212"/>
                <a:gd name="T48" fmla="*/ 7 w 44"/>
                <a:gd name="T49" fmla="*/ 174 h 212"/>
                <a:gd name="T50" fmla="*/ 7 w 44"/>
                <a:gd name="T51" fmla="*/ 179 h 212"/>
                <a:gd name="T52" fmla="*/ 9 w 44"/>
                <a:gd name="T53" fmla="*/ 182 h 212"/>
                <a:gd name="T54" fmla="*/ 9 w 44"/>
                <a:gd name="T55" fmla="*/ 185 h 212"/>
                <a:gd name="T56" fmla="*/ 7 w 44"/>
                <a:gd name="T57" fmla="*/ 187 h 212"/>
                <a:gd name="T58" fmla="*/ 10 w 44"/>
                <a:gd name="T59" fmla="*/ 190 h 212"/>
                <a:gd name="T60" fmla="*/ 8 w 44"/>
                <a:gd name="T61" fmla="*/ 193 h 212"/>
                <a:gd name="T62" fmla="*/ 11 w 44"/>
                <a:gd name="T63" fmla="*/ 194 h 212"/>
                <a:gd name="T64" fmla="*/ 11 w 44"/>
                <a:gd name="T65" fmla="*/ 198 h 212"/>
                <a:gd name="T66" fmla="*/ 15 w 44"/>
                <a:gd name="T67" fmla="*/ 197 h 212"/>
                <a:gd name="T68" fmla="*/ 15 w 44"/>
                <a:gd name="T69" fmla="*/ 197 h 212"/>
                <a:gd name="T70" fmla="*/ 16 w 44"/>
                <a:gd name="T71" fmla="*/ 198 h 212"/>
                <a:gd name="T72" fmla="*/ 18 w 44"/>
                <a:gd name="T73" fmla="*/ 202 h 212"/>
                <a:gd name="T74" fmla="*/ 16 w 44"/>
                <a:gd name="T75" fmla="*/ 207 h 212"/>
                <a:gd name="T76" fmla="*/ 18 w 44"/>
                <a:gd name="T77" fmla="*/ 209 h 212"/>
                <a:gd name="T78" fmla="*/ 25 w 44"/>
                <a:gd name="T79" fmla="*/ 204 h 212"/>
                <a:gd name="T80" fmla="*/ 26 w 44"/>
                <a:gd name="T81" fmla="*/ 199 h 212"/>
                <a:gd name="T82" fmla="*/ 17 w 44"/>
                <a:gd name="T83" fmla="*/ 192 h 212"/>
                <a:gd name="T84" fmla="*/ 12 w 44"/>
                <a:gd name="T85" fmla="*/ 185 h 212"/>
                <a:gd name="T86" fmla="*/ 15 w 44"/>
                <a:gd name="T87" fmla="*/ 177 h 212"/>
                <a:gd name="T88" fmla="*/ 17 w 44"/>
                <a:gd name="T89" fmla="*/ 169 h 212"/>
                <a:gd name="T90" fmla="*/ 21 w 44"/>
                <a:gd name="T91" fmla="*/ 158 h 212"/>
                <a:gd name="T92" fmla="*/ 21 w 44"/>
                <a:gd name="T93" fmla="*/ 152 h 212"/>
                <a:gd name="T94" fmla="*/ 19 w 44"/>
                <a:gd name="T95" fmla="*/ 140 h 212"/>
                <a:gd name="T96" fmla="*/ 23 w 44"/>
                <a:gd name="T97" fmla="*/ 117 h 212"/>
                <a:gd name="T98" fmla="*/ 26 w 44"/>
                <a:gd name="T99" fmla="*/ 102 h 212"/>
                <a:gd name="T100" fmla="*/ 29 w 44"/>
                <a:gd name="T101" fmla="*/ 85 h 212"/>
                <a:gd name="T102" fmla="*/ 27 w 44"/>
                <a:gd name="T103" fmla="*/ 73 h 212"/>
                <a:gd name="T104" fmla="*/ 30 w 44"/>
                <a:gd name="T105" fmla="*/ 62 h 212"/>
                <a:gd name="T106" fmla="*/ 34 w 44"/>
                <a:gd name="T107" fmla="*/ 54 h 212"/>
                <a:gd name="T108" fmla="*/ 36 w 44"/>
                <a:gd name="T109" fmla="*/ 44 h 212"/>
                <a:gd name="T110" fmla="*/ 40 w 44"/>
                <a:gd name="T111" fmla="*/ 35 h 212"/>
                <a:gd name="T112" fmla="*/ 40 w 44"/>
                <a:gd name="T113" fmla="*/ 28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 h="212">
                  <a:moveTo>
                    <a:pt x="40" y="28"/>
                  </a:moveTo>
                  <a:cubicBezTo>
                    <a:pt x="38" y="27"/>
                    <a:pt x="40" y="22"/>
                    <a:pt x="38" y="20"/>
                  </a:cubicBezTo>
                  <a:cubicBezTo>
                    <a:pt x="37" y="19"/>
                    <a:pt x="35" y="16"/>
                    <a:pt x="36" y="14"/>
                  </a:cubicBezTo>
                  <a:cubicBezTo>
                    <a:pt x="38" y="13"/>
                    <a:pt x="35" y="13"/>
                    <a:pt x="36" y="12"/>
                  </a:cubicBezTo>
                  <a:cubicBezTo>
                    <a:pt x="37" y="11"/>
                    <a:pt x="36" y="10"/>
                    <a:pt x="35" y="9"/>
                  </a:cubicBezTo>
                  <a:cubicBezTo>
                    <a:pt x="34" y="8"/>
                    <a:pt x="34" y="7"/>
                    <a:pt x="34" y="5"/>
                  </a:cubicBezTo>
                  <a:cubicBezTo>
                    <a:pt x="34" y="3"/>
                    <a:pt x="33" y="2"/>
                    <a:pt x="32" y="0"/>
                  </a:cubicBezTo>
                  <a:cubicBezTo>
                    <a:pt x="31" y="1"/>
                    <a:pt x="30" y="2"/>
                    <a:pt x="30" y="3"/>
                  </a:cubicBezTo>
                  <a:cubicBezTo>
                    <a:pt x="29" y="5"/>
                    <a:pt x="27" y="4"/>
                    <a:pt x="28" y="6"/>
                  </a:cubicBezTo>
                  <a:cubicBezTo>
                    <a:pt x="28" y="9"/>
                    <a:pt x="28" y="12"/>
                    <a:pt x="28" y="15"/>
                  </a:cubicBezTo>
                  <a:cubicBezTo>
                    <a:pt x="28" y="19"/>
                    <a:pt x="29" y="24"/>
                    <a:pt x="28" y="28"/>
                  </a:cubicBezTo>
                  <a:cubicBezTo>
                    <a:pt x="27" y="29"/>
                    <a:pt x="26" y="30"/>
                    <a:pt x="26" y="31"/>
                  </a:cubicBezTo>
                  <a:cubicBezTo>
                    <a:pt x="26" y="33"/>
                    <a:pt x="27" y="35"/>
                    <a:pt x="27" y="37"/>
                  </a:cubicBezTo>
                  <a:cubicBezTo>
                    <a:pt x="27" y="43"/>
                    <a:pt x="25" y="50"/>
                    <a:pt x="23" y="56"/>
                  </a:cubicBezTo>
                  <a:cubicBezTo>
                    <a:pt x="22" y="59"/>
                    <a:pt x="22" y="61"/>
                    <a:pt x="23" y="64"/>
                  </a:cubicBezTo>
                  <a:cubicBezTo>
                    <a:pt x="23" y="66"/>
                    <a:pt x="23" y="67"/>
                    <a:pt x="21" y="68"/>
                  </a:cubicBezTo>
                  <a:cubicBezTo>
                    <a:pt x="20" y="69"/>
                    <a:pt x="21" y="70"/>
                    <a:pt x="21" y="71"/>
                  </a:cubicBezTo>
                  <a:cubicBezTo>
                    <a:pt x="21" y="74"/>
                    <a:pt x="21" y="77"/>
                    <a:pt x="21" y="80"/>
                  </a:cubicBezTo>
                  <a:cubicBezTo>
                    <a:pt x="21" y="81"/>
                    <a:pt x="21" y="83"/>
                    <a:pt x="21" y="84"/>
                  </a:cubicBezTo>
                  <a:cubicBezTo>
                    <a:pt x="20" y="85"/>
                    <a:pt x="21" y="87"/>
                    <a:pt x="20" y="88"/>
                  </a:cubicBezTo>
                  <a:cubicBezTo>
                    <a:pt x="18" y="93"/>
                    <a:pt x="16" y="98"/>
                    <a:pt x="14" y="103"/>
                  </a:cubicBezTo>
                  <a:cubicBezTo>
                    <a:pt x="13" y="106"/>
                    <a:pt x="10" y="107"/>
                    <a:pt x="11" y="110"/>
                  </a:cubicBezTo>
                  <a:cubicBezTo>
                    <a:pt x="12" y="113"/>
                    <a:pt x="14" y="118"/>
                    <a:pt x="12" y="122"/>
                  </a:cubicBezTo>
                  <a:cubicBezTo>
                    <a:pt x="10" y="124"/>
                    <a:pt x="8" y="129"/>
                    <a:pt x="10" y="132"/>
                  </a:cubicBezTo>
                  <a:cubicBezTo>
                    <a:pt x="11" y="134"/>
                    <a:pt x="12" y="134"/>
                    <a:pt x="13" y="133"/>
                  </a:cubicBezTo>
                  <a:cubicBezTo>
                    <a:pt x="14" y="132"/>
                    <a:pt x="18" y="132"/>
                    <a:pt x="17" y="133"/>
                  </a:cubicBezTo>
                  <a:cubicBezTo>
                    <a:pt x="17" y="133"/>
                    <a:pt x="16" y="133"/>
                    <a:pt x="15" y="134"/>
                  </a:cubicBezTo>
                  <a:cubicBezTo>
                    <a:pt x="15" y="135"/>
                    <a:pt x="15" y="135"/>
                    <a:pt x="16" y="136"/>
                  </a:cubicBezTo>
                  <a:cubicBezTo>
                    <a:pt x="16" y="136"/>
                    <a:pt x="15" y="137"/>
                    <a:pt x="15" y="137"/>
                  </a:cubicBezTo>
                  <a:cubicBezTo>
                    <a:pt x="14" y="139"/>
                    <a:pt x="13" y="143"/>
                    <a:pt x="14" y="145"/>
                  </a:cubicBezTo>
                  <a:cubicBezTo>
                    <a:pt x="14" y="146"/>
                    <a:pt x="14" y="146"/>
                    <a:pt x="13" y="148"/>
                  </a:cubicBezTo>
                  <a:cubicBezTo>
                    <a:pt x="12" y="149"/>
                    <a:pt x="14" y="149"/>
                    <a:pt x="15" y="150"/>
                  </a:cubicBezTo>
                  <a:cubicBezTo>
                    <a:pt x="15" y="150"/>
                    <a:pt x="15" y="150"/>
                    <a:pt x="14" y="151"/>
                  </a:cubicBezTo>
                  <a:cubicBezTo>
                    <a:pt x="13" y="151"/>
                    <a:pt x="11" y="152"/>
                    <a:pt x="13" y="152"/>
                  </a:cubicBezTo>
                  <a:cubicBezTo>
                    <a:pt x="12" y="153"/>
                    <a:pt x="13" y="156"/>
                    <a:pt x="14" y="156"/>
                  </a:cubicBezTo>
                  <a:cubicBezTo>
                    <a:pt x="13" y="156"/>
                    <a:pt x="10" y="155"/>
                    <a:pt x="11" y="158"/>
                  </a:cubicBezTo>
                  <a:cubicBezTo>
                    <a:pt x="11" y="158"/>
                    <a:pt x="12" y="163"/>
                    <a:pt x="10" y="162"/>
                  </a:cubicBezTo>
                  <a:cubicBezTo>
                    <a:pt x="10" y="162"/>
                    <a:pt x="8" y="160"/>
                    <a:pt x="8" y="159"/>
                  </a:cubicBezTo>
                  <a:cubicBezTo>
                    <a:pt x="6" y="158"/>
                    <a:pt x="7" y="157"/>
                    <a:pt x="5" y="158"/>
                  </a:cubicBezTo>
                  <a:cubicBezTo>
                    <a:pt x="5" y="158"/>
                    <a:pt x="4" y="159"/>
                    <a:pt x="4" y="159"/>
                  </a:cubicBezTo>
                  <a:cubicBezTo>
                    <a:pt x="4" y="160"/>
                    <a:pt x="5" y="160"/>
                    <a:pt x="4" y="161"/>
                  </a:cubicBezTo>
                  <a:cubicBezTo>
                    <a:pt x="4" y="162"/>
                    <a:pt x="0" y="162"/>
                    <a:pt x="0" y="164"/>
                  </a:cubicBezTo>
                  <a:cubicBezTo>
                    <a:pt x="0" y="164"/>
                    <a:pt x="1" y="165"/>
                    <a:pt x="2" y="165"/>
                  </a:cubicBezTo>
                  <a:cubicBezTo>
                    <a:pt x="2" y="165"/>
                    <a:pt x="1" y="164"/>
                    <a:pt x="2" y="163"/>
                  </a:cubicBezTo>
                  <a:cubicBezTo>
                    <a:pt x="2" y="163"/>
                    <a:pt x="5" y="165"/>
                    <a:pt x="7" y="164"/>
                  </a:cubicBezTo>
                  <a:cubicBezTo>
                    <a:pt x="11" y="163"/>
                    <a:pt x="5" y="170"/>
                    <a:pt x="7" y="171"/>
                  </a:cubicBezTo>
                  <a:cubicBezTo>
                    <a:pt x="8" y="171"/>
                    <a:pt x="10" y="170"/>
                    <a:pt x="11" y="171"/>
                  </a:cubicBezTo>
                  <a:cubicBezTo>
                    <a:pt x="12" y="171"/>
                    <a:pt x="12" y="174"/>
                    <a:pt x="11" y="173"/>
                  </a:cubicBezTo>
                  <a:cubicBezTo>
                    <a:pt x="11" y="173"/>
                    <a:pt x="8" y="171"/>
                    <a:pt x="8" y="172"/>
                  </a:cubicBezTo>
                  <a:cubicBezTo>
                    <a:pt x="7" y="173"/>
                    <a:pt x="6" y="173"/>
                    <a:pt x="7" y="174"/>
                  </a:cubicBezTo>
                  <a:cubicBezTo>
                    <a:pt x="7" y="174"/>
                    <a:pt x="9" y="176"/>
                    <a:pt x="8" y="176"/>
                  </a:cubicBezTo>
                  <a:cubicBezTo>
                    <a:pt x="7" y="176"/>
                    <a:pt x="7" y="179"/>
                    <a:pt x="7" y="179"/>
                  </a:cubicBezTo>
                  <a:cubicBezTo>
                    <a:pt x="6" y="182"/>
                    <a:pt x="9" y="178"/>
                    <a:pt x="9" y="178"/>
                  </a:cubicBezTo>
                  <a:cubicBezTo>
                    <a:pt x="9" y="178"/>
                    <a:pt x="8" y="183"/>
                    <a:pt x="9" y="182"/>
                  </a:cubicBezTo>
                  <a:cubicBezTo>
                    <a:pt x="9" y="182"/>
                    <a:pt x="8" y="182"/>
                    <a:pt x="8" y="183"/>
                  </a:cubicBezTo>
                  <a:cubicBezTo>
                    <a:pt x="7" y="184"/>
                    <a:pt x="8" y="184"/>
                    <a:pt x="9" y="185"/>
                  </a:cubicBezTo>
                  <a:cubicBezTo>
                    <a:pt x="9" y="185"/>
                    <a:pt x="7" y="186"/>
                    <a:pt x="7" y="186"/>
                  </a:cubicBezTo>
                  <a:cubicBezTo>
                    <a:pt x="6" y="186"/>
                    <a:pt x="7" y="186"/>
                    <a:pt x="7" y="187"/>
                  </a:cubicBezTo>
                  <a:cubicBezTo>
                    <a:pt x="6" y="189"/>
                    <a:pt x="10" y="189"/>
                    <a:pt x="10" y="188"/>
                  </a:cubicBezTo>
                  <a:cubicBezTo>
                    <a:pt x="10" y="189"/>
                    <a:pt x="9" y="189"/>
                    <a:pt x="10" y="190"/>
                  </a:cubicBezTo>
                  <a:cubicBezTo>
                    <a:pt x="10" y="190"/>
                    <a:pt x="10" y="190"/>
                    <a:pt x="10" y="190"/>
                  </a:cubicBezTo>
                  <a:cubicBezTo>
                    <a:pt x="10" y="191"/>
                    <a:pt x="8" y="192"/>
                    <a:pt x="8" y="193"/>
                  </a:cubicBezTo>
                  <a:cubicBezTo>
                    <a:pt x="7" y="195"/>
                    <a:pt x="10" y="192"/>
                    <a:pt x="11" y="192"/>
                  </a:cubicBezTo>
                  <a:cubicBezTo>
                    <a:pt x="10" y="193"/>
                    <a:pt x="11" y="194"/>
                    <a:pt x="11" y="194"/>
                  </a:cubicBezTo>
                  <a:cubicBezTo>
                    <a:pt x="11" y="195"/>
                    <a:pt x="8" y="196"/>
                    <a:pt x="8" y="196"/>
                  </a:cubicBezTo>
                  <a:cubicBezTo>
                    <a:pt x="10" y="197"/>
                    <a:pt x="10" y="196"/>
                    <a:pt x="11" y="198"/>
                  </a:cubicBezTo>
                  <a:cubicBezTo>
                    <a:pt x="12" y="200"/>
                    <a:pt x="14" y="195"/>
                    <a:pt x="13" y="195"/>
                  </a:cubicBezTo>
                  <a:cubicBezTo>
                    <a:pt x="14" y="195"/>
                    <a:pt x="14" y="196"/>
                    <a:pt x="15" y="197"/>
                  </a:cubicBezTo>
                  <a:cubicBezTo>
                    <a:pt x="15" y="197"/>
                    <a:pt x="15" y="195"/>
                    <a:pt x="15" y="195"/>
                  </a:cubicBezTo>
                  <a:cubicBezTo>
                    <a:pt x="15" y="195"/>
                    <a:pt x="15" y="197"/>
                    <a:pt x="15" y="197"/>
                  </a:cubicBezTo>
                  <a:cubicBezTo>
                    <a:pt x="16" y="196"/>
                    <a:pt x="16" y="195"/>
                    <a:pt x="16" y="196"/>
                  </a:cubicBezTo>
                  <a:cubicBezTo>
                    <a:pt x="17" y="196"/>
                    <a:pt x="16" y="198"/>
                    <a:pt x="16" y="198"/>
                  </a:cubicBezTo>
                  <a:cubicBezTo>
                    <a:pt x="15" y="199"/>
                    <a:pt x="17" y="199"/>
                    <a:pt x="16" y="200"/>
                  </a:cubicBezTo>
                  <a:cubicBezTo>
                    <a:pt x="15" y="202"/>
                    <a:pt x="17" y="201"/>
                    <a:pt x="18" y="202"/>
                  </a:cubicBezTo>
                  <a:cubicBezTo>
                    <a:pt x="21" y="202"/>
                    <a:pt x="24" y="204"/>
                    <a:pt x="21" y="206"/>
                  </a:cubicBezTo>
                  <a:cubicBezTo>
                    <a:pt x="20" y="207"/>
                    <a:pt x="17" y="206"/>
                    <a:pt x="16" y="207"/>
                  </a:cubicBezTo>
                  <a:cubicBezTo>
                    <a:pt x="15" y="209"/>
                    <a:pt x="18" y="208"/>
                    <a:pt x="19" y="209"/>
                  </a:cubicBezTo>
                  <a:cubicBezTo>
                    <a:pt x="18" y="209"/>
                    <a:pt x="18" y="209"/>
                    <a:pt x="18" y="209"/>
                  </a:cubicBezTo>
                  <a:cubicBezTo>
                    <a:pt x="18" y="209"/>
                    <a:pt x="22" y="212"/>
                    <a:pt x="24" y="210"/>
                  </a:cubicBezTo>
                  <a:cubicBezTo>
                    <a:pt x="25" y="208"/>
                    <a:pt x="23" y="206"/>
                    <a:pt x="25" y="204"/>
                  </a:cubicBezTo>
                  <a:cubicBezTo>
                    <a:pt x="26" y="202"/>
                    <a:pt x="29" y="202"/>
                    <a:pt x="30" y="202"/>
                  </a:cubicBezTo>
                  <a:cubicBezTo>
                    <a:pt x="35" y="199"/>
                    <a:pt x="28" y="199"/>
                    <a:pt x="26" y="199"/>
                  </a:cubicBezTo>
                  <a:cubicBezTo>
                    <a:pt x="24" y="199"/>
                    <a:pt x="21" y="199"/>
                    <a:pt x="19" y="198"/>
                  </a:cubicBezTo>
                  <a:cubicBezTo>
                    <a:pt x="17" y="196"/>
                    <a:pt x="17" y="196"/>
                    <a:pt x="17" y="192"/>
                  </a:cubicBezTo>
                  <a:cubicBezTo>
                    <a:pt x="17" y="188"/>
                    <a:pt x="16" y="191"/>
                    <a:pt x="13" y="189"/>
                  </a:cubicBezTo>
                  <a:cubicBezTo>
                    <a:pt x="12" y="189"/>
                    <a:pt x="12" y="186"/>
                    <a:pt x="12" y="185"/>
                  </a:cubicBezTo>
                  <a:cubicBezTo>
                    <a:pt x="11" y="183"/>
                    <a:pt x="11" y="180"/>
                    <a:pt x="13" y="179"/>
                  </a:cubicBezTo>
                  <a:cubicBezTo>
                    <a:pt x="14" y="178"/>
                    <a:pt x="14" y="178"/>
                    <a:pt x="15" y="177"/>
                  </a:cubicBezTo>
                  <a:cubicBezTo>
                    <a:pt x="15" y="176"/>
                    <a:pt x="16" y="175"/>
                    <a:pt x="17" y="175"/>
                  </a:cubicBezTo>
                  <a:cubicBezTo>
                    <a:pt x="18" y="174"/>
                    <a:pt x="16" y="171"/>
                    <a:pt x="17" y="169"/>
                  </a:cubicBezTo>
                  <a:cubicBezTo>
                    <a:pt x="17" y="168"/>
                    <a:pt x="19" y="167"/>
                    <a:pt x="20" y="165"/>
                  </a:cubicBezTo>
                  <a:cubicBezTo>
                    <a:pt x="20" y="163"/>
                    <a:pt x="20" y="160"/>
                    <a:pt x="21" y="158"/>
                  </a:cubicBezTo>
                  <a:cubicBezTo>
                    <a:pt x="21" y="156"/>
                    <a:pt x="23" y="156"/>
                    <a:pt x="21" y="154"/>
                  </a:cubicBezTo>
                  <a:cubicBezTo>
                    <a:pt x="20" y="153"/>
                    <a:pt x="17" y="153"/>
                    <a:pt x="21" y="152"/>
                  </a:cubicBezTo>
                  <a:cubicBezTo>
                    <a:pt x="26" y="151"/>
                    <a:pt x="20" y="151"/>
                    <a:pt x="19" y="149"/>
                  </a:cubicBezTo>
                  <a:cubicBezTo>
                    <a:pt x="19" y="146"/>
                    <a:pt x="19" y="142"/>
                    <a:pt x="19" y="140"/>
                  </a:cubicBezTo>
                  <a:cubicBezTo>
                    <a:pt x="19" y="136"/>
                    <a:pt x="19" y="131"/>
                    <a:pt x="19" y="127"/>
                  </a:cubicBezTo>
                  <a:cubicBezTo>
                    <a:pt x="20" y="124"/>
                    <a:pt x="21" y="119"/>
                    <a:pt x="23" y="117"/>
                  </a:cubicBezTo>
                  <a:cubicBezTo>
                    <a:pt x="26" y="114"/>
                    <a:pt x="23" y="109"/>
                    <a:pt x="23" y="106"/>
                  </a:cubicBezTo>
                  <a:cubicBezTo>
                    <a:pt x="23" y="104"/>
                    <a:pt x="24" y="103"/>
                    <a:pt x="26" y="102"/>
                  </a:cubicBezTo>
                  <a:cubicBezTo>
                    <a:pt x="28" y="100"/>
                    <a:pt x="27" y="99"/>
                    <a:pt x="27" y="96"/>
                  </a:cubicBezTo>
                  <a:cubicBezTo>
                    <a:pt x="27" y="92"/>
                    <a:pt x="30" y="89"/>
                    <a:pt x="29" y="85"/>
                  </a:cubicBezTo>
                  <a:cubicBezTo>
                    <a:pt x="29" y="82"/>
                    <a:pt x="28" y="79"/>
                    <a:pt x="27" y="76"/>
                  </a:cubicBezTo>
                  <a:cubicBezTo>
                    <a:pt x="27" y="75"/>
                    <a:pt x="26" y="74"/>
                    <a:pt x="27" y="73"/>
                  </a:cubicBezTo>
                  <a:cubicBezTo>
                    <a:pt x="28" y="72"/>
                    <a:pt x="29" y="68"/>
                    <a:pt x="29" y="67"/>
                  </a:cubicBezTo>
                  <a:cubicBezTo>
                    <a:pt x="29" y="66"/>
                    <a:pt x="28" y="64"/>
                    <a:pt x="30" y="62"/>
                  </a:cubicBezTo>
                  <a:cubicBezTo>
                    <a:pt x="31" y="61"/>
                    <a:pt x="30" y="59"/>
                    <a:pt x="31" y="58"/>
                  </a:cubicBezTo>
                  <a:cubicBezTo>
                    <a:pt x="31" y="56"/>
                    <a:pt x="33" y="55"/>
                    <a:pt x="34" y="54"/>
                  </a:cubicBezTo>
                  <a:cubicBezTo>
                    <a:pt x="34" y="53"/>
                    <a:pt x="37" y="50"/>
                    <a:pt x="37" y="49"/>
                  </a:cubicBezTo>
                  <a:cubicBezTo>
                    <a:pt x="37" y="48"/>
                    <a:pt x="36" y="46"/>
                    <a:pt x="36" y="44"/>
                  </a:cubicBezTo>
                  <a:cubicBezTo>
                    <a:pt x="36" y="42"/>
                    <a:pt x="36" y="41"/>
                    <a:pt x="36" y="39"/>
                  </a:cubicBezTo>
                  <a:cubicBezTo>
                    <a:pt x="36" y="36"/>
                    <a:pt x="37" y="36"/>
                    <a:pt x="40" y="35"/>
                  </a:cubicBezTo>
                  <a:cubicBezTo>
                    <a:pt x="44" y="34"/>
                    <a:pt x="44" y="32"/>
                    <a:pt x="44" y="28"/>
                  </a:cubicBezTo>
                  <a:cubicBezTo>
                    <a:pt x="43" y="29"/>
                    <a:pt x="41" y="29"/>
                    <a:pt x="40" y="28"/>
                  </a:cubicBezTo>
                  <a:cubicBezTo>
                    <a:pt x="40" y="28"/>
                    <a:pt x="40" y="29"/>
                    <a:pt x="40" y="2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31" name="Freeform 626"/>
            <p:cNvSpPr>
              <a:spLocks/>
            </p:cNvSpPr>
            <p:nvPr/>
          </p:nvSpPr>
          <p:spPr bwMode="auto">
            <a:xfrm>
              <a:off x="8435859" y="9485418"/>
              <a:ext cx="598727" cy="653038"/>
            </a:xfrm>
            <a:custGeom>
              <a:avLst/>
              <a:gdLst>
                <a:gd name="T0" fmla="*/ 61 w 64"/>
                <a:gd name="T1" fmla="*/ 42 h 70"/>
                <a:gd name="T2" fmla="*/ 58 w 64"/>
                <a:gd name="T3" fmla="*/ 35 h 70"/>
                <a:gd name="T4" fmla="*/ 50 w 64"/>
                <a:gd name="T5" fmla="*/ 35 h 70"/>
                <a:gd name="T6" fmla="*/ 49 w 64"/>
                <a:gd name="T7" fmla="*/ 33 h 70"/>
                <a:gd name="T8" fmla="*/ 47 w 64"/>
                <a:gd name="T9" fmla="*/ 30 h 70"/>
                <a:gd name="T10" fmla="*/ 48 w 64"/>
                <a:gd name="T11" fmla="*/ 28 h 70"/>
                <a:gd name="T12" fmla="*/ 47 w 64"/>
                <a:gd name="T13" fmla="*/ 26 h 70"/>
                <a:gd name="T14" fmla="*/ 47 w 64"/>
                <a:gd name="T15" fmla="*/ 23 h 70"/>
                <a:gd name="T16" fmla="*/ 41 w 64"/>
                <a:gd name="T17" fmla="*/ 21 h 70"/>
                <a:gd name="T18" fmla="*/ 37 w 64"/>
                <a:gd name="T19" fmla="*/ 18 h 70"/>
                <a:gd name="T20" fmla="*/ 33 w 64"/>
                <a:gd name="T21" fmla="*/ 16 h 70"/>
                <a:gd name="T22" fmla="*/ 29 w 64"/>
                <a:gd name="T23" fmla="*/ 16 h 70"/>
                <a:gd name="T24" fmla="*/ 23 w 64"/>
                <a:gd name="T25" fmla="*/ 9 h 70"/>
                <a:gd name="T26" fmla="*/ 23 w 64"/>
                <a:gd name="T27" fmla="*/ 6 h 70"/>
                <a:gd name="T28" fmla="*/ 23 w 64"/>
                <a:gd name="T29" fmla="*/ 4 h 70"/>
                <a:gd name="T30" fmla="*/ 18 w 64"/>
                <a:gd name="T31" fmla="*/ 3 h 70"/>
                <a:gd name="T32" fmla="*/ 10 w 64"/>
                <a:gd name="T33" fmla="*/ 6 h 70"/>
                <a:gd name="T34" fmla="*/ 7 w 64"/>
                <a:gd name="T35" fmla="*/ 9 h 70"/>
                <a:gd name="T36" fmla="*/ 2 w 64"/>
                <a:gd name="T37" fmla="*/ 8 h 70"/>
                <a:gd name="T38" fmla="*/ 6 w 64"/>
                <a:gd name="T39" fmla="*/ 16 h 70"/>
                <a:gd name="T40" fmla="*/ 5 w 64"/>
                <a:gd name="T41" fmla="*/ 23 h 70"/>
                <a:gd name="T42" fmla="*/ 4 w 64"/>
                <a:gd name="T43" fmla="*/ 27 h 70"/>
                <a:gd name="T44" fmla="*/ 3 w 64"/>
                <a:gd name="T45" fmla="*/ 31 h 70"/>
                <a:gd name="T46" fmla="*/ 5 w 64"/>
                <a:gd name="T47" fmla="*/ 35 h 70"/>
                <a:gd name="T48" fmla="*/ 3 w 64"/>
                <a:gd name="T49" fmla="*/ 38 h 70"/>
                <a:gd name="T50" fmla="*/ 4 w 64"/>
                <a:gd name="T51" fmla="*/ 46 h 70"/>
                <a:gd name="T52" fmla="*/ 4 w 64"/>
                <a:gd name="T53" fmla="*/ 49 h 70"/>
                <a:gd name="T54" fmla="*/ 7 w 64"/>
                <a:gd name="T55" fmla="*/ 52 h 70"/>
                <a:gd name="T56" fmla="*/ 7 w 64"/>
                <a:gd name="T57" fmla="*/ 54 h 70"/>
                <a:gd name="T58" fmla="*/ 6 w 64"/>
                <a:gd name="T59" fmla="*/ 56 h 70"/>
                <a:gd name="T60" fmla="*/ 9 w 64"/>
                <a:gd name="T61" fmla="*/ 63 h 70"/>
                <a:gd name="T62" fmla="*/ 13 w 64"/>
                <a:gd name="T63" fmla="*/ 69 h 70"/>
                <a:gd name="T64" fmla="*/ 14 w 64"/>
                <a:gd name="T65" fmla="*/ 67 h 70"/>
                <a:gd name="T66" fmla="*/ 17 w 64"/>
                <a:gd name="T67" fmla="*/ 65 h 70"/>
                <a:gd name="T68" fmla="*/ 20 w 64"/>
                <a:gd name="T69" fmla="*/ 65 h 70"/>
                <a:gd name="T70" fmla="*/ 25 w 64"/>
                <a:gd name="T71" fmla="*/ 65 h 70"/>
                <a:gd name="T72" fmla="*/ 28 w 64"/>
                <a:gd name="T73" fmla="*/ 68 h 70"/>
                <a:gd name="T74" fmla="*/ 31 w 64"/>
                <a:gd name="T75" fmla="*/ 65 h 70"/>
                <a:gd name="T76" fmla="*/ 37 w 64"/>
                <a:gd name="T77" fmla="*/ 64 h 70"/>
                <a:gd name="T78" fmla="*/ 44 w 64"/>
                <a:gd name="T79" fmla="*/ 52 h 70"/>
                <a:gd name="T80" fmla="*/ 52 w 64"/>
                <a:gd name="T81" fmla="*/ 51 h 70"/>
                <a:gd name="T82" fmla="*/ 59 w 64"/>
                <a:gd name="T83" fmla="*/ 54 h 70"/>
                <a:gd name="T84" fmla="*/ 61 w 64"/>
                <a:gd name="T85" fmla="*/ 42 h 70"/>
                <a:gd name="T86" fmla="*/ 61 w 64"/>
                <a:gd name="T87" fmla="*/ 42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4" h="70">
                  <a:moveTo>
                    <a:pt x="61" y="42"/>
                  </a:moveTo>
                  <a:cubicBezTo>
                    <a:pt x="57" y="40"/>
                    <a:pt x="58" y="39"/>
                    <a:pt x="58" y="35"/>
                  </a:cubicBezTo>
                  <a:cubicBezTo>
                    <a:pt x="55" y="35"/>
                    <a:pt x="52" y="35"/>
                    <a:pt x="50" y="35"/>
                  </a:cubicBezTo>
                  <a:cubicBezTo>
                    <a:pt x="48" y="35"/>
                    <a:pt x="49" y="34"/>
                    <a:pt x="49" y="33"/>
                  </a:cubicBezTo>
                  <a:cubicBezTo>
                    <a:pt x="49" y="32"/>
                    <a:pt x="48" y="30"/>
                    <a:pt x="47" y="30"/>
                  </a:cubicBezTo>
                  <a:cubicBezTo>
                    <a:pt x="47" y="29"/>
                    <a:pt x="48" y="29"/>
                    <a:pt x="48" y="28"/>
                  </a:cubicBezTo>
                  <a:cubicBezTo>
                    <a:pt x="49" y="27"/>
                    <a:pt x="48" y="26"/>
                    <a:pt x="47" y="26"/>
                  </a:cubicBezTo>
                  <a:cubicBezTo>
                    <a:pt x="47" y="25"/>
                    <a:pt x="48" y="24"/>
                    <a:pt x="47" y="23"/>
                  </a:cubicBezTo>
                  <a:cubicBezTo>
                    <a:pt x="45" y="21"/>
                    <a:pt x="43" y="21"/>
                    <a:pt x="41" y="21"/>
                  </a:cubicBezTo>
                  <a:cubicBezTo>
                    <a:pt x="40" y="21"/>
                    <a:pt x="38" y="19"/>
                    <a:pt x="37" y="18"/>
                  </a:cubicBezTo>
                  <a:cubicBezTo>
                    <a:pt x="35" y="18"/>
                    <a:pt x="34" y="16"/>
                    <a:pt x="33" y="16"/>
                  </a:cubicBezTo>
                  <a:cubicBezTo>
                    <a:pt x="31" y="16"/>
                    <a:pt x="30" y="16"/>
                    <a:pt x="29" y="16"/>
                  </a:cubicBezTo>
                  <a:cubicBezTo>
                    <a:pt x="27" y="16"/>
                    <a:pt x="23" y="11"/>
                    <a:pt x="23" y="9"/>
                  </a:cubicBezTo>
                  <a:cubicBezTo>
                    <a:pt x="23" y="8"/>
                    <a:pt x="23" y="7"/>
                    <a:pt x="23" y="6"/>
                  </a:cubicBezTo>
                  <a:cubicBezTo>
                    <a:pt x="23" y="5"/>
                    <a:pt x="23" y="5"/>
                    <a:pt x="23" y="4"/>
                  </a:cubicBezTo>
                  <a:cubicBezTo>
                    <a:pt x="23" y="0"/>
                    <a:pt x="21" y="2"/>
                    <a:pt x="18" y="3"/>
                  </a:cubicBezTo>
                  <a:cubicBezTo>
                    <a:pt x="15" y="3"/>
                    <a:pt x="13" y="6"/>
                    <a:pt x="10" y="6"/>
                  </a:cubicBezTo>
                  <a:cubicBezTo>
                    <a:pt x="8" y="6"/>
                    <a:pt x="8" y="8"/>
                    <a:pt x="7" y="9"/>
                  </a:cubicBezTo>
                  <a:cubicBezTo>
                    <a:pt x="6" y="9"/>
                    <a:pt x="3" y="8"/>
                    <a:pt x="2" y="8"/>
                  </a:cubicBezTo>
                  <a:cubicBezTo>
                    <a:pt x="4" y="9"/>
                    <a:pt x="5" y="14"/>
                    <a:pt x="6" y="16"/>
                  </a:cubicBezTo>
                  <a:cubicBezTo>
                    <a:pt x="4" y="17"/>
                    <a:pt x="5" y="21"/>
                    <a:pt x="5" y="23"/>
                  </a:cubicBezTo>
                  <a:cubicBezTo>
                    <a:pt x="5" y="25"/>
                    <a:pt x="5" y="26"/>
                    <a:pt x="4" y="27"/>
                  </a:cubicBezTo>
                  <a:cubicBezTo>
                    <a:pt x="3" y="28"/>
                    <a:pt x="3" y="30"/>
                    <a:pt x="3" y="31"/>
                  </a:cubicBezTo>
                  <a:cubicBezTo>
                    <a:pt x="2" y="33"/>
                    <a:pt x="5" y="33"/>
                    <a:pt x="5" y="35"/>
                  </a:cubicBezTo>
                  <a:cubicBezTo>
                    <a:pt x="5" y="36"/>
                    <a:pt x="3" y="37"/>
                    <a:pt x="3" y="38"/>
                  </a:cubicBezTo>
                  <a:cubicBezTo>
                    <a:pt x="0" y="41"/>
                    <a:pt x="4" y="42"/>
                    <a:pt x="4" y="46"/>
                  </a:cubicBezTo>
                  <a:cubicBezTo>
                    <a:pt x="4" y="47"/>
                    <a:pt x="4" y="48"/>
                    <a:pt x="4" y="49"/>
                  </a:cubicBezTo>
                  <a:cubicBezTo>
                    <a:pt x="5" y="50"/>
                    <a:pt x="6" y="51"/>
                    <a:pt x="7" y="52"/>
                  </a:cubicBezTo>
                  <a:cubicBezTo>
                    <a:pt x="7" y="53"/>
                    <a:pt x="5" y="53"/>
                    <a:pt x="7" y="54"/>
                  </a:cubicBezTo>
                  <a:cubicBezTo>
                    <a:pt x="7" y="54"/>
                    <a:pt x="6" y="56"/>
                    <a:pt x="6" y="56"/>
                  </a:cubicBezTo>
                  <a:cubicBezTo>
                    <a:pt x="6" y="59"/>
                    <a:pt x="9" y="61"/>
                    <a:pt x="9" y="63"/>
                  </a:cubicBezTo>
                  <a:cubicBezTo>
                    <a:pt x="10" y="66"/>
                    <a:pt x="8" y="69"/>
                    <a:pt x="13" y="69"/>
                  </a:cubicBezTo>
                  <a:cubicBezTo>
                    <a:pt x="14" y="70"/>
                    <a:pt x="14" y="68"/>
                    <a:pt x="14" y="67"/>
                  </a:cubicBezTo>
                  <a:cubicBezTo>
                    <a:pt x="14" y="66"/>
                    <a:pt x="16" y="65"/>
                    <a:pt x="17" y="65"/>
                  </a:cubicBezTo>
                  <a:cubicBezTo>
                    <a:pt x="18" y="64"/>
                    <a:pt x="19" y="63"/>
                    <a:pt x="20" y="65"/>
                  </a:cubicBezTo>
                  <a:cubicBezTo>
                    <a:pt x="22" y="66"/>
                    <a:pt x="24" y="65"/>
                    <a:pt x="25" y="65"/>
                  </a:cubicBezTo>
                  <a:cubicBezTo>
                    <a:pt x="27" y="65"/>
                    <a:pt x="27" y="68"/>
                    <a:pt x="28" y="68"/>
                  </a:cubicBezTo>
                  <a:cubicBezTo>
                    <a:pt x="29" y="68"/>
                    <a:pt x="30" y="66"/>
                    <a:pt x="31" y="65"/>
                  </a:cubicBezTo>
                  <a:cubicBezTo>
                    <a:pt x="32" y="63"/>
                    <a:pt x="36" y="66"/>
                    <a:pt x="37" y="64"/>
                  </a:cubicBezTo>
                  <a:cubicBezTo>
                    <a:pt x="39" y="59"/>
                    <a:pt x="38" y="54"/>
                    <a:pt x="44" y="52"/>
                  </a:cubicBezTo>
                  <a:cubicBezTo>
                    <a:pt x="46" y="51"/>
                    <a:pt x="49" y="51"/>
                    <a:pt x="52" y="51"/>
                  </a:cubicBezTo>
                  <a:cubicBezTo>
                    <a:pt x="55" y="51"/>
                    <a:pt x="57" y="52"/>
                    <a:pt x="59" y="54"/>
                  </a:cubicBezTo>
                  <a:cubicBezTo>
                    <a:pt x="60" y="51"/>
                    <a:pt x="64" y="43"/>
                    <a:pt x="61" y="42"/>
                  </a:cubicBezTo>
                  <a:cubicBezTo>
                    <a:pt x="60" y="41"/>
                    <a:pt x="62" y="42"/>
                    <a:pt x="61" y="4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32" name="Freeform 627"/>
            <p:cNvSpPr>
              <a:spLocks/>
            </p:cNvSpPr>
            <p:nvPr/>
          </p:nvSpPr>
          <p:spPr bwMode="auto">
            <a:xfrm>
              <a:off x="8773441" y="9950508"/>
              <a:ext cx="420383" cy="414121"/>
            </a:xfrm>
            <a:custGeom>
              <a:avLst/>
              <a:gdLst>
                <a:gd name="T0" fmla="*/ 40 w 45"/>
                <a:gd name="T1" fmla="*/ 24 h 44"/>
                <a:gd name="T2" fmla="*/ 36 w 45"/>
                <a:gd name="T3" fmla="*/ 24 h 44"/>
                <a:gd name="T4" fmla="*/ 36 w 45"/>
                <a:gd name="T5" fmla="*/ 20 h 44"/>
                <a:gd name="T6" fmla="*/ 34 w 45"/>
                <a:gd name="T7" fmla="*/ 17 h 44"/>
                <a:gd name="T8" fmla="*/ 29 w 45"/>
                <a:gd name="T9" fmla="*/ 16 h 44"/>
                <a:gd name="T10" fmla="*/ 25 w 45"/>
                <a:gd name="T11" fmla="*/ 15 h 44"/>
                <a:gd name="T12" fmla="*/ 25 w 45"/>
                <a:gd name="T13" fmla="*/ 12 h 44"/>
                <a:gd name="T14" fmla="*/ 24 w 45"/>
                <a:gd name="T15" fmla="*/ 7 h 44"/>
                <a:gd name="T16" fmla="*/ 21 w 45"/>
                <a:gd name="T17" fmla="*/ 3 h 44"/>
                <a:gd name="T18" fmla="*/ 14 w 45"/>
                <a:gd name="T19" fmla="*/ 1 h 44"/>
                <a:gd name="T20" fmla="*/ 5 w 45"/>
                <a:gd name="T21" fmla="*/ 3 h 44"/>
                <a:gd name="T22" fmla="*/ 2 w 45"/>
                <a:gd name="T23" fmla="*/ 11 h 44"/>
                <a:gd name="T24" fmla="*/ 1 w 45"/>
                <a:gd name="T25" fmla="*/ 14 h 44"/>
                <a:gd name="T26" fmla="*/ 2 w 45"/>
                <a:gd name="T27" fmla="*/ 17 h 44"/>
                <a:gd name="T28" fmla="*/ 9 w 45"/>
                <a:gd name="T29" fmla="*/ 24 h 44"/>
                <a:gd name="T30" fmla="*/ 13 w 45"/>
                <a:gd name="T31" fmla="*/ 25 h 44"/>
                <a:gd name="T32" fmla="*/ 17 w 45"/>
                <a:gd name="T33" fmla="*/ 27 h 44"/>
                <a:gd name="T34" fmla="*/ 25 w 45"/>
                <a:gd name="T35" fmla="*/ 35 h 44"/>
                <a:gd name="T36" fmla="*/ 22 w 45"/>
                <a:gd name="T37" fmla="*/ 39 h 44"/>
                <a:gd name="T38" fmla="*/ 20 w 45"/>
                <a:gd name="T39" fmla="*/ 42 h 44"/>
                <a:gd name="T40" fmla="*/ 28 w 45"/>
                <a:gd name="T41" fmla="*/ 44 h 44"/>
                <a:gd name="T42" fmla="*/ 32 w 45"/>
                <a:gd name="T43" fmla="*/ 43 h 44"/>
                <a:gd name="T44" fmla="*/ 37 w 45"/>
                <a:gd name="T45" fmla="*/ 42 h 44"/>
                <a:gd name="T46" fmla="*/ 40 w 45"/>
                <a:gd name="T47" fmla="*/ 39 h 44"/>
                <a:gd name="T48" fmla="*/ 41 w 45"/>
                <a:gd name="T49" fmla="*/ 34 h 44"/>
                <a:gd name="T50" fmla="*/ 40 w 45"/>
                <a:gd name="T51" fmla="*/ 24 h 44"/>
                <a:gd name="T52" fmla="*/ 40 w 45"/>
                <a:gd name="T53"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44">
                  <a:moveTo>
                    <a:pt x="40" y="24"/>
                  </a:moveTo>
                  <a:cubicBezTo>
                    <a:pt x="39" y="25"/>
                    <a:pt x="37" y="26"/>
                    <a:pt x="36" y="24"/>
                  </a:cubicBezTo>
                  <a:cubicBezTo>
                    <a:pt x="35" y="23"/>
                    <a:pt x="37" y="22"/>
                    <a:pt x="36" y="20"/>
                  </a:cubicBezTo>
                  <a:cubicBezTo>
                    <a:pt x="35" y="19"/>
                    <a:pt x="35" y="18"/>
                    <a:pt x="34" y="17"/>
                  </a:cubicBezTo>
                  <a:cubicBezTo>
                    <a:pt x="31" y="15"/>
                    <a:pt x="31" y="17"/>
                    <a:pt x="29" y="16"/>
                  </a:cubicBezTo>
                  <a:cubicBezTo>
                    <a:pt x="28" y="16"/>
                    <a:pt x="27" y="16"/>
                    <a:pt x="25" y="15"/>
                  </a:cubicBezTo>
                  <a:cubicBezTo>
                    <a:pt x="23" y="15"/>
                    <a:pt x="24" y="13"/>
                    <a:pt x="25" y="12"/>
                  </a:cubicBezTo>
                  <a:cubicBezTo>
                    <a:pt x="25" y="10"/>
                    <a:pt x="24" y="8"/>
                    <a:pt x="24" y="7"/>
                  </a:cubicBezTo>
                  <a:cubicBezTo>
                    <a:pt x="23" y="4"/>
                    <a:pt x="24" y="4"/>
                    <a:pt x="21" y="3"/>
                  </a:cubicBezTo>
                  <a:cubicBezTo>
                    <a:pt x="19" y="1"/>
                    <a:pt x="18" y="0"/>
                    <a:pt x="14" y="1"/>
                  </a:cubicBezTo>
                  <a:cubicBezTo>
                    <a:pt x="11" y="1"/>
                    <a:pt x="7" y="2"/>
                    <a:pt x="5" y="3"/>
                  </a:cubicBezTo>
                  <a:cubicBezTo>
                    <a:pt x="2" y="6"/>
                    <a:pt x="3" y="8"/>
                    <a:pt x="2" y="11"/>
                  </a:cubicBezTo>
                  <a:cubicBezTo>
                    <a:pt x="2" y="12"/>
                    <a:pt x="1" y="13"/>
                    <a:pt x="1" y="14"/>
                  </a:cubicBezTo>
                  <a:cubicBezTo>
                    <a:pt x="0" y="15"/>
                    <a:pt x="1" y="15"/>
                    <a:pt x="2" y="17"/>
                  </a:cubicBezTo>
                  <a:cubicBezTo>
                    <a:pt x="4" y="20"/>
                    <a:pt x="6" y="21"/>
                    <a:pt x="9" y="24"/>
                  </a:cubicBezTo>
                  <a:cubicBezTo>
                    <a:pt x="10" y="25"/>
                    <a:pt x="12" y="25"/>
                    <a:pt x="13" y="25"/>
                  </a:cubicBezTo>
                  <a:cubicBezTo>
                    <a:pt x="15" y="25"/>
                    <a:pt x="16" y="26"/>
                    <a:pt x="17" y="27"/>
                  </a:cubicBezTo>
                  <a:cubicBezTo>
                    <a:pt x="19" y="28"/>
                    <a:pt x="27" y="31"/>
                    <a:pt x="25" y="35"/>
                  </a:cubicBezTo>
                  <a:cubicBezTo>
                    <a:pt x="24" y="36"/>
                    <a:pt x="22" y="37"/>
                    <a:pt x="22" y="39"/>
                  </a:cubicBezTo>
                  <a:cubicBezTo>
                    <a:pt x="22" y="41"/>
                    <a:pt x="22" y="41"/>
                    <a:pt x="20" y="42"/>
                  </a:cubicBezTo>
                  <a:cubicBezTo>
                    <a:pt x="19" y="44"/>
                    <a:pt x="27" y="43"/>
                    <a:pt x="28" y="44"/>
                  </a:cubicBezTo>
                  <a:cubicBezTo>
                    <a:pt x="30" y="44"/>
                    <a:pt x="30" y="44"/>
                    <a:pt x="32" y="43"/>
                  </a:cubicBezTo>
                  <a:cubicBezTo>
                    <a:pt x="33" y="41"/>
                    <a:pt x="36" y="43"/>
                    <a:pt x="37" y="42"/>
                  </a:cubicBezTo>
                  <a:cubicBezTo>
                    <a:pt x="38" y="41"/>
                    <a:pt x="39" y="40"/>
                    <a:pt x="40" y="39"/>
                  </a:cubicBezTo>
                  <a:cubicBezTo>
                    <a:pt x="41" y="37"/>
                    <a:pt x="40" y="35"/>
                    <a:pt x="41" y="34"/>
                  </a:cubicBezTo>
                  <a:cubicBezTo>
                    <a:pt x="41" y="32"/>
                    <a:pt x="45" y="24"/>
                    <a:pt x="40" y="24"/>
                  </a:cubicBezTo>
                  <a:cubicBezTo>
                    <a:pt x="40" y="25"/>
                    <a:pt x="41" y="24"/>
                    <a:pt x="40" y="2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33" name="Freeform 628"/>
            <p:cNvSpPr>
              <a:spLocks noEditPoints="1"/>
            </p:cNvSpPr>
            <p:nvPr/>
          </p:nvSpPr>
          <p:spPr bwMode="auto">
            <a:xfrm>
              <a:off x="8241593" y="8800526"/>
              <a:ext cx="1856688" cy="1882659"/>
            </a:xfrm>
            <a:custGeom>
              <a:avLst/>
              <a:gdLst>
                <a:gd name="T0" fmla="*/ 188 w 199"/>
                <a:gd name="T1" fmla="*/ 51 h 201"/>
                <a:gd name="T2" fmla="*/ 165 w 199"/>
                <a:gd name="T3" fmla="*/ 41 h 201"/>
                <a:gd name="T4" fmla="*/ 135 w 199"/>
                <a:gd name="T5" fmla="*/ 30 h 201"/>
                <a:gd name="T6" fmla="*/ 122 w 199"/>
                <a:gd name="T7" fmla="*/ 36 h 201"/>
                <a:gd name="T8" fmla="*/ 116 w 199"/>
                <a:gd name="T9" fmla="*/ 29 h 201"/>
                <a:gd name="T10" fmla="*/ 111 w 199"/>
                <a:gd name="T11" fmla="*/ 33 h 201"/>
                <a:gd name="T12" fmla="*/ 120 w 199"/>
                <a:gd name="T13" fmla="*/ 23 h 201"/>
                <a:gd name="T14" fmla="*/ 116 w 199"/>
                <a:gd name="T15" fmla="*/ 8 h 201"/>
                <a:gd name="T16" fmla="*/ 105 w 199"/>
                <a:gd name="T17" fmla="*/ 15 h 201"/>
                <a:gd name="T18" fmla="*/ 93 w 199"/>
                <a:gd name="T19" fmla="*/ 14 h 201"/>
                <a:gd name="T20" fmla="*/ 77 w 199"/>
                <a:gd name="T21" fmla="*/ 19 h 201"/>
                <a:gd name="T22" fmla="*/ 69 w 199"/>
                <a:gd name="T23" fmla="*/ 1 h 201"/>
                <a:gd name="T24" fmla="*/ 56 w 199"/>
                <a:gd name="T25" fmla="*/ 7 h 201"/>
                <a:gd name="T26" fmla="*/ 50 w 199"/>
                <a:gd name="T27" fmla="*/ 11 h 201"/>
                <a:gd name="T28" fmla="*/ 51 w 199"/>
                <a:gd name="T29" fmla="*/ 16 h 201"/>
                <a:gd name="T30" fmla="*/ 41 w 199"/>
                <a:gd name="T31" fmla="*/ 22 h 201"/>
                <a:gd name="T32" fmla="*/ 27 w 199"/>
                <a:gd name="T33" fmla="*/ 18 h 201"/>
                <a:gd name="T34" fmla="*/ 25 w 199"/>
                <a:gd name="T35" fmla="*/ 21 h 201"/>
                <a:gd name="T36" fmla="*/ 22 w 199"/>
                <a:gd name="T37" fmla="*/ 39 h 201"/>
                <a:gd name="T38" fmla="*/ 10 w 199"/>
                <a:gd name="T39" fmla="*/ 49 h 201"/>
                <a:gd name="T40" fmla="*/ 2 w 199"/>
                <a:gd name="T41" fmla="*/ 66 h 201"/>
                <a:gd name="T42" fmla="*/ 9 w 199"/>
                <a:gd name="T43" fmla="*/ 75 h 201"/>
                <a:gd name="T44" fmla="*/ 24 w 199"/>
                <a:gd name="T45" fmla="*/ 81 h 201"/>
                <a:gd name="T46" fmla="*/ 39 w 199"/>
                <a:gd name="T47" fmla="*/ 76 h 201"/>
                <a:gd name="T48" fmla="*/ 49 w 199"/>
                <a:gd name="T49" fmla="*/ 88 h 201"/>
                <a:gd name="T50" fmla="*/ 61 w 199"/>
                <a:gd name="T51" fmla="*/ 94 h 201"/>
                <a:gd name="T52" fmla="*/ 68 w 199"/>
                <a:gd name="T53" fmla="*/ 102 h 201"/>
                <a:gd name="T54" fmla="*/ 80 w 199"/>
                <a:gd name="T55" fmla="*/ 114 h 201"/>
                <a:gd name="T56" fmla="*/ 82 w 199"/>
                <a:gd name="T57" fmla="*/ 135 h 201"/>
                <a:gd name="T58" fmla="*/ 93 w 199"/>
                <a:gd name="T59" fmla="*/ 145 h 201"/>
                <a:gd name="T60" fmla="*/ 98 w 199"/>
                <a:gd name="T61" fmla="*/ 157 h 201"/>
                <a:gd name="T62" fmla="*/ 90 w 199"/>
                <a:gd name="T63" fmla="*/ 173 h 201"/>
                <a:gd name="T64" fmla="*/ 86 w 199"/>
                <a:gd name="T65" fmla="*/ 181 h 201"/>
                <a:gd name="T66" fmla="*/ 94 w 199"/>
                <a:gd name="T67" fmla="*/ 187 h 201"/>
                <a:gd name="T68" fmla="*/ 107 w 199"/>
                <a:gd name="T69" fmla="*/ 197 h 201"/>
                <a:gd name="T70" fmla="*/ 119 w 199"/>
                <a:gd name="T71" fmla="*/ 180 h 201"/>
                <a:gd name="T72" fmla="*/ 128 w 199"/>
                <a:gd name="T73" fmla="*/ 157 h 201"/>
                <a:gd name="T74" fmla="*/ 137 w 199"/>
                <a:gd name="T75" fmla="*/ 149 h 201"/>
                <a:gd name="T76" fmla="*/ 144 w 199"/>
                <a:gd name="T77" fmla="*/ 147 h 201"/>
                <a:gd name="T78" fmla="*/ 155 w 199"/>
                <a:gd name="T79" fmla="*/ 142 h 201"/>
                <a:gd name="T80" fmla="*/ 163 w 199"/>
                <a:gd name="T81" fmla="*/ 139 h 201"/>
                <a:gd name="T82" fmla="*/ 169 w 199"/>
                <a:gd name="T83" fmla="*/ 130 h 201"/>
                <a:gd name="T84" fmla="*/ 175 w 199"/>
                <a:gd name="T85" fmla="*/ 116 h 201"/>
                <a:gd name="T86" fmla="*/ 176 w 199"/>
                <a:gd name="T87" fmla="*/ 98 h 201"/>
                <a:gd name="T88" fmla="*/ 178 w 199"/>
                <a:gd name="T89" fmla="*/ 91 h 201"/>
                <a:gd name="T90" fmla="*/ 182 w 199"/>
                <a:gd name="T91" fmla="*/ 86 h 201"/>
                <a:gd name="T92" fmla="*/ 196 w 199"/>
                <a:gd name="T93" fmla="*/ 57 h 201"/>
                <a:gd name="T94" fmla="*/ 110 w 199"/>
                <a:gd name="T95" fmla="*/ 190 h 201"/>
                <a:gd name="T96" fmla="*/ 115 w 199"/>
                <a:gd name="T97" fmla="*/ 186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9" h="201">
                  <a:moveTo>
                    <a:pt x="196" y="57"/>
                  </a:moveTo>
                  <a:cubicBezTo>
                    <a:pt x="195" y="55"/>
                    <a:pt x="195" y="53"/>
                    <a:pt x="194" y="52"/>
                  </a:cubicBezTo>
                  <a:cubicBezTo>
                    <a:pt x="192" y="51"/>
                    <a:pt x="189" y="52"/>
                    <a:pt x="188" y="51"/>
                  </a:cubicBezTo>
                  <a:cubicBezTo>
                    <a:pt x="183" y="50"/>
                    <a:pt x="180" y="46"/>
                    <a:pt x="177" y="44"/>
                  </a:cubicBezTo>
                  <a:cubicBezTo>
                    <a:pt x="175" y="43"/>
                    <a:pt x="173" y="42"/>
                    <a:pt x="172" y="41"/>
                  </a:cubicBezTo>
                  <a:cubicBezTo>
                    <a:pt x="169" y="40"/>
                    <a:pt x="168" y="41"/>
                    <a:pt x="165" y="41"/>
                  </a:cubicBezTo>
                  <a:cubicBezTo>
                    <a:pt x="161" y="42"/>
                    <a:pt x="157" y="37"/>
                    <a:pt x="153" y="39"/>
                  </a:cubicBezTo>
                  <a:cubicBezTo>
                    <a:pt x="150" y="40"/>
                    <a:pt x="147" y="35"/>
                    <a:pt x="145" y="34"/>
                  </a:cubicBezTo>
                  <a:cubicBezTo>
                    <a:pt x="142" y="32"/>
                    <a:pt x="138" y="30"/>
                    <a:pt x="135" y="30"/>
                  </a:cubicBezTo>
                  <a:cubicBezTo>
                    <a:pt x="133" y="29"/>
                    <a:pt x="131" y="29"/>
                    <a:pt x="130" y="30"/>
                  </a:cubicBezTo>
                  <a:cubicBezTo>
                    <a:pt x="129" y="33"/>
                    <a:pt x="126" y="34"/>
                    <a:pt x="125" y="36"/>
                  </a:cubicBezTo>
                  <a:cubicBezTo>
                    <a:pt x="123" y="39"/>
                    <a:pt x="124" y="38"/>
                    <a:pt x="122" y="36"/>
                  </a:cubicBezTo>
                  <a:cubicBezTo>
                    <a:pt x="122" y="36"/>
                    <a:pt x="121" y="35"/>
                    <a:pt x="121" y="35"/>
                  </a:cubicBezTo>
                  <a:cubicBezTo>
                    <a:pt x="119" y="34"/>
                    <a:pt x="120" y="36"/>
                    <a:pt x="119" y="37"/>
                  </a:cubicBezTo>
                  <a:cubicBezTo>
                    <a:pt x="118" y="38"/>
                    <a:pt x="115" y="29"/>
                    <a:pt x="116" y="29"/>
                  </a:cubicBezTo>
                  <a:cubicBezTo>
                    <a:pt x="116" y="29"/>
                    <a:pt x="113" y="33"/>
                    <a:pt x="112" y="33"/>
                  </a:cubicBezTo>
                  <a:cubicBezTo>
                    <a:pt x="112" y="33"/>
                    <a:pt x="116" y="30"/>
                    <a:pt x="115" y="29"/>
                  </a:cubicBezTo>
                  <a:cubicBezTo>
                    <a:pt x="113" y="28"/>
                    <a:pt x="113" y="33"/>
                    <a:pt x="111" y="33"/>
                  </a:cubicBezTo>
                  <a:cubicBezTo>
                    <a:pt x="111" y="33"/>
                    <a:pt x="115" y="27"/>
                    <a:pt x="115" y="26"/>
                  </a:cubicBezTo>
                  <a:cubicBezTo>
                    <a:pt x="115" y="25"/>
                    <a:pt x="117" y="25"/>
                    <a:pt x="117" y="24"/>
                  </a:cubicBezTo>
                  <a:cubicBezTo>
                    <a:pt x="118" y="23"/>
                    <a:pt x="119" y="25"/>
                    <a:pt x="120" y="23"/>
                  </a:cubicBezTo>
                  <a:cubicBezTo>
                    <a:pt x="121" y="22"/>
                    <a:pt x="120" y="22"/>
                    <a:pt x="120" y="20"/>
                  </a:cubicBezTo>
                  <a:cubicBezTo>
                    <a:pt x="121" y="19"/>
                    <a:pt x="121" y="17"/>
                    <a:pt x="119" y="16"/>
                  </a:cubicBezTo>
                  <a:cubicBezTo>
                    <a:pt x="116" y="15"/>
                    <a:pt x="116" y="11"/>
                    <a:pt x="116" y="8"/>
                  </a:cubicBezTo>
                  <a:cubicBezTo>
                    <a:pt x="116" y="7"/>
                    <a:pt x="115" y="6"/>
                    <a:pt x="114" y="5"/>
                  </a:cubicBezTo>
                  <a:cubicBezTo>
                    <a:pt x="113" y="4"/>
                    <a:pt x="112" y="7"/>
                    <a:pt x="111" y="8"/>
                  </a:cubicBezTo>
                  <a:cubicBezTo>
                    <a:pt x="110" y="11"/>
                    <a:pt x="108" y="15"/>
                    <a:pt x="105" y="15"/>
                  </a:cubicBezTo>
                  <a:cubicBezTo>
                    <a:pt x="104" y="15"/>
                    <a:pt x="103" y="14"/>
                    <a:pt x="101" y="14"/>
                  </a:cubicBezTo>
                  <a:cubicBezTo>
                    <a:pt x="100" y="14"/>
                    <a:pt x="99" y="15"/>
                    <a:pt x="98" y="14"/>
                  </a:cubicBezTo>
                  <a:cubicBezTo>
                    <a:pt x="96" y="13"/>
                    <a:pt x="95" y="14"/>
                    <a:pt x="93" y="14"/>
                  </a:cubicBezTo>
                  <a:cubicBezTo>
                    <a:pt x="91" y="14"/>
                    <a:pt x="92" y="14"/>
                    <a:pt x="91" y="16"/>
                  </a:cubicBezTo>
                  <a:cubicBezTo>
                    <a:pt x="90" y="17"/>
                    <a:pt x="85" y="16"/>
                    <a:pt x="84" y="17"/>
                  </a:cubicBezTo>
                  <a:cubicBezTo>
                    <a:pt x="82" y="17"/>
                    <a:pt x="79" y="19"/>
                    <a:pt x="77" y="19"/>
                  </a:cubicBezTo>
                  <a:cubicBezTo>
                    <a:pt x="74" y="19"/>
                    <a:pt x="72" y="15"/>
                    <a:pt x="72" y="13"/>
                  </a:cubicBezTo>
                  <a:cubicBezTo>
                    <a:pt x="70" y="10"/>
                    <a:pt x="74" y="8"/>
                    <a:pt x="73" y="5"/>
                  </a:cubicBezTo>
                  <a:cubicBezTo>
                    <a:pt x="72" y="3"/>
                    <a:pt x="71" y="0"/>
                    <a:pt x="69" y="1"/>
                  </a:cubicBezTo>
                  <a:cubicBezTo>
                    <a:pt x="69" y="2"/>
                    <a:pt x="62" y="5"/>
                    <a:pt x="61" y="5"/>
                  </a:cubicBezTo>
                  <a:cubicBezTo>
                    <a:pt x="60" y="5"/>
                    <a:pt x="58" y="5"/>
                    <a:pt x="58" y="6"/>
                  </a:cubicBezTo>
                  <a:cubicBezTo>
                    <a:pt x="57" y="6"/>
                    <a:pt x="57" y="9"/>
                    <a:pt x="56" y="7"/>
                  </a:cubicBezTo>
                  <a:cubicBezTo>
                    <a:pt x="55" y="6"/>
                    <a:pt x="47" y="5"/>
                    <a:pt x="47" y="6"/>
                  </a:cubicBezTo>
                  <a:cubicBezTo>
                    <a:pt x="47" y="6"/>
                    <a:pt x="49" y="7"/>
                    <a:pt x="49" y="7"/>
                  </a:cubicBezTo>
                  <a:cubicBezTo>
                    <a:pt x="50" y="8"/>
                    <a:pt x="50" y="9"/>
                    <a:pt x="50" y="11"/>
                  </a:cubicBezTo>
                  <a:cubicBezTo>
                    <a:pt x="51" y="11"/>
                    <a:pt x="51" y="13"/>
                    <a:pt x="52" y="14"/>
                  </a:cubicBezTo>
                  <a:cubicBezTo>
                    <a:pt x="52" y="14"/>
                    <a:pt x="54" y="14"/>
                    <a:pt x="54" y="14"/>
                  </a:cubicBezTo>
                  <a:cubicBezTo>
                    <a:pt x="54" y="15"/>
                    <a:pt x="52" y="16"/>
                    <a:pt x="51" y="16"/>
                  </a:cubicBezTo>
                  <a:cubicBezTo>
                    <a:pt x="50" y="17"/>
                    <a:pt x="50" y="18"/>
                    <a:pt x="49" y="19"/>
                  </a:cubicBezTo>
                  <a:cubicBezTo>
                    <a:pt x="49" y="19"/>
                    <a:pt x="44" y="23"/>
                    <a:pt x="43" y="22"/>
                  </a:cubicBezTo>
                  <a:cubicBezTo>
                    <a:pt x="43" y="21"/>
                    <a:pt x="42" y="21"/>
                    <a:pt x="41" y="22"/>
                  </a:cubicBezTo>
                  <a:cubicBezTo>
                    <a:pt x="40" y="23"/>
                    <a:pt x="38" y="21"/>
                    <a:pt x="38" y="21"/>
                  </a:cubicBezTo>
                  <a:cubicBezTo>
                    <a:pt x="36" y="20"/>
                    <a:pt x="35" y="16"/>
                    <a:pt x="34" y="16"/>
                  </a:cubicBezTo>
                  <a:cubicBezTo>
                    <a:pt x="32" y="15"/>
                    <a:pt x="29" y="18"/>
                    <a:pt x="27" y="18"/>
                  </a:cubicBezTo>
                  <a:cubicBezTo>
                    <a:pt x="25" y="18"/>
                    <a:pt x="23" y="18"/>
                    <a:pt x="21" y="18"/>
                  </a:cubicBezTo>
                  <a:cubicBezTo>
                    <a:pt x="21" y="18"/>
                    <a:pt x="21" y="20"/>
                    <a:pt x="22" y="20"/>
                  </a:cubicBezTo>
                  <a:cubicBezTo>
                    <a:pt x="22" y="21"/>
                    <a:pt x="24" y="21"/>
                    <a:pt x="25" y="21"/>
                  </a:cubicBezTo>
                  <a:cubicBezTo>
                    <a:pt x="25" y="22"/>
                    <a:pt x="21" y="23"/>
                    <a:pt x="20" y="23"/>
                  </a:cubicBezTo>
                  <a:cubicBezTo>
                    <a:pt x="19" y="24"/>
                    <a:pt x="21" y="27"/>
                    <a:pt x="22" y="28"/>
                  </a:cubicBezTo>
                  <a:cubicBezTo>
                    <a:pt x="24" y="32"/>
                    <a:pt x="24" y="35"/>
                    <a:pt x="22" y="39"/>
                  </a:cubicBezTo>
                  <a:cubicBezTo>
                    <a:pt x="22" y="41"/>
                    <a:pt x="22" y="47"/>
                    <a:pt x="20" y="47"/>
                  </a:cubicBezTo>
                  <a:cubicBezTo>
                    <a:pt x="19" y="48"/>
                    <a:pt x="17" y="47"/>
                    <a:pt x="15" y="48"/>
                  </a:cubicBezTo>
                  <a:cubicBezTo>
                    <a:pt x="14" y="49"/>
                    <a:pt x="11" y="49"/>
                    <a:pt x="10" y="49"/>
                  </a:cubicBezTo>
                  <a:cubicBezTo>
                    <a:pt x="5" y="51"/>
                    <a:pt x="5" y="53"/>
                    <a:pt x="5" y="57"/>
                  </a:cubicBezTo>
                  <a:cubicBezTo>
                    <a:pt x="5" y="59"/>
                    <a:pt x="2" y="59"/>
                    <a:pt x="2" y="60"/>
                  </a:cubicBezTo>
                  <a:cubicBezTo>
                    <a:pt x="2" y="63"/>
                    <a:pt x="0" y="64"/>
                    <a:pt x="2" y="66"/>
                  </a:cubicBezTo>
                  <a:cubicBezTo>
                    <a:pt x="4" y="68"/>
                    <a:pt x="4" y="70"/>
                    <a:pt x="5" y="72"/>
                  </a:cubicBezTo>
                  <a:cubicBezTo>
                    <a:pt x="5" y="73"/>
                    <a:pt x="6" y="73"/>
                    <a:pt x="7" y="73"/>
                  </a:cubicBezTo>
                  <a:cubicBezTo>
                    <a:pt x="8" y="73"/>
                    <a:pt x="8" y="74"/>
                    <a:pt x="9" y="75"/>
                  </a:cubicBezTo>
                  <a:cubicBezTo>
                    <a:pt x="11" y="78"/>
                    <a:pt x="16" y="75"/>
                    <a:pt x="18" y="73"/>
                  </a:cubicBezTo>
                  <a:cubicBezTo>
                    <a:pt x="18" y="76"/>
                    <a:pt x="16" y="81"/>
                    <a:pt x="19" y="82"/>
                  </a:cubicBezTo>
                  <a:cubicBezTo>
                    <a:pt x="20" y="82"/>
                    <a:pt x="23" y="81"/>
                    <a:pt x="24" y="81"/>
                  </a:cubicBezTo>
                  <a:cubicBezTo>
                    <a:pt x="27" y="82"/>
                    <a:pt x="28" y="82"/>
                    <a:pt x="30" y="80"/>
                  </a:cubicBezTo>
                  <a:cubicBezTo>
                    <a:pt x="30" y="79"/>
                    <a:pt x="32" y="79"/>
                    <a:pt x="33" y="79"/>
                  </a:cubicBezTo>
                  <a:cubicBezTo>
                    <a:pt x="35" y="77"/>
                    <a:pt x="37" y="76"/>
                    <a:pt x="39" y="76"/>
                  </a:cubicBezTo>
                  <a:cubicBezTo>
                    <a:pt x="41" y="75"/>
                    <a:pt x="46" y="73"/>
                    <a:pt x="44" y="77"/>
                  </a:cubicBezTo>
                  <a:cubicBezTo>
                    <a:pt x="44" y="79"/>
                    <a:pt x="43" y="81"/>
                    <a:pt x="44" y="83"/>
                  </a:cubicBezTo>
                  <a:cubicBezTo>
                    <a:pt x="45" y="85"/>
                    <a:pt x="47" y="87"/>
                    <a:pt x="49" y="88"/>
                  </a:cubicBezTo>
                  <a:cubicBezTo>
                    <a:pt x="51" y="90"/>
                    <a:pt x="54" y="89"/>
                    <a:pt x="56" y="90"/>
                  </a:cubicBezTo>
                  <a:cubicBezTo>
                    <a:pt x="57" y="91"/>
                    <a:pt x="58" y="92"/>
                    <a:pt x="59" y="92"/>
                  </a:cubicBezTo>
                  <a:cubicBezTo>
                    <a:pt x="60" y="92"/>
                    <a:pt x="61" y="93"/>
                    <a:pt x="61" y="94"/>
                  </a:cubicBezTo>
                  <a:cubicBezTo>
                    <a:pt x="63" y="94"/>
                    <a:pt x="68" y="93"/>
                    <a:pt x="68" y="96"/>
                  </a:cubicBezTo>
                  <a:cubicBezTo>
                    <a:pt x="69" y="98"/>
                    <a:pt x="68" y="98"/>
                    <a:pt x="69" y="100"/>
                  </a:cubicBezTo>
                  <a:cubicBezTo>
                    <a:pt x="70" y="101"/>
                    <a:pt x="69" y="101"/>
                    <a:pt x="68" y="102"/>
                  </a:cubicBezTo>
                  <a:cubicBezTo>
                    <a:pt x="68" y="102"/>
                    <a:pt x="70" y="107"/>
                    <a:pt x="70" y="108"/>
                  </a:cubicBezTo>
                  <a:cubicBezTo>
                    <a:pt x="70" y="109"/>
                    <a:pt x="78" y="108"/>
                    <a:pt x="79" y="108"/>
                  </a:cubicBezTo>
                  <a:cubicBezTo>
                    <a:pt x="79" y="110"/>
                    <a:pt x="78" y="113"/>
                    <a:pt x="80" y="114"/>
                  </a:cubicBezTo>
                  <a:cubicBezTo>
                    <a:pt x="83" y="116"/>
                    <a:pt x="83" y="118"/>
                    <a:pt x="82" y="122"/>
                  </a:cubicBezTo>
                  <a:cubicBezTo>
                    <a:pt x="81" y="124"/>
                    <a:pt x="80" y="127"/>
                    <a:pt x="81" y="130"/>
                  </a:cubicBezTo>
                  <a:cubicBezTo>
                    <a:pt x="81" y="131"/>
                    <a:pt x="82" y="133"/>
                    <a:pt x="82" y="135"/>
                  </a:cubicBezTo>
                  <a:cubicBezTo>
                    <a:pt x="82" y="136"/>
                    <a:pt x="80" y="138"/>
                    <a:pt x="82" y="138"/>
                  </a:cubicBezTo>
                  <a:cubicBezTo>
                    <a:pt x="83" y="139"/>
                    <a:pt x="86" y="140"/>
                    <a:pt x="88" y="139"/>
                  </a:cubicBezTo>
                  <a:cubicBezTo>
                    <a:pt x="90" y="137"/>
                    <a:pt x="94" y="144"/>
                    <a:pt x="93" y="145"/>
                  </a:cubicBezTo>
                  <a:cubicBezTo>
                    <a:pt x="93" y="146"/>
                    <a:pt x="93" y="147"/>
                    <a:pt x="94" y="148"/>
                  </a:cubicBezTo>
                  <a:cubicBezTo>
                    <a:pt x="95" y="149"/>
                    <a:pt x="97" y="147"/>
                    <a:pt x="98" y="148"/>
                  </a:cubicBezTo>
                  <a:cubicBezTo>
                    <a:pt x="102" y="150"/>
                    <a:pt x="98" y="154"/>
                    <a:pt x="98" y="157"/>
                  </a:cubicBezTo>
                  <a:cubicBezTo>
                    <a:pt x="100" y="154"/>
                    <a:pt x="102" y="160"/>
                    <a:pt x="102" y="160"/>
                  </a:cubicBezTo>
                  <a:cubicBezTo>
                    <a:pt x="103" y="164"/>
                    <a:pt x="101" y="165"/>
                    <a:pt x="98" y="166"/>
                  </a:cubicBezTo>
                  <a:cubicBezTo>
                    <a:pt x="94" y="168"/>
                    <a:pt x="92" y="170"/>
                    <a:pt x="90" y="173"/>
                  </a:cubicBezTo>
                  <a:cubicBezTo>
                    <a:pt x="89" y="175"/>
                    <a:pt x="88" y="176"/>
                    <a:pt x="86" y="177"/>
                  </a:cubicBezTo>
                  <a:cubicBezTo>
                    <a:pt x="85" y="179"/>
                    <a:pt x="83" y="180"/>
                    <a:pt x="81" y="182"/>
                  </a:cubicBezTo>
                  <a:cubicBezTo>
                    <a:pt x="83" y="182"/>
                    <a:pt x="85" y="181"/>
                    <a:pt x="86" y="181"/>
                  </a:cubicBezTo>
                  <a:cubicBezTo>
                    <a:pt x="87" y="181"/>
                    <a:pt x="88" y="183"/>
                    <a:pt x="89" y="183"/>
                  </a:cubicBezTo>
                  <a:cubicBezTo>
                    <a:pt x="89" y="184"/>
                    <a:pt x="90" y="185"/>
                    <a:pt x="91" y="186"/>
                  </a:cubicBezTo>
                  <a:cubicBezTo>
                    <a:pt x="92" y="187"/>
                    <a:pt x="93" y="186"/>
                    <a:pt x="94" y="187"/>
                  </a:cubicBezTo>
                  <a:cubicBezTo>
                    <a:pt x="96" y="189"/>
                    <a:pt x="100" y="190"/>
                    <a:pt x="101" y="193"/>
                  </a:cubicBezTo>
                  <a:cubicBezTo>
                    <a:pt x="102" y="195"/>
                    <a:pt x="103" y="199"/>
                    <a:pt x="104" y="201"/>
                  </a:cubicBezTo>
                  <a:cubicBezTo>
                    <a:pt x="105" y="200"/>
                    <a:pt x="106" y="199"/>
                    <a:pt x="107" y="197"/>
                  </a:cubicBezTo>
                  <a:cubicBezTo>
                    <a:pt x="107" y="196"/>
                    <a:pt x="108" y="194"/>
                    <a:pt x="109" y="193"/>
                  </a:cubicBezTo>
                  <a:cubicBezTo>
                    <a:pt x="110" y="190"/>
                    <a:pt x="113" y="189"/>
                    <a:pt x="116" y="187"/>
                  </a:cubicBezTo>
                  <a:cubicBezTo>
                    <a:pt x="118" y="185"/>
                    <a:pt x="118" y="183"/>
                    <a:pt x="119" y="180"/>
                  </a:cubicBezTo>
                  <a:cubicBezTo>
                    <a:pt x="121" y="176"/>
                    <a:pt x="124" y="175"/>
                    <a:pt x="126" y="172"/>
                  </a:cubicBezTo>
                  <a:cubicBezTo>
                    <a:pt x="129" y="169"/>
                    <a:pt x="126" y="165"/>
                    <a:pt x="127" y="161"/>
                  </a:cubicBezTo>
                  <a:cubicBezTo>
                    <a:pt x="128" y="160"/>
                    <a:pt x="128" y="159"/>
                    <a:pt x="128" y="157"/>
                  </a:cubicBezTo>
                  <a:cubicBezTo>
                    <a:pt x="128" y="156"/>
                    <a:pt x="128" y="156"/>
                    <a:pt x="129" y="156"/>
                  </a:cubicBezTo>
                  <a:cubicBezTo>
                    <a:pt x="131" y="155"/>
                    <a:pt x="132" y="153"/>
                    <a:pt x="133" y="152"/>
                  </a:cubicBezTo>
                  <a:cubicBezTo>
                    <a:pt x="134" y="151"/>
                    <a:pt x="135" y="150"/>
                    <a:pt x="137" y="149"/>
                  </a:cubicBezTo>
                  <a:cubicBezTo>
                    <a:pt x="138" y="149"/>
                    <a:pt x="139" y="148"/>
                    <a:pt x="141" y="147"/>
                  </a:cubicBezTo>
                  <a:cubicBezTo>
                    <a:pt x="142" y="147"/>
                    <a:pt x="143" y="148"/>
                    <a:pt x="144" y="148"/>
                  </a:cubicBezTo>
                  <a:cubicBezTo>
                    <a:pt x="145" y="148"/>
                    <a:pt x="144" y="147"/>
                    <a:pt x="144" y="147"/>
                  </a:cubicBezTo>
                  <a:cubicBezTo>
                    <a:pt x="143" y="146"/>
                    <a:pt x="147" y="145"/>
                    <a:pt x="147" y="145"/>
                  </a:cubicBezTo>
                  <a:cubicBezTo>
                    <a:pt x="147" y="145"/>
                    <a:pt x="149" y="142"/>
                    <a:pt x="149" y="143"/>
                  </a:cubicBezTo>
                  <a:cubicBezTo>
                    <a:pt x="150" y="144"/>
                    <a:pt x="155" y="142"/>
                    <a:pt x="155" y="142"/>
                  </a:cubicBezTo>
                  <a:cubicBezTo>
                    <a:pt x="156" y="142"/>
                    <a:pt x="155" y="143"/>
                    <a:pt x="156" y="143"/>
                  </a:cubicBezTo>
                  <a:cubicBezTo>
                    <a:pt x="157" y="143"/>
                    <a:pt x="160" y="143"/>
                    <a:pt x="161" y="142"/>
                  </a:cubicBezTo>
                  <a:cubicBezTo>
                    <a:pt x="162" y="141"/>
                    <a:pt x="162" y="140"/>
                    <a:pt x="163" y="139"/>
                  </a:cubicBezTo>
                  <a:cubicBezTo>
                    <a:pt x="164" y="139"/>
                    <a:pt x="165" y="138"/>
                    <a:pt x="165" y="137"/>
                  </a:cubicBezTo>
                  <a:cubicBezTo>
                    <a:pt x="166" y="136"/>
                    <a:pt x="165" y="134"/>
                    <a:pt x="166" y="133"/>
                  </a:cubicBezTo>
                  <a:cubicBezTo>
                    <a:pt x="167" y="132"/>
                    <a:pt x="168" y="131"/>
                    <a:pt x="169" y="130"/>
                  </a:cubicBezTo>
                  <a:cubicBezTo>
                    <a:pt x="171" y="127"/>
                    <a:pt x="172" y="126"/>
                    <a:pt x="172" y="123"/>
                  </a:cubicBezTo>
                  <a:cubicBezTo>
                    <a:pt x="172" y="121"/>
                    <a:pt x="172" y="120"/>
                    <a:pt x="173" y="118"/>
                  </a:cubicBezTo>
                  <a:cubicBezTo>
                    <a:pt x="173" y="117"/>
                    <a:pt x="174" y="117"/>
                    <a:pt x="175" y="116"/>
                  </a:cubicBezTo>
                  <a:cubicBezTo>
                    <a:pt x="176" y="115"/>
                    <a:pt x="175" y="113"/>
                    <a:pt x="175" y="112"/>
                  </a:cubicBezTo>
                  <a:cubicBezTo>
                    <a:pt x="175" y="110"/>
                    <a:pt x="176" y="109"/>
                    <a:pt x="176" y="107"/>
                  </a:cubicBezTo>
                  <a:cubicBezTo>
                    <a:pt x="177" y="104"/>
                    <a:pt x="176" y="101"/>
                    <a:pt x="176" y="98"/>
                  </a:cubicBezTo>
                  <a:cubicBezTo>
                    <a:pt x="176" y="96"/>
                    <a:pt x="175" y="94"/>
                    <a:pt x="176" y="93"/>
                  </a:cubicBezTo>
                  <a:cubicBezTo>
                    <a:pt x="177" y="91"/>
                    <a:pt x="176" y="92"/>
                    <a:pt x="176" y="90"/>
                  </a:cubicBezTo>
                  <a:cubicBezTo>
                    <a:pt x="176" y="90"/>
                    <a:pt x="178" y="91"/>
                    <a:pt x="178" y="91"/>
                  </a:cubicBezTo>
                  <a:cubicBezTo>
                    <a:pt x="178" y="91"/>
                    <a:pt x="178" y="90"/>
                    <a:pt x="178" y="90"/>
                  </a:cubicBezTo>
                  <a:cubicBezTo>
                    <a:pt x="178" y="90"/>
                    <a:pt x="179" y="90"/>
                    <a:pt x="179" y="90"/>
                  </a:cubicBezTo>
                  <a:cubicBezTo>
                    <a:pt x="181" y="90"/>
                    <a:pt x="182" y="87"/>
                    <a:pt x="182" y="86"/>
                  </a:cubicBezTo>
                  <a:cubicBezTo>
                    <a:pt x="183" y="85"/>
                    <a:pt x="184" y="83"/>
                    <a:pt x="185" y="81"/>
                  </a:cubicBezTo>
                  <a:cubicBezTo>
                    <a:pt x="187" y="79"/>
                    <a:pt x="189" y="79"/>
                    <a:pt x="190" y="77"/>
                  </a:cubicBezTo>
                  <a:cubicBezTo>
                    <a:pt x="195" y="71"/>
                    <a:pt x="199" y="64"/>
                    <a:pt x="196" y="57"/>
                  </a:cubicBezTo>
                  <a:cubicBezTo>
                    <a:pt x="194" y="53"/>
                    <a:pt x="198" y="60"/>
                    <a:pt x="196" y="57"/>
                  </a:cubicBezTo>
                  <a:close/>
                  <a:moveTo>
                    <a:pt x="115" y="186"/>
                  </a:moveTo>
                  <a:cubicBezTo>
                    <a:pt x="113" y="187"/>
                    <a:pt x="112" y="189"/>
                    <a:pt x="110" y="190"/>
                  </a:cubicBezTo>
                  <a:cubicBezTo>
                    <a:pt x="107" y="191"/>
                    <a:pt x="112" y="188"/>
                    <a:pt x="112" y="187"/>
                  </a:cubicBezTo>
                  <a:cubicBezTo>
                    <a:pt x="113" y="186"/>
                    <a:pt x="114" y="184"/>
                    <a:pt x="116" y="182"/>
                  </a:cubicBezTo>
                  <a:cubicBezTo>
                    <a:pt x="118" y="180"/>
                    <a:pt x="117" y="184"/>
                    <a:pt x="115" y="186"/>
                  </a:cubicBezTo>
                  <a:cubicBezTo>
                    <a:pt x="115" y="186"/>
                    <a:pt x="116" y="185"/>
                    <a:pt x="115" y="186"/>
                  </a:cubicBezTo>
                  <a:close/>
                </a:path>
              </a:pathLst>
            </a:custGeom>
            <a:solidFill>
              <a:schemeClr val="bg1">
                <a:lumMod val="75000"/>
              </a:schemeClr>
            </a:solidFill>
            <a:ln w="9525"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34" name="Freeform 629"/>
            <p:cNvSpPr>
              <a:spLocks/>
            </p:cNvSpPr>
            <p:nvPr/>
          </p:nvSpPr>
          <p:spPr bwMode="auto">
            <a:xfrm>
              <a:off x="8961338" y="10485681"/>
              <a:ext cx="251592" cy="261215"/>
            </a:xfrm>
            <a:custGeom>
              <a:avLst/>
              <a:gdLst>
                <a:gd name="T0" fmla="*/ 21 w 27"/>
                <a:gd name="T1" fmla="*/ 10 h 28"/>
                <a:gd name="T2" fmla="*/ 17 w 27"/>
                <a:gd name="T3" fmla="*/ 7 h 28"/>
                <a:gd name="T4" fmla="*/ 14 w 27"/>
                <a:gd name="T5" fmla="*/ 6 h 28"/>
                <a:gd name="T6" fmla="*/ 11 w 27"/>
                <a:gd name="T7" fmla="*/ 3 h 28"/>
                <a:gd name="T8" fmla="*/ 6 w 27"/>
                <a:gd name="T9" fmla="*/ 2 h 28"/>
                <a:gd name="T10" fmla="*/ 4 w 27"/>
                <a:gd name="T11" fmla="*/ 3 h 28"/>
                <a:gd name="T12" fmla="*/ 3 w 27"/>
                <a:gd name="T13" fmla="*/ 6 h 28"/>
                <a:gd name="T14" fmla="*/ 3 w 27"/>
                <a:gd name="T15" fmla="*/ 12 h 28"/>
                <a:gd name="T16" fmla="*/ 2 w 27"/>
                <a:gd name="T17" fmla="*/ 17 h 28"/>
                <a:gd name="T18" fmla="*/ 1 w 27"/>
                <a:gd name="T19" fmla="*/ 22 h 28"/>
                <a:gd name="T20" fmla="*/ 4 w 27"/>
                <a:gd name="T21" fmla="*/ 25 h 28"/>
                <a:gd name="T22" fmla="*/ 9 w 27"/>
                <a:gd name="T23" fmla="*/ 26 h 28"/>
                <a:gd name="T24" fmla="*/ 13 w 27"/>
                <a:gd name="T25" fmla="*/ 28 h 28"/>
                <a:gd name="T26" fmla="*/ 19 w 27"/>
                <a:gd name="T27" fmla="*/ 28 h 28"/>
                <a:gd name="T28" fmla="*/ 24 w 27"/>
                <a:gd name="T29" fmla="*/ 25 h 28"/>
                <a:gd name="T30" fmla="*/ 26 w 27"/>
                <a:gd name="T31" fmla="*/ 19 h 28"/>
                <a:gd name="T32" fmla="*/ 24 w 27"/>
                <a:gd name="T33" fmla="*/ 14 h 28"/>
                <a:gd name="T34" fmla="*/ 21 w 27"/>
                <a:gd name="T35" fmla="*/ 10 h 28"/>
                <a:gd name="T36" fmla="*/ 21 w 27"/>
                <a:gd name="T37" fmla="*/ 1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8">
                  <a:moveTo>
                    <a:pt x="21" y="10"/>
                  </a:moveTo>
                  <a:cubicBezTo>
                    <a:pt x="20" y="8"/>
                    <a:pt x="18" y="8"/>
                    <a:pt x="17" y="7"/>
                  </a:cubicBezTo>
                  <a:cubicBezTo>
                    <a:pt x="16" y="6"/>
                    <a:pt x="15" y="7"/>
                    <a:pt x="14" y="6"/>
                  </a:cubicBezTo>
                  <a:cubicBezTo>
                    <a:pt x="13" y="5"/>
                    <a:pt x="12" y="4"/>
                    <a:pt x="11" y="3"/>
                  </a:cubicBezTo>
                  <a:cubicBezTo>
                    <a:pt x="10" y="0"/>
                    <a:pt x="9" y="1"/>
                    <a:pt x="6" y="2"/>
                  </a:cubicBezTo>
                  <a:cubicBezTo>
                    <a:pt x="5" y="2"/>
                    <a:pt x="5" y="1"/>
                    <a:pt x="4" y="3"/>
                  </a:cubicBezTo>
                  <a:cubicBezTo>
                    <a:pt x="3" y="4"/>
                    <a:pt x="3" y="5"/>
                    <a:pt x="3" y="6"/>
                  </a:cubicBezTo>
                  <a:cubicBezTo>
                    <a:pt x="3" y="8"/>
                    <a:pt x="3" y="10"/>
                    <a:pt x="3" y="12"/>
                  </a:cubicBezTo>
                  <a:cubicBezTo>
                    <a:pt x="3" y="13"/>
                    <a:pt x="3" y="15"/>
                    <a:pt x="2" y="17"/>
                  </a:cubicBezTo>
                  <a:cubicBezTo>
                    <a:pt x="0" y="19"/>
                    <a:pt x="0" y="19"/>
                    <a:pt x="1" y="22"/>
                  </a:cubicBezTo>
                  <a:cubicBezTo>
                    <a:pt x="2" y="24"/>
                    <a:pt x="2" y="24"/>
                    <a:pt x="4" y="25"/>
                  </a:cubicBezTo>
                  <a:cubicBezTo>
                    <a:pt x="6" y="25"/>
                    <a:pt x="8" y="25"/>
                    <a:pt x="9" y="26"/>
                  </a:cubicBezTo>
                  <a:cubicBezTo>
                    <a:pt x="10" y="26"/>
                    <a:pt x="12" y="28"/>
                    <a:pt x="13" y="28"/>
                  </a:cubicBezTo>
                  <a:cubicBezTo>
                    <a:pt x="15" y="27"/>
                    <a:pt x="17" y="28"/>
                    <a:pt x="19" y="28"/>
                  </a:cubicBezTo>
                  <a:cubicBezTo>
                    <a:pt x="20" y="28"/>
                    <a:pt x="23" y="26"/>
                    <a:pt x="24" y="25"/>
                  </a:cubicBezTo>
                  <a:cubicBezTo>
                    <a:pt x="26" y="23"/>
                    <a:pt x="27" y="21"/>
                    <a:pt x="26" y="19"/>
                  </a:cubicBezTo>
                  <a:cubicBezTo>
                    <a:pt x="25" y="17"/>
                    <a:pt x="25" y="16"/>
                    <a:pt x="24" y="14"/>
                  </a:cubicBezTo>
                  <a:cubicBezTo>
                    <a:pt x="24" y="12"/>
                    <a:pt x="23" y="11"/>
                    <a:pt x="21" y="10"/>
                  </a:cubicBezTo>
                  <a:cubicBezTo>
                    <a:pt x="20" y="9"/>
                    <a:pt x="22" y="10"/>
                    <a:pt x="21"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35" name="Freeform 630"/>
            <p:cNvSpPr>
              <a:spLocks/>
            </p:cNvSpPr>
            <p:nvPr/>
          </p:nvSpPr>
          <p:spPr bwMode="auto">
            <a:xfrm>
              <a:off x="8241593" y="10074745"/>
              <a:ext cx="961783" cy="1672412"/>
            </a:xfrm>
            <a:custGeom>
              <a:avLst/>
              <a:gdLst>
                <a:gd name="T0" fmla="*/ 80 w 103"/>
                <a:gd name="T1" fmla="*/ 52 h 179"/>
                <a:gd name="T2" fmla="*/ 85 w 103"/>
                <a:gd name="T3" fmla="*/ 42 h 179"/>
                <a:gd name="T4" fmla="*/ 102 w 103"/>
                <a:gd name="T5" fmla="*/ 29 h 179"/>
                <a:gd name="T6" fmla="*/ 99 w 103"/>
                <a:gd name="T7" fmla="*/ 21 h 179"/>
                <a:gd name="T8" fmla="*/ 94 w 103"/>
                <a:gd name="T9" fmla="*/ 29 h 179"/>
                <a:gd name="T10" fmla="*/ 82 w 103"/>
                <a:gd name="T11" fmla="*/ 30 h 179"/>
                <a:gd name="T12" fmla="*/ 79 w 103"/>
                <a:gd name="T13" fmla="*/ 28 h 179"/>
                <a:gd name="T14" fmla="*/ 81 w 103"/>
                <a:gd name="T15" fmla="*/ 22 h 179"/>
                <a:gd name="T16" fmla="*/ 64 w 103"/>
                <a:gd name="T17" fmla="*/ 9 h 179"/>
                <a:gd name="T18" fmla="*/ 57 w 103"/>
                <a:gd name="T19" fmla="*/ 2 h 179"/>
                <a:gd name="T20" fmla="*/ 48 w 103"/>
                <a:gd name="T21" fmla="*/ 4 h 179"/>
                <a:gd name="T22" fmla="*/ 39 w 103"/>
                <a:gd name="T23" fmla="*/ 1 h 179"/>
                <a:gd name="T24" fmla="*/ 35 w 103"/>
                <a:gd name="T25" fmla="*/ 9 h 179"/>
                <a:gd name="T26" fmla="*/ 27 w 103"/>
                <a:gd name="T27" fmla="*/ 22 h 179"/>
                <a:gd name="T28" fmla="*/ 25 w 103"/>
                <a:gd name="T29" fmla="*/ 32 h 179"/>
                <a:gd name="T30" fmla="*/ 21 w 103"/>
                <a:gd name="T31" fmla="*/ 39 h 179"/>
                <a:gd name="T32" fmla="*/ 19 w 103"/>
                <a:gd name="T33" fmla="*/ 47 h 179"/>
                <a:gd name="T34" fmla="*/ 17 w 103"/>
                <a:gd name="T35" fmla="*/ 52 h 179"/>
                <a:gd name="T36" fmla="*/ 20 w 103"/>
                <a:gd name="T37" fmla="*/ 61 h 179"/>
                <a:gd name="T38" fmla="*/ 18 w 103"/>
                <a:gd name="T39" fmla="*/ 79 h 179"/>
                <a:gd name="T40" fmla="*/ 15 w 103"/>
                <a:gd name="T41" fmla="*/ 94 h 179"/>
                <a:gd name="T42" fmla="*/ 10 w 103"/>
                <a:gd name="T43" fmla="*/ 117 h 179"/>
                <a:gd name="T44" fmla="*/ 13 w 103"/>
                <a:gd name="T45" fmla="*/ 130 h 179"/>
                <a:gd name="T46" fmla="*/ 12 w 103"/>
                <a:gd name="T47" fmla="*/ 135 h 179"/>
                <a:gd name="T48" fmla="*/ 8 w 103"/>
                <a:gd name="T49" fmla="*/ 147 h 179"/>
                <a:gd name="T50" fmla="*/ 5 w 103"/>
                <a:gd name="T51" fmla="*/ 156 h 179"/>
                <a:gd name="T52" fmla="*/ 8 w 103"/>
                <a:gd name="T53" fmla="*/ 170 h 179"/>
                <a:gd name="T54" fmla="*/ 13 w 103"/>
                <a:gd name="T55" fmla="*/ 176 h 179"/>
                <a:gd name="T56" fmla="*/ 23 w 103"/>
                <a:gd name="T57" fmla="*/ 178 h 179"/>
                <a:gd name="T58" fmla="*/ 27 w 103"/>
                <a:gd name="T59" fmla="*/ 179 h 179"/>
                <a:gd name="T60" fmla="*/ 24 w 103"/>
                <a:gd name="T61" fmla="*/ 169 h 179"/>
                <a:gd name="T62" fmla="*/ 25 w 103"/>
                <a:gd name="T63" fmla="*/ 163 h 179"/>
                <a:gd name="T64" fmla="*/ 28 w 103"/>
                <a:gd name="T65" fmla="*/ 163 h 179"/>
                <a:gd name="T66" fmla="*/ 31 w 103"/>
                <a:gd name="T67" fmla="*/ 157 h 179"/>
                <a:gd name="T68" fmla="*/ 40 w 103"/>
                <a:gd name="T69" fmla="*/ 151 h 179"/>
                <a:gd name="T70" fmla="*/ 41 w 103"/>
                <a:gd name="T71" fmla="*/ 145 h 179"/>
                <a:gd name="T72" fmla="*/ 32 w 103"/>
                <a:gd name="T73" fmla="*/ 140 h 179"/>
                <a:gd name="T74" fmla="*/ 39 w 103"/>
                <a:gd name="T75" fmla="*/ 131 h 179"/>
                <a:gd name="T76" fmla="*/ 43 w 103"/>
                <a:gd name="T77" fmla="*/ 124 h 179"/>
                <a:gd name="T78" fmla="*/ 48 w 103"/>
                <a:gd name="T79" fmla="*/ 116 h 179"/>
                <a:gd name="T80" fmla="*/ 51 w 103"/>
                <a:gd name="T81" fmla="*/ 114 h 179"/>
                <a:gd name="T82" fmla="*/ 45 w 103"/>
                <a:gd name="T83" fmla="*/ 113 h 179"/>
                <a:gd name="T84" fmla="*/ 54 w 103"/>
                <a:gd name="T85" fmla="*/ 108 h 179"/>
                <a:gd name="T86" fmla="*/ 58 w 103"/>
                <a:gd name="T87" fmla="*/ 102 h 179"/>
                <a:gd name="T88" fmla="*/ 59 w 103"/>
                <a:gd name="T89" fmla="*/ 97 h 179"/>
                <a:gd name="T90" fmla="*/ 60 w 103"/>
                <a:gd name="T91" fmla="*/ 96 h 179"/>
                <a:gd name="T92" fmla="*/ 76 w 103"/>
                <a:gd name="T93" fmla="*/ 93 h 179"/>
                <a:gd name="T94" fmla="*/ 84 w 103"/>
                <a:gd name="T95" fmla="*/ 87 h 179"/>
                <a:gd name="T96" fmla="*/ 83 w 103"/>
                <a:gd name="T97" fmla="*/ 78 h 179"/>
                <a:gd name="T98" fmla="*/ 78 w 103"/>
                <a:gd name="T99" fmla="*/ 69 h 179"/>
                <a:gd name="T100" fmla="*/ 78 w 103"/>
                <a:gd name="T101" fmla="*/ 66 h 179"/>
                <a:gd name="T102" fmla="*/ 78 w 103"/>
                <a:gd name="T103" fmla="*/ 62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03" h="179">
                  <a:moveTo>
                    <a:pt x="78" y="62"/>
                  </a:moveTo>
                  <a:cubicBezTo>
                    <a:pt x="81" y="59"/>
                    <a:pt x="79" y="56"/>
                    <a:pt x="80" y="52"/>
                  </a:cubicBezTo>
                  <a:cubicBezTo>
                    <a:pt x="80" y="51"/>
                    <a:pt x="80" y="49"/>
                    <a:pt x="80" y="48"/>
                  </a:cubicBezTo>
                  <a:cubicBezTo>
                    <a:pt x="81" y="45"/>
                    <a:pt x="83" y="44"/>
                    <a:pt x="85" y="42"/>
                  </a:cubicBezTo>
                  <a:cubicBezTo>
                    <a:pt x="89" y="39"/>
                    <a:pt x="91" y="34"/>
                    <a:pt x="95" y="31"/>
                  </a:cubicBezTo>
                  <a:cubicBezTo>
                    <a:pt x="97" y="30"/>
                    <a:pt x="100" y="30"/>
                    <a:pt x="102" y="29"/>
                  </a:cubicBezTo>
                  <a:cubicBezTo>
                    <a:pt x="103" y="27"/>
                    <a:pt x="102" y="24"/>
                    <a:pt x="101" y="23"/>
                  </a:cubicBezTo>
                  <a:cubicBezTo>
                    <a:pt x="100" y="21"/>
                    <a:pt x="101" y="21"/>
                    <a:pt x="99" y="21"/>
                  </a:cubicBezTo>
                  <a:cubicBezTo>
                    <a:pt x="97" y="20"/>
                    <a:pt x="98" y="24"/>
                    <a:pt x="97" y="25"/>
                  </a:cubicBezTo>
                  <a:cubicBezTo>
                    <a:pt x="96" y="26"/>
                    <a:pt x="95" y="28"/>
                    <a:pt x="94" y="29"/>
                  </a:cubicBezTo>
                  <a:cubicBezTo>
                    <a:pt x="93" y="30"/>
                    <a:pt x="90" y="29"/>
                    <a:pt x="88" y="30"/>
                  </a:cubicBezTo>
                  <a:cubicBezTo>
                    <a:pt x="87" y="32"/>
                    <a:pt x="84" y="30"/>
                    <a:pt x="82" y="30"/>
                  </a:cubicBezTo>
                  <a:cubicBezTo>
                    <a:pt x="81" y="30"/>
                    <a:pt x="79" y="31"/>
                    <a:pt x="78" y="30"/>
                  </a:cubicBezTo>
                  <a:cubicBezTo>
                    <a:pt x="76" y="30"/>
                    <a:pt x="79" y="28"/>
                    <a:pt x="79" y="28"/>
                  </a:cubicBezTo>
                  <a:cubicBezTo>
                    <a:pt x="80" y="27"/>
                    <a:pt x="79" y="26"/>
                    <a:pt x="79" y="26"/>
                  </a:cubicBezTo>
                  <a:cubicBezTo>
                    <a:pt x="79" y="24"/>
                    <a:pt x="80" y="23"/>
                    <a:pt x="81" y="22"/>
                  </a:cubicBezTo>
                  <a:cubicBezTo>
                    <a:pt x="85" y="18"/>
                    <a:pt x="77" y="16"/>
                    <a:pt x="74" y="14"/>
                  </a:cubicBezTo>
                  <a:cubicBezTo>
                    <a:pt x="71" y="12"/>
                    <a:pt x="67" y="12"/>
                    <a:pt x="64" y="9"/>
                  </a:cubicBezTo>
                  <a:cubicBezTo>
                    <a:pt x="63" y="8"/>
                    <a:pt x="61" y="7"/>
                    <a:pt x="60" y="6"/>
                  </a:cubicBezTo>
                  <a:cubicBezTo>
                    <a:pt x="59" y="4"/>
                    <a:pt x="58" y="2"/>
                    <a:pt x="57" y="2"/>
                  </a:cubicBezTo>
                  <a:cubicBezTo>
                    <a:pt x="56" y="1"/>
                    <a:pt x="53" y="1"/>
                    <a:pt x="52" y="2"/>
                  </a:cubicBezTo>
                  <a:cubicBezTo>
                    <a:pt x="51" y="3"/>
                    <a:pt x="50" y="6"/>
                    <a:pt x="48" y="4"/>
                  </a:cubicBezTo>
                  <a:cubicBezTo>
                    <a:pt x="47" y="2"/>
                    <a:pt x="45" y="2"/>
                    <a:pt x="43" y="2"/>
                  </a:cubicBezTo>
                  <a:cubicBezTo>
                    <a:pt x="41" y="2"/>
                    <a:pt x="41" y="0"/>
                    <a:pt x="39" y="1"/>
                  </a:cubicBezTo>
                  <a:cubicBezTo>
                    <a:pt x="38" y="2"/>
                    <a:pt x="35" y="3"/>
                    <a:pt x="35" y="4"/>
                  </a:cubicBezTo>
                  <a:cubicBezTo>
                    <a:pt x="34" y="6"/>
                    <a:pt x="35" y="8"/>
                    <a:pt x="35" y="9"/>
                  </a:cubicBezTo>
                  <a:cubicBezTo>
                    <a:pt x="34" y="13"/>
                    <a:pt x="31" y="13"/>
                    <a:pt x="28" y="14"/>
                  </a:cubicBezTo>
                  <a:cubicBezTo>
                    <a:pt x="26" y="15"/>
                    <a:pt x="27" y="20"/>
                    <a:pt x="27" y="22"/>
                  </a:cubicBezTo>
                  <a:cubicBezTo>
                    <a:pt x="27" y="24"/>
                    <a:pt x="28" y="26"/>
                    <a:pt x="28" y="27"/>
                  </a:cubicBezTo>
                  <a:cubicBezTo>
                    <a:pt x="28" y="28"/>
                    <a:pt x="25" y="31"/>
                    <a:pt x="25" y="32"/>
                  </a:cubicBezTo>
                  <a:cubicBezTo>
                    <a:pt x="24" y="33"/>
                    <a:pt x="21" y="35"/>
                    <a:pt x="21" y="36"/>
                  </a:cubicBezTo>
                  <a:cubicBezTo>
                    <a:pt x="21" y="37"/>
                    <a:pt x="21" y="38"/>
                    <a:pt x="21" y="39"/>
                  </a:cubicBezTo>
                  <a:cubicBezTo>
                    <a:pt x="21" y="40"/>
                    <a:pt x="20" y="41"/>
                    <a:pt x="20" y="42"/>
                  </a:cubicBezTo>
                  <a:cubicBezTo>
                    <a:pt x="20" y="43"/>
                    <a:pt x="21" y="46"/>
                    <a:pt x="19" y="47"/>
                  </a:cubicBezTo>
                  <a:cubicBezTo>
                    <a:pt x="19" y="48"/>
                    <a:pt x="19" y="50"/>
                    <a:pt x="19" y="51"/>
                  </a:cubicBezTo>
                  <a:cubicBezTo>
                    <a:pt x="18" y="51"/>
                    <a:pt x="17" y="51"/>
                    <a:pt x="17" y="52"/>
                  </a:cubicBezTo>
                  <a:cubicBezTo>
                    <a:pt x="17" y="54"/>
                    <a:pt x="19" y="55"/>
                    <a:pt x="19" y="57"/>
                  </a:cubicBezTo>
                  <a:cubicBezTo>
                    <a:pt x="19" y="58"/>
                    <a:pt x="19" y="60"/>
                    <a:pt x="20" y="61"/>
                  </a:cubicBezTo>
                  <a:cubicBezTo>
                    <a:pt x="22" y="65"/>
                    <a:pt x="18" y="69"/>
                    <a:pt x="18" y="73"/>
                  </a:cubicBezTo>
                  <a:cubicBezTo>
                    <a:pt x="17" y="75"/>
                    <a:pt x="19" y="77"/>
                    <a:pt x="18" y="79"/>
                  </a:cubicBezTo>
                  <a:cubicBezTo>
                    <a:pt x="17" y="80"/>
                    <a:pt x="15" y="81"/>
                    <a:pt x="14" y="83"/>
                  </a:cubicBezTo>
                  <a:cubicBezTo>
                    <a:pt x="13" y="85"/>
                    <a:pt x="17" y="93"/>
                    <a:pt x="15" y="94"/>
                  </a:cubicBezTo>
                  <a:cubicBezTo>
                    <a:pt x="11" y="96"/>
                    <a:pt x="12" y="101"/>
                    <a:pt x="11" y="105"/>
                  </a:cubicBezTo>
                  <a:cubicBezTo>
                    <a:pt x="9" y="108"/>
                    <a:pt x="10" y="113"/>
                    <a:pt x="10" y="117"/>
                  </a:cubicBezTo>
                  <a:cubicBezTo>
                    <a:pt x="10" y="120"/>
                    <a:pt x="10" y="123"/>
                    <a:pt x="10" y="126"/>
                  </a:cubicBezTo>
                  <a:cubicBezTo>
                    <a:pt x="10" y="127"/>
                    <a:pt x="15" y="130"/>
                    <a:pt x="13" y="130"/>
                  </a:cubicBezTo>
                  <a:cubicBezTo>
                    <a:pt x="13" y="130"/>
                    <a:pt x="9" y="131"/>
                    <a:pt x="11" y="132"/>
                  </a:cubicBezTo>
                  <a:cubicBezTo>
                    <a:pt x="13" y="132"/>
                    <a:pt x="13" y="133"/>
                    <a:pt x="12" y="135"/>
                  </a:cubicBezTo>
                  <a:cubicBezTo>
                    <a:pt x="11" y="137"/>
                    <a:pt x="11" y="139"/>
                    <a:pt x="11" y="142"/>
                  </a:cubicBezTo>
                  <a:cubicBezTo>
                    <a:pt x="11" y="144"/>
                    <a:pt x="9" y="145"/>
                    <a:pt x="8" y="147"/>
                  </a:cubicBezTo>
                  <a:cubicBezTo>
                    <a:pt x="7" y="148"/>
                    <a:pt x="8" y="150"/>
                    <a:pt x="8" y="152"/>
                  </a:cubicBezTo>
                  <a:cubicBezTo>
                    <a:pt x="8" y="153"/>
                    <a:pt x="6" y="156"/>
                    <a:pt x="5" y="156"/>
                  </a:cubicBezTo>
                  <a:cubicBezTo>
                    <a:pt x="0" y="158"/>
                    <a:pt x="3" y="164"/>
                    <a:pt x="4" y="167"/>
                  </a:cubicBezTo>
                  <a:cubicBezTo>
                    <a:pt x="5" y="169"/>
                    <a:pt x="8" y="166"/>
                    <a:pt x="8" y="170"/>
                  </a:cubicBezTo>
                  <a:cubicBezTo>
                    <a:pt x="8" y="171"/>
                    <a:pt x="7" y="174"/>
                    <a:pt x="9" y="175"/>
                  </a:cubicBezTo>
                  <a:cubicBezTo>
                    <a:pt x="10" y="176"/>
                    <a:pt x="11" y="176"/>
                    <a:pt x="13" y="176"/>
                  </a:cubicBezTo>
                  <a:cubicBezTo>
                    <a:pt x="15" y="177"/>
                    <a:pt x="18" y="177"/>
                    <a:pt x="20" y="177"/>
                  </a:cubicBezTo>
                  <a:cubicBezTo>
                    <a:pt x="21" y="177"/>
                    <a:pt x="22" y="177"/>
                    <a:pt x="23" y="178"/>
                  </a:cubicBezTo>
                  <a:cubicBezTo>
                    <a:pt x="23" y="177"/>
                    <a:pt x="24" y="177"/>
                    <a:pt x="25" y="177"/>
                  </a:cubicBezTo>
                  <a:cubicBezTo>
                    <a:pt x="25" y="178"/>
                    <a:pt x="27" y="179"/>
                    <a:pt x="27" y="179"/>
                  </a:cubicBezTo>
                  <a:cubicBezTo>
                    <a:pt x="28" y="179"/>
                    <a:pt x="26" y="176"/>
                    <a:pt x="26" y="175"/>
                  </a:cubicBezTo>
                  <a:cubicBezTo>
                    <a:pt x="24" y="173"/>
                    <a:pt x="24" y="171"/>
                    <a:pt x="24" y="169"/>
                  </a:cubicBezTo>
                  <a:cubicBezTo>
                    <a:pt x="24" y="167"/>
                    <a:pt x="24" y="166"/>
                    <a:pt x="27" y="164"/>
                  </a:cubicBezTo>
                  <a:cubicBezTo>
                    <a:pt x="29" y="163"/>
                    <a:pt x="25" y="163"/>
                    <a:pt x="25" y="163"/>
                  </a:cubicBezTo>
                  <a:cubicBezTo>
                    <a:pt x="25" y="163"/>
                    <a:pt x="27" y="162"/>
                    <a:pt x="26" y="162"/>
                  </a:cubicBezTo>
                  <a:cubicBezTo>
                    <a:pt x="27" y="162"/>
                    <a:pt x="27" y="163"/>
                    <a:pt x="28" y="163"/>
                  </a:cubicBezTo>
                  <a:cubicBezTo>
                    <a:pt x="29" y="164"/>
                    <a:pt x="30" y="163"/>
                    <a:pt x="31" y="163"/>
                  </a:cubicBezTo>
                  <a:cubicBezTo>
                    <a:pt x="32" y="161"/>
                    <a:pt x="31" y="159"/>
                    <a:pt x="31" y="157"/>
                  </a:cubicBezTo>
                  <a:cubicBezTo>
                    <a:pt x="32" y="155"/>
                    <a:pt x="34" y="154"/>
                    <a:pt x="37" y="153"/>
                  </a:cubicBezTo>
                  <a:cubicBezTo>
                    <a:pt x="38" y="152"/>
                    <a:pt x="39" y="152"/>
                    <a:pt x="40" y="151"/>
                  </a:cubicBezTo>
                  <a:cubicBezTo>
                    <a:pt x="41" y="150"/>
                    <a:pt x="39" y="149"/>
                    <a:pt x="39" y="149"/>
                  </a:cubicBezTo>
                  <a:cubicBezTo>
                    <a:pt x="39" y="148"/>
                    <a:pt x="42" y="147"/>
                    <a:pt x="41" y="145"/>
                  </a:cubicBezTo>
                  <a:cubicBezTo>
                    <a:pt x="40" y="143"/>
                    <a:pt x="36" y="145"/>
                    <a:pt x="35" y="143"/>
                  </a:cubicBezTo>
                  <a:cubicBezTo>
                    <a:pt x="34" y="142"/>
                    <a:pt x="33" y="142"/>
                    <a:pt x="32" y="140"/>
                  </a:cubicBezTo>
                  <a:cubicBezTo>
                    <a:pt x="31" y="138"/>
                    <a:pt x="33" y="135"/>
                    <a:pt x="34" y="134"/>
                  </a:cubicBezTo>
                  <a:cubicBezTo>
                    <a:pt x="36" y="133"/>
                    <a:pt x="37" y="131"/>
                    <a:pt x="39" y="131"/>
                  </a:cubicBezTo>
                  <a:cubicBezTo>
                    <a:pt x="41" y="130"/>
                    <a:pt x="41" y="132"/>
                    <a:pt x="42" y="129"/>
                  </a:cubicBezTo>
                  <a:cubicBezTo>
                    <a:pt x="42" y="127"/>
                    <a:pt x="44" y="126"/>
                    <a:pt x="43" y="124"/>
                  </a:cubicBezTo>
                  <a:cubicBezTo>
                    <a:pt x="42" y="121"/>
                    <a:pt x="47" y="121"/>
                    <a:pt x="48" y="119"/>
                  </a:cubicBezTo>
                  <a:cubicBezTo>
                    <a:pt x="48" y="119"/>
                    <a:pt x="43" y="115"/>
                    <a:pt x="48" y="116"/>
                  </a:cubicBezTo>
                  <a:cubicBezTo>
                    <a:pt x="49" y="117"/>
                    <a:pt x="49" y="118"/>
                    <a:pt x="50" y="118"/>
                  </a:cubicBezTo>
                  <a:cubicBezTo>
                    <a:pt x="52" y="118"/>
                    <a:pt x="52" y="115"/>
                    <a:pt x="51" y="114"/>
                  </a:cubicBezTo>
                  <a:cubicBezTo>
                    <a:pt x="51" y="113"/>
                    <a:pt x="49" y="115"/>
                    <a:pt x="49" y="115"/>
                  </a:cubicBezTo>
                  <a:cubicBezTo>
                    <a:pt x="47" y="115"/>
                    <a:pt x="45" y="114"/>
                    <a:pt x="45" y="113"/>
                  </a:cubicBezTo>
                  <a:cubicBezTo>
                    <a:pt x="45" y="112"/>
                    <a:pt x="43" y="105"/>
                    <a:pt x="45" y="105"/>
                  </a:cubicBezTo>
                  <a:cubicBezTo>
                    <a:pt x="48" y="106"/>
                    <a:pt x="50" y="108"/>
                    <a:pt x="54" y="108"/>
                  </a:cubicBezTo>
                  <a:cubicBezTo>
                    <a:pt x="55" y="108"/>
                    <a:pt x="56" y="107"/>
                    <a:pt x="57" y="107"/>
                  </a:cubicBezTo>
                  <a:cubicBezTo>
                    <a:pt x="59" y="105"/>
                    <a:pt x="57" y="104"/>
                    <a:pt x="58" y="102"/>
                  </a:cubicBezTo>
                  <a:cubicBezTo>
                    <a:pt x="58" y="101"/>
                    <a:pt x="59" y="100"/>
                    <a:pt x="59" y="100"/>
                  </a:cubicBezTo>
                  <a:cubicBezTo>
                    <a:pt x="60" y="98"/>
                    <a:pt x="59" y="98"/>
                    <a:pt x="59" y="97"/>
                  </a:cubicBezTo>
                  <a:cubicBezTo>
                    <a:pt x="58" y="96"/>
                    <a:pt x="58" y="94"/>
                    <a:pt x="59" y="94"/>
                  </a:cubicBezTo>
                  <a:cubicBezTo>
                    <a:pt x="61" y="94"/>
                    <a:pt x="60" y="96"/>
                    <a:pt x="60" y="96"/>
                  </a:cubicBezTo>
                  <a:cubicBezTo>
                    <a:pt x="59" y="95"/>
                    <a:pt x="65" y="95"/>
                    <a:pt x="65" y="95"/>
                  </a:cubicBezTo>
                  <a:cubicBezTo>
                    <a:pt x="69" y="95"/>
                    <a:pt x="72" y="93"/>
                    <a:pt x="76" y="93"/>
                  </a:cubicBezTo>
                  <a:cubicBezTo>
                    <a:pt x="77" y="92"/>
                    <a:pt x="80" y="91"/>
                    <a:pt x="82" y="90"/>
                  </a:cubicBezTo>
                  <a:cubicBezTo>
                    <a:pt x="83" y="89"/>
                    <a:pt x="83" y="88"/>
                    <a:pt x="84" y="87"/>
                  </a:cubicBezTo>
                  <a:cubicBezTo>
                    <a:pt x="85" y="86"/>
                    <a:pt x="86" y="85"/>
                    <a:pt x="87" y="83"/>
                  </a:cubicBezTo>
                  <a:cubicBezTo>
                    <a:pt x="87" y="80"/>
                    <a:pt x="85" y="80"/>
                    <a:pt x="83" y="78"/>
                  </a:cubicBezTo>
                  <a:cubicBezTo>
                    <a:pt x="82" y="76"/>
                    <a:pt x="85" y="75"/>
                    <a:pt x="83" y="73"/>
                  </a:cubicBezTo>
                  <a:cubicBezTo>
                    <a:pt x="82" y="72"/>
                    <a:pt x="78" y="71"/>
                    <a:pt x="78" y="69"/>
                  </a:cubicBezTo>
                  <a:cubicBezTo>
                    <a:pt x="78" y="69"/>
                    <a:pt x="78" y="68"/>
                    <a:pt x="79" y="68"/>
                  </a:cubicBezTo>
                  <a:cubicBezTo>
                    <a:pt x="79" y="67"/>
                    <a:pt x="78" y="67"/>
                    <a:pt x="78" y="66"/>
                  </a:cubicBezTo>
                  <a:cubicBezTo>
                    <a:pt x="78" y="65"/>
                    <a:pt x="77" y="63"/>
                    <a:pt x="78" y="62"/>
                  </a:cubicBezTo>
                  <a:cubicBezTo>
                    <a:pt x="79" y="61"/>
                    <a:pt x="77" y="63"/>
                    <a:pt x="78" y="6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36" name="Freeform 631"/>
            <p:cNvSpPr>
              <a:spLocks/>
            </p:cNvSpPr>
            <p:nvPr/>
          </p:nvSpPr>
          <p:spPr bwMode="auto">
            <a:xfrm>
              <a:off x="7617387" y="8313140"/>
              <a:ext cx="203824" cy="226173"/>
            </a:xfrm>
            <a:custGeom>
              <a:avLst/>
              <a:gdLst>
                <a:gd name="T0" fmla="*/ 15 w 22"/>
                <a:gd name="T1" fmla="*/ 23 h 24"/>
                <a:gd name="T2" fmla="*/ 19 w 22"/>
                <a:gd name="T3" fmla="*/ 24 h 24"/>
                <a:gd name="T4" fmla="*/ 19 w 22"/>
                <a:gd name="T5" fmla="*/ 17 h 24"/>
                <a:gd name="T6" fmla="*/ 20 w 22"/>
                <a:gd name="T7" fmla="*/ 10 h 24"/>
                <a:gd name="T8" fmla="*/ 21 w 22"/>
                <a:gd name="T9" fmla="*/ 7 h 24"/>
                <a:gd name="T10" fmla="*/ 22 w 22"/>
                <a:gd name="T11" fmla="*/ 3 h 24"/>
                <a:gd name="T12" fmla="*/ 17 w 22"/>
                <a:gd name="T13" fmla="*/ 4 h 24"/>
                <a:gd name="T14" fmla="*/ 12 w 22"/>
                <a:gd name="T15" fmla="*/ 5 h 24"/>
                <a:gd name="T16" fmla="*/ 9 w 22"/>
                <a:gd name="T17" fmla="*/ 8 h 24"/>
                <a:gd name="T18" fmla="*/ 4 w 22"/>
                <a:gd name="T19" fmla="*/ 9 h 24"/>
                <a:gd name="T20" fmla="*/ 3 w 22"/>
                <a:gd name="T21" fmla="*/ 12 h 24"/>
                <a:gd name="T22" fmla="*/ 0 w 22"/>
                <a:gd name="T23" fmla="*/ 13 h 24"/>
                <a:gd name="T24" fmla="*/ 6 w 22"/>
                <a:gd name="T25" fmla="*/ 19 h 24"/>
                <a:gd name="T26" fmla="*/ 11 w 22"/>
                <a:gd name="T27" fmla="*/ 22 h 24"/>
                <a:gd name="T28" fmla="*/ 15 w 22"/>
                <a:gd name="T29" fmla="*/ 23 h 24"/>
                <a:gd name="T30" fmla="*/ 15 w 22"/>
                <a:gd name="T31"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24">
                  <a:moveTo>
                    <a:pt x="15" y="23"/>
                  </a:moveTo>
                  <a:cubicBezTo>
                    <a:pt x="16" y="24"/>
                    <a:pt x="17" y="24"/>
                    <a:pt x="19" y="24"/>
                  </a:cubicBezTo>
                  <a:cubicBezTo>
                    <a:pt x="17" y="21"/>
                    <a:pt x="19" y="20"/>
                    <a:pt x="19" y="17"/>
                  </a:cubicBezTo>
                  <a:cubicBezTo>
                    <a:pt x="19" y="15"/>
                    <a:pt x="20" y="12"/>
                    <a:pt x="20" y="10"/>
                  </a:cubicBezTo>
                  <a:cubicBezTo>
                    <a:pt x="20" y="9"/>
                    <a:pt x="21" y="8"/>
                    <a:pt x="21" y="7"/>
                  </a:cubicBezTo>
                  <a:cubicBezTo>
                    <a:pt x="22" y="6"/>
                    <a:pt x="21" y="5"/>
                    <a:pt x="22" y="3"/>
                  </a:cubicBezTo>
                  <a:cubicBezTo>
                    <a:pt x="22" y="0"/>
                    <a:pt x="18" y="4"/>
                    <a:pt x="17" y="4"/>
                  </a:cubicBezTo>
                  <a:cubicBezTo>
                    <a:pt x="15" y="4"/>
                    <a:pt x="14" y="3"/>
                    <a:pt x="12" y="5"/>
                  </a:cubicBezTo>
                  <a:cubicBezTo>
                    <a:pt x="12" y="5"/>
                    <a:pt x="10" y="9"/>
                    <a:pt x="9" y="8"/>
                  </a:cubicBezTo>
                  <a:cubicBezTo>
                    <a:pt x="7" y="8"/>
                    <a:pt x="6" y="8"/>
                    <a:pt x="4" y="9"/>
                  </a:cubicBezTo>
                  <a:cubicBezTo>
                    <a:pt x="4" y="10"/>
                    <a:pt x="4" y="12"/>
                    <a:pt x="3" y="12"/>
                  </a:cubicBezTo>
                  <a:cubicBezTo>
                    <a:pt x="3" y="13"/>
                    <a:pt x="1" y="13"/>
                    <a:pt x="0" y="13"/>
                  </a:cubicBezTo>
                  <a:cubicBezTo>
                    <a:pt x="2" y="15"/>
                    <a:pt x="4" y="18"/>
                    <a:pt x="6" y="19"/>
                  </a:cubicBezTo>
                  <a:cubicBezTo>
                    <a:pt x="7" y="21"/>
                    <a:pt x="9" y="22"/>
                    <a:pt x="11" y="22"/>
                  </a:cubicBezTo>
                  <a:cubicBezTo>
                    <a:pt x="12" y="22"/>
                    <a:pt x="14" y="22"/>
                    <a:pt x="15" y="23"/>
                  </a:cubicBezTo>
                  <a:cubicBezTo>
                    <a:pt x="16" y="23"/>
                    <a:pt x="15" y="22"/>
                    <a:pt x="15" y="2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37" name="Freeform 632"/>
            <p:cNvSpPr>
              <a:spLocks/>
            </p:cNvSpPr>
            <p:nvPr/>
          </p:nvSpPr>
          <p:spPr bwMode="auto">
            <a:xfrm>
              <a:off x="7681084" y="8520197"/>
              <a:ext cx="159235" cy="140163"/>
            </a:xfrm>
            <a:custGeom>
              <a:avLst/>
              <a:gdLst>
                <a:gd name="T0" fmla="*/ 16 w 17"/>
                <a:gd name="T1" fmla="*/ 10 h 15"/>
                <a:gd name="T2" fmla="*/ 17 w 17"/>
                <a:gd name="T3" fmla="*/ 8 h 15"/>
                <a:gd name="T4" fmla="*/ 15 w 17"/>
                <a:gd name="T5" fmla="*/ 6 h 15"/>
                <a:gd name="T6" fmla="*/ 12 w 17"/>
                <a:gd name="T7" fmla="*/ 2 h 15"/>
                <a:gd name="T8" fmla="*/ 8 w 17"/>
                <a:gd name="T9" fmla="*/ 1 h 15"/>
                <a:gd name="T10" fmla="*/ 3 w 17"/>
                <a:gd name="T11" fmla="*/ 0 h 15"/>
                <a:gd name="T12" fmla="*/ 3 w 17"/>
                <a:gd name="T13" fmla="*/ 6 h 15"/>
                <a:gd name="T14" fmla="*/ 6 w 17"/>
                <a:gd name="T15" fmla="*/ 7 h 15"/>
                <a:gd name="T16" fmla="*/ 4 w 17"/>
                <a:gd name="T17" fmla="*/ 5 h 15"/>
                <a:gd name="T18" fmla="*/ 7 w 17"/>
                <a:gd name="T19" fmla="*/ 7 h 15"/>
                <a:gd name="T20" fmla="*/ 11 w 17"/>
                <a:gd name="T21" fmla="*/ 10 h 15"/>
                <a:gd name="T22" fmla="*/ 14 w 17"/>
                <a:gd name="T23" fmla="*/ 14 h 15"/>
                <a:gd name="T24" fmla="*/ 16 w 17"/>
                <a:gd name="T25" fmla="*/ 10 h 15"/>
                <a:gd name="T26" fmla="*/ 16 w 17"/>
                <a:gd name="T27"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5">
                  <a:moveTo>
                    <a:pt x="16" y="10"/>
                  </a:moveTo>
                  <a:cubicBezTo>
                    <a:pt x="16" y="9"/>
                    <a:pt x="16" y="8"/>
                    <a:pt x="17" y="8"/>
                  </a:cubicBezTo>
                  <a:cubicBezTo>
                    <a:pt x="16" y="7"/>
                    <a:pt x="16" y="6"/>
                    <a:pt x="15" y="6"/>
                  </a:cubicBezTo>
                  <a:cubicBezTo>
                    <a:pt x="14" y="5"/>
                    <a:pt x="13" y="2"/>
                    <a:pt x="12" y="2"/>
                  </a:cubicBezTo>
                  <a:cubicBezTo>
                    <a:pt x="10" y="2"/>
                    <a:pt x="9" y="2"/>
                    <a:pt x="8" y="1"/>
                  </a:cubicBezTo>
                  <a:cubicBezTo>
                    <a:pt x="7" y="0"/>
                    <a:pt x="4" y="0"/>
                    <a:pt x="3" y="0"/>
                  </a:cubicBezTo>
                  <a:cubicBezTo>
                    <a:pt x="4" y="1"/>
                    <a:pt x="0" y="6"/>
                    <a:pt x="3" y="6"/>
                  </a:cubicBezTo>
                  <a:cubicBezTo>
                    <a:pt x="4" y="6"/>
                    <a:pt x="4" y="8"/>
                    <a:pt x="6" y="7"/>
                  </a:cubicBezTo>
                  <a:cubicBezTo>
                    <a:pt x="7" y="6"/>
                    <a:pt x="4" y="5"/>
                    <a:pt x="4" y="5"/>
                  </a:cubicBezTo>
                  <a:cubicBezTo>
                    <a:pt x="5" y="5"/>
                    <a:pt x="7" y="6"/>
                    <a:pt x="7" y="7"/>
                  </a:cubicBezTo>
                  <a:cubicBezTo>
                    <a:pt x="8" y="9"/>
                    <a:pt x="10" y="8"/>
                    <a:pt x="11" y="10"/>
                  </a:cubicBezTo>
                  <a:cubicBezTo>
                    <a:pt x="12" y="11"/>
                    <a:pt x="12" y="13"/>
                    <a:pt x="14" y="14"/>
                  </a:cubicBezTo>
                  <a:cubicBezTo>
                    <a:pt x="17" y="15"/>
                    <a:pt x="17" y="12"/>
                    <a:pt x="16" y="10"/>
                  </a:cubicBezTo>
                  <a:cubicBezTo>
                    <a:pt x="16" y="9"/>
                    <a:pt x="16" y="11"/>
                    <a:pt x="16"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38" name="Freeform 633"/>
            <p:cNvSpPr>
              <a:spLocks/>
            </p:cNvSpPr>
            <p:nvPr/>
          </p:nvSpPr>
          <p:spPr bwMode="auto">
            <a:xfrm>
              <a:off x="7502737" y="8360921"/>
              <a:ext cx="105096" cy="82827"/>
            </a:xfrm>
            <a:custGeom>
              <a:avLst/>
              <a:gdLst>
                <a:gd name="T0" fmla="*/ 4 w 11"/>
                <a:gd name="T1" fmla="*/ 1 h 9"/>
                <a:gd name="T2" fmla="*/ 4 w 11"/>
                <a:gd name="T3" fmla="*/ 0 h 9"/>
                <a:gd name="T4" fmla="*/ 0 w 11"/>
                <a:gd name="T5" fmla="*/ 4 h 9"/>
                <a:gd name="T6" fmla="*/ 11 w 11"/>
                <a:gd name="T7" fmla="*/ 5 h 9"/>
                <a:gd name="T8" fmla="*/ 4 w 11"/>
                <a:gd name="T9" fmla="*/ 1 h 9"/>
              </a:gdLst>
              <a:ahLst/>
              <a:cxnLst>
                <a:cxn ang="0">
                  <a:pos x="T0" y="T1"/>
                </a:cxn>
                <a:cxn ang="0">
                  <a:pos x="T2" y="T3"/>
                </a:cxn>
                <a:cxn ang="0">
                  <a:pos x="T4" y="T5"/>
                </a:cxn>
                <a:cxn ang="0">
                  <a:pos x="T6" y="T7"/>
                </a:cxn>
                <a:cxn ang="0">
                  <a:pos x="T8" y="T9"/>
                </a:cxn>
              </a:cxnLst>
              <a:rect l="0" t="0" r="r" b="b"/>
              <a:pathLst>
                <a:path w="11" h="9">
                  <a:moveTo>
                    <a:pt x="4" y="1"/>
                  </a:moveTo>
                  <a:cubicBezTo>
                    <a:pt x="4" y="0"/>
                    <a:pt x="4" y="0"/>
                    <a:pt x="4" y="0"/>
                  </a:cubicBezTo>
                  <a:cubicBezTo>
                    <a:pt x="3" y="1"/>
                    <a:pt x="1" y="3"/>
                    <a:pt x="0" y="4"/>
                  </a:cubicBezTo>
                  <a:cubicBezTo>
                    <a:pt x="2" y="5"/>
                    <a:pt x="11" y="9"/>
                    <a:pt x="11" y="5"/>
                  </a:cubicBezTo>
                  <a:cubicBezTo>
                    <a:pt x="11" y="2"/>
                    <a:pt x="6" y="3"/>
                    <a:pt x="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39" name="Freeform 634"/>
            <p:cNvSpPr>
              <a:spLocks/>
            </p:cNvSpPr>
            <p:nvPr/>
          </p:nvSpPr>
          <p:spPr bwMode="auto">
            <a:xfrm>
              <a:off x="7391272" y="8192091"/>
              <a:ext cx="187902" cy="216615"/>
            </a:xfrm>
            <a:custGeom>
              <a:avLst/>
              <a:gdLst>
                <a:gd name="T0" fmla="*/ 16 w 20"/>
                <a:gd name="T1" fmla="*/ 16 h 23"/>
                <a:gd name="T2" fmla="*/ 20 w 20"/>
                <a:gd name="T3" fmla="*/ 12 h 23"/>
                <a:gd name="T4" fmla="*/ 16 w 20"/>
                <a:gd name="T5" fmla="*/ 8 h 23"/>
                <a:gd name="T6" fmla="*/ 16 w 20"/>
                <a:gd name="T7" fmla="*/ 1 h 23"/>
                <a:gd name="T8" fmla="*/ 8 w 20"/>
                <a:gd name="T9" fmla="*/ 1 h 23"/>
                <a:gd name="T10" fmla="*/ 7 w 20"/>
                <a:gd name="T11" fmla="*/ 6 h 23"/>
                <a:gd name="T12" fmla="*/ 8 w 20"/>
                <a:gd name="T13" fmla="*/ 10 h 23"/>
                <a:gd name="T14" fmla="*/ 4 w 20"/>
                <a:gd name="T15" fmla="*/ 10 h 23"/>
                <a:gd name="T16" fmla="*/ 2 w 20"/>
                <a:gd name="T17" fmla="*/ 15 h 23"/>
                <a:gd name="T18" fmla="*/ 12 w 20"/>
                <a:gd name="T19" fmla="*/ 21 h 23"/>
                <a:gd name="T20" fmla="*/ 16 w 20"/>
                <a:gd name="T21" fmla="*/ 16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23">
                  <a:moveTo>
                    <a:pt x="16" y="16"/>
                  </a:moveTo>
                  <a:cubicBezTo>
                    <a:pt x="16" y="14"/>
                    <a:pt x="19" y="13"/>
                    <a:pt x="20" y="12"/>
                  </a:cubicBezTo>
                  <a:cubicBezTo>
                    <a:pt x="17" y="11"/>
                    <a:pt x="16" y="11"/>
                    <a:pt x="16" y="8"/>
                  </a:cubicBezTo>
                  <a:cubicBezTo>
                    <a:pt x="16" y="7"/>
                    <a:pt x="17" y="2"/>
                    <a:pt x="16" y="1"/>
                  </a:cubicBezTo>
                  <a:cubicBezTo>
                    <a:pt x="15" y="0"/>
                    <a:pt x="10" y="1"/>
                    <a:pt x="8" y="1"/>
                  </a:cubicBezTo>
                  <a:cubicBezTo>
                    <a:pt x="6" y="1"/>
                    <a:pt x="6" y="4"/>
                    <a:pt x="7" y="6"/>
                  </a:cubicBezTo>
                  <a:cubicBezTo>
                    <a:pt x="8" y="7"/>
                    <a:pt x="12" y="10"/>
                    <a:pt x="8" y="10"/>
                  </a:cubicBezTo>
                  <a:cubicBezTo>
                    <a:pt x="7" y="10"/>
                    <a:pt x="5" y="10"/>
                    <a:pt x="4" y="10"/>
                  </a:cubicBezTo>
                  <a:cubicBezTo>
                    <a:pt x="2" y="10"/>
                    <a:pt x="2" y="14"/>
                    <a:pt x="2" y="15"/>
                  </a:cubicBezTo>
                  <a:cubicBezTo>
                    <a:pt x="0" y="21"/>
                    <a:pt x="8" y="20"/>
                    <a:pt x="12" y="21"/>
                  </a:cubicBezTo>
                  <a:cubicBezTo>
                    <a:pt x="13" y="23"/>
                    <a:pt x="16" y="17"/>
                    <a:pt x="16" y="1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40" name="Freeform 635"/>
            <p:cNvSpPr>
              <a:spLocks/>
            </p:cNvSpPr>
            <p:nvPr/>
          </p:nvSpPr>
          <p:spPr bwMode="auto">
            <a:xfrm>
              <a:off x="6254330" y="7453043"/>
              <a:ext cx="1398093" cy="898324"/>
            </a:xfrm>
            <a:custGeom>
              <a:avLst/>
              <a:gdLst>
                <a:gd name="T0" fmla="*/ 132 w 150"/>
                <a:gd name="T1" fmla="*/ 88 h 96"/>
                <a:gd name="T2" fmla="*/ 130 w 150"/>
                <a:gd name="T3" fmla="*/ 80 h 96"/>
                <a:gd name="T4" fmla="*/ 144 w 150"/>
                <a:gd name="T5" fmla="*/ 78 h 96"/>
                <a:gd name="T6" fmla="*/ 146 w 150"/>
                <a:gd name="T7" fmla="*/ 68 h 96"/>
                <a:gd name="T8" fmla="*/ 146 w 150"/>
                <a:gd name="T9" fmla="*/ 61 h 96"/>
                <a:gd name="T10" fmla="*/ 132 w 150"/>
                <a:gd name="T11" fmla="*/ 64 h 96"/>
                <a:gd name="T12" fmla="*/ 126 w 150"/>
                <a:gd name="T13" fmla="*/ 76 h 96"/>
                <a:gd name="T14" fmla="*/ 110 w 150"/>
                <a:gd name="T15" fmla="*/ 76 h 96"/>
                <a:gd name="T16" fmla="*/ 102 w 150"/>
                <a:gd name="T17" fmla="*/ 69 h 96"/>
                <a:gd name="T18" fmla="*/ 96 w 150"/>
                <a:gd name="T19" fmla="*/ 51 h 96"/>
                <a:gd name="T20" fmla="*/ 98 w 150"/>
                <a:gd name="T21" fmla="*/ 38 h 96"/>
                <a:gd name="T22" fmla="*/ 90 w 150"/>
                <a:gd name="T23" fmla="*/ 35 h 96"/>
                <a:gd name="T24" fmla="*/ 82 w 150"/>
                <a:gd name="T25" fmla="*/ 24 h 96"/>
                <a:gd name="T26" fmla="*/ 75 w 150"/>
                <a:gd name="T27" fmla="*/ 17 h 96"/>
                <a:gd name="T28" fmla="*/ 68 w 150"/>
                <a:gd name="T29" fmla="*/ 20 h 96"/>
                <a:gd name="T30" fmla="*/ 59 w 150"/>
                <a:gd name="T31" fmla="*/ 10 h 96"/>
                <a:gd name="T32" fmla="*/ 45 w 150"/>
                <a:gd name="T33" fmla="*/ 6 h 96"/>
                <a:gd name="T34" fmla="*/ 29 w 150"/>
                <a:gd name="T35" fmla="*/ 8 h 96"/>
                <a:gd name="T36" fmla="*/ 13 w 150"/>
                <a:gd name="T37" fmla="*/ 1 h 96"/>
                <a:gd name="T38" fmla="*/ 7 w 150"/>
                <a:gd name="T39" fmla="*/ 16 h 96"/>
                <a:gd name="T40" fmla="*/ 15 w 150"/>
                <a:gd name="T41" fmla="*/ 28 h 96"/>
                <a:gd name="T42" fmla="*/ 15 w 150"/>
                <a:gd name="T43" fmla="*/ 32 h 96"/>
                <a:gd name="T44" fmla="*/ 25 w 150"/>
                <a:gd name="T45" fmla="*/ 38 h 96"/>
                <a:gd name="T46" fmla="*/ 26 w 150"/>
                <a:gd name="T47" fmla="*/ 44 h 96"/>
                <a:gd name="T48" fmla="*/ 36 w 150"/>
                <a:gd name="T49" fmla="*/ 53 h 96"/>
                <a:gd name="T50" fmla="*/ 36 w 150"/>
                <a:gd name="T51" fmla="*/ 47 h 96"/>
                <a:gd name="T52" fmla="*/ 32 w 150"/>
                <a:gd name="T53" fmla="*/ 42 h 96"/>
                <a:gd name="T54" fmla="*/ 26 w 150"/>
                <a:gd name="T55" fmla="*/ 32 h 96"/>
                <a:gd name="T56" fmla="*/ 20 w 150"/>
                <a:gd name="T57" fmla="*/ 23 h 96"/>
                <a:gd name="T58" fmla="*/ 13 w 150"/>
                <a:gd name="T59" fmla="*/ 16 h 96"/>
                <a:gd name="T60" fmla="*/ 11 w 150"/>
                <a:gd name="T61" fmla="*/ 5 h 96"/>
                <a:gd name="T62" fmla="*/ 15 w 150"/>
                <a:gd name="T63" fmla="*/ 7 h 96"/>
                <a:gd name="T64" fmla="*/ 20 w 150"/>
                <a:gd name="T65" fmla="*/ 9 h 96"/>
                <a:gd name="T66" fmla="*/ 23 w 150"/>
                <a:gd name="T67" fmla="*/ 19 h 96"/>
                <a:gd name="T68" fmla="*/ 23 w 150"/>
                <a:gd name="T69" fmla="*/ 20 h 96"/>
                <a:gd name="T70" fmla="*/ 32 w 150"/>
                <a:gd name="T71" fmla="*/ 27 h 96"/>
                <a:gd name="T72" fmla="*/ 36 w 150"/>
                <a:gd name="T73" fmla="*/ 33 h 96"/>
                <a:gd name="T74" fmla="*/ 38 w 150"/>
                <a:gd name="T75" fmla="*/ 38 h 96"/>
                <a:gd name="T76" fmla="*/ 46 w 150"/>
                <a:gd name="T77" fmla="*/ 45 h 96"/>
                <a:gd name="T78" fmla="*/ 54 w 150"/>
                <a:gd name="T79" fmla="*/ 53 h 96"/>
                <a:gd name="T80" fmla="*/ 56 w 150"/>
                <a:gd name="T81" fmla="*/ 59 h 96"/>
                <a:gd name="T82" fmla="*/ 58 w 150"/>
                <a:gd name="T83" fmla="*/ 65 h 96"/>
                <a:gd name="T84" fmla="*/ 60 w 150"/>
                <a:gd name="T85" fmla="*/ 72 h 96"/>
                <a:gd name="T86" fmla="*/ 68 w 150"/>
                <a:gd name="T87" fmla="*/ 77 h 96"/>
                <a:gd name="T88" fmla="*/ 89 w 150"/>
                <a:gd name="T89" fmla="*/ 86 h 96"/>
                <a:gd name="T90" fmla="*/ 113 w 150"/>
                <a:gd name="T91" fmla="*/ 88 h 96"/>
                <a:gd name="T92" fmla="*/ 126 w 150"/>
                <a:gd name="T93" fmla="*/ 89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50" h="96">
                  <a:moveTo>
                    <a:pt x="126" y="89"/>
                  </a:moveTo>
                  <a:cubicBezTo>
                    <a:pt x="127" y="89"/>
                    <a:pt x="134" y="90"/>
                    <a:pt x="132" y="88"/>
                  </a:cubicBezTo>
                  <a:cubicBezTo>
                    <a:pt x="131" y="86"/>
                    <a:pt x="129" y="85"/>
                    <a:pt x="128" y="83"/>
                  </a:cubicBezTo>
                  <a:cubicBezTo>
                    <a:pt x="128" y="83"/>
                    <a:pt x="129" y="80"/>
                    <a:pt x="130" y="80"/>
                  </a:cubicBezTo>
                  <a:cubicBezTo>
                    <a:pt x="131" y="79"/>
                    <a:pt x="136" y="80"/>
                    <a:pt x="138" y="80"/>
                  </a:cubicBezTo>
                  <a:cubicBezTo>
                    <a:pt x="141" y="80"/>
                    <a:pt x="140" y="75"/>
                    <a:pt x="144" y="78"/>
                  </a:cubicBezTo>
                  <a:cubicBezTo>
                    <a:pt x="145" y="76"/>
                    <a:pt x="146" y="75"/>
                    <a:pt x="146" y="73"/>
                  </a:cubicBezTo>
                  <a:cubicBezTo>
                    <a:pt x="146" y="71"/>
                    <a:pt x="145" y="69"/>
                    <a:pt x="146" y="68"/>
                  </a:cubicBezTo>
                  <a:cubicBezTo>
                    <a:pt x="147" y="66"/>
                    <a:pt x="150" y="64"/>
                    <a:pt x="150" y="63"/>
                  </a:cubicBezTo>
                  <a:cubicBezTo>
                    <a:pt x="149" y="61"/>
                    <a:pt x="148" y="61"/>
                    <a:pt x="146" y="61"/>
                  </a:cubicBezTo>
                  <a:cubicBezTo>
                    <a:pt x="143" y="61"/>
                    <a:pt x="139" y="61"/>
                    <a:pt x="136" y="62"/>
                  </a:cubicBezTo>
                  <a:cubicBezTo>
                    <a:pt x="134" y="62"/>
                    <a:pt x="133" y="63"/>
                    <a:pt x="132" y="64"/>
                  </a:cubicBezTo>
                  <a:cubicBezTo>
                    <a:pt x="131" y="66"/>
                    <a:pt x="132" y="68"/>
                    <a:pt x="131" y="70"/>
                  </a:cubicBezTo>
                  <a:cubicBezTo>
                    <a:pt x="131" y="71"/>
                    <a:pt x="126" y="76"/>
                    <a:pt x="126" y="76"/>
                  </a:cubicBezTo>
                  <a:cubicBezTo>
                    <a:pt x="122" y="75"/>
                    <a:pt x="118" y="76"/>
                    <a:pt x="114" y="78"/>
                  </a:cubicBezTo>
                  <a:cubicBezTo>
                    <a:pt x="112" y="78"/>
                    <a:pt x="111" y="77"/>
                    <a:pt x="110" y="76"/>
                  </a:cubicBezTo>
                  <a:cubicBezTo>
                    <a:pt x="109" y="75"/>
                    <a:pt x="107" y="75"/>
                    <a:pt x="105" y="74"/>
                  </a:cubicBezTo>
                  <a:cubicBezTo>
                    <a:pt x="103" y="74"/>
                    <a:pt x="103" y="71"/>
                    <a:pt x="102" y="69"/>
                  </a:cubicBezTo>
                  <a:cubicBezTo>
                    <a:pt x="101" y="67"/>
                    <a:pt x="99" y="66"/>
                    <a:pt x="98" y="64"/>
                  </a:cubicBezTo>
                  <a:cubicBezTo>
                    <a:pt x="97" y="60"/>
                    <a:pt x="95" y="55"/>
                    <a:pt x="96" y="51"/>
                  </a:cubicBezTo>
                  <a:cubicBezTo>
                    <a:pt x="96" y="48"/>
                    <a:pt x="95" y="44"/>
                    <a:pt x="97" y="41"/>
                  </a:cubicBezTo>
                  <a:cubicBezTo>
                    <a:pt x="98" y="40"/>
                    <a:pt x="98" y="39"/>
                    <a:pt x="98" y="38"/>
                  </a:cubicBezTo>
                  <a:cubicBezTo>
                    <a:pt x="99" y="36"/>
                    <a:pt x="97" y="37"/>
                    <a:pt x="96" y="36"/>
                  </a:cubicBezTo>
                  <a:cubicBezTo>
                    <a:pt x="94" y="36"/>
                    <a:pt x="92" y="35"/>
                    <a:pt x="90" y="35"/>
                  </a:cubicBezTo>
                  <a:cubicBezTo>
                    <a:pt x="89" y="34"/>
                    <a:pt x="87" y="32"/>
                    <a:pt x="87" y="30"/>
                  </a:cubicBezTo>
                  <a:cubicBezTo>
                    <a:pt x="87" y="27"/>
                    <a:pt x="84" y="26"/>
                    <a:pt x="82" y="24"/>
                  </a:cubicBezTo>
                  <a:cubicBezTo>
                    <a:pt x="81" y="22"/>
                    <a:pt x="81" y="20"/>
                    <a:pt x="80" y="18"/>
                  </a:cubicBezTo>
                  <a:cubicBezTo>
                    <a:pt x="79" y="17"/>
                    <a:pt x="77" y="17"/>
                    <a:pt x="75" y="17"/>
                  </a:cubicBezTo>
                  <a:cubicBezTo>
                    <a:pt x="74" y="16"/>
                    <a:pt x="72" y="16"/>
                    <a:pt x="71" y="17"/>
                  </a:cubicBezTo>
                  <a:cubicBezTo>
                    <a:pt x="71" y="18"/>
                    <a:pt x="70" y="20"/>
                    <a:pt x="68" y="20"/>
                  </a:cubicBezTo>
                  <a:cubicBezTo>
                    <a:pt x="66" y="20"/>
                    <a:pt x="63" y="18"/>
                    <a:pt x="62" y="16"/>
                  </a:cubicBezTo>
                  <a:cubicBezTo>
                    <a:pt x="61" y="13"/>
                    <a:pt x="61" y="12"/>
                    <a:pt x="59" y="10"/>
                  </a:cubicBezTo>
                  <a:cubicBezTo>
                    <a:pt x="57" y="9"/>
                    <a:pt x="54" y="6"/>
                    <a:pt x="52" y="6"/>
                  </a:cubicBezTo>
                  <a:cubicBezTo>
                    <a:pt x="51" y="5"/>
                    <a:pt x="45" y="5"/>
                    <a:pt x="45" y="6"/>
                  </a:cubicBezTo>
                  <a:cubicBezTo>
                    <a:pt x="43" y="9"/>
                    <a:pt x="42" y="8"/>
                    <a:pt x="39" y="8"/>
                  </a:cubicBezTo>
                  <a:cubicBezTo>
                    <a:pt x="35" y="8"/>
                    <a:pt x="32" y="8"/>
                    <a:pt x="29" y="8"/>
                  </a:cubicBezTo>
                  <a:cubicBezTo>
                    <a:pt x="28" y="8"/>
                    <a:pt x="25" y="6"/>
                    <a:pt x="23" y="5"/>
                  </a:cubicBezTo>
                  <a:cubicBezTo>
                    <a:pt x="20" y="4"/>
                    <a:pt x="17" y="3"/>
                    <a:pt x="13" y="1"/>
                  </a:cubicBezTo>
                  <a:cubicBezTo>
                    <a:pt x="9" y="0"/>
                    <a:pt x="4" y="1"/>
                    <a:pt x="0" y="2"/>
                  </a:cubicBezTo>
                  <a:cubicBezTo>
                    <a:pt x="1" y="7"/>
                    <a:pt x="5" y="11"/>
                    <a:pt x="7" y="16"/>
                  </a:cubicBezTo>
                  <a:cubicBezTo>
                    <a:pt x="8" y="18"/>
                    <a:pt x="11" y="20"/>
                    <a:pt x="13" y="21"/>
                  </a:cubicBezTo>
                  <a:cubicBezTo>
                    <a:pt x="14" y="23"/>
                    <a:pt x="16" y="26"/>
                    <a:pt x="15" y="28"/>
                  </a:cubicBezTo>
                  <a:cubicBezTo>
                    <a:pt x="15" y="28"/>
                    <a:pt x="8" y="26"/>
                    <a:pt x="12" y="29"/>
                  </a:cubicBezTo>
                  <a:cubicBezTo>
                    <a:pt x="13" y="30"/>
                    <a:pt x="14" y="31"/>
                    <a:pt x="15" y="32"/>
                  </a:cubicBezTo>
                  <a:cubicBezTo>
                    <a:pt x="17" y="32"/>
                    <a:pt x="18" y="32"/>
                    <a:pt x="19" y="33"/>
                  </a:cubicBezTo>
                  <a:cubicBezTo>
                    <a:pt x="21" y="34"/>
                    <a:pt x="23" y="36"/>
                    <a:pt x="25" y="38"/>
                  </a:cubicBezTo>
                  <a:cubicBezTo>
                    <a:pt x="26" y="39"/>
                    <a:pt x="25" y="41"/>
                    <a:pt x="24" y="42"/>
                  </a:cubicBezTo>
                  <a:cubicBezTo>
                    <a:pt x="23" y="43"/>
                    <a:pt x="25" y="44"/>
                    <a:pt x="26" y="44"/>
                  </a:cubicBezTo>
                  <a:cubicBezTo>
                    <a:pt x="29" y="46"/>
                    <a:pt x="31" y="48"/>
                    <a:pt x="33" y="50"/>
                  </a:cubicBezTo>
                  <a:cubicBezTo>
                    <a:pt x="34" y="51"/>
                    <a:pt x="35" y="53"/>
                    <a:pt x="36" y="53"/>
                  </a:cubicBezTo>
                  <a:cubicBezTo>
                    <a:pt x="37" y="53"/>
                    <a:pt x="38" y="51"/>
                    <a:pt x="37" y="50"/>
                  </a:cubicBezTo>
                  <a:cubicBezTo>
                    <a:pt x="37" y="49"/>
                    <a:pt x="36" y="48"/>
                    <a:pt x="36" y="47"/>
                  </a:cubicBezTo>
                  <a:cubicBezTo>
                    <a:pt x="35" y="46"/>
                    <a:pt x="33" y="47"/>
                    <a:pt x="32" y="46"/>
                  </a:cubicBezTo>
                  <a:cubicBezTo>
                    <a:pt x="30" y="44"/>
                    <a:pt x="32" y="44"/>
                    <a:pt x="32" y="42"/>
                  </a:cubicBezTo>
                  <a:cubicBezTo>
                    <a:pt x="32" y="42"/>
                    <a:pt x="30" y="40"/>
                    <a:pt x="30" y="39"/>
                  </a:cubicBezTo>
                  <a:cubicBezTo>
                    <a:pt x="28" y="37"/>
                    <a:pt x="28" y="34"/>
                    <a:pt x="26" y="32"/>
                  </a:cubicBezTo>
                  <a:cubicBezTo>
                    <a:pt x="24" y="31"/>
                    <a:pt x="22" y="29"/>
                    <a:pt x="21" y="27"/>
                  </a:cubicBezTo>
                  <a:cubicBezTo>
                    <a:pt x="21" y="26"/>
                    <a:pt x="21" y="24"/>
                    <a:pt x="20" y="23"/>
                  </a:cubicBezTo>
                  <a:cubicBezTo>
                    <a:pt x="19" y="22"/>
                    <a:pt x="18" y="21"/>
                    <a:pt x="17" y="20"/>
                  </a:cubicBezTo>
                  <a:cubicBezTo>
                    <a:pt x="16" y="18"/>
                    <a:pt x="15" y="17"/>
                    <a:pt x="13" y="16"/>
                  </a:cubicBezTo>
                  <a:cubicBezTo>
                    <a:pt x="12" y="15"/>
                    <a:pt x="12" y="13"/>
                    <a:pt x="12" y="12"/>
                  </a:cubicBezTo>
                  <a:cubicBezTo>
                    <a:pt x="12" y="11"/>
                    <a:pt x="10" y="6"/>
                    <a:pt x="11" y="5"/>
                  </a:cubicBezTo>
                  <a:cubicBezTo>
                    <a:pt x="12" y="4"/>
                    <a:pt x="13" y="7"/>
                    <a:pt x="14" y="7"/>
                  </a:cubicBezTo>
                  <a:cubicBezTo>
                    <a:pt x="15" y="7"/>
                    <a:pt x="15" y="7"/>
                    <a:pt x="15" y="7"/>
                  </a:cubicBezTo>
                  <a:cubicBezTo>
                    <a:pt x="17" y="6"/>
                    <a:pt x="17" y="7"/>
                    <a:pt x="18" y="8"/>
                  </a:cubicBezTo>
                  <a:cubicBezTo>
                    <a:pt x="19" y="8"/>
                    <a:pt x="20" y="8"/>
                    <a:pt x="20" y="9"/>
                  </a:cubicBezTo>
                  <a:cubicBezTo>
                    <a:pt x="20" y="11"/>
                    <a:pt x="21" y="13"/>
                    <a:pt x="22" y="15"/>
                  </a:cubicBezTo>
                  <a:cubicBezTo>
                    <a:pt x="22" y="16"/>
                    <a:pt x="23" y="18"/>
                    <a:pt x="23" y="19"/>
                  </a:cubicBezTo>
                  <a:cubicBezTo>
                    <a:pt x="23" y="20"/>
                    <a:pt x="22" y="21"/>
                    <a:pt x="22" y="22"/>
                  </a:cubicBezTo>
                  <a:cubicBezTo>
                    <a:pt x="23" y="22"/>
                    <a:pt x="23" y="20"/>
                    <a:pt x="23" y="20"/>
                  </a:cubicBezTo>
                  <a:cubicBezTo>
                    <a:pt x="24" y="19"/>
                    <a:pt x="25" y="22"/>
                    <a:pt x="26" y="22"/>
                  </a:cubicBezTo>
                  <a:cubicBezTo>
                    <a:pt x="27" y="23"/>
                    <a:pt x="32" y="26"/>
                    <a:pt x="32" y="27"/>
                  </a:cubicBezTo>
                  <a:cubicBezTo>
                    <a:pt x="32" y="29"/>
                    <a:pt x="33" y="30"/>
                    <a:pt x="34" y="30"/>
                  </a:cubicBezTo>
                  <a:cubicBezTo>
                    <a:pt x="35" y="31"/>
                    <a:pt x="35" y="32"/>
                    <a:pt x="36" y="33"/>
                  </a:cubicBezTo>
                  <a:cubicBezTo>
                    <a:pt x="37" y="34"/>
                    <a:pt x="38" y="33"/>
                    <a:pt x="38" y="34"/>
                  </a:cubicBezTo>
                  <a:cubicBezTo>
                    <a:pt x="39" y="35"/>
                    <a:pt x="37" y="36"/>
                    <a:pt x="38" y="38"/>
                  </a:cubicBezTo>
                  <a:cubicBezTo>
                    <a:pt x="40" y="39"/>
                    <a:pt x="42" y="40"/>
                    <a:pt x="44" y="42"/>
                  </a:cubicBezTo>
                  <a:cubicBezTo>
                    <a:pt x="45" y="43"/>
                    <a:pt x="45" y="44"/>
                    <a:pt x="46" y="45"/>
                  </a:cubicBezTo>
                  <a:cubicBezTo>
                    <a:pt x="47" y="46"/>
                    <a:pt x="48" y="46"/>
                    <a:pt x="49" y="48"/>
                  </a:cubicBezTo>
                  <a:cubicBezTo>
                    <a:pt x="51" y="49"/>
                    <a:pt x="52" y="51"/>
                    <a:pt x="54" y="53"/>
                  </a:cubicBezTo>
                  <a:cubicBezTo>
                    <a:pt x="55" y="54"/>
                    <a:pt x="56" y="55"/>
                    <a:pt x="57" y="56"/>
                  </a:cubicBezTo>
                  <a:cubicBezTo>
                    <a:pt x="58" y="58"/>
                    <a:pt x="56" y="58"/>
                    <a:pt x="56" y="59"/>
                  </a:cubicBezTo>
                  <a:cubicBezTo>
                    <a:pt x="56" y="60"/>
                    <a:pt x="59" y="59"/>
                    <a:pt x="59" y="61"/>
                  </a:cubicBezTo>
                  <a:cubicBezTo>
                    <a:pt x="58" y="63"/>
                    <a:pt x="57" y="63"/>
                    <a:pt x="58" y="65"/>
                  </a:cubicBezTo>
                  <a:cubicBezTo>
                    <a:pt x="58" y="65"/>
                    <a:pt x="56" y="67"/>
                    <a:pt x="57" y="68"/>
                  </a:cubicBezTo>
                  <a:cubicBezTo>
                    <a:pt x="58" y="69"/>
                    <a:pt x="59" y="71"/>
                    <a:pt x="60" y="72"/>
                  </a:cubicBezTo>
                  <a:cubicBezTo>
                    <a:pt x="61" y="73"/>
                    <a:pt x="62" y="73"/>
                    <a:pt x="63" y="73"/>
                  </a:cubicBezTo>
                  <a:cubicBezTo>
                    <a:pt x="66" y="74"/>
                    <a:pt x="66" y="76"/>
                    <a:pt x="68" y="77"/>
                  </a:cubicBezTo>
                  <a:cubicBezTo>
                    <a:pt x="71" y="79"/>
                    <a:pt x="75" y="79"/>
                    <a:pt x="77" y="81"/>
                  </a:cubicBezTo>
                  <a:cubicBezTo>
                    <a:pt x="81" y="83"/>
                    <a:pt x="85" y="85"/>
                    <a:pt x="89" y="86"/>
                  </a:cubicBezTo>
                  <a:cubicBezTo>
                    <a:pt x="92" y="88"/>
                    <a:pt x="97" y="90"/>
                    <a:pt x="101" y="91"/>
                  </a:cubicBezTo>
                  <a:cubicBezTo>
                    <a:pt x="105" y="91"/>
                    <a:pt x="108" y="87"/>
                    <a:pt x="113" y="88"/>
                  </a:cubicBezTo>
                  <a:cubicBezTo>
                    <a:pt x="117" y="89"/>
                    <a:pt x="120" y="93"/>
                    <a:pt x="123" y="96"/>
                  </a:cubicBezTo>
                  <a:cubicBezTo>
                    <a:pt x="123" y="95"/>
                    <a:pt x="124" y="90"/>
                    <a:pt x="126" y="89"/>
                  </a:cubicBezTo>
                  <a:cubicBezTo>
                    <a:pt x="127" y="89"/>
                    <a:pt x="125" y="89"/>
                    <a:pt x="126" y="8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41" name="Freeform 636"/>
            <p:cNvSpPr>
              <a:spLocks/>
            </p:cNvSpPr>
            <p:nvPr/>
          </p:nvSpPr>
          <p:spPr bwMode="auto">
            <a:xfrm>
              <a:off x="7531402" y="8287656"/>
              <a:ext cx="280256" cy="149721"/>
            </a:xfrm>
            <a:custGeom>
              <a:avLst/>
              <a:gdLst>
                <a:gd name="T0" fmla="*/ 12 w 30"/>
                <a:gd name="T1" fmla="*/ 15 h 16"/>
                <a:gd name="T2" fmla="*/ 13 w 30"/>
                <a:gd name="T3" fmla="*/ 13 h 16"/>
                <a:gd name="T4" fmla="*/ 16 w 30"/>
                <a:gd name="T5" fmla="*/ 11 h 16"/>
                <a:gd name="T6" fmla="*/ 20 w 30"/>
                <a:gd name="T7" fmla="*/ 10 h 16"/>
                <a:gd name="T8" fmla="*/ 24 w 30"/>
                <a:gd name="T9" fmla="*/ 7 h 16"/>
                <a:gd name="T10" fmla="*/ 30 w 30"/>
                <a:gd name="T11" fmla="*/ 5 h 16"/>
                <a:gd name="T12" fmla="*/ 20 w 30"/>
                <a:gd name="T13" fmla="*/ 1 h 16"/>
                <a:gd name="T14" fmla="*/ 14 w 30"/>
                <a:gd name="T15" fmla="*/ 2 h 16"/>
                <a:gd name="T16" fmla="*/ 8 w 30"/>
                <a:gd name="T17" fmla="*/ 1 h 16"/>
                <a:gd name="T18" fmla="*/ 2 w 30"/>
                <a:gd name="T19" fmla="*/ 4 h 16"/>
                <a:gd name="T20" fmla="*/ 1 w 30"/>
                <a:gd name="T21" fmla="*/ 9 h 16"/>
                <a:gd name="T22" fmla="*/ 8 w 30"/>
                <a:gd name="T23" fmla="*/ 14 h 16"/>
                <a:gd name="T24" fmla="*/ 10 w 30"/>
                <a:gd name="T25" fmla="*/ 14 h 16"/>
                <a:gd name="T26" fmla="*/ 9 w 30"/>
                <a:gd name="T27" fmla="*/ 16 h 16"/>
                <a:gd name="T28" fmla="*/ 12 w 30"/>
                <a:gd name="T29" fmla="*/ 1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0" h="16">
                  <a:moveTo>
                    <a:pt x="12" y="15"/>
                  </a:moveTo>
                  <a:cubicBezTo>
                    <a:pt x="13" y="15"/>
                    <a:pt x="13" y="14"/>
                    <a:pt x="13" y="13"/>
                  </a:cubicBezTo>
                  <a:cubicBezTo>
                    <a:pt x="13" y="12"/>
                    <a:pt x="15" y="11"/>
                    <a:pt x="16" y="11"/>
                  </a:cubicBezTo>
                  <a:cubicBezTo>
                    <a:pt x="18" y="10"/>
                    <a:pt x="18" y="12"/>
                    <a:pt x="20" y="10"/>
                  </a:cubicBezTo>
                  <a:cubicBezTo>
                    <a:pt x="21" y="9"/>
                    <a:pt x="22" y="6"/>
                    <a:pt x="24" y="7"/>
                  </a:cubicBezTo>
                  <a:cubicBezTo>
                    <a:pt x="27" y="7"/>
                    <a:pt x="27" y="6"/>
                    <a:pt x="30" y="5"/>
                  </a:cubicBezTo>
                  <a:cubicBezTo>
                    <a:pt x="26" y="3"/>
                    <a:pt x="25" y="0"/>
                    <a:pt x="20" y="1"/>
                  </a:cubicBezTo>
                  <a:cubicBezTo>
                    <a:pt x="18" y="1"/>
                    <a:pt x="16" y="2"/>
                    <a:pt x="14" y="2"/>
                  </a:cubicBezTo>
                  <a:cubicBezTo>
                    <a:pt x="12" y="2"/>
                    <a:pt x="10" y="1"/>
                    <a:pt x="8" y="1"/>
                  </a:cubicBezTo>
                  <a:cubicBezTo>
                    <a:pt x="5" y="2"/>
                    <a:pt x="4" y="2"/>
                    <a:pt x="2" y="4"/>
                  </a:cubicBezTo>
                  <a:cubicBezTo>
                    <a:pt x="2" y="5"/>
                    <a:pt x="0" y="7"/>
                    <a:pt x="1" y="9"/>
                  </a:cubicBezTo>
                  <a:cubicBezTo>
                    <a:pt x="4" y="11"/>
                    <a:pt x="8" y="9"/>
                    <a:pt x="8" y="14"/>
                  </a:cubicBezTo>
                  <a:cubicBezTo>
                    <a:pt x="8" y="14"/>
                    <a:pt x="10" y="14"/>
                    <a:pt x="10" y="14"/>
                  </a:cubicBezTo>
                  <a:cubicBezTo>
                    <a:pt x="10" y="14"/>
                    <a:pt x="9" y="16"/>
                    <a:pt x="9" y="16"/>
                  </a:cubicBezTo>
                  <a:cubicBezTo>
                    <a:pt x="10" y="16"/>
                    <a:pt x="12" y="16"/>
                    <a:pt x="12" y="1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42" name="Freeform 637"/>
            <p:cNvSpPr>
              <a:spLocks/>
            </p:cNvSpPr>
            <p:nvPr/>
          </p:nvSpPr>
          <p:spPr bwMode="auto">
            <a:xfrm>
              <a:off x="7531402" y="8163419"/>
              <a:ext cx="66879" cy="140163"/>
            </a:xfrm>
            <a:custGeom>
              <a:avLst/>
              <a:gdLst>
                <a:gd name="T0" fmla="*/ 5 w 7"/>
                <a:gd name="T1" fmla="*/ 1 h 15"/>
                <a:gd name="T2" fmla="*/ 2 w 7"/>
                <a:gd name="T3" fmla="*/ 4 h 15"/>
                <a:gd name="T4" fmla="*/ 1 w 7"/>
                <a:gd name="T5" fmla="*/ 6 h 15"/>
                <a:gd name="T6" fmla="*/ 2 w 7"/>
                <a:gd name="T7" fmla="*/ 14 h 15"/>
                <a:gd name="T8" fmla="*/ 6 w 7"/>
                <a:gd name="T9" fmla="*/ 8 h 15"/>
                <a:gd name="T10" fmla="*/ 7 w 7"/>
                <a:gd name="T11" fmla="*/ 2 h 15"/>
                <a:gd name="T12" fmla="*/ 5 w 7"/>
                <a:gd name="T13" fmla="*/ 1 h 15"/>
                <a:gd name="T14" fmla="*/ 5 w 7"/>
                <a:gd name="T15" fmla="*/ 1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5">
                  <a:moveTo>
                    <a:pt x="5" y="1"/>
                  </a:moveTo>
                  <a:cubicBezTo>
                    <a:pt x="4" y="0"/>
                    <a:pt x="2" y="3"/>
                    <a:pt x="2" y="4"/>
                  </a:cubicBezTo>
                  <a:cubicBezTo>
                    <a:pt x="1" y="5"/>
                    <a:pt x="1" y="4"/>
                    <a:pt x="1" y="6"/>
                  </a:cubicBezTo>
                  <a:cubicBezTo>
                    <a:pt x="1" y="7"/>
                    <a:pt x="0" y="15"/>
                    <a:pt x="2" y="14"/>
                  </a:cubicBezTo>
                  <a:cubicBezTo>
                    <a:pt x="2" y="13"/>
                    <a:pt x="5" y="10"/>
                    <a:pt x="6" y="8"/>
                  </a:cubicBezTo>
                  <a:cubicBezTo>
                    <a:pt x="6" y="5"/>
                    <a:pt x="6" y="4"/>
                    <a:pt x="7" y="2"/>
                  </a:cubicBezTo>
                  <a:cubicBezTo>
                    <a:pt x="7" y="1"/>
                    <a:pt x="6" y="1"/>
                    <a:pt x="5" y="1"/>
                  </a:cubicBezTo>
                  <a:cubicBezTo>
                    <a:pt x="4" y="0"/>
                    <a:pt x="6" y="1"/>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43" name="Freeform 638"/>
            <p:cNvSpPr>
              <a:spLocks/>
            </p:cNvSpPr>
            <p:nvPr/>
          </p:nvSpPr>
          <p:spPr bwMode="auto">
            <a:xfrm>
              <a:off x="8232035" y="8080592"/>
              <a:ext cx="121018" cy="101936"/>
            </a:xfrm>
            <a:custGeom>
              <a:avLst/>
              <a:gdLst>
                <a:gd name="T0" fmla="*/ 12 w 13"/>
                <a:gd name="T1" fmla="*/ 3 h 11"/>
                <a:gd name="T2" fmla="*/ 6 w 13"/>
                <a:gd name="T3" fmla="*/ 1 h 11"/>
                <a:gd name="T4" fmla="*/ 7 w 13"/>
                <a:gd name="T5" fmla="*/ 5 h 11"/>
                <a:gd name="T6" fmla="*/ 9 w 13"/>
                <a:gd name="T7" fmla="*/ 9 h 11"/>
                <a:gd name="T8" fmla="*/ 6 w 13"/>
                <a:gd name="T9" fmla="*/ 10 h 11"/>
                <a:gd name="T10" fmla="*/ 5 w 13"/>
                <a:gd name="T11" fmla="*/ 8 h 11"/>
                <a:gd name="T12" fmla="*/ 0 w 13"/>
                <a:gd name="T13" fmla="*/ 9 h 11"/>
                <a:gd name="T14" fmla="*/ 3 w 13"/>
                <a:gd name="T15" fmla="*/ 11 h 11"/>
                <a:gd name="T16" fmla="*/ 13 w 13"/>
                <a:gd name="T17" fmla="*/ 11 h 11"/>
                <a:gd name="T18" fmla="*/ 12 w 13"/>
                <a:gd name="T19" fmla="*/ 3 h 11"/>
                <a:gd name="T20" fmla="*/ 12 w 13"/>
                <a:gd name="T21"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11">
                  <a:moveTo>
                    <a:pt x="12" y="3"/>
                  </a:moveTo>
                  <a:cubicBezTo>
                    <a:pt x="10" y="3"/>
                    <a:pt x="8" y="0"/>
                    <a:pt x="6" y="1"/>
                  </a:cubicBezTo>
                  <a:cubicBezTo>
                    <a:pt x="3" y="2"/>
                    <a:pt x="7" y="3"/>
                    <a:pt x="7" y="5"/>
                  </a:cubicBezTo>
                  <a:cubicBezTo>
                    <a:pt x="8" y="6"/>
                    <a:pt x="10" y="8"/>
                    <a:pt x="9" y="9"/>
                  </a:cubicBezTo>
                  <a:cubicBezTo>
                    <a:pt x="8" y="10"/>
                    <a:pt x="7" y="10"/>
                    <a:pt x="6" y="10"/>
                  </a:cubicBezTo>
                  <a:cubicBezTo>
                    <a:pt x="4" y="9"/>
                    <a:pt x="6" y="9"/>
                    <a:pt x="5" y="8"/>
                  </a:cubicBezTo>
                  <a:cubicBezTo>
                    <a:pt x="5" y="8"/>
                    <a:pt x="0" y="9"/>
                    <a:pt x="0" y="9"/>
                  </a:cubicBezTo>
                  <a:cubicBezTo>
                    <a:pt x="0" y="11"/>
                    <a:pt x="2" y="11"/>
                    <a:pt x="3" y="11"/>
                  </a:cubicBezTo>
                  <a:cubicBezTo>
                    <a:pt x="6" y="10"/>
                    <a:pt x="9" y="11"/>
                    <a:pt x="13" y="11"/>
                  </a:cubicBezTo>
                  <a:cubicBezTo>
                    <a:pt x="13" y="8"/>
                    <a:pt x="12" y="5"/>
                    <a:pt x="12" y="3"/>
                  </a:cubicBezTo>
                  <a:cubicBezTo>
                    <a:pt x="11" y="3"/>
                    <a:pt x="12" y="5"/>
                    <a:pt x="1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44" name="Freeform 639"/>
            <p:cNvSpPr>
              <a:spLocks/>
            </p:cNvSpPr>
            <p:nvPr/>
          </p:nvSpPr>
          <p:spPr bwMode="auto">
            <a:xfrm>
              <a:off x="8343503" y="8080592"/>
              <a:ext cx="168791" cy="140163"/>
            </a:xfrm>
            <a:custGeom>
              <a:avLst/>
              <a:gdLst>
                <a:gd name="T0" fmla="*/ 14 w 18"/>
                <a:gd name="T1" fmla="*/ 7 h 15"/>
                <a:gd name="T2" fmla="*/ 8 w 18"/>
                <a:gd name="T3" fmla="*/ 3 h 15"/>
                <a:gd name="T4" fmla="*/ 1 w 18"/>
                <a:gd name="T5" fmla="*/ 1 h 15"/>
                <a:gd name="T6" fmla="*/ 0 w 18"/>
                <a:gd name="T7" fmla="*/ 3 h 15"/>
                <a:gd name="T8" fmla="*/ 1 w 18"/>
                <a:gd name="T9" fmla="*/ 10 h 15"/>
                <a:gd name="T10" fmla="*/ 2 w 18"/>
                <a:gd name="T11" fmla="*/ 12 h 15"/>
                <a:gd name="T12" fmla="*/ 4 w 18"/>
                <a:gd name="T13" fmla="*/ 10 h 15"/>
                <a:gd name="T14" fmla="*/ 13 w 18"/>
                <a:gd name="T15" fmla="*/ 10 h 15"/>
                <a:gd name="T16" fmla="*/ 17 w 18"/>
                <a:gd name="T17" fmla="*/ 10 h 15"/>
                <a:gd name="T18" fmla="*/ 14 w 18"/>
                <a:gd name="T19" fmla="*/ 7 h 15"/>
                <a:gd name="T20" fmla="*/ 14 w 18"/>
                <a:gd name="T21" fmla="*/ 7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5">
                  <a:moveTo>
                    <a:pt x="14" y="7"/>
                  </a:moveTo>
                  <a:cubicBezTo>
                    <a:pt x="12" y="6"/>
                    <a:pt x="10" y="4"/>
                    <a:pt x="8" y="3"/>
                  </a:cubicBezTo>
                  <a:cubicBezTo>
                    <a:pt x="7" y="2"/>
                    <a:pt x="2" y="0"/>
                    <a:pt x="1" y="1"/>
                  </a:cubicBezTo>
                  <a:cubicBezTo>
                    <a:pt x="1" y="1"/>
                    <a:pt x="3" y="3"/>
                    <a:pt x="0" y="3"/>
                  </a:cubicBezTo>
                  <a:cubicBezTo>
                    <a:pt x="0" y="5"/>
                    <a:pt x="1" y="7"/>
                    <a:pt x="1" y="10"/>
                  </a:cubicBezTo>
                  <a:cubicBezTo>
                    <a:pt x="1" y="11"/>
                    <a:pt x="1" y="11"/>
                    <a:pt x="2" y="12"/>
                  </a:cubicBezTo>
                  <a:cubicBezTo>
                    <a:pt x="3" y="15"/>
                    <a:pt x="3" y="11"/>
                    <a:pt x="4" y="10"/>
                  </a:cubicBezTo>
                  <a:cubicBezTo>
                    <a:pt x="6" y="8"/>
                    <a:pt x="11" y="10"/>
                    <a:pt x="13" y="10"/>
                  </a:cubicBezTo>
                  <a:cubicBezTo>
                    <a:pt x="15" y="10"/>
                    <a:pt x="15" y="11"/>
                    <a:pt x="17" y="10"/>
                  </a:cubicBezTo>
                  <a:cubicBezTo>
                    <a:pt x="18" y="8"/>
                    <a:pt x="17" y="7"/>
                    <a:pt x="14" y="7"/>
                  </a:cubicBezTo>
                  <a:cubicBezTo>
                    <a:pt x="12" y="7"/>
                    <a:pt x="16" y="7"/>
                    <a:pt x="14"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45" name="Freeform 640"/>
            <p:cNvSpPr>
              <a:spLocks/>
            </p:cNvSpPr>
            <p:nvPr/>
          </p:nvSpPr>
          <p:spPr bwMode="auto">
            <a:xfrm>
              <a:off x="3843499" y="4965129"/>
              <a:ext cx="1812106" cy="1216878"/>
            </a:xfrm>
            <a:custGeom>
              <a:avLst/>
              <a:gdLst>
                <a:gd name="T0" fmla="*/ 184 w 194"/>
                <a:gd name="T1" fmla="*/ 118 h 130"/>
                <a:gd name="T2" fmla="*/ 161 w 194"/>
                <a:gd name="T3" fmla="*/ 97 h 130"/>
                <a:gd name="T4" fmla="*/ 143 w 194"/>
                <a:gd name="T5" fmla="*/ 92 h 130"/>
                <a:gd name="T6" fmla="*/ 138 w 194"/>
                <a:gd name="T7" fmla="*/ 76 h 130"/>
                <a:gd name="T8" fmla="*/ 135 w 194"/>
                <a:gd name="T9" fmla="*/ 14 h 130"/>
                <a:gd name="T10" fmla="*/ 84 w 194"/>
                <a:gd name="T11" fmla="*/ 8 h 130"/>
                <a:gd name="T12" fmla="*/ 71 w 194"/>
                <a:gd name="T13" fmla="*/ 5 h 130"/>
                <a:gd name="T14" fmla="*/ 62 w 194"/>
                <a:gd name="T15" fmla="*/ 1 h 130"/>
                <a:gd name="T16" fmla="*/ 43 w 194"/>
                <a:gd name="T17" fmla="*/ 8 h 130"/>
                <a:gd name="T18" fmla="*/ 32 w 194"/>
                <a:gd name="T19" fmla="*/ 11 h 130"/>
                <a:gd name="T20" fmla="*/ 12 w 194"/>
                <a:gd name="T21" fmla="*/ 23 h 130"/>
                <a:gd name="T22" fmla="*/ 26 w 194"/>
                <a:gd name="T23" fmla="*/ 38 h 130"/>
                <a:gd name="T24" fmla="*/ 33 w 194"/>
                <a:gd name="T25" fmla="*/ 42 h 130"/>
                <a:gd name="T26" fmla="*/ 38 w 194"/>
                <a:gd name="T27" fmla="*/ 45 h 130"/>
                <a:gd name="T28" fmla="*/ 24 w 194"/>
                <a:gd name="T29" fmla="*/ 42 h 130"/>
                <a:gd name="T30" fmla="*/ 9 w 194"/>
                <a:gd name="T31" fmla="*/ 46 h 130"/>
                <a:gd name="T32" fmla="*/ 12 w 194"/>
                <a:gd name="T33" fmla="*/ 58 h 130"/>
                <a:gd name="T34" fmla="*/ 32 w 194"/>
                <a:gd name="T35" fmla="*/ 58 h 130"/>
                <a:gd name="T36" fmla="*/ 38 w 194"/>
                <a:gd name="T37" fmla="*/ 61 h 130"/>
                <a:gd name="T38" fmla="*/ 21 w 194"/>
                <a:gd name="T39" fmla="*/ 71 h 130"/>
                <a:gd name="T40" fmla="*/ 15 w 194"/>
                <a:gd name="T41" fmla="*/ 78 h 130"/>
                <a:gd name="T42" fmla="*/ 17 w 194"/>
                <a:gd name="T43" fmla="*/ 84 h 130"/>
                <a:gd name="T44" fmla="*/ 26 w 194"/>
                <a:gd name="T45" fmla="*/ 89 h 130"/>
                <a:gd name="T46" fmla="*/ 22 w 194"/>
                <a:gd name="T47" fmla="*/ 94 h 130"/>
                <a:gd name="T48" fmla="*/ 31 w 194"/>
                <a:gd name="T49" fmla="*/ 93 h 130"/>
                <a:gd name="T50" fmla="*/ 38 w 194"/>
                <a:gd name="T51" fmla="*/ 102 h 130"/>
                <a:gd name="T52" fmla="*/ 48 w 194"/>
                <a:gd name="T53" fmla="*/ 105 h 130"/>
                <a:gd name="T54" fmla="*/ 54 w 194"/>
                <a:gd name="T55" fmla="*/ 103 h 130"/>
                <a:gd name="T56" fmla="*/ 55 w 194"/>
                <a:gd name="T57" fmla="*/ 106 h 130"/>
                <a:gd name="T58" fmla="*/ 51 w 194"/>
                <a:gd name="T59" fmla="*/ 114 h 130"/>
                <a:gd name="T60" fmla="*/ 41 w 194"/>
                <a:gd name="T61" fmla="*/ 124 h 130"/>
                <a:gd name="T62" fmla="*/ 36 w 194"/>
                <a:gd name="T63" fmla="*/ 126 h 130"/>
                <a:gd name="T64" fmla="*/ 43 w 194"/>
                <a:gd name="T65" fmla="*/ 125 h 130"/>
                <a:gd name="T66" fmla="*/ 54 w 194"/>
                <a:gd name="T67" fmla="*/ 118 h 130"/>
                <a:gd name="T68" fmla="*/ 72 w 194"/>
                <a:gd name="T69" fmla="*/ 107 h 130"/>
                <a:gd name="T70" fmla="*/ 77 w 194"/>
                <a:gd name="T71" fmla="*/ 91 h 130"/>
                <a:gd name="T72" fmla="*/ 94 w 194"/>
                <a:gd name="T73" fmla="*/ 86 h 130"/>
                <a:gd name="T74" fmla="*/ 87 w 194"/>
                <a:gd name="T75" fmla="*/ 97 h 130"/>
                <a:gd name="T76" fmla="*/ 101 w 194"/>
                <a:gd name="T77" fmla="*/ 88 h 130"/>
                <a:gd name="T78" fmla="*/ 119 w 194"/>
                <a:gd name="T79" fmla="*/ 92 h 130"/>
                <a:gd name="T80" fmla="*/ 136 w 194"/>
                <a:gd name="T81" fmla="*/ 95 h 130"/>
                <a:gd name="T82" fmla="*/ 145 w 194"/>
                <a:gd name="T83" fmla="*/ 98 h 130"/>
                <a:gd name="T84" fmla="*/ 160 w 194"/>
                <a:gd name="T85" fmla="*/ 102 h 130"/>
                <a:gd name="T86" fmla="*/ 169 w 194"/>
                <a:gd name="T87" fmla="*/ 104 h 130"/>
                <a:gd name="T88" fmla="*/ 176 w 194"/>
                <a:gd name="T89" fmla="*/ 111 h 130"/>
                <a:gd name="T90" fmla="*/ 184 w 194"/>
                <a:gd name="T91" fmla="*/ 121 h 130"/>
                <a:gd name="T92" fmla="*/ 186 w 194"/>
                <a:gd name="T93" fmla="*/ 125 h 130"/>
                <a:gd name="T94" fmla="*/ 194 w 194"/>
                <a:gd name="T95" fmla="*/ 126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4" h="130">
                  <a:moveTo>
                    <a:pt x="194" y="126"/>
                  </a:moveTo>
                  <a:cubicBezTo>
                    <a:pt x="193" y="125"/>
                    <a:pt x="191" y="125"/>
                    <a:pt x="193" y="123"/>
                  </a:cubicBezTo>
                  <a:cubicBezTo>
                    <a:pt x="193" y="122"/>
                    <a:pt x="192" y="122"/>
                    <a:pt x="191" y="122"/>
                  </a:cubicBezTo>
                  <a:cubicBezTo>
                    <a:pt x="189" y="120"/>
                    <a:pt x="185" y="119"/>
                    <a:pt x="184" y="118"/>
                  </a:cubicBezTo>
                  <a:cubicBezTo>
                    <a:pt x="180" y="113"/>
                    <a:pt x="178" y="107"/>
                    <a:pt x="174" y="103"/>
                  </a:cubicBezTo>
                  <a:cubicBezTo>
                    <a:pt x="172" y="102"/>
                    <a:pt x="170" y="100"/>
                    <a:pt x="169" y="99"/>
                  </a:cubicBezTo>
                  <a:cubicBezTo>
                    <a:pt x="167" y="98"/>
                    <a:pt x="167" y="95"/>
                    <a:pt x="165" y="95"/>
                  </a:cubicBezTo>
                  <a:cubicBezTo>
                    <a:pt x="164" y="95"/>
                    <a:pt x="161" y="97"/>
                    <a:pt x="161" y="97"/>
                  </a:cubicBezTo>
                  <a:cubicBezTo>
                    <a:pt x="162" y="99"/>
                    <a:pt x="159" y="100"/>
                    <a:pt x="158" y="100"/>
                  </a:cubicBezTo>
                  <a:cubicBezTo>
                    <a:pt x="155" y="101"/>
                    <a:pt x="152" y="97"/>
                    <a:pt x="150" y="95"/>
                  </a:cubicBezTo>
                  <a:cubicBezTo>
                    <a:pt x="149" y="94"/>
                    <a:pt x="148" y="94"/>
                    <a:pt x="147" y="92"/>
                  </a:cubicBezTo>
                  <a:cubicBezTo>
                    <a:pt x="146" y="90"/>
                    <a:pt x="144" y="91"/>
                    <a:pt x="143" y="92"/>
                  </a:cubicBezTo>
                  <a:cubicBezTo>
                    <a:pt x="141" y="92"/>
                    <a:pt x="141" y="91"/>
                    <a:pt x="139" y="92"/>
                  </a:cubicBezTo>
                  <a:cubicBezTo>
                    <a:pt x="139" y="92"/>
                    <a:pt x="138" y="92"/>
                    <a:pt x="138" y="91"/>
                  </a:cubicBezTo>
                  <a:cubicBezTo>
                    <a:pt x="138" y="90"/>
                    <a:pt x="138" y="90"/>
                    <a:pt x="138" y="89"/>
                  </a:cubicBezTo>
                  <a:cubicBezTo>
                    <a:pt x="138" y="85"/>
                    <a:pt x="138" y="80"/>
                    <a:pt x="138" y="76"/>
                  </a:cubicBezTo>
                  <a:cubicBezTo>
                    <a:pt x="138" y="64"/>
                    <a:pt x="138" y="51"/>
                    <a:pt x="138" y="38"/>
                  </a:cubicBezTo>
                  <a:cubicBezTo>
                    <a:pt x="138" y="33"/>
                    <a:pt x="138" y="27"/>
                    <a:pt x="138" y="21"/>
                  </a:cubicBezTo>
                  <a:cubicBezTo>
                    <a:pt x="138" y="20"/>
                    <a:pt x="138" y="18"/>
                    <a:pt x="138" y="16"/>
                  </a:cubicBezTo>
                  <a:cubicBezTo>
                    <a:pt x="138" y="15"/>
                    <a:pt x="137" y="15"/>
                    <a:pt x="135" y="14"/>
                  </a:cubicBezTo>
                  <a:cubicBezTo>
                    <a:pt x="130" y="12"/>
                    <a:pt x="127" y="12"/>
                    <a:pt x="122" y="12"/>
                  </a:cubicBezTo>
                  <a:cubicBezTo>
                    <a:pt x="117" y="12"/>
                    <a:pt x="113" y="11"/>
                    <a:pt x="108" y="10"/>
                  </a:cubicBezTo>
                  <a:cubicBezTo>
                    <a:pt x="102" y="10"/>
                    <a:pt x="97" y="8"/>
                    <a:pt x="92" y="8"/>
                  </a:cubicBezTo>
                  <a:cubicBezTo>
                    <a:pt x="89" y="8"/>
                    <a:pt x="87" y="9"/>
                    <a:pt x="84" y="8"/>
                  </a:cubicBezTo>
                  <a:cubicBezTo>
                    <a:pt x="84" y="8"/>
                    <a:pt x="80" y="7"/>
                    <a:pt x="80" y="7"/>
                  </a:cubicBezTo>
                  <a:cubicBezTo>
                    <a:pt x="80" y="7"/>
                    <a:pt x="81" y="5"/>
                    <a:pt x="81" y="4"/>
                  </a:cubicBezTo>
                  <a:cubicBezTo>
                    <a:pt x="81" y="4"/>
                    <a:pt x="78" y="4"/>
                    <a:pt x="78" y="4"/>
                  </a:cubicBezTo>
                  <a:cubicBezTo>
                    <a:pt x="76" y="4"/>
                    <a:pt x="73" y="5"/>
                    <a:pt x="71" y="5"/>
                  </a:cubicBezTo>
                  <a:cubicBezTo>
                    <a:pt x="69" y="5"/>
                    <a:pt x="70" y="1"/>
                    <a:pt x="67" y="3"/>
                  </a:cubicBezTo>
                  <a:cubicBezTo>
                    <a:pt x="66" y="3"/>
                    <a:pt x="65" y="5"/>
                    <a:pt x="64" y="4"/>
                  </a:cubicBezTo>
                  <a:cubicBezTo>
                    <a:pt x="62" y="4"/>
                    <a:pt x="62" y="3"/>
                    <a:pt x="64" y="2"/>
                  </a:cubicBezTo>
                  <a:cubicBezTo>
                    <a:pt x="66" y="2"/>
                    <a:pt x="63" y="1"/>
                    <a:pt x="62" y="1"/>
                  </a:cubicBezTo>
                  <a:cubicBezTo>
                    <a:pt x="58" y="0"/>
                    <a:pt x="58" y="1"/>
                    <a:pt x="56" y="3"/>
                  </a:cubicBezTo>
                  <a:cubicBezTo>
                    <a:pt x="53" y="6"/>
                    <a:pt x="49" y="4"/>
                    <a:pt x="45" y="5"/>
                  </a:cubicBezTo>
                  <a:cubicBezTo>
                    <a:pt x="41" y="6"/>
                    <a:pt x="45" y="8"/>
                    <a:pt x="45" y="8"/>
                  </a:cubicBezTo>
                  <a:cubicBezTo>
                    <a:pt x="44" y="8"/>
                    <a:pt x="43" y="8"/>
                    <a:pt x="43" y="8"/>
                  </a:cubicBezTo>
                  <a:cubicBezTo>
                    <a:pt x="43" y="8"/>
                    <a:pt x="44" y="10"/>
                    <a:pt x="43" y="10"/>
                  </a:cubicBezTo>
                  <a:cubicBezTo>
                    <a:pt x="42" y="10"/>
                    <a:pt x="42" y="8"/>
                    <a:pt x="42" y="7"/>
                  </a:cubicBezTo>
                  <a:cubicBezTo>
                    <a:pt x="41" y="7"/>
                    <a:pt x="38" y="10"/>
                    <a:pt x="38" y="10"/>
                  </a:cubicBezTo>
                  <a:cubicBezTo>
                    <a:pt x="36" y="11"/>
                    <a:pt x="34" y="9"/>
                    <a:pt x="32" y="11"/>
                  </a:cubicBezTo>
                  <a:cubicBezTo>
                    <a:pt x="30" y="12"/>
                    <a:pt x="28" y="13"/>
                    <a:pt x="27" y="15"/>
                  </a:cubicBezTo>
                  <a:cubicBezTo>
                    <a:pt x="27" y="17"/>
                    <a:pt x="27" y="19"/>
                    <a:pt x="25" y="20"/>
                  </a:cubicBezTo>
                  <a:cubicBezTo>
                    <a:pt x="23" y="21"/>
                    <a:pt x="22" y="22"/>
                    <a:pt x="20" y="22"/>
                  </a:cubicBezTo>
                  <a:cubicBezTo>
                    <a:pt x="19" y="22"/>
                    <a:pt x="13" y="22"/>
                    <a:pt x="12" y="23"/>
                  </a:cubicBezTo>
                  <a:cubicBezTo>
                    <a:pt x="12" y="24"/>
                    <a:pt x="10" y="27"/>
                    <a:pt x="10" y="27"/>
                  </a:cubicBezTo>
                  <a:cubicBezTo>
                    <a:pt x="11" y="28"/>
                    <a:pt x="14" y="28"/>
                    <a:pt x="15" y="29"/>
                  </a:cubicBezTo>
                  <a:cubicBezTo>
                    <a:pt x="18" y="30"/>
                    <a:pt x="21" y="32"/>
                    <a:pt x="23" y="34"/>
                  </a:cubicBezTo>
                  <a:cubicBezTo>
                    <a:pt x="24" y="35"/>
                    <a:pt x="24" y="37"/>
                    <a:pt x="26" y="38"/>
                  </a:cubicBezTo>
                  <a:cubicBezTo>
                    <a:pt x="28" y="38"/>
                    <a:pt x="29" y="38"/>
                    <a:pt x="31" y="37"/>
                  </a:cubicBezTo>
                  <a:cubicBezTo>
                    <a:pt x="31" y="37"/>
                    <a:pt x="34" y="38"/>
                    <a:pt x="34" y="38"/>
                  </a:cubicBezTo>
                  <a:cubicBezTo>
                    <a:pt x="36" y="41"/>
                    <a:pt x="31" y="39"/>
                    <a:pt x="31" y="39"/>
                  </a:cubicBezTo>
                  <a:cubicBezTo>
                    <a:pt x="29" y="39"/>
                    <a:pt x="32" y="41"/>
                    <a:pt x="33" y="42"/>
                  </a:cubicBezTo>
                  <a:cubicBezTo>
                    <a:pt x="34" y="44"/>
                    <a:pt x="35" y="43"/>
                    <a:pt x="37" y="42"/>
                  </a:cubicBezTo>
                  <a:cubicBezTo>
                    <a:pt x="38" y="41"/>
                    <a:pt x="41" y="41"/>
                    <a:pt x="42" y="42"/>
                  </a:cubicBezTo>
                  <a:cubicBezTo>
                    <a:pt x="43" y="43"/>
                    <a:pt x="38" y="44"/>
                    <a:pt x="38" y="44"/>
                  </a:cubicBezTo>
                  <a:cubicBezTo>
                    <a:pt x="37" y="44"/>
                    <a:pt x="38" y="44"/>
                    <a:pt x="38" y="45"/>
                  </a:cubicBezTo>
                  <a:cubicBezTo>
                    <a:pt x="38" y="46"/>
                    <a:pt x="36" y="45"/>
                    <a:pt x="36" y="45"/>
                  </a:cubicBezTo>
                  <a:cubicBezTo>
                    <a:pt x="35" y="45"/>
                    <a:pt x="34" y="46"/>
                    <a:pt x="32" y="46"/>
                  </a:cubicBezTo>
                  <a:cubicBezTo>
                    <a:pt x="30" y="46"/>
                    <a:pt x="26" y="47"/>
                    <a:pt x="24" y="46"/>
                  </a:cubicBezTo>
                  <a:cubicBezTo>
                    <a:pt x="22" y="45"/>
                    <a:pt x="25" y="43"/>
                    <a:pt x="24" y="42"/>
                  </a:cubicBezTo>
                  <a:cubicBezTo>
                    <a:pt x="23" y="42"/>
                    <a:pt x="21" y="42"/>
                    <a:pt x="20" y="43"/>
                  </a:cubicBezTo>
                  <a:cubicBezTo>
                    <a:pt x="19" y="43"/>
                    <a:pt x="17" y="43"/>
                    <a:pt x="16" y="43"/>
                  </a:cubicBezTo>
                  <a:cubicBezTo>
                    <a:pt x="14" y="44"/>
                    <a:pt x="15" y="46"/>
                    <a:pt x="15" y="46"/>
                  </a:cubicBezTo>
                  <a:cubicBezTo>
                    <a:pt x="13" y="46"/>
                    <a:pt x="11" y="45"/>
                    <a:pt x="9" y="46"/>
                  </a:cubicBezTo>
                  <a:cubicBezTo>
                    <a:pt x="8" y="47"/>
                    <a:pt x="6" y="48"/>
                    <a:pt x="5" y="49"/>
                  </a:cubicBezTo>
                  <a:cubicBezTo>
                    <a:pt x="0" y="52"/>
                    <a:pt x="12" y="52"/>
                    <a:pt x="12" y="53"/>
                  </a:cubicBezTo>
                  <a:cubicBezTo>
                    <a:pt x="11" y="54"/>
                    <a:pt x="8" y="54"/>
                    <a:pt x="10" y="55"/>
                  </a:cubicBezTo>
                  <a:cubicBezTo>
                    <a:pt x="11" y="56"/>
                    <a:pt x="11" y="58"/>
                    <a:pt x="12" y="58"/>
                  </a:cubicBezTo>
                  <a:cubicBezTo>
                    <a:pt x="16" y="59"/>
                    <a:pt x="19" y="58"/>
                    <a:pt x="23" y="58"/>
                  </a:cubicBezTo>
                  <a:cubicBezTo>
                    <a:pt x="24" y="59"/>
                    <a:pt x="25" y="59"/>
                    <a:pt x="26" y="59"/>
                  </a:cubicBezTo>
                  <a:cubicBezTo>
                    <a:pt x="28" y="59"/>
                    <a:pt x="27" y="59"/>
                    <a:pt x="29" y="60"/>
                  </a:cubicBezTo>
                  <a:cubicBezTo>
                    <a:pt x="29" y="60"/>
                    <a:pt x="31" y="58"/>
                    <a:pt x="32" y="58"/>
                  </a:cubicBezTo>
                  <a:cubicBezTo>
                    <a:pt x="33" y="57"/>
                    <a:pt x="34" y="57"/>
                    <a:pt x="35" y="57"/>
                  </a:cubicBezTo>
                  <a:cubicBezTo>
                    <a:pt x="36" y="56"/>
                    <a:pt x="37" y="55"/>
                    <a:pt x="37" y="55"/>
                  </a:cubicBezTo>
                  <a:cubicBezTo>
                    <a:pt x="38" y="56"/>
                    <a:pt x="39" y="57"/>
                    <a:pt x="38" y="58"/>
                  </a:cubicBezTo>
                  <a:cubicBezTo>
                    <a:pt x="37" y="59"/>
                    <a:pt x="36" y="59"/>
                    <a:pt x="38" y="61"/>
                  </a:cubicBezTo>
                  <a:cubicBezTo>
                    <a:pt x="40" y="65"/>
                    <a:pt x="38" y="68"/>
                    <a:pt x="33" y="67"/>
                  </a:cubicBezTo>
                  <a:cubicBezTo>
                    <a:pt x="33" y="67"/>
                    <a:pt x="32" y="66"/>
                    <a:pt x="31" y="67"/>
                  </a:cubicBezTo>
                  <a:cubicBezTo>
                    <a:pt x="30" y="68"/>
                    <a:pt x="29" y="70"/>
                    <a:pt x="28" y="70"/>
                  </a:cubicBezTo>
                  <a:cubicBezTo>
                    <a:pt x="26" y="71"/>
                    <a:pt x="20" y="68"/>
                    <a:pt x="21" y="71"/>
                  </a:cubicBezTo>
                  <a:cubicBezTo>
                    <a:pt x="21" y="71"/>
                    <a:pt x="18" y="73"/>
                    <a:pt x="19" y="73"/>
                  </a:cubicBezTo>
                  <a:cubicBezTo>
                    <a:pt x="19" y="73"/>
                    <a:pt x="20" y="73"/>
                    <a:pt x="20" y="73"/>
                  </a:cubicBezTo>
                  <a:cubicBezTo>
                    <a:pt x="21" y="74"/>
                    <a:pt x="18" y="75"/>
                    <a:pt x="17" y="76"/>
                  </a:cubicBezTo>
                  <a:cubicBezTo>
                    <a:pt x="16" y="76"/>
                    <a:pt x="15" y="77"/>
                    <a:pt x="15" y="78"/>
                  </a:cubicBezTo>
                  <a:cubicBezTo>
                    <a:pt x="14" y="80"/>
                    <a:pt x="16" y="80"/>
                    <a:pt x="14" y="81"/>
                  </a:cubicBezTo>
                  <a:cubicBezTo>
                    <a:pt x="12" y="82"/>
                    <a:pt x="14" y="84"/>
                    <a:pt x="15" y="85"/>
                  </a:cubicBezTo>
                  <a:cubicBezTo>
                    <a:pt x="15" y="86"/>
                    <a:pt x="18" y="81"/>
                    <a:pt x="19" y="81"/>
                  </a:cubicBezTo>
                  <a:cubicBezTo>
                    <a:pt x="19" y="81"/>
                    <a:pt x="17" y="84"/>
                    <a:pt x="17" y="84"/>
                  </a:cubicBezTo>
                  <a:cubicBezTo>
                    <a:pt x="16" y="85"/>
                    <a:pt x="19" y="87"/>
                    <a:pt x="20" y="87"/>
                  </a:cubicBezTo>
                  <a:cubicBezTo>
                    <a:pt x="21" y="88"/>
                    <a:pt x="21" y="89"/>
                    <a:pt x="22" y="88"/>
                  </a:cubicBezTo>
                  <a:cubicBezTo>
                    <a:pt x="23" y="87"/>
                    <a:pt x="24" y="86"/>
                    <a:pt x="24" y="86"/>
                  </a:cubicBezTo>
                  <a:cubicBezTo>
                    <a:pt x="24" y="87"/>
                    <a:pt x="25" y="89"/>
                    <a:pt x="26" y="89"/>
                  </a:cubicBezTo>
                  <a:cubicBezTo>
                    <a:pt x="24" y="90"/>
                    <a:pt x="23" y="89"/>
                    <a:pt x="22" y="89"/>
                  </a:cubicBezTo>
                  <a:cubicBezTo>
                    <a:pt x="21" y="90"/>
                    <a:pt x="20" y="87"/>
                    <a:pt x="19" y="87"/>
                  </a:cubicBezTo>
                  <a:cubicBezTo>
                    <a:pt x="18" y="87"/>
                    <a:pt x="16" y="90"/>
                    <a:pt x="18" y="91"/>
                  </a:cubicBezTo>
                  <a:cubicBezTo>
                    <a:pt x="20" y="92"/>
                    <a:pt x="20" y="93"/>
                    <a:pt x="22" y="94"/>
                  </a:cubicBezTo>
                  <a:cubicBezTo>
                    <a:pt x="23" y="96"/>
                    <a:pt x="25" y="95"/>
                    <a:pt x="27" y="95"/>
                  </a:cubicBezTo>
                  <a:cubicBezTo>
                    <a:pt x="28" y="94"/>
                    <a:pt x="30" y="95"/>
                    <a:pt x="30" y="93"/>
                  </a:cubicBezTo>
                  <a:cubicBezTo>
                    <a:pt x="30" y="91"/>
                    <a:pt x="31" y="88"/>
                    <a:pt x="33" y="89"/>
                  </a:cubicBezTo>
                  <a:cubicBezTo>
                    <a:pt x="33" y="88"/>
                    <a:pt x="31" y="92"/>
                    <a:pt x="31" y="93"/>
                  </a:cubicBezTo>
                  <a:cubicBezTo>
                    <a:pt x="31" y="94"/>
                    <a:pt x="35" y="97"/>
                    <a:pt x="34" y="98"/>
                  </a:cubicBezTo>
                  <a:cubicBezTo>
                    <a:pt x="32" y="100"/>
                    <a:pt x="35" y="101"/>
                    <a:pt x="35" y="101"/>
                  </a:cubicBezTo>
                  <a:cubicBezTo>
                    <a:pt x="34" y="101"/>
                    <a:pt x="32" y="104"/>
                    <a:pt x="32" y="104"/>
                  </a:cubicBezTo>
                  <a:cubicBezTo>
                    <a:pt x="33" y="105"/>
                    <a:pt x="38" y="102"/>
                    <a:pt x="38" y="102"/>
                  </a:cubicBezTo>
                  <a:cubicBezTo>
                    <a:pt x="38" y="103"/>
                    <a:pt x="37" y="103"/>
                    <a:pt x="37" y="104"/>
                  </a:cubicBezTo>
                  <a:cubicBezTo>
                    <a:pt x="37" y="104"/>
                    <a:pt x="39" y="102"/>
                    <a:pt x="40" y="101"/>
                  </a:cubicBezTo>
                  <a:cubicBezTo>
                    <a:pt x="41" y="101"/>
                    <a:pt x="45" y="102"/>
                    <a:pt x="45" y="103"/>
                  </a:cubicBezTo>
                  <a:cubicBezTo>
                    <a:pt x="46" y="104"/>
                    <a:pt x="48" y="107"/>
                    <a:pt x="48" y="105"/>
                  </a:cubicBezTo>
                  <a:cubicBezTo>
                    <a:pt x="48" y="104"/>
                    <a:pt x="50" y="100"/>
                    <a:pt x="50" y="100"/>
                  </a:cubicBezTo>
                  <a:cubicBezTo>
                    <a:pt x="50" y="99"/>
                    <a:pt x="53" y="102"/>
                    <a:pt x="53" y="101"/>
                  </a:cubicBezTo>
                  <a:cubicBezTo>
                    <a:pt x="53" y="101"/>
                    <a:pt x="50" y="101"/>
                    <a:pt x="50" y="102"/>
                  </a:cubicBezTo>
                  <a:cubicBezTo>
                    <a:pt x="50" y="104"/>
                    <a:pt x="53" y="104"/>
                    <a:pt x="54" y="103"/>
                  </a:cubicBezTo>
                  <a:cubicBezTo>
                    <a:pt x="55" y="102"/>
                    <a:pt x="56" y="103"/>
                    <a:pt x="57" y="102"/>
                  </a:cubicBezTo>
                  <a:cubicBezTo>
                    <a:pt x="57" y="102"/>
                    <a:pt x="59" y="100"/>
                    <a:pt x="59" y="100"/>
                  </a:cubicBezTo>
                  <a:cubicBezTo>
                    <a:pt x="59" y="100"/>
                    <a:pt x="57" y="103"/>
                    <a:pt x="56" y="104"/>
                  </a:cubicBezTo>
                  <a:cubicBezTo>
                    <a:pt x="56" y="105"/>
                    <a:pt x="56" y="105"/>
                    <a:pt x="55" y="106"/>
                  </a:cubicBezTo>
                  <a:cubicBezTo>
                    <a:pt x="55" y="107"/>
                    <a:pt x="56" y="106"/>
                    <a:pt x="56" y="107"/>
                  </a:cubicBezTo>
                  <a:cubicBezTo>
                    <a:pt x="56" y="107"/>
                    <a:pt x="55" y="108"/>
                    <a:pt x="54" y="109"/>
                  </a:cubicBezTo>
                  <a:cubicBezTo>
                    <a:pt x="54" y="111"/>
                    <a:pt x="54" y="111"/>
                    <a:pt x="55" y="112"/>
                  </a:cubicBezTo>
                  <a:cubicBezTo>
                    <a:pt x="55" y="112"/>
                    <a:pt x="52" y="114"/>
                    <a:pt x="51" y="114"/>
                  </a:cubicBezTo>
                  <a:cubicBezTo>
                    <a:pt x="50" y="116"/>
                    <a:pt x="49" y="117"/>
                    <a:pt x="47" y="118"/>
                  </a:cubicBezTo>
                  <a:cubicBezTo>
                    <a:pt x="45" y="118"/>
                    <a:pt x="43" y="120"/>
                    <a:pt x="42" y="121"/>
                  </a:cubicBezTo>
                  <a:cubicBezTo>
                    <a:pt x="41" y="121"/>
                    <a:pt x="41" y="122"/>
                    <a:pt x="40" y="122"/>
                  </a:cubicBezTo>
                  <a:cubicBezTo>
                    <a:pt x="40" y="123"/>
                    <a:pt x="41" y="124"/>
                    <a:pt x="41" y="124"/>
                  </a:cubicBezTo>
                  <a:cubicBezTo>
                    <a:pt x="40" y="125"/>
                    <a:pt x="37" y="124"/>
                    <a:pt x="36" y="124"/>
                  </a:cubicBezTo>
                  <a:cubicBezTo>
                    <a:pt x="33" y="124"/>
                    <a:pt x="32" y="125"/>
                    <a:pt x="30" y="127"/>
                  </a:cubicBezTo>
                  <a:cubicBezTo>
                    <a:pt x="29" y="128"/>
                    <a:pt x="30" y="130"/>
                    <a:pt x="31" y="129"/>
                  </a:cubicBezTo>
                  <a:cubicBezTo>
                    <a:pt x="33" y="128"/>
                    <a:pt x="35" y="125"/>
                    <a:pt x="36" y="126"/>
                  </a:cubicBezTo>
                  <a:cubicBezTo>
                    <a:pt x="36" y="125"/>
                    <a:pt x="35" y="129"/>
                    <a:pt x="38" y="126"/>
                  </a:cubicBezTo>
                  <a:cubicBezTo>
                    <a:pt x="38" y="126"/>
                    <a:pt x="40" y="129"/>
                    <a:pt x="41" y="127"/>
                  </a:cubicBezTo>
                  <a:cubicBezTo>
                    <a:pt x="41" y="126"/>
                    <a:pt x="40" y="126"/>
                    <a:pt x="41" y="126"/>
                  </a:cubicBezTo>
                  <a:cubicBezTo>
                    <a:pt x="42" y="125"/>
                    <a:pt x="42" y="125"/>
                    <a:pt x="43" y="125"/>
                  </a:cubicBezTo>
                  <a:cubicBezTo>
                    <a:pt x="44" y="125"/>
                    <a:pt x="44" y="125"/>
                    <a:pt x="45" y="124"/>
                  </a:cubicBezTo>
                  <a:cubicBezTo>
                    <a:pt x="46" y="123"/>
                    <a:pt x="48" y="123"/>
                    <a:pt x="50" y="122"/>
                  </a:cubicBezTo>
                  <a:cubicBezTo>
                    <a:pt x="53" y="121"/>
                    <a:pt x="49" y="121"/>
                    <a:pt x="51" y="120"/>
                  </a:cubicBezTo>
                  <a:cubicBezTo>
                    <a:pt x="52" y="119"/>
                    <a:pt x="53" y="118"/>
                    <a:pt x="54" y="118"/>
                  </a:cubicBezTo>
                  <a:cubicBezTo>
                    <a:pt x="56" y="117"/>
                    <a:pt x="58" y="116"/>
                    <a:pt x="59" y="116"/>
                  </a:cubicBezTo>
                  <a:cubicBezTo>
                    <a:pt x="62" y="114"/>
                    <a:pt x="60" y="115"/>
                    <a:pt x="60" y="113"/>
                  </a:cubicBezTo>
                  <a:cubicBezTo>
                    <a:pt x="60" y="113"/>
                    <a:pt x="68" y="109"/>
                    <a:pt x="69" y="108"/>
                  </a:cubicBezTo>
                  <a:cubicBezTo>
                    <a:pt x="70" y="108"/>
                    <a:pt x="72" y="108"/>
                    <a:pt x="72" y="107"/>
                  </a:cubicBezTo>
                  <a:cubicBezTo>
                    <a:pt x="72" y="104"/>
                    <a:pt x="73" y="105"/>
                    <a:pt x="75" y="104"/>
                  </a:cubicBezTo>
                  <a:cubicBezTo>
                    <a:pt x="78" y="102"/>
                    <a:pt x="69" y="101"/>
                    <a:pt x="73" y="97"/>
                  </a:cubicBezTo>
                  <a:cubicBezTo>
                    <a:pt x="75" y="96"/>
                    <a:pt x="77" y="96"/>
                    <a:pt x="78" y="95"/>
                  </a:cubicBezTo>
                  <a:cubicBezTo>
                    <a:pt x="79" y="94"/>
                    <a:pt x="79" y="91"/>
                    <a:pt x="77" y="91"/>
                  </a:cubicBezTo>
                  <a:cubicBezTo>
                    <a:pt x="79" y="91"/>
                    <a:pt x="79" y="92"/>
                    <a:pt x="81" y="91"/>
                  </a:cubicBezTo>
                  <a:cubicBezTo>
                    <a:pt x="82" y="90"/>
                    <a:pt x="83" y="88"/>
                    <a:pt x="85" y="87"/>
                  </a:cubicBezTo>
                  <a:cubicBezTo>
                    <a:pt x="86" y="86"/>
                    <a:pt x="88" y="84"/>
                    <a:pt x="89" y="84"/>
                  </a:cubicBezTo>
                  <a:cubicBezTo>
                    <a:pt x="90" y="84"/>
                    <a:pt x="95" y="84"/>
                    <a:pt x="94" y="86"/>
                  </a:cubicBezTo>
                  <a:cubicBezTo>
                    <a:pt x="93" y="87"/>
                    <a:pt x="91" y="85"/>
                    <a:pt x="89" y="86"/>
                  </a:cubicBezTo>
                  <a:cubicBezTo>
                    <a:pt x="87" y="87"/>
                    <a:pt x="87" y="88"/>
                    <a:pt x="86" y="90"/>
                  </a:cubicBezTo>
                  <a:cubicBezTo>
                    <a:pt x="86" y="92"/>
                    <a:pt x="84" y="94"/>
                    <a:pt x="84" y="96"/>
                  </a:cubicBezTo>
                  <a:cubicBezTo>
                    <a:pt x="83" y="97"/>
                    <a:pt x="87" y="96"/>
                    <a:pt x="87" y="97"/>
                  </a:cubicBezTo>
                  <a:cubicBezTo>
                    <a:pt x="86" y="97"/>
                    <a:pt x="81" y="99"/>
                    <a:pt x="85" y="99"/>
                  </a:cubicBezTo>
                  <a:cubicBezTo>
                    <a:pt x="88" y="99"/>
                    <a:pt x="90" y="97"/>
                    <a:pt x="93" y="96"/>
                  </a:cubicBezTo>
                  <a:cubicBezTo>
                    <a:pt x="95" y="94"/>
                    <a:pt x="97" y="94"/>
                    <a:pt x="99" y="93"/>
                  </a:cubicBezTo>
                  <a:cubicBezTo>
                    <a:pt x="103" y="92"/>
                    <a:pt x="101" y="90"/>
                    <a:pt x="101" y="88"/>
                  </a:cubicBezTo>
                  <a:cubicBezTo>
                    <a:pt x="100" y="84"/>
                    <a:pt x="109" y="87"/>
                    <a:pt x="111" y="88"/>
                  </a:cubicBezTo>
                  <a:cubicBezTo>
                    <a:pt x="113" y="88"/>
                    <a:pt x="114" y="90"/>
                    <a:pt x="116" y="91"/>
                  </a:cubicBezTo>
                  <a:cubicBezTo>
                    <a:pt x="116" y="91"/>
                    <a:pt x="118" y="88"/>
                    <a:pt x="119" y="89"/>
                  </a:cubicBezTo>
                  <a:cubicBezTo>
                    <a:pt x="119" y="89"/>
                    <a:pt x="119" y="91"/>
                    <a:pt x="119" y="92"/>
                  </a:cubicBezTo>
                  <a:cubicBezTo>
                    <a:pt x="121" y="93"/>
                    <a:pt x="122" y="93"/>
                    <a:pt x="123" y="93"/>
                  </a:cubicBezTo>
                  <a:cubicBezTo>
                    <a:pt x="126" y="93"/>
                    <a:pt x="129" y="92"/>
                    <a:pt x="131" y="93"/>
                  </a:cubicBezTo>
                  <a:cubicBezTo>
                    <a:pt x="132" y="93"/>
                    <a:pt x="133" y="94"/>
                    <a:pt x="134" y="93"/>
                  </a:cubicBezTo>
                  <a:cubicBezTo>
                    <a:pt x="135" y="93"/>
                    <a:pt x="135" y="94"/>
                    <a:pt x="136" y="95"/>
                  </a:cubicBezTo>
                  <a:cubicBezTo>
                    <a:pt x="137" y="95"/>
                    <a:pt x="139" y="96"/>
                    <a:pt x="140" y="96"/>
                  </a:cubicBezTo>
                  <a:cubicBezTo>
                    <a:pt x="142" y="96"/>
                    <a:pt x="143" y="94"/>
                    <a:pt x="144" y="94"/>
                  </a:cubicBezTo>
                  <a:cubicBezTo>
                    <a:pt x="146" y="93"/>
                    <a:pt x="145" y="96"/>
                    <a:pt x="145" y="96"/>
                  </a:cubicBezTo>
                  <a:cubicBezTo>
                    <a:pt x="144" y="97"/>
                    <a:pt x="144" y="97"/>
                    <a:pt x="145" y="98"/>
                  </a:cubicBezTo>
                  <a:cubicBezTo>
                    <a:pt x="148" y="99"/>
                    <a:pt x="150" y="100"/>
                    <a:pt x="152" y="101"/>
                  </a:cubicBezTo>
                  <a:cubicBezTo>
                    <a:pt x="154" y="103"/>
                    <a:pt x="156" y="105"/>
                    <a:pt x="158" y="106"/>
                  </a:cubicBezTo>
                  <a:cubicBezTo>
                    <a:pt x="159" y="106"/>
                    <a:pt x="160" y="105"/>
                    <a:pt x="161" y="105"/>
                  </a:cubicBezTo>
                  <a:cubicBezTo>
                    <a:pt x="162" y="104"/>
                    <a:pt x="160" y="103"/>
                    <a:pt x="160" y="102"/>
                  </a:cubicBezTo>
                  <a:cubicBezTo>
                    <a:pt x="160" y="101"/>
                    <a:pt x="163" y="103"/>
                    <a:pt x="163" y="103"/>
                  </a:cubicBezTo>
                  <a:cubicBezTo>
                    <a:pt x="163" y="104"/>
                    <a:pt x="166" y="106"/>
                    <a:pt x="167" y="105"/>
                  </a:cubicBezTo>
                  <a:cubicBezTo>
                    <a:pt x="167" y="105"/>
                    <a:pt x="165" y="99"/>
                    <a:pt x="165" y="99"/>
                  </a:cubicBezTo>
                  <a:cubicBezTo>
                    <a:pt x="166" y="99"/>
                    <a:pt x="168" y="104"/>
                    <a:pt x="169" y="104"/>
                  </a:cubicBezTo>
                  <a:cubicBezTo>
                    <a:pt x="169" y="105"/>
                    <a:pt x="170" y="107"/>
                    <a:pt x="171" y="107"/>
                  </a:cubicBezTo>
                  <a:cubicBezTo>
                    <a:pt x="172" y="107"/>
                    <a:pt x="173" y="105"/>
                    <a:pt x="173" y="105"/>
                  </a:cubicBezTo>
                  <a:cubicBezTo>
                    <a:pt x="171" y="106"/>
                    <a:pt x="177" y="110"/>
                    <a:pt x="177" y="111"/>
                  </a:cubicBezTo>
                  <a:cubicBezTo>
                    <a:pt x="176" y="111"/>
                    <a:pt x="176" y="111"/>
                    <a:pt x="176" y="111"/>
                  </a:cubicBezTo>
                  <a:cubicBezTo>
                    <a:pt x="175" y="112"/>
                    <a:pt x="177" y="112"/>
                    <a:pt x="177" y="113"/>
                  </a:cubicBezTo>
                  <a:cubicBezTo>
                    <a:pt x="177" y="113"/>
                    <a:pt x="175" y="114"/>
                    <a:pt x="176" y="114"/>
                  </a:cubicBezTo>
                  <a:cubicBezTo>
                    <a:pt x="177" y="115"/>
                    <a:pt x="178" y="116"/>
                    <a:pt x="179" y="117"/>
                  </a:cubicBezTo>
                  <a:cubicBezTo>
                    <a:pt x="181" y="119"/>
                    <a:pt x="182" y="120"/>
                    <a:pt x="184" y="121"/>
                  </a:cubicBezTo>
                  <a:cubicBezTo>
                    <a:pt x="184" y="121"/>
                    <a:pt x="182" y="125"/>
                    <a:pt x="183" y="125"/>
                  </a:cubicBezTo>
                  <a:cubicBezTo>
                    <a:pt x="184" y="126"/>
                    <a:pt x="184" y="124"/>
                    <a:pt x="184" y="124"/>
                  </a:cubicBezTo>
                  <a:cubicBezTo>
                    <a:pt x="185" y="123"/>
                    <a:pt x="185" y="126"/>
                    <a:pt x="186" y="127"/>
                  </a:cubicBezTo>
                  <a:cubicBezTo>
                    <a:pt x="186" y="127"/>
                    <a:pt x="186" y="126"/>
                    <a:pt x="186" y="125"/>
                  </a:cubicBezTo>
                  <a:cubicBezTo>
                    <a:pt x="186" y="127"/>
                    <a:pt x="192" y="130"/>
                    <a:pt x="193" y="127"/>
                  </a:cubicBezTo>
                  <a:cubicBezTo>
                    <a:pt x="193" y="127"/>
                    <a:pt x="193" y="128"/>
                    <a:pt x="193" y="128"/>
                  </a:cubicBezTo>
                  <a:cubicBezTo>
                    <a:pt x="193" y="128"/>
                    <a:pt x="194" y="127"/>
                    <a:pt x="194" y="126"/>
                  </a:cubicBezTo>
                  <a:cubicBezTo>
                    <a:pt x="193" y="126"/>
                    <a:pt x="194" y="127"/>
                    <a:pt x="194" y="12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46" name="Freeform 641"/>
            <p:cNvSpPr>
              <a:spLocks/>
            </p:cNvSpPr>
            <p:nvPr/>
          </p:nvSpPr>
          <p:spPr bwMode="auto">
            <a:xfrm>
              <a:off x="5888086" y="6516489"/>
              <a:ext cx="2697455" cy="1337930"/>
            </a:xfrm>
            <a:custGeom>
              <a:avLst/>
              <a:gdLst>
                <a:gd name="T0" fmla="*/ 84 w 289"/>
                <a:gd name="T1" fmla="*/ 106 h 143"/>
                <a:gd name="T2" fmla="*/ 105 w 289"/>
                <a:gd name="T3" fmla="*/ 119 h 143"/>
                <a:gd name="T4" fmla="*/ 125 w 289"/>
                <a:gd name="T5" fmla="*/ 127 h 143"/>
                <a:gd name="T6" fmla="*/ 137 w 289"/>
                <a:gd name="T7" fmla="*/ 127 h 143"/>
                <a:gd name="T8" fmla="*/ 149 w 289"/>
                <a:gd name="T9" fmla="*/ 119 h 143"/>
                <a:gd name="T10" fmla="*/ 162 w 289"/>
                <a:gd name="T11" fmla="*/ 118 h 143"/>
                <a:gd name="T12" fmla="*/ 177 w 289"/>
                <a:gd name="T13" fmla="*/ 119 h 143"/>
                <a:gd name="T14" fmla="*/ 171 w 289"/>
                <a:gd name="T15" fmla="*/ 113 h 143"/>
                <a:gd name="T16" fmla="*/ 186 w 289"/>
                <a:gd name="T17" fmla="*/ 113 h 143"/>
                <a:gd name="T18" fmla="*/ 209 w 289"/>
                <a:gd name="T19" fmla="*/ 122 h 143"/>
                <a:gd name="T20" fmla="*/ 213 w 289"/>
                <a:gd name="T21" fmla="*/ 133 h 143"/>
                <a:gd name="T22" fmla="*/ 220 w 289"/>
                <a:gd name="T23" fmla="*/ 143 h 143"/>
                <a:gd name="T24" fmla="*/ 215 w 289"/>
                <a:gd name="T25" fmla="*/ 108 h 143"/>
                <a:gd name="T26" fmla="*/ 234 w 289"/>
                <a:gd name="T27" fmla="*/ 92 h 143"/>
                <a:gd name="T28" fmla="*/ 239 w 289"/>
                <a:gd name="T29" fmla="*/ 86 h 143"/>
                <a:gd name="T30" fmla="*/ 244 w 289"/>
                <a:gd name="T31" fmla="*/ 82 h 143"/>
                <a:gd name="T32" fmla="*/ 242 w 289"/>
                <a:gd name="T33" fmla="*/ 78 h 143"/>
                <a:gd name="T34" fmla="*/ 238 w 289"/>
                <a:gd name="T35" fmla="*/ 71 h 143"/>
                <a:gd name="T36" fmla="*/ 239 w 289"/>
                <a:gd name="T37" fmla="*/ 69 h 143"/>
                <a:gd name="T38" fmla="*/ 242 w 289"/>
                <a:gd name="T39" fmla="*/ 75 h 143"/>
                <a:gd name="T40" fmla="*/ 246 w 289"/>
                <a:gd name="T41" fmla="*/ 62 h 143"/>
                <a:gd name="T42" fmla="*/ 253 w 289"/>
                <a:gd name="T43" fmla="*/ 52 h 143"/>
                <a:gd name="T44" fmla="*/ 265 w 289"/>
                <a:gd name="T45" fmla="*/ 48 h 143"/>
                <a:gd name="T46" fmla="*/ 271 w 289"/>
                <a:gd name="T47" fmla="*/ 48 h 143"/>
                <a:gd name="T48" fmla="*/ 274 w 289"/>
                <a:gd name="T49" fmla="*/ 35 h 143"/>
                <a:gd name="T50" fmla="*/ 288 w 289"/>
                <a:gd name="T51" fmla="*/ 28 h 143"/>
                <a:gd name="T52" fmla="*/ 276 w 289"/>
                <a:gd name="T53" fmla="*/ 13 h 143"/>
                <a:gd name="T54" fmla="*/ 264 w 289"/>
                <a:gd name="T55" fmla="*/ 28 h 143"/>
                <a:gd name="T56" fmla="*/ 237 w 289"/>
                <a:gd name="T57" fmla="*/ 39 h 143"/>
                <a:gd name="T58" fmla="*/ 224 w 289"/>
                <a:gd name="T59" fmla="*/ 45 h 143"/>
                <a:gd name="T60" fmla="*/ 208 w 289"/>
                <a:gd name="T61" fmla="*/ 44 h 143"/>
                <a:gd name="T62" fmla="*/ 203 w 289"/>
                <a:gd name="T63" fmla="*/ 36 h 143"/>
                <a:gd name="T64" fmla="*/ 196 w 289"/>
                <a:gd name="T65" fmla="*/ 28 h 143"/>
                <a:gd name="T66" fmla="*/ 185 w 289"/>
                <a:gd name="T67" fmla="*/ 48 h 143"/>
                <a:gd name="T68" fmla="*/ 187 w 289"/>
                <a:gd name="T69" fmla="*/ 25 h 143"/>
                <a:gd name="T70" fmla="*/ 196 w 289"/>
                <a:gd name="T71" fmla="*/ 17 h 143"/>
                <a:gd name="T72" fmla="*/ 184 w 289"/>
                <a:gd name="T73" fmla="*/ 13 h 143"/>
                <a:gd name="T74" fmla="*/ 165 w 289"/>
                <a:gd name="T75" fmla="*/ 15 h 143"/>
                <a:gd name="T76" fmla="*/ 158 w 289"/>
                <a:gd name="T77" fmla="*/ 5 h 143"/>
                <a:gd name="T78" fmla="*/ 147 w 289"/>
                <a:gd name="T79" fmla="*/ 4 h 143"/>
                <a:gd name="T80" fmla="*/ 30 w 289"/>
                <a:gd name="T81" fmla="*/ 4 h 143"/>
                <a:gd name="T82" fmla="*/ 7 w 289"/>
                <a:gd name="T83" fmla="*/ 9 h 143"/>
                <a:gd name="T84" fmla="*/ 8 w 289"/>
                <a:gd name="T85" fmla="*/ 21 h 143"/>
                <a:gd name="T86" fmla="*/ 2 w 289"/>
                <a:gd name="T87" fmla="*/ 40 h 143"/>
                <a:gd name="T88" fmla="*/ 5 w 289"/>
                <a:gd name="T89" fmla="*/ 63 h 143"/>
                <a:gd name="T90" fmla="*/ 12 w 289"/>
                <a:gd name="T91" fmla="*/ 73 h 143"/>
                <a:gd name="T92" fmla="*/ 21 w 289"/>
                <a:gd name="T93" fmla="*/ 88 h 143"/>
                <a:gd name="T94" fmla="*/ 39 w 289"/>
                <a:gd name="T95" fmla="*/ 10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89" h="143">
                  <a:moveTo>
                    <a:pt x="68" y="108"/>
                  </a:moveTo>
                  <a:cubicBezTo>
                    <a:pt x="71" y="108"/>
                    <a:pt x="74" y="108"/>
                    <a:pt x="78" y="108"/>
                  </a:cubicBezTo>
                  <a:cubicBezTo>
                    <a:pt x="79" y="108"/>
                    <a:pt x="81" y="108"/>
                    <a:pt x="82" y="108"/>
                  </a:cubicBezTo>
                  <a:cubicBezTo>
                    <a:pt x="83" y="108"/>
                    <a:pt x="83" y="106"/>
                    <a:pt x="84" y="106"/>
                  </a:cubicBezTo>
                  <a:cubicBezTo>
                    <a:pt x="85" y="105"/>
                    <a:pt x="91" y="105"/>
                    <a:pt x="91" y="106"/>
                  </a:cubicBezTo>
                  <a:cubicBezTo>
                    <a:pt x="94" y="108"/>
                    <a:pt x="97" y="110"/>
                    <a:pt x="100" y="112"/>
                  </a:cubicBezTo>
                  <a:cubicBezTo>
                    <a:pt x="100" y="112"/>
                    <a:pt x="101" y="115"/>
                    <a:pt x="101" y="116"/>
                  </a:cubicBezTo>
                  <a:cubicBezTo>
                    <a:pt x="102" y="118"/>
                    <a:pt x="102" y="118"/>
                    <a:pt x="105" y="119"/>
                  </a:cubicBezTo>
                  <a:cubicBezTo>
                    <a:pt x="107" y="120"/>
                    <a:pt x="108" y="121"/>
                    <a:pt x="109" y="119"/>
                  </a:cubicBezTo>
                  <a:cubicBezTo>
                    <a:pt x="110" y="116"/>
                    <a:pt x="111" y="116"/>
                    <a:pt x="114" y="117"/>
                  </a:cubicBezTo>
                  <a:cubicBezTo>
                    <a:pt x="116" y="117"/>
                    <a:pt x="119" y="118"/>
                    <a:pt x="119" y="120"/>
                  </a:cubicBezTo>
                  <a:cubicBezTo>
                    <a:pt x="121" y="123"/>
                    <a:pt x="123" y="124"/>
                    <a:pt x="125" y="127"/>
                  </a:cubicBezTo>
                  <a:cubicBezTo>
                    <a:pt x="127" y="129"/>
                    <a:pt x="126" y="133"/>
                    <a:pt x="129" y="134"/>
                  </a:cubicBezTo>
                  <a:cubicBezTo>
                    <a:pt x="131" y="136"/>
                    <a:pt x="135" y="136"/>
                    <a:pt x="137" y="137"/>
                  </a:cubicBezTo>
                  <a:cubicBezTo>
                    <a:pt x="137" y="136"/>
                    <a:pt x="135" y="129"/>
                    <a:pt x="135" y="129"/>
                  </a:cubicBezTo>
                  <a:cubicBezTo>
                    <a:pt x="137" y="130"/>
                    <a:pt x="136" y="127"/>
                    <a:pt x="137" y="127"/>
                  </a:cubicBezTo>
                  <a:cubicBezTo>
                    <a:pt x="137" y="126"/>
                    <a:pt x="139" y="126"/>
                    <a:pt x="140" y="125"/>
                  </a:cubicBezTo>
                  <a:cubicBezTo>
                    <a:pt x="141" y="125"/>
                    <a:pt x="142" y="122"/>
                    <a:pt x="142" y="122"/>
                  </a:cubicBezTo>
                  <a:cubicBezTo>
                    <a:pt x="143" y="123"/>
                    <a:pt x="144" y="123"/>
                    <a:pt x="145" y="122"/>
                  </a:cubicBezTo>
                  <a:cubicBezTo>
                    <a:pt x="147" y="121"/>
                    <a:pt x="148" y="121"/>
                    <a:pt x="149" y="119"/>
                  </a:cubicBezTo>
                  <a:cubicBezTo>
                    <a:pt x="151" y="118"/>
                    <a:pt x="148" y="118"/>
                    <a:pt x="148" y="117"/>
                  </a:cubicBezTo>
                  <a:cubicBezTo>
                    <a:pt x="148" y="117"/>
                    <a:pt x="151" y="118"/>
                    <a:pt x="152" y="117"/>
                  </a:cubicBezTo>
                  <a:cubicBezTo>
                    <a:pt x="154" y="116"/>
                    <a:pt x="155" y="116"/>
                    <a:pt x="157" y="116"/>
                  </a:cubicBezTo>
                  <a:cubicBezTo>
                    <a:pt x="159" y="116"/>
                    <a:pt x="160" y="119"/>
                    <a:pt x="162" y="118"/>
                  </a:cubicBezTo>
                  <a:cubicBezTo>
                    <a:pt x="165" y="116"/>
                    <a:pt x="166" y="118"/>
                    <a:pt x="168" y="119"/>
                  </a:cubicBezTo>
                  <a:cubicBezTo>
                    <a:pt x="170" y="120"/>
                    <a:pt x="171" y="118"/>
                    <a:pt x="172" y="118"/>
                  </a:cubicBezTo>
                  <a:cubicBezTo>
                    <a:pt x="173" y="117"/>
                    <a:pt x="176" y="119"/>
                    <a:pt x="176" y="120"/>
                  </a:cubicBezTo>
                  <a:cubicBezTo>
                    <a:pt x="177" y="121"/>
                    <a:pt x="178" y="120"/>
                    <a:pt x="177" y="119"/>
                  </a:cubicBezTo>
                  <a:cubicBezTo>
                    <a:pt x="177" y="119"/>
                    <a:pt x="176" y="118"/>
                    <a:pt x="175" y="118"/>
                  </a:cubicBezTo>
                  <a:cubicBezTo>
                    <a:pt x="174" y="117"/>
                    <a:pt x="176" y="117"/>
                    <a:pt x="176" y="117"/>
                  </a:cubicBezTo>
                  <a:cubicBezTo>
                    <a:pt x="175" y="115"/>
                    <a:pt x="175" y="114"/>
                    <a:pt x="173" y="115"/>
                  </a:cubicBezTo>
                  <a:cubicBezTo>
                    <a:pt x="173" y="115"/>
                    <a:pt x="169" y="115"/>
                    <a:pt x="171" y="113"/>
                  </a:cubicBezTo>
                  <a:cubicBezTo>
                    <a:pt x="173" y="113"/>
                    <a:pt x="174" y="114"/>
                    <a:pt x="175" y="114"/>
                  </a:cubicBezTo>
                  <a:cubicBezTo>
                    <a:pt x="178" y="113"/>
                    <a:pt x="180" y="113"/>
                    <a:pt x="183" y="113"/>
                  </a:cubicBezTo>
                  <a:cubicBezTo>
                    <a:pt x="184" y="113"/>
                    <a:pt x="183" y="113"/>
                    <a:pt x="184" y="114"/>
                  </a:cubicBezTo>
                  <a:cubicBezTo>
                    <a:pt x="184" y="114"/>
                    <a:pt x="185" y="114"/>
                    <a:pt x="186" y="113"/>
                  </a:cubicBezTo>
                  <a:cubicBezTo>
                    <a:pt x="188" y="113"/>
                    <a:pt x="190" y="113"/>
                    <a:pt x="192" y="113"/>
                  </a:cubicBezTo>
                  <a:cubicBezTo>
                    <a:pt x="194" y="113"/>
                    <a:pt x="194" y="115"/>
                    <a:pt x="196" y="116"/>
                  </a:cubicBezTo>
                  <a:cubicBezTo>
                    <a:pt x="198" y="118"/>
                    <a:pt x="200" y="116"/>
                    <a:pt x="202" y="115"/>
                  </a:cubicBezTo>
                  <a:cubicBezTo>
                    <a:pt x="203" y="115"/>
                    <a:pt x="209" y="121"/>
                    <a:pt x="209" y="122"/>
                  </a:cubicBezTo>
                  <a:cubicBezTo>
                    <a:pt x="210" y="123"/>
                    <a:pt x="208" y="125"/>
                    <a:pt x="209" y="126"/>
                  </a:cubicBezTo>
                  <a:cubicBezTo>
                    <a:pt x="210" y="128"/>
                    <a:pt x="209" y="128"/>
                    <a:pt x="210" y="130"/>
                  </a:cubicBezTo>
                  <a:cubicBezTo>
                    <a:pt x="210" y="131"/>
                    <a:pt x="211" y="132"/>
                    <a:pt x="211" y="132"/>
                  </a:cubicBezTo>
                  <a:cubicBezTo>
                    <a:pt x="212" y="132"/>
                    <a:pt x="212" y="133"/>
                    <a:pt x="213" y="133"/>
                  </a:cubicBezTo>
                  <a:cubicBezTo>
                    <a:pt x="214" y="134"/>
                    <a:pt x="213" y="136"/>
                    <a:pt x="214" y="137"/>
                  </a:cubicBezTo>
                  <a:cubicBezTo>
                    <a:pt x="215" y="138"/>
                    <a:pt x="216" y="138"/>
                    <a:pt x="217" y="140"/>
                  </a:cubicBezTo>
                  <a:cubicBezTo>
                    <a:pt x="219" y="143"/>
                    <a:pt x="218" y="140"/>
                    <a:pt x="220" y="141"/>
                  </a:cubicBezTo>
                  <a:cubicBezTo>
                    <a:pt x="220" y="141"/>
                    <a:pt x="220" y="143"/>
                    <a:pt x="220" y="143"/>
                  </a:cubicBezTo>
                  <a:cubicBezTo>
                    <a:pt x="221" y="143"/>
                    <a:pt x="222" y="136"/>
                    <a:pt x="222" y="135"/>
                  </a:cubicBezTo>
                  <a:cubicBezTo>
                    <a:pt x="222" y="132"/>
                    <a:pt x="221" y="130"/>
                    <a:pt x="220" y="126"/>
                  </a:cubicBezTo>
                  <a:cubicBezTo>
                    <a:pt x="218" y="123"/>
                    <a:pt x="218" y="120"/>
                    <a:pt x="217" y="117"/>
                  </a:cubicBezTo>
                  <a:cubicBezTo>
                    <a:pt x="215" y="115"/>
                    <a:pt x="214" y="111"/>
                    <a:pt x="215" y="108"/>
                  </a:cubicBezTo>
                  <a:cubicBezTo>
                    <a:pt x="216" y="105"/>
                    <a:pt x="218" y="103"/>
                    <a:pt x="221" y="101"/>
                  </a:cubicBezTo>
                  <a:cubicBezTo>
                    <a:pt x="222" y="100"/>
                    <a:pt x="223" y="100"/>
                    <a:pt x="224" y="99"/>
                  </a:cubicBezTo>
                  <a:cubicBezTo>
                    <a:pt x="225" y="98"/>
                    <a:pt x="226" y="96"/>
                    <a:pt x="227" y="96"/>
                  </a:cubicBezTo>
                  <a:cubicBezTo>
                    <a:pt x="229" y="94"/>
                    <a:pt x="232" y="94"/>
                    <a:pt x="234" y="92"/>
                  </a:cubicBezTo>
                  <a:cubicBezTo>
                    <a:pt x="235" y="91"/>
                    <a:pt x="236" y="89"/>
                    <a:pt x="238" y="89"/>
                  </a:cubicBezTo>
                  <a:cubicBezTo>
                    <a:pt x="238" y="89"/>
                    <a:pt x="242" y="89"/>
                    <a:pt x="241" y="87"/>
                  </a:cubicBezTo>
                  <a:cubicBezTo>
                    <a:pt x="241" y="87"/>
                    <a:pt x="238" y="88"/>
                    <a:pt x="238" y="88"/>
                  </a:cubicBezTo>
                  <a:cubicBezTo>
                    <a:pt x="238" y="87"/>
                    <a:pt x="240" y="88"/>
                    <a:pt x="239" y="86"/>
                  </a:cubicBezTo>
                  <a:cubicBezTo>
                    <a:pt x="239" y="86"/>
                    <a:pt x="238" y="85"/>
                    <a:pt x="239" y="85"/>
                  </a:cubicBezTo>
                  <a:cubicBezTo>
                    <a:pt x="239" y="84"/>
                    <a:pt x="239" y="85"/>
                    <a:pt x="240" y="84"/>
                  </a:cubicBezTo>
                  <a:cubicBezTo>
                    <a:pt x="239" y="85"/>
                    <a:pt x="241" y="86"/>
                    <a:pt x="241" y="85"/>
                  </a:cubicBezTo>
                  <a:cubicBezTo>
                    <a:pt x="242" y="85"/>
                    <a:pt x="245" y="83"/>
                    <a:pt x="244" y="82"/>
                  </a:cubicBezTo>
                  <a:cubicBezTo>
                    <a:pt x="244" y="83"/>
                    <a:pt x="238" y="82"/>
                    <a:pt x="239" y="81"/>
                  </a:cubicBezTo>
                  <a:cubicBezTo>
                    <a:pt x="239" y="80"/>
                    <a:pt x="240" y="82"/>
                    <a:pt x="241" y="81"/>
                  </a:cubicBezTo>
                  <a:cubicBezTo>
                    <a:pt x="241" y="81"/>
                    <a:pt x="243" y="80"/>
                    <a:pt x="243" y="80"/>
                  </a:cubicBezTo>
                  <a:cubicBezTo>
                    <a:pt x="243" y="80"/>
                    <a:pt x="242" y="79"/>
                    <a:pt x="242" y="78"/>
                  </a:cubicBezTo>
                  <a:cubicBezTo>
                    <a:pt x="243" y="77"/>
                    <a:pt x="243" y="76"/>
                    <a:pt x="241" y="76"/>
                  </a:cubicBezTo>
                  <a:cubicBezTo>
                    <a:pt x="241" y="76"/>
                    <a:pt x="237" y="74"/>
                    <a:pt x="237" y="74"/>
                  </a:cubicBezTo>
                  <a:cubicBezTo>
                    <a:pt x="238" y="73"/>
                    <a:pt x="239" y="74"/>
                    <a:pt x="240" y="74"/>
                  </a:cubicBezTo>
                  <a:cubicBezTo>
                    <a:pt x="241" y="73"/>
                    <a:pt x="239" y="71"/>
                    <a:pt x="238" y="71"/>
                  </a:cubicBezTo>
                  <a:cubicBezTo>
                    <a:pt x="237" y="70"/>
                    <a:pt x="236" y="69"/>
                    <a:pt x="236" y="68"/>
                  </a:cubicBezTo>
                  <a:cubicBezTo>
                    <a:pt x="235" y="67"/>
                    <a:pt x="238" y="65"/>
                    <a:pt x="237" y="64"/>
                  </a:cubicBezTo>
                  <a:cubicBezTo>
                    <a:pt x="238" y="65"/>
                    <a:pt x="237" y="66"/>
                    <a:pt x="237" y="67"/>
                  </a:cubicBezTo>
                  <a:cubicBezTo>
                    <a:pt x="237" y="67"/>
                    <a:pt x="239" y="69"/>
                    <a:pt x="239" y="69"/>
                  </a:cubicBezTo>
                  <a:cubicBezTo>
                    <a:pt x="241" y="67"/>
                    <a:pt x="239" y="62"/>
                    <a:pt x="242" y="61"/>
                  </a:cubicBezTo>
                  <a:cubicBezTo>
                    <a:pt x="241" y="61"/>
                    <a:pt x="241" y="66"/>
                    <a:pt x="242" y="67"/>
                  </a:cubicBezTo>
                  <a:cubicBezTo>
                    <a:pt x="242" y="69"/>
                    <a:pt x="244" y="69"/>
                    <a:pt x="244" y="71"/>
                  </a:cubicBezTo>
                  <a:cubicBezTo>
                    <a:pt x="244" y="72"/>
                    <a:pt x="241" y="74"/>
                    <a:pt x="242" y="75"/>
                  </a:cubicBezTo>
                  <a:cubicBezTo>
                    <a:pt x="242" y="75"/>
                    <a:pt x="248" y="69"/>
                    <a:pt x="247" y="67"/>
                  </a:cubicBezTo>
                  <a:cubicBezTo>
                    <a:pt x="247" y="65"/>
                    <a:pt x="245" y="64"/>
                    <a:pt x="245" y="62"/>
                  </a:cubicBezTo>
                  <a:cubicBezTo>
                    <a:pt x="244" y="61"/>
                    <a:pt x="245" y="58"/>
                    <a:pt x="247" y="59"/>
                  </a:cubicBezTo>
                  <a:cubicBezTo>
                    <a:pt x="246" y="58"/>
                    <a:pt x="245" y="61"/>
                    <a:pt x="246" y="62"/>
                  </a:cubicBezTo>
                  <a:cubicBezTo>
                    <a:pt x="248" y="64"/>
                    <a:pt x="248" y="65"/>
                    <a:pt x="250" y="62"/>
                  </a:cubicBezTo>
                  <a:cubicBezTo>
                    <a:pt x="251" y="61"/>
                    <a:pt x="253" y="58"/>
                    <a:pt x="252" y="56"/>
                  </a:cubicBezTo>
                  <a:cubicBezTo>
                    <a:pt x="252" y="56"/>
                    <a:pt x="251" y="55"/>
                    <a:pt x="252" y="54"/>
                  </a:cubicBezTo>
                  <a:cubicBezTo>
                    <a:pt x="252" y="54"/>
                    <a:pt x="253" y="52"/>
                    <a:pt x="253" y="52"/>
                  </a:cubicBezTo>
                  <a:cubicBezTo>
                    <a:pt x="253" y="52"/>
                    <a:pt x="253" y="54"/>
                    <a:pt x="253" y="54"/>
                  </a:cubicBezTo>
                  <a:cubicBezTo>
                    <a:pt x="253" y="54"/>
                    <a:pt x="258" y="51"/>
                    <a:pt x="260" y="51"/>
                  </a:cubicBezTo>
                  <a:cubicBezTo>
                    <a:pt x="261" y="50"/>
                    <a:pt x="263" y="51"/>
                    <a:pt x="264" y="51"/>
                  </a:cubicBezTo>
                  <a:cubicBezTo>
                    <a:pt x="266" y="50"/>
                    <a:pt x="265" y="49"/>
                    <a:pt x="265" y="48"/>
                  </a:cubicBezTo>
                  <a:cubicBezTo>
                    <a:pt x="266" y="48"/>
                    <a:pt x="266" y="50"/>
                    <a:pt x="267" y="50"/>
                  </a:cubicBezTo>
                  <a:cubicBezTo>
                    <a:pt x="267" y="50"/>
                    <a:pt x="269" y="49"/>
                    <a:pt x="269" y="49"/>
                  </a:cubicBezTo>
                  <a:cubicBezTo>
                    <a:pt x="271" y="51"/>
                    <a:pt x="275" y="46"/>
                    <a:pt x="272" y="46"/>
                  </a:cubicBezTo>
                  <a:cubicBezTo>
                    <a:pt x="272" y="46"/>
                    <a:pt x="272" y="48"/>
                    <a:pt x="271" y="48"/>
                  </a:cubicBezTo>
                  <a:cubicBezTo>
                    <a:pt x="270" y="48"/>
                    <a:pt x="268" y="44"/>
                    <a:pt x="268" y="44"/>
                  </a:cubicBezTo>
                  <a:cubicBezTo>
                    <a:pt x="269" y="43"/>
                    <a:pt x="268" y="42"/>
                    <a:pt x="269" y="41"/>
                  </a:cubicBezTo>
                  <a:cubicBezTo>
                    <a:pt x="270" y="39"/>
                    <a:pt x="271" y="37"/>
                    <a:pt x="272" y="36"/>
                  </a:cubicBezTo>
                  <a:cubicBezTo>
                    <a:pt x="273" y="36"/>
                    <a:pt x="274" y="35"/>
                    <a:pt x="274" y="35"/>
                  </a:cubicBezTo>
                  <a:cubicBezTo>
                    <a:pt x="276" y="36"/>
                    <a:pt x="277" y="33"/>
                    <a:pt x="278" y="32"/>
                  </a:cubicBezTo>
                  <a:cubicBezTo>
                    <a:pt x="278" y="32"/>
                    <a:pt x="280" y="33"/>
                    <a:pt x="281" y="32"/>
                  </a:cubicBezTo>
                  <a:cubicBezTo>
                    <a:pt x="283" y="31"/>
                    <a:pt x="285" y="31"/>
                    <a:pt x="286" y="30"/>
                  </a:cubicBezTo>
                  <a:cubicBezTo>
                    <a:pt x="287" y="30"/>
                    <a:pt x="289" y="29"/>
                    <a:pt x="288" y="28"/>
                  </a:cubicBezTo>
                  <a:cubicBezTo>
                    <a:pt x="286" y="26"/>
                    <a:pt x="286" y="25"/>
                    <a:pt x="285" y="24"/>
                  </a:cubicBezTo>
                  <a:cubicBezTo>
                    <a:pt x="281" y="23"/>
                    <a:pt x="287" y="14"/>
                    <a:pt x="281" y="14"/>
                  </a:cubicBezTo>
                  <a:cubicBezTo>
                    <a:pt x="280" y="13"/>
                    <a:pt x="279" y="15"/>
                    <a:pt x="278" y="14"/>
                  </a:cubicBezTo>
                  <a:cubicBezTo>
                    <a:pt x="277" y="13"/>
                    <a:pt x="277" y="12"/>
                    <a:pt x="276" y="13"/>
                  </a:cubicBezTo>
                  <a:cubicBezTo>
                    <a:pt x="275" y="14"/>
                    <a:pt x="274" y="16"/>
                    <a:pt x="273" y="17"/>
                  </a:cubicBezTo>
                  <a:cubicBezTo>
                    <a:pt x="272" y="18"/>
                    <a:pt x="272" y="20"/>
                    <a:pt x="271" y="21"/>
                  </a:cubicBezTo>
                  <a:cubicBezTo>
                    <a:pt x="271" y="23"/>
                    <a:pt x="270" y="26"/>
                    <a:pt x="268" y="26"/>
                  </a:cubicBezTo>
                  <a:cubicBezTo>
                    <a:pt x="266" y="26"/>
                    <a:pt x="266" y="28"/>
                    <a:pt x="264" y="28"/>
                  </a:cubicBezTo>
                  <a:cubicBezTo>
                    <a:pt x="259" y="28"/>
                    <a:pt x="254" y="28"/>
                    <a:pt x="249" y="28"/>
                  </a:cubicBezTo>
                  <a:cubicBezTo>
                    <a:pt x="247" y="28"/>
                    <a:pt x="247" y="28"/>
                    <a:pt x="246" y="29"/>
                  </a:cubicBezTo>
                  <a:cubicBezTo>
                    <a:pt x="245" y="31"/>
                    <a:pt x="241" y="33"/>
                    <a:pt x="241" y="34"/>
                  </a:cubicBezTo>
                  <a:cubicBezTo>
                    <a:pt x="242" y="37"/>
                    <a:pt x="239" y="39"/>
                    <a:pt x="237" y="39"/>
                  </a:cubicBezTo>
                  <a:cubicBezTo>
                    <a:pt x="235" y="39"/>
                    <a:pt x="234" y="38"/>
                    <a:pt x="232" y="38"/>
                  </a:cubicBezTo>
                  <a:cubicBezTo>
                    <a:pt x="230" y="38"/>
                    <a:pt x="228" y="39"/>
                    <a:pt x="227" y="39"/>
                  </a:cubicBezTo>
                  <a:cubicBezTo>
                    <a:pt x="227" y="39"/>
                    <a:pt x="227" y="42"/>
                    <a:pt x="228" y="42"/>
                  </a:cubicBezTo>
                  <a:cubicBezTo>
                    <a:pt x="227" y="43"/>
                    <a:pt x="226" y="44"/>
                    <a:pt x="224" y="45"/>
                  </a:cubicBezTo>
                  <a:cubicBezTo>
                    <a:pt x="222" y="46"/>
                    <a:pt x="219" y="48"/>
                    <a:pt x="216" y="49"/>
                  </a:cubicBezTo>
                  <a:cubicBezTo>
                    <a:pt x="213" y="50"/>
                    <a:pt x="210" y="50"/>
                    <a:pt x="207" y="49"/>
                  </a:cubicBezTo>
                  <a:cubicBezTo>
                    <a:pt x="206" y="48"/>
                    <a:pt x="205" y="47"/>
                    <a:pt x="206" y="46"/>
                  </a:cubicBezTo>
                  <a:cubicBezTo>
                    <a:pt x="206" y="46"/>
                    <a:pt x="207" y="44"/>
                    <a:pt x="208" y="44"/>
                  </a:cubicBezTo>
                  <a:cubicBezTo>
                    <a:pt x="208" y="44"/>
                    <a:pt x="208" y="45"/>
                    <a:pt x="208" y="46"/>
                  </a:cubicBezTo>
                  <a:cubicBezTo>
                    <a:pt x="210" y="42"/>
                    <a:pt x="211" y="39"/>
                    <a:pt x="209" y="35"/>
                  </a:cubicBezTo>
                  <a:cubicBezTo>
                    <a:pt x="208" y="34"/>
                    <a:pt x="206" y="36"/>
                    <a:pt x="205" y="36"/>
                  </a:cubicBezTo>
                  <a:cubicBezTo>
                    <a:pt x="204" y="37"/>
                    <a:pt x="204" y="36"/>
                    <a:pt x="203" y="36"/>
                  </a:cubicBezTo>
                  <a:cubicBezTo>
                    <a:pt x="202" y="35"/>
                    <a:pt x="204" y="34"/>
                    <a:pt x="204" y="34"/>
                  </a:cubicBezTo>
                  <a:cubicBezTo>
                    <a:pt x="208" y="30"/>
                    <a:pt x="205" y="26"/>
                    <a:pt x="201" y="25"/>
                  </a:cubicBezTo>
                  <a:cubicBezTo>
                    <a:pt x="198" y="24"/>
                    <a:pt x="198" y="25"/>
                    <a:pt x="196" y="26"/>
                  </a:cubicBezTo>
                  <a:cubicBezTo>
                    <a:pt x="196" y="27"/>
                    <a:pt x="196" y="27"/>
                    <a:pt x="196" y="28"/>
                  </a:cubicBezTo>
                  <a:cubicBezTo>
                    <a:pt x="196" y="29"/>
                    <a:pt x="194" y="28"/>
                    <a:pt x="193" y="28"/>
                  </a:cubicBezTo>
                  <a:cubicBezTo>
                    <a:pt x="192" y="28"/>
                    <a:pt x="190" y="36"/>
                    <a:pt x="190" y="37"/>
                  </a:cubicBezTo>
                  <a:cubicBezTo>
                    <a:pt x="191" y="42"/>
                    <a:pt x="192" y="45"/>
                    <a:pt x="188" y="47"/>
                  </a:cubicBezTo>
                  <a:cubicBezTo>
                    <a:pt x="188" y="48"/>
                    <a:pt x="185" y="49"/>
                    <a:pt x="185" y="48"/>
                  </a:cubicBezTo>
                  <a:cubicBezTo>
                    <a:pt x="185" y="46"/>
                    <a:pt x="184" y="44"/>
                    <a:pt x="184" y="42"/>
                  </a:cubicBezTo>
                  <a:cubicBezTo>
                    <a:pt x="184" y="41"/>
                    <a:pt x="186" y="30"/>
                    <a:pt x="186" y="30"/>
                  </a:cubicBezTo>
                  <a:cubicBezTo>
                    <a:pt x="185" y="30"/>
                    <a:pt x="183" y="32"/>
                    <a:pt x="183" y="31"/>
                  </a:cubicBezTo>
                  <a:cubicBezTo>
                    <a:pt x="183" y="30"/>
                    <a:pt x="186" y="26"/>
                    <a:pt x="187" y="25"/>
                  </a:cubicBezTo>
                  <a:cubicBezTo>
                    <a:pt x="188" y="23"/>
                    <a:pt x="191" y="23"/>
                    <a:pt x="193" y="22"/>
                  </a:cubicBezTo>
                  <a:cubicBezTo>
                    <a:pt x="196" y="22"/>
                    <a:pt x="199" y="23"/>
                    <a:pt x="202" y="23"/>
                  </a:cubicBezTo>
                  <a:cubicBezTo>
                    <a:pt x="205" y="23"/>
                    <a:pt x="201" y="20"/>
                    <a:pt x="199" y="20"/>
                  </a:cubicBezTo>
                  <a:cubicBezTo>
                    <a:pt x="197" y="20"/>
                    <a:pt x="199" y="17"/>
                    <a:pt x="196" y="17"/>
                  </a:cubicBezTo>
                  <a:cubicBezTo>
                    <a:pt x="194" y="18"/>
                    <a:pt x="192" y="19"/>
                    <a:pt x="189" y="19"/>
                  </a:cubicBezTo>
                  <a:cubicBezTo>
                    <a:pt x="187" y="19"/>
                    <a:pt x="185" y="17"/>
                    <a:pt x="183" y="16"/>
                  </a:cubicBezTo>
                  <a:cubicBezTo>
                    <a:pt x="183" y="16"/>
                    <a:pt x="180" y="16"/>
                    <a:pt x="181" y="15"/>
                  </a:cubicBezTo>
                  <a:cubicBezTo>
                    <a:pt x="182" y="15"/>
                    <a:pt x="184" y="14"/>
                    <a:pt x="184" y="13"/>
                  </a:cubicBezTo>
                  <a:cubicBezTo>
                    <a:pt x="184" y="13"/>
                    <a:pt x="176" y="16"/>
                    <a:pt x="175" y="16"/>
                  </a:cubicBezTo>
                  <a:cubicBezTo>
                    <a:pt x="174" y="17"/>
                    <a:pt x="173" y="18"/>
                    <a:pt x="172" y="18"/>
                  </a:cubicBezTo>
                  <a:cubicBezTo>
                    <a:pt x="170" y="18"/>
                    <a:pt x="170" y="16"/>
                    <a:pt x="168" y="16"/>
                  </a:cubicBezTo>
                  <a:cubicBezTo>
                    <a:pt x="167" y="16"/>
                    <a:pt x="162" y="18"/>
                    <a:pt x="165" y="15"/>
                  </a:cubicBezTo>
                  <a:cubicBezTo>
                    <a:pt x="168" y="13"/>
                    <a:pt x="171" y="11"/>
                    <a:pt x="174" y="9"/>
                  </a:cubicBezTo>
                  <a:cubicBezTo>
                    <a:pt x="172" y="9"/>
                    <a:pt x="170" y="7"/>
                    <a:pt x="168" y="9"/>
                  </a:cubicBezTo>
                  <a:cubicBezTo>
                    <a:pt x="165" y="10"/>
                    <a:pt x="164" y="8"/>
                    <a:pt x="161" y="7"/>
                  </a:cubicBezTo>
                  <a:cubicBezTo>
                    <a:pt x="160" y="7"/>
                    <a:pt x="159" y="6"/>
                    <a:pt x="158" y="5"/>
                  </a:cubicBezTo>
                  <a:cubicBezTo>
                    <a:pt x="156" y="5"/>
                    <a:pt x="155" y="6"/>
                    <a:pt x="153" y="6"/>
                  </a:cubicBezTo>
                  <a:cubicBezTo>
                    <a:pt x="152" y="5"/>
                    <a:pt x="150" y="5"/>
                    <a:pt x="150" y="3"/>
                  </a:cubicBezTo>
                  <a:cubicBezTo>
                    <a:pt x="150" y="3"/>
                    <a:pt x="148" y="0"/>
                    <a:pt x="148" y="1"/>
                  </a:cubicBezTo>
                  <a:cubicBezTo>
                    <a:pt x="147" y="1"/>
                    <a:pt x="148" y="4"/>
                    <a:pt x="147" y="4"/>
                  </a:cubicBezTo>
                  <a:cubicBezTo>
                    <a:pt x="146" y="4"/>
                    <a:pt x="145" y="4"/>
                    <a:pt x="145" y="4"/>
                  </a:cubicBezTo>
                  <a:cubicBezTo>
                    <a:pt x="142" y="4"/>
                    <a:pt x="139" y="4"/>
                    <a:pt x="136" y="4"/>
                  </a:cubicBezTo>
                  <a:cubicBezTo>
                    <a:pt x="125" y="4"/>
                    <a:pt x="115" y="4"/>
                    <a:pt x="105" y="4"/>
                  </a:cubicBezTo>
                  <a:cubicBezTo>
                    <a:pt x="80" y="4"/>
                    <a:pt x="55" y="4"/>
                    <a:pt x="30" y="4"/>
                  </a:cubicBezTo>
                  <a:cubicBezTo>
                    <a:pt x="24" y="4"/>
                    <a:pt x="17" y="4"/>
                    <a:pt x="11" y="4"/>
                  </a:cubicBezTo>
                  <a:cubicBezTo>
                    <a:pt x="12" y="5"/>
                    <a:pt x="14" y="13"/>
                    <a:pt x="11" y="14"/>
                  </a:cubicBezTo>
                  <a:cubicBezTo>
                    <a:pt x="9" y="14"/>
                    <a:pt x="8" y="14"/>
                    <a:pt x="10" y="12"/>
                  </a:cubicBezTo>
                  <a:cubicBezTo>
                    <a:pt x="12" y="9"/>
                    <a:pt x="9" y="9"/>
                    <a:pt x="7" y="9"/>
                  </a:cubicBezTo>
                  <a:cubicBezTo>
                    <a:pt x="5" y="9"/>
                    <a:pt x="2" y="7"/>
                    <a:pt x="1" y="7"/>
                  </a:cubicBezTo>
                  <a:cubicBezTo>
                    <a:pt x="0" y="8"/>
                    <a:pt x="2" y="12"/>
                    <a:pt x="2" y="12"/>
                  </a:cubicBezTo>
                  <a:cubicBezTo>
                    <a:pt x="3" y="15"/>
                    <a:pt x="4" y="16"/>
                    <a:pt x="4" y="18"/>
                  </a:cubicBezTo>
                  <a:cubicBezTo>
                    <a:pt x="4" y="19"/>
                    <a:pt x="7" y="21"/>
                    <a:pt x="8" y="21"/>
                  </a:cubicBezTo>
                  <a:cubicBezTo>
                    <a:pt x="7" y="21"/>
                    <a:pt x="6" y="21"/>
                    <a:pt x="5" y="22"/>
                  </a:cubicBezTo>
                  <a:cubicBezTo>
                    <a:pt x="4" y="23"/>
                    <a:pt x="5" y="24"/>
                    <a:pt x="5" y="25"/>
                  </a:cubicBezTo>
                  <a:cubicBezTo>
                    <a:pt x="5" y="28"/>
                    <a:pt x="5" y="30"/>
                    <a:pt x="4" y="32"/>
                  </a:cubicBezTo>
                  <a:cubicBezTo>
                    <a:pt x="4" y="35"/>
                    <a:pt x="3" y="37"/>
                    <a:pt x="2" y="40"/>
                  </a:cubicBezTo>
                  <a:cubicBezTo>
                    <a:pt x="1" y="43"/>
                    <a:pt x="3" y="46"/>
                    <a:pt x="4" y="49"/>
                  </a:cubicBezTo>
                  <a:cubicBezTo>
                    <a:pt x="4" y="52"/>
                    <a:pt x="3" y="54"/>
                    <a:pt x="3" y="56"/>
                  </a:cubicBezTo>
                  <a:cubicBezTo>
                    <a:pt x="3" y="57"/>
                    <a:pt x="4" y="58"/>
                    <a:pt x="4" y="59"/>
                  </a:cubicBezTo>
                  <a:cubicBezTo>
                    <a:pt x="5" y="60"/>
                    <a:pt x="5" y="62"/>
                    <a:pt x="5" y="63"/>
                  </a:cubicBezTo>
                  <a:cubicBezTo>
                    <a:pt x="6" y="66"/>
                    <a:pt x="9" y="67"/>
                    <a:pt x="10" y="70"/>
                  </a:cubicBezTo>
                  <a:cubicBezTo>
                    <a:pt x="11" y="72"/>
                    <a:pt x="11" y="71"/>
                    <a:pt x="12" y="70"/>
                  </a:cubicBezTo>
                  <a:cubicBezTo>
                    <a:pt x="12" y="70"/>
                    <a:pt x="13" y="73"/>
                    <a:pt x="13" y="73"/>
                  </a:cubicBezTo>
                  <a:cubicBezTo>
                    <a:pt x="13" y="73"/>
                    <a:pt x="12" y="72"/>
                    <a:pt x="12" y="73"/>
                  </a:cubicBezTo>
                  <a:cubicBezTo>
                    <a:pt x="12" y="74"/>
                    <a:pt x="12" y="75"/>
                    <a:pt x="13" y="76"/>
                  </a:cubicBezTo>
                  <a:cubicBezTo>
                    <a:pt x="14" y="76"/>
                    <a:pt x="14" y="76"/>
                    <a:pt x="15" y="77"/>
                  </a:cubicBezTo>
                  <a:cubicBezTo>
                    <a:pt x="16" y="78"/>
                    <a:pt x="14" y="79"/>
                    <a:pt x="15" y="80"/>
                  </a:cubicBezTo>
                  <a:cubicBezTo>
                    <a:pt x="17" y="83"/>
                    <a:pt x="21" y="85"/>
                    <a:pt x="21" y="88"/>
                  </a:cubicBezTo>
                  <a:cubicBezTo>
                    <a:pt x="22" y="90"/>
                    <a:pt x="23" y="90"/>
                    <a:pt x="25" y="91"/>
                  </a:cubicBezTo>
                  <a:cubicBezTo>
                    <a:pt x="27" y="92"/>
                    <a:pt x="29" y="93"/>
                    <a:pt x="31" y="93"/>
                  </a:cubicBezTo>
                  <a:cubicBezTo>
                    <a:pt x="33" y="93"/>
                    <a:pt x="35" y="95"/>
                    <a:pt x="36" y="96"/>
                  </a:cubicBezTo>
                  <a:cubicBezTo>
                    <a:pt x="36" y="97"/>
                    <a:pt x="40" y="101"/>
                    <a:pt x="39" y="102"/>
                  </a:cubicBezTo>
                  <a:cubicBezTo>
                    <a:pt x="43" y="101"/>
                    <a:pt x="48" y="100"/>
                    <a:pt x="52" y="101"/>
                  </a:cubicBezTo>
                  <a:cubicBezTo>
                    <a:pt x="58" y="103"/>
                    <a:pt x="63" y="106"/>
                    <a:pt x="68" y="108"/>
                  </a:cubicBezTo>
                  <a:close/>
                </a:path>
              </a:pathLst>
            </a:custGeom>
            <a:solidFill>
              <a:schemeClr val="bg1">
                <a:lumMod val="75000"/>
              </a:schemeClr>
            </a:solidFill>
            <a:ln w="9525"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47" name="Freeform 642"/>
            <p:cNvSpPr>
              <a:spLocks noEditPoints="1"/>
            </p:cNvSpPr>
            <p:nvPr/>
          </p:nvSpPr>
          <p:spPr bwMode="auto">
            <a:xfrm>
              <a:off x="5133309" y="4907791"/>
              <a:ext cx="3984080" cy="2048308"/>
            </a:xfrm>
            <a:custGeom>
              <a:avLst/>
              <a:gdLst>
                <a:gd name="T0" fmla="*/ 255 w 427"/>
                <a:gd name="T1" fmla="*/ 181 h 219"/>
                <a:gd name="T2" fmla="*/ 299 w 427"/>
                <a:gd name="T3" fmla="*/ 195 h 219"/>
                <a:gd name="T4" fmla="*/ 296 w 427"/>
                <a:gd name="T5" fmla="*/ 215 h 219"/>
                <a:gd name="T6" fmla="*/ 332 w 427"/>
                <a:gd name="T7" fmla="*/ 200 h 219"/>
                <a:gd name="T8" fmla="*/ 366 w 427"/>
                <a:gd name="T9" fmla="*/ 196 h 219"/>
                <a:gd name="T10" fmla="*/ 383 w 427"/>
                <a:gd name="T11" fmla="*/ 200 h 219"/>
                <a:gd name="T12" fmla="*/ 391 w 427"/>
                <a:gd name="T13" fmla="*/ 201 h 219"/>
                <a:gd name="T14" fmla="*/ 380 w 427"/>
                <a:gd name="T15" fmla="*/ 188 h 219"/>
                <a:gd name="T16" fmla="*/ 382 w 427"/>
                <a:gd name="T17" fmla="*/ 176 h 219"/>
                <a:gd name="T18" fmla="*/ 354 w 427"/>
                <a:gd name="T19" fmla="*/ 180 h 219"/>
                <a:gd name="T20" fmla="*/ 414 w 427"/>
                <a:gd name="T21" fmla="*/ 160 h 219"/>
                <a:gd name="T22" fmla="*/ 417 w 427"/>
                <a:gd name="T23" fmla="*/ 144 h 219"/>
                <a:gd name="T24" fmla="*/ 415 w 427"/>
                <a:gd name="T25" fmla="*/ 139 h 219"/>
                <a:gd name="T26" fmla="*/ 394 w 427"/>
                <a:gd name="T27" fmla="*/ 126 h 219"/>
                <a:gd name="T28" fmla="*/ 390 w 427"/>
                <a:gd name="T29" fmla="*/ 110 h 219"/>
                <a:gd name="T30" fmla="*/ 378 w 427"/>
                <a:gd name="T31" fmla="*/ 104 h 219"/>
                <a:gd name="T32" fmla="*/ 364 w 427"/>
                <a:gd name="T33" fmla="*/ 112 h 219"/>
                <a:gd name="T34" fmla="*/ 356 w 427"/>
                <a:gd name="T35" fmla="*/ 107 h 219"/>
                <a:gd name="T36" fmla="*/ 342 w 427"/>
                <a:gd name="T37" fmla="*/ 85 h 219"/>
                <a:gd name="T38" fmla="*/ 314 w 427"/>
                <a:gd name="T39" fmla="*/ 91 h 219"/>
                <a:gd name="T40" fmla="*/ 320 w 427"/>
                <a:gd name="T41" fmla="*/ 116 h 219"/>
                <a:gd name="T42" fmla="*/ 306 w 427"/>
                <a:gd name="T43" fmla="*/ 159 h 219"/>
                <a:gd name="T44" fmla="*/ 292 w 427"/>
                <a:gd name="T45" fmla="*/ 135 h 219"/>
                <a:gd name="T46" fmla="*/ 250 w 427"/>
                <a:gd name="T47" fmla="*/ 119 h 219"/>
                <a:gd name="T48" fmla="*/ 237 w 427"/>
                <a:gd name="T49" fmla="*/ 86 h 219"/>
                <a:gd name="T50" fmla="*/ 246 w 427"/>
                <a:gd name="T51" fmla="*/ 77 h 219"/>
                <a:gd name="T52" fmla="*/ 246 w 427"/>
                <a:gd name="T53" fmla="*/ 70 h 219"/>
                <a:gd name="T54" fmla="*/ 263 w 427"/>
                <a:gd name="T55" fmla="*/ 58 h 219"/>
                <a:gd name="T56" fmla="*/ 276 w 427"/>
                <a:gd name="T57" fmla="*/ 48 h 219"/>
                <a:gd name="T58" fmla="*/ 293 w 427"/>
                <a:gd name="T59" fmla="*/ 36 h 219"/>
                <a:gd name="T60" fmla="*/ 276 w 427"/>
                <a:gd name="T61" fmla="*/ 23 h 219"/>
                <a:gd name="T62" fmla="*/ 262 w 427"/>
                <a:gd name="T63" fmla="*/ 35 h 219"/>
                <a:gd name="T64" fmla="*/ 252 w 427"/>
                <a:gd name="T65" fmla="*/ 23 h 219"/>
                <a:gd name="T66" fmla="*/ 241 w 427"/>
                <a:gd name="T67" fmla="*/ 10 h 219"/>
                <a:gd name="T68" fmla="*/ 223 w 427"/>
                <a:gd name="T69" fmla="*/ 6 h 219"/>
                <a:gd name="T70" fmla="*/ 232 w 427"/>
                <a:gd name="T71" fmla="*/ 27 h 219"/>
                <a:gd name="T72" fmla="*/ 226 w 427"/>
                <a:gd name="T73" fmla="*/ 40 h 219"/>
                <a:gd name="T74" fmla="*/ 218 w 427"/>
                <a:gd name="T75" fmla="*/ 37 h 219"/>
                <a:gd name="T76" fmla="*/ 164 w 427"/>
                <a:gd name="T77" fmla="*/ 29 h 219"/>
                <a:gd name="T78" fmla="*/ 166 w 427"/>
                <a:gd name="T79" fmla="*/ 41 h 219"/>
                <a:gd name="T80" fmla="*/ 160 w 427"/>
                <a:gd name="T81" fmla="*/ 40 h 219"/>
                <a:gd name="T82" fmla="*/ 133 w 427"/>
                <a:gd name="T83" fmla="*/ 30 h 219"/>
                <a:gd name="T84" fmla="*/ 83 w 427"/>
                <a:gd name="T85" fmla="*/ 23 h 219"/>
                <a:gd name="T86" fmla="*/ 71 w 427"/>
                <a:gd name="T87" fmla="*/ 18 h 219"/>
                <a:gd name="T88" fmla="*/ 50 w 427"/>
                <a:gd name="T89" fmla="*/ 24 h 219"/>
                <a:gd name="T90" fmla="*/ 49 w 427"/>
                <a:gd name="T91" fmla="*/ 22 h 219"/>
                <a:gd name="T92" fmla="*/ 29 w 427"/>
                <a:gd name="T93" fmla="*/ 23 h 219"/>
                <a:gd name="T94" fmla="*/ 21 w 427"/>
                <a:gd name="T95" fmla="*/ 28 h 219"/>
                <a:gd name="T96" fmla="*/ 3 w 427"/>
                <a:gd name="T97" fmla="*/ 97 h 219"/>
                <a:gd name="T98" fmla="*/ 40 w 427"/>
                <a:gd name="T99" fmla="*/ 116 h 219"/>
                <a:gd name="T100" fmla="*/ 53 w 427"/>
                <a:gd name="T101" fmla="*/ 141 h 219"/>
                <a:gd name="T102" fmla="*/ 62 w 427"/>
                <a:gd name="T103" fmla="*/ 150 h 219"/>
                <a:gd name="T104" fmla="*/ 67 w 427"/>
                <a:gd name="T105" fmla="*/ 160 h 219"/>
                <a:gd name="T106" fmla="*/ 80 w 427"/>
                <a:gd name="T107" fmla="*/ 166 h 219"/>
                <a:gd name="T108" fmla="*/ 133 w 427"/>
                <a:gd name="T109" fmla="*/ 176 h 219"/>
                <a:gd name="T110" fmla="*/ 97 w 427"/>
                <a:gd name="T111" fmla="*/ 57 h 219"/>
                <a:gd name="T112" fmla="*/ 87 w 427"/>
                <a:gd name="T113" fmla="*/ 51 h 219"/>
                <a:gd name="T114" fmla="*/ 113 w 427"/>
                <a:gd name="T115" fmla="*/ 49 h 219"/>
                <a:gd name="T116" fmla="*/ 142 w 427"/>
                <a:gd name="T117" fmla="*/ 85 h 219"/>
                <a:gd name="T118" fmla="*/ 131 w 427"/>
                <a:gd name="T119" fmla="*/ 85 h 219"/>
                <a:gd name="T120" fmla="*/ 160 w 427"/>
                <a:gd name="T121" fmla="*/ 78 h 219"/>
                <a:gd name="T122" fmla="*/ 210 w 427"/>
                <a:gd name="T123" fmla="*/ 150 h 219"/>
                <a:gd name="T124" fmla="*/ 222 w 427"/>
                <a:gd name="T125" fmla="*/ 165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27" h="219">
                  <a:moveTo>
                    <a:pt x="229" y="174"/>
                  </a:moveTo>
                  <a:cubicBezTo>
                    <a:pt x="229" y="174"/>
                    <a:pt x="229" y="173"/>
                    <a:pt x="229" y="173"/>
                  </a:cubicBezTo>
                  <a:cubicBezTo>
                    <a:pt x="229" y="173"/>
                    <a:pt x="232" y="177"/>
                    <a:pt x="232" y="177"/>
                  </a:cubicBezTo>
                  <a:cubicBezTo>
                    <a:pt x="234" y="177"/>
                    <a:pt x="235" y="178"/>
                    <a:pt x="236" y="178"/>
                  </a:cubicBezTo>
                  <a:cubicBezTo>
                    <a:pt x="238" y="178"/>
                    <a:pt x="238" y="177"/>
                    <a:pt x="239" y="178"/>
                  </a:cubicBezTo>
                  <a:cubicBezTo>
                    <a:pt x="242" y="179"/>
                    <a:pt x="244" y="180"/>
                    <a:pt x="246" y="181"/>
                  </a:cubicBezTo>
                  <a:cubicBezTo>
                    <a:pt x="247" y="182"/>
                    <a:pt x="248" y="181"/>
                    <a:pt x="249" y="181"/>
                  </a:cubicBezTo>
                  <a:cubicBezTo>
                    <a:pt x="250" y="180"/>
                    <a:pt x="251" y="180"/>
                    <a:pt x="252" y="180"/>
                  </a:cubicBezTo>
                  <a:cubicBezTo>
                    <a:pt x="253" y="180"/>
                    <a:pt x="254" y="181"/>
                    <a:pt x="255" y="181"/>
                  </a:cubicBezTo>
                  <a:cubicBezTo>
                    <a:pt x="257" y="181"/>
                    <a:pt x="258" y="180"/>
                    <a:pt x="259" y="179"/>
                  </a:cubicBezTo>
                  <a:cubicBezTo>
                    <a:pt x="260" y="178"/>
                    <a:pt x="263" y="175"/>
                    <a:pt x="264" y="175"/>
                  </a:cubicBezTo>
                  <a:cubicBezTo>
                    <a:pt x="264" y="175"/>
                    <a:pt x="265" y="176"/>
                    <a:pt x="265" y="176"/>
                  </a:cubicBezTo>
                  <a:cubicBezTo>
                    <a:pt x="267" y="176"/>
                    <a:pt x="268" y="176"/>
                    <a:pt x="269" y="176"/>
                  </a:cubicBezTo>
                  <a:cubicBezTo>
                    <a:pt x="273" y="176"/>
                    <a:pt x="272" y="179"/>
                    <a:pt x="274" y="181"/>
                  </a:cubicBezTo>
                  <a:cubicBezTo>
                    <a:pt x="275" y="182"/>
                    <a:pt x="279" y="181"/>
                    <a:pt x="279" y="183"/>
                  </a:cubicBezTo>
                  <a:cubicBezTo>
                    <a:pt x="279" y="185"/>
                    <a:pt x="280" y="187"/>
                    <a:pt x="281" y="189"/>
                  </a:cubicBezTo>
                  <a:cubicBezTo>
                    <a:pt x="281" y="194"/>
                    <a:pt x="290" y="193"/>
                    <a:pt x="293" y="194"/>
                  </a:cubicBezTo>
                  <a:cubicBezTo>
                    <a:pt x="295" y="194"/>
                    <a:pt x="298" y="194"/>
                    <a:pt x="299" y="195"/>
                  </a:cubicBezTo>
                  <a:cubicBezTo>
                    <a:pt x="300" y="196"/>
                    <a:pt x="305" y="201"/>
                    <a:pt x="304" y="201"/>
                  </a:cubicBezTo>
                  <a:cubicBezTo>
                    <a:pt x="302" y="203"/>
                    <a:pt x="302" y="203"/>
                    <a:pt x="300" y="202"/>
                  </a:cubicBezTo>
                  <a:cubicBezTo>
                    <a:pt x="299" y="201"/>
                    <a:pt x="295" y="199"/>
                    <a:pt x="295" y="199"/>
                  </a:cubicBezTo>
                  <a:cubicBezTo>
                    <a:pt x="295" y="200"/>
                    <a:pt x="298" y="201"/>
                    <a:pt x="297" y="203"/>
                  </a:cubicBezTo>
                  <a:cubicBezTo>
                    <a:pt x="296" y="204"/>
                    <a:pt x="295" y="206"/>
                    <a:pt x="295" y="207"/>
                  </a:cubicBezTo>
                  <a:cubicBezTo>
                    <a:pt x="295" y="209"/>
                    <a:pt x="295" y="210"/>
                    <a:pt x="294" y="211"/>
                  </a:cubicBezTo>
                  <a:cubicBezTo>
                    <a:pt x="294" y="212"/>
                    <a:pt x="291" y="213"/>
                    <a:pt x="291" y="213"/>
                  </a:cubicBezTo>
                  <a:cubicBezTo>
                    <a:pt x="290" y="214"/>
                    <a:pt x="287" y="219"/>
                    <a:pt x="291" y="219"/>
                  </a:cubicBezTo>
                  <a:cubicBezTo>
                    <a:pt x="292" y="219"/>
                    <a:pt x="294" y="217"/>
                    <a:pt x="296" y="215"/>
                  </a:cubicBezTo>
                  <a:cubicBezTo>
                    <a:pt x="298" y="214"/>
                    <a:pt x="299" y="216"/>
                    <a:pt x="301" y="215"/>
                  </a:cubicBezTo>
                  <a:cubicBezTo>
                    <a:pt x="304" y="215"/>
                    <a:pt x="305" y="213"/>
                    <a:pt x="308" y="213"/>
                  </a:cubicBezTo>
                  <a:cubicBezTo>
                    <a:pt x="308" y="211"/>
                    <a:pt x="308" y="212"/>
                    <a:pt x="306" y="211"/>
                  </a:cubicBezTo>
                  <a:cubicBezTo>
                    <a:pt x="305" y="211"/>
                    <a:pt x="305" y="210"/>
                    <a:pt x="306" y="210"/>
                  </a:cubicBezTo>
                  <a:cubicBezTo>
                    <a:pt x="307" y="208"/>
                    <a:pt x="308" y="207"/>
                    <a:pt x="311" y="207"/>
                  </a:cubicBezTo>
                  <a:cubicBezTo>
                    <a:pt x="312" y="207"/>
                    <a:pt x="315" y="205"/>
                    <a:pt x="317" y="206"/>
                  </a:cubicBezTo>
                  <a:cubicBezTo>
                    <a:pt x="319" y="207"/>
                    <a:pt x="320" y="203"/>
                    <a:pt x="322" y="206"/>
                  </a:cubicBezTo>
                  <a:cubicBezTo>
                    <a:pt x="324" y="204"/>
                    <a:pt x="325" y="203"/>
                    <a:pt x="327" y="201"/>
                  </a:cubicBezTo>
                  <a:cubicBezTo>
                    <a:pt x="329" y="200"/>
                    <a:pt x="330" y="200"/>
                    <a:pt x="332" y="200"/>
                  </a:cubicBezTo>
                  <a:cubicBezTo>
                    <a:pt x="335" y="200"/>
                    <a:pt x="339" y="200"/>
                    <a:pt x="342" y="200"/>
                  </a:cubicBezTo>
                  <a:cubicBezTo>
                    <a:pt x="345" y="200"/>
                    <a:pt x="346" y="201"/>
                    <a:pt x="347" y="199"/>
                  </a:cubicBezTo>
                  <a:cubicBezTo>
                    <a:pt x="348" y="198"/>
                    <a:pt x="349" y="199"/>
                    <a:pt x="350" y="198"/>
                  </a:cubicBezTo>
                  <a:cubicBezTo>
                    <a:pt x="351" y="196"/>
                    <a:pt x="352" y="195"/>
                    <a:pt x="352" y="193"/>
                  </a:cubicBezTo>
                  <a:cubicBezTo>
                    <a:pt x="353" y="191"/>
                    <a:pt x="353" y="190"/>
                    <a:pt x="354" y="188"/>
                  </a:cubicBezTo>
                  <a:cubicBezTo>
                    <a:pt x="355" y="187"/>
                    <a:pt x="356" y="186"/>
                    <a:pt x="357" y="185"/>
                  </a:cubicBezTo>
                  <a:cubicBezTo>
                    <a:pt x="358" y="184"/>
                    <a:pt x="359" y="187"/>
                    <a:pt x="361" y="186"/>
                  </a:cubicBezTo>
                  <a:cubicBezTo>
                    <a:pt x="363" y="184"/>
                    <a:pt x="365" y="187"/>
                    <a:pt x="365" y="189"/>
                  </a:cubicBezTo>
                  <a:cubicBezTo>
                    <a:pt x="365" y="190"/>
                    <a:pt x="364" y="196"/>
                    <a:pt x="366" y="196"/>
                  </a:cubicBezTo>
                  <a:cubicBezTo>
                    <a:pt x="367" y="197"/>
                    <a:pt x="368" y="199"/>
                    <a:pt x="369" y="201"/>
                  </a:cubicBezTo>
                  <a:cubicBezTo>
                    <a:pt x="370" y="199"/>
                    <a:pt x="381" y="196"/>
                    <a:pt x="381" y="196"/>
                  </a:cubicBezTo>
                  <a:cubicBezTo>
                    <a:pt x="381" y="195"/>
                    <a:pt x="380" y="195"/>
                    <a:pt x="380" y="194"/>
                  </a:cubicBezTo>
                  <a:cubicBezTo>
                    <a:pt x="380" y="194"/>
                    <a:pt x="382" y="196"/>
                    <a:pt x="382" y="196"/>
                  </a:cubicBezTo>
                  <a:cubicBezTo>
                    <a:pt x="382" y="197"/>
                    <a:pt x="380" y="197"/>
                    <a:pt x="380" y="197"/>
                  </a:cubicBezTo>
                  <a:cubicBezTo>
                    <a:pt x="380" y="197"/>
                    <a:pt x="386" y="198"/>
                    <a:pt x="386" y="198"/>
                  </a:cubicBezTo>
                  <a:cubicBezTo>
                    <a:pt x="386" y="198"/>
                    <a:pt x="386" y="198"/>
                    <a:pt x="386" y="198"/>
                  </a:cubicBezTo>
                  <a:cubicBezTo>
                    <a:pt x="386" y="198"/>
                    <a:pt x="386" y="199"/>
                    <a:pt x="386" y="199"/>
                  </a:cubicBezTo>
                  <a:cubicBezTo>
                    <a:pt x="385" y="199"/>
                    <a:pt x="384" y="199"/>
                    <a:pt x="383" y="200"/>
                  </a:cubicBezTo>
                  <a:cubicBezTo>
                    <a:pt x="383" y="201"/>
                    <a:pt x="382" y="198"/>
                    <a:pt x="382" y="198"/>
                  </a:cubicBezTo>
                  <a:cubicBezTo>
                    <a:pt x="381" y="198"/>
                    <a:pt x="381" y="199"/>
                    <a:pt x="381" y="199"/>
                  </a:cubicBezTo>
                  <a:cubicBezTo>
                    <a:pt x="381" y="199"/>
                    <a:pt x="381" y="198"/>
                    <a:pt x="380" y="199"/>
                  </a:cubicBezTo>
                  <a:cubicBezTo>
                    <a:pt x="379" y="200"/>
                    <a:pt x="378" y="200"/>
                    <a:pt x="377" y="201"/>
                  </a:cubicBezTo>
                  <a:cubicBezTo>
                    <a:pt x="375" y="202"/>
                    <a:pt x="371" y="205"/>
                    <a:pt x="373" y="208"/>
                  </a:cubicBezTo>
                  <a:cubicBezTo>
                    <a:pt x="376" y="210"/>
                    <a:pt x="378" y="208"/>
                    <a:pt x="379" y="207"/>
                  </a:cubicBezTo>
                  <a:cubicBezTo>
                    <a:pt x="380" y="206"/>
                    <a:pt x="384" y="203"/>
                    <a:pt x="384" y="202"/>
                  </a:cubicBezTo>
                  <a:cubicBezTo>
                    <a:pt x="384" y="203"/>
                    <a:pt x="386" y="204"/>
                    <a:pt x="387" y="203"/>
                  </a:cubicBezTo>
                  <a:cubicBezTo>
                    <a:pt x="387" y="202"/>
                    <a:pt x="390" y="201"/>
                    <a:pt x="391" y="201"/>
                  </a:cubicBezTo>
                  <a:cubicBezTo>
                    <a:pt x="393" y="200"/>
                    <a:pt x="395" y="199"/>
                    <a:pt x="397" y="199"/>
                  </a:cubicBezTo>
                  <a:cubicBezTo>
                    <a:pt x="398" y="199"/>
                    <a:pt x="398" y="199"/>
                    <a:pt x="398" y="198"/>
                  </a:cubicBezTo>
                  <a:cubicBezTo>
                    <a:pt x="397" y="197"/>
                    <a:pt x="398" y="197"/>
                    <a:pt x="398" y="197"/>
                  </a:cubicBezTo>
                  <a:cubicBezTo>
                    <a:pt x="398" y="196"/>
                    <a:pt x="396" y="197"/>
                    <a:pt x="395" y="196"/>
                  </a:cubicBezTo>
                  <a:cubicBezTo>
                    <a:pt x="394" y="196"/>
                    <a:pt x="395" y="194"/>
                    <a:pt x="393" y="196"/>
                  </a:cubicBezTo>
                  <a:cubicBezTo>
                    <a:pt x="391" y="197"/>
                    <a:pt x="387" y="196"/>
                    <a:pt x="385" y="195"/>
                  </a:cubicBezTo>
                  <a:cubicBezTo>
                    <a:pt x="384" y="195"/>
                    <a:pt x="385" y="193"/>
                    <a:pt x="384" y="193"/>
                  </a:cubicBezTo>
                  <a:cubicBezTo>
                    <a:pt x="384" y="193"/>
                    <a:pt x="382" y="193"/>
                    <a:pt x="381" y="192"/>
                  </a:cubicBezTo>
                  <a:cubicBezTo>
                    <a:pt x="380" y="192"/>
                    <a:pt x="380" y="189"/>
                    <a:pt x="380" y="188"/>
                  </a:cubicBezTo>
                  <a:cubicBezTo>
                    <a:pt x="380" y="187"/>
                    <a:pt x="378" y="188"/>
                    <a:pt x="377" y="187"/>
                  </a:cubicBezTo>
                  <a:cubicBezTo>
                    <a:pt x="377" y="187"/>
                    <a:pt x="379" y="185"/>
                    <a:pt x="379" y="185"/>
                  </a:cubicBezTo>
                  <a:cubicBezTo>
                    <a:pt x="380" y="184"/>
                    <a:pt x="380" y="181"/>
                    <a:pt x="378" y="181"/>
                  </a:cubicBezTo>
                  <a:cubicBezTo>
                    <a:pt x="378" y="181"/>
                    <a:pt x="376" y="185"/>
                    <a:pt x="375" y="183"/>
                  </a:cubicBezTo>
                  <a:cubicBezTo>
                    <a:pt x="375" y="181"/>
                    <a:pt x="374" y="182"/>
                    <a:pt x="373" y="181"/>
                  </a:cubicBezTo>
                  <a:cubicBezTo>
                    <a:pt x="373" y="180"/>
                    <a:pt x="376" y="181"/>
                    <a:pt x="376" y="181"/>
                  </a:cubicBezTo>
                  <a:cubicBezTo>
                    <a:pt x="378" y="181"/>
                    <a:pt x="379" y="180"/>
                    <a:pt x="380" y="180"/>
                  </a:cubicBezTo>
                  <a:cubicBezTo>
                    <a:pt x="381" y="179"/>
                    <a:pt x="382" y="179"/>
                    <a:pt x="383" y="179"/>
                  </a:cubicBezTo>
                  <a:cubicBezTo>
                    <a:pt x="384" y="178"/>
                    <a:pt x="382" y="176"/>
                    <a:pt x="382" y="176"/>
                  </a:cubicBezTo>
                  <a:cubicBezTo>
                    <a:pt x="382" y="176"/>
                    <a:pt x="383" y="176"/>
                    <a:pt x="383" y="176"/>
                  </a:cubicBezTo>
                  <a:cubicBezTo>
                    <a:pt x="383" y="176"/>
                    <a:pt x="379" y="174"/>
                    <a:pt x="379" y="174"/>
                  </a:cubicBezTo>
                  <a:cubicBezTo>
                    <a:pt x="377" y="173"/>
                    <a:pt x="375" y="173"/>
                    <a:pt x="373" y="174"/>
                  </a:cubicBezTo>
                  <a:cubicBezTo>
                    <a:pt x="369" y="175"/>
                    <a:pt x="366" y="176"/>
                    <a:pt x="363" y="178"/>
                  </a:cubicBezTo>
                  <a:cubicBezTo>
                    <a:pt x="360" y="179"/>
                    <a:pt x="358" y="181"/>
                    <a:pt x="355" y="183"/>
                  </a:cubicBezTo>
                  <a:cubicBezTo>
                    <a:pt x="354" y="184"/>
                    <a:pt x="353" y="185"/>
                    <a:pt x="352" y="187"/>
                  </a:cubicBezTo>
                  <a:cubicBezTo>
                    <a:pt x="352" y="187"/>
                    <a:pt x="348" y="189"/>
                    <a:pt x="348" y="189"/>
                  </a:cubicBezTo>
                  <a:cubicBezTo>
                    <a:pt x="348" y="188"/>
                    <a:pt x="353" y="184"/>
                    <a:pt x="354" y="183"/>
                  </a:cubicBezTo>
                  <a:cubicBezTo>
                    <a:pt x="354" y="182"/>
                    <a:pt x="355" y="181"/>
                    <a:pt x="354" y="180"/>
                  </a:cubicBezTo>
                  <a:cubicBezTo>
                    <a:pt x="353" y="180"/>
                    <a:pt x="351" y="179"/>
                    <a:pt x="350" y="179"/>
                  </a:cubicBezTo>
                  <a:cubicBezTo>
                    <a:pt x="351" y="179"/>
                    <a:pt x="353" y="180"/>
                    <a:pt x="354" y="180"/>
                  </a:cubicBezTo>
                  <a:cubicBezTo>
                    <a:pt x="356" y="181"/>
                    <a:pt x="358" y="178"/>
                    <a:pt x="359" y="177"/>
                  </a:cubicBezTo>
                  <a:cubicBezTo>
                    <a:pt x="360" y="176"/>
                    <a:pt x="361" y="174"/>
                    <a:pt x="363" y="173"/>
                  </a:cubicBezTo>
                  <a:cubicBezTo>
                    <a:pt x="365" y="173"/>
                    <a:pt x="367" y="174"/>
                    <a:pt x="368" y="172"/>
                  </a:cubicBezTo>
                  <a:cubicBezTo>
                    <a:pt x="369" y="168"/>
                    <a:pt x="371" y="167"/>
                    <a:pt x="375" y="167"/>
                  </a:cubicBezTo>
                  <a:cubicBezTo>
                    <a:pt x="379" y="167"/>
                    <a:pt x="383" y="167"/>
                    <a:pt x="387" y="167"/>
                  </a:cubicBezTo>
                  <a:cubicBezTo>
                    <a:pt x="394" y="167"/>
                    <a:pt x="404" y="169"/>
                    <a:pt x="409" y="163"/>
                  </a:cubicBezTo>
                  <a:cubicBezTo>
                    <a:pt x="411" y="161"/>
                    <a:pt x="412" y="160"/>
                    <a:pt x="414" y="160"/>
                  </a:cubicBezTo>
                  <a:cubicBezTo>
                    <a:pt x="416" y="160"/>
                    <a:pt x="418" y="160"/>
                    <a:pt x="421" y="158"/>
                  </a:cubicBezTo>
                  <a:cubicBezTo>
                    <a:pt x="422" y="158"/>
                    <a:pt x="425" y="156"/>
                    <a:pt x="425" y="155"/>
                  </a:cubicBezTo>
                  <a:cubicBezTo>
                    <a:pt x="427" y="152"/>
                    <a:pt x="422" y="153"/>
                    <a:pt x="422" y="152"/>
                  </a:cubicBezTo>
                  <a:cubicBezTo>
                    <a:pt x="422" y="151"/>
                    <a:pt x="424" y="151"/>
                    <a:pt x="424" y="151"/>
                  </a:cubicBezTo>
                  <a:cubicBezTo>
                    <a:pt x="425" y="150"/>
                    <a:pt x="424" y="149"/>
                    <a:pt x="424" y="148"/>
                  </a:cubicBezTo>
                  <a:cubicBezTo>
                    <a:pt x="424" y="148"/>
                    <a:pt x="425" y="147"/>
                    <a:pt x="425" y="147"/>
                  </a:cubicBezTo>
                  <a:cubicBezTo>
                    <a:pt x="425" y="146"/>
                    <a:pt x="423" y="145"/>
                    <a:pt x="423" y="145"/>
                  </a:cubicBezTo>
                  <a:cubicBezTo>
                    <a:pt x="422" y="144"/>
                    <a:pt x="421" y="144"/>
                    <a:pt x="421" y="143"/>
                  </a:cubicBezTo>
                  <a:cubicBezTo>
                    <a:pt x="420" y="143"/>
                    <a:pt x="418" y="146"/>
                    <a:pt x="417" y="144"/>
                  </a:cubicBezTo>
                  <a:cubicBezTo>
                    <a:pt x="417" y="144"/>
                    <a:pt x="419" y="143"/>
                    <a:pt x="418" y="143"/>
                  </a:cubicBezTo>
                  <a:cubicBezTo>
                    <a:pt x="418" y="142"/>
                    <a:pt x="417" y="141"/>
                    <a:pt x="416" y="141"/>
                  </a:cubicBezTo>
                  <a:cubicBezTo>
                    <a:pt x="415" y="140"/>
                    <a:pt x="411" y="141"/>
                    <a:pt x="410" y="142"/>
                  </a:cubicBezTo>
                  <a:cubicBezTo>
                    <a:pt x="409" y="144"/>
                    <a:pt x="406" y="145"/>
                    <a:pt x="404" y="146"/>
                  </a:cubicBezTo>
                  <a:cubicBezTo>
                    <a:pt x="403" y="146"/>
                    <a:pt x="400" y="144"/>
                    <a:pt x="400" y="143"/>
                  </a:cubicBezTo>
                  <a:cubicBezTo>
                    <a:pt x="400" y="142"/>
                    <a:pt x="403" y="145"/>
                    <a:pt x="403" y="145"/>
                  </a:cubicBezTo>
                  <a:cubicBezTo>
                    <a:pt x="404" y="145"/>
                    <a:pt x="408" y="142"/>
                    <a:pt x="408" y="142"/>
                  </a:cubicBezTo>
                  <a:cubicBezTo>
                    <a:pt x="408" y="142"/>
                    <a:pt x="406" y="141"/>
                    <a:pt x="406" y="141"/>
                  </a:cubicBezTo>
                  <a:cubicBezTo>
                    <a:pt x="409" y="140"/>
                    <a:pt x="412" y="140"/>
                    <a:pt x="415" y="139"/>
                  </a:cubicBezTo>
                  <a:cubicBezTo>
                    <a:pt x="415" y="139"/>
                    <a:pt x="417" y="138"/>
                    <a:pt x="416" y="137"/>
                  </a:cubicBezTo>
                  <a:cubicBezTo>
                    <a:pt x="416" y="137"/>
                    <a:pt x="414" y="135"/>
                    <a:pt x="414" y="135"/>
                  </a:cubicBezTo>
                  <a:cubicBezTo>
                    <a:pt x="412" y="136"/>
                    <a:pt x="410" y="136"/>
                    <a:pt x="409" y="134"/>
                  </a:cubicBezTo>
                  <a:cubicBezTo>
                    <a:pt x="408" y="134"/>
                    <a:pt x="404" y="137"/>
                    <a:pt x="404" y="136"/>
                  </a:cubicBezTo>
                  <a:cubicBezTo>
                    <a:pt x="404" y="136"/>
                    <a:pt x="407" y="133"/>
                    <a:pt x="404" y="134"/>
                  </a:cubicBezTo>
                  <a:cubicBezTo>
                    <a:pt x="404" y="134"/>
                    <a:pt x="400" y="135"/>
                    <a:pt x="400" y="135"/>
                  </a:cubicBezTo>
                  <a:cubicBezTo>
                    <a:pt x="401" y="133"/>
                    <a:pt x="404" y="133"/>
                    <a:pt x="402" y="130"/>
                  </a:cubicBezTo>
                  <a:cubicBezTo>
                    <a:pt x="402" y="130"/>
                    <a:pt x="398" y="128"/>
                    <a:pt x="398" y="128"/>
                  </a:cubicBezTo>
                  <a:cubicBezTo>
                    <a:pt x="396" y="128"/>
                    <a:pt x="396" y="126"/>
                    <a:pt x="394" y="126"/>
                  </a:cubicBezTo>
                  <a:cubicBezTo>
                    <a:pt x="395" y="126"/>
                    <a:pt x="392" y="122"/>
                    <a:pt x="392" y="122"/>
                  </a:cubicBezTo>
                  <a:cubicBezTo>
                    <a:pt x="392" y="122"/>
                    <a:pt x="393" y="123"/>
                    <a:pt x="394" y="123"/>
                  </a:cubicBezTo>
                  <a:cubicBezTo>
                    <a:pt x="395" y="124"/>
                    <a:pt x="395" y="122"/>
                    <a:pt x="396" y="122"/>
                  </a:cubicBezTo>
                  <a:cubicBezTo>
                    <a:pt x="400" y="121"/>
                    <a:pt x="393" y="118"/>
                    <a:pt x="392" y="117"/>
                  </a:cubicBezTo>
                  <a:cubicBezTo>
                    <a:pt x="392" y="118"/>
                    <a:pt x="394" y="116"/>
                    <a:pt x="394" y="116"/>
                  </a:cubicBezTo>
                  <a:cubicBezTo>
                    <a:pt x="395" y="115"/>
                    <a:pt x="393" y="115"/>
                    <a:pt x="392" y="114"/>
                  </a:cubicBezTo>
                  <a:cubicBezTo>
                    <a:pt x="392" y="114"/>
                    <a:pt x="391" y="113"/>
                    <a:pt x="390" y="113"/>
                  </a:cubicBezTo>
                  <a:cubicBezTo>
                    <a:pt x="390" y="113"/>
                    <a:pt x="388" y="113"/>
                    <a:pt x="388" y="113"/>
                  </a:cubicBezTo>
                  <a:cubicBezTo>
                    <a:pt x="389" y="112"/>
                    <a:pt x="391" y="113"/>
                    <a:pt x="390" y="110"/>
                  </a:cubicBezTo>
                  <a:cubicBezTo>
                    <a:pt x="389" y="110"/>
                    <a:pt x="386" y="111"/>
                    <a:pt x="386" y="111"/>
                  </a:cubicBezTo>
                  <a:cubicBezTo>
                    <a:pt x="386" y="110"/>
                    <a:pt x="389" y="110"/>
                    <a:pt x="388" y="108"/>
                  </a:cubicBezTo>
                  <a:cubicBezTo>
                    <a:pt x="388" y="107"/>
                    <a:pt x="388" y="106"/>
                    <a:pt x="387" y="105"/>
                  </a:cubicBezTo>
                  <a:cubicBezTo>
                    <a:pt x="387" y="105"/>
                    <a:pt x="386" y="106"/>
                    <a:pt x="386" y="105"/>
                  </a:cubicBezTo>
                  <a:cubicBezTo>
                    <a:pt x="386" y="106"/>
                    <a:pt x="384" y="102"/>
                    <a:pt x="384" y="102"/>
                  </a:cubicBezTo>
                  <a:cubicBezTo>
                    <a:pt x="383" y="100"/>
                    <a:pt x="382" y="99"/>
                    <a:pt x="382" y="98"/>
                  </a:cubicBezTo>
                  <a:cubicBezTo>
                    <a:pt x="381" y="96"/>
                    <a:pt x="381" y="94"/>
                    <a:pt x="379" y="97"/>
                  </a:cubicBezTo>
                  <a:cubicBezTo>
                    <a:pt x="379" y="97"/>
                    <a:pt x="378" y="101"/>
                    <a:pt x="379" y="100"/>
                  </a:cubicBezTo>
                  <a:cubicBezTo>
                    <a:pt x="375" y="101"/>
                    <a:pt x="377" y="101"/>
                    <a:pt x="378" y="104"/>
                  </a:cubicBezTo>
                  <a:cubicBezTo>
                    <a:pt x="378" y="103"/>
                    <a:pt x="377" y="103"/>
                    <a:pt x="377" y="104"/>
                  </a:cubicBezTo>
                  <a:cubicBezTo>
                    <a:pt x="376" y="104"/>
                    <a:pt x="376" y="104"/>
                    <a:pt x="375" y="105"/>
                  </a:cubicBezTo>
                  <a:cubicBezTo>
                    <a:pt x="375" y="105"/>
                    <a:pt x="377" y="106"/>
                    <a:pt x="377" y="106"/>
                  </a:cubicBezTo>
                  <a:cubicBezTo>
                    <a:pt x="376" y="107"/>
                    <a:pt x="374" y="106"/>
                    <a:pt x="374" y="107"/>
                  </a:cubicBezTo>
                  <a:cubicBezTo>
                    <a:pt x="373" y="108"/>
                    <a:pt x="375" y="110"/>
                    <a:pt x="373" y="111"/>
                  </a:cubicBezTo>
                  <a:cubicBezTo>
                    <a:pt x="374" y="111"/>
                    <a:pt x="372" y="107"/>
                    <a:pt x="370" y="109"/>
                  </a:cubicBezTo>
                  <a:cubicBezTo>
                    <a:pt x="370" y="110"/>
                    <a:pt x="366" y="113"/>
                    <a:pt x="366" y="113"/>
                  </a:cubicBezTo>
                  <a:cubicBezTo>
                    <a:pt x="365" y="113"/>
                    <a:pt x="365" y="112"/>
                    <a:pt x="365" y="111"/>
                  </a:cubicBezTo>
                  <a:cubicBezTo>
                    <a:pt x="364" y="111"/>
                    <a:pt x="364" y="112"/>
                    <a:pt x="364" y="112"/>
                  </a:cubicBezTo>
                  <a:cubicBezTo>
                    <a:pt x="363" y="111"/>
                    <a:pt x="364" y="111"/>
                    <a:pt x="364" y="110"/>
                  </a:cubicBezTo>
                  <a:cubicBezTo>
                    <a:pt x="364" y="111"/>
                    <a:pt x="357" y="116"/>
                    <a:pt x="357" y="115"/>
                  </a:cubicBezTo>
                  <a:cubicBezTo>
                    <a:pt x="356" y="114"/>
                    <a:pt x="360" y="113"/>
                    <a:pt x="361" y="113"/>
                  </a:cubicBezTo>
                  <a:cubicBezTo>
                    <a:pt x="363" y="111"/>
                    <a:pt x="363" y="110"/>
                    <a:pt x="362" y="108"/>
                  </a:cubicBezTo>
                  <a:cubicBezTo>
                    <a:pt x="361" y="107"/>
                    <a:pt x="358" y="107"/>
                    <a:pt x="357" y="107"/>
                  </a:cubicBezTo>
                  <a:cubicBezTo>
                    <a:pt x="356" y="107"/>
                    <a:pt x="356" y="108"/>
                    <a:pt x="356" y="108"/>
                  </a:cubicBezTo>
                  <a:cubicBezTo>
                    <a:pt x="355" y="110"/>
                    <a:pt x="353" y="108"/>
                    <a:pt x="352" y="108"/>
                  </a:cubicBezTo>
                  <a:cubicBezTo>
                    <a:pt x="353" y="108"/>
                    <a:pt x="355" y="106"/>
                    <a:pt x="355" y="106"/>
                  </a:cubicBezTo>
                  <a:cubicBezTo>
                    <a:pt x="355" y="106"/>
                    <a:pt x="356" y="107"/>
                    <a:pt x="356" y="107"/>
                  </a:cubicBezTo>
                  <a:cubicBezTo>
                    <a:pt x="355" y="107"/>
                    <a:pt x="357" y="105"/>
                    <a:pt x="357" y="105"/>
                  </a:cubicBezTo>
                  <a:cubicBezTo>
                    <a:pt x="358" y="103"/>
                    <a:pt x="356" y="104"/>
                    <a:pt x="355" y="103"/>
                  </a:cubicBezTo>
                  <a:cubicBezTo>
                    <a:pt x="355" y="103"/>
                    <a:pt x="356" y="98"/>
                    <a:pt x="354" y="99"/>
                  </a:cubicBezTo>
                  <a:cubicBezTo>
                    <a:pt x="355" y="98"/>
                    <a:pt x="356" y="98"/>
                    <a:pt x="355" y="96"/>
                  </a:cubicBezTo>
                  <a:cubicBezTo>
                    <a:pt x="353" y="95"/>
                    <a:pt x="357" y="94"/>
                    <a:pt x="356" y="92"/>
                  </a:cubicBezTo>
                  <a:cubicBezTo>
                    <a:pt x="356" y="91"/>
                    <a:pt x="354" y="93"/>
                    <a:pt x="353" y="92"/>
                  </a:cubicBezTo>
                  <a:cubicBezTo>
                    <a:pt x="352" y="91"/>
                    <a:pt x="350" y="91"/>
                    <a:pt x="349" y="91"/>
                  </a:cubicBezTo>
                  <a:cubicBezTo>
                    <a:pt x="347" y="90"/>
                    <a:pt x="346" y="90"/>
                    <a:pt x="345" y="88"/>
                  </a:cubicBezTo>
                  <a:cubicBezTo>
                    <a:pt x="345" y="86"/>
                    <a:pt x="342" y="87"/>
                    <a:pt x="342" y="85"/>
                  </a:cubicBezTo>
                  <a:cubicBezTo>
                    <a:pt x="342" y="84"/>
                    <a:pt x="340" y="85"/>
                    <a:pt x="340" y="85"/>
                  </a:cubicBezTo>
                  <a:cubicBezTo>
                    <a:pt x="341" y="83"/>
                    <a:pt x="339" y="83"/>
                    <a:pt x="338" y="82"/>
                  </a:cubicBezTo>
                  <a:cubicBezTo>
                    <a:pt x="336" y="81"/>
                    <a:pt x="336" y="80"/>
                    <a:pt x="334" y="81"/>
                  </a:cubicBezTo>
                  <a:cubicBezTo>
                    <a:pt x="332" y="82"/>
                    <a:pt x="331" y="83"/>
                    <a:pt x="329" y="82"/>
                  </a:cubicBezTo>
                  <a:cubicBezTo>
                    <a:pt x="327" y="81"/>
                    <a:pt x="326" y="83"/>
                    <a:pt x="324" y="82"/>
                  </a:cubicBezTo>
                  <a:cubicBezTo>
                    <a:pt x="322" y="80"/>
                    <a:pt x="320" y="80"/>
                    <a:pt x="318" y="80"/>
                  </a:cubicBezTo>
                  <a:cubicBezTo>
                    <a:pt x="316" y="80"/>
                    <a:pt x="314" y="80"/>
                    <a:pt x="313" y="82"/>
                  </a:cubicBezTo>
                  <a:cubicBezTo>
                    <a:pt x="312" y="84"/>
                    <a:pt x="315" y="85"/>
                    <a:pt x="315" y="86"/>
                  </a:cubicBezTo>
                  <a:cubicBezTo>
                    <a:pt x="316" y="87"/>
                    <a:pt x="315" y="90"/>
                    <a:pt x="314" y="91"/>
                  </a:cubicBezTo>
                  <a:cubicBezTo>
                    <a:pt x="314" y="92"/>
                    <a:pt x="314" y="91"/>
                    <a:pt x="313" y="92"/>
                  </a:cubicBezTo>
                  <a:cubicBezTo>
                    <a:pt x="313" y="92"/>
                    <a:pt x="315" y="94"/>
                    <a:pt x="315" y="94"/>
                  </a:cubicBezTo>
                  <a:cubicBezTo>
                    <a:pt x="315" y="96"/>
                    <a:pt x="316" y="98"/>
                    <a:pt x="316" y="99"/>
                  </a:cubicBezTo>
                  <a:cubicBezTo>
                    <a:pt x="316" y="100"/>
                    <a:pt x="316" y="100"/>
                    <a:pt x="316" y="101"/>
                  </a:cubicBezTo>
                  <a:cubicBezTo>
                    <a:pt x="316" y="102"/>
                    <a:pt x="315" y="101"/>
                    <a:pt x="315" y="101"/>
                  </a:cubicBezTo>
                  <a:cubicBezTo>
                    <a:pt x="314" y="102"/>
                    <a:pt x="314" y="104"/>
                    <a:pt x="314" y="104"/>
                  </a:cubicBezTo>
                  <a:cubicBezTo>
                    <a:pt x="313" y="105"/>
                    <a:pt x="312" y="106"/>
                    <a:pt x="312" y="107"/>
                  </a:cubicBezTo>
                  <a:cubicBezTo>
                    <a:pt x="311" y="109"/>
                    <a:pt x="311" y="109"/>
                    <a:pt x="312" y="110"/>
                  </a:cubicBezTo>
                  <a:cubicBezTo>
                    <a:pt x="315" y="112"/>
                    <a:pt x="318" y="114"/>
                    <a:pt x="320" y="116"/>
                  </a:cubicBezTo>
                  <a:cubicBezTo>
                    <a:pt x="321" y="119"/>
                    <a:pt x="322" y="124"/>
                    <a:pt x="321" y="127"/>
                  </a:cubicBezTo>
                  <a:cubicBezTo>
                    <a:pt x="319" y="131"/>
                    <a:pt x="313" y="133"/>
                    <a:pt x="310" y="135"/>
                  </a:cubicBezTo>
                  <a:cubicBezTo>
                    <a:pt x="309" y="136"/>
                    <a:pt x="308" y="136"/>
                    <a:pt x="307" y="137"/>
                  </a:cubicBezTo>
                  <a:cubicBezTo>
                    <a:pt x="304" y="138"/>
                    <a:pt x="308" y="141"/>
                    <a:pt x="308" y="143"/>
                  </a:cubicBezTo>
                  <a:cubicBezTo>
                    <a:pt x="308" y="143"/>
                    <a:pt x="309" y="145"/>
                    <a:pt x="309" y="146"/>
                  </a:cubicBezTo>
                  <a:cubicBezTo>
                    <a:pt x="309" y="148"/>
                    <a:pt x="309" y="149"/>
                    <a:pt x="310" y="151"/>
                  </a:cubicBezTo>
                  <a:cubicBezTo>
                    <a:pt x="311" y="153"/>
                    <a:pt x="311" y="154"/>
                    <a:pt x="309" y="156"/>
                  </a:cubicBezTo>
                  <a:cubicBezTo>
                    <a:pt x="309" y="156"/>
                    <a:pt x="310" y="160"/>
                    <a:pt x="309" y="161"/>
                  </a:cubicBezTo>
                  <a:cubicBezTo>
                    <a:pt x="308" y="161"/>
                    <a:pt x="307" y="157"/>
                    <a:pt x="306" y="159"/>
                  </a:cubicBezTo>
                  <a:cubicBezTo>
                    <a:pt x="305" y="161"/>
                    <a:pt x="307" y="164"/>
                    <a:pt x="307" y="164"/>
                  </a:cubicBezTo>
                  <a:cubicBezTo>
                    <a:pt x="307" y="163"/>
                    <a:pt x="301" y="158"/>
                    <a:pt x="298" y="161"/>
                  </a:cubicBezTo>
                  <a:cubicBezTo>
                    <a:pt x="299" y="160"/>
                    <a:pt x="302" y="159"/>
                    <a:pt x="300" y="157"/>
                  </a:cubicBezTo>
                  <a:cubicBezTo>
                    <a:pt x="299" y="156"/>
                    <a:pt x="298" y="155"/>
                    <a:pt x="297" y="155"/>
                  </a:cubicBezTo>
                  <a:cubicBezTo>
                    <a:pt x="297" y="154"/>
                    <a:pt x="295" y="154"/>
                    <a:pt x="294" y="154"/>
                  </a:cubicBezTo>
                  <a:cubicBezTo>
                    <a:pt x="294" y="153"/>
                    <a:pt x="295" y="153"/>
                    <a:pt x="294" y="151"/>
                  </a:cubicBezTo>
                  <a:cubicBezTo>
                    <a:pt x="293" y="150"/>
                    <a:pt x="292" y="148"/>
                    <a:pt x="293" y="146"/>
                  </a:cubicBezTo>
                  <a:cubicBezTo>
                    <a:pt x="294" y="143"/>
                    <a:pt x="291" y="142"/>
                    <a:pt x="291" y="140"/>
                  </a:cubicBezTo>
                  <a:cubicBezTo>
                    <a:pt x="291" y="138"/>
                    <a:pt x="293" y="137"/>
                    <a:pt x="292" y="135"/>
                  </a:cubicBezTo>
                  <a:cubicBezTo>
                    <a:pt x="290" y="133"/>
                    <a:pt x="286" y="133"/>
                    <a:pt x="283" y="133"/>
                  </a:cubicBezTo>
                  <a:cubicBezTo>
                    <a:pt x="282" y="133"/>
                    <a:pt x="281" y="133"/>
                    <a:pt x="279" y="133"/>
                  </a:cubicBezTo>
                  <a:cubicBezTo>
                    <a:pt x="279" y="133"/>
                    <a:pt x="277" y="135"/>
                    <a:pt x="277" y="135"/>
                  </a:cubicBezTo>
                  <a:cubicBezTo>
                    <a:pt x="277" y="134"/>
                    <a:pt x="278" y="134"/>
                    <a:pt x="277" y="133"/>
                  </a:cubicBezTo>
                  <a:cubicBezTo>
                    <a:pt x="277" y="132"/>
                    <a:pt x="276" y="131"/>
                    <a:pt x="275" y="131"/>
                  </a:cubicBezTo>
                  <a:cubicBezTo>
                    <a:pt x="273" y="130"/>
                    <a:pt x="271" y="130"/>
                    <a:pt x="269" y="129"/>
                  </a:cubicBezTo>
                  <a:cubicBezTo>
                    <a:pt x="266" y="128"/>
                    <a:pt x="264" y="125"/>
                    <a:pt x="261" y="123"/>
                  </a:cubicBezTo>
                  <a:cubicBezTo>
                    <a:pt x="259" y="122"/>
                    <a:pt x="257" y="121"/>
                    <a:pt x="256" y="121"/>
                  </a:cubicBezTo>
                  <a:cubicBezTo>
                    <a:pt x="254" y="121"/>
                    <a:pt x="252" y="119"/>
                    <a:pt x="250" y="119"/>
                  </a:cubicBezTo>
                  <a:cubicBezTo>
                    <a:pt x="249" y="119"/>
                    <a:pt x="240" y="121"/>
                    <a:pt x="240" y="121"/>
                  </a:cubicBezTo>
                  <a:cubicBezTo>
                    <a:pt x="240" y="120"/>
                    <a:pt x="241" y="120"/>
                    <a:pt x="242" y="119"/>
                  </a:cubicBezTo>
                  <a:cubicBezTo>
                    <a:pt x="242" y="118"/>
                    <a:pt x="241" y="117"/>
                    <a:pt x="241" y="117"/>
                  </a:cubicBezTo>
                  <a:cubicBezTo>
                    <a:pt x="240" y="114"/>
                    <a:pt x="239" y="112"/>
                    <a:pt x="238" y="110"/>
                  </a:cubicBezTo>
                  <a:cubicBezTo>
                    <a:pt x="237" y="108"/>
                    <a:pt x="236" y="108"/>
                    <a:pt x="234" y="108"/>
                  </a:cubicBezTo>
                  <a:cubicBezTo>
                    <a:pt x="231" y="108"/>
                    <a:pt x="230" y="108"/>
                    <a:pt x="230" y="105"/>
                  </a:cubicBezTo>
                  <a:cubicBezTo>
                    <a:pt x="231" y="103"/>
                    <a:pt x="230" y="100"/>
                    <a:pt x="230" y="98"/>
                  </a:cubicBezTo>
                  <a:cubicBezTo>
                    <a:pt x="231" y="95"/>
                    <a:pt x="233" y="93"/>
                    <a:pt x="234" y="90"/>
                  </a:cubicBezTo>
                  <a:cubicBezTo>
                    <a:pt x="235" y="88"/>
                    <a:pt x="235" y="87"/>
                    <a:pt x="237" y="86"/>
                  </a:cubicBezTo>
                  <a:cubicBezTo>
                    <a:pt x="238" y="86"/>
                    <a:pt x="237" y="85"/>
                    <a:pt x="237" y="84"/>
                  </a:cubicBezTo>
                  <a:cubicBezTo>
                    <a:pt x="238" y="84"/>
                    <a:pt x="240" y="82"/>
                    <a:pt x="240" y="82"/>
                  </a:cubicBezTo>
                  <a:cubicBezTo>
                    <a:pt x="240" y="82"/>
                    <a:pt x="240" y="82"/>
                    <a:pt x="239" y="81"/>
                  </a:cubicBezTo>
                  <a:cubicBezTo>
                    <a:pt x="239" y="81"/>
                    <a:pt x="240" y="81"/>
                    <a:pt x="240" y="81"/>
                  </a:cubicBezTo>
                  <a:cubicBezTo>
                    <a:pt x="240" y="79"/>
                    <a:pt x="242" y="80"/>
                    <a:pt x="243" y="80"/>
                  </a:cubicBezTo>
                  <a:cubicBezTo>
                    <a:pt x="244" y="80"/>
                    <a:pt x="244" y="79"/>
                    <a:pt x="244" y="79"/>
                  </a:cubicBezTo>
                  <a:cubicBezTo>
                    <a:pt x="245" y="77"/>
                    <a:pt x="243" y="78"/>
                    <a:pt x="242" y="77"/>
                  </a:cubicBezTo>
                  <a:cubicBezTo>
                    <a:pt x="242" y="77"/>
                    <a:pt x="244" y="77"/>
                    <a:pt x="244" y="77"/>
                  </a:cubicBezTo>
                  <a:cubicBezTo>
                    <a:pt x="245" y="76"/>
                    <a:pt x="246" y="77"/>
                    <a:pt x="246" y="77"/>
                  </a:cubicBezTo>
                  <a:cubicBezTo>
                    <a:pt x="248" y="79"/>
                    <a:pt x="248" y="77"/>
                    <a:pt x="250" y="76"/>
                  </a:cubicBezTo>
                  <a:cubicBezTo>
                    <a:pt x="252" y="74"/>
                    <a:pt x="248" y="72"/>
                    <a:pt x="246" y="71"/>
                  </a:cubicBezTo>
                  <a:cubicBezTo>
                    <a:pt x="245" y="71"/>
                    <a:pt x="241" y="72"/>
                    <a:pt x="241" y="72"/>
                  </a:cubicBezTo>
                  <a:cubicBezTo>
                    <a:pt x="240" y="70"/>
                    <a:pt x="243" y="70"/>
                    <a:pt x="240" y="69"/>
                  </a:cubicBezTo>
                  <a:cubicBezTo>
                    <a:pt x="239" y="69"/>
                    <a:pt x="234" y="69"/>
                    <a:pt x="234" y="68"/>
                  </a:cubicBezTo>
                  <a:cubicBezTo>
                    <a:pt x="234" y="67"/>
                    <a:pt x="236" y="67"/>
                    <a:pt x="236" y="67"/>
                  </a:cubicBezTo>
                  <a:cubicBezTo>
                    <a:pt x="237" y="66"/>
                    <a:pt x="237" y="67"/>
                    <a:pt x="238" y="67"/>
                  </a:cubicBezTo>
                  <a:cubicBezTo>
                    <a:pt x="237" y="68"/>
                    <a:pt x="240" y="68"/>
                    <a:pt x="240" y="68"/>
                  </a:cubicBezTo>
                  <a:cubicBezTo>
                    <a:pt x="242" y="68"/>
                    <a:pt x="245" y="70"/>
                    <a:pt x="246" y="70"/>
                  </a:cubicBezTo>
                  <a:cubicBezTo>
                    <a:pt x="247" y="70"/>
                    <a:pt x="248" y="71"/>
                    <a:pt x="249" y="71"/>
                  </a:cubicBezTo>
                  <a:cubicBezTo>
                    <a:pt x="251" y="72"/>
                    <a:pt x="250" y="71"/>
                    <a:pt x="251" y="71"/>
                  </a:cubicBezTo>
                  <a:cubicBezTo>
                    <a:pt x="252" y="71"/>
                    <a:pt x="255" y="71"/>
                    <a:pt x="254" y="70"/>
                  </a:cubicBezTo>
                  <a:cubicBezTo>
                    <a:pt x="253" y="69"/>
                    <a:pt x="254" y="67"/>
                    <a:pt x="255" y="66"/>
                  </a:cubicBezTo>
                  <a:cubicBezTo>
                    <a:pt x="255" y="67"/>
                    <a:pt x="258" y="68"/>
                    <a:pt x="258" y="68"/>
                  </a:cubicBezTo>
                  <a:cubicBezTo>
                    <a:pt x="260" y="68"/>
                    <a:pt x="261" y="68"/>
                    <a:pt x="263" y="67"/>
                  </a:cubicBezTo>
                  <a:cubicBezTo>
                    <a:pt x="264" y="66"/>
                    <a:pt x="265" y="64"/>
                    <a:pt x="266" y="63"/>
                  </a:cubicBezTo>
                  <a:cubicBezTo>
                    <a:pt x="267" y="62"/>
                    <a:pt x="269" y="61"/>
                    <a:pt x="268" y="59"/>
                  </a:cubicBezTo>
                  <a:cubicBezTo>
                    <a:pt x="267" y="57"/>
                    <a:pt x="264" y="58"/>
                    <a:pt x="263" y="58"/>
                  </a:cubicBezTo>
                  <a:cubicBezTo>
                    <a:pt x="260" y="58"/>
                    <a:pt x="258" y="57"/>
                    <a:pt x="256" y="56"/>
                  </a:cubicBezTo>
                  <a:cubicBezTo>
                    <a:pt x="255" y="55"/>
                    <a:pt x="254" y="54"/>
                    <a:pt x="252" y="53"/>
                  </a:cubicBezTo>
                  <a:cubicBezTo>
                    <a:pt x="252" y="53"/>
                    <a:pt x="247" y="53"/>
                    <a:pt x="247" y="53"/>
                  </a:cubicBezTo>
                  <a:cubicBezTo>
                    <a:pt x="247" y="52"/>
                    <a:pt x="252" y="53"/>
                    <a:pt x="253" y="53"/>
                  </a:cubicBezTo>
                  <a:cubicBezTo>
                    <a:pt x="255" y="53"/>
                    <a:pt x="255" y="52"/>
                    <a:pt x="257" y="53"/>
                  </a:cubicBezTo>
                  <a:cubicBezTo>
                    <a:pt x="261" y="55"/>
                    <a:pt x="265" y="59"/>
                    <a:pt x="269" y="56"/>
                  </a:cubicBezTo>
                  <a:cubicBezTo>
                    <a:pt x="271" y="54"/>
                    <a:pt x="272" y="53"/>
                    <a:pt x="273" y="51"/>
                  </a:cubicBezTo>
                  <a:cubicBezTo>
                    <a:pt x="274" y="50"/>
                    <a:pt x="268" y="49"/>
                    <a:pt x="271" y="47"/>
                  </a:cubicBezTo>
                  <a:cubicBezTo>
                    <a:pt x="272" y="47"/>
                    <a:pt x="275" y="47"/>
                    <a:pt x="276" y="48"/>
                  </a:cubicBezTo>
                  <a:cubicBezTo>
                    <a:pt x="279" y="48"/>
                    <a:pt x="279" y="50"/>
                    <a:pt x="282" y="48"/>
                  </a:cubicBezTo>
                  <a:cubicBezTo>
                    <a:pt x="282" y="48"/>
                    <a:pt x="285" y="49"/>
                    <a:pt x="284" y="47"/>
                  </a:cubicBezTo>
                  <a:cubicBezTo>
                    <a:pt x="283" y="46"/>
                    <a:pt x="279" y="44"/>
                    <a:pt x="278" y="44"/>
                  </a:cubicBezTo>
                  <a:cubicBezTo>
                    <a:pt x="280" y="43"/>
                    <a:pt x="282" y="45"/>
                    <a:pt x="284" y="45"/>
                  </a:cubicBezTo>
                  <a:cubicBezTo>
                    <a:pt x="285" y="45"/>
                    <a:pt x="287" y="50"/>
                    <a:pt x="289" y="49"/>
                  </a:cubicBezTo>
                  <a:cubicBezTo>
                    <a:pt x="289" y="49"/>
                    <a:pt x="288" y="48"/>
                    <a:pt x="288" y="48"/>
                  </a:cubicBezTo>
                  <a:cubicBezTo>
                    <a:pt x="289" y="47"/>
                    <a:pt x="290" y="47"/>
                    <a:pt x="292" y="46"/>
                  </a:cubicBezTo>
                  <a:cubicBezTo>
                    <a:pt x="293" y="45"/>
                    <a:pt x="296" y="42"/>
                    <a:pt x="297" y="41"/>
                  </a:cubicBezTo>
                  <a:cubicBezTo>
                    <a:pt x="297" y="38"/>
                    <a:pt x="295" y="38"/>
                    <a:pt x="293" y="36"/>
                  </a:cubicBezTo>
                  <a:cubicBezTo>
                    <a:pt x="293" y="36"/>
                    <a:pt x="290" y="30"/>
                    <a:pt x="290" y="31"/>
                  </a:cubicBezTo>
                  <a:cubicBezTo>
                    <a:pt x="291" y="30"/>
                    <a:pt x="295" y="30"/>
                    <a:pt x="296" y="30"/>
                  </a:cubicBezTo>
                  <a:cubicBezTo>
                    <a:pt x="299" y="29"/>
                    <a:pt x="294" y="28"/>
                    <a:pt x="294" y="27"/>
                  </a:cubicBezTo>
                  <a:cubicBezTo>
                    <a:pt x="293" y="26"/>
                    <a:pt x="297" y="26"/>
                    <a:pt x="297" y="25"/>
                  </a:cubicBezTo>
                  <a:cubicBezTo>
                    <a:pt x="297" y="25"/>
                    <a:pt x="287" y="21"/>
                    <a:pt x="287" y="21"/>
                  </a:cubicBezTo>
                  <a:cubicBezTo>
                    <a:pt x="288" y="21"/>
                    <a:pt x="290" y="20"/>
                    <a:pt x="291" y="20"/>
                  </a:cubicBezTo>
                  <a:cubicBezTo>
                    <a:pt x="288" y="20"/>
                    <a:pt x="285" y="19"/>
                    <a:pt x="282" y="19"/>
                  </a:cubicBezTo>
                  <a:cubicBezTo>
                    <a:pt x="280" y="19"/>
                    <a:pt x="277" y="20"/>
                    <a:pt x="276" y="19"/>
                  </a:cubicBezTo>
                  <a:cubicBezTo>
                    <a:pt x="278" y="20"/>
                    <a:pt x="275" y="21"/>
                    <a:pt x="276" y="23"/>
                  </a:cubicBezTo>
                  <a:cubicBezTo>
                    <a:pt x="277" y="24"/>
                    <a:pt x="280" y="25"/>
                    <a:pt x="280" y="26"/>
                  </a:cubicBezTo>
                  <a:cubicBezTo>
                    <a:pt x="280" y="26"/>
                    <a:pt x="278" y="27"/>
                    <a:pt x="278" y="27"/>
                  </a:cubicBezTo>
                  <a:cubicBezTo>
                    <a:pt x="278" y="27"/>
                    <a:pt x="280" y="28"/>
                    <a:pt x="279" y="28"/>
                  </a:cubicBezTo>
                  <a:cubicBezTo>
                    <a:pt x="277" y="29"/>
                    <a:pt x="276" y="27"/>
                    <a:pt x="275" y="31"/>
                  </a:cubicBezTo>
                  <a:cubicBezTo>
                    <a:pt x="274" y="33"/>
                    <a:pt x="274" y="35"/>
                    <a:pt x="273" y="37"/>
                  </a:cubicBezTo>
                  <a:cubicBezTo>
                    <a:pt x="272" y="37"/>
                    <a:pt x="271" y="38"/>
                    <a:pt x="271" y="39"/>
                  </a:cubicBezTo>
                  <a:cubicBezTo>
                    <a:pt x="271" y="40"/>
                    <a:pt x="270" y="40"/>
                    <a:pt x="270" y="41"/>
                  </a:cubicBezTo>
                  <a:cubicBezTo>
                    <a:pt x="267" y="42"/>
                    <a:pt x="268" y="43"/>
                    <a:pt x="266" y="40"/>
                  </a:cubicBezTo>
                  <a:cubicBezTo>
                    <a:pt x="265" y="39"/>
                    <a:pt x="262" y="37"/>
                    <a:pt x="262" y="35"/>
                  </a:cubicBezTo>
                  <a:cubicBezTo>
                    <a:pt x="262" y="35"/>
                    <a:pt x="262" y="32"/>
                    <a:pt x="263" y="32"/>
                  </a:cubicBezTo>
                  <a:cubicBezTo>
                    <a:pt x="263" y="32"/>
                    <a:pt x="265" y="33"/>
                    <a:pt x="265" y="31"/>
                  </a:cubicBezTo>
                  <a:cubicBezTo>
                    <a:pt x="264" y="29"/>
                    <a:pt x="264" y="28"/>
                    <a:pt x="262" y="26"/>
                  </a:cubicBezTo>
                  <a:cubicBezTo>
                    <a:pt x="260" y="25"/>
                    <a:pt x="258" y="23"/>
                    <a:pt x="256" y="25"/>
                  </a:cubicBezTo>
                  <a:cubicBezTo>
                    <a:pt x="255" y="26"/>
                    <a:pt x="255" y="28"/>
                    <a:pt x="255" y="30"/>
                  </a:cubicBezTo>
                  <a:cubicBezTo>
                    <a:pt x="255" y="31"/>
                    <a:pt x="251" y="31"/>
                    <a:pt x="251" y="30"/>
                  </a:cubicBezTo>
                  <a:cubicBezTo>
                    <a:pt x="251" y="29"/>
                    <a:pt x="251" y="26"/>
                    <a:pt x="250" y="25"/>
                  </a:cubicBezTo>
                  <a:cubicBezTo>
                    <a:pt x="246" y="22"/>
                    <a:pt x="251" y="25"/>
                    <a:pt x="251" y="24"/>
                  </a:cubicBezTo>
                  <a:cubicBezTo>
                    <a:pt x="252" y="24"/>
                    <a:pt x="253" y="23"/>
                    <a:pt x="252" y="23"/>
                  </a:cubicBezTo>
                  <a:cubicBezTo>
                    <a:pt x="252" y="22"/>
                    <a:pt x="251" y="21"/>
                    <a:pt x="250" y="22"/>
                  </a:cubicBezTo>
                  <a:cubicBezTo>
                    <a:pt x="249" y="23"/>
                    <a:pt x="249" y="21"/>
                    <a:pt x="248" y="21"/>
                  </a:cubicBezTo>
                  <a:cubicBezTo>
                    <a:pt x="247" y="20"/>
                    <a:pt x="246" y="22"/>
                    <a:pt x="245" y="21"/>
                  </a:cubicBezTo>
                  <a:cubicBezTo>
                    <a:pt x="243" y="20"/>
                    <a:pt x="242" y="21"/>
                    <a:pt x="243" y="18"/>
                  </a:cubicBezTo>
                  <a:cubicBezTo>
                    <a:pt x="243" y="18"/>
                    <a:pt x="243" y="18"/>
                    <a:pt x="244" y="18"/>
                  </a:cubicBezTo>
                  <a:cubicBezTo>
                    <a:pt x="244" y="17"/>
                    <a:pt x="244" y="17"/>
                    <a:pt x="244" y="16"/>
                  </a:cubicBezTo>
                  <a:cubicBezTo>
                    <a:pt x="245" y="16"/>
                    <a:pt x="245" y="16"/>
                    <a:pt x="246" y="16"/>
                  </a:cubicBezTo>
                  <a:cubicBezTo>
                    <a:pt x="245" y="16"/>
                    <a:pt x="244" y="13"/>
                    <a:pt x="244" y="13"/>
                  </a:cubicBezTo>
                  <a:cubicBezTo>
                    <a:pt x="243" y="11"/>
                    <a:pt x="241" y="11"/>
                    <a:pt x="241" y="10"/>
                  </a:cubicBezTo>
                  <a:cubicBezTo>
                    <a:pt x="239" y="9"/>
                    <a:pt x="240" y="9"/>
                    <a:pt x="239" y="7"/>
                  </a:cubicBezTo>
                  <a:cubicBezTo>
                    <a:pt x="239" y="5"/>
                    <a:pt x="237" y="4"/>
                    <a:pt x="237" y="3"/>
                  </a:cubicBezTo>
                  <a:cubicBezTo>
                    <a:pt x="236" y="1"/>
                    <a:pt x="234" y="1"/>
                    <a:pt x="232" y="1"/>
                  </a:cubicBezTo>
                  <a:cubicBezTo>
                    <a:pt x="231" y="1"/>
                    <a:pt x="232" y="0"/>
                    <a:pt x="230" y="0"/>
                  </a:cubicBezTo>
                  <a:cubicBezTo>
                    <a:pt x="229" y="0"/>
                    <a:pt x="228" y="0"/>
                    <a:pt x="228" y="2"/>
                  </a:cubicBezTo>
                  <a:cubicBezTo>
                    <a:pt x="228" y="2"/>
                    <a:pt x="225" y="3"/>
                    <a:pt x="225" y="3"/>
                  </a:cubicBezTo>
                  <a:cubicBezTo>
                    <a:pt x="226" y="3"/>
                    <a:pt x="228" y="3"/>
                    <a:pt x="228" y="4"/>
                  </a:cubicBezTo>
                  <a:cubicBezTo>
                    <a:pt x="228" y="4"/>
                    <a:pt x="226" y="5"/>
                    <a:pt x="226" y="5"/>
                  </a:cubicBezTo>
                  <a:cubicBezTo>
                    <a:pt x="225" y="6"/>
                    <a:pt x="224" y="4"/>
                    <a:pt x="223" y="6"/>
                  </a:cubicBezTo>
                  <a:cubicBezTo>
                    <a:pt x="222" y="6"/>
                    <a:pt x="221" y="9"/>
                    <a:pt x="221" y="10"/>
                  </a:cubicBezTo>
                  <a:cubicBezTo>
                    <a:pt x="222" y="10"/>
                    <a:pt x="224" y="10"/>
                    <a:pt x="225" y="11"/>
                  </a:cubicBezTo>
                  <a:cubicBezTo>
                    <a:pt x="224" y="10"/>
                    <a:pt x="222" y="14"/>
                    <a:pt x="222" y="15"/>
                  </a:cubicBezTo>
                  <a:cubicBezTo>
                    <a:pt x="222" y="16"/>
                    <a:pt x="224" y="18"/>
                    <a:pt x="225" y="19"/>
                  </a:cubicBezTo>
                  <a:cubicBezTo>
                    <a:pt x="226" y="19"/>
                    <a:pt x="228" y="21"/>
                    <a:pt x="229" y="21"/>
                  </a:cubicBezTo>
                  <a:cubicBezTo>
                    <a:pt x="231" y="20"/>
                    <a:pt x="231" y="20"/>
                    <a:pt x="232" y="21"/>
                  </a:cubicBezTo>
                  <a:cubicBezTo>
                    <a:pt x="233" y="21"/>
                    <a:pt x="235" y="23"/>
                    <a:pt x="235" y="23"/>
                  </a:cubicBezTo>
                  <a:cubicBezTo>
                    <a:pt x="234" y="24"/>
                    <a:pt x="233" y="22"/>
                    <a:pt x="233" y="24"/>
                  </a:cubicBezTo>
                  <a:cubicBezTo>
                    <a:pt x="233" y="26"/>
                    <a:pt x="232" y="26"/>
                    <a:pt x="232" y="27"/>
                  </a:cubicBezTo>
                  <a:cubicBezTo>
                    <a:pt x="231" y="29"/>
                    <a:pt x="233" y="29"/>
                    <a:pt x="234" y="28"/>
                  </a:cubicBezTo>
                  <a:cubicBezTo>
                    <a:pt x="234" y="28"/>
                    <a:pt x="236" y="25"/>
                    <a:pt x="236" y="26"/>
                  </a:cubicBezTo>
                  <a:cubicBezTo>
                    <a:pt x="237" y="27"/>
                    <a:pt x="236" y="29"/>
                    <a:pt x="236" y="30"/>
                  </a:cubicBezTo>
                  <a:cubicBezTo>
                    <a:pt x="235" y="31"/>
                    <a:pt x="234" y="31"/>
                    <a:pt x="233" y="31"/>
                  </a:cubicBezTo>
                  <a:cubicBezTo>
                    <a:pt x="233" y="32"/>
                    <a:pt x="233" y="33"/>
                    <a:pt x="232" y="34"/>
                  </a:cubicBezTo>
                  <a:cubicBezTo>
                    <a:pt x="231" y="34"/>
                    <a:pt x="229" y="34"/>
                    <a:pt x="228" y="35"/>
                  </a:cubicBezTo>
                  <a:cubicBezTo>
                    <a:pt x="227" y="35"/>
                    <a:pt x="226" y="37"/>
                    <a:pt x="226" y="37"/>
                  </a:cubicBezTo>
                  <a:cubicBezTo>
                    <a:pt x="227" y="38"/>
                    <a:pt x="228" y="39"/>
                    <a:pt x="228" y="41"/>
                  </a:cubicBezTo>
                  <a:cubicBezTo>
                    <a:pt x="228" y="42"/>
                    <a:pt x="227" y="41"/>
                    <a:pt x="226" y="40"/>
                  </a:cubicBezTo>
                  <a:cubicBezTo>
                    <a:pt x="226" y="40"/>
                    <a:pt x="225" y="40"/>
                    <a:pt x="225" y="41"/>
                  </a:cubicBezTo>
                  <a:cubicBezTo>
                    <a:pt x="224" y="41"/>
                    <a:pt x="222" y="40"/>
                    <a:pt x="222" y="39"/>
                  </a:cubicBezTo>
                  <a:cubicBezTo>
                    <a:pt x="222" y="38"/>
                    <a:pt x="224" y="35"/>
                    <a:pt x="224" y="34"/>
                  </a:cubicBezTo>
                  <a:cubicBezTo>
                    <a:pt x="225" y="32"/>
                    <a:pt x="222" y="34"/>
                    <a:pt x="222" y="34"/>
                  </a:cubicBezTo>
                  <a:cubicBezTo>
                    <a:pt x="221" y="34"/>
                    <a:pt x="218" y="32"/>
                    <a:pt x="217" y="31"/>
                  </a:cubicBezTo>
                  <a:cubicBezTo>
                    <a:pt x="215" y="30"/>
                    <a:pt x="216" y="32"/>
                    <a:pt x="214" y="32"/>
                  </a:cubicBezTo>
                  <a:cubicBezTo>
                    <a:pt x="213" y="32"/>
                    <a:pt x="210" y="31"/>
                    <a:pt x="212" y="33"/>
                  </a:cubicBezTo>
                  <a:cubicBezTo>
                    <a:pt x="213" y="34"/>
                    <a:pt x="213" y="35"/>
                    <a:pt x="215" y="35"/>
                  </a:cubicBezTo>
                  <a:cubicBezTo>
                    <a:pt x="216" y="35"/>
                    <a:pt x="218" y="35"/>
                    <a:pt x="218" y="37"/>
                  </a:cubicBezTo>
                  <a:cubicBezTo>
                    <a:pt x="220" y="41"/>
                    <a:pt x="214" y="36"/>
                    <a:pt x="213" y="35"/>
                  </a:cubicBezTo>
                  <a:cubicBezTo>
                    <a:pt x="211" y="35"/>
                    <a:pt x="211" y="37"/>
                    <a:pt x="209" y="37"/>
                  </a:cubicBezTo>
                  <a:cubicBezTo>
                    <a:pt x="207" y="37"/>
                    <a:pt x="206" y="36"/>
                    <a:pt x="204" y="36"/>
                  </a:cubicBezTo>
                  <a:cubicBezTo>
                    <a:pt x="200" y="37"/>
                    <a:pt x="197" y="37"/>
                    <a:pt x="193" y="37"/>
                  </a:cubicBezTo>
                  <a:cubicBezTo>
                    <a:pt x="190" y="36"/>
                    <a:pt x="186" y="34"/>
                    <a:pt x="182" y="33"/>
                  </a:cubicBezTo>
                  <a:cubicBezTo>
                    <a:pt x="181" y="33"/>
                    <a:pt x="179" y="33"/>
                    <a:pt x="178" y="32"/>
                  </a:cubicBezTo>
                  <a:cubicBezTo>
                    <a:pt x="177" y="30"/>
                    <a:pt x="177" y="28"/>
                    <a:pt x="176" y="28"/>
                  </a:cubicBezTo>
                  <a:cubicBezTo>
                    <a:pt x="174" y="27"/>
                    <a:pt x="172" y="28"/>
                    <a:pt x="171" y="28"/>
                  </a:cubicBezTo>
                  <a:cubicBezTo>
                    <a:pt x="168" y="29"/>
                    <a:pt x="166" y="29"/>
                    <a:pt x="164" y="29"/>
                  </a:cubicBezTo>
                  <a:cubicBezTo>
                    <a:pt x="163" y="30"/>
                    <a:pt x="161" y="31"/>
                    <a:pt x="161" y="32"/>
                  </a:cubicBezTo>
                  <a:cubicBezTo>
                    <a:pt x="161" y="32"/>
                    <a:pt x="165" y="34"/>
                    <a:pt x="166" y="34"/>
                  </a:cubicBezTo>
                  <a:cubicBezTo>
                    <a:pt x="166" y="34"/>
                    <a:pt x="165" y="31"/>
                    <a:pt x="167" y="32"/>
                  </a:cubicBezTo>
                  <a:cubicBezTo>
                    <a:pt x="168" y="32"/>
                    <a:pt x="168" y="33"/>
                    <a:pt x="169" y="32"/>
                  </a:cubicBezTo>
                  <a:cubicBezTo>
                    <a:pt x="170" y="32"/>
                    <a:pt x="176" y="28"/>
                    <a:pt x="176" y="30"/>
                  </a:cubicBezTo>
                  <a:cubicBezTo>
                    <a:pt x="176" y="31"/>
                    <a:pt x="173" y="32"/>
                    <a:pt x="172" y="33"/>
                  </a:cubicBezTo>
                  <a:cubicBezTo>
                    <a:pt x="171" y="34"/>
                    <a:pt x="169" y="34"/>
                    <a:pt x="167" y="34"/>
                  </a:cubicBezTo>
                  <a:cubicBezTo>
                    <a:pt x="166" y="35"/>
                    <a:pt x="163" y="37"/>
                    <a:pt x="165" y="38"/>
                  </a:cubicBezTo>
                  <a:cubicBezTo>
                    <a:pt x="167" y="38"/>
                    <a:pt x="167" y="39"/>
                    <a:pt x="166" y="41"/>
                  </a:cubicBezTo>
                  <a:cubicBezTo>
                    <a:pt x="166" y="42"/>
                    <a:pt x="168" y="42"/>
                    <a:pt x="168" y="43"/>
                  </a:cubicBezTo>
                  <a:cubicBezTo>
                    <a:pt x="169" y="44"/>
                    <a:pt x="169" y="46"/>
                    <a:pt x="167" y="44"/>
                  </a:cubicBezTo>
                  <a:cubicBezTo>
                    <a:pt x="165" y="42"/>
                    <a:pt x="167" y="46"/>
                    <a:pt x="166" y="45"/>
                  </a:cubicBezTo>
                  <a:cubicBezTo>
                    <a:pt x="165" y="45"/>
                    <a:pt x="163" y="42"/>
                    <a:pt x="162" y="43"/>
                  </a:cubicBezTo>
                  <a:cubicBezTo>
                    <a:pt x="164" y="42"/>
                    <a:pt x="167" y="43"/>
                    <a:pt x="164" y="41"/>
                  </a:cubicBezTo>
                  <a:cubicBezTo>
                    <a:pt x="165" y="41"/>
                    <a:pt x="166" y="40"/>
                    <a:pt x="164" y="39"/>
                  </a:cubicBezTo>
                  <a:cubicBezTo>
                    <a:pt x="166" y="40"/>
                    <a:pt x="161" y="40"/>
                    <a:pt x="162" y="40"/>
                  </a:cubicBezTo>
                  <a:cubicBezTo>
                    <a:pt x="162" y="39"/>
                    <a:pt x="162" y="39"/>
                    <a:pt x="163" y="39"/>
                  </a:cubicBezTo>
                  <a:cubicBezTo>
                    <a:pt x="163" y="38"/>
                    <a:pt x="160" y="40"/>
                    <a:pt x="160" y="40"/>
                  </a:cubicBezTo>
                  <a:cubicBezTo>
                    <a:pt x="159" y="40"/>
                    <a:pt x="160" y="38"/>
                    <a:pt x="159" y="37"/>
                  </a:cubicBezTo>
                  <a:cubicBezTo>
                    <a:pt x="159" y="37"/>
                    <a:pt x="157" y="37"/>
                    <a:pt x="157" y="37"/>
                  </a:cubicBezTo>
                  <a:cubicBezTo>
                    <a:pt x="155" y="37"/>
                    <a:pt x="155" y="34"/>
                    <a:pt x="153" y="35"/>
                  </a:cubicBezTo>
                  <a:cubicBezTo>
                    <a:pt x="151" y="37"/>
                    <a:pt x="150" y="37"/>
                    <a:pt x="147" y="37"/>
                  </a:cubicBezTo>
                  <a:cubicBezTo>
                    <a:pt x="143" y="37"/>
                    <a:pt x="140" y="37"/>
                    <a:pt x="136" y="37"/>
                  </a:cubicBezTo>
                  <a:cubicBezTo>
                    <a:pt x="135" y="37"/>
                    <a:pt x="128" y="37"/>
                    <a:pt x="128" y="36"/>
                  </a:cubicBezTo>
                  <a:cubicBezTo>
                    <a:pt x="127" y="36"/>
                    <a:pt x="130" y="34"/>
                    <a:pt x="131" y="33"/>
                  </a:cubicBezTo>
                  <a:cubicBezTo>
                    <a:pt x="132" y="32"/>
                    <a:pt x="133" y="33"/>
                    <a:pt x="135" y="33"/>
                  </a:cubicBezTo>
                  <a:cubicBezTo>
                    <a:pt x="136" y="32"/>
                    <a:pt x="133" y="30"/>
                    <a:pt x="133" y="30"/>
                  </a:cubicBezTo>
                  <a:cubicBezTo>
                    <a:pt x="131" y="28"/>
                    <a:pt x="130" y="28"/>
                    <a:pt x="128" y="27"/>
                  </a:cubicBezTo>
                  <a:cubicBezTo>
                    <a:pt x="127" y="27"/>
                    <a:pt x="126" y="26"/>
                    <a:pt x="125" y="27"/>
                  </a:cubicBezTo>
                  <a:cubicBezTo>
                    <a:pt x="124" y="28"/>
                    <a:pt x="123" y="29"/>
                    <a:pt x="122" y="28"/>
                  </a:cubicBezTo>
                  <a:cubicBezTo>
                    <a:pt x="119" y="26"/>
                    <a:pt x="116" y="26"/>
                    <a:pt x="113" y="25"/>
                  </a:cubicBezTo>
                  <a:cubicBezTo>
                    <a:pt x="109" y="24"/>
                    <a:pt x="106" y="24"/>
                    <a:pt x="102" y="22"/>
                  </a:cubicBezTo>
                  <a:cubicBezTo>
                    <a:pt x="99" y="20"/>
                    <a:pt x="97" y="19"/>
                    <a:pt x="93" y="19"/>
                  </a:cubicBezTo>
                  <a:cubicBezTo>
                    <a:pt x="92" y="19"/>
                    <a:pt x="91" y="19"/>
                    <a:pt x="90" y="20"/>
                  </a:cubicBezTo>
                  <a:cubicBezTo>
                    <a:pt x="89" y="21"/>
                    <a:pt x="88" y="23"/>
                    <a:pt x="87" y="23"/>
                  </a:cubicBezTo>
                  <a:cubicBezTo>
                    <a:pt x="86" y="23"/>
                    <a:pt x="83" y="24"/>
                    <a:pt x="83" y="23"/>
                  </a:cubicBezTo>
                  <a:cubicBezTo>
                    <a:pt x="83" y="22"/>
                    <a:pt x="85" y="21"/>
                    <a:pt x="85" y="20"/>
                  </a:cubicBezTo>
                  <a:cubicBezTo>
                    <a:pt x="85" y="20"/>
                    <a:pt x="82" y="21"/>
                    <a:pt x="82" y="20"/>
                  </a:cubicBezTo>
                  <a:cubicBezTo>
                    <a:pt x="83" y="19"/>
                    <a:pt x="83" y="18"/>
                    <a:pt x="82" y="17"/>
                  </a:cubicBezTo>
                  <a:cubicBezTo>
                    <a:pt x="82" y="15"/>
                    <a:pt x="78" y="17"/>
                    <a:pt x="78" y="18"/>
                  </a:cubicBezTo>
                  <a:cubicBezTo>
                    <a:pt x="78" y="18"/>
                    <a:pt x="80" y="17"/>
                    <a:pt x="80" y="18"/>
                  </a:cubicBezTo>
                  <a:cubicBezTo>
                    <a:pt x="81" y="18"/>
                    <a:pt x="77" y="20"/>
                    <a:pt x="80" y="20"/>
                  </a:cubicBezTo>
                  <a:cubicBezTo>
                    <a:pt x="79" y="20"/>
                    <a:pt x="78" y="20"/>
                    <a:pt x="78" y="22"/>
                  </a:cubicBezTo>
                  <a:cubicBezTo>
                    <a:pt x="78" y="23"/>
                    <a:pt x="77" y="24"/>
                    <a:pt x="76" y="23"/>
                  </a:cubicBezTo>
                  <a:cubicBezTo>
                    <a:pt x="73" y="22"/>
                    <a:pt x="72" y="21"/>
                    <a:pt x="71" y="18"/>
                  </a:cubicBezTo>
                  <a:cubicBezTo>
                    <a:pt x="70" y="16"/>
                    <a:pt x="68" y="15"/>
                    <a:pt x="66" y="13"/>
                  </a:cubicBezTo>
                  <a:cubicBezTo>
                    <a:pt x="65" y="13"/>
                    <a:pt x="64" y="11"/>
                    <a:pt x="63" y="12"/>
                  </a:cubicBezTo>
                  <a:cubicBezTo>
                    <a:pt x="63" y="14"/>
                    <a:pt x="66" y="15"/>
                    <a:pt x="67" y="16"/>
                  </a:cubicBezTo>
                  <a:cubicBezTo>
                    <a:pt x="67" y="15"/>
                    <a:pt x="63" y="16"/>
                    <a:pt x="63" y="17"/>
                  </a:cubicBezTo>
                  <a:cubicBezTo>
                    <a:pt x="62" y="18"/>
                    <a:pt x="63" y="18"/>
                    <a:pt x="62" y="19"/>
                  </a:cubicBezTo>
                  <a:cubicBezTo>
                    <a:pt x="61" y="19"/>
                    <a:pt x="60" y="21"/>
                    <a:pt x="59" y="20"/>
                  </a:cubicBezTo>
                  <a:cubicBezTo>
                    <a:pt x="59" y="20"/>
                    <a:pt x="59" y="19"/>
                    <a:pt x="59" y="19"/>
                  </a:cubicBezTo>
                  <a:cubicBezTo>
                    <a:pt x="59" y="18"/>
                    <a:pt x="54" y="20"/>
                    <a:pt x="54" y="21"/>
                  </a:cubicBezTo>
                  <a:cubicBezTo>
                    <a:pt x="53" y="22"/>
                    <a:pt x="52" y="23"/>
                    <a:pt x="50" y="24"/>
                  </a:cubicBezTo>
                  <a:cubicBezTo>
                    <a:pt x="49" y="25"/>
                    <a:pt x="50" y="22"/>
                    <a:pt x="49" y="22"/>
                  </a:cubicBezTo>
                  <a:cubicBezTo>
                    <a:pt x="48" y="22"/>
                    <a:pt x="47" y="23"/>
                    <a:pt x="46" y="23"/>
                  </a:cubicBezTo>
                  <a:cubicBezTo>
                    <a:pt x="45" y="23"/>
                    <a:pt x="45" y="25"/>
                    <a:pt x="44" y="25"/>
                  </a:cubicBezTo>
                  <a:cubicBezTo>
                    <a:pt x="43" y="25"/>
                    <a:pt x="40" y="27"/>
                    <a:pt x="41" y="27"/>
                  </a:cubicBezTo>
                  <a:cubicBezTo>
                    <a:pt x="41" y="28"/>
                    <a:pt x="43" y="28"/>
                    <a:pt x="40" y="29"/>
                  </a:cubicBezTo>
                  <a:cubicBezTo>
                    <a:pt x="40" y="29"/>
                    <a:pt x="37" y="29"/>
                    <a:pt x="37" y="28"/>
                  </a:cubicBezTo>
                  <a:cubicBezTo>
                    <a:pt x="37" y="27"/>
                    <a:pt x="40" y="26"/>
                    <a:pt x="40" y="26"/>
                  </a:cubicBezTo>
                  <a:cubicBezTo>
                    <a:pt x="41" y="24"/>
                    <a:pt x="43" y="23"/>
                    <a:pt x="44" y="22"/>
                  </a:cubicBezTo>
                  <a:cubicBezTo>
                    <a:pt x="46" y="21"/>
                    <a:pt x="47" y="21"/>
                    <a:pt x="49" y="22"/>
                  </a:cubicBezTo>
                  <a:cubicBezTo>
                    <a:pt x="48" y="22"/>
                    <a:pt x="56" y="18"/>
                    <a:pt x="56" y="18"/>
                  </a:cubicBezTo>
                  <a:cubicBezTo>
                    <a:pt x="58" y="17"/>
                    <a:pt x="57" y="16"/>
                    <a:pt x="56" y="16"/>
                  </a:cubicBezTo>
                  <a:cubicBezTo>
                    <a:pt x="54" y="16"/>
                    <a:pt x="52" y="16"/>
                    <a:pt x="50" y="17"/>
                  </a:cubicBezTo>
                  <a:cubicBezTo>
                    <a:pt x="49" y="17"/>
                    <a:pt x="49" y="19"/>
                    <a:pt x="47" y="19"/>
                  </a:cubicBezTo>
                  <a:cubicBezTo>
                    <a:pt x="46" y="19"/>
                    <a:pt x="44" y="20"/>
                    <a:pt x="43" y="20"/>
                  </a:cubicBezTo>
                  <a:cubicBezTo>
                    <a:pt x="41" y="20"/>
                    <a:pt x="36" y="25"/>
                    <a:pt x="35" y="24"/>
                  </a:cubicBezTo>
                  <a:cubicBezTo>
                    <a:pt x="34" y="24"/>
                    <a:pt x="36" y="23"/>
                    <a:pt x="36" y="22"/>
                  </a:cubicBezTo>
                  <a:cubicBezTo>
                    <a:pt x="36" y="22"/>
                    <a:pt x="33" y="21"/>
                    <a:pt x="33" y="21"/>
                  </a:cubicBezTo>
                  <a:cubicBezTo>
                    <a:pt x="33" y="21"/>
                    <a:pt x="30" y="23"/>
                    <a:pt x="29" y="23"/>
                  </a:cubicBezTo>
                  <a:cubicBezTo>
                    <a:pt x="28" y="23"/>
                    <a:pt x="26" y="24"/>
                    <a:pt x="25" y="25"/>
                  </a:cubicBezTo>
                  <a:cubicBezTo>
                    <a:pt x="24" y="25"/>
                    <a:pt x="26" y="26"/>
                    <a:pt x="26" y="26"/>
                  </a:cubicBezTo>
                  <a:cubicBezTo>
                    <a:pt x="27" y="26"/>
                    <a:pt x="26" y="27"/>
                    <a:pt x="26" y="27"/>
                  </a:cubicBezTo>
                  <a:cubicBezTo>
                    <a:pt x="26" y="28"/>
                    <a:pt x="30" y="27"/>
                    <a:pt x="30" y="27"/>
                  </a:cubicBezTo>
                  <a:cubicBezTo>
                    <a:pt x="31" y="26"/>
                    <a:pt x="33" y="25"/>
                    <a:pt x="34" y="24"/>
                  </a:cubicBezTo>
                  <a:cubicBezTo>
                    <a:pt x="29" y="26"/>
                    <a:pt x="34" y="27"/>
                    <a:pt x="33" y="29"/>
                  </a:cubicBezTo>
                  <a:cubicBezTo>
                    <a:pt x="33" y="29"/>
                    <a:pt x="32" y="28"/>
                    <a:pt x="32" y="28"/>
                  </a:cubicBezTo>
                  <a:cubicBezTo>
                    <a:pt x="30" y="27"/>
                    <a:pt x="29" y="28"/>
                    <a:pt x="28" y="29"/>
                  </a:cubicBezTo>
                  <a:cubicBezTo>
                    <a:pt x="27" y="29"/>
                    <a:pt x="23" y="28"/>
                    <a:pt x="21" y="28"/>
                  </a:cubicBezTo>
                  <a:cubicBezTo>
                    <a:pt x="19" y="28"/>
                    <a:pt x="16" y="26"/>
                    <a:pt x="14" y="25"/>
                  </a:cubicBezTo>
                  <a:cubicBezTo>
                    <a:pt x="13" y="25"/>
                    <a:pt x="12" y="24"/>
                    <a:pt x="11" y="24"/>
                  </a:cubicBezTo>
                  <a:cubicBezTo>
                    <a:pt x="10" y="23"/>
                    <a:pt x="9" y="21"/>
                    <a:pt x="10" y="21"/>
                  </a:cubicBezTo>
                  <a:cubicBezTo>
                    <a:pt x="9" y="21"/>
                    <a:pt x="7" y="21"/>
                    <a:pt x="6" y="22"/>
                  </a:cubicBezTo>
                  <a:cubicBezTo>
                    <a:pt x="4" y="22"/>
                    <a:pt x="2" y="22"/>
                    <a:pt x="0" y="21"/>
                  </a:cubicBezTo>
                  <a:cubicBezTo>
                    <a:pt x="0" y="41"/>
                    <a:pt x="0" y="61"/>
                    <a:pt x="0" y="80"/>
                  </a:cubicBezTo>
                  <a:cubicBezTo>
                    <a:pt x="0" y="85"/>
                    <a:pt x="0" y="89"/>
                    <a:pt x="0" y="94"/>
                  </a:cubicBezTo>
                  <a:cubicBezTo>
                    <a:pt x="0" y="95"/>
                    <a:pt x="0" y="96"/>
                    <a:pt x="0" y="97"/>
                  </a:cubicBezTo>
                  <a:cubicBezTo>
                    <a:pt x="0" y="99"/>
                    <a:pt x="2" y="97"/>
                    <a:pt x="3" y="97"/>
                  </a:cubicBezTo>
                  <a:cubicBezTo>
                    <a:pt x="5" y="98"/>
                    <a:pt x="5" y="97"/>
                    <a:pt x="7" y="97"/>
                  </a:cubicBezTo>
                  <a:cubicBezTo>
                    <a:pt x="9" y="97"/>
                    <a:pt x="9" y="98"/>
                    <a:pt x="10" y="99"/>
                  </a:cubicBezTo>
                  <a:cubicBezTo>
                    <a:pt x="11" y="101"/>
                    <a:pt x="16" y="107"/>
                    <a:pt x="18" y="107"/>
                  </a:cubicBezTo>
                  <a:cubicBezTo>
                    <a:pt x="19" y="107"/>
                    <a:pt x="21" y="106"/>
                    <a:pt x="22" y="105"/>
                  </a:cubicBezTo>
                  <a:cubicBezTo>
                    <a:pt x="23" y="104"/>
                    <a:pt x="22" y="103"/>
                    <a:pt x="23" y="102"/>
                  </a:cubicBezTo>
                  <a:cubicBezTo>
                    <a:pt x="24" y="102"/>
                    <a:pt x="28" y="101"/>
                    <a:pt x="28" y="102"/>
                  </a:cubicBezTo>
                  <a:cubicBezTo>
                    <a:pt x="30" y="104"/>
                    <a:pt x="32" y="105"/>
                    <a:pt x="33" y="107"/>
                  </a:cubicBezTo>
                  <a:cubicBezTo>
                    <a:pt x="35" y="109"/>
                    <a:pt x="37" y="110"/>
                    <a:pt x="38" y="112"/>
                  </a:cubicBezTo>
                  <a:cubicBezTo>
                    <a:pt x="39" y="113"/>
                    <a:pt x="39" y="114"/>
                    <a:pt x="40" y="116"/>
                  </a:cubicBezTo>
                  <a:cubicBezTo>
                    <a:pt x="42" y="118"/>
                    <a:pt x="43" y="122"/>
                    <a:pt x="46" y="124"/>
                  </a:cubicBezTo>
                  <a:cubicBezTo>
                    <a:pt x="48" y="126"/>
                    <a:pt x="52" y="127"/>
                    <a:pt x="54" y="128"/>
                  </a:cubicBezTo>
                  <a:cubicBezTo>
                    <a:pt x="56" y="129"/>
                    <a:pt x="53" y="130"/>
                    <a:pt x="54" y="132"/>
                  </a:cubicBezTo>
                  <a:cubicBezTo>
                    <a:pt x="55" y="132"/>
                    <a:pt x="56" y="132"/>
                    <a:pt x="56" y="133"/>
                  </a:cubicBezTo>
                  <a:cubicBezTo>
                    <a:pt x="56" y="133"/>
                    <a:pt x="55" y="136"/>
                    <a:pt x="56" y="135"/>
                  </a:cubicBezTo>
                  <a:cubicBezTo>
                    <a:pt x="55" y="136"/>
                    <a:pt x="53" y="136"/>
                    <a:pt x="53" y="138"/>
                  </a:cubicBezTo>
                  <a:cubicBezTo>
                    <a:pt x="52" y="139"/>
                    <a:pt x="55" y="141"/>
                    <a:pt x="56" y="141"/>
                  </a:cubicBezTo>
                  <a:cubicBezTo>
                    <a:pt x="56" y="141"/>
                    <a:pt x="54" y="143"/>
                    <a:pt x="54" y="143"/>
                  </a:cubicBezTo>
                  <a:cubicBezTo>
                    <a:pt x="54" y="143"/>
                    <a:pt x="53" y="142"/>
                    <a:pt x="53" y="141"/>
                  </a:cubicBezTo>
                  <a:cubicBezTo>
                    <a:pt x="52" y="141"/>
                    <a:pt x="53" y="143"/>
                    <a:pt x="53" y="143"/>
                  </a:cubicBezTo>
                  <a:cubicBezTo>
                    <a:pt x="54" y="144"/>
                    <a:pt x="53" y="145"/>
                    <a:pt x="54" y="146"/>
                  </a:cubicBezTo>
                  <a:cubicBezTo>
                    <a:pt x="55" y="148"/>
                    <a:pt x="55" y="148"/>
                    <a:pt x="57" y="147"/>
                  </a:cubicBezTo>
                  <a:cubicBezTo>
                    <a:pt x="57" y="147"/>
                    <a:pt x="58" y="147"/>
                    <a:pt x="58" y="147"/>
                  </a:cubicBezTo>
                  <a:cubicBezTo>
                    <a:pt x="59" y="147"/>
                    <a:pt x="59" y="145"/>
                    <a:pt x="59" y="145"/>
                  </a:cubicBezTo>
                  <a:cubicBezTo>
                    <a:pt x="59" y="145"/>
                    <a:pt x="60" y="147"/>
                    <a:pt x="61" y="147"/>
                  </a:cubicBezTo>
                  <a:cubicBezTo>
                    <a:pt x="61" y="147"/>
                    <a:pt x="60" y="149"/>
                    <a:pt x="60" y="150"/>
                  </a:cubicBezTo>
                  <a:cubicBezTo>
                    <a:pt x="59" y="151"/>
                    <a:pt x="59" y="152"/>
                    <a:pt x="61" y="151"/>
                  </a:cubicBezTo>
                  <a:cubicBezTo>
                    <a:pt x="61" y="150"/>
                    <a:pt x="62" y="150"/>
                    <a:pt x="62" y="150"/>
                  </a:cubicBezTo>
                  <a:cubicBezTo>
                    <a:pt x="63" y="150"/>
                    <a:pt x="63" y="149"/>
                    <a:pt x="63" y="149"/>
                  </a:cubicBezTo>
                  <a:cubicBezTo>
                    <a:pt x="65" y="148"/>
                    <a:pt x="64" y="151"/>
                    <a:pt x="64" y="152"/>
                  </a:cubicBezTo>
                  <a:cubicBezTo>
                    <a:pt x="64" y="153"/>
                    <a:pt x="65" y="154"/>
                    <a:pt x="66" y="154"/>
                  </a:cubicBezTo>
                  <a:cubicBezTo>
                    <a:pt x="67" y="154"/>
                    <a:pt x="68" y="152"/>
                    <a:pt x="69" y="152"/>
                  </a:cubicBezTo>
                  <a:cubicBezTo>
                    <a:pt x="69" y="152"/>
                    <a:pt x="68" y="153"/>
                    <a:pt x="68" y="153"/>
                  </a:cubicBezTo>
                  <a:cubicBezTo>
                    <a:pt x="68" y="153"/>
                    <a:pt x="70" y="154"/>
                    <a:pt x="70" y="154"/>
                  </a:cubicBezTo>
                  <a:cubicBezTo>
                    <a:pt x="70" y="154"/>
                    <a:pt x="63" y="156"/>
                    <a:pt x="66" y="158"/>
                  </a:cubicBezTo>
                  <a:cubicBezTo>
                    <a:pt x="66" y="158"/>
                    <a:pt x="72" y="157"/>
                    <a:pt x="71" y="158"/>
                  </a:cubicBezTo>
                  <a:cubicBezTo>
                    <a:pt x="71" y="158"/>
                    <a:pt x="66" y="158"/>
                    <a:pt x="67" y="160"/>
                  </a:cubicBezTo>
                  <a:cubicBezTo>
                    <a:pt x="67" y="160"/>
                    <a:pt x="69" y="160"/>
                    <a:pt x="69" y="160"/>
                  </a:cubicBezTo>
                  <a:cubicBezTo>
                    <a:pt x="68" y="161"/>
                    <a:pt x="66" y="161"/>
                    <a:pt x="67" y="162"/>
                  </a:cubicBezTo>
                  <a:cubicBezTo>
                    <a:pt x="69" y="163"/>
                    <a:pt x="71" y="163"/>
                    <a:pt x="72" y="163"/>
                  </a:cubicBezTo>
                  <a:cubicBezTo>
                    <a:pt x="74" y="163"/>
                    <a:pt x="73" y="164"/>
                    <a:pt x="74" y="164"/>
                  </a:cubicBezTo>
                  <a:cubicBezTo>
                    <a:pt x="76" y="165"/>
                    <a:pt x="76" y="162"/>
                    <a:pt x="77" y="162"/>
                  </a:cubicBezTo>
                  <a:cubicBezTo>
                    <a:pt x="78" y="162"/>
                    <a:pt x="77" y="164"/>
                    <a:pt x="77" y="164"/>
                  </a:cubicBezTo>
                  <a:cubicBezTo>
                    <a:pt x="76" y="165"/>
                    <a:pt x="76" y="165"/>
                    <a:pt x="77" y="166"/>
                  </a:cubicBezTo>
                  <a:cubicBezTo>
                    <a:pt x="80" y="168"/>
                    <a:pt x="81" y="163"/>
                    <a:pt x="81" y="163"/>
                  </a:cubicBezTo>
                  <a:cubicBezTo>
                    <a:pt x="81" y="163"/>
                    <a:pt x="81" y="166"/>
                    <a:pt x="80" y="166"/>
                  </a:cubicBezTo>
                  <a:cubicBezTo>
                    <a:pt x="80" y="167"/>
                    <a:pt x="82" y="166"/>
                    <a:pt x="83" y="166"/>
                  </a:cubicBezTo>
                  <a:cubicBezTo>
                    <a:pt x="82" y="168"/>
                    <a:pt x="81" y="169"/>
                    <a:pt x="83" y="170"/>
                  </a:cubicBezTo>
                  <a:cubicBezTo>
                    <a:pt x="85" y="171"/>
                    <a:pt x="86" y="168"/>
                    <a:pt x="86" y="168"/>
                  </a:cubicBezTo>
                  <a:cubicBezTo>
                    <a:pt x="86" y="168"/>
                    <a:pt x="86" y="169"/>
                    <a:pt x="86" y="170"/>
                  </a:cubicBezTo>
                  <a:cubicBezTo>
                    <a:pt x="87" y="172"/>
                    <a:pt x="86" y="171"/>
                    <a:pt x="85" y="171"/>
                  </a:cubicBezTo>
                  <a:cubicBezTo>
                    <a:pt x="84" y="172"/>
                    <a:pt x="90" y="173"/>
                    <a:pt x="89" y="171"/>
                  </a:cubicBezTo>
                  <a:cubicBezTo>
                    <a:pt x="91" y="174"/>
                    <a:pt x="90" y="176"/>
                    <a:pt x="94" y="176"/>
                  </a:cubicBezTo>
                  <a:cubicBezTo>
                    <a:pt x="97" y="176"/>
                    <a:pt x="99" y="176"/>
                    <a:pt x="102" y="176"/>
                  </a:cubicBezTo>
                  <a:cubicBezTo>
                    <a:pt x="113" y="176"/>
                    <a:pt x="123" y="176"/>
                    <a:pt x="133" y="176"/>
                  </a:cubicBezTo>
                  <a:cubicBezTo>
                    <a:pt x="158" y="176"/>
                    <a:pt x="183" y="176"/>
                    <a:pt x="208" y="176"/>
                  </a:cubicBezTo>
                  <a:cubicBezTo>
                    <a:pt x="213" y="176"/>
                    <a:pt x="218" y="176"/>
                    <a:pt x="223" y="176"/>
                  </a:cubicBezTo>
                  <a:cubicBezTo>
                    <a:pt x="224" y="176"/>
                    <a:pt x="229" y="177"/>
                    <a:pt x="229" y="174"/>
                  </a:cubicBezTo>
                  <a:close/>
                  <a:moveTo>
                    <a:pt x="112" y="54"/>
                  </a:moveTo>
                  <a:cubicBezTo>
                    <a:pt x="110" y="54"/>
                    <a:pt x="108" y="53"/>
                    <a:pt x="106" y="54"/>
                  </a:cubicBezTo>
                  <a:cubicBezTo>
                    <a:pt x="104" y="57"/>
                    <a:pt x="108" y="56"/>
                    <a:pt x="108" y="57"/>
                  </a:cubicBezTo>
                  <a:cubicBezTo>
                    <a:pt x="108" y="56"/>
                    <a:pt x="100" y="60"/>
                    <a:pt x="100" y="60"/>
                  </a:cubicBezTo>
                  <a:cubicBezTo>
                    <a:pt x="98" y="59"/>
                    <a:pt x="107" y="53"/>
                    <a:pt x="99" y="56"/>
                  </a:cubicBezTo>
                  <a:cubicBezTo>
                    <a:pt x="98" y="56"/>
                    <a:pt x="97" y="57"/>
                    <a:pt x="97" y="57"/>
                  </a:cubicBezTo>
                  <a:cubicBezTo>
                    <a:pt x="96" y="58"/>
                    <a:pt x="97" y="59"/>
                    <a:pt x="96" y="60"/>
                  </a:cubicBezTo>
                  <a:cubicBezTo>
                    <a:pt x="95" y="60"/>
                    <a:pt x="88" y="59"/>
                    <a:pt x="88" y="59"/>
                  </a:cubicBezTo>
                  <a:cubicBezTo>
                    <a:pt x="88" y="58"/>
                    <a:pt x="91" y="59"/>
                    <a:pt x="91" y="58"/>
                  </a:cubicBezTo>
                  <a:cubicBezTo>
                    <a:pt x="92" y="57"/>
                    <a:pt x="91" y="57"/>
                    <a:pt x="92" y="56"/>
                  </a:cubicBezTo>
                  <a:cubicBezTo>
                    <a:pt x="92" y="55"/>
                    <a:pt x="94" y="54"/>
                    <a:pt x="94" y="54"/>
                  </a:cubicBezTo>
                  <a:cubicBezTo>
                    <a:pt x="94" y="53"/>
                    <a:pt x="91" y="52"/>
                    <a:pt x="94" y="52"/>
                  </a:cubicBezTo>
                  <a:cubicBezTo>
                    <a:pt x="94" y="52"/>
                    <a:pt x="98" y="53"/>
                    <a:pt x="98" y="52"/>
                  </a:cubicBezTo>
                  <a:cubicBezTo>
                    <a:pt x="98" y="51"/>
                    <a:pt x="93" y="50"/>
                    <a:pt x="92" y="50"/>
                  </a:cubicBezTo>
                  <a:cubicBezTo>
                    <a:pt x="91" y="50"/>
                    <a:pt x="89" y="51"/>
                    <a:pt x="87" y="51"/>
                  </a:cubicBezTo>
                  <a:cubicBezTo>
                    <a:pt x="86" y="51"/>
                    <a:pt x="84" y="50"/>
                    <a:pt x="82" y="51"/>
                  </a:cubicBezTo>
                  <a:cubicBezTo>
                    <a:pt x="81" y="51"/>
                    <a:pt x="79" y="53"/>
                    <a:pt x="80" y="51"/>
                  </a:cubicBezTo>
                  <a:cubicBezTo>
                    <a:pt x="81" y="49"/>
                    <a:pt x="83" y="50"/>
                    <a:pt x="84" y="49"/>
                  </a:cubicBezTo>
                  <a:cubicBezTo>
                    <a:pt x="86" y="49"/>
                    <a:pt x="89" y="48"/>
                    <a:pt x="91" y="47"/>
                  </a:cubicBezTo>
                  <a:cubicBezTo>
                    <a:pt x="95" y="46"/>
                    <a:pt x="99" y="46"/>
                    <a:pt x="102" y="44"/>
                  </a:cubicBezTo>
                  <a:cubicBezTo>
                    <a:pt x="104" y="44"/>
                    <a:pt x="107" y="43"/>
                    <a:pt x="108" y="45"/>
                  </a:cubicBezTo>
                  <a:cubicBezTo>
                    <a:pt x="109" y="46"/>
                    <a:pt x="105" y="47"/>
                    <a:pt x="104" y="48"/>
                  </a:cubicBezTo>
                  <a:cubicBezTo>
                    <a:pt x="102" y="49"/>
                    <a:pt x="110" y="49"/>
                    <a:pt x="111" y="49"/>
                  </a:cubicBezTo>
                  <a:cubicBezTo>
                    <a:pt x="111" y="49"/>
                    <a:pt x="113" y="49"/>
                    <a:pt x="113" y="49"/>
                  </a:cubicBezTo>
                  <a:cubicBezTo>
                    <a:pt x="114" y="48"/>
                    <a:pt x="116" y="46"/>
                    <a:pt x="117" y="47"/>
                  </a:cubicBezTo>
                  <a:cubicBezTo>
                    <a:pt x="118" y="48"/>
                    <a:pt x="113" y="54"/>
                    <a:pt x="112" y="54"/>
                  </a:cubicBezTo>
                  <a:cubicBezTo>
                    <a:pt x="110" y="54"/>
                    <a:pt x="114" y="54"/>
                    <a:pt x="112" y="54"/>
                  </a:cubicBezTo>
                  <a:close/>
                  <a:moveTo>
                    <a:pt x="157" y="78"/>
                  </a:moveTo>
                  <a:cubicBezTo>
                    <a:pt x="157" y="78"/>
                    <a:pt x="152" y="78"/>
                    <a:pt x="153" y="78"/>
                  </a:cubicBezTo>
                  <a:cubicBezTo>
                    <a:pt x="153" y="79"/>
                    <a:pt x="155" y="78"/>
                    <a:pt x="155" y="79"/>
                  </a:cubicBezTo>
                  <a:cubicBezTo>
                    <a:pt x="155" y="80"/>
                    <a:pt x="151" y="81"/>
                    <a:pt x="150" y="81"/>
                  </a:cubicBezTo>
                  <a:cubicBezTo>
                    <a:pt x="148" y="81"/>
                    <a:pt x="147" y="83"/>
                    <a:pt x="145" y="84"/>
                  </a:cubicBezTo>
                  <a:cubicBezTo>
                    <a:pt x="145" y="84"/>
                    <a:pt x="141" y="84"/>
                    <a:pt x="142" y="85"/>
                  </a:cubicBezTo>
                  <a:cubicBezTo>
                    <a:pt x="142" y="86"/>
                    <a:pt x="145" y="86"/>
                    <a:pt x="142" y="88"/>
                  </a:cubicBezTo>
                  <a:cubicBezTo>
                    <a:pt x="141" y="88"/>
                    <a:pt x="137" y="88"/>
                    <a:pt x="137" y="89"/>
                  </a:cubicBezTo>
                  <a:cubicBezTo>
                    <a:pt x="136" y="89"/>
                    <a:pt x="137" y="90"/>
                    <a:pt x="137" y="90"/>
                  </a:cubicBezTo>
                  <a:cubicBezTo>
                    <a:pt x="137" y="92"/>
                    <a:pt x="135" y="92"/>
                    <a:pt x="134" y="92"/>
                  </a:cubicBezTo>
                  <a:cubicBezTo>
                    <a:pt x="131" y="93"/>
                    <a:pt x="128" y="93"/>
                    <a:pt x="125" y="93"/>
                  </a:cubicBezTo>
                  <a:cubicBezTo>
                    <a:pt x="125" y="93"/>
                    <a:pt x="120" y="90"/>
                    <a:pt x="120" y="90"/>
                  </a:cubicBezTo>
                  <a:cubicBezTo>
                    <a:pt x="122" y="89"/>
                    <a:pt x="125" y="90"/>
                    <a:pt x="126" y="89"/>
                  </a:cubicBezTo>
                  <a:cubicBezTo>
                    <a:pt x="127" y="89"/>
                    <a:pt x="126" y="87"/>
                    <a:pt x="127" y="87"/>
                  </a:cubicBezTo>
                  <a:cubicBezTo>
                    <a:pt x="128" y="85"/>
                    <a:pt x="130" y="86"/>
                    <a:pt x="131" y="85"/>
                  </a:cubicBezTo>
                  <a:cubicBezTo>
                    <a:pt x="132" y="85"/>
                    <a:pt x="130" y="83"/>
                    <a:pt x="130" y="83"/>
                  </a:cubicBezTo>
                  <a:cubicBezTo>
                    <a:pt x="128" y="82"/>
                    <a:pt x="128" y="82"/>
                    <a:pt x="128" y="81"/>
                  </a:cubicBezTo>
                  <a:cubicBezTo>
                    <a:pt x="128" y="79"/>
                    <a:pt x="126" y="80"/>
                    <a:pt x="126" y="79"/>
                  </a:cubicBezTo>
                  <a:cubicBezTo>
                    <a:pt x="125" y="78"/>
                    <a:pt x="128" y="79"/>
                    <a:pt x="128" y="79"/>
                  </a:cubicBezTo>
                  <a:cubicBezTo>
                    <a:pt x="131" y="80"/>
                    <a:pt x="134" y="81"/>
                    <a:pt x="136" y="82"/>
                  </a:cubicBezTo>
                  <a:cubicBezTo>
                    <a:pt x="138" y="84"/>
                    <a:pt x="142" y="83"/>
                    <a:pt x="144" y="82"/>
                  </a:cubicBezTo>
                  <a:cubicBezTo>
                    <a:pt x="147" y="81"/>
                    <a:pt x="148" y="78"/>
                    <a:pt x="152" y="77"/>
                  </a:cubicBezTo>
                  <a:cubicBezTo>
                    <a:pt x="153" y="76"/>
                    <a:pt x="155" y="76"/>
                    <a:pt x="157" y="77"/>
                  </a:cubicBezTo>
                  <a:cubicBezTo>
                    <a:pt x="157" y="77"/>
                    <a:pt x="160" y="78"/>
                    <a:pt x="160" y="78"/>
                  </a:cubicBezTo>
                  <a:cubicBezTo>
                    <a:pt x="160" y="78"/>
                    <a:pt x="158" y="78"/>
                    <a:pt x="157" y="78"/>
                  </a:cubicBezTo>
                  <a:close/>
                  <a:moveTo>
                    <a:pt x="222" y="165"/>
                  </a:moveTo>
                  <a:cubicBezTo>
                    <a:pt x="221" y="167"/>
                    <a:pt x="219" y="163"/>
                    <a:pt x="219" y="162"/>
                  </a:cubicBezTo>
                  <a:cubicBezTo>
                    <a:pt x="219" y="160"/>
                    <a:pt x="221" y="159"/>
                    <a:pt x="221" y="157"/>
                  </a:cubicBezTo>
                  <a:cubicBezTo>
                    <a:pt x="220" y="156"/>
                    <a:pt x="219" y="159"/>
                    <a:pt x="218" y="158"/>
                  </a:cubicBezTo>
                  <a:cubicBezTo>
                    <a:pt x="218" y="157"/>
                    <a:pt x="218" y="154"/>
                    <a:pt x="216" y="154"/>
                  </a:cubicBezTo>
                  <a:cubicBezTo>
                    <a:pt x="216" y="154"/>
                    <a:pt x="216" y="156"/>
                    <a:pt x="215" y="156"/>
                  </a:cubicBezTo>
                  <a:cubicBezTo>
                    <a:pt x="214" y="155"/>
                    <a:pt x="214" y="154"/>
                    <a:pt x="213" y="153"/>
                  </a:cubicBezTo>
                  <a:cubicBezTo>
                    <a:pt x="212" y="152"/>
                    <a:pt x="211" y="151"/>
                    <a:pt x="210" y="150"/>
                  </a:cubicBezTo>
                  <a:cubicBezTo>
                    <a:pt x="209" y="149"/>
                    <a:pt x="212" y="149"/>
                    <a:pt x="212" y="148"/>
                  </a:cubicBezTo>
                  <a:cubicBezTo>
                    <a:pt x="211" y="147"/>
                    <a:pt x="209" y="148"/>
                    <a:pt x="209" y="147"/>
                  </a:cubicBezTo>
                  <a:cubicBezTo>
                    <a:pt x="209" y="146"/>
                    <a:pt x="210" y="143"/>
                    <a:pt x="210" y="142"/>
                  </a:cubicBezTo>
                  <a:cubicBezTo>
                    <a:pt x="212" y="140"/>
                    <a:pt x="217" y="147"/>
                    <a:pt x="217" y="148"/>
                  </a:cubicBezTo>
                  <a:cubicBezTo>
                    <a:pt x="218" y="150"/>
                    <a:pt x="219" y="151"/>
                    <a:pt x="219" y="153"/>
                  </a:cubicBezTo>
                  <a:cubicBezTo>
                    <a:pt x="220" y="155"/>
                    <a:pt x="220" y="154"/>
                    <a:pt x="221" y="156"/>
                  </a:cubicBezTo>
                  <a:cubicBezTo>
                    <a:pt x="221" y="157"/>
                    <a:pt x="222" y="158"/>
                    <a:pt x="222" y="159"/>
                  </a:cubicBezTo>
                  <a:cubicBezTo>
                    <a:pt x="223" y="161"/>
                    <a:pt x="222" y="163"/>
                    <a:pt x="222" y="165"/>
                  </a:cubicBezTo>
                  <a:cubicBezTo>
                    <a:pt x="221" y="166"/>
                    <a:pt x="222" y="164"/>
                    <a:pt x="222" y="16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48" name="Freeform 643"/>
            <p:cNvSpPr>
              <a:spLocks/>
            </p:cNvSpPr>
            <p:nvPr/>
          </p:nvSpPr>
          <p:spPr bwMode="auto">
            <a:xfrm>
              <a:off x="17343512" y="9466307"/>
              <a:ext cx="95541" cy="82827"/>
            </a:xfrm>
            <a:custGeom>
              <a:avLst/>
              <a:gdLst>
                <a:gd name="T0" fmla="*/ 9 w 10"/>
                <a:gd name="T1" fmla="*/ 0 h 9"/>
                <a:gd name="T2" fmla="*/ 2 w 10"/>
                <a:gd name="T3" fmla="*/ 7 h 9"/>
                <a:gd name="T4" fmla="*/ 10 w 10"/>
                <a:gd name="T5" fmla="*/ 3 h 9"/>
                <a:gd name="T6" fmla="*/ 9 w 10"/>
                <a:gd name="T7" fmla="*/ 0 h 9"/>
              </a:gdLst>
              <a:ahLst/>
              <a:cxnLst>
                <a:cxn ang="0">
                  <a:pos x="T0" y="T1"/>
                </a:cxn>
                <a:cxn ang="0">
                  <a:pos x="T2" y="T3"/>
                </a:cxn>
                <a:cxn ang="0">
                  <a:pos x="T4" y="T5"/>
                </a:cxn>
                <a:cxn ang="0">
                  <a:pos x="T6" y="T7"/>
                </a:cxn>
              </a:cxnLst>
              <a:rect l="0" t="0" r="r" b="b"/>
              <a:pathLst>
                <a:path w="10" h="9">
                  <a:moveTo>
                    <a:pt x="9" y="0"/>
                  </a:moveTo>
                  <a:cubicBezTo>
                    <a:pt x="7" y="1"/>
                    <a:pt x="0" y="4"/>
                    <a:pt x="2" y="7"/>
                  </a:cubicBezTo>
                  <a:cubicBezTo>
                    <a:pt x="4" y="9"/>
                    <a:pt x="9" y="3"/>
                    <a:pt x="10" y="3"/>
                  </a:cubicBezTo>
                  <a:cubicBezTo>
                    <a:pt x="10" y="2"/>
                    <a:pt x="9" y="1"/>
                    <a:pt x="9"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49" name="Freeform 644"/>
            <p:cNvSpPr>
              <a:spLocks/>
            </p:cNvSpPr>
            <p:nvPr/>
          </p:nvSpPr>
          <p:spPr bwMode="auto">
            <a:xfrm>
              <a:off x="17419944" y="9447193"/>
              <a:ext cx="121018" cy="44598"/>
            </a:xfrm>
            <a:custGeom>
              <a:avLst/>
              <a:gdLst>
                <a:gd name="T0" fmla="*/ 12 w 13"/>
                <a:gd name="T1" fmla="*/ 0 h 5"/>
                <a:gd name="T2" fmla="*/ 7 w 13"/>
                <a:gd name="T3" fmla="*/ 0 h 5"/>
                <a:gd name="T4" fmla="*/ 1 w 13"/>
                <a:gd name="T5" fmla="*/ 2 h 5"/>
                <a:gd name="T6" fmla="*/ 5 w 13"/>
                <a:gd name="T7" fmla="*/ 3 h 5"/>
                <a:gd name="T8" fmla="*/ 12 w 13"/>
                <a:gd name="T9" fmla="*/ 0 h 5"/>
              </a:gdLst>
              <a:ahLst/>
              <a:cxnLst>
                <a:cxn ang="0">
                  <a:pos x="T0" y="T1"/>
                </a:cxn>
                <a:cxn ang="0">
                  <a:pos x="T2" y="T3"/>
                </a:cxn>
                <a:cxn ang="0">
                  <a:pos x="T4" y="T5"/>
                </a:cxn>
                <a:cxn ang="0">
                  <a:pos x="T6" y="T7"/>
                </a:cxn>
                <a:cxn ang="0">
                  <a:pos x="T8" y="T9"/>
                </a:cxn>
              </a:cxnLst>
              <a:rect l="0" t="0" r="r" b="b"/>
              <a:pathLst>
                <a:path w="13" h="5">
                  <a:moveTo>
                    <a:pt x="12" y="0"/>
                  </a:moveTo>
                  <a:cubicBezTo>
                    <a:pt x="13" y="0"/>
                    <a:pt x="7" y="0"/>
                    <a:pt x="7" y="0"/>
                  </a:cubicBezTo>
                  <a:cubicBezTo>
                    <a:pt x="6" y="0"/>
                    <a:pt x="0" y="1"/>
                    <a:pt x="1" y="2"/>
                  </a:cubicBezTo>
                  <a:cubicBezTo>
                    <a:pt x="3" y="5"/>
                    <a:pt x="2" y="5"/>
                    <a:pt x="5" y="3"/>
                  </a:cubicBezTo>
                  <a:cubicBezTo>
                    <a:pt x="8" y="2"/>
                    <a:pt x="10" y="2"/>
                    <a:pt x="1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50" name="Freeform 645"/>
            <p:cNvSpPr>
              <a:spLocks/>
            </p:cNvSpPr>
            <p:nvPr/>
          </p:nvSpPr>
          <p:spPr bwMode="auto">
            <a:xfrm>
              <a:off x="12273444" y="6414553"/>
              <a:ext cx="289811" cy="159279"/>
            </a:xfrm>
            <a:custGeom>
              <a:avLst/>
              <a:gdLst>
                <a:gd name="T0" fmla="*/ 10 w 31"/>
                <a:gd name="T1" fmla="*/ 17 h 17"/>
                <a:gd name="T2" fmla="*/ 13 w 31"/>
                <a:gd name="T3" fmla="*/ 14 h 17"/>
                <a:gd name="T4" fmla="*/ 18 w 31"/>
                <a:gd name="T5" fmla="*/ 16 h 17"/>
                <a:gd name="T6" fmla="*/ 21 w 31"/>
                <a:gd name="T7" fmla="*/ 16 h 17"/>
                <a:gd name="T8" fmla="*/ 23 w 31"/>
                <a:gd name="T9" fmla="*/ 15 h 17"/>
                <a:gd name="T10" fmla="*/ 29 w 31"/>
                <a:gd name="T11" fmla="*/ 11 h 17"/>
                <a:gd name="T12" fmla="*/ 27 w 31"/>
                <a:gd name="T13" fmla="*/ 7 h 17"/>
                <a:gd name="T14" fmla="*/ 21 w 31"/>
                <a:gd name="T15" fmla="*/ 5 h 17"/>
                <a:gd name="T16" fmla="*/ 17 w 31"/>
                <a:gd name="T17" fmla="*/ 3 h 17"/>
                <a:gd name="T18" fmla="*/ 13 w 31"/>
                <a:gd name="T19" fmla="*/ 0 h 17"/>
                <a:gd name="T20" fmla="*/ 11 w 31"/>
                <a:gd name="T21" fmla="*/ 2 h 17"/>
                <a:gd name="T22" fmla="*/ 8 w 31"/>
                <a:gd name="T23" fmla="*/ 2 h 17"/>
                <a:gd name="T24" fmla="*/ 0 w 31"/>
                <a:gd name="T25" fmla="*/ 6 h 17"/>
                <a:gd name="T26" fmla="*/ 2 w 31"/>
                <a:gd name="T27" fmla="*/ 10 h 17"/>
                <a:gd name="T28" fmla="*/ 4 w 31"/>
                <a:gd name="T29" fmla="*/ 13 h 17"/>
                <a:gd name="T30" fmla="*/ 10 w 31"/>
                <a:gd name="T3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17">
                  <a:moveTo>
                    <a:pt x="10" y="17"/>
                  </a:moveTo>
                  <a:cubicBezTo>
                    <a:pt x="12" y="17"/>
                    <a:pt x="11" y="14"/>
                    <a:pt x="13" y="14"/>
                  </a:cubicBezTo>
                  <a:cubicBezTo>
                    <a:pt x="15" y="14"/>
                    <a:pt x="16" y="16"/>
                    <a:pt x="18" y="16"/>
                  </a:cubicBezTo>
                  <a:cubicBezTo>
                    <a:pt x="19" y="16"/>
                    <a:pt x="20" y="16"/>
                    <a:pt x="21" y="16"/>
                  </a:cubicBezTo>
                  <a:cubicBezTo>
                    <a:pt x="22" y="16"/>
                    <a:pt x="23" y="15"/>
                    <a:pt x="23" y="15"/>
                  </a:cubicBezTo>
                  <a:cubicBezTo>
                    <a:pt x="26" y="14"/>
                    <a:pt x="27" y="13"/>
                    <a:pt x="29" y="11"/>
                  </a:cubicBezTo>
                  <a:cubicBezTo>
                    <a:pt x="31" y="9"/>
                    <a:pt x="29" y="8"/>
                    <a:pt x="27" y="7"/>
                  </a:cubicBezTo>
                  <a:cubicBezTo>
                    <a:pt x="25" y="6"/>
                    <a:pt x="22" y="3"/>
                    <a:pt x="21" y="5"/>
                  </a:cubicBezTo>
                  <a:cubicBezTo>
                    <a:pt x="19" y="8"/>
                    <a:pt x="18" y="4"/>
                    <a:pt x="17" y="3"/>
                  </a:cubicBezTo>
                  <a:cubicBezTo>
                    <a:pt x="16" y="2"/>
                    <a:pt x="13" y="3"/>
                    <a:pt x="13" y="0"/>
                  </a:cubicBezTo>
                  <a:cubicBezTo>
                    <a:pt x="13" y="1"/>
                    <a:pt x="12" y="3"/>
                    <a:pt x="11" y="2"/>
                  </a:cubicBezTo>
                  <a:cubicBezTo>
                    <a:pt x="9" y="0"/>
                    <a:pt x="9" y="0"/>
                    <a:pt x="8" y="2"/>
                  </a:cubicBezTo>
                  <a:cubicBezTo>
                    <a:pt x="7" y="3"/>
                    <a:pt x="0" y="5"/>
                    <a:pt x="0" y="6"/>
                  </a:cubicBezTo>
                  <a:cubicBezTo>
                    <a:pt x="0" y="6"/>
                    <a:pt x="1" y="9"/>
                    <a:pt x="2" y="10"/>
                  </a:cubicBezTo>
                  <a:cubicBezTo>
                    <a:pt x="2" y="11"/>
                    <a:pt x="3" y="12"/>
                    <a:pt x="4" y="13"/>
                  </a:cubicBezTo>
                  <a:cubicBezTo>
                    <a:pt x="6" y="14"/>
                    <a:pt x="8" y="17"/>
                    <a:pt x="10" y="1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51" name="Freeform 646"/>
            <p:cNvSpPr>
              <a:spLocks/>
            </p:cNvSpPr>
            <p:nvPr/>
          </p:nvSpPr>
          <p:spPr bwMode="auto">
            <a:xfrm>
              <a:off x="12142870" y="6545160"/>
              <a:ext cx="347132" cy="149721"/>
            </a:xfrm>
            <a:custGeom>
              <a:avLst/>
              <a:gdLst>
                <a:gd name="T0" fmla="*/ 32 w 37"/>
                <a:gd name="T1" fmla="*/ 2 h 16"/>
                <a:gd name="T2" fmla="*/ 27 w 37"/>
                <a:gd name="T3" fmla="*/ 0 h 16"/>
                <a:gd name="T4" fmla="*/ 24 w 37"/>
                <a:gd name="T5" fmla="*/ 3 h 16"/>
                <a:gd name="T6" fmla="*/ 20 w 37"/>
                <a:gd name="T7" fmla="*/ 3 h 16"/>
                <a:gd name="T8" fmla="*/ 17 w 37"/>
                <a:gd name="T9" fmla="*/ 7 h 16"/>
                <a:gd name="T10" fmla="*/ 16 w 37"/>
                <a:gd name="T11" fmla="*/ 9 h 16"/>
                <a:gd name="T12" fmla="*/ 13 w 37"/>
                <a:gd name="T13" fmla="*/ 9 h 16"/>
                <a:gd name="T14" fmla="*/ 9 w 37"/>
                <a:gd name="T15" fmla="*/ 10 h 16"/>
                <a:gd name="T16" fmla="*/ 5 w 37"/>
                <a:gd name="T17" fmla="*/ 11 h 16"/>
                <a:gd name="T18" fmla="*/ 0 w 37"/>
                <a:gd name="T19" fmla="*/ 9 h 16"/>
                <a:gd name="T20" fmla="*/ 4 w 37"/>
                <a:gd name="T21" fmla="*/ 13 h 16"/>
                <a:gd name="T22" fmla="*/ 6 w 37"/>
                <a:gd name="T23" fmla="*/ 13 h 16"/>
                <a:gd name="T24" fmla="*/ 8 w 37"/>
                <a:gd name="T25" fmla="*/ 14 h 16"/>
                <a:gd name="T26" fmla="*/ 12 w 37"/>
                <a:gd name="T27" fmla="*/ 13 h 16"/>
                <a:gd name="T28" fmla="*/ 15 w 37"/>
                <a:gd name="T29" fmla="*/ 15 h 16"/>
                <a:gd name="T30" fmla="*/ 22 w 37"/>
                <a:gd name="T31" fmla="*/ 16 h 16"/>
                <a:gd name="T32" fmla="*/ 29 w 37"/>
                <a:gd name="T33" fmla="*/ 14 h 16"/>
                <a:gd name="T34" fmla="*/ 33 w 37"/>
                <a:gd name="T35" fmla="*/ 12 h 16"/>
                <a:gd name="T36" fmla="*/ 34 w 37"/>
                <a:gd name="T37" fmla="*/ 9 h 16"/>
                <a:gd name="T38" fmla="*/ 36 w 37"/>
                <a:gd name="T39" fmla="*/ 8 h 16"/>
                <a:gd name="T40" fmla="*/ 36 w 37"/>
                <a:gd name="T41" fmla="*/ 2 h 16"/>
                <a:gd name="T42" fmla="*/ 32 w 37"/>
                <a:gd name="T43"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16">
                  <a:moveTo>
                    <a:pt x="32" y="2"/>
                  </a:moveTo>
                  <a:cubicBezTo>
                    <a:pt x="30" y="2"/>
                    <a:pt x="28" y="0"/>
                    <a:pt x="27" y="0"/>
                  </a:cubicBezTo>
                  <a:cubicBezTo>
                    <a:pt x="25" y="0"/>
                    <a:pt x="26" y="3"/>
                    <a:pt x="24" y="3"/>
                  </a:cubicBezTo>
                  <a:cubicBezTo>
                    <a:pt x="22" y="3"/>
                    <a:pt x="22" y="2"/>
                    <a:pt x="20" y="3"/>
                  </a:cubicBezTo>
                  <a:cubicBezTo>
                    <a:pt x="20" y="3"/>
                    <a:pt x="16" y="6"/>
                    <a:pt x="17" y="7"/>
                  </a:cubicBezTo>
                  <a:cubicBezTo>
                    <a:pt x="17" y="8"/>
                    <a:pt x="19" y="10"/>
                    <a:pt x="16" y="9"/>
                  </a:cubicBezTo>
                  <a:cubicBezTo>
                    <a:pt x="15" y="9"/>
                    <a:pt x="14" y="8"/>
                    <a:pt x="13" y="9"/>
                  </a:cubicBezTo>
                  <a:cubicBezTo>
                    <a:pt x="12" y="9"/>
                    <a:pt x="10" y="10"/>
                    <a:pt x="9" y="10"/>
                  </a:cubicBezTo>
                  <a:cubicBezTo>
                    <a:pt x="7" y="10"/>
                    <a:pt x="6" y="8"/>
                    <a:pt x="5" y="11"/>
                  </a:cubicBezTo>
                  <a:cubicBezTo>
                    <a:pt x="5" y="11"/>
                    <a:pt x="1" y="9"/>
                    <a:pt x="0" y="9"/>
                  </a:cubicBezTo>
                  <a:cubicBezTo>
                    <a:pt x="0" y="11"/>
                    <a:pt x="1" y="12"/>
                    <a:pt x="4" y="13"/>
                  </a:cubicBezTo>
                  <a:cubicBezTo>
                    <a:pt x="5" y="13"/>
                    <a:pt x="5" y="13"/>
                    <a:pt x="6" y="13"/>
                  </a:cubicBezTo>
                  <a:cubicBezTo>
                    <a:pt x="7" y="13"/>
                    <a:pt x="7" y="15"/>
                    <a:pt x="8" y="14"/>
                  </a:cubicBezTo>
                  <a:cubicBezTo>
                    <a:pt x="10" y="13"/>
                    <a:pt x="10" y="13"/>
                    <a:pt x="12" y="13"/>
                  </a:cubicBezTo>
                  <a:cubicBezTo>
                    <a:pt x="14" y="13"/>
                    <a:pt x="13" y="14"/>
                    <a:pt x="15" y="15"/>
                  </a:cubicBezTo>
                  <a:cubicBezTo>
                    <a:pt x="17" y="16"/>
                    <a:pt x="20" y="16"/>
                    <a:pt x="22" y="16"/>
                  </a:cubicBezTo>
                  <a:cubicBezTo>
                    <a:pt x="25" y="16"/>
                    <a:pt x="26" y="14"/>
                    <a:pt x="29" y="14"/>
                  </a:cubicBezTo>
                  <a:cubicBezTo>
                    <a:pt x="31" y="14"/>
                    <a:pt x="33" y="13"/>
                    <a:pt x="33" y="12"/>
                  </a:cubicBezTo>
                  <a:cubicBezTo>
                    <a:pt x="34" y="11"/>
                    <a:pt x="34" y="10"/>
                    <a:pt x="34" y="9"/>
                  </a:cubicBezTo>
                  <a:cubicBezTo>
                    <a:pt x="34" y="7"/>
                    <a:pt x="35" y="9"/>
                    <a:pt x="36" y="8"/>
                  </a:cubicBezTo>
                  <a:cubicBezTo>
                    <a:pt x="37" y="6"/>
                    <a:pt x="36" y="3"/>
                    <a:pt x="36" y="2"/>
                  </a:cubicBezTo>
                  <a:cubicBezTo>
                    <a:pt x="34" y="2"/>
                    <a:pt x="33" y="2"/>
                    <a:pt x="32"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52" name="Freeform 647"/>
            <p:cNvSpPr>
              <a:spLocks/>
            </p:cNvSpPr>
            <p:nvPr/>
          </p:nvSpPr>
          <p:spPr bwMode="auto">
            <a:xfrm>
              <a:off x="12021850" y="6656654"/>
              <a:ext cx="531848" cy="516057"/>
            </a:xfrm>
            <a:custGeom>
              <a:avLst/>
              <a:gdLst>
                <a:gd name="T0" fmla="*/ 37 w 57"/>
                <a:gd name="T1" fmla="*/ 10 h 55"/>
                <a:gd name="T2" fmla="*/ 41 w 57"/>
                <a:gd name="T3" fmla="*/ 9 h 55"/>
                <a:gd name="T4" fmla="*/ 43 w 57"/>
                <a:gd name="T5" fmla="*/ 6 h 55"/>
                <a:gd name="T6" fmla="*/ 45 w 57"/>
                <a:gd name="T7" fmla="*/ 4 h 55"/>
                <a:gd name="T8" fmla="*/ 45 w 57"/>
                <a:gd name="T9" fmla="*/ 1 h 55"/>
                <a:gd name="T10" fmla="*/ 41 w 57"/>
                <a:gd name="T11" fmla="*/ 2 h 55"/>
                <a:gd name="T12" fmla="*/ 36 w 57"/>
                <a:gd name="T13" fmla="*/ 4 h 55"/>
                <a:gd name="T14" fmla="*/ 27 w 57"/>
                <a:gd name="T15" fmla="*/ 1 h 55"/>
                <a:gd name="T16" fmla="*/ 22 w 57"/>
                <a:gd name="T17" fmla="*/ 1 h 55"/>
                <a:gd name="T18" fmla="*/ 19 w 57"/>
                <a:gd name="T19" fmla="*/ 1 h 55"/>
                <a:gd name="T20" fmla="*/ 18 w 57"/>
                <a:gd name="T21" fmla="*/ 3 h 55"/>
                <a:gd name="T22" fmla="*/ 17 w 57"/>
                <a:gd name="T23" fmla="*/ 4 h 55"/>
                <a:gd name="T24" fmla="*/ 15 w 57"/>
                <a:gd name="T25" fmla="*/ 5 h 55"/>
                <a:gd name="T26" fmla="*/ 13 w 57"/>
                <a:gd name="T27" fmla="*/ 5 h 55"/>
                <a:gd name="T28" fmla="*/ 12 w 57"/>
                <a:gd name="T29" fmla="*/ 4 h 55"/>
                <a:gd name="T30" fmla="*/ 11 w 57"/>
                <a:gd name="T31" fmla="*/ 8 h 55"/>
                <a:gd name="T32" fmla="*/ 9 w 57"/>
                <a:gd name="T33" fmla="*/ 5 h 55"/>
                <a:gd name="T34" fmla="*/ 5 w 57"/>
                <a:gd name="T35" fmla="*/ 7 h 55"/>
                <a:gd name="T36" fmla="*/ 0 w 57"/>
                <a:gd name="T37" fmla="*/ 7 h 55"/>
                <a:gd name="T38" fmla="*/ 1 w 57"/>
                <a:gd name="T39" fmla="*/ 10 h 55"/>
                <a:gd name="T40" fmla="*/ 0 w 57"/>
                <a:gd name="T41" fmla="*/ 14 h 55"/>
                <a:gd name="T42" fmla="*/ 2 w 57"/>
                <a:gd name="T43" fmla="*/ 18 h 55"/>
                <a:gd name="T44" fmla="*/ 4 w 57"/>
                <a:gd name="T45" fmla="*/ 21 h 55"/>
                <a:gd name="T46" fmla="*/ 12 w 57"/>
                <a:gd name="T47" fmla="*/ 17 h 55"/>
                <a:gd name="T48" fmla="*/ 15 w 57"/>
                <a:gd name="T49" fmla="*/ 19 h 55"/>
                <a:gd name="T50" fmla="*/ 17 w 57"/>
                <a:gd name="T51" fmla="*/ 22 h 55"/>
                <a:gd name="T52" fmla="*/ 18 w 57"/>
                <a:gd name="T53" fmla="*/ 25 h 55"/>
                <a:gd name="T54" fmla="*/ 21 w 57"/>
                <a:gd name="T55" fmla="*/ 28 h 55"/>
                <a:gd name="T56" fmla="*/ 28 w 57"/>
                <a:gd name="T57" fmla="*/ 33 h 55"/>
                <a:gd name="T58" fmla="*/ 33 w 57"/>
                <a:gd name="T59" fmla="*/ 36 h 55"/>
                <a:gd name="T60" fmla="*/ 42 w 57"/>
                <a:gd name="T61" fmla="*/ 42 h 55"/>
                <a:gd name="T62" fmla="*/ 45 w 57"/>
                <a:gd name="T63" fmla="*/ 48 h 55"/>
                <a:gd name="T64" fmla="*/ 43 w 57"/>
                <a:gd name="T65" fmla="*/ 55 h 55"/>
                <a:gd name="T66" fmla="*/ 49 w 57"/>
                <a:gd name="T67" fmla="*/ 48 h 55"/>
                <a:gd name="T68" fmla="*/ 47 w 57"/>
                <a:gd name="T69" fmla="*/ 45 h 55"/>
                <a:gd name="T70" fmla="*/ 50 w 57"/>
                <a:gd name="T71" fmla="*/ 40 h 55"/>
                <a:gd name="T72" fmla="*/ 53 w 57"/>
                <a:gd name="T73" fmla="*/ 41 h 55"/>
                <a:gd name="T74" fmla="*/ 55 w 57"/>
                <a:gd name="T75" fmla="*/ 44 h 55"/>
                <a:gd name="T76" fmla="*/ 53 w 57"/>
                <a:gd name="T77" fmla="*/ 39 h 55"/>
                <a:gd name="T78" fmla="*/ 44 w 57"/>
                <a:gd name="T79" fmla="*/ 35 h 55"/>
                <a:gd name="T80" fmla="*/ 44 w 57"/>
                <a:gd name="T81" fmla="*/ 32 h 55"/>
                <a:gd name="T82" fmla="*/ 39 w 57"/>
                <a:gd name="T83" fmla="*/ 31 h 55"/>
                <a:gd name="T84" fmla="*/ 35 w 57"/>
                <a:gd name="T85" fmla="*/ 26 h 55"/>
                <a:gd name="T86" fmla="*/ 32 w 57"/>
                <a:gd name="T87" fmla="*/ 21 h 55"/>
                <a:gd name="T88" fmla="*/ 27 w 57"/>
                <a:gd name="T89" fmla="*/ 17 h 55"/>
                <a:gd name="T90" fmla="*/ 27 w 57"/>
                <a:gd name="T91" fmla="*/ 15 h 55"/>
                <a:gd name="T92" fmla="*/ 28 w 57"/>
                <a:gd name="T93" fmla="*/ 12 h 55"/>
                <a:gd name="T94" fmla="*/ 30 w 57"/>
                <a:gd name="T95" fmla="*/ 9 h 55"/>
                <a:gd name="T96" fmla="*/ 32 w 57"/>
                <a:gd name="T97" fmla="*/ 8 h 55"/>
                <a:gd name="T98" fmla="*/ 34 w 57"/>
                <a:gd name="T99" fmla="*/ 10 h 55"/>
                <a:gd name="T100" fmla="*/ 37 w 57"/>
                <a:gd name="T101" fmla="*/ 10 h 55"/>
                <a:gd name="T102" fmla="*/ 37 w 57"/>
                <a:gd name="T103" fmla="*/ 1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55">
                  <a:moveTo>
                    <a:pt x="37" y="10"/>
                  </a:moveTo>
                  <a:cubicBezTo>
                    <a:pt x="38" y="9"/>
                    <a:pt x="40" y="10"/>
                    <a:pt x="41" y="9"/>
                  </a:cubicBezTo>
                  <a:cubicBezTo>
                    <a:pt x="43" y="8"/>
                    <a:pt x="42" y="7"/>
                    <a:pt x="43" y="6"/>
                  </a:cubicBezTo>
                  <a:cubicBezTo>
                    <a:pt x="43" y="5"/>
                    <a:pt x="44" y="4"/>
                    <a:pt x="45" y="4"/>
                  </a:cubicBezTo>
                  <a:cubicBezTo>
                    <a:pt x="46" y="3"/>
                    <a:pt x="45" y="3"/>
                    <a:pt x="45" y="1"/>
                  </a:cubicBezTo>
                  <a:cubicBezTo>
                    <a:pt x="44" y="2"/>
                    <a:pt x="43" y="2"/>
                    <a:pt x="41" y="2"/>
                  </a:cubicBezTo>
                  <a:cubicBezTo>
                    <a:pt x="39" y="2"/>
                    <a:pt x="37" y="5"/>
                    <a:pt x="36" y="4"/>
                  </a:cubicBezTo>
                  <a:cubicBezTo>
                    <a:pt x="33" y="3"/>
                    <a:pt x="28" y="4"/>
                    <a:pt x="27" y="1"/>
                  </a:cubicBezTo>
                  <a:cubicBezTo>
                    <a:pt x="26" y="0"/>
                    <a:pt x="23" y="1"/>
                    <a:pt x="22" y="1"/>
                  </a:cubicBezTo>
                  <a:cubicBezTo>
                    <a:pt x="20" y="3"/>
                    <a:pt x="20" y="1"/>
                    <a:pt x="19" y="1"/>
                  </a:cubicBezTo>
                  <a:cubicBezTo>
                    <a:pt x="18" y="1"/>
                    <a:pt x="18" y="3"/>
                    <a:pt x="18" y="3"/>
                  </a:cubicBezTo>
                  <a:cubicBezTo>
                    <a:pt x="18" y="3"/>
                    <a:pt x="17" y="4"/>
                    <a:pt x="17" y="4"/>
                  </a:cubicBezTo>
                  <a:cubicBezTo>
                    <a:pt x="17" y="5"/>
                    <a:pt x="16" y="5"/>
                    <a:pt x="15" y="5"/>
                  </a:cubicBezTo>
                  <a:cubicBezTo>
                    <a:pt x="15" y="5"/>
                    <a:pt x="14" y="5"/>
                    <a:pt x="13" y="5"/>
                  </a:cubicBezTo>
                  <a:cubicBezTo>
                    <a:pt x="13" y="5"/>
                    <a:pt x="13" y="5"/>
                    <a:pt x="12" y="4"/>
                  </a:cubicBezTo>
                  <a:cubicBezTo>
                    <a:pt x="12" y="4"/>
                    <a:pt x="11" y="7"/>
                    <a:pt x="11" y="8"/>
                  </a:cubicBezTo>
                  <a:cubicBezTo>
                    <a:pt x="11" y="9"/>
                    <a:pt x="9" y="6"/>
                    <a:pt x="9" y="5"/>
                  </a:cubicBezTo>
                  <a:cubicBezTo>
                    <a:pt x="7" y="4"/>
                    <a:pt x="6" y="7"/>
                    <a:pt x="5" y="7"/>
                  </a:cubicBezTo>
                  <a:cubicBezTo>
                    <a:pt x="3" y="7"/>
                    <a:pt x="1" y="7"/>
                    <a:pt x="0" y="7"/>
                  </a:cubicBezTo>
                  <a:cubicBezTo>
                    <a:pt x="0" y="8"/>
                    <a:pt x="1" y="9"/>
                    <a:pt x="1" y="10"/>
                  </a:cubicBezTo>
                  <a:cubicBezTo>
                    <a:pt x="1" y="12"/>
                    <a:pt x="0" y="12"/>
                    <a:pt x="0" y="14"/>
                  </a:cubicBezTo>
                  <a:cubicBezTo>
                    <a:pt x="0" y="15"/>
                    <a:pt x="0" y="18"/>
                    <a:pt x="2" y="18"/>
                  </a:cubicBezTo>
                  <a:cubicBezTo>
                    <a:pt x="3" y="19"/>
                    <a:pt x="4" y="18"/>
                    <a:pt x="4" y="21"/>
                  </a:cubicBezTo>
                  <a:cubicBezTo>
                    <a:pt x="6" y="20"/>
                    <a:pt x="10" y="16"/>
                    <a:pt x="12" y="17"/>
                  </a:cubicBezTo>
                  <a:cubicBezTo>
                    <a:pt x="13" y="18"/>
                    <a:pt x="14" y="19"/>
                    <a:pt x="15" y="19"/>
                  </a:cubicBezTo>
                  <a:cubicBezTo>
                    <a:pt x="16" y="19"/>
                    <a:pt x="17" y="21"/>
                    <a:pt x="17" y="22"/>
                  </a:cubicBezTo>
                  <a:cubicBezTo>
                    <a:pt x="18" y="23"/>
                    <a:pt x="18" y="24"/>
                    <a:pt x="18" y="25"/>
                  </a:cubicBezTo>
                  <a:cubicBezTo>
                    <a:pt x="19" y="26"/>
                    <a:pt x="20" y="27"/>
                    <a:pt x="21" y="28"/>
                  </a:cubicBezTo>
                  <a:cubicBezTo>
                    <a:pt x="23" y="29"/>
                    <a:pt x="25" y="31"/>
                    <a:pt x="28" y="33"/>
                  </a:cubicBezTo>
                  <a:cubicBezTo>
                    <a:pt x="30" y="35"/>
                    <a:pt x="31" y="35"/>
                    <a:pt x="33" y="36"/>
                  </a:cubicBezTo>
                  <a:cubicBezTo>
                    <a:pt x="36" y="38"/>
                    <a:pt x="38" y="41"/>
                    <a:pt x="42" y="42"/>
                  </a:cubicBezTo>
                  <a:cubicBezTo>
                    <a:pt x="44" y="43"/>
                    <a:pt x="44" y="46"/>
                    <a:pt x="45" y="48"/>
                  </a:cubicBezTo>
                  <a:cubicBezTo>
                    <a:pt x="45" y="50"/>
                    <a:pt x="42" y="52"/>
                    <a:pt x="43" y="55"/>
                  </a:cubicBezTo>
                  <a:cubicBezTo>
                    <a:pt x="43" y="54"/>
                    <a:pt x="49" y="49"/>
                    <a:pt x="49" y="48"/>
                  </a:cubicBezTo>
                  <a:cubicBezTo>
                    <a:pt x="50" y="47"/>
                    <a:pt x="47" y="45"/>
                    <a:pt x="47" y="45"/>
                  </a:cubicBezTo>
                  <a:cubicBezTo>
                    <a:pt x="45" y="43"/>
                    <a:pt x="49" y="39"/>
                    <a:pt x="50" y="40"/>
                  </a:cubicBezTo>
                  <a:cubicBezTo>
                    <a:pt x="51" y="41"/>
                    <a:pt x="52" y="41"/>
                    <a:pt x="53" y="41"/>
                  </a:cubicBezTo>
                  <a:cubicBezTo>
                    <a:pt x="54" y="42"/>
                    <a:pt x="54" y="43"/>
                    <a:pt x="55" y="44"/>
                  </a:cubicBezTo>
                  <a:cubicBezTo>
                    <a:pt x="57" y="44"/>
                    <a:pt x="54" y="40"/>
                    <a:pt x="53" y="39"/>
                  </a:cubicBezTo>
                  <a:cubicBezTo>
                    <a:pt x="51" y="37"/>
                    <a:pt x="47" y="37"/>
                    <a:pt x="44" y="35"/>
                  </a:cubicBezTo>
                  <a:cubicBezTo>
                    <a:pt x="43" y="34"/>
                    <a:pt x="46" y="32"/>
                    <a:pt x="44" y="32"/>
                  </a:cubicBezTo>
                  <a:cubicBezTo>
                    <a:pt x="43" y="31"/>
                    <a:pt x="41" y="32"/>
                    <a:pt x="39" y="31"/>
                  </a:cubicBezTo>
                  <a:cubicBezTo>
                    <a:pt x="37" y="30"/>
                    <a:pt x="36" y="28"/>
                    <a:pt x="35" y="26"/>
                  </a:cubicBezTo>
                  <a:cubicBezTo>
                    <a:pt x="34" y="24"/>
                    <a:pt x="34" y="22"/>
                    <a:pt x="32" y="21"/>
                  </a:cubicBezTo>
                  <a:cubicBezTo>
                    <a:pt x="31" y="20"/>
                    <a:pt x="27" y="19"/>
                    <a:pt x="27" y="17"/>
                  </a:cubicBezTo>
                  <a:cubicBezTo>
                    <a:pt x="27" y="16"/>
                    <a:pt x="27" y="15"/>
                    <a:pt x="27" y="15"/>
                  </a:cubicBezTo>
                  <a:cubicBezTo>
                    <a:pt x="28" y="13"/>
                    <a:pt x="28" y="13"/>
                    <a:pt x="28" y="12"/>
                  </a:cubicBezTo>
                  <a:cubicBezTo>
                    <a:pt x="27" y="9"/>
                    <a:pt x="30" y="10"/>
                    <a:pt x="30" y="9"/>
                  </a:cubicBezTo>
                  <a:cubicBezTo>
                    <a:pt x="31" y="8"/>
                    <a:pt x="32" y="8"/>
                    <a:pt x="32" y="8"/>
                  </a:cubicBezTo>
                  <a:cubicBezTo>
                    <a:pt x="34" y="8"/>
                    <a:pt x="34" y="9"/>
                    <a:pt x="34" y="10"/>
                  </a:cubicBezTo>
                  <a:cubicBezTo>
                    <a:pt x="35" y="10"/>
                    <a:pt x="36" y="10"/>
                    <a:pt x="37" y="10"/>
                  </a:cubicBezTo>
                  <a:cubicBezTo>
                    <a:pt x="37" y="9"/>
                    <a:pt x="36" y="10"/>
                    <a:pt x="37"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53" name="Freeform 648"/>
            <p:cNvSpPr>
              <a:spLocks/>
            </p:cNvSpPr>
            <p:nvPr/>
          </p:nvSpPr>
          <p:spPr bwMode="auto">
            <a:xfrm>
              <a:off x="12330767" y="6685324"/>
              <a:ext cx="251592" cy="235731"/>
            </a:xfrm>
            <a:custGeom>
              <a:avLst/>
              <a:gdLst>
                <a:gd name="T0" fmla="*/ 12 w 27"/>
                <a:gd name="T1" fmla="*/ 10 h 25"/>
                <a:gd name="T2" fmla="*/ 21 w 27"/>
                <a:gd name="T3" fmla="*/ 9 h 25"/>
                <a:gd name="T4" fmla="*/ 27 w 27"/>
                <a:gd name="T5" fmla="*/ 11 h 25"/>
                <a:gd name="T6" fmla="*/ 25 w 27"/>
                <a:gd name="T7" fmla="*/ 4 h 25"/>
                <a:gd name="T8" fmla="*/ 17 w 27"/>
                <a:gd name="T9" fmla="*/ 3 h 25"/>
                <a:gd name="T10" fmla="*/ 13 w 27"/>
                <a:gd name="T11" fmla="*/ 0 h 25"/>
                <a:gd name="T12" fmla="*/ 11 w 27"/>
                <a:gd name="T13" fmla="*/ 2 h 25"/>
                <a:gd name="T14" fmla="*/ 6 w 27"/>
                <a:gd name="T15" fmla="*/ 7 h 25"/>
                <a:gd name="T16" fmla="*/ 1 w 27"/>
                <a:gd name="T17" fmla="*/ 7 h 25"/>
                <a:gd name="T18" fmla="*/ 1 w 27"/>
                <a:gd name="T19" fmla="*/ 11 h 25"/>
                <a:gd name="T20" fmla="*/ 3 w 27"/>
                <a:gd name="T21" fmla="*/ 10 h 25"/>
                <a:gd name="T22" fmla="*/ 4 w 27"/>
                <a:gd name="T23" fmla="*/ 13 h 25"/>
                <a:gd name="T24" fmla="*/ 6 w 27"/>
                <a:gd name="T25" fmla="*/ 10 h 25"/>
                <a:gd name="T26" fmla="*/ 11 w 27"/>
                <a:gd name="T27" fmla="*/ 17 h 25"/>
                <a:gd name="T28" fmla="*/ 23 w 27"/>
                <a:gd name="T29" fmla="*/ 25 h 25"/>
                <a:gd name="T30" fmla="*/ 21 w 27"/>
                <a:gd name="T31" fmla="*/ 22 h 25"/>
                <a:gd name="T32" fmla="*/ 16 w 27"/>
                <a:gd name="T33" fmla="*/ 19 h 25"/>
                <a:gd name="T34" fmla="*/ 12 w 27"/>
                <a:gd name="T35" fmla="*/ 1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 h="25">
                  <a:moveTo>
                    <a:pt x="12" y="10"/>
                  </a:moveTo>
                  <a:cubicBezTo>
                    <a:pt x="15" y="10"/>
                    <a:pt x="18" y="8"/>
                    <a:pt x="21" y="9"/>
                  </a:cubicBezTo>
                  <a:cubicBezTo>
                    <a:pt x="23" y="9"/>
                    <a:pt x="25" y="10"/>
                    <a:pt x="27" y="11"/>
                  </a:cubicBezTo>
                  <a:cubicBezTo>
                    <a:pt x="26" y="9"/>
                    <a:pt x="26" y="7"/>
                    <a:pt x="25" y="4"/>
                  </a:cubicBezTo>
                  <a:cubicBezTo>
                    <a:pt x="22" y="6"/>
                    <a:pt x="19" y="4"/>
                    <a:pt x="17" y="3"/>
                  </a:cubicBezTo>
                  <a:cubicBezTo>
                    <a:pt x="15" y="2"/>
                    <a:pt x="14" y="2"/>
                    <a:pt x="13" y="0"/>
                  </a:cubicBezTo>
                  <a:cubicBezTo>
                    <a:pt x="13" y="0"/>
                    <a:pt x="11" y="1"/>
                    <a:pt x="11" y="2"/>
                  </a:cubicBezTo>
                  <a:cubicBezTo>
                    <a:pt x="9" y="3"/>
                    <a:pt x="10" y="8"/>
                    <a:pt x="6" y="7"/>
                  </a:cubicBezTo>
                  <a:cubicBezTo>
                    <a:pt x="4" y="6"/>
                    <a:pt x="2" y="7"/>
                    <a:pt x="1" y="7"/>
                  </a:cubicBezTo>
                  <a:cubicBezTo>
                    <a:pt x="0" y="8"/>
                    <a:pt x="1" y="11"/>
                    <a:pt x="1" y="11"/>
                  </a:cubicBezTo>
                  <a:cubicBezTo>
                    <a:pt x="1" y="11"/>
                    <a:pt x="3" y="10"/>
                    <a:pt x="3" y="10"/>
                  </a:cubicBezTo>
                  <a:cubicBezTo>
                    <a:pt x="4" y="10"/>
                    <a:pt x="4" y="12"/>
                    <a:pt x="4" y="13"/>
                  </a:cubicBezTo>
                  <a:cubicBezTo>
                    <a:pt x="4" y="11"/>
                    <a:pt x="5" y="8"/>
                    <a:pt x="6" y="10"/>
                  </a:cubicBezTo>
                  <a:cubicBezTo>
                    <a:pt x="7" y="13"/>
                    <a:pt x="9" y="15"/>
                    <a:pt x="11" y="17"/>
                  </a:cubicBezTo>
                  <a:cubicBezTo>
                    <a:pt x="14" y="20"/>
                    <a:pt x="19" y="22"/>
                    <a:pt x="23" y="25"/>
                  </a:cubicBezTo>
                  <a:cubicBezTo>
                    <a:pt x="23" y="23"/>
                    <a:pt x="23" y="23"/>
                    <a:pt x="21" y="22"/>
                  </a:cubicBezTo>
                  <a:cubicBezTo>
                    <a:pt x="19" y="21"/>
                    <a:pt x="17" y="20"/>
                    <a:pt x="16" y="19"/>
                  </a:cubicBezTo>
                  <a:cubicBezTo>
                    <a:pt x="14" y="17"/>
                    <a:pt x="9" y="10"/>
                    <a:pt x="12"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54" name="Freeform 649"/>
            <p:cNvSpPr>
              <a:spLocks/>
            </p:cNvSpPr>
            <p:nvPr/>
          </p:nvSpPr>
          <p:spPr bwMode="auto">
            <a:xfrm>
              <a:off x="11470893" y="6414553"/>
              <a:ext cx="617835" cy="531986"/>
            </a:xfrm>
            <a:custGeom>
              <a:avLst/>
              <a:gdLst>
                <a:gd name="T0" fmla="*/ 59 w 66"/>
                <a:gd name="T1" fmla="*/ 31 h 57"/>
                <a:gd name="T2" fmla="*/ 56 w 66"/>
                <a:gd name="T3" fmla="*/ 30 h 57"/>
                <a:gd name="T4" fmla="*/ 60 w 66"/>
                <a:gd name="T5" fmla="*/ 24 h 57"/>
                <a:gd name="T6" fmla="*/ 63 w 66"/>
                <a:gd name="T7" fmla="*/ 23 h 57"/>
                <a:gd name="T8" fmla="*/ 65 w 66"/>
                <a:gd name="T9" fmla="*/ 15 h 57"/>
                <a:gd name="T10" fmla="*/ 60 w 66"/>
                <a:gd name="T11" fmla="*/ 13 h 57"/>
                <a:gd name="T12" fmla="*/ 57 w 66"/>
                <a:gd name="T13" fmla="*/ 11 h 57"/>
                <a:gd name="T14" fmla="*/ 55 w 66"/>
                <a:gd name="T15" fmla="*/ 11 h 57"/>
                <a:gd name="T16" fmla="*/ 48 w 66"/>
                <a:gd name="T17" fmla="*/ 7 h 57"/>
                <a:gd name="T18" fmla="*/ 43 w 66"/>
                <a:gd name="T19" fmla="*/ 5 h 57"/>
                <a:gd name="T20" fmla="*/ 38 w 66"/>
                <a:gd name="T21" fmla="*/ 1 h 57"/>
                <a:gd name="T22" fmla="*/ 34 w 66"/>
                <a:gd name="T23" fmla="*/ 1 h 57"/>
                <a:gd name="T24" fmla="*/ 33 w 66"/>
                <a:gd name="T25" fmla="*/ 5 h 57"/>
                <a:gd name="T26" fmla="*/ 30 w 66"/>
                <a:gd name="T27" fmla="*/ 8 h 57"/>
                <a:gd name="T28" fmla="*/ 26 w 66"/>
                <a:gd name="T29" fmla="*/ 10 h 57"/>
                <a:gd name="T30" fmla="*/ 24 w 66"/>
                <a:gd name="T31" fmla="*/ 12 h 57"/>
                <a:gd name="T32" fmla="*/ 20 w 66"/>
                <a:gd name="T33" fmla="*/ 11 h 57"/>
                <a:gd name="T34" fmla="*/ 16 w 66"/>
                <a:gd name="T35" fmla="*/ 10 h 57"/>
                <a:gd name="T36" fmla="*/ 16 w 66"/>
                <a:gd name="T37" fmla="*/ 16 h 57"/>
                <a:gd name="T38" fmla="*/ 9 w 66"/>
                <a:gd name="T39" fmla="*/ 15 h 57"/>
                <a:gd name="T40" fmla="*/ 1 w 66"/>
                <a:gd name="T41" fmla="*/ 17 h 57"/>
                <a:gd name="T42" fmla="*/ 2 w 66"/>
                <a:gd name="T43" fmla="*/ 19 h 57"/>
                <a:gd name="T44" fmla="*/ 4 w 66"/>
                <a:gd name="T45" fmla="*/ 21 h 57"/>
                <a:gd name="T46" fmla="*/ 15 w 66"/>
                <a:gd name="T47" fmla="*/ 25 h 57"/>
                <a:gd name="T48" fmla="*/ 14 w 66"/>
                <a:gd name="T49" fmla="*/ 28 h 57"/>
                <a:gd name="T50" fmla="*/ 19 w 66"/>
                <a:gd name="T51" fmla="*/ 31 h 57"/>
                <a:gd name="T52" fmla="*/ 20 w 66"/>
                <a:gd name="T53" fmla="*/ 35 h 57"/>
                <a:gd name="T54" fmla="*/ 22 w 66"/>
                <a:gd name="T55" fmla="*/ 38 h 57"/>
                <a:gd name="T56" fmla="*/ 19 w 66"/>
                <a:gd name="T57" fmla="*/ 36 h 57"/>
                <a:gd name="T58" fmla="*/ 16 w 66"/>
                <a:gd name="T59" fmla="*/ 49 h 57"/>
                <a:gd name="T60" fmla="*/ 27 w 66"/>
                <a:gd name="T61" fmla="*/ 53 h 57"/>
                <a:gd name="T62" fmla="*/ 30 w 66"/>
                <a:gd name="T63" fmla="*/ 53 h 57"/>
                <a:gd name="T64" fmla="*/ 33 w 66"/>
                <a:gd name="T65" fmla="*/ 55 h 57"/>
                <a:gd name="T66" fmla="*/ 40 w 66"/>
                <a:gd name="T67" fmla="*/ 54 h 57"/>
                <a:gd name="T68" fmla="*/ 47 w 66"/>
                <a:gd name="T69" fmla="*/ 48 h 57"/>
                <a:gd name="T70" fmla="*/ 57 w 66"/>
                <a:gd name="T71" fmla="*/ 50 h 57"/>
                <a:gd name="T72" fmla="*/ 62 w 66"/>
                <a:gd name="T73" fmla="*/ 47 h 57"/>
                <a:gd name="T74" fmla="*/ 62 w 66"/>
                <a:gd name="T75" fmla="*/ 45 h 57"/>
                <a:gd name="T76" fmla="*/ 59 w 66"/>
                <a:gd name="T77" fmla="*/ 38 h 57"/>
                <a:gd name="T78" fmla="*/ 59 w 66"/>
                <a:gd name="T79" fmla="*/ 34 h 57"/>
                <a:gd name="T80" fmla="*/ 59 w 66"/>
                <a:gd name="T81" fmla="*/ 31 h 57"/>
                <a:gd name="T82" fmla="*/ 59 w 66"/>
                <a:gd name="T83" fmla="*/ 3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 h="57">
                  <a:moveTo>
                    <a:pt x="59" y="31"/>
                  </a:moveTo>
                  <a:cubicBezTo>
                    <a:pt x="58" y="29"/>
                    <a:pt x="55" y="33"/>
                    <a:pt x="56" y="30"/>
                  </a:cubicBezTo>
                  <a:cubicBezTo>
                    <a:pt x="56" y="29"/>
                    <a:pt x="59" y="24"/>
                    <a:pt x="60" y="24"/>
                  </a:cubicBezTo>
                  <a:cubicBezTo>
                    <a:pt x="61" y="23"/>
                    <a:pt x="62" y="25"/>
                    <a:pt x="63" y="23"/>
                  </a:cubicBezTo>
                  <a:cubicBezTo>
                    <a:pt x="64" y="20"/>
                    <a:pt x="63" y="18"/>
                    <a:pt x="65" y="15"/>
                  </a:cubicBezTo>
                  <a:cubicBezTo>
                    <a:pt x="66" y="13"/>
                    <a:pt x="61" y="13"/>
                    <a:pt x="60" y="13"/>
                  </a:cubicBezTo>
                  <a:cubicBezTo>
                    <a:pt x="58" y="13"/>
                    <a:pt x="57" y="12"/>
                    <a:pt x="57" y="11"/>
                  </a:cubicBezTo>
                  <a:cubicBezTo>
                    <a:pt x="56" y="11"/>
                    <a:pt x="55" y="11"/>
                    <a:pt x="55" y="11"/>
                  </a:cubicBezTo>
                  <a:cubicBezTo>
                    <a:pt x="53" y="11"/>
                    <a:pt x="48" y="9"/>
                    <a:pt x="48" y="7"/>
                  </a:cubicBezTo>
                  <a:cubicBezTo>
                    <a:pt x="47" y="10"/>
                    <a:pt x="44" y="5"/>
                    <a:pt x="43" y="5"/>
                  </a:cubicBezTo>
                  <a:cubicBezTo>
                    <a:pt x="41" y="4"/>
                    <a:pt x="39" y="3"/>
                    <a:pt x="38" y="1"/>
                  </a:cubicBezTo>
                  <a:cubicBezTo>
                    <a:pt x="37" y="0"/>
                    <a:pt x="35" y="0"/>
                    <a:pt x="34" y="1"/>
                  </a:cubicBezTo>
                  <a:cubicBezTo>
                    <a:pt x="33" y="2"/>
                    <a:pt x="32" y="4"/>
                    <a:pt x="33" y="5"/>
                  </a:cubicBezTo>
                  <a:cubicBezTo>
                    <a:pt x="33" y="6"/>
                    <a:pt x="31" y="7"/>
                    <a:pt x="30" y="8"/>
                  </a:cubicBezTo>
                  <a:cubicBezTo>
                    <a:pt x="29" y="8"/>
                    <a:pt x="27" y="8"/>
                    <a:pt x="26" y="10"/>
                  </a:cubicBezTo>
                  <a:cubicBezTo>
                    <a:pt x="26" y="11"/>
                    <a:pt x="25" y="12"/>
                    <a:pt x="24" y="12"/>
                  </a:cubicBezTo>
                  <a:cubicBezTo>
                    <a:pt x="22" y="12"/>
                    <a:pt x="21" y="12"/>
                    <a:pt x="20" y="11"/>
                  </a:cubicBezTo>
                  <a:cubicBezTo>
                    <a:pt x="18" y="11"/>
                    <a:pt x="18" y="10"/>
                    <a:pt x="16" y="10"/>
                  </a:cubicBezTo>
                  <a:cubicBezTo>
                    <a:pt x="14" y="9"/>
                    <a:pt x="20" y="16"/>
                    <a:pt x="16" y="16"/>
                  </a:cubicBezTo>
                  <a:cubicBezTo>
                    <a:pt x="13" y="16"/>
                    <a:pt x="11" y="17"/>
                    <a:pt x="9" y="15"/>
                  </a:cubicBezTo>
                  <a:cubicBezTo>
                    <a:pt x="8" y="14"/>
                    <a:pt x="1" y="16"/>
                    <a:pt x="1" y="17"/>
                  </a:cubicBezTo>
                  <a:cubicBezTo>
                    <a:pt x="1" y="18"/>
                    <a:pt x="4" y="18"/>
                    <a:pt x="2" y="19"/>
                  </a:cubicBezTo>
                  <a:cubicBezTo>
                    <a:pt x="0" y="20"/>
                    <a:pt x="3" y="21"/>
                    <a:pt x="4" y="21"/>
                  </a:cubicBezTo>
                  <a:cubicBezTo>
                    <a:pt x="6" y="22"/>
                    <a:pt x="15" y="23"/>
                    <a:pt x="15" y="25"/>
                  </a:cubicBezTo>
                  <a:cubicBezTo>
                    <a:pt x="15" y="26"/>
                    <a:pt x="13" y="26"/>
                    <a:pt x="14" y="28"/>
                  </a:cubicBezTo>
                  <a:cubicBezTo>
                    <a:pt x="16" y="30"/>
                    <a:pt x="17" y="30"/>
                    <a:pt x="19" y="31"/>
                  </a:cubicBezTo>
                  <a:cubicBezTo>
                    <a:pt x="21" y="32"/>
                    <a:pt x="18" y="34"/>
                    <a:pt x="20" y="35"/>
                  </a:cubicBezTo>
                  <a:cubicBezTo>
                    <a:pt x="20" y="35"/>
                    <a:pt x="22" y="38"/>
                    <a:pt x="22" y="38"/>
                  </a:cubicBezTo>
                  <a:cubicBezTo>
                    <a:pt x="21" y="39"/>
                    <a:pt x="20" y="36"/>
                    <a:pt x="19" y="36"/>
                  </a:cubicBezTo>
                  <a:cubicBezTo>
                    <a:pt x="18" y="36"/>
                    <a:pt x="19" y="48"/>
                    <a:pt x="16" y="49"/>
                  </a:cubicBezTo>
                  <a:cubicBezTo>
                    <a:pt x="19" y="51"/>
                    <a:pt x="23" y="54"/>
                    <a:pt x="27" y="53"/>
                  </a:cubicBezTo>
                  <a:cubicBezTo>
                    <a:pt x="28" y="53"/>
                    <a:pt x="29" y="52"/>
                    <a:pt x="30" y="53"/>
                  </a:cubicBezTo>
                  <a:cubicBezTo>
                    <a:pt x="31" y="53"/>
                    <a:pt x="32" y="54"/>
                    <a:pt x="33" y="55"/>
                  </a:cubicBezTo>
                  <a:cubicBezTo>
                    <a:pt x="35" y="56"/>
                    <a:pt x="41" y="57"/>
                    <a:pt x="40" y="54"/>
                  </a:cubicBezTo>
                  <a:cubicBezTo>
                    <a:pt x="39" y="49"/>
                    <a:pt x="44" y="47"/>
                    <a:pt x="47" y="48"/>
                  </a:cubicBezTo>
                  <a:cubicBezTo>
                    <a:pt x="51" y="49"/>
                    <a:pt x="53" y="52"/>
                    <a:pt x="57" y="50"/>
                  </a:cubicBezTo>
                  <a:cubicBezTo>
                    <a:pt x="59" y="49"/>
                    <a:pt x="60" y="48"/>
                    <a:pt x="62" y="47"/>
                  </a:cubicBezTo>
                  <a:cubicBezTo>
                    <a:pt x="62" y="47"/>
                    <a:pt x="64" y="45"/>
                    <a:pt x="62" y="45"/>
                  </a:cubicBezTo>
                  <a:cubicBezTo>
                    <a:pt x="60" y="44"/>
                    <a:pt x="58" y="40"/>
                    <a:pt x="59" y="38"/>
                  </a:cubicBezTo>
                  <a:cubicBezTo>
                    <a:pt x="61" y="36"/>
                    <a:pt x="60" y="36"/>
                    <a:pt x="59" y="34"/>
                  </a:cubicBezTo>
                  <a:cubicBezTo>
                    <a:pt x="59" y="33"/>
                    <a:pt x="59" y="32"/>
                    <a:pt x="59" y="31"/>
                  </a:cubicBezTo>
                  <a:cubicBezTo>
                    <a:pt x="58" y="30"/>
                    <a:pt x="59" y="32"/>
                    <a:pt x="59" y="31"/>
                  </a:cubicBezTo>
                  <a:close/>
                </a:path>
              </a:pathLst>
            </a:custGeom>
            <a:solidFill>
              <a:schemeClr val="bg1">
                <a:lumMod val="75000"/>
              </a:schemeClr>
            </a:solidFill>
            <a:ln w="9525"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55" name="Freeform 650"/>
            <p:cNvSpPr>
              <a:spLocks/>
            </p:cNvSpPr>
            <p:nvPr/>
          </p:nvSpPr>
          <p:spPr bwMode="auto">
            <a:xfrm>
              <a:off x="11983632" y="6621615"/>
              <a:ext cx="207006" cy="140163"/>
            </a:xfrm>
            <a:custGeom>
              <a:avLst/>
              <a:gdLst>
                <a:gd name="T0" fmla="*/ 17 w 22"/>
                <a:gd name="T1" fmla="*/ 1 h 15"/>
                <a:gd name="T2" fmla="*/ 9 w 22"/>
                <a:gd name="T3" fmla="*/ 1 h 15"/>
                <a:gd name="T4" fmla="*/ 8 w 22"/>
                <a:gd name="T5" fmla="*/ 2 h 15"/>
                <a:gd name="T6" fmla="*/ 5 w 22"/>
                <a:gd name="T7" fmla="*/ 2 h 15"/>
                <a:gd name="T8" fmla="*/ 3 w 22"/>
                <a:gd name="T9" fmla="*/ 5 h 15"/>
                <a:gd name="T10" fmla="*/ 1 w 22"/>
                <a:gd name="T11" fmla="*/ 9 h 15"/>
                <a:gd name="T12" fmla="*/ 4 w 22"/>
                <a:gd name="T13" fmla="*/ 10 h 15"/>
                <a:gd name="T14" fmla="*/ 7 w 22"/>
                <a:gd name="T15" fmla="*/ 11 h 15"/>
                <a:gd name="T16" fmla="*/ 11 w 22"/>
                <a:gd name="T17" fmla="*/ 10 h 15"/>
                <a:gd name="T18" fmla="*/ 13 w 22"/>
                <a:gd name="T19" fmla="*/ 10 h 15"/>
                <a:gd name="T20" fmla="*/ 16 w 22"/>
                <a:gd name="T21" fmla="*/ 8 h 15"/>
                <a:gd name="T22" fmla="*/ 18 w 22"/>
                <a:gd name="T23" fmla="*/ 9 h 15"/>
                <a:gd name="T24" fmla="*/ 21 w 22"/>
                <a:gd name="T25" fmla="*/ 8 h 15"/>
                <a:gd name="T26" fmla="*/ 22 w 22"/>
                <a:gd name="T27" fmla="*/ 5 h 15"/>
                <a:gd name="T28" fmla="*/ 18 w 22"/>
                <a:gd name="T29" fmla="*/ 4 h 15"/>
                <a:gd name="T30" fmla="*/ 17 w 22"/>
                <a:gd name="T31"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5">
                  <a:moveTo>
                    <a:pt x="17" y="1"/>
                  </a:moveTo>
                  <a:cubicBezTo>
                    <a:pt x="14" y="0"/>
                    <a:pt x="12" y="1"/>
                    <a:pt x="9" y="1"/>
                  </a:cubicBezTo>
                  <a:cubicBezTo>
                    <a:pt x="7" y="1"/>
                    <a:pt x="9" y="1"/>
                    <a:pt x="8" y="2"/>
                  </a:cubicBezTo>
                  <a:cubicBezTo>
                    <a:pt x="7" y="2"/>
                    <a:pt x="5" y="2"/>
                    <a:pt x="5" y="2"/>
                  </a:cubicBezTo>
                  <a:cubicBezTo>
                    <a:pt x="4" y="2"/>
                    <a:pt x="3" y="5"/>
                    <a:pt x="3" y="5"/>
                  </a:cubicBezTo>
                  <a:cubicBezTo>
                    <a:pt x="2" y="6"/>
                    <a:pt x="0" y="10"/>
                    <a:pt x="1" y="9"/>
                  </a:cubicBezTo>
                  <a:cubicBezTo>
                    <a:pt x="3" y="9"/>
                    <a:pt x="3" y="8"/>
                    <a:pt x="4" y="10"/>
                  </a:cubicBezTo>
                  <a:cubicBezTo>
                    <a:pt x="4" y="12"/>
                    <a:pt x="5" y="11"/>
                    <a:pt x="7" y="11"/>
                  </a:cubicBezTo>
                  <a:cubicBezTo>
                    <a:pt x="8" y="11"/>
                    <a:pt x="10" y="11"/>
                    <a:pt x="11" y="10"/>
                  </a:cubicBezTo>
                  <a:cubicBezTo>
                    <a:pt x="12" y="8"/>
                    <a:pt x="13" y="9"/>
                    <a:pt x="13" y="10"/>
                  </a:cubicBezTo>
                  <a:cubicBezTo>
                    <a:pt x="16" y="15"/>
                    <a:pt x="15" y="8"/>
                    <a:pt x="16" y="8"/>
                  </a:cubicBezTo>
                  <a:cubicBezTo>
                    <a:pt x="17" y="8"/>
                    <a:pt x="17" y="9"/>
                    <a:pt x="18" y="9"/>
                  </a:cubicBezTo>
                  <a:cubicBezTo>
                    <a:pt x="19" y="9"/>
                    <a:pt x="20" y="9"/>
                    <a:pt x="21" y="8"/>
                  </a:cubicBezTo>
                  <a:cubicBezTo>
                    <a:pt x="22" y="7"/>
                    <a:pt x="22" y="7"/>
                    <a:pt x="22" y="5"/>
                  </a:cubicBezTo>
                  <a:cubicBezTo>
                    <a:pt x="22" y="5"/>
                    <a:pt x="19" y="4"/>
                    <a:pt x="18" y="4"/>
                  </a:cubicBezTo>
                  <a:cubicBezTo>
                    <a:pt x="17" y="3"/>
                    <a:pt x="17" y="2"/>
                    <a:pt x="17"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56" name="Freeform 651"/>
            <p:cNvSpPr>
              <a:spLocks/>
            </p:cNvSpPr>
            <p:nvPr/>
          </p:nvSpPr>
          <p:spPr bwMode="auto">
            <a:xfrm>
              <a:off x="11808475" y="6395439"/>
              <a:ext cx="194268" cy="121050"/>
            </a:xfrm>
            <a:custGeom>
              <a:avLst/>
              <a:gdLst>
                <a:gd name="T0" fmla="*/ 19 w 21"/>
                <a:gd name="T1" fmla="*/ 9 h 13"/>
                <a:gd name="T2" fmla="*/ 20 w 21"/>
                <a:gd name="T3" fmla="*/ 6 h 13"/>
                <a:gd name="T4" fmla="*/ 18 w 21"/>
                <a:gd name="T5" fmla="*/ 3 h 13"/>
                <a:gd name="T6" fmla="*/ 13 w 21"/>
                <a:gd name="T7" fmla="*/ 0 h 13"/>
                <a:gd name="T8" fmla="*/ 8 w 21"/>
                <a:gd name="T9" fmla="*/ 1 h 13"/>
                <a:gd name="T10" fmla="*/ 3 w 21"/>
                <a:gd name="T11" fmla="*/ 1 h 13"/>
                <a:gd name="T12" fmla="*/ 5 w 21"/>
                <a:gd name="T13" fmla="*/ 6 h 13"/>
                <a:gd name="T14" fmla="*/ 10 w 21"/>
                <a:gd name="T15" fmla="*/ 9 h 13"/>
                <a:gd name="T16" fmla="*/ 12 w 21"/>
                <a:gd name="T17" fmla="*/ 9 h 13"/>
                <a:gd name="T18" fmla="*/ 18 w 21"/>
                <a:gd name="T19" fmla="*/ 13 h 13"/>
                <a:gd name="T20" fmla="*/ 19 w 21"/>
                <a:gd name="T21" fmla="*/ 9 h 13"/>
                <a:gd name="T22" fmla="*/ 19 w 21"/>
                <a:gd name="T23" fmla="*/ 9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3">
                  <a:moveTo>
                    <a:pt x="19" y="9"/>
                  </a:moveTo>
                  <a:cubicBezTo>
                    <a:pt x="18" y="9"/>
                    <a:pt x="21" y="7"/>
                    <a:pt x="20" y="6"/>
                  </a:cubicBezTo>
                  <a:cubicBezTo>
                    <a:pt x="20" y="5"/>
                    <a:pt x="19" y="3"/>
                    <a:pt x="18" y="3"/>
                  </a:cubicBezTo>
                  <a:cubicBezTo>
                    <a:pt x="17" y="2"/>
                    <a:pt x="15" y="0"/>
                    <a:pt x="13" y="0"/>
                  </a:cubicBezTo>
                  <a:cubicBezTo>
                    <a:pt x="11" y="0"/>
                    <a:pt x="10" y="1"/>
                    <a:pt x="8" y="1"/>
                  </a:cubicBezTo>
                  <a:cubicBezTo>
                    <a:pt x="6" y="1"/>
                    <a:pt x="5" y="0"/>
                    <a:pt x="3" y="1"/>
                  </a:cubicBezTo>
                  <a:cubicBezTo>
                    <a:pt x="0" y="3"/>
                    <a:pt x="3" y="5"/>
                    <a:pt x="5" y="6"/>
                  </a:cubicBezTo>
                  <a:cubicBezTo>
                    <a:pt x="7" y="7"/>
                    <a:pt x="8" y="7"/>
                    <a:pt x="10" y="9"/>
                  </a:cubicBezTo>
                  <a:cubicBezTo>
                    <a:pt x="10" y="10"/>
                    <a:pt x="12" y="10"/>
                    <a:pt x="12" y="9"/>
                  </a:cubicBezTo>
                  <a:cubicBezTo>
                    <a:pt x="12" y="10"/>
                    <a:pt x="17" y="13"/>
                    <a:pt x="18" y="13"/>
                  </a:cubicBezTo>
                  <a:cubicBezTo>
                    <a:pt x="18" y="11"/>
                    <a:pt x="18" y="10"/>
                    <a:pt x="19" y="9"/>
                  </a:cubicBezTo>
                  <a:cubicBezTo>
                    <a:pt x="19" y="9"/>
                    <a:pt x="17" y="10"/>
                    <a:pt x="19" y="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57" name="Freeform 652"/>
            <p:cNvSpPr>
              <a:spLocks/>
            </p:cNvSpPr>
            <p:nvPr/>
          </p:nvSpPr>
          <p:spPr bwMode="auto">
            <a:xfrm>
              <a:off x="11967711" y="6481449"/>
              <a:ext cx="35033" cy="35042"/>
            </a:xfrm>
            <a:custGeom>
              <a:avLst/>
              <a:gdLst>
                <a:gd name="T0" fmla="*/ 2 w 4"/>
                <a:gd name="T1" fmla="*/ 0 h 4"/>
                <a:gd name="T2" fmla="*/ 1 w 4"/>
                <a:gd name="T3" fmla="*/ 3 h 4"/>
                <a:gd name="T4" fmla="*/ 4 w 4"/>
                <a:gd name="T5" fmla="*/ 4 h 4"/>
                <a:gd name="T6" fmla="*/ 2 w 4"/>
                <a:gd name="T7" fmla="*/ 0 h 4"/>
                <a:gd name="T8" fmla="*/ 2 w 4"/>
                <a:gd name="T9" fmla="*/ 0 h 4"/>
              </a:gdLst>
              <a:ahLst/>
              <a:cxnLst>
                <a:cxn ang="0">
                  <a:pos x="T0" y="T1"/>
                </a:cxn>
                <a:cxn ang="0">
                  <a:pos x="T2" y="T3"/>
                </a:cxn>
                <a:cxn ang="0">
                  <a:pos x="T4" y="T5"/>
                </a:cxn>
                <a:cxn ang="0">
                  <a:pos x="T6" y="T7"/>
                </a:cxn>
                <a:cxn ang="0">
                  <a:pos x="T8" y="T9"/>
                </a:cxn>
              </a:cxnLst>
              <a:rect l="0" t="0" r="r" b="b"/>
              <a:pathLst>
                <a:path w="4" h="4">
                  <a:moveTo>
                    <a:pt x="2" y="0"/>
                  </a:moveTo>
                  <a:cubicBezTo>
                    <a:pt x="1" y="0"/>
                    <a:pt x="1" y="2"/>
                    <a:pt x="1" y="3"/>
                  </a:cubicBezTo>
                  <a:cubicBezTo>
                    <a:pt x="1" y="4"/>
                    <a:pt x="3" y="4"/>
                    <a:pt x="4" y="4"/>
                  </a:cubicBezTo>
                  <a:cubicBezTo>
                    <a:pt x="4" y="2"/>
                    <a:pt x="4" y="1"/>
                    <a:pt x="2" y="0"/>
                  </a:cubicBezTo>
                  <a:cubicBezTo>
                    <a:pt x="0" y="1"/>
                    <a:pt x="3" y="1"/>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58" name="Freeform 653"/>
            <p:cNvSpPr>
              <a:spLocks/>
            </p:cNvSpPr>
            <p:nvPr/>
          </p:nvSpPr>
          <p:spPr bwMode="auto">
            <a:xfrm>
              <a:off x="11853061" y="6264832"/>
              <a:ext cx="187902" cy="168837"/>
            </a:xfrm>
            <a:custGeom>
              <a:avLst/>
              <a:gdLst>
                <a:gd name="T0" fmla="*/ 5 w 20"/>
                <a:gd name="T1" fmla="*/ 14 h 18"/>
                <a:gd name="T2" fmla="*/ 14 w 20"/>
                <a:gd name="T3" fmla="*/ 18 h 18"/>
                <a:gd name="T4" fmla="*/ 14 w 20"/>
                <a:gd name="T5" fmla="*/ 13 h 18"/>
                <a:gd name="T6" fmla="*/ 17 w 20"/>
                <a:gd name="T7" fmla="*/ 11 h 18"/>
                <a:gd name="T8" fmla="*/ 18 w 20"/>
                <a:gd name="T9" fmla="*/ 6 h 18"/>
                <a:gd name="T10" fmla="*/ 20 w 20"/>
                <a:gd name="T11" fmla="*/ 5 h 18"/>
                <a:gd name="T12" fmla="*/ 19 w 20"/>
                <a:gd name="T13" fmla="*/ 0 h 18"/>
                <a:gd name="T14" fmla="*/ 15 w 20"/>
                <a:gd name="T15" fmla="*/ 1 h 18"/>
                <a:gd name="T16" fmla="*/ 10 w 20"/>
                <a:gd name="T17" fmla="*/ 3 h 18"/>
                <a:gd name="T18" fmla="*/ 12 w 20"/>
                <a:gd name="T19" fmla="*/ 6 h 18"/>
                <a:gd name="T20" fmla="*/ 10 w 20"/>
                <a:gd name="T21" fmla="*/ 4 h 18"/>
                <a:gd name="T22" fmla="*/ 7 w 20"/>
                <a:gd name="T23" fmla="*/ 6 h 18"/>
                <a:gd name="T24" fmla="*/ 5 w 20"/>
                <a:gd name="T25" fmla="*/ 8 h 18"/>
                <a:gd name="T26" fmla="*/ 5 w 20"/>
                <a:gd name="T27" fmla="*/ 12 h 18"/>
                <a:gd name="T28" fmla="*/ 3 w 20"/>
                <a:gd name="T29" fmla="*/ 12 h 18"/>
                <a:gd name="T30" fmla="*/ 4 w 20"/>
                <a:gd name="T31" fmla="*/ 12 h 18"/>
                <a:gd name="T32" fmla="*/ 3 w 20"/>
                <a:gd name="T33" fmla="*/ 12 h 18"/>
                <a:gd name="T34" fmla="*/ 4 w 20"/>
                <a:gd name="T35" fmla="*/ 14 h 18"/>
                <a:gd name="T36" fmla="*/ 2 w 20"/>
                <a:gd name="T37" fmla="*/ 13 h 18"/>
                <a:gd name="T38" fmla="*/ 3 w 20"/>
                <a:gd name="T39" fmla="*/ 14 h 18"/>
                <a:gd name="T40" fmla="*/ 1 w 20"/>
                <a:gd name="T41" fmla="*/ 14 h 18"/>
                <a:gd name="T42" fmla="*/ 2 w 20"/>
                <a:gd name="T43" fmla="*/ 15 h 18"/>
                <a:gd name="T44" fmla="*/ 0 w 20"/>
                <a:gd name="T45" fmla="*/ 15 h 18"/>
                <a:gd name="T46" fmla="*/ 5 w 20"/>
                <a:gd name="T47" fmla="*/ 14 h 18"/>
                <a:gd name="T48" fmla="*/ 5 w 20"/>
                <a:gd name="T49"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0" h="18">
                  <a:moveTo>
                    <a:pt x="5" y="14"/>
                  </a:moveTo>
                  <a:cubicBezTo>
                    <a:pt x="7" y="12"/>
                    <a:pt x="13" y="16"/>
                    <a:pt x="14" y="18"/>
                  </a:cubicBezTo>
                  <a:cubicBezTo>
                    <a:pt x="15" y="16"/>
                    <a:pt x="15" y="14"/>
                    <a:pt x="14" y="13"/>
                  </a:cubicBezTo>
                  <a:cubicBezTo>
                    <a:pt x="13" y="9"/>
                    <a:pt x="15" y="11"/>
                    <a:pt x="17" y="11"/>
                  </a:cubicBezTo>
                  <a:cubicBezTo>
                    <a:pt x="19" y="10"/>
                    <a:pt x="19" y="8"/>
                    <a:pt x="18" y="6"/>
                  </a:cubicBezTo>
                  <a:cubicBezTo>
                    <a:pt x="18" y="6"/>
                    <a:pt x="20" y="5"/>
                    <a:pt x="20" y="5"/>
                  </a:cubicBezTo>
                  <a:cubicBezTo>
                    <a:pt x="20" y="3"/>
                    <a:pt x="20" y="2"/>
                    <a:pt x="19" y="0"/>
                  </a:cubicBezTo>
                  <a:cubicBezTo>
                    <a:pt x="19" y="0"/>
                    <a:pt x="15" y="1"/>
                    <a:pt x="15" y="1"/>
                  </a:cubicBezTo>
                  <a:cubicBezTo>
                    <a:pt x="13" y="1"/>
                    <a:pt x="12" y="1"/>
                    <a:pt x="10" y="3"/>
                  </a:cubicBezTo>
                  <a:cubicBezTo>
                    <a:pt x="10" y="3"/>
                    <a:pt x="13" y="5"/>
                    <a:pt x="12" y="6"/>
                  </a:cubicBezTo>
                  <a:cubicBezTo>
                    <a:pt x="10" y="8"/>
                    <a:pt x="9" y="4"/>
                    <a:pt x="10" y="4"/>
                  </a:cubicBezTo>
                  <a:cubicBezTo>
                    <a:pt x="10" y="4"/>
                    <a:pt x="7" y="5"/>
                    <a:pt x="7" y="6"/>
                  </a:cubicBezTo>
                  <a:cubicBezTo>
                    <a:pt x="7" y="7"/>
                    <a:pt x="6" y="7"/>
                    <a:pt x="5" y="8"/>
                  </a:cubicBezTo>
                  <a:cubicBezTo>
                    <a:pt x="5" y="9"/>
                    <a:pt x="3" y="12"/>
                    <a:pt x="5" y="12"/>
                  </a:cubicBezTo>
                  <a:cubicBezTo>
                    <a:pt x="5" y="12"/>
                    <a:pt x="4" y="12"/>
                    <a:pt x="3" y="12"/>
                  </a:cubicBezTo>
                  <a:cubicBezTo>
                    <a:pt x="3" y="12"/>
                    <a:pt x="4" y="12"/>
                    <a:pt x="4" y="12"/>
                  </a:cubicBezTo>
                  <a:cubicBezTo>
                    <a:pt x="4" y="12"/>
                    <a:pt x="3" y="12"/>
                    <a:pt x="3" y="12"/>
                  </a:cubicBezTo>
                  <a:cubicBezTo>
                    <a:pt x="2" y="13"/>
                    <a:pt x="4" y="14"/>
                    <a:pt x="4" y="14"/>
                  </a:cubicBezTo>
                  <a:cubicBezTo>
                    <a:pt x="4" y="13"/>
                    <a:pt x="2" y="13"/>
                    <a:pt x="2" y="13"/>
                  </a:cubicBezTo>
                  <a:cubicBezTo>
                    <a:pt x="2" y="13"/>
                    <a:pt x="3" y="14"/>
                    <a:pt x="3" y="14"/>
                  </a:cubicBezTo>
                  <a:cubicBezTo>
                    <a:pt x="3" y="14"/>
                    <a:pt x="2" y="13"/>
                    <a:pt x="1" y="14"/>
                  </a:cubicBezTo>
                  <a:cubicBezTo>
                    <a:pt x="1" y="14"/>
                    <a:pt x="2" y="15"/>
                    <a:pt x="2" y="15"/>
                  </a:cubicBezTo>
                  <a:cubicBezTo>
                    <a:pt x="2" y="14"/>
                    <a:pt x="1" y="14"/>
                    <a:pt x="0" y="15"/>
                  </a:cubicBezTo>
                  <a:cubicBezTo>
                    <a:pt x="1" y="15"/>
                    <a:pt x="4" y="16"/>
                    <a:pt x="5" y="14"/>
                  </a:cubicBezTo>
                  <a:cubicBezTo>
                    <a:pt x="5" y="14"/>
                    <a:pt x="5" y="15"/>
                    <a:pt x="5" y="1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59" name="Freeform 654"/>
            <p:cNvSpPr>
              <a:spLocks/>
            </p:cNvSpPr>
            <p:nvPr/>
          </p:nvSpPr>
          <p:spPr bwMode="auto">
            <a:xfrm>
              <a:off x="12079173" y="5984503"/>
              <a:ext cx="140127" cy="207060"/>
            </a:xfrm>
            <a:custGeom>
              <a:avLst/>
              <a:gdLst>
                <a:gd name="T0" fmla="*/ 10 w 15"/>
                <a:gd name="T1" fmla="*/ 21 h 22"/>
                <a:gd name="T2" fmla="*/ 8 w 15"/>
                <a:gd name="T3" fmla="*/ 17 h 22"/>
                <a:gd name="T4" fmla="*/ 11 w 15"/>
                <a:gd name="T5" fmla="*/ 12 h 22"/>
                <a:gd name="T6" fmla="*/ 11 w 15"/>
                <a:gd name="T7" fmla="*/ 13 h 22"/>
                <a:gd name="T8" fmla="*/ 15 w 15"/>
                <a:gd name="T9" fmla="*/ 10 h 22"/>
                <a:gd name="T10" fmla="*/ 11 w 15"/>
                <a:gd name="T11" fmla="*/ 7 h 22"/>
                <a:gd name="T12" fmla="*/ 10 w 15"/>
                <a:gd name="T13" fmla="*/ 5 h 22"/>
                <a:gd name="T14" fmla="*/ 12 w 15"/>
                <a:gd name="T15" fmla="*/ 4 h 22"/>
                <a:gd name="T16" fmla="*/ 12 w 15"/>
                <a:gd name="T17" fmla="*/ 1 h 22"/>
                <a:gd name="T18" fmla="*/ 11 w 15"/>
                <a:gd name="T19" fmla="*/ 1 h 22"/>
                <a:gd name="T20" fmla="*/ 7 w 15"/>
                <a:gd name="T21" fmla="*/ 4 h 22"/>
                <a:gd name="T22" fmla="*/ 2 w 15"/>
                <a:gd name="T23" fmla="*/ 5 h 22"/>
                <a:gd name="T24" fmla="*/ 4 w 15"/>
                <a:gd name="T25" fmla="*/ 6 h 22"/>
                <a:gd name="T26" fmla="*/ 6 w 15"/>
                <a:gd name="T27" fmla="*/ 8 h 22"/>
                <a:gd name="T28" fmla="*/ 4 w 15"/>
                <a:gd name="T29" fmla="*/ 8 h 22"/>
                <a:gd name="T30" fmla="*/ 2 w 15"/>
                <a:gd name="T31" fmla="*/ 8 h 22"/>
                <a:gd name="T32" fmla="*/ 0 w 15"/>
                <a:gd name="T33" fmla="*/ 9 h 22"/>
                <a:gd name="T34" fmla="*/ 0 w 15"/>
                <a:gd name="T35" fmla="*/ 14 h 22"/>
                <a:gd name="T36" fmla="*/ 2 w 15"/>
                <a:gd name="T37" fmla="*/ 16 h 22"/>
                <a:gd name="T38" fmla="*/ 2 w 15"/>
                <a:gd name="T39" fmla="*/ 20 h 22"/>
                <a:gd name="T40" fmla="*/ 10 w 15"/>
                <a:gd name="T41"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22">
                  <a:moveTo>
                    <a:pt x="10" y="21"/>
                  </a:moveTo>
                  <a:cubicBezTo>
                    <a:pt x="10" y="20"/>
                    <a:pt x="6" y="18"/>
                    <a:pt x="8" y="17"/>
                  </a:cubicBezTo>
                  <a:cubicBezTo>
                    <a:pt x="9" y="16"/>
                    <a:pt x="9" y="13"/>
                    <a:pt x="11" y="12"/>
                  </a:cubicBezTo>
                  <a:cubicBezTo>
                    <a:pt x="11" y="12"/>
                    <a:pt x="11" y="13"/>
                    <a:pt x="11" y="13"/>
                  </a:cubicBezTo>
                  <a:cubicBezTo>
                    <a:pt x="12" y="13"/>
                    <a:pt x="15" y="11"/>
                    <a:pt x="15" y="10"/>
                  </a:cubicBezTo>
                  <a:cubicBezTo>
                    <a:pt x="15" y="9"/>
                    <a:pt x="11" y="9"/>
                    <a:pt x="11" y="7"/>
                  </a:cubicBezTo>
                  <a:cubicBezTo>
                    <a:pt x="11" y="6"/>
                    <a:pt x="10" y="6"/>
                    <a:pt x="10" y="5"/>
                  </a:cubicBezTo>
                  <a:cubicBezTo>
                    <a:pt x="10" y="4"/>
                    <a:pt x="12" y="5"/>
                    <a:pt x="12" y="4"/>
                  </a:cubicBezTo>
                  <a:cubicBezTo>
                    <a:pt x="12" y="3"/>
                    <a:pt x="12" y="2"/>
                    <a:pt x="12" y="1"/>
                  </a:cubicBezTo>
                  <a:cubicBezTo>
                    <a:pt x="12" y="0"/>
                    <a:pt x="12" y="1"/>
                    <a:pt x="11" y="1"/>
                  </a:cubicBezTo>
                  <a:cubicBezTo>
                    <a:pt x="8" y="1"/>
                    <a:pt x="9" y="2"/>
                    <a:pt x="7" y="4"/>
                  </a:cubicBezTo>
                  <a:cubicBezTo>
                    <a:pt x="6" y="5"/>
                    <a:pt x="3" y="3"/>
                    <a:pt x="2" y="5"/>
                  </a:cubicBezTo>
                  <a:cubicBezTo>
                    <a:pt x="0" y="7"/>
                    <a:pt x="3" y="7"/>
                    <a:pt x="4" y="6"/>
                  </a:cubicBezTo>
                  <a:cubicBezTo>
                    <a:pt x="5" y="5"/>
                    <a:pt x="7" y="6"/>
                    <a:pt x="6" y="8"/>
                  </a:cubicBezTo>
                  <a:cubicBezTo>
                    <a:pt x="6" y="7"/>
                    <a:pt x="4" y="6"/>
                    <a:pt x="4" y="8"/>
                  </a:cubicBezTo>
                  <a:cubicBezTo>
                    <a:pt x="3" y="8"/>
                    <a:pt x="2" y="9"/>
                    <a:pt x="2" y="8"/>
                  </a:cubicBezTo>
                  <a:cubicBezTo>
                    <a:pt x="2" y="9"/>
                    <a:pt x="0" y="7"/>
                    <a:pt x="0" y="9"/>
                  </a:cubicBezTo>
                  <a:cubicBezTo>
                    <a:pt x="0" y="11"/>
                    <a:pt x="0" y="12"/>
                    <a:pt x="0" y="14"/>
                  </a:cubicBezTo>
                  <a:cubicBezTo>
                    <a:pt x="1" y="15"/>
                    <a:pt x="2" y="15"/>
                    <a:pt x="2" y="16"/>
                  </a:cubicBezTo>
                  <a:cubicBezTo>
                    <a:pt x="3" y="18"/>
                    <a:pt x="1" y="19"/>
                    <a:pt x="2" y="20"/>
                  </a:cubicBezTo>
                  <a:cubicBezTo>
                    <a:pt x="4" y="22"/>
                    <a:pt x="8" y="21"/>
                    <a:pt x="10" y="2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60" name="Freeform 655"/>
            <p:cNvSpPr>
              <a:spLocks/>
            </p:cNvSpPr>
            <p:nvPr/>
          </p:nvSpPr>
          <p:spPr bwMode="auto">
            <a:xfrm>
              <a:off x="11977264" y="6172454"/>
              <a:ext cx="417198" cy="484203"/>
            </a:xfrm>
            <a:custGeom>
              <a:avLst/>
              <a:gdLst>
                <a:gd name="T0" fmla="*/ 44 w 45"/>
                <a:gd name="T1" fmla="*/ 24 h 52"/>
                <a:gd name="T2" fmla="*/ 43 w 45"/>
                <a:gd name="T3" fmla="*/ 18 h 52"/>
                <a:gd name="T4" fmla="*/ 42 w 45"/>
                <a:gd name="T5" fmla="*/ 12 h 52"/>
                <a:gd name="T6" fmla="*/ 41 w 45"/>
                <a:gd name="T7" fmla="*/ 7 h 52"/>
                <a:gd name="T8" fmla="*/ 38 w 45"/>
                <a:gd name="T9" fmla="*/ 4 h 52"/>
                <a:gd name="T10" fmla="*/ 38 w 45"/>
                <a:gd name="T11" fmla="*/ 2 h 52"/>
                <a:gd name="T12" fmla="*/ 37 w 45"/>
                <a:gd name="T13" fmla="*/ 5 h 52"/>
                <a:gd name="T14" fmla="*/ 33 w 45"/>
                <a:gd name="T15" fmla="*/ 4 h 52"/>
                <a:gd name="T16" fmla="*/ 25 w 45"/>
                <a:gd name="T17" fmla="*/ 7 h 52"/>
                <a:gd name="T18" fmla="*/ 26 w 45"/>
                <a:gd name="T19" fmla="*/ 4 h 52"/>
                <a:gd name="T20" fmla="*/ 21 w 45"/>
                <a:gd name="T21" fmla="*/ 4 h 52"/>
                <a:gd name="T22" fmla="*/ 20 w 45"/>
                <a:gd name="T23" fmla="*/ 1 h 52"/>
                <a:gd name="T24" fmla="*/ 13 w 45"/>
                <a:gd name="T25" fmla="*/ 0 h 52"/>
                <a:gd name="T26" fmla="*/ 15 w 45"/>
                <a:gd name="T27" fmla="*/ 3 h 52"/>
                <a:gd name="T28" fmla="*/ 15 w 45"/>
                <a:gd name="T29" fmla="*/ 6 h 52"/>
                <a:gd name="T30" fmla="*/ 17 w 45"/>
                <a:gd name="T31" fmla="*/ 7 h 52"/>
                <a:gd name="T32" fmla="*/ 20 w 45"/>
                <a:gd name="T33" fmla="*/ 9 h 52"/>
                <a:gd name="T34" fmla="*/ 15 w 45"/>
                <a:gd name="T35" fmla="*/ 8 h 52"/>
                <a:gd name="T36" fmla="*/ 14 w 45"/>
                <a:gd name="T37" fmla="*/ 8 h 52"/>
                <a:gd name="T38" fmla="*/ 13 w 45"/>
                <a:gd name="T39" fmla="*/ 10 h 52"/>
                <a:gd name="T40" fmla="*/ 6 w 45"/>
                <a:gd name="T41" fmla="*/ 10 h 52"/>
                <a:gd name="T42" fmla="*/ 6 w 45"/>
                <a:gd name="T43" fmla="*/ 15 h 52"/>
                <a:gd name="T44" fmla="*/ 6 w 45"/>
                <a:gd name="T45" fmla="*/ 17 h 52"/>
                <a:gd name="T46" fmla="*/ 1 w 45"/>
                <a:gd name="T47" fmla="*/ 22 h 52"/>
                <a:gd name="T48" fmla="*/ 2 w 45"/>
                <a:gd name="T49" fmla="*/ 26 h 52"/>
                <a:gd name="T50" fmla="*/ 2 w 45"/>
                <a:gd name="T51" fmla="*/ 30 h 52"/>
                <a:gd name="T52" fmla="*/ 1 w 45"/>
                <a:gd name="T53" fmla="*/ 33 h 52"/>
                <a:gd name="T54" fmla="*/ 3 w 45"/>
                <a:gd name="T55" fmla="*/ 37 h 52"/>
                <a:gd name="T56" fmla="*/ 11 w 45"/>
                <a:gd name="T57" fmla="*/ 40 h 52"/>
                <a:gd name="T58" fmla="*/ 9 w 45"/>
                <a:gd name="T59" fmla="*/ 49 h 52"/>
                <a:gd name="T60" fmla="*/ 19 w 45"/>
                <a:gd name="T61" fmla="*/ 49 h 52"/>
                <a:gd name="T62" fmla="*/ 23 w 45"/>
                <a:gd name="T63" fmla="*/ 51 h 52"/>
                <a:gd name="T64" fmla="*/ 26 w 45"/>
                <a:gd name="T65" fmla="*/ 50 h 52"/>
                <a:gd name="T66" fmla="*/ 33 w 45"/>
                <a:gd name="T67" fmla="*/ 49 h 52"/>
                <a:gd name="T68" fmla="*/ 36 w 45"/>
                <a:gd name="T69" fmla="*/ 49 h 52"/>
                <a:gd name="T70" fmla="*/ 36 w 45"/>
                <a:gd name="T71" fmla="*/ 45 h 52"/>
                <a:gd name="T72" fmla="*/ 40 w 45"/>
                <a:gd name="T73" fmla="*/ 43 h 52"/>
                <a:gd name="T74" fmla="*/ 35 w 45"/>
                <a:gd name="T75" fmla="*/ 37 h 52"/>
                <a:gd name="T76" fmla="*/ 32 w 45"/>
                <a:gd name="T77" fmla="*/ 31 h 52"/>
                <a:gd name="T78" fmla="*/ 41 w 45"/>
                <a:gd name="T79" fmla="*/ 26 h 52"/>
                <a:gd name="T80" fmla="*/ 44 w 45"/>
                <a:gd name="T81" fmla="*/ 28 h 52"/>
                <a:gd name="T82" fmla="*/ 44 w 45"/>
                <a:gd name="T83" fmla="*/ 24 h 52"/>
                <a:gd name="T84" fmla="*/ 44 w 45"/>
                <a:gd name="T85"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5" h="52">
                  <a:moveTo>
                    <a:pt x="44" y="24"/>
                  </a:moveTo>
                  <a:cubicBezTo>
                    <a:pt x="43" y="22"/>
                    <a:pt x="43" y="20"/>
                    <a:pt x="43" y="18"/>
                  </a:cubicBezTo>
                  <a:cubicBezTo>
                    <a:pt x="42" y="16"/>
                    <a:pt x="41" y="15"/>
                    <a:pt x="42" y="12"/>
                  </a:cubicBezTo>
                  <a:cubicBezTo>
                    <a:pt x="43" y="10"/>
                    <a:pt x="42" y="8"/>
                    <a:pt x="41" y="7"/>
                  </a:cubicBezTo>
                  <a:cubicBezTo>
                    <a:pt x="40" y="6"/>
                    <a:pt x="38" y="5"/>
                    <a:pt x="38" y="4"/>
                  </a:cubicBezTo>
                  <a:cubicBezTo>
                    <a:pt x="38" y="4"/>
                    <a:pt x="39" y="3"/>
                    <a:pt x="38" y="2"/>
                  </a:cubicBezTo>
                  <a:cubicBezTo>
                    <a:pt x="37" y="2"/>
                    <a:pt x="37" y="5"/>
                    <a:pt x="37" y="5"/>
                  </a:cubicBezTo>
                  <a:cubicBezTo>
                    <a:pt x="35" y="5"/>
                    <a:pt x="35" y="4"/>
                    <a:pt x="33" y="4"/>
                  </a:cubicBezTo>
                  <a:cubicBezTo>
                    <a:pt x="31" y="5"/>
                    <a:pt x="28" y="7"/>
                    <a:pt x="25" y="7"/>
                  </a:cubicBezTo>
                  <a:cubicBezTo>
                    <a:pt x="24" y="6"/>
                    <a:pt x="26" y="5"/>
                    <a:pt x="26" y="4"/>
                  </a:cubicBezTo>
                  <a:cubicBezTo>
                    <a:pt x="24" y="4"/>
                    <a:pt x="23" y="5"/>
                    <a:pt x="21" y="4"/>
                  </a:cubicBezTo>
                  <a:cubicBezTo>
                    <a:pt x="20" y="3"/>
                    <a:pt x="23" y="1"/>
                    <a:pt x="20" y="1"/>
                  </a:cubicBezTo>
                  <a:cubicBezTo>
                    <a:pt x="18" y="1"/>
                    <a:pt x="16" y="1"/>
                    <a:pt x="13" y="0"/>
                  </a:cubicBezTo>
                  <a:cubicBezTo>
                    <a:pt x="14" y="1"/>
                    <a:pt x="15" y="1"/>
                    <a:pt x="15" y="3"/>
                  </a:cubicBezTo>
                  <a:cubicBezTo>
                    <a:pt x="14" y="4"/>
                    <a:pt x="14" y="4"/>
                    <a:pt x="15" y="6"/>
                  </a:cubicBezTo>
                  <a:cubicBezTo>
                    <a:pt x="15" y="8"/>
                    <a:pt x="15" y="7"/>
                    <a:pt x="17" y="7"/>
                  </a:cubicBezTo>
                  <a:cubicBezTo>
                    <a:pt x="18" y="7"/>
                    <a:pt x="19" y="8"/>
                    <a:pt x="20" y="9"/>
                  </a:cubicBezTo>
                  <a:cubicBezTo>
                    <a:pt x="19" y="8"/>
                    <a:pt x="16" y="8"/>
                    <a:pt x="15" y="8"/>
                  </a:cubicBezTo>
                  <a:cubicBezTo>
                    <a:pt x="15" y="8"/>
                    <a:pt x="14" y="8"/>
                    <a:pt x="14" y="8"/>
                  </a:cubicBezTo>
                  <a:cubicBezTo>
                    <a:pt x="13" y="9"/>
                    <a:pt x="14" y="10"/>
                    <a:pt x="13" y="10"/>
                  </a:cubicBezTo>
                  <a:cubicBezTo>
                    <a:pt x="11" y="11"/>
                    <a:pt x="7" y="6"/>
                    <a:pt x="6" y="10"/>
                  </a:cubicBezTo>
                  <a:cubicBezTo>
                    <a:pt x="7" y="12"/>
                    <a:pt x="8" y="14"/>
                    <a:pt x="6" y="15"/>
                  </a:cubicBezTo>
                  <a:cubicBezTo>
                    <a:pt x="5" y="17"/>
                    <a:pt x="5" y="15"/>
                    <a:pt x="6" y="17"/>
                  </a:cubicBezTo>
                  <a:cubicBezTo>
                    <a:pt x="6" y="22"/>
                    <a:pt x="0" y="20"/>
                    <a:pt x="1" y="22"/>
                  </a:cubicBezTo>
                  <a:cubicBezTo>
                    <a:pt x="1" y="23"/>
                    <a:pt x="2" y="24"/>
                    <a:pt x="2" y="26"/>
                  </a:cubicBezTo>
                  <a:cubicBezTo>
                    <a:pt x="2" y="28"/>
                    <a:pt x="1" y="28"/>
                    <a:pt x="2" y="30"/>
                  </a:cubicBezTo>
                  <a:cubicBezTo>
                    <a:pt x="3" y="31"/>
                    <a:pt x="0" y="33"/>
                    <a:pt x="1" y="33"/>
                  </a:cubicBezTo>
                  <a:cubicBezTo>
                    <a:pt x="3" y="34"/>
                    <a:pt x="2" y="36"/>
                    <a:pt x="3" y="37"/>
                  </a:cubicBezTo>
                  <a:cubicBezTo>
                    <a:pt x="4" y="40"/>
                    <a:pt x="8" y="39"/>
                    <a:pt x="11" y="40"/>
                  </a:cubicBezTo>
                  <a:cubicBezTo>
                    <a:pt x="11" y="40"/>
                    <a:pt x="9" y="48"/>
                    <a:pt x="9" y="49"/>
                  </a:cubicBezTo>
                  <a:cubicBezTo>
                    <a:pt x="13" y="49"/>
                    <a:pt x="15" y="48"/>
                    <a:pt x="19" y="49"/>
                  </a:cubicBezTo>
                  <a:cubicBezTo>
                    <a:pt x="19" y="49"/>
                    <a:pt x="23" y="52"/>
                    <a:pt x="23" y="51"/>
                  </a:cubicBezTo>
                  <a:cubicBezTo>
                    <a:pt x="24" y="49"/>
                    <a:pt x="25" y="49"/>
                    <a:pt x="26" y="50"/>
                  </a:cubicBezTo>
                  <a:cubicBezTo>
                    <a:pt x="27" y="51"/>
                    <a:pt x="32" y="48"/>
                    <a:pt x="33" y="49"/>
                  </a:cubicBezTo>
                  <a:cubicBezTo>
                    <a:pt x="33" y="49"/>
                    <a:pt x="37" y="50"/>
                    <a:pt x="36" y="49"/>
                  </a:cubicBezTo>
                  <a:cubicBezTo>
                    <a:pt x="35" y="46"/>
                    <a:pt x="34" y="46"/>
                    <a:pt x="36" y="45"/>
                  </a:cubicBezTo>
                  <a:cubicBezTo>
                    <a:pt x="38" y="43"/>
                    <a:pt x="38" y="43"/>
                    <a:pt x="40" y="43"/>
                  </a:cubicBezTo>
                  <a:cubicBezTo>
                    <a:pt x="41" y="42"/>
                    <a:pt x="36" y="38"/>
                    <a:pt x="35" y="37"/>
                  </a:cubicBezTo>
                  <a:cubicBezTo>
                    <a:pt x="34" y="37"/>
                    <a:pt x="31" y="32"/>
                    <a:pt x="32" y="31"/>
                  </a:cubicBezTo>
                  <a:cubicBezTo>
                    <a:pt x="36" y="30"/>
                    <a:pt x="38" y="29"/>
                    <a:pt x="41" y="26"/>
                  </a:cubicBezTo>
                  <a:cubicBezTo>
                    <a:pt x="42" y="25"/>
                    <a:pt x="43" y="29"/>
                    <a:pt x="44" y="28"/>
                  </a:cubicBezTo>
                  <a:cubicBezTo>
                    <a:pt x="45" y="27"/>
                    <a:pt x="45" y="25"/>
                    <a:pt x="44" y="24"/>
                  </a:cubicBezTo>
                  <a:cubicBezTo>
                    <a:pt x="44" y="23"/>
                    <a:pt x="44" y="24"/>
                    <a:pt x="44" y="2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61" name="Freeform 656"/>
            <p:cNvSpPr>
              <a:spLocks/>
            </p:cNvSpPr>
            <p:nvPr/>
          </p:nvSpPr>
          <p:spPr bwMode="auto">
            <a:xfrm>
              <a:off x="12712935" y="6322173"/>
              <a:ext cx="831212" cy="493761"/>
            </a:xfrm>
            <a:custGeom>
              <a:avLst/>
              <a:gdLst>
                <a:gd name="T0" fmla="*/ 0 w 89"/>
                <a:gd name="T1" fmla="*/ 27 h 53"/>
                <a:gd name="T2" fmla="*/ 9 w 89"/>
                <a:gd name="T3" fmla="*/ 30 h 53"/>
                <a:gd name="T4" fmla="*/ 16 w 89"/>
                <a:gd name="T5" fmla="*/ 31 h 53"/>
                <a:gd name="T6" fmla="*/ 22 w 89"/>
                <a:gd name="T7" fmla="*/ 28 h 53"/>
                <a:gd name="T8" fmla="*/ 33 w 89"/>
                <a:gd name="T9" fmla="*/ 30 h 53"/>
                <a:gd name="T10" fmla="*/ 40 w 89"/>
                <a:gd name="T11" fmla="*/ 41 h 53"/>
                <a:gd name="T12" fmla="*/ 44 w 89"/>
                <a:gd name="T13" fmla="*/ 38 h 53"/>
                <a:gd name="T14" fmla="*/ 47 w 89"/>
                <a:gd name="T15" fmla="*/ 41 h 53"/>
                <a:gd name="T16" fmla="*/ 57 w 89"/>
                <a:gd name="T17" fmla="*/ 42 h 53"/>
                <a:gd name="T18" fmla="*/ 51 w 89"/>
                <a:gd name="T19" fmla="*/ 46 h 53"/>
                <a:gd name="T20" fmla="*/ 55 w 89"/>
                <a:gd name="T21" fmla="*/ 49 h 53"/>
                <a:gd name="T22" fmla="*/ 59 w 89"/>
                <a:gd name="T23" fmla="*/ 51 h 53"/>
                <a:gd name="T24" fmla="*/ 67 w 89"/>
                <a:gd name="T25" fmla="*/ 48 h 53"/>
                <a:gd name="T26" fmla="*/ 72 w 89"/>
                <a:gd name="T27" fmla="*/ 46 h 53"/>
                <a:gd name="T28" fmla="*/ 68 w 89"/>
                <a:gd name="T29" fmla="*/ 46 h 53"/>
                <a:gd name="T30" fmla="*/ 63 w 89"/>
                <a:gd name="T31" fmla="*/ 44 h 53"/>
                <a:gd name="T32" fmla="*/ 72 w 89"/>
                <a:gd name="T33" fmla="*/ 38 h 53"/>
                <a:gd name="T34" fmla="*/ 78 w 89"/>
                <a:gd name="T35" fmla="*/ 35 h 53"/>
                <a:gd name="T36" fmla="*/ 84 w 89"/>
                <a:gd name="T37" fmla="*/ 31 h 53"/>
                <a:gd name="T38" fmla="*/ 87 w 89"/>
                <a:gd name="T39" fmla="*/ 28 h 53"/>
                <a:gd name="T40" fmla="*/ 86 w 89"/>
                <a:gd name="T41" fmla="*/ 26 h 53"/>
                <a:gd name="T42" fmla="*/ 88 w 89"/>
                <a:gd name="T43" fmla="*/ 25 h 53"/>
                <a:gd name="T44" fmla="*/ 86 w 89"/>
                <a:gd name="T45" fmla="*/ 24 h 53"/>
                <a:gd name="T46" fmla="*/ 88 w 89"/>
                <a:gd name="T47" fmla="*/ 21 h 53"/>
                <a:gd name="T48" fmla="*/ 85 w 89"/>
                <a:gd name="T49" fmla="*/ 19 h 53"/>
                <a:gd name="T50" fmla="*/ 82 w 89"/>
                <a:gd name="T51" fmla="*/ 18 h 53"/>
                <a:gd name="T52" fmla="*/ 78 w 89"/>
                <a:gd name="T53" fmla="*/ 18 h 53"/>
                <a:gd name="T54" fmla="*/ 75 w 89"/>
                <a:gd name="T55" fmla="*/ 15 h 53"/>
                <a:gd name="T56" fmla="*/ 72 w 89"/>
                <a:gd name="T57" fmla="*/ 17 h 53"/>
                <a:gd name="T58" fmla="*/ 69 w 89"/>
                <a:gd name="T59" fmla="*/ 14 h 53"/>
                <a:gd name="T60" fmla="*/ 65 w 89"/>
                <a:gd name="T61" fmla="*/ 14 h 53"/>
                <a:gd name="T62" fmla="*/ 64 w 89"/>
                <a:gd name="T63" fmla="*/ 10 h 53"/>
                <a:gd name="T64" fmla="*/ 60 w 89"/>
                <a:gd name="T65" fmla="*/ 9 h 53"/>
                <a:gd name="T66" fmla="*/ 60 w 89"/>
                <a:gd name="T67" fmla="*/ 5 h 53"/>
                <a:gd name="T68" fmla="*/ 58 w 89"/>
                <a:gd name="T69" fmla="*/ 2 h 53"/>
                <a:gd name="T70" fmla="*/ 53 w 89"/>
                <a:gd name="T71" fmla="*/ 1 h 53"/>
                <a:gd name="T72" fmla="*/ 47 w 89"/>
                <a:gd name="T73" fmla="*/ 2 h 53"/>
                <a:gd name="T74" fmla="*/ 43 w 89"/>
                <a:gd name="T75" fmla="*/ 3 h 53"/>
                <a:gd name="T76" fmla="*/ 41 w 89"/>
                <a:gd name="T77" fmla="*/ 9 h 53"/>
                <a:gd name="T78" fmla="*/ 38 w 89"/>
                <a:gd name="T79" fmla="*/ 7 h 53"/>
                <a:gd name="T80" fmla="*/ 36 w 89"/>
                <a:gd name="T81" fmla="*/ 8 h 53"/>
                <a:gd name="T82" fmla="*/ 34 w 89"/>
                <a:gd name="T83" fmla="*/ 6 h 53"/>
                <a:gd name="T84" fmla="*/ 31 w 89"/>
                <a:gd name="T85" fmla="*/ 7 h 53"/>
                <a:gd name="T86" fmla="*/ 29 w 89"/>
                <a:gd name="T87" fmla="*/ 6 h 53"/>
                <a:gd name="T88" fmla="*/ 28 w 89"/>
                <a:gd name="T89" fmla="*/ 8 h 53"/>
                <a:gd name="T90" fmla="*/ 21 w 89"/>
                <a:gd name="T91" fmla="*/ 5 h 53"/>
                <a:gd name="T92" fmla="*/ 12 w 89"/>
                <a:gd name="T93" fmla="*/ 4 h 53"/>
                <a:gd name="T94" fmla="*/ 6 w 89"/>
                <a:gd name="T95" fmla="*/ 6 h 53"/>
                <a:gd name="T96" fmla="*/ 9 w 89"/>
                <a:gd name="T97" fmla="*/ 11 h 53"/>
                <a:gd name="T98" fmla="*/ 10 w 89"/>
                <a:gd name="T99" fmla="*/ 14 h 53"/>
                <a:gd name="T100" fmla="*/ 5 w 89"/>
                <a:gd name="T101" fmla="*/ 16 h 53"/>
                <a:gd name="T102" fmla="*/ 2 w 89"/>
                <a:gd name="T103" fmla="*/ 23 h 53"/>
                <a:gd name="T104" fmla="*/ 0 w 89"/>
                <a:gd name="T105" fmla="*/ 2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9" h="53">
                  <a:moveTo>
                    <a:pt x="0" y="27"/>
                  </a:moveTo>
                  <a:cubicBezTo>
                    <a:pt x="0" y="30"/>
                    <a:pt x="7" y="30"/>
                    <a:pt x="9" y="30"/>
                  </a:cubicBezTo>
                  <a:cubicBezTo>
                    <a:pt x="11" y="30"/>
                    <a:pt x="13" y="32"/>
                    <a:pt x="16" y="31"/>
                  </a:cubicBezTo>
                  <a:cubicBezTo>
                    <a:pt x="17" y="29"/>
                    <a:pt x="20" y="28"/>
                    <a:pt x="22" y="28"/>
                  </a:cubicBezTo>
                  <a:cubicBezTo>
                    <a:pt x="25" y="26"/>
                    <a:pt x="31" y="28"/>
                    <a:pt x="33" y="30"/>
                  </a:cubicBezTo>
                  <a:cubicBezTo>
                    <a:pt x="36" y="34"/>
                    <a:pt x="37" y="38"/>
                    <a:pt x="40" y="41"/>
                  </a:cubicBezTo>
                  <a:cubicBezTo>
                    <a:pt x="42" y="40"/>
                    <a:pt x="42" y="39"/>
                    <a:pt x="44" y="38"/>
                  </a:cubicBezTo>
                  <a:cubicBezTo>
                    <a:pt x="46" y="38"/>
                    <a:pt x="46" y="40"/>
                    <a:pt x="47" y="41"/>
                  </a:cubicBezTo>
                  <a:cubicBezTo>
                    <a:pt x="48" y="42"/>
                    <a:pt x="57" y="43"/>
                    <a:pt x="57" y="42"/>
                  </a:cubicBezTo>
                  <a:cubicBezTo>
                    <a:pt x="57" y="43"/>
                    <a:pt x="51" y="45"/>
                    <a:pt x="51" y="46"/>
                  </a:cubicBezTo>
                  <a:cubicBezTo>
                    <a:pt x="52" y="47"/>
                    <a:pt x="56" y="46"/>
                    <a:pt x="55" y="49"/>
                  </a:cubicBezTo>
                  <a:cubicBezTo>
                    <a:pt x="54" y="51"/>
                    <a:pt x="57" y="53"/>
                    <a:pt x="59" y="51"/>
                  </a:cubicBezTo>
                  <a:cubicBezTo>
                    <a:pt x="61" y="50"/>
                    <a:pt x="64" y="48"/>
                    <a:pt x="67" y="48"/>
                  </a:cubicBezTo>
                  <a:cubicBezTo>
                    <a:pt x="70" y="48"/>
                    <a:pt x="71" y="48"/>
                    <a:pt x="72" y="46"/>
                  </a:cubicBezTo>
                  <a:cubicBezTo>
                    <a:pt x="72" y="46"/>
                    <a:pt x="69" y="46"/>
                    <a:pt x="68" y="46"/>
                  </a:cubicBezTo>
                  <a:cubicBezTo>
                    <a:pt x="66" y="46"/>
                    <a:pt x="64" y="47"/>
                    <a:pt x="63" y="44"/>
                  </a:cubicBezTo>
                  <a:cubicBezTo>
                    <a:pt x="60" y="40"/>
                    <a:pt x="70" y="38"/>
                    <a:pt x="72" y="38"/>
                  </a:cubicBezTo>
                  <a:cubicBezTo>
                    <a:pt x="74" y="37"/>
                    <a:pt x="76" y="36"/>
                    <a:pt x="78" y="35"/>
                  </a:cubicBezTo>
                  <a:cubicBezTo>
                    <a:pt x="79" y="33"/>
                    <a:pt x="81" y="31"/>
                    <a:pt x="84" y="31"/>
                  </a:cubicBezTo>
                  <a:cubicBezTo>
                    <a:pt x="85" y="31"/>
                    <a:pt x="87" y="31"/>
                    <a:pt x="87" y="28"/>
                  </a:cubicBezTo>
                  <a:cubicBezTo>
                    <a:pt x="87" y="27"/>
                    <a:pt x="86" y="27"/>
                    <a:pt x="86" y="26"/>
                  </a:cubicBezTo>
                  <a:cubicBezTo>
                    <a:pt x="86" y="25"/>
                    <a:pt x="88" y="25"/>
                    <a:pt x="88" y="25"/>
                  </a:cubicBezTo>
                  <a:cubicBezTo>
                    <a:pt x="88" y="25"/>
                    <a:pt x="86" y="24"/>
                    <a:pt x="86" y="24"/>
                  </a:cubicBezTo>
                  <a:cubicBezTo>
                    <a:pt x="86" y="23"/>
                    <a:pt x="89" y="23"/>
                    <a:pt x="88" y="21"/>
                  </a:cubicBezTo>
                  <a:cubicBezTo>
                    <a:pt x="88" y="21"/>
                    <a:pt x="86" y="20"/>
                    <a:pt x="85" y="19"/>
                  </a:cubicBezTo>
                  <a:cubicBezTo>
                    <a:pt x="84" y="18"/>
                    <a:pt x="83" y="20"/>
                    <a:pt x="82" y="18"/>
                  </a:cubicBezTo>
                  <a:cubicBezTo>
                    <a:pt x="81" y="17"/>
                    <a:pt x="80" y="17"/>
                    <a:pt x="78" y="18"/>
                  </a:cubicBezTo>
                  <a:cubicBezTo>
                    <a:pt x="77" y="18"/>
                    <a:pt x="76" y="15"/>
                    <a:pt x="75" y="15"/>
                  </a:cubicBezTo>
                  <a:cubicBezTo>
                    <a:pt x="74" y="14"/>
                    <a:pt x="73" y="16"/>
                    <a:pt x="72" y="17"/>
                  </a:cubicBezTo>
                  <a:cubicBezTo>
                    <a:pt x="71" y="17"/>
                    <a:pt x="70" y="14"/>
                    <a:pt x="69" y="14"/>
                  </a:cubicBezTo>
                  <a:cubicBezTo>
                    <a:pt x="68" y="14"/>
                    <a:pt x="65" y="15"/>
                    <a:pt x="65" y="14"/>
                  </a:cubicBezTo>
                  <a:cubicBezTo>
                    <a:pt x="65" y="13"/>
                    <a:pt x="65" y="11"/>
                    <a:pt x="64" y="10"/>
                  </a:cubicBezTo>
                  <a:cubicBezTo>
                    <a:pt x="63" y="9"/>
                    <a:pt x="61" y="10"/>
                    <a:pt x="60" y="9"/>
                  </a:cubicBezTo>
                  <a:cubicBezTo>
                    <a:pt x="59" y="8"/>
                    <a:pt x="58" y="6"/>
                    <a:pt x="60" y="5"/>
                  </a:cubicBezTo>
                  <a:cubicBezTo>
                    <a:pt x="61" y="5"/>
                    <a:pt x="59" y="2"/>
                    <a:pt x="58" y="2"/>
                  </a:cubicBezTo>
                  <a:cubicBezTo>
                    <a:pt x="57" y="1"/>
                    <a:pt x="54" y="2"/>
                    <a:pt x="53" y="1"/>
                  </a:cubicBezTo>
                  <a:cubicBezTo>
                    <a:pt x="50" y="0"/>
                    <a:pt x="50" y="6"/>
                    <a:pt x="47" y="2"/>
                  </a:cubicBezTo>
                  <a:cubicBezTo>
                    <a:pt x="46" y="2"/>
                    <a:pt x="44" y="3"/>
                    <a:pt x="43" y="3"/>
                  </a:cubicBezTo>
                  <a:cubicBezTo>
                    <a:pt x="41" y="4"/>
                    <a:pt x="42" y="9"/>
                    <a:pt x="41" y="9"/>
                  </a:cubicBezTo>
                  <a:cubicBezTo>
                    <a:pt x="40" y="9"/>
                    <a:pt x="39" y="7"/>
                    <a:pt x="38" y="7"/>
                  </a:cubicBezTo>
                  <a:cubicBezTo>
                    <a:pt x="38" y="7"/>
                    <a:pt x="37" y="8"/>
                    <a:pt x="36" y="8"/>
                  </a:cubicBezTo>
                  <a:cubicBezTo>
                    <a:pt x="35" y="8"/>
                    <a:pt x="34" y="7"/>
                    <a:pt x="34" y="6"/>
                  </a:cubicBezTo>
                  <a:cubicBezTo>
                    <a:pt x="34" y="5"/>
                    <a:pt x="32" y="7"/>
                    <a:pt x="31" y="7"/>
                  </a:cubicBezTo>
                  <a:cubicBezTo>
                    <a:pt x="30" y="7"/>
                    <a:pt x="30" y="6"/>
                    <a:pt x="29" y="6"/>
                  </a:cubicBezTo>
                  <a:cubicBezTo>
                    <a:pt x="28" y="6"/>
                    <a:pt x="28" y="7"/>
                    <a:pt x="28" y="8"/>
                  </a:cubicBezTo>
                  <a:cubicBezTo>
                    <a:pt x="28" y="8"/>
                    <a:pt x="21" y="5"/>
                    <a:pt x="21" y="5"/>
                  </a:cubicBezTo>
                  <a:cubicBezTo>
                    <a:pt x="18" y="4"/>
                    <a:pt x="15" y="4"/>
                    <a:pt x="12" y="4"/>
                  </a:cubicBezTo>
                  <a:cubicBezTo>
                    <a:pt x="10" y="4"/>
                    <a:pt x="9" y="6"/>
                    <a:pt x="6" y="6"/>
                  </a:cubicBezTo>
                  <a:cubicBezTo>
                    <a:pt x="6" y="9"/>
                    <a:pt x="9" y="9"/>
                    <a:pt x="9" y="11"/>
                  </a:cubicBezTo>
                  <a:cubicBezTo>
                    <a:pt x="9" y="12"/>
                    <a:pt x="10" y="13"/>
                    <a:pt x="10" y="14"/>
                  </a:cubicBezTo>
                  <a:cubicBezTo>
                    <a:pt x="9" y="15"/>
                    <a:pt x="6" y="15"/>
                    <a:pt x="5" y="16"/>
                  </a:cubicBezTo>
                  <a:cubicBezTo>
                    <a:pt x="2" y="18"/>
                    <a:pt x="3" y="20"/>
                    <a:pt x="2" y="23"/>
                  </a:cubicBezTo>
                  <a:cubicBezTo>
                    <a:pt x="2" y="25"/>
                    <a:pt x="1" y="26"/>
                    <a:pt x="0" y="2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62" name="Freeform 657"/>
            <p:cNvSpPr>
              <a:spLocks/>
            </p:cNvSpPr>
            <p:nvPr/>
          </p:nvSpPr>
          <p:spPr bwMode="auto">
            <a:xfrm>
              <a:off x="12451788" y="6506933"/>
              <a:ext cx="280256" cy="114679"/>
            </a:xfrm>
            <a:custGeom>
              <a:avLst/>
              <a:gdLst>
                <a:gd name="T0" fmla="*/ 30 w 30"/>
                <a:gd name="T1" fmla="*/ 4 h 12"/>
                <a:gd name="T2" fmla="*/ 22 w 30"/>
                <a:gd name="T3" fmla="*/ 0 h 12"/>
                <a:gd name="T4" fmla="*/ 17 w 30"/>
                <a:gd name="T5" fmla="*/ 0 h 12"/>
                <a:gd name="T6" fmla="*/ 14 w 30"/>
                <a:gd name="T7" fmla="*/ 1 h 12"/>
                <a:gd name="T8" fmla="*/ 11 w 30"/>
                <a:gd name="T9" fmla="*/ 0 h 12"/>
                <a:gd name="T10" fmla="*/ 8 w 30"/>
                <a:gd name="T11" fmla="*/ 3 h 12"/>
                <a:gd name="T12" fmla="*/ 3 w 30"/>
                <a:gd name="T13" fmla="*/ 9 h 12"/>
                <a:gd name="T14" fmla="*/ 11 w 30"/>
                <a:gd name="T15" fmla="*/ 11 h 12"/>
                <a:gd name="T16" fmla="*/ 13 w 30"/>
                <a:gd name="T17" fmla="*/ 9 h 12"/>
                <a:gd name="T18" fmla="*/ 18 w 30"/>
                <a:gd name="T19" fmla="*/ 9 h 12"/>
                <a:gd name="T20" fmla="*/ 19 w 30"/>
                <a:gd name="T21" fmla="*/ 6 h 12"/>
                <a:gd name="T22" fmla="*/ 24 w 30"/>
                <a:gd name="T23" fmla="*/ 7 h 12"/>
                <a:gd name="T24" fmla="*/ 28 w 30"/>
                <a:gd name="T25" fmla="*/ 7 h 12"/>
                <a:gd name="T26" fmla="*/ 30 w 30"/>
                <a:gd name="T2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0" h="12">
                  <a:moveTo>
                    <a:pt x="30" y="4"/>
                  </a:moveTo>
                  <a:cubicBezTo>
                    <a:pt x="27" y="2"/>
                    <a:pt x="26" y="0"/>
                    <a:pt x="22" y="0"/>
                  </a:cubicBezTo>
                  <a:cubicBezTo>
                    <a:pt x="20" y="0"/>
                    <a:pt x="19" y="0"/>
                    <a:pt x="17" y="0"/>
                  </a:cubicBezTo>
                  <a:cubicBezTo>
                    <a:pt x="15" y="0"/>
                    <a:pt x="15" y="1"/>
                    <a:pt x="14" y="1"/>
                  </a:cubicBezTo>
                  <a:cubicBezTo>
                    <a:pt x="13" y="1"/>
                    <a:pt x="12" y="0"/>
                    <a:pt x="11" y="0"/>
                  </a:cubicBezTo>
                  <a:cubicBezTo>
                    <a:pt x="10" y="1"/>
                    <a:pt x="9" y="2"/>
                    <a:pt x="8" y="3"/>
                  </a:cubicBezTo>
                  <a:cubicBezTo>
                    <a:pt x="6" y="5"/>
                    <a:pt x="0" y="4"/>
                    <a:pt x="3" y="9"/>
                  </a:cubicBezTo>
                  <a:cubicBezTo>
                    <a:pt x="4" y="11"/>
                    <a:pt x="8" y="12"/>
                    <a:pt x="11" y="11"/>
                  </a:cubicBezTo>
                  <a:cubicBezTo>
                    <a:pt x="12" y="11"/>
                    <a:pt x="12" y="9"/>
                    <a:pt x="13" y="9"/>
                  </a:cubicBezTo>
                  <a:cubicBezTo>
                    <a:pt x="15" y="9"/>
                    <a:pt x="17" y="9"/>
                    <a:pt x="18" y="9"/>
                  </a:cubicBezTo>
                  <a:cubicBezTo>
                    <a:pt x="19" y="9"/>
                    <a:pt x="19" y="7"/>
                    <a:pt x="19" y="6"/>
                  </a:cubicBezTo>
                  <a:cubicBezTo>
                    <a:pt x="20" y="5"/>
                    <a:pt x="23" y="7"/>
                    <a:pt x="24" y="7"/>
                  </a:cubicBezTo>
                  <a:cubicBezTo>
                    <a:pt x="25" y="7"/>
                    <a:pt x="27" y="7"/>
                    <a:pt x="28" y="7"/>
                  </a:cubicBezTo>
                  <a:cubicBezTo>
                    <a:pt x="29" y="7"/>
                    <a:pt x="29" y="5"/>
                    <a:pt x="30"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63" name="Freeform 658"/>
            <p:cNvSpPr>
              <a:spLocks/>
            </p:cNvSpPr>
            <p:nvPr/>
          </p:nvSpPr>
          <p:spPr bwMode="auto">
            <a:xfrm>
              <a:off x="12760703" y="6086441"/>
              <a:ext cx="439491" cy="328114"/>
            </a:xfrm>
            <a:custGeom>
              <a:avLst/>
              <a:gdLst>
                <a:gd name="T0" fmla="*/ 11 w 47"/>
                <a:gd name="T1" fmla="*/ 29 h 35"/>
                <a:gd name="T2" fmla="*/ 18 w 47"/>
                <a:gd name="T3" fmla="*/ 30 h 35"/>
                <a:gd name="T4" fmla="*/ 23 w 47"/>
                <a:gd name="T5" fmla="*/ 33 h 35"/>
                <a:gd name="T6" fmla="*/ 25 w 47"/>
                <a:gd name="T7" fmla="*/ 31 h 35"/>
                <a:gd name="T8" fmla="*/ 29 w 47"/>
                <a:gd name="T9" fmla="*/ 32 h 35"/>
                <a:gd name="T10" fmla="*/ 33 w 47"/>
                <a:gd name="T11" fmla="*/ 32 h 35"/>
                <a:gd name="T12" fmla="*/ 36 w 47"/>
                <a:gd name="T13" fmla="*/ 33 h 35"/>
                <a:gd name="T14" fmla="*/ 38 w 47"/>
                <a:gd name="T15" fmla="*/ 28 h 35"/>
                <a:gd name="T16" fmla="*/ 42 w 47"/>
                <a:gd name="T17" fmla="*/ 27 h 35"/>
                <a:gd name="T18" fmla="*/ 40 w 47"/>
                <a:gd name="T19" fmla="*/ 22 h 35"/>
                <a:gd name="T20" fmla="*/ 44 w 47"/>
                <a:gd name="T21" fmla="*/ 21 h 35"/>
                <a:gd name="T22" fmla="*/ 45 w 47"/>
                <a:gd name="T23" fmla="*/ 17 h 35"/>
                <a:gd name="T24" fmla="*/ 42 w 47"/>
                <a:gd name="T25" fmla="*/ 15 h 35"/>
                <a:gd name="T26" fmla="*/ 39 w 47"/>
                <a:gd name="T27" fmla="*/ 11 h 35"/>
                <a:gd name="T28" fmla="*/ 38 w 47"/>
                <a:gd name="T29" fmla="*/ 6 h 35"/>
                <a:gd name="T30" fmla="*/ 35 w 47"/>
                <a:gd name="T31" fmla="*/ 2 h 35"/>
                <a:gd name="T32" fmla="*/ 33 w 47"/>
                <a:gd name="T33" fmla="*/ 2 h 35"/>
                <a:gd name="T34" fmla="*/ 30 w 47"/>
                <a:gd name="T35" fmla="*/ 1 h 35"/>
                <a:gd name="T36" fmla="*/ 28 w 47"/>
                <a:gd name="T37" fmla="*/ 2 h 35"/>
                <a:gd name="T38" fmla="*/ 25 w 47"/>
                <a:gd name="T39" fmla="*/ 0 h 35"/>
                <a:gd name="T40" fmla="*/ 22 w 47"/>
                <a:gd name="T41" fmla="*/ 2 h 35"/>
                <a:gd name="T42" fmla="*/ 17 w 47"/>
                <a:gd name="T43" fmla="*/ 3 h 35"/>
                <a:gd name="T44" fmla="*/ 17 w 47"/>
                <a:gd name="T45" fmla="*/ 6 h 35"/>
                <a:gd name="T46" fmla="*/ 13 w 47"/>
                <a:gd name="T47" fmla="*/ 9 h 35"/>
                <a:gd name="T48" fmla="*/ 12 w 47"/>
                <a:gd name="T49" fmla="*/ 13 h 35"/>
                <a:gd name="T50" fmla="*/ 8 w 47"/>
                <a:gd name="T51" fmla="*/ 14 h 35"/>
                <a:gd name="T52" fmla="*/ 1 w 47"/>
                <a:gd name="T53" fmla="*/ 16 h 35"/>
                <a:gd name="T54" fmla="*/ 2 w 47"/>
                <a:gd name="T55" fmla="*/ 24 h 35"/>
                <a:gd name="T56" fmla="*/ 1 w 47"/>
                <a:gd name="T57" fmla="*/ 27 h 35"/>
                <a:gd name="T58" fmla="*/ 1 w 47"/>
                <a:gd name="T59" fmla="*/ 31 h 35"/>
                <a:gd name="T60" fmla="*/ 5 w 47"/>
                <a:gd name="T61" fmla="*/ 30 h 35"/>
                <a:gd name="T62" fmla="*/ 11 w 47"/>
                <a:gd name="T63" fmla="*/ 2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35">
                  <a:moveTo>
                    <a:pt x="11" y="29"/>
                  </a:moveTo>
                  <a:cubicBezTo>
                    <a:pt x="14" y="29"/>
                    <a:pt x="16" y="30"/>
                    <a:pt x="18" y="30"/>
                  </a:cubicBezTo>
                  <a:cubicBezTo>
                    <a:pt x="18" y="30"/>
                    <a:pt x="23" y="33"/>
                    <a:pt x="23" y="33"/>
                  </a:cubicBezTo>
                  <a:cubicBezTo>
                    <a:pt x="23" y="32"/>
                    <a:pt x="24" y="29"/>
                    <a:pt x="25" y="31"/>
                  </a:cubicBezTo>
                  <a:cubicBezTo>
                    <a:pt x="27" y="34"/>
                    <a:pt x="28" y="29"/>
                    <a:pt x="29" y="32"/>
                  </a:cubicBezTo>
                  <a:cubicBezTo>
                    <a:pt x="30" y="34"/>
                    <a:pt x="32" y="32"/>
                    <a:pt x="33" y="32"/>
                  </a:cubicBezTo>
                  <a:cubicBezTo>
                    <a:pt x="34" y="31"/>
                    <a:pt x="36" y="35"/>
                    <a:pt x="36" y="33"/>
                  </a:cubicBezTo>
                  <a:cubicBezTo>
                    <a:pt x="37" y="31"/>
                    <a:pt x="36" y="29"/>
                    <a:pt x="38" y="28"/>
                  </a:cubicBezTo>
                  <a:cubicBezTo>
                    <a:pt x="39" y="28"/>
                    <a:pt x="41" y="27"/>
                    <a:pt x="42" y="27"/>
                  </a:cubicBezTo>
                  <a:cubicBezTo>
                    <a:pt x="41" y="26"/>
                    <a:pt x="40" y="24"/>
                    <a:pt x="40" y="22"/>
                  </a:cubicBezTo>
                  <a:cubicBezTo>
                    <a:pt x="40" y="20"/>
                    <a:pt x="42" y="22"/>
                    <a:pt x="44" y="21"/>
                  </a:cubicBezTo>
                  <a:cubicBezTo>
                    <a:pt x="46" y="21"/>
                    <a:pt x="47" y="19"/>
                    <a:pt x="45" y="17"/>
                  </a:cubicBezTo>
                  <a:cubicBezTo>
                    <a:pt x="44" y="16"/>
                    <a:pt x="43" y="17"/>
                    <a:pt x="42" y="15"/>
                  </a:cubicBezTo>
                  <a:cubicBezTo>
                    <a:pt x="41" y="14"/>
                    <a:pt x="40" y="13"/>
                    <a:pt x="39" y="11"/>
                  </a:cubicBezTo>
                  <a:cubicBezTo>
                    <a:pt x="38" y="10"/>
                    <a:pt x="38" y="8"/>
                    <a:pt x="38" y="6"/>
                  </a:cubicBezTo>
                  <a:cubicBezTo>
                    <a:pt x="39" y="4"/>
                    <a:pt x="36" y="2"/>
                    <a:pt x="35" y="2"/>
                  </a:cubicBezTo>
                  <a:cubicBezTo>
                    <a:pt x="34" y="1"/>
                    <a:pt x="34" y="2"/>
                    <a:pt x="33" y="2"/>
                  </a:cubicBezTo>
                  <a:cubicBezTo>
                    <a:pt x="31" y="3"/>
                    <a:pt x="31" y="2"/>
                    <a:pt x="30" y="1"/>
                  </a:cubicBezTo>
                  <a:cubicBezTo>
                    <a:pt x="29" y="0"/>
                    <a:pt x="29" y="2"/>
                    <a:pt x="28" y="2"/>
                  </a:cubicBezTo>
                  <a:cubicBezTo>
                    <a:pt x="27" y="2"/>
                    <a:pt x="25" y="0"/>
                    <a:pt x="25" y="0"/>
                  </a:cubicBezTo>
                  <a:cubicBezTo>
                    <a:pt x="23" y="0"/>
                    <a:pt x="23" y="2"/>
                    <a:pt x="22" y="2"/>
                  </a:cubicBezTo>
                  <a:cubicBezTo>
                    <a:pt x="20" y="3"/>
                    <a:pt x="19" y="3"/>
                    <a:pt x="17" y="3"/>
                  </a:cubicBezTo>
                  <a:cubicBezTo>
                    <a:pt x="16" y="4"/>
                    <a:pt x="17" y="6"/>
                    <a:pt x="17" y="6"/>
                  </a:cubicBezTo>
                  <a:cubicBezTo>
                    <a:pt x="16" y="8"/>
                    <a:pt x="13" y="7"/>
                    <a:pt x="13" y="9"/>
                  </a:cubicBezTo>
                  <a:cubicBezTo>
                    <a:pt x="12" y="10"/>
                    <a:pt x="12" y="11"/>
                    <a:pt x="12" y="13"/>
                  </a:cubicBezTo>
                  <a:cubicBezTo>
                    <a:pt x="12" y="14"/>
                    <a:pt x="9" y="14"/>
                    <a:pt x="8" y="14"/>
                  </a:cubicBezTo>
                  <a:cubicBezTo>
                    <a:pt x="5" y="15"/>
                    <a:pt x="4" y="16"/>
                    <a:pt x="1" y="16"/>
                  </a:cubicBezTo>
                  <a:cubicBezTo>
                    <a:pt x="2" y="19"/>
                    <a:pt x="5" y="21"/>
                    <a:pt x="2" y="24"/>
                  </a:cubicBezTo>
                  <a:cubicBezTo>
                    <a:pt x="0" y="25"/>
                    <a:pt x="0" y="26"/>
                    <a:pt x="1" y="27"/>
                  </a:cubicBezTo>
                  <a:cubicBezTo>
                    <a:pt x="3" y="28"/>
                    <a:pt x="1" y="30"/>
                    <a:pt x="1" y="31"/>
                  </a:cubicBezTo>
                  <a:cubicBezTo>
                    <a:pt x="3" y="31"/>
                    <a:pt x="4" y="31"/>
                    <a:pt x="5" y="30"/>
                  </a:cubicBezTo>
                  <a:cubicBezTo>
                    <a:pt x="7" y="29"/>
                    <a:pt x="10" y="29"/>
                    <a:pt x="11" y="2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64" name="Freeform 659"/>
            <p:cNvSpPr>
              <a:spLocks/>
            </p:cNvSpPr>
            <p:nvPr/>
          </p:nvSpPr>
          <p:spPr bwMode="auto">
            <a:xfrm>
              <a:off x="12658794" y="6067328"/>
              <a:ext cx="270700" cy="178393"/>
            </a:xfrm>
            <a:custGeom>
              <a:avLst/>
              <a:gdLst>
                <a:gd name="T0" fmla="*/ 16 w 29"/>
                <a:gd name="T1" fmla="*/ 18 h 19"/>
                <a:gd name="T2" fmla="*/ 23 w 29"/>
                <a:gd name="T3" fmla="*/ 15 h 19"/>
                <a:gd name="T4" fmla="*/ 23 w 29"/>
                <a:gd name="T5" fmla="*/ 12 h 19"/>
                <a:gd name="T6" fmla="*/ 27 w 29"/>
                <a:gd name="T7" fmla="*/ 9 h 19"/>
                <a:gd name="T8" fmla="*/ 26 w 29"/>
                <a:gd name="T9" fmla="*/ 4 h 19"/>
                <a:gd name="T10" fmla="*/ 19 w 29"/>
                <a:gd name="T11" fmla="*/ 1 h 19"/>
                <a:gd name="T12" fmla="*/ 10 w 29"/>
                <a:gd name="T13" fmla="*/ 1 h 19"/>
                <a:gd name="T14" fmla="*/ 0 w 29"/>
                <a:gd name="T15" fmla="*/ 4 h 19"/>
                <a:gd name="T16" fmla="*/ 1 w 29"/>
                <a:gd name="T17" fmla="*/ 6 h 19"/>
                <a:gd name="T18" fmla="*/ 2 w 29"/>
                <a:gd name="T19" fmla="*/ 9 h 19"/>
                <a:gd name="T20" fmla="*/ 5 w 29"/>
                <a:gd name="T21" fmla="*/ 10 h 19"/>
                <a:gd name="T22" fmla="*/ 9 w 29"/>
                <a:gd name="T23" fmla="*/ 11 h 19"/>
                <a:gd name="T24" fmla="*/ 8 w 29"/>
                <a:gd name="T25" fmla="*/ 15 h 19"/>
                <a:gd name="T26" fmla="*/ 12 w 29"/>
                <a:gd name="T27" fmla="*/ 18 h 19"/>
                <a:gd name="T28" fmla="*/ 16 w 29"/>
                <a:gd name="T29" fmla="*/ 18 h 19"/>
                <a:gd name="T30" fmla="*/ 16 w 29"/>
                <a:gd name="T31" fmla="*/ 1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19">
                  <a:moveTo>
                    <a:pt x="16" y="18"/>
                  </a:moveTo>
                  <a:cubicBezTo>
                    <a:pt x="18" y="16"/>
                    <a:pt x="21" y="16"/>
                    <a:pt x="23" y="15"/>
                  </a:cubicBezTo>
                  <a:cubicBezTo>
                    <a:pt x="23" y="14"/>
                    <a:pt x="23" y="13"/>
                    <a:pt x="23" y="12"/>
                  </a:cubicBezTo>
                  <a:cubicBezTo>
                    <a:pt x="24" y="10"/>
                    <a:pt x="25" y="10"/>
                    <a:pt x="27" y="9"/>
                  </a:cubicBezTo>
                  <a:cubicBezTo>
                    <a:pt x="29" y="8"/>
                    <a:pt x="28" y="5"/>
                    <a:pt x="26" y="4"/>
                  </a:cubicBezTo>
                  <a:cubicBezTo>
                    <a:pt x="24" y="3"/>
                    <a:pt x="22" y="2"/>
                    <a:pt x="19" y="1"/>
                  </a:cubicBezTo>
                  <a:cubicBezTo>
                    <a:pt x="17" y="0"/>
                    <a:pt x="13" y="1"/>
                    <a:pt x="10" y="1"/>
                  </a:cubicBezTo>
                  <a:cubicBezTo>
                    <a:pt x="8" y="1"/>
                    <a:pt x="0" y="0"/>
                    <a:pt x="0" y="4"/>
                  </a:cubicBezTo>
                  <a:cubicBezTo>
                    <a:pt x="0" y="4"/>
                    <a:pt x="1" y="5"/>
                    <a:pt x="1" y="6"/>
                  </a:cubicBezTo>
                  <a:cubicBezTo>
                    <a:pt x="2" y="7"/>
                    <a:pt x="1" y="8"/>
                    <a:pt x="2" y="9"/>
                  </a:cubicBezTo>
                  <a:cubicBezTo>
                    <a:pt x="3" y="9"/>
                    <a:pt x="4" y="11"/>
                    <a:pt x="5" y="10"/>
                  </a:cubicBezTo>
                  <a:cubicBezTo>
                    <a:pt x="7" y="10"/>
                    <a:pt x="9" y="9"/>
                    <a:pt x="9" y="11"/>
                  </a:cubicBezTo>
                  <a:cubicBezTo>
                    <a:pt x="9" y="12"/>
                    <a:pt x="9" y="14"/>
                    <a:pt x="8" y="15"/>
                  </a:cubicBezTo>
                  <a:cubicBezTo>
                    <a:pt x="11" y="15"/>
                    <a:pt x="11" y="15"/>
                    <a:pt x="12" y="18"/>
                  </a:cubicBezTo>
                  <a:cubicBezTo>
                    <a:pt x="13" y="18"/>
                    <a:pt x="16" y="18"/>
                    <a:pt x="16" y="18"/>
                  </a:cubicBezTo>
                  <a:cubicBezTo>
                    <a:pt x="17" y="17"/>
                    <a:pt x="15" y="19"/>
                    <a:pt x="16" y="1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65" name="Freeform 660"/>
            <p:cNvSpPr>
              <a:spLocks/>
            </p:cNvSpPr>
            <p:nvPr/>
          </p:nvSpPr>
          <p:spPr bwMode="auto">
            <a:xfrm>
              <a:off x="12658794" y="5955834"/>
              <a:ext cx="334397" cy="168837"/>
            </a:xfrm>
            <a:custGeom>
              <a:avLst/>
              <a:gdLst>
                <a:gd name="T0" fmla="*/ 11 w 36"/>
                <a:gd name="T1" fmla="*/ 13 h 18"/>
                <a:gd name="T2" fmla="*/ 19 w 36"/>
                <a:gd name="T3" fmla="*/ 12 h 18"/>
                <a:gd name="T4" fmla="*/ 25 w 36"/>
                <a:gd name="T5" fmla="*/ 15 h 18"/>
                <a:gd name="T6" fmla="*/ 29 w 36"/>
                <a:gd name="T7" fmla="*/ 17 h 18"/>
                <a:gd name="T8" fmla="*/ 33 w 36"/>
                <a:gd name="T9" fmla="*/ 16 h 18"/>
                <a:gd name="T10" fmla="*/ 36 w 36"/>
                <a:gd name="T11" fmla="*/ 14 h 18"/>
                <a:gd name="T12" fmla="*/ 34 w 36"/>
                <a:gd name="T13" fmla="*/ 8 h 18"/>
                <a:gd name="T14" fmla="*/ 31 w 36"/>
                <a:gd name="T15" fmla="*/ 4 h 18"/>
                <a:gd name="T16" fmla="*/ 25 w 36"/>
                <a:gd name="T17" fmla="*/ 3 h 18"/>
                <a:gd name="T18" fmla="*/ 18 w 36"/>
                <a:gd name="T19" fmla="*/ 1 h 18"/>
                <a:gd name="T20" fmla="*/ 17 w 36"/>
                <a:gd name="T21" fmla="*/ 5 h 18"/>
                <a:gd name="T22" fmla="*/ 15 w 36"/>
                <a:gd name="T23" fmla="*/ 7 h 18"/>
                <a:gd name="T24" fmla="*/ 8 w 36"/>
                <a:gd name="T25" fmla="*/ 4 h 18"/>
                <a:gd name="T26" fmla="*/ 0 w 36"/>
                <a:gd name="T27" fmla="*/ 15 h 18"/>
                <a:gd name="T28" fmla="*/ 11 w 36"/>
                <a:gd name="T29"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18">
                  <a:moveTo>
                    <a:pt x="11" y="13"/>
                  </a:moveTo>
                  <a:cubicBezTo>
                    <a:pt x="14" y="13"/>
                    <a:pt x="16" y="12"/>
                    <a:pt x="19" y="12"/>
                  </a:cubicBezTo>
                  <a:cubicBezTo>
                    <a:pt x="20" y="12"/>
                    <a:pt x="24" y="14"/>
                    <a:pt x="25" y="15"/>
                  </a:cubicBezTo>
                  <a:cubicBezTo>
                    <a:pt x="26" y="16"/>
                    <a:pt x="27" y="18"/>
                    <a:pt x="29" y="17"/>
                  </a:cubicBezTo>
                  <a:cubicBezTo>
                    <a:pt x="30" y="17"/>
                    <a:pt x="31" y="16"/>
                    <a:pt x="33" y="16"/>
                  </a:cubicBezTo>
                  <a:cubicBezTo>
                    <a:pt x="34" y="16"/>
                    <a:pt x="34" y="14"/>
                    <a:pt x="36" y="14"/>
                  </a:cubicBezTo>
                  <a:cubicBezTo>
                    <a:pt x="35" y="12"/>
                    <a:pt x="33" y="9"/>
                    <a:pt x="34" y="8"/>
                  </a:cubicBezTo>
                  <a:cubicBezTo>
                    <a:pt x="35" y="6"/>
                    <a:pt x="32" y="4"/>
                    <a:pt x="31" y="4"/>
                  </a:cubicBezTo>
                  <a:cubicBezTo>
                    <a:pt x="29" y="3"/>
                    <a:pt x="27" y="5"/>
                    <a:pt x="25" y="3"/>
                  </a:cubicBezTo>
                  <a:cubicBezTo>
                    <a:pt x="22" y="1"/>
                    <a:pt x="21" y="0"/>
                    <a:pt x="18" y="1"/>
                  </a:cubicBezTo>
                  <a:cubicBezTo>
                    <a:pt x="16" y="2"/>
                    <a:pt x="17" y="3"/>
                    <a:pt x="17" y="5"/>
                  </a:cubicBezTo>
                  <a:cubicBezTo>
                    <a:pt x="16" y="6"/>
                    <a:pt x="16" y="7"/>
                    <a:pt x="15" y="7"/>
                  </a:cubicBezTo>
                  <a:cubicBezTo>
                    <a:pt x="12" y="9"/>
                    <a:pt x="10" y="5"/>
                    <a:pt x="8" y="4"/>
                  </a:cubicBezTo>
                  <a:cubicBezTo>
                    <a:pt x="3" y="0"/>
                    <a:pt x="0" y="11"/>
                    <a:pt x="0" y="15"/>
                  </a:cubicBezTo>
                  <a:cubicBezTo>
                    <a:pt x="4" y="13"/>
                    <a:pt x="7" y="13"/>
                    <a:pt x="11" y="1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66" name="Freeform 661"/>
            <p:cNvSpPr>
              <a:spLocks/>
            </p:cNvSpPr>
            <p:nvPr/>
          </p:nvSpPr>
          <p:spPr bwMode="auto">
            <a:xfrm>
              <a:off x="12760703" y="5853898"/>
              <a:ext cx="222932" cy="140163"/>
            </a:xfrm>
            <a:custGeom>
              <a:avLst/>
              <a:gdLst>
                <a:gd name="T0" fmla="*/ 16 w 24"/>
                <a:gd name="T1" fmla="*/ 15 h 15"/>
                <a:gd name="T2" fmla="*/ 20 w 24"/>
                <a:gd name="T3" fmla="*/ 15 h 15"/>
                <a:gd name="T4" fmla="*/ 22 w 24"/>
                <a:gd name="T5" fmla="*/ 13 h 15"/>
                <a:gd name="T6" fmla="*/ 22 w 24"/>
                <a:gd name="T7" fmla="*/ 10 h 15"/>
                <a:gd name="T8" fmla="*/ 21 w 24"/>
                <a:gd name="T9" fmla="*/ 5 h 15"/>
                <a:gd name="T10" fmla="*/ 24 w 24"/>
                <a:gd name="T11" fmla="*/ 0 h 15"/>
                <a:gd name="T12" fmla="*/ 12 w 24"/>
                <a:gd name="T13" fmla="*/ 0 h 15"/>
                <a:gd name="T14" fmla="*/ 6 w 24"/>
                <a:gd name="T15" fmla="*/ 1 h 15"/>
                <a:gd name="T16" fmla="*/ 0 w 24"/>
                <a:gd name="T17" fmla="*/ 5 h 15"/>
                <a:gd name="T18" fmla="*/ 2 w 24"/>
                <a:gd name="T19" fmla="*/ 6 h 15"/>
                <a:gd name="T20" fmla="*/ 2 w 24"/>
                <a:gd name="T21" fmla="*/ 8 h 15"/>
                <a:gd name="T22" fmla="*/ 7 w 24"/>
                <a:gd name="T23" fmla="*/ 9 h 15"/>
                <a:gd name="T24" fmla="*/ 6 w 24"/>
                <a:gd name="T25" fmla="*/ 13 h 15"/>
                <a:gd name="T26" fmla="*/ 11 w 24"/>
                <a:gd name="T27" fmla="*/ 12 h 15"/>
                <a:gd name="T28" fmla="*/ 16 w 24"/>
                <a:gd name="T29"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5">
                  <a:moveTo>
                    <a:pt x="16" y="15"/>
                  </a:moveTo>
                  <a:cubicBezTo>
                    <a:pt x="17" y="15"/>
                    <a:pt x="19" y="15"/>
                    <a:pt x="20" y="15"/>
                  </a:cubicBezTo>
                  <a:cubicBezTo>
                    <a:pt x="20" y="14"/>
                    <a:pt x="22" y="14"/>
                    <a:pt x="22" y="13"/>
                  </a:cubicBezTo>
                  <a:cubicBezTo>
                    <a:pt x="22" y="12"/>
                    <a:pt x="22" y="11"/>
                    <a:pt x="22" y="10"/>
                  </a:cubicBezTo>
                  <a:cubicBezTo>
                    <a:pt x="21" y="8"/>
                    <a:pt x="20" y="7"/>
                    <a:pt x="21" y="5"/>
                  </a:cubicBezTo>
                  <a:cubicBezTo>
                    <a:pt x="23" y="4"/>
                    <a:pt x="24" y="2"/>
                    <a:pt x="24" y="0"/>
                  </a:cubicBezTo>
                  <a:cubicBezTo>
                    <a:pt x="22" y="3"/>
                    <a:pt x="15" y="0"/>
                    <a:pt x="12" y="0"/>
                  </a:cubicBezTo>
                  <a:cubicBezTo>
                    <a:pt x="10" y="0"/>
                    <a:pt x="8" y="0"/>
                    <a:pt x="6" y="1"/>
                  </a:cubicBezTo>
                  <a:cubicBezTo>
                    <a:pt x="5" y="1"/>
                    <a:pt x="0" y="5"/>
                    <a:pt x="0" y="5"/>
                  </a:cubicBezTo>
                  <a:cubicBezTo>
                    <a:pt x="0" y="6"/>
                    <a:pt x="3" y="5"/>
                    <a:pt x="2" y="6"/>
                  </a:cubicBezTo>
                  <a:cubicBezTo>
                    <a:pt x="2" y="7"/>
                    <a:pt x="2" y="7"/>
                    <a:pt x="2" y="8"/>
                  </a:cubicBezTo>
                  <a:cubicBezTo>
                    <a:pt x="3" y="10"/>
                    <a:pt x="7" y="9"/>
                    <a:pt x="7" y="9"/>
                  </a:cubicBezTo>
                  <a:cubicBezTo>
                    <a:pt x="7" y="10"/>
                    <a:pt x="6" y="12"/>
                    <a:pt x="6" y="13"/>
                  </a:cubicBezTo>
                  <a:cubicBezTo>
                    <a:pt x="7" y="12"/>
                    <a:pt x="9" y="11"/>
                    <a:pt x="11" y="12"/>
                  </a:cubicBezTo>
                  <a:cubicBezTo>
                    <a:pt x="13" y="13"/>
                    <a:pt x="14" y="15"/>
                    <a:pt x="16" y="1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67" name="Freeform 662"/>
            <p:cNvSpPr>
              <a:spLocks/>
            </p:cNvSpPr>
            <p:nvPr/>
          </p:nvSpPr>
          <p:spPr bwMode="auto">
            <a:xfrm>
              <a:off x="12591917" y="6143782"/>
              <a:ext cx="149682" cy="73269"/>
            </a:xfrm>
            <a:custGeom>
              <a:avLst/>
              <a:gdLst>
                <a:gd name="T0" fmla="*/ 16 w 16"/>
                <a:gd name="T1" fmla="*/ 4 h 8"/>
                <a:gd name="T2" fmla="*/ 12 w 16"/>
                <a:gd name="T3" fmla="*/ 2 h 8"/>
                <a:gd name="T4" fmla="*/ 8 w 16"/>
                <a:gd name="T5" fmla="*/ 0 h 8"/>
                <a:gd name="T6" fmla="*/ 7 w 16"/>
                <a:gd name="T7" fmla="*/ 3 h 8"/>
                <a:gd name="T8" fmla="*/ 5 w 16"/>
                <a:gd name="T9" fmla="*/ 2 h 8"/>
                <a:gd name="T10" fmla="*/ 2 w 16"/>
                <a:gd name="T11" fmla="*/ 3 h 8"/>
                <a:gd name="T12" fmla="*/ 0 w 16"/>
                <a:gd name="T13" fmla="*/ 5 h 8"/>
                <a:gd name="T14" fmla="*/ 0 w 16"/>
                <a:gd name="T15" fmla="*/ 6 h 8"/>
                <a:gd name="T16" fmla="*/ 2 w 16"/>
                <a:gd name="T17" fmla="*/ 6 h 8"/>
                <a:gd name="T18" fmla="*/ 8 w 16"/>
                <a:gd name="T19" fmla="*/ 7 h 8"/>
                <a:gd name="T20" fmla="*/ 16 w 16"/>
                <a:gd name="T21" fmla="*/ 4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8">
                  <a:moveTo>
                    <a:pt x="16" y="4"/>
                  </a:moveTo>
                  <a:cubicBezTo>
                    <a:pt x="16" y="1"/>
                    <a:pt x="14" y="2"/>
                    <a:pt x="12" y="2"/>
                  </a:cubicBezTo>
                  <a:cubicBezTo>
                    <a:pt x="11" y="3"/>
                    <a:pt x="10" y="1"/>
                    <a:pt x="8" y="0"/>
                  </a:cubicBezTo>
                  <a:cubicBezTo>
                    <a:pt x="8" y="1"/>
                    <a:pt x="8" y="2"/>
                    <a:pt x="7" y="3"/>
                  </a:cubicBezTo>
                  <a:cubicBezTo>
                    <a:pt x="6" y="3"/>
                    <a:pt x="7" y="1"/>
                    <a:pt x="5" y="2"/>
                  </a:cubicBezTo>
                  <a:cubicBezTo>
                    <a:pt x="4" y="2"/>
                    <a:pt x="2" y="2"/>
                    <a:pt x="2" y="3"/>
                  </a:cubicBezTo>
                  <a:cubicBezTo>
                    <a:pt x="1" y="5"/>
                    <a:pt x="2" y="6"/>
                    <a:pt x="0" y="5"/>
                  </a:cubicBezTo>
                  <a:cubicBezTo>
                    <a:pt x="0" y="5"/>
                    <a:pt x="0" y="5"/>
                    <a:pt x="0" y="6"/>
                  </a:cubicBezTo>
                  <a:cubicBezTo>
                    <a:pt x="0" y="6"/>
                    <a:pt x="1" y="6"/>
                    <a:pt x="2" y="6"/>
                  </a:cubicBezTo>
                  <a:cubicBezTo>
                    <a:pt x="4" y="7"/>
                    <a:pt x="6" y="7"/>
                    <a:pt x="8" y="7"/>
                  </a:cubicBezTo>
                  <a:cubicBezTo>
                    <a:pt x="10" y="7"/>
                    <a:pt x="16" y="8"/>
                    <a:pt x="16"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68" name="Freeform 663"/>
            <p:cNvSpPr>
              <a:spLocks/>
            </p:cNvSpPr>
            <p:nvPr/>
          </p:nvSpPr>
          <p:spPr bwMode="auto">
            <a:xfrm>
              <a:off x="12359429" y="6162893"/>
              <a:ext cx="445860" cy="391823"/>
            </a:xfrm>
            <a:custGeom>
              <a:avLst/>
              <a:gdLst>
                <a:gd name="T0" fmla="*/ 1 w 48"/>
                <a:gd name="T1" fmla="*/ 12 h 42"/>
                <a:gd name="T2" fmla="*/ 0 w 48"/>
                <a:gd name="T3" fmla="*/ 16 h 42"/>
                <a:gd name="T4" fmla="*/ 2 w 48"/>
                <a:gd name="T5" fmla="*/ 20 h 42"/>
                <a:gd name="T6" fmla="*/ 4 w 48"/>
                <a:gd name="T7" fmla="*/ 27 h 42"/>
                <a:gd name="T8" fmla="*/ 9 w 48"/>
                <a:gd name="T9" fmla="*/ 31 h 42"/>
                <a:gd name="T10" fmla="*/ 10 w 48"/>
                <a:gd name="T11" fmla="*/ 33 h 42"/>
                <a:gd name="T12" fmla="*/ 13 w 48"/>
                <a:gd name="T13" fmla="*/ 32 h 42"/>
                <a:gd name="T14" fmla="*/ 21 w 48"/>
                <a:gd name="T15" fmla="*/ 36 h 42"/>
                <a:gd name="T16" fmla="*/ 25 w 48"/>
                <a:gd name="T17" fmla="*/ 37 h 42"/>
                <a:gd name="T18" fmla="*/ 33 w 48"/>
                <a:gd name="T19" fmla="*/ 37 h 42"/>
                <a:gd name="T20" fmla="*/ 39 w 48"/>
                <a:gd name="T21" fmla="*/ 41 h 42"/>
                <a:gd name="T22" fmla="*/ 41 w 48"/>
                <a:gd name="T23" fmla="*/ 35 h 42"/>
                <a:gd name="T24" fmla="*/ 44 w 48"/>
                <a:gd name="T25" fmla="*/ 32 h 42"/>
                <a:gd name="T26" fmla="*/ 48 w 48"/>
                <a:gd name="T27" fmla="*/ 31 h 42"/>
                <a:gd name="T28" fmla="*/ 45 w 48"/>
                <a:gd name="T29" fmla="*/ 26 h 42"/>
                <a:gd name="T30" fmla="*/ 44 w 48"/>
                <a:gd name="T31" fmla="*/ 19 h 42"/>
                <a:gd name="T32" fmla="*/ 46 w 48"/>
                <a:gd name="T33" fmla="*/ 12 h 42"/>
                <a:gd name="T34" fmla="*/ 44 w 48"/>
                <a:gd name="T35" fmla="*/ 7 h 42"/>
                <a:gd name="T36" fmla="*/ 42 w 48"/>
                <a:gd name="T37" fmla="*/ 5 h 42"/>
                <a:gd name="T38" fmla="*/ 25 w 48"/>
                <a:gd name="T39" fmla="*/ 4 h 42"/>
                <a:gd name="T40" fmla="*/ 20 w 48"/>
                <a:gd name="T41" fmla="*/ 2 h 42"/>
                <a:gd name="T42" fmla="*/ 13 w 48"/>
                <a:gd name="T43" fmla="*/ 4 h 42"/>
                <a:gd name="T44" fmla="*/ 6 w 48"/>
                <a:gd name="T45" fmla="*/ 6 h 42"/>
                <a:gd name="T46" fmla="*/ 2 w 48"/>
                <a:gd name="T47" fmla="*/ 7 h 42"/>
                <a:gd name="T48" fmla="*/ 1 w 48"/>
                <a:gd name="T49" fmla="*/ 9 h 42"/>
                <a:gd name="T50" fmla="*/ 1 w 48"/>
                <a:gd name="T51" fmla="*/ 12 h 42"/>
                <a:gd name="T52" fmla="*/ 1 w 48"/>
                <a:gd name="T53" fmla="*/ 1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 h="42">
                  <a:moveTo>
                    <a:pt x="1" y="12"/>
                  </a:moveTo>
                  <a:cubicBezTo>
                    <a:pt x="1" y="13"/>
                    <a:pt x="0" y="15"/>
                    <a:pt x="0" y="16"/>
                  </a:cubicBezTo>
                  <a:cubicBezTo>
                    <a:pt x="1" y="17"/>
                    <a:pt x="2" y="19"/>
                    <a:pt x="2" y="20"/>
                  </a:cubicBezTo>
                  <a:cubicBezTo>
                    <a:pt x="2" y="22"/>
                    <a:pt x="3" y="25"/>
                    <a:pt x="4" y="27"/>
                  </a:cubicBezTo>
                  <a:cubicBezTo>
                    <a:pt x="5" y="30"/>
                    <a:pt x="8" y="29"/>
                    <a:pt x="9" y="31"/>
                  </a:cubicBezTo>
                  <a:cubicBezTo>
                    <a:pt x="9" y="31"/>
                    <a:pt x="9" y="33"/>
                    <a:pt x="10" y="33"/>
                  </a:cubicBezTo>
                  <a:cubicBezTo>
                    <a:pt x="11" y="34"/>
                    <a:pt x="12" y="32"/>
                    <a:pt x="13" y="32"/>
                  </a:cubicBezTo>
                  <a:cubicBezTo>
                    <a:pt x="15" y="31"/>
                    <a:pt x="19" y="35"/>
                    <a:pt x="21" y="36"/>
                  </a:cubicBezTo>
                  <a:cubicBezTo>
                    <a:pt x="22" y="37"/>
                    <a:pt x="23" y="39"/>
                    <a:pt x="25" y="37"/>
                  </a:cubicBezTo>
                  <a:cubicBezTo>
                    <a:pt x="26" y="36"/>
                    <a:pt x="31" y="37"/>
                    <a:pt x="33" y="37"/>
                  </a:cubicBezTo>
                  <a:cubicBezTo>
                    <a:pt x="36" y="37"/>
                    <a:pt x="37" y="39"/>
                    <a:pt x="39" y="41"/>
                  </a:cubicBezTo>
                  <a:cubicBezTo>
                    <a:pt x="40" y="42"/>
                    <a:pt x="40" y="36"/>
                    <a:pt x="41" y="35"/>
                  </a:cubicBezTo>
                  <a:cubicBezTo>
                    <a:pt x="42" y="34"/>
                    <a:pt x="43" y="33"/>
                    <a:pt x="44" y="32"/>
                  </a:cubicBezTo>
                  <a:cubicBezTo>
                    <a:pt x="45" y="32"/>
                    <a:pt x="48" y="32"/>
                    <a:pt x="48" y="31"/>
                  </a:cubicBezTo>
                  <a:cubicBezTo>
                    <a:pt x="47" y="28"/>
                    <a:pt x="47" y="27"/>
                    <a:pt x="45" y="26"/>
                  </a:cubicBezTo>
                  <a:cubicBezTo>
                    <a:pt x="43" y="24"/>
                    <a:pt x="46" y="21"/>
                    <a:pt x="44" y="19"/>
                  </a:cubicBezTo>
                  <a:cubicBezTo>
                    <a:pt x="42" y="18"/>
                    <a:pt x="47" y="14"/>
                    <a:pt x="46" y="12"/>
                  </a:cubicBezTo>
                  <a:cubicBezTo>
                    <a:pt x="45" y="10"/>
                    <a:pt x="44" y="9"/>
                    <a:pt x="44" y="7"/>
                  </a:cubicBezTo>
                  <a:cubicBezTo>
                    <a:pt x="44" y="6"/>
                    <a:pt x="44" y="5"/>
                    <a:pt x="42" y="5"/>
                  </a:cubicBezTo>
                  <a:cubicBezTo>
                    <a:pt x="37" y="3"/>
                    <a:pt x="30" y="6"/>
                    <a:pt x="25" y="4"/>
                  </a:cubicBezTo>
                  <a:cubicBezTo>
                    <a:pt x="25" y="7"/>
                    <a:pt x="21" y="2"/>
                    <a:pt x="20" y="2"/>
                  </a:cubicBezTo>
                  <a:cubicBezTo>
                    <a:pt x="17" y="0"/>
                    <a:pt x="15" y="2"/>
                    <a:pt x="13" y="4"/>
                  </a:cubicBezTo>
                  <a:cubicBezTo>
                    <a:pt x="10" y="5"/>
                    <a:pt x="8" y="6"/>
                    <a:pt x="6" y="6"/>
                  </a:cubicBezTo>
                  <a:cubicBezTo>
                    <a:pt x="5" y="7"/>
                    <a:pt x="3" y="7"/>
                    <a:pt x="2" y="7"/>
                  </a:cubicBezTo>
                  <a:cubicBezTo>
                    <a:pt x="1" y="8"/>
                    <a:pt x="3" y="9"/>
                    <a:pt x="1" y="9"/>
                  </a:cubicBezTo>
                  <a:cubicBezTo>
                    <a:pt x="1" y="10"/>
                    <a:pt x="1" y="11"/>
                    <a:pt x="1" y="12"/>
                  </a:cubicBezTo>
                  <a:cubicBezTo>
                    <a:pt x="1" y="14"/>
                    <a:pt x="1" y="12"/>
                    <a:pt x="1" y="1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69" name="Freeform 664"/>
            <p:cNvSpPr>
              <a:spLocks/>
            </p:cNvSpPr>
            <p:nvPr/>
          </p:nvSpPr>
          <p:spPr bwMode="auto">
            <a:xfrm>
              <a:off x="12630129" y="6573832"/>
              <a:ext cx="429938" cy="280329"/>
            </a:xfrm>
            <a:custGeom>
              <a:avLst/>
              <a:gdLst>
                <a:gd name="T0" fmla="*/ 38 w 46"/>
                <a:gd name="T1" fmla="*/ 13 h 30"/>
                <a:gd name="T2" fmla="*/ 35 w 46"/>
                <a:gd name="T3" fmla="*/ 6 h 30"/>
                <a:gd name="T4" fmla="*/ 32 w 46"/>
                <a:gd name="T5" fmla="*/ 0 h 30"/>
                <a:gd name="T6" fmla="*/ 22 w 46"/>
                <a:gd name="T7" fmla="*/ 4 h 30"/>
                <a:gd name="T8" fmla="*/ 18 w 46"/>
                <a:gd name="T9" fmla="*/ 3 h 30"/>
                <a:gd name="T10" fmla="*/ 12 w 46"/>
                <a:gd name="T11" fmla="*/ 3 h 30"/>
                <a:gd name="T12" fmla="*/ 8 w 46"/>
                <a:gd name="T13" fmla="*/ 6 h 30"/>
                <a:gd name="T14" fmla="*/ 4 w 46"/>
                <a:gd name="T15" fmla="*/ 14 h 30"/>
                <a:gd name="T16" fmla="*/ 0 w 46"/>
                <a:gd name="T17" fmla="*/ 15 h 30"/>
                <a:gd name="T18" fmla="*/ 3 w 46"/>
                <a:gd name="T19" fmla="*/ 18 h 30"/>
                <a:gd name="T20" fmla="*/ 5 w 46"/>
                <a:gd name="T21" fmla="*/ 22 h 30"/>
                <a:gd name="T22" fmla="*/ 8 w 46"/>
                <a:gd name="T23" fmla="*/ 24 h 30"/>
                <a:gd name="T24" fmla="*/ 11 w 46"/>
                <a:gd name="T25" fmla="*/ 25 h 30"/>
                <a:gd name="T26" fmla="*/ 11 w 46"/>
                <a:gd name="T27" fmla="*/ 28 h 30"/>
                <a:gd name="T28" fmla="*/ 21 w 46"/>
                <a:gd name="T29" fmla="*/ 30 h 30"/>
                <a:gd name="T30" fmla="*/ 28 w 46"/>
                <a:gd name="T31" fmla="*/ 28 h 30"/>
                <a:gd name="T32" fmla="*/ 40 w 46"/>
                <a:gd name="T33" fmla="*/ 30 h 30"/>
                <a:gd name="T34" fmla="*/ 41 w 46"/>
                <a:gd name="T35" fmla="*/ 23 h 30"/>
                <a:gd name="T36" fmla="*/ 46 w 46"/>
                <a:gd name="T37" fmla="*/ 20 h 30"/>
                <a:gd name="T38" fmla="*/ 39 w 46"/>
                <a:gd name="T39" fmla="*/ 20 h 30"/>
                <a:gd name="T40" fmla="*/ 38 w 46"/>
                <a:gd name="T41" fmla="*/ 13 h 30"/>
                <a:gd name="T42" fmla="*/ 38 w 46"/>
                <a:gd name="T4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30">
                  <a:moveTo>
                    <a:pt x="38" y="13"/>
                  </a:moveTo>
                  <a:cubicBezTo>
                    <a:pt x="39" y="10"/>
                    <a:pt x="36" y="8"/>
                    <a:pt x="35" y="6"/>
                  </a:cubicBezTo>
                  <a:cubicBezTo>
                    <a:pt x="33" y="5"/>
                    <a:pt x="32" y="2"/>
                    <a:pt x="32" y="0"/>
                  </a:cubicBezTo>
                  <a:cubicBezTo>
                    <a:pt x="29" y="1"/>
                    <a:pt x="26" y="4"/>
                    <a:pt x="22" y="4"/>
                  </a:cubicBezTo>
                  <a:cubicBezTo>
                    <a:pt x="21" y="4"/>
                    <a:pt x="19" y="3"/>
                    <a:pt x="18" y="3"/>
                  </a:cubicBezTo>
                  <a:cubicBezTo>
                    <a:pt x="16" y="3"/>
                    <a:pt x="14" y="3"/>
                    <a:pt x="12" y="3"/>
                  </a:cubicBezTo>
                  <a:cubicBezTo>
                    <a:pt x="12" y="3"/>
                    <a:pt x="9" y="6"/>
                    <a:pt x="8" y="6"/>
                  </a:cubicBezTo>
                  <a:cubicBezTo>
                    <a:pt x="7" y="9"/>
                    <a:pt x="5" y="11"/>
                    <a:pt x="4" y="14"/>
                  </a:cubicBezTo>
                  <a:cubicBezTo>
                    <a:pt x="3" y="14"/>
                    <a:pt x="1" y="14"/>
                    <a:pt x="0" y="15"/>
                  </a:cubicBezTo>
                  <a:cubicBezTo>
                    <a:pt x="0" y="16"/>
                    <a:pt x="3" y="17"/>
                    <a:pt x="3" y="18"/>
                  </a:cubicBezTo>
                  <a:cubicBezTo>
                    <a:pt x="3" y="20"/>
                    <a:pt x="4" y="20"/>
                    <a:pt x="5" y="22"/>
                  </a:cubicBezTo>
                  <a:cubicBezTo>
                    <a:pt x="5" y="24"/>
                    <a:pt x="6" y="24"/>
                    <a:pt x="8" y="24"/>
                  </a:cubicBezTo>
                  <a:cubicBezTo>
                    <a:pt x="9" y="24"/>
                    <a:pt x="11" y="24"/>
                    <a:pt x="11" y="25"/>
                  </a:cubicBezTo>
                  <a:cubicBezTo>
                    <a:pt x="11" y="26"/>
                    <a:pt x="11" y="27"/>
                    <a:pt x="11" y="28"/>
                  </a:cubicBezTo>
                  <a:cubicBezTo>
                    <a:pt x="13" y="30"/>
                    <a:pt x="18" y="30"/>
                    <a:pt x="21" y="30"/>
                  </a:cubicBezTo>
                  <a:cubicBezTo>
                    <a:pt x="24" y="30"/>
                    <a:pt x="26" y="30"/>
                    <a:pt x="28" y="28"/>
                  </a:cubicBezTo>
                  <a:cubicBezTo>
                    <a:pt x="32" y="26"/>
                    <a:pt x="36" y="28"/>
                    <a:pt x="40" y="30"/>
                  </a:cubicBezTo>
                  <a:cubicBezTo>
                    <a:pt x="40" y="28"/>
                    <a:pt x="40" y="25"/>
                    <a:pt x="41" y="23"/>
                  </a:cubicBezTo>
                  <a:cubicBezTo>
                    <a:pt x="42" y="22"/>
                    <a:pt x="45" y="24"/>
                    <a:pt x="46" y="20"/>
                  </a:cubicBezTo>
                  <a:cubicBezTo>
                    <a:pt x="43" y="18"/>
                    <a:pt x="42" y="20"/>
                    <a:pt x="39" y="20"/>
                  </a:cubicBezTo>
                  <a:cubicBezTo>
                    <a:pt x="37" y="19"/>
                    <a:pt x="37" y="14"/>
                    <a:pt x="38" y="13"/>
                  </a:cubicBezTo>
                  <a:cubicBezTo>
                    <a:pt x="39" y="11"/>
                    <a:pt x="37" y="15"/>
                    <a:pt x="38" y="1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70" name="Freeform 665"/>
            <p:cNvSpPr>
              <a:spLocks/>
            </p:cNvSpPr>
            <p:nvPr/>
          </p:nvSpPr>
          <p:spPr bwMode="auto">
            <a:xfrm>
              <a:off x="12929494" y="6564274"/>
              <a:ext cx="156051" cy="187951"/>
            </a:xfrm>
            <a:custGeom>
              <a:avLst/>
              <a:gdLst>
                <a:gd name="T0" fmla="*/ 14 w 17"/>
                <a:gd name="T1" fmla="*/ 10 h 20"/>
                <a:gd name="T2" fmla="*/ 9 w 17"/>
                <a:gd name="T3" fmla="*/ 3 h 20"/>
                <a:gd name="T4" fmla="*/ 0 w 17"/>
                <a:gd name="T5" fmla="*/ 1 h 20"/>
                <a:gd name="T6" fmla="*/ 5 w 17"/>
                <a:gd name="T7" fmla="*/ 10 h 20"/>
                <a:gd name="T8" fmla="*/ 7 w 17"/>
                <a:gd name="T9" fmla="*/ 20 h 20"/>
                <a:gd name="T10" fmla="*/ 10 w 17"/>
                <a:gd name="T11" fmla="*/ 14 h 20"/>
                <a:gd name="T12" fmla="*/ 14 w 17"/>
                <a:gd name="T13" fmla="*/ 14 h 20"/>
                <a:gd name="T14" fmla="*/ 14 w 17"/>
                <a:gd name="T15" fmla="*/ 10 h 20"/>
                <a:gd name="T16" fmla="*/ 14 w 17"/>
                <a:gd name="T17"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0">
                  <a:moveTo>
                    <a:pt x="14" y="10"/>
                  </a:moveTo>
                  <a:cubicBezTo>
                    <a:pt x="12" y="8"/>
                    <a:pt x="11" y="4"/>
                    <a:pt x="9" y="3"/>
                  </a:cubicBezTo>
                  <a:cubicBezTo>
                    <a:pt x="8" y="3"/>
                    <a:pt x="0" y="0"/>
                    <a:pt x="0" y="1"/>
                  </a:cubicBezTo>
                  <a:cubicBezTo>
                    <a:pt x="1" y="5"/>
                    <a:pt x="3" y="7"/>
                    <a:pt x="5" y="10"/>
                  </a:cubicBezTo>
                  <a:cubicBezTo>
                    <a:pt x="7" y="13"/>
                    <a:pt x="4" y="17"/>
                    <a:pt x="7" y="20"/>
                  </a:cubicBezTo>
                  <a:cubicBezTo>
                    <a:pt x="8" y="19"/>
                    <a:pt x="9" y="16"/>
                    <a:pt x="10" y="14"/>
                  </a:cubicBezTo>
                  <a:cubicBezTo>
                    <a:pt x="12" y="13"/>
                    <a:pt x="13" y="14"/>
                    <a:pt x="14" y="14"/>
                  </a:cubicBezTo>
                  <a:cubicBezTo>
                    <a:pt x="17" y="14"/>
                    <a:pt x="14" y="10"/>
                    <a:pt x="14" y="10"/>
                  </a:cubicBezTo>
                  <a:cubicBezTo>
                    <a:pt x="13" y="9"/>
                    <a:pt x="14" y="10"/>
                    <a:pt x="14"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71" name="Freeform 666"/>
            <p:cNvSpPr>
              <a:spLocks/>
            </p:cNvSpPr>
            <p:nvPr/>
          </p:nvSpPr>
          <p:spPr bwMode="auto">
            <a:xfrm>
              <a:off x="12993189" y="6666210"/>
              <a:ext cx="92356" cy="95566"/>
            </a:xfrm>
            <a:custGeom>
              <a:avLst/>
              <a:gdLst>
                <a:gd name="T0" fmla="*/ 7 w 10"/>
                <a:gd name="T1" fmla="*/ 9 h 10"/>
                <a:gd name="T2" fmla="*/ 7 w 10"/>
                <a:gd name="T3" fmla="*/ 7 h 10"/>
                <a:gd name="T4" fmla="*/ 10 w 10"/>
                <a:gd name="T5" fmla="*/ 4 h 10"/>
                <a:gd name="T6" fmla="*/ 8 w 10"/>
                <a:gd name="T7" fmla="*/ 1 h 10"/>
                <a:gd name="T8" fmla="*/ 3 w 10"/>
                <a:gd name="T9" fmla="*/ 4 h 10"/>
                <a:gd name="T10" fmla="*/ 0 w 10"/>
                <a:gd name="T11" fmla="*/ 9 h 10"/>
                <a:gd name="T12" fmla="*/ 3 w 10"/>
                <a:gd name="T13" fmla="*/ 9 h 10"/>
                <a:gd name="T14" fmla="*/ 7 w 10"/>
                <a:gd name="T15" fmla="*/ 10 h 10"/>
                <a:gd name="T16" fmla="*/ 7 w 10"/>
                <a:gd name="T17" fmla="*/ 9 h 10"/>
                <a:gd name="T18" fmla="*/ 7 w 10"/>
                <a:gd name="T19" fmla="*/ 9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0">
                  <a:moveTo>
                    <a:pt x="7" y="9"/>
                  </a:moveTo>
                  <a:cubicBezTo>
                    <a:pt x="6" y="8"/>
                    <a:pt x="6" y="8"/>
                    <a:pt x="7" y="7"/>
                  </a:cubicBezTo>
                  <a:cubicBezTo>
                    <a:pt x="8" y="6"/>
                    <a:pt x="9" y="5"/>
                    <a:pt x="10" y="4"/>
                  </a:cubicBezTo>
                  <a:cubicBezTo>
                    <a:pt x="10" y="4"/>
                    <a:pt x="8" y="2"/>
                    <a:pt x="8" y="1"/>
                  </a:cubicBezTo>
                  <a:cubicBezTo>
                    <a:pt x="8" y="5"/>
                    <a:pt x="3" y="0"/>
                    <a:pt x="3" y="4"/>
                  </a:cubicBezTo>
                  <a:cubicBezTo>
                    <a:pt x="3" y="6"/>
                    <a:pt x="1" y="8"/>
                    <a:pt x="0" y="9"/>
                  </a:cubicBezTo>
                  <a:cubicBezTo>
                    <a:pt x="0" y="10"/>
                    <a:pt x="2" y="9"/>
                    <a:pt x="3" y="9"/>
                  </a:cubicBezTo>
                  <a:cubicBezTo>
                    <a:pt x="5" y="9"/>
                    <a:pt x="6" y="9"/>
                    <a:pt x="7" y="10"/>
                  </a:cubicBezTo>
                  <a:cubicBezTo>
                    <a:pt x="7" y="10"/>
                    <a:pt x="7" y="9"/>
                    <a:pt x="7" y="9"/>
                  </a:cubicBezTo>
                  <a:cubicBezTo>
                    <a:pt x="6" y="8"/>
                    <a:pt x="7" y="9"/>
                    <a:pt x="7" y="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72" name="Freeform 667"/>
            <p:cNvSpPr>
              <a:spLocks/>
            </p:cNvSpPr>
            <p:nvPr/>
          </p:nvSpPr>
          <p:spPr bwMode="auto">
            <a:xfrm>
              <a:off x="12712935" y="6815931"/>
              <a:ext cx="299364" cy="178393"/>
            </a:xfrm>
            <a:custGeom>
              <a:avLst/>
              <a:gdLst>
                <a:gd name="T0" fmla="*/ 17 w 32"/>
                <a:gd name="T1" fmla="*/ 4 h 19"/>
                <a:gd name="T2" fmla="*/ 2 w 32"/>
                <a:gd name="T3" fmla="*/ 0 h 19"/>
                <a:gd name="T4" fmla="*/ 2 w 32"/>
                <a:gd name="T5" fmla="*/ 5 h 19"/>
                <a:gd name="T6" fmla="*/ 3 w 32"/>
                <a:gd name="T7" fmla="*/ 8 h 19"/>
                <a:gd name="T8" fmla="*/ 1 w 32"/>
                <a:gd name="T9" fmla="*/ 11 h 19"/>
                <a:gd name="T10" fmla="*/ 3 w 32"/>
                <a:gd name="T11" fmla="*/ 17 h 19"/>
                <a:gd name="T12" fmla="*/ 9 w 32"/>
                <a:gd name="T13" fmla="*/ 17 h 19"/>
                <a:gd name="T14" fmla="*/ 16 w 32"/>
                <a:gd name="T15" fmla="*/ 18 h 19"/>
                <a:gd name="T16" fmla="*/ 21 w 32"/>
                <a:gd name="T17" fmla="*/ 15 h 19"/>
                <a:gd name="T18" fmla="*/ 28 w 32"/>
                <a:gd name="T19" fmla="*/ 14 h 19"/>
                <a:gd name="T20" fmla="*/ 28 w 32"/>
                <a:gd name="T21" fmla="*/ 8 h 19"/>
                <a:gd name="T22" fmla="*/ 29 w 32"/>
                <a:gd name="T23" fmla="*/ 3 h 19"/>
                <a:gd name="T24" fmla="*/ 21 w 32"/>
                <a:gd name="T25" fmla="*/ 2 h 19"/>
                <a:gd name="T26" fmla="*/ 17 w 32"/>
                <a:gd name="T27"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2" h="19">
                  <a:moveTo>
                    <a:pt x="17" y="4"/>
                  </a:moveTo>
                  <a:cubicBezTo>
                    <a:pt x="13" y="4"/>
                    <a:pt x="3" y="6"/>
                    <a:pt x="2" y="0"/>
                  </a:cubicBezTo>
                  <a:cubicBezTo>
                    <a:pt x="1" y="2"/>
                    <a:pt x="0" y="4"/>
                    <a:pt x="2" y="5"/>
                  </a:cubicBezTo>
                  <a:cubicBezTo>
                    <a:pt x="3" y="6"/>
                    <a:pt x="4" y="7"/>
                    <a:pt x="3" y="8"/>
                  </a:cubicBezTo>
                  <a:cubicBezTo>
                    <a:pt x="2" y="9"/>
                    <a:pt x="1" y="9"/>
                    <a:pt x="1" y="11"/>
                  </a:cubicBezTo>
                  <a:cubicBezTo>
                    <a:pt x="2" y="13"/>
                    <a:pt x="3" y="14"/>
                    <a:pt x="3" y="17"/>
                  </a:cubicBezTo>
                  <a:cubicBezTo>
                    <a:pt x="5" y="17"/>
                    <a:pt x="7" y="17"/>
                    <a:pt x="9" y="17"/>
                  </a:cubicBezTo>
                  <a:cubicBezTo>
                    <a:pt x="11" y="17"/>
                    <a:pt x="14" y="19"/>
                    <a:pt x="16" y="18"/>
                  </a:cubicBezTo>
                  <a:cubicBezTo>
                    <a:pt x="18" y="18"/>
                    <a:pt x="20" y="16"/>
                    <a:pt x="21" y="15"/>
                  </a:cubicBezTo>
                  <a:cubicBezTo>
                    <a:pt x="23" y="13"/>
                    <a:pt x="25" y="14"/>
                    <a:pt x="28" y="14"/>
                  </a:cubicBezTo>
                  <a:cubicBezTo>
                    <a:pt x="27" y="12"/>
                    <a:pt x="27" y="11"/>
                    <a:pt x="28" y="8"/>
                  </a:cubicBezTo>
                  <a:cubicBezTo>
                    <a:pt x="29" y="6"/>
                    <a:pt x="32" y="4"/>
                    <a:pt x="29" y="3"/>
                  </a:cubicBezTo>
                  <a:cubicBezTo>
                    <a:pt x="27" y="2"/>
                    <a:pt x="24" y="1"/>
                    <a:pt x="21" y="2"/>
                  </a:cubicBezTo>
                  <a:cubicBezTo>
                    <a:pt x="19" y="2"/>
                    <a:pt x="18" y="4"/>
                    <a:pt x="17"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73" name="Freeform 668"/>
            <p:cNvSpPr>
              <a:spLocks/>
            </p:cNvSpPr>
            <p:nvPr/>
          </p:nvSpPr>
          <p:spPr bwMode="auto">
            <a:xfrm>
              <a:off x="12423124" y="6771334"/>
              <a:ext cx="168791" cy="140163"/>
            </a:xfrm>
            <a:custGeom>
              <a:avLst/>
              <a:gdLst>
                <a:gd name="T0" fmla="*/ 10 w 18"/>
                <a:gd name="T1" fmla="*/ 0 h 15"/>
                <a:gd name="T2" fmla="*/ 1 w 18"/>
                <a:gd name="T3" fmla="*/ 2 h 15"/>
                <a:gd name="T4" fmla="*/ 4 w 18"/>
                <a:gd name="T5" fmla="*/ 8 h 15"/>
                <a:gd name="T6" fmla="*/ 13 w 18"/>
                <a:gd name="T7" fmla="*/ 15 h 15"/>
                <a:gd name="T8" fmla="*/ 15 w 18"/>
                <a:gd name="T9" fmla="*/ 10 h 15"/>
                <a:gd name="T10" fmla="*/ 17 w 18"/>
                <a:gd name="T11" fmla="*/ 6 h 15"/>
                <a:gd name="T12" fmla="*/ 16 w 18"/>
                <a:gd name="T13" fmla="*/ 2 h 15"/>
                <a:gd name="T14" fmla="*/ 10 w 18"/>
                <a:gd name="T15" fmla="*/ 0 h 1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8" h="15">
                  <a:moveTo>
                    <a:pt x="10" y="0"/>
                  </a:moveTo>
                  <a:cubicBezTo>
                    <a:pt x="8" y="0"/>
                    <a:pt x="0" y="0"/>
                    <a:pt x="1" y="2"/>
                  </a:cubicBezTo>
                  <a:cubicBezTo>
                    <a:pt x="1" y="3"/>
                    <a:pt x="3" y="7"/>
                    <a:pt x="4" y="8"/>
                  </a:cubicBezTo>
                  <a:cubicBezTo>
                    <a:pt x="6" y="11"/>
                    <a:pt x="10" y="13"/>
                    <a:pt x="13" y="15"/>
                  </a:cubicBezTo>
                  <a:cubicBezTo>
                    <a:pt x="13" y="13"/>
                    <a:pt x="13" y="11"/>
                    <a:pt x="15" y="10"/>
                  </a:cubicBezTo>
                  <a:cubicBezTo>
                    <a:pt x="17" y="9"/>
                    <a:pt x="18" y="8"/>
                    <a:pt x="17" y="6"/>
                  </a:cubicBezTo>
                  <a:cubicBezTo>
                    <a:pt x="17" y="4"/>
                    <a:pt x="17" y="3"/>
                    <a:pt x="16" y="2"/>
                  </a:cubicBezTo>
                  <a:cubicBezTo>
                    <a:pt x="14" y="1"/>
                    <a:pt x="12" y="0"/>
                    <a:pt x="10"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74" name="Freeform 669"/>
            <p:cNvSpPr>
              <a:spLocks/>
            </p:cNvSpPr>
            <p:nvPr/>
          </p:nvSpPr>
          <p:spPr bwMode="auto">
            <a:xfrm>
              <a:off x="12544142" y="6704437"/>
              <a:ext cx="207006" cy="251657"/>
            </a:xfrm>
            <a:custGeom>
              <a:avLst/>
              <a:gdLst>
                <a:gd name="T0" fmla="*/ 21 w 22"/>
                <a:gd name="T1" fmla="*/ 19 h 27"/>
                <a:gd name="T2" fmla="*/ 20 w 22"/>
                <a:gd name="T3" fmla="*/ 17 h 27"/>
                <a:gd name="T4" fmla="*/ 19 w 22"/>
                <a:gd name="T5" fmla="*/ 13 h 27"/>
                <a:gd name="T6" fmla="*/ 15 w 22"/>
                <a:gd name="T7" fmla="*/ 10 h 27"/>
                <a:gd name="T8" fmla="*/ 14 w 22"/>
                <a:gd name="T9" fmla="*/ 8 h 27"/>
                <a:gd name="T10" fmla="*/ 12 w 22"/>
                <a:gd name="T11" fmla="*/ 5 h 27"/>
                <a:gd name="T12" fmla="*/ 5 w 22"/>
                <a:gd name="T13" fmla="*/ 1 h 27"/>
                <a:gd name="T14" fmla="*/ 2 w 22"/>
                <a:gd name="T15" fmla="*/ 4 h 27"/>
                <a:gd name="T16" fmla="*/ 4 w 22"/>
                <a:gd name="T17" fmla="*/ 14 h 27"/>
                <a:gd name="T18" fmla="*/ 1 w 22"/>
                <a:gd name="T19" fmla="*/ 19 h 27"/>
                <a:gd name="T20" fmla="*/ 0 w 22"/>
                <a:gd name="T21" fmla="*/ 23 h 27"/>
                <a:gd name="T22" fmla="*/ 4 w 22"/>
                <a:gd name="T23" fmla="*/ 27 h 27"/>
                <a:gd name="T24" fmla="*/ 6 w 22"/>
                <a:gd name="T25" fmla="*/ 23 h 27"/>
                <a:gd name="T26" fmla="*/ 10 w 22"/>
                <a:gd name="T27" fmla="*/ 26 h 27"/>
                <a:gd name="T28" fmla="*/ 20 w 22"/>
                <a:gd name="T29" fmla="*/ 24 h 27"/>
                <a:gd name="T30" fmla="*/ 21 w 22"/>
                <a:gd name="T31" fmla="*/ 19 h 27"/>
                <a:gd name="T32" fmla="*/ 21 w 22"/>
                <a:gd name="T33" fmla="*/ 19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 h="27">
                  <a:moveTo>
                    <a:pt x="21" y="19"/>
                  </a:moveTo>
                  <a:cubicBezTo>
                    <a:pt x="22" y="18"/>
                    <a:pt x="21" y="18"/>
                    <a:pt x="20" y="17"/>
                  </a:cubicBezTo>
                  <a:cubicBezTo>
                    <a:pt x="19" y="16"/>
                    <a:pt x="19" y="15"/>
                    <a:pt x="19" y="13"/>
                  </a:cubicBezTo>
                  <a:cubicBezTo>
                    <a:pt x="21" y="10"/>
                    <a:pt x="18" y="10"/>
                    <a:pt x="15" y="10"/>
                  </a:cubicBezTo>
                  <a:cubicBezTo>
                    <a:pt x="14" y="10"/>
                    <a:pt x="14" y="9"/>
                    <a:pt x="14" y="8"/>
                  </a:cubicBezTo>
                  <a:cubicBezTo>
                    <a:pt x="13" y="6"/>
                    <a:pt x="12" y="7"/>
                    <a:pt x="12" y="5"/>
                  </a:cubicBezTo>
                  <a:cubicBezTo>
                    <a:pt x="11" y="2"/>
                    <a:pt x="9" y="0"/>
                    <a:pt x="5" y="1"/>
                  </a:cubicBezTo>
                  <a:cubicBezTo>
                    <a:pt x="2" y="2"/>
                    <a:pt x="2" y="2"/>
                    <a:pt x="2" y="4"/>
                  </a:cubicBezTo>
                  <a:cubicBezTo>
                    <a:pt x="3" y="7"/>
                    <a:pt x="4" y="10"/>
                    <a:pt x="4" y="14"/>
                  </a:cubicBezTo>
                  <a:cubicBezTo>
                    <a:pt x="5" y="17"/>
                    <a:pt x="2" y="16"/>
                    <a:pt x="1" y="19"/>
                  </a:cubicBezTo>
                  <a:cubicBezTo>
                    <a:pt x="0" y="20"/>
                    <a:pt x="0" y="22"/>
                    <a:pt x="0" y="23"/>
                  </a:cubicBezTo>
                  <a:cubicBezTo>
                    <a:pt x="0" y="25"/>
                    <a:pt x="3" y="26"/>
                    <a:pt x="4" y="27"/>
                  </a:cubicBezTo>
                  <a:cubicBezTo>
                    <a:pt x="4" y="26"/>
                    <a:pt x="4" y="23"/>
                    <a:pt x="6" y="23"/>
                  </a:cubicBezTo>
                  <a:cubicBezTo>
                    <a:pt x="8" y="23"/>
                    <a:pt x="9" y="24"/>
                    <a:pt x="10" y="26"/>
                  </a:cubicBezTo>
                  <a:cubicBezTo>
                    <a:pt x="11" y="26"/>
                    <a:pt x="18" y="24"/>
                    <a:pt x="20" y="24"/>
                  </a:cubicBezTo>
                  <a:cubicBezTo>
                    <a:pt x="18" y="22"/>
                    <a:pt x="20" y="21"/>
                    <a:pt x="21" y="19"/>
                  </a:cubicBezTo>
                  <a:cubicBezTo>
                    <a:pt x="22" y="18"/>
                    <a:pt x="20" y="20"/>
                    <a:pt x="21" y="1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75" name="Freeform 670"/>
            <p:cNvSpPr>
              <a:spLocks/>
            </p:cNvSpPr>
            <p:nvPr/>
          </p:nvSpPr>
          <p:spPr bwMode="auto">
            <a:xfrm>
              <a:off x="12432679" y="6554719"/>
              <a:ext cx="328029" cy="178393"/>
            </a:xfrm>
            <a:custGeom>
              <a:avLst/>
              <a:gdLst>
                <a:gd name="T0" fmla="*/ 30 w 35"/>
                <a:gd name="T1" fmla="*/ 3 h 19"/>
                <a:gd name="T2" fmla="*/ 24 w 35"/>
                <a:gd name="T3" fmla="*/ 1 h 19"/>
                <a:gd name="T4" fmla="*/ 19 w 35"/>
                <a:gd name="T5" fmla="*/ 4 h 19"/>
                <a:gd name="T6" fmla="*/ 15 w 35"/>
                <a:gd name="T7" fmla="*/ 4 h 19"/>
                <a:gd name="T8" fmla="*/ 13 w 35"/>
                <a:gd name="T9" fmla="*/ 6 h 19"/>
                <a:gd name="T10" fmla="*/ 5 w 35"/>
                <a:gd name="T11" fmla="*/ 4 h 19"/>
                <a:gd name="T12" fmla="*/ 5 w 35"/>
                <a:gd name="T13" fmla="*/ 7 h 19"/>
                <a:gd name="T14" fmla="*/ 3 w 35"/>
                <a:gd name="T15" fmla="*/ 8 h 19"/>
                <a:gd name="T16" fmla="*/ 3 w 35"/>
                <a:gd name="T17" fmla="*/ 15 h 19"/>
                <a:gd name="T18" fmla="*/ 11 w 35"/>
                <a:gd name="T19" fmla="*/ 19 h 19"/>
                <a:gd name="T20" fmla="*/ 21 w 35"/>
                <a:gd name="T21" fmla="*/ 17 h 19"/>
                <a:gd name="T22" fmla="*/ 25 w 35"/>
                <a:gd name="T23" fmla="*/ 15 h 19"/>
                <a:gd name="T24" fmla="*/ 29 w 35"/>
                <a:gd name="T25" fmla="*/ 9 h 19"/>
                <a:gd name="T26" fmla="*/ 33 w 35"/>
                <a:gd name="T27" fmla="*/ 6 h 19"/>
                <a:gd name="T28" fmla="*/ 30 w 35"/>
                <a:gd name="T29" fmla="*/ 3 h 19"/>
                <a:gd name="T30" fmla="*/ 30 w 35"/>
                <a:gd name="T31"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5" h="19">
                  <a:moveTo>
                    <a:pt x="30" y="3"/>
                  </a:moveTo>
                  <a:cubicBezTo>
                    <a:pt x="30" y="2"/>
                    <a:pt x="25" y="2"/>
                    <a:pt x="24" y="1"/>
                  </a:cubicBezTo>
                  <a:cubicBezTo>
                    <a:pt x="20" y="0"/>
                    <a:pt x="22" y="4"/>
                    <a:pt x="19" y="4"/>
                  </a:cubicBezTo>
                  <a:cubicBezTo>
                    <a:pt x="18" y="3"/>
                    <a:pt x="17" y="4"/>
                    <a:pt x="15" y="4"/>
                  </a:cubicBezTo>
                  <a:cubicBezTo>
                    <a:pt x="14" y="4"/>
                    <a:pt x="14" y="6"/>
                    <a:pt x="13" y="6"/>
                  </a:cubicBezTo>
                  <a:cubicBezTo>
                    <a:pt x="9" y="8"/>
                    <a:pt x="7" y="6"/>
                    <a:pt x="5" y="4"/>
                  </a:cubicBezTo>
                  <a:cubicBezTo>
                    <a:pt x="5" y="5"/>
                    <a:pt x="5" y="6"/>
                    <a:pt x="5" y="7"/>
                  </a:cubicBezTo>
                  <a:cubicBezTo>
                    <a:pt x="4" y="8"/>
                    <a:pt x="3" y="6"/>
                    <a:pt x="3" y="8"/>
                  </a:cubicBezTo>
                  <a:cubicBezTo>
                    <a:pt x="3" y="11"/>
                    <a:pt x="0" y="13"/>
                    <a:pt x="3" y="15"/>
                  </a:cubicBezTo>
                  <a:cubicBezTo>
                    <a:pt x="5" y="17"/>
                    <a:pt x="8" y="19"/>
                    <a:pt x="11" y="19"/>
                  </a:cubicBezTo>
                  <a:cubicBezTo>
                    <a:pt x="15" y="19"/>
                    <a:pt x="17" y="16"/>
                    <a:pt x="21" y="17"/>
                  </a:cubicBezTo>
                  <a:cubicBezTo>
                    <a:pt x="21" y="16"/>
                    <a:pt x="24" y="16"/>
                    <a:pt x="25" y="15"/>
                  </a:cubicBezTo>
                  <a:cubicBezTo>
                    <a:pt x="26" y="13"/>
                    <a:pt x="27" y="11"/>
                    <a:pt x="29" y="9"/>
                  </a:cubicBezTo>
                  <a:cubicBezTo>
                    <a:pt x="30" y="7"/>
                    <a:pt x="31" y="7"/>
                    <a:pt x="33" y="6"/>
                  </a:cubicBezTo>
                  <a:cubicBezTo>
                    <a:pt x="35" y="4"/>
                    <a:pt x="30" y="4"/>
                    <a:pt x="30" y="3"/>
                  </a:cubicBezTo>
                  <a:cubicBezTo>
                    <a:pt x="30" y="3"/>
                    <a:pt x="30" y="4"/>
                    <a:pt x="30"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76" name="Freeform 671"/>
            <p:cNvSpPr>
              <a:spLocks/>
            </p:cNvSpPr>
            <p:nvPr/>
          </p:nvSpPr>
          <p:spPr bwMode="auto">
            <a:xfrm>
              <a:off x="12620574" y="6956097"/>
              <a:ext cx="289811" cy="299442"/>
            </a:xfrm>
            <a:custGeom>
              <a:avLst/>
              <a:gdLst>
                <a:gd name="T0" fmla="*/ 31 w 31"/>
                <a:gd name="T1" fmla="*/ 0 h 32"/>
                <a:gd name="T2" fmla="*/ 23 w 31"/>
                <a:gd name="T3" fmla="*/ 3 h 32"/>
                <a:gd name="T4" fmla="*/ 13 w 31"/>
                <a:gd name="T5" fmla="*/ 2 h 32"/>
                <a:gd name="T6" fmla="*/ 9 w 31"/>
                <a:gd name="T7" fmla="*/ 4 h 32"/>
                <a:gd name="T8" fmla="*/ 6 w 31"/>
                <a:gd name="T9" fmla="*/ 5 h 32"/>
                <a:gd name="T10" fmla="*/ 4 w 31"/>
                <a:gd name="T11" fmla="*/ 8 h 32"/>
                <a:gd name="T12" fmla="*/ 2 w 31"/>
                <a:gd name="T13" fmla="*/ 11 h 32"/>
                <a:gd name="T14" fmla="*/ 2 w 31"/>
                <a:gd name="T15" fmla="*/ 15 h 32"/>
                <a:gd name="T16" fmla="*/ 4 w 31"/>
                <a:gd name="T17" fmla="*/ 17 h 32"/>
                <a:gd name="T18" fmla="*/ 5 w 31"/>
                <a:gd name="T19" fmla="*/ 22 h 32"/>
                <a:gd name="T20" fmla="*/ 6 w 31"/>
                <a:gd name="T21" fmla="*/ 25 h 32"/>
                <a:gd name="T22" fmla="*/ 7 w 31"/>
                <a:gd name="T23" fmla="*/ 28 h 32"/>
                <a:gd name="T24" fmla="*/ 8 w 31"/>
                <a:gd name="T25" fmla="*/ 29 h 32"/>
                <a:gd name="T26" fmla="*/ 10 w 31"/>
                <a:gd name="T27" fmla="*/ 31 h 32"/>
                <a:gd name="T28" fmla="*/ 12 w 31"/>
                <a:gd name="T29" fmla="*/ 30 h 32"/>
                <a:gd name="T30" fmla="*/ 13 w 31"/>
                <a:gd name="T31" fmla="*/ 31 h 32"/>
                <a:gd name="T32" fmla="*/ 13 w 31"/>
                <a:gd name="T33" fmla="*/ 26 h 32"/>
                <a:gd name="T34" fmla="*/ 17 w 31"/>
                <a:gd name="T35" fmla="*/ 26 h 32"/>
                <a:gd name="T36" fmla="*/ 14 w 31"/>
                <a:gd name="T37" fmla="*/ 23 h 32"/>
                <a:gd name="T38" fmla="*/ 17 w 31"/>
                <a:gd name="T39" fmla="*/ 24 h 32"/>
                <a:gd name="T40" fmla="*/ 18 w 31"/>
                <a:gd name="T41" fmla="*/ 22 h 32"/>
                <a:gd name="T42" fmla="*/ 21 w 31"/>
                <a:gd name="T43" fmla="*/ 23 h 32"/>
                <a:gd name="T44" fmla="*/ 19 w 31"/>
                <a:gd name="T45" fmla="*/ 19 h 32"/>
                <a:gd name="T46" fmla="*/ 15 w 31"/>
                <a:gd name="T47" fmla="*/ 17 h 32"/>
                <a:gd name="T48" fmla="*/ 15 w 31"/>
                <a:gd name="T49" fmla="*/ 16 h 32"/>
                <a:gd name="T50" fmla="*/ 11 w 31"/>
                <a:gd name="T51" fmla="*/ 10 h 32"/>
                <a:gd name="T52" fmla="*/ 16 w 31"/>
                <a:gd name="T53" fmla="*/ 11 h 32"/>
                <a:gd name="T54" fmla="*/ 16 w 31"/>
                <a:gd name="T55" fmla="*/ 10 h 32"/>
                <a:gd name="T56" fmla="*/ 18 w 31"/>
                <a:gd name="T57" fmla="*/ 11 h 32"/>
                <a:gd name="T58" fmla="*/ 17 w 31"/>
                <a:gd name="T59" fmla="*/ 9 h 32"/>
                <a:gd name="T60" fmla="*/ 21 w 31"/>
                <a:gd name="T61" fmla="*/ 10 h 32"/>
                <a:gd name="T62" fmla="*/ 17 w 31"/>
                <a:gd name="T63" fmla="*/ 7 h 32"/>
                <a:gd name="T64" fmla="*/ 22 w 31"/>
                <a:gd name="T65" fmla="*/ 5 h 32"/>
                <a:gd name="T66" fmla="*/ 21 w 31"/>
                <a:gd name="T67" fmla="*/ 7 h 32"/>
                <a:gd name="T68" fmla="*/ 25 w 31"/>
                <a:gd name="T69" fmla="*/ 5 h 32"/>
                <a:gd name="T70" fmla="*/ 29 w 31"/>
                <a:gd name="T71" fmla="*/ 7 h 32"/>
                <a:gd name="T72" fmla="*/ 31 w 31"/>
                <a:gd name="T7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 h="32">
                  <a:moveTo>
                    <a:pt x="31" y="0"/>
                  </a:moveTo>
                  <a:cubicBezTo>
                    <a:pt x="28" y="2"/>
                    <a:pt x="27" y="4"/>
                    <a:pt x="23" y="3"/>
                  </a:cubicBezTo>
                  <a:cubicBezTo>
                    <a:pt x="21" y="2"/>
                    <a:pt x="15" y="1"/>
                    <a:pt x="13" y="2"/>
                  </a:cubicBezTo>
                  <a:cubicBezTo>
                    <a:pt x="13" y="5"/>
                    <a:pt x="10" y="3"/>
                    <a:pt x="9" y="4"/>
                  </a:cubicBezTo>
                  <a:cubicBezTo>
                    <a:pt x="8" y="5"/>
                    <a:pt x="7" y="5"/>
                    <a:pt x="6" y="5"/>
                  </a:cubicBezTo>
                  <a:cubicBezTo>
                    <a:pt x="4" y="6"/>
                    <a:pt x="4" y="7"/>
                    <a:pt x="4" y="8"/>
                  </a:cubicBezTo>
                  <a:cubicBezTo>
                    <a:pt x="3" y="9"/>
                    <a:pt x="3" y="10"/>
                    <a:pt x="2" y="11"/>
                  </a:cubicBezTo>
                  <a:cubicBezTo>
                    <a:pt x="0" y="13"/>
                    <a:pt x="0" y="13"/>
                    <a:pt x="2" y="15"/>
                  </a:cubicBezTo>
                  <a:cubicBezTo>
                    <a:pt x="3" y="16"/>
                    <a:pt x="4" y="16"/>
                    <a:pt x="4" y="17"/>
                  </a:cubicBezTo>
                  <a:cubicBezTo>
                    <a:pt x="4" y="19"/>
                    <a:pt x="4" y="20"/>
                    <a:pt x="5" y="22"/>
                  </a:cubicBezTo>
                  <a:cubicBezTo>
                    <a:pt x="5" y="23"/>
                    <a:pt x="5" y="24"/>
                    <a:pt x="6" y="25"/>
                  </a:cubicBezTo>
                  <a:cubicBezTo>
                    <a:pt x="8" y="26"/>
                    <a:pt x="6" y="27"/>
                    <a:pt x="7" y="28"/>
                  </a:cubicBezTo>
                  <a:cubicBezTo>
                    <a:pt x="7" y="30"/>
                    <a:pt x="8" y="29"/>
                    <a:pt x="8" y="29"/>
                  </a:cubicBezTo>
                  <a:cubicBezTo>
                    <a:pt x="10" y="29"/>
                    <a:pt x="10" y="30"/>
                    <a:pt x="10" y="31"/>
                  </a:cubicBezTo>
                  <a:cubicBezTo>
                    <a:pt x="11" y="31"/>
                    <a:pt x="12" y="30"/>
                    <a:pt x="12" y="30"/>
                  </a:cubicBezTo>
                  <a:cubicBezTo>
                    <a:pt x="13" y="29"/>
                    <a:pt x="13" y="31"/>
                    <a:pt x="13" y="31"/>
                  </a:cubicBezTo>
                  <a:cubicBezTo>
                    <a:pt x="14" y="32"/>
                    <a:pt x="13" y="25"/>
                    <a:pt x="13" y="26"/>
                  </a:cubicBezTo>
                  <a:cubicBezTo>
                    <a:pt x="13" y="25"/>
                    <a:pt x="16" y="26"/>
                    <a:pt x="17" y="26"/>
                  </a:cubicBezTo>
                  <a:cubicBezTo>
                    <a:pt x="17" y="25"/>
                    <a:pt x="14" y="24"/>
                    <a:pt x="14" y="23"/>
                  </a:cubicBezTo>
                  <a:cubicBezTo>
                    <a:pt x="15" y="21"/>
                    <a:pt x="17" y="23"/>
                    <a:pt x="17" y="24"/>
                  </a:cubicBezTo>
                  <a:cubicBezTo>
                    <a:pt x="19" y="25"/>
                    <a:pt x="18" y="23"/>
                    <a:pt x="18" y="22"/>
                  </a:cubicBezTo>
                  <a:cubicBezTo>
                    <a:pt x="18" y="21"/>
                    <a:pt x="21" y="23"/>
                    <a:pt x="21" y="23"/>
                  </a:cubicBezTo>
                  <a:cubicBezTo>
                    <a:pt x="21" y="22"/>
                    <a:pt x="19" y="19"/>
                    <a:pt x="19" y="19"/>
                  </a:cubicBezTo>
                  <a:cubicBezTo>
                    <a:pt x="18" y="18"/>
                    <a:pt x="16" y="18"/>
                    <a:pt x="15" y="17"/>
                  </a:cubicBezTo>
                  <a:cubicBezTo>
                    <a:pt x="15" y="17"/>
                    <a:pt x="15" y="15"/>
                    <a:pt x="15" y="16"/>
                  </a:cubicBezTo>
                  <a:cubicBezTo>
                    <a:pt x="14" y="14"/>
                    <a:pt x="11" y="12"/>
                    <a:pt x="11" y="10"/>
                  </a:cubicBezTo>
                  <a:cubicBezTo>
                    <a:pt x="12" y="6"/>
                    <a:pt x="15" y="10"/>
                    <a:pt x="16" y="11"/>
                  </a:cubicBezTo>
                  <a:cubicBezTo>
                    <a:pt x="16" y="11"/>
                    <a:pt x="16" y="10"/>
                    <a:pt x="16" y="10"/>
                  </a:cubicBezTo>
                  <a:cubicBezTo>
                    <a:pt x="17" y="9"/>
                    <a:pt x="18" y="10"/>
                    <a:pt x="18" y="11"/>
                  </a:cubicBezTo>
                  <a:cubicBezTo>
                    <a:pt x="18" y="11"/>
                    <a:pt x="17" y="9"/>
                    <a:pt x="17" y="9"/>
                  </a:cubicBezTo>
                  <a:cubicBezTo>
                    <a:pt x="18" y="9"/>
                    <a:pt x="20" y="10"/>
                    <a:pt x="21" y="10"/>
                  </a:cubicBezTo>
                  <a:cubicBezTo>
                    <a:pt x="21" y="9"/>
                    <a:pt x="17" y="9"/>
                    <a:pt x="17" y="7"/>
                  </a:cubicBezTo>
                  <a:cubicBezTo>
                    <a:pt x="17" y="7"/>
                    <a:pt x="21" y="5"/>
                    <a:pt x="22" y="5"/>
                  </a:cubicBezTo>
                  <a:cubicBezTo>
                    <a:pt x="22" y="5"/>
                    <a:pt x="21" y="7"/>
                    <a:pt x="21" y="7"/>
                  </a:cubicBezTo>
                  <a:cubicBezTo>
                    <a:pt x="21" y="7"/>
                    <a:pt x="24" y="5"/>
                    <a:pt x="25" y="5"/>
                  </a:cubicBezTo>
                  <a:cubicBezTo>
                    <a:pt x="26" y="5"/>
                    <a:pt x="27" y="6"/>
                    <a:pt x="29" y="7"/>
                  </a:cubicBezTo>
                  <a:cubicBezTo>
                    <a:pt x="30" y="5"/>
                    <a:pt x="31" y="2"/>
                    <a:pt x="3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77" name="Freeform 672"/>
            <p:cNvSpPr>
              <a:spLocks/>
            </p:cNvSpPr>
            <p:nvPr/>
          </p:nvSpPr>
          <p:spPr bwMode="auto">
            <a:xfrm>
              <a:off x="12881724" y="6940166"/>
              <a:ext cx="140127" cy="92380"/>
            </a:xfrm>
            <a:custGeom>
              <a:avLst/>
              <a:gdLst>
                <a:gd name="T0" fmla="*/ 15 w 15"/>
                <a:gd name="T1" fmla="*/ 6 h 10"/>
                <a:gd name="T2" fmla="*/ 10 w 15"/>
                <a:gd name="T3" fmla="*/ 1 h 10"/>
                <a:gd name="T4" fmla="*/ 2 w 15"/>
                <a:gd name="T5" fmla="*/ 5 h 10"/>
                <a:gd name="T6" fmla="*/ 1 w 15"/>
                <a:gd name="T7" fmla="*/ 9 h 10"/>
                <a:gd name="T8" fmla="*/ 6 w 15"/>
                <a:gd name="T9" fmla="*/ 9 h 10"/>
                <a:gd name="T10" fmla="*/ 11 w 15"/>
                <a:gd name="T11" fmla="*/ 7 h 10"/>
                <a:gd name="T12" fmla="*/ 15 w 15"/>
                <a:gd name="T13" fmla="*/ 6 h 10"/>
                <a:gd name="T14" fmla="*/ 15 w 15"/>
                <a:gd name="T15" fmla="*/ 6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0">
                  <a:moveTo>
                    <a:pt x="15" y="6"/>
                  </a:moveTo>
                  <a:cubicBezTo>
                    <a:pt x="13" y="4"/>
                    <a:pt x="10" y="4"/>
                    <a:pt x="10" y="1"/>
                  </a:cubicBezTo>
                  <a:cubicBezTo>
                    <a:pt x="5" y="0"/>
                    <a:pt x="4" y="0"/>
                    <a:pt x="2" y="5"/>
                  </a:cubicBezTo>
                  <a:cubicBezTo>
                    <a:pt x="2" y="6"/>
                    <a:pt x="0" y="9"/>
                    <a:pt x="1" y="9"/>
                  </a:cubicBezTo>
                  <a:cubicBezTo>
                    <a:pt x="3" y="10"/>
                    <a:pt x="5" y="10"/>
                    <a:pt x="6" y="9"/>
                  </a:cubicBezTo>
                  <a:cubicBezTo>
                    <a:pt x="8" y="8"/>
                    <a:pt x="9" y="7"/>
                    <a:pt x="11" y="7"/>
                  </a:cubicBezTo>
                  <a:cubicBezTo>
                    <a:pt x="11" y="7"/>
                    <a:pt x="15" y="7"/>
                    <a:pt x="15" y="6"/>
                  </a:cubicBezTo>
                  <a:cubicBezTo>
                    <a:pt x="14" y="6"/>
                    <a:pt x="15" y="7"/>
                    <a:pt x="15"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78" name="Freeform 673"/>
            <p:cNvSpPr>
              <a:spLocks/>
            </p:cNvSpPr>
            <p:nvPr/>
          </p:nvSpPr>
          <p:spPr bwMode="auto">
            <a:xfrm>
              <a:off x="12582361" y="6911499"/>
              <a:ext cx="82803" cy="168837"/>
            </a:xfrm>
            <a:custGeom>
              <a:avLst/>
              <a:gdLst>
                <a:gd name="T0" fmla="*/ 6 w 9"/>
                <a:gd name="T1" fmla="*/ 16 h 18"/>
                <a:gd name="T2" fmla="*/ 7 w 9"/>
                <a:gd name="T3" fmla="*/ 11 h 18"/>
                <a:gd name="T4" fmla="*/ 6 w 9"/>
                <a:gd name="T5" fmla="*/ 6 h 18"/>
                <a:gd name="T6" fmla="*/ 7 w 9"/>
                <a:gd name="T7" fmla="*/ 4 h 18"/>
                <a:gd name="T8" fmla="*/ 3 w 9"/>
                <a:gd name="T9" fmla="*/ 1 h 18"/>
                <a:gd name="T10" fmla="*/ 0 w 9"/>
                <a:gd name="T11" fmla="*/ 9 h 18"/>
                <a:gd name="T12" fmla="*/ 4 w 9"/>
                <a:gd name="T13" fmla="*/ 18 h 18"/>
                <a:gd name="T14" fmla="*/ 6 w 9"/>
                <a:gd name="T15" fmla="*/ 16 h 18"/>
                <a:gd name="T16" fmla="*/ 6 w 9"/>
                <a:gd name="T17"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8">
                  <a:moveTo>
                    <a:pt x="6" y="16"/>
                  </a:moveTo>
                  <a:cubicBezTo>
                    <a:pt x="7" y="14"/>
                    <a:pt x="9" y="12"/>
                    <a:pt x="7" y="11"/>
                  </a:cubicBezTo>
                  <a:cubicBezTo>
                    <a:pt x="6" y="10"/>
                    <a:pt x="5" y="8"/>
                    <a:pt x="6" y="6"/>
                  </a:cubicBezTo>
                  <a:cubicBezTo>
                    <a:pt x="6" y="6"/>
                    <a:pt x="7" y="4"/>
                    <a:pt x="7" y="4"/>
                  </a:cubicBezTo>
                  <a:cubicBezTo>
                    <a:pt x="6" y="3"/>
                    <a:pt x="4" y="1"/>
                    <a:pt x="3" y="1"/>
                  </a:cubicBezTo>
                  <a:cubicBezTo>
                    <a:pt x="0" y="0"/>
                    <a:pt x="0" y="7"/>
                    <a:pt x="0" y="9"/>
                  </a:cubicBezTo>
                  <a:cubicBezTo>
                    <a:pt x="0" y="13"/>
                    <a:pt x="2" y="15"/>
                    <a:pt x="4" y="18"/>
                  </a:cubicBezTo>
                  <a:cubicBezTo>
                    <a:pt x="5" y="17"/>
                    <a:pt x="6" y="16"/>
                    <a:pt x="6" y="16"/>
                  </a:cubicBezTo>
                  <a:cubicBezTo>
                    <a:pt x="7" y="14"/>
                    <a:pt x="6" y="16"/>
                    <a:pt x="6" y="1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79" name="Freeform 674"/>
            <p:cNvSpPr>
              <a:spLocks/>
            </p:cNvSpPr>
            <p:nvPr/>
          </p:nvSpPr>
          <p:spPr bwMode="auto">
            <a:xfrm>
              <a:off x="12630129" y="6930613"/>
              <a:ext cx="121018" cy="82827"/>
            </a:xfrm>
            <a:custGeom>
              <a:avLst/>
              <a:gdLst>
                <a:gd name="T0" fmla="*/ 11 w 13"/>
                <a:gd name="T1" fmla="*/ 0 h 9"/>
                <a:gd name="T2" fmla="*/ 2 w 13"/>
                <a:gd name="T3" fmla="*/ 2 h 9"/>
                <a:gd name="T4" fmla="*/ 3 w 13"/>
                <a:gd name="T5" fmla="*/ 9 h 9"/>
                <a:gd name="T6" fmla="*/ 7 w 13"/>
                <a:gd name="T7" fmla="*/ 8 h 9"/>
                <a:gd name="T8" fmla="*/ 10 w 13"/>
                <a:gd name="T9" fmla="*/ 7 h 9"/>
                <a:gd name="T10" fmla="*/ 11 w 13"/>
                <a:gd name="T11" fmla="*/ 0 h 9"/>
              </a:gdLst>
              <a:ahLst/>
              <a:cxnLst>
                <a:cxn ang="0">
                  <a:pos x="T0" y="T1"/>
                </a:cxn>
                <a:cxn ang="0">
                  <a:pos x="T2" y="T3"/>
                </a:cxn>
                <a:cxn ang="0">
                  <a:pos x="T4" y="T5"/>
                </a:cxn>
                <a:cxn ang="0">
                  <a:pos x="T6" y="T7"/>
                </a:cxn>
                <a:cxn ang="0">
                  <a:pos x="T8" y="T9"/>
                </a:cxn>
                <a:cxn ang="0">
                  <a:pos x="T10" y="T11"/>
                </a:cxn>
              </a:cxnLst>
              <a:rect l="0" t="0" r="r" b="b"/>
              <a:pathLst>
                <a:path w="13" h="9">
                  <a:moveTo>
                    <a:pt x="11" y="0"/>
                  </a:moveTo>
                  <a:cubicBezTo>
                    <a:pt x="9" y="0"/>
                    <a:pt x="2" y="0"/>
                    <a:pt x="2" y="2"/>
                  </a:cubicBezTo>
                  <a:cubicBezTo>
                    <a:pt x="0" y="4"/>
                    <a:pt x="0" y="8"/>
                    <a:pt x="3" y="9"/>
                  </a:cubicBezTo>
                  <a:cubicBezTo>
                    <a:pt x="4" y="8"/>
                    <a:pt x="6" y="9"/>
                    <a:pt x="7" y="8"/>
                  </a:cubicBezTo>
                  <a:cubicBezTo>
                    <a:pt x="8" y="8"/>
                    <a:pt x="9" y="6"/>
                    <a:pt x="10" y="7"/>
                  </a:cubicBezTo>
                  <a:cubicBezTo>
                    <a:pt x="13" y="9"/>
                    <a:pt x="11" y="1"/>
                    <a:pt x="1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80" name="Freeform 675"/>
            <p:cNvSpPr>
              <a:spLocks/>
            </p:cNvSpPr>
            <p:nvPr/>
          </p:nvSpPr>
          <p:spPr bwMode="auto">
            <a:xfrm>
              <a:off x="13655610" y="6984764"/>
              <a:ext cx="178346" cy="149721"/>
            </a:xfrm>
            <a:custGeom>
              <a:avLst/>
              <a:gdLst>
                <a:gd name="T0" fmla="*/ 19 w 19"/>
                <a:gd name="T1" fmla="*/ 14 h 16"/>
                <a:gd name="T2" fmla="*/ 17 w 19"/>
                <a:gd name="T3" fmla="*/ 10 h 16"/>
                <a:gd name="T4" fmla="*/ 16 w 19"/>
                <a:gd name="T5" fmla="*/ 7 h 16"/>
                <a:gd name="T6" fmla="*/ 14 w 19"/>
                <a:gd name="T7" fmla="*/ 3 h 16"/>
                <a:gd name="T8" fmla="*/ 12 w 19"/>
                <a:gd name="T9" fmla="*/ 0 h 16"/>
                <a:gd name="T10" fmla="*/ 6 w 19"/>
                <a:gd name="T11" fmla="*/ 6 h 16"/>
                <a:gd name="T12" fmla="*/ 9 w 19"/>
                <a:gd name="T13" fmla="*/ 9 h 16"/>
                <a:gd name="T14" fmla="*/ 12 w 19"/>
                <a:gd name="T15" fmla="*/ 11 h 16"/>
                <a:gd name="T16" fmla="*/ 16 w 19"/>
                <a:gd name="T17" fmla="*/ 13 h 16"/>
                <a:gd name="T18" fmla="*/ 19 w 19"/>
                <a:gd name="T19" fmla="*/ 14 h 16"/>
                <a:gd name="T20" fmla="*/ 19 w 19"/>
                <a:gd name="T21"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6">
                  <a:moveTo>
                    <a:pt x="19" y="14"/>
                  </a:moveTo>
                  <a:cubicBezTo>
                    <a:pt x="19" y="12"/>
                    <a:pt x="19" y="11"/>
                    <a:pt x="17" y="10"/>
                  </a:cubicBezTo>
                  <a:cubicBezTo>
                    <a:pt x="15" y="9"/>
                    <a:pt x="17" y="8"/>
                    <a:pt x="16" y="7"/>
                  </a:cubicBezTo>
                  <a:cubicBezTo>
                    <a:pt x="15" y="5"/>
                    <a:pt x="14" y="6"/>
                    <a:pt x="14" y="3"/>
                  </a:cubicBezTo>
                  <a:cubicBezTo>
                    <a:pt x="14" y="3"/>
                    <a:pt x="11" y="1"/>
                    <a:pt x="12" y="0"/>
                  </a:cubicBezTo>
                  <a:cubicBezTo>
                    <a:pt x="9" y="0"/>
                    <a:pt x="0" y="1"/>
                    <a:pt x="6" y="6"/>
                  </a:cubicBezTo>
                  <a:cubicBezTo>
                    <a:pt x="7" y="7"/>
                    <a:pt x="8" y="8"/>
                    <a:pt x="9" y="9"/>
                  </a:cubicBezTo>
                  <a:cubicBezTo>
                    <a:pt x="10" y="10"/>
                    <a:pt x="11" y="10"/>
                    <a:pt x="12" y="11"/>
                  </a:cubicBezTo>
                  <a:cubicBezTo>
                    <a:pt x="14" y="11"/>
                    <a:pt x="16" y="11"/>
                    <a:pt x="16" y="13"/>
                  </a:cubicBezTo>
                  <a:cubicBezTo>
                    <a:pt x="17" y="14"/>
                    <a:pt x="18" y="16"/>
                    <a:pt x="19" y="14"/>
                  </a:cubicBezTo>
                  <a:cubicBezTo>
                    <a:pt x="19" y="13"/>
                    <a:pt x="18" y="15"/>
                    <a:pt x="19" y="1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81" name="Freeform 676"/>
            <p:cNvSpPr>
              <a:spLocks/>
            </p:cNvSpPr>
            <p:nvPr/>
          </p:nvSpPr>
          <p:spPr bwMode="auto">
            <a:xfrm>
              <a:off x="13722489" y="7061218"/>
              <a:ext cx="923568" cy="783643"/>
            </a:xfrm>
            <a:custGeom>
              <a:avLst/>
              <a:gdLst>
                <a:gd name="T0" fmla="*/ 95 w 99"/>
                <a:gd name="T1" fmla="*/ 73 h 84"/>
                <a:gd name="T2" fmla="*/ 93 w 99"/>
                <a:gd name="T3" fmla="*/ 68 h 84"/>
                <a:gd name="T4" fmla="*/ 90 w 99"/>
                <a:gd name="T5" fmla="*/ 65 h 84"/>
                <a:gd name="T6" fmla="*/ 86 w 99"/>
                <a:gd name="T7" fmla="*/ 60 h 84"/>
                <a:gd name="T8" fmla="*/ 87 w 99"/>
                <a:gd name="T9" fmla="*/ 55 h 84"/>
                <a:gd name="T10" fmla="*/ 89 w 99"/>
                <a:gd name="T11" fmla="*/ 50 h 84"/>
                <a:gd name="T12" fmla="*/ 84 w 99"/>
                <a:gd name="T13" fmla="*/ 49 h 84"/>
                <a:gd name="T14" fmla="*/ 84 w 99"/>
                <a:gd name="T15" fmla="*/ 46 h 84"/>
                <a:gd name="T16" fmla="*/ 84 w 99"/>
                <a:gd name="T17" fmla="*/ 40 h 84"/>
                <a:gd name="T18" fmla="*/ 82 w 99"/>
                <a:gd name="T19" fmla="*/ 36 h 84"/>
                <a:gd name="T20" fmla="*/ 85 w 99"/>
                <a:gd name="T21" fmla="*/ 31 h 84"/>
                <a:gd name="T22" fmla="*/ 86 w 99"/>
                <a:gd name="T23" fmla="*/ 20 h 84"/>
                <a:gd name="T24" fmla="*/ 79 w 99"/>
                <a:gd name="T25" fmla="*/ 18 h 84"/>
                <a:gd name="T26" fmla="*/ 76 w 99"/>
                <a:gd name="T27" fmla="*/ 15 h 84"/>
                <a:gd name="T28" fmla="*/ 71 w 99"/>
                <a:gd name="T29" fmla="*/ 13 h 84"/>
                <a:gd name="T30" fmla="*/ 66 w 99"/>
                <a:gd name="T31" fmla="*/ 12 h 84"/>
                <a:gd name="T32" fmla="*/ 61 w 99"/>
                <a:gd name="T33" fmla="*/ 11 h 84"/>
                <a:gd name="T34" fmla="*/ 57 w 99"/>
                <a:gd name="T35" fmla="*/ 12 h 84"/>
                <a:gd name="T36" fmla="*/ 53 w 99"/>
                <a:gd name="T37" fmla="*/ 15 h 84"/>
                <a:gd name="T38" fmla="*/ 49 w 99"/>
                <a:gd name="T39" fmla="*/ 17 h 84"/>
                <a:gd name="T40" fmla="*/ 46 w 99"/>
                <a:gd name="T41" fmla="*/ 20 h 84"/>
                <a:gd name="T42" fmla="*/ 33 w 99"/>
                <a:gd name="T43" fmla="*/ 18 h 84"/>
                <a:gd name="T44" fmla="*/ 30 w 99"/>
                <a:gd name="T45" fmla="*/ 16 h 84"/>
                <a:gd name="T46" fmla="*/ 25 w 99"/>
                <a:gd name="T47" fmla="*/ 15 h 84"/>
                <a:gd name="T48" fmla="*/ 24 w 99"/>
                <a:gd name="T49" fmla="*/ 10 h 84"/>
                <a:gd name="T50" fmla="*/ 20 w 99"/>
                <a:gd name="T51" fmla="*/ 5 h 84"/>
                <a:gd name="T52" fmla="*/ 14 w 99"/>
                <a:gd name="T53" fmla="*/ 5 h 84"/>
                <a:gd name="T54" fmla="*/ 11 w 99"/>
                <a:gd name="T55" fmla="*/ 7 h 84"/>
                <a:gd name="T56" fmla="*/ 5 w 99"/>
                <a:gd name="T57" fmla="*/ 4 h 84"/>
                <a:gd name="T58" fmla="*/ 1 w 99"/>
                <a:gd name="T59" fmla="*/ 3 h 84"/>
                <a:gd name="T60" fmla="*/ 0 w 99"/>
                <a:gd name="T61" fmla="*/ 5 h 84"/>
                <a:gd name="T62" fmla="*/ 1 w 99"/>
                <a:gd name="T63" fmla="*/ 8 h 84"/>
                <a:gd name="T64" fmla="*/ 1 w 99"/>
                <a:gd name="T65" fmla="*/ 10 h 84"/>
                <a:gd name="T66" fmla="*/ 1 w 99"/>
                <a:gd name="T67" fmla="*/ 12 h 84"/>
                <a:gd name="T68" fmla="*/ 3 w 99"/>
                <a:gd name="T69" fmla="*/ 14 h 84"/>
                <a:gd name="T70" fmla="*/ 3 w 99"/>
                <a:gd name="T71" fmla="*/ 16 h 84"/>
                <a:gd name="T72" fmla="*/ 5 w 99"/>
                <a:gd name="T73" fmla="*/ 21 h 84"/>
                <a:gd name="T74" fmla="*/ 8 w 99"/>
                <a:gd name="T75" fmla="*/ 24 h 84"/>
                <a:gd name="T76" fmla="*/ 10 w 99"/>
                <a:gd name="T77" fmla="*/ 25 h 84"/>
                <a:gd name="T78" fmla="*/ 8 w 99"/>
                <a:gd name="T79" fmla="*/ 37 h 84"/>
                <a:gd name="T80" fmla="*/ 12 w 99"/>
                <a:gd name="T81" fmla="*/ 41 h 84"/>
                <a:gd name="T82" fmla="*/ 18 w 99"/>
                <a:gd name="T83" fmla="*/ 47 h 84"/>
                <a:gd name="T84" fmla="*/ 17 w 99"/>
                <a:gd name="T85" fmla="*/ 50 h 84"/>
                <a:gd name="T86" fmla="*/ 19 w 99"/>
                <a:gd name="T87" fmla="*/ 52 h 84"/>
                <a:gd name="T88" fmla="*/ 22 w 99"/>
                <a:gd name="T89" fmla="*/ 58 h 84"/>
                <a:gd name="T90" fmla="*/ 24 w 99"/>
                <a:gd name="T91" fmla="*/ 55 h 84"/>
                <a:gd name="T92" fmla="*/ 25 w 99"/>
                <a:gd name="T93" fmla="*/ 56 h 84"/>
                <a:gd name="T94" fmla="*/ 26 w 99"/>
                <a:gd name="T95" fmla="*/ 57 h 84"/>
                <a:gd name="T96" fmla="*/ 30 w 99"/>
                <a:gd name="T97" fmla="*/ 57 h 84"/>
                <a:gd name="T98" fmla="*/ 35 w 99"/>
                <a:gd name="T99" fmla="*/ 66 h 84"/>
                <a:gd name="T100" fmla="*/ 46 w 99"/>
                <a:gd name="T101" fmla="*/ 74 h 84"/>
                <a:gd name="T102" fmla="*/ 52 w 99"/>
                <a:gd name="T103" fmla="*/ 76 h 84"/>
                <a:gd name="T104" fmla="*/ 56 w 99"/>
                <a:gd name="T105" fmla="*/ 75 h 84"/>
                <a:gd name="T106" fmla="*/ 56 w 99"/>
                <a:gd name="T107" fmla="*/ 76 h 84"/>
                <a:gd name="T108" fmla="*/ 61 w 99"/>
                <a:gd name="T109" fmla="*/ 73 h 84"/>
                <a:gd name="T110" fmla="*/ 60 w 99"/>
                <a:gd name="T111" fmla="*/ 73 h 84"/>
                <a:gd name="T112" fmla="*/ 62 w 99"/>
                <a:gd name="T113" fmla="*/ 73 h 84"/>
                <a:gd name="T114" fmla="*/ 65 w 99"/>
                <a:gd name="T115" fmla="*/ 77 h 84"/>
                <a:gd name="T116" fmla="*/ 69 w 99"/>
                <a:gd name="T117" fmla="*/ 81 h 84"/>
                <a:gd name="T118" fmla="*/ 88 w 99"/>
                <a:gd name="T119" fmla="*/ 84 h 84"/>
                <a:gd name="T120" fmla="*/ 92 w 99"/>
                <a:gd name="T121" fmla="*/ 77 h 84"/>
                <a:gd name="T122" fmla="*/ 95 w 99"/>
                <a:gd name="T123" fmla="*/ 73 h 84"/>
                <a:gd name="T124" fmla="*/ 95 w 99"/>
                <a:gd name="T125" fmla="*/ 73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99" h="84">
                  <a:moveTo>
                    <a:pt x="95" y="73"/>
                  </a:moveTo>
                  <a:cubicBezTo>
                    <a:pt x="93" y="72"/>
                    <a:pt x="94" y="70"/>
                    <a:pt x="93" y="68"/>
                  </a:cubicBezTo>
                  <a:cubicBezTo>
                    <a:pt x="93" y="67"/>
                    <a:pt x="91" y="66"/>
                    <a:pt x="90" y="65"/>
                  </a:cubicBezTo>
                  <a:cubicBezTo>
                    <a:pt x="88" y="64"/>
                    <a:pt x="87" y="62"/>
                    <a:pt x="86" y="60"/>
                  </a:cubicBezTo>
                  <a:cubicBezTo>
                    <a:pt x="84" y="58"/>
                    <a:pt x="85" y="58"/>
                    <a:pt x="87" y="55"/>
                  </a:cubicBezTo>
                  <a:cubicBezTo>
                    <a:pt x="88" y="54"/>
                    <a:pt x="90" y="52"/>
                    <a:pt x="89" y="50"/>
                  </a:cubicBezTo>
                  <a:cubicBezTo>
                    <a:pt x="88" y="49"/>
                    <a:pt x="85" y="49"/>
                    <a:pt x="84" y="49"/>
                  </a:cubicBezTo>
                  <a:cubicBezTo>
                    <a:pt x="83" y="48"/>
                    <a:pt x="84" y="46"/>
                    <a:pt x="84" y="46"/>
                  </a:cubicBezTo>
                  <a:cubicBezTo>
                    <a:pt x="83" y="44"/>
                    <a:pt x="83" y="41"/>
                    <a:pt x="84" y="40"/>
                  </a:cubicBezTo>
                  <a:cubicBezTo>
                    <a:pt x="86" y="38"/>
                    <a:pt x="83" y="37"/>
                    <a:pt x="82" y="36"/>
                  </a:cubicBezTo>
                  <a:cubicBezTo>
                    <a:pt x="82" y="35"/>
                    <a:pt x="84" y="32"/>
                    <a:pt x="85" y="31"/>
                  </a:cubicBezTo>
                  <a:cubicBezTo>
                    <a:pt x="85" y="30"/>
                    <a:pt x="87" y="20"/>
                    <a:pt x="86" y="20"/>
                  </a:cubicBezTo>
                  <a:cubicBezTo>
                    <a:pt x="83" y="20"/>
                    <a:pt x="82" y="20"/>
                    <a:pt x="79" y="18"/>
                  </a:cubicBezTo>
                  <a:cubicBezTo>
                    <a:pt x="78" y="17"/>
                    <a:pt x="77" y="16"/>
                    <a:pt x="76" y="15"/>
                  </a:cubicBezTo>
                  <a:cubicBezTo>
                    <a:pt x="75" y="14"/>
                    <a:pt x="72" y="14"/>
                    <a:pt x="71" y="13"/>
                  </a:cubicBezTo>
                  <a:cubicBezTo>
                    <a:pt x="69" y="13"/>
                    <a:pt x="68" y="13"/>
                    <a:pt x="66" y="12"/>
                  </a:cubicBezTo>
                  <a:cubicBezTo>
                    <a:pt x="65" y="10"/>
                    <a:pt x="63" y="11"/>
                    <a:pt x="61" y="11"/>
                  </a:cubicBezTo>
                  <a:cubicBezTo>
                    <a:pt x="60" y="12"/>
                    <a:pt x="58" y="11"/>
                    <a:pt x="57" y="12"/>
                  </a:cubicBezTo>
                  <a:cubicBezTo>
                    <a:pt x="55" y="12"/>
                    <a:pt x="54" y="14"/>
                    <a:pt x="53" y="15"/>
                  </a:cubicBezTo>
                  <a:cubicBezTo>
                    <a:pt x="52" y="16"/>
                    <a:pt x="49" y="15"/>
                    <a:pt x="49" y="17"/>
                  </a:cubicBezTo>
                  <a:cubicBezTo>
                    <a:pt x="49" y="19"/>
                    <a:pt x="48" y="19"/>
                    <a:pt x="46" y="20"/>
                  </a:cubicBezTo>
                  <a:cubicBezTo>
                    <a:pt x="41" y="21"/>
                    <a:pt x="37" y="21"/>
                    <a:pt x="33" y="18"/>
                  </a:cubicBezTo>
                  <a:cubicBezTo>
                    <a:pt x="32" y="17"/>
                    <a:pt x="31" y="16"/>
                    <a:pt x="30" y="16"/>
                  </a:cubicBezTo>
                  <a:cubicBezTo>
                    <a:pt x="28" y="14"/>
                    <a:pt x="27" y="15"/>
                    <a:pt x="25" y="15"/>
                  </a:cubicBezTo>
                  <a:cubicBezTo>
                    <a:pt x="24" y="14"/>
                    <a:pt x="24" y="11"/>
                    <a:pt x="24" y="10"/>
                  </a:cubicBezTo>
                  <a:cubicBezTo>
                    <a:pt x="21" y="9"/>
                    <a:pt x="20" y="8"/>
                    <a:pt x="20" y="5"/>
                  </a:cubicBezTo>
                  <a:cubicBezTo>
                    <a:pt x="20" y="0"/>
                    <a:pt x="16" y="3"/>
                    <a:pt x="14" y="5"/>
                  </a:cubicBezTo>
                  <a:cubicBezTo>
                    <a:pt x="13" y="6"/>
                    <a:pt x="12" y="7"/>
                    <a:pt x="11" y="7"/>
                  </a:cubicBezTo>
                  <a:cubicBezTo>
                    <a:pt x="9" y="6"/>
                    <a:pt x="6" y="6"/>
                    <a:pt x="5" y="4"/>
                  </a:cubicBezTo>
                  <a:cubicBezTo>
                    <a:pt x="3" y="2"/>
                    <a:pt x="3" y="1"/>
                    <a:pt x="1" y="3"/>
                  </a:cubicBezTo>
                  <a:cubicBezTo>
                    <a:pt x="1" y="4"/>
                    <a:pt x="0" y="4"/>
                    <a:pt x="0" y="5"/>
                  </a:cubicBezTo>
                  <a:cubicBezTo>
                    <a:pt x="0" y="6"/>
                    <a:pt x="0" y="7"/>
                    <a:pt x="1" y="8"/>
                  </a:cubicBezTo>
                  <a:cubicBezTo>
                    <a:pt x="1" y="8"/>
                    <a:pt x="2" y="10"/>
                    <a:pt x="1" y="10"/>
                  </a:cubicBezTo>
                  <a:cubicBezTo>
                    <a:pt x="1" y="11"/>
                    <a:pt x="0" y="11"/>
                    <a:pt x="1" y="12"/>
                  </a:cubicBezTo>
                  <a:cubicBezTo>
                    <a:pt x="1" y="13"/>
                    <a:pt x="3" y="13"/>
                    <a:pt x="3" y="14"/>
                  </a:cubicBezTo>
                  <a:cubicBezTo>
                    <a:pt x="3" y="15"/>
                    <a:pt x="2" y="16"/>
                    <a:pt x="3" y="16"/>
                  </a:cubicBezTo>
                  <a:cubicBezTo>
                    <a:pt x="4" y="18"/>
                    <a:pt x="4" y="19"/>
                    <a:pt x="5" y="21"/>
                  </a:cubicBezTo>
                  <a:cubicBezTo>
                    <a:pt x="6" y="22"/>
                    <a:pt x="6" y="23"/>
                    <a:pt x="8" y="24"/>
                  </a:cubicBezTo>
                  <a:cubicBezTo>
                    <a:pt x="8" y="24"/>
                    <a:pt x="10" y="25"/>
                    <a:pt x="10" y="25"/>
                  </a:cubicBezTo>
                  <a:cubicBezTo>
                    <a:pt x="11" y="29"/>
                    <a:pt x="2" y="33"/>
                    <a:pt x="8" y="37"/>
                  </a:cubicBezTo>
                  <a:cubicBezTo>
                    <a:pt x="10" y="38"/>
                    <a:pt x="10" y="40"/>
                    <a:pt x="12" y="41"/>
                  </a:cubicBezTo>
                  <a:cubicBezTo>
                    <a:pt x="14" y="43"/>
                    <a:pt x="16" y="44"/>
                    <a:pt x="18" y="47"/>
                  </a:cubicBezTo>
                  <a:cubicBezTo>
                    <a:pt x="18" y="48"/>
                    <a:pt x="17" y="49"/>
                    <a:pt x="17" y="50"/>
                  </a:cubicBezTo>
                  <a:cubicBezTo>
                    <a:pt x="18" y="51"/>
                    <a:pt x="20" y="51"/>
                    <a:pt x="19" y="52"/>
                  </a:cubicBezTo>
                  <a:cubicBezTo>
                    <a:pt x="19" y="55"/>
                    <a:pt x="21" y="56"/>
                    <a:pt x="22" y="58"/>
                  </a:cubicBezTo>
                  <a:cubicBezTo>
                    <a:pt x="24" y="57"/>
                    <a:pt x="23" y="56"/>
                    <a:pt x="24" y="55"/>
                  </a:cubicBezTo>
                  <a:cubicBezTo>
                    <a:pt x="24" y="55"/>
                    <a:pt x="25" y="56"/>
                    <a:pt x="25" y="56"/>
                  </a:cubicBezTo>
                  <a:cubicBezTo>
                    <a:pt x="27" y="56"/>
                    <a:pt x="25" y="56"/>
                    <a:pt x="26" y="57"/>
                  </a:cubicBezTo>
                  <a:cubicBezTo>
                    <a:pt x="27" y="58"/>
                    <a:pt x="28" y="55"/>
                    <a:pt x="30" y="57"/>
                  </a:cubicBezTo>
                  <a:cubicBezTo>
                    <a:pt x="32" y="60"/>
                    <a:pt x="33" y="63"/>
                    <a:pt x="35" y="66"/>
                  </a:cubicBezTo>
                  <a:cubicBezTo>
                    <a:pt x="37" y="69"/>
                    <a:pt x="42" y="72"/>
                    <a:pt x="46" y="74"/>
                  </a:cubicBezTo>
                  <a:cubicBezTo>
                    <a:pt x="48" y="75"/>
                    <a:pt x="50" y="75"/>
                    <a:pt x="52" y="76"/>
                  </a:cubicBezTo>
                  <a:cubicBezTo>
                    <a:pt x="53" y="76"/>
                    <a:pt x="56" y="75"/>
                    <a:pt x="56" y="75"/>
                  </a:cubicBezTo>
                  <a:cubicBezTo>
                    <a:pt x="56" y="75"/>
                    <a:pt x="56" y="76"/>
                    <a:pt x="56" y="76"/>
                  </a:cubicBezTo>
                  <a:cubicBezTo>
                    <a:pt x="57" y="76"/>
                    <a:pt x="60" y="74"/>
                    <a:pt x="61" y="73"/>
                  </a:cubicBezTo>
                  <a:cubicBezTo>
                    <a:pt x="61" y="73"/>
                    <a:pt x="60" y="73"/>
                    <a:pt x="60" y="73"/>
                  </a:cubicBezTo>
                  <a:cubicBezTo>
                    <a:pt x="60" y="72"/>
                    <a:pt x="62" y="73"/>
                    <a:pt x="62" y="73"/>
                  </a:cubicBezTo>
                  <a:cubicBezTo>
                    <a:pt x="64" y="74"/>
                    <a:pt x="64" y="75"/>
                    <a:pt x="65" y="77"/>
                  </a:cubicBezTo>
                  <a:cubicBezTo>
                    <a:pt x="66" y="80"/>
                    <a:pt x="67" y="80"/>
                    <a:pt x="69" y="81"/>
                  </a:cubicBezTo>
                  <a:cubicBezTo>
                    <a:pt x="75" y="82"/>
                    <a:pt x="82" y="83"/>
                    <a:pt x="88" y="84"/>
                  </a:cubicBezTo>
                  <a:cubicBezTo>
                    <a:pt x="88" y="80"/>
                    <a:pt x="89" y="79"/>
                    <a:pt x="92" y="77"/>
                  </a:cubicBezTo>
                  <a:cubicBezTo>
                    <a:pt x="94" y="76"/>
                    <a:pt x="99" y="75"/>
                    <a:pt x="95" y="73"/>
                  </a:cubicBezTo>
                  <a:cubicBezTo>
                    <a:pt x="94" y="72"/>
                    <a:pt x="97" y="74"/>
                    <a:pt x="95" y="7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82" name="Freeform 677"/>
            <p:cNvSpPr>
              <a:spLocks/>
            </p:cNvSpPr>
            <p:nvPr/>
          </p:nvSpPr>
          <p:spPr bwMode="auto">
            <a:xfrm>
              <a:off x="13741597" y="7070776"/>
              <a:ext cx="73250" cy="54156"/>
            </a:xfrm>
            <a:custGeom>
              <a:avLst/>
              <a:gdLst>
                <a:gd name="T0" fmla="*/ 1 w 8"/>
                <a:gd name="T1" fmla="*/ 1 h 6"/>
                <a:gd name="T2" fmla="*/ 3 w 8"/>
                <a:gd name="T3" fmla="*/ 4 h 6"/>
                <a:gd name="T4" fmla="*/ 8 w 8"/>
                <a:gd name="T5" fmla="*/ 6 h 6"/>
                <a:gd name="T6" fmla="*/ 0 w 8"/>
                <a:gd name="T7" fmla="*/ 0 h 6"/>
                <a:gd name="T8" fmla="*/ 1 w 8"/>
                <a:gd name="T9" fmla="*/ 1 h 6"/>
                <a:gd name="T10" fmla="*/ 1 w 8"/>
                <a:gd name="T11" fmla="*/ 1 h 6"/>
              </a:gdLst>
              <a:ahLst/>
              <a:cxnLst>
                <a:cxn ang="0">
                  <a:pos x="T0" y="T1"/>
                </a:cxn>
                <a:cxn ang="0">
                  <a:pos x="T2" y="T3"/>
                </a:cxn>
                <a:cxn ang="0">
                  <a:pos x="T4" y="T5"/>
                </a:cxn>
                <a:cxn ang="0">
                  <a:pos x="T6" y="T7"/>
                </a:cxn>
                <a:cxn ang="0">
                  <a:pos x="T8" y="T9"/>
                </a:cxn>
                <a:cxn ang="0">
                  <a:pos x="T10" y="T11"/>
                </a:cxn>
              </a:cxnLst>
              <a:rect l="0" t="0" r="r" b="b"/>
              <a:pathLst>
                <a:path w="8" h="6">
                  <a:moveTo>
                    <a:pt x="1" y="1"/>
                  </a:moveTo>
                  <a:cubicBezTo>
                    <a:pt x="2" y="1"/>
                    <a:pt x="2" y="3"/>
                    <a:pt x="3" y="4"/>
                  </a:cubicBezTo>
                  <a:cubicBezTo>
                    <a:pt x="5" y="4"/>
                    <a:pt x="6" y="5"/>
                    <a:pt x="8" y="6"/>
                  </a:cubicBezTo>
                  <a:cubicBezTo>
                    <a:pt x="7" y="2"/>
                    <a:pt x="3" y="1"/>
                    <a:pt x="0" y="0"/>
                  </a:cubicBezTo>
                  <a:cubicBezTo>
                    <a:pt x="0" y="1"/>
                    <a:pt x="0" y="1"/>
                    <a:pt x="1" y="1"/>
                  </a:cubicBezTo>
                  <a:cubicBezTo>
                    <a:pt x="2" y="1"/>
                    <a:pt x="0" y="1"/>
                    <a:pt x="1"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83" name="Freeform 678"/>
            <p:cNvSpPr>
              <a:spLocks/>
            </p:cNvSpPr>
            <p:nvPr/>
          </p:nvSpPr>
          <p:spPr bwMode="auto">
            <a:xfrm>
              <a:off x="13525034" y="6844600"/>
              <a:ext cx="328029" cy="168837"/>
            </a:xfrm>
            <a:custGeom>
              <a:avLst/>
              <a:gdLst>
                <a:gd name="T0" fmla="*/ 26 w 35"/>
                <a:gd name="T1" fmla="*/ 15 h 18"/>
                <a:gd name="T2" fmla="*/ 30 w 35"/>
                <a:gd name="T3" fmla="*/ 17 h 18"/>
                <a:gd name="T4" fmla="*/ 34 w 35"/>
                <a:gd name="T5" fmla="*/ 17 h 18"/>
                <a:gd name="T6" fmla="*/ 33 w 35"/>
                <a:gd name="T7" fmla="*/ 12 h 18"/>
                <a:gd name="T8" fmla="*/ 30 w 35"/>
                <a:gd name="T9" fmla="*/ 10 h 18"/>
                <a:gd name="T10" fmla="*/ 27 w 35"/>
                <a:gd name="T11" fmla="*/ 7 h 18"/>
                <a:gd name="T12" fmla="*/ 19 w 35"/>
                <a:gd name="T13" fmla="*/ 6 h 18"/>
                <a:gd name="T14" fmla="*/ 9 w 35"/>
                <a:gd name="T15" fmla="*/ 4 h 18"/>
                <a:gd name="T16" fmla="*/ 0 w 35"/>
                <a:gd name="T17" fmla="*/ 2 h 18"/>
                <a:gd name="T18" fmla="*/ 8 w 35"/>
                <a:gd name="T19" fmla="*/ 14 h 18"/>
                <a:gd name="T20" fmla="*/ 18 w 35"/>
                <a:gd name="T21" fmla="*/ 18 h 18"/>
                <a:gd name="T22" fmla="*/ 26 w 35"/>
                <a:gd name="T23" fmla="*/ 15 h 18"/>
                <a:gd name="T24" fmla="*/ 26 w 35"/>
                <a:gd name="T25" fmla="*/ 1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5" h="18">
                  <a:moveTo>
                    <a:pt x="26" y="15"/>
                  </a:moveTo>
                  <a:cubicBezTo>
                    <a:pt x="27" y="14"/>
                    <a:pt x="29" y="16"/>
                    <a:pt x="30" y="17"/>
                  </a:cubicBezTo>
                  <a:cubicBezTo>
                    <a:pt x="30" y="17"/>
                    <a:pt x="34" y="17"/>
                    <a:pt x="34" y="17"/>
                  </a:cubicBezTo>
                  <a:cubicBezTo>
                    <a:pt x="35" y="16"/>
                    <a:pt x="30" y="12"/>
                    <a:pt x="33" y="12"/>
                  </a:cubicBezTo>
                  <a:cubicBezTo>
                    <a:pt x="32" y="11"/>
                    <a:pt x="30" y="11"/>
                    <a:pt x="30" y="10"/>
                  </a:cubicBezTo>
                  <a:cubicBezTo>
                    <a:pt x="30" y="8"/>
                    <a:pt x="29" y="7"/>
                    <a:pt x="27" y="7"/>
                  </a:cubicBezTo>
                  <a:cubicBezTo>
                    <a:pt x="24" y="7"/>
                    <a:pt x="22" y="8"/>
                    <a:pt x="19" y="6"/>
                  </a:cubicBezTo>
                  <a:cubicBezTo>
                    <a:pt x="16" y="5"/>
                    <a:pt x="13" y="5"/>
                    <a:pt x="9" y="4"/>
                  </a:cubicBezTo>
                  <a:cubicBezTo>
                    <a:pt x="6" y="3"/>
                    <a:pt x="4" y="0"/>
                    <a:pt x="0" y="2"/>
                  </a:cubicBezTo>
                  <a:cubicBezTo>
                    <a:pt x="3" y="6"/>
                    <a:pt x="11" y="7"/>
                    <a:pt x="8" y="14"/>
                  </a:cubicBezTo>
                  <a:cubicBezTo>
                    <a:pt x="11" y="14"/>
                    <a:pt x="18" y="14"/>
                    <a:pt x="18" y="18"/>
                  </a:cubicBezTo>
                  <a:cubicBezTo>
                    <a:pt x="18" y="15"/>
                    <a:pt x="24" y="15"/>
                    <a:pt x="26" y="15"/>
                  </a:cubicBezTo>
                  <a:cubicBezTo>
                    <a:pt x="27" y="14"/>
                    <a:pt x="19" y="15"/>
                    <a:pt x="26" y="1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84" name="Freeform 679"/>
            <p:cNvSpPr>
              <a:spLocks/>
            </p:cNvSpPr>
            <p:nvPr/>
          </p:nvSpPr>
          <p:spPr bwMode="auto">
            <a:xfrm>
              <a:off x="13751153" y="6956097"/>
              <a:ext cx="251592" cy="197506"/>
            </a:xfrm>
            <a:custGeom>
              <a:avLst/>
              <a:gdLst>
                <a:gd name="T0" fmla="*/ 8 w 27"/>
                <a:gd name="T1" fmla="*/ 2 h 21"/>
                <a:gd name="T2" fmla="*/ 10 w 27"/>
                <a:gd name="T3" fmla="*/ 5 h 21"/>
                <a:gd name="T4" fmla="*/ 7 w 27"/>
                <a:gd name="T5" fmla="*/ 5 h 21"/>
                <a:gd name="T6" fmla="*/ 4 w 27"/>
                <a:gd name="T7" fmla="*/ 3 h 21"/>
                <a:gd name="T8" fmla="*/ 4 w 27"/>
                <a:gd name="T9" fmla="*/ 7 h 21"/>
                <a:gd name="T10" fmla="*/ 6 w 27"/>
                <a:gd name="T11" fmla="*/ 11 h 21"/>
                <a:gd name="T12" fmla="*/ 8 w 27"/>
                <a:gd name="T13" fmla="*/ 14 h 21"/>
                <a:gd name="T14" fmla="*/ 9 w 27"/>
                <a:gd name="T15" fmla="*/ 17 h 21"/>
                <a:gd name="T16" fmla="*/ 16 w 27"/>
                <a:gd name="T17" fmla="*/ 13 h 21"/>
                <a:gd name="T18" fmla="*/ 17 w 27"/>
                <a:gd name="T19" fmla="*/ 16 h 21"/>
                <a:gd name="T20" fmla="*/ 21 w 27"/>
                <a:gd name="T21" fmla="*/ 21 h 21"/>
                <a:gd name="T22" fmla="*/ 21 w 27"/>
                <a:gd name="T23" fmla="*/ 18 h 21"/>
                <a:gd name="T24" fmla="*/ 23 w 27"/>
                <a:gd name="T25" fmla="*/ 16 h 21"/>
                <a:gd name="T26" fmla="*/ 25 w 27"/>
                <a:gd name="T27" fmla="*/ 11 h 21"/>
                <a:gd name="T28" fmla="*/ 19 w 27"/>
                <a:gd name="T29" fmla="*/ 1 h 21"/>
                <a:gd name="T30" fmla="*/ 12 w 27"/>
                <a:gd name="T31" fmla="*/ 2 h 21"/>
                <a:gd name="T32" fmla="*/ 9 w 27"/>
                <a:gd name="T33" fmla="*/ 0 h 21"/>
                <a:gd name="T34" fmla="*/ 8 w 27"/>
                <a:gd name="T35" fmla="*/ 2 h 21"/>
                <a:gd name="T36" fmla="*/ 8 w 27"/>
                <a:gd name="T3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1">
                  <a:moveTo>
                    <a:pt x="8" y="2"/>
                  </a:moveTo>
                  <a:cubicBezTo>
                    <a:pt x="8" y="2"/>
                    <a:pt x="11" y="4"/>
                    <a:pt x="10" y="5"/>
                  </a:cubicBezTo>
                  <a:cubicBezTo>
                    <a:pt x="10" y="5"/>
                    <a:pt x="7" y="5"/>
                    <a:pt x="7" y="5"/>
                  </a:cubicBezTo>
                  <a:cubicBezTo>
                    <a:pt x="5" y="5"/>
                    <a:pt x="5" y="3"/>
                    <a:pt x="4" y="3"/>
                  </a:cubicBezTo>
                  <a:cubicBezTo>
                    <a:pt x="0" y="2"/>
                    <a:pt x="4" y="6"/>
                    <a:pt x="4" y="7"/>
                  </a:cubicBezTo>
                  <a:cubicBezTo>
                    <a:pt x="4" y="10"/>
                    <a:pt x="7" y="8"/>
                    <a:pt x="6" y="11"/>
                  </a:cubicBezTo>
                  <a:cubicBezTo>
                    <a:pt x="5" y="13"/>
                    <a:pt x="7" y="13"/>
                    <a:pt x="8" y="14"/>
                  </a:cubicBezTo>
                  <a:cubicBezTo>
                    <a:pt x="9" y="14"/>
                    <a:pt x="9" y="16"/>
                    <a:pt x="9" y="17"/>
                  </a:cubicBezTo>
                  <a:cubicBezTo>
                    <a:pt x="10" y="16"/>
                    <a:pt x="14" y="14"/>
                    <a:pt x="16" y="13"/>
                  </a:cubicBezTo>
                  <a:cubicBezTo>
                    <a:pt x="17" y="13"/>
                    <a:pt x="17" y="15"/>
                    <a:pt x="17" y="16"/>
                  </a:cubicBezTo>
                  <a:cubicBezTo>
                    <a:pt x="17" y="19"/>
                    <a:pt x="18" y="20"/>
                    <a:pt x="21" y="21"/>
                  </a:cubicBezTo>
                  <a:cubicBezTo>
                    <a:pt x="21" y="20"/>
                    <a:pt x="21" y="18"/>
                    <a:pt x="21" y="18"/>
                  </a:cubicBezTo>
                  <a:cubicBezTo>
                    <a:pt x="22" y="17"/>
                    <a:pt x="23" y="17"/>
                    <a:pt x="23" y="16"/>
                  </a:cubicBezTo>
                  <a:cubicBezTo>
                    <a:pt x="24" y="14"/>
                    <a:pt x="24" y="12"/>
                    <a:pt x="25" y="11"/>
                  </a:cubicBezTo>
                  <a:cubicBezTo>
                    <a:pt x="27" y="8"/>
                    <a:pt x="21" y="2"/>
                    <a:pt x="19" y="1"/>
                  </a:cubicBezTo>
                  <a:cubicBezTo>
                    <a:pt x="17" y="4"/>
                    <a:pt x="15" y="4"/>
                    <a:pt x="12" y="2"/>
                  </a:cubicBezTo>
                  <a:cubicBezTo>
                    <a:pt x="12" y="1"/>
                    <a:pt x="10" y="0"/>
                    <a:pt x="9" y="0"/>
                  </a:cubicBezTo>
                  <a:cubicBezTo>
                    <a:pt x="8" y="0"/>
                    <a:pt x="8" y="1"/>
                    <a:pt x="8" y="2"/>
                  </a:cubicBezTo>
                  <a:cubicBezTo>
                    <a:pt x="9" y="3"/>
                    <a:pt x="7" y="0"/>
                    <a:pt x="8"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85" name="Freeform 680"/>
            <p:cNvSpPr>
              <a:spLocks/>
            </p:cNvSpPr>
            <p:nvPr/>
          </p:nvSpPr>
          <p:spPr bwMode="auto">
            <a:xfrm>
              <a:off x="13833954" y="7574093"/>
              <a:ext cx="82803" cy="95566"/>
            </a:xfrm>
            <a:custGeom>
              <a:avLst/>
              <a:gdLst>
                <a:gd name="T0" fmla="*/ 3 w 9"/>
                <a:gd name="T1" fmla="*/ 2 h 10"/>
                <a:gd name="T2" fmla="*/ 0 w 9"/>
                <a:gd name="T3" fmla="*/ 7 h 10"/>
                <a:gd name="T4" fmla="*/ 4 w 9"/>
                <a:gd name="T5" fmla="*/ 8 h 10"/>
                <a:gd name="T6" fmla="*/ 9 w 9"/>
                <a:gd name="T7" fmla="*/ 10 h 10"/>
                <a:gd name="T8" fmla="*/ 7 w 9"/>
                <a:gd name="T9" fmla="*/ 5 h 10"/>
                <a:gd name="T10" fmla="*/ 8 w 9"/>
                <a:gd name="T11" fmla="*/ 3 h 10"/>
                <a:gd name="T12" fmla="*/ 3 w 9"/>
                <a:gd name="T13" fmla="*/ 2 h 10"/>
                <a:gd name="T14" fmla="*/ 3 w 9"/>
                <a:gd name="T15" fmla="*/ 2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0">
                  <a:moveTo>
                    <a:pt x="3" y="2"/>
                  </a:moveTo>
                  <a:cubicBezTo>
                    <a:pt x="1" y="3"/>
                    <a:pt x="0" y="5"/>
                    <a:pt x="0" y="7"/>
                  </a:cubicBezTo>
                  <a:cubicBezTo>
                    <a:pt x="1" y="7"/>
                    <a:pt x="4" y="7"/>
                    <a:pt x="4" y="8"/>
                  </a:cubicBezTo>
                  <a:cubicBezTo>
                    <a:pt x="6" y="10"/>
                    <a:pt x="7" y="10"/>
                    <a:pt x="9" y="10"/>
                  </a:cubicBezTo>
                  <a:cubicBezTo>
                    <a:pt x="9" y="10"/>
                    <a:pt x="7" y="5"/>
                    <a:pt x="7" y="5"/>
                  </a:cubicBezTo>
                  <a:cubicBezTo>
                    <a:pt x="8" y="5"/>
                    <a:pt x="9" y="5"/>
                    <a:pt x="8" y="3"/>
                  </a:cubicBezTo>
                  <a:cubicBezTo>
                    <a:pt x="6" y="2"/>
                    <a:pt x="5" y="0"/>
                    <a:pt x="3" y="2"/>
                  </a:cubicBezTo>
                  <a:cubicBezTo>
                    <a:pt x="1" y="4"/>
                    <a:pt x="4" y="1"/>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86" name="Freeform 681"/>
            <p:cNvSpPr>
              <a:spLocks/>
            </p:cNvSpPr>
            <p:nvPr/>
          </p:nvSpPr>
          <p:spPr bwMode="auto">
            <a:xfrm>
              <a:off x="13311662" y="7220495"/>
              <a:ext cx="324842" cy="251657"/>
            </a:xfrm>
            <a:custGeom>
              <a:avLst/>
              <a:gdLst>
                <a:gd name="T0" fmla="*/ 29 w 35"/>
                <a:gd name="T1" fmla="*/ 10 h 27"/>
                <a:gd name="T2" fmla="*/ 30 w 35"/>
                <a:gd name="T3" fmla="*/ 7 h 27"/>
                <a:gd name="T4" fmla="*/ 29 w 35"/>
                <a:gd name="T5" fmla="*/ 5 h 27"/>
                <a:gd name="T6" fmla="*/ 35 w 35"/>
                <a:gd name="T7" fmla="*/ 0 h 27"/>
                <a:gd name="T8" fmla="*/ 25 w 35"/>
                <a:gd name="T9" fmla="*/ 1 h 27"/>
                <a:gd name="T10" fmla="*/ 19 w 35"/>
                <a:gd name="T11" fmla="*/ 2 h 27"/>
                <a:gd name="T12" fmla="*/ 13 w 35"/>
                <a:gd name="T13" fmla="*/ 2 h 27"/>
                <a:gd name="T14" fmla="*/ 8 w 35"/>
                <a:gd name="T15" fmla="*/ 2 h 27"/>
                <a:gd name="T16" fmla="*/ 7 w 35"/>
                <a:gd name="T17" fmla="*/ 4 h 27"/>
                <a:gd name="T18" fmla="*/ 6 w 35"/>
                <a:gd name="T19" fmla="*/ 6 h 27"/>
                <a:gd name="T20" fmla="*/ 3 w 35"/>
                <a:gd name="T21" fmla="*/ 6 h 27"/>
                <a:gd name="T22" fmla="*/ 3 w 35"/>
                <a:gd name="T23" fmla="*/ 10 h 27"/>
                <a:gd name="T24" fmla="*/ 4 w 35"/>
                <a:gd name="T25" fmla="*/ 14 h 27"/>
                <a:gd name="T26" fmla="*/ 2 w 35"/>
                <a:gd name="T27" fmla="*/ 22 h 27"/>
                <a:gd name="T28" fmla="*/ 7 w 35"/>
                <a:gd name="T29" fmla="*/ 27 h 27"/>
                <a:gd name="T30" fmla="*/ 13 w 35"/>
                <a:gd name="T31" fmla="*/ 24 h 27"/>
                <a:gd name="T32" fmla="*/ 22 w 35"/>
                <a:gd name="T33" fmla="*/ 19 h 27"/>
                <a:gd name="T34" fmla="*/ 28 w 35"/>
                <a:gd name="T35" fmla="*/ 15 h 27"/>
                <a:gd name="T36" fmla="*/ 29 w 35"/>
                <a:gd name="T37" fmla="*/ 10 h 27"/>
                <a:gd name="T38" fmla="*/ 29 w 35"/>
                <a:gd name="T39"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27">
                  <a:moveTo>
                    <a:pt x="29" y="10"/>
                  </a:moveTo>
                  <a:cubicBezTo>
                    <a:pt x="30" y="9"/>
                    <a:pt x="31" y="8"/>
                    <a:pt x="30" y="7"/>
                  </a:cubicBezTo>
                  <a:cubicBezTo>
                    <a:pt x="29" y="6"/>
                    <a:pt x="28" y="6"/>
                    <a:pt x="29" y="5"/>
                  </a:cubicBezTo>
                  <a:cubicBezTo>
                    <a:pt x="31" y="3"/>
                    <a:pt x="35" y="3"/>
                    <a:pt x="35" y="0"/>
                  </a:cubicBezTo>
                  <a:cubicBezTo>
                    <a:pt x="32" y="0"/>
                    <a:pt x="28" y="0"/>
                    <a:pt x="25" y="1"/>
                  </a:cubicBezTo>
                  <a:cubicBezTo>
                    <a:pt x="23" y="1"/>
                    <a:pt x="21" y="2"/>
                    <a:pt x="19" y="2"/>
                  </a:cubicBezTo>
                  <a:cubicBezTo>
                    <a:pt x="16" y="2"/>
                    <a:pt x="15" y="1"/>
                    <a:pt x="13" y="2"/>
                  </a:cubicBezTo>
                  <a:cubicBezTo>
                    <a:pt x="11" y="3"/>
                    <a:pt x="10" y="3"/>
                    <a:pt x="8" y="2"/>
                  </a:cubicBezTo>
                  <a:cubicBezTo>
                    <a:pt x="6" y="0"/>
                    <a:pt x="7" y="4"/>
                    <a:pt x="7" y="4"/>
                  </a:cubicBezTo>
                  <a:cubicBezTo>
                    <a:pt x="6" y="5"/>
                    <a:pt x="6" y="6"/>
                    <a:pt x="6" y="6"/>
                  </a:cubicBezTo>
                  <a:cubicBezTo>
                    <a:pt x="5" y="8"/>
                    <a:pt x="4" y="6"/>
                    <a:pt x="3" y="6"/>
                  </a:cubicBezTo>
                  <a:cubicBezTo>
                    <a:pt x="2" y="7"/>
                    <a:pt x="3" y="9"/>
                    <a:pt x="3" y="10"/>
                  </a:cubicBezTo>
                  <a:cubicBezTo>
                    <a:pt x="3" y="11"/>
                    <a:pt x="2" y="13"/>
                    <a:pt x="4" y="14"/>
                  </a:cubicBezTo>
                  <a:cubicBezTo>
                    <a:pt x="9" y="17"/>
                    <a:pt x="5" y="19"/>
                    <a:pt x="2" y="22"/>
                  </a:cubicBezTo>
                  <a:cubicBezTo>
                    <a:pt x="0" y="24"/>
                    <a:pt x="5" y="27"/>
                    <a:pt x="7" y="27"/>
                  </a:cubicBezTo>
                  <a:cubicBezTo>
                    <a:pt x="9" y="27"/>
                    <a:pt x="11" y="25"/>
                    <a:pt x="13" y="24"/>
                  </a:cubicBezTo>
                  <a:cubicBezTo>
                    <a:pt x="16" y="22"/>
                    <a:pt x="19" y="21"/>
                    <a:pt x="22" y="19"/>
                  </a:cubicBezTo>
                  <a:cubicBezTo>
                    <a:pt x="24" y="18"/>
                    <a:pt x="26" y="17"/>
                    <a:pt x="28" y="15"/>
                  </a:cubicBezTo>
                  <a:cubicBezTo>
                    <a:pt x="29" y="13"/>
                    <a:pt x="28" y="11"/>
                    <a:pt x="29" y="10"/>
                  </a:cubicBezTo>
                  <a:cubicBezTo>
                    <a:pt x="30" y="8"/>
                    <a:pt x="29" y="11"/>
                    <a:pt x="29"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87" name="Freeform 682"/>
            <p:cNvSpPr>
              <a:spLocks/>
            </p:cNvSpPr>
            <p:nvPr/>
          </p:nvSpPr>
          <p:spPr bwMode="auto">
            <a:xfrm>
              <a:off x="13461341" y="7201383"/>
              <a:ext cx="464969" cy="439605"/>
            </a:xfrm>
            <a:custGeom>
              <a:avLst/>
              <a:gdLst>
                <a:gd name="T0" fmla="*/ 47 w 50"/>
                <a:gd name="T1" fmla="*/ 36 h 47"/>
                <a:gd name="T2" fmla="*/ 45 w 50"/>
                <a:gd name="T3" fmla="*/ 34 h 47"/>
                <a:gd name="T4" fmla="*/ 46 w 50"/>
                <a:gd name="T5" fmla="*/ 32 h 47"/>
                <a:gd name="T6" fmla="*/ 41 w 50"/>
                <a:gd name="T7" fmla="*/ 27 h 47"/>
                <a:gd name="T8" fmla="*/ 38 w 50"/>
                <a:gd name="T9" fmla="*/ 25 h 47"/>
                <a:gd name="T10" fmla="*/ 35 w 50"/>
                <a:gd name="T11" fmla="*/ 18 h 47"/>
                <a:gd name="T12" fmla="*/ 38 w 50"/>
                <a:gd name="T13" fmla="*/ 10 h 47"/>
                <a:gd name="T14" fmla="*/ 34 w 50"/>
                <a:gd name="T15" fmla="*/ 6 h 47"/>
                <a:gd name="T16" fmla="*/ 32 w 50"/>
                <a:gd name="T17" fmla="*/ 2 h 47"/>
                <a:gd name="T18" fmla="*/ 30 w 50"/>
                <a:gd name="T19" fmla="*/ 3 h 47"/>
                <a:gd name="T20" fmla="*/ 28 w 50"/>
                <a:gd name="T21" fmla="*/ 1 h 47"/>
                <a:gd name="T22" fmla="*/ 25 w 50"/>
                <a:gd name="T23" fmla="*/ 2 h 47"/>
                <a:gd name="T24" fmla="*/ 20 w 50"/>
                <a:gd name="T25" fmla="*/ 1 h 47"/>
                <a:gd name="T26" fmla="*/ 18 w 50"/>
                <a:gd name="T27" fmla="*/ 4 h 47"/>
                <a:gd name="T28" fmla="*/ 13 w 50"/>
                <a:gd name="T29" fmla="*/ 7 h 47"/>
                <a:gd name="T30" fmla="*/ 14 w 50"/>
                <a:gd name="T31" fmla="*/ 10 h 47"/>
                <a:gd name="T32" fmla="*/ 13 w 50"/>
                <a:gd name="T33" fmla="*/ 13 h 47"/>
                <a:gd name="T34" fmla="*/ 9 w 50"/>
                <a:gd name="T35" fmla="*/ 19 h 47"/>
                <a:gd name="T36" fmla="*/ 1 w 50"/>
                <a:gd name="T37" fmla="*/ 25 h 47"/>
                <a:gd name="T38" fmla="*/ 3 w 50"/>
                <a:gd name="T39" fmla="*/ 30 h 47"/>
                <a:gd name="T40" fmla="*/ 9 w 50"/>
                <a:gd name="T41" fmla="*/ 31 h 47"/>
                <a:gd name="T42" fmla="*/ 18 w 50"/>
                <a:gd name="T43" fmla="*/ 36 h 47"/>
                <a:gd name="T44" fmla="*/ 29 w 50"/>
                <a:gd name="T45" fmla="*/ 45 h 47"/>
                <a:gd name="T46" fmla="*/ 38 w 50"/>
                <a:gd name="T47" fmla="*/ 47 h 47"/>
                <a:gd name="T48" fmla="*/ 43 w 50"/>
                <a:gd name="T49" fmla="*/ 42 h 47"/>
                <a:gd name="T50" fmla="*/ 50 w 50"/>
                <a:gd name="T51" fmla="*/ 43 h 47"/>
                <a:gd name="T52" fmla="*/ 47 w 50"/>
                <a:gd name="T53" fmla="*/ 39 h 47"/>
                <a:gd name="T54" fmla="*/ 47 w 50"/>
                <a:gd name="T55" fmla="*/ 36 h 47"/>
                <a:gd name="T56" fmla="*/ 47 w 50"/>
                <a:gd name="T57"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47">
                  <a:moveTo>
                    <a:pt x="47" y="36"/>
                  </a:moveTo>
                  <a:cubicBezTo>
                    <a:pt x="47" y="36"/>
                    <a:pt x="45" y="35"/>
                    <a:pt x="45" y="34"/>
                  </a:cubicBezTo>
                  <a:cubicBezTo>
                    <a:pt x="45" y="33"/>
                    <a:pt x="46" y="33"/>
                    <a:pt x="46" y="32"/>
                  </a:cubicBezTo>
                  <a:cubicBezTo>
                    <a:pt x="45" y="30"/>
                    <a:pt x="43" y="29"/>
                    <a:pt x="41" y="27"/>
                  </a:cubicBezTo>
                  <a:cubicBezTo>
                    <a:pt x="40" y="27"/>
                    <a:pt x="38" y="26"/>
                    <a:pt x="38" y="25"/>
                  </a:cubicBezTo>
                  <a:cubicBezTo>
                    <a:pt x="37" y="23"/>
                    <a:pt x="35" y="21"/>
                    <a:pt x="35" y="18"/>
                  </a:cubicBezTo>
                  <a:cubicBezTo>
                    <a:pt x="34" y="16"/>
                    <a:pt x="40" y="12"/>
                    <a:pt x="38" y="10"/>
                  </a:cubicBezTo>
                  <a:cubicBezTo>
                    <a:pt x="36" y="9"/>
                    <a:pt x="35" y="8"/>
                    <a:pt x="34" y="6"/>
                  </a:cubicBezTo>
                  <a:cubicBezTo>
                    <a:pt x="33" y="5"/>
                    <a:pt x="33" y="3"/>
                    <a:pt x="32" y="2"/>
                  </a:cubicBezTo>
                  <a:cubicBezTo>
                    <a:pt x="31" y="2"/>
                    <a:pt x="31" y="3"/>
                    <a:pt x="30" y="3"/>
                  </a:cubicBezTo>
                  <a:cubicBezTo>
                    <a:pt x="28" y="3"/>
                    <a:pt x="29" y="1"/>
                    <a:pt x="28" y="1"/>
                  </a:cubicBezTo>
                  <a:cubicBezTo>
                    <a:pt x="27" y="1"/>
                    <a:pt x="25" y="2"/>
                    <a:pt x="25" y="2"/>
                  </a:cubicBezTo>
                  <a:cubicBezTo>
                    <a:pt x="23" y="0"/>
                    <a:pt x="22" y="1"/>
                    <a:pt x="20" y="1"/>
                  </a:cubicBezTo>
                  <a:cubicBezTo>
                    <a:pt x="18" y="2"/>
                    <a:pt x="19" y="3"/>
                    <a:pt x="18" y="4"/>
                  </a:cubicBezTo>
                  <a:cubicBezTo>
                    <a:pt x="16" y="5"/>
                    <a:pt x="14" y="5"/>
                    <a:pt x="13" y="7"/>
                  </a:cubicBezTo>
                  <a:cubicBezTo>
                    <a:pt x="12" y="9"/>
                    <a:pt x="14" y="8"/>
                    <a:pt x="14" y="10"/>
                  </a:cubicBezTo>
                  <a:cubicBezTo>
                    <a:pt x="14" y="11"/>
                    <a:pt x="13" y="11"/>
                    <a:pt x="13" y="13"/>
                  </a:cubicBezTo>
                  <a:cubicBezTo>
                    <a:pt x="13" y="16"/>
                    <a:pt x="12" y="17"/>
                    <a:pt x="9" y="19"/>
                  </a:cubicBezTo>
                  <a:cubicBezTo>
                    <a:pt x="7" y="20"/>
                    <a:pt x="0" y="23"/>
                    <a:pt x="1" y="25"/>
                  </a:cubicBezTo>
                  <a:cubicBezTo>
                    <a:pt x="2" y="26"/>
                    <a:pt x="2" y="29"/>
                    <a:pt x="3" y="30"/>
                  </a:cubicBezTo>
                  <a:cubicBezTo>
                    <a:pt x="4" y="31"/>
                    <a:pt x="8" y="31"/>
                    <a:pt x="9" y="31"/>
                  </a:cubicBezTo>
                  <a:cubicBezTo>
                    <a:pt x="12" y="32"/>
                    <a:pt x="15" y="34"/>
                    <a:pt x="18" y="36"/>
                  </a:cubicBezTo>
                  <a:cubicBezTo>
                    <a:pt x="22" y="39"/>
                    <a:pt x="25" y="42"/>
                    <a:pt x="29" y="45"/>
                  </a:cubicBezTo>
                  <a:cubicBezTo>
                    <a:pt x="32" y="47"/>
                    <a:pt x="35" y="47"/>
                    <a:pt x="38" y="47"/>
                  </a:cubicBezTo>
                  <a:cubicBezTo>
                    <a:pt x="41" y="47"/>
                    <a:pt x="41" y="44"/>
                    <a:pt x="43" y="42"/>
                  </a:cubicBezTo>
                  <a:cubicBezTo>
                    <a:pt x="45" y="40"/>
                    <a:pt x="49" y="44"/>
                    <a:pt x="50" y="43"/>
                  </a:cubicBezTo>
                  <a:cubicBezTo>
                    <a:pt x="49" y="42"/>
                    <a:pt x="48" y="41"/>
                    <a:pt x="47" y="39"/>
                  </a:cubicBezTo>
                  <a:cubicBezTo>
                    <a:pt x="47" y="38"/>
                    <a:pt x="48" y="37"/>
                    <a:pt x="47" y="36"/>
                  </a:cubicBezTo>
                  <a:cubicBezTo>
                    <a:pt x="46" y="35"/>
                    <a:pt x="48" y="37"/>
                    <a:pt x="47" y="3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88" name="Freeform 683"/>
            <p:cNvSpPr>
              <a:spLocks/>
            </p:cNvSpPr>
            <p:nvPr/>
          </p:nvSpPr>
          <p:spPr bwMode="auto">
            <a:xfrm>
              <a:off x="12872168" y="6946541"/>
              <a:ext cx="885351" cy="337667"/>
            </a:xfrm>
            <a:custGeom>
              <a:avLst/>
              <a:gdLst>
                <a:gd name="T0" fmla="*/ 52 w 95"/>
                <a:gd name="T1" fmla="*/ 36 h 36"/>
                <a:gd name="T2" fmla="*/ 54 w 95"/>
                <a:gd name="T3" fmla="*/ 33 h 36"/>
                <a:gd name="T4" fmla="*/ 55 w 95"/>
                <a:gd name="T5" fmla="*/ 31 h 36"/>
                <a:gd name="T6" fmla="*/ 60 w 95"/>
                <a:gd name="T7" fmla="*/ 31 h 36"/>
                <a:gd name="T8" fmla="*/ 64 w 95"/>
                <a:gd name="T9" fmla="*/ 31 h 36"/>
                <a:gd name="T10" fmla="*/ 75 w 95"/>
                <a:gd name="T11" fmla="*/ 29 h 36"/>
                <a:gd name="T12" fmla="*/ 85 w 95"/>
                <a:gd name="T13" fmla="*/ 28 h 36"/>
                <a:gd name="T14" fmla="*/ 90 w 95"/>
                <a:gd name="T15" fmla="*/ 28 h 36"/>
                <a:gd name="T16" fmla="*/ 92 w 95"/>
                <a:gd name="T17" fmla="*/ 30 h 36"/>
                <a:gd name="T18" fmla="*/ 94 w 95"/>
                <a:gd name="T19" fmla="*/ 28 h 36"/>
                <a:gd name="T20" fmla="*/ 92 w 95"/>
                <a:gd name="T21" fmla="*/ 24 h 36"/>
                <a:gd name="T22" fmla="*/ 92 w 95"/>
                <a:gd name="T23" fmla="*/ 22 h 36"/>
                <a:gd name="T24" fmla="*/ 91 w 95"/>
                <a:gd name="T25" fmla="*/ 17 h 36"/>
                <a:gd name="T26" fmla="*/ 93 w 95"/>
                <a:gd name="T27" fmla="*/ 14 h 36"/>
                <a:gd name="T28" fmla="*/ 89 w 95"/>
                <a:gd name="T29" fmla="*/ 8 h 36"/>
                <a:gd name="T30" fmla="*/ 83 w 95"/>
                <a:gd name="T31" fmla="*/ 3 h 36"/>
                <a:gd name="T32" fmla="*/ 80 w 95"/>
                <a:gd name="T33" fmla="*/ 3 h 36"/>
                <a:gd name="T34" fmla="*/ 78 w 95"/>
                <a:gd name="T35" fmla="*/ 3 h 36"/>
                <a:gd name="T36" fmla="*/ 73 w 95"/>
                <a:gd name="T37" fmla="*/ 6 h 36"/>
                <a:gd name="T38" fmla="*/ 63 w 95"/>
                <a:gd name="T39" fmla="*/ 6 h 36"/>
                <a:gd name="T40" fmla="*/ 58 w 95"/>
                <a:gd name="T41" fmla="*/ 6 h 36"/>
                <a:gd name="T42" fmla="*/ 54 w 95"/>
                <a:gd name="T43" fmla="*/ 4 h 36"/>
                <a:gd name="T44" fmla="*/ 50 w 95"/>
                <a:gd name="T45" fmla="*/ 2 h 36"/>
                <a:gd name="T46" fmla="*/ 46 w 95"/>
                <a:gd name="T47" fmla="*/ 0 h 36"/>
                <a:gd name="T48" fmla="*/ 37 w 95"/>
                <a:gd name="T49" fmla="*/ 0 h 36"/>
                <a:gd name="T50" fmla="*/ 29 w 95"/>
                <a:gd name="T51" fmla="*/ 4 h 36"/>
                <a:gd name="T52" fmla="*/ 18 w 95"/>
                <a:gd name="T53" fmla="*/ 5 h 36"/>
                <a:gd name="T54" fmla="*/ 16 w 95"/>
                <a:gd name="T55" fmla="*/ 6 h 36"/>
                <a:gd name="T56" fmla="*/ 18 w 95"/>
                <a:gd name="T57" fmla="*/ 7 h 36"/>
                <a:gd name="T58" fmla="*/ 15 w 95"/>
                <a:gd name="T59" fmla="*/ 8 h 36"/>
                <a:gd name="T60" fmla="*/ 13 w 95"/>
                <a:gd name="T61" fmla="*/ 9 h 36"/>
                <a:gd name="T62" fmla="*/ 4 w 95"/>
                <a:gd name="T63" fmla="*/ 9 h 36"/>
                <a:gd name="T64" fmla="*/ 3 w 95"/>
                <a:gd name="T65" fmla="*/ 11 h 36"/>
                <a:gd name="T66" fmla="*/ 3 w 95"/>
                <a:gd name="T67" fmla="*/ 15 h 36"/>
                <a:gd name="T68" fmla="*/ 5 w 95"/>
                <a:gd name="T69" fmla="*/ 14 h 36"/>
                <a:gd name="T70" fmla="*/ 3 w 95"/>
                <a:gd name="T71" fmla="*/ 17 h 36"/>
                <a:gd name="T72" fmla="*/ 5 w 95"/>
                <a:gd name="T73" fmla="*/ 17 h 36"/>
                <a:gd name="T74" fmla="*/ 5 w 95"/>
                <a:gd name="T75" fmla="*/ 19 h 36"/>
                <a:gd name="T76" fmla="*/ 3 w 95"/>
                <a:gd name="T77" fmla="*/ 20 h 36"/>
                <a:gd name="T78" fmla="*/ 4 w 95"/>
                <a:gd name="T79" fmla="*/ 22 h 36"/>
                <a:gd name="T80" fmla="*/ 4 w 95"/>
                <a:gd name="T81" fmla="*/ 25 h 36"/>
                <a:gd name="T82" fmla="*/ 8 w 95"/>
                <a:gd name="T83" fmla="*/ 27 h 36"/>
                <a:gd name="T84" fmla="*/ 7 w 95"/>
                <a:gd name="T85" fmla="*/ 30 h 36"/>
                <a:gd name="T86" fmla="*/ 10 w 95"/>
                <a:gd name="T87" fmla="*/ 30 h 36"/>
                <a:gd name="T88" fmla="*/ 8 w 95"/>
                <a:gd name="T89" fmla="*/ 31 h 36"/>
                <a:gd name="T90" fmla="*/ 10 w 95"/>
                <a:gd name="T91" fmla="*/ 31 h 36"/>
                <a:gd name="T92" fmla="*/ 9 w 95"/>
                <a:gd name="T93" fmla="*/ 34 h 36"/>
                <a:gd name="T94" fmla="*/ 11 w 95"/>
                <a:gd name="T95" fmla="*/ 35 h 36"/>
                <a:gd name="T96" fmla="*/ 12 w 95"/>
                <a:gd name="T97" fmla="*/ 31 h 36"/>
                <a:gd name="T98" fmla="*/ 16 w 95"/>
                <a:gd name="T99" fmla="*/ 32 h 36"/>
                <a:gd name="T100" fmla="*/ 22 w 95"/>
                <a:gd name="T101" fmla="*/ 33 h 36"/>
                <a:gd name="T102" fmla="*/ 27 w 95"/>
                <a:gd name="T103" fmla="*/ 31 h 36"/>
                <a:gd name="T104" fmla="*/ 35 w 95"/>
                <a:gd name="T105" fmla="*/ 35 h 36"/>
                <a:gd name="T106" fmla="*/ 42 w 95"/>
                <a:gd name="T107" fmla="*/ 32 h 36"/>
                <a:gd name="T108" fmla="*/ 44 w 95"/>
                <a:gd name="T109" fmla="*/ 30 h 36"/>
                <a:gd name="T110" fmla="*/ 48 w 95"/>
                <a:gd name="T111" fmla="*/ 31 h 36"/>
                <a:gd name="T112" fmla="*/ 50 w 95"/>
                <a:gd name="T113" fmla="*/ 33 h 36"/>
                <a:gd name="T114" fmla="*/ 50 w 95"/>
                <a:gd name="T115" fmla="*/ 35 h 36"/>
                <a:gd name="T116" fmla="*/ 52 w 95"/>
                <a:gd name="T117" fmla="*/ 36 h 36"/>
                <a:gd name="T118" fmla="*/ 52 w 95"/>
                <a:gd name="T119" fmla="*/ 3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95" h="36">
                  <a:moveTo>
                    <a:pt x="52" y="36"/>
                  </a:moveTo>
                  <a:cubicBezTo>
                    <a:pt x="53" y="35"/>
                    <a:pt x="54" y="33"/>
                    <a:pt x="54" y="33"/>
                  </a:cubicBezTo>
                  <a:cubicBezTo>
                    <a:pt x="53" y="31"/>
                    <a:pt x="54" y="30"/>
                    <a:pt x="55" y="31"/>
                  </a:cubicBezTo>
                  <a:cubicBezTo>
                    <a:pt x="57" y="32"/>
                    <a:pt x="58" y="31"/>
                    <a:pt x="60" y="31"/>
                  </a:cubicBezTo>
                  <a:cubicBezTo>
                    <a:pt x="62" y="30"/>
                    <a:pt x="62" y="30"/>
                    <a:pt x="64" y="31"/>
                  </a:cubicBezTo>
                  <a:cubicBezTo>
                    <a:pt x="68" y="31"/>
                    <a:pt x="71" y="29"/>
                    <a:pt x="75" y="29"/>
                  </a:cubicBezTo>
                  <a:cubicBezTo>
                    <a:pt x="78" y="29"/>
                    <a:pt x="82" y="29"/>
                    <a:pt x="85" y="28"/>
                  </a:cubicBezTo>
                  <a:cubicBezTo>
                    <a:pt x="87" y="27"/>
                    <a:pt x="87" y="29"/>
                    <a:pt x="90" y="28"/>
                  </a:cubicBezTo>
                  <a:cubicBezTo>
                    <a:pt x="92" y="27"/>
                    <a:pt x="91" y="29"/>
                    <a:pt x="92" y="30"/>
                  </a:cubicBezTo>
                  <a:cubicBezTo>
                    <a:pt x="93" y="31"/>
                    <a:pt x="95" y="29"/>
                    <a:pt x="94" y="28"/>
                  </a:cubicBezTo>
                  <a:cubicBezTo>
                    <a:pt x="93" y="27"/>
                    <a:pt x="95" y="25"/>
                    <a:pt x="92" y="24"/>
                  </a:cubicBezTo>
                  <a:cubicBezTo>
                    <a:pt x="91" y="23"/>
                    <a:pt x="93" y="23"/>
                    <a:pt x="92" y="22"/>
                  </a:cubicBezTo>
                  <a:cubicBezTo>
                    <a:pt x="92" y="20"/>
                    <a:pt x="91" y="19"/>
                    <a:pt x="91" y="17"/>
                  </a:cubicBezTo>
                  <a:cubicBezTo>
                    <a:pt x="91" y="16"/>
                    <a:pt x="93" y="14"/>
                    <a:pt x="93" y="14"/>
                  </a:cubicBezTo>
                  <a:cubicBezTo>
                    <a:pt x="92" y="12"/>
                    <a:pt x="90" y="11"/>
                    <a:pt x="89" y="8"/>
                  </a:cubicBezTo>
                  <a:cubicBezTo>
                    <a:pt x="87" y="5"/>
                    <a:pt x="87" y="4"/>
                    <a:pt x="83" y="3"/>
                  </a:cubicBezTo>
                  <a:cubicBezTo>
                    <a:pt x="82" y="3"/>
                    <a:pt x="81" y="3"/>
                    <a:pt x="80" y="3"/>
                  </a:cubicBezTo>
                  <a:cubicBezTo>
                    <a:pt x="78" y="2"/>
                    <a:pt x="79" y="3"/>
                    <a:pt x="78" y="3"/>
                  </a:cubicBezTo>
                  <a:cubicBezTo>
                    <a:pt x="76" y="5"/>
                    <a:pt x="74" y="5"/>
                    <a:pt x="73" y="6"/>
                  </a:cubicBezTo>
                  <a:cubicBezTo>
                    <a:pt x="70" y="7"/>
                    <a:pt x="66" y="6"/>
                    <a:pt x="63" y="6"/>
                  </a:cubicBezTo>
                  <a:cubicBezTo>
                    <a:pt x="61" y="6"/>
                    <a:pt x="59" y="6"/>
                    <a:pt x="58" y="6"/>
                  </a:cubicBezTo>
                  <a:cubicBezTo>
                    <a:pt x="56" y="5"/>
                    <a:pt x="56" y="4"/>
                    <a:pt x="54" y="4"/>
                  </a:cubicBezTo>
                  <a:cubicBezTo>
                    <a:pt x="52" y="4"/>
                    <a:pt x="51" y="3"/>
                    <a:pt x="50" y="2"/>
                  </a:cubicBezTo>
                  <a:cubicBezTo>
                    <a:pt x="49" y="2"/>
                    <a:pt x="45" y="0"/>
                    <a:pt x="46" y="0"/>
                  </a:cubicBezTo>
                  <a:cubicBezTo>
                    <a:pt x="44" y="1"/>
                    <a:pt x="39" y="0"/>
                    <a:pt x="37" y="0"/>
                  </a:cubicBezTo>
                  <a:cubicBezTo>
                    <a:pt x="34" y="0"/>
                    <a:pt x="31" y="3"/>
                    <a:pt x="29" y="4"/>
                  </a:cubicBezTo>
                  <a:cubicBezTo>
                    <a:pt x="26" y="6"/>
                    <a:pt x="21" y="4"/>
                    <a:pt x="18" y="5"/>
                  </a:cubicBezTo>
                  <a:cubicBezTo>
                    <a:pt x="17" y="5"/>
                    <a:pt x="16" y="5"/>
                    <a:pt x="16" y="6"/>
                  </a:cubicBezTo>
                  <a:cubicBezTo>
                    <a:pt x="16" y="6"/>
                    <a:pt x="18" y="6"/>
                    <a:pt x="18" y="7"/>
                  </a:cubicBezTo>
                  <a:cubicBezTo>
                    <a:pt x="18" y="7"/>
                    <a:pt x="15" y="7"/>
                    <a:pt x="15" y="8"/>
                  </a:cubicBezTo>
                  <a:cubicBezTo>
                    <a:pt x="15" y="9"/>
                    <a:pt x="15" y="9"/>
                    <a:pt x="13" y="9"/>
                  </a:cubicBezTo>
                  <a:cubicBezTo>
                    <a:pt x="10" y="9"/>
                    <a:pt x="7" y="9"/>
                    <a:pt x="4" y="9"/>
                  </a:cubicBezTo>
                  <a:cubicBezTo>
                    <a:pt x="2" y="9"/>
                    <a:pt x="3" y="10"/>
                    <a:pt x="3" y="11"/>
                  </a:cubicBezTo>
                  <a:cubicBezTo>
                    <a:pt x="2" y="13"/>
                    <a:pt x="0" y="14"/>
                    <a:pt x="3" y="15"/>
                  </a:cubicBezTo>
                  <a:cubicBezTo>
                    <a:pt x="3" y="15"/>
                    <a:pt x="5" y="14"/>
                    <a:pt x="5" y="14"/>
                  </a:cubicBezTo>
                  <a:cubicBezTo>
                    <a:pt x="5" y="15"/>
                    <a:pt x="3" y="17"/>
                    <a:pt x="3" y="17"/>
                  </a:cubicBezTo>
                  <a:cubicBezTo>
                    <a:pt x="4" y="18"/>
                    <a:pt x="4" y="17"/>
                    <a:pt x="5" y="17"/>
                  </a:cubicBezTo>
                  <a:cubicBezTo>
                    <a:pt x="5" y="17"/>
                    <a:pt x="5" y="19"/>
                    <a:pt x="5" y="19"/>
                  </a:cubicBezTo>
                  <a:cubicBezTo>
                    <a:pt x="7" y="22"/>
                    <a:pt x="4" y="20"/>
                    <a:pt x="3" y="20"/>
                  </a:cubicBezTo>
                  <a:cubicBezTo>
                    <a:pt x="3" y="20"/>
                    <a:pt x="2" y="23"/>
                    <a:pt x="4" y="22"/>
                  </a:cubicBezTo>
                  <a:cubicBezTo>
                    <a:pt x="6" y="22"/>
                    <a:pt x="4" y="24"/>
                    <a:pt x="4" y="25"/>
                  </a:cubicBezTo>
                  <a:cubicBezTo>
                    <a:pt x="4" y="26"/>
                    <a:pt x="7" y="26"/>
                    <a:pt x="8" y="27"/>
                  </a:cubicBezTo>
                  <a:cubicBezTo>
                    <a:pt x="9" y="28"/>
                    <a:pt x="7" y="30"/>
                    <a:pt x="7" y="30"/>
                  </a:cubicBezTo>
                  <a:cubicBezTo>
                    <a:pt x="8" y="30"/>
                    <a:pt x="9" y="28"/>
                    <a:pt x="10" y="30"/>
                  </a:cubicBezTo>
                  <a:cubicBezTo>
                    <a:pt x="10" y="31"/>
                    <a:pt x="8" y="31"/>
                    <a:pt x="8" y="31"/>
                  </a:cubicBezTo>
                  <a:cubicBezTo>
                    <a:pt x="8" y="31"/>
                    <a:pt x="10" y="31"/>
                    <a:pt x="10" y="31"/>
                  </a:cubicBezTo>
                  <a:cubicBezTo>
                    <a:pt x="11" y="32"/>
                    <a:pt x="10" y="33"/>
                    <a:pt x="9" y="34"/>
                  </a:cubicBezTo>
                  <a:cubicBezTo>
                    <a:pt x="9" y="35"/>
                    <a:pt x="11" y="36"/>
                    <a:pt x="11" y="35"/>
                  </a:cubicBezTo>
                  <a:cubicBezTo>
                    <a:pt x="12" y="34"/>
                    <a:pt x="11" y="32"/>
                    <a:pt x="12" y="31"/>
                  </a:cubicBezTo>
                  <a:cubicBezTo>
                    <a:pt x="13" y="30"/>
                    <a:pt x="15" y="32"/>
                    <a:pt x="16" y="32"/>
                  </a:cubicBezTo>
                  <a:cubicBezTo>
                    <a:pt x="18" y="33"/>
                    <a:pt x="20" y="35"/>
                    <a:pt x="22" y="33"/>
                  </a:cubicBezTo>
                  <a:cubicBezTo>
                    <a:pt x="25" y="32"/>
                    <a:pt x="23" y="29"/>
                    <a:pt x="27" y="31"/>
                  </a:cubicBezTo>
                  <a:cubicBezTo>
                    <a:pt x="29" y="33"/>
                    <a:pt x="32" y="35"/>
                    <a:pt x="35" y="35"/>
                  </a:cubicBezTo>
                  <a:cubicBezTo>
                    <a:pt x="37" y="34"/>
                    <a:pt x="40" y="33"/>
                    <a:pt x="42" y="32"/>
                  </a:cubicBezTo>
                  <a:cubicBezTo>
                    <a:pt x="43" y="31"/>
                    <a:pt x="43" y="30"/>
                    <a:pt x="44" y="30"/>
                  </a:cubicBezTo>
                  <a:cubicBezTo>
                    <a:pt x="46" y="31"/>
                    <a:pt x="47" y="32"/>
                    <a:pt x="48" y="31"/>
                  </a:cubicBezTo>
                  <a:cubicBezTo>
                    <a:pt x="51" y="30"/>
                    <a:pt x="51" y="31"/>
                    <a:pt x="50" y="33"/>
                  </a:cubicBezTo>
                  <a:cubicBezTo>
                    <a:pt x="50" y="34"/>
                    <a:pt x="52" y="34"/>
                    <a:pt x="50" y="35"/>
                  </a:cubicBezTo>
                  <a:cubicBezTo>
                    <a:pt x="51" y="36"/>
                    <a:pt x="51" y="36"/>
                    <a:pt x="52" y="36"/>
                  </a:cubicBezTo>
                  <a:cubicBezTo>
                    <a:pt x="53" y="35"/>
                    <a:pt x="51" y="36"/>
                    <a:pt x="52" y="36"/>
                  </a:cubicBezTo>
                  <a:close/>
                </a:path>
              </a:pathLst>
            </a:custGeom>
            <a:solidFill>
              <a:schemeClr val="bg1">
                <a:lumMod val="75000"/>
              </a:schemeClr>
            </a:solidFill>
            <a:ln w="9525"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89" name="Freeform 684"/>
            <p:cNvSpPr>
              <a:spLocks/>
            </p:cNvSpPr>
            <p:nvPr/>
          </p:nvSpPr>
          <p:spPr bwMode="auto">
            <a:xfrm>
              <a:off x="13273442" y="7481712"/>
              <a:ext cx="980892" cy="786831"/>
            </a:xfrm>
            <a:custGeom>
              <a:avLst/>
              <a:gdLst>
                <a:gd name="T0" fmla="*/ 65 w 105"/>
                <a:gd name="T1" fmla="*/ 20 h 84"/>
                <a:gd name="T2" fmla="*/ 61 w 105"/>
                <a:gd name="T3" fmla="*/ 17 h 84"/>
                <a:gd name="T4" fmla="*/ 52 w 105"/>
                <a:gd name="T5" fmla="*/ 17 h 84"/>
                <a:gd name="T6" fmla="*/ 48 w 105"/>
                <a:gd name="T7" fmla="*/ 15 h 84"/>
                <a:gd name="T8" fmla="*/ 40 w 105"/>
                <a:gd name="T9" fmla="*/ 8 h 84"/>
                <a:gd name="T10" fmla="*/ 27 w 105"/>
                <a:gd name="T11" fmla="*/ 1 h 84"/>
                <a:gd name="T12" fmla="*/ 21 w 105"/>
                <a:gd name="T13" fmla="*/ 1 h 84"/>
                <a:gd name="T14" fmla="*/ 13 w 105"/>
                <a:gd name="T15" fmla="*/ 3 h 84"/>
                <a:gd name="T16" fmla="*/ 17 w 105"/>
                <a:gd name="T17" fmla="*/ 9 h 84"/>
                <a:gd name="T18" fmla="*/ 13 w 105"/>
                <a:gd name="T19" fmla="*/ 12 h 84"/>
                <a:gd name="T20" fmla="*/ 10 w 105"/>
                <a:gd name="T21" fmla="*/ 12 h 84"/>
                <a:gd name="T22" fmla="*/ 9 w 105"/>
                <a:gd name="T23" fmla="*/ 14 h 84"/>
                <a:gd name="T24" fmla="*/ 2 w 105"/>
                <a:gd name="T25" fmla="*/ 14 h 84"/>
                <a:gd name="T26" fmla="*/ 1 w 105"/>
                <a:gd name="T27" fmla="*/ 19 h 84"/>
                <a:gd name="T28" fmla="*/ 3 w 105"/>
                <a:gd name="T29" fmla="*/ 22 h 84"/>
                <a:gd name="T30" fmla="*/ 8 w 105"/>
                <a:gd name="T31" fmla="*/ 31 h 84"/>
                <a:gd name="T32" fmla="*/ 12 w 105"/>
                <a:gd name="T33" fmla="*/ 38 h 84"/>
                <a:gd name="T34" fmla="*/ 15 w 105"/>
                <a:gd name="T35" fmla="*/ 42 h 84"/>
                <a:gd name="T36" fmla="*/ 20 w 105"/>
                <a:gd name="T37" fmla="*/ 46 h 84"/>
                <a:gd name="T38" fmla="*/ 22 w 105"/>
                <a:gd name="T39" fmla="*/ 53 h 84"/>
                <a:gd name="T40" fmla="*/ 23 w 105"/>
                <a:gd name="T41" fmla="*/ 59 h 84"/>
                <a:gd name="T42" fmla="*/ 31 w 105"/>
                <a:gd name="T43" fmla="*/ 67 h 84"/>
                <a:gd name="T44" fmla="*/ 36 w 105"/>
                <a:gd name="T45" fmla="*/ 76 h 84"/>
                <a:gd name="T46" fmla="*/ 40 w 105"/>
                <a:gd name="T47" fmla="*/ 81 h 84"/>
                <a:gd name="T48" fmla="*/ 41 w 105"/>
                <a:gd name="T49" fmla="*/ 84 h 84"/>
                <a:gd name="T50" fmla="*/ 43 w 105"/>
                <a:gd name="T51" fmla="*/ 81 h 84"/>
                <a:gd name="T52" fmla="*/ 50 w 105"/>
                <a:gd name="T53" fmla="*/ 79 h 84"/>
                <a:gd name="T54" fmla="*/ 60 w 105"/>
                <a:gd name="T55" fmla="*/ 80 h 84"/>
                <a:gd name="T56" fmla="*/ 66 w 105"/>
                <a:gd name="T57" fmla="*/ 77 h 84"/>
                <a:gd name="T58" fmla="*/ 76 w 105"/>
                <a:gd name="T59" fmla="*/ 72 h 84"/>
                <a:gd name="T60" fmla="*/ 94 w 105"/>
                <a:gd name="T61" fmla="*/ 68 h 84"/>
                <a:gd name="T62" fmla="*/ 102 w 105"/>
                <a:gd name="T63" fmla="*/ 66 h 84"/>
                <a:gd name="T64" fmla="*/ 104 w 105"/>
                <a:gd name="T65" fmla="*/ 61 h 84"/>
                <a:gd name="T66" fmla="*/ 105 w 105"/>
                <a:gd name="T67" fmla="*/ 56 h 84"/>
                <a:gd name="T68" fmla="*/ 103 w 105"/>
                <a:gd name="T69" fmla="*/ 51 h 84"/>
                <a:gd name="T70" fmla="*/ 93 w 105"/>
                <a:gd name="T71" fmla="*/ 50 h 84"/>
                <a:gd name="T72" fmla="*/ 88 w 105"/>
                <a:gd name="T73" fmla="*/ 47 h 84"/>
                <a:gd name="T74" fmla="*/ 81 w 105"/>
                <a:gd name="T75" fmla="*/ 39 h 84"/>
                <a:gd name="T76" fmla="*/ 77 w 105"/>
                <a:gd name="T77" fmla="*/ 34 h 84"/>
                <a:gd name="T78" fmla="*/ 77 w 105"/>
                <a:gd name="T79" fmla="*/ 29 h 84"/>
                <a:gd name="T80" fmla="*/ 74 w 105"/>
                <a:gd name="T81" fmla="*/ 27 h 84"/>
                <a:gd name="T82" fmla="*/ 70 w 105"/>
                <a:gd name="T83" fmla="*/ 22 h 84"/>
                <a:gd name="T84" fmla="*/ 65 w 105"/>
                <a:gd name="T85" fmla="*/ 20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5" h="84">
                  <a:moveTo>
                    <a:pt x="65" y="20"/>
                  </a:moveTo>
                  <a:cubicBezTo>
                    <a:pt x="64" y="17"/>
                    <a:pt x="64" y="17"/>
                    <a:pt x="61" y="17"/>
                  </a:cubicBezTo>
                  <a:cubicBezTo>
                    <a:pt x="58" y="17"/>
                    <a:pt x="55" y="17"/>
                    <a:pt x="52" y="17"/>
                  </a:cubicBezTo>
                  <a:cubicBezTo>
                    <a:pt x="50" y="17"/>
                    <a:pt x="49" y="15"/>
                    <a:pt x="48" y="15"/>
                  </a:cubicBezTo>
                  <a:cubicBezTo>
                    <a:pt x="45" y="12"/>
                    <a:pt x="42" y="10"/>
                    <a:pt x="40" y="8"/>
                  </a:cubicBezTo>
                  <a:cubicBezTo>
                    <a:pt x="36" y="5"/>
                    <a:pt x="32" y="2"/>
                    <a:pt x="27" y="1"/>
                  </a:cubicBezTo>
                  <a:cubicBezTo>
                    <a:pt x="25" y="0"/>
                    <a:pt x="24" y="0"/>
                    <a:pt x="21" y="1"/>
                  </a:cubicBezTo>
                  <a:cubicBezTo>
                    <a:pt x="19" y="1"/>
                    <a:pt x="16" y="2"/>
                    <a:pt x="13" y="3"/>
                  </a:cubicBezTo>
                  <a:cubicBezTo>
                    <a:pt x="14" y="5"/>
                    <a:pt x="17" y="7"/>
                    <a:pt x="17" y="9"/>
                  </a:cubicBezTo>
                  <a:cubicBezTo>
                    <a:pt x="17" y="11"/>
                    <a:pt x="14" y="12"/>
                    <a:pt x="13" y="12"/>
                  </a:cubicBezTo>
                  <a:cubicBezTo>
                    <a:pt x="12" y="13"/>
                    <a:pt x="11" y="12"/>
                    <a:pt x="10" y="12"/>
                  </a:cubicBezTo>
                  <a:cubicBezTo>
                    <a:pt x="9" y="13"/>
                    <a:pt x="9" y="14"/>
                    <a:pt x="9" y="14"/>
                  </a:cubicBezTo>
                  <a:cubicBezTo>
                    <a:pt x="7" y="17"/>
                    <a:pt x="3" y="15"/>
                    <a:pt x="2" y="14"/>
                  </a:cubicBezTo>
                  <a:cubicBezTo>
                    <a:pt x="1" y="16"/>
                    <a:pt x="1" y="17"/>
                    <a:pt x="1" y="19"/>
                  </a:cubicBezTo>
                  <a:cubicBezTo>
                    <a:pt x="0" y="22"/>
                    <a:pt x="1" y="21"/>
                    <a:pt x="3" y="22"/>
                  </a:cubicBezTo>
                  <a:cubicBezTo>
                    <a:pt x="5" y="24"/>
                    <a:pt x="7" y="28"/>
                    <a:pt x="8" y="31"/>
                  </a:cubicBezTo>
                  <a:cubicBezTo>
                    <a:pt x="10" y="33"/>
                    <a:pt x="11" y="35"/>
                    <a:pt x="12" y="38"/>
                  </a:cubicBezTo>
                  <a:cubicBezTo>
                    <a:pt x="13" y="40"/>
                    <a:pt x="14" y="41"/>
                    <a:pt x="15" y="42"/>
                  </a:cubicBezTo>
                  <a:cubicBezTo>
                    <a:pt x="17" y="44"/>
                    <a:pt x="19" y="44"/>
                    <a:pt x="20" y="46"/>
                  </a:cubicBezTo>
                  <a:cubicBezTo>
                    <a:pt x="21" y="48"/>
                    <a:pt x="22" y="50"/>
                    <a:pt x="22" y="53"/>
                  </a:cubicBezTo>
                  <a:cubicBezTo>
                    <a:pt x="23" y="55"/>
                    <a:pt x="22" y="57"/>
                    <a:pt x="23" y="59"/>
                  </a:cubicBezTo>
                  <a:cubicBezTo>
                    <a:pt x="25" y="63"/>
                    <a:pt x="29" y="64"/>
                    <a:pt x="31" y="67"/>
                  </a:cubicBezTo>
                  <a:cubicBezTo>
                    <a:pt x="33" y="70"/>
                    <a:pt x="34" y="74"/>
                    <a:pt x="36" y="76"/>
                  </a:cubicBezTo>
                  <a:cubicBezTo>
                    <a:pt x="37" y="78"/>
                    <a:pt x="39" y="80"/>
                    <a:pt x="40" y="81"/>
                  </a:cubicBezTo>
                  <a:cubicBezTo>
                    <a:pt x="40" y="82"/>
                    <a:pt x="40" y="84"/>
                    <a:pt x="41" y="84"/>
                  </a:cubicBezTo>
                  <a:cubicBezTo>
                    <a:pt x="43" y="84"/>
                    <a:pt x="42" y="82"/>
                    <a:pt x="43" y="81"/>
                  </a:cubicBezTo>
                  <a:cubicBezTo>
                    <a:pt x="43" y="78"/>
                    <a:pt x="48" y="79"/>
                    <a:pt x="50" y="79"/>
                  </a:cubicBezTo>
                  <a:cubicBezTo>
                    <a:pt x="53" y="79"/>
                    <a:pt x="58" y="78"/>
                    <a:pt x="60" y="80"/>
                  </a:cubicBezTo>
                  <a:cubicBezTo>
                    <a:pt x="63" y="81"/>
                    <a:pt x="64" y="79"/>
                    <a:pt x="66" y="77"/>
                  </a:cubicBezTo>
                  <a:cubicBezTo>
                    <a:pt x="69" y="73"/>
                    <a:pt x="72" y="73"/>
                    <a:pt x="76" y="72"/>
                  </a:cubicBezTo>
                  <a:cubicBezTo>
                    <a:pt x="82" y="72"/>
                    <a:pt x="88" y="70"/>
                    <a:pt x="94" y="68"/>
                  </a:cubicBezTo>
                  <a:cubicBezTo>
                    <a:pt x="96" y="67"/>
                    <a:pt x="99" y="66"/>
                    <a:pt x="102" y="66"/>
                  </a:cubicBezTo>
                  <a:cubicBezTo>
                    <a:pt x="103" y="65"/>
                    <a:pt x="103" y="63"/>
                    <a:pt x="104" y="61"/>
                  </a:cubicBezTo>
                  <a:cubicBezTo>
                    <a:pt x="104" y="60"/>
                    <a:pt x="105" y="58"/>
                    <a:pt x="105" y="56"/>
                  </a:cubicBezTo>
                  <a:cubicBezTo>
                    <a:pt x="105" y="55"/>
                    <a:pt x="104" y="52"/>
                    <a:pt x="103" y="51"/>
                  </a:cubicBezTo>
                  <a:cubicBezTo>
                    <a:pt x="100" y="51"/>
                    <a:pt x="96" y="51"/>
                    <a:pt x="93" y="50"/>
                  </a:cubicBezTo>
                  <a:cubicBezTo>
                    <a:pt x="90" y="50"/>
                    <a:pt x="90" y="49"/>
                    <a:pt x="88" y="47"/>
                  </a:cubicBezTo>
                  <a:cubicBezTo>
                    <a:pt x="86" y="43"/>
                    <a:pt x="83" y="42"/>
                    <a:pt x="81" y="39"/>
                  </a:cubicBezTo>
                  <a:cubicBezTo>
                    <a:pt x="80" y="39"/>
                    <a:pt x="78" y="35"/>
                    <a:pt x="77" y="34"/>
                  </a:cubicBezTo>
                  <a:cubicBezTo>
                    <a:pt x="76" y="32"/>
                    <a:pt x="81" y="31"/>
                    <a:pt x="77" y="29"/>
                  </a:cubicBezTo>
                  <a:cubicBezTo>
                    <a:pt x="76" y="29"/>
                    <a:pt x="75" y="27"/>
                    <a:pt x="74" y="27"/>
                  </a:cubicBezTo>
                  <a:cubicBezTo>
                    <a:pt x="72" y="27"/>
                    <a:pt x="71" y="24"/>
                    <a:pt x="70" y="22"/>
                  </a:cubicBezTo>
                  <a:cubicBezTo>
                    <a:pt x="69" y="19"/>
                    <a:pt x="69" y="20"/>
                    <a:pt x="65" y="2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90" name="Freeform 685"/>
            <p:cNvSpPr>
              <a:spLocks/>
            </p:cNvSpPr>
            <p:nvPr/>
          </p:nvSpPr>
          <p:spPr bwMode="auto">
            <a:xfrm>
              <a:off x="13292551" y="7424369"/>
              <a:ext cx="194268" cy="207060"/>
            </a:xfrm>
            <a:custGeom>
              <a:avLst/>
              <a:gdLst>
                <a:gd name="T0" fmla="*/ 5 w 21"/>
                <a:gd name="T1" fmla="*/ 22 h 22"/>
                <a:gd name="T2" fmla="*/ 8 w 21"/>
                <a:gd name="T3" fmla="*/ 19 h 22"/>
                <a:gd name="T4" fmla="*/ 12 w 21"/>
                <a:gd name="T5" fmla="*/ 18 h 22"/>
                <a:gd name="T6" fmla="*/ 15 w 21"/>
                <a:gd name="T7" fmla="*/ 15 h 22"/>
                <a:gd name="T8" fmla="*/ 11 w 21"/>
                <a:gd name="T9" fmla="*/ 9 h 22"/>
                <a:gd name="T10" fmla="*/ 21 w 21"/>
                <a:gd name="T11" fmla="*/ 6 h 22"/>
                <a:gd name="T12" fmla="*/ 19 w 21"/>
                <a:gd name="T13" fmla="*/ 0 h 22"/>
                <a:gd name="T14" fmla="*/ 9 w 21"/>
                <a:gd name="T15" fmla="*/ 5 h 22"/>
                <a:gd name="T16" fmla="*/ 4 w 21"/>
                <a:gd name="T17" fmla="*/ 1 h 22"/>
                <a:gd name="T18" fmla="*/ 3 w 21"/>
                <a:gd name="T19" fmla="*/ 11 h 22"/>
                <a:gd name="T20" fmla="*/ 0 w 21"/>
                <a:gd name="T21" fmla="*/ 18 h 22"/>
                <a:gd name="T22" fmla="*/ 1 w 21"/>
                <a:gd name="T23" fmla="*/ 21 h 22"/>
                <a:gd name="T24" fmla="*/ 5 w 21"/>
                <a:gd name="T25"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1" h="22">
                  <a:moveTo>
                    <a:pt x="5" y="22"/>
                  </a:moveTo>
                  <a:cubicBezTo>
                    <a:pt x="7" y="22"/>
                    <a:pt x="7" y="19"/>
                    <a:pt x="8" y="19"/>
                  </a:cubicBezTo>
                  <a:cubicBezTo>
                    <a:pt x="9" y="17"/>
                    <a:pt x="11" y="18"/>
                    <a:pt x="12" y="18"/>
                  </a:cubicBezTo>
                  <a:cubicBezTo>
                    <a:pt x="13" y="17"/>
                    <a:pt x="16" y="16"/>
                    <a:pt x="15" y="15"/>
                  </a:cubicBezTo>
                  <a:cubicBezTo>
                    <a:pt x="14" y="13"/>
                    <a:pt x="13" y="11"/>
                    <a:pt x="11" y="9"/>
                  </a:cubicBezTo>
                  <a:cubicBezTo>
                    <a:pt x="15" y="8"/>
                    <a:pt x="18" y="7"/>
                    <a:pt x="21" y="6"/>
                  </a:cubicBezTo>
                  <a:cubicBezTo>
                    <a:pt x="21" y="4"/>
                    <a:pt x="20" y="2"/>
                    <a:pt x="19" y="0"/>
                  </a:cubicBezTo>
                  <a:cubicBezTo>
                    <a:pt x="16" y="1"/>
                    <a:pt x="12" y="5"/>
                    <a:pt x="9" y="5"/>
                  </a:cubicBezTo>
                  <a:cubicBezTo>
                    <a:pt x="7" y="5"/>
                    <a:pt x="4" y="3"/>
                    <a:pt x="4" y="1"/>
                  </a:cubicBezTo>
                  <a:cubicBezTo>
                    <a:pt x="3" y="5"/>
                    <a:pt x="3" y="8"/>
                    <a:pt x="3" y="11"/>
                  </a:cubicBezTo>
                  <a:cubicBezTo>
                    <a:pt x="2" y="13"/>
                    <a:pt x="0" y="16"/>
                    <a:pt x="0" y="18"/>
                  </a:cubicBezTo>
                  <a:cubicBezTo>
                    <a:pt x="0" y="20"/>
                    <a:pt x="0" y="20"/>
                    <a:pt x="1" y="21"/>
                  </a:cubicBezTo>
                  <a:cubicBezTo>
                    <a:pt x="3" y="21"/>
                    <a:pt x="4" y="22"/>
                    <a:pt x="5" y="2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91" name="Freeform 686"/>
            <p:cNvSpPr>
              <a:spLocks/>
            </p:cNvSpPr>
            <p:nvPr/>
          </p:nvSpPr>
          <p:spPr bwMode="auto">
            <a:xfrm>
              <a:off x="13302106" y="7351105"/>
              <a:ext cx="73250" cy="82827"/>
            </a:xfrm>
            <a:custGeom>
              <a:avLst/>
              <a:gdLst>
                <a:gd name="T0" fmla="*/ 7 w 8"/>
                <a:gd name="T1" fmla="*/ 2 h 9"/>
                <a:gd name="T2" fmla="*/ 4 w 8"/>
                <a:gd name="T3" fmla="*/ 0 h 9"/>
                <a:gd name="T4" fmla="*/ 2 w 8"/>
                <a:gd name="T5" fmla="*/ 2 h 9"/>
                <a:gd name="T6" fmla="*/ 0 w 8"/>
                <a:gd name="T7" fmla="*/ 8 h 9"/>
                <a:gd name="T8" fmla="*/ 4 w 8"/>
                <a:gd name="T9" fmla="*/ 8 h 9"/>
                <a:gd name="T10" fmla="*/ 7 w 8"/>
                <a:gd name="T11" fmla="*/ 2 h 9"/>
              </a:gdLst>
              <a:ahLst/>
              <a:cxnLst>
                <a:cxn ang="0">
                  <a:pos x="T0" y="T1"/>
                </a:cxn>
                <a:cxn ang="0">
                  <a:pos x="T2" y="T3"/>
                </a:cxn>
                <a:cxn ang="0">
                  <a:pos x="T4" y="T5"/>
                </a:cxn>
                <a:cxn ang="0">
                  <a:pos x="T6" y="T7"/>
                </a:cxn>
                <a:cxn ang="0">
                  <a:pos x="T8" y="T9"/>
                </a:cxn>
                <a:cxn ang="0">
                  <a:pos x="T10" y="T11"/>
                </a:cxn>
              </a:cxnLst>
              <a:rect l="0" t="0" r="r" b="b"/>
              <a:pathLst>
                <a:path w="8" h="9">
                  <a:moveTo>
                    <a:pt x="7" y="2"/>
                  </a:moveTo>
                  <a:cubicBezTo>
                    <a:pt x="7" y="1"/>
                    <a:pt x="5" y="0"/>
                    <a:pt x="4" y="0"/>
                  </a:cubicBezTo>
                  <a:cubicBezTo>
                    <a:pt x="3" y="1"/>
                    <a:pt x="3" y="1"/>
                    <a:pt x="2" y="2"/>
                  </a:cubicBezTo>
                  <a:cubicBezTo>
                    <a:pt x="2" y="4"/>
                    <a:pt x="1" y="6"/>
                    <a:pt x="0" y="8"/>
                  </a:cubicBezTo>
                  <a:cubicBezTo>
                    <a:pt x="2" y="8"/>
                    <a:pt x="2" y="9"/>
                    <a:pt x="4" y="8"/>
                  </a:cubicBezTo>
                  <a:cubicBezTo>
                    <a:pt x="5" y="7"/>
                    <a:pt x="8" y="4"/>
                    <a:pt x="7"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92" name="Freeform 687"/>
            <p:cNvSpPr>
              <a:spLocks/>
            </p:cNvSpPr>
            <p:nvPr/>
          </p:nvSpPr>
          <p:spPr bwMode="auto">
            <a:xfrm>
              <a:off x="13292551" y="7462599"/>
              <a:ext cx="28664" cy="66896"/>
            </a:xfrm>
            <a:custGeom>
              <a:avLst/>
              <a:gdLst>
                <a:gd name="T0" fmla="*/ 0 w 3"/>
                <a:gd name="T1" fmla="*/ 3 h 7"/>
                <a:gd name="T2" fmla="*/ 3 w 3"/>
                <a:gd name="T3" fmla="*/ 7 h 7"/>
                <a:gd name="T4" fmla="*/ 3 w 3"/>
                <a:gd name="T5" fmla="*/ 1 h 7"/>
                <a:gd name="T6" fmla="*/ 2 w 3"/>
                <a:gd name="T7" fmla="*/ 0 h 7"/>
                <a:gd name="T8" fmla="*/ 0 w 3"/>
                <a:gd name="T9" fmla="*/ 3 h 7"/>
              </a:gdLst>
              <a:ahLst/>
              <a:cxnLst>
                <a:cxn ang="0">
                  <a:pos x="T0" y="T1"/>
                </a:cxn>
                <a:cxn ang="0">
                  <a:pos x="T2" y="T3"/>
                </a:cxn>
                <a:cxn ang="0">
                  <a:pos x="T4" y="T5"/>
                </a:cxn>
                <a:cxn ang="0">
                  <a:pos x="T6" y="T7"/>
                </a:cxn>
                <a:cxn ang="0">
                  <a:pos x="T8" y="T9"/>
                </a:cxn>
              </a:cxnLst>
              <a:rect l="0" t="0" r="r" b="b"/>
              <a:pathLst>
                <a:path w="3" h="7">
                  <a:moveTo>
                    <a:pt x="0" y="3"/>
                  </a:moveTo>
                  <a:cubicBezTo>
                    <a:pt x="0" y="5"/>
                    <a:pt x="1" y="6"/>
                    <a:pt x="3" y="7"/>
                  </a:cubicBezTo>
                  <a:cubicBezTo>
                    <a:pt x="3" y="5"/>
                    <a:pt x="3" y="3"/>
                    <a:pt x="3" y="1"/>
                  </a:cubicBezTo>
                  <a:cubicBezTo>
                    <a:pt x="3" y="0"/>
                    <a:pt x="3" y="0"/>
                    <a:pt x="2" y="0"/>
                  </a:cubicBezTo>
                  <a:cubicBezTo>
                    <a:pt x="0" y="0"/>
                    <a:pt x="0" y="2"/>
                    <a:pt x="0"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93" name="Freeform 688"/>
            <p:cNvSpPr>
              <a:spLocks/>
            </p:cNvSpPr>
            <p:nvPr/>
          </p:nvSpPr>
          <p:spPr bwMode="auto">
            <a:xfrm>
              <a:off x="13254336" y="7424369"/>
              <a:ext cx="76432" cy="245289"/>
            </a:xfrm>
            <a:custGeom>
              <a:avLst/>
              <a:gdLst>
                <a:gd name="T0" fmla="*/ 4 w 8"/>
                <a:gd name="T1" fmla="*/ 17 h 26"/>
                <a:gd name="T2" fmla="*/ 6 w 8"/>
                <a:gd name="T3" fmla="*/ 13 h 26"/>
                <a:gd name="T4" fmla="*/ 5 w 8"/>
                <a:gd name="T5" fmla="*/ 10 h 26"/>
                <a:gd name="T6" fmla="*/ 7 w 8"/>
                <a:gd name="T7" fmla="*/ 4 h 26"/>
                <a:gd name="T8" fmla="*/ 6 w 8"/>
                <a:gd name="T9" fmla="*/ 0 h 26"/>
                <a:gd name="T10" fmla="*/ 2 w 8"/>
                <a:gd name="T11" fmla="*/ 7 h 26"/>
                <a:gd name="T12" fmla="*/ 0 w 8"/>
                <a:gd name="T13" fmla="*/ 11 h 26"/>
                <a:gd name="T14" fmla="*/ 1 w 8"/>
                <a:gd name="T15" fmla="*/ 16 h 26"/>
                <a:gd name="T16" fmla="*/ 2 w 8"/>
                <a:gd name="T17" fmla="*/ 26 h 26"/>
                <a:gd name="T18" fmla="*/ 2 w 8"/>
                <a:gd name="T19" fmla="*/ 25 h 26"/>
                <a:gd name="T20" fmla="*/ 4 w 8"/>
                <a:gd name="T21" fmla="*/ 17 h 26"/>
                <a:gd name="T22" fmla="*/ 4 w 8"/>
                <a:gd name="T23"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26">
                  <a:moveTo>
                    <a:pt x="4" y="17"/>
                  </a:moveTo>
                  <a:cubicBezTo>
                    <a:pt x="4" y="16"/>
                    <a:pt x="5" y="15"/>
                    <a:pt x="6" y="13"/>
                  </a:cubicBezTo>
                  <a:cubicBezTo>
                    <a:pt x="7" y="11"/>
                    <a:pt x="6" y="12"/>
                    <a:pt x="5" y="10"/>
                  </a:cubicBezTo>
                  <a:cubicBezTo>
                    <a:pt x="3" y="8"/>
                    <a:pt x="4" y="3"/>
                    <a:pt x="7" y="4"/>
                  </a:cubicBezTo>
                  <a:cubicBezTo>
                    <a:pt x="8" y="1"/>
                    <a:pt x="8" y="1"/>
                    <a:pt x="6" y="0"/>
                  </a:cubicBezTo>
                  <a:cubicBezTo>
                    <a:pt x="4" y="0"/>
                    <a:pt x="3" y="5"/>
                    <a:pt x="2" y="7"/>
                  </a:cubicBezTo>
                  <a:cubicBezTo>
                    <a:pt x="1" y="8"/>
                    <a:pt x="0" y="9"/>
                    <a:pt x="0" y="11"/>
                  </a:cubicBezTo>
                  <a:cubicBezTo>
                    <a:pt x="0" y="12"/>
                    <a:pt x="1" y="14"/>
                    <a:pt x="1" y="16"/>
                  </a:cubicBezTo>
                  <a:cubicBezTo>
                    <a:pt x="1" y="19"/>
                    <a:pt x="2" y="22"/>
                    <a:pt x="2" y="26"/>
                  </a:cubicBezTo>
                  <a:cubicBezTo>
                    <a:pt x="2" y="25"/>
                    <a:pt x="2" y="25"/>
                    <a:pt x="2" y="25"/>
                  </a:cubicBezTo>
                  <a:cubicBezTo>
                    <a:pt x="3" y="23"/>
                    <a:pt x="3" y="20"/>
                    <a:pt x="4" y="17"/>
                  </a:cubicBezTo>
                  <a:cubicBezTo>
                    <a:pt x="4" y="16"/>
                    <a:pt x="4" y="18"/>
                    <a:pt x="4" y="1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94" name="Freeform 689"/>
            <p:cNvSpPr>
              <a:spLocks/>
            </p:cNvSpPr>
            <p:nvPr/>
          </p:nvSpPr>
          <p:spPr bwMode="auto">
            <a:xfrm>
              <a:off x="14028220" y="7790708"/>
              <a:ext cx="47770" cy="73269"/>
            </a:xfrm>
            <a:custGeom>
              <a:avLst/>
              <a:gdLst>
                <a:gd name="T0" fmla="*/ 3 w 5"/>
                <a:gd name="T1" fmla="*/ 8 h 8"/>
                <a:gd name="T2" fmla="*/ 2 w 5"/>
                <a:gd name="T3" fmla="*/ 0 h 8"/>
                <a:gd name="T4" fmla="*/ 0 w 5"/>
                <a:gd name="T5" fmla="*/ 4 h 8"/>
                <a:gd name="T6" fmla="*/ 3 w 5"/>
                <a:gd name="T7" fmla="*/ 8 h 8"/>
                <a:gd name="T8" fmla="*/ 3 w 5"/>
                <a:gd name="T9" fmla="*/ 8 h 8"/>
              </a:gdLst>
              <a:ahLst/>
              <a:cxnLst>
                <a:cxn ang="0">
                  <a:pos x="T0" y="T1"/>
                </a:cxn>
                <a:cxn ang="0">
                  <a:pos x="T2" y="T3"/>
                </a:cxn>
                <a:cxn ang="0">
                  <a:pos x="T4" y="T5"/>
                </a:cxn>
                <a:cxn ang="0">
                  <a:pos x="T6" y="T7"/>
                </a:cxn>
                <a:cxn ang="0">
                  <a:pos x="T8" y="T9"/>
                </a:cxn>
              </a:cxnLst>
              <a:rect l="0" t="0" r="r" b="b"/>
              <a:pathLst>
                <a:path w="5" h="8">
                  <a:moveTo>
                    <a:pt x="3" y="8"/>
                  </a:moveTo>
                  <a:cubicBezTo>
                    <a:pt x="3" y="7"/>
                    <a:pt x="5" y="0"/>
                    <a:pt x="2" y="0"/>
                  </a:cubicBezTo>
                  <a:cubicBezTo>
                    <a:pt x="1" y="1"/>
                    <a:pt x="0" y="3"/>
                    <a:pt x="0" y="4"/>
                  </a:cubicBezTo>
                  <a:cubicBezTo>
                    <a:pt x="0" y="6"/>
                    <a:pt x="1" y="7"/>
                    <a:pt x="3" y="8"/>
                  </a:cubicBezTo>
                  <a:cubicBezTo>
                    <a:pt x="3" y="8"/>
                    <a:pt x="2" y="8"/>
                    <a:pt x="3"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95" name="Freeform 690"/>
            <p:cNvSpPr>
              <a:spLocks/>
            </p:cNvSpPr>
            <p:nvPr/>
          </p:nvSpPr>
          <p:spPr bwMode="auto">
            <a:xfrm>
              <a:off x="13646057" y="8137935"/>
              <a:ext cx="496815" cy="315371"/>
            </a:xfrm>
            <a:custGeom>
              <a:avLst/>
              <a:gdLst>
                <a:gd name="T0" fmla="*/ 47 w 53"/>
                <a:gd name="T1" fmla="*/ 0 h 34"/>
                <a:gd name="T2" fmla="*/ 38 w 53"/>
                <a:gd name="T3" fmla="*/ 2 h 34"/>
                <a:gd name="T4" fmla="*/ 28 w 53"/>
                <a:gd name="T5" fmla="*/ 4 h 34"/>
                <a:gd name="T6" fmla="*/ 23 w 53"/>
                <a:gd name="T7" fmla="*/ 10 h 34"/>
                <a:gd name="T8" fmla="*/ 17 w 53"/>
                <a:gd name="T9" fmla="*/ 9 h 34"/>
                <a:gd name="T10" fmla="*/ 9 w 53"/>
                <a:gd name="T11" fmla="*/ 9 h 34"/>
                <a:gd name="T12" fmla="*/ 3 w 53"/>
                <a:gd name="T13" fmla="*/ 12 h 34"/>
                <a:gd name="T14" fmla="*/ 1 w 53"/>
                <a:gd name="T15" fmla="*/ 15 h 34"/>
                <a:gd name="T16" fmla="*/ 1 w 53"/>
                <a:gd name="T17" fmla="*/ 21 h 34"/>
                <a:gd name="T18" fmla="*/ 3 w 53"/>
                <a:gd name="T19" fmla="*/ 28 h 34"/>
                <a:gd name="T20" fmla="*/ 4 w 53"/>
                <a:gd name="T21" fmla="*/ 32 h 34"/>
                <a:gd name="T22" fmla="*/ 12 w 53"/>
                <a:gd name="T23" fmla="*/ 32 h 34"/>
                <a:gd name="T24" fmla="*/ 16 w 53"/>
                <a:gd name="T25" fmla="*/ 29 h 34"/>
                <a:gd name="T26" fmla="*/ 21 w 53"/>
                <a:gd name="T27" fmla="*/ 29 h 34"/>
                <a:gd name="T28" fmla="*/ 24 w 53"/>
                <a:gd name="T29" fmla="*/ 26 h 34"/>
                <a:gd name="T30" fmla="*/ 32 w 53"/>
                <a:gd name="T31" fmla="*/ 24 h 34"/>
                <a:gd name="T32" fmla="*/ 41 w 53"/>
                <a:gd name="T33" fmla="*/ 21 h 34"/>
                <a:gd name="T34" fmla="*/ 47 w 53"/>
                <a:gd name="T35" fmla="*/ 17 h 34"/>
                <a:gd name="T36" fmla="*/ 52 w 53"/>
                <a:gd name="T37" fmla="*/ 12 h 34"/>
                <a:gd name="T38" fmla="*/ 47 w 53"/>
                <a:gd name="T39" fmla="*/ 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3" h="34">
                  <a:moveTo>
                    <a:pt x="47" y="0"/>
                  </a:moveTo>
                  <a:cubicBezTo>
                    <a:pt x="44" y="1"/>
                    <a:pt x="41" y="2"/>
                    <a:pt x="38" y="2"/>
                  </a:cubicBezTo>
                  <a:cubicBezTo>
                    <a:pt x="35" y="3"/>
                    <a:pt x="31" y="2"/>
                    <a:pt x="28" y="4"/>
                  </a:cubicBezTo>
                  <a:cubicBezTo>
                    <a:pt x="26" y="6"/>
                    <a:pt x="25" y="8"/>
                    <a:pt x="23" y="10"/>
                  </a:cubicBezTo>
                  <a:cubicBezTo>
                    <a:pt x="22" y="11"/>
                    <a:pt x="19" y="9"/>
                    <a:pt x="17" y="9"/>
                  </a:cubicBezTo>
                  <a:cubicBezTo>
                    <a:pt x="14" y="9"/>
                    <a:pt x="12" y="9"/>
                    <a:pt x="9" y="9"/>
                  </a:cubicBezTo>
                  <a:cubicBezTo>
                    <a:pt x="6" y="9"/>
                    <a:pt x="3" y="8"/>
                    <a:pt x="3" y="12"/>
                  </a:cubicBezTo>
                  <a:cubicBezTo>
                    <a:pt x="2" y="14"/>
                    <a:pt x="1" y="13"/>
                    <a:pt x="1" y="15"/>
                  </a:cubicBezTo>
                  <a:cubicBezTo>
                    <a:pt x="0" y="17"/>
                    <a:pt x="0" y="19"/>
                    <a:pt x="1" y="21"/>
                  </a:cubicBezTo>
                  <a:cubicBezTo>
                    <a:pt x="1" y="23"/>
                    <a:pt x="2" y="26"/>
                    <a:pt x="3" y="28"/>
                  </a:cubicBezTo>
                  <a:cubicBezTo>
                    <a:pt x="3" y="29"/>
                    <a:pt x="3" y="31"/>
                    <a:pt x="4" y="32"/>
                  </a:cubicBezTo>
                  <a:cubicBezTo>
                    <a:pt x="5" y="34"/>
                    <a:pt x="10" y="33"/>
                    <a:pt x="12" y="32"/>
                  </a:cubicBezTo>
                  <a:cubicBezTo>
                    <a:pt x="13" y="31"/>
                    <a:pt x="14" y="30"/>
                    <a:pt x="16" y="29"/>
                  </a:cubicBezTo>
                  <a:cubicBezTo>
                    <a:pt x="17" y="29"/>
                    <a:pt x="19" y="29"/>
                    <a:pt x="21" y="29"/>
                  </a:cubicBezTo>
                  <a:cubicBezTo>
                    <a:pt x="22" y="28"/>
                    <a:pt x="23" y="27"/>
                    <a:pt x="24" y="26"/>
                  </a:cubicBezTo>
                  <a:cubicBezTo>
                    <a:pt x="27" y="25"/>
                    <a:pt x="29" y="25"/>
                    <a:pt x="32" y="24"/>
                  </a:cubicBezTo>
                  <a:cubicBezTo>
                    <a:pt x="35" y="23"/>
                    <a:pt x="38" y="22"/>
                    <a:pt x="41" y="21"/>
                  </a:cubicBezTo>
                  <a:cubicBezTo>
                    <a:pt x="43" y="20"/>
                    <a:pt x="47" y="19"/>
                    <a:pt x="47" y="17"/>
                  </a:cubicBezTo>
                  <a:cubicBezTo>
                    <a:pt x="48" y="14"/>
                    <a:pt x="53" y="14"/>
                    <a:pt x="52" y="12"/>
                  </a:cubicBezTo>
                  <a:cubicBezTo>
                    <a:pt x="50" y="8"/>
                    <a:pt x="49" y="4"/>
                    <a:pt x="47"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96" name="Freeform 691"/>
            <p:cNvSpPr>
              <a:spLocks/>
            </p:cNvSpPr>
            <p:nvPr/>
          </p:nvSpPr>
          <p:spPr bwMode="auto">
            <a:xfrm>
              <a:off x="14085545" y="7790708"/>
              <a:ext cx="382165" cy="458719"/>
            </a:xfrm>
            <a:custGeom>
              <a:avLst/>
              <a:gdLst>
                <a:gd name="T0" fmla="*/ 39 w 41"/>
                <a:gd name="T1" fmla="*/ 19 h 49"/>
                <a:gd name="T2" fmla="*/ 34 w 41"/>
                <a:gd name="T3" fmla="*/ 14 h 49"/>
                <a:gd name="T4" fmla="*/ 28 w 41"/>
                <a:gd name="T5" fmla="*/ 12 h 49"/>
                <a:gd name="T6" fmla="*/ 22 w 41"/>
                <a:gd name="T7" fmla="*/ 6 h 49"/>
                <a:gd name="T8" fmla="*/ 21 w 41"/>
                <a:gd name="T9" fmla="*/ 3 h 49"/>
                <a:gd name="T10" fmla="*/ 22 w 41"/>
                <a:gd name="T11" fmla="*/ 0 h 49"/>
                <a:gd name="T12" fmla="*/ 17 w 41"/>
                <a:gd name="T13" fmla="*/ 5 h 49"/>
                <a:gd name="T14" fmla="*/ 10 w 41"/>
                <a:gd name="T15" fmla="*/ 10 h 49"/>
                <a:gd name="T16" fmla="*/ 5 w 41"/>
                <a:gd name="T17" fmla="*/ 10 h 49"/>
                <a:gd name="T18" fmla="*/ 0 w 41"/>
                <a:gd name="T19" fmla="*/ 11 h 49"/>
                <a:gd name="T20" fmla="*/ 5 w 41"/>
                <a:gd name="T21" fmla="*/ 17 h 49"/>
                <a:gd name="T22" fmla="*/ 16 w 41"/>
                <a:gd name="T23" fmla="*/ 19 h 49"/>
                <a:gd name="T24" fmla="*/ 16 w 41"/>
                <a:gd name="T25" fmla="*/ 32 h 49"/>
                <a:gd name="T26" fmla="*/ 11 w 41"/>
                <a:gd name="T27" fmla="*/ 34 h 49"/>
                <a:gd name="T28" fmla="*/ 0 w 41"/>
                <a:gd name="T29" fmla="*/ 37 h 49"/>
                <a:gd name="T30" fmla="*/ 5 w 41"/>
                <a:gd name="T31" fmla="*/ 49 h 49"/>
                <a:gd name="T32" fmla="*/ 14 w 41"/>
                <a:gd name="T33" fmla="*/ 48 h 49"/>
                <a:gd name="T34" fmla="*/ 17 w 41"/>
                <a:gd name="T35" fmla="*/ 44 h 49"/>
                <a:gd name="T36" fmla="*/ 23 w 41"/>
                <a:gd name="T37" fmla="*/ 42 h 49"/>
                <a:gd name="T38" fmla="*/ 28 w 41"/>
                <a:gd name="T39" fmla="*/ 38 h 49"/>
                <a:gd name="T40" fmla="*/ 29 w 41"/>
                <a:gd name="T41" fmla="*/ 32 h 49"/>
                <a:gd name="T42" fmla="*/ 32 w 41"/>
                <a:gd name="T43" fmla="*/ 30 h 49"/>
                <a:gd name="T44" fmla="*/ 37 w 41"/>
                <a:gd name="T45" fmla="*/ 24 h 49"/>
                <a:gd name="T46" fmla="*/ 39 w 41"/>
                <a:gd name="T47" fmla="*/ 19 h 49"/>
                <a:gd name="T48" fmla="*/ 39 w 41"/>
                <a:gd name="T49" fmla="*/ 1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9">
                  <a:moveTo>
                    <a:pt x="39" y="19"/>
                  </a:moveTo>
                  <a:cubicBezTo>
                    <a:pt x="36" y="19"/>
                    <a:pt x="35" y="16"/>
                    <a:pt x="34" y="14"/>
                  </a:cubicBezTo>
                  <a:cubicBezTo>
                    <a:pt x="33" y="13"/>
                    <a:pt x="29" y="13"/>
                    <a:pt x="28" y="12"/>
                  </a:cubicBezTo>
                  <a:cubicBezTo>
                    <a:pt x="25" y="11"/>
                    <a:pt x="24" y="9"/>
                    <a:pt x="22" y="6"/>
                  </a:cubicBezTo>
                  <a:cubicBezTo>
                    <a:pt x="22" y="5"/>
                    <a:pt x="21" y="4"/>
                    <a:pt x="21" y="3"/>
                  </a:cubicBezTo>
                  <a:cubicBezTo>
                    <a:pt x="21" y="3"/>
                    <a:pt x="22" y="0"/>
                    <a:pt x="22" y="0"/>
                  </a:cubicBezTo>
                  <a:cubicBezTo>
                    <a:pt x="21" y="0"/>
                    <a:pt x="18" y="4"/>
                    <a:pt x="17" y="5"/>
                  </a:cubicBezTo>
                  <a:cubicBezTo>
                    <a:pt x="15" y="7"/>
                    <a:pt x="13" y="10"/>
                    <a:pt x="10" y="10"/>
                  </a:cubicBezTo>
                  <a:cubicBezTo>
                    <a:pt x="8" y="11"/>
                    <a:pt x="7" y="10"/>
                    <a:pt x="5" y="10"/>
                  </a:cubicBezTo>
                  <a:cubicBezTo>
                    <a:pt x="3" y="11"/>
                    <a:pt x="1" y="13"/>
                    <a:pt x="0" y="11"/>
                  </a:cubicBezTo>
                  <a:cubicBezTo>
                    <a:pt x="1" y="14"/>
                    <a:pt x="2" y="17"/>
                    <a:pt x="5" y="17"/>
                  </a:cubicBezTo>
                  <a:cubicBezTo>
                    <a:pt x="7" y="17"/>
                    <a:pt x="15" y="17"/>
                    <a:pt x="16" y="19"/>
                  </a:cubicBezTo>
                  <a:cubicBezTo>
                    <a:pt x="19" y="23"/>
                    <a:pt x="17" y="27"/>
                    <a:pt x="16" y="32"/>
                  </a:cubicBezTo>
                  <a:cubicBezTo>
                    <a:pt x="15" y="33"/>
                    <a:pt x="11" y="34"/>
                    <a:pt x="11" y="34"/>
                  </a:cubicBezTo>
                  <a:cubicBezTo>
                    <a:pt x="7" y="35"/>
                    <a:pt x="3" y="36"/>
                    <a:pt x="0" y="37"/>
                  </a:cubicBezTo>
                  <a:cubicBezTo>
                    <a:pt x="2" y="41"/>
                    <a:pt x="4" y="45"/>
                    <a:pt x="5" y="49"/>
                  </a:cubicBezTo>
                  <a:cubicBezTo>
                    <a:pt x="8" y="48"/>
                    <a:pt x="11" y="48"/>
                    <a:pt x="14" y="48"/>
                  </a:cubicBezTo>
                  <a:cubicBezTo>
                    <a:pt x="18" y="47"/>
                    <a:pt x="15" y="46"/>
                    <a:pt x="17" y="44"/>
                  </a:cubicBezTo>
                  <a:cubicBezTo>
                    <a:pt x="19" y="43"/>
                    <a:pt x="22" y="44"/>
                    <a:pt x="23" y="42"/>
                  </a:cubicBezTo>
                  <a:cubicBezTo>
                    <a:pt x="25" y="40"/>
                    <a:pt x="25" y="39"/>
                    <a:pt x="28" y="38"/>
                  </a:cubicBezTo>
                  <a:cubicBezTo>
                    <a:pt x="30" y="37"/>
                    <a:pt x="29" y="34"/>
                    <a:pt x="29" y="32"/>
                  </a:cubicBezTo>
                  <a:cubicBezTo>
                    <a:pt x="28" y="30"/>
                    <a:pt x="30" y="30"/>
                    <a:pt x="32" y="30"/>
                  </a:cubicBezTo>
                  <a:cubicBezTo>
                    <a:pt x="35" y="29"/>
                    <a:pt x="35" y="26"/>
                    <a:pt x="37" y="24"/>
                  </a:cubicBezTo>
                  <a:cubicBezTo>
                    <a:pt x="38" y="23"/>
                    <a:pt x="41" y="20"/>
                    <a:pt x="39" y="19"/>
                  </a:cubicBezTo>
                  <a:cubicBezTo>
                    <a:pt x="38" y="19"/>
                    <a:pt x="40" y="20"/>
                    <a:pt x="39" y="1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97" name="Freeform 692"/>
            <p:cNvSpPr>
              <a:spLocks/>
            </p:cNvSpPr>
            <p:nvPr/>
          </p:nvSpPr>
          <p:spPr bwMode="auto">
            <a:xfrm>
              <a:off x="14897646" y="6892386"/>
              <a:ext cx="512741" cy="222990"/>
            </a:xfrm>
            <a:custGeom>
              <a:avLst/>
              <a:gdLst>
                <a:gd name="T0" fmla="*/ 55 w 55"/>
                <a:gd name="T1" fmla="*/ 5 h 24"/>
                <a:gd name="T2" fmla="*/ 47 w 55"/>
                <a:gd name="T3" fmla="*/ 3 h 24"/>
                <a:gd name="T4" fmla="*/ 36 w 55"/>
                <a:gd name="T5" fmla="*/ 2 h 24"/>
                <a:gd name="T6" fmla="*/ 27 w 55"/>
                <a:gd name="T7" fmla="*/ 0 h 24"/>
                <a:gd name="T8" fmla="*/ 22 w 55"/>
                <a:gd name="T9" fmla="*/ 2 h 24"/>
                <a:gd name="T10" fmla="*/ 19 w 55"/>
                <a:gd name="T11" fmla="*/ 4 h 24"/>
                <a:gd name="T12" fmla="*/ 11 w 55"/>
                <a:gd name="T13" fmla="*/ 5 h 24"/>
                <a:gd name="T14" fmla="*/ 9 w 55"/>
                <a:gd name="T15" fmla="*/ 7 h 24"/>
                <a:gd name="T16" fmla="*/ 8 w 55"/>
                <a:gd name="T17" fmla="*/ 11 h 24"/>
                <a:gd name="T18" fmla="*/ 12 w 55"/>
                <a:gd name="T19" fmla="*/ 12 h 24"/>
                <a:gd name="T20" fmla="*/ 15 w 55"/>
                <a:gd name="T21" fmla="*/ 12 h 24"/>
                <a:gd name="T22" fmla="*/ 19 w 55"/>
                <a:gd name="T23" fmla="*/ 15 h 24"/>
                <a:gd name="T24" fmla="*/ 15 w 55"/>
                <a:gd name="T25" fmla="*/ 17 h 24"/>
                <a:gd name="T26" fmla="*/ 11 w 55"/>
                <a:gd name="T27" fmla="*/ 17 h 24"/>
                <a:gd name="T28" fmla="*/ 10 w 55"/>
                <a:gd name="T29" fmla="*/ 20 h 24"/>
                <a:gd name="T30" fmla="*/ 1 w 55"/>
                <a:gd name="T31" fmla="*/ 20 h 24"/>
                <a:gd name="T32" fmla="*/ 11 w 55"/>
                <a:gd name="T33" fmla="*/ 22 h 24"/>
                <a:gd name="T34" fmla="*/ 15 w 55"/>
                <a:gd name="T35" fmla="*/ 23 h 24"/>
                <a:gd name="T36" fmla="*/ 21 w 55"/>
                <a:gd name="T37" fmla="*/ 23 h 24"/>
                <a:gd name="T38" fmla="*/ 25 w 55"/>
                <a:gd name="T39" fmla="*/ 20 h 24"/>
                <a:gd name="T40" fmla="*/ 28 w 55"/>
                <a:gd name="T41" fmla="*/ 17 h 24"/>
                <a:gd name="T42" fmla="*/ 33 w 55"/>
                <a:gd name="T43" fmla="*/ 16 h 24"/>
                <a:gd name="T44" fmla="*/ 37 w 55"/>
                <a:gd name="T45" fmla="*/ 16 h 24"/>
                <a:gd name="T46" fmla="*/ 40 w 55"/>
                <a:gd name="T47" fmla="*/ 13 h 24"/>
                <a:gd name="T48" fmla="*/ 44 w 55"/>
                <a:gd name="T49" fmla="*/ 12 h 24"/>
                <a:gd name="T50" fmla="*/ 54 w 55"/>
                <a:gd name="T51" fmla="*/ 7 h 24"/>
                <a:gd name="T52" fmla="*/ 55 w 55"/>
                <a:gd name="T53" fmla="*/ 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24">
                  <a:moveTo>
                    <a:pt x="55" y="5"/>
                  </a:moveTo>
                  <a:cubicBezTo>
                    <a:pt x="52" y="5"/>
                    <a:pt x="50" y="3"/>
                    <a:pt x="47" y="3"/>
                  </a:cubicBezTo>
                  <a:cubicBezTo>
                    <a:pt x="44" y="2"/>
                    <a:pt x="40" y="2"/>
                    <a:pt x="36" y="2"/>
                  </a:cubicBezTo>
                  <a:cubicBezTo>
                    <a:pt x="33" y="2"/>
                    <a:pt x="30" y="2"/>
                    <a:pt x="27" y="0"/>
                  </a:cubicBezTo>
                  <a:cubicBezTo>
                    <a:pt x="25" y="0"/>
                    <a:pt x="23" y="0"/>
                    <a:pt x="22" y="2"/>
                  </a:cubicBezTo>
                  <a:cubicBezTo>
                    <a:pt x="22" y="4"/>
                    <a:pt x="21" y="5"/>
                    <a:pt x="19" y="4"/>
                  </a:cubicBezTo>
                  <a:cubicBezTo>
                    <a:pt x="17" y="3"/>
                    <a:pt x="12" y="1"/>
                    <a:pt x="11" y="5"/>
                  </a:cubicBezTo>
                  <a:cubicBezTo>
                    <a:pt x="10" y="6"/>
                    <a:pt x="11" y="6"/>
                    <a:pt x="9" y="7"/>
                  </a:cubicBezTo>
                  <a:cubicBezTo>
                    <a:pt x="8" y="8"/>
                    <a:pt x="6" y="10"/>
                    <a:pt x="8" y="11"/>
                  </a:cubicBezTo>
                  <a:cubicBezTo>
                    <a:pt x="9" y="12"/>
                    <a:pt x="12" y="13"/>
                    <a:pt x="12" y="12"/>
                  </a:cubicBezTo>
                  <a:cubicBezTo>
                    <a:pt x="13" y="10"/>
                    <a:pt x="14" y="11"/>
                    <a:pt x="15" y="12"/>
                  </a:cubicBezTo>
                  <a:cubicBezTo>
                    <a:pt x="16" y="13"/>
                    <a:pt x="20" y="14"/>
                    <a:pt x="19" y="15"/>
                  </a:cubicBezTo>
                  <a:cubicBezTo>
                    <a:pt x="19" y="16"/>
                    <a:pt x="16" y="16"/>
                    <a:pt x="15" y="17"/>
                  </a:cubicBezTo>
                  <a:cubicBezTo>
                    <a:pt x="14" y="18"/>
                    <a:pt x="13" y="19"/>
                    <a:pt x="11" y="17"/>
                  </a:cubicBezTo>
                  <a:cubicBezTo>
                    <a:pt x="10" y="16"/>
                    <a:pt x="10" y="19"/>
                    <a:pt x="10" y="20"/>
                  </a:cubicBezTo>
                  <a:cubicBezTo>
                    <a:pt x="6" y="22"/>
                    <a:pt x="4" y="15"/>
                    <a:pt x="1" y="20"/>
                  </a:cubicBezTo>
                  <a:cubicBezTo>
                    <a:pt x="0" y="21"/>
                    <a:pt x="10" y="23"/>
                    <a:pt x="11" y="22"/>
                  </a:cubicBezTo>
                  <a:cubicBezTo>
                    <a:pt x="12" y="21"/>
                    <a:pt x="14" y="22"/>
                    <a:pt x="15" y="23"/>
                  </a:cubicBezTo>
                  <a:cubicBezTo>
                    <a:pt x="16" y="23"/>
                    <a:pt x="19" y="24"/>
                    <a:pt x="21" y="23"/>
                  </a:cubicBezTo>
                  <a:cubicBezTo>
                    <a:pt x="22" y="22"/>
                    <a:pt x="24" y="23"/>
                    <a:pt x="25" y="20"/>
                  </a:cubicBezTo>
                  <a:cubicBezTo>
                    <a:pt x="25" y="19"/>
                    <a:pt x="27" y="18"/>
                    <a:pt x="28" y="17"/>
                  </a:cubicBezTo>
                  <a:cubicBezTo>
                    <a:pt x="29" y="16"/>
                    <a:pt x="33" y="16"/>
                    <a:pt x="33" y="16"/>
                  </a:cubicBezTo>
                  <a:cubicBezTo>
                    <a:pt x="34" y="18"/>
                    <a:pt x="35" y="16"/>
                    <a:pt x="37" y="16"/>
                  </a:cubicBezTo>
                  <a:cubicBezTo>
                    <a:pt x="38" y="16"/>
                    <a:pt x="39" y="13"/>
                    <a:pt x="40" y="13"/>
                  </a:cubicBezTo>
                  <a:cubicBezTo>
                    <a:pt x="41" y="12"/>
                    <a:pt x="43" y="13"/>
                    <a:pt x="44" y="12"/>
                  </a:cubicBezTo>
                  <a:cubicBezTo>
                    <a:pt x="48" y="11"/>
                    <a:pt x="50" y="9"/>
                    <a:pt x="54" y="7"/>
                  </a:cubicBezTo>
                  <a:cubicBezTo>
                    <a:pt x="55" y="7"/>
                    <a:pt x="55" y="7"/>
                    <a:pt x="55"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98" name="Freeform 693"/>
            <p:cNvSpPr>
              <a:spLocks/>
            </p:cNvSpPr>
            <p:nvPr/>
          </p:nvSpPr>
          <p:spPr bwMode="auto">
            <a:xfrm>
              <a:off x="14273445" y="6752222"/>
              <a:ext cx="831212" cy="487388"/>
            </a:xfrm>
            <a:custGeom>
              <a:avLst/>
              <a:gdLst>
                <a:gd name="T0" fmla="*/ 78 w 89"/>
                <a:gd name="T1" fmla="*/ 32 h 52"/>
                <a:gd name="T2" fmla="*/ 81 w 89"/>
                <a:gd name="T3" fmla="*/ 33 h 52"/>
                <a:gd name="T4" fmla="*/ 84 w 89"/>
                <a:gd name="T5" fmla="*/ 31 h 52"/>
                <a:gd name="T6" fmla="*/ 81 w 89"/>
                <a:gd name="T7" fmla="*/ 26 h 52"/>
                <a:gd name="T8" fmla="*/ 79 w 89"/>
                <a:gd name="T9" fmla="*/ 27 h 52"/>
                <a:gd name="T10" fmla="*/ 75 w 89"/>
                <a:gd name="T11" fmla="*/ 27 h 52"/>
                <a:gd name="T12" fmla="*/ 78 w 89"/>
                <a:gd name="T13" fmla="*/ 21 h 52"/>
                <a:gd name="T14" fmla="*/ 74 w 89"/>
                <a:gd name="T15" fmla="*/ 22 h 52"/>
                <a:gd name="T16" fmla="*/ 68 w 89"/>
                <a:gd name="T17" fmla="*/ 25 h 52"/>
                <a:gd name="T18" fmla="*/ 65 w 89"/>
                <a:gd name="T19" fmla="*/ 29 h 52"/>
                <a:gd name="T20" fmla="*/ 62 w 89"/>
                <a:gd name="T21" fmla="*/ 28 h 52"/>
                <a:gd name="T22" fmla="*/ 57 w 89"/>
                <a:gd name="T23" fmla="*/ 27 h 52"/>
                <a:gd name="T24" fmla="*/ 53 w 89"/>
                <a:gd name="T25" fmla="*/ 23 h 52"/>
                <a:gd name="T26" fmla="*/ 52 w 89"/>
                <a:gd name="T27" fmla="*/ 17 h 52"/>
                <a:gd name="T28" fmla="*/ 49 w 89"/>
                <a:gd name="T29" fmla="*/ 13 h 52"/>
                <a:gd name="T30" fmla="*/ 45 w 89"/>
                <a:gd name="T31" fmla="*/ 12 h 52"/>
                <a:gd name="T32" fmla="*/ 38 w 89"/>
                <a:gd name="T33" fmla="*/ 12 h 52"/>
                <a:gd name="T34" fmla="*/ 31 w 89"/>
                <a:gd name="T35" fmla="*/ 12 h 52"/>
                <a:gd name="T36" fmla="*/ 27 w 89"/>
                <a:gd name="T37" fmla="*/ 8 h 52"/>
                <a:gd name="T38" fmla="*/ 23 w 89"/>
                <a:gd name="T39" fmla="*/ 8 h 52"/>
                <a:gd name="T40" fmla="*/ 19 w 89"/>
                <a:gd name="T41" fmla="*/ 10 h 52"/>
                <a:gd name="T42" fmla="*/ 17 w 89"/>
                <a:gd name="T43" fmla="*/ 6 h 52"/>
                <a:gd name="T44" fmla="*/ 15 w 89"/>
                <a:gd name="T45" fmla="*/ 1 h 52"/>
                <a:gd name="T46" fmla="*/ 15 w 89"/>
                <a:gd name="T47" fmla="*/ 5 h 52"/>
                <a:gd name="T48" fmla="*/ 14 w 89"/>
                <a:gd name="T49" fmla="*/ 8 h 52"/>
                <a:gd name="T50" fmla="*/ 13 w 89"/>
                <a:gd name="T51" fmla="*/ 3 h 52"/>
                <a:gd name="T52" fmla="*/ 14 w 89"/>
                <a:gd name="T53" fmla="*/ 0 h 52"/>
                <a:gd name="T54" fmla="*/ 1 w 89"/>
                <a:gd name="T55" fmla="*/ 4 h 52"/>
                <a:gd name="T56" fmla="*/ 1 w 89"/>
                <a:gd name="T57" fmla="*/ 15 h 52"/>
                <a:gd name="T58" fmla="*/ 1 w 89"/>
                <a:gd name="T59" fmla="*/ 23 h 52"/>
                <a:gd name="T60" fmla="*/ 2 w 89"/>
                <a:gd name="T61" fmla="*/ 26 h 52"/>
                <a:gd name="T62" fmla="*/ 6 w 89"/>
                <a:gd name="T63" fmla="*/ 26 h 52"/>
                <a:gd name="T64" fmla="*/ 6 w 89"/>
                <a:gd name="T65" fmla="*/ 23 h 52"/>
                <a:gd name="T66" fmla="*/ 10 w 89"/>
                <a:gd name="T67" fmla="*/ 20 h 52"/>
                <a:gd name="T68" fmla="*/ 13 w 89"/>
                <a:gd name="T69" fmla="*/ 18 h 52"/>
                <a:gd name="T70" fmla="*/ 17 w 89"/>
                <a:gd name="T71" fmla="*/ 19 h 52"/>
                <a:gd name="T72" fmla="*/ 21 w 89"/>
                <a:gd name="T73" fmla="*/ 20 h 52"/>
                <a:gd name="T74" fmla="*/ 21 w 89"/>
                <a:gd name="T75" fmla="*/ 24 h 52"/>
                <a:gd name="T76" fmla="*/ 26 w 89"/>
                <a:gd name="T77" fmla="*/ 27 h 52"/>
                <a:gd name="T78" fmla="*/ 33 w 89"/>
                <a:gd name="T79" fmla="*/ 34 h 52"/>
                <a:gd name="T80" fmla="*/ 38 w 89"/>
                <a:gd name="T81" fmla="*/ 37 h 52"/>
                <a:gd name="T82" fmla="*/ 41 w 89"/>
                <a:gd name="T83" fmla="*/ 39 h 52"/>
                <a:gd name="T84" fmla="*/ 50 w 89"/>
                <a:gd name="T85" fmla="*/ 45 h 52"/>
                <a:gd name="T86" fmla="*/ 54 w 89"/>
                <a:gd name="T87" fmla="*/ 49 h 52"/>
                <a:gd name="T88" fmla="*/ 61 w 89"/>
                <a:gd name="T89" fmla="*/ 52 h 52"/>
                <a:gd name="T90" fmla="*/ 63 w 89"/>
                <a:gd name="T91" fmla="*/ 47 h 52"/>
                <a:gd name="T92" fmla="*/ 62 w 89"/>
                <a:gd name="T93" fmla="*/ 42 h 52"/>
                <a:gd name="T94" fmla="*/ 59 w 89"/>
                <a:gd name="T95" fmla="*/ 38 h 52"/>
                <a:gd name="T96" fmla="*/ 64 w 89"/>
                <a:gd name="T97" fmla="*/ 36 h 52"/>
                <a:gd name="T98" fmla="*/ 66 w 89"/>
                <a:gd name="T99" fmla="*/ 33 h 52"/>
                <a:gd name="T100" fmla="*/ 68 w 89"/>
                <a:gd name="T101" fmla="*/ 30 h 52"/>
                <a:gd name="T102" fmla="*/ 71 w 89"/>
                <a:gd name="T103" fmla="*/ 30 h 52"/>
                <a:gd name="T104" fmla="*/ 74 w 89"/>
                <a:gd name="T105" fmla="*/ 29 h 52"/>
                <a:gd name="T106" fmla="*/ 74 w 89"/>
                <a:gd name="T107" fmla="*/ 34 h 52"/>
                <a:gd name="T108" fmla="*/ 77 w 89"/>
                <a:gd name="T109" fmla="*/ 34 h 52"/>
                <a:gd name="T110" fmla="*/ 78 w 89"/>
                <a:gd name="T111" fmla="*/ 32 h 52"/>
                <a:gd name="T112" fmla="*/ 78 w 89"/>
                <a:gd name="T113" fmla="*/ 3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9" h="52">
                  <a:moveTo>
                    <a:pt x="78" y="32"/>
                  </a:moveTo>
                  <a:cubicBezTo>
                    <a:pt x="79" y="33"/>
                    <a:pt x="79" y="34"/>
                    <a:pt x="81" y="33"/>
                  </a:cubicBezTo>
                  <a:cubicBezTo>
                    <a:pt x="82" y="33"/>
                    <a:pt x="83" y="31"/>
                    <a:pt x="84" y="31"/>
                  </a:cubicBezTo>
                  <a:cubicBezTo>
                    <a:pt x="89" y="30"/>
                    <a:pt x="83" y="28"/>
                    <a:pt x="81" y="26"/>
                  </a:cubicBezTo>
                  <a:cubicBezTo>
                    <a:pt x="80" y="25"/>
                    <a:pt x="80" y="26"/>
                    <a:pt x="79" y="27"/>
                  </a:cubicBezTo>
                  <a:cubicBezTo>
                    <a:pt x="79" y="28"/>
                    <a:pt x="76" y="27"/>
                    <a:pt x="75" y="27"/>
                  </a:cubicBezTo>
                  <a:cubicBezTo>
                    <a:pt x="71" y="25"/>
                    <a:pt x="77" y="22"/>
                    <a:pt x="78" y="21"/>
                  </a:cubicBezTo>
                  <a:cubicBezTo>
                    <a:pt x="78" y="21"/>
                    <a:pt x="74" y="22"/>
                    <a:pt x="74" y="22"/>
                  </a:cubicBezTo>
                  <a:cubicBezTo>
                    <a:pt x="72" y="23"/>
                    <a:pt x="70" y="23"/>
                    <a:pt x="68" y="25"/>
                  </a:cubicBezTo>
                  <a:cubicBezTo>
                    <a:pt x="67" y="26"/>
                    <a:pt x="66" y="28"/>
                    <a:pt x="65" y="29"/>
                  </a:cubicBezTo>
                  <a:cubicBezTo>
                    <a:pt x="64" y="32"/>
                    <a:pt x="63" y="30"/>
                    <a:pt x="62" y="28"/>
                  </a:cubicBezTo>
                  <a:cubicBezTo>
                    <a:pt x="61" y="26"/>
                    <a:pt x="59" y="27"/>
                    <a:pt x="57" y="27"/>
                  </a:cubicBezTo>
                  <a:cubicBezTo>
                    <a:pt x="55" y="27"/>
                    <a:pt x="54" y="24"/>
                    <a:pt x="53" y="23"/>
                  </a:cubicBezTo>
                  <a:cubicBezTo>
                    <a:pt x="51" y="21"/>
                    <a:pt x="54" y="19"/>
                    <a:pt x="52" y="17"/>
                  </a:cubicBezTo>
                  <a:cubicBezTo>
                    <a:pt x="51" y="16"/>
                    <a:pt x="50" y="14"/>
                    <a:pt x="49" y="13"/>
                  </a:cubicBezTo>
                  <a:cubicBezTo>
                    <a:pt x="48" y="12"/>
                    <a:pt x="46" y="11"/>
                    <a:pt x="45" y="12"/>
                  </a:cubicBezTo>
                  <a:cubicBezTo>
                    <a:pt x="43" y="13"/>
                    <a:pt x="41" y="12"/>
                    <a:pt x="38" y="12"/>
                  </a:cubicBezTo>
                  <a:cubicBezTo>
                    <a:pt x="36" y="12"/>
                    <a:pt x="33" y="13"/>
                    <a:pt x="31" y="12"/>
                  </a:cubicBezTo>
                  <a:cubicBezTo>
                    <a:pt x="30" y="11"/>
                    <a:pt x="28" y="9"/>
                    <a:pt x="27" y="8"/>
                  </a:cubicBezTo>
                  <a:cubicBezTo>
                    <a:pt x="25" y="6"/>
                    <a:pt x="24" y="6"/>
                    <a:pt x="23" y="8"/>
                  </a:cubicBezTo>
                  <a:cubicBezTo>
                    <a:pt x="22" y="9"/>
                    <a:pt x="21" y="10"/>
                    <a:pt x="19" y="10"/>
                  </a:cubicBezTo>
                  <a:cubicBezTo>
                    <a:pt x="16" y="10"/>
                    <a:pt x="16" y="8"/>
                    <a:pt x="17" y="6"/>
                  </a:cubicBezTo>
                  <a:cubicBezTo>
                    <a:pt x="18" y="3"/>
                    <a:pt x="18" y="3"/>
                    <a:pt x="15" y="1"/>
                  </a:cubicBezTo>
                  <a:cubicBezTo>
                    <a:pt x="15" y="2"/>
                    <a:pt x="15" y="4"/>
                    <a:pt x="15" y="5"/>
                  </a:cubicBezTo>
                  <a:cubicBezTo>
                    <a:pt x="15" y="7"/>
                    <a:pt x="16" y="8"/>
                    <a:pt x="14" y="8"/>
                  </a:cubicBezTo>
                  <a:cubicBezTo>
                    <a:pt x="12" y="7"/>
                    <a:pt x="12" y="4"/>
                    <a:pt x="13" y="3"/>
                  </a:cubicBezTo>
                  <a:cubicBezTo>
                    <a:pt x="13" y="3"/>
                    <a:pt x="15" y="0"/>
                    <a:pt x="14" y="0"/>
                  </a:cubicBezTo>
                  <a:cubicBezTo>
                    <a:pt x="9" y="1"/>
                    <a:pt x="5" y="2"/>
                    <a:pt x="1" y="4"/>
                  </a:cubicBezTo>
                  <a:cubicBezTo>
                    <a:pt x="0" y="4"/>
                    <a:pt x="1" y="14"/>
                    <a:pt x="1" y="15"/>
                  </a:cubicBezTo>
                  <a:cubicBezTo>
                    <a:pt x="1" y="18"/>
                    <a:pt x="1" y="21"/>
                    <a:pt x="1" y="23"/>
                  </a:cubicBezTo>
                  <a:cubicBezTo>
                    <a:pt x="1" y="25"/>
                    <a:pt x="0" y="26"/>
                    <a:pt x="2" y="26"/>
                  </a:cubicBezTo>
                  <a:cubicBezTo>
                    <a:pt x="3" y="26"/>
                    <a:pt x="4" y="26"/>
                    <a:pt x="6" y="26"/>
                  </a:cubicBezTo>
                  <a:cubicBezTo>
                    <a:pt x="8" y="26"/>
                    <a:pt x="5" y="24"/>
                    <a:pt x="6" y="23"/>
                  </a:cubicBezTo>
                  <a:cubicBezTo>
                    <a:pt x="7" y="21"/>
                    <a:pt x="9" y="22"/>
                    <a:pt x="10" y="20"/>
                  </a:cubicBezTo>
                  <a:cubicBezTo>
                    <a:pt x="12" y="19"/>
                    <a:pt x="12" y="19"/>
                    <a:pt x="13" y="18"/>
                  </a:cubicBezTo>
                  <a:cubicBezTo>
                    <a:pt x="15" y="17"/>
                    <a:pt x="16" y="18"/>
                    <a:pt x="17" y="19"/>
                  </a:cubicBezTo>
                  <a:cubicBezTo>
                    <a:pt x="18" y="20"/>
                    <a:pt x="21" y="20"/>
                    <a:pt x="21" y="20"/>
                  </a:cubicBezTo>
                  <a:cubicBezTo>
                    <a:pt x="22" y="22"/>
                    <a:pt x="21" y="23"/>
                    <a:pt x="21" y="24"/>
                  </a:cubicBezTo>
                  <a:cubicBezTo>
                    <a:pt x="22" y="27"/>
                    <a:pt x="25" y="27"/>
                    <a:pt x="26" y="27"/>
                  </a:cubicBezTo>
                  <a:cubicBezTo>
                    <a:pt x="31" y="27"/>
                    <a:pt x="31" y="30"/>
                    <a:pt x="33" y="34"/>
                  </a:cubicBezTo>
                  <a:cubicBezTo>
                    <a:pt x="34" y="35"/>
                    <a:pt x="36" y="36"/>
                    <a:pt x="38" y="37"/>
                  </a:cubicBezTo>
                  <a:cubicBezTo>
                    <a:pt x="39" y="37"/>
                    <a:pt x="40" y="38"/>
                    <a:pt x="41" y="39"/>
                  </a:cubicBezTo>
                  <a:cubicBezTo>
                    <a:pt x="44" y="41"/>
                    <a:pt x="47" y="44"/>
                    <a:pt x="50" y="45"/>
                  </a:cubicBezTo>
                  <a:cubicBezTo>
                    <a:pt x="54" y="46"/>
                    <a:pt x="54" y="46"/>
                    <a:pt x="54" y="49"/>
                  </a:cubicBezTo>
                  <a:cubicBezTo>
                    <a:pt x="56" y="49"/>
                    <a:pt x="59" y="51"/>
                    <a:pt x="61" y="52"/>
                  </a:cubicBezTo>
                  <a:cubicBezTo>
                    <a:pt x="61" y="49"/>
                    <a:pt x="60" y="49"/>
                    <a:pt x="63" y="47"/>
                  </a:cubicBezTo>
                  <a:cubicBezTo>
                    <a:pt x="64" y="45"/>
                    <a:pt x="62" y="44"/>
                    <a:pt x="62" y="42"/>
                  </a:cubicBezTo>
                  <a:cubicBezTo>
                    <a:pt x="63" y="39"/>
                    <a:pt x="60" y="40"/>
                    <a:pt x="59" y="38"/>
                  </a:cubicBezTo>
                  <a:cubicBezTo>
                    <a:pt x="58" y="36"/>
                    <a:pt x="63" y="37"/>
                    <a:pt x="64" y="36"/>
                  </a:cubicBezTo>
                  <a:cubicBezTo>
                    <a:pt x="67" y="35"/>
                    <a:pt x="64" y="32"/>
                    <a:pt x="66" y="33"/>
                  </a:cubicBezTo>
                  <a:cubicBezTo>
                    <a:pt x="70" y="33"/>
                    <a:pt x="66" y="30"/>
                    <a:pt x="68" y="30"/>
                  </a:cubicBezTo>
                  <a:cubicBezTo>
                    <a:pt x="69" y="29"/>
                    <a:pt x="70" y="31"/>
                    <a:pt x="71" y="30"/>
                  </a:cubicBezTo>
                  <a:cubicBezTo>
                    <a:pt x="72" y="30"/>
                    <a:pt x="73" y="29"/>
                    <a:pt x="74" y="29"/>
                  </a:cubicBezTo>
                  <a:cubicBezTo>
                    <a:pt x="76" y="29"/>
                    <a:pt x="74" y="33"/>
                    <a:pt x="74" y="34"/>
                  </a:cubicBezTo>
                  <a:cubicBezTo>
                    <a:pt x="75" y="34"/>
                    <a:pt x="77" y="31"/>
                    <a:pt x="77" y="34"/>
                  </a:cubicBezTo>
                  <a:cubicBezTo>
                    <a:pt x="77" y="34"/>
                    <a:pt x="77" y="32"/>
                    <a:pt x="78" y="32"/>
                  </a:cubicBezTo>
                  <a:cubicBezTo>
                    <a:pt x="79" y="32"/>
                    <a:pt x="77" y="32"/>
                    <a:pt x="78" y="3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299" name="Freeform 694"/>
            <p:cNvSpPr>
              <a:spLocks/>
            </p:cNvSpPr>
            <p:nvPr/>
          </p:nvSpPr>
          <p:spPr bwMode="auto">
            <a:xfrm>
              <a:off x="14525037" y="7293764"/>
              <a:ext cx="0" cy="9558"/>
            </a:xfrm>
            <a:custGeom>
              <a:avLst/>
              <a:gdLst>
                <a:gd name="T0" fmla="*/ 1 h 1"/>
                <a:gd name="T1" fmla="*/ 0 h 1"/>
                <a:gd name="T2" fmla="*/ 1 h 1"/>
              </a:gdLst>
              <a:ahLst/>
              <a:cxnLst>
                <a:cxn ang="0">
                  <a:pos x="0" y="T0"/>
                </a:cxn>
                <a:cxn ang="0">
                  <a:pos x="0" y="T1"/>
                </a:cxn>
                <a:cxn ang="0">
                  <a:pos x="0" y="T2"/>
                </a:cxn>
              </a:cxnLst>
              <a:rect l="0" t="0" r="r" b="b"/>
              <a:pathLst>
                <a:path h="1">
                  <a:moveTo>
                    <a:pt x="0" y="1"/>
                  </a:moveTo>
                  <a:cubicBezTo>
                    <a:pt x="0" y="0"/>
                    <a:pt x="0" y="0"/>
                    <a:pt x="0" y="0"/>
                  </a:cubicBezTo>
                  <a:cubicBezTo>
                    <a:pt x="0" y="0"/>
                    <a:pt x="0" y="0"/>
                    <a:pt x="0"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00" name="Freeform 695"/>
            <p:cNvSpPr>
              <a:spLocks/>
            </p:cNvSpPr>
            <p:nvPr/>
          </p:nvSpPr>
          <p:spPr bwMode="auto">
            <a:xfrm>
              <a:off x="14095099" y="6921055"/>
              <a:ext cx="681527" cy="401378"/>
            </a:xfrm>
            <a:custGeom>
              <a:avLst/>
              <a:gdLst>
                <a:gd name="T0" fmla="*/ 73 w 73"/>
                <a:gd name="T1" fmla="*/ 28 h 43"/>
                <a:gd name="T2" fmla="*/ 69 w 73"/>
                <a:gd name="T3" fmla="*/ 27 h 43"/>
                <a:gd name="T4" fmla="*/ 65 w 73"/>
                <a:gd name="T5" fmla="*/ 24 h 43"/>
                <a:gd name="T6" fmla="*/ 58 w 73"/>
                <a:gd name="T7" fmla="*/ 20 h 43"/>
                <a:gd name="T8" fmla="*/ 52 w 73"/>
                <a:gd name="T9" fmla="*/ 16 h 43"/>
                <a:gd name="T10" fmla="*/ 47 w 73"/>
                <a:gd name="T11" fmla="*/ 9 h 43"/>
                <a:gd name="T12" fmla="*/ 40 w 73"/>
                <a:gd name="T13" fmla="*/ 5 h 43"/>
                <a:gd name="T14" fmla="*/ 40 w 73"/>
                <a:gd name="T15" fmla="*/ 2 h 43"/>
                <a:gd name="T16" fmla="*/ 36 w 73"/>
                <a:gd name="T17" fmla="*/ 1 h 43"/>
                <a:gd name="T18" fmla="*/ 34 w 73"/>
                <a:gd name="T19" fmla="*/ 0 h 43"/>
                <a:gd name="T20" fmla="*/ 31 w 73"/>
                <a:gd name="T21" fmla="*/ 1 h 43"/>
                <a:gd name="T22" fmla="*/ 28 w 73"/>
                <a:gd name="T23" fmla="*/ 3 h 43"/>
                <a:gd name="T24" fmla="*/ 25 w 73"/>
                <a:gd name="T25" fmla="*/ 6 h 43"/>
                <a:gd name="T26" fmla="*/ 22 w 73"/>
                <a:gd name="T27" fmla="*/ 8 h 43"/>
                <a:gd name="T28" fmla="*/ 17 w 73"/>
                <a:gd name="T29" fmla="*/ 8 h 43"/>
                <a:gd name="T30" fmla="*/ 12 w 73"/>
                <a:gd name="T31" fmla="*/ 2 h 43"/>
                <a:gd name="T32" fmla="*/ 2 w 73"/>
                <a:gd name="T33" fmla="*/ 5 h 43"/>
                <a:gd name="T34" fmla="*/ 5 w 73"/>
                <a:gd name="T35" fmla="*/ 12 h 43"/>
                <a:gd name="T36" fmla="*/ 8 w 73"/>
                <a:gd name="T37" fmla="*/ 17 h 43"/>
                <a:gd name="T38" fmla="*/ 8 w 73"/>
                <a:gd name="T39" fmla="*/ 19 h 43"/>
                <a:gd name="T40" fmla="*/ 10 w 73"/>
                <a:gd name="T41" fmla="*/ 22 h 43"/>
                <a:gd name="T42" fmla="*/ 9 w 73"/>
                <a:gd name="T43" fmla="*/ 26 h 43"/>
                <a:gd name="T44" fmla="*/ 9 w 73"/>
                <a:gd name="T45" fmla="*/ 31 h 43"/>
                <a:gd name="T46" fmla="*/ 14 w 73"/>
                <a:gd name="T47" fmla="*/ 29 h 43"/>
                <a:gd name="T48" fmla="*/ 17 w 73"/>
                <a:gd name="T49" fmla="*/ 26 h 43"/>
                <a:gd name="T50" fmla="*/ 27 w 73"/>
                <a:gd name="T51" fmla="*/ 27 h 43"/>
                <a:gd name="T52" fmla="*/ 37 w 73"/>
                <a:gd name="T53" fmla="*/ 31 h 43"/>
                <a:gd name="T54" fmla="*/ 45 w 73"/>
                <a:gd name="T55" fmla="*/ 35 h 43"/>
                <a:gd name="T56" fmla="*/ 46 w 73"/>
                <a:gd name="T57" fmla="*/ 37 h 43"/>
                <a:gd name="T58" fmla="*/ 48 w 73"/>
                <a:gd name="T59" fmla="*/ 42 h 43"/>
                <a:gd name="T60" fmla="*/ 53 w 73"/>
                <a:gd name="T61" fmla="*/ 43 h 43"/>
                <a:gd name="T62" fmla="*/ 57 w 73"/>
                <a:gd name="T63" fmla="*/ 40 h 43"/>
                <a:gd name="T64" fmla="*/ 62 w 73"/>
                <a:gd name="T65" fmla="*/ 38 h 43"/>
                <a:gd name="T66" fmla="*/ 65 w 73"/>
                <a:gd name="T67" fmla="*/ 33 h 43"/>
                <a:gd name="T68" fmla="*/ 69 w 73"/>
                <a:gd name="T69" fmla="*/ 31 h 43"/>
                <a:gd name="T70" fmla="*/ 73 w 73"/>
                <a:gd name="T71" fmla="*/ 31 h 43"/>
                <a:gd name="T72" fmla="*/ 73 w 73"/>
                <a:gd name="T73" fmla="*/ 2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3" h="43">
                  <a:moveTo>
                    <a:pt x="73" y="28"/>
                  </a:moveTo>
                  <a:cubicBezTo>
                    <a:pt x="72" y="27"/>
                    <a:pt x="71" y="27"/>
                    <a:pt x="69" y="27"/>
                  </a:cubicBezTo>
                  <a:cubicBezTo>
                    <a:pt x="68" y="26"/>
                    <a:pt x="66" y="25"/>
                    <a:pt x="65" y="24"/>
                  </a:cubicBezTo>
                  <a:cubicBezTo>
                    <a:pt x="63" y="23"/>
                    <a:pt x="60" y="22"/>
                    <a:pt x="58" y="20"/>
                  </a:cubicBezTo>
                  <a:cubicBezTo>
                    <a:pt x="57" y="18"/>
                    <a:pt x="54" y="18"/>
                    <a:pt x="52" y="16"/>
                  </a:cubicBezTo>
                  <a:cubicBezTo>
                    <a:pt x="51" y="13"/>
                    <a:pt x="50" y="9"/>
                    <a:pt x="47" y="9"/>
                  </a:cubicBezTo>
                  <a:cubicBezTo>
                    <a:pt x="44" y="9"/>
                    <a:pt x="40" y="9"/>
                    <a:pt x="40" y="5"/>
                  </a:cubicBezTo>
                  <a:cubicBezTo>
                    <a:pt x="40" y="4"/>
                    <a:pt x="41" y="2"/>
                    <a:pt x="40" y="2"/>
                  </a:cubicBezTo>
                  <a:cubicBezTo>
                    <a:pt x="39" y="1"/>
                    <a:pt x="38" y="2"/>
                    <a:pt x="36" y="1"/>
                  </a:cubicBezTo>
                  <a:cubicBezTo>
                    <a:pt x="36" y="1"/>
                    <a:pt x="35" y="0"/>
                    <a:pt x="34" y="0"/>
                  </a:cubicBezTo>
                  <a:cubicBezTo>
                    <a:pt x="33" y="0"/>
                    <a:pt x="32" y="1"/>
                    <a:pt x="31" y="1"/>
                  </a:cubicBezTo>
                  <a:cubicBezTo>
                    <a:pt x="30" y="0"/>
                    <a:pt x="29" y="3"/>
                    <a:pt x="28" y="3"/>
                  </a:cubicBezTo>
                  <a:cubicBezTo>
                    <a:pt x="27" y="3"/>
                    <a:pt x="24" y="4"/>
                    <a:pt x="25" y="6"/>
                  </a:cubicBezTo>
                  <a:cubicBezTo>
                    <a:pt x="26" y="9"/>
                    <a:pt x="25" y="8"/>
                    <a:pt x="22" y="8"/>
                  </a:cubicBezTo>
                  <a:cubicBezTo>
                    <a:pt x="21" y="8"/>
                    <a:pt x="18" y="8"/>
                    <a:pt x="17" y="8"/>
                  </a:cubicBezTo>
                  <a:cubicBezTo>
                    <a:pt x="15" y="6"/>
                    <a:pt x="14" y="4"/>
                    <a:pt x="12" y="2"/>
                  </a:cubicBezTo>
                  <a:cubicBezTo>
                    <a:pt x="9" y="0"/>
                    <a:pt x="5" y="3"/>
                    <a:pt x="2" y="5"/>
                  </a:cubicBezTo>
                  <a:cubicBezTo>
                    <a:pt x="3" y="6"/>
                    <a:pt x="6" y="10"/>
                    <a:pt x="5" y="12"/>
                  </a:cubicBezTo>
                  <a:cubicBezTo>
                    <a:pt x="0" y="15"/>
                    <a:pt x="6" y="15"/>
                    <a:pt x="8" y="17"/>
                  </a:cubicBezTo>
                  <a:cubicBezTo>
                    <a:pt x="8" y="17"/>
                    <a:pt x="8" y="19"/>
                    <a:pt x="8" y="19"/>
                  </a:cubicBezTo>
                  <a:cubicBezTo>
                    <a:pt x="7" y="20"/>
                    <a:pt x="9" y="22"/>
                    <a:pt x="10" y="22"/>
                  </a:cubicBezTo>
                  <a:cubicBezTo>
                    <a:pt x="10" y="23"/>
                    <a:pt x="9" y="24"/>
                    <a:pt x="9" y="26"/>
                  </a:cubicBezTo>
                  <a:cubicBezTo>
                    <a:pt x="9" y="27"/>
                    <a:pt x="9" y="29"/>
                    <a:pt x="9" y="31"/>
                  </a:cubicBezTo>
                  <a:cubicBezTo>
                    <a:pt x="11" y="31"/>
                    <a:pt x="12" y="31"/>
                    <a:pt x="14" y="29"/>
                  </a:cubicBezTo>
                  <a:cubicBezTo>
                    <a:pt x="15" y="28"/>
                    <a:pt x="16" y="27"/>
                    <a:pt x="17" y="26"/>
                  </a:cubicBezTo>
                  <a:cubicBezTo>
                    <a:pt x="21" y="26"/>
                    <a:pt x="24" y="25"/>
                    <a:pt x="27" y="27"/>
                  </a:cubicBezTo>
                  <a:cubicBezTo>
                    <a:pt x="29" y="30"/>
                    <a:pt x="35" y="28"/>
                    <a:pt x="37" y="31"/>
                  </a:cubicBezTo>
                  <a:cubicBezTo>
                    <a:pt x="39" y="34"/>
                    <a:pt x="41" y="35"/>
                    <a:pt x="45" y="35"/>
                  </a:cubicBezTo>
                  <a:cubicBezTo>
                    <a:pt x="46" y="35"/>
                    <a:pt x="46" y="35"/>
                    <a:pt x="46" y="37"/>
                  </a:cubicBezTo>
                  <a:cubicBezTo>
                    <a:pt x="46" y="40"/>
                    <a:pt x="46" y="40"/>
                    <a:pt x="48" y="42"/>
                  </a:cubicBezTo>
                  <a:cubicBezTo>
                    <a:pt x="50" y="42"/>
                    <a:pt x="51" y="43"/>
                    <a:pt x="53" y="43"/>
                  </a:cubicBezTo>
                  <a:cubicBezTo>
                    <a:pt x="56" y="43"/>
                    <a:pt x="56" y="42"/>
                    <a:pt x="57" y="40"/>
                  </a:cubicBezTo>
                  <a:cubicBezTo>
                    <a:pt x="58" y="38"/>
                    <a:pt x="60" y="39"/>
                    <a:pt x="62" y="38"/>
                  </a:cubicBezTo>
                  <a:cubicBezTo>
                    <a:pt x="64" y="37"/>
                    <a:pt x="64" y="35"/>
                    <a:pt x="65" y="33"/>
                  </a:cubicBezTo>
                  <a:cubicBezTo>
                    <a:pt x="65" y="31"/>
                    <a:pt x="68" y="33"/>
                    <a:pt x="69" y="31"/>
                  </a:cubicBezTo>
                  <a:cubicBezTo>
                    <a:pt x="69" y="29"/>
                    <a:pt x="72" y="31"/>
                    <a:pt x="73" y="31"/>
                  </a:cubicBezTo>
                  <a:cubicBezTo>
                    <a:pt x="73" y="30"/>
                    <a:pt x="73" y="29"/>
                    <a:pt x="73" y="2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01" name="Freeform 696"/>
            <p:cNvSpPr>
              <a:spLocks/>
            </p:cNvSpPr>
            <p:nvPr/>
          </p:nvSpPr>
          <p:spPr bwMode="auto">
            <a:xfrm>
              <a:off x="14814846" y="7013435"/>
              <a:ext cx="372610" cy="251657"/>
            </a:xfrm>
            <a:custGeom>
              <a:avLst/>
              <a:gdLst>
                <a:gd name="T0" fmla="*/ 30 w 40"/>
                <a:gd name="T1" fmla="*/ 10 h 27"/>
                <a:gd name="T2" fmla="*/ 25 w 40"/>
                <a:gd name="T3" fmla="*/ 10 h 27"/>
                <a:gd name="T4" fmla="*/ 21 w 40"/>
                <a:gd name="T5" fmla="*/ 8 h 27"/>
                <a:gd name="T6" fmla="*/ 19 w 40"/>
                <a:gd name="T7" fmla="*/ 9 h 27"/>
                <a:gd name="T8" fmla="*/ 17 w 40"/>
                <a:gd name="T9" fmla="*/ 9 h 27"/>
                <a:gd name="T10" fmla="*/ 10 w 40"/>
                <a:gd name="T11" fmla="*/ 8 h 27"/>
                <a:gd name="T12" fmla="*/ 12 w 40"/>
                <a:gd name="T13" fmla="*/ 5 h 27"/>
                <a:gd name="T14" fmla="*/ 16 w 40"/>
                <a:gd name="T15" fmla="*/ 7 h 27"/>
                <a:gd name="T16" fmla="*/ 19 w 40"/>
                <a:gd name="T17" fmla="*/ 5 h 27"/>
                <a:gd name="T18" fmla="*/ 16 w 40"/>
                <a:gd name="T19" fmla="*/ 6 h 27"/>
                <a:gd name="T20" fmla="*/ 16 w 40"/>
                <a:gd name="T21" fmla="*/ 1 h 27"/>
                <a:gd name="T22" fmla="*/ 14 w 40"/>
                <a:gd name="T23" fmla="*/ 2 h 27"/>
                <a:gd name="T24" fmla="*/ 10 w 40"/>
                <a:gd name="T25" fmla="*/ 2 h 27"/>
                <a:gd name="T26" fmla="*/ 8 w 40"/>
                <a:gd name="T27" fmla="*/ 5 h 27"/>
                <a:gd name="T28" fmla="*/ 6 w 40"/>
                <a:gd name="T29" fmla="*/ 8 h 27"/>
                <a:gd name="T30" fmla="*/ 1 w 40"/>
                <a:gd name="T31" fmla="*/ 10 h 27"/>
                <a:gd name="T32" fmla="*/ 4 w 40"/>
                <a:gd name="T33" fmla="*/ 14 h 27"/>
                <a:gd name="T34" fmla="*/ 4 w 40"/>
                <a:gd name="T35" fmla="*/ 19 h 27"/>
                <a:gd name="T36" fmla="*/ 4 w 40"/>
                <a:gd name="T37" fmla="*/ 24 h 27"/>
                <a:gd name="T38" fmla="*/ 9 w 40"/>
                <a:gd name="T39" fmla="*/ 22 h 27"/>
                <a:gd name="T40" fmla="*/ 12 w 40"/>
                <a:gd name="T41" fmla="*/ 20 h 27"/>
                <a:gd name="T42" fmla="*/ 17 w 40"/>
                <a:gd name="T43" fmla="*/ 17 h 27"/>
                <a:gd name="T44" fmla="*/ 20 w 40"/>
                <a:gd name="T45" fmla="*/ 17 h 27"/>
                <a:gd name="T46" fmla="*/ 22 w 40"/>
                <a:gd name="T47" fmla="*/ 21 h 27"/>
                <a:gd name="T48" fmla="*/ 21 w 40"/>
                <a:gd name="T49" fmla="*/ 24 h 27"/>
                <a:gd name="T50" fmla="*/ 27 w 40"/>
                <a:gd name="T51" fmla="*/ 23 h 27"/>
                <a:gd name="T52" fmla="*/ 32 w 40"/>
                <a:gd name="T53" fmla="*/ 21 h 27"/>
                <a:gd name="T54" fmla="*/ 39 w 40"/>
                <a:gd name="T55" fmla="*/ 21 h 27"/>
                <a:gd name="T56" fmla="*/ 38 w 40"/>
                <a:gd name="T57" fmla="*/ 18 h 27"/>
                <a:gd name="T58" fmla="*/ 36 w 40"/>
                <a:gd name="T59" fmla="*/ 14 h 27"/>
                <a:gd name="T60" fmla="*/ 32 w 40"/>
                <a:gd name="T61" fmla="*/ 9 h 27"/>
                <a:gd name="T62" fmla="*/ 30 w 40"/>
                <a:gd name="T63" fmla="*/ 10 h 27"/>
                <a:gd name="T64" fmla="*/ 30 w 40"/>
                <a:gd name="T65" fmla="*/ 1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 h="27">
                  <a:moveTo>
                    <a:pt x="30" y="10"/>
                  </a:moveTo>
                  <a:cubicBezTo>
                    <a:pt x="28" y="11"/>
                    <a:pt x="27" y="10"/>
                    <a:pt x="25" y="10"/>
                  </a:cubicBezTo>
                  <a:cubicBezTo>
                    <a:pt x="23" y="10"/>
                    <a:pt x="22" y="8"/>
                    <a:pt x="21" y="8"/>
                  </a:cubicBezTo>
                  <a:cubicBezTo>
                    <a:pt x="20" y="8"/>
                    <a:pt x="20" y="9"/>
                    <a:pt x="19" y="9"/>
                  </a:cubicBezTo>
                  <a:cubicBezTo>
                    <a:pt x="19" y="10"/>
                    <a:pt x="18" y="9"/>
                    <a:pt x="17" y="9"/>
                  </a:cubicBezTo>
                  <a:cubicBezTo>
                    <a:pt x="15" y="9"/>
                    <a:pt x="12" y="9"/>
                    <a:pt x="10" y="8"/>
                  </a:cubicBezTo>
                  <a:cubicBezTo>
                    <a:pt x="9" y="7"/>
                    <a:pt x="12" y="5"/>
                    <a:pt x="12" y="5"/>
                  </a:cubicBezTo>
                  <a:cubicBezTo>
                    <a:pt x="14" y="4"/>
                    <a:pt x="15" y="7"/>
                    <a:pt x="16" y="7"/>
                  </a:cubicBezTo>
                  <a:cubicBezTo>
                    <a:pt x="18" y="7"/>
                    <a:pt x="19" y="6"/>
                    <a:pt x="19" y="5"/>
                  </a:cubicBezTo>
                  <a:cubicBezTo>
                    <a:pt x="18" y="4"/>
                    <a:pt x="17" y="6"/>
                    <a:pt x="16" y="6"/>
                  </a:cubicBezTo>
                  <a:cubicBezTo>
                    <a:pt x="15" y="5"/>
                    <a:pt x="17" y="2"/>
                    <a:pt x="16" y="1"/>
                  </a:cubicBezTo>
                  <a:cubicBezTo>
                    <a:pt x="16" y="0"/>
                    <a:pt x="14" y="2"/>
                    <a:pt x="14" y="2"/>
                  </a:cubicBezTo>
                  <a:cubicBezTo>
                    <a:pt x="12" y="3"/>
                    <a:pt x="11" y="1"/>
                    <a:pt x="10" y="2"/>
                  </a:cubicBezTo>
                  <a:cubicBezTo>
                    <a:pt x="8" y="2"/>
                    <a:pt x="12" y="5"/>
                    <a:pt x="8" y="5"/>
                  </a:cubicBezTo>
                  <a:cubicBezTo>
                    <a:pt x="6" y="4"/>
                    <a:pt x="9" y="8"/>
                    <a:pt x="6" y="8"/>
                  </a:cubicBezTo>
                  <a:cubicBezTo>
                    <a:pt x="5" y="9"/>
                    <a:pt x="0" y="8"/>
                    <a:pt x="1" y="10"/>
                  </a:cubicBezTo>
                  <a:cubicBezTo>
                    <a:pt x="2" y="13"/>
                    <a:pt x="5" y="11"/>
                    <a:pt x="4" y="14"/>
                  </a:cubicBezTo>
                  <a:cubicBezTo>
                    <a:pt x="4" y="17"/>
                    <a:pt x="7" y="17"/>
                    <a:pt x="4" y="19"/>
                  </a:cubicBezTo>
                  <a:cubicBezTo>
                    <a:pt x="3" y="20"/>
                    <a:pt x="1" y="24"/>
                    <a:pt x="4" y="24"/>
                  </a:cubicBezTo>
                  <a:cubicBezTo>
                    <a:pt x="6" y="24"/>
                    <a:pt x="8" y="21"/>
                    <a:pt x="9" y="22"/>
                  </a:cubicBezTo>
                  <a:cubicBezTo>
                    <a:pt x="12" y="25"/>
                    <a:pt x="9" y="20"/>
                    <a:pt x="12" y="20"/>
                  </a:cubicBezTo>
                  <a:cubicBezTo>
                    <a:pt x="14" y="20"/>
                    <a:pt x="15" y="19"/>
                    <a:pt x="17" y="17"/>
                  </a:cubicBezTo>
                  <a:cubicBezTo>
                    <a:pt x="18" y="14"/>
                    <a:pt x="19" y="15"/>
                    <a:pt x="20" y="17"/>
                  </a:cubicBezTo>
                  <a:cubicBezTo>
                    <a:pt x="21" y="18"/>
                    <a:pt x="22" y="19"/>
                    <a:pt x="22" y="21"/>
                  </a:cubicBezTo>
                  <a:cubicBezTo>
                    <a:pt x="22" y="22"/>
                    <a:pt x="21" y="23"/>
                    <a:pt x="21" y="24"/>
                  </a:cubicBezTo>
                  <a:cubicBezTo>
                    <a:pt x="22" y="27"/>
                    <a:pt x="26" y="24"/>
                    <a:pt x="27" y="23"/>
                  </a:cubicBezTo>
                  <a:cubicBezTo>
                    <a:pt x="28" y="22"/>
                    <a:pt x="31" y="20"/>
                    <a:pt x="32" y="21"/>
                  </a:cubicBezTo>
                  <a:cubicBezTo>
                    <a:pt x="34" y="23"/>
                    <a:pt x="36" y="20"/>
                    <a:pt x="39" y="21"/>
                  </a:cubicBezTo>
                  <a:cubicBezTo>
                    <a:pt x="40" y="20"/>
                    <a:pt x="38" y="18"/>
                    <a:pt x="38" y="18"/>
                  </a:cubicBezTo>
                  <a:cubicBezTo>
                    <a:pt x="37" y="16"/>
                    <a:pt x="38" y="14"/>
                    <a:pt x="36" y="14"/>
                  </a:cubicBezTo>
                  <a:cubicBezTo>
                    <a:pt x="33" y="15"/>
                    <a:pt x="31" y="12"/>
                    <a:pt x="32" y="9"/>
                  </a:cubicBezTo>
                  <a:cubicBezTo>
                    <a:pt x="32" y="9"/>
                    <a:pt x="31" y="9"/>
                    <a:pt x="30" y="10"/>
                  </a:cubicBezTo>
                  <a:cubicBezTo>
                    <a:pt x="29" y="10"/>
                    <a:pt x="31" y="9"/>
                    <a:pt x="30"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02" name="Freeform 697"/>
            <p:cNvSpPr>
              <a:spLocks/>
            </p:cNvSpPr>
            <p:nvPr/>
          </p:nvSpPr>
          <p:spPr bwMode="auto">
            <a:xfrm>
              <a:off x="14515484" y="7230053"/>
              <a:ext cx="773889" cy="691265"/>
            </a:xfrm>
            <a:custGeom>
              <a:avLst/>
              <a:gdLst>
                <a:gd name="T0" fmla="*/ 8 w 83"/>
                <a:gd name="T1" fmla="*/ 51 h 74"/>
                <a:gd name="T2" fmla="*/ 9 w 83"/>
                <a:gd name="T3" fmla="*/ 54 h 74"/>
                <a:gd name="T4" fmla="*/ 11 w 83"/>
                <a:gd name="T5" fmla="*/ 57 h 74"/>
                <a:gd name="T6" fmla="*/ 5 w 83"/>
                <a:gd name="T7" fmla="*/ 61 h 74"/>
                <a:gd name="T8" fmla="*/ 3 w 83"/>
                <a:gd name="T9" fmla="*/ 64 h 74"/>
                <a:gd name="T10" fmla="*/ 6 w 83"/>
                <a:gd name="T11" fmla="*/ 66 h 74"/>
                <a:gd name="T12" fmla="*/ 13 w 83"/>
                <a:gd name="T13" fmla="*/ 64 h 74"/>
                <a:gd name="T14" fmla="*/ 19 w 83"/>
                <a:gd name="T15" fmla="*/ 65 h 74"/>
                <a:gd name="T16" fmla="*/ 23 w 83"/>
                <a:gd name="T17" fmla="*/ 65 h 74"/>
                <a:gd name="T18" fmla="*/ 28 w 83"/>
                <a:gd name="T19" fmla="*/ 64 h 74"/>
                <a:gd name="T20" fmla="*/ 29 w 83"/>
                <a:gd name="T21" fmla="*/ 67 h 74"/>
                <a:gd name="T22" fmla="*/ 32 w 83"/>
                <a:gd name="T23" fmla="*/ 69 h 74"/>
                <a:gd name="T24" fmla="*/ 33 w 83"/>
                <a:gd name="T25" fmla="*/ 73 h 74"/>
                <a:gd name="T26" fmla="*/ 34 w 83"/>
                <a:gd name="T27" fmla="*/ 71 h 74"/>
                <a:gd name="T28" fmla="*/ 36 w 83"/>
                <a:gd name="T29" fmla="*/ 73 h 74"/>
                <a:gd name="T30" fmla="*/ 43 w 83"/>
                <a:gd name="T31" fmla="*/ 71 h 74"/>
                <a:gd name="T32" fmla="*/ 46 w 83"/>
                <a:gd name="T33" fmla="*/ 70 h 74"/>
                <a:gd name="T34" fmla="*/ 50 w 83"/>
                <a:gd name="T35" fmla="*/ 70 h 74"/>
                <a:gd name="T36" fmla="*/ 48 w 83"/>
                <a:gd name="T37" fmla="*/ 64 h 74"/>
                <a:gd name="T38" fmla="*/ 46 w 83"/>
                <a:gd name="T39" fmla="*/ 61 h 74"/>
                <a:gd name="T40" fmla="*/ 44 w 83"/>
                <a:gd name="T41" fmla="*/ 57 h 74"/>
                <a:gd name="T42" fmla="*/ 46 w 83"/>
                <a:gd name="T43" fmla="*/ 52 h 74"/>
                <a:gd name="T44" fmla="*/ 49 w 83"/>
                <a:gd name="T45" fmla="*/ 52 h 74"/>
                <a:gd name="T46" fmla="*/ 52 w 83"/>
                <a:gd name="T47" fmla="*/ 52 h 74"/>
                <a:gd name="T48" fmla="*/ 57 w 83"/>
                <a:gd name="T49" fmla="*/ 46 h 74"/>
                <a:gd name="T50" fmla="*/ 60 w 83"/>
                <a:gd name="T51" fmla="*/ 44 h 74"/>
                <a:gd name="T52" fmla="*/ 62 w 83"/>
                <a:gd name="T53" fmla="*/ 41 h 74"/>
                <a:gd name="T54" fmla="*/ 65 w 83"/>
                <a:gd name="T55" fmla="*/ 39 h 74"/>
                <a:gd name="T56" fmla="*/ 66 w 83"/>
                <a:gd name="T57" fmla="*/ 37 h 74"/>
                <a:gd name="T58" fmla="*/ 69 w 83"/>
                <a:gd name="T59" fmla="*/ 33 h 74"/>
                <a:gd name="T60" fmla="*/ 71 w 83"/>
                <a:gd name="T61" fmla="*/ 27 h 74"/>
                <a:gd name="T62" fmla="*/ 66 w 83"/>
                <a:gd name="T63" fmla="*/ 23 h 74"/>
                <a:gd name="T64" fmla="*/ 65 w 83"/>
                <a:gd name="T65" fmla="*/ 16 h 74"/>
                <a:gd name="T66" fmla="*/ 70 w 83"/>
                <a:gd name="T67" fmla="*/ 14 h 74"/>
                <a:gd name="T68" fmla="*/ 74 w 83"/>
                <a:gd name="T69" fmla="*/ 15 h 74"/>
                <a:gd name="T70" fmla="*/ 77 w 83"/>
                <a:gd name="T71" fmla="*/ 13 h 74"/>
                <a:gd name="T72" fmla="*/ 83 w 83"/>
                <a:gd name="T73" fmla="*/ 10 h 74"/>
                <a:gd name="T74" fmla="*/ 76 w 83"/>
                <a:gd name="T75" fmla="*/ 6 h 74"/>
                <a:gd name="T76" fmla="*/ 74 w 83"/>
                <a:gd name="T77" fmla="*/ 2 h 74"/>
                <a:gd name="T78" fmla="*/ 71 w 83"/>
                <a:gd name="T79" fmla="*/ 0 h 74"/>
                <a:gd name="T80" fmla="*/ 65 w 83"/>
                <a:gd name="T81" fmla="*/ 1 h 74"/>
                <a:gd name="T82" fmla="*/ 56 w 83"/>
                <a:gd name="T83" fmla="*/ 4 h 74"/>
                <a:gd name="T84" fmla="*/ 53 w 83"/>
                <a:gd name="T85" fmla="*/ 8 h 74"/>
                <a:gd name="T86" fmla="*/ 51 w 83"/>
                <a:gd name="T87" fmla="*/ 13 h 74"/>
                <a:gd name="T88" fmla="*/ 48 w 83"/>
                <a:gd name="T89" fmla="*/ 18 h 74"/>
                <a:gd name="T90" fmla="*/ 47 w 83"/>
                <a:gd name="T91" fmla="*/ 21 h 74"/>
                <a:gd name="T92" fmla="*/ 43 w 83"/>
                <a:gd name="T93" fmla="*/ 24 h 74"/>
                <a:gd name="T94" fmla="*/ 41 w 83"/>
                <a:gd name="T95" fmla="*/ 30 h 74"/>
                <a:gd name="T96" fmla="*/ 38 w 83"/>
                <a:gd name="T97" fmla="*/ 30 h 74"/>
                <a:gd name="T98" fmla="*/ 34 w 83"/>
                <a:gd name="T99" fmla="*/ 32 h 74"/>
                <a:gd name="T100" fmla="*/ 30 w 83"/>
                <a:gd name="T101" fmla="*/ 33 h 74"/>
                <a:gd name="T102" fmla="*/ 27 w 83"/>
                <a:gd name="T103" fmla="*/ 37 h 74"/>
                <a:gd name="T104" fmla="*/ 22 w 83"/>
                <a:gd name="T105" fmla="*/ 42 h 74"/>
                <a:gd name="T106" fmla="*/ 13 w 83"/>
                <a:gd name="T107" fmla="*/ 43 h 74"/>
                <a:gd name="T108" fmla="*/ 0 w 83"/>
                <a:gd name="T109" fmla="*/ 40 h 74"/>
                <a:gd name="T110" fmla="*/ 3 w 83"/>
                <a:gd name="T111" fmla="*/ 46 h 74"/>
                <a:gd name="T112" fmla="*/ 8 w 83"/>
                <a:gd name="T113" fmla="*/ 51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3" h="74">
                  <a:moveTo>
                    <a:pt x="8" y="51"/>
                  </a:moveTo>
                  <a:cubicBezTo>
                    <a:pt x="8" y="52"/>
                    <a:pt x="8" y="53"/>
                    <a:pt x="9" y="54"/>
                  </a:cubicBezTo>
                  <a:cubicBezTo>
                    <a:pt x="10" y="55"/>
                    <a:pt x="11" y="56"/>
                    <a:pt x="11" y="57"/>
                  </a:cubicBezTo>
                  <a:cubicBezTo>
                    <a:pt x="11" y="58"/>
                    <a:pt x="6" y="60"/>
                    <a:pt x="5" y="61"/>
                  </a:cubicBezTo>
                  <a:cubicBezTo>
                    <a:pt x="4" y="61"/>
                    <a:pt x="3" y="62"/>
                    <a:pt x="3" y="64"/>
                  </a:cubicBezTo>
                  <a:cubicBezTo>
                    <a:pt x="3" y="66"/>
                    <a:pt x="3" y="66"/>
                    <a:pt x="6" y="66"/>
                  </a:cubicBezTo>
                  <a:cubicBezTo>
                    <a:pt x="8" y="65"/>
                    <a:pt x="11" y="65"/>
                    <a:pt x="13" y="64"/>
                  </a:cubicBezTo>
                  <a:cubicBezTo>
                    <a:pt x="15" y="64"/>
                    <a:pt x="17" y="64"/>
                    <a:pt x="19" y="65"/>
                  </a:cubicBezTo>
                  <a:cubicBezTo>
                    <a:pt x="20" y="65"/>
                    <a:pt x="22" y="65"/>
                    <a:pt x="23" y="65"/>
                  </a:cubicBezTo>
                  <a:cubicBezTo>
                    <a:pt x="25" y="65"/>
                    <a:pt x="26" y="64"/>
                    <a:pt x="28" y="64"/>
                  </a:cubicBezTo>
                  <a:cubicBezTo>
                    <a:pt x="29" y="64"/>
                    <a:pt x="29" y="66"/>
                    <a:pt x="29" y="67"/>
                  </a:cubicBezTo>
                  <a:cubicBezTo>
                    <a:pt x="30" y="68"/>
                    <a:pt x="31" y="68"/>
                    <a:pt x="32" y="69"/>
                  </a:cubicBezTo>
                  <a:cubicBezTo>
                    <a:pt x="32" y="70"/>
                    <a:pt x="33" y="72"/>
                    <a:pt x="33" y="73"/>
                  </a:cubicBezTo>
                  <a:cubicBezTo>
                    <a:pt x="35" y="74"/>
                    <a:pt x="34" y="72"/>
                    <a:pt x="34" y="71"/>
                  </a:cubicBezTo>
                  <a:cubicBezTo>
                    <a:pt x="35" y="71"/>
                    <a:pt x="36" y="73"/>
                    <a:pt x="36" y="73"/>
                  </a:cubicBezTo>
                  <a:cubicBezTo>
                    <a:pt x="38" y="72"/>
                    <a:pt x="40" y="70"/>
                    <a:pt x="43" y="71"/>
                  </a:cubicBezTo>
                  <a:cubicBezTo>
                    <a:pt x="44" y="71"/>
                    <a:pt x="45" y="71"/>
                    <a:pt x="46" y="70"/>
                  </a:cubicBezTo>
                  <a:cubicBezTo>
                    <a:pt x="47" y="70"/>
                    <a:pt x="49" y="70"/>
                    <a:pt x="50" y="70"/>
                  </a:cubicBezTo>
                  <a:cubicBezTo>
                    <a:pt x="51" y="69"/>
                    <a:pt x="49" y="64"/>
                    <a:pt x="48" y="64"/>
                  </a:cubicBezTo>
                  <a:cubicBezTo>
                    <a:pt x="47" y="63"/>
                    <a:pt x="46" y="63"/>
                    <a:pt x="46" y="61"/>
                  </a:cubicBezTo>
                  <a:cubicBezTo>
                    <a:pt x="46" y="59"/>
                    <a:pt x="45" y="58"/>
                    <a:pt x="44" y="57"/>
                  </a:cubicBezTo>
                  <a:cubicBezTo>
                    <a:pt x="41" y="56"/>
                    <a:pt x="45" y="54"/>
                    <a:pt x="46" y="52"/>
                  </a:cubicBezTo>
                  <a:cubicBezTo>
                    <a:pt x="47" y="52"/>
                    <a:pt x="47" y="51"/>
                    <a:pt x="49" y="52"/>
                  </a:cubicBezTo>
                  <a:cubicBezTo>
                    <a:pt x="51" y="54"/>
                    <a:pt x="50" y="52"/>
                    <a:pt x="52" y="52"/>
                  </a:cubicBezTo>
                  <a:cubicBezTo>
                    <a:pt x="56" y="51"/>
                    <a:pt x="55" y="48"/>
                    <a:pt x="57" y="46"/>
                  </a:cubicBezTo>
                  <a:cubicBezTo>
                    <a:pt x="58" y="45"/>
                    <a:pt x="60" y="45"/>
                    <a:pt x="60" y="44"/>
                  </a:cubicBezTo>
                  <a:cubicBezTo>
                    <a:pt x="61" y="43"/>
                    <a:pt x="62" y="42"/>
                    <a:pt x="62" y="41"/>
                  </a:cubicBezTo>
                  <a:cubicBezTo>
                    <a:pt x="62" y="40"/>
                    <a:pt x="64" y="39"/>
                    <a:pt x="65" y="39"/>
                  </a:cubicBezTo>
                  <a:cubicBezTo>
                    <a:pt x="66" y="39"/>
                    <a:pt x="66" y="37"/>
                    <a:pt x="66" y="37"/>
                  </a:cubicBezTo>
                  <a:cubicBezTo>
                    <a:pt x="66" y="34"/>
                    <a:pt x="70" y="36"/>
                    <a:pt x="69" y="33"/>
                  </a:cubicBezTo>
                  <a:cubicBezTo>
                    <a:pt x="69" y="30"/>
                    <a:pt x="68" y="29"/>
                    <a:pt x="71" y="27"/>
                  </a:cubicBezTo>
                  <a:cubicBezTo>
                    <a:pt x="72" y="27"/>
                    <a:pt x="67" y="24"/>
                    <a:pt x="66" y="23"/>
                  </a:cubicBezTo>
                  <a:cubicBezTo>
                    <a:pt x="65" y="21"/>
                    <a:pt x="66" y="18"/>
                    <a:pt x="65" y="16"/>
                  </a:cubicBezTo>
                  <a:cubicBezTo>
                    <a:pt x="65" y="13"/>
                    <a:pt x="68" y="13"/>
                    <a:pt x="70" y="14"/>
                  </a:cubicBezTo>
                  <a:cubicBezTo>
                    <a:pt x="71" y="14"/>
                    <a:pt x="73" y="15"/>
                    <a:pt x="74" y="15"/>
                  </a:cubicBezTo>
                  <a:cubicBezTo>
                    <a:pt x="76" y="15"/>
                    <a:pt x="76" y="14"/>
                    <a:pt x="77" y="13"/>
                  </a:cubicBezTo>
                  <a:cubicBezTo>
                    <a:pt x="80" y="13"/>
                    <a:pt x="81" y="13"/>
                    <a:pt x="83" y="10"/>
                  </a:cubicBezTo>
                  <a:cubicBezTo>
                    <a:pt x="80" y="9"/>
                    <a:pt x="77" y="8"/>
                    <a:pt x="76" y="6"/>
                  </a:cubicBezTo>
                  <a:cubicBezTo>
                    <a:pt x="75" y="5"/>
                    <a:pt x="75" y="3"/>
                    <a:pt x="74" y="2"/>
                  </a:cubicBezTo>
                  <a:cubicBezTo>
                    <a:pt x="73" y="1"/>
                    <a:pt x="72" y="1"/>
                    <a:pt x="71" y="0"/>
                  </a:cubicBezTo>
                  <a:cubicBezTo>
                    <a:pt x="69" y="0"/>
                    <a:pt x="66" y="1"/>
                    <a:pt x="65" y="1"/>
                  </a:cubicBezTo>
                  <a:cubicBezTo>
                    <a:pt x="61" y="0"/>
                    <a:pt x="59" y="2"/>
                    <a:pt x="56" y="4"/>
                  </a:cubicBezTo>
                  <a:cubicBezTo>
                    <a:pt x="53" y="5"/>
                    <a:pt x="51" y="5"/>
                    <a:pt x="53" y="8"/>
                  </a:cubicBezTo>
                  <a:cubicBezTo>
                    <a:pt x="55" y="10"/>
                    <a:pt x="53" y="12"/>
                    <a:pt x="51" y="13"/>
                  </a:cubicBezTo>
                  <a:cubicBezTo>
                    <a:pt x="49" y="15"/>
                    <a:pt x="52" y="19"/>
                    <a:pt x="48" y="18"/>
                  </a:cubicBezTo>
                  <a:cubicBezTo>
                    <a:pt x="43" y="18"/>
                    <a:pt x="47" y="19"/>
                    <a:pt x="47" y="21"/>
                  </a:cubicBezTo>
                  <a:cubicBezTo>
                    <a:pt x="48" y="22"/>
                    <a:pt x="44" y="23"/>
                    <a:pt x="43" y="24"/>
                  </a:cubicBezTo>
                  <a:cubicBezTo>
                    <a:pt x="42" y="26"/>
                    <a:pt x="42" y="30"/>
                    <a:pt x="41" y="30"/>
                  </a:cubicBezTo>
                  <a:cubicBezTo>
                    <a:pt x="40" y="31"/>
                    <a:pt x="39" y="30"/>
                    <a:pt x="38" y="30"/>
                  </a:cubicBezTo>
                  <a:cubicBezTo>
                    <a:pt x="36" y="30"/>
                    <a:pt x="35" y="31"/>
                    <a:pt x="34" y="32"/>
                  </a:cubicBezTo>
                  <a:cubicBezTo>
                    <a:pt x="32" y="33"/>
                    <a:pt x="31" y="32"/>
                    <a:pt x="30" y="33"/>
                  </a:cubicBezTo>
                  <a:cubicBezTo>
                    <a:pt x="28" y="34"/>
                    <a:pt x="28" y="35"/>
                    <a:pt x="27" y="37"/>
                  </a:cubicBezTo>
                  <a:cubicBezTo>
                    <a:pt x="27" y="40"/>
                    <a:pt x="25" y="41"/>
                    <a:pt x="22" y="42"/>
                  </a:cubicBezTo>
                  <a:cubicBezTo>
                    <a:pt x="19" y="43"/>
                    <a:pt x="16" y="43"/>
                    <a:pt x="13" y="43"/>
                  </a:cubicBezTo>
                  <a:cubicBezTo>
                    <a:pt x="8" y="43"/>
                    <a:pt x="4" y="42"/>
                    <a:pt x="0" y="40"/>
                  </a:cubicBezTo>
                  <a:cubicBezTo>
                    <a:pt x="1" y="42"/>
                    <a:pt x="2" y="44"/>
                    <a:pt x="3" y="46"/>
                  </a:cubicBezTo>
                  <a:cubicBezTo>
                    <a:pt x="4" y="47"/>
                    <a:pt x="8" y="48"/>
                    <a:pt x="8" y="5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03" name="Freeform 698"/>
            <p:cNvSpPr>
              <a:spLocks/>
            </p:cNvSpPr>
            <p:nvPr/>
          </p:nvSpPr>
          <p:spPr bwMode="auto">
            <a:xfrm>
              <a:off x="14477266" y="7144043"/>
              <a:ext cx="700638" cy="496944"/>
            </a:xfrm>
            <a:custGeom>
              <a:avLst/>
              <a:gdLst>
                <a:gd name="T0" fmla="*/ 72 w 75"/>
                <a:gd name="T1" fmla="*/ 7 h 53"/>
                <a:gd name="T2" fmla="*/ 69 w 75"/>
                <a:gd name="T3" fmla="*/ 8 h 53"/>
                <a:gd name="T4" fmla="*/ 67 w 75"/>
                <a:gd name="T5" fmla="*/ 7 h 53"/>
                <a:gd name="T6" fmla="*/ 62 w 75"/>
                <a:gd name="T7" fmla="*/ 10 h 53"/>
                <a:gd name="T8" fmla="*/ 57 w 75"/>
                <a:gd name="T9" fmla="*/ 11 h 53"/>
                <a:gd name="T10" fmla="*/ 57 w 75"/>
                <a:gd name="T11" fmla="*/ 4 h 53"/>
                <a:gd name="T12" fmla="*/ 54 w 75"/>
                <a:gd name="T13" fmla="*/ 1 h 53"/>
                <a:gd name="T14" fmla="*/ 50 w 75"/>
                <a:gd name="T15" fmla="*/ 6 h 53"/>
                <a:gd name="T16" fmla="*/ 47 w 75"/>
                <a:gd name="T17" fmla="*/ 8 h 53"/>
                <a:gd name="T18" fmla="*/ 44 w 75"/>
                <a:gd name="T19" fmla="*/ 8 h 53"/>
                <a:gd name="T20" fmla="*/ 39 w 75"/>
                <a:gd name="T21" fmla="*/ 10 h 53"/>
                <a:gd name="T22" fmla="*/ 34 w 75"/>
                <a:gd name="T23" fmla="*/ 7 h 53"/>
                <a:gd name="T24" fmla="*/ 28 w 75"/>
                <a:gd name="T25" fmla="*/ 6 h 53"/>
                <a:gd name="T26" fmla="*/ 27 w 75"/>
                <a:gd name="T27" fmla="*/ 8 h 53"/>
                <a:gd name="T28" fmla="*/ 24 w 75"/>
                <a:gd name="T29" fmla="*/ 9 h 53"/>
                <a:gd name="T30" fmla="*/ 21 w 75"/>
                <a:gd name="T31" fmla="*/ 14 h 53"/>
                <a:gd name="T32" fmla="*/ 15 w 75"/>
                <a:gd name="T33" fmla="*/ 17 h 53"/>
                <a:gd name="T34" fmla="*/ 11 w 75"/>
                <a:gd name="T35" fmla="*/ 19 h 53"/>
                <a:gd name="T36" fmla="*/ 5 w 75"/>
                <a:gd name="T37" fmla="*/ 16 h 53"/>
                <a:gd name="T38" fmla="*/ 4 w 75"/>
                <a:gd name="T39" fmla="*/ 23 h 53"/>
                <a:gd name="T40" fmla="*/ 3 w 75"/>
                <a:gd name="T41" fmla="*/ 29 h 53"/>
                <a:gd name="T42" fmla="*/ 2 w 75"/>
                <a:gd name="T43" fmla="*/ 33 h 53"/>
                <a:gd name="T44" fmla="*/ 3 w 75"/>
                <a:gd name="T45" fmla="*/ 37 h 53"/>
                <a:gd name="T46" fmla="*/ 4 w 75"/>
                <a:gd name="T47" fmla="*/ 40 h 53"/>
                <a:gd name="T48" fmla="*/ 8 w 75"/>
                <a:gd name="T49" fmla="*/ 43 h 53"/>
                <a:gd name="T50" fmla="*/ 4 w 75"/>
                <a:gd name="T51" fmla="*/ 49 h 53"/>
                <a:gd name="T52" fmla="*/ 29 w 75"/>
                <a:gd name="T53" fmla="*/ 50 h 53"/>
                <a:gd name="T54" fmla="*/ 32 w 75"/>
                <a:gd name="T55" fmla="*/ 43 h 53"/>
                <a:gd name="T56" fmla="*/ 39 w 75"/>
                <a:gd name="T57" fmla="*/ 40 h 53"/>
                <a:gd name="T58" fmla="*/ 43 w 75"/>
                <a:gd name="T59" fmla="*/ 39 h 53"/>
                <a:gd name="T60" fmla="*/ 45 w 75"/>
                <a:gd name="T61" fmla="*/ 39 h 53"/>
                <a:gd name="T62" fmla="*/ 47 w 75"/>
                <a:gd name="T63" fmla="*/ 33 h 53"/>
                <a:gd name="T64" fmla="*/ 51 w 75"/>
                <a:gd name="T65" fmla="*/ 30 h 53"/>
                <a:gd name="T66" fmla="*/ 51 w 75"/>
                <a:gd name="T67" fmla="*/ 27 h 53"/>
                <a:gd name="T68" fmla="*/ 55 w 75"/>
                <a:gd name="T69" fmla="*/ 26 h 53"/>
                <a:gd name="T70" fmla="*/ 55 w 75"/>
                <a:gd name="T71" fmla="*/ 23 h 53"/>
                <a:gd name="T72" fmla="*/ 58 w 75"/>
                <a:gd name="T73" fmla="*/ 19 h 53"/>
                <a:gd name="T74" fmla="*/ 56 w 75"/>
                <a:gd name="T75" fmla="*/ 14 h 53"/>
                <a:gd name="T76" fmla="*/ 63 w 75"/>
                <a:gd name="T77" fmla="*/ 11 h 53"/>
                <a:gd name="T78" fmla="*/ 70 w 75"/>
                <a:gd name="T79" fmla="*/ 10 h 53"/>
                <a:gd name="T80" fmla="*/ 74 w 75"/>
                <a:gd name="T81" fmla="*/ 9 h 53"/>
                <a:gd name="T82" fmla="*/ 75 w 75"/>
                <a:gd name="T83" fmla="*/ 7 h 53"/>
                <a:gd name="T84" fmla="*/ 72 w 75"/>
                <a:gd name="T85" fmla="*/ 7 h 53"/>
                <a:gd name="T86" fmla="*/ 72 w 75"/>
                <a:gd name="T87" fmla="*/ 7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75" h="53">
                  <a:moveTo>
                    <a:pt x="72" y="7"/>
                  </a:moveTo>
                  <a:cubicBezTo>
                    <a:pt x="71" y="7"/>
                    <a:pt x="70" y="9"/>
                    <a:pt x="69" y="8"/>
                  </a:cubicBezTo>
                  <a:cubicBezTo>
                    <a:pt x="68" y="8"/>
                    <a:pt x="68" y="6"/>
                    <a:pt x="67" y="7"/>
                  </a:cubicBezTo>
                  <a:cubicBezTo>
                    <a:pt x="65" y="7"/>
                    <a:pt x="63" y="9"/>
                    <a:pt x="62" y="10"/>
                  </a:cubicBezTo>
                  <a:cubicBezTo>
                    <a:pt x="61" y="10"/>
                    <a:pt x="59" y="12"/>
                    <a:pt x="57" y="11"/>
                  </a:cubicBezTo>
                  <a:cubicBezTo>
                    <a:pt x="56" y="10"/>
                    <a:pt x="59" y="6"/>
                    <a:pt x="57" y="4"/>
                  </a:cubicBezTo>
                  <a:cubicBezTo>
                    <a:pt x="57" y="4"/>
                    <a:pt x="55" y="0"/>
                    <a:pt x="54" y="1"/>
                  </a:cubicBezTo>
                  <a:cubicBezTo>
                    <a:pt x="53" y="3"/>
                    <a:pt x="52" y="5"/>
                    <a:pt x="50" y="6"/>
                  </a:cubicBezTo>
                  <a:cubicBezTo>
                    <a:pt x="48" y="7"/>
                    <a:pt x="47" y="6"/>
                    <a:pt x="47" y="8"/>
                  </a:cubicBezTo>
                  <a:cubicBezTo>
                    <a:pt x="46" y="11"/>
                    <a:pt x="45" y="7"/>
                    <a:pt x="44" y="8"/>
                  </a:cubicBezTo>
                  <a:cubicBezTo>
                    <a:pt x="42" y="9"/>
                    <a:pt x="41" y="10"/>
                    <a:pt x="39" y="10"/>
                  </a:cubicBezTo>
                  <a:cubicBezTo>
                    <a:pt x="37" y="9"/>
                    <a:pt x="35" y="8"/>
                    <a:pt x="34" y="7"/>
                  </a:cubicBezTo>
                  <a:cubicBezTo>
                    <a:pt x="33" y="7"/>
                    <a:pt x="28" y="6"/>
                    <a:pt x="28" y="6"/>
                  </a:cubicBezTo>
                  <a:cubicBezTo>
                    <a:pt x="27" y="7"/>
                    <a:pt x="28" y="8"/>
                    <a:pt x="27" y="8"/>
                  </a:cubicBezTo>
                  <a:cubicBezTo>
                    <a:pt x="26" y="8"/>
                    <a:pt x="24" y="8"/>
                    <a:pt x="24" y="9"/>
                  </a:cubicBezTo>
                  <a:cubicBezTo>
                    <a:pt x="23" y="11"/>
                    <a:pt x="23" y="13"/>
                    <a:pt x="21" y="14"/>
                  </a:cubicBezTo>
                  <a:cubicBezTo>
                    <a:pt x="18" y="16"/>
                    <a:pt x="17" y="15"/>
                    <a:pt x="15" y="17"/>
                  </a:cubicBezTo>
                  <a:cubicBezTo>
                    <a:pt x="14" y="19"/>
                    <a:pt x="12" y="19"/>
                    <a:pt x="11" y="19"/>
                  </a:cubicBezTo>
                  <a:cubicBezTo>
                    <a:pt x="10" y="18"/>
                    <a:pt x="5" y="17"/>
                    <a:pt x="5" y="16"/>
                  </a:cubicBezTo>
                  <a:cubicBezTo>
                    <a:pt x="5" y="19"/>
                    <a:pt x="5" y="21"/>
                    <a:pt x="4" y="23"/>
                  </a:cubicBezTo>
                  <a:cubicBezTo>
                    <a:pt x="2" y="25"/>
                    <a:pt x="0" y="27"/>
                    <a:pt x="3" y="29"/>
                  </a:cubicBezTo>
                  <a:cubicBezTo>
                    <a:pt x="4" y="30"/>
                    <a:pt x="2" y="31"/>
                    <a:pt x="2" y="33"/>
                  </a:cubicBezTo>
                  <a:cubicBezTo>
                    <a:pt x="2" y="34"/>
                    <a:pt x="2" y="36"/>
                    <a:pt x="3" y="37"/>
                  </a:cubicBezTo>
                  <a:cubicBezTo>
                    <a:pt x="3" y="39"/>
                    <a:pt x="2" y="40"/>
                    <a:pt x="4" y="40"/>
                  </a:cubicBezTo>
                  <a:cubicBezTo>
                    <a:pt x="7" y="41"/>
                    <a:pt x="8" y="40"/>
                    <a:pt x="8" y="43"/>
                  </a:cubicBezTo>
                  <a:cubicBezTo>
                    <a:pt x="8" y="45"/>
                    <a:pt x="5" y="48"/>
                    <a:pt x="4" y="49"/>
                  </a:cubicBezTo>
                  <a:cubicBezTo>
                    <a:pt x="12" y="53"/>
                    <a:pt x="21" y="52"/>
                    <a:pt x="29" y="50"/>
                  </a:cubicBezTo>
                  <a:cubicBezTo>
                    <a:pt x="32" y="49"/>
                    <a:pt x="31" y="45"/>
                    <a:pt x="32" y="43"/>
                  </a:cubicBezTo>
                  <a:cubicBezTo>
                    <a:pt x="33" y="41"/>
                    <a:pt x="37" y="42"/>
                    <a:pt x="39" y="40"/>
                  </a:cubicBezTo>
                  <a:cubicBezTo>
                    <a:pt x="40" y="40"/>
                    <a:pt x="41" y="39"/>
                    <a:pt x="43" y="39"/>
                  </a:cubicBezTo>
                  <a:cubicBezTo>
                    <a:pt x="43" y="39"/>
                    <a:pt x="45" y="40"/>
                    <a:pt x="45" y="39"/>
                  </a:cubicBezTo>
                  <a:cubicBezTo>
                    <a:pt x="46" y="37"/>
                    <a:pt x="46" y="35"/>
                    <a:pt x="47" y="33"/>
                  </a:cubicBezTo>
                  <a:cubicBezTo>
                    <a:pt x="48" y="32"/>
                    <a:pt x="52" y="31"/>
                    <a:pt x="51" y="30"/>
                  </a:cubicBezTo>
                  <a:cubicBezTo>
                    <a:pt x="51" y="29"/>
                    <a:pt x="47" y="27"/>
                    <a:pt x="51" y="27"/>
                  </a:cubicBezTo>
                  <a:cubicBezTo>
                    <a:pt x="52" y="27"/>
                    <a:pt x="54" y="28"/>
                    <a:pt x="55" y="26"/>
                  </a:cubicBezTo>
                  <a:cubicBezTo>
                    <a:pt x="55" y="25"/>
                    <a:pt x="54" y="24"/>
                    <a:pt x="55" y="23"/>
                  </a:cubicBezTo>
                  <a:cubicBezTo>
                    <a:pt x="55" y="21"/>
                    <a:pt x="58" y="21"/>
                    <a:pt x="58" y="19"/>
                  </a:cubicBezTo>
                  <a:cubicBezTo>
                    <a:pt x="58" y="17"/>
                    <a:pt x="55" y="16"/>
                    <a:pt x="56" y="14"/>
                  </a:cubicBezTo>
                  <a:cubicBezTo>
                    <a:pt x="58" y="13"/>
                    <a:pt x="61" y="12"/>
                    <a:pt x="63" y="11"/>
                  </a:cubicBezTo>
                  <a:cubicBezTo>
                    <a:pt x="65" y="9"/>
                    <a:pt x="68" y="10"/>
                    <a:pt x="70" y="10"/>
                  </a:cubicBezTo>
                  <a:cubicBezTo>
                    <a:pt x="71" y="10"/>
                    <a:pt x="73" y="10"/>
                    <a:pt x="74" y="9"/>
                  </a:cubicBezTo>
                  <a:cubicBezTo>
                    <a:pt x="74" y="9"/>
                    <a:pt x="75" y="8"/>
                    <a:pt x="75" y="7"/>
                  </a:cubicBezTo>
                  <a:cubicBezTo>
                    <a:pt x="74" y="7"/>
                    <a:pt x="73" y="7"/>
                    <a:pt x="72" y="7"/>
                  </a:cubicBezTo>
                  <a:cubicBezTo>
                    <a:pt x="71" y="8"/>
                    <a:pt x="73" y="7"/>
                    <a:pt x="72" y="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04" name="Freeform 699"/>
            <p:cNvSpPr>
              <a:spLocks/>
            </p:cNvSpPr>
            <p:nvPr/>
          </p:nvSpPr>
          <p:spPr bwMode="auto">
            <a:xfrm>
              <a:off x="14413572" y="6742664"/>
              <a:ext cx="25477" cy="38227"/>
            </a:xfrm>
            <a:custGeom>
              <a:avLst/>
              <a:gdLst>
                <a:gd name="T0" fmla="*/ 3 w 3"/>
                <a:gd name="T1" fmla="*/ 2 h 4"/>
                <a:gd name="T2" fmla="*/ 1 w 3"/>
                <a:gd name="T3" fmla="*/ 1 h 4"/>
                <a:gd name="T4" fmla="*/ 3 w 3"/>
                <a:gd name="T5" fmla="*/ 4 h 4"/>
                <a:gd name="T6" fmla="*/ 3 w 3"/>
                <a:gd name="T7" fmla="*/ 2 h 4"/>
                <a:gd name="T8" fmla="*/ 3 w 3"/>
                <a:gd name="T9" fmla="*/ 2 h 4"/>
              </a:gdLst>
              <a:ahLst/>
              <a:cxnLst>
                <a:cxn ang="0">
                  <a:pos x="T0" y="T1"/>
                </a:cxn>
                <a:cxn ang="0">
                  <a:pos x="T2" y="T3"/>
                </a:cxn>
                <a:cxn ang="0">
                  <a:pos x="T4" y="T5"/>
                </a:cxn>
                <a:cxn ang="0">
                  <a:pos x="T6" y="T7"/>
                </a:cxn>
                <a:cxn ang="0">
                  <a:pos x="T8" y="T9"/>
                </a:cxn>
              </a:cxnLst>
              <a:rect l="0" t="0" r="r" b="b"/>
              <a:pathLst>
                <a:path w="3" h="4">
                  <a:moveTo>
                    <a:pt x="3" y="2"/>
                  </a:moveTo>
                  <a:cubicBezTo>
                    <a:pt x="2" y="2"/>
                    <a:pt x="1" y="0"/>
                    <a:pt x="1" y="1"/>
                  </a:cubicBezTo>
                  <a:cubicBezTo>
                    <a:pt x="0" y="2"/>
                    <a:pt x="2" y="3"/>
                    <a:pt x="3" y="4"/>
                  </a:cubicBezTo>
                  <a:cubicBezTo>
                    <a:pt x="3" y="3"/>
                    <a:pt x="3" y="2"/>
                    <a:pt x="3" y="2"/>
                  </a:cubicBezTo>
                  <a:cubicBezTo>
                    <a:pt x="2" y="1"/>
                    <a:pt x="3" y="2"/>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05" name="Freeform 700"/>
            <p:cNvSpPr>
              <a:spLocks noEditPoints="1"/>
            </p:cNvSpPr>
            <p:nvPr/>
          </p:nvSpPr>
          <p:spPr bwMode="auto">
            <a:xfrm>
              <a:off x="13824398" y="6153340"/>
              <a:ext cx="1894907" cy="907882"/>
            </a:xfrm>
            <a:custGeom>
              <a:avLst/>
              <a:gdLst>
                <a:gd name="T0" fmla="*/ 194 w 203"/>
                <a:gd name="T1" fmla="*/ 37 h 97"/>
                <a:gd name="T2" fmla="*/ 177 w 203"/>
                <a:gd name="T3" fmla="*/ 31 h 97"/>
                <a:gd name="T4" fmla="*/ 163 w 203"/>
                <a:gd name="T5" fmla="*/ 19 h 97"/>
                <a:gd name="T6" fmla="*/ 154 w 203"/>
                <a:gd name="T7" fmla="*/ 7 h 97"/>
                <a:gd name="T8" fmla="*/ 137 w 203"/>
                <a:gd name="T9" fmla="*/ 10 h 97"/>
                <a:gd name="T10" fmla="*/ 129 w 203"/>
                <a:gd name="T11" fmla="*/ 8 h 97"/>
                <a:gd name="T12" fmla="*/ 112 w 203"/>
                <a:gd name="T13" fmla="*/ 2 h 97"/>
                <a:gd name="T14" fmla="*/ 76 w 203"/>
                <a:gd name="T15" fmla="*/ 10 h 97"/>
                <a:gd name="T16" fmla="*/ 75 w 203"/>
                <a:gd name="T17" fmla="*/ 20 h 97"/>
                <a:gd name="T18" fmla="*/ 74 w 203"/>
                <a:gd name="T19" fmla="*/ 31 h 97"/>
                <a:gd name="T20" fmla="*/ 60 w 203"/>
                <a:gd name="T21" fmla="*/ 29 h 97"/>
                <a:gd name="T22" fmla="*/ 48 w 203"/>
                <a:gd name="T23" fmla="*/ 32 h 97"/>
                <a:gd name="T24" fmla="*/ 37 w 203"/>
                <a:gd name="T25" fmla="*/ 27 h 97"/>
                <a:gd name="T26" fmla="*/ 22 w 203"/>
                <a:gd name="T27" fmla="*/ 25 h 97"/>
                <a:gd name="T28" fmla="*/ 13 w 203"/>
                <a:gd name="T29" fmla="*/ 32 h 97"/>
                <a:gd name="T30" fmla="*/ 3 w 203"/>
                <a:gd name="T31" fmla="*/ 38 h 97"/>
                <a:gd name="T32" fmla="*/ 4 w 203"/>
                <a:gd name="T33" fmla="*/ 47 h 97"/>
                <a:gd name="T34" fmla="*/ 14 w 203"/>
                <a:gd name="T35" fmla="*/ 57 h 97"/>
                <a:gd name="T36" fmla="*/ 17 w 203"/>
                <a:gd name="T37" fmla="*/ 57 h 97"/>
                <a:gd name="T38" fmla="*/ 36 w 203"/>
                <a:gd name="T39" fmla="*/ 63 h 97"/>
                <a:gd name="T40" fmla="*/ 33 w 203"/>
                <a:gd name="T41" fmla="*/ 66 h 97"/>
                <a:gd name="T42" fmla="*/ 22 w 203"/>
                <a:gd name="T43" fmla="*/ 72 h 97"/>
                <a:gd name="T44" fmla="*/ 31 w 203"/>
                <a:gd name="T45" fmla="*/ 82 h 97"/>
                <a:gd name="T46" fmla="*/ 48 w 203"/>
                <a:gd name="T47" fmla="*/ 90 h 97"/>
                <a:gd name="T48" fmla="*/ 50 w 203"/>
                <a:gd name="T49" fmla="*/ 68 h 97"/>
                <a:gd name="T50" fmla="*/ 64 w 203"/>
                <a:gd name="T51" fmla="*/ 62 h 97"/>
                <a:gd name="T52" fmla="*/ 72 w 203"/>
                <a:gd name="T53" fmla="*/ 66 h 97"/>
                <a:gd name="T54" fmla="*/ 84 w 203"/>
                <a:gd name="T55" fmla="*/ 76 h 97"/>
                <a:gd name="T56" fmla="*/ 100 w 203"/>
                <a:gd name="T57" fmla="*/ 81 h 97"/>
                <a:gd name="T58" fmla="*/ 107 w 203"/>
                <a:gd name="T59" fmla="*/ 91 h 97"/>
                <a:gd name="T60" fmla="*/ 123 w 203"/>
                <a:gd name="T61" fmla="*/ 85 h 97"/>
                <a:gd name="T62" fmla="*/ 137 w 203"/>
                <a:gd name="T63" fmla="*/ 83 h 97"/>
                <a:gd name="T64" fmla="*/ 153 w 203"/>
                <a:gd name="T65" fmla="*/ 81 h 97"/>
                <a:gd name="T66" fmla="*/ 172 w 203"/>
                <a:gd name="T67" fmla="*/ 76 h 97"/>
                <a:gd name="T68" fmla="*/ 175 w 203"/>
                <a:gd name="T69" fmla="*/ 66 h 97"/>
                <a:gd name="T70" fmla="*/ 182 w 203"/>
                <a:gd name="T71" fmla="*/ 60 h 97"/>
                <a:gd name="T72" fmla="*/ 193 w 203"/>
                <a:gd name="T73" fmla="*/ 56 h 97"/>
                <a:gd name="T74" fmla="*/ 202 w 203"/>
                <a:gd name="T75" fmla="*/ 44 h 97"/>
                <a:gd name="T76" fmla="*/ 201 w 203"/>
                <a:gd name="T77" fmla="*/ 39 h 97"/>
                <a:gd name="T78" fmla="*/ 140 w 203"/>
                <a:gd name="T79" fmla="*/ 65 h 97"/>
                <a:gd name="T80" fmla="*/ 141 w 203"/>
                <a:gd name="T81" fmla="*/ 59 h 97"/>
                <a:gd name="T82" fmla="*/ 148 w 203"/>
                <a:gd name="T83" fmla="*/ 58 h 97"/>
                <a:gd name="T84" fmla="*/ 156 w 203"/>
                <a:gd name="T85" fmla="*/ 58 h 97"/>
                <a:gd name="T86" fmla="*/ 165 w 203"/>
                <a:gd name="T87" fmla="*/ 5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3" h="97">
                  <a:moveTo>
                    <a:pt x="201" y="39"/>
                  </a:moveTo>
                  <a:cubicBezTo>
                    <a:pt x="201" y="38"/>
                    <a:pt x="197" y="39"/>
                    <a:pt x="197" y="39"/>
                  </a:cubicBezTo>
                  <a:cubicBezTo>
                    <a:pt x="195" y="39"/>
                    <a:pt x="194" y="38"/>
                    <a:pt x="194" y="37"/>
                  </a:cubicBezTo>
                  <a:cubicBezTo>
                    <a:pt x="193" y="35"/>
                    <a:pt x="191" y="35"/>
                    <a:pt x="191" y="34"/>
                  </a:cubicBezTo>
                  <a:cubicBezTo>
                    <a:pt x="190" y="33"/>
                    <a:pt x="189" y="30"/>
                    <a:pt x="186" y="30"/>
                  </a:cubicBezTo>
                  <a:cubicBezTo>
                    <a:pt x="183" y="30"/>
                    <a:pt x="180" y="33"/>
                    <a:pt x="177" y="31"/>
                  </a:cubicBezTo>
                  <a:cubicBezTo>
                    <a:pt x="176" y="30"/>
                    <a:pt x="175" y="29"/>
                    <a:pt x="174" y="28"/>
                  </a:cubicBezTo>
                  <a:cubicBezTo>
                    <a:pt x="173" y="28"/>
                    <a:pt x="171" y="31"/>
                    <a:pt x="170" y="31"/>
                  </a:cubicBezTo>
                  <a:cubicBezTo>
                    <a:pt x="169" y="32"/>
                    <a:pt x="163" y="21"/>
                    <a:pt x="163" y="19"/>
                  </a:cubicBezTo>
                  <a:cubicBezTo>
                    <a:pt x="161" y="17"/>
                    <a:pt x="160" y="14"/>
                    <a:pt x="157" y="13"/>
                  </a:cubicBezTo>
                  <a:cubicBezTo>
                    <a:pt x="156" y="12"/>
                    <a:pt x="155" y="11"/>
                    <a:pt x="154" y="11"/>
                  </a:cubicBezTo>
                  <a:cubicBezTo>
                    <a:pt x="152" y="10"/>
                    <a:pt x="154" y="8"/>
                    <a:pt x="154" y="7"/>
                  </a:cubicBezTo>
                  <a:cubicBezTo>
                    <a:pt x="154" y="6"/>
                    <a:pt x="147" y="10"/>
                    <a:pt x="146" y="11"/>
                  </a:cubicBezTo>
                  <a:cubicBezTo>
                    <a:pt x="145" y="11"/>
                    <a:pt x="137" y="14"/>
                    <a:pt x="137" y="13"/>
                  </a:cubicBezTo>
                  <a:cubicBezTo>
                    <a:pt x="137" y="11"/>
                    <a:pt x="139" y="10"/>
                    <a:pt x="137" y="10"/>
                  </a:cubicBezTo>
                  <a:cubicBezTo>
                    <a:pt x="136" y="9"/>
                    <a:pt x="135" y="8"/>
                    <a:pt x="134" y="9"/>
                  </a:cubicBezTo>
                  <a:cubicBezTo>
                    <a:pt x="134" y="9"/>
                    <a:pt x="134" y="10"/>
                    <a:pt x="133" y="9"/>
                  </a:cubicBezTo>
                  <a:cubicBezTo>
                    <a:pt x="131" y="8"/>
                    <a:pt x="132" y="7"/>
                    <a:pt x="129" y="8"/>
                  </a:cubicBezTo>
                  <a:cubicBezTo>
                    <a:pt x="126" y="10"/>
                    <a:pt x="126" y="7"/>
                    <a:pt x="126" y="5"/>
                  </a:cubicBezTo>
                  <a:cubicBezTo>
                    <a:pt x="127" y="1"/>
                    <a:pt x="121" y="0"/>
                    <a:pt x="118" y="0"/>
                  </a:cubicBezTo>
                  <a:cubicBezTo>
                    <a:pt x="116" y="0"/>
                    <a:pt x="114" y="1"/>
                    <a:pt x="112" y="2"/>
                  </a:cubicBezTo>
                  <a:cubicBezTo>
                    <a:pt x="110" y="3"/>
                    <a:pt x="108" y="4"/>
                    <a:pt x="105" y="4"/>
                  </a:cubicBezTo>
                  <a:cubicBezTo>
                    <a:pt x="97" y="6"/>
                    <a:pt x="89" y="9"/>
                    <a:pt x="81" y="9"/>
                  </a:cubicBezTo>
                  <a:cubicBezTo>
                    <a:pt x="79" y="9"/>
                    <a:pt x="77" y="9"/>
                    <a:pt x="76" y="10"/>
                  </a:cubicBezTo>
                  <a:cubicBezTo>
                    <a:pt x="75" y="11"/>
                    <a:pt x="77" y="14"/>
                    <a:pt x="79" y="14"/>
                  </a:cubicBezTo>
                  <a:cubicBezTo>
                    <a:pt x="83" y="17"/>
                    <a:pt x="76" y="16"/>
                    <a:pt x="74" y="17"/>
                  </a:cubicBezTo>
                  <a:cubicBezTo>
                    <a:pt x="72" y="18"/>
                    <a:pt x="75" y="19"/>
                    <a:pt x="75" y="20"/>
                  </a:cubicBezTo>
                  <a:cubicBezTo>
                    <a:pt x="75" y="22"/>
                    <a:pt x="71" y="22"/>
                    <a:pt x="71" y="23"/>
                  </a:cubicBezTo>
                  <a:cubicBezTo>
                    <a:pt x="71" y="26"/>
                    <a:pt x="79" y="25"/>
                    <a:pt x="78" y="29"/>
                  </a:cubicBezTo>
                  <a:cubicBezTo>
                    <a:pt x="77" y="30"/>
                    <a:pt x="76" y="31"/>
                    <a:pt x="74" y="31"/>
                  </a:cubicBezTo>
                  <a:cubicBezTo>
                    <a:pt x="73" y="31"/>
                    <a:pt x="70" y="31"/>
                    <a:pt x="69" y="31"/>
                  </a:cubicBezTo>
                  <a:cubicBezTo>
                    <a:pt x="67" y="32"/>
                    <a:pt x="68" y="33"/>
                    <a:pt x="66" y="32"/>
                  </a:cubicBezTo>
                  <a:cubicBezTo>
                    <a:pt x="64" y="31"/>
                    <a:pt x="62" y="29"/>
                    <a:pt x="60" y="29"/>
                  </a:cubicBezTo>
                  <a:cubicBezTo>
                    <a:pt x="59" y="28"/>
                    <a:pt x="57" y="30"/>
                    <a:pt x="56" y="30"/>
                  </a:cubicBezTo>
                  <a:cubicBezTo>
                    <a:pt x="54" y="29"/>
                    <a:pt x="53" y="29"/>
                    <a:pt x="51" y="30"/>
                  </a:cubicBezTo>
                  <a:cubicBezTo>
                    <a:pt x="50" y="31"/>
                    <a:pt x="49" y="33"/>
                    <a:pt x="48" y="32"/>
                  </a:cubicBezTo>
                  <a:cubicBezTo>
                    <a:pt x="47" y="32"/>
                    <a:pt x="44" y="29"/>
                    <a:pt x="43" y="30"/>
                  </a:cubicBezTo>
                  <a:cubicBezTo>
                    <a:pt x="42" y="30"/>
                    <a:pt x="42" y="33"/>
                    <a:pt x="41" y="31"/>
                  </a:cubicBezTo>
                  <a:cubicBezTo>
                    <a:pt x="40" y="29"/>
                    <a:pt x="39" y="28"/>
                    <a:pt x="37" y="27"/>
                  </a:cubicBezTo>
                  <a:cubicBezTo>
                    <a:pt x="35" y="26"/>
                    <a:pt x="33" y="26"/>
                    <a:pt x="32" y="25"/>
                  </a:cubicBezTo>
                  <a:cubicBezTo>
                    <a:pt x="29" y="24"/>
                    <a:pt x="29" y="26"/>
                    <a:pt x="27" y="26"/>
                  </a:cubicBezTo>
                  <a:cubicBezTo>
                    <a:pt x="25" y="27"/>
                    <a:pt x="24" y="24"/>
                    <a:pt x="22" y="25"/>
                  </a:cubicBezTo>
                  <a:cubicBezTo>
                    <a:pt x="21" y="26"/>
                    <a:pt x="21" y="27"/>
                    <a:pt x="20" y="27"/>
                  </a:cubicBezTo>
                  <a:cubicBezTo>
                    <a:pt x="19" y="28"/>
                    <a:pt x="17" y="28"/>
                    <a:pt x="16" y="28"/>
                  </a:cubicBezTo>
                  <a:cubicBezTo>
                    <a:pt x="15" y="29"/>
                    <a:pt x="13" y="31"/>
                    <a:pt x="13" y="32"/>
                  </a:cubicBezTo>
                  <a:cubicBezTo>
                    <a:pt x="12" y="33"/>
                    <a:pt x="14" y="36"/>
                    <a:pt x="12" y="36"/>
                  </a:cubicBezTo>
                  <a:cubicBezTo>
                    <a:pt x="10" y="37"/>
                    <a:pt x="7" y="31"/>
                    <a:pt x="6" y="34"/>
                  </a:cubicBezTo>
                  <a:cubicBezTo>
                    <a:pt x="5" y="36"/>
                    <a:pt x="4" y="36"/>
                    <a:pt x="3" y="38"/>
                  </a:cubicBezTo>
                  <a:cubicBezTo>
                    <a:pt x="2" y="40"/>
                    <a:pt x="6" y="40"/>
                    <a:pt x="4" y="42"/>
                  </a:cubicBezTo>
                  <a:cubicBezTo>
                    <a:pt x="3" y="43"/>
                    <a:pt x="0" y="45"/>
                    <a:pt x="2" y="46"/>
                  </a:cubicBezTo>
                  <a:cubicBezTo>
                    <a:pt x="3" y="46"/>
                    <a:pt x="4" y="47"/>
                    <a:pt x="4" y="47"/>
                  </a:cubicBezTo>
                  <a:cubicBezTo>
                    <a:pt x="5" y="48"/>
                    <a:pt x="4" y="49"/>
                    <a:pt x="5" y="50"/>
                  </a:cubicBezTo>
                  <a:cubicBezTo>
                    <a:pt x="7" y="51"/>
                    <a:pt x="9" y="49"/>
                    <a:pt x="11" y="51"/>
                  </a:cubicBezTo>
                  <a:cubicBezTo>
                    <a:pt x="12" y="52"/>
                    <a:pt x="14" y="55"/>
                    <a:pt x="14" y="57"/>
                  </a:cubicBezTo>
                  <a:cubicBezTo>
                    <a:pt x="13" y="57"/>
                    <a:pt x="10" y="56"/>
                    <a:pt x="13" y="58"/>
                  </a:cubicBezTo>
                  <a:cubicBezTo>
                    <a:pt x="14" y="59"/>
                    <a:pt x="14" y="60"/>
                    <a:pt x="16" y="58"/>
                  </a:cubicBezTo>
                  <a:cubicBezTo>
                    <a:pt x="16" y="57"/>
                    <a:pt x="16" y="57"/>
                    <a:pt x="17" y="57"/>
                  </a:cubicBezTo>
                  <a:cubicBezTo>
                    <a:pt x="22" y="57"/>
                    <a:pt x="24" y="54"/>
                    <a:pt x="29" y="56"/>
                  </a:cubicBezTo>
                  <a:cubicBezTo>
                    <a:pt x="31" y="57"/>
                    <a:pt x="33" y="54"/>
                    <a:pt x="34" y="56"/>
                  </a:cubicBezTo>
                  <a:cubicBezTo>
                    <a:pt x="35" y="57"/>
                    <a:pt x="37" y="61"/>
                    <a:pt x="36" y="63"/>
                  </a:cubicBezTo>
                  <a:cubicBezTo>
                    <a:pt x="35" y="63"/>
                    <a:pt x="33" y="64"/>
                    <a:pt x="35" y="64"/>
                  </a:cubicBezTo>
                  <a:cubicBezTo>
                    <a:pt x="35" y="65"/>
                    <a:pt x="35" y="65"/>
                    <a:pt x="35" y="65"/>
                  </a:cubicBezTo>
                  <a:cubicBezTo>
                    <a:pt x="34" y="66"/>
                    <a:pt x="33" y="66"/>
                    <a:pt x="33" y="66"/>
                  </a:cubicBezTo>
                  <a:cubicBezTo>
                    <a:pt x="30" y="66"/>
                    <a:pt x="22" y="64"/>
                    <a:pt x="24" y="69"/>
                  </a:cubicBezTo>
                  <a:cubicBezTo>
                    <a:pt x="25" y="71"/>
                    <a:pt x="24" y="71"/>
                    <a:pt x="22" y="70"/>
                  </a:cubicBezTo>
                  <a:cubicBezTo>
                    <a:pt x="20" y="69"/>
                    <a:pt x="21" y="71"/>
                    <a:pt x="22" y="72"/>
                  </a:cubicBezTo>
                  <a:cubicBezTo>
                    <a:pt x="24" y="72"/>
                    <a:pt x="24" y="75"/>
                    <a:pt x="25" y="76"/>
                  </a:cubicBezTo>
                  <a:cubicBezTo>
                    <a:pt x="27" y="77"/>
                    <a:pt x="24" y="79"/>
                    <a:pt x="27" y="79"/>
                  </a:cubicBezTo>
                  <a:cubicBezTo>
                    <a:pt x="28" y="79"/>
                    <a:pt x="30" y="81"/>
                    <a:pt x="31" y="82"/>
                  </a:cubicBezTo>
                  <a:cubicBezTo>
                    <a:pt x="34" y="82"/>
                    <a:pt x="31" y="85"/>
                    <a:pt x="31" y="87"/>
                  </a:cubicBezTo>
                  <a:cubicBezTo>
                    <a:pt x="34" y="85"/>
                    <a:pt x="38" y="82"/>
                    <a:pt x="42" y="85"/>
                  </a:cubicBezTo>
                  <a:cubicBezTo>
                    <a:pt x="44" y="87"/>
                    <a:pt x="45" y="90"/>
                    <a:pt x="48" y="90"/>
                  </a:cubicBezTo>
                  <a:cubicBezTo>
                    <a:pt x="50" y="90"/>
                    <a:pt x="49" y="88"/>
                    <a:pt x="49" y="87"/>
                  </a:cubicBezTo>
                  <a:cubicBezTo>
                    <a:pt x="49" y="84"/>
                    <a:pt x="49" y="81"/>
                    <a:pt x="49" y="78"/>
                  </a:cubicBezTo>
                  <a:cubicBezTo>
                    <a:pt x="49" y="76"/>
                    <a:pt x="48" y="68"/>
                    <a:pt x="50" y="68"/>
                  </a:cubicBezTo>
                  <a:cubicBezTo>
                    <a:pt x="52" y="67"/>
                    <a:pt x="55" y="66"/>
                    <a:pt x="57" y="65"/>
                  </a:cubicBezTo>
                  <a:cubicBezTo>
                    <a:pt x="59" y="65"/>
                    <a:pt x="61" y="64"/>
                    <a:pt x="62" y="64"/>
                  </a:cubicBezTo>
                  <a:cubicBezTo>
                    <a:pt x="63" y="63"/>
                    <a:pt x="62" y="61"/>
                    <a:pt x="64" y="62"/>
                  </a:cubicBezTo>
                  <a:cubicBezTo>
                    <a:pt x="65" y="62"/>
                    <a:pt x="68" y="64"/>
                    <a:pt x="68" y="62"/>
                  </a:cubicBezTo>
                  <a:cubicBezTo>
                    <a:pt x="68" y="61"/>
                    <a:pt x="70" y="60"/>
                    <a:pt x="71" y="62"/>
                  </a:cubicBezTo>
                  <a:cubicBezTo>
                    <a:pt x="72" y="63"/>
                    <a:pt x="71" y="64"/>
                    <a:pt x="72" y="66"/>
                  </a:cubicBezTo>
                  <a:cubicBezTo>
                    <a:pt x="72" y="67"/>
                    <a:pt x="73" y="69"/>
                    <a:pt x="72" y="70"/>
                  </a:cubicBezTo>
                  <a:cubicBezTo>
                    <a:pt x="73" y="71"/>
                    <a:pt x="74" y="71"/>
                    <a:pt x="75" y="72"/>
                  </a:cubicBezTo>
                  <a:cubicBezTo>
                    <a:pt x="78" y="75"/>
                    <a:pt x="80" y="77"/>
                    <a:pt x="84" y="76"/>
                  </a:cubicBezTo>
                  <a:cubicBezTo>
                    <a:pt x="86" y="76"/>
                    <a:pt x="88" y="77"/>
                    <a:pt x="90" y="77"/>
                  </a:cubicBezTo>
                  <a:cubicBezTo>
                    <a:pt x="92" y="77"/>
                    <a:pt x="93" y="75"/>
                    <a:pt x="95" y="75"/>
                  </a:cubicBezTo>
                  <a:cubicBezTo>
                    <a:pt x="97" y="76"/>
                    <a:pt x="99" y="79"/>
                    <a:pt x="100" y="81"/>
                  </a:cubicBezTo>
                  <a:cubicBezTo>
                    <a:pt x="101" y="82"/>
                    <a:pt x="100" y="83"/>
                    <a:pt x="100" y="85"/>
                  </a:cubicBezTo>
                  <a:cubicBezTo>
                    <a:pt x="100" y="87"/>
                    <a:pt x="103" y="88"/>
                    <a:pt x="103" y="90"/>
                  </a:cubicBezTo>
                  <a:cubicBezTo>
                    <a:pt x="103" y="91"/>
                    <a:pt x="106" y="91"/>
                    <a:pt x="107" y="91"/>
                  </a:cubicBezTo>
                  <a:cubicBezTo>
                    <a:pt x="109" y="91"/>
                    <a:pt x="109" y="91"/>
                    <a:pt x="110" y="93"/>
                  </a:cubicBezTo>
                  <a:cubicBezTo>
                    <a:pt x="112" y="97"/>
                    <a:pt x="114" y="92"/>
                    <a:pt x="116" y="90"/>
                  </a:cubicBezTo>
                  <a:cubicBezTo>
                    <a:pt x="117" y="87"/>
                    <a:pt x="121" y="87"/>
                    <a:pt x="123" y="85"/>
                  </a:cubicBezTo>
                  <a:cubicBezTo>
                    <a:pt x="125" y="85"/>
                    <a:pt x="125" y="85"/>
                    <a:pt x="126" y="84"/>
                  </a:cubicBezTo>
                  <a:cubicBezTo>
                    <a:pt x="127" y="81"/>
                    <a:pt x="128" y="82"/>
                    <a:pt x="130" y="82"/>
                  </a:cubicBezTo>
                  <a:cubicBezTo>
                    <a:pt x="132" y="82"/>
                    <a:pt x="136" y="85"/>
                    <a:pt x="137" y="83"/>
                  </a:cubicBezTo>
                  <a:cubicBezTo>
                    <a:pt x="137" y="81"/>
                    <a:pt x="137" y="80"/>
                    <a:pt x="139" y="79"/>
                  </a:cubicBezTo>
                  <a:cubicBezTo>
                    <a:pt x="141" y="78"/>
                    <a:pt x="143" y="80"/>
                    <a:pt x="145" y="80"/>
                  </a:cubicBezTo>
                  <a:cubicBezTo>
                    <a:pt x="147" y="81"/>
                    <a:pt x="151" y="81"/>
                    <a:pt x="153" y="81"/>
                  </a:cubicBezTo>
                  <a:cubicBezTo>
                    <a:pt x="159" y="81"/>
                    <a:pt x="164" y="83"/>
                    <a:pt x="170" y="84"/>
                  </a:cubicBezTo>
                  <a:cubicBezTo>
                    <a:pt x="169" y="82"/>
                    <a:pt x="171" y="81"/>
                    <a:pt x="173" y="79"/>
                  </a:cubicBezTo>
                  <a:cubicBezTo>
                    <a:pt x="174" y="78"/>
                    <a:pt x="173" y="78"/>
                    <a:pt x="172" y="76"/>
                  </a:cubicBezTo>
                  <a:cubicBezTo>
                    <a:pt x="171" y="75"/>
                    <a:pt x="171" y="73"/>
                    <a:pt x="171" y="71"/>
                  </a:cubicBezTo>
                  <a:cubicBezTo>
                    <a:pt x="170" y="71"/>
                    <a:pt x="170" y="67"/>
                    <a:pt x="169" y="68"/>
                  </a:cubicBezTo>
                  <a:cubicBezTo>
                    <a:pt x="170" y="67"/>
                    <a:pt x="173" y="67"/>
                    <a:pt x="175" y="66"/>
                  </a:cubicBezTo>
                  <a:cubicBezTo>
                    <a:pt x="178" y="66"/>
                    <a:pt x="180" y="68"/>
                    <a:pt x="182" y="66"/>
                  </a:cubicBezTo>
                  <a:cubicBezTo>
                    <a:pt x="183" y="66"/>
                    <a:pt x="181" y="65"/>
                    <a:pt x="181" y="64"/>
                  </a:cubicBezTo>
                  <a:cubicBezTo>
                    <a:pt x="180" y="63"/>
                    <a:pt x="181" y="61"/>
                    <a:pt x="182" y="60"/>
                  </a:cubicBezTo>
                  <a:cubicBezTo>
                    <a:pt x="183" y="59"/>
                    <a:pt x="184" y="53"/>
                    <a:pt x="185" y="54"/>
                  </a:cubicBezTo>
                  <a:cubicBezTo>
                    <a:pt x="187" y="55"/>
                    <a:pt x="188" y="56"/>
                    <a:pt x="190" y="56"/>
                  </a:cubicBezTo>
                  <a:cubicBezTo>
                    <a:pt x="191" y="55"/>
                    <a:pt x="192" y="57"/>
                    <a:pt x="193" y="56"/>
                  </a:cubicBezTo>
                  <a:cubicBezTo>
                    <a:pt x="194" y="56"/>
                    <a:pt x="196" y="55"/>
                    <a:pt x="197" y="54"/>
                  </a:cubicBezTo>
                  <a:cubicBezTo>
                    <a:pt x="198" y="53"/>
                    <a:pt x="196" y="51"/>
                    <a:pt x="196" y="49"/>
                  </a:cubicBezTo>
                  <a:cubicBezTo>
                    <a:pt x="197" y="46"/>
                    <a:pt x="200" y="47"/>
                    <a:pt x="202" y="44"/>
                  </a:cubicBezTo>
                  <a:cubicBezTo>
                    <a:pt x="202" y="43"/>
                    <a:pt x="202" y="43"/>
                    <a:pt x="203" y="42"/>
                  </a:cubicBezTo>
                  <a:cubicBezTo>
                    <a:pt x="203" y="41"/>
                    <a:pt x="202" y="40"/>
                    <a:pt x="201" y="39"/>
                  </a:cubicBezTo>
                  <a:cubicBezTo>
                    <a:pt x="201" y="38"/>
                    <a:pt x="202" y="39"/>
                    <a:pt x="201" y="39"/>
                  </a:cubicBezTo>
                  <a:close/>
                  <a:moveTo>
                    <a:pt x="148" y="58"/>
                  </a:moveTo>
                  <a:cubicBezTo>
                    <a:pt x="146" y="58"/>
                    <a:pt x="143" y="61"/>
                    <a:pt x="142" y="62"/>
                  </a:cubicBezTo>
                  <a:cubicBezTo>
                    <a:pt x="141" y="62"/>
                    <a:pt x="140" y="64"/>
                    <a:pt x="140" y="65"/>
                  </a:cubicBezTo>
                  <a:cubicBezTo>
                    <a:pt x="140" y="66"/>
                    <a:pt x="141" y="67"/>
                    <a:pt x="141" y="67"/>
                  </a:cubicBezTo>
                  <a:cubicBezTo>
                    <a:pt x="140" y="68"/>
                    <a:pt x="138" y="64"/>
                    <a:pt x="138" y="63"/>
                  </a:cubicBezTo>
                  <a:cubicBezTo>
                    <a:pt x="138" y="61"/>
                    <a:pt x="139" y="60"/>
                    <a:pt x="141" y="59"/>
                  </a:cubicBezTo>
                  <a:cubicBezTo>
                    <a:pt x="143" y="58"/>
                    <a:pt x="145" y="57"/>
                    <a:pt x="147" y="57"/>
                  </a:cubicBezTo>
                  <a:cubicBezTo>
                    <a:pt x="147" y="57"/>
                    <a:pt x="152" y="58"/>
                    <a:pt x="152" y="58"/>
                  </a:cubicBezTo>
                  <a:cubicBezTo>
                    <a:pt x="151" y="59"/>
                    <a:pt x="148" y="58"/>
                    <a:pt x="148" y="58"/>
                  </a:cubicBezTo>
                  <a:cubicBezTo>
                    <a:pt x="146" y="58"/>
                    <a:pt x="149" y="58"/>
                    <a:pt x="148" y="58"/>
                  </a:cubicBezTo>
                  <a:close/>
                  <a:moveTo>
                    <a:pt x="165" y="59"/>
                  </a:moveTo>
                  <a:cubicBezTo>
                    <a:pt x="164" y="61"/>
                    <a:pt x="157" y="60"/>
                    <a:pt x="156" y="58"/>
                  </a:cubicBezTo>
                  <a:cubicBezTo>
                    <a:pt x="156" y="58"/>
                    <a:pt x="160" y="58"/>
                    <a:pt x="160" y="58"/>
                  </a:cubicBezTo>
                  <a:cubicBezTo>
                    <a:pt x="162" y="58"/>
                    <a:pt x="163" y="58"/>
                    <a:pt x="165" y="57"/>
                  </a:cubicBezTo>
                  <a:cubicBezTo>
                    <a:pt x="165" y="57"/>
                    <a:pt x="165" y="59"/>
                    <a:pt x="165" y="59"/>
                  </a:cubicBezTo>
                  <a:cubicBezTo>
                    <a:pt x="164" y="60"/>
                    <a:pt x="165" y="58"/>
                    <a:pt x="165" y="5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06" name="Freeform 701"/>
            <p:cNvSpPr>
              <a:spLocks/>
            </p:cNvSpPr>
            <p:nvPr/>
          </p:nvSpPr>
          <p:spPr bwMode="auto">
            <a:xfrm>
              <a:off x="14849878" y="7284206"/>
              <a:ext cx="1308918" cy="1395268"/>
            </a:xfrm>
            <a:custGeom>
              <a:avLst/>
              <a:gdLst>
                <a:gd name="T0" fmla="*/ 121 w 140"/>
                <a:gd name="T1" fmla="*/ 66 h 149"/>
                <a:gd name="T2" fmla="*/ 129 w 140"/>
                <a:gd name="T3" fmla="*/ 54 h 149"/>
                <a:gd name="T4" fmla="*/ 137 w 140"/>
                <a:gd name="T5" fmla="*/ 46 h 149"/>
                <a:gd name="T6" fmla="*/ 135 w 140"/>
                <a:gd name="T7" fmla="*/ 41 h 149"/>
                <a:gd name="T8" fmla="*/ 127 w 140"/>
                <a:gd name="T9" fmla="*/ 37 h 149"/>
                <a:gd name="T10" fmla="*/ 119 w 140"/>
                <a:gd name="T11" fmla="*/ 43 h 149"/>
                <a:gd name="T12" fmla="*/ 106 w 140"/>
                <a:gd name="T13" fmla="*/ 51 h 149"/>
                <a:gd name="T14" fmla="*/ 100 w 140"/>
                <a:gd name="T15" fmla="*/ 45 h 149"/>
                <a:gd name="T16" fmla="*/ 92 w 140"/>
                <a:gd name="T17" fmla="*/ 52 h 149"/>
                <a:gd name="T18" fmla="*/ 77 w 140"/>
                <a:gd name="T19" fmla="*/ 47 h 149"/>
                <a:gd name="T20" fmla="*/ 62 w 140"/>
                <a:gd name="T21" fmla="*/ 41 h 149"/>
                <a:gd name="T22" fmla="*/ 63 w 140"/>
                <a:gd name="T23" fmla="*/ 32 h 149"/>
                <a:gd name="T24" fmla="*/ 52 w 140"/>
                <a:gd name="T25" fmla="*/ 22 h 149"/>
                <a:gd name="T26" fmla="*/ 55 w 140"/>
                <a:gd name="T27" fmla="*/ 12 h 149"/>
                <a:gd name="T28" fmla="*/ 50 w 140"/>
                <a:gd name="T29" fmla="*/ 2 h 149"/>
                <a:gd name="T30" fmla="*/ 40 w 140"/>
                <a:gd name="T31" fmla="*/ 8 h 149"/>
                <a:gd name="T32" fmla="*/ 30 w 140"/>
                <a:gd name="T33" fmla="*/ 12 h 149"/>
                <a:gd name="T34" fmla="*/ 33 w 140"/>
                <a:gd name="T35" fmla="*/ 22 h 149"/>
                <a:gd name="T36" fmla="*/ 29 w 140"/>
                <a:gd name="T37" fmla="*/ 33 h 149"/>
                <a:gd name="T38" fmla="*/ 19 w 140"/>
                <a:gd name="T39" fmla="*/ 44 h 149"/>
                <a:gd name="T40" fmla="*/ 7 w 140"/>
                <a:gd name="T41" fmla="*/ 50 h 149"/>
                <a:gd name="T42" fmla="*/ 14 w 140"/>
                <a:gd name="T43" fmla="*/ 64 h 149"/>
                <a:gd name="T44" fmla="*/ 5 w 140"/>
                <a:gd name="T45" fmla="*/ 64 h 149"/>
                <a:gd name="T46" fmla="*/ 11 w 140"/>
                <a:gd name="T47" fmla="*/ 72 h 149"/>
                <a:gd name="T48" fmla="*/ 11 w 140"/>
                <a:gd name="T49" fmla="*/ 82 h 149"/>
                <a:gd name="T50" fmla="*/ 19 w 140"/>
                <a:gd name="T51" fmla="*/ 78 h 149"/>
                <a:gd name="T52" fmla="*/ 23 w 140"/>
                <a:gd name="T53" fmla="*/ 75 h 149"/>
                <a:gd name="T54" fmla="*/ 22 w 140"/>
                <a:gd name="T55" fmla="*/ 78 h 149"/>
                <a:gd name="T56" fmla="*/ 24 w 140"/>
                <a:gd name="T57" fmla="*/ 82 h 149"/>
                <a:gd name="T58" fmla="*/ 24 w 140"/>
                <a:gd name="T59" fmla="*/ 95 h 149"/>
                <a:gd name="T60" fmla="*/ 26 w 140"/>
                <a:gd name="T61" fmla="*/ 107 h 149"/>
                <a:gd name="T62" fmla="*/ 39 w 140"/>
                <a:gd name="T63" fmla="*/ 134 h 149"/>
                <a:gd name="T64" fmla="*/ 50 w 140"/>
                <a:gd name="T65" fmla="*/ 143 h 149"/>
                <a:gd name="T66" fmla="*/ 57 w 140"/>
                <a:gd name="T67" fmla="*/ 132 h 149"/>
                <a:gd name="T68" fmla="*/ 65 w 140"/>
                <a:gd name="T69" fmla="*/ 107 h 149"/>
                <a:gd name="T70" fmla="*/ 81 w 140"/>
                <a:gd name="T71" fmla="*/ 93 h 149"/>
                <a:gd name="T72" fmla="*/ 91 w 140"/>
                <a:gd name="T73" fmla="*/ 84 h 149"/>
                <a:gd name="T74" fmla="*/ 98 w 140"/>
                <a:gd name="T75" fmla="*/ 74 h 149"/>
                <a:gd name="T76" fmla="*/ 101 w 140"/>
                <a:gd name="T77" fmla="*/ 78 h 149"/>
                <a:gd name="T78" fmla="*/ 100 w 140"/>
                <a:gd name="T79" fmla="*/ 58 h 149"/>
                <a:gd name="T80" fmla="*/ 104 w 140"/>
                <a:gd name="T81" fmla="*/ 57 h 149"/>
                <a:gd name="T82" fmla="*/ 114 w 140"/>
                <a:gd name="T83" fmla="*/ 60 h 149"/>
                <a:gd name="T84" fmla="*/ 115 w 140"/>
                <a:gd name="T85" fmla="*/ 68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0" h="149">
                  <a:moveTo>
                    <a:pt x="117" y="76"/>
                  </a:moveTo>
                  <a:cubicBezTo>
                    <a:pt x="121" y="77"/>
                    <a:pt x="119" y="73"/>
                    <a:pt x="120" y="71"/>
                  </a:cubicBezTo>
                  <a:cubicBezTo>
                    <a:pt x="120" y="69"/>
                    <a:pt x="121" y="67"/>
                    <a:pt x="121" y="66"/>
                  </a:cubicBezTo>
                  <a:cubicBezTo>
                    <a:pt x="122" y="65"/>
                    <a:pt x="124" y="67"/>
                    <a:pt x="125" y="65"/>
                  </a:cubicBezTo>
                  <a:cubicBezTo>
                    <a:pt x="126" y="63"/>
                    <a:pt x="126" y="61"/>
                    <a:pt x="126" y="59"/>
                  </a:cubicBezTo>
                  <a:cubicBezTo>
                    <a:pt x="127" y="57"/>
                    <a:pt x="129" y="56"/>
                    <a:pt x="129" y="54"/>
                  </a:cubicBezTo>
                  <a:cubicBezTo>
                    <a:pt x="129" y="52"/>
                    <a:pt x="132" y="50"/>
                    <a:pt x="133" y="49"/>
                  </a:cubicBezTo>
                  <a:cubicBezTo>
                    <a:pt x="136" y="46"/>
                    <a:pt x="135" y="49"/>
                    <a:pt x="137" y="50"/>
                  </a:cubicBezTo>
                  <a:cubicBezTo>
                    <a:pt x="137" y="50"/>
                    <a:pt x="137" y="46"/>
                    <a:pt x="137" y="46"/>
                  </a:cubicBezTo>
                  <a:cubicBezTo>
                    <a:pt x="137" y="45"/>
                    <a:pt x="140" y="45"/>
                    <a:pt x="138" y="43"/>
                  </a:cubicBezTo>
                  <a:cubicBezTo>
                    <a:pt x="137" y="43"/>
                    <a:pt x="135" y="43"/>
                    <a:pt x="134" y="43"/>
                  </a:cubicBezTo>
                  <a:cubicBezTo>
                    <a:pt x="134" y="42"/>
                    <a:pt x="135" y="41"/>
                    <a:pt x="135" y="41"/>
                  </a:cubicBezTo>
                  <a:cubicBezTo>
                    <a:pt x="136" y="40"/>
                    <a:pt x="135" y="39"/>
                    <a:pt x="134" y="38"/>
                  </a:cubicBezTo>
                  <a:cubicBezTo>
                    <a:pt x="133" y="37"/>
                    <a:pt x="133" y="37"/>
                    <a:pt x="132" y="38"/>
                  </a:cubicBezTo>
                  <a:cubicBezTo>
                    <a:pt x="130" y="39"/>
                    <a:pt x="129" y="38"/>
                    <a:pt x="127" y="37"/>
                  </a:cubicBezTo>
                  <a:cubicBezTo>
                    <a:pt x="126" y="37"/>
                    <a:pt x="124" y="39"/>
                    <a:pt x="124" y="40"/>
                  </a:cubicBezTo>
                  <a:cubicBezTo>
                    <a:pt x="123" y="41"/>
                    <a:pt x="122" y="40"/>
                    <a:pt x="121" y="41"/>
                  </a:cubicBezTo>
                  <a:cubicBezTo>
                    <a:pt x="120" y="41"/>
                    <a:pt x="119" y="42"/>
                    <a:pt x="119" y="43"/>
                  </a:cubicBezTo>
                  <a:cubicBezTo>
                    <a:pt x="117" y="45"/>
                    <a:pt x="116" y="46"/>
                    <a:pt x="114" y="45"/>
                  </a:cubicBezTo>
                  <a:cubicBezTo>
                    <a:pt x="113" y="46"/>
                    <a:pt x="114" y="48"/>
                    <a:pt x="115" y="49"/>
                  </a:cubicBezTo>
                  <a:cubicBezTo>
                    <a:pt x="117" y="53"/>
                    <a:pt x="108" y="50"/>
                    <a:pt x="106" y="51"/>
                  </a:cubicBezTo>
                  <a:cubicBezTo>
                    <a:pt x="105" y="52"/>
                    <a:pt x="102" y="51"/>
                    <a:pt x="101" y="50"/>
                  </a:cubicBezTo>
                  <a:cubicBezTo>
                    <a:pt x="100" y="49"/>
                    <a:pt x="101" y="47"/>
                    <a:pt x="101" y="47"/>
                  </a:cubicBezTo>
                  <a:cubicBezTo>
                    <a:pt x="101" y="47"/>
                    <a:pt x="101" y="44"/>
                    <a:pt x="100" y="45"/>
                  </a:cubicBezTo>
                  <a:cubicBezTo>
                    <a:pt x="98" y="45"/>
                    <a:pt x="96" y="45"/>
                    <a:pt x="96" y="48"/>
                  </a:cubicBezTo>
                  <a:cubicBezTo>
                    <a:pt x="97" y="49"/>
                    <a:pt x="98" y="52"/>
                    <a:pt x="97" y="52"/>
                  </a:cubicBezTo>
                  <a:cubicBezTo>
                    <a:pt x="95" y="52"/>
                    <a:pt x="94" y="54"/>
                    <a:pt x="92" y="52"/>
                  </a:cubicBezTo>
                  <a:cubicBezTo>
                    <a:pt x="91" y="50"/>
                    <a:pt x="90" y="53"/>
                    <a:pt x="89" y="52"/>
                  </a:cubicBezTo>
                  <a:cubicBezTo>
                    <a:pt x="86" y="51"/>
                    <a:pt x="85" y="51"/>
                    <a:pt x="82" y="50"/>
                  </a:cubicBezTo>
                  <a:cubicBezTo>
                    <a:pt x="80" y="49"/>
                    <a:pt x="79" y="47"/>
                    <a:pt x="77" y="47"/>
                  </a:cubicBezTo>
                  <a:cubicBezTo>
                    <a:pt x="74" y="48"/>
                    <a:pt x="74" y="47"/>
                    <a:pt x="72" y="46"/>
                  </a:cubicBezTo>
                  <a:cubicBezTo>
                    <a:pt x="70" y="45"/>
                    <a:pt x="68" y="46"/>
                    <a:pt x="67" y="45"/>
                  </a:cubicBezTo>
                  <a:cubicBezTo>
                    <a:pt x="65" y="43"/>
                    <a:pt x="63" y="42"/>
                    <a:pt x="62" y="41"/>
                  </a:cubicBezTo>
                  <a:cubicBezTo>
                    <a:pt x="60" y="40"/>
                    <a:pt x="59" y="40"/>
                    <a:pt x="60" y="38"/>
                  </a:cubicBezTo>
                  <a:cubicBezTo>
                    <a:pt x="61" y="37"/>
                    <a:pt x="60" y="35"/>
                    <a:pt x="62" y="34"/>
                  </a:cubicBezTo>
                  <a:cubicBezTo>
                    <a:pt x="64" y="33"/>
                    <a:pt x="65" y="34"/>
                    <a:pt x="63" y="32"/>
                  </a:cubicBezTo>
                  <a:cubicBezTo>
                    <a:pt x="61" y="31"/>
                    <a:pt x="59" y="29"/>
                    <a:pt x="57" y="28"/>
                  </a:cubicBezTo>
                  <a:cubicBezTo>
                    <a:pt x="56" y="28"/>
                    <a:pt x="55" y="26"/>
                    <a:pt x="53" y="26"/>
                  </a:cubicBezTo>
                  <a:cubicBezTo>
                    <a:pt x="53" y="26"/>
                    <a:pt x="53" y="23"/>
                    <a:pt x="52" y="22"/>
                  </a:cubicBezTo>
                  <a:cubicBezTo>
                    <a:pt x="47" y="17"/>
                    <a:pt x="57" y="23"/>
                    <a:pt x="57" y="19"/>
                  </a:cubicBezTo>
                  <a:cubicBezTo>
                    <a:pt x="57" y="17"/>
                    <a:pt x="56" y="17"/>
                    <a:pt x="54" y="15"/>
                  </a:cubicBezTo>
                  <a:cubicBezTo>
                    <a:pt x="53" y="14"/>
                    <a:pt x="53" y="13"/>
                    <a:pt x="55" y="12"/>
                  </a:cubicBezTo>
                  <a:cubicBezTo>
                    <a:pt x="57" y="12"/>
                    <a:pt x="56" y="9"/>
                    <a:pt x="58" y="8"/>
                  </a:cubicBezTo>
                  <a:cubicBezTo>
                    <a:pt x="59" y="7"/>
                    <a:pt x="61" y="6"/>
                    <a:pt x="60" y="4"/>
                  </a:cubicBezTo>
                  <a:cubicBezTo>
                    <a:pt x="58" y="1"/>
                    <a:pt x="53" y="0"/>
                    <a:pt x="50" y="2"/>
                  </a:cubicBezTo>
                  <a:cubicBezTo>
                    <a:pt x="49" y="3"/>
                    <a:pt x="49" y="3"/>
                    <a:pt x="47" y="4"/>
                  </a:cubicBezTo>
                  <a:cubicBezTo>
                    <a:pt x="46" y="4"/>
                    <a:pt x="46" y="6"/>
                    <a:pt x="45" y="7"/>
                  </a:cubicBezTo>
                  <a:cubicBezTo>
                    <a:pt x="43" y="8"/>
                    <a:pt x="41" y="7"/>
                    <a:pt x="40" y="8"/>
                  </a:cubicBezTo>
                  <a:cubicBezTo>
                    <a:pt x="39" y="9"/>
                    <a:pt x="37" y="9"/>
                    <a:pt x="35" y="8"/>
                  </a:cubicBezTo>
                  <a:cubicBezTo>
                    <a:pt x="33" y="8"/>
                    <a:pt x="32" y="7"/>
                    <a:pt x="30" y="8"/>
                  </a:cubicBezTo>
                  <a:cubicBezTo>
                    <a:pt x="28" y="8"/>
                    <a:pt x="29" y="11"/>
                    <a:pt x="30" y="12"/>
                  </a:cubicBezTo>
                  <a:cubicBezTo>
                    <a:pt x="30" y="14"/>
                    <a:pt x="30" y="16"/>
                    <a:pt x="30" y="17"/>
                  </a:cubicBezTo>
                  <a:cubicBezTo>
                    <a:pt x="31" y="19"/>
                    <a:pt x="33" y="19"/>
                    <a:pt x="35" y="20"/>
                  </a:cubicBezTo>
                  <a:cubicBezTo>
                    <a:pt x="36" y="22"/>
                    <a:pt x="34" y="22"/>
                    <a:pt x="33" y="22"/>
                  </a:cubicBezTo>
                  <a:cubicBezTo>
                    <a:pt x="32" y="24"/>
                    <a:pt x="33" y="26"/>
                    <a:pt x="33" y="28"/>
                  </a:cubicBezTo>
                  <a:cubicBezTo>
                    <a:pt x="33" y="29"/>
                    <a:pt x="31" y="29"/>
                    <a:pt x="31" y="29"/>
                  </a:cubicBezTo>
                  <a:cubicBezTo>
                    <a:pt x="29" y="30"/>
                    <a:pt x="31" y="33"/>
                    <a:pt x="29" y="33"/>
                  </a:cubicBezTo>
                  <a:cubicBezTo>
                    <a:pt x="27" y="34"/>
                    <a:pt x="26" y="35"/>
                    <a:pt x="26" y="36"/>
                  </a:cubicBezTo>
                  <a:cubicBezTo>
                    <a:pt x="25" y="38"/>
                    <a:pt x="24" y="38"/>
                    <a:pt x="22" y="39"/>
                  </a:cubicBezTo>
                  <a:cubicBezTo>
                    <a:pt x="20" y="40"/>
                    <a:pt x="20" y="43"/>
                    <a:pt x="19" y="44"/>
                  </a:cubicBezTo>
                  <a:cubicBezTo>
                    <a:pt x="18" y="46"/>
                    <a:pt x="16" y="45"/>
                    <a:pt x="15" y="47"/>
                  </a:cubicBezTo>
                  <a:cubicBezTo>
                    <a:pt x="13" y="48"/>
                    <a:pt x="12" y="44"/>
                    <a:pt x="11" y="46"/>
                  </a:cubicBezTo>
                  <a:cubicBezTo>
                    <a:pt x="10" y="47"/>
                    <a:pt x="6" y="49"/>
                    <a:pt x="7" y="50"/>
                  </a:cubicBezTo>
                  <a:cubicBezTo>
                    <a:pt x="7" y="52"/>
                    <a:pt x="10" y="52"/>
                    <a:pt x="10" y="54"/>
                  </a:cubicBezTo>
                  <a:cubicBezTo>
                    <a:pt x="9" y="57"/>
                    <a:pt x="11" y="57"/>
                    <a:pt x="13" y="58"/>
                  </a:cubicBezTo>
                  <a:cubicBezTo>
                    <a:pt x="13" y="60"/>
                    <a:pt x="14" y="62"/>
                    <a:pt x="14" y="64"/>
                  </a:cubicBezTo>
                  <a:cubicBezTo>
                    <a:pt x="14" y="64"/>
                    <a:pt x="11" y="64"/>
                    <a:pt x="10" y="64"/>
                  </a:cubicBezTo>
                  <a:cubicBezTo>
                    <a:pt x="9" y="64"/>
                    <a:pt x="8" y="65"/>
                    <a:pt x="7" y="65"/>
                  </a:cubicBezTo>
                  <a:cubicBezTo>
                    <a:pt x="7" y="65"/>
                    <a:pt x="6" y="64"/>
                    <a:pt x="5" y="64"/>
                  </a:cubicBezTo>
                  <a:cubicBezTo>
                    <a:pt x="4" y="64"/>
                    <a:pt x="0" y="66"/>
                    <a:pt x="0" y="67"/>
                  </a:cubicBezTo>
                  <a:cubicBezTo>
                    <a:pt x="2" y="69"/>
                    <a:pt x="3" y="70"/>
                    <a:pt x="5" y="72"/>
                  </a:cubicBezTo>
                  <a:cubicBezTo>
                    <a:pt x="5" y="72"/>
                    <a:pt x="11" y="72"/>
                    <a:pt x="11" y="72"/>
                  </a:cubicBezTo>
                  <a:cubicBezTo>
                    <a:pt x="11" y="73"/>
                    <a:pt x="9" y="74"/>
                    <a:pt x="8" y="74"/>
                  </a:cubicBezTo>
                  <a:cubicBezTo>
                    <a:pt x="7" y="75"/>
                    <a:pt x="4" y="73"/>
                    <a:pt x="4" y="75"/>
                  </a:cubicBezTo>
                  <a:cubicBezTo>
                    <a:pt x="4" y="77"/>
                    <a:pt x="9" y="80"/>
                    <a:pt x="11" y="82"/>
                  </a:cubicBezTo>
                  <a:cubicBezTo>
                    <a:pt x="12" y="83"/>
                    <a:pt x="13" y="83"/>
                    <a:pt x="15" y="83"/>
                  </a:cubicBezTo>
                  <a:cubicBezTo>
                    <a:pt x="17" y="82"/>
                    <a:pt x="20" y="81"/>
                    <a:pt x="21" y="79"/>
                  </a:cubicBezTo>
                  <a:cubicBezTo>
                    <a:pt x="21" y="79"/>
                    <a:pt x="20" y="78"/>
                    <a:pt x="19" y="78"/>
                  </a:cubicBezTo>
                  <a:cubicBezTo>
                    <a:pt x="19" y="77"/>
                    <a:pt x="20" y="77"/>
                    <a:pt x="20" y="77"/>
                  </a:cubicBezTo>
                  <a:cubicBezTo>
                    <a:pt x="21" y="76"/>
                    <a:pt x="20" y="75"/>
                    <a:pt x="21" y="75"/>
                  </a:cubicBezTo>
                  <a:cubicBezTo>
                    <a:pt x="21" y="75"/>
                    <a:pt x="23" y="75"/>
                    <a:pt x="23" y="75"/>
                  </a:cubicBezTo>
                  <a:cubicBezTo>
                    <a:pt x="23" y="76"/>
                    <a:pt x="21" y="76"/>
                    <a:pt x="22" y="77"/>
                  </a:cubicBezTo>
                  <a:cubicBezTo>
                    <a:pt x="22" y="77"/>
                    <a:pt x="23" y="77"/>
                    <a:pt x="23" y="77"/>
                  </a:cubicBezTo>
                  <a:cubicBezTo>
                    <a:pt x="23" y="78"/>
                    <a:pt x="22" y="78"/>
                    <a:pt x="22" y="78"/>
                  </a:cubicBezTo>
                  <a:cubicBezTo>
                    <a:pt x="21" y="78"/>
                    <a:pt x="23" y="78"/>
                    <a:pt x="23" y="78"/>
                  </a:cubicBezTo>
                  <a:cubicBezTo>
                    <a:pt x="23" y="79"/>
                    <a:pt x="22" y="79"/>
                    <a:pt x="22" y="80"/>
                  </a:cubicBezTo>
                  <a:cubicBezTo>
                    <a:pt x="21" y="80"/>
                    <a:pt x="23" y="81"/>
                    <a:pt x="24" y="82"/>
                  </a:cubicBezTo>
                  <a:cubicBezTo>
                    <a:pt x="25" y="83"/>
                    <a:pt x="23" y="85"/>
                    <a:pt x="22" y="87"/>
                  </a:cubicBezTo>
                  <a:cubicBezTo>
                    <a:pt x="22" y="88"/>
                    <a:pt x="23" y="89"/>
                    <a:pt x="24" y="90"/>
                  </a:cubicBezTo>
                  <a:cubicBezTo>
                    <a:pt x="24" y="92"/>
                    <a:pt x="24" y="93"/>
                    <a:pt x="24" y="95"/>
                  </a:cubicBezTo>
                  <a:cubicBezTo>
                    <a:pt x="24" y="97"/>
                    <a:pt x="23" y="100"/>
                    <a:pt x="23" y="101"/>
                  </a:cubicBezTo>
                  <a:cubicBezTo>
                    <a:pt x="23" y="101"/>
                    <a:pt x="24" y="99"/>
                    <a:pt x="24" y="99"/>
                  </a:cubicBezTo>
                  <a:cubicBezTo>
                    <a:pt x="25" y="100"/>
                    <a:pt x="26" y="106"/>
                    <a:pt x="26" y="107"/>
                  </a:cubicBezTo>
                  <a:cubicBezTo>
                    <a:pt x="27" y="109"/>
                    <a:pt x="29" y="112"/>
                    <a:pt x="30" y="115"/>
                  </a:cubicBezTo>
                  <a:cubicBezTo>
                    <a:pt x="31" y="118"/>
                    <a:pt x="31" y="121"/>
                    <a:pt x="32" y="124"/>
                  </a:cubicBezTo>
                  <a:cubicBezTo>
                    <a:pt x="34" y="128"/>
                    <a:pt x="37" y="131"/>
                    <a:pt x="39" y="134"/>
                  </a:cubicBezTo>
                  <a:cubicBezTo>
                    <a:pt x="40" y="137"/>
                    <a:pt x="40" y="140"/>
                    <a:pt x="41" y="143"/>
                  </a:cubicBezTo>
                  <a:cubicBezTo>
                    <a:pt x="43" y="146"/>
                    <a:pt x="45" y="149"/>
                    <a:pt x="48" y="146"/>
                  </a:cubicBezTo>
                  <a:cubicBezTo>
                    <a:pt x="50" y="145"/>
                    <a:pt x="50" y="144"/>
                    <a:pt x="50" y="143"/>
                  </a:cubicBezTo>
                  <a:cubicBezTo>
                    <a:pt x="50" y="141"/>
                    <a:pt x="52" y="140"/>
                    <a:pt x="53" y="139"/>
                  </a:cubicBezTo>
                  <a:cubicBezTo>
                    <a:pt x="54" y="138"/>
                    <a:pt x="56" y="138"/>
                    <a:pt x="57" y="137"/>
                  </a:cubicBezTo>
                  <a:cubicBezTo>
                    <a:pt x="58" y="136"/>
                    <a:pt x="57" y="133"/>
                    <a:pt x="57" y="132"/>
                  </a:cubicBezTo>
                  <a:cubicBezTo>
                    <a:pt x="56" y="128"/>
                    <a:pt x="61" y="125"/>
                    <a:pt x="60" y="122"/>
                  </a:cubicBezTo>
                  <a:cubicBezTo>
                    <a:pt x="59" y="119"/>
                    <a:pt x="58" y="116"/>
                    <a:pt x="58" y="113"/>
                  </a:cubicBezTo>
                  <a:cubicBezTo>
                    <a:pt x="58" y="109"/>
                    <a:pt x="62" y="108"/>
                    <a:pt x="65" y="107"/>
                  </a:cubicBezTo>
                  <a:cubicBezTo>
                    <a:pt x="66" y="106"/>
                    <a:pt x="69" y="106"/>
                    <a:pt x="69" y="105"/>
                  </a:cubicBezTo>
                  <a:cubicBezTo>
                    <a:pt x="70" y="103"/>
                    <a:pt x="71" y="102"/>
                    <a:pt x="72" y="101"/>
                  </a:cubicBezTo>
                  <a:cubicBezTo>
                    <a:pt x="75" y="98"/>
                    <a:pt x="78" y="95"/>
                    <a:pt x="81" y="93"/>
                  </a:cubicBezTo>
                  <a:cubicBezTo>
                    <a:pt x="82" y="92"/>
                    <a:pt x="83" y="90"/>
                    <a:pt x="84" y="89"/>
                  </a:cubicBezTo>
                  <a:cubicBezTo>
                    <a:pt x="85" y="88"/>
                    <a:pt x="87" y="88"/>
                    <a:pt x="88" y="87"/>
                  </a:cubicBezTo>
                  <a:cubicBezTo>
                    <a:pt x="89" y="86"/>
                    <a:pt x="90" y="85"/>
                    <a:pt x="91" y="84"/>
                  </a:cubicBezTo>
                  <a:cubicBezTo>
                    <a:pt x="92" y="83"/>
                    <a:pt x="90" y="82"/>
                    <a:pt x="90" y="81"/>
                  </a:cubicBezTo>
                  <a:cubicBezTo>
                    <a:pt x="91" y="79"/>
                    <a:pt x="94" y="79"/>
                    <a:pt x="95" y="78"/>
                  </a:cubicBezTo>
                  <a:cubicBezTo>
                    <a:pt x="96" y="78"/>
                    <a:pt x="98" y="75"/>
                    <a:pt x="98" y="74"/>
                  </a:cubicBezTo>
                  <a:cubicBezTo>
                    <a:pt x="98" y="76"/>
                    <a:pt x="96" y="76"/>
                    <a:pt x="97" y="78"/>
                  </a:cubicBezTo>
                  <a:cubicBezTo>
                    <a:pt x="99" y="79"/>
                    <a:pt x="100" y="76"/>
                    <a:pt x="100" y="76"/>
                  </a:cubicBezTo>
                  <a:cubicBezTo>
                    <a:pt x="101" y="77"/>
                    <a:pt x="100" y="78"/>
                    <a:pt x="101" y="78"/>
                  </a:cubicBezTo>
                  <a:cubicBezTo>
                    <a:pt x="102" y="75"/>
                    <a:pt x="101" y="72"/>
                    <a:pt x="99" y="69"/>
                  </a:cubicBezTo>
                  <a:cubicBezTo>
                    <a:pt x="98" y="67"/>
                    <a:pt x="96" y="65"/>
                    <a:pt x="97" y="62"/>
                  </a:cubicBezTo>
                  <a:cubicBezTo>
                    <a:pt x="98" y="59"/>
                    <a:pt x="103" y="61"/>
                    <a:pt x="100" y="58"/>
                  </a:cubicBezTo>
                  <a:cubicBezTo>
                    <a:pt x="99" y="57"/>
                    <a:pt x="97" y="56"/>
                    <a:pt x="98" y="54"/>
                  </a:cubicBezTo>
                  <a:cubicBezTo>
                    <a:pt x="99" y="53"/>
                    <a:pt x="100" y="54"/>
                    <a:pt x="102" y="55"/>
                  </a:cubicBezTo>
                  <a:cubicBezTo>
                    <a:pt x="103" y="56"/>
                    <a:pt x="104" y="55"/>
                    <a:pt x="104" y="57"/>
                  </a:cubicBezTo>
                  <a:cubicBezTo>
                    <a:pt x="104" y="58"/>
                    <a:pt x="104" y="59"/>
                    <a:pt x="106" y="60"/>
                  </a:cubicBezTo>
                  <a:cubicBezTo>
                    <a:pt x="107" y="60"/>
                    <a:pt x="109" y="60"/>
                    <a:pt x="110" y="60"/>
                  </a:cubicBezTo>
                  <a:cubicBezTo>
                    <a:pt x="111" y="60"/>
                    <a:pt x="113" y="61"/>
                    <a:pt x="114" y="60"/>
                  </a:cubicBezTo>
                  <a:cubicBezTo>
                    <a:pt x="119" y="59"/>
                    <a:pt x="115" y="65"/>
                    <a:pt x="113" y="66"/>
                  </a:cubicBezTo>
                  <a:cubicBezTo>
                    <a:pt x="110" y="66"/>
                    <a:pt x="112" y="70"/>
                    <a:pt x="112" y="71"/>
                  </a:cubicBezTo>
                  <a:cubicBezTo>
                    <a:pt x="113" y="71"/>
                    <a:pt x="115" y="67"/>
                    <a:pt x="115" y="68"/>
                  </a:cubicBezTo>
                  <a:cubicBezTo>
                    <a:pt x="115" y="71"/>
                    <a:pt x="117" y="74"/>
                    <a:pt x="117" y="7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07" name="Freeform 702"/>
            <p:cNvSpPr>
              <a:spLocks/>
            </p:cNvSpPr>
            <p:nvPr/>
          </p:nvSpPr>
          <p:spPr bwMode="auto">
            <a:xfrm>
              <a:off x="15926311" y="7669658"/>
              <a:ext cx="382165" cy="917438"/>
            </a:xfrm>
            <a:custGeom>
              <a:avLst/>
              <a:gdLst>
                <a:gd name="T0" fmla="*/ 37 w 41"/>
                <a:gd name="T1" fmla="*/ 37 h 98"/>
                <a:gd name="T2" fmla="*/ 34 w 41"/>
                <a:gd name="T3" fmla="*/ 35 h 98"/>
                <a:gd name="T4" fmla="*/ 31 w 41"/>
                <a:gd name="T5" fmla="*/ 29 h 98"/>
                <a:gd name="T6" fmla="*/ 32 w 41"/>
                <a:gd name="T7" fmla="*/ 25 h 98"/>
                <a:gd name="T8" fmla="*/ 25 w 41"/>
                <a:gd name="T9" fmla="*/ 22 h 98"/>
                <a:gd name="T10" fmla="*/ 30 w 41"/>
                <a:gd name="T11" fmla="*/ 10 h 98"/>
                <a:gd name="T12" fmla="*/ 28 w 41"/>
                <a:gd name="T13" fmla="*/ 6 h 98"/>
                <a:gd name="T14" fmla="*/ 23 w 41"/>
                <a:gd name="T15" fmla="*/ 2 h 98"/>
                <a:gd name="T16" fmla="*/ 22 w 41"/>
                <a:gd name="T17" fmla="*/ 9 h 98"/>
                <a:gd name="T18" fmla="*/ 18 w 41"/>
                <a:gd name="T19" fmla="*/ 9 h 98"/>
                <a:gd name="T20" fmla="*/ 13 w 41"/>
                <a:gd name="T21" fmla="*/ 15 h 98"/>
                <a:gd name="T22" fmla="*/ 11 w 41"/>
                <a:gd name="T23" fmla="*/ 21 h 98"/>
                <a:gd name="T24" fmla="*/ 6 w 41"/>
                <a:gd name="T25" fmla="*/ 25 h 98"/>
                <a:gd name="T26" fmla="*/ 2 w 41"/>
                <a:gd name="T27" fmla="*/ 35 h 98"/>
                <a:gd name="T28" fmla="*/ 0 w 41"/>
                <a:gd name="T29" fmla="*/ 40 h 98"/>
                <a:gd name="T30" fmla="*/ 4 w 41"/>
                <a:gd name="T31" fmla="*/ 44 h 98"/>
                <a:gd name="T32" fmla="*/ 7 w 41"/>
                <a:gd name="T33" fmla="*/ 52 h 98"/>
                <a:gd name="T34" fmla="*/ 11 w 41"/>
                <a:gd name="T35" fmla="*/ 58 h 98"/>
                <a:gd name="T36" fmla="*/ 11 w 41"/>
                <a:gd name="T37" fmla="*/ 64 h 98"/>
                <a:gd name="T38" fmla="*/ 12 w 41"/>
                <a:gd name="T39" fmla="*/ 66 h 98"/>
                <a:gd name="T40" fmla="*/ 14 w 41"/>
                <a:gd name="T41" fmla="*/ 66 h 98"/>
                <a:gd name="T42" fmla="*/ 17 w 41"/>
                <a:gd name="T43" fmla="*/ 65 h 98"/>
                <a:gd name="T44" fmla="*/ 22 w 41"/>
                <a:gd name="T45" fmla="*/ 64 h 98"/>
                <a:gd name="T46" fmla="*/ 25 w 41"/>
                <a:gd name="T47" fmla="*/ 72 h 98"/>
                <a:gd name="T48" fmla="*/ 29 w 41"/>
                <a:gd name="T49" fmla="*/ 80 h 98"/>
                <a:gd name="T50" fmla="*/ 30 w 41"/>
                <a:gd name="T51" fmla="*/ 85 h 98"/>
                <a:gd name="T52" fmla="*/ 29 w 41"/>
                <a:gd name="T53" fmla="*/ 88 h 98"/>
                <a:gd name="T54" fmla="*/ 29 w 41"/>
                <a:gd name="T55" fmla="*/ 98 h 98"/>
                <a:gd name="T56" fmla="*/ 34 w 41"/>
                <a:gd name="T57" fmla="*/ 85 h 98"/>
                <a:gd name="T58" fmla="*/ 28 w 41"/>
                <a:gd name="T59" fmla="*/ 71 h 98"/>
                <a:gd name="T60" fmla="*/ 30 w 41"/>
                <a:gd name="T61" fmla="*/ 65 h 98"/>
                <a:gd name="T62" fmla="*/ 26 w 41"/>
                <a:gd name="T63" fmla="*/ 49 h 98"/>
                <a:gd name="T64" fmla="*/ 34 w 41"/>
                <a:gd name="T65" fmla="*/ 44 h 98"/>
                <a:gd name="T66" fmla="*/ 41 w 41"/>
                <a:gd name="T67" fmla="*/ 38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98">
                  <a:moveTo>
                    <a:pt x="39" y="38"/>
                  </a:moveTo>
                  <a:cubicBezTo>
                    <a:pt x="38" y="38"/>
                    <a:pt x="37" y="39"/>
                    <a:pt x="37" y="37"/>
                  </a:cubicBezTo>
                  <a:cubicBezTo>
                    <a:pt x="37" y="37"/>
                    <a:pt x="37" y="36"/>
                    <a:pt x="37" y="36"/>
                  </a:cubicBezTo>
                  <a:cubicBezTo>
                    <a:pt x="37" y="35"/>
                    <a:pt x="34" y="35"/>
                    <a:pt x="34" y="35"/>
                  </a:cubicBezTo>
                  <a:cubicBezTo>
                    <a:pt x="33" y="34"/>
                    <a:pt x="34" y="32"/>
                    <a:pt x="34" y="31"/>
                  </a:cubicBezTo>
                  <a:cubicBezTo>
                    <a:pt x="35" y="29"/>
                    <a:pt x="32" y="30"/>
                    <a:pt x="31" y="29"/>
                  </a:cubicBezTo>
                  <a:cubicBezTo>
                    <a:pt x="31" y="28"/>
                    <a:pt x="30" y="28"/>
                    <a:pt x="30" y="27"/>
                  </a:cubicBezTo>
                  <a:cubicBezTo>
                    <a:pt x="30" y="26"/>
                    <a:pt x="32" y="25"/>
                    <a:pt x="32" y="25"/>
                  </a:cubicBezTo>
                  <a:cubicBezTo>
                    <a:pt x="31" y="23"/>
                    <a:pt x="25" y="26"/>
                    <a:pt x="24" y="25"/>
                  </a:cubicBezTo>
                  <a:cubicBezTo>
                    <a:pt x="24" y="25"/>
                    <a:pt x="25" y="23"/>
                    <a:pt x="25" y="22"/>
                  </a:cubicBezTo>
                  <a:cubicBezTo>
                    <a:pt x="24" y="21"/>
                    <a:pt x="27" y="19"/>
                    <a:pt x="27" y="18"/>
                  </a:cubicBezTo>
                  <a:cubicBezTo>
                    <a:pt x="29" y="15"/>
                    <a:pt x="31" y="13"/>
                    <a:pt x="30" y="10"/>
                  </a:cubicBezTo>
                  <a:cubicBezTo>
                    <a:pt x="30" y="9"/>
                    <a:pt x="31" y="8"/>
                    <a:pt x="31" y="7"/>
                  </a:cubicBezTo>
                  <a:cubicBezTo>
                    <a:pt x="31" y="5"/>
                    <a:pt x="29" y="7"/>
                    <a:pt x="28" y="6"/>
                  </a:cubicBezTo>
                  <a:cubicBezTo>
                    <a:pt x="28" y="4"/>
                    <a:pt x="27" y="3"/>
                    <a:pt x="27" y="2"/>
                  </a:cubicBezTo>
                  <a:cubicBezTo>
                    <a:pt x="25" y="0"/>
                    <a:pt x="25" y="3"/>
                    <a:pt x="23" y="2"/>
                  </a:cubicBezTo>
                  <a:cubicBezTo>
                    <a:pt x="24" y="4"/>
                    <a:pt x="22" y="4"/>
                    <a:pt x="22" y="5"/>
                  </a:cubicBezTo>
                  <a:cubicBezTo>
                    <a:pt x="22" y="5"/>
                    <a:pt x="22" y="9"/>
                    <a:pt x="22" y="9"/>
                  </a:cubicBezTo>
                  <a:cubicBezTo>
                    <a:pt x="21" y="9"/>
                    <a:pt x="21" y="7"/>
                    <a:pt x="21" y="7"/>
                  </a:cubicBezTo>
                  <a:cubicBezTo>
                    <a:pt x="19" y="7"/>
                    <a:pt x="18" y="8"/>
                    <a:pt x="18" y="9"/>
                  </a:cubicBezTo>
                  <a:cubicBezTo>
                    <a:pt x="17" y="10"/>
                    <a:pt x="15" y="10"/>
                    <a:pt x="14" y="11"/>
                  </a:cubicBezTo>
                  <a:cubicBezTo>
                    <a:pt x="13" y="12"/>
                    <a:pt x="14" y="14"/>
                    <a:pt x="13" y="15"/>
                  </a:cubicBezTo>
                  <a:cubicBezTo>
                    <a:pt x="13" y="16"/>
                    <a:pt x="12" y="17"/>
                    <a:pt x="11" y="18"/>
                  </a:cubicBezTo>
                  <a:cubicBezTo>
                    <a:pt x="11" y="19"/>
                    <a:pt x="11" y="20"/>
                    <a:pt x="11" y="21"/>
                  </a:cubicBezTo>
                  <a:cubicBezTo>
                    <a:pt x="11" y="23"/>
                    <a:pt x="10" y="25"/>
                    <a:pt x="9" y="25"/>
                  </a:cubicBezTo>
                  <a:cubicBezTo>
                    <a:pt x="8" y="25"/>
                    <a:pt x="7" y="25"/>
                    <a:pt x="6" y="25"/>
                  </a:cubicBezTo>
                  <a:cubicBezTo>
                    <a:pt x="5" y="27"/>
                    <a:pt x="6" y="35"/>
                    <a:pt x="4" y="35"/>
                  </a:cubicBezTo>
                  <a:cubicBezTo>
                    <a:pt x="4" y="35"/>
                    <a:pt x="2" y="35"/>
                    <a:pt x="2" y="35"/>
                  </a:cubicBezTo>
                  <a:cubicBezTo>
                    <a:pt x="2" y="36"/>
                    <a:pt x="2" y="37"/>
                    <a:pt x="2" y="37"/>
                  </a:cubicBezTo>
                  <a:cubicBezTo>
                    <a:pt x="2" y="38"/>
                    <a:pt x="1" y="39"/>
                    <a:pt x="0" y="40"/>
                  </a:cubicBezTo>
                  <a:cubicBezTo>
                    <a:pt x="0" y="41"/>
                    <a:pt x="4" y="46"/>
                    <a:pt x="5" y="47"/>
                  </a:cubicBezTo>
                  <a:cubicBezTo>
                    <a:pt x="5" y="47"/>
                    <a:pt x="4" y="44"/>
                    <a:pt x="4" y="44"/>
                  </a:cubicBezTo>
                  <a:cubicBezTo>
                    <a:pt x="4" y="44"/>
                    <a:pt x="7" y="48"/>
                    <a:pt x="7" y="48"/>
                  </a:cubicBezTo>
                  <a:cubicBezTo>
                    <a:pt x="8" y="50"/>
                    <a:pt x="6" y="50"/>
                    <a:pt x="7" y="52"/>
                  </a:cubicBezTo>
                  <a:cubicBezTo>
                    <a:pt x="6" y="51"/>
                    <a:pt x="8" y="51"/>
                    <a:pt x="9" y="52"/>
                  </a:cubicBezTo>
                  <a:cubicBezTo>
                    <a:pt x="10" y="54"/>
                    <a:pt x="11" y="56"/>
                    <a:pt x="11" y="58"/>
                  </a:cubicBezTo>
                  <a:cubicBezTo>
                    <a:pt x="11" y="58"/>
                    <a:pt x="10" y="67"/>
                    <a:pt x="10" y="67"/>
                  </a:cubicBezTo>
                  <a:cubicBezTo>
                    <a:pt x="11" y="67"/>
                    <a:pt x="11" y="64"/>
                    <a:pt x="11" y="64"/>
                  </a:cubicBezTo>
                  <a:cubicBezTo>
                    <a:pt x="11" y="64"/>
                    <a:pt x="11" y="67"/>
                    <a:pt x="11" y="67"/>
                  </a:cubicBezTo>
                  <a:cubicBezTo>
                    <a:pt x="11" y="67"/>
                    <a:pt x="12" y="66"/>
                    <a:pt x="12" y="66"/>
                  </a:cubicBezTo>
                  <a:cubicBezTo>
                    <a:pt x="12" y="66"/>
                    <a:pt x="12" y="68"/>
                    <a:pt x="12" y="68"/>
                  </a:cubicBezTo>
                  <a:cubicBezTo>
                    <a:pt x="13" y="68"/>
                    <a:pt x="13" y="66"/>
                    <a:pt x="14" y="66"/>
                  </a:cubicBezTo>
                  <a:cubicBezTo>
                    <a:pt x="14" y="66"/>
                    <a:pt x="14" y="67"/>
                    <a:pt x="14" y="67"/>
                  </a:cubicBezTo>
                  <a:cubicBezTo>
                    <a:pt x="14" y="67"/>
                    <a:pt x="17" y="66"/>
                    <a:pt x="17" y="65"/>
                  </a:cubicBezTo>
                  <a:cubicBezTo>
                    <a:pt x="18" y="65"/>
                    <a:pt x="23" y="62"/>
                    <a:pt x="21" y="61"/>
                  </a:cubicBezTo>
                  <a:cubicBezTo>
                    <a:pt x="22" y="61"/>
                    <a:pt x="21" y="63"/>
                    <a:pt x="22" y="64"/>
                  </a:cubicBezTo>
                  <a:cubicBezTo>
                    <a:pt x="23" y="64"/>
                    <a:pt x="24" y="64"/>
                    <a:pt x="24" y="65"/>
                  </a:cubicBezTo>
                  <a:cubicBezTo>
                    <a:pt x="25" y="67"/>
                    <a:pt x="25" y="70"/>
                    <a:pt x="25" y="72"/>
                  </a:cubicBezTo>
                  <a:cubicBezTo>
                    <a:pt x="26" y="75"/>
                    <a:pt x="26" y="77"/>
                    <a:pt x="28" y="79"/>
                  </a:cubicBezTo>
                  <a:cubicBezTo>
                    <a:pt x="28" y="79"/>
                    <a:pt x="29" y="80"/>
                    <a:pt x="29" y="80"/>
                  </a:cubicBezTo>
                  <a:cubicBezTo>
                    <a:pt x="29" y="82"/>
                    <a:pt x="30" y="82"/>
                    <a:pt x="30" y="82"/>
                  </a:cubicBezTo>
                  <a:cubicBezTo>
                    <a:pt x="31" y="83"/>
                    <a:pt x="29" y="85"/>
                    <a:pt x="30" y="85"/>
                  </a:cubicBezTo>
                  <a:cubicBezTo>
                    <a:pt x="30" y="85"/>
                    <a:pt x="30" y="85"/>
                    <a:pt x="31" y="85"/>
                  </a:cubicBezTo>
                  <a:cubicBezTo>
                    <a:pt x="31" y="86"/>
                    <a:pt x="29" y="87"/>
                    <a:pt x="29" y="88"/>
                  </a:cubicBezTo>
                  <a:cubicBezTo>
                    <a:pt x="29" y="90"/>
                    <a:pt x="30" y="88"/>
                    <a:pt x="31" y="89"/>
                  </a:cubicBezTo>
                  <a:cubicBezTo>
                    <a:pt x="31" y="89"/>
                    <a:pt x="29" y="97"/>
                    <a:pt x="29" y="98"/>
                  </a:cubicBezTo>
                  <a:cubicBezTo>
                    <a:pt x="31" y="96"/>
                    <a:pt x="32" y="92"/>
                    <a:pt x="33" y="90"/>
                  </a:cubicBezTo>
                  <a:cubicBezTo>
                    <a:pt x="34" y="88"/>
                    <a:pt x="35" y="87"/>
                    <a:pt x="34" y="85"/>
                  </a:cubicBezTo>
                  <a:cubicBezTo>
                    <a:pt x="33" y="83"/>
                    <a:pt x="33" y="82"/>
                    <a:pt x="33" y="80"/>
                  </a:cubicBezTo>
                  <a:cubicBezTo>
                    <a:pt x="32" y="78"/>
                    <a:pt x="27" y="74"/>
                    <a:pt x="28" y="71"/>
                  </a:cubicBezTo>
                  <a:cubicBezTo>
                    <a:pt x="28" y="71"/>
                    <a:pt x="30" y="70"/>
                    <a:pt x="30" y="69"/>
                  </a:cubicBezTo>
                  <a:cubicBezTo>
                    <a:pt x="29" y="67"/>
                    <a:pt x="30" y="67"/>
                    <a:pt x="30" y="65"/>
                  </a:cubicBezTo>
                  <a:cubicBezTo>
                    <a:pt x="31" y="62"/>
                    <a:pt x="27" y="60"/>
                    <a:pt x="26" y="58"/>
                  </a:cubicBezTo>
                  <a:cubicBezTo>
                    <a:pt x="23" y="56"/>
                    <a:pt x="25" y="52"/>
                    <a:pt x="26" y="49"/>
                  </a:cubicBezTo>
                  <a:cubicBezTo>
                    <a:pt x="26" y="47"/>
                    <a:pt x="27" y="47"/>
                    <a:pt x="29" y="47"/>
                  </a:cubicBezTo>
                  <a:cubicBezTo>
                    <a:pt x="31" y="47"/>
                    <a:pt x="33" y="45"/>
                    <a:pt x="34" y="44"/>
                  </a:cubicBezTo>
                  <a:cubicBezTo>
                    <a:pt x="36" y="43"/>
                    <a:pt x="37" y="44"/>
                    <a:pt x="39" y="42"/>
                  </a:cubicBezTo>
                  <a:cubicBezTo>
                    <a:pt x="40" y="40"/>
                    <a:pt x="41" y="39"/>
                    <a:pt x="41" y="38"/>
                  </a:cubicBezTo>
                  <a:cubicBezTo>
                    <a:pt x="41" y="38"/>
                    <a:pt x="40" y="38"/>
                    <a:pt x="39" y="3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08" name="Freeform 703"/>
            <p:cNvSpPr>
              <a:spLocks/>
            </p:cNvSpPr>
            <p:nvPr/>
          </p:nvSpPr>
          <p:spPr bwMode="auto">
            <a:xfrm>
              <a:off x="15747967" y="7781150"/>
              <a:ext cx="213379" cy="261215"/>
            </a:xfrm>
            <a:custGeom>
              <a:avLst/>
              <a:gdLst>
                <a:gd name="T0" fmla="*/ 21 w 23"/>
                <a:gd name="T1" fmla="*/ 26 h 28"/>
                <a:gd name="T2" fmla="*/ 20 w 23"/>
                <a:gd name="T3" fmla="*/ 17 h 28"/>
                <a:gd name="T4" fmla="*/ 18 w 23"/>
                <a:gd name="T5" fmla="*/ 16 h 28"/>
                <a:gd name="T6" fmla="*/ 16 w 23"/>
                <a:gd name="T7" fmla="*/ 18 h 28"/>
                <a:gd name="T8" fmla="*/ 17 w 23"/>
                <a:gd name="T9" fmla="*/ 13 h 28"/>
                <a:gd name="T10" fmla="*/ 18 w 23"/>
                <a:gd name="T11" fmla="*/ 7 h 28"/>
                <a:gd name="T12" fmla="*/ 14 w 23"/>
                <a:gd name="T13" fmla="*/ 7 h 28"/>
                <a:gd name="T14" fmla="*/ 10 w 23"/>
                <a:gd name="T15" fmla="*/ 7 h 28"/>
                <a:gd name="T16" fmla="*/ 8 w 23"/>
                <a:gd name="T17" fmla="*/ 4 h 28"/>
                <a:gd name="T18" fmla="*/ 6 w 23"/>
                <a:gd name="T19" fmla="*/ 2 h 28"/>
                <a:gd name="T20" fmla="*/ 2 w 23"/>
                <a:gd name="T21" fmla="*/ 1 h 28"/>
                <a:gd name="T22" fmla="*/ 4 w 23"/>
                <a:gd name="T23" fmla="*/ 5 h 28"/>
                <a:gd name="T24" fmla="*/ 1 w 23"/>
                <a:gd name="T25" fmla="*/ 9 h 28"/>
                <a:gd name="T26" fmla="*/ 3 w 23"/>
                <a:gd name="T27" fmla="*/ 16 h 28"/>
                <a:gd name="T28" fmla="*/ 5 w 23"/>
                <a:gd name="T29" fmla="*/ 25 h 28"/>
                <a:gd name="T30" fmla="*/ 6 w 23"/>
                <a:gd name="T31" fmla="*/ 22 h 28"/>
                <a:gd name="T32" fmla="*/ 7 w 23"/>
                <a:gd name="T33" fmla="*/ 24 h 28"/>
                <a:gd name="T34" fmla="*/ 7 w 23"/>
                <a:gd name="T35" fmla="*/ 23 h 28"/>
                <a:gd name="T36" fmla="*/ 8 w 23"/>
                <a:gd name="T37" fmla="*/ 21 h 28"/>
                <a:gd name="T38" fmla="*/ 13 w 23"/>
                <a:gd name="T39" fmla="*/ 22 h 28"/>
                <a:gd name="T40" fmla="*/ 11 w 23"/>
                <a:gd name="T41" fmla="*/ 16 h 28"/>
                <a:gd name="T42" fmla="*/ 13 w 23"/>
                <a:gd name="T43" fmla="*/ 19 h 28"/>
                <a:gd name="T44" fmla="*/ 17 w 23"/>
                <a:gd name="T45" fmla="*/ 20 h 28"/>
                <a:gd name="T46" fmla="*/ 18 w 23"/>
                <a:gd name="T47" fmla="*/ 22 h 28"/>
                <a:gd name="T48" fmla="*/ 19 w 23"/>
                <a:gd name="T49" fmla="*/ 28 h 28"/>
                <a:gd name="T50" fmla="*/ 21 w 23"/>
                <a:gd name="T51" fmla="*/ 26 h 28"/>
                <a:gd name="T52" fmla="*/ 21 w 23"/>
                <a:gd name="T53" fmla="*/ 2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3" h="28">
                  <a:moveTo>
                    <a:pt x="21" y="26"/>
                  </a:moveTo>
                  <a:cubicBezTo>
                    <a:pt x="22" y="24"/>
                    <a:pt x="20" y="19"/>
                    <a:pt x="20" y="17"/>
                  </a:cubicBezTo>
                  <a:cubicBezTo>
                    <a:pt x="20" y="17"/>
                    <a:pt x="19" y="13"/>
                    <a:pt x="18" y="16"/>
                  </a:cubicBezTo>
                  <a:cubicBezTo>
                    <a:pt x="18" y="16"/>
                    <a:pt x="17" y="17"/>
                    <a:pt x="16" y="18"/>
                  </a:cubicBezTo>
                  <a:cubicBezTo>
                    <a:pt x="16" y="17"/>
                    <a:pt x="14" y="13"/>
                    <a:pt x="17" y="13"/>
                  </a:cubicBezTo>
                  <a:cubicBezTo>
                    <a:pt x="19" y="12"/>
                    <a:pt x="23" y="6"/>
                    <a:pt x="18" y="7"/>
                  </a:cubicBezTo>
                  <a:cubicBezTo>
                    <a:pt x="17" y="8"/>
                    <a:pt x="15" y="7"/>
                    <a:pt x="14" y="7"/>
                  </a:cubicBezTo>
                  <a:cubicBezTo>
                    <a:pt x="13" y="7"/>
                    <a:pt x="11" y="7"/>
                    <a:pt x="10" y="7"/>
                  </a:cubicBezTo>
                  <a:cubicBezTo>
                    <a:pt x="8" y="6"/>
                    <a:pt x="8" y="5"/>
                    <a:pt x="8" y="4"/>
                  </a:cubicBezTo>
                  <a:cubicBezTo>
                    <a:pt x="8" y="2"/>
                    <a:pt x="7" y="3"/>
                    <a:pt x="6" y="2"/>
                  </a:cubicBezTo>
                  <a:cubicBezTo>
                    <a:pt x="4" y="1"/>
                    <a:pt x="3" y="0"/>
                    <a:pt x="2" y="1"/>
                  </a:cubicBezTo>
                  <a:cubicBezTo>
                    <a:pt x="1" y="3"/>
                    <a:pt x="3" y="4"/>
                    <a:pt x="4" y="5"/>
                  </a:cubicBezTo>
                  <a:cubicBezTo>
                    <a:pt x="7" y="8"/>
                    <a:pt x="2" y="6"/>
                    <a:pt x="1" y="9"/>
                  </a:cubicBezTo>
                  <a:cubicBezTo>
                    <a:pt x="0" y="12"/>
                    <a:pt x="2" y="14"/>
                    <a:pt x="3" y="16"/>
                  </a:cubicBezTo>
                  <a:cubicBezTo>
                    <a:pt x="5" y="19"/>
                    <a:pt x="6" y="22"/>
                    <a:pt x="5" y="25"/>
                  </a:cubicBezTo>
                  <a:cubicBezTo>
                    <a:pt x="6" y="26"/>
                    <a:pt x="6" y="23"/>
                    <a:pt x="6" y="22"/>
                  </a:cubicBezTo>
                  <a:cubicBezTo>
                    <a:pt x="6" y="23"/>
                    <a:pt x="6" y="24"/>
                    <a:pt x="7" y="24"/>
                  </a:cubicBezTo>
                  <a:cubicBezTo>
                    <a:pt x="7" y="24"/>
                    <a:pt x="7" y="23"/>
                    <a:pt x="7" y="23"/>
                  </a:cubicBezTo>
                  <a:cubicBezTo>
                    <a:pt x="8" y="26"/>
                    <a:pt x="8" y="23"/>
                    <a:pt x="8" y="21"/>
                  </a:cubicBezTo>
                  <a:cubicBezTo>
                    <a:pt x="8" y="22"/>
                    <a:pt x="12" y="25"/>
                    <a:pt x="13" y="22"/>
                  </a:cubicBezTo>
                  <a:cubicBezTo>
                    <a:pt x="13" y="21"/>
                    <a:pt x="12" y="16"/>
                    <a:pt x="11" y="16"/>
                  </a:cubicBezTo>
                  <a:cubicBezTo>
                    <a:pt x="12" y="16"/>
                    <a:pt x="13" y="18"/>
                    <a:pt x="13" y="19"/>
                  </a:cubicBezTo>
                  <a:cubicBezTo>
                    <a:pt x="14" y="20"/>
                    <a:pt x="17" y="18"/>
                    <a:pt x="17" y="20"/>
                  </a:cubicBezTo>
                  <a:cubicBezTo>
                    <a:pt x="17" y="21"/>
                    <a:pt x="18" y="20"/>
                    <a:pt x="18" y="22"/>
                  </a:cubicBezTo>
                  <a:cubicBezTo>
                    <a:pt x="18" y="24"/>
                    <a:pt x="18" y="26"/>
                    <a:pt x="19" y="28"/>
                  </a:cubicBezTo>
                  <a:cubicBezTo>
                    <a:pt x="20" y="27"/>
                    <a:pt x="20" y="27"/>
                    <a:pt x="21" y="26"/>
                  </a:cubicBezTo>
                  <a:cubicBezTo>
                    <a:pt x="22" y="25"/>
                    <a:pt x="20" y="27"/>
                    <a:pt x="21" y="2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09" name="Freeform 704"/>
            <p:cNvSpPr>
              <a:spLocks/>
            </p:cNvSpPr>
            <p:nvPr/>
          </p:nvSpPr>
          <p:spPr bwMode="auto">
            <a:xfrm>
              <a:off x="16149241" y="8071036"/>
              <a:ext cx="391721" cy="719934"/>
            </a:xfrm>
            <a:custGeom>
              <a:avLst/>
              <a:gdLst>
                <a:gd name="T0" fmla="*/ 40 w 42"/>
                <a:gd name="T1" fmla="*/ 30 h 77"/>
                <a:gd name="T2" fmla="*/ 41 w 42"/>
                <a:gd name="T3" fmla="*/ 27 h 77"/>
                <a:gd name="T4" fmla="*/ 39 w 42"/>
                <a:gd name="T5" fmla="*/ 24 h 77"/>
                <a:gd name="T6" fmla="*/ 36 w 42"/>
                <a:gd name="T7" fmla="*/ 20 h 77"/>
                <a:gd name="T8" fmla="*/ 35 w 42"/>
                <a:gd name="T9" fmla="*/ 15 h 77"/>
                <a:gd name="T10" fmla="*/ 30 w 42"/>
                <a:gd name="T11" fmla="*/ 12 h 77"/>
                <a:gd name="T12" fmla="*/ 25 w 42"/>
                <a:gd name="T13" fmla="*/ 14 h 77"/>
                <a:gd name="T14" fmla="*/ 21 w 42"/>
                <a:gd name="T15" fmla="*/ 14 h 77"/>
                <a:gd name="T16" fmla="*/ 17 w 42"/>
                <a:gd name="T17" fmla="*/ 16 h 77"/>
                <a:gd name="T18" fmla="*/ 19 w 42"/>
                <a:gd name="T19" fmla="*/ 12 h 77"/>
                <a:gd name="T20" fmla="*/ 19 w 42"/>
                <a:gd name="T21" fmla="*/ 9 h 77"/>
                <a:gd name="T22" fmla="*/ 18 w 42"/>
                <a:gd name="T23" fmla="*/ 5 h 77"/>
                <a:gd name="T24" fmla="*/ 15 w 42"/>
                <a:gd name="T25" fmla="*/ 4 h 77"/>
                <a:gd name="T26" fmla="*/ 9 w 42"/>
                <a:gd name="T27" fmla="*/ 1 h 77"/>
                <a:gd name="T28" fmla="*/ 4 w 42"/>
                <a:gd name="T29" fmla="*/ 4 h 77"/>
                <a:gd name="T30" fmla="*/ 1 w 42"/>
                <a:gd name="T31" fmla="*/ 8 h 77"/>
                <a:gd name="T32" fmla="*/ 0 w 42"/>
                <a:gd name="T33" fmla="*/ 13 h 77"/>
                <a:gd name="T34" fmla="*/ 3 w 42"/>
                <a:gd name="T35" fmla="*/ 16 h 77"/>
                <a:gd name="T36" fmla="*/ 6 w 42"/>
                <a:gd name="T37" fmla="*/ 20 h 77"/>
                <a:gd name="T38" fmla="*/ 5 w 42"/>
                <a:gd name="T39" fmla="*/ 24 h 77"/>
                <a:gd name="T40" fmla="*/ 5 w 42"/>
                <a:gd name="T41" fmla="*/ 27 h 77"/>
                <a:gd name="T42" fmla="*/ 4 w 42"/>
                <a:gd name="T43" fmla="*/ 28 h 77"/>
                <a:gd name="T44" fmla="*/ 6 w 42"/>
                <a:gd name="T45" fmla="*/ 33 h 77"/>
                <a:gd name="T46" fmla="*/ 9 w 42"/>
                <a:gd name="T47" fmla="*/ 37 h 77"/>
                <a:gd name="T48" fmla="*/ 10 w 42"/>
                <a:gd name="T49" fmla="*/ 42 h 77"/>
                <a:gd name="T50" fmla="*/ 6 w 42"/>
                <a:gd name="T51" fmla="*/ 52 h 77"/>
                <a:gd name="T52" fmla="*/ 5 w 42"/>
                <a:gd name="T53" fmla="*/ 55 h 77"/>
                <a:gd name="T54" fmla="*/ 4 w 42"/>
                <a:gd name="T55" fmla="*/ 58 h 77"/>
                <a:gd name="T56" fmla="*/ 5 w 42"/>
                <a:gd name="T57" fmla="*/ 62 h 77"/>
                <a:gd name="T58" fmla="*/ 11 w 42"/>
                <a:gd name="T59" fmla="*/ 69 h 77"/>
                <a:gd name="T60" fmla="*/ 13 w 42"/>
                <a:gd name="T61" fmla="*/ 72 h 77"/>
                <a:gd name="T62" fmla="*/ 16 w 42"/>
                <a:gd name="T63" fmla="*/ 72 h 77"/>
                <a:gd name="T64" fmla="*/ 18 w 42"/>
                <a:gd name="T65" fmla="*/ 74 h 77"/>
                <a:gd name="T66" fmla="*/ 19 w 42"/>
                <a:gd name="T67" fmla="*/ 76 h 77"/>
                <a:gd name="T68" fmla="*/ 21 w 42"/>
                <a:gd name="T69" fmla="*/ 76 h 77"/>
                <a:gd name="T70" fmla="*/ 23 w 42"/>
                <a:gd name="T71" fmla="*/ 74 h 77"/>
                <a:gd name="T72" fmla="*/ 16 w 42"/>
                <a:gd name="T73" fmla="*/ 69 h 77"/>
                <a:gd name="T74" fmla="*/ 13 w 42"/>
                <a:gd name="T75" fmla="*/ 67 h 77"/>
                <a:gd name="T76" fmla="*/ 15 w 42"/>
                <a:gd name="T77" fmla="*/ 67 h 77"/>
                <a:gd name="T78" fmla="*/ 12 w 42"/>
                <a:gd name="T79" fmla="*/ 60 h 77"/>
                <a:gd name="T80" fmla="*/ 11 w 42"/>
                <a:gd name="T81" fmla="*/ 58 h 77"/>
                <a:gd name="T82" fmla="*/ 9 w 42"/>
                <a:gd name="T83" fmla="*/ 56 h 77"/>
                <a:gd name="T84" fmla="*/ 11 w 42"/>
                <a:gd name="T85" fmla="*/ 48 h 77"/>
                <a:gd name="T86" fmla="*/ 13 w 42"/>
                <a:gd name="T87" fmla="*/ 43 h 77"/>
                <a:gd name="T88" fmla="*/ 14 w 42"/>
                <a:gd name="T89" fmla="*/ 36 h 77"/>
                <a:gd name="T90" fmla="*/ 17 w 42"/>
                <a:gd name="T91" fmla="*/ 40 h 77"/>
                <a:gd name="T92" fmla="*/ 22 w 42"/>
                <a:gd name="T93" fmla="*/ 41 h 77"/>
                <a:gd name="T94" fmla="*/ 27 w 42"/>
                <a:gd name="T95" fmla="*/ 44 h 77"/>
                <a:gd name="T96" fmla="*/ 24 w 42"/>
                <a:gd name="T97" fmla="*/ 38 h 77"/>
                <a:gd name="T98" fmla="*/ 28 w 42"/>
                <a:gd name="T99" fmla="*/ 33 h 77"/>
                <a:gd name="T100" fmla="*/ 34 w 42"/>
                <a:gd name="T101" fmla="*/ 32 h 77"/>
                <a:gd name="T102" fmla="*/ 38 w 42"/>
                <a:gd name="T103" fmla="*/ 33 h 77"/>
                <a:gd name="T104" fmla="*/ 40 w 42"/>
                <a:gd name="T105" fmla="*/ 30 h 77"/>
                <a:gd name="T106" fmla="*/ 40 w 42"/>
                <a:gd name="T107" fmla="*/ 3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77">
                  <a:moveTo>
                    <a:pt x="40" y="30"/>
                  </a:moveTo>
                  <a:cubicBezTo>
                    <a:pt x="41" y="30"/>
                    <a:pt x="40" y="28"/>
                    <a:pt x="41" y="27"/>
                  </a:cubicBezTo>
                  <a:cubicBezTo>
                    <a:pt x="42" y="26"/>
                    <a:pt x="40" y="24"/>
                    <a:pt x="39" y="24"/>
                  </a:cubicBezTo>
                  <a:cubicBezTo>
                    <a:pt x="38" y="23"/>
                    <a:pt x="36" y="22"/>
                    <a:pt x="36" y="20"/>
                  </a:cubicBezTo>
                  <a:cubicBezTo>
                    <a:pt x="36" y="18"/>
                    <a:pt x="37" y="17"/>
                    <a:pt x="35" y="15"/>
                  </a:cubicBezTo>
                  <a:cubicBezTo>
                    <a:pt x="34" y="14"/>
                    <a:pt x="32" y="12"/>
                    <a:pt x="30" y="12"/>
                  </a:cubicBezTo>
                  <a:cubicBezTo>
                    <a:pt x="28" y="12"/>
                    <a:pt x="27" y="14"/>
                    <a:pt x="25" y="14"/>
                  </a:cubicBezTo>
                  <a:cubicBezTo>
                    <a:pt x="23" y="13"/>
                    <a:pt x="23" y="13"/>
                    <a:pt x="21" y="14"/>
                  </a:cubicBezTo>
                  <a:cubicBezTo>
                    <a:pt x="21" y="14"/>
                    <a:pt x="18" y="17"/>
                    <a:pt x="17" y="16"/>
                  </a:cubicBezTo>
                  <a:cubicBezTo>
                    <a:pt x="17" y="15"/>
                    <a:pt x="20" y="13"/>
                    <a:pt x="19" y="12"/>
                  </a:cubicBezTo>
                  <a:cubicBezTo>
                    <a:pt x="17" y="11"/>
                    <a:pt x="19" y="10"/>
                    <a:pt x="19" y="9"/>
                  </a:cubicBezTo>
                  <a:cubicBezTo>
                    <a:pt x="19" y="8"/>
                    <a:pt x="19" y="5"/>
                    <a:pt x="18" y="5"/>
                  </a:cubicBezTo>
                  <a:cubicBezTo>
                    <a:pt x="16" y="6"/>
                    <a:pt x="14" y="6"/>
                    <a:pt x="15" y="4"/>
                  </a:cubicBezTo>
                  <a:cubicBezTo>
                    <a:pt x="16" y="0"/>
                    <a:pt x="11" y="0"/>
                    <a:pt x="9" y="1"/>
                  </a:cubicBezTo>
                  <a:cubicBezTo>
                    <a:pt x="8" y="3"/>
                    <a:pt x="6" y="4"/>
                    <a:pt x="4" y="4"/>
                  </a:cubicBezTo>
                  <a:cubicBezTo>
                    <a:pt x="2" y="4"/>
                    <a:pt x="1" y="7"/>
                    <a:pt x="1" y="8"/>
                  </a:cubicBezTo>
                  <a:cubicBezTo>
                    <a:pt x="1" y="10"/>
                    <a:pt x="0" y="11"/>
                    <a:pt x="0" y="13"/>
                  </a:cubicBezTo>
                  <a:cubicBezTo>
                    <a:pt x="0" y="15"/>
                    <a:pt x="1" y="15"/>
                    <a:pt x="3" y="16"/>
                  </a:cubicBezTo>
                  <a:cubicBezTo>
                    <a:pt x="4" y="18"/>
                    <a:pt x="5" y="19"/>
                    <a:pt x="6" y="20"/>
                  </a:cubicBezTo>
                  <a:cubicBezTo>
                    <a:pt x="7" y="22"/>
                    <a:pt x="5" y="23"/>
                    <a:pt x="5" y="24"/>
                  </a:cubicBezTo>
                  <a:cubicBezTo>
                    <a:pt x="5" y="25"/>
                    <a:pt x="6" y="26"/>
                    <a:pt x="5" y="27"/>
                  </a:cubicBezTo>
                  <a:cubicBezTo>
                    <a:pt x="5" y="27"/>
                    <a:pt x="4" y="27"/>
                    <a:pt x="4" y="28"/>
                  </a:cubicBezTo>
                  <a:cubicBezTo>
                    <a:pt x="3" y="29"/>
                    <a:pt x="5" y="32"/>
                    <a:pt x="6" y="33"/>
                  </a:cubicBezTo>
                  <a:cubicBezTo>
                    <a:pt x="7" y="34"/>
                    <a:pt x="8" y="35"/>
                    <a:pt x="9" y="37"/>
                  </a:cubicBezTo>
                  <a:cubicBezTo>
                    <a:pt x="9" y="39"/>
                    <a:pt x="9" y="40"/>
                    <a:pt x="10" y="42"/>
                  </a:cubicBezTo>
                  <a:cubicBezTo>
                    <a:pt x="11" y="46"/>
                    <a:pt x="8" y="49"/>
                    <a:pt x="6" y="52"/>
                  </a:cubicBezTo>
                  <a:cubicBezTo>
                    <a:pt x="6" y="53"/>
                    <a:pt x="5" y="54"/>
                    <a:pt x="5" y="55"/>
                  </a:cubicBezTo>
                  <a:cubicBezTo>
                    <a:pt x="4" y="56"/>
                    <a:pt x="4" y="57"/>
                    <a:pt x="4" y="58"/>
                  </a:cubicBezTo>
                  <a:cubicBezTo>
                    <a:pt x="4" y="59"/>
                    <a:pt x="3" y="62"/>
                    <a:pt x="5" y="62"/>
                  </a:cubicBezTo>
                  <a:cubicBezTo>
                    <a:pt x="8" y="64"/>
                    <a:pt x="9" y="67"/>
                    <a:pt x="11" y="69"/>
                  </a:cubicBezTo>
                  <a:cubicBezTo>
                    <a:pt x="12" y="70"/>
                    <a:pt x="12" y="71"/>
                    <a:pt x="13" y="72"/>
                  </a:cubicBezTo>
                  <a:cubicBezTo>
                    <a:pt x="14" y="72"/>
                    <a:pt x="15" y="72"/>
                    <a:pt x="16" y="72"/>
                  </a:cubicBezTo>
                  <a:cubicBezTo>
                    <a:pt x="17" y="73"/>
                    <a:pt x="18" y="73"/>
                    <a:pt x="18" y="74"/>
                  </a:cubicBezTo>
                  <a:cubicBezTo>
                    <a:pt x="18" y="75"/>
                    <a:pt x="18" y="76"/>
                    <a:pt x="19" y="76"/>
                  </a:cubicBezTo>
                  <a:cubicBezTo>
                    <a:pt x="19" y="77"/>
                    <a:pt x="20" y="76"/>
                    <a:pt x="21" y="76"/>
                  </a:cubicBezTo>
                  <a:cubicBezTo>
                    <a:pt x="22" y="76"/>
                    <a:pt x="23" y="74"/>
                    <a:pt x="23" y="74"/>
                  </a:cubicBezTo>
                  <a:cubicBezTo>
                    <a:pt x="21" y="71"/>
                    <a:pt x="20" y="70"/>
                    <a:pt x="16" y="69"/>
                  </a:cubicBezTo>
                  <a:cubicBezTo>
                    <a:pt x="15" y="69"/>
                    <a:pt x="14" y="68"/>
                    <a:pt x="13" y="67"/>
                  </a:cubicBezTo>
                  <a:cubicBezTo>
                    <a:pt x="13" y="65"/>
                    <a:pt x="14" y="67"/>
                    <a:pt x="15" y="67"/>
                  </a:cubicBezTo>
                  <a:cubicBezTo>
                    <a:pt x="14" y="67"/>
                    <a:pt x="12" y="61"/>
                    <a:pt x="12" y="60"/>
                  </a:cubicBezTo>
                  <a:cubicBezTo>
                    <a:pt x="12" y="59"/>
                    <a:pt x="12" y="59"/>
                    <a:pt x="11" y="58"/>
                  </a:cubicBezTo>
                  <a:cubicBezTo>
                    <a:pt x="10" y="58"/>
                    <a:pt x="9" y="57"/>
                    <a:pt x="9" y="56"/>
                  </a:cubicBezTo>
                  <a:cubicBezTo>
                    <a:pt x="8" y="53"/>
                    <a:pt x="10" y="50"/>
                    <a:pt x="11" y="48"/>
                  </a:cubicBezTo>
                  <a:cubicBezTo>
                    <a:pt x="11" y="46"/>
                    <a:pt x="13" y="44"/>
                    <a:pt x="13" y="43"/>
                  </a:cubicBezTo>
                  <a:cubicBezTo>
                    <a:pt x="13" y="41"/>
                    <a:pt x="12" y="37"/>
                    <a:pt x="14" y="36"/>
                  </a:cubicBezTo>
                  <a:cubicBezTo>
                    <a:pt x="17" y="36"/>
                    <a:pt x="17" y="37"/>
                    <a:pt x="17" y="40"/>
                  </a:cubicBezTo>
                  <a:cubicBezTo>
                    <a:pt x="16" y="42"/>
                    <a:pt x="20" y="41"/>
                    <a:pt x="22" y="41"/>
                  </a:cubicBezTo>
                  <a:cubicBezTo>
                    <a:pt x="23" y="41"/>
                    <a:pt x="26" y="43"/>
                    <a:pt x="27" y="44"/>
                  </a:cubicBezTo>
                  <a:cubicBezTo>
                    <a:pt x="27" y="42"/>
                    <a:pt x="25" y="41"/>
                    <a:pt x="24" y="38"/>
                  </a:cubicBezTo>
                  <a:cubicBezTo>
                    <a:pt x="24" y="36"/>
                    <a:pt x="26" y="35"/>
                    <a:pt x="28" y="33"/>
                  </a:cubicBezTo>
                  <a:cubicBezTo>
                    <a:pt x="29" y="32"/>
                    <a:pt x="32" y="32"/>
                    <a:pt x="34" y="32"/>
                  </a:cubicBezTo>
                  <a:cubicBezTo>
                    <a:pt x="36" y="32"/>
                    <a:pt x="37" y="32"/>
                    <a:pt x="38" y="33"/>
                  </a:cubicBezTo>
                  <a:cubicBezTo>
                    <a:pt x="40" y="33"/>
                    <a:pt x="39" y="32"/>
                    <a:pt x="40" y="30"/>
                  </a:cubicBezTo>
                  <a:cubicBezTo>
                    <a:pt x="41" y="30"/>
                    <a:pt x="40" y="31"/>
                    <a:pt x="40" y="3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10" name="Freeform 705"/>
            <p:cNvSpPr>
              <a:spLocks/>
            </p:cNvSpPr>
            <p:nvPr/>
          </p:nvSpPr>
          <p:spPr bwMode="auto">
            <a:xfrm>
              <a:off x="16362618" y="7921315"/>
              <a:ext cx="356688" cy="729492"/>
            </a:xfrm>
            <a:custGeom>
              <a:avLst/>
              <a:gdLst>
                <a:gd name="T0" fmla="*/ 37 w 38"/>
                <a:gd name="T1" fmla="*/ 55 h 78"/>
                <a:gd name="T2" fmla="*/ 36 w 38"/>
                <a:gd name="T3" fmla="*/ 49 h 78"/>
                <a:gd name="T4" fmla="*/ 32 w 38"/>
                <a:gd name="T5" fmla="*/ 41 h 78"/>
                <a:gd name="T6" fmla="*/ 28 w 38"/>
                <a:gd name="T7" fmla="*/ 37 h 78"/>
                <a:gd name="T8" fmla="*/ 22 w 38"/>
                <a:gd name="T9" fmla="*/ 31 h 78"/>
                <a:gd name="T10" fmla="*/ 18 w 38"/>
                <a:gd name="T11" fmla="*/ 26 h 78"/>
                <a:gd name="T12" fmla="*/ 19 w 38"/>
                <a:gd name="T13" fmla="*/ 20 h 78"/>
                <a:gd name="T14" fmla="*/ 23 w 38"/>
                <a:gd name="T15" fmla="*/ 15 h 78"/>
                <a:gd name="T16" fmla="*/ 29 w 38"/>
                <a:gd name="T17" fmla="*/ 11 h 78"/>
                <a:gd name="T18" fmla="*/ 23 w 38"/>
                <a:gd name="T19" fmla="*/ 7 h 78"/>
                <a:gd name="T20" fmla="*/ 24 w 38"/>
                <a:gd name="T21" fmla="*/ 4 h 78"/>
                <a:gd name="T22" fmla="*/ 19 w 38"/>
                <a:gd name="T23" fmla="*/ 3 h 78"/>
                <a:gd name="T24" fmla="*/ 14 w 38"/>
                <a:gd name="T25" fmla="*/ 3 h 78"/>
                <a:gd name="T26" fmla="*/ 11 w 38"/>
                <a:gd name="T27" fmla="*/ 5 h 78"/>
                <a:gd name="T28" fmla="*/ 8 w 38"/>
                <a:gd name="T29" fmla="*/ 5 h 78"/>
                <a:gd name="T30" fmla="*/ 5 w 38"/>
                <a:gd name="T31" fmla="*/ 5 h 78"/>
                <a:gd name="T32" fmla="*/ 3 w 38"/>
                <a:gd name="T33" fmla="*/ 5 h 78"/>
                <a:gd name="T34" fmla="*/ 0 w 38"/>
                <a:gd name="T35" fmla="*/ 6 h 78"/>
                <a:gd name="T36" fmla="*/ 4 w 38"/>
                <a:gd name="T37" fmla="*/ 9 h 78"/>
                <a:gd name="T38" fmla="*/ 5 w 38"/>
                <a:gd name="T39" fmla="*/ 13 h 78"/>
                <a:gd name="T40" fmla="*/ 9 w 38"/>
                <a:gd name="T41" fmla="*/ 14 h 78"/>
                <a:gd name="T42" fmla="*/ 12 w 38"/>
                <a:gd name="T43" fmla="*/ 17 h 78"/>
                <a:gd name="T44" fmla="*/ 13 w 38"/>
                <a:gd name="T45" fmla="*/ 21 h 78"/>
                <a:gd name="T46" fmla="*/ 10 w 38"/>
                <a:gd name="T47" fmla="*/ 22 h 78"/>
                <a:gd name="T48" fmla="*/ 14 w 38"/>
                <a:gd name="T49" fmla="*/ 25 h 78"/>
                <a:gd name="T50" fmla="*/ 19 w 38"/>
                <a:gd name="T51" fmla="*/ 31 h 78"/>
                <a:gd name="T52" fmla="*/ 23 w 38"/>
                <a:gd name="T53" fmla="*/ 35 h 78"/>
                <a:gd name="T54" fmla="*/ 26 w 38"/>
                <a:gd name="T55" fmla="*/ 39 h 78"/>
                <a:gd name="T56" fmla="*/ 28 w 38"/>
                <a:gd name="T57" fmla="*/ 43 h 78"/>
                <a:gd name="T58" fmla="*/ 27 w 38"/>
                <a:gd name="T59" fmla="*/ 48 h 78"/>
                <a:gd name="T60" fmla="*/ 28 w 38"/>
                <a:gd name="T61" fmla="*/ 52 h 78"/>
                <a:gd name="T62" fmla="*/ 28 w 38"/>
                <a:gd name="T63" fmla="*/ 57 h 78"/>
                <a:gd name="T64" fmla="*/ 23 w 38"/>
                <a:gd name="T65" fmla="*/ 60 h 78"/>
                <a:gd name="T66" fmla="*/ 20 w 38"/>
                <a:gd name="T67" fmla="*/ 62 h 78"/>
                <a:gd name="T68" fmla="*/ 20 w 38"/>
                <a:gd name="T69" fmla="*/ 65 h 78"/>
                <a:gd name="T70" fmla="*/ 18 w 38"/>
                <a:gd name="T71" fmla="*/ 66 h 78"/>
                <a:gd name="T72" fmla="*/ 14 w 38"/>
                <a:gd name="T73" fmla="*/ 67 h 78"/>
                <a:gd name="T74" fmla="*/ 15 w 38"/>
                <a:gd name="T75" fmla="*/ 70 h 78"/>
                <a:gd name="T76" fmla="*/ 14 w 38"/>
                <a:gd name="T77" fmla="*/ 74 h 78"/>
                <a:gd name="T78" fmla="*/ 14 w 38"/>
                <a:gd name="T79" fmla="*/ 77 h 78"/>
                <a:gd name="T80" fmla="*/ 18 w 38"/>
                <a:gd name="T81" fmla="*/ 75 h 78"/>
                <a:gd name="T82" fmla="*/ 19 w 38"/>
                <a:gd name="T83" fmla="*/ 71 h 78"/>
                <a:gd name="T84" fmla="*/ 22 w 38"/>
                <a:gd name="T85" fmla="*/ 72 h 78"/>
                <a:gd name="T86" fmla="*/ 21 w 38"/>
                <a:gd name="T87" fmla="*/ 70 h 78"/>
                <a:gd name="T88" fmla="*/ 23 w 38"/>
                <a:gd name="T89" fmla="*/ 71 h 78"/>
                <a:gd name="T90" fmla="*/ 24 w 38"/>
                <a:gd name="T91" fmla="*/ 67 h 78"/>
                <a:gd name="T92" fmla="*/ 26 w 38"/>
                <a:gd name="T93" fmla="*/ 68 h 78"/>
                <a:gd name="T94" fmla="*/ 30 w 38"/>
                <a:gd name="T95" fmla="*/ 66 h 78"/>
                <a:gd name="T96" fmla="*/ 36 w 38"/>
                <a:gd name="T97" fmla="*/ 61 h 78"/>
                <a:gd name="T98" fmla="*/ 36 w 38"/>
                <a:gd name="T99" fmla="*/ 57 h 78"/>
                <a:gd name="T100" fmla="*/ 37 w 38"/>
                <a:gd name="T101" fmla="*/ 55 h 78"/>
                <a:gd name="T102" fmla="*/ 37 w 38"/>
                <a:gd name="T103" fmla="*/ 55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78">
                  <a:moveTo>
                    <a:pt x="37" y="55"/>
                  </a:moveTo>
                  <a:cubicBezTo>
                    <a:pt x="36" y="54"/>
                    <a:pt x="36" y="52"/>
                    <a:pt x="36" y="49"/>
                  </a:cubicBezTo>
                  <a:cubicBezTo>
                    <a:pt x="35" y="46"/>
                    <a:pt x="34" y="44"/>
                    <a:pt x="32" y="41"/>
                  </a:cubicBezTo>
                  <a:cubicBezTo>
                    <a:pt x="31" y="39"/>
                    <a:pt x="30" y="38"/>
                    <a:pt x="28" y="37"/>
                  </a:cubicBezTo>
                  <a:cubicBezTo>
                    <a:pt x="26" y="35"/>
                    <a:pt x="23" y="34"/>
                    <a:pt x="22" y="31"/>
                  </a:cubicBezTo>
                  <a:cubicBezTo>
                    <a:pt x="22" y="29"/>
                    <a:pt x="20" y="28"/>
                    <a:pt x="18" y="26"/>
                  </a:cubicBezTo>
                  <a:cubicBezTo>
                    <a:pt x="17" y="25"/>
                    <a:pt x="18" y="21"/>
                    <a:pt x="19" y="20"/>
                  </a:cubicBezTo>
                  <a:cubicBezTo>
                    <a:pt x="21" y="19"/>
                    <a:pt x="23" y="17"/>
                    <a:pt x="23" y="15"/>
                  </a:cubicBezTo>
                  <a:cubicBezTo>
                    <a:pt x="24" y="14"/>
                    <a:pt x="28" y="12"/>
                    <a:pt x="29" y="11"/>
                  </a:cubicBezTo>
                  <a:cubicBezTo>
                    <a:pt x="27" y="10"/>
                    <a:pt x="25" y="9"/>
                    <a:pt x="23" y="7"/>
                  </a:cubicBezTo>
                  <a:cubicBezTo>
                    <a:pt x="21" y="6"/>
                    <a:pt x="24" y="6"/>
                    <a:pt x="24" y="4"/>
                  </a:cubicBezTo>
                  <a:cubicBezTo>
                    <a:pt x="24" y="4"/>
                    <a:pt x="19" y="3"/>
                    <a:pt x="19" y="3"/>
                  </a:cubicBezTo>
                  <a:cubicBezTo>
                    <a:pt x="17" y="2"/>
                    <a:pt x="15" y="0"/>
                    <a:pt x="14" y="3"/>
                  </a:cubicBezTo>
                  <a:cubicBezTo>
                    <a:pt x="13" y="4"/>
                    <a:pt x="12" y="4"/>
                    <a:pt x="11" y="5"/>
                  </a:cubicBezTo>
                  <a:cubicBezTo>
                    <a:pt x="9" y="8"/>
                    <a:pt x="9" y="4"/>
                    <a:pt x="8" y="5"/>
                  </a:cubicBezTo>
                  <a:cubicBezTo>
                    <a:pt x="6" y="6"/>
                    <a:pt x="6" y="5"/>
                    <a:pt x="5" y="5"/>
                  </a:cubicBezTo>
                  <a:cubicBezTo>
                    <a:pt x="4" y="6"/>
                    <a:pt x="3" y="6"/>
                    <a:pt x="3" y="5"/>
                  </a:cubicBezTo>
                  <a:cubicBezTo>
                    <a:pt x="3" y="4"/>
                    <a:pt x="1" y="6"/>
                    <a:pt x="0" y="6"/>
                  </a:cubicBezTo>
                  <a:cubicBezTo>
                    <a:pt x="0" y="7"/>
                    <a:pt x="3" y="9"/>
                    <a:pt x="4" y="9"/>
                  </a:cubicBezTo>
                  <a:cubicBezTo>
                    <a:pt x="5" y="11"/>
                    <a:pt x="4" y="12"/>
                    <a:pt x="5" y="13"/>
                  </a:cubicBezTo>
                  <a:cubicBezTo>
                    <a:pt x="5" y="15"/>
                    <a:pt x="8" y="15"/>
                    <a:pt x="9" y="14"/>
                  </a:cubicBezTo>
                  <a:cubicBezTo>
                    <a:pt x="11" y="13"/>
                    <a:pt x="12" y="16"/>
                    <a:pt x="12" y="17"/>
                  </a:cubicBezTo>
                  <a:cubicBezTo>
                    <a:pt x="13" y="19"/>
                    <a:pt x="15" y="19"/>
                    <a:pt x="13" y="21"/>
                  </a:cubicBezTo>
                  <a:cubicBezTo>
                    <a:pt x="11" y="22"/>
                    <a:pt x="10" y="19"/>
                    <a:pt x="10" y="22"/>
                  </a:cubicBezTo>
                  <a:cubicBezTo>
                    <a:pt x="10" y="24"/>
                    <a:pt x="13" y="24"/>
                    <a:pt x="14" y="25"/>
                  </a:cubicBezTo>
                  <a:cubicBezTo>
                    <a:pt x="16" y="27"/>
                    <a:pt x="17" y="29"/>
                    <a:pt x="19" y="31"/>
                  </a:cubicBezTo>
                  <a:cubicBezTo>
                    <a:pt x="20" y="33"/>
                    <a:pt x="22" y="33"/>
                    <a:pt x="23" y="35"/>
                  </a:cubicBezTo>
                  <a:cubicBezTo>
                    <a:pt x="24" y="37"/>
                    <a:pt x="24" y="38"/>
                    <a:pt x="26" y="39"/>
                  </a:cubicBezTo>
                  <a:cubicBezTo>
                    <a:pt x="27" y="40"/>
                    <a:pt x="26" y="42"/>
                    <a:pt x="28" y="43"/>
                  </a:cubicBezTo>
                  <a:cubicBezTo>
                    <a:pt x="29" y="44"/>
                    <a:pt x="28" y="47"/>
                    <a:pt x="27" y="48"/>
                  </a:cubicBezTo>
                  <a:cubicBezTo>
                    <a:pt x="26" y="49"/>
                    <a:pt x="27" y="51"/>
                    <a:pt x="28" y="52"/>
                  </a:cubicBezTo>
                  <a:cubicBezTo>
                    <a:pt x="28" y="54"/>
                    <a:pt x="28" y="55"/>
                    <a:pt x="28" y="57"/>
                  </a:cubicBezTo>
                  <a:cubicBezTo>
                    <a:pt x="26" y="59"/>
                    <a:pt x="26" y="59"/>
                    <a:pt x="23" y="60"/>
                  </a:cubicBezTo>
                  <a:cubicBezTo>
                    <a:pt x="21" y="60"/>
                    <a:pt x="24" y="63"/>
                    <a:pt x="20" y="62"/>
                  </a:cubicBezTo>
                  <a:cubicBezTo>
                    <a:pt x="18" y="62"/>
                    <a:pt x="20" y="64"/>
                    <a:pt x="20" y="65"/>
                  </a:cubicBezTo>
                  <a:cubicBezTo>
                    <a:pt x="21" y="67"/>
                    <a:pt x="19" y="66"/>
                    <a:pt x="18" y="66"/>
                  </a:cubicBezTo>
                  <a:cubicBezTo>
                    <a:pt x="16" y="66"/>
                    <a:pt x="15" y="66"/>
                    <a:pt x="14" y="67"/>
                  </a:cubicBezTo>
                  <a:cubicBezTo>
                    <a:pt x="11" y="69"/>
                    <a:pt x="13" y="69"/>
                    <a:pt x="15" y="70"/>
                  </a:cubicBezTo>
                  <a:cubicBezTo>
                    <a:pt x="16" y="70"/>
                    <a:pt x="14" y="73"/>
                    <a:pt x="14" y="74"/>
                  </a:cubicBezTo>
                  <a:cubicBezTo>
                    <a:pt x="13" y="74"/>
                    <a:pt x="13" y="78"/>
                    <a:pt x="14" y="77"/>
                  </a:cubicBezTo>
                  <a:cubicBezTo>
                    <a:pt x="16" y="76"/>
                    <a:pt x="17" y="75"/>
                    <a:pt x="18" y="75"/>
                  </a:cubicBezTo>
                  <a:cubicBezTo>
                    <a:pt x="22" y="74"/>
                    <a:pt x="20" y="73"/>
                    <a:pt x="19" y="71"/>
                  </a:cubicBezTo>
                  <a:cubicBezTo>
                    <a:pt x="20" y="71"/>
                    <a:pt x="21" y="73"/>
                    <a:pt x="22" y="72"/>
                  </a:cubicBezTo>
                  <a:cubicBezTo>
                    <a:pt x="23" y="71"/>
                    <a:pt x="21" y="70"/>
                    <a:pt x="21" y="70"/>
                  </a:cubicBezTo>
                  <a:cubicBezTo>
                    <a:pt x="21" y="69"/>
                    <a:pt x="23" y="71"/>
                    <a:pt x="23" y="71"/>
                  </a:cubicBezTo>
                  <a:cubicBezTo>
                    <a:pt x="22" y="71"/>
                    <a:pt x="23" y="67"/>
                    <a:pt x="24" y="67"/>
                  </a:cubicBezTo>
                  <a:cubicBezTo>
                    <a:pt x="24" y="66"/>
                    <a:pt x="26" y="68"/>
                    <a:pt x="26" y="68"/>
                  </a:cubicBezTo>
                  <a:cubicBezTo>
                    <a:pt x="28" y="68"/>
                    <a:pt x="29" y="67"/>
                    <a:pt x="30" y="66"/>
                  </a:cubicBezTo>
                  <a:cubicBezTo>
                    <a:pt x="31" y="65"/>
                    <a:pt x="36" y="63"/>
                    <a:pt x="36" y="61"/>
                  </a:cubicBezTo>
                  <a:cubicBezTo>
                    <a:pt x="36" y="60"/>
                    <a:pt x="35" y="59"/>
                    <a:pt x="36" y="57"/>
                  </a:cubicBezTo>
                  <a:cubicBezTo>
                    <a:pt x="36" y="56"/>
                    <a:pt x="38" y="57"/>
                    <a:pt x="37" y="55"/>
                  </a:cubicBezTo>
                  <a:cubicBezTo>
                    <a:pt x="36" y="54"/>
                    <a:pt x="38" y="56"/>
                    <a:pt x="37" y="5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11" name="Freeform 706"/>
            <p:cNvSpPr>
              <a:spLocks/>
            </p:cNvSpPr>
            <p:nvPr/>
          </p:nvSpPr>
          <p:spPr bwMode="auto">
            <a:xfrm>
              <a:off x="16279815" y="7978656"/>
              <a:ext cx="343950" cy="420492"/>
            </a:xfrm>
            <a:custGeom>
              <a:avLst/>
              <a:gdLst>
                <a:gd name="T0" fmla="*/ 37 w 37"/>
                <a:gd name="T1" fmla="*/ 38 h 45"/>
                <a:gd name="T2" fmla="*/ 35 w 37"/>
                <a:gd name="T3" fmla="*/ 35 h 45"/>
                <a:gd name="T4" fmla="*/ 33 w 37"/>
                <a:gd name="T5" fmla="*/ 32 h 45"/>
                <a:gd name="T6" fmla="*/ 30 w 37"/>
                <a:gd name="T7" fmla="*/ 28 h 45"/>
                <a:gd name="T8" fmla="*/ 26 w 37"/>
                <a:gd name="T9" fmla="*/ 22 h 45"/>
                <a:gd name="T10" fmla="*/ 22 w 37"/>
                <a:gd name="T11" fmla="*/ 18 h 45"/>
                <a:gd name="T12" fmla="*/ 19 w 37"/>
                <a:gd name="T13" fmla="*/ 15 h 45"/>
                <a:gd name="T14" fmla="*/ 22 w 37"/>
                <a:gd name="T15" fmla="*/ 14 h 45"/>
                <a:gd name="T16" fmla="*/ 21 w 37"/>
                <a:gd name="T17" fmla="*/ 10 h 45"/>
                <a:gd name="T18" fmla="*/ 14 w 37"/>
                <a:gd name="T19" fmla="*/ 8 h 45"/>
                <a:gd name="T20" fmla="*/ 13 w 37"/>
                <a:gd name="T21" fmla="*/ 4 h 45"/>
                <a:gd name="T22" fmla="*/ 9 w 37"/>
                <a:gd name="T23" fmla="*/ 0 h 45"/>
                <a:gd name="T24" fmla="*/ 7 w 37"/>
                <a:gd name="T25" fmla="*/ 0 h 45"/>
                <a:gd name="T26" fmla="*/ 8 w 37"/>
                <a:gd name="T27" fmla="*/ 4 h 45"/>
                <a:gd name="T28" fmla="*/ 8 w 37"/>
                <a:gd name="T29" fmla="*/ 7 h 45"/>
                <a:gd name="T30" fmla="*/ 4 w 37"/>
                <a:gd name="T31" fmla="*/ 5 h 45"/>
                <a:gd name="T32" fmla="*/ 0 w 37"/>
                <a:gd name="T33" fmla="*/ 10 h 45"/>
                <a:gd name="T34" fmla="*/ 4 w 37"/>
                <a:gd name="T35" fmla="*/ 15 h 45"/>
                <a:gd name="T36" fmla="*/ 4 w 37"/>
                <a:gd name="T37" fmla="*/ 22 h 45"/>
                <a:gd name="T38" fmla="*/ 3 w 37"/>
                <a:gd name="T39" fmla="*/ 26 h 45"/>
                <a:gd name="T40" fmla="*/ 7 w 37"/>
                <a:gd name="T41" fmla="*/ 25 h 45"/>
                <a:gd name="T42" fmla="*/ 10 w 37"/>
                <a:gd name="T43" fmla="*/ 23 h 45"/>
                <a:gd name="T44" fmla="*/ 15 w 37"/>
                <a:gd name="T45" fmla="*/ 22 h 45"/>
                <a:gd name="T46" fmla="*/ 23 w 37"/>
                <a:gd name="T47" fmla="*/ 28 h 45"/>
                <a:gd name="T48" fmla="*/ 27 w 37"/>
                <a:gd name="T49" fmla="*/ 36 h 45"/>
                <a:gd name="T50" fmla="*/ 27 w 37"/>
                <a:gd name="T51" fmla="*/ 39 h 45"/>
                <a:gd name="T52" fmla="*/ 25 w 37"/>
                <a:gd name="T53" fmla="*/ 43 h 45"/>
                <a:gd name="T54" fmla="*/ 29 w 37"/>
                <a:gd name="T55" fmla="*/ 43 h 45"/>
                <a:gd name="T56" fmla="*/ 32 w 37"/>
                <a:gd name="T57" fmla="*/ 42 h 45"/>
                <a:gd name="T58" fmla="*/ 35 w 37"/>
                <a:gd name="T59" fmla="*/ 42 h 45"/>
                <a:gd name="T60" fmla="*/ 37 w 37"/>
                <a:gd name="T61" fmla="*/ 3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7" h="45">
                  <a:moveTo>
                    <a:pt x="37" y="38"/>
                  </a:moveTo>
                  <a:cubicBezTo>
                    <a:pt x="37" y="37"/>
                    <a:pt x="36" y="37"/>
                    <a:pt x="35" y="35"/>
                  </a:cubicBezTo>
                  <a:cubicBezTo>
                    <a:pt x="35" y="33"/>
                    <a:pt x="34" y="34"/>
                    <a:pt x="33" y="32"/>
                  </a:cubicBezTo>
                  <a:cubicBezTo>
                    <a:pt x="32" y="30"/>
                    <a:pt x="32" y="29"/>
                    <a:pt x="30" y="28"/>
                  </a:cubicBezTo>
                  <a:cubicBezTo>
                    <a:pt x="28" y="26"/>
                    <a:pt x="27" y="24"/>
                    <a:pt x="26" y="22"/>
                  </a:cubicBezTo>
                  <a:cubicBezTo>
                    <a:pt x="25" y="21"/>
                    <a:pt x="23" y="19"/>
                    <a:pt x="22" y="18"/>
                  </a:cubicBezTo>
                  <a:cubicBezTo>
                    <a:pt x="20" y="17"/>
                    <a:pt x="19" y="18"/>
                    <a:pt x="19" y="15"/>
                  </a:cubicBezTo>
                  <a:cubicBezTo>
                    <a:pt x="19" y="14"/>
                    <a:pt x="21" y="16"/>
                    <a:pt x="22" y="14"/>
                  </a:cubicBezTo>
                  <a:cubicBezTo>
                    <a:pt x="24" y="13"/>
                    <a:pt x="22" y="12"/>
                    <a:pt x="21" y="10"/>
                  </a:cubicBezTo>
                  <a:cubicBezTo>
                    <a:pt x="19" y="5"/>
                    <a:pt x="16" y="11"/>
                    <a:pt x="14" y="8"/>
                  </a:cubicBezTo>
                  <a:cubicBezTo>
                    <a:pt x="13" y="7"/>
                    <a:pt x="14" y="5"/>
                    <a:pt x="13" y="4"/>
                  </a:cubicBezTo>
                  <a:cubicBezTo>
                    <a:pt x="12" y="3"/>
                    <a:pt x="10" y="2"/>
                    <a:pt x="9" y="0"/>
                  </a:cubicBezTo>
                  <a:cubicBezTo>
                    <a:pt x="9" y="0"/>
                    <a:pt x="7" y="0"/>
                    <a:pt x="7" y="0"/>
                  </a:cubicBezTo>
                  <a:cubicBezTo>
                    <a:pt x="6" y="1"/>
                    <a:pt x="8" y="3"/>
                    <a:pt x="8" y="4"/>
                  </a:cubicBezTo>
                  <a:cubicBezTo>
                    <a:pt x="8" y="5"/>
                    <a:pt x="9" y="7"/>
                    <a:pt x="8" y="7"/>
                  </a:cubicBezTo>
                  <a:cubicBezTo>
                    <a:pt x="6" y="7"/>
                    <a:pt x="6" y="5"/>
                    <a:pt x="4" y="5"/>
                  </a:cubicBezTo>
                  <a:cubicBezTo>
                    <a:pt x="3" y="4"/>
                    <a:pt x="0" y="10"/>
                    <a:pt x="0" y="10"/>
                  </a:cubicBezTo>
                  <a:cubicBezTo>
                    <a:pt x="1" y="13"/>
                    <a:pt x="0" y="17"/>
                    <a:pt x="4" y="15"/>
                  </a:cubicBezTo>
                  <a:cubicBezTo>
                    <a:pt x="6" y="14"/>
                    <a:pt x="4" y="22"/>
                    <a:pt x="4" y="22"/>
                  </a:cubicBezTo>
                  <a:cubicBezTo>
                    <a:pt x="6" y="23"/>
                    <a:pt x="4" y="24"/>
                    <a:pt x="3" y="26"/>
                  </a:cubicBezTo>
                  <a:cubicBezTo>
                    <a:pt x="3" y="27"/>
                    <a:pt x="6" y="25"/>
                    <a:pt x="7" y="25"/>
                  </a:cubicBezTo>
                  <a:cubicBezTo>
                    <a:pt x="7" y="24"/>
                    <a:pt x="9" y="23"/>
                    <a:pt x="10" y="23"/>
                  </a:cubicBezTo>
                  <a:cubicBezTo>
                    <a:pt x="12" y="24"/>
                    <a:pt x="13" y="24"/>
                    <a:pt x="15" y="22"/>
                  </a:cubicBezTo>
                  <a:cubicBezTo>
                    <a:pt x="17" y="21"/>
                    <a:pt x="24" y="25"/>
                    <a:pt x="23" y="28"/>
                  </a:cubicBezTo>
                  <a:cubicBezTo>
                    <a:pt x="21" y="32"/>
                    <a:pt x="25" y="33"/>
                    <a:pt x="27" y="36"/>
                  </a:cubicBezTo>
                  <a:cubicBezTo>
                    <a:pt x="27" y="37"/>
                    <a:pt x="27" y="38"/>
                    <a:pt x="27" y="39"/>
                  </a:cubicBezTo>
                  <a:cubicBezTo>
                    <a:pt x="27" y="40"/>
                    <a:pt x="26" y="42"/>
                    <a:pt x="25" y="43"/>
                  </a:cubicBezTo>
                  <a:cubicBezTo>
                    <a:pt x="26" y="43"/>
                    <a:pt x="29" y="45"/>
                    <a:pt x="29" y="43"/>
                  </a:cubicBezTo>
                  <a:cubicBezTo>
                    <a:pt x="29" y="42"/>
                    <a:pt x="31" y="41"/>
                    <a:pt x="32" y="42"/>
                  </a:cubicBezTo>
                  <a:cubicBezTo>
                    <a:pt x="33" y="43"/>
                    <a:pt x="34" y="43"/>
                    <a:pt x="35" y="42"/>
                  </a:cubicBezTo>
                  <a:cubicBezTo>
                    <a:pt x="37" y="42"/>
                    <a:pt x="37" y="40"/>
                    <a:pt x="37" y="3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12" name="Freeform 707"/>
            <p:cNvSpPr>
              <a:spLocks/>
            </p:cNvSpPr>
            <p:nvPr/>
          </p:nvSpPr>
          <p:spPr bwMode="auto">
            <a:xfrm>
              <a:off x="17754337" y="9119079"/>
              <a:ext cx="420383" cy="356781"/>
            </a:xfrm>
            <a:custGeom>
              <a:avLst/>
              <a:gdLst>
                <a:gd name="T0" fmla="*/ 45 w 45"/>
                <a:gd name="T1" fmla="*/ 29 h 38"/>
                <a:gd name="T2" fmla="*/ 45 w 45"/>
                <a:gd name="T3" fmla="*/ 26 h 38"/>
                <a:gd name="T4" fmla="*/ 45 w 45"/>
                <a:gd name="T5" fmla="*/ 24 h 38"/>
                <a:gd name="T6" fmla="*/ 45 w 45"/>
                <a:gd name="T7" fmla="*/ 15 h 38"/>
                <a:gd name="T8" fmla="*/ 45 w 45"/>
                <a:gd name="T9" fmla="*/ 6 h 38"/>
                <a:gd name="T10" fmla="*/ 35 w 45"/>
                <a:gd name="T11" fmla="*/ 3 h 38"/>
                <a:gd name="T12" fmla="*/ 30 w 45"/>
                <a:gd name="T13" fmla="*/ 0 h 38"/>
                <a:gd name="T14" fmla="*/ 26 w 45"/>
                <a:gd name="T15" fmla="*/ 3 h 38"/>
                <a:gd name="T16" fmla="*/ 22 w 45"/>
                <a:gd name="T17" fmla="*/ 5 h 38"/>
                <a:gd name="T18" fmla="*/ 18 w 45"/>
                <a:gd name="T19" fmla="*/ 10 h 38"/>
                <a:gd name="T20" fmla="*/ 14 w 45"/>
                <a:gd name="T21" fmla="*/ 8 h 38"/>
                <a:gd name="T22" fmla="*/ 11 w 45"/>
                <a:gd name="T23" fmla="*/ 5 h 38"/>
                <a:gd name="T24" fmla="*/ 9 w 45"/>
                <a:gd name="T25" fmla="*/ 6 h 38"/>
                <a:gd name="T26" fmla="*/ 7 w 45"/>
                <a:gd name="T27" fmla="*/ 5 h 38"/>
                <a:gd name="T28" fmla="*/ 4 w 45"/>
                <a:gd name="T29" fmla="*/ 6 h 38"/>
                <a:gd name="T30" fmla="*/ 0 w 45"/>
                <a:gd name="T31" fmla="*/ 7 h 38"/>
                <a:gd name="T32" fmla="*/ 3 w 45"/>
                <a:gd name="T33" fmla="*/ 8 h 38"/>
                <a:gd name="T34" fmla="*/ 4 w 45"/>
                <a:gd name="T35" fmla="*/ 11 h 38"/>
                <a:gd name="T36" fmla="*/ 7 w 45"/>
                <a:gd name="T37" fmla="*/ 14 h 38"/>
                <a:gd name="T38" fmla="*/ 9 w 45"/>
                <a:gd name="T39" fmla="*/ 8 h 38"/>
                <a:gd name="T40" fmla="*/ 10 w 45"/>
                <a:gd name="T41" fmla="*/ 12 h 38"/>
                <a:gd name="T42" fmla="*/ 15 w 45"/>
                <a:gd name="T43" fmla="*/ 12 h 38"/>
                <a:gd name="T44" fmla="*/ 18 w 45"/>
                <a:gd name="T45" fmla="*/ 15 h 38"/>
                <a:gd name="T46" fmla="*/ 27 w 45"/>
                <a:gd name="T47" fmla="*/ 19 h 38"/>
                <a:gd name="T48" fmla="*/ 32 w 45"/>
                <a:gd name="T49" fmla="*/ 22 h 38"/>
                <a:gd name="T50" fmla="*/ 34 w 45"/>
                <a:gd name="T51" fmla="*/ 26 h 38"/>
                <a:gd name="T52" fmla="*/ 36 w 45"/>
                <a:gd name="T53" fmla="*/ 27 h 38"/>
                <a:gd name="T54" fmla="*/ 34 w 45"/>
                <a:gd name="T55" fmla="*/ 28 h 38"/>
                <a:gd name="T56" fmla="*/ 36 w 45"/>
                <a:gd name="T57" fmla="*/ 29 h 38"/>
                <a:gd name="T58" fmla="*/ 35 w 45"/>
                <a:gd name="T59" fmla="*/ 30 h 38"/>
                <a:gd name="T60" fmla="*/ 32 w 45"/>
                <a:gd name="T61" fmla="*/ 31 h 38"/>
                <a:gd name="T62" fmla="*/ 29 w 45"/>
                <a:gd name="T63" fmla="*/ 34 h 38"/>
                <a:gd name="T64" fmla="*/ 34 w 45"/>
                <a:gd name="T65" fmla="*/ 35 h 38"/>
                <a:gd name="T66" fmla="*/ 36 w 45"/>
                <a:gd name="T67" fmla="*/ 31 h 38"/>
                <a:gd name="T68" fmla="*/ 36 w 45"/>
                <a:gd name="T69" fmla="*/ 33 h 38"/>
                <a:gd name="T70" fmla="*/ 40 w 45"/>
                <a:gd name="T71" fmla="*/ 32 h 38"/>
                <a:gd name="T72" fmla="*/ 45 w 45"/>
                <a:gd name="T73" fmla="*/ 38 h 38"/>
                <a:gd name="T74" fmla="*/ 45 w 45"/>
                <a:gd name="T75"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 h="38">
                  <a:moveTo>
                    <a:pt x="45" y="29"/>
                  </a:moveTo>
                  <a:cubicBezTo>
                    <a:pt x="45" y="28"/>
                    <a:pt x="44" y="27"/>
                    <a:pt x="45" y="26"/>
                  </a:cubicBezTo>
                  <a:cubicBezTo>
                    <a:pt x="45" y="25"/>
                    <a:pt x="45" y="25"/>
                    <a:pt x="45" y="24"/>
                  </a:cubicBezTo>
                  <a:cubicBezTo>
                    <a:pt x="45" y="21"/>
                    <a:pt x="45" y="18"/>
                    <a:pt x="45" y="15"/>
                  </a:cubicBezTo>
                  <a:cubicBezTo>
                    <a:pt x="45" y="12"/>
                    <a:pt x="45" y="9"/>
                    <a:pt x="45" y="6"/>
                  </a:cubicBezTo>
                  <a:cubicBezTo>
                    <a:pt x="45" y="6"/>
                    <a:pt x="36" y="3"/>
                    <a:pt x="35" y="3"/>
                  </a:cubicBezTo>
                  <a:cubicBezTo>
                    <a:pt x="33" y="2"/>
                    <a:pt x="32" y="1"/>
                    <a:pt x="30" y="0"/>
                  </a:cubicBezTo>
                  <a:cubicBezTo>
                    <a:pt x="27" y="0"/>
                    <a:pt x="27" y="2"/>
                    <a:pt x="26" y="3"/>
                  </a:cubicBezTo>
                  <a:cubicBezTo>
                    <a:pt x="26" y="4"/>
                    <a:pt x="23" y="4"/>
                    <a:pt x="22" y="5"/>
                  </a:cubicBezTo>
                  <a:cubicBezTo>
                    <a:pt x="21" y="7"/>
                    <a:pt x="20" y="9"/>
                    <a:pt x="18" y="10"/>
                  </a:cubicBezTo>
                  <a:cubicBezTo>
                    <a:pt x="16" y="11"/>
                    <a:pt x="14" y="10"/>
                    <a:pt x="14" y="8"/>
                  </a:cubicBezTo>
                  <a:cubicBezTo>
                    <a:pt x="13" y="6"/>
                    <a:pt x="12" y="6"/>
                    <a:pt x="11" y="5"/>
                  </a:cubicBezTo>
                  <a:cubicBezTo>
                    <a:pt x="11" y="3"/>
                    <a:pt x="10" y="5"/>
                    <a:pt x="9" y="6"/>
                  </a:cubicBezTo>
                  <a:cubicBezTo>
                    <a:pt x="8" y="6"/>
                    <a:pt x="7" y="5"/>
                    <a:pt x="7" y="5"/>
                  </a:cubicBezTo>
                  <a:cubicBezTo>
                    <a:pt x="6" y="5"/>
                    <a:pt x="5" y="6"/>
                    <a:pt x="4" y="6"/>
                  </a:cubicBezTo>
                  <a:cubicBezTo>
                    <a:pt x="4" y="7"/>
                    <a:pt x="0" y="6"/>
                    <a:pt x="0" y="7"/>
                  </a:cubicBezTo>
                  <a:cubicBezTo>
                    <a:pt x="0" y="8"/>
                    <a:pt x="2" y="8"/>
                    <a:pt x="3" y="8"/>
                  </a:cubicBezTo>
                  <a:cubicBezTo>
                    <a:pt x="4" y="9"/>
                    <a:pt x="4" y="10"/>
                    <a:pt x="4" y="11"/>
                  </a:cubicBezTo>
                  <a:cubicBezTo>
                    <a:pt x="4" y="13"/>
                    <a:pt x="7" y="13"/>
                    <a:pt x="7" y="14"/>
                  </a:cubicBezTo>
                  <a:cubicBezTo>
                    <a:pt x="7" y="12"/>
                    <a:pt x="7" y="9"/>
                    <a:pt x="9" y="8"/>
                  </a:cubicBezTo>
                  <a:cubicBezTo>
                    <a:pt x="7" y="9"/>
                    <a:pt x="8" y="11"/>
                    <a:pt x="10" y="12"/>
                  </a:cubicBezTo>
                  <a:cubicBezTo>
                    <a:pt x="12" y="13"/>
                    <a:pt x="13" y="13"/>
                    <a:pt x="15" y="12"/>
                  </a:cubicBezTo>
                  <a:cubicBezTo>
                    <a:pt x="12" y="13"/>
                    <a:pt x="17" y="15"/>
                    <a:pt x="18" y="15"/>
                  </a:cubicBezTo>
                  <a:cubicBezTo>
                    <a:pt x="21" y="16"/>
                    <a:pt x="24" y="18"/>
                    <a:pt x="27" y="19"/>
                  </a:cubicBezTo>
                  <a:cubicBezTo>
                    <a:pt x="29" y="20"/>
                    <a:pt x="31" y="21"/>
                    <a:pt x="32" y="22"/>
                  </a:cubicBezTo>
                  <a:cubicBezTo>
                    <a:pt x="32" y="24"/>
                    <a:pt x="33" y="25"/>
                    <a:pt x="34" y="26"/>
                  </a:cubicBezTo>
                  <a:cubicBezTo>
                    <a:pt x="34" y="26"/>
                    <a:pt x="36" y="27"/>
                    <a:pt x="36" y="27"/>
                  </a:cubicBezTo>
                  <a:cubicBezTo>
                    <a:pt x="36" y="27"/>
                    <a:pt x="34" y="28"/>
                    <a:pt x="34" y="28"/>
                  </a:cubicBezTo>
                  <a:cubicBezTo>
                    <a:pt x="34" y="28"/>
                    <a:pt x="36" y="28"/>
                    <a:pt x="36" y="29"/>
                  </a:cubicBezTo>
                  <a:cubicBezTo>
                    <a:pt x="36" y="28"/>
                    <a:pt x="35" y="29"/>
                    <a:pt x="35" y="30"/>
                  </a:cubicBezTo>
                  <a:cubicBezTo>
                    <a:pt x="34" y="31"/>
                    <a:pt x="33" y="30"/>
                    <a:pt x="32" y="31"/>
                  </a:cubicBezTo>
                  <a:cubicBezTo>
                    <a:pt x="31" y="31"/>
                    <a:pt x="28" y="34"/>
                    <a:pt x="29" y="34"/>
                  </a:cubicBezTo>
                  <a:cubicBezTo>
                    <a:pt x="30" y="35"/>
                    <a:pt x="32" y="35"/>
                    <a:pt x="34" y="35"/>
                  </a:cubicBezTo>
                  <a:cubicBezTo>
                    <a:pt x="34" y="34"/>
                    <a:pt x="35" y="30"/>
                    <a:pt x="36" y="31"/>
                  </a:cubicBezTo>
                  <a:cubicBezTo>
                    <a:pt x="36" y="32"/>
                    <a:pt x="33" y="33"/>
                    <a:pt x="36" y="33"/>
                  </a:cubicBezTo>
                  <a:cubicBezTo>
                    <a:pt x="38" y="34"/>
                    <a:pt x="39" y="34"/>
                    <a:pt x="40" y="32"/>
                  </a:cubicBezTo>
                  <a:cubicBezTo>
                    <a:pt x="39" y="34"/>
                    <a:pt x="44" y="37"/>
                    <a:pt x="45" y="38"/>
                  </a:cubicBezTo>
                  <a:cubicBezTo>
                    <a:pt x="45" y="35"/>
                    <a:pt x="45" y="32"/>
                    <a:pt x="45" y="2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13" name="Freeform 708"/>
            <p:cNvSpPr>
              <a:spLocks/>
            </p:cNvSpPr>
            <p:nvPr/>
          </p:nvSpPr>
          <p:spPr bwMode="auto">
            <a:xfrm>
              <a:off x="18165166" y="9176423"/>
              <a:ext cx="477708" cy="382265"/>
            </a:xfrm>
            <a:custGeom>
              <a:avLst/>
              <a:gdLst>
                <a:gd name="T0" fmla="*/ 50 w 51"/>
                <a:gd name="T1" fmla="*/ 39 h 41"/>
                <a:gd name="T2" fmla="*/ 45 w 51"/>
                <a:gd name="T3" fmla="*/ 37 h 41"/>
                <a:gd name="T4" fmla="*/ 47 w 51"/>
                <a:gd name="T5" fmla="*/ 36 h 41"/>
                <a:gd name="T6" fmla="*/ 42 w 51"/>
                <a:gd name="T7" fmla="*/ 34 h 41"/>
                <a:gd name="T8" fmla="*/ 38 w 51"/>
                <a:gd name="T9" fmla="*/ 30 h 41"/>
                <a:gd name="T10" fmla="*/ 37 w 51"/>
                <a:gd name="T11" fmla="*/ 28 h 41"/>
                <a:gd name="T12" fmla="*/ 34 w 51"/>
                <a:gd name="T13" fmla="*/ 26 h 41"/>
                <a:gd name="T14" fmla="*/ 29 w 51"/>
                <a:gd name="T15" fmla="*/ 21 h 41"/>
                <a:gd name="T16" fmla="*/ 34 w 51"/>
                <a:gd name="T17" fmla="*/ 21 h 41"/>
                <a:gd name="T18" fmla="*/ 34 w 51"/>
                <a:gd name="T19" fmla="*/ 18 h 41"/>
                <a:gd name="T20" fmla="*/ 31 w 51"/>
                <a:gd name="T21" fmla="*/ 17 h 41"/>
                <a:gd name="T22" fmla="*/ 25 w 51"/>
                <a:gd name="T23" fmla="*/ 12 h 41"/>
                <a:gd name="T24" fmla="*/ 19 w 51"/>
                <a:gd name="T25" fmla="*/ 7 h 41"/>
                <a:gd name="T26" fmla="*/ 16 w 51"/>
                <a:gd name="T27" fmla="*/ 6 h 41"/>
                <a:gd name="T28" fmla="*/ 13 w 51"/>
                <a:gd name="T29" fmla="*/ 4 h 41"/>
                <a:gd name="T30" fmla="*/ 8 w 51"/>
                <a:gd name="T31" fmla="*/ 2 h 41"/>
                <a:gd name="T32" fmla="*/ 1 w 51"/>
                <a:gd name="T33" fmla="*/ 0 h 41"/>
                <a:gd name="T34" fmla="*/ 1 w 51"/>
                <a:gd name="T35" fmla="*/ 10 h 41"/>
                <a:gd name="T36" fmla="*/ 1 w 51"/>
                <a:gd name="T37" fmla="*/ 20 h 41"/>
                <a:gd name="T38" fmla="*/ 1 w 51"/>
                <a:gd name="T39" fmla="*/ 25 h 41"/>
                <a:gd name="T40" fmla="*/ 1 w 51"/>
                <a:gd name="T41" fmla="*/ 30 h 41"/>
                <a:gd name="T42" fmla="*/ 4 w 51"/>
                <a:gd name="T43" fmla="*/ 33 h 41"/>
                <a:gd name="T44" fmla="*/ 13 w 51"/>
                <a:gd name="T45" fmla="*/ 31 h 41"/>
                <a:gd name="T46" fmla="*/ 9 w 51"/>
                <a:gd name="T47" fmla="*/ 28 h 41"/>
                <a:gd name="T48" fmla="*/ 14 w 51"/>
                <a:gd name="T49" fmla="*/ 30 h 41"/>
                <a:gd name="T50" fmla="*/ 13 w 51"/>
                <a:gd name="T51" fmla="*/ 26 h 41"/>
                <a:gd name="T52" fmla="*/ 15 w 51"/>
                <a:gd name="T53" fmla="*/ 27 h 41"/>
                <a:gd name="T54" fmla="*/ 18 w 51"/>
                <a:gd name="T55" fmla="*/ 25 h 41"/>
                <a:gd name="T56" fmla="*/ 26 w 51"/>
                <a:gd name="T57" fmla="*/ 27 h 41"/>
                <a:gd name="T58" fmla="*/ 31 w 51"/>
                <a:gd name="T59" fmla="*/ 33 h 41"/>
                <a:gd name="T60" fmla="*/ 36 w 51"/>
                <a:gd name="T61" fmla="*/ 38 h 41"/>
                <a:gd name="T62" fmla="*/ 45 w 51"/>
                <a:gd name="T63" fmla="*/ 40 h 41"/>
                <a:gd name="T64" fmla="*/ 48 w 51"/>
                <a:gd name="T65" fmla="*/ 40 h 41"/>
                <a:gd name="T66" fmla="*/ 50 w 51"/>
                <a:gd name="T67" fmla="*/ 39 h 41"/>
                <a:gd name="T68" fmla="*/ 50 w 51"/>
                <a:gd name="T69"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1" h="41">
                  <a:moveTo>
                    <a:pt x="50" y="39"/>
                  </a:moveTo>
                  <a:cubicBezTo>
                    <a:pt x="48" y="38"/>
                    <a:pt x="46" y="38"/>
                    <a:pt x="45" y="37"/>
                  </a:cubicBezTo>
                  <a:cubicBezTo>
                    <a:pt x="44" y="36"/>
                    <a:pt x="46" y="35"/>
                    <a:pt x="47" y="36"/>
                  </a:cubicBezTo>
                  <a:cubicBezTo>
                    <a:pt x="45" y="35"/>
                    <a:pt x="42" y="36"/>
                    <a:pt x="42" y="34"/>
                  </a:cubicBezTo>
                  <a:cubicBezTo>
                    <a:pt x="42" y="32"/>
                    <a:pt x="39" y="32"/>
                    <a:pt x="38" y="30"/>
                  </a:cubicBezTo>
                  <a:cubicBezTo>
                    <a:pt x="37" y="29"/>
                    <a:pt x="38" y="29"/>
                    <a:pt x="37" y="28"/>
                  </a:cubicBezTo>
                  <a:cubicBezTo>
                    <a:pt x="36" y="27"/>
                    <a:pt x="35" y="27"/>
                    <a:pt x="34" y="26"/>
                  </a:cubicBezTo>
                  <a:cubicBezTo>
                    <a:pt x="34" y="26"/>
                    <a:pt x="30" y="21"/>
                    <a:pt x="29" y="21"/>
                  </a:cubicBezTo>
                  <a:cubicBezTo>
                    <a:pt x="30" y="20"/>
                    <a:pt x="33" y="21"/>
                    <a:pt x="34" y="21"/>
                  </a:cubicBezTo>
                  <a:cubicBezTo>
                    <a:pt x="36" y="21"/>
                    <a:pt x="35" y="20"/>
                    <a:pt x="34" y="18"/>
                  </a:cubicBezTo>
                  <a:cubicBezTo>
                    <a:pt x="34" y="17"/>
                    <a:pt x="32" y="17"/>
                    <a:pt x="31" y="17"/>
                  </a:cubicBezTo>
                  <a:cubicBezTo>
                    <a:pt x="28" y="15"/>
                    <a:pt x="26" y="14"/>
                    <a:pt x="25" y="12"/>
                  </a:cubicBezTo>
                  <a:cubicBezTo>
                    <a:pt x="24" y="10"/>
                    <a:pt x="21" y="8"/>
                    <a:pt x="19" y="7"/>
                  </a:cubicBezTo>
                  <a:cubicBezTo>
                    <a:pt x="18" y="6"/>
                    <a:pt x="17" y="6"/>
                    <a:pt x="16" y="6"/>
                  </a:cubicBezTo>
                  <a:cubicBezTo>
                    <a:pt x="15" y="6"/>
                    <a:pt x="14" y="4"/>
                    <a:pt x="13" y="4"/>
                  </a:cubicBezTo>
                  <a:cubicBezTo>
                    <a:pt x="12" y="3"/>
                    <a:pt x="10" y="3"/>
                    <a:pt x="8" y="2"/>
                  </a:cubicBezTo>
                  <a:cubicBezTo>
                    <a:pt x="6" y="2"/>
                    <a:pt x="4" y="0"/>
                    <a:pt x="1" y="0"/>
                  </a:cubicBezTo>
                  <a:cubicBezTo>
                    <a:pt x="1" y="3"/>
                    <a:pt x="1" y="7"/>
                    <a:pt x="1" y="10"/>
                  </a:cubicBezTo>
                  <a:cubicBezTo>
                    <a:pt x="1" y="13"/>
                    <a:pt x="2" y="17"/>
                    <a:pt x="1" y="20"/>
                  </a:cubicBezTo>
                  <a:cubicBezTo>
                    <a:pt x="0" y="21"/>
                    <a:pt x="1" y="23"/>
                    <a:pt x="1" y="25"/>
                  </a:cubicBezTo>
                  <a:cubicBezTo>
                    <a:pt x="1" y="27"/>
                    <a:pt x="1" y="28"/>
                    <a:pt x="1" y="30"/>
                  </a:cubicBezTo>
                  <a:cubicBezTo>
                    <a:pt x="1" y="33"/>
                    <a:pt x="2" y="33"/>
                    <a:pt x="4" y="33"/>
                  </a:cubicBezTo>
                  <a:cubicBezTo>
                    <a:pt x="7" y="33"/>
                    <a:pt x="10" y="33"/>
                    <a:pt x="13" y="31"/>
                  </a:cubicBezTo>
                  <a:cubicBezTo>
                    <a:pt x="14" y="31"/>
                    <a:pt x="9" y="28"/>
                    <a:pt x="9" y="28"/>
                  </a:cubicBezTo>
                  <a:cubicBezTo>
                    <a:pt x="10" y="28"/>
                    <a:pt x="14" y="31"/>
                    <a:pt x="14" y="30"/>
                  </a:cubicBezTo>
                  <a:cubicBezTo>
                    <a:pt x="14" y="29"/>
                    <a:pt x="13" y="28"/>
                    <a:pt x="13" y="26"/>
                  </a:cubicBezTo>
                  <a:cubicBezTo>
                    <a:pt x="13" y="26"/>
                    <a:pt x="16" y="28"/>
                    <a:pt x="15" y="27"/>
                  </a:cubicBezTo>
                  <a:cubicBezTo>
                    <a:pt x="15" y="25"/>
                    <a:pt x="17" y="25"/>
                    <a:pt x="18" y="25"/>
                  </a:cubicBezTo>
                  <a:cubicBezTo>
                    <a:pt x="19" y="25"/>
                    <a:pt x="26" y="28"/>
                    <a:pt x="26" y="27"/>
                  </a:cubicBezTo>
                  <a:cubicBezTo>
                    <a:pt x="26" y="29"/>
                    <a:pt x="30" y="31"/>
                    <a:pt x="31" y="33"/>
                  </a:cubicBezTo>
                  <a:cubicBezTo>
                    <a:pt x="32" y="35"/>
                    <a:pt x="34" y="38"/>
                    <a:pt x="36" y="38"/>
                  </a:cubicBezTo>
                  <a:cubicBezTo>
                    <a:pt x="39" y="38"/>
                    <a:pt x="42" y="39"/>
                    <a:pt x="45" y="40"/>
                  </a:cubicBezTo>
                  <a:cubicBezTo>
                    <a:pt x="46" y="40"/>
                    <a:pt x="48" y="41"/>
                    <a:pt x="48" y="40"/>
                  </a:cubicBezTo>
                  <a:cubicBezTo>
                    <a:pt x="48" y="39"/>
                    <a:pt x="51" y="39"/>
                    <a:pt x="50" y="39"/>
                  </a:cubicBezTo>
                  <a:cubicBezTo>
                    <a:pt x="49" y="38"/>
                    <a:pt x="51" y="39"/>
                    <a:pt x="50" y="3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14" name="Freeform 709"/>
            <p:cNvSpPr>
              <a:spLocks/>
            </p:cNvSpPr>
            <p:nvPr/>
          </p:nvSpPr>
          <p:spPr bwMode="auto">
            <a:xfrm>
              <a:off x="16681089" y="8829198"/>
              <a:ext cx="477708" cy="420492"/>
            </a:xfrm>
            <a:custGeom>
              <a:avLst/>
              <a:gdLst>
                <a:gd name="T0" fmla="*/ 33 w 51"/>
                <a:gd name="T1" fmla="*/ 5 h 45"/>
                <a:gd name="T2" fmla="*/ 29 w 51"/>
                <a:gd name="T3" fmla="*/ 13 h 45"/>
                <a:gd name="T4" fmla="*/ 20 w 51"/>
                <a:gd name="T5" fmla="*/ 16 h 45"/>
                <a:gd name="T6" fmla="*/ 15 w 51"/>
                <a:gd name="T7" fmla="*/ 18 h 45"/>
                <a:gd name="T8" fmla="*/ 10 w 51"/>
                <a:gd name="T9" fmla="*/ 19 h 45"/>
                <a:gd name="T10" fmla="*/ 7 w 51"/>
                <a:gd name="T11" fmla="*/ 18 h 45"/>
                <a:gd name="T12" fmla="*/ 3 w 51"/>
                <a:gd name="T13" fmla="*/ 14 h 45"/>
                <a:gd name="T14" fmla="*/ 0 w 51"/>
                <a:gd name="T15" fmla="*/ 20 h 45"/>
                <a:gd name="T16" fmla="*/ 4 w 51"/>
                <a:gd name="T17" fmla="*/ 29 h 45"/>
                <a:gd name="T18" fmla="*/ 8 w 51"/>
                <a:gd name="T19" fmla="*/ 37 h 45"/>
                <a:gd name="T20" fmla="*/ 13 w 51"/>
                <a:gd name="T21" fmla="*/ 39 h 45"/>
                <a:gd name="T22" fmla="*/ 14 w 51"/>
                <a:gd name="T23" fmla="*/ 41 h 45"/>
                <a:gd name="T24" fmla="*/ 19 w 51"/>
                <a:gd name="T25" fmla="*/ 41 h 45"/>
                <a:gd name="T26" fmla="*/ 21 w 51"/>
                <a:gd name="T27" fmla="*/ 39 h 45"/>
                <a:gd name="T28" fmla="*/ 25 w 51"/>
                <a:gd name="T29" fmla="*/ 40 h 45"/>
                <a:gd name="T30" fmla="*/ 28 w 51"/>
                <a:gd name="T31" fmla="*/ 40 h 45"/>
                <a:gd name="T32" fmla="*/ 31 w 51"/>
                <a:gd name="T33" fmla="*/ 43 h 45"/>
                <a:gd name="T34" fmla="*/ 34 w 51"/>
                <a:gd name="T35" fmla="*/ 42 h 45"/>
                <a:gd name="T36" fmla="*/ 36 w 51"/>
                <a:gd name="T37" fmla="*/ 43 h 45"/>
                <a:gd name="T38" fmla="*/ 37 w 51"/>
                <a:gd name="T39" fmla="*/ 37 h 45"/>
                <a:gd name="T40" fmla="*/ 37 w 51"/>
                <a:gd name="T41" fmla="*/ 33 h 45"/>
                <a:gd name="T42" fmla="*/ 39 w 51"/>
                <a:gd name="T43" fmla="*/ 30 h 45"/>
                <a:gd name="T44" fmla="*/ 42 w 51"/>
                <a:gd name="T45" fmla="*/ 24 h 45"/>
                <a:gd name="T46" fmla="*/ 47 w 51"/>
                <a:gd name="T47" fmla="*/ 19 h 45"/>
                <a:gd name="T48" fmla="*/ 49 w 51"/>
                <a:gd name="T49" fmla="*/ 18 h 45"/>
                <a:gd name="T50" fmla="*/ 45 w 51"/>
                <a:gd name="T51" fmla="*/ 13 h 45"/>
                <a:gd name="T52" fmla="*/ 42 w 51"/>
                <a:gd name="T53" fmla="*/ 7 h 45"/>
                <a:gd name="T54" fmla="*/ 44 w 51"/>
                <a:gd name="T55" fmla="*/ 6 h 45"/>
                <a:gd name="T56" fmla="*/ 44 w 51"/>
                <a:gd name="T57" fmla="*/ 3 h 45"/>
                <a:gd name="T58" fmla="*/ 33 w 51"/>
                <a:gd name="T59" fmla="*/ 5 h 45"/>
                <a:gd name="T60" fmla="*/ 33 w 51"/>
                <a:gd name="T61" fmla="*/ 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 h="45">
                  <a:moveTo>
                    <a:pt x="33" y="5"/>
                  </a:moveTo>
                  <a:cubicBezTo>
                    <a:pt x="32" y="8"/>
                    <a:pt x="31" y="10"/>
                    <a:pt x="29" y="13"/>
                  </a:cubicBezTo>
                  <a:cubicBezTo>
                    <a:pt x="28" y="17"/>
                    <a:pt x="23" y="17"/>
                    <a:pt x="20" y="16"/>
                  </a:cubicBezTo>
                  <a:cubicBezTo>
                    <a:pt x="18" y="15"/>
                    <a:pt x="16" y="17"/>
                    <a:pt x="15" y="18"/>
                  </a:cubicBezTo>
                  <a:cubicBezTo>
                    <a:pt x="14" y="19"/>
                    <a:pt x="11" y="18"/>
                    <a:pt x="10" y="19"/>
                  </a:cubicBezTo>
                  <a:cubicBezTo>
                    <a:pt x="8" y="20"/>
                    <a:pt x="8" y="20"/>
                    <a:pt x="7" y="18"/>
                  </a:cubicBezTo>
                  <a:cubicBezTo>
                    <a:pt x="5" y="17"/>
                    <a:pt x="4" y="16"/>
                    <a:pt x="3" y="14"/>
                  </a:cubicBezTo>
                  <a:cubicBezTo>
                    <a:pt x="2" y="13"/>
                    <a:pt x="0" y="19"/>
                    <a:pt x="0" y="20"/>
                  </a:cubicBezTo>
                  <a:cubicBezTo>
                    <a:pt x="0" y="23"/>
                    <a:pt x="3" y="26"/>
                    <a:pt x="4" y="29"/>
                  </a:cubicBezTo>
                  <a:cubicBezTo>
                    <a:pt x="6" y="32"/>
                    <a:pt x="5" y="35"/>
                    <a:pt x="8" y="37"/>
                  </a:cubicBezTo>
                  <a:cubicBezTo>
                    <a:pt x="10" y="38"/>
                    <a:pt x="12" y="39"/>
                    <a:pt x="13" y="39"/>
                  </a:cubicBezTo>
                  <a:cubicBezTo>
                    <a:pt x="16" y="38"/>
                    <a:pt x="13" y="40"/>
                    <a:pt x="14" y="41"/>
                  </a:cubicBezTo>
                  <a:cubicBezTo>
                    <a:pt x="15" y="41"/>
                    <a:pt x="18" y="41"/>
                    <a:pt x="19" y="41"/>
                  </a:cubicBezTo>
                  <a:cubicBezTo>
                    <a:pt x="20" y="40"/>
                    <a:pt x="20" y="38"/>
                    <a:pt x="21" y="39"/>
                  </a:cubicBezTo>
                  <a:cubicBezTo>
                    <a:pt x="22" y="40"/>
                    <a:pt x="24" y="41"/>
                    <a:pt x="25" y="40"/>
                  </a:cubicBezTo>
                  <a:cubicBezTo>
                    <a:pt x="26" y="40"/>
                    <a:pt x="28" y="39"/>
                    <a:pt x="28" y="40"/>
                  </a:cubicBezTo>
                  <a:cubicBezTo>
                    <a:pt x="29" y="43"/>
                    <a:pt x="27" y="45"/>
                    <a:pt x="31" y="43"/>
                  </a:cubicBezTo>
                  <a:cubicBezTo>
                    <a:pt x="32" y="43"/>
                    <a:pt x="33" y="42"/>
                    <a:pt x="34" y="42"/>
                  </a:cubicBezTo>
                  <a:cubicBezTo>
                    <a:pt x="35" y="42"/>
                    <a:pt x="36" y="43"/>
                    <a:pt x="36" y="43"/>
                  </a:cubicBezTo>
                  <a:cubicBezTo>
                    <a:pt x="37" y="41"/>
                    <a:pt x="35" y="39"/>
                    <a:pt x="37" y="37"/>
                  </a:cubicBezTo>
                  <a:cubicBezTo>
                    <a:pt x="38" y="36"/>
                    <a:pt x="37" y="35"/>
                    <a:pt x="37" y="33"/>
                  </a:cubicBezTo>
                  <a:cubicBezTo>
                    <a:pt x="37" y="32"/>
                    <a:pt x="38" y="31"/>
                    <a:pt x="39" y="30"/>
                  </a:cubicBezTo>
                  <a:cubicBezTo>
                    <a:pt x="41" y="28"/>
                    <a:pt x="43" y="27"/>
                    <a:pt x="42" y="24"/>
                  </a:cubicBezTo>
                  <a:cubicBezTo>
                    <a:pt x="42" y="22"/>
                    <a:pt x="45" y="18"/>
                    <a:pt x="47" y="19"/>
                  </a:cubicBezTo>
                  <a:cubicBezTo>
                    <a:pt x="48" y="20"/>
                    <a:pt x="51" y="19"/>
                    <a:pt x="49" y="18"/>
                  </a:cubicBezTo>
                  <a:cubicBezTo>
                    <a:pt x="48" y="16"/>
                    <a:pt x="45" y="15"/>
                    <a:pt x="45" y="13"/>
                  </a:cubicBezTo>
                  <a:cubicBezTo>
                    <a:pt x="45" y="11"/>
                    <a:pt x="43" y="9"/>
                    <a:pt x="42" y="7"/>
                  </a:cubicBezTo>
                  <a:cubicBezTo>
                    <a:pt x="41" y="4"/>
                    <a:pt x="44" y="7"/>
                    <a:pt x="44" y="6"/>
                  </a:cubicBezTo>
                  <a:cubicBezTo>
                    <a:pt x="45" y="5"/>
                    <a:pt x="41" y="4"/>
                    <a:pt x="44" y="3"/>
                  </a:cubicBezTo>
                  <a:cubicBezTo>
                    <a:pt x="40" y="2"/>
                    <a:pt x="34" y="0"/>
                    <a:pt x="33" y="5"/>
                  </a:cubicBezTo>
                  <a:cubicBezTo>
                    <a:pt x="32" y="7"/>
                    <a:pt x="34" y="3"/>
                    <a:pt x="33"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15" name="Freeform 710"/>
            <p:cNvSpPr>
              <a:spLocks/>
            </p:cNvSpPr>
            <p:nvPr/>
          </p:nvSpPr>
          <p:spPr bwMode="auto">
            <a:xfrm>
              <a:off x="16709750" y="8717701"/>
              <a:ext cx="458600" cy="299442"/>
            </a:xfrm>
            <a:custGeom>
              <a:avLst/>
              <a:gdLst>
                <a:gd name="T0" fmla="*/ 45 w 49"/>
                <a:gd name="T1" fmla="*/ 10 h 32"/>
                <a:gd name="T2" fmla="*/ 47 w 49"/>
                <a:gd name="T3" fmla="*/ 8 h 32"/>
                <a:gd name="T4" fmla="*/ 43 w 49"/>
                <a:gd name="T5" fmla="*/ 7 h 32"/>
                <a:gd name="T6" fmla="*/ 42 w 49"/>
                <a:gd name="T7" fmla="*/ 6 h 32"/>
                <a:gd name="T8" fmla="*/ 41 w 49"/>
                <a:gd name="T9" fmla="*/ 6 h 32"/>
                <a:gd name="T10" fmla="*/ 41 w 49"/>
                <a:gd name="T11" fmla="*/ 4 h 32"/>
                <a:gd name="T12" fmla="*/ 39 w 49"/>
                <a:gd name="T13" fmla="*/ 2 h 32"/>
                <a:gd name="T14" fmla="*/ 37 w 49"/>
                <a:gd name="T15" fmla="*/ 2 h 32"/>
                <a:gd name="T16" fmla="*/ 36 w 49"/>
                <a:gd name="T17" fmla="*/ 1 h 32"/>
                <a:gd name="T18" fmla="*/ 32 w 49"/>
                <a:gd name="T19" fmla="*/ 6 h 32"/>
                <a:gd name="T20" fmla="*/ 30 w 49"/>
                <a:gd name="T21" fmla="*/ 8 h 32"/>
                <a:gd name="T22" fmla="*/ 29 w 49"/>
                <a:gd name="T23" fmla="*/ 9 h 32"/>
                <a:gd name="T24" fmla="*/ 29 w 49"/>
                <a:gd name="T25" fmla="*/ 10 h 32"/>
                <a:gd name="T26" fmla="*/ 25 w 49"/>
                <a:gd name="T27" fmla="*/ 12 h 32"/>
                <a:gd name="T28" fmla="*/ 25 w 49"/>
                <a:gd name="T29" fmla="*/ 15 h 32"/>
                <a:gd name="T30" fmla="*/ 27 w 49"/>
                <a:gd name="T31" fmla="*/ 14 h 32"/>
                <a:gd name="T32" fmla="*/ 29 w 49"/>
                <a:gd name="T33" fmla="*/ 13 h 32"/>
                <a:gd name="T34" fmla="*/ 28 w 49"/>
                <a:gd name="T35" fmla="*/ 11 h 32"/>
                <a:gd name="T36" fmla="*/ 29 w 49"/>
                <a:gd name="T37" fmla="*/ 13 h 32"/>
                <a:gd name="T38" fmla="*/ 26 w 49"/>
                <a:gd name="T39" fmla="*/ 14 h 32"/>
                <a:gd name="T40" fmla="*/ 23 w 49"/>
                <a:gd name="T41" fmla="*/ 13 h 32"/>
                <a:gd name="T42" fmla="*/ 14 w 49"/>
                <a:gd name="T43" fmla="*/ 20 h 32"/>
                <a:gd name="T44" fmla="*/ 9 w 49"/>
                <a:gd name="T45" fmla="*/ 23 h 32"/>
                <a:gd name="T46" fmla="*/ 7 w 49"/>
                <a:gd name="T47" fmla="*/ 26 h 32"/>
                <a:gd name="T48" fmla="*/ 9 w 49"/>
                <a:gd name="T49" fmla="*/ 28 h 32"/>
                <a:gd name="T50" fmla="*/ 0 w 49"/>
                <a:gd name="T51" fmla="*/ 26 h 32"/>
                <a:gd name="T52" fmla="*/ 5 w 49"/>
                <a:gd name="T53" fmla="*/ 32 h 32"/>
                <a:gd name="T54" fmla="*/ 7 w 49"/>
                <a:gd name="T55" fmla="*/ 31 h 32"/>
                <a:gd name="T56" fmla="*/ 12 w 49"/>
                <a:gd name="T57" fmla="*/ 30 h 32"/>
                <a:gd name="T58" fmla="*/ 20 w 49"/>
                <a:gd name="T59" fmla="*/ 29 h 32"/>
                <a:gd name="T60" fmla="*/ 27 w 49"/>
                <a:gd name="T61" fmla="*/ 24 h 32"/>
                <a:gd name="T62" fmla="*/ 30 w 49"/>
                <a:gd name="T63" fmla="*/ 18 h 32"/>
                <a:gd name="T64" fmla="*/ 34 w 49"/>
                <a:gd name="T65" fmla="*/ 14 h 32"/>
                <a:gd name="T66" fmla="*/ 43 w 49"/>
                <a:gd name="T67" fmla="*/ 14 h 32"/>
                <a:gd name="T68" fmla="*/ 45 w 49"/>
                <a:gd name="T69"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9" h="32">
                  <a:moveTo>
                    <a:pt x="45" y="10"/>
                  </a:moveTo>
                  <a:cubicBezTo>
                    <a:pt x="48" y="10"/>
                    <a:pt x="49" y="9"/>
                    <a:pt x="47" y="8"/>
                  </a:cubicBezTo>
                  <a:cubicBezTo>
                    <a:pt x="45" y="7"/>
                    <a:pt x="45" y="6"/>
                    <a:pt x="43" y="7"/>
                  </a:cubicBezTo>
                  <a:cubicBezTo>
                    <a:pt x="42" y="8"/>
                    <a:pt x="43" y="7"/>
                    <a:pt x="42" y="6"/>
                  </a:cubicBezTo>
                  <a:cubicBezTo>
                    <a:pt x="42" y="6"/>
                    <a:pt x="41" y="6"/>
                    <a:pt x="41" y="6"/>
                  </a:cubicBezTo>
                  <a:cubicBezTo>
                    <a:pt x="41" y="6"/>
                    <a:pt x="41" y="4"/>
                    <a:pt x="41" y="4"/>
                  </a:cubicBezTo>
                  <a:cubicBezTo>
                    <a:pt x="40" y="3"/>
                    <a:pt x="39" y="2"/>
                    <a:pt x="39" y="2"/>
                  </a:cubicBezTo>
                  <a:cubicBezTo>
                    <a:pt x="37" y="0"/>
                    <a:pt x="38" y="1"/>
                    <a:pt x="37" y="2"/>
                  </a:cubicBezTo>
                  <a:cubicBezTo>
                    <a:pt x="36" y="3"/>
                    <a:pt x="36" y="1"/>
                    <a:pt x="36" y="1"/>
                  </a:cubicBezTo>
                  <a:cubicBezTo>
                    <a:pt x="35" y="1"/>
                    <a:pt x="32" y="5"/>
                    <a:pt x="32" y="6"/>
                  </a:cubicBezTo>
                  <a:cubicBezTo>
                    <a:pt x="31" y="6"/>
                    <a:pt x="30" y="7"/>
                    <a:pt x="30" y="8"/>
                  </a:cubicBezTo>
                  <a:cubicBezTo>
                    <a:pt x="29" y="8"/>
                    <a:pt x="29" y="9"/>
                    <a:pt x="29" y="9"/>
                  </a:cubicBezTo>
                  <a:cubicBezTo>
                    <a:pt x="29" y="10"/>
                    <a:pt x="29" y="10"/>
                    <a:pt x="29" y="10"/>
                  </a:cubicBezTo>
                  <a:cubicBezTo>
                    <a:pt x="29" y="11"/>
                    <a:pt x="26" y="11"/>
                    <a:pt x="25" y="12"/>
                  </a:cubicBezTo>
                  <a:cubicBezTo>
                    <a:pt x="22" y="12"/>
                    <a:pt x="23" y="14"/>
                    <a:pt x="25" y="15"/>
                  </a:cubicBezTo>
                  <a:cubicBezTo>
                    <a:pt x="27" y="17"/>
                    <a:pt x="26" y="15"/>
                    <a:pt x="27" y="14"/>
                  </a:cubicBezTo>
                  <a:cubicBezTo>
                    <a:pt x="27" y="13"/>
                    <a:pt x="29" y="13"/>
                    <a:pt x="29" y="13"/>
                  </a:cubicBezTo>
                  <a:cubicBezTo>
                    <a:pt x="29" y="13"/>
                    <a:pt x="28" y="12"/>
                    <a:pt x="28" y="11"/>
                  </a:cubicBezTo>
                  <a:cubicBezTo>
                    <a:pt x="28" y="12"/>
                    <a:pt x="29" y="13"/>
                    <a:pt x="29" y="13"/>
                  </a:cubicBezTo>
                  <a:cubicBezTo>
                    <a:pt x="29" y="13"/>
                    <a:pt x="27" y="13"/>
                    <a:pt x="26" y="14"/>
                  </a:cubicBezTo>
                  <a:cubicBezTo>
                    <a:pt x="26" y="17"/>
                    <a:pt x="24" y="14"/>
                    <a:pt x="23" y="13"/>
                  </a:cubicBezTo>
                  <a:cubicBezTo>
                    <a:pt x="20" y="16"/>
                    <a:pt x="18" y="19"/>
                    <a:pt x="14" y="20"/>
                  </a:cubicBezTo>
                  <a:cubicBezTo>
                    <a:pt x="12" y="21"/>
                    <a:pt x="10" y="21"/>
                    <a:pt x="9" y="23"/>
                  </a:cubicBezTo>
                  <a:cubicBezTo>
                    <a:pt x="8" y="24"/>
                    <a:pt x="8" y="25"/>
                    <a:pt x="7" y="26"/>
                  </a:cubicBezTo>
                  <a:cubicBezTo>
                    <a:pt x="7" y="27"/>
                    <a:pt x="9" y="28"/>
                    <a:pt x="9" y="28"/>
                  </a:cubicBezTo>
                  <a:cubicBezTo>
                    <a:pt x="8" y="29"/>
                    <a:pt x="1" y="26"/>
                    <a:pt x="0" y="26"/>
                  </a:cubicBezTo>
                  <a:cubicBezTo>
                    <a:pt x="1" y="28"/>
                    <a:pt x="3" y="31"/>
                    <a:pt x="5" y="32"/>
                  </a:cubicBezTo>
                  <a:cubicBezTo>
                    <a:pt x="6" y="32"/>
                    <a:pt x="7" y="31"/>
                    <a:pt x="7" y="31"/>
                  </a:cubicBezTo>
                  <a:cubicBezTo>
                    <a:pt x="9" y="30"/>
                    <a:pt x="12" y="31"/>
                    <a:pt x="12" y="30"/>
                  </a:cubicBezTo>
                  <a:cubicBezTo>
                    <a:pt x="15" y="27"/>
                    <a:pt x="17" y="28"/>
                    <a:pt x="20" y="29"/>
                  </a:cubicBezTo>
                  <a:cubicBezTo>
                    <a:pt x="23" y="29"/>
                    <a:pt x="26" y="27"/>
                    <a:pt x="27" y="24"/>
                  </a:cubicBezTo>
                  <a:cubicBezTo>
                    <a:pt x="28" y="22"/>
                    <a:pt x="29" y="20"/>
                    <a:pt x="30" y="18"/>
                  </a:cubicBezTo>
                  <a:cubicBezTo>
                    <a:pt x="30" y="15"/>
                    <a:pt x="31" y="14"/>
                    <a:pt x="34" y="14"/>
                  </a:cubicBezTo>
                  <a:cubicBezTo>
                    <a:pt x="37" y="14"/>
                    <a:pt x="40" y="15"/>
                    <a:pt x="43" y="14"/>
                  </a:cubicBezTo>
                  <a:cubicBezTo>
                    <a:pt x="47" y="13"/>
                    <a:pt x="40" y="10"/>
                    <a:pt x="45"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16" name="Freeform 711"/>
            <p:cNvSpPr>
              <a:spLocks/>
            </p:cNvSpPr>
            <p:nvPr/>
          </p:nvSpPr>
          <p:spPr bwMode="auto">
            <a:xfrm>
              <a:off x="15776631" y="7679214"/>
              <a:ext cx="159235" cy="92380"/>
            </a:xfrm>
            <a:custGeom>
              <a:avLst/>
              <a:gdLst>
                <a:gd name="T0" fmla="*/ 2 w 17"/>
                <a:gd name="T1" fmla="*/ 8 h 10"/>
                <a:gd name="T2" fmla="*/ 7 w 17"/>
                <a:gd name="T3" fmla="*/ 9 h 10"/>
                <a:gd name="T4" fmla="*/ 12 w 17"/>
                <a:gd name="T5" fmla="*/ 9 h 10"/>
                <a:gd name="T6" fmla="*/ 16 w 17"/>
                <a:gd name="T7" fmla="*/ 8 h 10"/>
                <a:gd name="T8" fmla="*/ 15 w 17"/>
                <a:gd name="T9" fmla="*/ 3 h 10"/>
                <a:gd name="T10" fmla="*/ 10 w 17"/>
                <a:gd name="T11" fmla="*/ 3 h 10"/>
                <a:gd name="T12" fmla="*/ 6 w 17"/>
                <a:gd name="T13" fmla="*/ 1 h 10"/>
                <a:gd name="T14" fmla="*/ 2 w 17"/>
                <a:gd name="T15" fmla="*/ 8 h 10"/>
                <a:gd name="T16" fmla="*/ 2 w 17"/>
                <a:gd name="T1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2" y="8"/>
                  </a:moveTo>
                  <a:cubicBezTo>
                    <a:pt x="3" y="9"/>
                    <a:pt x="6" y="10"/>
                    <a:pt x="7" y="9"/>
                  </a:cubicBezTo>
                  <a:cubicBezTo>
                    <a:pt x="9" y="8"/>
                    <a:pt x="10" y="10"/>
                    <a:pt x="12" y="9"/>
                  </a:cubicBezTo>
                  <a:cubicBezTo>
                    <a:pt x="13" y="9"/>
                    <a:pt x="17" y="9"/>
                    <a:pt x="16" y="8"/>
                  </a:cubicBezTo>
                  <a:cubicBezTo>
                    <a:pt x="15" y="6"/>
                    <a:pt x="14" y="5"/>
                    <a:pt x="15" y="3"/>
                  </a:cubicBezTo>
                  <a:cubicBezTo>
                    <a:pt x="13" y="2"/>
                    <a:pt x="11" y="4"/>
                    <a:pt x="10" y="3"/>
                  </a:cubicBezTo>
                  <a:cubicBezTo>
                    <a:pt x="9" y="2"/>
                    <a:pt x="7" y="0"/>
                    <a:pt x="6" y="1"/>
                  </a:cubicBezTo>
                  <a:cubicBezTo>
                    <a:pt x="4" y="3"/>
                    <a:pt x="0" y="6"/>
                    <a:pt x="2" y="8"/>
                  </a:cubicBezTo>
                  <a:cubicBezTo>
                    <a:pt x="3" y="9"/>
                    <a:pt x="1" y="7"/>
                    <a:pt x="2"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17" name="Freeform 712"/>
            <p:cNvSpPr>
              <a:spLocks/>
            </p:cNvSpPr>
            <p:nvPr/>
          </p:nvSpPr>
          <p:spPr bwMode="auto">
            <a:xfrm>
              <a:off x="15410388" y="7574093"/>
              <a:ext cx="347132" cy="216615"/>
            </a:xfrm>
            <a:custGeom>
              <a:avLst/>
              <a:gdLst>
                <a:gd name="T0" fmla="*/ 1 w 37"/>
                <a:gd name="T1" fmla="*/ 3 h 23"/>
                <a:gd name="T2" fmla="*/ 0 w 37"/>
                <a:gd name="T3" fmla="*/ 9 h 23"/>
                <a:gd name="T4" fmla="*/ 5 w 37"/>
                <a:gd name="T5" fmla="*/ 13 h 23"/>
                <a:gd name="T6" fmla="*/ 7 w 37"/>
                <a:gd name="T7" fmla="*/ 14 h 23"/>
                <a:gd name="T8" fmla="*/ 12 w 37"/>
                <a:gd name="T9" fmla="*/ 15 h 23"/>
                <a:gd name="T10" fmla="*/ 15 w 37"/>
                <a:gd name="T11" fmla="*/ 16 h 23"/>
                <a:gd name="T12" fmla="*/ 19 w 37"/>
                <a:gd name="T13" fmla="*/ 16 h 23"/>
                <a:gd name="T14" fmla="*/ 22 w 37"/>
                <a:gd name="T15" fmla="*/ 19 h 23"/>
                <a:gd name="T16" fmla="*/ 26 w 37"/>
                <a:gd name="T17" fmla="*/ 20 h 23"/>
                <a:gd name="T18" fmla="*/ 29 w 37"/>
                <a:gd name="T19" fmla="*/ 22 h 23"/>
                <a:gd name="T20" fmla="*/ 32 w 37"/>
                <a:gd name="T21" fmla="*/ 20 h 23"/>
                <a:gd name="T22" fmla="*/ 35 w 37"/>
                <a:gd name="T23" fmla="*/ 22 h 23"/>
                <a:gd name="T24" fmla="*/ 37 w 37"/>
                <a:gd name="T25" fmla="*/ 21 h 23"/>
                <a:gd name="T26" fmla="*/ 37 w 37"/>
                <a:gd name="T27" fmla="*/ 18 h 23"/>
                <a:gd name="T28" fmla="*/ 37 w 37"/>
                <a:gd name="T29" fmla="*/ 14 h 23"/>
                <a:gd name="T30" fmla="*/ 32 w 37"/>
                <a:gd name="T31" fmla="*/ 14 h 23"/>
                <a:gd name="T32" fmla="*/ 31 w 37"/>
                <a:gd name="T33" fmla="*/ 13 h 23"/>
                <a:gd name="T34" fmla="*/ 28 w 37"/>
                <a:gd name="T35" fmla="*/ 13 h 23"/>
                <a:gd name="T36" fmla="*/ 26 w 37"/>
                <a:gd name="T37" fmla="*/ 12 h 23"/>
                <a:gd name="T38" fmla="*/ 24 w 37"/>
                <a:gd name="T39" fmla="*/ 12 h 23"/>
                <a:gd name="T40" fmla="*/ 20 w 37"/>
                <a:gd name="T41" fmla="*/ 10 h 23"/>
                <a:gd name="T42" fmla="*/ 18 w 37"/>
                <a:gd name="T43" fmla="*/ 8 h 23"/>
                <a:gd name="T44" fmla="*/ 16 w 37"/>
                <a:gd name="T45" fmla="*/ 7 h 23"/>
                <a:gd name="T46" fmla="*/ 10 w 37"/>
                <a:gd name="T47" fmla="*/ 2 h 23"/>
                <a:gd name="T48" fmla="*/ 8 w 37"/>
                <a:gd name="T49" fmla="*/ 0 h 23"/>
                <a:gd name="T50" fmla="*/ 5 w 37"/>
                <a:gd name="T51" fmla="*/ 2 h 23"/>
                <a:gd name="T52" fmla="*/ 4 w 37"/>
                <a:gd name="T53" fmla="*/ 2 h 23"/>
                <a:gd name="T54" fmla="*/ 1 w 37"/>
                <a:gd name="T55" fmla="*/ 3 h 23"/>
                <a:gd name="T56" fmla="*/ 1 w 37"/>
                <a:gd name="T57"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7" h="23">
                  <a:moveTo>
                    <a:pt x="1" y="3"/>
                  </a:moveTo>
                  <a:cubicBezTo>
                    <a:pt x="0" y="4"/>
                    <a:pt x="0" y="8"/>
                    <a:pt x="0" y="9"/>
                  </a:cubicBezTo>
                  <a:cubicBezTo>
                    <a:pt x="1" y="10"/>
                    <a:pt x="4" y="11"/>
                    <a:pt x="5" y="13"/>
                  </a:cubicBezTo>
                  <a:cubicBezTo>
                    <a:pt x="6" y="13"/>
                    <a:pt x="7" y="14"/>
                    <a:pt x="7" y="14"/>
                  </a:cubicBezTo>
                  <a:cubicBezTo>
                    <a:pt x="9" y="15"/>
                    <a:pt x="10" y="14"/>
                    <a:pt x="12" y="15"/>
                  </a:cubicBezTo>
                  <a:cubicBezTo>
                    <a:pt x="13" y="15"/>
                    <a:pt x="14" y="16"/>
                    <a:pt x="15" y="16"/>
                  </a:cubicBezTo>
                  <a:cubicBezTo>
                    <a:pt x="16" y="16"/>
                    <a:pt x="18" y="16"/>
                    <a:pt x="19" y="16"/>
                  </a:cubicBezTo>
                  <a:cubicBezTo>
                    <a:pt x="20" y="17"/>
                    <a:pt x="21" y="18"/>
                    <a:pt x="22" y="19"/>
                  </a:cubicBezTo>
                  <a:cubicBezTo>
                    <a:pt x="23" y="19"/>
                    <a:pt x="25" y="19"/>
                    <a:pt x="26" y="20"/>
                  </a:cubicBezTo>
                  <a:cubicBezTo>
                    <a:pt x="27" y="20"/>
                    <a:pt x="28" y="22"/>
                    <a:pt x="29" y="22"/>
                  </a:cubicBezTo>
                  <a:cubicBezTo>
                    <a:pt x="30" y="22"/>
                    <a:pt x="31" y="20"/>
                    <a:pt x="32" y="20"/>
                  </a:cubicBezTo>
                  <a:cubicBezTo>
                    <a:pt x="33" y="21"/>
                    <a:pt x="33" y="23"/>
                    <a:pt x="35" y="22"/>
                  </a:cubicBezTo>
                  <a:cubicBezTo>
                    <a:pt x="35" y="22"/>
                    <a:pt x="37" y="21"/>
                    <a:pt x="37" y="21"/>
                  </a:cubicBezTo>
                  <a:cubicBezTo>
                    <a:pt x="37" y="20"/>
                    <a:pt x="37" y="19"/>
                    <a:pt x="37" y="18"/>
                  </a:cubicBezTo>
                  <a:cubicBezTo>
                    <a:pt x="36" y="17"/>
                    <a:pt x="37" y="16"/>
                    <a:pt x="37" y="14"/>
                  </a:cubicBezTo>
                  <a:cubicBezTo>
                    <a:pt x="35" y="14"/>
                    <a:pt x="34" y="15"/>
                    <a:pt x="32" y="14"/>
                  </a:cubicBezTo>
                  <a:cubicBezTo>
                    <a:pt x="32" y="14"/>
                    <a:pt x="31" y="13"/>
                    <a:pt x="31" y="13"/>
                  </a:cubicBezTo>
                  <a:cubicBezTo>
                    <a:pt x="30" y="13"/>
                    <a:pt x="29" y="14"/>
                    <a:pt x="28" y="13"/>
                  </a:cubicBezTo>
                  <a:cubicBezTo>
                    <a:pt x="28" y="13"/>
                    <a:pt x="27" y="12"/>
                    <a:pt x="26" y="12"/>
                  </a:cubicBezTo>
                  <a:cubicBezTo>
                    <a:pt x="25" y="12"/>
                    <a:pt x="24" y="14"/>
                    <a:pt x="24" y="12"/>
                  </a:cubicBezTo>
                  <a:cubicBezTo>
                    <a:pt x="22" y="10"/>
                    <a:pt x="21" y="11"/>
                    <a:pt x="20" y="10"/>
                  </a:cubicBezTo>
                  <a:cubicBezTo>
                    <a:pt x="19" y="9"/>
                    <a:pt x="19" y="8"/>
                    <a:pt x="18" y="8"/>
                  </a:cubicBezTo>
                  <a:cubicBezTo>
                    <a:pt x="17" y="7"/>
                    <a:pt x="16" y="7"/>
                    <a:pt x="16" y="7"/>
                  </a:cubicBezTo>
                  <a:cubicBezTo>
                    <a:pt x="14" y="6"/>
                    <a:pt x="11" y="4"/>
                    <a:pt x="10" y="2"/>
                  </a:cubicBezTo>
                  <a:cubicBezTo>
                    <a:pt x="10" y="1"/>
                    <a:pt x="9" y="0"/>
                    <a:pt x="8" y="0"/>
                  </a:cubicBezTo>
                  <a:cubicBezTo>
                    <a:pt x="6" y="0"/>
                    <a:pt x="6" y="1"/>
                    <a:pt x="5" y="2"/>
                  </a:cubicBezTo>
                  <a:cubicBezTo>
                    <a:pt x="5" y="3"/>
                    <a:pt x="4" y="2"/>
                    <a:pt x="4" y="2"/>
                  </a:cubicBezTo>
                  <a:cubicBezTo>
                    <a:pt x="3" y="3"/>
                    <a:pt x="2" y="3"/>
                    <a:pt x="1" y="3"/>
                  </a:cubicBezTo>
                  <a:cubicBezTo>
                    <a:pt x="0" y="4"/>
                    <a:pt x="2" y="3"/>
                    <a:pt x="1"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18" name="Freeform 713"/>
            <p:cNvSpPr>
              <a:spLocks/>
            </p:cNvSpPr>
            <p:nvPr/>
          </p:nvSpPr>
          <p:spPr bwMode="auto">
            <a:xfrm>
              <a:off x="16372171" y="8360921"/>
              <a:ext cx="261145" cy="216615"/>
            </a:xfrm>
            <a:custGeom>
              <a:avLst/>
              <a:gdLst>
                <a:gd name="T0" fmla="*/ 14 w 28"/>
                <a:gd name="T1" fmla="*/ 19 h 23"/>
                <a:gd name="T2" fmla="*/ 19 w 28"/>
                <a:gd name="T3" fmla="*/ 18 h 23"/>
                <a:gd name="T4" fmla="*/ 19 w 28"/>
                <a:gd name="T5" fmla="*/ 15 h 23"/>
                <a:gd name="T6" fmla="*/ 21 w 28"/>
                <a:gd name="T7" fmla="*/ 14 h 23"/>
                <a:gd name="T8" fmla="*/ 24 w 28"/>
                <a:gd name="T9" fmla="*/ 12 h 23"/>
                <a:gd name="T10" fmla="*/ 27 w 28"/>
                <a:gd name="T11" fmla="*/ 9 h 23"/>
                <a:gd name="T12" fmla="*/ 26 w 28"/>
                <a:gd name="T13" fmla="*/ 1 h 23"/>
                <a:gd name="T14" fmla="*/ 22 w 28"/>
                <a:gd name="T15" fmla="*/ 1 h 23"/>
                <a:gd name="T16" fmla="*/ 19 w 28"/>
                <a:gd name="T17" fmla="*/ 2 h 23"/>
                <a:gd name="T18" fmla="*/ 17 w 28"/>
                <a:gd name="T19" fmla="*/ 2 h 23"/>
                <a:gd name="T20" fmla="*/ 3 w 28"/>
                <a:gd name="T21" fmla="*/ 3 h 23"/>
                <a:gd name="T22" fmla="*/ 0 w 28"/>
                <a:gd name="T23" fmla="*/ 7 h 23"/>
                <a:gd name="T24" fmla="*/ 1 w 28"/>
                <a:gd name="T25" fmla="*/ 10 h 23"/>
                <a:gd name="T26" fmla="*/ 3 w 28"/>
                <a:gd name="T27" fmla="*/ 14 h 23"/>
                <a:gd name="T28" fmla="*/ 5 w 28"/>
                <a:gd name="T29" fmla="*/ 18 h 23"/>
                <a:gd name="T30" fmla="*/ 6 w 28"/>
                <a:gd name="T31" fmla="*/ 19 h 23"/>
                <a:gd name="T32" fmla="*/ 7 w 28"/>
                <a:gd name="T33" fmla="*/ 21 h 23"/>
                <a:gd name="T34" fmla="*/ 8 w 28"/>
                <a:gd name="T35" fmla="*/ 23 h 23"/>
                <a:gd name="T36" fmla="*/ 14 w 28"/>
                <a:gd name="T37" fmla="*/ 19 h 23"/>
                <a:gd name="T38" fmla="*/ 14 w 28"/>
                <a:gd name="T39"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3">
                  <a:moveTo>
                    <a:pt x="14" y="19"/>
                  </a:moveTo>
                  <a:cubicBezTo>
                    <a:pt x="14" y="18"/>
                    <a:pt x="20" y="20"/>
                    <a:pt x="19" y="18"/>
                  </a:cubicBezTo>
                  <a:cubicBezTo>
                    <a:pt x="19" y="18"/>
                    <a:pt x="18" y="15"/>
                    <a:pt x="19" y="15"/>
                  </a:cubicBezTo>
                  <a:cubicBezTo>
                    <a:pt x="20" y="15"/>
                    <a:pt x="21" y="16"/>
                    <a:pt x="21" y="14"/>
                  </a:cubicBezTo>
                  <a:cubicBezTo>
                    <a:pt x="21" y="12"/>
                    <a:pt x="23" y="13"/>
                    <a:pt x="24" y="12"/>
                  </a:cubicBezTo>
                  <a:cubicBezTo>
                    <a:pt x="26" y="12"/>
                    <a:pt x="26" y="10"/>
                    <a:pt x="27" y="9"/>
                  </a:cubicBezTo>
                  <a:cubicBezTo>
                    <a:pt x="28" y="7"/>
                    <a:pt x="25" y="2"/>
                    <a:pt x="26" y="1"/>
                  </a:cubicBezTo>
                  <a:cubicBezTo>
                    <a:pt x="24" y="2"/>
                    <a:pt x="24" y="2"/>
                    <a:pt x="22" y="1"/>
                  </a:cubicBezTo>
                  <a:cubicBezTo>
                    <a:pt x="21" y="0"/>
                    <a:pt x="19" y="2"/>
                    <a:pt x="19" y="2"/>
                  </a:cubicBezTo>
                  <a:cubicBezTo>
                    <a:pt x="19" y="4"/>
                    <a:pt x="17" y="2"/>
                    <a:pt x="17" y="2"/>
                  </a:cubicBezTo>
                  <a:cubicBezTo>
                    <a:pt x="13" y="1"/>
                    <a:pt x="6" y="0"/>
                    <a:pt x="3" y="3"/>
                  </a:cubicBezTo>
                  <a:cubicBezTo>
                    <a:pt x="2" y="4"/>
                    <a:pt x="0" y="5"/>
                    <a:pt x="0" y="7"/>
                  </a:cubicBezTo>
                  <a:cubicBezTo>
                    <a:pt x="0" y="8"/>
                    <a:pt x="1" y="9"/>
                    <a:pt x="1" y="10"/>
                  </a:cubicBezTo>
                  <a:cubicBezTo>
                    <a:pt x="3" y="11"/>
                    <a:pt x="3" y="13"/>
                    <a:pt x="3" y="14"/>
                  </a:cubicBezTo>
                  <a:cubicBezTo>
                    <a:pt x="4" y="16"/>
                    <a:pt x="4" y="17"/>
                    <a:pt x="5" y="18"/>
                  </a:cubicBezTo>
                  <a:cubicBezTo>
                    <a:pt x="5" y="19"/>
                    <a:pt x="6" y="18"/>
                    <a:pt x="6" y="19"/>
                  </a:cubicBezTo>
                  <a:cubicBezTo>
                    <a:pt x="7" y="19"/>
                    <a:pt x="6" y="20"/>
                    <a:pt x="7" y="21"/>
                  </a:cubicBezTo>
                  <a:cubicBezTo>
                    <a:pt x="9" y="21"/>
                    <a:pt x="8" y="22"/>
                    <a:pt x="8" y="23"/>
                  </a:cubicBezTo>
                  <a:cubicBezTo>
                    <a:pt x="8" y="22"/>
                    <a:pt x="14" y="20"/>
                    <a:pt x="14" y="19"/>
                  </a:cubicBezTo>
                  <a:cubicBezTo>
                    <a:pt x="14" y="19"/>
                    <a:pt x="14" y="20"/>
                    <a:pt x="14" y="1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19" name="Freeform 714"/>
            <p:cNvSpPr>
              <a:spLocks/>
            </p:cNvSpPr>
            <p:nvPr/>
          </p:nvSpPr>
          <p:spPr bwMode="auto">
            <a:xfrm>
              <a:off x="16270259" y="8743185"/>
              <a:ext cx="207006" cy="245289"/>
            </a:xfrm>
            <a:custGeom>
              <a:avLst/>
              <a:gdLst>
                <a:gd name="T0" fmla="*/ 10 w 22"/>
                <a:gd name="T1" fmla="*/ 3 h 26"/>
                <a:gd name="T2" fmla="*/ 7 w 22"/>
                <a:gd name="T3" fmla="*/ 4 h 26"/>
                <a:gd name="T4" fmla="*/ 6 w 22"/>
                <a:gd name="T5" fmla="*/ 4 h 26"/>
                <a:gd name="T6" fmla="*/ 5 w 22"/>
                <a:gd name="T7" fmla="*/ 1 h 26"/>
                <a:gd name="T8" fmla="*/ 0 w 22"/>
                <a:gd name="T9" fmla="*/ 0 h 26"/>
                <a:gd name="T10" fmla="*/ 1 w 22"/>
                <a:gd name="T11" fmla="*/ 6 h 26"/>
                <a:gd name="T12" fmla="*/ 4 w 22"/>
                <a:gd name="T13" fmla="*/ 14 h 26"/>
                <a:gd name="T14" fmla="*/ 9 w 22"/>
                <a:gd name="T15" fmla="*/ 21 h 26"/>
                <a:gd name="T16" fmla="*/ 19 w 22"/>
                <a:gd name="T17" fmla="*/ 26 h 26"/>
                <a:gd name="T18" fmla="*/ 20 w 22"/>
                <a:gd name="T19" fmla="*/ 23 h 26"/>
                <a:gd name="T20" fmla="*/ 16 w 22"/>
                <a:gd name="T21" fmla="*/ 14 h 26"/>
                <a:gd name="T22" fmla="*/ 16 w 22"/>
                <a:gd name="T23" fmla="*/ 6 h 26"/>
                <a:gd name="T24" fmla="*/ 10 w 22"/>
                <a:gd name="T25" fmla="*/ 3 h 26"/>
                <a:gd name="T26" fmla="*/ 10 w 22"/>
                <a:gd name="T27"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2" h="26">
                  <a:moveTo>
                    <a:pt x="10" y="3"/>
                  </a:moveTo>
                  <a:cubicBezTo>
                    <a:pt x="9" y="3"/>
                    <a:pt x="8" y="4"/>
                    <a:pt x="7" y="4"/>
                  </a:cubicBezTo>
                  <a:cubicBezTo>
                    <a:pt x="7" y="3"/>
                    <a:pt x="6" y="4"/>
                    <a:pt x="6" y="4"/>
                  </a:cubicBezTo>
                  <a:cubicBezTo>
                    <a:pt x="5" y="4"/>
                    <a:pt x="5" y="2"/>
                    <a:pt x="5" y="1"/>
                  </a:cubicBezTo>
                  <a:cubicBezTo>
                    <a:pt x="4" y="0"/>
                    <a:pt x="2" y="0"/>
                    <a:pt x="0" y="0"/>
                  </a:cubicBezTo>
                  <a:cubicBezTo>
                    <a:pt x="1" y="1"/>
                    <a:pt x="1" y="4"/>
                    <a:pt x="1" y="6"/>
                  </a:cubicBezTo>
                  <a:cubicBezTo>
                    <a:pt x="2" y="8"/>
                    <a:pt x="3" y="11"/>
                    <a:pt x="4" y="14"/>
                  </a:cubicBezTo>
                  <a:cubicBezTo>
                    <a:pt x="6" y="16"/>
                    <a:pt x="7" y="19"/>
                    <a:pt x="9" y="21"/>
                  </a:cubicBezTo>
                  <a:cubicBezTo>
                    <a:pt x="12" y="22"/>
                    <a:pt x="15" y="26"/>
                    <a:pt x="19" y="26"/>
                  </a:cubicBezTo>
                  <a:cubicBezTo>
                    <a:pt x="22" y="26"/>
                    <a:pt x="21" y="25"/>
                    <a:pt x="20" y="23"/>
                  </a:cubicBezTo>
                  <a:cubicBezTo>
                    <a:pt x="18" y="20"/>
                    <a:pt x="16" y="18"/>
                    <a:pt x="16" y="14"/>
                  </a:cubicBezTo>
                  <a:cubicBezTo>
                    <a:pt x="16" y="11"/>
                    <a:pt x="18" y="9"/>
                    <a:pt x="16" y="6"/>
                  </a:cubicBezTo>
                  <a:cubicBezTo>
                    <a:pt x="15" y="5"/>
                    <a:pt x="11" y="0"/>
                    <a:pt x="10" y="3"/>
                  </a:cubicBezTo>
                  <a:cubicBezTo>
                    <a:pt x="9" y="4"/>
                    <a:pt x="10" y="2"/>
                    <a:pt x="10"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20" name="Freeform 715"/>
            <p:cNvSpPr>
              <a:spLocks/>
            </p:cNvSpPr>
            <p:nvPr/>
          </p:nvSpPr>
          <p:spPr bwMode="auto">
            <a:xfrm>
              <a:off x="15104655" y="6264832"/>
              <a:ext cx="2799367" cy="1825318"/>
            </a:xfrm>
            <a:custGeom>
              <a:avLst/>
              <a:gdLst>
                <a:gd name="T0" fmla="*/ 279 w 300"/>
                <a:gd name="T1" fmla="*/ 37 h 195"/>
                <a:gd name="T2" fmla="*/ 244 w 300"/>
                <a:gd name="T3" fmla="*/ 1 h 195"/>
                <a:gd name="T4" fmla="*/ 223 w 300"/>
                <a:gd name="T5" fmla="*/ 18 h 195"/>
                <a:gd name="T6" fmla="*/ 214 w 300"/>
                <a:gd name="T7" fmla="*/ 27 h 195"/>
                <a:gd name="T8" fmla="*/ 205 w 300"/>
                <a:gd name="T9" fmla="*/ 39 h 195"/>
                <a:gd name="T10" fmla="*/ 224 w 300"/>
                <a:gd name="T11" fmla="*/ 46 h 195"/>
                <a:gd name="T12" fmla="*/ 197 w 300"/>
                <a:gd name="T13" fmla="*/ 55 h 195"/>
                <a:gd name="T14" fmla="*/ 180 w 300"/>
                <a:gd name="T15" fmla="*/ 66 h 195"/>
                <a:gd name="T16" fmla="*/ 146 w 300"/>
                <a:gd name="T17" fmla="*/ 75 h 195"/>
                <a:gd name="T18" fmla="*/ 121 w 300"/>
                <a:gd name="T19" fmla="*/ 70 h 195"/>
                <a:gd name="T20" fmla="*/ 94 w 300"/>
                <a:gd name="T21" fmla="*/ 56 h 195"/>
                <a:gd name="T22" fmla="*/ 66 w 300"/>
                <a:gd name="T23" fmla="*/ 30 h 195"/>
                <a:gd name="T24" fmla="*/ 56 w 300"/>
                <a:gd name="T25" fmla="*/ 44 h 195"/>
                <a:gd name="T26" fmla="*/ 44 w 300"/>
                <a:gd name="T27" fmla="*/ 51 h 195"/>
                <a:gd name="T28" fmla="*/ 34 w 300"/>
                <a:gd name="T29" fmla="*/ 63 h 195"/>
                <a:gd name="T30" fmla="*/ 28 w 300"/>
                <a:gd name="T31" fmla="*/ 76 h 195"/>
                <a:gd name="T32" fmla="*/ 11 w 300"/>
                <a:gd name="T33" fmla="*/ 84 h 195"/>
                <a:gd name="T34" fmla="*/ 1 w 300"/>
                <a:gd name="T35" fmla="*/ 91 h 195"/>
                <a:gd name="T36" fmla="*/ 7 w 300"/>
                <a:gd name="T37" fmla="*/ 103 h 195"/>
                <a:gd name="T38" fmla="*/ 23 w 300"/>
                <a:gd name="T39" fmla="*/ 111 h 195"/>
                <a:gd name="T40" fmla="*/ 27 w 300"/>
                <a:gd name="T41" fmla="*/ 121 h 195"/>
                <a:gd name="T42" fmla="*/ 27 w 300"/>
                <a:gd name="T43" fmla="*/ 135 h 195"/>
                <a:gd name="T44" fmla="*/ 40 w 300"/>
                <a:gd name="T45" fmla="*/ 140 h 195"/>
                <a:gd name="T46" fmla="*/ 62 w 300"/>
                <a:gd name="T47" fmla="*/ 154 h 195"/>
                <a:gd name="T48" fmla="*/ 74 w 300"/>
                <a:gd name="T49" fmla="*/ 156 h 195"/>
                <a:gd name="T50" fmla="*/ 92 w 300"/>
                <a:gd name="T51" fmla="*/ 151 h 195"/>
                <a:gd name="T52" fmla="*/ 106 w 300"/>
                <a:gd name="T53" fmla="*/ 146 h 195"/>
                <a:gd name="T54" fmla="*/ 116 w 300"/>
                <a:gd name="T55" fmla="*/ 155 h 195"/>
                <a:gd name="T56" fmla="*/ 117 w 300"/>
                <a:gd name="T57" fmla="*/ 166 h 195"/>
                <a:gd name="T58" fmla="*/ 119 w 300"/>
                <a:gd name="T59" fmla="*/ 178 h 195"/>
                <a:gd name="T60" fmla="*/ 125 w 300"/>
                <a:gd name="T61" fmla="*/ 187 h 195"/>
                <a:gd name="T62" fmla="*/ 134 w 300"/>
                <a:gd name="T63" fmla="*/ 186 h 195"/>
                <a:gd name="T64" fmla="*/ 143 w 300"/>
                <a:gd name="T65" fmla="*/ 182 h 195"/>
                <a:gd name="T66" fmla="*/ 155 w 300"/>
                <a:gd name="T67" fmla="*/ 180 h 195"/>
                <a:gd name="T68" fmla="*/ 168 w 300"/>
                <a:gd name="T69" fmla="*/ 186 h 195"/>
                <a:gd name="T70" fmla="*/ 175 w 300"/>
                <a:gd name="T71" fmla="*/ 195 h 195"/>
                <a:gd name="T72" fmla="*/ 189 w 300"/>
                <a:gd name="T73" fmla="*/ 186 h 195"/>
                <a:gd name="T74" fmla="*/ 202 w 300"/>
                <a:gd name="T75" fmla="*/ 182 h 195"/>
                <a:gd name="T76" fmla="*/ 215 w 300"/>
                <a:gd name="T77" fmla="*/ 173 h 195"/>
                <a:gd name="T78" fmla="*/ 221 w 300"/>
                <a:gd name="T79" fmla="*/ 164 h 195"/>
                <a:gd name="T80" fmla="*/ 228 w 300"/>
                <a:gd name="T81" fmla="*/ 156 h 195"/>
                <a:gd name="T82" fmla="*/ 232 w 300"/>
                <a:gd name="T83" fmla="*/ 149 h 195"/>
                <a:gd name="T84" fmla="*/ 236 w 300"/>
                <a:gd name="T85" fmla="*/ 143 h 195"/>
                <a:gd name="T86" fmla="*/ 231 w 300"/>
                <a:gd name="T87" fmla="*/ 139 h 195"/>
                <a:gd name="T88" fmla="*/ 229 w 300"/>
                <a:gd name="T89" fmla="*/ 132 h 195"/>
                <a:gd name="T90" fmla="*/ 221 w 300"/>
                <a:gd name="T91" fmla="*/ 115 h 195"/>
                <a:gd name="T92" fmla="*/ 229 w 300"/>
                <a:gd name="T93" fmla="*/ 106 h 195"/>
                <a:gd name="T94" fmla="*/ 238 w 300"/>
                <a:gd name="T95" fmla="*/ 102 h 195"/>
                <a:gd name="T96" fmla="*/ 220 w 300"/>
                <a:gd name="T97" fmla="*/ 102 h 195"/>
                <a:gd name="T98" fmla="*/ 221 w 300"/>
                <a:gd name="T99" fmla="*/ 90 h 195"/>
                <a:gd name="T100" fmla="*/ 234 w 300"/>
                <a:gd name="T101" fmla="*/ 87 h 195"/>
                <a:gd name="T102" fmla="*/ 238 w 300"/>
                <a:gd name="T103" fmla="*/ 89 h 195"/>
                <a:gd name="T104" fmla="*/ 259 w 300"/>
                <a:gd name="T105" fmla="*/ 77 h 195"/>
                <a:gd name="T106" fmla="*/ 271 w 300"/>
                <a:gd name="T107" fmla="*/ 72 h 195"/>
                <a:gd name="T108" fmla="*/ 281 w 300"/>
                <a:gd name="T109" fmla="*/ 60 h 195"/>
                <a:gd name="T110" fmla="*/ 295 w 300"/>
                <a:gd name="T111" fmla="*/ 4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0" h="195">
                  <a:moveTo>
                    <a:pt x="298" y="37"/>
                  </a:moveTo>
                  <a:cubicBezTo>
                    <a:pt x="298" y="35"/>
                    <a:pt x="294" y="36"/>
                    <a:pt x="293" y="37"/>
                  </a:cubicBezTo>
                  <a:cubicBezTo>
                    <a:pt x="291" y="37"/>
                    <a:pt x="290" y="38"/>
                    <a:pt x="288" y="39"/>
                  </a:cubicBezTo>
                  <a:cubicBezTo>
                    <a:pt x="286" y="40"/>
                    <a:pt x="279" y="40"/>
                    <a:pt x="279" y="37"/>
                  </a:cubicBezTo>
                  <a:cubicBezTo>
                    <a:pt x="277" y="33"/>
                    <a:pt x="276" y="31"/>
                    <a:pt x="272" y="29"/>
                  </a:cubicBezTo>
                  <a:cubicBezTo>
                    <a:pt x="269" y="28"/>
                    <a:pt x="263" y="28"/>
                    <a:pt x="262" y="24"/>
                  </a:cubicBezTo>
                  <a:cubicBezTo>
                    <a:pt x="261" y="18"/>
                    <a:pt x="259" y="11"/>
                    <a:pt x="255" y="6"/>
                  </a:cubicBezTo>
                  <a:cubicBezTo>
                    <a:pt x="252" y="3"/>
                    <a:pt x="248" y="3"/>
                    <a:pt x="244" y="1"/>
                  </a:cubicBezTo>
                  <a:cubicBezTo>
                    <a:pt x="240" y="0"/>
                    <a:pt x="233" y="1"/>
                    <a:pt x="229" y="3"/>
                  </a:cubicBezTo>
                  <a:cubicBezTo>
                    <a:pt x="228" y="4"/>
                    <a:pt x="226" y="5"/>
                    <a:pt x="225" y="6"/>
                  </a:cubicBezTo>
                  <a:cubicBezTo>
                    <a:pt x="225" y="7"/>
                    <a:pt x="228" y="7"/>
                    <a:pt x="228" y="8"/>
                  </a:cubicBezTo>
                  <a:cubicBezTo>
                    <a:pt x="229" y="12"/>
                    <a:pt x="224" y="15"/>
                    <a:pt x="223" y="18"/>
                  </a:cubicBezTo>
                  <a:cubicBezTo>
                    <a:pt x="222" y="19"/>
                    <a:pt x="222" y="20"/>
                    <a:pt x="222" y="21"/>
                  </a:cubicBezTo>
                  <a:cubicBezTo>
                    <a:pt x="222" y="22"/>
                    <a:pt x="222" y="22"/>
                    <a:pt x="222" y="23"/>
                  </a:cubicBezTo>
                  <a:cubicBezTo>
                    <a:pt x="222" y="25"/>
                    <a:pt x="219" y="25"/>
                    <a:pt x="217" y="26"/>
                  </a:cubicBezTo>
                  <a:cubicBezTo>
                    <a:pt x="216" y="26"/>
                    <a:pt x="215" y="27"/>
                    <a:pt x="214" y="27"/>
                  </a:cubicBezTo>
                  <a:cubicBezTo>
                    <a:pt x="213" y="27"/>
                    <a:pt x="208" y="25"/>
                    <a:pt x="208" y="25"/>
                  </a:cubicBezTo>
                  <a:cubicBezTo>
                    <a:pt x="207" y="27"/>
                    <a:pt x="206" y="30"/>
                    <a:pt x="205" y="32"/>
                  </a:cubicBezTo>
                  <a:cubicBezTo>
                    <a:pt x="205" y="33"/>
                    <a:pt x="204" y="34"/>
                    <a:pt x="204" y="35"/>
                  </a:cubicBezTo>
                  <a:cubicBezTo>
                    <a:pt x="204" y="35"/>
                    <a:pt x="202" y="41"/>
                    <a:pt x="205" y="39"/>
                  </a:cubicBezTo>
                  <a:cubicBezTo>
                    <a:pt x="206" y="38"/>
                    <a:pt x="206" y="38"/>
                    <a:pt x="208" y="38"/>
                  </a:cubicBezTo>
                  <a:cubicBezTo>
                    <a:pt x="209" y="38"/>
                    <a:pt x="211" y="40"/>
                    <a:pt x="212" y="39"/>
                  </a:cubicBezTo>
                  <a:cubicBezTo>
                    <a:pt x="216" y="36"/>
                    <a:pt x="219" y="38"/>
                    <a:pt x="222" y="42"/>
                  </a:cubicBezTo>
                  <a:cubicBezTo>
                    <a:pt x="223" y="43"/>
                    <a:pt x="225" y="45"/>
                    <a:pt x="224" y="46"/>
                  </a:cubicBezTo>
                  <a:cubicBezTo>
                    <a:pt x="224" y="46"/>
                    <a:pt x="220" y="45"/>
                    <a:pt x="219" y="45"/>
                  </a:cubicBezTo>
                  <a:cubicBezTo>
                    <a:pt x="216" y="46"/>
                    <a:pt x="212" y="46"/>
                    <a:pt x="209" y="47"/>
                  </a:cubicBezTo>
                  <a:cubicBezTo>
                    <a:pt x="206" y="48"/>
                    <a:pt x="206" y="54"/>
                    <a:pt x="202" y="54"/>
                  </a:cubicBezTo>
                  <a:cubicBezTo>
                    <a:pt x="200" y="54"/>
                    <a:pt x="198" y="53"/>
                    <a:pt x="197" y="55"/>
                  </a:cubicBezTo>
                  <a:cubicBezTo>
                    <a:pt x="196" y="56"/>
                    <a:pt x="194" y="58"/>
                    <a:pt x="192" y="58"/>
                  </a:cubicBezTo>
                  <a:cubicBezTo>
                    <a:pt x="189" y="57"/>
                    <a:pt x="183" y="53"/>
                    <a:pt x="182" y="59"/>
                  </a:cubicBezTo>
                  <a:cubicBezTo>
                    <a:pt x="182" y="61"/>
                    <a:pt x="184" y="62"/>
                    <a:pt x="184" y="63"/>
                  </a:cubicBezTo>
                  <a:cubicBezTo>
                    <a:pt x="184" y="65"/>
                    <a:pt x="181" y="65"/>
                    <a:pt x="180" y="66"/>
                  </a:cubicBezTo>
                  <a:cubicBezTo>
                    <a:pt x="177" y="69"/>
                    <a:pt x="176" y="72"/>
                    <a:pt x="172" y="72"/>
                  </a:cubicBezTo>
                  <a:cubicBezTo>
                    <a:pt x="167" y="72"/>
                    <a:pt x="162" y="72"/>
                    <a:pt x="157" y="73"/>
                  </a:cubicBezTo>
                  <a:cubicBezTo>
                    <a:pt x="155" y="74"/>
                    <a:pt x="151" y="78"/>
                    <a:pt x="150" y="77"/>
                  </a:cubicBezTo>
                  <a:cubicBezTo>
                    <a:pt x="148" y="77"/>
                    <a:pt x="147" y="75"/>
                    <a:pt x="146" y="75"/>
                  </a:cubicBezTo>
                  <a:cubicBezTo>
                    <a:pt x="144" y="75"/>
                    <a:pt x="143" y="75"/>
                    <a:pt x="141" y="75"/>
                  </a:cubicBezTo>
                  <a:cubicBezTo>
                    <a:pt x="139" y="74"/>
                    <a:pt x="137" y="74"/>
                    <a:pt x="135" y="72"/>
                  </a:cubicBezTo>
                  <a:cubicBezTo>
                    <a:pt x="133" y="71"/>
                    <a:pt x="132" y="71"/>
                    <a:pt x="131" y="70"/>
                  </a:cubicBezTo>
                  <a:cubicBezTo>
                    <a:pt x="127" y="70"/>
                    <a:pt x="125" y="70"/>
                    <a:pt x="121" y="70"/>
                  </a:cubicBezTo>
                  <a:cubicBezTo>
                    <a:pt x="118" y="70"/>
                    <a:pt x="113" y="71"/>
                    <a:pt x="109" y="70"/>
                  </a:cubicBezTo>
                  <a:cubicBezTo>
                    <a:pt x="108" y="70"/>
                    <a:pt x="107" y="68"/>
                    <a:pt x="107" y="67"/>
                  </a:cubicBezTo>
                  <a:cubicBezTo>
                    <a:pt x="105" y="65"/>
                    <a:pt x="104" y="63"/>
                    <a:pt x="102" y="61"/>
                  </a:cubicBezTo>
                  <a:cubicBezTo>
                    <a:pt x="99" y="59"/>
                    <a:pt x="97" y="56"/>
                    <a:pt x="94" y="56"/>
                  </a:cubicBezTo>
                  <a:cubicBezTo>
                    <a:pt x="92" y="56"/>
                    <a:pt x="81" y="56"/>
                    <a:pt x="83" y="52"/>
                  </a:cubicBezTo>
                  <a:cubicBezTo>
                    <a:pt x="85" y="48"/>
                    <a:pt x="84" y="41"/>
                    <a:pt x="79" y="38"/>
                  </a:cubicBezTo>
                  <a:cubicBezTo>
                    <a:pt x="75" y="35"/>
                    <a:pt x="70" y="35"/>
                    <a:pt x="69" y="29"/>
                  </a:cubicBezTo>
                  <a:cubicBezTo>
                    <a:pt x="68" y="30"/>
                    <a:pt x="67" y="29"/>
                    <a:pt x="66" y="30"/>
                  </a:cubicBezTo>
                  <a:cubicBezTo>
                    <a:pt x="65" y="31"/>
                    <a:pt x="65" y="31"/>
                    <a:pt x="65" y="32"/>
                  </a:cubicBezTo>
                  <a:cubicBezTo>
                    <a:pt x="63" y="35"/>
                    <a:pt x="60" y="34"/>
                    <a:pt x="59" y="37"/>
                  </a:cubicBezTo>
                  <a:cubicBezTo>
                    <a:pt x="59" y="39"/>
                    <a:pt x="61" y="41"/>
                    <a:pt x="60" y="42"/>
                  </a:cubicBezTo>
                  <a:cubicBezTo>
                    <a:pt x="59" y="43"/>
                    <a:pt x="57" y="44"/>
                    <a:pt x="56" y="44"/>
                  </a:cubicBezTo>
                  <a:cubicBezTo>
                    <a:pt x="55" y="45"/>
                    <a:pt x="54" y="43"/>
                    <a:pt x="53" y="44"/>
                  </a:cubicBezTo>
                  <a:cubicBezTo>
                    <a:pt x="51" y="44"/>
                    <a:pt x="50" y="43"/>
                    <a:pt x="48" y="42"/>
                  </a:cubicBezTo>
                  <a:cubicBezTo>
                    <a:pt x="47" y="41"/>
                    <a:pt x="46" y="46"/>
                    <a:pt x="45" y="47"/>
                  </a:cubicBezTo>
                  <a:cubicBezTo>
                    <a:pt x="45" y="48"/>
                    <a:pt x="44" y="50"/>
                    <a:pt x="44" y="51"/>
                  </a:cubicBezTo>
                  <a:cubicBezTo>
                    <a:pt x="44" y="53"/>
                    <a:pt x="45" y="53"/>
                    <a:pt x="45" y="54"/>
                  </a:cubicBezTo>
                  <a:cubicBezTo>
                    <a:pt x="45" y="56"/>
                    <a:pt x="39" y="54"/>
                    <a:pt x="39" y="54"/>
                  </a:cubicBezTo>
                  <a:cubicBezTo>
                    <a:pt x="37" y="55"/>
                    <a:pt x="33" y="55"/>
                    <a:pt x="32" y="56"/>
                  </a:cubicBezTo>
                  <a:cubicBezTo>
                    <a:pt x="33" y="55"/>
                    <a:pt x="34" y="62"/>
                    <a:pt x="34" y="63"/>
                  </a:cubicBezTo>
                  <a:cubicBezTo>
                    <a:pt x="35" y="64"/>
                    <a:pt x="36" y="65"/>
                    <a:pt x="37" y="66"/>
                  </a:cubicBezTo>
                  <a:cubicBezTo>
                    <a:pt x="37" y="67"/>
                    <a:pt x="34" y="69"/>
                    <a:pt x="33" y="70"/>
                  </a:cubicBezTo>
                  <a:cubicBezTo>
                    <a:pt x="32" y="71"/>
                    <a:pt x="33" y="74"/>
                    <a:pt x="32" y="74"/>
                  </a:cubicBezTo>
                  <a:cubicBezTo>
                    <a:pt x="31" y="75"/>
                    <a:pt x="29" y="75"/>
                    <a:pt x="28" y="76"/>
                  </a:cubicBezTo>
                  <a:cubicBezTo>
                    <a:pt x="26" y="77"/>
                    <a:pt x="25" y="78"/>
                    <a:pt x="24" y="79"/>
                  </a:cubicBezTo>
                  <a:cubicBezTo>
                    <a:pt x="22" y="79"/>
                    <a:pt x="21" y="79"/>
                    <a:pt x="19" y="80"/>
                  </a:cubicBezTo>
                  <a:cubicBezTo>
                    <a:pt x="17" y="80"/>
                    <a:pt x="16" y="81"/>
                    <a:pt x="15" y="83"/>
                  </a:cubicBezTo>
                  <a:cubicBezTo>
                    <a:pt x="15" y="83"/>
                    <a:pt x="11" y="84"/>
                    <a:pt x="11" y="84"/>
                  </a:cubicBezTo>
                  <a:cubicBezTo>
                    <a:pt x="11" y="84"/>
                    <a:pt x="11" y="83"/>
                    <a:pt x="11" y="83"/>
                  </a:cubicBezTo>
                  <a:cubicBezTo>
                    <a:pt x="10" y="83"/>
                    <a:pt x="9" y="83"/>
                    <a:pt x="7" y="83"/>
                  </a:cubicBezTo>
                  <a:cubicBezTo>
                    <a:pt x="6" y="83"/>
                    <a:pt x="3" y="85"/>
                    <a:pt x="3" y="86"/>
                  </a:cubicBezTo>
                  <a:cubicBezTo>
                    <a:pt x="2" y="88"/>
                    <a:pt x="1" y="90"/>
                    <a:pt x="1" y="91"/>
                  </a:cubicBezTo>
                  <a:cubicBezTo>
                    <a:pt x="0" y="93"/>
                    <a:pt x="3" y="95"/>
                    <a:pt x="4" y="95"/>
                  </a:cubicBezTo>
                  <a:cubicBezTo>
                    <a:pt x="7" y="95"/>
                    <a:pt x="6" y="95"/>
                    <a:pt x="7" y="98"/>
                  </a:cubicBezTo>
                  <a:cubicBezTo>
                    <a:pt x="7" y="99"/>
                    <a:pt x="8" y="99"/>
                    <a:pt x="8" y="101"/>
                  </a:cubicBezTo>
                  <a:cubicBezTo>
                    <a:pt x="8" y="101"/>
                    <a:pt x="7" y="103"/>
                    <a:pt x="7" y="103"/>
                  </a:cubicBezTo>
                  <a:cubicBezTo>
                    <a:pt x="9" y="104"/>
                    <a:pt x="10" y="104"/>
                    <a:pt x="11" y="105"/>
                  </a:cubicBezTo>
                  <a:cubicBezTo>
                    <a:pt x="13" y="107"/>
                    <a:pt x="12" y="109"/>
                    <a:pt x="14" y="110"/>
                  </a:cubicBezTo>
                  <a:cubicBezTo>
                    <a:pt x="16" y="111"/>
                    <a:pt x="18" y="112"/>
                    <a:pt x="20" y="113"/>
                  </a:cubicBezTo>
                  <a:cubicBezTo>
                    <a:pt x="21" y="113"/>
                    <a:pt x="22" y="112"/>
                    <a:pt x="23" y="111"/>
                  </a:cubicBezTo>
                  <a:cubicBezTo>
                    <a:pt x="26" y="109"/>
                    <a:pt x="31" y="110"/>
                    <a:pt x="33" y="113"/>
                  </a:cubicBezTo>
                  <a:cubicBezTo>
                    <a:pt x="34" y="115"/>
                    <a:pt x="32" y="116"/>
                    <a:pt x="31" y="117"/>
                  </a:cubicBezTo>
                  <a:cubicBezTo>
                    <a:pt x="30" y="118"/>
                    <a:pt x="30" y="118"/>
                    <a:pt x="30" y="119"/>
                  </a:cubicBezTo>
                  <a:cubicBezTo>
                    <a:pt x="29" y="121"/>
                    <a:pt x="28" y="121"/>
                    <a:pt x="27" y="121"/>
                  </a:cubicBezTo>
                  <a:cubicBezTo>
                    <a:pt x="24" y="123"/>
                    <a:pt x="32" y="126"/>
                    <a:pt x="29" y="128"/>
                  </a:cubicBezTo>
                  <a:cubicBezTo>
                    <a:pt x="28" y="130"/>
                    <a:pt x="27" y="129"/>
                    <a:pt x="25" y="129"/>
                  </a:cubicBezTo>
                  <a:cubicBezTo>
                    <a:pt x="21" y="128"/>
                    <a:pt x="26" y="132"/>
                    <a:pt x="26" y="132"/>
                  </a:cubicBezTo>
                  <a:cubicBezTo>
                    <a:pt x="26" y="134"/>
                    <a:pt x="25" y="135"/>
                    <a:pt x="27" y="135"/>
                  </a:cubicBezTo>
                  <a:cubicBezTo>
                    <a:pt x="29" y="136"/>
                    <a:pt x="29" y="137"/>
                    <a:pt x="31" y="138"/>
                  </a:cubicBezTo>
                  <a:cubicBezTo>
                    <a:pt x="33" y="138"/>
                    <a:pt x="34" y="140"/>
                    <a:pt x="36" y="141"/>
                  </a:cubicBezTo>
                  <a:cubicBezTo>
                    <a:pt x="36" y="141"/>
                    <a:pt x="37" y="142"/>
                    <a:pt x="38" y="142"/>
                  </a:cubicBezTo>
                  <a:cubicBezTo>
                    <a:pt x="39" y="142"/>
                    <a:pt x="38" y="140"/>
                    <a:pt x="40" y="140"/>
                  </a:cubicBezTo>
                  <a:cubicBezTo>
                    <a:pt x="44" y="140"/>
                    <a:pt x="46" y="147"/>
                    <a:pt x="50" y="147"/>
                  </a:cubicBezTo>
                  <a:cubicBezTo>
                    <a:pt x="52" y="147"/>
                    <a:pt x="52" y="150"/>
                    <a:pt x="54" y="150"/>
                  </a:cubicBezTo>
                  <a:cubicBezTo>
                    <a:pt x="56" y="151"/>
                    <a:pt x="57" y="153"/>
                    <a:pt x="58" y="153"/>
                  </a:cubicBezTo>
                  <a:cubicBezTo>
                    <a:pt x="60" y="151"/>
                    <a:pt x="60" y="154"/>
                    <a:pt x="62" y="154"/>
                  </a:cubicBezTo>
                  <a:cubicBezTo>
                    <a:pt x="63" y="154"/>
                    <a:pt x="63" y="153"/>
                    <a:pt x="64" y="153"/>
                  </a:cubicBezTo>
                  <a:cubicBezTo>
                    <a:pt x="65" y="153"/>
                    <a:pt x="65" y="154"/>
                    <a:pt x="66" y="155"/>
                  </a:cubicBezTo>
                  <a:cubicBezTo>
                    <a:pt x="68" y="155"/>
                    <a:pt x="70" y="155"/>
                    <a:pt x="72" y="154"/>
                  </a:cubicBezTo>
                  <a:cubicBezTo>
                    <a:pt x="75" y="153"/>
                    <a:pt x="73" y="155"/>
                    <a:pt x="74" y="156"/>
                  </a:cubicBezTo>
                  <a:cubicBezTo>
                    <a:pt x="74" y="156"/>
                    <a:pt x="76" y="153"/>
                    <a:pt x="77" y="153"/>
                  </a:cubicBezTo>
                  <a:cubicBezTo>
                    <a:pt x="78" y="152"/>
                    <a:pt x="80" y="152"/>
                    <a:pt x="81" y="153"/>
                  </a:cubicBezTo>
                  <a:cubicBezTo>
                    <a:pt x="83" y="155"/>
                    <a:pt x="85" y="153"/>
                    <a:pt x="87" y="154"/>
                  </a:cubicBezTo>
                  <a:cubicBezTo>
                    <a:pt x="89" y="155"/>
                    <a:pt x="91" y="153"/>
                    <a:pt x="92" y="151"/>
                  </a:cubicBezTo>
                  <a:cubicBezTo>
                    <a:pt x="93" y="151"/>
                    <a:pt x="93" y="150"/>
                    <a:pt x="94" y="150"/>
                  </a:cubicBezTo>
                  <a:cubicBezTo>
                    <a:pt x="95" y="149"/>
                    <a:pt x="96" y="150"/>
                    <a:pt x="97" y="149"/>
                  </a:cubicBezTo>
                  <a:cubicBezTo>
                    <a:pt x="98" y="148"/>
                    <a:pt x="99" y="146"/>
                    <a:pt x="101" y="147"/>
                  </a:cubicBezTo>
                  <a:cubicBezTo>
                    <a:pt x="103" y="148"/>
                    <a:pt x="103" y="148"/>
                    <a:pt x="106" y="146"/>
                  </a:cubicBezTo>
                  <a:cubicBezTo>
                    <a:pt x="107" y="145"/>
                    <a:pt x="109" y="148"/>
                    <a:pt x="109" y="149"/>
                  </a:cubicBezTo>
                  <a:cubicBezTo>
                    <a:pt x="108" y="151"/>
                    <a:pt x="106" y="152"/>
                    <a:pt x="108" y="152"/>
                  </a:cubicBezTo>
                  <a:cubicBezTo>
                    <a:pt x="111" y="152"/>
                    <a:pt x="111" y="152"/>
                    <a:pt x="114" y="151"/>
                  </a:cubicBezTo>
                  <a:cubicBezTo>
                    <a:pt x="115" y="151"/>
                    <a:pt x="116" y="154"/>
                    <a:pt x="116" y="155"/>
                  </a:cubicBezTo>
                  <a:cubicBezTo>
                    <a:pt x="116" y="155"/>
                    <a:pt x="116" y="157"/>
                    <a:pt x="117" y="156"/>
                  </a:cubicBezTo>
                  <a:cubicBezTo>
                    <a:pt x="117" y="156"/>
                    <a:pt x="119" y="156"/>
                    <a:pt x="119" y="157"/>
                  </a:cubicBezTo>
                  <a:cubicBezTo>
                    <a:pt x="119" y="158"/>
                    <a:pt x="117" y="159"/>
                    <a:pt x="118" y="160"/>
                  </a:cubicBezTo>
                  <a:cubicBezTo>
                    <a:pt x="119" y="162"/>
                    <a:pt x="118" y="165"/>
                    <a:pt x="117" y="166"/>
                  </a:cubicBezTo>
                  <a:cubicBezTo>
                    <a:pt x="116" y="168"/>
                    <a:pt x="114" y="169"/>
                    <a:pt x="113" y="170"/>
                  </a:cubicBezTo>
                  <a:cubicBezTo>
                    <a:pt x="113" y="171"/>
                    <a:pt x="113" y="176"/>
                    <a:pt x="112" y="175"/>
                  </a:cubicBezTo>
                  <a:cubicBezTo>
                    <a:pt x="113" y="176"/>
                    <a:pt x="119" y="173"/>
                    <a:pt x="120" y="175"/>
                  </a:cubicBezTo>
                  <a:cubicBezTo>
                    <a:pt x="120" y="175"/>
                    <a:pt x="118" y="176"/>
                    <a:pt x="119" y="178"/>
                  </a:cubicBezTo>
                  <a:cubicBezTo>
                    <a:pt x="120" y="180"/>
                    <a:pt x="123" y="180"/>
                    <a:pt x="122" y="181"/>
                  </a:cubicBezTo>
                  <a:cubicBezTo>
                    <a:pt x="122" y="182"/>
                    <a:pt x="121" y="184"/>
                    <a:pt x="121" y="185"/>
                  </a:cubicBezTo>
                  <a:cubicBezTo>
                    <a:pt x="122" y="186"/>
                    <a:pt x="125" y="185"/>
                    <a:pt x="125" y="186"/>
                  </a:cubicBezTo>
                  <a:cubicBezTo>
                    <a:pt x="125" y="186"/>
                    <a:pt x="125" y="187"/>
                    <a:pt x="125" y="187"/>
                  </a:cubicBezTo>
                  <a:cubicBezTo>
                    <a:pt x="125" y="189"/>
                    <a:pt x="126" y="188"/>
                    <a:pt x="127" y="188"/>
                  </a:cubicBezTo>
                  <a:cubicBezTo>
                    <a:pt x="128" y="188"/>
                    <a:pt x="129" y="187"/>
                    <a:pt x="130" y="188"/>
                  </a:cubicBezTo>
                  <a:cubicBezTo>
                    <a:pt x="131" y="188"/>
                    <a:pt x="132" y="189"/>
                    <a:pt x="133" y="190"/>
                  </a:cubicBezTo>
                  <a:cubicBezTo>
                    <a:pt x="135" y="191"/>
                    <a:pt x="134" y="187"/>
                    <a:pt x="134" y="186"/>
                  </a:cubicBezTo>
                  <a:cubicBezTo>
                    <a:pt x="132" y="182"/>
                    <a:pt x="134" y="184"/>
                    <a:pt x="136" y="182"/>
                  </a:cubicBezTo>
                  <a:cubicBezTo>
                    <a:pt x="138" y="181"/>
                    <a:pt x="137" y="182"/>
                    <a:pt x="139" y="183"/>
                  </a:cubicBezTo>
                  <a:cubicBezTo>
                    <a:pt x="139" y="183"/>
                    <a:pt x="141" y="182"/>
                    <a:pt x="141" y="182"/>
                  </a:cubicBezTo>
                  <a:cubicBezTo>
                    <a:pt x="141" y="183"/>
                    <a:pt x="143" y="181"/>
                    <a:pt x="143" y="182"/>
                  </a:cubicBezTo>
                  <a:cubicBezTo>
                    <a:pt x="144" y="183"/>
                    <a:pt x="144" y="184"/>
                    <a:pt x="146" y="182"/>
                  </a:cubicBezTo>
                  <a:cubicBezTo>
                    <a:pt x="147" y="181"/>
                    <a:pt x="147" y="182"/>
                    <a:pt x="148" y="181"/>
                  </a:cubicBezTo>
                  <a:cubicBezTo>
                    <a:pt x="149" y="180"/>
                    <a:pt x="149" y="178"/>
                    <a:pt x="151" y="178"/>
                  </a:cubicBezTo>
                  <a:cubicBezTo>
                    <a:pt x="152" y="178"/>
                    <a:pt x="153" y="180"/>
                    <a:pt x="155" y="180"/>
                  </a:cubicBezTo>
                  <a:cubicBezTo>
                    <a:pt x="155" y="180"/>
                    <a:pt x="159" y="181"/>
                    <a:pt x="159" y="181"/>
                  </a:cubicBezTo>
                  <a:cubicBezTo>
                    <a:pt x="159" y="182"/>
                    <a:pt x="157" y="183"/>
                    <a:pt x="157" y="184"/>
                  </a:cubicBezTo>
                  <a:cubicBezTo>
                    <a:pt x="158" y="185"/>
                    <a:pt x="160" y="186"/>
                    <a:pt x="161" y="187"/>
                  </a:cubicBezTo>
                  <a:cubicBezTo>
                    <a:pt x="163" y="188"/>
                    <a:pt x="167" y="189"/>
                    <a:pt x="168" y="186"/>
                  </a:cubicBezTo>
                  <a:cubicBezTo>
                    <a:pt x="168" y="186"/>
                    <a:pt x="170" y="188"/>
                    <a:pt x="170" y="188"/>
                  </a:cubicBezTo>
                  <a:cubicBezTo>
                    <a:pt x="171" y="189"/>
                    <a:pt x="172" y="187"/>
                    <a:pt x="174" y="188"/>
                  </a:cubicBezTo>
                  <a:cubicBezTo>
                    <a:pt x="175" y="189"/>
                    <a:pt x="173" y="190"/>
                    <a:pt x="173" y="191"/>
                  </a:cubicBezTo>
                  <a:cubicBezTo>
                    <a:pt x="173" y="192"/>
                    <a:pt x="175" y="194"/>
                    <a:pt x="175" y="195"/>
                  </a:cubicBezTo>
                  <a:cubicBezTo>
                    <a:pt x="176" y="195"/>
                    <a:pt x="177" y="194"/>
                    <a:pt x="178" y="194"/>
                  </a:cubicBezTo>
                  <a:cubicBezTo>
                    <a:pt x="178" y="193"/>
                    <a:pt x="175" y="192"/>
                    <a:pt x="176" y="191"/>
                  </a:cubicBezTo>
                  <a:cubicBezTo>
                    <a:pt x="178" y="188"/>
                    <a:pt x="180" y="188"/>
                    <a:pt x="183" y="187"/>
                  </a:cubicBezTo>
                  <a:cubicBezTo>
                    <a:pt x="185" y="186"/>
                    <a:pt x="187" y="186"/>
                    <a:pt x="189" y="186"/>
                  </a:cubicBezTo>
                  <a:cubicBezTo>
                    <a:pt x="190" y="186"/>
                    <a:pt x="190" y="184"/>
                    <a:pt x="191" y="184"/>
                  </a:cubicBezTo>
                  <a:cubicBezTo>
                    <a:pt x="193" y="184"/>
                    <a:pt x="192" y="183"/>
                    <a:pt x="192" y="182"/>
                  </a:cubicBezTo>
                  <a:cubicBezTo>
                    <a:pt x="192" y="183"/>
                    <a:pt x="196" y="182"/>
                    <a:pt x="196" y="182"/>
                  </a:cubicBezTo>
                  <a:cubicBezTo>
                    <a:pt x="198" y="181"/>
                    <a:pt x="200" y="182"/>
                    <a:pt x="202" y="182"/>
                  </a:cubicBezTo>
                  <a:cubicBezTo>
                    <a:pt x="204" y="182"/>
                    <a:pt x="205" y="181"/>
                    <a:pt x="207" y="180"/>
                  </a:cubicBezTo>
                  <a:cubicBezTo>
                    <a:pt x="208" y="180"/>
                    <a:pt x="208" y="177"/>
                    <a:pt x="209" y="177"/>
                  </a:cubicBezTo>
                  <a:cubicBezTo>
                    <a:pt x="211" y="177"/>
                    <a:pt x="212" y="176"/>
                    <a:pt x="213" y="175"/>
                  </a:cubicBezTo>
                  <a:cubicBezTo>
                    <a:pt x="214" y="175"/>
                    <a:pt x="215" y="174"/>
                    <a:pt x="215" y="173"/>
                  </a:cubicBezTo>
                  <a:cubicBezTo>
                    <a:pt x="214" y="173"/>
                    <a:pt x="218" y="172"/>
                    <a:pt x="218" y="172"/>
                  </a:cubicBezTo>
                  <a:cubicBezTo>
                    <a:pt x="219" y="171"/>
                    <a:pt x="220" y="169"/>
                    <a:pt x="221" y="168"/>
                  </a:cubicBezTo>
                  <a:cubicBezTo>
                    <a:pt x="222" y="167"/>
                    <a:pt x="222" y="167"/>
                    <a:pt x="222" y="166"/>
                  </a:cubicBezTo>
                  <a:cubicBezTo>
                    <a:pt x="223" y="164"/>
                    <a:pt x="221" y="165"/>
                    <a:pt x="221" y="164"/>
                  </a:cubicBezTo>
                  <a:cubicBezTo>
                    <a:pt x="221" y="164"/>
                    <a:pt x="226" y="164"/>
                    <a:pt x="223" y="162"/>
                  </a:cubicBezTo>
                  <a:cubicBezTo>
                    <a:pt x="222" y="161"/>
                    <a:pt x="223" y="161"/>
                    <a:pt x="224" y="161"/>
                  </a:cubicBezTo>
                  <a:cubicBezTo>
                    <a:pt x="225" y="161"/>
                    <a:pt x="225" y="160"/>
                    <a:pt x="226" y="159"/>
                  </a:cubicBezTo>
                  <a:cubicBezTo>
                    <a:pt x="227" y="158"/>
                    <a:pt x="227" y="157"/>
                    <a:pt x="228" y="156"/>
                  </a:cubicBezTo>
                  <a:cubicBezTo>
                    <a:pt x="228" y="156"/>
                    <a:pt x="228" y="154"/>
                    <a:pt x="228" y="154"/>
                  </a:cubicBezTo>
                  <a:cubicBezTo>
                    <a:pt x="229" y="153"/>
                    <a:pt x="230" y="153"/>
                    <a:pt x="231" y="152"/>
                  </a:cubicBezTo>
                  <a:cubicBezTo>
                    <a:pt x="232" y="151"/>
                    <a:pt x="231" y="150"/>
                    <a:pt x="231" y="150"/>
                  </a:cubicBezTo>
                  <a:cubicBezTo>
                    <a:pt x="231" y="149"/>
                    <a:pt x="232" y="149"/>
                    <a:pt x="232" y="149"/>
                  </a:cubicBezTo>
                  <a:cubicBezTo>
                    <a:pt x="233" y="149"/>
                    <a:pt x="232" y="147"/>
                    <a:pt x="232" y="147"/>
                  </a:cubicBezTo>
                  <a:cubicBezTo>
                    <a:pt x="232" y="147"/>
                    <a:pt x="234" y="148"/>
                    <a:pt x="234" y="147"/>
                  </a:cubicBezTo>
                  <a:cubicBezTo>
                    <a:pt x="236" y="146"/>
                    <a:pt x="234" y="146"/>
                    <a:pt x="233" y="145"/>
                  </a:cubicBezTo>
                  <a:cubicBezTo>
                    <a:pt x="233" y="145"/>
                    <a:pt x="236" y="143"/>
                    <a:pt x="236" y="143"/>
                  </a:cubicBezTo>
                  <a:cubicBezTo>
                    <a:pt x="235" y="145"/>
                    <a:pt x="232" y="142"/>
                    <a:pt x="231" y="141"/>
                  </a:cubicBezTo>
                  <a:cubicBezTo>
                    <a:pt x="231" y="141"/>
                    <a:pt x="230" y="142"/>
                    <a:pt x="229" y="142"/>
                  </a:cubicBezTo>
                  <a:cubicBezTo>
                    <a:pt x="228" y="143"/>
                    <a:pt x="227" y="141"/>
                    <a:pt x="226" y="142"/>
                  </a:cubicBezTo>
                  <a:cubicBezTo>
                    <a:pt x="228" y="141"/>
                    <a:pt x="230" y="140"/>
                    <a:pt x="231" y="139"/>
                  </a:cubicBezTo>
                  <a:cubicBezTo>
                    <a:pt x="232" y="138"/>
                    <a:pt x="235" y="138"/>
                    <a:pt x="233" y="136"/>
                  </a:cubicBezTo>
                  <a:cubicBezTo>
                    <a:pt x="231" y="135"/>
                    <a:pt x="230" y="134"/>
                    <a:pt x="228" y="132"/>
                  </a:cubicBezTo>
                  <a:cubicBezTo>
                    <a:pt x="228" y="131"/>
                    <a:pt x="223" y="133"/>
                    <a:pt x="223" y="130"/>
                  </a:cubicBezTo>
                  <a:cubicBezTo>
                    <a:pt x="223" y="132"/>
                    <a:pt x="228" y="132"/>
                    <a:pt x="229" y="132"/>
                  </a:cubicBezTo>
                  <a:cubicBezTo>
                    <a:pt x="230" y="132"/>
                    <a:pt x="233" y="135"/>
                    <a:pt x="234" y="133"/>
                  </a:cubicBezTo>
                  <a:cubicBezTo>
                    <a:pt x="235" y="131"/>
                    <a:pt x="229" y="129"/>
                    <a:pt x="229" y="127"/>
                  </a:cubicBezTo>
                  <a:cubicBezTo>
                    <a:pt x="228" y="125"/>
                    <a:pt x="228" y="121"/>
                    <a:pt x="226" y="120"/>
                  </a:cubicBezTo>
                  <a:cubicBezTo>
                    <a:pt x="225" y="118"/>
                    <a:pt x="219" y="118"/>
                    <a:pt x="221" y="115"/>
                  </a:cubicBezTo>
                  <a:cubicBezTo>
                    <a:pt x="222" y="113"/>
                    <a:pt x="223" y="112"/>
                    <a:pt x="224" y="111"/>
                  </a:cubicBezTo>
                  <a:cubicBezTo>
                    <a:pt x="226" y="109"/>
                    <a:pt x="224" y="110"/>
                    <a:pt x="225" y="109"/>
                  </a:cubicBezTo>
                  <a:cubicBezTo>
                    <a:pt x="225" y="108"/>
                    <a:pt x="228" y="109"/>
                    <a:pt x="228" y="109"/>
                  </a:cubicBezTo>
                  <a:cubicBezTo>
                    <a:pt x="229" y="108"/>
                    <a:pt x="227" y="107"/>
                    <a:pt x="229" y="106"/>
                  </a:cubicBezTo>
                  <a:cubicBezTo>
                    <a:pt x="231" y="106"/>
                    <a:pt x="232" y="105"/>
                    <a:pt x="233" y="104"/>
                  </a:cubicBezTo>
                  <a:cubicBezTo>
                    <a:pt x="234" y="104"/>
                    <a:pt x="235" y="104"/>
                    <a:pt x="235" y="104"/>
                  </a:cubicBezTo>
                  <a:cubicBezTo>
                    <a:pt x="236" y="104"/>
                    <a:pt x="235" y="105"/>
                    <a:pt x="236" y="105"/>
                  </a:cubicBezTo>
                  <a:cubicBezTo>
                    <a:pt x="237" y="106"/>
                    <a:pt x="238" y="103"/>
                    <a:pt x="238" y="102"/>
                  </a:cubicBezTo>
                  <a:cubicBezTo>
                    <a:pt x="236" y="100"/>
                    <a:pt x="234" y="101"/>
                    <a:pt x="233" y="101"/>
                  </a:cubicBezTo>
                  <a:cubicBezTo>
                    <a:pt x="231" y="101"/>
                    <a:pt x="230" y="99"/>
                    <a:pt x="228" y="100"/>
                  </a:cubicBezTo>
                  <a:cubicBezTo>
                    <a:pt x="227" y="100"/>
                    <a:pt x="226" y="102"/>
                    <a:pt x="224" y="102"/>
                  </a:cubicBezTo>
                  <a:cubicBezTo>
                    <a:pt x="223" y="103"/>
                    <a:pt x="221" y="103"/>
                    <a:pt x="220" y="102"/>
                  </a:cubicBezTo>
                  <a:cubicBezTo>
                    <a:pt x="219" y="101"/>
                    <a:pt x="221" y="99"/>
                    <a:pt x="220" y="98"/>
                  </a:cubicBezTo>
                  <a:cubicBezTo>
                    <a:pt x="218" y="97"/>
                    <a:pt x="210" y="97"/>
                    <a:pt x="213" y="92"/>
                  </a:cubicBezTo>
                  <a:cubicBezTo>
                    <a:pt x="214" y="91"/>
                    <a:pt x="215" y="92"/>
                    <a:pt x="217" y="92"/>
                  </a:cubicBezTo>
                  <a:cubicBezTo>
                    <a:pt x="218" y="92"/>
                    <a:pt x="220" y="91"/>
                    <a:pt x="221" y="90"/>
                  </a:cubicBezTo>
                  <a:cubicBezTo>
                    <a:pt x="223" y="87"/>
                    <a:pt x="226" y="85"/>
                    <a:pt x="229" y="83"/>
                  </a:cubicBezTo>
                  <a:cubicBezTo>
                    <a:pt x="230" y="81"/>
                    <a:pt x="231" y="81"/>
                    <a:pt x="233" y="81"/>
                  </a:cubicBezTo>
                  <a:cubicBezTo>
                    <a:pt x="233" y="82"/>
                    <a:pt x="236" y="82"/>
                    <a:pt x="236" y="83"/>
                  </a:cubicBezTo>
                  <a:cubicBezTo>
                    <a:pt x="235" y="84"/>
                    <a:pt x="235" y="86"/>
                    <a:pt x="234" y="87"/>
                  </a:cubicBezTo>
                  <a:cubicBezTo>
                    <a:pt x="233" y="87"/>
                    <a:pt x="231" y="88"/>
                    <a:pt x="231" y="89"/>
                  </a:cubicBezTo>
                  <a:cubicBezTo>
                    <a:pt x="231" y="90"/>
                    <a:pt x="234" y="90"/>
                    <a:pt x="234" y="90"/>
                  </a:cubicBezTo>
                  <a:cubicBezTo>
                    <a:pt x="234" y="90"/>
                    <a:pt x="230" y="93"/>
                    <a:pt x="231" y="93"/>
                  </a:cubicBezTo>
                  <a:cubicBezTo>
                    <a:pt x="232" y="94"/>
                    <a:pt x="237" y="89"/>
                    <a:pt x="238" y="89"/>
                  </a:cubicBezTo>
                  <a:cubicBezTo>
                    <a:pt x="240" y="88"/>
                    <a:pt x="242" y="87"/>
                    <a:pt x="244" y="87"/>
                  </a:cubicBezTo>
                  <a:cubicBezTo>
                    <a:pt x="246" y="87"/>
                    <a:pt x="246" y="87"/>
                    <a:pt x="247" y="85"/>
                  </a:cubicBezTo>
                  <a:cubicBezTo>
                    <a:pt x="249" y="84"/>
                    <a:pt x="252" y="83"/>
                    <a:pt x="254" y="81"/>
                  </a:cubicBezTo>
                  <a:cubicBezTo>
                    <a:pt x="255" y="80"/>
                    <a:pt x="257" y="77"/>
                    <a:pt x="259" y="77"/>
                  </a:cubicBezTo>
                  <a:cubicBezTo>
                    <a:pt x="260" y="76"/>
                    <a:pt x="266" y="80"/>
                    <a:pt x="266" y="77"/>
                  </a:cubicBezTo>
                  <a:cubicBezTo>
                    <a:pt x="266" y="76"/>
                    <a:pt x="265" y="75"/>
                    <a:pt x="266" y="74"/>
                  </a:cubicBezTo>
                  <a:cubicBezTo>
                    <a:pt x="267" y="74"/>
                    <a:pt x="268" y="74"/>
                    <a:pt x="269" y="74"/>
                  </a:cubicBezTo>
                  <a:cubicBezTo>
                    <a:pt x="271" y="74"/>
                    <a:pt x="270" y="73"/>
                    <a:pt x="271" y="72"/>
                  </a:cubicBezTo>
                  <a:cubicBezTo>
                    <a:pt x="273" y="71"/>
                    <a:pt x="274" y="72"/>
                    <a:pt x="274" y="70"/>
                  </a:cubicBezTo>
                  <a:cubicBezTo>
                    <a:pt x="274" y="67"/>
                    <a:pt x="277" y="70"/>
                    <a:pt x="278" y="71"/>
                  </a:cubicBezTo>
                  <a:cubicBezTo>
                    <a:pt x="278" y="69"/>
                    <a:pt x="281" y="69"/>
                    <a:pt x="281" y="67"/>
                  </a:cubicBezTo>
                  <a:cubicBezTo>
                    <a:pt x="281" y="65"/>
                    <a:pt x="282" y="62"/>
                    <a:pt x="281" y="60"/>
                  </a:cubicBezTo>
                  <a:cubicBezTo>
                    <a:pt x="279" y="57"/>
                    <a:pt x="280" y="58"/>
                    <a:pt x="282" y="56"/>
                  </a:cubicBezTo>
                  <a:cubicBezTo>
                    <a:pt x="284" y="55"/>
                    <a:pt x="285" y="54"/>
                    <a:pt x="287" y="55"/>
                  </a:cubicBezTo>
                  <a:cubicBezTo>
                    <a:pt x="290" y="56"/>
                    <a:pt x="290" y="56"/>
                    <a:pt x="291" y="53"/>
                  </a:cubicBezTo>
                  <a:cubicBezTo>
                    <a:pt x="292" y="51"/>
                    <a:pt x="294" y="50"/>
                    <a:pt x="295" y="47"/>
                  </a:cubicBezTo>
                  <a:cubicBezTo>
                    <a:pt x="295" y="45"/>
                    <a:pt x="296" y="43"/>
                    <a:pt x="298" y="41"/>
                  </a:cubicBezTo>
                  <a:cubicBezTo>
                    <a:pt x="300" y="39"/>
                    <a:pt x="298" y="39"/>
                    <a:pt x="298" y="37"/>
                  </a:cubicBezTo>
                  <a:close/>
                </a:path>
              </a:pathLst>
            </a:custGeom>
            <a:solidFill>
              <a:schemeClr val="bg1">
                <a:lumMod val="75000"/>
              </a:schemeClr>
            </a:solidFill>
            <a:ln w="9525"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21" name="Freeform 716"/>
            <p:cNvSpPr>
              <a:spLocks/>
            </p:cNvSpPr>
            <p:nvPr/>
          </p:nvSpPr>
          <p:spPr bwMode="auto">
            <a:xfrm>
              <a:off x="15747967" y="6357215"/>
              <a:ext cx="1464969" cy="637107"/>
            </a:xfrm>
            <a:custGeom>
              <a:avLst/>
              <a:gdLst>
                <a:gd name="T0" fmla="*/ 0 w 157"/>
                <a:gd name="T1" fmla="*/ 19 h 68"/>
                <a:gd name="T2" fmla="*/ 7 w 157"/>
                <a:gd name="T3" fmla="*/ 26 h 68"/>
                <a:gd name="T4" fmla="*/ 12 w 157"/>
                <a:gd name="T5" fmla="*/ 29 h 68"/>
                <a:gd name="T6" fmla="*/ 15 w 157"/>
                <a:gd name="T7" fmla="*/ 36 h 68"/>
                <a:gd name="T8" fmla="*/ 15 w 157"/>
                <a:gd name="T9" fmla="*/ 38 h 68"/>
                <a:gd name="T10" fmla="*/ 15 w 157"/>
                <a:gd name="T11" fmla="*/ 40 h 68"/>
                <a:gd name="T12" fmla="*/ 16 w 157"/>
                <a:gd name="T13" fmla="*/ 45 h 68"/>
                <a:gd name="T14" fmla="*/ 28 w 157"/>
                <a:gd name="T15" fmla="*/ 47 h 68"/>
                <a:gd name="T16" fmla="*/ 36 w 157"/>
                <a:gd name="T17" fmla="*/ 54 h 68"/>
                <a:gd name="T18" fmla="*/ 39 w 157"/>
                <a:gd name="T19" fmla="*/ 59 h 68"/>
                <a:gd name="T20" fmla="*/ 44 w 157"/>
                <a:gd name="T21" fmla="*/ 60 h 68"/>
                <a:gd name="T22" fmla="*/ 56 w 157"/>
                <a:gd name="T23" fmla="*/ 60 h 68"/>
                <a:gd name="T24" fmla="*/ 64 w 157"/>
                <a:gd name="T25" fmla="*/ 61 h 68"/>
                <a:gd name="T26" fmla="*/ 69 w 157"/>
                <a:gd name="T27" fmla="*/ 64 h 68"/>
                <a:gd name="T28" fmla="*/ 76 w 157"/>
                <a:gd name="T29" fmla="*/ 66 h 68"/>
                <a:gd name="T30" fmla="*/ 81 w 157"/>
                <a:gd name="T31" fmla="*/ 67 h 68"/>
                <a:gd name="T32" fmla="*/ 93 w 157"/>
                <a:gd name="T33" fmla="*/ 62 h 68"/>
                <a:gd name="T34" fmla="*/ 106 w 157"/>
                <a:gd name="T35" fmla="*/ 61 h 68"/>
                <a:gd name="T36" fmla="*/ 113 w 157"/>
                <a:gd name="T37" fmla="*/ 55 h 68"/>
                <a:gd name="T38" fmla="*/ 114 w 157"/>
                <a:gd name="T39" fmla="*/ 51 h 68"/>
                <a:gd name="T40" fmla="*/ 115 w 157"/>
                <a:gd name="T41" fmla="*/ 47 h 68"/>
                <a:gd name="T42" fmla="*/ 126 w 157"/>
                <a:gd name="T43" fmla="*/ 46 h 68"/>
                <a:gd name="T44" fmla="*/ 130 w 157"/>
                <a:gd name="T45" fmla="*/ 44 h 68"/>
                <a:gd name="T46" fmla="*/ 137 w 157"/>
                <a:gd name="T47" fmla="*/ 42 h 68"/>
                <a:gd name="T48" fmla="*/ 139 w 157"/>
                <a:gd name="T49" fmla="*/ 38 h 68"/>
                <a:gd name="T50" fmla="*/ 143 w 157"/>
                <a:gd name="T51" fmla="*/ 37 h 68"/>
                <a:gd name="T52" fmla="*/ 154 w 157"/>
                <a:gd name="T53" fmla="*/ 36 h 68"/>
                <a:gd name="T54" fmla="*/ 150 w 157"/>
                <a:gd name="T55" fmla="*/ 29 h 68"/>
                <a:gd name="T56" fmla="*/ 145 w 157"/>
                <a:gd name="T57" fmla="*/ 28 h 68"/>
                <a:gd name="T58" fmla="*/ 141 w 157"/>
                <a:gd name="T59" fmla="*/ 29 h 68"/>
                <a:gd name="T60" fmla="*/ 136 w 157"/>
                <a:gd name="T61" fmla="*/ 28 h 68"/>
                <a:gd name="T62" fmla="*/ 134 w 157"/>
                <a:gd name="T63" fmla="*/ 27 h 68"/>
                <a:gd name="T64" fmla="*/ 137 w 157"/>
                <a:gd name="T65" fmla="*/ 19 h 68"/>
                <a:gd name="T66" fmla="*/ 137 w 157"/>
                <a:gd name="T67" fmla="*/ 14 h 68"/>
                <a:gd name="T68" fmla="*/ 131 w 157"/>
                <a:gd name="T69" fmla="*/ 14 h 68"/>
                <a:gd name="T70" fmla="*/ 124 w 157"/>
                <a:gd name="T71" fmla="*/ 15 h 68"/>
                <a:gd name="T72" fmla="*/ 114 w 157"/>
                <a:gd name="T73" fmla="*/ 19 h 68"/>
                <a:gd name="T74" fmla="*/ 103 w 157"/>
                <a:gd name="T75" fmla="*/ 19 h 68"/>
                <a:gd name="T76" fmla="*/ 98 w 157"/>
                <a:gd name="T77" fmla="*/ 17 h 68"/>
                <a:gd name="T78" fmla="*/ 94 w 157"/>
                <a:gd name="T79" fmla="*/ 15 h 68"/>
                <a:gd name="T80" fmla="*/ 83 w 157"/>
                <a:gd name="T81" fmla="*/ 11 h 68"/>
                <a:gd name="T82" fmla="*/ 77 w 157"/>
                <a:gd name="T83" fmla="*/ 13 h 68"/>
                <a:gd name="T84" fmla="*/ 71 w 157"/>
                <a:gd name="T85" fmla="*/ 12 h 68"/>
                <a:gd name="T86" fmla="*/ 68 w 157"/>
                <a:gd name="T87" fmla="*/ 8 h 68"/>
                <a:gd name="T88" fmla="*/ 64 w 157"/>
                <a:gd name="T89" fmla="*/ 5 h 68"/>
                <a:gd name="T90" fmla="*/ 58 w 157"/>
                <a:gd name="T91" fmla="*/ 3 h 68"/>
                <a:gd name="T92" fmla="*/ 52 w 157"/>
                <a:gd name="T93" fmla="*/ 1 h 68"/>
                <a:gd name="T94" fmla="*/ 45 w 157"/>
                <a:gd name="T95" fmla="*/ 7 h 68"/>
                <a:gd name="T96" fmla="*/ 47 w 157"/>
                <a:gd name="T97" fmla="*/ 13 h 68"/>
                <a:gd name="T98" fmla="*/ 41 w 157"/>
                <a:gd name="T99" fmla="*/ 15 h 68"/>
                <a:gd name="T100" fmla="*/ 37 w 157"/>
                <a:gd name="T101" fmla="*/ 14 h 68"/>
                <a:gd name="T102" fmla="*/ 34 w 157"/>
                <a:gd name="T103" fmla="*/ 14 h 68"/>
                <a:gd name="T104" fmla="*/ 28 w 157"/>
                <a:gd name="T105" fmla="*/ 10 h 68"/>
                <a:gd name="T106" fmla="*/ 21 w 157"/>
                <a:gd name="T107" fmla="*/ 9 h 68"/>
                <a:gd name="T108" fmla="*/ 13 w 157"/>
                <a:gd name="T109" fmla="*/ 13 h 68"/>
                <a:gd name="T110" fmla="*/ 7 w 157"/>
                <a:gd name="T111" fmla="*/ 17 h 68"/>
                <a:gd name="T112" fmla="*/ 0 w 157"/>
                <a:gd name="T113" fmla="*/ 19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7" h="68">
                  <a:moveTo>
                    <a:pt x="0" y="19"/>
                  </a:moveTo>
                  <a:cubicBezTo>
                    <a:pt x="1" y="23"/>
                    <a:pt x="3" y="25"/>
                    <a:pt x="7" y="26"/>
                  </a:cubicBezTo>
                  <a:cubicBezTo>
                    <a:pt x="9" y="27"/>
                    <a:pt x="10" y="28"/>
                    <a:pt x="12" y="29"/>
                  </a:cubicBezTo>
                  <a:cubicBezTo>
                    <a:pt x="13" y="31"/>
                    <a:pt x="14" y="34"/>
                    <a:pt x="15" y="36"/>
                  </a:cubicBezTo>
                  <a:cubicBezTo>
                    <a:pt x="16" y="37"/>
                    <a:pt x="15" y="37"/>
                    <a:pt x="15" y="38"/>
                  </a:cubicBezTo>
                  <a:cubicBezTo>
                    <a:pt x="14" y="38"/>
                    <a:pt x="15" y="39"/>
                    <a:pt x="15" y="40"/>
                  </a:cubicBezTo>
                  <a:cubicBezTo>
                    <a:pt x="14" y="43"/>
                    <a:pt x="13" y="43"/>
                    <a:pt x="16" y="45"/>
                  </a:cubicBezTo>
                  <a:cubicBezTo>
                    <a:pt x="20" y="46"/>
                    <a:pt x="24" y="45"/>
                    <a:pt x="28" y="47"/>
                  </a:cubicBezTo>
                  <a:cubicBezTo>
                    <a:pt x="30" y="49"/>
                    <a:pt x="34" y="52"/>
                    <a:pt x="36" y="54"/>
                  </a:cubicBezTo>
                  <a:cubicBezTo>
                    <a:pt x="37" y="55"/>
                    <a:pt x="38" y="57"/>
                    <a:pt x="39" y="59"/>
                  </a:cubicBezTo>
                  <a:cubicBezTo>
                    <a:pt x="40" y="61"/>
                    <a:pt x="43" y="60"/>
                    <a:pt x="44" y="60"/>
                  </a:cubicBezTo>
                  <a:cubicBezTo>
                    <a:pt x="48" y="60"/>
                    <a:pt x="52" y="60"/>
                    <a:pt x="56" y="60"/>
                  </a:cubicBezTo>
                  <a:cubicBezTo>
                    <a:pt x="58" y="60"/>
                    <a:pt x="62" y="60"/>
                    <a:pt x="64" y="61"/>
                  </a:cubicBezTo>
                  <a:cubicBezTo>
                    <a:pt x="66" y="62"/>
                    <a:pt x="67" y="64"/>
                    <a:pt x="69" y="64"/>
                  </a:cubicBezTo>
                  <a:cubicBezTo>
                    <a:pt x="71" y="65"/>
                    <a:pt x="74" y="66"/>
                    <a:pt x="76" y="66"/>
                  </a:cubicBezTo>
                  <a:cubicBezTo>
                    <a:pt x="78" y="65"/>
                    <a:pt x="80" y="68"/>
                    <a:pt x="81" y="67"/>
                  </a:cubicBezTo>
                  <a:cubicBezTo>
                    <a:pt x="85" y="65"/>
                    <a:pt x="88" y="63"/>
                    <a:pt x="93" y="62"/>
                  </a:cubicBezTo>
                  <a:cubicBezTo>
                    <a:pt x="97" y="62"/>
                    <a:pt x="103" y="63"/>
                    <a:pt x="106" y="61"/>
                  </a:cubicBezTo>
                  <a:cubicBezTo>
                    <a:pt x="109" y="59"/>
                    <a:pt x="110" y="56"/>
                    <a:pt x="113" y="55"/>
                  </a:cubicBezTo>
                  <a:cubicBezTo>
                    <a:pt x="116" y="54"/>
                    <a:pt x="116" y="53"/>
                    <a:pt x="114" y="51"/>
                  </a:cubicBezTo>
                  <a:cubicBezTo>
                    <a:pt x="113" y="50"/>
                    <a:pt x="113" y="48"/>
                    <a:pt x="115" y="47"/>
                  </a:cubicBezTo>
                  <a:cubicBezTo>
                    <a:pt x="118" y="44"/>
                    <a:pt x="122" y="50"/>
                    <a:pt x="126" y="46"/>
                  </a:cubicBezTo>
                  <a:cubicBezTo>
                    <a:pt x="127" y="45"/>
                    <a:pt x="128" y="44"/>
                    <a:pt x="130" y="44"/>
                  </a:cubicBezTo>
                  <a:cubicBezTo>
                    <a:pt x="133" y="43"/>
                    <a:pt x="134" y="44"/>
                    <a:pt x="137" y="42"/>
                  </a:cubicBezTo>
                  <a:cubicBezTo>
                    <a:pt x="138" y="41"/>
                    <a:pt x="138" y="38"/>
                    <a:pt x="139" y="38"/>
                  </a:cubicBezTo>
                  <a:cubicBezTo>
                    <a:pt x="141" y="37"/>
                    <a:pt x="142" y="37"/>
                    <a:pt x="143" y="37"/>
                  </a:cubicBezTo>
                  <a:cubicBezTo>
                    <a:pt x="147" y="36"/>
                    <a:pt x="150" y="35"/>
                    <a:pt x="154" y="36"/>
                  </a:cubicBezTo>
                  <a:cubicBezTo>
                    <a:pt x="157" y="36"/>
                    <a:pt x="151" y="29"/>
                    <a:pt x="150" y="29"/>
                  </a:cubicBezTo>
                  <a:cubicBezTo>
                    <a:pt x="149" y="28"/>
                    <a:pt x="147" y="27"/>
                    <a:pt x="145" y="28"/>
                  </a:cubicBezTo>
                  <a:cubicBezTo>
                    <a:pt x="143" y="28"/>
                    <a:pt x="143" y="30"/>
                    <a:pt x="141" y="29"/>
                  </a:cubicBezTo>
                  <a:cubicBezTo>
                    <a:pt x="140" y="28"/>
                    <a:pt x="137" y="27"/>
                    <a:pt x="136" y="28"/>
                  </a:cubicBezTo>
                  <a:cubicBezTo>
                    <a:pt x="135" y="30"/>
                    <a:pt x="134" y="29"/>
                    <a:pt x="134" y="27"/>
                  </a:cubicBezTo>
                  <a:cubicBezTo>
                    <a:pt x="134" y="25"/>
                    <a:pt x="137" y="21"/>
                    <a:pt x="137" y="19"/>
                  </a:cubicBezTo>
                  <a:cubicBezTo>
                    <a:pt x="138" y="17"/>
                    <a:pt x="141" y="14"/>
                    <a:pt x="137" y="14"/>
                  </a:cubicBezTo>
                  <a:cubicBezTo>
                    <a:pt x="134" y="14"/>
                    <a:pt x="134" y="15"/>
                    <a:pt x="131" y="14"/>
                  </a:cubicBezTo>
                  <a:cubicBezTo>
                    <a:pt x="128" y="13"/>
                    <a:pt x="127" y="13"/>
                    <a:pt x="124" y="15"/>
                  </a:cubicBezTo>
                  <a:cubicBezTo>
                    <a:pt x="121" y="17"/>
                    <a:pt x="117" y="18"/>
                    <a:pt x="114" y="19"/>
                  </a:cubicBezTo>
                  <a:cubicBezTo>
                    <a:pt x="109" y="20"/>
                    <a:pt x="107" y="19"/>
                    <a:pt x="103" y="19"/>
                  </a:cubicBezTo>
                  <a:cubicBezTo>
                    <a:pt x="101" y="18"/>
                    <a:pt x="100" y="18"/>
                    <a:pt x="98" y="17"/>
                  </a:cubicBezTo>
                  <a:cubicBezTo>
                    <a:pt x="97" y="17"/>
                    <a:pt x="96" y="15"/>
                    <a:pt x="94" y="15"/>
                  </a:cubicBezTo>
                  <a:cubicBezTo>
                    <a:pt x="90" y="14"/>
                    <a:pt x="88" y="12"/>
                    <a:pt x="83" y="11"/>
                  </a:cubicBezTo>
                  <a:cubicBezTo>
                    <a:pt x="81" y="11"/>
                    <a:pt x="79" y="12"/>
                    <a:pt x="77" y="13"/>
                  </a:cubicBezTo>
                  <a:cubicBezTo>
                    <a:pt x="75" y="14"/>
                    <a:pt x="73" y="13"/>
                    <a:pt x="71" y="12"/>
                  </a:cubicBezTo>
                  <a:cubicBezTo>
                    <a:pt x="69" y="11"/>
                    <a:pt x="68" y="11"/>
                    <a:pt x="68" y="8"/>
                  </a:cubicBezTo>
                  <a:cubicBezTo>
                    <a:pt x="67" y="6"/>
                    <a:pt x="67" y="6"/>
                    <a:pt x="64" y="5"/>
                  </a:cubicBezTo>
                  <a:cubicBezTo>
                    <a:pt x="62" y="4"/>
                    <a:pt x="60" y="3"/>
                    <a:pt x="58" y="3"/>
                  </a:cubicBezTo>
                  <a:cubicBezTo>
                    <a:pt x="56" y="3"/>
                    <a:pt x="53" y="0"/>
                    <a:pt x="52" y="1"/>
                  </a:cubicBezTo>
                  <a:cubicBezTo>
                    <a:pt x="50" y="1"/>
                    <a:pt x="46" y="5"/>
                    <a:pt x="45" y="7"/>
                  </a:cubicBezTo>
                  <a:cubicBezTo>
                    <a:pt x="45" y="9"/>
                    <a:pt x="48" y="11"/>
                    <a:pt x="47" y="13"/>
                  </a:cubicBezTo>
                  <a:cubicBezTo>
                    <a:pt x="46" y="15"/>
                    <a:pt x="43" y="17"/>
                    <a:pt x="41" y="15"/>
                  </a:cubicBezTo>
                  <a:cubicBezTo>
                    <a:pt x="39" y="15"/>
                    <a:pt x="38" y="14"/>
                    <a:pt x="37" y="14"/>
                  </a:cubicBezTo>
                  <a:cubicBezTo>
                    <a:pt x="36" y="14"/>
                    <a:pt x="35" y="14"/>
                    <a:pt x="34" y="14"/>
                  </a:cubicBezTo>
                  <a:cubicBezTo>
                    <a:pt x="31" y="13"/>
                    <a:pt x="31" y="11"/>
                    <a:pt x="28" y="10"/>
                  </a:cubicBezTo>
                  <a:cubicBezTo>
                    <a:pt x="26" y="9"/>
                    <a:pt x="23" y="8"/>
                    <a:pt x="21" y="9"/>
                  </a:cubicBezTo>
                  <a:cubicBezTo>
                    <a:pt x="18" y="10"/>
                    <a:pt x="16" y="12"/>
                    <a:pt x="13" y="13"/>
                  </a:cubicBezTo>
                  <a:cubicBezTo>
                    <a:pt x="11" y="14"/>
                    <a:pt x="9" y="16"/>
                    <a:pt x="7" y="17"/>
                  </a:cubicBezTo>
                  <a:cubicBezTo>
                    <a:pt x="4" y="17"/>
                    <a:pt x="2" y="19"/>
                    <a:pt x="0" y="1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22" name="Freeform 717"/>
            <p:cNvSpPr>
              <a:spLocks/>
            </p:cNvSpPr>
            <p:nvPr/>
          </p:nvSpPr>
          <p:spPr bwMode="auto">
            <a:xfrm>
              <a:off x="12219302" y="5133964"/>
              <a:ext cx="585987" cy="1009821"/>
            </a:xfrm>
            <a:custGeom>
              <a:avLst/>
              <a:gdLst>
                <a:gd name="T0" fmla="*/ 61 w 63"/>
                <a:gd name="T1" fmla="*/ 25 h 108"/>
                <a:gd name="T2" fmla="*/ 61 w 63"/>
                <a:gd name="T3" fmla="*/ 20 h 108"/>
                <a:gd name="T4" fmla="*/ 61 w 63"/>
                <a:gd name="T5" fmla="*/ 16 h 108"/>
                <a:gd name="T6" fmla="*/ 60 w 63"/>
                <a:gd name="T7" fmla="*/ 13 h 108"/>
                <a:gd name="T8" fmla="*/ 60 w 63"/>
                <a:gd name="T9" fmla="*/ 11 h 108"/>
                <a:gd name="T10" fmla="*/ 57 w 63"/>
                <a:gd name="T11" fmla="*/ 7 h 108"/>
                <a:gd name="T12" fmla="*/ 51 w 63"/>
                <a:gd name="T13" fmla="*/ 5 h 108"/>
                <a:gd name="T14" fmla="*/ 44 w 63"/>
                <a:gd name="T15" fmla="*/ 1 h 108"/>
                <a:gd name="T16" fmla="*/ 44 w 63"/>
                <a:gd name="T17" fmla="*/ 5 h 108"/>
                <a:gd name="T18" fmla="*/ 34 w 63"/>
                <a:gd name="T19" fmla="*/ 5 h 108"/>
                <a:gd name="T20" fmla="*/ 34 w 63"/>
                <a:gd name="T21" fmla="*/ 10 h 108"/>
                <a:gd name="T22" fmla="*/ 29 w 63"/>
                <a:gd name="T23" fmla="*/ 10 h 108"/>
                <a:gd name="T24" fmla="*/ 27 w 63"/>
                <a:gd name="T25" fmla="*/ 12 h 108"/>
                <a:gd name="T26" fmla="*/ 25 w 63"/>
                <a:gd name="T27" fmla="*/ 15 h 108"/>
                <a:gd name="T28" fmla="*/ 25 w 63"/>
                <a:gd name="T29" fmla="*/ 18 h 108"/>
                <a:gd name="T30" fmla="*/ 24 w 63"/>
                <a:gd name="T31" fmla="*/ 20 h 108"/>
                <a:gd name="T32" fmla="*/ 20 w 63"/>
                <a:gd name="T33" fmla="*/ 25 h 108"/>
                <a:gd name="T34" fmla="*/ 17 w 63"/>
                <a:gd name="T35" fmla="*/ 27 h 108"/>
                <a:gd name="T36" fmla="*/ 16 w 63"/>
                <a:gd name="T37" fmla="*/ 33 h 108"/>
                <a:gd name="T38" fmla="*/ 13 w 63"/>
                <a:gd name="T39" fmla="*/ 38 h 108"/>
                <a:gd name="T40" fmla="*/ 15 w 63"/>
                <a:gd name="T41" fmla="*/ 42 h 108"/>
                <a:gd name="T42" fmla="*/ 9 w 63"/>
                <a:gd name="T43" fmla="*/ 44 h 108"/>
                <a:gd name="T44" fmla="*/ 5 w 63"/>
                <a:gd name="T45" fmla="*/ 51 h 108"/>
                <a:gd name="T46" fmla="*/ 6 w 63"/>
                <a:gd name="T47" fmla="*/ 57 h 108"/>
                <a:gd name="T48" fmla="*/ 8 w 63"/>
                <a:gd name="T49" fmla="*/ 63 h 108"/>
                <a:gd name="T50" fmla="*/ 7 w 63"/>
                <a:gd name="T51" fmla="*/ 67 h 108"/>
                <a:gd name="T52" fmla="*/ 7 w 63"/>
                <a:gd name="T53" fmla="*/ 74 h 108"/>
                <a:gd name="T54" fmla="*/ 4 w 63"/>
                <a:gd name="T55" fmla="*/ 78 h 108"/>
                <a:gd name="T56" fmla="*/ 3 w 63"/>
                <a:gd name="T57" fmla="*/ 83 h 108"/>
                <a:gd name="T58" fmla="*/ 0 w 63"/>
                <a:gd name="T59" fmla="*/ 82 h 108"/>
                <a:gd name="T60" fmla="*/ 4 w 63"/>
                <a:gd name="T61" fmla="*/ 90 h 108"/>
                <a:gd name="T62" fmla="*/ 7 w 63"/>
                <a:gd name="T63" fmla="*/ 97 h 108"/>
                <a:gd name="T64" fmla="*/ 8 w 63"/>
                <a:gd name="T65" fmla="*/ 102 h 108"/>
                <a:gd name="T66" fmla="*/ 10 w 63"/>
                <a:gd name="T67" fmla="*/ 107 h 108"/>
                <a:gd name="T68" fmla="*/ 14 w 63"/>
                <a:gd name="T69" fmla="*/ 108 h 108"/>
                <a:gd name="T70" fmla="*/ 15 w 63"/>
                <a:gd name="T71" fmla="*/ 105 h 108"/>
                <a:gd name="T72" fmla="*/ 24 w 63"/>
                <a:gd name="T73" fmla="*/ 101 h 108"/>
                <a:gd name="T74" fmla="*/ 27 w 63"/>
                <a:gd name="T75" fmla="*/ 92 h 108"/>
                <a:gd name="T76" fmla="*/ 26 w 63"/>
                <a:gd name="T77" fmla="*/ 87 h 108"/>
                <a:gd name="T78" fmla="*/ 28 w 63"/>
                <a:gd name="T79" fmla="*/ 84 h 108"/>
                <a:gd name="T80" fmla="*/ 32 w 63"/>
                <a:gd name="T81" fmla="*/ 82 h 108"/>
                <a:gd name="T82" fmla="*/ 32 w 63"/>
                <a:gd name="T83" fmla="*/ 81 h 108"/>
                <a:gd name="T84" fmla="*/ 35 w 63"/>
                <a:gd name="T85" fmla="*/ 80 h 108"/>
                <a:gd name="T86" fmla="*/ 34 w 63"/>
                <a:gd name="T87" fmla="*/ 78 h 108"/>
                <a:gd name="T88" fmla="*/ 36 w 63"/>
                <a:gd name="T89" fmla="*/ 77 h 108"/>
                <a:gd name="T90" fmla="*/ 35 w 63"/>
                <a:gd name="T91" fmla="*/ 73 h 108"/>
                <a:gd name="T92" fmla="*/ 29 w 63"/>
                <a:gd name="T93" fmla="*/ 66 h 108"/>
                <a:gd name="T94" fmla="*/ 30 w 63"/>
                <a:gd name="T95" fmla="*/ 60 h 108"/>
                <a:gd name="T96" fmla="*/ 30 w 63"/>
                <a:gd name="T97" fmla="*/ 56 h 108"/>
                <a:gd name="T98" fmla="*/ 33 w 63"/>
                <a:gd name="T99" fmla="*/ 53 h 108"/>
                <a:gd name="T100" fmla="*/ 39 w 63"/>
                <a:gd name="T101" fmla="*/ 48 h 108"/>
                <a:gd name="T102" fmla="*/ 49 w 63"/>
                <a:gd name="T103" fmla="*/ 41 h 108"/>
                <a:gd name="T104" fmla="*/ 50 w 63"/>
                <a:gd name="T105" fmla="*/ 35 h 108"/>
                <a:gd name="T106" fmla="*/ 50 w 63"/>
                <a:gd name="T107" fmla="*/ 32 h 108"/>
                <a:gd name="T108" fmla="*/ 54 w 63"/>
                <a:gd name="T109" fmla="*/ 30 h 108"/>
                <a:gd name="T110" fmla="*/ 58 w 63"/>
                <a:gd name="T111" fmla="*/ 29 h 108"/>
                <a:gd name="T112" fmla="*/ 60 w 63"/>
                <a:gd name="T113" fmla="*/ 28 h 108"/>
                <a:gd name="T114" fmla="*/ 63 w 63"/>
                <a:gd name="T115" fmla="*/ 28 h 108"/>
                <a:gd name="T116" fmla="*/ 61 w 63"/>
                <a:gd name="T117" fmla="*/ 25 h 108"/>
                <a:gd name="T118" fmla="*/ 61 w 63"/>
                <a:gd name="T119" fmla="*/ 25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 h="108">
                  <a:moveTo>
                    <a:pt x="61" y="25"/>
                  </a:moveTo>
                  <a:cubicBezTo>
                    <a:pt x="60" y="24"/>
                    <a:pt x="62" y="22"/>
                    <a:pt x="61" y="20"/>
                  </a:cubicBezTo>
                  <a:cubicBezTo>
                    <a:pt x="60" y="18"/>
                    <a:pt x="61" y="18"/>
                    <a:pt x="61" y="16"/>
                  </a:cubicBezTo>
                  <a:cubicBezTo>
                    <a:pt x="61" y="15"/>
                    <a:pt x="60" y="14"/>
                    <a:pt x="60" y="13"/>
                  </a:cubicBezTo>
                  <a:cubicBezTo>
                    <a:pt x="59" y="12"/>
                    <a:pt x="60" y="12"/>
                    <a:pt x="60" y="11"/>
                  </a:cubicBezTo>
                  <a:cubicBezTo>
                    <a:pt x="59" y="9"/>
                    <a:pt x="59" y="8"/>
                    <a:pt x="57" y="7"/>
                  </a:cubicBezTo>
                  <a:cubicBezTo>
                    <a:pt x="55" y="6"/>
                    <a:pt x="53" y="6"/>
                    <a:pt x="51" y="5"/>
                  </a:cubicBezTo>
                  <a:cubicBezTo>
                    <a:pt x="49" y="3"/>
                    <a:pt x="47" y="0"/>
                    <a:pt x="44" y="1"/>
                  </a:cubicBezTo>
                  <a:cubicBezTo>
                    <a:pt x="43" y="1"/>
                    <a:pt x="44" y="4"/>
                    <a:pt x="44" y="5"/>
                  </a:cubicBezTo>
                  <a:cubicBezTo>
                    <a:pt x="43" y="8"/>
                    <a:pt x="37" y="6"/>
                    <a:pt x="34" y="5"/>
                  </a:cubicBezTo>
                  <a:cubicBezTo>
                    <a:pt x="34" y="7"/>
                    <a:pt x="34" y="8"/>
                    <a:pt x="34" y="10"/>
                  </a:cubicBezTo>
                  <a:cubicBezTo>
                    <a:pt x="33" y="10"/>
                    <a:pt x="31" y="9"/>
                    <a:pt x="29" y="10"/>
                  </a:cubicBezTo>
                  <a:cubicBezTo>
                    <a:pt x="28" y="10"/>
                    <a:pt x="28" y="11"/>
                    <a:pt x="27" y="12"/>
                  </a:cubicBezTo>
                  <a:cubicBezTo>
                    <a:pt x="27" y="13"/>
                    <a:pt x="25" y="14"/>
                    <a:pt x="25" y="15"/>
                  </a:cubicBezTo>
                  <a:cubicBezTo>
                    <a:pt x="24" y="16"/>
                    <a:pt x="26" y="18"/>
                    <a:pt x="25" y="18"/>
                  </a:cubicBezTo>
                  <a:cubicBezTo>
                    <a:pt x="25" y="19"/>
                    <a:pt x="24" y="19"/>
                    <a:pt x="24" y="20"/>
                  </a:cubicBezTo>
                  <a:cubicBezTo>
                    <a:pt x="22" y="21"/>
                    <a:pt x="20" y="23"/>
                    <a:pt x="20" y="25"/>
                  </a:cubicBezTo>
                  <a:cubicBezTo>
                    <a:pt x="20" y="27"/>
                    <a:pt x="18" y="25"/>
                    <a:pt x="17" y="27"/>
                  </a:cubicBezTo>
                  <a:cubicBezTo>
                    <a:pt x="17" y="29"/>
                    <a:pt x="17" y="31"/>
                    <a:pt x="16" y="33"/>
                  </a:cubicBezTo>
                  <a:cubicBezTo>
                    <a:pt x="16" y="35"/>
                    <a:pt x="13" y="36"/>
                    <a:pt x="13" y="38"/>
                  </a:cubicBezTo>
                  <a:cubicBezTo>
                    <a:pt x="13" y="39"/>
                    <a:pt x="16" y="41"/>
                    <a:pt x="15" y="42"/>
                  </a:cubicBezTo>
                  <a:cubicBezTo>
                    <a:pt x="13" y="44"/>
                    <a:pt x="11" y="43"/>
                    <a:pt x="9" y="44"/>
                  </a:cubicBezTo>
                  <a:cubicBezTo>
                    <a:pt x="6" y="45"/>
                    <a:pt x="5" y="48"/>
                    <a:pt x="5" y="51"/>
                  </a:cubicBezTo>
                  <a:cubicBezTo>
                    <a:pt x="6" y="53"/>
                    <a:pt x="6" y="55"/>
                    <a:pt x="6" y="57"/>
                  </a:cubicBezTo>
                  <a:cubicBezTo>
                    <a:pt x="6" y="60"/>
                    <a:pt x="4" y="61"/>
                    <a:pt x="8" y="63"/>
                  </a:cubicBezTo>
                  <a:cubicBezTo>
                    <a:pt x="10" y="65"/>
                    <a:pt x="9" y="66"/>
                    <a:pt x="7" y="67"/>
                  </a:cubicBezTo>
                  <a:cubicBezTo>
                    <a:pt x="6" y="68"/>
                    <a:pt x="8" y="72"/>
                    <a:pt x="7" y="74"/>
                  </a:cubicBezTo>
                  <a:cubicBezTo>
                    <a:pt x="7" y="76"/>
                    <a:pt x="4" y="76"/>
                    <a:pt x="4" y="78"/>
                  </a:cubicBezTo>
                  <a:cubicBezTo>
                    <a:pt x="4" y="79"/>
                    <a:pt x="4" y="83"/>
                    <a:pt x="3" y="83"/>
                  </a:cubicBezTo>
                  <a:cubicBezTo>
                    <a:pt x="3" y="83"/>
                    <a:pt x="1" y="82"/>
                    <a:pt x="0" y="82"/>
                  </a:cubicBezTo>
                  <a:cubicBezTo>
                    <a:pt x="0" y="86"/>
                    <a:pt x="4" y="87"/>
                    <a:pt x="4" y="90"/>
                  </a:cubicBezTo>
                  <a:cubicBezTo>
                    <a:pt x="3" y="91"/>
                    <a:pt x="6" y="96"/>
                    <a:pt x="7" y="97"/>
                  </a:cubicBezTo>
                  <a:cubicBezTo>
                    <a:pt x="9" y="99"/>
                    <a:pt x="8" y="100"/>
                    <a:pt x="8" y="102"/>
                  </a:cubicBezTo>
                  <a:cubicBezTo>
                    <a:pt x="8" y="103"/>
                    <a:pt x="10" y="105"/>
                    <a:pt x="10" y="107"/>
                  </a:cubicBezTo>
                  <a:cubicBezTo>
                    <a:pt x="9" y="108"/>
                    <a:pt x="13" y="107"/>
                    <a:pt x="14" y="108"/>
                  </a:cubicBezTo>
                  <a:cubicBezTo>
                    <a:pt x="16" y="108"/>
                    <a:pt x="15" y="107"/>
                    <a:pt x="15" y="105"/>
                  </a:cubicBezTo>
                  <a:cubicBezTo>
                    <a:pt x="15" y="100"/>
                    <a:pt x="23" y="104"/>
                    <a:pt x="24" y="101"/>
                  </a:cubicBezTo>
                  <a:cubicBezTo>
                    <a:pt x="25" y="98"/>
                    <a:pt x="26" y="95"/>
                    <a:pt x="27" y="92"/>
                  </a:cubicBezTo>
                  <a:cubicBezTo>
                    <a:pt x="27" y="90"/>
                    <a:pt x="27" y="88"/>
                    <a:pt x="26" y="87"/>
                  </a:cubicBezTo>
                  <a:cubicBezTo>
                    <a:pt x="25" y="85"/>
                    <a:pt x="26" y="85"/>
                    <a:pt x="28" y="84"/>
                  </a:cubicBezTo>
                  <a:cubicBezTo>
                    <a:pt x="29" y="84"/>
                    <a:pt x="32" y="83"/>
                    <a:pt x="32" y="82"/>
                  </a:cubicBezTo>
                  <a:cubicBezTo>
                    <a:pt x="32" y="82"/>
                    <a:pt x="32" y="81"/>
                    <a:pt x="32" y="81"/>
                  </a:cubicBezTo>
                  <a:cubicBezTo>
                    <a:pt x="33" y="81"/>
                    <a:pt x="35" y="81"/>
                    <a:pt x="35" y="80"/>
                  </a:cubicBezTo>
                  <a:cubicBezTo>
                    <a:pt x="35" y="79"/>
                    <a:pt x="34" y="79"/>
                    <a:pt x="34" y="78"/>
                  </a:cubicBezTo>
                  <a:cubicBezTo>
                    <a:pt x="35" y="78"/>
                    <a:pt x="36" y="77"/>
                    <a:pt x="36" y="77"/>
                  </a:cubicBezTo>
                  <a:cubicBezTo>
                    <a:pt x="38" y="75"/>
                    <a:pt x="37" y="74"/>
                    <a:pt x="35" y="73"/>
                  </a:cubicBezTo>
                  <a:cubicBezTo>
                    <a:pt x="33" y="71"/>
                    <a:pt x="29" y="70"/>
                    <a:pt x="29" y="66"/>
                  </a:cubicBezTo>
                  <a:cubicBezTo>
                    <a:pt x="29" y="64"/>
                    <a:pt x="29" y="62"/>
                    <a:pt x="30" y="60"/>
                  </a:cubicBezTo>
                  <a:cubicBezTo>
                    <a:pt x="31" y="58"/>
                    <a:pt x="31" y="58"/>
                    <a:pt x="30" y="56"/>
                  </a:cubicBezTo>
                  <a:cubicBezTo>
                    <a:pt x="29" y="56"/>
                    <a:pt x="33" y="53"/>
                    <a:pt x="33" y="53"/>
                  </a:cubicBezTo>
                  <a:cubicBezTo>
                    <a:pt x="35" y="51"/>
                    <a:pt x="36" y="49"/>
                    <a:pt x="39" y="48"/>
                  </a:cubicBezTo>
                  <a:cubicBezTo>
                    <a:pt x="42" y="47"/>
                    <a:pt x="47" y="44"/>
                    <a:pt x="49" y="41"/>
                  </a:cubicBezTo>
                  <a:cubicBezTo>
                    <a:pt x="51" y="38"/>
                    <a:pt x="46" y="36"/>
                    <a:pt x="50" y="35"/>
                  </a:cubicBezTo>
                  <a:cubicBezTo>
                    <a:pt x="52" y="34"/>
                    <a:pt x="51" y="34"/>
                    <a:pt x="50" y="32"/>
                  </a:cubicBezTo>
                  <a:cubicBezTo>
                    <a:pt x="50" y="31"/>
                    <a:pt x="53" y="30"/>
                    <a:pt x="54" y="30"/>
                  </a:cubicBezTo>
                  <a:cubicBezTo>
                    <a:pt x="56" y="28"/>
                    <a:pt x="57" y="27"/>
                    <a:pt x="58" y="29"/>
                  </a:cubicBezTo>
                  <a:cubicBezTo>
                    <a:pt x="59" y="29"/>
                    <a:pt x="60" y="28"/>
                    <a:pt x="60" y="28"/>
                  </a:cubicBezTo>
                  <a:cubicBezTo>
                    <a:pt x="61" y="28"/>
                    <a:pt x="62" y="28"/>
                    <a:pt x="63" y="28"/>
                  </a:cubicBezTo>
                  <a:cubicBezTo>
                    <a:pt x="63" y="27"/>
                    <a:pt x="62" y="27"/>
                    <a:pt x="61" y="25"/>
                  </a:cubicBezTo>
                  <a:cubicBezTo>
                    <a:pt x="60" y="24"/>
                    <a:pt x="61" y="26"/>
                    <a:pt x="61" y="2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23" name="Freeform 718"/>
            <p:cNvSpPr>
              <a:spLocks/>
            </p:cNvSpPr>
            <p:nvPr/>
          </p:nvSpPr>
          <p:spPr bwMode="auto">
            <a:xfrm>
              <a:off x="12649240" y="5057512"/>
              <a:ext cx="503186" cy="786831"/>
            </a:xfrm>
            <a:custGeom>
              <a:avLst/>
              <a:gdLst>
                <a:gd name="T0" fmla="*/ 53 w 54"/>
                <a:gd name="T1" fmla="*/ 59 h 84"/>
                <a:gd name="T2" fmla="*/ 47 w 54"/>
                <a:gd name="T3" fmla="*/ 55 h 84"/>
                <a:gd name="T4" fmla="*/ 49 w 54"/>
                <a:gd name="T5" fmla="*/ 51 h 84"/>
                <a:gd name="T6" fmla="*/ 44 w 54"/>
                <a:gd name="T7" fmla="*/ 44 h 84"/>
                <a:gd name="T8" fmla="*/ 46 w 54"/>
                <a:gd name="T9" fmla="*/ 43 h 84"/>
                <a:gd name="T10" fmla="*/ 44 w 54"/>
                <a:gd name="T11" fmla="*/ 38 h 84"/>
                <a:gd name="T12" fmla="*/ 45 w 54"/>
                <a:gd name="T13" fmla="*/ 36 h 84"/>
                <a:gd name="T14" fmla="*/ 44 w 54"/>
                <a:gd name="T15" fmla="*/ 32 h 84"/>
                <a:gd name="T16" fmla="*/ 42 w 54"/>
                <a:gd name="T17" fmla="*/ 26 h 84"/>
                <a:gd name="T18" fmla="*/ 45 w 54"/>
                <a:gd name="T19" fmla="*/ 23 h 84"/>
                <a:gd name="T20" fmla="*/ 44 w 54"/>
                <a:gd name="T21" fmla="*/ 19 h 84"/>
                <a:gd name="T22" fmla="*/ 38 w 54"/>
                <a:gd name="T23" fmla="*/ 13 h 84"/>
                <a:gd name="T24" fmla="*/ 40 w 54"/>
                <a:gd name="T25" fmla="*/ 12 h 84"/>
                <a:gd name="T26" fmla="*/ 39 w 54"/>
                <a:gd name="T27" fmla="*/ 10 h 84"/>
                <a:gd name="T28" fmla="*/ 41 w 54"/>
                <a:gd name="T29" fmla="*/ 3 h 84"/>
                <a:gd name="T30" fmla="*/ 37 w 54"/>
                <a:gd name="T31" fmla="*/ 1 h 84"/>
                <a:gd name="T32" fmla="*/ 34 w 54"/>
                <a:gd name="T33" fmla="*/ 0 h 84"/>
                <a:gd name="T34" fmla="*/ 29 w 54"/>
                <a:gd name="T35" fmla="*/ 1 h 84"/>
                <a:gd name="T36" fmla="*/ 25 w 54"/>
                <a:gd name="T37" fmla="*/ 5 h 84"/>
                <a:gd name="T38" fmla="*/ 24 w 54"/>
                <a:gd name="T39" fmla="*/ 10 h 84"/>
                <a:gd name="T40" fmla="*/ 21 w 54"/>
                <a:gd name="T41" fmla="*/ 13 h 84"/>
                <a:gd name="T42" fmla="*/ 17 w 54"/>
                <a:gd name="T43" fmla="*/ 11 h 84"/>
                <a:gd name="T44" fmla="*/ 14 w 54"/>
                <a:gd name="T45" fmla="*/ 12 h 84"/>
                <a:gd name="T46" fmla="*/ 7 w 54"/>
                <a:gd name="T47" fmla="*/ 10 h 84"/>
                <a:gd name="T48" fmla="*/ 4 w 54"/>
                <a:gd name="T49" fmla="*/ 7 h 84"/>
                <a:gd name="T50" fmla="*/ 0 w 54"/>
                <a:gd name="T51" fmla="*/ 9 h 84"/>
                <a:gd name="T52" fmla="*/ 8 w 54"/>
                <a:gd name="T53" fmla="*/ 14 h 84"/>
                <a:gd name="T54" fmla="*/ 12 w 54"/>
                <a:gd name="T55" fmla="*/ 16 h 84"/>
                <a:gd name="T56" fmla="*/ 14 w 54"/>
                <a:gd name="T57" fmla="*/ 19 h 84"/>
                <a:gd name="T58" fmla="*/ 14 w 54"/>
                <a:gd name="T59" fmla="*/ 21 h 84"/>
                <a:gd name="T60" fmla="*/ 15 w 54"/>
                <a:gd name="T61" fmla="*/ 24 h 84"/>
                <a:gd name="T62" fmla="*/ 15 w 54"/>
                <a:gd name="T63" fmla="*/ 27 h 84"/>
                <a:gd name="T64" fmla="*/ 16 w 54"/>
                <a:gd name="T65" fmla="*/ 29 h 84"/>
                <a:gd name="T66" fmla="*/ 15 w 54"/>
                <a:gd name="T67" fmla="*/ 33 h 84"/>
                <a:gd name="T68" fmla="*/ 17 w 54"/>
                <a:gd name="T69" fmla="*/ 36 h 84"/>
                <a:gd name="T70" fmla="*/ 21 w 54"/>
                <a:gd name="T71" fmla="*/ 38 h 84"/>
                <a:gd name="T72" fmla="*/ 22 w 54"/>
                <a:gd name="T73" fmla="*/ 41 h 84"/>
                <a:gd name="T74" fmla="*/ 23 w 54"/>
                <a:gd name="T75" fmla="*/ 44 h 84"/>
                <a:gd name="T76" fmla="*/ 20 w 54"/>
                <a:gd name="T77" fmla="*/ 44 h 84"/>
                <a:gd name="T78" fmla="*/ 16 w 54"/>
                <a:gd name="T79" fmla="*/ 49 h 84"/>
                <a:gd name="T80" fmla="*/ 13 w 54"/>
                <a:gd name="T81" fmla="*/ 51 h 84"/>
                <a:gd name="T82" fmla="*/ 10 w 54"/>
                <a:gd name="T83" fmla="*/ 54 h 84"/>
                <a:gd name="T84" fmla="*/ 4 w 54"/>
                <a:gd name="T85" fmla="*/ 57 h 84"/>
                <a:gd name="T86" fmla="*/ 2 w 54"/>
                <a:gd name="T87" fmla="*/ 62 h 84"/>
                <a:gd name="T88" fmla="*/ 4 w 54"/>
                <a:gd name="T89" fmla="*/ 67 h 84"/>
                <a:gd name="T90" fmla="*/ 4 w 54"/>
                <a:gd name="T91" fmla="*/ 73 h 84"/>
                <a:gd name="T92" fmla="*/ 4 w 54"/>
                <a:gd name="T93" fmla="*/ 78 h 84"/>
                <a:gd name="T94" fmla="*/ 7 w 54"/>
                <a:gd name="T95" fmla="*/ 80 h 84"/>
                <a:gd name="T96" fmla="*/ 5 w 54"/>
                <a:gd name="T97" fmla="*/ 81 h 84"/>
                <a:gd name="T98" fmla="*/ 8 w 54"/>
                <a:gd name="T99" fmla="*/ 79 h 84"/>
                <a:gd name="T100" fmla="*/ 8 w 54"/>
                <a:gd name="T101" fmla="*/ 83 h 84"/>
                <a:gd name="T102" fmla="*/ 11 w 54"/>
                <a:gd name="T103" fmla="*/ 80 h 84"/>
                <a:gd name="T104" fmla="*/ 11 w 54"/>
                <a:gd name="T105" fmla="*/ 83 h 84"/>
                <a:gd name="T106" fmla="*/ 23 w 54"/>
                <a:gd name="T107" fmla="*/ 80 h 84"/>
                <a:gd name="T108" fmla="*/ 36 w 54"/>
                <a:gd name="T109" fmla="*/ 78 h 84"/>
                <a:gd name="T110" fmla="*/ 46 w 54"/>
                <a:gd name="T111" fmla="*/ 68 h 84"/>
                <a:gd name="T112" fmla="*/ 53 w 54"/>
                <a:gd name="T113" fmla="*/ 59 h 84"/>
                <a:gd name="T114" fmla="*/ 53 w 54"/>
                <a:gd name="T115" fmla="*/ 5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84">
                  <a:moveTo>
                    <a:pt x="53" y="59"/>
                  </a:moveTo>
                  <a:cubicBezTo>
                    <a:pt x="52" y="57"/>
                    <a:pt x="49" y="56"/>
                    <a:pt x="47" y="55"/>
                  </a:cubicBezTo>
                  <a:cubicBezTo>
                    <a:pt x="44" y="53"/>
                    <a:pt x="48" y="53"/>
                    <a:pt x="49" y="51"/>
                  </a:cubicBezTo>
                  <a:cubicBezTo>
                    <a:pt x="49" y="51"/>
                    <a:pt x="45" y="45"/>
                    <a:pt x="44" y="44"/>
                  </a:cubicBezTo>
                  <a:cubicBezTo>
                    <a:pt x="44" y="44"/>
                    <a:pt x="46" y="43"/>
                    <a:pt x="46" y="43"/>
                  </a:cubicBezTo>
                  <a:cubicBezTo>
                    <a:pt x="46" y="42"/>
                    <a:pt x="44" y="39"/>
                    <a:pt x="44" y="38"/>
                  </a:cubicBezTo>
                  <a:cubicBezTo>
                    <a:pt x="44" y="37"/>
                    <a:pt x="45" y="37"/>
                    <a:pt x="45" y="36"/>
                  </a:cubicBezTo>
                  <a:cubicBezTo>
                    <a:pt x="46" y="35"/>
                    <a:pt x="44" y="33"/>
                    <a:pt x="44" y="32"/>
                  </a:cubicBezTo>
                  <a:cubicBezTo>
                    <a:pt x="42" y="30"/>
                    <a:pt x="40" y="28"/>
                    <a:pt x="42" y="26"/>
                  </a:cubicBezTo>
                  <a:cubicBezTo>
                    <a:pt x="43" y="25"/>
                    <a:pt x="45" y="24"/>
                    <a:pt x="45" y="23"/>
                  </a:cubicBezTo>
                  <a:cubicBezTo>
                    <a:pt x="46" y="21"/>
                    <a:pt x="44" y="20"/>
                    <a:pt x="44" y="19"/>
                  </a:cubicBezTo>
                  <a:cubicBezTo>
                    <a:pt x="43" y="18"/>
                    <a:pt x="36" y="15"/>
                    <a:pt x="38" y="13"/>
                  </a:cubicBezTo>
                  <a:cubicBezTo>
                    <a:pt x="38" y="13"/>
                    <a:pt x="40" y="12"/>
                    <a:pt x="40" y="12"/>
                  </a:cubicBezTo>
                  <a:cubicBezTo>
                    <a:pt x="40" y="12"/>
                    <a:pt x="37" y="10"/>
                    <a:pt x="39" y="10"/>
                  </a:cubicBezTo>
                  <a:cubicBezTo>
                    <a:pt x="42" y="10"/>
                    <a:pt x="44" y="5"/>
                    <a:pt x="41" y="3"/>
                  </a:cubicBezTo>
                  <a:cubicBezTo>
                    <a:pt x="40" y="2"/>
                    <a:pt x="38" y="2"/>
                    <a:pt x="37" y="1"/>
                  </a:cubicBezTo>
                  <a:cubicBezTo>
                    <a:pt x="36" y="0"/>
                    <a:pt x="35" y="0"/>
                    <a:pt x="34" y="0"/>
                  </a:cubicBezTo>
                  <a:cubicBezTo>
                    <a:pt x="32" y="1"/>
                    <a:pt x="31" y="0"/>
                    <a:pt x="29" y="1"/>
                  </a:cubicBezTo>
                  <a:cubicBezTo>
                    <a:pt x="28" y="2"/>
                    <a:pt x="26" y="4"/>
                    <a:pt x="25" y="5"/>
                  </a:cubicBezTo>
                  <a:cubicBezTo>
                    <a:pt x="25" y="6"/>
                    <a:pt x="25" y="10"/>
                    <a:pt x="24" y="10"/>
                  </a:cubicBezTo>
                  <a:cubicBezTo>
                    <a:pt x="23" y="11"/>
                    <a:pt x="22" y="12"/>
                    <a:pt x="21" y="13"/>
                  </a:cubicBezTo>
                  <a:cubicBezTo>
                    <a:pt x="20" y="13"/>
                    <a:pt x="18" y="11"/>
                    <a:pt x="17" y="11"/>
                  </a:cubicBezTo>
                  <a:cubicBezTo>
                    <a:pt x="16" y="11"/>
                    <a:pt x="15" y="12"/>
                    <a:pt x="14" y="12"/>
                  </a:cubicBezTo>
                  <a:cubicBezTo>
                    <a:pt x="11" y="13"/>
                    <a:pt x="9" y="12"/>
                    <a:pt x="7" y="10"/>
                  </a:cubicBezTo>
                  <a:cubicBezTo>
                    <a:pt x="7" y="9"/>
                    <a:pt x="5" y="7"/>
                    <a:pt x="4" y="7"/>
                  </a:cubicBezTo>
                  <a:cubicBezTo>
                    <a:pt x="3" y="7"/>
                    <a:pt x="1" y="9"/>
                    <a:pt x="0" y="9"/>
                  </a:cubicBezTo>
                  <a:cubicBezTo>
                    <a:pt x="2" y="11"/>
                    <a:pt x="5" y="13"/>
                    <a:pt x="8" y="14"/>
                  </a:cubicBezTo>
                  <a:cubicBezTo>
                    <a:pt x="9" y="14"/>
                    <a:pt x="11" y="15"/>
                    <a:pt x="12" y="16"/>
                  </a:cubicBezTo>
                  <a:cubicBezTo>
                    <a:pt x="13" y="17"/>
                    <a:pt x="13" y="18"/>
                    <a:pt x="14" y="19"/>
                  </a:cubicBezTo>
                  <a:cubicBezTo>
                    <a:pt x="14" y="20"/>
                    <a:pt x="13" y="20"/>
                    <a:pt x="14" y="21"/>
                  </a:cubicBezTo>
                  <a:cubicBezTo>
                    <a:pt x="14" y="22"/>
                    <a:pt x="16" y="23"/>
                    <a:pt x="15" y="24"/>
                  </a:cubicBezTo>
                  <a:cubicBezTo>
                    <a:pt x="15" y="25"/>
                    <a:pt x="14" y="26"/>
                    <a:pt x="15" y="27"/>
                  </a:cubicBezTo>
                  <a:cubicBezTo>
                    <a:pt x="15" y="27"/>
                    <a:pt x="16" y="29"/>
                    <a:pt x="16" y="29"/>
                  </a:cubicBezTo>
                  <a:cubicBezTo>
                    <a:pt x="15" y="30"/>
                    <a:pt x="15" y="32"/>
                    <a:pt x="15" y="33"/>
                  </a:cubicBezTo>
                  <a:cubicBezTo>
                    <a:pt x="15" y="33"/>
                    <a:pt x="17" y="36"/>
                    <a:pt x="17" y="36"/>
                  </a:cubicBezTo>
                  <a:cubicBezTo>
                    <a:pt x="18" y="37"/>
                    <a:pt x="20" y="38"/>
                    <a:pt x="21" y="38"/>
                  </a:cubicBezTo>
                  <a:cubicBezTo>
                    <a:pt x="22" y="39"/>
                    <a:pt x="22" y="40"/>
                    <a:pt x="22" y="41"/>
                  </a:cubicBezTo>
                  <a:cubicBezTo>
                    <a:pt x="22" y="42"/>
                    <a:pt x="23" y="43"/>
                    <a:pt x="23" y="44"/>
                  </a:cubicBezTo>
                  <a:cubicBezTo>
                    <a:pt x="23" y="45"/>
                    <a:pt x="21" y="44"/>
                    <a:pt x="20" y="44"/>
                  </a:cubicBezTo>
                  <a:cubicBezTo>
                    <a:pt x="19" y="44"/>
                    <a:pt x="16" y="48"/>
                    <a:pt x="16" y="49"/>
                  </a:cubicBezTo>
                  <a:cubicBezTo>
                    <a:pt x="15" y="50"/>
                    <a:pt x="14" y="50"/>
                    <a:pt x="13" y="51"/>
                  </a:cubicBezTo>
                  <a:cubicBezTo>
                    <a:pt x="12" y="52"/>
                    <a:pt x="11" y="53"/>
                    <a:pt x="10" y="54"/>
                  </a:cubicBezTo>
                  <a:cubicBezTo>
                    <a:pt x="9" y="54"/>
                    <a:pt x="4" y="58"/>
                    <a:pt x="4" y="57"/>
                  </a:cubicBezTo>
                  <a:cubicBezTo>
                    <a:pt x="4" y="59"/>
                    <a:pt x="2" y="60"/>
                    <a:pt x="2" y="62"/>
                  </a:cubicBezTo>
                  <a:cubicBezTo>
                    <a:pt x="3" y="64"/>
                    <a:pt x="2" y="67"/>
                    <a:pt x="4" y="67"/>
                  </a:cubicBezTo>
                  <a:cubicBezTo>
                    <a:pt x="5" y="67"/>
                    <a:pt x="4" y="72"/>
                    <a:pt x="4" y="73"/>
                  </a:cubicBezTo>
                  <a:cubicBezTo>
                    <a:pt x="4" y="75"/>
                    <a:pt x="2" y="77"/>
                    <a:pt x="4" y="78"/>
                  </a:cubicBezTo>
                  <a:cubicBezTo>
                    <a:pt x="4" y="78"/>
                    <a:pt x="8" y="79"/>
                    <a:pt x="7" y="80"/>
                  </a:cubicBezTo>
                  <a:cubicBezTo>
                    <a:pt x="7" y="80"/>
                    <a:pt x="5" y="81"/>
                    <a:pt x="5" y="81"/>
                  </a:cubicBezTo>
                  <a:cubicBezTo>
                    <a:pt x="7" y="81"/>
                    <a:pt x="7" y="79"/>
                    <a:pt x="8" y="79"/>
                  </a:cubicBezTo>
                  <a:cubicBezTo>
                    <a:pt x="10" y="78"/>
                    <a:pt x="8" y="83"/>
                    <a:pt x="8" y="83"/>
                  </a:cubicBezTo>
                  <a:cubicBezTo>
                    <a:pt x="8" y="83"/>
                    <a:pt x="11" y="80"/>
                    <a:pt x="11" y="80"/>
                  </a:cubicBezTo>
                  <a:cubicBezTo>
                    <a:pt x="12" y="79"/>
                    <a:pt x="11" y="83"/>
                    <a:pt x="11" y="83"/>
                  </a:cubicBezTo>
                  <a:cubicBezTo>
                    <a:pt x="14" y="84"/>
                    <a:pt x="20" y="81"/>
                    <a:pt x="23" y="80"/>
                  </a:cubicBezTo>
                  <a:cubicBezTo>
                    <a:pt x="27" y="79"/>
                    <a:pt x="31" y="79"/>
                    <a:pt x="36" y="78"/>
                  </a:cubicBezTo>
                  <a:cubicBezTo>
                    <a:pt x="39" y="74"/>
                    <a:pt x="43" y="71"/>
                    <a:pt x="46" y="68"/>
                  </a:cubicBezTo>
                  <a:cubicBezTo>
                    <a:pt x="48" y="66"/>
                    <a:pt x="54" y="62"/>
                    <a:pt x="53" y="59"/>
                  </a:cubicBezTo>
                  <a:cubicBezTo>
                    <a:pt x="52" y="57"/>
                    <a:pt x="54" y="62"/>
                    <a:pt x="53" y="5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24" name="Freeform 719"/>
            <p:cNvSpPr>
              <a:spLocks/>
            </p:cNvSpPr>
            <p:nvPr/>
          </p:nvSpPr>
          <p:spPr bwMode="auto">
            <a:xfrm>
              <a:off x="11929493" y="4965129"/>
              <a:ext cx="1194269" cy="1000263"/>
            </a:xfrm>
            <a:custGeom>
              <a:avLst/>
              <a:gdLst>
                <a:gd name="T0" fmla="*/ 38 w 128"/>
                <a:gd name="T1" fmla="*/ 87 h 107"/>
                <a:gd name="T2" fmla="*/ 38 w 128"/>
                <a:gd name="T3" fmla="*/ 63 h 107"/>
                <a:gd name="T4" fmla="*/ 47 w 128"/>
                <a:gd name="T5" fmla="*/ 52 h 107"/>
                <a:gd name="T6" fmla="*/ 56 w 128"/>
                <a:gd name="T7" fmla="*/ 34 h 107"/>
                <a:gd name="T8" fmla="*/ 72 w 128"/>
                <a:gd name="T9" fmla="*/ 25 h 107"/>
                <a:gd name="T10" fmla="*/ 86 w 128"/>
                <a:gd name="T11" fmla="*/ 22 h 107"/>
                <a:gd name="T12" fmla="*/ 102 w 128"/>
                <a:gd name="T13" fmla="*/ 20 h 107"/>
                <a:gd name="T14" fmla="*/ 112 w 128"/>
                <a:gd name="T15" fmla="*/ 10 h 107"/>
                <a:gd name="T16" fmla="*/ 120 w 128"/>
                <a:gd name="T17" fmla="*/ 13 h 107"/>
                <a:gd name="T18" fmla="*/ 127 w 128"/>
                <a:gd name="T19" fmla="*/ 6 h 107"/>
                <a:gd name="T20" fmla="*/ 114 w 128"/>
                <a:gd name="T21" fmla="*/ 5 h 107"/>
                <a:gd name="T22" fmla="*/ 116 w 128"/>
                <a:gd name="T23" fmla="*/ 2 h 107"/>
                <a:gd name="T24" fmla="*/ 106 w 128"/>
                <a:gd name="T25" fmla="*/ 3 h 107"/>
                <a:gd name="T26" fmla="*/ 100 w 128"/>
                <a:gd name="T27" fmla="*/ 1 h 107"/>
                <a:gd name="T28" fmla="*/ 95 w 128"/>
                <a:gd name="T29" fmla="*/ 3 h 107"/>
                <a:gd name="T30" fmla="*/ 91 w 128"/>
                <a:gd name="T31" fmla="*/ 6 h 107"/>
                <a:gd name="T32" fmla="*/ 90 w 128"/>
                <a:gd name="T33" fmla="*/ 11 h 107"/>
                <a:gd name="T34" fmla="*/ 84 w 128"/>
                <a:gd name="T35" fmla="*/ 10 h 107"/>
                <a:gd name="T36" fmla="*/ 80 w 128"/>
                <a:gd name="T37" fmla="*/ 13 h 107"/>
                <a:gd name="T38" fmla="*/ 76 w 128"/>
                <a:gd name="T39" fmla="*/ 15 h 107"/>
                <a:gd name="T40" fmla="*/ 72 w 128"/>
                <a:gd name="T41" fmla="*/ 16 h 107"/>
                <a:gd name="T42" fmla="*/ 68 w 128"/>
                <a:gd name="T43" fmla="*/ 10 h 107"/>
                <a:gd name="T44" fmla="*/ 67 w 128"/>
                <a:gd name="T45" fmla="*/ 14 h 107"/>
                <a:gd name="T46" fmla="*/ 65 w 128"/>
                <a:gd name="T47" fmla="*/ 14 h 107"/>
                <a:gd name="T48" fmla="*/ 62 w 128"/>
                <a:gd name="T49" fmla="*/ 18 h 107"/>
                <a:gd name="T50" fmla="*/ 61 w 128"/>
                <a:gd name="T51" fmla="*/ 21 h 107"/>
                <a:gd name="T52" fmla="*/ 57 w 128"/>
                <a:gd name="T53" fmla="*/ 20 h 107"/>
                <a:gd name="T54" fmla="*/ 54 w 128"/>
                <a:gd name="T55" fmla="*/ 20 h 107"/>
                <a:gd name="T56" fmla="*/ 51 w 128"/>
                <a:gd name="T57" fmla="*/ 22 h 107"/>
                <a:gd name="T58" fmla="*/ 49 w 128"/>
                <a:gd name="T59" fmla="*/ 23 h 107"/>
                <a:gd name="T60" fmla="*/ 54 w 128"/>
                <a:gd name="T61" fmla="*/ 25 h 107"/>
                <a:gd name="T62" fmla="*/ 56 w 128"/>
                <a:gd name="T63" fmla="*/ 25 h 107"/>
                <a:gd name="T64" fmla="*/ 57 w 128"/>
                <a:gd name="T65" fmla="*/ 28 h 107"/>
                <a:gd name="T66" fmla="*/ 49 w 128"/>
                <a:gd name="T67" fmla="*/ 31 h 107"/>
                <a:gd name="T68" fmla="*/ 53 w 128"/>
                <a:gd name="T69" fmla="*/ 33 h 107"/>
                <a:gd name="T70" fmla="*/ 49 w 128"/>
                <a:gd name="T71" fmla="*/ 35 h 107"/>
                <a:gd name="T72" fmla="*/ 43 w 128"/>
                <a:gd name="T73" fmla="*/ 40 h 107"/>
                <a:gd name="T74" fmla="*/ 42 w 128"/>
                <a:gd name="T75" fmla="*/ 43 h 107"/>
                <a:gd name="T76" fmla="*/ 39 w 128"/>
                <a:gd name="T77" fmla="*/ 45 h 107"/>
                <a:gd name="T78" fmla="*/ 39 w 128"/>
                <a:gd name="T79" fmla="*/ 49 h 107"/>
                <a:gd name="T80" fmla="*/ 39 w 128"/>
                <a:gd name="T81" fmla="*/ 52 h 107"/>
                <a:gd name="T82" fmla="*/ 35 w 128"/>
                <a:gd name="T83" fmla="*/ 56 h 107"/>
                <a:gd name="T84" fmla="*/ 27 w 128"/>
                <a:gd name="T85" fmla="*/ 62 h 107"/>
                <a:gd name="T86" fmla="*/ 31 w 128"/>
                <a:gd name="T87" fmla="*/ 64 h 107"/>
                <a:gd name="T88" fmla="*/ 28 w 128"/>
                <a:gd name="T89" fmla="*/ 66 h 107"/>
                <a:gd name="T90" fmla="*/ 19 w 128"/>
                <a:gd name="T91" fmla="*/ 68 h 107"/>
                <a:gd name="T92" fmla="*/ 16 w 128"/>
                <a:gd name="T93" fmla="*/ 72 h 107"/>
                <a:gd name="T94" fmla="*/ 10 w 128"/>
                <a:gd name="T95" fmla="*/ 73 h 107"/>
                <a:gd name="T96" fmla="*/ 10 w 128"/>
                <a:gd name="T97" fmla="*/ 74 h 107"/>
                <a:gd name="T98" fmla="*/ 5 w 128"/>
                <a:gd name="T99" fmla="*/ 75 h 107"/>
                <a:gd name="T100" fmla="*/ 4 w 128"/>
                <a:gd name="T101" fmla="*/ 81 h 107"/>
                <a:gd name="T102" fmla="*/ 1 w 128"/>
                <a:gd name="T103" fmla="*/ 86 h 107"/>
                <a:gd name="T104" fmla="*/ 6 w 128"/>
                <a:gd name="T105" fmla="*/ 92 h 107"/>
                <a:gd name="T106" fmla="*/ 7 w 128"/>
                <a:gd name="T107" fmla="*/ 94 h 107"/>
                <a:gd name="T108" fmla="*/ 3 w 128"/>
                <a:gd name="T109" fmla="*/ 93 h 107"/>
                <a:gd name="T110" fmla="*/ 5 w 128"/>
                <a:gd name="T111" fmla="*/ 97 h 107"/>
                <a:gd name="T112" fmla="*/ 5 w 128"/>
                <a:gd name="T113" fmla="*/ 103 h 107"/>
                <a:gd name="T114" fmla="*/ 27 w 128"/>
                <a:gd name="T115" fmla="*/ 99 h 107"/>
                <a:gd name="T116" fmla="*/ 34 w 128"/>
                <a:gd name="T117" fmla="*/ 101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 h="107">
                  <a:moveTo>
                    <a:pt x="34" y="101"/>
                  </a:moveTo>
                  <a:cubicBezTo>
                    <a:pt x="34" y="101"/>
                    <a:pt x="35" y="98"/>
                    <a:pt x="35" y="97"/>
                  </a:cubicBezTo>
                  <a:cubicBezTo>
                    <a:pt x="35" y="95"/>
                    <a:pt x="36" y="94"/>
                    <a:pt x="38" y="93"/>
                  </a:cubicBezTo>
                  <a:cubicBezTo>
                    <a:pt x="40" y="91"/>
                    <a:pt x="38" y="88"/>
                    <a:pt x="38" y="87"/>
                  </a:cubicBezTo>
                  <a:cubicBezTo>
                    <a:pt x="38" y="84"/>
                    <a:pt x="42" y="84"/>
                    <a:pt x="39" y="82"/>
                  </a:cubicBezTo>
                  <a:cubicBezTo>
                    <a:pt x="37" y="80"/>
                    <a:pt x="36" y="80"/>
                    <a:pt x="37" y="77"/>
                  </a:cubicBezTo>
                  <a:cubicBezTo>
                    <a:pt x="38" y="75"/>
                    <a:pt x="37" y="73"/>
                    <a:pt x="37" y="71"/>
                  </a:cubicBezTo>
                  <a:cubicBezTo>
                    <a:pt x="36" y="68"/>
                    <a:pt x="35" y="65"/>
                    <a:pt x="38" y="63"/>
                  </a:cubicBezTo>
                  <a:cubicBezTo>
                    <a:pt x="39" y="62"/>
                    <a:pt x="41" y="62"/>
                    <a:pt x="42" y="61"/>
                  </a:cubicBezTo>
                  <a:cubicBezTo>
                    <a:pt x="43" y="61"/>
                    <a:pt x="44" y="62"/>
                    <a:pt x="45" y="61"/>
                  </a:cubicBezTo>
                  <a:cubicBezTo>
                    <a:pt x="46" y="59"/>
                    <a:pt x="45" y="58"/>
                    <a:pt x="44" y="57"/>
                  </a:cubicBezTo>
                  <a:cubicBezTo>
                    <a:pt x="44" y="55"/>
                    <a:pt x="46" y="54"/>
                    <a:pt x="47" y="52"/>
                  </a:cubicBezTo>
                  <a:cubicBezTo>
                    <a:pt x="47" y="51"/>
                    <a:pt x="48" y="48"/>
                    <a:pt x="48" y="46"/>
                  </a:cubicBezTo>
                  <a:cubicBezTo>
                    <a:pt x="48" y="44"/>
                    <a:pt x="52" y="44"/>
                    <a:pt x="51" y="43"/>
                  </a:cubicBezTo>
                  <a:cubicBezTo>
                    <a:pt x="51" y="41"/>
                    <a:pt x="53" y="40"/>
                    <a:pt x="54" y="38"/>
                  </a:cubicBezTo>
                  <a:cubicBezTo>
                    <a:pt x="56" y="36"/>
                    <a:pt x="56" y="37"/>
                    <a:pt x="56" y="34"/>
                  </a:cubicBezTo>
                  <a:cubicBezTo>
                    <a:pt x="55" y="33"/>
                    <a:pt x="59" y="28"/>
                    <a:pt x="60" y="28"/>
                  </a:cubicBezTo>
                  <a:cubicBezTo>
                    <a:pt x="61" y="27"/>
                    <a:pt x="64" y="28"/>
                    <a:pt x="65" y="28"/>
                  </a:cubicBezTo>
                  <a:cubicBezTo>
                    <a:pt x="65" y="26"/>
                    <a:pt x="65" y="25"/>
                    <a:pt x="65" y="23"/>
                  </a:cubicBezTo>
                  <a:cubicBezTo>
                    <a:pt x="68" y="24"/>
                    <a:pt x="70" y="24"/>
                    <a:pt x="72" y="25"/>
                  </a:cubicBezTo>
                  <a:cubicBezTo>
                    <a:pt x="76" y="25"/>
                    <a:pt x="74" y="21"/>
                    <a:pt x="75" y="19"/>
                  </a:cubicBezTo>
                  <a:cubicBezTo>
                    <a:pt x="75" y="19"/>
                    <a:pt x="77" y="19"/>
                    <a:pt x="78" y="19"/>
                  </a:cubicBezTo>
                  <a:cubicBezTo>
                    <a:pt x="79" y="18"/>
                    <a:pt x="81" y="16"/>
                    <a:pt x="82" y="18"/>
                  </a:cubicBezTo>
                  <a:cubicBezTo>
                    <a:pt x="84" y="19"/>
                    <a:pt x="84" y="21"/>
                    <a:pt x="86" y="22"/>
                  </a:cubicBezTo>
                  <a:cubicBezTo>
                    <a:pt x="87" y="22"/>
                    <a:pt x="89" y="22"/>
                    <a:pt x="90" y="22"/>
                  </a:cubicBezTo>
                  <a:cubicBezTo>
                    <a:pt x="91" y="22"/>
                    <a:pt x="92" y="21"/>
                    <a:pt x="94" y="21"/>
                  </a:cubicBezTo>
                  <a:cubicBezTo>
                    <a:pt x="95" y="21"/>
                    <a:pt x="96" y="23"/>
                    <a:pt x="98" y="23"/>
                  </a:cubicBezTo>
                  <a:cubicBezTo>
                    <a:pt x="98" y="22"/>
                    <a:pt x="102" y="20"/>
                    <a:pt x="102" y="20"/>
                  </a:cubicBezTo>
                  <a:cubicBezTo>
                    <a:pt x="102" y="17"/>
                    <a:pt x="102" y="16"/>
                    <a:pt x="103" y="14"/>
                  </a:cubicBezTo>
                  <a:cubicBezTo>
                    <a:pt x="104" y="13"/>
                    <a:pt x="106" y="11"/>
                    <a:pt x="107" y="11"/>
                  </a:cubicBezTo>
                  <a:cubicBezTo>
                    <a:pt x="108" y="11"/>
                    <a:pt x="109" y="11"/>
                    <a:pt x="110" y="11"/>
                  </a:cubicBezTo>
                  <a:cubicBezTo>
                    <a:pt x="111" y="11"/>
                    <a:pt x="111" y="10"/>
                    <a:pt x="112" y="10"/>
                  </a:cubicBezTo>
                  <a:cubicBezTo>
                    <a:pt x="113" y="10"/>
                    <a:pt x="115" y="12"/>
                    <a:pt x="116" y="12"/>
                  </a:cubicBezTo>
                  <a:cubicBezTo>
                    <a:pt x="118" y="13"/>
                    <a:pt x="119" y="14"/>
                    <a:pt x="119" y="17"/>
                  </a:cubicBezTo>
                  <a:cubicBezTo>
                    <a:pt x="121" y="17"/>
                    <a:pt x="126" y="14"/>
                    <a:pt x="124" y="12"/>
                  </a:cubicBezTo>
                  <a:cubicBezTo>
                    <a:pt x="126" y="13"/>
                    <a:pt x="121" y="13"/>
                    <a:pt x="120" y="13"/>
                  </a:cubicBezTo>
                  <a:cubicBezTo>
                    <a:pt x="125" y="12"/>
                    <a:pt x="118" y="9"/>
                    <a:pt x="117" y="10"/>
                  </a:cubicBezTo>
                  <a:cubicBezTo>
                    <a:pt x="118" y="9"/>
                    <a:pt x="119" y="10"/>
                    <a:pt x="119" y="10"/>
                  </a:cubicBezTo>
                  <a:cubicBezTo>
                    <a:pt x="121" y="10"/>
                    <a:pt x="123" y="10"/>
                    <a:pt x="124" y="9"/>
                  </a:cubicBezTo>
                  <a:cubicBezTo>
                    <a:pt x="125" y="9"/>
                    <a:pt x="128" y="7"/>
                    <a:pt x="127" y="6"/>
                  </a:cubicBezTo>
                  <a:cubicBezTo>
                    <a:pt x="125" y="5"/>
                    <a:pt x="122" y="4"/>
                    <a:pt x="119" y="3"/>
                  </a:cubicBezTo>
                  <a:cubicBezTo>
                    <a:pt x="118" y="2"/>
                    <a:pt x="117" y="4"/>
                    <a:pt x="116" y="5"/>
                  </a:cubicBezTo>
                  <a:cubicBezTo>
                    <a:pt x="116" y="5"/>
                    <a:pt x="114" y="8"/>
                    <a:pt x="114" y="7"/>
                  </a:cubicBezTo>
                  <a:cubicBezTo>
                    <a:pt x="114" y="7"/>
                    <a:pt x="114" y="6"/>
                    <a:pt x="114" y="5"/>
                  </a:cubicBezTo>
                  <a:cubicBezTo>
                    <a:pt x="114" y="5"/>
                    <a:pt x="112" y="5"/>
                    <a:pt x="112" y="5"/>
                  </a:cubicBezTo>
                  <a:cubicBezTo>
                    <a:pt x="113" y="4"/>
                    <a:pt x="115" y="5"/>
                    <a:pt x="115" y="4"/>
                  </a:cubicBezTo>
                  <a:cubicBezTo>
                    <a:pt x="115" y="4"/>
                    <a:pt x="112" y="4"/>
                    <a:pt x="112" y="4"/>
                  </a:cubicBezTo>
                  <a:cubicBezTo>
                    <a:pt x="112" y="3"/>
                    <a:pt x="116" y="3"/>
                    <a:pt x="116" y="2"/>
                  </a:cubicBezTo>
                  <a:cubicBezTo>
                    <a:pt x="115" y="1"/>
                    <a:pt x="109" y="0"/>
                    <a:pt x="110" y="2"/>
                  </a:cubicBezTo>
                  <a:cubicBezTo>
                    <a:pt x="111" y="3"/>
                    <a:pt x="111" y="3"/>
                    <a:pt x="110" y="4"/>
                  </a:cubicBezTo>
                  <a:cubicBezTo>
                    <a:pt x="109" y="5"/>
                    <a:pt x="107" y="7"/>
                    <a:pt x="106" y="7"/>
                  </a:cubicBezTo>
                  <a:cubicBezTo>
                    <a:pt x="105" y="7"/>
                    <a:pt x="106" y="3"/>
                    <a:pt x="106" y="3"/>
                  </a:cubicBezTo>
                  <a:cubicBezTo>
                    <a:pt x="106" y="2"/>
                    <a:pt x="101" y="9"/>
                    <a:pt x="100" y="9"/>
                  </a:cubicBezTo>
                  <a:cubicBezTo>
                    <a:pt x="97" y="9"/>
                    <a:pt x="100" y="5"/>
                    <a:pt x="101" y="4"/>
                  </a:cubicBezTo>
                  <a:cubicBezTo>
                    <a:pt x="102" y="4"/>
                    <a:pt x="103" y="2"/>
                    <a:pt x="103" y="2"/>
                  </a:cubicBezTo>
                  <a:cubicBezTo>
                    <a:pt x="102" y="1"/>
                    <a:pt x="100" y="0"/>
                    <a:pt x="100" y="1"/>
                  </a:cubicBezTo>
                  <a:cubicBezTo>
                    <a:pt x="100" y="1"/>
                    <a:pt x="101" y="2"/>
                    <a:pt x="101" y="2"/>
                  </a:cubicBezTo>
                  <a:cubicBezTo>
                    <a:pt x="101" y="2"/>
                    <a:pt x="99" y="2"/>
                    <a:pt x="98" y="2"/>
                  </a:cubicBezTo>
                  <a:cubicBezTo>
                    <a:pt x="97" y="3"/>
                    <a:pt x="98" y="2"/>
                    <a:pt x="97" y="1"/>
                  </a:cubicBezTo>
                  <a:cubicBezTo>
                    <a:pt x="97" y="1"/>
                    <a:pt x="95" y="3"/>
                    <a:pt x="95" y="3"/>
                  </a:cubicBezTo>
                  <a:cubicBezTo>
                    <a:pt x="95" y="4"/>
                    <a:pt x="97" y="5"/>
                    <a:pt x="96" y="5"/>
                  </a:cubicBezTo>
                  <a:cubicBezTo>
                    <a:pt x="95" y="5"/>
                    <a:pt x="95" y="5"/>
                    <a:pt x="95" y="5"/>
                  </a:cubicBezTo>
                  <a:cubicBezTo>
                    <a:pt x="94" y="5"/>
                    <a:pt x="94" y="6"/>
                    <a:pt x="94" y="7"/>
                  </a:cubicBezTo>
                  <a:cubicBezTo>
                    <a:pt x="95" y="5"/>
                    <a:pt x="91" y="6"/>
                    <a:pt x="91" y="6"/>
                  </a:cubicBezTo>
                  <a:cubicBezTo>
                    <a:pt x="91" y="6"/>
                    <a:pt x="93" y="5"/>
                    <a:pt x="93" y="4"/>
                  </a:cubicBezTo>
                  <a:cubicBezTo>
                    <a:pt x="93" y="5"/>
                    <a:pt x="89" y="6"/>
                    <a:pt x="88" y="6"/>
                  </a:cubicBezTo>
                  <a:cubicBezTo>
                    <a:pt x="87" y="6"/>
                    <a:pt x="91" y="9"/>
                    <a:pt x="91" y="9"/>
                  </a:cubicBezTo>
                  <a:cubicBezTo>
                    <a:pt x="91" y="9"/>
                    <a:pt x="90" y="11"/>
                    <a:pt x="90" y="11"/>
                  </a:cubicBezTo>
                  <a:cubicBezTo>
                    <a:pt x="90" y="11"/>
                    <a:pt x="87" y="8"/>
                    <a:pt x="87" y="8"/>
                  </a:cubicBezTo>
                  <a:cubicBezTo>
                    <a:pt x="87" y="8"/>
                    <a:pt x="85" y="11"/>
                    <a:pt x="85" y="8"/>
                  </a:cubicBezTo>
                  <a:cubicBezTo>
                    <a:pt x="84" y="7"/>
                    <a:pt x="81" y="9"/>
                    <a:pt x="80" y="8"/>
                  </a:cubicBezTo>
                  <a:cubicBezTo>
                    <a:pt x="81" y="9"/>
                    <a:pt x="84" y="9"/>
                    <a:pt x="84" y="10"/>
                  </a:cubicBezTo>
                  <a:cubicBezTo>
                    <a:pt x="84" y="10"/>
                    <a:pt x="83" y="10"/>
                    <a:pt x="83" y="11"/>
                  </a:cubicBezTo>
                  <a:cubicBezTo>
                    <a:pt x="83" y="12"/>
                    <a:pt x="84" y="12"/>
                    <a:pt x="84" y="13"/>
                  </a:cubicBezTo>
                  <a:cubicBezTo>
                    <a:pt x="84" y="13"/>
                    <a:pt x="81" y="12"/>
                    <a:pt x="81" y="11"/>
                  </a:cubicBezTo>
                  <a:cubicBezTo>
                    <a:pt x="80" y="11"/>
                    <a:pt x="80" y="12"/>
                    <a:pt x="80" y="13"/>
                  </a:cubicBezTo>
                  <a:cubicBezTo>
                    <a:pt x="79" y="13"/>
                    <a:pt x="79" y="12"/>
                    <a:pt x="79" y="11"/>
                  </a:cubicBezTo>
                  <a:cubicBezTo>
                    <a:pt x="79" y="11"/>
                    <a:pt x="77" y="13"/>
                    <a:pt x="77" y="13"/>
                  </a:cubicBezTo>
                  <a:cubicBezTo>
                    <a:pt x="76" y="14"/>
                    <a:pt x="78" y="14"/>
                    <a:pt x="78" y="15"/>
                  </a:cubicBezTo>
                  <a:cubicBezTo>
                    <a:pt x="78" y="15"/>
                    <a:pt x="76" y="15"/>
                    <a:pt x="76" y="15"/>
                  </a:cubicBezTo>
                  <a:cubicBezTo>
                    <a:pt x="75" y="14"/>
                    <a:pt x="76" y="13"/>
                    <a:pt x="76" y="12"/>
                  </a:cubicBezTo>
                  <a:cubicBezTo>
                    <a:pt x="76" y="12"/>
                    <a:pt x="73" y="14"/>
                    <a:pt x="73" y="14"/>
                  </a:cubicBezTo>
                  <a:cubicBezTo>
                    <a:pt x="73" y="14"/>
                    <a:pt x="73" y="14"/>
                    <a:pt x="74" y="14"/>
                  </a:cubicBezTo>
                  <a:cubicBezTo>
                    <a:pt x="73" y="14"/>
                    <a:pt x="72" y="16"/>
                    <a:pt x="72" y="16"/>
                  </a:cubicBezTo>
                  <a:cubicBezTo>
                    <a:pt x="71" y="15"/>
                    <a:pt x="73" y="14"/>
                    <a:pt x="72" y="14"/>
                  </a:cubicBezTo>
                  <a:cubicBezTo>
                    <a:pt x="71" y="13"/>
                    <a:pt x="70" y="13"/>
                    <a:pt x="70" y="12"/>
                  </a:cubicBezTo>
                  <a:cubicBezTo>
                    <a:pt x="70" y="12"/>
                    <a:pt x="72" y="12"/>
                    <a:pt x="72" y="12"/>
                  </a:cubicBezTo>
                  <a:cubicBezTo>
                    <a:pt x="72" y="11"/>
                    <a:pt x="69" y="10"/>
                    <a:pt x="68" y="10"/>
                  </a:cubicBezTo>
                  <a:cubicBezTo>
                    <a:pt x="68" y="11"/>
                    <a:pt x="69" y="13"/>
                    <a:pt x="69" y="13"/>
                  </a:cubicBezTo>
                  <a:cubicBezTo>
                    <a:pt x="69" y="13"/>
                    <a:pt x="65" y="14"/>
                    <a:pt x="66" y="14"/>
                  </a:cubicBezTo>
                  <a:cubicBezTo>
                    <a:pt x="66" y="14"/>
                    <a:pt x="68" y="14"/>
                    <a:pt x="68" y="14"/>
                  </a:cubicBezTo>
                  <a:cubicBezTo>
                    <a:pt x="68" y="14"/>
                    <a:pt x="67" y="14"/>
                    <a:pt x="67" y="14"/>
                  </a:cubicBezTo>
                  <a:cubicBezTo>
                    <a:pt x="68" y="16"/>
                    <a:pt x="70" y="14"/>
                    <a:pt x="69" y="14"/>
                  </a:cubicBezTo>
                  <a:cubicBezTo>
                    <a:pt x="70" y="15"/>
                    <a:pt x="69" y="16"/>
                    <a:pt x="69" y="16"/>
                  </a:cubicBezTo>
                  <a:cubicBezTo>
                    <a:pt x="69" y="17"/>
                    <a:pt x="67" y="15"/>
                    <a:pt x="67" y="15"/>
                  </a:cubicBezTo>
                  <a:cubicBezTo>
                    <a:pt x="66" y="15"/>
                    <a:pt x="66" y="14"/>
                    <a:pt x="65" y="14"/>
                  </a:cubicBezTo>
                  <a:cubicBezTo>
                    <a:pt x="65" y="14"/>
                    <a:pt x="64" y="16"/>
                    <a:pt x="63" y="15"/>
                  </a:cubicBezTo>
                  <a:cubicBezTo>
                    <a:pt x="63" y="14"/>
                    <a:pt x="60" y="16"/>
                    <a:pt x="60" y="16"/>
                  </a:cubicBezTo>
                  <a:cubicBezTo>
                    <a:pt x="60" y="16"/>
                    <a:pt x="60" y="19"/>
                    <a:pt x="60" y="19"/>
                  </a:cubicBezTo>
                  <a:cubicBezTo>
                    <a:pt x="60" y="20"/>
                    <a:pt x="61" y="17"/>
                    <a:pt x="62" y="18"/>
                  </a:cubicBezTo>
                  <a:cubicBezTo>
                    <a:pt x="62" y="18"/>
                    <a:pt x="64" y="19"/>
                    <a:pt x="64" y="18"/>
                  </a:cubicBezTo>
                  <a:cubicBezTo>
                    <a:pt x="64" y="19"/>
                    <a:pt x="63" y="19"/>
                    <a:pt x="63" y="20"/>
                  </a:cubicBezTo>
                  <a:cubicBezTo>
                    <a:pt x="62" y="20"/>
                    <a:pt x="63" y="22"/>
                    <a:pt x="62" y="22"/>
                  </a:cubicBezTo>
                  <a:cubicBezTo>
                    <a:pt x="62" y="23"/>
                    <a:pt x="61" y="21"/>
                    <a:pt x="61" y="21"/>
                  </a:cubicBezTo>
                  <a:cubicBezTo>
                    <a:pt x="60" y="21"/>
                    <a:pt x="60" y="23"/>
                    <a:pt x="59" y="23"/>
                  </a:cubicBezTo>
                  <a:cubicBezTo>
                    <a:pt x="59" y="23"/>
                    <a:pt x="59" y="21"/>
                    <a:pt x="59" y="21"/>
                  </a:cubicBezTo>
                  <a:cubicBezTo>
                    <a:pt x="58" y="21"/>
                    <a:pt x="58" y="22"/>
                    <a:pt x="57" y="22"/>
                  </a:cubicBezTo>
                  <a:cubicBezTo>
                    <a:pt x="57" y="22"/>
                    <a:pt x="57" y="20"/>
                    <a:pt x="57" y="20"/>
                  </a:cubicBezTo>
                  <a:cubicBezTo>
                    <a:pt x="57" y="19"/>
                    <a:pt x="56" y="22"/>
                    <a:pt x="55" y="22"/>
                  </a:cubicBezTo>
                  <a:cubicBezTo>
                    <a:pt x="53" y="23"/>
                    <a:pt x="56" y="17"/>
                    <a:pt x="56" y="17"/>
                  </a:cubicBezTo>
                  <a:cubicBezTo>
                    <a:pt x="55" y="17"/>
                    <a:pt x="53" y="18"/>
                    <a:pt x="53" y="18"/>
                  </a:cubicBezTo>
                  <a:cubicBezTo>
                    <a:pt x="52" y="19"/>
                    <a:pt x="54" y="20"/>
                    <a:pt x="54" y="20"/>
                  </a:cubicBezTo>
                  <a:cubicBezTo>
                    <a:pt x="53" y="20"/>
                    <a:pt x="53" y="20"/>
                    <a:pt x="52" y="20"/>
                  </a:cubicBezTo>
                  <a:cubicBezTo>
                    <a:pt x="52" y="20"/>
                    <a:pt x="52" y="21"/>
                    <a:pt x="51" y="22"/>
                  </a:cubicBezTo>
                  <a:cubicBezTo>
                    <a:pt x="52" y="21"/>
                    <a:pt x="47" y="21"/>
                    <a:pt x="49" y="22"/>
                  </a:cubicBezTo>
                  <a:cubicBezTo>
                    <a:pt x="49" y="23"/>
                    <a:pt x="51" y="22"/>
                    <a:pt x="51" y="22"/>
                  </a:cubicBezTo>
                  <a:cubicBezTo>
                    <a:pt x="51" y="22"/>
                    <a:pt x="50" y="23"/>
                    <a:pt x="51" y="23"/>
                  </a:cubicBezTo>
                  <a:cubicBezTo>
                    <a:pt x="51" y="23"/>
                    <a:pt x="52" y="23"/>
                    <a:pt x="52" y="22"/>
                  </a:cubicBezTo>
                  <a:cubicBezTo>
                    <a:pt x="52" y="22"/>
                    <a:pt x="52" y="24"/>
                    <a:pt x="51" y="24"/>
                  </a:cubicBezTo>
                  <a:cubicBezTo>
                    <a:pt x="50" y="24"/>
                    <a:pt x="50" y="23"/>
                    <a:pt x="49" y="23"/>
                  </a:cubicBezTo>
                  <a:cubicBezTo>
                    <a:pt x="48" y="24"/>
                    <a:pt x="48" y="26"/>
                    <a:pt x="47" y="26"/>
                  </a:cubicBezTo>
                  <a:cubicBezTo>
                    <a:pt x="47" y="26"/>
                    <a:pt x="44" y="26"/>
                    <a:pt x="44" y="26"/>
                  </a:cubicBezTo>
                  <a:cubicBezTo>
                    <a:pt x="44" y="29"/>
                    <a:pt x="51" y="25"/>
                    <a:pt x="51" y="25"/>
                  </a:cubicBezTo>
                  <a:cubicBezTo>
                    <a:pt x="52" y="25"/>
                    <a:pt x="53" y="24"/>
                    <a:pt x="54" y="25"/>
                  </a:cubicBezTo>
                  <a:cubicBezTo>
                    <a:pt x="56" y="25"/>
                    <a:pt x="55" y="23"/>
                    <a:pt x="54" y="23"/>
                  </a:cubicBezTo>
                  <a:cubicBezTo>
                    <a:pt x="55" y="23"/>
                    <a:pt x="55" y="23"/>
                    <a:pt x="55" y="23"/>
                  </a:cubicBezTo>
                  <a:cubicBezTo>
                    <a:pt x="56" y="25"/>
                    <a:pt x="57" y="23"/>
                    <a:pt x="58" y="23"/>
                  </a:cubicBezTo>
                  <a:cubicBezTo>
                    <a:pt x="57" y="23"/>
                    <a:pt x="57" y="25"/>
                    <a:pt x="56" y="25"/>
                  </a:cubicBezTo>
                  <a:cubicBezTo>
                    <a:pt x="57" y="25"/>
                    <a:pt x="58" y="25"/>
                    <a:pt x="58" y="25"/>
                  </a:cubicBezTo>
                  <a:cubicBezTo>
                    <a:pt x="58" y="25"/>
                    <a:pt x="56" y="26"/>
                    <a:pt x="56" y="27"/>
                  </a:cubicBezTo>
                  <a:cubicBezTo>
                    <a:pt x="56" y="27"/>
                    <a:pt x="61" y="25"/>
                    <a:pt x="61" y="26"/>
                  </a:cubicBezTo>
                  <a:cubicBezTo>
                    <a:pt x="60" y="27"/>
                    <a:pt x="57" y="26"/>
                    <a:pt x="57" y="28"/>
                  </a:cubicBezTo>
                  <a:cubicBezTo>
                    <a:pt x="56" y="31"/>
                    <a:pt x="54" y="27"/>
                    <a:pt x="54" y="27"/>
                  </a:cubicBezTo>
                  <a:cubicBezTo>
                    <a:pt x="54" y="26"/>
                    <a:pt x="54" y="29"/>
                    <a:pt x="54" y="29"/>
                  </a:cubicBezTo>
                  <a:cubicBezTo>
                    <a:pt x="54" y="29"/>
                    <a:pt x="53" y="27"/>
                    <a:pt x="52" y="27"/>
                  </a:cubicBezTo>
                  <a:cubicBezTo>
                    <a:pt x="51" y="28"/>
                    <a:pt x="49" y="30"/>
                    <a:pt x="49" y="31"/>
                  </a:cubicBezTo>
                  <a:cubicBezTo>
                    <a:pt x="49" y="31"/>
                    <a:pt x="51" y="30"/>
                    <a:pt x="51" y="30"/>
                  </a:cubicBezTo>
                  <a:cubicBezTo>
                    <a:pt x="51" y="31"/>
                    <a:pt x="53" y="30"/>
                    <a:pt x="53" y="31"/>
                  </a:cubicBezTo>
                  <a:cubicBezTo>
                    <a:pt x="53" y="30"/>
                    <a:pt x="50" y="31"/>
                    <a:pt x="50" y="32"/>
                  </a:cubicBezTo>
                  <a:cubicBezTo>
                    <a:pt x="51" y="33"/>
                    <a:pt x="54" y="31"/>
                    <a:pt x="53" y="33"/>
                  </a:cubicBezTo>
                  <a:cubicBezTo>
                    <a:pt x="54" y="31"/>
                    <a:pt x="47" y="34"/>
                    <a:pt x="47" y="34"/>
                  </a:cubicBezTo>
                  <a:cubicBezTo>
                    <a:pt x="47" y="33"/>
                    <a:pt x="53" y="35"/>
                    <a:pt x="52" y="35"/>
                  </a:cubicBezTo>
                  <a:cubicBezTo>
                    <a:pt x="51" y="36"/>
                    <a:pt x="50" y="34"/>
                    <a:pt x="49" y="35"/>
                  </a:cubicBezTo>
                  <a:cubicBezTo>
                    <a:pt x="49" y="35"/>
                    <a:pt x="49" y="35"/>
                    <a:pt x="49" y="35"/>
                  </a:cubicBezTo>
                  <a:cubicBezTo>
                    <a:pt x="49" y="36"/>
                    <a:pt x="46" y="34"/>
                    <a:pt x="45" y="36"/>
                  </a:cubicBezTo>
                  <a:cubicBezTo>
                    <a:pt x="45" y="36"/>
                    <a:pt x="48" y="36"/>
                    <a:pt x="48" y="36"/>
                  </a:cubicBezTo>
                  <a:cubicBezTo>
                    <a:pt x="46" y="38"/>
                    <a:pt x="44" y="36"/>
                    <a:pt x="45" y="39"/>
                  </a:cubicBezTo>
                  <a:cubicBezTo>
                    <a:pt x="45" y="39"/>
                    <a:pt x="43" y="40"/>
                    <a:pt x="43" y="40"/>
                  </a:cubicBezTo>
                  <a:cubicBezTo>
                    <a:pt x="42" y="41"/>
                    <a:pt x="42" y="41"/>
                    <a:pt x="42" y="41"/>
                  </a:cubicBezTo>
                  <a:cubicBezTo>
                    <a:pt x="42" y="42"/>
                    <a:pt x="41" y="42"/>
                    <a:pt x="41" y="42"/>
                  </a:cubicBezTo>
                  <a:cubicBezTo>
                    <a:pt x="41" y="43"/>
                    <a:pt x="42" y="42"/>
                    <a:pt x="42" y="42"/>
                  </a:cubicBezTo>
                  <a:cubicBezTo>
                    <a:pt x="43" y="42"/>
                    <a:pt x="42" y="43"/>
                    <a:pt x="42" y="43"/>
                  </a:cubicBezTo>
                  <a:cubicBezTo>
                    <a:pt x="43" y="43"/>
                    <a:pt x="45" y="44"/>
                    <a:pt x="46" y="43"/>
                  </a:cubicBezTo>
                  <a:cubicBezTo>
                    <a:pt x="44" y="44"/>
                    <a:pt x="44" y="44"/>
                    <a:pt x="42" y="44"/>
                  </a:cubicBezTo>
                  <a:cubicBezTo>
                    <a:pt x="41" y="44"/>
                    <a:pt x="38" y="44"/>
                    <a:pt x="38" y="45"/>
                  </a:cubicBezTo>
                  <a:cubicBezTo>
                    <a:pt x="38" y="45"/>
                    <a:pt x="39" y="45"/>
                    <a:pt x="39" y="45"/>
                  </a:cubicBezTo>
                  <a:cubicBezTo>
                    <a:pt x="39" y="45"/>
                    <a:pt x="38" y="46"/>
                    <a:pt x="38" y="46"/>
                  </a:cubicBezTo>
                  <a:cubicBezTo>
                    <a:pt x="38" y="46"/>
                    <a:pt x="40" y="45"/>
                    <a:pt x="40" y="46"/>
                  </a:cubicBezTo>
                  <a:cubicBezTo>
                    <a:pt x="40" y="46"/>
                    <a:pt x="38" y="48"/>
                    <a:pt x="38" y="48"/>
                  </a:cubicBezTo>
                  <a:cubicBezTo>
                    <a:pt x="38" y="48"/>
                    <a:pt x="39" y="48"/>
                    <a:pt x="39" y="49"/>
                  </a:cubicBezTo>
                  <a:cubicBezTo>
                    <a:pt x="39" y="49"/>
                    <a:pt x="37" y="49"/>
                    <a:pt x="37" y="49"/>
                  </a:cubicBezTo>
                  <a:cubicBezTo>
                    <a:pt x="37" y="49"/>
                    <a:pt x="39" y="50"/>
                    <a:pt x="39" y="50"/>
                  </a:cubicBezTo>
                  <a:cubicBezTo>
                    <a:pt x="38" y="50"/>
                    <a:pt x="37" y="50"/>
                    <a:pt x="37" y="50"/>
                  </a:cubicBezTo>
                  <a:cubicBezTo>
                    <a:pt x="37" y="51"/>
                    <a:pt x="38" y="52"/>
                    <a:pt x="39" y="52"/>
                  </a:cubicBezTo>
                  <a:cubicBezTo>
                    <a:pt x="37" y="52"/>
                    <a:pt x="35" y="52"/>
                    <a:pt x="34" y="54"/>
                  </a:cubicBezTo>
                  <a:cubicBezTo>
                    <a:pt x="34" y="55"/>
                    <a:pt x="30" y="54"/>
                    <a:pt x="30" y="54"/>
                  </a:cubicBezTo>
                  <a:cubicBezTo>
                    <a:pt x="30" y="57"/>
                    <a:pt x="36" y="54"/>
                    <a:pt x="37" y="54"/>
                  </a:cubicBezTo>
                  <a:cubicBezTo>
                    <a:pt x="36" y="54"/>
                    <a:pt x="35" y="56"/>
                    <a:pt x="35" y="56"/>
                  </a:cubicBezTo>
                  <a:cubicBezTo>
                    <a:pt x="32" y="56"/>
                    <a:pt x="34" y="57"/>
                    <a:pt x="33" y="58"/>
                  </a:cubicBezTo>
                  <a:cubicBezTo>
                    <a:pt x="32" y="59"/>
                    <a:pt x="30" y="57"/>
                    <a:pt x="29" y="58"/>
                  </a:cubicBezTo>
                  <a:cubicBezTo>
                    <a:pt x="29" y="59"/>
                    <a:pt x="26" y="61"/>
                    <a:pt x="26" y="61"/>
                  </a:cubicBezTo>
                  <a:cubicBezTo>
                    <a:pt x="26" y="62"/>
                    <a:pt x="27" y="62"/>
                    <a:pt x="27" y="62"/>
                  </a:cubicBezTo>
                  <a:cubicBezTo>
                    <a:pt x="27" y="63"/>
                    <a:pt x="24" y="63"/>
                    <a:pt x="24" y="63"/>
                  </a:cubicBezTo>
                  <a:cubicBezTo>
                    <a:pt x="24" y="63"/>
                    <a:pt x="25" y="64"/>
                    <a:pt x="25" y="65"/>
                  </a:cubicBezTo>
                  <a:cubicBezTo>
                    <a:pt x="25" y="66"/>
                    <a:pt x="27" y="65"/>
                    <a:pt x="28" y="65"/>
                  </a:cubicBezTo>
                  <a:cubicBezTo>
                    <a:pt x="29" y="64"/>
                    <a:pt x="30" y="65"/>
                    <a:pt x="31" y="64"/>
                  </a:cubicBezTo>
                  <a:cubicBezTo>
                    <a:pt x="31" y="64"/>
                    <a:pt x="30" y="63"/>
                    <a:pt x="30" y="62"/>
                  </a:cubicBezTo>
                  <a:cubicBezTo>
                    <a:pt x="30" y="62"/>
                    <a:pt x="32" y="63"/>
                    <a:pt x="33" y="64"/>
                  </a:cubicBezTo>
                  <a:cubicBezTo>
                    <a:pt x="33" y="64"/>
                    <a:pt x="30" y="66"/>
                    <a:pt x="30" y="66"/>
                  </a:cubicBezTo>
                  <a:cubicBezTo>
                    <a:pt x="29" y="66"/>
                    <a:pt x="28" y="67"/>
                    <a:pt x="28" y="66"/>
                  </a:cubicBezTo>
                  <a:cubicBezTo>
                    <a:pt x="27" y="65"/>
                    <a:pt x="26" y="67"/>
                    <a:pt x="25" y="67"/>
                  </a:cubicBezTo>
                  <a:cubicBezTo>
                    <a:pt x="24" y="66"/>
                    <a:pt x="24" y="63"/>
                    <a:pt x="23" y="66"/>
                  </a:cubicBezTo>
                  <a:cubicBezTo>
                    <a:pt x="21" y="70"/>
                    <a:pt x="20" y="65"/>
                    <a:pt x="21" y="65"/>
                  </a:cubicBezTo>
                  <a:cubicBezTo>
                    <a:pt x="19" y="65"/>
                    <a:pt x="21" y="69"/>
                    <a:pt x="19" y="68"/>
                  </a:cubicBezTo>
                  <a:cubicBezTo>
                    <a:pt x="15" y="68"/>
                    <a:pt x="18" y="70"/>
                    <a:pt x="17" y="71"/>
                  </a:cubicBezTo>
                  <a:cubicBezTo>
                    <a:pt x="16" y="71"/>
                    <a:pt x="16" y="69"/>
                    <a:pt x="16" y="69"/>
                  </a:cubicBezTo>
                  <a:cubicBezTo>
                    <a:pt x="14" y="69"/>
                    <a:pt x="12" y="70"/>
                    <a:pt x="11" y="71"/>
                  </a:cubicBezTo>
                  <a:cubicBezTo>
                    <a:pt x="11" y="72"/>
                    <a:pt x="15" y="72"/>
                    <a:pt x="16" y="72"/>
                  </a:cubicBezTo>
                  <a:cubicBezTo>
                    <a:pt x="16" y="72"/>
                    <a:pt x="19" y="71"/>
                    <a:pt x="19" y="71"/>
                  </a:cubicBezTo>
                  <a:cubicBezTo>
                    <a:pt x="20" y="72"/>
                    <a:pt x="15" y="72"/>
                    <a:pt x="15" y="72"/>
                  </a:cubicBezTo>
                  <a:cubicBezTo>
                    <a:pt x="14" y="72"/>
                    <a:pt x="14" y="73"/>
                    <a:pt x="13" y="73"/>
                  </a:cubicBezTo>
                  <a:cubicBezTo>
                    <a:pt x="12" y="73"/>
                    <a:pt x="11" y="73"/>
                    <a:pt x="10" y="73"/>
                  </a:cubicBezTo>
                  <a:cubicBezTo>
                    <a:pt x="8" y="72"/>
                    <a:pt x="7" y="73"/>
                    <a:pt x="9" y="74"/>
                  </a:cubicBezTo>
                  <a:cubicBezTo>
                    <a:pt x="10" y="74"/>
                    <a:pt x="12" y="74"/>
                    <a:pt x="12" y="76"/>
                  </a:cubicBezTo>
                  <a:cubicBezTo>
                    <a:pt x="12" y="76"/>
                    <a:pt x="11" y="78"/>
                    <a:pt x="11" y="77"/>
                  </a:cubicBezTo>
                  <a:cubicBezTo>
                    <a:pt x="10" y="77"/>
                    <a:pt x="12" y="75"/>
                    <a:pt x="10" y="74"/>
                  </a:cubicBezTo>
                  <a:cubicBezTo>
                    <a:pt x="7" y="74"/>
                    <a:pt x="9" y="75"/>
                    <a:pt x="8" y="76"/>
                  </a:cubicBezTo>
                  <a:cubicBezTo>
                    <a:pt x="8" y="76"/>
                    <a:pt x="8" y="73"/>
                    <a:pt x="7" y="73"/>
                  </a:cubicBezTo>
                  <a:cubicBezTo>
                    <a:pt x="7" y="72"/>
                    <a:pt x="5" y="78"/>
                    <a:pt x="6" y="77"/>
                  </a:cubicBezTo>
                  <a:cubicBezTo>
                    <a:pt x="5" y="77"/>
                    <a:pt x="5" y="75"/>
                    <a:pt x="5" y="75"/>
                  </a:cubicBezTo>
                  <a:cubicBezTo>
                    <a:pt x="4" y="75"/>
                    <a:pt x="4" y="77"/>
                    <a:pt x="4" y="77"/>
                  </a:cubicBezTo>
                  <a:cubicBezTo>
                    <a:pt x="3" y="78"/>
                    <a:pt x="1" y="77"/>
                    <a:pt x="1" y="78"/>
                  </a:cubicBezTo>
                  <a:cubicBezTo>
                    <a:pt x="1" y="79"/>
                    <a:pt x="0" y="80"/>
                    <a:pt x="1" y="80"/>
                  </a:cubicBezTo>
                  <a:cubicBezTo>
                    <a:pt x="2" y="80"/>
                    <a:pt x="3" y="80"/>
                    <a:pt x="4" y="81"/>
                  </a:cubicBezTo>
                  <a:cubicBezTo>
                    <a:pt x="4" y="81"/>
                    <a:pt x="0" y="82"/>
                    <a:pt x="1" y="83"/>
                  </a:cubicBezTo>
                  <a:cubicBezTo>
                    <a:pt x="1" y="84"/>
                    <a:pt x="3" y="84"/>
                    <a:pt x="3" y="84"/>
                  </a:cubicBezTo>
                  <a:cubicBezTo>
                    <a:pt x="3" y="84"/>
                    <a:pt x="6" y="83"/>
                    <a:pt x="6" y="84"/>
                  </a:cubicBezTo>
                  <a:cubicBezTo>
                    <a:pt x="5" y="85"/>
                    <a:pt x="2" y="84"/>
                    <a:pt x="1" y="86"/>
                  </a:cubicBezTo>
                  <a:cubicBezTo>
                    <a:pt x="0" y="87"/>
                    <a:pt x="6" y="87"/>
                    <a:pt x="4" y="89"/>
                  </a:cubicBezTo>
                  <a:cubicBezTo>
                    <a:pt x="4" y="89"/>
                    <a:pt x="3" y="87"/>
                    <a:pt x="2" y="88"/>
                  </a:cubicBezTo>
                  <a:cubicBezTo>
                    <a:pt x="1" y="89"/>
                    <a:pt x="1" y="90"/>
                    <a:pt x="2" y="91"/>
                  </a:cubicBezTo>
                  <a:cubicBezTo>
                    <a:pt x="3" y="91"/>
                    <a:pt x="5" y="92"/>
                    <a:pt x="6" y="92"/>
                  </a:cubicBezTo>
                  <a:cubicBezTo>
                    <a:pt x="7" y="91"/>
                    <a:pt x="8" y="89"/>
                    <a:pt x="9" y="90"/>
                  </a:cubicBezTo>
                  <a:cubicBezTo>
                    <a:pt x="8" y="90"/>
                    <a:pt x="7" y="91"/>
                    <a:pt x="7" y="91"/>
                  </a:cubicBezTo>
                  <a:cubicBezTo>
                    <a:pt x="7" y="92"/>
                    <a:pt x="6" y="92"/>
                    <a:pt x="5" y="92"/>
                  </a:cubicBezTo>
                  <a:cubicBezTo>
                    <a:pt x="5" y="92"/>
                    <a:pt x="7" y="93"/>
                    <a:pt x="7" y="94"/>
                  </a:cubicBezTo>
                  <a:cubicBezTo>
                    <a:pt x="7" y="94"/>
                    <a:pt x="4" y="92"/>
                    <a:pt x="5" y="94"/>
                  </a:cubicBezTo>
                  <a:cubicBezTo>
                    <a:pt x="5" y="95"/>
                    <a:pt x="8" y="96"/>
                    <a:pt x="8" y="96"/>
                  </a:cubicBezTo>
                  <a:cubicBezTo>
                    <a:pt x="8" y="97"/>
                    <a:pt x="5" y="95"/>
                    <a:pt x="4" y="96"/>
                  </a:cubicBezTo>
                  <a:cubicBezTo>
                    <a:pt x="2" y="96"/>
                    <a:pt x="4" y="93"/>
                    <a:pt x="3" y="93"/>
                  </a:cubicBezTo>
                  <a:cubicBezTo>
                    <a:pt x="3" y="93"/>
                    <a:pt x="1" y="95"/>
                    <a:pt x="2" y="96"/>
                  </a:cubicBezTo>
                  <a:cubicBezTo>
                    <a:pt x="3" y="96"/>
                    <a:pt x="2" y="98"/>
                    <a:pt x="2" y="98"/>
                  </a:cubicBezTo>
                  <a:cubicBezTo>
                    <a:pt x="3" y="99"/>
                    <a:pt x="4" y="97"/>
                    <a:pt x="5" y="96"/>
                  </a:cubicBezTo>
                  <a:cubicBezTo>
                    <a:pt x="5" y="96"/>
                    <a:pt x="5" y="97"/>
                    <a:pt x="5" y="97"/>
                  </a:cubicBezTo>
                  <a:cubicBezTo>
                    <a:pt x="6" y="97"/>
                    <a:pt x="6" y="96"/>
                    <a:pt x="7" y="96"/>
                  </a:cubicBezTo>
                  <a:cubicBezTo>
                    <a:pt x="7" y="96"/>
                    <a:pt x="7" y="98"/>
                    <a:pt x="6" y="98"/>
                  </a:cubicBezTo>
                  <a:cubicBezTo>
                    <a:pt x="4" y="99"/>
                    <a:pt x="8" y="101"/>
                    <a:pt x="8" y="100"/>
                  </a:cubicBezTo>
                  <a:cubicBezTo>
                    <a:pt x="8" y="102"/>
                    <a:pt x="1" y="100"/>
                    <a:pt x="5" y="103"/>
                  </a:cubicBezTo>
                  <a:cubicBezTo>
                    <a:pt x="7" y="104"/>
                    <a:pt x="8" y="105"/>
                    <a:pt x="10" y="105"/>
                  </a:cubicBezTo>
                  <a:cubicBezTo>
                    <a:pt x="10" y="105"/>
                    <a:pt x="13" y="107"/>
                    <a:pt x="14" y="107"/>
                  </a:cubicBezTo>
                  <a:cubicBezTo>
                    <a:pt x="17" y="107"/>
                    <a:pt x="21" y="104"/>
                    <a:pt x="23" y="102"/>
                  </a:cubicBezTo>
                  <a:cubicBezTo>
                    <a:pt x="24" y="100"/>
                    <a:pt x="25" y="100"/>
                    <a:pt x="27" y="99"/>
                  </a:cubicBezTo>
                  <a:cubicBezTo>
                    <a:pt x="28" y="98"/>
                    <a:pt x="28" y="95"/>
                    <a:pt x="29" y="95"/>
                  </a:cubicBezTo>
                  <a:cubicBezTo>
                    <a:pt x="29" y="95"/>
                    <a:pt x="29" y="98"/>
                    <a:pt x="30" y="98"/>
                  </a:cubicBezTo>
                  <a:cubicBezTo>
                    <a:pt x="32" y="99"/>
                    <a:pt x="31" y="99"/>
                    <a:pt x="31" y="100"/>
                  </a:cubicBezTo>
                  <a:cubicBezTo>
                    <a:pt x="32" y="100"/>
                    <a:pt x="33" y="100"/>
                    <a:pt x="34" y="101"/>
                  </a:cubicBezTo>
                  <a:cubicBezTo>
                    <a:pt x="34" y="102"/>
                    <a:pt x="33" y="100"/>
                    <a:pt x="34" y="10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25" name="Freeform 720"/>
            <p:cNvSpPr>
              <a:spLocks noEditPoints="1"/>
            </p:cNvSpPr>
            <p:nvPr/>
          </p:nvSpPr>
          <p:spPr bwMode="auto">
            <a:xfrm>
              <a:off x="12945416" y="4366247"/>
              <a:ext cx="7563702" cy="2637633"/>
            </a:xfrm>
            <a:custGeom>
              <a:avLst/>
              <a:gdLst>
                <a:gd name="T0" fmla="*/ 785 w 810"/>
                <a:gd name="T1" fmla="*/ 109 h 282"/>
                <a:gd name="T2" fmla="*/ 725 w 810"/>
                <a:gd name="T3" fmla="*/ 77 h 282"/>
                <a:gd name="T4" fmla="*/ 665 w 810"/>
                <a:gd name="T5" fmla="*/ 80 h 282"/>
                <a:gd name="T6" fmla="*/ 607 w 810"/>
                <a:gd name="T7" fmla="*/ 65 h 282"/>
                <a:gd name="T8" fmla="*/ 578 w 810"/>
                <a:gd name="T9" fmla="*/ 56 h 282"/>
                <a:gd name="T10" fmla="*/ 555 w 810"/>
                <a:gd name="T11" fmla="*/ 61 h 282"/>
                <a:gd name="T12" fmla="*/ 521 w 810"/>
                <a:gd name="T13" fmla="*/ 59 h 282"/>
                <a:gd name="T14" fmla="*/ 495 w 810"/>
                <a:gd name="T15" fmla="*/ 44 h 282"/>
                <a:gd name="T16" fmla="*/ 469 w 810"/>
                <a:gd name="T17" fmla="*/ 49 h 282"/>
                <a:gd name="T18" fmla="*/ 423 w 810"/>
                <a:gd name="T19" fmla="*/ 43 h 282"/>
                <a:gd name="T20" fmla="*/ 383 w 810"/>
                <a:gd name="T21" fmla="*/ 50 h 282"/>
                <a:gd name="T22" fmla="*/ 423 w 810"/>
                <a:gd name="T23" fmla="*/ 17 h 282"/>
                <a:gd name="T24" fmla="*/ 378 w 810"/>
                <a:gd name="T25" fmla="*/ 7 h 282"/>
                <a:gd name="T26" fmla="*/ 355 w 810"/>
                <a:gd name="T27" fmla="*/ 17 h 282"/>
                <a:gd name="T28" fmla="*/ 320 w 810"/>
                <a:gd name="T29" fmla="*/ 22 h 282"/>
                <a:gd name="T30" fmla="*/ 297 w 810"/>
                <a:gd name="T31" fmla="*/ 32 h 282"/>
                <a:gd name="T32" fmla="*/ 269 w 810"/>
                <a:gd name="T33" fmla="*/ 49 h 282"/>
                <a:gd name="T34" fmla="*/ 247 w 810"/>
                <a:gd name="T35" fmla="*/ 58 h 282"/>
                <a:gd name="T36" fmla="*/ 242 w 810"/>
                <a:gd name="T37" fmla="*/ 50 h 282"/>
                <a:gd name="T38" fmla="*/ 259 w 810"/>
                <a:gd name="T39" fmla="*/ 97 h 282"/>
                <a:gd name="T40" fmla="*/ 227 w 810"/>
                <a:gd name="T41" fmla="*/ 107 h 282"/>
                <a:gd name="T42" fmla="*/ 231 w 810"/>
                <a:gd name="T43" fmla="*/ 88 h 282"/>
                <a:gd name="T44" fmla="*/ 206 w 810"/>
                <a:gd name="T45" fmla="*/ 60 h 282"/>
                <a:gd name="T46" fmla="*/ 191 w 810"/>
                <a:gd name="T47" fmla="*/ 83 h 282"/>
                <a:gd name="T48" fmla="*/ 131 w 810"/>
                <a:gd name="T49" fmla="*/ 90 h 282"/>
                <a:gd name="T50" fmla="*/ 92 w 810"/>
                <a:gd name="T51" fmla="*/ 100 h 282"/>
                <a:gd name="T52" fmla="*/ 84 w 810"/>
                <a:gd name="T53" fmla="*/ 107 h 282"/>
                <a:gd name="T54" fmla="*/ 53 w 810"/>
                <a:gd name="T55" fmla="*/ 120 h 282"/>
                <a:gd name="T56" fmla="*/ 31 w 810"/>
                <a:gd name="T57" fmla="*/ 102 h 282"/>
                <a:gd name="T58" fmla="*/ 29 w 810"/>
                <a:gd name="T59" fmla="*/ 84 h 282"/>
                <a:gd name="T60" fmla="*/ 5 w 810"/>
                <a:gd name="T61" fmla="*/ 88 h 282"/>
                <a:gd name="T62" fmla="*/ 7 w 810"/>
                <a:gd name="T63" fmla="*/ 152 h 282"/>
                <a:gd name="T64" fmla="*/ 16 w 810"/>
                <a:gd name="T65" fmla="*/ 187 h 282"/>
                <a:gd name="T66" fmla="*/ 40 w 810"/>
                <a:gd name="T67" fmla="*/ 223 h 282"/>
                <a:gd name="T68" fmla="*/ 53 w 810"/>
                <a:gd name="T69" fmla="*/ 244 h 282"/>
                <a:gd name="T70" fmla="*/ 82 w 810"/>
                <a:gd name="T71" fmla="*/ 272 h 282"/>
                <a:gd name="T72" fmla="*/ 109 w 810"/>
                <a:gd name="T73" fmla="*/ 250 h 282"/>
                <a:gd name="T74" fmla="*/ 108 w 810"/>
                <a:gd name="T75" fmla="*/ 222 h 282"/>
                <a:gd name="T76" fmla="*/ 160 w 810"/>
                <a:gd name="T77" fmla="*/ 223 h 282"/>
                <a:gd name="T78" fmla="*/ 196 w 810"/>
                <a:gd name="T79" fmla="*/ 196 h 282"/>
                <a:gd name="T80" fmla="*/ 252 w 810"/>
                <a:gd name="T81" fmla="*/ 204 h 282"/>
                <a:gd name="T82" fmla="*/ 331 w 810"/>
                <a:gd name="T83" fmla="*/ 226 h 282"/>
                <a:gd name="T84" fmla="*/ 415 w 810"/>
                <a:gd name="T85" fmla="*/ 231 h 282"/>
                <a:gd name="T86" fmla="*/ 483 w 810"/>
                <a:gd name="T87" fmla="*/ 207 h 282"/>
                <a:gd name="T88" fmla="*/ 521 w 810"/>
                <a:gd name="T89" fmla="*/ 258 h 282"/>
                <a:gd name="T90" fmla="*/ 558 w 810"/>
                <a:gd name="T91" fmla="*/ 226 h 282"/>
                <a:gd name="T92" fmla="*/ 543 w 810"/>
                <a:gd name="T93" fmla="*/ 199 h 282"/>
                <a:gd name="T94" fmla="*/ 591 w 810"/>
                <a:gd name="T95" fmla="*/ 162 h 282"/>
                <a:gd name="T96" fmla="*/ 627 w 810"/>
                <a:gd name="T97" fmla="*/ 165 h 282"/>
                <a:gd name="T98" fmla="*/ 657 w 810"/>
                <a:gd name="T99" fmla="*/ 153 h 282"/>
                <a:gd name="T100" fmla="*/ 669 w 810"/>
                <a:gd name="T101" fmla="*/ 154 h 282"/>
                <a:gd name="T102" fmla="*/ 649 w 810"/>
                <a:gd name="T103" fmla="*/ 210 h 282"/>
                <a:gd name="T104" fmla="*/ 667 w 810"/>
                <a:gd name="T105" fmla="*/ 171 h 282"/>
                <a:gd name="T106" fmla="*/ 710 w 810"/>
                <a:gd name="T107" fmla="*/ 156 h 282"/>
                <a:gd name="T108" fmla="*/ 738 w 810"/>
                <a:gd name="T109" fmla="*/ 121 h 282"/>
                <a:gd name="T110" fmla="*/ 765 w 810"/>
                <a:gd name="T111" fmla="*/ 116 h 282"/>
                <a:gd name="T112" fmla="*/ 802 w 810"/>
                <a:gd name="T113" fmla="*/ 115 h 282"/>
                <a:gd name="T114" fmla="*/ 388 w 810"/>
                <a:gd name="T115" fmla="*/ 212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10" h="282">
                  <a:moveTo>
                    <a:pt x="808" y="111"/>
                  </a:moveTo>
                  <a:cubicBezTo>
                    <a:pt x="806" y="109"/>
                    <a:pt x="803" y="108"/>
                    <a:pt x="801" y="106"/>
                  </a:cubicBezTo>
                  <a:cubicBezTo>
                    <a:pt x="800" y="105"/>
                    <a:pt x="799" y="104"/>
                    <a:pt x="797" y="103"/>
                  </a:cubicBezTo>
                  <a:cubicBezTo>
                    <a:pt x="796" y="103"/>
                    <a:pt x="794" y="103"/>
                    <a:pt x="793" y="102"/>
                  </a:cubicBezTo>
                  <a:cubicBezTo>
                    <a:pt x="793" y="103"/>
                    <a:pt x="794" y="103"/>
                    <a:pt x="794" y="103"/>
                  </a:cubicBezTo>
                  <a:cubicBezTo>
                    <a:pt x="795" y="103"/>
                    <a:pt x="792" y="104"/>
                    <a:pt x="791" y="103"/>
                  </a:cubicBezTo>
                  <a:cubicBezTo>
                    <a:pt x="791" y="103"/>
                    <a:pt x="792" y="103"/>
                    <a:pt x="792" y="102"/>
                  </a:cubicBezTo>
                  <a:cubicBezTo>
                    <a:pt x="791" y="101"/>
                    <a:pt x="786" y="103"/>
                    <a:pt x="785" y="102"/>
                  </a:cubicBezTo>
                  <a:cubicBezTo>
                    <a:pt x="787" y="103"/>
                    <a:pt x="787" y="103"/>
                    <a:pt x="787" y="106"/>
                  </a:cubicBezTo>
                  <a:cubicBezTo>
                    <a:pt x="786" y="107"/>
                    <a:pt x="788" y="109"/>
                    <a:pt x="788" y="109"/>
                  </a:cubicBezTo>
                  <a:cubicBezTo>
                    <a:pt x="787" y="109"/>
                    <a:pt x="787" y="108"/>
                    <a:pt x="787" y="108"/>
                  </a:cubicBezTo>
                  <a:cubicBezTo>
                    <a:pt x="786" y="107"/>
                    <a:pt x="786" y="109"/>
                    <a:pt x="785" y="109"/>
                  </a:cubicBezTo>
                  <a:cubicBezTo>
                    <a:pt x="785" y="109"/>
                    <a:pt x="783" y="105"/>
                    <a:pt x="783" y="105"/>
                  </a:cubicBezTo>
                  <a:cubicBezTo>
                    <a:pt x="783" y="104"/>
                    <a:pt x="783" y="104"/>
                    <a:pt x="783" y="104"/>
                  </a:cubicBezTo>
                  <a:cubicBezTo>
                    <a:pt x="783" y="103"/>
                    <a:pt x="782" y="102"/>
                    <a:pt x="783" y="101"/>
                  </a:cubicBezTo>
                  <a:cubicBezTo>
                    <a:pt x="784" y="99"/>
                    <a:pt x="782" y="100"/>
                    <a:pt x="781" y="99"/>
                  </a:cubicBezTo>
                  <a:cubicBezTo>
                    <a:pt x="781" y="98"/>
                    <a:pt x="779" y="97"/>
                    <a:pt x="778" y="97"/>
                  </a:cubicBezTo>
                  <a:cubicBezTo>
                    <a:pt x="771" y="93"/>
                    <a:pt x="765" y="89"/>
                    <a:pt x="758" y="87"/>
                  </a:cubicBezTo>
                  <a:cubicBezTo>
                    <a:pt x="756" y="86"/>
                    <a:pt x="755" y="85"/>
                    <a:pt x="754" y="84"/>
                  </a:cubicBezTo>
                  <a:cubicBezTo>
                    <a:pt x="753" y="83"/>
                    <a:pt x="751" y="82"/>
                    <a:pt x="749" y="82"/>
                  </a:cubicBezTo>
                  <a:cubicBezTo>
                    <a:pt x="746" y="81"/>
                    <a:pt x="743" y="80"/>
                    <a:pt x="739" y="78"/>
                  </a:cubicBezTo>
                  <a:cubicBezTo>
                    <a:pt x="736" y="78"/>
                    <a:pt x="732" y="78"/>
                    <a:pt x="730" y="78"/>
                  </a:cubicBezTo>
                  <a:cubicBezTo>
                    <a:pt x="728" y="78"/>
                    <a:pt x="727" y="78"/>
                    <a:pt x="726" y="78"/>
                  </a:cubicBezTo>
                  <a:cubicBezTo>
                    <a:pt x="726" y="78"/>
                    <a:pt x="725" y="77"/>
                    <a:pt x="725" y="77"/>
                  </a:cubicBezTo>
                  <a:cubicBezTo>
                    <a:pt x="724" y="78"/>
                    <a:pt x="724" y="79"/>
                    <a:pt x="723" y="78"/>
                  </a:cubicBezTo>
                  <a:cubicBezTo>
                    <a:pt x="720" y="78"/>
                    <a:pt x="717" y="77"/>
                    <a:pt x="714" y="76"/>
                  </a:cubicBezTo>
                  <a:cubicBezTo>
                    <a:pt x="713" y="76"/>
                    <a:pt x="710" y="75"/>
                    <a:pt x="710" y="77"/>
                  </a:cubicBezTo>
                  <a:cubicBezTo>
                    <a:pt x="709" y="79"/>
                    <a:pt x="708" y="79"/>
                    <a:pt x="710" y="80"/>
                  </a:cubicBezTo>
                  <a:cubicBezTo>
                    <a:pt x="712" y="82"/>
                    <a:pt x="714" y="86"/>
                    <a:pt x="709" y="87"/>
                  </a:cubicBezTo>
                  <a:cubicBezTo>
                    <a:pt x="708" y="88"/>
                    <a:pt x="705" y="88"/>
                    <a:pt x="704" y="86"/>
                  </a:cubicBezTo>
                  <a:cubicBezTo>
                    <a:pt x="703" y="85"/>
                    <a:pt x="703" y="84"/>
                    <a:pt x="700" y="84"/>
                  </a:cubicBezTo>
                  <a:cubicBezTo>
                    <a:pt x="697" y="83"/>
                    <a:pt x="699" y="82"/>
                    <a:pt x="698" y="81"/>
                  </a:cubicBezTo>
                  <a:cubicBezTo>
                    <a:pt x="698" y="80"/>
                    <a:pt x="695" y="79"/>
                    <a:pt x="694" y="80"/>
                  </a:cubicBezTo>
                  <a:cubicBezTo>
                    <a:pt x="691" y="83"/>
                    <a:pt x="686" y="80"/>
                    <a:pt x="682" y="80"/>
                  </a:cubicBezTo>
                  <a:cubicBezTo>
                    <a:pt x="678" y="80"/>
                    <a:pt x="674" y="79"/>
                    <a:pt x="670" y="79"/>
                  </a:cubicBezTo>
                  <a:cubicBezTo>
                    <a:pt x="668" y="79"/>
                    <a:pt x="667" y="79"/>
                    <a:pt x="665" y="80"/>
                  </a:cubicBezTo>
                  <a:cubicBezTo>
                    <a:pt x="663" y="81"/>
                    <a:pt x="664" y="84"/>
                    <a:pt x="664" y="86"/>
                  </a:cubicBezTo>
                  <a:cubicBezTo>
                    <a:pt x="664" y="86"/>
                    <a:pt x="664" y="86"/>
                    <a:pt x="664" y="86"/>
                  </a:cubicBezTo>
                  <a:cubicBezTo>
                    <a:pt x="663" y="86"/>
                    <a:pt x="662" y="81"/>
                    <a:pt x="661" y="80"/>
                  </a:cubicBezTo>
                  <a:cubicBezTo>
                    <a:pt x="660" y="80"/>
                    <a:pt x="656" y="80"/>
                    <a:pt x="655" y="78"/>
                  </a:cubicBezTo>
                  <a:cubicBezTo>
                    <a:pt x="655" y="75"/>
                    <a:pt x="659" y="74"/>
                    <a:pt x="655" y="71"/>
                  </a:cubicBezTo>
                  <a:cubicBezTo>
                    <a:pt x="653" y="70"/>
                    <a:pt x="651" y="69"/>
                    <a:pt x="648" y="68"/>
                  </a:cubicBezTo>
                  <a:cubicBezTo>
                    <a:pt x="642" y="66"/>
                    <a:pt x="635" y="68"/>
                    <a:pt x="629" y="69"/>
                  </a:cubicBezTo>
                  <a:cubicBezTo>
                    <a:pt x="626" y="69"/>
                    <a:pt x="623" y="69"/>
                    <a:pt x="619" y="69"/>
                  </a:cubicBezTo>
                  <a:cubicBezTo>
                    <a:pt x="618" y="69"/>
                    <a:pt x="618" y="69"/>
                    <a:pt x="617" y="69"/>
                  </a:cubicBezTo>
                  <a:cubicBezTo>
                    <a:pt x="615" y="68"/>
                    <a:pt x="617" y="68"/>
                    <a:pt x="618" y="67"/>
                  </a:cubicBezTo>
                  <a:cubicBezTo>
                    <a:pt x="618" y="66"/>
                    <a:pt x="613" y="65"/>
                    <a:pt x="613" y="65"/>
                  </a:cubicBezTo>
                  <a:cubicBezTo>
                    <a:pt x="612" y="64"/>
                    <a:pt x="608" y="65"/>
                    <a:pt x="607" y="65"/>
                  </a:cubicBezTo>
                  <a:cubicBezTo>
                    <a:pt x="607" y="65"/>
                    <a:pt x="611" y="64"/>
                    <a:pt x="610" y="63"/>
                  </a:cubicBezTo>
                  <a:cubicBezTo>
                    <a:pt x="609" y="63"/>
                    <a:pt x="608" y="64"/>
                    <a:pt x="607" y="64"/>
                  </a:cubicBezTo>
                  <a:cubicBezTo>
                    <a:pt x="606" y="63"/>
                    <a:pt x="604" y="62"/>
                    <a:pt x="604" y="62"/>
                  </a:cubicBezTo>
                  <a:cubicBezTo>
                    <a:pt x="603" y="62"/>
                    <a:pt x="600" y="60"/>
                    <a:pt x="602" y="60"/>
                  </a:cubicBezTo>
                  <a:cubicBezTo>
                    <a:pt x="603" y="60"/>
                    <a:pt x="605" y="60"/>
                    <a:pt x="606" y="60"/>
                  </a:cubicBezTo>
                  <a:cubicBezTo>
                    <a:pt x="609" y="60"/>
                    <a:pt x="605" y="57"/>
                    <a:pt x="604" y="57"/>
                  </a:cubicBezTo>
                  <a:cubicBezTo>
                    <a:pt x="602" y="55"/>
                    <a:pt x="597" y="56"/>
                    <a:pt x="594" y="55"/>
                  </a:cubicBezTo>
                  <a:cubicBezTo>
                    <a:pt x="592" y="55"/>
                    <a:pt x="591" y="57"/>
                    <a:pt x="589" y="59"/>
                  </a:cubicBezTo>
                  <a:cubicBezTo>
                    <a:pt x="589" y="59"/>
                    <a:pt x="582" y="63"/>
                    <a:pt x="582" y="60"/>
                  </a:cubicBezTo>
                  <a:cubicBezTo>
                    <a:pt x="583" y="58"/>
                    <a:pt x="584" y="60"/>
                    <a:pt x="586" y="59"/>
                  </a:cubicBezTo>
                  <a:cubicBezTo>
                    <a:pt x="586" y="59"/>
                    <a:pt x="585" y="56"/>
                    <a:pt x="584" y="56"/>
                  </a:cubicBezTo>
                  <a:cubicBezTo>
                    <a:pt x="584" y="56"/>
                    <a:pt x="578" y="56"/>
                    <a:pt x="578" y="56"/>
                  </a:cubicBezTo>
                  <a:cubicBezTo>
                    <a:pt x="579" y="55"/>
                    <a:pt x="581" y="54"/>
                    <a:pt x="583" y="54"/>
                  </a:cubicBezTo>
                  <a:cubicBezTo>
                    <a:pt x="584" y="55"/>
                    <a:pt x="591" y="55"/>
                    <a:pt x="591" y="55"/>
                  </a:cubicBezTo>
                  <a:cubicBezTo>
                    <a:pt x="591" y="54"/>
                    <a:pt x="585" y="54"/>
                    <a:pt x="584" y="53"/>
                  </a:cubicBezTo>
                  <a:cubicBezTo>
                    <a:pt x="582" y="53"/>
                    <a:pt x="580" y="53"/>
                    <a:pt x="578" y="53"/>
                  </a:cubicBezTo>
                  <a:cubicBezTo>
                    <a:pt x="574" y="52"/>
                    <a:pt x="570" y="52"/>
                    <a:pt x="566" y="51"/>
                  </a:cubicBezTo>
                  <a:cubicBezTo>
                    <a:pt x="565" y="51"/>
                    <a:pt x="561" y="50"/>
                    <a:pt x="561" y="50"/>
                  </a:cubicBezTo>
                  <a:cubicBezTo>
                    <a:pt x="561" y="51"/>
                    <a:pt x="562" y="52"/>
                    <a:pt x="561" y="52"/>
                  </a:cubicBezTo>
                  <a:cubicBezTo>
                    <a:pt x="560" y="53"/>
                    <a:pt x="559" y="53"/>
                    <a:pt x="558" y="53"/>
                  </a:cubicBezTo>
                  <a:cubicBezTo>
                    <a:pt x="557" y="53"/>
                    <a:pt x="552" y="54"/>
                    <a:pt x="553" y="56"/>
                  </a:cubicBezTo>
                  <a:cubicBezTo>
                    <a:pt x="554" y="58"/>
                    <a:pt x="556" y="55"/>
                    <a:pt x="557" y="56"/>
                  </a:cubicBezTo>
                  <a:cubicBezTo>
                    <a:pt x="557" y="56"/>
                    <a:pt x="554" y="57"/>
                    <a:pt x="555" y="59"/>
                  </a:cubicBezTo>
                  <a:cubicBezTo>
                    <a:pt x="556" y="59"/>
                    <a:pt x="555" y="60"/>
                    <a:pt x="555" y="61"/>
                  </a:cubicBezTo>
                  <a:cubicBezTo>
                    <a:pt x="556" y="61"/>
                    <a:pt x="557" y="62"/>
                    <a:pt x="557" y="63"/>
                  </a:cubicBezTo>
                  <a:cubicBezTo>
                    <a:pt x="557" y="63"/>
                    <a:pt x="553" y="63"/>
                    <a:pt x="552" y="63"/>
                  </a:cubicBezTo>
                  <a:cubicBezTo>
                    <a:pt x="550" y="63"/>
                    <a:pt x="552" y="62"/>
                    <a:pt x="552" y="62"/>
                  </a:cubicBezTo>
                  <a:cubicBezTo>
                    <a:pt x="551" y="61"/>
                    <a:pt x="548" y="62"/>
                    <a:pt x="548" y="62"/>
                  </a:cubicBezTo>
                  <a:cubicBezTo>
                    <a:pt x="546" y="63"/>
                    <a:pt x="544" y="62"/>
                    <a:pt x="543" y="62"/>
                  </a:cubicBezTo>
                  <a:cubicBezTo>
                    <a:pt x="542" y="62"/>
                    <a:pt x="546" y="63"/>
                    <a:pt x="546" y="63"/>
                  </a:cubicBezTo>
                  <a:cubicBezTo>
                    <a:pt x="549" y="64"/>
                    <a:pt x="546" y="66"/>
                    <a:pt x="545" y="65"/>
                  </a:cubicBezTo>
                  <a:cubicBezTo>
                    <a:pt x="544" y="65"/>
                    <a:pt x="544" y="64"/>
                    <a:pt x="544" y="63"/>
                  </a:cubicBezTo>
                  <a:cubicBezTo>
                    <a:pt x="543" y="63"/>
                    <a:pt x="542" y="63"/>
                    <a:pt x="541" y="63"/>
                  </a:cubicBezTo>
                  <a:cubicBezTo>
                    <a:pt x="539" y="62"/>
                    <a:pt x="537" y="61"/>
                    <a:pt x="534" y="62"/>
                  </a:cubicBezTo>
                  <a:cubicBezTo>
                    <a:pt x="531" y="62"/>
                    <a:pt x="529" y="65"/>
                    <a:pt x="526" y="63"/>
                  </a:cubicBezTo>
                  <a:cubicBezTo>
                    <a:pt x="524" y="62"/>
                    <a:pt x="522" y="61"/>
                    <a:pt x="521" y="59"/>
                  </a:cubicBezTo>
                  <a:cubicBezTo>
                    <a:pt x="520" y="58"/>
                    <a:pt x="518" y="62"/>
                    <a:pt x="517" y="62"/>
                  </a:cubicBezTo>
                  <a:cubicBezTo>
                    <a:pt x="516" y="64"/>
                    <a:pt x="515" y="70"/>
                    <a:pt x="512" y="69"/>
                  </a:cubicBezTo>
                  <a:cubicBezTo>
                    <a:pt x="510" y="68"/>
                    <a:pt x="508" y="68"/>
                    <a:pt x="506" y="66"/>
                  </a:cubicBezTo>
                  <a:cubicBezTo>
                    <a:pt x="505" y="65"/>
                    <a:pt x="503" y="63"/>
                    <a:pt x="502" y="62"/>
                  </a:cubicBezTo>
                  <a:cubicBezTo>
                    <a:pt x="501" y="60"/>
                    <a:pt x="499" y="59"/>
                    <a:pt x="498" y="58"/>
                  </a:cubicBezTo>
                  <a:cubicBezTo>
                    <a:pt x="496" y="56"/>
                    <a:pt x="500" y="57"/>
                    <a:pt x="501" y="57"/>
                  </a:cubicBezTo>
                  <a:cubicBezTo>
                    <a:pt x="502" y="57"/>
                    <a:pt x="504" y="56"/>
                    <a:pt x="504" y="55"/>
                  </a:cubicBezTo>
                  <a:cubicBezTo>
                    <a:pt x="504" y="55"/>
                    <a:pt x="499" y="52"/>
                    <a:pt x="499" y="52"/>
                  </a:cubicBezTo>
                  <a:cubicBezTo>
                    <a:pt x="499" y="52"/>
                    <a:pt x="502" y="52"/>
                    <a:pt x="502" y="51"/>
                  </a:cubicBezTo>
                  <a:cubicBezTo>
                    <a:pt x="501" y="50"/>
                    <a:pt x="499" y="50"/>
                    <a:pt x="499" y="50"/>
                  </a:cubicBezTo>
                  <a:cubicBezTo>
                    <a:pt x="499" y="48"/>
                    <a:pt x="504" y="47"/>
                    <a:pt x="499" y="46"/>
                  </a:cubicBezTo>
                  <a:cubicBezTo>
                    <a:pt x="498" y="46"/>
                    <a:pt x="497" y="44"/>
                    <a:pt x="495" y="44"/>
                  </a:cubicBezTo>
                  <a:cubicBezTo>
                    <a:pt x="494" y="44"/>
                    <a:pt x="492" y="43"/>
                    <a:pt x="491" y="44"/>
                  </a:cubicBezTo>
                  <a:cubicBezTo>
                    <a:pt x="490" y="44"/>
                    <a:pt x="490" y="45"/>
                    <a:pt x="489" y="45"/>
                  </a:cubicBezTo>
                  <a:cubicBezTo>
                    <a:pt x="488" y="44"/>
                    <a:pt x="488" y="44"/>
                    <a:pt x="487" y="44"/>
                  </a:cubicBezTo>
                  <a:cubicBezTo>
                    <a:pt x="486" y="44"/>
                    <a:pt x="484" y="44"/>
                    <a:pt x="483" y="43"/>
                  </a:cubicBezTo>
                  <a:cubicBezTo>
                    <a:pt x="482" y="43"/>
                    <a:pt x="481" y="43"/>
                    <a:pt x="480" y="41"/>
                  </a:cubicBezTo>
                  <a:cubicBezTo>
                    <a:pt x="479" y="41"/>
                    <a:pt x="480" y="40"/>
                    <a:pt x="478" y="41"/>
                  </a:cubicBezTo>
                  <a:cubicBezTo>
                    <a:pt x="478" y="41"/>
                    <a:pt x="477" y="42"/>
                    <a:pt x="476" y="42"/>
                  </a:cubicBezTo>
                  <a:cubicBezTo>
                    <a:pt x="475" y="42"/>
                    <a:pt x="475" y="41"/>
                    <a:pt x="474" y="42"/>
                  </a:cubicBezTo>
                  <a:cubicBezTo>
                    <a:pt x="474" y="43"/>
                    <a:pt x="473" y="44"/>
                    <a:pt x="473" y="45"/>
                  </a:cubicBezTo>
                  <a:cubicBezTo>
                    <a:pt x="473" y="46"/>
                    <a:pt x="475" y="46"/>
                    <a:pt x="474" y="47"/>
                  </a:cubicBezTo>
                  <a:cubicBezTo>
                    <a:pt x="473" y="48"/>
                    <a:pt x="474" y="48"/>
                    <a:pt x="473" y="48"/>
                  </a:cubicBezTo>
                  <a:cubicBezTo>
                    <a:pt x="472" y="48"/>
                    <a:pt x="470" y="48"/>
                    <a:pt x="469" y="49"/>
                  </a:cubicBezTo>
                  <a:cubicBezTo>
                    <a:pt x="470" y="48"/>
                    <a:pt x="473" y="50"/>
                    <a:pt x="473" y="50"/>
                  </a:cubicBezTo>
                  <a:cubicBezTo>
                    <a:pt x="472" y="51"/>
                    <a:pt x="469" y="49"/>
                    <a:pt x="467" y="49"/>
                  </a:cubicBezTo>
                  <a:cubicBezTo>
                    <a:pt x="465" y="49"/>
                    <a:pt x="462" y="49"/>
                    <a:pt x="459" y="49"/>
                  </a:cubicBezTo>
                  <a:cubicBezTo>
                    <a:pt x="458" y="49"/>
                    <a:pt x="458" y="48"/>
                    <a:pt x="457" y="48"/>
                  </a:cubicBezTo>
                  <a:cubicBezTo>
                    <a:pt x="456" y="47"/>
                    <a:pt x="453" y="48"/>
                    <a:pt x="452" y="48"/>
                  </a:cubicBezTo>
                  <a:cubicBezTo>
                    <a:pt x="451" y="47"/>
                    <a:pt x="449" y="47"/>
                    <a:pt x="448" y="46"/>
                  </a:cubicBezTo>
                  <a:cubicBezTo>
                    <a:pt x="448" y="45"/>
                    <a:pt x="450" y="45"/>
                    <a:pt x="450" y="44"/>
                  </a:cubicBezTo>
                  <a:cubicBezTo>
                    <a:pt x="451" y="43"/>
                    <a:pt x="442" y="43"/>
                    <a:pt x="441" y="43"/>
                  </a:cubicBezTo>
                  <a:cubicBezTo>
                    <a:pt x="436" y="42"/>
                    <a:pt x="432" y="43"/>
                    <a:pt x="427" y="43"/>
                  </a:cubicBezTo>
                  <a:cubicBezTo>
                    <a:pt x="424" y="43"/>
                    <a:pt x="425" y="43"/>
                    <a:pt x="426" y="45"/>
                  </a:cubicBezTo>
                  <a:cubicBezTo>
                    <a:pt x="426" y="46"/>
                    <a:pt x="424" y="45"/>
                    <a:pt x="424" y="45"/>
                  </a:cubicBezTo>
                  <a:cubicBezTo>
                    <a:pt x="422" y="45"/>
                    <a:pt x="423" y="44"/>
                    <a:pt x="423" y="43"/>
                  </a:cubicBezTo>
                  <a:cubicBezTo>
                    <a:pt x="423" y="41"/>
                    <a:pt x="422" y="38"/>
                    <a:pt x="420" y="40"/>
                  </a:cubicBezTo>
                  <a:cubicBezTo>
                    <a:pt x="420" y="42"/>
                    <a:pt x="416" y="42"/>
                    <a:pt x="414" y="41"/>
                  </a:cubicBezTo>
                  <a:cubicBezTo>
                    <a:pt x="413" y="40"/>
                    <a:pt x="415" y="38"/>
                    <a:pt x="411" y="39"/>
                  </a:cubicBezTo>
                  <a:cubicBezTo>
                    <a:pt x="410" y="39"/>
                    <a:pt x="409" y="39"/>
                    <a:pt x="408" y="39"/>
                  </a:cubicBezTo>
                  <a:cubicBezTo>
                    <a:pt x="407" y="38"/>
                    <a:pt x="406" y="39"/>
                    <a:pt x="404" y="40"/>
                  </a:cubicBezTo>
                  <a:cubicBezTo>
                    <a:pt x="402" y="42"/>
                    <a:pt x="407" y="41"/>
                    <a:pt x="407" y="42"/>
                  </a:cubicBezTo>
                  <a:cubicBezTo>
                    <a:pt x="407" y="44"/>
                    <a:pt x="403" y="43"/>
                    <a:pt x="402" y="44"/>
                  </a:cubicBezTo>
                  <a:cubicBezTo>
                    <a:pt x="401" y="45"/>
                    <a:pt x="399" y="45"/>
                    <a:pt x="397" y="46"/>
                  </a:cubicBezTo>
                  <a:cubicBezTo>
                    <a:pt x="395" y="47"/>
                    <a:pt x="393" y="47"/>
                    <a:pt x="390" y="47"/>
                  </a:cubicBezTo>
                  <a:cubicBezTo>
                    <a:pt x="388" y="47"/>
                    <a:pt x="388" y="47"/>
                    <a:pt x="387" y="49"/>
                  </a:cubicBezTo>
                  <a:cubicBezTo>
                    <a:pt x="386" y="50"/>
                    <a:pt x="382" y="51"/>
                    <a:pt x="381" y="51"/>
                  </a:cubicBezTo>
                  <a:cubicBezTo>
                    <a:pt x="381" y="50"/>
                    <a:pt x="383" y="50"/>
                    <a:pt x="383" y="50"/>
                  </a:cubicBezTo>
                  <a:cubicBezTo>
                    <a:pt x="385" y="49"/>
                    <a:pt x="385" y="47"/>
                    <a:pt x="386" y="46"/>
                  </a:cubicBezTo>
                  <a:cubicBezTo>
                    <a:pt x="387" y="44"/>
                    <a:pt x="388" y="46"/>
                    <a:pt x="389" y="45"/>
                  </a:cubicBezTo>
                  <a:cubicBezTo>
                    <a:pt x="390" y="45"/>
                    <a:pt x="390" y="44"/>
                    <a:pt x="391" y="44"/>
                  </a:cubicBezTo>
                  <a:cubicBezTo>
                    <a:pt x="394" y="42"/>
                    <a:pt x="398" y="41"/>
                    <a:pt x="401" y="39"/>
                  </a:cubicBezTo>
                  <a:cubicBezTo>
                    <a:pt x="403" y="38"/>
                    <a:pt x="405" y="37"/>
                    <a:pt x="407" y="36"/>
                  </a:cubicBezTo>
                  <a:cubicBezTo>
                    <a:pt x="411" y="33"/>
                    <a:pt x="416" y="31"/>
                    <a:pt x="420" y="29"/>
                  </a:cubicBezTo>
                  <a:cubicBezTo>
                    <a:pt x="423" y="28"/>
                    <a:pt x="426" y="26"/>
                    <a:pt x="423" y="23"/>
                  </a:cubicBezTo>
                  <a:cubicBezTo>
                    <a:pt x="422" y="22"/>
                    <a:pt x="422" y="24"/>
                    <a:pt x="421" y="23"/>
                  </a:cubicBezTo>
                  <a:cubicBezTo>
                    <a:pt x="420" y="22"/>
                    <a:pt x="419" y="22"/>
                    <a:pt x="418" y="21"/>
                  </a:cubicBezTo>
                  <a:cubicBezTo>
                    <a:pt x="418" y="20"/>
                    <a:pt x="423" y="22"/>
                    <a:pt x="423" y="22"/>
                  </a:cubicBezTo>
                  <a:cubicBezTo>
                    <a:pt x="424" y="22"/>
                    <a:pt x="427" y="22"/>
                    <a:pt x="425" y="20"/>
                  </a:cubicBezTo>
                  <a:cubicBezTo>
                    <a:pt x="424" y="19"/>
                    <a:pt x="424" y="18"/>
                    <a:pt x="423" y="17"/>
                  </a:cubicBezTo>
                  <a:cubicBezTo>
                    <a:pt x="422" y="15"/>
                    <a:pt x="421" y="19"/>
                    <a:pt x="420" y="19"/>
                  </a:cubicBezTo>
                  <a:cubicBezTo>
                    <a:pt x="420" y="18"/>
                    <a:pt x="420" y="17"/>
                    <a:pt x="420" y="17"/>
                  </a:cubicBezTo>
                  <a:cubicBezTo>
                    <a:pt x="420" y="16"/>
                    <a:pt x="420" y="16"/>
                    <a:pt x="419" y="15"/>
                  </a:cubicBezTo>
                  <a:cubicBezTo>
                    <a:pt x="419" y="14"/>
                    <a:pt x="417" y="13"/>
                    <a:pt x="416" y="13"/>
                  </a:cubicBezTo>
                  <a:cubicBezTo>
                    <a:pt x="414" y="12"/>
                    <a:pt x="413" y="12"/>
                    <a:pt x="411" y="11"/>
                  </a:cubicBezTo>
                  <a:cubicBezTo>
                    <a:pt x="409" y="11"/>
                    <a:pt x="409" y="11"/>
                    <a:pt x="406" y="12"/>
                  </a:cubicBezTo>
                  <a:cubicBezTo>
                    <a:pt x="404" y="12"/>
                    <a:pt x="397" y="9"/>
                    <a:pt x="396" y="12"/>
                  </a:cubicBezTo>
                  <a:cubicBezTo>
                    <a:pt x="395" y="13"/>
                    <a:pt x="389" y="14"/>
                    <a:pt x="388" y="13"/>
                  </a:cubicBezTo>
                  <a:cubicBezTo>
                    <a:pt x="388" y="13"/>
                    <a:pt x="394" y="9"/>
                    <a:pt x="392" y="8"/>
                  </a:cubicBezTo>
                  <a:cubicBezTo>
                    <a:pt x="392" y="8"/>
                    <a:pt x="385" y="9"/>
                    <a:pt x="384" y="8"/>
                  </a:cubicBezTo>
                  <a:cubicBezTo>
                    <a:pt x="384" y="7"/>
                    <a:pt x="386" y="7"/>
                    <a:pt x="386" y="7"/>
                  </a:cubicBezTo>
                  <a:cubicBezTo>
                    <a:pt x="386" y="6"/>
                    <a:pt x="378" y="7"/>
                    <a:pt x="378" y="7"/>
                  </a:cubicBezTo>
                  <a:cubicBezTo>
                    <a:pt x="379" y="5"/>
                    <a:pt x="383" y="6"/>
                    <a:pt x="384" y="5"/>
                  </a:cubicBezTo>
                  <a:cubicBezTo>
                    <a:pt x="385" y="4"/>
                    <a:pt x="387" y="5"/>
                    <a:pt x="386" y="4"/>
                  </a:cubicBezTo>
                  <a:cubicBezTo>
                    <a:pt x="386" y="3"/>
                    <a:pt x="386" y="2"/>
                    <a:pt x="385" y="2"/>
                  </a:cubicBezTo>
                  <a:cubicBezTo>
                    <a:pt x="382" y="2"/>
                    <a:pt x="381" y="1"/>
                    <a:pt x="378" y="1"/>
                  </a:cubicBezTo>
                  <a:cubicBezTo>
                    <a:pt x="376" y="0"/>
                    <a:pt x="374" y="1"/>
                    <a:pt x="372" y="2"/>
                  </a:cubicBezTo>
                  <a:cubicBezTo>
                    <a:pt x="368" y="3"/>
                    <a:pt x="364" y="6"/>
                    <a:pt x="362" y="8"/>
                  </a:cubicBezTo>
                  <a:cubicBezTo>
                    <a:pt x="361" y="9"/>
                    <a:pt x="361" y="9"/>
                    <a:pt x="362" y="10"/>
                  </a:cubicBezTo>
                  <a:cubicBezTo>
                    <a:pt x="363" y="10"/>
                    <a:pt x="362" y="11"/>
                    <a:pt x="362" y="12"/>
                  </a:cubicBezTo>
                  <a:cubicBezTo>
                    <a:pt x="362" y="14"/>
                    <a:pt x="366" y="13"/>
                    <a:pt x="366" y="14"/>
                  </a:cubicBezTo>
                  <a:cubicBezTo>
                    <a:pt x="366" y="13"/>
                    <a:pt x="361" y="14"/>
                    <a:pt x="360" y="14"/>
                  </a:cubicBezTo>
                  <a:cubicBezTo>
                    <a:pt x="359" y="14"/>
                    <a:pt x="353" y="13"/>
                    <a:pt x="352" y="14"/>
                  </a:cubicBezTo>
                  <a:cubicBezTo>
                    <a:pt x="352" y="13"/>
                    <a:pt x="355" y="17"/>
                    <a:pt x="355" y="17"/>
                  </a:cubicBezTo>
                  <a:cubicBezTo>
                    <a:pt x="356" y="18"/>
                    <a:pt x="351" y="16"/>
                    <a:pt x="350" y="16"/>
                  </a:cubicBezTo>
                  <a:cubicBezTo>
                    <a:pt x="349" y="16"/>
                    <a:pt x="347" y="17"/>
                    <a:pt x="345" y="18"/>
                  </a:cubicBezTo>
                  <a:cubicBezTo>
                    <a:pt x="345" y="18"/>
                    <a:pt x="345" y="18"/>
                    <a:pt x="344" y="18"/>
                  </a:cubicBezTo>
                  <a:cubicBezTo>
                    <a:pt x="342" y="18"/>
                    <a:pt x="344" y="18"/>
                    <a:pt x="343" y="17"/>
                  </a:cubicBezTo>
                  <a:cubicBezTo>
                    <a:pt x="343" y="18"/>
                    <a:pt x="338" y="20"/>
                    <a:pt x="338" y="20"/>
                  </a:cubicBezTo>
                  <a:cubicBezTo>
                    <a:pt x="338" y="19"/>
                    <a:pt x="340" y="18"/>
                    <a:pt x="340" y="18"/>
                  </a:cubicBezTo>
                  <a:cubicBezTo>
                    <a:pt x="340" y="17"/>
                    <a:pt x="335" y="18"/>
                    <a:pt x="334" y="17"/>
                  </a:cubicBezTo>
                  <a:cubicBezTo>
                    <a:pt x="334" y="17"/>
                    <a:pt x="336" y="16"/>
                    <a:pt x="336" y="16"/>
                  </a:cubicBezTo>
                  <a:cubicBezTo>
                    <a:pt x="335" y="17"/>
                    <a:pt x="330" y="18"/>
                    <a:pt x="328" y="18"/>
                  </a:cubicBezTo>
                  <a:cubicBezTo>
                    <a:pt x="323" y="19"/>
                    <a:pt x="329" y="19"/>
                    <a:pt x="330" y="20"/>
                  </a:cubicBezTo>
                  <a:cubicBezTo>
                    <a:pt x="329" y="19"/>
                    <a:pt x="324" y="21"/>
                    <a:pt x="323" y="21"/>
                  </a:cubicBezTo>
                  <a:cubicBezTo>
                    <a:pt x="322" y="21"/>
                    <a:pt x="321" y="21"/>
                    <a:pt x="320" y="22"/>
                  </a:cubicBezTo>
                  <a:cubicBezTo>
                    <a:pt x="319" y="23"/>
                    <a:pt x="317" y="22"/>
                    <a:pt x="315" y="22"/>
                  </a:cubicBezTo>
                  <a:cubicBezTo>
                    <a:pt x="314" y="22"/>
                    <a:pt x="313" y="24"/>
                    <a:pt x="311" y="24"/>
                  </a:cubicBezTo>
                  <a:cubicBezTo>
                    <a:pt x="309" y="25"/>
                    <a:pt x="308" y="24"/>
                    <a:pt x="307" y="25"/>
                  </a:cubicBezTo>
                  <a:cubicBezTo>
                    <a:pt x="306" y="26"/>
                    <a:pt x="305" y="27"/>
                    <a:pt x="304" y="27"/>
                  </a:cubicBezTo>
                  <a:cubicBezTo>
                    <a:pt x="302" y="27"/>
                    <a:pt x="300" y="27"/>
                    <a:pt x="299" y="27"/>
                  </a:cubicBezTo>
                  <a:cubicBezTo>
                    <a:pt x="299" y="27"/>
                    <a:pt x="302" y="29"/>
                    <a:pt x="302" y="29"/>
                  </a:cubicBezTo>
                  <a:cubicBezTo>
                    <a:pt x="301" y="30"/>
                    <a:pt x="295" y="30"/>
                    <a:pt x="295" y="30"/>
                  </a:cubicBezTo>
                  <a:cubicBezTo>
                    <a:pt x="295" y="30"/>
                    <a:pt x="299" y="30"/>
                    <a:pt x="299" y="30"/>
                  </a:cubicBezTo>
                  <a:cubicBezTo>
                    <a:pt x="299" y="30"/>
                    <a:pt x="297" y="30"/>
                    <a:pt x="296" y="30"/>
                  </a:cubicBezTo>
                  <a:cubicBezTo>
                    <a:pt x="297" y="30"/>
                    <a:pt x="299" y="31"/>
                    <a:pt x="299" y="31"/>
                  </a:cubicBezTo>
                  <a:cubicBezTo>
                    <a:pt x="298" y="31"/>
                    <a:pt x="298" y="31"/>
                    <a:pt x="297" y="31"/>
                  </a:cubicBezTo>
                  <a:cubicBezTo>
                    <a:pt x="298" y="31"/>
                    <a:pt x="297" y="32"/>
                    <a:pt x="297" y="32"/>
                  </a:cubicBezTo>
                  <a:cubicBezTo>
                    <a:pt x="297" y="33"/>
                    <a:pt x="294" y="32"/>
                    <a:pt x="294" y="32"/>
                  </a:cubicBezTo>
                  <a:cubicBezTo>
                    <a:pt x="294" y="33"/>
                    <a:pt x="296" y="33"/>
                    <a:pt x="296" y="34"/>
                  </a:cubicBezTo>
                  <a:cubicBezTo>
                    <a:pt x="297" y="34"/>
                    <a:pt x="295" y="34"/>
                    <a:pt x="295" y="34"/>
                  </a:cubicBezTo>
                  <a:cubicBezTo>
                    <a:pt x="295" y="36"/>
                    <a:pt x="299" y="34"/>
                    <a:pt x="298" y="36"/>
                  </a:cubicBezTo>
                  <a:cubicBezTo>
                    <a:pt x="296" y="38"/>
                    <a:pt x="301" y="39"/>
                    <a:pt x="298" y="40"/>
                  </a:cubicBezTo>
                  <a:cubicBezTo>
                    <a:pt x="296" y="40"/>
                    <a:pt x="294" y="40"/>
                    <a:pt x="292" y="40"/>
                  </a:cubicBezTo>
                  <a:cubicBezTo>
                    <a:pt x="291" y="41"/>
                    <a:pt x="291" y="42"/>
                    <a:pt x="289" y="41"/>
                  </a:cubicBezTo>
                  <a:cubicBezTo>
                    <a:pt x="288" y="41"/>
                    <a:pt x="287" y="41"/>
                    <a:pt x="286" y="41"/>
                  </a:cubicBezTo>
                  <a:cubicBezTo>
                    <a:pt x="282" y="42"/>
                    <a:pt x="278" y="42"/>
                    <a:pt x="274" y="42"/>
                  </a:cubicBezTo>
                  <a:cubicBezTo>
                    <a:pt x="272" y="42"/>
                    <a:pt x="270" y="42"/>
                    <a:pt x="269" y="43"/>
                  </a:cubicBezTo>
                  <a:cubicBezTo>
                    <a:pt x="268" y="44"/>
                    <a:pt x="267" y="45"/>
                    <a:pt x="267" y="46"/>
                  </a:cubicBezTo>
                  <a:cubicBezTo>
                    <a:pt x="267" y="47"/>
                    <a:pt x="269" y="48"/>
                    <a:pt x="269" y="49"/>
                  </a:cubicBezTo>
                  <a:cubicBezTo>
                    <a:pt x="268" y="51"/>
                    <a:pt x="268" y="52"/>
                    <a:pt x="269" y="53"/>
                  </a:cubicBezTo>
                  <a:cubicBezTo>
                    <a:pt x="271" y="55"/>
                    <a:pt x="274" y="54"/>
                    <a:pt x="276" y="56"/>
                  </a:cubicBezTo>
                  <a:cubicBezTo>
                    <a:pt x="276" y="56"/>
                    <a:pt x="278" y="60"/>
                    <a:pt x="278" y="60"/>
                  </a:cubicBezTo>
                  <a:cubicBezTo>
                    <a:pt x="274" y="60"/>
                    <a:pt x="273" y="60"/>
                    <a:pt x="270" y="58"/>
                  </a:cubicBezTo>
                  <a:cubicBezTo>
                    <a:pt x="267" y="56"/>
                    <a:pt x="262" y="54"/>
                    <a:pt x="258" y="54"/>
                  </a:cubicBezTo>
                  <a:cubicBezTo>
                    <a:pt x="256" y="54"/>
                    <a:pt x="257" y="53"/>
                    <a:pt x="255" y="52"/>
                  </a:cubicBezTo>
                  <a:cubicBezTo>
                    <a:pt x="254" y="52"/>
                    <a:pt x="250" y="52"/>
                    <a:pt x="250" y="54"/>
                  </a:cubicBezTo>
                  <a:cubicBezTo>
                    <a:pt x="250" y="55"/>
                    <a:pt x="254" y="55"/>
                    <a:pt x="254" y="55"/>
                  </a:cubicBezTo>
                  <a:cubicBezTo>
                    <a:pt x="254" y="55"/>
                    <a:pt x="251" y="56"/>
                    <a:pt x="252" y="56"/>
                  </a:cubicBezTo>
                  <a:cubicBezTo>
                    <a:pt x="254" y="57"/>
                    <a:pt x="255" y="56"/>
                    <a:pt x="256" y="58"/>
                  </a:cubicBezTo>
                  <a:cubicBezTo>
                    <a:pt x="256" y="60"/>
                    <a:pt x="253" y="59"/>
                    <a:pt x="252" y="59"/>
                  </a:cubicBezTo>
                  <a:cubicBezTo>
                    <a:pt x="250" y="58"/>
                    <a:pt x="249" y="57"/>
                    <a:pt x="247" y="58"/>
                  </a:cubicBezTo>
                  <a:cubicBezTo>
                    <a:pt x="245" y="58"/>
                    <a:pt x="246" y="61"/>
                    <a:pt x="247" y="62"/>
                  </a:cubicBezTo>
                  <a:cubicBezTo>
                    <a:pt x="248" y="63"/>
                    <a:pt x="250" y="63"/>
                    <a:pt x="251" y="63"/>
                  </a:cubicBezTo>
                  <a:cubicBezTo>
                    <a:pt x="253" y="64"/>
                    <a:pt x="255" y="64"/>
                    <a:pt x="256" y="65"/>
                  </a:cubicBezTo>
                  <a:cubicBezTo>
                    <a:pt x="257" y="66"/>
                    <a:pt x="257" y="67"/>
                    <a:pt x="257" y="67"/>
                  </a:cubicBezTo>
                  <a:cubicBezTo>
                    <a:pt x="258" y="67"/>
                    <a:pt x="259" y="67"/>
                    <a:pt x="260" y="67"/>
                  </a:cubicBezTo>
                  <a:cubicBezTo>
                    <a:pt x="260" y="67"/>
                    <a:pt x="257" y="68"/>
                    <a:pt x="257" y="68"/>
                  </a:cubicBezTo>
                  <a:cubicBezTo>
                    <a:pt x="255" y="68"/>
                    <a:pt x="255" y="67"/>
                    <a:pt x="254" y="66"/>
                  </a:cubicBezTo>
                  <a:cubicBezTo>
                    <a:pt x="252" y="65"/>
                    <a:pt x="249" y="65"/>
                    <a:pt x="246" y="65"/>
                  </a:cubicBezTo>
                  <a:cubicBezTo>
                    <a:pt x="245" y="65"/>
                    <a:pt x="240" y="64"/>
                    <a:pt x="242" y="62"/>
                  </a:cubicBezTo>
                  <a:cubicBezTo>
                    <a:pt x="243" y="62"/>
                    <a:pt x="242" y="61"/>
                    <a:pt x="242" y="60"/>
                  </a:cubicBezTo>
                  <a:cubicBezTo>
                    <a:pt x="241" y="59"/>
                    <a:pt x="242" y="58"/>
                    <a:pt x="242" y="57"/>
                  </a:cubicBezTo>
                  <a:cubicBezTo>
                    <a:pt x="243" y="55"/>
                    <a:pt x="244" y="51"/>
                    <a:pt x="242" y="50"/>
                  </a:cubicBezTo>
                  <a:cubicBezTo>
                    <a:pt x="238" y="49"/>
                    <a:pt x="241" y="54"/>
                    <a:pt x="240" y="56"/>
                  </a:cubicBezTo>
                  <a:cubicBezTo>
                    <a:pt x="238" y="58"/>
                    <a:pt x="235" y="59"/>
                    <a:pt x="233" y="61"/>
                  </a:cubicBezTo>
                  <a:cubicBezTo>
                    <a:pt x="230" y="64"/>
                    <a:pt x="231" y="63"/>
                    <a:pt x="233" y="65"/>
                  </a:cubicBezTo>
                  <a:cubicBezTo>
                    <a:pt x="234" y="66"/>
                    <a:pt x="237" y="69"/>
                    <a:pt x="237" y="71"/>
                  </a:cubicBezTo>
                  <a:cubicBezTo>
                    <a:pt x="237" y="71"/>
                    <a:pt x="236" y="73"/>
                    <a:pt x="235" y="73"/>
                  </a:cubicBezTo>
                  <a:cubicBezTo>
                    <a:pt x="234" y="75"/>
                    <a:pt x="233" y="77"/>
                    <a:pt x="233" y="79"/>
                  </a:cubicBezTo>
                  <a:cubicBezTo>
                    <a:pt x="233" y="79"/>
                    <a:pt x="234" y="84"/>
                    <a:pt x="235" y="84"/>
                  </a:cubicBezTo>
                  <a:cubicBezTo>
                    <a:pt x="237" y="84"/>
                    <a:pt x="239" y="84"/>
                    <a:pt x="241" y="83"/>
                  </a:cubicBezTo>
                  <a:cubicBezTo>
                    <a:pt x="243" y="82"/>
                    <a:pt x="246" y="83"/>
                    <a:pt x="248" y="84"/>
                  </a:cubicBezTo>
                  <a:cubicBezTo>
                    <a:pt x="251" y="84"/>
                    <a:pt x="253" y="86"/>
                    <a:pt x="254" y="89"/>
                  </a:cubicBezTo>
                  <a:cubicBezTo>
                    <a:pt x="255" y="91"/>
                    <a:pt x="251" y="94"/>
                    <a:pt x="253" y="95"/>
                  </a:cubicBezTo>
                  <a:cubicBezTo>
                    <a:pt x="253" y="95"/>
                    <a:pt x="259" y="97"/>
                    <a:pt x="259" y="97"/>
                  </a:cubicBezTo>
                  <a:cubicBezTo>
                    <a:pt x="259" y="98"/>
                    <a:pt x="252" y="96"/>
                    <a:pt x="251" y="96"/>
                  </a:cubicBezTo>
                  <a:cubicBezTo>
                    <a:pt x="251" y="96"/>
                    <a:pt x="250" y="93"/>
                    <a:pt x="250" y="93"/>
                  </a:cubicBezTo>
                  <a:cubicBezTo>
                    <a:pt x="251" y="91"/>
                    <a:pt x="252" y="90"/>
                    <a:pt x="250" y="89"/>
                  </a:cubicBezTo>
                  <a:cubicBezTo>
                    <a:pt x="248" y="88"/>
                    <a:pt x="249" y="86"/>
                    <a:pt x="247" y="85"/>
                  </a:cubicBezTo>
                  <a:cubicBezTo>
                    <a:pt x="245" y="85"/>
                    <a:pt x="243" y="86"/>
                    <a:pt x="241" y="86"/>
                  </a:cubicBezTo>
                  <a:cubicBezTo>
                    <a:pt x="241" y="86"/>
                    <a:pt x="237" y="87"/>
                    <a:pt x="237" y="88"/>
                  </a:cubicBezTo>
                  <a:cubicBezTo>
                    <a:pt x="238" y="88"/>
                    <a:pt x="239" y="88"/>
                    <a:pt x="238" y="88"/>
                  </a:cubicBezTo>
                  <a:cubicBezTo>
                    <a:pt x="238" y="89"/>
                    <a:pt x="236" y="90"/>
                    <a:pt x="237" y="91"/>
                  </a:cubicBezTo>
                  <a:cubicBezTo>
                    <a:pt x="241" y="93"/>
                    <a:pt x="238" y="96"/>
                    <a:pt x="236" y="98"/>
                  </a:cubicBezTo>
                  <a:cubicBezTo>
                    <a:pt x="235" y="99"/>
                    <a:pt x="234" y="101"/>
                    <a:pt x="234" y="102"/>
                  </a:cubicBezTo>
                  <a:cubicBezTo>
                    <a:pt x="233" y="103"/>
                    <a:pt x="231" y="104"/>
                    <a:pt x="229" y="104"/>
                  </a:cubicBezTo>
                  <a:cubicBezTo>
                    <a:pt x="228" y="105"/>
                    <a:pt x="227" y="105"/>
                    <a:pt x="227" y="107"/>
                  </a:cubicBezTo>
                  <a:cubicBezTo>
                    <a:pt x="226" y="109"/>
                    <a:pt x="224" y="108"/>
                    <a:pt x="223" y="108"/>
                  </a:cubicBezTo>
                  <a:cubicBezTo>
                    <a:pt x="220" y="107"/>
                    <a:pt x="218" y="108"/>
                    <a:pt x="216" y="107"/>
                  </a:cubicBezTo>
                  <a:cubicBezTo>
                    <a:pt x="215" y="107"/>
                    <a:pt x="214" y="106"/>
                    <a:pt x="213" y="106"/>
                  </a:cubicBezTo>
                  <a:cubicBezTo>
                    <a:pt x="211" y="106"/>
                    <a:pt x="211" y="105"/>
                    <a:pt x="210" y="104"/>
                  </a:cubicBezTo>
                  <a:cubicBezTo>
                    <a:pt x="210" y="104"/>
                    <a:pt x="212" y="103"/>
                    <a:pt x="212" y="104"/>
                  </a:cubicBezTo>
                  <a:cubicBezTo>
                    <a:pt x="213" y="106"/>
                    <a:pt x="215" y="106"/>
                    <a:pt x="215" y="105"/>
                  </a:cubicBezTo>
                  <a:cubicBezTo>
                    <a:pt x="216" y="104"/>
                    <a:pt x="221" y="107"/>
                    <a:pt x="223" y="105"/>
                  </a:cubicBezTo>
                  <a:cubicBezTo>
                    <a:pt x="223" y="104"/>
                    <a:pt x="221" y="103"/>
                    <a:pt x="223" y="103"/>
                  </a:cubicBezTo>
                  <a:cubicBezTo>
                    <a:pt x="224" y="102"/>
                    <a:pt x="226" y="101"/>
                    <a:pt x="227" y="100"/>
                  </a:cubicBezTo>
                  <a:cubicBezTo>
                    <a:pt x="228" y="98"/>
                    <a:pt x="227" y="98"/>
                    <a:pt x="230" y="97"/>
                  </a:cubicBezTo>
                  <a:cubicBezTo>
                    <a:pt x="233" y="95"/>
                    <a:pt x="229" y="93"/>
                    <a:pt x="231" y="91"/>
                  </a:cubicBezTo>
                  <a:cubicBezTo>
                    <a:pt x="233" y="90"/>
                    <a:pt x="233" y="89"/>
                    <a:pt x="231" y="88"/>
                  </a:cubicBezTo>
                  <a:cubicBezTo>
                    <a:pt x="230" y="88"/>
                    <a:pt x="229" y="87"/>
                    <a:pt x="228" y="86"/>
                  </a:cubicBezTo>
                  <a:cubicBezTo>
                    <a:pt x="227" y="84"/>
                    <a:pt x="228" y="81"/>
                    <a:pt x="228" y="79"/>
                  </a:cubicBezTo>
                  <a:cubicBezTo>
                    <a:pt x="228" y="77"/>
                    <a:pt x="227" y="75"/>
                    <a:pt x="228" y="73"/>
                  </a:cubicBezTo>
                  <a:cubicBezTo>
                    <a:pt x="228" y="71"/>
                    <a:pt x="230" y="71"/>
                    <a:pt x="230" y="69"/>
                  </a:cubicBezTo>
                  <a:cubicBezTo>
                    <a:pt x="229" y="67"/>
                    <a:pt x="227" y="66"/>
                    <a:pt x="226" y="65"/>
                  </a:cubicBezTo>
                  <a:cubicBezTo>
                    <a:pt x="225" y="64"/>
                    <a:pt x="224" y="63"/>
                    <a:pt x="225" y="62"/>
                  </a:cubicBezTo>
                  <a:cubicBezTo>
                    <a:pt x="227" y="61"/>
                    <a:pt x="227" y="59"/>
                    <a:pt x="228" y="57"/>
                  </a:cubicBezTo>
                  <a:cubicBezTo>
                    <a:pt x="229" y="56"/>
                    <a:pt x="230" y="53"/>
                    <a:pt x="229" y="52"/>
                  </a:cubicBezTo>
                  <a:cubicBezTo>
                    <a:pt x="229" y="51"/>
                    <a:pt x="225" y="50"/>
                    <a:pt x="223" y="49"/>
                  </a:cubicBezTo>
                  <a:cubicBezTo>
                    <a:pt x="221" y="49"/>
                    <a:pt x="219" y="49"/>
                    <a:pt x="217" y="49"/>
                  </a:cubicBezTo>
                  <a:cubicBezTo>
                    <a:pt x="216" y="49"/>
                    <a:pt x="213" y="48"/>
                    <a:pt x="212" y="49"/>
                  </a:cubicBezTo>
                  <a:cubicBezTo>
                    <a:pt x="209" y="51"/>
                    <a:pt x="209" y="58"/>
                    <a:pt x="206" y="60"/>
                  </a:cubicBezTo>
                  <a:cubicBezTo>
                    <a:pt x="204" y="63"/>
                    <a:pt x="198" y="64"/>
                    <a:pt x="198" y="68"/>
                  </a:cubicBezTo>
                  <a:cubicBezTo>
                    <a:pt x="198" y="69"/>
                    <a:pt x="201" y="68"/>
                    <a:pt x="201" y="68"/>
                  </a:cubicBezTo>
                  <a:cubicBezTo>
                    <a:pt x="202" y="69"/>
                    <a:pt x="201" y="73"/>
                    <a:pt x="201" y="73"/>
                  </a:cubicBezTo>
                  <a:cubicBezTo>
                    <a:pt x="200" y="75"/>
                    <a:pt x="202" y="76"/>
                    <a:pt x="199" y="76"/>
                  </a:cubicBezTo>
                  <a:cubicBezTo>
                    <a:pt x="199" y="77"/>
                    <a:pt x="198" y="77"/>
                    <a:pt x="198" y="78"/>
                  </a:cubicBezTo>
                  <a:cubicBezTo>
                    <a:pt x="199" y="79"/>
                    <a:pt x="200" y="79"/>
                    <a:pt x="201" y="79"/>
                  </a:cubicBezTo>
                  <a:cubicBezTo>
                    <a:pt x="202" y="79"/>
                    <a:pt x="206" y="79"/>
                    <a:pt x="206" y="80"/>
                  </a:cubicBezTo>
                  <a:cubicBezTo>
                    <a:pt x="206" y="82"/>
                    <a:pt x="206" y="84"/>
                    <a:pt x="208" y="85"/>
                  </a:cubicBezTo>
                  <a:cubicBezTo>
                    <a:pt x="210" y="86"/>
                    <a:pt x="212" y="85"/>
                    <a:pt x="210" y="87"/>
                  </a:cubicBezTo>
                  <a:cubicBezTo>
                    <a:pt x="209" y="88"/>
                    <a:pt x="209" y="90"/>
                    <a:pt x="208" y="91"/>
                  </a:cubicBezTo>
                  <a:cubicBezTo>
                    <a:pt x="207" y="93"/>
                    <a:pt x="202" y="88"/>
                    <a:pt x="201" y="87"/>
                  </a:cubicBezTo>
                  <a:cubicBezTo>
                    <a:pt x="198" y="85"/>
                    <a:pt x="194" y="84"/>
                    <a:pt x="191" y="83"/>
                  </a:cubicBezTo>
                  <a:cubicBezTo>
                    <a:pt x="189" y="82"/>
                    <a:pt x="188" y="81"/>
                    <a:pt x="186" y="80"/>
                  </a:cubicBezTo>
                  <a:cubicBezTo>
                    <a:pt x="185" y="80"/>
                    <a:pt x="183" y="79"/>
                    <a:pt x="182" y="79"/>
                  </a:cubicBezTo>
                  <a:cubicBezTo>
                    <a:pt x="179" y="79"/>
                    <a:pt x="176" y="78"/>
                    <a:pt x="173" y="78"/>
                  </a:cubicBezTo>
                  <a:cubicBezTo>
                    <a:pt x="169" y="78"/>
                    <a:pt x="165" y="78"/>
                    <a:pt x="168" y="83"/>
                  </a:cubicBezTo>
                  <a:cubicBezTo>
                    <a:pt x="170" y="84"/>
                    <a:pt x="169" y="86"/>
                    <a:pt x="167" y="87"/>
                  </a:cubicBezTo>
                  <a:cubicBezTo>
                    <a:pt x="166" y="88"/>
                    <a:pt x="163" y="86"/>
                    <a:pt x="164" y="89"/>
                  </a:cubicBezTo>
                  <a:cubicBezTo>
                    <a:pt x="165" y="90"/>
                    <a:pt x="157" y="90"/>
                    <a:pt x="161" y="87"/>
                  </a:cubicBezTo>
                  <a:cubicBezTo>
                    <a:pt x="162" y="86"/>
                    <a:pt x="159" y="84"/>
                    <a:pt x="158" y="85"/>
                  </a:cubicBezTo>
                  <a:cubicBezTo>
                    <a:pt x="156" y="85"/>
                    <a:pt x="154" y="86"/>
                    <a:pt x="153" y="87"/>
                  </a:cubicBezTo>
                  <a:cubicBezTo>
                    <a:pt x="150" y="89"/>
                    <a:pt x="147" y="87"/>
                    <a:pt x="144" y="88"/>
                  </a:cubicBezTo>
                  <a:cubicBezTo>
                    <a:pt x="141" y="89"/>
                    <a:pt x="139" y="91"/>
                    <a:pt x="137" y="91"/>
                  </a:cubicBezTo>
                  <a:cubicBezTo>
                    <a:pt x="136" y="91"/>
                    <a:pt x="130" y="91"/>
                    <a:pt x="131" y="90"/>
                  </a:cubicBezTo>
                  <a:cubicBezTo>
                    <a:pt x="133" y="90"/>
                    <a:pt x="133" y="90"/>
                    <a:pt x="133" y="89"/>
                  </a:cubicBezTo>
                  <a:cubicBezTo>
                    <a:pt x="133" y="86"/>
                    <a:pt x="135" y="87"/>
                    <a:pt x="135" y="85"/>
                  </a:cubicBezTo>
                  <a:cubicBezTo>
                    <a:pt x="136" y="84"/>
                    <a:pt x="129" y="86"/>
                    <a:pt x="129" y="86"/>
                  </a:cubicBezTo>
                  <a:cubicBezTo>
                    <a:pt x="128" y="86"/>
                    <a:pt x="127" y="86"/>
                    <a:pt x="127" y="87"/>
                  </a:cubicBezTo>
                  <a:cubicBezTo>
                    <a:pt x="127" y="88"/>
                    <a:pt x="127" y="89"/>
                    <a:pt x="127" y="90"/>
                  </a:cubicBezTo>
                  <a:cubicBezTo>
                    <a:pt x="126" y="90"/>
                    <a:pt x="124" y="89"/>
                    <a:pt x="123" y="89"/>
                  </a:cubicBezTo>
                  <a:cubicBezTo>
                    <a:pt x="121" y="89"/>
                    <a:pt x="118" y="90"/>
                    <a:pt x="116" y="91"/>
                  </a:cubicBezTo>
                  <a:cubicBezTo>
                    <a:pt x="113" y="92"/>
                    <a:pt x="110" y="94"/>
                    <a:pt x="107" y="95"/>
                  </a:cubicBezTo>
                  <a:cubicBezTo>
                    <a:pt x="105" y="95"/>
                    <a:pt x="104" y="96"/>
                    <a:pt x="103" y="98"/>
                  </a:cubicBezTo>
                  <a:cubicBezTo>
                    <a:pt x="103" y="99"/>
                    <a:pt x="103" y="102"/>
                    <a:pt x="101" y="102"/>
                  </a:cubicBezTo>
                  <a:cubicBezTo>
                    <a:pt x="99" y="102"/>
                    <a:pt x="97" y="103"/>
                    <a:pt x="95" y="103"/>
                  </a:cubicBezTo>
                  <a:cubicBezTo>
                    <a:pt x="94" y="103"/>
                    <a:pt x="93" y="101"/>
                    <a:pt x="92" y="100"/>
                  </a:cubicBezTo>
                  <a:cubicBezTo>
                    <a:pt x="90" y="98"/>
                    <a:pt x="87" y="99"/>
                    <a:pt x="89" y="96"/>
                  </a:cubicBezTo>
                  <a:cubicBezTo>
                    <a:pt x="90" y="94"/>
                    <a:pt x="93" y="95"/>
                    <a:pt x="94" y="94"/>
                  </a:cubicBezTo>
                  <a:cubicBezTo>
                    <a:pt x="96" y="94"/>
                    <a:pt x="98" y="95"/>
                    <a:pt x="97" y="93"/>
                  </a:cubicBezTo>
                  <a:cubicBezTo>
                    <a:pt x="96" y="92"/>
                    <a:pt x="95" y="90"/>
                    <a:pt x="94" y="89"/>
                  </a:cubicBezTo>
                  <a:cubicBezTo>
                    <a:pt x="92" y="87"/>
                    <a:pt x="89" y="88"/>
                    <a:pt x="87" y="88"/>
                  </a:cubicBezTo>
                  <a:cubicBezTo>
                    <a:pt x="86" y="88"/>
                    <a:pt x="80" y="87"/>
                    <a:pt x="80" y="87"/>
                  </a:cubicBezTo>
                  <a:cubicBezTo>
                    <a:pt x="80" y="87"/>
                    <a:pt x="83" y="88"/>
                    <a:pt x="83" y="88"/>
                  </a:cubicBezTo>
                  <a:cubicBezTo>
                    <a:pt x="84" y="89"/>
                    <a:pt x="84" y="90"/>
                    <a:pt x="84" y="91"/>
                  </a:cubicBezTo>
                  <a:cubicBezTo>
                    <a:pt x="84" y="92"/>
                    <a:pt x="84" y="94"/>
                    <a:pt x="84" y="95"/>
                  </a:cubicBezTo>
                  <a:cubicBezTo>
                    <a:pt x="83" y="96"/>
                    <a:pt x="82" y="97"/>
                    <a:pt x="82" y="98"/>
                  </a:cubicBezTo>
                  <a:cubicBezTo>
                    <a:pt x="83" y="100"/>
                    <a:pt x="87" y="100"/>
                    <a:pt x="86" y="103"/>
                  </a:cubicBezTo>
                  <a:cubicBezTo>
                    <a:pt x="85" y="104"/>
                    <a:pt x="84" y="106"/>
                    <a:pt x="84" y="107"/>
                  </a:cubicBezTo>
                  <a:cubicBezTo>
                    <a:pt x="84" y="107"/>
                    <a:pt x="84" y="111"/>
                    <a:pt x="84" y="111"/>
                  </a:cubicBezTo>
                  <a:cubicBezTo>
                    <a:pt x="84" y="111"/>
                    <a:pt x="83" y="108"/>
                    <a:pt x="83" y="108"/>
                  </a:cubicBezTo>
                  <a:cubicBezTo>
                    <a:pt x="82" y="108"/>
                    <a:pt x="81" y="110"/>
                    <a:pt x="80" y="109"/>
                  </a:cubicBezTo>
                  <a:cubicBezTo>
                    <a:pt x="80" y="109"/>
                    <a:pt x="82" y="108"/>
                    <a:pt x="82" y="107"/>
                  </a:cubicBezTo>
                  <a:cubicBezTo>
                    <a:pt x="81" y="106"/>
                    <a:pt x="79" y="106"/>
                    <a:pt x="78" y="106"/>
                  </a:cubicBezTo>
                  <a:cubicBezTo>
                    <a:pt x="77" y="106"/>
                    <a:pt x="76" y="105"/>
                    <a:pt x="75" y="106"/>
                  </a:cubicBezTo>
                  <a:cubicBezTo>
                    <a:pt x="73" y="106"/>
                    <a:pt x="72" y="108"/>
                    <a:pt x="70" y="108"/>
                  </a:cubicBezTo>
                  <a:cubicBezTo>
                    <a:pt x="68" y="110"/>
                    <a:pt x="67" y="110"/>
                    <a:pt x="65" y="112"/>
                  </a:cubicBezTo>
                  <a:cubicBezTo>
                    <a:pt x="63" y="114"/>
                    <a:pt x="61" y="114"/>
                    <a:pt x="64" y="116"/>
                  </a:cubicBezTo>
                  <a:cubicBezTo>
                    <a:pt x="65" y="117"/>
                    <a:pt x="67" y="120"/>
                    <a:pt x="66" y="121"/>
                  </a:cubicBezTo>
                  <a:cubicBezTo>
                    <a:pt x="65" y="122"/>
                    <a:pt x="59" y="120"/>
                    <a:pt x="58" y="120"/>
                  </a:cubicBezTo>
                  <a:cubicBezTo>
                    <a:pt x="57" y="119"/>
                    <a:pt x="54" y="120"/>
                    <a:pt x="53" y="120"/>
                  </a:cubicBezTo>
                  <a:cubicBezTo>
                    <a:pt x="54" y="119"/>
                    <a:pt x="49" y="115"/>
                    <a:pt x="48" y="117"/>
                  </a:cubicBezTo>
                  <a:cubicBezTo>
                    <a:pt x="43" y="121"/>
                    <a:pt x="54" y="122"/>
                    <a:pt x="54" y="124"/>
                  </a:cubicBezTo>
                  <a:cubicBezTo>
                    <a:pt x="53" y="128"/>
                    <a:pt x="50" y="126"/>
                    <a:pt x="47" y="126"/>
                  </a:cubicBezTo>
                  <a:cubicBezTo>
                    <a:pt x="44" y="125"/>
                    <a:pt x="43" y="123"/>
                    <a:pt x="40" y="122"/>
                  </a:cubicBezTo>
                  <a:cubicBezTo>
                    <a:pt x="38" y="121"/>
                    <a:pt x="38" y="120"/>
                    <a:pt x="37" y="118"/>
                  </a:cubicBezTo>
                  <a:cubicBezTo>
                    <a:pt x="37" y="116"/>
                    <a:pt x="36" y="116"/>
                    <a:pt x="35" y="115"/>
                  </a:cubicBezTo>
                  <a:cubicBezTo>
                    <a:pt x="35" y="114"/>
                    <a:pt x="38" y="112"/>
                    <a:pt x="38" y="112"/>
                  </a:cubicBezTo>
                  <a:cubicBezTo>
                    <a:pt x="39" y="109"/>
                    <a:pt x="34" y="107"/>
                    <a:pt x="32" y="107"/>
                  </a:cubicBezTo>
                  <a:cubicBezTo>
                    <a:pt x="30" y="106"/>
                    <a:pt x="30" y="104"/>
                    <a:pt x="28" y="104"/>
                  </a:cubicBezTo>
                  <a:cubicBezTo>
                    <a:pt x="29" y="103"/>
                    <a:pt x="24" y="99"/>
                    <a:pt x="24" y="99"/>
                  </a:cubicBezTo>
                  <a:cubicBezTo>
                    <a:pt x="26" y="98"/>
                    <a:pt x="28" y="101"/>
                    <a:pt x="29" y="102"/>
                  </a:cubicBezTo>
                  <a:cubicBezTo>
                    <a:pt x="30" y="103"/>
                    <a:pt x="31" y="103"/>
                    <a:pt x="31" y="102"/>
                  </a:cubicBezTo>
                  <a:cubicBezTo>
                    <a:pt x="32" y="102"/>
                    <a:pt x="33" y="103"/>
                    <a:pt x="33" y="103"/>
                  </a:cubicBezTo>
                  <a:cubicBezTo>
                    <a:pt x="36" y="104"/>
                    <a:pt x="38" y="105"/>
                    <a:pt x="41" y="105"/>
                  </a:cubicBezTo>
                  <a:cubicBezTo>
                    <a:pt x="43" y="106"/>
                    <a:pt x="46" y="106"/>
                    <a:pt x="49" y="107"/>
                  </a:cubicBezTo>
                  <a:cubicBezTo>
                    <a:pt x="54" y="109"/>
                    <a:pt x="58" y="109"/>
                    <a:pt x="63" y="106"/>
                  </a:cubicBezTo>
                  <a:cubicBezTo>
                    <a:pt x="65" y="105"/>
                    <a:pt x="66" y="104"/>
                    <a:pt x="68" y="103"/>
                  </a:cubicBezTo>
                  <a:cubicBezTo>
                    <a:pt x="71" y="101"/>
                    <a:pt x="69" y="100"/>
                    <a:pt x="69" y="97"/>
                  </a:cubicBezTo>
                  <a:cubicBezTo>
                    <a:pt x="69" y="94"/>
                    <a:pt x="62" y="93"/>
                    <a:pt x="60" y="91"/>
                  </a:cubicBezTo>
                  <a:cubicBezTo>
                    <a:pt x="57" y="89"/>
                    <a:pt x="53" y="87"/>
                    <a:pt x="50" y="86"/>
                  </a:cubicBezTo>
                  <a:cubicBezTo>
                    <a:pt x="47" y="84"/>
                    <a:pt x="43" y="82"/>
                    <a:pt x="40" y="82"/>
                  </a:cubicBezTo>
                  <a:cubicBezTo>
                    <a:pt x="39" y="81"/>
                    <a:pt x="39" y="82"/>
                    <a:pt x="38" y="82"/>
                  </a:cubicBezTo>
                  <a:cubicBezTo>
                    <a:pt x="37" y="82"/>
                    <a:pt x="36" y="81"/>
                    <a:pt x="35" y="81"/>
                  </a:cubicBezTo>
                  <a:cubicBezTo>
                    <a:pt x="33" y="80"/>
                    <a:pt x="31" y="84"/>
                    <a:pt x="29" y="84"/>
                  </a:cubicBezTo>
                  <a:cubicBezTo>
                    <a:pt x="29" y="83"/>
                    <a:pt x="33" y="80"/>
                    <a:pt x="29" y="80"/>
                  </a:cubicBezTo>
                  <a:cubicBezTo>
                    <a:pt x="28" y="80"/>
                    <a:pt x="24" y="78"/>
                    <a:pt x="24" y="78"/>
                  </a:cubicBezTo>
                  <a:cubicBezTo>
                    <a:pt x="25" y="77"/>
                    <a:pt x="29" y="80"/>
                    <a:pt x="29" y="78"/>
                  </a:cubicBezTo>
                  <a:cubicBezTo>
                    <a:pt x="29" y="77"/>
                    <a:pt x="25" y="75"/>
                    <a:pt x="24" y="75"/>
                  </a:cubicBezTo>
                  <a:cubicBezTo>
                    <a:pt x="23" y="76"/>
                    <a:pt x="20" y="78"/>
                    <a:pt x="20" y="78"/>
                  </a:cubicBezTo>
                  <a:cubicBezTo>
                    <a:pt x="20" y="77"/>
                    <a:pt x="20" y="77"/>
                    <a:pt x="19" y="76"/>
                  </a:cubicBezTo>
                  <a:cubicBezTo>
                    <a:pt x="17" y="76"/>
                    <a:pt x="17" y="77"/>
                    <a:pt x="16" y="78"/>
                  </a:cubicBezTo>
                  <a:cubicBezTo>
                    <a:pt x="16" y="78"/>
                    <a:pt x="16" y="78"/>
                    <a:pt x="16" y="77"/>
                  </a:cubicBezTo>
                  <a:cubicBezTo>
                    <a:pt x="15" y="78"/>
                    <a:pt x="14" y="80"/>
                    <a:pt x="13" y="80"/>
                  </a:cubicBezTo>
                  <a:cubicBezTo>
                    <a:pt x="12" y="81"/>
                    <a:pt x="10" y="81"/>
                    <a:pt x="10" y="81"/>
                  </a:cubicBezTo>
                  <a:cubicBezTo>
                    <a:pt x="9" y="83"/>
                    <a:pt x="5" y="83"/>
                    <a:pt x="6" y="85"/>
                  </a:cubicBezTo>
                  <a:cubicBezTo>
                    <a:pt x="9" y="87"/>
                    <a:pt x="5" y="85"/>
                    <a:pt x="5" y="88"/>
                  </a:cubicBezTo>
                  <a:cubicBezTo>
                    <a:pt x="5" y="90"/>
                    <a:pt x="9" y="91"/>
                    <a:pt x="10" y="92"/>
                  </a:cubicBezTo>
                  <a:cubicBezTo>
                    <a:pt x="12" y="93"/>
                    <a:pt x="14" y="95"/>
                    <a:pt x="13" y="97"/>
                  </a:cubicBezTo>
                  <a:cubicBezTo>
                    <a:pt x="12" y="99"/>
                    <a:pt x="9" y="100"/>
                    <a:pt x="9" y="102"/>
                  </a:cubicBezTo>
                  <a:cubicBezTo>
                    <a:pt x="10" y="104"/>
                    <a:pt x="12" y="106"/>
                    <a:pt x="13" y="108"/>
                  </a:cubicBezTo>
                  <a:cubicBezTo>
                    <a:pt x="14" y="110"/>
                    <a:pt x="12" y="110"/>
                    <a:pt x="12" y="112"/>
                  </a:cubicBezTo>
                  <a:cubicBezTo>
                    <a:pt x="12" y="114"/>
                    <a:pt x="15" y="116"/>
                    <a:pt x="13" y="117"/>
                  </a:cubicBezTo>
                  <a:cubicBezTo>
                    <a:pt x="11" y="118"/>
                    <a:pt x="14" y="121"/>
                    <a:pt x="14" y="122"/>
                  </a:cubicBezTo>
                  <a:cubicBezTo>
                    <a:pt x="16" y="124"/>
                    <a:pt x="18" y="124"/>
                    <a:pt x="15" y="126"/>
                  </a:cubicBezTo>
                  <a:cubicBezTo>
                    <a:pt x="13" y="128"/>
                    <a:pt x="14" y="128"/>
                    <a:pt x="15" y="129"/>
                  </a:cubicBezTo>
                  <a:cubicBezTo>
                    <a:pt x="20" y="132"/>
                    <a:pt x="23" y="134"/>
                    <a:pt x="18" y="138"/>
                  </a:cubicBezTo>
                  <a:cubicBezTo>
                    <a:pt x="13" y="143"/>
                    <a:pt x="8" y="147"/>
                    <a:pt x="4" y="152"/>
                  </a:cubicBezTo>
                  <a:cubicBezTo>
                    <a:pt x="6" y="152"/>
                    <a:pt x="6" y="151"/>
                    <a:pt x="7" y="152"/>
                  </a:cubicBezTo>
                  <a:cubicBezTo>
                    <a:pt x="8" y="154"/>
                    <a:pt x="10" y="154"/>
                    <a:pt x="11" y="155"/>
                  </a:cubicBezTo>
                  <a:cubicBezTo>
                    <a:pt x="17" y="157"/>
                    <a:pt x="9" y="157"/>
                    <a:pt x="7" y="157"/>
                  </a:cubicBezTo>
                  <a:cubicBezTo>
                    <a:pt x="5" y="157"/>
                    <a:pt x="4" y="158"/>
                    <a:pt x="4" y="160"/>
                  </a:cubicBezTo>
                  <a:cubicBezTo>
                    <a:pt x="4" y="162"/>
                    <a:pt x="2" y="163"/>
                    <a:pt x="1" y="165"/>
                  </a:cubicBezTo>
                  <a:cubicBezTo>
                    <a:pt x="0" y="166"/>
                    <a:pt x="1" y="168"/>
                    <a:pt x="2" y="170"/>
                  </a:cubicBezTo>
                  <a:cubicBezTo>
                    <a:pt x="2" y="172"/>
                    <a:pt x="0" y="174"/>
                    <a:pt x="1" y="175"/>
                  </a:cubicBezTo>
                  <a:cubicBezTo>
                    <a:pt x="3" y="176"/>
                    <a:pt x="3" y="176"/>
                    <a:pt x="3" y="178"/>
                  </a:cubicBezTo>
                  <a:cubicBezTo>
                    <a:pt x="2" y="180"/>
                    <a:pt x="4" y="181"/>
                    <a:pt x="4" y="183"/>
                  </a:cubicBezTo>
                  <a:cubicBezTo>
                    <a:pt x="4" y="184"/>
                    <a:pt x="7" y="186"/>
                    <a:pt x="8" y="186"/>
                  </a:cubicBezTo>
                  <a:cubicBezTo>
                    <a:pt x="8" y="186"/>
                    <a:pt x="9" y="185"/>
                    <a:pt x="10" y="185"/>
                  </a:cubicBezTo>
                  <a:cubicBezTo>
                    <a:pt x="11" y="185"/>
                    <a:pt x="11" y="187"/>
                    <a:pt x="12" y="187"/>
                  </a:cubicBezTo>
                  <a:cubicBezTo>
                    <a:pt x="14" y="186"/>
                    <a:pt x="14" y="185"/>
                    <a:pt x="16" y="187"/>
                  </a:cubicBezTo>
                  <a:cubicBezTo>
                    <a:pt x="18" y="188"/>
                    <a:pt x="18" y="188"/>
                    <a:pt x="18" y="190"/>
                  </a:cubicBezTo>
                  <a:cubicBezTo>
                    <a:pt x="17" y="195"/>
                    <a:pt x="21" y="199"/>
                    <a:pt x="24" y="201"/>
                  </a:cubicBezTo>
                  <a:cubicBezTo>
                    <a:pt x="26" y="202"/>
                    <a:pt x="27" y="203"/>
                    <a:pt x="25" y="204"/>
                  </a:cubicBezTo>
                  <a:cubicBezTo>
                    <a:pt x="24" y="206"/>
                    <a:pt x="23" y="205"/>
                    <a:pt x="21" y="205"/>
                  </a:cubicBezTo>
                  <a:cubicBezTo>
                    <a:pt x="19" y="205"/>
                    <a:pt x="22" y="214"/>
                    <a:pt x="24" y="213"/>
                  </a:cubicBezTo>
                  <a:cubicBezTo>
                    <a:pt x="25" y="212"/>
                    <a:pt x="26" y="209"/>
                    <a:pt x="27" y="210"/>
                  </a:cubicBezTo>
                  <a:cubicBezTo>
                    <a:pt x="28" y="210"/>
                    <a:pt x="29" y="211"/>
                    <a:pt x="31" y="211"/>
                  </a:cubicBezTo>
                  <a:cubicBezTo>
                    <a:pt x="33" y="211"/>
                    <a:pt x="35" y="212"/>
                    <a:pt x="35" y="214"/>
                  </a:cubicBezTo>
                  <a:cubicBezTo>
                    <a:pt x="35" y="215"/>
                    <a:pt x="34" y="215"/>
                    <a:pt x="34" y="215"/>
                  </a:cubicBezTo>
                  <a:cubicBezTo>
                    <a:pt x="33" y="216"/>
                    <a:pt x="34" y="218"/>
                    <a:pt x="35" y="218"/>
                  </a:cubicBezTo>
                  <a:cubicBezTo>
                    <a:pt x="36" y="219"/>
                    <a:pt x="38" y="218"/>
                    <a:pt x="39" y="219"/>
                  </a:cubicBezTo>
                  <a:cubicBezTo>
                    <a:pt x="40" y="220"/>
                    <a:pt x="40" y="222"/>
                    <a:pt x="40" y="223"/>
                  </a:cubicBezTo>
                  <a:cubicBezTo>
                    <a:pt x="40" y="224"/>
                    <a:pt x="43" y="223"/>
                    <a:pt x="44" y="223"/>
                  </a:cubicBezTo>
                  <a:cubicBezTo>
                    <a:pt x="45" y="224"/>
                    <a:pt x="47" y="227"/>
                    <a:pt x="48" y="225"/>
                  </a:cubicBezTo>
                  <a:cubicBezTo>
                    <a:pt x="49" y="223"/>
                    <a:pt x="50" y="224"/>
                    <a:pt x="51" y="225"/>
                  </a:cubicBezTo>
                  <a:cubicBezTo>
                    <a:pt x="53" y="227"/>
                    <a:pt x="53" y="226"/>
                    <a:pt x="55" y="226"/>
                  </a:cubicBezTo>
                  <a:cubicBezTo>
                    <a:pt x="56" y="226"/>
                    <a:pt x="57" y="229"/>
                    <a:pt x="58" y="228"/>
                  </a:cubicBezTo>
                  <a:cubicBezTo>
                    <a:pt x="60" y="227"/>
                    <a:pt x="62" y="229"/>
                    <a:pt x="63" y="230"/>
                  </a:cubicBezTo>
                  <a:cubicBezTo>
                    <a:pt x="65" y="231"/>
                    <a:pt x="62" y="232"/>
                    <a:pt x="62" y="232"/>
                  </a:cubicBezTo>
                  <a:cubicBezTo>
                    <a:pt x="60" y="233"/>
                    <a:pt x="63" y="234"/>
                    <a:pt x="63" y="234"/>
                  </a:cubicBezTo>
                  <a:cubicBezTo>
                    <a:pt x="63" y="234"/>
                    <a:pt x="60" y="234"/>
                    <a:pt x="61" y="236"/>
                  </a:cubicBezTo>
                  <a:cubicBezTo>
                    <a:pt x="63" y="237"/>
                    <a:pt x="62" y="238"/>
                    <a:pt x="61" y="239"/>
                  </a:cubicBezTo>
                  <a:cubicBezTo>
                    <a:pt x="61" y="240"/>
                    <a:pt x="58" y="240"/>
                    <a:pt x="57" y="240"/>
                  </a:cubicBezTo>
                  <a:cubicBezTo>
                    <a:pt x="55" y="240"/>
                    <a:pt x="54" y="242"/>
                    <a:pt x="53" y="244"/>
                  </a:cubicBezTo>
                  <a:cubicBezTo>
                    <a:pt x="54" y="244"/>
                    <a:pt x="58" y="244"/>
                    <a:pt x="58" y="245"/>
                  </a:cubicBezTo>
                  <a:cubicBezTo>
                    <a:pt x="58" y="246"/>
                    <a:pt x="53" y="247"/>
                    <a:pt x="53" y="248"/>
                  </a:cubicBezTo>
                  <a:cubicBezTo>
                    <a:pt x="53" y="249"/>
                    <a:pt x="55" y="249"/>
                    <a:pt x="55" y="251"/>
                  </a:cubicBezTo>
                  <a:cubicBezTo>
                    <a:pt x="55" y="251"/>
                    <a:pt x="52" y="252"/>
                    <a:pt x="52" y="252"/>
                  </a:cubicBezTo>
                  <a:cubicBezTo>
                    <a:pt x="51" y="253"/>
                    <a:pt x="51" y="254"/>
                    <a:pt x="50" y="255"/>
                  </a:cubicBezTo>
                  <a:cubicBezTo>
                    <a:pt x="50" y="256"/>
                    <a:pt x="48" y="255"/>
                    <a:pt x="48" y="257"/>
                  </a:cubicBezTo>
                  <a:cubicBezTo>
                    <a:pt x="47" y="258"/>
                    <a:pt x="49" y="260"/>
                    <a:pt x="51" y="260"/>
                  </a:cubicBezTo>
                  <a:cubicBezTo>
                    <a:pt x="53" y="261"/>
                    <a:pt x="55" y="262"/>
                    <a:pt x="58" y="264"/>
                  </a:cubicBezTo>
                  <a:cubicBezTo>
                    <a:pt x="59" y="265"/>
                    <a:pt x="60" y="266"/>
                    <a:pt x="61" y="266"/>
                  </a:cubicBezTo>
                  <a:cubicBezTo>
                    <a:pt x="62" y="268"/>
                    <a:pt x="62" y="267"/>
                    <a:pt x="64" y="266"/>
                  </a:cubicBezTo>
                  <a:cubicBezTo>
                    <a:pt x="67" y="266"/>
                    <a:pt x="70" y="269"/>
                    <a:pt x="73" y="269"/>
                  </a:cubicBezTo>
                  <a:cubicBezTo>
                    <a:pt x="76" y="269"/>
                    <a:pt x="79" y="271"/>
                    <a:pt x="82" y="272"/>
                  </a:cubicBezTo>
                  <a:cubicBezTo>
                    <a:pt x="85" y="273"/>
                    <a:pt x="87" y="272"/>
                    <a:pt x="90" y="272"/>
                  </a:cubicBezTo>
                  <a:cubicBezTo>
                    <a:pt x="91" y="273"/>
                    <a:pt x="92" y="274"/>
                    <a:pt x="92" y="275"/>
                  </a:cubicBezTo>
                  <a:cubicBezTo>
                    <a:pt x="92" y="276"/>
                    <a:pt x="93" y="276"/>
                    <a:pt x="94" y="276"/>
                  </a:cubicBezTo>
                  <a:cubicBezTo>
                    <a:pt x="97" y="277"/>
                    <a:pt x="99" y="282"/>
                    <a:pt x="103" y="280"/>
                  </a:cubicBezTo>
                  <a:cubicBezTo>
                    <a:pt x="104" y="279"/>
                    <a:pt x="106" y="278"/>
                    <a:pt x="105" y="277"/>
                  </a:cubicBezTo>
                  <a:cubicBezTo>
                    <a:pt x="104" y="276"/>
                    <a:pt x="103" y="275"/>
                    <a:pt x="102" y="274"/>
                  </a:cubicBezTo>
                  <a:cubicBezTo>
                    <a:pt x="100" y="272"/>
                    <a:pt x="99" y="270"/>
                    <a:pt x="100" y="267"/>
                  </a:cubicBezTo>
                  <a:cubicBezTo>
                    <a:pt x="100" y="265"/>
                    <a:pt x="99" y="263"/>
                    <a:pt x="97" y="262"/>
                  </a:cubicBezTo>
                  <a:cubicBezTo>
                    <a:pt x="95" y="261"/>
                    <a:pt x="98" y="259"/>
                    <a:pt x="99" y="258"/>
                  </a:cubicBezTo>
                  <a:cubicBezTo>
                    <a:pt x="100" y="256"/>
                    <a:pt x="100" y="254"/>
                    <a:pt x="103" y="254"/>
                  </a:cubicBezTo>
                  <a:cubicBezTo>
                    <a:pt x="104" y="254"/>
                    <a:pt x="105" y="253"/>
                    <a:pt x="106" y="252"/>
                  </a:cubicBezTo>
                  <a:cubicBezTo>
                    <a:pt x="107" y="251"/>
                    <a:pt x="108" y="251"/>
                    <a:pt x="109" y="250"/>
                  </a:cubicBezTo>
                  <a:cubicBezTo>
                    <a:pt x="108" y="250"/>
                    <a:pt x="106" y="249"/>
                    <a:pt x="106" y="248"/>
                  </a:cubicBezTo>
                  <a:cubicBezTo>
                    <a:pt x="106" y="247"/>
                    <a:pt x="108" y="248"/>
                    <a:pt x="108" y="248"/>
                  </a:cubicBezTo>
                  <a:cubicBezTo>
                    <a:pt x="108" y="247"/>
                    <a:pt x="106" y="244"/>
                    <a:pt x="105" y="243"/>
                  </a:cubicBezTo>
                  <a:cubicBezTo>
                    <a:pt x="104" y="241"/>
                    <a:pt x="103" y="241"/>
                    <a:pt x="101" y="241"/>
                  </a:cubicBezTo>
                  <a:cubicBezTo>
                    <a:pt x="98" y="241"/>
                    <a:pt x="100" y="239"/>
                    <a:pt x="98" y="238"/>
                  </a:cubicBezTo>
                  <a:cubicBezTo>
                    <a:pt x="97" y="237"/>
                    <a:pt x="94" y="237"/>
                    <a:pt x="96" y="235"/>
                  </a:cubicBezTo>
                  <a:cubicBezTo>
                    <a:pt x="97" y="233"/>
                    <a:pt x="99" y="232"/>
                    <a:pt x="97" y="231"/>
                  </a:cubicBezTo>
                  <a:cubicBezTo>
                    <a:pt x="96" y="229"/>
                    <a:pt x="98" y="228"/>
                    <a:pt x="99" y="227"/>
                  </a:cubicBezTo>
                  <a:cubicBezTo>
                    <a:pt x="99" y="226"/>
                    <a:pt x="101" y="223"/>
                    <a:pt x="101" y="224"/>
                  </a:cubicBezTo>
                  <a:cubicBezTo>
                    <a:pt x="102" y="225"/>
                    <a:pt x="103" y="227"/>
                    <a:pt x="104" y="228"/>
                  </a:cubicBezTo>
                  <a:cubicBezTo>
                    <a:pt x="106" y="228"/>
                    <a:pt x="107" y="227"/>
                    <a:pt x="107" y="226"/>
                  </a:cubicBezTo>
                  <a:cubicBezTo>
                    <a:pt x="106" y="224"/>
                    <a:pt x="106" y="223"/>
                    <a:pt x="108" y="222"/>
                  </a:cubicBezTo>
                  <a:cubicBezTo>
                    <a:pt x="110" y="221"/>
                    <a:pt x="110" y="219"/>
                    <a:pt x="112" y="219"/>
                  </a:cubicBezTo>
                  <a:cubicBezTo>
                    <a:pt x="114" y="218"/>
                    <a:pt x="116" y="215"/>
                    <a:pt x="118" y="216"/>
                  </a:cubicBezTo>
                  <a:cubicBezTo>
                    <a:pt x="120" y="216"/>
                    <a:pt x="120" y="218"/>
                    <a:pt x="122" y="216"/>
                  </a:cubicBezTo>
                  <a:cubicBezTo>
                    <a:pt x="124" y="215"/>
                    <a:pt x="124" y="216"/>
                    <a:pt x="126" y="217"/>
                  </a:cubicBezTo>
                  <a:cubicBezTo>
                    <a:pt x="128" y="217"/>
                    <a:pt x="130" y="217"/>
                    <a:pt x="132" y="218"/>
                  </a:cubicBezTo>
                  <a:cubicBezTo>
                    <a:pt x="134" y="219"/>
                    <a:pt x="134" y="221"/>
                    <a:pt x="136" y="223"/>
                  </a:cubicBezTo>
                  <a:cubicBezTo>
                    <a:pt x="136" y="223"/>
                    <a:pt x="136" y="220"/>
                    <a:pt x="138" y="221"/>
                  </a:cubicBezTo>
                  <a:cubicBezTo>
                    <a:pt x="139" y="221"/>
                    <a:pt x="140" y="223"/>
                    <a:pt x="142" y="223"/>
                  </a:cubicBezTo>
                  <a:cubicBezTo>
                    <a:pt x="143" y="224"/>
                    <a:pt x="144" y="222"/>
                    <a:pt x="145" y="221"/>
                  </a:cubicBezTo>
                  <a:cubicBezTo>
                    <a:pt x="147" y="219"/>
                    <a:pt x="148" y="221"/>
                    <a:pt x="150" y="221"/>
                  </a:cubicBezTo>
                  <a:cubicBezTo>
                    <a:pt x="152" y="221"/>
                    <a:pt x="153" y="219"/>
                    <a:pt x="155" y="220"/>
                  </a:cubicBezTo>
                  <a:cubicBezTo>
                    <a:pt x="157" y="221"/>
                    <a:pt x="158" y="222"/>
                    <a:pt x="160" y="223"/>
                  </a:cubicBezTo>
                  <a:cubicBezTo>
                    <a:pt x="162" y="224"/>
                    <a:pt x="161" y="223"/>
                    <a:pt x="163" y="222"/>
                  </a:cubicBezTo>
                  <a:cubicBezTo>
                    <a:pt x="164" y="221"/>
                    <a:pt x="168" y="222"/>
                    <a:pt x="169" y="222"/>
                  </a:cubicBezTo>
                  <a:cubicBezTo>
                    <a:pt x="170" y="222"/>
                    <a:pt x="172" y="220"/>
                    <a:pt x="172" y="219"/>
                  </a:cubicBezTo>
                  <a:cubicBezTo>
                    <a:pt x="172" y="217"/>
                    <a:pt x="169" y="217"/>
                    <a:pt x="168" y="216"/>
                  </a:cubicBezTo>
                  <a:cubicBezTo>
                    <a:pt x="161" y="213"/>
                    <a:pt x="171" y="214"/>
                    <a:pt x="169" y="210"/>
                  </a:cubicBezTo>
                  <a:cubicBezTo>
                    <a:pt x="168" y="209"/>
                    <a:pt x="166" y="209"/>
                    <a:pt x="169" y="208"/>
                  </a:cubicBezTo>
                  <a:cubicBezTo>
                    <a:pt x="170" y="207"/>
                    <a:pt x="172" y="208"/>
                    <a:pt x="173" y="207"/>
                  </a:cubicBezTo>
                  <a:cubicBezTo>
                    <a:pt x="177" y="207"/>
                    <a:pt x="166" y="202"/>
                    <a:pt x="171" y="200"/>
                  </a:cubicBezTo>
                  <a:cubicBezTo>
                    <a:pt x="172" y="200"/>
                    <a:pt x="174" y="200"/>
                    <a:pt x="175" y="200"/>
                  </a:cubicBezTo>
                  <a:cubicBezTo>
                    <a:pt x="178" y="200"/>
                    <a:pt x="180" y="200"/>
                    <a:pt x="183" y="199"/>
                  </a:cubicBezTo>
                  <a:cubicBezTo>
                    <a:pt x="185" y="198"/>
                    <a:pt x="187" y="198"/>
                    <a:pt x="189" y="198"/>
                  </a:cubicBezTo>
                  <a:cubicBezTo>
                    <a:pt x="191" y="197"/>
                    <a:pt x="193" y="196"/>
                    <a:pt x="196" y="196"/>
                  </a:cubicBezTo>
                  <a:cubicBezTo>
                    <a:pt x="200" y="195"/>
                    <a:pt x="204" y="194"/>
                    <a:pt x="208" y="192"/>
                  </a:cubicBezTo>
                  <a:cubicBezTo>
                    <a:pt x="211" y="190"/>
                    <a:pt x="217" y="190"/>
                    <a:pt x="219" y="194"/>
                  </a:cubicBezTo>
                  <a:cubicBezTo>
                    <a:pt x="220" y="196"/>
                    <a:pt x="219" y="196"/>
                    <a:pt x="220" y="198"/>
                  </a:cubicBezTo>
                  <a:cubicBezTo>
                    <a:pt x="220" y="201"/>
                    <a:pt x="224" y="198"/>
                    <a:pt x="226" y="199"/>
                  </a:cubicBezTo>
                  <a:cubicBezTo>
                    <a:pt x="227" y="199"/>
                    <a:pt x="226" y="200"/>
                    <a:pt x="227" y="200"/>
                  </a:cubicBezTo>
                  <a:cubicBezTo>
                    <a:pt x="228" y="201"/>
                    <a:pt x="228" y="200"/>
                    <a:pt x="228" y="200"/>
                  </a:cubicBezTo>
                  <a:cubicBezTo>
                    <a:pt x="229" y="199"/>
                    <a:pt x="230" y="200"/>
                    <a:pt x="231" y="201"/>
                  </a:cubicBezTo>
                  <a:cubicBezTo>
                    <a:pt x="232" y="201"/>
                    <a:pt x="232" y="201"/>
                    <a:pt x="231" y="202"/>
                  </a:cubicBezTo>
                  <a:cubicBezTo>
                    <a:pt x="230" y="205"/>
                    <a:pt x="237" y="203"/>
                    <a:pt x="239" y="202"/>
                  </a:cubicBezTo>
                  <a:cubicBezTo>
                    <a:pt x="239" y="202"/>
                    <a:pt x="248" y="197"/>
                    <a:pt x="248" y="198"/>
                  </a:cubicBezTo>
                  <a:cubicBezTo>
                    <a:pt x="248" y="199"/>
                    <a:pt x="246" y="201"/>
                    <a:pt x="248" y="202"/>
                  </a:cubicBezTo>
                  <a:cubicBezTo>
                    <a:pt x="250" y="202"/>
                    <a:pt x="251" y="203"/>
                    <a:pt x="252" y="204"/>
                  </a:cubicBezTo>
                  <a:cubicBezTo>
                    <a:pt x="255" y="207"/>
                    <a:pt x="256" y="210"/>
                    <a:pt x="258" y="213"/>
                  </a:cubicBezTo>
                  <a:cubicBezTo>
                    <a:pt x="260" y="216"/>
                    <a:pt x="261" y="219"/>
                    <a:pt x="263" y="221"/>
                  </a:cubicBezTo>
                  <a:cubicBezTo>
                    <a:pt x="266" y="224"/>
                    <a:pt x="266" y="217"/>
                    <a:pt x="269" y="220"/>
                  </a:cubicBezTo>
                  <a:cubicBezTo>
                    <a:pt x="273" y="224"/>
                    <a:pt x="275" y="222"/>
                    <a:pt x="280" y="221"/>
                  </a:cubicBezTo>
                  <a:cubicBezTo>
                    <a:pt x="282" y="220"/>
                    <a:pt x="283" y="223"/>
                    <a:pt x="284" y="224"/>
                  </a:cubicBezTo>
                  <a:cubicBezTo>
                    <a:pt x="285" y="226"/>
                    <a:pt x="287" y="226"/>
                    <a:pt x="288" y="228"/>
                  </a:cubicBezTo>
                  <a:cubicBezTo>
                    <a:pt x="289" y="230"/>
                    <a:pt x="291" y="230"/>
                    <a:pt x="293" y="230"/>
                  </a:cubicBezTo>
                  <a:cubicBezTo>
                    <a:pt x="296" y="229"/>
                    <a:pt x="295" y="230"/>
                    <a:pt x="296" y="231"/>
                  </a:cubicBezTo>
                  <a:cubicBezTo>
                    <a:pt x="298" y="235"/>
                    <a:pt x="304" y="230"/>
                    <a:pt x="307" y="230"/>
                  </a:cubicBezTo>
                  <a:cubicBezTo>
                    <a:pt x="310" y="229"/>
                    <a:pt x="313" y="226"/>
                    <a:pt x="316" y="225"/>
                  </a:cubicBezTo>
                  <a:cubicBezTo>
                    <a:pt x="320" y="222"/>
                    <a:pt x="322" y="222"/>
                    <a:pt x="327" y="223"/>
                  </a:cubicBezTo>
                  <a:cubicBezTo>
                    <a:pt x="329" y="223"/>
                    <a:pt x="329" y="224"/>
                    <a:pt x="331" y="226"/>
                  </a:cubicBezTo>
                  <a:cubicBezTo>
                    <a:pt x="332" y="227"/>
                    <a:pt x="334" y="227"/>
                    <a:pt x="336" y="227"/>
                  </a:cubicBezTo>
                  <a:cubicBezTo>
                    <a:pt x="338" y="227"/>
                    <a:pt x="339" y="228"/>
                    <a:pt x="341" y="228"/>
                  </a:cubicBezTo>
                  <a:cubicBezTo>
                    <a:pt x="343" y="230"/>
                    <a:pt x="344" y="228"/>
                    <a:pt x="346" y="227"/>
                  </a:cubicBezTo>
                  <a:cubicBezTo>
                    <a:pt x="349" y="224"/>
                    <a:pt x="344" y="222"/>
                    <a:pt x="346" y="219"/>
                  </a:cubicBezTo>
                  <a:cubicBezTo>
                    <a:pt x="347" y="217"/>
                    <a:pt x="351" y="213"/>
                    <a:pt x="353" y="214"/>
                  </a:cubicBezTo>
                  <a:cubicBezTo>
                    <a:pt x="357" y="216"/>
                    <a:pt x="362" y="216"/>
                    <a:pt x="366" y="218"/>
                  </a:cubicBezTo>
                  <a:cubicBezTo>
                    <a:pt x="368" y="219"/>
                    <a:pt x="367" y="221"/>
                    <a:pt x="368" y="222"/>
                  </a:cubicBezTo>
                  <a:cubicBezTo>
                    <a:pt x="369" y="225"/>
                    <a:pt x="371" y="225"/>
                    <a:pt x="374" y="226"/>
                  </a:cubicBezTo>
                  <a:cubicBezTo>
                    <a:pt x="378" y="227"/>
                    <a:pt x="382" y="224"/>
                    <a:pt x="386" y="225"/>
                  </a:cubicBezTo>
                  <a:cubicBezTo>
                    <a:pt x="387" y="225"/>
                    <a:pt x="389" y="225"/>
                    <a:pt x="390" y="226"/>
                  </a:cubicBezTo>
                  <a:cubicBezTo>
                    <a:pt x="392" y="227"/>
                    <a:pt x="394" y="227"/>
                    <a:pt x="396" y="229"/>
                  </a:cubicBezTo>
                  <a:cubicBezTo>
                    <a:pt x="401" y="233"/>
                    <a:pt x="409" y="233"/>
                    <a:pt x="415" y="231"/>
                  </a:cubicBezTo>
                  <a:cubicBezTo>
                    <a:pt x="419" y="230"/>
                    <a:pt x="422" y="228"/>
                    <a:pt x="426" y="227"/>
                  </a:cubicBezTo>
                  <a:cubicBezTo>
                    <a:pt x="428" y="225"/>
                    <a:pt x="431" y="227"/>
                    <a:pt x="433" y="227"/>
                  </a:cubicBezTo>
                  <a:cubicBezTo>
                    <a:pt x="435" y="228"/>
                    <a:pt x="436" y="226"/>
                    <a:pt x="438" y="227"/>
                  </a:cubicBezTo>
                  <a:cubicBezTo>
                    <a:pt x="439" y="228"/>
                    <a:pt x="443" y="231"/>
                    <a:pt x="445" y="230"/>
                  </a:cubicBezTo>
                  <a:cubicBezTo>
                    <a:pt x="446" y="230"/>
                    <a:pt x="448" y="229"/>
                    <a:pt x="449" y="228"/>
                  </a:cubicBezTo>
                  <a:cubicBezTo>
                    <a:pt x="452" y="227"/>
                    <a:pt x="453" y="227"/>
                    <a:pt x="453" y="225"/>
                  </a:cubicBezTo>
                  <a:cubicBezTo>
                    <a:pt x="453" y="221"/>
                    <a:pt x="456" y="217"/>
                    <a:pt x="458" y="215"/>
                  </a:cubicBezTo>
                  <a:cubicBezTo>
                    <a:pt x="459" y="214"/>
                    <a:pt x="460" y="212"/>
                    <a:pt x="459" y="211"/>
                  </a:cubicBezTo>
                  <a:cubicBezTo>
                    <a:pt x="458" y="210"/>
                    <a:pt x="455" y="210"/>
                    <a:pt x="457" y="208"/>
                  </a:cubicBezTo>
                  <a:cubicBezTo>
                    <a:pt x="460" y="205"/>
                    <a:pt x="465" y="205"/>
                    <a:pt x="470" y="204"/>
                  </a:cubicBezTo>
                  <a:cubicBezTo>
                    <a:pt x="472" y="204"/>
                    <a:pt x="474" y="204"/>
                    <a:pt x="476" y="205"/>
                  </a:cubicBezTo>
                  <a:cubicBezTo>
                    <a:pt x="478" y="206"/>
                    <a:pt x="481" y="206"/>
                    <a:pt x="483" y="207"/>
                  </a:cubicBezTo>
                  <a:cubicBezTo>
                    <a:pt x="486" y="208"/>
                    <a:pt x="487" y="212"/>
                    <a:pt x="489" y="215"/>
                  </a:cubicBezTo>
                  <a:cubicBezTo>
                    <a:pt x="490" y="218"/>
                    <a:pt x="492" y="221"/>
                    <a:pt x="493" y="224"/>
                  </a:cubicBezTo>
                  <a:cubicBezTo>
                    <a:pt x="493" y="225"/>
                    <a:pt x="493" y="227"/>
                    <a:pt x="494" y="229"/>
                  </a:cubicBezTo>
                  <a:cubicBezTo>
                    <a:pt x="494" y="230"/>
                    <a:pt x="497" y="230"/>
                    <a:pt x="498" y="230"/>
                  </a:cubicBezTo>
                  <a:cubicBezTo>
                    <a:pt x="502" y="231"/>
                    <a:pt x="507" y="233"/>
                    <a:pt x="508" y="237"/>
                  </a:cubicBezTo>
                  <a:cubicBezTo>
                    <a:pt x="509" y="240"/>
                    <a:pt x="510" y="242"/>
                    <a:pt x="514" y="242"/>
                  </a:cubicBezTo>
                  <a:cubicBezTo>
                    <a:pt x="515" y="242"/>
                    <a:pt x="517" y="242"/>
                    <a:pt x="518" y="242"/>
                  </a:cubicBezTo>
                  <a:cubicBezTo>
                    <a:pt x="520" y="242"/>
                    <a:pt x="520" y="240"/>
                    <a:pt x="522" y="240"/>
                  </a:cubicBezTo>
                  <a:cubicBezTo>
                    <a:pt x="525" y="240"/>
                    <a:pt x="528" y="237"/>
                    <a:pt x="530" y="241"/>
                  </a:cubicBezTo>
                  <a:cubicBezTo>
                    <a:pt x="530" y="243"/>
                    <a:pt x="530" y="243"/>
                    <a:pt x="529" y="244"/>
                  </a:cubicBezTo>
                  <a:cubicBezTo>
                    <a:pt x="527" y="246"/>
                    <a:pt x="527" y="247"/>
                    <a:pt x="526" y="249"/>
                  </a:cubicBezTo>
                  <a:cubicBezTo>
                    <a:pt x="525" y="252"/>
                    <a:pt x="523" y="255"/>
                    <a:pt x="521" y="258"/>
                  </a:cubicBezTo>
                  <a:cubicBezTo>
                    <a:pt x="520" y="260"/>
                    <a:pt x="519" y="259"/>
                    <a:pt x="518" y="258"/>
                  </a:cubicBezTo>
                  <a:cubicBezTo>
                    <a:pt x="516" y="257"/>
                    <a:pt x="516" y="258"/>
                    <a:pt x="514" y="259"/>
                  </a:cubicBezTo>
                  <a:cubicBezTo>
                    <a:pt x="513" y="259"/>
                    <a:pt x="511" y="260"/>
                    <a:pt x="511" y="260"/>
                  </a:cubicBezTo>
                  <a:cubicBezTo>
                    <a:pt x="510" y="261"/>
                    <a:pt x="513" y="265"/>
                    <a:pt x="513" y="267"/>
                  </a:cubicBezTo>
                  <a:cubicBezTo>
                    <a:pt x="512" y="268"/>
                    <a:pt x="512" y="270"/>
                    <a:pt x="512" y="271"/>
                  </a:cubicBezTo>
                  <a:cubicBezTo>
                    <a:pt x="511" y="273"/>
                    <a:pt x="509" y="272"/>
                    <a:pt x="509" y="274"/>
                  </a:cubicBezTo>
                  <a:cubicBezTo>
                    <a:pt x="511" y="273"/>
                    <a:pt x="512" y="274"/>
                    <a:pt x="514" y="272"/>
                  </a:cubicBezTo>
                  <a:cubicBezTo>
                    <a:pt x="515" y="270"/>
                    <a:pt x="517" y="272"/>
                    <a:pt x="519" y="272"/>
                  </a:cubicBezTo>
                  <a:cubicBezTo>
                    <a:pt x="523" y="274"/>
                    <a:pt x="527" y="272"/>
                    <a:pt x="531" y="269"/>
                  </a:cubicBezTo>
                  <a:cubicBezTo>
                    <a:pt x="534" y="266"/>
                    <a:pt x="537" y="262"/>
                    <a:pt x="540" y="259"/>
                  </a:cubicBezTo>
                  <a:cubicBezTo>
                    <a:pt x="543" y="255"/>
                    <a:pt x="546" y="251"/>
                    <a:pt x="549" y="247"/>
                  </a:cubicBezTo>
                  <a:cubicBezTo>
                    <a:pt x="554" y="240"/>
                    <a:pt x="559" y="235"/>
                    <a:pt x="558" y="226"/>
                  </a:cubicBezTo>
                  <a:cubicBezTo>
                    <a:pt x="558" y="222"/>
                    <a:pt x="559" y="220"/>
                    <a:pt x="561" y="217"/>
                  </a:cubicBezTo>
                  <a:cubicBezTo>
                    <a:pt x="562" y="215"/>
                    <a:pt x="562" y="214"/>
                    <a:pt x="563" y="212"/>
                  </a:cubicBezTo>
                  <a:cubicBezTo>
                    <a:pt x="563" y="212"/>
                    <a:pt x="563" y="211"/>
                    <a:pt x="563" y="210"/>
                  </a:cubicBezTo>
                  <a:cubicBezTo>
                    <a:pt x="563" y="209"/>
                    <a:pt x="561" y="208"/>
                    <a:pt x="561" y="207"/>
                  </a:cubicBezTo>
                  <a:cubicBezTo>
                    <a:pt x="561" y="207"/>
                    <a:pt x="563" y="208"/>
                    <a:pt x="563" y="207"/>
                  </a:cubicBezTo>
                  <a:cubicBezTo>
                    <a:pt x="562" y="206"/>
                    <a:pt x="562" y="205"/>
                    <a:pt x="561" y="205"/>
                  </a:cubicBezTo>
                  <a:cubicBezTo>
                    <a:pt x="560" y="204"/>
                    <a:pt x="558" y="201"/>
                    <a:pt x="557" y="200"/>
                  </a:cubicBezTo>
                  <a:cubicBezTo>
                    <a:pt x="556" y="200"/>
                    <a:pt x="551" y="198"/>
                    <a:pt x="550" y="199"/>
                  </a:cubicBezTo>
                  <a:cubicBezTo>
                    <a:pt x="550" y="200"/>
                    <a:pt x="551" y="201"/>
                    <a:pt x="550" y="201"/>
                  </a:cubicBezTo>
                  <a:cubicBezTo>
                    <a:pt x="548" y="201"/>
                    <a:pt x="548" y="203"/>
                    <a:pt x="547" y="203"/>
                  </a:cubicBezTo>
                  <a:cubicBezTo>
                    <a:pt x="545" y="205"/>
                    <a:pt x="544" y="202"/>
                    <a:pt x="544" y="201"/>
                  </a:cubicBezTo>
                  <a:cubicBezTo>
                    <a:pt x="544" y="199"/>
                    <a:pt x="546" y="198"/>
                    <a:pt x="543" y="199"/>
                  </a:cubicBezTo>
                  <a:cubicBezTo>
                    <a:pt x="540" y="200"/>
                    <a:pt x="544" y="202"/>
                    <a:pt x="540" y="202"/>
                  </a:cubicBezTo>
                  <a:cubicBezTo>
                    <a:pt x="539" y="202"/>
                    <a:pt x="541" y="197"/>
                    <a:pt x="540" y="196"/>
                  </a:cubicBezTo>
                  <a:cubicBezTo>
                    <a:pt x="540" y="197"/>
                    <a:pt x="529" y="197"/>
                    <a:pt x="534" y="194"/>
                  </a:cubicBezTo>
                  <a:cubicBezTo>
                    <a:pt x="538" y="191"/>
                    <a:pt x="542" y="188"/>
                    <a:pt x="546" y="185"/>
                  </a:cubicBezTo>
                  <a:cubicBezTo>
                    <a:pt x="547" y="184"/>
                    <a:pt x="548" y="182"/>
                    <a:pt x="549" y="181"/>
                  </a:cubicBezTo>
                  <a:cubicBezTo>
                    <a:pt x="552" y="179"/>
                    <a:pt x="555" y="177"/>
                    <a:pt x="557" y="175"/>
                  </a:cubicBezTo>
                  <a:cubicBezTo>
                    <a:pt x="558" y="174"/>
                    <a:pt x="559" y="172"/>
                    <a:pt x="561" y="171"/>
                  </a:cubicBezTo>
                  <a:cubicBezTo>
                    <a:pt x="563" y="169"/>
                    <a:pt x="565" y="167"/>
                    <a:pt x="567" y="165"/>
                  </a:cubicBezTo>
                  <a:cubicBezTo>
                    <a:pt x="571" y="162"/>
                    <a:pt x="577" y="162"/>
                    <a:pt x="582" y="162"/>
                  </a:cubicBezTo>
                  <a:cubicBezTo>
                    <a:pt x="583" y="162"/>
                    <a:pt x="584" y="162"/>
                    <a:pt x="585" y="162"/>
                  </a:cubicBezTo>
                  <a:cubicBezTo>
                    <a:pt x="586" y="163"/>
                    <a:pt x="586" y="164"/>
                    <a:pt x="587" y="164"/>
                  </a:cubicBezTo>
                  <a:cubicBezTo>
                    <a:pt x="588" y="163"/>
                    <a:pt x="590" y="163"/>
                    <a:pt x="591" y="162"/>
                  </a:cubicBezTo>
                  <a:cubicBezTo>
                    <a:pt x="592" y="162"/>
                    <a:pt x="593" y="163"/>
                    <a:pt x="594" y="163"/>
                  </a:cubicBezTo>
                  <a:cubicBezTo>
                    <a:pt x="595" y="163"/>
                    <a:pt x="596" y="163"/>
                    <a:pt x="597" y="163"/>
                  </a:cubicBezTo>
                  <a:cubicBezTo>
                    <a:pt x="597" y="162"/>
                    <a:pt x="598" y="163"/>
                    <a:pt x="599" y="163"/>
                  </a:cubicBezTo>
                  <a:cubicBezTo>
                    <a:pt x="601" y="163"/>
                    <a:pt x="601" y="160"/>
                    <a:pt x="604" y="160"/>
                  </a:cubicBezTo>
                  <a:cubicBezTo>
                    <a:pt x="605" y="160"/>
                    <a:pt x="607" y="160"/>
                    <a:pt x="608" y="160"/>
                  </a:cubicBezTo>
                  <a:cubicBezTo>
                    <a:pt x="609" y="161"/>
                    <a:pt x="610" y="162"/>
                    <a:pt x="611" y="162"/>
                  </a:cubicBezTo>
                  <a:cubicBezTo>
                    <a:pt x="612" y="163"/>
                    <a:pt x="616" y="161"/>
                    <a:pt x="616" y="164"/>
                  </a:cubicBezTo>
                  <a:cubicBezTo>
                    <a:pt x="616" y="164"/>
                    <a:pt x="613" y="164"/>
                    <a:pt x="613" y="165"/>
                  </a:cubicBezTo>
                  <a:cubicBezTo>
                    <a:pt x="612" y="167"/>
                    <a:pt x="616" y="166"/>
                    <a:pt x="616" y="166"/>
                  </a:cubicBezTo>
                  <a:cubicBezTo>
                    <a:pt x="618" y="166"/>
                    <a:pt x="620" y="166"/>
                    <a:pt x="621" y="166"/>
                  </a:cubicBezTo>
                  <a:cubicBezTo>
                    <a:pt x="622" y="165"/>
                    <a:pt x="622" y="165"/>
                    <a:pt x="623" y="164"/>
                  </a:cubicBezTo>
                  <a:cubicBezTo>
                    <a:pt x="624" y="164"/>
                    <a:pt x="625" y="165"/>
                    <a:pt x="627" y="165"/>
                  </a:cubicBezTo>
                  <a:cubicBezTo>
                    <a:pt x="628" y="165"/>
                    <a:pt x="635" y="163"/>
                    <a:pt x="631" y="162"/>
                  </a:cubicBezTo>
                  <a:cubicBezTo>
                    <a:pt x="629" y="162"/>
                    <a:pt x="628" y="163"/>
                    <a:pt x="628" y="160"/>
                  </a:cubicBezTo>
                  <a:cubicBezTo>
                    <a:pt x="628" y="159"/>
                    <a:pt x="630" y="156"/>
                    <a:pt x="631" y="155"/>
                  </a:cubicBezTo>
                  <a:cubicBezTo>
                    <a:pt x="633" y="154"/>
                    <a:pt x="634" y="153"/>
                    <a:pt x="636" y="151"/>
                  </a:cubicBezTo>
                  <a:cubicBezTo>
                    <a:pt x="637" y="150"/>
                    <a:pt x="639" y="150"/>
                    <a:pt x="640" y="148"/>
                  </a:cubicBezTo>
                  <a:cubicBezTo>
                    <a:pt x="641" y="146"/>
                    <a:pt x="642" y="145"/>
                    <a:pt x="644" y="145"/>
                  </a:cubicBezTo>
                  <a:cubicBezTo>
                    <a:pt x="646" y="145"/>
                    <a:pt x="649" y="144"/>
                    <a:pt x="651" y="144"/>
                  </a:cubicBezTo>
                  <a:cubicBezTo>
                    <a:pt x="653" y="144"/>
                    <a:pt x="654" y="146"/>
                    <a:pt x="655" y="146"/>
                  </a:cubicBezTo>
                  <a:cubicBezTo>
                    <a:pt x="656" y="145"/>
                    <a:pt x="657" y="143"/>
                    <a:pt x="658" y="144"/>
                  </a:cubicBezTo>
                  <a:cubicBezTo>
                    <a:pt x="659" y="145"/>
                    <a:pt x="656" y="148"/>
                    <a:pt x="656" y="149"/>
                  </a:cubicBezTo>
                  <a:cubicBezTo>
                    <a:pt x="656" y="151"/>
                    <a:pt x="657" y="149"/>
                    <a:pt x="659" y="150"/>
                  </a:cubicBezTo>
                  <a:cubicBezTo>
                    <a:pt x="659" y="150"/>
                    <a:pt x="657" y="152"/>
                    <a:pt x="657" y="153"/>
                  </a:cubicBezTo>
                  <a:cubicBezTo>
                    <a:pt x="657" y="154"/>
                    <a:pt x="664" y="149"/>
                    <a:pt x="664" y="149"/>
                  </a:cubicBezTo>
                  <a:cubicBezTo>
                    <a:pt x="665" y="148"/>
                    <a:pt x="666" y="147"/>
                    <a:pt x="668" y="146"/>
                  </a:cubicBezTo>
                  <a:cubicBezTo>
                    <a:pt x="669" y="145"/>
                    <a:pt x="672" y="147"/>
                    <a:pt x="672" y="145"/>
                  </a:cubicBezTo>
                  <a:cubicBezTo>
                    <a:pt x="671" y="143"/>
                    <a:pt x="672" y="139"/>
                    <a:pt x="675" y="139"/>
                  </a:cubicBezTo>
                  <a:cubicBezTo>
                    <a:pt x="676" y="138"/>
                    <a:pt x="678" y="137"/>
                    <a:pt x="679" y="138"/>
                  </a:cubicBezTo>
                  <a:cubicBezTo>
                    <a:pt x="680" y="138"/>
                    <a:pt x="682" y="140"/>
                    <a:pt x="683" y="139"/>
                  </a:cubicBezTo>
                  <a:cubicBezTo>
                    <a:pt x="681" y="140"/>
                    <a:pt x="678" y="139"/>
                    <a:pt x="677" y="142"/>
                  </a:cubicBezTo>
                  <a:cubicBezTo>
                    <a:pt x="677" y="143"/>
                    <a:pt x="677" y="144"/>
                    <a:pt x="677" y="145"/>
                  </a:cubicBezTo>
                  <a:cubicBezTo>
                    <a:pt x="677" y="146"/>
                    <a:pt x="675" y="146"/>
                    <a:pt x="676" y="147"/>
                  </a:cubicBezTo>
                  <a:cubicBezTo>
                    <a:pt x="676" y="148"/>
                    <a:pt x="677" y="148"/>
                    <a:pt x="676" y="149"/>
                  </a:cubicBezTo>
                  <a:cubicBezTo>
                    <a:pt x="675" y="149"/>
                    <a:pt x="674" y="150"/>
                    <a:pt x="675" y="151"/>
                  </a:cubicBezTo>
                  <a:cubicBezTo>
                    <a:pt x="675" y="151"/>
                    <a:pt x="669" y="153"/>
                    <a:pt x="669" y="154"/>
                  </a:cubicBezTo>
                  <a:cubicBezTo>
                    <a:pt x="667" y="155"/>
                    <a:pt x="666" y="157"/>
                    <a:pt x="664" y="158"/>
                  </a:cubicBezTo>
                  <a:cubicBezTo>
                    <a:pt x="662" y="160"/>
                    <a:pt x="660" y="161"/>
                    <a:pt x="658" y="163"/>
                  </a:cubicBezTo>
                  <a:cubicBezTo>
                    <a:pt x="654" y="166"/>
                    <a:pt x="651" y="173"/>
                    <a:pt x="646" y="173"/>
                  </a:cubicBezTo>
                  <a:cubicBezTo>
                    <a:pt x="645" y="173"/>
                    <a:pt x="641" y="174"/>
                    <a:pt x="641" y="175"/>
                  </a:cubicBezTo>
                  <a:cubicBezTo>
                    <a:pt x="641" y="178"/>
                    <a:pt x="641" y="179"/>
                    <a:pt x="638" y="181"/>
                  </a:cubicBezTo>
                  <a:cubicBezTo>
                    <a:pt x="634" y="184"/>
                    <a:pt x="634" y="190"/>
                    <a:pt x="635" y="195"/>
                  </a:cubicBezTo>
                  <a:cubicBezTo>
                    <a:pt x="636" y="200"/>
                    <a:pt x="635" y="206"/>
                    <a:pt x="638" y="210"/>
                  </a:cubicBezTo>
                  <a:cubicBezTo>
                    <a:pt x="639" y="212"/>
                    <a:pt x="639" y="215"/>
                    <a:pt x="639" y="217"/>
                  </a:cubicBezTo>
                  <a:cubicBezTo>
                    <a:pt x="639" y="217"/>
                    <a:pt x="639" y="219"/>
                    <a:pt x="640" y="219"/>
                  </a:cubicBezTo>
                  <a:cubicBezTo>
                    <a:pt x="641" y="219"/>
                    <a:pt x="639" y="222"/>
                    <a:pt x="640" y="222"/>
                  </a:cubicBezTo>
                  <a:cubicBezTo>
                    <a:pt x="640" y="222"/>
                    <a:pt x="645" y="218"/>
                    <a:pt x="645" y="217"/>
                  </a:cubicBezTo>
                  <a:cubicBezTo>
                    <a:pt x="647" y="215"/>
                    <a:pt x="648" y="213"/>
                    <a:pt x="649" y="210"/>
                  </a:cubicBezTo>
                  <a:cubicBezTo>
                    <a:pt x="650" y="208"/>
                    <a:pt x="654" y="206"/>
                    <a:pt x="655" y="206"/>
                  </a:cubicBezTo>
                  <a:cubicBezTo>
                    <a:pt x="658" y="208"/>
                    <a:pt x="655" y="202"/>
                    <a:pt x="656" y="201"/>
                  </a:cubicBezTo>
                  <a:cubicBezTo>
                    <a:pt x="658" y="198"/>
                    <a:pt x="659" y="197"/>
                    <a:pt x="662" y="197"/>
                  </a:cubicBezTo>
                  <a:cubicBezTo>
                    <a:pt x="665" y="197"/>
                    <a:pt x="669" y="197"/>
                    <a:pt x="667" y="194"/>
                  </a:cubicBezTo>
                  <a:cubicBezTo>
                    <a:pt x="664" y="191"/>
                    <a:pt x="666" y="188"/>
                    <a:pt x="669" y="186"/>
                  </a:cubicBezTo>
                  <a:cubicBezTo>
                    <a:pt x="670" y="185"/>
                    <a:pt x="670" y="187"/>
                    <a:pt x="671" y="187"/>
                  </a:cubicBezTo>
                  <a:cubicBezTo>
                    <a:pt x="673" y="187"/>
                    <a:pt x="673" y="184"/>
                    <a:pt x="673" y="183"/>
                  </a:cubicBezTo>
                  <a:cubicBezTo>
                    <a:pt x="671" y="181"/>
                    <a:pt x="669" y="180"/>
                    <a:pt x="671" y="177"/>
                  </a:cubicBezTo>
                  <a:cubicBezTo>
                    <a:pt x="671" y="177"/>
                    <a:pt x="674" y="176"/>
                    <a:pt x="673" y="175"/>
                  </a:cubicBezTo>
                  <a:cubicBezTo>
                    <a:pt x="672" y="175"/>
                    <a:pt x="671" y="173"/>
                    <a:pt x="670" y="173"/>
                  </a:cubicBezTo>
                  <a:cubicBezTo>
                    <a:pt x="669" y="173"/>
                    <a:pt x="670" y="174"/>
                    <a:pt x="669" y="174"/>
                  </a:cubicBezTo>
                  <a:cubicBezTo>
                    <a:pt x="667" y="174"/>
                    <a:pt x="666" y="173"/>
                    <a:pt x="667" y="171"/>
                  </a:cubicBezTo>
                  <a:cubicBezTo>
                    <a:pt x="668" y="169"/>
                    <a:pt x="670" y="168"/>
                    <a:pt x="672" y="165"/>
                  </a:cubicBezTo>
                  <a:cubicBezTo>
                    <a:pt x="673" y="163"/>
                    <a:pt x="673" y="160"/>
                    <a:pt x="676" y="158"/>
                  </a:cubicBezTo>
                  <a:cubicBezTo>
                    <a:pt x="677" y="157"/>
                    <a:pt x="677" y="159"/>
                    <a:pt x="677" y="159"/>
                  </a:cubicBezTo>
                  <a:cubicBezTo>
                    <a:pt x="679" y="159"/>
                    <a:pt x="679" y="157"/>
                    <a:pt x="680" y="158"/>
                  </a:cubicBezTo>
                  <a:cubicBezTo>
                    <a:pt x="681" y="158"/>
                    <a:pt x="681" y="159"/>
                    <a:pt x="682" y="158"/>
                  </a:cubicBezTo>
                  <a:cubicBezTo>
                    <a:pt x="684" y="157"/>
                    <a:pt x="685" y="156"/>
                    <a:pt x="687" y="155"/>
                  </a:cubicBezTo>
                  <a:cubicBezTo>
                    <a:pt x="690" y="154"/>
                    <a:pt x="686" y="158"/>
                    <a:pt x="688" y="159"/>
                  </a:cubicBezTo>
                  <a:cubicBezTo>
                    <a:pt x="688" y="160"/>
                    <a:pt x="692" y="156"/>
                    <a:pt x="693" y="156"/>
                  </a:cubicBezTo>
                  <a:cubicBezTo>
                    <a:pt x="695" y="155"/>
                    <a:pt x="697" y="154"/>
                    <a:pt x="700" y="154"/>
                  </a:cubicBezTo>
                  <a:cubicBezTo>
                    <a:pt x="702" y="154"/>
                    <a:pt x="704" y="154"/>
                    <a:pt x="705" y="156"/>
                  </a:cubicBezTo>
                  <a:cubicBezTo>
                    <a:pt x="706" y="156"/>
                    <a:pt x="707" y="157"/>
                    <a:pt x="708" y="158"/>
                  </a:cubicBezTo>
                  <a:cubicBezTo>
                    <a:pt x="709" y="159"/>
                    <a:pt x="709" y="156"/>
                    <a:pt x="710" y="156"/>
                  </a:cubicBezTo>
                  <a:cubicBezTo>
                    <a:pt x="718" y="149"/>
                    <a:pt x="727" y="146"/>
                    <a:pt x="736" y="142"/>
                  </a:cubicBezTo>
                  <a:cubicBezTo>
                    <a:pt x="738" y="141"/>
                    <a:pt x="741" y="140"/>
                    <a:pt x="742" y="138"/>
                  </a:cubicBezTo>
                  <a:cubicBezTo>
                    <a:pt x="743" y="136"/>
                    <a:pt x="743" y="139"/>
                    <a:pt x="745" y="139"/>
                  </a:cubicBezTo>
                  <a:cubicBezTo>
                    <a:pt x="746" y="139"/>
                    <a:pt x="748" y="139"/>
                    <a:pt x="749" y="139"/>
                  </a:cubicBezTo>
                  <a:cubicBezTo>
                    <a:pt x="750" y="140"/>
                    <a:pt x="751" y="141"/>
                    <a:pt x="752" y="141"/>
                  </a:cubicBezTo>
                  <a:cubicBezTo>
                    <a:pt x="755" y="141"/>
                    <a:pt x="755" y="137"/>
                    <a:pt x="754" y="135"/>
                  </a:cubicBezTo>
                  <a:cubicBezTo>
                    <a:pt x="754" y="134"/>
                    <a:pt x="750" y="132"/>
                    <a:pt x="751" y="131"/>
                  </a:cubicBezTo>
                  <a:cubicBezTo>
                    <a:pt x="751" y="130"/>
                    <a:pt x="749" y="125"/>
                    <a:pt x="748" y="126"/>
                  </a:cubicBezTo>
                  <a:cubicBezTo>
                    <a:pt x="748" y="127"/>
                    <a:pt x="746" y="125"/>
                    <a:pt x="745" y="125"/>
                  </a:cubicBezTo>
                  <a:cubicBezTo>
                    <a:pt x="744" y="124"/>
                    <a:pt x="745" y="123"/>
                    <a:pt x="744" y="122"/>
                  </a:cubicBezTo>
                  <a:cubicBezTo>
                    <a:pt x="744" y="121"/>
                    <a:pt x="741" y="122"/>
                    <a:pt x="741" y="122"/>
                  </a:cubicBezTo>
                  <a:cubicBezTo>
                    <a:pt x="740" y="123"/>
                    <a:pt x="737" y="122"/>
                    <a:pt x="738" y="121"/>
                  </a:cubicBezTo>
                  <a:cubicBezTo>
                    <a:pt x="738" y="120"/>
                    <a:pt x="741" y="121"/>
                    <a:pt x="742" y="121"/>
                  </a:cubicBezTo>
                  <a:cubicBezTo>
                    <a:pt x="742" y="120"/>
                    <a:pt x="739" y="120"/>
                    <a:pt x="739" y="120"/>
                  </a:cubicBezTo>
                  <a:cubicBezTo>
                    <a:pt x="739" y="117"/>
                    <a:pt x="747" y="122"/>
                    <a:pt x="748" y="122"/>
                  </a:cubicBezTo>
                  <a:cubicBezTo>
                    <a:pt x="750" y="123"/>
                    <a:pt x="756" y="121"/>
                    <a:pt x="758" y="119"/>
                  </a:cubicBezTo>
                  <a:cubicBezTo>
                    <a:pt x="759" y="118"/>
                    <a:pt x="757" y="118"/>
                    <a:pt x="757" y="117"/>
                  </a:cubicBezTo>
                  <a:cubicBezTo>
                    <a:pt x="757" y="117"/>
                    <a:pt x="761" y="117"/>
                    <a:pt x="761" y="115"/>
                  </a:cubicBezTo>
                  <a:cubicBezTo>
                    <a:pt x="760" y="114"/>
                    <a:pt x="758" y="113"/>
                    <a:pt x="759" y="112"/>
                  </a:cubicBezTo>
                  <a:cubicBezTo>
                    <a:pt x="759" y="111"/>
                    <a:pt x="761" y="109"/>
                    <a:pt x="761" y="109"/>
                  </a:cubicBezTo>
                  <a:cubicBezTo>
                    <a:pt x="762" y="109"/>
                    <a:pt x="766" y="110"/>
                    <a:pt x="766" y="109"/>
                  </a:cubicBezTo>
                  <a:cubicBezTo>
                    <a:pt x="765" y="110"/>
                    <a:pt x="762" y="111"/>
                    <a:pt x="763" y="112"/>
                  </a:cubicBezTo>
                  <a:cubicBezTo>
                    <a:pt x="764" y="113"/>
                    <a:pt x="765" y="114"/>
                    <a:pt x="765" y="114"/>
                  </a:cubicBezTo>
                  <a:cubicBezTo>
                    <a:pt x="765" y="115"/>
                    <a:pt x="764" y="116"/>
                    <a:pt x="765" y="116"/>
                  </a:cubicBezTo>
                  <a:cubicBezTo>
                    <a:pt x="767" y="116"/>
                    <a:pt x="769" y="115"/>
                    <a:pt x="771" y="115"/>
                  </a:cubicBezTo>
                  <a:cubicBezTo>
                    <a:pt x="773" y="115"/>
                    <a:pt x="775" y="115"/>
                    <a:pt x="777" y="116"/>
                  </a:cubicBezTo>
                  <a:cubicBezTo>
                    <a:pt x="778" y="117"/>
                    <a:pt x="778" y="117"/>
                    <a:pt x="778" y="119"/>
                  </a:cubicBezTo>
                  <a:cubicBezTo>
                    <a:pt x="778" y="120"/>
                    <a:pt x="782" y="121"/>
                    <a:pt x="783" y="121"/>
                  </a:cubicBezTo>
                  <a:cubicBezTo>
                    <a:pt x="784" y="122"/>
                    <a:pt x="790" y="126"/>
                    <a:pt x="791" y="124"/>
                  </a:cubicBezTo>
                  <a:cubicBezTo>
                    <a:pt x="790" y="127"/>
                    <a:pt x="796" y="124"/>
                    <a:pt x="796" y="124"/>
                  </a:cubicBezTo>
                  <a:cubicBezTo>
                    <a:pt x="796" y="123"/>
                    <a:pt x="792" y="123"/>
                    <a:pt x="793" y="122"/>
                  </a:cubicBezTo>
                  <a:cubicBezTo>
                    <a:pt x="793" y="120"/>
                    <a:pt x="796" y="122"/>
                    <a:pt x="796" y="122"/>
                  </a:cubicBezTo>
                  <a:cubicBezTo>
                    <a:pt x="796" y="120"/>
                    <a:pt x="795" y="122"/>
                    <a:pt x="796" y="119"/>
                  </a:cubicBezTo>
                  <a:cubicBezTo>
                    <a:pt x="796" y="118"/>
                    <a:pt x="796" y="117"/>
                    <a:pt x="796" y="116"/>
                  </a:cubicBezTo>
                  <a:cubicBezTo>
                    <a:pt x="795" y="115"/>
                    <a:pt x="794" y="115"/>
                    <a:pt x="794" y="114"/>
                  </a:cubicBezTo>
                  <a:cubicBezTo>
                    <a:pt x="794" y="114"/>
                    <a:pt x="801" y="116"/>
                    <a:pt x="802" y="115"/>
                  </a:cubicBezTo>
                  <a:cubicBezTo>
                    <a:pt x="802" y="115"/>
                    <a:pt x="801" y="114"/>
                    <a:pt x="800" y="114"/>
                  </a:cubicBezTo>
                  <a:cubicBezTo>
                    <a:pt x="801" y="114"/>
                    <a:pt x="804" y="115"/>
                    <a:pt x="805" y="114"/>
                  </a:cubicBezTo>
                  <a:cubicBezTo>
                    <a:pt x="805" y="113"/>
                    <a:pt x="805" y="112"/>
                    <a:pt x="806" y="111"/>
                  </a:cubicBezTo>
                  <a:cubicBezTo>
                    <a:pt x="806" y="111"/>
                    <a:pt x="809" y="111"/>
                    <a:pt x="809" y="111"/>
                  </a:cubicBezTo>
                  <a:cubicBezTo>
                    <a:pt x="809" y="111"/>
                    <a:pt x="808" y="111"/>
                    <a:pt x="808" y="111"/>
                  </a:cubicBezTo>
                  <a:cubicBezTo>
                    <a:pt x="807" y="110"/>
                    <a:pt x="810" y="111"/>
                    <a:pt x="808" y="111"/>
                  </a:cubicBezTo>
                  <a:close/>
                  <a:moveTo>
                    <a:pt x="405" y="192"/>
                  </a:moveTo>
                  <a:cubicBezTo>
                    <a:pt x="404" y="195"/>
                    <a:pt x="404" y="198"/>
                    <a:pt x="403" y="201"/>
                  </a:cubicBezTo>
                  <a:cubicBezTo>
                    <a:pt x="402" y="203"/>
                    <a:pt x="399" y="202"/>
                    <a:pt x="399" y="204"/>
                  </a:cubicBezTo>
                  <a:cubicBezTo>
                    <a:pt x="399" y="204"/>
                    <a:pt x="401" y="204"/>
                    <a:pt x="402" y="204"/>
                  </a:cubicBezTo>
                  <a:cubicBezTo>
                    <a:pt x="402" y="204"/>
                    <a:pt x="393" y="210"/>
                    <a:pt x="392" y="210"/>
                  </a:cubicBezTo>
                  <a:cubicBezTo>
                    <a:pt x="391" y="211"/>
                    <a:pt x="390" y="212"/>
                    <a:pt x="388" y="212"/>
                  </a:cubicBezTo>
                  <a:cubicBezTo>
                    <a:pt x="387" y="213"/>
                    <a:pt x="386" y="215"/>
                    <a:pt x="385" y="216"/>
                  </a:cubicBezTo>
                  <a:cubicBezTo>
                    <a:pt x="384" y="217"/>
                    <a:pt x="377" y="219"/>
                    <a:pt x="376" y="217"/>
                  </a:cubicBezTo>
                  <a:cubicBezTo>
                    <a:pt x="376" y="216"/>
                    <a:pt x="383" y="214"/>
                    <a:pt x="384" y="213"/>
                  </a:cubicBezTo>
                  <a:cubicBezTo>
                    <a:pt x="387" y="211"/>
                    <a:pt x="390" y="208"/>
                    <a:pt x="393" y="206"/>
                  </a:cubicBezTo>
                  <a:cubicBezTo>
                    <a:pt x="395" y="205"/>
                    <a:pt x="395" y="202"/>
                    <a:pt x="397" y="201"/>
                  </a:cubicBezTo>
                  <a:cubicBezTo>
                    <a:pt x="399" y="198"/>
                    <a:pt x="401" y="195"/>
                    <a:pt x="402" y="192"/>
                  </a:cubicBezTo>
                  <a:cubicBezTo>
                    <a:pt x="402" y="190"/>
                    <a:pt x="402" y="190"/>
                    <a:pt x="404" y="189"/>
                  </a:cubicBezTo>
                  <a:cubicBezTo>
                    <a:pt x="406" y="188"/>
                    <a:pt x="405" y="191"/>
                    <a:pt x="405" y="192"/>
                  </a:cubicBezTo>
                  <a:cubicBezTo>
                    <a:pt x="404" y="193"/>
                    <a:pt x="405" y="190"/>
                    <a:pt x="405" y="19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26" name="Freeform 721"/>
            <p:cNvSpPr>
              <a:spLocks/>
            </p:cNvSpPr>
            <p:nvPr/>
          </p:nvSpPr>
          <p:spPr bwMode="auto">
            <a:xfrm>
              <a:off x="18193828" y="6226607"/>
              <a:ext cx="140127" cy="299442"/>
            </a:xfrm>
            <a:custGeom>
              <a:avLst/>
              <a:gdLst>
                <a:gd name="T0" fmla="*/ 13 w 15"/>
                <a:gd name="T1" fmla="*/ 26 h 32"/>
                <a:gd name="T2" fmla="*/ 10 w 15"/>
                <a:gd name="T3" fmla="*/ 13 h 32"/>
                <a:gd name="T4" fmla="*/ 9 w 15"/>
                <a:gd name="T5" fmla="*/ 4 h 32"/>
                <a:gd name="T6" fmla="*/ 9 w 15"/>
                <a:gd name="T7" fmla="*/ 1 h 32"/>
                <a:gd name="T8" fmla="*/ 6 w 15"/>
                <a:gd name="T9" fmla="*/ 0 h 32"/>
                <a:gd name="T10" fmla="*/ 7 w 15"/>
                <a:gd name="T11" fmla="*/ 3 h 32"/>
                <a:gd name="T12" fmla="*/ 6 w 15"/>
                <a:gd name="T13" fmla="*/ 5 h 32"/>
                <a:gd name="T14" fmla="*/ 4 w 15"/>
                <a:gd name="T15" fmla="*/ 7 h 32"/>
                <a:gd name="T16" fmla="*/ 4 w 15"/>
                <a:gd name="T17" fmla="*/ 9 h 32"/>
                <a:gd name="T18" fmla="*/ 2 w 15"/>
                <a:gd name="T19" fmla="*/ 14 h 32"/>
                <a:gd name="T20" fmla="*/ 5 w 15"/>
                <a:gd name="T21" fmla="*/ 20 h 32"/>
                <a:gd name="T22" fmla="*/ 6 w 15"/>
                <a:gd name="T23" fmla="*/ 32 h 32"/>
                <a:gd name="T24" fmla="*/ 15 w 15"/>
                <a:gd name="T25" fmla="*/ 32 h 32"/>
                <a:gd name="T26" fmla="*/ 13 w 15"/>
                <a:gd name="T27" fmla="*/ 26 h 32"/>
                <a:gd name="T28" fmla="*/ 13 w 15"/>
                <a:gd name="T29" fmla="*/ 2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32">
                  <a:moveTo>
                    <a:pt x="13" y="26"/>
                  </a:moveTo>
                  <a:cubicBezTo>
                    <a:pt x="13" y="22"/>
                    <a:pt x="9" y="17"/>
                    <a:pt x="10" y="13"/>
                  </a:cubicBezTo>
                  <a:cubicBezTo>
                    <a:pt x="11" y="10"/>
                    <a:pt x="10" y="7"/>
                    <a:pt x="9" y="4"/>
                  </a:cubicBezTo>
                  <a:cubicBezTo>
                    <a:pt x="9" y="3"/>
                    <a:pt x="9" y="2"/>
                    <a:pt x="9" y="1"/>
                  </a:cubicBezTo>
                  <a:cubicBezTo>
                    <a:pt x="9" y="0"/>
                    <a:pt x="6" y="0"/>
                    <a:pt x="6" y="0"/>
                  </a:cubicBezTo>
                  <a:cubicBezTo>
                    <a:pt x="6" y="1"/>
                    <a:pt x="7" y="2"/>
                    <a:pt x="7" y="3"/>
                  </a:cubicBezTo>
                  <a:cubicBezTo>
                    <a:pt x="8" y="4"/>
                    <a:pt x="7" y="5"/>
                    <a:pt x="6" y="5"/>
                  </a:cubicBezTo>
                  <a:cubicBezTo>
                    <a:pt x="5" y="6"/>
                    <a:pt x="4" y="5"/>
                    <a:pt x="4" y="7"/>
                  </a:cubicBezTo>
                  <a:cubicBezTo>
                    <a:pt x="4" y="8"/>
                    <a:pt x="4" y="8"/>
                    <a:pt x="4" y="9"/>
                  </a:cubicBezTo>
                  <a:cubicBezTo>
                    <a:pt x="3" y="11"/>
                    <a:pt x="3" y="13"/>
                    <a:pt x="2" y="14"/>
                  </a:cubicBezTo>
                  <a:cubicBezTo>
                    <a:pt x="0" y="15"/>
                    <a:pt x="4" y="18"/>
                    <a:pt x="5" y="20"/>
                  </a:cubicBezTo>
                  <a:cubicBezTo>
                    <a:pt x="6" y="22"/>
                    <a:pt x="4" y="32"/>
                    <a:pt x="6" y="32"/>
                  </a:cubicBezTo>
                  <a:cubicBezTo>
                    <a:pt x="9" y="32"/>
                    <a:pt x="12" y="32"/>
                    <a:pt x="15" y="32"/>
                  </a:cubicBezTo>
                  <a:cubicBezTo>
                    <a:pt x="15" y="30"/>
                    <a:pt x="14" y="28"/>
                    <a:pt x="13" y="26"/>
                  </a:cubicBezTo>
                  <a:cubicBezTo>
                    <a:pt x="13" y="24"/>
                    <a:pt x="13" y="27"/>
                    <a:pt x="13" y="2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27" name="Freeform 722"/>
            <p:cNvSpPr>
              <a:spLocks/>
            </p:cNvSpPr>
            <p:nvPr/>
          </p:nvSpPr>
          <p:spPr bwMode="auto">
            <a:xfrm>
              <a:off x="18222490" y="6516489"/>
              <a:ext cx="140127" cy="216615"/>
            </a:xfrm>
            <a:custGeom>
              <a:avLst/>
              <a:gdLst>
                <a:gd name="T0" fmla="*/ 12 w 15"/>
                <a:gd name="T1" fmla="*/ 1 h 23"/>
                <a:gd name="T2" fmla="*/ 7 w 15"/>
                <a:gd name="T3" fmla="*/ 1 h 23"/>
                <a:gd name="T4" fmla="*/ 2 w 15"/>
                <a:gd name="T5" fmla="*/ 2 h 23"/>
                <a:gd name="T6" fmla="*/ 1 w 15"/>
                <a:gd name="T7" fmla="*/ 7 h 23"/>
                <a:gd name="T8" fmla="*/ 2 w 15"/>
                <a:gd name="T9" fmla="*/ 11 h 23"/>
                <a:gd name="T10" fmla="*/ 1 w 15"/>
                <a:gd name="T11" fmla="*/ 23 h 23"/>
                <a:gd name="T12" fmla="*/ 4 w 15"/>
                <a:gd name="T13" fmla="*/ 20 h 23"/>
                <a:gd name="T14" fmla="*/ 7 w 15"/>
                <a:gd name="T15" fmla="*/ 20 h 23"/>
                <a:gd name="T16" fmla="*/ 9 w 15"/>
                <a:gd name="T17" fmla="*/ 23 h 23"/>
                <a:gd name="T18" fmla="*/ 9 w 15"/>
                <a:gd name="T19" fmla="*/ 20 h 23"/>
                <a:gd name="T20" fmla="*/ 6 w 15"/>
                <a:gd name="T21" fmla="*/ 16 h 23"/>
                <a:gd name="T22" fmla="*/ 4 w 15"/>
                <a:gd name="T23" fmla="*/ 7 h 23"/>
                <a:gd name="T24" fmla="*/ 9 w 15"/>
                <a:gd name="T25" fmla="*/ 3 h 23"/>
                <a:gd name="T26" fmla="*/ 15 w 15"/>
                <a:gd name="T27" fmla="*/ 6 h 23"/>
                <a:gd name="T28" fmla="*/ 12 w 15"/>
                <a:gd name="T29"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23">
                  <a:moveTo>
                    <a:pt x="12" y="1"/>
                  </a:moveTo>
                  <a:cubicBezTo>
                    <a:pt x="11" y="1"/>
                    <a:pt x="9" y="1"/>
                    <a:pt x="7" y="1"/>
                  </a:cubicBezTo>
                  <a:cubicBezTo>
                    <a:pt x="5" y="1"/>
                    <a:pt x="3" y="0"/>
                    <a:pt x="2" y="2"/>
                  </a:cubicBezTo>
                  <a:cubicBezTo>
                    <a:pt x="2" y="4"/>
                    <a:pt x="1" y="5"/>
                    <a:pt x="1" y="7"/>
                  </a:cubicBezTo>
                  <a:cubicBezTo>
                    <a:pt x="1" y="8"/>
                    <a:pt x="2" y="9"/>
                    <a:pt x="2" y="11"/>
                  </a:cubicBezTo>
                  <a:cubicBezTo>
                    <a:pt x="2" y="12"/>
                    <a:pt x="0" y="23"/>
                    <a:pt x="1" y="23"/>
                  </a:cubicBezTo>
                  <a:cubicBezTo>
                    <a:pt x="3" y="22"/>
                    <a:pt x="1" y="19"/>
                    <a:pt x="4" y="20"/>
                  </a:cubicBezTo>
                  <a:cubicBezTo>
                    <a:pt x="5" y="20"/>
                    <a:pt x="7" y="19"/>
                    <a:pt x="7" y="20"/>
                  </a:cubicBezTo>
                  <a:cubicBezTo>
                    <a:pt x="8" y="20"/>
                    <a:pt x="8" y="23"/>
                    <a:pt x="9" y="23"/>
                  </a:cubicBezTo>
                  <a:cubicBezTo>
                    <a:pt x="9" y="23"/>
                    <a:pt x="9" y="20"/>
                    <a:pt x="9" y="20"/>
                  </a:cubicBezTo>
                  <a:cubicBezTo>
                    <a:pt x="9" y="18"/>
                    <a:pt x="7" y="17"/>
                    <a:pt x="6" y="16"/>
                  </a:cubicBezTo>
                  <a:cubicBezTo>
                    <a:pt x="5" y="14"/>
                    <a:pt x="2" y="9"/>
                    <a:pt x="4" y="7"/>
                  </a:cubicBezTo>
                  <a:cubicBezTo>
                    <a:pt x="7" y="5"/>
                    <a:pt x="6" y="4"/>
                    <a:pt x="9" y="3"/>
                  </a:cubicBezTo>
                  <a:cubicBezTo>
                    <a:pt x="11" y="2"/>
                    <a:pt x="14" y="4"/>
                    <a:pt x="15" y="6"/>
                  </a:cubicBezTo>
                  <a:cubicBezTo>
                    <a:pt x="14" y="4"/>
                    <a:pt x="13" y="2"/>
                    <a:pt x="1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28" name="Freeform 723"/>
            <p:cNvSpPr>
              <a:spLocks/>
            </p:cNvSpPr>
            <p:nvPr/>
          </p:nvSpPr>
          <p:spPr bwMode="auto">
            <a:xfrm>
              <a:off x="17483637" y="7153601"/>
              <a:ext cx="197453" cy="235731"/>
            </a:xfrm>
            <a:custGeom>
              <a:avLst/>
              <a:gdLst>
                <a:gd name="T0" fmla="*/ 5 w 21"/>
                <a:gd name="T1" fmla="*/ 1 h 25"/>
                <a:gd name="T2" fmla="*/ 4 w 21"/>
                <a:gd name="T3" fmla="*/ 7 h 25"/>
                <a:gd name="T4" fmla="*/ 1 w 21"/>
                <a:gd name="T5" fmla="*/ 9 h 25"/>
                <a:gd name="T6" fmla="*/ 3 w 21"/>
                <a:gd name="T7" fmla="*/ 11 h 25"/>
                <a:gd name="T8" fmla="*/ 2 w 21"/>
                <a:gd name="T9" fmla="*/ 14 h 25"/>
                <a:gd name="T10" fmla="*/ 3 w 21"/>
                <a:gd name="T11" fmla="*/ 16 h 25"/>
                <a:gd name="T12" fmla="*/ 1 w 21"/>
                <a:gd name="T13" fmla="*/ 20 h 25"/>
                <a:gd name="T14" fmla="*/ 3 w 21"/>
                <a:gd name="T15" fmla="*/ 21 h 25"/>
                <a:gd name="T16" fmla="*/ 0 w 21"/>
                <a:gd name="T17" fmla="*/ 24 h 25"/>
                <a:gd name="T18" fmla="*/ 2 w 21"/>
                <a:gd name="T19" fmla="*/ 23 h 25"/>
                <a:gd name="T20" fmla="*/ 3 w 21"/>
                <a:gd name="T21" fmla="*/ 24 h 25"/>
                <a:gd name="T22" fmla="*/ 6 w 21"/>
                <a:gd name="T23" fmla="*/ 22 h 25"/>
                <a:gd name="T24" fmla="*/ 8 w 21"/>
                <a:gd name="T25" fmla="*/ 22 h 25"/>
                <a:gd name="T26" fmla="*/ 9 w 21"/>
                <a:gd name="T27" fmla="*/ 22 h 25"/>
                <a:gd name="T28" fmla="*/ 12 w 21"/>
                <a:gd name="T29" fmla="*/ 21 h 25"/>
                <a:gd name="T30" fmla="*/ 14 w 21"/>
                <a:gd name="T31" fmla="*/ 20 h 25"/>
                <a:gd name="T32" fmla="*/ 17 w 21"/>
                <a:gd name="T33" fmla="*/ 18 h 25"/>
                <a:gd name="T34" fmla="*/ 20 w 21"/>
                <a:gd name="T35" fmla="*/ 20 h 25"/>
                <a:gd name="T36" fmla="*/ 19 w 21"/>
                <a:gd name="T37" fmla="*/ 16 h 25"/>
                <a:gd name="T38" fmla="*/ 17 w 21"/>
                <a:gd name="T39" fmla="*/ 12 h 25"/>
                <a:gd name="T40" fmla="*/ 12 w 21"/>
                <a:gd name="T41" fmla="*/ 0 h 25"/>
                <a:gd name="T42" fmla="*/ 5 w 21"/>
                <a:gd name="T43" fmla="*/ 1 h 25"/>
                <a:gd name="T44" fmla="*/ 5 w 21"/>
                <a:gd name="T45" fmla="*/ 1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25">
                  <a:moveTo>
                    <a:pt x="5" y="1"/>
                  </a:moveTo>
                  <a:cubicBezTo>
                    <a:pt x="3" y="2"/>
                    <a:pt x="2" y="6"/>
                    <a:pt x="4" y="7"/>
                  </a:cubicBezTo>
                  <a:cubicBezTo>
                    <a:pt x="7" y="10"/>
                    <a:pt x="2" y="9"/>
                    <a:pt x="1" y="9"/>
                  </a:cubicBezTo>
                  <a:cubicBezTo>
                    <a:pt x="1" y="9"/>
                    <a:pt x="3" y="11"/>
                    <a:pt x="3" y="11"/>
                  </a:cubicBezTo>
                  <a:cubicBezTo>
                    <a:pt x="3" y="13"/>
                    <a:pt x="3" y="13"/>
                    <a:pt x="2" y="14"/>
                  </a:cubicBezTo>
                  <a:cubicBezTo>
                    <a:pt x="2" y="14"/>
                    <a:pt x="3" y="15"/>
                    <a:pt x="3" y="16"/>
                  </a:cubicBezTo>
                  <a:cubicBezTo>
                    <a:pt x="2" y="17"/>
                    <a:pt x="1" y="20"/>
                    <a:pt x="1" y="20"/>
                  </a:cubicBezTo>
                  <a:cubicBezTo>
                    <a:pt x="1" y="20"/>
                    <a:pt x="3" y="20"/>
                    <a:pt x="3" y="21"/>
                  </a:cubicBezTo>
                  <a:cubicBezTo>
                    <a:pt x="3" y="21"/>
                    <a:pt x="0" y="23"/>
                    <a:pt x="0" y="24"/>
                  </a:cubicBezTo>
                  <a:cubicBezTo>
                    <a:pt x="0" y="24"/>
                    <a:pt x="1" y="23"/>
                    <a:pt x="2" y="23"/>
                  </a:cubicBezTo>
                  <a:cubicBezTo>
                    <a:pt x="2" y="23"/>
                    <a:pt x="2" y="25"/>
                    <a:pt x="3" y="24"/>
                  </a:cubicBezTo>
                  <a:cubicBezTo>
                    <a:pt x="3" y="23"/>
                    <a:pt x="5" y="22"/>
                    <a:pt x="6" y="22"/>
                  </a:cubicBezTo>
                  <a:cubicBezTo>
                    <a:pt x="7" y="21"/>
                    <a:pt x="6" y="25"/>
                    <a:pt x="8" y="22"/>
                  </a:cubicBezTo>
                  <a:cubicBezTo>
                    <a:pt x="9" y="20"/>
                    <a:pt x="8" y="21"/>
                    <a:pt x="9" y="22"/>
                  </a:cubicBezTo>
                  <a:cubicBezTo>
                    <a:pt x="9" y="22"/>
                    <a:pt x="12" y="21"/>
                    <a:pt x="12" y="21"/>
                  </a:cubicBezTo>
                  <a:cubicBezTo>
                    <a:pt x="14" y="21"/>
                    <a:pt x="13" y="20"/>
                    <a:pt x="14" y="20"/>
                  </a:cubicBezTo>
                  <a:cubicBezTo>
                    <a:pt x="16" y="20"/>
                    <a:pt x="16" y="19"/>
                    <a:pt x="17" y="18"/>
                  </a:cubicBezTo>
                  <a:cubicBezTo>
                    <a:pt x="18" y="16"/>
                    <a:pt x="19" y="19"/>
                    <a:pt x="20" y="20"/>
                  </a:cubicBezTo>
                  <a:cubicBezTo>
                    <a:pt x="21" y="20"/>
                    <a:pt x="19" y="16"/>
                    <a:pt x="19" y="16"/>
                  </a:cubicBezTo>
                  <a:cubicBezTo>
                    <a:pt x="18" y="15"/>
                    <a:pt x="17" y="14"/>
                    <a:pt x="17" y="12"/>
                  </a:cubicBezTo>
                  <a:cubicBezTo>
                    <a:pt x="17" y="7"/>
                    <a:pt x="14" y="4"/>
                    <a:pt x="12" y="0"/>
                  </a:cubicBezTo>
                  <a:cubicBezTo>
                    <a:pt x="10" y="2"/>
                    <a:pt x="8" y="1"/>
                    <a:pt x="5" y="1"/>
                  </a:cubicBezTo>
                  <a:cubicBezTo>
                    <a:pt x="5" y="2"/>
                    <a:pt x="6" y="1"/>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29" name="Freeform 724"/>
            <p:cNvSpPr>
              <a:spLocks/>
            </p:cNvSpPr>
            <p:nvPr/>
          </p:nvSpPr>
          <p:spPr bwMode="auto">
            <a:xfrm>
              <a:off x="17400836" y="6901941"/>
              <a:ext cx="299364" cy="289887"/>
            </a:xfrm>
            <a:custGeom>
              <a:avLst/>
              <a:gdLst>
                <a:gd name="T0" fmla="*/ 32 w 32"/>
                <a:gd name="T1" fmla="*/ 3 h 31"/>
                <a:gd name="T2" fmla="*/ 29 w 32"/>
                <a:gd name="T3" fmla="*/ 1 h 31"/>
                <a:gd name="T4" fmla="*/ 27 w 32"/>
                <a:gd name="T5" fmla="*/ 4 h 31"/>
                <a:gd name="T6" fmla="*/ 25 w 32"/>
                <a:gd name="T7" fmla="*/ 5 h 31"/>
                <a:gd name="T8" fmla="*/ 20 w 32"/>
                <a:gd name="T9" fmla="*/ 6 h 31"/>
                <a:gd name="T10" fmla="*/ 20 w 32"/>
                <a:gd name="T11" fmla="*/ 10 h 31"/>
                <a:gd name="T12" fmla="*/ 13 w 32"/>
                <a:gd name="T13" fmla="*/ 9 h 31"/>
                <a:gd name="T14" fmla="*/ 10 w 32"/>
                <a:gd name="T15" fmla="*/ 12 h 31"/>
                <a:gd name="T16" fmla="*/ 0 w 32"/>
                <a:gd name="T17" fmla="*/ 19 h 31"/>
                <a:gd name="T18" fmla="*/ 6 w 32"/>
                <a:gd name="T19" fmla="*/ 21 h 31"/>
                <a:gd name="T20" fmla="*/ 5 w 32"/>
                <a:gd name="T21" fmla="*/ 24 h 31"/>
                <a:gd name="T22" fmla="*/ 6 w 32"/>
                <a:gd name="T23" fmla="*/ 26 h 31"/>
                <a:gd name="T24" fmla="*/ 3 w 32"/>
                <a:gd name="T25" fmla="*/ 29 h 31"/>
                <a:gd name="T26" fmla="*/ 5 w 32"/>
                <a:gd name="T27" fmla="*/ 30 h 31"/>
                <a:gd name="T28" fmla="*/ 5 w 32"/>
                <a:gd name="T29" fmla="*/ 31 h 31"/>
                <a:gd name="T30" fmla="*/ 9 w 32"/>
                <a:gd name="T31" fmla="*/ 31 h 31"/>
                <a:gd name="T32" fmla="*/ 12 w 32"/>
                <a:gd name="T33" fmla="*/ 31 h 31"/>
                <a:gd name="T34" fmla="*/ 14 w 32"/>
                <a:gd name="T35" fmla="*/ 28 h 31"/>
                <a:gd name="T36" fmla="*/ 21 w 32"/>
                <a:gd name="T37" fmla="*/ 27 h 31"/>
                <a:gd name="T38" fmla="*/ 16 w 32"/>
                <a:gd name="T39" fmla="*/ 22 h 31"/>
                <a:gd name="T40" fmla="*/ 20 w 32"/>
                <a:gd name="T41" fmla="*/ 19 h 31"/>
                <a:gd name="T42" fmla="*/ 27 w 32"/>
                <a:gd name="T43" fmla="*/ 14 h 31"/>
                <a:gd name="T44" fmla="*/ 27 w 32"/>
                <a:gd name="T45" fmla="*/ 8 h 31"/>
                <a:gd name="T46" fmla="*/ 32 w 32"/>
                <a:gd name="T47" fmla="*/ 3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31">
                  <a:moveTo>
                    <a:pt x="32" y="3"/>
                  </a:moveTo>
                  <a:cubicBezTo>
                    <a:pt x="31" y="2"/>
                    <a:pt x="30" y="0"/>
                    <a:pt x="29" y="1"/>
                  </a:cubicBezTo>
                  <a:cubicBezTo>
                    <a:pt x="28" y="1"/>
                    <a:pt x="28" y="3"/>
                    <a:pt x="27" y="4"/>
                  </a:cubicBezTo>
                  <a:cubicBezTo>
                    <a:pt x="27" y="4"/>
                    <a:pt x="26" y="3"/>
                    <a:pt x="25" y="5"/>
                  </a:cubicBezTo>
                  <a:cubicBezTo>
                    <a:pt x="24" y="6"/>
                    <a:pt x="22" y="6"/>
                    <a:pt x="20" y="6"/>
                  </a:cubicBezTo>
                  <a:cubicBezTo>
                    <a:pt x="18" y="7"/>
                    <a:pt x="22" y="9"/>
                    <a:pt x="20" y="10"/>
                  </a:cubicBezTo>
                  <a:cubicBezTo>
                    <a:pt x="17" y="11"/>
                    <a:pt x="16" y="9"/>
                    <a:pt x="13" y="9"/>
                  </a:cubicBezTo>
                  <a:cubicBezTo>
                    <a:pt x="12" y="8"/>
                    <a:pt x="10" y="11"/>
                    <a:pt x="10" y="12"/>
                  </a:cubicBezTo>
                  <a:cubicBezTo>
                    <a:pt x="7" y="15"/>
                    <a:pt x="1" y="15"/>
                    <a:pt x="0" y="19"/>
                  </a:cubicBezTo>
                  <a:cubicBezTo>
                    <a:pt x="0" y="19"/>
                    <a:pt x="6" y="21"/>
                    <a:pt x="6" y="21"/>
                  </a:cubicBezTo>
                  <a:cubicBezTo>
                    <a:pt x="6" y="22"/>
                    <a:pt x="5" y="24"/>
                    <a:pt x="5" y="24"/>
                  </a:cubicBezTo>
                  <a:cubicBezTo>
                    <a:pt x="5" y="26"/>
                    <a:pt x="6" y="25"/>
                    <a:pt x="6" y="26"/>
                  </a:cubicBezTo>
                  <a:cubicBezTo>
                    <a:pt x="6" y="25"/>
                    <a:pt x="2" y="28"/>
                    <a:pt x="3" y="29"/>
                  </a:cubicBezTo>
                  <a:cubicBezTo>
                    <a:pt x="3" y="29"/>
                    <a:pt x="5" y="30"/>
                    <a:pt x="5" y="30"/>
                  </a:cubicBezTo>
                  <a:cubicBezTo>
                    <a:pt x="6" y="30"/>
                    <a:pt x="5" y="30"/>
                    <a:pt x="5" y="31"/>
                  </a:cubicBezTo>
                  <a:cubicBezTo>
                    <a:pt x="5" y="30"/>
                    <a:pt x="9" y="30"/>
                    <a:pt x="9" y="31"/>
                  </a:cubicBezTo>
                  <a:cubicBezTo>
                    <a:pt x="10" y="31"/>
                    <a:pt x="11" y="31"/>
                    <a:pt x="12" y="31"/>
                  </a:cubicBezTo>
                  <a:cubicBezTo>
                    <a:pt x="12" y="31"/>
                    <a:pt x="13" y="29"/>
                    <a:pt x="14" y="28"/>
                  </a:cubicBezTo>
                  <a:cubicBezTo>
                    <a:pt x="17" y="28"/>
                    <a:pt x="19" y="29"/>
                    <a:pt x="21" y="27"/>
                  </a:cubicBezTo>
                  <a:cubicBezTo>
                    <a:pt x="21" y="25"/>
                    <a:pt x="16" y="23"/>
                    <a:pt x="16" y="22"/>
                  </a:cubicBezTo>
                  <a:cubicBezTo>
                    <a:pt x="17" y="21"/>
                    <a:pt x="18" y="20"/>
                    <a:pt x="20" y="19"/>
                  </a:cubicBezTo>
                  <a:cubicBezTo>
                    <a:pt x="22" y="17"/>
                    <a:pt x="24" y="15"/>
                    <a:pt x="27" y="14"/>
                  </a:cubicBezTo>
                  <a:cubicBezTo>
                    <a:pt x="29" y="12"/>
                    <a:pt x="26" y="9"/>
                    <a:pt x="27" y="8"/>
                  </a:cubicBezTo>
                  <a:cubicBezTo>
                    <a:pt x="29" y="6"/>
                    <a:pt x="30" y="4"/>
                    <a:pt x="32"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30" name="Freeform 725"/>
            <p:cNvSpPr>
              <a:spLocks/>
            </p:cNvSpPr>
            <p:nvPr/>
          </p:nvSpPr>
          <p:spPr bwMode="auto">
            <a:xfrm>
              <a:off x="11209749" y="6162893"/>
              <a:ext cx="222932" cy="232543"/>
            </a:xfrm>
            <a:custGeom>
              <a:avLst/>
              <a:gdLst>
                <a:gd name="T0" fmla="*/ 21 w 24"/>
                <a:gd name="T1" fmla="*/ 8 h 25"/>
                <a:gd name="T2" fmla="*/ 18 w 24"/>
                <a:gd name="T3" fmla="*/ 5 h 25"/>
                <a:gd name="T4" fmla="*/ 15 w 24"/>
                <a:gd name="T5" fmla="*/ 6 h 25"/>
                <a:gd name="T6" fmla="*/ 16 w 24"/>
                <a:gd name="T7" fmla="*/ 1 h 25"/>
                <a:gd name="T8" fmla="*/ 10 w 24"/>
                <a:gd name="T9" fmla="*/ 1 h 25"/>
                <a:gd name="T10" fmla="*/ 10 w 24"/>
                <a:gd name="T11" fmla="*/ 2 h 25"/>
                <a:gd name="T12" fmla="*/ 9 w 24"/>
                <a:gd name="T13" fmla="*/ 3 h 25"/>
                <a:gd name="T14" fmla="*/ 11 w 24"/>
                <a:gd name="T15" fmla="*/ 4 h 25"/>
                <a:gd name="T16" fmla="*/ 9 w 24"/>
                <a:gd name="T17" fmla="*/ 5 h 25"/>
                <a:gd name="T18" fmla="*/ 2 w 24"/>
                <a:gd name="T19" fmla="*/ 6 h 25"/>
                <a:gd name="T20" fmla="*/ 3 w 24"/>
                <a:gd name="T21" fmla="*/ 7 h 25"/>
                <a:gd name="T22" fmla="*/ 2 w 24"/>
                <a:gd name="T23" fmla="*/ 8 h 25"/>
                <a:gd name="T24" fmla="*/ 2 w 24"/>
                <a:gd name="T25" fmla="*/ 8 h 25"/>
                <a:gd name="T26" fmla="*/ 1 w 24"/>
                <a:gd name="T27" fmla="*/ 8 h 25"/>
                <a:gd name="T28" fmla="*/ 3 w 24"/>
                <a:gd name="T29" fmla="*/ 10 h 25"/>
                <a:gd name="T30" fmla="*/ 6 w 24"/>
                <a:gd name="T31" fmla="*/ 13 h 25"/>
                <a:gd name="T32" fmla="*/ 5 w 24"/>
                <a:gd name="T33" fmla="*/ 17 h 25"/>
                <a:gd name="T34" fmla="*/ 1 w 24"/>
                <a:gd name="T35" fmla="*/ 20 h 25"/>
                <a:gd name="T36" fmla="*/ 3 w 24"/>
                <a:gd name="T37" fmla="*/ 20 h 25"/>
                <a:gd name="T38" fmla="*/ 0 w 24"/>
                <a:gd name="T39" fmla="*/ 22 h 25"/>
                <a:gd name="T40" fmla="*/ 3 w 24"/>
                <a:gd name="T41" fmla="*/ 21 h 25"/>
                <a:gd name="T42" fmla="*/ 2 w 24"/>
                <a:gd name="T43" fmla="*/ 24 h 25"/>
                <a:gd name="T44" fmla="*/ 4 w 24"/>
                <a:gd name="T45" fmla="*/ 23 h 25"/>
                <a:gd name="T46" fmla="*/ 4 w 24"/>
                <a:gd name="T47" fmla="*/ 25 h 25"/>
                <a:gd name="T48" fmla="*/ 8 w 24"/>
                <a:gd name="T49" fmla="*/ 24 h 25"/>
                <a:gd name="T50" fmla="*/ 17 w 24"/>
                <a:gd name="T51" fmla="*/ 20 h 25"/>
                <a:gd name="T52" fmla="*/ 22 w 24"/>
                <a:gd name="T53" fmla="*/ 16 h 25"/>
                <a:gd name="T54" fmla="*/ 21 w 24"/>
                <a:gd name="T55" fmla="*/ 8 h 25"/>
                <a:gd name="T56" fmla="*/ 21 w 24"/>
                <a:gd name="T57"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4" h="25">
                  <a:moveTo>
                    <a:pt x="21" y="8"/>
                  </a:moveTo>
                  <a:cubicBezTo>
                    <a:pt x="20" y="8"/>
                    <a:pt x="19" y="5"/>
                    <a:pt x="18" y="5"/>
                  </a:cubicBezTo>
                  <a:cubicBezTo>
                    <a:pt x="16" y="6"/>
                    <a:pt x="17" y="7"/>
                    <a:pt x="15" y="6"/>
                  </a:cubicBezTo>
                  <a:cubicBezTo>
                    <a:pt x="11" y="5"/>
                    <a:pt x="15" y="3"/>
                    <a:pt x="16" y="1"/>
                  </a:cubicBezTo>
                  <a:cubicBezTo>
                    <a:pt x="14" y="1"/>
                    <a:pt x="11" y="0"/>
                    <a:pt x="10" y="1"/>
                  </a:cubicBezTo>
                  <a:cubicBezTo>
                    <a:pt x="10" y="1"/>
                    <a:pt x="12" y="1"/>
                    <a:pt x="10" y="2"/>
                  </a:cubicBezTo>
                  <a:cubicBezTo>
                    <a:pt x="10" y="2"/>
                    <a:pt x="8" y="3"/>
                    <a:pt x="9" y="3"/>
                  </a:cubicBezTo>
                  <a:cubicBezTo>
                    <a:pt x="9" y="4"/>
                    <a:pt x="11" y="3"/>
                    <a:pt x="11" y="4"/>
                  </a:cubicBezTo>
                  <a:cubicBezTo>
                    <a:pt x="12" y="5"/>
                    <a:pt x="9" y="5"/>
                    <a:pt x="9" y="5"/>
                  </a:cubicBezTo>
                  <a:cubicBezTo>
                    <a:pt x="7" y="6"/>
                    <a:pt x="3" y="5"/>
                    <a:pt x="2" y="6"/>
                  </a:cubicBezTo>
                  <a:cubicBezTo>
                    <a:pt x="2" y="6"/>
                    <a:pt x="3" y="6"/>
                    <a:pt x="3" y="7"/>
                  </a:cubicBezTo>
                  <a:cubicBezTo>
                    <a:pt x="3" y="7"/>
                    <a:pt x="1" y="7"/>
                    <a:pt x="2" y="8"/>
                  </a:cubicBezTo>
                  <a:cubicBezTo>
                    <a:pt x="2" y="8"/>
                    <a:pt x="2" y="8"/>
                    <a:pt x="2" y="8"/>
                  </a:cubicBezTo>
                  <a:cubicBezTo>
                    <a:pt x="3" y="8"/>
                    <a:pt x="1" y="8"/>
                    <a:pt x="1" y="8"/>
                  </a:cubicBezTo>
                  <a:cubicBezTo>
                    <a:pt x="1" y="9"/>
                    <a:pt x="5" y="9"/>
                    <a:pt x="3" y="10"/>
                  </a:cubicBezTo>
                  <a:cubicBezTo>
                    <a:pt x="0" y="12"/>
                    <a:pt x="4" y="13"/>
                    <a:pt x="6" y="13"/>
                  </a:cubicBezTo>
                  <a:cubicBezTo>
                    <a:pt x="7" y="13"/>
                    <a:pt x="5" y="16"/>
                    <a:pt x="5" y="17"/>
                  </a:cubicBezTo>
                  <a:cubicBezTo>
                    <a:pt x="4" y="17"/>
                    <a:pt x="2" y="21"/>
                    <a:pt x="1" y="20"/>
                  </a:cubicBezTo>
                  <a:cubicBezTo>
                    <a:pt x="1" y="20"/>
                    <a:pt x="3" y="20"/>
                    <a:pt x="3" y="20"/>
                  </a:cubicBezTo>
                  <a:cubicBezTo>
                    <a:pt x="2" y="21"/>
                    <a:pt x="1" y="20"/>
                    <a:pt x="0" y="22"/>
                  </a:cubicBezTo>
                  <a:cubicBezTo>
                    <a:pt x="0" y="22"/>
                    <a:pt x="3" y="21"/>
                    <a:pt x="3" y="21"/>
                  </a:cubicBezTo>
                  <a:cubicBezTo>
                    <a:pt x="3" y="21"/>
                    <a:pt x="2" y="23"/>
                    <a:pt x="2" y="24"/>
                  </a:cubicBezTo>
                  <a:cubicBezTo>
                    <a:pt x="2" y="24"/>
                    <a:pt x="4" y="23"/>
                    <a:pt x="4" y="23"/>
                  </a:cubicBezTo>
                  <a:cubicBezTo>
                    <a:pt x="4" y="23"/>
                    <a:pt x="4" y="24"/>
                    <a:pt x="4" y="25"/>
                  </a:cubicBezTo>
                  <a:cubicBezTo>
                    <a:pt x="5" y="25"/>
                    <a:pt x="7" y="24"/>
                    <a:pt x="8" y="24"/>
                  </a:cubicBezTo>
                  <a:cubicBezTo>
                    <a:pt x="11" y="23"/>
                    <a:pt x="14" y="20"/>
                    <a:pt x="17" y="20"/>
                  </a:cubicBezTo>
                  <a:cubicBezTo>
                    <a:pt x="21" y="20"/>
                    <a:pt x="20" y="19"/>
                    <a:pt x="22" y="16"/>
                  </a:cubicBezTo>
                  <a:cubicBezTo>
                    <a:pt x="24" y="13"/>
                    <a:pt x="21" y="11"/>
                    <a:pt x="21" y="8"/>
                  </a:cubicBezTo>
                  <a:cubicBezTo>
                    <a:pt x="20" y="8"/>
                    <a:pt x="21" y="9"/>
                    <a:pt x="21"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31" name="Freeform 726"/>
            <p:cNvSpPr>
              <a:spLocks/>
            </p:cNvSpPr>
            <p:nvPr/>
          </p:nvSpPr>
          <p:spPr bwMode="auto">
            <a:xfrm>
              <a:off x="11321211" y="6153340"/>
              <a:ext cx="149682" cy="92380"/>
            </a:xfrm>
            <a:custGeom>
              <a:avLst/>
              <a:gdLst>
                <a:gd name="T0" fmla="*/ 1 w 16"/>
                <a:gd name="T1" fmla="*/ 6 h 10"/>
                <a:gd name="T2" fmla="*/ 4 w 16"/>
                <a:gd name="T3" fmla="*/ 8 h 10"/>
                <a:gd name="T4" fmla="*/ 5 w 16"/>
                <a:gd name="T5" fmla="*/ 7 h 10"/>
                <a:gd name="T6" fmla="*/ 8 w 16"/>
                <a:gd name="T7" fmla="*/ 8 h 10"/>
                <a:gd name="T8" fmla="*/ 11 w 16"/>
                <a:gd name="T9" fmla="*/ 4 h 10"/>
                <a:gd name="T10" fmla="*/ 11 w 16"/>
                <a:gd name="T11" fmla="*/ 2 h 10"/>
                <a:gd name="T12" fmla="*/ 7 w 16"/>
                <a:gd name="T13" fmla="*/ 1 h 10"/>
                <a:gd name="T14" fmla="*/ 4 w 16"/>
                <a:gd name="T15" fmla="*/ 2 h 10"/>
                <a:gd name="T16" fmla="*/ 1 w 16"/>
                <a:gd name="T17" fmla="*/ 6 h 10"/>
                <a:gd name="T18" fmla="*/ 1 w 16"/>
                <a:gd name="T19" fmla="*/ 6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0">
                  <a:moveTo>
                    <a:pt x="1" y="6"/>
                  </a:moveTo>
                  <a:cubicBezTo>
                    <a:pt x="0" y="7"/>
                    <a:pt x="3" y="8"/>
                    <a:pt x="4" y="8"/>
                  </a:cubicBezTo>
                  <a:cubicBezTo>
                    <a:pt x="4" y="8"/>
                    <a:pt x="5" y="7"/>
                    <a:pt x="5" y="7"/>
                  </a:cubicBezTo>
                  <a:cubicBezTo>
                    <a:pt x="6" y="6"/>
                    <a:pt x="7" y="7"/>
                    <a:pt x="8" y="8"/>
                  </a:cubicBezTo>
                  <a:cubicBezTo>
                    <a:pt x="10" y="10"/>
                    <a:pt x="16" y="5"/>
                    <a:pt x="11" y="4"/>
                  </a:cubicBezTo>
                  <a:cubicBezTo>
                    <a:pt x="12" y="4"/>
                    <a:pt x="11" y="2"/>
                    <a:pt x="11" y="2"/>
                  </a:cubicBezTo>
                  <a:cubicBezTo>
                    <a:pt x="10" y="0"/>
                    <a:pt x="9" y="0"/>
                    <a:pt x="7" y="1"/>
                  </a:cubicBezTo>
                  <a:cubicBezTo>
                    <a:pt x="6" y="1"/>
                    <a:pt x="4" y="1"/>
                    <a:pt x="4" y="2"/>
                  </a:cubicBezTo>
                  <a:cubicBezTo>
                    <a:pt x="3" y="3"/>
                    <a:pt x="1" y="4"/>
                    <a:pt x="1" y="6"/>
                  </a:cubicBezTo>
                  <a:cubicBezTo>
                    <a:pt x="1" y="6"/>
                    <a:pt x="1" y="5"/>
                    <a:pt x="1"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32" name="Freeform 727"/>
            <p:cNvSpPr>
              <a:spLocks/>
            </p:cNvSpPr>
            <p:nvPr/>
          </p:nvSpPr>
          <p:spPr bwMode="auto">
            <a:xfrm>
              <a:off x="11267072" y="6854158"/>
              <a:ext cx="585987" cy="430050"/>
            </a:xfrm>
            <a:custGeom>
              <a:avLst/>
              <a:gdLst>
                <a:gd name="T0" fmla="*/ 58 w 63"/>
                <a:gd name="T1" fmla="*/ 8 h 46"/>
                <a:gd name="T2" fmla="*/ 52 w 63"/>
                <a:gd name="T3" fmla="*/ 6 h 46"/>
                <a:gd name="T4" fmla="*/ 49 w 63"/>
                <a:gd name="T5" fmla="*/ 6 h 46"/>
                <a:gd name="T6" fmla="*/ 45 w 63"/>
                <a:gd name="T7" fmla="*/ 6 h 46"/>
                <a:gd name="T8" fmla="*/ 40 w 63"/>
                <a:gd name="T9" fmla="*/ 4 h 46"/>
                <a:gd name="T10" fmla="*/ 38 w 63"/>
                <a:gd name="T11" fmla="*/ 2 h 46"/>
                <a:gd name="T12" fmla="*/ 35 w 63"/>
                <a:gd name="T13" fmla="*/ 2 h 46"/>
                <a:gd name="T14" fmla="*/ 31 w 63"/>
                <a:gd name="T15" fmla="*/ 2 h 46"/>
                <a:gd name="T16" fmla="*/ 27 w 63"/>
                <a:gd name="T17" fmla="*/ 2 h 46"/>
                <a:gd name="T18" fmla="*/ 17 w 63"/>
                <a:gd name="T19" fmla="*/ 1 h 46"/>
                <a:gd name="T20" fmla="*/ 8 w 63"/>
                <a:gd name="T21" fmla="*/ 0 h 46"/>
                <a:gd name="T22" fmla="*/ 2 w 63"/>
                <a:gd name="T23" fmla="*/ 3 h 46"/>
                <a:gd name="T24" fmla="*/ 2 w 63"/>
                <a:gd name="T25" fmla="*/ 6 h 46"/>
                <a:gd name="T26" fmla="*/ 2 w 63"/>
                <a:gd name="T27" fmla="*/ 11 h 46"/>
                <a:gd name="T28" fmla="*/ 5 w 63"/>
                <a:gd name="T29" fmla="*/ 10 h 46"/>
                <a:gd name="T30" fmla="*/ 7 w 63"/>
                <a:gd name="T31" fmla="*/ 12 h 46"/>
                <a:gd name="T32" fmla="*/ 12 w 63"/>
                <a:gd name="T33" fmla="*/ 11 h 46"/>
                <a:gd name="T34" fmla="*/ 14 w 63"/>
                <a:gd name="T35" fmla="*/ 14 h 46"/>
                <a:gd name="T36" fmla="*/ 13 w 63"/>
                <a:gd name="T37" fmla="*/ 20 h 46"/>
                <a:gd name="T38" fmla="*/ 12 w 63"/>
                <a:gd name="T39" fmla="*/ 25 h 46"/>
                <a:gd name="T40" fmla="*/ 12 w 63"/>
                <a:gd name="T41" fmla="*/ 28 h 46"/>
                <a:gd name="T42" fmla="*/ 10 w 63"/>
                <a:gd name="T43" fmla="*/ 33 h 46"/>
                <a:gd name="T44" fmla="*/ 10 w 63"/>
                <a:gd name="T45" fmla="*/ 38 h 46"/>
                <a:gd name="T46" fmla="*/ 17 w 63"/>
                <a:gd name="T47" fmla="*/ 44 h 46"/>
                <a:gd name="T48" fmla="*/ 20 w 63"/>
                <a:gd name="T49" fmla="*/ 45 h 46"/>
                <a:gd name="T50" fmla="*/ 21 w 63"/>
                <a:gd name="T51" fmla="*/ 43 h 46"/>
                <a:gd name="T52" fmla="*/ 24 w 63"/>
                <a:gd name="T53" fmla="*/ 42 h 46"/>
                <a:gd name="T54" fmla="*/ 36 w 63"/>
                <a:gd name="T55" fmla="*/ 41 h 46"/>
                <a:gd name="T56" fmla="*/ 39 w 63"/>
                <a:gd name="T57" fmla="*/ 38 h 46"/>
                <a:gd name="T58" fmla="*/ 43 w 63"/>
                <a:gd name="T59" fmla="*/ 35 h 46"/>
                <a:gd name="T60" fmla="*/ 47 w 63"/>
                <a:gd name="T61" fmla="*/ 30 h 46"/>
                <a:gd name="T62" fmla="*/ 45 w 63"/>
                <a:gd name="T63" fmla="*/ 26 h 46"/>
                <a:gd name="T64" fmla="*/ 48 w 63"/>
                <a:gd name="T65" fmla="*/ 21 h 46"/>
                <a:gd name="T66" fmla="*/ 50 w 63"/>
                <a:gd name="T67" fmla="*/ 19 h 46"/>
                <a:gd name="T68" fmla="*/ 51 w 63"/>
                <a:gd name="T69" fmla="*/ 17 h 46"/>
                <a:gd name="T70" fmla="*/ 60 w 63"/>
                <a:gd name="T71" fmla="*/ 13 h 46"/>
                <a:gd name="T72" fmla="*/ 63 w 63"/>
                <a:gd name="T73" fmla="*/ 9 h 46"/>
                <a:gd name="T74" fmla="*/ 58 w 63"/>
                <a:gd name="T75" fmla="*/ 8 h 46"/>
                <a:gd name="T76" fmla="*/ 58 w 63"/>
                <a:gd name="T77" fmla="*/ 8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3" h="46">
                  <a:moveTo>
                    <a:pt x="58" y="8"/>
                  </a:moveTo>
                  <a:cubicBezTo>
                    <a:pt x="55" y="8"/>
                    <a:pt x="54" y="7"/>
                    <a:pt x="52" y="6"/>
                  </a:cubicBezTo>
                  <a:cubicBezTo>
                    <a:pt x="51" y="5"/>
                    <a:pt x="50" y="6"/>
                    <a:pt x="49" y="6"/>
                  </a:cubicBezTo>
                  <a:cubicBezTo>
                    <a:pt x="48" y="6"/>
                    <a:pt x="46" y="6"/>
                    <a:pt x="45" y="6"/>
                  </a:cubicBezTo>
                  <a:cubicBezTo>
                    <a:pt x="43" y="5"/>
                    <a:pt x="41" y="4"/>
                    <a:pt x="40" y="4"/>
                  </a:cubicBezTo>
                  <a:cubicBezTo>
                    <a:pt x="39" y="3"/>
                    <a:pt x="39" y="3"/>
                    <a:pt x="38" y="2"/>
                  </a:cubicBezTo>
                  <a:cubicBezTo>
                    <a:pt x="37" y="3"/>
                    <a:pt x="36" y="2"/>
                    <a:pt x="35" y="2"/>
                  </a:cubicBezTo>
                  <a:cubicBezTo>
                    <a:pt x="33" y="1"/>
                    <a:pt x="32" y="2"/>
                    <a:pt x="31" y="2"/>
                  </a:cubicBezTo>
                  <a:cubicBezTo>
                    <a:pt x="29" y="2"/>
                    <a:pt x="28" y="2"/>
                    <a:pt x="27" y="2"/>
                  </a:cubicBezTo>
                  <a:cubicBezTo>
                    <a:pt x="24" y="2"/>
                    <a:pt x="21" y="1"/>
                    <a:pt x="17" y="1"/>
                  </a:cubicBezTo>
                  <a:cubicBezTo>
                    <a:pt x="15" y="1"/>
                    <a:pt x="11" y="0"/>
                    <a:pt x="8" y="0"/>
                  </a:cubicBezTo>
                  <a:cubicBezTo>
                    <a:pt x="7" y="1"/>
                    <a:pt x="4" y="2"/>
                    <a:pt x="2" y="3"/>
                  </a:cubicBezTo>
                  <a:cubicBezTo>
                    <a:pt x="0" y="4"/>
                    <a:pt x="1" y="5"/>
                    <a:pt x="2" y="6"/>
                  </a:cubicBezTo>
                  <a:cubicBezTo>
                    <a:pt x="2" y="8"/>
                    <a:pt x="2" y="9"/>
                    <a:pt x="2" y="11"/>
                  </a:cubicBezTo>
                  <a:cubicBezTo>
                    <a:pt x="3" y="11"/>
                    <a:pt x="5" y="10"/>
                    <a:pt x="5" y="10"/>
                  </a:cubicBezTo>
                  <a:cubicBezTo>
                    <a:pt x="6" y="10"/>
                    <a:pt x="5" y="12"/>
                    <a:pt x="7" y="12"/>
                  </a:cubicBezTo>
                  <a:cubicBezTo>
                    <a:pt x="9" y="12"/>
                    <a:pt x="10" y="11"/>
                    <a:pt x="12" y="11"/>
                  </a:cubicBezTo>
                  <a:cubicBezTo>
                    <a:pt x="14" y="10"/>
                    <a:pt x="16" y="13"/>
                    <a:pt x="14" y="14"/>
                  </a:cubicBezTo>
                  <a:cubicBezTo>
                    <a:pt x="12" y="16"/>
                    <a:pt x="13" y="17"/>
                    <a:pt x="13" y="20"/>
                  </a:cubicBezTo>
                  <a:cubicBezTo>
                    <a:pt x="12" y="21"/>
                    <a:pt x="13" y="24"/>
                    <a:pt x="12" y="25"/>
                  </a:cubicBezTo>
                  <a:cubicBezTo>
                    <a:pt x="9" y="25"/>
                    <a:pt x="10" y="26"/>
                    <a:pt x="12" y="28"/>
                  </a:cubicBezTo>
                  <a:cubicBezTo>
                    <a:pt x="13" y="29"/>
                    <a:pt x="10" y="31"/>
                    <a:pt x="10" y="33"/>
                  </a:cubicBezTo>
                  <a:cubicBezTo>
                    <a:pt x="12" y="35"/>
                    <a:pt x="10" y="36"/>
                    <a:pt x="10" y="38"/>
                  </a:cubicBezTo>
                  <a:cubicBezTo>
                    <a:pt x="13" y="37"/>
                    <a:pt x="15" y="42"/>
                    <a:pt x="17" y="44"/>
                  </a:cubicBezTo>
                  <a:cubicBezTo>
                    <a:pt x="17" y="45"/>
                    <a:pt x="19" y="46"/>
                    <a:pt x="20" y="45"/>
                  </a:cubicBezTo>
                  <a:cubicBezTo>
                    <a:pt x="20" y="45"/>
                    <a:pt x="21" y="44"/>
                    <a:pt x="21" y="43"/>
                  </a:cubicBezTo>
                  <a:cubicBezTo>
                    <a:pt x="22" y="43"/>
                    <a:pt x="24" y="42"/>
                    <a:pt x="24" y="42"/>
                  </a:cubicBezTo>
                  <a:cubicBezTo>
                    <a:pt x="28" y="41"/>
                    <a:pt x="32" y="42"/>
                    <a:pt x="36" y="41"/>
                  </a:cubicBezTo>
                  <a:cubicBezTo>
                    <a:pt x="37" y="40"/>
                    <a:pt x="37" y="39"/>
                    <a:pt x="39" y="38"/>
                  </a:cubicBezTo>
                  <a:cubicBezTo>
                    <a:pt x="41" y="37"/>
                    <a:pt x="42" y="36"/>
                    <a:pt x="43" y="35"/>
                  </a:cubicBezTo>
                  <a:cubicBezTo>
                    <a:pt x="44" y="32"/>
                    <a:pt x="45" y="31"/>
                    <a:pt x="47" y="30"/>
                  </a:cubicBezTo>
                  <a:cubicBezTo>
                    <a:pt x="48" y="29"/>
                    <a:pt x="46" y="27"/>
                    <a:pt x="45" y="26"/>
                  </a:cubicBezTo>
                  <a:cubicBezTo>
                    <a:pt x="45" y="25"/>
                    <a:pt x="47" y="22"/>
                    <a:pt x="48" y="21"/>
                  </a:cubicBezTo>
                  <a:cubicBezTo>
                    <a:pt x="48" y="21"/>
                    <a:pt x="49" y="20"/>
                    <a:pt x="50" y="19"/>
                  </a:cubicBezTo>
                  <a:cubicBezTo>
                    <a:pt x="50" y="19"/>
                    <a:pt x="50" y="17"/>
                    <a:pt x="51" y="17"/>
                  </a:cubicBezTo>
                  <a:cubicBezTo>
                    <a:pt x="54" y="15"/>
                    <a:pt x="57" y="14"/>
                    <a:pt x="60" y="13"/>
                  </a:cubicBezTo>
                  <a:cubicBezTo>
                    <a:pt x="61" y="12"/>
                    <a:pt x="63" y="11"/>
                    <a:pt x="63" y="9"/>
                  </a:cubicBezTo>
                  <a:cubicBezTo>
                    <a:pt x="62" y="7"/>
                    <a:pt x="60" y="9"/>
                    <a:pt x="58" y="8"/>
                  </a:cubicBezTo>
                  <a:cubicBezTo>
                    <a:pt x="55" y="8"/>
                    <a:pt x="60" y="9"/>
                    <a:pt x="58" y="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33" name="Freeform 728"/>
            <p:cNvSpPr>
              <a:spLocks/>
            </p:cNvSpPr>
            <p:nvPr/>
          </p:nvSpPr>
          <p:spPr bwMode="auto">
            <a:xfrm>
              <a:off x="11267072" y="6946541"/>
              <a:ext cx="149682" cy="283516"/>
            </a:xfrm>
            <a:custGeom>
              <a:avLst/>
              <a:gdLst>
                <a:gd name="T0" fmla="*/ 11 w 16"/>
                <a:gd name="T1" fmla="*/ 25 h 30"/>
                <a:gd name="T2" fmla="*/ 11 w 16"/>
                <a:gd name="T3" fmla="*/ 21 h 30"/>
                <a:gd name="T4" fmla="*/ 10 w 16"/>
                <a:gd name="T5" fmla="*/ 16 h 30"/>
                <a:gd name="T6" fmla="*/ 12 w 16"/>
                <a:gd name="T7" fmla="*/ 14 h 30"/>
                <a:gd name="T8" fmla="*/ 13 w 16"/>
                <a:gd name="T9" fmla="*/ 9 h 30"/>
                <a:gd name="T10" fmla="*/ 14 w 16"/>
                <a:gd name="T11" fmla="*/ 4 h 30"/>
                <a:gd name="T12" fmla="*/ 12 w 16"/>
                <a:gd name="T13" fmla="*/ 1 h 30"/>
                <a:gd name="T14" fmla="*/ 7 w 16"/>
                <a:gd name="T15" fmla="*/ 2 h 30"/>
                <a:gd name="T16" fmla="*/ 5 w 16"/>
                <a:gd name="T17" fmla="*/ 0 h 30"/>
                <a:gd name="T18" fmla="*/ 4 w 16"/>
                <a:gd name="T19" fmla="*/ 0 h 30"/>
                <a:gd name="T20" fmla="*/ 3 w 16"/>
                <a:gd name="T21" fmla="*/ 4 h 30"/>
                <a:gd name="T22" fmla="*/ 3 w 16"/>
                <a:gd name="T23" fmla="*/ 8 h 30"/>
                <a:gd name="T24" fmla="*/ 2 w 16"/>
                <a:gd name="T25" fmla="*/ 13 h 30"/>
                <a:gd name="T26" fmla="*/ 0 w 16"/>
                <a:gd name="T27" fmla="*/ 20 h 30"/>
                <a:gd name="T28" fmla="*/ 2 w 16"/>
                <a:gd name="T29" fmla="*/ 22 h 30"/>
                <a:gd name="T30" fmla="*/ 2 w 16"/>
                <a:gd name="T31" fmla="*/ 28 h 30"/>
                <a:gd name="T32" fmla="*/ 6 w 16"/>
                <a:gd name="T33" fmla="*/ 30 h 30"/>
                <a:gd name="T34" fmla="*/ 11 w 16"/>
                <a:gd name="T35" fmla="*/ 25 h 30"/>
                <a:gd name="T36" fmla="*/ 11 w 16"/>
                <a:gd name="T37" fmla="*/ 2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30">
                  <a:moveTo>
                    <a:pt x="11" y="25"/>
                  </a:moveTo>
                  <a:cubicBezTo>
                    <a:pt x="12" y="23"/>
                    <a:pt x="10" y="22"/>
                    <a:pt x="11" y="21"/>
                  </a:cubicBezTo>
                  <a:cubicBezTo>
                    <a:pt x="12" y="18"/>
                    <a:pt x="12" y="18"/>
                    <a:pt x="10" y="16"/>
                  </a:cubicBezTo>
                  <a:cubicBezTo>
                    <a:pt x="9" y="14"/>
                    <a:pt x="11" y="15"/>
                    <a:pt x="12" y="14"/>
                  </a:cubicBezTo>
                  <a:cubicBezTo>
                    <a:pt x="13" y="13"/>
                    <a:pt x="13" y="10"/>
                    <a:pt x="13" y="9"/>
                  </a:cubicBezTo>
                  <a:cubicBezTo>
                    <a:pt x="13" y="6"/>
                    <a:pt x="12" y="6"/>
                    <a:pt x="14" y="4"/>
                  </a:cubicBezTo>
                  <a:cubicBezTo>
                    <a:pt x="16" y="3"/>
                    <a:pt x="14" y="0"/>
                    <a:pt x="12" y="1"/>
                  </a:cubicBezTo>
                  <a:cubicBezTo>
                    <a:pt x="10" y="1"/>
                    <a:pt x="9" y="2"/>
                    <a:pt x="7" y="2"/>
                  </a:cubicBezTo>
                  <a:cubicBezTo>
                    <a:pt x="5" y="2"/>
                    <a:pt x="6" y="0"/>
                    <a:pt x="5" y="0"/>
                  </a:cubicBezTo>
                  <a:cubicBezTo>
                    <a:pt x="6" y="0"/>
                    <a:pt x="3" y="0"/>
                    <a:pt x="4" y="0"/>
                  </a:cubicBezTo>
                  <a:cubicBezTo>
                    <a:pt x="2" y="1"/>
                    <a:pt x="3" y="2"/>
                    <a:pt x="3" y="4"/>
                  </a:cubicBezTo>
                  <a:cubicBezTo>
                    <a:pt x="3" y="5"/>
                    <a:pt x="3" y="7"/>
                    <a:pt x="3" y="8"/>
                  </a:cubicBezTo>
                  <a:cubicBezTo>
                    <a:pt x="2" y="10"/>
                    <a:pt x="2" y="12"/>
                    <a:pt x="2" y="13"/>
                  </a:cubicBezTo>
                  <a:cubicBezTo>
                    <a:pt x="1" y="16"/>
                    <a:pt x="0" y="17"/>
                    <a:pt x="0" y="20"/>
                  </a:cubicBezTo>
                  <a:cubicBezTo>
                    <a:pt x="1" y="21"/>
                    <a:pt x="2" y="20"/>
                    <a:pt x="2" y="22"/>
                  </a:cubicBezTo>
                  <a:cubicBezTo>
                    <a:pt x="3" y="23"/>
                    <a:pt x="2" y="26"/>
                    <a:pt x="2" y="28"/>
                  </a:cubicBezTo>
                  <a:cubicBezTo>
                    <a:pt x="2" y="30"/>
                    <a:pt x="4" y="30"/>
                    <a:pt x="6" y="30"/>
                  </a:cubicBezTo>
                  <a:cubicBezTo>
                    <a:pt x="10" y="30"/>
                    <a:pt x="9" y="27"/>
                    <a:pt x="11" y="25"/>
                  </a:cubicBezTo>
                  <a:cubicBezTo>
                    <a:pt x="12" y="23"/>
                    <a:pt x="10" y="26"/>
                    <a:pt x="11" y="2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34" name="Freeform 729"/>
            <p:cNvSpPr>
              <a:spLocks/>
            </p:cNvSpPr>
            <p:nvPr/>
          </p:nvSpPr>
          <p:spPr bwMode="auto">
            <a:xfrm>
              <a:off x="13069621" y="9510902"/>
              <a:ext cx="493633" cy="825058"/>
            </a:xfrm>
            <a:custGeom>
              <a:avLst/>
              <a:gdLst>
                <a:gd name="T0" fmla="*/ 52 w 53"/>
                <a:gd name="T1" fmla="*/ 23 h 88"/>
                <a:gd name="T2" fmla="*/ 50 w 53"/>
                <a:gd name="T3" fmla="*/ 3 h 88"/>
                <a:gd name="T4" fmla="*/ 46 w 53"/>
                <a:gd name="T5" fmla="*/ 3 h 88"/>
                <a:gd name="T6" fmla="*/ 41 w 53"/>
                <a:gd name="T7" fmla="*/ 6 h 88"/>
                <a:gd name="T8" fmla="*/ 38 w 53"/>
                <a:gd name="T9" fmla="*/ 7 h 88"/>
                <a:gd name="T10" fmla="*/ 32 w 53"/>
                <a:gd name="T11" fmla="*/ 7 h 88"/>
                <a:gd name="T12" fmla="*/ 28 w 53"/>
                <a:gd name="T13" fmla="*/ 7 h 88"/>
                <a:gd name="T14" fmla="*/ 23 w 53"/>
                <a:gd name="T15" fmla="*/ 7 h 88"/>
                <a:gd name="T16" fmla="*/ 24 w 53"/>
                <a:gd name="T17" fmla="*/ 18 h 88"/>
                <a:gd name="T18" fmla="*/ 25 w 53"/>
                <a:gd name="T19" fmla="*/ 20 h 88"/>
                <a:gd name="T20" fmla="*/ 27 w 53"/>
                <a:gd name="T21" fmla="*/ 22 h 88"/>
                <a:gd name="T22" fmla="*/ 27 w 53"/>
                <a:gd name="T23" fmla="*/ 28 h 88"/>
                <a:gd name="T24" fmla="*/ 25 w 53"/>
                <a:gd name="T25" fmla="*/ 31 h 88"/>
                <a:gd name="T26" fmla="*/ 24 w 53"/>
                <a:gd name="T27" fmla="*/ 35 h 88"/>
                <a:gd name="T28" fmla="*/ 20 w 53"/>
                <a:gd name="T29" fmla="*/ 31 h 88"/>
                <a:gd name="T30" fmla="*/ 21 w 53"/>
                <a:gd name="T31" fmla="*/ 25 h 88"/>
                <a:gd name="T32" fmla="*/ 16 w 53"/>
                <a:gd name="T33" fmla="*/ 22 h 88"/>
                <a:gd name="T34" fmla="*/ 13 w 53"/>
                <a:gd name="T35" fmla="*/ 20 h 88"/>
                <a:gd name="T36" fmla="*/ 2 w 53"/>
                <a:gd name="T37" fmla="*/ 24 h 88"/>
                <a:gd name="T38" fmla="*/ 0 w 53"/>
                <a:gd name="T39" fmla="*/ 26 h 88"/>
                <a:gd name="T40" fmla="*/ 1 w 53"/>
                <a:gd name="T41" fmla="*/ 30 h 88"/>
                <a:gd name="T42" fmla="*/ 12 w 53"/>
                <a:gd name="T43" fmla="*/ 35 h 88"/>
                <a:gd name="T44" fmla="*/ 13 w 53"/>
                <a:gd name="T45" fmla="*/ 44 h 88"/>
                <a:gd name="T46" fmla="*/ 12 w 53"/>
                <a:gd name="T47" fmla="*/ 52 h 88"/>
                <a:gd name="T48" fmla="*/ 6 w 53"/>
                <a:gd name="T49" fmla="*/ 62 h 88"/>
                <a:gd name="T50" fmla="*/ 6 w 53"/>
                <a:gd name="T51" fmla="*/ 69 h 88"/>
                <a:gd name="T52" fmla="*/ 8 w 53"/>
                <a:gd name="T53" fmla="*/ 78 h 88"/>
                <a:gd name="T54" fmla="*/ 9 w 53"/>
                <a:gd name="T55" fmla="*/ 87 h 88"/>
                <a:gd name="T56" fmla="*/ 12 w 53"/>
                <a:gd name="T57" fmla="*/ 86 h 88"/>
                <a:gd name="T58" fmla="*/ 13 w 53"/>
                <a:gd name="T59" fmla="*/ 83 h 88"/>
                <a:gd name="T60" fmla="*/ 11 w 53"/>
                <a:gd name="T61" fmla="*/ 83 h 88"/>
                <a:gd name="T62" fmla="*/ 16 w 53"/>
                <a:gd name="T63" fmla="*/ 77 h 88"/>
                <a:gd name="T64" fmla="*/ 25 w 53"/>
                <a:gd name="T65" fmla="*/ 72 h 88"/>
                <a:gd name="T66" fmla="*/ 25 w 53"/>
                <a:gd name="T67" fmla="*/ 64 h 88"/>
                <a:gd name="T68" fmla="*/ 21 w 53"/>
                <a:gd name="T69" fmla="*/ 48 h 88"/>
                <a:gd name="T70" fmla="*/ 24 w 53"/>
                <a:gd name="T71" fmla="*/ 48 h 88"/>
                <a:gd name="T72" fmla="*/ 29 w 53"/>
                <a:gd name="T73" fmla="*/ 44 h 88"/>
                <a:gd name="T74" fmla="*/ 35 w 53"/>
                <a:gd name="T75" fmla="*/ 38 h 88"/>
                <a:gd name="T76" fmla="*/ 40 w 53"/>
                <a:gd name="T77" fmla="*/ 36 h 88"/>
                <a:gd name="T78" fmla="*/ 46 w 53"/>
                <a:gd name="T79" fmla="*/ 32 h 88"/>
                <a:gd name="T80" fmla="*/ 52 w 53"/>
                <a:gd name="T81" fmla="*/ 23 h 88"/>
                <a:gd name="T82" fmla="*/ 52 w 53"/>
                <a:gd name="T83" fmla="*/ 23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3" h="88">
                  <a:moveTo>
                    <a:pt x="52" y="23"/>
                  </a:moveTo>
                  <a:cubicBezTo>
                    <a:pt x="49" y="17"/>
                    <a:pt x="50" y="9"/>
                    <a:pt x="50" y="3"/>
                  </a:cubicBezTo>
                  <a:cubicBezTo>
                    <a:pt x="50" y="0"/>
                    <a:pt x="48" y="2"/>
                    <a:pt x="46" y="3"/>
                  </a:cubicBezTo>
                  <a:cubicBezTo>
                    <a:pt x="45" y="4"/>
                    <a:pt x="43" y="6"/>
                    <a:pt x="41" y="6"/>
                  </a:cubicBezTo>
                  <a:cubicBezTo>
                    <a:pt x="40" y="6"/>
                    <a:pt x="38" y="5"/>
                    <a:pt x="38" y="7"/>
                  </a:cubicBezTo>
                  <a:cubicBezTo>
                    <a:pt x="36" y="10"/>
                    <a:pt x="34" y="7"/>
                    <a:pt x="32" y="7"/>
                  </a:cubicBezTo>
                  <a:cubicBezTo>
                    <a:pt x="30" y="7"/>
                    <a:pt x="30" y="9"/>
                    <a:pt x="28" y="7"/>
                  </a:cubicBezTo>
                  <a:cubicBezTo>
                    <a:pt x="27" y="7"/>
                    <a:pt x="24" y="7"/>
                    <a:pt x="23" y="7"/>
                  </a:cubicBezTo>
                  <a:cubicBezTo>
                    <a:pt x="20" y="7"/>
                    <a:pt x="21" y="16"/>
                    <a:pt x="24" y="18"/>
                  </a:cubicBezTo>
                  <a:cubicBezTo>
                    <a:pt x="24" y="18"/>
                    <a:pt x="24" y="20"/>
                    <a:pt x="25" y="20"/>
                  </a:cubicBezTo>
                  <a:cubicBezTo>
                    <a:pt x="25" y="21"/>
                    <a:pt x="26" y="21"/>
                    <a:pt x="27" y="22"/>
                  </a:cubicBezTo>
                  <a:cubicBezTo>
                    <a:pt x="27" y="24"/>
                    <a:pt x="27" y="27"/>
                    <a:pt x="27" y="28"/>
                  </a:cubicBezTo>
                  <a:cubicBezTo>
                    <a:pt x="27" y="30"/>
                    <a:pt x="28" y="31"/>
                    <a:pt x="25" y="31"/>
                  </a:cubicBezTo>
                  <a:cubicBezTo>
                    <a:pt x="24" y="31"/>
                    <a:pt x="24" y="34"/>
                    <a:pt x="24" y="35"/>
                  </a:cubicBezTo>
                  <a:cubicBezTo>
                    <a:pt x="23" y="34"/>
                    <a:pt x="21" y="32"/>
                    <a:pt x="20" y="31"/>
                  </a:cubicBezTo>
                  <a:cubicBezTo>
                    <a:pt x="19" y="29"/>
                    <a:pt x="21" y="27"/>
                    <a:pt x="21" y="25"/>
                  </a:cubicBezTo>
                  <a:cubicBezTo>
                    <a:pt x="22" y="20"/>
                    <a:pt x="19" y="24"/>
                    <a:pt x="16" y="22"/>
                  </a:cubicBezTo>
                  <a:cubicBezTo>
                    <a:pt x="15" y="21"/>
                    <a:pt x="15" y="19"/>
                    <a:pt x="13" y="20"/>
                  </a:cubicBezTo>
                  <a:cubicBezTo>
                    <a:pt x="9" y="22"/>
                    <a:pt x="6" y="23"/>
                    <a:pt x="2" y="24"/>
                  </a:cubicBezTo>
                  <a:cubicBezTo>
                    <a:pt x="1" y="25"/>
                    <a:pt x="0" y="25"/>
                    <a:pt x="0" y="26"/>
                  </a:cubicBezTo>
                  <a:cubicBezTo>
                    <a:pt x="0" y="27"/>
                    <a:pt x="1" y="29"/>
                    <a:pt x="1" y="30"/>
                  </a:cubicBezTo>
                  <a:cubicBezTo>
                    <a:pt x="4" y="30"/>
                    <a:pt x="12" y="32"/>
                    <a:pt x="12" y="35"/>
                  </a:cubicBezTo>
                  <a:cubicBezTo>
                    <a:pt x="13" y="38"/>
                    <a:pt x="13" y="41"/>
                    <a:pt x="13" y="44"/>
                  </a:cubicBezTo>
                  <a:cubicBezTo>
                    <a:pt x="12" y="46"/>
                    <a:pt x="14" y="49"/>
                    <a:pt x="12" y="52"/>
                  </a:cubicBezTo>
                  <a:cubicBezTo>
                    <a:pt x="10" y="55"/>
                    <a:pt x="8" y="59"/>
                    <a:pt x="6" y="62"/>
                  </a:cubicBezTo>
                  <a:cubicBezTo>
                    <a:pt x="4" y="64"/>
                    <a:pt x="6" y="68"/>
                    <a:pt x="6" y="69"/>
                  </a:cubicBezTo>
                  <a:cubicBezTo>
                    <a:pt x="8" y="73"/>
                    <a:pt x="8" y="75"/>
                    <a:pt x="8" y="78"/>
                  </a:cubicBezTo>
                  <a:cubicBezTo>
                    <a:pt x="8" y="81"/>
                    <a:pt x="8" y="84"/>
                    <a:pt x="9" y="87"/>
                  </a:cubicBezTo>
                  <a:cubicBezTo>
                    <a:pt x="9" y="88"/>
                    <a:pt x="12" y="87"/>
                    <a:pt x="12" y="86"/>
                  </a:cubicBezTo>
                  <a:cubicBezTo>
                    <a:pt x="13" y="85"/>
                    <a:pt x="13" y="83"/>
                    <a:pt x="13" y="83"/>
                  </a:cubicBezTo>
                  <a:cubicBezTo>
                    <a:pt x="12" y="83"/>
                    <a:pt x="11" y="83"/>
                    <a:pt x="11" y="83"/>
                  </a:cubicBezTo>
                  <a:cubicBezTo>
                    <a:pt x="11" y="80"/>
                    <a:pt x="14" y="78"/>
                    <a:pt x="16" y="77"/>
                  </a:cubicBezTo>
                  <a:cubicBezTo>
                    <a:pt x="19" y="76"/>
                    <a:pt x="23" y="75"/>
                    <a:pt x="25" y="72"/>
                  </a:cubicBezTo>
                  <a:cubicBezTo>
                    <a:pt x="25" y="71"/>
                    <a:pt x="25" y="66"/>
                    <a:pt x="25" y="64"/>
                  </a:cubicBezTo>
                  <a:cubicBezTo>
                    <a:pt x="25" y="62"/>
                    <a:pt x="21" y="48"/>
                    <a:pt x="21" y="48"/>
                  </a:cubicBezTo>
                  <a:cubicBezTo>
                    <a:pt x="22" y="47"/>
                    <a:pt x="22" y="50"/>
                    <a:pt x="24" y="48"/>
                  </a:cubicBezTo>
                  <a:cubicBezTo>
                    <a:pt x="26" y="46"/>
                    <a:pt x="27" y="45"/>
                    <a:pt x="29" y="44"/>
                  </a:cubicBezTo>
                  <a:cubicBezTo>
                    <a:pt x="31" y="43"/>
                    <a:pt x="32" y="37"/>
                    <a:pt x="35" y="38"/>
                  </a:cubicBezTo>
                  <a:cubicBezTo>
                    <a:pt x="36" y="38"/>
                    <a:pt x="38" y="36"/>
                    <a:pt x="40" y="36"/>
                  </a:cubicBezTo>
                  <a:cubicBezTo>
                    <a:pt x="42" y="35"/>
                    <a:pt x="44" y="34"/>
                    <a:pt x="46" y="32"/>
                  </a:cubicBezTo>
                  <a:cubicBezTo>
                    <a:pt x="47" y="31"/>
                    <a:pt x="53" y="25"/>
                    <a:pt x="52" y="23"/>
                  </a:cubicBezTo>
                  <a:cubicBezTo>
                    <a:pt x="51" y="22"/>
                    <a:pt x="52" y="24"/>
                    <a:pt x="52" y="2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35" name="Freeform 730"/>
            <p:cNvSpPr>
              <a:spLocks/>
            </p:cNvSpPr>
            <p:nvPr/>
          </p:nvSpPr>
          <p:spPr bwMode="auto">
            <a:xfrm>
              <a:off x="13181086" y="9485418"/>
              <a:ext cx="149682" cy="353598"/>
            </a:xfrm>
            <a:custGeom>
              <a:avLst/>
              <a:gdLst>
                <a:gd name="T0" fmla="*/ 4 w 16"/>
                <a:gd name="T1" fmla="*/ 25 h 38"/>
                <a:gd name="T2" fmla="*/ 9 w 16"/>
                <a:gd name="T3" fmla="*/ 26 h 38"/>
                <a:gd name="T4" fmla="*/ 8 w 16"/>
                <a:gd name="T5" fmla="*/ 31 h 38"/>
                <a:gd name="T6" fmla="*/ 12 w 16"/>
                <a:gd name="T7" fmla="*/ 38 h 38"/>
                <a:gd name="T8" fmla="*/ 12 w 16"/>
                <a:gd name="T9" fmla="*/ 34 h 38"/>
                <a:gd name="T10" fmla="*/ 15 w 16"/>
                <a:gd name="T11" fmla="*/ 33 h 38"/>
                <a:gd name="T12" fmla="*/ 15 w 16"/>
                <a:gd name="T13" fmla="*/ 27 h 38"/>
                <a:gd name="T14" fmla="*/ 12 w 16"/>
                <a:gd name="T15" fmla="*/ 22 h 38"/>
                <a:gd name="T16" fmla="*/ 8 w 16"/>
                <a:gd name="T17" fmla="*/ 20 h 38"/>
                <a:gd name="T18" fmla="*/ 8 w 16"/>
                <a:gd name="T19" fmla="*/ 16 h 38"/>
                <a:gd name="T20" fmla="*/ 7 w 16"/>
                <a:gd name="T21" fmla="*/ 14 h 38"/>
                <a:gd name="T22" fmla="*/ 8 w 16"/>
                <a:gd name="T23" fmla="*/ 8 h 38"/>
                <a:gd name="T24" fmla="*/ 7 w 16"/>
                <a:gd name="T25" fmla="*/ 3 h 38"/>
                <a:gd name="T26" fmla="*/ 7 w 16"/>
                <a:gd name="T27" fmla="*/ 1 h 38"/>
                <a:gd name="T28" fmla="*/ 2 w 16"/>
                <a:gd name="T29" fmla="*/ 0 h 38"/>
                <a:gd name="T30" fmla="*/ 4 w 16"/>
                <a:gd name="T31" fmla="*/ 6 h 38"/>
                <a:gd name="T32" fmla="*/ 4 w 16"/>
                <a:gd name="T33" fmla="*/ 14 h 38"/>
                <a:gd name="T34" fmla="*/ 2 w 16"/>
                <a:gd name="T35" fmla="*/ 16 h 38"/>
                <a:gd name="T36" fmla="*/ 1 w 16"/>
                <a:gd name="T37" fmla="*/ 20 h 38"/>
                <a:gd name="T38" fmla="*/ 4 w 16"/>
                <a:gd name="T39" fmla="*/ 25 h 38"/>
                <a:gd name="T40" fmla="*/ 4 w 16"/>
                <a:gd name="T41"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6" h="38">
                  <a:moveTo>
                    <a:pt x="4" y="25"/>
                  </a:moveTo>
                  <a:cubicBezTo>
                    <a:pt x="6" y="26"/>
                    <a:pt x="9" y="24"/>
                    <a:pt x="9" y="26"/>
                  </a:cubicBezTo>
                  <a:cubicBezTo>
                    <a:pt x="10" y="28"/>
                    <a:pt x="9" y="29"/>
                    <a:pt x="8" y="31"/>
                  </a:cubicBezTo>
                  <a:cubicBezTo>
                    <a:pt x="6" y="33"/>
                    <a:pt x="10" y="36"/>
                    <a:pt x="12" y="38"/>
                  </a:cubicBezTo>
                  <a:cubicBezTo>
                    <a:pt x="13" y="37"/>
                    <a:pt x="12" y="35"/>
                    <a:pt x="12" y="34"/>
                  </a:cubicBezTo>
                  <a:cubicBezTo>
                    <a:pt x="13" y="33"/>
                    <a:pt x="16" y="35"/>
                    <a:pt x="15" y="33"/>
                  </a:cubicBezTo>
                  <a:cubicBezTo>
                    <a:pt x="15" y="31"/>
                    <a:pt x="15" y="29"/>
                    <a:pt x="15" y="27"/>
                  </a:cubicBezTo>
                  <a:cubicBezTo>
                    <a:pt x="14" y="25"/>
                    <a:pt x="13" y="24"/>
                    <a:pt x="12" y="22"/>
                  </a:cubicBezTo>
                  <a:cubicBezTo>
                    <a:pt x="11" y="25"/>
                    <a:pt x="8" y="21"/>
                    <a:pt x="8" y="20"/>
                  </a:cubicBezTo>
                  <a:cubicBezTo>
                    <a:pt x="8" y="18"/>
                    <a:pt x="8" y="17"/>
                    <a:pt x="8" y="16"/>
                  </a:cubicBezTo>
                  <a:cubicBezTo>
                    <a:pt x="8" y="14"/>
                    <a:pt x="8" y="15"/>
                    <a:pt x="7" y="14"/>
                  </a:cubicBezTo>
                  <a:cubicBezTo>
                    <a:pt x="6" y="14"/>
                    <a:pt x="8" y="8"/>
                    <a:pt x="8" y="8"/>
                  </a:cubicBezTo>
                  <a:cubicBezTo>
                    <a:pt x="8" y="6"/>
                    <a:pt x="7" y="5"/>
                    <a:pt x="7" y="3"/>
                  </a:cubicBezTo>
                  <a:cubicBezTo>
                    <a:pt x="6" y="2"/>
                    <a:pt x="5" y="0"/>
                    <a:pt x="7" y="1"/>
                  </a:cubicBezTo>
                  <a:cubicBezTo>
                    <a:pt x="6" y="0"/>
                    <a:pt x="3" y="0"/>
                    <a:pt x="2" y="0"/>
                  </a:cubicBezTo>
                  <a:cubicBezTo>
                    <a:pt x="2" y="1"/>
                    <a:pt x="6" y="5"/>
                    <a:pt x="4" y="6"/>
                  </a:cubicBezTo>
                  <a:cubicBezTo>
                    <a:pt x="1" y="7"/>
                    <a:pt x="2" y="12"/>
                    <a:pt x="4" y="14"/>
                  </a:cubicBezTo>
                  <a:cubicBezTo>
                    <a:pt x="4" y="15"/>
                    <a:pt x="2" y="15"/>
                    <a:pt x="2" y="16"/>
                  </a:cubicBezTo>
                  <a:cubicBezTo>
                    <a:pt x="1" y="16"/>
                    <a:pt x="1" y="19"/>
                    <a:pt x="1" y="20"/>
                  </a:cubicBezTo>
                  <a:cubicBezTo>
                    <a:pt x="0" y="22"/>
                    <a:pt x="3" y="24"/>
                    <a:pt x="4" y="25"/>
                  </a:cubicBezTo>
                  <a:cubicBezTo>
                    <a:pt x="5" y="26"/>
                    <a:pt x="4" y="24"/>
                    <a:pt x="4" y="2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36" name="Freeform 731"/>
            <p:cNvSpPr>
              <a:spLocks/>
            </p:cNvSpPr>
            <p:nvPr/>
          </p:nvSpPr>
          <p:spPr bwMode="auto">
            <a:xfrm>
              <a:off x="12674715" y="9418522"/>
              <a:ext cx="560509" cy="468277"/>
            </a:xfrm>
            <a:custGeom>
              <a:avLst/>
              <a:gdLst>
                <a:gd name="T0" fmla="*/ 56 w 60"/>
                <a:gd name="T1" fmla="*/ 30 h 50"/>
                <a:gd name="T2" fmla="*/ 55 w 60"/>
                <a:gd name="T3" fmla="*/ 24 h 50"/>
                <a:gd name="T4" fmla="*/ 57 w 60"/>
                <a:gd name="T5" fmla="*/ 22 h 50"/>
                <a:gd name="T6" fmla="*/ 57 w 60"/>
                <a:gd name="T7" fmla="*/ 19 h 50"/>
                <a:gd name="T8" fmla="*/ 58 w 60"/>
                <a:gd name="T9" fmla="*/ 13 h 50"/>
                <a:gd name="T10" fmla="*/ 56 w 60"/>
                <a:gd name="T11" fmla="*/ 8 h 50"/>
                <a:gd name="T12" fmla="*/ 51 w 60"/>
                <a:gd name="T13" fmla="*/ 5 h 50"/>
                <a:gd name="T14" fmla="*/ 48 w 60"/>
                <a:gd name="T15" fmla="*/ 3 h 50"/>
                <a:gd name="T16" fmla="*/ 45 w 60"/>
                <a:gd name="T17" fmla="*/ 0 h 50"/>
                <a:gd name="T18" fmla="*/ 38 w 60"/>
                <a:gd name="T19" fmla="*/ 1 h 50"/>
                <a:gd name="T20" fmla="*/ 34 w 60"/>
                <a:gd name="T21" fmla="*/ 4 h 50"/>
                <a:gd name="T22" fmla="*/ 35 w 60"/>
                <a:gd name="T23" fmla="*/ 10 h 50"/>
                <a:gd name="T24" fmla="*/ 33 w 60"/>
                <a:gd name="T25" fmla="*/ 17 h 50"/>
                <a:gd name="T26" fmla="*/ 37 w 60"/>
                <a:gd name="T27" fmla="*/ 21 h 50"/>
                <a:gd name="T28" fmla="*/ 40 w 60"/>
                <a:gd name="T29" fmla="*/ 23 h 50"/>
                <a:gd name="T30" fmla="*/ 39 w 60"/>
                <a:gd name="T31" fmla="*/ 26 h 50"/>
                <a:gd name="T32" fmla="*/ 35 w 60"/>
                <a:gd name="T33" fmla="*/ 26 h 50"/>
                <a:gd name="T34" fmla="*/ 31 w 60"/>
                <a:gd name="T35" fmla="*/ 22 h 50"/>
                <a:gd name="T36" fmla="*/ 27 w 60"/>
                <a:gd name="T37" fmla="*/ 17 h 50"/>
                <a:gd name="T38" fmla="*/ 20 w 60"/>
                <a:gd name="T39" fmla="*/ 18 h 50"/>
                <a:gd name="T40" fmla="*/ 16 w 60"/>
                <a:gd name="T41" fmla="*/ 16 h 50"/>
                <a:gd name="T42" fmla="*/ 14 w 60"/>
                <a:gd name="T43" fmla="*/ 16 h 50"/>
                <a:gd name="T44" fmla="*/ 11 w 60"/>
                <a:gd name="T45" fmla="*/ 14 h 50"/>
                <a:gd name="T46" fmla="*/ 11 w 60"/>
                <a:gd name="T47" fmla="*/ 20 h 50"/>
                <a:gd name="T48" fmla="*/ 10 w 60"/>
                <a:gd name="T49" fmla="*/ 24 h 50"/>
                <a:gd name="T50" fmla="*/ 2 w 60"/>
                <a:gd name="T51" fmla="*/ 24 h 50"/>
                <a:gd name="T52" fmla="*/ 1 w 60"/>
                <a:gd name="T53" fmla="*/ 29 h 50"/>
                <a:gd name="T54" fmla="*/ 3 w 60"/>
                <a:gd name="T55" fmla="*/ 43 h 50"/>
                <a:gd name="T56" fmla="*/ 8 w 60"/>
                <a:gd name="T57" fmla="*/ 48 h 50"/>
                <a:gd name="T58" fmla="*/ 16 w 60"/>
                <a:gd name="T59" fmla="*/ 50 h 50"/>
                <a:gd name="T60" fmla="*/ 18 w 60"/>
                <a:gd name="T61" fmla="*/ 50 h 50"/>
                <a:gd name="T62" fmla="*/ 22 w 60"/>
                <a:gd name="T63" fmla="*/ 50 h 50"/>
                <a:gd name="T64" fmla="*/ 28 w 60"/>
                <a:gd name="T65" fmla="*/ 47 h 50"/>
                <a:gd name="T66" fmla="*/ 31 w 60"/>
                <a:gd name="T67" fmla="*/ 44 h 50"/>
                <a:gd name="T68" fmla="*/ 35 w 60"/>
                <a:gd name="T69" fmla="*/ 41 h 50"/>
                <a:gd name="T70" fmla="*/ 37 w 60"/>
                <a:gd name="T71" fmla="*/ 38 h 50"/>
                <a:gd name="T72" fmla="*/ 43 w 60"/>
                <a:gd name="T73" fmla="*/ 38 h 50"/>
                <a:gd name="T74" fmla="*/ 42 w 60"/>
                <a:gd name="T75" fmla="*/ 35 h 50"/>
                <a:gd name="T76" fmla="*/ 46 w 60"/>
                <a:gd name="T77" fmla="*/ 33 h 50"/>
                <a:gd name="T78" fmla="*/ 56 w 60"/>
                <a:gd name="T79" fmla="*/ 30 h 50"/>
                <a:gd name="T80" fmla="*/ 56 w 60"/>
                <a:gd name="T81" fmla="*/ 3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0" h="50">
                  <a:moveTo>
                    <a:pt x="56" y="30"/>
                  </a:moveTo>
                  <a:cubicBezTo>
                    <a:pt x="54" y="27"/>
                    <a:pt x="56" y="27"/>
                    <a:pt x="55" y="24"/>
                  </a:cubicBezTo>
                  <a:cubicBezTo>
                    <a:pt x="55" y="23"/>
                    <a:pt x="56" y="23"/>
                    <a:pt x="57" y="22"/>
                  </a:cubicBezTo>
                  <a:cubicBezTo>
                    <a:pt x="58" y="21"/>
                    <a:pt x="57" y="20"/>
                    <a:pt x="57" y="19"/>
                  </a:cubicBezTo>
                  <a:cubicBezTo>
                    <a:pt x="56" y="17"/>
                    <a:pt x="56" y="14"/>
                    <a:pt x="58" y="13"/>
                  </a:cubicBezTo>
                  <a:cubicBezTo>
                    <a:pt x="60" y="12"/>
                    <a:pt x="57" y="9"/>
                    <a:pt x="56" y="8"/>
                  </a:cubicBezTo>
                  <a:cubicBezTo>
                    <a:pt x="55" y="6"/>
                    <a:pt x="53" y="5"/>
                    <a:pt x="51" y="5"/>
                  </a:cubicBezTo>
                  <a:cubicBezTo>
                    <a:pt x="50" y="4"/>
                    <a:pt x="49" y="3"/>
                    <a:pt x="48" y="3"/>
                  </a:cubicBezTo>
                  <a:cubicBezTo>
                    <a:pt x="47" y="2"/>
                    <a:pt x="46" y="1"/>
                    <a:pt x="45" y="0"/>
                  </a:cubicBezTo>
                  <a:cubicBezTo>
                    <a:pt x="45" y="0"/>
                    <a:pt x="39" y="1"/>
                    <a:pt x="38" y="1"/>
                  </a:cubicBezTo>
                  <a:cubicBezTo>
                    <a:pt x="36" y="1"/>
                    <a:pt x="36" y="3"/>
                    <a:pt x="34" y="4"/>
                  </a:cubicBezTo>
                  <a:cubicBezTo>
                    <a:pt x="33" y="6"/>
                    <a:pt x="34" y="9"/>
                    <a:pt x="35" y="10"/>
                  </a:cubicBezTo>
                  <a:cubicBezTo>
                    <a:pt x="35" y="13"/>
                    <a:pt x="33" y="14"/>
                    <a:pt x="33" y="17"/>
                  </a:cubicBezTo>
                  <a:cubicBezTo>
                    <a:pt x="33" y="18"/>
                    <a:pt x="35" y="21"/>
                    <a:pt x="37" y="21"/>
                  </a:cubicBezTo>
                  <a:cubicBezTo>
                    <a:pt x="39" y="21"/>
                    <a:pt x="40" y="20"/>
                    <a:pt x="40" y="23"/>
                  </a:cubicBezTo>
                  <a:cubicBezTo>
                    <a:pt x="40" y="25"/>
                    <a:pt x="40" y="26"/>
                    <a:pt x="39" y="26"/>
                  </a:cubicBezTo>
                  <a:cubicBezTo>
                    <a:pt x="37" y="27"/>
                    <a:pt x="36" y="28"/>
                    <a:pt x="35" y="26"/>
                  </a:cubicBezTo>
                  <a:cubicBezTo>
                    <a:pt x="34" y="24"/>
                    <a:pt x="33" y="22"/>
                    <a:pt x="31" y="22"/>
                  </a:cubicBezTo>
                  <a:cubicBezTo>
                    <a:pt x="29" y="21"/>
                    <a:pt x="28" y="19"/>
                    <a:pt x="27" y="17"/>
                  </a:cubicBezTo>
                  <a:cubicBezTo>
                    <a:pt x="25" y="21"/>
                    <a:pt x="23" y="19"/>
                    <a:pt x="20" y="18"/>
                  </a:cubicBezTo>
                  <a:cubicBezTo>
                    <a:pt x="18" y="18"/>
                    <a:pt x="18" y="16"/>
                    <a:pt x="16" y="16"/>
                  </a:cubicBezTo>
                  <a:cubicBezTo>
                    <a:pt x="16" y="16"/>
                    <a:pt x="15" y="17"/>
                    <a:pt x="14" y="16"/>
                  </a:cubicBezTo>
                  <a:cubicBezTo>
                    <a:pt x="13" y="16"/>
                    <a:pt x="13" y="14"/>
                    <a:pt x="11" y="14"/>
                  </a:cubicBezTo>
                  <a:cubicBezTo>
                    <a:pt x="11" y="16"/>
                    <a:pt x="11" y="18"/>
                    <a:pt x="11" y="20"/>
                  </a:cubicBezTo>
                  <a:cubicBezTo>
                    <a:pt x="11" y="22"/>
                    <a:pt x="12" y="24"/>
                    <a:pt x="10" y="24"/>
                  </a:cubicBezTo>
                  <a:cubicBezTo>
                    <a:pt x="7" y="24"/>
                    <a:pt x="4" y="24"/>
                    <a:pt x="2" y="24"/>
                  </a:cubicBezTo>
                  <a:cubicBezTo>
                    <a:pt x="1" y="24"/>
                    <a:pt x="1" y="28"/>
                    <a:pt x="1" y="29"/>
                  </a:cubicBezTo>
                  <a:cubicBezTo>
                    <a:pt x="1" y="33"/>
                    <a:pt x="0" y="40"/>
                    <a:pt x="3" y="43"/>
                  </a:cubicBezTo>
                  <a:cubicBezTo>
                    <a:pt x="4" y="44"/>
                    <a:pt x="7" y="48"/>
                    <a:pt x="8" y="48"/>
                  </a:cubicBezTo>
                  <a:cubicBezTo>
                    <a:pt x="10" y="47"/>
                    <a:pt x="19" y="47"/>
                    <a:pt x="16" y="50"/>
                  </a:cubicBezTo>
                  <a:cubicBezTo>
                    <a:pt x="18" y="50"/>
                    <a:pt x="17" y="50"/>
                    <a:pt x="18" y="50"/>
                  </a:cubicBezTo>
                  <a:cubicBezTo>
                    <a:pt x="20" y="49"/>
                    <a:pt x="21" y="50"/>
                    <a:pt x="22" y="50"/>
                  </a:cubicBezTo>
                  <a:cubicBezTo>
                    <a:pt x="25" y="50"/>
                    <a:pt x="27" y="50"/>
                    <a:pt x="28" y="47"/>
                  </a:cubicBezTo>
                  <a:cubicBezTo>
                    <a:pt x="29" y="46"/>
                    <a:pt x="30" y="45"/>
                    <a:pt x="31" y="44"/>
                  </a:cubicBezTo>
                  <a:cubicBezTo>
                    <a:pt x="32" y="43"/>
                    <a:pt x="34" y="43"/>
                    <a:pt x="35" y="41"/>
                  </a:cubicBezTo>
                  <a:cubicBezTo>
                    <a:pt x="36" y="40"/>
                    <a:pt x="36" y="39"/>
                    <a:pt x="37" y="38"/>
                  </a:cubicBezTo>
                  <a:cubicBezTo>
                    <a:pt x="39" y="38"/>
                    <a:pt x="41" y="38"/>
                    <a:pt x="43" y="38"/>
                  </a:cubicBezTo>
                  <a:cubicBezTo>
                    <a:pt x="42" y="37"/>
                    <a:pt x="42" y="35"/>
                    <a:pt x="42" y="35"/>
                  </a:cubicBezTo>
                  <a:cubicBezTo>
                    <a:pt x="44" y="34"/>
                    <a:pt x="45" y="34"/>
                    <a:pt x="46" y="33"/>
                  </a:cubicBezTo>
                  <a:cubicBezTo>
                    <a:pt x="49" y="32"/>
                    <a:pt x="53" y="31"/>
                    <a:pt x="56" y="30"/>
                  </a:cubicBezTo>
                  <a:cubicBezTo>
                    <a:pt x="55" y="29"/>
                    <a:pt x="55" y="30"/>
                    <a:pt x="56" y="3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37" name="Freeform 732"/>
            <p:cNvSpPr>
              <a:spLocks/>
            </p:cNvSpPr>
            <p:nvPr/>
          </p:nvSpPr>
          <p:spPr bwMode="auto">
            <a:xfrm>
              <a:off x="12247966" y="9839014"/>
              <a:ext cx="595542" cy="589329"/>
            </a:xfrm>
            <a:custGeom>
              <a:avLst/>
              <a:gdLst>
                <a:gd name="T0" fmla="*/ 33 w 64"/>
                <a:gd name="T1" fmla="*/ 5 h 63"/>
                <a:gd name="T2" fmla="*/ 31 w 64"/>
                <a:gd name="T3" fmla="*/ 2 h 63"/>
                <a:gd name="T4" fmla="*/ 28 w 64"/>
                <a:gd name="T5" fmla="*/ 2 h 63"/>
                <a:gd name="T6" fmla="*/ 18 w 64"/>
                <a:gd name="T7" fmla="*/ 2 h 63"/>
                <a:gd name="T8" fmla="*/ 10 w 64"/>
                <a:gd name="T9" fmla="*/ 2 h 63"/>
                <a:gd name="T10" fmla="*/ 7 w 64"/>
                <a:gd name="T11" fmla="*/ 0 h 63"/>
                <a:gd name="T12" fmla="*/ 4 w 64"/>
                <a:gd name="T13" fmla="*/ 2 h 63"/>
                <a:gd name="T14" fmla="*/ 1 w 64"/>
                <a:gd name="T15" fmla="*/ 2 h 63"/>
                <a:gd name="T16" fmla="*/ 6 w 64"/>
                <a:gd name="T17" fmla="*/ 14 h 63"/>
                <a:gd name="T18" fmla="*/ 9 w 64"/>
                <a:gd name="T19" fmla="*/ 21 h 63"/>
                <a:gd name="T20" fmla="*/ 13 w 64"/>
                <a:gd name="T21" fmla="*/ 29 h 63"/>
                <a:gd name="T22" fmla="*/ 13 w 64"/>
                <a:gd name="T23" fmla="*/ 34 h 63"/>
                <a:gd name="T24" fmla="*/ 14 w 64"/>
                <a:gd name="T25" fmla="*/ 42 h 63"/>
                <a:gd name="T26" fmla="*/ 16 w 64"/>
                <a:gd name="T27" fmla="*/ 51 h 63"/>
                <a:gd name="T28" fmla="*/ 22 w 64"/>
                <a:gd name="T29" fmla="*/ 61 h 63"/>
                <a:gd name="T30" fmla="*/ 28 w 64"/>
                <a:gd name="T31" fmla="*/ 62 h 63"/>
                <a:gd name="T32" fmla="*/ 33 w 64"/>
                <a:gd name="T33" fmla="*/ 62 h 63"/>
                <a:gd name="T34" fmla="*/ 38 w 64"/>
                <a:gd name="T35" fmla="*/ 58 h 63"/>
                <a:gd name="T36" fmla="*/ 38 w 64"/>
                <a:gd name="T37" fmla="*/ 40 h 63"/>
                <a:gd name="T38" fmla="*/ 38 w 64"/>
                <a:gd name="T39" fmla="*/ 28 h 63"/>
                <a:gd name="T40" fmla="*/ 39 w 64"/>
                <a:gd name="T41" fmla="*/ 26 h 63"/>
                <a:gd name="T42" fmla="*/ 43 w 64"/>
                <a:gd name="T43" fmla="*/ 26 h 63"/>
                <a:gd name="T44" fmla="*/ 43 w 64"/>
                <a:gd name="T45" fmla="*/ 7 h 63"/>
                <a:gd name="T46" fmla="*/ 51 w 64"/>
                <a:gd name="T47" fmla="*/ 6 h 63"/>
                <a:gd name="T48" fmla="*/ 53 w 64"/>
                <a:gd name="T49" fmla="*/ 5 h 63"/>
                <a:gd name="T50" fmla="*/ 56 w 64"/>
                <a:gd name="T51" fmla="*/ 8 h 63"/>
                <a:gd name="T52" fmla="*/ 58 w 64"/>
                <a:gd name="T53" fmla="*/ 6 h 63"/>
                <a:gd name="T54" fmla="*/ 62 w 64"/>
                <a:gd name="T55" fmla="*/ 5 h 63"/>
                <a:gd name="T56" fmla="*/ 59 w 64"/>
                <a:gd name="T57" fmla="*/ 2 h 63"/>
                <a:gd name="T58" fmla="*/ 45 w 64"/>
                <a:gd name="T59" fmla="*/ 5 h 63"/>
                <a:gd name="T60" fmla="*/ 33 w 64"/>
                <a:gd name="T61" fmla="*/ 5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63">
                  <a:moveTo>
                    <a:pt x="33" y="5"/>
                  </a:moveTo>
                  <a:cubicBezTo>
                    <a:pt x="32" y="5"/>
                    <a:pt x="31" y="2"/>
                    <a:pt x="31" y="2"/>
                  </a:cubicBezTo>
                  <a:cubicBezTo>
                    <a:pt x="30" y="2"/>
                    <a:pt x="29" y="2"/>
                    <a:pt x="28" y="2"/>
                  </a:cubicBezTo>
                  <a:cubicBezTo>
                    <a:pt x="25" y="2"/>
                    <a:pt x="21" y="2"/>
                    <a:pt x="18" y="2"/>
                  </a:cubicBezTo>
                  <a:cubicBezTo>
                    <a:pt x="15" y="2"/>
                    <a:pt x="13" y="2"/>
                    <a:pt x="10" y="2"/>
                  </a:cubicBezTo>
                  <a:cubicBezTo>
                    <a:pt x="9" y="2"/>
                    <a:pt x="9" y="0"/>
                    <a:pt x="7" y="0"/>
                  </a:cubicBezTo>
                  <a:cubicBezTo>
                    <a:pt x="6" y="0"/>
                    <a:pt x="5" y="2"/>
                    <a:pt x="4" y="2"/>
                  </a:cubicBezTo>
                  <a:cubicBezTo>
                    <a:pt x="3" y="2"/>
                    <a:pt x="2" y="2"/>
                    <a:pt x="1" y="2"/>
                  </a:cubicBezTo>
                  <a:cubicBezTo>
                    <a:pt x="0" y="7"/>
                    <a:pt x="4" y="9"/>
                    <a:pt x="6" y="14"/>
                  </a:cubicBezTo>
                  <a:cubicBezTo>
                    <a:pt x="7" y="16"/>
                    <a:pt x="8" y="19"/>
                    <a:pt x="9" y="21"/>
                  </a:cubicBezTo>
                  <a:cubicBezTo>
                    <a:pt x="10" y="24"/>
                    <a:pt x="12" y="26"/>
                    <a:pt x="13" y="29"/>
                  </a:cubicBezTo>
                  <a:cubicBezTo>
                    <a:pt x="13" y="30"/>
                    <a:pt x="13" y="33"/>
                    <a:pt x="13" y="34"/>
                  </a:cubicBezTo>
                  <a:cubicBezTo>
                    <a:pt x="13" y="37"/>
                    <a:pt x="14" y="39"/>
                    <a:pt x="14" y="42"/>
                  </a:cubicBezTo>
                  <a:cubicBezTo>
                    <a:pt x="15" y="45"/>
                    <a:pt x="15" y="48"/>
                    <a:pt x="16" y="51"/>
                  </a:cubicBezTo>
                  <a:cubicBezTo>
                    <a:pt x="17" y="55"/>
                    <a:pt x="20" y="58"/>
                    <a:pt x="22" y="61"/>
                  </a:cubicBezTo>
                  <a:cubicBezTo>
                    <a:pt x="25" y="58"/>
                    <a:pt x="25" y="60"/>
                    <a:pt x="28" y="62"/>
                  </a:cubicBezTo>
                  <a:cubicBezTo>
                    <a:pt x="29" y="63"/>
                    <a:pt x="32" y="63"/>
                    <a:pt x="33" y="62"/>
                  </a:cubicBezTo>
                  <a:cubicBezTo>
                    <a:pt x="36" y="62"/>
                    <a:pt x="38" y="61"/>
                    <a:pt x="38" y="58"/>
                  </a:cubicBezTo>
                  <a:cubicBezTo>
                    <a:pt x="38" y="52"/>
                    <a:pt x="38" y="46"/>
                    <a:pt x="38" y="40"/>
                  </a:cubicBezTo>
                  <a:cubicBezTo>
                    <a:pt x="38" y="36"/>
                    <a:pt x="38" y="32"/>
                    <a:pt x="38" y="28"/>
                  </a:cubicBezTo>
                  <a:cubicBezTo>
                    <a:pt x="38" y="27"/>
                    <a:pt x="38" y="26"/>
                    <a:pt x="39" y="26"/>
                  </a:cubicBezTo>
                  <a:cubicBezTo>
                    <a:pt x="39" y="26"/>
                    <a:pt x="43" y="26"/>
                    <a:pt x="43" y="26"/>
                  </a:cubicBezTo>
                  <a:cubicBezTo>
                    <a:pt x="43" y="20"/>
                    <a:pt x="43" y="13"/>
                    <a:pt x="43" y="7"/>
                  </a:cubicBezTo>
                  <a:cubicBezTo>
                    <a:pt x="46" y="8"/>
                    <a:pt x="48" y="6"/>
                    <a:pt x="51" y="6"/>
                  </a:cubicBezTo>
                  <a:cubicBezTo>
                    <a:pt x="51" y="5"/>
                    <a:pt x="52" y="5"/>
                    <a:pt x="53" y="5"/>
                  </a:cubicBezTo>
                  <a:cubicBezTo>
                    <a:pt x="53" y="5"/>
                    <a:pt x="55" y="8"/>
                    <a:pt x="56" y="8"/>
                  </a:cubicBezTo>
                  <a:cubicBezTo>
                    <a:pt x="57" y="7"/>
                    <a:pt x="56" y="6"/>
                    <a:pt x="58" y="6"/>
                  </a:cubicBezTo>
                  <a:cubicBezTo>
                    <a:pt x="59" y="6"/>
                    <a:pt x="60" y="5"/>
                    <a:pt x="62" y="5"/>
                  </a:cubicBezTo>
                  <a:cubicBezTo>
                    <a:pt x="64" y="4"/>
                    <a:pt x="60" y="2"/>
                    <a:pt x="59" y="2"/>
                  </a:cubicBezTo>
                  <a:cubicBezTo>
                    <a:pt x="54" y="2"/>
                    <a:pt x="50" y="5"/>
                    <a:pt x="45" y="5"/>
                  </a:cubicBezTo>
                  <a:cubicBezTo>
                    <a:pt x="41" y="5"/>
                    <a:pt x="37" y="5"/>
                    <a:pt x="33"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38" name="Freeform 733"/>
            <p:cNvSpPr>
              <a:spLocks/>
            </p:cNvSpPr>
            <p:nvPr/>
          </p:nvSpPr>
          <p:spPr bwMode="auto">
            <a:xfrm>
              <a:off x="12263888" y="8781415"/>
              <a:ext cx="850321" cy="888769"/>
            </a:xfrm>
            <a:custGeom>
              <a:avLst/>
              <a:gdLst>
                <a:gd name="T0" fmla="*/ 89 w 91"/>
                <a:gd name="T1" fmla="*/ 10 h 95"/>
                <a:gd name="T2" fmla="*/ 83 w 91"/>
                <a:gd name="T3" fmla="*/ 4 h 95"/>
                <a:gd name="T4" fmla="*/ 77 w 91"/>
                <a:gd name="T5" fmla="*/ 6 h 95"/>
                <a:gd name="T6" fmla="*/ 72 w 91"/>
                <a:gd name="T7" fmla="*/ 1 h 95"/>
                <a:gd name="T8" fmla="*/ 65 w 91"/>
                <a:gd name="T9" fmla="*/ 1 h 95"/>
                <a:gd name="T10" fmla="*/ 57 w 91"/>
                <a:gd name="T11" fmla="*/ 2 h 95"/>
                <a:gd name="T12" fmla="*/ 48 w 91"/>
                <a:gd name="T13" fmla="*/ 6 h 95"/>
                <a:gd name="T14" fmla="*/ 35 w 91"/>
                <a:gd name="T15" fmla="*/ 2 h 95"/>
                <a:gd name="T16" fmla="*/ 30 w 91"/>
                <a:gd name="T17" fmla="*/ 12 h 95"/>
                <a:gd name="T18" fmla="*/ 19 w 91"/>
                <a:gd name="T19" fmla="*/ 35 h 95"/>
                <a:gd name="T20" fmla="*/ 17 w 91"/>
                <a:gd name="T21" fmla="*/ 48 h 95"/>
                <a:gd name="T22" fmla="*/ 10 w 91"/>
                <a:gd name="T23" fmla="*/ 49 h 95"/>
                <a:gd name="T24" fmla="*/ 2 w 91"/>
                <a:gd name="T25" fmla="*/ 55 h 95"/>
                <a:gd name="T26" fmla="*/ 1 w 91"/>
                <a:gd name="T27" fmla="*/ 59 h 95"/>
                <a:gd name="T28" fmla="*/ 18 w 91"/>
                <a:gd name="T29" fmla="*/ 57 h 95"/>
                <a:gd name="T30" fmla="*/ 26 w 91"/>
                <a:gd name="T31" fmla="*/ 68 h 95"/>
                <a:gd name="T32" fmla="*/ 35 w 91"/>
                <a:gd name="T33" fmla="*/ 63 h 95"/>
                <a:gd name="T34" fmla="*/ 41 w 91"/>
                <a:gd name="T35" fmla="*/ 64 h 95"/>
                <a:gd name="T36" fmla="*/ 46 w 91"/>
                <a:gd name="T37" fmla="*/ 70 h 95"/>
                <a:gd name="T38" fmla="*/ 47 w 91"/>
                <a:gd name="T39" fmla="*/ 78 h 95"/>
                <a:gd name="T40" fmla="*/ 53 w 91"/>
                <a:gd name="T41" fmla="*/ 82 h 95"/>
                <a:gd name="T42" fmla="*/ 60 w 91"/>
                <a:gd name="T43" fmla="*/ 84 h 95"/>
                <a:gd name="T44" fmla="*/ 66 w 91"/>
                <a:gd name="T45" fmla="*/ 87 h 95"/>
                <a:gd name="T46" fmla="*/ 76 w 91"/>
                <a:gd name="T47" fmla="*/ 90 h 95"/>
                <a:gd name="T48" fmla="*/ 84 w 91"/>
                <a:gd name="T49" fmla="*/ 94 h 95"/>
                <a:gd name="T50" fmla="*/ 77 w 91"/>
                <a:gd name="T51" fmla="*/ 85 h 95"/>
                <a:gd name="T52" fmla="*/ 78 w 91"/>
                <a:gd name="T53" fmla="*/ 73 h 95"/>
                <a:gd name="T54" fmla="*/ 80 w 91"/>
                <a:gd name="T55" fmla="*/ 70 h 95"/>
                <a:gd name="T56" fmla="*/ 84 w 91"/>
                <a:gd name="T57" fmla="*/ 63 h 95"/>
                <a:gd name="T58" fmla="*/ 81 w 91"/>
                <a:gd name="T59" fmla="*/ 55 h 95"/>
                <a:gd name="T60" fmla="*/ 81 w 91"/>
                <a:gd name="T61" fmla="*/ 45 h 95"/>
                <a:gd name="T62" fmla="*/ 83 w 91"/>
                <a:gd name="T63" fmla="*/ 28 h 95"/>
                <a:gd name="T64" fmla="*/ 90 w 91"/>
                <a:gd name="T65" fmla="*/ 18 h 95"/>
                <a:gd name="T66" fmla="*/ 90 w 91"/>
                <a:gd name="T67" fmla="*/ 15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1" h="95">
                  <a:moveTo>
                    <a:pt x="90" y="15"/>
                  </a:moveTo>
                  <a:cubicBezTo>
                    <a:pt x="89" y="14"/>
                    <a:pt x="89" y="12"/>
                    <a:pt x="89" y="10"/>
                  </a:cubicBezTo>
                  <a:cubicBezTo>
                    <a:pt x="89" y="9"/>
                    <a:pt x="87" y="8"/>
                    <a:pt x="86" y="7"/>
                  </a:cubicBezTo>
                  <a:cubicBezTo>
                    <a:pt x="86" y="6"/>
                    <a:pt x="84" y="4"/>
                    <a:pt x="83" y="4"/>
                  </a:cubicBezTo>
                  <a:cubicBezTo>
                    <a:pt x="82" y="4"/>
                    <a:pt x="82" y="6"/>
                    <a:pt x="80" y="5"/>
                  </a:cubicBezTo>
                  <a:cubicBezTo>
                    <a:pt x="78" y="4"/>
                    <a:pt x="79" y="5"/>
                    <a:pt x="77" y="6"/>
                  </a:cubicBezTo>
                  <a:cubicBezTo>
                    <a:pt x="77" y="6"/>
                    <a:pt x="75" y="5"/>
                    <a:pt x="75" y="4"/>
                  </a:cubicBezTo>
                  <a:cubicBezTo>
                    <a:pt x="74" y="3"/>
                    <a:pt x="73" y="2"/>
                    <a:pt x="72" y="1"/>
                  </a:cubicBezTo>
                  <a:cubicBezTo>
                    <a:pt x="71" y="0"/>
                    <a:pt x="70" y="2"/>
                    <a:pt x="69" y="2"/>
                  </a:cubicBezTo>
                  <a:cubicBezTo>
                    <a:pt x="68" y="3"/>
                    <a:pt x="66" y="2"/>
                    <a:pt x="65" y="1"/>
                  </a:cubicBezTo>
                  <a:cubicBezTo>
                    <a:pt x="63" y="0"/>
                    <a:pt x="63" y="1"/>
                    <a:pt x="61" y="2"/>
                  </a:cubicBezTo>
                  <a:cubicBezTo>
                    <a:pt x="60" y="3"/>
                    <a:pt x="58" y="2"/>
                    <a:pt x="57" y="2"/>
                  </a:cubicBezTo>
                  <a:cubicBezTo>
                    <a:pt x="56" y="3"/>
                    <a:pt x="53" y="3"/>
                    <a:pt x="52" y="3"/>
                  </a:cubicBezTo>
                  <a:cubicBezTo>
                    <a:pt x="49" y="1"/>
                    <a:pt x="51" y="6"/>
                    <a:pt x="48" y="6"/>
                  </a:cubicBezTo>
                  <a:cubicBezTo>
                    <a:pt x="46" y="7"/>
                    <a:pt x="42" y="6"/>
                    <a:pt x="40" y="5"/>
                  </a:cubicBezTo>
                  <a:cubicBezTo>
                    <a:pt x="38" y="4"/>
                    <a:pt x="37" y="2"/>
                    <a:pt x="35" y="2"/>
                  </a:cubicBezTo>
                  <a:cubicBezTo>
                    <a:pt x="34" y="1"/>
                    <a:pt x="32" y="3"/>
                    <a:pt x="31" y="4"/>
                  </a:cubicBezTo>
                  <a:cubicBezTo>
                    <a:pt x="29" y="6"/>
                    <a:pt x="31" y="9"/>
                    <a:pt x="30" y="12"/>
                  </a:cubicBezTo>
                  <a:cubicBezTo>
                    <a:pt x="27" y="17"/>
                    <a:pt x="27" y="23"/>
                    <a:pt x="24" y="27"/>
                  </a:cubicBezTo>
                  <a:cubicBezTo>
                    <a:pt x="22" y="30"/>
                    <a:pt x="21" y="32"/>
                    <a:pt x="19" y="35"/>
                  </a:cubicBezTo>
                  <a:cubicBezTo>
                    <a:pt x="18" y="37"/>
                    <a:pt x="18" y="39"/>
                    <a:pt x="18" y="41"/>
                  </a:cubicBezTo>
                  <a:cubicBezTo>
                    <a:pt x="18" y="44"/>
                    <a:pt x="19" y="46"/>
                    <a:pt x="17" y="48"/>
                  </a:cubicBezTo>
                  <a:cubicBezTo>
                    <a:pt x="16" y="48"/>
                    <a:pt x="11" y="51"/>
                    <a:pt x="11" y="51"/>
                  </a:cubicBezTo>
                  <a:cubicBezTo>
                    <a:pt x="10" y="51"/>
                    <a:pt x="12" y="48"/>
                    <a:pt x="10" y="49"/>
                  </a:cubicBezTo>
                  <a:cubicBezTo>
                    <a:pt x="7" y="51"/>
                    <a:pt x="7" y="53"/>
                    <a:pt x="5" y="50"/>
                  </a:cubicBezTo>
                  <a:cubicBezTo>
                    <a:pt x="4" y="51"/>
                    <a:pt x="2" y="53"/>
                    <a:pt x="2" y="55"/>
                  </a:cubicBezTo>
                  <a:cubicBezTo>
                    <a:pt x="2" y="55"/>
                    <a:pt x="2" y="56"/>
                    <a:pt x="1" y="56"/>
                  </a:cubicBezTo>
                  <a:cubicBezTo>
                    <a:pt x="0" y="57"/>
                    <a:pt x="1" y="58"/>
                    <a:pt x="1" y="59"/>
                  </a:cubicBezTo>
                  <a:cubicBezTo>
                    <a:pt x="5" y="56"/>
                    <a:pt x="8" y="57"/>
                    <a:pt x="13" y="57"/>
                  </a:cubicBezTo>
                  <a:cubicBezTo>
                    <a:pt x="15" y="57"/>
                    <a:pt x="16" y="57"/>
                    <a:pt x="18" y="57"/>
                  </a:cubicBezTo>
                  <a:cubicBezTo>
                    <a:pt x="20" y="57"/>
                    <a:pt x="21" y="60"/>
                    <a:pt x="22" y="62"/>
                  </a:cubicBezTo>
                  <a:cubicBezTo>
                    <a:pt x="23" y="64"/>
                    <a:pt x="24" y="67"/>
                    <a:pt x="26" y="68"/>
                  </a:cubicBezTo>
                  <a:cubicBezTo>
                    <a:pt x="27" y="69"/>
                    <a:pt x="31" y="68"/>
                    <a:pt x="33" y="67"/>
                  </a:cubicBezTo>
                  <a:cubicBezTo>
                    <a:pt x="34" y="67"/>
                    <a:pt x="34" y="64"/>
                    <a:pt x="35" y="63"/>
                  </a:cubicBezTo>
                  <a:cubicBezTo>
                    <a:pt x="35" y="61"/>
                    <a:pt x="38" y="62"/>
                    <a:pt x="39" y="62"/>
                  </a:cubicBezTo>
                  <a:cubicBezTo>
                    <a:pt x="39" y="64"/>
                    <a:pt x="39" y="64"/>
                    <a:pt x="41" y="64"/>
                  </a:cubicBezTo>
                  <a:cubicBezTo>
                    <a:pt x="42" y="64"/>
                    <a:pt x="45" y="63"/>
                    <a:pt x="45" y="65"/>
                  </a:cubicBezTo>
                  <a:cubicBezTo>
                    <a:pt x="45" y="67"/>
                    <a:pt x="46" y="68"/>
                    <a:pt x="46" y="70"/>
                  </a:cubicBezTo>
                  <a:cubicBezTo>
                    <a:pt x="46" y="71"/>
                    <a:pt x="46" y="72"/>
                    <a:pt x="45" y="74"/>
                  </a:cubicBezTo>
                  <a:cubicBezTo>
                    <a:pt x="45" y="75"/>
                    <a:pt x="46" y="77"/>
                    <a:pt x="47" y="78"/>
                  </a:cubicBezTo>
                  <a:cubicBezTo>
                    <a:pt x="48" y="79"/>
                    <a:pt x="47" y="81"/>
                    <a:pt x="47" y="82"/>
                  </a:cubicBezTo>
                  <a:cubicBezTo>
                    <a:pt x="47" y="85"/>
                    <a:pt x="52" y="82"/>
                    <a:pt x="53" y="82"/>
                  </a:cubicBezTo>
                  <a:cubicBezTo>
                    <a:pt x="55" y="82"/>
                    <a:pt x="56" y="82"/>
                    <a:pt x="57" y="83"/>
                  </a:cubicBezTo>
                  <a:cubicBezTo>
                    <a:pt x="59" y="85"/>
                    <a:pt x="58" y="84"/>
                    <a:pt x="60" y="84"/>
                  </a:cubicBezTo>
                  <a:cubicBezTo>
                    <a:pt x="62" y="84"/>
                    <a:pt x="62" y="85"/>
                    <a:pt x="63" y="86"/>
                  </a:cubicBezTo>
                  <a:cubicBezTo>
                    <a:pt x="64" y="86"/>
                    <a:pt x="65" y="87"/>
                    <a:pt x="66" y="87"/>
                  </a:cubicBezTo>
                  <a:cubicBezTo>
                    <a:pt x="69" y="88"/>
                    <a:pt x="70" y="88"/>
                    <a:pt x="71" y="85"/>
                  </a:cubicBezTo>
                  <a:cubicBezTo>
                    <a:pt x="72" y="88"/>
                    <a:pt x="73" y="89"/>
                    <a:pt x="76" y="90"/>
                  </a:cubicBezTo>
                  <a:cubicBezTo>
                    <a:pt x="78" y="91"/>
                    <a:pt x="78" y="94"/>
                    <a:pt x="80" y="95"/>
                  </a:cubicBezTo>
                  <a:cubicBezTo>
                    <a:pt x="80" y="95"/>
                    <a:pt x="84" y="94"/>
                    <a:pt x="84" y="94"/>
                  </a:cubicBezTo>
                  <a:cubicBezTo>
                    <a:pt x="84" y="92"/>
                    <a:pt x="85" y="88"/>
                    <a:pt x="83" y="89"/>
                  </a:cubicBezTo>
                  <a:cubicBezTo>
                    <a:pt x="80" y="90"/>
                    <a:pt x="78" y="88"/>
                    <a:pt x="77" y="85"/>
                  </a:cubicBezTo>
                  <a:cubicBezTo>
                    <a:pt x="77" y="83"/>
                    <a:pt x="79" y="80"/>
                    <a:pt x="78" y="77"/>
                  </a:cubicBezTo>
                  <a:cubicBezTo>
                    <a:pt x="78" y="76"/>
                    <a:pt x="77" y="74"/>
                    <a:pt x="78" y="73"/>
                  </a:cubicBezTo>
                  <a:cubicBezTo>
                    <a:pt x="78" y="73"/>
                    <a:pt x="78" y="72"/>
                    <a:pt x="79" y="72"/>
                  </a:cubicBezTo>
                  <a:cubicBezTo>
                    <a:pt x="80" y="72"/>
                    <a:pt x="79" y="70"/>
                    <a:pt x="80" y="70"/>
                  </a:cubicBezTo>
                  <a:cubicBezTo>
                    <a:pt x="81" y="68"/>
                    <a:pt x="86" y="68"/>
                    <a:pt x="87" y="68"/>
                  </a:cubicBezTo>
                  <a:cubicBezTo>
                    <a:pt x="85" y="67"/>
                    <a:pt x="86" y="64"/>
                    <a:pt x="84" y="63"/>
                  </a:cubicBezTo>
                  <a:cubicBezTo>
                    <a:pt x="83" y="62"/>
                    <a:pt x="82" y="61"/>
                    <a:pt x="82" y="60"/>
                  </a:cubicBezTo>
                  <a:cubicBezTo>
                    <a:pt x="82" y="58"/>
                    <a:pt x="82" y="56"/>
                    <a:pt x="81" y="55"/>
                  </a:cubicBezTo>
                  <a:cubicBezTo>
                    <a:pt x="81" y="53"/>
                    <a:pt x="80" y="52"/>
                    <a:pt x="80" y="50"/>
                  </a:cubicBezTo>
                  <a:cubicBezTo>
                    <a:pt x="80" y="49"/>
                    <a:pt x="80" y="44"/>
                    <a:pt x="81" y="45"/>
                  </a:cubicBezTo>
                  <a:cubicBezTo>
                    <a:pt x="80" y="41"/>
                    <a:pt x="80" y="39"/>
                    <a:pt x="82" y="35"/>
                  </a:cubicBezTo>
                  <a:cubicBezTo>
                    <a:pt x="83" y="32"/>
                    <a:pt x="83" y="31"/>
                    <a:pt x="83" y="28"/>
                  </a:cubicBezTo>
                  <a:cubicBezTo>
                    <a:pt x="83" y="25"/>
                    <a:pt x="85" y="23"/>
                    <a:pt x="87" y="21"/>
                  </a:cubicBezTo>
                  <a:cubicBezTo>
                    <a:pt x="88" y="20"/>
                    <a:pt x="89" y="19"/>
                    <a:pt x="90" y="18"/>
                  </a:cubicBezTo>
                  <a:cubicBezTo>
                    <a:pt x="91" y="17"/>
                    <a:pt x="91" y="17"/>
                    <a:pt x="90" y="15"/>
                  </a:cubicBezTo>
                  <a:cubicBezTo>
                    <a:pt x="89" y="15"/>
                    <a:pt x="91" y="16"/>
                    <a:pt x="90" y="1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39" name="Freeform 734"/>
            <p:cNvSpPr>
              <a:spLocks/>
            </p:cNvSpPr>
            <p:nvPr/>
          </p:nvSpPr>
          <p:spPr bwMode="auto">
            <a:xfrm>
              <a:off x="12254333" y="9307030"/>
              <a:ext cx="525479" cy="589329"/>
            </a:xfrm>
            <a:custGeom>
              <a:avLst/>
              <a:gdLst>
                <a:gd name="T0" fmla="*/ 51 w 56"/>
                <a:gd name="T1" fmla="*/ 27 h 63"/>
                <a:gd name="T2" fmla="*/ 48 w 56"/>
                <a:gd name="T3" fmla="*/ 26 h 63"/>
                <a:gd name="T4" fmla="*/ 47 w 56"/>
                <a:gd name="T5" fmla="*/ 21 h 63"/>
                <a:gd name="T6" fmla="*/ 46 w 56"/>
                <a:gd name="T7" fmla="*/ 12 h 63"/>
                <a:gd name="T8" fmla="*/ 46 w 56"/>
                <a:gd name="T9" fmla="*/ 8 h 63"/>
                <a:gd name="T10" fmla="*/ 43 w 56"/>
                <a:gd name="T11" fmla="*/ 8 h 63"/>
                <a:gd name="T12" fmla="*/ 40 w 56"/>
                <a:gd name="T13" fmla="*/ 6 h 63"/>
                <a:gd name="T14" fmla="*/ 35 w 56"/>
                <a:gd name="T15" fmla="*/ 8 h 63"/>
                <a:gd name="T16" fmla="*/ 34 w 56"/>
                <a:gd name="T17" fmla="*/ 11 h 63"/>
                <a:gd name="T18" fmla="*/ 29 w 56"/>
                <a:gd name="T19" fmla="*/ 12 h 63"/>
                <a:gd name="T20" fmla="*/ 18 w 56"/>
                <a:gd name="T21" fmla="*/ 1 h 63"/>
                <a:gd name="T22" fmla="*/ 3 w 56"/>
                <a:gd name="T23" fmla="*/ 2 h 63"/>
                <a:gd name="T24" fmla="*/ 6 w 56"/>
                <a:gd name="T25" fmla="*/ 12 h 63"/>
                <a:gd name="T26" fmla="*/ 6 w 56"/>
                <a:gd name="T27" fmla="*/ 16 h 63"/>
                <a:gd name="T28" fmla="*/ 6 w 56"/>
                <a:gd name="T29" fmla="*/ 20 h 63"/>
                <a:gd name="T30" fmla="*/ 8 w 56"/>
                <a:gd name="T31" fmla="*/ 33 h 63"/>
                <a:gd name="T32" fmla="*/ 3 w 56"/>
                <a:gd name="T33" fmla="*/ 41 h 63"/>
                <a:gd name="T34" fmla="*/ 0 w 56"/>
                <a:gd name="T35" fmla="*/ 50 h 63"/>
                <a:gd name="T36" fmla="*/ 0 w 56"/>
                <a:gd name="T37" fmla="*/ 55 h 63"/>
                <a:gd name="T38" fmla="*/ 0 w 56"/>
                <a:gd name="T39" fmla="*/ 59 h 63"/>
                <a:gd name="T40" fmla="*/ 3 w 56"/>
                <a:gd name="T41" fmla="*/ 59 h 63"/>
                <a:gd name="T42" fmla="*/ 8 w 56"/>
                <a:gd name="T43" fmla="*/ 58 h 63"/>
                <a:gd name="T44" fmla="*/ 9 w 56"/>
                <a:gd name="T45" fmla="*/ 59 h 63"/>
                <a:gd name="T46" fmla="*/ 16 w 56"/>
                <a:gd name="T47" fmla="*/ 59 h 63"/>
                <a:gd name="T48" fmla="*/ 25 w 56"/>
                <a:gd name="T49" fmla="*/ 59 h 63"/>
                <a:gd name="T50" fmla="*/ 30 w 56"/>
                <a:gd name="T51" fmla="*/ 59 h 63"/>
                <a:gd name="T52" fmla="*/ 39 w 56"/>
                <a:gd name="T53" fmla="*/ 62 h 63"/>
                <a:gd name="T54" fmla="*/ 53 w 56"/>
                <a:gd name="T55" fmla="*/ 60 h 63"/>
                <a:gd name="T56" fmla="*/ 46 w 56"/>
                <a:gd name="T57" fmla="*/ 51 h 63"/>
                <a:gd name="T58" fmla="*/ 46 w 56"/>
                <a:gd name="T59" fmla="*/ 37 h 63"/>
                <a:gd name="T60" fmla="*/ 56 w 56"/>
                <a:gd name="T61" fmla="*/ 35 h 63"/>
                <a:gd name="T62" fmla="*/ 56 w 56"/>
                <a:gd name="T63" fmla="*/ 27 h 63"/>
                <a:gd name="T64" fmla="*/ 51 w 56"/>
                <a:gd name="T65"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6" h="63">
                  <a:moveTo>
                    <a:pt x="51" y="27"/>
                  </a:moveTo>
                  <a:cubicBezTo>
                    <a:pt x="49" y="27"/>
                    <a:pt x="48" y="28"/>
                    <a:pt x="48" y="26"/>
                  </a:cubicBezTo>
                  <a:cubicBezTo>
                    <a:pt x="48" y="24"/>
                    <a:pt x="48" y="23"/>
                    <a:pt x="47" y="21"/>
                  </a:cubicBezTo>
                  <a:cubicBezTo>
                    <a:pt x="45" y="18"/>
                    <a:pt x="48" y="15"/>
                    <a:pt x="46" y="12"/>
                  </a:cubicBezTo>
                  <a:cubicBezTo>
                    <a:pt x="46" y="11"/>
                    <a:pt x="46" y="8"/>
                    <a:pt x="46" y="8"/>
                  </a:cubicBezTo>
                  <a:cubicBezTo>
                    <a:pt x="46" y="8"/>
                    <a:pt x="43" y="8"/>
                    <a:pt x="43" y="8"/>
                  </a:cubicBezTo>
                  <a:cubicBezTo>
                    <a:pt x="40" y="8"/>
                    <a:pt x="40" y="9"/>
                    <a:pt x="40" y="6"/>
                  </a:cubicBezTo>
                  <a:cubicBezTo>
                    <a:pt x="37" y="6"/>
                    <a:pt x="36" y="5"/>
                    <a:pt x="35" y="8"/>
                  </a:cubicBezTo>
                  <a:cubicBezTo>
                    <a:pt x="35" y="8"/>
                    <a:pt x="35" y="11"/>
                    <a:pt x="34" y="11"/>
                  </a:cubicBezTo>
                  <a:cubicBezTo>
                    <a:pt x="33" y="12"/>
                    <a:pt x="31" y="12"/>
                    <a:pt x="29" y="12"/>
                  </a:cubicBezTo>
                  <a:cubicBezTo>
                    <a:pt x="22" y="13"/>
                    <a:pt x="24" y="1"/>
                    <a:pt x="18" y="1"/>
                  </a:cubicBezTo>
                  <a:cubicBezTo>
                    <a:pt x="13" y="1"/>
                    <a:pt x="7" y="0"/>
                    <a:pt x="3" y="2"/>
                  </a:cubicBezTo>
                  <a:cubicBezTo>
                    <a:pt x="1" y="4"/>
                    <a:pt x="6" y="10"/>
                    <a:pt x="6" y="12"/>
                  </a:cubicBezTo>
                  <a:cubicBezTo>
                    <a:pt x="7" y="13"/>
                    <a:pt x="7" y="15"/>
                    <a:pt x="6" y="16"/>
                  </a:cubicBezTo>
                  <a:cubicBezTo>
                    <a:pt x="4" y="17"/>
                    <a:pt x="6" y="19"/>
                    <a:pt x="6" y="20"/>
                  </a:cubicBezTo>
                  <a:cubicBezTo>
                    <a:pt x="9" y="24"/>
                    <a:pt x="11" y="29"/>
                    <a:pt x="8" y="33"/>
                  </a:cubicBezTo>
                  <a:cubicBezTo>
                    <a:pt x="6" y="36"/>
                    <a:pt x="4" y="38"/>
                    <a:pt x="3" y="41"/>
                  </a:cubicBezTo>
                  <a:cubicBezTo>
                    <a:pt x="2" y="44"/>
                    <a:pt x="1" y="47"/>
                    <a:pt x="0" y="50"/>
                  </a:cubicBezTo>
                  <a:cubicBezTo>
                    <a:pt x="0" y="52"/>
                    <a:pt x="0" y="54"/>
                    <a:pt x="0" y="55"/>
                  </a:cubicBezTo>
                  <a:cubicBezTo>
                    <a:pt x="0" y="56"/>
                    <a:pt x="0" y="58"/>
                    <a:pt x="0" y="59"/>
                  </a:cubicBezTo>
                  <a:cubicBezTo>
                    <a:pt x="1" y="59"/>
                    <a:pt x="2" y="59"/>
                    <a:pt x="3" y="59"/>
                  </a:cubicBezTo>
                  <a:cubicBezTo>
                    <a:pt x="5" y="59"/>
                    <a:pt x="5" y="56"/>
                    <a:pt x="8" y="58"/>
                  </a:cubicBezTo>
                  <a:cubicBezTo>
                    <a:pt x="8" y="58"/>
                    <a:pt x="9" y="59"/>
                    <a:pt x="9" y="59"/>
                  </a:cubicBezTo>
                  <a:cubicBezTo>
                    <a:pt x="12" y="59"/>
                    <a:pt x="14" y="59"/>
                    <a:pt x="16" y="59"/>
                  </a:cubicBezTo>
                  <a:cubicBezTo>
                    <a:pt x="19" y="59"/>
                    <a:pt x="22" y="59"/>
                    <a:pt x="25" y="59"/>
                  </a:cubicBezTo>
                  <a:cubicBezTo>
                    <a:pt x="26" y="59"/>
                    <a:pt x="29" y="59"/>
                    <a:pt x="30" y="59"/>
                  </a:cubicBezTo>
                  <a:cubicBezTo>
                    <a:pt x="32" y="63"/>
                    <a:pt x="36" y="62"/>
                    <a:pt x="39" y="62"/>
                  </a:cubicBezTo>
                  <a:cubicBezTo>
                    <a:pt x="44" y="62"/>
                    <a:pt x="48" y="61"/>
                    <a:pt x="53" y="60"/>
                  </a:cubicBezTo>
                  <a:cubicBezTo>
                    <a:pt x="50" y="57"/>
                    <a:pt x="46" y="55"/>
                    <a:pt x="46" y="51"/>
                  </a:cubicBezTo>
                  <a:cubicBezTo>
                    <a:pt x="46" y="46"/>
                    <a:pt x="46" y="41"/>
                    <a:pt x="46" y="37"/>
                  </a:cubicBezTo>
                  <a:cubicBezTo>
                    <a:pt x="46" y="36"/>
                    <a:pt x="56" y="38"/>
                    <a:pt x="56" y="35"/>
                  </a:cubicBezTo>
                  <a:cubicBezTo>
                    <a:pt x="56" y="33"/>
                    <a:pt x="56" y="30"/>
                    <a:pt x="56" y="27"/>
                  </a:cubicBezTo>
                  <a:cubicBezTo>
                    <a:pt x="56" y="24"/>
                    <a:pt x="53" y="27"/>
                    <a:pt x="51" y="2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40" name="Freeform 735"/>
            <p:cNvSpPr>
              <a:spLocks/>
            </p:cNvSpPr>
            <p:nvPr/>
          </p:nvSpPr>
          <p:spPr bwMode="auto">
            <a:xfrm>
              <a:off x="12591915" y="9867685"/>
              <a:ext cx="429938" cy="449163"/>
            </a:xfrm>
            <a:custGeom>
              <a:avLst/>
              <a:gdLst>
                <a:gd name="T0" fmla="*/ 25 w 46"/>
                <a:gd name="T1" fmla="*/ 2 h 48"/>
                <a:gd name="T2" fmla="*/ 21 w 46"/>
                <a:gd name="T3" fmla="*/ 3 h 48"/>
                <a:gd name="T4" fmla="*/ 18 w 46"/>
                <a:gd name="T5" fmla="*/ 4 h 48"/>
                <a:gd name="T6" fmla="*/ 6 w 46"/>
                <a:gd name="T7" fmla="*/ 4 h 48"/>
                <a:gd name="T8" fmla="*/ 6 w 46"/>
                <a:gd name="T9" fmla="*/ 18 h 48"/>
                <a:gd name="T10" fmla="*/ 6 w 46"/>
                <a:gd name="T11" fmla="*/ 23 h 48"/>
                <a:gd name="T12" fmla="*/ 1 w 46"/>
                <a:gd name="T13" fmla="*/ 24 h 48"/>
                <a:gd name="T14" fmla="*/ 1 w 46"/>
                <a:gd name="T15" fmla="*/ 31 h 48"/>
                <a:gd name="T16" fmla="*/ 1 w 46"/>
                <a:gd name="T17" fmla="*/ 38 h 48"/>
                <a:gd name="T18" fmla="*/ 4 w 46"/>
                <a:gd name="T19" fmla="*/ 47 h 48"/>
                <a:gd name="T20" fmla="*/ 8 w 46"/>
                <a:gd name="T21" fmla="*/ 48 h 48"/>
                <a:gd name="T22" fmla="*/ 13 w 46"/>
                <a:gd name="T23" fmla="*/ 44 h 48"/>
                <a:gd name="T24" fmla="*/ 19 w 46"/>
                <a:gd name="T25" fmla="*/ 41 h 48"/>
                <a:gd name="T26" fmla="*/ 29 w 46"/>
                <a:gd name="T27" fmla="*/ 39 h 48"/>
                <a:gd name="T28" fmla="*/ 31 w 46"/>
                <a:gd name="T29" fmla="*/ 37 h 48"/>
                <a:gd name="T30" fmla="*/ 34 w 46"/>
                <a:gd name="T31" fmla="*/ 34 h 48"/>
                <a:gd name="T32" fmla="*/ 43 w 46"/>
                <a:gd name="T33" fmla="*/ 26 h 48"/>
                <a:gd name="T34" fmla="*/ 44 w 46"/>
                <a:gd name="T35" fmla="*/ 22 h 48"/>
                <a:gd name="T36" fmla="*/ 40 w 46"/>
                <a:gd name="T37" fmla="*/ 21 h 48"/>
                <a:gd name="T38" fmla="*/ 38 w 46"/>
                <a:gd name="T39" fmla="*/ 17 h 48"/>
                <a:gd name="T40" fmla="*/ 39 w 46"/>
                <a:gd name="T41" fmla="*/ 15 h 48"/>
                <a:gd name="T42" fmla="*/ 36 w 46"/>
                <a:gd name="T43" fmla="*/ 14 h 48"/>
                <a:gd name="T44" fmla="*/ 36 w 46"/>
                <a:gd name="T45" fmla="*/ 13 h 48"/>
                <a:gd name="T46" fmla="*/ 34 w 46"/>
                <a:gd name="T47" fmla="*/ 12 h 48"/>
                <a:gd name="T48" fmla="*/ 30 w 46"/>
                <a:gd name="T49" fmla="*/ 7 h 48"/>
                <a:gd name="T50" fmla="*/ 25 w 46"/>
                <a:gd name="T51" fmla="*/ 2 h 48"/>
                <a:gd name="T52" fmla="*/ 25 w 46"/>
                <a:gd name="T53"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6" h="48">
                  <a:moveTo>
                    <a:pt x="25" y="2"/>
                  </a:moveTo>
                  <a:cubicBezTo>
                    <a:pt x="24" y="3"/>
                    <a:pt x="22" y="3"/>
                    <a:pt x="21" y="3"/>
                  </a:cubicBezTo>
                  <a:cubicBezTo>
                    <a:pt x="19" y="3"/>
                    <a:pt x="20" y="6"/>
                    <a:pt x="18" y="4"/>
                  </a:cubicBezTo>
                  <a:cubicBezTo>
                    <a:pt x="15" y="0"/>
                    <a:pt x="10" y="5"/>
                    <a:pt x="6" y="4"/>
                  </a:cubicBezTo>
                  <a:cubicBezTo>
                    <a:pt x="6" y="9"/>
                    <a:pt x="6" y="14"/>
                    <a:pt x="6" y="18"/>
                  </a:cubicBezTo>
                  <a:cubicBezTo>
                    <a:pt x="6" y="19"/>
                    <a:pt x="7" y="23"/>
                    <a:pt x="6" y="23"/>
                  </a:cubicBezTo>
                  <a:cubicBezTo>
                    <a:pt x="5" y="24"/>
                    <a:pt x="1" y="22"/>
                    <a:pt x="1" y="24"/>
                  </a:cubicBezTo>
                  <a:cubicBezTo>
                    <a:pt x="1" y="26"/>
                    <a:pt x="1" y="29"/>
                    <a:pt x="1" y="31"/>
                  </a:cubicBezTo>
                  <a:cubicBezTo>
                    <a:pt x="1" y="33"/>
                    <a:pt x="0" y="36"/>
                    <a:pt x="1" y="38"/>
                  </a:cubicBezTo>
                  <a:cubicBezTo>
                    <a:pt x="5" y="39"/>
                    <a:pt x="6" y="44"/>
                    <a:pt x="4" y="47"/>
                  </a:cubicBezTo>
                  <a:cubicBezTo>
                    <a:pt x="4" y="48"/>
                    <a:pt x="8" y="48"/>
                    <a:pt x="8" y="48"/>
                  </a:cubicBezTo>
                  <a:cubicBezTo>
                    <a:pt x="10" y="48"/>
                    <a:pt x="11" y="46"/>
                    <a:pt x="13" y="44"/>
                  </a:cubicBezTo>
                  <a:cubicBezTo>
                    <a:pt x="15" y="42"/>
                    <a:pt x="15" y="39"/>
                    <a:pt x="19" y="41"/>
                  </a:cubicBezTo>
                  <a:cubicBezTo>
                    <a:pt x="23" y="43"/>
                    <a:pt x="27" y="44"/>
                    <a:pt x="29" y="39"/>
                  </a:cubicBezTo>
                  <a:cubicBezTo>
                    <a:pt x="29" y="38"/>
                    <a:pt x="29" y="37"/>
                    <a:pt x="31" y="37"/>
                  </a:cubicBezTo>
                  <a:cubicBezTo>
                    <a:pt x="33" y="37"/>
                    <a:pt x="34" y="35"/>
                    <a:pt x="34" y="34"/>
                  </a:cubicBezTo>
                  <a:cubicBezTo>
                    <a:pt x="36" y="31"/>
                    <a:pt x="40" y="28"/>
                    <a:pt x="43" y="26"/>
                  </a:cubicBezTo>
                  <a:cubicBezTo>
                    <a:pt x="45" y="25"/>
                    <a:pt x="46" y="24"/>
                    <a:pt x="44" y="22"/>
                  </a:cubicBezTo>
                  <a:cubicBezTo>
                    <a:pt x="43" y="21"/>
                    <a:pt x="40" y="22"/>
                    <a:pt x="40" y="21"/>
                  </a:cubicBezTo>
                  <a:cubicBezTo>
                    <a:pt x="39" y="20"/>
                    <a:pt x="38" y="19"/>
                    <a:pt x="38" y="17"/>
                  </a:cubicBezTo>
                  <a:cubicBezTo>
                    <a:pt x="38" y="17"/>
                    <a:pt x="39" y="16"/>
                    <a:pt x="39" y="15"/>
                  </a:cubicBezTo>
                  <a:cubicBezTo>
                    <a:pt x="38" y="15"/>
                    <a:pt x="37" y="15"/>
                    <a:pt x="36" y="14"/>
                  </a:cubicBezTo>
                  <a:cubicBezTo>
                    <a:pt x="36" y="14"/>
                    <a:pt x="37" y="13"/>
                    <a:pt x="36" y="13"/>
                  </a:cubicBezTo>
                  <a:cubicBezTo>
                    <a:pt x="35" y="13"/>
                    <a:pt x="35" y="12"/>
                    <a:pt x="34" y="12"/>
                  </a:cubicBezTo>
                  <a:cubicBezTo>
                    <a:pt x="32" y="11"/>
                    <a:pt x="31" y="10"/>
                    <a:pt x="30" y="7"/>
                  </a:cubicBezTo>
                  <a:cubicBezTo>
                    <a:pt x="30" y="6"/>
                    <a:pt x="27" y="2"/>
                    <a:pt x="25" y="2"/>
                  </a:cubicBezTo>
                  <a:cubicBezTo>
                    <a:pt x="25" y="2"/>
                    <a:pt x="26" y="2"/>
                    <a:pt x="25"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41" name="Freeform 736"/>
            <p:cNvSpPr>
              <a:spLocks/>
            </p:cNvSpPr>
            <p:nvPr/>
          </p:nvSpPr>
          <p:spPr bwMode="auto">
            <a:xfrm>
              <a:off x="12824398" y="9775302"/>
              <a:ext cx="366243" cy="324926"/>
            </a:xfrm>
            <a:custGeom>
              <a:avLst/>
              <a:gdLst>
                <a:gd name="T0" fmla="*/ 39 w 39"/>
                <a:gd name="T1" fmla="*/ 22 h 35"/>
                <a:gd name="T2" fmla="*/ 38 w 39"/>
                <a:gd name="T3" fmla="*/ 18 h 35"/>
                <a:gd name="T4" fmla="*/ 39 w 39"/>
                <a:gd name="T5" fmla="*/ 14 h 35"/>
                <a:gd name="T6" fmla="*/ 38 w 39"/>
                <a:gd name="T7" fmla="*/ 7 h 35"/>
                <a:gd name="T8" fmla="*/ 27 w 39"/>
                <a:gd name="T9" fmla="*/ 2 h 35"/>
                <a:gd name="T10" fmla="*/ 24 w 39"/>
                <a:gd name="T11" fmla="*/ 0 h 35"/>
                <a:gd name="T12" fmla="*/ 19 w 39"/>
                <a:gd name="T13" fmla="*/ 3 h 35"/>
                <a:gd name="T14" fmla="*/ 13 w 39"/>
                <a:gd name="T15" fmla="*/ 7 h 35"/>
                <a:gd name="T16" fmla="*/ 9 w 39"/>
                <a:gd name="T17" fmla="*/ 12 h 35"/>
                <a:gd name="T18" fmla="*/ 2 w 39"/>
                <a:gd name="T19" fmla="*/ 12 h 35"/>
                <a:gd name="T20" fmla="*/ 5 w 39"/>
                <a:gd name="T21" fmla="*/ 16 h 35"/>
                <a:gd name="T22" fmla="*/ 8 w 39"/>
                <a:gd name="T23" fmla="*/ 21 h 35"/>
                <a:gd name="T24" fmla="*/ 11 w 39"/>
                <a:gd name="T25" fmla="*/ 23 h 35"/>
                <a:gd name="T26" fmla="*/ 11 w 39"/>
                <a:gd name="T27" fmla="*/ 24 h 35"/>
                <a:gd name="T28" fmla="*/ 14 w 39"/>
                <a:gd name="T29" fmla="*/ 25 h 35"/>
                <a:gd name="T30" fmla="*/ 13 w 39"/>
                <a:gd name="T31" fmla="*/ 28 h 35"/>
                <a:gd name="T32" fmla="*/ 15 w 39"/>
                <a:gd name="T33" fmla="*/ 31 h 35"/>
                <a:gd name="T34" fmla="*/ 20 w 39"/>
                <a:gd name="T35" fmla="*/ 34 h 35"/>
                <a:gd name="T36" fmla="*/ 25 w 39"/>
                <a:gd name="T37" fmla="*/ 35 h 35"/>
                <a:gd name="T38" fmla="*/ 27 w 39"/>
                <a:gd name="T39" fmla="*/ 35 h 35"/>
                <a:gd name="T40" fmla="*/ 34 w 39"/>
                <a:gd name="T41" fmla="*/ 31 h 35"/>
                <a:gd name="T42" fmla="*/ 36 w 39"/>
                <a:gd name="T43" fmla="*/ 27 h 35"/>
                <a:gd name="T44" fmla="*/ 39 w 39"/>
                <a:gd name="T45" fmla="*/ 2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9" h="35">
                  <a:moveTo>
                    <a:pt x="39" y="22"/>
                  </a:moveTo>
                  <a:cubicBezTo>
                    <a:pt x="39" y="21"/>
                    <a:pt x="38" y="19"/>
                    <a:pt x="38" y="18"/>
                  </a:cubicBezTo>
                  <a:cubicBezTo>
                    <a:pt x="38" y="16"/>
                    <a:pt x="39" y="15"/>
                    <a:pt x="39" y="14"/>
                  </a:cubicBezTo>
                  <a:cubicBezTo>
                    <a:pt x="39" y="11"/>
                    <a:pt x="39" y="9"/>
                    <a:pt x="38" y="7"/>
                  </a:cubicBezTo>
                  <a:cubicBezTo>
                    <a:pt x="38" y="4"/>
                    <a:pt x="29" y="2"/>
                    <a:pt x="27" y="2"/>
                  </a:cubicBezTo>
                  <a:cubicBezTo>
                    <a:pt x="27" y="0"/>
                    <a:pt x="27" y="0"/>
                    <a:pt x="24" y="0"/>
                  </a:cubicBezTo>
                  <a:cubicBezTo>
                    <a:pt x="21" y="0"/>
                    <a:pt x="21" y="1"/>
                    <a:pt x="19" y="3"/>
                  </a:cubicBezTo>
                  <a:cubicBezTo>
                    <a:pt x="18" y="5"/>
                    <a:pt x="15" y="6"/>
                    <a:pt x="13" y="7"/>
                  </a:cubicBezTo>
                  <a:cubicBezTo>
                    <a:pt x="12" y="9"/>
                    <a:pt x="11" y="12"/>
                    <a:pt x="9" y="12"/>
                  </a:cubicBezTo>
                  <a:cubicBezTo>
                    <a:pt x="7" y="12"/>
                    <a:pt x="5" y="11"/>
                    <a:pt x="2" y="12"/>
                  </a:cubicBezTo>
                  <a:cubicBezTo>
                    <a:pt x="0" y="13"/>
                    <a:pt x="4" y="15"/>
                    <a:pt x="5" y="16"/>
                  </a:cubicBezTo>
                  <a:cubicBezTo>
                    <a:pt x="6" y="18"/>
                    <a:pt x="6" y="20"/>
                    <a:pt x="8" y="21"/>
                  </a:cubicBezTo>
                  <a:cubicBezTo>
                    <a:pt x="9" y="22"/>
                    <a:pt x="10" y="23"/>
                    <a:pt x="11" y="23"/>
                  </a:cubicBezTo>
                  <a:cubicBezTo>
                    <a:pt x="12" y="23"/>
                    <a:pt x="11" y="24"/>
                    <a:pt x="11" y="24"/>
                  </a:cubicBezTo>
                  <a:cubicBezTo>
                    <a:pt x="12" y="24"/>
                    <a:pt x="13" y="25"/>
                    <a:pt x="14" y="25"/>
                  </a:cubicBezTo>
                  <a:cubicBezTo>
                    <a:pt x="14" y="26"/>
                    <a:pt x="13" y="27"/>
                    <a:pt x="13" y="28"/>
                  </a:cubicBezTo>
                  <a:cubicBezTo>
                    <a:pt x="13" y="29"/>
                    <a:pt x="14" y="31"/>
                    <a:pt x="15" y="31"/>
                  </a:cubicBezTo>
                  <a:cubicBezTo>
                    <a:pt x="18" y="31"/>
                    <a:pt x="19" y="31"/>
                    <a:pt x="20" y="34"/>
                  </a:cubicBezTo>
                  <a:cubicBezTo>
                    <a:pt x="21" y="35"/>
                    <a:pt x="23" y="34"/>
                    <a:pt x="25" y="35"/>
                  </a:cubicBezTo>
                  <a:cubicBezTo>
                    <a:pt x="26" y="35"/>
                    <a:pt x="26" y="35"/>
                    <a:pt x="27" y="35"/>
                  </a:cubicBezTo>
                  <a:cubicBezTo>
                    <a:pt x="31" y="35"/>
                    <a:pt x="32" y="34"/>
                    <a:pt x="34" y="31"/>
                  </a:cubicBezTo>
                  <a:cubicBezTo>
                    <a:pt x="35" y="30"/>
                    <a:pt x="36" y="28"/>
                    <a:pt x="36" y="27"/>
                  </a:cubicBezTo>
                  <a:cubicBezTo>
                    <a:pt x="37" y="25"/>
                    <a:pt x="39" y="24"/>
                    <a:pt x="39" y="2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42" name="Freeform 737"/>
            <p:cNvSpPr>
              <a:spLocks/>
            </p:cNvSpPr>
            <p:nvPr/>
          </p:nvSpPr>
          <p:spPr bwMode="auto">
            <a:xfrm>
              <a:off x="13069621" y="10259505"/>
              <a:ext cx="92356" cy="105124"/>
            </a:xfrm>
            <a:custGeom>
              <a:avLst/>
              <a:gdLst>
                <a:gd name="T0" fmla="*/ 5 w 10"/>
                <a:gd name="T1" fmla="*/ 1 h 11"/>
                <a:gd name="T2" fmla="*/ 7 w 10"/>
                <a:gd name="T3" fmla="*/ 9 h 11"/>
                <a:gd name="T4" fmla="*/ 5 w 10"/>
                <a:gd name="T5" fmla="*/ 1 h 11"/>
                <a:gd name="T6" fmla="*/ 5 w 10"/>
                <a:gd name="T7" fmla="*/ 1 h 11"/>
              </a:gdLst>
              <a:ahLst/>
              <a:cxnLst>
                <a:cxn ang="0">
                  <a:pos x="T0" y="T1"/>
                </a:cxn>
                <a:cxn ang="0">
                  <a:pos x="T2" y="T3"/>
                </a:cxn>
                <a:cxn ang="0">
                  <a:pos x="T4" y="T5"/>
                </a:cxn>
                <a:cxn ang="0">
                  <a:pos x="T6" y="T7"/>
                </a:cxn>
              </a:cxnLst>
              <a:rect l="0" t="0" r="r" b="b"/>
              <a:pathLst>
                <a:path w="10" h="11">
                  <a:moveTo>
                    <a:pt x="5" y="1"/>
                  </a:moveTo>
                  <a:cubicBezTo>
                    <a:pt x="0" y="2"/>
                    <a:pt x="3" y="11"/>
                    <a:pt x="7" y="9"/>
                  </a:cubicBezTo>
                  <a:cubicBezTo>
                    <a:pt x="10" y="8"/>
                    <a:pt x="9" y="0"/>
                    <a:pt x="5" y="1"/>
                  </a:cubicBezTo>
                  <a:cubicBezTo>
                    <a:pt x="3" y="1"/>
                    <a:pt x="6" y="1"/>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43" name="Freeform 738"/>
            <p:cNvSpPr>
              <a:spLocks noEditPoints="1"/>
            </p:cNvSpPr>
            <p:nvPr/>
          </p:nvSpPr>
          <p:spPr bwMode="auto">
            <a:xfrm>
              <a:off x="12442232" y="10090673"/>
              <a:ext cx="738853" cy="646665"/>
            </a:xfrm>
            <a:custGeom>
              <a:avLst/>
              <a:gdLst>
                <a:gd name="T0" fmla="*/ 74 w 79"/>
                <a:gd name="T1" fmla="*/ 27 h 69"/>
                <a:gd name="T2" fmla="*/ 69 w 79"/>
                <a:gd name="T3" fmla="*/ 22 h 69"/>
                <a:gd name="T4" fmla="*/ 72 w 79"/>
                <a:gd name="T5" fmla="*/ 19 h 69"/>
                <a:gd name="T6" fmla="*/ 75 w 79"/>
                <a:gd name="T7" fmla="*/ 20 h 69"/>
                <a:gd name="T8" fmla="*/ 75 w 79"/>
                <a:gd name="T9" fmla="*/ 11 h 69"/>
                <a:gd name="T10" fmla="*/ 73 w 79"/>
                <a:gd name="T11" fmla="*/ 7 h 69"/>
                <a:gd name="T12" fmla="*/ 72 w 79"/>
                <a:gd name="T13" fmla="*/ 1 h 69"/>
                <a:gd name="T14" fmla="*/ 66 w 79"/>
                <a:gd name="T15" fmla="*/ 1 h 69"/>
                <a:gd name="T16" fmla="*/ 60 w 79"/>
                <a:gd name="T17" fmla="*/ 2 h 69"/>
                <a:gd name="T18" fmla="*/ 55 w 79"/>
                <a:gd name="T19" fmla="*/ 5 h 69"/>
                <a:gd name="T20" fmla="*/ 51 w 79"/>
                <a:gd name="T21" fmla="*/ 8 h 69"/>
                <a:gd name="T22" fmla="*/ 49 w 79"/>
                <a:gd name="T23" fmla="*/ 12 h 69"/>
                <a:gd name="T24" fmla="*/ 45 w 79"/>
                <a:gd name="T25" fmla="*/ 14 h 69"/>
                <a:gd name="T26" fmla="*/ 44 w 79"/>
                <a:gd name="T27" fmla="*/ 17 h 69"/>
                <a:gd name="T28" fmla="*/ 34 w 79"/>
                <a:gd name="T29" fmla="*/ 17 h 69"/>
                <a:gd name="T30" fmla="*/ 28 w 79"/>
                <a:gd name="T31" fmla="*/ 21 h 69"/>
                <a:gd name="T32" fmla="*/ 24 w 79"/>
                <a:gd name="T33" fmla="*/ 24 h 69"/>
                <a:gd name="T34" fmla="*/ 20 w 79"/>
                <a:gd name="T35" fmla="*/ 23 h 69"/>
                <a:gd name="T36" fmla="*/ 17 w 79"/>
                <a:gd name="T37" fmla="*/ 14 h 69"/>
                <a:gd name="T38" fmla="*/ 17 w 79"/>
                <a:gd name="T39" fmla="*/ 29 h 69"/>
                <a:gd name="T40" fmla="*/ 17 w 79"/>
                <a:gd name="T41" fmla="*/ 33 h 69"/>
                <a:gd name="T42" fmla="*/ 9 w 79"/>
                <a:gd name="T43" fmla="*/ 35 h 69"/>
                <a:gd name="T44" fmla="*/ 6 w 79"/>
                <a:gd name="T45" fmla="*/ 34 h 69"/>
                <a:gd name="T46" fmla="*/ 2 w 79"/>
                <a:gd name="T47" fmla="*/ 33 h 69"/>
                <a:gd name="T48" fmla="*/ 3 w 79"/>
                <a:gd name="T49" fmla="*/ 40 h 69"/>
                <a:gd name="T50" fmla="*/ 5 w 79"/>
                <a:gd name="T51" fmla="*/ 45 h 69"/>
                <a:gd name="T52" fmla="*/ 9 w 79"/>
                <a:gd name="T53" fmla="*/ 56 h 69"/>
                <a:gd name="T54" fmla="*/ 8 w 79"/>
                <a:gd name="T55" fmla="*/ 60 h 69"/>
                <a:gd name="T56" fmla="*/ 9 w 79"/>
                <a:gd name="T57" fmla="*/ 62 h 69"/>
                <a:gd name="T58" fmla="*/ 10 w 79"/>
                <a:gd name="T59" fmla="*/ 66 h 69"/>
                <a:gd name="T60" fmla="*/ 11 w 79"/>
                <a:gd name="T61" fmla="*/ 64 h 69"/>
                <a:gd name="T62" fmla="*/ 15 w 79"/>
                <a:gd name="T63" fmla="*/ 68 h 69"/>
                <a:gd name="T64" fmla="*/ 21 w 79"/>
                <a:gd name="T65" fmla="*/ 66 h 69"/>
                <a:gd name="T66" fmla="*/ 26 w 79"/>
                <a:gd name="T67" fmla="*/ 65 h 69"/>
                <a:gd name="T68" fmla="*/ 31 w 79"/>
                <a:gd name="T69" fmla="*/ 64 h 69"/>
                <a:gd name="T70" fmla="*/ 38 w 79"/>
                <a:gd name="T71" fmla="*/ 64 h 69"/>
                <a:gd name="T72" fmla="*/ 39 w 79"/>
                <a:gd name="T73" fmla="*/ 64 h 69"/>
                <a:gd name="T74" fmla="*/ 41 w 79"/>
                <a:gd name="T75" fmla="*/ 63 h 69"/>
                <a:gd name="T76" fmla="*/ 42 w 79"/>
                <a:gd name="T77" fmla="*/ 62 h 69"/>
                <a:gd name="T78" fmla="*/ 44 w 79"/>
                <a:gd name="T79" fmla="*/ 65 h 69"/>
                <a:gd name="T80" fmla="*/ 46 w 79"/>
                <a:gd name="T81" fmla="*/ 62 h 69"/>
                <a:gd name="T82" fmla="*/ 57 w 79"/>
                <a:gd name="T83" fmla="*/ 56 h 69"/>
                <a:gd name="T84" fmla="*/ 65 w 79"/>
                <a:gd name="T85" fmla="*/ 48 h 69"/>
                <a:gd name="T86" fmla="*/ 72 w 79"/>
                <a:gd name="T87" fmla="*/ 37 h 69"/>
                <a:gd name="T88" fmla="*/ 77 w 79"/>
                <a:gd name="T89" fmla="*/ 33 h 69"/>
                <a:gd name="T90" fmla="*/ 79 w 79"/>
                <a:gd name="T91" fmla="*/ 25 h 69"/>
                <a:gd name="T92" fmla="*/ 76 w 79"/>
                <a:gd name="T93" fmla="*/ 25 h 69"/>
                <a:gd name="T94" fmla="*/ 74 w 79"/>
                <a:gd name="T95" fmla="*/ 27 h 69"/>
                <a:gd name="T96" fmla="*/ 62 w 79"/>
                <a:gd name="T97" fmla="*/ 39 h 69"/>
                <a:gd name="T98" fmla="*/ 61 w 79"/>
                <a:gd name="T99" fmla="*/ 41 h 69"/>
                <a:gd name="T100" fmla="*/ 57 w 79"/>
                <a:gd name="T101" fmla="*/ 43 h 69"/>
                <a:gd name="T102" fmla="*/ 55 w 79"/>
                <a:gd name="T103" fmla="*/ 44 h 69"/>
                <a:gd name="T104" fmla="*/ 52 w 79"/>
                <a:gd name="T105" fmla="*/ 41 h 69"/>
                <a:gd name="T106" fmla="*/ 56 w 79"/>
                <a:gd name="T107" fmla="*/ 35 h 69"/>
                <a:gd name="T108" fmla="*/ 60 w 79"/>
                <a:gd name="T109" fmla="*/ 35 h 69"/>
                <a:gd name="T110" fmla="*/ 62 w 79"/>
                <a:gd name="T111" fmla="*/ 39 h 69"/>
                <a:gd name="T112" fmla="*/ 62 w 79"/>
                <a:gd name="T113" fmla="*/ 3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79" h="69">
                  <a:moveTo>
                    <a:pt x="74" y="27"/>
                  </a:moveTo>
                  <a:cubicBezTo>
                    <a:pt x="71" y="27"/>
                    <a:pt x="68" y="24"/>
                    <a:pt x="69" y="22"/>
                  </a:cubicBezTo>
                  <a:cubicBezTo>
                    <a:pt x="69" y="20"/>
                    <a:pt x="71" y="19"/>
                    <a:pt x="72" y="19"/>
                  </a:cubicBezTo>
                  <a:cubicBezTo>
                    <a:pt x="73" y="19"/>
                    <a:pt x="74" y="20"/>
                    <a:pt x="75" y="20"/>
                  </a:cubicBezTo>
                  <a:cubicBezTo>
                    <a:pt x="75" y="17"/>
                    <a:pt x="76" y="14"/>
                    <a:pt x="75" y="11"/>
                  </a:cubicBezTo>
                  <a:cubicBezTo>
                    <a:pt x="74" y="10"/>
                    <a:pt x="73" y="8"/>
                    <a:pt x="73" y="7"/>
                  </a:cubicBezTo>
                  <a:cubicBezTo>
                    <a:pt x="72" y="5"/>
                    <a:pt x="72" y="3"/>
                    <a:pt x="72" y="1"/>
                  </a:cubicBezTo>
                  <a:cubicBezTo>
                    <a:pt x="70" y="2"/>
                    <a:pt x="67" y="1"/>
                    <a:pt x="66" y="1"/>
                  </a:cubicBezTo>
                  <a:cubicBezTo>
                    <a:pt x="63" y="0"/>
                    <a:pt x="61" y="0"/>
                    <a:pt x="60" y="2"/>
                  </a:cubicBezTo>
                  <a:cubicBezTo>
                    <a:pt x="58" y="3"/>
                    <a:pt x="56" y="3"/>
                    <a:pt x="55" y="5"/>
                  </a:cubicBezTo>
                  <a:cubicBezTo>
                    <a:pt x="54" y="6"/>
                    <a:pt x="52" y="7"/>
                    <a:pt x="51" y="8"/>
                  </a:cubicBezTo>
                  <a:cubicBezTo>
                    <a:pt x="50" y="9"/>
                    <a:pt x="50" y="11"/>
                    <a:pt x="49" y="12"/>
                  </a:cubicBezTo>
                  <a:cubicBezTo>
                    <a:pt x="48" y="14"/>
                    <a:pt x="46" y="12"/>
                    <a:pt x="45" y="14"/>
                  </a:cubicBezTo>
                  <a:cubicBezTo>
                    <a:pt x="44" y="15"/>
                    <a:pt x="45" y="16"/>
                    <a:pt x="44" y="17"/>
                  </a:cubicBezTo>
                  <a:cubicBezTo>
                    <a:pt x="42" y="21"/>
                    <a:pt x="37" y="18"/>
                    <a:pt x="34" y="17"/>
                  </a:cubicBezTo>
                  <a:cubicBezTo>
                    <a:pt x="31" y="15"/>
                    <a:pt x="30" y="19"/>
                    <a:pt x="28" y="21"/>
                  </a:cubicBezTo>
                  <a:cubicBezTo>
                    <a:pt x="27" y="22"/>
                    <a:pt x="26" y="24"/>
                    <a:pt x="24" y="24"/>
                  </a:cubicBezTo>
                  <a:cubicBezTo>
                    <a:pt x="24" y="24"/>
                    <a:pt x="20" y="24"/>
                    <a:pt x="20" y="23"/>
                  </a:cubicBezTo>
                  <a:cubicBezTo>
                    <a:pt x="22" y="20"/>
                    <a:pt x="21" y="15"/>
                    <a:pt x="17" y="14"/>
                  </a:cubicBezTo>
                  <a:cubicBezTo>
                    <a:pt x="17" y="19"/>
                    <a:pt x="17" y="24"/>
                    <a:pt x="17" y="29"/>
                  </a:cubicBezTo>
                  <a:cubicBezTo>
                    <a:pt x="17" y="29"/>
                    <a:pt x="18" y="32"/>
                    <a:pt x="17" y="33"/>
                  </a:cubicBezTo>
                  <a:cubicBezTo>
                    <a:pt x="14" y="35"/>
                    <a:pt x="13" y="36"/>
                    <a:pt x="9" y="35"/>
                  </a:cubicBezTo>
                  <a:cubicBezTo>
                    <a:pt x="8" y="35"/>
                    <a:pt x="7" y="35"/>
                    <a:pt x="6" y="34"/>
                  </a:cubicBezTo>
                  <a:cubicBezTo>
                    <a:pt x="5" y="32"/>
                    <a:pt x="4" y="31"/>
                    <a:pt x="2" y="33"/>
                  </a:cubicBezTo>
                  <a:cubicBezTo>
                    <a:pt x="0" y="35"/>
                    <a:pt x="2" y="38"/>
                    <a:pt x="3" y="40"/>
                  </a:cubicBezTo>
                  <a:cubicBezTo>
                    <a:pt x="4" y="41"/>
                    <a:pt x="5" y="43"/>
                    <a:pt x="5" y="45"/>
                  </a:cubicBezTo>
                  <a:cubicBezTo>
                    <a:pt x="7" y="49"/>
                    <a:pt x="11" y="51"/>
                    <a:pt x="9" y="56"/>
                  </a:cubicBezTo>
                  <a:cubicBezTo>
                    <a:pt x="8" y="58"/>
                    <a:pt x="7" y="58"/>
                    <a:pt x="8" y="60"/>
                  </a:cubicBezTo>
                  <a:cubicBezTo>
                    <a:pt x="9" y="61"/>
                    <a:pt x="9" y="62"/>
                    <a:pt x="9" y="62"/>
                  </a:cubicBezTo>
                  <a:cubicBezTo>
                    <a:pt x="10" y="63"/>
                    <a:pt x="9" y="65"/>
                    <a:pt x="10" y="66"/>
                  </a:cubicBezTo>
                  <a:cubicBezTo>
                    <a:pt x="10" y="66"/>
                    <a:pt x="10" y="64"/>
                    <a:pt x="11" y="64"/>
                  </a:cubicBezTo>
                  <a:cubicBezTo>
                    <a:pt x="11" y="64"/>
                    <a:pt x="14" y="67"/>
                    <a:pt x="15" y="68"/>
                  </a:cubicBezTo>
                  <a:cubicBezTo>
                    <a:pt x="17" y="69"/>
                    <a:pt x="19" y="66"/>
                    <a:pt x="21" y="66"/>
                  </a:cubicBezTo>
                  <a:cubicBezTo>
                    <a:pt x="23" y="65"/>
                    <a:pt x="25" y="67"/>
                    <a:pt x="26" y="65"/>
                  </a:cubicBezTo>
                  <a:cubicBezTo>
                    <a:pt x="28" y="64"/>
                    <a:pt x="29" y="64"/>
                    <a:pt x="31" y="64"/>
                  </a:cubicBezTo>
                  <a:cubicBezTo>
                    <a:pt x="33" y="64"/>
                    <a:pt x="35" y="64"/>
                    <a:pt x="38" y="64"/>
                  </a:cubicBezTo>
                  <a:cubicBezTo>
                    <a:pt x="38" y="64"/>
                    <a:pt x="39" y="64"/>
                    <a:pt x="39" y="64"/>
                  </a:cubicBezTo>
                  <a:cubicBezTo>
                    <a:pt x="40" y="64"/>
                    <a:pt x="40" y="63"/>
                    <a:pt x="41" y="63"/>
                  </a:cubicBezTo>
                  <a:cubicBezTo>
                    <a:pt x="41" y="63"/>
                    <a:pt x="41" y="62"/>
                    <a:pt x="42" y="62"/>
                  </a:cubicBezTo>
                  <a:cubicBezTo>
                    <a:pt x="42" y="63"/>
                    <a:pt x="42" y="65"/>
                    <a:pt x="44" y="65"/>
                  </a:cubicBezTo>
                  <a:cubicBezTo>
                    <a:pt x="44" y="65"/>
                    <a:pt x="43" y="61"/>
                    <a:pt x="46" y="62"/>
                  </a:cubicBezTo>
                  <a:cubicBezTo>
                    <a:pt x="50" y="63"/>
                    <a:pt x="54" y="59"/>
                    <a:pt x="57" y="56"/>
                  </a:cubicBezTo>
                  <a:cubicBezTo>
                    <a:pt x="60" y="54"/>
                    <a:pt x="62" y="51"/>
                    <a:pt x="65" y="48"/>
                  </a:cubicBezTo>
                  <a:cubicBezTo>
                    <a:pt x="68" y="45"/>
                    <a:pt x="69" y="41"/>
                    <a:pt x="72" y="37"/>
                  </a:cubicBezTo>
                  <a:cubicBezTo>
                    <a:pt x="73" y="36"/>
                    <a:pt x="76" y="35"/>
                    <a:pt x="77" y="33"/>
                  </a:cubicBezTo>
                  <a:cubicBezTo>
                    <a:pt x="78" y="31"/>
                    <a:pt x="79" y="27"/>
                    <a:pt x="79" y="25"/>
                  </a:cubicBezTo>
                  <a:cubicBezTo>
                    <a:pt x="78" y="25"/>
                    <a:pt x="77" y="25"/>
                    <a:pt x="76" y="25"/>
                  </a:cubicBezTo>
                  <a:cubicBezTo>
                    <a:pt x="75" y="25"/>
                    <a:pt x="75" y="27"/>
                    <a:pt x="74" y="27"/>
                  </a:cubicBezTo>
                  <a:close/>
                  <a:moveTo>
                    <a:pt x="62" y="39"/>
                  </a:moveTo>
                  <a:cubicBezTo>
                    <a:pt x="61" y="39"/>
                    <a:pt x="61" y="41"/>
                    <a:pt x="61" y="41"/>
                  </a:cubicBezTo>
                  <a:cubicBezTo>
                    <a:pt x="60" y="43"/>
                    <a:pt x="58" y="42"/>
                    <a:pt x="57" y="43"/>
                  </a:cubicBezTo>
                  <a:cubicBezTo>
                    <a:pt x="56" y="43"/>
                    <a:pt x="56" y="44"/>
                    <a:pt x="55" y="44"/>
                  </a:cubicBezTo>
                  <a:cubicBezTo>
                    <a:pt x="53" y="44"/>
                    <a:pt x="52" y="42"/>
                    <a:pt x="52" y="41"/>
                  </a:cubicBezTo>
                  <a:cubicBezTo>
                    <a:pt x="51" y="39"/>
                    <a:pt x="54" y="36"/>
                    <a:pt x="56" y="35"/>
                  </a:cubicBezTo>
                  <a:cubicBezTo>
                    <a:pt x="57" y="34"/>
                    <a:pt x="59" y="34"/>
                    <a:pt x="60" y="35"/>
                  </a:cubicBezTo>
                  <a:cubicBezTo>
                    <a:pt x="61" y="36"/>
                    <a:pt x="64" y="38"/>
                    <a:pt x="62" y="39"/>
                  </a:cubicBezTo>
                  <a:cubicBezTo>
                    <a:pt x="61" y="39"/>
                    <a:pt x="63" y="38"/>
                    <a:pt x="62" y="39"/>
                  </a:cubicBezTo>
                  <a:close/>
                </a:path>
              </a:pathLst>
            </a:custGeom>
            <a:solidFill>
              <a:schemeClr val="bg1">
                <a:lumMod val="75000"/>
              </a:schemeClr>
            </a:solidFill>
            <a:ln w="9525"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44" name="Freeform 739"/>
            <p:cNvSpPr>
              <a:spLocks/>
            </p:cNvSpPr>
            <p:nvPr/>
          </p:nvSpPr>
          <p:spPr bwMode="auto">
            <a:xfrm>
              <a:off x="12919938" y="10399671"/>
              <a:ext cx="121018" cy="124237"/>
            </a:xfrm>
            <a:custGeom>
              <a:avLst/>
              <a:gdLst>
                <a:gd name="T0" fmla="*/ 11 w 13"/>
                <a:gd name="T1" fmla="*/ 4 h 13"/>
                <a:gd name="T2" fmla="*/ 3 w 13"/>
                <a:gd name="T3" fmla="*/ 3 h 13"/>
                <a:gd name="T4" fmla="*/ 2 w 13"/>
                <a:gd name="T5" fmla="*/ 9 h 13"/>
                <a:gd name="T6" fmla="*/ 7 w 13"/>
                <a:gd name="T7" fmla="*/ 9 h 13"/>
                <a:gd name="T8" fmla="*/ 11 w 13"/>
                <a:gd name="T9" fmla="*/ 4 h 13"/>
                <a:gd name="T10" fmla="*/ 11 w 13"/>
                <a:gd name="T11" fmla="*/ 4 h 13"/>
              </a:gdLst>
              <a:ahLst/>
              <a:cxnLst>
                <a:cxn ang="0">
                  <a:pos x="T0" y="T1"/>
                </a:cxn>
                <a:cxn ang="0">
                  <a:pos x="T2" y="T3"/>
                </a:cxn>
                <a:cxn ang="0">
                  <a:pos x="T4" y="T5"/>
                </a:cxn>
                <a:cxn ang="0">
                  <a:pos x="T6" y="T7"/>
                </a:cxn>
                <a:cxn ang="0">
                  <a:pos x="T8" y="T9"/>
                </a:cxn>
                <a:cxn ang="0">
                  <a:pos x="T10" y="T11"/>
                </a:cxn>
              </a:cxnLst>
              <a:rect l="0" t="0" r="r" b="b"/>
              <a:pathLst>
                <a:path w="13" h="13">
                  <a:moveTo>
                    <a:pt x="11" y="4"/>
                  </a:moveTo>
                  <a:cubicBezTo>
                    <a:pt x="9" y="2"/>
                    <a:pt x="5" y="0"/>
                    <a:pt x="3" y="3"/>
                  </a:cubicBezTo>
                  <a:cubicBezTo>
                    <a:pt x="1" y="5"/>
                    <a:pt x="0" y="7"/>
                    <a:pt x="2" y="9"/>
                  </a:cubicBezTo>
                  <a:cubicBezTo>
                    <a:pt x="4" y="13"/>
                    <a:pt x="5" y="9"/>
                    <a:pt x="7" y="9"/>
                  </a:cubicBezTo>
                  <a:cubicBezTo>
                    <a:pt x="10" y="9"/>
                    <a:pt x="13" y="5"/>
                    <a:pt x="11" y="4"/>
                  </a:cubicBezTo>
                  <a:cubicBezTo>
                    <a:pt x="10" y="3"/>
                    <a:pt x="12" y="4"/>
                    <a:pt x="11"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45" name="Freeform 740"/>
            <p:cNvSpPr>
              <a:spLocks/>
            </p:cNvSpPr>
            <p:nvPr/>
          </p:nvSpPr>
          <p:spPr bwMode="auto">
            <a:xfrm>
              <a:off x="12263888" y="9240129"/>
              <a:ext cx="47770" cy="76452"/>
            </a:xfrm>
            <a:custGeom>
              <a:avLst/>
              <a:gdLst>
                <a:gd name="T0" fmla="*/ 2 w 5"/>
                <a:gd name="T1" fmla="*/ 5 h 8"/>
                <a:gd name="T2" fmla="*/ 5 w 5"/>
                <a:gd name="T3" fmla="*/ 1 h 8"/>
                <a:gd name="T4" fmla="*/ 1 w 5"/>
                <a:gd name="T5" fmla="*/ 3 h 8"/>
                <a:gd name="T6" fmla="*/ 0 w 5"/>
                <a:gd name="T7" fmla="*/ 8 h 8"/>
                <a:gd name="T8" fmla="*/ 2 w 5"/>
                <a:gd name="T9" fmla="*/ 5 h 8"/>
              </a:gdLst>
              <a:ahLst/>
              <a:cxnLst>
                <a:cxn ang="0">
                  <a:pos x="T0" y="T1"/>
                </a:cxn>
                <a:cxn ang="0">
                  <a:pos x="T2" y="T3"/>
                </a:cxn>
                <a:cxn ang="0">
                  <a:pos x="T4" y="T5"/>
                </a:cxn>
                <a:cxn ang="0">
                  <a:pos x="T6" y="T7"/>
                </a:cxn>
                <a:cxn ang="0">
                  <a:pos x="T8" y="T9"/>
                </a:cxn>
              </a:cxnLst>
              <a:rect l="0" t="0" r="r" b="b"/>
              <a:pathLst>
                <a:path w="5" h="8">
                  <a:moveTo>
                    <a:pt x="2" y="5"/>
                  </a:moveTo>
                  <a:cubicBezTo>
                    <a:pt x="2" y="4"/>
                    <a:pt x="4" y="2"/>
                    <a:pt x="5" y="1"/>
                  </a:cubicBezTo>
                  <a:cubicBezTo>
                    <a:pt x="4" y="0"/>
                    <a:pt x="2" y="2"/>
                    <a:pt x="1" y="3"/>
                  </a:cubicBezTo>
                  <a:cubicBezTo>
                    <a:pt x="0" y="4"/>
                    <a:pt x="0" y="6"/>
                    <a:pt x="0" y="8"/>
                  </a:cubicBezTo>
                  <a:cubicBezTo>
                    <a:pt x="2" y="7"/>
                    <a:pt x="2" y="6"/>
                    <a:pt x="2"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46" name="Freeform 741"/>
            <p:cNvSpPr>
              <a:spLocks/>
            </p:cNvSpPr>
            <p:nvPr/>
          </p:nvSpPr>
          <p:spPr bwMode="auto">
            <a:xfrm>
              <a:off x="12219300" y="8857867"/>
              <a:ext cx="324842" cy="420492"/>
            </a:xfrm>
            <a:custGeom>
              <a:avLst/>
              <a:gdLst>
                <a:gd name="T0" fmla="*/ 11 w 35"/>
                <a:gd name="T1" fmla="*/ 44 h 45"/>
                <a:gd name="T2" fmla="*/ 15 w 35"/>
                <a:gd name="T3" fmla="*/ 41 h 45"/>
                <a:gd name="T4" fmla="*/ 16 w 35"/>
                <a:gd name="T5" fmla="*/ 43 h 45"/>
                <a:gd name="T6" fmla="*/ 23 w 35"/>
                <a:gd name="T7" fmla="*/ 37 h 45"/>
                <a:gd name="T8" fmla="*/ 25 w 35"/>
                <a:gd name="T9" fmla="*/ 26 h 45"/>
                <a:gd name="T10" fmla="*/ 31 w 35"/>
                <a:gd name="T11" fmla="*/ 16 h 45"/>
                <a:gd name="T12" fmla="*/ 33 w 35"/>
                <a:gd name="T13" fmla="*/ 8 h 45"/>
                <a:gd name="T14" fmla="*/ 35 w 35"/>
                <a:gd name="T15" fmla="*/ 2 h 45"/>
                <a:gd name="T16" fmla="*/ 29 w 35"/>
                <a:gd name="T17" fmla="*/ 1 h 45"/>
                <a:gd name="T18" fmla="*/ 26 w 35"/>
                <a:gd name="T19" fmla="*/ 2 h 45"/>
                <a:gd name="T20" fmla="*/ 25 w 35"/>
                <a:gd name="T21" fmla="*/ 6 h 45"/>
                <a:gd name="T22" fmla="*/ 20 w 35"/>
                <a:gd name="T23" fmla="*/ 10 h 45"/>
                <a:gd name="T24" fmla="*/ 10 w 35"/>
                <a:gd name="T25" fmla="*/ 8 h 45"/>
                <a:gd name="T26" fmla="*/ 13 w 35"/>
                <a:gd name="T27" fmla="*/ 13 h 45"/>
                <a:gd name="T28" fmla="*/ 14 w 35"/>
                <a:gd name="T29" fmla="*/ 19 h 45"/>
                <a:gd name="T30" fmla="*/ 15 w 35"/>
                <a:gd name="T31" fmla="*/ 22 h 45"/>
                <a:gd name="T32" fmla="*/ 16 w 35"/>
                <a:gd name="T33" fmla="*/ 25 h 45"/>
                <a:gd name="T34" fmla="*/ 15 w 35"/>
                <a:gd name="T35" fmla="*/ 32 h 45"/>
                <a:gd name="T36" fmla="*/ 13 w 35"/>
                <a:gd name="T37" fmla="*/ 31 h 45"/>
                <a:gd name="T38" fmla="*/ 10 w 35"/>
                <a:gd name="T39" fmla="*/ 32 h 45"/>
                <a:gd name="T40" fmla="*/ 8 w 35"/>
                <a:gd name="T41" fmla="*/ 29 h 45"/>
                <a:gd name="T42" fmla="*/ 6 w 35"/>
                <a:gd name="T43" fmla="*/ 32 h 45"/>
                <a:gd name="T44" fmla="*/ 4 w 35"/>
                <a:gd name="T45" fmla="*/ 32 h 45"/>
                <a:gd name="T46" fmla="*/ 3 w 35"/>
                <a:gd name="T47" fmla="*/ 35 h 45"/>
                <a:gd name="T48" fmla="*/ 0 w 35"/>
                <a:gd name="T49" fmla="*/ 39 h 45"/>
                <a:gd name="T50" fmla="*/ 5 w 35"/>
                <a:gd name="T51" fmla="*/ 45 h 45"/>
                <a:gd name="T52" fmla="*/ 8 w 35"/>
                <a:gd name="T53" fmla="*/ 42 h 45"/>
                <a:gd name="T54" fmla="*/ 11 w 35"/>
                <a:gd name="T55" fmla="*/ 44 h 45"/>
                <a:gd name="T56" fmla="*/ 11 w 35"/>
                <a:gd name="T57" fmla="*/ 4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5" h="45">
                  <a:moveTo>
                    <a:pt x="11" y="44"/>
                  </a:moveTo>
                  <a:cubicBezTo>
                    <a:pt x="12" y="44"/>
                    <a:pt x="14" y="42"/>
                    <a:pt x="15" y="41"/>
                  </a:cubicBezTo>
                  <a:cubicBezTo>
                    <a:pt x="17" y="40"/>
                    <a:pt x="15" y="43"/>
                    <a:pt x="16" y="43"/>
                  </a:cubicBezTo>
                  <a:cubicBezTo>
                    <a:pt x="16" y="43"/>
                    <a:pt x="23" y="39"/>
                    <a:pt x="23" y="37"/>
                  </a:cubicBezTo>
                  <a:cubicBezTo>
                    <a:pt x="23" y="33"/>
                    <a:pt x="23" y="29"/>
                    <a:pt x="25" y="26"/>
                  </a:cubicBezTo>
                  <a:cubicBezTo>
                    <a:pt x="27" y="22"/>
                    <a:pt x="30" y="19"/>
                    <a:pt x="31" y="16"/>
                  </a:cubicBezTo>
                  <a:cubicBezTo>
                    <a:pt x="32" y="13"/>
                    <a:pt x="32" y="11"/>
                    <a:pt x="33" y="8"/>
                  </a:cubicBezTo>
                  <a:cubicBezTo>
                    <a:pt x="33" y="6"/>
                    <a:pt x="35" y="4"/>
                    <a:pt x="35" y="2"/>
                  </a:cubicBezTo>
                  <a:cubicBezTo>
                    <a:pt x="33" y="2"/>
                    <a:pt x="31" y="0"/>
                    <a:pt x="29" y="1"/>
                  </a:cubicBezTo>
                  <a:cubicBezTo>
                    <a:pt x="28" y="1"/>
                    <a:pt x="26" y="1"/>
                    <a:pt x="26" y="2"/>
                  </a:cubicBezTo>
                  <a:cubicBezTo>
                    <a:pt x="25" y="4"/>
                    <a:pt x="25" y="5"/>
                    <a:pt x="25" y="6"/>
                  </a:cubicBezTo>
                  <a:cubicBezTo>
                    <a:pt x="24" y="9"/>
                    <a:pt x="23" y="10"/>
                    <a:pt x="20" y="10"/>
                  </a:cubicBezTo>
                  <a:cubicBezTo>
                    <a:pt x="17" y="9"/>
                    <a:pt x="13" y="8"/>
                    <a:pt x="10" y="8"/>
                  </a:cubicBezTo>
                  <a:cubicBezTo>
                    <a:pt x="10" y="10"/>
                    <a:pt x="9" y="14"/>
                    <a:pt x="13" y="13"/>
                  </a:cubicBezTo>
                  <a:cubicBezTo>
                    <a:pt x="17" y="11"/>
                    <a:pt x="14" y="17"/>
                    <a:pt x="14" y="19"/>
                  </a:cubicBezTo>
                  <a:cubicBezTo>
                    <a:pt x="14" y="20"/>
                    <a:pt x="14" y="21"/>
                    <a:pt x="15" y="22"/>
                  </a:cubicBezTo>
                  <a:cubicBezTo>
                    <a:pt x="16" y="23"/>
                    <a:pt x="16" y="24"/>
                    <a:pt x="16" y="25"/>
                  </a:cubicBezTo>
                  <a:cubicBezTo>
                    <a:pt x="16" y="27"/>
                    <a:pt x="16" y="30"/>
                    <a:pt x="15" y="32"/>
                  </a:cubicBezTo>
                  <a:cubicBezTo>
                    <a:pt x="15" y="33"/>
                    <a:pt x="13" y="31"/>
                    <a:pt x="13" y="31"/>
                  </a:cubicBezTo>
                  <a:cubicBezTo>
                    <a:pt x="11" y="31"/>
                    <a:pt x="11" y="33"/>
                    <a:pt x="10" y="32"/>
                  </a:cubicBezTo>
                  <a:cubicBezTo>
                    <a:pt x="10" y="31"/>
                    <a:pt x="9" y="30"/>
                    <a:pt x="8" y="29"/>
                  </a:cubicBezTo>
                  <a:cubicBezTo>
                    <a:pt x="7" y="29"/>
                    <a:pt x="7" y="31"/>
                    <a:pt x="6" y="32"/>
                  </a:cubicBezTo>
                  <a:cubicBezTo>
                    <a:pt x="6" y="32"/>
                    <a:pt x="4" y="32"/>
                    <a:pt x="4" y="32"/>
                  </a:cubicBezTo>
                  <a:cubicBezTo>
                    <a:pt x="2" y="32"/>
                    <a:pt x="3" y="34"/>
                    <a:pt x="3" y="35"/>
                  </a:cubicBezTo>
                  <a:cubicBezTo>
                    <a:pt x="4" y="38"/>
                    <a:pt x="3" y="37"/>
                    <a:pt x="0" y="39"/>
                  </a:cubicBezTo>
                  <a:cubicBezTo>
                    <a:pt x="2" y="41"/>
                    <a:pt x="4" y="42"/>
                    <a:pt x="5" y="45"/>
                  </a:cubicBezTo>
                  <a:cubicBezTo>
                    <a:pt x="6" y="44"/>
                    <a:pt x="7" y="43"/>
                    <a:pt x="8" y="42"/>
                  </a:cubicBezTo>
                  <a:cubicBezTo>
                    <a:pt x="10" y="41"/>
                    <a:pt x="10" y="43"/>
                    <a:pt x="11" y="44"/>
                  </a:cubicBezTo>
                  <a:cubicBezTo>
                    <a:pt x="12" y="44"/>
                    <a:pt x="10" y="43"/>
                    <a:pt x="11" y="4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47" name="Freeform 742"/>
            <p:cNvSpPr>
              <a:spLocks/>
            </p:cNvSpPr>
            <p:nvPr/>
          </p:nvSpPr>
          <p:spPr bwMode="auto">
            <a:xfrm>
              <a:off x="12359429" y="8520197"/>
              <a:ext cx="595542" cy="420492"/>
            </a:xfrm>
            <a:custGeom>
              <a:avLst/>
              <a:gdLst>
                <a:gd name="T0" fmla="*/ 12 w 64"/>
                <a:gd name="T1" fmla="*/ 37 h 45"/>
                <a:gd name="T2" fmla="*/ 17 w 64"/>
                <a:gd name="T3" fmla="*/ 37 h 45"/>
                <a:gd name="T4" fmla="*/ 20 w 64"/>
                <a:gd name="T5" fmla="*/ 38 h 45"/>
                <a:gd name="T6" fmla="*/ 21 w 64"/>
                <a:gd name="T7" fmla="*/ 33 h 45"/>
                <a:gd name="T8" fmla="*/ 25 w 64"/>
                <a:gd name="T9" fmla="*/ 30 h 45"/>
                <a:gd name="T10" fmla="*/ 30 w 64"/>
                <a:gd name="T11" fmla="*/ 33 h 45"/>
                <a:gd name="T12" fmla="*/ 36 w 64"/>
                <a:gd name="T13" fmla="*/ 34 h 45"/>
                <a:gd name="T14" fmla="*/ 39 w 64"/>
                <a:gd name="T15" fmla="*/ 34 h 45"/>
                <a:gd name="T16" fmla="*/ 41 w 64"/>
                <a:gd name="T17" fmla="*/ 30 h 45"/>
                <a:gd name="T18" fmla="*/ 45 w 64"/>
                <a:gd name="T19" fmla="*/ 31 h 45"/>
                <a:gd name="T20" fmla="*/ 50 w 64"/>
                <a:gd name="T21" fmla="*/ 31 h 45"/>
                <a:gd name="T22" fmla="*/ 55 w 64"/>
                <a:gd name="T23" fmla="*/ 29 h 45"/>
                <a:gd name="T24" fmla="*/ 60 w 64"/>
                <a:gd name="T25" fmla="*/ 30 h 45"/>
                <a:gd name="T26" fmla="*/ 58 w 64"/>
                <a:gd name="T27" fmla="*/ 24 h 45"/>
                <a:gd name="T28" fmla="*/ 55 w 64"/>
                <a:gd name="T29" fmla="*/ 20 h 45"/>
                <a:gd name="T30" fmla="*/ 51 w 64"/>
                <a:gd name="T31" fmla="*/ 16 h 45"/>
                <a:gd name="T32" fmla="*/ 47 w 64"/>
                <a:gd name="T33" fmla="*/ 13 h 45"/>
                <a:gd name="T34" fmla="*/ 46 w 64"/>
                <a:gd name="T35" fmla="*/ 12 h 45"/>
                <a:gd name="T36" fmla="*/ 44 w 64"/>
                <a:gd name="T37" fmla="*/ 12 h 45"/>
                <a:gd name="T38" fmla="*/ 44 w 64"/>
                <a:gd name="T39" fmla="*/ 6 h 45"/>
                <a:gd name="T40" fmla="*/ 41 w 64"/>
                <a:gd name="T41" fmla="*/ 1 h 45"/>
                <a:gd name="T42" fmla="*/ 41 w 64"/>
                <a:gd name="T43" fmla="*/ 0 h 45"/>
                <a:gd name="T44" fmla="*/ 38 w 64"/>
                <a:gd name="T45" fmla="*/ 0 h 45"/>
                <a:gd name="T46" fmla="*/ 35 w 64"/>
                <a:gd name="T47" fmla="*/ 3 h 45"/>
                <a:gd name="T48" fmla="*/ 26 w 64"/>
                <a:gd name="T49" fmla="*/ 10 h 45"/>
                <a:gd name="T50" fmla="*/ 22 w 64"/>
                <a:gd name="T51" fmla="*/ 11 h 45"/>
                <a:gd name="T52" fmla="*/ 19 w 64"/>
                <a:gd name="T53" fmla="*/ 15 h 45"/>
                <a:gd name="T54" fmla="*/ 13 w 64"/>
                <a:gd name="T55" fmla="*/ 17 h 45"/>
                <a:gd name="T56" fmla="*/ 9 w 64"/>
                <a:gd name="T57" fmla="*/ 17 h 45"/>
                <a:gd name="T58" fmla="*/ 6 w 64"/>
                <a:gd name="T59" fmla="*/ 18 h 45"/>
                <a:gd name="T60" fmla="*/ 3 w 64"/>
                <a:gd name="T61" fmla="*/ 23 h 45"/>
                <a:gd name="T62" fmla="*/ 4 w 64"/>
                <a:gd name="T63" fmla="*/ 34 h 45"/>
                <a:gd name="T64" fmla="*/ 6 w 64"/>
                <a:gd name="T65" fmla="*/ 39 h 45"/>
                <a:gd name="T66" fmla="*/ 9 w 64"/>
                <a:gd name="T67" fmla="*/ 45 h 45"/>
                <a:gd name="T68" fmla="*/ 12 w 64"/>
                <a:gd name="T69" fmla="*/ 3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45">
                  <a:moveTo>
                    <a:pt x="12" y="37"/>
                  </a:moveTo>
                  <a:cubicBezTo>
                    <a:pt x="13" y="37"/>
                    <a:pt x="16" y="36"/>
                    <a:pt x="17" y="37"/>
                  </a:cubicBezTo>
                  <a:cubicBezTo>
                    <a:pt x="17" y="38"/>
                    <a:pt x="20" y="38"/>
                    <a:pt x="20" y="38"/>
                  </a:cubicBezTo>
                  <a:cubicBezTo>
                    <a:pt x="21" y="36"/>
                    <a:pt x="20" y="34"/>
                    <a:pt x="21" y="33"/>
                  </a:cubicBezTo>
                  <a:cubicBezTo>
                    <a:pt x="21" y="32"/>
                    <a:pt x="23" y="29"/>
                    <a:pt x="25" y="30"/>
                  </a:cubicBezTo>
                  <a:cubicBezTo>
                    <a:pt x="27" y="30"/>
                    <a:pt x="28" y="32"/>
                    <a:pt x="30" y="33"/>
                  </a:cubicBezTo>
                  <a:cubicBezTo>
                    <a:pt x="32" y="34"/>
                    <a:pt x="34" y="34"/>
                    <a:pt x="36" y="34"/>
                  </a:cubicBezTo>
                  <a:cubicBezTo>
                    <a:pt x="37" y="34"/>
                    <a:pt x="39" y="35"/>
                    <a:pt x="39" y="34"/>
                  </a:cubicBezTo>
                  <a:cubicBezTo>
                    <a:pt x="40" y="33"/>
                    <a:pt x="40" y="29"/>
                    <a:pt x="41" y="30"/>
                  </a:cubicBezTo>
                  <a:cubicBezTo>
                    <a:pt x="43" y="31"/>
                    <a:pt x="43" y="31"/>
                    <a:pt x="45" y="31"/>
                  </a:cubicBezTo>
                  <a:cubicBezTo>
                    <a:pt x="47" y="30"/>
                    <a:pt x="48" y="31"/>
                    <a:pt x="50" y="31"/>
                  </a:cubicBezTo>
                  <a:cubicBezTo>
                    <a:pt x="52" y="31"/>
                    <a:pt x="53" y="28"/>
                    <a:pt x="55" y="29"/>
                  </a:cubicBezTo>
                  <a:cubicBezTo>
                    <a:pt x="56" y="29"/>
                    <a:pt x="58" y="31"/>
                    <a:pt x="60" y="30"/>
                  </a:cubicBezTo>
                  <a:cubicBezTo>
                    <a:pt x="64" y="28"/>
                    <a:pt x="59" y="26"/>
                    <a:pt x="58" y="24"/>
                  </a:cubicBezTo>
                  <a:cubicBezTo>
                    <a:pt x="57" y="22"/>
                    <a:pt x="57" y="21"/>
                    <a:pt x="55" y="20"/>
                  </a:cubicBezTo>
                  <a:cubicBezTo>
                    <a:pt x="53" y="19"/>
                    <a:pt x="52" y="18"/>
                    <a:pt x="51" y="16"/>
                  </a:cubicBezTo>
                  <a:cubicBezTo>
                    <a:pt x="51" y="14"/>
                    <a:pt x="49" y="14"/>
                    <a:pt x="47" y="13"/>
                  </a:cubicBezTo>
                  <a:cubicBezTo>
                    <a:pt x="47" y="13"/>
                    <a:pt x="47" y="12"/>
                    <a:pt x="46" y="12"/>
                  </a:cubicBezTo>
                  <a:cubicBezTo>
                    <a:pt x="46" y="12"/>
                    <a:pt x="44" y="12"/>
                    <a:pt x="44" y="12"/>
                  </a:cubicBezTo>
                  <a:cubicBezTo>
                    <a:pt x="43" y="11"/>
                    <a:pt x="44" y="7"/>
                    <a:pt x="44" y="6"/>
                  </a:cubicBezTo>
                  <a:cubicBezTo>
                    <a:pt x="44" y="4"/>
                    <a:pt x="42" y="3"/>
                    <a:pt x="41" y="1"/>
                  </a:cubicBezTo>
                  <a:cubicBezTo>
                    <a:pt x="41" y="1"/>
                    <a:pt x="41" y="0"/>
                    <a:pt x="41" y="0"/>
                  </a:cubicBezTo>
                  <a:cubicBezTo>
                    <a:pt x="40" y="0"/>
                    <a:pt x="39" y="0"/>
                    <a:pt x="38" y="0"/>
                  </a:cubicBezTo>
                  <a:cubicBezTo>
                    <a:pt x="36" y="1"/>
                    <a:pt x="36" y="1"/>
                    <a:pt x="35" y="3"/>
                  </a:cubicBezTo>
                  <a:cubicBezTo>
                    <a:pt x="35" y="6"/>
                    <a:pt x="28" y="10"/>
                    <a:pt x="26" y="10"/>
                  </a:cubicBezTo>
                  <a:cubicBezTo>
                    <a:pt x="25" y="10"/>
                    <a:pt x="21" y="10"/>
                    <a:pt x="22" y="11"/>
                  </a:cubicBezTo>
                  <a:cubicBezTo>
                    <a:pt x="23" y="13"/>
                    <a:pt x="20" y="15"/>
                    <a:pt x="19" y="15"/>
                  </a:cubicBezTo>
                  <a:cubicBezTo>
                    <a:pt x="17" y="16"/>
                    <a:pt x="15" y="17"/>
                    <a:pt x="13" y="17"/>
                  </a:cubicBezTo>
                  <a:cubicBezTo>
                    <a:pt x="11" y="18"/>
                    <a:pt x="11" y="16"/>
                    <a:pt x="9" y="17"/>
                  </a:cubicBezTo>
                  <a:cubicBezTo>
                    <a:pt x="7" y="18"/>
                    <a:pt x="6" y="17"/>
                    <a:pt x="6" y="18"/>
                  </a:cubicBezTo>
                  <a:cubicBezTo>
                    <a:pt x="5" y="20"/>
                    <a:pt x="4" y="22"/>
                    <a:pt x="3" y="23"/>
                  </a:cubicBezTo>
                  <a:cubicBezTo>
                    <a:pt x="0" y="27"/>
                    <a:pt x="2" y="30"/>
                    <a:pt x="4" y="34"/>
                  </a:cubicBezTo>
                  <a:cubicBezTo>
                    <a:pt x="5" y="36"/>
                    <a:pt x="5" y="37"/>
                    <a:pt x="6" y="39"/>
                  </a:cubicBezTo>
                  <a:cubicBezTo>
                    <a:pt x="8" y="41"/>
                    <a:pt x="9" y="42"/>
                    <a:pt x="9" y="45"/>
                  </a:cubicBezTo>
                  <a:cubicBezTo>
                    <a:pt x="9" y="44"/>
                    <a:pt x="10" y="37"/>
                    <a:pt x="12" y="3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48" name="Freeform 743"/>
            <p:cNvSpPr>
              <a:spLocks/>
            </p:cNvSpPr>
            <p:nvPr/>
          </p:nvSpPr>
          <p:spPr bwMode="auto">
            <a:xfrm>
              <a:off x="11697008" y="7921315"/>
              <a:ext cx="1092359" cy="767717"/>
            </a:xfrm>
            <a:custGeom>
              <a:avLst/>
              <a:gdLst>
                <a:gd name="T0" fmla="*/ 83 w 117"/>
                <a:gd name="T1" fmla="*/ 82 h 82"/>
                <a:gd name="T2" fmla="*/ 93 w 117"/>
                <a:gd name="T3" fmla="*/ 76 h 82"/>
                <a:gd name="T4" fmla="*/ 105 w 117"/>
                <a:gd name="T5" fmla="*/ 68 h 82"/>
                <a:gd name="T6" fmla="*/ 112 w 117"/>
                <a:gd name="T7" fmla="*/ 64 h 82"/>
                <a:gd name="T8" fmla="*/ 107 w 117"/>
                <a:gd name="T9" fmla="*/ 55 h 82"/>
                <a:gd name="T10" fmla="*/ 110 w 117"/>
                <a:gd name="T11" fmla="*/ 46 h 82"/>
                <a:gd name="T12" fmla="*/ 114 w 117"/>
                <a:gd name="T13" fmla="*/ 40 h 82"/>
                <a:gd name="T14" fmla="*/ 117 w 117"/>
                <a:gd name="T15" fmla="*/ 21 h 82"/>
                <a:gd name="T16" fmla="*/ 81 w 117"/>
                <a:gd name="T17" fmla="*/ 1 h 82"/>
                <a:gd name="T18" fmla="*/ 75 w 117"/>
                <a:gd name="T19" fmla="*/ 2 h 82"/>
                <a:gd name="T20" fmla="*/ 67 w 117"/>
                <a:gd name="T21" fmla="*/ 2 h 82"/>
                <a:gd name="T22" fmla="*/ 59 w 117"/>
                <a:gd name="T23" fmla="*/ 1 h 82"/>
                <a:gd name="T24" fmla="*/ 29 w 117"/>
                <a:gd name="T25" fmla="*/ 21 h 82"/>
                <a:gd name="T26" fmla="*/ 22 w 117"/>
                <a:gd name="T27" fmla="*/ 25 h 82"/>
                <a:gd name="T28" fmla="*/ 19 w 117"/>
                <a:gd name="T29" fmla="*/ 42 h 82"/>
                <a:gd name="T30" fmla="*/ 8 w 117"/>
                <a:gd name="T31" fmla="*/ 43 h 82"/>
                <a:gd name="T32" fmla="*/ 5 w 117"/>
                <a:gd name="T33" fmla="*/ 51 h 82"/>
                <a:gd name="T34" fmla="*/ 11 w 117"/>
                <a:gd name="T35" fmla="*/ 56 h 82"/>
                <a:gd name="T36" fmla="*/ 19 w 117"/>
                <a:gd name="T37" fmla="*/ 62 h 82"/>
                <a:gd name="T38" fmla="*/ 21 w 117"/>
                <a:gd name="T39" fmla="*/ 55 h 82"/>
                <a:gd name="T40" fmla="*/ 28 w 117"/>
                <a:gd name="T41" fmla="*/ 50 h 82"/>
                <a:gd name="T42" fmla="*/ 35 w 117"/>
                <a:gd name="T43" fmla="*/ 53 h 82"/>
                <a:gd name="T44" fmla="*/ 46 w 117"/>
                <a:gd name="T45" fmla="*/ 55 h 82"/>
                <a:gd name="T46" fmla="*/ 64 w 117"/>
                <a:gd name="T47" fmla="*/ 53 h 82"/>
                <a:gd name="T48" fmla="*/ 68 w 117"/>
                <a:gd name="T49" fmla="*/ 47 h 82"/>
                <a:gd name="T50" fmla="*/ 77 w 117"/>
                <a:gd name="T51" fmla="*/ 31 h 82"/>
                <a:gd name="T52" fmla="*/ 79 w 117"/>
                <a:gd name="T53" fmla="*/ 16 h 82"/>
                <a:gd name="T54" fmla="*/ 75 w 117"/>
                <a:gd name="T55" fmla="*/ 2 h 82"/>
                <a:gd name="T56" fmla="*/ 78 w 117"/>
                <a:gd name="T57" fmla="*/ 16 h 82"/>
                <a:gd name="T58" fmla="*/ 77 w 117"/>
                <a:gd name="T59" fmla="*/ 35 h 82"/>
                <a:gd name="T60" fmla="*/ 68 w 117"/>
                <a:gd name="T61" fmla="*/ 46 h 82"/>
                <a:gd name="T62" fmla="*/ 72 w 117"/>
                <a:gd name="T63" fmla="*/ 55 h 82"/>
                <a:gd name="T64" fmla="*/ 75 w 117"/>
                <a:gd name="T65" fmla="*/ 65 h 82"/>
                <a:gd name="T66" fmla="*/ 72 w 117"/>
                <a:gd name="T67" fmla="*/ 74 h 82"/>
                <a:gd name="T68" fmla="*/ 77 w 117"/>
                <a:gd name="T69" fmla="*/ 81 h 82"/>
                <a:gd name="T70" fmla="*/ 80 w 117"/>
                <a:gd name="T71" fmla="*/ 81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7" h="82">
                  <a:moveTo>
                    <a:pt x="80" y="81"/>
                  </a:moveTo>
                  <a:cubicBezTo>
                    <a:pt x="81" y="80"/>
                    <a:pt x="82" y="82"/>
                    <a:pt x="83" y="82"/>
                  </a:cubicBezTo>
                  <a:cubicBezTo>
                    <a:pt x="85" y="81"/>
                    <a:pt x="87" y="80"/>
                    <a:pt x="89" y="79"/>
                  </a:cubicBezTo>
                  <a:cubicBezTo>
                    <a:pt x="90" y="79"/>
                    <a:pt x="93" y="78"/>
                    <a:pt x="93" y="76"/>
                  </a:cubicBezTo>
                  <a:cubicBezTo>
                    <a:pt x="93" y="74"/>
                    <a:pt x="94" y="75"/>
                    <a:pt x="96" y="74"/>
                  </a:cubicBezTo>
                  <a:cubicBezTo>
                    <a:pt x="99" y="74"/>
                    <a:pt x="103" y="71"/>
                    <a:pt x="105" y="68"/>
                  </a:cubicBezTo>
                  <a:cubicBezTo>
                    <a:pt x="106" y="67"/>
                    <a:pt x="106" y="66"/>
                    <a:pt x="107" y="65"/>
                  </a:cubicBezTo>
                  <a:cubicBezTo>
                    <a:pt x="108" y="64"/>
                    <a:pt x="110" y="64"/>
                    <a:pt x="112" y="64"/>
                  </a:cubicBezTo>
                  <a:cubicBezTo>
                    <a:pt x="112" y="62"/>
                    <a:pt x="110" y="61"/>
                    <a:pt x="109" y="59"/>
                  </a:cubicBezTo>
                  <a:cubicBezTo>
                    <a:pt x="109" y="58"/>
                    <a:pt x="110" y="55"/>
                    <a:pt x="107" y="55"/>
                  </a:cubicBezTo>
                  <a:cubicBezTo>
                    <a:pt x="106" y="55"/>
                    <a:pt x="109" y="53"/>
                    <a:pt x="108" y="52"/>
                  </a:cubicBezTo>
                  <a:cubicBezTo>
                    <a:pt x="108" y="49"/>
                    <a:pt x="109" y="48"/>
                    <a:pt x="110" y="46"/>
                  </a:cubicBezTo>
                  <a:cubicBezTo>
                    <a:pt x="110" y="44"/>
                    <a:pt x="112" y="44"/>
                    <a:pt x="112" y="42"/>
                  </a:cubicBezTo>
                  <a:cubicBezTo>
                    <a:pt x="112" y="41"/>
                    <a:pt x="113" y="40"/>
                    <a:pt x="114" y="40"/>
                  </a:cubicBezTo>
                  <a:cubicBezTo>
                    <a:pt x="117" y="40"/>
                    <a:pt x="117" y="40"/>
                    <a:pt x="117" y="38"/>
                  </a:cubicBezTo>
                  <a:cubicBezTo>
                    <a:pt x="117" y="32"/>
                    <a:pt x="117" y="27"/>
                    <a:pt x="117" y="21"/>
                  </a:cubicBezTo>
                  <a:cubicBezTo>
                    <a:pt x="117" y="19"/>
                    <a:pt x="113" y="18"/>
                    <a:pt x="111" y="17"/>
                  </a:cubicBezTo>
                  <a:cubicBezTo>
                    <a:pt x="101" y="12"/>
                    <a:pt x="91" y="6"/>
                    <a:pt x="81" y="1"/>
                  </a:cubicBezTo>
                  <a:cubicBezTo>
                    <a:pt x="80" y="1"/>
                    <a:pt x="80" y="0"/>
                    <a:pt x="79" y="0"/>
                  </a:cubicBezTo>
                  <a:cubicBezTo>
                    <a:pt x="78" y="1"/>
                    <a:pt x="76" y="2"/>
                    <a:pt x="75" y="2"/>
                  </a:cubicBezTo>
                  <a:cubicBezTo>
                    <a:pt x="74" y="3"/>
                    <a:pt x="72" y="5"/>
                    <a:pt x="71" y="5"/>
                  </a:cubicBezTo>
                  <a:cubicBezTo>
                    <a:pt x="70" y="5"/>
                    <a:pt x="69" y="3"/>
                    <a:pt x="67" y="2"/>
                  </a:cubicBezTo>
                  <a:cubicBezTo>
                    <a:pt x="66" y="1"/>
                    <a:pt x="65" y="1"/>
                    <a:pt x="64" y="1"/>
                  </a:cubicBezTo>
                  <a:cubicBezTo>
                    <a:pt x="62" y="0"/>
                    <a:pt x="61" y="0"/>
                    <a:pt x="59" y="1"/>
                  </a:cubicBezTo>
                  <a:cubicBezTo>
                    <a:pt x="52" y="5"/>
                    <a:pt x="45" y="10"/>
                    <a:pt x="38" y="14"/>
                  </a:cubicBezTo>
                  <a:cubicBezTo>
                    <a:pt x="35" y="16"/>
                    <a:pt x="32" y="18"/>
                    <a:pt x="29" y="21"/>
                  </a:cubicBezTo>
                  <a:cubicBezTo>
                    <a:pt x="28" y="22"/>
                    <a:pt x="27" y="22"/>
                    <a:pt x="26" y="22"/>
                  </a:cubicBezTo>
                  <a:cubicBezTo>
                    <a:pt x="23" y="22"/>
                    <a:pt x="22" y="22"/>
                    <a:pt x="22" y="25"/>
                  </a:cubicBezTo>
                  <a:cubicBezTo>
                    <a:pt x="22" y="28"/>
                    <a:pt x="22" y="31"/>
                    <a:pt x="22" y="34"/>
                  </a:cubicBezTo>
                  <a:cubicBezTo>
                    <a:pt x="22" y="37"/>
                    <a:pt x="21" y="40"/>
                    <a:pt x="19" y="42"/>
                  </a:cubicBezTo>
                  <a:cubicBezTo>
                    <a:pt x="18" y="43"/>
                    <a:pt x="15" y="43"/>
                    <a:pt x="14" y="43"/>
                  </a:cubicBezTo>
                  <a:cubicBezTo>
                    <a:pt x="12" y="43"/>
                    <a:pt x="10" y="43"/>
                    <a:pt x="8" y="43"/>
                  </a:cubicBezTo>
                  <a:cubicBezTo>
                    <a:pt x="6" y="43"/>
                    <a:pt x="4" y="44"/>
                    <a:pt x="2" y="44"/>
                  </a:cubicBezTo>
                  <a:cubicBezTo>
                    <a:pt x="0" y="44"/>
                    <a:pt x="5" y="51"/>
                    <a:pt x="5" y="51"/>
                  </a:cubicBezTo>
                  <a:cubicBezTo>
                    <a:pt x="6" y="54"/>
                    <a:pt x="7" y="56"/>
                    <a:pt x="10" y="57"/>
                  </a:cubicBezTo>
                  <a:cubicBezTo>
                    <a:pt x="10" y="57"/>
                    <a:pt x="11" y="56"/>
                    <a:pt x="11" y="56"/>
                  </a:cubicBezTo>
                  <a:cubicBezTo>
                    <a:pt x="12" y="57"/>
                    <a:pt x="12" y="60"/>
                    <a:pt x="14" y="58"/>
                  </a:cubicBezTo>
                  <a:cubicBezTo>
                    <a:pt x="16" y="56"/>
                    <a:pt x="18" y="61"/>
                    <a:pt x="19" y="62"/>
                  </a:cubicBezTo>
                  <a:cubicBezTo>
                    <a:pt x="19" y="61"/>
                    <a:pt x="20" y="59"/>
                    <a:pt x="20" y="58"/>
                  </a:cubicBezTo>
                  <a:cubicBezTo>
                    <a:pt x="20" y="57"/>
                    <a:pt x="21" y="56"/>
                    <a:pt x="21" y="55"/>
                  </a:cubicBezTo>
                  <a:cubicBezTo>
                    <a:pt x="22" y="52"/>
                    <a:pt x="22" y="52"/>
                    <a:pt x="25" y="51"/>
                  </a:cubicBezTo>
                  <a:cubicBezTo>
                    <a:pt x="26" y="50"/>
                    <a:pt x="27" y="50"/>
                    <a:pt x="28" y="50"/>
                  </a:cubicBezTo>
                  <a:cubicBezTo>
                    <a:pt x="29" y="49"/>
                    <a:pt x="30" y="51"/>
                    <a:pt x="31" y="51"/>
                  </a:cubicBezTo>
                  <a:cubicBezTo>
                    <a:pt x="33" y="51"/>
                    <a:pt x="34" y="52"/>
                    <a:pt x="35" y="53"/>
                  </a:cubicBezTo>
                  <a:cubicBezTo>
                    <a:pt x="36" y="54"/>
                    <a:pt x="37" y="54"/>
                    <a:pt x="39" y="54"/>
                  </a:cubicBezTo>
                  <a:cubicBezTo>
                    <a:pt x="42" y="52"/>
                    <a:pt x="43" y="55"/>
                    <a:pt x="46" y="55"/>
                  </a:cubicBezTo>
                  <a:cubicBezTo>
                    <a:pt x="49" y="55"/>
                    <a:pt x="52" y="53"/>
                    <a:pt x="55" y="53"/>
                  </a:cubicBezTo>
                  <a:cubicBezTo>
                    <a:pt x="57" y="53"/>
                    <a:pt x="61" y="54"/>
                    <a:pt x="64" y="53"/>
                  </a:cubicBezTo>
                  <a:cubicBezTo>
                    <a:pt x="65" y="53"/>
                    <a:pt x="66" y="52"/>
                    <a:pt x="67" y="51"/>
                  </a:cubicBezTo>
                  <a:cubicBezTo>
                    <a:pt x="69" y="50"/>
                    <a:pt x="68" y="49"/>
                    <a:pt x="68" y="47"/>
                  </a:cubicBezTo>
                  <a:cubicBezTo>
                    <a:pt x="68" y="42"/>
                    <a:pt x="73" y="39"/>
                    <a:pt x="77" y="35"/>
                  </a:cubicBezTo>
                  <a:cubicBezTo>
                    <a:pt x="78" y="34"/>
                    <a:pt x="77" y="32"/>
                    <a:pt x="77" y="31"/>
                  </a:cubicBezTo>
                  <a:cubicBezTo>
                    <a:pt x="77" y="28"/>
                    <a:pt x="77" y="26"/>
                    <a:pt x="77" y="23"/>
                  </a:cubicBezTo>
                  <a:cubicBezTo>
                    <a:pt x="78" y="21"/>
                    <a:pt x="79" y="18"/>
                    <a:pt x="79" y="16"/>
                  </a:cubicBezTo>
                  <a:cubicBezTo>
                    <a:pt x="78" y="14"/>
                    <a:pt x="77" y="12"/>
                    <a:pt x="76" y="11"/>
                  </a:cubicBezTo>
                  <a:cubicBezTo>
                    <a:pt x="74" y="8"/>
                    <a:pt x="75" y="5"/>
                    <a:pt x="75" y="2"/>
                  </a:cubicBezTo>
                  <a:cubicBezTo>
                    <a:pt x="75" y="5"/>
                    <a:pt x="75" y="7"/>
                    <a:pt x="75" y="9"/>
                  </a:cubicBezTo>
                  <a:cubicBezTo>
                    <a:pt x="75" y="11"/>
                    <a:pt x="78" y="14"/>
                    <a:pt x="78" y="16"/>
                  </a:cubicBezTo>
                  <a:cubicBezTo>
                    <a:pt x="79" y="19"/>
                    <a:pt x="77" y="23"/>
                    <a:pt x="77" y="26"/>
                  </a:cubicBezTo>
                  <a:cubicBezTo>
                    <a:pt x="77" y="28"/>
                    <a:pt x="78" y="32"/>
                    <a:pt x="77" y="35"/>
                  </a:cubicBezTo>
                  <a:cubicBezTo>
                    <a:pt x="76" y="37"/>
                    <a:pt x="72" y="39"/>
                    <a:pt x="71" y="41"/>
                  </a:cubicBezTo>
                  <a:cubicBezTo>
                    <a:pt x="69" y="42"/>
                    <a:pt x="68" y="44"/>
                    <a:pt x="68" y="46"/>
                  </a:cubicBezTo>
                  <a:cubicBezTo>
                    <a:pt x="67" y="49"/>
                    <a:pt x="69" y="50"/>
                    <a:pt x="70" y="53"/>
                  </a:cubicBezTo>
                  <a:cubicBezTo>
                    <a:pt x="70" y="54"/>
                    <a:pt x="71" y="54"/>
                    <a:pt x="72" y="55"/>
                  </a:cubicBezTo>
                  <a:cubicBezTo>
                    <a:pt x="74" y="56"/>
                    <a:pt x="75" y="57"/>
                    <a:pt x="75" y="59"/>
                  </a:cubicBezTo>
                  <a:cubicBezTo>
                    <a:pt x="75" y="61"/>
                    <a:pt x="75" y="63"/>
                    <a:pt x="75" y="65"/>
                  </a:cubicBezTo>
                  <a:cubicBezTo>
                    <a:pt x="75" y="66"/>
                    <a:pt x="76" y="68"/>
                    <a:pt x="77" y="70"/>
                  </a:cubicBezTo>
                  <a:cubicBezTo>
                    <a:pt x="74" y="70"/>
                    <a:pt x="67" y="70"/>
                    <a:pt x="72" y="74"/>
                  </a:cubicBezTo>
                  <a:cubicBezTo>
                    <a:pt x="74" y="75"/>
                    <a:pt x="75" y="76"/>
                    <a:pt x="76" y="78"/>
                  </a:cubicBezTo>
                  <a:cubicBezTo>
                    <a:pt x="76" y="79"/>
                    <a:pt x="77" y="80"/>
                    <a:pt x="77" y="81"/>
                  </a:cubicBezTo>
                  <a:cubicBezTo>
                    <a:pt x="77" y="82"/>
                    <a:pt x="80" y="81"/>
                    <a:pt x="80" y="81"/>
                  </a:cubicBezTo>
                  <a:cubicBezTo>
                    <a:pt x="82" y="80"/>
                    <a:pt x="80" y="81"/>
                    <a:pt x="80" y="8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49" name="Freeform 744"/>
            <p:cNvSpPr>
              <a:spLocks/>
            </p:cNvSpPr>
            <p:nvPr/>
          </p:nvSpPr>
          <p:spPr bwMode="auto">
            <a:xfrm>
              <a:off x="12684268" y="7940429"/>
              <a:ext cx="767517" cy="946107"/>
            </a:xfrm>
            <a:custGeom>
              <a:avLst/>
              <a:gdLst>
                <a:gd name="T0" fmla="*/ 6 w 82"/>
                <a:gd name="T1" fmla="*/ 39 h 101"/>
                <a:gd name="T2" fmla="*/ 6 w 82"/>
                <a:gd name="T3" fmla="*/ 41 h 101"/>
                <a:gd name="T4" fmla="*/ 4 w 82"/>
                <a:gd name="T5" fmla="*/ 43 h 101"/>
                <a:gd name="T6" fmla="*/ 2 w 82"/>
                <a:gd name="T7" fmla="*/ 49 h 101"/>
                <a:gd name="T8" fmla="*/ 2 w 82"/>
                <a:gd name="T9" fmla="*/ 51 h 101"/>
                <a:gd name="T10" fmla="*/ 1 w 82"/>
                <a:gd name="T11" fmla="*/ 53 h 101"/>
                <a:gd name="T12" fmla="*/ 4 w 82"/>
                <a:gd name="T13" fmla="*/ 58 h 101"/>
                <a:gd name="T14" fmla="*/ 6 w 82"/>
                <a:gd name="T15" fmla="*/ 60 h 101"/>
                <a:gd name="T16" fmla="*/ 6 w 82"/>
                <a:gd name="T17" fmla="*/ 63 h 101"/>
                <a:gd name="T18" fmla="*/ 9 w 82"/>
                <a:gd name="T19" fmla="*/ 68 h 101"/>
                <a:gd name="T20" fmla="*/ 9 w 82"/>
                <a:gd name="T21" fmla="*/ 74 h 101"/>
                <a:gd name="T22" fmla="*/ 15 w 82"/>
                <a:gd name="T23" fmla="*/ 76 h 101"/>
                <a:gd name="T24" fmla="*/ 18 w 82"/>
                <a:gd name="T25" fmla="*/ 81 h 101"/>
                <a:gd name="T26" fmla="*/ 22 w 82"/>
                <a:gd name="T27" fmla="*/ 84 h 101"/>
                <a:gd name="T28" fmla="*/ 26 w 82"/>
                <a:gd name="T29" fmla="*/ 88 h 101"/>
                <a:gd name="T30" fmla="*/ 26 w 82"/>
                <a:gd name="T31" fmla="*/ 91 h 101"/>
                <a:gd name="T32" fmla="*/ 28 w 82"/>
                <a:gd name="T33" fmla="*/ 92 h 101"/>
                <a:gd name="T34" fmla="*/ 32 w 82"/>
                <a:gd name="T35" fmla="*/ 96 h 101"/>
                <a:gd name="T36" fmla="*/ 35 w 82"/>
                <a:gd name="T37" fmla="*/ 95 h 101"/>
                <a:gd name="T38" fmla="*/ 39 w 82"/>
                <a:gd name="T39" fmla="*/ 94 h 101"/>
                <a:gd name="T40" fmla="*/ 44 w 82"/>
                <a:gd name="T41" fmla="*/ 100 h 101"/>
                <a:gd name="T42" fmla="*/ 51 w 82"/>
                <a:gd name="T43" fmla="*/ 100 h 101"/>
                <a:gd name="T44" fmla="*/ 55 w 82"/>
                <a:gd name="T45" fmla="*/ 98 h 101"/>
                <a:gd name="T46" fmla="*/ 59 w 82"/>
                <a:gd name="T47" fmla="*/ 97 h 101"/>
                <a:gd name="T48" fmla="*/ 69 w 82"/>
                <a:gd name="T49" fmla="*/ 94 h 101"/>
                <a:gd name="T50" fmla="*/ 69 w 82"/>
                <a:gd name="T51" fmla="*/ 91 h 101"/>
                <a:gd name="T52" fmla="*/ 66 w 82"/>
                <a:gd name="T53" fmla="*/ 90 h 101"/>
                <a:gd name="T54" fmla="*/ 61 w 82"/>
                <a:gd name="T55" fmla="*/ 83 h 101"/>
                <a:gd name="T56" fmla="*/ 59 w 82"/>
                <a:gd name="T57" fmla="*/ 80 h 101"/>
                <a:gd name="T58" fmla="*/ 56 w 82"/>
                <a:gd name="T59" fmla="*/ 78 h 101"/>
                <a:gd name="T60" fmla="*/ 59 w 82"/>
                <a:gd name="T61" fmla="*/ 75 h 101"/>
                <a:gd name="T62" fmla="*/ 61 w 82"/>
                <a:gd name="T63" fmla="*/ 67 h 101"/>
                <a:gd name="T64" fmla="*/ 62 w 82"/>
                <a:gd name="T65" fmla="*/ 64 h 101"/>
                <a:gd name="T66" fmla="*/ 65 w 82"/>
                <a:gd name="T67" fmla="*/ 62 h 101"/>
                <a:gd name="T68" fmla="*/ 65 w 82"/>
                <a:gd name="T69" fmla="*/ 58 h 101"/>
                <a:gd name="T70" fmla="*/ 67 w 82"/>
                <a:gd name="T71" fmla="*/ 55 h 101"/>
                <a:gd name="T72" fmla="*/ 71 w 82"/>
                <a:gd name="T73" fmla="*/ 52 h 101"/>
                <a:gd name="T74" fmla="*/ 72 w 82"/>
                <a:gd name="T75" fmla="*/ 45 h 101"/>
                <a:gd name="T76" fmla="*/ 72 w 82"/>
                <a:gd name="T77" fmla="*/ 42 h 101"/>
                <a:gd name="T78" fmla="*/ 74 w 82"/>
                <a:gd name="T79" fmla="*/ 37 h 101"/>
                <a:gd name="T80" fmla="*/ 79 w 82"/>
                <a:gd name="T81" fmla="*/ 29 h 101"/>
                <a:gd name="T82" fmla="*/ 82 w 82"/>
                <a:gd name="T83" fmla="*/ 27 h 101"/>
                <a:gd name="T84" fmla="*/ 79 w 82"/>
                <a:gd name="T85" fmla="*/ 23 h 101"/>
                <a:gd name="T86" fmla="*/ 76 w 82"/>
                <a:gd name="T87" fmla="*/ 17 h 101"/>
                <a:gd name="T88" fmla="*/ 76 w 82"/>
                <a:gd name="T89" fmla="*/ 11 h 101"/>
                <a:gd name="T90" fmla="*/ 75 w 82"/>
                <a:gd name="T91" fmla="*/ 9 h 101"/>
                <a:gd name="T92" fmla="*/ 74 w 82"/>
                <a:gd name="T93" fmla="*/ 5 h 101"/>
                <a:gd name="T94" fmla="*/ 68 w 82"/>
                <a:gd name="T95" fmla="*/ 0 h 101"/>
                <a:gd name="T96" fmla="*/ 64 w 82"/>
                <a:gd name="T97" fmla="*/ 2 h 101"/>
                <a:gd name="T98" fmla="*/ 60 w 82"/>
                <a:gd name="T99" fmla="*/ 5 h 101"/>
                <a:gd name="T100" fmla="*/ 56 w 82"/>
                <a:gd name="T101" fmla="*/ 5 h 101"/>
                <a:gd name="T102" fmla="*/ 46 w 82"/>
                <a:gd name="T103" fmla="*/ 5 h 101"/>
                <a:gd name="T104" fmla="*/ 17 w 82"/>
                <a:gd name="T105" fmla="*/ 5 h 101"/>
                <a:gd name="T106" fmla="*/ 16 w 82"/>
                <a:gd name="T107" fmla="*/ 14 h 101"/>
                <a:gd name="T108" fmla="*/ 13 w 82"/>
                <a:gd name="T109" fmla="*/ 16 h 101"/>
                <a:gd name="T110" fmla="*/ 11 w 82"/>
                <a:gd name="T111" fmla="*/ 18 h 101"/>
                <a:gd name="T112" fmla="*/ 11 w 82"/>
                <a:gd name="T113" fmla="*/ 32 h 101"/>
                <a:gd name="T114" fmla="*/ 11 w 82"/>
                <a:gd name="T115" fmla="*/ 37 h 101"/>
                <a:gd name="T116" fmla="*/ 6 w 82"/>
                <a:gd name="T117" fmla="*/ 3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2" h="101">
                  <a:moveTo>
                    <a:pt x="6" y="39"/>
                  </a:moveTo>
                  <a:cubicBezTo>
                    <a:pt x="6" y="39"/>
                    <a:pt x="6" y="40"/>
                    <a:pt x="6" y="41"/>
                  </a:cubicBezTo>
                  <a:cubicBezTo>
                    <a:pt x="5" y="42"/>
                    <a:pt x="4" y="42"/>
                    <a:pt x="4" y="43"/>
                  </a:cubicBezTo>
                  <a:cubicBezTo>
                    <a:pt x="4" y="45"/>
                    <a:pt x="2" y="47"/>
                    <a:pt x="2" y="49"/>
                  </a:cubicBezTo>
                  <a:cubicBezTo>
                    <a:pt x="2" y="50"/>
                    <a:pt x="3" y="51"/>
                    <a:pt x="2" y="51"/>
                  </a:cubicBezTo>
                  <a:cubicBezTo>
                    <a:pt x="2" y="52"/>
                    <a:pt x="0" y="53"/>
                    <a:pt x="1" y="53"/>
                  </a:cubicBezTo>
                  <a:cubicBezTo>
                    <a:pt x="4" y="53"/>
                    <a:pt x="3" y="57"/>
                    <a:pt x="4" y="58"/>
                  </a:cubicBezTo>
                  <a:cubicBezTo>
                    <a:pt x="4" y="59"/>
                    <a:pt x="5" y="59"/>
                    <a:pt x="6" y="60"/>
                  </a:cubicBezTo>
                  <a:cubicBezTo>
                    <a:pt x="6" y="61"/>
                    <a:pt x="6" y="62"/>
                    <a:pt x="6" y="63"/>
                  </a:cubicBezTo>
                  <a:cubicBezTo>
                    <a:pt x="7" y="65"/>
                    <a:pt x="9" y="66"/>
                    <a:pt x="9" y="68"/>
                  </a:cubicBezTo>
                  <a:cubicBezTo>
                    <a:pt x="9" y="69"/>
                    <a:pt x="8" y="74"/>
                    <a:pt x="9" y="74"/>
                  </a:cubicBezTo>
                  <a:cubicBezTo>
                    <a:pt x="12" y="74"/>
                    <a:pt x="13" y="75"/>
                    <a:pt x="15" y="76"/>
                  </a:cubicBezTo>
                  <a:cubicBezTo>
                    <a:pt x="17" y="77"/>
                    <a:pt x="16" y="80"/>
                    <a:pt x="18" y="81"/>
                  </a:cubicBezTo>
                  <a:cubicBezTo>
                    <a:pt x="19" y="82"/>
                    <a:pt x="22" y="82"/>
                    <a:pt x="22" y="84"/>
                  </a:cubicBezTo>
                  <a:cubicBezTo>
                    <a:pt x="22" y="86"/>
                    <a:pt x="25" y="87"/>
                    <a:pt x="26" y="88"/>
                  </a:cubicBezTo>
                  <a:cubicBezTo>
                    <a:pt x="26" y="89"/>
                    <a:pt x="26" y="90"/>
                    <a:pt x="26" y="91"/>
                  </a:cubicBezTo>
                  <a:cubicBezTo>
                    <a:pt x="27" y="91"/>
                    <a:pt x="28" y="92"/>
                    <a:pt x="28" y="92"/>
                  </a:cubicBezTo>
                  <a:cubicBezTo>
                    <a:pt x="29" y="93"/>
                    <a:pt x="30" y="95"/>
                    <a:pt x="32" y="96"/>
                  </a:cubicBezTo>
                  <a:cubicBezTo>
                    <a:pt x="33" y="97"/>
                    <a:pt x="33" y="93"/>
                    <a:pt x="35" y="95"/>
                  </a:cubicBezTo>
                  <a:cubicBezTo>
                    <a:pt x="37" y="96"/>
                    <a:pt x="37" y="94"/>
                    <a:pt x="39" y="94"/>
                  </a:cubicBezTo>
                  <a:cubicBezTo>
                    <a:pt x="41" y="95"/>
                    <a:pt x="42" y="98"/>
                    <a:pt x="44" y="100"/>
                  </a:cubicBezTo>
                  <a:cubicBezTo>
                    <a:pt x="46" y="95"/>
                    <a:pt x="49" y="101"/>
                    <a:pt x="51" y="100"/>
                  </a:cubicBezTo>
                  <a:cubicBezTo>
                    <a:pt x="52" y="99"/>
                    <a:pt x="53" y="98"/>
                    <a:pt x="55" y="98"/>
                  </a:cubicBezTo>
                  <a:cubicBezTo>
                    <a:pt x="56" y="98"/>
                    <a:pt x="58" y="98"/>
                    <a:pt x="59" y="97"/>
                  </a:cubicBezTo>
                  <a:cubicBezTo>
                    <a:pt x="61" y="93"/>
                    <a:pt x="65" y="91"/>
                    <a:pt x="69" y="94"/>
                  </a:cubicBezTo>
                  <a:cubicBezTo>
                    <a:pt x="69" y="93"/>
                    <a:pt x="69" y="92"/>
                    <a:pt x="69" y="91"/>
                  </a:cubicBezTo>
                  <a:cubicBezTo>
                    <a:pt x="69" y="90"/>
                    <a:pt x="66" y="90"/>
                    <a:pt x="66" y="90"/>
                  </a:cubicBezTo>
                  <a:cubicBezTo>
                    <a:pt x="64" y="88"/>
                    <a:pt x="63" y="85"/>
                    <a:pt x="61" y="83"/>
                  </a:cubicBezTo>
                  <a:cubicBezTo>
                    <a:pt x="60" y="82"/>
                    <a:pt x="60" y="81"/>
                    <a:pt x="59" y="80"/>
                  </a:cubicBezTo>
                  <a:cubicBezTo>
                    <a:pt x="58" y="79"/>
                    <a:pt x="57" y="79"/>
                    <a:pt x="56" y="78"/>
                  </a:cubicBezTo>
                  <a:cubicBezTo>
                    <a:pt x="53" y="75"/>
                    <a:pt x="59" y="75"/>
                    <a:pt x="59" y="75"/>
                  </a:cubicBezTo>
                  <a:cubicBezTo>
                    <a:pt x="61" y="74"/>
                    <a:pt x="60" y="69"/>
                    <a:pt x="61" y="67"/>
                  </a:cubicBezTo>
                  <a:cubicBezTo>
                    <a:pt x="61" y="66"/>
                    <a:pt x="61" y="64"/>
                    <a:pt x="62" y="64"/>
                  </a:cubicBezTo>
                  <a:cubicBezTo>
                    <a:pt x="63" y="63"/>
                    <a:pt x="65" y="63"/>
                    <a:pt x="65" y="62"/>
                  </a:cubicBezTo>
                  <a:cubicBezTo>
                    <a:pt x="65" y="61"/>
                    <a:pt x="65" y="60"/>
                    <a:pt x="65" y="58"/>
                  </a:cubicBezTo>
                  <a:cubicBezTo>
                    <a:pt x="65" y="57"/>
                    <a:pt x="66" y="56"/>
                    <a:pt x="67" y="55"/>
                  </a:cubicBezTo>
                  <a:cubicBezTo>
                    <a:pt x="68" y="53"/>
                    <a:pt x="70" y="54"/>
                    <a:pt x="71" y="52"/>
                  </a:cubicBezTo>
                  <a:cubicBezTo>
                    <a:pt x="71" y="50"/>
                    <a:pt x="72" y="48"/>
                    <a:pt x="72" y="45"/>
                  </a:cubicBezTo>
                  <a:cubicBezTo>
                    <a:pt x="72" y="44"/>
                    <a:pt x="72" y="43"/>
                    <a:pt x="72" y="42"/>
                  </a:cubicBezTo>
                  <a:cubicBezTo>
                    <a:pt x="72" y="40"/>
                    <a:pt x="74" y="38"/>
                    <a:pt x="74" y="37"/>
                  </a:cubicBezTo>
                  <a:cubicBezTo>
                    <a:pt x="74" y="33"/>
                    <a:pt x="75" y="30"/>
                    <a:pt x="79" y="29"/>
                  </a:cubicBezTo>
                  <a:cubicBezTo>
                    <a:pt x="80" y="29"/>
                    <a:pt x="81" y="29"/>
                    <a:pt x="82" y="27"/>
                  </a:cubicBezTo>
                  <a:cubicBezTo>
                    <a:pt x="82" y="26"/>
                    <a:pt x="80" y="24"/>
                    <a:pt x="79" y="23"/>
                  </a:cubicBezTo>
                  <a:cubicBezTo>
                    <a:pt x="77" y="21"/>
                    <a:pt x="76" y="19"/>
                    <a:pt x="76" y="17"/>
                  </a:cubicBezTo>
                  <a:cubicBezTo>
                    <a:pt x="76" y="16"/>
                    <a:pt x="75" y="11"/>
                    <a:pt x="76" y="11"/>
                  </a:cubicBezTo>
                  <a:cubicBezTo>
                    <a:pt x="77" y="10"/>
                    <a:pt x="76" y="10"/>
                    <a:pt x="75" y="9"/>
                  </a:cubicBezTo>
                  <a:cubicBezTo>
                    <a:pt x="74" y="8"/>
                    <a:pt x="74" y="7"/>
                    <a:pt x="74" y="5"/>
                  </a:cubicBezTo>
                  <a:cubicBezTo>
                    <a:pt x="72" y="3"/>
                    <a:pt x="69" y="2"/>
                    <a:pt x="68" y="0"/>
                  </a:cubicBezTo>
                  <a:cubicBezTo>
                    <a:pt x="67" y="0"/>
                    <a:pt x="65" y="1"/>
                    <a:pt x="64" y="2"/>
                  </a:cubicBezTo>
                  <a:cubicBezTo>
                    <a:pt x="63" y="5"/>
                    <a:pt x="61" y="3"/>
                    <a:pt x="60" y="5"/>
                  </a:cubicBezTo>
                  <a:cubicBezTo>
                    <a:pt x="59" y="9"/>
                    <a:pt x="58" y="5"/>
                    <a:pt x="56" y="5"/>
                  </a:cubicBezTo>
                  <a:cubicBezTo>
                    <a:pt x="52" y="5"/>
                    <a:pt x="49" y="5"/>
                    <a:pt x="46" y="5"/>
                  </a:cubicBezTo>
                  <a:cubicBezTo>
                    <a:pt x="37" y="5"/>
                    <a:pt x="27" y="5"/>
                    <a:pt x="17" y="5"/>
                  </a:cubicBezTo>
                  <a:cubicBezTo>
                    <a:pt x="15" y="5"/>
                    <a:pt x="16" y="12"/>
                    <a:pt x="16" y="14"/>
                  </a:cubicBezTo>
                  <a:cubicBezTo>
                    <a:pt x="16" y="16"/>
                    <a:pt x="15" y="16"/>
                    <a:pt x="13" y="16"/>
                  </a:cubicBezTo>
                  <a:cubicBezTo>
                    <a:pt x="10" y="16"/>
                    <a:pt x="11" y="16"/>
                    <a:pt x="11" y="18"/>
                  </a:cubicBezTo>
                  <a:cubicBezTo>
                    <a:pt x="11" y="23"/>
                    <a:pt x="11" y="27"/>
                    <a:pt x="11" y="32"/>
                  </a:cubicBezTo>
                  <a:cubicBezTo>
                    <a:pt x="11" y="34"/>
                    <a:pt x="11" y="36"/>
                    <a:pt x="11" y="37"/>
                  </a:cubicBezTo>
                  <a:cubicBezTo>
                    <a:pt x="11" y="39"/>
                    <a:pt x="7" y="38"/>
                    <a:pt x="6" y="3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50" name="Freeform 745"/>
            <p:cNvSpPr>
              <a:spLocks/>
            </p:cNvSpPr>
            <p:nvPr/>
          </p:nvSpPr>
          <p:spPr bwMode="auto">
            <a:xfrm>
              <a:off x="13356248" y="8182530"/>
              <a:ext cx="299364" cy="270773"/>
            </a:xfrm>
            <a:custGeom>
              <a:avLst/>
              <a:gdLst>
                <a:gd name="T0" fmla="*/ 3 w 32"/>
                <a:gd name="T1" fmla="*/ 19 h 29"/>
                <a:gd name="T2" fmla="*/ 7 w 32"/>
                <a:gd name="T3" fmla="*/ 20 h 29"/>
                <a:gd name="T4" fmla="*/ 7 w 32"/>
                <a:gd name="T5" fmla="*/ 17 h 29"/>
                <a:gd name="T6" fmla="*/ 10 w 32"/>
                <a:gd name="T7" fmla="*/ 19 h 29"/>
                <a:gd name="T8" fmla="*/ 12 w 32"/>
                <a:gd name="T9" fmla="*/ 18 h 29"/>
                <a:gd name="T10" fmla="*/ 14 w 32"/>
                <a:gd name="T11" fmla="*/ 18 h 29"/>
                <a:gd name="T12" fmla="*/ 29 w 32"/>
                <a:gd name="T13" fmla="*/ 29 h 29"/>
                <a:gd name="T14" fmla="*/ 32 w 32"/>
                <a:gd name="T15" fmla="*/ 27 h 29"/>
                <a:gd name="T16" fmla="*/ 24 w 32"/>
                <a:gd name="T17" fmla="*/ 19 h 29"/>
                <a:gd name="T18" fmla="*/ 19 w 32"/>
                <a:gd name="T19" fmla="*/ 16 h 29"/>
                <a:gd name="T20" fmla="*/ 17 w 32"/>
                <a:gd name="T21" fmla="*/ 14 h 29"/>
                <a:gd name="T22" fmla="*/ 17 w 32"/>
                <a:gd name="T23" fmla="*/ 16 h 29"/>
                <a:gd name="T24" fmla="*/ 16 w 32"/>
                <a:gd name="T25" fmla="*/ 14 h 29"/>
                <a:gd name="T26" fmla="*/ 14 w 32"/>
                <a:gd name="T27" fmla="*/ 9 h 29"/>
                <a:gd name="T28" fmla="*/ 10 w 32"/>
                <a:gd name="T29" fmla="*/ 0 h 29"/>
                <a:gd name="T30" fmla="*/ 2 w 32"/>
                <a:gd name="T31" fmla="*/ 7 h 29"/>
                <a:gd name="T32" fmla="*/ 1 w 32"/>
                <a:gd name="T33" fmla="*/ 13 h 29"/>
                <a:gd name="T34" fmla="*/ 0 w 32"/>
                <a:gd name="T35" fmla="*/ 20 h 29"/>
                <a:gd name="T36" fmla="*/ 3 w 32"/>
                <a:gd name="T37"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2" h="29">
                  <a:moveTo>
                    <a:pt x="3" y="19"/>
                  </a:moveTo>
                  <a:cubicBezTo>
                    <a:pt x="4" y="19"/>
                    <a:pt x="6" y="21"/>
                    <a:pt x="7" y="20"/>
                  </a:cubicBezTo>
                  <a:cubicBezTo>
                    <a:pt x="7" y="19"/>
                    <a:pt x="6" y="17"/>
                    <a:pt x="7" y="17"/>
                  </a:cubicBezTo>
                  <a:cubicBezTo>
                    <a:pt x="9" y="17"/>
                    <a:pt x="9" y="19"/>
                    <a:pt x="10" y="19"/>
                  </a:cubicBezTo>
                  <a:cubicBezTo>
                    <a:pt x="11" y="19"/>
                    <a:pt x="12" y="18"/>
                    <a:pt x="12" y="18"/>
                  </a:cubicBezTo>
                  <a:cubicBezTo>
                    <a:pt x="13" y="17"/>
                    <a:pt x="14" y="18"/>
                    <a:pt x="14" y="18"/>
                  </a:cubicBezTo>
                  <a:cubicBezTo>
                    <a:pt x="22" y="18"/>
                    <a:pt x="25" y="24"/>
                    <a:pt x="29" y="29"/>
                  </a:cubicBezTo>
                  <a:cubicBezTo>
                    <a:pt x="30" y="29"/>
                    <a:pt x="31" y="28"/>
                    <a:pt x="32" y="27"/>
                  </a:cubicBezTo>
                  <a:cubicBezTo>
                    <a:pt x="29" y="25"/>
                    <a:pt x="26" y="22"/>
                    <a:pt x="24" y="19"/>
                  </a:cubicBezTo>
                  <a:cubicBezTo>
                    <a:pt x="23" y="17"/>
                    <a:pt x="21" y="17"/>
                    <a:pt x="19" y="16"/>
                  </a:cubicBezTo>
                  <a:cubicBezTo>
                    <a:pt x="18" y="16"/>
                    <a:pt x="18" y="14"/>
                    <a:pt x="17" y="14"/>
                  </a:cubicBezTo>
                  <a:cubicBezTo>
                    <a:pt x="16" y="14"/>
                    <a:pt x="17" y="15"/>
                    <a:pt x="17" y="16"/>
                  </a:cubicBezTo>
                  <a:cubicBezTo>
                    <a:pt x="17" y="16"/>
                    <a:pt x="16" y="14"/>
                    <a:pt x="16" y="14"/>
                  </a:cubicBezTo>
                  <a:cubicBezTo>
                    <a:pt x="15" y="12"/>
                    <a:pt x="14" y="11"/>
                    <a:pt x="14" y="9"/>
                  </a:cubicBezTo>
                  <a:cubicBezTo>
                    <a:pt x="13" y="6"/>
                    <a:pt x="13" y="3"/>
                    <a:pt x="10" y="0"/>
                  </a:cubicBezTo>
                  <a:cubicBezTo>
                    <a:pt x="9" y="4"/>
                    <a:pt x="4" y="4"/>
                    <a:pt x="2" y="7"/>
                  </a:cubicBezTo>
                  <a:cubicBezTo>
                    <a:pt x="1" y="9"/>
                    <a:pt x="2" y="11"/>
                    <a:pt x="1" y="13"/>
                  </a:cubicBezTo>
                  <a:cubicBezTo>
                    <a:pt x="0" y="15"/>
                    <a:pt x="0" y="17"/>
                    <a:pt x="0" y="20"/>
                  </a:cubicBezTo>
                  <a:cubicBezTo>
                    <a:pt x="1" y="19"/>
                    <a:pt x="2" y="19"/>
                    <a:pt x="3" y="1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51" name="Freeform 746"/>
            <p:cNvSpPr>
              <a:spLocks/>
            </p:cNvSpPr>
            <p:nvPr/>
          </p:nvSpPr>
          <p:spPr bwMode="auto">
            <a:xfrm>
              <a:off x="13200194" y="8313140"/>
              <a:ext cx="691083" cy="573398"/>
            </a:xfrm>
            <a:custGeom>
              <a:avLst/>
              <a:gdLst>
                <a:gd name="T0" fmla="*/ 70 w 74"/>
                <a:gd name="T1" fmla="*/ 38 h 61"/>
                <a:gd name="T2" fmla="*/ 57 w 74"/>
                <a:gd name="T3" fmla="*/ 33 h 61"/>
                <a:gd name="T4" fmla="*/ 51 w 74"/>
                <a:gd name="T5" fmla="*/ 29 h 61"/>
                <a:gd name="T6" fmla="*/ 48 w 74"/>
                <a:gd name="T7" fmla="*/ 24 h 61"/>
                <a:gd name="T8" fmla="*/ 51 w 74"/>
                <a:gd name="T9" fmla="*/ 20 h 61"/>
                <a:gd name="T10" fmla="*/ 45 w 74"/>
                <a:gd name="T11" fmla="*/ 23 h 61"/>
                <a:gd name="T12" fmla="*/ 44 w 74"/>
                <a:gd name="T13" fmla="*/ 18 h 61"/>
                <a:gd name="T14" fmla="*/ 44 w 74"/>
                <a:gd name="T15" fmla="*/ 12 h 61"/>
                <a:gd name="T16" fmla="*/ 37 w 74"/>
                <a:gd name="T17" fmla="*/ 5 h 61"/>
                <a:gd name="T18" fmla="*/ 28 w 74"/>
                <a:gd name="T19" fmla="*/ 4 h 61"/>
                <a:gd name="T20" fmla="*/ 24 w 74"/>
                <a:gd name="T21" fmla="*/ 5 h 61"/>
                <a:gd name="T22" fmla="*/ 21 w 74"/>
                <a:gd name="T23" fmla="*/ 5 h 61"/>
                <a:gd name="T24" fmla="*/ 18 w 74"/>
                <a:gd name="T25" fmla="*/ 5 h 61"/>
                <a:gd name="T26" fmla="*/ 17 w 74"/>
                <a:gd name="T27" fmla="*/ 8 h 61"/>
                <a:gd name="T28" fmla="*/ 15 w 74"/>
                <a:gd name="T29" fmla="*/ 13 h 61"/>
                <a:gd name="T30" fmla="*/ 12 w 74"/>
                <a:gd name="T31" fmla="*/ 14 h 61"/>
                <a:gd name="T32" fmla="*/ 10 w 74"/>
                <a:gd name="T33" fmla="*/ 18 h 61"/>
                <a:gd name="T34" fmla="*/ 10 w 74"/>
                <a:gd name="T35" fmla="*/ 23 h 61"/>
                <a:gd name="T36" fmla="*/ 5 w 74"/>
                <a:gd name="T37" fmla="*/ 34 h 61"/>
                <a:gd name="T38" fmla="*/ 1 w 74"/>
                <a:gd name="T39" fmla="*/ 35 h 61"/>
                <a:gd name="T40" fmla="*/ 2 w 74"/>
                <a:gd name="T41" fmla="*/ 38 h 61"/>
                <a:gd name="T42" fmla="*/ 9 w 74"/>
                <a:gd name="T43" fmla="*/ 47 h 61"/>
                <a:gd name="T44" fmla="*/ 13 w 74"/>
                <a:gd name="T45" fmla="*/ 50 h 61"/>
                <a:gd name="T46" fmla="*/ 14 w 74"/>
                <a:gd name="T47" fmla="*/ 54 h 61"/>
                <a:gd name="T48" fmla="*/ 20 w 74"/>
                <a:gd name="T49" fmla="*/ 55 h 61"/>
                <a:gd name="T50" fmla="*/ 25 w 74"/>
                <a:gd name="T51" fmla="*/ 59 h 61"/>
                <a:gd name="T52" fmla="*/ 33 w 74"/>
                <a:gd name="T53" fmla="*/ 60 h 61"/>
                <a:gd name="T54" fmla="*/ 39 w 74"/>
                <a:gd name="T55" fmla="*/ 57 h 61"/>
                <a:gd name="T56" fmla="*/ 47 w 74"/>
                <a:gd name="T57" fmla="*/ 56 h 61"/>
                <a:gd name="T58" fmla="*/ 54 w 74"/>
                <a:gd name="T59" fmla="*/ 53 h 61"/>
                <a:gd name="T60" fmla="*/ 59 w 74"/>
                <a:gd name="T61" fmla="*/ 53 h 61"/>
                <a:gd name="T62" fmla="*/ 74 w 74"/>
                <a:gd name="T63" fmla="*/ 38 h 61"/>
                <a:gd name="T64" fmla="*/ 70 w 74"/>
                <a:gd name="T65"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61">
                  <a:moveTo>
                    <a:pt x="70" y="38"/>
                  </a:moveTo>
                  <a:cubicBezTo>
                    <a:pt x="65" y="36"/>
                    <a:pt x="61" y="35"/>
                    <a:pt x="57" y="33"/>
                  </a:cubicBezTo>
                  <a:cubicBezTo>
                    <a:pt x="54" y="32"/>
                    <a:pt x="53" y="31"/>
                    <a:pt x="51" y="29"/>
                  </a:cubicBezTo>
                  <a:cubicBezTo>
                    <a:pt x="50" y="28"/>
                    <a:pt x="49" y="26"/>
                    <a:pt x="48" y="24"/>
                  </a:cubicBezTo>
                  <a:cubicBezTo>
                    <a:pt x="48" y="23"/>
                    <a:pt x="51" y="21"/>
                    <a:pt x="51" y="20"/>
                  </a:cubicBezTo>
                  <a:cubicBezTo>
                    <a:pt x="49" y="21"/>
                    <a:pt x="47" y="22"/>
                    <a:pt x="45" y="23"/>
                  </a:cubicBezTo>
                  <a:cubicBezTo>
                    <a:pt x="43" y="23"/>
                    <a:pt x="43" y="19"/>
                    <a:pt x="44" y="18"/>
                  </a:cubicBezTo>
                  <a:cubicBezTo>
                    <a:pt x="47" y="15"/>
                    <a:pt x="46" y="15"/>
                    <a:pt x="44" y="12"/>
                  </a:cubicBezTo>
                  <a:cubicBezTo>
                    <a:pt x="42" y="10"/>
                    <a:pt x="40" y="6"/>
                    <a:pt x="37" y="5"/>
                  </a:cubicBezTo>
                  <a:cubicBezTo>
                    <a:pt x="35" y="5"/>
                    <a:pt x="30" y="3"/>
                    <a:pt x="28" y="4"/>
                  </a:cubicBezTo>
                  <a:cubicBezTo>
                    <a:pt x="26" y="7"/>
                    <a:pt x="24" y="0"/>
                    <a:pt x="24" y="5"/>
                  </a:cubicBezTo>
                  <a:cubicBezTo>
                    <a:pt x="24" y="7"/>
                    <a:pt x="22" y="6"/>
                    <a:pt x="21" y="5"/>
                  </a:cubicBezTo>
                  <a:cubicBezTo>
                    <a:pt x="20" y="5"/>
                    <a:pt x="19" y="5"/>
                    <a:pt x="18" y="5"/>
                  </a:cubicBezTo>
                  <a:cubicBezTo>
                    <a:pt x="16" y="6"/>
                    <a:pt x="17" y="6"/>
                    <a:pt x="17" y="8"/>
                  </a:cubicBezTo>
                  <a:cubicBezTo>
                    <a:pt x="17" y="9"/>
                    <a:pt x="16" y="12"/>
                    <a:pt x="15" y="13"/>
                  </a:cubicBezTo>
                  <a:cubicBezTo>
                    <a:pt x="15" y="14"/>
                    <a:pt x="12" y="13"/>
                    <a:pt x="12" y="14"/>
                  </a:cubicBezTo>
                  <a:cubicBezTo>
                    <a:pt x="12" y="16"/>
                    <a:pt x="10" y="17"/>
                    <a:pt x="10" y="18"/>
                  </a:cubicBezTo>
                  <a:cubicBezTo>
                    <a:pt x="10" y="19"/>
                    <a:pt x="11" y="22"/>
                    <a:pt x="10" y="23"/>
                  </a:cubicBezTo>
                  <a:cubicBezTo>
                    <a:pt x="4" y="24"/>
                    <a:pt x="6" y="30"/>
                    <a:pt x="5" y="34"/>
                  </a:cubicBezTo>
                  <a:cubicBezTo>
                    <a:pt x="4" y="35"/>
                    <a:pt x="3" y="35"/>
                    <a:pt x="1" y="35"/>
                  </a:cubicBezTo>
                  <a:cubicBezTo>
                    <a:pt x="0" y="36"/>
                    <a:pt x="0" y="38"/>
                    <a:pt x="2" y="38"/>
                  </a:cubicBezTo>
                  <a:cubicBezTo>
                    <a:pt x="5" y="39"/>
                    <a:pt x="8" y="45"/>
                    <a:pt x="9" y="47"/>
                  </a:cubicBezTo>
                  <a:cubicBezTo>
                    <a:pt x="10" y="49"/>
                    <a:pt x="11" y="49"/>
                    <a:pt x="13" y="50"/>
                  </a:cubicBezTo>
                  <a:cubicBezTo>
                    <a:pt x="14" y="51"/>
                    <a:pt x="13" y="53"/>
                    <a:pt x="14" y="54"/>
                  </a:cubicBezTo>
                  <a:cubicBezTo>
                    <a:pt x="16" y="56"/>
                    <a:pt x="18" y="54"/>
                    <a:pt x="20" y="55"/>
                  </a:cubicBezTo>
                  <a:cubicBezTo>
                    <a:pt x="21" y="56"/>
                    <a:pt x="23" y="58"/>
                    <a:pt x="25" y="59"/>
                  </a:cubicBezTo>
                  <a:cubicBezTo>
                    <a:pt x="27" y="59"/>
                    <a:pt x="31" y="61"/>
                    <a:pt x="33" y="60"/>
                  </a:cubicBezTo>
                  <a:cubicBezTo>
                    <a:pt x="35" y="58"/>
                    <a:pt x="36" y="56"/>
                    <a:pt x="39" y="57"/>
                  </a:cubicBezTo>
                  <a:cubicBezTo>
                    <a:pt x="42" y="58"/>
                    <a:pt x="45" y="57"/>
                    <a:pt x="47" y="56"/>
                  </a:cubicBezTo>
                  <a:cubicBezTo>
                    <a:pt x="49" y="54"/>
                    <a:pt x="51" y="53"/>
                    <a:pt x="54" y="53"/>
                  </a:cubicBezTo>
                  <a:cubicBezTo>
                    <a:pt x="55" y="53"/>
                    <a:pt x="59" y="53"/>
                    <a:pt x="59" y="53"/>
                  </a:cubicBezTo>
                  <a:cubicBezTo>
                    <a:pt x="64" y="48"/>
                    <a:pt x="69" y="43"/>
                    <a:pt x="74" y="38"/>
                  </a:cubicBezTo>
                  <a:cubicBezTo>
                    <a:pt x="73" y="38"/>
                    <a:pt x="71" y="38"/>
                    <a:pt x="70" y="3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52" name="Freeform 747"/>
            <p:cNvSpPr>
              <a:spLocks/>
            </p:cNvSpPr>
            <p:nvPr/>
          </p:nvSpPr>
          <p:spPr bwMode="auto">
            <a:xfrm>
              <a:off x="13235227" y="8481973"/>
              <a:ext cx="812103" cy="777272"/>
            </a:xfrm>
            <a:custGeom>
              <a:avLst/>
              <a:gdLst>
                <a:gd name="T0" fmla="*/ 86 w 87"/>
                <a:gd name="T1" fmla="*/ 1 h 83"/>
                <a:gd name="T2" fmla="*/ 83 w 87"/>
                <a:gd name="T3" fmla="*/ 0 h 83"/>
                <a:gd name="T4" fmla="*/ 79 w 87"/>
                <a:gd name="T5" fmla="*/ 3 h 83"/>
                <a:gd name="T6" fmla="*/ 71 w 87"/>
                <a:gd name="T7" fmla="*/ 3 h 83"/>
                <a:gd name="T8" fmla="*/ 69 w 87"/>
                <a:gd name="T9" fmla="*/ 4 h 83"/>
                <a:gd name="T10" fmla="*/ 68 w 87"/>
                <a:gd name="T11" fmla="*/ 3 h 83"/>
                <a:gd name="T12" fmla="*/ 63 w 87"/>
                <a:gd name="T13" fmla="*/ 6 h 83"/>
                <a:gd name="T14" fmla="*/ 58 w 87"/>
                <a:gd name="T15" fmla="*/ 5 h 83"/>
                <a:gd name="T16" fmla="*/ 53 w 87"/>
                <a:gd name="T17" fmla="*/ 7 h 83"/>
                <a:gd name="T18" fmla="*/ 47 w 87"/>
                <a:gd name="T19" fmla="*/ 2 h 83"/>
                <a:gd name="T20" fmla="*/ 44 w 87"/>
                <a:gd name="T21" fmla="*/ 6 h 83"/>
                <a:gd name="T22" fmla="*/ 48 w 87"/>
                <a:gd name="T23" fmla="*/ 12 h 83"/>
                <a:gd name="T24" fmla="*/ 56 w 87"/>
                <a:gd name="T25" fmla="*/ 16 h 83"/>
                <a:gd name="T26" fmla="*/ 70 w 87"/>
                <a:gd name="T27" fmla="*/ 20 h 83"/>
                <a:gd name="T28" fmla="*/ 63 w 87"/>
                <a:gd name="T29" fmla="*/ 27 h 83"/>
                <a:gd name="T30" fmla="*/ 58 w 87"/>
                <a:gd name="T31" fmla="*/ 33 h 83"/>
                <a:gd name="T32" fmla="*/ 55 w 87"/>
                <a:gd name="T33" fmla="*/ 35 h 83"/>
                <a:gd name="T34" fmla="*/ 48 w 87"/>
                <a:gd name="T35" fmla="*/ 35 h 83"/>
                <a:gd name="T36" fmla="*/ 42 w 87"/>
                <a:gd name="T37" fmla="*/ 38 h 83"/>
                <a:gd name="T38" fmla="*/ 36 w 87"/>
                <a:gd name="T39" fmla="*/ 39 h 83"/>
                <a:gd name="T40" fmla="*/ 32 w 87"/>
                <a:gd name="T41" fmla="*/ 39 h 83"/>
                <a:gd name="T42" fmla="*/ 26 w 87"/>
                <a:gd name="T43" fmla="*/ 42 h 83"/>
                <a:gd name="T44" fmla="*/ 21 w 87"/>
                <a:gd name="T45" fmla="*/ 41 h 83"/>
                <a:gd name="T46" fmla="*/ 16 w 87"/>
                <a:gd name="T47" fmla="*/ 37 h 83"/>
                <a:gd name="T48" fmla="*/ 11 w 87"/>
                <a:gd name="T49" fmla="*/ 37 h 83"/>
                <a:gd name="T50" fmla="*/ 7 w 87"/>
                <a:gd name="T51" fmla="*/ 34 h 83"/>
                <a:gd name="T52" fmla="*/ 0 w 87"/>
                <a:gd name="T53" fmla="*/ 39 h 83"/>
                <a:gd name="T54" fmla="*/ 3 w 87"/>
                <a:gd name="T55" fmla="*/ 41 h 83"/>
                <a:gd name="T56" fmla="*/ 4 w 87"/>
                <a:gd name="T57" fmla="*/ 45 h 83"/>
                <a:gd name="T58" fmla="*/ 3 w 87"/>
                <a:gd name="T59" fmla="*/ 54 h 83"/>
                <a:gd name="T60" fmla="*/ 0 w 87"/>
                <a:gd name="T61" fmla="*/ 58 h 83"/>
                <a:gd name="T62" fmla="*/ 3 w 87"/>
                <a:gd name="T63" fmla="*/ 60 h 83"/>
                <a:gd name="T64" fmla="*/ 1 w 87"/>
                <a:gd name="T65" fmla="*/ 65 h 83"/>
                <a:gd name="T66" fmla="*/ 4 w 87"/>
                <a:gd name="T67" fmla="*/ 66 h 83"/>
                <a:gd name="T68" fmla="*/ 15 w 87"/>
                <a:gd name="T69" fmla="*/ 73 h 83"/>
                <a:gd name="T70" fmla="*/ 19 w 87"/>
                <a:gd name="T71" fmla="*/ 77 h 83"/>
                <a:gd name="T72" fmla="*/ 26 w 87"/>
                <a:gd name="T73" fmla="*/ 83 h 83"/>
                <a:gd name="T74" fmla="*/ 30 w 87"/>
                <a:gd name="T75" fmla="*/ 76 h 83"/>
                <a:gd name="T76" fmla="*/ 33 w 87"/>
                <a:gd name="T77" fmla="*/ 72 h 83"/>
                <a:gd name="T78" fmla="*/ 35 w 87"/>
                <a:gd name="T79" fmla="*/ 69 h 83"/>
                <a:gd name="T80" fmla="*/ 40 w 87"/>
                <a:gd name="T81" fmla="*/ 65 h 83"/>
                <a:gd name="T82" fmla="*/ 59 w 87"/>
                <a:gd name="T83" fmla="*/ 48 h 83"/>
                <a:gd name="T84" fmla="*/ 77 w 87"/>
                <a:gd name="T85" fmla="*/ 24 h 83"/>
                <a:gd name="T86" fmla="*/ 84 w 87"/>
                <a:gd name="T87" fmla="*/ 14 h 83"/>
                <a:gd name="T88" fmla="*/ 86 w 87"/>
                <a:gd name="T89" fmla="*/ 7 h 83"/>
                <a:gd name="T90" fmla="*/ 86 w 87"/>
                <a:gd name="T91" fmla="*/ 1 h 83"/>
                <a:gd name="T92" fmla="*/ 86 w 87"/>
                <a:gd name="T93" fmla="*/ 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7" h="83">
                  <a:moveTo>
                    <a:pt x="86" y="1"/>
                  </a:moveTo>
                  <a:cubicBezTo>
                    <a:pt x="87" y="0"/>
                    <a:pt x="84" y="0"/>
                    <a:pt x="83" y="0"/>
                  </a:cubicBezTo>
                  <a:cubicBezTo>
                    <a:pt x="82" y="1"/>
                    <a:pt x="81" y="2"/>
                    <a:pt x="79" y="3"/>
                  </a:cubicBezTo>
                  <a:cubicBezTo>
                    <a:pt x="77" y="3"/>
                    <a:pt x="74" y="3"/>
                    <a:pt x="71" y="3"/>
                  </a:cubicBezTo>
                  <a:cubicBezTo>
                    <a:pt x="71" y="4"/>
                    <a:pt x="70" y="4"/>
                    <a:pt x="69" y="4"/>
                  </a:cubicBezTo>
                  <a:cubicBezTo>
                    <a:pt x="68" y="4"/>
                    <a:pt x="68" y="3"/>
                    <a:pt x="68" y="3"/>
                  </a:cubicBezTo>
                  <a:cubicBezTo>
                    <a:pt x="66" y="4"/>
                    <a:pt x="65" y="6"/>
                    <a:pt x="63" y="6"/>
                  </a:cubicBezTo>
                  <a:cubicBezTo>
                    <a:pt x="61" y="6"/>
                    <a:pt x="61" y="5"/>
                    <a:pt x="58" y="5"/>
                  </a:cubicBezTo>
                  <a:cubicBezTo>
                    <a:pt x="57" y="6"/>
                    <a:pt x="55" y="8"/>
                    <a:pt x="53" y="7"/>
                  </a:cubicBezTo>
                  <a:cubicBezTo>
                    <a:pt x="50" y="6"/>
                    <a:pt x="49" y="5"/>
                    <a:pt x="47" y="2"/>
                  </a:cubicBezTo>
                  <a:cubicBezTo>
                    <a:pt x="47" y="3"/>
                    <a:pt x="44" y="5"/>
                    <a:pt x="44" y="6"/>
                  </a:cubicBezTo>
                  <a:cubicBezTo>
                    <a:pt x="45" y="8"/>
                    <a:pt x="46" y="10"/>
                    <a:pt x="48" y="12"/>
                  </a:cubicBezTo>
                  <a:cubicBezTo>
                    <a:pt x="50" y="14"/>
                    <a:pt x="53" y="15"/>
                    <a:pt x="56" y="16"/>
                  </a:cubicBezTo>
                  <a:cubicBezTo>
                    <a:pt x="61" y="18"/>
                    <a:pt x="65" y="20"/>
                    <a:pt x="70" y="20"/>
                  </a:cubicBezTo>
                  <a:cubicBezTo>
                    <a:pt x="68" y="22"/>
                    <a:pt x="65" y="25"/>
                    <a:pt x="63" y="27"/>
                  </a:cubicBezTo>
                  <a:cubicBezTo>
                    <a:pt x="61" y="29"/>
                    <a:pt x="59" y="31"/>
                    <a:pt x="58" y="33"/>
                  </a:cubicBezTo>
                  <a:cubicBezTo>
                    <a:pt x="57" y="33"/>
                    <a:pt x="56" y="35"/>
                    <a:pt x="55" y="35"/>
                  </a:cubicBezTo>
                  <a:cubicBezTo>
                    <a:pt x="53" y="36"/>
                    <a:pt x="50" y="34"/>
                    <a:pt x="48" y="35"/>
                  </a:cubicBezTo>
                  <a:cubicBezTo>
                    <a:pt x="46" y="35"/>
                    <a:pt x="44" y="37"/>
                    <a:pt x="42" y="38"/>
                  </a:cubicBezTo>
                  <a:cubicBezTo>
                    <a:pt x="40" y="39"/>
                    <a:pt x="38" y="40"/>
                    <a:pt x="36" y="39"/>
                  </a:cubicBezTo>
                  <a:cubicBezTo>
                    <a:pt x="35" y="39"/>
                    <a:pt x="33" y="38"/>
                    <a:pt x="32" y="39"/>
                  </a:cubicBezTo>
                  <a:cubicBezTo>
                    <a:pt x="29" y="41"/>
                    <a:pt x="29" y="43"/>
                    <a:pt x="26" y="42"/>
                  </a:cubicBezTo>
                  <a:cubicBezTo>
                    <a:pt x="24" y="41"/>
                    <a:pt x="22" y="41"/>
                    <a:pt x="21" y="41"/>
                  </a:cubicBezTo>
                  <a:cubicBezTo>
                    <a:pt x="19" y="40"/>
                    <a:pt x="17" y="38"/>
                    <a:pt x="16" y="37"/>
                  </a:cubicBezTo>
                  <a:cubicBezTo>
                    <a:pt x="15" y="37"/>
                    <a:pt x="12" y="38"/>
                    <a:pt x="11" y="37"/>
                  </a:cubicBezTo>
                  <a:cubicBezTo>
                    <a:pt x="10" y="36"/>
                    <a:pt x="8" y="34"/>
                    <a:pt x="7" y="34"/>
                  </a:cubicBezTo>
                  <a:cubicBezTo>
                    <a:pt x="3" y="35"/>
                    <a:pt x="2" y="36"/>
                    <a:pt x="0" y="39"/>
                  </a:cubicBezTo>
                  <a:cubicBezTo>
                    <a:pt x="0" y="40"/>
                    <a:pt x="3" y="40"/>
                    <a:pt x="3" y="41"/>
                  </a:cubicBezTo>
                  <a:cubicBezTo>
                    <a:pt x="3" y="43"/>
                    <a:pt x="3" y="44"/>
                    <a:pt x="4" y="45"/>
                  </a:cubicBezTo>
                  <a:cubicBezTo>
                    <a:pt x="6" y="47"/>
                    <a:pt x="5" y="52"/>
                    <a:pt x="3" y="54"/>
                  </a:cubicBezTo>
                  <a:cubicBezTo>
                    <a:pt x="2" y="55"/>
                    <a:pt x="1" y="56"/>
                    <a:pt x="0" y="58"/>
                  </a:cubicBezTo>
                  <a:cubicBezTo>
                    <a:pt x="0" y="61"/>
                    <a:pt x="2" y="59"/>
                    <a:pt x="3" y="60"/>
                  </a:cubicBezTo>
                  <a:cubicBezTo>
                    <a:pt x="3" y="60"/>
                    <a:pt x="0" y="64"/>
                    <a:pt x="1" y="65"/>
                  </a:cubicBezTo>
                  <a:cubicBezTo>
                    <a:pt x="2" y="65"/>
                    <a:pt x="3" y="66"/>
                    <a:pt x="4" y="66"/>
                  </a:cubicBezTo>
                  <a:cubicBezTo>
                    <a:pt x="8" y="69"/>
                    <a:pt x="12" y="71"/>
                    <a:pt x="15" y="73"/>
                  </a:cubicBezTo>
                  <a:cubicBezTo>
                    <a:pt x="18" y="74"/>
                    <a:pt x="19" y="74"/>
                    <a:pt x="19" y="77"/>
                  </a:cubicBezTo>
                  <a:cubicBezTo>
                    <a:pt x="19" y="79"/>
                    <a:pt x="25" y="82"/>
                    <a:pt x="26" y="83"/>
                  </a:cubicBezTo>
                  <a:cubicBezTo>
                    <a:pt x="28" y="80"/>
                    <a:pt x="29" y="78"/>
                    <a:pt x="30" y="76"/>
                  </a:cubicBezTo>
                  <a:cubicBezTo>
                    <a:pt x="30" y="74"/>
                    <a:pt x="31" y="72"/>
                    <a:pt x="33" y="72"/>
                  </a:cubicBezTo>
                  <a:cubicBezTo>
                    <a:pt x="34" y="71"/>
                    <a:pt x="34" y="70"/>
                    <a:pt x="35" y="69"/>
                  </a:cubicBezTo>
                  <a:cubicBezTo>
                    <a:pt x="37" y="68"/>
                    <a:pt x="38" y="67"/>
                    <a:pt x="40" y="65"/>
                  </a:cubicBezTo>
                  <a:cubicBezTo>
                    <a:pt x="45" y="57"/>
                    <a:pt x="52" y="53"/>
                    <a:pt x="59" y="48"/>
                  </a:cubicBezTo>
                  <a:cubicBezTo>
                    <a:pt x="68" y="42"/>
                    <a:pt x="73" y="33"/>
                    <a:pt x="77" y="24"/>
                  </a:cubicBezTo>
                  <a:cubicBezTo>
                    <a:pt x="79" y="20"/>
                    <a:pt x="82" y="18"/>
                    <a:pt x="84" y="14"/>
                  </a:cubicBezTo>
                  <a:cubicBezTo>
                    <a:pt x="85" y="12"/>
                    <a:pt x="85" y="9"/>
                    <a:pt x="86" y="7"/>
                  </a:cubicBezTo>
                  <a:cubicBezTo>
                    <a:pt x="86" y="6"/>
                    <a:pt x="85" y="2"/>
                    <a:pt x="86" y="1"/>
                  </a:cubicBezTo>
                  <a:cubicBezTo>
                    <a:pt x="86" y="1"/>
                    <a:pt x="86" y="1"/>
                    <a:pt x="86"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53" name="Freeform 748"/>
            <p:cNvSpPr>
              <a:spLocks/>
            </p:cNvSpPr>
            <p:nvPr/>
          </p:nvSpPr>
          <p:spPr bwMode="auto">
            <a:xfrm>
              <a:off x="13601471" y="8437375"/>
              <a:ext cx="82803" cy="101936"/>
            </a:xfrm>
            <a:custGeom>
              <a:avLst/>
              <a:gdLst>
                <a:gd name="T0" fmla="*/ 3 w 9"/>
                <a:gd name="T1" fmla="*/ 2 h 11"/>
                <a:gd name="T2" fmla="*/ 1 w 9"/>
                <a:gd name="T3" fmla="*/ 5 h 11"/>
                <a:gd name="T4" fmla="*/ 0 w 9"/>
                <a:gd name="T5" fmla="*/ 10 h 11"/>
                <a:gd name="T6" fmla="*/ 8 w 9"/>
                <a:gd name="T7" fmla="*/ 7 h 11"/>
                <a:gd name="T8" fmla="*/ 4 w 9"/>
                <a:gd name="T9" fmla="*/ 6 h 11"/>
                <a:gd name="T10" fmla="*/ 8 w 9"/>
                <a:gd name="T11" fmla="*/ 3 h 11"/>
                <a:gd name="T12" fmla="*/ 3 w 9"/>
                <a:gd name="T13" fmla="*/ 2 h 11"/>
              </a:gdLst>
              <a:ahLst/>
              <a:cxnLst>
                <a:cxn ang="0">
                  <a:pos x="T0" y="T1"/>
                </a:cxn>
                <a:cxn ang="0">
                  <a:pos x="T2" y="T3"/>
                </a:cxn>
                <a:cxn ang="0">
                  <a:pos x="T4" y="T5"/>
                </a:cxn>
                <a:cxn ang="0">
                  <a:pos x="T6" y="T7"/>
                </a:cxn>
                <a:cxn ang="0">
                  <a:pos x="T8" y="T9"/>
                </a:cxn>
                <a:cxn ang="0">
                  <a:pos x="T10" y="T11"/>
                </a:cxn>
                <a:cxn ang="0">
                  <a:pos x="T12" y="T13"/>
                </a:cxn>
              </a:cxnLst>
              <a:rect l="0" t="0" r="r" b="b"/>
              <a:pathLst>
                <a:path w="9" h="11">
                  <a:moveTo>
                    <a:pt x="3" y="2"/>
                  </a:moveTo>
                  <a:cubicBezTo>
                    <a:pt x="2" y="3"/>
                    <a:pt x="1" y="4"/>
                    <a:pt x="1" y="5"/>
                  </a:cubicBezTo>
                  <a:cubicBezTo>
                    <a:pt x="0" y="5"/>
                    <a:pt x="0" y="9"/>
                    <a:pt x="0" y="10"/>
                  </a:cubicBezTo>
                  <a:cubicBezTo>
                    <a:pt x="2" y="11"/>
                    <a:pt x="7" y="7"/>
                    <a:pt x="8" y="7"/>
                  </a:cubicBezTo>
                  <a:cubicBezTo>
                    <a:pt x="8" y="6"/>
                    <a:pt x="5" y="5"/>
                    <a:pt x="4" y="6"/>
                  </a:cubicBezTo>
                  <a:cubicBezTo>
                    <a:pt x="5" y="5"/>
                    <a:pt x="9" y="4"/>
                    <a:pt x="8" y="3"/>
                  </a:cubicBezTo>
                  <a:cubicBezTo>
                    <a:pt x="7" y="0"/>
                    <a:pt x="5" y="0"/>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54" name="Freeform 749"/>
            <p:cNvSpPr>
              <a:spLocks/>
            </p:cNvSpPr>
            <p:nvPr/>
          </p:nvSpPr>
          <p:spPr bwMode="auto">
            <a:xfrm>
              <a:off x="13040961" y="8848311"/>
              <a:ext cx="242036" cy="261215"/>
            </a:xfrm>
            <a:custGeom>
              <a:avLst/>
              <a:gdLst>
                <a:gd name="T0" fmla="*/ 22 w 26"/>
                <a:gd name="T1" fmla="*/ 18 h 28"/>
                <a:gd name="T2" fmla="*/ 25 w 26"/>
                <a:gd name="T3" fmla="*/ 14 h 28"/>
                <a:gd name="T4" fmla="*/ 26 w 26"/>
                <a:gd name="T5" fmla="*/ 8 h 28"/>
                <a:gd name="T6" fmla="*/ 24 w 26"/>
                <a:gd name="T7" fmla="*/ 3 h 28"/>
                <a:gd name="T8" fmla="*/ 21 w 26"/>
                <a:gd name="T9" fmla="*/ 0 h 28"/>
                <a:gd name="T10" fmla="*/ 16 w 26"/>
                <a:gd name="T11" fmla="*/ 1 h 28"/>
                <a:gd name="T12" fmla="*/ 12 w 26"/>
                <a:gd name="T13" fmla="*/ 3 h 28"/>
                <a:gd name="T14" fmla="*/ 6 w 26"/>
                <a:gd name="T15" fmla="*/ 2 h 28"/>
                <a:gd name="T16" fmla="*/ 7 w 26"/>
                <a:gd name="T17" fmla="*/ 8 h 28"/>
                <a:gd name="T18" fmla="*/ 6 w 26"/>
                <a:gd name="T19" fmla="*/ 12 h 28"/>
                <a:gd name="T20" fmla="*/ 2 w 26"/>
                <a:gd name="T21" fmla="*/ 16 h 28"/>
                <a:gd name="T22" fmla="*/ 0 w 26"/>
                <a:gd name="T23" fmla="*/ 22 h 28"/>
                <a:gd name="T24" fmla="*/ 0 w 26"/>
                <a:gd name="T25" fmla="*/ 27 h 28"/>
                <a:gd name="T26" fmla="*/ 4 w 26"/>
                <a:gd name="T27" fmla="*/ 26 h 28"/>
                <a:gd name="T28" fmla="*/ 11 w 26"/>
                <a:gd name="T29" fmla="*/ 25 h 28"/>
                <a:gd name="T30" fmla="*/ 14 w 26"/>
                <a:gd name="T31" fmla="*/ 20 h 28"/>
                <a:gd name="T32" fmla="*/ 21 w 26"/>
                <a:gd name="T33" fmla="*/ 20 h 28"/>
                <a:gd name="T34" fmla="*/ 22 w 26"/>
                <a:gd name="T35" fmla="*/ 18 h 28"/>
                <a:gd name="T36" fmla="*/ 22 w 26"/>
                <a:gd name="T37"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28">
                  <a:moveTo>
                    <a:pt x="22" y="18"/>
                  </a:moveTo>
                  <a:cubicBezTo>
                    <a:pt x="22" y="16"/>
                    <a:pt x="24" y="15"/>
                    <a:pt x="25" y="14"/>
                  </a:cubicBezTo>
                  <a:cubicBezTo>
                    <a:pt x="26" y="13"/>
                    <a:pt x="26" y="10"/>
                    <a:pt x="26" y="8"/>
                  </a:cubicBezTo>
                  <a:cubicBezTo>
                    <a:pt x="26" y="6"/>
                    <a:pt x="24" y="5"/>
                    <a:pt x="24" y="3"/>
                  </a:cubicBezTo>
                  <a:cubicBezTo>
                    <a:pt x="24" y="1"/>
                    <a:pt x="22" y="1"/>
                    <a:pt x="21" y="0"/>
                  </a:cubicBezTo>
                  <a:cubicBezTo>
                    <a:pt x="20" y="1"/>
                    <a:pt x="18" y="0"/>
                    <a:pt x="16" y="1"/>
                  </a:cubicBezTo>
                  <a:cubicBezTo>
                    <a:pt x="15" y="2"/>
                    <a:pt x="13" y="4"/>
                    <a:pt x="12" y="3"/>
                  </a:cubicBezTo>
                  <a:cubicBezTo>
                    <a:pt x="10" y="1"/>
                    <a:pt x="7" y="0"/>
                    <a:pt x="6" y="2"/>
                  </a:cubicBezTo>
                  <a:cubicBezTo>
                    <a:pt x="5" y="4"/>
                    <a:pt x="6" y="7"/>
                    <a:pt x="7" y="8"/>
                  </a:cubicBezTo>
                  <a:cubicBezTo>
                    <a:pt x="8" y="10"/>
                    <a:pt x="7" y="10"/>
                    <a:pt x="6" y="12"/>
                  </a:cubicBezTo>
                  <a:cubicBezTo>
                    <a:pt x="5" y="14"/>
                    <a:pt x="3" y="15"/>
                    <a:pt x="2" y="16"/>
                  </a:cubicBezTo>
                  <a:cubicBezTo>
                    <a:pt x="1" y="18"/>
                    <a:pt x="0" y="19"/>
                    <a:pt x="0" y="22"/>
                  </a:cubicBezTo>
                  <a:cubicBezTo>
                    <a:pt x="0" y="23"/>
                    <a:pt x="1" y="25"/>
                    <a:pt x="0" y="27"/>
                  </a:cubicBezTo>
                  <a:cubicBezTo>
                    <a:pt x="2" y="28"/>
                    <a:pt x="2" y="27"/>
                    <a:pt x="4" y="26"/>
                  </a:cubicBezTo>
                  <a:cubicBezTo>
                    <a:pt x="6" y="25"/>
                    <a:pt x="9" y="25"/>
                    <a:pt x="11" y="25"/>
                  </a:cubicBezTo>
                  <a:cubicBezTo>
                    <a:pt x="10" y="22"/>
                    <a:pt x="12" y="21"/>
                    <a:pt x="14" y="20"/>
                  </a:cubicBezTo>
                  <a:cubicBezTo>
                    <a:pt x="16" y="19"/>
                    <a:pt x="20" y="17"/>
                    <a:pt x="21" y="20"/>
                  </a:cubicBezTo>
                  <a:cubicBezTo>
                    <a:pt x="21" y="19"/>
                    <a:pt x="21" y="18"/>
                    <a:pt x="22" y="18"/>
                  </a:cubicBezTo>
                  <a:cubicBezTo>
                    <a:pt x="22" y="16"/>
                    <a:pt x="21" y="18"/>
                    <a:pt x="22" y="18"/>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55" name="Freeform 750"/>
            <p:cNvSpPr>
              <a:spLocks/>
            </p:cNvSpPr>
            <p:nvPr/>
          </p:nvSpPr>
          <p:spPr bwMode="auto">
            <a:xfrm>
              <a:off x="13012297" y="9147751"/>
              <a:ext cx="92356" cy="92380"/>
            </a:xfrm>
            <a:custGeom>
              <a:avLst/>
              <a:gdLst>
                <a:gd name="T0" fmla="*/ 1 w 10"/>
                <a:gd name="T1" fmla="*/ 6 h 10"/>
                <a:gd name="T2" fmla="*/ 3 w 10"/>
                <a:gd name="T3" fmla="*/ 10 h 10"/>
                <a:gd name="T4" fmla="*/ 9 w 10"/>
                <a:gd name="T5" fmla="*/ 5 h 10"/>
                <a:gd name="T6" fmla="*/ 8 w 10"/>
                <a:gd name="T7" fmla="*/ 0 h 10"/>
                <a:gd name="T8" fmla="*/ 4 w 10"/>
                <a:gd name="T9" fmla="*/ 1 h 10"/>
                <a:gd name="T10" fmla="*/ 0 w 10"/>
                <a:gd name="T11" fmla="*/ 1 h 10"/>
                <a:gd name="T12" fmla="*/ 1 w 10"/>
                <a:gd name="T13" fmla="*/ 6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1" y="6"/>
                  </a:moveTo>
                  <a:cubicBezTo>
                    <a:pt x="2" y="7"/>
                    <a:pt x="2" y="9"/>
                    <a:pt x="3" y="10"/>
                  </a:cubicBezTo>
                  <a:cubicBezTo>
                    <a:pt x="5" y="9"/>
                    <a:pt x="7" y="7"/>
                    <a:pt x="9" y="5"/>
                  </a:cubicBezTo>
                  <a:cubicBezTo>
                    <a:pt x="10" y="3"/>
                    <a:pt x="5" y="4"/>
                    <a:pt x="8" y="0"/>
                  </a:cubicBezTo>
                  <a:cubicBezTo>
                    <a:pt x="7" y="0"/>
                    <a:pt x="3" y="0"/>
                    <a:pt x="4" y="1"/>
                  </a:cubicBezTo>
                  <a:cubicBezTo>
                    <a:pt x="5" y="3"/>
                    <a:pt x="1" y="2"/>
                    <a:pt x="0" y="1"/>
                  </a:cubicBezTo>
                  <a:cubicBezTo>
                    <a:pt x="0" y="3"/>
                    <a:pt x="1" y="4"/>
                    <a:pt x="1"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56" name="Freeform 751"/>
            <p:cNvSpPr>
              <a:spLocks/>
            </p:cNvSpPr>
            <p:nvPr/>
          </p:nvSpPr>
          <p:spPr bwMode="auto">
            <a:xfrm>
              <a:off x="13012297" y="9090413"/>
              <a:ext cx="101909" cy="86010"/>
            </a:xfrm>
            <a:custGeom>
              <a:avLst/>
              <a:gdLst>
                <a:gd name="T0" fmla="*/ 3 w 11"/>
                <a:gd name="T1" fmla="*/ 1 h 9"/>
                <a:gd name="T2" fmla="*/ 0 w 11"/>
                <a:gd name="T3" fmla="*/ 7 h 9"/>
                <a:gd name="T4" fmla="*/ 4 w 11"/>
                <a:gd name="T5" fmla="*/ 7 h 9"/>
                <a:gd name="T6" fmla="*/ 8 w 11"/>
                <a:gd name="T7" fmla="*/ 6 h 9"/>
                <a:gd name="T8" fmla="*/ 7 w 11"/>
                <a:gd name="T9" fmla="*/ 0 h 9"/>
                <a:gd name="T10" fmla="*/ 3 w 11"/>
                <a:gd name="T11" fmla="*/ 1 h 9"/>
                <a:gd name="T12" fmla="*/ 3 w 11"/>
                <a:gd name="T13" fmla="*/ 1 h 9"/>
              </a:gdLst>
              <a:ahLst/>
              <a:cxnLst>
                <a:cxn ang="0">
                  <a:pos x="T0" y="T1"/>
                </a:cxn>
                <a:cxn ang="0">
                  <a:pos x="T2" y="T3"/>
                </a:cxn>
                <a:cxn ang="0">
                  <a:pos x="T4" y="T5"/>
                </a:cxn>
                <a:cxn ang="0">
                  <a:pos x="T6" y="T7"/>
                </a:cxn>
                <a:cxn ang="0">
                  <a:pos x="T8" y="T9"/>
                </a:cxn>
                <a:cxn ang="0">
                  <a:pos x="T10" y="T11"/>
                </a:cxn>
                <a:cxn ang="0">
                  <a:pos x="T12" y="T13"/>
                </a:cxn>
              </a:cxnLst>
              <a:rect l="0" t="0" r="r" b="b"/>
              <a:pathLst>
                <a:path w="11" h="9">
                  <a:moveTo>
                    <a:pt x="3" y="1"/>
                  </a:moveTo>
                  <a:cubicBezTo>
                    <a:pt x="1" y="2"/>
                    <a:pt x="0" y="5"/>
                    <a:pt x="0" y="7"/>
                  </a:cubicBezTo>
                  <a:cubicBezTo>
                    <a:pt x="1" y="8"/>
                    <a:pt x="5" y="9"/>
                    <a:pt x="4" y="7"/>
                  </a:cubicBezTo>
                  <a:cubicBezTo>
                    <a:pt x="3" y="6"/>
                    <a:pt x="7" y="6"/>
                    <a:pt x="8" y="6"/>
                  </a:cubicBezTo>
                  <a:cubicBezTo>
                    <a:pt x="11" y="5"/>
                    <a:pt x="8" y="1"/>
                    <a:pt x="7" y="0"/>
                  </a:cubicBezTo>
                  <a:cubicBezTo>
                    <a:pt x="5" y="1"/>
                    <a:pt x="5" y="2"/>
                    <a:pt x="3" y="1"/>
                  </a:cubicBezTo>
                  <a:cubicBezTo>
                    <a:pt x="2" y="1"/>
                    <a:pt x="4" y="1"/>
                    <a:pt x="3"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57" name="Freeform 752"/>
            <p:cNvSpPr>
              <a:spLocks/>
            </p:cNvSpPr>
            <p:nvPr/>
          </p:nvSpPr>
          <p:spPr bwMode="auto">
            <a:xfrm>
              <a:off x="13031406" y="9061741"/>
              <a:ext cx="503186" cy="544729"/>
            </a:xfrm>
            <a:custGeom>
              <a:avLst/>
              <a:gdLst>
                <a:gd name="T0" fmla="*/ 41 w 54"/>
                <a:gd name="T1" fmla="*/ 13 h 58"/>
                <a:gd name="T2" fmla="*/ 23 w 54"/>
                <a:gd name="T3" fmla="*/ 3 h 58"/>
                <a:gd name="T4" fmla="*/ 17 w 54"/>
                <a:gd name="T5" fmla="*/ 7 h 58"/>
                <a:gd name="T6" fmla="*/ 21 w 54"/>
                <a:gd name="T7" fmla="*/ 9 h 58"/>
                <a:gd name="T8" fmla="*/ 17 w 54"/>
                <a:gd name="T9" fmla="*/ 9 h 58"/>
                <a:gd name="T10" fmla="*/ 13 w 54"/>
                <a:gd name="T11" fmla="*/ 10 h 58"/>
                <a:gd name="T12" fmla="*/ 11 w 54"/>
                <a:gd name="T13" fmla="*/ 8 h 58"/>
                <a:gd name="T14" fmla="*/ 12 w 54"/>
                <a:gd name="T15" fmla="*/ 4 h 58"/>
                <a:gd name="T16" fmla="*/ 5 w 54"/>
                <a:gd name="T17" fmla="*/ 3 h 58"/>
                <a:gd name="T18" fmla="*/ 7 w 54"/>
                <a:gd name="T19" fmla="*/ 8 h 58"/>
                <a:gd name="T20" fmla="*/ 5 w 54"/>
                <a:gd name="T21" fmla="*/ 12 h 58"/>
                <a:gd name="T22" fmla="*/ 6 w 54"/>
                <a:gd name="T23" fmla="*/ 16 h 58"/>
                <a:gd name="T24" fmla="*/ 2 w 54"/>
                <a:gd name="T25" fmla="*/ 18 h 58"/>
                <a:gd name="T26" fmla="*/ 1 w 54"/>
                <a:gd name="T27" fmla="*/ 21 h 58"/>
                <a:gd name="T28" fmla="*/ 5 w 54"/>
                <a:gd name="T29" fmla="*/ 33 h 58"/>
                <a:gd name="T30" fmla="*/ 12 w 54"/>
                <a:gd name="T31" fmla="*/ 42 h 58"/>
                <a:gd name="T32" fmla="*/ 15 w 54"/>
                <a:gd name="T33" fmla="*/ 43 h 58"/>
                <a:gd name="T34" fmla="*/ 17 w 54"/>
                <a:gd name="T35" fmla="*/ 45 h 58"/>
                <a:gd name="T36" fmla="*/ 24 w 54"/>
                <a:gd name="T37" fmla="*/ 47 h 58"/>
                <a:gd name="T38" fmla="*/ 25 w 54"/>
                <a:gd name="T39" fmla="*/ 53 h 58"/>
                <a:gd name="T40" fmla="*/ 27 w 54"/>
                <a:gd name="T41" fmla="*/ 55 h 58"/>
                <a:gd name="T42" fmla="*/ 30 w 54"/>
                <a:gd name="T43" fmla="*/ 55 h 58"/>
                <a:gd name="T44" fmla="*/ 33 w 54"/>
                <a:gd name="T45" fmla="*/ 56 h 58"/>
                <a:gd name="T46" fmla="*/ 36 w 54"/>
                <a:gd name="T47" fmla="*/ 55 h 58"/>
                <a:gd name="T48" fmla="*/ 42 w 54"/>
                <a:gd name="T49" fmla="*/ 55 h 58"/>
                <a:gd name="T50" fmla="*/ 46 w 54"/>
                <a:gd name="T51" fmla="*/ 54 h 58"/>
                <a:gd name="T52" fmla="*/ 54 w 54"/>
                <a:gd name="T53" fmla="*/ 49 h 58"/>
                <a:gd name="T54" fmla="*/ 49 w 54"/>
                <a:gd name="T55" fmla="*/ 36 h 58"/>
                <a:gd name="T56" fmla="*/ 49 w 54"/>
                <a:gd name="T57" fmla="*/ 32 h 58"/>
                <a:gd name="T58" fmla="*/ 46 w 54"/>
                <a:gd name="T59" fmla="*/ 28 h 58"/>
                <a:gd name="T60" fmla="*/ 48 w 54"/>
                <a:gd name="T61" fmla="*/ 20 h 58"/>
                <a:gd name="T62" fmla="*/ 45 w 54"/>
                <a:gd name="T63" fmla="*/ 18 h 58"/>
                <a:gd name="T64" fmla="*/ 41 w 54"/>
                <a:gd name="T65" fmla="*/ 16 h 58"/>
                <a:gd name="T66" fmla="*/ 41 w 54"/>
                <a:gd name="T67" fmla="*/ 13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 h="58">
                  <a:moveTo>
                    <a:pt x="41" y="13"/>
                  </a:moveTo>
                  <a:cubicBezTo>
                    <a:pt x="35" y="9"/>
                    <a:pt x="29" y="6"/>
                    <a:pt x="23" y="3"/>
                  </a:cubicBezTo>
                  <a:cubicBezTo>
                    <a:pt x="22" y="5"/>
                    <a:pt x="19" y="7"/>
                    <a:pt x="17" y="7"/>
                  </a:cubicBezTo>
                  <a:cubicBezTo>
                    <a:pt x="17" y="7"/>
                    <a:pt x="21" y="8"/>
                    <a:pt x="21" y="9"/>
                  </a:cubicBezTo>
                  <a:cubicBezTo>
                    <a:pt x="20" y="10"/>
                    <a:pt x="18" y="9"/>
                    <a:pt x="17" y="9"/>
                  </a:cubicBezTo>
                  <a:cubicBezTo>
                    <a:pt x="15" y="8"/>
                    <a:pt x="15" y="9"/>
                    <a:pt x="13" y="10"/>
                  </a:cubicBezTo>
                  <a:cubicBezTo>
                    <a:pt x="13" y="10"/>
                    <a:pt x="11" y="9"/>
                    <a:pt x="11" y="8"/>
                  </a:cubicBezTo>
                  <a:cubicBezTo>
                    <a:pt x="10" y="7"/>
                    <a:pt x="11" y="5"/>
                    <a:pt x="12" y="4"/>
                  </a:cubicBezTo>
                  <a:cubicBezTo>
                    <a:pt x="13" y="0"/>
                    <a:pt x="7" y="2"/>
                    <a:pt x="5" y="3"/>
                  </a:cubicBezTo>
                  <a:cubicBezTo>
                    <a:pt x="6" y="4"/>
                    <a:pt x="8" y="7"/>
                    <a:pt x="7" y="8"/>
                  </a:cubicBezTo>
                  <a:cubicBezTo>
                    <a:pt x="7" y="9"/>
                    <a:pt x="3" y="12"/>
                    <a:pt x="5" y="12"/>
                  </a:cubicBezTo>
                  <a:cubicBezTo>
                    <a:pt x="8" y="13"/>
                    <a:pt x="7" y="14"/>
                    <a:pt x="6" y="16"/>
                  </a:cubicBezTo>
                  <a:cubicBezTo>
                    <a:pt x="5" y="16"/>
                    <a:pt x="3" y="17"/>
                    <a:pt x="2" y="18"/>
                  </a:cubicBezTo>
                  <a:cubicBezTo>
                    <a:pt x="0" y="19"/>
                    <a:pt x="1" y="19"/>
                    <a:pt x="1" y="21"/>
                  </a:cubicBezTo>
                  <a:cubicBezTo>
                    <a:pt x="2" y="26"/>
                    <a:pt x="4" y="29"/>
                    <a:pt x="5" y="33"/>
                  </a:cubicBezTo>
                  <a:cubicBezTo>
                    <a:pt x="5" y="38"/>
                    <a:pt x="9" y="40"/>
                    <a:pt x="12" y="42"/>
                  </a:cubicBezTo>
                  <a:cubicBezTo>
                    <a:pt x="13" y="43"/>
                    <a:pt x="14" y="43"/>
                    <a:pt x="15" y="43"/>
                  </a:cubicBezTo>
                  <a:cubicBezTo>
                    <a:pt x="16" y="43"/>
                    <a:pt x="16" y="44"/>
                    <a:pt x="17" y="45"/>
                  </a:cubicBezTo>
                  <a:cubicBezTo>
                    <a:pt x="19" y="45"/>
                    <a:pt x="22" y="45"/>
                    <a:pt x="24" y="47"/>
                  </a:cubicBezTo>
                  <a:cubicBezTo>
                    <a:pt x="25" y="48"/>
                    <a:pt x="25" y="51"/>
                    <a:pt x="25" y="53"/>
                  </a:cubicBezTo>
                  <a:cubicBezTo>
                    <a:pt x="26" y="54"/>
                    <a:pt x="25" y="55"/>
                    <a:pt x="27" y="55"/>
                  </a:cubicBezTo>
                  <a:cubicBezTo>
                    <a:pt x="28" y="55"/>
                    <a:pt x="29" y="55"/>
                    <a:pt x="30" y="55"/>
                  </a:cubicBezTo>
                  <a:cubicBezTo>
                    <a:pt x="31" y="55"/>
                    <a:pt x="32" y="55"/>
                    <a:pt x="33" y="56"/>
                  </a:cubicBezTo>
                  <a:cubicBezTo>
                    <a:pt x="34" y="57"/>
                    <a:pt x="35" y="56"/>
                    <a:pt x="36" y="55"/>
                  </a:cubicBezTo>
                  <a:cubicBezTo>
                    <a:pt x="38" y="54"/>
                    <a:pt x="40" y="58"/>
                    <a:pt x="42" y="55"/>
                  </a:cubicBezTo>
                  <a:cubicBezTo>
                    <a:pt x="42" y="53"/>
                    <a:pt x="45" y="54"/>
                    <a:pt x="46" y="54"/>
                  </a:cubicBezTo>
                  <a:cubicBezTo>
                    <a:pt x="49" y="53"/>
                    <a:pt x="51" y="51"/>
                    <a:pt x="54" y="49"/>
                  </a:cubicBezTo>
                  <a:cubicBezTo>
                    <a:pt x="49" y="46"/>
                    <a:pt x="49" y="42"/>
                    <a:pt x="49" y="36"/>
                  </a:cubicBezTo>
                  <a:cubicBezTo>
                    <a:pt x="48" y="35"/>
                    <a:pt x="50" y="33"/>
                    <a:pt x="49" y="32"/>
                  </a:cubicBezTo>
                  <a:cubicBezTo>
                    <a:pt x="48" y="31"/>
                    <a:pt x="46" y="30"/>
                    <a:pt x="46" y="28"/>
                  </a:cubicBezTo>
                  <a:cubicBezTo>
                    <a:pt x="46" y="27"/>
                    <a:pt x="48" y="20"/>
                    <a:pt x="48" y="20"/>
                  </a:cubicBezTo>
                  <a:cubicBezTo>
                    <a:pt x="47" y="20"/>
                    <a:pt x="46" y="19"/>
                    <a:pt x="45" y="18"/>
                  </a:cubicBezTo>
                  <a:cubicBezTo>
                    <a:pt x="44" y="17"/>
                    <a:pt x="43" y="17"/>
                    <a:pt x="41" y="16"/>
                  </a:cubicBezTo>
                  <a:cubicBezTo>
                    <a:pt x="41" y="15"/>
                    <a:pt x="41" y="14"/>
                    <a:pt x="41" y="1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58" name="Freeform 753"/>
            <p:cNvSpPr>
              <a:spLocks/>
            </p:cNvSpPr>
            <p:nvPr/>
          </p:nvSpPr>
          <p:spPr bwMode="auto">
            <a:xfrm>
              <a:off x="12117393" y="8931134"/>
              <a:ext cx="251592" cy="289887"/>
            </a:xfrm>
            <a:custGeom>
              <a:avLst/>
              <a:gdLst>
                <a:gd name="T0" fmla="*/ 15 w 27"/>
                <a:gd name="T1" fmla="*/ 29 h 31"/>
                <a:gd name="T2" fmla="*/ 15 w 27"/>
                <a:gd name="T3" fmla="*/ 24 h 31"/>
                <a:gd name="T4" fmla="*/ 17 w 27"/>
                <a:gd name="T5" fmla="*/ 24 h 31"/>
                <a:gd name="T6" fmla="*/ 19 w 27"/>
                <a:gd name="T7" fmla="*/ 21 h 31"/>
                <a:gd name="T8" fmla="*/ 21 w 27"/>
                <a:gd name="T9" fmla="*/ 24 h 31"/>
                <a:gd name="T10" fmla="*/ 24 w 27"/>
                <a:gd name="T11" fmla="*/ 23 h 31"/>
                <a:gd name="T12" fmla="*/ 26 w 27"/>
                <a:gd name="T13" fmla="*/ 24 h 31"/>
                <a:gd name="T14" fmla="*/ 26 w 27"/>
                <a:gd name="T15" fmla="*/ 21 h 31"/>
                <a:gd name="T16" fmla="*/ 26 w 27"/>
                <a:gd name="T17" fmla="*/ 14 h 31"/>
                <a:gd name="T18" fmla="*/ 25 w 27"/>
                <a:gd name="T19" fmla="*/ 11 h 31"/>
                <a:gd name="T20" fmla="*/ 26 w 27"/>
                <a:gd name="T21" fmla="*/ 6 h 31"/>
                <a:gd name="T22" fmla="*/ 21 w 27"/>
                <a:gd name="T23" fmla="*/ 4 h 31"/>
                <a:gd name="T24" fmla="*/ 19 w 27"/>
                <a:gd name="T25" fmla="*/ 0 h 31"/>
                <a:gd name="T26" fmla="*/ 14 w 27"/>
                <a:gd name="T27" fmla="*/ 0 h 31"/>
                <a:gd name="T28" fmla="*/ 11 w 27"/>
                <a:gd name="T29" fmla="*/ 7 h 31"/>
                <a:gd name="T30" fmla="*/ 5 w 27"/>
                <a:gd name="T31" fmla="*/ 7 h 31"/>
                <a:gd name="T32" fmla="*/ 4 w 27"/>
                <a:gd name="T33" fmla="*/ 7 h 31"/>
                <a:gd name="T34" fmla="*/ 4 w 27"/>
                <a:gd name="T35" fmla="*/ 10 h 31"/>
                <a:gd name="T36" fmla="*/ 0 w 27"/>
                <a:gd name="T37" fmla="*/ 16 h 31"/>
                <a:gd name="T38" fmla="*/ 4 w 27"/>
                <a:gd name="T39" fmla="*/ 23 h 31"/>
                <a:gd name="T40" fmla="*/ 9 w 27"/>
                <a:gd name="T41" fmla="*/ 28 h 31"/>
                <a:gd name="T42" fmla="*/ 11 w 27"/>
                <a:gd name="T43" fmla="*/ 31 h 31"/>
                <a:gd name="T44" fmla="*/ 15 w 27"/>
                <a:gd name="T45" fmla="*/ 29 h 31"/>
                <a:gd name="T46" fmla="*/ 15 w 27"/>
                <a:gd name="T47" fmla="*/ 2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31">
                  <a:moveTo>
                    <a:pt x="15" y="29"/>
                  </a:moveTo>
                  <a:cubicBezTo>
                    <a:pt x="15" y="28"/>
                    <a:pt x="13" y="24"/>
                    <a:pt x="15" y="24"/>
                  </a:cubicBezTo>
                  <a:cubicBezTo>
                    <a:pt x="15" y="24"/>
                    <a:pt x="17" y="24"/>
                    <a:pt x="17" y="24"/>
                  </a:cubicBezTo>
                  <a:cubicBezTo>
                    <a:pt x="18" y="23"/>
                    <a:pt x="18" y="21"/>
                    <a:pt x="19" y="21"/>
                  </a:cubicBezTo>
                  <a:cubicBezTo>
                    <a:pt x="20" y="22"/>
                    <a:pt x="21" y="23"/>
                    <a:pt x="21" y="24"/>
                  </a:cubicBezTo>
                  <a:cubicBezTo>
                    <a:pt x="22" y="25"/>
                    <a:pt x="22" y="23"/>
                    <a:pt x="24" y="23"/>
                  </a:cubicBezTo>
                  <a:cubicBezTo>
                    <a:pt x="24" y="23"/>
                    <a:pt x="26" y="25"/>
                    <a:pt x="26" y="24"/>
                  </a:cubicBezTo>
                  <a:cubicBezTo>
                    <a:pt x="26" y="23"/>
                    <a:pt x="26" y="22"/>
                    <a:pt x="26" y="21"/>
                  </a:cubicBezTo>
                  <a:cubicBezTo>
                    <a:pt x="27" y="19"/>
                    <a:pt x="27" y="16"/>
                    <a:pt x="26" y="14"/>
                  </a:cubicBezTo>
                  <a:cubicBezTo>
                    <a:pt x="25" y="13"/>
                    <a:pt x="25" y="12"/>
                    <a:pt x="25" y="11"/>
                  </a:cubicBezTo>
                  <a:cubicBezTo>
                    <a:pt x="25" y="9"/>
                    <a:pt x="27" y="8"/>
                    <a:pt x="26" y="6"/>
                  </a:cubicBezTo>
                  <a:cubicBezTo>
                    <a:pt x="25" y="3"/>
                    <a:pt x="21" y="7"/>
                    <a:pt x="21" y="4"/>
                  </a:cubicBezTo>
                  <a:cubicBezTo>
                    <a:pt x="21" y="2"/>
                    <a:pt x="22" y="0"/>
                    <a:pt x="19" y="0"/>
                  </a:cubicBezTo>
                  <a:cubicBezTo>
                    <a:pt x="18" y="0"/>
                    <a:pt x="16" y="0"/>
                    <a:pt x="14" y="0"/>
                  </a:cubicBezTo>
                  <a:cubicBezTo>
                    <a:pt x="10" y="0"/>
                    <a:pt x="15" y="7"/>
                    <a:pt x="11" y="7"/>
                  </a:cubicBezTo>
                  <a:cubicBezTo>
                    <a:pt x="9" y="7"/>
                    <a:pt x="7" y="7"/>
                    <a:pt x="5" y="7"/>
                  </a:cubicBezTo>
                  <a:cubicBezTo>
                    <a:pt x="4" y="7"/>
                    <a:pt x="4" y="7"/>
                    <a:pt x="4" y="7"/>
                  </a:cubicBezTo>
                  <a:cubicBezTo>
                    <a:pt x="2" y="9"/>
                    <a:pt x="4" y="9"/>
                    <a:pt x="4" y="10"/>
                  </a:cubicBezTo>
                  <a:cubicBezTo>
                    <a:pt x="4" y="12"/>
                    <a:pt x="0" y="14"/>
                    <a:pt x="0" y="16"/>
                  </a:cubicBezTo>
                  <a:cubicBezTo>
                    <a:pt x="1" y="18"/>
                    <a:pt x="3" y="21"/>
                    <a:pt x="4" y="23"/>
                  </a:cubicBezTo>
                  <a:cubicBezTo>
                    <a:pt x="6" y="24"/>
                    <a:pt x="7" y="26"/>
                    <a:pt x="9" y="28"/>
                  </a:cubicBezTo>
                  <a:cubicBezTo>
                    <a:pt x="10" y="29"/>
                    <a:pt x="11" y="30"/>
                    <a:pt x="11" y="31"/>
                  </a:cubicBezTo>
                  <a:cubicBezTo>
                    <a:pt x="12" y="30"/>
                    <a:pt x="14" y="30"/>
                    <a:pt x="15" y="29"/>
                  </a:cubicBezTo>
                  <a:cubicBezTo>
                    <a:pt x="15" y="29"/>
                    <a:pt x="14" y="30"/>
                    <a:pt x="15" y="29"/>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59" name="Freeform 754"/>
            <p:cNvSpPr>
              <a:spLocks/>
            </p:cNvSpPr>
            <p:nvPr/>
          </p:nvSpPr>
          <p:spPr bwMode="auto">
            <a:xfrm>
              <a:off x="12133315" y="8931134"/>
              <a:ext cx="105096" cy="66896"/>
            </a:xfrm>
            <a:custGeom>
              <a:avLst/>
              <a:gdLst>
                <a:gd name="T0" fmla="*/ 11 w 11"/>
                <a:gd name="T1" fmla="*/ 7 h 7"/>
                <a:gd name="T2" fmla="*/ 11 w 11"/>
                <a:gd name="T3" fmla="*/ 0 h 7"/>
                <a:gd name="T4" fmla="*/ 3 w 11"/>
                <a:gd name="T5" fmla="*/ 1 h 7"/>
                <a:gd name="T6" fmla="*/ 0 w 11"/>
                <a:gd name="T7" fmla="*/ 4 h 7"/>
                <a:gd name="T8" fmla="*/ 2 w 11"/>
                <a:gd name="T9" fmla="*/ 7 h 7"/>
                <a:gd name="T10" fmla="*/ 11 w 11"/>
                <a:gd name="T11" fmla="*/ 7 h 7"/>
              </a:gdLst>
              <a:ahLst/>
              <a:cxnLst>
                <a:cxn ang="0">
                  <a:pos x="T0" y="T1"/>
                </a:cxn>
                <a:cxn ang="0">
                  <a:pos x="T2" y="T3"/>
                </a:cxn>
                <a:cxn ang="0">
                  <a:pos x="T4" y="T5"/>
                </a:cxn>
                <a:cxn ang="0">
                  <a:pos x="T6" y="T7"/>
                </a:cxn>
                <a:cxn ang="0">
                  <a:pos x="T8" y="T9"/>
                </a:cxn>
                <a:cxn ang="0">
                  <a:pos x="T10" y="T11"/>
                </a:cxn>
              </a:cxnLst>
              <a:rect l="0" t="0" r="r" b="b"/>
              <a:pathLst>
                <a:path w="11" h="7">
                  <a:moveTo>
                    <a:pt x="11" y="7"/>
                  </a:moveTo>
                  <a:cubicBezTo>
                    <a:pt x="11" y="5"/>
                    <a:pt x="11" y="2"/>
                    <a:pt x="11" y="0"/>
                  </a:cubicBezTo>
                  <a:cubicBezTo>
                    <a:pt x="8" y="0"/>
                    <a:pt x="6" y="1"/>
                    <a:pt x="3" y="1"/>
                  </a:cubicBezTo>
                  <a:cubicBezTo>
                    <a:pt x="4" y="2"/>
                    <a:pt x="1" y="3"/>
                    <a:pt x="0" y="4"/>
                  </a:cubicBezTo>
                  <a:cubicBezTo>
                    <a:pt x="0" y="5"/>
                    <a:pt x="2" y="6"/>
                    <a:pt x="2" y="7"/>
                  </a:cubicBezTo>
                  <a:lnTo>
                    <a:pt x="11" y="7"/>
                  </a:ln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60" name="Freeform 755"/>
            <p:cNvSpPr>
              <a:spLocks/>
            </p:cNvSpPr>
            <p:nvPr/>
          </p:nvSpPr>
          <p:spPr bwMode="auto">
            <a:xfrm>
              <a:off x="12098282" y="8427819"/>
              <a:ext cx="343950" cy="531986"/>
            </a:xfrm>
            <a:custGeom>
              <a:avLst/>
              <a:gdLst>
                <a:gd name="T0" fmla="*/ 29 w 37"/>
                <a:gd name="T1" fmla="*/ 55 h 57"/>
                <a:gd name="T2" fmla="*/ 37 w 37"/>
                <a:gd name="T3" fmla="*/ 55 h 57"/>
                <a:gd name="T4" fmla="*/ 33 w 37"/>
                <a:gd name="T5" fmla="*/ 48 h 57"/>
                <a:gd name="T6" fmla="*/ 32 w 37"/>
                <a:gd name="T7" fmla="*/ 44 h 57"/>
                <a:gd name="T8" fmla="*/ 30 w 37"/>
                <a:gd name="T9" fmla="*/ 40 h 57"/>
                <a:gd name="T10" fmla="*/ 32 w 37"/>
                <a:gd name="T11" fmla="*/ 32 h 57"/>
                <a:gd name="T12" fmla="*/ 34 w 37"/>
                <a:gd name="T13" fmla="*/ 27 h 57"/>
                <a:gd name="T14" fmla="*/ 31 w 37"/>
                <a:gd name="T15" fmla="*/ 21 h 57"/>
                <a:gd name="T16" fmla="*/ 28 w 37"/>
                <a:gd name="T17" fmla="*/ 16 h 57"/>
                <a:gd name="T18" fmla="*/ 34 w 37"/>
                <a:gd name="T19" fmla="*/ 16 h 57"/>
                <a:gd name="T20" fmla="*/ 32 w 37"/>
                <a:gd name="T21" fmla="*/ 6 h 57"/>
                <a:gd name="T22" fmla="*/ 30 w 37"/>
                <a:gd name="T23" fmla="*/ 2 h 57"/>
                <a:gd name="T24" fmla="*/ 27 w 37"/>
                <a:gd name="T25" fmla="*/ 0 h 57"/>
                <a:gd name="T26" fmla="*/ 28 w 37"/>
                <a:gd name="T27" fmla="*/ 9 h 57"/>
                <a:gd name="T28" fmla="*/ 23 w 37"/>
                <a:gd name="T29" fmla="*/ 18 h 57"/>
                <a:gd name="T30" fmla="*/ 21 w 37"/>
                <a:gd name="T31" fmla="*/ 22 h 57"/>
                <a:gd name="T32" fmla="*/ 18 w 37"/>
                <a:gd name="T33" fmla="*/ 27 h 57"/>
                <a:gd name="T34" fmla="*/ 15 w 37"/>
                <a:gd name="T35" fmla="*/ 33 h 57"/>
                <a:gd name="T36" fmla="*/ 11 w 37"/>
                <a:gd name="T37" fmla="*/ 31 h 57"/>
                <a:gd name="T38" fmla="*/ 2 w 37"/>
                <a:gd name="T39" fmla="*/ 39 h 57"/>
                <a:gd name="T40" fmla="*/ 1 w 37"/>
                <a:gd name="T41" fmla="*/ 42 h 57"/>
                <a:gd name="T42" fmla="*/ 4 w 37"/>
                <a:gd name="T43" fmla="*/ 45 h 57"/>
                <a:gd name="T44" fmla="*/ 5 w 37"/>
                <a:gd name="T45" fmla="*/ 45 h 57"/>
                <a:gd name="T46" fmla="*/ 7 w 37"/>
                <a:gd name="T47" fmla="*/ 48 h 57"/>
                <a:gd name="T48" fmla="*/ 7 w 37"/>
                <a:gd name="T49" fmla="*/ 55 h 57"/>
                <a:gd name="T50" fmla="*/ 16 w 37"/>
                <a:gd name="T51" fmla="*/ 54 h 57"/>
                <a:gd name="T52" fmla="*/ 29 w 37"/>
                <a:gd name="T53" fmla="*/ 5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 h="57">
                  <a:moveTo>
                    <a:pt x="29" y="55"/>
                  </a:moveTo>
                  <a:cubicBezTo>
                    <a:pt x="32" y="55"/>
                    <a:pt x="35" y="57"/>
                    <a:pt x="37" y="55"/>
                  </a:cubicBezTo>
                  <a:cubicBezTo>
                    <a:pt x="37" y="51"/>
                    <a:pt x="35" y="50"/>
                    <a:pt x="33" y="48"/>
                  </a:cubicBezTo>
                  <a:cubicBezTo>
                    <a:pt x="32" y="47"/>
                    <a:pt x="32" y="46"/>
                    <a:pt x="32" y="44"/>
                  </a:cubicBezTo>
                  <a:cubicBezTo>
                    <a:pt x="31" y="43"/>
                    <a:pt x="30" y="42"/>
                    <a:pt x="30" y="40"/>
                  </a:cubicBezTo>
                  <a:cubicBezTo>
                    <a:pt x="29" y="36"/>
                    <a:pt x="31" y="35"/>
                    <a:pt x="32" y="32"/>
                  </a:cubicBezTo>
                  <a:cubicBezTo>
                    <a:pt x="33" y="30"/>
                    <a:pt x="34" y="29"/>
                    <a:pt x="34" y="27"/>
                  </a:cubicBezTo>
                  <a:cubicBezTo>
                    <a:pt x="33" y="25"/>
                    <a:pt x="33" y="23"/>
                    <a:pt x="31" y="21"/>
                  </a:cubicBezTo>
                  <a:cubicBezTo>
                    <a:pt x="31" y="21"/>
                    <a:pt x="26" y="18"/>
                    <a:pt x="28" y="16"/>
                  </a:cubicBezTo>
                  <a:cubicBezTo>
                    <a:pt x="29" y="15"/>
                    <a:pt x="32" y="16"/>
                    <a:pt x="34" y="16"/>
                  </a:cubicBezTo>
                  <a:cubicBezTo>
                    <a:pt x="32" y="12"/>
                    <a:pt x="32" y="10"/>
                    <a:pt x="32" y="6"/>
                  </a:cubicBezTo>
                  <a:cubicBezTo>
                    <a:pt x="32" y="5"/>
                    <a:pt x="32" y="3"/>
                    <a:pt x="30" y="2"/>
                  </a:cubicBezTo>
                  <a:cubicBezTo>
                    <a:pt x="30" y="1"/>
                    <a:pt x="27" y="0"/>
                    <a:pt x="27" y="0"/>
                  </a:cubicBezTo>
                  <a:cubicBezTo>
                    <a:pt x="27" y="2"/>
                    <a:pt x="33" y="7"/>
                    <a:pt x="28" y="9"/>
                  </a:cubicBezTo>
                  <a:cubicBezTo>
                    <a:pt x="25" y="11"/>
                    <a:pt x="24" y="14"/>
                    <a:pt x="23" y="18"/>
                  </a:cubicBezTo>
                  <a:cubicBezTo>
                    <a:pt x="22" y="19"/>
                    <a:pt x="22" y="22"/>
                    <a:pt x="21" y="22"/>
                  </a:cubicBezTo>
                  <a:cubicBezTo>
                    <a:pt x="19" y="23"/>
                    <a:pt x="19" y="25"/>
                    <a:pt x="18" y="27"/>
                  </a:cubicBezTo>
                  <a:cubicBezTo>
                    <a:pt x="17" y="29"/>
                    <a:pt x="16" y="31"/>
                    <a:pt x="15" y="33"/>
                  </a:cubicBezTo>
                  <a:cubicBezTo>
                    <a:pt x="13" y="35"/>
                    <a:pt x="12" y="31"/>
                    <a:pt x="11" y="31"/>
                  </a:cubicBezTo>
                  <a:cubicBezTo>
                    <a:pt x="6" y="31"/>
                    <a:pt x="3" y="35"/>
                    <a:pt x="2" y="39"/>
                  </a:cubicBezTo>
                  <a:cubicBezTo>
                    <a:pt x="2" y="40"/>
                    <a:pt x="0" y="41"/>
                    <a:pt x="1" y="42"/>
                  </a:cubicBezTo>
                  <a:cubicBezTo>
                    <a:pt x="2" y="43"/>
                    <a:pt x="3" y="44"/>
                    <a:pt x="4" y="45"/>
                  </a:cubicBezTo>
                  <a:cubicBezTo>
                    <a:pt x="4" y="46"/>
                    <a:pt x="5" y="44"/>
                    <a:pt x="5" y="45"/>
                  </a:cubicBezTo>
                  <a:cubicBezTo>
                    <a:pt x="6" y="46"/>
                    <a:pt x="7" y="47"/>
                    <a:pt x="7" y="48"/>
                  </a:cubicBezTo>
                  <a:cubicBezTo>
                    <a:pt x="8" y="50"/>
                    <a:pt x="7" y="53"/>
                    <a:pt x="7" y="55"/>
                  </a:cubicBezTo>
                  <a:cubicBezTo>
                    <a:pt x="10" y="54"/>
                    <a:pt x="13" y="54"/>
                    <a:pt x="16" y="54"/>
                  </a:cubicBezTo>
                  <a:cubicBezTo>
                    <a:pt x="20" y="54"/>
                    <a:pt x="25" y="55"/>
                    <a:pt x="29" y="5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61" name="Freeform 756"/>
            <p:cNvSpPr>
              <a:spLocks/>
            </p:cNvSpPr>
            <p:nvPr/>
          </p:nvSpPr>
          <p:spPr bwMode="auto">
            <a:xfrm>
              <a:off x="11732043" y="8453303"/>
              <a:ext cx="140127" cy="289887"/>
            </a:xfrm>
            <a:custGeom>
              <a:avLst/>
              <a:gdLst>
                <a:gd name="T0" fmla="*/ 11 w 15"/>
                <a:gd name="T1" fmla="*/ 0 h 31"/>
                <a:gd name="T2" fmla="*/ 9 w 15"/>
                <a:gd name="T3" fmla="*/ 4 h 31"/>
                <a:gd name="T4" fmla="*/ 4 w 15"/>
                <a:gd name="T5" fmla="*/ 5 h 31"/>
                <a:gd name="T6" fmla="*/ 1 w 15"/>
                <a:gd name="T7" fmla="*/ 8 h 31"/>
                <a:gd name="T8" fmla="*/ 3 w 15"/>
                <a:gd name="T9" fmla="*/ 13 h 31"/>
                <a:gd name="T10" fmla="*/ 6 w 15"/>
                <a:gd name="T11" fmla="*/ 31 h 31"/>
                <a:gd name="T12" fmla="*/ 11 w 15"/>
                <a:gd name="T13" fmla="*/ 30 h 31"/>
                <a:gd name="T14" fmla="*/ 11 w 15"/>
                <a:gd name="T15" fmla="*/ 27 h 31"/>
                <a:gd name="T16" fmla="*/ 11 w 15"/>
                <a:gd name="T17" fmla="*/ 18 h 31"/>
                <a:gd name="T18" fmla="*/ 15 w 15"/>
                <a:gd name="T19" fmla="*/ 9 h 31"/>
                <a:gd name="T20" fmla="*/ 14 w 15"/>
                <a:gd name="T21" fmla="*/ 3 h 31"/>
                <a:gd name="T22" fmla="*/ 11 w 15"/>
                <a:gd name="T23" fmla="*/ 0 h 31"/>
                <a:gd name="T24" fmla="*/ 11 w 15"/>
                <a:gd name="T2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31">
                  <a:moveTo>
                    <a:pt x="11" y="0"/>
                  </a:moveTo>
                  <a:cubicBezTo>
                    <a:pt x="9" y="2"/>
                    <a:pt x="10" y="2"/>
                    <a:pt x="9" y="4"/>
                  </a:cubicBezTo>
                  <a:cubicBezTo>
                    <a:pt x="8" y="6"/>
                    <a:pt x="6" y="5"/>
                    <a:pt x="4" y="5"/>
                  </a:cubicBezTo>
                  <a:cubicBezTo>
                    <a:pt x="4" y="5"/>
                    <a:pt x="2" y="7"/>
                    <a:pt x="1" y="8"/>
                  </a:cubicBezTo>
                  <a:cubicBezTo>
                    <a:pt x="0" y="9"/>
                    <a:pt x="2" y="11"/>
                    <a:pt x="3" y="13"/>
                  </a:cubicBezTo>
                  <a:cubicBezTo>
                    <a:pt x="7" y="18"/>
                    <a:pt x="4" y="25"/>
                    <a:pt x="6" y="31"/>
                  </a:cubicBezTo>
                  <a:cubicBezTo>
                    <a:pt x="7" y="31"/>
                    <a:pt x="9" y="31"/>
                    <a:pt x="11" y="30"/>
                  </a:cubicBezTo>
                  <a:cubicBezTo>
                    <a:pt x="12" y="30"/>
                    <a:pt x="12" y="29"/>
                    <a:pt x="11" y="27"/>
                  </a:cubicBezTo>
                  <a:cubicBezTo>
                    <a:pt x="11" y="24"/>
                    <a:pt x="11" y="21"/>
                    <a:pt x="11" y="18"/>
                  </a:cubicBezTo>
                  <a:cubicBezTo>
                    <a:pt x="11" y="14"/>
                    <a:pt x="14" y="12"/>
                    <a:pt x="15" y="9"/>
                  </a:cubicBezTo>
                  <a:cubicBezTo>
                    <a:pt x="15" y="6"/>
                    <a:pt x="15" y="5"/>
                    <a:pt x="14" y="3"/>
                  </a:cubicBezTo>
                  <a:cubicBezTo>
                    <a:pt x="14" y="3"/>
                    <a:pt x="11" y="0"/>
                    <a:pt x="11" y="0"/>
                  </a:cubicBezTo>
                  <a:cubicBezTo>
                    <a:pt x="10" y="1"/>
                    <a:pt x="11" y="0"/>
                    <a:pt x="1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62" name="Freeform 757"/>
            <p:cNvSpPr>
              <a:spLocks/>
            </p:cNvSpPr>
            <p:nvPr/>
          </p:nvSpPr>
          <p:spPr bwMode="auto">
            <a:xfrm>
              <a:off x="11827584" y="8380032"/>
              <a:ext cx="550956" cy="477833"/>
            </a:xfrm>
            <a:custGeom>
              <a:avLst/>
              <a:gdLst>
                <a:gd name="T0" fmla="*/ 31 w 59"/>
                <a:gd name="T1" fmla="*/ 42 h 51"/>
                <a:gd name="T2" fmla="*/ 37 w 59"/>
                <a:gd name="T3" fmla="*/ 37 h 51"/>
                <a:gd name="T4" fmla="*/ 40 w 59"/>
                <a:gd name="T5" fmla="*/ 36 h 51"/>
                <a:gd name="T6" fmla="*/ 43 w 59"/>
                <a:gd name="T7" fmla="*/ 38 h 51"/>
                <a:gd name="T8" fmla="*/ 47 w 59"/>
                <a:gd name="T9" fmla="*/ 32 h 51"/>
                <a:gd name="T10" fmla="*/ 48 w 59"/>
                <a:gd name="T11" fmla="*/ 28 h 51"/>
                <a:gd name="T12" fmla="*/ 51 w 59"/>
                <a:gd name="T13" fmla="*/ 27 h 51"/>
                <a:gd name="T14" fmla="*/ 56 w 59"/>
                <a:gd name="T15" fmla="*/ 14 h 51"/>
                <a:gd name="T16" fmla="*/ 59 w 59"/>
                <a:gd name="T17" fmla="*/ 11 h 51"/>
                <a:gd name="T18" fmla="*/ 57 w 59"/>
                <a:gd name="T19" fmla="*/ 8 h 51"/>
                <a:gd name="T20" fmla="*/ 56 w 59"/>
                <a:gd name="T21" fmla="*/ 6 h 51"/>
                <a:gd name="T22" fmla="*/ 54 w 59"/>
                <a:gd name="T23" fmla="*/ 1 h 51"/>
                <a:gd name="T24" fmla="*/ 48 w 59"/>
                <a:gd name="T25" fmla="*/ 5 h 51"/>
                <a:gd name="T26" fmla="*/ 40 w 59"/>
                <a:gd name="T27" fmla="*/ 4 h 51"/>
                <a:gd name="T28" fmla="*/ 32 w 59"/>
                <a:gd name="T29" fmla="*/ 6 h 51"/>
                <a:gd name="T30" fmla="*/ 26 w 59"/>
                <a:gd name="T31" fmla="*/ 4 h 51"/>
                <a:gd name="T32" fmla="*/ 19 w 59"/>
                <a:gd name="T33" fmla="*/ 3 h 51"/>
                <a:gd name="T34" fmla="*/ 13 w 59"/>
                <a:gd name="T35" fmla="*/ 1 h 51"/>
                <a:gd name="T36" fmla="*/ 8 w 59"/>
                <a:gd name="T37" fmla="*/ 3 h 51"/>
                <a:gd name="T38" fmla="*/ 7 w 59"/>
                <a:gd name="T39" fmla="*/ 6 h 51"/>
                <a:gd name="T40" fmla="*/ 6 w 59"/>
                <a:gd name="T41" fmla="*/ 10 h 51"/>
                <a:gd name="T42" fmla="*/ 5 w 59"/>
                <a:gd name="T43" fmla="*/ 16 h 51"/>
                <a:gd name="T44" fmla="*/ 1 w 59"/>
                <a:gd name="T45" fmla="*/ 24 h 51"/>
                <a:gd name="T46" fmla="*/ 2 w 59"/>
                <a:gd name="T47" fmla="*/ 38 h 51"/>
                <a:gd name="T48" fmla="*/ 5 w 59"/>
                <a:gd name="T49" fmla="*/ 38 h 51"/>
                <a:gd name="T50" fmla="*/ 9 w 59"/>
                <a:gd name="T51" fmla="*/ 39 h 51"/>
                <a:gd name="T52" fmla="*/ 14 w 59"/>
                <a:gd name="T53" fmla="*/ 43 h 51"/>
                <a:gd name="T54" fmla="*/ 14 w 59"/>
                <a:gd name="T55" fmla="*/ 45 h 51"/>
                <a:gd name="T56" fmla="*/ 16 w 59"/>
                <a:gd name="T57" fmla="*/ 48 h 51"/>
                <a:gd name="T58" fmla="*/ 23 w 59"/>
                <a:gd name="T59" fmla="*/ 47 h 51"/>
                <a:gd name="T60" fmla="*/ 22 w 59"/>
                <a:gd name="T61" fmla="*/ 48 h 51"/>
                <a:gd name="T62" fmla="*/ 27 w 59"/>
                <a:gd name="T63" fmla="*/ 47 h 51"/>
                <a:gd name="T64" fmla="*/ 30 w 59"/>
                <a:gd name="T65" fmla="*/ 47 h 51"/>
                <a:gd name="T66" fmla="*/ 31 w 59"/>
                <a:gd name="T67" fmla="*/ 42 h 51"/>
                <a:gd name="T68" fmla="*/ 31 w 59"/>
                <a:gd name="T69" fmla="*/ 42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9" h="51">
                  <a:moveTo>
                    <a:pt x="31" y="42"/>
                  </a:moveTo>
                  <a:cubicBezTo>
                    <a:pt x="32" y="40"/>
                    <a:pt x="35" y="37"/>
                    <a:pt x="37" y="37"/>
                  </a:cubicBezTo>
                  <a:cubicBezTo>
                    <a:pt x="38" y="36"/>
                    <a:pt x="40" y="36"/>
                    <a:pt x="40" y="36"/>
                  </a:cubicBezTo>
                  <a:cubicBezTo>
                    <a:pt x="41" y="37"/>
                    <a:pt x="42" y="39"/>
                    <a:pt x="43" y="38"/>
                  </a:cubicBezTo>
                  <a:cubicBezTo>
                    <a:pt x="45" y="37"/>
                    <a:pt x="46" y="34"/>
                    <a:pt x="47" y="32"/>
                  </a:cubicBezTo>
                  <a:cubicBezTo>
                    <a:pt x="47" y="31"/>
                    <a:pt x="48" y="29"/>
                    <a:pt x="48" y="28"/>
                  </a:cubicBezTo>
                  <a:cubicBezTo>
                    <a:pt x="49" y="27"/>
                    <a:pt x="50" y="28"/>
                    <a:pt x="51" y="27"/>
                  </a:cubicBezTo>
                  <a:cubicBezTo>
                    <a:pt x="51" y="25"/>
                    <a:pt x="53" y="14"/>
                    <a:pt x="56" y="14"/>
                  </a:cubicBezTo>
                  <a:cubicBezTo>
                    <a:pt x="58" y="14"/>
                    <a:pt x="59" y="12"/>
                    <a:pt x="59" y="11"/>
                  </a:cubicBezTo>
                  <a:cubicBezTo>
                    <a:pt x="59" y="9"/>
                    <a:pt x="57" y="9"/>
                    <a:pt x="57" y="8"/>
                  </a:cubicBezTo>
                  <a:cubicBezTo>
                    <a:pt x="57" y="7"/>
                    <a:pt x="56" y="7"/>
                    <a:pt x="56" y="6"/>
                  </a:cubicBezTo>
                  <a:cubicBezTo>
                    <a:pt x="55" y="4"/>
                    <a:pt x="55" y="3"/>
                    <a:pt x="54" y="1"/>
                  </a:cubicBezTo>
                  <a:cubicBezTo>
                    <a:pt x="53" y="2"/>
                    <a:pt x="50" y="5"/>
                    <a:pt x="48" y="5"/>
                  </a:cubicBezTo>
                  <a:cubicBezTo>
                    <a:pt x="45" y="4"/>
                    <a:pt x="43" y="4"/>
                    <a:pt x="40" y="4"/>
                  </a:cubicBezTo>
                  <a:cubicBezTo>
                    <a:pt x="37" y="4"/>
                    <a:pt x="35" y="6"/>
                    <a:pt x="32" y="6"/>
                  </a:cubicBezTo>
                  <a:cubicBezTo>
                    <a:pt x="30" y="6"/>
                    <a:pt x="28" y="3"/>
                    <a:pt x="26" y="4"/>
                  </a:cubicBezTo>
                  <a:cubicBezTo>
                    <a:pt x="22" y="6"/>
                    <a:pt x="21" y="5"/>
                    <a:pt x="19" y="3"/>
                  </a:cubicBezTo>
                  <a:cubicBezTo>
                    <a:pt x="18" y="2"/>
                    <a:pt x="15" y="0"/>
                    <a:pt x="13" y="1"/>
                  </a:cubicBezTo>
                  <a:cubicBezTo>
                    <a:pt x="12" y="1"/>
                    <a:pt x="9" y="2"/>
                    <a:pt x="8" y="3"/>
                  </a:cubicBezTo>
                  <a:cubicBezTo>
                    <a:pt x="7" y="4"/>
                    <a:pt x="8" y="5"/>
                    <a:pt x="7" y="6"/>
                  </a:cubicBezTo>
                  <a:cubicBezTo>
                    <a:pt x="7" y="7"/>
                    <a:pt x="6" y="9"/>
                    <a:pt x="6" y="10"/>
                  </a:cubicBezTo>
                  <a:cubicBezTo>
                    <a:pt x="5" y="12"/>
                    <a:pt x="5" y="14"/>
                    <a:pt x="5" y="16"/>
                  </a:cubicBezTo>
                  <a:cubicBezTo>
                    <a:pt x="5" y="19"/>
                    <a:pt x="2" y="21"/>
                    <a:pt x="1" y="24"/>
                  </a:cubicBezTo>
                  <a:cubicBezTo>
                    <a:pt x="0" y="27"/>
                    <a:pt x="1" y="34"/>
                    <a:pt x="2" y="38"/>
                  </a:cubicBezTo>
                  <a:cubicBezTo>
                    <a:pt x="2" y="39"/>
                    <a:pt x="4" y="38"/>
                    <a:pt x="5" y="38"/>
                  </a:cubicBezTo>
                  <a:cubicBezTo>
                    <a:pt x="6" y="38"/>
                    <a:pt x="8" y="39"/>
                    <a:pt x="9" y="39"/>
                  </a:cubicBezTo>
                  <a:cubicBezTo>
                    <a:pt x="10" y="40"/>
                    <a:pt x="14" y="42"/>
                    <a:pt x="14" y="43"/>
                  </a:cubicBezTo>
                  <a:cubicBezTo>
                    <a:pt x="14" y="44"/>
                    <a:pt x="14" y="44"/>
                    <a:pt x="14" y="45"/>
                  </a:cubicBezTo>
                  <a:cubicBezTo>
                    <a:pt x="14" y="46"/>
                    <a:pt x="15" y="47"/>
                    <a:pt x="16" y="48"/>
                  </a:cubicBezTo>
                  <a:cubicBezTo>
                    <a:pt x="18" y="51"/>
                    <a:pt x="21" y="46"/>
                    <a:pt x="23" y="47"/>
                  </a:cubicBezTo>
                  <a:cubicBezTo>
                    <a:pt x="23" y="47"/>
                    <a:pt x="22" y="48"/>
                    <a:pt x="22" y="48"/>
                  </a:cubicBezTo>
                  <a:cubicBezTo>
                    <a:pt x="22" y="47"/>
                    <a:pt x="27" y="47"/>
                    <a:pt x="27" y="47"/>
                  </a:cubicBezTo>
                  <a:cubicBezTo>
                    <a:pt x="29" y="47"/>
                    <a:pt x="29" y="45"/>
                    <a:pt x="30" y="47"/>
                  </a:cubicBezTo>
                  <a:cubicBezTo>
                    <a:pt x="31" y="45"/>
                    <a:pt x="31" y="44"/>
                    <a:pt x="31" y="42"/>
                  </a:cubicBezTo>
                  <a:cubicBezTo>
                    <a:pt x="32" y="41"/>
                    <a:pt x="31" y="43"/>
                    <a:pt x="31" y="4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63" name="Freeform 758"/>
            <p:cNvSpPr>
              <a:spLocks/>
            </p:cNvSpPr>
            <p:nvPr/>
          </p:nvSpPr>
          <p:spPr bwMode="auto">
            <a:xfrm>
              <a:off x="11432679" y="8322691"/>
              <a:ext cx="394905" cy="280329"/>
            </a:xfrm>
            <a:custGeom>
              <a:avLst/>
              <a:gdLst>
                <a:gd name="T0" fmla="*/ 35 w 42"/>
                <a:gd name="T1" fmla="*/ 20 h 30"/>
                <a:gd name="T2" fmla="*/ 41 w 42"/>
                <a:gd name="T3" fmla="*/ 17 h 30"/>
                <a:gd name="T4" fmla="*/ 38 w 42"/>
                <a:gd name="T5" fmla="*/ 13 h 30"/>
                <a:gd name="T6" fmla="*/ 33 w 42"/>
                <a:gd name="T7" fmla="*/ 10 h 30"/>
                <a:gd name="T8" fmla="*/ 32 w 42"/>
                <a:gd name="T9" fmla="*/ 7 h 30"/>
                <a:gd name="T10" fmla="*/ 30 w 42"/>
                <a:gd name="T11" fmla="*/ 1 h 30"/>
                <a:gd name="T12" fmla="*/ 26 w 42"/>
                <a:gd name="T13" fmla="*/ 0 h 30"/>
                <a:gd name="T14" fmla="*/ 22 w 42"/>
                <a:gd name="T15" fmla="*/ 2 h 30"/>
                <a:gd name="T16" fmla="*/ 19 w 42"/>
                <a:gd name="T17" fmla="*/ 4 h 30"/>
                <a:gd name="T18" fmla="*/ 17 w 42"/>
                <a:gd name="T19" fmla="*/ 5 h 30"/>
                <a:gd name="T20" fmla="*/ 11 w 42"/>
                <a:gd name="T21" fmla="*/ 10 h 30"/>
                <a:gd name="T22" fmla="*/ 9 w 42"/>
                <a:gd name="T23" fmla="*/ 10 h 30"/>
                <a:gd name="T24" fmla="*/ 7 w 42"/>
                <a:gd name="T25" fmla="*/ 14 h 30"/>
                <a:gd name="T26" fmla="*/ 5 w 42"/>
                <a:gd name="T27" fmla="*/ 16 h 30"/>
                <a:gd name="T28" fmla="*/ 2 w 42"/>
                <a:gd name="T29" fmla="*/ 18 h 30"/>
                <a:gd name="T30" fmla="*/ 1 w 42"/>
                <a:gd name="T31" fmla="*/ 24 h 30"/>
                <a:gd name="T32" fmla="*/ 8 w 42"/>
                <a:gd name="T33" fmla="*/ 28 h 30"/>
                <a:gd name="T34" fmla="*/ 16 w 42"/>
                <a:gd name="T35" fmla="*/ 30 h 30"/>
                <a:gd name="T36" fmla="*/ 15 w 42"/>
                <a:gd name="T37" fmla="*/ 22 h 30"/>
                <a:gd name="T38" fmla="*/ 26 w 42"/>
                <a:gd name="T39" fmla="*/ 22 h 30"/>
                <a:gd name="T40" fmla="*/ 35 w 42"/>
                <a:gd name="T41" fmla="*/ 20 h 30"/>
                <a:gd name="T42" fmla="*/ 35 w 42"/>
                <a:gd name="T43" fmla="*/ 2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30">
                  <a:moveTo>
                    <a:pt x="35" y="20"/>
                  </a:moveTo>
                  <a:cubicBezTo>
                    <a:pt x="37" y="17"/>
                    <a:pt x="40" y="20"/>
                    <a:pt x="41" y="17"/>
                  </a:cubicBezTo>
                  <a:cubicBezTo>
                    <a:pt x="42" y="16"/>
                    <a:pt x="39" y="13"/>
                    <a:pt x="38" y="13"/>
                  </a:cubicBezTo>
                  <a:cubicBezTo>
                    <a:pt x="37" y="15"/>
                    <a:pt x="34" y="11"/>
                    <a:pt x="33" y="10"/>
                  </a:cubicBezTo>
                  <a:cubicBezTo>
                    <a:pt x="33" y="9"/>
                    <a:pt x="33" y="8"/>
                    <a:pt x="32" y="7"/>
                  </a:cubicBezTo>
                  <a:cubicBezTo>
                    <a:pt x="30" y="5"/>
                    <a:pt x="30" y="4"/>
                    <a:pt x="30" y="1"/>
                  </a:cubicBezTo>
                  <a:cubicBezTo>
                    <a:pt x="29" y="1"/>
                    <a:pt x="27" y="0"/>
                    <a:pt x="26" y="0"/>
                  </a:cubicBezTo>
                  <a:cubicBezTo>
                    <a:pt x="24" y="1"/>
                    <a:pt x="23" y="2"/>
                    <a:pt x="22" y="2"/>
                  </a:cubicBezTo>
                  <a:cubicBezTo>
                    <a:pt x="21" y="3"/>
                    <a:pt x="20" y="4"/>
                    <a:pt x="19" y="4"/>
                  </a:cubicBezTo>
                  <a:cubicBezTo>
                    <a:pt x="18" y="6"/>
                    <a:pt x="18" y="4"/>
                    <a:pt x="17" y="5"/>
                  </a:cubicBezTo>
                  <a:cubicBezTo>
                    <a:pt x="15" y="6"/>
                    <a:pt x="13" y="11"/>
                    <a:pt x="11" y="10"/>
                  </a:cubicBezTo>
                  <a:cubicBezTo>
                    <a:pt x="10" y="10"/>
                    <a:pt x="9" y="8"/>
                    <a:pt x="9" y="10"/>
                  </a:cubicBezTo>
                  <a:cubicBezTo>
                    <a:pt x="8" y="11"/>
                    <a:pt x="8" y="13"/>
                    <a:pt x="7" y="14"/>
                  </a:cubicBezTo>
                  <a:cubicBezTo>
                    <a:pt x="7" y="15"/>
                    <a:pt x="7" y="16"/>
                    <a:pt x="5" y="16"/>
                  </a:cubicBezTo>
                  <a:cubicBezTo>
                    <a:pt x="5" y="16"/>
                    <a:pt x="1" y="17"/>
                    <a:pt x="2" y="18"/>
                  </a:cubicBezTo>
                  <a:cubicBezTo>
                    <a:pt x="5" y="20"/>
                    <a:pt x="0" y="23"/>
                    <a:pt x="1" y="24"/>
                  </a:cubicBezTo>
                  <a:cubicBezTo>
                    <a:pt x="3" y="25"/>
                    <a:pt x="5" y="30"/>
                    <a:pt x="8" y="28"/>
                  </a:cubicBezTo>
                  <a:cubicBezTo>
                    <a:pt x="11" y="26"/>
                    <a:pt x="13" y="27"/>
                    <a:pt x="16" y="30"/>
                  </a:cubicBezTo>
                  <a:cubicBezTo>
                    <a:pt x="15" y="27"/>
                    <a:pt x="15" y="24"/>
                    <a:pt x="15" y="22"/>
                  </a:cubicBezTo>
                  <a:cubicBezTo>
                    <a:pt x="19" y="22"/>
                    <a:pt x="22" y="22"/>
                    <a:pt x="26" y="22"/>
                  </a:cubicBezTo>
                  <a:cubicBezTo>
                    <a:pt x="29" y="22"/>
                    <a:pt x="34" y="23"/>
                    <a:pt x="35" y="20"/>
                  </a:cubicBezTo>
                  <a:cubicBezTo>
                    <a:pt x="36" y="18"/>
                    <a:pt x="35" y="20"/>
                    <a:pt x="35" y="2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64" name="Freeform 759"/>
            <p:cNvSpPr>
              <a:spLocks/>
            </p:cNvSpPr>
            <p:nvPr/>
          </p:nvSpPr>
          <p:spPr bwMode="auto">
            <a:xfrm>
              <a:off x="11697010" y="8529753"/>
              <a:ext cx="92356" cy="222990"/>
            </a:xfrm>
            <a:custGeom>
              <a:avLst/>
              <a:gdLst>
                <a:gd name="T0" fmla="*/ 9 w 10"/>
                <a:gd name="T1" fmla="*/ 10 h 24"/>
                <a:gd name="T2" fmla="*/ 8 w 10"/>
                <a:gd name="T3" fmla="*/ 6 h 24"/>
                <a:gd name="T4" fmla="*/ 5 w 10"/>
                <a:gd name="T5" fmla="*/ 0 h 24"/>
                <a:gd name="T6" fmla="*/ 2 w 10"/>
                <a:gd name="T7" fmla="*/ 0 h 24"/>
                <a:gd name="T8" fmla="*/ 2 w 10"/>
                <a:gd name="T9" fmla="*/ 3 h 24"/>
                <a:gd name="T10" fmla="*/ 2 w 10"/>
                <a:gd name="T11" fmla="*/ 9 h 24"/>
                <a:gd name="T12" fmla="*/ 4 w 10"/>
                <a:gd name="T13" fmla="*/ 15 h 24"/>
                <a:gd name="T14" fmla="*/ 4 w 10"/>
                <a:gd name="T15" fmla="*/ 21 h 24"/>
                <a:gd name="T16" fmla="*/ 6 w 10"/>
                <a:gd name="T17" fmla="*/ 23 h 24"/>
                <a:gd name="T18" fmla="*/ 9 w 10"/>
                <a:gd name="T19" fmla="*/ 23 h 24"/>
                <a:gd name="T20" fmla="*/ 9 w 10"/>
                <a:gd name="T21" fmla="*/ 10 h 24"/>
                <a:gd name="T22" fmla="*/ 9 w 10"/>
                <a:gd name="T23" fmla="*/ 1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24">
                  <a:moveTo>
                    <a:pt x="9" y="10"/>
                  </a:moveTo>
                  <a:cubicBezTo>
                    <a:pt x="9" y="9"/>
                    <a:pt x="9" y="7"/>
                    <a:pt x="8" y="6"/>
                  </a:cubicBezTo>
                  <a:cubicBezTo>
                    <a:pt x="7" y="5"/>
                    <a:pt x="4" y="1"/>
                    <a:pt x="5" y="0"/>
                  </a:cubicBezTo>
                  <a:cubicBezTo>
                    <a:pt x="4" y="0"/>
                    <a:pt x="3" y="0"/>
                    <a:pt x="2" y="0"/>
                  </a:cubicBezTo>
                  <a:cubicBezTo>
                    <a:pt x="0" y="0"/>
                    <a:pt x="2" y="2"/>
                    <a:pt x="2" y="3"/>
                  </a:cubicBezTo>
                  <a:cubicBezTo>
                    <a:pt x="3" y="5"/>
                    <a:pt x="2" y="7"/>
                    <a:pt x="2" y="9"/>
                  </a:cubicBezTo>
                  <a:cubicBezTo>
                    <a:pt x="1" y="12"/>
                    <a:pt x="3" y="12"/>
                    <a:pt x="4" y="15"/>
                  </a:cubicBezTo>
                  <a:cubicBezTo>
                    <a:pt x="4" y="17"/>
                    <a:pt x="3" y="19"/>
                    <a:pt x="4" y="21"/>
                  </a:cubicBezTo>
                  <a:cubicBezTo>
                    <a:pt x="4" y="22"/>
                    <a:pt x="5" y="23"/>
                    <a:pt x="6" y="23"/>
                  </a:cubicBezTo>
                  <a:cubicBezTo>
                    <a:pt x="7" y="24"/>
                    <a:pt x="10" y="24"/>
                    <a:pt x="9" y="23"/>
                  </a:cubicBezTo>
                  <a:cubicBezTo>
                    <a:pt x="9" y="19"/>
                    <a:pt x="9" y="15"/>
                    <a:pt x="9" y="10"/>
                  </a:cubicBezTo>
                  <a:cubicBezTo>
                    <a:pt x="9" y="7"/>
                    <a:pt x="9" y="13"/>
                    <a:pt x="9" y="1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65" name="Freeform 760"/>
            <p:cNvSpPr>
              <a:spLocks/>
            </p:cNvSpPr>
            <p:nvPr/>
          </p:nvSpPr>
          <p:spPr bwMode="auto">
            <a:xfrm>
              <a:off x="11295734" y="8539311"/>
              <a:ext cx="296178" cy="289887"/>
            </a:xfrm>
            <a:custGeom>
              <a:avLst/>
              <a:gdLst>
                <a:gd name="T0" fmla="*/ 26 w 32"/>
                <a:gd name="T1" fmla="*/ 4 h 31"/>
                <a:gd name="T2" fmla="*/ 21 w 32"/>
                <a:gd name="T3" fmla="*/ 5 h 31"/>
                <a:gd name="T4" fmla="*/ 15 w 32"/>
                <a:gd name="T5" fmla="*/ 1 h 31"/>
                <a:gd name="T6" fmla="*/ 13 w 32"/>
                <a:gd name="T7" fmla="*/ 1 h 31"/>
                <a:gd name="T8" fmla="*/ 10 w 32"/>
                <a:gd name="T9" fmla="*/ 2 h 31"/>
                <a:gd name="T10" fmla="*/ 6 w 32"/>
                <a:gd name="T11" fmla="*/ 2 h 31"/>
                <a:gd name="T12" fmla="*/ 4 w 32"/>
                <a:gd name="T13" fmla="*/ 3 h 31"/>
                <a:gd name="T14" fmla="*/ 3 w 32"/>
                <a:gd name="T15" fmla="*/ 6 h 31"/>
                <a:gd name="T16" fmla="*/ 5 w 32"/>
                <a:gd name="T17" fmla="*/ 7 h 31"/>
                <a:gd name="T18" fmla="*/ 3 w 32"/>
                <a:gd name="T19" fmla="*/ 9 h 31"/>
                <a:gd name="T20" fmla="*/ 5 w 32"/>
                <a:gd name="T21" fmla="*/ 12 h 31"/>
                <a:gd name="T22" fmla="*/ 3 w 32"/>
                <a:gd name="T23" fmla="*/ 13 h 31"/>
                <a:gd name="T24" fmla="*/ 2 w 32"/>
                <a:gd name="T25" fmla="*/ 16 h 31"/>
                <a:gd name="T26" fmla="*/ 2 w 32"/>
                <a:gd name="T27" fmla="*/ 19 h 31"/>
                <a:gd name="T28" fmla="*/ 3 w 32"/>
                <a:gd name="T29" fmla="*/ 23 h 31"/>
                <a:gd name="T30" fmla="*/ 7 w 32"/>
                <a:gd name="T31" fmla="*/ 26 h 31"/>
                <a:gd name="T32" fmla="*/ 7 w 32"/>
                <a:gd name="T33" fmla="*/ 31 h 31"/>
                <a:gd name="T34" fmla="*/ 19 w 32"/>
                <a:gd name="T35" fmla="*/ 28 h 31"/>
                <a:gd name="T36" fmla="*/ 26 w 32"/>
                <a:gd name="T37" fmla="*/ 28 h 31"/>
                <a:gd name="T38" fmla="*/ 30 w 32"/>
                <a:gd name="T39" fmla="*/ 26 h 31"/>
                <a:gd name="T40" fmla="*/ 28 w 32"/>
                <a:gd name="T41" fmla="*/ 21 h 31"/>
                <a:gd name="T42" fmla="*/ 30 w 32"/>
                <a:gd name="T43" fmla="*/ 15 h 31"/>
                <a:gd name="T44" fmla="*/ 26 w 32"/>
                <a:gd name="T45"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31">
                  <a:moveTo>
                    <a:pt x="26" y="4"/>
                  </a:moveTo>
                  <a:cubicBezTo>
                    <a:pt x="24" y="4"/>
                    <a:pt x="23" y="6"/>
                    <a:pt x="21" y="5"/>
                  </a:cubicBezTo>
                  <a:cubicBezTo>
                    <a:pt x="19" y="5"/>
                    <a:pt x="17" y="0"/>
                    <a:pt x="15" y="1"/>
                  </a:cubicBezTo>
                  <a:cubicBezTo>
                    <a:pt x="14" y="2"/>
                    <a:pt x="13" y="2"/>
                    <a:pt x="13" y="1"/>
                  </a:cubicBezTo>
                  <a:cubicBezTo>
                    <a:pt x="12" y="0"/>
                    <a:pt x="11" y="2"/>
                    <a:pt x="10" y="2"/>
                  </a:cubicBezTo>
                  <a:cubicBezTo>
                    <a:pt x="8" y="3"/>
                    <a:pt x="7" y="2"/>
                    <a:pt x="6" y="2"/>
                  </a:cubicBezTo>
                  <a:cubicBezTo>
                    <a:pt x="5" y="1"/>
                    <a:pt x="5" y="3"/>
                    <a:pt x="4" y="3"/>
                  </a:cubicBezTo>
                  <a:cubicBezTo>
                    <a:pt x="3" y="3"/>
                    <a:pt x="2" y="5"/>
                    <a:pt x="3" y="6"/>
                  </a:cubicBezTo>
                  <a:cubicBezTo>
                    <a:pt x="3" y="7"/>
                    <a:pt x="5" y="7"/>
                    <a:pt x="5" y="7"/>
                  </a:cubicBezTo>
                  <a:cubicBezTo>
                    <a:pt x="5" y="8"/>
                    <a:pt x="3" y="9"/>
                    <a:pt x="3" y="9"/>
                  </a:cubicBezTo>
                  <a:cubicBezTo>
                    <a:pt x="3" y="10"/>
                    <a:pt x="5" y="11"/>
                    <a:pt x="5" y="12"/>
                  </a:cubicBezTo>
                  <a:cubicBezTo>
                    <a:pt x="5" y="12"/>
                    <a:pt x="3" y="11"/>
                    <a:pt x="3" y="13"/>
                  </a:cubicBezTo>
                  <a:cubicBezTo>
                    <a:pt x="3" y="14"/>
                    <a:pt x="4" y="16"/>
                    <a:pt x="2" y="16"/>
                  </a:cubicBezTo>
                  <a:cubicBezTo>
                    <a:pt x="3" y="17"/>
                    <a:pt x="3" y="18"/>
                    <a:pt x="2" y="19"/>
                  </a:cubicBezTo>
                  <a:cubicBezTo>
                    <a:pt x="2" y="21"/>
                    <a:pt x="0" y="21"/>
                    <a:pt x="3" y="23"/>
                  </a:cubicBezTo>
                  <a:cubicBezTo>
                    <a:pt x="4" y="23"/>
                    <a:pt x="6" y="24"/>
                    <a:pt x="7" y="26"/>
                  </a:cubicBezTo>
                  <a:cubicBezTo>
                    <a:pt x="8" y="27"/>
                    <a:pt x="7" y="29"/>
                    <a:pt x="7" y="31"/>
                  </a:cubicBezTo>
                  <a:cubicBezTo>
                    <a:pt x="11" y="30"/>
                    <a:pt x="14" y="28"/>
                    <a:pt x="19" y="28"/>
                  </a:cubicBezTo>
                  <a:cubicBezTo>
                    <a:pt x="21" y="27"/>
                    <a:pt x="24" y="28"/>
                    <a:pt x="26" y="28"/>
                  </a:cubicBezTo>
                  <a:cubicBezTo>
                    <a:pt x="28" y="28"/>
                    <a:pt x="31" y="29"/>
                    <a:pt x="30" y="26"/>
                  </a:cubicBezTo>
                  <a:cubicBezTo>
                    <a:pt x="30" y="24"/>
                    <a:pt x="29" y="23"/>
                    <a:pt x="28" y="21"/>
                  </a:cubicBezTo>
                  <a:cubicBezTo>
                    <a:pt x="28" y="19"/>
                    <a:pt x="29" y="17"/>
                    <a:pt x="30" y="15"/>
                  </a:cubicBezTo>
                  <a:cubicBezTo>
                    <a:pt x="31" y="11"/>
                    <a:pt x="32" y="4"/>
                    <a:pt x="26"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66" name="Freeform 761"/>
            <p:cNvSpPr>
              <a:spLocks/>
            </p:cNvSpPr>
            <p:nvPr/>
          </p:nvSpPr>
          <p:spPr bwMode="auto">
            <a:xfrm>
              <a:off x="11547328" y="8529753"/>
              <a:ext cx="213379" cy="280329"/>
            </a:xfrm>
            <a:custGeom>
              <a:avLst/>
              <a:gdLst>
                <a:gd name="T0" fmla="*/ 19 w 23"/>
                <a:gd name="T1" fmla="*/ 13 h 30"/>
                <a:gd name="T2" fmla="*/ 18 w 23"/>
                <a:gd name="T3" fmla="*/ 6 h 30"/>
                <a:gd name="T4" fmla="*/ 17 w 23"/>
                <a:gd name="T5" fmla="*/ 0 h 30"/>
                <a:gd name="T6" fmla="*/ 3 w 23"/>
                <a:gd name="T7" fmla="*/ 0 h 30"/>
                <a:gd name="T8" fmla="*/ 4 w 23"/>
                <a:gd name="T9" fmla="*/ 11 h 30"/>
                <a:gd name="T10" fmla="*/ 1 w 23"/>
                <a:gd name="T11" fmla="*/ 22 h 30"/>
                <a:gd name="T12" fmla="*/ 3 w 23"/>
                <a:gd name="T13" fmla="*/ 30 h 30"/>
                <a:gd name="T14" fmla="*/ 10 w 23"/>
                <a:gd name="T15" fmla="*/ 29 h 30"/>
                <a:gd name="T16" fmla="*/ 23 w 23"/>
                <a:gd name="T17" fmla="*/ 24 h 30"/>
                <a:gd name="T18" fmla="*/ 20 w 23"/>
                <a:gd name="T19" fmla="*/ 19 h 30"/>
                <a:gd name="T20" fmla="*/ 19 w 23"/>
                <a:gd name="T21" fmla="*/ 13 h 30"/>
                <a:gd name="T22" fmla="*/ 19 w 23"/>
                <a:gd name="T23" fmla="*/ 1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3" h="30">
                  <a:moveTo>
                    <a:pt x="19" y="13"/>
                  </a:moveTo>
                  <a:cubicBezTo>
                    <a:pt x="17" y="11"/>
                    <a:pt x="18" y="8"/>
                    <a:pt x="18" y="6"/>
                  </a:cubicBezTo>
                  <a:cubicBezTo>
                    <a:pt x="19" y="4"/>
                    <a:pt x="16" y="2"/>
                    <a:pt x="17" y="0"/>
                  </a:cubicBezTo>
                  <a:cubicBezTo>
                    <a:pt x="12" y="0"/>
                    <a:pt x="8" y="0"/>
                    <a:pt x="3" y="0"/>
                  </a:cubicBezTo>
                  <a:cubicBezTo>
                    <a:pt x="3" y="3"/>
                    <a:pt x="4" y="7"/>
                    <a:pt x="4" y="11"/>
                  </a:cubicBezTo>
                  <a:cubicBezTo>
                    <a:pt x="4" y="15"/>
                    <a:pt x="0" y="18"/>
                    <a:pt x="1" y="22"/>
                  </a:cubicBezTo>
                  <a:cubicBezTo>
                    <a:pt x="2" y="25"/>
                    <a:pt x="4" y="26"/>
                    <a:pt x="3" y="30"/>
                  </a:cubicBezTo>
                  <a:cubicBezTo>
                    <a:pt x="6" y="30"/>
                    <a:pt x="7" y="30"/>
                    <a:pt x="10" y="29"/>
                  </a:cubicBezTo>
                  <a:cubicBezTo>
                    <a:pt x="15" y="28"/>
                    <a:pt x="19" y="26"/>
                    <a:pt x="23" y="24"/>
                  </a:cubicBezTo>
                  <a:cubicBezTo>
                    <a:pt x="21" y="23"/>
                    <a:pt x="20" y="21"/>
                    <a:pt x="20" y="19"/>
                  </a:cubicBezTo>
                  <a:cubicBezTo>
                    <a:pt x="20" y="17"/>
                    <a:pt x="20" y="15"/>
                    <a:pt x="19" y="13"/>
                  </a:cubicBezTo>
                  <a:cubicBezTo>
                    <a:pt x="17" y="11"/>
                    <a:pt x="20" y="15"/>
                    <a:pt x="19" y="1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67" name="Freeform 762"/>
            <p:cNvSpPr>
              <a:spLocks/>
            </p:cNvSpPr>
            <p:nvPr/>
          </p:nvSpPr>
          <p:spPr bwMode="auto">
            <a:xfrm>
              <a:off x="11079175" y="8558422"/>
              <a:ext cx="140127" cy="168835"/>
            </a:xfrm>
            <a:custGeom>
              <a:avLst/>
              <a:gdLst>
                <a:gd name="T0" fmla="*/ 12 w 15"/>
                <a:gd name="T1" fmla="*/ 14 h 18"/>
                <a:gd name="T2" fmla="*/ 14 w 15"/>
                <a:gd name="T3" fmla="*/ 6 h 18"/>
                <a:gd name="T4" fmla="*/ 5 w 15"/>
                <a:gd name="T5" fmla="*/ 3 h 18"/>
                <a:gd name="T6" fmla="*/ 1 w 15"/>
                <a:gd name="T7" fmla="*/ 8 h 18"/>
                <a:gd name="T8" fmla="*/ 4 w 15"/>
                <a:gd name="T9" fmla="*/ 12 h 18"/>
                <a:gd name="T10" fmla="*/ 7 w 15"/>
                <a:gd name="T11" fmla="*/ 16 h 18"/>
                <a:gd name="T12" fmla="*/ 10 w 15"/>
                <a:gd name="T13" fmla="*/ 16 h 18"/>
                <a:gd name="T14" fmla="*/ 12 w 15"/>
                <a:gd name="T15" fmla="*/ 14 h 18"/>
                <a:gd name="T16" fmla="*/ 12 w 15"/>
                <a:gd name="T17" fmla="*/ 14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12" y="14"/>
                  </a:moveTo>
                  <a:cubicBezTo>
                    <a:pt x="15" y="13"/>
                    <a:pt x="15" y="8"/>
                    <a:pt x="14" y="6"/>
                  </a:cubicBezTo>
                  <a:cubicBezTo>
                    <a:pt x="12" y="2"/>
                    <a:pt x="8" y="0"/>
                    <a:pt x="5" y="3"/>
                  </a:cubicBezTo>
                  <a:cubicBezTo>
                    <a:pt x="3" y="4"/>
                    <a:pt x="0" y="6"/>
                    <a:pt x="1" y="8"/>
                  </a:cubicBezTo>
                  <a:cubicBezTo>
                    <a:pt x="2" y="10"/>
                    <a:pt x="2" y="11"/>
                    <a:pt x="4" y="12"/>
                  </a:cubicBezTo>
                  <a:cubicBezTo>
                    <a:pt x="5" y="14"/>
                    <a:pt x="5" y="15"/>
                    <a:pt x="7" y="16"/>
                  </a:cubicBezTo>
                  <a:cubicBezTo>
                    <a:pt x="8" y="17"/>
                    <a:pt x="9" y="18"/>
                    <a:pt x="10" y="16"/>
                  </a:cubicBezTo>
                  <a:cubicBezTo>
                    <a:pt x="10" y="15"/>
                    <a:pt x="11" y="15"/>
                    <a:pt x="12" y="14"/>
                  </a:cubicBezTo>
                  <a:cubicBezTo>
                    <a:pt x="14" y="13"/>
                    <a:pt x="11" y="15"/>
                    <a:pt x="12" y="1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68" name="Freeform 763"/>
            <p:cNvSpPr>
              <a:spLocks/>
            </p:cNvSpPr>
            <p:nvPr/>
          </p:nvSpPr>
          <p:spPr bwMode="auto">
            <a:xfrm>
              <a:off x="11161976" y="8631691"/>
              <a:ext cx="207006" cy="197506"/>
            </a:xfrm>
            <a:custGeom>
              <a:avLst/>
              <a:gdLst>
                <a:gd name="T0" fmla="*/ 21 w 22"/>
                <a:gd name="T1" fmla="*/ 17 h 21"/>
                <a:gd name="T2" fmla="*/ 19 w 22"/>
                <a:gd name="T3" fmla="*/ 13 h 21"/>
                <a:gd name="T4" fmla="*/ 16 w 22"/>
                <a:gd name="T5" fmla="*/ 11 h 21"/>
                <a:gd name="T6" fmla="*/ 16 w 22"/>
                <a:gd name="T7" fmla="*/ 6 h 21"/>
                <a:gd name="T8" fmla="*/ 13 w 22"/>
                <a:gd name="T9" fmla="*/ 8 h 21"/>
                <a:gd name="T10" fmla="*/ 9 w 22"/>
                <a:gd name="T11" fmla="*/ 1 h 21"/>
                <a:gd name="T12" fmla="*/ 5 w 22"/>
                <a:gd name="T13" fmla="*/ 4 h 21"/>
                <a:gd name="T14" fmla="*/ 0 w 22"/>
                <a:gd name="T15" fmla="*/ 9 h 21"/>
                <a:gd name="T16" fmla="*/ 12 w 22"/>
                <a:gd name="T17" fmla="*/ 18 h 21"/>
                <a:gd name="T18" fmla="*/ 19 w 22"/>
                <a:gd name="T19" fmla="*/ 21 h 21"/>
                <a:gd name="T20" fmla="*/ 21 w 22"/>
                <a:gd name="T21" fmla="*/ 17 h 21"/>
                <a:gd name="T22" fmla="*/ 21 w 22"/>
                <a:gd name="T23" fmla="*/ 1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21">
                  <a:moveTo>
                    <a:pt x="21" y="17"/>
                  </a:moveTo>
                  <a:cubicBezTo>
                    <a:pt x="22" y="15"/>
                    <a:pt x="20" y="14"/>
                    <a:pt x="19" y="13"/>
                  </a:cubicBezTo>
                  <a:cubicBezTo>
                    <a:pt x="18" y="13"/>
                    <a:pt x="14" y="12"/>
                    <a:pt x="16" y="11"/>
                  </a:cubicBezTo>
                  <a:cubicBezTo>
                    <a:pt x="17" y="10"/>
                    <a:pt x="17" y="7"/>
                    <a:pt x="16" y="6"/>
                  </a:cubicBezTo>
                  <a:cubicBezTo>
                    <a:pt x="15" y="4"/>
                    <a:pt x="14" y="8"/>
                    <a:pt x="13" y="8"/>
                  </a:cubicBezTo>
                  <a:cubicBezTo>
                    <a:pt x="10" y="8"/>
                    <a:pt x="11" y="0"/>
                    <a:pt x="9" y="1"/>
                  </a:cubicBezTo>
                  <a:cubicBezTo>
                    <a:pt x="8" y="2"/>
                    <a:pt x="6" y="3"/>
                    <a:pt x="5" y="4"/>
                  </a:cubicBezTo>
                  <a:cubicBezTo>
                    <a:pt x="4" y="6"/>
                    <a:pt x="2" y="7"/>
                    <a:pt x="0" y="9"/>
                  </a:cubicBezTo>
                  <a:cubicBezTo>
                    <a:pt x="5" y="12"/>
                    <a:pt x="8" y="15"/>
                    <a:pt x="12" y="18"/>
                  </a:cubicBezTo>
                  <a:cubicBezTo>
                    <a:pt x="14" y="20"/>
                    <a:pt x="16" y="21"/>
                    <a:pt x="19" y="21"/>
                  </a:cubicBezTo>
                  <a:cubicBezTo>
                    <a:pt x="22" y="21"/>
                    <a:pt x="20" y="19"/>
                    <a:pt x="21" y="17"/>
                  </a:cubicBezTo>
                  <a:cubicBezTo>
                    <a:pt x="22" y="15"/>
                    <a:pt x="21" y="19"/>
                    <a:pt x="21" y="1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69" name="Freeform 764"/>
            <p:cNvSpPr>
              <a:spLocks/>
            </p:cNvSpPr>
            <p:nvPr/>
          </p:nvSpPr>
          <p:spPr bwMode="auto">
            <a:xfrm>
              <a:off x="11015478" y="8443745"/>
              <a:ext cx="324842" cy="273958"/>
            </a:xfrm>
            <a:custGeom>
              <a:avLst/>
              <a:gdLst>
                <a:gd name="T0" fmla="*/ 10 w 35"/>
                <a:gd name="T1" fmla="*/ 16 h 29"/>
                <a:gd name="T2" fmla="*/ 20 w 35"/>
                <a:gd name="T3" fmla="*/ 17 h 29"/>
                <a:gd name="T4" fmla="*/ 21 w 35"/>
                <a:gd name="T5" fmla="*/ 23 h 29"/>
                <a:gd name="T6" fmla="*/ 25 w 35"/>
                <a:gd name="T7" fmla="*/ 21 h 29"/>
                <a:gd name="T8" fmla="*/ 29 w 35"/>
                <a:gd name="T9" fmla="*/ 27 h 29"/>
                <a:gd name="T10" fmla="*/ 31 w 35"/>
                <a:gd name="T11" fmla="*/ 26 h 29"/>
                <a:gd name="T12" fmla="*/ 33 w 35"/>
                <a:gd name="T13" fmla="*/ 25 h 29"/>
                <a:gd name="T14" fmla="*/ 33 w 35"/>
                <a:gd name="T15" fmla="*/ 23 h 29"/>
                <a:gd name="T16" fmla="*/ 35 w 35"/>
                <a:gd name="T17" fmla="*/ 22 h 29"/>
                <a:gd name="T18" fmla="*/ 34 w 35"/>
                <a:gd name="T19" fmla="*/ 19 h 29"/>
                <a:gd name="T20" fmla="*/ 33 w 35"/>
                <a:gd name="T21" fmla="*/ 16 h 29"/>
                <a:gd name="T22" fmla="*/ 33 w 35"/>
                <a:gd name="T23" fmla="*/ 12 h 29"/>
                <a:gd name="T24" fmla="*/ 32 w 35"/>
                <a:gd name="T25" fmla="*/ 8 h 29"/>
                <a:gd name="T26" fmla="*/ 26 w 35"/>
                <a:gd name="T27" fmla="*/ 2 h 29"/>
                <a:gd name="T28" fmla="*/ 24 w 35"/>
                <a:gd name="T29" fmla="*/ 3 h 29"/>
                <a:gd name="T30" fmla="*/ 22 w 35"/>
                <a:gd name="T31" fmla="*/ 3 h 29"/>
                <a:gd name="T32" fmla="*/ 19 w 35"/>
                <a:gd name="T33" fmla="*/ 3 h 29"/>
                <a:gd name="T34" fmla="*/ 18 w 35"/>
                <a:gd name="T35" fmla="*/ 3 h 29"/>
                <a:gd name="T36" fmla="*/ 15 w 35"/>
                <a:gd name="T37" fmla="*/ 2 h 29"/>
                <a:gd name="T38" fmla="*/ 10 w 35"/>
                <a:gd name="T39" fmla="*/ 1 h 29"/>
                <a:gd name="T40" fmla="*/ 5 w 35"/>
                <a:gd name="T41" fmla="*/ 1 h 29"/>
                <a:gd name="T42" fmla="*/ 5 w 35"/>
                <a:gd name="T43" fmla="*/ 4 h 29"/>
                <a:gd name="T44" fmla="*/ 3 w 35"/>
                <a:gd name="T45" fmla="*/ 6 h 29"/>
                <a:gd name="T46" fmla="*/ 0 w 35"/>
                <a:gd name="T47" fmla="*/ 8 h 29"/>
                <a:gd name="T48" fmla="*/ 3 w 35"/>
                <a:gd name="T49" fmla="*/ 13 h 29"/>
                <a:gd name="T50" fmla="*/ 8 w 35"/>
                <a:gd name="T51" fmla="*/ 19 h 29"/>
                <a:gd name="T52" fmla="*/ 10 w 35"/>
                <a:gd name="T53" fmla="*/ 16 h 29"/>
                <a:gd name="T54" fmla="*/ 10 w 35"/>
                <a:gd name="T55" fmla="*/ 16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 h="29">
                  <a:moveTo>
                    <a:pt x="10" y="16"/>
                  </a:moveTo>
                  <a:cubicBezTo>
                    <a:pt x="14" y="14"/>
                    <a:pt x="18" y="12"/>
                    <a:pt x="20" y="17"/>
                  </a:cubicBezTo>
                  <a:cubicBezTo>
                    <a:pt x="22" y="19"/>
                    <a:pt x="21" y="20"/>
                    <a:pt x="21" y="23"/>
                  </a:cubicBezTo>
                  <a:cubicBezTo>
                    <a:pt x="22" y="24"/>
                    <a:pt x="24" y="21"/>
                    <a:pt x="25" y="21"/>
                  </a:cubicBezTo>
                  <a:cubicBezTo>
                    <a:pt x="27" y="20"/>
                    <a:pt x="27" y="29"/>
                    <a:pt x="29" y="27"/>
                  </a:cubicBezTo>
                  <a:cubicBezTo>
                    <a:pt x="30" y="27"/>
                    <a:pt x="30" y="26"/>
                    <a:pt x="31" y="26"/>
                  </a:cubicBezTo>
                  <a:cubicBezTo>
                    <a:pt x="31" y="25"/>
                    <a:pt x="33" y="26"/>
                    <a:pt x="33" y="25"/>
                  </a:cubicBezTo>
                  <a:cubicBezTo>
                    <a:pt x="34" y="24"/>
                    <a:pt x="33" y="23"/>
                    <a:pt x="33" y="23"/>
                  </a:cubicBezTo>
                  <a:cubicBezTo>
                    <a:pt x="33" y="21"/>
                    <a:pt x="35" y="22"/>
                    <a:pt x="35" y="22"/>
                  </a:cubicBezTo>
                  <a:cubicBezTo>
                    <a:pt x="35" y="21"/>
                    <a:pt x="32" y="20"/>
                    <a:pt x="34" y="19"/>
                  </a:cubicBezTo>
                  <a:cubicBezTo>
                    <a:pt x="35" y="18"/>
                    <a:pt x="35" y="17"/>
                    <a:pt x="33" y="16"/>
                  </a:cubicBezTo>
                  <a:cubicBezTo>
                    <a:pt x="32" y="15"/>
                    <a:pt x="34" y="13"/>
                    <a:pt x="33" y="12"/>
                  </a:cubicBezTo>
                  <a:cubicBezTo>
                    <a:pt x="32" y="11"/>
                    <a:pt x="33" y="10"/>
                    <a:pt x="32" y="8"/>
                  </a:cubicBezTo>
                  <a:cubicBezTo>
                    <a:pt x="31" y="7"/>
                    <a:pt x="29" y="0"/>
                    <a:pt x="26" y="2"/>
                  </a:cubicBezTo>
                  <a:cubicBezTo>
                    <a:pt x="26" y="2"/>
                    <a:pt x="25" y="3"/>
                    <a:pt x="24" y="3"/>
                  </a:cubicBezTo>
                  <a:cubicBezTo>
                    <a:pt x="23" y="3"/>
                    <a:pt x="23" y="3"/>
                    <a:pt x="22" y="3"/>
                  </a:cubicBezTo>
                  <a:cubicBezTo>
                    <a:pt x="21" y="4"/>
                    <a:pt x="20" y="3"/>
                    <a:pt x="19" y="3"/>
                  </a:cubicBezTo>
                  <a:cubicBezTo>
                    <a:pt x="18" y="3"/>
                    <a:pt x="18" y="4"/>
                    <a:pt x="18" y="3"/>
                  </a:cubicBezTo>
                  <a:cubicBezTo>
                    <a:pt x="16" y="2"/>
                    <a:pt x="17" y="2"/>
                    <a:pt x="15" y="2"/>
                  </a:cubicBezTo>
                  <a:cubicBezTo>
                    <a:pt x="12" y="3"/>
                    <a:pt x="12" y="1"/>
                    <a:pt x="10" y="1"/>
                  </a:cubicBezTo>
                  <a:cubicBezTo>
                    <a:pt x="8" y="0"/>
                    <a:pt x="6" y="0"/>
                    <a:pt x="5" y="1"/>
                  </a:cubicBezTo>
                  <a:cubicBezTo>
                    <a:pt x="5" y="2"/>
                    <a:pt x="3" y="3"/>
                    <a:pt x="5" y="4"/>
                  </a:cubicBezTo>
                  <a:cubicBezTo>
                    <a:pt x="6" y="5"/>
                    <a:pt x="5" y="6"/>
                    <a:pt x="3" y="6"/>
                  </a:cubicBezTo>
                  <a:cubicBezTo>
                    <a:pt x="1" y="6"/>
                    <a:pt x="0" y="6"/>
                    <a:pt x="0" y="8"/>
                  </a:cubicBezTo>
                  <a:cubicBezTo>
                    <a:pt x="1" y="10"/>
                    <a:pt x="2" y="11"/>
                    <a:pt x="3" y="13"/>
                  </a:cubicBezTo>
                  <a:cubicBezTo>
                    <a:pt x="5" y="15"/>
                    <a:pt x="6" y="16"/>
                    <a:pt x="8" y="19"/>
                  </a:cubicBezTo>
                  <a:cubicBezTo>
                    <a:pt x="9" y="18"/>
                    <a:pt x="9" y="17"/>
                    <a:pt x="10" y="16"/>
                  </a:cubicBezTo>
                  <a:cubicBezTo>
                    <a:pt x="11" y="16"/>
                    <a:pt x="10" y="17"/>
                    <a:pt x="10" y="1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70" name="Freeform 765"/>
            <p:cNvSpPr>
              <a:spLocks/>
            </p:cNvSpPr>
            <p:nvPr/>
          </p:nvSpPr>
          <p:spPr bwMode="auto">
            <a:xfrm>
              <a:off x="10929493" y="8453303"/>
              <a:ext cx="149682" cy="66896"/>
            </a:xfrm>
            <a:custGeom>
              <a:avLst/>
              <a:gdLst>
                <a:gd name="T0" fmla="*/ 10 w 16"/>
                <a:gd name="T1" fmla="*/ 5 h 7"/>
                <a:gd name="T2" fmla="*/ 14 w 16"/>
                <a:gd name="T3" fmla="*/ 3 h 7"/>
                <a:gd name="T4" fmla="*/ 14 w 16"/>
                <a:gd name="T5" fmla="*/ 0 h 7"/>
                <a:gd name="T6" fmla="*/ 7 w 16"/>
                <a:gd name="T7" fmla="*/ 0 h 7"/>
                <a:gd name="T8" fmla="*/ 4 w 16"/>
                <a:gd name="T9" fmla="*/ 0 h 7"/>
                <a:gd name="T10" fmla="*/ 0 w 16"/>
                <a:gd name="T11" fmla="*/ 1 h 7"/>
                <a:gd name="T12" fmla="*/ 3 w 16"/>
                <a:gd name="T13" fmla="*/ 3 h 7"/>
                <a:gd name="T14" fmla="*/ 7 w 16"/>
                <a:gd name="T15" fmla="*/ 3 h 7"/>
                <a:gd name="T16" fmla="*/ 9 w 16"/>
                <a:gd name="T17" fmla="*/ 7 h 7"/>
                <a:gd name="T18" fmla="*/ 10 w 16"/>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7">
                  <a:moveTo>
                    <a:pt x="10" y="5"/>
                  </a:moveTo>
                  <a:cubicBezTo>
                    <a:pt x="11" y="5"/>
                    <a:pt x="16" y="5"/>
                    <a:pt x="14" y="3"/>
                  </a:cubicBezTo>
                  <a:cubicBezTo>
                    <a:pt x="12" y="2"/>
                    <a:pt x="14" y="1"/>
                    <a:pt x="14" y="0"/>
                  </a:cubicBezTo>
                  <a:cubicBezTo>
                    <a:pt x="12" y="0"/>
                    <a:pt x="9" y="0"/>
                    <a:pt x="7" y="0"/>
                  </a:cubicBezTo>
                  <a:cubicBezTo>
                    <a:pt x="5" y="0"/>
                    <a:pt x="5" y="1"/>
                    <a:pt x="4" y="0"/>
                  </a:cubicBezTo>
                  <a:cubicBezTo>
                    <a:pt x="2" y="0"/>
                    <a:pt x="2" y="0"/>
                    <a:pt x="0" y="1"/>
                  </a:cubicBezTo>
                  <a:cubicBezTo>
                    <a:pt x="1" y="2"/>
                    <a:pt x="1" y="3"/>
                    <a:pt x="3" y="3"/>
                  </a:cubicBezTo>
                  <a:cubicBezTo>
                    <a:pt x="4" y="3"/>
                    <a:pt x="7" y="3"/>
                    <a:pt x="7" y="3"/>
                  </a:cubicBezTo>
                  <a:cubicBezTo>
                    <a:pt x="5" y="5"/>
                    <a:pt x="7" y="6"/>
                    <a:pt x="9" y="7"/>
                  </a:cubicBezTo>
                  <a:cubicBezTo>
                    <a:pt x="9" y="7"/>
                    <a:pt x="9" y="5"/>
                    <a:pt x="10" y="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71" name="Freeform 766"/>
            <p:cNvSpPr>
              <a:spLocks/>
            </p:cNvSpPr>
            <p:nvPr/>
          </p:nvSpPr>
          <p:spPr bwMode="auto">
            <a:xfrm>
              <a:off x="10919937" y="8389590"/>
              <a:ext cx="140127" cy="38227"/>
            </a:xfrm>
            <a:custGeom>
              <a:avLst/>
              <a:gdLst>
                <a:gd name="T0" fmla="*/ 4 w 15"/>
                <a:gd name="T1" fmla="*/ 4 h 4"/>
                <a:gd name="T2" fmla="*/ 9 w 15"/>
                <a:gd name="T3" fmla="*/ 3 h 4"/>
                <a:gd name="T4" fmla="*/ 15 w 15"/>
                <a:gd name="T5" fmla="*/ 2 h 4"/>
                <a:gd name="T6" fmla="*/ 8 w 15"/>
                <a:gd name="T7" fmla="*/ 1 h 4"/>
                <a:gd name="T8" fmla="*/ 0 w 15"/>
                <a:gd name="T9" fmla="*/ 4 h 4"/>
                <a:gd name="T10" fmla="*/ 4 w 15"/>
                <a:gd name="T11" fmla="*/ 4 h 4"/>
                <a:gd name="T12" fmla="*/ 4 w 1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15" h="4">
                  <a:moveTo>
                    <a:pt x="4" y="4"/>
                  </a:moveTo>
                  <a:cubicBezTo>
                    <a:pt x="6" y="3"/>
                    <a:pt x="7" y="2"/>
                    <a:pt x="9" y="3"/>
                  </a:cubicBezTo>
                  <a:cubicBezTo>
                    <a:pt x="10" y="3"/>
                    <a:pt x="14" y="4"/>
                    <a:pt x="15" y="2"/>
                  </a:cubicBezTo>
                  <a:cubicBezTo>
                    <a:pt x="15" y="3"/>
                    <a:pt x="9" y="0"/>
                    <a:pt x="8" y="1"/>
                  </a:cubicBezTo>
                  <a:cubicBezTo>
                    <a:pt x="5" y="2"/>
                    <a:pt x="1" y="0"/>
                    <a:pt x="0" y="4"/>
                  </a:cubicBezTo>
                  <a:cubicBezTo>
                    <a:pt x="2" y="4"/>
                    <a:pt x="3" y="4"/>
                    <a:pt x="4" y="4"/>
                  </a:cubicBezTo>
                  <a:cubicBezTo>
                    <a:pt x="5" y="4"/>
                    <a:pt x="4" y="4"/>
                    <a:pt x="4"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72" name="Freeform 767"/>
            <p:cNvSpPr>
              <a:spLocks/>
            </p:cNvSpPr>
            <p:nvPr/>
          </p:nvSpPr>
          <p:spPr bwMode="auto">
            <a:xfrm>
              <a:off x="10900829" y="7733369"/>
              <a:ext cx="560509" cy="637107"/>
            </a:xfrm>
            <a:custGeom>
              <a:avLst/>
              <a:gdLst>
                <a:gd name="T0" fmla="*/ 5 w 60"/>
                <a:gd name="T1" fmla="*/ 57 h 68"/>
                <a:gd name="T2" fmla="*/ 15 w 60"/>
                <a:gd name="T3" fmla="*/ 57 h 68"/>
                <a:gd name="T4" fmla="*/ 18 w 60"/>
                <a:gd name="T5" fmla="*/ 59 h 68"/>
                <a:gd name="T6" fmla="*/ 21 w 60"/>
                <a:gd name="T7" fmla="*/ 63 h 68"/>
                <a:gd name="T8" fmla="*/ 27 w 60"/>
                <a:gd name="T9" fmla="*/ 64 h 68"/>
                <a:gd name="T10" fmla="*/ 32 w 60"/>
                <a:gd name="T11" fmla="*/ 64 h 68"/>
                <a:gd name="T12" fmla="*/ 35 w 60"/>
                <a:gd name="T13" fmla="*/ 62 h 68"/>
                <a:gd name="T14" fmla="*/ 39 w 60"/>
                <a:gd name="T15" fmla="*/ 62 h 68"/>
                <a:gd name="T16" fmla="*/ 44 w 60"/>
                <a:gd name="T17" fmla="*/ 61 h 68"/>
                <a:gd name="T18" fmla="*/ 53 w 60"/>
                <a:gd name="T19" fmla="*/ 61 h 68"/>
                <a:gd name="T20" fmla="*/ 58 w 60"/>
                <a:gd name="T21" fmla="*/ 61 h 68"/>
                <a:gd name="T22" fmla="*/ 58 w 60"/>
                <a:gd name="T23" fmla="*/ 54 h 68"/>
                <a:gd name="T24" fmla="*/ 56 w 60"/>
                <a:gd name="T25" fmla="*/ 38 h 68"/>
                <a:gd name="T26" fmla="*/ 52 w 60"/>
                <a:gd name="T27" fmla="*/ 12 h 68"/>
                <a:gd name="T28" fmla="*/ 60 w 60"/>
                <a:gd name="T29" fmla="*/ 12 h 68"/>
                <a:gd name="T30" fmla="*/ 43 w 60"/>
                <a:gd name="T31" fmla="*/ 0 h 68"/>
                <a:gd name="T32" fmla="*/ 42 w 60"/>
                <a:gd name="T33" fmla="*/ 7 h 68"/>
                <a:gd name="T34" fmla="*/ 37 w 60"/>
                <a:gd name="T35" fmla="*/ 7 h 68"/>
                <a:gd name="T36" fmla="*/ 29 w 60"/>
                <a:gd name="T37" fmla="*/ 7 h 68"/>
                <a:gd name="T38" fmla="*/ 26 w 60"/>
                <a:gd name="T39" fmla="*/ 7 h 68"/>
                <a:gd name="T40" fmla="*/ 26 w 60"/>
                <a:gd name="T41" fmla="*/ 12 h 68"/>
                <a:gd name="T42" fmla="*/ 26 w 60"/>
                <a:gd name="T43" fmla="*/ 19 h 68"/>
                <a:gd name="T44" fmla="*/ 20 w 60"/>
                <a:gd name="T45" fmla="*/ 25 h 68"/>
                <a:gd name="T46" fmla="*/ 20 w 60"/>
                <a:gd name="T47" fmla="*/ 32 h 68"/>
                <a:gd name="T48" fmla="*/ 16 w 60"/>
                <a:gd name="T49" fmla="*/ 32 h 68"/>
                <a:gd name="T50" fmla="*/ 3 w 60"/>
                <a:gd name="T51" fmla="*/ 32 h 68"/>
                <a:gd name="T52" fmla="*/ 1 w 60"/>
                <a:gd name="T53" fmla="*/ 33 h 68"/>
                <a:gd name="T54" fmla="*/ 4 w 60"/>
                <a:gd name="T55" fmla="*/ 36 h 68"/>
                <a:gd name="T56" fmla="*/ 3 w 60"/>
                <a:gd name="T57" fmla="*/ 41 h 68"/>
                <a:gd name="T58" fmla="*/ 6 w 60"/>
                <a:gd name="T59" fmla="*/ 48 h 68"/>
                <a:gd name="T60" fmla="*/ 3 w 60"/>
                <a:gd name="T61" fmla="*/ 58 h 68"/>
                <a:gd name="T62" fmla="*/ 5 w 60"/>
                <a:gd name="T63" fmla="*/ 57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0" h="68">
                  <a:moveTo>
                    <a:pt x="5" y="57"/>
                  </a:moveTo>
                  <a:cubicBezTo>
                    <a:pt x="7" y="57"/>
                    <a:pt x="13" y="55"/>
                    <a:pt x="15" y="57"/>
                  </a:cubicBezTo>
                  <a:cubicBezTo>
                    <a:pt x="16" y="58"/>
                    <a:pt x="17" y="58"/>
                    <a:pt x="18" y="59"/>
                  </a:cubicBezTo>
                  <a:cubicBezTo>
                    <a:pt x="19" y="61"/>
                    <a:pt x="20" y="62"/>
                    <a:pt x="21" y="63"/>
                  </a:cubicBezTo>
                  <a:cubicBezTo>
                    <a:pt x="22" y="64"/>
                    <a:pt x="26" y="68"/>
                    <a:pt x="27" y="64"/>
                  </a:cubicBezTo>
                  <a:cubicBezTo>
                    <a:pt x="28" y="58"/>
                    <a:pt x="30" y="65"/>
                    <a:pt x="32" y="64"/>
                  </a:cubicBezTo>
                  <a:cubicBezTo>
                    <a:pt x="33" y="62"/>
                    <a:pt x="33" y="62"/>
                    <a:pt x="35" y="62"/>
                  </a:cubicBezTo>
                  <a:cubicBezTo>
                    <a:pt x="37" y="62"/>
                    <a:pt x="38" y="62"/>
                    <a:pt x="39" y="62"/>
                  </a:cubicBezTo>
                  <a:cubicBezTo>
                    <a:pt x="41" y="61"/>
                    <a:pt x="43" y="61"/>
                    <a:pt x="44" y="61"/>
                  </a:cubicBezTo>
                  <a:cubicBezTo>
                    <a:pt x="47" y="61"/>
                    <a:pt x="50" y="61"/>
                    <a:pt x="53" y="61"/>
                  </a:cubicBezTo>
                  <a:cubicBezTo>
                    <a:pt x="54" y="61"/>
                    <a:pt x="57" y="62"/>
                    <a:pt x="58" y="61"/>
                  </a:cubicBezTo>
                  <a:cubicBezTo>
                    <a:pt x="59" y="61"/>
                    <a:pt x="58" y="55"/>
                    <a:pt x="58" y="54"/>
                  </a:cubicBezTo>
                  <a:cubicBezTo>
                    <a:pt x="57" y="48"/>
                    <a:pt x="56" y="43"/>
                    <a:pt x="56" y="38"/>
                  </a:cubicBezTo>
                  <a:cubicBezTo>
                    <a:pt x="55" y="29"/>
                    <a:pt x="53" y="21"/>
                    <a:pt x="52" y="12"/>
                  </a:cubicBezTo>
                  <a:cubicBezTo>
                    <a:pt x="55" y="12"/>
                    <a:pt x="58" y="12"/>
                    <a:pt x="60" y="12"/>
                  </a:cubicBezTo>
                  <a:cubicBezTo>
                    <a:pt x="54" y="8"/>
                    <a:pt x="48" y="4"/>
                    <a:pt x="43" y="0"/>
                  </a:cubicBezTo>
                  <a:cubicBezTo>
                    <a:pt x="43" y="1"/>
                    <a:pt x="43" y="7"/>
                    <a:pt x="42" y="7"/>
                  </a:cubicBezTo>
                  <a:cubicBezTo>
                    <a:pt x="41" y="7"/>
                    <a:pt x="39" y="7"/>
                    <a:pt x="37" y="7"/>
                  </a:cubicBezTo>
                  <a:cubicBezTo>
                    <a:pt x="35" y="7"/>
                    <a:pt x="32" y="7"/>
                    <a:pt x="29" y="7"/>
                  </a:cubicBezTo>
                  <a:cubicBezTo>
                    <a:pt x="29" y="7"/>
                    <a:pt x="26" y="7"/>
                    <a:pt x="26" y="7"/>
                  </a:cubicBezTo>
                  <a:cubicBezTo>
                    <a:pt x="25" y="8"/>
                    <a:pt x="26" y="11"/>
                    <a:pt x="26" y="12"/>
                  </a:cubicBezTo>
                  <a:cubicBezTo>
                    <a:pt x="26" y="14"/>
                    <a:pt x="26" y="17"/>
                    <a:pt x="26" y="19"/>
                  </a:cubicBezTo>
                  <a:cubicBezTo>
                    <a:pt x="26" y="22"/>
                    <a:pt x="20" y="21"/>
                    <a:pt x="20" y="25"/>
                  </a:cubicBezTo>
                  <a:cubicBezTo>
                    <a:pt x="20" y="26"/>
                    <a:pt x="21" y="31"/>
                    <a:pt x="20" y="32"/>
                  </a:cubicBezTo>
                  <a:cubicBezTo>
                    <a:pt x="20" y="32"/>
                    <a:pt x="17" y="32"/>
                    <a:pt x="16" y="32"/>
                  </a:cubicBezTo>
                  <a:cubicBezTo>
                    <a:pt x="12" y="32"/>
                    <a:pt x="7" y="32"/>
                    <a:pt x="3" y="32"/>
                  </a:cubicBezTo>
                  <a:cubicBezTo>
                    <a:pt x="2" y="32"/>
                    <a:pt x="0" y="31"/>
                    <a:pt x="1" y="33"/>
                  </a:cubicBezTo>
                  <a:cubicBezTo>
                    <a:pt x="2" y="34"/>
                    <a:pt x="3" y="35"/>
                    <a:pt x="4" y="36"/>
                  </a:cubicBezTo>
                  <a:cubicBezTo>
                    <a:pt x="5" y="38"/>
                    <a:pt x="4" y="40"/>
                    <a:pt x="3" y="41"/>
                  </a:cubicBezTo>
                  <a:cubicBezTo>
                    <a:pt x="3" y="44"/>
                    <a:pt x="6" y="45"/>
                    <a:pt x="6" y="48"/>
                  </a:cubicBezTo>
                  <a:cubicBezTo>
                    <a:pt x="7" y="51"/>
                    <a:pt x="4" y="55"/>
                    <a:pt x="3" y="58"/>
                  </a:cubicBezTo>
                  <a:cubicBezTo>
                    <a:pt x="4" y="58"/>
                    <a:pt x="4" y="57"/>
                    <a:pt x="5" y="5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73" name="Freeform 768"/>
            <p:cNvSpPr>
              <a:spLocks/>
            </p:cNvSpPr>
            <p:nvPr/>
          </p:nvSpPr>
          <p:spPr bwMode="auto">
            <a:xfrm>
              <a:off x="10900829" y="8258982"/>
              <a:ext cx="270700" cy="213435"/>
            </a:xfrm>
            <a:custGeom>
              <a:avLst/>
              <a:gdLst>
                <a:gd name="T0" fmla="*/ 8 w 29"/>
                <a:gd name="T1" fmla="*/ 22 h 23"/>
                <a:gd name="T2" fmla="*/ 10 w 29"/>
                <a:gd name="T3" fmla="*/ 21 h 23"/>
                <a:gd name="T4" fmla="*/ 15 w 29"/>
                <a:gd name="T5" fmla="*/ 21 h 23"/>
                <a:gd name="T6" fmla="*/ 23 w 29"/>
                <a:gd name="T7" fmla="*/ 21 h 23"/>
                <a:gd name="T8" fmla="*/ 27 w 29"/>
                <a:gd name="T9" fmla="*/ 22 h 23"/>
                <a:gd name="T10" fmla="*/ 29 w 29"/>
                <a:gd name="T11" fmla="*/ 19 h 23"/>
                <a:gd name="T12" fmla="*/ 25 w 29"/>
                <a:gd name="T13" fmla="*/ 14 h 23"/>
                <a:gd name="T14" fmla="*/ 25 w 29"/>
                <a:gd name="T15" fmla="*/ 10 h 23"/>
                <a:gd name="T16" fmla="*/ 19 w 29"/>
                <a:gd name="T17" fmla="*/ 4 h 23"/>
                <a:gd name="T18" fmla="*/ 9 w 29"/>
                <a:gd name="T19" fmla="*/ 1 h 23"/>
                <a:gd name="T20" fmla="*/ 5 w 29"/>
                <a:gd name="T21" fmla="*/ 1 h 23"/>
                <a:gd name="T22" fmla="*/ 2 w 29"/>
                <a:gd name="T23" fmla="*/ 6 h 23"/>
                <a:gd name="T24" fmla="*/ 1 w 29"/>
                <a:gd name="T25" fmla="*/ 10 h 23"/>
                <a:gd name="T26" fmla="*/ 2 w 29"/>
                <a:gd name="T27" fmla="*/ 12 h 23"/>
                <a:gd name="T28" fmla="*/ 2 w 29"/>
                <a:gd name="T29" fmla="*/ 14 h 23"/>
                <a:gd name="T30" fmla="*/ 4 w 29"/>
                <a:gd name="T31" fmla="*/ 15 h 23"/>
                <a:gd name="T32" fmla="*/ 9 w 29"/>
                <a:gd name="T33" fmla="*/ 15 h 23"/>
                <a:gd name="T34" fmla="*/ 10 w 29"/>
                <a:gd name="T35" fmla="*/ 14 h 23"/>
                <a:gd name="T36" fmla="*/ 17 w 29"/>
                <a:gd name="T37" fmla="*/ 16 h 23"/>
                <a:gd name="T38" fmla="*/ 11 w 29"/>
                <a:gd name="T39" fmla="*/ 17 h 23"/>
                <a:gd name="T40" fmla="*/ 6 w 29"/>
                <a:gd name="T41" fmla="*/ 18 h 23"/>
                <a:gd name="T42" fmla="*/ 3 w 29"/>
                <a:gd name="T43" fmla="*/ 21 h 23"/>
                <a:gd name="T44" fmla="*/ 5 w 29"/>
                <a:gd name="T45" fmla="*/ 21 h 23"/>
                <a:gd name="T46" fmla="*/ 8 w 29"/>
                <a:gd name="T47"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9" h="23">
                  <a:moveTo>
                    <a:pt x="8" y="22"/>
                  </a:moveTo>
                  <a:cubicBezTo>
                    <a:pt x="9" y="22"/>
                    <a:pt x="9" y="21"/>
                    <a:pt x="10" y="21"/>
                  </a:cubicBezTo>
                  <a:cubicBezTo>
                    <a:pt x="12" y="21"/>
                    <a:pt x="13" y="21"/>
                    <a:pt x="15" y="21"/>
                  </a:cubicBezTo>
                  <a:cubicBezTo>
                    <a:pt x="17" y="21"/>
                    <a:pt x="20" y="20"/>
                    <a:pt x="23" y="21"/>
                  </a:cubicBezTo>
                  <a:cubicBezTo>
                    <a:pt x="24" y="22"/>
                    <a:pt x="25" y="23"/>
                    <a:pt x="27" y="22"/>
                  </a:cubicBezTo>
                  <a:cubicBezTo>
                    <a:pt x="29" y="22"/>
                    <a:pt x="29" y="21"/>
                    <a:pt x="29" y="19"/>
                  </a:cubicBezTo>
                  <a:cubicBezTo>
                    <a:pt x="29" y="17"/>
                    <a:pt x="25" y="16"/>
                    <a:pt x="25" y="14"/>
                  </a:cubicBezTo>
                  <a:cubicBezTo>
                    <a:pt x="25" y="14"/>
                    <a:pt x="25" y="10"/>
                    <a:pt x="25" y="10"/>
                  </a:cubicBezTo>
                  <a:cubicBezTo>
                    <a:pt x="24" y="10"/>
                    <a:pt x="20" y="5"/>
                    <a:pt x="19" y="4"/>
                  </a:cubicBezTo>
                  <a:cubicBezTo>
                    <a:pt x="16" y="1"/>
                    <a:pt x="13" y="0"/>
                    <a:pt x="9" y="1"/>
                  </a:cubicBezTo>
                  <a:cubicBezTo>
                    <a:pt x="8" y="1"/>
                    <a:pt x="5" y="0"/>
                    <a:pt x="5" y="1"/>
                  </a:cubicBezTo>
                  <a:cubicBezTo>
                    <a:pt x="4" y="2"/>
                    <a:pt x="2" y="4"/>
                    <a:pt x="2" y="6"/>
                  </a:cubicBezTo>
                  <a:cubicBezTo>
                    <a:pt x="3" y="8"/>
                    <a:pt x="3" y="9"/>
                    <a:pt x="1" y="10"/>
                  </a:cubicBezTo>
                  <a:cubicBezTo>
                    <a:pt x="0" y="10"/>
                    <a:pt x="3" y="12"/>
                    <a:pt x="2" y="12"/>
                  </a:cubicBezTo>
                  <a:cubicBezTo>
                    <a:pt x="4" y="13"/>
                    <a:pt x="2" y="13"/>
                    <a:pt x="2" y="14"/>
                  </a:cubicBezTo>
                  <a:cubicBezTo>
                    <a:pt x="2" y="14"/>
                    <a:pt x="3" y="15"/>
                    <a:pt x="4" y="15"/>
                  </a:cubicBezTo>
                  <a:cubicBezTo>
                    <a:pt x="4" y="16"/>
                    <a:pt x="8" y="15"/>
                    <a:pt x="9" y="15"/>
                  </a:cubicBezTo>
                  <a:cubicBezTo>
                    <a:pt x="10" y="15"/>
                    <a:pt x="10" y="14"/>
                    <a:pt x="10" y="14"/>
                  </a:cubicBezTo>
                  <a:cubicBezTo>
                    <a:pt x="11" y="14"/>
                    <a:pt x="17" y="17"/>
                    <a:pt x="17" y="16"/>
                  </a:cubicBezTo>
                  <a:cubicBezTo>
                    <a:pt x="16" y="18"/>
                    <a:pt x="12" y="17"/>
                    <a:pt x="11" y="17"/>
                  </a:cubicBezTo>
                  <a:cubicBezTo>
                    <a:pt x="9" y="16"/>
                    <a:pt x="8" y="18"/>
                    <a:pt x="6" y="18"/>
                  </a:cubicBezTo>
                  <a:cubicBezTo>
                    <a:pt x="3" y="18"/>
                    <a:pt x="1" y="18"/>
                    <a:pt x="3" y="21"/>
                  </a:cubicBezTo>
                  <a:cubicBezTo>
                    <a:pt x="3" y="22"/>
                    <a:pt x="4" y="21"/>
                    <a:pt x="5" y="21"/>
                  </a:cubicBezTo>
                  <a:cubicBezTo>
                    <a:pt x="6" y="21"/>
                    <a:pt x="7" y="22"/>
                    <a:pt x="8" y="2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74" name="Freeform 769"/>
            <p:cNvSpPr>
              <a:spLocks/>
            </p:cNvSpPr>
            <p:nvPr/>
          </p:nvSpPr>
          <p:spPr bwMode="auto">
            <a:xfrm>
              <a:off x="11136499" y="7838490"/>
              <a:ext cx="783439" cy="729492"/>
            </a:xfrm>
            <a:custGeom>
              <a:avLst/>
              <a:gdLst>
                <a:gd name="T0" fmla="*/ 27 w 84"/>
                <a:gd name="T1" fmla="*/ 1 h 78"/>
                <a:gd name="T2" fmla="*/ 33 w 84"/>
                <a:gd name="T3" fmla="*/ 45 h 78"/>
                <a:gd name="T4" fmla="*/ 32 w 84"/>
                <a:gd name="T5" fmla="*/ 50 h 78"/>
                <a:gd name="T6" fmla="*/ 19 w 84"/>
                <a:gd name="T7" fmla="*/ 50 h 78"/>
                <a:gd name="T8" fmla="*/ 15 w 84"/>
                <a:gd name="T9" fmla="*/ 50 h 78"/>
                <a:gd name="T10" fmla="*/ 12 w 84"/>
                <a:gd name="T11" fmla="*/ 51 h 78"/>
                <a:gd name="T12" fmla="*/ 8 w 84"/>
                <a:gd name="T13" fmla="*/ 51 h 78"/>
                <a:gd name="T14" fmla="*/ 6 w 84"/>
                <a:gd name="T15" fmla="*/ 52 h 78"/>
                <a:gd name="T16" fmla="*/ 3 w 84"/>
                <a:gd name="T17" fmla="*/ 50 h 78"/>
                <a:gd name="T18" fmla="*/ 0 w 84"/>
                <a:gd name="T19" fmla="*/ 55 h 78"/>
                <a:gd name="T20" fmla="*/ 0 w 84"/>
                <a:gd name="T21" fmla="*/ 59 h 78"/>
                <a:gd name="T22" fmla="*/ 3 w 84"/>
                <a:gd name="T23" fmla="*/ 63 h 78"/>
                <a:gd name="T24" fmla="*/ 4 w 84"/>
                <a:gd name="T25" fmla="*/ 67 h 78"/>
                <a:gd name="T26" fmla="*/ 7 w 84"/>
                <a:gd name="T27" fmla="*/ 68 h 78"/>
                <a:gd name="T28" fmla="*/ 11 w 84"/>
                <a:gd name="T29" fmla="*/ 68 h 78"/>
                <a:gd name="T30" fmla="*/ 15 w 84"/>
                <a:gd name="T31" fmla="*/ 66 h 78"/>
                <a:gd name="T32" fmla="*/ 20 w 84"/>
                <a:gd name="T33" fmla="*/ 75 h 78"/>
                <a:gd name="T34" fmla="*/ 20 w 84"/>
                <a:gd name="T35" fmla="*/ 77 h 78"/>
                <a:gd name="T36" fmla="*/ 23 w 84"/>
                <a:gd name="T37" fmla="*/ 77 h 78"/>
                <a:gd name="T38" fmla="*/ 27 w 84"/>
                <a:gd name="T39" fmla="*/ 77 h 78"/>
                <a:gd name="T40" fmla="*/ 30 w 84"/>
                <a:gd name="T41" fmla="*/ 77 h 78"/>
                <a:gd name="T42" fmla="*/ 35 w 84"/>
                <a:gd name="T43" fmla="*/ 71 h 78"/>
                <a:gd name="T44" fmla="*/ 35 w 84"/>
                <a:gd name="T45" fmla="*/ 69 h 78"/>
                <a:gd name="T46" fmla="*/ 39 w 84"/>
                <a:gd name="T47" fmla="*/ 67 h 78"/>
                <a:gd name="T48" fmla="*/ 40 w 84"/>
                <a:gd name="T49" fmla="*/ 63 h 78"/>
                <a:gd name="T50" fmla="*/ 42 w 84"/>
                <a:gd name="T51" fmla="*/ 62 h 78"/>
                <a:gd name="T52" fmla="*/ 49 w 84"/>
                <a:gd name="T53" fmla="*/ 57 h 78"/>
                <a:gd name="T54" fmla="*/ 51 w 84"/>
                <a:gd name="T55" fmla="*/ 57 h 78"/>
                <a:gd name="T56" fmla="*/ 52 w 84"/>
                <a:gd name="T57" fmla="*/ 56 h 78"/>
                <a:gd name="T58" fmla="*/ 55 w 84"/>
                <a:gd name="T59" fmla="*/ 54 h 78"/>
                <a:gd name="T60" fmla="*/ 65 w 84"/>
                <a:gd name="T61" fmla="*/ 53 h 78"/>
                <a:gd name="T62" fmla="*/ 70 w 84"/>
                <a:gd name="T63" fmla="*/ 52 h 78"/>
                <a:gd name="T64" fmla="*/ 78 w 84"/>
                <a:gd name="T65" fmla="*/ 51 h 78"/>
                <a:gd name="T66" fmla="*/ 82 w 84"/>
                <a:gd name="T67" fmla="*/ 31 h 78"/>
                <a:gd name="T68" fmla="*/ 77 w 84"/>
                <a:gd name="T69" fmla="*/ 32 h 78"/>
                <a:gd name="T70" fmla="*/ 77 w 84"/>
                <a:gd name="T71" fmla="*/ 28 h 78"/>
                <a:gd name="T72" fmla="*/ 70 w 84"/>
                <a:gd name="T73" fmla="*/ 26 h 78"/>
                <a:gd name="T74" fmla="*/ 66 w 84"/>
                <a:gd name="T75" fmla="*/ 22 h 78"/>
                <a:gd name="T76" fmla="*/ 63 w 84"/>
                <a:gd name="T77" fmla="*/ 20 h 78"/>
                <a:gd name="T78" fmla="*/ 56 w 84"/>
                <a:gd name="T79" fmla="*/ 14 h 78"/>
                <a:gd name="T80" fmla="*/ 39 w 84"/>
                <a:gd name="T81" fmla="*/ 3 h 78"/>
                <a:gd name="T82" fmla="*/ 35 w 84"/>
                <a:gd name="T83" fmla="*/ 1 h 78"/>
                <a:gd name="T84" fmla="*/ 27 w 84"/>
                <a:gd name="T85" fmla="*/ 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4" h="78">
                  <a:moveTo>
                    <a:pt x="27" y="1"/>
                  </a:moveTo>
                  <a:cubicBezTo>
                    <a:pt x="29" y="16"/>
                    <a:pt x="31" y="31"/>
                    <a:pt x="33" y="45"/>
                  </a:cubicBezTo>
                  <a:cubicBezTo>
                    <a:pt x="33" y="47"/>
                    <a:pt x="35" y="50"/>
                    <a:pt x="32" y="50"/>
                  </a:cubicBezTo>
                  <a:cubicBezTo>
                    <a:pt x="28" y="50"/>
                    <a:pt x="23" y="50"/>
                    <a:pt x="19" y="50"/>
                  </a:cubicBezTo>
                  <a:cubicBezTo>
                    <a:pt x="17" y="50"/>
                    <a:pt x="16" y="50"/>
                    <a:pt x="15" y="50"/>
                  </a:cubicBezTo>
                  <a:cubicBezTo>
                    <a:pt x="14" y="50"/>
                    <a:pt x="13" y="51"/>
                    <a:pt x="12" y="51"/>
                  </a:cubicBezTo>
                  <a:cubicBezTo>
                    <a:pt x="11" y="52"/>
                    <a:pt x="10" y="51"/>
                    <a:pt x="8" y="51"/>
                  </a:cubicBezTo>
                  <a:cubicBezTo>
                    <a:pt x="7" y="51"/>
                    <a:pt x="7" y="53"/>
                    <a:pt x="6" y="52"/>
                  </a:cubicBezTo>
                  <a:cubicBezTo>
                    <a:pt x="5" y="52"/>
                    <a:pt x="4" y="50"/>
                    <a:pt x="3" y="50"/>
                  </a:cubicBezTo>
                  <a:cubicBezTo>
                    <a:pt x="2" y="50"/>
                    <a:pt x="2" y="56"/>
                    <a:pt x="0" y="55"/>
                  </a:cubicBezTo>
                  <a:cubicBezTo>
                    <a:pt x="0" y="56"/>
                    <a:pt x="0" y="58"/>
                    <a:pt x="0" y="59"/>
                  </a:cubicBezTo>
                  <a:cubicBezTo>
                    <a:pt x="0" y="61"/>
                    <a:pt x="2" y="61"/>
                    <a:pt x="3" y="63"/>
                  </a:cubicBezTo>
                  <a:cubicBezTo>
                    <a:pt x="4" y="64"/>
                    <a:pt x="3" y="66"/>
                    <a:pt x="4" y="67"/>
                  </a:cubicBezTo>
                  <a:cubicBezTo>
                    <a:pt x="5" y="69"/>
                    <a:pt x="6" y="67"/>
                    <a:pt x="7" y="68"/>
                  </a:cubicBezTo>
                  <a:cubicBezTo>
                    <a:pt x="7" y="69"/>
                    <a:pt x="10" y="68"/>
                    <a:pt x="11" y="68"/>
                  </a:cubicBezTo>
                  <a:cubicBezTo>
                    <a:pt x="12" y="68"/>
                    <a:pt x="14" y="66"/>
                    <a:pt x="15" y="66"/>
                  </a:cubicBezTo>
                  <a:cubicBezTo>
                    <a:pt x="17" y="68"/>
                    <a:pt x="18" y="73"/>
                    <a:pt x="20" y="75"/>
                  </a:cubicBezTo>
                  <a:cubicBezTo>
                    <a:pt x="20" y="75"/>
                    <a:pt x="19" y="77"/>
                    <a:pt x="20" y="77"/>
                  </a:cubicBezTo>
                  <a:cubicBezTo>
                    <a:pt x="21" y="78"/>
                    <a:pt x="22" y="76"/>
                    <a:pt x="23" y="77"/>
                  </a:cubicBezTo>
                  <a:cubicBezTo>
                    <a:pt x="24" y="78"/>
                    <a:pt x="26" y="78"/>
                    <a:pt x="27" y="77"/>
                  </a:cubicBezTo>
                  <a:cubicBezTo>
                    <a:pt x="29" y="75"/>
                    <a:pt x="29" y="77"/>
                    <a:pt x="30" y="77"/>
                  </a:cubicBezTo>
                  <a:cubicBezTo>
                    <a:pt x="33" y="77"/>
                    <a:pt x="35" y="73"/>
                    <a:pt x="35" y="71"/>
                  </a:cubicBezTo>
                  <a:cubicBezTo>
                    <a:pt x="35" y="70"/>
                    <a:pt x="33" y="70"/>
                    <a:pt x="35" y="69"/>
                  </a:cubicBezTo>
                  <a:cubicBezTo>
                    <a:pt x="36" y="68"/>
                    <a:pt x="38" y="69"/>
                    <a:pt x="39" y="67"/>
                  </a:cubicBezTo>
                  <a:cubicBezTo>
                    <a:pt x="39" y="66"/>
                    <a:pt x="40" y="64"/>
                    <a:pt x="40" y="63"/>
                  </a:cubicBezTo>
                  <a:cubicBezTo>
                    <a:pt x="41" y="61"/>
                    <a:pt x="41" y="60"/>
                    <a:pt x="42" y="62"/>
                  </a:cubicBezTo>
                  <a:cubicBezTo>
                    <a:pt x="45" y="64"/>
                    <a:pt x="47" y="56"/>
                    <a:pt x="49" y="57"/>
                  </a:cubicBezTo>
                  <a:cubicBezTo>
                    <a:pt x="50" y="57"/>
                    <a:pt x="50" y="57"/>
                    <a:pt x="51" y="57"/>
                  </a:cubicBezTo>
                  <a:cubicBezTo>
                    <a:pt x="51" y="57"/>
                    <a:pt x="52" y="56"/>
                    <a:pt x="52" y="56"/>
                  </a:cubicBezTo>
                  <a:cubicBezTo>
                    <a:pt x="53" y="55"/>
                    <a:pt x="54" y="55"/>
                    <a:pt x="55" y="54"/>
                  </a:cubicBezTo>
                  <a:cubicBezTo>
                    <a:pt x="58" y="51"/>
                    <a:pt x="61" y="54"/>
                    <a:pt x="65" y="53"/>
                  </a:cubicBezTo>
                  <a:cubicBezTo>
                    <a:pt x="67" y="53"/>
                    <a:pt x="68" y="52"/>
                    <a:pt x="70" y="52"/>
                  </a:cubicBezTo>
                  <a:cubicBezTo>
                    <a:pt x="73" y="52"/>
                    <a:pt x="76" y="52"/>
                    <a:pt x="78" y="51"/>
                  </a:cubicBezTo>
                  <a:cubicBezTo>
                    <a:pt x="84" y="49"/>
                    <a:pt x="82" y="36"/>
                    <a:pt x="82" y="31"/>
                  </a:cubicBezTo>
                  <a:cubicBezTo>
                    <a:pt x="81" y="32"/>
                    <a:pt x="78" y="34"/>
                    <a:pt x="77" y="32"/>
                  </a:cubicBezTo>
                  <a:cubicBezTo>
                    <a:pt x="76" y="31"/>
                    <a:pt x="78" y="29"/>
                    <a:pt x="77" y="28"/>
                  </a:cubicBezTo>
                  <a:cubicBezTo>
                    <a:pt x="76" y="26"/>
                    <a:pt x="72" y="27"/>
                    <a:pt x="70" y="26"/>
                  </a:cubicBezTo>
                  <a:cubicBezTo>
                    <a:pt x="68" y="26"/>
                    <a:pt x="67" y="23"/>
                    <a:pt x="66" y="22"/>
                  </a:cubicBezTo>
                  <a:cubicBezTo>
                    <a:pt x="66" y="21"/>
                    <a:pt x="65" y="20"/>
                    <a:pt x="63" y="20"/>
                  </a:cubicBezTo>
                  <a:cubicBezTo>
                    <a:pt x="61" y="18"/>
                    <a:pt x="58" y="16"/>
                    <a:pt x="56" y="14"/>
                  </a:cubicBezTo>
                  <a:cubicBezTo>
                    <a:pt x="50" y="11"/>
                    <a:pt x="44" y="7"/>
                    <a:pt x="39" y="3"/>
                  </a:cubicBezTo>
                  <a:cubicBezTo>
                    <a:pt x="38" y="3"/>
                    <a:pt x="36" y="1"/>
                    <a:pt x="35" y="1"/>
                  </a:cubicBezTo>
                  <a:cubicBezTo>
                    <a:pt x="33" y="0"/>
                    <a:pt x="30" y="1"/>
                    <a:pt x="27"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75" name="Freeform 770"/>
            <p:cNvSpPr>
              <a:spLocks/>
            </p:cNvSpPr>
            <p:nvPr/>
          </p:nvSpPr>
          <p:spPr bwMode="auto">
            <a:xfrm>
              <a:off x="12814845" y="7500821"/>
              <a:ext cx="515923" cy="503317"/>
            </a:xfrm>
            <a:custGeom>
              <a:avLst/>
              <a:gdLst>
                <a:gd name="T0" fmla="*/ 45 w 55"/>
                <a:gd name="T1" fmla="*/ 54 h 54"/>
                <a:gd name="T2" fmla="*/ 48 w 55"/>
                <a:gd name="T3" fmla="*/ 51 h 54"/>
                <a:gd name="T4" fmla="*/ 51 w 55"/>
                <a:gd name="T5" fmla="*/ 48 h 54"/>
                <a:gd name="T6" fmla="*/ 54 w 55"/>
                <a:gd name="T7" fmla="*/ 44 h 54"/>
                <a:gd name="T8" fmla="*/ 55 w 55"/>
                <a:gd name="T9" fmla="*/ 42 h 54"/>
                <a:gd name="T10" fmla="*/ 50 w 55"/>
                <a:gd name="T11" fmla="*/ 36 h 54"/>
                <a:gd name="T12" fmla="*/ 45 w 55"/>
                <a:gd name="T13" fmla="*/ 25 h 54"/>
                <a:gd name="T14" fmla="*/ 40 w 55"/>
                <a:gd name="T15" fmla="*/ 16 h 54"/>
                <a:gd name="T16" fmla="*/ 38 w 55"/>
                <a:gd name="T17" fmla="*/ 8 h 54"/>
                <a:gd name="T18" fmla="*/ 47 w 55"/>
                <a:gd name="T19" fmla="*/ 22 h 54"/>
                <a:gd name="T20" fmla="*/ 49 w 55"/>
                <a:gd name="T21" fmla="*/ 19 h 54"/>
                <a:gd name="T22" fmla="*/ 48 w 55"/>
                <a:gd name="T23" fmla="*/ 14 h 54"/>
                <a:gd name="T24" fmla="*/ 47 w 55"/>
                <a:gd name="T25" fmla="*/ 2 h 54"/>
                <a:gd name="T26" fmla="*/ 38 w 55"/>
                <a:gd name="T27" fmla="*/ 2 h 54"/>
                <a:gd name="T28" fmla="*/ 25 w 55"/>
                <a:gd name="T29" fmla="*/ 3 h 54"/>
                <a:gd name="T30" fmla="*/ 16 w 55"/>
                <a:gd name="T31" fmla="*/ 3 h 54"/>
                <a:gd name="T32" fmla="*/ 4 w 55"/>
                <a:gd name="T33" fmla="*/ 1 h 54"/>
                <a:gd name="T34" fmla="*/ 3 w 55"/>
                <a:gd name="T35" fmla="*/ 0 h 54"/>
                <a:gd name="T36" fmla="*/ 1 w 55"/>
                <a:gd name="T37" fmla="*/ 3 h 54"/>
                <a:gd name="T38" fmla="*/ 2 w 55"/>
                <a:gd name="T39" fmla="*/ 7 h 54"/>
                <a:gd name="T40" fmla="*/ 1 w 55"/>
                <a:gd name="T41" fmla="*/ 11 h 54"/>
                <a:gd name="T42" fmla="*/ 2 w 55"/>
                <a:gd name="T43" fmla="*/ 13 h 54"/>
                <a:gd name="T44" fmla="*/ 2 w 55"/>
                <a:gd name="T45" fmla="*/ 25 h 54"/>
                <a:gd name="T46" fmla="*/ 2 w 55"/>
                <a:gd name="T47" fmla="*/ 52 h 54"/>
                <a:gd name="T48" fmla="*/ 34 w 55"/>
                <a:gd name="T49" fmla="*/ 52 h 54"/>
                <a:gd name="T50" fmla="*/ 40 w 55"/>
                <a:gd name="T51" fmla="*/ 52 h 54"/>
                <a:gd name="T52" fmla="*/ 45 w 55"/>
                <a:gd name="T53" fmla="*/ 54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54">
                  <a:moveTo>
                    <a:pt x="45" y="54"/>
                  </a:moveTo>
                  <a:cubicBezTo>
                    <a:pt x="46" y="54"/>
                    <a:pt x="46" y="51"/>
                    <a:pt x="48" y="51"/>
                  </a:cubicBezTo>
                  <a:cubicBezTo>
                    <a:pt x="51" y="51"/>
                    <a:pt x="49" y="49"/>
                    <a:pt x="51" y="48"/>
                  </a:cubicBezTo>
                  <a:cubicBezTo>
                    <a:pt x="54" y="47"/>
                    <a:pt x="54" y="47"/>
                    <a:pt x="54" y="44"/>
                  </a:cubicBezTo>
                  <a:cubicBezTo>
                    <a:pt x="53" y="42"/>
                    <a:pt x="53" y="42"/>
                    <a:pt x="55" y="42"/>
                  </a:cubicBezTo>
                  <a:cubicBezTo>
                    <a:pt x="54" y="42"/>
                    <a:pt x="51" y="37"/>
                    <a:pt x="50" y="36"/>
                  </a:cubicBezTo>
                  <a:cubicBezTo>
                    <a:pt x="49" y="32"/>
                    <a:pt x="47" y="28"/>
                    <a:pt x="45" y="25"/>
                  </a:cubicBezTo>
                  <a:cubicBezTo>
                    <a:pt x="43" y="22"/>
                    <a:pt x="42" y="18"/>
                    <a:pt x="40" y="16"/>
                  </a:cubicBezTo>
                  <a:cubicBezTo>
                    <a:pt x="39" y="15"/>
                    <a:pt x="37" y="9"/>
                    <a:pt x="38" y="8"/>
                  </a:cubicBezTo>
                  <a:cubicBezTo>
                    <a:pt x="38" y="8"/>
                    <a:pt x="46" y="22"/>
                    <a:pt x="47" y="22"/>
                  </a:cubicBezTo>
                  <a:cubicBezTo>
                    <a:pt x="48" y="22"/>
                    <a:pt x="49" y="19"/>
                    <a:pt x="49" y="19"/>
                  </a:cubicBezTo>
                  <a:cubicBezTo>
                    <a:pt x="49" y="17"/>
                    <a:pt x="49" y="15"/>
                    <a:pt x="48" y="14"/>
                  </a:cubicBezTo>
                  <a:cubicBezTo>
                    <a:pt x="48" y="10"/>
                    <a:pt x="47" y="6"/>
                    <a:pt x="47" y="2"/>
                  </a:cubicBezTo>
                  <a:cubicBezTo>
                    <a:pt x="45" y="4"/>
                    <a:pt x="40" y="4"/>
                    <a:pt x="38" y="2"/>
                  </a:cubicBezTo>
                  <a:cubicBezTo>
                    <a:pt x="34" y="0"/>
                    <a:pt x="29" y="1"/>
                    <a:pt x="25" y="3"/>
                  </a:cubicBezTo>
                  <a:cubicBezTo>
                    <a:pt x="22" y="5"/>
                    <a:pt x="19" y="4"/>
                    <a:pt x="16" y="3"/>
                  </a:cubicBezTo>
                  <a:cubicBezTo>
                    <a:pt x="12" y="2"/>
                    <a:pt x="8" y="2"/>
                    <a:pt x="4" y="1"/>
                  </a:cubicBezTo>
                  <a:cubicBezTo>
                    <a:pt x="4" y="1"/>
                    <a:pt x="3" y="0"/>
                    <a:pt x="3" y="0"/>
                  </a:cubicBezTo>
                  <a:cubicBezTo>
                    <a:pt x="2" y="1"/>
                    <a:pt x="2" y="2"/>
                    <a:pt x="1" y="3"/>
                  </a:cubicBezTo>
                  <a:cubicBezTo>
                    <a:pt x="0" y="4"/>
                    <a:pt x="3" y="5"/>
                    <a:pt x="2" y="7"/>
                  </a:cubicBezTo>
                  <a:cubicBezTo>
                    <a:pt x="1" y="8"/>
                    <a:pt x="1" y="9"/>
                    <a:pt x="1" y="11"/>
                  </a:cubicBezTo>
                  <a:cubicBezTo>
                    <a:pt x="2" y="11"/>
                    <a:pt x="2" y="12"/>
                    <a:pt x="2" y="13"/>
                  </a:cubicBezTo>
                  <a:cubicBezTo>
                    <a:pt x="2" y="17"/>
                    <a:pt x="2" y="21"/>
                    <a:pt x="2" y="25"/>
                  </a:cubicBezTo>
                  <a:cubicBezTo>
                    <a:pt x="2" y="28"/>
                    <a:pt x="2" y="52"/>
                    <a:pt x="2" y="52"/>
                  </a:cubicBezTo>
                  <a:cubicBezTo>
                    <a:pt x="13" y="52"/>
                    <a:pt x="23" y="52"/>
                    <a:pt x="34" y="52"/>
                  </a:cubicBezTo>
                  <a:cubicBezTo>
                    <a:pt x="36" y="52"/>
                    <a:pt x="38" y="52"/>
                    <a:pt x="40" y="52"/>
                  </a:cubicBezTo>
                  <a:cubicBezTo>
                    <a:pt x="42" y="52"/>
                    <a:pt x="43" y="54"/>
                    <a:pt x="45" y="5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76" name="Freeform 771"/>
            <p:cNvSpPr>
              <a:spLocks/>
            </p:cNvSpPr>
            <p:nvPr/>
          </p:nvSpPr>
          <p:spPr bwMode="auto">
            <a:xfrm>
              <a:off x="12050511" y="7210939"/>
              <a:ext cx="187902" cy="363153"/>
            </a:xfrm>
            <a:custGeom>
              <a:avLst/>
              <a:gdLst>
                <a:gd name="T0" fmla="*/ 14 w 20"/>
                <a:gd name="T1" fmla="*/ 34 h 39"/>
                <a:gd name="T2" fmla="*/ 17 w 20"/>
                <a:gd name="T3" fmla="*/ 30 h 39"/>
                <a:gd name="T4" fmla="*/ 20 w 20"/>
                <a:gd name="T5" fmla="*/ 27 h 39"/>
                <a:gd name="T6" fmla="*/ 20 w 20"/>
                <a:gd name="T7" fmla="*/ 24 h 39"/>
                <a:gd name="T8" fmla="*/ 19 w 20"/>
                <a:gd name="T9" fmla="*/ 23 h 39"/>
                <a:gd name="T10" fmla="*/ 17 w 20"/>
                <a:gd name="T11" fmla="*/ 20 h 39"/>
                <a:gd name="T12" fmla="*/ 14 w 20"/>
                <a:gd name="T13" fmla="*/ 20 h 39"/>
                <a:gd name="T14" fmla="*/ 16 w 20"/>
                <a:gd name="T15" fmla="*/ 16 h 39"/>
                <a:gd name="T16" fmla="*/ 17 w 20"/>
                <a:gd name="T17" fmla="*/ 10 h 39"/>
                <a:gd name="T18" fmla="*/ 15 w 20"/>
                <a:gd name="T19" fmla="*/ 6 h 39"/>
                <a:gd name="T20" fmla="*/ 18 w 20"/>
                <a:gd name="T21" fmla="*/ 4 h 39"/>
                <a:gd name="T22" fmla="*/ 18 w 20"/>
                <a:gd name="T23" fmla="*/ 1 h 39"/>
                <a:gd name="T24" fmla="*/ 15 w 20"/>
                <a:gd name="T25" fmla="*/ 3 h 39"/>
                <a:gd name="T26" fmla="*/ 14 w 20"/>
                <a:gd name="T27" fmla="*/ 2 h 39"/>
                <a:gd name="T28" fmla="*/ 11 w 20"/>
                <a:gd name="T29" fmla="*/ 0 h 39"/>
                <a:gd name="T30" fmla="*/ 5 w 20"/>
                <a:gd name="T31" fmla="*/ 4 h 39"/>
                <a:gd name="T32" fmla="*/ 2 w 20"/>
                <a:gd name="T33" fmla="*/ 17 h 39"/>
                <a:gd name="T34" fmla="*/ 1 w 20"/>
                <a:gd name="T35" fmla="*/ 21 h 39"/>
                <a:gd name="T36" fmla="*/ 4 w 20"/>
                <a:gd name="T37" fmla="*/ 26 h 39"/>
                <a:gd name="T38" fmla="*/ 8 w 20"/>
                <a:gd name="T39" fmla="*/ 30 h 39"/>
                <a:gd name="T40" fmla="*/ 10 w 20"/>
                <a:gd name="T41" fmla="*/ 39 h 39"/>
                <a:gd name="T42" fmla="*/ 14 w 20"/>
                <a:gd name="T43" fmla="*/ 34 h 39"/>
                <a:gd name="T44" fmla="*/ 14 w 20"/>
                <a:gd name="T45" fmla="*/ 3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0" h="39">
                  <a:moveTo>
                    <a:pt x="14" y="34"/>
                  </a:moveTo>
                  <a:cubicBezTo>
                    <a:pt x="12" y="32"/>
                    <a:pt x="16" y="30"/>
                    <a:pt x="17" y="30"/>
                  </a:cubicBezTo>
                  <a:cubicBezTo>
                    <a:pt x="19" y="29"/>
                    <a:pt x="20" y="28"/>
                    <a:pt x="20" y="27"/>
                  </a:cubicBezTo>
                  <a:cubicBezTo>
                    <a:pt x="20" y="26"/>
                    <a:pt x="20" y="25"/>
                    <a:pt x="20" y="24"/>
                  </a:cubicBezTo>
                  <a:cubicBezTo>
                    <a:pt x="20" y="23"/>
                    <a:pt x="19" y="23"/>
                    <a:pt x="19" y="23"/>
                  </a:cubicBezTo>
                  <a:cubicBezTo>
                    <a:pt x="18" y="22"/>
                    <a:pt x="18" y="21"/>
                    <a:pt x="17" y="20"/>
                  </a:cubicBezTo>
                  <a:cubicBezTo>
                    <a:pt x="16" y="20"/>
                    <a:pt x="15" y="21"/>
                    <a:pt x="14" y="20"/>
                  </a:cubicBezTo>
                  <a:cubicBezTo>
                    <a:pt x="11" y="18"/>
                    <a:pt x="14" y="17"/>
                    <a:pt x="16" y="16"/>
                  </a:cubicBezTo>
                  <a:cubicBezTo>
                    <a:pt x="18" y="15"/>
                    <a:pt x="19" y="12"/>
                    <a:pt x="17" y="10"/>
                  </a:cubicBezTo>
                  <a:cubicBezTo>
                    <a:pt x="17" y="9"/>
                    <a:pt x="14" y="7"/>
                    <a:pt x="15" y="6"/>
                  </a:cubicBezTo>
                  <a:cubicBezTo>
                    <a:pt x="16" y="5"/>
                    <a:pt x="17" y="5"/>
                    <a:pt x="18" y="4"/>
                  </a:cubicBezTo>
                  <a:cubicBezTo>
                    <a:pt x="18" y="4"/>
                    <a:pt x="18" y="1"/>
                    <a:pt x="18" y="1"/>
                  </a:cubicBezTo>
                  <a:cubicBezTo>
                    <a:pt x="17" y="1"/>
                    <a:pt x="16" y="4"/>
                    <a:pt x="15" y="3"/>
                  </a:cubicBezTo>
                  <a:cubicBezTo>
                    <a:pt x="15" y="3"/>
                    <a:pt x="14" y="2"/>
                    <a:pt x="14" y="2"/>
                  </a:cubicBezTo>
                  <a:cubicBezTo>
                    <a:pt x="13" y="1"/>
                    <a:pt x="12" y="0"/>
                    <a:pt x="11" y="0"/>
                  </a:cubicBezTo>
                  <a:cubicBezTo>
                    <a:pt x="9" y="1"/>
                    <a:pt x="6" y="2"/>
                    <a:pt x="5" y="4"/>
                  </a:cubicBezTo>
                  <a:cubicBezTo>
                    <a:pt x="3" y="8"/>
                    <a:pt x="5" y="14"/>
                    <a:pt x="2" y="17"/>
                  </a:cubicBezTo>
                  <a:cubicBezTo>
                    <a:pt x="0" y="19"/>
                    <a:pt x="0" y="19"/>
                    <a:pt x="1" y="21"/>
                  </a:cubicBezTo>
                  <a:cubicBezTo>
                    <a:pt x="1" y="23"/>
                    <a:pt x="4" y="24"/>
                    <a:pt x="4" y="26"/>
                  </a:cubicBezTo>
                  <a:cubicBezTo>
                    <a:pt x="5" y="28"/>
                    <a:pt x="8" y="29"/>
                    <a:pt x="8" y="30"/>
                  </a:cubicBezTo>
                  <a:cubicBezTo>
                    <a:pt x="9" y="33"/>
                    <a:pt x="10" y="37"/>
                    <a:pt x="10" y="39"/>
                  </a:cubicBezTo>
                  <a:cubicBezTo>
                    <a:pt x="12" y="39"/>
                    <a:pt x="16" y="37"/>
                    <a:pt x="14" y="34"/>
                  </a:cubicBezTo>
                  <a:cubicBezTo>
                    <a:pt x="13" y="33"/>
                    <a:pt x="15" y="35"/>
                    <a:pt x="14" y="3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77" name="Freeform 772"/>
            <p:cNvSpPr>
              <a:spLocks/>
            </p:cNvSpPr>
            <p:nvPr/>
          </p:nvSpPr>
          <p:spPr bwMode="auto">
            <a:xfrm>
              <a:off x="12133317" y="7424369"/>
              <a:ext cx="710194" cy="684895"/>
            </a:xfrm>
            <a:custGeom>
              <a:avLst/>
              <a:gdLst>
                <a:gd name="T0" fmla="*/ 21 w 76"/>
                <a:gd name="T1" fmla="*/ 55 h 73"/>
                <a:gd name="T2" fmla="*/ 25 w 76"/>
                <a:gd name="T3" fmla="*/ 57 h 73"/>
                <a:gd name="T4" fmla="*/ 28 w 76"/>
                <a:gd name="T5" fmla="*/ 55 h 73"/>
                <a:gd name="T6" fmla="*/ 33 w 76"/>
                <a:gd name="T7" fmla="*/ 53 h 73"/>
                <a:gd name="T8" fmla="*/ 44 w 76"/>
                <a:gd name="T9" fmla="*/ 59 h 73"/>
                <a:gd name="T10" fmla="*/ 70 w 76"/>
                <a:gd name="T11" fmla="*/ 73 h 73"/>
                <a:gd name="T12" fmla="*/ 71 w 76"/>
                <a:gd name="T13" fmla="*/ 71 h 73"/>
                <a:gd name="T14" fmla="*/ 75 w 76"/>
                <a:gd name="T15" fmla="*/ 71 h 73"/>
                <a:gd name="T16" fmla="*/ 75 w 76"/>
                <a:gd name="T17" fmla="*/ 66 h 73"/>
                <a:gd name="T18" fmla="*/ 75 w 76"/>
                <a:gd name="T19" fmla="*/ 44 h 73"/>
                <a:gd name="T20" fmla="*/ 75 w 76"/>
                <a:gd name="T21" fmla="*/ 24 h 73"/>
                <a:gd name="T22" fmla="*/ 75 w 76"/>
                <a:gd name="T23" fmla="*/ 20 h 73"/>
                <a:gd name="T24" fmla="*/ 74 w 76"/>
                <a:gd name="T25" fmla="*/ 17 h 73"/>
                <a:gd name="T26" fmla="*/ 76 w 76"/>
                <a:gd name="T27" fmla="*/ 14 h 73"/>
                <a:gd name="T28" fmla="*/ 74 w 76"/>
                <a:gd name="T29" fmla="*/ 11 h 73"/>
                <a:gd name="T30" fmla="*/ 76 w 76"/>
                <a:gd name="T31" fmla="*/ 8 h 73"/>
                <a:gd name="T32" fmla="*/ 67 w 76"/>
                <a:gd name="T33" fmla="*/ 5 h 73"/>
                <a:gd name="T34" fmla="*/ 61 w 76"/>
                <a:gd name="T35" fmla="*/ 2 h 73"/>
                <a:gd name="T36" fmla="*/ 51 w 76"/>
                <a:gd name="T37" fmla="*/ 6 h 73"/>
                <a:gd name="T38" fmla="*/ 51 w 76"/>
                <a:gd name="T39" fmla="*/ 9 h 73"/>
                <a:gd name="T40" fmla="*/ 50 w 76"/>
                <a:gd name="T41" fmla="*/ 14 h 73"/>
                <a:gd name="T42" fmla="*/ 41 w 76"/>
                <a:gd name="T43" fmla="*/ 13 h 73"/>
                <a:gd name="T44" fmla="*/ 36 w 76"/>
                <a:gd name="T45" fmla="*/ 12 h 73"/>
                <a:gd name="T46" fmla="*/ 31 w 76"/>
                <a:gd name="T47" fmla="*/ 10 h 73"/>
                <a:gd name="T48" fmla="*/ 29 w 76"/>
                <a:gd name="T49" fmla="*/ 6 h 73"/>
                <a:gd name="T50" fmla="*/ 23 w 76"/>
                <a:gd name="T51" fmla="*/ 3 h 73"/>
                <a:gd name="T52" fmla="*/ 17 w 76"/>
                <a:gd name="T53" fmla="*/ 2 h 73"/>
                <a:gd name="T54" fmla="*/ 11 w 76"/>
                <a:gd name="T55" fmla="*/ 0 h 73"/>
                <a:gd name="T56" fmla="*/ 11 w 76"/>
                <a:gd name="T57" fmla="*/ 4 h 73"/>
                <a:gd name="T58" fmla="*/ 9 w 76"/>
                <a:gd name="T59" fmla="*/ 6 h 73"/>
                <a:gd name="T60" fmla="*/ 5 w 76"/>
                <a:gd name="T61" fmla="*/ 8 h 73"/>
                <a:gd name="T62" fmla="*/ 5 w 76"/>
                <a:gd name="T63" fmla="*/ 14 h 73"/>
                <a:gd name="T64" fmla="*/ 1 w 76"/>
                <a:gd name="T65" fmla="*/ 17 h 73"/>
                <a:gd name="T66" fmla="*/ 3 w 76"/>
                <a:gd name="T67" fmla="*/ 21 h 73"/>
                <a:gd name="T68" fmla="*/ 3 w 76"/>
                <a:gd name="T69" fmla="*/ 26 h 73"/>
                <a:gd name="T70" fmla="*/ 3 w 76"/>
                <a:gd name="T71" fmla="*/ 31 h 73"/>
                <a:gd name="T72" fmla="*/ 3 w 76"/>
                <a:gd name="T73" fmla="*/ 34 h 73"/>
                <a:gd name="T74" fmla="*/ 3 w 76"/>
                <a:gd name="T75" fmla="*/ 37 h 73"/>
                <a:gd name="T76" fmla="*/ 1 w 76"/>
                <a:gd name="T77" fmla="*/ 40 h 73"/>
                <a:gd name="T78" fmla="*/ 4 w 76"/>
                <a:gd name="T79" fmla="*/ 46 h 73"/>
                <a:gd name="T80" fmla="*/ 7 w 76"/>
                <a:gd name="T81" fmla="*/ 48 h 73"/>
                <a:gd name="T82" fmla="*/ 11 w 76"/>
                <a:gd name="T83" fmla="*/ 49 h 73"/>
                <a:gd name="T84" fmla="*/ 14 w 76"/>
                <a:gd name="T85" fmla="*/ 53 h 73"/>
                <a:gd name="T86" fmla="*/ 21 w 76"/>
                <a:gd name="T87" fmla="*/ 55 h 73"/>
                <a:gd name="T88" fmla="*/ 21 w 76"/>
                <a:gd name="T89" fmla="*/ 5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6" h="73">
                  <a:moveTo>
                    <a:pt x="21" y="55"/>
                  </a:moveTo>
                  <a:cubicBezTo>
                    <a:pt x="21" y="56"/>
                    <a:pt x="24" y="58"/>
                    <a:pt x="25" y="57"/>
                  </a:cubicBezTo>
                  <a:cubicBezTo>
                    <a:pt x="26" y="56"/>
                    <a:pt x="27" y="56"/>
                    <a:pt x="28" y="55"/>
                  </a:cubicBezTo>
                  <a:cubicBezTo>
                    <a:pt x="29" y="55"/>
                    <a:pt x="32" y="53"/>
                    <a:pt x="33" y="53"/>
                  </a:cubicBezTo>
                  <a:cubicBezTo>
                    <a:pt x="37" y="55"/>
                    <a:pt x="40" y="57"/>
                    <a:pt x="44" y="59"/>
                  </a:cubicBezTo>
                  <a:cubicBezTo>
                    <a:pt x="53" y="64"/>
                    <a:pt x="61" y="69"/>
                    <a:pt x="70" y="73"/>
                  </a:cubicBezTo>
                  <a:cubicBezTo>
                    <a:pt x="70" y="71"/>
                    <a:pt x="69" y="71"/>
                    <a:pt x="71" y="71"/>
                  </a:cubicBezTo>
                  <a:cubicBezTo>
                    <a:pt x="71" y="71"/>
                    <a:pt x="75" y="71"/>
                    <a:pt x="75" y="71"/>
                  </a:cubicBezTo>
                  <a:cubicBezTo>
                    <a:pt x="75" y="69"/>
                    <a:pt x="75" y="68"/>
                    <a:pt x="75" y="66"/>
                  </a:cubicBezTo>
                  <a:cubicBezTo>
                    <a:pt x="75" y="59"/>
                    <a:pt x="75" y="52"/>
                    <a:pt x="75" y="44"/>
                  </a:cubicBezTo>
                  <a:cubicBezTo>
                    <a:pt x="75" y="37"/>
                    <a:pt x="75" y="30"/>
                    <a:pt x="75" y="24"/>
                  </a:cubicBezTo>
                  <a:cubicBezTo>
                    <a:pt x="75" y="22"/>
                    <a:pt x="75" y="21"/>
                    <a:pt x="75" y="20"/>
                  </a:cubicBezTo>
                  <a:cubicBezTo>
                    <a:pt x="74" y="19"/>
                    <a:pt x="74" y="18"/>
                    <a:pt x="74" y="17"/>
                  </a:cubicBezTo>
                  <a:cubicBezTo>
                    <a:pt x="74" y="16"/>
                    <a:pt x="76" y="15"/>
                    <a:pt x="76" y="14"/>
                  </a:cubicBezTo>
                  <a:cubicBezTo>
                    <a:pt x="76" y="13"/>
                    <a:pt x="74" y="12"/>
                    <a:pt x="74" y="11"/>
                  </a:cubicBezTo>
                  <a:cubicBezTo>
                    <a:pt x="74" y="10"/>
                    <a:pt x="75" y="9"/>
                    <a:pt x="76" y="8"/>
                  </a:cubicBezTo>
                  <a:cubicBezTo>
                    <a:pt x="73" y="6"/>
                    <a:pt x="70" y="7"/>
                    <a:pt x="67" y="5"/>
                  </a:cubicBezTo>
                  <a:cubicBezTo>
                    <a:pt x="65" y="4"/>
                    <a:pt x="64" y="2"/>
                    <a:pt x="61" y="2"/>
                  </a:cubicBezTo>
                  <a:cubicBezTo>
                    <a:pt x="57" y="2"/>
                    <a:pt x="53" y="3"/>
                    <a:pt x="51" y="6"/>
                  </a:cubicBezTo>
                  <a:cubicBezTo>
                    <a:pt x="50" y="7"/>
                    <a:pt x="50" y="8"/>
                    <a:pt x="51" y="9"/>
                  </a:cubicBezTo>
                  <a:cubicBezTo>
                    <a:pt x="52" y="11"/>
                    <a:pt x="51" y="12"/>
                    <a:pt x="50" y="14"/>
                  </a:cubicBezTo>
                  <a:cubicBezTo>
                    <a:pt x="48" y="17"/>
                    <a:pt x="44" y="15"/>
                    <a:pt x="41" y="13"/>
                  </a:cubicBezTo>
                  <a:cubicBezTo>
                    <a:pt x="39" y="13"/>
                    <a:pt x="38" y="12"/>
                    <a:pt x="36" y="12"/>
                  </a:cubicBezTo>
                  <a:cubicBezTo>
                    <a:pt x="34" y="11"/>
                    <a:pt x="32" y="12"/>
                    <a:pt x="31" y="10"/>
                  </a:cubicBezTo>
                  <a:cubicBezTo>
                    <a:pt x="30" y="9"/>
                    <a:pt x="30" y="7"/>
                    <a:pt x="29" y="6"/>
                  </a:cubicBezTo>
                  <a:cubicBezTo>
                    <a:pt x="28" y="4"/>
                    <a:pt x="25" y="4"/>
                    <a:pt x="23" y="3"/>
                  </a:cubicBezTo>
                  <a:cubicBezTo>
                    <a:pt x="21" y="2"/>
                    <a:pt x="19" y="2"/>
                    <a:pt x="17" y="2"/>
                  </a:cubicBezTo>
                  <a:cubicBezTo>
                    <a:pt x="15" y="2"/>
                    <a:pt x="14" y="1"/>
                    <a:pt x="11" y="0"/>
                  </a:cubicBezTo>
                  <a:cubicBezTo>
                    <a:pt x="11" y="1"/>
                    <a:pt x="11" y="2"/>
                    <a:pt x="11" y="4"/>
                  </a:cubicBezTo>
                  <a:cubicBezTo>
                    <a:pt x="11" y="5"/>
                    <a:pt x="11" y="4"/>
                    <a:pt x="9" y="6"/>
                  </a:cubicBezTo>
                  <a:cubicBezTo>
                    <a:pt x="8" y="7"/>
                    <a:pt x="7" y="7"/>
                    <a:pt x="5" y="8"/>
                  </a:cubicBezTo>
                  <a:cubicBezTo>
                    <a:pt x="3" y="10"/>
                    <a:pt x="6" y="12"/>
                    <a:pt x="5" y="14"/>
                  </a:cubicBezTo>
                  <a:cubicBezTo>
                    <a:pt x="4" y="16"/>
                    <a:pt x="1" y="16"/>
                    <a:pt x="1" y="17"/>
                  </a:cubicBezTo>
                  <a:cubicBezTo>
                    <a:pt x="1" y="19"/>
                    <a:pt x="2" y="20"/>
                    <a:pt x="3" y="21"/>
                  </a:cubicBezTo>
                  <a:cubicBezTo>
                    <a:pt x="3" y="23"/>
                    <a:pt x="3" y="25"/>
                    <a:pt x="3" y="26"/>
                  </a:cubicBezTo>
                  <a:cubicBezTo>
                    <a:pt x="3" y="28"/>
                    <a:pt x="4" y="29"/>
                    <a:pt x="3" y="31"/>
                  </a:cubicBezTo>
                  <a:cubicBezTo>
                    <a:pt x="3" y="32"/>
                    <a:pt x="3" y="33"/>
                    <a:pt x="3" y="34"/>
                  </a:cubicBezTo>
                  <a:cubicBezTo>
                    <a:pt x="3" y="35"/>
                    <a:pt x="4" y="36"/>
                    <a:pt x="3" y="37"/>
                  </a:cubicBezTo>
                  <a:cubicBezTo>
                    <a:pt x="3" y="38"/>
                    <a:pt x="0" y="38"/>
                    <a:pt x="1" y="40"/>
                  </a:cubicBezTo>
                  <a:cubicBezTo>
                    <a:pt x="3" y="42"/>
                    <a:pt x="4" y="43"/>
                    <a:pt x="4" y="46"/>
                  </a:cubicBezTo>
                  <a:cubicBezTo>
                    <a:pt x="4" y="48"/>
                    <a:pt x="6" y="47"/>
                    <a:pt x="7" y="48"/>
                  </a:cubicBezTo>
                  <a:cubicBezTo>
                    <a:pt x="9" y="48"/>
                    <a:pt x="10" y="48"/>
                    <a:pt x="11" y="49"/>
                  </a:cubicBezTo>
                  <a:cubicBezTo>
                    <a:pt x="12" y="50"/>
                    <a:pt x="13" y="52"/>
                    <a:pt x="14" y="53"/>
                  </a:cubicBezTo>
                  <a:cubicBezTo>
                    <a:pt x="16" y="54"/>
                    <a:pt x="19" y="53"/>
                    <a:pt x="21" y="55"/>
                  </a:cubicBezTo>
                  <a:cubicBezTo>
                    <a:pt x="22" y="56"/>
                    <a:pt x="20" y="54"/>
                    <a:pt x="21" y="55"/>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78" name="Freeform 773"/>
            <p:cNvSpPr>
              <a:spLocks/>
            </p:cNvSpPr>
            <p:nvPr/>
          </p:nvSpPr>
          <p:spPr bwMode="auto">
            <a:xfrm>
              <a:off x="10910384" y="7714256"/>
              <a:ext cx="391721" cy="318556"/>
            </a:xfrm>
            <a:custGeom>
              <a:avLst/>
              <a:gdLst>
                <a:gd name="T0" fmla="*/ 19 w 42"/>
                <a:gd name="T1" fmla="*/ 34 h 34"/>
                <a:gd name="T2" fmla="*/ 20 w 42"/>
                <a:gd name="T3" fmla="*/ 25 h 34"/>
                <a:gd name="T4" fmla="*/ 24 w 42"/>
                <a:gd name="T5" fmla="*/ 22 h 34"/>
                <a:gd name="T6" fmla="*/ 25 w 42"/>
                <a:gd name="T7" fmla="*/ 20 h 34"/>
                <a:gd name="T8" fmla="*/ 25 w 42"/>
                <a:gd name="T9" fmla="*/ 9 h 34"/>
                <a:gd name="T10" fmla="*/ 32 w 42"/>
                <a:gd name="T11" fmla="*/ 9 h 34"/>
                <a:gd name="T12" fmla="*/ 41 w 42"/>
                <a:gd name="T13" fmla="*/ 9 h 34"/>
                <a:gd name="T14" fmla="*/ 42 w 42"/>
                <a:gd name="T15" fmla="*/ 2 h 34"/>
                <a:gd name="T16" fmla="*/ 40 w 42"/>
                <a:gd name="T17" fmla="*/ 0 h 34"/>
                <a:gd name="T18" fmla="*/ 20 w 42"/>
                <a:gd name="T19" fmla="*/ 0 h 34"/>
                <a:gd name="T20" fmla="*/ 15 w 42"/>
                <a:gd name="T21" fmla="*/ 6 h 34"/>
                <a:gd name="T22" fmla="*/ 10 w 42"/>
                <a:gd name="T23" fmla="*/ 17 h 34"/>
                <a:gd name="T24" fmla="*/ 8 w 42"/>
                <a:gd name="T25" fmla="*/ 18 h 34"/>
                <a:gd name="T26" fmla="*/ 4 w 42"/>
                <a:gd name="T27" fmla="*/ 25 h 34"/>
                <a:gd name="T28" fmla="*/ 0 w 42"/>
                <a:gd name="T29" fmla="*/ 34 h 34"/>
                <a:gd name="T30" fmla="*/ 19 w 42"/>
                <a:gd name="T31"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34">
                  <a:moveTo>
                    <a:pt x="19" y="34"/>
                  </a:moveTo>
                  <a:cubicBezTo>
                    <a:pt x="19" y="31"/>
                    <a:pt x="18" y="26"/>
                    <a:pt x="20" y="25"/>
                  </a:cubicBezTo>
                  <a:cubicBezTo>
                    <a:pt x="21" y="24"/>
                    <a:pt x="23" y="23"/>
                    <a:pt x="24" y="22"/>
                  </a:cubicBezTo>
                  <a:cubicBezTo>
                    <a:pt x="25" y="22"/>
                    <a:pt x="25" y="20"/>
                    <a:pt x="25" y="20"/>
                  </a:cubicBezTo>
                  <a:cubicBezTo>
                    <a:pt x="25" y="16"/>
                    <a:pt x="25" y="13"/>
                    <a:pt x="25" y="9"/>
                  </a:cubicBezTo>
                  <a:cubicBezTo>
                    <a:pt x="25" y="9"/>
                    <a:pt x="31" y="9"/>
                    <a:pt x="32" y="9"/>
                  </a:cubicBezTo>
                  <a:cubicBezTo>
                    <a:pt x="35" y="9"/>
                    <a:pt x="38" y="9"/>
                    <a:pt x="41" y="9"/>
                  </a:cubicBezTo>
                  <a:cubicBezTo>
                    <a:pt x="42" y="9"/>
                    <a:pt x="42" y="3"/>
                    <a:pt x="42" y="2"/>
                  </a:cubicBezTo>
                  <a:cubicBezTo>
                    <a:pt x="42" y="0"/>
                    <a:pt x="42" y="0"/>
                    <a:pt x="40" y="0"/>
                  </a:cubicBezTo>
                  <a:cubicBezTo>
                    <a:pt x="33" y="0"/>
                    <a:pt x="27" y="0"/>
                    <a:pt x="20" y="0"/>
                  </a:cubicBezTo>
                  <a:cubicBezTo>
                    <a:pt x="18" y="2"/>
                    <a:pt x="17" y="4"/>
                    <a:pt x="15" y="6"/>
                  </a:cubicBezTo>
                  <a:cubicBezTo>
                    <a:pt x="11" y="9"/>
                    <a:pt x="11" y="12"/>
                    <a:pt x="10" y="17"/>
                  </a:cubicBezTo>
                  <a:cubicBezTo>
                    <a:pt x="10" y="17"/>
                    <a:pt x="9" y="18"/>
                    <a:pt x="8" y="18"/>
                  </a:cubicBezTo>
                  <a:cubicBezTo>
                    <a:pt x="6" y="20"/>
                    <a:pt x="5" y="22"/>
                    <a:pt x="4" y="25"/>
                  </a:cubicBezTo>
                  <a:cubicBezTo>
                    <a:pt x="2" y="28"/>
                    <a:pt x="0" y="30"/>
                    <a:pt x="0" y="34"/>
                  </a:cubicBezTo>
                  <a:cubicBezTo>
                    <a:pt x="6" y="34"/>
                    <a:pt x="13" y="34"/>
                    <a:pt x="19" y="3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79" name="Freeform 774"/>
            <p:cNvSpPr>
              <a:spLocks/>
            </p:cNvSpPr>
            <p:nvPr/>
          </p:nvSpPr>
          <p:spPr bwMode="auto">
            <a:xfrm>
              <a:off x="11098281" y="7265092"/>
              <a:ext cx="560509" cy="449163"/>
            </a:xfrm>
            <a:custGeom>
              <a:avLst/>
              <a:gdLst>
                <a:gd name="T0" fmla="*/ 22 w 60"/>
                <a:gd name="T1" fmla="*/ 48 h 48"/>
                <a:gd name="T2" fmla="*/ 23 w 60"/>
                <a:gd name="T3" fmla="*/ 41 h 48"/>
                <a:gd name="T4" fmla="*/ 29 w 60"/>
                <a:gd name="T5" fmla="*/ 37 h 48"/>
                <a:gd name="T6" fmla="*/ 33 w 60"/>
                <a:gd name="T7" fmla="*/ 37 h 48"/>
                <a:gd name="T8" fmla="*/ 38 w 60"/>
                <a:gd name="T9" fmla="*/ 35 h 48"/>
                <a:gd name="T10" fmla="*/ 40 w 60"/>
                <a:gd name="T11" fmla="*/ 32 h 48"/>
                <a:gd name="T12" fmla="*/ 45 w 60"/>
                <a:gd name="T13" fmla="*/ 31 h 48"/>
                <a:gd name="T14" fmla="*/ 46 w 60"/>
                <a:gd name="T15" fmla="*/ 28 h 48"/>
                <a:gd name="T16" fmla="*/ 50 w 60"/>
                <a:gd name="T17" fmla="*/ 25 h 48"/>
                <a:gd name="T18" fmla="*/ 53 w 60"/>
                <a:gd name="T19" fmla="*/ 23 h 48"/>
                <a:gd name="T20" fmla="*/ 58 w 60"/>
                <a:gd name="T21" fmla="*/ 24 h 48"/>
                <a:gd name="T22" fmla="*/ 56 w 60"/>
                <a:gd name="T23" fmla="*/ 16 h 48"/>
                <a:gd name="T24" fmla="*/ 56 w 60"/>
                <a:gd name="T25" fmla="*/ 10 h 48"/>
                <a:gd name="T26" fmla="*/ 55 w 60"/>
                <a:gd name="T27" fmla="*/ 7 h 48"/>
                <a:gd name="T28" fmla="*/ 51 w 60"/>
                <a:gd name="T29" fmla="*/ 6 h 48"/>
                <a:gd name="T30" fmla="*/ 47 w 60"/>
                <a:gd name="T31" fmla="*/ 6 h 48"/>
                <a:gd name="T32" fmla="*/ 42 w 60"/>
                <a:gd name="T33" fmla="*/ 6 h 48"/>
                <a:gd name="T34" fmla="*/ 35 w 60"/>
                <a:gd name="T35" fmla="*/ 4 h 48"/>
                <a:gd name="T36" fmla="*/ 30 w 60"/>
                <a:gd name="T37" fmla="*/ 13 h 48"/>
                <a:gd name="T38" fmla="*/ 20 w 60"/>
                <a:gd name="T39" fmla="*/ 19 h 48"/>
                <a:gd name="T40" fmla="*/ 16 w 60"/>
                <a:gd name="T41" fmla="*/ 27 h 48"/>
                <a:gd name="T42" fmla="*/ 16 w 60"/>
                <a:gd name="T43" fmla="*/ 35 h 48"/>
                <a:gd name="T44" fmla="*/ 14 w 60"/>
                <a:gd name="T45" fmla="*/ 39 h 48"/>
                <a:gd name="T46" fmla="*/ 9 w 60"/>
                <a:gd name="T47" fmla="*/ 42 h 48"/>
                <a:gd name="T48" fmla="*/ 5 w 60"/>
                <a:gd name="T49" fmla="*/ 45 h 48"/>
                <a:gd name="T50" fmla="*/ 0 w 60"/>
                <a:gd name="T51" fmla="*/ 48 h 48"/>
                <a:gd name="T52" fmla="*/ 22 w 60"/>
                <a:gd name="T5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0" h="48">
                  <a:moveTo>
                    <a:pt x="22" y="48"/>
                  </a:moveTo>
                  <a:cubicBezTo>
                    <a:pt x="22" y="45"/>
                    <a:pt x="21" y="43"/>
                    <a:pt x="23" y="41"/>
                  </a:cubicBezTo>
                  <a:cubicBezTo>
                    <a:pt x="25" y="40"/>
                    <a:pt x="28" y="39"/>
                    <a:pt x="29" y="37"/>
                  </a:cubicBezTo>
                  <a:cubicBezTo>
                    <a:pt x="30" y="37"/>
                    <a:pt x="32" y="37"/>
                    <a:pt x="33" y="37"/>
                  </a:cubicBezTo>
                  <a:cubicBezTo>
                    <a:pt x="34" y="36"/>
                    <a:pt x="36" y="36"/>
                    <a:pt x="38" y="35"/>
                  </a:cubicBezTo>
                  <a:cubicBezTo>
                    <a:pt x="39" y="34"/>
                    <a:pt x="39" y="33"/>
                    <a:pt x="40" y="32"/>
                  </a:cubicBezTo>
                  <a:cubicBezTo>
                    <a:pt x="41" y="31"/>
                    <a:pt x="44" y="32"/>
                    <a:pt x="45" y="31"/>
                  </a:cubicBezTo>
                  <a:cubicBezTo>
                    <a:pt x="46" y="30"/>
                    <a:pt x="46" y="29"/>
                    <a:pt x="46" y="28"/>
                  </a:cubicBezTo>
                  <a:cubicBezTo>
                    <a:pt x="46" y="26"/>
                    <a:pt x="49" y="26"/>
                    <a:pt x="50" y="25"/>
                  </a:cubicBezTo>
                  <a:cubicBezTo>
                    <a:pt x="51" y="24"/>
                    <a:pt x="51" y="23"/>
                    <a:pt x="53" y="23"/>
                  </a:cubicBezTo>
                  <a:cubicBezTo>
                    <a:pt x="54" y="23"/>
                    <a:pt x="57" y="24"/>
                    <a:pt x="58" y="24"/>
                  </a:cubicBezTo>
                  <a:cubicBezTo>
                    <a:pt x="60" y="23"/>
                    <a:pt x="56" y="17"/>
                    <a:pt x="56" y="16"/>
                  </a:cubicBezTo>
                  <a:cubicBezTo>
                    <a:pt x="56" y="14"/>
                    <a:pt x="56" y="12"/>
                    <a:pt x="56" y="10"/>
                  </a:cubicBezTo>
                  <a:cubicBezTo>
                    <a:pt x="55" y="9"/>
                    <a:pt x="55" y="8"/>
                    <a:pt x="55" y="7"/>
                  </a:cubicBezTo>
                  <a:cubicBezTo>
                    <a:pt x="53" y="7"/>
                    <a:pt x="52" y="6"/>
                    <a:pt x="51" y="6"/>
                  </a:cubicBezTo>
                  <a:cubicBezTo>
                    <a:pt x="50" y="5"/>
                    <a:pt x="48" y="6"/>
                    <a:pt x="47" y="6"/>
                  </a:cubicBezTo>
                  <a:cubicBezTo>
                    <a:pt x="46" y="5"/>
                    <a:pt x="44" y="6"/>
                    <a:pt x="42" y="6"/>
                  </a:cubicBezTo>
                  <a:cubicBezTo>
                    <a:pt x="40" y="6"/>
                    <a:pt x="36" y="0"/>
                    <a:pt x="35" y="4"/>
                  </a:cubicBezTo>
                  <a:cubicBezTo>
                    <a:pt x="34" y="7"/>
                    <a:pt x="33" y="10"/>
                    <a:pt x="30" y="13"/>
                  </a:cubicBezTo>
                  <a:cubicBezTo>
                    <a:pt x="27" y="16"/>
                    <a:pt x="23" y="16"/>
                    <a:pt x="20" y="19"/>
                  </a:cubicBezTo>
                  <a:cubicBezTo>
                    <a:pt x="18" y="21"/>
                    <a:pt x="17" y="24"/>
                    <a:pt x="16" y="27"/>
                  </a:cubicBezTo>
                  <a:cubicBezTo>
                    <a:pt x="16" y="29"/>
                    <a:pt x="17" y="32"/>
                    <a:pt x="16" y="35"/>
                  </a:cubicBezTo>
                  <a:cubicBezTo>
                    <a:pt x="15" y="36"/>
                    <a:pt x="14" y="38"/>
                    <a:pt x="14" y="39"/>
                  </a:cubicBezTo>
                  <a:cubicBezTo>
                    <a:pt x="13" y="41"/>
                    <a:pt x="11" y="41"/>
                    <a:pt x="9" y="42"/>
                  </a:cubicBezTo>
                  <a:cubicBezTo>
                    <a:pt x="8" y="43"/>
                    <a:pt x="7" y="44"/>
                    <a:pt x="5" y="45"/>
                  </a:cubicBezTo>
                  <a:cubicBezTo>
                    <a:pt x="4" y="46"/>
                    <a:pt x="2" y="46"/>
                    <a:pt x="0" y="48"/>
                  </a:cubicBezTo>
                  <a:lnTo>
                    <a:pt x="22" y="48"/>
                  </a:ln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80" name="Freeform 775"/>
            <p:cNvSpPr>
              <a:spLocks/>
            </p:cNvSpPr>
            <p:nvPr/>
          </p:nvSpPr>
          <p:spPr bwMode="auto">
            <a:xfrm>
              <a:off x="11295736" y="7220495"/>
              <a:ext cx="968154" cy="923808"/>
            </a:xfrm>
            <a:custGeom>
              <a:avLst/>
              <a:gdLst>
                <a:gd name="T0" fmla="*/ 35 w 104"/>
                <a:gd name="T1" fmla="*/ 22 h 99"/>
                <a:gd name="T2" fmla="*/ 36 w 104"/>
                <a:gd name="T3" fmla="*/ 29 h 99"/>
                <a:gd name="T4" fmla="*/ 31 w 104"/>
                <a:gd name="T5" fmla="*/ 28 h 99"/>
                <a:gd name="T6" fmla="*/ 29 w 104"/>
                <a:gd name="T7" fmla="*/ 30 h 99"/>
                <a:gd name="T8" fmla="*/ 26 w 104"/>
                <a:gd name="T9" fmla="*/ 31 h 99"/>
                <a:gd name="T10" fmla="*/ 24 w 104"/>
                <a:gd name="T11" fmla="*/ 35 h 99"/>
                <a:gd name="T12" fmla="*/ 20 w 104"/>
                <a:gd name="T13" fmla="*/ 37 h 99"/>
                <a:gd name="T14" fmla="*/ 17 w 104"/>
                <a:gd name="T15" fmla="*/ 40 h 99"/>
                <a:gd name="T16" fmla="*/ 11 w 104"/>
                <a:gd name="T17" fmla="*/ 42 h 99"/>
                <a:gd name="T18" fmla="*/ 8 w 104"/>
                <a:gd name="T19" fmla="*/ 43 h 99"/>
                <a:gd name="T20" fmla="*/ 4 w 104"/>
                <a:gd name="T21" fmla="*/ 45 h 99"/>
                <a:gd name="T22" fmla="*/ 1 w 104"/>
                <a:gd name="T23" fmla="*/ 52 h 99"/>
                <a:gd name="T24" fmla="*/ 2 w 104"/>
                <a:gd name="T25" fmla="*/ 56 h 99"/>
                <a:gd name="T26" fmla="*/ 6 w 104"/>
                <a:gd name="T27" fmla="*/ 59 h 99"/>
                <a:gd name="T28" fmla="*/ 37 w 104"/>
                <a:gd name="T29" fmla="*/ 79 h 99"/>
                <a:gd name="T30" fmla="*/ 48 w 104"/>
                <a:gd name="T31" fmla="*/ 86 h 99"/>
                <a:gd name="T32" fmla="*/ 49 w 104"/>
                <a:gd name="T33" fmla="*/ 87 h 99"/>
                <a:gd name="T34" fmla="*/ 58 w 104"/>
                <a:gd name="T35" fmla="*/ 93 h 99"/>
                <a:gd name="T36" fmla="*/ 61 w 104"/>
                <a:gd name="T37" fmla="*/ 99 h 99"/>
                <a:gd name="T38" fmla="*/ 67 w 104"/>
                <a:gd name="T39" fmla="*/ 97 h 99"/>
                <a:gd name="T40" fmla="*/ 72 w 104"/>
                <a:gd name="T41" fmla="*/ 96 h 99"/>
                <a:gd name="T42" fmla="*/ 85 w 104"/>
                <a:gd name="T43" fmla="*/ 87 h 99"/>
                <a:gd name="T44" fmla="*/ 100 w 104"/>
                <a:gd name="T45" fmla="*/ 77 h 99"/>
                <a:gd name="T46" fmla="*/ 104 w 104"/>
                <a:gd name="T47" fmla="*/ 75 h 99"/>
                <a:gd name="T48" fmla="*/ 97 w 104"/>
                <a:gd name="T49" fmla="*/ 69 h 99"/>
                <a:gd name="T50" fmla="*/ 94 w 104"/>
                <a:gd name="T51" fmla="*/ 69 h 99"/>
                <a:gd name="T52" fmla="*/ 92 w 104"/>
                <a:gd name="T53" fmla="*/ 63 h 99"/>
                <a:gd name="T54" fmla="*/ 92 w 104"/>
                <a:gd name="T55" fmla="*/ 60 h 99"/>
                <a:gd name="T56" fmla="*/ 93 w 104"/>
                <a:gd name="T57" fmla="*/ 55 h 99"/>
                <a:gd name="T58" fmla="*/ 93 w 104"/>
                <a:gd name="T59" fmla="*/ 50 h 99"/>
                <a:gd name="T60" fmla="*/ 93 w 104"/>
                <a:gd name="T61" fmla="*/ 46 h 99"/>
                <a:gd name="T62" fmla="*/ 92 w 104"/>
                <a:gd name="T63" fmla="*/ 42 h 99"/>
                <a:gd name="T64" fmla="*/ 91 w 104"/>
                <a:gd name="T65" fmla="*/ 37 h 99"/>
                <a:gd name="T66" fmla="*/ 87 w 104"/>
                <a:gd name="T67" fmla="*/ 27 h 99"/>
                <a:gd name="T68" fmla="*/ 82 w 104"/>
                <a:gd name="T69" fmla="*/ 20 h 99"/>
                <a:gd name="T70" fmla="*/ 85 w 104"/>
                <a:gd name="T71" fmla="*/ 13 h 99"/>
                <a:gd name="T72" fmla="*/ 86 w 104"/>
                <a:gd name="T73" fmla="*/ 2 h 99"/>
                <a:gd name="T74" fmla="*/ 84 w 104"/>
                <a:gd name="T75" fmla="*/ 1 h 99"/>
                <a:gd name="T76" fmla="*/ 81 w 104"/>
                <a:gd name="T77" fmla="*/ 0 h 99"/>
                <a:gd name="T78" fmla="*/ 79 w 104"/>
                <a:gd name="T79" fmla="*/ 1 h 99"/>
                <a:gd name="T80" fmla="*/ 75 w 104"/>
                <a:gd name="T81" fmla="*/ 0 h 99"/>
                <a:gd name="T82" fmla="*/ 72 w 104"/>
                <a:gd name="T83" fmla="*/ 2 h 99"/>
                <a:gd name="T84" fmla="*/ 68 w 104"/>
                <a:gd name="T85" fmla="*/ 1 h 99"/>
                <a:gd name="T86" fmla="*/ 61 w 104"/>
                <a:gd name="T87" fmla="*/ 2 h 99"/>
                <a:gd name="T88" fmla="*/ 46 w 104"/>
                <a:gd name="T89" fmla="*/ 5 h 99"/>
                <a:gd name="T90" fmla="*/ 43 w 104"/>
                <a:gd name="T91" fmla="*/ 7 h 99"/>
                <a:gd name="T92" fmla="*/ 39 w 104"/>
                <a:gd name="T93" fmla="*/ 8 h 99"/>
                <a:gd name="T94" fmla="*/ 34 w 104"/>
                <a:gd name="T95" fmla="*/ 12 h 99"/>
                <a:gd name="T96" fmla="*/ 35 w 104"/>
                <a:gd name="T97" fmla="*/ 22 h 99"/>
                <a:gd name="T98" fmla="*/ 35 w 104"/>
                <a:gd name="T99" fmla="*/ 22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4" h="99">
                  <a:moveTo>
                    <a:pt x="35" y="22"/>
                  </a:moveTo>
                  <a:cubicBezTo>
                    <a:pt x="36" y="23"/>
                    <a:pt x="40" y="29"/>
                    <a:pt x="36" y="29"/>
                  </a:cubicBezTo>
                  <a:cubicBezTo>
                    <a:pt x="35" y="28"/>
                    <a:pt x="32" y="27"/>
                    <a:pt x="31" y="28"/>
                  </a:cubicBezTo>
                  <a:cubicBezTo>
                    <a:pt x="30" y="29"/>
                    <a:pt x="30" y="29"/>
                    <a:pt x="29" y="30"/>
                  </a:cubicBezTo>
                  <a:cubicBezTo>
                    <a:pt x="28" y="31"/>
                    <a:pt x="27" y="31"/>
                    <a:pt x="26" y="31"/>
                  </a:cubicBezTo>
                  <a:cubicBezTo>
                    <a:pt x="24" y="32"/>
                    <a:pt x="25" y="34"/>
                    <a:pt x="24" y="35"/>
                  </a:cubicBezTo>
                  <a:cubicBezTo>
                    <a:pt x="24" y="37"/>
                    <a:pt x="21" y="36"/>
                    <a:pt x="20" y="37"/>
                  </a:cubicBezTo>
                  <a:cubicBezTo>
                    <a:pt x="18" y="37"/>
                    <a:pt x="18" y="39"/>
                    <a:pt x="17" y="40"/>
                  </a:cubicBezTo>
                  <a:cubicBezTo>
                    <a:pt x="15" y="42"/>
                    <a:pt x="13" y="41"/>
                    <a:pt x="11" y="42"/>
                  </a:cubicBezTo>
                  <a:cubicBezTo>
                    <a:pt x="10" y="42"/>
                    <a:pt x="9" y="42"/>
                    <a:pt x="8" y="43"/>
                  </a:cubicBezTo>
                  <a:cubicBezTo>
                    <a:pt x="7" y="43"/>
                    <a:pt x="5" y="44"/>
                    <a:pt x="4" y="45"/>
                  </a:cubicBezTo>
                  <a:cubicBezTo>
                    <a:pt x="0" y="47"/>
                    <a:pt x="1" y="48"/>
                    <a:pt x="1" y="52"/>
                  </a:cubicBezTo>
                  <a:cubicBezTo>
                    <a:pt x="1" y="55"/>
                    <a:pt x="0" y="55"/>
                    <a:pt x="2" y="56"/>
                  </a:cubicBezTo>
                  <a:cubicBezTo>
                    <a:pt x="3" y="57"/>
                    <a:pt x="5" y="58"/>
                    <a:pt x="6" y="59"/>
                  </a:cubicBezTo>
                  <a:cubicBezTo>
                    <a:pt x="16" y="66"/>
                    <a:pt x="26" y="72"/>
                    <a:pt x="37" y="79"/>
                  </a:cubicBezTo>
                  <a:cubicBezTo>
                    <a:pt x="40" y="81"/>
                    <a:pt x="44" y="84"/>
                    <a:pt x="48" y="86"/>
                  </a:cubicBezTo>
                  <a:cubicBezTo>
                    <a:pt x="48" y="87"/>
                    <a:pt x="49" y="87"/>
                    <a:pt x="49" y="87"/>
                  </a:cubicBezTo>
                  <a:cubicBezTo>
                    <a:pt x="52" y="92"/>
                    <a:pt x="54" y="92"/>
                    <a:pt x="58" y="93"/>
                  </a:cubicBezTo>
                  <a:cubicBezTo>
                    <a:pt x="61" y="94"/>
                    <a:pt x="58" y="98"/>
                    <a:pt x="61" y="99"/>
                  </a:cubicBezTo>
                  <a:cubicBezTo>
                    <a:pt x="62" y="99"/>
                    <a:pt x="65" y="98"/>
                    <a:pt x="67" y="97"/>
                  </a:cubicBezTo>
                  <a:cubicBezTo>
                    <a:pt x="68" y="97"/>
                    <a:pt x="71" y="97"/>
                    <a:pt x="72" y="96"/>
                  </a:cubicBezTo>
                  <a:cubicBezTo>
                    <a:pt x="76" y="93"/>
                    <a:pt x="80" y="90"/>
                    <a:pt x="85" y="87"/>
                  </a:cubicBezTo>
                  <a:cubicBezTo>
                    <a:pt x="90" y="84"/>
                    <a:pt x="95" y="80"/>
                    <a:pt x="100" y="77"/>
                  </a:cubicBezTo>
                  <a:cubicBezTo>
                    <a:pt x="101" y="77"/>
                    <a:pt x="102" y="76"/>
                    <a:pt x="104" y="75"/>
                  </a:cubicBezTo>
                  <a:cubicBezTo>
                    <a:pt x="102" y="71"/>
                    <a:pt x="101" y="70"/>
                    <a:pt x="97" y="69"/>
                  </a:cubicBezTo>
                  <a:cubicBezTo>
                    <a:pt x="96" y="69"/>
                    <a:pt x="94" y="69"/>
                    <a:pt x="94" y="69"/>
                  </a:cubicBezTo>
                  <a:cubicBezTo>
                    <a:pt x="94" y="66"/>
                    <a:pt x="94" y="65"/>
                    <a:pt x="92" y="63"/>
                  </a:cubicBezTo>
                  <a:cubicBezTo>
                    <a:pt x="91" y="61"/>
                    <a:pt x="91" y="61"/>
                    <a:pt x="92" y="60"/>
                  </a:cubicBezTo>
                  <a:cubicBezTo>
                    <a:pt x="94" y="58"/>
                    <a:pt x="93" y="57"/>
                    <a:pt x="93" y="55"/>
                  </a:cubicBezTo>
                  <a:cubicBezTo>
                    <a:pt x="93" y="53"/>
                    <a:pt x="94" y="52"/>
                    <a:pt x="93" y="50"/>
                  </a:cubicBezTo>
                  <a:cubicBezTo>
                    <a:pt x="93" y="49"/>
                    <a:pt x="93" y="48"/>
                    <a:pt x="93" y="46"/>
                  </a:cubicBezTo>
                  <a:cubicBezTo>
                    <a:pt x="93" y="45"/>
                    <a:pt x="93" y="43"/>
                    <a:pt x="92" y="42"/>
                  </a:cubicBezTo>
                  <a:cubicBezTo>
                    <a:pt x="91" y="41"/>
                    <a:pt x="91" y="39"/>
                    <a:pt x="91" y="37"/>
                  </a:cubicBezTo>
                  <a:cubicBezTo>
                    <a:pt x="91" y="34"/>
                    <a:pt x="90" y="30"/>
                    <a:pt x="87" y="27"/>
                  </a:cubicBezTo>
                  <a:cubicBezTo>
                    <a:pt x="85" y="25"/>
                    <a:pt x="83" y="23"/>
                    <a:pt x="82" y="20"/>
                  </a:cubicBezTo>
                  <a:cubicBezTo>
                    <a:pt x="80" y="16"/>
                    <a:pt x="84" y="17"/>
                    <a:pt x="85" y="13"/>
                  </a:cubicBezTo>
                  <a:cubicBezTo>
                    <a:pt x="85" y="9"/>
                    <a:pt x="85" y="6"/>
                    <a:pt x="86" y="2"/>
                  </a:cubicBezTo>
                  <a:cubicBezTo>
                    <a:pt x="85" y="2"/>
                    <a:pt x="85" y="1"/>
                    <a:pt x="84" y="1"/>
                  </a:cubicBezTo>
                  <a:cubicBezTo>
                    <a:pt x="82" y="2"/>
                    <a:pt x="82" y="0"/>
                    <a:pt x="81" y="0"/>
                  </a:cubicBezTo>
                  <a:cubicBezTo>
                    <a:pt x="80" y="0"/>
                    <a:pt x="80" y="1"/>
                    <a:pt x="79" y="1"/>
                  </a:cubicBezTo>
                  <a:cubicBezTo>
                    <a:pt x="77" y="1"/>
                    <a:pt x="77" y="0"/>
                    <a:pt x="75" y="0"/>
                  </a:cubicBezTo>
                  <a:cubicBezTo>
                    <a:pt x="74" y="1"/>
                    <a:pt x="73" y="1"/>
                    <a:pt x="72" y="2"/>
                  </a:cubicBezTo>
                  <a:cubicBezTo>
                    <a:pt x="70" y="3"/>
                    <a:pt x="70" y="2"/>
                    <a:pt x="68" y="1"/>
                  </a:cubicBezTo>
                  <a:cubicBezTo>
                    <a:pt x="66" y="1"/>
                    <a:pt x="63" y="1"/>
                    <a:pt x="61" y="2"/>
                  </a:cubicBezTo>
                  <a:cubicBezTo>
                    <a:pt x="56" y="3"/>
                    <a:pt x="51" y="3"/>
                    <a:pt x="46" y="5"/>
                  </a:cubicBezTo>
                  <a:cubicBezTo>
                    <a:pt x="45" y="6"/>
                    <a:pt x="44" y="7"/>
                    <a:pt x="43" y="7"/>
                  </a:cubicBezTo>
                  <a:cubicBezTo>
                    <a:pt x="42" y="8"/>
                    <a:pt x="40" y="8"/>
                    <a:pt x="39" y="8"/>
                  </a:cubicBezTo>
                  <a:cubicBezTo>
                    <a:pt x="37" y="9"/>
                    <a:pt x="37" y="12"/>
                    <a:pt x="34" y="12"/>
                  </a:cubicBezTo>
                  <a:cubicBezTo>
                    <a:pt x="35" y="15"/>
                    <a:pt x="35" y="18"/>
                    <a:pt x="35" y="22"/>
                  </a:cubicBezTo>
                  <a:cubicBezTo>
                    <a:pt x="36" y="23"/>
                    <a:pt x="35" y="20"/>
                    <a:pt x="35" y="2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81" name="Freeform 776"/>
            <p:cNvSpPr>
              <a:spLocks/>
            </p:cNvSpPr>
            <p:nvPr/>
          </p:nvSpPr>
          <p:spPr bwMode="auto">
            <a:xfrm>
              <a:off x="8295732" y="3719582"/>
              <a:ext cx="2850322" cy="2124760"/>
            </a:xfrm>
            <a:custGeom>
              <a:avLst/>
              <a:gdLst>
                <a:gd name="T0" fmla="*/ 33 w 305"/>
                <a:gd name="T1" fmla="*/ 54 h 227"/>
                <a:gd name="T2" fmla="*/ 1 w 305"/>
                <a:gd name="T3" fmla="*/ 63 h 227"/>
                <a:gd name="T4" fmla="*/ 19 w 305"/>
                <a:gd name="T5" fmla="*/ 72 h 227"/>
                <a:gd name="T6" fmla="*/ 24 w 305"/>
                <a:gd name="T7" fmla="*/ 75 h 227"/>
                <a:gd name="T8" fmla="*/ 20 w 305"/>
                <a:gd name="T9" fmla="*/ 81 h 227"/>
                <a:gd name="T10" fmla="*/ 36 w 305"/>
                <a:gd name="T11" fmla="*/ 86 h 227"/>
                <a:gd name="T12" fmla="*/ 73 w 305"/>
                <a:gd name="T13" fmla="*/ 93 h 227"/>
                <a:gd name="T14" fmla="*/ 87 w 305"/>
                <a:gd name="T15" fmla="*/ 112 h 227"/>
                <a:gd name="T16" fmla="*/ 88 w 305"/>
                <a:gd name="T17" fmla="*/ 122 h 227"/>
                <a:gd name="T18" fmla="*/ 89 w 305"/>
                <a:gd name="T19" fmla="*/ 131 h 227"/>
                <a:gd name="T20" fmla="*/ 104 w 305"/>
                <a:gd name="T21" fmla="*/ 129 h 227"/>
                <a:gd name="T22" fmla="*/ 106 w 305"/>
                <a:gd name="T23" fmla="*/ 135 h 227"/>
                <a:gd name="T24" fmla="*/ 106 w 305"/>
                <a:gd name="T25" fmla="*/ 144 h 227"/>
                <a:gd name="T26" fmla="*/ 109 w 305"/>
                <a:gd name="T27" fmla="*/ 155 h 227"/>
                <a:gd name="T28" fmla="*/ 106 w 305"/>
                <a:gd name="T29" fmla="*/ 160 h 227"/>
                <a:gd name="T30" fmla="*/ 100 w 305"/>
                <a:gd name="T31" fmla="*/ 162 h 227"/>
                <a:gd name="T32" fmla="*/ 112 w 305"/>
                <a:gd name="T33" fmla="*/ 165 h 227"/>
                <a:gd name="T34" fmla="*/ 112 w 305"/>
                <a:gd name="T35" fmla="*/ 169 h 227"/>
                <a:gd name="T36" fmla="*/ 107 w 305"/>
                <a:gd name="T37" fmla="*/ 172 h 227"/>
                <a:gd name="T38" fmla="*/ 107 w 305"/>
                <a:gd name="T39" fmla="*/ 180 h 227"/>
                <a:gd name="T40" fmla="*/ 110 w 305"/>
                <a:gd name="T41" fmla="*/ 192 h 227"/>
                <a:gd name="T42" fmla="*/ 114 w 305"/>
                <a:gd name="T43" fmla="*/ 193 h 227"/>
                <a:gd name="T44" fmla="*/ 120 w 305"/>
                <a:gd name="T45" fmla="*/ 210 h 227"/>
                <a:gd name="T46" fmla="*/ 138 w 305"/>
                <a:gd name="T47" fmla="*/ 219 h 227"/>
                <a:gd name="T48" fmla="*/ 142 w 305"/>
                <a:gd name="T49" fmla="*/ 224 h 227"/>
                <a:gd name="T50" fmla="*/ 151 w 305"/>
                <a:gd name="T51" fmla="*/ 214 h 227"/>
                <a:gd name="T52" fmla="*/ 156 w 305"/>
                <a:gd name="T53" fmla="*/ 200 h 227"/>
                <a:gd name="T54" fmla="*/ 163 w 305"/>
                <a:gd name="T55" fmla="*/ 192 h 227"/>
                <a:gd name="T56" fmla="*/ 173 w 305"/>
                <a:gd name="T57" fmla="*/ 179 h 227"/>
                <a:gd name="T58" fmla="*/ 193 w 305"/>
                <a:gd name="T59" fmla="*/ 173 h 227"/>
                <a:gd name="T60" fmla="*/ 216 w 305"/>
                <a:gd name="T61" fmla="*/ 160 h 227"/>
                <a:gd name="T62" fmla="*/ 232 w 305"/>
                <a:gd name="T63" fmla="*/ 142 h 227"/>
                <a:gd name="T64" fmla="*/ 234 w 305"/>
                <a:gd name="T65" fmla="*/ 130 h 227"/>
                <a:gd name="T66" fmla="*/ 253 w 305"/>
                <a:gd name="T67" fmla="*/ 129 h 227"/>
                <a:gd name="T68" fmla="*/ 233 w 305"/>
                <a:gd name="T69" fmla="*/ 119 h 227"/>
                <a:gd name="T70" fmla="*/ 238 w 305"/>
                <a:gd name="T71" fmla="*/ 113 h 227"/>
                <a:gd name="T72" fmla="*/ 262 w 305"/>
                <a:gd name="T73" fmla="*/ 112 h 227"/>
                <a:gd name="T74" fmla="*/ 258 w 305"/>
                <a:gd name="T75" fmla="*/ 106 h 227"/>
                <a:gd name="T76" fmla="*/ 266 w 305"/>
                <a:gd name="T77" fmla="*/ 95 h 227"/>
                <a:gd name="T78" fmla="*/ 253 w 305"/>
                <a:gd name="T79" fmla="*/ 80 h 227"/>
                <a:gd name="T80" fmla="*/ 263 w 305"/>
                <a:gd name="T81" fmla="*/ 66 h 227"/>
                <a:gd name="T82" fmla="*/ 268 w 305"/>
                <a:gd name="T83" fmla="*/ 51 h 227"/>
                <a:gd name="T84" fmla="*/ 283 w 305"/>
                <a:gd name="T85" fmla="*/ 38 h 227"/>
                <a:gd name="T86" fmla="*/ 291 w 305"/>
                <a:gd name="T87" fmla="*/ 33 h 227"/>
                <a:gd name="T88" fmla="*/ 259 w 305"/>
                <a:gd name="T89" fmla="*/ 28 h 227"/>
                <a:gd name="T90" fmla="*/ 238 w 305"/>
                <a:gd name="T91" fmla="*/ 21 h 227"/>
                <a:gd name="T92" fmla="*/ 256 w 305"/>
                <a:gd name="T93" fmla="*/ 14 h 227"/>
                <a:gd name="T94" fmla="*/ 206 w 305"/>
                <a:gd name="T95" fmla="*/ 8 h 227"/>
                <a:gd name="T96" fmla="*/ 213 w 305"/>
                <a:gd name="T97" fmla="*/ 0 h 227"/>
                <a:gd name="T98" fmla="*/ 173 w 305"/>
                <a:gd name="T99" fmla="*/ 8 h 227"/>
                <a:gd name="T100" fmla="*/ 155 w 305"/>
                <a:gd name="T101" fmla="*/ 10 h 227"/>
                <a:gd name="T102" fmla="*/ 154 w 305"/>
                <a:gd name="T103" fmla="*/ 11 h 227"/>
                <a:gd name="T104" fmla="*/ 140 w 305"/>
                <a:gd name="T105" fmla="*/ 14 h 227"/>
                <a:gd name="T106" fmla="*/ 111 w 305"/>
                <a:gd name="T107" fmla="*/ 14 h 227"/>
                <a:gd name="T108" fmla="*/ 98 w 305"/>
                <a:gd name="T109" fmla="*/ 23 h 227"/>
                <a:gd name="T110" fmla="*/ 73 w 305"/>
                <a:gd name="T111" fmla="*/ 21 h 227"/>
                <a:gd name="T112" fmla="*/ 55 w 305"/>
                <a:gd name="T113" fmla="*/ 30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05" h="227">
                  <a:moveTo>
                    <a:pt x="32" y="37"/>
                  </a:moveTo>
                  <a:cubicBezTo>
                    <a:pt x="31" y="38"/>
                    <a:pt x="26" y="40"/>
                    <a:pt x="27" y="41"/>
                  </a:cubicBezTo>
                  <a:cubicBezTo>
                    <a:pt x="28" y="42"/>
                    <a:pt x="30" y="42"/>
                    <a:pt x="32" y="43"/>
                  </a:cubicBezTo>
                  <a:cubicBezTo>
                    <a:pt x="34" y="43"/>
                    <a:pt x="36" y="43"/>
                    <a:pt x="39" y="43"/>
                  </a:cubicBezTo>
                  <a:cubicBezTo>
                    <a:pt x="39" y="43"/>
                    <a:pt x="44" y="42"/>
                    <a:pt x="45" y="42"/>
                  </a:cubicBezTo>
                  <a:cubicBezTo>
                    <a:pt x="44" y="42"/>
                    <a:pt x="42" y="43"/>
                    <a:pt x="41" y="44"/>
                  </a:cubicBezTo>
                  <a:cubicBezTo>
                    <a:pt x="40" y="45"/>
                    <a:pt x="39" y="46"/>
                    <a:pt x="40" y="48"/>
                  </a:cubicBezTo>
                  <a:cubicBezTo>
                    <a:pt x="42" y="50"/>
                    <a:pt x="36" y="55"/>
                    <a:pt x="33" y="54"/>
                  </a:cubicBezTo>
                  <a:cubicBezTo>
                    <a:pt x="32" y="53"/>
                    <a:pt x="30" y="54"/>
                    <a:pt x="28" y="54"/>
                  </a:cubicBezTo>
                  <a:cubicBezTo>
                    <a:pt x="27" y="53"/>
                    <a:pt x="25" y="54"/>
                    <a:pt x="24" y="54"/>
                  </a:cubicBezTo>
                  <a:cubicBezTo>
                    <a:pt x="23" y="54"/>
                    <a:pt x="21" y="54"/>
                    <a:pt x="20" y="56"/>
                  </a:cubicBezTo>
                  <a:cubicBezTo>
                    <a:pt x="19" y="57"/>
                    <a:pt x="18" y="57"/>
                    <a:pt x="16" y="57"/>
                  </a:cubicBezTo>
                  <a:cubicBezTo>
                    <a:pt x="13" y="58"/>
                    <a:pt x="10" y="59"/>
                    <a:pt x="7" y="59"/>
                  </a:cubicBezTo>
                  <a:cubicBezTo>
                    <a:pt x="6" y="59"/>
                    <a:pt x="4" y="58"/>
                    <a:pt x="4" y="59"/>
                  </a:cubicBezTo>
                  <a:cubicBezTo>
                    <a:pt x="3" y="60"/>
                    <a:pt x="0" y="60"/>
                    <a:pt x="0" y="62"/>
                  </a:cubicBezTo>
                  <a:cubicBezTo>
                    <a:pt x="0" y="63"/>
                    <a:pt x="1" y="62"/>
                    <a:pt x="1" y="63"/>
                  </a:cubicBezTo>
                  <a:cubicBezTo>
                    <a:pt x="1" y="63"/>
                    <a:pt x="0" y="64"/>
                    <a:pt x="0" y="64"/>
                  </a:cubicBezTo>
                  <a:cubicBezTo>
                    <a:pt x="0" y="65"/>
                    <a:pt x="2" y="67"/>
                    <a:pt x="3" y="68"/>
                  </a:cubicBezTo>
                  <a:cubicBezTo>
                    <a:pt x="3" y="68"/>
                    <a:pt x="4" y="67"/>
                    <a:pt x="4" y="67"/>
                  </a:cubicBezTo>
                  <a:cubicBezTo>
                    <a:pt x="5" y="66"/>
                    <a:pt x="6" y="67"/>
                    <a:pt x="7" y="68"/>
                  </a:cubicBezTo>
                  <a:cubicBezTo>
                    <a:pt x="8" y="68"/>
                    <a:pt x="13" y="69"/>
                    <a:pt x="13" y="67"/>
                  </a:cubicBezTo>
                  <a:cubicBezTo>
                    <a:pt x="13" y="68"/>
                    <a:pt x="12" y="68"/>
                    <a:pt x="13" y="69"/>
                  </a:cubicBezTo>
                  <a:cubicBezTo>
                    <a:pt x="13" y="70"/>
                    <a:pt x="15" y="71"/>
                    <a:pt x="16" y="71"/>
                  </a:cubicBezTo>
                  <a:cubicBezTo>
                    <a:pt x="17" y="72"/>
                    <a:pt x="18" y="72"/>
                    <a:pt x="19" y="72"/>
                  </a:cubicBezTo>
                  <a:cubicBezTo>
                    <a:pt x="21" y="72"/>
                    <a:pt x="21" y="70"/>
                    <a:pt x="22" y="71"/>
                  </a:cubicBezTo>
                  <a:cubicBezTo>
                    <a:pt x="24" y="71"/>
                    <a:pt x="27" y="71"/>
                    <a:pt x="28" y="71"/>
                  </a:cubicBezTo>
                  <a:cubicBezTo>
                    <a:pt x="29" y="71"/>
                    <a:pt x="29" y="70"/>
                    <a:pt x="30" y="69"/>
                  </a:cubicBezTo>
                  <a:cubicBezTo>
                    <a:pt x="31" y="69"/>
                    <a:pt x="34" y="71"/>
                    <a:pt x="34" y="72"/>
                  </a:cubicBezTo>
                  <a:cubicBezTo>
                    <a:pt x="34" y="73"/>
                    <a:pt x="24" y="72"/>
                    <a:pt x="22" y="73"/>
                  </a:cubicBezTo>
                  <a:cubicBezTo>
                    <a:pt x="20" y="73"/>
                    <a:pt x="23" y="74"/>
                    <a:pt x="24" y="74"/>
                  </a:cubicBezTo>
                  <a:cubicBezTo>
                    <a:pt x="26" y="75"/>
                    <a:pt x="27" y="74"/>
                    <a:pt x="29" y="75"/>
                  </a:cubicBezTo>
                  <a:cubicBezTo>
                    <a:pt x="28" y="74"/>
                    <a:pt x="26" y="75"/>
                    <a:pt x="24" y="75"/>
                  </a:cubicBezTo>
                  <a:cubicBezTo>
                    <a:pt x="21" y="75"/>
                    <a:pt x="18" y="74"/>
                    <a:pt x="15" y="74"/>
                  </a:cubicBezTo>
                  <a:cubicBezTo>
                    <a:pt x="13" y="74"/>
                    <a:pt x="9" y="74"/>
                    <a:pt x="9" y="76"/>
                  </a:cubicBezTo>
                  <a:cubicBezTo>
                    <a:pt x="8" y="77"/>
                    <a:pt x="11" y="78"/>
                    <a:pt x="12" y="78"/>
                  </a:cubicBezTo>
                  <a:cubicBezTo>
                    <a:pt x="13" y="78"/>
                    <a:pt x="15" y="77"/>
                    <a:pt x="15" y="77"/>
                  </a:cubicBezTo>
                  <a:cubicBezTo>
                    <a:pt x="16" y="78"/>
                    <a:pt x="15" y="78"/>
                    <a:pt x="15" y="79"/>
                  </a:cubicBezTo>
                  <a:cubicBezTo>
                    <a:pt x="16" y="80"/>
                    <a:pt x="18" y="80"/>
                    <a:pt x="19" y="80"/>
                  </a:cubicBezTo>
                  <a:cubicBezTo>
                    <a:pt x="21" y="80"/>
                    <a:pt x="23" y="80"/>
                    <a:pt x="25" y="80"/>
                  </a:cubicBezTo>
                  <a:cubicBezTo>
                    <a:pt x="25" y="80"/>
                    <a:pt x="21" y="81"/>
                    <a:pt x="20" y="81"/>
                  </a:cubicBezTo>
                  <a:cubicBezTo>
                    <a:pt x="16" y="82"/>
                    <a:pt x="19" y="84"/>
                    <a:pt x="21" y="85"/>
                  </a:cubicBezTo>
                  <a:cubicBezTo>
                    <a:pt x="23" y="86"/>
                    <a:pt x="25" y="86"/>
                    <a:pt x="27" y="87"/>
                  </a:cubicBezTo>
                  <a:cubicBezTo>
                    <a:pt x="27" y="87"/>
                    <a:pt x="31" y="87"/>
                    <a:pt x="31" y="87"/>
                  </a:cubicBezTo>
                  <a:cubicBezTo>
                    <a:pt x="31" y="87"/>
                    <a:pt x="29" y="86"/>
                    <a:pt x="29" y="85"/>
                  </a:cubicBezTo>
                  <a:cubicBezTo>
                    <a:pt x="29" y="84"/>
                    <a:pt x="31" y="85"/>
                    <a:pt x="31" y="85"/>
                  </a:cubicBezTo>
                  <a:cubicBezTo>
                    <a:pt x="32" y="86"/>
                    <a:pt x="33" y="85"/>
                    <a:pt x="34" y="84"/>
                  </a:cubicBezTo>
                  <a:cubicBezTo>
                    <a:pt x="34" y="84"/>
                    <a:pt x="35" y="83"/>
                    <a:pt x="36" y="83"/>
                  </a:cubicBezTo>
                  <a:cubicBezTo>
                    <a:pt x="37" y="84"/>
                    <a:pt x="36" y="86"/>
                    <a:pt x="36" y="86"/>
                  </a:cubicBezTo>
                  <a:cubicBezTo>
                    <a:pt x="37" y="87"/>
                    <a:pt x="40" y="85"/>
                    <a:pt x="41" y="85"/>
                  </a:cubicBezTo>
                  <a:cubicBezTo>
                    <a:pt x="43" y="84"/>
                    <a:pt x="43" y="84"/>
                    <a:pt x="44" y="85"/>
                  </a:cubicBezTo>
                  <a:cubicBezTo>
                    <a:pt x="45" y="86"/>
                    <a:pt x="46" y="84"/>
                    <a:pt x="47" y="84"/>
                  </a:cubicBezTo>
                  <a:cubicBezTo>
                    <a:pt x="48" y="83"/>
                    <a:pt x="50" y="84"/>
                    <a:pt x="51" y="84"/>
                  </a:cubicBezTo>
                  <a:cubicBezTo>
                    <a:pt x="54" y="84"/>
                    <a:pt x="58" y="85"/>
                    <a:pt x="61" y="86"/>
                  </a:cubicBezTo>
                  <a:cubicBezTo>
                    <a:pt x="63" y="86"/>
                    <a:pt x="65" y="88"/>
                    <a:pt x="67" y="88"/>
                  </a:cubicBezTo>
                  <a:cubicBezTo>
                    <a:pt x="69" y="88"/>
                    <a:pt x="71" y="89"/>
                    <a:pt x="72" y="90"/>
                  </a:cubicBezTo>
                  <a:cubicBezTo>
                    <a:pt x="74" y="91"/>
                    <a:pt x="73" y="92"/>
                    <a:pt x="73" y="93"/>
                  </a:cubicBezTo>
                  <a:cubicBezTo>
                    <a:pt x="73" y="94"/>
                    <a:pt x="75" y="96"/>
                    <a:pt x="76" y="96"/>
                  </a:cubicBezTo>
                  <a:cubicBezTo>
                    <a:pt x="77" y="97"/>
                    <a:pt x="79" y="96"/>
                    <a:pt x="80" y="97"/>
                  </a:cubicBezTo>
                  <a:cubicBezTo>
                    <a:pt x="80" y="99"/>
                    <a:pt x="82" y="100"/>
                    <a:pt x="83" y="101"/>
                  </a:cubicBezTo>
                  <a:cubicBezTo>
                    <a:pt x="84" y="102"/>
                    <a:pt x="83" y="104"/>
                    <a:pt x="84" y="105"/>
                  </a:cubicBezTo>
                  <a:cubicBezTo>
                    <a:pt x="84" y="106"/>
                    <a:pt x="86" y="107"/>
                    <a:pt x="86" y="109"/>
                  </a:cubicBezTo>
                  <a:cubicBezTo>
                    <a:pt x="86" y="110"/>
                    <a:pt x="85" y="110"/>
                    <a:pt x="86" y="111"/>
                  </a:cubicBezTo>
                  <a:cubicBezTo>
                    <a:pt x="86" y="111"/>
                    <a:pt x="87" y="112"/>
                    <a:pt x="87" y="112"/>
                  </a:cubicBezTo>
                  <a:cubicBezTo>
                    <a:pt x="87" y="112"/>
                    <a:pt x="87" y="112"/>
                    <a:pt x="87" y="112"/>
                  </a:cubicBezTo>
                  <a:cubicBezTo>
                    <a:pt x="88" y="111"/>
                    <a:pt x="90" y="113"/>
                    <a:pt x="89" y="114"/>
                  </a:cubicBezTo>
                  <a:cubicBezTo>
                    <a:pt x="88" y="115"/>
                    <a:pt x="88" y="115"/>
                    <a:pt x="88" y="117"/>
                  </a:cubicBezTo>
                  <a:cubicBezTo>
                    <a:pt x="88" y="116"/>
                    <a:pt x="90" y="115"/>
                    <a:pt x="91" y="117"/>
                  </a:cubicBezTo>
                  <a:cubicBezTo>
                    <a:pt x="91" y="118"/>
                    <a:pt x="91" y="118"/>
                    <a:pt x="91" y="119"/>
                  </a:cubicBezTo>
                  <a:cubicBezTo>
                    <a:pt x="91" y="119"/>
                    <a:pt x="91" y="121"/>
                    <a:pt x="91" y="120"/>
                  </a:cubicBezTo>
                  <a:cubicBezTo>
                    <a:pt x="91" y="121"/>
                    <a:pt x="93" y="121"/>
                    <a:pt x="93" y="121"/>
                  </a:cubicBezTo>
                  <a:cubicBezTo>
                    <a:pt x="92" y="120"/>
                    <a:pt x="89" y="126"/>
                    <a:pt x="90" y="122"/>
                  </a:cubicBezTo>
                  <a:cubicBezTo>
                    <a:pt x="90" y="122"/>
                    <a:pt x="88" y="121"/>
                    <a:pt x="88" y="122"/>
                  </a:cubicBezTo>
                  <a:cubicBezTo>
                    <a:pt x="88" y="122"/>
                    <a:pt x="89" y="122"/>
                    <a:pt x="89" y="122"/>
                  </a:cubicBezTo>
                  <a:cubicBezTo>
                    <a:pt x="89" y="123"/>
                    <a:pt x="86" y="123"/>
                    <a:pt x="87" y="124"/>
                  </a:cubicBezTo>
                  <a:cubicBezTo>
                    <a:pt x="87" y="124"/>
                    <a:pt x="90" y="125"/>
                    <a:pt x="89" y="125"/>
                  </a:cubicBezTo>
                  <a:cubicBezTo>
                    <a:pt x="87" y="127"/>
                    <a:pt x="91" y="127"/>
                    <a:pt x="92" y="126"/>
                  </a:cubicBezTo>
                  <a:cubicBezTo>
                    <a:pt x="91" y="127"/>
                    <a:pt x="90" y="127"/>
                    <a:pt x="88" y="127"/>
                  </a:cubicBezTo>
                  <a:cubicBezTo>
                    <a:pt x="88" y="127"/>
                    <a:pt x="86" y="129"/>
                    <a:pt x="86" y="129"/>
                  </a:cubicBezTo>
                  <a:cubicBezTo>
                    <a:pt x="86" y="129"/>
                    <a:pt x="87" y="130"/>
                    <a:pt x="87" y="130"/>
                  </a:cubicBezTo>
                  <a:cubicBezTo>
                    <a:pt x="89" y="131"/>
                    <a:pt x="88" y="131"/>
                    <a:pt x="89" y="131"/>
                  </a:cubicBezTo>
                  <a:cubicBezTo>
                    <a:pt x="90" y="131"/>
                    <a:pt x="94" y="133"/>
                    <a:pt x="95" y="131"/>
                  </a:cubicBezTo>
                  <a:cubicBezTo>
                    <a:pt x="95" y="128"/>
                    <a:pt x="97" y="129"/>
                    <a:pt x="98" y="128"/>
                  </a:cubicBezTo>
                  <a:cubicBezTo>
                    <a:pt x="98" y="128"/>
                    <a:pt x="96" y="122"/>
                    <a:pt x="96" y="122"/>
                  </a:cubicBezTo>
                  <a:cubicBezTo>
                    <a:pt x="96" y="123"/>
                    <a:pt x="98" y="126"/>
                    <a:pt x="98" y="126"/>
                  </a:cubicBezTo>
                  <a:cubicBezTo>
                    <a:pt x="99" y="128"/>
                    <a:pt x="100" y="126"/>
                    <a:pt x="101" y="126"/>
                  </a:cubicBezTo>
                  <a:cubicBezTo>
                    <a:pt x="101" y="126"/>
                    <a:pt x="98" y="130"/>
                    <a:pt x="98" y="130"/>
                  </a:cubicBezTo>
                  <a:cubicBezTo>
                    <a:pt x="98" y="130"/>
                    <a:pt x="102" y="129"/>
                    <a:pt x="102" y="129"/>
                  </a:cubicBezTo>
                  <a:cubicBezTo>
                    <a:pt x="103" y="129"/>
                    <a:pt x="104" y="129"/>
                    <a:pt x="104" y="129"/>
                  </a:cubicBezTo>
                  <a:cubicBezTo>
                    <a:pt x="105" y="129"/>
                    <a:pt x="106" y="128"/>
                    <a:pt x="107" y="128"/>
                  </a:cubicBezTo>
                  <a:cubicBezTo>
                    <a:pt x="107" y="129"/>
                    <a:pt x="106" y="130"/>
                    <a:pt x="105" y="130"/>
                  </a:cubicBezTo>
                  <a:cubicBezTo>
                    <a:pt x="104" y="130"/>
                    <a:pt x="102" y="130"/>
                    <a:pt x="101" y="131"/>
                  </a:cubicBezTo>
                  <a:cubicBezTo>
                    <a:pt x="100" y="132"/>
                    <a:pt x="103" y="131"/>
                    <a:pt x="103" y="131"/>
                  </a:cubicBezTo>
                  <a:cubicBezTo>
                    <a:pt x="105" y="131"/>
                    <a:pt x="107" y="131"/>
                    <a:pt x="109" y="131"/>
                  </a:cubicBezTo>
                  <a:cubicBezTo>
                    <a:pt x="108" y="131"/>
                    <a:pt x="104" y="131"/>
                    <a:pt x="104" y="132"/>
                  </a:cubicBezTo>
                  <a:cubicBezTo>
                    <a:pt x="104" y="132"/>
                    <a:pt x="106" y="133"/>
                    <a:pt x="106" y="134"/>
                  </a:cubicBezTo>
                  <a:cubicBezTo>
                    <a:pt x="106" y="134"/>
                    <a:pt x="106" y="135"/>
                    <a:pt x="106" y="135"/>
                  </a:cubicBezTo>
                  <a:cubicBezTo>
                    <a:pt x="106" y="136"/>
                    <a:pt x="105" y="136"/>
                    <a:pt x="106" y="137"/>
                  </a:cubicBezTo>
                  <a:cubicBezTo>
                    <a:pt x="106" y="137"/>
                    <a:pt x="108" y="136"/>
                    <a:pt x="109" y="136"/>
                  </a:cubicBezTo>
                  <a:cubicBezTo>
                    <a:pt x="110" y="136"/>
                    <a:pt x="109" y="136"/>
                    <a:pt x="110" y="137"/>
                  </a:cubicBezTo>
                  <a:cubicBezTo>
                    <a:pt x="111" y="138"/>
                    <a:pt x="111" y="139"/>
                    <a:pt x="112" y="140"/>
                  </a:cubicBezTo>
                  <a:cubicBezTo>
                    <a:pt x="112" y="141"/>
                    <a:pt x="109" y="141"/>
                    <a:pt x="109" y="141"/>
                  </a:cubicBezTo>
                  <a:cubicBezTo>
                    <a:pt x="105" y="138"/>
                    <a:pt x="99" y="136"/>
                    <a:pt x="95" y="137"/>
                  </a:cubicBezTo>
                  <a:cubicBezTo>
                    <a:pt x="91" y="137"/>
                    <a:pt x="96" y="140"/>
                    <a:pt x="98" y="140"/>
                  </a:cubicBezTo>
                  <a:cubicBezTo>
                    <a:pt x="101" y="141"/>
                    <a:pt x="103" y="144"/>
                    <a:pt x="106" y="144"/>
                  </a:cubicBezTo>
                  <a:cubicBezTo>
                    <a:pt x="107" y="144"/>
                    <a:pt x="108" y="143"/>
                    <a:pt x="110" y="143"/>
                  </a:cubicBezTo>
                  <a:cubicBezTo>
                    <a:pt x="110" y="144"/>
                    <a:pt x="113" y="144"/>
                    <a:pt x="113" y="144"/>
                  </a:cubicBezTo>
                  <a:cubicBezTo>
                    <a:pt x="114" y="145"/>
                    <a:pt x="113" y="146"/>
                    <a:pt x="113" y="146"/>
                  </a:cubicBezTo>
                  <a:cubicBezTo>
                    <a:pt x="110" y="147"/>
                    <a:pt x="114" y="148"/>
                    <a:pt x="113" y="149"/>
                  </a:cubicBezTo>
                  <a:cubicBezTo>
                    <a:pt x="113" y="150"/>
                    <a:pt x="111" y="149"/>
                    <a:pt x="111" y="151"/>
                  </a:cubicBezTo>
                  <a:cubicBezTo>
                    <a:pt x="111" y="152"/>
                    <a:pt x="113" y="152"/>
                    <a:pt x="113" y="152"/>
                  </a:cubicBezTo>
                  <a:cubicBezTo>
                    <a:pt x="112" y="153"/>
                    <a:pt x="110" y="151"/>
                    <a:pt x="110" y="152"/>
                  </a:cubicBezTo>
                  <a:cubicBezTo>
                    <a:pt x="109" y="153"/>
                    <a:pt x="109" y="154"/>
                    <a:pt x="109" y="155"/>
                  </a:cubicBezTo>
                  <a:cubicBezTo>
                    <a:pt x="109" y="155"/>
                    <a:pt x="111" y="155"/>
                    <a:pt x="111" y="155"/>
                  </a:cubicBezTo>
                  <a:cubicBezTo>
                    <a:pt x="111" y="156"/>
                    <a:pt x="109" y="157"/>
                    <a:pt x="108" y="157"/>
                  </a:cubicBezTo>
                  <a:cubicBezTo>
                    <a:pt x="107" y="157"/>
                    <a:pt x="106" y="157"/>
                    <a:pt x="105" y="157"/>
                  </a:cubicBezTo>
                  <a:cubicBezTo>
                    <a:pt x="104" y="156"/>
                    <a:pt x="103" y="156"/>
                    <a:pt x="102" y="157"/>
                  </a:cubicBezTo>
                  <a:cubicBezTo>
                    <a:pt x="101" y="158"/>
                    <a:pt x="101" y="157"/>
                    <a:pt x="100" y="158"/>
                  </a:cubicBezTo>
                  <a:cubicBezTo>
                    <a:pt x="100" y="158"/>
                    <a:pt x="103" y="161"/>
                    <a:pt x="104" y="161"/>
                  </a:cubicBezTo>
                  <a:cubicBezTo>
                    <a:pt x="104" y="160"/>
                    <a:pt x="104" y="160"/>
                    <a:pt x="103" y="160"/>
                  </a:cubicBezTo>
                  <a:cubicBezTo>
                    <a:pt x="103" y="160"/>
                    <a:pt x="106" y="160"/>
                    <a:pt x="106" y="160"/>
                  </a:cubicBezTo>
                  <a:cubicBezTo>
                    <a:pt x="106" y="160"/>
                    <a:pt x="111" y="158"/>
                    <a:pt x="111" y="159"/>
                  </a:cubicBezTo>
                  <a:cubicBezTo>
                    <a:pt x="110" y="159"/>
                    <a:pt x="109" y="159"/>
                    <a:pt x="108" y="160"/>
                  </a:cubicBezTo>
                  <a:cubicBezTo>
                    <a:pt x="109" y="159"/>
                    <a:pt x="111" y="161"/>
                    <a:pt x="110" y="161"/>
                  </a:cubicBezTo>
                  <a:cubicBezTo>
                    <a:pt x="111" y="161"/>
                    <a:pt x="114" y="162"/>
                    <a:pt x="115" y="162"/>
                  </a:cubicBezTo>
                  <a:cubicBezTo>
                    <a:pt x="114" y="162"/>
                    <a:pt x="112" y="162"/>
                    <a:pt x="112" y="162"/>
                  </a:cubicBezTo>
                  <a:cubicBezTo>
                    <a:pt x="112" y="162"/>
                    <a:pt x="116" y="165"/>
                    <a:pt x="116" y="165"/>
                  </a:cubicBezTo>
                  <a:cubicBezTo>
                    <a:pt x="113" y="165"/>
                    <a:pt x="111" y="161"/>
                    <a:pt x="108" y="161"/>
                  </a:cubicBezTo>
                  <a:cubicBezTo>
                    <a:pt x="106" y="161"/>
                    <a:pt x="101" y="160"/>
                    <a:pt x="100" y="162"/>
                  </a:cubicBezTo>
                  <a:cubicBezTo>
                    <a:pt x="100" y="163"/>
                    <a:pt x="99" y="163"/>
                    <a:pt x="98" y="164"/>
                  </a:cubicBezTo>
                  <a:cubicBezTo>
                    <a:pt x="97" y="164"/>
                    <a:pt x="97" y="166"/>
                    <a:pt x="98" y="165"/>
                  </a:cubicBezTo>
                  <a:cubicBezTo>
                    <a:pt x="100" y="165"/>
                    <a:pt x="102" y="164"/>
                    <a:pt x="103" y="162"/>
                  </a:cubicBezTo>
                  <a:cubicBezTo>
                    <a:pt x="103" y="163"/>
                    <a:pt x="105" y="163"/>
                    <a:pt x="105" y="163"/>
                  </a:cubicBezTo>
                  <a:cubicBezTo>
                    <a:pt x="106" y="163"/>
                    <a:pt x="108" y="166"/>
                    <a:pt x="108" y="163"/>
                  </a:cubicBezTo>
                  <a:cubicBezTo>
                    <a:pt x="108" y="162"/>
                    <a:pt x="110" y="164"/>
                    <a:pt x="110" y="164"/>
                  </a:cubicBezTo>
                  <a:cubicBezTo>
                    <a:pt x="110" y="164"/>
                    <a:pt x="114" y="164"/>
                    <a:pt x="113" y="165"/>
                  </a:cubicBezTo>
                  <a:cubicBezTo>
                    <a:pt x="113" y="165"/>
                    <a:pt x="112" y="165"/>
                    <a:pt x="112" y="165"/>
                  </a:cubicBezTo>
                  <a:cubicBezTo>
                    <a:pt x="112" y="165"/>
                    <a:pt x="114" y="166"/>
                    <a:pt x="114" y="166"/>
                  </a:cubicBezTo>
                  <a:cubicBezTo>
                    <a:pt x="113" y="166"/>
                    <a:pt x="111" y="166"/>
                    <a:pt x="110" y="165"/>
                  </a:cubicBezTo>
                  <a:cubicBezTo>
                    <a:pt x="109" y="164"/>
                    <a:pt x="109" y="165"/>
                    <a:pt x="109" y="166"/>
                  </a:cubicBezTo>
                  <a:cubicBezTo>
                    <a:pt x="109" y="165"/>
                    <a:pt x="103" y="164"/>
                    <a:pt x="102" y="164"/>
                  </a:cubicBezTo>
                  <a:cubicBezTo>
                    <a:pt x="101" y="164"/>
                    <a:pt x="95" y="166"/>
                    <a:pt x="96" y="168"/>
                  </a:cubicBezTo>
                  <a:cubicBezTo>
                    <a:pt x="97" y="169"/>
                    <a:pt x="103" y="167"/>
                    <a:pt x="104" y="167"/>
                  </a:cubicBezTo>
                  <a:cubicBezTo>
                    <a:pt x="105" y="167"/>
                    <a:pt x="107" y="167"/>
                    <a:pt x="108" y="168"/>
                  </a:cubicBezTo>
                  <a:cubicBezTo>
                    <a:pt x="108" y="168"/>
                    <a:pt x="112" y="169"/>
                    <a:pt x="112" y="169"/>
                  </a:cubicBezTo>
                  <a:cubicBezTo>
                    <a:pt x="112" y="170"/>
                    <a:pt x="107" y="168"/>
                    <a:pt x="107" y="168"/>
                  </a:cubicBezTo>
                  <a:cubicBezTo>
                    <a:pt x="105" y="167"/>
                    <a:pt x="102" y="168"/>
                    <a:pt x="100" y="168"/>
                  </a:cubicBezTo>
                  <a:cubicBezTo>
                    <a:pt x="93" y="170"/>
                    <a:pt x="101" y="172"/>
                    <a:pt x="103" y="171"/>
                  </a:cubicBezTo>
                  <a:cubicBezTo>
                    <a:pt x="102" y="172"/>
                    <a:pt x="101" y="173"/>
                    <a:pt x="99" y="173"/>
                  </a:cubicBezTo>
                  <a:cubicBezTo>
                    <a:pt x="96" y="174"/>
                    <a:pt x="101" y="175"/>
                    <a:pt x="101" y="175"/>
                  </a:cubicBezTo>
                  <a:cubicBezTo>
                    <a:pt x="101" y="175"/>
                    <a:pt x="97" y="174"/>
                    <a:pt x="97" y="176"/>
                  </a:cubicBezTo>
                  <a:cubicBezTo>
                    <a:pt x="97" y="179"/>
                    <a:pt x="99" y="177"/>
                    <a:pt x="101" y="176"/>
                  </a:cubicBezTo>
                  <a:cubicBezTo>
                    <a:pt x="103" y="175"/>
                    <a:pt x="105" y="173"/>
                    <a:pt x="107" y="172"/>
                  </a:cubicBezTo>
                  <a:cubicBezTo>
                    <a:pt x="108" y="172"/>
                    <a:pt x="114" y="169"/>
                    <a:pt x="114" y="171"/>
                  </a:cubicBezTo>
                  <a:cubicBezTo>
                    <a:pt x="114" y="171"/>
                    <a:pt x="111" y="171"/>
                    <a:pt x="111" y="171"/>
                  </a:cubicBezTo>
                  <a:cubicBezTo>
                    <a:pt x="111" y="171"/>
                    <a:pt x="113" y="171"/>
                    <a:pt x="114" y="172"/>
                  </a:cubicBezTo>
                  <a:cubicBezTo>
                    <a:pt x="111" y="170"/>
                    <a:pt x="98" y="178"/>
                    <a:pt x="99" y="179"/>
                  </a:cubicBezTo>
                  <a:cubicBezTo>
                    <a:pt x="99" y="180"/>
                    <a:pt x="105" y="178"/>
                    <a:pt x="106" y="178"/>
                  </a:cubicBezTo>
                  <a:cubicBezTo>
                    <a:pt x="106" y="178"/>
                    <a:pt x="102" y="179"/>
                    <a:pt x="101" y="180"/>
                  </a:cubicBezTo>
                  <a:cubicBezTo>
                    <a:pt x="101" y="180"/>
                    <a:pt x="103" y="184"/>
                    <a:pt x="104" y="183"/>
                  </a:cubicBezTo>
                  <a:cubicBezTo>
                    <a:pt x="105" y="182"/>
                    <a:pt x="106" y="180"/>
                    <a:pt x="107" y="180"/>
                  </a:cubicBezTo>
                  <a:cubicBezTo>
                    <a:pt x="108" y="180"/>
                    <a:pt x="112" y="181"/>
                    <a:pt x="112" y="181"/>
                  </a:cubicBezTo>
                  <a:cubicBezTo>
                    <a:pt x="112" y="181"/>
                    <a:pt x="108" y="181"/>
                    <a:pt x="108" y="181"/>
                  </a:cubicBezTo>
                  <a:cubicBezTo>
                    <a:pt x="106" y="181"/>
                    <a:pt x="105" y="182"/>
                    <a:pt x="104" y="183"/>
                  </a:cubicBezTo>
                  <a:cubicBezTo>
                    <a:pt x="104" y="184"/>
                    <a:pt x="104" y="185"/>
                    <a:pt x="104" y="186"/>
                  </a:cubicBezTo>
                  <a:cubicBezTo>
                    <a:pt x="105" y="189"/>
                    <a:pt x="105" y="188"/>
                    <a:pt x="107" y="187"/>
                  </a:cubicBezTo>
                  <a:cubicBezTo>
                    <a:pt x="106" y="188"/>
                    <a:pt x="105" y="192"/>
                    <a:pt x="106" y="193"/>
                  </a:cubicBezTo>
                  <a:cubicBezTo>
                    <a:pt x="106" y="193"/>
                    <a:pt x="109" y="189"/>
                    <a:pt x="110" y="189"/>
                  </a:cubicBezTo>
                  <a:cubicBezTo>
                    <a:pt x="110" y="190"/>
                    <a:pt x="109" y="191"/>
                    <a:pt x="110" y="192"/>
                  </a:cubicBezTo>
                  <a:cubicBezTo>
                    <a:pt x="110" y="193"/>
                    <a:pt x="111" y="191"/>
                    <a:pt x="112" y="191"/>
                  </a:cubicBezTo>
                  <a:cubicBezTo>
                    <a:pt x="114" y="189"/>
                    <a:pt x="110" y="187"/>
                    <a:pt x="110" y="186"/>
                  </a:cubicBezTo>
                  <a:cubicBezTo>
                    <a:pt x="110" y="186"/>
                    <a:pt x="112" y="189"/>
                    <a:pt x="113" y="189"/>
                  </a:cubicBezTo>
                  <a:cubicBezTo>
                    <a:pt x="114" y="190"/>
                    <a:pt x="114" y="189"/>
                    <a:pt x="115" y="188"/>
                  </a:cubicBezTo>
                  <a:cubicBezTo>
                    <a:pt x="114" y="188"/>
                    <a:pt x="117" y="191"/>
                    <a:pt x="116" y="192"/>
                  </a:cubicBezTo>
                  <a:cubicBezTo>
                    <a:pt x="117" y="191"/>
                    <a:pt x="114" y="189"/>
                    <a:pt x="114" y="191"/>
                  </a:cubicBezTo>
                  <a:cubicBezTo>
                    <a:pt x="114" y="193"/>
                    <a:pt x="116" y="195"/>
                    <a:pt x="114" y="196"/>
                  </a:cubicBezTo>
                  <a:cubicBezTo>
                    <a:pt x="114" y="196"/>
                    <a:pt x="114" y="193"/>
                    <a:pt x="114" y="193"/>
                  </a:cubicBezTo>
                  <a:cubicBezTo>
                    <a:pt x="114" y="192"/>
                    <a:pt x="112" y="194"/>
                    <a:pt x="111" y="194"/>
                  </a:cubicBezTo>
                  <a:cubicBezTo>
                    <a:pt x="110" y="194"/>
                    <a:pt x="109" y="196"/>
                    <a:pt x="109" y="197"/>
                  </a:cubicBezTo>
                  <a:cubicBezTo>
                    <a:pt x="108" y="199"/>
                    <a:pt x="111" y="197"/>
                    <a:pt x="111" y="198"/>
                  </a:cubicBezTo>
                  <a:cubicBezTo>
                    <a:pt x="112" y="199"/>
                    <a:pt x="110" y="200"/>
                    <a:pt x="110" y="200"/>
                  </a:cubicBezTo>
                  <a:cubicBezTo>
                    <a:pt x="110" y="200"/>
                    <a:pt x="112" y="199"/>
                    <a:pt x="113" y="201"/>
                  </a:cubicBezTo>
                  <a:cubicBezTo>
                    <a:pt x="113" y="203"/>
                    <a:pt x="115" y="204"/>
                    <a:pt x="115" y="205"/>
                  </a:cubicBezTo>
                  <a:cubicBezTo>
                    <a:pt x="114" y="207"/>
                    <a:pt x="115" y="207"/>
                    <a:pt x="117" y="209"/>
                  </a:cubicBezTo>
                  <a:cubicBezTo>
                    <a:pt x="118" y="210"/>
                    <a:pt x="119" y="212"/>
                    <a:pt x="120" y="210"/>
                  </a:cubicBezTo>
                  <a:cubicBezTo>
                    <a:pt x="120" y="210"/>
                    <a:pt x="121" y="215"/>
                    <a:pt x="122" y="215"/>
                  </a:cubicBezTo>
                  <a:cubicBezTo>
                    <a:pt x="123" y="216"/>
                    <a:pt x="122" y="215"/>
                    <a:pt x="123" y="215"/>
                  </a:cubicBezTo>
                  <a:cubicBezTo>
                    <a:pt x="124" y="216"/>
                    <a:pt x="125" y="217"/>
                    <a:pt x="126" y="218"/>
                  </a:cubicBezTo>
                  <a:cubicBezTo>
                    <a:pt x="128" y="219"/>
                    <a:pt x="130" y="220"/>
                    <a:pt x="132" y="219"/>
                  </a:cubicBezTo>
                  <a:cubicBezTo>
                    <a:pt x="133" y="219"/>
                    <a:pt x="136" y="219"/>
                    <a:pt x="136" y="218"/>
                  </a:cubicBezTo>
                  <a:cubicBezTo>
                    <a:pt x="136" y="218"/>
                    <a:pt x="136" y="221"/>
                    <a:pt x="136" y="221"/>
                  </a:cubicBezTo>
                  <a:cubicBezTo>
                    <a:pt x="136" y="221"/>
                    <a:pt x="138" y="217"/>
                    <a:pt x="138" y="218"/>
                  </a:cubicBezTo>
                  <a:cubicBezTo>
                    <a:pt x="139" y="218"/>
                    <a:pt x="138" y="219"/>
                    <a:pt x="138" y="219"/>
                  </a:cubicBezTo>
                  <a:cubicBezTo>
                    <a:pt x="138" y="220"/>
                    <a:pt x="139" y="220"/>
                    <a:pt x="139" y="220"/>
                  </a:cubicBezTo>
                  <a:cubicBezTo>
                    <a:pt x="139" y="220"/>
                    <a:pt x="136" y="221"/>
                    <a:pt x="137" y="222"/>
                  </a:cubicBezTo>
                  <a:cubicBezTo>
                    <a:pt x="138" y="222"/>
                    <a:pt x="138" y="222"/>
                    <a:pt x="139" y="221"/>
                  </a:cubicBezTo>
                  <a:cubicBezTo>
                    <a:pt x="140" y="222"/>
                    <a:pt x="139" y="223"/>
                    <a:pt x="139" y="223"/>
                  </a:cubicBezTo>
                  <a:cubicBezTo>
                    <a:pt x="139" y="224"/>
                    <a:pt x="142" y="221"/>
                    <a:pt x="142" y="222"/>
                  </a:cubicBezTo>
                  <a:cubicBezTo>
                    <a:pt x="142" y="223"/>
                    <a:pt x="140" y="224"/>
                    <a:pt x="140" y="225"/>
                  </a:cubicBezTo>
                  <a:cubicBezTo>
                    <a:pt x="140" y="224"/>
                    <a:pt x="143" y="223"/>
                    <a:pt x="142" y="225"/>
                  </a:cubicBezTo>
                  <a:cubicBezTo>
                    <a:pt x="142" y="225"/>
                    <a:pt x="142" y="225"/>
                    <a:pt x="142" y="224"/>
                  </a:cubicBezTo>
                  <a:cubicBezTo>
                    <a:pt x="142" y="226"/>
                    <a:pt x="145" y="223"/>
                    <a:pt x="145" y="223"/>
                  </a:cubicBezTo>
                  <a:cubicBezTo>
                    <a:pt x="146" y="224"/>
                    <a:pt x="145" y="226"/>
                    <a:pt x="145" y="227"/>
                  </a:cubicBezTo>
                  <a:cubicBezTo>
                    <a:pt x="144" y="225"/>
                    <a:pt x="153" y="225"/>
                    <a:pt x="147" y="222"/>
                  </a:cubicBezTo>
                  <a:cubicBezTo>
                    <a:pt x="148" y="222"/>
                    <a:pt x="153" y="222"/>
                    <a:pt x="150" y="221"/>
                  </a:cubicBezTo>
                  <a:cubicBezTo>
                    <a:pt x="147" y="219"/>
                    <a:pt x="151" y="220"/>
                    <a:pt x="152" y="218"/>
                  </a:cubicBezTo>
                  <a:cubicBezTo>
                    <a:pt x="152" y="218"/>
                    <a:pt x="149" y="218"/>
                    <a:pt x="149" y="218"/>
                  </a:cubicBezTo>
                  <a:cubicBezTo>
                    <a:pt x="150" y="217"/>
                    <a:pt x="151" y="216"/>
                    <a:pt x="152" y="216"/>
                  </a:cubicBezTo>
                  <a:cubicBezTo>
                    <a:pt x="154" y="214"/>
                    <a:pt x="151" y="215"/>
                    <a:pt x="151" y="214"/>
                  </a:cubicBezTo>
                  <a:cubicBezTo>
                    <a:pt x="151" y="214"/>
                    <a:pt x="154" y="213"/>
                    <a:pt x="154" y="212"/>
                  </a:cubicBezTo>
                  <a:cubicBezTo>
                    <a:pt x="154" y="211"/>
                    <a:pt x="154" y="209"/>
                    <a:pt x="153" y="208"/>
                  </a:cubicBezTo>
                  <a:cubicBezTo>
                    <a:pt x="152" y="208"/>
                    <a:pt x="154" y="207"/>
                    <a:pt x="153" y="206"/>
                  </a:cubicBezTo>
                  <a:cubicBezTo>
                    <a:pt x="153" y="206"/>
                    <a:pt x="151" y="205"/>
                    <a:pt x="151" y="205"/>
                  </a:cubicBezTo>
                  <a:cubicBezTo>
                    <a:pt x="151" y="205"/>
                    <a:pt x="155" y="204"/>
                    <a:pt x="156" y="204"/>
                  </a:cubicBezTo>
                  <a:cubicBezTo>
                    <a:pt x="159" y="204"/>
                    <a:pt x="156" y="203"/>
                    <a:pt x="155" y="202"/>
                  </a:cubicBezTo>
                  <a:cubicBezTo>
                    <a:pt x="155" y="202"/>
                    <a:pt x="160" y="202"/>
                    <a:pt x="160" y="202"/>
                  </a:cubicBezTo>
                  <a:cubicBezTo>
                    <a:pt x="159" y="201"/>
                    <a:pt x="157" y="201"/>
                    <a:pt x="156" y="200"/>
                  </a:cubicBezTo>
                  <a:cubicBezTo>
                    <a:pt x="156" y="200"/>
                    <a:pt x="160" y="201"/>
                    <a:pt x="160" y="200"/>
                  </a:cubicBezTo>
                  <a:cubicBezTo>
                    <a:pt x="161" y="200"/>
                    <a:pt x="160" y="200"/>
                    <a:pt x="160" y="199"/>
                  </a:cubicBezTo>
                  <a:cubicBezTo>
                    <a:pt x="161" y="199"/>
                    <a:pt x="161" y="199"/>
                    <a:pt x="161" y="199"/>
                  </a:cubicBezTo>
                  <a:cubicBezTo>
                    <a:pt x="162" y="198"/>
                    <a:pt x="158" y="197"/>
                    <a:pt x="158" y="197"/>
                  </a:cubicBezTo>
                  <a:cubicBezTo>
                    <a:pt x="158" y="197"/>
                    <a:pt x="163" y="197"/>
                    <a:pt x="162" y="196"/>
                  </a:cubicBezTo>
                  <a:cubicBezTo>
                    <a:pt x="162" y="195"/>
                    <a:pt x="163" y="195"/>
                    <a:pt x="161" y="194"/>
                  </a:cubicBezTo>
                  <a:cubicBezTo>
                    <a:pt x="161" y="194"/>
                    <a:pt x="158" y="194"/>
                    <a:pt x="158" y="193"/>
                  </a:cubicBezTo>
                  <a:cubicBezTo>
                    <a:pt x="158" y="193"/>
                    <a:pt x="163" y="192"/>
                    <a:pt x="163" y="192"/>
                  </a:cubicBezTo>
                  <a:cubicBezTo>
                    <a:pt x="165" y="192"/>
                    <a:pt x="164" y="189"/>
                    <a:pt x="162" y="189"/>
                  </a:cubicBezTo>
                  <a:cubicBezTo>
                    <a:pt x="161" y="188"/>
                    <a:pt x="158" y="187"/>
                    <a:pt x="161" y="186"/>
                  </a:cubicBezTo>
                  <a:cubicBezTo>
                    <a:pt x="163" y="186"/>
                    <a:pt x="166" y="187"/>
                    <a:pt x="167" y="185"/>
                  </a:cubicBezTo>
                  <a:cubicBezTo>
                    <a:pt x="167" y="185"/>
                    <a:pt x="165" y="183"/>
                    <a:pt x="165" y="183"/>
                  </a:cubicBezTo>
                  <a:cubicBezTo>
                    <a:pt x="165" y="182"/>
                    <a:pt x="167" y="182"/>
                    <a:pt x="167" y="182"/>
                  </a:cubicBezTo>
                  <a:cubicBezTo>
                    <a:pt x="168" y="181"/>
                    <a:pt x="170" y="181"/>
                    <a:pt x="172" y="182"/>
                  </a:cubicBezTo>
                  <a:cubicBezTo>
                    <a:pt x="172" y="182"/>
                    <a:pt x="174" y="182"/>
                    <a:pt x="174" y="182"/>
                  </a:cubicBezTo>
                  <a:cubicBezTo>
                    <a:pt x="175" y="181"/>
                    <a:pt x="173" y="180"/>
                    <a:pt x="173" y="179"/>
                  </a:cubicBezTo>
                  <a:cubicBezTo>
                    <a:pt x="174" y="178"/>
                    <a:pt x="177" y="174"/>
                    <a:pt x="179" y="176"/>
                  </a:cubicBezTo>
                  <a:cubicBezTo>
                    <a:pt x="178" y="175"/>
                    <a:pt x="175" y="181"/>
                    <a:pt x="176" y="181"/>
                  </a:cubicBezTo>
                  <a:cubicBezTo>
                    <a:pt x="177" y="182"/>
                    <a:pt x="179" y="179"/>
                    <a:pt x="181" y="179"/>
                  </a:cubicBezTo>
                  <a:cubicBezTo>
                    <a:pt x="181" y="179"/>
                    <a:pt x="183" y="180"/>
                    <a:pt x="183" y="180"/>
                  </a:cubicBezTo>
                  <a:cubicBezTo>
                    <a:pt x="183" y="180"/>
                    <a:pt x="183" y="178"/>
                    <a:pt x="183" y="178"/>
                  </a:cubicBezTo>
                  <a:cubicBezTo>
                    <a:pt x="186" y="179"/>
                    <a:pt x="186" y="178"/>
                    <a:pt x="187" y="177"/>
                  </a:cubicBezTo>
                  <a:cubicBezTo>
                    <a:pt x="188" y="176"/>
                    <a:pt x="189" y="176"/>
                    <a:pt x="190" y="176"/>
                  </a:cubicBezTo>
                  <a:cubicBezTo>
                    <a:pt x="192" y="175"/>
                    <a:pt x="192" y="174"/>
                    <a:pt x="193" y="173"/>
                  </a:cubicBezTo>
                  <a:cubicBezTo>
                    <a:pt x="194" y="172"/>
                    <a:pt x="196" y="170"/>
                    <a:pt x="197" y="168"/>
                  </a:cubicBezTo>
                  <a:cubicBezTo>
                    <a:pt x="199" y="166"/>
                    <a:pt x="199" y="165"/>
                    <a:pt x="201" y="165"/>
                  </a:cubicBezTo>
                  <a:cubicBezTo>
                    <a:pt x="202" y="164"/>
                    <a:pt x="205" y="164"/>
                    <a:pt x="205" y="162"/>
                  </a:cubicBezTo>
                  <a:cubicBezTo>
                    <a:pt x="204" y="162"/>
                    <a:pt x="203" y="157"/>
                    <a:pt x="203" y="157"/>
                  </a:cubicBezTo>
                  <a:cubicBezTo>
                    <a:pt x="204" y="157"/>
                    <a:pt x="207" y="160"/>
                    <a:pt x="208" y="160"/>
                  </a:cubicBezTo>
                  <a:cubicBezTo>
                    <a:pt x="209" y="161"/>
                    <a:pt x="210" y="161"/>
                    <a:pt x="211" y="161"/>
                  </a:cubicBezTo>
                  <a:cubicBezTo>
                    <a:pt x="211" y="161"/>
                    <a:pt x="213" y="160"/>
                    <a:pt x="213" y="160"/>
                  </a:cubicBezTo>
                  <a:cubicBezTo>
                    <a:pt x="214" y="160"/>
                    <a:pt x="215" y="161"/>
                    <a:pt x="216" y="160"/>
                  </a:cubicBezTo>
                  <a:cubicBezTo>
                    <a:pt x="216" y="160"/>
                    <a:pt x="214" y="158"/>
                    <a:pt x="217" y="159"/>
                  </a:cubicBezTo>
                  <a:cubicBezTo>
                    <a:pt x="219" y="159"/>
                    <a:pt x="221" y="159"/>
                    <a:pt x="223" y="158"/>
                  </a:cubicBezTo>
                  <a:cubicBezTo>
                    <a:pt x="228" y="157"/>
                    <a:pt x="232" y="156"/>
                    <a:pt x="237" y="154"/>
                  </a:cubicBezTo>
                  <a:cubicBezTo>
                    <a:pt x="238" y="153"/>
                    <a:pt x="254" y="143"/>
                    <a:pt x="255" y="143"/>
                  </a:cubicBezTo>
                  <a:cubicBezTo>
                    <a:pt x="254" y="143"/>
                    <a:pt x="247" y="143"/>
                    <a:pt x="246" y="143"/>
                  </a:cubicBezTo>
                  <a:cubicBezTo>
                    <a:pt x="244" y="142"/>
                    <a:pt x="242" y="141"/>
                    <a:pt x="240" y="141"/>
                  </a:cubicBezTo>
                  <a:cubicBezTo>
                    <a:pt x="238" y="141"/>
                    <a:pt x="236" y="142"/>
                    <a:pt x="235" y="142"/>
                  </a:cubicBezTo>
                  <a:cubicBezTo>
                    <a:pt x="233" y="143"/>
                    <a:pt x="233" y="141"/>
                    <a:pt x="232" y="142"/>
                  </a:cubicBezTo>
                  <a:cubicBezTo>
                    <a:pt x="231" y="142"/>
                    <a:pt x="230" y="144"/>
                    <a:pt x="229" y="144"/>
                  </a:cubicBezTo>
                  <a:cubicBezTo>
                    <a:pt x="225" y="144"/>
                    <a:pt x="232" y="140"/>
                    <a:pt x="233" y="141"/>
                  </a:cubicBezTo>
                  <a:cubicBezTo>
                    <a:pt x="232" y="140"/>
                    <a:pt x="229" y="141"/>
                    <a:pt x="228" y="141"/>
                  </a:cubicBezTo>
                  <a:cubicBezTo>
                    <a:pt x="225" y="141"/>
                    <a:pt x="223" y="140"/>
                    <a:pt x="221" y="140"/>
                  </a:cubicBezTo>
                  <a:cubicBezTo>
                    <a:pt x="222" y="140"/>
                    <a:pt x="225" y="138"/>
                    <a:pt x="226" y="137"/>
                  </a:cubicBezTo>
                  <a:cubicBezTo>
                    <a:pt x="226" y="134"/>
                    <a:pt x="228" y="135"/>
                    <a:pt x="229" y="136"/>
                  </a:cubicBezTo>
                  <a:cubicBezTo>
                    <a:pt x="231" y="136"/>
                    <a:pt x="239" y="134"/>
                    <a:pt x="240" y="133"/>
                  </a:cubicBezTo>
                  <a:cubicBezTo>
                    <a:pt x="240" y="132"/>
                    <a:pt x="235" y="131"/>
                    <a:pt x="234" y="130"/>
                  </a:cubicBezTo>
                  <a:cubicBezTo>
                    <a:pt x="235" y="131"/>
                    <a:pt x="239" y="132"/>
                    <a:pt x="240" y="132"/>
                  </a:cubicBezTo>
                  <a:cubicBezTo>
                    <a:pt x="241" y="133"/>
                    <a:pt x="245" y="133"/>
                    <a:pt x="245" y="135"/>
                  </a:cubicBezTo>
                  <a:cubicBezTo>
                    <a:pt x="244" y="138"/>
                    <a:pt x="246" y="139"/>
                    <a:pt x="248" y="139"/>
                  </a:cubicBezTo>
                  <a:cubicBezTo>
                    <a:pt x="248" y="139"/>
                    <a:pt x="254" y="139"/>
                    <a:pt x="253" y="138"/>
                  </a:cubicBezTo>
                  <a:cubicBezTo>
                    <a:pt x="253" y="138"/>
                    <a:pt x="253" y="140"/>
                    <a:pt x="254" y="140"/>
                  </a:cubicBezTo>
                  <a:cubicBezTo>
                    <a:pt x="256" y="139"/>
                    <a:pt x="257" y="136"/>
                    <a:pt x="257" y="134"/>
                  </a:cubicBezTo>
                  <a:cubicBezTo>
                    <a:pt x="257" y="133"/>
                    <a:pt x="257" y="129"/>
                    <a:pt x="255" y="130"/>
                  </a:cubicBezTo>
                  <a:cubicBezTo>
                    <a:pt x="253" y="132"/>
                    <a:pt x="254" y="130"/>
                    <a:pt x="253" y="129"/>
                  </a:cubicBezTo>
                  <a:cubicBezTo>
                    <a:pt x="251" y="127"/>
                    <a:pt x="248" y="126"/>
                    <a:pt x="245" y="124"/>
                  </a:cubicBezTo>
                  <a:cubicBezTo>
                    <a:pt x="244" y="123"/>
                    <a:pt x="243" y="123"/>
                    <a:pt x="242" y="122"/>
                  </a:cubicBezTo>
                  <a:cubicBezTo>
                    <a:pt x="242" y="122"/>
                    <a:pt x="238" y="123"/>
                    <a:pt x="238" y="124"/>
                  </a:cubicBezTo>
                  <a:cubicBezTo>
                    <a:pt x="238" y="124"/>
                    <a:pt x="239" y="123"/>
                    <a:pt x="238" y="123"/>
                  </a:cubicBezTo>
                  <a:cubicBezTo>
                    <a:pt x="238" y="123"/>
                    <a:pt x="237" y="122"/>
                    <a:pt x="237" y="122"/>
                  </a:cubicBezTo>
                  <a:cubicBezTo>
                    <a:pt x="237" y="121"/>
                    <a:pt x="241" y="122"/>
                    <a:pt x="241" y="121"/>
                  </a:cubicBezTo>
                  <a:cubicBezTo>
                    <a:pt x="241" y="119"/>
                    <a:pt x="241" y="118"/>
                    <a:pt x="238" y="118"/>
                  </a:cubicBezTo>
                  <a:cubicBezTo>
                    <a:pt x="236" y="119"/>
                    <a:pt x="235" y="121"/>
                    <a:pt x="233" y="119"/>
                  </a:cubicBezTo>
                  <a:cubicBezTo>
                    <a:pt x="233" y="119"/>
                    <a:pt x="229" y="119"/>
                    <a:pt x="229" y="118"/>
                  </a:cubicBezTo>
                  <a:cubicBezTo>
                    <a:pt x="229" y="116"/>
                    <a:pt x="234" y="119"/>
                    <a:pt x="234" y="119"/>
                  </a:cubicBezTo>
                  <a:cubicBezTo>
                    <a:pt x="235" y="119"/>
                    <a:pt x="240" y="118"/>
                    <a:pt x="240" y="117"/>
                  </a:cubicBezTo>
                  <a:cubicBezTo>
                    <a:pt x="241" y="117"/>
                    <a:pt x="236" y="115"/>
                    <a:pt x="235" y="115"/>
                  </a:cubicBezTo>
                  <a:cubicBezTo>
                    <a:pt x="233" y="115"/>
                    <a:pt x="230" y="115"/>
                    <a:pt x="228" y="116"/>
                  </a:cubicBezTo>
                  <a:cubicBezTo>
                    <a:pt x="229" y="116"/>
                    <a:pt x="233" y="113"/>
                    <a:pt x="233" y="114"/>
                  </a:cubicBezTo>
                  <a:cubicBezTo>
                    <a:pt x="233" y="113"/>
                    <a:pt x="229" y="113"/>
                    <a:pt x="229" y="112"/>
                  </a:cubicBezTo>
                  <a:cubicBezTo>
                    <a:pt x="232" y="113"/>
                    <a:pt x="235" y="115"/>
                    <a:pt x="238" y="113"/>
                  </a:cubicBezTo>
                  <a:cubicBezTo>
                    <a:pt x="238" y="113"/>
                    <a:pt x="241" y="112"/>
                    <a:pt x="241" y="111"/>
                  </a:cubicBezTo>
                  <a:cubicBezTo>
                    <a:pt x="240" y="110"/>
                    <a:pt x="238" y="109"/>
                    <a:pt x="238" y="108"/>
                  </a:cubicBezTo>
                  <a:cubicBezTo>
                    <a:pt x="238" y="109"/>
                    <a:pt x="241" y="110"/>
                    <a:pt x="242" y="110"/>
                  </a:cubicBezTo>
                  <a:cubicBezTo>
                    <a:pt x="244" y="111"/>
                    <a:pt x="243" y="109"/>
                    <a:pt x="245" y="109"/>
                  </a:cubicBezTo>
                  <a:cubicBezTo>
                    <a:pt x="246" y="109"/>
                    <a:pt x="254" y="111"/>
                    <a:pt x="254" y="111"/>
                  </a:cubicBezTo>
                  <a:cubicBezTo>
                    <a:pt x="253" y="111"/>
                    <a:pt x="246" y="110"/>
                    <a:pt x="246" y="110"/>
                  </a:cubicBezTo>
                  <a:cubicBezTo>
                    <a:pt x="248" y="114"/>
                    <a:pt x="254" y="113"/>
                    <a:pt x="257" y="113"/>
                  </a:cubicBezTo>
                  <a:cubicBezTo>
                    <a:pt x="258" y="112"/>
                    <a:pt x="261" y="113"/>
                    <a:pt x="262" y="112"/>
                  </a:cubicBezTo>
                  <a:cubicBezTo>
                    <a:pt x="265" y="111"/>
                    <a:pt x="264" y="109"/>
                    <a:pt x="262" y="108"/>
                  </a:cubicBezTo>
                  <a:cubicBezTo>
                    <a:pt x="261" y="107"/>
                    <a:pt x="258" y="106"/>
                    <a:pt x="257" y="106"/>
                  </a:cubicBezTo>
                  <a:cubicBezTo>
                    <a:pt x="256" y="106"/>
                    <a:pt x="257" y="109"/>
                    <a:pt x="257" y="110"/>
                  </a:cubicBezTo>
                  <a:cubicBezTo>
                    <a:pt x="256" y="109"/>
                    <a:pt x="256" y="108"/>
                    <a:pt x="255" y="107"/>
                  </a:cubicBezTo>
                  <a:cubicBezTo>
                    <a:pt x="255" y="106"/>
                    <a:pt x="254" y="107"/>
                    <a:pt x="253" y="106"/>
                  </a:cubicBezTo>
                  <a:cubicBezTo>
                    <a:pt x="254" y="107"/>
                    <a:pt x="256" y="101"/>
                    <a:pt x="256" y="100"/>
                  </a:cubicBezTo>
                  <a:cubicBezTo>
                    <a:pt x="256" y="100"/>
                    <a:pt x="257" y="103"/>
                    <a:pt x="257" y="103"/>
                  </a:cubicBezTo>
                  <a:cubicBezTo>
                    <a:pt x="257" y="105"/>
                    <a:pt x="257" y="106"/>
                    <a:pt x="258" y="106"/>
                  </a:cubicBezTo>
                  <a:cubicBezTo>
                    <a:pt x="261" y="106"/>
                    <a:pt x="263" y="105"/>
                    <a:pt x="265" y="105"/>
                  </a:cubicBezTo>
                  <a:cubicBezTo>
                    <a:pt x="266" y="105"/>
                    <a:pt x="272" y="103"/>
                    <a:pt x="270" y="101"/>
                  </a:cubicBezTo>
                  <a:cubicBezTo>
                    <a:pt x="268" y="100"/>
                    <a:pt x="267" y="102"/>
                    <a:pt x="266" y="101"/>
                  </a:cubicBezTo>
                  <a:cubicBezTo>
                    <a:pt x="266" y="100"/>
                    <a:pt x="266" y="100"/>
                    <a:pt x="266" y="99"/>
                  </a:cubicBezTo>
                  <a:cubicBezTo>
                    <a:pt x="267" y="98"/>
                    <a:pt x="266" y="97"/>
                    <a:pt x="265" y="97"/>
                  </a:cubicBezTo>
                  <a:cubicBezTo>
                    <a:pt x="265" y="96"/>
                    <a:pt x="262" y="96"/>
                    <a:pt x="261" y="96"/>
                  </a:cubicBezTo>
                  <a:cubicBezTo>
                    <a:pt x="259" y="96"/>
                    <a:pt x="258" y="98"/>
                    <a:pt x="256" y="96"/>
                  </a:cubicBezTo>
                  <a:cubicBezTo>
                    <a:pt x="260" y="99"/>
                    <a:pt x="262" y="91"/>
                    <a:pt x="266" y="95"/>
                  </a:cubicBezTo>
                  <a:cubicBezTo>
                    <a:pt x="267" y="97"/>
                    <a:pt x="269" y="94"/>
                    <a:pt x="269" y="92"/>
                  </a:cubicBezTo>
                  <a:cubicBezTo>
                    <a:pt x="269" y="91"/>
                    <a:pt x="266" y="88"/>
                    <a:pt x="266" y="88"/>
                  </a:cubicBezTo>
                  <a:cubicBezTo>
                    <a:pt x="266" y="87"/>
                    <a:pt x="269" y="90"/>
                    <a:pt x="269" y="91"/>
                  </a:cubicBezTo>
                  <a:cubicBezTo>
                    <a:pt x="269" y="92"/>
                    <a:pt x="271" y="90"/>
                    <a:pt x="270" y="88"/>
                  </a:cubicBezTo>
                  <a:cubicBezTo>
                    <a:pt x="269" y="87"/>
                    <a:pt x="267" y="85"/>
                    <a:pt x="266" y="84"/>
                  </a:cubicBezTo>
                  <a:cubicBezTo>
                    <a:pt x="264" y="84"/>
                    <a:pt x="261" y="85"/>
                    <a:pt x="259" y="84"/>
                  </a:cubicBezTo>
                  <a:cubicBezTo>
                    <a:pt x="258" y="83"/>
                    <a:pt x="258" y="81"/>
                    <a:pt x="256" y="81"/>
                  </a:cubicBezTo>
                  <a:cubicBezTo>
                    <a:pt x="256" y="80"/>
                    <a:pt x="252" y="81"/>
                    <a:pt x="253" y="80"/>
                  </a:cubicBezTo>
                  <a:cubicBezTo>
                    <a:pt x="254" y="78"/>
                    <a:pt x="254" y="77"/>
                    <a:pt x="256" y="79"/>
                  </a:cubicBezTo>
                  <a:cubicBezTo>
                    <a:pt x="258" y="81"/>
                    <a:pt x="260" y="78"/>
                    <a:pt x="262" y="77"/>
                  </a:cubicBezTo>
                  <a:cubicBezTo>
                    <a:pt x="265" y="75"/>
                    <a:pt x="271" y="81"/>
                    <a:pt x="274" y="78"/>
                  </a:cubicBezTo>
                  <a:cubicBezTo>
                    <a:pt x="275" y="77"/>
                    <a:pt x="275" y="72"/>
                    <a:pt x="272" y="73"/>
                  </a:cubicBezTo>
                  <a:cubicBezTo>
                    <a:pt x="271" y="73"/>
                    <a:pt x="270" y="74"/>
                    <a:pt x="269" y="73"/>
                  </a:cubicBezTo>
                  <a:cubicBezTo>
                    <a:pt x="267" y="73"/>
                    <a:pt x="265" y="72"/>
                    <a:pt x="263" y="70"/>
                  </a:cubicBezTo>
                  <a:cubicBezTo>
                    <a:pt x="260" y="68"/>
                    <a:pt x="271" y="71"/>
                    <a:pt x="271" y="70"/>
                  </a:cubicBezTo>
                  <a:cubicBezTo>
                    <a:pt x="270" y="68"/>
                    <a:pt x="265" y="67"/>
                    <a:pt x="263" y="66"/>
                  </a:cubicBezTo>
                  <a:cubicBezTo>
                    <a:pt x="260" y="65"/>
                    <a:pt x="260" y="66"/>
                    <a:pt x="259" y="68"/>
                  </a:cubicBezTo>
                  <a:cubicBezTo>
                    <a:pt x="259" y="69"/>
                    <a:pt x="257" y="70"/>
                    <a:pt x="256" y="69"/>
                  </a:cubicBezTo>
                  <a:cubicBezTo>
                    <a:pt x="255" y="69"/>
                    <a:pt x="258" y="65"/>
                    <a:pt x="258" y="64"/>
                  </a:cubicBezTo>
                  <a:cubicBezTo>
                    <a:pt x="258" y="63"/>
                    <a:pt x="259" y="61"/>
                    <a:pt x="260" y="60"/>
                  </a:cubicBezTo>
                  <a:cubicBezTo>
                    <a:pt x="260" y="59"/>
                    <a:pt x="260" y="57"/>
                    <a:pt x="261" y="57"/>
                  </a:cubicBezTo>
                  <a:cubicBezTo>
                    <a:pt x="262" y="57"/>
                    <a:pt x="264" y="57"/>
                    <a:pt x="265" y="56"/>
                  </a:cubicBezTo>
                  <a:cubicBezTo>
                    <a:pt x="265" y="56"/>
                    <a:pt x="270" y="51"/>
                    <a:pt x="270" y="52"/>
                  </a:cubicBezTo>
                  <a:cubicBezTo>
                    <a:pt x="270" y="52"/>
                    <a:pt x="268" y="51"/>
                    <a:pt x="268" y="51"/>
                  </a:cubicBezTo>
                  <a:cubicBezTo>
                    <a:pt x="268" y="50"/>
                    <a:pt x="268" y="49"/>
                    <a:pt x="268" y="48"/>
                  </a:cubicBezTo>
                  <a:cubicBezTo>
                    <a:pt x="268" y="46"/>
                    <a:pt x="269" y="46"/>
                    <a:pt x="271" y="46"/>
                  </a:cubicBezTo>
                  <a:cubicBezTo>
                    <a:pt x="273" y="46"/>
                    <a:pt x="281" y="43"/>
                    <a:pt x="276" y="43"/>
                  </a:cubicBezTo>
                  <a:cubicBezTo>
                    <a:pt x="273" y="43"/>
                    <a:pt x="268" y="42"/>
                    <a:pt x="266" y="44"/>
                  </a:cubicBezTo>
                  <a:cubicBezTo>
                    <a:pt x="265" y="45"/>
                    <a:pt x="265" y="47"/>
                    <a:pt x="263" y="46"/>
                  </a:cubicBezTo>
                  <a:cubicBezTo>
                    <a:pt x="261" y="45"/>
                    <a:pt x="263" y="43"/>
                    <a:pt x="264" y="42"/>
                  </a:cubicBezTo>
                  <a:cubicBezTo>
                    <a:pt x="266" y="39"/>
                    <a:pt x="270" y="41"/>
                    <a:pt x="273" y="41"/>
                  </a:cubicBezTo>
                  <a:cubicBezTo>
                    <a:pt x="277" y="41"/>
                    <a:pt x="281" y="42"/>
                    <a:pt x="283" y="38"/>
                  </a:cubicBezTo>
                  <a:cubicBezTo>
                    <a:pt x="284" y="38"/>
                    <a:pt x="280" y="37"/>
                    <a:pt x="280" y="37"/>
                  </a:cubicBezTo>
                  <a:cubicBezTo>
                    <a:pt x="278" y="36"/>
                    <a:pt x="276" y="37"/>
                    <a:pt x="274" y="37"/>
                  </a:cubicBezTo>
                  <a:cubicBezTo>
                    <a:pt x="272" y="37"/>
                    <a:pt x="271" y="36"/>
                    <a:pt x="269" y="36"/>
                  </a:cubicBezTo>
                  <a:cubicBezTo>
                    <a:pt x="268" y="36"/>
                    <a:pt x="266" y="36"/>
                    <a:pt x="265" y="36"/>
                  </a:cubicBezTo>
                  <a:cubicBezTo>
                    <a:pt x="266" y="37"/>
                    <a:pt x="269" y="36"/>
                    <a:pt x="271" y="36"/>
                  </a:cubicBezTo>
                  <a:cubicBezTo>
                    <a:pt x="274" y="36"/>
                    <a:pt x="276" y="35"/>
                    <a:pt x="279" y="35"/>
                  </a:cubicBezTo>
                  <a:cubicBezTo>
                    <a:pt x="283" y="36"/>
                    <a:pt x="285" y="34"/>
                    <a:pt x="288" y="34"/>
                  </a:cubicBezTo>
                  <a:cubicBezTo>
                    <a:pt x="289" y="34"/>
                    <a:pt x="291" y="34"/>
                    <a:pt x="291" y="33"/>
                  </a:cubicBezTo>
                  <a:cubicBezTo>
                    <a:pt x="291" y="33"/>
                    <a:pt x="289" y="31"/>
                    <a:pt x="290" y="31"/>
                  </a:cubicBezTo>
                  <a:cubicBezTo>
                    <a:pt x="295" y="30"/>
                    <a:pt x="300" y="29"/>
                    <a:pt x="304" y="26"/>
                  </a:cubicBezTo>
                  <a:cubicBezTo>
                    <a:pt x="305" y="25"/>
                    <a:pt x="301" y="24"/>
                    <a:pt x="301" y="24"/>
                  </a:cubicBezTo>
                  <a:cubicBezTo>
                    <a:pt x="298" y="23"/>
                    <a:pt x="295" y="22"/>
                    <a:pt x="293" y="22"/>
                  </a:cubicBezTo>
                  <a:cubicBezTo>
                    <a:pt x="287" y="21"/>
                    <a:pt x="282" y="20"/>
                    <a:pt x="277" y="25"/>
                  </a:cubicBezTo>
                  <a:cubicBezTo>
                    <a:pt x="275" y="28"/>
                    <a:pt x="273" y="26"/>
                    <a:pt x="269" y="26"/>
                  </a:cubicBezTo>
                  <a:cubicBezTo>
                    <a:pt x="268" y="26"/>
                    <a:pt x="264" y="29"/>
                    <a:pt x="265" y="26"/>
                  </a:cubicBezTo>
                  <a:cubicBezTo>
                    <a:pt x="265" y="24"/>
                    <a:pt x="260" y="27"/>
                    <a:pt x="259" y="28"/>
                  </a:cubicBezTo>
                  <a:cubicBezTo>
                    <a:pt x="257" y="29"/>
                    <a:pt x="255" y="30"/>
                    <a:pt x="253" y="31"/>
                  </a:cubicBezTo>
                  <a:cubicBezTo>
                    <a:pt x="252" y="31"/>
                    <a:pt x="244" y="37"/>
                    <a:pt x="244" y="37"/>
                  </a:cubicBezTo>
                  <a:cubicBezTo>
                    <a:pt x="242" y="35"/>
                    <a:pt x="264" y="22"/>
                    <a:pt x="251" y="19"/>
                  </a:cubicBezTo>
                  <a:cubicBezTo>
                    <a:pt x="246" y="19"/>
                    <a:pt x="247" y="22"/>
                    <a:pt x="243" y="24"/>
                  </a:cubicBezTo>
                  <a:cubicBezTo>
                    <a:pt x="240" y="25"/>
                    <a:pt x="238" y="25"/>
                    <a:pt x="235" y="26"/>
                  </a:cubicBezTo>
                  <a:cubicBezTo>
                    <a:pt x="234" y="26"/>
                    <a:pt x="229" y="28"/>
                    <a:pt x="228" y="28"/>
                  </a:cubicBezTo>
                  <a:cubicBezTo>
                    <a:pt x="226" y="25"/>
                    <a:pt x="233" y="24"/>
                    <a:pt x="235" y="24"/>
                  </a:cubicBezTo>
                  <a:cubicBezTo>
                    <a:pt x="235" y="23"/>
                    <a:pt x="241" y="22"/>
                    <a:pt x="238" y="21"/>
                  </a:cubicBezTo>
                  <a:cubicBezTo>
                    <a:pt x="235" y="20"/>
                    <a:pt x="232" y="20"/>
                    <a:pt x="229" y="20"/>
                  </a:cubicBezTo>
                  <a:cubicBezTo>
                    <a:pt x="221" y="20"/>
                    <a:pt x="213" y="21"/>
                    <a:pt x="205" y="23"/>
                  </a:cubicBezTo>
                  <a:cubicBezTo>
                    <a:pt x="205" y="23"/>
                    <a:pt x="202" y="25"/>
                    <a:pt x="201" y="24"/>
                  </a:cubicBezTo>
                  <a:cubicBezTo>
                    <a:pt x="201" y="22"/>
                    <a:pt x="200" y="22"/>
                    <a:pt x="202" y="22"/>
                  </a:cubicBezTo>
                  <a:cubicBezTo>
                    <a:pt x="206" y="20"/>
                    <a:pt x="210" y="19"/>
                    <a:pt x="214" y="18"/>
                  </a:cubicBezTo>
                  <a:cubicBezTo>
                    <a:pt x="221" y="17"/>
                    <a:pt x="229" y="18"/>
                    <a:pt x="237" y="18"/>
                  </a:cubicBezTo>
                  <a:cubicBezTo>
                    <a:pt x="239" y="18"/>
                    <a:pt x="241" y="18"/>
                    <a:pt x="243" y="18"/>
                  </a:cubicBezTo>
                  <a:cubicBezTo>
                    <a:pt x="247" y="16"/>
                    <a:pt x="252" y="16"/>
                    <a:pt x="256" y="14"/>
                  </a:cubicBezTo>
                  <a:cubicBezTo>
                    <a:pt x="258" y="14"/>
                    <a:pt x="259" y="13"/>
                    <a:pt x="256" y="12"/>
                  </a:cubicBezTo>
                  <a:cubicBezTo>
                    <a:pt x="254" y="11"/>
                    <a:pt x="250" y="10"/>
                    <a:pt x="248" y="11"/>
                  </a:cubicBezTo>
                  <a:cubicBezTo>
                    <a:pt x="246" y="11"/>
                    <a:pt x="246" y="10"/>
                    <a:pt x="244" y="9"/>
                  </a:cubicBezTo>
                  <a:cubicBezTo>
                    <a:pt x="242" y="9"/>
                    <a:pt x="240" y="11"/>
                    <a:pt x="238" y="11"/>
                  </a:cubicBezTo>
                  <a:cubicBezTo>
                    <a:pt x="238" y="11"/>
                    <a:pt x="240" y="8"/>
                    <a:pt x="241" y="8"/>
                  </a:cubicBezTo>
                  <a:cubicBezTo>
                    <a:pt x="242" y="6"/>
                    <a:pt x="238" y="6"/>
                    <a:pt x="237" y="6"/>
                  </a:cubicBezTo>
                  <a:cubicBezTo>
                    <a:pt x="231" y="7"/>
                    <a:pt x="226" y="7"/>
                    <a:pt x="220" y="6"/>
                  </a:cubicBezTo>
                  <a:cubicBezTo>
                    <a:pt x="215" y="6"/>
                    <a:pt x="211" y="8"/>
                    <a:pt x="206" y="8"/>
                  </a:cubicBezTo>
                  <a:cubicBezTo>
                    <a:pt x="204" y="8"/>
                    <a:pt x="201" y="8"/>
                    <a:pt x="199" y="8"/>
                  </a:cubicBezTo>
                  <a:cubicBezTo>
                    <a:pt x="197" y="9"/>
                    <a:pt x="194" y="8"/>
                    <a:pt x="193" y="9"/>
                  </a:cubicBezTo>
                  <a:cubicBezTo>
                    <a:pt x="196" y="8"/>
                    <a:pt x="199" y="8"/>
                    <a:pt x="202" y="7"/>
                  </a:cubicBezTo>
                  <a:cubicBezTo>
                    <a:pt x="207" y="7"/>
                    <a:pt x="211" y="6"/>
                    <a:pt x="215" y="6"/>
                  </a:cubicBezTo>
                  <a:cubicBezTo>
                    <a:pt x="217" y="6"/>
                    <a:pt x="237" y="6"/>
                    <a:pt x="237" y="4"/>
                  </a:cubicBezTo>
                  <a:cubicBezTo>
                    <a:pt x="236" y="4"/>
                    <a:pt x="233" y="3"/>
                    <a:pt x="232" y="2"/>
                  </a:cubicBezTo>
                  <a:cubicBezTo>
                    <a:pt x="229" y="2"/>
                    <a:pt x="227" y="2"/>
                    <a:pt x="224" y="2"/>
                  </a:cubicBezTo>
                  <a:cubicBezTo>
                    <a:pt x="220" y="2"/>
                    <a:pt x="216" y="1"/>
                    <a:pt x="213" y="0"/>
                  </a:cubicBezTo>
                  <a:cubicBezTo>
                    <a:pt x="206" y="0"/>
                    <a:pt x="200" y="0"/>
                    <a:pt x="194" y="0"/>
                  </a:cubicBezTo>
                  <a:cubicBezTo>
                    <a:pt x="191" y="1"/>
                    <a:pt x="188" y="1"/>
                    <a:pt x="185" y="1"/>
                  </a:cubicBezTo>
                  <a:cubicBezTo>
                    <a:pt x="184" y="1"/>
                    <a:pt x="183" y="3"/>
                    <a:pt x="183" y="3"/>
                  </a:cubicBezTo>
                  <a:cubicBezTo>
                    <a:pt x="181" y="3"/>
                    <a:pt x="179" y="2"/>
                    <a:pt x="177" y="2"/>
                  </a:cubicBezTo>
                  <a:cubicBezTo>
                    <a:pt x="176" y="2"/>
                    <a:pt x="175" y="3"/>
                    <a:pt x="173" y="3"/>
                  </a:cubicBezTo>
                  <a:cubicBezTo>
                    <a:pt x="171" y="3"/>
                    <a:pt x="171" y="4"/>
                    <a:pt x="173" y="4"/>
                  </a:cubicBezTo>
                  <a:cubicBezTo>
                    <a:pt x="176" y="5"/>
                    <a:pt x="179" y="5"/>
                    <a:pt x="181" y="6"/>
                  </a:cubicBezTo>
                  <a:cubicBezTo>
                    <a:pt x="180" y="5"/>
                    <a:pt x="174" y="7"/>
                    <a:pt x="173" y="8"/>
                  </a:cubicBezTo>
                  <a:cubicBezTo>
                    <a:pt x="173" y="8"/>
                    <a:pt x="170" y="8"/>
                    <a:pt x="170" y="8"/>
                  </a:cubicBezTo>
                  <a:cubicBezTo>
                    <a:pt x="170" y="8"/>
                    <a:pt x="172" y="10"/>
                    <a:pt x="172" y="10"/>
                  </a:cubicBezTo>
                  <a:cubicBezTo>
                    <a:pt x="171" y="10"/>
                    <a:pt x="169" y="9"/>
                    <a:pt x="168" y="8"/>
                  </a:cubicBezTo>
                  <a:cubicBezTo>
                    <a:pt x="167" y="7"/>
                    <a:pt x="164" y="8"/>
                    <a:pt x="163" y="8"/>
                  </a:cubicBezTo>
                  <a:cubicBezTo>
                    <a:pt x="160" y="7"/>
                    <a:pt x="157" y="6"/>
                    <a:pt x="154" y="5"/>
                  </a:cubicBezTo>
                  <a:cubicBezTo>
                    <a:pt x="152" y="4"/>
                    <a:pt x="150" y="6"/>
                    <a:pt x="147" y="6"/>
                  </a:cubicBezTo>
                  <a:cubicBezTo>
                    <a:pt x="146" y="6"/>
                    <a:pt x="140" y="5"/>
                    <a:pt x="140" y="7"/>
                  </a:cubicBezTo>
                  <a:cubicBezTo>
                    <a:pt x="139" y="7"/>
                    <a:pt x="153" y="9"/>
                    <a:pt x="155" y="10"/>
                  </a:cubicBezTo>
                  <a:cubicBezTo>
                    <a:pt x="158" y="10"/>
                    <a:pt x="161" y="10"/>
                    <a:pt x="163" y="11"/>
                  </a:cubicBezTo>
                  <a:cubicBezTo>
                    <a:pt x="164" y="11"/>
                    <a:pt x="165" y="11"/>
                    <a:pt x="166" y="12"/>
                  </a:cubicBezTo>
                  <a:cubicBezTo>
                    <a:pt x="166" y="12"/>
                    <a:pt x="166" y="15"/>
                    <a:pt x="166" y="15"/>
                  </a:cubicBezTo>
                  <a:cubicBezTo>
                    <a:pt x="166" y="16"/>
                    <a:pt x="165" y="14"/>
                    <a:pt x="165" y="13"/>
                  </a:cubicBezTo>
                  <a:cubicBezTo>
                    <a:pt x="164" y="12"/>
                    <a:pt x="161" y="12"/>
                    <a:pt x="160" y="11"/>
                  </a:cubicBezTo>
                  <a:cubicBezTo>
                    <a:pt x="160" y="11"/>
                    <a:pt x="157" y="11"/>
                    <a:pt x="157" y="11"/>
                  </a:cubicBezTo>
                  <a:cubicBezTo>
                    <a:pt x="157" y="12"/>
                    <a:pt x="158" y="14"/>
                    <a:pt x="158" y="14"/>
                  </a:cubicBezTo>
                  <a:cubicBezTo>
                    <a:pt x="156" y="14"/>
                    <a:pt x="155" y="11"/>
                    <a:pt x="154" y="11"/>
                  </a:cubicBezTo>
                  <a:cubicBezTo>
                    <a:pt x="152" y="11"/>
                    <a:pt x="150" y="11"/>
                    <a:pt x="148" y="10"/>
                  </a:cubicBezTo>
                  <a:cubicBezTo>
                    <a:pt x="147" y="10"/>
                    <a:pt x="139" y="10"/>
                    <a:pt x="139" y="10"/>
                  </a:cubicBezTo>
                  <a:cubicBezTo>
                    <a:pt x="138" y="12"/>
                    <a:pt x="151" y="17"/>
                    <a:pt x="151" y="17"/>
                  </a:cubicBezTo>
                  <a:cubicBezTo>
                    <a:pt x="151" y="18"/>
                    <a:pt x="146" y="17"/>
                    <a:pt x="146" y="17"/>
                  </a:cubicBezTo>
                  <a:cubicBezTo>
                    <a:pt x="143" y="17"/>
                    <a:pt x="142" y="16"/>
                    <a:pt x="143" y="19"/>
                  </a:cubicBezTo>
                  <a:cubicBezTo>
                    <a:pt x="142" y="19"/>
                    <a:pt x="141" y="18"/>
                    <a:pt x="140" y="17"/>
                  </a:cubicBezTo>
                  <a:cubicBezTo>
                    <a:pt x="140" y="16"/>
                    <a:pt x="142" y="17"/>
                    <a:pt x="143" y="16"/>
                  </a:cubicBezTo>
                  <a:cubicBezTo>
                    <a:pt x="143" y="16"/>
                    <a:pt x="141" y="14"/>
                    <a:pt x="140" y="14"/>
                  </a:cubicBezTo>
                  <a:cubicBezTo>
                    <a:pt x="138" y="13"/>
                    <a:pt x="136" y="12"/>
                    <a:pt x="133" y="12"/>
                  </a:cubicBezTo>
                  <a:cubicBezTo>
                    <a:pt x="132" y="12"/>
                    <a:pt x="130" y="11"/>
                    <a:pt x="129" y="12"/>
                  </a:cubicBezTo>
                  <a:cubicBezTo>
                    <a:pt x="128" y="12"/>
                    <a:pt x="131" y="15"/>
                    <a:pt x="131" y="15"/>
                  </a:cubicBezTo>
                  <a:cubicBezTo>
                    <a:pt x="134" y="17"/>
                    <a:pt x="138" y="17"/>
                    <a:pt x="142" y="20"/>
                  </a:cubicBezTo>
                  <a:cubicBezTo>
                    <a:pt x="143" y="20"/>
                    <a:pt x="144" y="21"/>
                    <a:pt x="143" y="22"/>
                  </a:cubicBezTo>
                  <a:cubicBezTo>
                    <a:pt x="141" y="24"/>
                    <a:pt x="139" y="22"/>
                    <a:pt x="137" y="21"/>
                  </a:cubicBezTo>
                  <a:cubicBezTo>
                    <a:pt x="132" y="18"/>
                    <a:pt x="126" y="16"/>
                    <a:pt x="120" y="15"/>
                  </a:cubicBezTo>
                  <a:cubicBezTo>
                    <a:pt x="117" y="14"/>
                    <a:pt x="114" y="13"/>
                    <a:pt x="111" y="14"/>
                  </a:cubicBezTo>
                  <a:cubicBezTo>
                    <a:pt x="110" y="14"/>
                    <a:pt x="113" y="17"/>
                    <a:pt x="113" y="18"/>
                  </a:cubicBezTo>
                  <a:cubicBezTo>
                    <a:pt x="113" y="18"/>
                    <a:pt x="117" y="21"/>
                    <a:pt x="117" y="21"/>
                  </a:cubicBezTo>
                  <a:cubicBezTo>
                    <a:pt x="117" y="22"/>
                    <a:pt x="111" y="21"/>
                    <a:pt x="111" y="21"/>
                  </a:cubicBezTo>
                  <a:cubicBezTo>
                    <a:pt x="111" y="23"/>
                    <a:pt x="115" y="22"/>
                    <a:pt x="115" y="24"/>
                  </a:cubicBezTo>
                  <a:cubicBezTo>
                    <a:pt x="115" y="24"/>
                    <a:pt x="111" y="23"/>
                    <a:pt x="110" y="22"/>
                  </a:cubicBezTo>
                  <a:cubicBezTo>
                    <a:pt x="108" y="21"/>
                    <a:pt x="106" y="21"/>
                    <a:pt x="103" y="20"/>
                  </a:cubicBezTo>
                  <a:cubicBezTo>
                    <a:pt x="101" y="19"/>
                    <a:pt x="101" y="20"/>
                    <a:pt x="101" y="22"/>
                  </a:cubicBezTo>
                  <a:cubicBezTo>
                    <a:pt x="100" y="23"/>
                    <a:pt x="99" y="23"/>
                    <a:pt x="98" y="23"/>
                  </a:cubicBezTo>
                  <a:cubicBezTo>
                    <a:pt x="98" y="24"/>
                    <a:pt x="98" y="26"/>
                    <a:pt x="97" y="26"/>
                  </a:cubicBezTo>
                  <a:cubicBezTo>
                    <a:pt x="97" y="27"/>
                    <a:pt x="97" y="24"/>
                    <a:pt x="97" y="23"/>
                  </a:cubicBezTo>
                  <a:cubicBezTo>
                    <a:pt x="97" y="22"/>
                    <a:pt x="98" y="21"/>
                    <a:pt x="98" y="20"/>
                  </a:cubicBezTo>
                  <a:cubicBezTo>
                    <a:pt x="97" y="16"/>
                    <a:pt x="93" y="16"/>
                    <a:pt x="90" y="16"/>
                  </a:cubicBezTo>
                  <a:cubicBezTo>
                    <a:pt x="86" y="17"/>
                    <a:pt x="82" y="18"/>
                    <a:pt x="78" y="18"/>
                  </a:cubicBezTo>
                  <a:cubicBezTo>
                    <a:pt x="77" y="19"/>
                    <a:pt x="75" y="19"/>
                    <a:pt x="74" y="19"/>
                  </a:cubicBezTo>
                  <a:cubicBezTo>
                    <a:pt x="74" y="19"/>
                    <a:pt x="69" y="20"/>
                    <a:pt x="69" y="20"/>
                  </a:cubicBezTo>
                  <a:cubicBezTo>
                    <a:pt x="70" y="21"/>
                    <a:pt x="72" y="21"/>
                    <a:pt x="73" y="21"/>
                  </a:cubicBezTo>
                  <a:cubicBezTo>
                    <a:pt x="74" y="22"/>
                    <a:pt x="75" y="23"/>
                    <a:pt x="77" y="24"/>
                  </a:cubicBezTo>
                  <a:cubicBezTo>
                    <a:pt x="77" y="24"/>
                    <a:pt x="81" y="27"/>
                    <a:pt x="81" y="27"/>
                  </a:cubicBezTo>
                  <a:cubicBezTo>
                    <a:pt x="80" y="27"/>
                    <a:pt x="76" y="25"/>
                    <a:pt x="75" y="25"/>
                  </a:cubicBezTo>
                  <a:cubicBezTo>
                    <a:pt x="73" y="24"/>
                    <a:pt x="72" y="22"/>
                    <a:pt x="70" y="22"/>
                  </a:cubicBezTo>
                  <a:cubicBezTo>
                    <a:pt x="67" y="21"/>
                    <a:pt x="64" y="22"/>
                    <a:pt x="61" y="22"/>
                  </a:cubicBezTo>
                  <a:cubicBezTo>
                    <a:pt x="58" y="23"/>
                    <a:pt x="58" y="22"/>
                    <a:pt x="60" y="25"/>
                  </a:cubicBezTo>
                  <a:cubicBezTo>
                    <a:pt x="60" y="26"/>
                    <a:pt x="60" y="29"/>
                    <a:pt x="60" y="30"/>
                  </a:cubicBezTo>
                  <a:cubicBezTo>
                    <a:pt x="60" y="32"/>
                    <a:pt x="56" y="30"/>
                    <a:pt x="55" y="30"/>
                  </a:cubicBezTo>
                  <a:cubicBezTo>
                    <a:pt x="54" y="30"/>
                    <a:pt x="51" y="28"/>
                    <a:pt x="50" y="30"/>
                  </a:cubicBezTo>
                  <a:cubicBezTo>
                    <a:pt x="49" y="31"/>
                    <a:pt x="50" y="34"/>
                    <a:pt x="50" y="34"/>
                  </a:cubicBezTo>
                  <a:cubicBezTo>
                    <a:pt x="49" y="35"/>
                    <a:pt x="48" y="33"/>
                    <a:pt x="47" y="32"/>
                  </a:cubicBezTo>
                  <a:cubicBezTo>
                    <a:pt x="45" y="31"/>
                    <a:pt x="43" y="31"/>
                    <a:pt x="42" y="32"/>
                  </a:cubicBezTo>
                  <a:cubicBezTo>
                    <a:pt x="39" y="34"/>
                    <a:pt x="36" y="36"/>
                    <a:pt x="32" y="37"/>
                  </a:cubicBezTo>
                  <a:cubicBezTo>
                    <a:pt x="31" y="38"/>
                    <a:pt x="34" y="37"/>
                    <a:pt x="32" y="37"/>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82" name="Freeform 777"/>
            <p:cNvSpPr>
              <a:spLocks/>
            </p:cNvSpPr>
            <p:nvPr/>
          </p:nvSpPr>
          <p:spPr bwMode="auto">
            <a:xfrm>
              <a:off x="9136497" y="5038398"/>
              <a:ext cx="149682" cy="105124"/>
            </a:xfrm>
            <a:custGeom>
              <a:avLst/>
              <a:gdLst>
                <a:gd name="T0" fmla="*/ 16 w 16"/>
                <a:gd name="T1" fmla="*/ 6 h 11"/>
                <a:gd name="T2" fmla="*/ 11 w 16"/>
                <a:gd name="T3" fmla="*/ 3 h 11"/>
                <a:gd name="T4" fmla="*/ 5 w 16"/>
                <a:gd name="T5" fmla="*/ 1 h 11"/>
                <a:gd name="T6" fmla="*/ 1 w 16"/>
                <a:gd name="T7" fmla="*/ 1 h 11"/>
                <a:gd name="T8" fmla="*/ 3 w 16"/>
                <a:gd name="T9" fmla="*/ 3 h 11"/>
                <a:gd name="T10" fmla="*/ 1 w 16"/>
                <a:gd name="T11" fmla="*/ 7 h 11"/>
                <a:gd name="T12" fmla="*/ 5 w 16"/>
                <a:gd name="T13" fmla="*/ 7 h 11"/>
                <a:gd name="T14" fmla="*/ 5 w 16"/>
                <a:gd name="T15" fmla="*/ 9 h 11"/>
                <a:gd name="T16" fmla="*/ 16 w 16"/>
                <a:gd name="T17" fmla="*/ 6 h 11"/>
                <a:gd name="T18" fmla="*/ 16 w 16"/>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11">
                  <a:moveTo>
                    <a:pt x="16" y="6"/>
                  </a:moveTo>
                  <a:cubicBezTo>
                    <a:pt x="15" y="5"/>
                    <a:pt x="11" y="3"/>
                    <a:pt x="11" y="3"/>
                  </a:cubicBezTo>
                  <a:cubicBezTo>
                    <a:pt x="9" y="2"/>
                    <a:pt x="7" y="1"/>
                    <a:pt x="5" y="1"/>
                  </a:cubicBezTo>
                  <a:cubicBezTo>
                    <a:pt x="4" y="1"/>
                    <a:pt x="2" y="0"/>
                    <a:pt x="1" y="1"/>
                  </a:cubicBezTo>
                  <a:cubicBezTo>
                    <a:pt x="0" y="2"/>
                    <a:pt x="3" y="3"/>
                    <a:pt x="3" y="3"/>
                  </a:cubicBezTo>
                  <a:cubicBezTo>
                    <a:pt x="2" y="3"/>
                    <a:pt x="0" y="6"/>
                    <a:pt x="1" y="7"/>
                  </a:cubicBezTo>
                  <a:cubicBezTo>
                    <a:pt x="2" y="7"/>
                    <a:pt x="4" y="6"/>
                    <a:pt x="5" y="7"/>
                  </a:cubicBezTo>
                  <a:cubicBezTo>
                    <a:pt x="7" y="8"/>
                    <a:pt x="5" y="8"/>
                    <a:pt x="5" y="9"/>
                  </a:cubicBezTo>
                  <a:cubicBezTo>
                    <a:pt x="5" y="11"/>
                    <a:pt x="16" y="8"/>
                    <a:pt x="16" y="6"/>
                  </a:cubicBezTo>
                  <a:cubicBezTo>
                    <a:pt x="15" y="5"/>
                    <a:pt x="16" y="7"/>
                    <a:pt x="16" y="6"/>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83" name="Freeform 778"/>
            <p:cNvSpPr>
              <a:spLocks/>
            </p:cNvSpPr>
            <p:nvPr/>
          </p:nvSpPr>
          <p:spPr bwMode="auto">
            <a:xfrm>
              <a:off x="9184270" y="4965129"/>
              <a:ext cx="38217" cy="19114"/>
            </a:xfrm>
            <a:custGeom>
              <a:avLst/>
              <a:gdLst>
                <a:gd name="T0" fmla="*/ 2 w 4"/>
                <a:gd name="T1" fmla="*/ 2 h 2"/>
                <a:gd name="T2" fmla="*/ 2 w 4"/>
                <a:gd name="T3" fmla="*/ 0 h 2"/>
                <a:gd name="T4" fmla="*/ 2 w 4"/>
                <a:gd name="T5" fmla="*/ 2 h 2"/>
              </a:gdLst>
              <a:ahLst/>
              <a:cxnLst>
                <a:cxn ang="0">
                  <a:pos x="T0" y="T1"/>
                </a:cxn>
                <a:cxn ang="0">
                  <a:pos x="T2" y="T3"/>
                </a:cxn>
                <a:cxn ang="0">
                  <a:pos x="T4" y="T5"/>
                </a:cxn>
              </a:cxnLst>
              <a:rect l="0" t="0" r="r" b="b"/>
              <a:pathLst>
                <a:path w="4" h="2">
                  <a:moveTo>
                    <a:pt x="2" y="2"/>
                  </a:moveTo>
                  <a:cubicBezTo>
                    <a:pt x="0" y="2"/>
                    <a:pt x="1" y="0"/>
                    <a:pt x="2" y="0"/>
                  </a:cubicBezTo>
                  <a:cubicBezTo>
                    <a:pt x="3" y="0"/>
                    <a:pt x="4" y="2"/>
                    <a:pt x="2"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84" name="Freeform 779"/>
            <p:cNvSpPr>
              <a:spLocks/>
            </p:cNvSpPr>
            <p:nvPr/>
          </p:nvSpPr>
          <p:spPr bwMode="auto">
            <a:xfrm>
              <a:off x="9212932" y="3859745"/>
              <a:ext cx="101909" cy="57338"/>
            </a:xfrm>
            <a:custGeom>
              <a:avLst/>
              <a:gdLst>
                <a:gd name="T0" fmla="*/ 9 w 11"/>
                <a:gd name="T1" fmla="*/ 4 h 6"/>
                <a:gd name="T2" fmla="*/ 9 w 11"/>
                <a:gd name="T3" fmla="*/ 5 h 6"/>
                <a:gd name="T4" fmla="*/ 3 w 11"/>
                <a:gd name="T5" fmla="*/ 4 h 6"/>
                <a:gd name="T6" fmla="*/ 2 w 11"/>
                <a:gd name="T7" fmla="*/ 1 h 6"/>
                <a:gd name="T8" fmla="*/ 9 w 11"/>
                <a:gd name="T9" fmla="*/ 4 h 6"/>
                <a:gd name="T10" fmla="*/ 9 w 11"/>
                <a:gd name="T11" fmla="*/ 4 h 6"/>
              </a:gdLst>
              <a:ahLst/>
              <a:cxnLst>
                <a:cxn ang="0">
                  <a:pos x="T0" y="T1"/>
                </a:cxn>
                <a:cxn ang="0">
                  <a:pos x="T2" y="T3"/>
                </a:cxn>
                <a:cxn ang="0">
                  <a:pos x="T4" y="T5"/>
                </a:cxn>
                <a:cxn ang="0">
                  <a:pos x="T6" y="T7"/>
                </a:cxn>
                <a:cxn ang="0">
                  <a:pos x="T8" y="T9"/>
                </a:cxn>
                <a:cxn ang="0">
                  <a:pos x="T10" y="T11"/>
                </a:cxn>
              </a:cxnLst>
              <a:rect l="0" t="0" r="r" b="b"/>
              <a:pathLst>
                <a:path w="11" h="6">
                  <a:moveTo>
                    <a:pt x="9" y="4"/>
                  </a:moveTo>
                  <a:cubicBezTo>
                    <a:pt x="11" y="5"/>
                    <a:pt x="11" y="6"/>
                    <a:pt x="9" y="5"/>
                  </a:cubicBezTo>
                  <a:cubicBezTo>
                    <a:pt x="7" y="5"/>
                    <a:pt x="4" y="4"/>
                    <a:pt x="3" y="4"/>
                  </a:cubicBezTo>
                  <a:cubicBezTo>
                    <a:pt x="2" y="3"/>
                    <a:pt x="0" y="0"/>
                    <a:pt x="2" y="1"/>
                  </a:cubicBezTo>
                  <a:cubicBezTo>
                    <a:pt x="4" y="2"/>
                    <a:pt x="7" y="3"/>
                    <a:pt x="9" y="4"/>
                  </a:cubicBezTo>
                  <a:cubicBezTo>
                    <a:pt x="11" y="5"/>
                    <a:pt x="7" y="3"/>
                    <a:pt x="9"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85" name="Freeform 780"/>
            <p:cNvSpPr>
              <a:spLocks/>
            </p:cNvSpPr>
            <p:nvPr/>
          </p:nvSpPr>
          <p:spPr bwMode="auto">
            <a:xfrm>
              <a:off x="9528218" y="3776918"/>
              <a:ext cx="76432" cy="44598"/>
            </a:xfrm>
            <a:custGeom>
              <a:avLst/>
              <a:gdLst>
                <a:gd name="T0" fmla="*/ 8 w 8"/>
                <a:gd name="T1" fmla="*/ 3 h 5"/>
                <a:gd name="T2" fmla="*/ 0 w 8"/>
                <a:gd name="T3" fmla="*/ 2 h 5"/>
                <a:gd name="T4" fmla="*/ 8 w 8"/>
                <a:gd name="T5" fmla="*/ 3 h 5"/>
              </a:gdLst>
              <a:ahLst/>
              <a:cxnLst>
                <a:cxn ang="0">
                  <a:pos x="T0" y="T1"/>
                </a:cxn>
                <a:cxn ang="0">
                  <a:pos x="T2" y="T3"/>
                </a:cxn>
                <a:cxn ang="0">
                  <a:pos x="T4" y="T5"/>
                </a:cxn>
              </a:cxnLst>
              <a:rect l="0" t="0" r="r" b="b"/>
              <a:pathLst>
                <a:path w="8" h="5">
                  <a:moveTo>
                    <a:pt x="8" y="3"/>
                  </a:moveTo>
                  <a:cubicBezTo>
                    <a:pt x="8" y="5"/>
                    <a:pt x="0" y="4"/>
                    <a:pt x="0" y="2"/>
                  </a:cubicBezTo>
                  <a:cubicBezTo>
                    <a:pt x="0" y="0"/>
                    <a:pt x="8" y="1"/>
                    <a:pt x="8"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86" name="Freeform 782"/>
            <p:cNvSpPr>
              <a:spLocks/>
            </p:cNvSpPr>
            <p:nvPr/>
          </p:nvSpPr>
          <p:spPr bwMode="auto">
            <a:xfrm>
              <a:off x="10735225" y="3897972"/>
              <a:ext cx="54142" cy="38227"/>
            </a:xfrm>
            <a:custGeom>
              <a:avLst/>
              <a:gdLst>
                <a:gd name="T0" fmla="*/ 5 w 6"/>
                <a:gd name="T1" fmla="*/ 3 h 4"/>
                <a:gd name="T2" fmla="*/ 1 w 6"/>
                <a:gd name="T3" fmla="*/ 0 h 4"/>
                <a:gd name="T4" fmla="*/ 5 w 6"/>
                <a:gd name="T5" fmla="*/ 3 h 4"/>
              </a:gdLst>
              <a:ahLst/>
              <a:cxnLst>
                <a:cxn ang="0">
                  <a:pos x="T0" y="T1"/>
                </a:cxn>
                <a:cxn ang="0">
                  <a:pos x="T2" y="T3"/>
                </a:cxn>
                <a:cxn ang="0">
                  <a:pos x="T4" y="T5"/>
                </a:cxn>
              </a:cxnLst>
              <a:rect l="0" t="0" r="r" b="b"/>
              <a:pathLst>
                <a:path w="6" h="4">
                  <a:moveTo>
                    <a:pt x="5" y="3"/>
                  </a:moveTo>
                  <a:cubicBezTo>
                    <a:pt x="4" y="4"/>
                    <a:pt x="0" y="0"/>
                    <a:pt x="1" y="0"/>
                  </a:cubicBezTo>
                  <a:cubicBezTo>
                    <a:pt x="2" y="0"/>
                    <a:pt x="6" y="2"/>
                    <a:pt x="5" y="3"/>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87" name="Freeform 783"/>
            <p:cNvSpPr>
              <a:spLocks/>
            </p:cNvSpPr>
            <p:nvPr/>
          </p:nvSpPr>
          <p:spPr bwMode="auto">
            <a:xfrm>
              <a:off x="10808475" y="3936197"/>
              <a:ext cx="47770" cy="9558"/>
            </a:xfrm>
            <a:custGeom>
              <a:avLst/>
              <a:gdLst>
                <a:gd name="T0" fmla="*/ 4 w 5"/>
                <a:gd name="T1" fmla="*/ 1 h 1"/>
                <a:gd name="T2" fmla="*/ 2 w 5"/>
                <a:gd name="T3" fmla="*/ 0 h 1"/>
                <a:gd name="T4" fmla="*/ 4 w 5"/>
                <a:gd name="T5" fmla="*/ 1 h 1"/>
              </a:gdLst>
              <a:ahLst/>
              <a:cxnLst>
                <a:cxn ang="0">
                  <a:pos x="T0" y="T1"/>
                </a:cxn>
                <a:cxn ang="0">
                  <a:pos x="T2" y="T3"/>
                </a:cxn>
                <a:cxn ang="0">
                  <a:pos x="T4" y="T5"/>
                </a:cxn>
              </a:cxnLst>
              <a:rect l="0" t="0" r="r" b="b"/>
              <a:pathLst>
                <a:path w="5" h="1">
                  <a:moveTo>
                    <a:pt x="4" y="1"/>
                  </a:moveTo>
                  <a:cubicBezTo>
                    <a:pt x="2" y="1"/>
                    <a:pt x="0" y="0"/>
                    <a:pt x="2" y="0"/>
                  </a:cubicBezTo>
                  <a:cubicBezTo>
                    <a:pt x="3" y="0"/>
                    <a:pt x="5" y="1"/>
                    <a:pt x="4"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88" name="Freeform 784"/>
            <p:cNvSpPr>
              <a:spLocks/>
            </p:cNvSpPr>
            <p:nvPr/>
          </p:nvSpPr>
          <p:spPr bwMode="auto">
            <a:xfrm>
              <a:off x="10808475" y="4468183"/>
              <a:ext cx="38217" cy="66896"/>
            </a:xfrm>
            <a:custGeom>
              <a:avLst/>
              <a:gdLst>
                <a:gd name="T0" fmla="*/ 2 w 4"/>
                <a:gd name="T1" fmla="*/ 0 h 7"/>
                <a:gd name="T2" fmla="*/ 4 w 4"/>
                <a:gd name="T3" fmla="*/ 7 h 7"/>
                <a:gd name="T4" fmla="*/ 2 w 4"/>
                <a:gd name="T5" fmla="*/ 0 h 7"/>
              </a:gdLst>
              <a:ahLst/>
              <a:cxnLst>
                <a:cxn ang="0">
                  <a:pos x="T0" y="T1"/>
                </a:cxn>
                <a:cxn ang="0">
                  <a:pos x="T2" y="T3"/>
                </a:cxn>
                <a:cxn ang="0">
                  <a:pos x="T4" y="T5"/>
                </a:cxn>
              </a:cxnLst>
              <a:rect l="0" t="0" r="r" b="b"/>
              <a:pathLst>
                <a:path w="4" h="7">
                  <a:moveTo>
                    <a:pt x="2" y="0"/>
                  </a:moveTo>
                  <a:cubicBezTo>
                    <a:pt x="0" y="0"/>
                    <a:pt x="3" y="7"/>
                    <a:pt x="4" y="7"/>
                  </a:cubicBezTo>
                  <a:cubicBezTo>
                    <a:pt x="4" y="7"/>
                    <a:pt x="3" y="0"/>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89" name="Freeform 785"/>
            <p:cNvSpPr>
              <a:spLocks/>
            </p:cNvSpPr>
            <p:nvPr/>
          </p:nvSpPr>
          <p:spPr bwMode="auto">
            <a:xfrm>
              <a:off x="10827583" y="4589232"/>
              <a:ext cx="63695" cy="38227"/>
            </a:xfrm>
            <a:custGeom>
              <a:avLst/>
              <a:gdLst>
                <a:gd name="T0" fmla="*/ 1 w 7"/>
                <a:gd name="T1" fmla="*/ 0 h 4"/>
                <a:gd name="T2" fmla="*/ 1 w 7"/>
                <a:gd name="T3" fmla="*/ 4 h 4"/>
                <a:gd name="T4" fmla="*/ 5 w 7"/>
                <a:gd name="T5" fmla="*/ 4 h 4"/>
                <a:gd name="T6" fmla="*/ 1 w 7"/>
                <a:gd name="T7" fmla="*/ 0 h 4"/>
                <a:gd name="T8" fmla="*/ 1 w 7"/>
                <a:gd name="T9" fmla="*/ 0 h 4"/>
              </a:gdLst>
              <a:ahLst/>
              <a:cxnLst>
                <a:cxn ang="0">
                  <a:pos x="T0" y="T1"/>
                </a:cxn>
                <a:cxn ang="0">
                  <a:pos x="T2" y="T3"/>
                </a:cxn>
                <a:cxn ang="0">
                  <a:pos x="T4" y="T5"/>
                </a:cxn>
                <a:cxn ang="0">
                  <a:pos x="T6" y="T7"/>
                </a:cxn>
                <a:cxn ang="0">
                  <a:pos x="T8" y="T9"/>
                </a:cxn>
              </a:cxnLst>
              <a:rect l="0" t="0" r="r" b="b"/>
              <a:pathLst>
                <a:path w="7" h="4">
                  <a:moveTo>
                    <a:pt x="1" y="0"/>
                  </a:moveTo>
                  <a:cubicBezTo>
                    <a:pt x="0" y="1"/>
                    <a:pt x="0" y="3"/>
                    <a:pt x="1" y="4"/>
                  </a:cubicBezTo>
                  <a:cubicBezTo>
                    <a:pt x="2" y="4"/>
                    <a:pt x="3" y="4"/>
                    <a:pt x="5" y="4"/>
                  </a:cubicBezTo>
                  <a:cubicBezTo>
                    <a:pt x="7" y="4"/>
                    <a:pt x="1" y="0"/>
                    <a:pt x="1" y="0"/>
                  </a:cubicBezTo>
                  <a:cubicBezTo>
                    <a:pt x="0" y="1"/>
                    <a:pt x="1" y="0"/>
                    <a:pt x="1"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90" name="Freeform 786"/>
            <p:cNvSpPr>
              <a:spLocks/>
            </p:cNvSpPr>
            <p:nvPr/>
          </p:nvSpPr>
          <p:spPr bwMode="auto">
            <a:xfrm>
              <a:off x="10566434" y="4796294"/>
              <a:ext cx="159235" cy="92380"/>
            </a:xfrm>
            <a:custGeom>
              <a:avLst/>
              <a:gdLst>
                <a:gd name="T0" fmla="*/ 0 w 17"/>
                <a:gd name="T1" fmla="*/ 4 h 10"/>
                <a:gd name="T2" fmla="*/ 10 w 17"/>
                <a:gd name="T3" fmla="*/ 2 h 10"/>
                <a:gd name="T4" fmla="*/ 8 w 17"/>
                <a:gd name="T5" fmla="*/ 4 h 10"/>
                <a:gd name="T6" fmla="*/ 12 w 17"/>
                <a:gd name="T7" fmla="*/ 7 h 10"/>
                <a:gd name="T8" fmla="*/ 9 w 17"/>
                <a:gd name="T9" fmla="*/ 7 h 10"/>
                <a:gd name="T10" fmla="*/ 11 w 17"/>
                <a:gd name="T11" fmla="*/ 10 h 10"/>
                <a:gd name="T12" fmla="*/ 8 w 17"/>
                <a:gd name="T13" fmla="*/ 9 h 10"/>
                <a:gd name="T14" fmla="*/ 0 w 17"/>
                <a:gd name="T15" fmla="*/ 4 h 10"/>
                <a:gd name="T16" fmla="*/ 0 w 17"/>
                <a:gd name="T17" fmla="*/ 4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0" y="4"/>
                  </a:moveTo>
                  <a:cubicBezTo>
                    <a:pt x="1" y="0"/>
                    <a:pt x="7" y="2"/>
                    <a:pt x="10" y="2"/>
                  </a:cubicBezTo>
                  <a:cubicBezTo>
                    <a:pt x="17" y="3"/>
                    <a:pt x="8" y="4"/>
                    <a:pt x="8" y="4"/>
                  </a:cubicBezTo>
                  <a:cubicBezTo>
                    <a:pt x="8" y="6"/>
                    <a:pt x="12" y="5"/>
                    <a:pt x="12" y="7"/>
                  </a:cubicBezTo>
                  <a:cubicBezTo>
                    <a:pt x="12" y="7"/>
                    <a:pt x="10" y="6"/>
                    <a:pt x="9" y="7"/>
                  </a:cubicBezTo>
                  <a:cubicBezTo>
                    <a:pt x="9" y="7"/>
                    <a:pt x="12" y="10"/>
                    <a:pt x="11" y="10"/>
                  </a:cubicBezTo>
                  <a:cubicBezTo>
                    <a:pt x="10" y="10"/>
                    <a:pt x="9" y="9"/>
                    <a:pt x="8" y="9"/>
                  </a:cubicBezTo>
                  <a:cubicBezTo>
                    <a:pt x="6" y="8"/>
                    <a:pt x="0" y="7"/>
                    <a:pt x="0" y="4"/>
                  </a:cubicBezTo>
                  <a:cubicBezTo>
                    <a:pt x="0" y="3"/>
                    <a:pt x="0" y="7"/>
                    <a:pt x="0"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91" name="Freeform 787"/>
            <p:cNvSpPr>
              <a:spLocks/>
            </p:cNvSpPr>
            <p:nvPr/>
          </p:nvSpPr>
          <p:spPr bwMode="auto">
            <a:xfrm>
              <a:off x="10537774" y="4777183"/>
              <a:ext cx="82803" cy="28672"/>
            </a:xfrm>
            <a:custGeom>
              <a:avLst/>
              <a:gdLst>
                <a:gd name="T0" fmla="*/ 8 w 9"/>
                <a:gd name="T1" fmla="*/ 1 h 3"/>
                <a:gd name="T2" fmla="*/ 5 w 9"/>
                <a:gd name="T3" fmla="*/ 0 h 3"/>
                <a:gd name="T4" fmla="*/ 0 w 9"/>
                <a:gd name="T5" fmla="*/ 0 h 3"/>
                <a:gd name="T6" fmla="*/ 8 w 9"/>
                <a:gd name="T7" fmla="*/ 1 h 3"/>
                <a:gd name="T8" fmla="*/ 8 w 9"/>
                <a:gd name="T9" fmla="*/ 1 h 3"/>
              </a:gdLst>
              <a:ahLst/>
              <a:cxnLst>
                <a:cxn ang="0">
                  <a:pos x="T0" y="T1"/>
                </a:cxn>
                <a:cxn ang="0">
                  <a:pos x="T2" y="T3"/>
                </a:cxn>
                <a:cxn ang="0">
                  <a:pos x="T4" y="T5"/>
                </a:cxn>
                <a:cxn ang="0">
                  <a:pos x="T6" y="T7"/>
                </a:cxn>
                <a:cxn ang="0">
                  <a:pos x="T8" y="T9"/>
                </a:cxn>
              </a:cxnLst>
              <a:rect l="0" t="0" r="r" b="b"/>
              <a:pathLst>
                <a:path w="9" h="3">
                  <a:moveTo>
                    <a:pt x="8" y="1"/>
                  </a:moveTo>
                  <a:cubicBezTo>
                    <a:pt x="9" y="1"/>
                    <a:pt x="5" y="0"/>
                    <a:pt x="5" y="0"/>
                  </a:cubicBezTo>
                  <a:cubicBezTo>
                    <a:pt x="3" y="0"/>
                    <a:pt x="1" y="0"/>
                    <a:pt x="0" y="0"/>
                  </a:cubicBezTo>
                  <a:cubicBezTo>
                    <a:pt x="2" y="0"/>
                    <a:pt x="6" y="3"/>
                    <a:pt x="8" y="1"/>
                  </a:cubicBezTo>
                  <a:cubicBezTo>
                    <a:pt x="9" y="1"/>
                    <a:pt x="7" y="2"/>
                    <a:pt x="8"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92" name="Freeform 788"/>
            <p:cNvSpPr>
              <a:spLocks/>
            </p:cNvSpPr>
            <p:nvPr/>
          </p:nvSpPr>
          <p:spPr bwMode="auto">
            <a:xfrm>
              <a:off x="10407201" y="4974685"/>
              <a:ext cx="121018" cy="63711"/>
            </a:xfrm>
            <a:custGeom>
              <a:avLst/>
              <a:gdLst>
                <a:gd name="T0" fmla="*/ 12 w 13"/>
                <a:gd name="T1" fmla="*/ 4 h 7"/>
                <a:gd name="T2" fmla="*/ 12 w 13"/>
                <a:gd name="T3" fmla="*/ 1 h 7"/>
                <a:gd name="T4" fmla="*/ 7 w 13"/>
                <a:gd name="T5" fmla="*/ 2 h 7"/>
                <a:gd name="T6" fmla="*/ 3 w 13"/>
                <a:gd name="T7" fmla="*/ 3 h 7"/>
                <a:gd name="T8" fmla="*/ 0 w 13"/>
                <a:gd name="T9" fmla="*/ 5 h 7"/>
                <a:gd name="T10" fmla="*/ 12 w 13"/>
                <a:gd name="T11" fmla="*/ 4 h 7"/>
                <a:gd name="T12" fmla="*/ 12 w 13"/>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13" h="7">
                  <a:moveTo>
                    <a:pt x="12" y="4"/>
                  </a:moveTo>
                  <a:cubicBezTo>
                    <a:pt x="13" y="3"/>
                    <a:pt x="13" y="2"/>
                    <a:pt x="12" y="1"/>
                  </a:cubicBezTo>
                  <a:cubicBezTo>
                    <a:pt x="11" y="0"/>
                    <a:pt x="8" y="1"/>
                    <a:pt x="7" y="2"/>
                  </a:cubicBezTo>
                  <a:cubicBezTo>
                    <a:pt x="6" y="2"/>
                    <a:pt x="4" y="2"/>
                    <a:pt x="3" y="3"/>
                  </a:cubicBezTo>
                  <a:cubicBezTo>
                    <a:pt x="3" y="3"/>
                    <a:pt x="0" y="5"/>
                    <a:pt x="0" y="5"/>
                  </a:cubicBezTo>
                  <a:cubicBezTo>
                    <a:pt x="3" y="7"/>
                    <a:pt x="10" y="6"/>
                    <a:pt x="12" y="4"/>
                  </a:cubicBezTo>
                  <a:cubicBezTo>
                    <a:pt x="13" y="3"/>
                    <a:pt x="9" y="6"/>
                    <a:pt x="12" y="4"/>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93" name="Freeform 789"/>
            <p:cNvSpPr>
              <a:spLocks/>
            </p:cNvSpPr>
            <p:nvPr/>
          </p:nvSpPr>
          <p:spPr bwMode="auto">
            <a:xfrm>
              <a:off x="9305288" y="5067067"/>
              <a:ext cx="38217" cy="57338"/>
            </a:xfrm>
            <a:custGeom>
              <a:avLst/>
              <a:gdLst>
                <a:gd name="T0" fmla="*/ 3 w 4"/>
                <a:gd name="T1" fmla="*/ 2 h 6"/>
                <a:gd name="T2" fmla="*/ 1 w 4"/>
                <a:gd name="T3" fmla="*/ 3 h 6"/>
                <a:gd name="T4" fmla="*/ 3 w 4"/>
                <a:gd name="T5" fmla="*/ 2 h 6"/>
                <a:gd name="T6" fmla="*/ 3 w 4"/>
                <a:gd name="T7" fmla="*/ 2 h 6"/>
              </a:gdLst>
              <a:ahLst/>
              <a:cxnLst>
                <a:cxn ang="0">
                  <a:pos x="T0" y="T1"/>
                </a:cxn>
                <a:cxn ang="0">
                  <a:pos x="T2" y="T3"/>
                </a:cxn>
                <a:cxn ang="0">
                  <a:pos x="T4" y="T5"/>
                </a:cxn>
                <a:cxn ang="0">
                  <a:pos x="T6" y="T7"/>
                </a:cxn>
              </a:cxnLst>
              <a:rect l="0" t="0" r="r" b="b"/>
              <a:pathLst>
                <a:path w="4" h="6">
                  <a:moveTo>
                    <a:pt x="3" y="2"/>
                  </a:moveTo>
                  <a:cubicBezTo>
                    <a:pt x="2" y="0"/>
                    <a:pt x="1" y="1"/>
                    <a:pt x="1" y="3"/>
                  </a:cubicBezTo>
                  <a:cubicBezTo>
                    <a:pt x="0" y="6"/>
                    <a:pt x="4" y="4"/>
                    <a:pt x="3" y="2"/>
                  </a:cubicBezTo>
                  <a:cubicBezTo>
                    <a:pt x="3" y="2"/>
                    <a:pt x="4" y="3"/>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94" name="Freeform 790"/>
            <p:cNvSpPr>
              <a:spLocks/>
            </p:cNvSpPr>
            <p:nvPr/>
          </p:nvSpPr>
          <p:spPr bwMode="auto">
            <a:xfrm>
              <a:off x="9222485" y="4946016"/>
              <a:ext cx="35033" cy="38227"/>
            </a:xfrm>
            <a:custGeom>
              <a:avLst/>
              <a:gdLst>
                <a:gd name="T0" fmla="*/ 4 w 4"/>
                <a:gd name="T1" fmla="*/ 2 h 4"/>
                <a:gd name="T2" fmla="*/ 1 w 4"/>
                <a:gd name="T3" fmla="*/ 1 h 4"/>
                <a:gd name="T4" fmla="*/ 4 w 4"/>
                <a:gd name="T5" fmla="*/ 2 h 4"/>
                <a:gd name="T6" fmla="*/ 4 w 4"/>
                <a:gd name="T7" fmla="*/ 2 h 4"/>
              </a:gdLst>
              <a:ahLst/>
              <a:cxnLst>
                <a:cxn ang="0">
                  <a:pos x="T0" y="T1"/>
                </a:cxn>
                <a:cxn ang="0">
                  <a:pos x="T2" y="T3"/>
                </a:cxn>
                <a:cxn ang="0">
                  <a:pos x="T4" y="T5"/>
                </a:cxn>
                <a:cxn ang="0">
                  <a:pos x="T6" y="T7"/>
                </a:cxn>
              </a:cxnLst>
              <a:rect l="0" t="0" r="r" b="b"/>
              <a:pathLst>
                <a:path w="4" h="4">
                  <a:moveTo>
                    <a:pt x="4" y="2"/>
                  </a:moveTo>
                  <a:cubicBezTo>
                    <a:pt x="3" y="2"/>
                    <a:pt x="1" y="0"/>
                    <a:pt x="1" y="1"/>
                  </a:cubicBezTo>
                  <a:cubicBezTo>
                    <a:pt x="0" y="4"/>
                    <a:pt x="4" y="2"/>
                    <a:pt x="4" y="2"/>
                  </a:cubicBezTo>
                  <a:cubicBezTo>
                    <a:pt x="3" y="2"/>
                    <a:pt x="4" y="2"/>
                    <a:pt x="4"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95" name="Freeform 791"/>
            <p:cNvSpPr>
              <a:spLocks/>
            </p:cNvSpPr>
            <p:nvPr/>
          </p:nvSpPr>
          <p:spPr bwMode="auto">
            <a:xfrm>
              <a:off x="10865798" y="4347133"/>
              <a:ext cx="19109" cy="19114"/>
            </a:xfrm>
            <a:custGeom>
              <a:avLst/>
              <a:gdLst>
                <a:gd name="T0" fmla="*/ 2 w 2"/>
                <a:gd name="T1" fmla="*/ 1 h 2"/>
                <a:gd name="T2" fmla="*/ 0 w 2"/>
                <a:gd name="T3" fmla="*/ 2 h 2"/>
                <a:gd name="T4" fmla="*/ 2 w 2"/>
                <a:gd name="T5" fmla="*/ 1 h 2"/>
              </a:gdLst>
              <a:ahLst/>
              <a:cxnLst>
                <a:cxn ang="0">
                  <a:pos x="T0" y="T1"/>
                </a:cxn>
                <a:cxn ang="0">
                  <a:pos x="T2" y="T3"/>
                </a:cxn>
                <a:cxn ang="0">
                  <a:pos x="T4" y="T5"/>
                </a:cxn>
              </a:cxnLst>
              <a:rect l="0" t="0" r="r" b="b"/>
              <a:pathLst>
                <a:path w="2" h="2">
                  <a:moveTo>
                    <a:pt x="2" y="1"/>
                  </a:moveTo>
                  <a:cubicBezTo>
                    <a:pt x="2" y="0"/>
                    <a:pt x="0" y="1"/>
                    <a:pt x="0" y="2"/>
                  </a:cubicBezTo>
                  <a:cubicBezTo>
                    <a:pt x="1" y="2"/>
                    <a:pt x="2" y="2"/>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96" name="Freeform 792"/>
            <p:cNvSpPr>
              <a:spLocks/>
            </p:cNvSpPr>
            <p:nvPr/>
          </p:nvSpPr>
          <p:spPr bwMode="auto">
            <a:xfrm>
              <a:off x="10789366" y="4245195"/>
              <a:ext cx="28664" cy="15928"/>
            </a:xfrm>
            <a:custGeom>
              <a:avLst/>
              <a:gdLst>
                <a:gd name="T0" fmla="*/ 2 w 3"/>
                <a:gd name="T1" fmla="*/ 0 h 2"/>
                <a:gd name="T2" fmla="*/ 1 w 3"/>
                <a:gd name="T3" fmla="*/ 1 h 2"/>
                <a:gd name="T4" fmla="*/ 2 w 3"/>
                <a:gd name="T5" fmla="*/ 0 h 2"/>
              </a:gdLst>
              <a:ahLst/>
              <a:cxnLst>
                <a:cxn ang="0">
                  <a:pos x="T0" y="T1"/>
                </a:cxn>
                <a:cxn ang="0">
                  <a:pos x="T2" y="T3"/>
                </a:cxn>
                <a:cxn ang="0">
                  <a:pos x="T4" y="T5"/>
                </a:cxn>
              </a:cxnLst>
              <a:rect l="0" t="0" r="r" b="b"/>
              <a:pathLst>
                <a:path w="3" h="2">
                  <a:moveTo>
                    <a:pt x="2" y="0"/>
                  </a:moveTo>
                  <a:cubicBezTo>
                    <a:pt x="1" y="0"/>
                    <a:pt x="0" y="1"/>
                    <a:pt x="1" y="1"/>
                  </a:cubicBezTo>
                  <a:cubicBezTo>
                    <a:pt x="2" y="2"/>
                    <a:pt x="3" y="1"/>
                    <a:pt x="2"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97" name="Freeform 793"/>
            <p:cNvSpPr>
              <a:spLocks/>
            </p:cNvSpPr>
            <p:nvPr/>
          </p:nvSpPr>
          <p:spPr bwMode="auto">
            <a:xfrm>
              <a:off x="10865798" y="4206968"/>
              <a:ext cx="25477" cy="28672"/>
            </a:xfrm>
            <a:custGeom>
              <a:avLst/>
              <a:gdLst>
                <a:gd name="T0" fmla="*/ 2 w 3"/>
                <a:gd name="T1" fmla="*/ 1 h 3"/>
                <a:gd name="T2" fmla="*/ 1 w 3"/>
                <a:gd name="T3" fmla="*/ 2 h 3"/>
                <a:gd name="T4" fmla="*/ 2 w 3"/>
                <a:gd name="T5" fmla="*/ 1 h 3"/>
              </a:gdLst>
              <a:ahLst/>
              <a:cxnLst>
                <a:cxn ang="0">
                  <a:pos x="T0" y="T1"/>
                </a:cxn>
                <a:cxn ang="0">
                  <a:pos x="T2" y="T3"/>
                </a:cxn>
                <a:cxn ang="0">
                  <a:pos x="T4" y="T5"/>
                </a:cxn>
              </a:cxnLst>
              <a:rect l="0" t="0" r="r" b="b"/>
              <a:pathLst>
                <a:path w="3" h="3">
                  <a:moveTo>
                    <a:pt x="2" y="1"/>
                  </a:moveTo>
                  <a:cubicBezTo>
                    <a:pt x="2" y="0"/>
                    <a:pt x="0" y="1"/>
                    <a:pt x="1" y="2"/>
                  </a:cubicBezTo>
                  <a:cubicBezTo>
                    <a:pt x="1" y="3"/>
                    <a:pt x="3" y="1"/>
                    <a:pt x="2"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98" name="Freeform 794"/>
            <p:cNvSpPr>
              <a:spLocks/>
            </p:cNvSpPr>
            <p:nvPr/>
          </p:nvSpPr>
          <p:spPr bwMode="auto">
            <a:xfrm>
              <a:off x="8314841" y="4394916"/>
              <a:ext cx="47770" cy="6370"/>
            </a:xfrm>
            <a:custGeom>
              <a:avLst/>
              <a:gdLst>
                <a:gd name="T0" fmla="*/ 5 w 5"/>
                <a:gd name="T1" fmla="*/ 1 h 1"/>
                <a:gd name="T2" fmla="*/ 1 w 5"/>
                <a:gd name="T3" fmla="*/ 0 h 1"/>
                <a:gd name="T4" fmla="*/ 5 w 5"/>
                <a:gd name="T5" fmla="*/ 1 h 1"/>
              </a:gdLst>
              <a:ahLst/>
              <a:cxnLst>
                <a:cxn ang="0">
                  <a:pos x="T0" y="T1"/>
                </a:cxn>
                <a:cxn ang="0">
                  <a:pos x="T2" y="T3"/>
                </a:cxn>
                <a:cxn ang="0">
                  <a:pos x="T4" y="T5"/>
                </a:cxn>
              </a:cxnLst>
              <a:rect l="0" t="0" r="r" b="b"/>
              <a:pathLst>
                <a:path w="5" h="1">
                  <a:moveTo>
                    <a:pt x="5" y="1"/>
                  </a:moveTo>
                  <a:cubicBezTo>
                    <a:pt x="4" y="0"/>
                    <a:pt x="0" y="0"/>
                    <a:pt x="1" y="0"/>
                  </a:cubicBezTo>
                  <a:cubicBezTo>
                    <a:pt x="2" y="1"/>
                    <a:pt x="5" y="1"/>
                    <a:pt x="5" y="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399" name="Freeform 795"/>
            <p:cNvSpPr>
              <a:spLocks/>
            </p:cNvSpPr>
            <p:nvPr/>
          </p:nvSpPr>
          <p:spPr bwMode="auto">
            <a:xfrm>
              <a:off x="8372164" y="4394916"/>
              <a:ext cx="57323" cy="0"/>
            </a:xfrm>
            <a:custGeom>
              <a:avLst/>
              <a:gdLst>
                <a:gd name="T0" fmla="*/ 5 w 6"/>
                <a:gd name="T1" fmla="*/ 1 w 6"/>
                <a:gd name="T2" fmla="*/ 5 w 6"/>
              </a:gdLst>
              <a:ahLst/>
              <a:cxnLst>
                <a:cxn ang="0">
                  <a:pos x="T0" y="0"/>
                </a:cxn>
                <a:cxn ang="0">
                  <a:pos x="T1" y="0"/>
                </a:cxn>
                <a:cxn ang="0">
                  <a:pos x="T2" y="0"/>
                </a:cxn>
              </a:cxnLst>
              <a:rect l="0" t="0" r="r" b="b"/>
              <a:pathLst>
                <a:path w="6">
                  <a:moveTo>
                    <a:pt x="5" y="0"/>
                  </a:moveTo>
                  <a:cubicBezTo>
                    <a:pt x="4" y="0"/>
                    <a:pt x="0" y="0"/>
                    <a:pt x="1" y="0"/>
                  </a:cubicBezTo>
                  <a:cubicBezTo>
                    <a:pt x="2" y="0"/>
                    <a:pt x="6" y="0"/>
                    <a:pt x="5" y="0"/>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400" name="Freeform 796"/>
            <p:cNvSpPr>
              <a:spLocks/>
            </p:cNvSpPr>
            <p:nvPr/>
          </p:nvSpPr>
          <p:spPr bwMode="auto">
            <a:xfrm>
              <a:off x="9445417" y="3802407"/>
              <a:ext cx="38217" cy="19114"/>
            </a:xfrm>
            <a:custGeom>
              <a:avLst/>
              <a:gdLst>
                <a:gd name="T0" fmla="*/ 3 w 4"/>
                <a:gd name="T1" fmla="*/ 2 h 2"/>
                <a:gd name="T2" fmla="*/ 2 w 4"/>
                <a:gd name="T3" fmla="*/ 0 h 2"/>
                <a:gd name="T4" fmla="*/ 3 w 4"/>
                <a:gd name="T5" fmla="*/ 2 h 2"/>
              </a:gdLst>
              <a:ahLst/>
              <a:cxnLst>
                <a:cxn ang="0">
                  <a:pos x="T0" y="T1"/>
                </a:cxn>
                <a:cxn ang="0">
                  <a:pos x="T2" y="T3"/>
                </a:cxn>
                <a:cxn ang="0">
                  <a:pos x="T4" y="T5"/>
                </a:cxn>
              </a:cxnLst>
              <a:rect l="0" t="0" r="r" b="b"/>
              <a:pathLst>
                <a:path w="4" h="2">
                  <a:moveTo>
                    <a:pt x="3" y="2"/>
                  </a:moveTo>
                  <a:cubicBezTo>
                    <a:pt x="1" y="2"/>
                    <a:pt x="0" y="0"/>
                    <a:pt x="2" y="0"/>
                  </a:cubicBezTo>
                  <a:cubicBezTo>
                    <a:pt x="3" y="0"/>
                    <a:pt x="4" y="2"/>
                    <a:pt x="3" y="2"/>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sp>
          <p:nvSpPr>
            <p:cNvPr id="401" name="Freeform 797"/>
            <p:cNvSpPr>
              <a:spLocks/>
            </p:cNvSpPr>
            <p:nvPr/>
          </p:nvSpPr>
          <p:spPr bwMode="auto">
            <a:xfrm>
              <a:off x="5467694" y="6086410"/>
              <a:ext cx="85988" cy="111494"/>
            </a:xfrm>
            <a:custGeom>
              <a:avLst/>
              <a:gdLst>
                <a:gd name="T0" fmla="*/ 9 w 9"/>
                <a:gd name="T1" fmla="*/ 11 h 12"/>
                <a:gd name="T2" fmla="*/ 5 w 9"/>
                <a:gd name="T3" fmla="*/ 2 h 12"/>
                <a:gd name="T4" fmla="*/ 2 w 9"/>
                <a:gd name="T5" fmla="*/ 2 h 12"/>
                <a:gd name="T6" fmla="*/ 0 w 9"/>
                <a:gd name="T7" fmla="*/ 3 h 12"/>
                <a:gd name="T8" fmla="*/ 3 w 9"/>
                <a:gd name="T9" fmla="*/ 5 h 12"/>
                <a:gd name="T10" fmla="*/ 3 w 9"/>
                <a:gd name="T11" fmla="*/ 7 h 12"/>
                <a:gd name="T12" fmla="*/ 4 w 9"/>
                <a:gd name="T13" fmla="*/ 7 h 12"/>
                <a:gd name="T14" fmla="*/ 3 w 9"/>
                <a:gd name="T15" fmla="*/ 8 h 12"/>
                <a:gd name="T16" fmla="*/ 6 w 9"/>
                <a:gd name="T17" fmla="*/ 11 h 12"/>
                <a:gd name="T18" fmla="*/ 6 w 9"/>
                <a:gd name="T19" fmla="*/ 9 h 12"/>
                <a:gd name="T20" fmla="*/ 9 w 9"/>
                <a:gd name="T21" fmla="*/ 11 h 12"/>
                <a:gd name="T22" fmla="*/ 9 w 9"/>
                <a:gd name="T23" fmla="*/ 11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2">
                  <a:moveTo>
                    <a:pt x="9" y="11"/>
                  </a:moveTo>
                  <a:cubicBezTo>
                    <a:pt x="8" y="8"/>
                    <a:pt x="7" y="4"/>
                    <a:pt x="5" y="2"/>
                  </a:cubicBezTo>
                  <a:cubicBezTo>
                    <a:pt x="4" y="1"/>
                    <a:pt x="3" y="0"/>
                    <a:pt x="2" y="2"/>
                  </a:cubicBezTo>
                  <a:cubicBezTo>
                    <a:pt x="2" y="2"/>
                    <a:pt x="0" y="2"/>
                    <a:pt x="0" y="3"/>
                  </a:cubicBezTo>
                  <a:cubicBezTo>
                    <a:pt x="1" y="4"/>
                    <a:pt x="3" y="3"/>
                    <a:pt x="3" y="5"/>
                  </a:cubicBezTo>
                  <a:cubicBezTo>
                    <a:pt x="3" y="6"/>
                    <a:pt x="3" y="6"/>
                    <a:pt x="3" y="7"/>
                  </a:cubicBezTo>
                  <a:cubicBezTo>
                    <a:pt x="3" y="8"/>
                    <a:pt x="4" y="7"/>
                    <a:pt x="4" y="7"/>
                  </a:cubicBezTo>
                  <a:cubicBezTo>
                    <a:pt x="5" y="8"/>
                    <a:pt x="3" y="8"/>
                    <a:pt x="3" y="8"/>
                  </a:cubicBezTo>
                  <a:cubicBezTo>
                    <a:pt x="3" y="9"/>
                    <a:pt x="5" y="11"/>
                    <a:pt x="6" y="11"/>
                  </a:cubicBezTo>
                  <a:cubicBezTo>
                    <a:pt x="6" y="11"/>
                    <a:pt x="2" y="7"/>
                    <a:pt x="6" y="9"/>
                  </a:cubicBezTo>
                  <a:cubicBezTo>
                    <a:pt x="7" y="9"/>
                    <a:pt x="9" y="12"/>
                    <a:pt x="9" y="11"/>
                  </a:cubicBezTo>
                  <a:cubicBezTo>
                    <a:pt x="8" y="10"/>
                    <a:pt x="9" y="12"/>
                    <a:pt x="9" y="11"/>
                  </a:cubicBezTo>
                  <a:close/>
                </a:path>
              </a:pathLst>
            </a:custGeom>
            <a:solidFill>
              <a:schemeClr val="bg1">
                <a:lumMod val="75000"/>
              </a:schemeClr>
            </a:solidFill>
            <a:ln w="4763" cap="flat">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id-ID"/>
            </a:p>
          </p:txBody>
        </p:sp>
      </p:grpSp>
    </p:spTree>
    <p:extLst>
      <p:ext uri="{BB962C8B-B14F-4D97-AF65-F5344CB8AC3E}">
        <p14:creationId xmlns:p14="http://schemas.microsoft.com/office/powerpoint/2010/main" val="1213735047"/>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a:spLocks/>
          </p:cNvSpPr>
          <p:nvPr/>
        </p:nvSpPr>
        <p:spPr bwMode="auto">
          <a:xfrm>
            <a:off x="1895628" y="2848213"/>
            <a:ext cx="8043869" cy="34624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Germany</a:t>
            </a:r>
          </a:p>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Map</a:t>
            </a:r>
            <a:endParaRPr lang="en-US" sz="12800" b="1" spc="500" dirty="0">
              <a:solidFill>
                <a:schemeClr val="tx2"/>
              </a:solidFill>
              <a:latin typeface="Montserrat Semi Bold" charset="0"/>
              <a:ea typeface="Montserrat Semi Bold" charset="0"/>
              <a:cs typeface="Montserrat Semi Bold" charset="0"/>
              <a:sym typeface="Bebas Neue" charset="0"/>
            </a:endParaRPr>
          </a:p>
        </p:txBody>
      </p:sp>
      <p:cxnSp>
        <p:nvCxnSpPr>
          <p:cNvPr id="10" name="Straight Connector 9"/>
          <p:cNvCxnSpPr/>
          <p:nvPr/>
        </p:nvCxnSpPr>
        <p:spPr>
          <a:xfrm flipV="1">
            <a:off x="1895628" y="6923091"/>
            <a:ext cx="7401442" cy="4296"/>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sp>
        <p:nvSpPr>
          <p:cNvPr id="11" name="Subtitle 2"/>
          <p:cNvSpPr txBox="1">
            <a:spLocks/>
          </p:cNvSpPr>
          <p:nvPr/>
        </p:nvSpPr>
        <p:spPr>
          <a:xfrm>
            <a:off x="1711325" y="7582309"/>
            <a:ext cx="9001890" cy="314349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790"/>
              </a:lnSpc>
            </a:pPr>
            <a:r>
              <a:rPr lang="en-US" sz="2500" dirty="0" smtClean="0">
                <a:solidFill>
                  <a:schemeClr val="tx1"/>
                </a:solidFill>
                <a:latin typeface="Lato Light" charset="0"/>
                <a:ea typeface="Lato Light" charset="0"/>
                <a:cs typeface="Lato Light" charset="0"/>
              </a:rPr>
              <a:t>Frequently</a:t>
            </a:r>
            <a:r>
              <a:rPr lang="en-US" sz="2500" dirty="0">
                <a:solidFill>
                  <a:schemeClr val="tx1"/>
                </a:solidFill>
                <a:latin typeface="Lato Light" charset="0"/>
                <a:ea typeface="Lato Light" charset="0"/>
                <a:cs typeface="Lato Light" charset="0"/>
              </a:rPr>
              <a:t>, your initial font choice is taken out of your hands; companies often specify a typeface, or even a set of fonts, as part of their brand guidelines. Occasionally you’ll find a job has specific requirements, such as limited room that might require a condensed face, or a lot of legal text that might require a face that’s highly legible at small sizes. </a:t>
            </a:r>
          </a:p>
        </p:txBody>
      </p:sp>
      <p:grpSp>
        <p:nvGrpSpPr>
          <p:cNvPr id="5" name="Group 4"/>
          <p:cNvGrpSpPr/>
          <p:nvPr/>
        </p:nvGrpSpPr>
        <p:grpSpPr>
          <a:xfrm>
            <a:off x="13492976" y="2247292"/>
            <a:ext cx="6985134" cy="9351597"/>
            <a:chOff x="3366645" y="2581680"/>
            <a:chExt cx="7359460" cy="9852739"/>
          </a:xfrm>
          <a:solidFill>
            <a:schemeClr val="bg1">
              <a:lumMod val="85000"/>
            </a:schemeClr>
          </a:solidFill>
        </p:grpSpPr>
        <p:sp>
          <p:nvSpPr>
            <p:cNvPr id="6" name="Freeform 5"/>
            <p:cNvSpPr>
              <a:spLocks noChangeArrowheads="1"/>
            </p:cNvSpPr>
            <p:nvPr/>
          </p:nvSpPr>
          <p:spPr bwMode="auto">
            <a:xfrm>
              <a:off x="7853453" y="3772691"/>
              <a:ext cx="1824" cy="1823"/>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81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mn-lt"/>
                <a:ea typeface="+mn-ea"/>
                <a:cs typeface="+mn-cs"/>
              </a:endParaRPr>
            </a:p>
          </p:txBody>
        </p:sp>
        <p:sp>
          <p:nvSpPr>
            <p:cNvPr id="7" name="Freeform 6"/>
            <p:cNvSpPr>
              <a:spLocks noChangeArrowheads="1"/>
            </p:cNvSpPr>
            <p:nvPr/>
          </p:nvSpPr>
          <p:spPr bwMode="auto">
            <a:xfrm>
              <a:off x="7853453" y="3772691"/>
              <a:ext cx="3648" cy="5471"/>
            </a:xfrm>
            <a:custGeom>
              <a:avLst/>
              <a:gdLst>
                <a:gd name="T0" fmla="*/ 0 w 9"/>
                <a:gd name="T1" fmla="*/ 0 h 16"/>
                <a:gd name="T2" fmla="*/ 0 w 9"/>
                <a:gd name="T3" fmla="*/ 0 h 16"/>
              </a:gdLst>
              <a:ahLst/>
              <a:cxnLst>
                <a:cxn ang="0">
                  <a:pos x="T0" y="T1"/>
                </a:cxn>
                <a:cxn ang="0">
                  <a:pos x="T2" y="T3"/>
                </a:cxn>
              </a:cxnLst>
              <a:rect l="0" t="0" r="r" b="b"/>
              <a:pathLst>
                <a:path w="9" h="16">
                  <a:moveTo>
                    <a:pt x="0" y="0"/>
                  </a:moveTo>
                  <a:cubicBezTo>
                    <a:pt x="0" y="0"/>
                    <a:pt x="8" y="15"/>
                    <a:pt x="0" y="0"/>
                  </a:cubicBezTo>
                </a:path>
              </a:pathLst>
            </a:custGeom>
            <a:grpFill/>
            <a:ln w="381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mn-lt"/>
                <a:ea typeface="+mn-ea"/>
                <a:cs typeface="+mn-cs"/>
              </a:endParaRPr>
            </a:p>
          </p:txBody>
        </p:sp>
        <p:sp>
          <p:nvSpPr>
            <p:cNvPr id="8" name="Freeform 7"/>
            <p:cNvSpPr>
              <a:spLocks noChangeArrowheads="1"/>
            </p:cNvSpPr>
            <p:nvPr/>
          </p:nvSpPr>
          <p:spPr bwMode="auto">
            <a:xfrm>
              <a:off x="7851630" y="3754452"/>
              <a:ext cx="3648" cy="18239"/>
            </a:xfrm>
            <a:custGeom>
              <a:avLst/>
              <a:gdLst>
                <a:gd name="T0" fmla="*/ 7 w 8"/>
                <a:gd name="T1" fmla="*/ 44 h 45"/>
                <a:gd name="T2" fmla="*/ 7 w 8"/>
                <a:gd name="T3" fmla="*/ 44 h 45"/>
                <a:gd name="T4" fmla="*/ 7 w 8"/>
                <a:gd name="T5" fmla="*/ 22 h 45"/>
                <a:gd name="T6" fmla="*/ 0 w 8"/>
                <a:gd name="T7" fmla="*/ 0 h 45"/>
                <a:gd name="T8" fmla="*/ 7 w 8"/>
                <a:gd name="T9" fmla="*/ 44 h 45"/>
              </a:gdLst>
              <a:ahLst/>
              <a:cxnLst>
                <a:cxn ang="0">
                  <a:pos x="T0" y="T1"/>
                </a:cxn>
                <a:cxn ang="0">
                  <a:pos x="T2" y="T3"/>
                </a:cxn>
                <a:cxn ang="0">
                  <a:pos x="T4" y="T5"/>
                </a:cxn>
                <a:cxn ang="0">
                  <a:pos x="T6" y="T7"/>
                </a:cxn>
                <a:cxn ang="0">
                  <a:pos x="T8" y="T9"/>
                </a:cxn>
              </a:cxnLst>
              <a:rect l="0" t="0" r="r" b="b"/>
              <a:pathLst>
                <a:path w="8" h="45">
                  <a:moveTo>
                    <a:pt x="7" y="44"/>
                  </a:moveTo>
                  <a:lnTo>
                    <a:pt x="7" y="44"/>
                  </a:lnTo>
                  <a:cubicBezTo>
                    <a:pt x="7" y="37"/>
                    <a:pt x="7" y="30"/>
                    <a:pt x="7" y="22"/>
                  </a:cubicBezTo>
                  <a:cubicBezTo>
                    <a:pt x="7" y="8"/>
                    <a:pt x="0" y="0"/>
                    <a:pt x="0" y="0"/>
                  </a:cubicBezTo>
                  <a:cubicBezTo>
                    <a:pt x="0" y="0"/>
                    <a:pt x="7" y="22"/>
                    <a:pt x="7" y="44"/>
                  </a:cubicBezTo>
                </a:path>
              </a:pathLst>
            </a:custGeom>
            <a:grpFill/>
            <a:ln w="381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mn-lt"/>
                <a:ea typeface="+mn-ea"/>
                <a:cs typeface="+mn-cs"/>
              </a:endParaRPr>
            </a:p>
          </p:txBody>
        </p:sp>
        <p:sp>
          <p:nvSpPr>
            <p:cNvPr id="12" name="Freeform 11"/>
            <p:cNvSpPr>
              <a:spLocks noChangeArrowheads="1"/>
            </p:cNvSpPr>
            <p:nvPr/>
          </p:nvSpPr>
          <p:spPr bwMode="auto">
            <a:xfrm>
              <a:off x="3693125" y="9424974"/>
              <a:ext cx="871827" cy="673022"/>
            </a:xfrm>
            <a:custGeom>
              <a:avLst/>
              <a:gdLst>
                <a:gd name="T0" fmla="*/ 2169 w 2266"/>
                <a:gd name="T1" fmla="*/ 923 h 1767"/>
                <a:gd name="T2" fmla="*/ 2169 w 2266"/>
                <a:gd name="T3" fmla="*/ 923 h 1767"/>
                <a:gd name="T4" fmla="*/ 2045 w 2266"/>
                <a:gd name="T5" fmla="*/ 842 h 1767"/>
                <a:gd name="T6" fmla="*/ 1971 w 2266"/>
                <a:gd name="T7" fmla="*/ 725 h 1767"/>
                <a:gd name="T8" fmla="*/ 2023 w 2266"/>
                <a:gd name="T9" fmla="*/ 622 h 1767"/>
                <a:gd name="T10" fmla="*/ 2008 w 2266"/>
                <a:gd name="T11" fmla="*/ 461 h 1767"/>
                <a:gd name="T12" fmla="*/ 2037 w 2266"/>
                <a:gd name="T13" fmla="*/ 337 h 1767"/>
                <a:gd name="T14" fmla="*/ 1935 w 2266"/>
                <a:gd name="T15" fmla="*/ 263 h 1767"/>
                <a:gd name="T16" fmla="*/ 1796 w 2266"/>
                <a:gd name="T17" fmla="*/ 205 h 1767"/>
                <a:gd name="T18" fmla="*/ 1715 w 2266"/>
                <a:gd name="T19" fmla="*/ 183 h 1767"/>
                <a:gd name="T20" fmla="*/ 1583 w 2266"/>
                <a:gd name="T21" fmla="*/ 110 h 1767"/>
                <a:gd name="T22" fmla="*/ 1459 w 2266"/>
                <a:gd name="T23" fmla="*/ 14 h 1767"/>
                <a:gd name="T24" fmla="*/ 1231 w 2266"/>
                <a:gd name="T25" fmla="*/ 66 h 1767"/>
                <a:gd name="T26" fmla="*/ 1034 w 2266"/>
                <a:gd name="T27" fmla="*/ 161 h 1767"/>
                <a:gd name="T28" fmla="*/ 880 w 2266"/>
                <a:gd name="T29" fmla="*/ 241 h 1767"/>
                <a:gd name="T30" fmla="*/ 755 w 2266"/>
                <a:gd name="T31" fmla="*/ 300 h 1767"/>
                <a:gd name="T32" fmla="*/ 609 w 2266"/>
                <a:gd name="T33" fmla="*/ 315 h 1767"/>
                <a:gd name="T34" fmla="*/ 499 w 2266"/>
                <a:gd name="T35" fmla="*/ 373 h 1767"/>
                <a:gd name="T36" fmla="*/ 389 w 2266"/>
                <a:gd name="T37" fmla="*/ 329 h 1767"/>
                <a:gd name="T38" fmla="*/ 132 w 2266"/>
                <a:gd name="T39" fmla="*/ 278 h 1767"/>
                <a:gd name="T40" fmla="*/ 8 w 2266"/>
                <a:gd name="T41" fmla="*/ 300 h 1767"/>
                <a:gd name="T42" fmla="*/ 8 w 2266"/>
                <a:gd name="T43" fmla="*/ 366 h 1767"/>
                <a:gd name="T44" fmla="*/ 132 w 2266"/>
                <a:gd name="T45" fmla="*/ 535 h 1767"/>
                <a:gd name="T46" fmla="*/ 279 w 2266"/>
                <a:gd name="T47" fmla="*/ 586 h 1767"/>
                <a:gd name="T48" fmla="*/ 418 w 2266"/>
                <a:gd name="T49" fmla="*/ 710 h 1767"/>
                <a:gd name="T50" fmla="*/ 469 w 2266"/>
                <a:gd name="T51" fmla="*/ 842 h 1767"/>
                <a:gd name="T52" fmla="*/ 469 w 2266"/>
                <a:gd name="T53" fmla="*/ 908 h 1767"/>
                <a:gd name="T54" fmla="*/ 521 w 2266"/>
                <a:gd name="T55" fmla="*/ 1040 h 1767"/>
                <a:gd name="T56" fmla="*/ 675 w 2266"/>
                <a:gd name="T57" fmla="*/ 1245 h 1767"/>
                <a:gd name="T58" fmla="*/ 770 w 2266"/>
                <a:gd name="T59" fmla="*/ 1370 h 1767"/>
                <a:gd name="T60" fmla="*/ 755 w 2266"/>
                <a:gd name="T61" fmla="*/ 1465 h 1767"/>
                <a:gd name="T62" fmla="*/ 858 w 2266"/>
                <a:gd name="T63" fmla="*/ 1568 h 1767"/>
                <a:gd name="T64" fmla="*/ 968 w 2266"/>
                <a:gd name="T65" fmla="*/ 1619 h 1767"/>
                <a:gd name="T66" fmla="*/ 1063 w 2266"/>
                <a:gd name="T67" fmla="*/ 1495 h 1767"/>
                <a:gd name="T68" fmla="*/ 1041 w 2266"/>
                <a:gd name="T69" fmla="*/ 1392 h 1767"/>
                <a:gd name="T70" fmla="*/ 1231 w 2266"/>
                <a:gd name="T71" fmla="*/ 1385 h 1767"/>
                <a:gd name="T72" fmla="*/ 1400 w 2266"/>
                <a:gd name="T73" fmla="*/ 1472 h 1767"/>
                <a:gd name="T74" fmla="*/ 1459 w 2266"/>
                <a:gd name="T75" fmla="*/ 1656 h 1767"/>
                <a:gd name="T76" fmla="*/ 1561 w 2266"/>
                <a:gd name="T77" fmla="*/ 1663 h 1767"/>
                <a:gd name="T78" fmla="*/ 1664 w 2266"/>
                <a:gd name="T79" fmla="*/ 1663 h 1767"/>
                <a:gd name="T80" fmla="*/ 1913 w 2266"/>
                <a:gd name="T81" fmla="*/ 1736 h 1767"/>
                <a:gd name="T82" fmla="*/ 2037 w 2266"/>
                <a:gd name="T83" fmla="*/ 1714 h 1767"/>
                <a:gd name="T84" fmla="*/ 2125 w 2266"/>
                <a:gd name="T85" fmla="*/ 1619 h 1767"/>
                <a:gd name="T86" fmla="*/ 2111 w 2266"/>
                <a:gd name="T87" fmla="*/ 1538 h 1767"/>
                <a:gd name="T88" fmla="*/ 2008 w 2266"/>
                <a:gd name="T89" fmla="*/ 1436 h 1767"/>
                <a:gd name="T90" fmla="*/ 2037 w 2266"/>
                <a:gd name="T91" fmla="*/ 1311 h 1767"/>
                <a:gd name="T92" fmla="*/ 2133 w 2266"/>
                <a:gd name="T93" fmla="*/ 1209 h 1767"/>
                <a:gd name="T94" fmla="*/ 2206 w 2266"/>
                <a:gd name="T95" fmla="*/ 1165 h 1767"/>
                <a:gd name="T96" fmla="*/ 2257 w 2266"/>
                <a:gd name="T97" fmla="*/ 1003 h 1767"/>
                <a:gd name="T98" fmla="*/ 2169 w 2266"/>
                <a:gd name="T99" fmla="*/ 923 h 17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66" h="1767">
                  <a:moveTo>
                    <a:pt x="2169" y="923"/>
                  </a:moveTo>
                  <a:lnTo>
                    <a:pt x="2169" y="923"/>
                  </a:lnTo>
                  <a:cubicBezTo>
                    <a:pt x="2111" y="930"/>
                    <a:pt x="2052" y="872"/>
                    <a:pt x="2045" y="842"/>
                  </a:cubicBezTo>
                  <a:cubicBezTo>
                    <a:pt x="2037" y="820"/>
                    <a:pt x="2023" y="776"/>
                    <a:pt x="1971" y="725"/>
                  </a:cubicBezTo>
                  <a:cubicBezTo>
                    <a:pt x="1920" y="674"/>
                    <a:pt x="1949" y="652"/>
                    <a:pt x="2023" y="622"/>
                  </a:cubicBezTo>
                  <a:cubicBezTo>
                    <a:pt x="2089" y="600"/>
                    <a:pt x="1994" y="512"/>
                    <a:pt x="2008" y="461"/>
                  </a:cubicBezTo>
                  <a:cubicBezTo>
                    <a:pt x="2030" y="410"/>
                    <a:pt x="2045" y="373"/>
                    <a:pt x="2037" y="337"/>
                  </a:cubicBezTo>
                  <a:cubicBezTo>
                    <a:pt x="2030" y="293"/>
                    <a:pt x="1971" y="249"/>
                    <a:pt x="1935" y="263"/>
                  </a:cubicBezTo>
                  <a:cubicBezTo>
                    <a:pt x="1898" y="286"/>
                    <a:pt x="1832" y="256"/>
                    <a:pt x="1796" y="205"/>
                  </a:cubicBezTo>
                  <a:cubicBezTo>
                    <a:pt x="1766" y="153"/>
                    <a:pt x="1744" y="131"/>
                    <a:pt x="1715" y="183"/>
                  </a:cubicBezTo>
                  <a:cubicBezTo>
                    <a:pt x="1678" y="234"/>
                    <a:pt x="1627" y="139"/>
                    <a:pt x="1583" y="110"/>
                  </a:cubicBezTo>
                  <a:cubicBezTo>
                    <a:pt x="1547" y="88"/>
                    <a:pt x="1510" y="22"/>
                    <a:pt x="1459" y="14"/>
                  </a:cubicBezTo>
                  <a:cubicBezTo>
                    <a:pt x="1407" y="0"/>
                    <a:pt x="1312" y="22"/>
                    <a:pt x="1231" y="66"/>
                  </a:cubicBezTo>
                  <a:cubicBezTo>
                    <a:pt x="1144" y="102"/>
                    <a:pt x="1092" y="131"/>
                    <a:pt x="1034" y="161"/>
                  </a:cubicBezTo>
                  <a:cubicBezTo>
                    <a:pt x="975" y="198"/>
                    <a:pt x="924" y="234"/>
                    <a:pt x="880" y="241"/>
                  </a:cubicBezTo>
                  <a:cubicBezTo>
                    <a:pt x="836" y="249"/>
                    <a:pt x="806" y="263"/>
                    <a:pt x="755" y="300"/>
                  </a:cubicBezTo>
                  <a:cubicBezTo>
                    <a:pt x="704" y="337"/>
                    <a:pt x="653" y="263"/>
                    <a:pt x="609" y="315"/>
                  </a:cubicBezTo>
                  <a:cubicBezTo>
                    <a:pt x="565" y="366"/>
                    <a:pt x="521" y="373"/>
                    <a:pt x="499" y="373"/>
                  </a:cubicBezTo>
                  <a:cubicBezTo>
                    <a:pt x="469" y="373"/>
                    <a:pt x="447" y="315"/>
                    <a:pt x="389" y="329"/>
                  </a:cubicBezTo>
                  <a:cubicBezTo>
                    <a:pt x="330" y="337"/>
                    <a:pt x="206" y="307"/>
                    <a:pt x="132" y="278"/>
                  </a:cubicBezTo>
                  <a:cubicBezTo>
                    <a:pt x="88" y="256"/>
                    <a:pt x="37" y="278"/>
                    <a:pt x="8" y="300"/>
                  </a:cubicBezTo>
                  <a:cubicBezTo>
                    <a:pt x="0" y="322"/>
                    <a:pt x="0" y="344"/>
                    <a:pt x="8" y="366"/>
                  </a:cubicBezTo>
                  <a:cubicBezTo>
                    <a:pt x="30" y="417"/>
                    <a:pt x="30" y="586"/>
                    <a:pt x="132" y="535"/>
                  </a:cubicBezTo>
                  <a:cubicBezTo>
                    <a:pt x="235" y="476"/>
                    <a:pt x="235" y="564"/>
                    <a:pt x="279" y="586"/>
                  </a:cubicBezTo>
                  <a:cubicBezTo>
                    <a:pt x="323" y="615"/>
                    <a:pt x="440" y="659"/>
                    <a:pt x="418" y="710"/>
                  </a:cubicBezTo>
                  <a:cubicBezTo>
                    <a:pt x="396" y="769"/>
                    <a:pt x="425" y="813"/>
                    <a:pt x="469" y="842"/>
                  </a:cubicBezTo>
                  <a:cubicBezTo>
                    <a:pt x="521" y="864"/>
                    <a:pt x="506" y="872"/>
                    <a:pt x="469" y="908"/>
                  </a:cubicBezTo>
                  <a:cubicBezTo>
                    <a:pt x="440" y="938"/>
                    <a:pt x="462" y="974"/>
                    <a:pt x="521" y="1040"/>
                  </a:cubicBezTo>
                  <a:cubicBezTo>
                    <a:pt x="572" y="1113"/>
                    <a:pt x="675" y="1179"/>
                    <a:pt x="675" y="1245"/>
                  </a:cubicBezTo>
                  <a:cubicBezTo>
                    <a:pt x="675" y="1311"/>
                    <a:pt x="711" y="1392"/>
                    <a:pt x="770" y="1370"/>
                  </a:cubicBezTo>
                  <a:cubicBezTo>
                    <a:pt x="821" y="1348"/>
                    <a:pt x="770" y="1392"/>
                    <a:pt x="755" y="1465"/>
                  </a:cubicBezTo>
                  <a:cubicBezTo>
                    <a:pt x="748" y="1531"/>
                    <a:pt x="777" y="1553"/>
                    <a:pt x="858" y="1568"/>
                  </a:cubicBezTo>
                  <a:cubicBezTo>
                    <a:pt x="938" y="1575"/>
                    <a:pt x="924" y="1619"/>
                    <a:pt x="968" y="1619"/>
                  </a:cubicBezTo>
                  <a:cubicBezTo>
                    <a:pt x="1019" y="1619"/>
                    <a:pt x="1070" y="1538"/>
                    <a:pt x="1063" y="1495"/>
                  </a:cubicBezTo>
                  <a:cubicBezTo>
                    <a:pt x="1048" y="1450"/>
                    <a:pt x="997" y="1407"/>
                    <a:pt x="1041" y="1392"/>
                  </a:cubicBezTo>
                  <a:cubicBezTo>
                    <a:pt x="1085" y="1385"/>
                    <a:pt x="1173" y="1348"/>
                    <a:pt x="1231" y="1385"/>
                  </a:cubicBezTo>
                  <a:cubicBezTo>
                    <a:pt x="1290" y="1414"/>
                    <a:pt x="1371" y="1392"/>
                    <a:pt x="1400" y="1472"/>
                  </a:cubicBezTo>
                  <a:cubicBezTo>
                    <a:pt x="1437" y="1553"/>
                    <a:pt x="1437" y="1590"/>
                    <a:pt x="1459" y="1656"/>
                  </a:cubicBezTo>
                  <a:cubicBezTo>
                    <a:pt x="1480" y="1722"/>
                    <a:pt x="1561" y="1722"/>
                    <a:pt x="1561" y="1663"/>
                  </a:cubicBezTo>
                  <a:cubicBezTo>
                    <a:pt x="1561" y="1612"/>
                    <a:pt x="1605" y="1619"/>
                    <a:pt x="1664" y="1663"/>
                  </a:cubicBezTo>
                  <a:cubicBezTo>
                    <a:pt x="1722" y="1714"/>
                    <a:pt x="1854" y="1766"/>
                    <a:pt x="1913" y="1736"/>
                  </a:cubicBezTo>
                  <a:cubicBezTo>
                    <a:pt x="1971" y="1700"/>
                    <a:pt x="1979" y="1766"/>
                    <a:pt x="2037" y="1714"/>
                  </a:cubicBezTo>
                  <a:cubicBezTo>
                    <a:pt x="2067" y="1678"/>
                    <a:pt x="2103" y="1641"/>
                    <a:pt x="2125" y="1619"/>
                  </a:cubicBezTo>
                  <a:cubicBezTo>
                    <a:pt x="2118" y="1582"/>
                    <a:pt x="2118" y="1560"/>
                    <a:pt x="2111" y="1538"/>
                  </a:cubicBezTo>
                  <a:cubicBezTo>
                    <a:pt x="2103" y="1502"/>
                    <a:pt x="2052" y="1487"/>
                    <a:pt x="2008" y="1436"/>
                  </a:cubicBezTo>
                  <a:cubicBezTo>
                    <a:pt x="1971" y="1392"/>
                    <a:pt x="1994" y="1370"/>
                    <a:pt x="2037" y="1311"/>
                  </a:cubicBezTo>
                  <a:cubicBezTo>
                    <a:pt x="2081" y="1253"/>
                    <a:pt x="2089" y="1245"/>
                    <a:pt x="2133" y="1209"/>
                  </a:cubicBezTo>
                  <a:cubicBezTo>
                    <a:pt x="2169" y="1179"/>
                    <a:pt x="2169" y="1201"/>
                    <a:pt x="2206" y="1165"/>
                  </a:cubicBezTo>
                  <a:cubicBezTo>
                    <a:pt x="2243" y="1136"/>
                    <a:pt x="2250" y="1055"/>
                    <a:pt x="2257" y="1003"/>
                  </a:cubicBezTo>
                  <a:cubicBezTo>
                    <a:pt x="2265" y="952"/>
                    <a:pt x="2235" y="916"/>
                    <a:pt x="2169" y="923"/>
                  </a:cubicBezTo>
                </a:path>
              </a:pathLst>
            </a:custGeom>
            <a:grpFill/>
            <a:ln w="38100"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mn-lt"/>
                <a:ea typeface="+mn-ea"/>
                <a:cs typeface="+mn-cs"/>
              </a:endParaRPr>
            </a:p>
          </p:txBody>
        </p:sp>
        <p:sp>
          <p:nvSpPr>
            <p:cNvPr id="13" name="Freeform 12"/>
            <p:cNvSpPr>
              <a:spLocks noChangeArrowheads="1"/>
            </p:cNvSpPr>
            <p:nvPr/>
          </p:nvSpPr>
          <p:spPr bwMode="auto">
            <a:xfrm>
              <a:off x="4595957" y="9242584"/>
              <a:ext cx="2558940" cy="2910954"/>
            </a:xfrm>
            <a:custGeom>
              <a:avLst/>
              <a:gdLst>
                <a:gd name="T0" fmla="*/ 3824 w 6660"/>
                <a:gd name="T1" fmla="*/ 7181 h 7659"/>
                <a:gd name="T2" fmla="*/ 3055 w 6660"/>
                <a:gd name="T3" fmla="*/ 7079 h 7659"/>
                <a:gd name="T4" fmla="*/ 2916 w 6660"/>
                <a:gd name="T5" fmla="*/ 7064 h 7659"/>
                <a:gd name="T6" fmla="*/ 2637 w 6660"/>
                <a:gd name="T7" fmla="*/ 6932 h 7659"/>
                <a:gd name="T8" fmla="*/ 2506 w 6660"/>
                <a:gd name="T9" fmla="*/ 6727 h 7659"/>
                <a:gd name="T10" fmla="*/ 2125 w 6660"/>
                <a:gd name="T11" fmla="*/ 6896 h 7659"/>
                <a:gd name="T12" fmla="*/ 2403 w 6660"/>
                <a:gd name="T13" fmla="*/ 7013 h 7659"/>
                <a:gd name="T14" fmla="*/ 2403 w 6660"/>
                <a:gd name="T15" fmla="*/ 7306 h 7659"/>
                <a:gd name="T16" fmla="*/ 2146 w 6660"/>
                <a:gd name="T17" fmla="*/ 7394 h 7659"/>
                <a:gd name="T18" fmla="*/ 930 w 6660"/>
                <a:gd name="T19" fmla="*/ 7475 h 7659"/>
                <a:gd name="T20" fmla="*/ 344 w 6660"/>
                <a:gd name="T21" fmla="*/ 7467 h 7659"/>
                <a:gd name="T22" fmla="*/ 263 w 6660"/>
                <a:gd name="T23" fmla="*/ 7379 h 7659"/>
                <a:gd name="T24" fmla="*/ 80 w 6660"/>
                <a:gd name="T25" fmla="*/ 6786 h 7659"/>
                <a:gd name="T26" fmla="*/ 271 w 6660"/>
                <a:gd name="T27" fmla="*/ 5994 h 7659"/>
                <a:gd name="T28" fmla="*/ 366 w 6660"/>
                <a:gd name="T29" fmla="*/ 5203 h 7659"/>
                <a:gd name="T30" fmla="*/ 593 w 6660"/>
                <a:gd name="T31" fmla="*/ 4448 h 7659"/>
                <a:gd name="T32" fmla="*/ 1157 w 6660"/>
                <a:gd name="T33" fmla="*/ 3415 h 7659"/>
                <a:gd name="T34" fmla="*/ 1604 w 6660"/>
                <a:gd name="T35" fmla="*/ 2777 h 7659"/>
                <a:gd name="T36" fmla="*/ 1963 w 6660"/>
                <a:gd name="T37" fmla="*/ 2184 h 7659"/>
                <a:gd name="T38" fmla="*/ 2205 w 6660"/>
                <a:gd name="T39" fmla="*/ 1664 h 7659"/>
                <a:gd name="T40" fmla="*/ 2271 w 6660"/>
                <a:gd name="T41" fmla="*/ 1217 h 7659"/>
                <a:gd name="T42" fmla="*/ 2103 w 6660"/>
                <a:gd name="T43" fmla="*/ 704 h 7659"/>
                <a:gd name="T44" fmla="*/ 2183 w 6660"/>
                <a:gd name="T45" fmla="*/ 667 h 7659"/>
                <a:gd name="T46" fmla="*/ 2506 w 6660"/>
                <a:gd name="T47" fmla="*/ 616 h 7659"/>
                <a:gd name="T48" fmla="*/ 2975 w 6660"/>
                <a:gd name="T49" fmla="*/ 880 h 7659"/>
                <a:gd name="T50" fmla="*/ 3055 w 6660"/>
                <a:gd name="T51" fmla="*/ 1092 h 7659"/>
                <a:gd name="T52" fmla="*/ 3187 w 6660"/>
                <a:gd name="T53" fmla="*/ 1165 h 7659"/>
                <a:gd name="T54" fmla="*/ 3444 w 6660"/>
                <a:gd name="T55" fmla="*/ 953 h 7659"/>
                <a:gd name="T56" fmla="*/ 3583 w 6660"/>
                <a:gd name="T57" fmla="*/ 748 h 7659"/>
                <a:gd name="T58" fmla="*/ 3766 w 6660"/>
                <a:gd name="T59" fmla="*/ 740 h 7659"/>
                <a:gd name="T60" fmla="*/ 4227 w 6660"/>
                <a:gd name="T61" fmla="*/ 447 h 7659"/>
                <a:gd name="T62" fmla="*/ 4081 w 6660"/>
                <a:gd name="T63" fmla="*/ 257 h 7659"/>
                <a:gd name="T64" fmla="*/ 4337 w 6660"/>
                <a:gd name="T65" fmla="*/ 66 h 7659"/>
                <a:gd name="T66" fmla="*/ 4506 w 6660"/>
                <a:gd name="T67" fmla="*/ 103 h 7659"/>
                <a:gd name="T68" fmla="*/ 4733 w 6660"/>
                <a:gd name="T69" fmla="*/ 8 h 7659"/>
                <a:gd name="T70" fmla="*/ 4909 w 6660"/>
                <a:gd name="T71" fmla="*/ 308 h 7659"/>
                <a:gd name="T72" fmla="*/ 5173 w 6660"/>
                <a:gd name="T73" fmla="*/ 403 h 7659"/>
                <a:gd name="T74" fmla="*/ 5187 w 6660"/>
                <a:gd name="T75" fmla="*/ 777 h 7659"/>
                <a:gd name="T76" fmla="*/ 5495 w 6660"/>
                <a:gd name="T77" fmla="*/ 997 h 7659"/>
                <a:gd name="T78" fmla="*/ 5774 w 6660"/>
                <a:gd name="T79" fmla="*/ 1070 h 7659"/>
                <a:gd name="T80" fmla="*/ 5876 w 6660"/>
                <a:gd name="T81" fmla="*/ 1341 h 7659"/>
                <a:gd name="T82" fmla="*/ 6111 w 6660"/>
                <a:gd name="T83" fmla="*/ 2155 h 7659"/>
                <a:gd name="T84" fmla="*/ 6162 w 6660"/>
                <a:gd name="T85" fmla="*/ 2477 h 7659"/>
                <a:gd name="T86" fmla="*/ 6505 w 6660"/>
                <a:gd name="T87" fmla="*/ 3488 h 7659"/>
                <a:gd name="T88" fmla="*/ 6513 w 6660"/>
                <a:gd name="T89" fmla="*/ 3730 h 7659"/>
                <a:gd name="T90" fmla="*/ 6140 w 6660"/>
                <a:gd name="T91" fmla="*/ 3730 h 7659"/>
                <a:gd name="T92" fmla="*/ 6265 w 6660"/>
                <a:gd name="T93" fmla="*/ 4214 h 7659"/>
                <a:gd name="T94" fmla="*/ 6162 w 6660"/>
                <a:gd name="T95" fmla="*/ 4316 h 7659"/>
                <a:gd name="T96" fmla="*/ 5810 w 6660"/>
                <a:gd name="T97" fmla="*/ 4390 h 7659"/>
                <a:gd name="T98" fmla="*/ 5759 w 6660"/>
                <a:gd name="T99" fmla="*/ 5013 h 7659"/>
                <a:gd name="T100" fmla="*/ 5803 w 6660"/>
                <a:gd name="T101" fmla="*/ 6053 h 7659"/>
                <a:gd name="T102" fmla="*/ 5876 w 6660"/>
                <a:gd name="T103" fmla="*/ 6595 h 7659"/>
                <a:gd name="T104" fmla="*/ 5781 w 6660"/>
                <a:gd name="T105" fmla="*/ 7079 h 7659"/>
                <a:gd name="T106" fmla="*/ 5202 w 6660"/>
                <a:gd name="T107" fmla="*/ 7152 h 7659"/>
                <a:gd name="T108" fmla="*/ 4806 w 6660"/>
                <a:gd name="T109" fmla="*/ 7394 h 7659"/>
                <a:gd name="T110" fmla="*/ 4982 w 6660"/>
                <a:gd name="T111" fmla="*/ 7599 h 7659"/>
                <a:gd name="T112" fmla="*/ 4462 w 6660"/>
                <a:gd name="T113" fmla="*/ 7658 h 7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60" h="7659">
                  <a:moveTo>
                    <a:pt x="4462" y="7658"/>
                  </a:moveTo>
                  <a:lnTo>
                    <a:pt x="4462" y="7658"/>
                  </a:lnTo>
                  <a:cubicBezTo>
                    <a:pt x="4455" y="7658"/>
                    <a:pt x="4440" y="7658"/>
                    <a:pt x="4433" y="7658"/>
                  </a:cubicBezTo>
                  <a:cubicBezTo>
                    <a:pt x="4367" y="7650"/>
                    <a:pt x="4301" y="7548"/>
                    <a:pt x="4213" y="7350"/>
                  </a:cubicBezTo>
                  <a:cubicBezTo>
                    <a:pt x="4191" y="7306"/>
                    <a:pt x="4037" y="7255"/>
                    <a:pt x="3934" y="7218"/>
                  </a:cubicBezTo>
                  <a:cubicBezTo>
                    <a:pt x="3883" y="7203"/>
                    <a:pt x="3846" y="7189"/>
                    <a:pt x="3824" y="7181"/>
                  </a:cubicBezTo>
                  <a:cubicBezTo>
                    <a:pt x="3766" y="7145"/>
                    <a:pt x="3619" y="7086"/>
                    <a:pt x="3509" y="7064"/>
                  </a:cubicBezTo>
                  <a:cubicBezTo>
                    <a:pt x="3495" y="7064"/>
                    <a:pt x="3473" y="7057"/>
                    <a:pt x="3451" y="7057"/>
                  </a:cubicBezTo>
                  <a:cubicBezTo>
                    <a:pt x="3377" y="7057"/>
                    <a:pt x="3304" y="7086"/>
                    <a:pt x="3231" y="7130"/>
                  </a:cubicBezTo>
                  <a:cubicBezTo>
                    <a:pt x="3194" y="7152"/>
                    <a:pt x="3165" y="7167"/>
                    <a:pt x="3136" y="7167"/>
                  </a:cubicBezTo>
                  <a:cubicBezTo>
                    <a:pt x="3106" y="7167"/>
                    <a:pt x="3084" y="7152"/>
                    <a:pt x="3070" y="7137"/>
                  </a:cubicBezTo>
                  <a:cubicBezTo>
                    <a:pt x="3055" y="7123"/>
                    <a:pt x="3055" y="7101"/>
                    <a:pt x="3055" y="7079"/>
                  </a:cubicBezTo>
                  <a:cubicBezTo>
                    <a:pt x="3070" y="7027"/>
                    <a:pt x="3055" y="6991"/>
                    <a:pt x="2975" y="6940"/>
                  </a:cubicBezTo>
                  <a:cubicBezTo>
                    <a:pt x="2938" y="6918"/>
                    <a:pt x="2916" y="6910"/>
                    <a:pt x="2908" y="6910"/>
                  </a:cubicBezTo>
                  <a:cubicBezTo>
                    <a:pt x="2901" y="6910"/>
                    <a:pt x="2901" y="6910"/>
                    <a:pt x="2901" y="6910"/>
                  </a:cubicBezTo>
                  <a:cubicBezTo>
                    <a:pt x="2894" y="6918"/>
                    <a:pt x="2901" y="6925"/>
                    <a:pt x="2916" y="6940"/>
                  </a:cubicBezTo>
                  <a:cubicBezTo>
                    <a:pt x="2945" y="6969"/>
                    <a:pt x="2960" y="7013"/>
                    <a:pt x="2953" y="7042"/>
                  </a:cubicBezTo>
                  <a:cubicBezTo>
                    <a:pt x="2945" y="7057"/>
                    <a:pt x="2930" y="7064"/>
                    <a:pt x="2916" y="7064"/>
                  </a:cubicBezTo>
                  <a:cubicBezTo>
                    <a:pt x="2894" y="7064"/>
                    <a:pt x="2879" y="7057"/>
                    <a:pt x="2857" y="7042"/>
                  </a:cubicBezTo>
                  <a:cubicBezTo>
                    <a:pt x="2843" y="7035"/>
                    <a:pt x="2821" y="7020"/>
                    <a:pt x="2799" y="7020"/>
                  </a:cubicBezTo>
                  <a:cubicBezTo>
                    <a:pt x="2799" y="7020"/>
                    <a:pt x="2799" y="7020"/>
                    <a:pt x="2791" y="7020"/>
                  </a:cubicBezTo>
                  <a:cubicBezTo>
                    <a:pt x="2784" y="7027"/>
                    <a:pt x="2769" y="7027"/>
                    <a:pt x="2755" y="7027"/>
                  </a:cubicBezTo>
                  <a:cubicBezTo>
                    <a:pt x="2733" y="7027"/>
                    <a:pt x="2674" y="7020"/>
                    <a:pt x="2645" y="6984"/>
                  </a:cubicBezTo>
                  <a:cubicBezTo>
                    <a:pt x="2637" y="6976"/>
                    <a:pt x="2630" y="6962"/>
                    <a:pt x="2637" y="6932"/>
                  </a:cubicBezTo>
                  <a:cubicBezTo>
                    <a:pt x="2652" y="6888"/>
                    <a:pt x="2689" y="6874"/>
                    <a:pt x="2718" y="6859"/>
                  </a:cubicBezTo>
                  <a:cubicBezTo>
                    <a:pt x="2740" y="6844"/>
                    <a:pt x="2769" y="6837"/>
                    <a:pt x="2791" y="6808"/>
                  </a:cubicBezTo>
                  <a:cubicBezTo>
                    <a:pt x="2791" y="6800"/>
                    <a:pt x="2791" y="6793"/>
                    <a:pt x="2791" y="6793"/>
                  </a:cubicBezTo>
                  <a:cubicBezTo>
                    <a:pt x="2777" y="6756"/>
                    <a:pt x="2689" y="6713"/>
                    <a:pt x="2623" y="6690"/>
                  </a:cubicBezTo>
                  <a:cubicBezTo>
                    <a:pt x="2615" y="6742"/>
                    <a:pt x="2579" y="6778"/>
                    <a:pt x="2549" y="6778"/>
                  </a:cubicBezTo>
                  <a:cubicBezTo>
                    <a:pt x="2542" y="6778"/>
                    <a:pt x="2513" y="6778"/>
                    <a:pt x="2506" y="6727"/>
                  </a:cubicBezTo>
                  <a:cubicBezTo>
                    <a:pt x="2498" y="6698"/>
                    <a:pt x="2484" y="6661"/>
                    <a:pt x="2454" y="6661"/>
                  </a:cubicBezTo>
                  <a:cubicBezTo>
                    <a:pt x="2439" y="6661"/>
                    <a:pt x="2417" y="6668"/>
                    <a:pt x="2403" y="6676"/>
                  </a:cubicBezTo>
                  <a:cubicBezTo>
                    <a:pt x="2366" y="6698"/>
                    <a:pt x="2322" y="6713"/>
                    <a:pt x="2286" y="6720"/>
                  </a:cubicBezTo>
                  <a:cubicBezTo>
                    <a:pt x="2242" y="6727"/>
                    <a:pt x="2205" y="6734"/>
                    <a:pt x="2205" y="6749"/>
                  </a:cubicBezTo>
                  <a:cubicBezTo>
                    <a:pt x="2198" y="6756"/>
                    <a:pt x="2198" y="6764"/>
                    <a:pt x="2198" y="6778"/>
                  </a:cubicBezTo>
                  <a:cubicBezTo>
                    <a:pt x="2190" y="6822"/>
                    <a:pt x="2183" y="6874"/>
                    <a:pt x="2125" y="6896"/>
                  </a:cubicBezTo>
                  <a:cubicBezTo>
                    <a:pt x="2103" y="6903"/>
                    <a:pt x="2088" y="6932"/>
                    <a:pt x="2080" y="6962"/>
                  </a:cubicBezTo>
                  <a:cubicBezTo>
                    <a:pt x="2066" y="7006"/>
                    <a:pt x="2073" y="7049"/>
                    <a:pt x="2095" y="7079"/>
                  </a:cubicBezTo>
                  <a:cubicBezTo>
                    <a:pt x="2132" y="7115"/>
                    <a:pt x="2168" y="7123"/>
                    <a:pt x="2198" y="7123"/>
                  </a:cubicBezTo>
                  <a:cubicBezTo>
                    <a:pt x="2234" y="7123"/>
                    <a:pt x="2271" y="7108"/>
                    <a:pt x="2293" y="7094"/>
                  </a:cubicBezTo>
                  <a:cubicBezTo>
                    <a:pt x="2308" y="7086"/>
                    <a:pt x="2315" y="7072"/>
                    <a:pt x="2330" y="7064"/>
                  </a:cubicBezTo>
                  <a:cubicBezTo>
                    <a:pt x="2344" y="7042"/>
                    <a:pt x="2359" y="7013"/>
                    <a:pt x="2403" y="7013"/>
                  </a:cubicBezTo>
                  <a:cubicBezTo>
                    <a:pt x="2425" y="7013"/>
                    <a:pt x="2447" y="7020"/>
                    <a:pt x="2476" y="7035"/>
                  </a:cubicBezTo>
                  <a:cubicBezTo>
                    <a:pt x="2520" y="7057"/>
                    <a:pt x="2542" y="7079"/>
                    <a:pt x="2549" y="7094"/>
                  </a:cubicBezTo>
                  <a:cubicBezTo>
                    <a:pt x="2557" y="7115"/>
                    <a:pt x="2542" y="7137"/>
                    <a:pt x="2535" y="7152"/>
                  </a:cubicBezTo>
                  <a:cubicBezTo>
                    <a:pt x="2520" y="7174"/>
                    <a:pt x="2513" y="7189"/>
                    <a:pt x="2513" y="7211"/>
                  </a:cubicBezTo>
                  <a:cubicBezTo>
                    <a:pt x="2498" y="7284"/>
                    <a:pt x="2447" y="7306"/>
                    <a:pt x="2417" y="7306"/>
                  </a:cubicBezTo>
                  <a:cubicBezTo>
                    <a:pt x="2403" y="7306"/>
                    <a:pt x="2403" y="7306"/>
                    <a:pt x="2403" y="7306"/>
                  </a:cubicBezTo>
                  <a:cubicBezTo>
                    <a:pt x="2403" y="7291"/>
                    <a:pt x="2403" y="7291"/>
                    <a:pt x="2403" y="7291"/>
                  </a:cubicBezTo>
                  <a:cubicBezTo>
                    <a:pt x="2396" y="7277"/>
                    <a:pt x="2352" y="7233"/>
                    <a:pt x="2286" y="7233"/>
                  </a:cubicBezTo>
                  <a:cubicBezTo>
                    <a:pt x="2264" y="7233"/>
                    <a:pt x="2249" y="7240"/>
                    <a:pt x="2227" y="7247"/>
                  </a:cubicBezTo>
                  <a:cubicBezTo>
                    <a:pt x="2139" y="7284"/>
                    <a:pt x="2154" y="7372"/>
                    <a:pt x="2161" y="7379"/>
                  </a:cubicBezTo>
                  <a:cubicBezTo>
                    <a:pt x="2161" y="7394"/>
                    <a:pt x="2161" y="7394"/>
                    <a:pt x="2161" y="7394"/>
                  </a:cubicBezTo>
                  <a:cubicBezTo>
                    <a:pt x="2146" y="7394"/>
                    <a:pt x="2146" y="7394"/>
                    <a:pt x="2146" y="7394"/>
                  </a:cubicBezTo>
                  <a:cubicBezTo>
                    <a:pt x="2073" y="7408"/>
                    <a:pt x="2015" y="7416"/>
                    <a:pt x="1971" y="7416"/>
                  </a:cubicBezTo>
                  <a:cubicBezTo>
                    <a:pt x="1861" y="7416"/>
                    <a:pt x="1795" y="7372"/>
                    <a:pt x="1758" y="7284"/>
                  </a:cubicBezTo>
                  <a:cubicBezTo>
                    <a:pt x="1744" y="7262"/>
                    <a:pt x="1722" y="7255"/>
                    <a:pt x="1685" y="7255"/>
                  </a:cubicBezTo>
                  <a:cubicBezTo>
                    <a:pt x="1589" y="7255"/>
                    <a:pt x="1436" y="7328"/>
                    <a:pt x="1370" y="7394"/>
                  </a:cubicBezTo>
                  <a:cubicBezTo>
                    <a:pt x="1289" y="7475"/>
                    <a:pt x="1055" y="7482"/>
                    <a:pt x="1011" y="7482"/>
                  </a:cubicBezTo>
                  <a:cubicBezTo>
                    <a:pt x="974" y="7482"/>
                    <a:pt x="937" y="7475"/>
                    <a:pt x="930" y="7475"/>
                  </a:cubicBezTo>
                  <a:cubicBezTo>
                    <a:pt x="894" y="7467"/>
                    <a:pt x="886" y="7431"/>
                    <a:pt x="879" y="7394"/>
                  </a:cubicBezTo>
                  <a:cubicBezTo>
                    <a:pt x="864" y="7357"/>
                    <a:pt x="857" y="7328"/>
                    <a:pt x="842" y="7328"/>
                  </a:cubicBezTo>
                  <a:cubicBezTo>
                    <a:pt x="806" y="7328"/>
                    <a:pt x="725" y="7379"/>
                    <a:pt x="652" y="7416"/>
                  </a:cubicBezTo>
                  <a:cubicBezTo>
                    <a:pt x="600" y="7445"/>
                    <a:pt x="549" y="7482"/>
                    <a:pt x="505" y="7496"/>
                  </a:cubicBezTo>
                  <a:cubicBezTo>
                    <a:pt x="483" y="7504"/>
                    <a:pt x="461" y="7511"/>
                    <a:pt x="432" y="7511"/>
                  </a:cubicBezTo>
                  <a:cubicBezTo>
                    <a:pt x="395" y="7511"/>
                    <a:pt x="358" y="7496"/>
                    <a:pt x="344" y="7467"/>
                  </a:cubicBezTo>
                  <a:cubicBezTo>
                    <a:pt x="329" y="7445"/>
                    <a:pt x="329" y="7423"/>
                    <a:pt x="337" y="7408"/>
                  </a:cubicBezTo>
                  <a:cubicBezTo>
                    <a:pt x="344" y="7387"/>
                    <a:pt x="358" y="7372"/>
                    <a:pt x="373" y="7357"/>
                  </a:cubicBezTo>
                  <a:cubicBezTo>
                    <a:pt x="395" y="7335"/>
                    <a:pt x="410" y="7306"/>
                    <a:pt x="403" y="7291"/>
                  </a:cubicBezTo>
                  <a:cubicBezTo>
                    <a:pt x="403" y="7284"/>
                    <a:pt x="403" y="7284"/>
                    <a:pt x="395" y="7284"/>
                  </a:cubicBezTo>
                  <a:cubicBezTo>
                    <a:pt x="395" y="7284"/>
                    <a:pt x="373" y="7284"/>
                    <a:pt x="344" y="7335"/>
                  </a:cubicBezTo>
                  <a:cubicBezTo>
                    <a:pt x="322" y="7365"/>
                    <a:pt x="293" y="7379"/>
                    <a:pt x="263" y="7379"/>
                  </a:cubicBezTo>
                  <a:cubicBezTo>
                    <a:pt x="227" y="7379"/>
                    <a:pt x="197" y="7350"/>
                    <a:pt x="190" y="7328"/>
                  </a:cubicBezTo>
                  <a:cubicBezTo>
                    <a:pt x="190" y="7321"/>
                    <a:pt x="183" y="7306"/>
                    <a:pt x="183" y="7291"/>
                  </a:cubicBezTo>
                  <a:cubicBezTo>
                    <a:pt x="183" y="7262"/>
                    <a:pt x="183" y="7211"/>
                    <a:pt x="117" y="7152"/>
                  </a:cubicBezTo>
                  <a:cubicBezTo>
                    <a:pt x="29" y="7079"/>
                    <a:pt x="0" y="6991"/>
                    <a:pt x="44" y="6910"/>
                  </a:cubicBezTo>
                  <a:cubicBezTo>
                    <a:pt x="51" y="6896"/>
                    <a:pt x="58" y="6881"/>
                    <a:pt x="65" y="6866"/>
                  </a:cubicBezTo>
                  <a:cubicBezTo>
                    <a:pt x="87" y="6830"/>
                    <a:pt x="95" y="6822"/>
                    <a:pt x="80" y="6786"/>
                  </a:cubicBezTo>
                  <a:cubicBezTo>
                    <a:pt x="51" y="6720"/>
                    <a:pt x="58" y="6654"/>
                    <a:pt x="102" y="6588"/>
                  </a:cubicBezTo>
                  <a:cubicBezTo>
                    <a:pt x="117" y="6566"/>
                    <a:pt x="117" y="6566"/>
                    <a:pt x="117" y="6566"/>
                  </a:cubicBezTo>
                  <a:cubicBezTo>
                    <a:pt x="146" y="6522"/>
                    <a:pt x="153" y="6515"/>
                    <a:pt x="132" y="6456"/>
                  </a:cubicBezTo>
                  <a:cubicBezTo>
                    <a:pt x="109" y="6383"/>
                    <a:pt x="161" y="6309"/>
                    <a:pt x="175" y="6287"/>
                  </a:cubicBezTo>
                  <a:cubicBezTo>
                    <a:pt x="168" y="6236"/>
                    <a:pt x="190" y="6170"/>
                    <a:pt x="241" y="6126"/>
                  </a:cubicBezTo>
                  <a:cubicBezTo>
                    <a:pt x="278" y="6082"/>
                    <a:pt x="293" y="6031"/>
                    <a:pt x="271" y="5994"/>
                  </a:cubicBezTo>
                  <a:cubicBezTo>
                    <a:pt x="263" y="5980"/>
                    <a:pt x="256" y="5972"/>
                    <a:pt x="249" y="5958"/>
                  </a:cubicBezTo>
                  <a:cubicBezTo>
                    <a:pt x="219" y="5906"/>
                    <a:pt x="183" y="5840"/>
                    <a:pt x="168" y="5760"/>
                  </a:cubicBezTo>
                  <a:cubicBezTo>
                    <a:pt x="146" y="5650"/>
                    <a:pt x="183" y="5547"/>
                    <a:pt x="212" y="5503"/>
                  </a:cubicBezTo>
                  <a:cubicBezTo>
                    <a:pt x="234" y="5481"/>
                    <a:pt x="241" y="5452"/>
                    <a:pt x="256" y="5415"/>
                  </a:cubicBezTo>
                  <a:cubicBezTo>
                    <a:pt x="271" y="5386"/>
                    <a:pt x="285" y="5342"/>
                    <a:pt x="315" y="5291"/>
                  </a:cubicBezTo>
                  <a:cubicBezTo>
                    <a:pt x="337" y="5254"/>
                    <a:pt x="351" y="5225"/>
                    <a:pt x="366" y="5203"/>
                  </a:cubicBezTo>
                  <a:cubicBezTo>
                    <a:pt x="403" y="5152"/>
                    <a:pt x="425" y="5115"/>
                    <a:pt x="439" y="5049"/>
                  </a:cubicBezTo>
                  <a:cubicBezTo>
                    <a:pt x="461" y="4961"/>
                    <a:pt x="498" y="4932"/>
                    <a:pt x="542" y="4903"/>
                  </a:cubicBezTo>
                  <a:cubicBezTo>
                    <a:pt x="549" y="4895"/>
                    <a:pt x="549" y="4895"/>
                    <a:pt x="549" y="4895"/>
                  </a:cubicBezTo>
                  <a:cubicBezTo>
                    <a:pt x="571" y="4881"/>
                    <a:pt x="571" y="4771"/>
                    <a:pt x="571" y="4690"/>
                  </a:cubicBezTo>
                  <a:cubicBezTo>
                    <a:pt x="578" y="4624"/>
                    <a:pt x="578" y="4565"/>
                    <a:pt x="586" y="4529"/>
                  </a:cubicBezTo>
                  <a:cubicBezTo>
                    <a:pt x="593" y="4507"/>
                    <a:pt x="593" y="4477"/>
                    <a:pt x="593" y="4448"/>
                  </a:cubicBezTo>
                  <a:cubicBezTo>
                    <a:pt x="593" y="4404"/>
                    <a:pt x="586" y="4360"/>
                    <a:pt x="637" y="4316"/>
                  </a:cubicBezTo>
                  <a:cubicBezTo>
                    <a:pt x="703" y="4265"/>
                    <a:pt x="732" y="4184"/>
                    <a:pt x="732" y="4067"/>
                  </a:cubicBezTo>
                  <a:cubicBezTo>
                    <a:pt x="732" y="3943"/>
                    <a:pt x="820" y="3818"/>
                    <a:pt x="886" y="3767"/>
                  </a:cubicBezTo>
                  <a:cubicBezTo>
                    <a:pt x="945" y="3723"/>
                    <a:pt x="1018" y="3642"/>
                    <a:pt x="1040" y="3606"/>
                  </a:cubicBezTo>
                  <a:cubicBezTo>
                    <a:pt x="1047" y="3598"/>
                    <a:pt x="1062" y="3576"/>
                    <a:pt x="1069" y="3554"/>
                  </a:cubicBezTo>
                  <a:cubicBezTo>
                    <a:pt x="1099" y="3510"/>
                    <a:pt x="1128" y="3452"/>
                    <a:pt x="1157" y="3415"/>
                  </a:cubicBezTo>
                  <a:cubicBezTo>
                    <a:pt x="1201" y="3356"/>
                    <a:pt x="1245" y="3327"/>
                    <a:pt x="1326" y="3305"/>
                  </a:cubicBezTo>
                  <a:cubicBezTo>
                    <a:pt x="1370" y="3290"/>
                    <a:pt x="1392" y="3210"/>
                    <a:pt x="1414" y="3137"/>
                  </a:cubicBezTo>
                  <a:cubicBezTo>
                    <a:pt x="1421" y="3100"/>
                    <a:pt x="1428" y="3071"/>
                    <a:pt x="1436" y="3041"/>
                  </a:cubicBezTo>
                  <a:cubicBezTo>
                    <a:pt x="1465" y="2968"/>
                    <a:pt x="1568" y="2851"/>
                    <a:pt x="1604" y="2814"/>
                  </a:cubicBezTo>
                  <a:cubicBezTo>
                    <a:pt x="1626" y="2792"/>
                    <a:pt x="1626" y="2792"/>
                    <a:pt x="1626" y="2792"/>
                  </a:cubicBezTo>
                  <a:cubicBezTo>
                    <a:pt x="1604" y="2777"/>
                    <a:pt x="1604" y="2777"/>
                    <a:pt x="1604" y="2777"/>
                  </a:cubicBezTo>
                  <a:cubicBezTo>
                    <a:pt x="1670" y="2741"/>
                    <a:pt x="1670" y="2741"/>
                    <a:pt x="1670" y="2741"/>
                  </a:cubicBezTo>
                  <a:cubicBezTo>
                    <a:pt x="1677" y="2741"/>
                    <a:pt x="1677" y="2741"/>
                    <a:pt x="1677" y="2741"/>
                  </a:cubicBezTo>
                  <a:cubicBezTo>
                    <a:pt x="1677" y="2741"/>
                    <a:pt x="1736" y="2734"/>
                    <a:pt x="1787" y="2602"/>
                  </a:cubicBezTo>
                  <a:cubicBezTo>
                    <a:pt x="1824" y="2514"/>
                    <a:pt x="1868" y="2455"/>
                    <a:pt x="1897" y="2404"/>
                  </a:cubicBezTo>
                  <a:cubicBezTo>
                    <a:pt x="1927" y="2353"/>
                    <a:pt x="1956" y="2316"/>
                    <a:pt x="1956" y="2279"/>
                  </a:cubicBezTo>
                  <a:cubicBezTo>
                    <a:pt x="1963" y="2243"/>
                    <a:pt x="1963" y="2213"/>
                    <a:pt x="1963" y="2184"/>
                  </a:cubicBezTo>
                  <a:cubicBezTo>
                    <a:pt x="1956" y="2147"/>
                    <a:pt x="1956" y="2111"/>
                    <a:pt x="1971" y="2089"/>
                  </a:cubicBezTo>
                  <a:cubicBezTo>
                    <a:pt x="1978" y="2081"/>
                    <a:pt x="1985" y="2067"/>
                    <a:pt x="2000" y="2059"/>
                  </a:cubicBezTo>
                  <a:cubicBezTo>
                    <a:pt x="2022" y="2037"/>
                    <a:pt x="2051" y="2008"/>
                    <a:pt x="2037" y="1964"/>
                  </a:cubicBezTo>
                  <a:cubicBezTo>
                    <a:pt x="2022" y="1920"/>
                    <a:pt x="2022" y="1847"/>
                    <a:pt x="2125" y="1781"/>
                  </a:cubicBezTo>
                  <a:cubicBezTo>
                    <a:pt x="2139" y="1766"/>
                    <a:pt x="2154" y="1759"/>
                    <a:pt x="2161" y="1759"/>
                  </a:cubicBezTo>
                  <a:cubicBezTo>
                    <a:pt x="2198" y="1737"/>
                    <a:pt x="2205" y="1730"/>
                    <a:pt x="2205" y="1664"/>
                  </a:cubicBezTo>
                  <a:cubicBezTo>
                    <a:pt x="2205" y="1627"/>
                    <a:pt x="2198" y="1620"/>
                    <a:pt x="2183" y="1605"/>
                  </a:cubicBezTo>
                  <a:cubicBezTo>
                    <a:pt x="2168" y="1590"/>
                    <a:pt x="2161" y="1576"/>
                    <a:pt x="2176" y="1539"/>
                  </a:cubicBezTo>
                  <a:cubicBezTo>
                    <a:pt x="2183" y="1503"/>
                    <a:pt x="2205" y="1480"/>
                    <a:pt x="2220" y="1466"/>
                  </a:cubicBezTo>
                  <a:cubicBezTo>
                    <a:pt x="2242" y="1444"/>
                    <a:pt x="2256" y="1429"/>
                    <a:pt x="2256" y="1407"/>
                  </a:cubicBezTo>
                  <a:cubicBezTo>
                    <a:pt x="2256" y="1385"/>
                    <a:pt x="2256" y="1356"/>
                    <a:pt x="2264" y="1327"/>
                  </a:cubicBezTo>
                  <a:cubicBezTo>
                    <a:pt x="2271" y="1297"/>
                    <a:pt x="2286" y="1224"/>
                    <a:pt x="2271" y="1217"/>
                  </a:cubicBezTo>
                  <a:cubicBezTo>
                    <a:pt x="2264" y="1217"/>
                    <a:pt x="2256" y="1217"/>
                    <a:pt x="2249" y="1217"/>
                  </a:cubicBezTo>
                  <a:cubicBezTo>
                    <a:pt x="2213" y="1217"/>
                    <a:pt x="2176" y="1202"/>
                    <a:pt x="2161" y="1173"/>
                  </a:cubicBezTo>
                  <a:cubicBezTo>
                    <a:pt x="2161" y="1158"/>
                    <a:pt x="2154" y="1136"/>
                    <a:pt x="2176" y="1099"/>
                  </a:cubicBezTo>
                  <a:cubicBezTo>
                    <a:pt x="2198" y="1070"/>
                    <a:pt x="2190" y="1063"/>
                    <a:pt x="2161" y="1019"/>
                  </a:cubicBezTo>
                  <a:cubicBezTo>
                    <a:pt x="2146" y="1012"/>
                    <a:pt x="2132" y="989"/>
                    <a:pt x="2117" y="975"/>
                  </a:cubicBezTo>
                  <a:cubicBezTo>
                    <a:pt x="2073" y="902"/>
                    <a:pt x="2103" y="726"/>
                    <a:pt x="2103" y="704"/>
                  </a:cubicBezTo>
                  <a:cubicBezTo>
                    <a:pt x="2103" y="696"/>
                    <a:pt x="2103" y="696"/>
                    <a:pt x="2103" y="696"/>
                  </a:cubicBezTo>
                  <a:cubicBezTo>
                    <a:pt x="2110" y="689"/>
                    <a:pt x="2110" y="689"/>
                    <a:pt x="2110" y="689"/>
                  </a:cubicBezTo>
                  <a:lnTo>
                    <a:pt x="2110" y="689"/>
                  </a:lnTo>
                  <a:cubicBezTo>
                    <a:pt x="2117" y="689"/>
                    <a:pt x="2117" y="689"/>
                    <a:pt x="2117" y="689"/>
                  </a:cubicBezTo>
                  <a:cubicBezTo>
                    <a:pt x="2168" y="667"/>
                    <a:pt x="2168" y="667"/>
                    <a:pt x="2168" y="667"/>
                  </a:cubicBezTo>
                  <a:cubicBezTo>
                    <a:pt x="2176" y="667"/>
                    <a:pt x="2183" y="667"/>
                    <a:pt x="2183" y="667"/>
                  </a:cubicBezTo>
                  <a:cubicBezTo>
                    <a:pt x="2227" y="667"/>
                    <a:pt x="2264" y="718"/>
                    <a:pt x="2308" y="777"/>
                  </a:cubicBezTo>
                  <a:cubicBezTo>
                    <a:pt x="2344" y="828"/>
                    <a:pt x="2381" y="880"/>
                    <a:pt x="2410" y="894"/>
                  </a:cubicBezTo>
                  <a:cubicBezTo>
                    <a:pt x="2425" y="902"/>
                    <a:pt x="2432" y="902"/>
                    <a:pt x="2439" y="902"/>
                  </a:cubicBezTo>
                  <a:cubicBezTo>
                    <a:pt x="2454" y="902"/>
                    <a:pt x="2462" y="894"/>
                    <a:pt x="2476" y="887"/>
                  </a:cubicBezTo>
                  <a:cubicBezTo>
                    <a:pt x="2498" y="858"/>
                    <a:pt x="2506" y="806"/>
                    <a:pt x="2491" y="763"/>
                  </a:cubicBezTo>
                  <a:cubicBezTo>
                    <a:pt x="2476" y="704"/>
                    <a:pt x="2484" y="653"/>
                    <a:pt x="2506" y="616"/>
                  </a:cubicBezTo>
                  <a:cubicBezTo>
                    <a:pt x="2527" y="587"/>
                    <a:pt x="2557" y="572"/>
                    <a:pt x="2594" y="565"/>
                  </a:cubicBezTo>
                  <a:cubicBezTo>
                    <a:pt x="2601" y="565"/>
                    <a:pt x="2615" y="565"/>
                    <a:pt x="2615" y="565"/>
                  </a:cubicBezTo>
                  <a:cubicBezTo>
                    <a:pt x="2689" y="565"/>
                    <a:pt x="2696" y="608"/>
                    <a:pt x="2711" y="726"/>
                  </a:cubicBezTo>
                  <a:cubicBezTo>
                    <a:pt x="2718" y="755"/>
                    <a:pt x="2718" y="784"/>
                    <a:pt x="2725" y="814"/>
                  </a:cubicBezTo>
                  <a:cubicBezTo>
                    <a:pt x="2740" y="887"/>
                    <a:pt x="2777" y="916"/>
                    <a:pt x="2843" y="916"/>
                  </a:cubicBezTo>
                  <a:cubicBezTo>
                    <a:pt x="2908" y="916"/>
                    <a:pt x="2975" y="880"/>
                    <a:pt x="2975" y="880"/>
                  </a:cubicBezTo>
                  <a:cubicBezTo>
                    <a:pt x="2996" y="872"/>
                    <a:pt x="2996" y="872"/>
                    <a:pt x="2996" y="872"/>
                  </a:cubicBezTo>
                  <a:cubicBezTo>
                    <a:pt x="2996" y="894"/>
                    <a:pt x="2996" y="894"/>
                    <a:pt x="2996" y="894"/>
                  </a:cubicBezTo>
                  <a:cubicBezTo>
                    <a:pt x="3004" y="938"/>
                    <a:pt x="3018" y="946"/>
                    <a:pt x="3106" y="946"/>
                  </a:cubicBezTo>
                  <a:cubicBezTo>
                    <a:pt x="3158" y="946"/>
                    <a:pt x="3165" y="982"/>
                    <a:pt x="3172" y="989"/>
                  </a:cubicBezTo>
                  <a:cubicBezTo>
                    <a:pt x="3172" y="1034"/>
                    <a:pt x="3128" y="1085"/>
                    <a:pt x="3077" y="1092"/>
                  </a:cubicBezTo>
                  <a:cubicBezTo>
                    <a:pt x="3070" y="1092"/>
                    <a:pt x="3062" y="1092"/>
                    <a:pt x="3055" y="1092"/>
                  </a:cubicBezTo>
                  <a:cubicBezTo>
                    <a:pt x="3026" y="1099"/>
                    <a:pt x="3026" y="1099"/>
                    <a:pt x="3026" y="1180"/>
                  </a:cubicBezTo>
                  <a:cubicBezTo>
                    <a:pt x="3018" y="1239"/>
                    <a:pt x="3018" y="1239"/>
                    <a:pt x="3018" y="1239"/>
                  </a:cubicBezTo>
                  <a:cubicBezTo>
                    <a:pt x="3018" y="1275"/>
                    <a:pt x="3026" y="1283"/>
                    <a:pt x="3026" y="1290"/>
                  </a:cubicBezTo>
                  <a:lnTo>
                    <a:pt x="3026" y="1290"/>
                  </a:lnTo>
                  <a:cubicBezTo>
                    <a:pt x="3055" y="1290"/>
                    <a:pt x="3099" y="1246"/>
                    <a:pt x="3136" y="1217"/>
                  </a:cubicBezTo>
                  <a:cubicBezTo>
                    <a:pt x="3158" y="1187"/>
                    <a:pt x="3180" y="1173"/>
                    <a:pt x="3187" y="1165"/>
                  </a:cubicBezTo>
                  <a:cubicBezTo>
                    <a:pt x="3209" y="1158"/>
                    <a:pt x="3209" y="1151"/>
                    <a:pt x="3216" y="1122"/>
                  </a:cubicBezTo>
                  <a:cubicBezTo>
                    <a:pt x="3216" y="1107"/>
                    <a:pt x="3216" y="1085"/>
                    <a:pt x="3231" y="1048"/>
                  </a:cubicBezTo>
                  <a:cubicBezTo>
                    <a:pt x="3238" y="1004"/>
                    <a:pt x="3260" y="953"/>
                    <a:pt x="3304" y="953"/>
                  </a:cubicBezTo>
                  <a:cubicBezTo>
                    <a:pt x="3326" y="953"/>
                    <a:pt x="3348" y="968"/>
                    <a:pt x="3377" y="982"/>
                  </a:cubicBezTo>
                  <a:cubicBezTo>
                    <a:pt x="3392" y="997"/>
                    <a:pt x="3407" y="1004"/>
                    <a:pt x="3414" y="1004"/>
                  </a:cubicBezTo>
                  <a:cubicBezTo>
                    <a:pt x="3429" y="1004"/>
                    <a:pt x="3436" y="982"/>
                    <a:pt x="3444" y="953"/>
                  </a:cubicBezTo>
                  <a:cubicBezTo>
                    <a:pt x="3451" y="938"/>
                    <a:pt x="3458" y="924"/>
                    <a:pt x="3465" y="909"/>
                  </a:cubicBezTo>
                  <a:cubicBezTo>
                    <a:pt x="3473" y="902"/>
                    <a:pt x="3487" y="880"/>
                    <a:pt x="3524" y="880"/>
                  </a:cubicBezTo>
                  <a:cubicBezTo>
                    <a:pt x="3539" y="880"/>
                    <a:pt x="3561" y="887"/>
                    <a:pt x="3583" y="902"/>
                  </a:cubicBezTo>
                  <a:cubicBezTo>
                    <a:pt x="3517" y="799"/>
                    <a:pt x="3517" y="799"/>
                    <a:pt x="3517" y="799"/>
                  </a:cubicBezTo>
                  <a:cubicBezTo>
                    <a:pt x="3583" y="755"/>
                    <a:pt x="3583" y="755"/>
                    <a:pt x="3583" y="755"/>
                  </a:cubicBezTo>
                  <a:cubicBezTo>
                    <a:pt x="3583" y="748"/>
                    <a:pt x="3583" y="748"/>
                    <a:pt x="3583" y="748"/>
                  </a:cubicBezTo>
                  <a:cubicBezTo>
                    <a:pt x="3590" y="748"/>
                    <a:pt x="3590" y="748"/>
                    <a:pt x="3590" y="748"/>
                  </a:cubicBezTo>
                  <a:cubicBezTo>
                    <a:pt x="3605" y="733"/>
                    <a:pt x="3605" y="733"/>
                    <a:pt x="3605" y="733"/>
                  </a:cubicBezTo>
                  <a:cubicBezTo>
                    <a:pt x="3612" y="733"/>
                    <a:pt x="3612" y="733"/>
                    <a:pt x="3612" y="733"/>
                  </a:cubicBezTo>
                  <a:cubicBezTo>
                    <a:pt x="3619" y="733"/>
                    <a:pt x="3634" y="726"/>
                    <a:pt x="3649" y="726"/>
                  </a:cubicBezTo>
                  <a:cubicBezTo>
                    <a:pt x="3663" y="726"/>
                    <a:pt x="3685" y="733"/>
                    <a:pt x="3707" y="733"/>
                  </a:cubicBezTo>
                  <a:cubicBezTo>
                    <a:pt x="3722" y="740"/>
                    <a:pt x="3744" y="740"/>
                    <a:pt x="3766" y="740"/>
                  </a:cubicBezTo>
                  <a:cubicBezTo>
                    <a:pt x="3780" y="740"/>
                    <a:pt x="3795" y="740"/>
                    <a:pt x="3803" y="733"/>
                  </a:cubicBezTo>
                  <a:cubicBezTo>
                    <a:pt x="3817" y="726"/>
                    <a:pt x="3839" y="718"/>
                    <a:pt x="3854" y="718"/>
                  </a:cubicBezTo>
                  <a:cubicBezTo>
                    <a:pt x="3898" y="696"/>
                    <a:pt x="3927" y="689"/>
                    <a:pt x="3927" y="616"/>
                  </a:cubicBezTo>
                  <a:cubicBezTo>
                    <a:pt x="3927" y="499"/>
                    <a:pt x="4030" y="491"/>
                    <a:pt x="4125" y="491"/>
                  </a:cubicBezTo>
                  <a:cubicBezTo>
                    <a:pt x="4139" y="484"/>
                    <a:pt x="4154" y="484"/>
                    <a:pt x="4169" y="484"/>
                  </a:cubicBezTo>
                  <a:cubicBezTo>
                    <a:pt x="4235" y="477"/>
                    <a:pt x="4235" y="469"/>
                    <a:pt x="4227" y="447"/>
                  </a:cubicBezTo>
                  <a:cubicBezTo>
                    <a:pt x="4227" y="440"/>
                    <a:pt x="4227" y="418"/>
                    <a:pt x="4235" y="403"/>
                  </a:cubicBezTo>
                  <a:cubicBezTo>
                    <a:pt x="4249" y="381"/>
                    <a:pt x="4271" y="323"/>
                    <a:pt x="4220" y="271"/>
                  </a:cubicBezTo>
                  <a:cubicBezTo>
                    <a:pt x="4206" y="257"/>
                    <a:pt x="4191" y="249"/>
                    <a:pt x="4169" y="249"/>
                  </a:cubicBezTo>
                  <a:cubicBezTo>
                    <a:pt x="4161" y="249"/>
                    <a:pt x="4154" y="257"/>
                    <a:pt x="4139" y="257"/>
                  </a:cubicBezTo>
                  <a:cubicBezTo>
                    <a:pt x="4132" y="257"/>
                    <a:pt x="4118" y="257"/>
                    <a:pt x="4110" y="257"/>
                  </a:cubicBezTo>
                  <a:cubicBezTo>
                    <a:pt x="4096" y="257"/>
                    <a:pt x="4088" y="257"/>
                    <a:pt x="4081" y="257"/>
                  </a:cubicBezTo>
                  <a:cubicBezTo>
                    <a:pt x="4015" y="242"/>
                    <a:pt x="4008" y="213"/>
                    <a:pt x="4008" y="206"/>
                  </a:cubicBezTo>
                  <a:cubicBezTo>
                    <a:pt x="4015" y="198"/>
                    <a:pt x="4037" y="125"/>
                    <a:pt x="4081" y="88"/>
                  </a:cubicBezTo>
                  <a:cubicBezTo>
                    <a:pt x="4132" y="52"/>
                    <a:pt x="4191" y="44"/>
                    <a:pt x="4249" y="30"/>
                  </a:cubicBezTo>
                  <a:cubicBezTo>
                    <a:pt x="4257" y="30"/>
                    <a:pt x="4257" y="30"/>
                    <a:pt x="4264" y="30"/>
                  </a:cubicBezTo>
                  <a:cubicBezTo>
                    <a:pt x="4294" y="30"/>
                    <a:pt x="4308" y="44"/>
                    <a:pt x="4315" y="59"/>
                  </a:cubicBezTo>
                  <a:cubicBezTo>
                    <a:pt x="4323" y="66"/>
                    <a:pt x="4330" y="66"/>
                    <a:pt x="4337" y="66"/>
                  </a:cubicBezTo>
                  <a:lnTo>
                    <a:pt x="4345" y="66"/>
                  </a:lnTo>
                  <a:cubicBezTo>
                    <a:pt x="4367" y="59"/>
                    <a:pt x="4374" y="52"/>
                    <a:pt x="4381" y="37"/>
                  </a:cubicBezTo>
                  <a:cubicBezTo>
                    <a:pt x="4389" y="30"/>
                    <a:pt x="4403" y="15"/>
                    <a:pt x="4418" y="15"/>
                  </a:cubicBezTo>
                  <a:cubicBezTo>
                    <a:pt x="4425" y="15"/>
                    <a:pt x="4433" y="15"/>
                    <a:pt x="4440" y="22"/>
                  </a:cubicBezTo>
                  <a:cubicBezTo>
                    <a:pt x="4462" y="30"/>
                    <a:pt x="4469" y="52"/>
                    <a:pt x="4484" y="66"/>
                  </a:cubicBezTo>
                  <a:cubicBezTo>
                    <a:pt x="4491" y="81"/>
                    <a:pt x="4499" y="96"/>
                    <a:pt x="4506" y="103"/>
                  </a:cubicBezTo>
                  <a:cubicBezTo>
                    <a:pt x="4513" y="103"/>
                    <a:pt x="4513" y="103"/>
                    <a:pt x="4520" y="103"/>
                  </a:cubicBezTo>
                  <a:cubicBezTo>
                    <a:pt x="4535" y="103"/>
                    <a:pt x="4550" y="88"/>
                    <a:pt x="4572" y="74"/>
                  </a:cubicBezTo>
                  <a:cubicBezTo>
                    <a:pt x="4587" y="66"/>
                    <a:pt x="4601" y="52"/>
                    <a:pt x="4616" y="44"/>
                  </a:cubicBezTo>
                  <a:cubicBezTo>
                    <a:pt x="4638" y="30"/>
                    <a:pt x="4638" y="30"/>
                    <a:pt x="4638" y="30"/>
                  </a:cubicBezTo>
                  <a:cubicBezTo>
                    <a:pt x="4667" y="15"/>
                    <a:pt x="4682" y="0"/>
                    <a:pt x="4704" y="0"/>
                  </a:cubicBezTo>
                  <a:cubicBezTo>
                    <a:pt x="4711" y="0"/>
                    <a:pt x="4726" y="8"/>
                    <a:pt x="4733" y="8"/>
                  </a:cubicBezTo>
                  <a:cubicBezTo>
                    <a:pt x="4770" y="22"/>
                    <a:pt x="4770" y="110"/>
                    <a:pt x="4755" y="242"/>
                  </a:cubicBezTo>
                  <a:cubicBezTo>
                    <a:pt x="4740" y="323"/>
                    <a:pt x="4748" y="352"/>
                    <a:pt x="4755" y="352"/>
                  </a:cubicBezTo>
                  <a:cubicBezTo>
                    <a:pt x="4755" y="352"/>
                    <a:pt x="4762" y="345"/>
                    <a:pt x="4770" y="330"/>
                  </a:cubicBezTo>
                  <a:cubicBezTo>
                    <a:pt x="4784" y="315"/>
                    <a:pt x="4792" y="301"/>
                    <a:pt x="4799" y="286"/>
                  </a:cubicBezTo>
                  <a:cubicBezTo>
                    <a:pt x="4814" y="271"/>
                    <a:pt x="4821" y="257"/>
                    <a:pt x="4836" y="257"/>
                  </a:cubicBezTo>
                  <a:cubicBezTo>
                    <a:pt x="4858" y="257"/>
                    <a:pt x="4872" y="271"/>
                    <a:pt x="4909" y="308"/>
                  </a:cubicBezTo>
                  <a:cubicBezTo>
                    <a:pt x="4924" y="323"/>
                    <a:pt x="4931" y="330"/>
                    <a:pt x="4946" y="330"/>
                  </a:cubicBezTo>
                  <a:cubicBezTo>
                    <a:pt x="4960" y="330"/>
                    <a:pt x="4975" y="308"/>
                    <a:pt x="4997" y="286"/>
                  </a:cubicBezTo>
                  <a:cubicBezTo>
                    <a:pt x="5011" y="264"/>
                    <a:pt x="5034" y="235"/>
                    <a:pt x="5063" y="227"/>
                  </a:cubicBezTo>
                  <a:cubicBezTo>
                    <a:pt x="5070" y="220"/>
                    <a:pt x="5077" y="220"/>
                    <a:pt x="5085" y="220"/>
                  </a:cubicBezTo>
                  <a:cubicBezTo>
                    <a:pt x="5099" y="220"/>
                    <a:pt x="5121" y="235"/>
                    <a:pt x="5136" y="249"/>
                  </a:cubicBezTo>
                  <a:cubicBezTo>
                    <a:pt x="5165" y="294"/>
                    <a:pt x="5180" y="367"/>
                    <a:pt x="5173" y="403"/>
                  </a:cubicBezTo>
                  <a:cubicBezTo>
                    <a:pt x="5165" y="440"/>
                    <a:pt x="5173" y="462"/>
                    <a:pt x="5224" y="484"/>
                  </a:cubicBezTo>
                  <a:cubicBezTo>
                    <a:pt x="5224" y="491"/>
                    <a:pt x="5231" y="491"/>
                    <a:pt x="5239" y="491"/>
                  </a:cubicBezTo>
                  <a:cubicBezTo>
                    <a:pt x="5246" y="499"/>
                    <a:pt x="5261" y="499"/>
                    <a:pt x="5261" y="506"/>
                  </a:cubicBezTo>
                  <a:cubicBezTo>
                    <a:pt x="5268" y="521"/>
                    <a:pt x="5268" y="535"/>
                    <a:pt x="5246" y="579"/>
                  </a:cubicBezTo>
                  <a:cubicBezTo>
                    <a:pt x="5239" y="601"/>
                    <a:pt x="5224" y="645"/>
                    <a:pt x="5209" y="696"/>
                  </a:cubicBezTo>
                  <a:cubicBezTo>
                    <a:pt x="5187" y="748"/>
                    <a:pt x="5187" y="770"/>
                    <a:pt x="5187" y="777"/>
                  </a:cubicBezTo>
                  <a:cubicBezTo>
                    <a:pt x="5202" y="770"/>
                    <a:pt x="5246" y="726"/>
                    <a:pt x="5268" y="682"/>
                  </a:cubicBezTo>
                  <a:cubicBezTo>
                    <a:pt x="5283" y="667"/>
                    <a:pt x="5290" y="667"/>
                    <a:pt x="5297" y="667"/>
                  </a:cubicBezTo>
                  <a:cubicBezTo>
                    <a:pt x="5349" y="667"/>
                    <a:pt x="5378" y="821"/>
                    <a:pt x="5378" y="872"/>
                  </a:cubicBezTo>
                  <a:cubicBezTo>
                    <a:pt x="5378" y="909"/>
                    <a:pt x="5385" y="938"/>
                    <a:pt x="5393" y="960"/>
                  </a:cubicBezTo>
                  <a:cubicBezTo>
                    <a:pt x="5407" y="989"/>
                    <a:pt x="5429" y="997"/>
                    <a:pt x="5458" y="997"/>
                  </a:cubicBezTo>
                  <a:cubicBezTo>
                    <a:pt x="5473" y="997"/>
                    <a:pt x="5480" y="997"/>
                    <a:pt x="5495" y="997"/>
                  </a:cubicBezTo>
                  <a:cubicBezTo>
                    <a:pt x="5568" y="982"/>
                    <a:pt x="5568" y="968"/>
                    <a:pt x="5583" y="938"/>
                  </a:cubicBezTo>
                  <a:cubicBezTo>
                    <a:pt x="5583" y="924"/>
                    <a:pt x="5590" y="909"/>
                    <a:pt x="5598" y="887"/>
                  </a:cubicBezTo>
                  <a:cubicBezTo>
                    <a:pt x="5620" y="843"/>
                    <a:pt x="5656" y="814"/>
                    <a:pt x="5686" y="814"/>
                  </a:cubicBezTo>
                  <a:cubicBezTo>
                    <a:pt x="5700" y="814"/>
                    <a:pt x="5730" y="821"/>
                    <a:pt x="5737" y="880"/>
                  </a:cubicBezTo>
                  <a:cubicBezTo>
                    <a:pt x="5744" y="916"/>
                    <a:pt x="5751" y="946"/>
                    <a:pt x="5759" y="960"/>
                  </a:cubicBezTo>
                  <a:cubicBezTo>
                    <a:pt x="5774" y="989"/>
                    <a:pt x="5781" y="1019"/>
                    <a:pt x="5774" y="1070"/>
                  </a:cubicBezTo>
                  <a:cubicBezTo>
                    <a:pt x="5766" y="1129"/>
                    <a:pt x="5788" y="1144"/>
                    <a:pt x="5825" y="1165"/>
                  </a:cubicBezTo>
                  <a:cubicBezTo>
                    <a:pt x="5832" y="1165"/>
                    <a:pt x="5832" y="1165"/>
                    <a:pt x="5832" y="1165"/>
                  </a:cubicBezTo>
                  <a:cubicBezTo>
                    <a:pt x="5884" y="1195"/>
                    <a:pt x="5898" y="1312"/>
                    <a:pt x="5898" y="1327"/>
                  </a:cubicBezTo>
                  <a:cubicBezTo>
                    <a:pt x="5898" y="1349"/>
                    <a:pt x="5898" y="1349"/>
                    <a:pt x="5898" y="1349"/>
                  </a:cubicBezTo>
                  <a:cubicBezTo>
                    <a:pt x="5884" y="1341"/>
                    <a:pt x="5884" y="1341"/>
                    <a:pt x="5884" y="1341"/>
                  </a:cubicBezTo>
                  <a:lnTo>
                    <a:pt x="5876" y="1341"/>
                  </a:lnTo>
                  <a:cubicBezTo>
                    <a:pt x="5854" y="1341"/>
                    <a:pt x="5818" y="1349"/>
                    <a:pt x="5796" y="1393"/>
                  </a:cubicBezTo>
                  <a:cubicBezTo>
                    <a:pt x="5766" y="1451"/>
                    <a:pt x="5810" y="1568"/>
                    <a:pt x="5847" y="1613"/>
                  </a:cubicBezTo>
                  <a:cubicBezTo>
                    <a:pt x="5884" y="1642"/>
                    <a:pt x="5869" y="1686"/>
                    <a:pt x="5854" y="1737"/>
                  </a:cubicBezTo>
                  <a:cubicBezTo>
                    <a:pt x="5839" y="1774"/>
                    <a:pt x="5832" y="1810"/>
                    <a:pt x="5832" y="1847"/>
                  </a:cubicBezTo>
                  <a:cubicBezTo>
                    <a:pt x="5832" y="1942"/>
                    <a:pt x="5964" y="2052"/>
                    <a:pt x="6037" y="2081"/>
                  </a:cubicBezTo>
                  <a:cubicBezTo>
                    <a:pt x="6081" y="2103"/>
                    <a:pt x="6111" y="2125"/>
                    <a:pt x="6111" y="2155"/>
                  </a:cubicBezTo>
                  <a:cubicBezTo>
                    <a:pt x="6111" y="2177"/>
                    <a:pt x="6111" y="2199"/>
                    <a:pt x="6074" y="2221"/>
                  </a:cubicBezTo>
                  <a:cubicBezTo>
                    <a:pt x="6008" y="2272"/>
                    <a:pt x="6008" y="2294"/>
                    <a:pt x="6023" y="2301"/>
                  </a:cubicBezTo>
                  <a:cubicBezTo>
                    <a:pt x="6030" y="2316"/>
                    <a:pt x="6045" y="2323"/>
                    <a:pt x="6059" y="2323"/>
                  </a:cubicBezTo>
                  <a:cubicBezTo>
                    <a:pt x="6081" y="2338"/>
                    <a:pt x="6103" y="2345"/>
                    <a:pt x="6111" y="2375"/>
                  </a:cubicBezTo>
                  <a:cubicBezTo>
                    <a:pt x="6118" y="2389"/>
                    <a:pt x="6118" y="2404"/>
                    <a:pt x="6118" y="2418"/>
                  </a:cubicBezTo>
                  <a:cubicBezTo>
                    <a:pt x="6118" y="2448"/>
                    <a:pt x="6118" y="2470"/>
                    <a:pt x="6162" y="2477"/>
                  </a:cubicBezTo>
                  <a:cubicBezTo>
                    <a:pt x="6242" y="2506"/>
                    <a:pt x="6316" y="2543"/>
                    <a:pt x="6439" y="2668"/>
                  </a:cubicBezTo>
                  <a:cubicBezTo>
                    <a:pt x="6564" y="2792"/>
                    <a:pt x="6579" y="3012"/>
                    <a:pt x="6564" y="3063"/>
                  </a:cubicBezTo>
                  <a:cubicBezTo>
                    <a:pt x="6557" y="3093"/>
                    <a:pt x="6535" y="3107"/>
                    <a:pt x="6520" y="3107"/>
                  </a:cubicBezTo>
                  <a:lnTo>
                    <a:pt x="6520" y="3107"/>
                  </a:lnTo>
                  <a:cubicBezTo>
                    <a:pt x="6557" y="3173"/>
                    <a:pt x="6557" y="3232"/>
                    <a:pt x="6520" y="3283"/>
                  </a:cubicBezTo>
                  <a:cubicBezTo>
                    <a:pt x="6476" y="3349"/>
                    <a:pt x="6476" y="3415"/>
                    <a:pt x="6505" y="3488"/>
                  </a:cubicBezTo>
                  <a:cubicBezTo>
                    <a:pt x="6520" y="3510"/>
                    <a:pt x="6535" y="3518"/>
                    <a:pt x="6557" y="3518"/>
                  </a:cubicBezTo>
                  <a:cubicBezTo>
                    <a:pt x="6579" y="3525"/>
                    <a:pt x="6608" y="3525"/>
                    <a:pt x="6630" y="3576"/>
                  </a:cubicBezTo>
                  <a:cubicBezTo>
                    <a:pt x="6652" y="3613"/>
                    <a:pt x="6659" y="3649"/>
                    <a:pt x="6637" y="3686"/>
                  </a:cubicBezTo>
                  <a:cubicBezTo>
                    <a:pt x="6615" y="3715"/>
                    <a:pt x="6586" y="3737"/>
                    <a:pt x="6564" y="3737"/>
                  </a:cubicBezTo>
                  <a:cubicBezTo>
                    <a:pt x="6557" y="3737"/>
                    <a:pt x="6549" y="3730"/>
                    <a:pt x="6542" y="3730"/>
                  </a:cubicBezTo>
                  <a:cubicBezTo>
                    <a:pt x="6535" y="3730"/>
                    <a:pt x="6520" y="3730"/>
                    <a:pt x="6513" y="3730"/>
                  </a:cubicBezTo>
                  <a:cubicBezTo>
                    <a:pt x="6476" y="3730"/>
                    <a:pt x="6454" y="3737"/>
                    <a:pt x="6439" y="3752"/>
                  </a:cubicBezTo>
                  <a:cubicBezTo>
                    <a:pt x="6432" y="3759"/>
                    <a:pt x="6425" y="3767"/>
                    <a:pt x="6410" y="3767"/>
                  </a:cubicBezTo>
                  <a:cubicBezTo>
                    <a:pt x="6395" y="3767"/>
                    <a:pt x="6381" y="3752"/>
                    <a:pt x="6360" y="3730"/>
                  </a:cubicBezTo>
                  <a:cubicBezTo>
                    <a:pt x="6338" y="3708"/>
                    <a:pt x="6301" y="3679"/>
                    <a:pt x="6257" y="3664"/>
                  </a:cubicBezTo>
                  <a:cubicBezTo>
                    <a:pt x="6220" y="3657"/>
                    <a:pt x="6206" y="3657"/>
                    <a:pt x="6191" y="3657"/>
                  </a:cubicBezTo>
                  <a:cubicBezTo>
                    <a:pt x="6162" y="3657"/>
                    <a:pt x="6155" y="3664"/>
                    <a:pt x="6140" y="3730"/>
                  </a:cubicBezTo>
                  <a:cubicBezTo>
                    <a:pt x="6118" y="3796"/>
                    <a:pt x="6242" y="3877"/>
                    <a:pt x="6286" y="3899"/>
                  </a:cubicBezTo>
                  <a:cubicBezTo>
                    <a:pt x="6279" y="3928"/>
                    <a:pt x="6279" y="3928"/>
                    <a:pt x="6279" y="3928"/>
                  </a:cubicBezTo>
                  <a:cubicBezTo>
                    <a:pt x="6272" y="3928"/>
                    <a:pt x="6257" y="3921"/>
                    <a:pt x="6250" y="3921"/>
                  </a:cubicBezTo>
                  <a:cubicBezTo>
                    <a:pt x="6235" y="3921"/>
                    <a:pt x="6228" y="3928"/>
                    <a:pt x="6228" y="3928"/>
                  </a:cubicBezTo>
                  <a:cubicBezTo>
                    <a:pt x="6228" y="3935"/>
                    <a:pt x="6220" y="3950"/>
                    <a:pt x="6257" y="3994"/>
                  </a:cubicBezTo>
                  <a:cubicBezTo>
                    <a:pt x="6308" y="4053"/>
                    <a:pt x="6294" y="4155"/>
                    <a:pt x="6265" y="4214"/>
                  </a:cubicBezTo>
                  <a:cubicBezTo>
                    <a:pt x="6250" y="4243"/>
                    <a:pt x="6235" y="4258"/>
                    <a:pt x="6220" y="4258"/>
                  </a:cubicBezTo>
                  <a:cubicBezTo>
                    <a:pt x="6213" y="4258"/>
                    <a:pt x="6206" y="4258"/>
                    <a:pt x="6199" y="4250"/>
                  </a:cubicBezTo>
                  <a:cubicBezTo>
                    <a:pt x="6184" y="4236"/>
                    <a:pt x="6169" y="4228"/>
                    <a:pt x="6147" y="4228"/>
                  </a:cubicBezTo>
                  <a:cubicBezTo>
                    <a:pt x="6133" y="4228"/>
                    <a:pt x="6125" y="4228"/>
                    <a:pt x="6125" y="4243"/>
                  </a:cubicBezTo>
                  <a:cubicBezTo>
                    <a:pt x="6125" y="4258"/>
                    <a:pt x="6133" y="4265"/>
                    <a:pt x="6147" y="4280"/>
                  </a:cubicBezTo>
                  <a:cubicBezTo>
                    <a:pt x="6155" y="4294"/>
                    <a:pt x="6169" y="4302"/>
                    <a:pt x="6162" y="4316"/>
                  </a:cubicBezTo>
                  <a:cubicBezTo>
                    <a:pt x="6155" y="4331"/>
                    <a:pt x="6140" y="4331"/>
                    <a:pt x="6140" y="4331"/>
                  </a:cubicBezTo>
                  <a:cubicBezTo>
                    <a:pt x="6103" y="4346"/>
                    <a:pt x="6045" y="4360"/>
                    <a:pt x="5971" y="4419"/>
                  </a:cubicBezTo>
                  <a:cubicBezTo>
                    <a:pt x="5949" y="4441"/>
                    <a:pt x="5935" y="4448"/>
                    <a:pt x="5913" y="4448"/>
                  </a:cubicBezTo>
                  <a:cubicBezTo>
                    <a:pt x="5884" y="4448"/>
                    <a:pt x="5861" y="4426"/>
                    <a:pt x="5839" y="4412"/>
                  </a:cubicBezTo>
                  <a:cubicBezTo>
                    <a:pt x="5832" y="4404"/>
                    <a:pt x="5818" y="4397"/>
                    <a:pt x="5810" y="4390"/>
                  </a:cubicBezTo>
                  <a:lnTo>
                    <a:pt x="5810" y="4390"/>
                  </a:lnTo>
                  <a:cubicBezTo>
                    <a:pt x="5766" y="4390"/>
                    <a:pt x="5678" y="4485"/>
                    <a:pt x="5627" y="4609"/>
                  </a:cubicBezTo>
                  <a:cubicBezTo>
                    <a:pt x="5598" y="4668"/>
                    <a:pt x="5568" y="4697"/>
                    <a:pt x="5546" y="4719"/>
                  </a:cubicBezTo>
                  <a:cubicBezTo>
                    <a:pt x="5539" y="4719"/>
                    <a:pt x="5532" y="4734"/>
                    <a:pt x="5532" y="4734"/>
                  </a:cubicBezTo>
                  <a:lnTo>
                    <a:pt x="5532" y="4734"/>
                  </a:lnTo>
                  <a:cubicBezTo>
                    <a:pt x="5532" y="4734"/>
                    <a:pt x="5539" y="4741"/>
                    <a:pt x="5554" y="4749"/>
                  </a:cubicBezTo>
                  <a:cubicBezTo>
                    <a:pt x="5620" y="4793"/>
                    <a:pt x="5751" y="5005"/>
                    <a:pt x="5759" y="5013"/>
                  </a:cubicBezTo>
                  <a:cubicBezTo>
                    <a:pt x="5766" y="5020"/>
                    <a:pt x="5766" y="5020"/>
                    <a:pt x="5766" y="5020"/>
                  </a:cubicBezTo>
                  <a:cubicBezTo>
                    <a:pt x="5759" y="5027"/>
                    <a:pt x="5759" y="5027"/>
                    <a:pt x="5759" y="5027"/>
                  </a:cubicBezTo>
                  <a:cubicBezTo>
                    <a:pt x="5759" y="5027"/>
                    <a:pt x="5751" y="5071"/>
                    <a:pt x="5766" y="5225"/>
                  </a:cubicBezTo>
                  <a:cubicBezTo>
                    <a:pt x="5766" y="5306"/>
                    <a:pt x="5818" y="5408"/>
                    <a:pt x="5869" y="5503"/>
                  </a:cubicBezTo>
                  <a:cubicBezTo>
                    <a:pt x="5906" y="5591"/>
                    <a:pt x="5942" y="5665"/>
                    <a:pt x="5942" y="5716"/>
                  </a:cubicBezTo>
                  <a:cubicBezTo>
                    <a:pt x="5942" y="5826"/>
                    <a:pt x="5876" y="5994"/>
                    <a:pt x="5803" y="6053"/>
                  </a:cubicBezTo>
                  <a:cubicBezTo>
                    <a:pt x="5781" y="6075"/>
                    <a:pt x="5788" y="6082"/>
                    <a:pt x="5810" y="6119"/>
                  </a:cubicBezTo>
                  <a:cubicBezTo>
                    <a:pt x="5832" y="6156"/>
                    <a:pt x="5861" y="6199"/>
                    <a:pt x="5839" y="6265"/>
                  </a:cubicBezTo>
                  <a:cubicBezTo>
                    <a:pt x="5839" y="6280"/>
                    <a:pt x="5832" y="6295"/>
                    <a:pt x="5825" y="6309"/>
                  </a:cubicBezTo>
                  <a:cubicBezTo>
                    <a:pt x="5803" y="6383"/>
                    <a:pt x="5796" y="6405"/>
                    <a:pt x="5869" y="6471"/>
                  </a:cubicBezTo>
                  <a:cubicBezTo>
                    <a:pt x="5913" y="6507"/>
                    <a:pt x="5927" y="6537"/>
                    <a:pt x="5927" y="6551"/>
                  </a:cubicBezTo>
                  <a:cubicBezTo>
                    <a:pt x="5920" y="6573"/>
                    <a:pt x="5898" y="6588"/>
                    <a:pt x="5876" y="6595"/>
                  </a:cubicBezTo>
                  <a:cubicBezTo>
                    <a:pt x="5854" y="6603"/>
                    <a:pt x="5839" y="6610"/>
                    <a:pt x="5825" y="6625"/>
                  </a:cubicBezTo>
                  <a:cubicBezTo>
                    <a:pt x="5796" y="6639"/>
                    <a:pt x="5803" y="6661"/>
                    <a:pt x="5839" y="6727"/>
                  </a:cubicBezTo>
                  <a:cubicBezTo>
                    <a:pt x="5854" y="6756"/>
                    <a:pt x="5876" y="6793"/>
                    <a:pt x="5898" y="6844"/>
                  </a:cubicBezTo>
                  <a:cubicBezTo>
                    <a:pt x="5942" y="6940"/>
                    <a:pt x="5891" y="7020"/>
                    <a:pt x="5876" y="7049"/>
                  </a:cubicBezTo>
                  <a:cubicBezTo>
                    <a:pt x="5854" y="7079"/>
                    <a:pt x="5825" y="7101"/>
                    <a:pt x="5810" y="7101"/>
                  </a:cubicBezTo>
                  <a:cubicBezTo>
                    <a:pt x="5796" y="7101"/>
                    <a:pt x="5788" y="7094"/>
                    <a:pt x="5781" y="7079"/>
                  </a:cubicBezTo>
                  <a:cubicBezTo>
                    <a:pt x="5766" y="7057"/>
                    <a:pt x="5730" y="7027"/>
                    <a:pt x="5693" y="7027"/>
                  </a:cubicBezTo>
                  <a:cubicBezTo>
                    <a:pt x="5671" y="7027"/>
                    <a:pt x="5649" y="7035"/>
                    <a:pt x="5634" y="7049"/>
                  </a:cubicBezTo>
                  <a:cubicBezTo>
                    <a:pt x="5590" y="7086"/>
                    <a:pt x="5532" y="7130"/>
                    <a:pt x="5466" y="7130"/>
                  </a:cubicBezTo>
                  <a:cubicBezTo>
                    <a:pt x="5437" y="7130"/>
                    <a:pt x="5400" y="7115"/>
                    <a:pt x="5363" y="7101"/>
                  </a:cubicBezTo>
                  <a:cubicBezTo>
                    <a:pt x="5341" y="7086"/>
                    <a:pt x="5319" y="7079"/>
                    <a:pt x="5305" y="7079"/>
                  </a:cubicBezTo>
                  <a:cubicBezTo>
                    <a:pt x="5261" y="7079"/>
                    <a:pt x="5231" y="7115"/>
                    <a:pt x="5202" y="7152"/>
                  </a:cubicBezTo>
                  <a:cubicBezTo>
                    <a:pt x="5195" y="7167"/>
                    <a:pt x="5195" y="7167"/>
                    <a:pt x="5195" y="7167"/>
                  </a:cubicBezTo>
                  <a:cubicBezTo>
                    <a:pt x="5143" y="7218"/>
                    <a:pt x="5063" y="7269"/>
                    <a:pt x="4989" y="7284"/>
                  </a:cubicBezTo>
                  <a:cubicBezTo>
                    <a:pt x="4960" y="7284"/>
                    <a:pt x="4960" y="7284"/>
                    <a:pt x="4960" y="7284"/>
                  </a:cubicBezTo>
                  <a:cubicBezTo>
                    <a:pt x="4894" y="7299"/>
                    <a:pt x="4806" y="7313"/>
                    <a:pt x="4770" y="7343"/>
                  </a:cubicBezTo>
                  <a:cubicBezTo>
                    <a:pt x="4762" y="7357"/>
                    <a:pt x="4762" y="7365"/>
                    <a:pt x="4762" y="7365"/>
                  </a:cubicBezTo>
                  <a:cubicBezTo>
                    <a:pt x="4762" y="7372"/>
                    <a:pt x="4784" y="7387"/>
                    <a:pt x="4806" y="7394"/>
                  </a:cubicBezTo>
                  <a:cubicBezTo>
                    <a:pt x="4821" y="7408"/>
                    <a:pt x="4836" y="7416"/>
                    <a:pt x="4850" y="7423"/>
                  </a:cubicBezTo>
                  <a:cubicBezTo>
                    <a:pt x="4894" y="7453"/>
                    <a:pt x="4989" y="7467"/>
                    <a:pt x="5034" y="7475"/>
                  </a:cubicBezTo>
                  <a:cubicBezTo>
                    <a:pt x="5048" y="7475"/>
                    <a:pt x="5048" y="7475"/>
                    <a:pt x="5048" y="7475"/>
                  </a:cubicBezTo>
                  <a:cubicBezTo>
                    <a:pt x="5048" y="7489"/>
                    <a:pt x="5048" y="7489"/>
                    <a:pt x="5048" y="7489"/>
                  </a:cubicBezTo>
                  <a:cubicBezTo>
                    <a:pt x="5056" y="7504"/>
                    <a:pt x="5056" y="7548"/>
                    <a:pt x="5034" y="7584"/>
                  </a:cubicBezTo>
                  <a:cubicBezTo>
                    <a:pt x="5026" y="7592"/>
                    <a:pt x="5011" y="7599"/>
                    <a:pt x="4982" y="7599"/>
                  </a:cubicBezTo>
                  <a:cubicBezTo>
                    <a:pt x="4946" y="7599"/>
                    <a:pt x="4894" y="7584"/>
                    <a:pt x="4879" y="7577"/>
                  </a:cubicBezTo>
                  <a:cubicBezTo>
                    <a:pt x="4784" y="7636"/>
                    <a:pt x="4784" y="7636"/>
                    <a:pt x="4784" y="7636"/>
                  </a:cubicBezTo>
                  <a:cubicBezTo>
                    <a:pt x="4770" y="7628"/>
                    <a:pt x="4770" y="7628"/>
                    <a:pt x="4770" y="7628"/>
                  </a:cubicBezTo>
                  <a:cubicBezTo>
                    <a:pt x="4770" y="7628"/>
                    <a:pt x="4726" y="7577"/>
                    <a:pt x="4682" y="7577"/>
                  </a:cubicBezTo>
                  <a:cubicBezTo>
                    <a:pt x="4667" y="7577"/>
                    <a:pt x="4652" y="7577"/>
                    <a:pt x="4645" y="7584"/>
                  </a:cubicBezTo>
                  <a:cubicBezTo>
                    <a:pt x="4587" y="7628"/>
                    <a:pt x="4528" y="7658"/>
                    <a:pt x="4462" y="7658"/>
                  </a:cubicBezTo>
                </a:path>
              </a:pathLst>
            </a:custGeom>
            <a:grpFill/>
            <a:ln w="38100"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mn-lt"/>
                <a:ea typeface="+mn-ea"/>
                <a:cs typeface="+mn-cs"/>
              </a:endParaRPr>
            </a:p>
          </p:txBody>
        </p:sp>
        <p:sp>
          <p:nvSpPr>
            <p:cNvPr id="14" name="Freeform 13"/>
            <p:cNvSpPr>
              <a:spLocks noChangeArrowheads="1"/>
            </p:cNvSpPr>
            <p:nvPr/>
          </p:nvSpPr>
          <p:spPr bwMode="auto">
            <a:xfrm>
              <a:off x="4588662" y="9238936"/>
              <a:ext cx="2573531" cy="2918249"/>
            </a:xfrm>
            <a:custGeom>
              <a:avLst/>
              <a:gdLst>
                <a:gd name="T0" fmla="*/ 4969 w 6698"/>
                <a:gd name="T1" fmla="*/ 359 h 7687"/>
                <a:gd name="T2" fmla="*/ 5386 w 6698"/>
                <a:gd name="T3" fmla="*/ 886 h 7687"/>
                <a:gd name="T4" fmla="*/ 5899 w 6698"/>
                <a:gd name="T5" fmla="*/ 1341 h 7687"/>
                <a:gd name="T6" fmla="*/ 6448 w 6698"/>
                <a:gd name="T7" fmla="*/ 2689 h 7687"/>
                <a:gd name="T8" fmla="*/ 6433 w 6698"/>
                <a:gd name="T9" fmla="*/ 3759 h 7687"/>
                <a:gd name="T10" fmla="*/ 6170 w 6698"/>
                <a:gd name="T11" fmla="*/ 4228 h 7687"/>
                <a:gd name="T12" fmla="*/ 5767 w 6698"/>
                <a:gd name="T13" fmla="*/ 5034 h 7687"/>
                <a:gd name="T14" fmla="*/ 5819 w 6698"/>
                <a:gd name="T15" fmla="*/ 7086 h 7687"/>
                <a:gd name="T16" fmla="*/ 4866 w 6698"/>
                <a:gd name="T17" fmla="*/ 7452 h 7687"/>
                <a:gd name="T18" fmla="*/ 4456 w 6698"/>
                <a:gd name="T19" fmla="*/ 7657 h 7687"/>
                <a:gd name="T20" fmla="*/ 2931 w 6698"/>
                <a:gd name="T21" fmla="*/ 6910 h 7687"/>
                <a:gd name="T22" fmla="*/ 2572 w 6698"/>
                <a:gd name="T23" fmla="*/ 6778 h 7687"/>
                <a:gd name="T24" fmla="*/ 2426 w 6698"/>
                <a:gd name="T25" fmla="*/ 7049 h 7687"/>
                <a:gd name="T26" fmla="*/ 1708 w 6698"/>
                <a:gd name="T27" fmla="*/ 7254 h 7687"/>
                <a:gd name="T28" fmla="*/ 418 w 6698"/>
                <a:gd name="T29" fmla="*/ 7283 h 7687"/>
                <a:gd name="T30" fmla="*/ 213 w 6698"/>
                <a:gd name="T31" fmla="*/ 6309 h 7687"/>
                <a:gd name="T32" fmla="*/ 667 w 6698"/>
                <a:gd name="T33" fmla="*/ 4345 h 7687"/>
                <a:gd name="T34" fmla="*/ 1657 w 6698"/>
                <a:gd name="T35" fmla="*/ 2791 h 7687"/>
                <a:gd name="T36" fmla="*/ 2213 w 6698"/>
                <a:gd name="T37" fmla="*/ 1553 h 7687"/>
                <a:gd name="T38" fmla="*/ 2162 w 6698"/>
                <a:gd name="T39" fmla="*/ 747 h 7687"/>
                <a:gd name="T40" fmla="*/ 2734 w 6698"/>
                <a:gd name="T41" fmla="*/ 828 h 7687"/>
                <a:gd name="T42" fmla="*/ 3327 w 6698"/>
                <a:gd name="T43" fmla="*/ 982 h 7687"/>
                <a:gd name="T44" fmla="*/ 3620 w 6698"/>
                <a:gd name="T45" fmla="*/ 791 h 7687"/>
                <a:gd name="T46" fmla="*/ 4272 w 6698"/>
                <a:gd name="T47" fmla="*/ 425 h 7687"/>
                <a:gd name="T48" fmla="*/ 4360 w 6698"/>
                <a:gd name="T49" fmla="*/ 102 h 7687"/>
                <a:gd name="T50" fmla="*/ 4727 w 6698"/>
                <a:gd name="T51" fmla="*/ 0 h 7687"/>
                <a:gd name="T52" fmla="*/ 4397 w 6698"/>
                <a:gd name="T53" fmla="*/ 44 h 7687"/>
                <a:gd name="T54" fmla="*/ 4016 w 6698"/>
                <a:gd name="T55" fmla="*/ 220 h 7687"/>
                <a:gd name="T56" fmla="*/ 4192 w 6698"/>
                <a:gd name="T57" fmla="*/ 483 h 7687"/>
                <a:gd name="T58" fmla="*/ 3650 w 6698"/>
                <a:gd name="T59" fmla="*/ 710 h 7687"/>
                <a:gd name="T60" fmla="*/ 3481 w 6698"/>
                <a:gd name="T61" fmla="*/ 916 h 7687"/>
                <a:gd name="T62" fmla="*/ 3056 w 6698"/>
                <a:gd name="T63" fmla="*/ 1289 h 7687"/>
                <a:gd name="T64" fmla="*/ 3027 w 6698"/>
                <a:gd name="T65" fmla="*/ 864 h 7687"/>
                <a:gd name="T66" fmla="*/ 2485 w 6698"/>
                <a:gd name="T67" fmla="*/ 886 h 7687"/>
                <a:gd name="T68" fmla="*/ 2126 w 6698"/>
                <a:gd name="T69" fmla="*/ 696 h 7687"/>
                <a:gd name="T70" fmla="*/ 2272 w 6698"/>
                <a:gd name="T71" fmla="*/ 1341 h 7687"/>
                <a:gd name="T72" fmla="*/ 2008 w 6698"/>
                <a:gd name="T73" fmla="*/ 2066 h 7687"/>
                <a:gd name="T74" fmla="*/ 1642 w 6698"/>
                <a:gd name="T75" fmla="*/ 2770 h 7687"/>
                <a:gd name="T76" fmla="*/ 1056 w 6698"/>
                <a:gd name="T77" fmla="*/ 3612 h 7687"/>
                <a:gd name="T78" fmla="*/ 448 w 6698"/>
                <a:gd name="T79" fmla="*/ 5063 h 7687"/>
                <a:gd name="T80" fmla="*/ 184 w 6698"/>
                <a:gd name="T81" fmla="*/ 6301 h 7687"/>
                <a:gd name="T82" fmla="*/ 198 w 6698"/>
                <a:gd name="T83" fmla="*/ 7349 h 7687"/>
                <a:gd name="T84" fmla="*/ 682 w 6698"/>
                <a:gd name="T85" fmla="*/ 7445 h 7687"/>
                <a:gd name="T86" fmla="*/ 2169 w 6698"/>
                <a:gd name="T87" fmla="*/ 7422 h 7687"/>
                <a:gd name="T88" fmla="*/ 2572 w 6698"/>
                <a:gd name="T89" fmla="*/ 7181 h 7687"/>
                <a:gd name="T90" fmla="*/ 2155 w 6698"/>
                <a:gd name="T91" fmla="*/ 6924 h 7687"/>
                <a:gd name="T92" fmla="*/ 2800 w 6698"/>
                <a:gd name="T93" fmla="*/ 6807 h 7687"/>
                <a:gd name="T94" fmla="*/ 2990 w 6698"/>
                <a:gd name="T95" fmla="*/ 7063 h 7687"/>
                <a:gd name="T96" fmla="*/ 3840 w 6698"/>
                <a:gd name="T97" fmla="*/ 7203 h 7687"/>
                <a:gd name="T98" fmla="*/ 4822 w 6698"/>
                <a:gd name="T99" fmla="*/ 7657 h 7687"/>
                <a:gd name="T100" fmla="*/ 4800 w 6698"/>
                <a:gd name="T101" fmla="*/ 7379 h 7687"/>
                <a:gd name="T102" fmla="*/ 5665 w 6698"/>
                <a:gd name="T103" fmla="*/ 7078 h 7687"/>
                <a:gd name="T104" fmla="*/ 5965 w 6698"/>
                <a:gd name="T105" fmla="*/ 6572 h 7687"/>
                <a:gd name="T106" fmla="*/ 5804 w 6698"/>
                <a:gd name="T107" fmla="*/ 5041 h 7687"/>
                <a:gd name="T108" fmla="*/ 5936 w 6698"/>
                <a:gd name="T109" fmla="*/ 4477 h 7687"/>
                <a:gd name="T110" fmla="*/ 6302 w 6698"/>
                <a:gd name="T111" fmla="*/ 4235 h 7687"/>
                <a:gd name="T112" fmla="*/ 6375 w 6698"/>
                <a:gd name="T113" fmla="*/ 3759 h 7687"/>
                <a:gd name="T114" fmla="*/ 6543 w 6698"/>
                <a:gd name="T115" fmla="*/ 3495 h 7687"/>
                <a:gd name="T116" fmla="*/ 6060 w 6698"/>
                <a:gd name="T117" fmla="*/ 2308 h 7687"/>
                <a:gd name="T118" fmla="*/ 5899 w 6698"/>
                <a:gd name="T119" fmla="*/ 1370 h 7687"/>
                <a:gd name="T120" fmla="*/ 5606 w 6698"/>
                <a:gd name="T121" fmla="*/ 894 h 7687"/>
                <a:gd name="T122" fmla="*/ 5284 w 6698"/>
                <a:gd name="T123" fmla="*/ 601 h 7687"/>
                <a:gd name="T124" fmla="*/ 4969 w 6698"/>
                <a:gd name="T125" fmla="*/ 329 h 76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98" h="7687">
                  <a:moveTo>
                    <a:pt x="4727" y="36"/>
                  </a:moveTo>
                  <a:lnTo>
                    <a:pt x="4727" y="36"/>
                  </a:lnTo>
                  <a:cubicBezTo>
                    <a:pt x="4734" y="36"/>
                    <a:pt x="4741" y="36"/>
                    <a:pt x="4749" y="36"/>
                  </a:cubicBezTo>
                  <a:cubicBezTo>
                    <a:pt x="4785" y="51"/>
                    <a:pt x="4771" y="161"/>
                    <a:pt x="4763" y="256"/>
                  </a:cubicBezTo>
                  <a:cubicBezTo>
                    <a:pt x="4756" y="322"/>
                    <a:pt x="4749" y="388"/>
                    <a:pt x="4771" y="388"/>
                  </a:cubicBezTo>
                  <a:cubicBezTo>
                    <a:pt x="4778" y="388"/>
                    <a:pt x="4793" y="373"/>
                    <a:pt x="4807" y="351"/>
                  </a:cubicBezTo>
                  <a:cubicBezTo>
                    <a:pt x="4837" y="308"/>
                    <a:pt x="4844" y="285"/>
                    <a:pt x="4859" y="285"/>
                  </a:cubicBezTo>
                  <a:cubicBezTo>
                    <a:pt x="4873" y="285"/>
                    <a:pt x="4888" y="300"/>
                    <a:pt x="4917" y="329"/>
                  </a:cubicBezTo>
                  <a:cubicBezTo>
                    <a:pt x="4939" y="351"/>
                    <a:pt x="4954" y="359"/>
                    <a:pt x="4969" y="359"/>
                  </a:cubicBezTo>
                  <a:cubicBezTo>
                    <a:pt x="5012" y="359"/>
                    <a:pt x="5034" y="271"/>
                    <a:pt x="5093" y="256"/>
                  </a:cubicBezTo>
                  <a:cubicBezTo>
                    <a:pt x="5093" y="249"/>
                    <a:pt x="5100" y="249"/>
                    <a:pt x="5108" y="249"/>
                  </a:cubicBezTo>
                  <a:cubicBezTo>
                    <a:pt x="5166" y="249"/>
                    <a:pt x="5188" y="366"/>
                    <a:pt x="5181" y="410"/>
                  </a:cubicBezTo>
                  <a:cubicBezTo>
                    <a:pt x="5174" y="454"/>
                    <a:pt x="5181" y="491"/>
                    <a:pt x="5240" y="513"/>
                  </a:cubicBezTo>
                  <a:cubicBezTo>
                    <a:pt x="5298" y="535"/>
                    <a:pt x="5284" y="505"/>
                    <a:pt x="5218" y="703"/>
                  </a:cubicBezTo>
                  <a:cubicBezTo>
                    <a:pt x="5188" y="784"/>
                    <a:pt x="5188" y="813"/>
                    <a:pt x="5203" y="813"/>
                  </a:cubicBezTo>
                  <a:cubicBezTo>
                    <a:pt x="5232" y="813"/>
                    <a:pt x="5284" y="740"/>
                    <a:pt x="5306" y="703"/>
                  </a:cubicBezTo>
                  <a:cubicBezTo>
                    <a:pt x="5313" y="696"/>
                    <a:pt x="5313" y="696"/>
                    <a:pt x="5320" y="696"/>
                  </a:cubicBezTo>
                  <a:cubicBezTo>
                    <a:pt x="5350" y="696"/>
                    <a:pt x="5386" y="820"/>
                    <a:pt x="5386" y="886"/>
                  </a:cubicBezTo>
                  <a:cubicBezTo>
                    <a:pt x="5386" y="960"/>
                    <a:pt x="5401" y="1026"/>
                    <a:pt x="5481" y="1026"/>
                  </a:cubicBezTo>
                  <a:cubicBezTo>
                    <a:pt x="5496" y="1026"/>
                    <a:pt x="5511" y="1026"/>
                    <a:pt x="5518" y="1026"/>
                  </a:cubicBezTo>
                  <a:cubicBezTo>
                    <a:pt x="5635" y="1003"/>
                    <a:pt x="5599" y="982"/>
                    <a:pt x="5635" y="908"/>
                  </a:cubicBezTo>
                  <a:cubicBezTo>
                    <a:pt x="5657" y="872"/>
                    <a:pt x="5687" y="842"/>
                    <a:pt x="5709" y="842"/>
                  </a:cubicBezTo>
                  <a:cubicBezTo>
                    <a:pt x="5731" y="842"/>
                    <a:pt x="5745" y="857"/>
                    <a:pt x="5745" y="901"/>
                  </a:cubicBezTo>
                  <a:cubicBezTo>
                    <a:pt x="5760" y="989"/>
                    <a:pt x="5797" y="1003"/>
                    <a:pt x="5782" y="1077"/>
                  </a:cubicBezTo>
                  <a:cubicBezTo>
                    <a:pt x="5767" y="1158"/>
                    <a:pt x="5804" y="1172"/>
                    <a:pt x="5848" y="1194"/>
                  </a:cubicBezTo>
                  <a:cubicBezTo>
                    <a:pt x="5899" y="1216"/>
                    <a:pt x="5907" y="1341"/>
                    <a:pt x="5907" y="1341"/>
                  </a:cubicBezTo>
                  <a:lnTo>
                    <a:pt x="5899" y="1341"/>
                  </a:lnTo>
                  <a:cubicBezTo>
                    <a:pt x="5877" y="1341"/>
                    <a:pt x="5833" y="1348"/>
                    <a:pt x="5804" y="1399"/>
                  </a:cubicBezTo>
                  <a:cubicBezTo>
                    <a:pt x="5767" y="1465"/>
                    <a:pt x="5819" y="1590"/>
                    <a:pt x="5862" y="1634"/>
                  </a:cubicBezTo>
                  <a:cubicBezTo>
                    <a:pt x="5907" y="1678"/>
                    <a:pt x="5841" y="1758"/>
                    <a:pt x="5841" y="1861"/>
                  </a:cubicBezTo>
                  <a:cubicBezTo>
                    <a:pt x="5841" y="1963"/>
                    <a:pt x="5972" y="2081"/>
                    <a:pt x="6053" y="2110"/>
                  </a:cubicBezTo>
                  <a:cubicBezTo>
                    <a:pt x="6134" y="2147"/>
                    <a:pt x="6134" y="2191"/>
                    <a:pt x="6090" y="2227"/>
                  </a:cubicBezTo>
                  <a:cubicBezTo>
                    <a:pt x="6046" y="2257"/>
                    <a:pt x="6009" y="2293"/>
                    <a:pt x="6031" y="2330"/>
                  </a:cubicBezTo>
                  <a:cubicBezTo>
                    <a:pt x="6053" y="2359"/>
                    <a:pt x="6112" y="2352"/>
                    <a:pt x="6119" y="2396"/>
                  </a:cubicBezTo>
                  <a:cubicBezTo>
                    <a:pt x="6134" y="2440"/>
                    <a:pt x="6097" y="2484"/>
                    <a:pt x="6178" y="2506"/>
                  </a:cubicBezTo>
                  <a:cubicBezTo>
                    <a:pt x="6258" y="2528"/>
                    <a:pt x="6324" y="2564"/>
                    <a:pt x="6448" y="2689"/>
                  </a:cubicBezTo>
                  <a:cubicBezTo>
                    <a:pt x="6572" y="2813"/>
                    <a:pt x="6587" y="3033"/>
                    <a:pt x="6572" y="3077"/>
                  </a:cubicBezTo>
                  <a:cubicBezTo>
                    <a:pt x="6565" y="3121"/>
                    <a:pt x="6506" y="3099"/>
                    <a:pt x="6528" y="3129"/>
                  </a:cubicBezTo>
                  <a:cubicBezTo>
                    <a:pt x="6550" y="3165"/>
                    <a:pt x="6572" y="3224"/>
                    <a:pt x="6528" y="3290"/>
                  </a:cubicBezTo>
                  <a:cubicBezTo>
                    <a:pt x="6484" y="3356"/>
                    <a:pt x="6484" y="3436"/>
                    <a:pt x="6521" y="3510"/>
                  </a:cubicBezTo>
                  <a:cubicBezTo>
                    <a:pt x="6550" y="3576"/>
                    <a:pt x="6594" y="3517"/>
                    <a:pt x="6646" y="3598"/>
                  </a:cubicBezTo>
                  <a:cubicBezTo>
                    <a:pt x="6690" y="3678"/>
                    <a:pt x="6623" y="3729"/>
                    <a:pt x="6587" y="3729"/>
                  </a:cubicBezTo>
                  <a:cubicBezTo>
                    <a:pt x="6572" y="3729"/>
                    <a:pt x="6550" y="3729"/>
                    <a:pt x="6536" y="3729"/>
                  </a:cubicBezTo>
                  <a:cubicBezTo>
                    <a:pt x="6506" y="3729"/>
                    <a:pt x="6470" y="3737"/>
                    <a:pt x="6448" y="3759"/>
                  </a:cubicBezTo>
                  <a:cubicBezTo>
                    <a:pt x="6448" y="3759"/>
                    <a:pt x="6440" y="3759"/>
                    <a:pt x="6433" y="3759"/>
                  </a:cubicBezTo>
                  <a:cubicBezTo>
                    <a:pt x="6404" y="3759"/>
                    <a:pt x="6368" y="3686"/>
                    <a:pt x="6280" y="3663"/>
                  </a:cubicBezTo>
                  <a:cubicBezTo>
                    <a:pt x="6251" y="3656"/>
                    <a:pt x="6229" y="3656"/>
                    <a:pt x="6214" y="3656"/>
                  </a:cubicBezTo>
                  <a:cubicBezTo>
                    <a:pt x="6170" y="3656"/>
                    <a:pt x="6163" y="3678"/>
                    <a:pt x="6148" y="3744"/>
                  </a:cubicBezTo>
                  <a:cubicBezTo>
                    <a:pt x="6119" y="3832"/>
                    <a:pt x="6302" y="3927"/>
                    <a:pt x="6302" y="3927"/>
                  </a:cubicBezTo>
                  <a:cubicBezTo>
                    <a:pt x="6295" y="3927"/>
                    <a:pt x="6280" y="3920"/>
                    <a:pt x="6273" y="3920"/>
                  </a:cubicBezTo>
                  <a:cubicBezTo>
                    <a:pt x="6229" y="3920"/>
                    <a:pt x="6214" y="3949"/>
                    <a:pt x="6273" y="4015"/>
                  </a:cubicBezTo>
                  <a:cubicBezTo>
                    <a:pt x="6331" y="4089"/>
                    <a:pt x="6280" y="4257"/>
                    <a:pt x="6243" y="4257"/>
                  </a:cubicBezTo>
                  <a:lnTo>
                    <a:pt x="6236" y="4257"/>
                  </a:lnTo>
                  <a:cubicBezTo>
                    <a:pt x="6214" y="4235"/>
                    <a:pt x="6192" y="4228"/>
                    <a:pt x="6170" y="4228"/>
                  </a:cubicBezTo>
                  <a:cubicBezTo>
                    <a:pt x="6156" y="4228"/>
                    <a:pt x="6141" y="4235"/>
                    <a:pt x="6134" y="4257"/>
                  </a:cubicBezTo>
                  <a:cubicBezTo>
                    <a:pt x="6119" y="4301"/>
                    <a:pt x="6200" y="4323"/>
                    <a:pt x="6156" y="4330"/>
                  </a:cubicBezTo>
                  <a:cubicBezTo>
                    <a:pt x="6112" y="4345"/>
                    <a:pt x="6053" y="4367"/>
                    <a:pt x="5987" y="4426"/>
                  </a:cubicBezTo>
                  <a:cubicBezTo>
                    <a:pt x="5965" y="4440"/>
                    <a:pt x="5950" y="4448"/>
                    <a:pt x="5936" y="4448"/>
                  </a:cubicBezTo>
                  <a:cubicBezTo>
                    <a:pt x="5899" y="4448"/>
                    <a:pt x="5870" y="4404"/>
                    <a:pt x="5841" y="4389"/>
                  </a:cubicBezTo>
                  <a:cubicBezTo>
                    <a:pt x="5833" y="4389"/>
                    <a:pt x="5833" y="4389"/>
                    <a:pt x="5826" y="4389"/>
                  </a:cubicBezTo>
                  <a:cubicBezTo>
                    <a:pt x="5774" y="4389"/>
                    <a:pt x="5687" y="4499"/>
                    <a:pt x="5635" y="4616"/>
                  </a:cubicBezTo>
                  <a:cubicBezTo>
                    <a:pt x="5577" y="4741"/>
                    <a:pt x="5496" y="4733"/>
                    <a:pt x="5569" y="4777"/>
                  </a:cubicBezTo>
                  <a:cubicBezTo>
                    <a:pt x="5635" y="4821"/>
                    <a:pt x="5767" y="5034"/>
                    <a:pt x="5767" y="5034"/>
                  </a:cubicBezTo>
                  <a:cubicBezTo>
                    <a:pt x="5767" y="5034"/>
                    <a:pt x="5760" y="5085"/>
                    <a:pt x="5767" y="5239"/>
                  </a:cubicBezTo>
                  <a:cubicBezTo>
                    <a:pt x="5782" y="5400"/>
                    <a:pt x="5950" y="5627"/>
                    <a:pt x="5950" y="5730"/>
                  </a:cubicBezTo>
                  <a:cubicBezTo>
                    <a:pt x="5950" y="5832"/>
                    <a:pt x="5884" y="6001"/>
                    <a:pt x="5819" y="6060"/>
                  </a:cubicBezTo>
                  <a:cubicBezTo>
                    <a:pt x="5745" y="6111"/>
                    <a:pt x="5884" y="6162"/>
                    <a:pt x="5848" y="6272"/>
                  </a:cubicBezTo>
                  <a:cubicBezTo>
                    <a:pt x="5819" y="6382"/>
                    <a:pt x="5782" y="6411"/>
                    <a:pt x="5884" y="6499"/>
                  </a:cubicBezTo>
                  <a:cubicBezTo>
                    <a:pt x="5987" y="6587"/>
                    <a:pt x="5907" y="6580"/>
                    <a:pt x="5841" y="6624"/>
                  </a:cubicBezTo>
                  <a:cubicBezTo>
                    <a:pt x="5767" y="6668"/>
                    <a:pt x="5848" y="6727"/>
                    <a:pt x="5907" y="6858"/>
                  </a:cubicBezTo>
                  <a:cubicBezTo>
                    <a:pt x="5958" y="6983"/>
                    <a:pt x="5870" y="7100"/>
                    <a:pt x="5833" y="7100"/>
                  </a:cubicBezTo>
                  <a:cubicBezTo>
                    <a:pt x="5826" y="7100"/>
                    <a:pt x="5819" y="7093"/>
                    <a:pt x="5819" y="7086"/>
                  </a:cubicBezTo>
                  <a:cubicBezTo>
                    <a:pt x="5804" y="7056"/>
                    <a:pt x="5760" y="7027"/>
                    <a:pt x="5716" y="7027"/>
                  </a:cubicBezTo>
                  <a:cubicBezTo>
                    <a:pt x="5694" y="7027"/>
                    <a:pt x="5672" y="7034"/>
                    <a:pt x="5643" y="7056"/>
                  </a:cubicBezTo>
                  <a:cubicBezTo>
                    <a:pt x="5599" y="7093"/>
                    <a:pt x="5548" y="7122"/>
                    <a:pt x="5489" y="7122"/>
                  </a:cubicBezTo>
                  <a:cubicBezTo>
                    <a:pt x="5460" y="7122"/>
                    <a:pt x="5430" y="7115"/>
                    <a:pt x="5393" y="7100"/>
                  </a:cubicBezTo>
                  <a:cubicBezTo>
                    <a:pt x="5372" y="7086"/>
                    <a:pt x="5350" y="7078"/>
                    <a:pt x="5328" y="7078"/>
                  </a:cubicBezTo>
                  <a:cubicBezTo>
                    <a:pt x="5269" y="7078"/>
                    <a:pt x="5240" y="7129"/>
                    <a:pt x="5203" y="7166"/>
                  </a:cubicBezTo>
                  <a:cubicBezTo>
                    <a:pt x="5159" y="7225"/>
                    <a:pt x="5079" y="7269"/>
                    <a:pt x="5012" y="7283"/>
                  </a:cubicBezTo>
                  <a:cubicBezTo>
                    <a:pt x="4947" y="7291"/>
                    <a:pt x="4829" y="7305"/>
                    <a:pt x="4785" y="7349"/>
                  </a:cubicBezTo>
                  <a:cubicBezTo>
                    <a:pt x="4741" y="7393"/>
                    <a:pt x="4793" y="7408"/>
                    <a:pt x="4866" y="7452"/>
                  </a:cubicBezTo>
                  <a:cubicBezTo>
                    <a:pt x="4910" y="7481"/>
                    <a:pt x="5005" y="7496"/>
                    <a:pt x="5057" y="7503"/>
                  </a:cubicBezTo>
                  <a:cubicBezTo>
                    <a:pt x="5057" y="7518"/>
                    <a:pt x="5064" y="7562"/>
                    <a:pt x="5042" y="7584"/>
                  </a:cubicBezTo>
                  <a:cubicBezTo>
                    <a:pt x="5042" y="7598"/>
                    <a:pt x="5027" y="7598"/>
                    <a:pt x="5005" y="7598"/>
                  </a:cubicBezTo>
                  <a:cubicBezTo>
                    <a:pt x="4961" y="7598"/>
                    <a:pt x="4895" y="7577"/>
                    <a:pt x="4895" y="7577"/>
                  </a:cubicBezTo>
                  <a:cubicBezTo>
                    <a:pt x="4807" y="7635"/>
                    <a:pt x="4807" y="7635"/>
                    <a:pt x="4807" y="7635"/>
                  </a:cubicBezTo>
                  <a:cubicBezTo>
                    <a:pt x="4807" y="7635"/>
                    <a:pt x="4756" y="7577"/>
                    <a:pt x="4705" y="7577"/>
                  </a:cubicBezTo>
                  <a:cubicBezTo>
                    <a:pt x="4690" y="7577"/>
                    <a:pt x="4675" y="7577"/>
                    <a:pt x="4661" y="7584"/>
                  </a:cubicBezTo>
                  <a:cubicBezTo>
                    <a:pt x="4602" y="7628"/>
                    <a:pt x="4551" y="7657"/>
                    <a:pt x="4485" y="7657"/>
                  </a:cubicBezTo>
                  <a:cubicBezTo>
                    <a:pt x="4478" y="7657"/>
                    <a:pt x="4463" y="7657"/>
                    <a:pt x="4456" y="7657"/>
                  </a:cubicBezTo>
                  <a:cubicBezTo>
                    <a:pt x="4375" y="7642"/>
                    <a:pt x="4287" y="7437"/>
                    <a:pt x="4250" y="7364"/>
                  </a:cubicBezTo>
                  <a:cubicBezTo>
                    <a:pt x="4221" y="7283"/>
                    <a:pt x="3921" y="7210"/>
                    <a:pt x="3855" y="7181"/>
                  </a:cubicBezTo>
                  <a:cubicBezTo>
                    <a:pt x="3789" y="7144"/>
                    <a:pt x="3642" y="7086"/>
                    <a:pt x="3540" y="7063"/>
                  </a:cubicBezTo>
                  <a:cubicBezTo>
                    <a:pt x="3518" y="7063"/>
                    <a:pt x="3496" y="7056"/>
                    <a:pt x="3474" y="7056"/>
                  </a:cubicBezTo>
                  <a:cubicBezTo>
                    <a:pt x="3393" y="7056"/>
                    <a:pt x="3312" y="7086"/>
                    <a:pt x="3247" y="7137"/>
                  </a:cubicBezTo>
                  <a:cubicBezTo>
                    <a:pt x="3210" y="7151"/>
                    <a:pt x="3181" y="7166"/>
                    <a:pt x="3159" y="7166"/>
                  </a:cubicBezTo>
                  <a:cubicBezTo>
                    <a:pt x="3115" y="7166"/>
                    <a:pt x="3085" y="7137"/>
                    <a:pt x="3093" y="7100"/>
                  </a:cubicBezTo>
                  <a:cubicBezTo>
                    <a:pt x="3107" y="7041"/>
                    <a:pt x="3093" y="6998"/>
                    <a:pt x="3005" y="6939"/>
                  </a:cubicBezTo>
                  <a:cubicBezTo>
                    <a:pt x="2968" y="6917"/>
                    <a:pt x="2946" y="6910"/>
                    <a:pt x="2931" y="6910"/>
                  </a:cubicBezTo>
                  <a:cubicBezTo>
                    <a:pt x="2902" y="6910"/>
                    <a:pt x="2895" y="6932"/>
                    <a:pt x="2924" y="6961"/>
                  </a:cubicBezTo>
                  <a:cubicBezTo>
                    <a:pt x="2968" y="7012"/>
                    <a:pt x="2968" y="7063"/>
                    <a:pt x="2939" y="7063"/>
                  </a:cubicBezTo>
                  <a:cubicBezTo>
                    <a:pt x="2910" y="7063"/>
                    <a:pt x="2866" y="7020"/>
                    <a:pt x="2822" y="7020"/>
                  </a:cubicBezTo>
                  <a:lnTo>
                    <a:pt x="2814" y="7020"/>
                  </a:lnTo>
                  <a:cubicBezTo>
                    <a:pt x="2800" y="7020"/>
                    <a:pt x="2792" y="7027"/>
                    <a:pt x="2778" y="7027"/>
                  </a:cubicBezTo>
                  <a:cubicBezTo>
                    <a:pt x="2726" y="7027"/>
                    <a:pt x="2660" y="7005"/>
                    <a:pt x="2675" y="6954"/>
                  </a:cubicBezTo>
                  <a:cubicBezTo>
                    <a:pt x="2697" y="6888"/>
                    <a:pt x="2778" y="6895"/>
                    <a:pt x="2822" y="6829"/>
                  </a:cubicBezTo>
                  <a:cubicBezTo>
                    <a:pt x="2866" y="6763"/>
                    <a:pt x="2631" y="6682"/>
                    <a:pt x="2631" y="6682"/>
                  </a:cubicBezTo>
                  <a:cubicBezTo>
                    <a:pt x="2631" y="6741"/>
                    <a:pt x="2602" y="6778"/>
                    <a:pt x="2572" y="6778"/>
                  </a:cubicBezTo>
                  <a:cubicBezTo>
                    <a:pt x="2558" y="6778"/>
                    <a:pt x="2543" y="6763"/>
                    <a:pt x="2543" y="6734"/>
                  </a:cubicBezTo>
                  <a:cubicBezTo>
                    <a:pt x="2536" y="6682"/>
                    <a:pt x="2514" y="6660"/>
                    <a:pt x="2477" y="6660"/>
                  </a:cubicBezTo>
                  <a:cubicBezTo>
                    <a:pt x="2462" y="6660"/>
                    <a:pt x="2440" y="6668"/>
                    <a:pt x="2419" y="6682"/>
                  </a:cubicBezTo>
                  <a:cubicBezTo>
                    <a:pt x="2345" y="6727"/>
                    <a:pt x="2221" y="6712"/>
                    <a:pt x="2213" y="6763"/>
                  </a:cubicBezTo>
                  <a:cubicBezTo>
                    <a:pt x="2199" y="6807"/>
                    <a:pt x="2199" y="6873"/>
                    <a:pt x="2140" y="6895"/>
                  </a:cubicBezTo>
                  <a:cubicBezTo>
                    <a:pt x="2089" y="6917"/>
                    <a:pt x="2052" y="7034"/>
                    <a:pt x="2111" y="7100"/>
                  </a:cubicBezTo>
                  <a:cubicBezTo>
                    <a:pt x="2140" y="7137"/>
                    <a:pt x="2184" y="7151"/>
                    <a:pt x="2221" y="7151"/>
                  </a:cubicBezTo>
                  <a:cubicBezTo>
                    <a:pt x="2265" y="7151"/>
                    <a:pt x="2301" y="7137"/>
                    <a:pt x="2323" y="7122"/>
                  </a:cubicBezTo>
                  <a:cubicBezTo>
                    <a:pt x="2367" y="7100"/>
                    <a:pt x="2375" y="7049"/>
                    <a:pt x="2426" y="7049"/>
                  </a:cubicBezTo>
                  <a:cubicBezTo>
                    <a:pt x="2440" y="7049"/>
                    <a:pt x="2462" y="7049"/>
                    <a:pt x="2492" y="7063"/>
                  </a:cubicBezTo>
                  <a:cubicBezTo>
                    <a:pt x="2617" y="7122"/>
                    <a:pt x="2529" y="7144"/>
                    <a:pt x="2514" y="7225"/>
                  </a:cubicBezTo>
                  <a:cubicBezTo>
                    <a:pt x="2507" y="7305"/>
                    <a:pt x="2440" y="7305"/>
                    <a:pt x="2440" y="7305"/>
                  </a:cubicBezTo>
                  <a:cubicBezTo>
                    <a:pt x="2440" y="7283"/>
                    <a:pt x="2382" y="7232"/>
                    <a:pt x="2309" y="7232"/>
                  </a:cubicBezTo>
                  <a:cubicBezTo>
                    <a:pt x="2287" y="7232"/>
                    <a:pt x="2265" y="7239"/>
                    <a:pt x="2243" y="7247"/>
                  </a:cubicBezTo>
                  <a:cubicBezTo>
                    <a:pt x="2140" y="7291"/>
                    <a:pt x="2169" y="7393"/>
                    <a:pt x="2169" y="7393"/>
                  </a:cubicBezTo>
                  <a:cubicBezTo>
                    <a:pt x="2103" y="7408"/>
                    <a:pt x="2045" y="7415"/>
                    <a:pt x="1994" y="7415"/>
                  </a:cubicBezTo>
                  <a:cubicBezTo>
                    <a:pt x="1898" y="7415"/>
                    <a:pt x="1832" y="7386"/>
                    <a:pt x="1796" y="7291"/>
                  </a:cubicBezTo>
                  <a:cubicBezTo>
                    <a:pt x="1781" y="7261"/>
                    <a:pt x="1752" y="7254"/>
                    <a:pt x="1708" y="7254"/>
                  </a:cubicBezTo>
                  <a:cubicBezTo>
                    <a:pt x="1612" y="7254"/>
                    <a:pt x="1451" y="7327"/>
                    <a:pt x="1386" y="7393"/>
                  </a:cubicBezTo>
                  <a:cubicBezTo>
                    <a:pt x="1319" y="7459"/>
                    <a:pt x="1136" y="7481"/>
                    <a:pt x="1034" y="7481"/>
                  </a:cubicBezTo>
                  <a:cubicBezTo>
                    <a:pt x="997" y="7481"/>
                    <a:pt x="968" y="7474"/>
                    <a:pt x="953" y="7474"/>
                  </a:cubicBezTo>
                  <a:cubicBezTo>
                    <a:pt x="909" y="7459"/>
                    <a:pt x="917" y="7327"/>
                    <a:pt x="865" y="7327"/>
                  </a:cubicBezTo>
                  <a:cubicBezTo>
                    <a:pt x="807" y="7327"/>
                    <a:pt x="623" y="7452"/>
                    <a:pt x="521" y="7496"/>
                  </a:cubicBezTo>
                  <a:cubicBezTo>
                    <a:pt x="499" y="7510"/>
                    <a:pt x="477" y="7510"/>
                    <a:pt x="455" y="7510"/>
                  </a:cubicBezTo>
                  <a:cubicBezTo>
                    <a:pt x="396" y="7510"/>
                    <a:pt x="360" y="7467"/>
                    <a:pt x="374" y="7430"/>
                  </a:cubicBezTo>
                  <a:cubicBezTo>
                    <a:pt x="396" y="7386"/>
                    <a:pt x="455" y="7335"/>
                    <a:pt x="440" y="7305"/>
                  </a:cubicBezTo>
                  <a:cubicBezTo>
                    <a:pt x="440" y="7291"/>
                    <a:pt x="433" y="7283"/>
                    <a:pt x="418" y="7283"/>
                  </a:cubicBezTo>
                  <a:cubicBezTo>
                    <a:pt x="404" y="7283"/>
                    <a:pt x="381" y="7298"/>
                    <a:pt x="352" y="7335"/>
                  </a:cubicBezTo>
                  <a:cubicBezTo>
                    <a:pt x="330" y="7364"/>
                    <a:pt x="308" y="7379"/>
                    <a:pt x="286" y="7379"/>
                  </a:cubicBezTo>
                  <a:cubicBezTo>
                    <a:pt x="257" y="7379"/>
                    <a:pt x="235" y="7357"/>
                    <a:pt x="228" y="7335"/>
                  </a:cubicBezTo>
                  <a:cubicBezTo>
                    <a:pt x="213" y="7305"/>
                    <a:pt x="242" y="7232"/>
                    <a:pt x="147" y="7159"/>
                  </a:cubicBezTo>
                  <a:cubicBezTo>
                    <a:pt x="59" y="7078"/>
                    <a:pt x="45" y="6998"/>
                    <a:pt x="81" y="6932"/>
                  </a:cubicBezTo>
                  <a:cubicBezTo>
                    <a:pt x="118" y="6858"/>
                    <a:pt x="140" y="6851"/>
                    <a:pt x="118" y="6792"/>
                  </a:cubicBezTo>
                  <a:cubicBezTo>
                    <a:pt x="88" y="6734"/>
                    <a:pt x="88" y="6682"/>
                    <a:pt x="140" y="6609"/>
                  </a:cubicBezTo>
                  <a:cubicBezTo>
                    <a:pt x="184" y="6543"/>
                    <a:pt x="191" y="6543"/>
                    <a:pt x="169" y="6463"/>
                  </a:cubicBezTo>
                  <a:cubicBezTo>
                    <a:pt x="147" y="6382"/>
                    <a:pt x="213" y="6309"/>
                    <a:pt x="213" y="6309"/>
                  </a:cubicBezTo>
                  <a:cubicBezTo>
                    <a:pt x="206" y="6258"/>
                    <a:pt x="228" y="6191"/>
                    <a:pt x="272" y="6148"/>
                  </a:cubicBezTo>
                  <a:cubicBezTo>
                    <a:pt x="316" y="6104"/>
                    <a:pt x="330" y="6045"/>
                    <a:pt x="308" y="6001"/>
                  </a:cubicBezTo>
                  <a:cubicBezTo>
                    <a:pt x="286" y="5957"/>
                    <a:pt x="228" y="5877"/>
                    <a:pt x="206" y="5774"/>
                  </a:cubicBezTo>
                  <a:cubicBezTo>
                    <a:pt x="184" y="5671"/>
                    <a:pt x="213" y="5569"/>
                    <a:pt x="250" y="5525"/>
                  </a:cubicBezTo>
                  <a:cubicBezTo>
                    <a:pt x="286" y="5481"/>
                    <a:pt x="294" y="5408"/>
                    <a:pt x="352" y="5312"/>
                  </a:cubicBezTo>
                  <a:cubicBezTo>
                    <a:pt x="411" y="5210"/>
                    <a:pt x="455" y="5158"/>
                    <a:pt x="477" y="5070"/>
                  </a:cubicBezTo>
                  <a:cubicBezTo>
                    <a:pt x="499" y="4982"/>
                    <a:pt x="536" y="4960"/>
                    <a:pt x="579" y="4924"/>
                  </a:cubicBezTo>
                  <a:cubicBezTo>
                    <a:pt x="623" y="4887"/>
                    <a:pt x="601" y="4631"/>
                    <a:pt x="623" y="4550"/>
                  </a:cubicBezTo>
                  <a:cubicBezTo>
                    <a:pt x="645" y="4470"/>
                    <a:pt x="601" y="4404"/>
                    <a:pt x="667" y="4345"/>
                  </a:cubicBezTo>
                  <a:cubicBezTo>
                    <a:pt x="741" y="4286"/>
                    <a:pt x="770" y="4206"/>
                    <a:pt x="770" y="4081"/>
                  </a:cubicBezTo>
                  <a:cubicBezTo>
                    <a:pt x="770" y="3957"/>
                    <a:pt x="865" y="3832"/>
                    <a:pt x="917" y="3788"/>
                  </a:cubicBezTo>
                  <a:cubicBezTo>
                    <a:pt x="975" y="3744"/>
                    <a:pt x="1056" y="3663"/>
                    <a:pt x="1078" y="3634"/>
                  </a:cubicBezTo>
                  <a:cubicBezTo>
                    <a:pt x="1100" y="3598"/>
                    <a:pt x="1144" y="3495"/>
                    <a:pt x="1195" y="3436"/>
                  </a:cubicBezTo>
                  <a:cubicBezTo>
                    <a:pt x="1239" y="3378"/>
                    <a:pt x="1268" y="3356"/>
                    <a:pt x="1349" y="3334"/>
                  </a:cubicBezTo>
                  <a:cubicBezTo>
                    <a:pt x="1429" y="3312"/>
                    <a:pt x="1444" y="3158"/>
                    <a:pt x="1473" y="3063"/>
                  </a:cubicBezTo>
                  <a:cubicBezTo>
                    <a:pt x="1503" y="2989"/>
                    <a:pt x="1598" y="2887"/>
                    <a:pt x="1635" y="2843"/>
                  </a:cubicBezTo>
                  <a:cubicBezTo>
                    <a:pt x="1664" y="2806"/>
                    <a:pt x="1664" y="2806"/>
                    <a:pt x="1664" y="2806"/>
                  </a:cubicBezTo>
                  <a:cubicBezTo>
                    <a:pt x="1664" y="2806"/>
                    <a:pt x="1664" y="2799"/>
                    <a:pt x="1657" y="2791"/>
                  </a:cubicBezTo>
                  <a:cubicBezTo>
                    <a:pt x="1700" y="2770"/>
                    <a:pt x="1700" y="2770"/>
                    <a:pt x="1700" y="2770"/>
                  </a:cubicBezTo>
                  <a:lnTo>
                    <a:pt x="1700" y="2770"/>
                  </a:lnTo>
                  <a:cubicBezTo>
                    <a:pt x="1708" y="2770"/>
                    <a:pt x="1767" y="2762"/>
                    <a:pt x="1825" y="2623"/>
                  </a:cubicBezTo>
                  <a:cubicBezTo>
                    <a:pt x="1898" y="2447"/>
                    <a:pt x="1986" y="2374"/>
                    <a:pt x="1994" y="2293"/>
                  </a:cubicBezTo>
                  <a:cubicBezTo>
                    <a:pt x="2008" y="2213"/>
                    <a:pt x="1986" y="2147"/>
                    <a:pt x="2008" y="2110"/>
                  </a:cubicBezTo>
                  <a:cubicBezTo>
                    <a:pt x="2030" y="2081"/>
                    <a:pt x="2096" y="2044"/>
                    <a:pt x="2074" y="1978"/>
                  </a:cubicBezTo>
                  <a:cubicBezTo>
                    <a:pt x="2052" y="1905"/>
                    <a:pt x="2089" y="1853"/>
                    <a:pt x="2155" y="1802"/>
                  </a:cubicBezTo>
                  <a:cubicBezTo>
                    <a:pt x="2221" y="1758"/>
                    <a:pt x="2243" y="1773"/>
                    <a:pt x="2243" y="1678"/>
                  </a:cubicBezTo>
                  <a:cubicBezTo>
                    <a:pt x="2243" y="1590"/>
                    <a:pt x="2191" y="1627"/>
                    <a:pt x="2213" y="1553"/>
                  </a:cubicBezTo>
                  <a:cubicBezTo>
                    <a:pt x="2236" y="1487"/>
                    <a:pt x="2294" y="1480"/>
                    <a:pt x="2294" y="1421"/>
                  </a:cubicBezTo>
                  <a:cubicBezTo>
                    <a:pt x="2294" y="1363"/>
                    <a:pt x="2345" y="1216"/>
                    <a:pt x="2294" y="1216"/>
                  </a:cubicBezTo>
                  <a:lnTo>
                    <a:pt x="2294" y="1216"/>
                  </a:lnTo>
                  <a:cubicBezTo>
                    <a:pt x="2287" y="1216"/>
                    <a:pt x="2279" y="1216"/>
                    <a:pt x="2272" y="1216"/>
                  </a:cubicBezTo>
                  <a:cubicBezTo>
                    <a:pt x="2221" y="1216"/>
                    <a:pt x="2169" y="1179"/>
                    <a:pt x="2213" y="1128"/>
                  </a:cubicBezTo>
                  <a:cubicBezTo>
                    <a:pt x="2257" y="1070"/>
                    <a:pt x="2199" y="1048"/>
                    <a:pt x="2155" y="982"/>
                  </a:cubicBezTo>
                  <a:cubicBezTo>
                    <a:pt x="2111" y="908"/>
                    <a:pt x="2140" y="718"/>
                    <a:pt x="2140" y="718"/>
                  </a:cubicBezTo>
                  <a:cubicBezTo>
                    <a:pt x="2140" y="718"/>
                    <a:pt x="2140" y="718"/>
                    <a:pt x="2148" y="718"/>
                  </a:cubicBezTo>
                  <a:cubicBezTo>
                    <a:pt x="2155" y="732"/>
                    <a:pt x="2162" y="747"/>
                    <a:pt x="2162" y="747"/>
                  </a:cubicBezTo>
                  <a:cubicBezTo>
                    <a:pt x="2162" y="747"/>
                    <a:pt x="2155" y="732"/>
                    <a:pt x="2148" y="718"/>
                  </a:cubicBezTo>
                  <a:cubicBezTo>
                    <a:pt x="2148" y="718"/>
                    <a:pt x="2162" y="710"/>
                    <a:pt x="2199" y="696"/>
                  </a:cubicBezTo>
                  <a:cubicBezTo>
                    <a:pt x="2206" y="696"/>
                    <a:pt x="2206" y="696"/>
                    <a:pt x="2206" y="696"/>
                  </a:cubicBezTo>
                  <a:cubicBezTo>
                    <a:pt x="2265" y="696"/>
                    <a:pt x="2353" y="879"/>
                    <a:pt x="2426" y="923"/>
                  </a:cubicBezTo>
                  <a:cubicBezTo>
                    <a:pt x="2440" y="930"/>
                    <a:pt x="2455" y="930"/>
                    <a:pt x="2462" y="930"/>
                  </a:cubicBezTo>
                  <a:cubicBezTo>
                    <a:pt x="2521" y="930"/>
                    <a:pt x="2550" y="850"/>
                    <a:pt x="2529" y="777"/>
                  </a:cubicBezTo>
                  <a:cubicBezTo>
                    <a:pt x="2507" y="681"/>
                    <a:pt x="2529" y="601"/>
                    <a:pt x="2617" y="593"/>
                  </a:cubicBezTo>
                  <a:cubicBezTo>
                    <a:pt x="2631" y="593"/>
                    <a:pt x="2638" y="593"/>
                    <a:pt x="2638" y="593"/>
                  </a:cubicBezTo>
                  <a:cubicBezTo>
                    <a:pt x="2712" y="593"/>
                    <a:pt x="2704" y="644"/>
                    <a:pt x="2734" y="828"/>
                  </a:cubicBezTo>
                  <a:cubicBezTo>
                    <a:pt x="2748" y="923"/>
                    <a:pt x="2807" y="945"/>
                    <a:pt x="2866" y="945"/>
                  </a:cubicBezTo>
                  <a:cubicBezTo>
                    <a:pt x="2931" y="945"/>
                    <a:pt x="3005" y="908"/>
                    <a:pt x="3005" y="908"/>
                  </a:cubicBezTo>
                  <a:cubicBezTo>
                    <a:pt x="3019" y="967"/>
                    <a:pt x="3041" y="982"/>
                    <a:pt x="3129" y="982"/>
                  </a:cubicBezTo>
                  <a:cubicBezTo>
                    <a:pt x="3217" y="982"/>
                    <a:pt x="3166" y="1077"/>
                    <a:pt x="3093" y="1091"/>
                  </a:cubicBezTo>
                  <a:cubicBezTo>
                    <a:pt x="3027" y="1106"/>
                    <a:pt x="3041" y="1077"/>
                    <a:pt x="3027" y="1253"/>
                  </a:cubicBezTo>
                  <a:cubicBezTo>
                    <a:pt x="3027" y="1297"/>
                    <a:pt x="3034" y="1319"/>
                    <a:pt x="3056" y="1319"/>
                  </a:cubicBezTo>
                  <a:cubicBezTo>
                    <a:pt x="3100" y="1319"/>
                    <a:pt x="3188" y="1209"/>
                    <a:pt x="3217" y="1194"/>
                  </a:cubicBezTo>
                  <a:cubicBezTo>
                    <a:pt x="3269" y="1172"/>
                    <a:pt x="3247" y="1150"/>
                    <a:pt x="3269" y="1070"/>
                  </a:cubicBezTo>
                  <a:cubicBezTo>
                    <a:pt x="3283" y="1018"/>
                    <a:pt x="3298" y="982"/>
                    <a:pt x="3327" y="982"/>
                  </a:cubicBezTo>
                  <a:cubicBezTo>
                    <a:pt x="3342" y="982"/>
                    <a:pt x="3364" y="996"/>
                    <a:pt x="3393" y="1011"/>
                  </a:cubicBezTo>
                  <a:cubicBezTo>
                    <a:pt x="3408" y="1026"/>
                    <a:pt x="3422" y="1033"/>
                    <a:pt x="3437" y="1033"/>
                  </a:cubicBezTo>
                  <a:cubicBezTo>
                    <a:pt x="3474" y="1033"/>
                    <a:pt x="3481" y="974"/>
                    <a:pt x="3503" y="930"/>
                  </a:cubicBezTo>
                  <a:cubicBezTo>
                    <a:pt x="3510" y="916"/>
                    <a:pt x="3525" y="916"/>
                    <a:pt x="3547" y="916"/>
                  </a:cubicBezTo>
                  <a:cubicBezTo>
                    <a:pt x="3591" y="916"/>
                    <a:pt x="3650" y="952"/>
                    <a:pt x="3650" y="952"/>
                  </a:cubicBezTo>
                  <a:cubicBezTo>
                    <a:pt x="3562" y="820"/>
                    <a:pt x="3562" y="820"/>
                    <a:pt x="3562" y="820"/>
                  </a:cubicBezTo>
                  <a:cubicBezTo>
                    <a:pt x="3562" y="820"/>
                    <a:pt x="3562" y="820"/>
                    <a:pt x="3620" y="777"/>
                  </a:cubicBezTo>
                  <a:cubicBezTo>
                    <a:pt x="3620" y="777"/>
                    <a:pt x="3620" y="777"/>
                    <a:pt x="3620" y="769"/>
                  </a:cubicBezTo>
                  <a:cubicBezTo>
                    <a:pt x="3620" y="777"/>
                    <a:pt x="3620" y="784"/>
                    <a:pt x="3620" y="791"/>
                  </a:cubicBezTo>
                  <a:cubicBezTo>
                    <a:pt x="3620" y="813"/>
                    <a:pt x="3620" y="828"/>
                    <a:pt x="3620" y="828"/>
                  </a:cubicBezTo>
                  <a:cubicBezTo>
                    <a:pt x="3620" y="828"/>
                    <a:pt x="3620" y="813"/>
                    <a:pt x="3620" y="791"/>
                  </a:cubicBezTo>
                  <a:cubicBezTo>
                    <a:pt x="3620" y="784"/>
                    <a:pt x="3620" y="777"/>
                    <a:pt x="3620" y="769"/>
                  </a:cubicBezTo>
                  <a:cubicBezTo>
                    <a:pt x="3635" y="762"/>
                    <a:pt x="3650" y="762"/>
                    <a:pt x="3672" y="762"/>
                  </a:cubicBezTo>
                  <a:cubicBezTo>
                    <a:pt x="3708" y="762"/>
                    <a:pt x="3745" y="769"/>
                    <a:pt x="3789" y="769"/>
                  </a:cubicBezTo>
                  <a:cubicBezTo>
                    <a:pt x="3803" y="769"/>
                    <a:pt x="3818" y="769"/>
                    <a:pt x="3833" y="762"/>
                  </a:cubicBezTo>
                  <a:cubicBezTo>
                    <a:pt x="3899" y="725"/>
                    <a:pt x="3972" y="740"/>
                    <a:pt x="3972" y="630"/>
                  </a:cubicBezTo>
                  <a:cubicBezTo>
                    <a:pt x="3972" y="513"/>
                    <a:pt x="4082" y="527"/>
                    <a:pt x="4192" y="513"/>
                  </a:cubicBezTo>
                  <a:cubicBezTo>
                    <a:pt x="4309" y="505"/>
                    <a:pt x="4250" y="469"/>
                    <a:pt x="4272" y="425"/>
                  </a:cubicBezTo>
                  <a:cubicBezTo>
                    <a:pt x="4294" y="381"/>
                    <a:pt x="4294" y="322"/>
                    <a:pt x="4250" y="278"/>
                  </a:cubicBezTo>
                  <a:cubicBezTo>
                    <a:pt x="4236" y="256"/>
                    <a:pt x="4214" y="249"/>
                    <a:pt x="4192" y="249"/>
                  </a:cubicBezTo>
                  <a:cubicBezTo>
                    <a:pt x="4170" y="249"/>
                    <a:pt x="4155" y="256"/>
                    <a:pt x="4133" y="256"/>
                  </a:cubicBezTo>
                  <a:cubicBezTo>
                    <a:pt x="4126" y="256"/>
                    <a:pt x="4111" y="256"/>
                    <a:pt x="4104" y="256"/>
                  </a:cubicBezTo>
                  <a:cubicBezTo>
                    <a:pt x="4045" y="241"/>
                    <a:pt x="4045" y="220"/>
                    <a:pt x="4045" y="220"/>
                  </a:cubicBezTo>
                  <a:cubicBezTo>
                    <a:pt x="4045" y="220"/>
                    <a:pt x="4067" y="153"/>
                    <a:pt x="4119" y="117"/>
                  </a:cubicBezTo>
                  <a:cubicBezTo>
                    <a:pt x="4162" y="80"/>
                    <a:pt x="4221" y="73"/>
                    <a:pt x="4272" y="58"/>
                  </a:cubicBezTo>
                  <a:cubicBezTo>
                    <a:pt x="4280" y="58"/>
                    <a:pt x="4280" y="58"/>
                    <a:pt x="4287" y="58"/>
                  </a:cubicBezTo>
                  <a:cubicBezTo>
                    <a:pt x="4324" y="58"/>
                    <a:pt x="4331" y="102"/>
                    <a:pt x="4360" y="102"/>
                  </a:cubicBezTo>
                  <a:cubicBezTo>
                    <a:pt x="4368" y="102"/>
                    <a:pt x="4368" y="95"/>
                    <a:pt x="4375" y="95"/>
                  </a:cubicBezTo>
                  <a:cubicBezTo>
                    <a:pt x="4419" y="73"/>
                    <a:pt x="4419" y="44"/>
                    <a:pt x="4441" y="44"/>
                  </a:cubicBezTo>
                  <a:cubicBezTo>
                    <a:pt x="4448" y="44"/>
                    <a:pt x="4448" y="44"/>
                    <a:pt x="4456" y="51"/>
                  </a:cubicBezTo>
                  <a:cubicBezTo>
                    <a:pt x="4492" y="58"/>
                    <a:pt x="4492" y="102"/>
                    <a:pt x="4522" y="132"/>
                  </a:cubicBezTo>
                  <a:cubicBezTo>
                    <a:pt x="4529" y="132"/>
                    <a:pt x="4536" y="132"/>
                    <a:pt x="4543" y="132"/>
                  </a:cubicBezTo>
                  <a:cubicBezTo>
                    <a:pt x="4573" y="132"/>
                    <a:pt x="4602" y="102"/>
                    <a:pt x="4646" y="73"/>
                  </a:cubicBezTo>
                  <a:cubicBezTo>
                    <a:pt x="4690" y="44"/>
                    <a:pt x="4705" y="36"/>
                    <a:pt x="4727" y="36"/>
                  </a:cubicBezTo>
                  <a:lnTo>
                    <a:pt x="4727" y="0"/>
                  </a:lnTo>
                  <a:lnTo>
                    <a:pt x="4727" y="0"/>
                  </a:lnTo>
                  <a:lnTo>
                    <a:pt x="4727" y="0"/>
                  </a:lnTo>
                  <a:cubicBezTo>
                    <a:pt x="4705" y="0"/>
                    <a:pt x="4683" y="14"/>
                    <a:pt x="4653" y="36"/>
                  </a:cubicBezTo>
                  <a:cubicBezTo>
                    <a:pt x="4631" y="44"/>
                    <a:pt x="4631" y="44"/>
                    <a:pt x="4631" y="44"/>
                  </a:cubicBezTo>
                  <a:cubicBezTo>
                    <a:pt x="4617" y="58"/>
                    <a:pt x="4602" y="66"/>
                    <a:pt x="4588" y="80"/>
                  </a:cubicBezTo>
                  <a:cubicBezTo>
                    <a:pt x="4573" y="88"/>
                    <a:pt x="4551" y="102"/>
                    <a:pt x="4543" y="102"/>
                  </a:cubicBezTo>
                  <a:cubicBezTo>
                    <a:pt x="4529" y="95"/>
                    <a:pt x="4522" y="88"/>
                    <a:pt x="4522" y="73"/>
                  </a:cubicBezTo>
                  <a:cubicBezTo>
                    <a:pt x="4507" y="51"/>
                    <a:pt x="4492" y="29"/>
                    <a:pt x="4463" y="22"/>
                  </a:cubicBezTo>
                  <a:cubicBezTo>
                    <a:pt x="4456" y="14"/>
                    <a:pt x="4448" y="14"/>
                    <a:pt x="4441" y="14"/>
                  </a:cubicBezTo>
                  <a:cubicBezTo>
                    <a:pt x="4419" y="14"/>
                    <a:pt x="4404" y="29"/>
                    <a:pt x="4397" y="44"/>
                  </a:cubicBezTo>
                  <a:cubicBezTo>
                    <a:pt x="4382" y="51"/>
                    <a:pt x="4375" y="58"/>
                    <a:pt x="4360" y="66"/>
                  </a:cubicBezTo>
                  <a:lnTo>
                    <a:pt x="4360" y="66"/>
                  </a:lnTo>
                  <a:cubicBezTo>
                    <a:pt x="4360" y="66"/>
                    <a:pt x="4353" y="66"/>
                    <a:pt x="4353" y="58"/>
                  </a:cubicBezTo>
                  <a:cubicBezTo>
                    <a:pt x="4338" y="44"/>
                    <a:pt x="4317" y="29"/>
                    <a:pt x="4287" y="29"/>
                  </a:cubicBezTo>
                  <a:cubicBezTo>
                    <a:pt x="4280" y="29"/>
                    <a:pt x="4272" y="29"/>
                    <a:pt x="4265" y="29"/>
                  </a:cubicBezTo>
                  <a:cubicBezTo>
                    <a:pt x="4207" y="44"/>
                    <a:pt x="4148" y="51"/>
                    <a:pt x="4097" y="95"/>
                  </a:cubicBezTo>
                  <a:cubicBezTo>
                    <a:pt x="4045" y="132"/>
                    <a:pt x="4023" y="205"/>
                    <a:pt x="4016" y="212"/>
                  </a:cubicBezTo>
                  <a:lnTo>
                    <a:pt x="4016" y="212"/>
                  </a:lnTo>
                  <a:cubicBezTo>
                    <a:pt x="4016" y="220"/>
                    <a:pt x="4016" y="220"/>
                    <a:pt x="4016" y="220"/>
                  </a:cubicBezTo>
                  <a:cubicBezTo>
                    <a:pt x="4016" y="227"/>
                    <a:pt x="4023" y="271"/>
                    <a:pt x="4097" y="285"/>
                  </a:cubicBezTo>
                  <a:cubicBezTo>
                    <a:pt x="4111" y="285"/>
                    <a:pt x="4119" y="285"/>
                    <a:pt x="4133" y="285"/>
                  </a:cubicBezTo>
                  <a:cubicBezTo>
                    <a:pt x="4141" y="285"/>
                    <a:pt x="4155" y="285"/>
                    <a:pt x="4170" y="285"/>
                  </a:cubicBezTo>
                  <a:cubicBezTo>
                    <a:pt x="4177" y="285"/>
                    <a:pt x="4184" y="278"/>
                    <a:pt x="4192" y="278"/>
                  </a:cubicBezTo>
                  <a:cubicBezTo>
                    <a:pt x="4207" y="278"/>
                    <a:pt x="4214" y="285"/>
                    <a:pt x="4229" y="300"/>
                  </a:cubicBezTo>
                  <a:cubicBezTo>
                    <a:pt x="4272" y="344"/>
                    <a:pt x="4258" y="388"/>
                    <a:pt x="4250" y="410"/>
                  </a:cubicBezTo>
                  <a:cubicBezTo>
                    <a:pt x="4236" y="432"/>
                    <a:pt x="4236" y="454"/>
                    <a:pt x="4236" y="461"/>
                  </a:cubicBezTo>
                  <a:cubicBezTo>
                    <a:pt x="4236" y="469"/>
                    <a:pt x="4236" y="469"/>
                    <a:pt x="4236" y="476"/>
                  </a:cubicBezTo>
                  <a:cubicBezTo>
                    <a:pt x="4236" y="476"/>
                    <a:pt x="4221" y="483"/>
                    <a:pt x="4192" y="483"/>
                  </a:cubicBezTo>
                  <a:cubicBezTo>
                    <a:pt x="4177" y="483"/>
                    <a:pt x="4162" y="483"/>
                    <a:pt x="4148" y="491"/>
                  </a:cubicBezTo>
                  <a:cubicBezTo>
                    <a:pt x="4045" y="491"/>
                    <a:pt x="3935" y="498"/>
                    <a:pt x="3935" y="630"/>
                  </a:cubicBezTo>
                  <a:cubicBezTo>
                    <a:pt x="3935" y="689"/>
                    <a:pt x="3913" y="696"/>
                    <a:pt x="3869" y="718"/>
                  </a:cubicBezTo>
                  <a:cubicBezTo>
                    <a:pt x="3855" y="718"/>
                    <a:pt x="3840" y="725"/>
                    <a:pt x="3818" y="732"/>
                  </a:cubicBezTo>
                  <a:cubicBezTo>
                    <a:pt x="3811" y="740"/>
                    <a:pt x="3796" y="740"/>
                    <a:pt x="3789" y="740"/>
                  </a:cubicBezTo>
                  <a:cubicBezTo>
                    <a:pt x="3767" y="740"/>
                    <a:pt x="3752" y="740"/>
                    <a:pt x="3730" y="732"/>
                  </a:cubicBezTo>
                  <a:cubicBezTo>
                    <a:pt x="3708" y="732"/>
                    <a:pt x="3686" y="725"/>
                    <a:pt x="3672" y="725"/>
                  </a:cubicBezTo>
                  <a:cubicBezTo>
                    <a:pt x="3664" y="725"/>
                    <a:pt x="3657" y="725"/>
                    <a:pt x="3650" y="732"/>
                  </a:cubicBezTo>
                  <a:cubicBezTo>
                    <a:pt x="3650" y="710"/>
                    <a:pt x="3650" y="710"/>
                    <a:pt x="3650" y="710"/>
                  </a:cubicBezTo>
                  <a:cubicBezTo>
                    <a:pt x="3598" y="747"/>
                    <a:pt x="3598" y="747"/>
                    <a:pt x="3598" y="747"/>
                  </a:cubicBezTo>
                  <a:cubicBezTo>
                    <a:pt x="3591" y="754"/>
                    <a:pt x="3591" y="754"/>
                    <a:pt x="3591" y="754"/>
                  </a:cubicBezTo>
                  <a:cubicBezTo>
                    <a:pt x="3591" y="762"/>
                    <a:pt x="3591" y="762"/>
                    <a:pt x="3591" y="762"/>
                  </a:cubicBezTo>
                  <a:cubicBezTo>
                    <a:pt x="3540" y="798"/>
                    <a:pt x="3540" y="798"/>
                    <a:pt x="3540" y="798"/>
                  </a:cubicBezTo>
                  <a:cubicBezTo>
                    <a:pt x="3518" y="813"/>
                    <a:pt x="3518" y="813"/>
                    <a:pt x="3518" y="813"/>
                  </a:cubicBezTo>
                  <a:cubicBezTo>
                    <a:pt x="3532" y="835"/>
                    <a:pt x="3532" y="835"/>
                    <a:pt x="3532" y="835"/>
                  </a:cubicBezTo>
                  <a:cubicBezTo>
                    <a:pt x="3569" y="886"/>
                    <a:pt x="3569" y="886"/>
                    <a:pt x="3569" y="886"/>
                  </a:cubicBezTo>
                  <a:cubicBezTo>
                    <a:pt x="3562" y="886"/>
                    <a:pt x="3554" y="879"/>
                    <a:pt x="3547" y="879"/>
                  </a:cubicBezTo>
                  <a:cubicBezTo>
                    <a:pt x="3518" y="879"/>
                    <a:pt x="3488" y="894"/>
                    <a:pt x="3481" y="916"/>
                  </a:cubicBezTo>
                  <a:cubicBezTo>
                    <a:pt x="3467" y="930"/>
                    <a:pt x="3459" y="952"/>
                    <a:pt x="3452" y="967"/>
                  </a:cubicBezTo>
                  <a:cubicBezTo>
                    <a:pt x="3452" y="974"/>
                    <a:pt x="3444" y="996"/>
                    <a:pt x="3437" y="1003"/>
                  </a:cubicBezTo>
                  <a:cubicBezTo>
                    <a:pt x="3437" y="1003"/>
                    <a:pt x="3430" y="1003"/>
                    <a:pt x="3408" y="989"/>
                  </a:cubicBezTo>
                  <a:cubicBezTo>
                    <a:pt x="3379" y="967"/>
                    <a:pt x="3349" y="952"/>
                    <a:pt x="3327" y="952"/>
                  </a:cubicBezTo>
                  <a:cubicBezTo>
                    <a:pt x="3269" y="952"/>
                    <a:pt x="3247" y="1018"/>
                    <a:pt x="3239" y="1062"/>
                  </a:cubicBezTo>
                  <a:cubicBezTo>
                    <a:pt x="3225" y="1091"/>
                    <a:pt x="3225" y="1113"/>
                    <a:pt x="3225" y="1136"/>
                  </a:cubicBezTo>
                  <a:cubicBezTo>
                    <a:pt x="3217" y="1158"/>
                    <a:pt x="3217" y="1158"/>
                    <a:pt x="3210" y="1165"/>
                  </a:cubicBezTo>
                  <a:cubicBezTo>
                    <a:pt x="3195" y="1172"/>
                    <a:pt x="3173" y="1187"/>
                    <a:pt x="3144" y="1216"/>
                  </a:cubicBezTo>
                  <a:cubicBezTo>
                    <a:pt x="3122" y="1238"/>
                    <a:pt x="3078" y="1275"/>
                    <a:pt x="3056" y="1289"/>
                  </a:cubicBezTo>
                  <a:cubicBezTo>
                    <a:pt x="3056" y="1282"/>
                    <a:pt x="3056" y="1267"/>
                    <a:pt x="3056" y="1253"/>
                  </a:cubicBezTo>
                  <a:cubicBezTo>
                    <a:pt x="3056" y="1231"/>
                    <a:pt x="3063" y="1209"/>
                    <a:pt x="3063" y="1194"/>
                  </a:cubicBezTo>
                  <a:cubicBezTo>
                    <a:pt x="3063" y="1165"/>
                    <a:pt x="3063" y="1136"/>
                    <a:pt x="3071" y="1128"/>
                  </a:cubicBezTo>
                  <a:lnTo>
                    <a:pt x="3078" y="1128"/>
                  </a:lnTo>
                  <a:cubicBezTo>
                    <a:pt x="3085" y="1121"/>
                    <a:pt x="3093" y="1121"/>
                    <a:pt x="3100" y="1121"/>
                  </a:cubicBezTo>
                  <a:cubicBezTo>
                    <a:pt x="3159" y="1113"/>
                    <a:pt x="3210" y="1055"/>
                    <a:pt x="3210" y="1003"/>
                  </a:cubicBezTo>
                  <a:cubicBezTo>
                    <a:pt x="3203" y="974"/>
                    <a:pt x="3181" y="945"/>
                    <a:pt x="3129" y="945"/>
                  </a:cubicBezTo>
                  <a:cubicBezTo>
                    <a:pt x="3041" y="945"/>
                    <a:pt x="3041" y="938"/>
                    <a:pt x="3034" y="901"/>
                  </a:cubicBezTo>
                  <a:cubicBezTo>
                    <a:pt x="3027" y="864"/>
                    <a:pt x="3027" y="864"/>
                    <a:pt x="3027" y="864"/>
                  </a:cubicBezTo>
                  <a:cubicBezTo>
                    <a:pt x="2990" y="886"/>
                    <a:pt x="2990" y="886"/>
                    <a:pt x="2990" y="886"/>
                  </a:cubicBezTo>
                  <a:cubicBezTo>
                    <a:pt x="2990" y="886"/>
                    <a:pt x="2924" y="916"/>
                    <a:pt x="2866" y="916"/>
                  </a:cubicBezTo>
                  <a:cubicBezTo>
                    <a:pt x="2807" y="916"/>
                    <a:pt x="2770" y="886"/>
                    <a:pt x="2763" y="828"/>
                  </a:cubicBezTo>
                  <a:cubicBezTo>
                    <a:pt x="2756" y="791"/>
                    <a:pt x="2756" y="762"/>
                    <a:pt x="2748" y="740"/>
                  </a:cubicBezTo>
                  <a:cubicBezTo>
                    <a:pt x="2734" y="622"/>
                    <a:pt x="2726" y="564"/>
                    <a:pt x="2638" y="564"/>
                  </a:cubicBezTo>
                  <a:cubicBezTo>
                    <a:pt x="2631" y="564"/>
                    <a:pt x="2624" y="564"/>
                    <a:pt x="2617" y="564"/>
                  </a:cubicBezTo>
                  <a:cubicBezTo>
                    <a:pt x="2572" y="571"/>
                    <a:pt x="2536" y="586"/>
                    <a:pt x="2514" y="622"/>
                  </a:cubicBezTo>
                  <a:cubicBezTo>
                    <a:pt x="2492" y="659"/>
                    <a:pt x="2485" y="718"/>
                    <a:pt x="2499" y="784"/>
                  </a:cubicBezTo>
                  <a:cubicBezTo>
                    <a:pt x="2507" y="820"/>
                    <a:pt x="2507" y="864"/>
                    <a:pt x="2485" y="886"/>
                  </a:cubicBezTo>
                  <a:cubicBezTo>
                    <a:pt x="2477" y="901"/>
                    <a:pt x="2470" y="901"/>
                    <a:pt x="2462" y="901"/>
                  </a:cubicBezTo>
                  <a:cubicBezTo>
                    <a:pt x="2455" y="901"/>
                    <a:pt x="2448" y="901"/>
                    <a:pt x="2440" y="894"/>
                  </a:cubicBezTo>
                  <a:cubicBezTo>
                    <a:pt x="2411" y="879"/>
                    <a:pt x="2375" y="828"/>
                    <a:pt x="2345" y="784"/>
                  </a:cubicBezTo>
                  <a:cubicBezTo>
                    <a:pt x="2294" y="718"/>
                    <a:pt x="2257" y="659"/>
                    <a:pt x="2206" y="659"/>
                  </a:cubicBezTo>
                  <a:cubicBezTo>
                    <a:pt x="2199" y="659"/>
                    <a:pt x="2199" y="667"/>
                    <a:pt x="2191" y="667"/>
                  </a:cubicBezTo>
                  <a:cubicBezTo>
                    <a:pt x="2133" y="689"/>
                    <a:pt x="2133" y="689"/>
                    <a:pt x="2133" y="689"/>
                  </a:cubicBezTo>
                  <a:lnTo>
                    <a:pt x="2133" y="689"/>
                  </a:lnTo>
                  <a:cubicBezTo>
                    <a:pt x="2126" y="689"/>
                    <a:pt x="2126" y="689"/>
                    <a:pt x="2126" y="689"/>
                  </a:cubicBezTo>
                  <a:cubicBezTo>
                    <a:pt x="2126" y="696"/>
                    <a:pt x="2126" y="696"/>
                    <a:pt x="2126" y="696"/>
                  </a:cubicBezTo>
                  <a:cubicBezTo>
                    <a:pt x="2103" y="703"/>
                    <a:pt x="2103" y="703"/>
                    <a:pt x="2103" y="703"/>
                  </a:cubicBezTo>
                  <a:cubicBezTo>
                    <a:pt x="2111" y="718"/>
                    <a:pt x="2111" y="718"/>
                    <a:pt x="2111" y="718"/>
                  </a:cubicBezTo>
                  <a:cubicBezTo>
                    <a:pt x="2103" y="762"/>
                    <a:pt x="2081" y="923"/>
                    <a:pt x="2133" y="996"/>
                  </a:cubicBezTo>
                  <a:cubicBezTo>
                    <a:pt x="2140" y="1018"/>
                    <a:pt x="2155" y="1033"/>
                    <a:pt x="2169" y="1048"/>
                  </a:cubicBezTo>
                  <a:cubicBezTo>
                    <a:pt x="2206" y="1084"/>
                    <a:pt x="2206" y="1084"/>
                    <a:pt x="2184" y="1106"/>
                  </a:cubicBezTo>
                  <a:cubicBezTo>
                    <a:pt x="2162" y="1136"/>
                    <a:pt x="2162" y="1165"/>
                    <a:pt x="2177" y="1194"/>
                  </a:cubicBezTo>
                  <a:cubicBezTo>
                    <a:pt x="2191" y="1223"/>
                    <a:pt x="2228" y="1245"/>
                    <a:pt x="2272" y="1245"/>
                  </a:cubicBezTo>
                  <a:cubicBezTo>
                    <a:pt x="2279" y="1245"/>
                    <a:pt x="2279" y="1245"/>
                    <a:pt x="2287" y="1245"/>
                  </a:cubicBezTo>
                  <a:cubicBezTo>
                    <a:pt x="2287" y="1267"/>
                    <a:pt x="2279" y="1311"/>
                    <a:pt x="2272" y="1341"/>
                  </a:cubicBezTo>
                  <a:cubicBezTo>
                    <a:pt x="2265" y="1370"/>
                    <a:pt x="2257" y="1399"/>
                    <a:pt x="2257" y="1421"/>
                  </a:cubicBezTo>
                  <a:cubicBezTo>
                    <a:pt x="2257" y="1436"/>
                    <a:pt x="2250" y="1451"/>
                    <a:pt x="2236" y="1465"/>
                  </a:cubicBezTo>
                  <a:cubicBezTo>
                    <a:pt x="2213" y="1487"/>
                    <a:pt x="2199" y="1509"/>
                    <a:pt x="2184" y="1546"/>
                  </a:cubicBezTo>
                  <a:cubicBezTo>
                    <a:pt x="2169" y="1597"/>
                    <a:pt x="2184" y="1612"/>
                    <a:pt x="2199" y="1634"/>
                  </a:cubicBezTo>
                  <a:cubicBezTo>
                    <a:pt x="2206" y="1641"/>
                    <a:pt x="2213" y="1648"/>
                    <a:pt x="2213" y="1678"/>
                  </a:cubicBezTo>
                  <a:cubicBezTo>
                    <a:pt x="2213" y="1736"/>
                    <a:pt x="2213" y="1736"/>
                    <a:pt x="2177" y="1758"/>
                  </a:cubicBezTo>
                  <a:cubicBezTo>
                    <a:pt x="2169" y="1766"/>
                    <a:pt x="2155" y="1773"/>
                    <a:pt x="2140" y="1780"/>
                  </a:cubicBezTo>
                  <a:cubicBezTo>
                    <a:pt x="2030" y="1853"/>
                    <a:pt x="2030" y="1934"/>
                    <a:pt x="2045" y="1986"/>
                  </a:cubicBezTo>
                  <a:cubicBezTo>
                    <a:pt x="2060" y="2015"/>
                    <a:pt x="2045" y="2029"/>
                    <a:pt x="2008" y="2066"/>
                  </a:cubicBezTo>
                  <a:cubicBezTo>
                    <a:pt x="2001" y="2073"/>
                    <a:pt x="1994" y="2081"/>
                    <a:pt x="1979" y="2095"/>
                  </a:cubicBezTo>
                  <a:cubicBezTo>
                    <a:pt x="1964" y="2125"/>
                    <a:pt x="1964" y="2154"/>
                    <a:pt x="1964" y="2198"/>
                  </a:cubicBezTo>
                  <a:cubicBezTo>
                    <a:pt x="1972" y="2227"/>
                    <a:pt x="1972" y="2257"/>
                    <a:pt x="1964" y="2286"/>
                  </a:cubicBezTo>
                  <a:cubicBezTo>
                    <a:pt x="1964" y="2322"/>
                    <a:pt x="1935" y="2359"/>
                    <a:pt x="1906" y="2410"/>
                  </a:cubicBezTo>
                  <a:cubicBezTo>
                    <a:pt x="1876" y="2462"/>
                    <a:pt x="1832" y="2520"/>
                    <a:pt x="1796" y="2608"/>
                  </a:cubicBezTo>
                  <a:cubicBezTo>
                    <a:pt x="1745" y="2733"/>
                    <a:pt x="1700" y="2740"/>
                    <a:pt x="1700" y="2740"/>
                  </a:cubicBezTo>
                  <a:cubicBezTo>
                    <a:pt x="1693" y="2740"/>
                    <a:pt x="1693" y="2740"/>
                    <a:pt x="1693" y="2740"/>
                  </a:cubicBezTo>
                  <a:cubicBezTo>
                    <a:pt x="1686" y="2740"/>
                    <a:pt x="1686" y="2740"/>
                    <a:pt x="1686" y="2740"/>
                  </a:cubicBezTo>
                  <a:cubicBezTo>
                    <a:pt x="1642" y="2770"/>
                    <a:pt x="1642" y="2770"/>
                    <a:pt x="1642" y="2770"/>
                  </a:cubicBezTo>
                  <a:cubicBezTo>
                    <a:pt x="1605" y="2784"/>
                    <a:pt x="1605" y="2784"/>
                    <a:pt x="1605" y="2784"/>
                  </a:cubicBezTo>
                  <a:cubicBezTo>
                    <a:pt x="1627" y="2806"/>
                    <a:pt x="1627" y="2806"/>
                    <a:pt x="1627" y="2806"/>
                  </a:cubicBezTo>
                  <a:cubicBezTo>
                    <a:pt x="1612" y="2821"/>
                    <a:pt x="1612" y="2821"/>
                    <a:pt x="1612" y="2821"/>
                  </a:cubicBezTo>
                  <a:cubicBezTo>
                    <a:pt x="1554" y="2887"/>
                    <a:pt x="1473" y="2982"/>
                    <a:pt x="1444" y="3055"/>
                  </a:cubicBezTo>
                  <a:cubicBezTo>
                    <a:pt x="1437" y="3077"/>
                    <a:pt x="1429" y="3114"/>
                    <a:pt x="1422" y="3143"/>
                  </a:cubicBezTo>
                  <a:cubicBezTo>
                    <a:pt x="1400" y="3209"/>
                    <a:pt x="1386" y="3297"/>
                    <a:pt x="1341" y="3304"/>
                  </a:cubicBezTo>
                  <a:cubicBezTo>
                    <a:pt x="1254" y="3334"/>
                    <a:pt x="1217" y="3356"/>
                    <a:pt x="1166" y="3422"/>
                  </a:cubicBezTo>
                  <a:cubicBezTo>
                    <a:pt x="1136" y="3458"/>
                    <a:pt x="1107" y="3517"/>
                    <a:pt x="1085" y="3561"/>
                  </a:cubicBezTo>
                  <a:cubicBezTo>
                    <a:pt x="1070" y="3583"/>
                    <a:pt x="1063" y="3605"/>
                    <a:pt x="1056" y="3612"/>
                  </a:cubicBezTo>
                  <a:cubicBezTo>
                    <a:pt x="1034" y="3641"/>
                    <a:pt x="960" y="3722"/>
                    <a:pt x="902" y="3766"/>
                  </a:cubicBezTo>
                  <a:cubicBezTo>
                    <a:pt x="836" y="3817"/>
                    <a:pt x="741" y="3949"/>
                    <a:pt x="741" y="4081"/>
                  </a:cubicBezTo>
                  <a:cubicBezTo>
                    <a:pt x="741" y="4198"/>
                    <a:pt x="711" y="4272"/>
                    <a:pt x="653" y="4323"/>
                  </a:cubicBezTo>
                  <a:cubicBezTo>
                    <a:pt x="594" y="4367"/>
                    <a:pt x="601" y="4418"/>
                    <a:pt x="601" y="4462"/>
                  </a:cubicBezTo>
                  <a:cubicBezTo>
                    <a:pt x="601" y="4491"/>
                    <a:pt x="601" y="4513"/>
                    <a:pt x="594" y="4543"/>
                  </a:cubicBezTo>
                  <a:cubicBezTo>
                    <a:pt x="587" y="4579"/>
                    <a:pt x="587" y="4638"/>
                    <a:pt x="579" y="4704"/>
                  </a:cubicBezTo>
                  <a:cubicBezTo>
                    <a:pt x="579" y="4770"/>
                    <a:pt x="579" y="4880"/>
                    <a:pt x="557" y="4902"/>
                  </a:cubicBezTo>
                  <a:lnTo>
                    <a:pt x="557" y="4902"/>
                  </a:lnTo>
                  <a:cubicBezTo>
                    <a:pt x="513" y="4939"/>
                    <a:pt x="469" y="4968"/>
                    <a:pt x="448" y="5063"/>
                  </a:cubicBezTo>
                  <a:cubicBezTo>
                    <a:pt x="433" y="5122"/>
                    <a:pt x="411" y="5158"/>
                    <a:pt x="381" y="5210"/>
                  </a:cubicBezTo>
                  <a:cubicBezTo>
                    <a:pt x="360" y="5232"/>
                    <a:pt x="345" y="5261"/>
                    <a:pt x="323" y="5298"/>
                  </a:cubicBezTo>
                  <a:cubicBezTo>
                    <a:pt x="294" y="5349"/>
                    <a:pt x="279" y="5393"/>
                    <a:pt x="264" y="5429"/>
                  </a:cubicBezTo>
                  <a:cubicBezTo>
                    <a:pt x="250" y="5459"/>
                    <a:pt x="242" y="5488"/>
                    <a:pt x="228" y="5503"/>
                  </a:cubicBezTo>
                  <a:cubicBezTo>
                    <a:pt x="184" y="5561"/>
                    <a:pt x="155" y="5679"/>
                    <a:pt x="176" y="5781"/>
                  </a:cubicBezTo>
                  <a:cubicBezTo>
                    <a:pt x="191" y="5862"/>
                    <a:pt x="235" y="5928"/>
                    <a:pt x="257" y="5979"/>
                  </a:cubicBezTo>
                  <a:cubicBezTo>
                    <a:pt x="272" y="5994"/>
                    <a:pt x="272" y="6001"/>
                    <a:pt x="279" y="6016"/>
                  </a:cubicBezTo>
                  <a:cubicBezTo>
                    <a:pt x="294" y="6045"/>
                    <a:pt x="286" y="6089"/>
                    <a:pt x="250" y="6126"/>
                  </a:cubicBezTo>
                  <a:cubicBezTo>
                    <a:pt x="206" y="6170"/>
                    <a:pt x="176" y="6243"/>
                    <a:pt x="184" y="6301"/>
                  </a:cubicBezTo>
                  <a:cubicBezTo>
                    <a:pt x="162" y="6323"/>
                    <a:pt x="118" y="6397"/>
                    <a:pt x="140" y="6470"/>
                  </a:cubicBezTo>
                  <a:cubicBezTo>
                    <a:pt x="155" y="6529"/>
                    <a:pt x="155" y="6529"/>
                    <a:pt x="125" y="6572"/>
                  </a:cubicBezTo>
                  <a:cubicBezTo>
                    <a:pt x="125" y="6580"/>
                    <a:pt x="118" y="6587"/>
                    <a:pt x="110" y="6595"/>
                  </a:cubicBezTo>
                  <a:cubicBezTo>
                    <a:pt x="67" y="6668"/>
                    <a:pt x="59" y="6734"/>
                    <a:pt x="88" y="6807"/>
                  </a:cubicBezTo>
                  <a:cubicBezTo>
                    <a:pt x="96" y="6836"/>
                    <a:pt x="96" y="6844"/>
                    <a:pt x="74" y="6873"/>
                  </a:cubicBezTo>
                  <a:cubicBezTo>
                    <a:pt x="67" y="6888"/>
                    <a:pt x="59" y="6902"/>
                    <a:pt x="52" y="6917"/>
                  </a:cubicBezTo>
                  <a:cubicBezTo>
                    <a:pt x="30" y="6968"/>
                    <a:pt x="0" y="7071"/>
                    <a:pt x="125" y="7181"/>
                  </a:cubicBezTo>
                  <a:cubicBezTo>
                    <a:pt x="191" y="7232"/>
                    <a:pt x="191" y="7276"/>
                    <a:pt x="191" y="7313"/>
                  </a:cubicBezTo>
                  <a:cubicBezTo>
                    <a:pt x="191" y="7320"/>
                    <a:pt x="198" y="7335"/>
                    <a:pt x="198" y="7349"/>
                  </a:cubicBezTo>
                  <a:cubicBezTo>
                    <a:pt x="213" y="7379"/>
                    <a:pt x="250" y="7408"/>
                    <a:pt x="286" y="7408"/>
                  </a:cubicBezTo>
                  <a:cubicBezTo>
                    <a:pt x="323" y="7408"/>
                    <a:pt x="352" y="7386"/>
                    <a:pt x="381" y="7357"/>
                  </a:cubicBezTo>
                  <a:cubicBezTo>
                    <a:pt x="396" y="7327"/>
                    <a:pt x="411" y="7320"/>
                    <a:pt x="411" y="7313"/>
                  </a:cubicBezTo>
                  <a:cubicBezTo>
                    <a:pt x="411" y="7320"/>
                    <a:pt x="396" y="7349"/>
                    <a:pt x="381" y="7364"/>
                  </a:cubicBezTo>
                  <a:cubicBezTo>
                    <a:pt x="374" y="7379"/>
                    <a:pt x="360" y="7393"/>
                    <a:pt x="345" y="7415"/>
                  </a:cubicBezTo>
                  <a:cubicBezTo>
                    <a:pt x="338" y="7437"/>
                    <a:pt x="338" y="7467"/>
                    <a:pt x="352" y="7489"/>
                  </a:cubicBezTo>
                  <a:cubicBezTo>
                    <a:pt x="374" y="7525"/>
                    <a:pt x="411" y="7540"/>
                    <a:pt x="455" y="7540"/>
                  </a:cubicBezTo>
                  <a:cubicBezTo>
                    <a:pt x="484" y="7540"/>
                    <a:pt x="506" y="7532"/>
                    <a:pt x="536" y="7525"/>
                  </a:cubicBezTo>
                  <a:cubicBezTo>
                    <a:pt x="579" y="7503"/>
                    <a:pt x="631" y="7474"/>
                    <a:pt x="682" y="7445"/>
                  </a:cubicBezTo>
                  <a:cubicBezTo>
                    <a:pt x="748" y="7408"/>
                    <a:pt x="836" y="7357"/>
                    <a:pt x="865" y="7357"/>
                  </a:cubicBezTo>
                  <a:cubicBezTo>
                    <a:pt x="872" y="7364"/>
                    <a:pt x="880" y="7393"/>
                    <a:pt x="887" y="7415"/>
                  </a:cubicBezTo>
                  <a:cubicBezTo>
                    <a:pt x="895" y="7452"/>
                    <a:pt x="909" y="7496"/>
                    <a:pt x="946" y="7503"/>
                  </a:cubicBezTo>
                  <a:cubicBezTo>
                    <a:pt x="968" y="7510"/>
                    <a:pt x="1012" y="7510"/>
                    <a:pt x="1034" y="7510"/>
                  </a:cubicBezTo>
                  <a:cubicBezTo>
                    <a:pt x="1078" y="7510"/>
                    <a:pt x="1319" y="7503"/>
                    <a:pt x="1407" y="7415"/>
                  </a:cubicBezTo>
                  <a:cubicBezTo>
                    <a:pt x="1466" y="7357"/>
                    <a:pt x="1620" y="7283"/>
                    <a:pt x="1708" y="7283"/>
                  </a:cubicBezTo>
                  <a:cubicBezTo>
                    <a:pt x="1737" y="7283"/>
                    <a:pt x="1759" y="7291"/>
                    <a:pt x="1767" y="7305"/>
                  </a:cubicBezTo>
                  <a:cubicBezTo>
                    <a:pt x="1818" y="7430"/>
                    <a:pt x="1920" y="7445"/>
                    <a:pt x="1994" y="7445"/>
                  </a:cubicBezTo>
                  <a:cubicBezTo>
                    <a:pt x="2045" y="7445"/>
                    <a:pt x="2096" y="7437"/>
                    <a:pt x="2169" y="7422"/>
                  </a:cubicBezTo>
                  <a:cubicBezTo>
                    <a:pt x="2206" y="7415"/>
                    <a:pt x="2206" y="7415"/>
                    <a:pt x="2206" y="7415"/>
                  </a:cubicBezTo>
                  <a:cubicBezTo>
                    <a:pt x="2199" y="7386"/>
                    <a:pt x="2199" y="7386"/>
                    <a:pt x="2199" y="7386"/>
                  </a:cubicBezTo>
                  <a:cubicBezTo>
                    <a:pt x="2191" y="7379"/>
                    <a:pt x="2184" y="7305"/>
                    <a:pt x="2257" y="7276"/>
                  </a:cubicBezTo>
                  <a:cubicBezTo>
                    <a:pt x="2272" y="7269"/>
                    <a:pt x="2294" y="7261"/>
                    <a:pt x="2309" y="7261"/>
                  </a:cubicBezTo>
                  <a:cubicBezTo>
                    <a:pt x="2360" y="7261"/>
                    <a:pt x="2397" y="7298"/>
                    <a:pt x="2411" y="7305"/>
                  </a:cubicBezTo>
                  <a:cubicBezTo>
                    <a:pt x="2411" y="7335"/>
                    <a:pt x="2411" y="7335"/>
                    <a:pt x="2411" y="7335"/>
                  </a:cubicBezTo>
                  <a:cubicBezTo>
                    <a:pt x="2440" y="7335"/>
                    <a:pt x="2440" y="7335"/>
                    <a:pt x="2440" y="7335"/>
                  </a:cubicBezTo>
                  <a:cubicBezTo>
                    <a:pt x="2470" y="7335"/>
                    <a:pt x="2536" y="7313"/>
                    <a:pt x="2550" y="7232"/>
                  </a:cubicBezTo>
                  <a:cubicBezTo>
                    <a:pt x="2550" y="7210"/>
                    <a:pt x="2558" y="7195"/>
                    <a:pt x="2572" y="7181"/>
                  </a:cubicBezTo>
                  <a:cubicBezTo>
                    <a:pt x="2580" y="7159"/>
                    <a:pt x="2594" y="7137"/>
                    <a:pt x="2587" y="7108"/>
                  </a:cubicBezTo>
                  <a:cubicBezTo>
                    <a:pt x="2580" y="7078"/>
                    <a:pt x="2558" y="7063"/>
                    <a:pt x="2507" y="7034"/>
                  </a:cubicBezTo>
                  <a:cubicBezTo>
                    <a:pt x="2477" y="7020"/>
                    <a:pt x="2448" y="7012"/>
                    <a:pt x="2426" y="7012"/>
                  </a:cubicBezTo>
                  <a:cubicBezTo>
                    <a:pt x="2375" y="7012"/>
                    <a:pt x="2353" y="7041"/>
                    <a:pt x="2338" y="7063"/>
                  </a:cubicBezTo>
                  <a:cubicBezTo>
                    <a:pt x="2331" y="7078"/>
                    <a:pt x="2323" y="7086"/>
                    <a:pt x="2309" y="7093"/>
                  </a:cubicBezTo>
                  <a:cubicBezTo>
                    <a:pt x="2287" y="7108"/>
                    <a:pt x="2250" y="7122"/>
                    <a:pt x="2221" y="7122"/>
                  </a:cubicBezTo>
                  <a:cubicBezTo>
                    <a:pt x="2199" y="7122"/>
                    <a:pt x="2162" y="7115"/>
                    <a:pt x="2133" y="7078"/>
                  </a:cubicBezTo>
                  <a:cubicBezTo>
                    <a:pt x="2111" y="7056"/>
                    <a:pt x="2103" y="7020"/>
                    <a:pt x="2118" y="6983"/>
                  </a:cubicBezTo>
                  <a:cubicBezTo>
                    <a:pt x="2126" y="6954"/>
                    <a:pt x="2140" y="6932"/>
                    <a:pt x="2155" y="6924"/>
                  </a:cubicBezTo>
                  <a:cubicBezTo>
                    <a:pt x="2213" y="6902"/>
                    <a:pt x="2228" y="6836"/>
                    <a:pt x="2236" y="6792"/>
                  </a:cubicBezTo>
                  <a:cubicBezTo>
                    <a:pt x="2236" y="6785"/>
                    <a:pt x="2236" y="6778"/>
                    <a:pt x="2243" y="6770"/>
                  </a:cubicBezTo>
                  <a:cubicBezTo>
                    <a:pt x="2250" y="6763"/>
                    <a:pt x="2287" y="6756"/>
                    <a:pt x="2309" y="6748"/>
                  </a:cubicBezTo>
                  <a:cubicBezTo>
                    <a:pt x="2353" y="6741"/>
                    <a:pt x="2397" y="6727"/>
                    <a:pt x="2433" y="6704"/>
                  </a:cubicBezTo>
                  <a:cubicBezTo>
                    <a:pt x="2455" y="6690"/>
                    <a:pt x="2470" y="6690"/>
                    <a:pt x="2477" y="6690"/>
                  </a:cubicBezTo>
                  <a:cubicBezTo>
                    <a:pt x="2499" y="6690"/>
                    <a:pt x="2507" y="6719"/>
                    <a:pt x="2514" y="6741"/>
                  </a:cubicBezTo>
                  <a:cubicBezTo>
                    <a:pt x="2514" y="6792"/>
                    <a:pt x="2543" y="6807"/>
                    <a:pt x="2572" y="6807"/>
                  </a:cubicBezTo>
                  <a:cubicBezTo>
                    <a:pt x="2609" y="6807"/>
                    <a:pt x="2646" y="6778"/>
                    <a:pt x="2653" y="6719"/>
                  </a:cubicBezTo>
                  <a:cubicBezTo>
                    <a:pt x="2741" y="6756"/>
                    <a:pt x="2800" y="6792"/>
                    <a:pt x="2800" y="6807"/>
                  </a:cubicBezTo>
                  <a:cubicBezTo>
                    <a:pt x="2785" y="6836"/>
                    <a:pt x="2756" y="6851"/>
                    <a:pt x="2734" y="6858"/>
                  </a:cubicBezTo>
                  <a:cubicBezTo>
                    <a:pt x="2697" y="6873"/>
                    <a:pt x="2660" y="6895"/>
                    <a:pt x="2646" y="6939"/>
                  </a:cubicBezTo>
                  <a:cubicBezTo>
                    <a:pt x="2638" y="6976"/>
                    <a:pt x="2646" y="6998"/>
                    <a:pt x="2653" y="7012"/>
                  </a:cubicBezTo>
                  <a:cubicBezTo>
                    <a:pt x="2682" y="7049"/>
                    <a:pt x="2756" y="7056"/>
                    <a:pt x="2778" y="7056"/>
                  </a:cubicBezTo>
                  <a:cubicBezTo>
                    <a:pt x="2792" y="7056"/>
                    <a:pt x="2807" y="7056"/>
                    <a:pt x="2822" y="7049"/>
                  </a:cubicBezTo>
                  <a:lnTo>
                    <a:pt x="2822" y="7049"/>
                  </a:lnTo>
                  <a:cubicBezTo>
                    <a:pt x="2836" y="7049"/>
                    <a:pt x="2858" y="7063"/>
                    <a:pt x="2873" y="7071"/>
                  </a:cubicBezTo>
                  <a:cubicBezTo>
                    <a:pt x="2895" y="7086"/>
                    <a:pt x="2917" y="7093"/>
                    <a:pt x="2939" y="7093"/>
                  </a:cubicBezTo>
                  <a:cubicBezTo>
                    <a:pt x="2961" y="7093"/>
                    <a:pt x="2976" y="7086"/>
                    <a:pt x="2990" y="7063"/>
                  </a:cubicBezTo>
                  <a:cubicBezTo>
                    <a:pt x="2998" y="7034"/>
                    <a:pt x="2983" y="6983"/>
                    <a:pt x="2953" y="6946"/>
                  </a:cubicBezTo>
                  <a:cubicBezTo>
                    <a:pt x="2961" y="6954"/>
                    <a:pt x="2976" y="6961"/>
                    <a:pt x="2990" y="6968"/>
                  </a:cubicBezTo>
                  <a:cubicBezTo>
                    <a:pt x="3071" y="7020"/>
                    <a:pt x="3071" y="7056"/>
                    <a:pt x="3063" y="7093"/>
                  </a:cubicBezTo>
                  <a:cubicBezTo>
                    <a:pt x="3063" y="7122"/>
                    <a:pt x="3063" y="7144"/>
                    <a:pt x="3078" y="7159"/>
                  </a:cubicBezTo>
                  <a:cubicBezTo>
                    <a:pt x="3100" y="7181"/>
                    <a:pt x="3122" y="7195"/>
                    <a:pt x="3159" y="7195"/>
                  </a:cubicBezTo>
                  <a:cubicBezTo>
                    <a:pt x="3188" y="7195"/>
                    <a:pt x="3225" y="7181"/>
                    <a:pt x="3261" y="7159"/>
                  </a:cubicBezTo>
                  <a:cubicBezTo>
                    <a:pt x="3335" y="7115"/>
                    <a:pt x="3408" y="7086"/>
                    <a:pt x="3474" y="7086"/>
                  </a:cubicBezTo>
                  <a:cubicBezTo>
                    <a:pt x="3496" y="7086"/>
                    <a:pt x="3510" y="7093"/>
                    <a:pt x="3532" y="7093"/>
                  </a:cubicBezTo>
                  <a:cubicBezTo>
                    <a:pt x="3635" y="7115"/>
                    <a:pt x="3781" y="7173"/>
                    <a:pt x="3840" y="7203"/>
                  </a:cubicBezTo>
                  <a:cubicBezTo>
                    <a:pt x="3862" y="7217"/>
                    <a:pt x="3906" y="7232"/>
                    <a:pt x="3950" y="7247"/>
                  </a:cubicBezTo>
                  <a:cubicBezTo>
                    <a:pt x="4038" y="7276"/>
                    <a:pt x="4207" y="7327"/>
                    <a:pt x="4221" y="7371"/>
                  </a:cubicBezTo>
                  <a:cubicBezTo>
                    <a:pt x="4309" y="7577"/>
                    <a:pt x="4382" y="7679"/>
                    <a:pt x="4448" y="7686"/>
                  </a:cubicBezTo>
                  <a:cubicBezTo>
                    <a:pt x="4463" y="7686"/>
                    <a:pt x="4478" y="7686"/>
                    <a:pt x="4485" y="7686"/>
                  </a:cubicBezTo>
                  <a:cubicBezTo>
                    <a:pt x="4558" y="7686"/>
                    <a:pt x="4617" y="7650"/>
                    <a:pt x="4675" y="7613"/>
                  </a:cubicBezTo>
                  <a:cubicBezTo>
                    <a:pt x="4683" y="7606"/>
                    <a:pt x="4690" y="7606"/>
                    <a:pt x="4705" y="7606"/>
                  </a:cubicBezTo>
                  <a:cubicBezTo>
                    <a:pt x="4734" y="7606"/>
                    <a:pt x="4771" y="7642"/>
                    <a:pt x="4785" y="7650"/>
                  </a:cubicBezTo>
                  <a:cubicBezTo>
                    <a:pt x="4800" y="7672"/>
                    <a:pt x="4800" y="7672"/>
                    <a:pt x="4800" y="7672"/>
                  </a:cubicBezTo>
                  <a:cubicBezTo>
                    <a:pt x="4822" y="7657"/>
                    <a:pt x="4822" y="7657"/>
                    <a:pt x="4822" y="7657"/>
                  </a:cubicBezTo>
                  <a:cubicBezTo>
                    <a:pt x="4902" y="7606"/>
                    <a:pt x="4902" y="7606"/>
                    <a:pt x="4902" y="7606"/>
                  </a:cubicBezTo>
                  <a:cubicBezTo>
                    <a:pt x="4925" y="7613"/>
                    <a:pt x="4969" y="7628"/>
                    <a:pt x="5005" y="7628"/>
                  </a:cubicBezTo>
                  <a:cubicBezTo>
                    <a:pt x="5034" y="7628"/>
                    <a:pt x="5057" y="7620"/>
                    <a:pt x="5071" y="7606"/>
                  </a:cubicBezTo>
                  <a:cubicBezTo>
                    <a:pt x="5093" y="7569"/>
                    <a:pt x="5093" y="7525"/>
                    <a:pt x="5086" y="7503"/>
                  </a:cubicBezTo>
                  <a:cubicBezTo>
                    <a:pt x="5086" y="7474"/>
                    <a:pt x="5086" y="7474"/>
                    <a:pt x="5086" y="7474"/>
                  </a:cubicBezTo>
                  <a:cubicBezTo>
                    <a:pt x="5064" y="7474"/>
                    <a:pt x="5064" y="7474"/>
                    <a:pt x="5064" y="7474"/>
                  </a:cubicBezTo>
                  <a:cubicBezTo>
                    <a:pt x="4976" y="7467"/>
                    <a:pt x="4910" y="7445"/>
                    <a:pt x="4881" y="7422"/>
                  </a:cubicBezTo>
                  <a:cubicBezTo>
                    <a:pt x="4866" y="7415"/>
                    <a:pt x="4851" y="7408"/>
                    <a:pt x="4837" y="7401"/>
                  </a:cubicBezTo>
                  <a:cubicBezTo>
                    <a:pt x="4822" y="7393"/>
                    <a:pt x="4807" y="7379"/>
                    <a:pt x="4800" y="7379"/>
                  </a:cubicBezTo>
                  <a:cubicBezTo>
                    <a:pt x="4800" y="7371"/>
                    <a:pt x="4807" y="7371"/>
                    <a:pt x="4807" y="7371"/>
                  </a:cubicBezTo>
                  <a:cubicBezTo>
                    <a:pt x="4837" y="7342"/>
                    <a:pt x="4925" y="7327"/>
                    <a:pt x="4983" y="7313"/>
                  </a:cubicBezTo>
                  <a:cubicBezTo>
                    <a:pt x="4998" y="7313"/>
                    <a:pt x="5005" y="7313"/>
                    <a:pt x="5020" y="7313"/>
                  </a:cubicBezTo>
                  <a:cubicBezTo>
                    <a:pt x="5093" y="7298"/>
                    <a:pt x="5181" y="7247"/>
                    <a:pt x="5225" y="7188"/>
                  </a:cubicBezTo>
                  <a:cubicBezTo>
                    <a:pt x="5232" y="7173"/>
                    <a:pt x="5232" y="7173"/>
                    <a:pt x="5232" y="7173"/>
                  </a:cubicBezTo>
                  <a:cubicBezTo>
                    <a:pt x="5262" y="7144"/>
                    <a:pt x="5291" y="7108"/>
                    <a:pt x="5328" y="7108"/>
                  </a:cubicBezTo>
                  <a:cubicBezTo>
                    <a:pt x="5342" y="7108"/>
                    <a:pt x="5364" y="7115"/>
                    <a:pt x="5379" y="7129"/>
                  </a:cubicBezTo>
                  <a:cubicBezTo>
                    <a:pt x="5416" y="7144"/>
                    <a:pt x="5452" y="7159"/>
                    <a:pt x="5489" y="7159"/>
                  </a:cubicBezTo>
                  <a:cubicBezTo>
                    <a:pt x="5562" y="7159"/>
                    <a:pt x="5621" y="7115"/>
                    <a:pt x="5665" y="7078"/>
                  </a:cubicBezTo>
                  <a:cubicBezTo>
                    <a:pt x="5679" y="7063"/>
                    <a:pt x="5701" y="7056"/>
                    <a:pt x="5716" y="7056"/>
                  </a:cubicBezTo>
                  <a:cubicBezTo>
                    <a:pt x="5745" y="7056"/>
                    <a:pt x="5782" y="7078"/>
                    <a:pt x="5789" y="7100"/>
                  </a:cubicBezTo>
                  <a:cubicBezTo>
                    <a:pt x="5797" y="7115"/>
                    <a:pt x="5811" y="7129"/>
                    <a:pt x="5833" y="7129"/>
                  </a:cubicBezTo>
                  <a:cubicBezTo>
                    <a:pt x="5870" y="7129"/>
                    <a:pt x="5899" y="7086"/>
                    <a:pt x="5914" y="7071"/>
                  </a:cubicBezTo>
                  <a:cubicBezTo>
                    <a:pt x="5929" y="7041"/>
                    <a:pt x="5980" y="6954"/>
                    <a:pt x="5936" y="6851"/>
                  </a:cubicBezTo>
                  <a:cubicBezTo>
                    <a:pt x="5914" y="6800"/>
                    <a:pt x="5892" y="6763"/>
                    <a:pt x="5877" y="6734"/>
                  </a:cubicBezTo>
                  <a:cubicBezTo>
                    <a:pt x="5833" y="6660"/>
                    <a:pt x="5841" y="6660"/>
                    <a:pt x="5855" y="6646"/>
                  </a:cubicBezTo>
                  <a:cubicBezTo>
                    <a:pt x="5870" y="6639"/>
                    <a:pt x="5884" y="6631"/>
                    <a:pt x="5899" y="6624"/>
                  </a:cubicBezTo>
                  <a:cubicBezTo>
                    <a:pt x="5929" y="6617"/>
                    <a:pt x="5958" y="6602"/>
                    <a:pt x="5965" y="6572"/>
                  </a:cubicBezTo>
                  <a:cubicBezTo>
                    <a:pt x="5965" y="6536"/>
                    <a:pt x="5943" y="6514"/>
                    <a:pt x="5907" y="6477"/>
                  </a:cubicBezTo>
                  <a:cubicBezTo>
                    <a:pt x="5833" y="6411"/>
                    <a:pt x="5841" y="6404"/>
                    <a:pt x="5862" y="6331"/>
                  </a:cubicBezTo>
                  <a:cubicBezTo>
                    <a:pt x="5870" y="6316"/>
                    <a:pt x="5877" y="6301"/>
                    <a:pt x="5877" y="6279"/>
                  </a:cubicBezTo>
                  <a:cubicBezTo>
                    <a:pt x="5899" y="6213"/>
                    <a:pt x="5870" y="6162"/>
                    <a:pt x="5848" y="6126"/>
                  </a:cubicBezTo>
                  <a:cubicBezTo>
                    <a:pt x="5826" y="6089"/>
                    <a:pt x="5826" y="6089"/>
                    <a:pt x="5833" y="6082"/>
                  </a:cubicBezTo>
                  <a:cubicBezTo>
                    <a:pt x="5914" y="6016"/>
                    <a:pt x="5980" y="5832"/>
                    <a:pt x="5980" y="5730"/>
                  </a:cubicBezTo>
                  <a:cubicBezTo>
                    <a:pt x="5980" y="5671"/>
                    <a:pt x="5943" y="5598"/>
                    <a:pt x="5899" y="5510"/>
                  </a:cubicBezTo>
                  <a:cubicBezTo>
                    <a:pt x="5855" y="5422"/>
                    <a:pt x="5804" y="5320"/>
                    <a:pt x="5804" y="5239"/>
                  </a:cubicBezTo>
                  <a:cubicBezTo>
                    <a:pt x="5789" y="5092"/>
                    <a:pt x="5804" y="5041"/>
                    <a:pt x="5804" y="5041"/>
                  </a:cubicBezTo>
                  <a:cubicBezTo>
                    <a:pt x="5804" y="5034"/>
                    <a:pt x="5804" y="5034"/>
                    <a:pt x="5804" y="5034"/>
                  </a:cubicBezTo>
                  <a:cubicBezTo>
                    <a:pt x="5797" y="5019"/>
                    <a:pt x="5797" y="5019"/>
                    <a:pt x="5797" y="5019"/>
                  </a:cubicBezTo>
                  <a:cubicBezTo>
                    <a:pt x="5782" y="4997"/>
                    <a:pt x="5657" y="4799"/>
                    <a:pt x="5584" y="4748"/>
                  </a:cubicBezTo>
                  <a:lnTo>
                    <a:pt x="5577" y="4748"/>
                  </a:lnTo>
                  <a:lnTo>
                    <a:pt x="5584" y="4741"/>
                  </a:lnTo>
                  <a:cubicBezTo>
                    <a:pt x="5599" y="4719"/>
                    <a:pt x="5635" y="4689"/>
                    <a:pt x="5665" y="4631"/>
                  </a:cubicBezTo>
                  <a:cubicBezTo>
                    <a:pt x="5723" y="4499"/>
                    <a:pt x="5804" y="4418"/>
                    <a:pt x="5826" y="4418"/>
                  </a:cubicBezTo>
                  <a:cubicBezTo>
                    <a:pt x="5833" y="4426"/>
                    <a:pt x="5841" y="4433"/>
                    <a:pt x="5855" y="4440"/>
                  </a:cubicBezTo>
                  <a:cubicBezTo>
                    <a:pt x="5877" y="4455"/>
                    <a:pt x="5899" y="4477"/>
                    <a:pt x="5936" y="4477"/>
                  </a:cubicBezTo>
                  <a:cubicBezTo>
                    <a:pt x="5958" y="4477"/>
                    <a:pt x="5980" y="4470"/>
                    <a:pt x="6009" y="4448"/>
                  </a:cubicBezTo>
                  <a:cubicBezTo>
                    <a:pt x="6075" y="4389"/>
                    <a:pt x="6126" y="4374"/>
                    <a:pt x="6163" y="4360"/>
                  </a:cubicBezTo>
                  <a:cubicBezTo>
                    <a:pt x="6185" y="4360"/>
                    <a:pt x="6192" y="4345"/>
                    <a:pt x="6200" y="4330"/>
                  </a:cubicBezTo>
                  <a:cubicBezTo>
                    <a:pt x="6207" y="4308"/>
                    <a:pt x="6192" y="4294"/>
                    <a:pt x="6178" y="4286"/>
                  </a:cubicBezTo>
                  <a:cubicBezTo>
                    <a:pt x="6170" y="4279"/>
                    <a:pt x="6163" y="4264"/>
                    <a:pt x="6163" y="4264"/>
                  </a:cubicBezTo>
                  <a:cubicBezTo>
                    <a:pt x="6163" y="4257"/>
                    <a:pt x="6163" y="4257"/>
                    <a:pt x="6170" y="4257"/>
                  </a:cubicBezTo>
                  <a:cubicBezTo>
                    <a:pt x="6185" y="4257"/>
                    <a:pt x="6200" y="4264"/>
                    <a:pt x="6214" y="4279"/>
                  </a:cubicBezTo>
                  <a:cubicBezTo>
                    <a:pt x="6222" y="4286"/>
                    <a:pt x="6236" y="4286"/>
                    <a:pt x="6243" y="4286"/>
                  </a:cubicBezTo>
                  <a:cubicBezTo>
                    <a:pt x="6265" y="4286"/>
                    <a:pt x="6288" y="4272"/>
                    <a:pt x="6302" y="4235"/>
                  </a:cubicBezTo>
                  <a:cubicBezTo>
                    <a:pt x="6331" y="4177"/>
                    <a:pt x="6346" y="4059"/>
                    <a:pt x="6295" y="3993"/>
                  </a:cubicBezTo>
                  <a:cubicBezTo>
                    <a:pt x="6273" y="3971"/>
                    <a:pt x="6265" y="3964"/>
                    <a:pt x="6265" y="3957"/>
                  </a:cubicBezTo>
                  <a:lnTo>
                    <a:pt x="6273" y="3957"/>
                  </a:lnTo>
                  <a:cubicBezTo>
                    <a:pt x="6280" y="3957"/>
                    <a:pt x="6288" y="3957"/>
                    <a:pt x="6302" y="3957"/>
                  </a:cubicBezTo>
                  <a:cubicBezTo>
                    <a:pt x="6317" y="3898"/>
                    <a:pt x="6317" y="3898"/>
                    <a:pt x="6317" y="3898"/>
                  </a:cubicBezTo>
                  <a:cubicBezTo>
                    <a:pt x="6265" y="3869"/>
                    <a:pt x="6163" y="3803"/>
                    <a:pt x="6178" y="3751"/>
                  </a:cubicBezTo>
                  <a:cubicBezTo>
                    <a:pt x="6192" y="3686"/>
                    <a:pt x="6200" y="3686"/>
                    <a:pt x="6214" y="3686"/>
                  </a:cubicBezTo>
                  <a:cubicBezTo>
                    <a:pt x="6229" y="3686"/>
                    <a:pt x="6243" y="3686"/>
                    <a:pt x="6273" y="3693"/>
                  </a:cubicBezTo>
                  <a:cubicBezTo>
                    <a:pt x="6317" y="3708"/>
                    <a:pt x="6346" y="3729"/>
                    <a:pt x="6375" y="3759"/>
                  </a:cubicBezTo>
                  <a:cubicBezTo>
                    <a:pt x="6397" y="3773"/>
                    <a:pt x="6411" y="3795"/>
                    <a:pt x="6433" y="3795"/>
                  </a:cubicBezTo>
                  <a:cubicBezTo>
                    <a:pt x="6448" y="3795"/>
                    <a:pt x="6455" y="3788"/>
                    <a:pt x="6470" y="3773"/>
                  </a:cubicBezTo>
                  <a:cubicBezTo>
                    <a:pt x="6484" y="3766"/>
                    <a:pt x="6499" y="3759"/>
                    <a:pt x="6536" y="3759"/>
                  </a:cubicBezTo>
                  <a:cubicBezTo>
                    <a:pt x="6543" y="3759"/>
                    <a:pt x="6550" y="3759"/>
                    <a:pt x="6565" y="3766"/>
                  </a:cubicBezTo>
                  <a:cubicBezTo>
                    <a:pt x="6572" y="3766"/>
                    <a:pt x="6580" y="3766"/>
                    <a:pt x="6587" y="3766"/>
                  </a:cubicBezTo>
                  <a:cubicBezTo>
                    <a:pt x="6616" y="3766"/>
                    <a:pt x="6653" y="3737"/>
                    <a:pt x="6675" y="3708"/>
                  </a:cubicBezTo>
                  <a:cubicBezTo>
                    <a:pt x="6697" y="3671"/>
                    <a:pt x="6697" y="3627"/>
                    <a:pt x="6668" y="3583"/>
                  </a:cubicBezTo>
                  <a:cubicBezTo>
                    <a:pt x="6638" y="3532"/>
                    <a:pt x="6602" y="3524"/>
                    <a:pt x="6580" y="3517"/>
                  </a:cubicBezTo>
                  <a:cubicBezTo>
                    <a:pt x="6565" y="3517"/>
                    <a:pt x="6558" y="3510"/>
                    <a:pt x="6543" y="3495"/>
                  </a:cubicBezTo>
                  <a:cubicBezTo>
                    <a:pt x="6514" y="3429"/>
                    <a:pt x="6521" y="3363"/>
                    <a:pt x="6558" y="3304"/>
                  </a:cubicBezTo>
                  <a:cubicBezTo>
                    <a:pt x="6594" y="3253"/>
                    <a:pt x="6594" y="3187"/>
                    <a:pt x="6565" y="3129"/>
                  </a:cubicBezTo>
                  <a:cubicBezTo>
                    <a:pt x="6580" y="3121"/>
                    <a:pt x="6594" y="3114"/>
                    <a:pt x="6602" y="3085"/>
                  </a:cubicBezTo>
                  <a:cubicBezTo>
                    <a:pt x="6616" y="3026"/>
                    <a:pt x="6602" y="2799"/>
                    <a:pt x="6470" y="2667"/>
                  </a:cubicBezTo>
                  <a:cubicBezTo>
                    <a:pt x="6346" y="2542"/>
                    <a:pt x="6273" y="2506"/>
                    <a:pt x="6185" y="2477"/>
                  </a:cubicBezTo>
                  <a:cubicBezTo>
                    <a:pt x="6156" y="2469"/>
                    <a:pt x="6156" y="2462"/>
                    <a:pt x="6156" y="2432"/>
                  </a:cubicBezTo>
                  <a:cubicBezTo>
                    <a:pt x="6156" y="2418"/>
                    <a:pt x="6156" y="2403"/>
                    <a:pt x="6148" y="2389"/>
                  </a:cubicBezTo>
                  <a:cubicBezTo>
                    <a:pt x="6141" y="2344"/>
                    <a:pt x="6104" y="2337"/>
                    <a:pt x="6082" y="2322"/>
                  </a:cubicBezTo>
                  <a:cubicBezTo>
                    <a:pt x="6075" y="2322"/>
                    <a:pt x="6060" y="2315"/>
                    <a:pt x="6060" y="2308"/>
                  </a:cubicBezTo>
                  <a:cubicBezTo>
                    <a:pt x="6053" y="2301"/>
                    <a:pt x="6068" y="2279"/>
                    <a:pt x="6104" y="2249"/>
                  </a:cubicBezTo>
                  <a:cubicBezTo>
                    <a:pt x="6141" y="2227"/>
                    <a:pt x="6156" y="2198"/>
                    <a:pt x="6148" y="2169"/>
                  </a:cubicBezTo>
                  <a:cubicBezTo>
                    <a:pt x="6148" y="2132"/>
                    <a:pt x="6119" y="2103"/>
                    <a:pt x="6068" y="2081"/>
                  </a:cubicBezTo>
                  <a:cubicBezTo>
                    <a:pt x="5987" y="2051"/>
                    <a:pt x="5870" y="1941"/>
                    <a:pt x="5870" y="1861"/>
                  </a:cubicBezTo>
                  <a:cubicBezTo>
                    <a:pt x="5870" y="1824"/>
                    <a:pt x="5877" y="1788"/>
                    <a:pt x="5892" y="1758"/>
                  </a:cubicBezTo>
                  <a:cubicBezTo>
                    <a:pt x="5907" y="1707"/>
                    <a:pt x="5921" y="1656"/>
                    <a:pt x="5884" y="1612"/>
                  </a:cubicBezTo>
                  <a:cubicBezTo>
                    <a:pt x="5848" y="1575"/>
                    <a:pt x="5804" y="1465"/>
                    <a:pt x="5833" y="1414"/>
                  </a:cubicBezTo>
                  <a:cubicBezTo>
                    <a:pt x="5848" y="1377"/>
                    <a:pt x="5877" y="1370"/>
                    <a:pt x="5899" y="1370"/>
                  </a:cubicBezTo>
                  <a:lnTo>
                    <a:pt x="5899" y="1370"/>
                  </a:lnTo>
                  <a:cubicBezTo>
                    <a:pt x="5943" y="1377"/>
                    <a:pt x="5943" y="1377"/>
                    <a:pt x="5943" y="1377"/>
                  </a:cubicBezTo>
                  <a:cubicBezTo>
                    <a:pt x="5936" y="1341"/>
                    <a:pt x="5936" y="1341"/>
                    <a:pt x="5936" y="1341"/>
                  </a:cubicBezTo>
                  <a:cubicBezTo>
                    <a:pt x="5936" y="1304"/>
                    <a:pt x="5921" y="1194"/>
                    <a:pt x="5862" y="1165"/>
                  </a:cubicBezTo>
                  <a:cubicBezTo>
                    <a:pt x="5855" y="1165"/>
                    <a:pt x="5855" y="1165"/>
                    <a:pt x="5855" y="1165"/>
                  </a:cubicBezTo>
                  <a:cubicBezTo>
                    <a:pt x="5819" y="1143"/>
                    <a:pt x="5804" y="1136"/>
                    <a:pt x="5811" y="1084"/>
                  </a:cubicBezTo>
                  <a:cubicBezTo>
                    <a:pt x="5819" y="1033"/>
                    <a:pt x="5811" y="1003"/>
                    <a:pt x="5797" y="974"/>
                  </a:cubicBezTo>
                  <a:cubicBezTo>
                    <a:pt x="5789" y="952"/>
                    <a:pt x="5782" y="930"/>
                    <a:pt x="5782" y="894"/>
                  </a:cubicBezTo>
                  <a:cubicBezTo>
                    <a:pt x="5767" y="820"/>
                    <a:pt x="5723" y="813"/>
                    <a:pt x="5709" y="813"/>
                  </a:cubicBezTo>
                  <a:cubicBezTo>
                    <a:pt x="5672" y="813"/>
                    <a:pt x="5635" y="842"/>
                    <a:pt x="5606" y="894"/>
                  </a:cubicBezTo>
                  <a:cubicBezTo>
                    <a:pt x="5599" y="916"/>
                    <a:pt x="5591" y="938"/>
                    <a:pt x="5591" y="952"/>
                  </a:cubicBezTo>
                  <a:cubicBezTo>
                    <a:pt x="5584" y="974"/>
                    <a:pt x="5577" y="982"/>
                    <a:pt x="5518" y="996"/>
                  </a:cubicBezTo>
                  <a:cubicBezTo>
                    <a:pt x="5503" y="996"/>
                    <a:pt x="5496" y="996"/>
                    <a:pt x="5481" y="996"/>
                  </a:cubicBezTo>
                  <a:cubicBezTo>
                    <a:pt x="5460" y="996"/>
                    <a:pt x="5416" y="996"/>
                    <a:pt x="5416" y="886"/>
                  </a:cubicBezTo>
                  <a:cubicBezTo>
                    <a:pt x="5416" y="842"/>
                    <a:pt x="5393" y="667"/>
                    <a:pt x="5320" y="667"/>
                  </a:cubicBezTo>
                  <a:cubicBezTo>
                    <a:pt x="5313" y="667"/>
                    <a:pt x="5291" y="667"/>
                    <a:pt x="5276" y="689"/>
                  </a:cubicBezTo>
                  <a:cubicBezTo>
                    <a:pt x="5269" y="710"/>
                    <a:pt x="5247" y="732"/>
                    <a:pt x="5232" y="754"/>
                  </a:cubicBezTo>
                  <a:cubicBezTo>
                    <a:pt x="5232" y="740"/>
                    <a:pt x="5240" y="732"/>
                    <a:pt x="5247" y="718"/>
                  </a:cubicBezTo>
                  <a:cubicBezTo>
                    <a:pt x="5262" y="659"/>
                    <a:pt x="5276" y="622"/>
                    <a:pt x="5284" y="601"/>
                  </a:cubicBezTo>
                  <a:cubicBezTo>
                    <a:pt x="5306" y="549"/>
                    <a:pt x="5313" y="535"/>
                    <a:pt x="5298" y="520"/>
                  </a:cubicBezTo>
                  <a:cubicBezTo>
                    <a:pt x="5291" y="498"/>
                    <a:pt x="5276" y="498"/>
                    <a:pt x="5262" y="491"/>
                  </a:cubicBezTo>
                  <a:cubicBezTo>
                    <a:pt x="5262" y="491"/>
                    <a:pt x="5254" y="491"/>
                    <a:pt x="5247" y="483"/>
                  </a:cubicBezTo>
                  <a:cubicBezTo>
                    <a:pt x="5210" y="469"/>
                    <a:pt x="5203" y="447"/>
                    <a:pt x="5210" y="417"/>
                  </a:cubicBezTo>
                  <a:cubicBezTo>
                    <a:pt x="5218" y="381"/>
                    <a:pt x="5203" y="300"/>
                    <a:pt x="5174" y="256"/>
                  </a:cubicBezTo>
                  <a:cubicBezTo>
                    <a:pt x="5152" y="227"/>
                    <a:pt x="5122" y="220"/>
                    <a:pt x="5108" y="220"/>
                  </a:cubicBezTo>
                  <a:cubicBezTo>
                    <a:pt x="5100" y="220"/>
                    <a:pt x="5086" y="220"/>
                    <a:pt x="5079" y="227"/>
                  </a:cubicBezTo>
                  <a:cubicBezTo>
                    <a:pt x="5049" y="234"/>
                    <a:pt x="5027" y="263"/>
                    <a:pt x="5005" y="293"/>
                  </a:cubicBezTo>
                  <a:cubicBezTo>
                    <a:pt x="4991" y="308"/>
                    <a:pt x="4976" y="329"/>
                    <a:pt x="4969" y="329"/>
                  </a:cubicBezTo>
                  <a:cubicBezTo>
                    <a:pt x="4961" y="329"/>
                    <a:pt x="4954" y="322"/>
                    <a:pt x="4939" y="308"/>
                  </a:cubicBezTo>
                  <a:cubicBezTo>
                    <a:pt x="4902" y="271"/>
                    <a:pt x="4881" y="249"/>
                    <a:pt x="4859" y="249"/>
                  </a:cubicBezTo>
                  <a:cubicBezTo>
                    <a:pt x="4837" y="249"/>
                    <a:pt x="4822" y="271"/>
                    <a:pt x="4807" y="293"/>
                  </a:cubicBezTo>
                  <a:cubicBezTo>
                    <a:pt x="4800" y="308"/>
                    <a:pt x="4793" y="315"/>
                    <a:pt x="4785" y="329"/>
                  </a:cubicBezTo>
                  <a:cubicBezTo>
                    <a:pt x="4785" y="315"/>
                    <a:pt x="4785" y="293"/>
                    <a:pt x="4793" y="256"/>
                  </a:cubicBezTo>
                  <a:cubicBezTo>
                    <a:pt x="4807" y="110"/>
                    <a:pt x="4815" y="29"/>
                    <a:pt x="4763" y="7"/>
                  </a:cubicBezTo>
                  <a:cubicBezTo>
                    <a:pt x="4749" y="7"/>
                    <a:pt x="4741" y="0"/>
                    <a:pt x="4727" y="0"/>
                  </a:cubicBezTo>
                  <a:lnTo>
                    <a:pt x="4727" y="36"/>
                  </a:lnTo>
                </a:path>
              </a:pathLst>
            </a:custGeom>
            <a:grpFill/>
            <a:ln w="381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mn-lt"/>
                <a:ea typeface="+mn-ea"/>
                <a:cs typeface="+mn-cs"/>
              </a:endParaRPr>
            </a:p>
          </p:txBody>
        </p:sp>
        <p:sp>
          <p:nvSpPr>
            <p:cNvPr id="15" name="Freeform 14"/>
            <p:cNvSpPr>
              <a:spLocks noChangeArrowheads="1"/>
            </p:cNvSpPr>
            <p:nvPr/>
          </p:nvSpPr>
          <p:spPr bwMode="auto">
            <a:xfrm>
              <a:off x="5863572" y="8279562"/>
              <a:ext cx="4125675" cy="4147562"/>
            </a:xfrm>
            <a:custGeom>
              <a:avLst/>
              <a:gdLst>
                <a:gd name="T0" fmla="*/ 2616 w 10735"/>
                <a:gd name="T1" fmla="*/ 10618 h 10919"/>
                <a:gd name="T2" fmla="*/ 2183 w 10735"/>
                <a:gd name="T3" fmla="*/ 10031 h 10919"/>
                <a:gd name="T4" fmla="*/ 1759 w 10735"/>
                <a:gd name="T5" fmla="*/ 10039 h 10919"/>
                <a:gd name="T6" fmla="*/ 2008 w 10735"/>
                <a:gd name="T7" fmla="*/ 9584 h 10919"/>
                <a:gd name="T8" fmla="*/ 2513 w 10735"/>
                <a:gd name="T9" fmla="*/ 9130 h 10919"/>
                <a:gd name="T10" fmla="*/ 2433 w 10735"/>
                <a:gd name="T11" fmla="*/ 7760 h 10919"/>
                <a:gd name="T12" fmla="*/ 2660 w 10735"/>
                <a:gd name="T13" fmla="*/ 6932 h 10919"/>
                <a:gd name="T14" fmla="*/ 2814 w 10735"/>
                <a:gd name="T15" fmla="*/ 6258 h 10919"/>
                <a:gd name="T16" fmla="*/ 3252 w 10735"/>
                <a:gd name="T17" fmla="*/ 6082 h 10919"/>
                <a:gd name="T18" fmla="*/ 2784 w 10735"/>
                <a:gd name="T19" fmla="*/ 4917 h 10919"/>
                <a:gd name="T20" fmla="*/ 2572 w 10735"/>
                <a:gd name="T21" fmla="*/ 3847 h 10919"/>
                <a:gd name="T22" fmla="*/ 2161 w 10735"/>
                <a:gd name="T23" fmla="*/ 3561 h 10919"/>
                <a:gd name="T24" fmla="*/ 1927 w 10735"/>
                <a:gd name="T25" fmla="*/ 3056 h 10919"/>
                <a:gd name="T26" fmla="*/ 1531 w 10735"/>
                <a:gd name="T27" fmla="*/ 2843 h 10919"/>
                <a:gd name="T28" fmla="*/ 1223 w 10735"/>
                <a:gd name="T29" fmla="*/ 2667 h 10919"/>
                <a:gd name="T30" fmla="*/ 960 w 10735"/>
                <a:gd name="T31" fmla="*/ 2594 h 10919"/>
                <a:gd name="T32" fmla="*/ 879 w 10735"/>
                <a:gd name="T33" fmla="*/ 3048 h 10919"/>
                <a:gd name="T34" fmla="*/ 286 w 10735"/>
                <a:gd name="T35" fmla="*/ 3298 h 10919"/>
                <a:gd name="T36" fmla="*/ 300 w 10735"/>
                <a:gd name="T37" fmla="*/ 2865 h 10919"/>
                <a:gd name="T38" fmla="*/ 51 w 10735"/>
                <a:gd name="T39" fmla="*/ 1590 h 10919"/>
                <a:gd name="T40" fmla="*/ 659 w 10735"/>
                <a:gd name="T41" fmla="*/ 1363 h 10919"/>
                <a:gd name="T42" fmla="*/ 1121 w 10735"/>
                <a:gd name="T43" fmla="*/ 1062 h 10919"/>
                <a:gd name="T44" fmla="*/ 1590 w 10735"/>
                <a:gd name="T45" fmla="*/ 879 h 10919"/>
                <a:gd name="T46" fmla="*/ 2220 w 10735"/>
                <a:gd name="T47" fmla="*/ 286 h 10919"/>
                <a:gd name="T48" fmla="*/ 2506 w 10735"/>
                <a:gd name="T49" fmla="*/ 29 h 10919"/>
                <a:gd name="T50" fmla="*/ 3098 w 10735"/>
                <a:gd name="T51" fmla="*/ 542 h 10919"/>
                <a:gd name="T52" fmla="*/ 3523 w 10735"/>
                <a:gd name="T53" fmla="*/ 1062 h 10919"/>
                <a:gd name="T54" fmla="*/ 3919 w 10735"/>
                <a:gd name="T55" fmla="*/ 1004 h 10919"/>
                <a:gd name="T56" fmla="*/ 4007 w 10735"/>
                <a:gd name="T57" fmla="*/ 506 h 10919"/>
                <a:gd name="T58" fmla="*/ 4622 w 10735"/>
                <a:gd name="T59" fmla="*/ 623 h 10919"/>
                <a:gd name="T60" fmla="*/ 4886 w 10735"/>
                <a:gd name="T61" fmla="*/ 872 h 10919"/>
                <a:gd name="T62" fmla="*/ 5128 w 10735"/>
                <a:gd name="T63" fmla="*/ 51 h 10919"/>
                <a:gd name="T64" fmla="*/ 5560 w 10735"/>
                <a:gd name="T65" fmla="*/ 410 h 10919"/>
                <a:gd name="T66" fmla="*/ 6286 w 10735"/>
                <a:gd name="T67" fmla="*/ 352 h 10919"/>
                <a:gd name="T68" fmla="*/ 6682 w 10735"/>
                <a:gd name="T69" fmla="*/ 901 h 10919"/>
                <a:gd name="T70" fmla="*/ 7158 w 10735"/>
                <a:gd name="T71" fmla="*/ 1546 h 10919"/>
                <a:gd name="T72" fmla="*/ 7539 w 10735"/>
                <a:gd name="T73" fmla="*/ 2293 h 10919"/>
                <a:gd name="T74" fmla="*/ 7700 w 10735"/>
                <a:gd name="T75" fmla="*/ 2909 h 10919"/>
                <a:gd name="T76" fmla="*/ 8477 w 10735"/>
                <a:gd name="T77" fmla="*/ 3803 h 10919"/>
                <a:gd name="T78" fmla="*/ 9708 w 10735"/>
                <a:gd name="T79" fmla="*/ 4778 h 10919"/>
                <a:gd name="T80" fmla="*/ 10331 w 10735"/>
                <a:gd name="T81" fmla="*/ 5239 h 10919"/>
                <a:gd name="T82" fmla="*/ 10682 w 10735"/>
                <a:gd name="T83" fmla="*/ 5884 h 10919"/>
                <a:gd name="T84" fmla="*/ 10360 w 10735"/>
                <a:gd name="T85" fmla="*/ 6419 h 10919"/>
                <a:gd name="T86" fmla="*/ 9869 w 10735"/>
                <a:gd name="T87" fmla="*/ 6390 h 10919"/>
                <a:gd name="T88" fmla="*/ 9100 w 10735"/>
                <a:gd name="T89" fmla="*/ 7379 h 10919"/>
                <a:gd name="T90" fmla="*/ 8418 w 10735"/>
                <a:gd name="T91" fmla="*/ 8031 h 10919"/>
                <a:gd name="T92" fmla="*/ 8836 w 10735"/>
                <a:gd name="T93" fmla="*/ 9174 h 10919"/>
                <a:gd name="T94" fmla="*/ 9165 w 10735"/>
                <a:gd name="T95" fmla="*/ 9812 h 10919"/>
                <a:gd name="T96" fmla="*/ 8557 w 10735"/>
                <a:gd name="T97" fmla="*/ 9636 h 10919"/>
                <a:gd name="T98" fmla="*/ 8081 w 10735"/>
                <a:gd name="T99" fmla="*/ 9526 h 10919"/>
                <a:gd name="T100" fmla="*/ 7334 w 10735"/>
                <a:gd name="T101" fmla="*/ 9350 h 10919"/>
                <a:gd name="T102" fmla="*/ 6938 w 10735"/>
                <a:gd name="T103" fmla="*/ 9665 h 10919"/>
                <a:gd name="T104" fmla="*/ 5883 w 10735"/>
                <a:gd name="T105" fmla="*/ 9973 h 10919"/>
                <a:gd name="T106" fmla="*/ 5516 w 10735"/>
                <a:gd name="T107" fmla="*/ 10302 h 10919"/>
                <a:gd name="T108" fmla="*/ 4989 w 10735"/>
                <a:gd name="T109" fmla="*/ 10369 h 10919"/>
                <a:gd name="T110" fmla="*/ 4256 w 10735"/>
                <a:gd name="T111" fmla="*/ 10017 h 10919"/>
                <a:gd name="T112" fmla="*/ 3355 w 10735"/>
                <a:gd name="T113" fmla="*/ 9951 h 10919"/>
                <a:gd name="T114" fmla="*/ 2784 w 10735"/>
                <a:gd name="T115" fmla="*/ 10918 h 10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735" h="10919">
                  <a:moveTo>
                    <a:pt x="2784" y="10918"/>
                  </a:moveTo>
                  <a:lnTo>
                    <a:pt x="2784" y="10918"/>
                  </a:lnTo>
                  <a:cubicBezTo>
                    <a:pt x="2755" y="10918"/>
                    <a:pt x="2733" y="10911"/>
                    <a:pt x="2726" y="10889"/>
                  </a:cubicBezTo>
                  <a:cubicBezTo>
                    <a:pt x="2718" y="10860"/>
                    <a:pt x="2733" y="10830"/>
                    <a:pt x="2762" y="10808"/>
                  </a:cubicBezTo>
                  <a:cubicBezTo>
                    <a:pt x="2792" y="10786"/>
                    <a:pt x="2799" y="10750"/>
                    <a:pt x="2806" y="10684"/>
                  </a:cubicBezTo>
                  <a:cubicBezTo>
                    <a:pt x="2814" y="10662"/>
                    <a:pt x="2814" y="10640"/>
                    <a:pt x="2821" y="10618"/>
                  </a:cubicBezTo>
                  <a:cubicBezTo>
                    <a:pt x="2828" y="10574"/>
                    <a:pt x="2814" y="10552"/>
                    <a:pt x="2806" y="10537"/>
                  </a:cubicBezTo>
                  <a:cubicBezTo>
                    <a:pt x="2799" y="10530"/>
                    <a:pt x="2784" y="10522"/>
                    <a:pt x="2777" y="10522"/>
                  </a:cubicBezTo>
                  <a:cubicBezTo>
                    <a:pt x="2762" y="10522"/>
                    <a:pt x="2755" y="10530"/>
                    <a:pt x="2748" y="10544"/>
                  </a:cubicBezTo>
                  <a:cubicBezTo>
                    <a:pt x="2733" y="10588"/>
                    <a:pt x="2682" y="10618"/>
                    <a:pt x="2616" y="10618"/>
                  </a:cubicBezTo>
                  <a:cubicBezTo>
                    <a:pt x="2587" y="10618"/>
                    <a:pt x="2557" y="10610"/>
                    <a:pt x="2535" y="10596"/>
                  </a:cubicBezTo>
                  <a:cubicBezTo>
                    <a:pt x="2506" y="10581"/>
                    <a:pt x="2491" y="10552"/>
                    <a:pt x="2484" y="10522"/>
                  </a:cubicBezTo>
                  <a:cubicBezTo>
                    <a:pt x="2477" y="10486"/>
                    <a:pt x="2499" y="10449"/>
                    <a:pt x="2528" y="10412"/>
                  </a:cubicBezTo>
                  <a:cubicBezTo>
                    <a:pt x="2557" y="10391"/>
                    <a:pt x="2542" y="10339"/>
                    <a:pt x="2535" y="10325"/>
                  </a:cubicBezTo>
                  <a:cubicBezTo>
                    <a:pt x="2513" y="10281"/>
                    <a:pt x="2484" y="10244"/>
                    <a:pt x="2477" y="10244"/>
                  </a:cubicBezTo>
                  <a:cubicBezTo>
                    <a:pt x="2469" y="10251"/>
                    <a:pt x="2462" y="10251"/>
                    <a:pt x="2454" y="10251"/>
                  </a:cubicBezTo>
                  <a:cubicBezTo>
                    <a:pt x="2411" y="10251"/>
                    <a:pt x="2345" y="10229"/>
                    <a:pt x="2301" y="10185"/>
                  </a:cubicBezTo>
                  <a:cubicBezTo>
                    <a:pt x="2271" y="10156"/>
                    <a:pt x="2257" y="10112"/>
                    <a:pt x="2242" y="10083"/>
                  </a:cubicBezTo>
                  <a:cubicBezTo>
                    <a:pt x="2235" y="10068"/>
                    <a:pt x="2228" y="10046"/>
                    <a:pt x="2220" y="10039"/>
                  </a:cubicBezTo>
                  <a:cubicBezTo>
                    <a:pt x="2220" y="10039"/>
                    <a:pt x="2220" y="10031"/>
                    <a:pt x="2183" y="10031"/>
                  </a:cubicBezTo>
                  <a:cubicBezTo>
                    <a:pt x="2147" y="10031"/>
                    <a:pt x="2096" y="10039"/>
                    <a:pt x="2052" y="10046"/>
                  </a:cubicBezTo>
                  <a:cubicBezTo>
                    <a:pt x="2037" y="10053"/>
                    <a:pt x="2022" y="10053"/>
                    <a:pt x="2015" y="10053"/>
                  </a:cubicBezTo>
                  <a:cubicBezTo>
                    <a:pt x="2000" y="10053"/>
                    <a:pt x="1993" y="10053"/>
                    <a:pt x="1986" y="10053"/>
                  </a:cubicBezTo>
                  <a:cubicBezTo>
                    <a:pt x="1964" y="10053"/>
                    <a:pt x="1942" y="10046"/>
                    <a:pt x="1927" y="10024"/>
                  </a:cubicBezTo>
                  <a:cubicBezTo>
                    <a:pt x="1905" y="10002"/>
                    <a:pt x="1905" y="9966"/>
                    <a:pt x="1912" y="9922"/>
                  </a:cubicBezTo>
                  <a:cubicBezTo>
                    <a:pt x="1920" y="9907"/>
                    <a:pt x="1920" y="9892"/>
                    <a:pt x="1912" y="9878"/>
                  </a:cubicBezTo>
                  <a:cubicBezTo>
                    <a:pt x="1898" y="9870"/>
                    <a:pt x="1876" y="9856"/>
                    <a:pt x="1854" y="9856"/>
                  </a:cubicBezTo>
                  <a:cubicBezTo>
                    <a:pt x="1839" y="9856"/>
                    <a:pt x="1824" y="9863"/>
                    <a:pt x="1817" y="9870"/>
                  </a:cubicBezTo>
                  <a:cubicBezTo>
                    <a:pt x="1780" y="9892"/>
                    <a:pt x="1759" y="9980"/>
                    <a:pt x="1751" y="10017"/>
                  </a:cubicBezTo>
                  <a:lnTo>
                    <a:pt x="1759" y="10039"/>
                  </a:lnTo>
                  <a:cubicBezTo>
                    <a:pt x="1737" y="10039"/>
                    <a:pt x="1737" y="10039"/>
                    <a:pt x="1737" y="10039"/>
                  </a:cubicBezTo>
                  <a:cubicBezTo>
                    <a:pt x="1685" y="10031"/>
                    <a:pt x="1582" y="10017"/>
                    <a:pt x="1539" y="9988"/>
                  </a:cubicBezTo>
                  <a:cubicBezTo>
                    <a:pt x="1524" y="9973"/>
                    <a:pt x="1509" y="9966"/>
                    <a:pt x="1495" y="9958"/>
                  </a:cubicBezTo>
                  <a:cubicBezTo>
                    <a:pt x="1458" y="9943"/>
                    <a:pt x="1436" y="9929"/>
                    <a:pt x="1436" y="9900"/>
                  </a:cubicBezTo>
                  <a:cubicBezTo>
                    <a:pt x="1429" y="9885"/>
                    <a:pt x="1443" y="9870"/>
                    <a:pt x="1451" y="9856"/>
                  </a:cubicBezTo>
                  <a:cubicBezTo>
                    <a:pt x="1495" y="9819"/>
                    <a:pt x="1582" y="9804"/>
                    <a:pt x="1656" y="9790"/>
                  </a:cubicBezTo>
                  <a:cubicBezTo>
                    <a:pt x="1685" y="9790"/>
                    <a:pt x="1685" y="9790"/>
                    <a:pt x="1685" y="9790"/>
                  </a:cubicBezTo>
                  <a:cubicBezTo>
                    <a:pt x="1751" y="9775"/>
                    <a:pt x="1832" y="9731"/>
                    <a:pt x="1876" y="9680"/>
                  </a:cubicBezTo>
                  <a:cubicBezTo>
                    <a:pt x="1883" y="9672"/>
                    <a:pt x="1883" y="9672"/>
                    <a:pt x="1883" y="9672"/>
                  </a:cubicBezTo>
                  <a:cubicBezTo>
                    <a:pt x="1912" y="9629"/>
                    <a:pt x="1949" y="9584"/>
                    <a:pt x="2008" y="9584"/>
                  </a:cubicBezTo>
                  <a:cubicBezTo>
                    <a:pt x="2030" y="9584"/>
                    <a:pt x="2059" y="9592"/>
                    <a:pt x="2081" y="9607"/>
                  </a:cubicBezTo>
                  <a:cubicBezTo>
                    <a:pt x="2110" y="9621"/>
                    <a:pt x="2140" y="9629"/>
                    <a:pt x="2169" y="9629"/>
                  </a:cubicBezTo>
                  <a:cubicBezTo>
                    <a:pt x="2228" y="9629"/>
                    <a:pt x="2279" y="9592"/>
                    <a:pt x="2315" y="9562"/>
                  </a:cubicBezTo>
                  <a:cubicBezTo>
                    <a:pt x="2337" y="9541"/>
                    <a:pt x="2367" y="9533"/>
                    <a:pt x="2396" y="9533"/>
                  </a:cubicBezTo>
                  <a:cubicBezTo>
                    <a:pt x="2447" y="9533"/>
                    <a:pt x="2491" y="9570"/>
                    <a:pt x="2513" y="9599"/>
                  </a:cubicBezTo>
                  <a:lnTo>
                    <a:pt x="2513" y="9599"/>
                  </a:lnTo>
                  <a:cubicBezTo>
                    <a:pt x="2521" y="9599"/>
                    <a:pt x="2535" y="9592"/>
                    <a:pt x="2550" y="9562"/>
                  </a:cubicBezTo>
                  <a:cubicBezTo>
                    <a:pt x="2579" y="9526"/>
                    <a:pt x="2601" y="9453"/>
                    <a:pt x="2572" y="9387"/>
                  </a:cubicBezTo>
                  <a:cubicBezTo>
                    <a:pt x="2557" y="9343"/>
                    <a:pt x="2535" y="9306"/>
                    <a:pt x="2513" y="9277"/>
                  </a:cubicBezTo>
                  <a:cubicBezTo>
                    <a:pt x="2484" y="9218"/>
                    <a:pt x="2454" y="9167"/>
                    <a:pt x="2513" y="9130"/>
                  </a:cubicBezTo>
                  <a:cubicBezTo>
                    <a:pt x="2528" y="9123"/>
                    <a:pt x="2550" y="9108"/>
                    <a:pt x="2564" y="9101"/>
                  </a:cubicBezTo>
                  <a:cubicBezTo>
                    <a:pt x="2579" y="9101"/>
                    <a:pt x="2594" y="9086"/>
                    <a:pt x="2601" y="9086"/>
                  </a:cubicBezTo>
                  <a:cubicBezTo>
                    <a:pt x="2601" y="9079"/>
                    <a:pt x="2594" y="9072"/>
                    <a:pt x="2557" y="9028"/>
                  </a:cubicBezTo>
                  <a:cubicBezTo>
                    <a:pt x="2462" y="8954"/>
                    <a:pt x="2469" y="8918"/>
                    <a:pt x="2499" y="8837"/>
                  </a:cubicBezTo>
                  <a:cubicBezTo>
                    <a:pt x="2506" y="8822"/>
                    <a:pt x="2513" y="8808"/>
                    <a:pt x="2513" y="8786"/>
                  </a:cubicBezTo>
                  <a:cubicBezTo>
                    <a:pt x="2528" y="8742"/>
                    <a:pt x="2506" y="8705"/>
                    <a:pt x="2484" y="8669"/>
                  </a:cubicBezTo>
                  <a:cubicBezTo>
                    <a:pt x="2469" y="8639"/>
                    <a:pt x="2440" y="8603"/>
                    <a:pt x="2484" y="8566"/>
                  </a:cubicBezTo>
                  <a:cubicBezTo>
                    <a:pt x="2550" y="8515"/>
                    <a:pt x="2616" y="8346"/>
                    <a:pt x="2616" y="8251"/>
                  </a:cubicBezTo>
                  <a:cubicBezTo>
                    <a:pt x="2616" y="8207"/>
                    <a:pt x="2579" y="8134"/>
                    <a:pt x="2542" y="8053"/>
                  </a:cubicBezTo>
                  <a:cubicBezTo>
                    <a:pt x="2491" y="7958"/>
                    <a:pt x="2440" y="7848"/>
                    <a:pt x="2433" y="7760"/>
                  </a:cubicBezTo>
                  <a:cubicBezTo>
                    <a:pt x="2425" y="7635"/>
                    <a:pt x="2433" y="7577"/>
                    <a:pt x="2433" y="7562"/>
                  </a:cubicBezTo>
                  <a:cubicBezTo>
                    <a:pt x="2411" y="7525"/>
                    <a:pt x="2301" y="7350"/>
                    <a:pt x="2242" y="7313"/>
                  </a:cubicBezTo>
                  <a:cubicBezTo>
                    <a:pt x="2220" y="7298"/>
                    <a:pt x="2205" y="7284"/>
                    <a:pt x="2205" y="7269"/>
                  </a:cubicBezTo>
                  <a:cubicBezTo>
                    <a:pt x="2205" y="7254"/>
                    <a:pt x="2213" y="7247"/>
                    <a:pt x="2228" y="7232"/>
                  </a:cubicBezTo>
                  <a:cubicBezTo>
                    <a:pt x="2249" y="7210"/>
                    <a:pt x="2279" y="7181"/>
                    <a:pt x="2301" y="7130"/>
                  </a:cubicBezTo>
                  <a:cubicBezTo>
                    <a:pt x="2352" y="7020"/>
                    <a:pt x="2447" y="6895"/>
                    <a:pt x="2506" y="6895"/>
                  </a:cubicBezTo>
                  <a:cubicBezTo>
                    <a:pt x="2513" y="6895"/>
                    <a:pt x="2521" y="6895"/>
                    <a:pt x="2528" y="6895"/>
                  </a:cubicBezTo>
                  <a:cubicBezTo>
                    <a:pt x="2542" y="6903"/>
                    <a:pt x="2550" y="6917"/>
                    <a:pt x="2564" y="6925"/>
                  </a:cubicBezTo>
                  <a:cubicBezTo>
                    <a:pt x="2579" y="6939"/>
                    <a:pt x="2601" y="6954"/>
                    <a:pt x="2616" y="6954"/>
                  </a:cubicBezTo>
                  <a:cubicBezTo>
                    <a:pt x="2630" y="6954"/>
                    <a:pt x="2645" y="6947"/>
                    <a:pt x="2660" y="6932"/>
                  </a:cubicBezTo>
                  <a:cubicBezTo>
                    <a:pt x="2711" y="6888"/>
                    <a:pt x="2770" y="6859"/>
                    <a:pt x="2828" y="6844"/>
                  </a:cubicBezTo>
                  <a:cubicBezTo>
                    <a:pt x="2828" y="6837"/>
                    <a:pt x="2828" y="6837"/>
                    <a:pt x="2828" y="6837"/>
                  </a:cubicBezTo>
                  <a:cubicBezTo>
                    <a:pt x="2814" y="6822"/>
                    <a:pt x="2792" y="6800"/>
                    <a:pt x="2799" y="6771"/>
                  </a:cubicBezTo>
                  <a:cubicBezTo>
                    <a:pt x="2806" y="6749"/>
                    <a:pt x="2828" y="6727"/>
                    <a:pt x="2850" y="6727"/>
                  </a:cubicBezTo>
                  <a:cubicBezTo>
                    <a:pt x="2880" y="6727"/>
                    <a:pt x="2902" y="6741"/>
                    <a:pt x="2923" y="6763"/>
                  </a:cubicBezTo>
                  <a:cubicBezTo>
                    <a:pt x="2931" y="6763"/>
                    <a:pt x="2945" y="6741"/>
                    <a:pt x="2953" y="6705"/>
                  </a:cubicBezTo>
                  <a:cubicBezTo>
                    <a:pt x="2968" y="6653"/>
                    <a:pt x="2968" y="6588"/>
                    <a:pt x="2938" y="6551"/>
                  </a:cubicBezTo>
                  <a:cubicBezTo>
                    <a:pt x="2902" y="6507"/>
                    <a:pt x="2894" y="6478"/>
                    <a:pt x="2902" y="6456"/>
                  </a:cubicBezTo>
                  <a:cubicBezTo>
                    <a:pt x="2902" y="6448"/>
                    <a:pt x="2909" y="6434"/>
                    <a:pt x="2931" y="6434"/>
                  </a:cubicBezTo>
                  <a:cubicBezTo>
                    <a:pt x="2872" y="6397"/>
                    <a:pt x="2792" y="6331"/>
                    <a:pt x="2814" y="6258"/>
                  </a:cubicBezTo>
                  <a:cubicBezTo>
                    <a:pt x="2828" y="6199"/>
                    <a:pt x="2836" y="6162"/>
                    <a:pt x="2894" y="6162"/>
                  </a:cubicBezTo>
                  <a:cubicBezTo>
                    <a:pt x="2909" y="6162"/>
                    <a:pt x="2931" y="6162"/>
                    <a:pt x="2968" y="6170"/>
                  </a:cubicBezTo>
                  <a:cubicBezTo>
                    <a:pt x="3019" y="6184"/>
                    <a:pt x="3055" y="6221"/>
                    <a:pt x="3084" y="6243"/>
                  </a:cubicBezTo>
                  <a:cubicBezTo>
                    <a:pt x="3098" y="6258"/>
                    <a:pt x="3106" y="6265"/>
                    <a:pt x="3113" y="6265"/>
                  </a:cubicBezTo>
                  <a:cubicBezTo>
                    <a:pt x="3142" y="6243"/>
                    <a:pt x="3186" y="6236"/>
                    <a:pt x="3216" y="6236"/>
                  </a:cubicBezTo>
                  <a:cubicBezTo>
                    <a:pt x="3223" y="6236"/>
                    <a:pt x="3238" y="6236"/>
                    <a:pt x="3245" y="6236"/>
                  </a:cubicBezTo>
                  <a:cubicBezTo>
                    <a:pt x="3252" y="6236"/>
                    <a:pt x="3260" y="6236"/>
                    <a:pt x="3267" y="6236"/>
                  </a:cubicBezTo>
                  <a:cubicBezTo>
                    <a:pt x="3274" y="6236"/>
                    <a:pt x="3303" y="6229"/>
                    <a:pt x="3311" y="6207"/>
                  </a:cubicBezTo>
                  <a:cubicBezTo>
                    <a:pt x="3326" y="6184"/>
                    <a:pt x="3333" y="6162"/>
                    <a:pt x="3311" y="6126"/>
                  </a:cubicBezTo>
                  <a:cubicBezTo>
                    <a:pt x="3289" y="6089"/>
                    <a:pt x="3274" y="6089"/>
                    <a:pt x="3252" y="6082"/>
                  </a:cubicBezTo>
                  <a:cubicBezTo>
                    <a:pt x="3230" y="6082"/>
                    <a:pt x="3201" y="6074"/>
                    <a:pt x="3186" y="6031"/>
                  </a:cubicBezTo>
                  <a:cubicBezTo>
                    <a:pt x="3150" y="5957"/>
                    <a:pt x="3150" y="5869"/>
                    <a:pt x="3194" y="5803"/>
                  </a:cubicBezTo>
                  <a:cubicBezTo>
                    <a:pt x="3230" y="5760"/>
                    <a:pt x="3230" y="5708"/>
                    <a:pt x="3194" y="5664"/>
                  </a:cubicBezTo>
                  <a:cubicBezTo>
                    <a:pt x="3194" y="5657"/>
                    <a:pt x="3186" y="5642"/>
                    <a:pt x="3194" y="5635"/>
                  </a:cubicBezTo>
                  <a:cubicBezTo>
                    <a:pt x="3194" y="5620"/>
                    <a:pt x="3208" y="5620"/>
                    <a:pt x="3216" y="5613"/>
                  </a:cubicBezTo>
                  <a:cubicBezTo>
                    <a:pt x="3230" y="5613"/>
                    <a:pt x="3238" y="5606"/>
                    <a:pt x="3238" y="5591"/>
                  </a:cubicBezTo>
                  <a:cubicBezTo>
                    <a:pt x="3252" y="5547"/>
                    <a:pt x="3238" y="5342"/>
                    <a:pt x="3120" y="5224"/>
                  </a:cubicBezTo>
                  <a:cubicBezTo>
                    <a:pt x="2997" y="5100"/>
                    <a:pt x="2931" y="5063"/>
                    <a:pt x="2858" y="5041"/>
                  </a:cubicBezTo>
                  <a:cubicBezTo>
                    <a:pt x="2784" y="5027"/>
                    <a:pt x="2792" y="4983"/>
                    <a:pt x="2792" y="4953"/>
                  </a:cubicBezTo>
                  <a:cubicBezTo>
                    <a:pt x="2792" y="4939"/>
                    <a:pt x="2792" y="4931"/>
                    <a:pt x="2784" y="4917"/>
                  </a:cubicBezTo>
                  <a:cubicBezTo>
                    <a:pt x="2784" y="4902"/>
                    <a:pt x="2770" y="4895"/>
                    <a:pt x="2748" y="4888"/>
                  </a:cubicBezTo>
                  <a:cubicBezTo>
                    <a:pt x="2733" y="4880"/>
                    <a:pt x="2711" y="4873"/>
                    <a:pt x="2696" y="4858"/>
                  </a:cubicBezTo>
                  <a:cubicBezTo>
                    <a:pt x="2667" y="4807"/>
                    <a:pt x="2726" y="4756"/>
                    <a:pt x="2762" y="4734"/>
                  </a:cubicBezTo>
                  <a:cubicBezTo>
                    <a:pt x="2770" y="4726"/>
                    <a:pt x="2784" y="4712"/>
                    <a:pt x="2784" y="4697"/>
                  </a:cubicBezTo>
                  <a:cubicBezTo>
                    <a:pt x="2784" y="4675"/>
                    <a:pt x="2762" y="4660"/>
                    <a:pt x="2726" y="4646"/>
                  </a:cubicBezTo>
                  <a:cubicBezTo>
                    <a:pt x="2645" y="4609"/>
                    <a:pt x="2506" y="4492"/>
                    <a:pt x="2506" y="4382"/>
                  </a:cubicBezTo>
                  <a:cubicBezTo>
                    <a:pt x="2506" y="4338"/>
                    <a:pt x="2513" y="4301"/>
                    <a:pt x="2528" y="4265"/>
                  </a:cubicBezTo>
                  <a:cubicBezTo>
                    <a:pt x="2542" y="4213"/>
                    <a:pt x="2550" y="4184"/>
                    <a:pt x="2528" y="4169"/>
                  </a:cubicBezTo>
                  <a:cubicBezTo>
                    <a:pt x="2484" y="4118"/>
                    <a:pt x="2433" y="3986"/>
                    <a:pt x="2469" y="3913"/>
                  </a:cubicBezTo>
                  <a:cubicBezTo>
                    <a:pt x="2499" y="3854"/>
                    <a:pt x="2542" y="3847"/>
                    <a:pt x="2572" y="3847"/>
                  </a:cubicBezTo>
                  <a:cubicBezTo>
                    <a:pt x="2564" y="3803"/>
                    <a:pt x="2550" y="3737"/>
                    <a:pt x="2521" y="3730"/>
                  </a:cubicBezTo>
                  <a:cubicBezTo>
                    <a:pt x="2513" y="3722"/>
                    <a:pt x="2513" y="3722"/>
                    <a:pt x="2513" y="3722"/>
                  </a:cubicBezTo>
                  <a:cubicBezTo>
                    <a:pt x="2477" y="3700"/>
                    <a:pt x="2433" y="3686"/>
                    <a:pt x="2447" y="3598"/>
                  </a:cubicBezTo>
                  <a:cubicBezTo>
                    <a:pt x="2454" y="3554"/>
                    <a:pt x="2447" y="3539"/>
                    <a:pt x="2433" y="3510"/>
                  </a:cubicBezTo>
                  <a:cubicBezTo>
                    <a:pt x="2425" y="3488"/>
                    <a:pt x="2418" y="3459"/>
                    <a:pt x="2411" y="3422"/>
                  </a:cubicBezTo>
                  <a:cubicBezTo>
                    <a:pt x="2411" y="3407"/>
                    <a:pt x="2403" y="3378"/>
                    <a:pt x="2389" y="3378"/>
                  </a:cubicBezTo>
                  <a:cubicBezTo>
                    <a:pt x="2374" y="3378"/>
                    <a:pt x="2345" y="3400"/>
                    <a:pt x="2330" y="3437"/>
                  </a:cubicBezTo>
                  <a:cubicBezTo>
                    <a:pt x="2323" y="3459"/>
                    <a:pt x="2315" y="3466"/>
                    <a:pt x="2315" y="3481"/>
                  </a:cubicBezTo>
                  <a:cubicBezTo>
                    <a:pt x="2301" y="3524"/>
                    <a:pt x="2293" y="3539"/>
                    <a:pt x="2205" y="3561"/>
                  </a:cubicBezTo>
                  <a:cubicBezTo>
                    <a:pt x="2191" y="3561"/>
                    <a:pt x="2176" y="3561"/>
                    <a:pt x="2161" y="3561"/>
                  </a:cubicBezTo>
                  <a:cubicBezTo>
                    <a:pt x="2088" y="3561"/>
                    <a:pt x="2052" y="3510"/>
                    <a:pt x="2052" y="3407"/>
                  </a:cubicBezTo>
                  <a:cubicBezTo>
                    <a:pt x="2052" y="3341"/>
                    <a:pt x="2015" y="3239"/>
                    <a:pt x="2000" y="3231"/>
                  </a:cubicBezTo>
                  <a:lnTo>
                    <a:pt x="2000" y="3231"/>
                  </a:lnTo>
                  <a:cubicBezTo>
                    <a:pt x="2000" y="3239"/>
                    <a:pt x="1927" y="3349"/>
                    <a:pt x="1883" y="3349"/>
                  </a:cubicBezTo>
                  <a:cubicBezTo>
                    <a:pt x="1876" y="3349"/>
                    <a:pt x="1868" y="3341"/>
                    <a:pt x="1868" y="3334"/>
                  </a:cubicBezTo>
                  <a:cubicBezTo>
                    <a:pt x="1861" y="3327"/>
                    <a:pt x="1854" y="3305"/>
                    <a:pt x="1883" y="3224"/>
                  </a:cubicBezTo>
                  <a:cubicBezTo>
                    <a:pt x="1898" y="3165"/>
                    <a:pt x="1912" y="3129"/>
                    <a:pt x="1927" y="3100"/>
                  </a:cubicBezTo>
                  <a:cubicBezTo>
                    <a:pt x="1934" y="3078"/>
                    <a:pt x="1942" y="3063"/>
                    <a:pt x="1942" y="3056"/>
                  </a:cubicBezTo>
                  <a:cubicBezTo>
                    <a:pt x="1942" y="3056"/>
                    <a:pt x="1942" y="3056"/>
                    <a:pt x="1934" y="3056"/>
                  </a:cubicBezTo>
                  <a:cubicBezTo>
                    <a:pt x="1934" y="3056"/>
                    <a:pt x="1934" y="3056"/>
                    <a:pt x="1927" y="3056"/>
                  </a:cubicBezTo>
                  <a:cubicBezTo>
                    <a:pt x="1927" y="3056"/>
                    <a:pt x="1920" y="3048"/>
                    <a:pt x="1912" y="3048"/>
                  </a:cubicBezTo>
                  <a:cubicBezTo>
                    <a:pt x="1854" y="3026"/>
                    <a:pt x="1832" y="2990"/>
                    <a:pt x="1846" y="2931"/>
                  </a:cubicBezTo>
                  <a:cubicBezTo>
                    <a:pt x="1854" y="2902"/>
                    <a:pt x="1839" y="2836"/>
                    <a:pt x="1817" y="2806"/>
                  </a:cubicBezTo>
                  <a:cubicBezTo>
                    <a:pt x="1802" y="2792"/>
                    <a:pt x="1795" y="2784"/>
                    <a:pt x="1788" y="2784"/>
                  </a:cubicBezTo>
                  <a:cubicBezTo>
                    <a:pt x="1780" y="2784"/>
                    <a:pt x="1780" y="2784"/>
                    <a:pt x="1773" y="2792"/>
                  </a:cubicBezTo>
                  <a:cubicBezTo>
                    <a:pt x="1751" y="2792"/>
                    <a:pt x="1737" y="2814"/>
                    <a:pt x="1722" y="2836"/>
                  </a:cubicBezTo>
                  <a:cubicBezTo>
                    <a:pt x="1700" y="2865"/>
                    <a:pt x="1678" y="2894"/>
                    <a:pt x="1649" y="2894"/>
                  </a:cubicBezTo>
                  <a:cubicBezTo>
                    <a:pt x="1627" y="2894"/>
                    <a:pt x="1612" y="2887"/>
                    <a:pt x="1590" y="2865"/>
                  </a:cubicBezTo>
                  <a:cubicBezTo>
                    <a:pt x="1568" y="2843"/>
                    <a:pt x="1546" y="2821"/>
                    <a:pt x="1539" y="2821"/>
                  </a:cubicBezTo>
                  <a:cubicBezTo>
                    <a:pt x="1539" y="2821"/>
                    <a:pt x="1531" y="2829"/>
                    <a:pt x="1531" y="2843"/>
                  </a:cubicBezTo>
                  <a:cubicBezTo>
                    <a:pt x="1524" y="2850"/>
                    <a:pt x="1509" y="2865"/>
                    <a:pt x="1502" y="2887"/>
                  </a:cubicBezTo>
                  <a:cubicBezTo>
                    <a:pt x="1480" y="2909"/>
                    <a:pt x="1465" y="2924"/>
                    <a:pt x="1451" y="2924"/>
                  </a:cubicBezTo>
                  <a:cubicBezTo>
                    <a:pt x="1443" y="2924"/>
                    <a:pt x="1436" y="2916"/>
                    <a:pt x="1436" y="2909"/>
                  </a:cubicBezTo>
                  <a:cubicBezTo>
                    <a:pt x="1429" y="2909"/>
                    <a:pt x="1414" y="2887"/>
                    <a:pt x="1429" y="2770"/>
                  </a:cubicBezTo>
                  <a:cubicBezTo>
                    <a:pt x="1451" y="2601"/>
                    <a:pt x="1436" y="2572"/>
                    <a:pt x="1429" y="2572"/>
                  </a:cubicBezTo>
                  <a:cubicBezTo>
                    <a:pt x="1421" y="2572"/>
                    <a:pt x="1414" y="2572"/>
                    <a:pt x="1407" y="2572"/>
                  </a:cubicBezTo>
                  <a:cubicBezTo>
                    <a:pt x="1399" y="2572"/>
                    <a:pt x="1385" y="2579"/>
                    <a:pt x="1355" y="2594"/>
                  </a:cubicBezTo>
                  <a:cubicBezTo>
                    <a:pt x="1333" y="2609"/>
                    <a:pt x="1333" y="2609"/>
                    <a:pt x="1333" y="2609"/>
                  </a:cubicBezTo>
                  <a:cubicBezTo>
                    <a:pt x="1319" y="2616"/>
                    <a:pt x="1304" y="2623"/>
                    <a:pt x="1290" y="2638"/>
                  </a:cubicBezTo>
                  <a:cubicBezTo>
                    <a:pt x="1268" y="2653"/>
                    <a:pt x="1246" y="2667"/>
                    <a:pt x="1223" y="2667"/>
                  </a:cubicBezTo>
                  <a:cubicBezTo>
                    <a:pt x="1216" y="2667"/>
                    <a:pt x="1202" y="2667"/>
                    <a:pt x="1194" y="2660"/>
                  </a:cubicBezTo>
                  <a:cubicBezTo>
                    <a:pt x="1180" y="2645"/>
                    <a:pt x="1165" y="2631"/>
                    <a:pt x="1158" y="2616"/>
                  </a:cubicBezTo>
                  <a:cubicBezTo>
                    <a:pt x="1150" y="2601"/>
                    <a:pt x="1143" y="2587"/>
                    <a:pt x="1128" y="2587"/>
                  </a:cubicBezTo>
                  <a:cubicBezTo>
                    <a:pt x="1128" y="2587"/>
                    <a:pt x="1128" y="2579"/>
                    <a:pt x="1121" y="2579"/>
                  </a:cubicBezTo>
                  <a:cubicBezTo>
                    <a:pt x="1121" y="2579"/>
                    <a:pt x="1114" y="2587"/>
                    <a:pt x="1106" y="2594"/>
                  </a:cubicBezTo>
                  <a:cubicBezTo>
                    <a:pt x="1099" y="2601"/>
                    <a:pt x="1084" y="2616"/>
                    <a:pt x="1062" y="2631"/>
                  </a:cubicBezTo>
                  <a:cubicBezTo>
                    <a:pt x="1055" y="2631"/>
                    <a:pt x="1048" y="2638"/>
                    <a:pt x="1040" y="2638"/>
                  </a:cubicBezTo>
                  <a:cubicBezTo>
                    <a:pt x="1018" y="2638"/>
                    <a:pt x="1011" y="2623"/>
                    <a:pt x="997" y="2616"/>
                  </a:cubicBezTo>
                  <a:cubicBezTo>
                    <a:pt x="989" y="2601"/>
                    <a:pt x="982" y="2594"/>
                    <a:pt x="967" y="2594"/>
                  </a:cubicBezTo>
                  <a:lnTo>
                    <a:pt x="960" y="2594"/>
                  </a:lnTo>
                  <a:cubicBezTo>
                    <a:pt x="901" y="2609"/>
                    <a:pt x="850" y="2616"/>
                    <a:pt x="806" y="2653"/>
                  </a:cubicBezTo>
                  <a:cubicBezTo>
                    <a:pt x="769" y="2674"/>
                    <a:pt x="747" y="2726"/>
                    <a:pt x="747" y="2741"/>
                  </a:cubicBezTo>
                  <a:cubicBezTo>
                    <a:pt x="747" y="2748"/>
                    <a:pt x="762" y="2755"/>
                    <a:pt x="791" y="2755"/>
                  </a:cubicBezTo>
                  <a:cubicBezTo>
                    <a:pt x="799" y="2762"/>
                    <a:pt x="806" y="2762"/>
                    <a:pt x="813" y="2762"/>
                  </a:cubicBezTo>
                  <a:cubicBezTo>
                    <a:pt x="821" y="2762"/>
                    <a:pt x="835" y="2762"/>
                    <a:pt x="842" y="2762"/>
                  </a:cubicBezTo>
                  <a:cubicBezTo>
                    <a:pt x="850" y="2755"/>
                    <a:pt x="864" y="2755"/>
                    <a:pt x="872" y="2755"/>
                  </a:cubicBezTo>
                  <a:cubicBezTo>
                    <a:pt x="894" y="2755"/>
                    <a:pt x="916" y="2762"/>
                    <a:pt x="945" y="2784"/>
                  </a:cubicBezTo>
                  <a:cubicBezTo>
                    <a:pt x="989" y="2829"/>
                    <a:pt x="997" y="2894"/>
                    <a:pt x="967" y="2953"/>
                  </a:cubicBezTo>
                  <a:cubicBezTo>
                    <a:pt x="960" y="2960"/>
                    <a:pt x="960" y="2975"/>
                    <a:pt x="967" y="2982"/>
                  </a:cubicBezTo>
                  <a:cubicBezTo>
                    <a:pt x="967" y="3019"/>
                    <a:pt x="952" y="3041"/>
                    <a:pt x="879" y="3048"/>
                  </a:cubicBezTo>
                  <a:cubicBezTo>
                    <a:pt x="857" y="3048"/>
                    <a:pt x="842" y="3056"/>
                    <a:pt x="828" y="3056"/>
                  </a:cubicBezTo>
                  <a:cubicBezTo>
                    <a:pt x="725" y="3063"/>
                    <a:pt x="667" y="3070"/>
                    <a:pt x="667" y="3151"/>
                  </a:cubicBezTo>
                  <a:cubicBezTo>
                    <a:pt x="667" y="3246"/>
                    <a:pt x="615" y="3261"/>
                    <a:pt x="564" y="3283"/>
                  </a:cubicBezTo>
                  <a:cubicBezTo>
                    <a:pt x="549" y="3283"/>
                    <a:pt x="535" y="3290"/>
                    <a:pt x="520" y="3298"/>
                  </a:cubicBezTo>
                  <a:cubicBezTo>
                    <a:pt x="506" y="3305"/>
                    <a:pt x="483" y="3312"/>
                    <a:pt x="469" y="3312"/>
                  </a:cubicBezTo>
                  <a:cubicBezTo>
                    <a:pt x="447" y="3312"/>
                    <a:pt x="425" y="3305"/>
                    <a:pt x="403" y="3305"/>
                  </a:cubicBezTo>
                  <a:cubicBezTo>
                    <a:pt x="381" y="3298"/>
                    <a:pt x="366" y="3298"/>
                    <a:pt x="352" y="3298"/>
                  </a:cubicBezTo>
                  <a:cubicBezTo>
                    <a:pt x="330" y="3298"/>
                    <a:pt x="322" y="3298"/>
                    <a:pt x="308" y="3305"/>
                  </a:cubicBezTo>
                  <a:cubicBezTo>
                    <a:pt x="286" y="3319"/>
                    <a:pt x="286" y="3319"/>
                    <a:pt x="286" y="3319"/>
                  </a:cubicBezTo>
                  <a:cubicBezTo>
                    <a:pt x="286" y="3298"/>
                    <a:pt x="286" y="3298"/>
                    <a:pt x="286" y="3298"/>
                  </a:cubicBezTo>
                  <a:cubicBezTo>
                    <a:pt x="286" y="3268"/>
                    <a:pt x="278" y="3253"/>
                    <a:pt x="271" y="3246"/>
                  </a:cubicBezTo>
                  <a:cubicBezTo>
                    <a:pt x="271" y="3246"/>
                    <a:pt x="271" y="3239"/>
                    <a:pt x="256" y="3239"/>
                  </a:cubicBezTo>
                  <a:lnTo>
                    <a:pt x="242" y="3239"/>
                  </a:lnTo>
                  <a:cubicBezTo>
                    <a:pt x="234" y="3239"/>
                    <a:pt x="220" y="3239"/>
                    <a:pt x="212" y="3231"/>
                  </a:cubicBezTo>
                  <a:cubicBezTo>
                    <a:pt x="205" y="3224"/>
                    <a:pt x="198" y="3202"/>
                    <a:pt x="205" y="3180"/>
                  </a:cubicBezTo>
                  <a:cubicBezTo>
                    <a:pt x="212" y="3129"/>
                    <a:pt x="227" y="3122"/>
                    <a:pt x="242" y="3114"/>
                  </a:cubicBezTo>
                  <a:cubicBezTo>
                    <a:pt x="256" y="3114"/>
                    <a:pt x="264" y="3114"/>
                    <a:pt x="271" y="3085"/>
                  </a:cubicBezTo>
                  <a:cubicBezTo>
                    <a:pt x="286" y="3048"/>
                    <a:pt x="278" y="3026"/>
                    <a:pt x="278" y="2997"/>
                  </a:cubicBezTo>
                  <a:cubicBezTo>
                    <a:pt x="271" y="2975"/>
                    <a:pt x="271" y="2960"/>
                    <a:pt x="271" y="2931"/>
                  </a:cubicBezTo>
                  <a:cubicBezTo>
                    <a:pt x="271" y="2894"/>
                    <a:pt x="278" y="2880"/>
                    <a:pt x="300" y="2865"/>
                  </a:cubicBezTo>
                  <a:cubicBezTo>
                    <a:pt x="308" y="2858"/>
                    <a:pt x="315" y="2850"/>
                    <a:pt x="330" y="2814"/>
                  </a:cubicBezTo>
                  <a:cubicBezTo>
                    <a:pt x="344" y="2762"/>
                    <a:pt x="337" y="2741"/>
                    <a:pt x="330" y="2697"/>
                  </a:cubicBezTo>
                  <a:cubicBezTo>
                    <a:pt x="322" y="2682"/>
                    <a:pt x="322" y="2667"/>
                    <a:pt x="315" y="2638"/>
                  </a:cubicBezTo>
                  <a:cubicBezTo>
                    <a:pt x="308" y="2572"/>
                    <a:pt x="278" y="2535"/>
                    <a:pt x="249" y="2484"/>
                  </a:cubicBezTo>
                  <a:cubicBezTo>
                    <a:pt x="227" y="2440"/>
                    <a:pt x="227" y="2440"/>
                    <a:pt x="227" y="2440"/>
                  </a:cubicBezTo>
                  <a:cubicBezTo>
                    <a:pt x="190" y="2381"/>
                    <a:pt x="132" y="2293"/>
                    <a:pt x="110" y="2198"/>
                  </a:cubicBezTo>
                  <a:cubicBezTo>
                    <a:pt x="88" y="2096"/>
                    <a:pt x="88" y="1964"/>
                    <a:pt x="110" y="1920"/>
                  </a:cubicBezTo>
                  <a:cubicBezTo>
                    <a:pt x="124" y="1891"/>
                    <a:pt x="168" y="1795"/>
                    <a:pt x="117" y="1766"/>
                  </a:cubicBezTo>
                  <a:cubicBezTo>
                    <a:pt x="73" y="1737"/>
                    <a:pt x="0" y="1700"/>
                    <a:pt x="44" y="1597"/>
                  </a:cubicBezTo>
                  <a:cubicBezTo>
                    <a:pt x="51" y="1590"/>
                    <a:pt x="51" y="1590"/>
                    <a:pt x="51" y="1590"/>
                  </a:cubicBezTo>
                  <a:cubicBezTo>
                    <a:pt x="80" y="1517"/>
                    <a:pt x="95" y="1480"/>
                    <a:pt x="190" y="1443"/>
                  </a:cubicBezTo>
                  <a:cubicBezTo>
                    <a:pt x="212" y="1436"/>
                    <a:pt x="234" y="1436"/>
                    <a:pt x="249" y="1436"/>
                  </a:cubicBezTo>
                  <a:cubicBezTo>
                    <a:pt x="278" y="1436"/>
                    <a:pt x="308" y="1443"/>
                    <a:pt x="322" y="1451"/>
                  </a:cubicBezTo>
                  <a:cubicBezTo>
                    <a:pt x="337" y="1451"/>
                    <a:pt x="352" y="1458"/>
                    <a:pt x="366" y="1458"/>
                  </a:cubicBezTo>
                  <a:cubicBezTo>
                    <a:pt x="366" y="1458"/>
                    <a:pt x="366" y="1458"/>
                    <a:pt x="373" y="1458"/>
                  </a:cubicBezTo>
                  <a:cubicBezTo>
                    <a:pt x="373" y="1451"/>
                    <a:pt x="381" y="1451"/>
                    <a:pt x="381" y="1451"/>
                  </a:cubicBezTo>
                  <a:cubicBezTo>
                    <a:pt x="396" y="1451"/>
                    <a:pt x="403" y="1458"/>
                    <a:pt x="410" y="1465"/>
                  </a:cubicBezTo>
                  <a:lnTo>
                    <a:pt x="410" y="1465"/>
                  </a:lnTo>
                  <a:cubicBezTo>
                    <a:pt x="440" y="1429"/>
                    <a:pt x="483" y="1385"/>
                    <a:pt x="520" y="1378"/>
                  </a:cubicBezTo>
                  <a:cubicBezTo>
                    <a:pt x="557" y="1370"/>
                    <a:pt x="608" y="1363"/>
                    <a:pt x="659" y="1363"/>
                  </a:cubicBezTo>
                  <a:cubicBezTo>
                    <a:pt x="703" y="1363"/>
                    <a:pt x="740" y="1370"/>
                    <a:pt x="755" y="1378"/>
                  </a:cubicBezTo>
                  <a:cubicBezTo>
                    <a:pt x="791" y="1392"/>
                    <a:pt x="850" y="1429"/>
                    <a:pt x="887" y="1488"/>
                  </a:cubicBezTo>
                  <a:cubicBezTo>
                    <a:pt x="916" y="1517"/>
                    <a:pt x="967" y="1553"/>
                    <a:pt x="1018" y="1553"/>
                  </a:cubicBezTo>
                  <a:cubicBezTo>
                    <a:pt x="1033" y="1553"/>
                    <a:pt x="1040" y="1553"/>
                    <a:pt x="1055" y="1546"/>
                  </a:cubicBezTo>
                  <a:cubicBezTo>
                    <a:pt x="1114" y="1524"/>
                    <a:pt x="1143" y="1495"/>
                    <a:pt x="1143" y="1451"/>
                  </a:cubicBezTo>
                  <a:cubicBezTo>
                    <a:pt x="1143" y="1414"/>
                    <a:pt x="1165" y="1392"/>
                    <a:pt x="1180" y="1370"/>
                  </a:cubicBezTo>
                  <a:cubicBezTo>
                    <a:pt x="1187" y="1356"/>
                    <a:pt x="1202" y="1341"/>
                    <a:pt x="1202" y="1326"/>
                  </a:cubicBezTo>
                  <a:cubicBezTo>
                    <a:pt x="1202" y="1312"/>
                    <a:pt x="1194" y="1304"/>
                    <a:pt x="1180" y="1297"/>
                  </a:cubicBezTo>
                  <a:cubicBezTo>
                    <a:pt x="1158" y="1282"/>
                    <a:pt x="1136" y="1268"/>
                    <a:pt x="1136" y="1231"/>
                  </a:cubicBezTo>
                  <a:cubicBezTo>
                    <a:pt x="1136" y="1180"/>
                    <a:pt x="1121" y="1062"/>
                    <a:pt x="1121" y="1062"/>
                  </a:cubicBezTo>
                  <a:cubicBezTo>
                    <a:pt x="1121" y="1048"/>
                    <a:pt x="1121" y="1048"/>
                    <a:pt x="1121" y="1048"/>
                  </a:cubicBezTo>
                  <a:cubicBezTo>
                    <a:pt x="1136" y="1048"/>
                    <a:pt x="1136" y="1048"/>
                    <a:pt x="1136" y="1048"/>
                  </a:cubicBezTo>
                  <a:cubicBezTo>
                    <a:pt x="1150" y="1048"/>
                    <a:pt x="1260" y="1048"/>
                    <a:pt x="1297" y="1084"/>
                  </a:cubicBezTo>
                  <a:cubicBezTo>
                    <a:pt x="1297" y="1084"/>
                    <a:pt x="1304" y="1092"/>
                    <a:pt x="1326" y="1092"/>
                  </a:cubicBezTo>
                  <a:cubicBezTo>
                    <a:pt x="1355" y="1092"/>
                    <a:pt x="1407" y="1084"/>
                    <a:pt x="1436" y="1070"/>
                  </a:cubicBezTo>
                  <a:cubicBezTo>
                    <a:pt x="1421" y="1062"/>
                    <a:pt x="1407" y="1055"/>
                    <a:pt x="1399" y="1033"/>
                  </a:cubicBezTo>
                  <a:cubicBezTo>
                    <a:pt x="1399" y="1026"/>
                    <a:pt x="1399" y="1004"/>
                    <a:pt x="1421" y="982"/>
                  </a:cubicBezTo>
                  <a:cubicBezTo>
                    <a:pt x="1451" y="953"/>
                    <a:pt x="1480" y="945"/>
                    <a:pt x="1502" y="938"/>
                  </a:cubicBezTo>
                  <a:cubicBezTo>
                    <a:pt x="1531" y="938"/>
                    <a:pt x="1546" y="931"/>
                    <a:pt x="1568" y="909"/>
                  </a:cubicBezTo>
                  <a:cubicBezTo>
                    <a:pt x="1575" y="894"/>
                    <a:pt x="1582" y="887"/>
                    <a:pt x="1590" y="879"/>
                  </a:cubicBezTo>
                  <a:cubicBezTo>
                    <a:pt x="1619" y="843"/>
                    <a:pt x="1641" y="813"/>
                    <a:pt x="1641" y="755"/>
                  </a:cubicBezTo>
                  <a:cubicBezTo>
                    <a:pt x="1641" y="733"/>
                    <a:pt x="1634" y="711"/>
                    <a:pt x="1627" y="681"/>
                  </a:cubicBezTo>
                  <a:cubicBezTo>
                    <a:pt x="1605" y="638"/>
                    <a:pt x="1582" y="586"/>
                    <a:pt x="1634" y="520"/>
                  </a:cubicBezTo>
                  <a:cubicBezTo>
                    <a:pt x="1671" y="469"/>
                    <a:pt x="1692" y="447"/>
                    <a:pt x="1722" y="447"/>
                  </a:cubicBezTo>
                  <a:cubicBezTo>
                    <a:pt x="1737" y="447"/>
                    <a:pt x="1751" y="462"/>
                    <a:pt x="1773" y="469"/>
                  </a:cubicBezTo>
                  <a:cubicBezTo>
                    <a:pt x="1788" y="484"/>
                    <a:pt x="1788" y="484"/>
                    <a:pt x="1788" y="484"/>
                  </a:cubicBezTo>
                  <a:cubicBezTo>
                    <a:pt x="1810" y="491"/>
                    <a:pt x="1839" y="498"/>
                    <a:pt x="1868" y="498"/>
                  </a:cubicBezTo>
                  <a:cubicBezTo>
                    <a:pt x="1920" y="498"/>
                    <a:pt x="2000" y="484"/>
                    <a:pt x="2044" y="440"/>
                  </a:cubicBezTo>
                  <a:cubicBezTo>
                    <a:pt x="2073" y="410"/>
                    <a:pt x="2103" y="388"/>
                    <a:pt x="2132" y="366"/>
                  </a:cubicBezTo>
                  <a:cubicBezTo>
                    <a:pt x="2169" y="337"/>
                    <a:pt x="2205" y="315"/>
                    <a:pt x="2220" y="286"/>
                  </a:cubicBezTo>
                  <a:cubicBezTo>
                    <a:pt x="2235" y="264"/>
                    <a:pt x="2235" y="242"/>
                    <a:pt x="2235" y="220"/>
                  </a:cubicBezTo>
                  <a:cubicBezTo>
                    <a:pt x="2242" y="191"/>
                    <a:pt x="2242" y="154"/>
                    <a:pt x="2271" y="124"/>
                  </a:cubicBezTo>
                  <a:cubicBezTo>
                    <a:pt x="2286" y="103"/>
                    <a:pt x="2301" y="88"/>
                    <a:pt x="2323" y="73"/>
                  </a:cubicBezTo>
                  <a:cubicBezTo>
                    <a:pt x="2323" y="66"/>
                    <a:pt x="2323" y="66"/>
                    <a:pt x="2323" y="66"/>
                  </a:cubicBezTo>
                  <a:cubicBezTo>
                    <a:pt x="2345" y="51"/>
                    <a:pt x="2345" y="51"/>
                    <a:pt x="2345" y="51"/>
                  </a:cubicBezTo>
                  <a:lnTo>
                    <a:pt x="2345" y="51"/>
                  </a:lnTo>
                  <a:cubicBezTo>
                    <a:pt x="2374" y="29"/>
                    <a:pt x="2403" y="15"/>
                    <a:pt x="2425" y="7"/>
                  </a:cubicBezTo>
                  <a:cubicBezTo>
                    <a:pt x="2433" y="0"/>
                    <a:pt x="2433" y="0"/>
                    <a:pt x="2440" y="0"/>
                  </a:cubicBezTo>
                  <a:cubicBezTo>
                    <a:pt x="2454" y="0"/>
                    <a:pt x="2462" y="7"/>
                    <a:pt x="2462" y="15"/>
                  </a:cubicBezTo>
                  <a:cubicBezTo>
                    <a:pt x="2469" y="22"/>
                    <a:pt x="2477" y="29"/>
                    <a:pt x="2506" y="29"/>
                  </a:cubicBezTo>
                  <a:cubicBezTo>
                    <a:pt x="2528" y="29"/>
                    <a:pt x="2542" y="15"/>
                    <a:pt x="2557" y="7"/>
                  </a:cubicBezTo>
                  <a:cubicBezTo>
                    <a:pt x="2572" y="0"/>
                    <a:pt x="2587" y="0"/>
                    <a:pt x="2601" y="0"/>
                  </a:cubicBezTo>
                  <a:cubicBezTo>
                    <a:pt x="2616" y="0"/>
                    <a:pt x="2638" y="7"/>
                    <a:pt x="2652" y="29"/>
                  </a:cubicBezTo>
                  <a:cubicBezTo>
                    <a:pt x="2674" y="51"/>
                    <a:pt x="2689" y="73"/>
                    <a:pt x="2696" y="95"/>
                  </a:cubicBezTo>
                  <a:cubicBezTo>
                    <a:pt x="2733" y="147"/>
                    <a:pt x="2762" y="191"/>
                    <a:pt x="2814" y="198"/>
                  </a:cubicBezTo>
                  <a:cubicBezTo>
                    <a:pt x="2872" y="205"/>
                    <a:pt x="2880" y="227"/>
                    <a:pt x="2894" y="256"/>
                  </a:cubicBezTo>
                  <a:cubicBezTo>
                    <a:pt x="2902" y="271"/>
                    <a:pt x="2909" y="293"/>
                    <a:pt x="2931" y="315"/>
                  </a:cubicBezTo>
                  <a:cubicBezTo>
                    <a:pt x="2982" y="374"/>
                    <a:pt x="2997" y="403"/>
                    <a:pt x="3019" y="447"/>
                  </a:cubicBezTo>
                  <a:cubicBezTo>
                    <a:pt x="3041" y="484"/>
                    <a:pt x="3041" y="484"/>
                    <a:pt x="3041" y="484"/>
                  </a:cubicBezTo>
                  <a:cubicBezTo>
                    <a:pt x="3063" y="520"/>
                    <a:pt x="3077" y="542"/>
                    <a:pt x="3098" y="542"/>
                  </a:cubicBezTo>
                  <a:cubicBezTo>
                    <a:pt x="3106" y="542"/>
                    <a:pt x="3113" y="535"/>
                    <a:pt x="3113" y="535"/>
                  </a:cubicBezTo>
                  <a:cubicBezTo>
                    <a:pt x="3120" y="535"/>
                    <a:pt x="3128" y="535"/>
                    <a:pt x="3128" y="535"/>
                  </a:cubicBezTo>
                  <a:cubicBezTo>
                    <a:pt x="3164" y="535"/>
                    <a:pt x="3179" y="564"/>
                    <a:pt x="3194" y="586"/>
                  </a:cubicBezTo>
                  <a:cubicBezTo>
                    <a:pt x="3208" y="601"/>
                    <a:pt x="3216" y="615"/>
                    <a:pt x="3230" y="630"/>
                  </a:cubicBezTo>
                  <a:cubicBezTo>
                    <a:pt x="3245" y="645"/>
                    <a:pt x="3282" y="652"/>
                    <a:pt x="3326" y="652"/>
                  </a:cubicBezTo>
                  <a:cubicBezTo>
                    <a:pt x="3348" y="652"/>
                    <a:pt x="3370" y="652"/>
                    <a:pt x="3370" y="652"/>
                  </a:cubicBezTo>
                  <a:cubicBezTo>
                    <a:pt x="3399" y="652"/>
                    <a:pt x="3450" y="681"/>
                    <a:pt x="3450" y="747"/>
                  </a:cubicBezTo>
                  <a:cubicBezTo>
                    <a:pt x="3450" y="769"/>
                    <a:pt x="3458" y="791"/>
                    <a:pt x="3472" y="813"/>
                  </a:cubicBezTo>
                  <a:cubicBezTo>
                    <a:pt x="3479" y="835"/>
                    <a:pt x="3494" y="865"/>
                    <a:pt x="3487" y="909"/>
                  </a:cubicBezTo>
                  <a:cubicBezTo>
                    <a:pt x="3472" y="982"/>
                    <a:pt x="3465" y="1041"/>
                    <a:pt x="3523" y="1062"/>
                  </a:cubicBezTo>
                  <a:cubicBezTo>
                    <a:pt x="3589" y="1077"/>
                    <a:pt x="3655" y="1092"/>
                    <a:pt x="3655" y="1092"/>
                  </a:cubicBezTo>
                  <a:cubicBezTo>
                    <a:pt x="3655" y="1092"/>
                    <a:pt x="3677" y="1099"/>
                    <a:pt x="3692" y="1099"/>
                  </a:cubicBezTo>
                  <a:cubicBezTo>
                    <a:pt x="3707" y="1099"/>
                    <a:pt x="3714" y="1099"/>
                    <a:pt x="3721" y="1092"/>
                  </a:cubicBezTo>
                  <a:cubicBezTo>
                    <a:pt x="3729" y="1077"/>
                    <a:pt x="3736" y="1055"/>
                    <a:pt x="3729" y="1033"/>
                  </a:cubicBezTo>
                  <a:cubicBezTo>
                    <a:pt x="3721" y="997"/>
                    <a:pt x="3721" y="997"/>
                    <a:pt x="3721" y="997"/>
                  </a:cubicBezTo>
                  <a:cubicBezTo>
                    <a:pt x="3751" y="1019"/>
                    <a:pt x="3751" y="1019"/>
                    <a:pt x="3751" y="1019"/>
                  </a:cubicBezTo>
                  <a:cubicBezTo>
                    <a:pt x="3751" y="1019"/>
                    <a:pt x="3794" y="1041"/>
                    <a:pt x="3824" y="1041"/>
                  </a:cubicBezTo>
                  <a:cubicBezTo>
                    <a:pt x="3839" y="1041"/>
                    <a:pt x="3846" y="1041"/>
                    <a:pt x="3853" y="1033"/>
                  </a:cubicBezTo>
                  <a:cubicBezTo>
                    <a:pt x="3868" y="1011"/>
                    <a:pt x="3882" y="1004"/>
                    <a:pt x="3897" y="1004"/>
                  </a:cubicBezTo>
                  <a:cubicBezTo>
                    <a:pt x="3904" y="1004"/>
                    <a:pt x="3912" y="1004"/>
                    <a:pt x="3919" y="1004"/>
                  </a:cubicBezTo>
                  <a:cubicBezTo>
                    <a:pt x="3926" y="1011"/>
                    <a:pt x="3934" y="1011"/>
                    <a:pt x="3948" y="1011"/>
                  </a:cubicBezTo>
                  <a:cubicBezTo>
                    <a:pt x="3963" y="1011"/>
                    <a:pt x="3978" y="997"/>
                    <a:pt x="3985" y="974"/>
                  </a:cubicBezTo>
                  <a:cubicBezTo>
                    <a:pt x="3992" y="953"/>
                    <a:pt x="3978" y="931"/>
                    <a:pt x="3948" y="916"/>
                  </a:cubicBezTo>
                  <a:cubicBezTo>
                    <a:pt x="3926" y="901"/>
                    <a:pt x="3897" y="894"/>
                    <a:pt x="3868" y="879"/>
                  </a:cubicBezTo>
                  <a:cubicBezTo>
                    <a:pt x="3809" y="857"/>
                    <a:pt x="3758" y="835"/>
                    <a:pt x="3736" y="784"/>
                  </a:cubicBezTo>
                  <a:cubicBezTo>
                    <a:pt x="3736" y="762"/>
                    <a:pt x="3736" y="762"/>
                    <a:pt x="3736" y="762"/>
                  </a:cubicBezTo>
                  <a:cubicBezTo>
                    <a:pt x="3714" y="711"/>
                    <a:pt x="3699" y="667"/>
                    <a:pt x="3780" y="608"/>
                  </a:cubicBezTo>
                  <a:cubicBezTo>
                    <a:pt x="3802" y="593"/>
                    <a:pt x="3802" y="593"/>
                    <a:pt x="3802" y="593"/>
                  </a:cubicBezTo>
                  <a:cubicBezTo>
                    <a:pt x="3860" y="550"/>
                    <a:pt x="3875" y="535"/>
                    <a:pt x="3941" y="513"/>
                  </a:cubicBezTo>
                  <a:cubicBezTo>
                    <a:pt x="3963" y="506"/>
                    <a:pt x="3985" y="506"/>
                    <a:pt x="4007" y="506"/>
                  </a:cubicBezTo>
                  <a:cubicBezTo>
                    <a:pt x="4022" y="506"/>
                    <a:pt x="4036" y="506"/>
                    <a:pt x="4051" y="513"/>
                  </a:cubicBezTo>
                  <a:cubicBezTo>
                    <a:pt x="4066" y="513"/>
                    <a:pt x="4080" y="513"/>
                    <a:pt x="4095" y="513"/>
                  </a:cubicBezTo>
                  <a:cubicBezTo>
                    <a:pt x="4117" y="513"/>
                    <a:pt x="4227" y="520"/>
                    <a:pt x="4256" y="579"/>
                  </a:cubicBezTo>
                  <a:cubicBezTo>
                    <a:pt x="4271" y="608"/>
                    <a:pt x="4293" y="623"/>
                    <a:pt x="4293" y="623"/>
                  </a:cubicBezTo>
                  <a:cubicBezTo>
                    <a:pt x="4293" y="601"/>
                    <a:pt x="4308" y="593"/>
                    <a:pt x="4322" y="593"/>
                  </a:cubicBezTo>
                  <a:cubicBezTo>
                    <a:pt x="4337" y="593"/>
                    <a:pt x="4366" y="601"/>
                    <a:pt x="4410" y="630"/>
                  </a:cubicBezTo>
                  <a:lnTo>
                    <a:pt x="4417" y="630"/>
                  </a:lnTo>
                  <a:cubicBezTo>
                    <a:pt x="4454" y="630"/>
                    <a:pt x="4498" y="608"/>
                    <a:pt x="4513" y="593"/>
                  </a:cubicBezTo>
                  <a:cubicBezTo>
                    <a:pt x="4520" y="593"/>
                    <a:pt x="4534" y="593"/>
                    <a:pt x="4549" y="593"/>
                  </a:cubicBezTo>
                  <a:cubicBezTo>
                    <a:pt x="4571" y="593"/>
                    <a:pt x="4601" y="593"/>
                    <a:pt x="4622" y="623"/>
                  </a:cubicBezTo>
                  <a:cubicBezTo>
                    <a:pt x="4666" y="660"/>
                    <a:pt x="4644" y="747"/>
                    <a:pt x="4644" y="762"/>
                  </a:cubicBezTo>
                  <a:cubicBezTo>
                    <a:pt x="4637" y="762"/>
                    <a:pt x="4622" y="806"/>
                    <a:pt x="4652" y="835"/>
                  </a:cubicBezTo>
                  <a:cubicBezTo>
                    <a:pt x="4674" y="865"/>
                    <a:pt x="4703" y="879"/>
                    <a:pt x="4718" y="879"/>
                  </a:cubicBezTo>
                  <a:cubicBezTo>
                    <a:pt x="4725" y="879"/>
                    <a:pt x="4732" y="879"/>
                    <a:pt x="4740" y="872"/>
                  </a:cubicBezTo>
                  <a:cubicBezTo>
                    <a:pt x="4754" y="857"/>
                    <a:pt x="4762" y="850"/>
                    <a:pt x="4776" y="850"/>
                  </a:cubicBezTo>
                  <a:cubicBezTo>
                    <a:pt x="4791" y="850"/>
                    <a:pt x="4798" y="857"/>
                    <a:pt x="4806" y="865"/>
                  </a:cubicBezTo>
                  <a:cubicBezTo>
                    <a:pt x="4813" y="872"/>
                    <a:pt x="4820" y="879"/>
                    <a:pt x="4828" y="879"/>
                  </a:cubicBezTo>
                  <a:cubicBezTo>
                    <a:pt x="4835" y="879"/>
                    <a:pt x="4842" y="879"/>
                    <a:pt x="4842" y="879"/>
                  </a:cubicBezTo>
                  <a:cubicBezTo>
                    <a:pt x="4850" y="879"/>
                    <a:pt x="4857" y="879"/>
                    <a:pt x="4857" y="879"/>
                  </a:cubicBezTo>
                  <a:cubicBezTo>
                    <a:pt x="4872" y="879"/>
                    <a:pt x="4879" y="879"/>
                    <a:pt x="4886" y="872"/>
                  </a:cubicBezTo>
                  <a:cubicBezTo>
                    <a:pt x="4894" y="865"/>
                    <a:pt x="4901" y="835"/>
                    <a:pt x="4894" y="777"/>
                  </a:cubicBezTo>
                  <a:cubicBezTo>
                    <a:pt x="4894" y="725"/>
                    <a:pt x="4894" y="681"/>
                    <a:pt x="4894" y="638"/>
                  </a:cubicBezTo>
                  <a:cubicBezTo>
                    <a:pt x="4901" y="572"/>
                    <a:pt x="4901" y="513"/>
                    <a:pt x="4872" y="469"/>
                  </a:cubicBezTo>
                  <a:cubicBezTo>
                    <a:pt x="4828" y="388"/>
                    <a:pt x="4813" y="249"/>
                    <a:pt x="4813" y="249"/>
                  </a:cubicBezTo>
                  <a:cubicBezTo>
                    <a:pt x="4813" y="242"/>
                    <a:pt x="4813" y="242"/>
                    <a:pt x="4813" y="242"/>
                  </a:cubicBezTo>
                  <a:cubicBezTo>
                    <a:pt x="4820" y="234"/>
                    <a:pt x="4820" y="234"/>
                    <a:pt x="4820" y="234"/>
                  </a:cubicBezTo>
                  <a:cubicBezTo>
                    <a:pt x="4820" y="234"/>
                    <a:pt x="4864" y="198"/>
                    <a:pt x="4923" y="161"/>
                  </a:cubicBezTo>
                  <a:cubicBezTo>
                    <a:pt x="4974" y="132"/>
                    <a:pt x="5011" y="110"/>
                    <a:pt x="5018" y="81"/>
                  </a:cubicBezTo>
                  <a:cubicBezTo>
                    <a:pt x="5033" y="44"/>
                    <a:pt x="5077" y="44"/>
                    <a:pt x="5091" y="44"/>
                  </a:cubicBezTo>
                  <a:cubicBezTo>
                    <a:pt x="5106" y="44"/>
                    <a:pt x="5113" y="51"/>
                    <a:pt x="5128" y="51"/>
                  </a:cubicBezTo>
                  <a:cubicBezTo>
                    <a:pt x="5135" y="51"/>
                    <a:pt x="5150" y="51"/>
                    <a:pt x="5157" y="51"/>
                  </a:cubicBezTo>
                  <a:cubicBezTo>
                    <a:pt x="5179" y="51"/>
                    <a:pt x="5194" y="59"/>
                    <a:pt x="5209" y="73"/>
                  </a:cubicBezTo>
                  <a:cubicBezTo>
                    <a:pt x="5231" y="110"/>
                    <a:pt x="5231" y="176"/>
                    <a:pt x="5216" y="205"/>
                  </a:cubicBezTo>
                  <a:cubicBezTo>
                    <a:pt x="5216" y="220"/>
                    <a:pt x="5216" y="256"/>
                    <a:pt x="5238" y="286"/>
                  </a:cubicBezTo>
                  <a:cubicBezTo>
                    <a:pt x="5245" y="300"/>
                    <a:pt x="5253" y="315"/>
                    <a:pt x="5275" y="322"/>
                  </a:cubicBezTo>
                  <a:cubicBezTo>
                    <a:pt x="5341" y="337"/>
                    <a:pt x="5355" y="381"/>
                    <a:pt x="5370" y="425"/>
                  </a:cubicBezTo>
                  <a:cubicBezTo>
                    <a:pt x="5377" y="462"/>
                    <a:pt x="5407" y="513"/>
                    <a:pt x="5436" y="513"/>
                  </a:cubicBezTo>
                  <a:cubicBezTo>
                    <a:pt x="5443" y="513"/>
                    <a:pt x="5451" y="513"/>
                    <a:pt x="5458" y="506"/>
                  </a:cubicBezTo>
                  <a:cubicBezTo>
                    <a:pt x="5472" y="491"/>
                    <a:pt x="5487" y="469"/>
                    <a:pt x="5502" y="454"/>
                  </a:cubicBezTo>
                  <a:cubicBezTo>
                    <a:pt x="5524" y="432"/>
                    <a:pt x="5539" y="410"/>
                    <a:pt x="5560" y="410"/>
                  </a:cubicBezTo>
                  <a:cubicBezTo>
                    <a:pt x="5568" y="410"/>
                    <a:pt x="5575" y="410"/>
                    <a:pt x="5582" y="410"/>
                  </a:cubicBezTo>
                  <a:cubicBezTo>
                    <a:pt x="5604" y="425"/>
                    <a:pt x="5612" y="432"/>
                    <a:pt x="5626" y="447"/>
                  </a:cubicBezTo>
                  <a:cubicBezTo>
                    <a:pt x="5641" y="462"/>
                    <a:pt x="5648" y="469"/>
                    <a:pt x="5663" y="469"/>
                  </a:cubicBezTo>
                  <a:cubicBezTo>
                    <a:pt x="5678" y="469"/>
                    <a:pt x="5685" y="462"/>
                    <a:pt x="5700" y="462"/>
                  </a:cubicBezTo>
                  <a:cubicBezTo>
                    <a:pt x="5773" y="425"/>
                    <a:pt x="5883" y="381"/>
                    <a:pt x="5956" y="381"/>
                  </a:cubicBezTo>
                  <a:cubicBezTo>
                    <a:pt x="5985" y="381"/>
                    <a:pt x="6000" y="381"/>
                    <a:pt x="6000" y="403"/>
                  </a:cubicBezTo>
                  <a:cubicBezTo>
                    <a:pt x="6007" y="410"/>
                    <a:pt x="6007" y="410"/>
                    <a:pt x="6044" y="410"/>
                  </a:cubicBezTo>
                  <a:cubicBezTo>
                    <a:pt x="6132" y="410"/>
                    <a:pt x="6139" y="410"/>
                    <a:pt x="6198" y="381"/>
                  </a:cubicBezTo>
                  <a:cubicBezTo>
                    <a:pt x="6220" y="366"/>
                    <a:pt x="6249" y="359"/>
                    <a:pt x="6271" y="352"/>
                  </a:cubicBezTo>
                  <a:cubicBezTo>
                    <a:pt x="6271" y="352"/>
                    <a:pt x="6279" y="352"/>
                    <a:pt x="6286" y="352"/>
                  </a:cubicBezTo>
                  <a:cubicBezTo>
                    <a:pt x="6315" y="352"/>
                    <a:pt x="6337" y="366"/>
                    <a:pt x="6352" y="381"/>
                  </a:cubicBezTo>
                  <a:cubicBezTo>
                    <a:pt x="6359" y="403"/>
                    <a:pt x="6366" y="425"/>
                    <a:pt x="6366" y="462"/>
                  </a:cubicBezTo>
                  <a:cubicBezTo>
                    <a:pt x="6374" y="506"/>
                    <a:pt x="6381" y="564"/>
                    <a:pt x="6410" y="572"/>
                  </a:cubicBezTo>
                  <a:cubicBezTo>
                    <a:pt x="6469" y="593"/>
                    <a:pt x="6520" y="615"/>
                    <a:pt x="6564" y="615"/>
                  </a:cubicBezTo>
                  <a:cubicBezTo>
                    <a:pt x="6572" y="615"/>
                    <a:pt x="6601" y="615"/>
                    <a:pt x="6718" y="681"/>
                  </a:cubicBezTo>
                  <a:cubicBezTo>
                    <a:pt x="6725" y="681"/>
                    <a:pt x="6725" y="681"/>
                    <a:pt x="6725" y="681"/>
                  </a:cubicBezTo>
                  <a:cubicBezTo>
                    <a:pt x="6725" y="689"/>
                    <a:pt x="6725" y="689"/>
                    <a:pt x="6725" y="689"/>
                  </a:cubicBezTo>
                  <a:cubicBezTo>
                    <a:pt x="6740" y="711"/>
                    <a:pt x="6770" y="762"/>
                    <a:pt x="6755" y="806"/>
                  </a:cubicBezTo>
                  <a:cubicBezTo>
                    <a:pt x="6747" y="828"/>
                    <a:pt x="6733" y="843"/>
                    <a:pt x="6718" y="850"/>
                  </a:cubicBezTo>
                  <a:cubicBezTo>
                    <a:pt x="6696" y="865"/>
                    <a:pt x="6682" y="879"/>
                    <a:pt x="6682" y="901"/>
                  </a:cubicBezTo>
                  <a:cubicBezTo>
                    <a:pt x="6682" y="931"/>
                    <a:pt x="6703" y="945"/>
                    <a:pt x="6725" y="960"/>
                  </a:cubicBezTo>
                  <a:cubicBezTo>
                    <a:pt x="6762" y="967"/>
                    <a:pt x="6777" y="982"/>
                    <a:pt x="6791" y="989"/>
                  </a:cubicBezTo>
                  <a:cubicBezTo>
                    <a:pt x="6813" y="1004"/>
                    <a:pt x="6828" y="1019"/>
                    <a:pt x="6872" y="1026"/>
                  </a:cubicBezTo>
                  <a:cubicBezTo>
                    <a:pt x="6909" y="1026"/>
                    <a:pt x="6931" y="1048"/>
                    <a:pt x="6938" y="1077"/>
                  </a:cubicBezTo>
                  <a:cubicBezTo>
                    <a:pt x="6953" y="1121"/>
                    <a:pt x="6945" y="1172"/>
                    <a:pt x="6916" y="1194"/>
                  </a:cubicBezTo>
                  <a:cubicBezTo>
                    <a:pt x="6901" y="1216"/>
                    <a:pt x="6887" y="1253"/>
                    <a:pt x="6894" y="1290"/>
                  </a:cubicBezTo>
                  <a:cubicBezTo>
                    <a:pt x="6894" y="1312"/>
                    <a:pt x="6901" y="1334"/>
                    <a:pt x="6916" y="1348"/>
                  </a:cubicBezTo>
                  <a:cubicBezTo>
                    <a:pt x="6923" y="1356"/>
                    <a:pt x="6938" y="1363"/>
                    <a:pt x="6953" y="1370"/>
                  </a:cubicBezTo>
                  <a:cubicBezTo>
                    <a:pt x="6989" y="1385"/>
                    <a:pt x="7026" y="1407"/>
                    <a:pt x="7055" y="1465"/>
                  </a:cubicBezTo>
                  <a:cubicBezTo>
                    <a:pt x="7077" y="1510"/>
                    <a:pt x="7106" y="1524"/>
                    <a:pt x="7158" y="1546"/>
                  </a:cubicBezTo>
                  <a:cubicBezTo>
                    <a:pt x="7187" y="1561"/>
                    <a:pt x="7216" y="1575"/>
                    <a:pt x="7253" y="1605"/>
                  </a:cubicBezTo>
                  <a:cubicBezTo>
                    <a:pt x="7275" y="1619"/>
                    <a:pt x="7290" y="1634"/>
                    <a:pt x="7304" y="1641"/>
                  </a:cubicBezTo>
                  <a:cubicBezTo>
                    <a:pt x="7348" y="1678"/>
                    <a:pt x="7370" y="1693"/>
                    <a:pt x="7429" y="1707"/>
                  </a:cubicBezTo>
                  <a:cubicBezTo>
                    <a:pt x="7488" y="1715"/>
                    <a:pt x="7546" y="1744"/>
                    <a:pt x="7553" y="1781"/>
                  </a:cubicBezTo>
                  <a:cubicBezTo>
                    <a:pt x="7561" y="1803"/>
                    <a:pt x="7553" y="1824"/>
                    <a:pt x="7539" y="1847"/>
                  </a:cubicBezTo>
                  <a:cubicBezTo>
                    <a:pt x="7524" y="1854"/>
                    <a:pt x="7524" y="1869"/>
                    <a:pt x="7524" y="1876"/>
                  </a:cubicBezTo>
                  <a:cubicBezTo>
                    <a:pt x="7524" y="1883"/>
                    <a:pt x="7546" y="1905"/>
                    <a:pt x="7612" y="1934"/>
                  </a:cubicBezTo>
                  <a:cubicBezTo>
                    <a:pt x="7649" y="1949"/>
                    <a:pt x="7678" y="1964"/>
                    <a:pt x="7678" y="1993"/>
                  </a:cubicBezTo>
                  <a:cubicBezTo>
                    <a:pt x="7693" y="2037"/>
                    <a:pt x="7663" y="2081"/>
                    <a:pt x="7634" y="2118"/>
                  </a:cubicBezTo>
                  <a:cubicBezTo>
                    <a:pt x="7575" y="2176"/>
                    <a:pt x="7568" y="2206"/>
                    <a:pt x="7539" y="2293"/>
                  </a:cubicBezTo>
                  <a:cubicBezTo>
                    <a:pt x="7532" y="2301"/>
                    <a:pt x="7532" y="2301"/>
                    <a:pt x="7532" y="2301"/>
                  </a:cubicBezTo>
                  <a:cubicBezTo>
                    <a:pt x="7524" y="2330"/>
                    <a:pt x="7517" y="2352"/>
                    <a:pt x="7524" y="2360"/>
                  </a:cubicBezTo>
                  <a:cubicBezTo>
                    <a:pt x="7539" y="2374"/>
                    <a:pt x="7553" y="2374"/>
                    <a:pt x="7553" y="2374"/>
                  </a:cubicBezTo>
                  <a:cubicBezTo>
                    <a:pt x="7605" y="2374"/>
                    <a:pt x="7605" y="2374"/>
                    <a:pt x="7605" y="2374"/>
                  </a:cubicBezTo>
                  <a:cubicBezTo>
                    <a:pt x="7561" y="2403"/>
                    <a:pt x="7561" y="2403"/>
                    <a:pt x="7561" y="2403"/>
                  </a:cubicBezTo>
                  <a:cubicBezTo>
                    <a:pt x="7561" y="2403"/>
                    <a:pt x="7480" y="2448"/>
                    <a:pt x="7436" y="2499"/>
                  </a:cubicBezTo>
                  <a:cubicBezTo>
                    <a:pt x="7400" y="2550"/>
                    <a:pt x="7414" y="2572"/>
                    <a:pt x="7451" y="2616"/>
                  </a:cubicBezTo>
                  <a:cubicBezTo>
                    <a:pt x="7480" y="2653"/>
                    <a:pt x="7568" y="2689"/>
                    <a:pt x="7620" y="2704"/>
                  </a:cubicBezTo>
                  <a:cubicBezTo>
                    <a:pt x="7685" y="2719"/>
                    <a:pt x="7663" y="2821"/>
                    <a:pt x="7656" y="2865"/>
                  </a:cubicBezTo>
                  <a:cubicBezTo>
                    <a:pt x="7649" y="2887"/>
                    <a:pt x="7663" y="2894"/>
                    <a:pt x="7700" y="2909"/>
                  </a:cubicBezTo>
                  <a:cubicBezTo>
                    <a:pt x="7715" y="2924"/>
                    <a:pt x="7737" y="2931"/>
                    <a:pt x="7744" y="2946"/>
                  </a:cubicBezTo>
                  <a:cubicBezTo>
                    <a:pt x="7766" y="2982"/>
                    <a:pt x="7832" y="3165"/>
                    <a:pt x="7846" y="3217"/>
                  </a:cubicBezTo>
                  <a:cubicBezTo>
                    <a:pt x="7869" y="3224"/>
                    <a:pt x="7942" y="3253"/>
                    <a:pt x="7949" y="3312"/>
                  </a:cubicBezTo>
                  <a:cubicBezTo>
                    <a:pt x="7956" y="3334"/>
                    <a:pt x="7956" y="3363"/>
                    <a:pt x="7956" y="3393"/>
                  </a:cubicBezTo>
                  <a:cubicBezTo>
                    <a:pt x="7956" y="3451"/>
                    <a:pt x="7956" y="3524"/>
                    <a:pt x="7979" y="3554"/>
                  </a:cubicBezTo>
                  <a:cubicBezTo>
                    <a:pt x="7986" y="3561"/>
                    <a:pt x="7993" y="3561"/>
                    <a:pt x="8008" y="3561"/>
                  </a:cubicBezTo>
                  <a:cubicBezTo>
                    <a:pt x="8103" y="3561"/>
                    <a:pt x="8220" y="3679"/>
                    <a:pt x="8257" y="3774"/>
                  </a:cubicBezTo>
                  <a:cubicBezTo>
                    <a:pt x="8272" y="3825"/>
                    <a:pt x="8301" y="3832"/>
                    <a:pt x="8330" y="3832"/>
                  </a:cubicBezTo>
                  <a:cubicBezTo>
                    <a:pt x="8360" y="3832"/>
                    <a:pt x="8403" y="3818"/>
                    <a:pt x="8455" y="3810"/>
                  </a:cubicBezTo>
                  <a:cubicBezTo>
                    <a:pt x="8477" y="3803"/>
                    <a:pt x="8477" y="3803"/>
                    <a:pt x="8477" y="3803"/>
                  </a:cubicBezTo>
                  <a:cubicBezTo>
                    <a:pt x="8491" y="3796"/>
                    <a:pt x="8513" y="3796"/>
                    <a:pt x="8528" y="3796"/>
                  </a:cubicBezTo>
                  <a:cubicBezTo>
                    <a:pt x="8638" y="3796"/>
                    <a:pt x="8733" y="3891"/>
                    <a:pt x="8784" y="3942"/>
                  </a:cubicBezTo>
                  <a:cubicBezTo>
                    <a:pt x="8799" y="3957"/>
                    <a:pt x="8799" y="3957"/>
                    <a:pt x="8799" y="3957"/>
                  </a:cubicBezTo>
                  <a:cubicBezTo>
                    <a:pt x="8843" y="4001"/>
                    <a:pt x="8887" y="4052"/>
                    <a:pt x="8931" y="4111"/>
                  </a:cubicBezTo>
                  <a:cubicBezTo>
                    <a:pt x="8946" y="4133"/>
                    <a:pt x="8953" y="4155"/>
                    <a:pt x="8968" y="4169"/>
                  </a:cubicBezTo>
                  <a:cubicBezTo>
                    <a:pt x="8975" y="4199"/>
                    <a:pt x="8990" y="4228"/>
                    <a:pt x="9019" y="4243"/>
                  </a:cubicBezTo>
                  <a:cubicBezTo>
                    <a:pt x="9070" y="4272"/>
                    <a:pt x="9165" y="4345"/>
                    <a:pt x="9173" y="4411"/>
                  </a:cubicBezTo>
                  <a:cubicBezTo>
                    <a:pt x="9187" y="4455"/>
                    <a:pt x="9232" y="4499"/>
                    <a:pt x="9246" y="4514"/>
                  </a:cubicBezTo>
                  <a:cubicBezTo>
                    <a:pt x="9275" y="4514"/>
                    <a:pt x="9415" y="4514"/>
                    <a:pt x="9466" y="4529"/>
                  </a:cubicBezTo>
                  <a:cubicBezTo>
                    <a:pt x="9532" y="4543"/>
                    <a:pt x="9686" y="4719"/>
                    <a:pt x="9708" y="4778"/>
                  </a:cubicBezTo>
                  <a:cubicBezTo>
                    <a:pt x="9722" y="4807"/>
                    <a:pt x="9708" y="4851"/>
                    <a:pt x="9701" y="4895"/>
                  </a:cubicBezTo>
                  <a:cubicBezTo>
                    <a:pt x="9693" y="4910"/>
                    <a:pt x="9686" y="4939"/>
                    <a:pt x="9686" y="4946"/>
                  </a:cubicBezTo>
                  <a:cubicBezTo>
                    <a:pt x="9693" y="4953"/>
                    <a:pt x="9693" y="4953"/>
                    <a:pt x="9693" y="4953"/>
                  </a:cubicBezTo>
                  <a:cubicBezTo>
                    <a:pt x="9737" y="4961"/>
                    <a:pt x="9810" y="4990"/>
                    <a:pt x="9884" y="5049"/>
                  </a:cubicBezTo>
                  <a:cubicBezTo>
                    <a:pt x="9898" y="5063"/>
                    <a:pt x="9906" y="5063"/>
                    <a:pt x="9906" y="5063"/>
                  </a:cubicBezTo>
                  <a:cubicBezTo>
                    <a:pt x="9913" y="5063"/>
                    <a:pt x="9920" y="5049"/>
                    <a:pt x="9927" y="5034"/>
                  </a:cubicBezTo>
                  <a:cubicBezTo>
                    <a:pt x="9935" y="5012"/>
                    <a:pt x="9950" y="4975"/>
                    <a:pt x="9986" y="4975"/>
                  </a:cubicBezTo>
                  <a:cubicBezTo>
                    <a:pt x="9994" y="4975"/>
                    <a:pt x="9994" y="4975"/>
                    <a:pt x="10001" y="4983"/>
                  </a:cubicBezTo>
                  <a:cubicBezTo>
                    <a:pt x="10082" y="5005"/>
                    <a:pt x="10169" y="5027"/>
                    <a:pt x="10206" y="5115"/>
                  </a:cubicBezTo>
                  <a:cubicBezTo>
                    <a:pt x="10243" y="5195"/>
                    <a:pt x="10272" y="5232"/>
                    <a:pt x="10331" y="5239"/>
                  </a:cubicBezTo>
                  <a:cubicBezTo>
                    <a:pt x="10338" y="5239"/>
                    <a:pt x="10345" y="5239"/>
                    <a:pt x="10353" y="5239"/>
                  </a:cubicBezTo>
                  <a:cubicBezTo>
                    <a:pt x="10375" y="5239"/>
                    <a:pt x="10389" y="5239"/>
                    <a:pt x="10411" y="5232"/>
                  </a:cubicBezTo>
                  <a:cubicBezTo>
                    <a:pt x="10426" y="5232"/>
                    <a:pt x="10433" y="5224"/>
                    <a:pt x="10448" y="5224"/>
                  </a:cubicBezTo>
                  <a:cubicBezTo>
                    <a:pt x="10470" y="5224"/>
                    <a:pt x="10477" y="5239"/>
                    <a:pt x="10477" y="5254"/>
                  </a:cubicBezTo>
                  <a:cubicBezTo>
                    <a:pt x="10492" y="5283"/>
                    <a:pt x="10543" y="5371"/>
                    <a:pt x="10580" y="5415"/>
                  </a:cubicBezTo>
                  <a:cubicBezTo>
                    <a:pt x="10602" y="5452"/>
                    <a:pt x="10616" y="5481"/>
                    <a:pt x="10638" y="5518"/>
                  </a:cubicBezTo>
                  <a:cubicBezTo>
                    <a:pt x="10646" y="5532"/>
                    <a:pt x="10653" y="5547"/>
                    <a:pt x="10660" y="5569"/>
                  </a:cubicBezTo>
                  <a:cubicBezTo>
                    <a:pt x="10690" y="5620"/>
                    <a:pt x="10682" y="5657"/>
                    <a:pt x="10668" y="5708"/>
                  </a:cubicBezTo>
                  <a:cubicBezTo>
                    <a:pt x="10668" y="5730"/>
                    <a:pt x="10660" y="5752"/>
                    <a:pt x="10660" y="5781"/>
                  </a:cubicBezTo>
                  <a:cubicBezTo>
                    <a:pt x="10653" y="5848"/>
                    <a:pt x="10660" y="5862"/>
                    <a:pt x="10682" y="5884"/>
                  </a:cubicBezTo>
                  <a:cubicBezTo>
                    <a:pt x="10690" y="5891"/>
                    <a:pt x="10697" y="5899"/>
                    <a:pt x="10704" y="5921"/>
                  </a:cubicBezTo>
                  <a:cubicBezTo>
                    <a:pt x="10734" y="5965"/>
                    <a:pt x="10719" y="6016"/>
                    <a:pt x="10697" y="6082"/>
                  </a:cubicBezTo>
                  <a:cubicBezTo>
                    <a:pt x="10690" y="6111"/>
                    <a:pt x="10682" y="6141"/>
                    <a:pt x="10675" y="6177"/>
                  </a:cubicBezTo>
                  <a:cubicBezTo>
                    <a:pt x="10653" y="6250"/>
                    <a:pt x="10638" y="6272"/>
                    <a:pt x="10609" y="6287"/>
                  </a:cubicBezTo>
                  <a:cubicBezTo>
                    <a:pt x="10594" y="6294"/>
                    <a:pt x="10580" y="6309"/>
                    <a:pt x="10565" y="6331"/>
                  </a:cubicBezTo>
                  <a:cubicBezTo>
                    <a:pt x="10551" y="6360"/>
                    <a:pt x="10543" y="6382"/>
                    <a:pt x="10536" y="6404"/>
                  </a:cubicBezTo>
                  <a:cubicBezTo>
                    <a:pt x="10521" y="6434"/>
                    <a:pt x="10514" y="6463"/>
                    <a:pt x="10484" y="6478"/>
                  </a:cubicBezTo>
                  <a:cubicBezTo>
                    <a:pt x="10477" y="6485"/>
                    <a:pt x="10470" y="6492"/>
                    <a:pt x="10455" y="6492"/>
                  </a:cubicBezTo>
                  <a:lnTo>
                    <a:pt x="10455" y="6492"/>
                  </a:lnTo>
                  <a:cubicBezTo>
                    <a:pt x="10426" y="6492"/>
                    <a:pt x="10389" y="6456"/>
                    <a:pt x="10360" y="6419"/>
                  </a:cubicBezTo>
                  <a:cubicBezTo>
                    <a:pt x="10345" y="6404"/>
                    <a:pt x="10331" y="6390"/>
                    <a:pt x="10316" y="6382"/>
                  </a:cubicBezTo>
                  <a:cubicBezTo>
                    <a:pt x="10294" y="6360"/>
                    <a:pt x="10257" y="6353"/>
                    <a:pt x="10221" y="6346"/>
                  </a:cubicBezTo>
                  <a:cubicBezTo>
                    <a:pt x="10184" y="6338"/>
                    <a:pt x="10147" y="6331"/>
                    <a:pt x="10111" y="6316"/>
                  </a:cubicBezTo>
                  <a:cubicBezTo>
                    <a:pt x="10060" y="6294"/>
                    <a:pt x="10045" y="6272"/>
                    <a:pt x="10030" y="6258"/>
                  </a:cubicBezTo>
                  <a:lnTo>
                    <a:pt x="10023" y="6250"/>
                  </a:lnTo>
                  <a:cubicBezTo>
                    <a:pt x="10023" y="6250"/>
                    <a:pt x="10015" y="6258"/>
                    <a:pt x="10008" y="6265"/>
                  </a:cubicBezTo>
                  <a:cubicBezTo>
                    <a:pt x="9994" y="6280"/>
                    <a:pt x="9986" y="6294"/>
                    <a:pt x="9986" y="6302"/>
                  </a:cubicBezTo>
                  <a:cubicBezTo>
                    <a:pt x="9979" y="6316"/>
                    <a:pt x="9972" y="6331"/>
                    <a:pt x="9927" y="6360"/>
                  </a:cubicBezTo>
                  <a:cubicBezTo>
                    <a:pt x="9898" y="6375"/>
                    <a:pt x="9884" y="6382"/>
                    <a:pt x="9876" y="6382"/>
                  </a:cubicBezTo>
                  <a:cubicBezTo>
                    <a:pt x="9869" y="6390"/>
                    <a:pt x="9869" y="6390"/>
                    <a:pt x="9869" y="6390"/>
                  </a:cubicBezTo>
                  <a:cubicBezTo>
                    <a:pt x="9869" y="6390"/>
                    <a:pt x="9869" y="6397"/>
                    <a:pt x="9869" y="6412"/>
                  </a:cubicBezTo>
                  <a:cubicBezTo>
                    <a:pt x="9869" y="6463"/>
                    <a:pt x="9913" y="6588"/>
                    <a:pt x="9913" y="6588"/>
                  </a:cubicBezTo>
                  <a:cubicBezTo>
                    <a:pt x="9913" y="6595"/>
                    <a:pt x="9913" y="6595"/>
                    <a:pt x="9913" y="6595"/>
                  </a:cubicBezTo>
                  <a:cubicBezTo>
                    <a:pt x="9913" y="6602"/>
                    <a:pt x="9913" y="6602"/>
                    <a:pt x="9913" y="6602"/>
                  </a:cubicBezTo>
                  <a:cubicBezTo>
                    <a:pt x="9913" y="6602"/>
                    <a:pt x="9891" y="6668"/>
                    <a:pt x="9869" y="6749"/>
                  </a:cubicBezTo>
                  <a:cubicBezTo>
                    <a:pt x="9854" y="6785"/>
                    <a:pt x="9854" y="6815"/>
                    <a:pt x="9854" y="6851"/>
                  </a:cubicBezTo>
                  <a:cubicBezTo>
                    <a:pt x="9854" y="6888"/>
                    <a:pt x="9854" y="6932"/>
                    <a:pt x="9847" y="6983"/>
                  </a:cubicBezTo>
                  <a:cubicBezTo>
                    <a:pt x="9818" y="7100"/>
                    <a:pt x="9503" y="7276"/>
                    <a:pt x="9415" y="7298"/>
                  </a:cubicBezTo>
                  <a:cubicBezTo>
                    <a:pt x="9385" y="7306"/>
                    <a:pt x="9349" y="7313"/>
                    <a:pt x="9319" y="7320"/>
                  </a:cubicBezTo>
                  <a:cubicBezTo>
                    <a:pt x="9246" y="7335"/>
                    <a:pt x="9158" y="7357"/>
                    <a:pt x="9100" y="7379"/>
                  </a:cubicBezTo>
                  <a:cubicBezTo>
                    <a:pt x="9012" y="7416"/>
                    <a:pt x="8887" y="7548"/>
                    <a:pt x="8865" y="7577"/>
                  </a:cubicBezTo>
                  <a:cubicBezTo>
                    <a:pt x="8851" y="7599"/>
                    <a:pt x="8828" y="7599"/>
                    <a:pt x="8814" y="7599"/>
                  </a:cubicBezTo>
                  <a:cubicBezTo>
                    <a:pt x="8799" y="7599"/>
                    <a:pt x="8792" y="7599"/>
                    <a:pt x="8784" y="7599"/>
                  </a:cubicBezTo>
                  <a:cubicBezTo>
                    <a:pt x="8777" y="7599"/>
                    <a:pt x="8762" y="7599"/>
                    <a:pt x="8755" y="7599"/>
                  </a:cubicBezTo>
                  <a:cubicBezTo>
                    <a:pt x="8733" y="7599"/>
                    <a:pt x="8719" y="7599"/>
                    <a:pt x="8704" y="7606"/>
                  </a:cubicBezTo>
                  <a:cubicBezTo>
                    <a:pt x="8667" y="7613"/>
                    <a:pt x="8667" y="7635"/>
                    <a:pt x="8660" y="7665"/>
                  </a:cubicBezTo>
                  <a:cubicBezTo>
                    <a:pt x="8653" y="7694"/>
                    <a:pt x="8645" y="7731"/>
                    <a:pt x="8616" y="7767"/>
                  </a:cubicBezTo>
                  <a:cubicBezTo>
                    <a:pt x="8587" y="7819"/>
                    <a:pt x="8550" y="7841"/>
                    <a:pt x="8513" y="7862"/>
                  </a:cubicBezTo>
                  <a:cubicBezTo>
                    <a:pt x="8484" y="7877"/>
                    <a:pt x="8455" y="7892"/>
                    <a:pt x="8440" y="7929"/>
                  </a:cubicBezTo>
                  <a:cubicBezTo>
                    <a:pt x="8418" y="7965"/>
                    <a:pt x="8411" y="7994"/>
                    <a:pt x="8418" y="8031"/>
                  </a:cubicBezTo>
                  <a:cubicBezTo>
                    <a:pt x="8433" y="8060"/>
                    <a:pt x="8455" y="8090"/>
                    <a:pt x="8499" y="8112"/>
                  </a:cubicBezTo>
                  <a:cubicBezTo>
                    <a:pt x="8521" y="8119"/>
                    <a:pt x="8543" y="8134"/>
                    <a:pt x="8565" y="8141"/>
                  </a:cubicBezTo>
                  <a:cubicBezTo>
                    <a:pt x="8623" y="8163"/>
                    <a:pt x="8667" y="8178"/>
                    <a:pt x="8675" y="8243"/>
                  </a:cubicBezTo>
                  <a:cubicBezTo>
                    <a:pt x="8689" y="8317"/>
                    <a:pt x="8741" y="8383"/>
                    <a:pt x="8799" y="8405"/>
                  </a:cubicBezTo>
                  <a:cubicBezTo>
                    <a:pt x="8851" y="8419"/>
                    <a:pt x="8880" y="8478"/>
                    <a:pt x="8909" y="8544"/>
                  </a:cubicBezTo>
                  <a:cubicBezTo>
                    <a:pt x="8931" y="8581"/>
                    <a:pt x="8953" y="8625"/>
                    <a:pt x="8982" y="8669"/>
                  </a:cubicBezTo>
                  <a:cubicBezTo>
                    <a:pt x="9041" y="8771"/>
                    <a:pt x="8982" y="8852"/>
                    <a:pt x="8938" y="8925"/>
                  </a:cubicBezTo>
                  <a:cubicBezTo>
                    <a:pt x="8916" y="8954"/>
                    <a:pt x="8902" y="8976"/>
                    <a:pt x="8894" y="9006"/>
                  </a:cubicBezTo>
                  <a:cubicBezTo>
                    <a:pt x="8880" y="9035"/>
                    <a:pt x="8865" y="9057"/>
                    <a:pt x="8851" y="9079"/>
                  </a:cubicBezTo>
                  <a:cubicBezTo>
                    <a:pt x="8828" y="9108"/>
                    <a:pt x="8814" y="9123"/>
                    <a:pt x="8836" y="9174"/>
                  </a:cubicBezTo>
                  <a:cubicBezTo>
                    <a:pt x="8836" y="9189"/>
                    <a:pt x="8836" y="9189"/>
                    <a:pt x="8836" y="9189"/>
                  </a:cubicBezTo>
                  <a:cubicBezTo>
                    <a:pt x="8858" y="9225"/>
                    <a:pt x="8865" y="9240"/>
                    <a:pt x="8872" y="9240"/>
                  </a:cubicBezTo>
                  <a:cubicBezTo>
                    <a:pt x="8894" y="9240"/>
                    <a:pt x="8938" y="9218"/>
                    <a:pt x="8982" y="9189"/>
                  </a:cubicBezTo>
                  <a:cubicBezTo>
                    <a:pt x="9004" y="9174"/>
                    <a:pt x="9034" y="9167"/>
                    <a:pt x="9056" y="9167"/>
                  </a:cubicBezTo>
                  <a:cubicBezTo>
                    <a:pt x="9136" y="9167"/>
                    <a:pt x="9180" y="9255"/>
                    <a:pt x="9217" y="9335"/>
                  </a:cubicBezTo>
                  <a:cubicBezTo>
                    <a:pt x="9232" y="9357"/>
                    <a:pt x="9239" y="9379"/>
                    <a:pt x="9253" y="9394"/>
                  </a:cubicBezTo>
                  <a:cubicBezTo>
                    <a:pt x="9312" y="9489"/>
                    <a:pt x="9261" y="9541"/>
                    <a:pt x="9202" y="9607"/>
                  </a:cubicBezTo>
                  <a:cubicBezTo>
                    <a:pt x="9180" y="9629"/>
                    <a:pt x="9180" y="9629"/>
                    <a:pt x="9180" y="9629"/>
                  </a:cubicBezTo>
                  <a:cubicBezTo>
                    <a:pt x="9136" y="9680"/>
                    <a:pt x="9151" y="9724"/>
                    <a:pt x="9158" y="9760"/>
                  </a:cubicBezTo>
                  <a:cubicBezTo>
                    <a:pt x="9158" y="9782"/>
                    <a:pt x="9165" y="9797"/>
                    <a:pt x="9165" y="9812"/>
                  </a:cubicBezTo>
                  <a:cubicBezTo>
                    <a:pt x="9165" y="9834"/>
                    <a:pt x="9173" y="9848"/>
                    <a:pt x="9180" y="9863"/>
                  </a:cubicBezTo>
                  <a:cubicBezTo>
                    <a:pt x="9202" y="9892"/>
                    <a:pt x="9217" y="9922"/>
                    <a:pt x="9180" y="9958"/>
                  </a:cubicBezTo>
                  <a:cubicBezTo>
                    <a:pt x="9165" y="9973"/>
                    <a:pt x="9158" y="9988"/>
                    <a:pt x="9151" y="10002"/>
                  </a:cubicBezTo>
                  <a:cubicBezTo>
                    <a:pt x="9136" y="10024"/>
                    <a:pt x="9122" y="10046"/>
                    <a:pt x="9085" y="10046"/>
                  </a:cubicBezTo>
                  <a:cubicBezTo>
                    <a:pt x="9078" y="10046"/>
                    <a:pt x="9078" y="10046"/>
                    <a:pt x="9070" y="10046"/>
                  </a:cubicBezTo>
                  <a:cubicBezTo>
                    <a:pt x="9012" y="10031"/>
                    <a:pt x="9012" y="10031"/>
                    <a:pt x="8916" y="10010"/>
                  </a:cubicBezTo>
                  <a:cubicBezTo>
                    <a:pt x="8865" y="9995"/>
                    <a:pt x="8828" y="9958"/>
                    <a:pt x="8784" y="9914"/>
                  </a:cubicBezTo>
                  <a:cubicBezTo>
                    <a:pt x="8755" y="9878"/>
                    <a:pt x="8719" y="9841"/>
                    <a:pt x="8682" y="9826"/>
                  </a:cubicBezTo>
                  <a:cubicBezTo>
                    <a:pt x="8609" y="9804"/>
                    <a:pt x="8557" y="9746"/>
                    <a:pt x="8543" y="9694"/>
                  </a:cubicBezTo>
                  <a:cubicBezTo>
                    <a:pt x="8535" y="9672"/>
                    <a:pt x="8543" y="9650"/>
                    <a:pt x="8557" y="9636"/>
                  </a:cubicBezTo>
                  <a:cubicBezTo>
                    <a:pt x="8565" y="9629"/>
                    <a:pt x="8572" y="9621"/>
                    <a:pt x="8579" y="9614"/>
                  </a:cubicBezTo>
                  <a:cubicBezTo>
                    <a:pt x="8594" y="9599"/>
                    <a:pt x="8609" y="9584"/>
                    <a:pt x="8609" y="9577"/>
                  </a:cubicBezTo>
                  <a:cubicBezTo>
                    <a:pt x="8609" y="9577"/>
                    <a:pt x="8609" y="9570"/>
                    <a:pt x="8579" y="9555"/>
                  </a:cubicBezTo>
                  <a:cubicBezTo>
                    <a:pt x="8521" y="9533"/>
                    <a:pt x="8506" y="9497"/>
                    <a:pt x="8491" y="9460"/>
                  </a:cubicBezTo>
                  <a:cubicBezTo>
                    <a:pt x="8484" y="9438"/>
                    <a:pt x="8477" y="9423"/>
                    <a:pt x="8455" y="9401"/>
                  </a:cubicBezTo>
                  <a:cubicBezTo>
                    <a:pt x="8440" y="9387"/>
                    <a:pt x="8418" y="9379"/>
                    <a:pt x="8381" y="9379"/>
                  </a:cubicBezTo>
                  <a:cubicBezTo>
                    <a:pt x="8352" y="9379"/>
                    <a:pt x="8323" y="9379"/>
                    <a:pt x="8294" y="9387"/>
                  </a:cubicBezTo>
                  <a:cubicBezTo>
                    <a:pt x="8264" y="9387"/>
                    <a:pt x="8264" y="9387"/>
                    <a:pt x="8264" y="9387"/>
                  </a:cubicBezTo>
                  <a:cubicBezTo>
                    <a:pt x="8191" y="9394"/>
                    <a:pt x="8162" y="9431"/>
                    <a:pt x="8118" y="9482"/>
                  </a:cubicBezTo>
                  <a:cubicBezTo>
                    <a:pt x="8110" y="9497"/>
                    <a:pt x="8096" y="9511"/>
                    <a:pt x="8081" y="9526"/>
                  </a:cubicBezTo>
                  <a:cubicBezTo>
                    <a:pt x="8052" y="9570"/>
                    <a:pt x="8022" y="9584"/>
                    <a:pt x="7993" y="9584"/>
                  </a:cubicBezTo>
                  <a:cubicBezTo>
                    <a:pt x="7971" y="9584"/>
                    <a:pt x="7949" y="9577"/>
                    <a:pt x="7927" y="9570"/>
                  </a:cubicBezTo>
                  <a:cubicBezTo>
                    <a:pt x="7920" y="9562"/>
                    <a:pt x="7905" y="9562"/>
                    <a:pt x="7898" y="9555"/>
                  </a:cubicBezTo>
                  <a:cubicBezTo>
                    <a:pt x="7839" y="9533"/>
                    <a:pt x="7803" y="9467"/>
                    <a:pt x="7781" y="9416"/>
                  </a:cubicBezTo>
                  <a:cubicBezTo>
                    <a:pt x="7766" y="9394"/>
                    <a:pt x="7759" y="9379"/>
                    <a:pt x="7751" y="9365"/>
                  </a:cubicBezTo>
                  <a:cubicBezTo>
                    <a:pt x="7744" y="9350"/>
                    <a:pt x="7707" y="9335"/>
                    <a:pt x="7656" y="9335"/>
                  </a:cubicBezTo>
                  <a:cubicBezTo>
                    <a:pt x="7605" y="9335"/>
                    <a:pt x="7539" y="9350"/>
                    <a:pt x="7480" y="9372"/>
                  </a:cubicBezTo>
                  <a:cubicBezTo>
                    <a:pt x="7414" y="9401"/>
                    <a:pt x="7378" y="9409"/>
                    <a:pt x="7356" y="9409"/>
                  </a:cubicBezTo>
                  <a:cubicBezTo>
                    <a:pt x="7341" y="9409"/>
                    <a:pt x="7334" y="9401"/>
                    <a:pt x="7326" y="9394"/>
                  </a:cubicBezTo>
                  <a:cubicBezTo>
                    <a:pt x="7319" y="9379"/>
                    <a:pt x="7326" y="9365"/>
                    <a:pt x="7334" y="9350"/>
                  </a:cubicBezTo>
                  <a:cubicBezTo>
                    <a:pt x="7356" y="9306"/>
                    <a:pt x="7363" y="9225"/>
                    <a:pt x="7356" y="9218"/>
                  </a:cubicBezTo>
                  <a:cubicBezTo>
                    <a:pt x="7326" y="9218"/>
                    <a:pt x="7304" y="9248"/>
                    <a:pt x="7275" y="9284"/>
                  </a:cubicBezTo>
                  <a:cubicBezTo>
                    <a:pt x="7260" y="9306"/>
                    <a:pt x="7238" y="9335"/>
                    <a:pt x="7209" y="9357"/>
                  </a:cubicBezTo>
                  <a:cubicBezTo>
                    <a:pt x="7158" y="9409"/>
                    <a:pt x="7180" y="9453"/>
                    <a:pt x="7231" y="9533"/>
                  </a:cubicBezTo>
                  <a:cubicBezTo>
                    <a:pt x="7246" y="9555"/>
                    <a:pt x="7246" y="9555"/>
                    <a:pt x="7246" y="9555"/>
                  </a:cubicBezTo>
                  <a:cubicBezTo>
                    <a:pt x="7282" y="9607"/>
                    <a:pt x="7290" y="9636"/>
                    <a:pt x="7282" y="9650"/>
                  </a:cubicBezTo>
                  <a:cubicBezTo>
                    <a:pt x="7275" y="9672"/>
                    <a:pt x="7253" y="9672"/>
                    <a:pt x="7216" y="9680"/>
                  </a:cubicBezTo>
                  <a:cubicBezTo>
                    <a:pt x="7180" y="9687"/>
                    <a:pt x="7158" y="9687"/>
                    <a:pt x="7129" y="9687"/>
                  </a:cubicBezTo>
                  <a:cubicBezTo>
                    <a:pt x="7106" y="9687"/>
                    <a:pt x="7084" y="9687"/>
                    <a:pt x="7048" y="9680"/>
                  </a:cubicBezTo>
                  <a:cubicBezTo>
                    <a:pt x="7019" y="9672"/>
                    <a:pt x="6975" y="9672"/>
                    <a:pt x="6938" y="9665"/>
                  </a:cubicBezTo>
                  <a:cubicBezTo>
                    <a:pt x="6894" y="9658"/>
                    <a:pt x="6857" y="9650"/>
                    <a:pt x="6821" y="9650"/>
                  </a:cubicBezTo>
                  <a:cubicBezTo>
                    <a:pt x="6821" y="9643"/>
                    <a:pt x="6813" y="9643"/>
                    <a:pt x="6806" y="9643"/>
                  </a:cubicBezTo>
                  <a:cubicBezTo>
                    <a:pt x="6725" y="9643"/>
                    <a:pt x="6528" y="9709"/>
                    <a:pt x="6462" y="9768"/>
                  </a:cubicBezTo>
                  <a:cubicBezTo>
                    <a:pt x="6432" y="9797"/>
                    <a:pt x="6389" y="9804"/>
                    <a:pt x="6330" y="9804"/>
                  </a:cubicBezTo>
                  <a:cubicBezTo>
                    <a:pt x="6293" y="9804"/>
                    <a:pt x="6256" y="9804"/>
                    <a:pt x="6227" y="9797"/>
                  </a:cubicBezTo>
                  <a:cubicBezTo>
                    <a:pt x="6191" y="9797"/>
                    <a:pt x="6169" y="9790"/>
                    <a:pt x="6139" y="9790"/>
                  </a:cubicBezTo>
                  <a:cubicBezTo>
                    <a:pt x="6132" y="9790"/>
                    <a:pt x="6125" y="9797"/>
                    <a:pt x="6110" y="9797"/>
                  </a:cubicBezTo>
                  <a:cubicBezTo>
                    <a:pt x="6088" y="9797"/>
                    <a:pt x="6088" y="9797"/>
                    <a:pt x="6088" y="9797"/>
                  </a:cubicBezTo>
                  <a:cubicBezTo>
                    <a:pt x="6015" y="9804"/>
                    <a:pt x="5956" y="9812"/>
                    <a:pt x="5898" y="9892"/>
                  </a:cubicBezTo>
                  <a:cubicBezTo>
                    <a:pt x="5868" y="9936"/>
                    <a:pt x="5875" y="9951"/>
                    <a:pt x="5883" y="9973"/>
                  </a:cubicBezTo>
                  <a:cubicBezTo>
                    <a:pt x="5883" y="9988"/>
                    <a:pt x="5898" y="10010"/>
                    <a:pt x="5861" y="10039"/>
                  </a:cubicBezTo>
                  <a:cubicBezTo>
                    <a:pt x="5824" y="10068"/>
                    <a:pt x="5773" y="10075"/>
                    <a:pt x="5736" y="10075"/>
                  </a:cubicBezTo>
                  <a:cubicBezTo>
                    <a:pt x="5707" y="10075"/>
                    <a:pt x="5685" y="10068"/>
                    <a:pt x="5656" y="10068"/>
                  </a:cubicBezTo>
                  <a:cubicBezTo>
                    <a:pt x="5634" y="10068"/>
                    <a:pt x="5612" y="10068"/>
                    <a:pt x="5590" y="10068"/>
                  </a:cubicBezTo>
                  <a:cubicBezTo>
                    <a:pt x="5509" y="10068"/>
                    <a:pt x="5502" y="10090"/>
                    <a:pt x="5494" y="10185"/>
                  </a:cubicBezTo>
                  <a:cubicBezTo>
                    <a:pt x="5487" y="10222"/>
                    <a:pt x="5494" y="10229"/>
                    <a:pt x="5494" y="10229"/>
                  </a:cubicBezTo>
                  <a:cubicBezTo>
                    <a:pt x="5494" y="10229"/>
                    <a:pt x="5502" y="10222"/>
                    <a:pt x="5509" y="10215"/>
                  </a:cubicBezTo>
                  <a:cubicBezTo>
                    <a:pt x="5539" y="10178"/>
                    <a:pt x="5539" y="10178"/>
                    <a:pt x="5539" y="10178"/>
                  </a:cubicBezTo>
                  <a:cubicBezTo>
                    <a:pt x="5539" y="10310"/>
                    <a:pt x="5539" y="10310"/>
                    <a:pt x="5539" y="10310"/>
                  </a:cubicBezTo>
                  <a:cubicBezTo>
                    <a:pt x="5516" y="10302"/>
                    <a:pt x="5516" y="10302"/>
                    <a:pt x="5516" y="10302"/>
                  </a:cubicBezTo>
                  <a:cubicBezTo>
                    <a:pt x="5516" y="10302"/>
                    <a:pt x="5472" y="10295"/>
                    <a:pt x="5392" y="10281"/>
                  </a:cubicBezTo>
                  <a:cubicBezTo>
                    <a:pt x="5392" y="10281"/>
                    <a:pt x="5384" y="10281"/>
                    <a:pt x="5377" y="10281"/>
                  </a:cubicBezTo>
                  <a:cubicBezTo>
                    <a:pt x="5326" y="10281"/>
                    <a:pt x="5297" y="10325"/>
                    <a:pt x="5253" y="10383"/>
                  </a:cubicBezTo>
                  <a:cubicBezTo>
                    <a:pt x="5238" y="10398"/>
                    <a:pt x="5238" y="10398"/>
                    <a:pt x="5238" y="10398"/>
                  </a:cubicBezTo>
                  <a:cubicBezTo>
                    <a:pt x="5209" y="10442"/>
                    <a:pt x="5194" y="10464"/>
                    <a:pt x="5165" y="10464"/>
                  </a:cubicBezTo>
                  <a:cubicBezTo>
                    <a:pt x="5150" y="10464"/>
                    <a:pt x="5135" y="10457"/>
                    <a:pt x="5113" y="10449"/>
                  </a:cubicBezTo>
                  <a:cubicBezTo>
                    <a:pt x="5099" y="10442"/>
                    <a:pt x="5099" y="10442"/>
                    <a:pt x="5099" y="10442"/>
                  </a:cubicBezTo>
                  <a:cubicBezTo>
                    <a:pt x="5070" y="10427"/>
                    <a:pt x="5062" y="10412"/>
                    <a:pt x="5062" y="10398"/>
                  </a:cubicBezTo>
                  <a:cubicBezTo>
                    <a:pt x="5062" y="10376"/>
                    <a:pt x="5070" y="10354"/>
                    <a:pt x="5084" y="10339"/>
                  </a:cubicBezTo>
                  <a:cubicBezTo>
                    <a:pt x="5055" y="10347"/>
                    <a:pt x="5025" y="10361"/>
                    <a:pt x="4989" y="10369"/>
                  </a:cubicBezTo>
                  <a:cubicBezTo>
                    <a:pt x="4894" y="10405"/>
                    <a:pt x="4776" y="10442"/>
                    <a:pt x="4681" y="10449"/>
                  </a:cubicBezTo>
                  <a:cubicBezTo>
                    <a:pt x="4674" y="10449"/>
                    <a:pt x="4666" y="10457"/>
                    <a:pt x="4652" y="10457"/>
                  </a:cubicBezTo>
                  <a:cubicBezTo>
                    <a:pt x="4534" y="10457"/>
                    <a:pt x="4520" y="10383"/>
                    <a:pt x="4513" y="10339"/>
                  </a:cubicBezTo>
                  <a:cubicBezTo>
                    <a:pt x="4513" y="10325"/>
                    <a:pt x="4513" y="10325"/>
                    <a:pt x="4513" y="10325"/>
                  </a:cubicBezTo>
                  <a:cubicBezTo>
                    <a:pt x="4498" y="10288"/>
                    <a:pt x="4454" y="10193"/>
                    <a:pt x="4403" y="10193"/>
                  </a:cubicBezTo>
                  <a:cubicBezTo>
                    <a:pt x="4344" y="10193"/>
                    <a:pt x="4344" y="10193"/>
                    <a:pt x="4344" y="10193"/>
                  </a:cubicBezTo>
                  <a:cubicBezTo>
                    <a:pt x="4293" y="10193"/>
                    <a:pt x="4256" y="10185"/>
                    <a:pt x="4249" y="10163"/>
                  </a:cubicBezTo>
                  <a:cubicBezTo>
                    <a:pt x="4241" y="10141"/>
                    <a:pt x="4271" y="10119"/>
                    <a:pt x="4285" y="10105"/>
                  </a:cubicBezTo>
                  <a:cubicBezTo>
                    <a:pt x="4315" y="10090"/>
                    <a:pt x="4322" y="10068"/>
                    <a:pt x="4315" y="10053"/>
                  </a:cubicBezTo>
                  <a:cubicBezTo>
                    <a:pt x="4308" y="10031"/>
                    <a:pt x="4285" y="10017"/>
                    <a:pt x="4256" y="10017"/>
                  </a:cubicBezTo>
                  <a:cubicBezTo>
                    <a:pt x="4241" y="10017"/>
                    <a:pt x="4227" y="10024"/>
                    <a:pt x="4212" y="10031"/>
                  </a:cubicBezTo>
                  <a:cubicBezTo>
                    <a:pt x="4168" y="10053"/>
                    <a:pt x="4132" y="10068"/>
                    <a:pt x="4095" y="10068"/>
                  </a:cubicBezTo>
                  <a:cubicBezTo>
                    <a:pt x="4066" y="10068"/>
                    <a:pt x="4044" y="10061"/>
                    <a:pt x="4014" y="10039"/>
                  </a:cubicBezTo>
                  <a:cubicBezTo>
                    <a:pt x="3992" y="10024"/>
                    <a:pt x="3948" y="10002"/>
                    <a:pt x="3897" y="9988"/>
                  </a:cubicBezTo>
                  <a:cubicBezTo>
                    <a:pt x="3860" y="9973"/>
                    <a:pt x="3817" y="9958"/>
                    <a:pt x="3794" y="9943"/>
                  </a:cubicBezTo>
                  <a:cubicBezTo>
                    <a:pt x="3765" y="9922"/>
                    <a:pt x="3736" y="9914"/>
                    <a:pt x="3714" y="9914"/>
                  </a:cubicBezTo>
                  <a:cubicBezTo>
                    <a:pt x="3685" y="9914"/>
                    <a:pt x="3663" y="9929"/>
                    <a:pt x="3655" y="9951"/>
                  </a:cubicBezTo>
                  <a:cubicBezTo>
                    <a:pt x="3633" y="10017"/>
                    <a:pt x="3531" y="10024"/>
                    <a:pt x="3487" y="10024"/>
                  </a:cubicBezTo>
                  <a:cubicBezTo>
                    <a:pt x="3465" y="10024"/>
                    <a:pt x="3443" y="10024"/>
                    <a:pt x="3421" y="10024"/>
                  </a:cubicBezTo>
                  <a:cubicBezTo>
                    <a:pt x="3391" y="10017"/>
                    <a:pt x="3370" y="9988"/>
                    <a:pt x="3355" y="9951"/>
                  </a:cubicBezTo>
                  <a:cubicBezTo>
                    <a:pt x="3355" y="9980"/>
                    <a:pt x="3348" y="10002"/>
                    <a:pt x="3340" y="10046"/>
                  </a:cubicBezTo>
                  <a:cubicBezTo>
                    <a:pt x="3318" y="10119"/>
                    <a:pt x="3340" y="10134"/>
                    <a:pt x="3377" y="10149"/>
                  </a:cubicBezTo>
                  <a:cubicBezTo>
                    <a:pt x="3391" y="10156"/>
                    <a:pt x="3406" y="10178"/>
                    <a:pt x="3413" y="10200"/>
                  </a:cubicBezTo>
                  <a:cubicBezTo>
                    <a:pt x="3428" y="10259"/>
                    <a:pt x="3421" y="10347"/>
                    <a:pt x="3391" y="10391"/>
                  </a:cubicBezTo>
                  <a:cubicBezTo>
                    <a:pt x="3384" y="10405"/>
                    <a:pt x="3370" y="10427"/>
                    <a:pt x="3362" y="10449"/>
                  </a:cubicBezTo>
                  <a:cubicBezTo>
                    <a:pt x="3348" y="10493"/>
                    <a:pt x="3333" y="10530"/>
                    <a:pt x="3289" y="10544"/>
                  </a:cubicBezTo>
                  <a:cubicBezTo>
                    <a:pt x="3252" y="10552"/>
                    <a:pt x="3164" y="10625"/>
                    <a:pt x="3120" y="10735"/>
                  </a:cubicBezTo>
                  <a:cubicBezTo>
                    <a:pt x="3077" y="10845"/>
                    <a:pt x="2931" y="10889"/>
                    <a:pt x="2843" y="10911"/>
                  </a:cubicBezTo>
                  <a:cubicBezTo>
                    <a:pt x="2821" y="10918"/>
                    <a:pt x="2821" y="10918"/>
                    <a:pt x="2821" y="10918"/>
                  </a:cubicBezTo>
                  <a:cubicBezTo>
                    <a:pt x="2806" y="10918"/>
                    <a:pt x="2792" y="10918"/>
                    <a:pt x="2784" y="10918"/>
                  </a:cubicBezTo>
                </a:path>
              </a:pathLst>
            </a:custGeom>
            <a:grpFill/>
            <a:ln w="38100" cmpd="sng">
              <a:solidFill>
                <a:schemeClr val="bg1"/>
              </a:solidFill>
            </a:ln>
            <a:effectLst/>
          </p:spPr>
          <p:txBody>
            <a:bodyPr wrap="none" anchor="ctr"/>
            <a:lstStyle/>
            <a:p>
              <a:pPr defTabSz="1828434" fontAlgn="auto">
                <a:spcBef>
                  <a:spcPts val="0"/>
                </a:spcBef>
                <a:spcAft>
                  <a:spcPts val="0"/>
                </a:spcAft>
                <a:defRPr/>
              </a:pPr>
              <a:endParaRPr lang="en-US">
                <a:latin typeface="+mn-lt"/>
                <a:ea typeface="+mn-ea"/>
                <a:cs typeface="+mn-cs"/>
              </a:endParaRPr>
            </a:p>
          </p:txBody>
        </p:sp>
        <p:sp>
          <p:nvSpPr>
            <p:cNvPr id="16" name="Freeform 15"/>
            <p:cNvSpPr>
              <a:spLocks noChangeArrowheads="1"/>
            </p:cNvSpPr>
            <p:nvPr/>
          </p:nvSpPr>
          <p:spPr bwMode="auto">
            <a:xfrm>
              <a:off x="5858100" y="8272266"/>
              <a:ext cx="4134795" cy="4162153"/>
            </a:xfrm>
            <a:custGeom>
              <a:avLst/>
              <a:gdLst>
                <a:gd name="T0" fmla="*/ 3663 w 10764"/>
                <a:gd name="T1" fmla="*/ 1128 h 10956"/>
                <a:gd name="T2" fmla="*/ 4337 w 10764"/>
                <a:gd name="T3" fmla="*/ 630 h 10956"/>
                <a:gd name="T4" fmla="*/ 4945 w 10764"/>
                <a:gd name="T5" fmla="*/ 198 h 10956"/>
                <a:gd name="T6" fmla="*/ 6286 w 10764"/>
                <a:gd name="T7" fmla="*/ 388 h 10956"/>
                <a:gd name="T8" fmla="*/ 7547 w 10764"/>
                <a:gd name="T9" fmla="*/ 1854 h 10956"/>
                <a:gd name="T10" fmla="*/ 8543 w 10764"/>
                <a:gd name="T11" fmla="*/ 3832 h 10956"/>
                <a:gd name="T12" fmla="*/ 10463 w 10764"/>
                <a:gd name="T13" fmla="*/ 5269 h 10956"/>
                <a:gd name="T14" fmla="*/ 9913 w 10764"/>
                <a:gd name="T15" fmla="*/ 6617 h 10956"/>
                <a:gd name="T16" fmla="*/ 8836 w 10764"/>
                <a:gd name="T17" fmla="*/ 9203 h 10956"/>
                <a:gd name="T18" fmla="*/ 8279 w 10764"/>
                <a:gd name="T19" fmla="*/ 9394 h 10956"/>
                <a:gd name="T20" fmla="*/ 6843 w 10764"/>
                <a:gd name="T21" fmla="*/ 9651 h 10956"/>
                <a:gd name="T22" fmla="*/ 5246 w 10764"/>
                <a:gd name="T23" fmla="*/ 10413 h 10956"/>
                <a:gd name="T24" fmla="*/ 3656 w 10764"/>
                <a:gd name="T25" fmla="*/ 9973 h 10956"/>
                <a:gd name="T26" fmla="*/ 2631 w 10764"/>
                <a:gd name="T27" fmla="*/ 10625 h 10956"/>
                <a:gd name="T28" fmla="*/ 1561 w 10764"/>
                <a:gd name="T29" fmla="*/ 9995 h 10956"/>
                <a:gd name="T30" fmla="*/ 2645 w 10764"/>
                <a:gd name="T31" fmla="*/ 8273 h 10956"/>
                <a:gd name="T32" fmla="*/ 2997 w 10764"/>
                <a:gd name="T33" fmla="*/ 6470 h 10956"/>
                <a:gd name="T34" fmla="*/ 2726 w 10764"/>
                <a:gd name="T35" fmla="*/ 4873 h 10956"/>
                <a:gd name="T36" fmla="*/ 2015 w 10764"/>
                <a:gd name="T37" fmla="*/ 3239 h 10956"/>
                <a:gd name="T38" fmla="*/ 1341 w 10764"/>
                <a:gd name="T39" fmla="*/ 2616 h 10956"/>
                <a:gd name="T40" fmla="*/ 887 w 10764"/>
                <a:gd name="T41" fmla="*/ 3056 h 10956"/>
                <a:gd name="T42" fmla="*/ 139 w 10764"/>
                <a:gd name="T43" fmla="*/ 1949 h 10956"/>
                <a:gd name="T44" fmla="*/ 1231 w 10764"/>
                <a:gd name="T45" fmla="*/ 1348 h 10956"/>
                <a:gd name="T46" fmla="*/ 2360 w 10764"/>
                <a:gd name="T47" fmla="*/ 95 h 10956"/>
                <a:gd name="T48" fmla="*/ 2360 w 10764"/>
                <a:gd name="T49" fmla="*/ 51 h 10956"/>
                <a:gd name="T50" fmla="*/ 1642 w 10764"/>
                <a:gd name="T51" fmla="*/ 777 h 10956"/>
                <a:gd name="T52" fmla="*/ 1143 w 10764"/>
                <a:gd name="T53" fmla="*/ 1473 h 10956"/>
                <a:gd name="T54" fmla="*/ 44 w 10764"/>
                <a:gd name="T55" fmla="*/ 1619 h 10956"/>
                <a:gd name="T56" fmla="*/ 213 w 10764"/>
                <a:gd name="T57" fmla="*/ 3261 h 10956"/>
                <a:gd name="T58" fmla="*/ 997 w 10764"/>
                <a:gd name="T59" fmla="*/ 3004 h 10956"/>
                <a:gd name="T60" fmla="*/ 1158 w 10764"/>
                <a:gd name="T61" fmla="*/ 2645 h 10956"/>
                <a:gd name="T62" fmla="*/ 1744 w 10764"/>
                <a:gd name="T63" fmla="*/ 2872 h 10956"/>
                <a:gd name="T64" fmla="*/ 2360 w 10764"/>
                <a:gd name="T65" fmla="*/ 3466 h 10956"/>
                <a:gd name="T66" fmla="*/ 2763 w 10764"/>
                <a:gd name="T67" fmla="*/ 4924 h 10956"/>
                <a:gd name="T68" fmla="*/ 3231 w 10764"/>
                <a:gd name="T69" fmla="*/ 6243 h 10956"/>
                <a:gd name="T70" fmla="*/ 2587 w 10764"/>
                <a:gd name="T71" fmla="*/ 6932 h 10956"/>
                <a:gd name="T72" fmla="*/ 2594 w 10764"/>
                <a:gd name="T73" fmla="*/ 9101 h 10956"/>
                <a:gd name="T74" fmla="*/ 1458 w 10764"/>
                <a:gd name="T75" fmla="*/ 9870 h 10956"/>
                <a:gd name="T76" fmla="*/ 2198 w 10764"/>
                <a:gd name="T77" fmla="*/ 10068 h 10956"/>
                <a:gd name="T78" fmla="*/ 2763 w 10764"/>
                <a:gd name="T79" fmla="*/ 10823 h 10956"/>
                <a:gd name="T80" fmla="*/ 3729 w 10764"/>
                <a:gd name="T81" fmla="*/ 9951 h 10956"/>
                <a:gd name="T82" fmla="*/ 4704 w 10764"/>
                <a:gd name="T83" fmla="*/ 10486 h 10956"/>
                <a:gd name="T84" fmla="*/ 5524 w 10764"/>
                <a:gd name="T85" fmla="*/ 10215 h 10956"/>
                <a:gd name="T86" fmla="*/ 6946 w 10764"/>
                <a:gd name="T87" fmla="*/ 9702 h 10956"/>
                <a:gd name="T88" fmla="*/ 7759 w 10764"/>
                <a:gd name="T89" fmla="*/ 9394 h 10956"/>
                <a:gd name="T90" fmla="*/ 8543 w 10764"/>
                <a:gd name="T91" fmla="*/ 9724 h 10956"/>
                <a:gd name="T92" fmla="*/ 8990 w 10764"/>
                <a:gd name="T93" fmla="*/ 9196 h 10956"/>
                <a:gd name="T94" fmla="*/ 8646 w 10764"/>
                <a:gd name="T95" fmla="*/ 7797 h 10956"/>
                <a:gd name="T96" fmla="*/ 9899 w 10764"/>
                <a:gd name="T97" fmla="*/ 6434 h 10956"/>
                <a:gd name="T98" fmla="*/ 10727 w 10764"/>
                <a:gd name="T99" fmla="*/ 6111 h 10956"/>
                <a:gd name="T100" fmla="*/ 9928 w 10764"/>
                <a:gd name="T101" fmla="*/ 5056 h 10956"/>
                <a:gd name="T102" fmla="*/ 8470 w 10764"/>
                <a:gd name="T103" fmla="*/ 3818 h 10956"/>
                <a:gd name="T104" fmla="*/ 7568 w 10764"/>
                <a:gd name="T105" fmla="*/ 2382 h 10956"/>
                <a:gd name="T106" fmla="*/ 6938 w 10764"/>
                <a:gd name="T107" fmla="*/ 1356 h 10956"/>
                <a:gd name="T108" fmla="*/ 6381 w 10764"/>
                <a:gd name="T109" fmla="*/ 396 h 10956"/>
                <a:gd name="T110" fmla="*/ 5451 w 10764"/>
                <a:gd name="T111" fmla="*/ 520 h 10956"/>
                <a:gd name="T112" fmla="*/ 4894 w 10764"/>
                <a:gd name="T113" fmla="*/ 806 h 10956"/>
                <a:gd name="T114" fmla="*/ 4528 w 10764"/>
                <a:gd name="T115" fmla="*/ 601 h 10956"/>
                <a:gd name="T116" fmla="*/ 3883 w 10764"/>
                <a:gd name="T117" fmla="*/ 916 h 10956"/>
                <a:gd name="T118" fmla="*/ 3538 w 10764"/>
                <a:gd name="T119" fmla="*/ 1070 h 10956"/>
                <a:gd name="T120" fmla="*/ 2953 w 10764"/>
                <a:gd name="T121" fmla="*/ 330 h 10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0764" h="10956">
                  <a:moveTo>
                    <a:pt x="2616" y="37"/>
                  </a:moveTo>
                  <a:lnTo>
                    <a:pt x="2616" y="37"/>
                  </a:lnTo>
                  <a:cubicBezTo>
                    <a:pt x="2624" y="37"/>
                    <a:pt x="2638" y="44"/>
                    <a:pt x="2660" y="66"/>
                  </a:cubicBezTo>
                  <a:cubicBezTo>
                    <a:pt x="2719" y="132"/>
                    <a:pt x="2748" y="220"/>
                    <a:pt x="2829" y="234"/>
                  </a:cubicBezTo>
                  <a:cubicBezTo>
                    <a:pt x="2909" y="242"/>
                    <a:pt x="2873" y="278"/>
                    <a:pt x="2931" y="344"/>
                  </a:cubicBezTo>
                  <a:cubicBezTo>
                    <a:pt x="2990" y="418"/>
                    <a:pt x="2997" y="440"/>
                    <a:pt x="3034" y="498"/>
                  </a:cubicBezTo>
                  <a:cubicBezTo>
                    <a:pt x="3063" y="542"/>
                    <a:pt x="3078" y="579"/>
                    <a:pt x="3113" y="579"/>
                  </a:cubicBezTo>
                  <a:cubicBezTo>
                    <a:pt x="3121" y="579"/>
                    <a:pt x="3128" y="579"/>
                    <a:pt x="3135" y="572"/>
                  </a:cubicBezTo>
                  <a:lnTo>
                    <a:pt x="3143" y="572"/>
                  </a:lnTo>
                  <a:cubicBezTo>
                    <a:pt x="3194" y="572"/>
                    <a:pt x="3194" y="630"/>
                    <a:pt x="3238" y="667"/>
                  </a:cubicBezTo>
                  <a:cubicBezTo>
                    <a:pt x="3260" y="682"/>
                    <a:pt x="3311" y="689"/>
                    <a:pt x="3348" y="689"/>
                  </a:cubicBezTo>
                  <a:cubicBezTo>
                    <a:pt x="3370" y="689"/>
                    <a:pt x="3385" y="689"/>
                    <a:pt x="3385" y="689"/>
                  </a:cubicBezTo>
                  <a:cubicBezTo>
                    <a:pt x="3385" y="689"/>
                    <a:pt x="3450" y="696"/>
                    <a:pt x="3450" y="769"/>
                  </a:cubicBezTo>
                  <a:cubicBezTo>
                    <a:pt x="3450" y="835"/>
                    <a:pt x="3494" y="857"/>
                    <a:pt x="3487" y="923"/>
                  </a:cubicBezTo>
                  <a:cubicBezTo>
                    <a:pt x="3473" y="996"/>
                    <a:pt x="3465" y="1070"/>
                    <a:pt x="3531" y="1092"/>
                  </a:cubicBezTo>
                  <a:cubicBezTo>
                    <a:pt x="3597" y="1121"/>
                    <a:pt x="3663" y="1128"/>
                    <a:pt x="3663" y="1128"/>
                  </a:cubicBezTo>
                  <a:cubicBezTo>
                    <a:pt x="3663" y="1128"/>
                    <a:pt x="3685" y="1136"/>
                    <a:pt x="3707" y="1136"/>
                  </a:cubicBezTo>
                  <a:cubicBezTo>
                    <a:pt x="3736" y="1136"/>
                    <a:pt x="3773" y="1121"/>
                    <a:pt x="3758" y="1048"/>
                  </a:cubicBezTo>
                  <a:cubicBezTo>
                    <a:pt x="3758" y="1048"/>
                    <a:pt x="3802" y="1077"/>
                    <a:pt x="3839" y="1077"/>
                  </a:cubicBezTo>
                  <a:cubicBezTo>
                    <a:pt x="3861" y="1077"/>
                    <a:pt x="3875" y="1077"/>
                    <a:pt x="3883" y="1063"/>
                  </a:cubicBezTo>
                  <a:cubicBezTo>
                    <a:pt x="3897" y="1041"/>
                    <a:pt x="3905" y="1041"/>
                    <a:pt x="3912" y="1041"/>
                  </a:cubicBezTo>
                  <a:cubicBezTo>
                    <a:pt x="3927" y="1041"/>
                    <a:pt x="3934" y="1048"/>
                    <a:pt x="3963" y="1048"/>
                  </a:cubicBezTo>
                  <a:cubicBezTo>
                    <a:pt x="4007" y="1048"/>
                    <a:pt x="4051" y="967"/>
                    <a:pt x="3971" y="923"/>
                  </a:cubicBezTo>
                  <a:cubicBezTo>
                    <a:pt x="3890" y="879"/>
                    <a:pt x="3787" y="872"/>
                    <a:pt x="3766" y="799"/>
                  </a:cubicBezTo>
                  <a:cubicBezTo>
                    <a:pt x="3744" y="733"/>
                    <a:pt x="3722" y="696"/>
                    <a:pt x="3802" y="645"/>
                  </a:cubicBezTo>
                  <a:cubicBezTo>
                    <a:pt x="3883" y="586"/>
                    <a:pt x="3890" y="572"/>
                    <a:pt x="3963" y="550"/>
                  </a:cubicBezTo>
                  <a:cubicBezTo>
                    <a:pt x="3985" y="542"/>
                    <a:pt x="4000" y="542"/>
                    <a:pt x="4022" y="542"/>
                  </a:cubicBezTo>
                  <a:cubicBezTo>
                    <a:pt x="4051" y="542"/>
                    <a:pt x="4081" y="550"/>
                    <a:pt x="4110" y="550"/>
                  </a:cubicBezTo>
                  <a:cubicBezTo>
                    <a:pt x="4154" y="550"/>
                    <a:pt x="4235" y="564"/>
                    <a:pt x="4256" y="608"/>
                  </a:cubicBezTo>
                  <a:cubicBezTo>
                    <a:pt x="4271" y="637"/>
                    <a:pt x="4293" y="660"/>
                    <a:pt x="4308" y="660"/>
                  </a:cubicBezTo>
                  <a:cubicBezTo>
                    <a:pt x="4323" y="660"/>
                    <a:pt x="4323" y="652"/>
                    <a:pt x="4323" y="645"/>
                  </a:cubicBezTo>
                  <a:cubicBezTo>
                    <a:pt x="4323" y="630"/>
                    <a:pt x="4330" y="630"/>
                    <a:pt x="4337" y="630"/>
                  </a:cubicBezTo>
                  <a:cubicBezTo>
                    <a:pt x="4359" y="630"/>
                    <a:pt x="4388" y="652"/>
                    <a:pt x="4418" y="667"/>
                  </a:cubicBezTo>
                  <a:cubicBezTo>
                    <a:pt x="4418" y="667"/>
                    <a:pt x="4425" y="667"/>
                    <a:pt x="4432" y="667"/>
                  </a:cubicBezTo>
                  <a:cubicBezTo>
                    <a:pt x="4476" y="667"/>
                    <a:pt x="4542" y="630"/>
                    <a:pt x="4542" y="630"/>
                  </a:cubicBezTo>
                  <a:cubicBezTo>
                    <a:pt x="4542" y="630"/>
                    <a:pt x="4549" y="630"/>
                    <a:pt x="4564" y="630"/>
                  </a:cubicBezTo>
                  <a:cubicBezTo>
                    <a:pt x="4579" y="630"/>
                    <a:pt x="4608" y="630"/>
                    <a:pt x="4630" y="652"/>
                  </a:cubicBezTo>
                  <a:cubicBezTo>
                    <a:pt x="4667" y="689"/>
                    <a:pt x="4645" y="777"/>
                    <a:pt x="4645" y="777"/>
                  </a:cubicBezTo>
                  <a:cubicBezTo>
                    <a:pt x="4645" y="777"/>
                    <a:pt x="4616" y="835"/>
                    <a:pt x="4652" y="872"/>
                  </a:cubicBezTo>
                  <a:cubicBezTo>
                    <a:pt x="4674" y="894"/>
                    <a:pt x="4704" y="916"/>
                    <a:pt x="4733" y="916"/>
                  </a:cubicBezTo>
                  <a:cubicBezTo>
                    <a:pt x="4747" y="916"/>
                    <a:pt x="4755" y="916"/>
                    <a:pt x="4769" y="901"/>
                  </a:cubicBezTo>
                  <a:cubicBezTo>
                    <a:pt x="4777" y="894"/>
                    <a:pt x="4784" y="887"/>
                    <a:pt x="4791" y="887"/>
                  </a:cubicBezTo>
                  <a:cubicBezTo>
                    <a:pt x="4806" y="887"/>
                    <a:pt x="4821" y="916"/>
                    <a:pt x="4843" y="916"/>
                  </a:cubicBezTo>
                  <a:cubicBezTo>
                    <a:pt x="4857" y="916"/>
                    <a:pt x="4865" y="916"/>
                    <a:pt x="4872" y="916"/>
                  </a:cubicBezTo>
                  <a:cubicBezTo>
                    <a:pt x="4901" y="916"/>
                    <a:pt x="4931" y="901"/>
                    <a:pt x="4923" y="799"/>
                  </a:cubicBezTo>
                  <a:cubicBezTo>
                    <a:pt x="4916" y="667"/>
                    <a:pt x="4945" y="564"/>
                    <a:pt x="4901" y="484"/>
                  </a:cubicBezTo>
                  <a:cubicBezTo>
                    <a:pt x="4857" y="403"/>
                    <a:pt x="4843" y="271"/>
                    <a:pt x="4843" y="271"/>
                  </a:cubicBezTo>
                  <a:cubicBezTo>
                    <a:pt x="4843" y="271"/>
                    <a:pt x="4894" y="234"/>
                    <a:pt x="4945" y="198"/>
                  </a:cubicBezTo>
                  <a:cubicBezTo>
                    <a:pt x="5004" y="169"/>
                    <a:pt x="5040" y="146"/>
                    <a:pt x="5048" y="110"/>
                  </a:cubicBezTo>
                  <a:cubicBezTo>
                    <a:pt x="5055" y="88"/>
                    <a:pt x="5077" y="88"/>
                    <a:pt x="5106" y="88"/>
                  </a:cubicBezTo>
                  <a:cubicBezTo>
                    <a:pt x="5128" y="88"/>
                    <a:pt x="5150" y="88"/>
                    <a:pt x="5172" y="88"/>
                  </a:cubicBezTo>
                  <a:cubicBezTo>
                    <a:pt x="5231" y="88"/>
                    <a:pt x="5231" y="191"/>
                    <a:pt x="5216" y="220"/>
                  </a:cubicBezTo>
                  <a:cubicBezTo>
                    <a:pt x="5209" y="256"/>
                    <a:pt x="5231" y="344"/>
                    <a:pt x="5290" y="359"/>
                  </a:cubicBezTo>
                  <a:cubicBezTo>
                    <a:pt x="5341" y="366"/>
                    <a:pt x="5356" y="403"/>
                    <a:pt x="5370" y="447"/>
                  </a:cubicBezTo>
                  <a:cubicBezTo>
                    <a:pt x="5378" y="484"/>
                    <a:pt x="5407" y="550"/>
                    <a:pt x="5451" y="550"/>
                  </a:cubicBezTo>
                  <a:cubicBezTo>
                    <a:pt x="5458" y="550"/>
                    <a:pt x="5473" y="550"/>
                    <a:pt x="5480" y="542"/>
                  </a:cubicBezTo>
                  <a:cubicBezTo>
                    <a:pt x="5531" y="498"/>
                    <a:pt x="5546" y="447"/>
                    <a:pt x="5575" y="447"/>
                  </a:cubicBezTo>
                  <a:cubicBezTo>
                    <a:pt x="5583" y="447"/>
                    <a:pt x="5590" y="447"/>
                    <a:pt x="5590" y="447"/>
                  </a:cubicBezTo>
                  <a:cubicBezTo>
                    <a:pt x="5627" y="469"/>
                    <a:pt x="5641" y="506"/>
                    <a:pt x="5678" y="506"/>
                  </a:cubicBezTo>
                  <a:cubicBezTo>
                    <a:pt x="5693" y="506"/>
                    <a:pt x="5700" y="506"/>
                    <a:pt x="5715" y="498"/>
                  </a:cubicBezTo>
                  <a:cubicBezTo>
                    <a:pt x="5788" y="462"/>
                    <a:pt x="5898" y="418"/>
                    <a:pt x="5971" y="418"/>
                  </a:cubicBezTo>
                  <a:cubicBezTo>
                    <a:pt x="6037" y="418"/>
                    <a:pt x="5971" y="447"/>
                    <a:pt x="6059" y="447"/>
                  </a:cubicBezTo>
                  <a:cubicBezTo>
                    <a:pt x="6147" y="447"/>
                    <a:pt x="6162" y="447"/>
                    <a:pt x="6220" y="418"/>
                  </a:cubicBezTo>
                  <a:cubicBezTo>
                    <a:pt x="6242" y="403"/>
                    <a:pt x="6264" y="396"/>
                    <a:pt x="6286" y="388"/>
                  </a:cubicBezTo>
                  <a:cubicBezTo>
                    <a:pt x="6294" y="388"/>
                    <a:pt x="6294" y="396"/>
                    <a:pt x="6294" y="396"/>
                  </a:cubicBezTo>
                  <a:cubicBezTo>
                    <a:pt x="6294" y="396"/>
                    <a:pt x="6294" y="388"/>
                    <a:pt x="6286" y="388"/>
                  </a:cubicBezTo>
                  <a:cubicBezTo>
                    <a:pt x="6294" y="388"/>
                    <a:pt x="6294" y="388"/>
                    <a:pt x="6301" y="388"/>
                  </a:cubicBezTo>
                  <a:cubicBezTo>
                    <a:pt x="6323" y="388"/>
                    <a:pt x="6345" y="396"/>
                    <a:pt x="6352" y="418"/>
                  </a:cubicBezTo>
                  <a:cubicBezTo>
                    <a:pt x="6374" y="447"/>
                    <a:pt x="6367" y="586"/>
                    <a:pt x="6418" y="608"/>
                  </a:cubicBezTo>
                  <a:cubicBezTo>
                    <a:pt x="6477" y="630"/>
                    <a:pt x="6535" y="652"/>
                    <a:pt x="6579" y="652"/>
                  </a:cubicBezTo>
                  <a:cubicBezTo>
                    <a:pt x="6609" y="652"/>
                    <a:pt x="6682" y="689"/>
                    <a:pt x="6733" y="718"/>
                  </a:cubicBezTo>
                  <a:cubicBezTo>
                    <a:pt x="6740" y="733"/>
                    <a:pt x="6785" y="828"/>
                    <a:pt x="6726" y="857"/>
                  </a:cubicBezTo>
                  <a:cubicBezTo>
                    <a:pt x="6660" y="894"/>
                    <a:pt x="6667" y="967"/>
                    <a:pt x="6740" y="996"/>
                  </a:cubicBezTo>
                  <a:cubicBezTo>
                    <a:pt x="6806" y="1019"/>
                    <a:pt x="6806" y="1048"/>
                    <a:pt x="6887" y="1063"/>
                  </a:cubicBezTo>
                  <a:cubicBezTo>
                    <a:pt x="6968" y="1070"/>
                    <a:pt x="6953" y="1172"/>
                    <a:pt x="6916" y="1209"/>
                  </a:cubicBezTo>
                  <a:cubicBezTo>
                    <a:pt x="6887" y="1246"/>
                    <a:pt x="6872" y="1348"/>
                    <a:pt x="6916" y="1378"/>
                  </a:cubicBezTo>
                  <a:cubicBezTo>
                    <a:pt x="6968" y="1414"/>
                    <a:pt x="7019" y="1414"/>
                    <a:pt x="7056" y="1495"/>
                  </a:cubicBezTo>
                  <a:cubicBezTo>
                    <a:pt x="7092" y="1568"/>
                    <a:pt x="7173" y="1568"/>
                    <a:pt x="7261" y="1641"/>
                  </a:cubicBezTo>
                  <a:cubicBezTo>
                    <a:pt x="7349" y="1707"/>
                    <a:pt x="7363" y="1729"/>
                    <a:pt x="7444" y="1744"/>
                  </a:cubicBezTo>
                  <a:cubicBezTo>
                    <a:pt x="7517" y="1751"/>
                    <a:pt x="7590" y="1810"/>
                    <a:pt x="7547" y="1854"/>
                  </a:cubicBezTo>
                  <a:cubicBezTo>
                    <a:pt x="7495" y="1898"/>
                    <a:pt x="7532" y="1934"/>
                    <a:pt x="7620" y="1971"/>
                  </a:cubicBezTo>
                  <a:cubicBezTo>
                    <a:pt x="7715" y="2001"/>
                    <a:pt x="7693" y="2059"/>
                    <a:pt x="7635" y="2125"/>
                  </a:cubicBezTo>
                  <a:cubicBezTo>
                    <a:pt x="7576" y="2198"/>
                    <a:pt x="7568" y="2228"/>
                    <a:pt x="7532" y="2323"/>
                  </a:cubicBezTo>
                  <a:cubicBezTo>
                    <a:pt x="7495" y="2411"/>
                    <a:pt x="7568" y="2411"/>
                    <a:pt x="7568" y="2411"/>
                  </a:cubicBezTo>
                  <a:cubicBezTo>
                    <a:pt x="7568" y="2411"/>
                    <a:pt x="7488" y="2455"/>
                    <a:pt x="7444" y="2513"/>
                  </a:cubicBezTo>
                  <a:cubicBezTo>
                    <a:pt x="7393" y="2572"/>
                    <a:pt x="7422" y="2601"/>
                    <a:pt x="7451" y="2645"/>
                  </a:cubicBezTo>
                  <a:cubicBezTo>
                    <a:pt x="7488" y="2696"/>
                    <a:pt x="7590" y="2726"/>
                    <a:pt x="7635" y="2741"/>
                  </a:cubicBezTo>
                  <a:cubicBezTo>
                    <a:pt x="7678" y="2748"/>
                    <a:pt x="7671" y="2828"/>
                    <a:pt x="7656" y="2887"/>
                  </a:cubicBezTo>
                  <a:cubicBezTo>
                    <a:pt x="7642" y="2946"/>
                    <a:pt x="7722" y="2946"/>
                    <a:pt x="7744" y="2975"/>
                  </a:cubicBezTo>
                  <a:cubicBezTo>
                    <a:pt x="7766" y="3012"/>
                    <a:pt x="7847" y="3246"/>
                    <a:pt x="7847" y="3246"/>
                  </a:cubicBezTo>
                  <a:cubicBezTo>
                    <a:pt x="7847" y="3246"/>
                    <a:pt x="7942" y="3268"/>
                    <a:pt x="7949" y="3341"/>
                  </a:cubicBezTo>
                  <a:cubicBezTo>
                    <a:pt x="7964" y="3407"/>
                    <a:pt x="7928" y="3598"/>
                    <a:pt x="8023" y="3598"/>
                  </a:cubicBezTo>
                  <a:cubicBezTo>
                    <a:pt x="8111" y="3598"/>
                    <a:pt x="8221" y="3715"/>
                    <a:pt x="8257" y="3803"/>
                  </a:cubicBezTo>
                  <a:cubicBezTo>
                    <a:pt x="8272" y="3854"/>
                    <a:pt x="8301" y="3869"/>
                    <a:pt x="8345" y="3869"/>
                  </a:cubicBezTo>
                  <a:cubicBezTo>
                    <a:pt x="8382" y="3869"/>
                    <a:pt x="8433" y="3854"/>
                    <a:pt x="8499" y="3840"/>
                  </a:cubicBezTo>
                  <a:cubicBezTo>
                    <a:pt x="8514" y="3832"/>
                    <a:pt x="8528" y="3832"/>
                    <a:pt x="8543" y="3832"/>
                  </a:cubicBezTo>
                  <a:cubicBezTo>
                    <a:pt x="8660" y="3832"/>
                    <a:pt x="8748" y="3935"/>
                    <a:pt x="8799" y="3986"/>
                  </a:cubicBezTo>
                  <a:cubicBezTo>
                    <a:pt x="8858" y="4045"/>
                    <a:pt x="8902" y="4096"/>
                    <a:pt x="8939" y="4147"/>
                  </a:cubicBezTo>
                  <a:cubicBezTo>
                    <a:pt x="8968" y="4191"/>
                    <a:pt x="8968" y="4250"/>
                    <a:pt x="9027" y="4279"/>
                  </a:cubicBezTo>
                  <a:cubicBezTo>
                    <a:pt x="9085" y="4316"/>
                    <a:pt x="9166" y="4382"/>
                    <a:pt x="9173" y="4441"/>
                  </a:cubicBezTo>
                  <a:cubicBezTo>
                    <a:pt x="9188" y="4499"/>
                    <a:pt x="9254" y="4551"/>
                    <a:pt x="9254" y="4551"/>
                  </a:cubicBezTo>
                  <a:cubicBezTo>
                    <a:pt x="9254" y="4551"/>
                    <a:pt x="9422" y="4551"/>
                    <a:pt x="9481" y="4565"/>
                  </a:cubicBezTo>
                  <a:cubicBezTo>
                    <a:pt x="9540" y="4572"/>
                    <a:pt x="9686" y="4748"/>
                    <a:pt x="9708" y="4800"/>
                  </a:cubicBezTo>
                  <a:cubicBezTo>
                    <a:pt x="9730" y="4858"/>
                    <a:pt x="9664" y="4975"/>
                    <a:pt x="9693" y="4983"/>
                  </a:cubicBezTo>
                  <a:cubicBezTo>
                    <a:pt x="9730" y="4997"/>
                    <a:pt x="9811" y="5020"/>
                    <a:pt x="9891" y="5085"/>
                  </a:cubicBezTo>
                  <a:cubicBezTo>
                    <a:pt x="9906" y="5100"/>
                    <a:pt x="9913" y="5100"/>
                    <a:pt x="9921" y="5100"/>
                  </a:cubicBezTo>
                  <a:cubicBezTo>
                    <a:pt x="9957" y="5100"/>
                    <a:pt x="9950" y="5012"/>
                    <a:pt x="10001" y="5012"/>
                  </a:cubicBezTo>
                  <a:cubicBezTo>
                    <a:pt x="10001" y="5012"/>
                    <a:pt x="10009" y="5020"/>
                    <a:pt x="10016" y="5020"/>
                  </a:cubicBezTo>
                  <a:cubicBezTo>
                    <a:pt x="10097" y="5041"/>
                    <a:pt x="10170" y="5063"/>
                    <a:pt x="10206" y="5144"/>
                  </a:cubicBezTo>
                  <a:cubicBezTo>
                    <a:pt x="10243" y="5225"/>
                    <a:pt x="10272" y="5269"/>
                    <a:pt x="10346" y="5276"/>
                  </a:cubicBezTo>
                  <a:cubicBezTo>
                    <a:pt x="10353" y="5276"/>
                    <a:pt x="10360" y="5283"/>
                    <a:pt x="10368" y="5283"/>
                  </a:cubicBezTo>
                  <a:cubicBezTo>
                    <a:pt x="10404" y="5283"/>
                    <a:pt x="10441" y="5269"/>
                    <a:pt x="10463" y="5269"/>
                  </a:cubicBezTo>
                  <a:cubicBezTo>
                    <a:pt x="10470" y="5269"/>
                    <a:pt x="10478" y="5269"/>
                    <a:pt x="10478" y="5276"/>
                  </a:cubicBezTo>
                  <a:cubicBezTo>
                    <a:pt x="10492" y="5313"/>
                    <a:pt x="10551" y="5401"/>
                    <a:pt x="10580" y="5452"/>
                  </a:cubicBezTo>
                  <a:cubicBezTo>
                    <a:pt x="10617" y="5496"/>
                    <a:pt x="10624" y="5525"/>
                    <a:pt x="10661" y="5598"/>
                  </a:cubicBezTo>
                  <a:cubicBezTo>
                    <a:pt x="10697" y="5664"/>
                    <a:pt x="10675" y="5701"/>
                    <a:pt x="10661" y="5796"/>
                  </a:cubicBezTo>
                  <a:cubicBezTo>
                    <a:pt x="10646" y="5899"/>
                    <a:pt x="10675" y="5891"/>
                    <a:pt x="10705" y="5950"/>
                  </a:cubicBezTo>
                  <a:cubicBezTo>
                    <a:pt x="10741" y="6001"/>
                    <a:pt x="10697" y="6082"/>
                    <a:pt x="10675" y="6199"/>
                  </a:cubicBezTo>
                  <a:cubicBezTo>
                    <a:pt x="10646" y="6309"/>
                    <a:pt x="10617" y="6272"/>
                    <a:pt x="10573" y="6346"/>
                  </a:cubicBezTo>
                  <a:cubicBezTo>
                    <a:pt x="10521" y="6412"/>
                    <a:pt x="10536" y="6456"/>
                    <a:pt x="10492" y="6492"/>
                  </a:cubicBezTo>
                  <a:cubicBezTo>
                    <a:pt x="10485" y="6492"/>
                    <a:pt x="10478" y="6500"/>
                    <a:pt x="10470" y="6500"/>
                  </a:cubicBezTo>
                  <a:cubicBezTo>
                    <a:pt x="10426" y="6500"/>
                    <a:pt x="10382" y="6419"/>
                    <a:pt x="10346" y="6390"/>
                  </a:cubicBezTo>
                  <a:cubicBezTo>
                    <a:pt x="10294" y="6353"/>
                    <a:pt x="10221" y="6353"/>
                    <a:pt x="10126" y="6324"/>
                  </a:cubicBezTo>
                  <a:cubicBezTo>
                    <a:pt x="10060" y="6294"/>
                    <a:pt x="10052" y="6258"/>
                    <a:pt x="10038" y="6258"/>
                  </a:cubicBezTo>
                  <a:cubicBezTo>
                    <a:pt x="10030" y="6258"/>
                    <a:pt x="10023" y="6265"/>
                    <a:pt x="10016" y="6272"/>
                  </a:cubicBezTo>
                  <a:cubicBezTo>
                    <a:pt x="9972" y="6324"/>
                    <a:pt x="10001" y="6324"/>
                    <a:pt x="9935" y="6368"/>
                  </a:cubicBezTo>
                  <a:cubicBezTo>
                    <a:pt x="9869" y="6412"/>
                    <a:pt x="9869" y="6375"/>
                    <a:pt x="9869" y="6434"/>
                  </a:cubicBezTo>
                  <a:cubicBezTo>
                    <a:pt x="9869" y="6492"/>
                    <a:pt x="9913" y="6617"/>
                    <a:pt x="9913" y="6617"/>
                  </a:cubicBezTo>
                  <a:cubicBezTo>
                    <a:pt x="9913" y="6617"/>
                    <a:pt x="9891" y="6683"/>
                    <a:pt x="9869" y="6763"/>
                  </a:cubicBezTo>
                  <a:cubicBezTo>
                    <a:pt x="9847" y="6844"/>
                    <a:pt x="9869" y="6903"/>
                    <a:pt x="9847" y="6998"/>
                  </a:cubicBezTo>
                  <a:cubicBezTo>
                    <a:pt x="9825" y="7101"/>
                    <a:pt x="9518" y="7284"/>
                    <a:pt x="9422" y="7306"/>
                  </a:cubicBezTo>
                  <a:cubicBezTo>
                    <a:pt x="9334" y="7328"/>
                    <a:pt x="9195" y="7350"/>
                    <a:pt x="9107" y="7386"/>
                  </a:cubicBezTo>
                  <a:cubicBezTo>
                    <a:pt x="9019" y="7423"/>
                    <a:pt x="8895" y="7555"/>
                    <a:pt x="8873" y="7591"/>
                  </a:cubicBezTo>
                  <a:cubicBezTo>
                    <a:pt x="8858" y="7606"/>
                    <a:pt x="8843" y="7606"/>
                    <a:pt x="8829" y="7606"/>
                  </a:cubicBezTo>
                  <a:cubicBezTo>
                    <a:pt x="8807" y="7606"/>
                    <a:pt x="8792" y="7606"/>
                    <a:pt x="8770" y="7606"/>
                  </a:cubicBezTo>
                  <a:cubicBezTo>
                    <a:pt x="8748" y="7606"/>
                    <a:pt x="8734" y="7606"/>
                    <a:pt x="8711" y="7613"/>
                  </a:cubicBezTo>
                  <a:cubicBezTo>
                    <a:pt x="8646" y="7635"/>
                    <a:pt x="8675" y="7694"/>
                    <a:pt x="8624" y="7782"/>
                  </a:cubicBezTo>
                  <a:cubicBezTo>
                    <a:pt x="8565" y="7877"/>
                    <a:pt x="8485" y="7863"/>
                    <a:pt x="8440" y="7943"/>
                  </a:cubicBezTo>
                  <a:cubicBezTo>
                    <a:pt x="8396" y="8024"/>
                    <a:pt x="8418" y="8104"/>
                    <a:pt x="8506" y="8148"/>
                  </a:cubicBezTo>
                  <a:cubicBezTo>
                    <a:pt x="8594" y="8192"/>
                    <a:pt x="8668" y="8192"/>
                    <a:pt x="8675" y="8273"/>
                  </a:cubicBezTo>
                  <a:cubicBezTo>
                    <a:pt x="8690" y="8353"/>
                    <a:pt x="8748" y="8420"/>
                    <a:pt x="8814" y="8441"/>
                  </a:cubicBezTo>
                  <a:cubicBezTo>
                    <a:pt x="8880" y="8463"/>
                    <a:pt x="8902" y="8581"/>
                    <a:pt x="8983" y="8705"/>
                  </a:cubicBezTo>
                  <a:cubicBezTo>
                    <a:pt x="9063" y="8830"/>
                    <a:pt x="8924" y="8925"/>
                    <a:pt x="8895" y="9020"/>
                  </a:cubicBezTo>
                  <a:cubicBezTo>
                    <a:pt x="8858" y="9108"/>
                    <a:pt x="8799" y="9108"/>
                    <a:pt x="8836" y="9203"/>
                  </a:cubicBezTo>
                  <a:cubicBezTo>
                    <a:pt x="8858" y="9255"/>
                    <a:pt x="8866" y="9284"/>
                    <a:pt x="8887" y="9284"/>
                  </a:cubicBezTo>
                  <a:cubicBezTo>
                    <a:pt x="8909" y="9284"/>
                    <a:pt x="8946" y="9262"/>
                    <a:pt x="9005" y="9225"/>
                  </a:cubicBezTo>
                  <a:cubicBezTo>
                    <a:pt x="9027" y="9211"/>
                    <a:pt x="9049" y="9203"/>
                    <a:pt x="9071" y="9203"/>
                  </a:cubicBezTo>
                  <a:cubicBezTo>
                    <a:pt x="9159" y="9203"/>
                    <a:pt x="9210" y="9350"/>
                    <a:pt x="9254" y="9431"/>
                  </a:cubicBezTo>
                  <a:cubicBezTo>
                    <a:pt x="9312" y="9519"/>
                    <a:pt x="9254" y="9563"/>
                    <a:pt x="9188" y="9643"/>
                  </a:cubicBezTo>
                  <a:cubicBezTo>
                    <a:pt x="9122" y="9724"/>
                    <a:pt x="9166" y="9775"/>
                    <a:pt x="9166" y="9834"/>
                  </a:cubicBezTo>
                  <a:cubicBezTo>
                    <a:pt x="9166" y="9892"/>
                    <a:pt x="9232" y="9929"/>
                    <a:pt x="9188" y="9973"/>
                  </a:cubicBezTo>
                  <a:cubicBezTo>
                    <a:pt x="9144" y="10010"/>
                    <a:pt x="9144" y="10053"/>
                    <a:pt x="9100" y="10053"/>
                  </a:cubicBezTo>
                  <a:cubicBezTo>
                    <a:pt x="9093" y="10053"/>
                    <a:pt x="9093" y="10053"/>
                    <a:pt x="9085" y="10053"/>
                  </a:cubicBezTo>
                  <a:cubicBezTo>
                    <a:pt x="9027" y="10039"/>
                    <a:pt x="9027" y="10039"/>
                    <a:pt x="8939" y="10017"/>
                  </a:cubicBezTo>
                  <a:cubicBezTo>
                    <a:pt x="8843" y="9995"/>
                    <a:pt x="8792" y="9870"/>
                    <a:pt x="8697" y="9834"/>
                  </a:cubicBezTo>
                  <a:cubicBezTo>
                    <a:pt x="8609" y="9804"/>
                    <a:pt x="8543" y="9709"/>
                    <a:pt x="8587" y="9665"/>
                  </a:cubicBezTo>
                  <a:cubicBezTo>
                    <a:pt x="8631" y="9621"/>
                    <a:pt x="8675" y="9599"/>
                    <a:pt x="8594" y="9563"/>
                  </a:cubicBezTo>
                  <a:cubicBezTo>
                    <a:pt x="8521" y="9526"/>
                    <a:pt x="8528" y="9460"/>
                    <a:pt x="8485" y="9416"/>
                  </a:cubicBezTo>
                  <a:cubicBezTo>
                    <a:pt x="8462" y="9394"/>
                    <a:pt x="8433" y="9379"/>
                    <a:pt x="8396" y="9379"/>
                  </a:cubicBezTo>
                  <a:cubicBezTo>
                    <a:pt x="8360" y="9379"/>
                    <a:pt x="8323" y="9387"/>
                    <a:pt x="8279" y="9394"/>
                  </a:cubicBezTo>
                  <a:cubicBezTo>
                    <a:pt x="8177" y="9401"/>
                    <a:pt x="8155" y="9460"/>
                    <a:pt x="8089" y="9541"/>
                  </a:cubicBezTo>
                  <a:cubicBezTo>
                    <a:pt x="8052" y="9577"/>
                    <a:pt x="8030" y="9592"/>
                    <a:pt x="8008" y="9592"/>
                  </a:cubicBezTo>
                  <a:cubicBezTo>
                    <a:pt x="7979" y="9592"/>
                    <a:pt x="7949" y="9577"/>
                    <a:pt x="7920" y="9563"/>
                  </a:cubicBezTo>
                  <a:cubicBezTo>
                    <a:pt x="7847" y="9541"/>
                    <a:pt x="7818" y="9438"/>
                    <a:pt x="7781" y="9379"/>
                  </a:cubicBezTo>
                  <a:cubicBezTo>
                    <a:pt x="7766" y="9357"/>
                    <a:pt x="7722" y="9343"/>
                    <a:pt x="7671" y="9343"/>
                  </a:cubicBezTo>
                  <a:cubicBezTo>
                    <a:pt x="7612" y="9343"/>
                    <a:pt x="7547" y="9357"/>
                    <a:pt x="7488" y="9379"/>
                  </a:cubicBezTo>
                  <a:cubicBezTo>
                    <a:pt x="7429" y="9401"/>
                    <a:pt x="7393" y="9416"/>
                    <a:pt x="7371" y="9416"/>
                  </a:cubicBezTo>
                  <a:cubicBezTo>
                    <a:pt x="7356" y="9416"/>
                    <a:pt x="7349" y="9401"/>
                    <a:pt x="7363" y="9379"/>
                  </a:cubicBezTo>
                  <a:cubicBezTo>
                    <a:pt x="7385" y="9335"/>
                    <a:pt x="7407" y="9225"/>
                    <a:pt x="7371" y="9225"/>
                  </a:cubicBezTo>
                  <a:cubicBezTo>
                    <a:pt x="7363" y="9225"/>
                    <a:pt x="7363" y="9225"/>
                    <a:pt x="7363" y="9225"/>
                  </a:cubicBezTo>
                  <a:cubicBezTo>
                    <a:pt x="7319" y="9233"/>
                    <a:pt x="7283" y="9306"/>
                    <a:pt x="7217" y="9372"/>
                  </a:cubicBezTo>
                  <a:cubicBezTo>
                    <a:pt x="7144" y="9438"/>
                    <a:pt x="7195" y="9497"/>
                    <a:pt x="7246" y="9584"/>
                  </a:cubicBezTo>
                  <a:cubicBezTo>
                    <a:pt x="7305" y="9680"/>
                    <a:pt x="7297" y="9680"/>
                    <a:pt x="7224" y="9687"/>
                  </a:cubicBezTo>
                  <a:cubicBezTo>
                    <a:pt x="7195" y="9694"/>
                    <a:pt x="7173" y="9694"/>
                    <a:pt x="7144" y="9694"/>
                  </a:cubicBezTo>
                  <a:cubicBezTo>
                    <a:pt x="7121" y="9694"/>
                    <a:pt x="7099" y="9694"/>
                    <a:pt x="7070" y="9687"/>
                  </a:cubicBezTo>
                  <a:cubicBezTo>
                    <a:pt x="6997" y="9680"/>
                    <a:pt x="6909" y="9665"/>
                    <a:pt x="6843" y="9651"/>
                  </a:cubicBezTo>
                  <a:cubicBezTo>
                    <a:pt x="6836" y="9651"/>
                    <a:pt x="6828" y="9651"/>
                    <a:pt x="6821" y="9651"/>
                  </a:cubicBezTo>
                  <a:cubicBezTo>
                    <a:pt x="6740" y="9651"/>
                    <a:pt x="6543" y="9716"/>
                    <a:pt x="6469" y="9775"/>
                  </a:cubicBezTo>
                  <a:cubicBezTo>
                    <a:pt x="6433" y="9804"/>
                    <a:pt x="6389" y="9812"/>
                    <a:pt x="6345" y="9812"/>
                  </a:cubicBezTo>
                  <a:cubicBezTo>
                    <a:pt x="6279" y="9812"/>
                    <a:pt x="6206" y="9797"/>
                    <a:pt x="6154" y="9797"/>
                  </a:cubicBezTo>
                  <a:cubicBezTo>
                    <a:pt x="6147" y="9797"/>
                    <a:pt x="6132" y="9797"/>
                    <a:pt x="6125" y="9804"/>
                  </a:cubicBezTo>
                  <a:cubicBezTo>
                    <a:pt x="6037" y="9812"/>
                    <a:pt x="5971" y="9812"/>
                    <a:pt x="5898" y="9907"/>
                  </a:cubicBezTo>
                  <a:cubicBezTo>
                    <a:pt x="5832" y="9995"/>
                    <a:pt x="5920" y="10002"/>
                    <a:pt x="5868" y="10053"/>
                  </a:cubicBezTo>
                  <a:cubicBezTo>
                    <a:pt x="5839" y="10075"/>
                    <a:pt x="5795" y="10075"/>
                    <a:pt x="5751" y="10075"/>
                  </a:cubicBezTo>
                  <a:cubicBezTo>
                    <a:pt x="5700" y="10075"/>
                    <a:pt x="5649" y="10075"/>
                    <a:pt x="5605" y="10075"/>
                  </a:cubicBezTo>
                  <a:cubicBezTo>
                    <a:pt x="5517" y="10075"/>
                    <a:pt x="5502" y="10105"/>
                    <a:pt x="5495" y="10207"/>
                  </a:cubicBezTo>
                  <a:cubicBezTo>
                    <a:pt x="5487" y="10251"/>
                    <a:pt x="5495" y="10266"/>
                    <a:pt x="5502" y="10266"/>
                  </a:cubicBezTo>
                  <a:cubicBezTo>
                    <a:pt x="5517" y="10266"/>
                    <a:pt x="5539" y="10244"/>
                    <a:pt x="5539" y="10244"/>
                  </a:cubicBezTo>
                  <a:cubicBezTo>
                    <a:pt x="5539" y="10310"/>
                    <a:pt x="5539" y="10310"/>
                    <a:pt x="5539" y="10310"/>
                  </a:cubicBezTo>
                  <a:cubicBezTo>
                    <a:pt x="5539" y="10310"/>
                    <a:pt x="5495" y="10303"/>
                    <a:pt x="5414" y="10288"/>
                  </a:cubicBezTo>
                  <a:cubicBezTo>
                    <a:pt x="5407" y="10288"/>
                    <a:pt x="5399" y="10288"/>
                    <a:pt x="5392" y="10288"/>
                  </a:cubicBezTo>
                  <a:cubicBezTo>
                    <a:pt x="5326" y="10288"/>
                    <a:pt x="5297" y="10339"/>
                    <a:pt x="5246" y="10413"/>
                  </a:cubicBezTo>
                  <a:cubicBezTo>
                    <a:pt x="5209" y="10456"/>
                    <a:pt x="5194" y="10471"/>
                    <a:pt x="5180" y="10471"/>
                  </a:cubicBezTo>
                  <a:cubicBezTo>
                    <a:pt x="5165" y="10471"/>
                    <a:pt x="5150" y="10464"/>
                    <a:pt x="5121" y="10449"/>
                  </a:cubicBezTo>
                  <a:cubicBezTo>
                    <a:pt x="5048" y="10413"/>
                    <a:pt x="5143" y="10332"/>
                    <a:pt x="5143" y="10332"/>
                  </a:cubicBezTo>
                  <a:cubicBezTo>
                    <a:pt x="5063" y="10347"/>
                    <a:pt x="4843" y="10449"/>
                    <a:pt x="4696" y="10456"/>
                  </a:cubicBezTo>
                  <a:cubicBezTo>
                    <a:pt x="4689" y="10456"/>
                    <a:pt x="4681" y="10456"/>
                    <a:pt x="4667" y="10456"/>
                  </a:cubicBezTo>
                  <a:cubicBezTo>
                    <a:pt x="4549" y="10456"/>
                    <a:pt x="4549" y="10391"/>
                    <a:pt x="4542" y="10347"/>
                  </a:cubicBezTo>
                  <a:cubicBezTo>
                    <a:pt x="4528" y="10303"/>
                    <a:pt x="4484" y="10200"/>
                    <a:pt x="4418" y="10200"/>
                  </a:cubicBezTo>
                  <a:cubicBezTo>
                    <a:pt x="4396" y="10200"/>
                    <a:pt x="4374" y="10200"/>
                    <a:pt x="4359" y="10200"/>
                  </a:cubicBezTo>
                  <a:cubicBezTo>
                    <a:pt x="4300" y="10200"/>
                    <a:pt x="4242" y="10193"/>
                    <a:pt x="4315" y="10141"/>
                  </a:cubicBezTo>
                  <a:cubicBezTo>
                    <a:pt x="4381" y="10090"/>
                    <a:pt x="4337" y="10024"/>
                    <a:pt x="4271" y="10024"/>
                  </a:cubicBezTo>
                  <a:cubicBezTo>
                    <a:pt x="4256" y="10024"/>
                    <a:pt x="4235" y="10032"/>
                    <a:pt x="4220" y="10039"/>
                  </a:cubicBezTo>
                  <a:cubicBezTo>
                    <a:pt x="4176" y="10061"/>
                    <a:pt x="4147" y="10075"/>
                    <a:pt x="4110" y="10075"/>
                  </a:cubicBezTo>
                  <a:cubicBezTo>
                    <a:pt x="4088" y="10075"/>
                    <a:pt x="4059" y="10068"/>
                    <a:pt x="4044" y="10053"/>
                  </a:cubicBezTo>
                  <a:cubicBezTo>
                    <a:pt x="3993" y="10017"/>
                    <a:pt x="3868" y="9980"/>
                    <a:pt x="3817" y="9951"/>
                  </a:cubicBezTo>
                  <a:cubicBezTo>
                    <a:pt x="3787" y="9936"/>
                    <a:pt x="3758" y="9922"/>
                    <a:pt x="3729" y="9922"/>
                  </a:cubicBezTo>
                  <a:cubicBezTo>
                    <a:pt x="3692" y="9922"/>
                    <a:pt x="3670" y="9936"/>
                    <a:pt x="3656" y="9973"/>
                  </a:cubicBezTo>
                  <a:cubicBezTo>
                    <a:pt x="3641" y="10017"/>
                    <a:pt x="3568" y="10032"/>
                    <a:pt x="3502" y="10032"/>
                  </a:cubicBezTo>
                  <a:cubicBezTo>
                    <a:pt x="3480" y="10032"/>
                    <a:pt x="3458" y="10032"/>
                    <a:pt x="3443" y="10032"/>
                  </a:cubicBezTo>
                  <a:cubicBezTo>
                    <a:pt x="3392" y="10017"/>
                    <a:pt x="3355" y="9907"/>
                    <a:pt x="3348" y="9907"/>
                  </a:cubicBezTo>
                  <a:lnTo>
                    <a:pt x="3348" y="9914"/>
                  </a:lnTo>
                  <a:cubicBezTo>
                    <a:pt x="3348" y="9951"/>
                    <a:pt x="3363" y="9980"/>
                    <a:pt x="3341" y="10061"/>
                  </a:cubicBezTo>
                  <a:cubicBezTo>
                    <a:pt x="3318" y="10141"/>
                    <a:pt x="3341" y="10163"/>
                    <a:pt x="3385" y="10185"/>
                  </a:cubicBezTo>
                  <a:cubicBezTo>
                    <a:pt x="3428" y="10207"/>
                    <a:pt x="3428" y="10347"/>
                    <a:pt x="3392" y="10405"/>
                  </a:cubicBezTo>
                  <a:cubicBezTo>
                    <a:pt x="3363" y="10456"/>
                    <a:pt x="3348" y="10537"/>
                    <a:pt x="3304" y="10552"/>
                  </a:cubicBezTo>
                  <a:cubicBezTo>
                    <a:pt x="3260" y="10559"/>
                    <a:pt x="3165" y="10640"/>
                    <a:pt x="3121" y="10757"/>
                  </a:cubicBezTo>
                  <a:cubicBezTo>
                    <a:pt x="3078" y="10867"/>
                    <a:pt x="2909" y="10903"/>
                    <a:pt x="2829" y="10925"/>
                  </a:cubicBezTo>
                  <a:cubicBezTo>
                    <a:pt x="2821" y="10925"/>
                    <a:pt x="2807" y="10925"/>
                    <a:pt x="2799" y="10925"/>
                  </a:cubicBezTo>
                  <a:cubicBezTo>
                    <a:pt x="2748" y="10925"/>
                    <a:pt x="2741" y="10874"/>
                    <a:pt x="2785" y="10845"/>
                  </a:cubicBezTo>
                  <a:cubicBezTo>
                    <a:pt x="2829" y="10808"/>
                    <a:pt x="2829" y="10742"/>
                    <a:pt x="2851" y="10640"/>
                  </a:cubicBezTo>
                  <a:cubicBezTo>
                    <a:pt x="2865" y="10574"/>
                    <a:pt x="2829" y="10530"/>
                    <a:pt x="2792" y="10530"/>
                  </a:cubicBezTo>
                  <a:cubicBezTo>
                    <a:pt x="2770" y="10530"/>
                    <a:pt x="2755" y="10537"/>
                    <a:pt x="2748" y="10559"/>
                  </a:cubicBezTo>
                  <a:cubicBezTo>
                    <a:pt x="2733" y="10603"/>
                    <a:pt x="2682" y="10625"/>
                    <a:pt x="2631" y="10625"/>
                  </a:cubicBezTo>
                  <a:cubicBezTo>
                    <a:pt x="2602" y="10625"/>
                    <a:pt x="2579" y="10618"/>
                    <a:pt x="2557" y="10603"/>
                  </a:cubicBezTo>
                  <a:cubicBezTo>
                    <a:pt x="2499" y="10574"/>
                    <a:pt x="2499" y="10508"/>
                    <a:pt x="2557" y="10449"/>
                  </a:cubicBezTo>
                  <a:cubicBezTo>
                    <a:pt x="2609" y="10391"/>
                    <a:pt x="2528" y="10251"/>
                    <a:pt x="2492" y="10251"/>
                  </a:cubicBezTo>
                  <a:lnTo>
                    <a:pt x="2492" y="10251"/>
                  </a:lnTo>
                  <a:cubicBezTo>
                    <a:pt x="2484" y="10259"/>
                    <a:pt x="2477" y="10259"/>
                    <a:pt x="2469" y="10259"/>
                  </a:cubicBezTo>
                  <a:cubicBezTo>
                    <a:pt x="2426" y="10259"/>
                    <a:pt x="2367" y="10237"/>
                    <a:pt x="2330" y="10200"/>
                  </a:cubicBezTo>
                  <a:cubicBezTo>
                    <a:pt x="2286" y="10156"/>
                    <a:pt x="2272" y="10083"/>
                    <a:pt x="2250" y="10053"/>
                  </a:cubicBezTo>
                  <a:cubicBezTo>
                    <a:pt x="2243" y="10039"/>
                    <a:pt x="2228" y="10039"/>
                    <a:pt x="2198" y="10039"/>
                  </a:cubicBezTo>
                  <a:cubicBezTo>
                    <a:pt x="2147" y="10039"/>
                    <a:pt x="2074" y="10053"/>
                    <a:pt x="2023" y="10061"/>
                  </a:cubicBezTo>
                  <a:cubicBezTo>
                    <a:pt x="2015" y="10061"/>
                    <a:pt x="2008" y="10061"/>
                    <a:pt x="2001" y="10061"/>
                  </a:cubicBezTo>
                  <a:cubicBezTo>
                    <a:pt x="1949" y="10061"/>
                    <a:pt x="1927" y="10017"/>
                    <a:pt x="1942" y="9951"/>
                  </a:cubicBezTo>
                  <a:cubicBezTo>
                    <a:pt x="1957" y="9892"/>
                    <a:pt x="1913" y="9863"/>
                    <a:pt x="1869" y="9863"/>
                  </a:cubicBezTo>
                  <a:cubicBezTo>
                    <a:pt x="1854" y="9863"/>
                    <a:pt x="1832" y="9870"/>
                    <a:pt x="1817" y="9878"/>
                  </a:cubicBezTo>
                  <a:cubicBezTo>
                    <a:pt x="1774" y="9914"/>
                    <a:pt x="1752" y="10039"/>
                    <a:pt x="1752" y="10039"/>
                  </a:cubicBezTo>
                  <a:cubicBezTo>
                    <a:pt x="1752" y="10039"/>
                    <a:pt x="1752" y="10039"/>
                    <a:pt x="1752" y="10046"/>
                  </a:cubicBezTo>
                  <a:cubicBezTo>
                    <a:pt x="1700" y="10039"/>
                    <a:pt x="1605" y="10024"/>
                    <a:pt x="1561" y="9995"/>
                  </a:cubicBezTo>
                  <a:cubicBezTo>
                    <a:pt x="1488" y="9951"/>
                    <a:pt x="1436" y="9936"/>
                    <a:pt x="1480" y="9892"/>
                  </a:cubicBezTo>
                  <a:cubicBezTo>
                    <a:pt x="1524" y="9848"/>
                    <a:pt x="1642" y="9834"/>
                    <a:pt x="1707" y="9826"/>
                  </a:cubicBezTo>
                  <a:cubicBezTo>
                    <a:pt x="1774" y="9812"/>
                    <a:pt x="1854" y="9768"/>
                    <a:pt x="1898" y="9709"/>
                  </a:cubicBezTo>
                  <a:cubicBezTo>
                    <a:pt x="1935" y="9672"/>
                    <a:pt x="1964" y="9621"/>
                    <a:pt x="2023" y="9621"/>
                  </a:cubicBezTo>
                  <a:cubicBezTo>
                    <a:pt x="2045" y="9621"/>
                    <a:pt x="2067" y="9629"/>
                    <a:pt x="2088" y="9643"/>
                  </a:cubicBezTo>
                  <a:cubicBezTo>
                    <a:pt x="2125" y="9658"/>
                    <a:pt x="2155" y="9665"/>
                    <a:pt x="2184" y="9665"/>
                  </a:cubicBezTo>
                  <a:cubicBezTo>
                    <a:pt x="2243" y="9665"/>
                    <a:pt x="2294" y="9636"/>
                    <a:pt x="2338" y="9599"/>
                  </a:cubicBezTo>
                  <a:cubicBezTo>
                    <a:pt x="2367" y="9577"/>
                    <a:pt x="2389" y="9570"/>
                    <a:pt x="2411" y="9570"/>
                  </a:cubicBezTo>
                  <a:cubicBezTo>
                    <a:pt x="2455" y="9570"/>
                    <a:pt x="2499" y="9599"/>
                    <a:pt x="2514" y="9629"/>
                  </a:cubicBezTo>
                  <a:cubicBezTo>
                    <a:pt x="2514" y="9636"/>
                    <a:pt x="2521" y="9643"/>
                    <a:pt x="2528" y="9643"/>
                  </a:cubicBezTo>
                  <a:cubicBezTo>
                    <a:pt x="2565" y="9643"/>
                    <a:pt x="2653" y="9526"/>
                    <a:pt x="2602" y="9401"/>
                  </a:cubicBezTo>
                  <a:cubicBezTo>
                    <a:pt x="2543" y="9270"/>
                    <a:pt x="2462" y="9211"/>
                    <a:pt x="2536" y="9167"/>
                  </a:cubicBezTo>
                  <a:cubicBezTo>
                    <a:pt x="2602" y="9123"/>
                    <a:pt x="2682" y="9130"/>
                    <a:pt x="2579" y="9042"/>
                  </a:cubicBezTo>
                  <a:cubicBezTo>
                    <a:pt x="2477" y="8954"/>
                    <a:pt x="2514" y="8925"/>
                    <a:pt x="2543" y="8815"/>
                  </a:cubicBezTo>
                  <a:cubicBezTo>
                    <a:pt x="2579" y="8705"/>
                    <a:pt x="2440" y="8654"/>
                    <a:pt x="2514" y="8603"/>
                  </a:cubicBezTo>
                  <a:cubicBezTo>
                    <a:pt x="2579" y="8544"/>
                    <a:pt x="2645" y="8375"/>
                    <a:pt x="2645" y="8273"/>
                  </a:cubicBezTo>
                  <a:cubicBezTo>
                    <a:pt x="2645" y="8170"/>
                    <a:pt x="2477" y="7943"/>
                    <a:pt x="2462" y="7782"/>
                  </a:cubicBezTo>
                  <a:cubicBezTo>
                    <a:pt x="2455" y="7628"/>
                    <a:pt x="2462" y="7577"/>
                    <a:pt x="2462" y="7577"/>
                  </a:cubicBezTo>
                  <a:cubicBezTo>
                    <a:pt x="2462" y="7577"/>
                    <a:pt x="2330" y="7364"/>
                    <a:pt x="2264" y="7320"/>
                  </a:cubicBezTo>
                  <a:cubicBezTo>
                    <a:pt x="2191" y="7276"/>
                    <a:pt x="2272" y="7284"/>
                    <a:pt x="2330" y="7159"/>
                  </a:cubicBezTo>
                  <a:cubicBezTo>
                    <a:pt x="2382" y="7042"/>
                    <a:pt x="2469" y="6932"/>
                    <a:pt x="2521" y="6932"/>
                  </a:cubicBezTo>
                  <a:cubicBezTo>
                    <a:pt x="2528" y="6932"/>
                    <a:pt x="2528" y="6932"/>
                    <a:pt x="2536" y="6932"/>
                  </a:cubicBezTo>
                  <a:cubicBezTo>
                    <a:pt x="2565" y="6947"/>
                    <a:pt x="2594" y="6991"/>
                    <a:pt x="2631" y="6991"/>
                  </a:cubicBezTo>
                  <a:cubicBezTo>
                    <a:pt x="2645" y="6991"/>
                    <a:pt x="2660" y="6983"/>
                    <a:pt x="2682" y="6969"/>
                  </a:cubicBezTo>
                  <a:cubicBezTo>
                    <a:pt x="2748" y="6910"/>
                    <a:pt x="2807" y="6888"/>
                    <a:pt x="2851" y="6873"/>
                  </a:cubicBezTo>
                  <a:cubicBezTo>
                    <a:pt x="2895" y="6866"/>
                    <a:pt x="2814" y="6844"/>
                    <a:pt x="2829" y="6800"/>
                  </a:cubicBezTo>
                  <a:cubicBezTo>
                    <a:pt x="2836" y="6778"/>
                    <a:pt x="2851" y="6771"/>
                    <a:pt x="2865" y="6771"/>
                  </a:cubicBezTo>
                  <a:cubicBezTo>
                    <a:pt x="2887" y="6771"/>
                    <a:pt x="2909" y="6778"/>
                    <a:pt x="2931" y="6800"/>
                  </a:cubicBezTo>
                  <a:lnTo>
                    <a:pt x="2938" y="6800"/>
                  </a:lnTo>
                  <a:cubicBezTo>
                    <a:pt x="2975" y="6800"/>
                    <a:pt x="3026" y="6632"/>
                    <a:pt x="2968" y="6558"/>
                  </a:cubicBezTo>
                  <a:cubicBezTo>
                    <a:pt x="2909" y="6492"/>
                    <a:pt x="2924" y="6463"/>
                    <a:pt x="2968" y="6463"/>
                  </a:cubicBezTo>
                  <a:cubicBezTo>
                    <a:pt x="2975" y="6463"/>
                    <a:pt x="2990" y="6470"/>
                    <a:pt x="2997" y="6470"/>
                  </a:cubicBezTo>
                  <a:cubicBezTo>
                    <a:pt x="2997" y="6470"/>
                    <a:pt x="2814" y="6375"/>
                    <a:pt x="2843" y="6287"/>
                  </a:cubicBezTo>
                  <a:cubicBezTo>
                    <a:pt x="2858" y="6221"/>
                    <a:pt x="2865" y="6199"/>
                    <a:pt x="2909" y="6199"/>
                  </a:cubicBezTo>
                  <a:cubicBezTo>
                    <a:pt x="2924" y="6199"/>
                    <a:pt x="2946" y="6199"/>
                    <a:pt x="2975" y="6206"/>
                  </a:cubicBezTo>
                  <a:cubicBezTo>
                    <a:pt x="3063" y="6229"/>
                    <a:pt x="3099" y="6302"/>
                    <a:pt x="3128" y="6302"/>
                  </a:cubicBezTo>
                  <a:cubicBezTo>
                    <a:pt x="3135" y="6302"/>
                    <a:pt x="3143" y="6302"/>
                    <a:pt x="3143" y="6302"/>
                  </a:cubicBezTo>
                  <a:cubicBezTo>
                    <a:pt x="3165" y="6280"/>
                    <a:pt x="3201" y="6272"/>
                    <a:pt x="3231" y="6272"/>
                  </a:cubicBezTo>
                  <a:cubicBezTo>
                    <a:pt x="3245" y="6272"/>
                    <a:pt x="3267" y="6272"/>
                    <a:pt x="3282" y="6272"/>
                  </a:cubicBezTo>
                  <a:cubicBezTo>
                    <a:pt x="3318" y="6272"/>
                    <a:pt x="3385" y="6221"/>
                    <a:pt x="3341" y="6141"/>
                  </a:cubicBezTo>
                  <a:cubicBezTo>
                    <a:pt x="3289" y="6060"/>
                    <a:pt x="3245" y="6119"/>
                    <a:pt x="3216" y="6053"/>
                  </a:cubicBezTo>
                  <a:cubicBezTo>
                    <a:pt x="3179" y="5979"/>
                    <a:pt x="3179" y="5899"/>
                    <a:pt x="3223" y="5833"/>
                  </a:cubicBezTo>
                  <a:cubicBezTo>
                    <a:pt x="3267" y="5767"/>
                    <a:pt x="3245" y="5708"/>
                    <a:pt x="3223" y="5672"/>
                  </a:cubicBezTo>
                  <a:cubicBezTo>
                    <a:pt x="3201" y="5642"/>
                    <a:pt x="3260" y="5664"/>
                    <a:pt x="3267" y="5620"/>
                  </a:cubicBezTo>
                  <a:cubicBezTo>
                    <a:pt x="3282" y="5576"/>
                    <a:pt x="3267" y="5356"/>
                    <a:pt x="3143" y="5232"/>
                  </a:cubicBezTo>
                  <a:cubicBezTo>
                    <a:pt x="3019" y="5107"/>
                    <a:pt x="2953" y="5071"/>
                    <a:pt x="2873" y="5049"/>
                  </a:cubicBezTo>
                  <a:cubicBezTo>
                    <a:pt x="2792" y="5027"/>
                    <a:pt x="2829" y="4983"/>
                    <a:pt x="2814" y="4939"/>
                  </a:cubicBezTo>
                  <a:cubicBezTo>
                    <a:pt x="2807" y="4895"/>
                    <a:pt x="2748" y="4902"/>
                    <a:pt x="2726" y="4873"/>
                  </a:cubicBezTo>
                  <a:cubicBezTo>
                    <a:pt x="2704" y="4836"/>
                    <a:pt x="2741" y="4800"/>
                    <a:pt x="2785" y="4770"/>
                  </a:cubicBezTo>
                  <a:cubicBezTo>
                    <a:pt x="2829" y="4734"/>
                    <a:pt x="2829" y="4690"/>
                    <a:pt x="2748" y="4653"/>
                  </a:cubicBezTo>
                  <a:cubicBezTo>
                    <a:pt x="2667" y="4624"/>
                    <a:pt x="2536" y="4506"/>
                    <a:pt x="2536" y="4404"/>
                  </a:cubicBezTo>
                  <a:cubicBezTo>
                    <a:pt x="2536" y="4301"/>
                    <a:pt x="2602" y="4221"/>
                    <a:pt x="2557" y="4177"/>
                  </a:cubicBezTo>
                  <a:cubicBezTo>
                    <a:pt x="2514" y="4133"/>
                    <a:pt x="2462" y="4008"/>
                    <a:pt x="2499" y="3942"/>
                  </a:cubicBezTo>
                  <a:cubicBezTo>
                    <a:pt x="2528" y="3891"/>
                    <a:pt x="2572" y="3884"/>
                    <a:pt x="2594" y="3884"/>
                  </a:cubicBezTo>
                  <a:lnTo>
                    <a:pt x="2602" y="3884"/>
                  </a:lnTo>
                  <a:cubicBezTo>
                    <a:pt x="2602" y="3884"/>
                    <a:pt x="2594" y="3759"/>
                    <a:pt x="2543" y="3737"/>
                  </a:cubicBezTo>
                  <a:cubicBezTo>
                    <a:pt x="2499" y="3715"/>
                    <a:pt x="2462" y="3701"/>
                    <a:pt x="2477" y="3620"/>
                  </a:cubicBezTo>
                  <a:cubicBezTo>
                    <a:pt x="2492" y="3546"/>
                    <a:pt x="2455" y="3532"/>
                    <a:pt x="2440" y="3444"/>
                  </a:cubicBezTo>
                  <a:cubicBezTo>
                    <a:pt x="2440" y="3400"/>
                    <a:pt x="2426" y="3385"/>
                    <a:pt x="2404" y="3385"/>
                  </a:cubicBezTo>
                  <a:cubicBezTo>
                    <a:pt x="2382" y="3385"/>
                    <a:pt x="2352" y="3415"/>
                    <a:pt x="2330" y="3451"/>
                  </a:cubicBezTo>
                  <a:cubicBezTo>
                    <a:pt x="2294" y="3525"/>
                    <a:pt x="2330" y="3546"/>
                    <a:pt x="2213" y="3569"/>
                  </a:cubicBezTo>
                  <a:cubicBezTo>
                    <a:pt x="2206" y="3569"/>
                    <a:pt x="2191" y="3569"/>
                    <a:pt x="2176" y="3569"/>
                  </a:cubicBezTo>
                  <a:cubicBezTo>
                    <a:pt x="2096" y="3569"/>
                    <a:pt x="2081" y="3503"/>
                    <a:pt x="2081" y="3429"/>
                  </a:cubicBezTo>
                  <a:cubicBezTo>
                    <a:pt x="2081" y="3363"/>
                    <a:pt x="2045" y="3239"/>
                    <a:pt x="2015" y="3239"/>
                  </a:cubicBezTo>
                  <a:cubicBezTo>
                    <a:pt x="2008" y="3239"/>
                    <a:pt x="2008" y="3239"/>
                    <a:pt x="2001" y="3246"/>
                  </a:cubicBezTo>
                  <a:cubicBezTo>
                    <a:pt x="1979" y="3283"/>
                    <a:pt x="1927" y="3356"/>
                    <a:pt x="1898" y="3356"/>
                  </a:cubicBezTo>
                  <a:cubicBezTo>
                    <a:pt x="1883" y="3356"/>
                    <a:pt x="1883" y="3327"/>
                    <a:pt x="1913" y="3246"/>
                  </a:cubicBezTo>
                  <a:cubicBezTo>
                    <a:pt x="1979" y="3048"/>
                    <a:pt x="1993" y="3078"/>
                    <a:pt x="1935" y="3056"/>
                  </a:cubicBezTo>
                  <a:cubicBezTo>
                    <a:pt x="1876" y="3034"/>
                    <a:pt x="1869" y="2997"/>
                    <a:pt x="1876" y="2953"/>
                  </a:cubicBezTo>
                  <a:cubicBezTo>
                    <a:pt x="1883" y="2909"/>
                    <a:pt x="1861" y="2792"/>
                    <a:pt x="1803" y="2792"/>
                  </a:cubicBezTo>
                  <a:cubicBezTo>
                    <a:pt x="1795" y="2792"/>
                    <a:pt x="1788" y="2792"/>
                    <a:pt x="1788" y="2799"/>
                  </a:cubicBezTo>
                  <a:cubicBezTo>
                    <a:pt x="1729" y="2814"/>
                    <a:pt x="1707" y="2902"/>
                    <a:pt x="1664" y="2902"/>
                  </a:cubicBezTo>
                  <a:cubicBezTo>
                    <a:pt x="1649" y="2902"/>
                    <a:pt x="1634" y="2894"/>
                    <a:pt x="1612" y="2872"/>
                  </a:cubicBezTo>
                  <a:cubicBezTo>
                    <a:pt x="1583" y="2843"/>
                    <a:pt x="1568" y="2828"/>
                    <a:pt x="1554" y="2828"/>
                  </a:cubicBezTo>
                  <a:cubicBezTo>
                    <a:pt x="1539" y="2828"/>
                    <a:pt x="1532" y="2851"/>
                    <a:pt x="1502" y="2894"/>
                  </a:cubicBezTo>
                  <a:cubicBezTo>
                    <a:pt x="1488" y="2916"/>
                    <a:pt x="1473" y="2931"/>
                    <a:pt x="1466" y="2931"/>
                  </a:cubicBezTo>
                  <a:cubicBezTo>
                    <a:pt x="1444" y="2931"/>
                    <a:pt x="1451" y="2865"/>
                    <a:pt x="1458" y="2799"/>
                  </a:cubicBezTo>
                  <a:cubicBezTo>
                    <a:pt x="1466" y="2704"/>
                    <a:pt x="1480" y="2594"/>
                    <a:pt x="1444" y="2579"/>
                  </a:cubicBezTo>
                  <a:cubicBezTo>
                    <a:pt x="1436" y="2579"/>
                    <a:pt x="1429" y="2579"/>
                    <a:pt x="1422" y="2579"/>
                  </a:cubicBezTo>
                  <a:cubicBezTo>
                    <a:pt x="1400" y="2579"/>
                    <a:pt x="1385" y="2587"/>
                    <a:pt x="1341" y="2616"/>
                  </a:cubicBezTo>
                  <a:cubicBezTo>
                    <a:pt x="1297" y="2645"/>
                    <a:pt x="1268" y="2675"/>
                    <a:pt x="1238" y="2675"/>
                  </a:cubicBezTo>
                  <a:cubicBezTo>
                    <a:pt x="1231" y="2675"/>
                    <a:pt x="1224" y="2675"/>
                    <a:pt x="1217" y="2675"/>
                  </a:cubicBezTo>
                  <a:cubicBezTo>
                    <a:pt x="1187" y="2645"/>
                    <a:pt x="1187" y="2601"/>
                    <a:pt x="1151" y="2594"/>
                  </a:cubicBezTo>
                  <a:cubicBezTo>
                    <a:pt x="1143" y="2587"/>
                    <a:pt x="1143" y="2587"/>
                    <a:pt x="1136" y="2587"/>
                  </a:cubicBezTo>
                  <a:cubicBezTo>
                    <a:pt x="1114" y="2587"/>
                    <a:pt x="1114" y="2616"/>
                    <a:pt x="1070" y="2638"/>
                  </a:cubicBezTo>
                  <a:cubicBezTo>
                    <a:pt x="1063" y="2638"/>
                    <a:pt x="1063" y="2645"/>
                    <a:pt x="1055" y="2645"/>
                  </a:cubicBezTo>
                  <a:cubicBezTo>
                    <a:pt x="1026" y="2645"/>
                    <a:pt x="1019" y="2601"/>
                    <a:pt x="982" y="2601"/>
                  </a:cubicBezTo>
                  <a:cubicBezTo>
                    <a:pt x="975" y="2601"/>
                    <a:pt x="975" y="2601"/>
                    <a:pt x="967" y="2601"/>
                  </a:cubicBezTo>
                  <a:cubicBezTo>
                    <a:pt x="916" y="2616"/>
                    <a:pt x="857" y="2623"/>
                    <a:pt x="814" y="2660"/>
                  </a:cubicBezTo>
                  <a:cubicBezTo>
                    <a:pt x="762" y="2696"/>
                    <a:pt x="740" y="2763"/>
                    <a:pt x="740" y="2763"/>
                  </a:cubicBezTo>
                  <a:cubicBezTo>
                    <a:pt x="740" y="2763"/>
                    <a:pt x="740" y="2784"/>
                    <a:pt x="799" y="2799"/>
                  </a:cubicBezTo>
                  <a:cubicBezTo>
                    <a:pt x="806" y="2799"/>
                    <a:pt x="821" y="2799"/>
                    <a:pt x="828" y="2799"/>
                  </a:cubicBezTo>
                  <a:cubicBezTo>
                    <a:pt x="850" y="2799"/>
                    <a:pt x="865" y="2792"/>
                    <a:pt x="887" y="2792"/>
                  </a:cubicBezTo>
                  <a:cubicBezTo>
                    <a:pt x="909" y="2792"/>
                    <a:pt x="931" y="2799"/>
                    <a:pt x="945" y="2821"/>
                  </a:cubicBezTo>
                  <a:cubicBezTo>
                    <a:pt x="989" y="2865"/>
                    <a:pt x="989" y="2924"/>
                    <a:pt x="967" y="2968"/>
                  </a:cubicBezTo>
                  <a:cubicBezTo>
                    <a:pt x="945" y="3012"/>
                    <a:pt x="1004" y="3048"/>
                    <a:pt x="887" y="3056"/>
                  </a:cubicBezTo>
                  <a:cubicBezTo>
                    <a:pt x="777" y="3070"/>
                    <a:pt x="667" y="3056"/>
                    <a:pt x="667" y="3173"/>
                  </a:cubicBezTo>
                  <a:cubicBezTo>
                    <a:pt x="667" y="3283"/>
                    <a:pt x="594" y="3268"/>
                    <a:pt x="528" y="3305"/>
                  </a:cubicBezTo>
                  <a:cubicBezTo>
                    <a:pt x="513" y="3312"/>
                    <a:pt x="498" y="3312"/>
                    <a:pt x="484" y="3312"/>
                  </a:cubicBezTo>
                  <a:cubicBezTo>
                    <a:pt x="440" y="3312"/>
                    <a:pt x="403" y="3305"/>
                    <a:pt x="367" y="3305"/>
                  </a:cubicBezTo>
                  <a:cubicBezTo>
                    <a:pt x="345" y="3305"/>
                    <a:pt x="330" y="3305"/>
                    <a:pt x="315" y="3312"/>
                  </a:cubicBezTo>
                  <a:cubicBezTo>
                    <a:pt x="315" y="3297"/>
                    <a:pt x="308" y="3275"/>
                    <a:pt x="301" y="3261"/>
                  </a:cubicBezTo>
                  <a:cubicBezTo>
                    <a:pt x="293" y="3253"/>
                    <a:pt x="286" y="3246"/>
                    <a:pt x="271" y="3246"/>
                  </a:cubicBezTo>
                  <a:cubicBezTo>
                    <a:pt x="264" y="3246"/>
                    <a:pt x="264" y="3246"/>
                    <a:pt x="257" y="3246"/>
                  </a:cubicBezTo>
                  <a:cubicBezTo>
                    <a:pt x="242" y="3246"/>
                    <a:pt x="227" y="3246"/>
                    <a:pt x="235" y="3202"/>
                  </a:cubicBezTo>
                  <a:cubicBezTo>
                    <a:pt x="242" y="3122"/>
                    <a:pt x="279" y="3180"/>
                    <a:pt x="301" y="3114"/>
                  </a:cubicBezTo>
                  <a:cubicBezTo>
                    <a:pt x="323" y="3048"/>
                    <a:pt x="301" y="3019"/>
                    <a:pt x="301" y="2953"/>
                  </a:cubicBezTo>
                  <a:cubicBezTo>
                    <a:pt x="301" y="2887"/>
                    <a:pt x="337" y="2924"/>
                    <a:pt x="359" y="2843"/>
                  </a:cubicBezTo>
                  <a:cubicBezTo>
                    <a:pt x="381" y="2763"/>
                    <a:pt x="359" y="2741"/>
                    <a:pt x="345" y="2660"/>
                  </a:cubicBezTo>
                  <a:cubicBezTo>
                    <a:pt x="337" y="2579"/>
                    <a:pt x="301" y="2535"/>
                    <a:pt x="264" y="2477"/>
                  </a:cubicBezTo>
                  <a:cubicBezTo>
                    <a:pt x="235" y="2418"/>
                    <a:pt x="162" y="2323"/>
                    <a:pt x="139" y="2220"/>
                  </a:cubicBezTo>
                  <a:cubicBezTo>
                    <a:pt x="117" y="2118"/>
                    <a:pt x="117" y="1993"/>
                    <a:pt x="139" y="1949"/>
                  </a:cubicBezTo>
                  <a:cubicBezTo>
                    <a:pt x="162" y="1898"/>
                    <a:pt x="198" y="1810"/>
                    <a:pt x="139" y="1773"/>
                  </a:cubicBezTo>
                  <a:cubicBezTo>
                    <a:pt x="88" y="1744"/>
                    <a:pt x="37" y="1707"/>
                    <a:pt x="74" y="1627"/>
                  </a:cubicBezTo>
                  <a:cubicBezTo>
                    <a:pt x="110" y="1546"/>
                    <a:pt x="117" y="1517"/>
                    <a:pt x="213" y="1480"/>
                  </a:cubicBezTo>
                  <a:cubicBezTo>
                    <a:pt x="235" y="1473"/>
                    <a:pt x="249" y="1473"/>
                    <a:pt x="264" y="1473"/>
                  </a:cubicBezTo>
                  <a:cubicBezTo>
                    <a:pt x="315" y="1473"/>
                    <a:pt x="345" y="1495"/>
                    <a:pt x="381" y="1495"/>
                  </a:cubicBezTo>
                  <a:lnTo>
                    <a:pt x="388" y="1495"/>
                  </a:lnTo>
                  <a:cubicBezTo>
                    <a:pt x="396" y="1495"/>
                    <a:pt x="396" y="1487"/>
                    <a:pt x="396" y="1487"/>
                  </a:cubicBezTo>
                  <a:cubicBezTo>
                    <a:pt x="433" y="1487"/>
                    <a:pt x="388" y="1561"/>
                    <a:pt x="388" y="1561"/>
                  </a:cubicBezTo>
                  <a:cubicBezTo>
                    <a:pt x="388" y="1561"/>
                    <a:pt x="484" y="1422"/>
                    <a:pt x="542" y="1414"/>
                  </a:cubicBezTo>
                  <a:cubicBezTo>
                    <a:pt x="572" y="1407"/>
                    <a:pt x="630" y="1400"/>
                    <a:pt x="674" y="1400"/>
                  </a:cubicBezTo>
                  <a:cubicBezTo>
                    <a:pt x="711" y="1400"/>
                    <a:pt x="748" y="1400"/>
                    <a:pt x="762" y="1414"/>
                  </a:cubicBezTo>
                  <a:cubicBezTo>
                    <a:pt x="814" y="1436"/>
                    <a:pt x="857" y="1473"/>
                    <a:pt x="887" y="1517"/>
                  </a:cubicBezTo>
                  <a:cubicBezTo>
                    <a:pt x="916" y="1553"/>
                    <a:pt x="975" y="1590"/>
                    <a:pt x="1033" y="1590"/>
                  </a:cubicBezTo>
                  <a:cubicBezTo>
                    <a:pt x="1048" y="1590"/>
                    <a:pt x="1063" y="1590"/>
                    <a:pt x="1070" y="1583"/>
                  </a:cubicBezTo>
                  <a:cubicBezTo>
                    <a:pt x="1143" y="1561"/>
                    <a:pt x="1173" y="1524"/>
                    <a:pt x="1173" y="1473"/>
                  </a:cubicBezTo>
                  <a:cubicBezTo>
                    <a:pt x="1173" y="1414"/>
                    <a:pt x="1231" y="1392"/>
                    <a:pt x="1231" y="1348"/>
                  </a:cubicBezTo>
                  <a:cubicBezTo>
                    <a:pt x="1231" y="1297"/>
                    <a:pt x="1165" y="1312"/>
                    <a:pt x="1165" y="1253"/>
                  </a:cubicBezTo>
                  <a:cubicBezTo>
                    <a:pt x="1165" y="1194"/>
                    <a:pt x="1151" y="1084"/>
                    <a:pt x="1151" y="1084"/>
                  </a:cubicBezTo>
                  <a:cubicBezTo>
                    <a:pt x="1151" y="1084"/>
                    <a:pt x="1268" y="1084"/>
                    <a:pt x="1297" y="1121"/>
                  </a:cubicBezTo>
                  <a:cubicBezTo>
                    <a:pt x="1305" y="1128"/>
                    <a:pt x="1319" y="1128"/>
                    <a:pt x="1341" y="1128"/>
                  </a:cubicBezTo>
                  <a:cubicBezTo>
                    <a:pt x="1400" y="1128"/>
                    <a:pt x="1502" y="1092"/>
                    <a:pt x="1502" y="1092"/>
                  </a:cubicBezTo>
                  <a:cubicBezTo>
                    <a:pt x="1502" y="1092"/>
                    <a:pt x="1393" y="1070"/>
                    <a:pt x="1444" y="1019"/>
                  </a:cubicBezTo>
                  <a:cubicBezTo>
                    <a:pt x="1502" y="960"/>
                    <a:pt x="1546" y="996"/>
                    <a:pt x="1590" y="938"/>
                  </a:cubicBezTo>
                  <a:cubicBezTo>
                    <a:pt x="1642" y="879"/>
                    <a:pt x="1671" y="857"/>
                    <a:pt x="1671" y="777"/>
                  </a:cubicBezTo>
                  <a:cubicBezTo>
                    <a:pt x="1671" y="696"/>
                    <a:pt x="1590" y="645"/>
                    <a:pt x="1664" y="550"/>
                  </a:cubicBezTo>
                  <a:cubicBezTo>
                    <a:pt x="1700" y="506"/>
                    <a:pt x="1715" y="484"/>
                    <a:pt x="1737" y="484"/>
                  </a:cubicBezTo>
                  <a:cubicBezTo>
                    <a:pt x="1752" y="484"/>
                    <a:pt x="1774" y="498"/>
                    <a:pt x="1795" y="520"/>
                  </a:cubicBezTo>
                  <a:cubicBezTo>
                    <a:pt x="1817" y="528"/>
                    <a:pt x="1847" y="535"/>
                    <a:pt x="1883" y="535"/>
                  </a:cubicBezTo>
                  <a:cubicBezTo>
                    <a:pt x="1949" y="535"/>
                    <a:pt x="2023" y="513"/>
                    <a:pt x="2067" y="469"/>
                  </a:cubicBezTo>
                  <a:cubicBezTo>
                    <a:pt x="2140" y="403"/>
                    <a:pt x="2213" y="366"/>
                    <a:pt x="2250" y="315"/>
                  </a:cubicBezTo>
                  <a:cubicBezTo>
                    <a:pt x="2286" y="256"/>
                    <a:pt x="2250" y="213"/>
                    <a:pt x="2294" y="154"/>
                  </a:cubicBezTo>
                  <a:cubicBezTo>
                    <a:pt x="2316" y="132"/>
                    <a:pt x="2338" y="110"/>
                    <a:pt x="2360" y="95"/>
                  </a:cubicBezTo>
                  <a:cubicBezTo>
                    <a:pt x="2374" y="117"/>
                    <a:pt x="2374" y="117"/>
                    <a:pt x="2374" y="117"/>
                  </a:cubicBezTo>
                  <a:cubicBezTo>
                    <a:pt x="2360" y="95"/>
                    <a:pt x="2360" y="95"/>
                    <a:pt x="2360" y="95"/>
                  </a:cubicBezTo>
                  <a:cubicBezTo>
                    <a:pt x="2389" y="66"/>
                    <a:pt x="2426" y="51"/>
                    <a:pt x="2440" y="44"/>
                  </a:cubicBezTo>
                  <a:cubicBezTo>
                    <a:pt x="2448" y="37"/>
                    <a:pt x="2455" y="37"/>
                    <a:pt x="2455" y="37"/>
                  </a:cubicBezTo>
                  <a:cubicBezTo>
                    <a:pt x="2469" y="37"/>
                    <a:pt x="2462" y="66"/>
                    <a:pt x="2521" y="66"/>
                  </a:cubicBezTo>
                  <a:cubicBezTo>
                    <a:pt x="2565" y="66"/>
                    <a:pt x="2587" y="37"/>
                    <a:pt x="2616" y="37"/>
                  </a:cubicBezTo>
                  <a:lnTo>
                    <a:pt x="2616" y="0"/>
                  </a:lnTo>
                  <a:lnTo>
                    <a:pt x="2616" y="0"/>
                  </a:lnTo>
                  <a:lnTo>
                    <a:pt x="2616" y="0"/>
                  </a:lnTo>
                  <a:cubicBezTo>
                    <a:pt x="2594" y="0"/>
                    <a:pt x="2579" y="15"/>
                    <a:pt x="2565" y="22"/>
                  </a:cubicBezTo>
                  <a:cubicBezTo>
                    <a:pt x="2550" y="29"/>
                    <a:pt x="2543" y="37"/>
                    <a:pt x="2521" y="37"/>
                  </a:cubicBezTo>
                  <a:cubicBezTo>
                    <a:pt x="2499" y="37"/>
                    <a:pt x="2492" y="29"/>
                    <a:pt x="2492" y="22"/>
                  </a:cubicBezTo>
                  <a:cubicBezTo>
                    <a:pt x="2484" y="22"/>
                    <a:pt x="2477" y="7"/>
                    <a:pt x="2455" y="7"/>
                  </a:cubicBezTo>
                  <a:cubicBezTo>
                    <a:pt x="2448" y="7"/>
                    <a:pt x="2440" y="7"/>
                    <a:pt x="2433" y="15"/>
                  </a:cubicBezTo>
                  <a:cubicBezTo>
                    <a:pt x="2411" y="22"/>
                    <a:pt x="2389" y="29"/>
                    <a:pt x="2360" y="51"/>
                  </a:cubicBezTo>
                  <a:lnTo>
                    <a:pt x="2360" y="51"/>
                  </a:lnTo>
                  <a:cubicBezTo>
                    <a:pt x="2338" y="73"/>
                    <a:pt x="2338" y="73"/>
                    <a:pt x="2338" y="73"/>
                  </a:cubicBezTo>
                  <a:lnTo>
                    <a:pt x="2338" y="73"/>
                  </a:lnTo>
                  <a:cubicBezTo>
                    <a:pt x="2316" y="88"/>
                    <a:pt x="2316" y="88"/>
                    <a:pt x="2316" y="88"/>
                  </a:cubicBezTo>
                  <a:lnTo>
                    <a:pt x="2316" y="88"/>
                  </a:lnTo>
                  <a:cubicBezTo>
                    <a:pt x="2301" y="103"/>
                    <a:pt x="2286" y="117"/>
                    <a:pt x="2272" y="139"/>
                  </a:cubicBezTo>
                  <a:cubicBezTo>
                    <a:pt x="2243" y="176"/>
                    <a:pt x="2243" y="213"/>
                    <a:pt x="2235" y="234"/>
                  </a:cubicBezTo>
                  <a:cubicBezTo>
                    <a:pt x="2235" y="264"/>
                    <a:pt x="2235" y="278"/>
                    <a:pt x="2228" y="301"/>
                  </a:cubicBezTo>
                  <a:cubicBezTo>
                    <a:pt x="2206" y="322"/>
                    <a:pt x="2176" y="344"/>
                    <a:pt x="2140" y="374"/>
                  </a:cubicBezTo>
                  <a:cubicBezTo>
                    <a:pt x="2111" y="396"/>
                    <a:pt x="2081" y="418"/>
                    <a:pt x="2045" y="447"/>
                  </a:cubicBezTo>
                  <a:cubicBezTo>
                    <a:pt x="2015" y="484"/>
                    <a:pt x="1949" y="506"/>
                    <a:pt x="1883" y="506"/>
                  </a:cubicBezTo>
                  <a:cubicBezTo>
                    <a:pt x="1854" y="506"/>
                    <a:pt x="1825" y="498"/>
                    <a:pt x="1810" y="491"/>
                  </a:cubicBezTo>
                  <a:cubicBezTo>
                    <a:pt x="1810" y="491"/>
                    <a:pt x="1803" y="484"/>
                    <a:pt x="1795" y="484"/>
                  </a:cubicBezTo>
                  <a:cubicBezTo>
                    <a:pt x="1774" y="469"/>
                    <a:pt x="1759" y="454"/>
                    <a:pt x="1737" y="454"/>
                  </a:cubicBezTo>
                  <a:cubicBezTo>
                    <a:pt x="1700" y="454"/>
                    <a:pt x="1671" y="484"/>
                    <a:pt x="1634" y="535"/>
                  </a:cubicBezTo>
                  <a:cubicBezTo>
                    <a:pt x="1583" y="608"/>
                    <a:pt x="1605" y="667"/>
                    <a:pt x="1627" y="711"/>
                  </a:cubicBezTo>
                  <a:cubicBezTo>
                    <a:pt x="1634" y="733"/>
                    <a:pt x="1642" y="755"/>
                    <a:pt x="1642" y="777"/>
                  </a:cubicBezTo>
                  <a:cubicBezTo>
                    <a:pt x="1642" y="835"/>
                    <a:pt x="1627" y="850"/>
                    <a:pt x="1590" y="887"/>
                  </a:cubicBezTo>
                  <a:cubicBezTo>
                    <a:pt x="1583" y="901"/>
                    <a:pt x="1576" y="909"/>
                    <a:pt x="1568" y="916"/>
                  </a:cubicBezTo>
                  <a:cubicBezTo>
                    <a:pt x="1554" y="938"/>
                    <a:pt x="1539" y="945"/>
                    <a:pt x="1517" y="945"/>
                  </a:cubicBezTo>
                  <a:cubicBezTo>
                    <a:pt x="1488" y="953"/>
                    <a:pt x="1458" y="960"/>
                    <a:pt x="1422" y="996"/>
                  </a:cubicBezTo>
                  <a:cubicBezTo>
                    <a:pt x="1400" y="1019"/>
                    <a:pt x="1400" y="1048"/>
                    <a:pt x="1400" y="1063"/>
                  </a:cubicBezTo>
                  <a:cubicBezTo>
                    <a:pt x="1407" y="1070"/>
                    <a:pt x="1407" y="1077"/>
                    <a:pt x="1414" y="1084"/>
                  </a:cubicBezTo>
                  <a:cubicBezTo>
                    <a:pt x="1393" y="1092"/>
                    <a:pt x="1363" y="1099"/>
                    <a:pt x="1341" y="1099"/>
                  </a:cubicBezTo>
                  <a:cubicBezTo>
                    <a:pt x="1326" y="1099"/>
                    <a:pt x="1319" y="1099"/>
                    <a:pt x="1319" y="1099"/>
                  </a:cubicBezTo>
                  <a:cubicBezTo>
                    <a:pt x="1283" y="1055"/>
                    <a:pt x="1173" y="1055"/>
                    <a:pt x="1151" y="1055"/>
                  </a:cubicBezTo>
                  <a:cubicBezTo>
                    <a:pt x="1114" y="1055"/>
                    <a:pt x="1114" y="1055"/>
                    <a:pt x="1114" y="1055"/>
                  </a:cubicBezTo>
                  <a:cubicBezTo>
                    <a:pt x="1121" y="1084"/>
                    <a:pt x="1121" y="1084"/>
                    <a:pt x="1121" y="1084"/>
                  </a:cubicBezTo>
                  <a:cubicBezTo>
                    <a:pt x="1121" y="1092"/>
                    <a:pt x="1129" y="1202"/>
                    <a:pt x="1129" y="1253"/>
                  </a:cubicBezTo>
                  <a:cubicBezTo>
                    <a:pt x="1129" y="1304"/>
                    <a:pt x="1165" y="1319"/>
                    <a:pt x="1187" y="1334"/>
                  </a:cubicBezTo>
                  <a:cubicBezTo>
                    <a:pt x="1202" y="1341"/>
                    <a:pt x="1202" y="1341"/>
                    <a:pt x="1202" y="1348"/>
                  </a:cubicBezTo>
                  <a:cubicBezTo>
                    <a:pt x="1202" y="1356"/>
                    <a:pt x="1195" y="1363"/>
                    <a:pt x="1180" y="1378"/>
                  </a:cubicBezTo>
                  <a:cubicBezTo>
                    <a:pt x="1165" y="1400"/>
                    <a:pt x="1143" y="1429"/>
                    <a:pt x="1143" y="1473"/>
                  </a:cubicBezTo>
                  <a:cubicBezTo>
                    <a:pt x="1143" y="1502"/>
                    <a:pt x="1136" y="1532"/>
                    <a:pt x="1063" y="1553"/>
                  </a:cubicBezTo>
                  <a:cubicBezTo>
                    <a:pt x="1055" y="1553"/>
                    <a:pt x="1041" y="1561"/>
                    <a:pt x="1033" y="1561"/>
                  </a:cubicBezTo>
                  <a:cubicBezTo>
                    <a:pt x="989" y="1561"/>
                    <a:pt x="938" y="1524"/>
                    <a:pt x="916" y="1495"/>
                  </a:cubicBezTo>
                  <a:cubicBezTo>
                    <a:pt x="872" y="1436"/>
                    <a:pt x="821" y="1407"/>
                    <a:pt x="777" y="1385"/>
                  </a:cubicBezTo>
                  <a:cubicBezTo>
                    <a:pt x="755" y="1378"/>
                    <a:pt x="726" y="1370"/>
                    <a:pt x="674" y="1370"/>
                  </a:cubicBezTo>
                  <a:cubicBezTo>
                    <a:pt x="623" y="1370"/>
                    <a:pt x="564" y="1378"/>
                    <a:pt x="535" y="1385"/>
                  </a:cubicBezTo>
                  <a:cubicBezTo>
                    <a:pt x="498" y="1392"/>
                    <a:pt x="455" y="1429"/>
                    <a:pt x="425" y="1465"/>
                  </a:cubicBezTo>
                  <a:cubicBezTo>
                    <a:pt x="418" y="1465"/>
                    <a:pt x="411" y="1458"/>
                    <a:pt x="396" y="1458"/>
                  </a:cubicBezTo>
                  <a:lnTo>
                    <a:pt x="396" y="1458"/>
                  </a:lnTo>
                  <a:cubicBezTo>
                    <a:pt x="396" y="1458"/>
                    <a:pt x="388" y="1458"/>
                    <a:pt x="381" y="1465"/>
                  </a:cubicBezTo>
                  <a:lnTo>
                    <a:pt x="381" y="1465"/>
                  </a:lnTo>
                  <a:cubicBezTo>
                    <a:pt x="367" y="1465"/>
                    <a:pt x="359" y="1458"/>
                    <a:pt x="345" y="1458"/>
                  </a:cubicBezTo>
                  <a:cubicBezTo>
                    <a:pt x="323" y="1451"/>
                    <a:pt x="301" y="1436"/>
                    <a:pt x="264" y="1436"/>
                  </a:cubicBezTo>
                  <a:cubicBezTo>
                    <a:pt x="242" y="1436"/>
                    <a:pt x="220" y="1444"/>
                    <a:pt x="198" y="1451"/>
                  </a:cubicBezTo>
                  <a:cubicBezTo>
                    <a:pt x="103" y="1487"/>
                    <a:pt x="81" y="1532"/>
                    <a:pt x="52" y="1605"/>
                  </a:cubicBezTo>
                  <a:cubicBezTo>
                    <a:pt x="44" y="1619"/>
                    <a:pt x="44" y="1619"/>
                    <a:pt x="44" y="1619"/>
                  </a:cubicBezTo>
                  <a:cubicBezTo>
                    <a:pt x="0" y="1722"/>
                    <a:pt x="81" y="1773"/>
                    <a:pt x="125" y="1803"/>
                  </a:cubicBezTo>
                  <a:cubicBezTo>
                    <a:pt x="169" y="1825"/>
                    <a:pt x="117" y="1920"/>
                    <a:pt x="117" y="1934"/>
                  </a:cubicBezTo>
                  <a:cubicBezTo>
                    <a:pt x="88" y="1993"/>
                    <a:pt x="88" y="2125"/>
                    <a:pt x="110" y="2228"/>
                  </a:cubicBezTo>
                  <a:cubicBezTo>
                    <a:pt x="132" y="2315"/>
                    <a:pt x="191" y="2411"/>
                    <a:pt x="227" y="2470"/>
                  </a:cubicBezTo>
                  <a:cubicBezTo>
                    <a:pt x="242" y="2491"/>
                    <a:pt x="242" y="2491"/>
                    <a:pt x="242" y="2491"/>
                  </a:cubicBezTo>
                  <a:cubicBezTo>
                    <a:pt x="257" y="2513"/>
                    <a:pt x="257" y="2513"/>
                    <a:pt x="257" y="2513"/>
                  </a:cubicBezTo>
                  <a:cubicBezTo>
                    <a:pt x="286" y="2565"/>
                    <a:pt x="308" y="2601"/>
                    <a:pt x="315" y="2667"/>
                  </a:cubicBezTo>
                  <a:cubicBezTo>
                    <a:pt x="323" y="2689"/>
                    <a:pt x="323" y="2711"/>
                    <a:pt x="330" y="2726"/>
                  </a:cubicBezTo>
                  <a:cubicBezTo>
                    <a:pt x="337" y="2763"/>
                    <a:pt x="345" y="2784"/>
                    <a:pt x="330" y="2836"/>
                  </a:cubicBezTo>
                  <a:cubicBezTo>
                    <a:pt x="323" y="2865"/>
                    <a:pt x="308" y="2872"/>
                    <a:pt x="301" y="2880"/>
                  </a:cubicBezTo>
                  <a:cubicBezTo>
                    <a:pt x="286" y="2894"/>
                    <a:pt x="271" y="2909"/>
                    <a:pt x="271" y="2953"/>
                  </a:cubicBezTo>
                  <a:cubicBezTo>
                    <a:pt x="271" y="2982"/>
                    <a:pt x="271" y="3004"/>
                    <a:pt x="279" y="3019"/>
                  </a:cubicBezTo>
                  <a:cubicBezTo>
                    <a:pt x="279" y="3048"/>
                    <a:pt x="286" y="3070"/>
                    <a:pt x="271" y="3107"/>
                  </a:cubicBezTo>
                  <a:cubicBezTo>
                    <a:pt x="264" y="3122"/>
                    <a:pt x="264" y="3122"/>
                    <a:pt x="257" y="3122"/>
                  </a:cubicBezTo>
                  <a:cubicBezTo>
                    <a:pt x="227" y="3136"/>
                    <a:pt x="213" y="3151"/>
                    <a:pt x="205" y="3202"/>
                  </a:cubicBezTo>
                  <a:cubicBezTo>
                    <a:pt x="198" y="3217"/>
                    <a:pt x="198" y="3246"/>
                    <a:pt x="213" y="3261"/>
                  </a:cubicBezTo>
                  <a:cubicBezTo>
                    <a:pt x="227" y="3283"/>
                    <a:pt x="249" y="3283"/>
                    <a:pt x="257" y="3283"/>
                  </a:cubicBezTo>
                  <a:lnTo>
                    <a:pt x="264" y="3283"/>
                  </a:lnTo>
                  <a:cubicBezTo>
                    <a:pt x="271" y="3275"/>
                    <a:pt x="271" y="3275"/>
                    <a:pt x="271" y="3275"/>
                  </a:cubicBezTo>
                  <a:cubicBezTo>
                    <a:pt x="279" y="3275"/>
                    <a:pt x="279" y="3283"/>
                    <a:pt x="279" y="3283"/>
                  </a:cubicBezTo>
                  <a:cubicBezTo>
                    <a:pt x="279" y="3283"/>
                    <a:pt x="286" y="3290"/>
                    <a:pt x="286" y="3320"/>
                  </a:cubicBezTo>
                  <a:cubicBezTo>
                    <a:pt x="286" y="3371"/>
                    <a:pt x="286" y="3371"/>
                    <a:pt x="286" y="3371"/>
                  </a:cubicBezTo>
                  <a:cubicBezTo>
                    <a:pt x="330" y="3341"/>
                    <a:pt x="330" y="3341"/>
                    <a:pt x="330" y="3341"/>
                  </a:cubicBezTo>
                  <a:cubicBezTo>
                    <a:pt x="337" y="3334"/>
                    <a:pt x="352" y="3334"/>
                    <a:pt x="367" y="3334"/>
                  </a:cubicBezTo>
                  <a:cubicBezTo>
                    <a:pt x="381" y="3334"/>
                    <a:pt x="396" y="3334"/>
                    <a:pt x="418" y="3341"/>
                  </a:cubicBezTo>
                  <a:cubicBezTo>
                    <a:pt x="440" y="3341"/>
                    <a:pt x="462" y="3349"/>
                    <a:pt x="484" y="3349"/>
                  </a:cubicBezTo>
                  <a:cubicBezTo>
                    <a:pt x="506" y="3349"/>
                    <a:pt x="521" y="3341"/>
                    <a:pt x="542" y="3334"/>
                  </a:cubicBezTo>
                  <a:cubicBezTo>
                    <a:pt x="557" y="3327"/>
                    <a:pt x="572" y="3320"/>
                    <a:pt x="586" y="3320"/>
                  </a:cubicBezTo>
                  <a:cubicBezTo>
                    <a:pt x="638" y="3297"/>
                    <a:pt x="696" y="3275"/>
                    <a:pt x="696" y="3173"/>
                  </a:cubicBezTo>
                  <a:cubicBezTo>
                    <a:pt x="696" y="3107"/>
                    <a:pt x="733" y="3100"/>
                    <a:pt x="843" y="3092"/>
                  </a:cubicBezTo>
                  <a:cubicBezTo>
                    <a:pt x="857" y="3092"/>
                    <a:pt x="879" y="3085"/>
                    <a:pt x="894" y="3085"/>
                  </a:cubicBezTo>
                  <a:cubicBezTo>
                    <a:pt x="975" y="3078"/>
                    <a:pt x="997" y="3056"/>
                    <a:pt x="997" y="3004"/>
                  </a:cubicBezTo>
                  <a:cubicBezTo>
                    <a:pt x="997" y="2990"/>
                    <a:pt x="997" y="2990"/>
                    <a:pt x="997" y="2982"/>
                  </a:cubicBezTo>
                  <a:cubicBezTo>
                    <a:pt x="1026" y="2916"/>
                    <a:pt x="1019" y="2843"/>
                    <a:pt x="967" y="2799"/>
                  </a:cubicBezTo>
                  <a:cubicBezTo>
                    <a:pt x="938" y="2770"/>
                    <a:pt x="909" y="2763"/>
                    <a:pt x="887" y="2763"/>
                  </a:cubicBezTo>
                  <a:cubicBezTo>
                    <a:pt x="879" y="2763"/>
                    <a:pt x="865" y="2763"/>
                    <a:pt x="857" y="2763"/>
                  </a:cubicBezTo>
                  <a:cubicBezTo>
                    <a:pt x="843" y="2770"/>
                    <a:pt x="836" y="2770"/>
                    <a:pt x="828" y="2770"/>
                  </a:cubicBezTo>
                  <a:cubicBezTo>
                    <a:pt x="821" y="2770"/>
                    <a:pt x="814" y="2770"/>
                    <a:pt x="806" y="2763"/>
                  </a:cubicBezTo>
                  <a:cubicBezTo>
                    <a:pt x="792" y="2763"/>
                    <a:pt x="784" y="2763"/>
                    <a:pt x="777" y="2755"/>
                  </a:cubicBezTo>
                  <a:cubicBezTo>
                    <a:pt x="784" y="2741"/>
                    <a:pt x="806" y="2704"/>
                    <a:pt x="828" y="2682"/>
                  </a:cubicBezTo>
                  <a:cubicBezTo>
                    <a:pt x="872" y="2653"/>
                    <a:pt x="924" y="2645"/>
                    <a:pt x="975" y="2631"/>
                  </a:cubicBezTo>
                  <a:lnTo>
                    <a:pt x="982" y="2631"/>
                  </a:lnTo>
                  <a:cubicBezTo>
                    <a:pt x="989" y="2631"/>
                    <a:pt x="997" y="2638"/>
                    <a:pt x="1004" y="2645"/>
                  </a:cubicBezTo>
                  <a:cubicBezTo>
                    <a:pt x="1012" y="2660"/>
                    <a:pt x="1033" y="2675"/>
                    <a:pt x="1055" y="2675"/>
                  </a:cubicBezTo>
                  <a:cubicBezTo>
                    <a:pt x="1063" y="2675"/>
                    <a:pt x="1077" y="2667"/>
                    <a:pt x="1085" y="2667"/>
                  </a:cubicBezTo>
                  <a:cubicBezTo>
                    <a:pt x="1107" y="2653"/>
                    <a:pt x="1121" y="2638"/>
                    <a:pt x="1136" y="2631"/>
                  </a:cubicBezTo>
                  <a:cubicBezTo>
                    <a:pt x="1136" y="2623"/>
                    <a:pt x="1143" y="2623"/>
                    <a:pt x="1143" y="2616"/>
                  </a:cubicBezTo>
                  <a:cubicBezTo>
                    <a:pt x="1151" y="2623"/>
                    <a:pt x="1151" y="2631"/>
                    <a:pt x="1158" y="2645"/>
                  </a:cubicBezTo>
                  <a:cubicBezTo>
                    <a:pt x="1165" y="2660"/>
                    <a:pt x="1180" y="2682"/>
                    <a:pt x="1202" y="2696"/>
                  </a:cubicBezTo>
                  <a:cubicBezTo>
                    <a:pt x="1217" y="2704"/>
                    <a:pt x="1224" y="2704"/>
                    <a:pt x="1238" y="2704"/>
                  </a:cubicBezTo>
                  <a:cubicBezTo>
                    <a:pt x="1268" y="2704"/>
                    <a:pt x="1290" y="2689"/>
                    <a:pt x="1319" y="2667"/>
                  </a:cubicBezTo>
                  <a:cubicBezTo>
                    <a:pt x="1334" y="2660"/>
                    <a:pt x="1341" y="2653"/>
                    <a:pt x="1356" y="2638"/>
                  </a:cubicBezTo>
                  <a:cubicBezTo>
                    <a:pt x="1378" y="2631"/>
                    <a:pt x="1378" y="2631"/>
                    <a:pt x="1378" y="2631"/>
                  </a:cubicBezTo>
                  <a:cubicBezTo>
                    <a:pt x="1407" y="2616"/>
                    <a:pt x="1414" y="2609"/>
                    <a:pt x="1422" y="2609"/>
                  </a:cubicBezTo>
                  <a:cubicBezTo>
                    <a:pt x="1429" y="2609"/>
                    <a:pt x="1429" y="2609"/>
                    <a:pt x="1429" y="2609"/>
                  </a:cubicBezTo>
                  <a:cubicBezTo>
                    <a:pt x="1436" y="2623"/>
                    <a:pt x="1444" y="2660"/>
                    <a:pt x="1429" y="2792"/>
                  </a:cubicBezTo>
                  <a:cubicBezTo>
                    <a:pt x="1414" y="2902"/>
                    <a:pt x="1422" y="2931"/>
                    <a:pt x="1436" y="2946"/>
                  </a:cubicBezTo>
                  <a:cubicBezTo>
                    <a:pt x="1444" y="2953"/>
                    <a:pt x="1458" y="2960"/>
                    <a:pt x="1466" y="2960"/>
                  </a:cubicBezTo>
                  <a:cubicBezTo>
                    <a:pt x="1495" y="2960"/>
                    <a:pt x="1510" y="2938"/>
                    <a:pt x="1524" y="2916"/>
                  </a:cubicBezTo>
                  <a:cubicBezTo>
                    <a:pt x="1539" y="2894"/>
                    <a:pt x="1546" y="2880"/>
                    <a:pt x="1554" y="2872"/>
                  </a:cubicBezTo>
                  <a:cubicBezTo>
                    <a:pt x="1561" y="2865"/>
                    <a:pt x="1561" y="2865"/>
                    <a:pt x="1561" y="2865"/>
                  </a:cubicBezTo>
                  <a:cubicBezTo>
                    <a:pt x="1568" y="2872"/>
                    <a:pt x="1583" y="2887"/>
                    <a:pt x="1597" y="2894"/>
                  </a:cubicBezTo>
                  <a:cubicBezTo>
                    <a:pt x="1620" y="2916"/>
                    <a:pt x="1642" y="2931"/>
                    <a:pt x="1664" y="2931"/>
                  </a:cubicBezTo>
                  <a:cubicBezTo>
                    <a:pt x="1700" y="2931"/>
                    <a:pt x="1722" y="2902"/>
                    <a:pt x="1744" y="2872"/>
                  </a:cubicBezTo>
                  <a:cubicBezTo>
                    <a:pt x="1766" y="2851"/>
                    <a:pt x="1781" y="2828"/>
                    <a:pt x="1795" y="2821"/>
                  </a:cubicBezTo>
                  <a:cubicBezTo>
                    <a:pt x="1795" y="2821"/>
                    <a:pt x="1795" y="2821"/>
                    <a:pt x="1803" y="2821"/>
                  </a:cubicBezTo>
                  <a:cubicBezTo>
                    <a:pt x="1810" y="2821"/>
                    <a:pt x="1817" y="2828"/>
                    <a:pt x="1817" y="2836"/>
                  </a:cubicBezTo>
                  <a:cubicBezTo>
                    <a:pt x="1839" y="2865"/>
                    <a:pt x="1854" y="2924"/>
                    <a:pt x="1847" y="2946"/>
                  </a:cubicBezTo>
                  <a:cubicBezTo>
                    <a:pt x="1832" y="3012"/>
                    <a:pt x="1854" y="3056"/>
                    <a:pt x="1920" y="3085"/>
                  </a:cubicBezTo>
                  <a:cubicBezTo>
                    <a:pt x="1927" y="3085"/>
                    <a:pt x="1935" y="3085"/>
                    <a:pt x="1935" y="3092"/>
                  </a:cubicBezTo>
                  <a:cubicBezTo>
                    <a:pt x="1935" y="3100"/>
                    <a:pt x="1927" y="3107"/>
                    <a:pt x="1927" y="3122"/>
                  </a:cubicBezTo>
                  <a:cubicBezTo>
                    <a:pt x="1913" y="3144"/>
                    <a:pt x="1898" y="3180"/>
                    <a:pt x="1883" y="3239"/>
                  </a:cubicBezTo>
                  <a:cubicBezTo>
                    <a:pt x="1854" y="3320"/>
                    <a:pt x="1854" y="3349"/>
                    <a:pt x="1869" y="3371"/>
                  </a:cubicBezTo>
                  <a:cubicBezTo>
                    <a:pt x="1876" y="3378"/>
                    <a:pt x="1891" y="3385"/>
                    <a:pt x="1898" y="3385"/>
                  </a:cubicBezTo>
                  <a:cubicBezTo>
                    <a:pt x="1942" y="3385"/>
                    <a:pt x="1993" y="3312"/>
                    <a:pt x="2015" y="3283"/>
                  </a:cubicBezTo>
                  <a:cubicBezTo>
                    <a:pt x="2030" y="3312"/>
                    <a:pt x="2052" y="3378"/>
                    <a:pt x="2052" y="3429"/>
                  </a:cubicBezTo>
                  <a:cubicBezTo>
                    <a:pt x="2052" y="3569"/>
                    <a:pt x="2118" y="3598"/>
                    <a:pt x="2176" y="3598"/>
                  </a:cubicBezTo>
                  <a:cubicBezTo>
                    <a:pt x="2191" y="3598"/>
                    <a:pt x="2206" y="3598"/>
                    <a:pt x="2220" y="3598"/>
                  </a:cubicBezTo>
                  <a:cubicBezTo>
                    <a:pt x="2316" y="3576"/>
                    <a:pt x="2330" y="3554"/>
                    <a:pt x="2345" y="3510"/>
                  </a:cubicBezTo>
                  <a:cubicBezTo>
                    <a:pt x="2345" y="3495"/>
                    <a:pt x="2352" y="3481"/>
                    <a:pt x="2360" y="3466"/>
                  </a:cubicBezTo>
                  <a:cubicBezTo>
                    <a:pt x="2374" y="3429"/>
                    <a:pt x="2396" y="3415"/>
                    <a:pt x="2404" y="3415"/>
                  </a:cubicBezTo>
                  <a:cubicBezTo>
                    <a:pt x="2404" y="3415"/>
                    <a:pt x="2411" y="3429"/>
                    <a:pt x="2411" y="3444"/>
                  </a:cubicBezTo>
                  <a:cubicBezTo>
                    <a:pt x="2418" y="3488"/>
                    <a:pt x="2426" y="3517"/>
                    <a:pt x="2433" y="3539"/>
                  </a:cubicBezTo>
                  <a:cubicBezTo>
                    <a:pt x="2448" y="3561"/>
                    <a:pt x="2455" y="3583"/>
                    <a:pt x="2448" y="3620"/>
                  </a:cubicBezTo>
                  <a:cubicBezTo>
                    <a:pt x="2433" y="3715"/>
                    <a:pt x="2484" y="3737"/>
                    <a:pt x="2521" y="3759"/>
                  </a:cubicBezTo>
                  <a:cubicBezTo>
                    <a:pt x="2528" y="3766"/>
                    <a:pt x="2528" y="3766"/>
                    <a:pt x="2528" y="3766"/>
                  </a:cubicBezTo>
                  <a:cubicBezTo>
                    <a:pt x="2543" y="3774"/>
                    <a:pt x="2557" y="3810"/>
                    <a:pt x="2565" y="3854"/>
                  </a:cubicBezTo>
                  <a:cubicBezTo>
                    <a:pt x="2536" y="3862"/>
                    <a:pt x="2499" y="3876"/>
                    <a:pt x="2469" y="3928"/>
                  </a:cubicBezTo>
                  <a:cubicBezTo>
                    <a:pt x="2433" y="4008"/>
                    <a:pt x="2484" y="4147"/>
                    <a:pt x="2536" y="4199"/>
                  </a:cubicBezTo>
                  <a:cubicBezTo>
                    <a:pt x="2550" y="4213"/>
                    <a:pt x="2543" y="4235"/>
                    <a:pt x="2528" y="4279"/>
                  </a:cubicBezTo>
                  <a:cubicBezTo>
                    <a:pt x="2514" y="4316"/>
                    <a:pt x="2506" y="4360"/>
                    <a:pt x="2506" y="4404"/>
                  </a:cubicBezTo>
                  <a:cubicBezTo>
                    <a:pt x="2506" y="4529"/>
                    <a:pt x="2660" y="4646"/>
                    <a:pt x="2741" y="4682"/>
                  </a:cubicBezTo>
                  <a:cubicBezTo>
                    <a:pt x="2770" y="4697"/>
                    <a:pt x="2785" y="4712"/>
                    <a:pt x="2785" y="4719"/>
                  </a:cubicBezTo>
                  <a:cubicBezTo>
                    <a:pt x="2785" y="4726"/>
                    <a:pt x="2777" y="4734"/>
                    <a:pt x="2763" y="4741"/>
                  </a:cubicBezTo>
                  <a:cubicBezTo>
                    <a:pt x="2733" y="4770"/>
                    <a:pt x="2660" y="4822"/>
                    <a:pt x="2704" y="4887"/>
                  </a:cubicBezTo>
                  <a:cubicBezTo>
                    <a:pt x="2719" y="4910"/>
                    <a:pt x="2741" y="4917"/>
                    <a:pt x="2763" y="4924"/>
                  </a:cubicBezTo>
                  <a:cubicBezTo>
                    <a:pt x="2777" y="4932"/>
                    <a:pt x="2785" y="4939"/>
                    <a:pt x="2785" y="4946"/>
                  </a:cubicBezTo>
                  <a:cubicBezTo>
                    <a:pt x="2792" y="4953"/>
                    <a:pt x="2792" y="4968"/>
                    <a:pt x="2792" y="4975"/>
                  </a:cubicBezTo>
                  <a:cubicBezTo>
                    <a:pt x="2785" y="5005"/>
                    <a:pt x="2785" y="5056"/>
                    <a:pt x="2865" y="5078"/>
                  </a:cubicBezTo>
                  <a:cubicBezTo>
                    <a:pt x="2946" y="5100"/>
                    <a:pt x="3004" y="5137"/>
                    <a:pt x="3121" y="5254"/>
                  </a:cubicBezTo>
                  <a:cubicBezTo>
                    <a:pt x="3238" y="5371"/>
                    <a:pt x="3253" y="5569"/>
                    <a:pt x="3238" y="5613"/>
                  </a:cubicBezTo>
                  <a:cubicBezTo>
                    <a:pt x="3238" y="5613"/>
                    <a:pt x="3238" y="5620"/>
                    <a:pt x="3223" y="5620"/>
                  </a:cubicBezTo>
                  <a:cubicBezTo>
                    <a:pt x="3216" y="5628"/>
                    <a:pt x="3194" y="5635"/>
                    <a:pt x="3194" y="5650"/>
                  </a:cubicBezTo>
                  <a:cubicBezTo>
                    <a:pt x="3187" y="5672"/>
                    <a:pt x="3194" y="5686"/>
                    <a:pt x="3201" y="5694"/>
                  </a:cubicBezTo>
                  <a:cubicBezTo>
                    <a:pt x="3231" y="5738"/>
                    <a:pt x="3231" y="5774"/>
                    <a:pt x="3201" y="5818"/>
                  </a:cubicBezTo>
                  <a:cubicBezTo>
                    <a:pt x="3150" y="5891"/>
                    <a:pt x="3143" y="5979"/>
                    <a:pt x="3187" y="6060"/>
                  </a:cubicBezTo>
                  <a:cubicBezTo>
                    <a:pt x="3209" y="6111"/>
                    <a:pt x="3238" y="6119"/>
                    <a:pt x="3260" y="6119"/>
                  </a:cubicBezTo>
                  <a:cubicBezTo>
                    <a:pt x="3282" y="6126"/>
                    <a:pt x="3297" y="6126"/>
                    <a:pt x="3311" y="6155"/>
                  </a:cubicBezTo>
                  <a:cubicBezTo>
                    <a:pt x="3326" y="6177"/>
                    <a:pt x="3326" y="6199"/>
                    <a:pt x="3318" y="6221"/>
                  </a:cubicBezTo>
                  <a:cubicBezTo>
                    <a:pt x="3304" y="6236"/>
                    <a:pt x="3289" y="6243"/>
                    <a:pt x="3282" y="6243"/>
                  </a:cubicBezTo>
                  <a:cubicBezTo>
                    <a:pt x="3275" y="6243"/>
                    <a:pt x="3267" y="6243"/>
                    <a:pt x="3260" y="6243"/>
                  </a:cubicBezTo>
                  <a:cubicBezTo>
                    <a:pt x="3253" y="6243"/>
                    <a:pt x="3238" y="6243"/>
                    <a:pt x="3231" y="6243"/>
                  </a:cubicBezTo>
                  <a:cubicBezTo>
                    <a:pt x="3201" y="6243"/>
                    <a:pt x="3157" y="6251"/>
                    <a:pt x="3128" y="6272"/>
                  </a:cubicBezTo>
                  <a:cubicBezTo>
                    <a:pt x="3121" y="6272"/>
                    <a:pt x="3113" y="6258"/>
                    <a:pt x="3106" y="6258"/>
                  </a:cubicBezTo>
                  <a:cubicBezTo>
                    <a:pt x="3085" y="6229"/>
                    <a:pt x="3041" y="6192"/>
                    <a:pt x="2983" y="6177"/>
                  </a:cubicBezTo>
                  <a:cubicBezTo>
                    <a:pt x="2946" y="6170"/>
                    <a:pt x="2924" y="6170"/>
                    <a:pt x="2909" y="6170"/>
                  </a:cubicBezTo>
                  <a:cubicBezTo>
                    <a:pt x="2836" y="6170"/>
                    <a:pt x="2821" y="6221"/>
                    <a:pt x="2814" y="6280"/>
                  </a:cubicBezTo>
                  <a:cubicBezTo>
                    <a:pt x="2792" y="6353"/>
                    <a:pt x="2858" y="6412"/>
                    <a:pt x="2917" y="6456"/>
                  </a:cubicBezTo>
                  <a:cubicBezTo>
                    <a:pt x="2909" y="6456"/>
                    <a:pt x="2902" y="6463"/>
                    <a:pt x="2902" y="6470"/>
                  </a:cubicBezTo>
                  <a:cubicBezTo>
                    <a:pt x="2887" y="6507"/>
                    <a:pt x="2917" y="6551"/>
                    <a:pt x="2938" y="6580"/>
                  </a:cubicBezTo>
                  <a:cubicBezTo>
                    <a:pt x="2960" y="6602"/>
                    <a:pt x="2968" y="6639"/>
                    <a:pt x="2960" y="6683"/>
                  </a:cubicBezTo>
                  <a:cubicBezTo>
                    <a:pt x="2960" y="6720"/>
                    <a:pt x="2946" y="6749"/>
                    <a:pt x="2938" y="6763"/>
                  </a:cubicBezTo>
                  <a:cubicBezTo>
                    <a:pt x="2917" y="6749"/>
                    <a:pt x="2887" y="6734"/>
                    <a:pt x="2865" y="6734"/>
                  </a:cubicBezTo>
                  <a:cubicBezTo>
                    <a:pt x="2836" y="6734"/>
                    <a:pt x="2807" y="6756"/>
                    <a:pt x="2799" y="6793"/>
                  </a:cubicBezTo>
                  <a:cubicBezTo>
                    <a:pt x="2792" y="6815"/>
                    <a:pt x="2807" y="6837"/>
                    <a:pt x="2814" y="6859"/>
                  </a:cubicBezTo>
                  <a:cubicBezTo>
                    <a:pt x="2763" y="6873"/>
                    <a:pt x="2711" y="6903"/>
                    <a:pt x="2660" y="6947"/>
                  </a:cubicBezTo>
                  <a:cubicBezTo>
                    <a:pt x="2653" y="6954"/>
                    <a:pt x="2638" y="6961"/>
                    <a:pt x="2631" y="6961"/>
                  </a:cubicBezTo>
                  <a:cubicBezTo>
                    <a:pt x="2616" y="6961"/>
                    <a:pt x="2602" y="6947"/>
                    <a:pt x="2587" y="6932"/>
                  </a:cubicBezTo>
                  <a:cubicBezTo>
                    <a:pt x="2572" y="6925"/>
                    <a:pt x="2565" y="6917"/>
                    <a:pt x="2550" y="6903"/>
                  </a:cubicBezTo>
                  <a:cubicBezTo>
                    <a:pt x="2543" y="6903"/>
                    <a:pt x="2528" y="6903"/>
                    <a:pt x="2521" y="6903"/>
                  </a:cubicBezTo>
                  <a:cubicBezTo>
                    <a:pt x="2440" y="6903"/>
                    <a:pt x="2345" y="7049"/>
                    <a:pt x="2301" y="7144"/>
                  </a:cubicBezTo>
                  <a:cubicBezTo>
                    <a:pt x="2279" y="7196"/>
                    <a:pt x="2257" y="7225"/>
                    <a:pt x="2235" y="7240"/>
                  </a:cubicBezTo>
                  <a:cubicBezTo>
                    <a:pt x="2220" y="7254"/>
                    <a:pt x="2206" y="7269"/>
                    <a:pt x="2206" y="7291"/>
                  </a:cubicBezTo>
                  <a:cubicBezTo>
                    <a:pt x="2206" y="7320"/>
                    <a:pt x="2228" y="7335"/>
                    <a:pt x="2243" y="7342"/>
                  </a:cubicBezTo>
                  <a:cubicBezTo>
                    <a:pt x="2294" y="7379"/>
                    <a:pt x="2389" y="7518"/>
                    <a:pt x="2433" y="7584"/>
                  </a:cubicBezTo>
                  <a:cubicBezTo>
                    <a:pt x="2433" y="7613"/>
                    <a:pt x="2426" y="7665"/>
                    <a:pt x="2433" y="7782"/>
                  </a:cubicBezTo>
                  <a:cubicBezTo>
                    <a:pt x="2440" y="7877"/>
                    <a:pt x="2499" y="7987"/>
                    <a:pt x="2543" y="8082"/>
                  </a:cubicBezTo>
                  <a:cubicBezTo>
                    <a:pt x="2579" y="8156"/>
                    <a:pt x="2616" y="8229"/>
                    <a:pt x="2616" y="8273"/>
                  </a:cubicBezTo>
                  <a:cubicBezTo>
                    <a:pt x="2616" y="8368"/>
                    <a:pt x="2550" y="8529"/>
                    <a:pt x="2492" y="8573"/>
                  </a:cubicBezTo>
                  <a:cubicBezTo>
                    <a:pt x="2440" y="8625"/>
                    <a:pt x="2469" y="8669"/>
                    <a:pt x="2492" y="8705"/>
                  </a:cubicBezTo>
                  <a:cubicBezTo>
                    <a:pt x="2506" y="8734"/>
                    <a:pt x="2528" y="8764"/>
                    <a:pt x="2514" y="8808"/>
                  </a:cubicBezTo>
                  <a:cubicBezTo>
                    <a:pt x="2514" y="8822"/>
                    <a:pt x="2506" y="8837"/>
                    <a:pt x="2499" y="8852"/>
                  </a:cubicBezTo>
                  <a:cubicBezTo>
                    <a:pt x="2469" y="8932"/>
                    <a:pt x="2462" y="8976"/>
                    <a:pt x="2557" y="9064"/>
                  </a:cubicBezTo>
                  <a:cubicBezTo>
                    <a:pt x="2579" y="9086"/>
                    <a:pt x="2594" y="9094"/>
                    <a:pt x="2594" y="9101"/>
                  </a:cubicBezTo>
                  <a:cubicBezTo>
                    <a:pt x="2587" y="9108"/>
                    <a:pt x="2579" y="9108"/>
                    <a:pt x="2572" y="9115"/>
                  </a:cubicBezTo>
                  <a:cubicBezTo>
                    <a:pt x="2557" y="9123"/>
                    <a:pt x="2536" y="9130"/>
                    <a:pt x="2514" y="9138"/>
                  </a:cubicBezTo>
                  <a:cubicBezTo>
                    <a:pt x="2448" y="9189"/>
                    <a:pt x="2484" y="9247"/>
                    <a:pt x="2521" y="9306"/>
                  </a:cubicBezTo>
                  <a:cubicBezTo>
                    <a:pt x="2536" y="9343"/>
                    <a:pt x="2557" y="9372"/>
                    <a:pt x="2572" y="9416"/>
                  </a:cubicBezTo>
                  <a:cubicBezTo>
                    <a:pt x="2602" y="9475"/>
                    <a:pt x="2579" y="9533"/>
                    <a:pt x="2565" y="9555"/>
                  </a:cubicBezTo>
                  <a:cubicBezTo>
                    <a:pt x="2557" y="9584"/>
                    <a:pt x="2543" y="9599"/>
                    <a:pt x="2528" y="9606"/>
                  </a:cubicBezTo>
                  <a:cubicBezTo>
                    <a:pt x="2506" y="9570"/>
                    <a:pt x="2462" y="9541"/>
                    <a:pt x="2411" y="9541"/>
                  </a:cubicBezTo>
                  <a:cubicBezTo>
                    <a:pt x="2382" y="9541"/>
                    <a:pt x="2345" y="9555"/>
                    <a:pt x="2323" y="9577"/>
                  </a:cubicBezTo>
                  <a:cubicBezTo>
                    <a:pt x="2286" y="9606"/>
                    <a:pt x="2235" y="9636"/>
                    <a:pt x="2184" y="9636"/>
                  </a:cubicBezTo>
                  <a:cubicBezTo>
                    <a:pt x="2162" y="9636"/>
                    <a:pt x="2133" y="9629"/>
                    <a:pt x="2103" y="9614"/>
                  </a:cubicBezTo>
                  <a:cubicBezTo>
                    <a:pt x="2074" y="9599"/>
                    <a:pt x="2052" y="9592"/>
                    <a:pt x="2023" y="9592"/>
                  </a:cubicBezTo>
                  <a:cubicBezTo>
                    <a:pt x="1957" y="9592"/>
                    <a:pt x="1913" y="9643"/>
                    <a:pt x="1883" y="9680"/>
                  </a:cubicBezTo>
                  <a:cubicBezTo>
                    <a:pt x="1876" y="9694"/>
                    <a:pt x="1876" y="9694"/>
                    <a:pt x="1876" y="9694"/>
                  </a:cubicBezTo>
                  <a:cubicBezTo>
                    <a:pt x="1832" y="9738"/>
                    <a:pt x="1766" y="9782"/>
                    <a:pt x="1700" y="9797"/>
                  </a:cubicBezTo>
                  <a:cubicBezTo>
                    <a:pt x="1693" y="9797"/>
                    <a:pt x="1678" y="9797"/>
                    <a:pt x="1671" y="9797"/>
                  </a:cubicBezTo>
                  <a:cubicBezTo>
                    <a:pt x="1597" y="9812"/>
                    <a:pt x="1502" y="9826"/>
                    <a:pt x="1458" y="9870"/>
                  </a:cubicBezTo>
                  <a:cubicBezTo>
                    <a:pt x="1451" y="9878"/>
                    <a:pt x="1429" y="9900"/>
                    <a:pt x="1436" y="9929"/>
                  </a:cubicBezTo>
                  <a:cubicBezTo>
                    <a:pt x="1436" y="9958"/>
                    <a:pt x="1466" y="9973"/>
                    <a:pt x="1502" y="9995"/>
                  </a:cubicBezTo>
                  <a:cubicBezTo>
                    <a:pt x="1510" y="10002"/>
                    <a:pt x="1524" y="10010"/>
                    <a:pt x="1539" y="10017"/>
                  </a:cubicBezTo>
                  <a:cubicBezTo>
                    <a:pt x="1590" y="10053"/>
                    <a:pt x="1686" y="10068"/>
                    <a:pt x="1752" y="10075"/>
                  </a:cubicBezTo>
                  <a:cubicBezTo>
                    <a:pt x="1788" y="10083"/>
                    <a:pt x="1788" y="10083"/>
                    <a:pt x="1788" y="10083"/>
                  </a:cubicBezTo>
                  <a:cubicBezTo>
                    <a:pt x="1781" y="10046"/>
                    <a:pt x="1781" y="10046"/>
                    <a:pt x="1781" y="10046"/>
                  </a:cubicBezTo>
                  <a:cubicBezTo>
                    <a:pt x="1781" y="10039"/>
                    <a:pt x="1781" y="10039"/>
                    <a:pt x="1781" y="10039"/>
                  </a:cubicBezTo>
                  <a:cubicBezTo>
                    <a:pt x="1795" y="9995"/>
                    <a:pt x="1817" y="9922"/>
                    <a:pt x="1839" y="9907"/>
                  </a:cubicBezTo>
                  <a:cubicBezTo>
                    <a:pt x="1847" y="9900"/>
                    <a:pt x="1861" y="9892"/>
                    <a:pt x="1869" y="9892"/>
                  </a:cubicBezTo>
                  <a:cubicBezTo>
                    <a:pt x="1891" y="9892"/>
                    <a:pt x="1905" y="9900"/>
                    <a:pt x="1913" y="9914"/>
                  </a:cubicBezTo>
                  <a:cubicBezTo>
                    <a:pt x="1913" y="9914"/>
                    <a:pt x="1920" y="9922"/>
                    <a:pt x="1913" y="9944"/>
                  </a:cubicBezTo>
                  <a:cubicBezTo>
                    <a:pt x="1898" y="10002"/>
                    <a:pt x="1913" y="10039"/>
                    <a:pt x="1927" y="10061"/>
                  </a:cubicBezTo>
                  <a:cubicBezTo>
                    <a:pt x="1942" y="10083"/>
                    <a:pt x="1971" y="10097"/>
                    <a:pt x="2001" y="10097"/>
                  </a:cubicBezTo>
                  <a:cubicBezTo>
                    <a:pt x="2015" y="10097"/>
                    <a:pt x="2023" y="10090"/>
                    <a:pt x="2030" y="10090"/>
                  </a:cubicBezTo>
                  <a:cubicBezTo>
                    <a:pt x="2037" y="10090"/>
                    <a:pt x="2052" y="10090"/>
                    <a:pt x="2067" y="10083"/>
                  </a:cubicBezTo>
                  <a:cubicBezTo>
                    <a:pt x="2111" y="10075"/>
                    <a:pt x="2162" y="10068"/>
                    <a:pt x="2198" y="10068"/>
                  </a:cubicBezTo>
                  <a:cubicBezTo>
                    <a:pt x="2220" y="10068"/>
                    <a:pt x="2220" y="10068"/>
                    <a:pt x="2228" y="10068"/>
                  </a:cubicBezTo>
                  <a:cubicBezTo>
                    <a:pt x="2235" y="10083"/>
                    <a:pt x="2235" y="10097"/>
                    <a:pt x="2243" y="10112"/>
                  </a:cubicBezTo>
                  <a:cubicBezTo>
                    <a:pt x="2257" y="10141"/>
                    <a:pt x="2272" y="10185"/>
                    <a:pt x="2308" y="10222"/>
                  </a:cubicBezTo>
                  <a:cubicBezTo>
                    <a:pt x="2352" y="10266"/>
                    <a:pt x="2426" y="10288"/>
                    <a:pt x="2469" y="10288"/>
                  </a:cubicBezTo>
                  <a:cubicBezTo>
                    <a:pt x="2477" y="10288"/>
                    <a:pt x="2484" y="10288"/>
                    <a:pt x="2492" y="10288"/>
                  </a:cubicBezTo>
                  <a:cubicBezTo>
                    <a:pt x="2506" y="10295"/>
                    <a:pt x="2536" y="10332"/>
                    <a:pt x="2543" y="10376"/>
                  </a:cubicBezTo>
                  <a:cubicBezTo>
                    <a:pt x="2543" y="10391"/>
                    <a:pt x="2550" y="10413"/>
                    <a:pt x="2536" y="10427"/>
                  </a:cubicBezTo>
                  <a:cubicBezTo>
                    <a:pt x="2499" y="10464"/>
                    <a:pt x="2477" y="10508"/>
                    <a:pt x="2484" y="10552"/>
                  </a:cubicBezTo>
                  <a:cubicBezTo>
                    <a:pt x="2492" y="10581"/>
                    <a:pt x="2506" y="10610"/>
                    <a:pt x="2543" y="10632"/>
                  </a:cubicBezTo>
                  <a:cubicBezTo>
                    <a:pt x="2565" y="10647"/>
                    <a:pt x="2602" y="10654"/>
                    <a:pt x="2631" y="10654"/>
                  </a:cubicBezTo>
                  <a:cubicBezTo>
                    <a:pt x="2704" y="10654"/>
                    <a:pt x="2763" y="10625"/>
                    <a:pt x="2777" y="10574"/>
                  </a:cubicBezTo>
                  <a:cubicBezTo>
                    <a:pt x="2785" y="10559"/>
                    <a:pt x="2785" y="10559"/>
                    <a:pt x="2792" y="10559"/>
                  </a:cubicBezTo>
                  <a:cubicBezTo>
                    <a:pt x="2792" y="10559"/>
                    <a:pt x="2807" y="10559"/>
                    <a:pt x="2814" y="10574"/>
                  </a:cubicBezTo>
                  <a:cubicBezTo>
                    <a:pt x="2821" y="10581"/>
                    <a:pt x="2829" y="10603"/>
                    <a:pt x="2821" y="10632"/>
                  </a:cubicBezTo>
                  <a:cubicBezTo>
                    <a:pt x="2814" y="10662"/>
                    <a:pt x="2814" y="10684"/>
                    <a:pt x="2807" y="10706"/>
                  </a:cubicBezTo>
                  <a:cubicBezTo>
                    <a:pt x="2799" y="10764"/>
                    <a:pt x="2792" y="10801"/>
                    <a:pt x="2763" y="10823"/>
                  </a:cubicBezTo>
                  <a:cubicBezTo>
                    <a:pt x="2733" y="10845"/>
                    <a:pt x="2719" y="10882"/>
                    <a:pt x="2733" y="10911"/>
                  </a:cubicBezTo>
                  <a:cubicBezTo>
                    <a:pt x="2741" y="10940"/>
                    <a:pt x="2763" y="10955"/>
                    <a:pt x="2799" y="10955"/>
                  </a:cubicBezTo>
                  <a:cubicBezTo>
                    <a:pt x="2814" y="10955"/>
                    <a:pt x="2821" y="10955"/>
                    <a:pt x="2836" y="10955"/>
                  </a:cubicBezTo>
                  <a:cubicBezTo>
                    <a:pt x="2843" y="10947"/>
                    <a:pt x="2851" y="10947"/>
                    <a:pt x="2865" y="10947"/>
                  </a:cubicBezTo>
                  <a:cubicBezTo>
                    <a:pt x="2953" y="10918"/>
                    <a:pt x="3106" y="10882"/>
                    <a:pt x="3150" y="10764"/>
                  </a:cubicBezTo>
                  <a:cubicBezTo>
                    <a:pt x="3194" y="10662"/>
                    <a:pt x="3275" y="10589"/>
                    <a:pt x="3311" y="10581"/>
                  </a:cubicBezTo>
                  <a:cubicBezTo>
                    <a:pt x="3355" y="10566"/>
                    <a:pt x="3377" y="10522"/>
                    <a:pt x="3392" y="10479"/>
                  </a:cubicBezTo>
                  <a:cubicBezTo>
                    <a:pt x="3399" y="10456"/>
                    <a:pt x="3414" y="10434"/>
                    <a:pt x="3421" y="10420"/>
                  </a:cubicBezTo>
                  <a:cubicBezTo>
                    <a:pt x="3450" y="10369"/>
                    <a:pt x="3458" y="10281"/>
                    <a:pt x="3443" y="10222"/>
                  </a:cubicBezTo>
                  <a:cubicBezTo>
                    <a:pt x="3428" y="10193"/>
                    <a:pt x="3414" y="10171"/>
                    <a:pt x="3399" y="10156"/>
                  </a:cubicBezTo>
                  <a:cubicBezTo>
                    <a:pt x="3363" y="10141"/>
                    <a:pt x="3348" y="10134"/>
                    <a:pt x="3370" y="10068"/>
                  </a:cubicBezTo>
                  <a:cubicBezTo>
                    <a:pt x="3370" y="10053"/>
                    <a:pt x="3377" y="10032"/>
                    <a:pt x="3377" y="10017"/>
                  </a:cubicBezTo>
                  <a:cubicBezTo>
                    <a:pt x="3392" y="10039"/>
                    <a:pt x="3414" y="10053"/>
                    <a:pt x="3436" y="10061"/>
                  </a:cubicBezTo>
                  <a:cubicBezTo>
                    <a:pt x="3450" y="10061"/>
                    <a:pt x="3480" y="10061"/>
                    <a:pt x="3502" y="10061"/>
                  </a:cubicBezTo>
                  <a:cubicBezTo>
                    <a:pt x="3560" y="10061"/>
                    <a:pt x="3663" y="10053"/>
                    <a:pt x="3685" y="9980"/>
                  </a:cubicBezTo>
                  <a:cubicBezTo>
                    <a:pt x="3685" y="9965"/>
                    <a:pt x="3700" y="9951"/>
                    <a:pt x="3729" y="9951"/>
                  </a:cubicBezTo>
                  <a:cubicBezTo>
                    <a:pt x="3751" y="9951"/>
                    <a:pt x="3773" y="9958"/>
                    <a:pt x="3795" y="9973"/>
                  </a:cubicBezTo>
                  <a:cubicBezTo>
                    <a:pt x="3824" y="9995"/>
                    <a:pt x="3868" y="10010"/>
                    <a:pt x="3912" y="10024"/>
                  </a:cubicBezTo>
                  <a:cubicBezTo>
                    <a:pt x="3956" y="10039"/>
                    <a:pt x="4000" y="10061"/>
                    <a:pt x="4022" y="10075"/>
                  </a:cubicBezTo>
                  <a:cubicBezTo>
                    <a:pt x="4051" y="10097"/>
                    <a:pt x="4081" y="10105"/>
                    <a:pt x="4110" y="10105"/>
                  </a:cubicBezTo>
                  <a:cubicBezTo>
                    <a:pt x="4147" y="10105"/>
                    <a:pt x="4191" y="10090"/>
                    <a:pt x="4235" y="10068"/>
                  </a:cubicBezTo>
                  <a:cubicBezTo>
                    <a:pt x="4249" y="10061"/>
                    <a:pt x="4256" y="10053"/>
                    <a:pt x="4271" y="10053"/>
                  </a:cubicBezTo>
                  <a:cubicBezTo>
                    <a:pt x="4293" y="10053"/>
                    <a:pt x="4315" y="10068"/>
                    <a:pt x="4315" y="10083"/>
                  </a:cubicBezTo>
                  <a:cubicBezTo>
                    <a:pt x="4323" y="10097"/>
                    <a:pt x="4300" y="10112"/>
                    <a:pt x="4293" y="10120"/>
                  </a:cubicBezTo>
                  <a:cubicBezTo>
                    <a:pt x="4278" y="10127"/>
                    <a:pt x="4242" y="10156"/>
                    <a:pt x="4249" y="10193"/>
                  </a:cubicBezTo>
                  <a:cubicBezTo>
                    <a:pt x="4264" y="10229"/>
                    <a:pt x="4308" y="10229"/>
                    <a:pt x="4359" y="10229"/>
                  </a:cubicBezTo>
                  <a:cubicBezTo>
                    <a:pt x="4366" y="10229"/>
                    <a:pt x="4381" y="10229"/>
                    <a:pt x="4388" y="10229"/>
                  </a:cubicBezTo>
                  <a:cubicBezTo>
                    <a:pt x="4396" y="10229"/>
                    <a:pt x="4403" y="10229"/>
                    <a:pt x="4418" y="10229"/>
                  </a:cubicBezTo>
                  <a:cubicBezTo>
                    <a:pt x="4462" y="10229"/>
                    <a:pt x="4498" y="10310"/>
                    <a:pt x="4513" y="10354"/>
                  </a:cubicBezTo>
                  <a:cubicBezTo>
                    <a:pt x="4513" y="10354"/>
                    <a:pt x="4513" y="10361"/>
                    <a:pt x="4513" y="10369"/>
                  </a:cubicBezTo>
                  <a:cubicBezTo>
                    <a:pt x="4520" y="10413"/>
                    <a:pt x="4535" y="10493"/>
                    <a:pt x="4667" y="10493"/>
                  </a:cubicBezTo>
                  <a:cubicBezTo>
                    <a:pt x="4681" y="10493"/>
                    <a:pt x="4689" y="10493"/>
                    <a:pt x="4704" y="10486"/>
                  </a:cubicBezTo>
                  <a:cubicBezTo>
                    <a:pt x="4791" y="10479"/>
                    <a:pt x="4916" y="10442"/>
                    <a:pt x="5011" y="10405"/>
                  </a:cubicBezTo>
                  <a:cubicBezTo>
                    <a:pt x="5026" y="10398"/>
                    <a:pt x="5048" y="10391"/>
                    <a:pt x="5070" y="10383"/>
                  </a:cubicBezTo>
                  <a:cubicBezTo>
                    <a:pt x="5063" y="10398"/>
                    <a:pt x="5063" y="10413"/>
                    <a:pt x="5063" y="10420"/>
                  </a:cubicBezTo>
                  <a:cubicBezTo>
                    <a:pt x="5063" y="10434"/>
                    <a:pt x="5070" y="10456"/>
                    <a:pt x="5106" y="10471"/>
                  </a:cubicBezTo>
                  <a:cubicBezTo>
                    <a:pt x="5121" y="10486"/>
                    <a:pt x="5121" y="10486"/>
                    <a:pt x="5121" y="10486"/>
                  </a:cubicBezTo>
                  <a:cubicBezTo>
                    <a:pt x="5143" y="10493"/>
                    <a:pt x="5158" y="10501"/>
                    <a:pt x="5180" y="10501"/>
                  </a:cubicBezTo>
                  <a:cubicBezTo>
                    <a:pt x="5216" y="10501"/>
                    <a:pt x="5231" y="10479"/>
                    <a:pt x="5268" y="10434"/>
                  </a:cubicBezTo>
                  <a:cubicBezTo>
                    <a:pt x="5275" y="10420"/>
                    <a:pt x="5275" y="10420"/>
                    <a:pt x="5275" y="10420"/>
                  </a:cubicBezTo>
                  <a:cubicBezTo>
                    <a:pt x="5326" y="10347"/>
                    <a:pt x="5348" y="10317"/>
                    <a:pt x="5392" y="10317"/>
                  </a:cubicBezTo>
                  <a:cubicBezTo>
                    <a:pt x="5399" y="10317"/>
                    <a:pt x="5399" y="10317"/>
                    <a:pt x="5407" y="10317"/>
                  </a:cubicBezTo>
                  <a:cubicBezTo>
                    <a:pt x="5487" y="10332"/>
                    <a:pt x="5531" y="10339"/>
                    <a:pt x="5531" y="10339"/>
                  </a:cubicBezTo>
                  <a:cubicBezTo>
                    <a:pt x="5568" y="10347"/>
                    <a:pt x="5568" y="10347"/>
                    <a:pt x="5568" y="10347"/>
                  </a:cubicBezTo>
                  <a:cubicBezTo>
                    <a:pt x="5568" y="10310"/>
                    <a:pt x="5568" y="10310"/>
                    <a:pt x="5568" y="10310"/>
                  </a:cubicBezTo>
                  <a:cubicBezTo>
                    <a:pt x="5568" y="10244"/>
                    <a:pt x="5568" y="10244"/>
                    <a:pt x="5568" y="10244"/>
                  </a:cubicBezTo>
                  <a:cubicBezTo>
                    <a:pt x="5568" y="10156"/>
                    <a:pt x="5568" y="10156"/>
                    <a:pt x="5568" y="10156"/>
                  </a:cubicBezTo>
                  <a:cubicBezTo>
                    <a:pt x="5524" y="10215"/>
                    <a:pt x="5524" y="10215"/>
                    <a:pt x="5524" y="10215"/>
                  </a:cubicBezTo>
                  <a:lnTo>
                    <a:pt x="5524" y="10215"/>
                  </a:lnTo>
                  <a:cubicBezTo>
                    <a:pt x="5531" y="10112"/>
                    <a:pt x="5539" y="10105"/>
                    <a:pt x="5605" y="10105"/>
                  </a:cubicBezTo>
                  <a:cubicBezTo>
                    <a:pt x="5627" y="10105"/>
                    <a:pt x="5649" y="10105"/>
                    <a:pt x="5671" y="10105"/>
                  </a:cubicBezTo>
                  <a:cubicBezTo>
                    <a:pt x="5700" y="10105"/>
                    <a:pt x="5722" y="10112"/>
                    <a:pt x="5751" y="10112"/>
                  </a:cubicBezTo>
                  <a:cubicBezTo>
                    <a:pt x="5788" y="10112"/>
                    <a:pt x="5847" y="10105"/>
                    <a:pt x="5883" y="10075"/>
                  </a:cubicBezTo>
                  <a:cubicBezTo>
                    <a:pt x="5927" y="10039"/>
                    <a:pt x="5913" y="10010"/>
                    <a:pt x="5905" y="9988"/>
                  </a:cubicBezTo>
                  <a:cubicBezTo>
                    <a:pt x="5905" y="9973"/>
                    <a:pt x="5898" y="9958"/>
                    <a:pt x="5927" y="9922"/>
                  </a:cubicBezTo>
                  <a:cubicBezTo>
                    <a:pt x="5978" y="9848"/>
                    <a:pt x="6030" y="9841"/>
                    <a:pt x="6103" y="9834"/>
                  </a:cubicBezTo>
                  <a:cubicBezTo>
                    <a:pt x="6132" y="9834"/>
                    <a:pt x="6132" y="9834"/>
                    <a:pt x="6132" y="9834"/>
                  </a:cubicBezTo>
                  <a:cubicBezTo>
                    <a:pt x="6140" y="9834"/>
                    <a:pt x="6147" y="9834"/>
                    <a:pt x="6154" y="9834"/>
                  </a:cubicBezTo>
                  <a:cubicBezTo>
                    <a:pt x="6176" y="9834"/>
                    <a:pt x="6206" y="9834"/>
                    <a:pt x="6235" y="9834"/>
                  </a:cubicBezTo>
                  <a:cubicBezTo>
                    <a:pt x="6271" y="9841"/>
                    <a:pt x="6308" y="9841"/>
                    <a:pt x="6345" y="9841"/>
                  </a:cubicBezTo>
                  <a:cubicBezTo>
                    <a:pt x="6411" y="9841"/>
                    <a:pt x="6455" y="9826"/>
                    <a:pt x="6484" y="9804"/>
                  </a:cubicBezTo>
                  <a:cubicBezTo>
                    <a:pt x="6550" y="9746"/>
                    <a:pt x="6740" y="9680"/>
                    <a:pt x="6821" y="9680"/>
                  </a:cubicBezTo>
                  <a:cubicBezTo>
                    <a:pt x="6828" y="9680"/>
                    <a:pt x="6828" y="9680"/>
                    <a:pt x="6836" y="9687"/>
                  </a:cubicBezTo>
                  <a:cubicBezTo>
                    <a:pt x="6872" y="9687"/>
                    <a:pt x="6909" y="9694"/>
                    <a:pt x="6946" y="9702"/>
                  </a:cubicBezTo>
                  <a:cubicBezTo>
                    <a:pt x="6990" y="9709"/>
                    <a:pt x="7026" y="9709"/>
                    <a:pt x="7063" y="9716"/>
                  </a:cubicBezTo>
                  <a:cubicBezTo>
                    <a:pt x="7092" y="9724"/>
                    <a:pt x="7121" y="9724"/>
                    <a:pt x="7144" y="9724"/>
                  </a:cubicBezTo>
                  <a:cubicBezTo>
                    <a:pt x="7173" y="9724"/>
                    <a:pt x="7195" y="9724"/>
                    <a:pt x="7231" y="9716"/>
                  </a:cubicBezTo>
                  <a:lnTo>
                    <a:pt x="7231" y="9716"/>
                  </a:lnTo>
                  <a:cubicBezTo>
                    <a:pt x="7275" y="9709"/>
                    <a:pt x="7297" y="9709"/>
                    <a:pt x="7312" y="9680"/>
                  </a:cubicBezTo>
                  <a:cubicBezTo>
                    <a:pt x="7327" y="9651"/>
                    <a:pt x="7312" y="9621"/>
                    <a:pt x="7275" y="9570"/>
                  </a:cubicBezTo>
                  <a:cubicBezTo>
                    <a:pt x="7261" y="9548"/>
                    <a:pt x="7261" y="9548"/>
                    <a:pt x="7261" y="9548"/>
                  </a:cubicBezTo>
                  <a:cubicBezTo>
                    <a:pt x="7209" y="9467"/>
                    <a:pt x="7195" y="9438"/>
                    <a:pt x="7239" y="9394"/>
                  </a:cubicBezTo>
                  <a:cubicBezTo>
                    <a:pt x="7261" y="9365"/>
                    <a:pt x="7283" y="9343"/>
                    <a:pt x="7305" y="9313"/>
                  </a:cubicBezTo>
                  <a:cubicBezTo>
                    <a:pt x="7327" y="9291"/>
                    <a:pt x="7341" y="9270"/>
                    <a:pt x="7356" y="9255"/>
                  </a:cubicBezTo>
                  <a:cubicBezTo>
                    <a:pt x="7356" y="9284"/>
                    <a:pt x="7349" y="9335"/>
                    <a:pt x="7334" y="9365"/>
                  </a:cubicBezTo>
                  <a:cubicBezTo>
                    <a:pt x="7327" y="9379"/>
                    <a:pt x="7319" y="9401"/>
                    <a:pt x="7334" y="9423"/>
                  </a:cubicBezTo>
                  <a:cubicBezTo>
                    <a:pt x="7334" y="9438"/>
                    <a:pt x="7349" y="9445"/>
                    <a:pt x="7371" y="9445"/>
                  </a:cubicBezTo>
                  <a:cubicBezTo>
                    <a:pt x="7400" y="9445"/>
                    <a:pt x="7437" y="9438"/>
                    <a:pt x="7495" y="9409"/>
                  </a:cubicBezTo>
                  <a:cubicBezTo>
                    <a:pt x="7554" y="9387"/>
                    <a:pt x="7620" y="9372"/>
                    <a:pt x="7671" y="9372"/>
                  </a:cubicBezTo>
                  <a:cubicBezTo>
                    <a:pt x="7722" y="9372"/>
                    <a:pt x="7752" y="9387"/>
                    <a:pt x="7759" y="9394"/>
                  </a:cubicBezTo>
                  <a:cubicBezTo>
                    <a:pt x="7766" y="9409"/>
                    <a:pt x="7774" y="9423"/>
                    <a:pt x="7781" y="9438"/>
                  </a:cubicBezTo>
                  <a:cubicBezTo>
                    <a:pt x="7810" y="9497"/>
                    <a:pt x="7847" y="9570"/>
                    <a:pt x="7906" y="9592"/>
                  </a:cubicBezTo>
                  <a:cubicBezTo>
                    <a:pt x="7920" y="9599"/>
                    <a:pt x="7928" y="9599"/>
                    <a:pt x="7935" y="9606"/>
                  </a:cubicBezTo>
                  <a:cubicBezTo>
                    <a:pt x="7957" y="9614"/>
                    <a:pt x="7979" y="9621"/>
                    <a:pt x="8008" y="9621"/>
                  </a:cubicBezTo>
                  <a:cubicBezTo>
                    <a:pt x="8045" y="9621"/>
                    <a:pt x="8074" y="9599"/>
                    <a:pt x="8111" y="9563"/>
                  </a:cubicBezTo>
                  <a:cubicBezTo>
                    <a:pt x="8125" y="9548"/>
                    <a:pt x="8133" y="9533"/>
                    <a:pt x="8147" y="9519"/>
                  </a:cubicBezTo>
                  <a:cubicBezTo>
                    <a:pt x="8191" y="9460"/>
                    <a:pt x="8213" y="9431"/>
                    <a:pt x="8287" y="9423"/>
                  </a:cubicBezTo>
                  <a:cubicBezTo>
                    <a:pt x="8309" y="9423"/>
                    <a:pt x="8309" y="9423"/>
                    <a:pt x="8309" y="9423"/>
                  </a:cubicBezTo>
                  <a:cubicBezTo>
                    <a:pt x="8345" y="9416"/>
                    <a:pt x="8367" y="9416"/>
                    <a:pt x="8396" y="9416"/>
                  </a:cubicBezTo>
                  <a:cubicBezTo>
                    <a:pt x="8426" y="9416"/>
                    <a:pt x="8448" y="9423"/>
                    <a:pt x="8462" y="9438"/>
                  </a:cubicBezTo>
                  <a:cubicBezTo>
                    <a:pt x="8477" y="9453"/>
                    <a:pt x="8485" y="9467"/>
                    <a:pt x="8492" y="9489"/>
                  </a:cubicBezTo>
                  <a:cubicBezTo>
                    <a:pt x="8506" y="9526"/>
                    <a:pt x="8528" y="9563"/>
                    <a:pt x="8587" y="9592"/>
                  </a:cubicBezTo>
                  <a:cubicBezTo>
                    <a:pt x="8594" y="9599"/>
                    <a:pt x="8602" y="9599"/>
                    <a:pt x="8609" y="9599"/>
                  </a:cubicBezTo>
                  <a:cubicBezTo>
                    <a:pt x="8602" y="9606"/>
                    <a:pt x="8594" y="9614"/>
                    <a:pt x="8587" y="9621"/>
                  </a:cubicBezTo>
                  <a:cubicBezTo>
                    <a:pt x="8580" y="9629"/>
                    <a:pt x="8572" y="9636"/>
                    <a:pt x="8565" y="9643"/>
                  </a:cubicBezTo>
                  <a:cubicBezTo>
                    <a:pt x="8543" y="9665"/>
                    <a:pt x="8536" y="9694"/>
                    <a:pt x="8543" y="9724"/>
                  </a:cubicBezTo>
                  <a:cubicBezTo>
                    <a:pt x="8558" y="9775"/>
                    <a:pt x="8616" y="9834"/>
                    <a:pt x="8690" y="9863"/>
                  </a:cubicBezTo>
                  <a:cubicBezTo>
                    <a:pt x="8726" y="9878"/>
                    <a:pt x="8756" y="9914"/>
                    <a:pt x="8792" y="9944"/>
                  </a:cubicBezTo>
                  <a:cubicBezTo>
                    <a:pt x="8829" y="9988"/>
                    <a:pt x="8873" y="10032"/>
                    <a:pt x="8931" y="10046"/>
                  </a:cubicBezTo>
                  <a:cubicBezTo>
                    <a:pt x="9019" y="10068"/>
                    <a:pt x="9019" y="10068"/>
                    <a:pt x="9078" y="10083"/>
                  </a:cubicBezTo>
                  <a:cubicBezTo>
                    <a:pt x="9085" y="10083"/>
                    <a:pt x="9093" y="10083"/>
                    <a:pt x="9100" y="10083"/>
                  </a:cubicBezTo>
                  <a:cubicBezTo>
                    <a:pt x="9144" y="10083"/>
                    <a:pt x="9166" y="10053"/>
                    <a:pt x="9180" y="10032"/>
                  </a:cubicBezTo>
                  <a:cubicBezTo>
                    <a:pt x="9188" y="10017"/>
                    <a:pt x="9195" y="10002"/>
                    <a:pt x="9210" y="9995"/>
                  </a:cubicBezTo>
                  <a:cubicBezTo>
                    <a:pt x="9254" y="9951"/>
                    <a:pt x="9225" y="9907"/>
                    <a:pt x="9210" y="9878"/>
                  </a:cubicBezTo>
                  <a:cubicBezTo>
                    <a:pt x="9202" y="9863"/>
                    <a:pt x="9195" y="9848"/>
                    <a:pt x="9195" y="9834"/>
                  </a:cubicBezTo>
                  <a:cubicBezTo>
                    <a:pt x="9195" y="9819"/>
                    <a:pt x="9188" y="9797"/>
                    <a:pt x="9188" y="9782"/>
                  </a:cubicBezTo>
                  <a:cubicBezTo>
                    <a:pt x="9180" y="9738"/>
                    <a:pt x="9173" y="9709"/>
                    <a:pt x="9210" y="9665"/>
                  </a:cubicBezTo>
                  <a:cubicBezTo>
                    <a:pt x="9217" y="9651"/>
                    <a:pt x="9225" y="9643"/>
                    <a:pt x="9232" y="9636"/>
                  </a:cubicBezTo>
                  <a:cubicBezTo>
                    <a:pt x="9290" y="9570"/>
                    <a:pt x="9342" y="9511"/>
                    <a:pt x="9283" y="9409"/>
                  </a:cubicBezTo>
                  <a:cubicBezTo>
                    <a:pt x="9268" y="9394"/>
                    <a:pt x="9261" y="9372"/>
                    <a:pt x="9247" y="9350"/>
                  </a:cubicBezTo>
                  <a:cubicBezTo>
                    <a:pt x="9210" y="9270"/>
                    <a:pt x="9159" y="9167"/>
                    <a:pt x="9071" y="9167"/>
                  </a:cubicBezTo>
                  <a:cubicBezTo>
                    <a:pt x="9041" y="9167"/>
                    <a:pt x="9019" y="9182"/>
                    <a:pt x="8990" y="9196"/>
                  </a:cubicBezTo>
                  <a:cubicBezTo>
                    <a:pt x="8968" y="9211"/>
                    <a:pt x="8909" y="9247"/>
                    <a:pt x="8887" y="9247"/>
                  </a:cubicBezTo>
                  <a:cubicBezTo>
                    <a:pt x="8887" y="9247"/>
                    <a:pt x="8873" y="9225"/>
                    <a:pt x="8866" y="9203"/>
                  </a:cubicBezTo>
                  <a:cubicBezTo>
                    <a:pt x="8866" y="9189"/>
                    <a:pt x="8866" y="9189"/>
                    <a:pt x="8866" y="9189"/>
                  </a:cubicBezTo>
                  <a:cubicBezTo>
                    <a:pt x="8851" y="9145"/>
                    <a:pt x="8858" y="9138"/>
                    <a:pt x="8873" y="9108"/>
                  </a:cubicBezTo>
                  <a:cubicBezTo>
                    <a:pt x="8887" y="9086"/>
                    <a:pt x="8909" y="9064"/>
                    <a:pt x="8924" y="9028"/>
                  </a:cubicBezTo>
                  <a:cubicBezTo>
                    <a:pt x="8931" y="9006"/>
                    <a:pt x="8946" y="8984"/>
                    <a:pt x="8968" y="8954"/>
                  </a:cubicBezTo>
                  <a:cubicBezTo>
                    <a:pt x="9012" y="8881"/>
                    <a:pt x="9078" y="8793"/>
                    <a:pt x="9012" y="8683"/>
                  </a:cubicBezTo>
                  <a:cubicBezTo>
                    <a:pt x="8983" y="8639"/>
                    <a:pt x="8961" y="8595"/>
                    <a:pt x="8939" y="8559"/>
                  </a:cubicBezTo>
                  <a:cubicBezTo>
                    <a:pt x="8909" y="8485"/>
                    <a:pt x="8880" y="8434"/>
                    <a:pt x="8821" y="8412"/>
                  </a:cubicBezTo>
                  <a:cubicBezTo>
                    <a:pt x="8763" y="8390"/>
                    <a:pt x="8719" y="8332"/>
                    <a:pt x="8704" y="8265"/>
                  </a:cubicBezTo>
                  <a:cubicBezTo>
                    <a:pt x="8697" y="8192"/>
                    <a:pt x="8638" y="8170"/>
                    <a:pt x="8587" y="8148"/>
                  </a:cubicBezTo>
                  <a:cubicBezTo>
                    <a:pt x="8565" y="8141"/>
                    <a:pt x="8543" y="8134"/>
                    <a:pt x="8521" y="8119"/>
                  </a:cubicBezTo>
                  <a:cubicBezTo>
                    <a:pt x="8485" y="8097"/>
                    <a:pt x="8462" y="8075"/>
                    <a:pt x="8448" y="8046"/>
                  </a:cubicBezTo>
                  <a:cubicBezTo>
                    <a:pt x="8440" y="8016"/>
                    <a:pt x="8448" y="7987"/>
                    <a:pt x="8462" y="7958"/>
                  </a:cubicBezTo>
                  <a:cubicBezTo>
                    <a:pt x="8485" y="7929"/>
                    <a:pt x="8506" y="7914"/>
                    <a:pt x="8536" y="7892"/>
                  </a:cubicBezTo>
                  <a:cubicBezTo>
                    <a:pt x="8572" y="7877"/>
                    <a:pt x="8616" y="7855"/>
                    <a:pt x="8646" y="7797"/>
                  </a:cubicBezTo>
                  <a:cubicBezTo>
                    <a:pt x="8675" y="7753"/>
                    <a:pt x="8682" y="7716"/>
                    <a:pt x="8690" y="7694"/>
                  </a:cubicBezTo>
                  <a:cubicBezTo>
                    <a:pt x="8697" y="7657"/>
                    <a:pt x="8697" y="7650"/>
                    <a:pt x="8719" y="7643"/>
                  </a:cubicBezTo>
                  <a:cubicBezTo>
                    <a:pt x="8734" y="7635"/>
                    <a:pt x="8748" y="7635"/>
                    <a:pt x="8770" y="7635"/>
                  </a:cubicBezTo>
                  <a:cubicBezTo>
                    <a:pt x="8777" y="7635"/>
                    <a:pt x="8792" y="7635"/>
                    <a:pt x="8799" y="7635"/>
                  </a:cubicBezTo>
                  <a:cubicBezTo>
                    <a:pt x="8807" y="7635"/>
                    <a:pt x="8814" y="7635"/>
                    <a:pt x="8829" y="7635"/>
                  </a:cubicBezTo>
                  <a:cubicBezTo>
                    <a:pt x="8836" y="7635"/>
                    <a:pt x="8873" y="7635"/>
                    <a:pt x="8895" y="7606"/>
                  </a:cubicBezTo>
                  <a:cubicBezTo>
                    <a:pt x="8917" y="7570"/>
                    <a:pt x="9041" y="7445"/>
                    <a:pt x="9122" y="7415"/>
                  </a:cubicBezTo>
                  <a:cubicBezTo>
                    <a:pt x="9180" y="7394"/>
                    <a:pt x="9261" y="7372"/>
                    <a:pt x="9334" y="7357"/>
                  </a:cubicBezTo>
                  <a:cubicBezTo>
                    <a:pt x="9371" y="7350"/>
                    <a:pt x="9400" y="7342"/>
                    <a:pt x="9430" y="7335"/>
                  </a:cubicBezTo>
                  <a:cubicBezTo>
                    <a:pt x="9525" y="7313"/>
                    <a:pt x="9847" y="7130"/>
                    <a:pt x="9877" y="7005"/>
                  </a:cubicBezTo>
                  <a:cubicBezTo>
                    <a:pt x="9884" y="6954"/>
                    <a:pt x="9884" y="6910"/>
                    <a:pt x="9884" y="6873"/>
                  </a:cubicBezTo>
                  <a:cubicBezTo>
                    <a:pt x="9884" y="6837"/>
                    <a:pt x="9884" y="6807"/>
                    <a:pt x="9899" y="6771"/>
                  </a:cubicBezTo>
                  <a:cubicBezTo>
                    <a:pt x="9921" y="6697"/>
                    <a:pt x="9942" y="6624"/>
                    <a:pt x="9942" y="6624"/>
                  </a:cubicBezTo>
                  <a:cubicBezTo>
                    <a:pt x="9942" y="6617"/>
                    <a:pt x="9942" y="6617"/>
                    <a:pt x="9942" y="6617"/>
                  </a:cubicBezTo>
                  <a:cubicBezTo>
                    <a:pt x="9942" y="6602"/>
                    <a:pt x="9942" y="6602"/>
                    <a:pt x="9942" y="6602"/>
                  </a:cubicBezTo>
                  <a:cubicBezTo>
                    <a:pt x="9928" y="6573"/>
                    <a:pt x="9899" y="6478"/>
                    <a:pt x="9899" y="6434"/>
                  </a:cubicBezTo>
                  <a:cubicBezTo>
                    <a:pt x="9899" y="6426"/>
                    <a:pt x="9899" y="6426"/>
                    <a:pt x="9899" y="6419"/>
                  </a:cubicBezTo>
                  <a:cubicBezTo>
                    <a:pt x="9906" y="6419"/>
                    <a:pt x="9928" y="6412"/>
                    <a:pt x="9950" y="6390"/>
                  </a:cubicBezTo>
                  <a:cubicBezTo>
                    <a:pt x="9994" y="6360"/>
                    <a:pt x="10001" y="6346"/>
                    <a:pt x="10016" y="6331"/>
                  </a:cubicBezTo>
                  <a:cubicBezTo>
                    <a:pt x="10016" y="6316"/>
                    <a:pt x="10023" y="6309"/>
                    <a:pt x="10038" y="6294"/>
                  </a:cubicBezTo>
                  <a:lnTo>
                    <a:pt x="10038" y="6294"/>
                  </a:lnTo>
                  <a:cubicBezTo>
                    <a:pt x="10052" y="6309"/>
                    <a:pt x="10075" y="6331"/>
                    <a:pt x="10118" y="6353"/>
                  </a:cubicBezTo>
                  <a:cubicBezTo>
                    <a:pt x="10155" y="6368"/>
                    <a:pt x="10199" y="6375"/>
                    <a:pt x="10228" y="6382"/>
                  </a:cubicBezTo>
                  <a:cubicBezTo>
                    <a:pt x="10272" y="6390"/>
                    <a:pt x="10302" y="6397"/>
                    <a:pt x="10324" y="6412"/>
                  </a:cubicBezTo>
                  <a:cubicBezTo>
                    <a:pt x="10338" y="6419"/>
                    <a:pt x="10353" y="6441"/>
                    <a:pt x="10368" y="6456"/>
                  </a:cubicBezTo>
                  <a:cubicBezTo>
                    <a:pt x="10397" y="6492"/>
                    <a:pt x="10433" y="6529"/>
                    <a:pt x="10470" y="6529"/>
                  </a:cubicBezTo>
                  <a:cubicBezTo>
                    <a:pt x="10485" y="6529"/>
                    <a:pt x="10499" y="6522"/>
                    <a:pt x="10507" y="6514"/>
                  </a:cubicBezTo>
                  <a:cubicBezTo>
                    <a:pt x="10543" y="6492"/>
                    <a:pt x="10551" y="6463"/>
                    <a:pt x="10558" y="6434"/>
                  </a:cubicBezTo>
                  <a:cubicBezTo>
                    <a:pt x="10573" y="6412"/>
                    <a:pt x="10580" y="6390"/>
                    <a:pt x="10595" y="6360"/>
                  </a:cubicBezTo>
                  <a:cubicBezTo>
                    <a:pt x="10609" y="6338"/>
                    <a:pt x="10624" y="6331"/>
                    <a:pt x="10631" y="6324"/>
                  </a:cubicBezTo>
                  <a:cubicBezTo>
                    <a:pt x="10661" y="6302"/>
                    <a:pt x="10690" y="6280"/>
                    <a:pt x="10705" y="6199"/>
                  </a:cubicBezTo>
                  <a:cubicBezTo>
                    <a:pt x="10712" y="6170"/>
                    <a:pt x="10719" y="6141"/>
                    <a:pt x="10727" y="6111"/>
                  </a:cubicBezTo>
                  <a:cubicBezTo>
                    <a:pt x="10749" y="6038"/>
                    <a:pt x="10763" y="5979"/>
                    <a:pt x="10734" y="5928"/>
                  </a:cubicBezTo>
                  <a:cubicBezTo>
                    <a:pt x="10719" y="5913"/>
                    <a:pt x="10712" y="5906"/>
                    <a:pt x="10705" y="5899"/>
                  </a:cubicBezTo>
                  <a:cubicBezTo>
                    <a:pt x="10690" y="5877"/>
                    <a:pt x="10683" y="5870"/>
                    <a:pt x="10690" y="5803"/>
                  </a:cubicBezTo>
                  <a:cubicBezTo>
                    <a:pt x="10697" y="5774"/>
                    <a:pt x="10697" y="5752"/>
                    <a:pt x="10697" y="5738"/>
                  </a:cubicBezTo>
                  <a:cubicBezTo>
                    <a:pt x="10712" y="5679"/>
                    <a:pt x="10719" y="5642"/>
                    <a:pt x="10690" y="5584"/>
                  </a:cubicBezTo>
                  <a:cubicBezTo>
                    <a:pt x="10675" y="5562"/>
                    <a:pt x="10668" y="5547"/>
                    <a:pt x="10661" y="5532"/>
                  </a:cubicBezTo>
                  <a:cubicBezTo>
                    <a:pt x="10646" y="5496"/>
                    <a:pt x="10631" y="5466"/>
                    <a:pt x="10602" y="5430"/>
                  </a:cubicBezTo>
                  <a:cubicBezTo>
                    <a:pt x="10573" y="5386"/>
                    <a:pt x="10514" y="5298"/>
                    <a:pt x="10507" y="5269"/>
                  </a:cubicBezTo>
                  <a:cubicBezTo>
                    <a:pt x="10499" y="5246"/>
                    <a:pt x="10485" y="5232"/>
                    <a:pt x="10463" y="5232"/>
                  </a:cubicBezTo>
                  <a:cubicBezTo>
                    <a:pt x="10448" y="5232"/>
                    <a:pt x="10433" y="5239"/>
                    <a:pt x="10419" y="5239"/>
                  </a:cubicBezTo>
                  <a:cubicBezTo>
                    <a:pt x="10404" y="5246"/>
                    <a:pt x="10382" y="5246"/>
                    <a:pt x="10368" y="5246"/>
                  </a:cubicBezTo>
                  <a:cubicBezTo>
                    <a:pt x="10360" y="5246"/>
                    <a:pt x="10353" y="5246"/>
                    <a:pt x="10346" y="5246"/>
                  </a:cubicBezTo>
                  <a:cubicBezTo>
                    <a:pt x="10294" y="5239"/>
                    <a:pt x="10272" y="5210"/>
                    <a:pt x="10236" y="5129"/>
                  </a:cubicBezTo>
                  <a:cubicBezTo>
                    <a:pt x="10192" y="5034"/>
                    <a:pt x="10104" y="5012"/>
                    <a:pt x="10023" y="4990"/>
                  </a:cubicBezTo>
                  <a:cubicBezTo>
                    <a:pt x="10016" y="4983"/>
                    <a:pt x="10009" y="4983"/>
                    <a:pt x="10001" y="4983"/>
                  </a:cubicBezTo>
                  <a:cubicBezTo>
                    <a:pt x="9950" y="4983"/>
                    <a:pt x="9935" y="5027"/>
                    <a:pt x="9928" y="5056"/>
                  </a:cubicBezTo>
                  <a:cubicBezTo>
                    <a:pt x="9921" y="5056"/>
                    <a:pt x="9921" y="5063"/>
                    <a:pt x="9921" y="5071"/>
                  </a:cubicBezTo>
                  <a:cubicBezTo>
                    <a:pt x="9913" y="5071"/>
                    <a:pt x="9913" y="5063"/>
                    <a:pt x="9906" y="5063"/>
                  </a:cubicBezTo>
                  <a:cubicBezTo>
                    <a:pt x="9833" y="4997"/>
                    <a:pt x="9759" y="4968"/>
                    <a:pt x="9716" y="4961"/>
                  </a:cubicBezTo>
                  <a:cubicBezTo>
                    <a:pt x="9723" y="4946"/>
                    <a:pt x="9723" y="4932"/>
                    <a:pt x="9730" y="4917"/>
                  </a:cubicBezTo>
                  <a:cubicBezTo>
                    <a:pt x="9737" y="4873"/>
                    <a:pt x="9752" y="4829"/>
                    <a:pt x="9737" y="4792"/>
                  </a:cubicBezTo>
                  <a:cubicBezTo>
                    <a:pt x="9716" y="4726"/>
                    <a:pt x="9561" y="4551"/>
                    <a:pt x="9488" y="4536"/>
                  </a:cubicBezTo>
                  <a:cubicBezTo>
                    <a:pt x="9437" y="4521"/>
                    <a:pt x="9305" y="4521"/>
                    <a:pt x="9268" y="4521"/>
                  </a:cubicBezTo>
                  <a:cubicBezTo>
                    <a:pt x="9247" y="4506"/>
                    <a:pt x="9210" y="4463"/>
                    <a:pt x="9202" y="4433"/>
                  </a:cubicBezTo>
                  <a:cubicBezTo>
                    <a:pt x="9188" y="4360"/>
                    <a:pt x="9100" y="4287"/>
                    <a:pt x="9041" y="4257"/>
                  </a:cubicBezTo>
                  <a:cubicBezTo>
                    <a:pt x="9019" y="4235"/>
                    <a:pt x="9005" y="4213"/>
                    <a:pt x="8990" y="4184"/>
                  </a:cubicBezTo>
                  <a:cubicBezTo>
                    <a:pt x="8983" y="4170"/>
                    <a:pt x="8975" y="4147"/>
                    <a:pt x="8961" y="4125"/>
                  </a:cubicBezTo>
                  <a:cubicBezTo>
                    <a:pt x="8917" y="4067"/>
                    <a:pt x="8873" y="4008"/>
                    <a:pt x="8821" y="3964"/>
                  </a:cubicBezTo>
                  <a:cubicBezTo>
                    <a:pt x="8814" y="3957"/>
                    <a:pt x="8814" y="3957"/>
                    <a:pt x="8814" y="3957"/>
                  </a:cubicBezTo>
                  <a:cubicBezTo>
                    <a:pt x="8756" y="3898"/>
                    <a:pt x="8660" y="3803"/>
                    <a:pt x="8543" y="3803"/>
                  </a:cubicBezTo>
                  <a:cubicBezTo>
                    <a:pt x="8521" y="3803"/>
                    <a:pt x="8506" y="3803"/>
                    <a:pt x="8485" y="3810"/>
                  </a:cubicBezTo>
                  <a:cubicBezTo>
                    <a:pt x="8470" y="3818"/>
                    <a:pt x="8470" y="3818"/>
                    <a:pt x="8470" y="3818"/>
                  </a:cubicBezTo>
                  <a:cubicBezTo>
                    <a:pt x="8418" y="3825"/>
                    <a:pt x="8375" y="3840"/>
                    <a:pt x="8345" y="3840"/>
                  </a:cubicBezTo>
                  <a:cubicBezTo>
                    <a:pt x="8316" y="3840"/>
                    <a:pt x="8301" y="3832"/>
                    <a:pt x="8287" y="3796"/>
                  </a:cubicBezTo>
                  <a:cubicBezTo>
                    <a:pt x="8250" y="3693"/>
                    <a:pt x="8125" y="3569"/>
                    <a:pt x="8023" y="3569"/>
                  </a:cubicBezTo>
                  <a:cubicBezTo>
                    <a:pt x="8008" y="3569"/>
                    <a:pt x="8008" y="3569"/>
                    <a:pt x="8008" y="3569"/>
                  </a:cubicBezTo>
                  <a:cubicBezTo>
                    <a:pt x="7986" y="3539"/>
                    <a:pt x="7986" y="3466"/>
                    <a:pt x="7986" y="3415"/>
                  </a:cubicBezTo>
                  <a:cubicBezTo>
                    <a:pt x="7986" y="3385"/>
                    <a:pt x="7986" y="3356"/>
                    <a:pt x="7979" y="3334"/>
                  </a:cubicBezTo>
                  <a:cubicBezTo>
                    <a:pt x="7971" y="3268"/>
                    <a:pt x="7906" y="3239"/>
                    <a:pt x="7876" y="3224"/>
                  </a:cubicBezTo>
                  <a:cubicBezTo>
                    <a:pt x="7854" y="3165"/>
                    <a:pt x="7796" y="2990"/>
                    <a:pt x="7774" y="2960"/>
                  </a:cubicBezTo>
                  <a:cubicBezTo>
                    <a:pt x="7759" y="2938"/>
                    <a:pt x="7737" y="2931"/>
                    <a:pt x="7715" y="2924"/>
                  </a:cubicBezTo>
                  <a:cubicBezTo>
                    <a:pt x="7686" y="2902"/>
                    <a:pt x="7686" y="2902"/>
                    <a:pt x="7686" y="2894"/>
                  </a:cubicBezTo>
                  <a:cubicBezTo>
                    <a:pt x="7693" y="2851"/>
                    <a:pt x="7722" y="2726"/>
                    <a:pt x="7642" y="2711"/>
                  </a:cubicBezTo>
                  <a:cubicBezTo>
                    <a:pt x="7576" y="2696"/>
                    <a:pt x="7503" y="2660"/>
                    <a:pt x="7473" y="2631"/>
                  </a:cubicBezTo>
                  <a:cubicBezTo>
                    <a:pt x="7444" y="2587"/>
                    <a:pt x="7437" y="2572"/>
                    <a:pt x="7466" y="2528"/>
                  </a:cubicBezTo>
                  <a:cubicBezTo>
                    <a:pt x="7503" y="2477"/>
                    <a:pt x="7583" y="2440"/>
                    <a:pt x="7583" y="2440"/>
                  </a:cubicBezTo>
                  <a:cubicBezTo>
                    <a:pt x="7678" y="2382"/>
                    <a:pt x="7678" y="2382"/>
                    <a:pt x="7678" y="2382"/>
                  </a:cubicBezTo>
                  <a:cubicBezTo>
                    <a:pt x="7568" y="2382"/>
                    <a:pt x="7568" y="2382"/>
                    <a:pt x="7568" y="2382"/>
                  </a:cubicBezTo>
                  <a:cubicBezTo>
                    <a:pt x="7568" y="2382"/>
                    <a:pt x="7561" y="2382"/>
                    <a:pt x="7554" y="2374"/>
                  </a:cubicBezTo>
                  <a:cubicBezTo>
                    <a:pt x="7554" y="2367"/>
                    <a:pt x="7554" y="2352"/>
                    <a:pt x="7561" y="2330"/>
                  </a:cubicBezTo>
                  <a:cubicBezTo>
                    <a:pt x="7561" y="2323"/>
                    <a:pt x="7561" y="2323"/>
                    <a:pt x="7561" y="2323"/>
                  </a:cubicBezTo>
                  <a:cubicBezTo>
                    <a:pt x="7598" y="2235"/>
                    <a:pt x="7605" y="2206"/>
                    <a:pt x="7656" y="2147"/>
                  </a:cubicBezTo>
                  <a:cubicBezTo>
                    <a:pt x="7693" y="2103"/>
                    <a:pt x="7722" y="2059"/>
                    <a:pt x="7708" y="2008"/>
                  </a:cubicBezTo>
                  <a:cubicBezTo>
                    <a:pt x="7700" y="1978"/>
                    <a:pt x="7678" y="1956"/>
                    <a:pt x="7635" y="1942"/>
                  </a:cubicBezTo>
                  <a:cubicBezTo>
                    <a:pt x="7561" y="1913"/>
                    <a:pt x="7554" y="1898"/>
                    <a:pt x="7554" y="1891"/>
                  </a:cubicBezTo>
                  <a:cubicBezTo>
                    <a:pt x="7554" y="1891"/>
                    <a:pt x="7554" y="1883"/>
                    <a:pt x="7561" y="1876"/>
                  </a:cubicBezTo>
                  <a:cubicBezTo>
                    <a:pt x="7583" y="1854"/>
                    <a:pt x="7590" y="1825"/>
                    <a:pt x="7583" y="1803"/>
                  </a:cubicBezTo>
                  <a:cubicBezTo>
                    <a:pt x="7568" y="1759"/>
                    <a:pt x="7510" y="1722"/>
                    <a:pt x="7444" y="1715"/>
                  </a:cubicBezTo>
                  <a:cubicBezTo>
                    <a:pt x="7393" y="1700"/>
                    <a:pt x="7378" y="1693"/>
                    <a:pt x="7327" y="1656"/>
                  </a:cubicBezTo>
                  <a:cubicBezTo>
                    <a:pt x="7312" y="1641"/>
                    <a:pt x="7297" y="1627"/>
                    <a:pt x="7275" y="1612"/>
                  </a:cubicBezTo>
                  <a:cubicBezTo>
                    <a:pt x="7239" y="1590"/>
                    <a:pt x="7209" y="1568"/>
                    <a:pt x="7173" y="1553"/>
                  </a:cubicBezTo>
                  <a:cubicBezTo>
                    <a:pt x="7129" y="1532"/>
                    <a:pt x="7099" y="1517"/>
                    <a:pt x="7085" y="1480"/>
                  </a:cubicBezTo>
                  <a:cubicBezTo>
                    <a:pt x="7056" y="1414"/>
                    <a:pt x="7012" y="1392"/>
                    <a:pt x="6975" y="1378"/>
                  </a:cubicBezTo>
                  <a:cubicBezTo>
                    <a:pt x="6960" y="1370"/>
                    <a:pt x="6946" y="1363"/>
                    <a:pt x="6938" y="1356"/>
                  </a:cubicBezTo>
                  <a:cubicBezTo>
                    <a:pt x="6931" y="1348"/>
                    <a:pt x="6924" y="1334"/>
                    <a:pt x="6924" y="1312"/>
                  </a:cubicBezTo>
                  <a:cubicBezTo>
                    <a:pt x="6916" y="1275"/>
                    <a:pt x="6931" y="1238"/>
                    <a:pt x="6938" y="1231"/>
                  </a:cubicBezTo>
                  <a:cubicBezTo>
                    <a:pt x="6975" y="1202"/>
                    <a:pt x="6982" y="1143"/>
                    <a:pt x="6968" y="1099"/>
                  </a:cubicBezTo>
                  <a:cubicBezTo>
                    <a:pt x="6960" y="1063"/>
                    <a:pt x="6931" y="1041"/>
                    <a:pt x="6887" y="1033"/>
                  </a:cubicBezTo>
                  <a:cubicBezTo>
                    <a:pt x="6850" y="1026"/>
                    <a:pt x="6836" y="1019"/>
                    <a:pt x="6821" y="1004"/>
                  </a:cubicBezTo>
                  <a:cubicBezTo>
                    <a:pt x="6799" y="989"/>
                    <a:pt x="6785" y="975"/>
                    <a:pt x="6748" y="967"/>
                  </a:cubicBezTo>
                  <a:cubicBezTo>
                    <a:pt x="6726" y="960"/>
                    <a:pt x="6711" y="945"/>
                    <a:pt x="6711" y="923"/>
                  </a:cubicBezTo>
                  <a:cubicBezTo>
                    <a:pt x="6711" y="909"/>
                    <a:pt x="6718" y="894"/>
                    <a:pt x="6740" y="887"/>
                  </a:cubicBezTo>
                  <a:cubicBezTo>
                    <a:pt x="6762" y="872"/>
                    <a:pt x="6777" y="857"/>
                    <a:pt x="6785" y="835"/>
                  </a:cubicBezTo>
                  <a:cubicBezTo>
                    <a:pt x="6799" y="784"/>
                    <a:pt x="6770" y="725"/>
                    <a:pt x="6755" y="703"/>
                  </a:cubicBezTo>
                  <a:cubicBezTo>
                    <a:pt x="6755" y="689"/>
                    <a:pt x="6755" y="689"/>
                    <a:pt x="6755" y="689"/>
                  </a:cubicBezTo>
                  <a:cubicBezTo>
                    <a:pt x="6740" y="689"/>
                    <a:pt x="6740" y="689"/>
                    <a:pt x="6740" y="689"/>
                  </a:cubicBezTo>
                  <a:cubicBezTo>
                    <a:pt x="6623" y="623"/>
                    <a:pt x="6594" y="623"/>
                    <a:pt x="6579" y="623"/>
                  </a:cubicBezTo>
                  <a:cubicBezTo>
                    <a:pt x="6543" y="623"/>
                    <a:pt x="6484" y="601"/>
                    <a:pt x="6433" y="579"/>
                  </a:cubicBezTo>
                  <a:cubicBezTo>
                    <a:pt x="6411" y="572"/>
                    <a:pt x="6404" y="513"/>
                    <a:pt x="6396" y="476"/>
                  </a:cubicBezTo>
                  <a:cubicBezTo>
                    <a:pt x="6396" y="447"/>
                    <a:pt x="6389" y="418"/>
                    <a:pt x="6381" y="396"/>
                  </a:cubicBezTo>
                  <a:cubicBezTo>
                    <a:pt x="6359" y="374"/>
                    <a:pt x="6330" y="359"/>
                    <a:pt x="6301" y="359"/>
                  </a:cubicBezTo>
                  <a:cubicBezTo>
                    <a:pt x="6294" y="359"/>
                    <a:pt x="6294" y="359"/>
                    <a:pt x="6294" y="359"/>
                  </a:cubicBezTo>
                  <a:lnTo>
                    <a:pt x="6294" y="359"/>
                  </a:lnTo>
                  <a:cubicBezTo>
                    <a:pt x="6286" y="359"/>
                    <a:pt x="6286" y="359"/>
                    <a:pt x="6286" y="359"/>
                  </a:cubicBezTo>
                  <a:cubicBezTo>
                    <a:pt x="6257" y="359"/>
                    <a:pt x="6228" y="374"/>
                    <a:pt x="6198" y="388"/>
                  </a:cubicBezTo>
                  <a:cubicBezTo>
                    <a:pt x="6154" y="418"/>
                    <a:pt x="6147" y="418"/>
                    <a:pt x="6059" y="418"/>
                  </a:cubicBezTo>
                  <a:cubicBezTo>
                    <a:pt x="6044" y="418"/>
                    <a:pt x="6037" y="418"/>
                    <a:pt x="6030" y="418"/>
                  </a:cubicBezTo>
                  <a:cubicBezTo>
                    <a:pt x="6022" y="388"/>
                    <a:pt x="5993" y="381"/>
                    <a:pt x="5971" y="381"/>
                  </a:cubicBezTo>
                  <a:cubicBezTo>
                    <a:pt x="5898" y="381"/>
                    <a:pt x="5780" y="432"/>
                    <a:pt x="5707" y="469"/>
                  </a:cubicBezTo>
                  <a:cubicBezTo>
                    <a:pt x="5693" y="469"/>
                    <a:pt x="5685" y="476"/>
                    <a:pt x="5678" y="476"/>
                  </a:cubicBezTo>
                  <a:cubicBezTo>
                    <a:pt x="5671" y="476"/>
                    <a:pt x="5663" y="469"/>
                    <a:pt x="5649" y="454"/>
                  </a:cubicBezTo>
                  <a:cubicBezTo>
                    <a:pt x="5641" y="447"/>
                    <a:pt x="5627" y="432"/>
                    <a:pt x="5605" y="425"/>
                  </a:cubicBezTo>
                  <a:cubicBezTo>
                    <a:pt x="5597" y="418"/>
                    <a:pt x="5590" y="418"/>
                    <a:pt x="5575" y="418"/>
                  </a:cubicBezTo>
                  <a:cubicBezTo>
                    <a:pt x="5546" y="418"/>
                    <a:pt x="5524" y="440"/>
                    <a:pt x="5502" y="469"/>
                  </a:cubicBezTo>
                  <a:cubicBezTo>
                    <a:pt x="5495" y="484"/>
                    <a:pt x="5480" y="498"/>
                    <a:pt x="5458" y="513"/>
                  </a:cubicBezTo>
                  <a:cubicBezTo>
                    <a:pt x="5458" y="520"/>
                    <a:pt x="5451" y="520"/>
                    <a:pt x="5451" y="520"/>
                  </a:cubicBezTo>
                  <a:cubicBezTo>
                    <a:pt x="5436" y="520"/>
                    <a:pt x="5407" y="484"/>
                    <a:pt x="5399" y="440"/>
                  </a:cubicBezTo>
                  <a:cubicBezTo>
                    <a:pt x="5385" y="403"/>
                    <a:pt x="5370" y="344"/>
                    <a:pt x="5297" y="330"/>
                  </a:cubicBezTo>
                  <a:cubicBezTo>
                    <a:pt x="5282" y="322"/>
                    <a:pt x="5268" y="315"/>
                    <a:pt x="5260" y="301"/>
                  </a:cubicBezTo>
                  <a:cubicBezTo>
                    <a:pt x="5246" y="271"/>
                    <a:pt x="5246" y="242"/>
                    <a:pt x="5246" y="234"/>
                  </a:cubicBezTo>
                  <a:cubicBezTo>
                    <a:pt x="5260" y="205"/>
                    <a:pt x="5260" y="132"/>
                    <a:pt x="5231" y="88"/>
                  </a:cubicBezTo>
                  <a:cubicBezTo>
                    <a:pt x="5216" y="66"/>
                    <a:pt x="5194" y="59"/>
                    <a:pt x="5172" y="59"/>
                  </a:cubicBezTo>
                  <a:cubicBezTo>
                    <a:pt x="5165" y="59"/>
                    <a:pt x="5150" y="59"/>
                    <a:pt x="5143" y="59"/>
                  </a:cubicBezTo>
                  <a:cubicBezTo>
                    <a:pt x="5128" y="51"/>
                    <a:pt x="5121" y="51"/>
                    <a:pt x="5106" y="51"/>
                  </a:cubicBezTo>
                  <a:cubicBezTo>
                    <a:pt x="5085" y="51"/>
                    <a:pt x="5033" y="51"/>
                    <a:pt x="5018" y="103"/>
                  </a:cubicBezTo>
                  <a:cubicBezTo>
                    <a:pt x="5011" y="125"/>
                    <a:pt x="4982" y="146"/>
                    <a:pt x="4931" y="176"/>
                  </a:cubicBezTo>
                  <a:cubicBezTo>
                    <a:pt x="4872" y="205"/>
                    <a:pt x="4828" y="242"/>
                    <a:pt x="4828" y="242"/>
                  </a:cubicBezTo>
                  <a:cubicBezTo>
                    <a:pt x="4813" y="256"/>
                    <a:pt x="4813" y="256"/>
                    <a:pt x="4813" y="256"/>
                  </a:cubicBezTo>
                  <a:cubicBezTo>
                    <a:pt x="4813" y="271"/>
                    <a:pt x="4813" y="271"/>
                    <a:pt x="4813" y="271"/>
                  </a:cubicBezTo>
                  <a:cubicBezTo>
                    <a:pt x="4813" y="278"/>
                    <a:pt x="4828" y="410"/>
                    <a:pt x="4872" y="498"/>
                  </a:cubicBezTo>
                  <a:cubicBezTo>
                    <a:pt x="4901" y="542"/>
                    <a:pt x="4894" y="594"/>
                    <a:pt x="4894" y="660"/>
                  </a:cubicBezTo>
                  <a:cubicBezTo>
                    <a:pt x="4894" y="703"/>
                    <a:pt x="4887" y="747"/>
                    <a:pt x="4894" y="806"/>
                  </a:cubicBezTo>
                  <a:cubicBezTo>
                    <a:pt x="4901" y="865"/>
                    <a:pt x="4887" y="879"/>
                    <a:pt x="4887" y="879"/>
                  </a:cubicBezTo>
                  <a:cubicBezTo>
                    <a:pt x="4887" y="879"/>
                    <a:pt x="4887" y="887"/>
                    <a:pt x="4872" y="887"/>
                  </a:cubicBezTo>
                  <a:cubicBezTo>
                    <a:pt x="4872" y="887"/>
                    <a:pt x="4865" y="887"/>
                    <a:pt x="4857" y="887"/>
                  </a:cubicBezTo>
                  <a:cubicBezTo>
                    <a:pt x="4857" y="887"/>
                    <a:pt x="4850" y="887"/>
                    <a:pt x="4843" y="887"/>
                  </a:cubicBezTo>
                  <a:cubicBezTo>
                    <a:pt x="4843" y="887"/>
                    <a:pt x="4835" y="879"/>
                    <a:pt x="4828" y="879"/>
                  </a:cubicBezTo>
                  <a:cubicBezTo>
                    <a:pt x="4821" y="872"/>
                    <a:pt x="4806" y="857"/>
                    <a:pt x="4791" y="857"/>
                  </a:cubicBezTo>
                  <a:cubicBezTo>
                    <a:pt x="4777" y="857"/>
                    <a:pt x="4762" y="865"/>
                    <a:pt x="4747" y="879"/>
                  </a:cubicBezTo>
                  <a:cubicBezTo>
                    <a:pt x="4740" y="887"/>
                    <a:pt x="4740" y="887"/>
                    <a:pt x="4733" y="887"/>
                  </a:cubicBezTo>
                  <a:cubicBezTo>
                    <a:pt x="4725" y="887"/>
                    <a:pt x="4711" y="879"/>
                    <a:pt x="4674" y="850"/>
                  </a:cubicBezTo>
                  <a:cubicBezTo>
                    <a:pt x="4652" y="828"/>
                    <a:pt x="4667" y="791"/>
                    <a:pt x="4667" y="791"/>
                  </a:cubicBezTo>
                  <a:cubicBezTo>
                    <a:pt x="4667" y="784"/>
                    <a:pt x="4667" y="784"/>
                    <a:pt x="4667" y="784"/>
                  </a:cubicBezTo>
                  <a:cubicBezTo>
                    <a:pt x="4674" y="784"/>
                    <a:pt x="4674" y="784"/>
                    <a:pt x="4674" y="784"/>
                  </a:cubicBezTo>
                  <a:cubicBezTo>
                    <a:pt x="4674" y="769"/>
                    <a:pt x="4696" y="674"/>
                    <a:pt x="4652" y="630"/>
                  </a:cubicBezTo>
                  <a:cubicBezTo>
                    <a:pt x="4623" y="601"/>
                    <a:pt x="4586" y="601"/>
                    <a:pt x="4564" y="601"/>
                  </a:cubicBezTo>
                  <a:cubicBezTo>
                    <a:pt x="4549" y="601"/>
                    <a:pt x="4535" y="601"/>
                    <a:pt x="4535" y="601"/>
                  </a:cubicBezTo>
                  <a:cubicBezTo>
                    <a:pt x="4528" y="601"/>
                    <a:pt x="4528" y="601"/>
                    <a:pt x="4528" y="601"/>
                  </a:cubicBezTo>
                  <a:cubicBezTo>
                    <a:pt x="4520" y="608"/>
                    <a:pt x="4520" y="608"/>
                    <a:pt x="4520" y="608"/>
                  </a:cubicBezTo>
                  <a:cubicBezTo>
                    <a:pt x="4498" y="615"/>
                    <a:pt x="4462" y="637"/>
                    <a:pt x="4432" y="637"/>
                  </a:cubicBezTo>
                  <a:lnTo>
                    <a:pt x="4432" y="637"/>
                  </a:lnTo>
                  <a:cubicBezTo>
                    <a:pt x="4388" y="608"/>
                    <a:pt x="4359" y="594"/>
                    <a:pt x="4337" y="594"/>
                  </a:cubicBezTo>
                  <a:cubicBezTo>
                    <a:pt x="4323" y="594"/>
                    <a:pt x="4315" y="601"/>
                    <a:pt x="4308" y="608"/>
                  </a:cubicBezTo>
                  <a:cubicBezTo>
                    <a:pt x="4300" y="608"/>
                    <a:pt x="4300" y="615"/>
                    <a:pt x="4300" y="615"/>
                  </a:cubicBezTo>
                  <a:cubicBezTo>
                    <a:pt x="4293" y="615"/>
                    <a:pt x="4286" y="608"/>
                    <a:pt x="4286" y="594"/>
                  </a:cubicBezTo>
                  <a:cubicBezTo>
                    <a:pt x="4249" y="528"/>
                    <a:pt x="4139" y="520"/>
                    <a:pt x="4110" y="520"/>
                  </a:cubicBezTo>
                  <a:cubicBezTo>
                    <a:pt x="4095" y="520"/>
                    <a:pt x="4088" y="520"/>
                    <a:pt x="4073" y="513"/>
                  </a:cubicBezTo>
                  <a:cubicBezTo>
                    <a:pt x="4059" y="513"/>
                    <a:pt x="4037" y="513"/>
                    <a:pt x="4022" y="513"/>
                  </a:cubicBezTo>
                  <a:cubicBezTo>
                    <a:pt x="4000" y="513"/>
                    <a:pt x="3978" y="513"/>
                    <a:pt x="3949" y="520"/>
                  </a:cubicBezTo>
                  <a:cubicBezTo>
                    <a:pt x="3883" y="542"/>
                    <a:pt x="3868" y="557"/>
                    <a:pt x="3809" y="601"/>
                  </a:cubicBezTo>
                  <a:cubicBezTo>
                    <a:pt x="3787" y="615"/>
                    <a:pt x="3787" y="615"/>
                    <a:pt x="3787" y="615"/>
                  </a:cubicBezTo>
                  <a:cubicBezTo>
                    <a:pt x="3692" y="682"/>
                    <a:pt x="3714" y="733"/>
                    <a:pt x="3736" y="791"/>
                  </a:cubicBezTo>
                  <a:cubicBezTo>
                    <a:pt x="3736" y="813"/>
                    <a:pt x="3736" y="813"/>
                    <a:pt x="3736" y="813"/>
                  </a:cubicBezTo>
                  <a:cubicBezTo>
                    <a:pt x="3758" y="872"/>
                    <a:pt x="3817" y="894"/>
                    <a:pt x="3883" y="916"/>
                  </a:cubicBezTo>
                  <a:cubicBezTo>
                    <a:pt x="3905" y="931"/>
                    <a:pt x="3934" y="938"/>
                    <a:pt x="3956" y="953"/>
                  </a:cubicBezTo>
                  <a:cubicBezTo>
                    <a:pt x="3971" y="960"/>
                    <a:pt x="3993" y="975"/>
                    <a:pt x="3985" y="996"/>
                  </a:cubicBezTo>
                  <a:cubicBezTo>
                    <a:pt x="3978" y="1011"/>
                    <a:pt x="3971" y="1019"/>
                    <a:pt x="3963" y="1019"/>
                  </a:cubicBezTo>
                  <a:cubicBezTo>
                    <a:pt x="3949" y="1019"/>
                    <a:pt x="3941" y="1019"/>
                    <a:pt x="3941" y="1011"/>
                  </a:cubicBezTo>
                  <a:cubicBezTo>
                    <a:pt x="3934" y="1011"/>
                    <a:pt x="3919" y="1004"/>
                    <a:pt x="3912" y="1004"/>
                  </a:cubicBezTo>
                  <a:cubicBezTo>
                    <a:pt x="3890" y="1004"/>
                    <a:pt x="3868" y="1026"/>
                    <a:pt x="3861" y="1041"/>
                  </a:cubicBezTo>
                  <a:cubicBezTo>
                    <a:pt x="3854" y="1048"/>
                    <a:pt x="3854" y="1048"/>
                    <a:pt x="3839" y="1048"/>
                  </a:cubicBezTo>
                  <a:cubicBezTo>
                    <a:pt x="3817" y="1048"/>
                    <a:pt x="3780" y="1033"/>
                    <a:pt x="3773" y="1026"/>
                  </a:cubicBezTo>
                  <a:cubicBezTo>
                    <a:pt x="3714" y="989"/>
                    <a:pt x="3714" y="989"/>
                    <a:pt x="3714" y="989"/>
                  </a:cubicBezTo>
                  <a:cubicBezTo>
                    <a:pt x="3729" y="1055"/>
                    <a:pt x="3729" y="1055"/>
                    <a:pt x="3729" y="1055"/>
                  </a:cubicBezTo>
                  <a:cubicBezTo>
                    <a:pt x="3736" y="1092"/>
                    <a:pt x="3729" y="1099"/>
                    <a:pt x="3722" y="1099"/>
                  </a:cubicBezTo>
                  <a:cubicBezTo>
                    <a:pt x="3722" y="1106"/>
                    <a:pt x="3714" y="1106"/>
                    <a:pt x="3707" y="1106"/>
                  </a:cubicBezTo>
                  <a:cubicBezTo>
                    <a:pt x="3692" y="1106"/>
                    <a:pt x="3678" y="1099"/>
                    <a:pt x="3678" y="1099"/>
                  </a:cubicBezTo>
                  <a:lnTo>
                    <a:pt x="3678" y="1099"/>
                  </a:lnTo>
                  <a:cubicBezTo>
                    <a:pt x="3670" y="1099"/>
                    <a:pt x="3670" y="1099"/>
                    <a:pt x="3670" y="1099"/>
                  </a:cubicBezTo>
                  <a:cubicBezTo>
                    <a:pt x="3670" y="1099"/>
                    <a:pt x="3604" y="1084"/>
                    <a:pt x="3538" y="1070"/>
                  </a:cubicBezTo>
                  <a:cubicBezTo>
                    <a:pt x="3502" y="1055"/>
                    <a:pt x="3502" y="1011"/>
                    <a:pt x="3516" y="931"/>
                  </a:cubicBezTo>
                  <a:cubicBezTo>
                    <a:pt x="3524" y="887"/>
                    <a:pt x="3509" y="857"/>
                    <a:pt x="3494" y="828"/>
                  </a:cubicBezTo>
                  <a:cubicBezTo>
                    <a:pt x="3487" y="806"/>
                    <a:pt x="3480" y="791"/>
                    <a:pt x="3480" y="769"/>
                  </a:cubicBezTo>
                  <a:cubicBezTo>
                    <a:pt x="3480" y="689"/>
                    <a:pt x="3421" y="660"/>
                    <a:pt x="3385" y="660"/>
                  </a:cubicBezTo>
                  <a:lnTo>
                    <a:pt x="3385" y="660"/>
                  </a:lnTo>
                  <a:cubicBezTo>
                    <a:pt x="3377" y="660"/>
                    <a:pt x="3377" y="660"/>
                    <a:pt x="3377" y="660"/>
                  </a:cubicBezTo>
                  <a:cubicBezTo>
                    <a:pt x="3377" y="660"/>
                    <a:pt x="3363" y="660"/>
                    <a:pt x="3348" y="660"/>
                  </a:cubicBezTo>
                  <a:cubicBezTo>
                    <a:pt x="3304" y="660"/>
                    <a:pt x="3267" y="652"/>
                    <a:pt x="3253" y="637"/>
                  </a:cubicBezTo>
                  <a:cubicBezTo>
                    <a:pt x="3238" y="630"/>
                    <a:pt x="3231" y="615"/>
                    <a:pt x="3223" y="601"/>
                  </a:cubicBezTo>
                  <a:cubicBezTo>
                    <a:pt x="3209" y="579"/>
                    <a:pt x="3187" y="542"/>
                    <a:pt x="3143" y="542"/>
                  </a:cubicBezTo>
                  <a:cubicBezTo>
                    <a:pt x="3143" y="542"/>
                    <a:pt x="3135" y="542"/>
                    <a:pt x="3128" y="542"/>
                  </a:cubicBezTo>
                  <a:cubicBezTo>
                    <a:pt x="3121" y="542"/>
                    <a:pt x="3121" y="542"/>
                    <a:pt x="3113" y="542"/>
                  </a:cubicBezTo>
                  <a:cubicBezTo>
                    <a:pt x="3099" y="542"/>
                    <a:pt x="3092" y="542"/>
                    <a:pt x="3070" y="498"/>
                  </a:cubicBezTo>
                  <a:cubicBezTo>
                    <a:pt x="3063" y="491"/>
                    <a:pt x="3063" y="484"/>
                    <a:pt x="3056" y="476"/>
                  </a:cubicBezTo>
                  <a:cubicBezTo>
                    <a:pt x="3048" y="462"/>
                    <a:pt x="3048" y="462"/>
                    <a:pt x="3048" y="462"/>
                  </a:cubicBezTo>
                  <a:cubicBezTo>
                    <a:pt x="3019" y="418"/>
                    <a:pt x="3004" y="388"/>
                    <a:pt x="2953" y="330"/>
                  </a:cubicBezTo>
                  <a:cubicBezTo>
                    <a:pt x="2938" y="308"/>
                    <a:pt x="2931" y="286"/>
                    <a:pt x="2924" y="271"/>
                  </a:cubicBezTo>
                  <a:cubicBezTo>
                    <a:pt x="2909" y="234"/>
                    <a:pt x="2895" y="213"/>
                    <a:pt x="2836" y="205"/>
                  </a:cubicBezTo>
                  <a:cubicBezTo>
                    <a:pt x="2792" y="198"/>
                    <a:pt x="2763" y="154"/>
                    <a:pt x="2726" y="110"/>
                  </a:cubicBezTo>
                  <a:cubicBezTo>
                    <a:pt x="2711" y="88"/>
                    <a:pt x="2697" y="66"/>
                    <a:pt x="2682" y="44"/>
                  </a:cubicBezTo>
                  <a:cubicBezTo>
                    <a:pt x="2667" y="22"/>
                    <a:pt x="2645" y="0"/>
                    <a:pt x="2616" y="0"/>
                  </a:cubicBezTo>
                  <a:lnTo>
                    <a:pt x="2616" y="37"/>
                  </a:lnTo>
                </a:path>
              </a:pathLst>
            </a:custGeom>
            <a:grpFill/>
            <a:ln w="381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mn-lt"/>
                <a:ea typeface="+mn-ea"/>
                <a:cs typeface="+mn-cs"/>
              </a:endParaRPr>
            </a:p>
          </p:txBody>
        </p:sp>
        <p:sp>
          <p:nvSpPr>
            <p:cNvPr id="17" name="Freeform 16"/>
            <p:cNvSpPr>
              <a:spLocks noChangeArrowheads="1"/>
            </p:cNvSpPr>
            <p:nvPr/>
          </p:nvSpPr>
          <p:spPr bwMode="auto">
            <a:xfrm>
              <a:off x="3501614" y="7785284"/>
              <a:ext cx="1986234" cy="2522461"/>
            </a:xfrm>
            <a:custGeom>
              <a:avLst/>
              <a:gdLst>
                <a:gd name="T0" fmla="*/ 4082 w 5167"/>
                <a:gd name="T1" fmla="*/ 6426 h 6639"/>
                <a:gd name="T2" fmla="*/ 3686 w 5167"/>
                <a:gd name="T3" fmla="*/ 6345 h 6639"/>
                <a:gd name="T4" fmla="*/ 3444 w 5167"/>
                <a:gd name="T5" fmla="*/ 6323 h 6639"/>
                <a:gd name="T6" fmla="*/ 3173 w 5167"/>
                <a:gd name="T7" fmla="*/ 6206 h 6639"/>
                <a:gd name="T8" fmla="*/ 2938 w 5167"/>
                <a:gd name="T9" fmla="*/ 5950 h 6639"/>
                <a:gd name="T10" fmla="*/ 2609 w 5167"/>
                <a:gd name="T11" fmla="*/ 5935 h 6639"/>
                <a:gd name="T12" fmla="*/ 2616 w 5167"/>
                <a:gd name="T13" fmla="*/ 5517 h 6639"/>
                <a:gd name="T14" fmla="*/ 2682 w 5167"/>
                <a:gd name="T15" fmla="*/ 5254 h 6639"/>
                <a:gd name="T16" fmla="*/ 2514 w 5167"/>
                <a:gd name="T17" fmla="*/ 4924 h 6639"/>
                <a:gd name="T18" fmla="*/ 2447 w 5167"/>
                <a:gd name="T19" fmla="*/ 4594 h 6639"/>
                <a:gd name="T20" fmla="*/ 2191 w 5167"/>
                <a:gd name="T21" fmla="*/ 4528 h 6639"/>
                <a:gd name="T22" fmla="*/ 1737 w 5167"/>
                <a:gd name="T23" fmla="*/ 4389 h 6639"/>
                <a:gd name="T24" fmla="*/ 1173 w 5167"/>
                <a:gd name="T25" fmla="*/ 4631 h 6639"/>
                <a:gd name="T26" fmla="*/ 887 w 5167"/>
                <a:gd name="T27" fmla="*/ 4660 h 6639"/>
                <a:gd name="T28" fmla="*/ 491 w 5167"/>
                <a:gd name="T29" fmla="*/ 4616 h 6639"/>
                <a:gd name="T30" fmla="*/ 777 w 5167"/>
                <a:gd name="T31" fmla="*/ 4066 h 6639"/>
                <a:gd name="T32" fmla="*/ 616 w 5167"/>
                <a:gd name="T33" fmla="*/ 3627 h 6639"/>
                <a:gd name="T34" fmla="*/ 249 w 5167"/>
                <a:gd name="T35" fmla="*/ 3283 h 6639"/>
                <a:gd name="T36" fmla="*/ 95 w 5167"/>
                <a:gd name="T37" fmla="*/ 2608 h 6639"/>
                <a:gd name="T38" fmla="*/ 249 w 5167"/>
                <a:gd name="T39" fmla="*/ 2220 h 6639"/>
                <a:gd name="T40" fmla="*/ 696 w 5167"/>
                <a:gd name="T41" fmla="*/ 1978 h 6639"/>
                <a:gd name="T42" fmla="*/ 696 w 5167"/>
                <a:gd name="T43" fmla="*/ 1788 h 6639"/>
                <a:gd name="T44" fmla="*/ 1048 w 5167"/>
                <a:gd name="T45" fmla="*/ 1810 h 6639"/>
                <a:gd name="T46" fmla="*/ 1319 w 5167"/>
                <a:gd name="T47" fmla="*/ 1905 h 6639"/>
                <a:gd name="T48" fmla="*/ 1510 w 5167"/>
                <a:gd name="T49" fmla="*/ 1722 h 6639"/>
                <a:gd name="T50" fmla="*/ 1590 w 5167"/>
                <a:gd name="T51" fmla="*/ 1524 h 6639"/>
                <a:gd name="T52" fmla="*/ 1803 w 5167"/>
                <a:gd name="T53" fmla="*/ 1326 h 6639"/>
                <a:gd name="T54" fmla="*/ 2037 w 5167"/>
                <a:gd name="T55" fmla="*/ 1143 h 6639"/>
                <a:gd name="T56" fmla="*/ 2433 w 5167"/>
                <a:gd name="T57" fmla="*/ 996 h 6639"/>
                <a:gd name="T58" fmla="*/ 2748 w 5167"/>
                <a:gd name="T59" fmla="*/ 908 h 6639"/>
                <a:gd name="T60" fmla="*/ 3173 w 5167"/>
                <a:gd name="T61" fmla="*/ 637 h 6639"/>
                <a:gd name="T62" fmla="*/ 3393 w 5167"/>
                <a:gd name="T63" fmla="*/ 571 h 6639"/>
                <a:gd name="T64" fmla="*/ 3561 w 5167"/>
                <a:gd name="T65" fmla="*/ 322 h 6639"/>
                <a:gd name="T66" fmla="*/ 3788 w 5167"/>
                <a:gd name="T67" fmla="*/ 22 h 6639"/>
                <a:gd name="T68" fmla="*/ 3979 w 5167"/>
                <a:gd name="T69" fmla="*/ 337 h 6639"/>
                <a:gd name="T70" fmla="*/ 4104 w 5167"/>
                <a:gd name="T71" fmla="*/ 637 h 6639"/>
                <a:gd name="T72" fmla="*/ 4279 w 5167"/>
                <a:gd name="T73" fmla="*/ 828 h 6639"/>
                <a:gd name="T74" fmla="*/ 4375 w 5167"/>
                <a:gd name="T75" fmla="*/ 908 h 6639"/>
                <a:gd name="T76" fmla="*/ 4250 w 5167"/>
                <a:gd name="T77" fmla="*/ 1370 h 6639"/>
                <a:gd name="T78" fmla="*/ 4089 w 5167"/>
                <a:gd name="T79" fmla="*/ 1553 h 6639"/>
                <a:gd name="T80" fmla="*/ 4023 w 5167"/>
                <a:gd name="T81" fmla="*/ 1810 h 6639"/>
                <a:gd name="T82" fmla="*/ 4287 w 5167"/>
                <a:gd name="T83" fmla="*/ 2051 h 6639"/>
                <a:gd name="T84" fmla="*/ 4155 w 5167"/>
                <a:gd name="T85" fmla="*/ 2301 h 6639"/>
                <a:gd name="T86" fmla="*/ 4126 w 5167"/>
                <a:gd name="T87" fmla="*/ 2454 h 6639"/>
                <a:gd name="T88" fmla="*/ 3876 w 5167"/>
                <a:gd name="T89" fmla="*/ 2542 h 6639"/>
                <a:gd name="T90" fmla="*/ 3920 w 5167"/>
                <a:gd name="T91" fmla="*/ 2806 h 6639"/>
                <a:gd name="T92" fmla="*/ 3745 w 5167"/>
                <a:gd name="T93" fmla="*/ 2857 h 6639"/>
                <a:gd name="T94" fmla="*/ 3766 w 5167"/>
                <a:gd name="T95" fmla="*/ 3107 h 6639"/>
                <a:gd name="T96" fmla="*/ 4228 w 5167"/>
                <a:gd name="T97" fmla="*/ 3114 h 6639"/>
                <a:gd name="T98" fmla="*/ 4653 w 5167"/>
                <a:gd name="T99" fmla="*/ 3092 h 6639"/>
                <a:gd name="T100" fmla="*/ 4888 w 5167"/>
                <a:gd name="T101" fmla="*/ 3605 h 6639"/>
                <a:gd name="T102" fmla="*/ 5056 w 5167"/>
                <a:gd name="T103" fmla="*/ 3920 h 6639"/>
                <a:gd name="T104" fmla="*/ 4844 w 5167"/>
                <a:gd name="T105" fmla="*/ 4220 h 6639"/>
                <a:gd name="T106" fmla="*/ 4997 w 5167"/>
                <a:gd name="T107" fmla="*/ 4792 h 6639"/>
                <a:gd name="T108" fmla="*/ 5122 w 5167"/>
                <a:gd name="T109" fmla="*/ 5026 h 6639"/>
                <a:gd name="T110" fmla="*/ 5056 w 5167"/>
                <a:gd name="T111" fmla="*/ 5422 h 6639"/>
                <a:gd name="T112" fmla="*/ 4851 w 5167"/>
                <a:gd name="T113" fmla="*/ 5942 h 6639"/>
                <a:gd name="T114" fmla="*/ 4485 w 5167"/>
                <a:gd name="T115" fmla="*/ 6638 h 66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67" h="6639">
                  <a:moveTo>
                    <a:pt x="4477" y="6631"/>
                  </a:moveTo>
                  <a:lnTo>
                    <a:pt x="4477" y="6631"/>
                  </a:lnTo>
                  <a:cubicBezTo>
                    <a:pt x="4455" y="6609"/>
                    <a:pt x="4389" y="6551"/>
                    <a:pt x="4338" y="6551"/>
                  </a:cubicBezTo>
                  <a:cubicBezTo>
                    <a:pt x="4272" y="6551"/>
                    <a:pt x="4228" y="6514"/>
                    <a:pt x="4191" y="6485"/>
                  </a:cubicBezTo>
                  <a:cubicBezTo>
                    <a:pt x="4184" y="6485"/>
                    <a:pt x="4177" y="6477"/>
                    <a:pt x="4169" y="6470"/>
                  </a:cubicBezTo>
                  <a:cubicBezTo>
                    <a:pt x="4147" y="6455"/>
                    <a:pt x="4118" y="6441"/>
                    <a:pt x="4082" y="6426"/>
                  </a:cubicBezTo>
                  <a:cubicBezTo>
                    <a:pt x="4045" y="6404"/>
                    <a:pt x="3994" y="6382"/>
                    <a:pt x="3964" y="6360"/>
                  </a:cubicBezTo>
                  <a:cubicBezTo>
                    <a:pt x="3935" y="6331"/>
                    <a:pt x="3913" y="6323"/>
                    <a:pt x="3898" y="6323"/>
                  </a:cubicBezTo>
                  <a:cubicBezTo>
                    <a:pt x="3884" y="6323"/>
                    <a:pt x="3869" y="6331"/>
                    <a:pt x="3847" y="6345"/>
                  </a:cubicBezTo>
                  <a:cubicBezTo>
                    <a:pt x="3825" y="6367"/>
                    <a:pt x="3796" y="6375"/>
                    <a:pt x="3774" y="6375"/>
                  </a:cubicBezTo>
                  <a:cubicBezTo>
                    <a:pt x="3752" y="6375"/>
                    <a:pt x="3730" y="6367"/>
                    <a:pt x="3700" y="6353"/>
                  </a:cubicBezTo>
                  <a:cubicBezTo>
                    <a:pt x="3686" y="6345"/>
                    <a:pt x="3686" y="6345"/>
                    <a:pt x="3686" y="6345"/>
                  </a:cubicBezTo>
                  <a:cubicBezTo>
                    <a:pt x="3657" y="6338"/>
                    <a:pt x="3642" y="6316"/>
                    <a:pt x="3627" y="6294"/>
                  </a:cubicBezTo>
                  <a:cubicBezTo>
                    <a:pt x="3620" y="6287"/>
                    <a:pt x="3613" y="6279"/>
                    <a:pt x="3605" y="6279"/>
                  </a:cubicBezTo>
                  <a:lnTo>
                    <a:pt x="3598" y="6279"/>
                  </a:lnTo>
                  <a:cubicBezTo>
                    <a:pt x="3583" y="6287"/>
                    <a:pt x="3576" y="6294"/>
                    <a:pt x="3561" y="6302"/>
                  </a:cubicBezTo>
                  <a:cubicBezTo>
                    <a:pt x="3539" y="6316"/>
                    <a:pt x="3517" y="6331"/>
                    <a:pt x="3481" y="6331"/>
                  </a:cubicBezTo>
                  <a:cubicBezTo>
                    <a:pt x="3473" y="6331"/>
                    <a:pt x="3459" y="6331"/>
                    <a:pt x="3444" y="6323"/>
                  </a:cubicBezTo>
                  <a:cubicBezTo>
                    <a:pt x="3437" y="6323"/>
                    <a:pt x="3429" y="6316"/>
                    <a:pt x="3422" y="6316"/>
                  </a:cubicBezTo>
                  <a:cubicBezTo>
                    <a:pt x="3415" y="6309"/>
                    <a:pt x="3407" y="6309"/>
                    <a:pt x="3400" y="6309"/>
                  </a:cubicBezTo>
                  <a:cubicBezTo>
                    <a:pt x="3393" y="6309"/>
                    <a:pt x="3378" y="6316"/>
                    <a:pt x="3364" y="6331"/>
                  </a:cubicBezTo>
                  <a:cubicBezTo>
                    <a:pt x="3349" y="6345"/>
                    <a:pt x="3334" y="6345"/>
                    <a:pt x="3319" y="6345"/>
                  </a:cubicBezTo>
                  <a:cubicBezTo>
                    <a:pt x="3261" y="6345"/>
                    <a:pt x="3209" y="6250"/>
                    <a:pt x="3202" y="6228"/>
                  </a:cubicBezTo>
                  <a:cubicBezTo>
                    <a:pt x="3195" y="6214"/>
                    <a:pt x="3188" y="6206"/>
                    <a:pt x="3173" y="6206"/>
                  </a:cubicBezTo>
                  <a:cubicBezTo>
                    <a:pt x="3166" y="6206"/>
                    <a:pt x="3158" y="6206"/>
                    <a:pt x="3151" y="6221"/>
                  </a:cubicBezTo>
                  <a:cubicBezTo>
                    <a:pt x="3136" y="6228"/>
                    <a:pt x="3129" y="6235"/>
                    <a:pt x="3122" y="6235"/>
                  </a:cubicBezTo>
                  <a:cubicBezTo>
                    <a:pt x="3100" y="6235"/>
                    <a:pt x="3078" y="6214"/>
                    <a:pt x="3048" y="6192"/>
                  </a:cubicBezTo>
                  <a:cubicBezTo>
                    <a:pt x="3034" y="6177"/>
                    <a:pt x="3012" y="6155"/>
                    <a:pt x="2990" y="6140"/>
                  </a:cubicBezTo>
                  <a:cubicBezTo>
                    <a:pt x="2938" y="6104"/>
                    <a:pt x="2938" y="6060"/>
                    <a:pt x="2938" y="6008"/>
                  </a:cubicBezTo>
                  <a:cubicBezTo>
                    <a:pt x="2938" y="5994"/>
                    <a:pt x="2938" y="5972"/>
                    <a:pt x="2938" y="5950"/>
                  </a:cubicBezTo>
                  <a:cubicBezTo>
                    <a:pt x="2931" y="5920"/>
                    <a:pt x="2902" y="5913"/>
                    <a:pt x="2858" y="5906"/>
                  </a:cubicBezTo>
                  <a:cubicBezTo>
                    <a:pt x="2836" y="5906"/>
                    <a:pt x="2814" y="5906"/>
                    <a:pt x="2799" y="5891"/>
                  </a:cubicBezTo>
                  <a:cubicBezTo>
                    <a:pt x="2799" y="5891"/>
                    <a:pt x="2792" y="5891"/>
                    <a:pt x="2777" y="5891"/>
                  </a:cubicBezTo>
                  <a:cubicBezTo>
                    <a:pt x="2733" y="5891"/>
                    <a:pt x="2675" y="5913"/>
                    <a:pt x="2660" y="5913"/>
                  </a:cubicBezTo>
                  <a:cubicBezTo>
                    <a:pt x="2653" y="5920"/>
                    <a:pt x="2609" y="5964"/>
                    <a:pt x="2609" y="5964"/>
                  </a:cubicBezTo>
                  <a:cubicBezTo>
                    <a:pt x="2609" y="5935"/>
                    <a:pt x="2609" y="5935"/>
                    <a:pt x="2609" y="5935"/>
                  </a:cubicBezTo>
                  <a:cubicBezTo>
                    <a:pt x="2601" y="5906"/>
                    <a:pt x="2601" y="5876"/>
                    <a:pt x="2594" y="5862"/>
                  </a:cubicBezTo>
                  <a:cubicBezTo>
                    <a:pt x="2594" y="5840"/>
                    <a:pt x="2579" y="5833"/>
                    <a:pt x="2557" y="5818"/>
                  </a:cubicBezTo>
                  <a:cubicBezTo>
                    <a:pt x="2535" y="5803"/>
                    <a:pt x="2514" y="5788"/>
                    <a:pt x="2499" y="5766"/>
                  </a:cubicBezTo>
                  <a:cubicBezTo>
                    <a:pt x="2455" y="5715"/>
                    <a:pt x="2477" y="5686"/>
                    <a:pt x="2506" y="5642"/>
                  </a:cubicBezTo>
                  <a:cubicBezTo>
                    <a:pt x="2514" y="5635"/>
                    <a:pt x="2514" y="5627"/>
                    <a:pt x="2521" y="5620"/>
                  </a:cubicBezTo>
                  <a:cubicBezTo>
                    <a:pt x="2565" y="5561"/>
                    <a:pt x="2572" y="5547"/>
                    <a:pt x="2616" y="5517"/>
                  </a:cubicBezTo>
                  <a:cubicBezTo>
                    <a:pt x="2645" y="5495"/>
                    <a:pt x="2653" y="5495"/>
                    <a:pt x="2667" y="5488"/>
                  </a:cubicBezTo>
                  <a:cubicBezTo>
                    <a:pt x="2675" y="5488"/>
                    <a:pt x="2682" y="5488"/>
                    <a:pt x="2697" y="5473"/>
                  </a:cubicBezTo>
                  <a:cubicBezTo>
                    <a:pt x="2719" y="5444"/>
                    <a:pt x="2733" y="5385"/>
                    <a:pt x="2741" y="5334"/>
                  </a:cubicBezTo>
                  <a:cubicBezTo>
                    <a:pt x="2741" y="5319"/>
                    <a:pt x="2741" y="5319"/>
                    <a:pt x="2741" y="5319"/>
                  </a:cubicBezTo>
                  <a:cubicBezTo>
                    <a:pt x="2741" y="5297"/>
                    <a:pt x="2741" y="5283"/>
                    <a:pt x="2726" y="5268"/>
                  </a:cubicBezTo>
                  <a:cubicBezTo>
                    <a:pt x="2719" y="5254"/>
                    <a:pt x="2704" y="5254"/>
                    <a:pt x="2682" y="5254"/>
                  </a:cubicBezTo>
                  <a:lnTo>
                    <a:pt x="2675" y="5254"/>
                  </a:lnTo>
                  <a:cubicBezTo>
                    <a:pt x="2667" y="5254"/>
                    <a:pt x="2660" y="5254"/>
                    <a:pt x="2660" y="5254"/>
                  </a:cubicBezTo>
                  <a:cubicBezTo>
                    <a:pt x="2594" y="5254"/>
                    <a:pt x="2535" y="5195"/>
                    <a:pt x="2528" y="5166"/>
                  </a:cubicBezTo>
                  <a:cubicBezTo>
                    <a:pt x="2521" y="5136"/>
                    <a:pt x="2506" y="5100"/>
                    <a:pt x="2455" y="5048"/>
                  </a:cubicBezTo>
                  <a:cubicBezTo>
                    <a:pt x="2433" y="5026"/>
                    <a:pt x="2426" y="5012"/>
                    <a:pt x="2426" y="4990"/>
                  </a:cubicBezTo>
                  <a:cubicBezTo>
                    <a:pt x="2433" y="4961"/>
                    <a:pt x="2462" y="4946"/>
                    <a:pt x="2514" y="4924"/>
                  </a:cubicBezTo>
                  <a:cubicBezTo>
                    <a:pt x="2521" y="4924"/>
                    <a:pt x="2528" y="4916"/>
                    <a:pt x="2528" y="4916"/>
                  </a:cubicBezTo>
                  <a:cubicBezTo>
                    <a:pt x="2528" y="4902"/>
                    <a:pt x="2521" y="4880"/>
                    <a:pt x="2514" y="4858"/>
                  </a:cubicBezTo>
                  <a:cubicBezTo>
                    <a:pt x="2499" y="4828"/>
                    <a:pt x="2484" y="4799"/>
                    <a:pt x="2492" y="4770"/>
                  </a:cubicBezTo>
                  <a:cubicBezTo>
                    <a:pt x="2506" y="4748"/>
                    <a:pt x="2506" y="4748"/>
                    <a:pt x="2506" y="4748"/>
                  </a:cubicBezTo>
                  <a:cubicBezTo>
                    <a:pt x="2514" y="4711"/>
                    <a:pt x="2528" y="4682"/>
                    <a:pt x="2521" y="4653"/>
                  </a:cubicBezTo>
                  <a:cubicBezTo>
                    <a:pt x="2514" y="4623"/>
                    <a:pt x="2477" y="4594"/>
                    <a:pt x="2447" y="4594"/>
                  </a:cubicBezTo>
                  <a:lnTo>
                    <a:pt x="2440" y="4594"/>
                  </a:lnTo>
                  <a:cubicBezTo>
                    <a:pt x="2433" y="4602"/>
                    <a:pt x="2418" y="4602"/>
                    <a:pt x="2411" y="4602"/>
                  </a:cubicBezTo>
                  <a:cubicBezTo>
                    <a:pt x="2367" y="4602"/>
                    <a:pt x="2308" y="4572"/>
                    <a:pt x="2286" y="4528"/>
                  </a:cubicBezTo>
                  <a:cubicBezTo>
                    <a:pt x="2272" y="4514"/>
                    <a:pt x="2250" y="4484"/>
                    <a:pt x="2242" y="4484"/>
                  </a:cubicBezTo>
                  <a:cubicBezTo>
                    <a:pt x="2242" y="4484"/>
                    <a:pt x="2235" y="4484"/>
                    <a:pt x="2220" y="4506"/>
                  </a:cubicBezTo>
                  <a:cubicBezTo>
                    <a:pt x="2213" y="4521"/>
                    <a:pt x="2198" y="4528"/>
                    <a:pt x="2191" y="4528"/>
                  </a:cubicBezTo>
                  <a:cubicBezTo>
                    <a:pt x="2162" y="4528"/>
                    <a:pt x="2140" y="4506"/>
                    <a:pt x="2118" y="4477"/>
                  </a:cubicBezTo>
                  <a:cubicBezTo>
                    <a:pt x="2103" y="4462"/>
                    <a:pt x="2088" y="4447"/>
                    <a:pt x="2074" y="4440"/>
                  </a:cubicBezTo>
                  <a:cubicBezTo>
                    <a:pt x="2059" y="4433"/>
                    <a:pt x="2037" y="4411"/>
                    <a:pt x="2023" y="4396"/>
                  </a:cubicBezTo>
                  <a:cubicBezTo>
                    <a:pt x="2001" y="4374"/>
                    <a:pt x="1978" y="4345"/>
                    <a:pt x="1957" y="4345"/>
                  </a:cubicBezTo>
                  <a:cubicBezTo>
                    <a:pt x="1949" y="4338"/>
                    <a:pt x="1935" y="4338"/>
                    <a:pt x="1927" y="4338"/>
                  </a:cubicBezTo>
                  <a:cubicBezTo>
                    <a:pt x="1883" y="4338"/>
                    <a:pt x="1810" y="4352"/>
                    <a:pt x="1737" y="4389"/>
                  </a:cubicBezTo>
                  <a:cubicBezTo>
                    <a:pt x="1649" y="4433"/>
                    <a:pt x="1597" y="4462"/>
                    <a:pt x="1539" y="4492"/>
                  </a:cubicBezTo>
                  <a:cubicBezTo>
                    <a:pt x="1502" y="4514"/>
                    <a:pt x="1502" y="4514"/>
                    <a:pt x="1502" y="4514"/>
                  </a:cubicBezTo>
                  <a:cubicBezTo>
                    <a:pt x="1458" y="4543"/>
                    <a:pt x="1414" y="4565"/>
                    <a:pt x="1378" y="4572"/>
                  </a:cubicBezTo>
                  <a:cubicBezTo>
                    <a:pt x="1341" y="4579"/>
                    <a:pt x="1312" y="4594"/>
                    <a:pt x="1261" y="4631"/>
                  </a:cubicBezTo>
                  <a:cubicBezTo>
                    <a:pt x="1246" y="4638"/>
                    <a:pt x="1231" y="4638"/>
                    <a:pt x="1216" y="4638"/>
                  </a:cubicBezTo>
                  <a:cubicBezTo>
                    <a:pt x="1202" y="4638"/>
                    <a:pt x="1187" y="4638"/>
                    <a:pt x="1173" y="4631"/>
                  </a:cubicBezTo>
                  <a:cubicBezTo>
                    <a:pt x="1165" y="4631"/>
                    <a:pt x="1158" y="4631"/>
                    <a:pt x="1143" y="4631"/>
                  </a:cubicBezTo>
                  <a:cubicBezTo>
                    <a:pt x="1136" y="4631"/>
                    <a:pt x="1128" y="4631"/>
                    <a:pt x="1121" y="4645"/>
                  </a:cubicBezTo>
                  <a:cubicBezTo>
                    <a:pt x="1070" y="4697"/>
                    <a:pt x="1026" y="4711"/>
                    <a:pt x="997" y="4711"/>
                  </a:cubicBezTo>
                  <a:cubicBezTo>
                    <a:pt x="982" y="4711"/>
                    <a:pt x="967" y="4697"/>
                    <a:pt x="953" y="4682"/>
                  </a:cubicBezTo>
                  <a:cubicBezTo>
                    <a:pt x="938" y="4675"/>
                    <a:pt x="923" y="4653"/>
                    <a:pt x="894" y="4653"/>
                  </a:cubicBezTo>
                  <a:cubicBezTo>
                    <a:pt x="894" y="4653"/>
                    <a:pt x="894" y="4653"/>
                    <a:pt x="887" y="4660"/>
                  </a:cubicBezTo>
                  <a:cubicBezTo>
                    <a:pt x="879" y="4660"/>
                    <a:pt x="872" y="4660"/>
                    <a:pt x="857" y="4660"/>
                  </a:cubicBezTo>
                  <a:cubicBezTo>
                    <a:pt x="792" y="4660"/>
                    <a:pt x="696" y="4638"/>
                    <a:pt x="623" y="4602"/>
                  </a:cubicBezTo>
                  <a:cubicBezTo>
                    <a:pt x="616" y="4602"/>
                    <a:pt x="601" y="4602"/>
                    <a:pt x="594" y="4602"/>
                  </a:cubicBezTo>
                  <a:cubicBezTo>
                    <a:pt x="572" y="4602"/>
                    <a:pt x="542" y="4609"/>
                    <a:pt x="513" y="4631"/>
                  </a:cubicBezTo>
                  <a:cubicBezTo>
                    <a:pt x="476" y="4653"/>
                    <a:pt x="476" y="4653"/>
                    <a:pt x="476" y="4653"/>
                  </a:cubicBezTo>
                  <a:cubicBezTo>
                    <a:pt x="491" y="4616"/>
                    <a:pt x="491" y="4616"/>
                    <a:pt x="491" y="4616"/>
                  </a:cubicBezTo>
                  <a:cubicBezTo>
                    <a:pt x="491" y="4594"/>
                    <a:pt x="498" y="4579"/>
                    <a:pt x="506" y="4557"/>
                  </a:cubicBezTo>
                  <a:cubicBezTo>
                    <a:pt x="513" y="4543"/>
                    <a:pt x="520" y="4521"/>
                    <a:pt x="528" y="4506"/>
                  </a:cubicBezTo>
                  <a:cubicBezTo>
                    <a:pt x="535" y="4440"/>
                    <a:pt x="579" y="4396"/>
                    <a:pt x="630" y="4338"/>
                  </a:cubicBezTo>
                  <a:cubicBezTo>
                    <a:pt x="674" y="4301"/>
                    <a:pt x="674" y="4272"/>
                    <a:pt x="674" y="4228"/>
                  </a:cubicBezTo>
                  <a:cubicBezTo>
                    <a:pt x="682" y="4213"/>
                    <a:pt x="682" y="4198"/>
                    <a:pt x="682" y="4176"/>
                  </a:cubicBezTo>
                  <a:cubicBezTo>
                    <a:pt x="696" y="4103"/>
                    <a:pt x="726" y="4088"/>
                    <a:pt x="777" y="4066"/>
                  </a:cubicBezTo>
                  <a:cubicBezTo>
                    <a:pt x="784" y="4059"/>
                    <a:pt x="799" y="4052"/>
                    <a:pt x="813" y="4045"/>
                  </a:cubicBezTo>
                  <a:cubicBezTo>
                    <a:pt x="850" y="4023"/>
                    <a:pt x="850" y="3986"/>
                    <a:pt x="850" y="3927"/>
                  </a:cubicBezTo>
                  <a:cubicBezTo>
                    <a:pt x="850" y="3891"/>
                    <a:pt x="850" y="3854"/>
                    <a:pt x="865" y="3825"/>
                  </a:cubicBezTo>
                  <a:cubicBezTo>
                    <a:pt x="872" y="3795"/>
                    <a:pt x="879" y="3781"/>
                    <a:pt x="865" y="3766"/>
                  </a:cubicBezTo>
                  <a:cubicBezTo>
                    <a:pt x="850" y="3744"/>
                    <a:pt x="821" y="3729"/>
                    <a:pt x="777" y="3729"/>
                  </a:cubicBezTo>
                  <a:cubicBezTo>
                    <a:pt x="696" y="3729"/>
                    <a:pt x="616" y="3700"/>
                    <a:pt x="616" y="3627"/>
                  </a:cubicBezTo>
                  <a:cubicBezTo>
                    <a:pt x="616" y="3576"/>
                    <a:pt x="608" y="3576"/>
                    <a:pt x="594" y="3576"/>
                  </a:cubicBezTo>
                  <a:cubicBezTo>
                    <a:pt x="579" y="3576"/>
                    <a:pt x="564" y="3583"/>
                    <a:pt x="542" y="3583"/>
                  </a:cubicBezTo>
                  <a:cubicBezTo>
                    <a:pt x="535" y="3583"/>
                    <a:pt x="528" y="3583"/>
                    <a:pt x="520" y="3583"/>
                  </a:cubicBezTo>
                  <a:cubicBezTo>
                    <a:pt x="476" y="3583"/>
                    <a:pt x="447" y="3554"/>
                    <a:pt x="418" y="3532"/>
                  </a:cubicBezTo>
                  <a:cubicBezTo>
                    <a:pt x="403" y="3517"/>
                    <a:pt x="388" y="3502"/>
                    <a:pt x="374" y="3488"/>
                  </a:cubicBezTo>
                  <a:cubicBezTo>
                    <a:pt x="301" y="3451"/>
                    <a:pt x="264" y="3378"/>
                    <a:pt x="249" y="3283"/>
                  </a:cubicBezTo>
                  <a:cubicBezTo>
                    <a:pt x="242" y="3209"/>
                    <a:pt x="220" y="3195"/>
                    <a:pt x="183" y="3165"/>
                  </a:cubicBezTo>
                  <a:cubicBezTo>
                    <a:pt x="176" y="3158"/>
                    <a:pt x="161" y="3143"/>
                    <a:pt x="154" y="3136"/>
                  </a:cubicBezTo>
                  <a:cubicBezTo>
                    <a:pt x="125" y="3107"/>
                    <a:pt x="110" y="3055"/>
                    <a:pt x="88" y="3004"/>
                  </a:cubicBezTo>
                  <a:cubicBezTo>
                    <a:pt x="73" y="2967"/>
                    <a:pt x="59" y="2931"/>
                    <a:pt x="37" y="2894"/>
                  </a:cubicBezTo>
                  <a:cubicBezTo>
                    <a:pt x="0" y="2828"/>
                    <a:pt x="29" y="2762"/>
                    <a:pt x="66" y="2689"/>
                  </a:cubicBezTo>
                  <a:cubicBezTo>
                    <a:pt x="73" y="2660"/>
                    <a:pt x="88" y="2638"/>
                    <a:pt x="95" y="2608"/>
                  </a:cubicBezTo>
                  <a:cubicBezTo>
                    <a:pt x="110" y="2572"/>
                    <a:pt x="110" y="2550"/>
                    <a:pt x="110" y="2535"/>
                  </a:cubicBezTo>
                  <a:cubicBezTo>
                    <a:pt x="117" y="2506"/>
                    <a:pt x="117" y="2498"/>
                    <a:pt x="154" y="2469"/>
                  </a:cubicBezTo>
                  <a:cubicBezTo>
                    <a:pt x="176" y="2447"/>
                    <a:pt x="191" y="2447"/>
                    <a:pt x="205" y="2440"/>
                  </a:cubicBezTo>
                  <a:cubicBezTo>
                    <a:pt x="205" y="2440"/>
                    <a:pt x="213" y="2440"/>
                    <a:pt x="213" y="2433"/>
                  </a:cubicBezTo>
                  <a:cubicBezTo>
                    <a:pt x="213" y="2433"/>
                    <a:pt x="198" y="2418"/>
                    <a:pt x="198" y="2403"/>
                  </a:cubicBezTo>
                  <a:cubicBezTo>
                    <a:pt x="161" y="2330"/>
                    <a:pt x="198" y="2257"/>
                    <a:pt x="249" y="2220"/>
                  </a:cubicBezTo>
                  <a:cubicBezTo>
                    <a:pt x="264" y="2205"/>
                    <a:pt x="286" y="2198"/>
                    <a:pt x="315" y="2191"/>
                  </a:cubicBezTo>
                  <a:cubicBezTo>
                    <a:pt x="359" y="2176"/>
                    <a:pt x="403" y="2154"/>
                    <a:pt x="425" y="2110"/>
                  </a:cubicBezTo>
                  <a:cubicBezTo>
                    <a:pt x="447" y="2051"/>
                    <a:pt x="484" y="2015"/>
                    <a:pt x="528" y="2015"/>
                  </a:cubicBezTo>
                  <a:cubicBezTo>
                    <a:pt x="542" y="2015"/>
                    <a:pt x="564" y="2022"/>
                    <a:pt x="579" y="2037"/>
                  </a:cubicBezTo>
                  <a:cubicBezTo>
                    <a:pt x="594" y="2044"/>
                    <a:pt x="601" y="2044"/>
                    <a:pt x="608" y="2044"/>
                  </a:cubicBezTo>
                  <a:cubicBezTo>
                    <a:pt x="637" y="2044"/>
                    <a:pt x="660" y="2015"/>
                    <a:pt x="696" y="1978"/>
                  </a:cubicBezTo>
                  <a:cubicBezTo>
                    <a:pt x="704" y="1964"/>
                    <a:pt x="704" y="1956"/>
                    <a:pt x="704" y="1949"/>
                  </a:cubicBezTo>
                  <a:cubicBezTo>
                    <a:pt x="704" y="1942"/>
                    <a:pt x="689" y="1927"/>
                    <a:pt x="674" y="1919"/>
                  </a:cubicBezTo>
                  <a:cubicBezTo>
                    <a:pt x="667" y="1912"/>
                    <a:pt x="652" y="1905"/>
                    <a:pt x="645" y="1897"/>
                  </a:cubicBezTo>
                  <a:cubicBezTo>
                    <a:pt x="637" y="1890"/>
                    <a:pt x="637" y="1890"/>
                    <a:pt x="637" y="1890"/>
                  </a:cubicBezTo>
                  <a:cubicBezTo>
                    <a:pt x="645" y="1868"/>
                    <a:pt x="645" y="1868"/>
                    <a:pt x="645" y="1868"/>
                  </a:cubicBezTo>
                  <a:cubicBezTo>
                    <a:pt x="652" y="1832"/>
                    <a:pt x="660" y="1795"/>
                    <a:pt x="696" y="1788"/>
                  </a:cubicBezTo>
                  <a:cubicBezTo>
                    <a:pt x="704" y="1788"/>
                    <a:pt x="711" y="1788"/>
                    <a:pt x="718" y="1788"/>
                  </a:cubicBezTo>
                  <a:cubicBezTo>
                    <a:pt x="755" y="1788"/>
                    <a:pt x="777" y="1810"/>
                    <a:pt x="799" y="1846"/>
                  </a:cubicBezTo>
                  <a:cubicBezTo>
                    <a:pt x="799" y="1854"/>
                    <a:pt x="806" y="1868"/>
                    <a:pt x="813" y="1883"/>
                  </a:cubicBezTo>
                  <a:cubicBezTo>
                    <a:pt x="828" y="1912"/>
                    <a:pt x="843" y="1949"/>
                    <a:pt x="857" y="1949"/>
                  </a:cubicBezTo>
                  <a:cubicBezTo>
                    <a:pt x="872" y="1949"/>
                    <a:pt x="879" y="1942"/>
                    <a:pt x="894" y="1927"/>
                  </a:cubicBezTo>
                  <a:cubicBezTo>
                    <a:pt x="960" y="1854"/>
                    <a:pt x="989" y="1832"/>
                    <a:pt x="1048" y="1810"/>
                  </a:cubicBezTo>
                  <a:cubicBezTo>
                    <a:pt x="1063" y="1810"/>
                    <a:pt x="1070" y="1810"/>
                    <a:pt x="1077" y="1810"/>
                  </a:cubicBezTo>
                  <a:cubicBezTo>
                    <a:pt x="1136" y="1810"/>
                    <a:pt x="1180" y="1861"/>
                    <a:pt x="1195" y="1883"/>
                  </a:cubicBezTo>
                  <a:cubicBezTo>
                    <a:pt x="1209" y="1905"/>
                    <a:pt x="1224" y="1912"/>
                    <a:pt x="1238" y="1912"/>
                  </a:cubicBezTo>
                  <a:cubicBezTo>
                    <a:pt x="1246" y="1912"/>
                    <a:pt x="1253" y="1912"/>
                    <a:pt x="1253" y="1897"/>
                  </a:cubicBezTo>
                  <a:cubicBezTo>
                    <a:pt x="1261" y="1876"/>
                    <a:pt x="1268" y="1876"/>
                    <a:pt x="1275" y="1876"/>
                  </a:cubicBezTo>
                  <a:cubicBezTo>
                    <a:pt x="1290" y="1876"/>
                    <a:pt x="1304" y="1890"/>
                    <a:pt x="1319" y="1905"/>
                  </a:cubicBezTo>
                  <a:cubicBezTo>
                    <a:pt x="1326" y="1912"/>
                    <a:pt x="1334" y="1919"/>
                    <a:pt x="1341" y="1927"/>
                  </a:cubicBezTo>
                  <a:cubicBezTo>
                    <a:pt x="1348" y="1934"/>
                    <a:pt x="1356" y="1942"/>
                    <a:pt x="1370" y="1942"/>
                  </a:cubicBezTo>
                  <a:cubicBezTo>
                    <a:pt x="1400" y="1942"/>
                    <a:pt x="1422" y="1927"/>
                    <a:pt x="1444" y="1919"/>
                  </a:cubicBezTo>
                  <a:cubicBezTo>
                    <a:pt x="1480" y="1897"/>
                    <a:pt x="1488" y="1868"/>
                    <a:pt x="1480" y="1832"/>
                  </a:cubicBezTo>
                  <a:cubicBezTo>
                    <a:pt x="1480" y="1810"/>
                    <a:pt x="1488" y="1780"/>
                    <a:pt x="1502" y="1766"/>
                  </a:cubicBezTo>
                  <a:cubicBezTo>
                    <a:pt x="1517" y="1736"/>
                    <a:pt x="1524" y="1729"/>
                    <a:pt x="1510" y="1722"/>
                  </a:cubicBezTo>
                  <a:cubicBezTo>
                    <a:pt x="1502" y="1707"/>
                    <a:pt x="1495" y="1707"/>
                    <a:pt x="1480" y="1700"/>
                  </a:cubicBezTo>
                  <a:cubicBezTo>
                    <a:pt x="1458" y="1685"/>
                    <a:pt x="1436" y="1670"/>
                    <a:pt x="1436" y="1626"/>
                  </a:cubicBezTo>
                  <a:cubicBezTo>
                    <a:pt x="1436" y="1612"/>
                    <a:pt x="1436" y="1604"/>
                    <a:pt x="1436" y="1597"/>
                  </a:cubicBezTo>
                  <a:cubicBezTo>
                    <a:pt x="1436" y="1560"/>
                    <a:pt x="1436" y="1531"/>
                    <a:pt x="1480" y="1495"/>
                  </a:cubicBezTo>
                  <a:cubicBezTo>
                    <a:pt x="1488" y="1480"/>
                    <a:pt x="1502" y="1473"/>
                    <a:pt x="1517" y="1473"/>
                  </a:cubicBezTo>
                  <a:cubicBezTo>
                    <a:pt x="1546" y="1473"/>
                    <a:pt x="1568" y="1502"/>
                    <a:pt x="1590" y="1524"/>
                  </a:cubicBezTo>
                  <a:cubicBezTo>
                    <a:pt x="1590" y="1524"/>
                    <a:pt x="1597" y="1531"/>
                    <a:pt x="1605" y="1538"/>
                  </a:cubicBezTo>
                  <a:cubicBezTo>
                    <a:pt x="1619" y="1553"/>
                    <a:pt x="1649" y="1583"/>
                    <a:pt x="1678" y="1583"/>
                  </a:cubicBezTo>
                  <a:cubicBezTo>
                    <a:pt x="1693" y="1583"/>
                    <a:pt x="1700" y="1583"/>
                    <a:pt x="1707" y="1568"/>
                  </a:cubicBezTo>
                  <a:cubicBezTo>
                    <a:pt x="1751" y="1516"/>
                    <a:pt x="1766" y="1473"/>
                    <a:pt x="1759" y="1451"/>
                  </a:cubicBezTo>
                  <a:cubicBezTo>
                    <a:pt x="1744" y="1428"/>
                    <a:pt x="1737" y="1392"/>
                    <a:pt x="1751" y="1363"/>
                  </a:cubicBezTo>
                  <a:cubicBezTo>
                    <a:pt x="1759" y="1341"/>
                    <a:pt x="1781" y="1333"/>
                    <a:pt x="1803" y="1326"/>
                  </a:cubicBezTo>
                  <a:cubicBezTo>
                    <a:pt x="1832" y="1326"/>
                    <a:pt x="1832" y="1319"/>
                    <a:pt x="1832" y="1289"/>
                  </a:cubicBezTo>
                  <a:cubicBezTo>
                    <a:pt x="1839" y="1282"/>
                    <a:pt x="1839" y="1282"/>
                    <a:pt x="1839" y="1275"/>
                  </a:cubicBezTo>
                  <a:cubicBezTo>
                    <a:pt x="1847" y="1238"/>
                    <a:pt x="1898" y="1231"/>
                    <a:pt x="1942" y="1231"/>
                  </a:cubicBezTo>
                  <a:cubicBezTo>
                    <a:pt x="1957" y="1231"/>
                    <a:pt x="1971" y="1231"/>
                    <a:pt x="1978" y="1223"/>
                  </a:cubicBezTo>
                  <a:cubicBezTo>
                    <a:pt x="1986" y="1223"/>
                    <a:pt x="1993" y="1216"/>
                    <a:pt x="2008" y="1194"/>
                  </a:cubicBezTo>
                  <a:cubicBezTo>
                    <a:pt x="2015" y="1179"/>
                    <a:pt x="2023" y="1165"/>
                    <a:pt x="2037" y="1143"/>
                  </a:cubicBezTo>
                  <a:cubicBezTo>
                    <a:pt x="2052" y="1128"/>
                    <a:pt x="2066" y="1121"/>
                    <a:pt x="2088" y="1121"/>
                  </a:cubicBezTo>
                  <a:cubicBezTo>
                    <a:pt x="2103" y="1121"/>
                    <a:pt x="2125" y="1128"/>
                    <a:pt x="2140" y="1135"/>
                  </a:cubicBezTo>
                  <a:cubicBezTo>
                    <a:pt x="2154" y="1135"/>
                    <a:pt x="2169" y="1143"/>
                    <a:pt x="2176" y="1143"/>
                  </a:cubicBezTo>
                  <a:cubicBezTo>
                    <a:pt x="2213" y="1143"/>
                    <a:pt x="2242" y="1128"/>
                    <a:pt x="2286" y="1092"/>
                  </a:cubicBezTo>
                  <a:cubicBezTo>
                    <a:pt x="2301" y="1084"/>
                    <a:pt x="2308" y="1077"/>
                    <a:pt x="2323" y="1062"/>
                  </a:cubicBezTo>
                  <a:cubicBezTo>
                    <a:pt x="2360" y="1033"/>
                    <a:pt x="2396" y="996"/>
                    <a:pt x="2433" y="996"/>
                  </a:cubicBezTo>
                  <a:cubicBezTo>
                    <a:pt x="2455" y="996"/>
                    <a:pt x="2477" y="1011"/>
                    <a:pt x="2499" y="1018"/>
                  </a:cubicBezTo>
                  <a:cubicBezTo>
                    <a:pt x="2521" y="1033"/>
                    <a:pt x="2543" y="1047"/>
                    <a:pt x="2565" y="1047"/>
                  </a:cubicBezTo>
                  <a:cubicBezTo>
                    <a:pt x="2572" y="1047"/>
                    <a:pt x="2572" y="1040"/>
                    <a:pt x="2579" y="1040"/>
                  </a:cubicBezTo>
                  <a:cubicBezTo>
                    <a:pt x="2594" y="1033"/>
                    <a:pt x="2609" y="1026"/>
                    <a:pt x="2631" y="1011"/>
                  </a:cubicBezTo>
                  <a:cubicBezTo>
                    <a:pt x="2660" y="996"/>
                    <a:pt x="2704" y="982"/>
                    <a:pt x="2719" y="960"/>
                  </a:cubicBezTo>
                  <a:cubicBezTo>
                    <a:pt x="2733" y="938"/>
                    <a:pt x="2741" y="930"/>
                    <a:pt x="2748" y="908"/>
                  </a:cubicBezTo>
                  <a:cubicBezTo>
                    <a:pt x="2755" y="894"/>
                    <a:pt x="2763" y="879"/>
                    <a:pt x="2777" y="857"/>
                  </a:cubicBezTo>
                  <a:cubicBezTo>
                    <a:pt x="2814" y="798"/>
                    <a:pt x="2880" y="762"/>
                    <a:pt x="2924" y="747"/>
                  </a:cubicBezTo>
                  <a:cubicBezTo>
                    <a:pt x="2931" y="747"/>
                    <a:pt x="2938" y="747"/>
                    <a:pt x="2953" y="747"/>
                  </a:cubicBezTo>
                  <a:cubicBezTo>
                    <a:pt x="2983" y="740"/>
                    <a:pt x="3026" y="733"/>
                    <a:pt x="3070" y="703"/>
                  </a:cubicBezTo>
                  <a:cubicBezTo>
                    <a:pt x="3078" y="696"/>
                    <a:pt x="3092" y="688"/>
                    <a:pt x="3100" y="681"/>
                  </a:cubicBezTo>
                  <a:cubicBezTo>
                    <a:pt x="3129" y="659"/>
                    <a:pt x="3151" y="637"/>
                    <a:pt x="3173" y="637"/>
                  </a:cubicBezTo>
                  <a:cubicBezTo>
                    <a:pt x="3180" y="637"/>
                    <a:pt x="3202" y="645"/>
                    <a:pt x="3202" y="666"/>
                  </a:cubicBezTo>
                  <a:cubicBezTo>
                    <a:pt x="3202" y="674"/>
                    <a:pt x="3209" y="674"/>
                    <a:pt x="3209" y="674"/>
                  </a:cubicBezTo>
                  <a:cubicBezTo>
                    <a:pt x="3209" y="674"/>
                    <a:pt x="3232" y="659"/>
                    <a:pt x="3232" y="637"/>
                  </a:cubicBezTo>
                  <a:cubicBezTo>
                    <a:pt x="3239" y="593"/>
                    <a:pt x="3268" y="593"/>
                    <a:pt x="3297" y="586"/>
                  </a:cubicBezTo>
                  <a:cubicBezTo>
                    <a:pt x="3312" y="586"/>
                    <a:pt x="3334" y="586"/>
                    <a:pt x="3356" y="578"/>
                  </a:cubicBezTo>
                  <a:cubicBezTo>
                    <a:pt x="3378" y="578"/>
                    <a:pt x="3385" y="571"/>
                    <a:pt x="3393" y="571"/>
                  </a:cubicBezTo>
                  <a:lnTo>
                    <a:pt x="3393" y="571"/>
                  </a:lnTo>
                  <a:cubicBezTo>
                    <a:pt x="3400" y="564"/>
                    <a:pt x="3400" y="557"/>
                    <a:pt x="3407" y="542"/>
                  </a:cubicBezTo>
                  <a:cubicBezTo>
                    <a:pt x="3407" y="527"/>
                    <a:pt x="3407" y="513"/>
                    <a:pt x="3415" y="505"/>
                  </a:cubicBezTo>
                  <a:cubicBezTo>
                    <a:pt x="3422" y="469"/>
                    <a:pt x="3429" y="439"/>
                    <a:pt x="3459" y="410"/>
                  </a:cubicBezTo>
                  <a:cubicBezTo>
                    <a:pt x="3481" y="381"/>
                    <a:pt x="3503" y="359"/>
                    <a:pt x="3525" y="344"/>
                  </a:cubicBezTo>
                  <a:cubicBezTo>
                    <a:pt x="3539" y="337"/>
                    <a:pt x="3554" y="329"/>
                    <a:pt x="3561" y="322"/>
                  </a:cubicBezTo>
                  <a:cubicBezTo>
                    <a:pt x="3576" y="307"/>
                    <a:pt x="3583" y="271"/>
                    <a:pt x="3583" y="242"/>
                  </a:cubicBezTo>
                  <a:cubicBezTo>
                    <a:pt x="3583" y="227"/>
                    <a:pt x="3591" y="212"/>
                    <a:pt x="3591" y="197"/>
                  </a:cubicBezTo>
                  <a:cubicBezTo>
                    <a:pt x="3591" y="190"/>
                    <a:pt x="3591" y="176"/>
                    <a:pt x="3591" y="168"/>
                  </a:cubicBezTo>
                  <a:cubicBezTo>
                    <a:pt x="3591" y="124"/>
                    <a:pt x="3591" y="80"/>
                    <a:pt x="3642" y="44"/>
                  </a:cubicBezTo>
                  <a:cubicBezTo>
                    <a:pt x="3686" y="14"/>
                    <a:pt x="3715" y="0"/>
                    <a:pt x="3737" y="0"/>
                  </a:cubicBezTo>
                  <a:cubicBezTo>
                    <a:pt x="3759" y="0"/>
                    <a:pt x="3774" y="7"/>
                    <a:pt x="3788" y="22"/>
                  </a:cubicBezTo>
                  <a:cubicBezTo>
                    <a:pt x="3818" y="66"/>
                    <a:pt x="3818" y="124"/>
                    <a:pt x="3788" y="168"/>
                  </a:cubicBezTo>
                  <a:cubicBezTo>
                    <a:pt x="3781" y="176"/>
                    <a:pt x="3781" y="183"/>
                    <a:pt x="3788" y="183"/>
                  </a:cubicBezTo>
                  <a:cubicBezTo>
                    <a:pt x="3788" y="205"/>
                    <a:pt x="3825" y="219"/>
                    <a:pt x="3847" y="227"/>
                  </a:cubicBezTo>
                  <a:cubicBezTo>
                    <a:pt x="3847" y="234"/>
                    <a:pt x="3847" y="234"/>
                    <a:pt x="3847" y="234"/>
                  </a:cubicBezTo>
                  <a:cubicBezTo>
                    <a:pt x="3884" y="249"/>
                    <a:pt x="3913" y="278"/>
                    <a:pt x="3935" y="315"/>
                  </a:cubicBezTo>
                  <a:cubicBezTo>
                    <a:pt x="3942" y="329"/>
                    <a:pt x="3964" y="337"/>
                    <a:pt x="3979" y="337"/>
                  </a:cubicBezTo>
                  <a:cubicBezTo>
                    <a:pt x="3986" y="337"/>
                    <a:pt x="3994" y="337"/>
                    <a:pt x="3994" y="337"/>
                  </a:cubicBezTo>
                  <a:cubicBezTo>
                    <a:pt x="4008" y="337"/>
                    <a:pt x="4067" y="344"/>
                    <a:pt x="4082" y="388"/>
                  </a:cubicBezTo>
                  <a:cubicBezTo>
                    <a:pt x="4089" y="417"/>
                    <a:pt x="4074" y="461"/>
                    <a:pt x="4059" y="491"/>
                  </a:cubicBezTo>
                  <a:cubicBezTo>
                    <a:pt x="4059" y="498"/>
                    <a:pt x="4052" y="498"/>
                    <a:pt x="4052" y="505"/>
                  </a:cubicBezTo>
                  <a:cubicBezTo>
                    <a:pt x="4045" y="527"/>
                    <a:pt x="4045" y="593"/>
                    <a:pt x="4067" y="608"/>
                  </a:cubicBezTo>
                  <a:cubicBezTo>
                    <a:pt x="4074" y="623"/>
                    <a:pt x="4089" y="630"/>
                    <a:pt x="4104" y="637"/>
                  </a:cubicBezTo>
                  <a:cubicBezTo>
                    <a:pt x="4118" y="652"/>
                    <a:pt x="4147" y="674"/>
                    <a:pt x="4162" y="696"/>
                  </a:cubicBezTo>
                  <a:cubicBezTo>
                    <a:pt x="4169" y="703"/>
                    <a:pt x="4177" y="718"/>
                    <a:pt x="4191" y="725"/>
                  </a:cubicBezTo>
                  <a:cubicBezTo>
                    <a:pt x="4214" y="740"/>
                    <a:pt x="4243" y="762"/>
                    <a:pt x="4235" y="798"/>
                  </a:cubicBezTo>
                  <a:cubicBezTo>
                    <a:pt x="4228" y="806"/>
                    <a:pt x="4228" y="820"/>
                    <a:pt x="4235" y="820"/>
                  </a:cubicBezTo>
                  <a:cubicBezTo>
                    <a:pt x="4235" y="828"/>
                    <a:pt x="4250" y="828"/>
                    <a:pt x="4257" y="828"/>
                  </a:cubicBezTo>
                  <a:cubicBezTo>
                    <a:pt x="4265" y="828"/>
                    <a:pt x="4272" y="828"/>
                    <a:pt x="4279" y="828"/>
                  </a:cubicBezTo>
                  <a:cubicBezTo>
                    <a:pt x="4287" y="828"/>
                    <a:pt x="4294" y="820"/>
                    <a:pt x="4301" y="820"/>
                  </a:cubicBezTo>
                  <a:cubicBezTo>
                    <a:pt x="4316" y="820"/>
                    <a:pt x="4331" y="813"/>
                    <a:pt x="4338" y="813"/>
                  </a:cubicBezTo>
                  <a:cubicBezTo>
                    <a:pt x="4353" y="813"/>
                    <a:pt x="4375" y="820"/>
                    <a:pt x="4375" y="850"/>
                  </a:cubicBezTo>
                  <a:lnTo>
                    <a:pt x="4375" y="850"/>
                  </a:lnTo>
                  <a:lnTo>
                    <a:pt x="4375" y="857"/>
                  </a:lnTo>
                  <a:cubicBezTo>
                    <a:pt x="4375" y="908"/>
                    <a:pt x="4375" y="908"/>
                    <a:pt x="4375" y="908"/>
                  </a:cubicBezTo>
                  <a:cubicBezTo>
                    <a:pt x="4375" y="945"/>
                    <a:pt x="4382" y="982"/>
                    <a:pt x="4404" y="1018"/>
                  </a:cubicBezTo>
                  <a:cubicBezTo>
                    <a:pt x="4433" y="1077"/>
                    <a:pt x="4477" y="1187"/>
                    <a:pt x="4433" y="1260"/>
                  </a:cubicBezTo>
                  <a:cubicBezTo>
                    <a:pt x="4426" y="1267"/>
                    <a:pt x="4419" y="1282"/>
                    <a:pt x="4411" y="1297"/>
                  </a:cubicBezTo>
                  <a:cubicBezTo>
                    <a:pt x="4382" y="1355"/>
                    <a:pt x="4360" y="1407"/>
                    <a:pt x="4316" y="1407"/>
                  </a:cubicBezTo>
                  <a:cubicBezTo>
                    <a:pt x="4309" y="1407"/>
                    <a:pt x="4309" y="1407"/>
                    <a:pt x="4309" y="1407"/>
                  </a:cubicBezTo>
                  <a:cubicBezTo>
                    <a:pt x="4279" y="1407"/>
                    <a:pt x="4265" y="1385"/>
                    <a:pt x="4250" y="1370"/>
                  </a:cubicBezTo>
                  <a:cubicBezTo>
                    <a:pt x="4243" y="1355"/>
                    <a:pt x="4228" y="1341"/>
                    <a:pt x="4214" y="1341"/>
                  </a:cubicBezTo>
                  <a:lnTo>
                    <a:pt x="4206" y="1341"/>
                  </a:lnTo>
                  <a:cubicBezTo>
                    <a:pt x="4177" y="1341"/>
                    <a:pt x="4155" y="1363"/>
                    <a:pt x="4140" y="1392"/>
                  </a:cubicBezTo>
                  <a:cubicBezTo>
                    <a:pt x="4133" y="1407"/>
                    <a:pt x="4118" y="1414"/>
                    <a:pt x="4111" y="1421"/>
                  </a:cubicBezTo>
                  <a:cubicBezTo>
                    <a:pt x="4089" y="1451"/>
                    <a:pt x="4067" y="1473"/>
                    <a:pt x="4074" y="1502"/>
                  </a:cubicBezTo>
                  <a:cubicBezTo>
                    <a:pt x="4074" y="1516"/>
                    <a:pt x="4082" y="1538"/>
                    <a:pt x="4089" y="1553"/>
                  </a:cubicBezTo>
                  <a:cubicBezTo>
                    <a:pt x="4096" y="1583"/>
                    <a:pt x="4111" y="1619"/>
                    <a:pt x="4104" y="1648"/>
                  </a:cubicBezTo>
                  <a:cubicBezTo>
                    <a:pt x="4104" y="1663"/>
                    <a:pt x="4104" y="1670"/>
                    <a:pt x="4104" y="1678"/>
                  </a:cubicBezTo>
                  <a:cubicBezTo>
                    <a:pt x="4096" y="1714"/>
                    <a:pt x="4096" y="1736"/>
                    <a:pt x="4059" y="1773"/>
                  </a:cubicBezTo>
                  <a:cubicBezTo>
                    <a:pt x="4045" y="1780"/>
                    <a:pt x="4045" y="1780"/>
                    <a:pt x="4045" y="1780"/>
                  </a:cubicBezTo>
                  <a:cubicBezTo>
                    <a:pt x="4038" y="1788"/>
                    <a:pt x="4023" y="1802"/>
                    <a:pt x="4023" y="1810"/>
                  </a:cubicBezTo>
                  <a:lnTo>
                    <a:pt x="4023" y="1810"/>
                  </a:lnTo>
                  <a:cubicBezTo>
                    <a:pt x="4030" y="1810"/>
                    <a:pt x="4038" y="1810"/>
                    <a:pt x="4059" y="1810"/>
                  </a:cubicBezTo>
                  <a:cubicBezTo>
                    <a:pt x="4133" y="1824"/>
                    <a:pt x="4169" y="1861"/>
                    <a:pt x="4199" y="1890"/>
                  </a:cubicBezTo>
                  <a:cubicBezTo>
                    <a:pt x="4214" y="1905"/>
                    <a:pt x="4214" y="1905"/>
                    <a:pt x="4214" y="1905"/>
                  </a:cubicBezTo>
                  <a:cubicBezTo>
                    <a:pt x="4235" y="1927"/>
                    <a:pt x="4243" y="1949"/>
                    <a:pt x="4250" y="1971"/>
                  </a:cubicBezTo>
                  <a:cubicBezTo>
                    <a:pt x="4250" y="1985"/>
                    <a:pt x="4250" y="1993"/>
                    <a:pt x="4257" y="2007"/>
                  </a:cubicBezTo>
                  <a:cubicBezTo>
                    <a:pt x="4265" y="2029"/>
                    <a:pt x="4272" y="2037"/>
                    <a:pt x="4287" y="2051"/>
                  </a:cubicBezTo>
                  <a:cubicBezTo>
                    <a:pt x="4294" y="2059"/>
                    <a:pt x="4301" y="2066"/>
                    <a:pt x="4316" y="2081"/>
                  </a:cubicBezTo>
                  <a:cubicBezTo>
                    <a:pt x="4345" y="2125"/>
                    <a:pt x="4360" y="2183"/>
                    <a:pt x="4353" y="2227"/>
                  </a:cubicBezTo>
                  <a:cubicBezTo>
                    <a:pt x="4345" y="2249"/>
                    <a:pt x="4338" y="2315"/>
                    <a:pt x="4294" y="2315"/>
                  </a:cubicBezTo>
                  <a:cubicBezTo>
                    <a:pt x="4279" y="2315"/>
                    <a:pt x="4265" y="2308"/>
                    <a:pt x="4250" y="2301"/>
                  </a:cubicBezTo>
                  <a:cubicBezTo>
                    <a:pt x="4235" y="2286"/>
                    <a:pt x="4214" y="2286"/>
                    <a:pt x="4206" y="2286"/>
                  </a:cubicBezTo>
                  <a:cubicBezTo>
                    <a:pt x="4184" y="2286"/>
                    <a:pt x="4162" y="2293"/>
                    <a:pt x="4155" y="2301"/>
                  </a:cubicBezTo>
                  <a:cubicBezTo>
                    <a:pt x="4155" y="2308"/>
                    <a:pt x="4155" y="2308"/>
                    <a:pt x="4155" y="2308"/>
                  </a:cubicBezTo>
                  <a:cubicBezTo>
                    <a:pt x="4155" y="2315"/>
                    <a:pt x="4162" y="2315"/>
                    <a:pt x="4177" y="2323"/>
                  </a:cubicBezTo>
                  <a:cubicBezTo>
                    <a:pt x="4191" y="2323"/>
                    <a:pt x="4221" y="2330"/>
                    <a:pt x="4221" y="2359"/>
                  </a:cubicBezTo>
                  <a:cubicBezTo>
                    <a:pt x="4228" y="2388"/>
                    <a:pt x="4221" y="2425"/>
                    <a:pt x="4206" y="2440"/>
                  </a:cubicBezTo>
                  <a:cubicBezTo>
                    <a:pt x="4191" y="2454"/>
                    <a:pt x="4177" y="2462"/>
                    <a:pt x="4162" y="2462"/>
                  </a:cubicBezTo>
                  <a:cubicBezTo>
                    <a:pt x="4147" y="2462"/>
                    <a:pt x="4140" y="2462"/>
                    <a:pt x="4126" y="2454"/>
                  </a:cubicBezTo>
                  <a:cubicBezTo>
                    <a:pt x="4111" y="2447"/>
                    <a:pt x="4096" y="2433"/>
                    <a:pt x="4082" y="2425"/>
                  </a:cubicBezTo>
                  <a:cubicBezTo>
                    <a:pt x="4067" y="2410"/>
                    <a:pt x="4052" y="2403"/>
                    <a:pt x="4045" y="2403"/>
                  </a:cubicBezTo>
                  <a:cubicBezTo>
                    <a:pt x="4038" y="2403"/>
                    <a:pt x="4038" y="2403"/>
                    <a:pt x="4023" y="2418"/>
                  </a:cubicBezTo>
                  <a:cubicBezTo>
                    <a:pt x="4008" y="2440"/>
                    <a:pt x="3979" y="2454"/>
                    <a:pt x="3957" y="2476"/>
                  </a:cubicBezTo>
                  <a:cubicBezTo>
                    <a:pt x="3942" y="2484"/>
                    <a:pt x="3928" y="2498"/>
                    <a:pt x="3913" y="2513"/>
                  </a:cubicBezTo>
                  <a:cubicBezTo>
                    <a:pt x="3906" y="2520"/>
                    <a:pt x="3891" y="2528"/>
                    <a:pt x="3876" y="2542"/>
                  </a:cubicBezTo>
                  <a:cubicBezTo>
                    <a:pt x="3854" y="2557"/>
                    <a:pt x="3825" y="2579"/>
                    <a:pt x="3825" y="2594"/>
                  </a:cubicBezTo>
                  <a:cubicBezTo>
                    <a:pt x="3825" y="2594"/>
                    <a:pt x="3825" y="2594"/>
                    <a:pt x="3832" y="2601"/>
                  </a:cubicBezTo>
                  <a:cubicBezTo>
                    <a:pt x="3854" y="2630"/>
                    <a:pt x="3884" y="2638"/>
                    <a:pt x="3906" y="2645"/>
                  </a:cubicBezTo>
                  <a:cubicBezTo>
                    <a:pt x="3913" y="2645"/>
                    <a:pt x="3913" y="2645"/>
                    <a:pt x="3913" y="2645"/>
                  </a:cubicBezTo>
                  <a:cubicBezTo>
                    <a:pt x="3950" y="2660"/>
                    <a:pt x="3972" y="2704"/>
                    <a:pt x="3957" y="2747"/>
                  </a:cubicBezTo>
                  <a:cubicBezTo>
                    <a:pt x="3957" y="2777"/>
                    <a:pt x="3950" y="2806"/>
                    <a:pt x="3920" y="2806"/>
                  </a:cubicBezTo>
                  <a:cubicBezTo>
                    <a:pt x="3913" y="2806"/>
                    <a:pt x="3898" y="2799"/>
                    <a:pt x="3884" y="2792"/>
                  </a:cubicBezTo>
                  <a:cubicBezTo>
                    <a:pt x="3869" y="2792"/>
                    <a:pt x="3854" y="2784"/>
                    <a:pt x="3840" y="2777"/>
                  </a:cubicBezTo>
                  <a:cubicBezTo>
                    <a:pt x="3818" y="2769"/>
                    <a:pt x="3796" y="2762"/>
                    <a:pt x="3788" y="2762"/>
                  </a:cubicBezTo>
                  <a:cubicBezTo>
                    <a:pt x="3781" y="2762"/>
                    <a:pt x="3781" y="2762"/>
                    <a:pt x="3781" y="2762"/>
                  </a:cubicBezTo>
                  <a:cubicBezTo>
                    <a:pt x="3766" y="2777"/>
                    <a:pt x="3759" y="2806"/>
                    <a:pt x="3759" y="2828"/>
                  </a:cubicBezTo>
                  <a:cubicBezTo>
                    <a:pt x="3752" y="2843"/>
                    <a:pt x="3752" y="2850"/>
                    <a:pt x="3745" y="2857"/>
                  </a:cubicBezTo>
                  <a:cubicBezTo>
                    <a:pt x="3737" y="2879"/>
                    <a:pt x="3723" y="2887"/>
                    <a:pt x="3715" y="2887"/>
                  </a:cubicBezTo>
                  <a:cubicBezTo>
                    <a:pt x="3700" y="2887"/>
                    <a:pt x="3693" y="2887"/>
                    <a:pt x="3678" y="2901"/>
                  </a:cubicBezTo>
                  <a:cubicBezTo>
                    <a:pt x="3649" y="2923"/>
                    <a:pt x="3627" y="2960"/>
                    <a:pt x="3635" y="2989"/>
                  </a:cubicBezTo>
                  <a:cubicBezTo>
                    <a:pt x="3635" y="2989"/>
                    <a:pt x="3635" y="2997"/>
                    <a:pt x="3649" y="3004"/>
                  </a:cubicBezTo>
                  <a:cubicBezTo>
                    <a:pt x="3657" y="3011"/>
                    <a:pt x="3671" y="3011"/>
                    <a:pt x="3678" y="3019"/>
                  </a:cubicBezTo>
                  <a:cubicBezTo>
                    <a:pt x="3715" y="3033"/>
                    <a:pt x="3752" y="3048"/>
                    <a:pt x="3766" y="3107"/>
                  </a:cubicBezTo>
                  <a:cubicBezTo>
                    <a:pt x="3781" y="3173"/>
                    <a:pt x="3796" y="3231"/>
                    <a:pt x="3832" y="3238"/>
                  </a:cubicBezTo>
                  <a:cubicBezTo>
                    <a:pt x="3840" y="3246"/>
                    <a:pt x="3854" y="3246"/>
                    <a:pt x="3884" y="3246"/>
                  </a:cubicBezTo>
                  <a:cubicBezTo>
                    <a:pt x="3920" y="3246"/>
                    <a:pt x="3964" y="3246"/>
                    <a:pt x="3972" y="3238"/>
                  </a:cubicBezTo>
                  <a:cubicBezTo>
                    <a:pt x="4001" y="3216"/>
                    <a:pt x="4030" y="3209"/>
                    <a:pt x="4052" y="3202"/>
                  </a:cubicBezTo>
                  <a:cubicBezTo>
                    <a:pt x="4074" y="3195"/>
                    <a:pt x="4089" y="3187"/>
                    <a:pt x="4104" y="3173"/>
                  </a:cubicBezTo>
                  <a:cubicBezTo>
                    <a:pt x="4140" y="3143"/>
                    <a:pt x="4177" y="3136"/>
                    <a:pt x="4228" y="3114"/>
                  </a:cubicBezTo>
                  <a:cubicBezTo>
                    <a:pt x="4294" y="3092"/>
                    <a:pt x="4294" y="3092"/>
                    <a:pt x="4294" y="3092"/>
                  </a:cubicBezTo>
                  <a:cubicBezTo>
                    <a:pt x="4353" y="3070"/>
                    <a:pt x="4419" y="3041"/>
                    <a:pt x="4455" y="3041"/>
                  </a:cubicBezTo>
                  <a:cubicBezTo>
                    <a:pt x="4463" y="3033"/>
                    <a:pt x="4463" y="3033"/>
                    <a:pt x="4463" y="3033"/>
                  </a:cubicBezTo>
                  <a:cubicBezTo>
                    <a:pt x="4477" y="3033"/>
                    <a:pt x="4507" y="3026"/>
                    <a:pt x="4536" y="3026"/>
                  </a:cubicBezTo>
                  <a:cubicBezTo>
                    <a:pt x="4573" y="3026"/>
                    <a:pt x="4602" y="3033"/>
                    <a:pt x="4616" y="3055"/>
                  </a:cubicBezTo>
                  <a:cubicBezTo>
                    <a:pt x="4631" y="3070"/>
                    <a:pt x="4638" y="3077"/>
                    <a:pt x="4653" y="3092"/>
                  </a:cubicBezTo>
                  <a:cubicBezTo>
                    <a:pt x="4682" y="3114"/>
                    <a:pt x="4704" y="3143"/>
                    <a:pt x="4734" y="3180"/>
                  </a:cubicBezTo>
                  <a:cubicBezTo>
                    <a:pt x="4741" y="3195"/>
                    <a:pt x="4756" y="3209"/>
                    <a:pt x="4770" y="3224"/>
                  </a:cubicBezTo>
                  <a:cubicBezTo>
                    <a:pt x="4800" y="3253"/>
                    <a:pt x="4836" y="3290"/>
                    <a:pt x="4829" y="3341"/>
                  </a:cubicBezTo>
                  <a:cubicBezTo>
                    <a:pt x="4822" y="3378"/>
                    <a:pt x="4807" y="3495"/>
                    <a:pt x="4829" y="3546"/>
                  </a:cubicBezTo>
                  <a:cubicBezTo>
                    <a:pt x="4836" y="3568"/>
                    <a:pt x="4844" y="3576"/>
                    <a:pt x="4851" y="3576"/>
                  </a:cubicBezTo>
                  <a:cubicBezTo>
                    <a:pt x="4858" y="3583"/>
                    <a:pt x="4873" y="3583"/>
                    <a:pt x="4888" y="3605"/>
                  </a:cubicBezTo>
                  <a:cubicBezTo>
                    <a:pt x="4902" y="3627"/>
                    <a:pt x="4902" y="3664"/>
                    <a:pt x="4902" y="3700"/>
                  </a:cubicBezTo>
                  <a:cubicBezTo>
                    <a:pt x="4902" y="3722"/>
                    <a:pt x="4902" y="3737"/>
                    <a:pt x="4902" y="3752"/>
                  </a:cubicBezTo>
                  <a:cubicBezTo>
                    <a:pt x="4909" y="3766"/>
                    <a:pt x="4909" y="3773"/>
                    <a:pt x="4909" y="3781"/>
                  </a:cubicBezTo>
                  <a:cubicBezTo>
                    <a:pt x="4917" y="3817"/>
                    <a:pt x="4917" y="3869"/>
                    <a:pt x="4946" y="3869"/>
                  </a:cubicBezTo>
                  <a:cubicBezTo>
                    <a:pt x="4968" y="3876"/>
                    <a:pt x="4983" y="3883"/>
                    <a:pt x="4997" y="3898"/>
                  </a:cubicBezTo>
                  <a:cubicBezTo>
                    <a:pt x="5012" y="3905"/>
                    <a:pt x="5027" y="3920"/>
                    <a:pt x="5056" y="3920"/>
                  </a:cubicBezTo>
                  <a:cubicBezTo>
                    <a:pt x="5071" y="3920"/>
                    <a:pt x="5071" y="3920"/>
                    <a:pt x="5071" y="3920"/>
                  </a:cubicBezTo>
                  <a:cubicBezTo>
                    <a:pt x="5085" y="3927"/>
                    <a:pt x="5100" y="3927"/>
                    <a:pt x="5107" y="3942"/>
                  </a:cubicBezTo>
                  <a:cubicBezTo>
                    <a:pt x="5115" y="3957"/>
                    <a:pt x="5100" y="3971"/>
                    <a:pt x="5064" y="4015"/>
                  </a:cubicBezTo>
                  <a:cubicBezTo>
                    <a:pt x="5041" y="4037"/>
                    <a:pt x="5034" y="4059"/>
                    <a:pt x="5019" y="4081"/>
                  </a:cubicBezTo>
                  <a:cubicBezTo>
                    <a:pt x="5012" y="4110"/>
                    <a:pt x="4997" y="4133"/>
                    <a:pt x="4946" y="4147"/>
                  </a:cubicBezTo>
                  <a:cubicBezTo>
                    <a:pt x="4866" y="4162"/>
                    <a:pt x="4851" y="4176"/>
                    <a:pt x="4844" y="4220"/>
                  </a:cubicBezTo>
                  <a:cubicBezTo>
                    <a:pt x="4836" y="4272"/>
                    <a:pt x="4851" y="4301"/>
                    <a:pt x="4880" y="4330"/>
                  </a:cubicBezTo>
                  <a:cubicBezTo>
                    <a:pt x="4931" y="4367"/>
                    <a:pt x="4954" y="4433"/>
                    <a:pt x="4961" y="4477"/>
                  </a:cubicBezTo>
                  <a:cubicBezTo>
                    <a:pt x="4968" y="4499"/>
                    <a:pt x="4983" y="4521"/>
                    <a:pt x="4983" y="4535"/>
                  </a:cubicBezTo>
                  <a:cubicBezTo>
                    <a:pt x="4997" y="4550"/>
                    <a:pt x="4997" y="4550"/>
                    <a:pt x="4997" y="4550"/>
                  </a:cubicBezTo>
                  <a:cubicBezTo>
                    <a:pt x="4983" y="4557"/>
                    <a:pt x="4983" y="4557"/>
                    <a:pt x="4983" y="4557"/>
                  </a:cubicBezTo>
                  <a:cubicBezTo>
                    <a:pt x="4976" y="4609"/>
                    <a:pt x="4961" y="4748"/>
                    <a:pt x="4997" y="4792"/>
                  </a:cubicBezTo>
                  <a:cubicBezTo>
                    <a:pt x="5005" y="4814"/>
                    <a:pt x="5019" y="4828"/>
                    <a:pt x="5034" y="4843"/>
                  </a:cubicBezTo>
                  <a:cubicBezTo>
                    <a:pt x="5064" y="4880"/>
                    <a:pt x="5093" y="4909"/>
                    <a:pt x="5049" y="4961"/>
                  </a:cubicBezTo>
                  <a:cubicBezTo>
                    <a:pt x="5041" y="4975"/>
                    <a:pt x="5034" y="4990"/>
                    <a:pt x="5041" y="4997"/>
                  </a:cubicBezTo>
                  <a:cubicBezTo>
                    <a:pt x="5049" y="5019"/>
                    <a:pt x="5078" y="5026"/>
                    <a:pt x="5100" y="5026"/>
                  </a:cubicBezTo>
                  <a:cubicBezTo>
                    <a:pt x="5107" y="5026"/>
                    <a:pt x="5115" y="5026"/>
                    <a:pt x="5115" y="5026"/>
                  </a:cubicBezTo>
                  <a:cubicBezTo>
                    <a:pt x="5122" y="5026"/>
                    <a:pt x="5122" y="5026"/>
                    <a:pt x="5122" y="5026"/>
                  </a:cubicBezTo>
                  <a:cubicBezTo>
                    <a:pt x="5137" y="5026"/>
                    <a:pt x="5144" y="5026"/>
                    <a:pt x="5151" y="5034"/>
                  </a:cubicBezTo>
                  <a:cubicBezTo>
                    <a:pt x="5166" y="5056"/>
                    <a:pt x="5159" y="5107"/>
                    <a:pt x="5144" y="5173"/>
                  </a:cubicBezTo>
                  <a:cubicBezTo>
                    <a:pt x="5137" y="5202"/>
                    <a:pt x="5137" y="5232"/>
                    <a:pt x="5137" y="5246"/>
                  </a:cubicBezTo>
                  <a:cubicBezTo>
                    <a:pt x="5137" y="5283"/>
                    <a:pt x="5115" y="5305"/>
                    <a:pt x="5093" y="5319"/>
                  </a:cubicBezTo>
                  <a:cubicBezTo>
                    <a:pt x="5078" y="5342"/>
                    <a:pt x="5064" y="5356"/>
                    <a:pt x="5056" y="5385"/>
                  </a:cubicBezTo>
                  <a:cubicBezTo>
                    <a:pt x="5049" y="5415"/>
                    <a:pt x="5049" y="5415"/>
                    <a:pt x="5056" y="5422"/>
                  </a:cubicBezTo>
                  <a:cubicBezTo>
                    <a:pt x="5071" y="5437"/>
                    <a:pt x="5085" y="5452"/>
                    <a:pt x="5085" y="5503"/>
                  </a:cubicBezTo>
                  <a:cubicBezTo>
                    <a:pt x="5085" y="5583"/>
                    <a:pt x="5071" y="5598"/>
                    <a:pt x="5027" y="5620"/>
                  </a:cubicBezTo>
                  <a:cubicBezTo>
                    <a:pt x="5019" y="5627"/>
                    <a:pt x="5005" y="5635"/>
                    <a:pt x="4990" y="5642"/>
                  </a:cubicBezTo>
                  <a:cubicBezTo>
                    <a:pt x="4924" y="5686"/>
                    <a:pt x="4902" y="5737"/>
                    <a:pt x="4917" y="5796"/>
                  </a:cubicBezTo>
                  <a:cubicBezTo>
                    <a:pt x="4939" y="5854"/>
                    <a:pt x="4902" y="5891"/>
                    <a:pt x="4873" y="5920"/>
                  </a:cubicBezTo>
                  <a:cubicBezTo>
                    <a:pt x="4866" y="5928"/>
                    <a:pt x="4851" y="5935"/>
                    <a:pt x="4851" y="5942"/>
                  </a:cubicBezTo>
                  <a:cubicBezTo>
                    <a:pt x="4836" y="5957"/>
                    <a:pt x="4836" y="5986"/>
                    <a:pt x="4844" y="6023"/>
                  </a:cubicBezTo>
                  <a:cubicBezTo>
                    <a:pt x="4844" y="6052"/>
                    <a:pt x="4844" y="6082"/>
                    <a:pt x="4836" y="6118"/>
                  </a:cubicBezTo>
                  <a:cubicBezTo>
                    <a:pt x="4836" y="6162"/>
                    <a:pt x="4807" y="6206"/>
                    <a:pt x="4778" y="6257"/>
                  </a:cubicBezTo>
                  <a:cubicBezTo>
                    <a:pt x="4741" y="6309"/>
                    <a:pt x="4704" y="6367"/>
                    <a:pt x="4668" y="6455"/>
                  </a:cubicBezTo>
                  <a:cubicBezTo>
                    <a:pt x="4609" y="6587"/>
                    <a:pt x="4550" y="6609"/>
                    <a:pt x="4536" y="6609"/>
                  </a:cubicBezTo>
                  <a:cubicBezTo>
                    <a:pt x="4485" y="6638"/>
                    <a:pt x="4485" y="6638"/>
                    <a:pt x="4485" y="6638"/>
                  </a:cubicBezTo>
                  <a:lnTo>
                    <a:pt x="4477" y="6631"/>
                  </a:lnTo>
                </a:path>
              </a:pathLst>
            </a:custGeom>
            <a:grpFill/>
            <a:ln w="38100" cmpd="sng">
              <a:solidFill>
                <a:schemeClr val="bg1"/>
              </a:solidFill>
            </a:ln>
            <a:effectLst/>
          </p:spPr>
          <p:txBody>
            <a:bodyPr wrap="none" anchor="ctr"/>
            <a:lstStyle/>
            <a:p>
              <a:pPr defTabSz="1828434" fontAlgn="auto">
                <a:spcBef>
                  <a:spcPts val="0"/>
                </a:spcBef>
                <a:spcAft>
                  <a:spcPts val="0"/>
                </a:spcAft>
                <a:defRPr/>
              </a:pPr>
              <a:endParaRPr lang="en-US">
                <a:latin typeface="+mn-lt"/>
                <a:ea typeface="+mn-ea"/>
                <a:cs typeface="+mn-cs"/>
              </a:endParaRPr>
            </a:p>
          </p:txBody>
        </p:sp>
        <p:sp>
          <p:nvSpPr>
            <p:cNvPr id="18" name="Freeform 17"/>
            <p:cNvSpPr>
              <a:spLocks noChangeArrowheads="1"/>
            </p:cNvSpPr>
            <p:nvPr/>
          </p:nvSpPr>
          <p:spPr bwMode="auto">
            <a:xfrm>
              <a:off x="3494318" y="7779811"/>
              <a:ext cx="1999001" cy="2531581"/>
            </a:xfrm>
            <a:custGeom>
              <a:avLst/>
              <a:gdLst>
                <a:gd name="T0" fmla="*/ 4053 w 5197"/>
                <a:gd name="T1" fmla="*/ 513 h 6669"/>
                <a:gd name="T2" fmla="*/ 4375 w 5197"/>
                <a:gd name="T3" fmla="*/ 916 h 6669"/>
                <a:gd name="T4" fmla="*/ 4060 w 5197"/>
                <a:gd name="T5" fmla="*/ 1773 h 6669"/>
                <a:gd name="T6" fmla="*/ 4221 w 5197"/>
                <a:gd name="T7" fmla="*/ 2381 h 6669"/>
                <a:gd name="T8" fmla="*/ 3899 w 5197"/>
                <a:gd name="T9" fmla="*/ 2792 h 6669"/>
                <a:gd name="T10" fmla="*/ 4133 w 5197"/>
                <a:gd name="T11" fmla="*/ 3202 h 6669"/>
                <a:gd name="T12" fmla="*/ 4954 w 5197"/>
                <a:gd name="T13" fmla="*/ 3898 h 6669"/>
                <a:gd name="T14" fmla="*/ 5056 w 5197"/>
                <a:gd name="T15" fmla="*/ 4968 h 6669"/>
                <a:gd name="T16" fmla="*/ 4837 w 5197"/>
                <a:gd name="T17" fmla="*/ 6133 h 6669"/>
                <a:gd name="T18" fmla="*/ 3789 w 5197"/>
                <a:gd name="T19" fmla="*/ 6375 h 6669"/>
                <a:gd name="T20" fmla="*/ 3188 w 5197"/>
                <a:gd name="T21" fmla="*/ 6207 h 6669"/>
                <a:gd name="T22" fmla="*/ 2521 w 5197"/>
                <a:gd name="T23" fmla="*/ 5767 h 6669"/>
                <a:gd name="T24" fmla="*/ 2536 w 5197"/>
                <a:gd name="T25" fmla="*/ 4953 h 6669"/>
                <a:gd name="T26" fmla="*/ 2096 w 5197"/>
                <a:gd name="T27" fmla="*/ 4441 h 6669"/>
                <a:gd name="T28" fmla="*/ 1012 w 5197"/>
                <a:gd name="T29" fmla="*/ 4704 h 6669"/>
                <a:gd name="T30" fmla="*/ 836 w 5197"/>
                <a:gd name="T31" fmla="*/ 4067 h 6669"/>
                <a:gd name="T32" fmla="*/ 67 w 5197"/>
                <a:gd name="T33" fmla="*/ 2902 h 6669"/>
                <a:gd name="T34" fmla="*/ 667 w 5197"/>
                <a:gd name="T35" fmla="*/ 1898 h 6669"/>
                <a:gd name="T36" fmla="*/ 1283 w 5197"/>
                <a:gd name="T37" fmla="*/ 1920 h 6669"/>
                <a:gd name="T38" fmla="*/ 1605 w 5197"/>
                <a:gd name="T39" fmla="*/ 1561 h 6669"/>
                <a:gd name="T40" fmla="*/ 2309 w 5197"/>
                <a:gd name="T41" fmla="*/ 1121 h 6669"/>
                <a:gd name="T42" fmla="*/ 3217 w 5197"/>
                <a:gd name="T43" fmla="*/ 703 h 6669"/>
                <a:gd name="T44" fmla="*/ 3752 w 5197"/>
                <a:gd name="T45" fmla="*/ 0 h 6669"/>
                <a:gd name="T46" fmla="*/ 3408 w 5197"/>
                <a:gd name="T47" fmla="*/ 550 h 6669"/>
                <a:gd name="T48" fmla="*/ 2931 w 5197"/>
                <a:gd name="T49" fmla="*/ 748 h 6669"/>
                <a:gd name="T50" fmla="*/ 2294 w 5197"/>
                <a:gd name="T51" fmla="*/ 1099 h 6669"/>
                <a:gd name="T52" fmla="*/ 1810 w 5197"/>
                <a:gd name="T53" fmla="*/ 1326 h 6669"/>
                <a:gd name="T54" fmla="*/ 1437 w 5197"/>
                <a:gd name="T55" fmla="*/ 1641 h 6669"/>
                <a:gd name="T56" fmla="*/ 1253 w 5197"/>
                <a:gd name="T57" fmla="*/ 1912 h 6669"/>
                <a:gd name="T58" fmla="*/ 704 w 5197"/>
                <a:gd name="T59" fmla="*/ 1788 h 6669"/>
                <a:gd name="T60" fmla="*/ 601 w 5197"/>
                <a:gd name="T61" fmla="*/ 2037 h 6669"/>
                <a:gd name="T62" fmla="*/ 67 w 5197"/>
                <a:gd name="T63" fmla="*/ 2697 h 6669"/>
                <a:gd name="T64" fmla="*/ 609 w 5197"/>
                <a:gd name="T65" fmla="*/ 3605 h 6669"/>
                <a:gd name="T66" fmla="*/ 675 w 5197"/>
                <a:gd name="T67" fmla="*/ 4235 h 6669"/>
                <a:gd name="T68" fmla="*/ 902 w 5197"/>
                <a:gd name="T69" fmla="*/ 4690 h 6669"/>
                <a:gd name="T70" fmla="*/ 1525 w 5197"/>
                <a:gd name="T71" fmla="*/ 4543 h 6669"/>
                <a:gd name="T72" fmla="*/ 2257 w 5197"/>
                <a:gd name="T73" fmla="*/ 4521 h 6669"/>
                <a:gd name="T74" fmla="*/ 2529 w 5197"/>
                <a:gd name="T75" fmla="*/ 4924 h 6669"/>
                <a:gd name="T76" fmla="*/ 2741 w 5197"/>
                <a:gd name="T77" fmla="*/ 5349 h 6669"/>
                <a:gd name="T78" fmla="*/ 2616 w 5197"/>
                <a:gd name="T79" fmla="*/ 6016 h 6669"/>
                <a:gd name="T80" fmla="*/ 3137 w 5197"/>
                <a:gd name="T81" fmla="*/ 6265 h 6669"/>
                <a:gd name="T82" fmla="*/ 3584 w 5197"/>
                <a:gd name="T83" fmla="*/ 6324 h 6669"/>
                <a:gd name="T84" fmla="*/ 4097 w 5197"/>
                <a:gd name="T85" fmla="*/ 6456 h 6669"/>
                <a:gd name="T86" fmla="*/ 4866 w 5197"/>
                <a:gd name="T87" fmla="*/ 6141 h 6669"/>
                <a:gd name="T88" fmla="*/ 5079 w 5197"/>
                <a:gd name="T89" fmla="*/ 5422 h 6669"/>
                <a:gd name="T90" fmla="*/ 5079 w 5197"/>
                <a:gd name="T91" fmla="*/ 4983 h 6669"/>
                <a:gd name="T92" fmla="*/ 5049 w 5197"/>
                <a:gd name="T93" fmla="*/ 4103 h 6669"/>
                <a:gd name="T94" fmla="*/ 4910 w 5197"/>
                <a:gd name="T95" fmla="*/ 3612 h 6669"/>
                <a:gd name="T96" fmla="*/ 4463 w 5197"/>
                <a:gd name="T97" fmla="*/ 3034 h 6669"/>
                <a:gd name="T98" fmla="*/ 3701 w 5197"/>
                <a:gd name="T99" fmla="*/ 3019 h 6669"/>
                <a:gd name="T100" fmla="*/ 3935 w 5197"/>
                <a:gd name="T101" fmla="*/ 2836 h 6669"/>
                <a:gd name="T102" fmla="*/ 4060 w 5197"/>
                <a:gd name="T103" fmla="*/ 2433 h 6669"/>
                <a:gd name="T104" fmla="*/ 4382 w 5197"/>
                <a:gd name="T105" fmla="*/ 2250 h 6669"/>
                <a:gd name="T106" fmla="*/ 4082 w 5197"/>
                <a:gd name="T107" fmla="*/ 1795 h 6669"/>
                <a:gd name="T108" fmla="*/ 4324 w 5197"/>
                <a:gd name="T109" fmla="*/ 1436 h 6669"/>
                <a:gd name="T110" fmla="*/ 4404 w 5197"/>
                <a:gd name="T111" fmla="*/ 872 h 6669"/>
                <a:gd name="T112" fmla="*/ 4214 w 5197"/>
                <a:gd name="T113" fmla="*/ 725 h 6669"/>
                <a:gd name="T114" fmla="*/ 3994 w 5197"/>
                <a:gd name="T115" fmla="*/ 337 h 6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197" h="6669">
                  <a:moveTo>
                    <a:pt x="3752" y="29"/>
                  </a:moveTo>
                  <a:lnTo>
                    <a:pt x="3752" y="29"/>
                  </a:lnTo>
                  <a:cubicBezTo>
                    <a:pt x="3767" y="29"/>
                    <a:pt x="3781" y="37"/>
                    <a:pt x="3789" y="51"/>
                  </a:cubicBezTo>
                  <a:cubicBezTo>
                    <a:pt x="3818" y="81"/>
                    <a:pt x="3818" y="132"/>
                    <a:pt x="3789" y="176"/>
                  </a:cubicBezTo>
                  <a:cubicBezTo>
                    <a:pt x="3767" y="220"/>
                    <a:pt x="3825" y="242"/>
                    <a:pt x="3862" y="264"/>
                  </a:cubicBezTo>
                  <a:cubicBezTo>
                    <a:pt x="3891" y="279"/>
                    <a:pt x="3921" y="300"/>
                    <a:pt x="3935" y="337"/>
                  </a:cubicBezTo>
                  <a:cubicBezTo>
                    <a:pt x="3950" y="359"/>
                    <a:pt x="3979" y="366"/>
                    <a:pt x="3994" y="366"/>
                  </a:cubicBezTo>
                  <a:cubicBezTo>
                    <a:pt x="4009" y="366"/>
                    <a:pt x="4009" y="366"/>
                    <a:pt x="4009" y="366"/>
                  </a:cubicBezTo>
                  <a:cubicBezTo>
                    <a:pt x="4009" y="366"/>
                    <a:pt x="4074" y="374"/>
                    <a:pt x="4082" y="403"/>
                  </a:cubicBezTo>
                  <a:cubicBezTo>
                    <a:pt x="4089" y="440"/>
                    <a:pt x="4060" y="491"/>
                    <a:pt x="4053" y="513"/>
                  </a:cubicBezTo>
                  <a:cubicBezTo>
                    <a:pt x="4045" y="542"/>
                    <a:pt x="4045" y="608"/>
                    <a:pt x="4074" y="638"/>
                  </a:cubicBezTo>
                  <a:cubicBezTo>
                    <a:pt x="4097" y="660"/>
                    <a:pt x="4141" y="689"/>
                    <a:pt x="4162" y="718"/>
                  </a:cubicBezTo>
                  <a:cubicBezTo>
                    <a:pt x="4192" y="755"/>
                    <a:pt x="4243" y="769"/>
                    <a:pt x="4236" y="813"/>
                  </a:cubicBezTo>
                  <a:cubicBezTo>
                    <a:pt x="4229" y="850"/>
                    <a:pt x="4243" y="857"/>
                    <a:pt x="4272" y="857"/>
                  </a:cubicBezTo>
                  <a:cubicBezTo>
                    <a:pt x="4280" y="857"/>
                    <a:pt x="4294" y="857"/>
                    <a:pt x="4302" y="857"/>
                  </a:cubicBezTo>
                  <a:cubicBezTo>
                    <a:pt x="4324" y="850"/>
                    <a:pt x="4338" y="843"/>
                    <a:pt x="4353" y="843"/>
                  </a:cubicBezTo>
                  <a:cubicBezTo>
                    <a:pt x="4368" y="843"/>
                    <a:pt x="4375" y="850"/>
                    <a:pt x="4375" y="872"/>
                  </a:cubicBezTo>
                  <a:cubicBezTo>
                    <a:pt x="4375" y="887"/>
                    <a:pt x="4375" y="901"/>
                    <a:pt x="4375" y="916"/>
                  </a:cubicBezTo>
                  <a:cubicBezTo>
                    <a:pt x="4346" y="960"/>
                    <a:pt x="4324" y="1004"/>
                    <a:pt x="4324" y="1004"/>
                  </a:cubicBezTo>
                  <a:cubicBezTo>
                    <a:pt x="4324" y="1004"/>
                    <a:pt x="4346" y="960"/>
                    <a:pt x="4375" y="916"/>
                  </a:cubicBezTo>
                  <a:cubicBezTo>
                    <a:pt x="4375" y="953"/>
                    <a:pt x="4375" y="1004"/>
                    <a:pt x="4404" y="1041"/>
                  </a:cubicBezTo>
                  <a:cubicBezTo>
                    <a:pt x="4434" y="1107"/>
                    <a:pt x="4470" y="1202"/>
                    <a:pt x="4434" y="1268"/>
                  </a:cubicBezTo>
                  <a:cubicBezTo>
                    <a:pt x="4404" y="1319"/>
                    <a:pt x="4375" y="1407"/>
                    <a:pt x="4331" y="1407"/>
                  </a:cubicBezTo>
                  <a:cubicBezTo>
                    <a:pt x="4331" y="1407"/>
                    <a:pt x="4331" y="1407"/>
                    <a:pt x="4324" y="1407"/>
                  </a:cubicBezTo>
                  <a:cubicBezTo>
                    <a:pt x="4287" y="1400"/>
                    <a:pt x="4272" y="1348"/>
                    <a:pt x="4236" y="1341"/>
                  </a:cubicBezTo>
                  <a:cubicBezTo>
                    <a:pt x="4229" y="1341"/>
                    <a:pt x="4221" y="1341"/>
                    <a:pt x="4221" y="1341"/>
                  </a:cubicBezTo>
                  <a:cubicBezTo>
                    <a:pt x="4184" y="1341"/>
                    <a:pt x="4162" y="1370"/>
                    <a:pt x="4141" y="1400"/>
                  </a:cubicBezTo>
                  <a:cubicBezTo>
                    <a:pt x="4111" y="1436"/>
                    <a:pt x="4060" y="1466"/>
                    <a:pt x="4074" y="1517"/>
                  </a:cubicBezTo>
                  <a:cubicBezTo>
                    <a:pt x="4082" y="1568"/>
                    <a:pt x="4111" y="1612"/>
                    <a:pt x="4104" y="1663"/>
                  </a:cubicBezTo>
                  <a:cubicBezTo>
                    <a:pt x="4097" y="1715"/>
                    <a:pt x="4104" y="1729"/>
                    <a:pt x="4060" y="1773"/>
                  </a:cubicBezTo>
                  <a:cubicBezTo>
                    <a:pt x="4023" y="1817"/>
                    <a:pt x="3994" y="1832"/>
                    <a:pt x="4074" y="1839"/>
                  </a:cubicBezTo>
                  <a:cubicBezTo>
                    <a:pt x="4148" y="1854"/>
                    <a:pt x="4184" y="1891"/>
                    <a:pt x="4214" y="1927"/>
                  </a:cubicBezTo>
                  <a:cubicBezTo>
                    <a:pt x="4250" y="1964"/>
                    <a:pt x="4243" y="1986"/>
                    <a:pt x="4258" y="2030"/>
                  </a:cubicBezTo>
                  <a:cubicBezTo>
                    <a:pt x="4272" y="2074"/>
                    <a:pt x="4294" y="2074"/>
                    <a:pt x="4316" y="2103"/>
                  </a:cubicBezTo>
                  <a:cubicBezTo>
                    <a:pt x="4346" y="2140"/>
                    <a:pt x="4360" y="2191"/>
                    <a:pt x="4353" y="2242"/>
                  </a:cubicBezTo>
                  <a:cubicBezTo>
                    <a:pt x="4346" y="2279"/>
                    <a:pt x="4331" y="2316"/>
                    <a:pt x="4309" y="2316"/>
                  </a:cubicBezTo>
                  <a:cubicBezTo>
                    <a:pt x="4302" y="2316"/>
                    <a:pt x="4287" y="2308"/>
                    <a:pt x="4272" y="2301"/>
                  </a:cubicBezTo>
                  <a:cubicBezTo>
                    <a:pt x="4258" y="2293"/>
                    <a:pt x="4236" y="2286"/>
                    <a:pt x="4221" y="2286"/>
                  </a:cubicBezTo>
                  <a:cubicBezTo>
                    <a:pt x="4184" y="2286"/>
                    <a:pt x="4148" y="2301"/>
                    <a:pt x="4155" y="2330"/>
                  </a:cubicBezTo>
                  <a:cubicBezTo>
                    <a:pt x="4162" y="2360"/>
                    <a:pt x="4214" y="2338"/>
                    <a:pt x="4221" y="2381"/>
                  </a:cubicBezTo>
                  <a:cubicBezTo>
                    <a:pt x="4229" y="2411"/>
                    <a:pt x="4214" y="2462"/>
                    <a:pt x="4177" y="2462"/>
                  </a:cubicBezTo>
                  <a:cubicBezTo>
                    <a:pt x="4170" y="2462"/>
                    <a:pt x="4162" y="2462"/>
                    <a:pt x="4148" y="2455"/>
                  </a:cubicBezTo>
                  <a:cubicBezTo>
                    <a:pt x="4104" y="2433"/>
                    <a:pt x="4082" y="2403"/>
                    <a:pt x="4060" y="2403"/>
                  </a:cubicBezTo>
                  <a:cubicBezTo>
                    <a:pt x="4045" y="2403"/>
                    <a:pt x="4038" y="2411"/>
                    <a:pt x="4031" y="2418"/>
                  </a:cubicBezTo>
                  <a:cubicBezTo>
                    <a:pt x="3994" y="2462"/>
                    <a:pt x="3950" y="2477"/>
                    <a:pt x="3921" y="2513"/>
                  </a:cubicBezTo>
                  <a:cubicBezTo>
                    <a:pt x="3884" y="2550"/>
                    <a:pt x="3796" y="2594"/>
                    <a:pt x="3833" y="2623"/>
                  </a:cubicBezTo>
                  <a:cubicBezTo>
                    <a:pt x="3869" y="2660"/>
                    <a:pt x="3899" y="2667"/>
                    <a:pt x="3928" y="2675"/>
                  </a:cubicBezTo>
                  <a:cubicBezTo>
                    <a:pt x="3950" y="2682"/>
                    <a:pt x="3972" y="2719"/>
                    <a:pt x="3957" y="2762"/>
                  </a:cubicBezTo>
                  <a:cubicBezTo>
                    <a:pt x="3957" y="2792"/>
                    <a:pt x="3950" y="2807"/>
                    <a:pt x="3935" y="2807"/>
                  </a:cubicBezTo>
                  <a:cubicBezTo>
                    <a:pt x="3928" y="2807"/>
                    <a:pt x="3921" y="2799"/>
                    <a:pt x="3899" y="2792"/>
                  </a:cubicBezTo>
                  <a:cubicBezTo>
                    <a:pt x="3862" y="2784"/>
                    <a:pt x="3825" y="2762"/>
                    <a:pt x="3803" y="2762"/>
                  </a:cubicBezTo>
                  <a:cubicBezTo>
                    <a:pt x="3796" y="2762"/>
                    <a:pt x="3789" y="2762"/>
                    <a:pt x="3781" y="2770"/>
                  </a:cubicBezTo>
                  <a:cubicBezTo>
                    <a:pt x="3767" y="2792"/>
                    <a:pt x="3760" y="2843"/>
                    <a:pt x="3745" y="2872"/>
                  </a:cubicBezTo>
                  <a:cubicBezTo>
                    <a:pt x="3738" y="2894"/>
                    <a:pt x="3715" y="2872"/>
                    <a:pt x="3679" y="2902"/>
                  </a:cubicBezTo>
                  <a:cubicBezTo>
                    <a:pt x="3650" y="2938"/>
                    <a:pt x="3606" y="3004"/>
                    <a:pt x="3657" y="3034"/>
                  </a:cubicBezTo>
                  <a:cubicBezTo>
                    <a:pt x="3708" y="3056"/>
                    <a:pt x="3745" y="3056"/>
                    <a:pt x="3767" y="3129"/>
                  </a:cubicBezTo>
                  <a:cubicBezTo>
                    <a:pt x="3781" y="3195"/>
                    <a:pt x="3796" y="3253"/>
                    <a:pt x="3840" y="3268"/>
                  </a:cubicBezTo>
                  <a:cubicBezTo>
                    <a:pt x="3855" y="3275"/>
                    <a:pt x="3877" y="3275"/>
                    <a:pt x="3899" y="3275"/>
                  </a:cubicBezTo>
                  <a:cubicBezTo>
                    <a:pt x="3943" y="3275"/>
                    <a:pt x="3994" y="3268"/>
                    <a:pt x="3994" y="3268"/>
                  </a:cubicBezTo>
                  <a:cubicBezTo>
                    <a:pt x="4045" y="3231"/>
                    <a:pt x="4089" y="3239"/>
                    <a:pt x="4133" y="3202"/>
                  </a:cubicBezTo>
                  <a:cubicBezTo>
                    <a:pt x="4170" y="3166"/>
                    <a:pt x="4206" y="3158"/>
                    <a:pt x="4272" y="3136"/>
                  </a:cubicBezTo>
                  <a:cubicBezTo>
                    <a:pt x="4346" y="3107"/>
                    <a:pt x="4426" y="3078"/>
                    <a:pt x="4470" y="3070"/>
                  </a:cubicBezTo>
                  <a:cubicBezTo>
                    <a:pt x="4492" y="3063"/>
                    <a:pt x="4522" y="3056"/>
                    <a:pt x="4551" y="3056"/>
                  </a:cubicBezTo>
                  <a:cubicBezTo>
                    <a:pt x="4573" y="3056"/>
                    <a:pt x="4602" y="3063"/>
                    <a:pt x="4624" y="3085"/>
                  </a:cubicBezTo>
                  <a:cubicBezTo>
                    <a:pt x="4668" y="3129"/>
                    <a:pt x="4697" y="3151"/>
                    <a:pt x="4734" y="3202"/>
                  </a:cubicBezTo>
                  <a:cubicBezTo>
                    <a:pt x="4771" y="3253"/>
                    <a:pt x="4837" y="3290"/>
                    <a:pt x="4829" y="3356"/>
                  </a:cubicBezTo>
                  <a:cubicBezTo>
                    <a:pt x="4822" y="3422"/>
                    <a:pt x="4807" y="3517"/>
                    <a:pt x="4829" y="3569"/>
                  </a:cubicBezTo>
                  <a:cubicBezTo>
                    <a:pt x="4844" y="3620"/>
                    <a:pt x="4859" y="3591"/>
                    <a:pt x="4888" y="3627"/>
                  </a:cubicBezTo>
                  <a:cubicBezTo>
                    <a:pt x="4910" y="3664"/>
                    <a:pt x="4895" y="3730"/>
                    <a:pt x="4903" y="3774"/>
                  </a:cubicBezTo>
                  <a:cubicBezTo>
                    <a:pt x="4910" y="3818"/>
                    <a:pt x="4910" y="3891"/>
                    <a:pt x="4954" y="3898"/>
                  </a:cubicBezTo>
                  <a:cubicBezTo>
                    <a:pt x="4998" y="3906"/>
                    <a:pt x="5012" y="3942"/>
                    <a:pt x="5064" y="3950"/>
                  </a:cubicBezTo>
                  <a:cubicBezTo>
                    <a:pt x="5115" y="3957"/>
                    <a:pt x="5122" y="3950"/>
                    <a:pt x="5064" y="4016"/>
                  </a:cubicBezTo>
                  <a:cubicBezTo>
                    <a:pt x="5005" y="4089"/>
                    <a:pt x="5034" y="4133"/>
                    <a:pt x="4954" y="4148"/>
                  </a:cubicBezTo>
                  <a:cubicBezTo>
                    <a:pt x="4881" y="4162"/>
                    <a:pt x="4851" y="4184"/>
                    <a:pt x="4844" y="4235"/>
                  </a:cubicBezTo>
                  <a:cubicBezTo>
                    <a:pt x="4837" y="4279"/>
                    <a:pt x="4844" y="4323"/>
                    <a:pt x="4888" y="4360"/>
                  </a:cubicBezTo>
                  <a:cubicBezTo>
                    <a:pt x="4932" y="4397"/>
                    <a:pt x="4954" y="4455"/>
                    <a:pt x="4961" y="4492"/>
                  </a:cubicBezTo>
                  <a:cubicBezTo>
                    <a:pt x="4969" y="4514"/>
                    <a:pt x="4976" y="4536"/>
                    <a:pt x="4991" y="4558"/>
                  </a:cubicBezTo>
                  <a:cubicBezTo>
                    <a:pt x="4983" y="4558"/>
                    <a:pt x="4983" y="4558"/>
                    <a:pt x="4983" y="4558"/>
                  </a:cubicBezTo>
                  <a:cubicBezTo>
                    <a:pt x="4983" y="4558"/>
                    <a:pt x="4954" y="4748"/>
                    <a:pt x="4998" y="4822"/>
                  </a:cubicBezTo>
                  <a:cubicBezTo>
                    <a:pt x="5042" y="4888"/>
                    <a:pt x="5100" y="4910"/>
                    <a:pt x="5056" y="4968"/>
                  </a:cubicBezTo>
                  <a:cubicBezTo>
                    <a:pt x="5012" y="5019"/>
                    <a:pt x="5064" y="5056"/>
                    <a:pt x="5115" y="5056"/>
                  </a:cubicBezTo>
                  <a:cubicBezTo>
                    <a:pt x="5122" y="5056"/>
                    <a:pt x="5130" y="5056"/>
                    <a:pt x="5137" y="5056"/>
                  </a:cubicBezTo>
                  <a:lnTo>
                    <a:pt x="5137" y="5056"/>
                  </a:lnTo>
                  <a:cubicBezTo>
                    <a:pt x="5188" y="5056"/>
                    <a:pt x="5137" y="5203"/>
                    <a:pt x="5137" y="5261"/>
                  </a:cubicBezTo>
                  <a:cubicBezTo>
                    <a:pt x="5137" y="5320"/>
                    <a:pt x="5079" y="5327"/>
                    <a:pt x="5056" y="5393"/>
                  </a:cubicBezTo>
                  <a:cubicBezTo>
                    <a:pt x="5034" y="5467"/>
                    <a:pt x="5086" y="5430"/>
                    <a:pt x="5086" y="5518"/>
                  </a:cubicBezTo>
                  <a:cubicBezTo>
                    <a:pt x="5086" y="5613"/>
                    <a:pt x="5064" y="5598"/>
                    <a:pt x="4998" y="5642"/>
                  </a:cubicBezTo>
                  <a:cubicBezTo>
                    <a:pt x="4932" y="5693"/>
                    <a:pt x="4895" y="5745"/>
                    <a:pt x="4917" y="5818"/>
                  </a:cubicBezTo>
                  <a:cubicBezTo>
                    <a:pt x="4939" y="5884"/>
                    <a:pt x="4873" y="5921"/>
                    <a:pt x="4851" y="5950"/>
                  </a:cubicBezTo>
                  <a:cubicBezTo>
                    <a:pt x="4829" y="5987"/>
                    <a:pt x="4851" y="6053"/>
                    <a:pt x="4837" y="6133"/>
                  </a:cubicBezTo>
                  <a:cubicBezTo>
                    <a:pt x="4829" y="6214"/>
                    <a:pt x="4741" y="6287"/>
                    <a:pt x="4668" y="6463"/>
                  </a:cubicBezTo>
                  <a:cubicBezTo>
                    <a:pt x="4610" y="6602"/>
                    <a:pt x="4551" y="6610"/>
                    <a:pt x="4543" y="6610"/>
                  </a:cubicBezTo>
                  <a:lnTo>
                    <a:pt x="4543" y="6610"/>
                  </a:lnTo>
                  <a:cubicBezTo>
                    <a:pt x="4500" y="6631"/>
                    <a:pt x="4500" y="6631"/>
                    <a:pt x="4500" y="6631"/>
                  </a:cubicBezTo>
                  <a:cubicBezTo>
                    <a:pt x="4470" y="6610"/>
                    <a:pt x="4404" y="6551"/>
                    <a:pt x="4353" y="6551"/>
                  </a:cubicBezTo>
                  <a:cubicBezTo>
                    <a:pt x="4287" y="6551"/>
                    <a:pt x="4236" y="6507"/>
                    <a:pt x="4192" y="6470"/>
                  </a:cubicBezTo>
                  <a:cubicBezTo>
                    <a:pt x="4148" y="6441"/>
                    <a:pt x="4045" y="6404"/>
                    <a:pt x="3987" y="6360"/>
                  </a:cubicBezTo>
                  <a:cubicBezTo>
                    <a:pt x="3957" y="6331"/>
                    <a:pt x="3935" y="6317"/>
                    <a:pt x="3913" y="6317"/>
                  </a:cubicBezTo>
                  <a:cubicBezTo>
                    <a:pt x="3899" y="6317"/>
                    <a:pt x="3877" y="6331"/>
                    <a:pt x="3855" y="6346"/>
                  </a:cubicBezTo>
                  <a:cubicBezTo>
                    <a:pt x="3825" y="6368"/>
                    <a:pt x="3811" y="6375"/>
                    <a:pt x="3789" y="6375"/>
                  </a:cubicBezTo>
                  <a:cubicBezTo>
                    <a:pt x="3767" y="6375"/>
                    <a:pt x="3738" y="6360"/>
                    <a:pt x="3708" y="6346"/>
                  </a:cubicBezTo>
                  <a:cubicBezTo>
                    <a:pt x="3657" y="6331"/>
                    <a:pt x="3650" y="6272"/>
                    <a:pt x="3620" y="6272"/>
                  </a:cubicBezTo>
                  <a:cubicBezTo>
                    <a:pt x="3613" y="6272"/>
                    <a:pt x="3613" y="6280"/>
                    <a:pt x="3606" y="6280"/>
                  </a:cubicBezTo>
                  <a:cubicBezTo>
                    <a:pt x="3569" y="6302"/>
                    <a:pt x="3540" y="6331"/>
                    <a:pt x="3496" y="6331"/>
                  </a:cubicBezTo>
                  <a:cubicBezTo>
                    <a:pt x="3488" y="6331"/>
                    <a:pt x="3481" y="6331"/>
                    <a:pt x="3466" y="6324"/>
                  </a:cubicBezTo>
                  <a:cubicBezTo>
                    <a:pt x="3437" y="6317"/>
                    <a:pt x="3430" y="6309"/>
                    <a:pt x="3415" y="6309"/>
                  </a:cubicBezTo>
                  <a:cubicBezTo>
                    <a:pt x="3408" y="6309"/>
                    <a:pt x="3393" y="6317"/>
                    <a:pt x="3364" y="6338"/>
                  </a:cubicBezTo>
                  <a:cubicBezTo>
                    <a:pt x="3356" y="6346"/>
                    <a:pt x="3349" y="6346"/>
                    <a:pt x="3334" y="6346"/>
                  </a:cubicBezTo>
                  <a:cubicBezTo>
                    <a:pt x="3291" y="6346"/>
                    <a:pt x="3239" y="6265"/>
                    <a:pt x="3232" y="6236"/>
                  </a:cubicBezTo>
                  <a:cubicBezTo>
                    <a:pt x="3224" y="6214"/>
                    <a:pt x="3203" y="6207"/>
                    <a:pt x="3188" y="6207"/>
                  </a:cubicBezTo>
                  <a:cubicBezTo>
                    <a:pt x="3173" y="6207"/>
                    <a:pt x="3159" y="6207"/>
                    <a:pt x="3151" y="6221"/>
                  </a:cubicBezTo>
                  <a:cubicBezTo>
                    <a:pt x="3144" y="6229"/>
                    <a:pt x="3144" y="6236"/>
                    <a:pt x="3137" y="6236"/>
                  </a:cubicBezTo>
                  <a:cubicBezTo>
                    <a:pt x="3107" y="6236"/>
                    <a:pt x="3071" y="6184"/>
                    <a:pt x="3012" y="6148"/>
                  </a:cubicBezTo>
                  <a:cubicBezTo>
                    <a:pt x="2946" y="6097"/>
                    <a:pt x="2983" y="6031"/>
                    <a:pt x="2968" y="5965"/>
                  </a:cubicBezTo>
                  <a:cubicBezTo>
                    <a:pt x="2961" y="5899"/>
                    <a:pt x="2858" y="5921"/>
                    <a:pt x="2822" y="5899"/>
                  </a:cubicBezTo>
                  <a:cubicBezTo>
                    <a:pt x="2814" y="5891"/>
                    <a:pt x="2807" y="5891"/>
                    <a:pt x="2792" y="5891"/>
                  </a:cubicBezTo>
                  <a:cubicBezTo>
                    <a:pt x="2741" y="5891"/>
                    <a:pt x="2660" y="5921"/>
                    <a:pt x="2660" y="5921"/>
                  </a:cubicBezTo>
                  <a:cubicBezTo>
                    <a:pt x="2660" y="5921"/>
                    <a:pt x="2653" y="5928"/>
                    <a:pt x="2638" y="5950"/>
                  </a:cubicBezTo>
                  <a:cubicBezTo>
                    <a:pt x="2631" y="5913"/>
                    <a:pt x="2631" y="5891"/>
                    <a:pt x="2624" y="5869"/>
                  </a:cubicBezTo>
                  <a:cubicBezTo>
                    <a:pt x="2616" y="5833"/>
                    <a:pt x="2565" y="5818"/>
                    <a:pt x="2521" y="5767"/>
                  </a:cubicBezTo>
                  <a:cubicBezTo>
                    <a:pt x="2484" y="5723"/>
                    <a:pt x="2507" y="5701"/>
                    <a:pt x="2550" y="5642"/>
                  </a:cubicBezTo>
                  <a:cubicBezTo>
                    <a:pt x="2594" y="5584"/>
                    <a:pt x="2602" y="5576"/>
                    <a:pt x="2646" y="5540"/>
                  </a:cubicBezTo>
                  <a:cubicBezTo>
                    <a:pt x="2682" y="5510"/>
                    <a:pt x="2682" y="5532"/>
                    <a:pt x="2719" y="5496"/>
                  </a:cubicBezTo>
                  <a:cubicBezTo>
                    <a:pt x="2756" y="5467"/>
                    <a:pt x="2763" y="5386"/>
                    <a:pt x="2770" y="5334"/>
                  </a:cubicBezTo>
                  <a:cubicBezTo>
                    <a:pt x="2778" y="5291"/>
                    <a:pt x="2748" y="5254"/>
                    <a:pt x="2697" y="5254"/>
                  </a:cubicBezTo>
                  <a:cubicBezTo>
                    <a:pt x="2697" y="5254"/>
                    <a:pt x="2690" y="5254"/>
                    <a:pt x="2682" y="5254"/>
                  </a:cubicBezTo>
                  <a:lnTo>
                    <a:pt x="2675" y="5254"/>
                  </a:lnTo>
                  <a:cubicBezTo>
                    <a:pt x="2616" y="5254"/>
                    <a:pt x="2565" y="5203"/>
                    <a:pt x="2558" y="5173"/>
                  </a:cubicBezTo>
                  <a:cubicBezTo>
                    <a:pt x="2550" y="5151"/>
                    <a:pt x="2536" y="5107"/>
                    <a:pt x="2484" y="5056"/>
                  </a:cubicBezTo>
                  <a:cubicBezTo>
                    <a:pt x="2433" y="5005"/>
                    <a:pt x="2462" y="4983"/>
                    <a:pt x="2536" y="4953"/>
                  </a:cubicBezTo>
                  <a:cubicBezTo>
                    <a:pt x="2602" y="4931"/>
                    <a:pt x="2507" y="4843"/>
                    <a:pt x="2521" y="4792"/>
                  </a:cubicBezTo>
                  <a:cubicBezTo>
                    <a:pt x="2543" y="4741"/>
                    <a:pt x="2558" y="4704"/>
                    <a:pt x="2550" y="4668"/>
                  </a:cubicBezTo>
                  <a:cubicBezTo>
                    <a:pt x="2543" y="4631"/>
                    <a:pt x="2499" y="4594"/>
                    <a:pt x="2462" y="4594"/>
                  </a:cubicBezTo>
                  <a:cubicBezTo>
                    <a:pt x="2455" y="4594"/>
                    <a:pt x="2455" y="4594"/>
                    <a:pt x="2448" y="4594"/>
                  </a:cubicBezTo>
                  <a:cubicBezTo>
                    <a:pt x="2441" y="4602"/>
                    <a:pt x="2433" y="4602"/>
                    <a:pt x="2426" y="4602"/>
                  </a:cubicBezTo>
                  <a:cubicBezTo>
                    <a:pt x="2389" y="4602"/>
                    <a:pt x="2338" y="4580"/>
                    <a:pt x="2309" y="4536"/>
                  </a:cubicBezTo>
                  <a:cubicBezTo>
                    <a:pt x="2294" y="4507"/>
                    <a:pt x="2279" y="4484"/>
                    <a:pt x="2257" y="4484"/>
                  </a:cubicBezTo>
                  <a:cubicBezTo>
                    <a:pt x="2250" y="4484"/>
                    <a:pt x="2243" y="4492"/>
                    <a:pt x="2228" y="4514"/>
                  </a:cubicBezTo>
                  <a:cubicBezTo>
                    <a:pt x="2221" y="4521"/>
                    <a:pt x="2213" y="4529"/>
                    <a:pt x="2206" y="4529"/>
                  </a:cubicBezTo>
                  <a:cubicBezTo>
                    <a:pt x="2169" y="4529"/>
                    <a:pt x="2133" y="4462"/>
                    <a:pt x="2096" y="4441"/>
                  </a:cubicBezTo>
                  <a:cubicBezTo>
                    <a:pt x="2060" y="4419"/>
                    <a:pt x="2023" y="4353"/>
                    <a:pt x="1972" y="4345"/>
                  </a:cubicBezTo>
                  <a:cubicBezTo>
                    <a:pt x="1964" y="4338"/>
                    <a:pt x="1950" y="4338"/>
                    <a:pt x="1942" y="4338"/>
                  </a:cubicBezTo>
                  <a:cubicBezTo>
                    <a:pt x="1891" y="4338"/>
                    <a:pt x="1810" y="4360"/>
                    <a:pt x="1744" y="4397"/>
                  </a:cubicBezTo>
                  <a:cubicBezTo>
                    <a:pt x="1657" y="4433"/>
                    <a:pt x="1605" y="4462"/>
                    <a:pt x="1547" y="4492"/>
                  </a:cubicBezTo>
                  <a:cubicBezTo>
                    <a:pt x="1488" y="4529"/>
                    <a:pt x="1437" y="4565"/>
                    <a:pt x="1393" y="4572"/>
                  </a:cubicBezTo>
                  <a:cubicBezTo>
                    <a:pt x="1349" y="4580"/>
                    <a:pt x="1319" y="4594"/>
                    <a:pt x="1268" y="4631"/>
                  </a:cubicBezTo>
                  <a:cubicBezTo>
                    <a:pt x="1253" y="4638"/>
                    <a:pt x="1246" y="4638"/>
                    <a:pt x="1231" y="4638"/>
                  </a:cubicBezTo>
                  <a:cubicBezTo>
                    <a:pt x="1210" y="4638"/>
                    <a:pt x="1180" y="4631"/>
                    <a:pt x="1158" y="4631"/>
                  </a:cubicBezTo>
                  <a:cubicBezTo>
                    <a:pt x="1143" y="4631"/>
                    <a:pt x="1136" y="4631"/>
                    <a:pt x="1122" y="4646"/>
                  </a:cubicBezTo>
                  <a:cubicBezTo>
                    <a:pt x="1078" y="4697"/>
                    <a:pt x="1034" y="4704"/>
                    <a:pt x="1012" y="4704"/>
                  </a:cubicBezTo>
                  <a:cubicBezTo>
                    <a:pt x="990" y="4704"/>
                    <a:pt x="960" y="4653"/>
                    <a:pt x="909" y="4653"/>
                  </a:cubicBezTo>
                  <a:cubicBezTo>
                    <a:pt x="909" y="4653"/>
                    <a:pt x="902" y="4653"/>
                    <a:pt x="902" y="4660"/>
                  </a:cubicBezTo>
                  <a:cubicBezTo>
                    <a:pt x="894" y="4660"/>
                    <a:pt x="880" y="4660"/>
                    <a:pt x="872" y="4660"/>
                  </a:cubicBezTo>
                  <a:cubicBezTo>
                    <a:pt x="807" y="4660"/>
                    <a:pt x="711" y="4638"/>
                    <a:pt x="645" y="4609"/>
                  </a:cubicBezTo>
                  <a:cubicBezTo>
                    <a:pt x="631" y="4602"/>
                    <a:pt x="623" y="4602"/>
                    <a:pt x="609" y="4602"/>
                  </a:cubicBezTo>
                  <a:cubicBezTo>
                    <a:pt x="579" y="4602"/>
                    <a:pt x="543" y="4617"/>
                    <a:pt x="521" y="4631"/>
                  </a:cubicBezTo>
                  <a:cubicBezTo>
                    <a:pt x="528" y="4594"/>
                    <a:pt x="550" y="4558"/>
                    <a:pt x="557" y="4521"/>
                  </a:cubicBezTo>
                  <a:cubicBezTo>
                    <a:pt x="565" y="4470"/>
                    <a:pt x="601" y="4419"/>
                    <a:pt x="652" y="4367"/>
                  </a:cubicBezTo>
                  <a:cubicBezTo>
                    <a:pt x="711" y="4309"/>
                    <a:pt x="704" y="4272"/>
                    <a:pt x="711" y="4191"/>
                  </a:cubicBezTo>
                  <a:cubicBezTo>
                    <a:pt x="726" y="4118"/>
                    <a:pt x="755" y="4118"/>
                    <a:pt x="836" y="4067"/>
                  </a:cubicBezTo>
                  <a:cubicBezTo>
                    <a:pt x="917" y="4023"/>
                    <a:pt x="858" y="3920"/>
                    <a:pt x="894" y="3840"/>
                  </a:cubicBezTo>
                  <a:cubicBezTo>
                    <a:pt x="931" y="3767"/>
                    <a:pt x="858" y="3730"/>
                    <a:pt x="792" y="3730"/>
                  </a:cubicBezTo>
                  <a:cubicBezTo>
                    <a:pt x="726" y="3730"/>
                    <a:pt x="645" y="3708"/>
                    <a:pt x="645" y="3642"/>
                  </a:cubicBezTo>
                  <a:cubicBezTo>
                    <a:pt x="645" y="3591"/>
                    <a:pt x="638" y="3576"/>
                    <a:pt x="609" y="3576"/>
                  </a:cubicBezTo>
                  <a:cubicBezTo>
                    <a:pt x="594" y="3576"/>
                    <a:pt x="579" y="3576"/>
                    <a:pt x="557" y="3583"/>
                  </a:cubicBezTo>
                  <a:cubicBezTo>
                    <a:pt x="550" y="3583"/>
                    <a:pt x="543" y="3583"/>
                    <a:pt x="535" y="3583"/>
                  </a:cubicBezTo>
                  <a:cubicBezTo>
                    <a:pt x="469" y="3583"/>
                    <a:pt x="448" y="3525"/>
                    <a:pt x="396" y="3495"/>
                  </a:cubicBezTo>
                  <a:cubicBezTo>
                    <a:pt x="338" y="3459"/>
                    <a:pt x="294" y="3400"/>
                    <a:pt x="279" y="3298"/>
                  </a:cubicBezTo>
                  <a:cubicBezTo>
                    <a:pt x="272" y="3195"/>
                    <a:pt x="228" y="3188"/>
                    <a:pt x="184" y="3143"/>
                  </a:cubicBezTo>
                  <a:cubicBezTo>
                    <a:pt x="132" y="3092"/>
                    <a:pt x="110" y="2982"/>
                    <a:pt x="67" y="2902"/>
                  </a:cubicBezTo>
                  <a:cubicBezTo>
                    <a:pt x="22" y="2821"/>
                    <a:pt x="88" y="2733"/>
                    <a:pt x="125" y="2631"/>
                  </a:cubicBezTo>
                  <a:cubicBezTo>
                    <a:pt x="154" y="2528"/>
                    <a:pt x="125" y="2543"/>
                    <a:pt x="184" y="2491"/>
                  </a:cubicBezTo>
                  <a:cubicBezTo>
                    <a:pt x="235" y="2448"/>
                    <a:pt x="257" y="2484"/>
                    <a:pt x="228" y="2418"/>
                  </a:cubicBezTo>
                  <a:cubicBezTo>
                    <a:pt x="191" y="2345"/>
                    <a:pt x="228" y="2279"/>
                    <a:pt x="272" y="2242"/>
                  </a:cubicBezTo>
                  <a:cubicBezTo>
                    <a:pt x="316" y="2213"/>
                    <a:pt x="418" y="2213"/>
                    <a:pt x="455" y="2132"/>
                  </a:cubicBezTo>
                  <a:cubicBezTo>
                    <a:pt x="477" y="2074"/>
                    <a:pt x="506" y="2052"/>
                    <a:pt x="543" y="2052"/>
                  </a:cubicBezTo>
                  <a:cubicBezTo>
                    <a:pt x="557" y="2052"/>
                    <a:pt x="572" y="2052"/>
                    <a:pt x="587" y="2066"/>
                  </a:cubicBezTo>
                  <a:cubicBezTo>
                    <a:pt x="601" y="2074"/>
                    <a:pt x="616" y="2074"/>
                    <a:pt x="623" y="2074"/>
                  </a:cubicBezTo>
                  <a:cubicBezTo>
                    <a:pt x="660" y="2074"/>
                    <a:pt x="689" y="2037"/>
                    <a:pt x="726" y="1993"/>
                  </a:cubicBezTo>
                  <a:cubicBezTo>
                    <a:pt x="762" y="1949"/>
                    <a:pt x="711" y="1934"/>
                    <a:pt x="667" y="1898"/>
                  </a:cubicBezTo>
                  <a:cubicBezTo>
                    <a:pt x="682" y="1861"/>
                    <a:pt x="682" y="1825"/>
                    <a:pt x="711" y="1817"/>
                  </a:cubicBezTo>
                  <a:cubicBezTo>
                    <a:pt x="719" y="1817"/>
                    <a:pt x="726" y="1817"/>
                    <a:pt x="733" y="1817"/>
                  </a:cubicBezTo>
                  <a:cubicBezTo>
                    <a:pt x="762" y="1817"/>
                    <a:pt x="777" y="1832"/>
                    <a:pt x="799" y="1869"/>
                  </a:cubicBezTo>
                  <a:cubicBezTo>
                    <a:pt x="821" y="1898"/>
                    <a:pt x="836" y="1979"/>
                    <a:pt x="872" y="1979"/>
                  </a:cubicBezTo>
                  <a:cubicBezTo>
                    <a:pt x="887" y="1979"/>
                    <a:pt x="902" y="1971"/>
                    <a:pt x="917" y="1957"/>
                  </a:cubicBezTo>
                  <a:cubicBezTo>
                    <a:pt x="982" y="1876"/>
                    <a:pt x="1012" y="1861"/>
                    <a:pt x="1070" y="1839"/>
                  </a:cubicBezTo>
                  <a:cubicBezTo>
                    <a:pt x="1078" y="1839"/>
                    <a:pt x="1085" y="1839"/>
                    <a:pt x="1092" y="1839"/>
                  </a:cubicBezTo>
                  <a:cubicBezTo>
                    <a:pt x="1143" y="1839"/>
                    <a:pt x="1173" y="1883"/>
                    <a:pt x="1195" y="1912"/>
                  </a:cubicBezTo>
                  <a:cubicBezTo>
                    <a:pt x="1210" y="1927"/>
                    <a:pt x="1239" y="1942"/>
                    <a:pt x="1253" y="1942"/>
                  </a:cubicBezTo>
                  <a:cubicBezTo>
                    <a:pt x="1268" y="1942"/>
                    <a:pt x="1276" y="1934"/>
                    <a:pt x="1283" y="1920"/>
                  </a:cubicBezTo>
                  <a:cubicBezTo>
                    <a:pt x="1283" y="1905"/>
                    <a:pt x="1290" y="1905"/>
                    <a:pt x="1290" y="1905"/>
                  </a:cubicBezTo>
                  <a:cubicBezTo>
                    <a:pt x="1305" y="1905"/>
                    <a:pt x="1327" y="1934"/>
                    <a:pt x="1341" y="1957"/>
                  </a:cubicBezTo>
                  <a:cubicBezTo>
                    <a:pt x="1356" y="1964"/>
                    <a:pt x="1371" y="1971"/>
                    <a:pt x="1385" y="1971"/>
                  </a:cubicBezTo>
                  <a:cubicBezTo>
                    <a:pt x="1415" y="1971"/>
                    <a:pt x="1444" y="1957"/>
                    <a:pt x="1466" y="1942"/>
                  </a:cubicBezTo>
                  <a:cubicBezTo>
                    <a:pt x="1510" y="1920"/>
                    <a:pt x="1517" y="1883"/>
                    <a:pt x="1510" y="1839"/>
                  </a:cubicBezTo>
                  <a:cubicBezTo>
                    <a:pt x="1503" y="1803"/>
                    <a:pt x="1569" y="1759"/>
                    <a:pt x="1539" y="1722"/>
                  </a:cubicBezTo>
                  <a:cubicBezTo>
                    <a:pt x="1503" y="1693"/>
                    <a:pt x="1466" y="1700"/>
                    <a:pt x="1466" y="1641"/>
                  </a:cubicBezTo>
                  <a:cubicBezTo>
                    <a:pt x="1466" y="1575"/>
                    <a:pt x="1459" y="1561"/>
                    <a:pt x="1503" y="1517"/>
                  </a:cubicBezTo>
                  <a:cubicBezTo>
                    <a:pt x="1517" y="1510"/>
                    <a:pt x="1525" y="1502"/>
                    <a:pt x="1532" y="1502"/>
                  </a:cubicBezTo>
                  <a:cubicBezTo>
                    <a:pt x="1561" y="1502"/>
                    <a:pt x="1583" y="1546"/>
                    <a:pt x="1605" y="1561"/>
                  </a:cubicBezTo>
                  <a:cubicBezTo>
                    <a:pt x="1627" y="1583"/>
                    <a:pt x="1657" y="1619"/>
                    <a:pt x="1693" y="1619"/>
                  </a:cubicBezTo>
                  <a:cubicBezTo>
                    <a:pt x="1708" y="1619"/>
                    <a:pt x="1722" y="1612"/>
                    <a:pt x="1730" y="1598"/>
                  </a:cubicBezTo>
                  <a:cubicBezTo>
                    <a:pt x="1774" y="1546"/>
                    <a:pt x="1803" y="1495"/>
                    <a:pt x="1781" y="1458"/>
                  </a:cubicBezTo>
                  <a:cubicBezTo>
                    <a:pt x="1766" y="1429"/>
                    <a:pt x="1766" y="1363"/>
                    <a:pt x="1818" y="1356"/>
                  </a:cubicBezTo>
                  <a:cubicBezTo>
                    <a:pt x="1869" y="1348"/>
                    <a:pt x="1862" y="1326"/>
                    <a:pt x="1869" y="1290"/>
                  </a:cubicBezTo>
                  <a:cubicBezTo>
                    <a:pt x="1876" y="1253"/>
                    <a:pt x="1972" y="1268"/>
                    <a:pt x="1993" y="1253"/>
                  </a:cubicBezTo>
                  <a:cubicBezTo>
                    <a:pt x="2023" y="1246"/>
                    <a:pt x="2030" y="1216"/>
                    <a:pt x="2067" y="1172"/>
                  </a:cubicBezTo>
                  <a:cubicBezTo>
                    <a:pt x="2074" y="1158"/>
                    <a:pt x="2089" y="1150"/>
                    <a:pt x="2103" y="1150"/>
                  </a:cubicBezTo>
                  <a:cubicBezTo>
                    <a:pt x="2133" y="1150"/>
                    <a:pt x="2162" y="1172"/>
                    <a:pt x="2191" y="1172"/>
                  </a:cubicBezTo>
                  <a:cubicBezTo>
                    <a:pt x="2235" y="1172"/>
                    <a:pt x="2272" y="1150"/>
                    <a:pt x="2309" y="1121"/>
                  </a:cubicBezTo>
                  <a:cubicBezTo>
                    <a:pt x="2353" y="1084"/>
                    <a:pt x="2404" y="1026"/>
                    <a:pt x="2448" y="1026"/>
                  </a:cubicBezTo>
                  <a:cubicBezTo>
                    <a:pt x="2484" y="1026"/>
                    <a:pt x="2536" y="1077"/>
                    <a:pt x="2580" y="1077"/>
                  </a:cubicBezTo>
                  <a:cubicBezTo>
                    <a:pt x="2587" y="1077"/>
                    <a:pt x="2594" y="1070"/>
                    <a:pt x="2602" y="1070"/>
                  </a:cubicBezTo>
                  <a:cubicBezTo>
                    <a:pt x="2646" y="1041"/>
                    <a:pt x="2719" y="1019"/>
                    <a:pt x="2748" y="982"/>
                  </a:cubicBezTo>
                  <a:cubicBezTo>
                    <a:pt x="2770" y="953"/>
                    <a:pt x="2770" y="938"/>
                    <a:pt x="2807" y="879"/>
                  </a:cubicBezTo>
                  <a:cubicBezTo>
                    <a:pt x="2836" y="821"/>
                    <a:pt x="2910" y="791"/>
                    <a:pt x="2939" y="777"/>
                  </a:cubicBezTo>
                  <a:cubicBezTo>
                    <a:pt x="2975" y="769"/>
                    <a:pt x="3034" y="769"/>
                    <a:pt x="3093" y="725"/>
                  </a:cubicBezTo>
                  <a:cubicBezTo>
                    <a:pt x="3137" y="696"/>
                    <a:pt x="3166" y="667"/>
                    <a:pt x="3188" y="667"/>
                  </a:cubicBezTo>
                  <a:cubicBezTo>
                    <a:pt x="3195" y="667"/>
                    <a:pt x="3203" y="674"/>
                    <a:pt x="3203" y="689"/>
                  </a:cubicBezTo>
                  <a:cubicBezTo>
                    <a:pt x="3210" y="703"/>
                    <a:pt x="3210" y="703"/>
                    <a:pt x="3217" y="703"/>
                  </a:cubicBezTo>
                  <a:cubicBezTo>
                    <a:pt x="3239" y="703"/>
                    <a:pt x="3261" y="681"/>
                    <a:pt x="3261" y="652"/>
                  </a:cubicBezTo>
                  <a:cubicBezTo>
                    <a:pt x="3269" y="608"/>
                    <a:pt x="3305" y="630"/>
                    <a:pt x="3371" y="608"/>
                  </a:cubicBezTo>
                  <a:cubicBezTo>
                    <a:pt x="3444" y="593"/>
                    <a:pt x="3415" y="616"/>
                    <a:pt x="3437" y="557"/>
                  </a:cubicBezTo>
                  <a:cubicBezTo>
                    <a:pt x="3452" y="498"/>
                    <a:pt x="3452" y="476"/>
                    <a:pt x="3481" y="432"/>
                  </a:cubicBezTo>
                  <a:cubicBezTo>
                    <a:pt x="3518" y="388"/>
                    <a:pt x="3562" y="374"/>
                    <a:pt x="3584" y="344"/>
                  </a:cubicBezTo>
                  <a:cubicBezTo>
                    <a:pt x="3613" y="322"/>
                    <a:pt x="3613" y="264"/>
                    <a:pt x="3620" y="220"/>
                  </a:cubicBezTo>
                  <a:cubicBezTo>
                    <a:pt x="3628" y="176"/>
                    <a:pt x="3606" y="117"/>
                    <a:pt x="3664" y="73"/>
                  </a:cubicBezTo>
                  <a:cubicBezTo>
                    <a:pt x="3701" y="44"/>
                    <a:pt x="3730" y="29"/>
                    <a:pt x="3752" y="29"/>
                  </a:cubicBezTo>
                  <a:lnTo>
                    <a:pt x="3752" y="0"/>
                  </a:lnTo>
                  <a:lnTo>
                    <a:pt x="3752" y="0"/>
                  </a:lnTo>
                  <a:lnTo>
                    <a:pt x="3752" y="0"/>
                  </a:lnTo>
                  <a:cubicBezTo>
                    <a:pt x="3730" y="0"/>
                    <a:pt x="3693" y="15"/>
                    <a:pt x="3642" y="51"/>
                  </a:cubicBezTo>
                  <a:cubicBezTo>
                    <a:pt x="3591" y="88"/>
                    <a:pt x="3591" y="139"/>
                    <a:pt x="3591" y="183"/>
                  </a:cubicBezTo>
                  <a:cubicBezTo>
                    <a:pt x="3591" y="191"/>
                    <a:pt x="3591" y="205"/>
                    <a:pt x="3591" y="212"/>
                  </a:cubicBezTo>
                  <a:cubicBezTo>
                    <a:pt x="3591" y="227"/>
                    <a:pt x="3584" y="234"/>
                    <a:pt x="3584" y="249"/>
                  </a:cubicBezTo>
                  <a:cubicBezTo>
                    <a:pt x="3584" y="279"/>
                    <a:pt x="3576" y="315"/>
                    <a:pt x="3562" y="322"/>
                  </a:cubicBezTo>
                  <a:cubicBezTo>
                    <a:pt x="3554" y="330"/>
                    <a:pt x="3547" y="337"/>
                    <a:pt x="3532" y="352"/>
                  </a:cubicBezTo>
                  <a:cubicBezTo>
                    <a:pt x="3510" y="366"/>
                    <a:pt x="3481" y="381"/>
                    <a:pt x="3459" y="410"/>
                  </a:cubicBezTo>
                  <a:cubicBezTo>
                    <a:pt x="3430" y="447"/>
                    <a:pt x="3422" y="476"/>
                    <a:pt x="3415" y="520"/>
                  </a:cubicBezTo>
                  <a:cubicBezTo>
                    <a:pt x="3408" y="528"/>
                    <a:pt x="3408" y="535"/>
                    <a:pt x="3408" y="550"/>
                  </a:cubicBezTo>
                  <a:cubicBezTo>
                    <a:pt x="3400" y="557"/>
                    <a:pt x="3400" y="564"/>
                    <a:pt x="3400" y="572"/>
                  </a:cubicBezTo>
                  <a:cubicBezTo>
                    <a:pt x="3393" y="572"/>
                    <a:pt x="3379" y="579"/>
                    <a:pt x="3364" y="579"/>
                  </a:cubicBezTo>
                  <a:cubicBezTo>
                    <a:pt x="3349" y="586"/>
                    <a:pt x="3327" y="586"/>
                    <a:pt x="3312" y="586"/>
                  </a:cubicBezTo>
                  <a:cubicBezTo>
                    <a:pt x="3283" y="593"/>
                    <a:pt x="3247" y="593"/>
                    <a:pt x="3232" y="645"/>
                  </a:cubicBezTo>
                  <a:cubicBezTo>
                    <a:pt x="3232" y="652"/>
                    <a:pt x="3232" y="660"/>
                    <a:pt x="3224" y="660"/>
                  </a:cubicBezTo>
                  <a:cubicBezTo>
                    <a:pt x="3217" y="638"/>
                    <a:pt x="3195" y="638"/>
                    <a:pt x="3188" y="638"/>
                  </a:cubicBezTo>
                  <a:cubicBezTo>
                    <a:pt x="3166" y="638"/>
                    <a:pt x="3137" y="660"/>
                    <a:pt x="3107" y="681"/>
                  </a:cubicBezTo>
                  <a:cubicBezTo>
                    <a:pt x="3093" y="689"/>
                    <a:pt x="3085" y="696"/>
                    <a:pt x="3078" y="703"/>
                  </a:cubicBezTo>
                  <a:cubicBezTo>
                    <a:pt x="3034" y="733"/>
                    <a:pt x="2998" y="740"/>
                    <a:pt x="2961" y="748"/>
                  </a:cubicBezTo>
                  <a:cubicBezTo>
                    <a:pt x="2953" y="748"/>
                    <a:pt x="2939" y="748"/>
                    <a:pt x="2931" y="748"/>
                  </a:cubicBezTo>
                  <a:cubicBezTo>
                    <a:pt x="2895" y="762"/>
                    <a:pt x="2814" y="799"/>
                    <a:pt x="2778" y="865"/>
                  </a:cubicBezTo>
                  <a:cubicBezTo>
                    <a:pt x="2763" y="887"/>
                    <a:pt x="2756" y="901"/>
                    <a:pt x="2748" y="916"/>
                  </a:cubicBezTo>
                  <a:cubicBezTo>
                    <a:pt x="2741" y="938"/>
                    <a:pt x="2734" y="945"/>
                    <a:pt x="2719" y="967"/>
                  </a:cubicBezTo>
                  <a:cubicBezTo>
                    <a:pt x="2704" y="982"/>
                    <a:pt x="2668" y="1004"/>
                    <a:pt x="2638" y="1019"/>
                  </a:cubicBezTo>
                  <a:cubicBezTo>
                    <a:pt x="2616" y="1026"/>
                    <a:pt x="2602" y="1033"/>
                    <a:pt x="2587" y="1041"/>
                  </a:cubicBezTo>
                  <a:lnTo>
                    <a:pt x="2580" y="1041"/>
                  </a:lnTo>
                  <a:cubicBezTo>
                    <a:pt x="2565" y="1041"/>
                    <a:pt x="2543" y="1033"/>
                    <a:pt x="2521" y="1026"/>
                  </a:cubicBezTo>
                  <a:cubicBezTo>
                    <a:pt x="2499" y="1011"/>
                    <a:pt x="2470" y="997"/>
                    <a:pt x="2448" y="997"/>
                  </a:cubicBezTo>
                  <a:cubicBezTo>
                    <a:pt x="2404" y="997"/>
                    <a:pt x="2367" y="1033"/>
                    <a:pt x="2323" y="1070"/>
                  </a:cubicBezTo>
                  <a:cubicBezTo>
                    <a:pt x="2316" y="1077"/>
                    <a:pt x="2301" y="1084"/>
                    <a:pt x="2294" y="1099"/>
                  </a:cubicBezTo>
                  <a:cubicBezTo>
                    <a:pt x="2250" y="1129"/>
                    <a:pt x="2228" y="1143"/>
                    <a:pt x="2191" y="1143"/>
                  </a:cubicBezTo>
                  <a:cubicBezTo>
                    <a:pt x="2184" y="1143"/>
                    <a:pt x="2169" y="1136"/>
                    <a:pt x="2155" y="1136"/>
                  </a:cubicBezTo>
                  <a:cubicBezTo>
                    <a:pt x="2140" y="1129"/>
                    <a:pt x="2125" y="1121"/>
                    <a:pt x="2103" y="1121"/>
                  </a:cubicBezTo>
                  <a:cubicBezTo>
                    <a:pt x="2081" y="1121"/>
                    <a:pt x="2060" y="1129"/>
                    <a:pt x="2038" y="1150"/>
                  </a:cubicBezTo>
                  <a:cubicBezTo>
                    <a:pt x="2030" y="1172"/>
                    <a:pt x="2016" y="1187"/>
                    <a:pt x="2008" y="1202"/>
                  </a:cubicBezTo>
                  <a:cubicBezTo>
                    <a:pt x="2001" y="1209"/>
                    <a:pt x="1993" y="1224"/>
                    <a:pt x="1986" y="1224"/>
                  </a:cubicBezTo>
                  <a:cubicBezTo>
                    <a:pt x="1986" y="1231"/>
                    <a:pt x="1964" y="1231"/>
                    <a:pt x="1957" y="1231"/>
                  </a:cubicBezTo>
                  <a:cubicBezTo>
                    <a:pt x="1906" y="1231"/>
                    <a:pt x="1854" y="1238"/>
                    <a:pt x="1840" y="1282"/>
                  </a:cubicBezTo>
                  <a:cubicBezTo>
                    <a:pt x="1840" y="1290"/>
                    <a:pt x="1840" y="1297"/>
                    <a:pt x="1832" y="1304"/>
                  </a:cubicBezTo>
                  <a:cubicBezTo>
                    <a:pt x="1832" y="1326"/>
                    <a:pt x="1832" y="1326"/>
                    <a:pt x="1810" y="1326"/>
                  </a:cubicBezTo>
                  <a:cubicBezTo>
                    <a:pt x="1788" y="1334"/>
                    <a:pt x="1766" y="1348"/>
                    <a:pt x="1752" y="1370"/>
                  </a:cubicBezTo>
                  <a:cubicBezTo>
                    <a:pt x="1737" y="1407"/>
                    <a:pt x="1744" y="1443"/>
                    <a:pt x="1759" y="1473"/>
                  </a:cubicBezTo>
                  <a:cubicBezTo>
                    <a:pt x="1766" y="1488"/>
                    <a:pt x="1752" y="1524"/>
                    <a:pt x="1708" y="1575"/>
                  </a:cubicBezTo>
                  <a:cubicBezTo>
                    <a:pt x="1700" y="1583"/>
                    <a:pt x="1700" y="1583"/>
                    <a:pt x="1693" y="1583"/>
                  </a:cubicBezTo>
                  <a:cubicBezTo>
                    <a:pt x="1671" y="1583"/>
                    <a:pt x="1642" y="1553"/>
                    <a:pt x="1627" y="1539"/>
                  </a:cubicBezTo>
                  <a:cubicBezTo>
                    <a:pt x="1620" y="1539"/>
                    <a:pt x="1620" y="1531"/>
                    <a:pt x="1612" y="1524"/>
                  </a:cubicBezTo>
                  <a:cubicBezTo>
                    <a:pt x="1598" y="1502"/>
                    <a:pt x="1569" y="1473"/>
                    <a:pt x="1532" y="1473"/>
                  </a:cubicBezTo>
                  <a:cubicBezTo>
                    <a:pt x="1517" y="1473"/>
                    <a:pt x="1495" y="1480"/>
                    <a:pt x="1481" y="1495"/>
                  </a:cubicBezTo>
                  <a:cubicBezTo>
                    <a:pt x="1437" y="1539"/>
                    <a:pt x="1437" y="1568"/>
                    <a:pt x="1437" y="1612"/>
                  </a:cubicBezTo>
                  <a:cubicBezTo>
                    <a:pt x="1437" y="1619"/>
                    <a:pt x="1437" y="1627"/>
                    <a:pt x="1437" y="1641"/>
                  </a:cubicBezTo>
                  <a:cubicBezTo>
                    <a:pt x="1437" y="1693"/>
                    <a:pt x="1466" y="1715"/>
                    <a:pt x="1488" y="1729"/>
                  </a:cubicBezTo>
                  <a:cubicBezTo>
                    <a:pt x="1503" y="1729"/>
                    <a:pt x="1510" y="1737"/>
                    <a:pt x="1517" y="1744"/>
                  </a:cubicBezTo>
                  <a:cubicBezTo>
                    <a:pt x="1517" y="1751"/>
                    <a:pt x="1510" y="1766"/>
                    <a:pt x="1503" y="1773"/>
                  </a:cubicBezTo>
                  <a:cubicBezTo>
                    <a:pt x="1495" y="1795"/>
                    <a:pt x="1473" y="1817"/>
                    <a:pt x="1481" y="1847"/>
                  </a:cubicBezTo>
                  <a:cubicBezTo>
                    <a:pt x="1488" y="1883"/>
                    <a:pt x="1481" y="1905"/>
                    <a:pt x="1451" y="1920"/>
                  </a:cubicBezTo>
                  <a:cubicBezTo>
                    <a:pt x="1437" y="1927"/>
                    <a:pt x="1407" y="1934"/>
                    <a:pt x="1385" y="1934"/>
                  </a:cubicBezTo>
                  <a:cubicBezTo>
                    <a:pt x="1378" y="1934"/>
                    <a:pt x="1371" y="1934"/>
                    <a:pt x="1363" y="1934"/>
                  </a:cubicBezTo>
                  <a:cubicBezTo>
                    <a:pt x="1356" y="1927"/>
                    <a:pt x="1349" y="1920"/>
                    <a:pt x="1349" y="1912"/>
                  </a:cubicBezTo>
                  <a:cubicBezTo>
                    <a:pt x="1327" y="1891"/>
                    <a:pt x="1312" y="1876"/>
                    <a:pt x="1290" y="1876"/>
                  </a:cubicBezTo>
                  <a:cubicBezTo>
                    <a:pt x="1283" y="1876"/>
                    <a:pt x="1261" y="1876"/>
                    <a:pt x="1253" y="1912"/>
                  </a:cubicBezTo>
                  <a:lnTo>
                    <a:pt x="1253" y="1912"/>
                  </a:lnTo>
                  <a:cubicBezTo>
                    <a:pt x="1246" y="1912"/>
                    <a:pt x="1231" y="1905"/>
                    <a:pt x="1224" y="1891"/>
                  </a:cubicBezTo>
                  <a:cubicBezTo>
                    <a:pt x="1202" y="1869"/>
                    <a:pt x="1158" y="1810"/>
                    <a:pt x="1092" y="1810"/>
                  </a:cubicBezTo>
                  <a:cubicBezTo>
                    <a:pt x="1085" y="1810"/>
                    <a:pt x="1070" y="1810"/>
                    <a:pt x="1063" y="1810"/>
                  </a:cubicBezTo>
                  <a:cubicBezTo>
                    <a:pt x="997" y="1832"/>
                    <a:pt x="968" y="1854"/>
                    <a:pt x="894" y="1934"/>
                  </a:cubicBezTo>
                  <a:cubicBezTo>
                    <a:pt x="880" y="1949"/>
                    <a:pt x="872" y="1949"/>
                    <a:pt x="872" y="1949"/>
                  </a:cubicBezTo>
                  <a:cubicBezTo>
                    <a:pt x="865" y="1942"/>
                    <a:pt x="850" y="1905"/>
                    <a:pt x="843" y="1891"/>
                  </a:cubicBezTo>
                  <a:cubicBezTo>
                    <a:pt x="836" y="1876"/>
                    <a:pt x="828" y="1861"/>
                    <a:pt x="821" y="1854"/>
                  </a:cubicBezTo>
                  <a:cubicBezTo>
                    <a:pt x="799" y="1817"/>
                    <a:pt x="777" y="1788"/>
                    <a:pt x="733" y="1788"/>
                  </a:cubicBezTo>
                  <a:cubicBezTo>
                    <a:pt x="726" y="1788"/>
                    <a:pt x="719" y="1788"/>
                    <a:pt x="704" y="1788"/>
                  </a:cubicBezTo>
                  <a:cubicBezTo>
                    <a:pt x="660" y="1795"/>
                    <a:pt x="652" y="1847"/>
                    <a:pt x="645" y="1883"/>
                  </a:cubicBezTo>
                  <a:cubicBezTo>
                    <a:pt x="638" y="1891"/>
                    <a:pt x="638" y="1891"/>
                    <a:pt x="638" y="1891"/>
                  </a:cubicBezTo>
                  <a:cubicBezTo>
                    <a:pt x="638" y="1912"/>
                    <a:pt x="638" y="1912"/>
                    <a:pt x="638" y="1912"/>
                  </a:cubicBezTo>
                  <a:cubicBezTo>
                    <a:pt x="652" y="1920"/>
                    <a:pt x="652" y="1920"/>
                    <a:pt x="652" y="1920"/>
                  </a:cubicBezTo>
                  <a:cubicBezTo>
                    <a:pt x="660" y="1934"/>
                    <a:pt x="667" y="1934"/>
                    <a:pt x="682" y="1942"/>
                  </a:cubicBezTo>
                  <a:cubicBezTo>
                    <a:pt x="689" y="1949"/>
                    <a:pt x="704" y="1964"/>
                    <a:pt x="704" y="1971"/>
                  </a:cubicBezTo>
                  <a:cubicBezTo>
                    <a:pt x="704" y="1971"/>
                    <a:pt x="704" y="1971"/>
                    <a:pt x="704" y="1979"/>
                  </a:cubicBezTo>
                  <a:cubicBezTo>
                    <a:pt x="697" y="1979"/>
                    <a:pt x="697" y="1979"/>
                    <a:pt x="697" y="1979"/>
                  </a:cubicBezTo>
                  <a:cubicBezTo>
                    <a:pt x="667" y="2015"/>
                    <a:pt x="645" y="2044"/>
                    <a:pt x="623" y="2044"/>
                  </a:cubicBezTo>
                  <a:cubicBezTo>
                    <a:pt x="616" y="2044"/>
                    <a:pt x="609" y="2044"/>
                    <a:pt x="601" y="2037"/>
                  </a:cubicBezTo>
                  <a:cubicBezTo>
                    <a:pt x="579" y="2022"/>
                    <a:pt x="557" y="2015"/>
                    <a:pt x="543" y="2015"/>
                  </a:cubicBezTo>
                  <a:cubicBezTo>
                    <a:pt x="491" y="2015"/>
                    <a:pt x="455" y="2052"/>
                    <a:pt x="426" y="2118"/>
                  </a:cubicBezTo>
                  <a:cubicBezTo>
                    <a:pt x="411" y="2162"/>
                    <a:pt x="367" y="2176"/>
                    <a:pt x="323" y="2191"/>
                  </a:cubicBezTo>
                  <a:cubicBezTo>
                    <a:pt x="294" y="2198"/>
                    <a:pt x="272" y="2206"/>
                    <a:pt x="250" y="2220"/>
                  </a:cubicBezTo>
                  <a:cubicBezTo>
                    <a:pt x="198" y="2264"/>
                    <a:pt x="154" y="2345"/>
                    <a:pt x="198" y="2425"/>
                  </a:cubicBezTo>
                  <a:cubicBezTo>
                    <a:pt x="198" y="2433"/>
                    <a:pt x="206" y="2440"/>
                    <a:pt x="206" y="2440"/>
                  </a:cubicBezTo>
                  <a:cubicBezTo>
                    <a:pt x="191" y="2448"/>
                    <a:pt x="176" y="2455"/>
                    <a:pt x="162" y="2469"/>
                  </a:cubicBezTo>
                  <a:cubicBezTo>
                    <a:pt x="125" y="2499"/>
                    <a:pt x="118" y="2513"/>
                    <a:pt x="110" y="2550"/>
                  </a:cubicBezTo>
                  <a:cubicBezTo>
                    <a:pt x="110" y="2565"/>
                    <a:pt x="110" y="2587"/>
                    <a:pt x="96" y="2623"/>
                  </a:cubicBezTo>
                  <a:cubicBezTo>
                    <a:pt x="88" y="2645"/>
                    <a:pt x="74" y="2675"/>
                    <a:pt x="67" y="2697"/>
                  </a:cubicBezTo>
                  <a:cubicBezTo>
                    <a:pt x="30" y="2770"/>
                    <a:pt x="0" y="2843"/>
                    <a:pt x="37" y="2916"/>
                  </a:cubicBezTo>
                  <a:cubicBezTo>
                    <a:pt x="59" y="2946"/>
                    <a:pt x="74" y="2990"/>
                    <a:pt x="88" y="3026"/>
                  </a:cubicBezTo>
                  <a:cubicBezTo>
                    <a:pt x="110" y="3078"/>
                    <a:pt x="125" y="3129"/>
                    <a:pt x="162" y="3166"/>
                  </a:cubicBezTo>
                  <a:cubicBezTo>
                    <a:pt x="169" y="3173"/>
                    <a:pt x="184" y="3180"/>
                    <a:pt x="191" y="3188"/>
                  </a:cubicBezTo>
                  <a:cubicBezTo>
                    <a:pt x="220" y="3217"/>
                    <a:pt x="242" y="3239"/>
                    <a:pt x="250" y="3305"/>
                  </a:cubicBezTo>
                  <a:cubicBezTo>
                    <a:pt x="264" y="3400"/>
                    <a:pt x="308" y="3473"/>
                    <a:pt x="381" y="3517"/>
                  </a:cubicBezTo>
                  <a:cubicBezTo>
                    <a:pt x="396" y="3525"/>
                    <a:pt x="411" y="3539"/>
                    <a:pt x="426" y="3554"/>
                  </a:cubicBezTo>
                  <a:cubicBezTo>
                    <a:pt x="448" y="3583"/>
                    <a:pt x="484" y="3612"/>
                    <a:pt x="535" y="3612"/>
                  </a:cubicBezTo>
                  <a:cubicBezTo>
                    <a:pt x="543" y="3612"/>
                    <a:pt x="550" y="3612"/>
                    <a:pt x="557" y="3612"/>
                  </a:cubicBezTo>
                  <a:cubicBezTo>
                    <a:pt x="579" y="3612"/>
                    <a:pt x="594" y="3605"/>
                    <a:pt x="609" y="3605"/>
                  </a:cubicBezTo>
                  <a:cubicBezTo>
                    <a:pt x="609" y="3605"/>
                    <a:pt x="609" y="3605"/>
                    <a:pt x="616" y="3605"/>
                  </a:cubicBezTo>
                  <a:cubicBezTo>
                    <a:pt x="616" y="3612"/>
                    <a:pt x="616" y="3620"/>
                    <a:pt x="616" y="3642"/>
                  </a:cubicBezTo>
                  <a:cubicBezTo>
                    <a:pt x="616" y="3715"/>
                    <a:pt x="682" y="3759"/>
                    <a:pt x="792" y="3759"/>
                  </a:cubicBezTo>
                  <a:cubicBezTo>
                    <a:pt x="828" y="3759"/>
                    <a:pt x="858" y="3774"/>
                    <a:pt x="865" y="3788"/>
                  </a:cubicBezTo>
                  <a:cubicBezTo>
                    <a:pt x="872" y="3796"/>
                    <a:pt x="872" y="3810"/>
                    <a:pt x="865" y="3832"/>
                  </a:cubicBezTo>
                  <a:cubicBezTo>
                    <a:pt x="850" y="3869"/>
                    <a:pt x="850" y="3913"/>
                    <a:pt x="850" y="3942"/>
                  </a:cubicBezTo>
                  <a:cubicBezTo>
                    <a:pt x="850" y="4001"/>
                    <a:pt x="850" y="4023"/>
                    <a:pt x="821" y="4045"/>
                  </a:cubicBezTo>
                  <a:cubicBezTo>
                    <a:pt x="807" y="4052"/>
                    <a:pt x="792" y="4060"/>
                    <a:pt x="785" y="4067"/>
                  </a:cubicBezTo>
                  <a:cubicBezTo>
                    <a:pt x="726" y="4096"/>
                    <a:pt x="697" y="4111"/>
                    <a:pt x="682" y="4191"/>
                  </a:cubicBezTo>
                  <a:cubicBezTo>
                    <a:pt x="682" y="4206"/>
                    <a:pt x="682" y="4221"/>
                    <a:pt x="675" y="4235"/>
                  </a:cubicBezTo>
                  <a:cubicBezTo>
                    <a:pt x="675" y="4287"/>
                    <a:pt x="675" y="4309"/>
                    <a:pt x="638" y="4345"/>
                  </a:cubicBezTo>
                  <a:cubicBezTo>
                    <a:pt x="579" y="4397"/>
                    <a:pt x="535" y="4448"/>
                    <a:pt x="528" y="4521"/>
                  </a:cubicBezTo>
                  <a:cubicBezTo>
                    <a:pt x="521" y="4536"/>
                    <a:pt x="513" y="4550"/>
                    <a:pt x="506" y="4572"/>
                  </a:cubicBezTo>
                  <a:cubicBezTo>
                    <a:pt x="499" y="4587"/>
                    <a:pt x="491" y="4602"/>
                    <a:pt x="491" y="4624"/>
                  </a:cubicBezTo>
                  <a:cubicBezTo>
                    <a:pt x="469" y="4697"/>
                    <a:pt x="469" y="4697"/>
                    <a:pt x="469" y="4697"/>
                  </a:cubicBezTo>
                  <a:cubicBezTo>
                    <a:pt x="535" y="4653"/>
                    <a:pt x="535" y="4653"/>
                    <a:pt x="535" y="4653"/>
                  </a:cubicBezTo>
                  <a:cubicBezTo>
                    <a:pt x="565" y="4638"/>
                    <a:pt x="587" y="4631"/>
                    <a:pt x="609" y="4631"/>
                  </a:cubicBezTo>
                  <a:cubicBezTo>
                    <a:pt x="616" y="4631"/>
                    <a:pt x="623" y="4631"/>
                    <a:pt x="631" y="4631"/>
                  </a:cubicBezTo>
                  <a:cubicBezTo>
                    <a:pt x="704" y="4668"/>
                    <a:pt x="807" y="4690"/>
                    <a:pt x="872" y="4690"/>
                  </a:cubicBezTo>
                  <a:cubicBezTo>
                    <a:pt x="887" y="4690"/>
                    <a:pt x="894" y="4690"/>
                    <a:pt x="902" y="4690"/>
                  </a:cubicBezTo>
                  <a:cubicBezTo>
                    <a:pt x="909" y="4690"/>
                    <a:pt x="909" y="4690"/>
                    <a:pt x="909" y="4690"/>
                  </a:cubicBezTo>
                  <a:cubicBezTo>
                    <a:pt x="931" y="4690"/>
                    <a:pt x="946" y="4697"/>
                    <a:pt x="960" y="4712"/>
                  </a:cubicBezTo>
                  <a:cubicBezTo>
                    <a:pt x="975" y="4726"/>
                    <a:pt x="990" y="4741"/>
                    <a:pt x="1012" y="4741"/>
                  </a:cubicBezTo>
                  <a:cubicBezTo>
                    <a:pt x="1048" y="4741"/>
                    <a:pt x="1092" y="4726"/>
                    <a:pt x="1143" y="4668"/>
                  </a:cubicBezTo>
                  <a:cubicBezTo>
                    <a:pt x="1151" y="4660"/>
                    <a:pt x="1158" y="4660"/>
                    <a:pt x="1158" y="4660"/>
                  </a:cubicBezTo>
                  <a:cubicBezTo>
                    <a:pt x="1166" y="4660"/>
                    <a:pt x="1180" y="4660"/>
                    <a:pt x="1188" y="4660"/>
                  </a:cubicBezTo>
                  <a:cubicBezTo>
                    <a:pt x="1202" y="4668"/>
                    <a:pt x="1217" y="4675"/>
                    <a:pt x="1231" y="4675"/>
                  </a:cubicBezTo>
                  <a:cubicBezTo>
                    <a:pt x="1253" y="4675"/>
                    <a:pt x="1268" y="4668"/>
                    <a:pt x="1283" y="4653"/>
                  </a:cubicBezTo>
                  <a:cubicBezTo>
                    <a:pt x="1334" y="4624"/>
                    <a:pt x="1363" y="4609"/>
                    <a:pt x="1400" y="4602"/>
                  </a:cubicBezTo>
                  <a:cubicBezTo>
                    <a:pt x="1437" y="4594"/>
                    <a:pt x="1481" y="4572"/>
                    <a:pt x="1525" y="4543"/>
                  </a:cubicBezTo>
                  <a:cubicBezTo>
                    <a:pt x="1539" y="4536"/>
                    <a:pt x="1547" y="4529"/>
                    <a:pt x="1561" y="4521"/>
                  </a:cubicBezTo>
                  <a:cubicBezTo>
                    <a:pt x="1620" y="4492"/>
                    <a:pt x="1664" y="4462"/>
                    <a:pt x="1752" y="4419"/>
                  </a:cubicBezTo>
                  <a:cubicBezTo>
                    <a:pt x="1818" y="4389"/>
                    <a:pt x="1891" y="4367"/>
                    <a:pt x="1942" y="4367"/>
                  </a:cubicBezTo>
                  <a:cubicBezTo>
                    <a:pt x="1950" y="4367"/>
                    <a:pt x="1957" y="4375"/>
                    <a:pt x="1964" y="4375"/>
                  </a:cubicBezTo>
                  <a:cubicBezTo>
                    <a:pt x="1986" y="4375"/>
                    <a:pt x="2008" y="4397"/>
                    <a:pt x="2030" y="4419"/>
                  </a:cubicBezTo>
                  <a:cubicBezTo>
                    <a:pt x="2045" y="4441"/>
                    <a:pt x="2060" y="4455"/>
                    <a:pt x="2081" y="4470"/>
                  </a:cubicBezTo>
                  <a:cubicBezTo>
                    <a:pt x="2096" y="4477"/>
                    <a:pt x="2103" y="4492"/>
                    <a:pt x="2118" y="4507"/>
                  </a:cubicBezTo>
                  <a:cubicBezTo>
                    <a:pt x="2148" y="4529"/>
                    <a:pt x="2169" y="4558"/>
                    <a:pt x="2206" y="4558"/>
                  </a:cubicBezTo>
                  <a:cubicBezTo>
                    <a:pt x="2213" y="4558"/>
                    <a:pt x="2235" y="4550"/>
                    <a:pt x="2250" y="4529"/>
                  </a:cubicBezTo>
                  <a:cubicBezTo>
                    <a:pt x="2257" y="4521"/>
                    <a:pt x="2257" y="4521"/>
                    <a:pt x="2257" y="4521"/>
                  </a:cubicBezTo>
                  <a:cubicBezTo>
                    <a:pt x="2265" y="4529"/>
                    <a:pt x="2279" y="4543"/>
                    <a:pt x="2287" y="4558"/>
                  </a:cubicBezTo>
                  <a:cubicBezTo>
                    <a:pt x="2316" y="4602"/>
                    <a:pt x="2375" y="4631"/>
                    <a:pt x="2426" y="4631"/>
                  </a:cubicBezTo>
                  <a:cubicBezTo>
                    <a:pt x="2433" y="4631"/>
                    <a:pt x="2448" y="4631"/>
                    <a:pt x="2462" y="4624"/>
                  </a:cubicBezTo>
                  <a:lnTo>
                    <a:pt x="2462" y="4624"/>
                  </a:lnTo>
                  <a:cubicBezTo>
                    <a:pt x="2484" y="4624"/>
                    <a:pt x="2514" y="4646"/>
                    <a:pt x="2521" y="4668"/>
                  </a:cubicBezTo>
                  <a:cubicBezTo>
                    <a:pt x="2529" y="4697"/>
                    <a:pt x="2514" y="4719"/>
                    <a:pt x="2507" y="4756"/>
                  </a:cubicBezTo>
                  <a:cubicBezTo>
                    <a:pt x="2499" y="4763"/>
                    <a:pt x="2499" y="4778"/>
                    <a:pt x="2492" y="4785"/>
                  </a:cubicBezTo>
                  <a:cubicBezTo>
                    <a:pt x="2484" y="4814"/>
                    <a:pt x="2499" y="4851"/>
                    <a:pt x="2514" y="4880"/>
                  </a:cubicBezTo>
                  <a:cubicBezTo>
                    <a:pt x="2521" y="4895"/>
                    <a:pt x="2529" y="4917"/>
                    <a:pt x="2529" y="4924"/>
                  </a:cubicBezTo>
                  <a:lnTo>
                    <a:pt x="2529" y="4924"/>
                  </a:lnTo>
                  <a:cubicBezTo>
                    <a:pt x="2529" y="4924"/>
                    <a:pt x="2529" y="4924"/>
                    <a:pt x="2521" y="4924"/>
                  </a:cubicBezTo>
                  <a:cubicBezTo>
                    <a:pt x="2477" y="4939"/>
                    <a:pt x="2433" y="4961"/>
                    <a:pt x="2426" y="4998"/>
                  </a:cubicBezTo>
                  <a:cubicBezTo>
                    <a:pt x="2419" y="5034"/>
                    <a:pt x="2448" y="5071"/>
                    <a:pt x="2462" y="5078"/>
                  </a:cubicBezTo>
                  <a:cubicBezTo>
                    <a:pt x="2507" y="5122"/>
                    <a:pt x="2521" y="5159"/>
                    <a:pt x="2529" y="5188"/>
                  </a:cubicBezTo>
                  <a:cubicBezTo>
                    <a:pt x="2543" y="5217"/>
                    <a:pt x="2602" y="5283"/>
                    <a:pt x="2675" y="5283"/>
                  </a:cubicBezTo>
                  <a:cubicBezTo>
                    <a:pt x="2682" y="5283"/>
                    <a:pt x="2682" y="5283"/>
                    <a:pt x="2690" y="5283"/>
                  </a:cubicBezTo>
                  <a:cubicBezTo>
                    <a:pt x="2697" y="5283"/>
                    <a:pt x="2697" y="5283"/>
                    <a:pt x="2697" y="5283"/>
                  </a:cubicBezTo>
                  <a:cubicBezTo>
                    <a:pt x="2712" y="5283"/>
                    <a:pt x="2726" y="5283"/>
                    <a:pt x="2734" y="5291"/>
                  </a:cubicBezTo>
                  <a:cubicBezTo>
                    <a:pt x="2741" y="5305"/>
                    <a:pt x="2741" y="5320"/>
                    <a:pt x="2741" y="5334"/>
                  </a:cubicBezTo>
                  <a:cubicBezTo>
                    <a:pt x="2741" y="5349"/>
                    <a:pt x="2741" y="5349"/>
                    <a:pt x="2741" y="5349"/>
                  </a:cubicBezTo>
                  <a:cubicBezTo>
                    <a:pt x="2734" y="5393"/>
                    <a:pt x="2719" y="5452"/>
                    <a:pt x="2697" y="5474"/>
                  </a:cubicBezTo>
                  <a:cubicBezTo>
                    <a:pt x="2690" y="5488"/>
                    <a:pt x="2682" y="5488"/>
                    <a:pt x="2675" y="5488"/>
                  </a:cubicBezTo>
                  <a:cubicBezTo>
                    <a:pt x="2660" y="5496"/>
                    <a:pt x="2646" y="5496"/>
                    <a:pt x="2624" y="5518"/>
                  </a:cubicBezTo>
                  <a:cubicBezTo>
                    <a:pt x="2580" y="5554"/>
                    <a:pt x="2572" y="5562"/>
                    <a:pt x="2521" y="5628"/>
                  </a:cubicBezTo>
                  <a:cubicBezTo>
                    <a:pt x="2521" y="5635"/>
                    <a:pt x="2514" y="5642"/>
                    <a:pt x="2507" y="5650"/>
                  </a:cubicBezTo>
                  <a:cubicBezTo>
                    <a:pt x="2477" y="5693"/>
                    <a:pt x="2448" y="5730"/>
                    <a:pt x="2499" y="5789"/>
                  </a:cubicBezTo>
                  <a:cubicBezTo>
                    <a:pt x="2521" y="5818"/>
                    <a:pt x="2543" y="5833"/>
                    <a:pt x="2565" y="5840"/>
                  </a:cubicBezTo>
                  <a:cubicBezTo>
                    <a:pt x="2580" y="5855"/>
                    <a:pt x="2594" y="5869"/>
                    <a:pt x="2594" y="5877"/>
                  </a:cubicBezTo>
                  <a:cubicBezTo>
                    <a:pt x="2602" y="5891"/>
                    <a:pt x="2602" y="5913"/>
                    <a:pt x="2609" y="5950"/>
                  </a:cubicBezTo>
                  <a:cubicBezTo>
                    <a:pt x="2616" y="6016"/>
                    <a:pt x="2616" y="6016"/>
                    <a:pt x="2616" y="6016"/>
                  </a:cubicBezTo>
                  <a:cubicBezTo>
                    <a:pt x="2660" y="5965"/>
                    <a:pt x="2660" y="5965"/>
                    <a:pt x="2660" y="5965"/>
                  </a:cubicBezTo>
                  <a:cubicBezTo>
                    <a:pt x="2668" y="5957"/>
                    <a:pt x="2675" y="5950"/>
                    <a:pt x="2682" y="5943"/>
                  </a:cubicBezTo>
                  <a:cubicBezTo>
                    <a:pt x="2704" y="5935"/>
                    <a:pt x="2763" y="5921"/>
                    <a:pt x="2792" y="5921"/>
                  </a:cubicBezTo>
                  <a:cubicBezTo>
                    <a:pt x="2800" y="5921"/>
                    <a:pt x="2807" y="5921"/>
                    <a:pt x="2807" y="5921"/>
                  </a:cubicBezTo>
                  <a:cubicBezTo>
                    <a:pt x="2822" y="5935"/>
                    <a:pt x="2843" y="5935"/>
                    <a:pt x="2873" y="5935"/>
                  </a:cubicBezTo>
                  <a:cubicBezTo>
                    <a:pt x="2917" y="5943"/>
                    <a:pt x="2939" y="5950"/>
                    <a:pt x="2939" y="5965"/>
                  </a:cubicBezTo>
                  <a:cubicBezTo>
                    <a:pt x="2939" y="5987"/>
                    <a:pt x="2939" y="6001"/>
                    <a:pt x="2939" y="6023"/>
                  </a:cubicBezTo>
                  <a:cubicBezTo>
                    <a:pt x="2939" y="6075"/>
                    <a:pt x="2939" y="6126"/>
                    <a:pt x="2998" y="6170"/>
                  </a:cubicBezTo>
                  <a:cubicBezTo>
                    <a:pt x="3019" y="6184"/>
                    <a:pt x="3041" y="6199"/>
                    <a:pt x="3056" y="6214"/>
                  </a:cubicBezTo>
                  <a:cubicBezTo>
                    <a:pt x="3085" y="6243"/>
                    <a:pt x="3107" y="6265"/>
                    <a:pt x="3137" y="6265"/>
                  </a:cubicBezTo>
                  <a:cubicBezTo>
                    <a:pt x="3151" y="6265"/>
                    <a:pt x="3166" y="6258"/>
                    <a:pt x="3173" y="6243"/>
                  </a:cubicBezTo>
                  <a:cubicBezTo>
                    <a:pt x="3181" y="6236"/>
                    <a:pt x="3181" y="6236"/>
                    <a:pt x="3188" y="6236"/>
                  </a:cubicBezTo>
                  <a:cubicBezTo>
                    <a:pt x="3188" y="6236"/>
                    <a:pt x="3195" y="6236"/>
                    <a:pt x="3203" y="6243"/>
                  </a:cubicBezTo>
                  <a:cubicBezTo>
                    <a:pt x="3210" y="6265"/>
                    <a:pt x="3261" y="6375"/>
                    <a:pt x="3334" y="6375"/>
                  </a:cubicBezTo>
                  <a:cubicBezTo>
                    <a:pt x="3356" y="6375"/>
                    <a:pt x="3371" y="6375"/>
                    <a:pt x="3386" y="6360"/>
                  </a:cubicBezTo>
                  <a:cubicBezTo>
                    <a:pt x="3393" y="6353"/>
                    <a:pt x="3415" y="6338"/>
                    <a:pt x="3415" y="6338"/>
                  </a:cubicBezTo>
                  <a:cubicBezTo>
                    <a:pt x="3415" y="6338"/>
                    <a:pt x="3422" y="6338"/>
                    <a:pt x="3430" y="6346"/>
                  </a:cubicBezTo>
                  <a:cubicBezTo>
                    <a:pt x="3437" y="6346"/>
                    <a:pt x="3444" y="6353"/>
                    <a:pt x="3459" y="6353"/>
                  </a:cubicBezTo>
                  <a:cubicBezTo>
                    <a:pt x="3474" y="6360"/>
                    <a:pt x="3481" y="6360"/>
                    <a:pt x="3496" y="6360"/>
                  </a:cubicBezTo>
                  <a:cubicBezTo>
                    <a:pt x="3532" y="6360"/>
                    <a:pt x="3562" y="6346"/>
                    <a:pt x="3584" y="6324"/>
                  </a:cubicBezTo>
                  <a:cubicBezTo>
                    <a:pt x="3598" y="6317"/>
                    <a:pt x="3606" y="6309"/>
                    <a:pt x="3620" y="6309"/>
                  </a:cubicBezTo>
                  <a:lnTo>
                    <a:pt x="3620" y="6309"/>
                  </a:lnTo>
                  <a:cubicBezTo>
                    <a:pt x="3620" y="6309"/>
                    <a:pt x="3628" y="6317"/>
                    <a:pt x="3628" y="6324"/>
                  </a:cubicBezTo>
                  <a:cubicBezTo>
                    <a:pt x="3642" y="6338"/>
                    <a:pt x="3664" y="6360"/>
                    <a:pt x="3693" y="6375"/>
                  </a:cubicBezTo>
                  <a:cubicBezTo>
                    <a:pt x="3701" y="6382"/>
                    <a:pt x="3708" y="6382"/>
                    <a:pt x="3715" y="6382"/>
                  </a:cubicBezTo>
                  <a:cubicBezTo>
                    <a:pt x="3738" y="6397"/>
                    <a:pt x="3760" y="6404"/>
                    <a:pt x="3789" y="6404"/>
                  </a:cubicBezTo>
                  <a:cubicBezTo>
                    <a:pt x="3818" y="6404"/>
                    <a:pt x="3847" y="6397"/>
                    <a:pt x="3869" y="6375"/>
                  </a:cubicBezTo>
                  <a:cubicBezTo>
                    <a:pt x="3891" y="6360"/>
                    <a:pt x="3906" y="6353"/>
                    <a:pt x="3913" y="6353"/>
                  </a:cubicBezTo>
                  <a:cubicBezTo>
                    <a:pt x="3928" y="6353"/>
                    <a:pt x="3943" y="6360"/>
                    <a:pt x="3972" y="6382"/>
                  </a:cubicBezTo>
                  <a:cubicBezTo>
                    <a:pt x="4001" y="6412"/>
                    <a:pt x="4053" y="6434"/>
                    <a:pt x="4097" y="6456"/>
                  </a:cubicBezTo>
                  <a:cubicBezTo>
                    <a:pt x="4126" y="6470"/>
                    <a:pt x="4155" y="6485"/>
                    <a:pt x="4177" y="6500"/>
                  </a:cubicBezTo>
                  <a:cubicBezTo>
                    <a:pt x="4184" y="6500"/>
                    <a:pt x="4184" y="6507"/>
                    <a:pt x="4192" y="6514"/>
                  </a:cubicBezTo>
                  <a:cubicBezTo>
                    <a:pt x="4236" y="6543"/>
                    <a:pt x="4287" y="6580"/>
                    <a:pt x="4353" y="6580"/>
                  </a:cubicBezTo>
                  <a:cubicBezTo>
                    <a:pt x="4390" y="6580"/>
                    <a:pt x="4441" y="6617"/>
                    <a:pt x="4478" y="6653"/>
                  </a:cubicBezTo>
                  <a:cubicBezTo>
                    <a:pt x="4492" y="6668"/>
                    <a:pt x="4492" y="6668"/>
                    <a:pt x="4492" y="6668"/>
                  </a:cubicBezTo>
                  <a:cubicBezTo>
                    <a:pt x="4514" y="6661"/>
                    <a:pt x="4514" y="6661"/>
                    <a:pt x="4514" y="6661"/>
                  </a:cubicBezTo>
                  <a:cubicBezTo>
                    <a:pt x="4551" y="6639"/>
                    <a:pt x="4551" y="6639"/>
                    <a:pt x="4551" y="6639"/>
                  </a:cubicBezTo>
                  <a:cubicBezTo>
                    <a:pt x="4580" y="6631"/>
                    <a:pt x="4646" y="6602"/>
                    <a:pt x="4697" y="6470"/>
                  </a:cubicBezTo>
                  <a:cubicBezTo>
                    <a:pt x="4734" y="6390"/>
                    <a:pt x="4771" y="6331"/>
                    <a:pt x="4800" y="6280"/>
                  </a:cubicBezTo>
                  <a:cubicBezTo>
                    <a:pt x="4837" y="6229"/>
                    <a:pt x="4866" y="6184"/>
                    <a:pt x="4866" y="6141"/>
                  </a:cubicBezTo>
                  <a:cubicBezTo>
                    <a:pt x="4873" y="6097"/>
                    <a:pt x="4873" y="6067"/>
                    <a:pt x="4873" y="6038"/>
                  </a:cubicBezTo>
                  <a:cubicBezTo>
                    <a:pt x="4873" y="6009"/>
                    <a:pt x="4866" y="5979"/>
                    <a:pt x="4873" y="5972"/>
                  </a:cubicBezTo>
                  <a:cubicBezTo>
                    <a:pt x="4881" y="5965"/>
                    <a:pt x="4888" y="5957"/>
                    <a:pt x="4895" y="5943"/>
                  </a:cubicBezTo>
                  <a:cubicBezTo>
                    <a:pt x="4924" y="5921"/>
                    <a:pt x="4969" y="5877"/>
                    <a:pt x="4946" y="5803"/>
                  </a:cubicBezTo>
                  <a:cubicBezTo>
                    <a:pt x="4939" y="5789"/>
                    <a:pt x="4924" y="5730"/>
                    <a:pt x="5012" y="5672"/>
                  </a:cubicBezTo>
                  <a:cubicBezTo>
                    <a:pt x="5027" y="5664"/>
                    <a:pt x="5042" y="5657"/>
                    <a:pt x="5049" y="5650"/>
                  </a:cubicBezTo>
                  <a:cubicBezTo>
                    <a:pt x="5100" y="5620"/>
                    <a:pt x="5122" y="5606"/>
                    <a:pt x="5122" y="5518"/>
                  </a:cubicBezTo>
                  <a:cubicBezTo>
                    <a:pt x="5122" y="5467"/>
                    <a:pt x="5100" y="5444"/>
                    <a:pt x="5086" y="5430"/>
                  </a:cubicBezTo>
                  <a:lnTo>
                    <a:pt x="5079" y="5422"/>
                  </a:lnTo>
                  <a:lnTo>
                    <a:pt x="5079" y="5422"/>
                  </a:lnTo>
                  <a:cubicBezTo>
                    <a:pt x="5079" y="5422"/>
                    <a:pt x="5079" y="5415"/>
                    <a:pt x="5086" y="5408"/>
                  </a:cubicBezTo>
                  <a:cubicBezTo>
                    <a:pt x="5093" y="5379"/>
                    <a:pt x="5108" y="5364"/>
                    <a:pt x="5122" y="5349"/>
                  </a:cubicBezTo>
                  <a:cubicBezTo>
                    <a:pt x="5144" y="5327"/>
                    <a:pt x="5166" y="5305"/>
                    <a:pt x="5166" y="5261"/>
                  </a:cubicBezTo>
                  <a:cubicBezTo>
                    <a:pt x="5166" y="5247"/>
                    <a:pt x="5166" y="5217"/>
                    <a:pt x="5174" y="5188"/>
                  </a:cubicBezTo>
                  <a:cubicBezTo>
                    <a:pt x="5188" y="5115"/>
                    <a:pt x="5196" y="5071"/>
                    <a:pt x="5174" y="5041"/>
                  </a:cubicBezTo>
                  <a:cubicBezTo>
                    <a:pt x="5166" y="5034"/>
                    <a:pt x="5152" y="5027"/>
                    <a:pt x="5137" y="5027"/>
                  </a:cubicBezTo>
                  <a:lnTo>
                    <a:pt x="5130" y="5027"/>
                  </a:lnTo>
                  <a:cubicBezTo>
                    <a:pt x="5122" y="5027"/>
                    <a:pt x="5122" y="5027"/>
                    <a:pt x="5115" y="5027"/>
                  </a:cubicBezTo>
                  <a:cubicBezTo>
                    <a:pt x="5093" y="5027"/>
                    <a:pt x="5079" y="5019"/>
                    <a:pt x="5071" y="5005"/>
                  </a:cubicBezTo>
                  <a:cubicBezTo>
                    <a:pt x="5071" y="5005"/>
                    <a:pt x="5071" y="4998"/>
                    <a:pt x="5079" y="4983"/>
                  </a:cubicBezTo>
                  <a:cubicBezTo>
                    <a:pt x="5130" y="4924"/>
                    <a:pt x="5086" y="4880"/>
                    <a:pt x="5056" y="4843"/>
                  </a:cubicBezTo>
                  <a:cubicBezTo>
                    <a:pt x="5049" y="4836"/>
                    <a:pt x="5034" y="4822"/>
                    <a:pt x="5020" y="4800"/>
                  </a:cubicBezTo>
                  <a:cubicBezTo>
                    <a:pt x="4998" y="4763"/>
                    <a:pt x="5005" y="4653"/>
                    <a:pt x="5012" y="4580"/>
                  </a:cubicBezTo>
                  <a:cubicBezTo>
                    <a:pt x="5034" y="4580"/>
                    <a:pt x="5034" y="4580"/>
                    <a:pt x="5034" y="4580"/>
                  </a:cubicBezTo>
                  <a:cubicBezTo>
                    <a:pt x="5012" y="4543"/>
                    <a:pt x="5012" y="4543"/>
                    <a:pt x="5012" y="4543"/>
                  </a:cubicBezTo>
                  <a:cubicBezTo>
                    <a:pt x="5005" y="4521"/>
                    <a:pt x="4998" y="4507"/>
                    <a:pt x="4991" y="4492"/>
                  </a:cubicBezTo>
                  <a:cubicBezTo>
                    <a:pt x="4983" y="4441"/>
                    <a:pt x="4954" y="4375"/>
                    <a:pt x="4910" y="4338"/>
                  </a:cubicBezTo>
                  <a:cubicBezTo>
                    <a:pt x="4873" y="4309"/>
                    <a:pt x="4866" y="4279"/>
                    <a:pt x="4873" y="4235"/>
                  </a:cubicBezTo>
                  <a:cubicBezTo>
                    <a:pt x="4881" y="4206"/>
                    <a:pt x="4888" y="4191"/>
                    <a:pt x="4961" y="4177"/>
                  </a:cubicBezTo>
                  <a:cubicBezTo>
                    <a:pt x="5020" y="4162"/>
                    <a:pt x="5034" y="4133"/>
                    <a:pt x="5049" y="4103"/>
                  </a:cubicBezTo>
                  <a:cubicBezTo>
                    <a:pt x="5056" y="4081"/>
                    <a:pt x="5071" y="4060"/>
                    <a:pt x="5086" y="4038"/>
                  </a:cubicBezTo>
                  <a:cubicBezTo>
                    <a:pt x="5130" y="3993"/>
                    <a:pt x="5144" y="3979"/>
                    <a:pt x="5137" y="3950"/>
                  </a:cubicBezTo>
                  <a:cubicBezTo>
                    <a:pt x="5130" y="3928"/>
                    <a:pt x="5108" y="3928"/>
                    <a:pt x="5086" y="3920"/>
                  </a:cubicBezTo>
                  <a:cubicBezTo>
                    <a:pt x="5079" y="3920"/>
                    <a:pt x="5079" y="3920"/>
                    <a:pt x="5071" y="3920"/>
                  </a:cubicBezTo>
                  <a:cubicBezTo>
                    <a:pt x="5049" y="3920"/>
                    <a:pt x="5034" y="3906"/>
                    <a:pt x="5020" y="3898"/>
                  </a:cubicBezTo>
                  <a:cubicBezTo>
                    <a:pt x="5005" y="3891"/>
                    <a:pt x="4991" y="3876"/>
                    <a:pt x="4961" y="3869"/>
                  </a:cubicBezTo>
                  <a:cubicBezTo>
                    <a:pt x="4946" y="3869"/>
                    <a:pt x="4939" y="3818"/>
                    <a:pt x="4939" y="3796"/>
                  </a:cubicBezTo>
                  <a:cubicBezTo>
                    <a:pt x="4939" y="3788"/>
                    <a:pt x="4939" y="3774"/>
                    <a:pt x="4932" y="3767"/>
                  </a:cubicBezTo>
                  <a:cubicBezTo>
                    <a:pt x="4932" y="3752"/>
                    <a:pt x="4932" y="3737"/>
                    <a:pt x="4932" y="3715"/>
                  </a:cubicBezTo>
                  <a:cubicBezTo>
                    <a:pt x="4932" y="3679"/>
                    <a:pt x="4932" y="3642"/>
                    <a:pt x="4910" y="3612"/>
                  </a:cubicBezTo>
                  <a:cubicBezTo>
                    <a:pt x="4895" y="3591"/>
                    <a:pt x="4881" y="3583"/>
                    <a:pt x="4873" y="3576"/>
                  </a:cubicBezTo>
                  <a:cubicBezTo>
                    <a:pt x="4866" y="3576"/>
                    <a:pt x="4859" y="3576"/>
                    <a:pt x="4859" y="3561"/>
                  </a:cubicBezTo>
                  <a:cubicBezTo>
                    <a:pt x="4837" y="3510"/>
                    <a:pt x="4851" y="3393"/>
                    <a:pt x="4859" y="3356"/>
                  </a:cubicBezTo>
                  <a:cubicBezTo>
                    <a:pt x="4866" y="3298"/>
                    <a:pt x="4829" y="3261"/>
                    <a:pt x="4793" y="3224"/>
                  </a:cubicBezTo>
                  <a:cubicBezTo>
                    <a:pt x="4778" y="3210"/>
                    <a:pt x="4771" y="3202"/>
                    <a:pt x="4756" y="3188"/>
                  </a:cubicBezTo>
                  <a:cubicBezTo>
                    <a:pt x="4734" y="3143"/>
                    <a:pt x="4705" y="3122"/>
                    <a:pt x="4675" y="3092"/>
                  </a:cubicBezTo>
                  <a:cubicBezTo>
                    <a:pt x="4668" y="3085"/>
                    <a:pt x="4653" y="3070"/>
                    <a:pt x="4646" y="3063"/>
                  </a:cubicBezTo>
                  <a:cubicBezTo>
                    <a:pt x="4624" y="3041"/>
                    <a:pt x="4588" y="3026"/>
                    <a:pt x="4551" y="3026"/>
                  </a:cubicBezTo>
                  <a:cubicBezTo>
                    <a:pt x="4522" y="3026"/>
                    <a:pt x="4492" y="3034"/>
                    <a:pt x="4470" y="3034"/>
                  </a:cubicBezTo>
                  <a:cubicBezTo>
                    <a:pt x="4463" y="3034"/>
                    <a:pt x="4463" y="3034"/>
                    <a:pt x="4463" y="3034"/>
                  </a:cubicBezTo>
                  <a:cubicBezTo>
                    <a:pt x="4426" y="3041"/>
                    <a:pt x="4368" y="3070"/>
                    <a:pt x="4302" y="3092"/>
                  </a:cubicBezTo>
                  <a:cubicBezTo>
                    <a:pt x="4265" y="3107"/>
                    <a:pt x="4265" y="3107"/>
                    <a:pt x="4265" y="3107"/>
                  </a:cubicBezTo>
                  <a:cubicBezTo>
                    <a:pt x="4236" y="3114"/>
                    <a:pt x="4236" y="3114"/>
                    <a:pt x="4236" y="3114"/>
                  </a:cubicBezTo>
                  <a:cubicBezTo>
                    <a:pt x="4184" y="3136"/>
                    <a:pt x="4148" y="3151"/>
                    <a:pt x="4111" y="3180"/>
                  </a:cubicBezTo>
                  <a:cubicBezTo>
                    <a:pt x="4097" y="3195"/>
                    <a:pt x="4082" y="3195"/>
                    <a:pt x="4060" y="3202"/>
                  </a:cubicBezTo>
                  <a:cubicBezTo>
                    <a:pt x="4038" y="3210"/>
                    <a:pt x="4009" y="3217"/>
                    <a:pt x="3979" y="3239"/>
                  </a:cubicBezTo>
                  <a:cubicBezTo>
                    <a:pt x="3965" y="3246"/>
                    <a:pt x="3935" y="3246"/>
                    <a:pt x="3899" y="3246"/>
                  </a:cubicBezTo>
                  <a:cubicBezTo>
                    <a:pt x="3869" y="3246"/>
                    <a:pt x="3855" y="3246"/>
                    <a:pt x="3855" y="3246"/>
                  </a:cubicBezTo>
                  <a:cubicBezTo>
                    <a:pt x="3825" y="3231"/>
                    <a:pt x="3811" y="3180"/>
                    <a:pt x="3796" y="3122"/>
                  </a:cubicBezTo>
                  <a:cubicBezTo>
                    <a:pt x="3774" y="3048"/>
                    <a:pt x="3738" y="3034"/>
                    <a:pt x="3701" y="3019"/>
                  </a:cubicBezTo>
                  <a:cubicBezTo>
                    <a:pt x="3686" y="3012"/>
                    <a:pt x="3679" y="3012"/>
                    <a:pt x="3672" y="3004"/>
                  </a:cubicBezTo>
                  <a:cubicBezTo>
                    <a:pt x="3664" y="3004"/>
                    <a:pt x="3664" y="2997"/>
                    <a:pt x="3664" y="2997"/>
                  </a:cubicBezTo>
                  <a:cubicBezTo>
                    <a:pt x="3657" y="2982"/>
                    <a:pt x="3679" y="2953"/>
                    <a:pt x="3701" y="2924"/>
                  </a:cubicBezTo>
                  <a:cubicBezTo>
                    <a:pt x="3708" y="2916"/>
                    <a:pt x="3715" y="2916"/>
                    <a:pt x="3730" y="2916"/>
                  </a:cubicBezTo>
                  <a:cubicBezTo>
                    <a:pt x="3738" y="2916"/>
                    <a:pt x="3767" y="2909"/>
                    <a:pt x="3774" y="2880"/>
                  </a:cubicBezTo>
                  <a:cubicBezTo>
                    <a:pt x="3781" y="2872"/>
                    <a:pt x="3781" y="2865"/>
                    <a:pt x="3789" y="2850"/>
                  </a:cubicBezTo>
                  <a:cubicBezTo>
                    <a:pt x="3789" y="2829"/>
                    <a:pt x="3796" y="2807"/>
                    <a:pt x="3803" y="2792"/>
                  </a:cubicBezTo>
                  <a:cubicBezTo>
                    <a:pt x="3818" y="2792"/>
                    <a:pt x="3833" y="2799"/>
                    <a:pt x="3847" y="2807"/>
                  </a:cubicBezTo>
                  <a:cubicBezTo>
                    <a:pt x="3862" y="2814"/>
                    <a:pt x="3877" y="2821"/>
                    <a:pt x="3891" y="2821"/>
                  </a:cubicBezTo>
                  <a:cubicBezTo>
                    <a:pt x="3913" y="2829"/>
                    <a:pt x="3928" y="2836"/>
                    <a:pt x="3935" y="2836"/>
                  </a:cubicBezTo>
                  <a:cubicBezTo>
                    <a:pt x="3979" y="2836"/>
                    <a:pt x="3987" y="2799"/>
                    <a:pt x="3987" y="2770"/>
                  </a:cubicBezTo>
                  <a:cubicBezTo>
                    <a:pt x="3994" y="2770"/>
                    <a:pt x="3994" y="2770"/>
                    <a:pt x="3994" y="2770"/>
                  </a:cubicBezTo>
                  <a:cubicBezTo>
                    <a:pt x="4001" y="2711"/>
                    <a:pt x="3979" y="2660"/>
                    <a:pt x="3935" y="2645"/>
                  </a:cubicBezTo>
                  <a:cubicBezTo>
                    <a:pt x="3928" y="2645"/>
                    <a:pt x="3928" y="2645"/>
                    <a:pt x="3928" y="2645"/>
                  </a:cubicBezTo>
                  <a:cubicBezTo>
                    <a:pt x="3906" y="2638"/>
                    <a:pt x="3884" y="2631"/>
                    <a:pt x="3855" y="2609"/>
                  </a:cubicBezTo>
                  <a:cubicBezTo>
                    <a:pt x="3862" y="2594"/>
                    <a:pt x="3891" y="2579"/>
                    <a:pt x="3899" y="2565"/>
                  </a:cubicBezTo>
                  <a:cubicBezTo>
                    <a:pt x="3913" y="2557"/>
                    <a:pt x="3928" y="2543"/>
                    <a:pt x="3943" y="2535"/>
                  </a:cubicBezTo>
                  <a:cubicBezTo>
                    <a:pt x="3950" y="2521"/>
                    <a:pt x="3965" y="2513"/>
                    <a:pt x="3979" y="2499"/>
                  </a:cubicBezTo>
                  <a:cubicBezTo>
                    <a:pt x="4001" y="2484"/>
                    <a:pt x="4031" y="2469"/>
                    <a:pt x="4053" y="2440"/>
                  </a:cubicBezTo>
                  <a:cubicBezTo>
                    <a:pt x="4060" y="2433"/>
                    <a:pt x="4060" y="2433"/>
                    <a:pt x="4060" y="2433"/>
                  </a:cubicBezTo>
                  <a:cubicBezTo>
                    <a:pt x="4060" y="2433"/>
                    <a:pt x="4074" y="2448"/>
                    <a:pt x="4089" y="2455"/>
                  </a:cubicBezTo>
                  <a:cubicBezTo>
                    <a:pt x="4104" y="2462"/>
                    <a:pt x="4119" y="2469"/>
                    <a:pt x="4133" y="2484"/>
                  </a:cubicBezTo>
                  <a:cubicBezTo>
                    <a:pt x="4148" y="2491"/>
                    <a:pt x="4162" y="2491"/>
                    <a:pt x="4177" y="2491"/>
                  </a:cubicBezTo>
                  <a:cubicBezTo>
                    <a:pt x="4199" y="2491"/>
                    <a:pt x="4221" y="2484"/>
                    <a:pt x="4236" y="2469"/>
                  </a:cubicBezTo>
                  <a:cubicBezTo>
                    <a:pt x="4258" y="2440"/>
                    <a:pt x="4258" y="2396"/>
                    <a:pt x="4250" y="2374"/>
                  </a:cubicBezTo>
                  <a:cubicBezTo>
                    <a:pt x="4243" y="2330"/>
                    <a:pt x="4214" y="2323"/>
                    <a:pt x="4199" y="2323"/>
                  </a:cubicBezTo>
                  <a:cubicBezTo>
                    <a:pt x="4199" y="2316"/>
                    <a:pt x="4206" y="2316"/>
                    <a:pt x="4221" y="2316"/>
                  </a:cubicBezTo>
                  <a:cubicBezTo>
                    <a:pt x="4229" y="2316"/>
                    <a:pt x="4243" y="2316"/>
                    <a:pt x="4258" y="2330"/>
                  </a:cubicBezTo>
                  <a:cubicBezTo>
                    <a:pt x="4272" y="2338"/>
                    <a:pt x="4294" y="2345"/>
                    <a:pt x="4309" y="2345"/>
                  </a:cubicBezTo>
                  <a:cubicBezTo>
                    <a:pt x="4368" y="2345"/>
                    <a:pt x="4375" y="2272"/>
                    <a:pt x="4382" y="2250"/>
                  </a:cubicBezTo>
                  <a:cubicBezTo>
                    <a:pt x="4390" y="2191"/>
                    <a:pt x="4375" y="2132"/>
                    <a:pt x="4338" y="2088"/>
                  </a:cubicBezTo>
                  <a:cubicBezTo>
                    <a:pt x="4331" y="2074"/>
                    <a:pt x="4324" y="2066"/>
                    <a:pt x="4309" y="2059"/>
                  </a:cubicBezTo>
                  <a:cubicBezTo>
                    <a:pt x="4302" y="2044"/>
                    <a:pt x="4294" y="2037"/>
                    <a:pt x="4287" y="2015"/>
                  </a:cubicBezTo>
                  <a:cubicBezTo>
                    <a:pt x="4280" y="2008"/>
                    <a:pt x="4280" y="1993"/>
                    <a:pt x="4280" y="1986"/>
                  </a:cubicBezTo>
                  <a:cubicBezTo>
                    <a:pt x="4272" y="1964"/>
                    <a:pt x="4265" y="1934"/>
                    <a:pt x="4236" y="1905"/>
                  </a:cubicBezTo>
                  <a:cubicBezTo>
                    <a:pt x="4229" y="1898"/>
                    <a:pt x="4229" y="1898"/>
                    <a:pt x="4229" y="1898"/>
                  </a:cubicBezTo>
                  <a:cubicBezTo>
                    <a:pt x="4192" y="1861"/>
                    <a:pt x="4155" y="1825"/>
                    <a:pt x="4074" y="1810"/>
                  </a:cubicBezTo>
                  <a:lnTo>
                    <a:pt x="4067" y="1810"/>
                  </a:lnTo>
                  <a:lnTo>
                    <a:pt x="4074" y="1810"/>
                  </a:lnTo>
                  <a:cubicBezTo>
                    <a:pt x="4082" y="1795"/>
                    <a:pt x="4082" y="1795"/>
                    <a:pt x="4082" y="1795"/>
                  </a:cubicBezTo>
                  <a:cubicBezTo>
                    <a:pt x="4126" y="1759"/>
                    <a:pt x="4126" y="1729"/>
                    <a:pt x="4133" y="1693"/>
                  </a:cubicBezTo>
                  <a:cubicBezTo>
                    <a:pt x="4133" y="1685"/>
                    <a:pt x="4133" y="1678"/>
                    <a:pt x="4133" y="1671"/>
                  </a:cubicBezTo>
                  <a:cubicBezTo>
                    <a:pt x="4141" y="1627"/>
                    <a:pt x="4126" y="1598"/>
                    <a:pt x="4119" y="1568"/>
                  </a:cubicBezTo>
                  <a:cubicBezTo>
                    <a:pt x="4111" y="1546"/>
                    <a:pt x="4104" y="1531"/>
                    <a:pt x="4104" y="1517"/>
                  </a:cubicBezTo>
                  <a:cubicBezTo>
                    <a:pt x="4097" y="1495"/>
                    <a:pt x="4111" y="1473"/>
                    <a:pt x="4141" y="1451"/>
                  </a:cubicBezTo>
                  <a:cubicBezTo>
                    <a:pt x="4148" y="1436"/>
                    <a:pt x="4155" y="1429"/>
                    <a:pt x="4162" y="1422"/>
                  </a:cubicBezTo>
                  <a:cubicBezTo>
                    <a:pt x="4184" y="1385"/>
                    <a:pt x="4199" y="1370"/>
                    <a:pt x="4221" y="1370"/>
                  </a:cubicBezTo>
                  <a:cubicBezTo>
                    <a:pt x="4221" y="1370"/>
                    <a:pt x="4221" y="1370"/>
                    <a:pt x="4229" y="1370"/>
                  </a:cubicBezTo>
                  <a:cubicBezTo>
                    <a:pt x="4236" y="1370"/>
                    <a:pt x="4243" y="1378"/>
                    <a:pt x="4258" y="1392"/>
                  </a:cubicBezTo>
                  <a:cubicBezTo>
                    <a:pt x="4272" y="1414"/>
                    <a:pt x="4287" y="1429"/>
                    <a:pt x="4324" y="1436"/>
                  </a:cubicBezTo>
                  <a:lnTo>
                    <a:pt x="4331" y="1436"/>
                  </a:lnTo>
                  <a:cubicBezTo>
                    <a:pt x="4382" y="1436"/>
                    <a:pt x="4412" y="1385"/>
                    <a:pt x="4441" y="1319"/>
                  </a:cubicBezTo>
                  <a:cubicBezTo>
                    <a:pt x="4448" y="1304"/>
                    <a:pt x="4455" y="1290"/>
                    <a:pt x="4463" y="1282"/>
                  </a:cubicBezTo>
                  <a:cubicBezTo>
                    <a:pt x="4507" y="1202"/>
                    <a:pt x="4463" y="1084"/>
                    <a:pt x="4426" y="1026"/>
                  </a:cubicBezTo>
                  <a:cubicBezTo>
                    <a:pt x="4412" y="997"/>
                    <a:pt x="4404" y="960"/>
                    <a:pt x="4404" y="923"/>
                  </a:cubicBezTo>
                  <a:cubicBezTo>
                    <a:pt x="4404" y="916"/>
                    <a:pt x="4404" y="916"/>
                    <a:pt x="4404" y="916"/>
                  </a:cubicBezTo>
                  <a:lnTo>
                    <a:pt x="4404" y="916"/>
                  </a:lnTo>
                  <a:cubicBezTo>
                    <a:pt x="4404" y="909"/>
                    <a:pt x="4404" y="909"/>
                    <a:pt x="4404" y="909"/>
                  </a:cubicBezTo>
                  <a:cubicBezTo>
                    <a:pt x="4404" y="901"/>
                    <a:pt x="4404" y="901"/>
                    <a:pt x="4404" y="894"/>
                  </a:cubicBezTo>
                  <a:cubicBezTo>
                    <a:pt x="4404" y="887"/>
                    <a:pt x="4404" y="879"/>
                    <a:pt x="4404" y="872"/>
                  </a:cubicBezTo>
                  <a:cubicBezTo>
                    <a:pt x="4404" y="872"/>
                    <a:pt x="4404" y="872"/>
                    <a:pt x="4404" y="865"/>
                  </a:cubicBezTo>
                  <a:cubicBezTo>
                    <a:pt x="4412" y="806"/>
                    <a:pt x="4412" y="806"/>
                    <a:pt x="4412" y="806"/>
                  </a:cubicBezTo>
                  <a:cubicBezTo>
                    <a:pt x="4397" y="828"/>
                    <a:pt x="4397" y="828"/>
                    <a:pt x="4397" y="828"/>
                  </a:cubicBezTo>
                  <a:cubicBezTo>
                    <a:pt x="4382" y="821"/>
                    <a:pt x="4368" y="813"/>
                    <a:pt x="4353" y="813"/>
                  </a:cubicBezTo>
                  <a:cubicBezTo>
                    <a:pt x="4346" y="813"/>
                    <a:pt x="4331" y="821"/>
                    <a:pt x="4316" y="821"/>
                  </a:cubicBezTo>
                  <a:cubicBezTo>
                    <a:pt x="4309" y="821"/>
                    <a:pt x="4302" y="828"/>
                    <a:pt x="4294" y="828"/>
                  </a:cubicBezTo>
                  <a:cubicBezTo>
                    <a:pt x="4287" y="828"/>
                    <a:pt x="4280" y="828"/>
                    <a:pt x="4272" y="828"/>
                  </a:cubicBezTo>
                  <a:cubicBezTo>
                    <a:pt x="4265" y="828"/>
                    <a:pt x="4265" y="828"/>
                    <a:pt x="4265" y="828"/>
                  </a:cubicBezTo>
                  <a:lnTo>
                    <a:pt x="4265" y="821"/>
                  </a:lnTo>
                  <a:cubicBezTo>
                    <a:pt x="4272" y="777"/>
                    <a:pt x="4236" y="748"/>
                    <a:pt x="4214" y="725"/>
                  </a:cubicBezTo>
                  <a:cubicBezTo>
                    <a:pt x="4206" y="718"/>
                    <a:pt x="4199" y="711"/>
                    <a:pt x="4192" y="703"/>
                  </a:cubicBezTo>
                  <a:cubicBezTo>
                    <a:pt x="4170" y="681"/>
                    <a:pt x="4148" y="660"/>
                    <a:pt x="4126" y="645"/>
                  </a:cubicBezTo>
                  <a:cubicBezTo>
                    <a:pt x="4111" y="630"/>
                    <a:pt x="4104" y="623"/>
                    <a:pt x="4089" y="616"/>
                  </a:cubicBezTo>
                  <a:cubicBezTo>
                    <a:pt x="4082" y="601"/>
                    <a:pt x="4074" y="550"/>
                    <a:pt x="4082" y="528"/>
                  </a:cubicBezTo>
                  <a:cubicBezTo>
                    <a:pt x="4082" y="520"/>
                    <a:pt x="4089" y="513"/>
                    <a:pt x="4089" y="513"/>
                  </a:cubicBezTo>
                  <a:cubicBezTo>
                    <a:pt x="4104" y="476"/>
                    <a:pt x="4119" y="432"/>
                    <a:pt x="4111" y="396"/>
                  </a:cubicBezTo>
                  <a:cubicBezTo>
                    <a:pt x="4097" y="344"/>
                    <a:pt x="4023" y="337"/>
                    <a:pt x="4016" y="330"/>
                  </a:cubicBezTo>
                  <a:cubicBezTo>
                    <a:pt x="4009" y="330"/>
                    <a:pt x="4009" y="330"/>
                    <a:pt x="4009" y="330"/>
                  </a:cubicBezTo>
                  <a:lnTo>
                    <a:pt x="4009" y="330"/>
                  </a:lnTo>
                  <a:cubicBezTo>
                    <a:pt x="4009" y="330"/>
                    <a:pt x="4001" y="337"/>
                    <a:pt x="3994" y="337"/>
                  </a:cubicBezTo>
                  <a:cubicBezTo>
                    <a:pt x="3979" y="337"/>
                    <a:pt x="3965" y="330"/>
                    <a:pt x="3965" y="322"/>
                  </a:cubicBezTo>
                  <a:cubicBezTo>
                    <a:pt x="3943" y="286"/>
                    <a:pt x="3913" y="257"/>
                    <a:pt x="3869" y="234"/>
                  </a:cubicBezTo>
                  <a:cubicBezTo>
                    <a:pt x="3862" y="227"/>
                    <a:pt x="3862" y="227"/>
                    <a:pt x="3862" y="227"/>
                  </a:cubicBezTo>
                  <a:cubicBezTo>
                    <a:pt x="3855" y="227"/>
                    <a:pt x="3818" y="205"/>
                    <a:pt x="3818" y="198"/>
                  </a:cubicBezTo>
                  <a:cubicBezTo>
                    <a:pt x="3818" y="198"/>
                    <a:pt x="3818" y="198"/>
                    <a:pt x="3818" y="191"/>
                  </a:cubicBezTo>
                  <a:cubicBezTo>
                    <a:pt x="3847" y="139"/>
                    <a:pt x="3847" y="73"/>
                    <a:pt x="3818" y="29"/>
                  </a:cubicBezTo>
                  <a:cubicBezTo>
                    <a:pt x="3803" y="7"/>
                    <a:pt x="3781" y="0"/>
                    <a:pt x="3752" y="0"/>
                  </a:cubicBezTo>
                  <a:lnTo>
                    <a:pt x="3752" y="29"/>
                  </a:lnTo>
                </a:path>
              </a:pathLst>
            </a:custGeom>
            <a:grpFill/>
            <a:ln w="381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mn-lt"/>
                <a:ea typeface="+mn-ea"/>
                <a:cs typeface="+mn-cs"/>
              </a:endParaRPr>
            </a:p>
          </p:txBody>
        </p:sp>
        <p:sp>
          <p:nvSpPr>
            <p:cNvPr id="19" name="Freeform 18"/>
            <p:cNvSpPr>
              <a:spLocks noChangeArrowheads="1"/>
            </p:cNvSpPr>
            <p:nvPr/>
          </p:nvSpPr>
          <p:spPr bwMode="auto">
            <a:xfrm>
              <a:off x="4884135" y="6902513"/>
              <a:ext cx="2000825" cy="2841645"/>
            </a:xfrm>
            <a:custGeom>
              <a:avLst/>
              <a:gdLst>
                <a:gd name="T0" fmla="*/ 2323 w 5203"/>
                <a:gd name="T1" fmla="*/ 7224 h 7481"/>
                <a:gd name="T2" fmla="*/ 1868 w 5203"/>
                <a:gd name="T3" fmla="*/ 6755 h 7481"/>
                <a:gd name="T4" fmla="*/ 1539 w 5203"/>
                <a:gd name="T5" fmla="*/ 6960 h 7481"/>
                <a:gd name="T6" fmla="*/ 1341 w 5203"/>
                <a:gd name="T7" fmla="*/ 6440 h 7481"/>
                <a:gd name="T8" fmla="*/ 1282 w 5203"/>
                <a:gd name="T9" fmla="*/ 6110 h 7481"/>
                <a:gd name="T10" fmla="*/ 1150 w 5203"/>
                <a:gd name="T11" fmla="*/ 5568 h 7481"/>
                <a:gd name="T12" fmla="*/ 711 w 5203"/>
                <a:gd name="T13" fmla="*/ 5443 h 7481"/>
                <a:gd name="T14" fmla="*/ 286 w 5203"/>
                <a:gd name="T15" fmla="*/ 5597 h 7481"/>
                <a:gd name="T16" fmla="*/ 110 w 5203"/>
                <a:gd name="T17" fmla="*/ 5179 h 7481"/>
                <a:gd name="T18" fmla="*/ 322 w 5203"/>
                <a:gd name="T19" fmla="*/ 5091 h 7481"/>
                <a:gd name="T20" fmla="*/ 293 w 5203"/>
                <a:gd name="T21" fmla="*/ 4813 h 7481"/>
                <a:gd name="T22" fmla="*/ 586 w 5203"/>
                <a:gd name="T23" fmla="*/ 4747 h 7481"/>
                <a:gd name="T24" fmla="*/ 696 w 5203"/>
                <a:gd name="T25" fmla="*/ 4608 h 7481"/>
                <a:gd name="T26" fmla="*/ 579 w 5203"/>
                <a:gd name="T27" fmla="*/ 4234 h 7481"/>
                <a:gd name="T28" fmla="*/ 461 w 5203"/>
                <a:gd name="T29" fmla="*/ 3890 h 7481"/>
                <a:gd name="T30" fmla="*/ 718 w 5203"/>
                <a:gd name="T31" fmla="*/ 3699 h 7481"/>
                <a:gd name="T32" fmla="*/ 747 w 5203"/>
                <a:gd name="T33" fmla="*/ 3216 h 7481"/>
                <a:gd name="T34" fmla="*/ 850 w 5203"/>
                <a:gd name="T35" fmla="*/ 2776 h 7481"/>
                <a:gd name="T36" fmla="*/ 1216 w 5203"/>
                <a:gd name="T37" fmla="*/ 2615 h 7481"/>
                <a:gd name="T38" fmla="*/ 1473 w 5203"/>
                <a:gd name="T39" fmla="*/ 2402 h 7481"/>
                <a:gd name="T40" fmla="*/ 1634 w 5203"/>
                <a:gd name="T41" fmla="*/ 2095 h 7481"/>
                <a:gd name="T42" fmla="*/ 1912 w 5203"/>
                <a:gd name="T43" fmla="*/ 1845 h 7481"/>
                <a:gd name="T44" fmla="*/ 2096 w 5203"/>
                <a:gd name="T45" fmla="*/ 1568 h 7481"/>
                <a:gd name="T46" fmla="*/ 1802 w 5203"/>
                <a:gd name="T47" fmla="*/ 1377 h 7481"/>
                <a:gd name="T48" fmla="*/ 1876 w 5203"/>
                <a:gd name="T49" fmla="*/ 989 h 7481"/>
                <a:gd name="T50" fmla="*/ 2271 w 5203"/>
                <a:gd name="T51" fmla="*/ 879 h 7481"/>
                <a:gd name="T52" fmla="*/ 2403 w 5203"/>
                <a:gd name="T53" fmla="*/ 674 h 7481"/>
                <a:gd name="T54" fmla="*/ 2777 w 5203"/>
                <a:gd name="T55" fmla="*/ 506 h 7481"/>
                <a:gd name="T56" fmla="*/ 3041 w 5203"/>
                <a:gd name="T57" fmla="*/ 608 h 7481"/>
                <a:gd name="T58" fmla="*/ 3459 w 5203"/>
                <a:gd name="T59" fmla="*/ 73 h 7481"/>
                <a:gd name="T60" fmla="*/ 3722 w 5203"/>
                <a:gd name="T61" fmla="*/ 88 h 7481"/>
                <a:gd name="T62" fmla="*/ 3979 w 5203"/>
                <a:gd name="T63" fmla="*/ 286 h 7481"/>
                <a:gd name="T64" fmla="*/ 3905 w 5203"/>
                <a:gd name="T65" fmla="*/ 366 h 7481"/>
                <a:gd name="T66" fmla="*/ 3949 w 5203"/>
                <a:gd name="T67" fmla="*/ 806 h 7481"/>
                <a:gd name="T68" fmla="*/ 4125 w 5203"/>
                <a:gd name="T69" fmla="*/ 1187 h 7481"/>
                <a:gd name="T70" fmla="*/ 4147 w 5203"/>
                <a:gd name="T71" fmla="*/ 930 h 7481"/>
                <a:gd name="T72" fmla="*/ 4514 w 5203"/>
                <a:gd name="T73" fmla="*/ 791 h 7481"/>
                <a:gd name="T74" fmla="*/ 4616 w 5203"/>
                <a:gd name="T75" fmla="*/ 1106 h 7481"/>
                <a:gd name="T76" fmla="*/ 5202 w 5203"/>
                <a:gd name="T77" fmla="*/ 1560 h 7481"/>
                <a:gd name="T78" fmla="*/ 4997 w 5203"/>
                <a:gd name="T79" fmla="*/ 1684 h 7481"/>
                <a:gd name="T80" fmla="*/ 5063 w 5203"/>
                <a:gd name="T81" fmla="*/ 1875 h 7481"/>
                <a:gd name="T82" fmla="*/ 5137 w 5203"/>
                <a:gd name="T83" fmla="*/ 2146 h 7481"/>
                <a:gd name="T84" fmla="*/ 4799 w 5203"/>
                <a:gd name="T85" fmla="*/ 2124 h 7481"/>
                <a:gd name="T86" fmla="*/ 4653 w 5203"/>
                <a:gd name="T87" fmla="*/ 2358 h 7481"/>
                <a:gd name="T88" fmla="*/ 4887 w 5203"/>
                <a:gd name="T89" fmla="*/ 2564 h 7481"/>
                <a:gd name="T90" fmla="*/ 4638 w 5203"/>
                <a:gd name="T91" fmla="*/ 2857 h 7481"/>
                <a:gd name="T92" fmla="*/ 4506 w 5203"/>
                <a:gd name="T93" fmla="*/ 3238 h 7481"/>
                <a:gd name="T94" fmla="*/ 4638 w 5203"/>
                <a:gd name="T95" fmla="*/ 3274 h 7481"/>
                <a:gd name="T96" fmla="*/ 4902 w 5203"/>
                <a:gd name="T97" fmla="*/ 3421 h 7481"/>
                <a:gd name="T98" fmla="*/ 4917 w 5203"/>
                <a:gd name="T99" fmla="*/ 3699 h 7481"/>
                <a:gd name="T100" fmla="*/ 4418 w 5203"/>
                <a:gd name="T101" fmla="*/ 4154 h 7481"/>
                <a:gd name="T102" fmla="*/ 4162 w 5203"/>
                <a:gd name="T103" fmla="*/ 4520 h 7481"/>
                <a:gd name="T104" fmla="*/ 4045 w 5203"/>
                <a:gd name="T105" fmla="*/ 4710 h 7481"/>
                <a:gd name="T106" fmla="*/ 3752 w 5203"/>
                <a:gd name="T107" fmla="*/ 5011 h 7481"/>
                <a:gd name="T108" fmla="*/ 3077 w 5203"/>
                <a:gd name="T109" fmla="*/ 5033 h 7481"/>
                <a:gd name="T110" fmla="*/ 2748 w 5203"/>
                <a:gd name="T111" fmla="*/ 5099 h 7481"/>
                <a:gd name="T112" fmla="*/ 2828 w 5203"/>
                <a:gd name="T113" fmla="*/ 6095 h 7481"/>
                <a:gd name="T114" fmla="*/ 2850 w 5203"/>
                <a:gd name="T115" fmla="*/ 6718 h 7481"/>
                <a:gd name="T116" fmla="*/ 2865 w 5203"/>
                <a:gd name="T117" fmla="*/ 6916 h 7481"/>
                <a:gd name="T118" fmla="*/ 2726 w 5203"/>
                <a:gd name="T119" fmla="*/ 7129 h 7481"/>
                <a:gd name="T120" fmla="*/ 2411 w 5203"/>
                <a:gd name="T121" fmla="*/ 7400 h 7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03" h="7481">
                  <a:moveTo>
                    <a:pt x="2286" y="7480"/>
                  </a:moveTo>
                  <a:lnTo>
                    <a:pt x="2286" y="7480"/>
                  </a:lnTo>
                  <a:cubicBezTo>
                    <a:pt x="2271" y="7480"/>
                    <a:pt x="2264" y="7473"/>
                    <a:pt x="2257" y="7466"/>
                  </a:cubicBezTo>
                  <a:cubicBezTo>
                    <a:pt x="2242" y="7458"/>
                    <a:pt x="2242" y="7429"/>
                    <a:pt x="2242" y="7400"/>
                  </a:cubicBezTo>
                  <a:cubicBezTo>
                    <a:pt x="2249" y="7341"/>
                    <a:pt x="2249" y="7341"/>
                    <a:pt x="2249" y="7341"/>
                  </a:cubicBezTo>
                  <a:cubicBezTo>
                    <a:pt x="2249" y="7246"/>
                    <a:pt x="2249" y="7231"/>
                    <a:pt x="2301" y="7224"/>
                  </a:cubicBezTo>
                  <a:cubicBezTo>
                    <a:pt x="2308" y="7224"/>
                    <a:pt x="2315" y="7224"/>
                    <a:pt x="2323" y="7224"/>
                  </a:cubicBezTo>
                  <a:cubicBezTo>
                    <a:pt x="2359" y="7217"/>
                    <a:pt x="2396" y="7180"/>
                    <a:pt x="2389" y="7158"/>
                  </a:cubicBezTo>
                  <a:cubicBezTo>
                    <a:pt x="2389" y="7143"/>
                    <a:pt x="2374" y="7143"/>
                    <a:pt x="2359" y="7143"/>
                  </a:cubicBezTo>
                  <a:cubicBezTo>
                    <a:pt x="2279" y="7143"/>
                    <a:pt x="2242" y="7129"/>
                    <a:pt x="2228" y="7077"/>
                  </a:cubicBezTo>
                  <a:cubicBezTo>
                    <a:pt x="2198" y="7092"/>
                    <a:pt x="2147" y="7107"/>
                    <a:pt x="2096" y="7107"/>
                  </a:cubicBezTo>
                  <a:cubicBezTo>
                    <a:pt x="2037" y="7107"/>
                    <a:pt x="1964" y="7085"/>
                    <a:pt x="1949" y="6982"/>
                  </a:cubicBezTo>
                  <a:cubicBezTo>
                    <a:pt x="1942" y="6945"/>
                    <a:pt x="1934" y="6916"/>
                    <a:pt x="1934" y="6894"/>
                  </a:cubicBezTo>
                  <a:cubicBezTo>
                    <a:pt x="1912" y="6769"/>
                    <a:pt x="1912" y="6755"/>
                    <a:pt x="1868" y="6755"/>
                  </a:cubicBezTo>
                  <a:cubicBezTo>
                    <a:pt x="1868" y="6755"/>
                    <a:pt x="1861" y="6755"/>
                    <a:pt x="1854" y="6755"/>
                  </a:cubicBezTo>
                  <a:cubicBezTo>
                    <a:pt x="1824" y="6762"/>
                    <a:pt x="1795" y="6769"/>
                    <a:pt x="1780" y="6791"/>
                  </a:cubicBezTo>
                  <a:cubicBezTo>
                    <a:pt x="1766" y="6821"/>
                    <a:pt x="1759" y="6865"/>
                    <a:pt x="1773" y="6916"/>
                  </a:cubicBezTo>
                  <a:cubicBezTo>
                    <a:pt x="1788" y="6975"/>
                    <a:pt x="1780" y="7033"/>
                    <a:pt x="1751" y="7063"/>
                  </a:cubicBezTo>
                  <a:cubicBezTo>
                    <a:pt x="1737" y="7085"/>
                    <a:pt x="1715" y="7092"/>
                    <a:pt x="1692" y="7092"/>
                  </a:cubicBezTo>
                  <a:cubicBezTo>
                    <a:pt x="1678" y="7092"/>
                    <a:pt x="1663" y="7092"/>
                    <a:pt x="1649" y="7085"/>
                  </a:cubicBezTo>
                  <a:cubicBezTo>
                    <a:pt x="1612" y="7063"/>
                    <a:pt x="1575" y="7011"/>
                    <a:pt x="1539" y="6960"/>
                  </a:cubicBezTo>
                  <a:cubicBezTo>
                    <a:pt x="1502" y="6909"/>
                    <a:pt x="1466" y="6857"/>
                    <a:pt x="1436" y="6857"/>
                  </a:cubicBezTo>
                  <a:cubicBezTo>
                    <a:pt x="1370" y="6879"/>
                    <a:pt x="1370" y="6879"/>
                    <a:pt x="1370" y="6879"/>
                  </a:cubicBezTo>
                  <a:cubicBezTo>
                    <a:pt x="1363" y="6872"/>
                    <a:pt x="1363" y="6872"/>
                    <a:pt x="1363" y="6872"/>
                  </a:cubicBezTo>
                  <a:cubicBezTo>
                    <a:pt x="1356" y="6857"/>
                    <a:pt x="1341" y="6828"/>
                    <a:pt x="1333" y="6806"/>
                  </a:cubicBezTo>
                  <a:cubicBezTo>
                    <a:pt x="1326" y="6762"/>
                    <a:pt x="1304" y="6711"/>
                    <a:pt x="1268" y="6674"/>
                  </a:cubicBezTo>
                  <a:cubicBezTo>
                    <a:pt x="1224" y="6645"/>
                    <a:pt x="1209" y="6601"/>
                    <a:pt x="1216" y="6535"/>
                  </a:cubicBezTo>
                  <a:cubicBezTo>
                    <a:pt x="1224" y="6476"/>
                    <a:pt x="1260" y="6455"/>
                    <a:pt x="1341" y="6440"/>
                  </a:cubicBezTo>
                  <a:cubicBezTo>
                    <a:pt x="1378" y="6432"/>
                    <a:pt x="1385" y="6418"/>
                    <a:pt x="1399" y="6388"/>
                  </a:cubicBezTo>
                  <a:cubicBezTo>
                    <a:pt x="1407" y="6367"/>
                    <a:pt x="1414" y="6345"/>
                    <a:pt x="1443" y="6315"/>
                  </a:cubicBezTo>
                  <a:cubicBezTo>
                    <a:pt x="1451" y="6300"/>
                    <a:pt x="1466" y="6286"/>
                    <a:pt x="1473" y="6279"/>
                  </a:cubicBezTo>
                  <a:lnTo>
                    <a:pt x="1451" y="6271"/>
                  </a:lnTo>
                  <a:cubicBezTo>
                    <a:pt x="1421" y="6271"/>
                    <a:pt x="1399" y="6257"/>
                    <a:pt x="1385" y="6242"/>
                  </a:cubicBezTo>
                  <a:cubicBezTo>
                    <a:pt x="1370" y="6235"/>
                    <a:pt x="1356" y="6227"/>
                    <a:pt x="1341" y="6220"/>
                  </a:cubicBezTo>
                  <a:cubicBezTo>
                    <a:pt x="1297" y="6213"/>
                    <a:pt x="1290" y="6154"/>
                    <a:pt x="1282" y="6110"/>
                  </a:cubicBezTo>
                  <a:cubicBezTo>
                    <a:pt x="1282" y="6103"/>
                    <a:pt x="1275" y="6088"/>
                    <a:pt x="1275" y="6081"/>
                  </a:cubicBezTo>
                  <a:cubicBezTo>
                    <a:pt x="1275" y="6066"/>
                    <a:pt x="1275" y="6044"/>
                    <a:pt x="1275" y="6022"/>
                  </a:cubicBezTo>
                  <a:cubicBezTo>
                    <a:pt x="1275" y="5993"/>
                    <a:pt x="1275" y="5964"/>
                    <a:pt x="1260" y="5941"/>
                  </a:cubicBezTo>
                  <a:cubicBezTo>
                    <a:pt x="1253" y="5934"/>
                    <a:pt x="1246" y="5934"/>
                    <a:pt x="1238" y="5927"/>
                  </a:cubicBezTo>
                  <a:cubicBezTo>
                    <a:pt x="1224" y="5919"/>
                    <a:pt x="1209" y="5912"/>
                    <a:pt x="1202" y="5883"/>
                  </a:cubicBezTo>
                  <a:cubicBezTo>
                    <a:pt x="1180" y="5824"/>
                    <a:pt x="1194" y="5729"/>
                    <a:pt x="1202" y="5663"/>
                  </a:cubicBezTo>
                  <a:cubicBezTo>
                    <a:pt x="1202" y="5619"/>
                    <a:pt x="1180" y="5597"/>
                    <a:pt x="1150" y="5568"/>
                  </a:cubicBezTo>
                  <a:cubicBezTo>
                    <a:pt x="1136" y="5553"/>
                    <a:pt x="1121" y="5538"/>
                    <a:pt x="1106" y="5517"/>
                  </a:cubicBezTo>
                  <a:cubicBezTo>
                    <a:pt x="1084" y="5480"/>
                    <a:pt x="1062" y="5458"/>
                    <a:pt x="1033" y="5436"/>
                  </a:cubicBezTo>
                  <a:cubicBezTo>
                    <a:pt x="1018" y="5421"/>
                    <a:pt x="1011" y="5414"/>
                    <a:pt x="997" y="5399"/>
                  </a:cubicBezTo>
                  <a:cubicBezTo>
                    <a:pt x="982" y="5385"/>
                    <a:pt x="960" y="5377"/>
                    <a:pt x="938" y="5377"/>
                  </a:cubicBezTo>
                  <a:cubicBezTo>
                    <a:pt x="909" y="5377"/>
                    <a:pt x="887" y="5385"/>
                    <a:pt x="865" y="5385"/>
                  </a:cubicBezTo>
                  <a:cubicBezTo>
                    <a:pt x="857" y="5392"/>
                    <a:pt x="857" y="5392"/>
                    <a:pt x="857" y="5392"/>
                  </a:cubicBezTo>
                  <a:cubicBezTo>
                    <a:pt x="828" y="5392"/>
                    <a:pt x="762" y="5421"/>
                    <a:pt x="711" y="5443"/>
                  </a:cubicBezTo>
                  <a:cubicBezTo>
                    <a:pt x="637" y="5465"/>
                    <a:pt x="637" y="5465"/>
                    <a:pt x="637" y="5465"/>
                  </a:cubicBezTo>
                  <a:cubicBezTo>
                    <a:pt x="586" y="5487"/>
                    <a:pt x="564" y="5495"/>
                    <a:pt x="528" y="5524"/>
                  </a:cubicBezTo>
                  <a:cubicBezTo>
                    <a:pt x="506" y="5538"/>
                    <a:pt x="484" y="5546"/>
                    <a:pt x="461" y="5553"/>
                  </a:cubicBezTo>
                  <a:cubicBezTo>
                    <a:pt x="440" y="5560"/>
                    <a:pt x="418" y="5568"/>
                    <a:pt x="388" y="5590"/>
                  </a:cubicBezTo>
                  <a:lnTo>
                    <a:pt x="388" y="5590"/>
                  </a:lnTo>
                  <a:cubicBezTo>
                    <a:pt x="381" y="5590"/>
                    <a:pt x="381" y="5590"/>
                    <a:pt x="381" y="5590"/>
                  </a:cubicBezTo>
                  <a:cubicBezTo>
                    <a:pt x="381" y="5590"/>
                    <a:pt x="330" y="5597"/>
                    <a:pt x="286" y="5597"/>
                  </a:cubicBezTo>
                  <a:cubicBezTo>
                    <a:pt x="256" y="5597"/>
                    <a:pt x="234" y="5597"/>
                    <a:pt x="220" y="5590"/>
                  </a:cubicBezTo>
                  <a:cubicBezTo>
                    <a:pt x="168" y="5568"/>
                    <a:pt x="154" y="5502"/>
                    <a:pt x="139" y="5436"/>
                  </a:cubicBezTo>
                  <a:cubicBezTo>
                    <a:pt x="125" y="5392"/>
                    <a:pt x="102" y="5385"/>
                    <a:pt x="66" y="5370"/>
                  </a:cubicBezTo>
                  <a:cubicBezTo>
                    <a:pt x="59" y="5363"/>
                    <a:pt x="44" y="5363"/>
                    <a:pt x="37" y="5355"/>
                  </a:cubicBezTo>
                  <a:cubicBezTo>
                    <a:pt x="15" y="5348"/>
                    <a:pt x="7" y="5333"/>
                    <a:pt x="0" y="5311"/>
                  </a:cubicBezTo>
                  <a:cubicBezTo>
                    <a:pt x="0" y="5275"/>
                    <a:pt x="29" y="5231"/>
                    <a:pt x="59" y="5201"/>
                  </a:cubicBezTo>
                  <a:cubicBezTo>
                    <a:pt x="80" y="5179"/>
                    <a:pt x="95" y="5179"/>
                    <a:pt x="110" y="5179"/>
                  </a:cubicBezTo>
                  <a:cubicBezTo>
                    <a:pt x="117" y="5179"/>
                    <a:pt x="117" y="5179"/>
                    <a:pt x="117" y="5172"/>
                  </a:cubicBezTo>
                  <a:cubicBezTo>
                    <a:pt x="125" y="5165"/>
                    <a:pt x="125" y="5157"/>
                    <a:pt x="132" y="5143"/>
                  </a:cubicBezTo>
                  <a:cubicBezTo>
                    <a:pt x="132" y="5121"/>
                    <a:pt x="147" y="5084"/>
                    <a:pt x="154" y="5069"/>
                  </a:cubicBezTo>
                  <a:cubicBezTo>
                    <a:pt x="161" y="5062"/>
                    <a:pt x="168" y="5055"/>
                    <a:pt x="190" y="5055"/>
                  </a:cubicBezTo>
                  <a:cubicBezTo>
                    <a:pt x="205" y="5055"/>
                    <a:pt x="227" y="5062"/>
                    <a:pt x="249" y="5069"/>
                  </a:cubicBezTo>
                  <a:cubicBezTo>
                    <a:pt x="264" y="5077"/>
                    <a:pt x="278" y="5084"/>
                    <a:pt x="293" y="5084"/>
                  </a:cubicBezTo>
                  <a:cubicBezTo>
                    <a:pt x="300" y="5091"/>
                    <a:pt x="315" y="5091"/>
                    <a:pt x="322" y="5091"/>
                  </a:cubicBezTo>
                  <a:cubicBezTo>
                    <a:pt x="330" y="5091"/>
                    <a:pt x="330" y="5077"/>
                    <a:pt x="330" y="5069"/>
                  </a:cubicBezTo>
                  <a:cubicBezTo>
                    <a:pt x="337" y="5026"/>
                    <a:pt x="322" y="5004"/>
                    <a:pt x="308" y="4996"/>
                  </a:cubicBezTo>
                  <a:cubicBezTo>
                    <a:pt x="300" y="4996"/>
                    <a:pt x="300" y="4996"/>
                    <a:pt x="300" y="4996"/>
                  </a:cubicBezTo>
                  <a:cubicBezTo>
                    <a:pt x="278" y="4989"/>
                    <a:pt x="242" y="4974"/>
                    <a:pt x="212" y="4945"/>
                  </a:cubicBezTo>
                  <a:cubicBezTo>
                    <a:pt x="198" y="4930"/>
                    <a:pt x="198" y="4923"/>
                    <a:pt x="198" y="4916"/>
                  </a:cubicBezTo>
                  <a:cubicBezTo>
                    <a:pt x="198" y="4886"/>
                    <a:pt x="227" y="4864"/>
                    <a:pt x="264" y="4835"/>
                  </a:cubicBezTo>
                  <a:cubicBezTo>
                    <a:pt x="271" y="4828"/>
                    <a:pt x="286" y="4820"/>
                    <a:pt x="293" y="4813"/>
                  </a:cubicBezTo>
                  <a:cubicBezTo>
                    <a:pt x="308" y="4798"/>
                    <a:pt x="330" y="4784"/>
                    <a:pt x="344" y="4769"/>
                  </a:cubicBezTo>
                  <a:cubicBezTo>
                    <a:pt x="366" y="4755"/>
                    <a:pt x="388" y="4740"/>
                    <a:pt x="403" y="4718"/>
                  </a:cubicBezTo>
                  <a:cubicBezTo>
                    <a:pt x="418" y="4703"/>
                    <a:pt x="432" y="4696"/>
                    <a:pt x="447" y="4696"/>
                  </a:cubicBezTo>
                  <a:cubicBezTo>
                    <a:pt x="461" y="4696"/>
                    <a:pt x="484" y="4710"/>
                    <a:pt x="506" y="4725"/>
                  </a:cubicBezTo>
                  <a:cubicBezTo>
                    <a:pt x="513" y="4732"/>
                    <a:pt x="528" y="4740"/>
                    <a:pt x="542" y="4747"/>
                  </a:cubicBezTo>
                  <a:cubicBezTo>
                    <a:pt x="549" y="4755"/>
                    <a:pt x="557" y="4755"/>
                    <a:pt x="564" y="4755"/>
                  </a:cubicBezTo>
                  <a:cubicBezTo>
                    <a:pt x="571" y="4755"/>
                    <a:pt x="579" y="4755"/>
                    <a:pt x="586" y="4747"/>
                  </a:cubicBezTo>
                  <a:cubicBezTo>
                    <a:pt x="593" y="4732"/>
                    <a:pt x="601" y="4710"/>
                    <a:pt x="593" y="4688"/>
                  </a:cubicBezTo>
                  <a:cubicBezTo>
                    <a:pt x="593" y="4674"/>
                    <a:pt x="586" y="4674"/>
                    <a:pt x="571" y="4674"/>
                  </a:cubicBezTo>
                  <a:cubicBezTo>
                    <a:pt x="557" y="4667"/>
                    <a:pt x="535" y="4667"/>
                    <a:pt x="528" y="4637"/>
                  </a:cubicBezTo>
                  <a:cubicBezTo>
                    <a:pt x="528" y="4630"/>
                    <a:pt x="528" y="4615"/>
                    <a:pt x="535" y="4608"/>
                  </a:cubicBezTo>
                  <a:cubicBezTo>
                    <a:pt x="549" y="4586"/>
                    <a:pt x="579" y="4579"/>
                    <a:pt x="608" y="4579"/>
                  </a:cubicBezTo>
                  <a:cubicBezTo>
                    <a:pt x="623" y="4579"/>
                    <a:pt x="645" y="4579"/>
                    <a:pt x="674" y="4593"/>
                  </a:cubicBezTo>
                  <a:cubicBezTo>
                    <a:pt x="681" y="4600"/>
                    <a:pt x="689" y="4608"/>
                    <a:pt x="696" y="4608"/>
                  </a:cubicBezTo>
                  <a:cubicBezTo>
                    <a:pt x="711" y="4608"/>
                    <a:pt x="718" y="4586"/>
                    <a:pt x="725" y="4549"/>
                  </a:cubicBezTo>
                  <a:cubicBezTo>
                    <a:pt x="733" y="4498"/>
                    <a:pt x="711" y="4447"/>
                    <a:pt x="696" y="4425"/>
                  </a:cubicBezTo>
                  <a:cubicBezTo>
                    <a:pt x="681" y="4410"/>
                    <a:pt x="674" y="4403"/>
                    <a:pt x="667" y="4395"/>
                  </a:cubicBezTo>
                  <a:cubicBezTo>
                    <a:pt x="652" y="4381"/>
                    <a:pt x="645" y="4373"/>
                    <a:pt x="630" y="4344"/>
                  </a:cubicBezTo>
                  <a:cubicBezTo>
                    <a:pt x="623" y="4329"/>
                    <a:pt x="623" y="4315"/>
                    <a:pt x="616" y="4300"/>
                  </a:cubicBezTo>
                  <a:cubicBezTo>
                    <a:pt x="616" y="4278"/>
                    <a:pt x="608" y="4264"/>
                    <a:pt x="593" y="4249"/>
                  </a:cubicBezTo>
                  <a:cubicBezTo>
                    <a:pt x="579" y="4234"/>
                    <a:pt x="579" y="4234"/>
                    <a:pt x="579" y="4234"/>
                  </a:cubicBezTo>
                  <a:cubicBezTo>
                    <a:pt x="549" y="4205"/>
                    <a:pt x="520" y="4168"/>
                    <a:pt x="454" y="4168"/>
                  </a:cubicBezTo>
                  <a:cubicBezTo>
                    <a:pt x="425" y="4161"/>
                    <a:pt x="403" y="4154"/>
                    <a:pt x="396" y="4139"/>
                  </a:cubicBezTo>
                  <a:cubicBezTo>
                    <a:pt x="388" y="4117"/>
                    <a:pt x="403" y="4102"/>
                    <a:pt x="425" y="4080"/>
                  </a:cubicBezTo>
                  <a:cubicBezTo>
                    <a:pt x="440" y="4073"/>
                    <a:pt x="440" y="4073"/>
                    <a:pt x="440" y="4073"/>
                  </a:cubicBezTo>
                  <a:cubicBezTo>
                    <a:pt x="469" y="4044"/>
                    <a:pt x="469" y="4029"/>
                    <a:pt x="476" y="4000"/>
                  </a:cubicBezTo>
                  <a:cubicBezTo>
                    <a:pt x="476" y="3992"/>
                    <a:pt x="476" y="3978"/>
                    <a:pt x="476" y="3970"/>
                  </a:cubicBezTo>
                  <a:cubicBezTo>
                    <a:pt x="484" y="3941"/>
                    <a:pt x="469" y="3912"/>
                    <a:pt x="461" y="3890"/>
                  </a:cubicBezTo>
                  <a:cubicBezTo>
                    <a:pt x="454" y="3868"/>
                    <a:pt x="447" y="3853"/>
                    <a:pt x="440" y="3831"/>
                  </a:cubicBezTo>
                  <a:cubicBezTo>
                    <a:pt x="432" y="3780"/>
                    <a:pt x="469" y="3750"/>
                    <a:pt x="491" y="3721"/>
                  </a:cubicBezTo>
                  <a:cubicBezTo>
                    <a:pt x="498" y="3714"/>
                    <a:pt x="506" y="3707"/>
                    <a:pt x="513" y="3699"/>
                  </a:cubicBezTo>
                  <a:cubicBezTo>
                    <a:pt x="535" y="3670"/>
                    <a:pt x="564" y="3633"/>
                    <a:pt x="608" y="3633"/>
                  </a:cubicBezTo>
                  <a:cubicBezTo>
                    <a:pt x="616" y="3633"/>
                    <a:pt x="616" y="3633"/>
                    <a:pt x="623" y="3633"/>
                  </a:cubicBezTo>
                  <a:cubicBezTo>
                    <a:pt x="652" y="3641"/>
                    <a:pt x="667" y="3655"/>
                    <a:pt x="681" y="3670"/>
                  </a:cubicBezTo>
                  <a:cubicBezTo>
                    <a:pt x="689" y="3685"/>
                    <a:pt x="703" y="3699"/>
                    <a:pt x="718" y="3699"/>
                  </a:cubicBezTo>
                  <a:lnTo>
                    <a:pt x="718" y="3699"/>
                  </a:lnTo>
                  <a:cubicBezTo>
                    <a:pt x="740" y="3699"/>
                    <a:pt x="769" y="3648"/>
                    <a:pt x="784" y="3611"/>
                  </a:cubicBezTo>
                  <a:cubicBezTo>
                    <a:pt x="799" y="3589"/>
                    <a:pt x="806" y="3575"/>
                    <a:pt x="813" y="3567"/>
                  </a:cubicBezTo>
                  <a:cubicBezTo>
                    <a:pt x="842" y="3509"/>
                    <a:pt x="806" y="3414"/>
                    <a:pt x="777" y="3355"/>
                  </a:cubicBezTo>
                  <a:cubicBezTo>
                    <a:pt x="747" y="3311"/>
                    <a:pt x="747" y="3267"/>
                    <a:pt x="747" y="3223"/>
                  </a:cubicBezTo>
                  <a:cubicBezTo>
                    <a:pt x="747" y="3216"/>
                    <a:pt x="747" y="3216"/>
                    <a:pt x="747" y="3216"/>
                  </a:cubicBezTo>
                  <a:lnTo>
                    <a:pt x="747" y="3216"/>
                  </a:lnTo>
                  <a:cubicBezTo>
                    <a:pt x="769" y="3186"/>
                    <a:pt x="784" y="3164"/>
                    <a:pt x="806" y="3135"/>
                  </a:cubicBezTo>
                  <a:cubicBezTo>
                    <a:pt x="835" y="3091"/>
                    <a:pt x="835" y="3069"/>
                    <a:pt x="828" y="3025"/>
                  </a:cubicBezTo>
                  <a:cubicBezTo>
                    <a:pt x="821" y="3010"/>
                    <a:pt x="821" y="2996"/>
                    <a:pt x="821" y="2981"/>
                  </a:cubicBezTo>
                  <a:cubicBezTo>
                    <a:pt x="813" y="2945"/>
                    <a:pt x="806" y="2937"/>
                    <a:pt x="799" y="2930"/>
                  </a:cubicBezTo>
                  <a:cubicBezTo>
                    <a:pt x="791" y="2915"/>
                    <a:pt x="777" y="2908"/>
                    <a:pt x="777" y="2879"/>
                  </a:cubicBezTo>
                  <a:cubicBezTo>
                    <a:pt x="769" y="2835"/>
                    <a:pt x="791" y="2820"/>
                    <a:pt x="813" y="2805"/>
                  </a:cubicBezTo>
                  <a:cubicBezTo>
                    <a:pt x="828" y="2798"/>
                    <a:pt x="842" y="2791"/>
                    <a:pt x="850" y="2776"/>
                  </a:cubicBezTo>
                  <a:cubicBezTo>
                    <a:pt x="879" y="2725"/>
                    <a:pt x="909" y="2710"/>
                    <a:pt x="960" y="2681"/>
                  </a:cubicBezTo>
                  <a:cubicBezTo>
                    <a:pt x="982" y="2673"/>
                    <a:pt x="982" y="2673"/>
                    <a:pt x="982" y="2673"/>
                  </a:cubicBezTo>
                  <a:cubicBezTo>
                    <a:pt x="1026" y="2651"/>
                    <a:pt x="1033" y="2637"/>
                    <a:pt x="1040" y="2600"/>
                  </a:cubicBezTo>
                  <a:cubicBezTo>
                    <a:pt x="1048" y="2586"/>
                    <a:pt x="1048" y="2578"/>
                    <a:pt x="1055" y="2564"/>
                  </a:cubicBezTo>
                  <a:cubicBezTo>
                    <a:pt x="1062" y="2541"/>
                    <a:pt x="1077" y="2519"/>
                    <a:pt x="1099" y="2519"/>
                  </a:cubicBezTo>
                  <a:cubicBezTo>
                    <a:pt x="1121" y="2519"/>
                    <a:pt x="1136" y="2541"/>
                    <a:pt x="1150" y="2571"/>
                  </a:cubicBezTo>
                  <a:cubicBezTo>
                    <a:pt x="1172" y="2600"/>
                    <a:pt x="1180" y="2615"/>
                    <a:pt x="1216" y="2615"/>
                  </a:cubicBezTo>
                  <a:cubicBezTo>
                    <a:pt x="1231" y="2615"/>
                    <a:pt x="1246" y="2607"/>
                    <a:pt x="1268" y="2607"/>
                  </a:cubicBezTo>
                  <a:cubicBezTo>
                    <a:pt x="1333" y="2586"/>
                    <a:pt x="1333" y="2578"/>
                    <a:pt x="1348" y="2556"/>
                  </a:cubicBezTo>
                  <a:cubicBezTo>
                    <a:pt x="1348" y="2549"/>
                    <a:pt x="1356" y="2534"/>
                    <a:pt x="1363" y="2519"/>
                  </a:cubicBezTo>
                  <a:cubicBezTo>
                    <a:pt x="1392" y="2468"/>
                    <a:pt x="1399" y="2461"/>
                    <a:pt x="1429" y="2446"/>
                  </a:cubicBezTo>
                  <a:cubicBezTo>
                    <a:pt x="1436" y="2439"/>
                    <a:pt x="1443" y="2432"/>
                    <a:pt x="1451" y="2432"/>
                  </a:cubicBezTo>
                  <a:cubicBezTo>
                    <a:pt x="1473" y="2417"/>
                    <a:pt x="1473" y="2410"/>
                    <a:pt x="1473" y="2410"/>
                  </a:cubicBezTo>
                  <a:lnTo>
                    <a:pt x="1473" y="2402"/>
                  </a:lnTo>
                  <a:cubicBezTo>
                    <a:pt x="1466" y="2395"/>
                    <a:pt x="1466" y="2373"/>
                    <a:pt x="1466" y="2344"/>
                  </a:cubicBezTo>
                  <a:cubicBezTo>
                    <a:pt x="1466" y="2300"/>
                    <a:pt x="1480" y="2285"/>
                    <a:pt x="1502" y="2263"/>
                  </a:cubicBezTo>
                  <a:cubicBezTo>
                    <a:pt x="1509" y="2256"/>
                    <a:pt x="1524" y="2241"/>
                    <a:pt x="1531" y="2219"/>
                  </a:cubicBezTo>
                  <a:cubicBezTo>
                    <a:pt x="1553" y="2182"/>
                    <a:pt x="1575" y="2168"/>
                    <a:pt x="1590" y="2153"/>
                  </a:cubicBezTo>
                  <a:cubicBezTo>
                    <a:pt x="1605" y="2146"/>
                    <a:pt x="1612" y="2138"/>
                    <a:pt x="1627" y="2124"/>
                  </a:cubicBezTo>
                  <a:lnTo>
                    <a:pt x="1649" y="2102"/>
                  </a:lnTo>
                  <a:cubicBezTo>
                    <a:pt x="1649" y="2102"/>
                    <a:pt x="1641" y="2102"/>
                    <a:pt x="1634" y="2095"/>
                  </a:cubicBezTo>
                  <a:cubicBezTo>
                    <a:pt x="1605" y="2065"/>
                    <a:pt x="1590" y="2029"/>
                    <a:pt x="1575" y="1948"/>
                  </a:cubicBezTo>
                  <a:cubicBezTo>
                    <a:pt x="1561" y="1897"/>
                    <a:pt x="1575" y="1882"/>
                    <a:pt x="1612" y="1867"/>
                  </a:cubicBezTo>
                  <a:cubicBezTo>
                    <a:pt x="1619" y="1860"/>
                    <a:pt x="1634" y="1853"/>
                    <a:pt x="1656" y="1831"/>
                  </a:cubicBezTo>
                  <a:cubicBezTo>
                    <a:pt x="1678" y="1816"/>
                    <a:pt x="1700" y="1809"/>
                    <a:pt x="1729" y="1809"/>
                  </a:cubicBezTo>
                  <a:cubicBezTo>
                    <a:pt x="1759" y="1809"/>
                    <a:pt x="1788" y="1816"/>
                    <a:pt x="1810" y="1823"/>
                  </a:cubicBezTo>
                  <a:cubicBezTo>
                    <a:pt x="1832" y="1823"/>
                    <a:pt x="1854" y="1831"/>
                    <a:pt x="1868" y="1831"/>
                  </a:cubicBezTo>
                  <a:cubicBezTo>
                    <a:pt x="1890" y="1831"/>
                    <a:pt x="1905" y="1838"/>
                    <a:pt x="1912" y="1845"/>
                  </a:cubicBezTo>
                  <a:cubicBezTo>
                    <a:pt x="1927" y="1823"/>
                    <a:pt x="1949" y="1801"/>
                    <a:pt x="1986" y="1794"/>
                  </a:cubicBezTo>
                  <a:cubicBezTo>
                    <a:pt x="1993" y="1794"/>
                    <a:pt x="1993" y="1794"/>
                    <a:pt x="2000" y="1794"/>
                  </a:cubicBezTo>
                  <a:cubicBezTo>
                    <a:pt x="1993" y="1787"/>
                    <a:pt x="1993" y="1787"/>
                    <a:pt x="1986" y="1779"/>
                  </a:cubicBezTo>
                  <a:cubicBezTo>
                    <a:pt x="1942" y="1736"/>
                    <a:pt x="1971" y="1706"/>
                    <a:pt x="1993" y="1677"/>
                  </a:cubicBezTo>
                  <a:cubicBezTo>
                    <a:pt x="2000" y="1669"/>
                    <a:pt x="2008" y="1662"/>
                    <a:pt x="2008" y="1655"/>
                  </a:cubicBezTo>
                  <a:cubicBezTo>
                    <a:pt x="2022" y="1640"/>
                    <a:pt x="2037" y="1626"/>
                    <a:pt x="2052" y="1618"/>
                  </a:cubicBezTo>
                  <a:cubicBezTo>
                    <a:pt x="2066" y="1604"/>
                    <a:pt x="2081" y="1596"/>
                    <a:pt x="2096" y="1568"/>
                  </a:cubicBezTo>
                  <a:cubicBezTo>
                    <a:pt x="2118" y="1517"/>
                    <a:pt x="2118" y="1517"/>
                    <a:pt x="2103" y="1487"/>
                  </a:cubicBezTo>
                  <a:cubicBezTo>
                    <a:pt x="2088" y="1451"/>
                    <a:pt x="2074" y="1429"/>
                    <a:pt x="2059" y="1356"/>
                  </a:cubicBezTo>
                  <a:cubicBezTo>
                    <a:pt x="2052" y="1341"/>
                    <a:pt x="2052" y="1326"/>
                    <a:pt x="2052" y="1311"/>
                  </a:cubicBezTo>
                  <a:cubicBezTo>
                    <a:pt x="2044" y="1282"/>
                    <a:pt x="2044" y="1282"/>
                    <a:pt x="2030" y="1282"/>
                  </a:cubicBezTo>
                  <a:cubicBezTo>
                    <a:pt x="2030" y="1282"/>
                    <a:pt x="2022" y="1282"/>
                    <a:pt x="2015" y="1282"/>
                  </a:cubicBezTo>
                  <a:cubicBezTo>
                    <a:pt x="1956" y="1289"/>
                    <a:pt x="1927" y="1311"/>
                    <a:pt x="1890" y="1341"/>
                  </a:cubicBezTo>
                  <a:cubicBezTo>
                    <a:pt x="1861" y="1363"/>
                    <a:pt x="1832" y="1377"/>
                    <a:pt x="1802" y="1377"/>
                  </a:cubicBezTo>
                  <a:cubicBezTo>
                    <a:pt x="1788" y="1377"/>
                    <a:pt x="1773" y="1377"/>
                    <a:pt x="1759" y="1363"/>
                  </a:cubicBezTo>
                  <a:cubicBezTo>
                    <a:pt x="1737" y="1348"/>
                    <a:pt x="1729" y="1333"/>
                    <a:pt x="1729" y="1319"/>
                  </a:cubicBezTo>
                  <a:cubicBezTo>
                    <a:pt x="1722" y="1311"/>
                    <a:pt x="1722" y="1297"/>
                    <a:pt x="1707" y="1275"/>
                  </a:cubicBezTo>
                  <a:cubicBezTo>
                    <a:pt x="1670" y="1238"/>
                    <a:pt x="1692" y="1209"/>
                    <a:pt x="1722" y="1172"/>
                  </a:cubicBezTo>
                  <a:cubicBezTo>
                    <a:pt x="1729" y="1158"/>
                    <a:pt x="1744" y="1136"/>
                    <a:pt x="1751" y="1114"/>
                  </a:cubicBezTo>
                  <a:cubicBezTo>
                    <a:pt x="1788" y="1055"/>
                    <a:pt x="1802" y="1048"/>
                    <a:pt x="1839" y="1018"/>
                  </a:cubicBezTo>
                  <a:cubicBezTo>
                    <a:pt x="1847" y="1011"/>
                    <a:pt x="1861" y="1004"/>
                    <a:pt x="1876" y="989"/>
                  </a:cubicBezTo>
                  <a:cubicBezTo>
                    <a:pt x="1905" y="974"/>
                    <a:pt x="1920" y="952"/>
                    <a:pt x="1927" y="945"/>
                  </a:cubicBezTo>
                  <a:cubicBezTo>
                    <a:pt x="1934" y="923"/>
                    <a:pt x="1949" y="916"/>
                    <a:pt x="1978" y="916"/>
                  </a:cubicBezTo>
                  <a:cubicBezTo>
                    <a:pt x="1993" y="916"/>
                    <a:pt x="2000" y="916"/>
                    <a:pt x="2015" y="916"/>
                  </a:cubicBezTo>
                  <a:cubicBezTo>
                    <a:pt x="2030" y="916"/>
                    <a:pt x="2037" y="916"/>
                    <a:pt x="2044" y="916"/>
                  </a:cubicBezTo>
                  <a:cubicBezTo>
                    <a:pt x="2074" y="916"/>
                    <a:pt x="2096" y="908"/>
                    <a:pt x="2110" y="894"/>
                  </a:cubicBezTo>
                  <a:cubicBezTo>
                    <a:pt x="2140" y="865"/>
                    <a:pt x="2161" y="857"/>
                    <a:pt x="2191" y="857"/>
                  </a:cubicBezTo>
                  <a:cubicBezTo>
                    <a:pt x="2220" y="857"/>
                    <a:pt x="2242" y="865"/>
                    <a:pt x="2271" y="879"/>
                  </a:cubicBezTo>
                  <a:cubicBezTo>
                    <a:pt x="2279" y="887"/>
                    <a:pt x="2293" y="894"/>
                    <a:pt x="2308" y="894"/>
                  </a:cubicBezTo>
                  <a:cubicBezTo>
                    <a:pt x="2345" y="894"/>
                    <a:pt x="2381" y="879"/>
                    <a:pt x="2418" y="872"/>
                  </a:cubicBezTo>
                  <a:cubicBezTo>
                    <a:pt x="2440" y="865"/>
                    <a:pt x="2462" y="857"/>
                    <a:pt x="2477" y="857"/>
                  </a:cubicBezTo>
                  <a:cubicBezTo>
                    <a:pt x="2499" y="850"/>
                    <a:pt x="2513" y="842"/>
                    <a:pt x="2521" y="828"/>
                  </a:cubicBezTo>
                  <a:cubicBezTo>
                    <a:pt x="2528" y="813"/>
                    <a:pt x="2521" y="791"/>
                    <a:pt x="2513" y="777"/>
                  </a:cubicBezTo>
                  <a:cubicBezTo>
                    <a:pt x="2506" y="762"/>
                    <a:pt x="2491" y="747"/>
                    <a:pt x="2469" y="732"/>
                  </a:cubicBezTo>
                  <a:cubicBezTo>
                    <a:pt x="2447" y="718"/>
                    <a:pt x="2425" y="703"/>
                    <a:pt x="2403" y="674"/>
                  </a:cubicBezTo>
                  <a:cubicBezTo>
                    <a:pt x="2374" y="637"/>
                    <a:pt x="2359" y="623"/>
                    <a:pt x="2359" y="601"/>
                  </a:cubicBezTo>
                  <a:cubicBezTo>
                    <a:pt x="2359" y="579"/>
                    <a:pt x="2374" y="564"/>
                    <a:pt x="2403" y="542"/>
                  </a:cubicBezTo>
                  <a:cubicBezTo>
                    <a:pt x="2447" y="513"/>
                    <a:pt x="2506" y="491"/>
                    <a:pt x="2557" y="469"/>
                  </a:cubicBezTo>
                  <a:cubicBezTo>
                    <a:pt x="2579" y="461"/>
                    <a:pt x="2601" y="454"/>
                    <a:pt x="2623" y="447"/>
                  </a:cubicBezTo>
                  <a:cubicBezTo>
                    <a:pt x="2630" y="439"/>
                    <a:pt x="2638" y="439"/>
                    <a:pt x="2652" y="439"/>
                  </a:cubicBezTo>
                  <a:cubicBezTo>
                    <a:pt x="2682" y="439"/>
                    <a:pt x="2704" y="461"/>
                    <a:pt x="2726" y="476"/>
                  </a:cubicBezTo>
                  <a:cubicBezTo>
                    <a:pt x="2748" y="491"/>
                    <a:pt x="2762" y="498"/>
                    <a:pt x="2777" y="506"/>
                  </a:cubicBezTo>
                  <a:cubicBezTo>
                    <a:pt x="2806" y="520"/>
                    <a:pt x="2836" y="527"/>
                    <a:pt x="2843" y="549"/>
                  </a:cubicBezTo>
                  <a:cubicBezTo>
                    <a:pt x="2850" y="564"/>
                    <a:pt x="2843" y="586"/>
                    <a:pt x="2836" y="601"/>
                  </a:cubicBezTo>
                  <a:cubicBezTo>
                    <a:pt x="2828" y="623"/>
                    <a:pt x="2828" y="645"/>
                    <a:pt x="2836" y="659"/>
                  </a:cubicBezTo>
                  <a:cubicBezTo>
                    <a:pt x="2850" y="681"/>
                    <a:pt x="2872" y="696"/>
                    <a:pt x="2909" y="703"/>
                  </a:cubicBezTo>
                  <a:lnTo>
                    <a:pt x="2916" y="703"/>
                  </a:lnTo>
                  <a:cubicBezTo>
                    <a:pt x="2960" y="703"/>
                    <a:pt x="2982" y="674"/>
                    <a:pt x="3004" y="645"/>
                  </a:cubicBezTo>
                  <a:cubicBezTo>
                    <a:pt x="3019" y="637"/>
                    <a:pt x="3026" y="623"/>
                    <a:pt x="3041" y="608"/>
                  </a:cubicBezTo>
                  <a:cubicBezTo>
                    <a:pt x="3070" y="586"/>
                    <a:pt x="3136" y="520"/>
                    <a:pt x="3246" y="418"/>
                  </a:cubicBezTo>
                  <a:cubicBezTo>
                    <a:pt x="3290" y="373"/>
                    <a:pt x="3334" y="286"/>
                    <a:pt x="3349" y="242"/>
                  </a:cubicBezTo>
                  <a:cubicBezTo>
                    <a:pt x="3356" y="227"/>
                    <a:pt x="3356" y="227"/>
                    <a:pt x="3341" y="220"/>
                  </a:cubicBezTo>
                  <a:cubicBezTo>
                    <a:pt x="3327" y="212"/>
                    <a:pt x="3305" y="198"/>
                    <a:pt x="3305" y="168"/>
                  </a:cubicBezTo>
                  <a:cubicBezTo>
                    <a:pt x="3305" y="124"/>
                    <a:pt x="3356" y="95"/>
                    <a:pt x="3437" y="95"/>
                  </a:cubicBezTo>
                  <a:cubicBezTo>
                    <a:pt x="3459" y="95"/>
                    <a:pt x="3480" y="88"/>
                    <a:pt x="3495" y="73"/>
                  </a:cubicBezTo>
                  <a:cubicBezTo>
                    <a:pt x="3459" y="73"/>
                    <a:pt x="3459" y="73"/>
                    <a:pt x="3459" y="73"/>
                  </a:cubicBezTo>
                  <a:cubicBezTo>
                    <a:pt x="3495" y="44"/>
                    <a:pt x="3495" y="44"/>
                    <a:pt x="3495" y="44"/>
                  </a:cubicBezTo>
                  <a:cubicBezTo>
                    <a:pt x="3532" y="15"/>
                    <a:pt x="3561" y="0"/>
                    <a:pt x="3583" y="0"/>
                  </a:cubicBezTo>
                  <a:cubicBezTo>
                    <a:pt x="3583" y="0"/>
                    <a:pt x="3590" y="0"/>
                    <a:pt x="3590" y="7"/>
                  </a:cubicBezTo>
                  <a:cubicBezTo>
                    <a:pt x="3620" y="7"/>
                    <a:pt x="3634" y="37"/>
                    <a:pt x="3642" y="58"/>
                  </a:cubicBezTo>
                  <a:cubicBezTo>
                    <a:pt x="3656" y="80"/>
                    <a:pt x="3664" y="88"/>
                    <a:pt x="3671" y="88"/>
                  </a:cubicBezTo>
                  <a:cubicBezTo>
                    <a:pt x="3678" y="88"/>
                    <a:pt x="3686" y="88"/>
                    <a:pt x="3700" y="88"/>
                  </a:cubicBezTo>
                  <a:cubicBezTo>
                    <a:pt x="3708" y="88"/>
                    <a:pt x="3715" y="88"/>
                    <a:pt x="3722" y="88"/>
                  </a:cubicBezTo>
                  <a:cubicBezTo>
                    <a:pt x="3737" y="88"/>
                    <a:pt x="3766" y="88"/>
                    <a:pt x="3796" y="73"/>
                  </a:cubicBezTo>
                  <a:cubicBezTo>
                    <a:pt x="3825" y="58"/>
                    <a:pt x="3854" y="51"/>
                    <a:pt x="3876" y="51"/>
                  </a:cubicBezTo>
                  <a:cubicBezTo>
                    <a:pt x="3913" y="51"/>
                    <a:pt x="3935" y="66"/>
                    <a:pt x="3942" y="95"/>
                  </a:cubicBezTo>
                  <a:cubicBezTo>
                    <a:pt x="3949" y="124"/>
                    <a:pt x="3993" y="168"/>
                    <a:pt x="4037" y="190"/>
                  </a:cubicBezTo>
                  <a:cubicBezTo>
                    <a:pt x="4059" y="205"/>
                    <a:pt x="4059" y="234"/>
                    <a:pt x="4052" y="256"/>
                  </a:cubicBezTo>
                  <a:cubicBezTo>
                    <a:pt x="4045" y="278"/>
                    <a:pt x="4030" y="293"/>
                    <a:pt x="4008" y="293"/>
                  </a:cubicBezTo>
                  <a:cubicBezTo>
                    <a:pt x="4001" y="293"/>
                    <a:pt x="3993" y="293"/>
                    <a:pt x="3979" y="286"/>
                  </a:cubicBezTo>
                  <a:cubicBezTo>
                    <a:pt x="3957" y="278"/>
                    <a:pt x="3942" y="271"/>
                    <a:pt x="3928" y="271"/>
                  </a:cubicBezTo>
                  <a:cubicBezTo>
                    <a:pt x="3920" y="271"/>
                    <a:pt x="3920" y="278"/>
                    <a:pt x="3920" y="278"/>
                  </a:cubicBezTo>
                  <a:lnTo>
                    <a:pt x="3920" y="278"/>
                  </a:lnTo>
                  <a:cubicBezTo>
                    <a:pt x="3942" y="308"/>
                    <a:pt x="3964" y="337"/>
                    <a:pt x="3949" y="351"/>
                  </a:cubicBezTo>
                  <a:cubicBezTo>
                    <a:pt x="3949" y="359"/>
                    <a:pt x="3942" y="366"/>
                    <a:pt x="3920" y="366"/>
                  </a:cubicBezTo>
                  <a:cubicBezTo>
                    <a:pt x="3920" y="366"/>
                    <a:pt x="3913" y="366"/>
                    <a:pt x="3905" y="366"/>
                  </a:cubicBezTo>
                  <a:lnTo>
                    <a:pt x="3905" y="366"/>
                  </a:lnTo>
                  <a:cubicBezTo>
                    <a:pt x="3913" y="381"/>
                    <a:pt x="3928" y="418"/>
                    <a:pt x="3891" y="439"/>
                  </a:cubicBezTo>
                  <a:cubicBezTo>
                    <a:pt x="3876" y="454"/>
                    <a:pt x="3869" y="461"/>
                    <a:pt x="3869" y="476"/>
                  </a:cubicBezTo>
                  <a:cubicBezTo>
                    <a:pt x="3869" y="491"/>
                    <a:pt x="3876" y="506"/>
                    <a:pt x="3883" y="520"/>
                  </a:cubicBezTo>
                  <a:cubicBezTo>
                    <a:pt x="3913" y="542"/>
                    <a:pt x="3949" y="637"/>
                    <a:pt x="3942" y="674"/>
                  </a:cubicBezTo>
                  <a:cubicBezTo>
                    <a:pt x="3942" y="681"/>
                    <a:pt x="3942" y="689"/>
                    <a:pt x="3949" y="703"/>
                  </a:cubicBezTo>
                  <a:cubicBezTo>
                    <a:pt x="3964" y="718"/>
                    <a:pt x="3979" y="747"/>
                    <a:pt x="3957" y="784"/>
                  </a:cubicBezTo>
                  <a:cubicBezTo>
                    <a:pt x="3949" y="791"/>
                    <a:pt x="3949" y="798"/>
                    <a:pt x="3949" y="806"/>
                  </a:cubicBezTo>
                  <a:cubicBezTo>
                    <a:pt x="3928" y="842"/>
                    <a:pt x="3928" y="850"/>
                    <a:pt x="3869" y="857"/>
                  </a:cubicBezTo>
                  <a:cubicBezTo>
                    <a:pt x="3818" y="865"/>
                    <a:pt x="3810" y="887"/>
                    <a:pt x="3803" y="923"/>
                  </a:cubicBezTo>
                  <a:cubicBezTo>
                    <a:pt x="3803" y="938"/>
                    <a:pt x="3803" y="938"/>
                    <a:pt x="3803" y="938"/>
                  </a:cubicBezTo>
                  <a:cubicBezTo>
                    <a:pt x="3796" y="974"/>
                    <a:pt x="3788" y="1004"/>
                    <a:pt x="3832" y="1026"/>
                  </a:cubicBezTo>
                  <a:cubicBezTo>
                    <a:pt x="3854" y="1040"/>
                    <a:pt x="3891" y="1055"/>
                    <a:pt x="3928" y="1070"/>
                  </a:cubicBezTo>
                  <a:cubicBezTo>
                    <a:pt x="3993" y="1091"/>
                    <a:pt x="4052" y="1114"/>
                    <a:pt x="4067" y="1143"/>
                  </a:cubicBezTo>
                  <a:cubicBezTo>
                    <a:pt x="4096" y="1180"/>
                    <a:pt x="4118" y="1187"/>
                    <a:pt x="4125" y="1187"/>
                  </a:cubicBezTo>
                  <a:cubicBezTo>
                    <a:pt x="4132" y="1187"/>
                    <a:pt x="4147" y="1180"/>
                    <a:pt x="4155" y="1172"/>
                  </a:cubicBezTo>
                  <a:cubicBezTo>
                    <a:pt x="4162" y="1165"/>
                    <a:pt x="4162" y="1165"/>
                    <a:pt x="4162" y="1165"/>
                  </a:cubicBezTo>
                  <a:cubicBezTo>
                    <a:pt x="4184" y="1150"/>
                    <a:pt x="4199" y="1128"/>
                    <a:pt x="4199" y="1121"/>
                  </a:cubicBezTo>
                  <a:cubicBezTo>
                    <a:pt x="4199" y="1121"/>
                    <a:pt x="4199" y="1114"/>
                    <a:pt x="4177" y="1106"/>
                  </a:cubicBezTo>
                  <a:cubicBezTo>
                    <a:pt x="4111" y="1077"/>
                    <a:pt x="4081" y="1018"/>
                    <a:pt x="4081" y="989"/>
                  </a:cubicBezTo>
                  <a:cubicBezTo>
                    <a:pt x="4081" y="967"/>
                    <a:pt x="4089" y="960"/>
                    <a:pt x="4103" y="952"/>
                  </a:cubicBezTo>
                  <a:cubicBezTo>
                    <a:pt x="4111" y="952"/>
                    <a:pt x="4125" y="945"/>
                    <a:pt x="4147" y="930"/>
                  </a:cubicBezTo>
                  <a:cubicBezTo>
                    <a:pt x="4162" y="923"/>
                    <a:pt x="4177" y="916"/>
                    <a:pt x="4191" y="908"/>
                  </a:cubicBezTo>
                  <a:cubicBezTo>
                    <a:pt x="4228" y="887"/>
                    <a:pt x="4250" y="872"/>
                    <a:pt x="4264" y="842"/>
                  </a:cubicBezTo>
                  <a:cubicBezTo>
                    <a:pt x="4272" y="813"/>
                    <a:pt x="4309" y="784"/>
                    <a:pt x="4338" y="784"/>
                  </a:cubicBezTo>
                  <a:cubicBezTo>
                    <a:pt x="4352" y="784"/>
                    <a:pt x="4367" y="791"/>
                    <a:pt x="4374" y="806"/>
                  </a:cubicBezTo>
                  <a:cubicBezTo>
                    <a:pt x="4382" y="791"/>
                    <a:pt x="4389" y="777"/>
                    <a:pt x="4404" y="769"/>
                  </a:cubicBezTo>
                  <a:cubicBezTo>
                    <a:pt x="4426" y="762"/>
                    <a:pt x="4433" y="762"/>
                    <a:pt x="4448" y="762"/>
                  </a:cubicBezTo>
                  <a:cubicBezTo>
                    <a:pt x="4477" y="762"/>
                    <a:pt x="4492" y="769"/>
                    <a:pt x="4514" y="791"/>
                  </a:cubicBezTo>
                  <a:cubicBezTo>
                    <a:pt x="4543" y="806"/>
                    <a:pt x="4558" y="835"/>
                    <a:pt x="4565" y="872"/>
                  </a:cubicBezTo>
                  <a:lnTo>
                    <a:pt x="4565" y="872"/>
                  </a:lnTo>
                  <a:lnTo>
                    <a:pt x="4572" y="894"/>
                  </a:lnTo>
                  <a:lnTo>
                    <a:pt x="4572" y="901"/>
                  </a:lnTo>
                  <a:cubicBezTo>
                    <a:pt x="4572" y="908"/>
                    <a:pt x="4572" y="923"/>
                    <a:pt x="4572" y="930"/>
                  </a:cubicBezTo>
                  <a:cubicBezTo>
                    <a:pt x="4565" y="967"/>
                    <a:pt x="4565" y="1026"/>
                    <a:pt x="4580" y="1040"/>
                  </a:cubicBezTo>
                  <a:cubicBezTo>
                    <a:pt x="4609" y="1062"/>
                    <a:pt x="4609" y="1084"/>
                    <a:pt x="4616" y="1106"/>
                  </a:cubicBezTo>
                  <a:cubicBezTo>
                    <a:pt x="4616" y="1121"/>
                    <a:pt x="4616" y="1136"/>
                    <a:pt x="4631" y="1150"/>
                  </a:cubicBezTo>
                  <a:cubicBezTo>
                    <a:pt x="4653" y="1187"/>
                    <a:pt x="4675" y="1209"/>
                    <a:pt x="4726" y="1209"/>
                  </a:cubicBezTo>
                  <a:cubicBezTo>
                    <a:pt x="4785" y="1209"/>
                    <a:pt x="4799" y="1246"/>
                    <a:pt x="4814" y="1282"/>
                  </a:cubicBezTo>
                  <a:cubicBezTo>
                    <a:pt x="4814" y="1289"/>
                    <a:pt x="4814" y="1297"/>
                    <a:pt x="4814" y="1304"/>
                  </a:cubicBezTo>
                  <a:cubicBezTo>
                    <a:pt x="4829" y="1348"/>
                    <a:pt x="4909" y="1407"/>
                    <a:pt x="4968" y="1414"/>
                  </a:cubicBezTo>
                  <a:cubicBezTo>
                    <a:pt x="5027" y="1421"/>
                    <a:pt x="5151" y="1495"/>
                    <a:pt x="5173" y="1509"/>
                  </a:cubicBezTo>
                  <a:cubicBezTo>
                    <a:pt x="5195" y="1524"/>
                    <a:pt x="5202" y="1539"/>
                    <a:pt x="5202" y="1560"/>
                  </a:cubicBezTo>
                  <a:cubicBezTo>
                    <a:pt x="5202" y="1582"/>
                    <a:pt x="5188" y="1604"/>
                    <a:pt x="5159" y="1618"/>
                  </a:cubicBezTo>
                  <a:cubicBezTo>
                    <a:pt x="5144" y="1633"/>
                    <a:pt x="5144" y="1640"/>
                    <a:pt x="5144" y="1669"/>
                  </a:cubicBezTo>
                  <a:cubicBezTo>
                    <a:pt x="5151" y="1691"/>
                    <a:pt x="5151" y="1706"/>
                    <a:pt x="5151" y="1728"/>
                  </a:cubicBezTo>
                  <a:cubicBezTo>
                    <a:pt x="5144" y="1743"/>
                    <a:pt x="5144" y="1772"/>
                    <a:pt x="5114" y="1772"/>
                  </a:cubicBezTo>
                  <a:cubicBezTo>
                    <a:pt x="5100" y="1772"/>
                    <a:pt x="5085" y="1757"/>
                    <a:pt x="5071" y="1714"/>
                  </a:cubicBezTo>
                  <a:cubicBezTo>
                    <a:pt x="5049" y="1669"/>
                    <a:pt x="5034" y="1669"/>
                    <a:pt x="5034" y="1669"/>
                  </a:cubicBezTo>
                  <a:cubicBezTo>
                    <a:pt x="5027" y="1669"/>
                    <a:pt x="5012" y="1677"/>
                    <a:pt x="4997" y="1684"/>
                  </a:cubicBezTo>
                  <a:cubicBezTo>
                    <a:pt x="4983" y="1699"/>
                    <a:pt x="4975" y="1706"/>
                    <a:pt x="4975" y="1714"/>
                  </a:cubicBezTo>
                  <a:cubicBezTo>
                    <a:pt x="4975" y="1721"/>
                    <a:pt x="4983" y="1736"/>
                    <a:pt x="5012" y="1750"/>
                  </a:cubicBezTo>
                  <a:cubicBezTo>
                    <a:pt x="5063" y="1772"/>
                    <a:pt x="5114" y="1787"/>
                    <a:pt x="5114" y="1787"/>
                  </a:cubicBezTo>
                  <a:cubicBezTo>
                    <a:pt x="5129" y="1794"/>
                    <a:pt x="5129" y="1794"/>
                    <a:pt x="5129" y="1794"/>
                  </a:cubicBezTo>
                  <a:cubicBezTo>
                    <a:pt x="5122" y="1809"/>
                    <a:pt x="5122" y="1809"/>
                    <a:pt x="5122" y="1809"/>
                  </a:cubicBezTo>
                  <a:cubicBezTo>
                    <a:pt x="5122" y="1809"/>
                    <a:pt x="5114" y="1831"/>
                    <a:pt x="5078" y="1867"/>
                  </a:cubicBezTo>
                  <a:cubicBezTo>
                    <a:pt x="5063" y="1875"/>
                    <a:pt x="5063" y="1875"/>
                    <a:pt x="5063" y="1875"/>
                  </a:cubicBezTo>
                  <a:cubicBezTo>
                    <a:pt x="5056" y="1882"/>
                    <a:pt x="5049" y="1897"/>
                    <a:pt x="5049" y="1897"/>
                  </a:cubicBezTo>
                  <a:cubicBezTo>
                    <a:pt x="5049" y="1904"/>
                    <a:pt x="5049" y="1904"/>
                    <a:pt x="5063" y="1919"/>
                  </a:cubicBezTo>
                  <a:cubicBezTo>
                    <a:pt x="5078" y="1933"/>
                    <a:pt x="5085" y="1941"/>
                    <a:pt x="5100" y="1948"/>
                  </a:cubicBezTo>
                  <a:cubicBezTo>
                    <a:pt x="5114" y="1955"/>
                    <a:pt x="5129" y="1963"/>
                    <a:pt x="5137" y="1985"/>
                  </a:cubicBezTo>
                  <a:cubicBezTo>
                    <a:pt x="5144" y="1985"/>
                    <a:pt x="5144" y="1992"/>
                    <a:pt x="5151" y="1992"/>
                  </a:cubicBezTo>
                  <a:cubicBezTo>
                    <a:pt x="5166" y="2014"/>
                    <a:pt x="5188" y="2043"/>
                    <a:pt x="5159" y="2102"/>
                  </a:cubicBezTo>
                  <a:cubicBezTo>
                    <a:pt x="5144" y="2117"/>
                    <a:pt x="5144" y="2131"/>
                    <a:pt x="5137" y="2146"/>
                  </a:cubicBezTo>
                  <a:cubicBezTo>
                    <a:pt x="5122" y="2168"/>
                    <a:pt x="5114" y="2197"/>
                    <a:pt x="5078" y="2197"/>
                  </a:cubicBezTo>
                  <a:cubicBezTo>
                    <a:pt x="5071" y="2197"/>
                    <a:pt x="5063" y="2197"/>
                    <a:pt x="5056" y="2190"/>
                  </a:cubicBezTo>
                  <a:cubicBezTo>
                    <a:pt x="5019" y="2182"/>
                    <a:pt x="5004" y="2160"/>
                    <a:pt x="4990" y="2146"/>
                  </a:cubicBezTo>
                  <a:cubicBezTo>
                    <a:pt x="4983" y="2138"/>
                    <a:pt x="4975" y="2124"/>
                    <a:pt x="4968" y="2124"/>
                  </a:cubicBezTo>
                  <a:cubicBezTo>
                    <a:pt x="4939" y="2146"/>
                    <a:pt x="4909" y="2168"/>
                    <a:pt x="4887" y="2168"/>
                  </a:cubicBezTo>
                  <a:cubicBezTo>
                    <a:pt x="4865" y="2168"/>
                    <a:pt x="4851" y="2160"/>
                    <a:pt x="4843" y="2146"/>
                  </a:cubicBezTo>
                  <a:cubicBezTo>
                    <a:pt x="4836" y="2131"/>
                    <a:pt x="4814" y="2124"/>
                    <a:pt x="4799" y="2124"/>
                  </a:cubicBezTo>
                  <a:cubicBezTo>
                    <a:pt x="4799" y="2124"/>
                    <a:pt x="4792" y="2124"/>
                    <a:pt x="4785" y="2131"/>
                  </a:cubicBezTo>
                  <a:cubicBezTo>
                    <a:pt x="4785" y="2131"/>
                    <a:pt x="4785" y="2146"/>
                    <a:pt x="4785" y="2153"/>
                  </a:cubicBezTo>
                  <a:cubicBezTo>
                    <a:pt x="4799" y="2248"/>
                    <a:pt x="4821" y="2278"/>
                    <a:pt x="4836" y="2292"/>
                  </a:cubicBezTo>
                  <a:cubicBezTo>
                    <a:pt x="4858" y="2307"/>
                    <a:pt x="4887" y="2329"/>
                    <a:pt x="4880" y="2358"/>
                  </a:cubicBezTo>
                  <a:cubicBezTo>
                    <a:pt x="4873" y="2373"/>
                    <a:pt x="4843" y="2380"/>
                    <a:pt x="4814" y="2380"/>
                  </a:cubicBezTo>
                  <a:cubicBezTo>
                    <a:pt x="4719" y="2380"/>
                    <a:pt x="4690" y="2373"/>
                    <a:pt x="4660" y="2358"/>
                  </a:cubicBezTo>
                  <a:cubicBezTo>
                    <a:pt x="4660" y="2358"/>
                    <a:pt x="4660" y="2358"/>
                    <a:pt x="4653" y="2358"/>
                  </a:cubicBezTo>
                  <a:cubicBezTo>
                    <a:pt x="4646" y="2358"/>
                    <a:pt x="4638" y="2366"/>
                    <a:pt x="4638" y="2373"/>
                  </a:cubicBezTo>
                  <a:cubicBezTo>
                    <a:pt x="4638" y="2373"/>
                    <a:pt x="4638" y="2373"/>
                    <a:pt x="4638" y="2380"/>
                  </a:cubicBezTo>
                  <a:cubicBezTo>
                    <a:pt x="4660" y="2388"/>
                    <a:pt x="4675" y="2395"/>
                    <a:pt x="4690" y="2395"/>
                  </a:cubicBezTo>
                  <a:cubicBezTo>
                    <a:pt x="4704" y="2402"/>
                    <a:pt x="4719" y="2402"/>
                    <a:pt x="4733" y="2410"/>
                  </a:cubicBezTo>
                  <a:cubicBezTo>
                    <a:pt x="4763" y="2424"/>
                    <a:pt x="4792" y="2446"/>
                    <a:pt x="4829" y="2483"/>
                  </a:cubicBezTo>
                  <a:cubicBezTo>
                    <a:pt x="4843" y="2498"/>
                    <a:pt x="4843" y="2498"/>
                    <a:pt x="4843" y="2498"/>
                  </a:cubicBezTo>
                  <a:cubicBezTo>
                    <a:pt x="4873" y="2519"/>
                    <a:pt x="4895" y="2541"/>
                    <a:pt x="4887" y="2564"/>
                  </a:cubicBezTo>
                  <a:cubicBezTo>
                    <a:pt x="4880" y="2586"/>
                    <a:pt x="4851" y="2593"/>
                    <a:pt x="4829" y="2593"/>
                  </a:cubicBezTo>
                  <a:cubicBezTo>
                    <a:pt x="4785" y="2593"/>
                    <a:pt x="4778" y="2607"/>
                    <a:pt x="4778" y="2607"/>
                  </a:cubicBezTo>
                  <a:cubicBezTo>
                    <a:pt x="4778" y="2615"/>
                    <a:pt x="4785" y="2629"/>
                    <a:pt x="4792" y="2637"/>
                  </a:cubicBezTo>
                  <a:cubicBezTo>
                    <a:pt x="4807" y="2659"/>
                    <a:pt x="4821" y="2688"/>
                    <a:pt x="4807" y="2717"/>
                  </a:cubicBezTo>
                  <a:cubicBezTo>
                    <a:pt x="4799" y="2732"/>
                    <a:pt x="4785" y="2739"/>
                    <a:pt x="4763" y="2739"/>
                  </a:cubicBezTo>
                  <a:cubicBezTo>
                    <a:pt x="4711" y="2739"/>
                    <a:pt x="4653" y="2754"/>
                    <a:pt x="4638" y="2805"/>
                  </a:cubicBezTo>
                  <a:cubicBezTo>
                    <a:pt x="4631" y="2820"/>
                    <a:pt x="4638" y="2835"/>
                    <a:pt x="4638" y="2857"/>
                  </a:cubicBezTo>
                  <a:cubicBezTo>
                    <a:pt x="4646" y="2879"/>
                    <a:pt x="4660" y="2915"/>
                    <a:pt x="4623" y="2937"/>
                  </a:cubicBezTo>
                  <a:cubicBezTo>
                    <a:pt x="4609" y="2952"/>
                    <a:pt x="4594" y="2959"/>
                    <a:pt x="4587" y="2959"/>
                  </a:cubicBezTo>
                  <a:lnTo>
                    <a:pt x="4580" y="2967"/>
                  </a:lnTo>
                  <a:cubicBezTo>
                    <a:pt x="4580" y="2967"/>
                    <a:pt x="4587" y="2967"/>
                    <a:pt x="4594" y="2974"/>
                  </a:cubicBezTo>
                  <a:cubicBezTo>
                    <a:pt x="4631" y="3010"/>
                    <a:pt x="4638" y="3055"/>
                    <a:pt x="4602" y="3106"/>
                  </a:cubicBezTo>
                  <a:cubicBezTo>
                    <a:pt x="4594" y="3113"/>
                    <a:pt x="4587" y="3135"/>
                    <a:pt x="4580" y="3150"/>
                  </a:cubicBezTo>
                  <a:cubicBezTo>
                    <a:pt x="4565" y="3194"/>
                    <a:pt x="4543" y="3238"/>
                    <a:pt x="4506" y="3238"/>
                  </a:cubicBezTo>
                  <a:cubicBezTo>
                    <a:pt x="4499" y="3238"/>
                    <a:pt x="4499" y="3238"/>
                    <a:pt x="4492" y="3238"/>
                  </a:cubicBezTo>
                  <a:cubicBezTo>
                    <a:pt x="4492" y="3245"/>
                    <a:pt x="4492" y="3267"/>
                    <a:pt x="4499" y="3289"/>
                  </a:cubicBezTo>
                  <a:cubicBezTo>
                    <a:pt x="4506" y="3304"/>
                    <a:pt x="4506" y="3304"/>
                    <a:pt x="4506" y="3304"/>
                  </a:cubicBezTo>
                  <a:cubicBezTo>
                    <a:pt x="4514" y="3355"/>
                    <a:pt x="4528" y="3369"/>
                    <a:pt x="4565" y="3369"/>
                  </a:cubicBezTo>
                  <a:cubicBezTo>
                    <a:pt x="4594" y="3369"/>
                    <a:pt x="4646" y="3369"/>
                    <a:pt x="4653" y="3355"/>
                  </a:cubicBezTo>
                  <a:cubicBezTo>
                    <a:pt x="4660" y="3355"/>
                    <a:pt x="4653" y="3348"/>
                    <a:pt x="4653" y="3340"/>
                  </a:cubicBezTo>
                  <a:cubicBezTo>
                    <a:pt x="4646" y="3318"/>
                    <a:pt x="4631" y="3296"/>
                    <a:pt x="4638" y="3274"/>
                  </a:cubicBezTo>
                  <a:cubicBezTo>
                    <a:pt x="4646" y="3252"/>
                    <a:pt x="4668" y="3238"/>
                    <a:pt x="4697" y="3223"/>
                  </a:cubicBezTo>
                  <a:cubicBezTo>
                    <a:pt x="4704" y="3223"/>
                    <a:pt x="4711" y="3216"/>
                    <a:pt x="4719" y="3216"/>
                  </a:cubicBezTo>
                  <a:cubicBezTo>
                    <a:pt x="4748" y="3201"/>
                    <a:pt x="4763" y="3186"/>
                    <a:pt x="4792" y="3186"/>
                  </a:cubicBezTo>
                  <a:cubicBezTo>
                    <a:pt x="4799" y="3186"/>
                    <a:pt x="4807" y="3186"/>
                    <a:pt x="4814" y="3194"/>
                  </a:cubicBezTo>
                  <a:cubicBezTo>
                    <a:pt x="4851" y="3201"/>
                    <a:pt x="4858" y="3223"/>
                    <a:pt x="4865" y="3245"/>
                  </a:cubicBezTo>
                  <a:cubicBezTo>
                    <a:pt x="4873" y="3260"/>
                    <a:pt x="4880" y="3274"/>
                    <a:pt x="4887" y="3289"/>
                  </a:cubicBezTo>
                  <a:cubicBezTo>
                    <a:pt x="4931" y="3340"/>
                    <a:pt x="4909" y="3399"/>
                    <a:pt x="4902" y="3421"/>
                  </a:cubicBezTo>
                  <a:cubicBezTo>
                    <a:pt x="4902" y="3436"/>
                    <a:pt x="4895" y="3443"/>
                    <a:pt x="4887" y="3443"/>
                  </a:cubicBezTo>
                  <a:cubicBezTo>
                    <a:pt x="4873" y="3443"/>
                    <a:pt x="4873" y="3436"/>
                    <a:pt x="4865" y="3428"/>
                  </a:cubicBezTo>
                  <a:lnTo>
                    <a:pt x="4865" y="3436"/>
                  </a:lnTo>
                  <a:cubicBezTo>
                    <a:pt x="4851" y="3465"/>
                    <a:pt x="4851" y="3479"/>
                    <a:pt x="4858" y="3509"/>
                  </a:cubicBezTo>
                  <a:cubicBezTo>
                    <a:pt x="4865" y="3523"/>
                    <a:pt x="4865" y="3538"/>
                    <a:pt x="4865" y="3553"/>
                  </a:cubicBezTo>
                  <a:cubicBezTo>
                    <a:pt x="4873" y="3604"/>
                    <a:pt x="4887" y="3663"/>
                    <a:pt x="4895" y="3677"/>
                  </a:cubicBezTo>
                  <a:cubicBezTo>
                    <a:pt x="4917" y="3699"/>
                    <a:pt x="4917" y="3699"/>
                    <a:pt x="4917" y="3699"/>
                  </a:cubicBezTo>
                  <a:cubicBezTo>
                    <a:pt x="4902" y="3707"/>
                    <a:pt x="4902" y="3707"/>
                    <a:pt x="4902" y="3707"/>
                  </a:cubicBezTo>
                  <a:cubicBezTo>
                    <a:pt x="4880" y="3729"/>
                    <a:pt x="4858" y="3750"/>
                    <a:pt x="4843" y="3765"/>
                  </a:cubicBezTo>
                  <a:cubicBezTo>
                    <a:pt x="4821" y="3795"/>
                    <a:pt x="4821" y="3817"/>
                    <a:pt x="4821" y="3846"/>
                  </a:cubicBezTo>
                  <a:cubicBezTo>
                    <a:pt x="4814" y="3868"/>
                    <a:pt x="4814" y="3897"/>
                    <a:pt x="4799" y="3926"/>
                  </a:cubicBezTo>
                  <a:cubicBezTo>
                    <a:pt x="4778" y="3963"/>
                    <a:pt x="4741" y="3985"/>
                    <a:pt x="4704" y="4014"/>
                  </a:cubicBezTo>
                  <a:cubicBezTo>
                    <a:pt x="4675" y="4036"/>
                    <a:pt x="4646" y="4058"/>
                    <a:pt x="4616" y="4088"/>
                  </a:cubicBezTo>
                  <a:cubicBezTo>
                    <a:pt x="4565" y="4139"/>
                    <a:pt x="4484" y="4154"/>
                    <a:pt x="4418" y="4154"/>
                  </a:cubicBezTo>
                  <a:cubicBezTo>
                    <a:pt x="4382" y="4154"/>
                    <a:pt x="4345" y="4146"/>
                    <a:pt x="4323" y="4132"/>
                  </a:cubicBezTo>
                  <a:cubicBezTo>
                    <a:pt x="4309" y="4124"/>
                    <a:pt x="4309" y="4124"/>
                    <a:pt x="4309" y="4124"/>
                  </a:cubicBezTo>
                  <a:cubicBezTo>
                    <a:pt x="4294" y="4117"/>
                    <a:pt x="4279" y="4110"/>
                    <a:pt x="4272" y="4110"/>
                  </a:cubicBezTo>
                  <a:cubicBezTo>
                    <a:pt x="4257" y="4110"/>
                    <a:pt x="4235" y="4124"/>
                    <a:pt x="4206" y="4161"/>
                  </a:cubicBezTo>
                  <a:cubicBezTo>
                    <a:pt x="4169" y="4219"/>
                    <a:pt x="4184" y="4256"/>
                    <a:pt x="4199" y="4300"/>
                  </a:cubicBezTo>
                  <a:cubicBezTo>
                    <a:pt x="4213" y="4322"/>
                    <a:pt x="4221" y="4351"/>
                    <a:pt x="4221" y="4381"/>
                  </a:cubicBezTo>
                  <a:cubicBezTo>
                    <a:pt x="4221" y="4454"/>
                    <a:pt x="4199" y="4483"/>
                    <a:pt x="4162" y="4520"/>
                  </a:cubicBezTo>
                  <a:cubicBezTo>
                    <a:pt x="4155" y="4535"/>
                    <a:pt x="4147" y="4542"/>
                    <a:pt x="4140" y="4549"/>
                  </a:cubicBezTo>
                  <a:cubicBezTo>
                    <a:pt x="4111" y="4586"/>
                    <a:pt x="4089" y="4586"/>
                    <a:pt x="4059" y="4593"/>
                  </a:cubicBezTo>
                  <a:cubicBezTo>
                    <a:pt x="4037" y="4600"/>
                    <a:pt x="4015" y="4608"/>
                    <a:pt x="3993" y="4630"/>
                  </a:cubicBezTo>
                  <a:cubicBezTo>
                    <a:pt x="3986" y="4637"/>
                    <a:pt x="3979" y="4645"/>
                    <a:pt x="3979" y="4652"/>
                  </a:cubicBezTo>
                  <a:cubicBezTo>
                    <a:pt x="3986" y="4667"/>
                    <a:pt x="4015" y="4681"/>
                    <a:pt x="4037" y="4681"/>
                  </a:cubicBezTo>
                  <a:cubicBezTo>
                    <a:pt x="4096" y="4696"/>
                    <a:pt x="4096" y="4696"/>
                    <a:pt x="4096" y="4696"/>
                  </a:cubicBezTo>
                  <a:cubicBezTo>
                    <a:pt x="4045" y="4710"/>
                    <a:pt x="4045" y="4710"/>
                    <a:pt x="4045" y="4710"/>
                  </a:cubicBezTo>
                  <a:cubicBezTo>
                    <a:pt x="4037" y="4718"/>
                    <a:pt x="3942" y="4747"/>
                    <a:pt x="3876" y="4747"/>
                  </a:cubicBezTo>
                  <a:cubicBezTo>
                    <a:pt x="3847" y="4747"/>
                    <a:pt x="3832" y="4740"/>
                    <a:pt x="3825" y="4732"/>
                  </a:cubicBezTo>
                  <a:cubicBezTo>
                    <a:pt x="3803" y="4710"/>
                    <a:pt x="3744" y="4703"/>
                    <a:pt x="3700" y="4703"/>
                  </a:cubicBezTo>
                  <a:cubicBezTo>
                    <a:pt x="3708" y="4740"/>
                    <a:pt x="3715" y="4813"/>
                    <a:pt x="3715" y="4857"/>
                  </a:cubicBezTo>
                  <a:cubicBezTo>
                    <a:pt x="3715" y="4879"/>
                    <a:pt x="3722" y="4886"/>
                    <a:pt x="3744" y="4894"/>
                  </a:cubicBezTo>
                  <a:cubicBezTo>
                    <a:pt x="3759" y="4908"/>
                    <a:pt x="3781" y="4916"/>
                    <a:pt x="3781" y="4952"/>
                  </a:cubicBezTo>
                  <a:cubicBezTo>
                    <a:pt x="3781" y="4974"/>
                    <a:pt x="3766" y="4996"/>
                    <a:pt x="3752" y="5011"/>
                  </a:cubicBezTo>
                  <a:cubicBezTo>
                    <a:pt x="3737" y="5033"/>
                    <a:pt x="3722" y="5048"/>
                    <a:pt x="3722" y="5077"/>
                  </a:cubicBezTo>
                  <a:cubicBezTo>
                    <a:pt x="3722" y="5136"/>
                    <a:pt x="3686" y="5172"/>
                    <a:pt x="3612" y="5201"/>
                  </a:cubicBezTo>
                  <a:cubicBezTo>
                    <a:pt x="3598" y="5209"/>
                    <a:pt x="3583" y="5209"/>
                    <a:pt x="3568" y="5209"/>
                  </a:cubicBezTo>
                  <a:cubicBezTo>
                    <a:pt x="3502" y="5209"/>
                    <a:pt x="3444" y="5165"/>
                    <a:pt x="3414" y="5128"/>
                  </a:cubicBezTo>
                  <a:cubicBezTo>
                    <a:pt x="3378" y="5077"/>
                    <a:pt x="3327" y="5048"/>
                    <a:pt x="3297" y="5033"/>
                  </a:cubicBezTo>
                  <a:cubicBezTo>
                    <a:pt x="3283" y="5026"/>
                    <a:pt x="3253" y="5018"/>
                    <a:pt x="3209" y="5018"/>
                  </a:cubicBezTo>
                  <a:cubicBezTo>
                    <a:pt x="3165" y="5018"/>
                    <a:pt x="3107" y="5026"/>
                    <a:pt x="3077" y="5033"/>
                  </a:cubicBezTo>
                  <a:cubicBezTo>
                    <a:pt x="3041" y="5040"/>
                    <a:pt x="2975" y="5121"/>
                    <a:pt x="2938" y="5172"/>
                  </a:cubicBezTo>
                  <a:cubicBezTo>
                    <a:pt x="2916" y="5157"/>
                    <a:pt x="2916" y="5157"/>
                    <a:pt x="2916" y="5157"/>
                  </a:cubicBezTo>
                  <a:cubicBezTo>
                    <a:pt x="2923" y="5136"/>
                    <a:pt x="2931" y="5114"/>
                    <a:pt x="2931" y="5106"/>
                  </a:cubicBezTo>
                  <a:cubicBezTo>
                    <a:pt x="2923" y="5114"/>
                    <a:pt x="2916" y="5114"/>
                    <a:pt x="2916" y="5114"/>
                  </a:cubicBezTo>
                  <a:cubicBezTo>
                    <a:pt x="2894" y="5114"/>
                    <a:pt x="2880" y="5106"/>
                    <a:pt x="2865" y="5099"/>
                  </a:cubicBezTo>
                  <a:cubicBezTo>
                    <a:pt x="2850" y="5099"/>
                    <a:pt x="2828" y="5091"/>
                    <a:pt x="2799" y="5091"/>
                  </a:cubicBezTo>
                  <a:cubicBezTo>
                    <a:pt x="2784" y="5091"/>
                    <a:pt x="2770" y="5091"/>
                    <a:pt x="2748" y="5099"/>
                  </a:cubicBezTo>
                  <a:cubicBezTo>
                    <a:pt x="2667" y="5128"/>
                    <a:pt x="2660" y="5157"/>
                    <a:pt x="2623" y="5231"/>
                  </a:cubicBezTo>
                  <a:cubicBezTo>
                    <a:pt x="2623" y="5238"/>
                    <a:pt x="2623" y="5238"/>
                    <a:pt x="2623" y="5238"/>
                  </a:cubicBezTo>
                  <a:cubicBezTo>
                    <a:pt x="2594" y="5304"/>
                    <a:pt x="2630" y="5333"/>
                    <a:pt x="2682" y="5370"/>
                  </a:cubicBezTo>
                  <a:cubicBezTo>
                    <a:pt x="2755" y="5407"/>
                    <a:pt x="2711" y="5517"/>
                    <a:pt x="2689" y="5553"/>
                  </a:cubicBezTo>
                  <a:cubicBezTo>
                    <a:pt x="2667" y="5597"/>
                    <a:pt x="2667" y="5722"/>
                    <a:pt x="2689" y="5817"/>
                  </a:cubicBezTo>
                  <a:cubicBezTo>
                    <a:pt x="2711" y="5905"/>
                    <a:pt x="2762" y="5993"/>
                    <a:pt x="2799" y="6051"/>
                  </a:cubicBezTo>
                  <a:cubicBezTo>
                    <a:pt x="2828" y="6095"/>
                    <a:pt x="2828" y="6095"/>
                    <a:pt x="2828" y="6095"/>
                  </a:cubicBezTo>
                  <a:cubicBezTo>
                    <a:pt x="2858" y="6147"/>
                    <a:pt x="2887" y="6191"/>
                    <a:pt x="2894" y="6264"/>
                  </a:cubicBezTo>
                  <a:cubicBezTo>
                    <a:pt x="2902" y="6286"/>
                    <a:pt x="2902" y="6300"/>
                    <a:pt x="2909" y="6323"/>
                  </a:cubicBezTo>
                  <a:cubicBezTo>
                    <a:pt x="2916" y="6359"/>
                    <a:pt x="2923" y="6388"/>
                    <a:pt x="2909" y="6447"/>
                  </a:cubicBezTo>
                  <a:cubicBezTo>
                    <a:pt x="2894" y="6491"/>
                    <a:pt x="2880" y="6506"/>
                    <a:pt x="2865" y="6513"/>
                  </a:cubicBezTo>
                  <a:cubicBezTo>
                    <a:pt x="2858" y="6528"/>
                    <a:pt x="2850" y="6528"/>
                    <a:pt x="2850" y="6557"/>
                  </a:cubicBezTo>
                  <a:cubicBezTo>
                    <a:pt x="2850" y="6579"/>
                    <a:pt x="2850" y="6601"/>
                    <a:pt x="2858" y="6616"/>
                  </a:cubicBezTo>
                  <a:cubicBezTo>
                    <a:pt x="2865" y="6645"/>
                    <a:pt x="2865" y="6674"/>
                    <a:pt x="2850" y="6718"/>
                  </a:cubicBezTo>
                  <a:cubicBezTo>
                    <a:pt x="2836" y="6755"/>
                    <a:pt x="2821" y="6769"/>
                    <a:pt x="2806" y="6769"/>
                  </a:cubicBezTo>
                  <a:cubicBezTo>
                    <a:pt x="2792" y="6777"/>
                    <a:pt x="2784" y="6777"/>
                    <a:pt x="2784" y="6814"/>
                  </a:cubicBezTo>
                  <a:cubicBezTo>
                    <a:pt x="2777" y="6836"/>
                    <a:pt x="2784" y="6836"/>
                    <a:pt x="2784" y="6836"/>
                  </a:cubicBezTo>
                  <a:cubicBezTo>
                    <a:pt x="2799" y="6836"/>
                    <a:pt x="2799" y="6836"/>
                    <a:pt x="2799" y="6836"/>
                  </a:cubicBezTo>
                  <a:lnTo>
                    <a:pt x="2806" y="6836"/>
                  </a:lnTo>
                  <a:cubicBezTo>
                    <a:pt x="2814" y="6836"/>
                    <a:pt x="2836" y="6836"/>
                    <a:pt x="2850" y="6857"/>
                  </a:cubicBezTo>
                  <a:cubicBezTo>
                    <a:pt x="2858" y="6872"/>
                    <a:pt x="2865" y="6894"/>
                    <a:pt x="2865" y="6916"/>
                  </a:cubicBezTo>
                  <a:cubicBezTo>
                    <a:pt x="2865" y="6924"/>
                    <a:pt x="2865" y="6924"/>
                    <a:pt x="2865" y="6924"/>
                  </a:cubicBezTo>
                  <a:cubicBezTo>
                    <a:pt x="2814" y="6967"/>
                    <a:pt x="2814" y="6967"/>
                    <a:pt x="2814" y="6967"/>
                  </a:cubicBezTo>
                  <a:cubicBezTo>
                    <a:pt x="2894" y="7092"/>
                    <a:pt x="2894" y="7092"/>
                    <a:pt x="2894" y="7092"/>
                  </a:cubicBezTo>
                  <a:cubicBezTo>
                    <a:pt x="2872" y="7114"/>
                    <a:pt x="2872" y="7114"/>
                    <a:pt x="2872" y="7114"/>
                  </a:cubicBezTo>
                  <a:cubicBezTo>
                    <a:pt x="2858" y="7107"/>
                    <a:pt x="2806" y="7077"/>
                    <a:pt x="2777" y="7077"/>
                  </a:cubicBezTo>
                  <a:cubicBezTo>
                    <a:pt x="2755" y="7077"/>
                    <a:pt x="2748" y="7085"/>
                    <a:pt x="2748" y="7085"/>
                  </a:cubicBezTo>
                  <a:cubicBezTo>
                    <a:pt x="2740" y="7099"/>
                    <a:pt x="2733" y="7114"/>
                    <a:pt x="2726" y="7129"/>
                  </a:cubicBezTo>
                  <a:cubicBezTo>
                    <a:pt x="2711" y="7158"/>
                    <a:pt x="2704" y="7195"/>
                    <a:pt x="2667" y="7195"/>
                  </a:cubicBezTo>
                  <a:cubicBezTo>
                    <a:pt x="2652" y="7195"/>
                    <a:pt x="2630" y="7187"/>
                    <a:pt x="2609" y="7173"/>
                  </a:cubicBezTo>
                  <a:cubicBezTo>
                    <a:pt x="2587" y="7158"/>
                    <a:pt x="2572" y="7143"/>
                    <a:pt x="2557" y="7143"/>
                  </a:cubicBezTo>
                  <a:cubicBezTo>
                    <a:pt x="2535" y="7143"/>
                    <a:pt x="2528" y="7165"/>
                    <a:pt x="2513" y="7224"/>
                  </a:cubicBezTo>
                  <a:cubicBezTo>
                    <a:pt x="2506" y="7246"/>
                    <a:pt x="2499" y="7268"/>
                    <a:pt x="2499" y="7283"/>
                  </a:cubicBezTo>
                  <a:cubicBezTo>
                    <a:pt x="2499" y="7312"/>
                    <a:pt x="2491" y="7334"/>
                    <a:pt x="2455" y="7356"/>
                  </a:cubicBezTo>
                  <a:cubicBezTo>
                    <a:pt x="2447" y="7356"/>
                    <a:pt x="2425" y="7378"/>
                    <a:pt x="2411" y="7400"/>
                  </a:cubicBezTo>
                  <a:cubicBezTo>
                    <a:pt x="2352" y="7444"/>
                    <a:pt x="2315" y="7480"/>
                    <a:pt x="2286" y="7480"/>
                  </a:cubicBezTo>
                </a:path>
              </a:pathLst>
            </a:custGeom>
            <a:grpFill/>
            <a:ln w="38100"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mn-lt"/>
                <a:ea typeface="+mn-ea"/>
                <a:cs typeface="+mn-cs"/>
              </a:endParaRPr>
            </a:p>
          </p:txBody>
        </p:sp>
        <p:sp>
          <p:nvSpPr>
            <p:cNvPr id="20" name="Freeform 19"/>
            <p:cNvSpPr>
              <a:spLocks noChangeArrowheads="1"/>
            </p:cNvSpPr>
            <p:nvPr/>
          </p:nvSpPr>
          <p:spPr bwMode="auto">
            <a:xfrm>
              <a:off x="4876839" y="6897041"/>
              <a:ext cx="2011769" cy="2854413"/>
            </a:xfrm>
            <a:custGeom>
              <a:avLst/>
              <a:gdLst>
                <a:gd name="T0" fmla="*/ 3950 w 5240"/>
                <a:gd name="T1" fmla="*/ 271 h 7511"/>
                <a:gd name="T2" fmla="*/ 4074 w 5240"/>
                <a:gd name="T3" fmla="*/ 1165 h 7511"/>
                <a:gd name="T4" fmla="*/ 4528 w 5240"/>
                <a:gd name="T5" fmla="*/ 813 h 7511"/>
                <a:gd name="T6" fmla="*/ 5159 w 5240"/>
                <a:gd name="T7" fmla="*/ 1743 h 7511"/>
                <a:gd name="T8" fmla="*/ 5078 w 5240"/>
                <a:gd name="T9" fmla="*/ 2190 h 7511"/>
                <a:gd name="T10" fmla="*/ 4748 w 5240"/>
                <a:gd name="T11" fmla="*/ 2439 h 7511"/>
                <a:gd name="T12" fmla="*/ 4690 w 5240"/>
                <a:gd name="T13" fmla="*/ 3348 h 7511"/>
                <a:gd name="T14" fmla="*/ 4851 w 5240"/>
                <a:gd name="T15" fmla="*/ 3773 h 7511"/>
                <a:gd name="T16" fmla="*/ 3854 w 5240"/>
                <a:gd name="T17" fmla="*/ 4740 h 7511"/>
                <a:gd name="T18" fmla="*/ 2953 w 5240"/>
                <a:gd name="T19" fmla="*/ 5106 h 7511"/>
                <a:gd name="T20" fmla="*/ 2858 w 5240"/>
                <a:gd name="T21" fmla="*/ 6572 h 7511"/>
                <a:gd name="T22" fmla="*/ 2689 w 5240"/>
                <a:gd name="T23" fmla="*/ 7195 h 7511"/>
                <a:gd name="T24" fmla="*/ 1890 w 5240"/>
                <a:gd name="T25" fmla="*/ 6755 h 7511"/>
                <a:gd name="T26" fmla="*/ 1473 w 5240"/>
                <a:gd name="T27" fmla="*/ 6338 h 7511"/>
                <a:gd name="T28" fmla="*/ 542 w 5240"/>
                <a:gd name="T29" fmla="*/ 5524 h 7511"/>
                <a:gd name="T30" fmla="*/ 366 w 5240"/>
                <a:gd name="T31" fmla="*/ 5084 h 7511"/>
                <a:gd name="T32" fmla="*/ 718 w 5240"/>
                <a:gd name="T33" fmla="*/ 4638 h 7511"/>
                <a:gd name="T34" fmla="*/ 733 w 5240"/>
                <a:gd name="T35" fmla="*/ 3729 h 7511"/>
                <a:gd name="T36" fmla="*/ 1158 w 5240"/>
                <a:gd name="T37" fmla="*/ 2593 h 7511"/>
                <a:gd name="T38" fmla="*/ 1890 w 5240"/>
                <a:gd name="T39" fmla="*/ 1860 h 7511"/>
                <a:gd name="T40" fmla="*/ 1824 w 5240"/>
                <a:gd name="T41" fmla="*/ 1378 h 7511"/>
                <a:gd name="T42" fmla="*/ 2543 w 5240"/>
                <a:gd name="T43" fmla="*/ 784 h 7511"/>
                <a:gd name="T44" fmla="*/ 3349 w 5240"/>
                <a:gd name="T45" fmla="*/ 183 h 7511"/>
                <a:gd name="T46" fmla="*/ 3363 w 5240"/>
                <a:gd name="T47" fmla="*/ 249 h 7511"/>
                <a:gd name="T48" fmla="*/ 2674 w 5240"/>
                <a:gd name="T49" fmla="*/ 440 h 7511"/>
                <a:gd name="T50" fmla="*/ 2330 w 5240"/>
                <a:gd name="T51" fmla="*/ 894 h 7511"/>
                <a:gd name="T52" fmla="*/ 1714 w 5240"/>
                <a:gd name="T53" fmla="*/ 1304 h 7511"/>
                <a:gd name="T54" fmla="*/ 2022 w 5240"/>
                <a:gd name="T55" fmla="*/ 1663 h 7511"/>
                <a:gd name="T56" fmla="*/ 1605 w 5240"/>
                <a:gd name="T57" fmla="*/ 2153 h 7511"/>
                <a:gd name="T58" fmla="*/ 1121 w 5240"/>
                <a:gd name="T59" fmla="*/ 2520 h 7511"/>
                <a:gd name="T60" fmla="*/ 762 w 5240"/>
                <a:gd name="T61" fmla="*/ 3223 h 7511"/>
                <a:gd name="T62" fmla="*/ 447 w 5240"/>
                <a:gd name="T63" fmla="*/ 3846 h 7511"/>
                <a:gd name="T64" fmla="*/ 681 w 5240"/>
                <a:gd name="T65" fmla="*/ 4425 h 7511"/>
                <a:gd name="T66" fmla="*/ 571 w 5240"/>
                <a:gd name="T67" fmla="*/ 4747 h 7511"/>
                <a:gd name="T68" fmla="*/ 337 w 5240"/>
                <a:gd name="T69" fmla="*/ 5077 h 7511"/>
                <a:gd name="T70" fmla="*/ 147 w 5240"/>
                <a:gd name="T71" fmla="*/ 5458 h 7511"/>
                <a:gd name="T72" fmla="*/ 894 w 5240"/>
                <a:gd name="T73" fmla="*/ 5414 h 7511"/>
                <a:gd name="T74" fmla="*/ 1290 w 5240"/>
                <a:gd name="T75" fmla="*/ 6125 h 7511"/>
                <a:gd name="T76" fmla="*/ 1407 w 5240"/>
                <a:gd name="T77" fmla="*/ 6909 h 7511"/>
                <a:gd name="T78" fmla="*/ 2118 w 5240"/>
                <a:gd name="T79" fmla="*/ 7144 h 7511"/>
                <a:gd name="T80" fmla="*/ 2440 w 5240"/>
                <a:gd name="T81" fmla="*/ 7422 h 7511"/>
                <a:gd name="T82" fmla="*/ 2850 w 5240"/>
                <a:gd name="T83" fmla="*/ 6990 h 7511"/>
                <a:gd name="T84" fmla="*/ 2828 w 5240"/>
                <a:gd name="T85" fmla="*/ 6799 h 7511"/>
                <a:gd name="T86" fmla="*/ 2726 w 5240"/>
                <a:gd name="T87" fmla="*/ 5575 h 7511"/>
                <a:gd name="T88" fmla="*/ 3312 w 5240"/>
                <a:gd name="T89" fmla="*/ 5063 h 7511"/>
                <a:gd name="T90" fmla="*/ 4067 w 5240"/>
                <a:gd name="T91" fmla="*/ 4740 h 7511"/>
                <a:gd name="T92" fmla="*/ 4323 w 5240"/>
                <a:gd name="T93" fmla="*/ 4154 h 7511"/>
                <a:gd name="T94" fmla="*/ 4902 w 5240"/>
                <a:gd name="T95" fmla="*/ 3568 h 7511"/>
                <a:gd name="T96" fmla="*/ 4660 w 5240"/>
                <a:gd name="T97" fmla="*/ 3363 h 7511"/>
                <a:gd name="T98" fmla="*/ 4785 w 5240"/>
                <a:gd name="T99" fmla="*/ 2769 h 7511"/>
                <a:gd name="T100" fmla="*/ 4865 w 5240"/>
                <a:gd name="T101" fmla="*/ 2293 h 7511"/>
                <a:gd name="T102" fmla="*/ 5188 w 5240"/>
                <a:gd name="T103" fmla="*/ 2124 h 7511"/>
                <a:gd name="T104" fmla="*/ 5188 w 5240"/>
                <a:gd name="T105" fmla="*/ 1684 h 7511"/>
                <a:gd name="T106" fmla="*/ 4609 w 5240"/>
                <a:gd name="T107" fmla="*/ 931 h 7511"/>
                <a:gd name="T108" fmla="*/ 4272 w 5240"/>
                <a:gd name="T109" fmla="*/ 857 h 7511"/>
                <a:gd name="T110" fmla="*/ 3862 w 5240"/>
                <a:gd name="T111" fmla="*/ 1026 h 7511"/>
                <a:gd name="T112" fmla="*/ 3986 w 5240"/>
                <a:gd name="T113" fmla="*/ 374 h 7511"/>
                <a:gd name="T114" fmla="*/ 3678 w 5240"/>
                <a:gd name="T115" fmla="*/ 66 h 7511"/>
                <a:gd name="T116" fmla="*/ 5012 w 5240"/>
                <a:gd name="T117" fmla="*/ 1729 h 7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240" h="7511">
                  <a:moveTo>
                    <a:pt x="3605" y="30"/>
                  </a:moveTo>
                  <a:lnTo>
                    <a:pt x="3605" y="30"/>
                  </a:lnTo>
                  <a:cubicBezTo>
                    <a:pt x="3605" y="30"/>
                    <a:pt x="3612" y="30"/>
                    <a:pt x="3612" y="37"/>
                  </a:cubicBezTo>
                  <a:cubicBezTo>
                    <a:pt x="3656" y="44"/>
                    <a:pt x="3649" y="117"/>
                    <a:pt x="3693" y="117"/>
                  </a:cubicBezTo>
                  <a:cubicBezTo>
                    <a:pt x="3708" y="117"/>
                    <a:pt x="3730" y="117"/>
                    <a:pt x="3744" y="117"/>
                  </a:cubicBezTo>
                  <a:cubicBezTo>
                    <a:pt x="3766" y="117"/>
                    <a:pt x="3788" y="117"/>
                    <a:pt x="3825" y="103"/>
                  </a:cubicBezTo>
                  <a:cubicBezTo>
                    <a:pt x="3847" y="88"/>
                    <a:pt x="3876" y="81"/>
                    <a:pt x="3898" y="81"/>
                  </a:cubicBezTo>
                  <a:cubicBezTo>
                    <a:pt x="3927" y="81"/>
                    <a:pt x="3942" y="88"/>
                    <a:pt x="3950" y="110"/>
                  </a:cubicBezTo>
                  <a:cubicBezTo>
                    <a:pt x="3957" y="154"/>
                    <a:pt x="4023" y="205"/>
                    <a:pt x="4052" y="220"/>
                  </a:cubicBezTo>
                  <a:cubicBezTo>
                    <a:pt x="4074" y="235"/>
                    <a:pt x="4067" y="293"/>
                    <a:pt x="4030" y="293"/>
                  </a:cubicBezTo>
                  <a:cubicBezTo>
                    <a:pt x="4023" y="293"/>
                    <a:pt x="4015" y="293"/>
                    <a:pt x="4008" y="286"/>
                  </a:cubicBezTo>
                  <a:cubicBezTo>
                    <a:pt x="3986" y="279"/>
                    <a:pt x="3964" y="271"/>
                    <a:pt x="3950" y="271"/>
                  </a:cubicBezTo>
                  <a:cubicBezTo>
                    <a:pt x="3927" y="271"/>
                    <a:pt x="3913" y="286"/>
                    <a:pt x="3935" y="308"/>
                  </a:cubicBezTo>
                  <a:cubicBezTo>
                    <a:pt x="3957" y="337"/>
                    <a:pt x="3979" y="366"/>
                    <a:pt x="3942" y="366"/>
                  </a:cubicBezTo>
                  <a:lnTo>
                    <a:pt x="3935" y="366"/>
                  </a:lnTo>
                  <a:cubicBezTo>
                    <a:pt x="3927" y="366"/>
                    <a:pt x="3927" y="366"/>
                    <a:pt x="3920" y="366"/>
                  </a:cubicBezTo>
                  <a:cubicBezTo>
                    <a:pt x="3891" y="366"/>
                    <a:pt x="3942" y="411"/>
                    <a:pt x="3905" y="440"/>
                  </a:cubicBezTo>
                  <a:cubicBezTo>
                    <a:pt x="3862" y="476"/>
                    <a:pt x="3869" y="521"/>
                    <a:pt x="3898" y="542"/>
                  </a:cubicBezTo>
                  <a:cubicBezTo>
                    <a:pt x="3920" y="572"/>
                    <a:pt x="3957" y="652"/>
                    <a:pt x="3950" y="689"/>
                  </a:cubicBezTo>
                  <a:cubicBezTo>
                    <a:pt x="3942" y="726"/>
                    <a:pt x="3993" y="740"/>
                    <a:pt x="3964" y="792"/>
                  </a:cubicBezTo>
                  <a:cubicBezTo>
                    <a:pt x="3942" y="843"/>
                    <a:pt x="3950" y="850"/>
                    <a:pt x="3891" y="857"/>
                  </a:cubicBezTo>
                  <a:cubicBezTo>
                    <a:pt x="3832" y="865"/>
                    <a:pt x="3825" y="894"/>
                    <a:pt x="3810" y="938"/>
                  </a:cubicBezTo>
                  <a:cubicBezTo>
                    <a:pt x="3803" y="975"/>
                    <a:pt x="3788" y="1019"/>
                    <a:pt x="3847" y="1055"/>
                  </a:cubicBezTo>
                  <a:cubicBezTo>
                    <a:pt x="3905" y="1085"/>
                    <a:pt x="4052" y="1129"/>
                    <a:pt x="4074" y="1165"/>
                  </a:cubicBezTo>
                  <a:cubicBezTo>
                    <a:pt x="4096" y="1187"/>
                    <a:pt x="4118" y="1216"/>
                    <a:pt x="4147" y="1216"/>
                  </a:cubicBezTo>
                  <a:cubicBezTo>
                    <a:pt x="4162" y="1216"/>
                    <a:pt x="4177" y="1209"/>
                    <a:pt x="4184" y="1202"/>
                  </a:cubicBezTo>
                  <a:cubicBezTo>
                    <a:pt x="4228" y="1158"/>
                    <a:pt x="4264" y="1129"/>
                    <a:pt x="4206" y="1106"/>
                  </a:cubicBezTo>
                  <a:cubicBezTo>
                    <a:pt x="4147" y="1077"/>
                    <a:pt x="4118" y="1026"/>
                    <a:pt x="4118" y="1004"/>
                  </a:cubicBezTo>
                  <a:cubicBezTo>
                    <a:pt x="4118" y="975"/>
                    <a:pt x="4125" y="997"/>
                    <a:pt x="4177" y="960"/>
                  </a:cubicBezTo>
                  <a:cubicBezTo>
                    <a:pt x="4228" y="923"/>
                    <a:pt x="4279" y="909"/>
                    <a:pt x="4294" y="865"/>
                  </a:cubicBezTo>
                  <a:cubicBezTo>
                    <a:pt x="4309" y="835"/>
                    <a:pt x="4338" y="813"/>
                    <a:pt x="4360" y="813"/>
                  </a:cubicBezTo>
                  <a:cubicBezTo>
                    <a:pt x="4374" y="813"/>
                    <a:pt x="4382" y="821"/>
                    <a:pt x="4382" y="835"/>
                  </a:cubicBezTo>
                  <a:cubicBezTo>
                    <a:pt x="4389" y="865"/>
                    <a:pt x="4411" y="902"/>
                    <a:pt x="4411" y="902"/>
                  </a:cubicBezTo>
                  <a:cubicBezTo>
                    <a:pt x="4411" y="902"/>
                    <a:pt x="4389" y="813"/>
                    <a:pt x="4433" y="799"/>
                  </a:cubicBezTo>
                  <a:cubicBezTo>
                    <a:pt x="4448" y="792"/>
                    <a:pt x="4462" y="792"/>
                    <a:pt x="4470" y="792"/>
                  </a:cubicBezTo>
                  <a:cubicBezTo>
                    <a:pt x="4492" y="792"/>
                    <a:pt x="4506" y="799"/>
                    <a:pt x="4528" y="813"/>
                  </a:cubicBezTo>
                  <a:cubicBezTo>
                    <a:pt x="4558" y="835"/>
                    <a:pt x="4572" y="872"/>
                    <a:pt x="4580" y="909"/>
                  </a:cubicBezTo>
                  <a:cubicBezTo>
                    <a:pt x="4558" y="916"/>
                    <a:pt x="4550" y="916"/>
                    <a:pt x="4550" y="916"/>
                  </a:cubicBezTo>
                  <a:cubicBezTo>
                    <a:pt x="4550" y="916"/>
                    <a:pt x="4558" y="916"/>
                    <a:pt x="4580" y="909"/>
                  </a:cubicBezTo>
                  <a:lnTo>
                    <a:pt x="4580" y="916"/>
                  </a:lnTo>
                  <a:cubicBezTo>
                    <a:pt x="4580" y="953"/>
                    <a:pt x="4558" y="1048"/>
                    <a:pt x="4594" y="1070"/>
                  </a:cubicBezTo>
                  <a:cubicBezTo>
                    <a:pt x="4631" y="1099"/>
                    <a:pt x="4609" y="1129"/>
                    <a:pt x="4638" y="1173"/>
                  </a:cubicBezTo>
                  <a:cubicBezTo>
                    <a:pt x="4660" y="1216"/>
                    <a:pt x="4690" y="1239"/>
                    <a:pt x="4748" y="1239"/>
                  </a:cubicBezTo>
                  <a:cubicBezTo>
                    <a:pt x="4807" y="1239"/>
                    <a:pt x="4807" y="1275"/>
                    <a:pt x="4821" y="1326"/>
                  </a:cubicBezTo>
                  <a:cubicBezTo>
                    <a:pt x="4843" y="1378"/>
                    <a:pt x="4924" y="1436"/>
                    <a:pt x="4983" y="1444"/>
                  </a:cubicBezTo>
                  <a:cubicBezTo>
                    <a:pt x="5049" y="1451"/>
                    <a:pt x="5166" y="1524"/>
                    <a:pt x="5188" y="1539"/>
                  </a:cubicBezTo>
                  <a:cubicBezTo>
                    <a:pt x="5217" y="1554"/>
                    <a:pt x="5217" y="1597"/>
                    <a:pt x="5173" y="1626"/>
                  </a:cubicBezTo>
                  <a:cubicBezTo>
                    <a:pt x="5129" y="1648"/>
                    <a:pt x="5166" y="1692"/>
                    <a:pt x="5159" y="1743"/>
                  </a:cubicBezTo>
                  <a:cubicBezTo>
                    <a:pt x="5151" y="1765"/>
                    <a:pt x="5144" y="1772"/>
                    <a:pt x="5136" y="1772"/>
                  </a:cubicBezTo>
                  <a:cubicBezTo>
                    <a:pt x="5129" y="1772"/>
                    <a:pt x="5122" y="1758"/>
                    <a:pt x="5107" y="1721"/>
                  </a:cubicBezTo>
                  <a:cubicBezTo>
                    <a:pt x="5093" y="1684"/>
                    <a:pt x="5071" y="1670"/>
                    <a:pt x="5056" y="1670"/>
                  </a:cubicBezTo>
                  <a:cubicBezTo>
                    <a:pt x="5041" y="1670"/>
                    <a:pt x="5026" y="1677"/>
                    <a:pt x="5012" y="1692"/>
                  </a:cubicBezTo>
                  <a:cubicBezTo>
                    <a:pt x="4968" y="1721"/>
                    <a:pt x="4975" y="1751"/>
                    <a:pt x="5026" y="1772"/>
                  </a:cubicBezTo>
                  <a:cubicBezTo>
                    <a:pt x="5078" y="1802"/>
                    <a:pt x="5129" y="1816"/>
                    <a:pt x="5129" y="1816"/>
                  </a:cubicBezTo>
                  <a:cubicBezTo>
                    <a:pt x="5129" y="1816"/>
                    <a:pt x="5122" y="1838"/>
                    <a:pt x="5085" y="1868"/>
                  </a:cubicBezTo>
                  <a:cubicBezTo>
                    <a:pt x="5056" y="1904"/>
                    <a:pt x="5034" y="1912"/>
                    <a:pt x="5071" y="1948"/>
                  </a:cubicBezTo>
                  <a:cubicBezTo>
                    <a:pt x="5107" y="1978"/>
                    <a:pt x="5129" y="1978"/>
                    <a:pt x="5151" y="2007"/>
                  </a:cubicBezTo>
                  <a:cubicBezTo>
                    <a:pt x="5166" y="2029"/>
                    <a:pt x="5195" y="2051"/>
                    <a:pt x="5166" y="2110"/>
                  </a:cubicBezTo>
                  <a:cubicBezTo>
                    <a:pt x="5136" y="2161"/>
                    <a:pt x="5136" y="2197"/>
                    <a:pt x="5100" y="2197"/>
                  </a:cubicBezTo>
                  <a:cubicBezTo>
                    <a:pt x="5093" y="2197"/>
                    <a:pt x="5085" y="2197"/>
                    <a:pt x="5078" y="2190"/>
                  </a:cubicBezTo>
                  <a:cubicBezTo>
                    <a:pt x="5026" y="2175"/>
                    <a:pt x="5012" y="2124"/>
                    <a:pt x="4990" y="2124"/>
                  </a:cubicBezTo>
                  <a:cubicBezTo>
                    <a:pt x="4990" y="2124"/>
                    <a:pt x="4983" y="2132"/>
                    <a:pt x="4975" y="2132"/>
                  </a:cubicBezTo>
                  <a:cubicBezTo>
                    <a:pt x="4953" y="2146"/>
                    <a:pt x="4931" y="2168"/>
                    <a:pt x="4909" y="2168"/>
                  </a:cubicBezTo>
                  <a:cubicBezTo>
                    <a:pt x="4895" y="2168"/>
                    <a:pt x="4887" y="2161"/>
                    <a:pt x="4873" y="2146"/>
                  </a:cubicBezTo>
                  <a:cubicBezTo>
                    <a:pt x="4865" y="2132"/>
                    <a:pt x="4843" y="2124"/>
                    <a:pt x="4821" y="2124"/>
                  </a:cubicBezTo>
                  <a:cubicBezTo>
                    <a:pt x="4800" y="2124"/>
                    <a:pt x="4785" y="2139"/>
                    <a:pt x="4792" y="2168"/>
                  </a:cubicBezTo>
                  <a:cubicBezTo>
                    <a:pt x="4800" y="2227"/>
                    <a:pt x="4814" y="2293"/>
                    <a:pt x="4851" y="2322"/>
                  </a:cubicBezTo>
                  <a:cubicBezTo>
                    <a:pt x="4887" y="2344"/>
                    <a:pt x="4924" y="2381"/>
                    <a:pt x="4836" y="2381"/>
                  </a:cubicBezTo>
                  <a:cubicBezTo>
                    <a:pt x="4741" y="2381"/>
                    <a:pt x="4712" y="2373"/>
                    <a:pt x="4690" y="2359"/>
                  </a:cubicBezTo>
                  <a:cubicBezTo>
                    <a:pt x="4682" y="2359"/>
                    <a:pt x="4682" y="2359"/>
                    <a:pt x="4675" y="2359"/>
                  </a:cubicBezTo>
                  <a:cubicBezTo>
                    <a:pt x="4653" y="2359"/>
                    <a:pt x="4624" y="2381"/>
                    <a:pt x="4653" y="2403"/>
                  </a:cubicBezTo>
                  <a:cubicBezTo>
                    <a:pt x="4690" y="2432"/>
                    <a:pt x="4712" y="2425"/>
                    <a:pt x="4748" y="2439"/>
                  </a:cubicBezTo>
                  <a:cubicBezTo>
                    <a:pt x="4785" y="2454"/>
                    <a:pt x="4807" y="2476"/>
                    <a:pt x="4843" y="2505"/>
                  </a:cubicBezTo>
                  <a:cubicBezTo>
                    <a:pt x="4873" y="2542"/>
                    <a:pt x="4931" y="2586"/>
                    <a:pt x="4851" y="2593"/>
                  </a:cubicBezTo>
                  <a:cubicBezTo>
                    <a:pt x="4763" y="2601"/>
                    <a:pt x="4785" y="2637"/>
                    <a:pt x="4800" y="2659"/>
                  </a:cubicBezTo>
                  <a:cubicBezTo>
                    <a:pt x="4814" y="2688"/>
                    <a:pt x="4843" y="2740"/>
                    <a:pt x="4785" y="2740"/>
                  </a:cubicBezTo>
                  <a:cubicBezTo>
                    <a:pt x="4719" y="2740"/>
                    <a:pt x="4660" y="2762"/>
                    <a:pt x="4645" y="2813"/>
                  </a:cubicBezTo>
                  <a:cubicBezTo>
                    <a:pt x="4631" y="2864"/>
                    <a:pt x="4682" y="2908"/>
                    <a:pt x="4638" y="2938"/>
                  </a:cubicBezTo>
                  <a:cubicBezTo>
                    <a:pt x="4594" y="2974"/>
                    <a:pt x="4558" y="2967"/>
                    <a:pt x="4602" y="3003"/>
                  </a:cubicBezTo>
                  <a:cubicBezTo>
                    <a:pt x="4645" y="3033"/>
                    <a:pt x="4638" y="3077"/>
                    <a:pt x="4609" y="3113"/>
                  </a:cubicBezTo>
                  <a:cubicBezTo>
                    <a:pt x="4587" y="3143"/>
                    <a:pt x="4572" y="3238"/>
                    <a:pt x="4528" y="3238"/>
                  </a:cubicBezTo>
                  <a:cubicBezTo>
                    <a:pt x="4484" y="3238"/>
                    <a:pt x="4499" y="3282"/>
                    <a:pt x="4506" y="3326"/>
                  </a:cubicBezTo>
                  <a:cubicBezTo>
                    <a:pt x="4521" y="3363"/>
                    <a:pt x="4536" y="3399"/>
                    <a:pt x="4587" y="3399"/>
                  </a:cubicBezTo>
                  <a:cubicBezTo>
                    <a:pt x="4638" y="3399"/>
                    <a:pt x="4712" y="3399"/>
                    <a:pt x="4690" y="3348"/>
                  </a:cubicBezTo>
                  <a:cubicBezTo>
                    <a:pt x="4660" y="3297"/>
                    <a:pt x="4675" y="3282"/>
                    <a:pt x="4719" y="3253"/>
                  </a:cubicBezTo>
                  <a:cubicBezTo>
                    <a:pt x="4763" y="3231"/>
                    <a:pt x="4785" y="3216"/>
                    <a:pt x="4814" y="3216"/>
                  </a:cubicBezTo>
                  <a:cubicBezTo>
                    <a:pt x="4821" y="3216"/>
                    <a:pt x="4829" y="3216"/>
                    <a:pt x="4836" y="3223"/>
                  </a:cubicBezTo>
                  <a:cubicBezTo>
                    <a:pt x="4873" y="3231"/>
                    <a:pt x="4865" y="3275"/>
                    <a:pt x="4902" y="3311"/>
                  </a:cubicBezTo>
                  <a:cubicBezTo>
                    <a:pt x="4931" y="3355"/>
                    <a:pt x="4917" y="3406"/>
                    <a:pt x="4909" y="3436"/>
                  </a:cubicBezTo>
                  <a:lnTo>
                    <a:pt x="4909" y="3436"/>
                  </a:lnTo>
                  <a:cubicBezTo>
                    <a:pt x="4902" y="3436"/>
                    <a:pt x="4902" y="3421"/>
                    <a:pt x="4895" y="3421"/>
                  </a:cubicBezTo>
                  <a:cubicBezTo>
                    <a:pt x="4887" y="3421"/>
                    <a:pt x="4880" y="3429"/>
                    <a:pt x="4873" y="3443"/>
                  </a:cubicBezTo>
                  <a:cubicBezTo>
                    <a:pt x="4851" y="3494"/>
                    <a:pt x="4865" y="3509"/>
                    <a:pt x="4873" y="3568"/>
                  </a:cubicBezTo>
                  <a:cubicBezTo>
                    <a:pt x="4887" y="3626"/>
                    <a:pt x="4902" y="3700"/>
                    <a:pt x="4902" y="3700"/>
                  </a:cubicBezTo>
                  <a:cubicBezTo>
                    <a:pt x="4917" y="3714"/>
                    <a:pt x="4917" y="3714"/>
                    <a:pt x="4917" y="3714"/>
                  </a:cubicBezTo>
                  <a:cubicBezTo>
                    <a:pt x="4895" y="3729"/>
                    <a:pt x="4873" y="3751"/>
                    <a:pt x="4851" y="3773"/>
                  </a:cubicBezTo>
                  <a:cubicBezTo>
                    <a:pt x="4807" y="3832"/>
                    <a:pt x="4843" y="3875"/>
                    <a:pt x="4807" y="3934"/>
                  </a:cubicBezTo>
                  <a:cubicBezTo>
                    <a:pt x="4770" y="3985"/>
                    <a:pt x="4697" y="4022"/>
                    <a:pt x="4624" y="4088"/>
                  </a:cubicBezTo>
                  <a:cubicBezTo>
                    <a:pt x="4580" y="4132"/>
                    <a:pt x="4506" y="4154"/>
                    <a:pt x="4440" y="4154"/>
                  </a:cubicBezTo>
                  <a:cubicBezTo>
                    <a:pt x="4404" y="4154"/>
                    <a:pt x="4374" y="4147"/>
                    <a:pt x="4352" y="4139"/>
                  </a:cubicBezTo>
                  <a:cubicBezTo>
                    <a:pt x="4331" y="4117"/>
                    <a:pt x="4309" y="4103"/>
                    <a:pt x="4294" y="4103"/>
                  </a:cubicBezTo>
                  <a:cubicBezTo>
                    <a:pt x="4272" y="4103"/>
                    <a:pt x="4257" y="4125"/>
                    <a:pt x="4221" y="4169"/>
                  </a:cubicBezTo>
                  <a:cubicBezTo>
                    <a:pt x="4147" y="4264"/>
                    <a:pt x="4228" y="4315"/>
                    <a:pt x="4228" y="4396"/>
                  </a:cubicBezTo>
                  <a:cubicBezTo>
                    <a:pt x="4228" y="4476"/>
                    <a:pt x="4199" y="4498"/>
                    <a:pt x="4147" y="4557"/>
                  </a:cubicBezTo>
                  <a:cubicBezTo>
                    <a:pt x="4103" y="4615"/>
                    <a:pt x="4059" y="4579"/>
                    <a:pt x="4001" y="4638"/>
                  </a:cubicBezTo>
                  <a:cubicBezTo>
                    <a:pt x="3950" y="4689"/>
                    <a:pt x="4059" y="4711"/>
                    <a:pt x="4059" y="4711"/>
                  </a:cubicBezTo>
                  <a:cubicBezTo>
                    <a:pt x="4059" y="4711"/>
                    <a:pt x="3957" y="4747"/>
                    <a:pt x="3898" y="4747"/>
                  </a:cubicBezTo>
                  <a:cubicBezTo>
                    <a:pt x="3876" y="4747"/>
                    <a:pt x="3862" y="4747"/>
                    <a:pt x="3854" y="4740"/>
                  </a:cubicBezTo>
                  <a:cubicBezTo>
                    <a:pt x="3825" y="4703"/>
                    <a:pt x="3708" y="4703"/>
                    <a:pt x="3708" y="4703"/>
                  </a:cubicBezTo>
                  <a:cubicBezTo>
                    <a:pt x="3708" y="4703"/>
                    <a:pt x="3722" y="4813"/>
                    <a:pt x="3722" y="4872"/>
                  </a:cubicBezTo>
                  <a:cubicBezTo>
                    <a:pt x="3722" y="4931"/>
                    <a:pt x="3788" y="4916"/>
                    <a:pt x="3788" y="4967"/>
                  </a:cubicBezTo>
                  <a:cubicBezTo>
                    <a:pt x="3788" y="5011"/>
                    <a:pt x="3730" y="5033"/>
                    <a:pt x="3730" y="5092"/>
                  </a:cubicBezTo>
                  <a:cubicBezTo>
                    <a:pt x="3730" y="5143"/>
                    <a:pt x="3700" y="5180"/>
                    <a:pt x="3627" y="5202"/>
                  </a:cubicBezTo>
                  <a:cubicBezTo>
                    <a:pt x="3620" y="5209"/>
                    <a:pt x="3605" y="5209"/>
                    <a:pt x="3590" y="5209"/>
                  </a:cubicBezTo>
                  <a:cubicBezTo>
                    <a:pt x="3532" y="5209"/>
                    <a:pt x="3473" y="5172"/>
                    <a:pt x="3444" y="5136"/>
                  </a:cubicBezTo>
                  <a:cubicBezTo>
                    <a:pt x="3414" y="5092"/>
                    <a:pt x="3371" y="5055"/>
                    <a:pt x="3319" y="5033"/>
                  </a:cubicBezTo>
                  <a:cubicBezTo>
                    <a:pt x="3305" y="5019"/>
                    <a:pt x="3268" y="5019"/>
                    <a:pt x="3231" y="5019"/>
                  </a:cubicBezTo>
                  <a:cubicBezTo>
                    <a:pt x="3187" y="5019"/>
                    <a:pt x="3129" y="5026"/>
                    <a:pt x="3099" y="5033"/>
                  </a:cubicBezTo>
                  <a:cubicBezTo>
                    <a:pt x="3041" y="5041"/>
                    <a:pt x="2945" y="5180"/>
                    <a:pt x="2945" y="5180"/>
                  </a:cubicBezTo>
                  <a:cubicBezTo>
                    <a:pt x="2945" y="5180"/>
                    <a:pt x="2990" y="5106"/>
                    <a:pt x="2953" y="5106"/>
                  </a:cubicBezTo>
                  <a:cubicBezTo>
                    <a:pt x="2953" y="5106"/>
                    <a:pt x="2953" y="5114"/>
                    <a:pt x="2945" y="5114"/>
                  </a:cubicBezTo>
                  <a:lnTo>
                    <a:pt x="2938" y="5114"/>
                  </a:lnTo>
                  <a:cubicBezTo>
                    <a:pt x="2902" y="5114"/>
                    <a:pt x="2872" y="5092"/>
                    <a:pt x="2821" y="5092"/>
                  </a:cubicBezTo>
                  <a:cubicBezTo>
                    <a:pt x="2806" y="5092"/>
                    <a:pt x="2792" y="5092"/>
                    <a:pt x="2770" y="5099"/>
                  </a:cubicBezTo>
                  <a:cubicBezTo>
                    <a:pt x="2674" y="5136"/>
                    <a:pt x="2667" y="5165"/>
                    <a:pt x="2631" y="5246"/>
                  </a:cubicBezTo>
                  <a:cubicBezTo>
                    <a:pt x="2594" y="5326"/>
                    <a:pt x="2645" y="5363"/>
                    <a:pt x="2696" y="5392"/>
                  </a:cubicBezTo>
                  <a:cubicBezTo>
                    <a:pt x="2755" y="5429"/>
                    <a:pt x="2719" y="5517"/>
                    <a:pt x="2696" y="5568"/>
                  </a:cubicBezTo>
                  <a:cubicBezTo>
                    <a:pt x="2674" y="5612"/>
                    <a:pt x="2674" y="5737"/>
                    <a:pt x="2696" y="5839"/>
                  </a:cubicBezTo>
                  <a:cubicBezTo>
                    <a:pt x="2719" y="5942"/>
                    <a:pt x="2792" y="6037"/>
                    <a:pt x="2821" y="6096"/>
                  </a:cubicBezTo>
                  <a:cubicBezTo>
                    <a:pt x="2858" y="6154"/>
                    <a:pt x="2894" y="6198"/>
                    <a:pt x="2902" y="6279"/>
                  </a:cubicBezTo>
                  <a:cubicBezTo>
                    <a:pt x="2916" y="6360"/>
                    <a:pt x="2938" y="6382"/>
                    <a:pt x="2916" y="6462"/>
                  </a:cubicBezTo>
                  <a:cubicBezTo>
                    <a:pt x="2894" y="6543"/>
                    <a:pt x="2858" y="6506"/>
                    <a:pt x="2858" y="6572"/>
                  </a:cubicBezTo>
                  <a:cubicBezTo>
                    <a:pt x="2858" y="6638"/>
                    <a:pt x="2880" y="6667"/>
                    <a:pt x="2858" y="6733"/>
                  </a:cubicBezTo>
                  <a:cubicBezTo>
                    <a:pt x="2836" y="6799"/>
                    <a:pt x="2799" y="6741"/>
                    <a:pt x="2792" y="6821"/>
                  </a:cubicBezTo>
                  <a:cubicBezTo>
                    <a:pt x="2784" y="6865"/>
                    <a:pt x="2799" y="6865"/>
                    <a:pt x="2814" y="6865"/>
                  </a:cubicBezTo>
                  <a:cubicBezTo>
                    <a:pt x="2821" y="6865"/>
                    <a:pt x="2821" y="6865"/>
                    <a:pt x="2828" y="6865"/>
                  </a:cubicBezTo>
                  <a:cubicBezTo>
                    <a:pt x="2843" y="6865"/>
                    <a:pt x="2850" y="6872"/>
                    <a:pt x="2858" y="6880"/>
                  </a:cubicBezTo>
                  <a:cubicBezTo>
                    <a:pt x="2865" y="6894"/>
                    <a:pt x="2872" y="6916"/>
                    <a:pt x="2872" y="6931"/>
                  </a:cubicBezTo>
                  <a:cubicBezTo>
                    <a:pt x="2872" y="6939"/>
                    <a:pt x="2872" y="6939"/>
                    <a:pt x="2872" y="6939"/>
                  </a:cubicBezTo>
                  <a:cubicBezTo>
                    <a:pt x="2814" y="6982"/>
                    <a:pt x="2814" y="6982"/>
                    <a:pt x="2814" y="6982"/>
                  </a:cubicBezTo>
                  <a:cubicBezTo>
                    <a:pt x="2902" y="7114"/>
                    <a:pt x="2902" y="7114"/>
                    <a:pt x="2902" y="7114"/>
                  </a:cubicBezTo>
                  <a:cubicBezTo>
                    <a:pt x="2902" y="7114"/>
                    <a:pt x="2843" y="7078"/>
                    <a:pt x="2799" y="7078"/>
                  </a:cubicBezTo>
                  <a:cubicBezTo>
                    <a:pt x="2777" y="7078"/>
                    <a:pt x="2762" y="7078"/>
                    <a:pt x="2755" y="7092"/>
                  </a:cubicBezTo>
                  <a:cubicBezTo>
                    <a:pt x="2733" y="7136"/>
                    <a:pt x="2726" y="7195"/>
                    <a:pt x="2689" y="7195"/>
                  </a:cubicBezTo>
                  <a:cubicBezTo>
                    <a:pt x="2674" y="7195"/>
                    <a:pt x="2660" y="7188"/>
                    <a:pt x="2645" y="7173"/>
                  </a:cubicBezTo>
                  <a:cubicBezTo>
                    <a:pt x="2616" y="7158"/>
                    <a:pt x="2594" y="7144"/>
                    <a:pt x="2579" y="7144"/>
                  </a:cubicBezTo>
                  <a:cubicBezTo>
                    <a:pt x="2550" y="7144"/>
                    <a:pt x="2535" y="7180"/>
                    <a:pt x="2521" y="7232"/>
                  </a:cubicBezTo>
                  <a:cubicBezTo>
                    <a:pt x="2499" y="7312"/>
                    <a:pt x="2521" y="7334"/>
                    <a:pt x="2469" y="7356"/>
                  </a:cubicBezTo>
                  <a:cubicBezTo>
                    <a:pt x="2440" y="7371"/>
                    <a:pt x="2352" y="7481"/>
                    <a:pt x="2308" y="7481"/>
                  </a:cubicBezTo>
                  <a:cubicBezTo>
                    <a:pt x="2286" y="7481"/>
                    <a:pt x="2279" y="7459"/>
                    <a:pt x="2279" y="7415"/>
                  </a:cubicBezTo>
                  <a:cubicBezTo>
                    <a:pt x="2293" y="7239"/>
                    <a:pt x="2279" y="7268"/>
                    <a:pt x="2345" y="7253"/>
                  </a:cubicBezTo>
                  <a:cubicBezTo>
                    <a:pt x="2418" y="7239"/>
                    <a:pt x="2469" y="7144"/>
                    <a:pt x="2381" y="7144"/>
                  </a:cubicBezTo>
                  <a:cubicBezTo>
                    <a:pt x="2293" y="7144"/>
                    <a:pt x="2271" y="7129"/>
                    <a:pt x="2257" y="7070"/>
                  </a:cubicBezTo>
                  <a:cubicBezTo>
                    <a:pt x="2257" y="7070"/>
                    <a:pt x="2183" y="7107"/>
                    <a:pt x="2118" y="7107"/>
                  </a:cubicBezTo>
                  <a:cubicBezTo>
                    <a:pt x="2059" y="7107"/>
                    <a:pt x="2000" y="7085"/>
                    <a:pt x="1986" y="6990"/>
                  </a:cubicBezTo>
                  <a:cubicBezTo>
                    <a:pt x="1956" y="6806"/>
                    <a:pt x="1964" y="6755"/>
                    <a:pt x="1890" y="6755"/>
                  </a:cubicBezTo>
                  <a:cubicBezTo>
                    <a:pt x="1890" y="6755"/>
                    <a:pt x="1883" y="6755"/>
                    <a:pt x="1869" y="6755"/>
                  </a:cubicBezTo>
                  <a:cubicBezTo>
                    <a:pt x="1781" y="6763"/>
                    <a:pt x="1759" y="6843"/>
                    <a:pt x="1781" y="6939"/>
                  </a:cubicBezTo>
                  <a:cubicBezTo>
                    <a:pt x="1802" y="7012"/>
                    <a:pt x="1773" y="7092"/>
                    <a:pt x="1714" y="7092"/>
                  </a:cubicBezTo>
                  <a:cubicBezTo>
                    <a:pt x="1707" y="7092"/>
                    <a:pt x="1692" y="7092"/>
                    <a:pt x="1678" y="7085"/>
                  </a:cubicBezTo>
                  <a:cubicBezTo>
                    <a:pt x="1605" y="7041"/>
                    <a:pt x="1517" y="6858"/>
                    <a:pt x="1458" y="6858"/>
                  </a:cubicBezTo>
                  <a:cubicBezTo>
                    <a:pt x="1458" y="6858"/>
                    <a:pt x="1458" y="6858"/>
                    <a:pt x="1451" y="6858"/>
                  </a:cubicBezTo>
                  <a:cubicBezTo>
                    <a:pt x="1414" y="6872"/>
                    <a:pt x="1400" y="6880"/>
                    <a:pt x="1400" y="6880"/>
                  </a:cubicBezTo>
                  <a:cubicBezTo>
                    <a:pt x="1385" y="6858"/>
                    <a:pt x="1378" y="6836"/>
                    <a:pt x="1370" y="6814"/>
                  </a:cubicBezTo>
                  <a:cubicBezTo>
                    <a:pt x="1363" y="6777"/>
                    <a:pt x="1341" y="6719"/>
                    <a:pt x="1297" y="6682"/>
                  </a:cubicBezTo>
                  <a:cubicBezTo>
                    <a:pt x="1253" y="6645"/>
                    <a:pt x="1246" y="6601"/>
                    <a:pt x="1253" y="6557"/>
                  </a:cubicBezTo>
                  <a:cubicBezTo>
                    <a:pt x="1260" y="6506"/>
                    <a:pt x="1290" y="6484"/>
                    <a:pt x="1363" y="6470"/>
                  </a:cubicBezTo>
                  <a:cubicBezTo>
                    <a:pt x="1443" y="6455"/>
                    <a:pt x="1414" y="6411"/>
                    <a:pt x="1473" y="6338"/>
                  </a:cubicBezTo>
                  <a:cubicBezTo>
                    <a:pt x="1531" y="6272"/>
                    <a:pt x="1524" y="6279"/>
                    <a:pt x="1473" y="6272"/>
                  </a:cubicBezTo>
                  <a:cubicBezTo>
                    <a:pt x="1421" y="6264"/>
                    <a:pt x="1407" y="6228"/>
                    <a:pt x="1363" y="6220"/>
                  </a:cubicBezTo>
                  <a:cubicBezTo>
                    <a:pt x="1319" y="6213"/>
                    <a:pt x="1319" y="6140"/>
                    <a:pt x="1312" y="6096"/>
                  </a:cubicBezTo>
                  <a:cubicBezTo>
                    <a:pt x="1304" y="6052"/>
                    <a:pt x="1319" y="5986"/>
                    <a:pt x="1297" y="5949"/>
                  </a:cubicBezTo>
                  <a:cubicBezTo>
                    <a:pt x="1268" y="5913"/>
                    <a:pt x="1253" y="5942"/>
                    <a:pt x="1238" y="5891"/>
                  </a:cubicBezTo>
                  <a:cubicBezTo>
                    <a:pt x="1216" y="5839"/>
                    <a:pt x="1231" y="5744"/>
                    <a:pt x="1238" y="5678"/>
                  </a:cubicBezTo>
                  <a:cubicBezTo>
                    <a:pt x="1246" y="5612"/>
                    <a:pt x="1180" y="5575"/>
                    <a:pt x="1143" y="5524"/>
                  </a:cubicBezTo>
                  <a:cubicBezTo>
                    <a:pt x="1106" y="5473"/>
                    <a:pt x="1077" y="5451"/>
                    <a:pt x="1033" y="5407"/>
                  </a:cubicBezTo>
                  <a:cubicBezTo>
                    <a:pt x="1011" y="5385"/>
                    <a:pt x="982" y="5378"/>
                    <a:pt x="960" y="5378"/>
                  </a:cubicBezTo>
                  <a:cubicBezTo>
                    <a:pt x="931" y="5378"/>
                    <a:pt x="901" y="5385"/>
                    <a:pt x="879" y="5392"/>
                  </a:cubicBezTo>
                  <a:cubicBezTo>
                    <a:pt x="835" y="5400"/>
                    <a:pt x="755" y="5429"/>
                    <a:pt x="681" y="5458"/>
                  </a:cubicBezTo>
                  <a:cubicBezTo>
                    <a:pt x="615" y="5480"/>
                    <a:pt x="579" y="5488"/>
                    <a:pt x="542" y="5524"/>
                  </a:cubicBezTo>
                  <a:cubicBezTo>
                    <a:pt x="498" y="5561"/>
                    <a:pt x="454" y="5553"/>
                    <a:pt x="403" y="5590"/>
                  </a:cubicBezTo>
                  <a:cubicBezTo>
                    <a:pt x="403" y="5590"/>
                    <a:pt x="352" y="5597"/>
                    <a:pt x="308" y="5597"/>
                  </a:cubicBezTo>
                  <a:cubicBezTo>
                    <a:pt x="286" y="5597"/>
                    <a:pt x="264" y="5597"/>
                    <a:pt x="249" y="5590"/>
                  </a:cubicBezTo>
                  <a:cubicBezTo>
                    <a:pt x="205" y="5575"/>
                    <a:pt x="190" y="5517"/>
                    <a:pt x="176" y="5451"/>
                  </a:cubicBezTo>
                  <a:cubicBezTo>
                    <a:pt x="154" y="5378"/>
                    <a:pt x="117" y="5378"/>
                    <a:pt x="66" y="5356"/>
                  </a:cubicBezTo>
                  <a:cubicBezTo>
                    <a:pt x="15" y="5326"/>
                    <a:pt x="59" y="5260"/>
                    <a:pt x="88" y="5224"/>
                  </a:cubicBezTo>
                  <a:cubicBezTo>
                    <a:pt x="124" y="5194"/>
                    <a:pt x="147" y="5216"/>
                    <a:pt x="154" y="5194"/>
                  </a:cubicBezTo>
                  <a:cubicBezTo>
                    <a:pt x="169" y="5165"/>
                    <a:pt x="176" y="5114"/>
                    <a:pt x="190" y="5092"/>
                  </a:cubicBezTo>
                  <a:cubicBezTo>
                    <a:pt x="198" y="5084"/>
                    <a:pt x="205" y="5084"/>
                    <a:pt x="212" y="5084"/>
                  </a:cubicBezTo>
                  <a:cubicBezTo>
                    <a:pt x="234" y="5084"/>
                    <a:pt x="271" y="5106"/>
                    <a:pt x="308" y="5114"/>
                  </a:cubicBezTo>
                  <a:cubicBezTo>
                    <a:pt x="330" y="5121"/>
                    <a:pt x="337" y="5129"/>
                    <a:pt x="344" y="5129"/>
                  </a:cubicBezTo>
                  <a:cubicBezTo>
                    <a:pt x="359" y="5129"/>
                    <a:pt x="366" y="5114"/>
                    <a:pt x="366" y="5084"/>
                  </a:cubicBezTo>
                  <a:cubicBezTo>
                    <a:pt x="381" y="5041"/>
                    <a:pt x="359" y="5004"/>
                    <a:pt x="337" y="4997"/>
                  </a:cubicBezTo>
                  <a:cubicBezTo>
                    <a:pt x="308" y="4989"/>
                    <a:pt x="278" y="4982"/>
                    <a:pt x="242" y="4945"/>
                  </a:cubicBezTo>
                  <a:cubicBezTo>
                    <a:pt x="205" y="4916"/>
                    <a:pt x="293" y="4872"/>
                    <a:pt x="330" y="4835"/>
                  </a:cubicBezTo>
                  <a:cubicBezTo>
                    <a:pt x="359" y="4799"/>
                    <a:pt x="403" y="4784"/>
                    <a:pt x="440" y="4740"/>
                  </a:cubicBezTo>
                  <a:cubicBezTo>
                    <a:pt x="447" y="4733"/>
                    <a:pt x="454" y="4725"/>
                    <a:pt x="469" y="4725"/>
                  </a:cubicBezTo>
                  <a:cubicBezTo>
                    <a:pt x="491" y="4725"/>
                    <a:pt x="513" y="4755"/>
                    <a:pt x="557" y="4777"/>
                  </a:cubicBezTo>
                  <a:cubicBezTo>
                    <a:pt x="571" y="4784"/>
                    <a:pt x="579" y="4784"/>
                    <a:pt x="586" y="4784"/>
                  </a:cubicBezTo>
                  <a:cubicBezTo>
                    <a:pt x="623" y="4784"/>
                    <a:pt x="638" y="4733"/>
                    <a:pt x="630" y="4703"/>
                  </a:cubicBezTo>
                  <a:cubicBezTo>
                    <a:pt x="623" y="4660"/>
                    <a:pt x="571" y="4682"/>
                    <a:pt x="564" y="4652"/>
                  </a:cubicBezTo>
                  <a:cubicBezTo>
                    <a:pt x="557" y="4623"/>
                    <a:pt x="593" y="4608"/>
                    <a:pt x="630" y="4608"/>
                  </a:cubicBezTo>
                  <a:cubicBezTo>
                    <a:pt x="645" y="4608"/>
                    <a:pt x="667" y="4615"/>
                    <a:pt x="681" y="4623"/>
                  </a:cubicBezTo>
                  <a:cubicBezTo>
                    <a:pt x="696" y="4630"/>
                    <a:pt x="711" y="4638"/>
                    <a:pt x="718" y="4638"/>
                  </a:cubicBezTo>
                  <a:cubicBezTo>
                    <a:pt x="740" y="4638"/>
                    <a:pt x="755" y="4601"/>
                    <a:pt x="762" y="4564"/>
                  </a:cubicBezTo>
                  <a:cubicBezTo>
                    <a:pt x="769" y="4513"/>
                    <a:pt x="755" y="4462"/>
                    <a:pt x="725" y="4425"/>
                  </a:cubicBezTo>
                  <a:cubicBezTo>
                    <a:pt x="703" y="4396"/>
                    <a:pt x="681" y="4396"/>
                    <a:pt x="667" y="4352"/>
                  </a:cubicBezTo>
                  <a:cubicBezTo>
                    <a:pt x="652" y="4308"/>
                    <a:pt x="659" y="4286"/>
                    <a:pt x="623" y="4249"/>
                  </a:cubicBezTo>
                  <a:cubicBezTo>
                    <a:pt x="593" y="4213"/>
                    <a:pt x="557" y="4176"/>
                    <a:pt x="483" y="4161"/>
                  </a:cubicBezTo>
                  <a:cubicBezTo>
                    <a:pt x="403" y="4154"/>
                    <a:pt x="432" y="4139"/>
                    <a:pt x="469" y="4095"/>
                  </a:cubicBezTo>
                  <a:cubicBezTo>
                    <a:pt x="513" y="4051"/>
                    <a:pt x="506" y="4037"/>
                    <a:pt x="513" y="3985"/>
                  </a:cubicBezTo>
                  <a:cubicBezTo>
                    <a:pt x="520" y="3934"/>
                    <a:pt x="491" y="3890"/>
                    <a:pt x="483" y="3839"/>
                  </a:cubicBezTo>
                  <a:cubicBezTo>
                    <a:pt x="469" y="3788"/>
                    <a:pt x="520" y="3758"/>
                    <a:pt x="550" y="3722"/>
                  </a:cubicBezTo>
                  <a:cubicBezTo>
                    <a:pt x="571" y="3692"/>
                    <a:pt x="593" y="3663"/>
                    <a:pt x="630" y="3663"/>
                  </a:cubicBezTo>
                  <a:cubicBezTo>
                    <a:pt x="630" y="3663"/>
                    <a:pt x="638" y="3663"/>
                    <a:pt x="645" y="3663"/>
                  </a:cubicBezTo>
                  <a:cubicBezTo>
                    <a:pt x="681" y="3670"/>
                    <a:pt x="696" y="3722"/>
                    <a:pt x="733" y="3729"/>
                  </a:cubicBezTo>
                  <a:cubicBezTo>
                    <a:pt x="740" y="3729"/>
                    <a:pt x="740" y="3729"/>
                    <a:pt x="740" y="3729"/>
                  </a:cubicBezTo>
                  <a:cubicBezTo>
                    <a:pt x="784" y="3729"/>
                    <a:pt x="813" y="3641"/>
                    <a:pt x="843" y="3590"/>
                  </a:cubicBezTo>
                  <a:cubicBezTo>
                    <a:pt x="879" y="3524"/>
                    <a:pt x="843" y="3429"/>
                    <a:pt x="813" y="3363"/>
                  </a:cubicBezTo>
                  <a:cubicBezTo>
                    <a:pt x="784" y="3326"/>
                    <a:pt x="784" y="3275"/>
                    <a:pt x="784" y="3238"/>
                  </a:cubicBezTo>
                  <a:cubicBezTo>
                    <a:pt x="799" y="3216"/>
                    <a:pt x="821" y="3187"/>
                    <a:pt x="835" y="3165"/>
                  </a:cubicBezTo>
                  <a:cubicBezTo>
                    <a:pt x="887" y="3091"/>
                    <a:pt x="864" y="3070"/>
                    <a:pt x="857" y="2989"/>
                  </a:cubicBezTo>
                  <a:cubicBezTo>
                    <a:pt x="843" y="2915"/>
                    <a:pt x="821" y="2952"/>
                    <a:pt x="813" y="2886"/>
                  </a:cubicBezTo>
                  <a:cubicBezTo>
                    <a:pt x="806" y="2828"/>
                    <a:pt x="864" y="2850"/>
                    <a:pt x="887" y="2798"/>
                  </a:cubicBezTo>
                  <a:cubicBezTo>
                    <a:pt x="916" y="2747"/>
                    <a:pt x="938" y="2740"/>
                    <a:pt x="1004" y="2703"/>
                  </a:cubicBezTo>
                  <a:cubicBezTo>
                    <a:pt x="1077" y="2666"/>
                    <a:pt x="1070" y="2644"/>
                    <a:pt x="1092" y="2586"/>
                  </a:cubicBezTo>
                  <a:cubicBezTo>
                    <a:pt x="1106" y="2556"/>
                    <a:pt x="1114" y="2549"/>
                    <a:pt x="1121" y="2549"/>
                  </a:cubicBezTo>
                  <a:cubicBezTo>
                    <a:pt x="1136" y="2549"/>
                    <a:pt x="1143" y="2564"/>
                    <a:pt x="1158" y="2593"/>
                  </a:cubicBezTo>
                  <a:cubicBezTo>
                    <a:pt x="1180" y="2622"/>
                    <a:pt x="1194" y="2644"/>
                    <a:pt x="1238" y="2644"/>
                  </a:cubicBezTo>
                  <a:cubicBezTo>
                    <a:pt x="1253" y="2644"/>
                    <a:pt x="1268" y="2644"/>
                    <a:pt x="1297" y="2637"/>
                  </a:cubicBezTo>
                  <a:cubicBezTo>
                    <a:pt x="1392" y="2608"/>
                    <a:pt x="1363" y="2601"/>
                    <a:pt x="1400" y="2542"/>
                  </a:cubicBezTo>
                  <a:cubicBezTo>
                    <a:pt x="1429" y="2483"/>
                    <a:pt x="1429" y="2491"/>
                    <a:pt x="1480" y="2454"/>
                  </a:cubicBezTo>
                  <a:cubicBezTo>
                    <a:pt x="1531" y="2425"/>
                    <a:pt x="1502" y="2432"/>
                    <a:pt x="1502" y="2359"/>
                  </a:cubicBezTo>
                  <a:cubicBezTo>
                    <a:pt x="1502" y="2293"/>
                    <a:pt x="1531" y="2300"/>
                    <a:pt x="1568" y="2241"/>
                  </a:cubicBezTo>
                  <a:cubicBezTo>
                    <a:pt x="1605" y="2183"/>
                    <a:pt x="1619" y="2190"/>
                    <a:pt x="1663" y="2146"/>
                  </a:cubicBezTo>
                  <a:cubicBezTo>
                    <a:pt x="1707" y="2110"/>
                    <a:pt x="1692" y="2124"/>
                    <a:pt x="1671" y="2102"/>
                  </a:cubicBezTo>
                  <a:cubicBezTo>
                    <a:pt x="1641" y="2073"/>
                    <a:pt x="1627" y="2036"/>
                    <a:pt x="1612" y="1963"/>
                  </a:cubicBezTo>
                  <a:cubicBezTo>
                    <a:pt x="1597" y="1882"/>
                    <a:pt x="1627" y="1912"/>
                    <a:pt x="1685" y="1860"/>
                  </a:cubicBezTo>
                  <a:cubicBezTo>
                    <a:pt x="1707" y="1846"/>
                    <a:pt x="1729" y="1838"/>
                    <a:pt x="1751" y="1838"/>
                  </a:cubicBezTo>
                  <a:cubicBezTo>
                    <a:pt x="1802" y="1838"/>
                    <a:pt x="1854" y="1860"/>
                    <a:pt x="1890" y="1860"/>
                  </a:cubicBezTo>
                  <a:cubicBezTo>
                    <a:pt x="1942" y="1860"/>
                    <a:pt x="1920" y="1904"/>
                    <a:pt x="1920" y="1904"/>
                  </a:cubicBezTo>
                  <a:cubicBezTo>
                    <a:pt x="1920" y="1904"/>
                    <a:pt x="1920" y="1897"/>
                    <a:pt x="1927" y="1897"/>
                  </a:cubicBezTo>
                  <a:cubicBezTo>
                    <a:pt x="1942" y="1868"/>
                    <a:pt x="1971" y="1838"/>
                    <a:pt x="2008" y="1824"/>
                  </a:cubicBezTo>
                  <a:cubicBezTo>
                    <a:pt x="2052" y="1816"/>
                    <a:pt x="2059" y="1824"/>
                    <a:pt x="2022" y="1787"/>
                  </a:cubicBezTo>
                  <a:cubicBezTo>
                    <a:pt x="1978" y="1743"/>
                    <a:pt x="2008" y="1721"/>
                    <a:pt x="2044" y="1684"/>
                  </a:cubicBezTo>
                  <a:cubicBezTo>
                    <a:pt x="2081" y="1641"/>
                    <a:pt x="2103" y="1641"/>
                    <a:pt x="2132" y="1590"/>
                  </a:cubicBezTo>
                  <a:cubicBezTo>
                    <a:pt x="2154" y="1539"/>
                    <a:pt x="2154" y="1532"/>
                    <a:pt x="2140" y="1495"/>
                  </a:cubicBezTo>
                  <a:cubicBezTo>
                    <a:pt x="2118" y="1466"/>
                    <a:pt x="2110" y="1436"/>
                    <a:pt x="2096" y="1371"/>
                  </a:cubicBezTo>
                  <a:cubicBezTo>
                    <a:pt x="2081" y="1312"/>
                    <a:pt x="2088" y="1282"/>
                    <a:pt x="2052" y="1282"/>
                  </a:cubicBezTo>
                  <a:cubicBezTo>
                    <a:pt x="2052" y="1282"/>
                    <a:pt x="2044" y="1282"/>
                    <a:pt x="2037" y="1282"/>
                  </a:cubicBezTo>
                  <a:cubicBezTo>
                    <a:pt x="1978" y="1290"/>
                    <a:pt x="1942" y="1312"/>
                    <a:pt x="1898" y="1341"/>
                  </a:cubicBezTo>
                  <a:cubicBezTo>
                    <a:pt x="1869" y="1363"/>
                    <a:pt x="1846" y="1378"/>
                    <a:pt x="1824" y="1378"/>
                  </a:cubicBezTo>
                  <a:cubicBezTo>
                    <a:pt x="1810" y="1378"/>
                    <a:pt x="1802" y="1378"/>
                    <a:pt x="1788" y="1371"/>
                  </a:cubicBezTo>
                  <a:cubicBezTo>
                    <a:pt x="1759" y="1341"/>
                    <a:pt x="1773" y="1326"/>
                    <a:pt x="1737" y="1282"/>
                  </a:cubicBezTo>
                  <a:cubicBezTo>
                    <a:pt x="1707" y="1239"/>
                    <a:pt x="1744" y="1216"/>
                    <a:pt x="1788" y="1136"/>
                  </a:cubicBezTo>
                  <a:cubicBezTo>
                    <a:pt x="1832" y="1063"/>
                    <a:pt x="1839" y="1070"/>
                    <a:pt x="1905" y="1019"/>
                  </a:cubicBezTo>
                  <a:cubicBezTo>
                    <a:pt x="1978" y="967"/>
                    <a:pt x="1949" y="945"/>
                    <a:pt x="2000" y="945"/>
                  </a:cubicBezTo>
                  <a:cubicBezTo>
                    <a:pt x="2022" y="945"/>
                    <a:pt x="2044" y="945"/>
                    <a:pt x="2066" y="945"/>
                  </a:cubicBezTo>
                  <a:cubicBezTo>
                    <a:pt x="2096" y="945"/>
                    <a:pt x="2125" y="938"/>
                    <a:pt x="2147" y="916"/>
                  </a:cubicBezTo>
                  <a:cubicBezTo>
                    <a:pt x="2169" y="894"/>
                    <a:pt x="2191" y="887"/>
                    <a:pt x="2213" y="887"/>
                  </a:cubicBezTo>
                  <a:cubicBezTo>
                    <a:pt x="2235" y="887"/>
                    <a:pt x="2257" y="894"/>
                    <a:pt x="2286" y="909"/>
                  </a:cubicBezTo>
                  <a:cubicBezTo>
                    <a:pt x="2293" y="916"/>
                    <a:pt x="2315" y="923"/>
                    <a:pt x="2330" y="923"/>
                  </a:cubicBezTo>
                  <a:cubicBezTo>
                    <a:pt x="2381" y="923"/>
                    <a:pt x="2447" y="894"/>
                    <a:pt x="2506" y="887"/>
                  </a:cubicBezTo>
                  <a:cubicBezTo>
                    <a:pt x="2579" y="865"/>
                    <a:pt x="2564" y="813"/>
                    <a:pt x="2543" y="784"/>
                  </a:cubicBezTo>
                  <a:cubicBezTo>
                    <a:pt x="2528" y="747"/>
                    <a:pt x="2477" y="733"/>
                    <a:pt x="2433" y="682"/>
                  </a:cubicBezTo>
                  <a:cubicBezTo>
                    <a:pt x="2396" y="630"/>
                    <a:pt x="2374" y="608"/>
                    <a:pt x="2433" y="572"/>
                  </a:cubicBezTo>
                  <a:cubicBezTo>
                    <a:pt x="2499" y="528"/>
                    <a:pt x="2587" y="498"/>
                    <a:pt x="2645" y="476"/>
                  </a:cubicBezTo>
                  <a:cubicBezTo>
                    <a:pt x="2660" y="469"/>
                    <a:pt x="2667" y="469"/>
                    <a:pt x="2674" y="469"/>
                  </a:cubicBezTo>
                  <a:cubicBezTo>
                    <a:pt x="2719" y="469"/>
                    <a:pt x="2748" y="521"/>
                    <a:pt x="2792" y="535"/>
                  </a:cubicBezTo>
                  <a:cubicBezTo>
                    <a:pt x="2843" y="550"/>
                    <a:pt x="2872" y="564"/>
                    <a:pt x="2843" y="608"/>
                  </a:cubicBezTo>
                  <a:cubicBezTo>
                    <a:pt x="2821" y="660"/>
                    <a:pt x="2850" y="726"/>
                    <a:pt x="2931" y="733"/>
                  </a:cubicBezTo>
                  <a:lnTo>
                    <a:pt x="2938" y="733"/>
                  </a:lnTo>
                  <a:cubicBezTo>
                    <a:pt x="3012" y="733"/>
                    <a:pt x="3033" y="667"/>
                    <a:pt x="3070" y="638"/>
                  </a:cubicBezTo>
                  <a:cubicBezTo>
                    <a:pt x="3114" y="601"/>
                    <a:pt x="3231" y="484"/>
                    <a:pt x="3275" y="440"/>
                  </a:cubicBezTo>
                  <a:cubicBezTo>
                    <a:pt x="3319" y="396"/>
                    <a:pt x="3363" y="315"/>
                    <a:pt x="3385" y="264"/>
                  </a:cubicBezTo>
                  <a:cubicBezTo>
                    <a:pt x="3414" y="213"/>
                    <a:pt x="3349" y="227"/>
                    <a:pt x="3349" y="183"/>
                  </a:cubicBezTo>
                  <a:cubicBezTo>
                    <a:pt x="3349" y="147"/>
                    <a:pt x="3400" y="125"/>
                    <a:pt x="3459" y="125"/>
                  </a:cubicBezTo>
                  <a:cubicBezTo>
                    <a:pt x="3517" y="125"/>
                    <a:pt x="3546" y="66"/>
                    <a:pt x="3546" y="66"/>
                  </a:cubicBezTo>
                  <a:cubicBezTo>
                    <a:pt x="3546" y="66"/>
                    <a:pt x="3539" y="66"/>
                    <a:pt x="3524" y="73"/>
                  </a:cubicBezTo>
                  <a:cubicBezTo>
                    <a:pt x="3546" y="52"/>
                    <a:pt x="3583" y="30"/>
                    <a:pt x="3605" y="30"/>
                  </a:cubicBezTo>
                  <a:lnTo>
                    <a:pt x="3605" y="0"/>
                  </a:lnTo>
                  <a:lnTo>
                    <a:pt x="3605" y="0"/>
                  </a:lnTo>
                  <a:lnTo>
                    <a:pt x="3605" y="0"/>
                  </a:lnTo>
                  <a:cubicBezTo>
                    <a:pt x="3576" y="0"/>
                    <a:pt x="3546" y="15"/>
                    <a:pt x="3510" y="44"/>
                  </a:cubicBezTo>
                  <a:cubicBezTo>
                    <a:pt x="3444" y="95"/>
                    <a:pt x="3444" y="95"/>
                    <a:pt x="3444" y="95"/>
                  </a:cubicBezTo>
                  <a:cubicBezTo>
                    <a:pt x="3363" y="103"/>
                    <a:pt x="3312" y="132"/>
                    <a:pt x="3312" y="183"/>
                  </a:cubicBezTo>
                  <a:cubicBezTo>
                    <a:pt x="3312" y="227"/>
                    <a:pt x="3341" y="242"/>
                    <a:pt x="3356" y="249"/>
                  </a:cubicBezTo>
                  <a:lnTo>
                    <a:pt x="3363" y="249"/>
                  </a:lnTo>
                  <a:lnTo>
                    <a:pt x="3363" y="249"/>
                  </a:lnTo>
                  <a:cubicBezTo>
                    <a:pt x="3341" y="293"/>
                    <a:pt x="3297" y="381"/>
                    <a:pt x="3253" y="418"/>
                  </a:cubicBezTo>
                  <a:cubicBezTo>
                    <a:pt x="3151" y="528"/>
                    <a:pt x="3085" y="594"/>
                    <a:pt x="3055" y="616"/>
                  </a:cubicBezTo>
                  <a:cubicBezTo>
                    <a:pt x="3041" y="623"/>
                    <a:pt x="3026" y="638"/>
                    <a:pt x="3019" y="652"/>
                  </a:cubicBezTo>
                  <a:cubicBezTo>
                    <a:pt x="2990" y="682"/>
                    <a:pt x="2975" y="704"/>
                    <a:pt x="2938" y="704"/>
                  </a:cubicBezTo>
                  <a:cubicBezTo>
                    <a:pt x="2938" y="704"/>
                    <a:pt x="2938" y="704"/>
                    <a:pt x="2931" y="704"/>
                  </a:cubicBezTo>
                  <a:cubicBezTo>
                    <a:pt x="2902" y="696"/>
                    <a:pt x="2880" y="682"/>
                    <a:pt x="2872" y="667"/>
                  </a:cubicBezTo>
                  <a:cubicBezTo>
                    <a:pt x="2865" y="652"/>
                    <a:pt x="2865" y="638"/>
                    <a:pt x="2872" y="623"/>
                  </a:cubicBezTo>
                  <a:cubicBezTo>
                    <a:pt x="2880" y="608"/>
                    <a:pt x="2887" y="579"/>
                    <a:pt x="2880" y="557"/>
                  </a:cubicBezTo>
                  <a:cubicBezTo>
                    <a:pt x="2865" y="528"/>
                    <a:pt x="2836" y="521"/>
                    <a:pt x="2799" y="506"/>
                  </a:cubicBezTo>
                  <a:cubicBezTo>
                    <a:pt x="2792" y="506"/>
                    <a:pt x="2777" y="491"/>
                    <a:pt x="2762" y="476"/>
                  </a:cubicBezTo>
                  <a:cubicBezTo>
                    <a:pt x="2740" y="462"/>
                    <a:pt x="2711" y="440"/>
                    <a:pt x="2674" y="440"/>
                  </a:cubicBezTo>
                  <a:cubicBezTo>
                    <a:pt x="2660" y="440"/>
                    <a:pt x="2645" y="440"/>
                    <a:pt x="2638" y="447"/>
                  </a:cubicBezTo>
                  <a:cubicBezTo>
                    <a:pt x="2616" y="454"/>
                    <a:pt x="2601" y="462"/>
                    <a:pt x="2579" y="469"/>
                  </a:cubicBezTo>
                  <a:cubicBezTo>
                    <a:pt x="2521" y="491"/>
                    <a:pt x="2462" y="513"/>
                    <a:pt x="2418" y="542"/>
                  </a:cubicBezTo>
                  <a:cubicBezTo>
                    <a:pt x="2396" y="564"/>
                    <a:pt x="2374" y="579"/>
                    <a:pt x="2367" y="608"/>
                  </a:cubicBezTo>
                  <a:cubicBezTo>
                    <a:pt x="2367" y="638"/>
                    <a:pt x="2381" y="667"/>
                    <a:pt x="2411" y="696"/>
                  </a:cubicBezTo>
                  <a:lnTo>
                    <a:pt x="2411" y="696"/>
                  </a:lnTo>
                  <a:cubicBezTo>
                    <a:pt x="2433" y="726"/>
                    <a:pt x="2462" y="747"/>
                    <a:pt x="2484" y="762"/>
                  </a:cubicBezTo>
                  <a:cubicBezTo>
                    <a:pt x="2499" y="777"/>
                    <a:pt x="2513" y="784"/>
                    <a:pt x="2521" y="799"/>
                  </a:cubicBezTo>
                  <a:cubicBezTo>
                    <a:pt x="2535" y="821"/>
                    <a:pt x="2528" y="835"/>
                    <a:pt x="2528" y="835"/>
                  </a:cubicBezTo>
                  <a:cubicBezTo>
                    <a:pt x="2528" y="843"/>
                    <a:pt x="2513" y="850"/>
                    <a:pt x="2499" y="857"/>
                  </a:cubicBezTo>
                  <a:cubicBezTo>
                    <a:pt x="2477" y="857"/>
                    <a:pt x="2455" y="865"/>
                    <a:pt x="2440" y="872"/>
                  </a:cubicBezTo>
                  <a:cubicBezTo>
                    <a:pt x="2403" y="880"/>
                    <a:pt x="2359" y="894"/>
                    <a:pt x="2330" y="894"/>
                  </a:cubicBezTo>
                  <a:cubicBezTo>
                    <a:pt x="2315" y="894"/>
                    <a:pt x="2308" y="887"/>
                    <a:pt x="2301" y="887"/>
                  </a:cubicBezTo>
                  <a:cubicBezTo>
                    <a:pt x="2271" y="865"/>
                    <a:pt x="2242" y="857"/>
                    <a:pt x="2213" y="857"/>
                  </a:cubicBezTo>
                  <a:cubicBezTo>
                    <a:pt x="2183" y="857"/>
                    <a:pt x="2154" y="872"/>
                    <a:pt x="2125" y="894"/>
                  </a:cubicBezTo>
                  <a:cubicBezTo>
                    <a:pt x="2110" y="909"/>
                    <a:pt x="2096" y="916"/>
                    <a:pt x="2066" y="916"/>
                  </a:cubicBezTo>
                  <a:cubicBezTo>
                    <a:pt x="2059" y="916"/>
                    <a:pt x="2052" y="916"/>
                    <a:pt x="2037" y="916"/>
                  </a:cubicBezTo>
                  <a:cubicBezTo>
                    <a:pt x="2030" y="916"/>
                    <a:pt x="2015" y="916"/>
                    <a:pt x="2000" y="916"/>
                  </a:cubicBezTo>
                  <a:cubicBezTo>
                    <a:pt x="1964" y="916"/>
                    <a:pt x="1949" y="931"/>
                    <a:pt x="1934" y="953"/>
                  </a:cubicBezTo>
                  <a:cubicBezTo>
                    <a:pt x="1927" y="960"/>
                    <a:pt x="1920" y="975"/>
                    <a:pt x="1890" y="997"/>
                  </a:cubicBezTo>
                  <a:cubicBezTo>
                    <a:pt x="1876" y="1004"/>
                    <a:pt x="1861" y="1019"/>
                    <a:pt x="1854" y="1019"/>
                  </a:cubicBezTo>
                  <a:cubicBezTo>
                    <a:pt x="1810" y="1048"/>
                    <a:pt x="1795" y="1063"/>
                    <a:pt x="1766" y="1121"/>
                  </a:cubicBezTo>
                  <a:cubicBezTo>
                    <a:pt x="1751" y="1143"/>
                    <a:pt x="1744" y="1158"/>
                    <a:pt x="1729" y="1173"/>
                  </a:cubicBezTo>
                  <a:cubicBezTo>
                    <a:pt x="1707" y="1216"/>
                    <a:pt x="1678" y="1253"/>
                    <a:pt x="1714" y="1304"/>
                  </a:cubicBezTo>
                  <a:cubicBezTo>
                    <a:pt x="1729" y="1319"/>
                    <a:pt x="1729" y="1326"/>
                    <a:pt x="1737" y="1341"/>
                  </a:cubicBezTo>
                  <a:cubicBezTo>
                    <a:pt x="1737" y="1356"/>
                    <a:pt x="1744" y="1371"/>
                    <a:pt x="1773" y="1392"/>
                  </a:cubicBezTo>
                  <a:cubicBezTo>
                    <a:pt x="1788" y="1407"/>
                    <a:pt x="1802" y="1414"/>
                    <a:pt x="1824" y="1414"/>
                  </a:cubicBezTo>
                  <a:cubicBezTo>
                    <a:pt x="1861" y="1414"/>
                    <a:pt x="1890" y="1392"/>
                    <a:pt x="1920" y="1363"/>
                  </a:cubicBezTo>
                  <a:cubicBezTo>
                    <a:pt x="1964" y="1334"/>
                    <a:pt x="1993" y="1319"/>
                    <a:pt x="2037" y="1312"/>
                  </a:cubicBezTo>
                  <a:cubicBezTo>
                    <a:pt x="2044" y="1312"/>
                    <a:pt x="2052" y="1312"/>
                    <a:pt x="2052" y="1312"/>
                  </a:cubicBezTo>
                  <a:cubicBezTo>
                    <a:pt x="2059" y="1319"/>
                    <a:pt x="2059" y="1326"/>
                    <a:pt x="2059" y="1326"/>
                  </a:cubicBezTo>
                  <a:cubicBezTo>
                    <a:pt x="2059" y="1341"/>
                    <a:pt x="2059" y="1356"/>
                    <a:pt x="2066" y="1378"/>
                  </a:cubicBezTo>
                  <a:cubicBezTo>
                    <a:pt x="2081" y="1444"/>
                    <a:pt x="2088" y="1473"/>
                    <a:pt x="2110" y="1510"/>
                  </a:cubicBezTo>
                  <a:cubicBezTo>
                    <a:pt x="2125" y="1532"/>
                    <a:pt x="2125" y="1532"/>
                    <a:pt x="2103" y="1575"/>
                  </a:cubicBezTo>
                  <a:cubicBezTo>
                    <a:pt x="2088" y="1597"/>
                    <a:pt x="2081" y="1611"/>
                    <a:pt x="2066" y="1619"/>
                  </a:cubicBezTo>
                  <a:cubicBezTo>
                    <a:pt x="2052" y="1633"/>
                    <a:pt x="2037" y="1641"/>
                    <a:pt x="2022" y="1663"/>
                  </a:cubicBezTo>
                  <a:cubicBezTo>
                    <a:pt x="2015" y="1670"/>
                    <a:pt x="2008" y="1677"/>
                    <a:pt x="2000" y="1684"/>
                  </a:cubicBezTo>
                  <a:cubicBezTo>
                    <a:pt x="1978" y="1706"/>
                    <a:pt x="1942" y="1751"/>
                    <a:pt x="1993" y="1802"/>
                  </a:cubicBezTo>
                  <a:cubicBezTo>
                    <a:pt x="1964" y="1809"/>
                    <a:pt x="1949" y="1824"/>
                    <a:pt x="1927" y="1838"/>
                  </a:cubicBezTo>
                  <a:cubicBezTo>
                    <a:pt x="1920" y="1831"/>
                    <a:pt x="1905" y="1831"/>
                    <a:pt x="1890" y="1831"/>
                  </a:cubicBezTo>
                  <a:cubicBezTo>
                    <a:pt x="1876" y="1831"/>
                    <a:pt x="1854" y="1824"/>
                    <a:pt x="1839" y="1824"/>
                  </a:cubicBezTo>
                  <a:cubicBezTo>
                    <a:pt x="1810" y="1816"/>
                    <a:pt x="1781" y="1809"/>
                    <a:pt x="1751" y="1809"/>
                  </a:cubicBezTo>
                  <a:cubicBezTo>
                    <a:pt x="1722" y="1809"/>
                    <a:pt x="1692" y="1816"/>
                    <a:pt x="1671" y="1838"/>
                  </a:cubicBezTo>
                  <a:cubicBezTo>
                    <a:pt x="1649" y="1853"/>
                    <a:pt x="1634" y="1860"/>
                    <a:pt x="1627" y="1868"/>
                  </a:cubicBezTo>
                  <a:cubicBezTo>
                    <a:pt x="1583" y="1882"/>
                    <a:pt x="1568" y="1904"/>
                    <a:pt x="1583" y="1970"/>
                  </a:cubicBezTo>
                  <a:cubicBezTo>
                    <a:pt x="1597" y="2044"/>
                    <a:pt x="1619" y="2088"/>
                    <a:pt x="1649" y="2117"/>
                  </a:cubicBezTo>
                  <a:cubicBezTo>
                    <a:pt x="1649" y="2124"/>
                    <a:pt x="1641" y="2124"/>
                    <a:pt x="1641" y="2124"/>
                  </a:cubicBezTo>
                  <a:cubicBezTo>
                    <a:pt x="1627" y="2139"/>
                    <a:pt x="1619" y="2146"/>
                    <a:pt x="1605" y="2153"/>
                  </a:cubicBezTo>
                  <a:cubicBezTo>
                    <a:pt x="1583" y="2168"/>
                    <a:pt x="1568" y="2183"/>
                    <a:pt x="1539" y="2227"/>
                  </a:cubicBezTo>
                  <a:cubicBezTo>
                    <a:pt x="1531" y="2249"/>
                    <a:pt x="1517" y="2256"/>
                    <a:pt x="1509" y="2271"/>
                  </a:cubicBezTo>
                  <a:cubicBezTo>
                    <a:pt x="1488" y="2285"/>
                    <a:pt x="1473" y="2307"/>
                    <a:pt x="1473" y="2359"/>
                  </a:cubicBezTo>
                  <a:cubicBezTo>
                    <a:pt x="1473" y="2395"/>
                    <a:pt x="1473" y="2410"/>
                    <a:pt x="1480" y="2425"/>
                  </a:cubicBezTo>
                  <a:cubicBezTo>
                    <a:pt x="1480" y="2425"/>
                    <a:pt x="1473" y="2425"/>
                    <a:pt x="1465" y="2432"/>
                  </a:cubicBezTo>
                  <a:cubicBezTo>
                    <a:pt x="1458" y="2439"/>
                    <a:pt x="1451" y="2439"/>
                    <a:pt x="1443" y="2447"/>
                  </a:cubicBezTo>
                  <a:cubicBezTo>
                    <a:pt x="1407" y="2469"/>
                    <a:pt x="1400" y="2476"/>
                    <a:pt x="1370" y="2527"/>
                  </a:cubicBezTo>
                  <a:cubicBezTo>
                    <a:pt x="1363" y="2542"/>
                    <a:pt x="1355" y="2556"/>
                    <a:pt x="1355" y="2564"/>
                  </a:cubicBezTo>
                  <a:cubicBezTo>
                    <a:pt x="1341" y="2586"/>
                    <a:pt x="1341" y="2593"/>
                    <a:pt x="1290" y="2608"/>
                  </a:cubicBezTo>
                  <a:cubicBezTo>
                    <a:pt x="1268" y="2608"/>
                    <a:pt x="1246" y="2615"/>
                    <a:pt x="1238" y="2615"/>
                  </a:cubicBezTo>
                  <a:cubicBezTo>
                    <a:pt x="1209" y="2615"/>
                    <a:pt x="1202" y="2608"/>
                    <a:pt x="1187" y="2579"/>
                  </a:cubicBezTo>
                  <a:cubicBezTo>
                    <a:pt x="1172" y="2549"/>
                    <a:pt x="1150" y="2520"/>
                    <a:pt x="1121" y="2520"/>
                  </a:cubicBezTo>
                  <a:cubicBezTo>
                    <a:pt x="1084" y="2520"/>
                    <a:pt x="1070" y="2556"/>
                    <a:pt x="1062" y="2571"/>
                  </a:cubicBezTo>
                  <a:cubicBezTo>
                    <a:pt x="1055" y="2586"/>
                    <a:pt x="1055" y="2601"/>
                    <a:pt x="1048" y="2608"/>
                  </a:cubicBezTo>
                  <a:cubicBezTo>
                    <a:pt x="1040" y="2644"/>
                    <a:pt x="1033" y="2652"/>
                    <a:pt x="997" y="2674"/>
                  </a:cubicBezTo>
                  <a:cubicBezTo>
                    <a:pt x="974" y="2681"/>
                    <a:pt x="974" y="2681"/>
                    <a:pt x="974" y="2681"/>
                  </a:cubicBezTo>
                  <a:cubicBezTo>
                    <a:pt x="916" y="2710"/>
                    <a:pt x="887" y="2725"/>
                    <a:pt x="864" y="2784"/>
                  </a:cubicBezTo>
                  <a:cubicBezTo>
                    <a:pt x="857" y="2798"/>
                    <a:pt x="843" y="2798"/>
                    <a:pt x="828" y="2806"/>
                  </a:cubicBezTo>
                  <a:cubicBezTo>
                    <a:pt x="806" y="2820"/>
                    <a:pt x="777" y="2842"/>
                    <a:pt x="784" y="2894"/>
                  </a:cubicBezTo>
                  <a:cubicBezTo>
                    <a:pt x="784" y="2930"/>
                    <a:pt x="799" y="2945"/>
                    <a:pt x="813" y="2952"/>
                  </a:cubicBezTo>
                  <a:cubicBezTo>
                    <a:pt x="813" y="2960"/>
                    <a:pt x="821" y="2967"/>
                    <a:pt x="821" y="2996"/>
                  </a:cubicBezTo>
                  <a:cubicBezTo>
                    <a:pt x="828" y="3011"/>
                    <a:pt x="828" y="3033"/>
                    <a:pt x="835" y="3047"/>
                  </a:cubicBezTo>
                  <a:cubicBezTo>
                    <a:pt x="843" y="3084"/>
                    <a:pt x="843" y="3099"/>
                    <a:pt x="813" y="3143"/>
                  </a:cubicBezTo>
                  <a:cubicBezTo>
                    <a:pt x="791" y="3172"/>
                    <a:pt x="769" y="3201"/>
                    <a:pt x="762" y="3223"/>
                  </a:cubicBezTo>
                  <a:cubicBezTo>
                    <a:pt x="755" y="3231"/>
                    <a:pt x="755" y="3231"/>
                    <a:pt x="755" y="3231"/>
                  </a:cubicBezTo>
                  <a:cubicBezTo>
                    <a:pt x="755" y="3238"/>
                    <a:pt x="755" y="3238"/>
                    <a:pt x="755" y="3238"/>
                  </a:cubicBezTo>
                  <a:cubicBezTo>
                    <a:pt x="755" y="3282"/>
                    <a:pt x="755" y="3333"/>
                    <a:pt x="784" y="3377"/>
                  </a:cubicBezTo>
                  <a:cubicBezTo>
                    <a:pt x="821" y="3443"/>
                    <a:pt x="843" y="3531"/>
                    <a:pt x="821" y="3575"/>
                  </a:cubicBezTo>
                  <a:cubicBezTo>
                    <a:pt x="813" y="3582"/>
                    <a:pt x="806" y="3597"/>
                    <a:pt x="799" y="3619"/>
                  </a:cubicBezTo>
                  <a:cubicBezTo>
                    <a:pt x="784" y="3641"/>
                    <a:pt x="755" y="3700"/>
                    <a:pt x="740" y="3700"/>
                  </a:cubicBezTo>
                  <a:cubicBezTo>
                    <a:pt x="733" y="3700"/>
                    <a:pt x="725" y="3692"/>
                    <a:pt x="711" y="3678"/>
                  </a:cubicBezTo>
                  <a:cubicBezTo>
                    <a:pt x="696" y="3663"/>
                    <a:pt x="681" y="3641"/>
                    <a:pt x="645" y="3634"/>
                  </a:cubicBezTo>
                  <a:cubicBezTo>
                    <a:pt x="645" y="3634"/>
                    <a:pt x="638" y="3634"/>
                    <a:pt x="630" y="3634"/>
                  </a:cubicBezTo>
                  <a:cubicBezTo>
                    <a:pt x="579" y="3634"/>
                    <a:pt x="550" y="3670"/>
                    <a:pt x="528" y="3700"/>
                  </a:cubicBezTo>
                  <a:cubicBezTo>
                    <a:pt x="520" y="3714"/>
                    <a:pt x="513" y="3722"/>
                    <a:pt x="506" y="3729"/>
                  </a:cubicBezTo>
                  <a:cubicBezTo>
                    <a:pt x="476" y="3758"/>
                    <a:pt x="440" y="3795"/>
                    <a:pt x="447" y="3846"/>
                  </a:cubicBezTo>
                  <a:cubicBezTo>
                    <a:pt x="454" y="3868"/>
                    <a:pt x="462" y="3890"/>
                    <a:pt x="469" y="3912"/>
                  </a:cubicBezTo>
                  <a:cubicBezTo>
                    <a:pt x="476" y="3934"/>
                    <a:pt x="491" y="3956"/>
                    <a:pt x="483" y="3978"/>
                  </a:cubicBezTo>
                  <a:cubicBezTo>
                    <a:pt x="483" y="3993"/>
                    <a:pt x="483" y="4000"/>
                    <a:pt x="483" y="4015"/>
                  </a:cubicBezTo>
                  <a:cubicBezTo>
                    <a:pt x="476" y="4037"/>
                    <a:pt x="476" y="4051"/>
                    <a:pt x="447" y="4073"/>
                  </a:cubicBezTo>
                  <a:cubicBezTo>
                    <a:pt x="440" y="4088"/>
                    <a:pt x="440" y="4088"/>
                    <a:pt x="440" y="4088"/>
                  </a:cubicBezTo>
                  <a:cubicBezTo>
                    <a:pt x="410" y="4110"/>
                    <a:pt x="396" y="4132"/>
                    <a:pt x="403" y="4161"/>
                  </a:cubicBezTo>
                  <a:cubicBezTo>
                    <a:pt x="410" y="4183"/>
                    <a:pt x="447" y="4191"/>
                    <a:pt x="476" y="4198"/>
                  </a:cubicBezTo>
                  <a:cubicBezTo>
                    <a:pt x="535" y="4198"/>
                    <a:pt x="564" y="4227"/>
                    <a:pt x="593" y="4264"/>
                  </a:cubicBezTo>
                  <a:cubicBezTo>
                    <a:pt x="601" y="4271"/>
                    <a:pt x="601" y="4271"/>
                    <a:pt x="601" y="4271"/>
                  </a:cubicBezTo>
                  <a:cubicBezTo>
                    <a:pt x="615" y="4286"/>
                    <a:pt x="623" y="4301"/>
                    <a:pt x="623" y="4322"/>
                  </a:cubicBezTo>
                  <a:cubicBezTo>
                    <a:pt x="630" y="4330"/>
                    <a:pt x="630" y="4344"/>
                    <a:pt x="638" y="4366"/>
                  </a:cubicBezTo>
                  <a:cubicBezTo>
                    <a:pt x="652" y="4396"/>
                    <a:pt x="667" y="4410"/>
                    <a:pt x="681" y="4425"/>
                  </a:cubicBezTo>
                  <a:cubicBezTo>
                    <a:pt x="689" y="4425"/>
                    <a:pt x="696" y="4432"/>
                    <a:pt x="703" y="4447"/>
                  </a:cubicBezTo>
                  <a:cubicBezTo>
                    <a:pt x="718" y="4469"/>
                    <a:pt x="740" y="4513"/>
                    <a:pt x="733" y="4557"/>
                  </a:cubicBezTo>
                  <a:cubicBezTo>
                    <a:pt x="725" y="4594"/>
                    <a:pt x="718" y="4608"/>
                    <a:pt x="718" y="4608"/>
                  </a:cubicBezTo>
                  <a:cubicBezTo>
                    <a:pt x="718" y="4608"/>
                    <a:pt x="711" y="4608"/>
                    <a:pt x="703" y="4601"/>
                  </a:cubicBezTo>
                  <a:cubicBezTo>
                    <a:pt x="681" y="4586"/>
                    <a:pt x="652" y="4579"/>
                    <a:pt x="630" y="4579"/>
                  </a:cubicBezTo>
                  <a:cubicBezTo>
                    <a:pt x="593" y="4579"/>
                    <a:pt x="564" y="4594"/>
                    <a:pt x="550" y="4608"/>
                  </a:cubicBezTo>
                  <a:cubicBezTo>
                    <a:pt x="535" y="4623"/>
                    <a:pt x="535" y="4638"/>
                    <a:pt x="535" y="4660"/>
                  </a:cubicBezTo>
                  <a:cubicBezTo>
                    <a:pt x="542" y="4689"/>
                    <a:pt x="571" y="4696"/>
                    <a:pt x="593" y="4703"/>
                  </a:cubicBezTo>
                  <a:lnTo>
                    <a:pt x="601" y="4703"/>
                  </a:lnTo>
                  <a:cubicBezTo>
                    <a:pt x="608" y="4718"/>
                    <a:pt x="601" y="4740"/>
                    <a:pt x="593" y="4747"/>
                  </a:cubicBezTo>
                  <a:cubicBezTo>
                    <a:pt x="593" y="4755"/>
                    <a:pt x="586" y="4755"/>
                    <a:pt x="586" y="4755"/>
                  </a:cubicBezTo>
                  <a:cubicBezTo>
                    <a:pt x="586" y="4755"/>
                    <a:pt x="579" y="4755"/>
                    <a:pt x="571" y="4747"/>
                  </a:cubicBezTo>
                  <a:cubicBezTo>
                    <a:pt x="557" y="4740"/>
                    <a:pt x="542" y="4733"/>
                    <a:pt x="535" y="4725"/>
                  </a:cubicBezTo>
                  <a:cubicBezTo>
                    <a:pt x="513" y="4711"/>
                    <a:pt x="491" y="4696"/>
                    <a:pt x="469" y="4696"/>
                  </a:cubicBezTo>
                  <a:cubicBezTo>
                    <a:pt x="447" y="4696"/>
                    <a:pt x="432" y="4703"/>
                    <a:pt x="410" y="4725"/>
                  </a:cubicBezTo>
                  <a:cubicBezTo>
                    <a:pt x="396" y="4747"/>
                    <a:pt x="374" y="4762"/>
                    <a:pt x="359" y="4777"/>
                  </a:cubicBezTo>
                  <a:cubicBezTo>
                    <a:pt x="337" y="4784"/>
                    <a:pt x="322" y="4799"/>
                    <a:pt x="308" y="4813"/>
                  </a:cubicBezTo>
                  <a:cubicBezTo>
                    <a:pt x="300" y="4821"/>
                    <a:pt x="286" y="4828"/>
                    <a:pt x="271" y="4843"/>
                  </a:cubicBezTo>
                  <a:cubicBezTo>
                    <a:pt x="242" y="4865"/>
                    <a:pt x="205" y="4894"/>
                    <a:pt x="205" y="4923"/>
                  </a:cubicBezTo>
                  <a:cubicBezTo>
                    <a:pt x="205" y="4938"/>
                    <a:pt x="205" y="4953"/>
                    <a:pt x="220" y="4967"/>
                  </a:cubicBezTo>
                  <a:cubicBezTo>
                    <a:pt x="256" y="5004"/>
                    <a:pt x="293" y="5019"/>
                    <a:pt x="315" y="5026"/>
                  </a:cubicBezTo>
                  <a:cubicBezTo>
                    <a:pt x="322" y="5026"/>
                    <a:pt x="322" y="5026"/>
                    <a:pt x="322" y="5026"/>
                  </a:cubicBezTo>
                  <a:cubicBezTo>
                    <a:pt x="337" y="5033"/>
                    <a:pt x="344" y="5048"/>
                    <a:pt x="337" y="5077"/>
                  </a:cubicBezTo>
                  <a:lnTo>
                    <a:pt x="337" y="5077"/>
                  </a:lnTo>
                  <a:cubicBezTo>
                    <a:pt x="337" y="5084"/>
                    <a:pt x="337" y="5092"/>
                    <a:pt x="337" y="5092"/>
                  </a:cubicBezTo>
                  <a:cubicBezTo>
                    <a:pt x="330" y="5092"/>
                    <a:pt x="330" y="5092"/>
                    <a:pt x="322" y="5084"/>
                  </a:cubicBezTo>
                  <a:cubicBezTo>
                    <a:pt x="308" y="5084"/>
                    <a:pt x="293" y="5077"/>
                    <a:pt x="278" y="5070"/>
                  </a:cubicBezTo>
                  <a:cubicBezTo>
                    <a:pt x="256" y="5063"/>
                    <a:pt x="234" y="5055"/>
                    <a:pt x="212" y="5055"/>
                  </a:cubicBezTo>
                  <a:cubicBezTo>
                    <a:pt x="190" y="5055"/>
                    <a:pt x="176" y="5063"/>
                    <a:pt x="169" y="5077"/>
                  </a:cubicBezTo>
                  <a:cubicBezTo>
                    <a:pt x="154" y="5099"/>
                    <a:pt x="139" y="5129"/>
                    <a:pt x="132" y="5158"/>
                  </a:cubicBezTo>
                  <a:cubicBezTo>
                    <a:pt x="132" y="5165"/>
                    <a:pt x="132" y="5172"/>
                    <a:pt x="132" y="5180"/>
                  </a:cubicBezTo>
                  <a:cubicBezTo>
                    <a:pt x="117" y="5180"/>
                    <a:pt x="95" y="5180"/>
                    <a:pt x="66" y="5209"/>
                  </a:cubicBezTo>
                  <a:cubicBezTo>
                    <a:pt x="59" y="5216"/>
                    <a:pt x="0" y="5275"/>
                    <a:pt x="7" y="5334"/>
                  </a:cubicBezTo>
                  <a:cubicBezTo>
                    <a:pt x="15" y="5356"/>
                    <a:pt x="29" y="5370"/>
                    <a:pt x="51" y="5385"/>
                  </a:cubicBezTo>
                  <a:cubicBezTo>
                    <a:pt x="59" y="5385"/>
                    <a:pt x="73" y="5392"/>
                    <a:pt x="88" y="5400"/>
                  </a:cubicBezTo>
                  <a:cubicBezTo>
                    <a:pt x="117" y="5414"/>
                    <a:pt x="132" y="5414"/>
                    <a:pt x="147" y="5458"/>
                  </a:cubicBezTo>
                  <a:cubicBezTo>
                    <a:pt x="161" y="5524"/>
                    <a:pt x="183" y="5597"/>
                    <a:pt x="242" y="5620"/>
                  </a:cubicBezTo>
                  <a:cubicBezTo>
                    <a:pt x="256" y="5627"/>
                    <a:pt x="278" y="5634"/>
                    <a:pt x="308" y="5634"/>
                  </a:cubicBezTo>
                  <a:cubicBezTo>
                    <a:pt x="359" y="5634"/>
                    <a:pt x="403" y="5627"/>
                    <a:pt x="410" y="5620"/>
                  </a:cubicBezTo>
                  <a:cubicBezTo>
                    <a:pt x="418" y="5620"/>
                    <a:pt x="418" y="5620"/>
                    <a:pt x="418" y="5620"/>
                  </a:cubicBezTo>
                  <a:cubicBezTo>
                    <a:pt x="425" y="5620"/>
                    <a:pt x="425" y="5620"/>
                    <a:pt x="425" y="5620"/>
                  </a:cubicBezTo>
                  <a:cubicBezTo>
                    <a:pt x="447" y="5597"/>
                    <a:pt x="469" y="5590"/>
                    <a:pt x="491" y="5583"/>
                  </a:cubicBezTo>
                  <a:cubicBezTo>
                    <a:pt x="513" y="5575"/>
                    <a:pt x="535" y="5568"/>
                    <a:pt x="557" y="5546"/>
                  </a:cubicBezTo>
                  <a:cubicBezTo>
                    <a:pt x="593" y="5524"/>
                    <a:pt x="615" y="5517"/>
                    <a:pt x="667" y="5495"/>
                  </a:cubicBezTo>
                  <a:cubicBezTo>
                    <a:pt x="696" y="5488"/>
                    <a:pt x="696" y="5488"/>
                    <a:pt x="696" y="5488"/>
                  </a:cubicBezTo>
                  <a:cubicBezTo>
                    <a:pt x="733" y="5473"/>
                    <a:pt x="733" y="5473"/>
                    <a:pt x="733" y="5473"/>
                  </a:cubicBezTo>
                  <a:cubicBezTo>
                    <a:pt x="791" y="5451"/>
                    <a:pt x="857" y="5422"/>
                    <a:pt x="887" y="5422"/>
                  </a:cubicBezTo>
                  <a:cubicBezTo>
                    <a:pt x="894" y="5414"/>
                    <a:pt x="894" y="5414"/>
                    <a:pt x="894" y="5414"/>
                  </a:cubicBezTo>
                  <a:cubicBezTo>
                    <a:pt x="916" y="5414"/>
                    <a:pt x="938" y="5407"/>
                    <a:pt x="960" y="5407"/>
                  </a:cubicBezTo>
                  <a:cubicBezTo>
                    <a:pt x="982" y="5407"/>
                    <a:pt x="997" y="5414"/>
                    <a:pt x="1011" y="5429"/>
                  </a:cubicBezTo>
                  <a:cubicBezTo>
                    <a:pt x="1026" y="5436"/>
                    <a:pt x="1033" y="5451"/>
                    <a:pt x="1040" y="5458"/>
                  </a:cubicBezTo>
                  <a:cubicBezTo>
                    <a:pt x="1070" y="5488"/>
                    <a:pt x="1092" y="5510"/>
                    <a:pt x="1121" y="5539"/>
                  </a:cubicBezTo>
                  <a:cubicBezTo>
                    <a:pt x="1128" y="5561"/>
                    <a:pt x="1143" y="5575"/>
                    <a:pt x="1158" y="5590"/>
                  </a:cubicBezTo>
                  <a:cubicBezTo>
                    <a:pt x="1194" y="5620"/>
                    <a:pt x="1209" y="5641"/>
                    <a:pt x="1209" y="5671"/>
                  </a:cubicBezTo>
                  <a:cubicBezTo>
                    <a:pt x="1194" y="5744"/>
                    <a:pt x="1187" y="5839"/>
                    <a:pt x="1209" y="5898"/>
                  </a:cubicBezTo>
                  <a:cubicBezTo>
                    <a:pt x="1224" y="5942"/>
                    <a:pt x="1238" y="5949"/>
                    <a:pt x="1260" y="5956"/>
                  </a:cubicBezTo>
                  <a:cubicBezTo>
                    <a:pt x="1260" y="5956"/>
                    <a:pt x="1268" y="5964"/>
                    <a:pt x="1275" y="5971"/>
                  </a:cubicBezTo>
                  <a:cubicBezTo>
                    <a:pt x="1282" y="5979"/>
                    <a:pt x="1282" y="6008"/>
                    <a:pt x="1282" y="6037"/>
                  </a:cubicBezTo>
                  <a:cubicBezTo>
                    <a:pt x="1282" y="6059"/>
                    <a:pt x="1282" y="6081"/>
                    <a:pt x="1282" y="6103"/>
                  </a:cubicBezTo>
                  <a:cubicBezTo>
                    <a:pt x="1282" y="6110"/>
                    <a:pt x="1290" y="6118"/>
                    <a:pt x="1290" y="6125"/>
                  </a:cubicBezTo>
                  <a:cubicBezTo>
                    <a:pt x="1297" y="6176"/>
                    <a:pt x="1304" y="6242"/>
                    <a:pt x="1355" y="6250"/>
                  </a:cubicBezTo>
                  <a:cubicBezTo>
                    <a:pt x="1370" y="6257"/>
                    <a:pt x="1385" y="6264"/>
                    <a:pt x="1400" y="6272"/>
                  </a:cubicBezTo>
                  <a:cubicBezTo>
                    <a:pt x="1414" y="6279"/>
                    <a:pt x="1436" y="6294"/>
                    <a:pt x="1465" y="6301"/>
                  </a:cubicBezTo>
                  <a:cubicBezTo>
                    <a:pt x="1465" y="6308"/>
                    <a:pt x="1458" y="6315"/>
                    <a:pt x="1451" y="6323"/>
                  </a:cubicBezTo>
                  <a:cubicBezTo>
                    <a:pt x="1429" y="6352"/>
                    <a:pt x="1414" y="6374"/>
                    <a:pt x="1407" y="6396"/>
                  </a:cubicBezTo>
                  <a:cubicBezTo>
                    <a:pt x="1392" y="6425"/>
                    <a:pt x="1392" y="6433"/>
                    <a:pt x="1355" y="6440"/>
                  </a:cubicBezTo>
                  <a:cubicBezTo>
                    <a:pt x="1275" y="6455"/>
                    <a:pt x="1238" y="6477"/>
                    <a:pt x="1224" y="6550"/>
                  </a:cubicBezTo>
                  <a:cubicBezTo>
                    <a:pt x="1209" y="6616"/>
                    <a:pt x="1231" y="6667"/>
                    <a:pt x="1275" y="6704"/>
                  </a:cubicBezTo>
                  <a:cubicBezTo>
                    <a:pt x="1312" y="6733"/>
                    <a:pt x="1333" y="6784"/>
                    <a:pt x="1341" y="6821"/>
                  </a:cubicBezTo>
                  <a:cubicBezTo>
                    <a:pt x="1348" y="6851"/>
                    <a:pt x="1363" y="6872"/>
                    <a:pt x="1370" y="6894"/>
                  </a:cubicBezTo>
                  <a:cubicBezTo>
                    <a:pt x="1385" y="6916"/>
                    <a:pt x="1385" y="6916"/>
                    <a:pt x="1385" y="6916"/>
                  </a:cubicBezTo>
                  <a:cubicBezTo>
                    <a:pt x="1407" y="6909"/>
                    <a:pt x="1407" y="6909"/>
                    <a:pt x="1407" y="6909"/>
                  </a:cubicBezTo>
                  <a:cubicBezTo>
                    <a:pt x="1465" y="6887"/>
                    <a:pt x="1465" y="6887"/>
                    <a:pt x="1465" y="6887"/>
                  </a:cubicBezTo>
                  <a:cubicBezTo>
                    <a:pt x="1480" y="6887"/>
                    <a:pt x="1524" y="6946"/>
                    <a:pt x="1546" y="6982"/>
                  </a:cubicBezTo>
                  <a:cubicBezTo>
                    <a:pt x="1583" y="7034"/>
                    <a:pt x="1619" y="7085"/>
                    <a:pt x="1663" y="7107"/>
                  </a:cubicBezTo>
                  <a:cubicBezTo>
                    <a:pt x="1678" y="7122"/>
                    <a:pt x="1700" y="7122"/>
                    <a:pt x="1714" y="7122"/>
                  </a:cubicBezTo>
                  <a:cubicBezTo>
                    <a:pt x="1744" y="7122"/>
                    <a:pt x="1766" y="7114"/>
                    <a:pt x="1788" y="7092"/>
                  </a:cubicBezTo>
                  <a:cubicBezTo>
                    <a:pt x="1817" y="7048"/>
                    <a:pt x="1824" y="6990"/>
                    <a:pt x="1810" y="6931"/>
                  </a:cubicBezTo>
                  <a:cubicBezTo>
                    <a:pt x="1795" y="6880"/>
                    <a:pt x="1802" y="6843"/>
                    <a:pt x="1817" y="6814"/>
                  </a:cubicBezTo>
                  <a:cubicBezTo>
                    <a:pt x="1832" y="6799"/>
                    <a:pt x="1846" y="6784"/>
                    <a:pt x="1876" y="6784"/>
                  </a:cubicBezTo>
                  <a:cubicBezTo>
                    <a:pt x="1883" y="6784"/>
                    <a:pt x="1890" y="6784"/>
                    <a:pt x="1890" y="6784"/>
                  </a:cubicBezTo>
                  <a:cubicBezTo>
                    <a:pt x="1920" y="6784"/>
                    <a:pt x="1920" y="6784"/>
                    <a:pt x="1942" y="6909"/>
                  </a:cubicBezTo>
                  <a:cubicBezTo>
                    <a:pt x="1942" y="6939"/>
                    <a:pt x="1949" y="6968"/>
                    <a:pt x="1956" y="6997"/>
                  </a:cubicBezTo>
                  <a:cubicBezTo>
                    <a:pt x="1971" y="7092"/>
                    <a:pt x="2030" y="7144"/>
                    <a:pt x="2118" y="7144"/>
                  </a:cubicBezTo>
                  <a:cubicBezTo>
                    <a:pt x="2162" y="7144"/>
                    <a:pt x="2205" y="7129"/>
                    <a:pt x="2235" y="7114"/>
                  </a:cubicBezTo>
                  <a:cubicBezTo>
                    <a:pt x="2257" y="7158"/>
                    <a:pt x="2301" y="7173"/>
                    <a:pt x="2381" y="7173"/>
                  </a:cubicBezTo>
                  <a:cubicBezTo>
                    <a:pt x="2396" y="7173"/>
                    <a:pt x="2396" y="7173"/>
                    <a:pt x="2396" y="7173"/>
                  </a:cubicBezTo>
                  <a:lnTo>
                    <a:pt x="2396" y="7173"/>
                  </a:lnTo>
                  <a:cubicBezTo>
                    <a:pt x="2396" y="7173"/>
                    <a:pt x="2396" y="7180"/>
                    <a:pt x="2389" y="7188"/>
                  </a:cubicBezTo>
                  <a:cubicBezTo>
                    <a:pt x="2381" y="7210"/>
                    <a:pt x="2359" y="7224"/>
                    <a:pt x="2345" y="7224"/>
                  </a:cubicBezTo>
                  <a:cubicBezTo>
                    <a:pt x="2337" y="7224"/>
                    <a:pt x="2330" y="7224"/>
                    <a:pt x="2323" y="7224"/>
                  </a:cubicBezTo>
                  <a:cubicBezTo>
                    <a:pt x="2257" y="7232"/>
                    <a:pt x="2257" y="7261"/>
                    <a:pt x="2250" y="7356"/>
                  </a:cubicBezTo>
                  <a:cubicBezTo>
                    <a:pt x="2250" y="7371"/>
                    <a:pt x="2250" y="7385"/>
                    <a:pt x="2250" y="7407"/>
                  </a:cubicBezTo>
                  <a:cubicBezTo>
                    <a:pt x="2250" y="7451"/>
                    <a:pt x="2250" y="7481"/>
                    <a:pt x="2271" y="7495"/>
                  </a:cubicBezTo>
                  <a:cubicBezTo>
                    <a:pt x="2279" y="7503"/>
                    <a:pt x="2293" y="7510"/>
                    <a:pt x="2308" y="7510"/>
                  </a:cubicBezTo>
                  <a:cubicBezTo>
                    <a:pt x="2345" y="7510"/>
                    <a:pt x="2381" y="7473"/>
                    <a:pt x="2440" y="7422"/>
                  </a:cubicBezTo>
                  <a:cubicBezTo>
                    <a:pt x="2455" y="7407"/>
                    <a:pt x="2477" y="7385"/>
                    <a:pt x="2484" y="7385"/>
                  </a:cubicBezTo>
                  <a:cubicBezTo>
                    <a:pt x="2528" y="7363"/>
                    <a:pt x="2535" y="7334"/>
                    <a:pt x="2535" y="7305"/>
                  </a:cubicBezTo>
                  <a:cubicBezTo>
                    <a:pt x="2535" y="7283"/>
                    <a:pt x="2543" y="7268"/>
                    <a:pt x="2550" y="7239"/>
                  </a:cubicBezTo>
                  <a:cubicBezTo>
                    <a:pt x="2550" y="7224"/>
                    <a:pt x="2564" y="7173"/>
                    <a:pt x="2579" y="7173"/>
                  </a:cubicBezTo>
                  <a:cubicBezTo>
                    <a:pt x="2587" y="7173"/>
                    <a:pt x="2594" y="7180"/>
                    <a:pt x="2623" y="7202"/>
                  </a:cubicBezTo>
                  <a:cubicBezTo>
                    <a:pt x="2645" y="7217"/>
                    <a:pt x="2667" y="7224"/>
                    <a:pt x="2689" y="7224"/>
                  </a:cubicBezTo>
                  <a:cubicBezTo>
                    <a:pt x="2733" y="7224"/>
                    <a:pt x="2748" y="7180"/>
                    <a:pt x="2762" y="7151"/>
                  </a:cubicBezTo>
                  <a:cubicBezTo>
                    <a:pt x="2770" y="7136"/>
                    <a:pt x="2777" y="7122"/>
                    <a:pt x="2784" y="7114"/>
                  </a:cubicBezTo>
                  <a:cubicBezTo>
                    <a:pt x="2784" y="7107"/>
                    <a:pt x="2784" y="7107"/>
                    <a:pt x="2799" y="7107"/>
                  </a:cubicBezTo>
                  <a:cubicBezTo>
                    <a:pt x="2828" y="7107"/>
                    <a:pt x="2872" y="7136"/>
                    <a:pt x="2887" y="7144"/>
                  </a:cubicBezTo>
                  <a:cubicBezTo>
                    <a:pt x="2931" y="7100"/>
                    <a:pt x="2931" y="7100"/>
                    <a:pt x="2931" y="7100"/>
                  </a:cubicBezTo>
                  <a:cubicBezTo>
                    <a:pt x="2850" y="6990"/>
                    <a:pt x="2850" y="6990"/>
                    <a:pt x="2850" y="6990"/>
                  </a:cubicBezTo>
                  <a:cubicBezTo>
                    <a:pt x="2887" y="6960"/>
                    <a:pt x="2887" y="6960"/>
                    <a:pt x="2887" y="6960"/>
                  </a:cubicBezTo>
                  <a:lnTo>
                    <a:pt x="2887" y="6960"/>
                  </a:lnTo>
                  <a:cubicBezTo>
                    <a:pt x="2894" y="6960"/>
                    <a:pt x="2894" y="6960"/>
                    <a:pt x="2894" y="6960"/>
                  </a:cubicBezTo>
                  <a:cubicBezTo>
                    <a:pt x="2902" y="6946"/>
                    <a:pt x="2902" y="6946"/>
                    <a:pt x="2902" y="6946"/>
                  </a:cubicBezTo>
                  <a:cubicBezTo>
                    <a:pt x="2902" y="6931"/>
                    <a:pt x="2902" y="6931"/>
                    <a:pt x="2902" y="6931"/>
                  </a:cubicBezTo>
                  <a:cubicBezTo>
                    <a:pt x="2902" y="6902"/>
                    <a:pt x="2894" y="6880"/>
                    <a:pt x="2880" y="6865"/>
                  </a:cubicBezTo>
                  <a:cubicBezTo>
                    <a:pt x="2872" y="6843"/>
                    <a:pt x="2858" y="6836"/>
                    <a:pt x="2828" y="6836"/>
                  </a:cubicBezTo>
                  <a:lnTo>
                    <a:pt x="2821" y="6836"/>
                  </a:lnTo>
                  <a:lnTo>
                    <a:pt x="2821" y="6829"/>
                  </a:lnTo>
                  <a:cubicBezTo>
                    <a:pt x="2821" y="6806"/>
                    <a:pt x="2828" y="6806"/>
                    <a:pt x="2828" y="6799"/>
                  </a:cubicBezTo>
                  <a:lnTo>
                    <a:pt x="2828" y="6799"/>
                  </a:lnTo>
                  <a:lnTo>
                    <a:pt x="2828" y="6799"/>
                  </a:lnTo>
                  <a:cubicBezTo>
                    <a:pt x="2850" y="6792"/>
                    <a:pt x="2872" y="6784"/>
                    <a:pt x="2887" y="6741"/>
                  </a:cubicBezTo>
                  <a:cubicBezTo>
                    <a:pt x="2902" y="6689"/>
                    <a:pt x="2902" y="6660"/>
                    <a:pt x="2894" y="6631"/>
                  </a:cubicBezTo>
                  <a:cubicBezTo>
                    <a:pt x="2894" y="6616"/>
                    <a:pt x="2887" y="6594"/>
                    <a:pt x="2887" y="6572"/>
                  </a:cubicBezTo>
                  <a:cubicBezTo>
                    <a:pt x="2887" y="6550"/>
                    <a:pt x="2887" y="6550"/>
                    <a:pt x="2902" y="6543"/>
                  </a:cubicBezTo>
                  <a:cubicBezTo>
                    <a:pt x="2909" y="6535"/>
                    <a:pt x="2931" y="6513"/>
                    <a:pt x="2945" y="6470"/>
                  </a:cubicBezTo>
                  <a:cubicBezTo>
                    <a:pt x="2960" y="6403"/>
                    <a:pt x="2953" y="6367"/>
                    <a:pt x="2945" y="6330"/>
                  </a:cubicBezTo>
                  <a:cubicBezTo>
                    <a:pt x="2938" y="6315"/>
                    <a:pt x="2938" y="6294"/>
                    <a:pt x="2931" y="6272"/>
                  </a:cubicBezTo>
                  <a:cubicBezTo>
                    <a:pt x="2924" y="6198"/>
                    <a:pt x="2894" y="6154"/>
                    <a:pt x="2865" y="6103"/>
                  </a:cubicBezTo>
                  <a:cubicBezTo>
                    <a:pt x="2850" y="6081"/>
                    <a:pt x="2850" y="6081"/>
                    <a:pt x="2850" y="6081"/>
                  </a:cubicBezTo>
                  <a:cubicBezTo>
                    <a:pt x="2836" y="6059"/>
                    <a:pt x="2836" y="6059"/>
                    <a:pt x="2836" y="6059"/>
                  </a:cubicBezTo>
                  <a:cubicBezTo>
                    <a:pt x="2799" y="6001"/>
                    <a:pt x="2748" y="5913"/>
                    <a:pt x="2726" y="5832"/>
                  </a:cubicBezTo>
                  <a:cubicBezTo>
                    <a:pt x="2704" y="5729"/>
                    <a:pt x="2711" y="5612"/>
                    <a:pt x="2726" y="5575"/>
                  </a:cubicBezTo>
                  <a:cubicBezTo>
                    <a:pt x="2777" y="5480"/>
                    <a:pt x="2770" y="5400"/>
                    <a:pt x="2711" y="5370"/>
                  </a:cubicBezTo>
                  <a:cubicBezTo>
                    <a:pt x="2652" y="5334"/>
                    <a:pt x="2638" y="5312"/>
                    <a:pt x="2660" y="5260"/>
                  </a:cubicBezTo>
                  <a:cubicBezTo>
                    <a:pt x="2660" y="5253"/>
                    <a:pt x="2660" y="5253"/>
                    <a:pt x="2660" y="5253"/>
                  </a:cubicBezTo>
                  <a:cubicBezTo>
                    <a:pt x="2689" y="5180"/>
                    <a:pt x="2704" y="5158"/>
                    <a:pt x="2777" y="5129"/>
                  </a:cubicBezTo>
                  <a:cubicBezTo>
                    <a:pt x="2792" y="5121"/>
                    <a:pt x="2806" y="5121"/>
                    <a:pt x="2821" y="5121"/>
                  </a:cubicBezTo>
                  <a:cubicBezTo>
                    <a:pt x="2843" y="5121"/>
                    <a:pt x="2865" y="5129"/>
                    <a:pt x="2880" y="5129"/>
                  </a:cubicBezTo>
                  <a:cubicBezTo>
                    <a:pt x="2902" y="5136"/>
                    <a:pt x="2916" y="5143"/>
                    <a:pt x="2931" y="5143"/>
                  </a:cubicBezTo>
                  <a:cubicBezTo>
                    <a:pt x="2931" y="5151"/>
                    <a:pt x="2924" y="5158"/>
                    <a:pt x="2924" y="5165"/>
                  </a:cubicBezTo>
                  <a:cubicBezTo>
                    <a:pt x="2975" y="5194"/>
                    <a:pt x="2975" y="5194"/>
                    <a:pt x="2975" y="5194"/>
                  </a:cubicBezTo>
                  <a:cubicBezTo>
                    <a:pt x="3012" y="5136"/>
                    <a:pt x="3078" y="5070"/>
                    <a:pt x="3099" y="5063"/>
                  </a:cubicBezTo>
                  <a:cubicBezTo>
                    <a:pt x="3136" y="5055"/>
                    <a:pt x="3187" y="5048"/>
                    <a:pt x="3231" y="5048"/>
                  </a:cubicBezTo>
                  <a:cubicBezTo>
                    <a:pt x="3283" y="5048"/>
                    <a:pt x="3305" y="5055"/>
                    <a:pt x="3312" y="5063"/>
                  </a:cubicBezTo>
                  <a:cubicBezTo>
                    <a:pt x="3341" y="5077"/>
                    <a:pt x="3385" y="5106"/>
                    <a:pt x="3422" y="5151"/>
                  </a:cubicBezTo>
                  <a:cubicBezTo>
                    <a:pt x="3451" y="5194"/>
                    <a:pt x="3517" y="5238"/>
                    <a:pt x="3590" y="5238"/>
                  </a:cubicBezTo>
                  <a:cubicBezTo>
                    <a:pt x="3605" y="5238"/>
                    <a:pt x="3620" y="5238"/>
                    <a:pt x="3642" y="5231"/>
                  </a:cubicBezTo>
                  <a:cubicBezTo>
                    <a:pt x="3722" y="5202"/>
                    <a:pt x="3759" y="5158"/>
                    <a:pt x="3759" y="5092"/>
                  </a:cubicBezTo>
                  <a:cubicBezTo>
                    <a:pt x="3759" y="5070"/>
                    <a:pt x="3774" y="5055"/>
                    <a:pt x="3788" y="5041"/>
                  </a:cubicBezTo>
                  <a:cubicBezTo>
                    <a:pt x="3803" y="5019"/>
                    <a:pt x="3818" y="4997"/>
                    <a:pt x="3818" y="4967"/>
                  </a:cubicBezTo>
                  <a:cubicBezTo>
                    <a:pt x="3818" y="4923"/>
                    <a:pt x="3788" y="4909"/>
                    <a:pt x="3774" y="4901"/>
                  </a:cubicBezTo>
                  <a:cubicBezTo>
                    <a:pt x="3752" y="4887"/>
                    <a:pt x="3752" y="4887"/>
                    <a:pt x="3752" y="4872"/>
                  </a:cubicBezTo>
                  <a:cubicBezTo>
                    <a:pt x="3752" y="4835"/>
                    <a:pt x="3744" y="4777"/>
                    <a:pt x="3744" y="4733"/>
                  </a:cubicBezTo>
                  <a:cubicBezTo>
                    <a:pt x="3781" y="4740"/>
                    <a:pt x="3825" y="4747"/>
                    <a:pt x="3832" y="4762"/>
                  </a:cubicBezTo>
                  <a:cubicBezTo>
                    <a:pt x="3847" y="4770"/>
                    <a:pt x="3869" y="4777"/>
                    <a:pt x="3898" y="4777"/>
                  </a:cubicBezTo>
                  <a:cubicBezTo>
                    <a:pt x="3964" y="4777"/>
                    <a:pt x="4067" y="4747"/>
                    <a:pt x="4067" y="4740"/>
                  </a:cubicBezTo>
                  <a:cubicBezTo>
                    <a:pt x="4177" y="4711"/>
                    <a:pt x="4177" y="4711"/>
                    <a:pt x="4177" y="4711"/>
                  </a:cubicBezTo>
                  <a:cubicBezTo>
                    <a:pt x="4067" y="4682"/>
                    <a:pt x="4067" y="4682"/>
                    <a:pt x="4067" y="4682"/>
                  </a:cubicBezTo>
                  <a:cubicBezTo>
                    <a:pt x="4045" y="4682"/>
                    <a:pt x="4023" y="4674"/>
                    <a:pt x="4015" y="4667"/>
                  </a:cubicBezTo>
                  <a:cubicBezTo>
                    <a:pt x="4015" y="4660"/>
                    <a:pt x="4023" y="4660"/>
                    <a:pt x="4023" y="4660"/>
                  </a:cubicBezTo>
                  <a:cubicBezTo>
                    <a:pt x="4045" y="4638"/>
                    <a:pt x="4067" y="4630"/>
                    <a:pt x="4089" y="4623"/>
                  </a:cubicBezTo>
                  <a:cubicBezTo>
                    <a:pt x="4111" y="4623"/>
                    <a:pt x="4147" y="4608"/>
                    <a:pt x="4177" y="4572"/>
                  </a:cubicBezTo>
                  <a:cubicBezTo>
                    <a:pt x="4184" y="4564"/>
                    <a:pt x="4191" y="4557"/>
                    <a:pt x="4199" y="4550"/>
                  </a:cubicBezTo>
                  <a:cubicBezTo>
                    <a:pt x="4228" y="4506"/>
                    <a:pt x="4257" y="4476"/>
                    <a:pt x="4257" y="4396"/>
                  </a:cubicBezTo>
                  <a:cubicBezTo>
                    <a:pt x="4257" y="4366"/>
                    <a:pt x="4250" y="4337"/>
                    <a:pt x="4235" y="4308"/>
                  </a:cubicBezTo>
                  <a:cubicBezTo>
                    <a:pt x="4221" y="4264"/>
                    <a:pt x="4206" y="4234"/>
                    <a:pt x="4243" y="4191"/>
                  </a:cubicBezTo>
                  <a:cubicBezTo>
                    <a:pt x="4279" y="4139"/>
                    <a:pt x="4294" y="4139"/>
                    <a:pt x="4294" y="4139"/>
                  </a:cubicBezTo>
                  <a:cubicBezTo>
                    <a:pt x="4301" y="4139"/>
                    <a:pt x="4309" y="4147"/>
                    <a:pt x="4323" y="4154"/>
                  </a:cubicBezTo>
                  <a:cubicBezTo>
                    <a:pt x="4323" y="4154"/>
                    <a:pt x="4331" y="4161"/>
                    <a:pt x="4338" y="4161"/>
                  </a:cubicBezTo>
                  <a:cubicBezTo>
                    <a:pt x="4360" y="4176"/>
                    <a:pt x="4396" y="4183"/>
                    <a:pt x="4440" y="4183"/>
                  </a:cubicBezTo>
                  <a:cubicBezTo>
                    <a:pt x="4506" y="4183"/>
                    <a:pt x="4594" y="4169"/>
                    <a:pt x="4645" y="4110"/>
                  </a:cubicBezTo>
                  <a:cubicBezTo>
                    <a:pt x="4675" y="4088"/>
                    <a:pt x="4704" y="4066"/>
                    <a:pt x="4733" y="4044"/>
                  </a:cubicBezTo>
                  <a:cubicBezTo>
                    <a:pt x="4770" y="4015"/>
                    <a:pt x="4814" y="3985"/>
                    <a:pt x="4836" y="3949"/>
                  </a:cubicBezTo>
                  <a:cubicBezTo>
                    <a:pt x="4851" y="3912"/>
                    <a:pt x="4858" y="3883"/>
                    <a:pt x="4858" y="3861"/>
                  </a:cubicBezTo>
                  <a:cubicBezTo>
                    <a:pt x="4858" y="3832"/>
                    <a:pt x="4858" y="3817"/>
                    <a:pt x="4880" y="3795"/>
                  </a:cubicBezTo>
                  <a:cubicBezTo>
                    <a:pt x="4895" y="3773"/>
                    <a:pt x="4909" y="3751"/>
                    <a:pt x="4931" y="3736"/>
                  </a:cubicBezTo>
                  <a:cubicBezTo>
                    <a:pt x="4953" y="3714"/>
                    <a:pt x="4953" y="3714"/>
                    <a:pt x="4953" y="3714"/>
                  </a:cubicBezTo>
                  <a:cubicBezTo>
                    <a:pt x="4939" y="3692"/>
                    <a:pt x="4939" y="3692"/>
                    <a:pt x="4939" y="3692"/>
                  </a:cubicBezTo>
                  <a:cubicBezTo>
                    <a:pt x="4931" y="3685"/>
                    <a:pt x="4931" y="3685"/>
                    <a:pt x="4931" y="3685"/>
                  </a:cubicBezTo>
                  <a:cubicBezTo>
                    <a:pt x="4924" y="3663"/>
                    <a:pt x="4909" y="3612"/>
                    <a:pt x="4902" y="3568"/>
                  </a:cubicBezTo>
                  <a:cubicBezTo>
                    <a:pt x="4902" y="3546"/>
                    <a:pt x="4902" y="3538"/>
                    <a:pt x="4895" y="3524"/>
                  </a:cubicBezTo>
                  <a:cubicBezTo>
                    <a:pt x="4895" y="3502"/>
                    <a:pt x="4887" y="3487"/>
                    <a:pt x="4895" y="3465"/>
                  </a:cubicBezTo>
                  <a:cubicBezTo>
                    <a:pt x="4902" y="3472"/>
                    <a:pt x="4902" y="3472"/>
                    <a:pt x="4909" y="3472"/>
                  </a:cubicBezTo>
                  <a:cubicBezTo>
                    <a:pt x="4909" y="3472"/>
                    <a:pt x="4931" y="3465"/>
                    <a:pt x="4939" y="3443"/>
                  </a:cubicBezTo>
                  <a:cubicBezTo>
                    <a:pt x="4946" y="3414"/>
                    <a:pt x="4968" y="3348"/>
                    <a:pt x="4924" y="3297"/>
                  </a:cubicBezTo>
                  <a:cubicBezTo>
                    <a:pt x="4917" y="3282"/>
                    <a:pt x="4909" y="3267"/>
                    <a:pt x="4902" y="3253"/>
                  </a:cubicBezTo>
                  <a:cubicBezTo>
                    <a:pt x="4895" y="3231"/>
                    <a:pt x="4880" y="3201"/>
                    <a:pt x="4836" y="3194"/>
                  </a:cubicBezTo>
                  <a:cubicBezTo>
                    <a:pt x="4829" y="3187"/>
                    <a:pt x="4821" y="3187"/>
                    <a:pt x="4814" y="3187"/>
                  </a:cubicBezTo>
                  <a:cubicBezTo>
                    <a:pt x="4785" y="3187"/>
                    <a:pt x="4763" y="3201"/>
                    <a:pt x="4733" y="3216"/>
                  </a:cubicBezTo>
                  <a:cubicBezTo>
                    <a:pt x="4726" y="3216"/>
                    <a:pt x="4719" y="3223"/>
                    <a:pt x="4712" y="3231"/>
                  </a:cubicBezTo>
                  <a:cubicBezTo>
                    <a:pt x="4675" y="3245"/>
                    <a:pt x="4653" y="3260"/>
                    <a:pt x="4645" y="3282"/>
                  </a:cubicBezTo>
                  <a:cubicBezTo>
                    <a:pt x="4638" y="3311"/>
                    <a:pt x="4653" y="3341"/>
                    <a:pt x="4660" y="3363"/>
                  </a:cubicBezTo>
                  <a:lnTo>
                    <a:pt x="4660" y="3363"/>
                  </a:lnTo>
                  <a:cubicBezTo>
                    <a:pt x="4645" y="3370"/>
                    <a:pt x="4602" y="3370"/>
                    <a:pt x="4587" y="3370"/>
                  </a:cubicBezTo>
                  <a:cubicBezTo>
                    <a:pt x="4565" y="3370"/>
                    <a:pt x="4550" y="3363"/>
                    <a:pt x="4543" y="3319"/>
                  </a:cubicBezTo>
                  <a:cubicBezTo>
                    <a:pt x="4536" y="3311"/>
                    <a:pt x="4536" y="3304"/>
                    <a:pt x="4536" y="3297"/>
                  </a:cubicBezTo>
                  <a:cubicBezTo>
                    <a:pt x="4536" y="3289"/>
                    <a:pt x="4528" y="3275"/>
                    <a:pt x="4528" y="3267"/>
                  </a:cubicBezTo>
                  <a:cubicBezTo>
                    <a:pt x="4580" y="3267"/>
                    <a:pt x="4602" y="3216"/>
                    <a:pt x="4616" y="3172"/>
                  </a:cubicBezTo>
                  <a:cubicBezTo>
                    <a:pt x="4624" y="3157"/>
                    <a:pt x="4631" y="3135"/>
                    <a:pt x="4638" y="3128"/>
                  </a:cubicBezTo>
                  <a:cubicBezTo>
                    <a:pt x="4675" y="3077"/>
                    <a:pt x="4675" y="3018"/>
                    <a:pt x="4631" y="2982"/>
                  </a:cubicBezTo>
                  <a:cubicBezTo>
                    <a:pt x="4638" y="2974"/>
                    <a:pt x="4645" y="2974"/>
                    <a:pt x="4653" y="2967"/>
                  </a:cubicBezTo>
                  <a:cubicBezTo>
                    <a:pt x="4697" y="2930"/>
                    <a:pt x="4682" y="2894"/>
                    <a:pt x="4675" y="2864"/>
                  </a:cubicBezTo>
                  <a:cubicBezTo>
                    <a:pt x="4675" y="2850"/>
                    <a:pt x="4668" y="2835"/>
                    <a:pt x="4675" y="2820"/>
                  </a:cubicBezTo>
                  <a:cubicBezTo>
                    <a:pt x="4690" y="2784"/>
                    <a:pt x="4741" y="2769"/>
                    <a:pt x="4785" y="2769"/>
                  </a:cubicBezTo>
                  <a:cubicBezTo>
                    <a:pt x="4821" y="2769"/>
                    <a:pt x="4836" y="2747"/>
                    <a:pt x="4843" y="2740"/>
                  </a:cubicBezTo>
                  <a:cubicBezTo>
                    <a:pt x="4858" y="2710"/>
                    <a:pt x="4851" y="2681"/>
                    <a:pt x="4821" y="2644"/>
                  </a:cubicBezTo>
                  <a:cubicBezTo>
                    <a:pt x="4821" y="2637"/>
                    <a:pt x="4821" y="2630"/>
                    <a:pt x="4814" y="2630"/>
                  </a:cubicBezTo>
                  <a:cubicBezTo>
                    <a:pt x="4821" y="2630"/>
                    <a:pt x="4829" y="2622"/>
                    <a:pt x="4851" y="2622"/>
                  </a:cubicBezTo>
                  <a:cubicBezTo>
                    <a:pt x="4865" y="2622"/>
                    <a:pt x="4909" y="2615"/>
                    <a:pt x="4924" y="2586"/>
                  </a:cubicBezTo>
                  <a:cubicBezTo>
                    <a:pt x="4931" y="2549"/>
                    <a:pt x="4902" y="2527"/>
                    <a:pt x="4880" y="2498"/>
                  </a:cubicBezTo>
                  <a:cubicBezTo>
                    <a:pt x="4873" y="2491"/>
                    <a:pt x="4865" y="2491"/>
                    <a:pt x="4865" y="2483"/>
                  </a:cubicBezTo>
                  <a:cubicBezTo>
                    <a:pt x="4821" y="2447"/>
                    <a:pt x="4792" y="2432"/>
                    <a:pt x="4763" y="2410"/>
                  </a:cubicBezTo>
                  <a:cubicBezTo>
                    <a:pt x="4755" y="2410"/>
                    <a:pt x="4755" y="2410"/>
                    <a:pt x="4748" y="2403"/>
                  </a:cubicBezTo>
                  <a:cubicBezTo>
                    <a:pt x="4770" y="2410"/>
                    <a:pt x="4800" y="2410"/>
                    <a:pt x="4836" y="2410"/>
                  </a:cubicBezTo>
                  <a:cubicBezTo>
                    <a:pt x="4858" y="2410"/>
                    <a:pt x="4909" y="2410"/>
                    <a:pt x="4917" y="2373"/>
                  </a:cubicBezTo>
                  <a:cubicBezTo>
                    <a:pt x="4931" y="2344"/>
                    <a:pt x="4895" y="2315"/>
                    <a:pt x="4865" y="2293"/>
                  </a:cubicBezTo>
                  <a:cubicBezTo>
                    <a:pt x="4858" y="2285"/>
                    <a:pt x="4836" y="2263"/>
                    <a:pt x="4821" y="2161"/>
                  </a:cubicBezTo>
                  <a:lnTo>
                    <a:pt x="4821" y="2153"/>
                  </a:lnTo>
                  <a:lnTo>
                    <a:pt x="4821" y="2153"/>
                  </a:lnTo>
                  <a:lnTo>
                    <a:pt x="4821" y="2153"/>
                  </a:lnTo>
                  <a:cubicBezTo>
                    <a:pt x="4836" y="2153"/>
                    <a:pt x="4843" y="2161"/>
                    <a:pt x="4851" y="2168"/>
                  </a:cubicBezTo>
                  <a:cubicBezTo>
                    <a:pt x="4865" y="2183"/>
                    <a:pt x="4887" y="2197"/>
                    <a:pt x="4909" y="2197"/>
                  </a:cubicBezTo>
                  <a:cubicBezTo>
                    <a:pt x="4939" y="2197"/>
                    <a:pt x="4968" y="2175"/>
                    <a:pt x="4990" y="2161"/>
                  </a:cubicBezTo>
                  <a:lnTo>
                    <a:pt x="4997" y="2168"/>
                  </a:lnTo>
                  <a:cubicBezTo>
                    <a:pt x="5012" y="2183"/>
                    <a:pt x="5034" y="2212"/>
                    <a:pt x="5071" y="2220"/>
                  </a:cubicBezTo>
                  <a:cubicBezTo>
                    <a:pt x="5085" y="2227"/>
                    <a:pt x="5093" y="2227"/>
                    <a:pt x="5100" y="2227"/>
                  </a:cubicBezTo>
                  <a:cubicBezTo>
                    <a:pt x="5144" y="2227"/>
                    <a:pt x="5159" y="2190"/>
                    <a:pt x="5173" y="2161"/>
                  </a:cubicBezTo>
                  <a:cubicBezTo>
                    <a:pt x="5181" y="2153"/>
                    <a:pt x="5181" y="2139"/>
                    <a:pt x="5188" y="2124"/>
                  </a:cubicBezTo>
                  <a:cubicBezTo>
                    <a:pt x="5232" y="2058"/>
                    <a:pt x="5202" y="2022"/>
                    <a:pt x="5181" y="2000"/>
                  </a:cubicBezTo>
                  <a:cubicBezTo>
                    <a:pt x="5181" y="1992"/>
                    <a:pt x="5173" y="1992"/>
                    <a:pt x="5173" y="1985"/>
                  </a:cubicBezTo>
                  <a:cubicBezTo>
                    <a:pt x="5159" y="1970"/>
                    <a:pt x="5144" y="1963"/>
                    <a:pt x="5129" y="1948"/>
                  </a:cubicBezTo>
                  <a:cubicBezTo>
                    <a:pt x="5122" y="1948"/>
                    <a:pt x="5107" y="1941"/>
                    <a:pt x="5093" y="1926"/>
                  </a:cubicBezTo>
                  <a:cubicBezTo>
                    <a:pt x="5085" y="1919"/>
                    <a:pt x="5085" y="1919"/>
                    <a:pt x="5085" y="1919"/>
                  </a:cubicBezTo>
                  <a:cubicBezTo>
                    <a:pt x="5085" y="1912"/>
                    <a:pt x="5093" y="1904"/>
                    <a:pt x="5100" y="1904"/>
                  </a:cubicBezTo>
                  <a:cubicBezTo>
                    <a:pt x="5107" y="1890"/>
                    <a:pt x="5107" y="1890"/>
                    <a:pt x="5107" y="1890"/>
                  </a:cubicBezTo>
                  <a:cubicBezTo>
                    <a:pt x="5144" y="1853"/>
                    <a:pt x="5159" y="1838"/>
                    <a:pt x="5159" y="1831"/>
                  </a:cubicBezTo>
                  <a:cubicBezTo>
                    <a:pt x="5173" y="1802"/>
                    <a:pt x="5173" y="1802"/>
                    <a:pt x="5173" y="1802"/>
                  </a:cubicBezTo>
                  <a:cubicBezTo>
                    <a:pt x="5166" y="1794"/>
                    <a:pt x="5166" y="1794"/>
                    <a:pt x="5166" y="1794"/>
                  </a:cubicBezTo>
                  <a:cubicBezTo>
                    <a:pt x="5181" y="1787"/>
                    <a:pt x="5188" y="1758"/>
                    <a:pt x="5188" y="1743"/>
                  </a:cubicBezTo>
                  <a:cubicBezTo>
                    <a:pt x="5188" y="1721"/>
                    <a:pt x="5188" y="1699"/>
                    <a:pt x="5188" y="1684"/>
                  </a:cubicBezTo>
                  <a:cubicBezTo>
                    <a:pt x="5181" y="1655"/>
                    <a:pt x="5181" y="1655"/>
                    <a:pt x="5188" y="1648"/>
                  </a:cubicBezTo>
                  <a:cubicBezTo>
                    <a:pt x="5217" y="1633"/>
                    <a:pt x="5239" y="1605"/>
                    <a:pt x="5239" y="1575"/>
                  </a:cubicBezTo>
                  <a:cubicBezTo>
                    <a:pt x="5239" y="1546"/>
                    <a:pt x="5224" y="1524"/>
                    <a:pt x="5210" y="1510"/>
                  </a:cubicBezTo>
                  <a:cubicBezTo>
                    <a:pt x="5188" y="1502"/>
                    <a:pt x="5063" y="1422"/>
                    <a:pt x="4990" y="1414"/>
                  </a:cubicBezTo>
                  <a:cubicBezTo>
                    <a:pt x="4939" y="1407"/>
                    <a:pt x="4865" y="1356"/>
                    <a:pt x="4851" y="1319"/>
                  </a:cubicBezTo>
                  <a:cubicBezTo>
                    <a:pt x="4851" y="1312"/>
                    <a:pt x="4851" y="1304"/>
                    <a:pt x="4851" y="1297"/>
                  </a:cubicBezTo>
                  <a:cubicBezTo>
                    <a:pt x="4836" y="1253"/>
                    <a:pt x="4821" y="1209"/>
                    <a:pt x="4748" y="1209"/>
                  </a:cubicBezTo>
                  <a:cubicBezTo>
                    <a:pt x="4704" y="1209"/>
                    <a:pt x="4682" y="1195"/>
                    <a:pt x="4660" y="1158"/>
                  </a:cubicBezTo>
                  <a:cubicBezTo>
                    <a:pt x="4653" y="1143"/>
                    <a:pt x="4653" y="1129"/>
                    <a:pt x="4653" y="1114"/>
                  </a:cubicBezTo>
                  <a:cubicBezTo>
                    <a:pt x="4645" y="1092"/>
                    <a:pt x="4638" y="1070"/>
                    <a:pt x="4616" y="1048"/>
                  </a:cubicBezTo>
                  <a:cubicBezTo>
                    <a:pt x="4602" y="1033"/>
                    <a:pt x="4602" y="967"/>
                    <a:pt x="4609" y="945"/>
                  </a:cubicBezTo>
                  <a:cubicBezTo>
                    <a:pt x="4609" y="938"/>
                    <a:pt x="4609" y="938"/>
                    <a:pt x="4609" y="931"/>
                  </a:cubicBezTo>
                  <a:lnTo>
                    <a:pt x="4609" y="931"/>
                  </a:lnTo>
                  <a:cubicBezTo>
                    <a:pt x="4609" y="916"/>
                    <a:pt x="4609" y="916"/>
                    <a:pt x="4609" y="916"/>
                  </a:cubicBezTo>
                  <a:lnTo>
                    <a:pt x="4609" y="916"/>
                  </a:lnTo>
                  <a:lnTo>
                    <a:pt x="4609" y="909"/>
                  </a:lnTo>
                  <a:cubicBezTo>
                    <a:pt x="4602" y="872"/>
                    <a:pt x="4602" y="872"/>
                    <a:pt x="4602" y="872"/>
                  </a:cubicBezTo>
                  <a:lnTo>
                    <a:pt x="4602" y="872"/>
                  </a:lnTo>
                  <a:cubicBezTo>
                    <a:pt x="4587" y="835"/>
                    <a:pt x="4572" y="813"/>
                    <a:pt x="4543" y="792"/>
                  </a:cubicBezTo>
                  <a:cubicBezTo>
                    <a:pt x="4521" y="777"/>
                    <a:pt x="4499" y="762"/>
                    <a:pt x="4470" y="762"/>
                  </a:cubicBezTo>
                  <a:cubicBezTo>
                    <a:pt x="4455" y="762"/>
                    <a:pt x="4440" y="762"/>
                    <a:pt x="4418" y="770"/>
                  </a:cubicBezTo>
                  <a:cubicBezTo>
                    <a:pt x="4411" y="777"/>
                    <a:pt x="4396" y="784"/>
                    <a:pt x="4389" y="799"/>
                  </a:cubicBezTo>
                  <a:cubicBezTo>
                    <a:pt x="4382" y="792"/>
                    <a:pt x="4374" y="784"/>
                    <a:pt x="4360" y="784"/>
                  </a:cubicBezTo>
                  <a:cubicBezTo>
                    <a:pt x="4323" y="784"/>
                    <a:pt x="4286" y="813"/>
                    <a:pt x="4272" y="857"/>
                  </a:cubicBezTo>
                  <a:cubicBezTo>
                    <a:pt x="4257" y="880"/>
                    <a:pt x="4235" y="894"/>
                    <a:pt x="4206" y="909"/>
                  </a:cubicBezTo>
                  <a:cubicBezTo>
                    <a:pt x="4191" y="916"/>
                    <a:pt x="4177" y="923"/>
                    <a:pt x="4162" y="938"/>
                  </a:cubicBezTo>
                  <a:cubicBezTo>
                    <a:pt x="4140" y="945"/>
                    <a:pt x="4133" y="953"/>
                    <a:pt x="4125" y="953"/>
                  </a:cubicBezTo>
                  <a:cubicBezTo>
                    <a:pt x="4103" y="960"/>
                    <a:pt x="4089" y="967"/>
                    <a:pt x="4089" y="1004"/>
                  </a:cubicBezTo>
                  <a:cubicBezTo>
                    <a:pt x="4089" y="1041"/>
                    <a:pt x="4125" y="1106"/>
                    <a:pt x="4191" y="1136"/>
                  </a:cubicBezTo>
                  <a:cubicBezTo>
                    <a:pt x="4199" y="1136"/>
                    <a:pt x="4199" y="1136"/>
                    <a:pt x="4206" y="1136"/>
                  </a:cubicBezTo>
                  <a:cubicBezTo>
                    <a:pt x="4199" y="1143"/>
                    <a:pt x="4184" y="1158"/>
                    <a:pt x="4177" y="1165"/>
                  </a:cubicBezTo>
                  <a:cubicBezTo>
                    <a:pt x="4162" y="1180"/>
                    <a:pt x="4162" y="1180"/>
                    <a:pt x="4162" y="1180"/>
                  </a:cubicBezTo>
                  <a:cubicBezTo>
                    <a:pt x="4154" y="1187"/>
                    <a:pt x="4154" y="1187"/>
                    <a:pt x="4147" y="1187"/>
                  </a:cubicBezTo>
                  <a:cubicBezTo>
                    <a:pt x="4147" y="1187"/>
                    <a:pt x="4125" y="1180"/>
                    <a:pt x="4103" y="1143"/>
                  </a:cubicBezTo>
                  <a:cubicBezTo>
                    <a:pt x="4081" y="1121"/>
                    <a:pt x="4030" y="1099"/>
                    <a:pt x="3957" y="1070"/>
                  </a:cubicBezTo>
                  <a:cubicBezTo>
                    <a:pt x="3920" y="1055"/>
                    <a:pt x="3883" y="1041"/>
                    <a:pt x="3862" y="1026"/>
                  </a:cubicBezTo>
                  <a:cubicBezTo>
                    <a:pt x="3832" y="1011"/>
                    <a:pt x="3832" y="997"/>
                    <a:pt x="3840" y="953"/>
                  </a:cubicBezTo>
                  <a:cubicBezTo>
                    <a:pt x="3840" y="938"/>
                    <a:pt x="3840" y="938"/>
                    <a:pt x="3840" y="938"/>
                  </a:cubicBezTo>
                  <a:cubicBezTo>
                    <a:pt x="3847" y="909"/>
                    <a:pt x="3854" y="894"/>
                    <a:pt x="3891" y="887"/>
                  </a:cubicBezTo>
                  <a:cubicBezTo>
                    <a:pt x="3950" y="880"/>
                    <a:pt x="3964" y="865"/>
                    <a:pt x="3986" y="828"/>
                  </a:cubicBezTo>
                  <a:cubicBezTo>
                    <a:pt x="3986" y="821"/>
                    <a:pt x="3986" y="813"/>
                    <a:pt x="3993" y="806"/>
                  </a:cubicBezTo>
                  <a:cubicBezTo>
                    <a:pt x="4015" y="762"/>
                    <a:pt x="3993" y="726"/>
                    <a:pt x="3986" y="711"/>
                  </a:cubicBezTo>
                  <a:cubicBezTo>
                    <a:pt x="3979" y="704"/>
                    <a:pt x="3979" y="696"/>
                    <a:pt x="3979" y="696"/>
                  </a:cubicBezTo>
                  <a:cubicBezTo>
                    <a:pt x="3993" y="645"/>
                    <a:pt x="3950" y="550"/>
                    <a:pt x="3920" y="521"/>
                  </a:cubicBezTo>
                  <a:cubicBezTo>
                    <a:pt x="3913" y="513"/>
                    <a:pt x="3905" y="506"/>
                    <a:pt x="3905" y="491"/>
                  </a:cubicBezTo>
                  <a:cubicBezTo>
                    <a:pt x="3905" y="484"/>
                    <a:pt x="3913" y="476"/>
                    <a:pt x="3927" y="462"/>
                  </a:cubicBezTo>
                  <a:cubicBezTo>
                    <a:pt x="3950" y="447"/>
                    <a:pt x="3957" y="418"/>
                    <a:pt x="3950" y="396"/>
                  </a:cubicBezTo>
                  <a:cubicBezTo>
                    <a:pt x="3971" y="396"/>
                    <a:pt x="3986" y="381"/>
                    <a:pt x="3986" y="374"/>
                  </a:cubicBezTo>
                  <a:cubicBezTo>
                    <a:pt x="4001" y="352"/>
                    <a:pt x="3986" y="330"/>
                    <a:pt x="3971" y="308"/>
                  </a:cubicBezTo>
                  <a:cubicBezTo>
                    <a:pt x="3979" y="308"/>
                    <a:pt x="3986" y="315"/>
                    <a:pt x="3993" y="315"/>
                  </a:cubicBezTo>
                  <a:cubicBezTo>
                    <a:pt x="4008" y="323"/>
                    <a:pt x="4023" y="323"/>
                    <a:pt x="4030" y="323"/>
                  </a:cubicBezTo>
                  <a:cubicBezTo>
                    <a:pt x="4059" y="323"/>
                    <a:pt x="4081" y="308"/>
                    <a:pt x="4089" y="279"/>
                  </a:cubicBezTo>
                  <a:cubicBezTo>
                    <a:pt x="4096" y="249"/>
                    <a:pt x="4096" y="213"/>
                    <a:pt x="4067" y="198"/>
                  </a:cubicBezTo>
                  <a:cubicBezTo>
                    <a:pt x="4030" y="169"/>
                    <a:pt x="3986" y="125"/>
                    <a:pt x="3979" y="103"/>
                  </a:cubicBezTo>
                  <a:cubicBezTo>
                    <a:pt x="3971" y="73"/>
                    <a:pt x="3942" y="52"/>
                    <a:pt x="3898" y="52"/>
                  </a:cubicBezTo>
                  <a:cubicBezTo>
                    <a:pt x="3876" y="52"/>
                    <a:pt x="3840" y="59"/>
                    <a:pt x="3810" y="73"/>
                  </a:cubicBezTo>
                  <a:cubicBezTo>
                    <a:pt x="3781" y="88"/>
                    <a:pt x="3766" y="88"/>
                    <a:pt x="3744" y="88"/>
                  </a:cubicBezTo>
                  <a:cubicBezTo>
                    <a:pt x="3737" y="88"/>
                    <a:pt x="3730" y="88"/>
                    <a:pt x="3722" y="88"/>
                  </a:cubicBezTo>
                  <a:cubicBezTo>
                    <a:pt x="3715" y="88"/>
                    <a:pt x="3700" y="88"/>
                    <a:pt x="3693" y="88"/>
                  </a:cubicBezTo>
                  <a:cubicBezTo>
                    <a:pt x="3693" y="88"/>
                    <a:pt x="3686" y="73"/>
                    <a:pt x="3678" y="66"/>
                  </a:cubicBezTo>
                  <a:cubicBezTo>
                    <a:pt x="3671" y="44"/>
                    <a:pt x="3656" y="7"/>
                    <a:pt x="3620" y="0"/>
                  </a:cubicBezTo>
                  <a:cubicBezTo>
                    <a:pt x="3612" y="0"/>
                    <a:pt x="3612" y="0"/>
                    <a:pt x="3605" y="0"/>
                  </a:cubicBezTo>
                  <a:lnTo>
                    <a:pt x="3605" y="0"/>
                  </a:lnTo>
                  <a:lnTo>
                    <a:pt x="3605" y="30"/>
                  </a:lnTo>
                  <a:close/>
                  <a:moveTo>
                    <a:pt x="5012" y="1729"/>
                  </a:moveTo>
                  <a:lnTo>
                    <a:pt x="5012" y="1729"/>
                  </a:lnTo>
                  <a:cubicBezTo>
                    <a:pt x="5019" y="1729"/>
                    <a:pt x="5019" y="1721"/>
                    <a:pt x="5034" y="1714"/>
                  </a:cubicBezTo>
                  <a:cubicBezTo>
                    <a:pt x="5049" y="1699"/>
                    <a:pt x="5056" y="1699"/>
                    <a:pt x="5056" y="1699"/>
                  </a:cubicBezTo>
                  <a:cubicBezTo>
                    <a:pt x="5056" y="1699"/>
                    <a:pt x="5063" y="1706"/>
                    <a:pt x="5078" y="1736"/>
                  </a:cubicBezTo>
                  <a:cubicBezTo>
                    <a:pt x="5085" y="1751"/>
                    <a:pt x="5085" y="1765"/>
                    <a:pt x="5093" y="1772"/>
                  </a:cubicBezTo>
                  <a:cubicBezTo>
                    <a:pt x="5078" y="1765"/>
                    <a:pt x="5063" y="1758"/>
                    <a:pt x="5041" y="1751"/>
                  </a:cubicBezTo>
                  <a:cubicBezTo>
                    <a:pt x="5019" y="1736"/>
                    <a:pt x="5019" y="1729"/>
                    <a:pt x="5012" y="1729"/>
                  </a:cubicBezTo>
                  <a:close/>
                </a:path>
              </a:pathLst>
            </a:custGeom>
            <a:grpFill/>
            <a:ln w="381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mn-lt"/>
                <a:ea typeface="+mn-ea"/>
                <a:cs typeface="+mn-cs"/>
              </a:endParaRPr>
            </a:p>
          </p:txBody>
        </p:sp>
        <p:sp>
          <p:nvSpPr>
            <p:cNvPr id="21" name="Freeform 20"/>
            <p:cNvSpPr>
              <a:spLocks noChangeArrowheads="1"/>
            </p:cNvSpPr>
            <p:nvPr/>
          </p:nvSpPr>
          <p:spPr bwMode="auto">
            <a:xfrm>
              <a:off x="6596783" y="6889745"/>
              <a:ext cx="2243404" cy="1820258"/>
            </a:xfrm>
            <a:custGeom>
              <a:avLst/>
              <a:gdLst>
                <a:gd name="T0" fmla="*/ 1538 w 5840"/>
                <a:gd name="T1" fmla="*/ 4491 h 4793"/>
                <a:gd name="T2" fmla="*/ 1215 w 5840"/>
                <a:gd name="T3" fmla="*/ 4227 h 4793"/>
                <a:gd name="T4" fmla="*/ 769 w 5840"/>
                <a:gd name="T5" fmla="*/ 3773 h 4793"/>
                <a:gd name="T6" fmla="*/ 528 w 5840"/>
                <a:gd name="T7" fmla="*/ 3700 h 4793"/>
                <a:gd name="T8" fmla="*/ 388 w 5840"/>
                <a:gd name="T9" fmla="*/ 3458 h 4793"/>
                <a:gd name="T10" fmla="*/ 278 w 5840"/>
                <a:gd name="T11" fmla="*/ 3275 h 4793"/>
                <a:gd name="T12" fmla="*/ 15 w 5840"/>
                <a:gd name="T13" fmla="*/ 3326 h 4793"/>
                <a:gd name="T14" fmla="*/ 117 w 5840"/>
                <a:gd name="T15" fmla="*/ 2974 h 4793"/>
                <a:gd name="T16" fmla="*/ 293 w 5840"/>
                <a:gd name="T17" fmla="*/ 2630 h 4793"/>
                <a:gd name="T18" fmla="*/ 168 w 5840"/>
                <a:gd name="T19" fmla="*/ 2439 h 4793"/>
                <a:gd name="T20" fmla="*/ 300 w 5840"/>
                <a:gd name="T21" fmla="*/ 2190 h 4793"/>
                <a:gd name="T22" fmla="*/ 557 w 5840"/>
                <a:gd name="T23" fmla="*/ 2161 h 4793"/>
                <a:gd name="T24" fmla="*/ 630 w 5840"/>
                <a:gd name="T25" fmla="*/ 2014 h 4793"/>
                <a:gd name="T26" fmla="*/ 491 w 5840"/>
                <a:gd name="T27" fmla="*/ 1758 h 4793"/>
                <a:gd name="T28" fmla="*/ 689 w 5840"/>
                <a:gd name="T29" fmla="*/ 1633 h 4793"/>
                <a:gd name="T30" fmla="*/ 147 w 5840"/>
                <a:gd name="T31" fmla="*/ 1202 h 4793"/>
                <a:gd name="T32" fmla="*/ 227 w 5840"/>
                <a:gd name="T33" fmla="*/ 850 h 4793"/>
                <a:gd name="T34" fmla="*/ 637 w 5840"/>
                <a:gd name="T35" fmla="*/ 579 h 4793"/>
                <a:gd name="T36" fmla="*/ 931 w 5840"/>
                <a:gd name="T37" fmla="*/ 433 h 4793"/>
                <a:gd name="T38" fmla="*/ 1377 w 5840"/>
                <a:gd name="T39" fmla="*/ 330 h 4793"/>
                <a:gd name="T40" fmla="*/ 1596 w 5840"/>
                <a:gd name="T41" fmla="*/ 249 h 4793"/>
                <a:gd name="T42" fmla="*/ 1648 w 5840"/>
                <a:gd name="T43" fmla="*/ 15 h 4793"/>
                <a:gd name="T44" fmla="*/ 1867 w 5840"/>
                <a:gd name="T45" fmla="*/ 7 h 4793"/>
                <a:gd name="T46" fmla="*/ 2124 w 5840"/>
                <a:gd name="T47" fmla="*/ 110 h 4793"/>
                <a:gd name="T48" fmla="*/ 2190 w 5840"/>
                <a:gd name="T49" fmla="*/ 403 h 4793"/>
                <a:gd name="T50" fmla="*/ 2403 w 5840"/>
                <a:gd name="T51" fmla="*/ 718 h 4793"/>
                <a:gd name="T52" fmla="*/ 2681 w 5840"/>
                <a:gd name="T53" fmla="*/ 777 h 4793"/>
                <a:gd name="T54" fmla="*/ 2871 w 5840"/>
                <a:gd name="T55" fmla="*/ 799 h 4793"/>
                <a:gd name="T56" fmla="*/ 3106 w 5840"/>
                <a:gd name="T57" fmla="*/ 828 h 4793"/>
                <a:gd name="T58" fmla="*/ 3311 w 5840"/>
                <a:gd name="T59" fmla="*/ 1099 h 4793"/>
                <a:gd name="T60" fmla="*/ 3135 w 5840"/>
                <a:gd name="T61" fmla="*/ 1334 h 4793"/>
                <a:gd name="T62" fmla="*/ 3326 w 5840"/>
                <a:gd name="T63" fmla="*/ 1619 h 4793"/>
                <a:gd name="T64" fmla="*/ 3655 w 5840"/>
                <a:gd name="T65" fmla="*/ 1751 h 4793"/>
                <a:gd name="T66" fmla="*/ 3927 w 5840"/>
                <a:gd name="T67" fmla="*/ 1912 h 4793"/>
                <a:gd name="T68" fmla="*/ 4212 w 5840"/>
                <a:gd name="T69" fmla="*/ 1890 h 4793"/>
                <a:gd name="T70" fmla="*/ 4593 w 5840"/>
                <a:gd name="T71" fmla="*/ 2146 h 4793"/>
                <a:gd name="T72" fmla="*/ 4908 w 5840"/>
                <a:gd name="T73" fmla="*/ 2219 h 4793"/>
                <a:gd name="T74" fmla="*/ 5026 w 5840"/>
                <a:gd name="T75" fmla="*/ 1970 h 4793"/>
                <a:gd name="T76" fmla="*/ 5084 w 5840"/>
                <a:gd name="T77" fmla="*/ 1721 h 4793"/>
                <a:gd name="T78" fmla="*/ 5451 w 5840"/>
                <a:gd name="T79" fmla="*/ 1816 h 4793"/>
                <a:gd name="T80" fmla="*/ 5715 w 5840"/>
                <a:gd name="T81" fmla="*/ 2022 h 4793"/>
                <a:gd name="T82" fmla="*/ 5707 w 5840"/>
                <a:gd name="T83" fmla="*/ 2388 h 4793"/>
                <a:gd name="T84" fmla="*/ 5392 w 5840"/>
                <a:gd name="T85" fmla="*/ 2556 h 4793"/>
                <a:gd name="T86" fmla="*/ 5216 w 5840"/>
                <a:gd name="T87" fmla="*/ 2608 h 4793"/>
                <a:gd name="T88" fmla="*/ 5070 w 5840"/>
                <a:gd name="T89" fmla="*/ 2681 h 4793"/>
                <a:gd name="T90" fmla="*/ 5018 w 5840"/>
                <a:gd name="T91" fmla="*/ 2872 h 4793"/>
                <a:gd name="T92" fmla="*/ 5070 w 5840"/>
                <a:gd name="T93" fmla="*/ 2923 h 4793"/>
                <a:gd name="T94" fmla="*/ 5121 w 5840"/>
                <a:gd name="T95" fmla="*/ 3231 h 4793"/>
                <a:gd name="T96" fmla="*/ 4842 w 5840"/>
                <a:gd name="T97" fmla="*/ 3355 h 4793"/>
                <a:gd name="T98" fmla="*/ 4710 w 5840"/>
                <a:gd name="T99" fmla="*/ 3502 h 4793"/>
                <a:gd name="T100" fmla="*/ 4520 w 5840"/>
                <a:gd name="T101" fmla="*/ 3341 h 4793"/>
                <a:gd name="T102" fmla="*/ 4278 w 5840"/>
                <a:gd name="T103" fmla="*/ 3604 h 4793"/>
                <a:gd name="T104" fmla="*/ 4286 w 5840"/>
                <a:gd name="T105" fmla="*/ 3963 h 4793"/>
                <a:gd name="T106" fmla="*/ 3802 w 5840"/>
                <a:gd name="T107" fmla="*/ 4147 h 4793"/>
                <a:gd name="T108" fmla="*/ 3531 w 5840"/>
                <a:gd name="T109" fmla="*/ 4205 h 4793"/>
                <a:gd name="T110" fmla="*/ 3216 w 5840"/>
                <a:gd name="T111" fmla="*/ 3744 h 4793"/>
                <a:gd name="T112" fmla="*/ 3018 w 5840"/>
                <a:gd name="T113" fmla="*/ 4440 h 4793"/>
                <a:gd name="T114" fmla="*/ 2857 w 5840"/>
                <a:gd name="T115" fmla="*/ 4557 h 4793"/>
                <a:gd name="T116" fmla="*/ 2622 w 5840"/>
                <a:gd name="T117" fmla="*/ 4286 h 4793"/>
                <a:gd name="T118" fmla="*/ 2146 w 5840"/>
                <a:gd name="T119" fmla="*/ 4205 h 4793"/>
                <a:gd name="T120" fmla="*/ 1977 w 5840"/>
                <a:gd name="T121" fmla="*/ 4513 h 4793"/>
                <a:gd name="T122" fmla="*/ 1919 w 5840"/>
                <a:gd name="T123" fmla="*/ 4733 h 4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40" h="4793">
                  <a:moveTo>
                    <a:pt x="1787" y="4792"/>
                  </a:moveTo>
                  <a:lnTo>
                    <a:pt x="1787" y="4792"/>
                  </a:lnTo>
                  <a:cubicBezTo>
                    <a:pt x="1765" y="4792"/>
                    <a:pt x="1743" y="4784"/>
                    <a:pt x="1743" y="4784"/>
                  </a:cubicBezTo>
                  <a:lnTo>
                    <a:pt x="1743" y="4784"/>
                  </a:lnTo>
                  <a:cubicBezTo>
                    <a:pt x="1736" y="4784"/>
                    <a:pt x="1670" y="4769"/>
                    <a:pt x="1604" y="4747"/>
                  </a:cubicBezTo>
                  <a:cubicBezTo>
                    <a:pt x="1523" y="4725"/>
                    <a:pt x="1538" y="4630"/>
                    <a:pt x="1553" y="4564"/>
                  </a:cubicBezTo>
                  <a:cubicBezTo>
                    <a:pt x="1553" y="4535"/>
                    <a:pt x="1545" y="4513"/>
                    <a:pt x="1538" y="4491"/>
                  </a:cubicBezTo>
                  <a:cubicBezTo>
                    <a:pt x="1523" y="4469"/>
                    <a:pt x="1516" y="4440"/>
                    <a:pt x="1516" y="4410"/>
                  </a:cubicBezTo>
                  <a:cubicBezTo>
                    <a:pt x="1516" y="4359"/>
                    <a:pt x="1465" y="4344"/>
                    <a:pt x="1465" y="4344"/>
                  </a:cubicBezTo>
                  <a:cubicBezTo>
                    <a:pt x="1457" y="4344"/>
                    <a:pt x="1443" y="4344"/>
                    <a:pt x="1421" y="4344"/>
                  </a:cubicBezTo>
                  <a:cubicBezTo>
                    <a:pt x="1384" y="4344"/>
                    <a:pt x="1340" y="4337"/>
                    <a:pt x="1303" y="4315"/>
                  </a:cubicBezTo>
                  <a:cubicBezTo>
                    <a:pt x="1289" y="4301"/>
                    <a:pt x="1274" y="4286"/>
                    <a:pt x="1267" y="4264"/>
                  </a:cubicBezTo>
                  <a:cubicBezTo>
                    <a:pt x="1252" y="4242"/>
                    <a:pt x="1245" y="4227"/>
                    <a:pt x="1223" y="4227"/>
                  </a:cubicBezTo>
                  <a:cubicBezTo>
                    <a:pt x="1223" y="4227"/>
                    <a:pt x="1223" y="4227"/>
                    <a:pt x="1215" y="4227"/>
                  </a:cubicBezTo>
                  <a:cubicBezTo>
                    <a:pt x="1208" y="4235"/>
                    <a:pt x="1201" y="4235"/>
                    <a:pt x="1193" y="4235"/>
                  </a:cubicBezTo>
                  <a:cubicBezTo>
                    <a:pt x="1150" y="4235"/>
                    <a:pt x="1136" y="4198"/>
                    <a:pt x="1114" y="4161"/>
                  </a:cubicBezTo>
                  <a:cubicBezTo>
                    <a:pt x="1092" y="4125"/>
                    <a:pt x="1092" y="4125"/>
                    <a:pt x="1092" y="4125"/>
                  </a:cubicBezTo>
                  <a:cubicBezTo>
                    <a:pt x="1063" y="4081"/>
                    <a:pt x="1048" y="4059"/>
                    <a:pt x="997" y="4000"/>
                  </a:cubicBezTo>
                  <a:cubicBezTo>
                    <a:pt x="975" y="3971"/>
                    <a:pt x="967" y="3949"/>
                    <a:pt x="960" y="3927"/>
                  </a:cubicBezTo>
                  <a:cubicBezTo>
                    <a:pt x="953" y="3905"/>
                    <a:pt x="945" y="3897"/>
                    <a:pt x="909" y="3890"/>
                  </a:cubicBezTo>
                  <a:cubicBezTo>
                    <a:pt x="843" y="3883"/>
                    <a:pt x="806" y="3824"/>
                    <a:pt x="769" y="3773"/>
                  </a:cubicBezTo>
                  <a:cubicBezTo>
                    <a:pt x="755" y="3751"/>
                    <a:pt x="740" y="3736"/>
                    <a:pt x="725" y="3714"/>
                  </a:cubicBezTo>
                  <a:cubicBezTo>
                    <a:pt x="711" y="3700"/>
                    <a:pt x="704" y="3692"/>
                    <a:pt x="696" y="3692"/>
                  </a:cubicBezTo>
                  <a:cubicBezTo>
                    <a:pt x="689" y="3692"/>
                    <a:pt x="682" y="3692"/>
                    <a:pt x="667" y="3700"/>
                  </a:cubicBezTo>
                  <a:cubicBezTo>
                    <a:pt x="652" y="3707"/>
                    <a:pt x="630" y="3722"/>
                    <a:pt x="601" y="3722"/>
                  </a:cubicBezTo>
                  <a:cubicBezTo>
                    <a:pt x="564" y="3722"/>
                    <a:pt x="549" y="3707"/>
                    <a:pt x="535" y="3700"/>
                  </a:cubicBezTo>
                  <a:lnTo>
                    <a:pt x="535" y="3692"/>
                  </a:lnTo>
                  <a:lnTo>
                    <a:pt x="528" y="3700"/>
                  </a:lnTo>
                  <a:cubicBezTo>
                    <a:pt x="506" y="3700"/>
                    <a:pt x="476" y="3722"/>
                    <a:pt x="447" y="3744"/>
                  </a:cubicBezTo>
                  <a:cubicBezTo>
                    <a:pt x="432" y="3758"/>
                    <a:pt x="432" y="3758"/>
                    <a:pt x="432" y="3758"/>
                  </a:cubicBezTo>
                  <a:cubicBezTo>
                    <a:pt x="410" y="3729"/>
                    <a:pt x="410" y="3729"/>
                    <a:pt x="410" y="3729"/>
                  </a:cubicBezTo>
                  <a:cubicBezTo>
                    <a:pt x="410" y="3722"/>
                    <a:pt x="410" y="3722"/>
                    <a:pt x="410" y="3722"/>
                  </a:cubicBezTo>
                  <a:cubicBezTo>
                    <a:pt x="410" y="3722"/>
                    <a:pt x="388" y="3656"/>
                    <a:pt x="381" y="3597"/>
                  </a:cubicBezTo>
                  <a:cubicBezTo>
                    <a:pt x="381" y="3575"/>
                    <a:pt x="381" y="3568"/>
                    <a:pt x="374" y="3553"/>
                  </a:cubicBezTo>
                  <a:cubicBezTo>
                    <a:pt x="366" y="3524"/>
                    <a:pt x="366" y="3502"/>
                    <a:pt x="388" y="3458"/>
                  </a:cubicBezTo>
                  <a:cubicBezTo>
                    <a:pt x="388" y="3443"/>
                    <a:pt x="403" y="3428"/>
                    <a:pt x="418" y="3428"/>
                  </a:cubicBezTo>
                  <a:lnTo>
                    <a:pt x="425" y="3428"/>
                  </a:lnTo>
                  <a:cubicBezTo>
                    <a:pt x="432" y="3406"/>
                    <a:pt x="432" y="3377"/>
                    <a:pt x="410" y="3348"/>
                  </a:cubicBezTo>
                  <a:cubicBezTo>
                    <a:pt x="396" y="3326"/>
                    <a:pt x="388" y="3311"/>
                    <a:pt x="381" y="3297"/>
                  </a:cubicBezTo>
                  <a:cubicBezTo>
                    <a:pt x="374" y="3267"/>
                    <a:pt x="366" y="3260"/>
                    <a:pt x="352" y="3260"/>
                  </a:cubicBezTo>
                  <a:cubicBezTo>
                    <a:pt x="344" y="3260"/>
                    <a:pt x="344" y="3253"/>
                    <a:pt x="337" y="3253"/>
                  </a:cubicBezTo>
                  <a:cubicBezTo>
                    <a:pt x="315" y="3253"/>
                    <a:pt x="300" y="3260"/>
                    <a:pt x="278" y="3275"/>
                  </a:cubicBezTo>
                  <a:cubicBezTo>
                    <a:pt x="271" y="3282"/>
                    <a:pt x="264" y="3282"/>
                    <a:pt x="249" y="3289"/>
                  </a:cubicBezTo>
                  <a:cubicBezTo>
                    <a:pt x="227" y="3304"/>
                    <a:pt x="220" y="3311"/>
                    <a:pt x="213" y="3319"/>
                  </a:cubicBezTo>
                  <a:cubicBezTo>
                    <a:pt x="213" y="3326"/>
                    <a:pt x="213" y="3341"/>
                    <a:pt x="227" y="3363"/>
                  </a:cubicBezTo>
                  <a:cubicBezTo>
                    <a:pt x="235" y="3385"/>
                    <a:pt x="235" y="3399"/>
                    <a:pt x="227" y="3406"/>
                  </a:cubicBezTo>
                  <a:cubicBezTo>
                    <a:pt x="205" y="3436"/>
                    <a:pt x="154" y="3436"/>
                    <a:pt x="110" y="3436"/>
                  </a:cubicBezTo>
                  <a:cubicBezTo>
                    <a:pt x="44" y="3436"/>
                    <a:pt x="22" y="3385"/>
                    <a:pt x="15" y="3348"/>
                  </a:cubicBezTo>
                  <a:cubicBezTo>
                    <a:pt x="15" y="3326"/>
                    <a:pt x="15" y="3326"/>
                    <a:pt x="15" y="3326"/>
                  </a:cubicBezTo>
                  <a:cubicBezTo>
                    <a:pt x="7" y="3304"/>
                    <a:pt x="0" y="3275"/>
                    <a:pt x="15" y="3260"/>
                  </a:cubicBezTo>
                  <a:cubicBezTo>
                    <a:pt x="22" y="3253"/>
                    <a:pt x="37" y="3245"/>
                    <a:pt x="51" y="3245"/>
                  </a:cubicBezTo>
                  <a:cubicBezTo>
                    <a:pt x="66" y="3245"/>
                    <a:pt x="81" y="3209"/>
                    <a:pt x="95" y="3179"/>
                  </a:cubicBezTo>
                  <a:cubicBezTo>
                    <a:pt x="103" y="3157"/>
                    <a:pt x="110" y="3135"/>
                    <a:pt x="125" y="3121"/>
                  </a:cubicBezTo>
                  <a:cubicBezTo>
                    <a:pt x="139" y="3099"/>
                    <a:pt x="154" y="3062"/>
                    <a:pt x="117" y="3033"/>
                  </a:cubicBezTo>
                  <a:cubicBezTo>
                    <a:pt x="103" y="3025"/>
                    <a:pt x="88" y="3011"/>
                    <a:pt x="95" y="2996"/>
                  </a:cubicBezTo>
                  <a:cubicBezTo>
                    <a:pt x="95" y="2982"/>
                    <a:pt x="103" y="2974"/>
                    <a:pt x="117" y="2974"/>
                  </a:cubicBezTo>
                  <a:cubicBezTo>
                    <a:pt x="125" y="2967"/>
                    <a:pt x="139" y="2960"/>
                    <a:pt x="154" y="2952"/>
                  </a:cubicBezTo>
                  <a:cubicBezTo>
                    <a:pt x="168" y="2937"/>
                    <a:pt x="161" y="2923"/>
                    <a:pt x="154" y="2901"/>
                  </a:cubicBezTo>
                  <a:cubicBezTo>
                    <a:pt x="154" y="2879"/>
                    <a:pt x="147" y="2857"/>
                    <a:pt x="154" y="2828"/>
                  </a:cubicBezTo>
                  <a:cubicBezTo>
                    <a:pt x="168" y="2776"/>
                    <a:pt x="235" y="2740"/>
                    <a:pt x="308" y="2740"/>
                  </a:cubicBezTo>
                  <a:cubicBezTo>
                    <a:pt x="315" y="2740"/>
                    <a:pt x="323" y="2740"/>
                    <a:pt x="323" y="2740"/>
                  </a:cubicBezTo>
                  <a:cubicBezTo>
                    <a:pt x="330" y="2732"/>
                    <a:pt x="323" y="2718"/>
                    <a:pt x="308" y="2688"/>
                  </a:cubicBezTo>
                  <a:cubicBezTo>
                    <a:pt x="300" y="2681"/>
                    <a:pt x="286" y="2652"/>
                    <a:pt x="293" y="2630"/>
                  </a:cubicBezTo>
                  <a:cubicBezTo>
                    <a:pt x="308" y="2615"/>
                    <a:pt x="330" y="2601"/>
                    <a:pt x="374" y="2601"/>
                  </a:cubicBezTo>
                  <a:cubicBezTo>
                    <a:pt x="396" y="2593"/>
                    <a:pt x="403" y="2593"/>
                    <a:pt x="403" y="2593"/>
                  </a:cubicBezTo>
                  <a:cubicBezTo>
                    <a:pt x="403" y="2586"/>
                    <a:pt x="381" y="2564"/>
                    <a:pt x="366" y="2556"/>
                  </a:cubicBezTo>
                  <a:cubicBezTo>
                    <a:pt x="352" y="2542"/>
                    <a:pt x="352" y="2542"/>
                    <a:pt x="352" y="2542"/>
                  </a:cubicBezTo>
                  <a:cubicBezTo>
                    <a:pt x="323" y="2505"/>
                    <a:pt x="293" y="2491"/>
                    <a:pt x="264" y="2476"/>
                  </a:cubicBezTo>
                  <a:cubicBezTo>
                    <a:pt x="249" y="2469"/>
                    <a:pt x="242" y="2469"/>
                    <a:pt x="227" y="2461"/>
                  </a:cubicBezTo>
                  <a:cubicBezTo>
                    <a:pt x="213" y="2461"/>
                    <a:pt x="191" y="2454"/>
                    <a:pt x="168" y="2439"/>
                  </a:cubicBezTo>
                  <a:cubicBezTo>
                    <a:pt x="147" y="2425"/>
                    <a:pt x="147" y="2403"/>
                    <a:pt x="154" y="2395"/>
                  </a:cubicBezTo>
                  <a:cubicBezTo>
                    <a:pt x="161" y="2381"/>
                    <a:pt x="183" y="2366"/>
                    <a:pt x="198" y="2366"/>
                  </a:cubicBezTo>
                  <a:cubicBezTo>
                    <a:pt x="205" y="2366"/>
                    <a:pt x="213" y="2366"/>
                    <a:pt x="220" y="2373"/>
                  </a:cubicBezTo>
                  <a:cubicBezTo>
                    <a:pt x="242" y="2381"/>
                    <a:pt x="264" y="2388"/>
                    <a:pt x="359" y="2388"/>
                  </a:cubicBezTo>
                  <a:cubicBezTo>
                    <a:pt x="388" y="2388"/>
                    <a:pt x="396" y="2381"/>
                    <a:pt x="396" y="2381"/>
                  </a:cubicBezTo>
                  <a:cubicBezTo>
                    <a:pt x="396" y="2381"/>
                    <a:pt x="374" y="2359"/>
                    <a:pt x="366" y="2351"/>
                  </a:cubicBezTo>
                  <a:cubicBezTo>
                    <a:pt x="330" y="2329"/>
                    <a:pt x="308" y="2278"/>
                    <a:pt x="300" y="2190"/>
                  </a:cubicBezTo>
                  <a:cubicBezTo>
                    <a:pt x="293" y="2168"/>
                    <a:pt x="300" y="2154"/>
                    <a:pt x="308" y="2146"/>
                  </a:cubicBezTo>
                  <a:cubicBezTo>
                    <a:pt x="315" y="2139"/>
                    <a:pt x="330" y="2132"/>
                    <a:pt x="344" y="2132"/>
                  </a:cubicBezTo>
                  <a:cubicBezTo>
                    <a:pt x="374" y="2132"/>
                    <a:pt x="396" y="2146"/>
                    <a:pt x="410" y="2161"/>
                  </a:cubicBezTo>
                  <a:cubicBezTo>
                    <a:pt x="418" y="2168"/>
                    <a:pt x="425" y="2175"/>
                    <a:pt x="432" y="2175"/>
                  </a:cubicBezTo>
                  <a:cubicBezTo>
                    <a:pt x="447" y="2175"/>
                    <a:pt x="476" y="2154"/>
                    <a:pt x="491" y="2139"/>
                  </a:cubicBezTo>
                  <a:cubicBezTo>
                    <a:pt x="498" y="2139"/>
                    <a:pt x="506" y="2132"/>
                    <a:pt x="513" y="2132"/>
                  </a:cubicBezTo>
                  <a:cubicBezTo>
                    <a:pt x="535" y="2132"/>
                    <a:pt x="542" y="2146"/>
                    <a:pt x="557" y="2161"/>
                  </a:cubicBezTo>
                  <a:cubicBezTo>
                    <a:pt x="572" y="2175"/>
                    <a:pt x="586" y="2190"/>
                    <a:pt x="608" y="2197"/>
                  </a:cubicBezTo>
                  <a:cubicBezTo>
                    <a:pt x="616" y="2205"/>
                    <a:pt x="623" y="2205"/>
                    <a:pt x="623" y="2205"/>
                  </a:cubicBezTo>
                  <a:cubicBezTo>
                    <a:pt x="637" y="2205"/>
                    <a:pt x="645" y="2197"/>
                    <a:pt x="652" y="2168"/>
                  </a:cubicBezTo>
                  <a:cubicBezTo>
                    <a:pt x="659" y="2154"/>
                    <a:pt x="667" y="2139"/>
                    <a:pt x="674" y="2124"/>
                  </a:cubicBezTo>
                  <a:cubicBezTo>
                    <a:pt x="696" y="2080"/>
                    <a:pt x="689" y="2066"/>
                    <a:pt x="667" y="2051"/>
                  </a:cubicBezTo>
                  <a:cubicBezTo>
                    <a:pt x="667" y="2044"/>
                    <a:pt x="659" y="2044"/>
                    <a:pt x="659" y="2036"/>
                  </a:cubicBezTo>
                  <a:cubicBezTo>
                    <a:pt x="652" y="2029"/>
                    <a:pt x="645" y="2022"/>
                    <a:pt x="630" y="2014"/>
                  </a:cubicBezTo>
                  <a:cubicBezTo>
                    <a:pt x="616" y="2007"/>
                    <a:pt x="601" y="2000"/>
                    <a:pt x="586" y="1978"/>
                  </a:cubicBezTo>
                  <a:cubicBezTo>
                    <a:pt x="572" y="1970"/>
                    <a:pt x="557" y="1956"/>
                    <a:pt x="557" y="1934"/>
                  </a:cubicBezTo>
                  <a:cubicBezTo>
                    <a:pt x="557" y="1919"/>
                    <a:pt x="572" y="1904"/>
                    <a:pt x="594" y="1890"/>
                  </a:cubicBezTo>
                  <a:cubicBezTo>
                    <a:pt x="601" y="1882"/>
                    <a:pt x="601" y="1882"/>
                    <a:pt x="601" y="1882"/>
                  </a:cubicBezTo>
                  <a:cubicBezTo>
                    <a:pt x="616" y="1868"/>
                    <a:pt x="623" y="1853"/>
                    <a:pt x="630" y="1846"/>
                  </a:cubicBezTo>
                  <a:cubicBezTo>
                    <a:pt x="608" y="1838"/>
                    <a:pt x="579" y="1831"/>
                    <a:pt x="542" y="1809"/>
                  </a:cubicBezTo>
                  <a:cubicBezTo>
                    <a:pt x="520" y="1802"/>
                    <a:pt x="498" y="1780"/>
                    <a:pt x="491" y="1758"/>
                  </a:cubicBezTo>
                  <a:cubicBezTo>
                    <a:pt x="491" y="1736"/>
                    <a:pt x="498" y="1721"/>
                    <a:pt x="528" y="1699"/>
                  </a:cubicBezTo>
                  <a:cubicBezTo>
                    <a:pt x="542" y="1685"/>
                    <a:pt x="564" y="1677"/>
                    <a:pt x="579" y="1677"/>
                  </a:cubicBezTo>
                  <a:cubicBezTo>
                    <a:pt x="608" y="1677"/>
                    <a:pt x="630" y="1714"/>
                    <a:pt x="645" y="1743"/>
                  </a:cubicBezTo>
                  <a:cubicBezTo>
                    <a:pt x="652" y="1758"/>
                    <a:pt x="659" y="1773"/>
                    <a:pt x="659" y="1780"/>
                  </a:cubicBezTo>
                  <a:cubicBezTo>
                    <a:pt x="659" y="1773"/>
                    <a:pt x="659" y="1765"/>
                    <a:pt x="667" y="1758"/>
                  </a:cubicBezTo>
                  <a:cubicBezTo>
                    <a:pt x="667" y="1743"/>
                    <a:pt x="667" y="1728"/>
                    <a:pt x="659" y="1714"/>
                  </a:cubicBezTo>
                  <a:cubicBezTo>
                    <a:pt x="659" y="1685"/>
                    <a:pt x="652" y="1655"/>
                    <a:pt x="689" y="1633"/>
                  </a:cubicBezTo>
                  <a:cubicBezTo>
                    <a:pt x="704" y="1619"/>
                    <a:pt x="718" y="1605"/>
                    <a:pt x="718" y="1597"/>
                  </a:cubicBezTo>
                  <a:cubicBezTo>
                    <a:pt x="718" y="1583"/>
                    <a:pt x="711" y="1576"/>
                    <a:pt x="704" y="1576"/>
                  </a:cubicBezTo>
                  <a:cubicBezTo>
                    <a:pt x="674" y="1554"/>
                    <a:pt x="564" y="1488"/>
                    <a:pt x="506" y="1480"/>
                  </a:cubicBezTo>
                  <a:cubicBezTo>
                    <a:pt x="447" y="1473"/>
                    <a:pt x="352" y="1414"/>
                    <a:pt x="330" y="1356"/>
                  </a:cubicBezTo>
                  <a:cubicBezTo>
                    <a:pt x="330" y="1348"/>
                    <a:pt x="330" y="1341"/>
                    <a:pt x="330" y="1334"/>
                  </a:cubicBezTo>
                  <a:cubicBezTo>
                    <a:pt x="315" y="1290"/>
                    <a:pt x="308" y="1275"/>
                    <a:pt x="271" y="1275"/>
                  </a:cubicBezTo>
                  <a:cubicBezTo>
                    <a:pt x="205" y="1275"/>
                    <a:pt x="176" y="1246"/>
                    <a:pt x="147" y="1202"/>
                  </a:cubicBezTo>
                  <a:cubicBezTo>
                    <a:pt x="132" y="1180"/>
                    <a:pt x="132" y="1165"/>
                    <a:pt x="132" y="1143"/>
                  </a:cubicBezTo>
                  <a:cubicBezTo>
                    <a:pt x="125" y="1128"/>
                    <a:pt x="125" y="1114"/>
                    <a:pt x="110" y="1107"/>
                  </a:cubicBezTo>
                  <a:cubicBezTo>
                    <a:pt x="73" y="1077"/>
                    <a:pt x="81" y="1011"/>
                    <a:pt x="81" y="967"/>
                  </a:cubicBezTo>
                  <a:cubicBezTo>
                    <a:pt x="88" y="953"/>
                    <a:pt x="88" y="945"/>
                    <a:pt x="88" y="938"/>
                  </a:cubicBezTo>
                  <a:cubicBezTo>
                    <a:pt x="81" y="916"/>
                    <a:pt x="81" y="916"/>
                    <a:pt x="81" y="916"/>
                  </a:cubicBezTo>
                  <a:cubicBezTo>
                    <a:pt x="95" y="916"/>
                    <a:pt x="95" y="916"/>
                    <a:pt x="95" y="916"/>
                  </a:cubicBezTo>
                  <a:cubicBezTo>
                    <a:pt x="183" y="887"/>
                    <a:pt x="220" y="865"/>
                    <a:pt x="227" y="850"/>
                  </a:cubicBezTo>
                  <a:cubicBezTo>
                    <a:pt x="249" y="814"/>
                    <a:pt x="315" y="755"/>
                    <a:pt x="359" y="748"/>
                  </a:cubicBezTo>
                  <a:cubicBezTo>
                    <a:pt x="374" y="748"/>
                    <a:pt x="396" y="748"/>
                    <a:pt x="410" y="748"/>
                  </a:cubicBezTo>
                  <a:cubicBezTo>
                    <a:pt x="432" y="748"/>
                    <a:pt x="454" y="748"/>
                    <a:pt x="476" y="748"/>
                  </a:cubicBezTo>
                  <a:lnTo>
                    <a:pt x="484" y="748"/>
                  </a:lnTo>
                  <a:cubicBezTo>
                    <a:pt x="520" y="748"/>
                    <a:pt x="579" y="726"/>
                    <a:pt x="586" y="704"/>
                  </a:cubicBezTo>
                  <a:cubicBezTo>
                    <a:pt x="594" y="689"/>
                    <a:pt x="601" y="667"/>
                    <a:pt x="601" y="652"/>
                  </a:cubicBezTo>
                  <a:cubicBezTo>
                    <a:pt x="608" y="623"/>
                    <a:pt x="608" y="594"/>
                    <a:pt x="637" y="579"/>
                  </a:cubicBezTo>
                  <a:cubicBezTo>
                    <a:pt x="637" y="579"/>
                    <a:pt x="645" y="579"/>
                    <a:pt x="652" y="579"/>
                  </a:cubicBezTo>
                  <a:cubicBezTo>
                    <a:pt x="659" y="579"/>
                    <a:pt x="674" y="586"/>
                    <a:pt x="682" y="594"/>
                  </a:cubicBezTo>
                  <a:cubicBezTo>
                    <a:pt x="696" y="601"/>
                    <a:pt x="704" y="608"/>
                    <a:pt x="711" y="608"/>
                  </a:cubicBezTo>
                  <a:cubicBezTo>
                    <a:pt x="718" y="608"/>
                    <a:pt x="725" y="601"/>
                    <a:pt x="733" y="601"/>
                  </a:cubicBezTo>
                  <a:cubicBezTo>
                    <a:pt x="740" y="594"/>
                    <a:pt x="755" y="586"/>
                    <a:pt x="762" y="572"/>
                  </a:cubicBezTo>
                  <a:cubicBezTo>
                    <a:pt x="791" y="550"/>
                    <a:pt x="828" y="528"/>
                    <a:pt x="843" y="506"/>
                  </a:cubicBezTo>
                  <a:cubicBezTo>
                    <a:pt x="872" y="469"/>
                    <a:pt x="887" y="455"/>
                    <a:pt x="931" y="433"/>
                  </a:cubicBezTo>
                  <a:cubicBezTo>
                    <a:pt x="967" y="410"/>
                    <a:pt x="975" y="410"/>
                    <a:pt x="982" y="374"/>
                  </a:cubicBezTo>
                  <a:cubicBezTo>
                    <a:pt x="982" y="352"/>
                    <a:pt x="982" y="352"/>
                    <a:pt x="982" y="352"/>
                  </a:cubicBezTo>
                  <a:cubicBezTo>
                    <a:pt x="982" y="308"/>
                    <a:pt x="989" y="257"/>
                    <a:pt x="1026" y="242"/>
                  </a:cubicBezTo>
                  <a:cubicBezTo>
                    <a:pt x="1063" y="220"/>
                    <a:pt x="1121" y="220"/>
                    <a:pt x="1143" y="220"/>
                  </a:cubicBezTo>
                  <a:cubicBezTo>
                    <a:pt x="1179" y="220"/>
                    <a:pt x="1252" y="242"/>
                    <a:pt x="1274" y="271"/>
                  </a:cubicBezTo>
                  <a:cubicBezTo>
                    <a:pt x="1303" y="301"/>
                    <a:pt x="1340" y="337"/>
                    <a:pt x="1362" y="337"/>
                  </a:cubicBezTo>
                  <a:cubicBezTo>
                    <a:pt x="1369" y="337"/>
                    <a:pt x="1369" y="337"/>
                    <a:pt x="1377" y="330"/>
                  </a:cubicBezTo>
                  <a:cubicBezTo>
                    <a:pt x="1391" y="323"/>
                    <a:pt x="1398" y="308"/>
                    <a:pt x="1406" y="293"/>
                  </a:cubicBezTo>
                  <a:cubicBezTo>
                    <a:pt x="1413" y="279"/>
                    <a:pt x="1421" y="264"/>
                    <a:pt x="1443" y="249"/>
                  </a:cubicBezTo>
                  <a:cubicBezTo>
                    <a:pt x="1457" y="242"/>
                    <a:pt x="1472" y="242"/>
                    <a:pt x="1486" y="242"/>
                  </a:cubicBezTo>
                  <a:cubicBezTo>
                    <a:pt x="1508" y="242"/>
                    <a:pt x="1523" y="249"/>
                    <a:pt x="1545" y="264"/>
                  </a:cubicBezTo>
                  <a:cubicBezTo>
                    <a:pt x="1545" y="271"/>
                    <a:pt x="1560" y="271"/>
                    <a:pt x="1567" y="271"/>
                  </a:cubicBezTo>
                  <a:cubicBezTo>
                    <a:pt x="1582" y="271"/>
                    <a:pt x="1596" y="264"/>
                    <a:pt x="1596" y="264"/>
                  </a:cubicBezTo>
                  <a:cubicBezTo>
                    <a:pt x="1596" y="257"/>
                    <a:pt x="1596" y="257"/>
                    <a:pt x="1596" y="249"/>
                  </a:cubicBezTo>
                  <a:cubicBezTo>
                    <a:pt x="1582" y="242"/>
                    <a:pt x="1574" y="235"/>
                    <a:pt x="1560" y="227"/>
                  </a:cubicBezTo>
                  <a:cubicBezTo>
                    <a:pt x="1545" y="213"/>
                    <a:pt x="1530" y="198"/>
                    <a:pt x="1530" y="161"/>
                  </a:cubicBezTo>
                  <a:cubicBezTo>
                    <a:pt x="1538" y="117"/>
                    <a:pt x="1560" y="103"/>
                    <a:pt x="1604" y="74"/>
                  </a:cubicBezTo>
                  <a:cubicBezTo>
                    <a:pt x="1618" y="66"/>
                    <a:pt x="1618" y="59"/>
                    <a:pt x="1626" y="52"/>
                  </a:cubicBezTo>
                  <a:lnTo>
                    <a:pt x="1626" y="44"/>
                  </a:lnTo>
                  <a:lnTo>
                    <a:pt x="1626" y="44"/>
                  </a:lnTo>
                  <a:cubicBezTo>
                    <a:pt x="1648" y="15"/>
                    <a:pt x="1648" y="15"/>
                    <a:pt x="1648" y="15"/>
                  </a:cubicBezTo>
                  <a:cubicBezTo>
                    <a:pt x="1655" y="22"/>
                    <a:pt x="1655" y="22"/>
                    <a:pt x="1655" y="22"/>
                  </a:cubicBezTo>
                  <a:cubicBezTo>
                    <a:pt x="1662" y="22"/>
                    <a:pt x="1670" y="15"/>
                    <a:pt x="1677" y="15"/>
                  </a:cubicBezTo>
                  <a:lnTo>
                    <a:pt x="1684" y="15"/>
                  </a:lnTo>
                  <a:cubicBezTo>
                    <a:pt x="1692" y="15"/>
                    <a:pt x="1692" y="22"/>
                    <a:pt x="1699" y="22"/>
                  </a:cubicBezTo>
                  <a:cubicBezTo>
                    <a:pt x="1721" y="22"/>
                    <a:pt x="1743" y="15"/>
                    <a:pt x="1765" y="15"/>
                  </a:cubicBezTo>
                  <a:cubicBezTo>
                    <a:pt x="1794" y="7"/>
                    <a:pt x="1816" y="0"/>
                    <a:pt x="1838" y="0"/>
                  </a:cubicBezTo>
                  <a:cubicBezTo>
                    <a:pt x="1846" y="0"/>
                    <a:pt x="1853" y="7"/>
                    <a:pt x="1867" y="7"/>
                  </a:cubicBezTo>
                  <a:cubicBezTo>
                    <a:pt x="1875" y="7"/>
                    <a:pt x="1889" y="15"/>
                    <a:pt x="1904" y="15"/>
                  </a:cubicBezTo>
                  <a:cubicBezTo>
                    <a:pt x="1934" y="22"/>
                    <a:pt x="1963" y="29"/>
                    <a:pt x="1985" y="44"/>
                  </a:cubicBezTo>
                  <a:cubicBezTo>
                    <a:pt x="1992" y="52"/>
                    <a:pt x="1999" y="59"/>
                    <a:pt x="2007" y="74"/>
                  </a:cubicBezTo>
                  <a:cubicBezTo>
                    <a:pt x="2021" y="88"/>
                    <a:pt x="2036" y="103"/>
                    <a:pt x="2051" y="103"/>
                  </a:cubicBezTo>
                  <a:cubicBezTo>
                    <a:pt x="2065" y="103"/>
                    <a:pt x="2073" y="103"/>
                    <a:pt x="2073" y="103"/>
                  </a:cubicBezTo>
                  <a:cubicBezTo>
                    <a:pt x="2087" y="103"/>
                    <a:pt x="2095" y="103"/>
                    <a:pt x="2102" y="103"/>
                  </a:cubicBezTo>
                  <a:cubicBezTo>
                    <a:pt x="2109" y="110"/>
                    <a:pt x="2117" y="110"/>
                    <a:pt x="2124" y="110"/>
                  </a:cubicBezTo>
                  <a:cubicBezTo>
                    <a:pt x="2153" y="110"/>
                    <a:pt x="2175" y="139"/>
                    <a:pt x="2175" y="169"/>
                  </a:cubicBezTo>
                  <a:cubicBezTo>
                    <a:pt x="2175" y="198"/>
                    <a:pt x="2168" y="220"/>
                    <a:pt x="2131" y="227"/>
                  </a:cubicBezTo>
                  <a:cubicBezTo>
                    <a:pt x="2095" y="227"/>
                    <a:pt x="2095" y="235"/>
                    <a:pt x="2095" y="235"/>
                  </a:cubicBezTo>
                  <a:cubicBezTo>
                    <a:pt x="2095" y="235"/>
                    <a:pt x="2087" y="242"/>
                    <a:pt x="2102" y="264"/>
                  </a:cubicBezTo>
                  <a:cubicBezTo>
                    <a:pt x="2117" y="279"/>
                    <a:pt x="2131" y="293"/>
                    <a:pt x="2146" y="308"/>
                  </a:cubicBezTo>
                  <a:cubicBezTo>
                    <a:pt x="2175" y="330"/>
                    <a:pt x="2190" y="345"/>
                    <a:pt x="2190" y="367"/>
                  </a:cubicBezTo>
                  <a:cubicBezTo>
                    <a:pt x="2197" y="374"/>
                    <a:pt x="2190" y="388"/>
                    <a:pt x="2190" y="403"/>
                  </a:cubicBezTo>
                  <a:cubicBezTo>
                    <a:pt x="2183" y="425"/>
                    <a:pt x="2183" y="433"/>
                    <a:pt x="2190" y="440"/>
                  </a:cubicBezTo>
                  <a:cubicBezTo>
                    <a:pt x="2212" y="462"/>
                    <a:pt x="2248" y="520"/>
                    <a:pt x="2248" y="557"/>
                  </a:cubicBezTo>
                  <a:cubicBezTo>
                    <a:pt x="2248" y="667"/>
                    <a:pt x="2248" y="667"/>
                    <a:pt x="2248" y="667"/>
                  </a:cubicBezTo>
                  <a:cubicBezTo>
                    <a:pt x="2248" y="704"/>
                    <a:pt x="2263" y="733"/>
                    <a:pt x="2285" y="740"/>
                  </a:cubicBezTo>
                  <a:cubicBezTo>
                    <a:pt x="2300" y="740"/>
                    <a:pt x="2307" y="748"/>
                    <a:pt x="2322" y="748"/>
                  </a:cubicBezTo>
                  <a:cubicBezTo>
                    <a:pt x="2336" y="748"/>
                    <a:pt x="2351" y="740"/>
                    <a:pt x="2373" y="733"/>
                  </a:cubicBezTo>
                  <a:cubicBezTo>
                    <a:pt x="2388" y="726"/>
                    <a:pt x="2395" y="726"/>
                    <a:pt x="2403" y="718"/>
                  </a:cubicBezTo>
                  <a:cubicBezTo>
                    <a:pt x="2417" y="711"/>
                    <a:pt x="2432" y="711"/>
                    <a:pt x="2439" y="711"/>
                  </a:cubicBezTo>
                  <a:cubicBezTo>
                    <a:pt x="2454" y="711"/>
                    <a:pt x="2461" y="711"/>
                    <a:pt x="2476" y="718"/>
                  </a:cubicBezTo>
                  <a:cubicBezTo>
                    <a:pt x="2490" y="726"/>
                    <a:pt x="2505" y="733"/>
                    <a:pt x="2527" y="748"/>
                  </a:cubicBezTo>
                  <a:cubicBezTo>
                    <a:pt x="2556" y="762"/>
                    <a:pt x="2578" y="777"/>
                    <a:pt x="2600" y="784"/>
                  </a:cubicBezTo>
                  <a:cubicBezTo>
                    <a:pt x="2608" y="792"/>
                    <a:pt x="2622" y="792"/>
                    <a:pt x="2637" y="792"/>
                  </a:cubicBezTo>
                  <a:cubicBezTo>
                    <a:pt x="2644" y="792"/>
                    <a:pt x="2652" y="792"/>
                    <a:pt x="2659" y="784"/>
                  </a:cubicBezTo>
                  <a:cubicBezTo>
                    <a:pt x="2674" y="777"/>
                    <a:pt x="2681" y="777"/>
                    <a:pt x="2681" y="777"/>
                  </a:cubicBezTo>
                  <a:cubicBezTo>
                    <a:pt x="2696" y="777"/>
                    <a:pt x="2703" y="784"/>
                    <a:pt x="2710" y="792"/>
                  </a:cubicBezTo>
                  <a:cubicBezTo>
                    <a:pt x="2717" y="792"/>
                    <a:pt x="2717" y="792"/>
                    <a:pt x="2717" y="792"/>
                  </a:cubicBezTo>
                  <a:cubicBezTo>
                    <a:pt x="2732" y="792"/>
                    <a:pt x="2739" y="792"/>
                    <a:pt x="2739" y="784"/>
                  </a:cubicBezTo>
                  <a:cubicBezTo>
                    <a:pt x="2754" y="777"/>
                    <a:pt x="2761" y="762"/>
                    <a:pt x="2784" y="762"/>
                  </a:cubicBezTo>
                  <a:cubicBezTo>
                    <a:pt x="2791" y="762"/>
                    <a:pt x="2791" y="762"/>
                    <a:pt x="2798" y="769"/>
                  </a:cubicBezTo>
                  <a:cubicBezTo>
                    <a:pt x="2820" y="769"/>
                    <a:pt x="2827" y="777"/>
                    <a:pt x="2842" y="784"/>
                  </a:cubicBezTo>
                  <a:cubicBezTo>
                    <a:pt x="2849" y="792"/>
                    <a:pt x="2857" y="799"/>
                    <a:pt x="2871" y="799"/>
                  </a:cubicBezTo>
                  <a:cubicBezTo>
                    <a:pt x="2871" y="799"/>
                    <a:pt x="2879" y="799"/>
                    <a:pt x="2879" y="792"/>
                  </a:cubicBezTo>
                  <a:cubicBezTo>
                    <a:pt x="2901" y="792"/>
                    <a:pt x="2915" y="784"/>
                    <a:pt x="2923" y="777"/>
                  </a:cubicBezTo>
                  <a:cubicBezTo>
                    <a:pt x="2930" y="769"/>
                    <a:pt x="2937" y="762"/>
                    <a:pt x="2959" y="762"/>
                  </a:cubicBezTo>
                  <a:cubicBezTo>
                    <a:pt x="2981" y="762"/>
                    <a:pt x="2989" y="784"/>
                    <a:pt x="2989" y="799"/>
                  </a:cubicBezTo>
                  <a:cubicBezTo>
                    <a:pt x="2996" y="806"/>
                    <a:pt x="2996" y="814"/>
                    <a:pt x="3011" y="814"/>
                  </a:cubicBezTo>
                  <a:cubicBezTo>
                    <a:pt x="3025" y="814"/>
                    <a:pt x="3040" y="814"/>
                    <a:pt x="3055" y="821"/>
                  </a:cubicBezTo>
                  <a:cubicBezTo>
                    <a:pt x="3069" y="821"/>
                    <a:pt x="3084" y="828"/>
                    <a:pt x="3106" y="828"/>
                  </a:cubicBezTo>
                  <a:cubicBezTo>
                    <a:pt x="3135" y="828"/>
                    <a:pt x="3150" y="843"/>
                    <a:pt x="3157" y="857"/>
                  </a:cubicBezTo>
                  <a:cubicBezTo>
                    <a:pt x="3172" y="879"/>
                    <a:pt x="3165" y="902"/>
                    <a:pt x="3157" y="924"/>
                  </a:cubicBezTo>
                  <a:cubicBezTo>
                    <a:pt x="3150" y="938"/>
                    <a:pt x="3143" y="938"/>
                    <a:pt x="3150" y="945"/>
                  </a:cubicBezTo>
                  <a:cubicBezTo>
                    <a:pt x="3150" y="953"/>
                    <a:pt x="3157" y="960"/>
                    <a:pt x="3172" y="967"/>
                  </a:cubicBezTo>
                  <a:cubicBezTo>
                    <a:pt x="3216" y="982"/>
                    <a:pt x="3223" y="989"/>
                    <a:pt x="3245" y="1026"/>
                  </a:cubicBezTo>
                  <a:cubicBezTo>
                    <a:pt x="3260" y="1063"/>
                    <a:pt x="3267" y="1070"/>
                    <a:pt x="3304" y="1092"/>
                  </a:cubicBezTo>
                  <a:cubicBezTo>
                    <a:pt x="3311" y="1099"/>
                    <a:pt x="3311" y="1099"/>
                    <a:pt x="3311" y="1099"/>
                  </a:cubicBezTo>
                  <a:cubicBezTo>
                    <a:pt x="3326" y="1107"/>
                    <a:pt x="3333" y="1114"/>
                    <a:pt x="3340" y="1128"/>
                  </a:cubicBezTo>
                  <a:cubicBezTo>
                    <a:pt x="3340" y="1143"/>
                    <a:pt x="3333" y="1158"/>
                    <a:pt x="3304" y="1187"/>
                  </a:cubicBezTo>
                  <a:cubicBezTo>
                    <a:pt x="3289" y="1209"/>
                    <a:pt x="3274" y="1238"/>
                    <a:pt x="3260" y="1261"/>
                  </a:cubicBezTo>
                  <a:cubicBezTo>
                    <a:pt x="3245" y="1297"/>
                    <a:pt x="3230" y="1326"/>
                    <a:pt x="3208" y="1326"/>
                  </a:cubicBezTo>
                  <a:cubicBezTo>
                    <a:pt x="3201" y="1326"/>
                    <a:pt x="3194" y="1319"/>
                    <a:pt x="3186" y="1319"/>
                  </a:cubicBezTo>
                  <a:cubicBezTo>
                    <a:pt x="3179" y="1319"/>
                    <a:pt x="3179" y="1319"/>
                    <a:pt x="3172" y="1319"/>
                  </a:cubicBezTo>
                  <a:cubicBezTo>
                    <a:pt x="3165" y="1319"/>
                    <a:pt x="3150" y="1319"/>
                    <a:pt x="3135" y="1334"/>
                  </a:cubicBezTo>
                  <a:cubicBezTo>
                    <a:pt x="3135" y="1334"/>
                    <a:pt x="3113" y="1348"/>
                    <a:pt x="3113" y="1356"/>
                  </a:cubicBezTo>
                  <a:cubicBezTo>
                    <a:pt x="3113" y="1356"/>
                    <a:pt x="3113" y="1356"/>
                    <a:pt x="3128" y="1370"/>
                  </a:cubicBezTo>
                  <a:cubicBezTo>
                    <a:pt x="3157" y="1400"/>
                    <a:pt x="3201" y="1407"/>
                    <a:pt x="3230" y="1414"/>
                  </a:cubicBezTo>
                  <a:cubicBezTo>
                    <a:pt x="3274" y="1422"/>
                    <a:pt x="3326" y="1444"/>
                    <a:pt x="3333" y="1488"/>
                  </a:cubicBezTo>
                  <a:cubicBezTo>
                    <a:pt x="3340" y="1495"/>
                    <a:pt x="3340" y="1502"/>
                    <a:pt x="3348" y="1510"/>
                  </a:cubicBezTo>
                  <a:cubicBezTo>
                    <a:pt x="3362" y="1539"/>
                    <a:pt x="3377" y="1576"/>
                    <a:pt x="3348" y="1605"/>
                  </a:cubicBezTo>
                  <a:cubicBezTo>
                    <a:pt x="3340" y="1612"/>
                    <a:pt x="3333" y="1612"/>
                    <a:pt x="3326" y="1619"/>
                  </a:cubicBezTo>
                  <a:cubicBezTo>
                    <a:pt x="3304" y="1633"/>
                    <a:pt x="3296" y="1641"/>
                    <a:pt x="3296" y="1648"/>
                  </a:cubicBezTo>
                  <a:cubicBezTo>
                    <a:pt x="3304" y="1677"/>
                    <a:pt x="3318" y="1692"/>
                    <a:pt x="3340" y="1706"/>
                  </a:cubicBezTo>
                  <a:cubicBezTo>
                    <a:pt x="3370" y="1736"/>
                    <a:pt x="3399" y="1751"/>
                    <a:pt x="3421" y="1751"/>
                  </a:cubicBezTo>
                  <a:cubicBezTo>
                    <a:pt x="3421" y="1751"/>
                    <a:pt x="3428" y="1751"/>
                    <a:pt x="3428" y="1743"/>
                  </a:cubicBezTo>
                  <a:cubicBezTo>
                    <a:pt x="3465" y="1736"/>
                    <a:pt x="3538" y="1714"/>
                    <a:pt x="3575" y="1714"/>
                  </a:cubicBezTo>
                  <a:cubicBezTo>
                    <a:pt x="3597" y="1714"/>
                    <a:pt x="3611" y="1721"/>
                    <a:pt x="3626" y="1736"/>
                  </a:cubicBezTo>
                  <a:cubicBezTo>
                    <a:pt x="3634" y="1743"/>
                    <a:pt x="3648" y="1751"/>
                    <a:pt x="3655" y="1751"/>
                  </a:cubicBezTo>
                  <a:cubicBezTo>
                    <a:pt x="3692" y="1751"/>
                    <a:pt x="3729" y="1743"/>
                    <a:pt x="3751" y="1743"/>
                  </a:cubicBezTo>
                  <a:lnTo>
                    <a:pt x="3751" y="1743"/>
                  </a:lnTo>
                  <a:cubicBezTo>
                    <a:pt x="3758" y="1736"/>
                    <a:pt x="3758" y="1736"/>
                    <a:pt x="3758" y="1736"/>
                  </a:cubicBezTo>
                  <a:cubicBezTo>
                    <a:pt x="3780" y="1736"/>
                    <a:pt x="3787" y="1765"/>
                    <a:pt x="3802" y="1787"/>
                  </a:cubicBezTo>
                  <a:cubicBezTo>
                    <a:pt x="3809" y="1802"/>
                    <a:pt x="3809" y="1816"/>
                    <a:pt x="3817" y="1816"/>
                  </a:cubicBezTo>
                  <a:cubicBezTo>
                    <a:pt x="3839" y="1853"/>
                    <a:pt x="3868" y="1875"/>
                    <a:pt x="3890" y="1882"/>
                  </a:cubicBezTo>
                  <a:cubicBezTo>
                    <a:pt x="3905" y="1890"/>
                    <a:pt x="3919" y="1904"/>
                    <a:pt x="3927" y="1912"/>
                  </a:cubicBezTo>
                  <a:cubicBezTo>
                    <a:pt x="3934" y="1926"/>
                    <a:pt x="3934" y="1926"/>
                    <a:pt x="3948" y="1926"/>
                  </a:cubicBezTo>
                  <a:lnTo>
                    <a:pt x="3956" y="1926"/>
                  </a:lnTo>
                  <a:cubicBezTo>
                    <a:pt x="3970" y="1926"/>
                    <a:pt x="3993" y="1926"/>
                    <a:pt x="4015" y="1926"/>
                  </a:cubicBezTo>
                  <a:cubicBezTo>
                    <a:pt x="4051" y="1926"/>
                    <a:pt x="4095" y="1919"/>
                    <a:pt x="4110" y="1912"/>
                  </a:cubicBezTo>
                  <a:cubicBezTo>
                    <a:pt x="4117" y="1904"/>
                    <a:pt x="4117" y="1904"/>
                    <a:pt x="4117" y="1904"/>
                  </a:cubicBezTo>
                  <a:cubicBezTo>
                    <a:pt x="4139" y="1890"/>
                    <a:pt x="4161" y="1882"/>
                    <a:pt x="4183" y="1882"/>
                  </a:cubicBezTo>
                  <a:cubicBezTo>
                    <a:pt x="4198" y="1882"/>
                    <a:pt x="4205" y="1882"/>
                    <a:pt x="4212" y="1890"/>
                  </a:cubicBezTo>
                  <a:cubicBezTo>
                    <a:pt x="4227" y="1897"/>
                    <a:pt x="4234" y="1912"/>
                    <a:pt x="4249" y="1926"/>
                  </a:cubicBezTo>
                  <a:cubicBezTo>
                    <a:pt x="4264" y="1956"/>
                    <a:pt x="4286" y="1985"/>
                    <a:pt x="4315" y="1985"/>
                  </a:cubicBezTo>
                  <a:cubicBezTo>
                    <a:pt x="4366" y="1985"/>
                    <a:pt x="4396" y="2000"/>
                    <a:pt x="4417" y="2051"/>
                  </a:cubicBezTo>
                  <a:cubicBezTo>
                    <a:pt x="4432" y="2087"/>
                    <a:pt x="4454" y="2139"/>
                    <a:pt x="4491" y="2139"/>
                  </a:cubicBezTo>
                  <a:cubicBezTo>
                    <a:pt x="4505" y="2146"/>
                    <a:pt x="4513" y="2146"/>
                    <a:pt x="4527" y="2146"/>
                  </a:cubicBezTo>
                  <a:cubicBezTo>
                    <a:pt x="4535" y="2154"/>
                    <a:pt x="4549" y="2154"/>
                    <a:pt x="4557" y="2154"/>
                  </a:cubicBezTo>
                  <a:cubicBezTo>
                    <a:pt x="4571" y="2154"/>
                    <a:pt x="4579" y="2154"/>
                    <a:pt x="4593" y="2146"/>
                  </a:cubicBezTo>
                  <a:cubicBezTo>
                    <a:pt x="4615" y="2132"/>
                    <a:pt x="4637" y="2124"/>
                    <a:pt x="4659" y="2124"/>
                  </a:cubicBezTo>
                  <a:cubicBezTo>
                    <a:pt x="4681" y="2124"/>
                    <a:pt x="4696" y="2132"/>
                    <a:pt x="4703" y="2146"/>
                  </a:cubicBezTo>
                  <a:cubicBezTo>
                    <a:pt x="4725" y="2175"/>
                    <a:pt x="4733" y="2190"/>
                    <a:pt x="4740" y="2190"/>
                  </a:cubicBezTo>
                  <a:cubicBezTo>
                    <a:pt x="4755" y="2183"/>
                    <a:pt x="4762" y="2175"/>
                    <a:pt x="4769" y="2168"/>
                  </a:cubicBezTo>
                  <a:cubicBezTo>
                    <a:pt x="4784" y="2146"/>
                    <a:pt x="4798" y="2132"/>
                    <a:pt x="4820" y="2132"/>
                  </a:cubicBezTo>
                  <a:cubicBezTo>
                    <a:pt x="4850" y="2132"/>
                    <a:pt x="4872" y="2154"/>
                    <a:pt x="4879" y="2183"/>
                  </a:cubicBezTo>
                  <a:cubicBezTo>
                    <a:pt x="4879" y="2190"/>
                    <a:pt x="4894" y="2219"/>
                    <a:pt x="4908" y="2219"/>
                  </a:cubicBezTo>
                  <a:lnTo>
                    <a:pt x="4916" y="2219"/>
                  </a:lnTo>
                  <a:cubicBezTo>
                    <a:pt x="4938" y="2205"/>
                    <a:pt x="4938" y="2205"/>
                    <a:pt x="4938" y="2190"/>
                  </a:cubicBezTo>
                  <a:cubicBezTo>
                    <a:pt x="4938" y="2183"/>
                    <a:pt x="4938" y="2168"/>
                    <a:pt x="4945" y="2154"/>
                  </a:cubicBezTo>
                  <a:cubicBezTo>
                    <a:pt x="4952" y="2139"/>
                    <a:pt x="4952" y="2139"/>
                    <a:pt x="4952" y="2139"/>
                  </a:cubicBezTo>
                  <a:cubicBezTo>
                    <a:pt x="4967" y="2110"/>
                    <a:pt x="4967" y="2102"/>
                    <a:pt x="5004" y="2073"/>
                  </a:cubicBezTo>
                  <a:cubicBezTo>
                    <a:pt x="5018" y="2058"/>
                    <a:pt x="5055" y="2022"/>
                    <a:pt x="5048" y="1992"/>
                  </a:cubicBezTo>
                  <a:cubicBezTo>
                    <a:pt x="5048" y="1978"/>
                    <a:pt x="5040" y="1978"/>
                    <a:pt x="5026" y="1970"/>
                  </a:cubicBezTo>
                  <a:cubicBezTo>
                    <a:pt x="5004" y="1963"/>
                    <a:pt x="4989" y="1956"/>
                    <a:pt x="4982" y="1926"/>
                  </a:cubicBezTo>
                  <a:cubicBezTo>
                    <a:pt x="4974" y="1919"/>
                    <a:pt x="4974" y="1919"/>
                    <a:pt x="4974" y="1919"/>
                  </a:cubicBezTo>
                  <a:cubicBezTo>
                    <a:pt x="4967" y="1890"/>
                    <a:pt x="4952" y="1853"/>
                    <a:pt x="4982" y="1816"/>
                  </a:cubicBezTo>
                  <a:cubicBezTo>
                    <a:pt x="4996" y="1802"/>
                    <a:pt x="5011" y="1765"/>
                    <a:pt x="5033" y="1728"/>
                  </a:cubicBezTo>
                  <a:lnTo>
                    <a:pt x="5033" y="1728"/>
                  </a:lnTo>
                  <a:cubicBezTo>
                    <a:pt x="5040" y="1721"/>
                    <a:pt x="5040" y="1721"/>
                    <a:pt x="5040" y="1721"/>
                  </a:cubicBezTo>
                  <a:cubicBezTo>
                    <a:pt x="5062" y="1721"/>
                    <a:pt x="5077" y="1721"/>
                    <a:pt x="5084" y="1721"/>
                  </a:cubicBezTo>
                  <a:cubicBezTo>
                    <a:pt x="5121" y="1721"/>
                    <a:pt x="5150" y="1728"/>
                    <a:pt x="5172" y="1765"/>
                  </a:cubicBezTo>
                  <a:cubicBezTo>
                    <a:pt x="5187" y="1787"/>
                    <a:pt x="5216" y="1794"/>
                    <a:pt x="5260" y="1794"/>
                  </a:cubicBezTo>
                  <a:cubicBezTo>
                    <a:pt x="5275" y="1794"/>
                    <a:pt x="5289" y="1794"/>
                    <a:pt x="5304" y="1794"/>
                  </a:cubicBezTo>
                  <a:cubicBezTo>
                    <a:pt x="5341" y="1787"/>
                    <a:pt x="5348" y="1780"/>
                    <a:pt x="5363" y="1780"/>
                  </a:cubicBezTo>
                  <a:cubicBezTo>
                    <a:pt x="5370" y="1773"/>
                    <a:pt x="5377" y="1773"/>
                    <a:pt x="5385" y="1773"/>
                  </a:cubicBezTo>
                  <a:cubicBezTo>
                    <a:pt x="5407" y="1773"/>
                    <a:pt x="5414" y="1787"/>
                    <a:pt x="5421" y="1794"/>
                  </a:cubicBezTo>
                  <a:cubicBezTo>
                    <a:pt x="5429" y="1802"/>
                    <a:pt x="5436" y="1816"/>
                    <a:pt x="5451" y="1816"/>
                  </a:cubicBezTo>
                  <a:cubicBezTo>
                    <a:pt x="5495" y="1824"/>
                    <a:pt x="5524" y="1846"/>
                    <a:pt x="5553" y="1912"/>
                  </a:cubicBezTo>
                  <a:cubicBezTo>
                    <a:pt x="5560" y="1934"/>
                    <a:pt x="5568" y="1948"/>
                    <a:pt x="5568" y="1970"/>
                  </a:cubicBezTo>
                  <a:cubicBezTo>
                    <a:pt x="5575" y="2000"/>
                    <a:pt x="5575" y="2014"/>
                    <a:pt x="5612" y="2022"/>
                  </a:cubicBezTo>
                  <a:cubicBezTo>
                    <a:pt x="5641" y="2029"/>
                    <a:pt x="5648" y="2029"/>
                    <a:pt x="5656" y="2036"/>
                  </a:cubicBezTo>
                  <a:cubicBezTo>
                    <a:pt x="5663" y="2036"/>
                    <a:pt x="5663" y="2036"/>
                    <a:pt x="5663" y="2036"/>
                  </a:cubicBezTo>
                  <a:cubicBezTo>
                    <a:pt x="5670" y="2036"/>
                    <a:pt x="5678" y="2036"/>
                    <a:pt x="5685" y="2029"/>
                  </a:cubicBezTo>
                  <a:cubicBezTo>
                    <a:pt x="5700" y="2029"/>
                    <a:pt x="5707" y="2022"/>
                    <a:pt x="5715" y="2022"/>
                  </a:cubicBezTo>
                  <a:cubicBezTo>
                    <a:pt x="5744" y="2022"/>
                    <a:pt x="5751" y="2051"/>
                    <a:pt x="5758" y="2073"/>
                  </a:cubicBezTo>
                  <a:cubicBezTo>
                    <a:pt x="5758" y="2080"/>
                    <a:pt x="5766" y="2087"/>
                    <a:pt x="5766" y="2095"/>
                  </a:cubicBezTo>
                  <a:cubicBezTo>
                    <a:pt x="5780" y="2124"/>
                    <a:pt x="5780" y="2124"/>
                    <a:pt x="5780" y="2124"/>
                  </a:cubicBezTo>
                  <a:cubicBezTo>
                    <a:pt x="5795" y="2154"/>
                    <a:pt x="5802" y="2190"/>
                    <a:pt x="5817" y="2242"/>
                  </a:cubicBezTo>
                  <a:cubicBezTo>
                    <a:pt x="5824" y="2263"/>
                    <a:pt x="5824" y="2263"/>
                    <a:pt x="5824" y="2263"/>
                  </a:cubicBezTo>
                  <a:cubicBezTo>
                    <a:pt x="5839" y="2322"/>
                    <a:pt x="5839" y="2337"/>
                    <a:pt x="5795" y="2373"/>
                  </a:cubicBezTo>
                  <a:cubicBezTo>
                    <a:pt x="5780" y="2381"/>
                    <a:pt x="5758" y="2388"/>
                    <a:pt x="5707" y="2388"/>
                  </a:cubicBezTo>
                  <a:lnTo>
                    <a:pt x="5707" y="2388"/>
                  </a:lnTo>
                  <a:cubicBezTo>
                    <a:pt x="5685" y="2388"/>
                    <a:pt x="5663" y="2388"/>
                    <a:pt x="5634" y="2388"/>
                  </a:cubicBezTo>
                  <a:cubicBezTo>
                    <a:pt x="5605" y="2381"/>
                    <a:pt x="5583" y="2381"/>
                    <a:pt x="5560" y="2381"/>
                  </a:cubicBezTo>
                  <a:cubicBezTo>
                    <a:pt x="5531" y="2381"/>
                    <a:pt x="5509" y="2388"/>
                    <a:pt x="5495" y="2388"/>
                  </a:cubicBezTo>
                  <a:cubicBezTo>
                    <a:pt x="5458" y="2410"/>
                    <a:pt x="5443" y="2432"/>
                    <a:pt x="5429" y="2469"/>
                  </a:cubicBezTo>
                  <a:cubicBezTo>
                    <a:pt x="5421" y="2476"/>
                    <a:pt x="5414" y="2483"/>
                    <a:pt x="5407" y="2491"/>
                  </a:cubicBezTo>
                  <a:cubicBezTo>
                    <a:pt x="5399" y="2513"/>
                    <a:pt x="5392" y="2542"/>
                    <a:pt x="5392" y="2556"/>
                  </a:cubicBezTo>
                  <a:cubicBezTo>
                    <a:pt x="5385" y="2586"/>
                    <a:pt x="5385" y="2601"/>
                    <a:pt x="5370" y="2608"/>
                  </a:cubicBezTo>
                  <a:cubicBezTo>
                    <a:pt x="5363" y="2615"/>
                    <a:pt x="5363" y="2615"/>
                    <a:pt x="5363" y="2615"/>
                  </a:cubicBezTo>
                  <a:lnTo>
                    <a:pt x="5363" y="2615"/>
                  </a:lnTo>
                  <a:cubicBezTo>
                    <a:pt x="5355" y="2615"/>
                    <a:pt x="5341" y="2615"/>
                    <a:pt x="5326" y="2549"/>
                  </a:cubicBezTo>
                  <a:cubicBezTo>
                    <a:pt x="5319" y="2564"/>
                    <a:pt x="5304" y="2571"/>
                    <a:pt x="5289" y="2578"/>
                  </a:cubicBezTo>
                  <a:cubicBezTo>
                    <a:pt x="5275" y="2586"/>
                    <a:pt x="5260" y="2586"/>
                    <a:pt x="5253" y="2586"/>
                  </a:cubicBezTo>
                  <a:cubicBezTo>
                    <a:pt x="5224" y="2593"/>
                    <a:pt x="5216" y="2593"/>
                    <a:pt x="5216" y="2608"/>
                  </a:cubicBezTo>
                  <a:cubicBezTo>
                    <a:pt x="5216" y="2615"/>
                    <a:pt x="5216" y="2615"/>
                    <a:pt x="5216" y="2615"/>
                  </a:cubicBezTo>
                  <a:cubicBezTo>
                    <a:pt x="5209" y="2644"/>
                    <a:pt x="5201" y="2666"/>
                    <a:pt x="5172" y="2666"/>
                  </a:cubicBezTo>
                  <a:cubicBezTo>
                    <a:pt x="5165" y="2666"/>
                    <a:pt x="5165" y="2666"/>
                    <a:pt x="5158" y="2659"/>
                  </a:cubicBezTo>
                  <a:cubicBezTo>
                    <a:pt x="5143" y="2659"/>
                    <a:pt x="5143" y="2659"/>
                    <a:pt x="5143" y="2659"/>
                  </a:cubicBezTo>
                  <a:cubicBezTo>
                    <a:pt x="5128" y="2652"/>
                    <a:pt x="5114" y="2652"/>
                    <a:pt x="5106" y="2652"/>
                  </a:cubicBezTo>
                  <a:cubicBezTo>
                    <a:pt x="5092" y="2652"/>
                    <a:pt x="5084" y="2652"/>
                    <a:pt x="5077" y="2666"/>
                  </a:cubicBezTo>
                  <a:cubicBezTo>
                    <a:pt x="5070" y="2674"/>
                    <a:pt x="5070" y="2674"/>
                    <a:pt x="5070" y="2681"/>
                  </a:cubicBezTo>
                  <a:cubicBezTo>
                    <a:pt x="5048" y="2703"/>
                    <a:pt x="5048" y="2710"/>
                    <a:pt x="5004" y="2725"/>
                  </a:cubicBezTo>
                  <a:cubicBezTo>
                    <a:pt x="4989" y="2725"/>
                    <a:pt x="4989" y="2725"/>
                    <a:pt x="4989" y="2725"/>
                  </a:cubicBezTo>
                  <a:cubicBezTo>
                    <a:pt x="4989" y="2732"/>
                    <a:pt x="5018" y="2747"/>
                    <a:pt x="5040" y="2754"/>
                  </a:cubicBezTo>
                  <a:cubicBezTo>
                    <a:pt x="5055" y="2754"/>
                    <a:pt x="5055" y="2754"/>
                    <a:pt x="5055" y="2754"/>
                  </a:cubicBezTo>
                  <a:cubicBezTo>
                    <a:pt x="5077" y="2762"/>
                    <a:pt x="5099" y="2762"/>
                    <a:pt x="5106" y="2776"/>
                  </a:cubicBezTo>
                  <a:cubicBezTo>
                    <a:pt x="5114" y="2791"/>
                    <a:pt x="5106" y="2813"/>
                    <a:pt x="5092" y="2828"/>
                  </a:cubicBezTo>
                  <a:cubicBezTo>
                    <a:pt x="5070" y="2864"/>
                    <a:pt x="5040" y="2864"/>
                    <a:pt x="5018" y="2872"/>
                  </a:cubicBezTo>
                  <a:cubicBezTo>
                    <a:pt x="5011" y="2872"/>
                    <a:pt x="5011" y="2872"/>
                    <a:pt x="5004" y="2872"/>
                  </a:cubicBezTo>
                  <a:cubicBezTo>
                    <a:pt x="4982" y="2879"/>
                    <a:pt x="4974" y="2901"/>
                    <a:pt x="4974" y="2937"/>
                  </a:cubicBezTo>
                  <a:cubicBezTo>
                    <a:pt x="4982" y="2937"/>
                    <a:pt x="4982" y="2945"/>
                    <a:pt x="4982" y="2945"/>
                  </a:cubicBezTo>
                  <a:cubicBezTo>
                    <a:pt x="4989" y="2945"/>
                    <a:pt x="5004" y="2930"/>
                    <a:pt x="5011" y="2923"/>
                  </a:cubicBezTo>
                  <a:cubicBezTo>
                    <a:pt x="5011" y="2923"/>
                    <a:pt x="5018" y="2916"/>
                    <a:pt x="5026" y="2916"/>
                  </a:cubicBezTo>
                  <a:cubicBezTo>
                    <a:pt x="5033" y="2908"/>
                    <a:pt x="5040" y="2908"/>
                    <a:pt x="5048" y="2908"/>
                  </a:cubicBezTo>
                  <a:cubicBezTo>
                    <a:pt x="5055" y="2908"/>
                    <a:pt x="5062" y="2916"/>
                    <a:pt x="5070" y="2923"/>
                  </a:cubicBezTo>
                  <a:cubicBezTo>
                    <a:pt x="5084" y="2937"/>
                    <a:pt x="5084" y="2960"/>
                    <a:pt x="5077" y="2982"/>
                  </a:cubicBezTo>
                  <a:cubicBezTo>
                    <a:pt x="5077" y="3004"/>
                    <a:pt x="5070" y="3011"/>
                    <a:pt x="5062" y="3018"/>
                  </a:cubicBezTo>
                  <a:cubicBezTo>
                    <a:pt x="5055" y="3025"/>
                    <a:pt x="5048" y="3033"/>
                    <a:pt x="5055" y="3040"/>
                  </a:cubicBezTo>
                  <a:cubicBezTo>
                    <a:pt x="5062" y="3069"/>
                    <a:pt x="5077" y="3084"/>
                    <a:pt x="5136" y="3092"/>
                  </a:cubicBezTo>
                  <a:cubicBezTo>
                    <a:pt x="5165" y="3099"/>
                    <a:pt x="5179" y="3113"/>
                    <a:pt x="5179" y="3135"/>
                  </a:cubicBezTo>
                  <a:cubicBezTo>
                    <a:pt x="5187" y="3165"/>
                    <a:pt x="5165" y="3209"/>
                    <a:pt x="5143" y="3223"/>
                  </a:cubicBezTo>
                  <a:cubicBezTo>
                    <a:pt x="5121" y="3231"/>
                    <a:pt x="5121" y="3231"/>
                    <a:pt x="5121" y="3231"/>
                  </a:cubicBezTo>
                  <a:cubicBezTo>
                    <a:pt x="5099" y="3238"/>
                    <a:pt x="5099" y="3245"/>
                    <a:pt x="5084" y="3260"/>
                  </a:cubicBezTo>
                  <a:cubicBezTo>
                    <a:pt x="5077" y="3267"/>
                    <a:pt x="5077" y="3267"/>
                    <a:pt x="5077" y="3267"/>
                  </a:cubicBezTo>
                  <a:cubicBezTo>
                    <a:pt x="5070" y="3289"/>
                    <a:pt x="5062" y="3297"/>
                    <a:pt x="5026" y="3311"/>
                  </a:cubicBezTo>
                  <a:cubicBezTo>
                    <a:pt x="5018" y="3311"/>
                    <a:pt x="5004" y="3311"/>
                    <a:pt x="4989" y="3311"/>
                  </a:cubicBezTo>
                  <a:cubicBezTo>
                    <a:pt x="4974" y="3311"/>
                    <a:pt x="4960" y="3311"/>
                    <a:pt x="4952" y="3311"/>
                  </a:cubicBezTo>
                  <a:cubicBezTo>
                    <a:pt x="4938" y="3319"/>
                    <a:pt x="4901" y="3348"/>
                    <a:pt x="4842" y="3348"/>
                  </a:cubicBezTo>
                  <a:cubicBezTo>
                    <a:pt x="4842" y="3355"/>
                    <a:pt x="4842" y="3355"/>
                    <a:pt x="4842" y="3355"/>
                  </a:cubicBezTo>
                  <a:cubicBezTo>
                    <a:pt x="4842" y="3363"/>
                    <a:pt x="4835" y="3370"/>
                    <a:pt x="4828" y="3377"/>
                  </a:cubicBezTo>
                  <a:cubicBezTo>
                    <a:pt x="4813" y="3406"/>
                    <a:pt x="4813" y="3406"/>
                    <a:pt x="4820" y="3428"/>
                  </a:cubicBezTo>
                  <a:cubicBezTo>
                    <a:pt x="4835" y="3451"/>
                    <a:pt x="4842" y="3494"/>
                    <a:pt x="4777" y="3531"/>
                  </a:cubicBezTo>
                  <a:cubicBezTo>
                    <a:pt x="4769" y="3531"/>
                    <a:pt x="4762" y="3531"/>
                    <a:pt x="4755" y="3531"/>
                  </a:cubicBezTo>
                  <a:cubicBezTo>
                    <a:pt x="4733" y="3531"/>
                    <a:pt x="4725" y="3516"/>
                    <a:pt x="4725" y="3502"/>
                  </a:cubicBezTo>
                  <a:cubicBezTo>
                    <a:pt x="4718" y="3494"/>
                    <a:pt x="4718" y="3487"/>
                    <a:pt x="4718" y="3487"/>
                  </a:cubicBezTo>
                  <a:cubicBezTo>
                    <a:pt x="4718" y="3487"/>
                    <a:pt x="4710" y="3494"/>
                    <a:pt x="4710" y="3502"/>
                  </a:cubicBezTo>
                  <a:cubicBezTo>
                    <a:pt x="4710" y="3516"/>
                    <a:pt x="4703" y="3546"/>
                    <a:pt x="4674" y="3568"/>
                  </a:cubicBezTo>
                  <a:cubicBezTo>
                    <a:pt x="4667" y="3582"/>
                    <a:pt x="4652" y="3590"/>
                    <a:pt x="4630" y="3590"/>
                  </a:cubicBezTo>
                  <a:cubicBezTo>
                    <a:pt x="4593" y="3590"/>
                    <a:pt x="4557" y="3546"/>
                    <a:pt x="4549" y="3516"/>
                  </a:cubicBezTo>
                  <a:cubicBezTo>
                    <a:pt x="4542" y="3494"/>
                    <a:pt x="4557" y="3465"/>
                    <a:pt x="4564" y="3451"/>
                  </a:cubicBezTo>
                  <a:cubicBezTo>
                    <a:pt x="4549" y="3436"/>
                    <a:pt x="4527" y="3406"/>
                    <a:pt x="4527" y="3377"/>
                  </a:cubicBezTo>
                  <a:cubicBezTo>
                    <a:pt x="4527" y="3370"/>
                    <a:pt x="4527" y="3355"/>
                    <a:pt x="4535" y="3348"/>
                  </a:cubicBezTo>
                  <a:cubicBezTo>
                    <a:pt x="4535" y="3348"/>
                    <a:pt x="4527" y="3341"/>
                    <a:pt x="4520" y="3341"/>
                  </a:cubicBezTo>
                  <a:cubicBezTo>
                    <a:pt x="4513" y="3341"/>
                    <a:pt x="4513" y="3348"/>
                    <a:pt x="4505" y="3355"/>
                  </a:cubicBezTo>
                  <a:cubicBezTo>
                    <a:pt x="4498" y="3377"/>
                    <a:pt x="4491" y="3385"/>
                    <a:pt x="4469" y="3392"/>
                  </a:cubicBezTo>
                  <a:cubicBezTo>
                    <a:pt x="4461" y="3399"/>
                    <a:pt x="4454" y="3399"/>
                    <a:pt x="4447" y="3406"/>
                  </a:cubicBezTo>
                  <a:cubicBezTo>
                    <a:pt x="4403" y="3436"/>
                    <a:pt x="4388" y="3443"/>
                    <a:pt x="4374" y="3487"/>
                  </a:cubicBezTo>
                  <a:cubicBezTo>
                    <a:pt x="4374" y="3494"/>
                    <a:pt x="4374" y="3494"/>
                    <a:pt x="4374" y="3494"/>
                  </a:cubicBezTo>
                  <a:cubicBezTo>
                    <a:pt x="4351" y="3546"/>
                    <a:pt x="4344" y="3582"/>
                    <a:pt x="4293" y="3590"/>
                  </a:cubicBezTo>
                  <a:cubicBezTo>
                    <a:pt x="4278" y="3590"/>
                    <a:pt x="4278" y="3597"/>
                    <a:pt x="4278" y="3604"/>
                  </a:cubicBezTo>
                  <a:cubicBezTo>
                    <a:pt x="4271" y="3612"/>
                    <a:pt x="4264" y="3626"/>
                    <a:pt x="4278" y="3670"/>
                  </a:cubicBezTo>
                  <a:cubicBezTo>
                    <a:pt x="4286" y="3685"/>
                    <a:pt x="4293" y="3692"/>
                    <a:pt x="4293" y="3692"/>
                  </a:cubicBezTo>
                  <a:cubicBezTo>
                    <a:pt x="4300" y="3692"/>
                    <a:pt x="4308" y="3692"/>
                    <a:pt x="4322" y="3678"/>
                  </a:cubicBezTo>
                  <a:cubicBezTo>
                    <a:pt x="4329" y="3663"/>
                    <a:pt x="4344" y="3663"/>
                    <a:pt x="4351" y="3663"/>
                  </a:cubicBezTo>
                  <a:cubicBezTo>
                    <a:pt x="4388" y="3663"/>
                    <a:pt x="4417" y="3707"/>
                    <a:pt x="4432" y="3758"/>
                  </a:cubicBezTo>
                  <a:cubicBezTo>
                    <a:pt x="4454" y="3824"/>
                    <a:pt x="4439" y="3846"/>
                    <a:pt x="4374" y="3883"/>
                  </a:cubicBezTo>
                  <a:cubicBezTo>
                    <a:pt x="4315" y="3919"/>
                    <a:pt x="4315" y="3927"/>
                    <a:pt x="4286" y="3963"/>
                  </a:cubicBezTo>
                  <a:cubicBezTo>
                    <a:pt x="4293" y="3985"/>
                    <a:pt x="4329" y="4000"/>
                    <a:pt x="4374" y="4015"/>
                  </a:cubicBezTo>
                  <a:cubicBezTo>
                    <a:pt x="4374" y="4044"/>
                    <a:pt x="4374" y="4044"/>
                    <a:pt x="4374" y="4044"/>
                  </a:cubicBezTo>
                  <a:cubicBezTo>
                    <a:pt x="4351" y="4051"/>
                    <a:pt x="4329" y="4059"/>
                    <a:pt x="4308" y="4066"/>
                  </a:cubicBezTo>
                  <a:cubicBezTo>
                    <a:pt x="4242" y="4103"/>
                    <a:pt x="4227" y="4103"/>
                    <a:pt x="4139" y="4103"/>
                  </a:cubicBezTo>
                  <a:cubicBezTo>
                    <a:pt x="4095" y="4103"/>
                    <a:pt x="4073" y="4095"/>
                    <a:pt x="4066" y="4073"/>
                  </a:cubicBezTo>
                  <a:cubicBezTo>
                    <a:pt x="4066" y="4073"/>
                    <a:pt x="4066" y="4073"/>
                    <a:pt x="4051" y="4073"/>
                  </a:cubicBezTo>
                  <a:cubicBezTo>
                    <a:pt x="3985" y="4073"/>
                    <a:pt x="3883" y="4110"/>
                    <a:pt x="3802" y="4147"/>
                  </a:cubicBezTo>
                  <a:cubicBezTo>
                    <a:pt x="3787" y="4154"/>
                    <a:pt x="3773" y="4161"/>
                    <a:pt x="3758" y="4161"/>
                  </a:cubicBezTo>
                  <a:cubicBezTo>
                    <a:pt x="3729" y="4161"/>
                    <a:pt x="3714" y="4147"/>
                    <a:pt x="3699" y="4132"/>
                  </a:cubicBezTo>
                  <a:cubicBezTo>
                    <a:pt x="3692" y="4117"/>
                    <a:pt x="3677" y="4110"/>
                    <a:pt x="3670" y="4103"/>
                  </a:cubicBezTo>
                  <a:cubicBezTo>
                    <a:pt x="3663" y="4103"/>
                    <a:pt x="3663" y="4103"/>
                    <a:pt x="3655" y="4103"/>
                  </a:cubicBezTo>
                  <a:cubicBezTo>
                    <a:pt x="3648" y="4103"/>
                    <a:pt x="3634" y="4117"/>
                    <a:pt x="3619" y="4132"/>
                  </a:cubicBezTo>
                  <a:cubicBezTo>
                    <a:pt x="3611" y="4154"/>
                    <a:pt x="3589" y="4176"/>
                    <a:pt x="3567" y="4191"/>
                  </a:cubicBezTo>
                  <a:cubicBezTo>
                    <a:pt x="3560" y="4205"/>
                    <a:pt x="3546" y="4205"/>
                    <a:pt x="3531" y="4205"/>
                  </a:cubicBezTo>
                  <a:cubicBezTo>
                    <a:pt x="3472" y="4205"/>
                    <a:pt x="3443" y="4125"/>
                    <a:pt x="3436" y="4095"/>
                  </a:cubicBezTo>
                  <a:cubicBezTo>
                    <a:pt x="3421" y="4051"/>
                    <a:pt x="3414" y="4022"/>
                    <a:pt x="3362" y="4015"/>
                  </a:cubicBezTo>
                  <a:cubicBezTo>
                    <a:pt x="3340" y="4007"/>
                    <a:pt x="3318" y="3993"/>
                    <a:pt x="3304" y="3963"/>
                  </a:cubicBezTo>
                  <a:cubicBezTo>
                    <a:pt x="3282" y="3934"/>
                    <a:pt x="3274" y="3883"/>
                    <a:pt x="3282" y="3861"/>
                  </a:cubicBezTo>
                  <a:cubicBezTo>
                    <a:pt x="3289" y="3839"/>
                    <a:pt x="3296" y="3780"/>
                    <a:pt x="3274" y="3751"/>
                  </a:cubicBezTo>
                  <a:cubicBezTo>
                    <a:pt x="3267" y="3744"/>
                    <a:pt x="3260" y="3744"/>
                    <a:pt x="3252" y="3744"/>
                  </a:cubicBezTo>
                  <a:cubicBezTo>
                    <a:pt x="3245" y="3744"/>
                    <a:pt x="3230" y="3744"/>
                    <a:pt x="3216" y="3744"/>
                  </a:cubicBezTo>
                  <a:cubicBezTo>
                    <a:pt x="3208" y="3744"/>
                    <a:pt x="3201" y="3744"/>
                    <a:pt x="3186" y="3744"/>
                  </a:cubicBezTo>
                  <a:cubicBezTo>
                    <a:pt x="3150" y="3744"/>
                    <a:pt x="3150" y="3751"/>
                    <a:pt x="3143" y="3758"/>
                  </a:cubicBezTo>
                  <a:cubicBezTo>
                    <a:pt x="3128" y="3795"/>
                    <a:pt x="3091" y="3817"/>
                    <a:pt x="3033" y="3854"/>
                  </a:cubicBezTo>
                  <a:cubicBezTo>
                    <a:pt x="2996" y="3883"/>
                    <a:pt x="2959" y="3905"/>
                    <a:pt x="2945" y="3919"/>
                  </a:cubicBezTo>
                  <a:cubicBezTo>
                    <a:pt x="2945" y="3949"/>
                    <a:pt x="2959" y="4051"/>
                    <a:pt x="2996" y="4117"/>
                  </a:cubicBezTo>
                  <a:cubicBezTo>
                    <a:pt x="3025" y="4169"/>
                    <a:pt x="3025" y="4235"/>
                    <a:pt x="3018" y="4301"/>
                  </a:cubicBezTo>
                  <a:cubicBezTo>
                    <a:pt x="3018" y="4344"/>
                    <a:pt x="3018" y="4388"/>
                    <a:pt x="3018" y="4440"/>
                  </a:cubicBezTo>
                  <a:cubicBezTo>
                    <a:pt x="3025" y="4498"/>
                    <a:pt x="3018" y="4535"/>
                    <a:pt x="3003" y="4557"/>
                  </a:cubicBezTo>
                  <a:cubicBezTo>
                    <a:pt x="2989" y="4572"/>
                    <a:pt x="2967" y="4572"/>
                    <a:pt x="2952" y="4572"/>
                  </a:cubicBezTo>
                  <a:cubicBezTo>
                    <a:pt x="2945" y="4572"/>
                    <a:pt x="2945" y="4572"/>
                    <a:pt x="2937" y="4572"/>
                  </a:cubicBezTo>
                  <a:cubicBezTo>
                    <a:pt x="2930" y="4572"/>
                    <a:pt x="2930" y="4572"/>
                    <a:pt x="2923" y="4572"/>
                  </a:cubicBezTo>
                  <a:cubicBezTo>
                    <a:pt x="2908" y="4572"/>
                    <a:pt x="2893" y="4564"/>
                    <a:pt x="2886" y="4557"/>
                  </a:cubicBezTo>
                  <a:cubicBezTo>
                    <a:pt x="2879" y="4550"/>
                    <a:pt x="2871" y="4550"/>
                    <a:pt x="2871" y="4550"/>
                  </a:cubicBezTo>
                  <a:cubicBezTo>
                    <a:pt x="2864" y="4550"/>
                    <a:pt x="2864" y="4550"/>
                    <a:pt x="2857" y="4557"/>
                  </a:cubicBezTo>
                  <a:cubicBezTo>
                    <a:pt x="2842" y="4564"/>
                    <a:pt x="2827" y="4572"/>
                    <a:pt x="2813" y="4572"/>
                  </a:cubicBezTo>
                  <a:cubicBezTo>
                    <a:pt x="2784" y="4572"/>
                    <a:pt x="2754" y="4557"/>
                    <a:pt x="2725" y="4520"/>
                  </a:cubicBezTo>
                  <a:cubicBezTo>
                    <a:pt x="2681" y="4476"/>
                    <a:pt x="2703" y="4418"/>
                    <a:pt x="2710" y="4410"/>
                  </a:cubicBezTo>
                  <a:cubicBezTo>
                    <a:pt x="2710" y="4396"/>
                    <a:pt x="2725" y="4330"/>
                    <a:pt x="2703" y="4308"/>
                  </a:cubicBezTo>
                  <a:cubicBezTo>
                    <a:pt x="2681" y="4286"/>
                    <a:pt x="2659" y="4286"/>
                    <a:pt x="2644" y="4286"/>
                  </a:cubicBezTo>
                  <a:cubicBezTo>
                    <a:pt x="2629" y="4286"/>
                    <a:pt x="2622" y="4286"/>
                    <a:pt x="2622" y="4286"/>
                  </a:cubicBezTo>
                  <a:lnTo>
                    <a:pt x="2622" y="4286"/>
                  </a:lnTo>
                  <a:cubicBezTo>
                    <a:pt x="2622" y="4286"/>
                    <a:pt x="2564" y="4330"/>
                    <a:pt x="2512" y="4330"/>
                  </a:cubicBezTo>
                  <a:cubicBezTo>
                    <a:pt x="2505" y="4330"/>
                    <a:pt x="2498" y="4323"/>
                    <a:pt x="2483" y="4315"/>
                  </a:cubicBezTo>
                  <a:cubicBezTo>
                    <a:pt x="2439" y="4286"/>
                    <a:pt x="2424" y="4286"/>
                    <a:pt x="2417" y="4286"/>
                  </a:cubicBezTo>
                  <a:cubicBezTo>
                    <a:pt x="2417" y="4308"/>
                    <a:pt x="2403" y="4315"/>
                    <a:pt x="2388" y="4315"/>
                  </a:cubicBezTo>
                  <a:cubicBezTo>
                    <a:pt x="2366" y="4315"/>
                    <a:pt x="2336" y="4286"/>
                    <a:pt x="2322" y="4256"/>
                  </a:cubicBezTo>
                  <a:cubicBezTo>
                    <a:pt x="2300" y="4220"/>
                    <a:pt x="2227" y="4205"/>
                    <a:pt x="2190" y="4205"/>
                  </a:cubicBezTo>
                  <a:cubicBezTo>
                    <a:pt x="2175" y="4205"/>
                    <a:pt x="2161" y="4205"/>
                    <a:pt x="2146" y="4205"/>
                  </a:cubicBezTo>
                  <a:cubicBezTo>
                    <a:pt x="2131" y="4198"/>
                    <a:pt x="2117" y="4198"/>
                    <a:pt x="2102" y="4198"/>
                  </a:cubicBezTo>
                  <a:cubicBezTo>
                    <a:pt x="2080" y="4198"/>
                    <a:pt x="2065" y="4198"/>
                    <a:pt x="2043" y="4205"/>
                  </a:cubicBezTo>
                  <a:cubicBezTo>
                    <a:pt x="1985" y="4227"/>
                    <a:pt x="1970" y="4235"/>
                    <a:pt x="1912" y="4278"/>
                  </a:cubicBezTo>
                  <a:cubicBezTo>
                    <a:pt x="1889" y="4293"/>
                    <a:pt x="1889" y="4293"/>
                    <a:pt x="1889" y="4293"/>
                  </a:cubicBezTo>
                  <a:cubicBezTo>
                    <a:pt x="1831" y="4337"/>
                    <a:pt x="1838" y="4359"/>
                    <a:pt x="1853" y="4418"/>
                  </a:cubicBezTo>
                  <a:cubicBezTo>
                    <a:pt x="1860" y="4440"/>
                    <a:pt x="1860" y="4440"/>
                    <a:pt x="1860" y="4440"/>
                  </a:cubicBezTo>
                  <a:cubicBezTo>
                    <a:pt x="1875" y="4476"/>
                    <a:pt x="1919" y="4491"/>
                    <a:pt x="1977" y="4513"/>
                  </a:cubicBezTo>
                  <a:cubicBezTo>
                    <a:pt x="2007" y="4528"/>
                    <a:pt x="2036" y="4535"/>
                    <a:pt x="2058" y="4550"/>
                  </a:cubicBezTo>
                  <a:cubicBezTo>
                    <a:pt x="2102" y="4579"/>
                    <a:pt x="2117" y="4608"/>
                    <a:pt x="2109" y="4652"/>
                  </a:cubicBezTo>
                  <a:cubicBezTo>
                    <a:pt x="2102" y="4682"/>
                    <a:pt x="2073" y="4704"/>
                    <a:pt x="2043" y="4704"/>
                  </a:cubicBezTo>
                  <a:cubicBezTo>
                    <a:pt x="2021" y="4704"/>
                    <a:pt x="2007" y="4704"/>
                    <a:pt x="1999" y="4696"/>
                  </a:cubicBezTo>
                  <a:lnTo>
                    <a:pt x="1992" y="4696"/>
                  </a:lnTo>
                  <a:cubicBezTo>
                    <a:pt x="1992" y="4696"/>
                    <a:pt x="1985" y="4696"/>
                    <a:pt x="1977" y="4711"/>
                  </a:cubicBezTo>
                  <a:cubicBezTo>
                    <a:pt x="1963" y="4725"/>
                    <a:pt x="1941" y="4733"/>
                    <a:pt x="1919" y="4733"/>
                  </a:cubicBezTo>
                  <a:cubicBezTo>
                    <a:pt x="1897" y="4733"/>
                    <a:pt x="1875" y="4725"/>
                    <a:pt x="1853" y="4718"/>
                  </a:cubicBezTo>
                  <a:cubicBezTo>
                    <a:pt x="1853" y="4740"/>
                    <a:pt x="1853" y="4762"/>
                    <a:pt x="1838" y="4769"/>
                  </a:cubicBezTo>
                  <a:cubicBezTo>
                    <a:pt x="1831" y="4784"/>
                    <a:pt x="1809" y="4792"/>
                    <a:pt x="1787" y="4792"/>
                  </a:cubicBezTo>
                </a:path>
              </a:pathLst>
            </a:custGeom>
            <a:grpFill/>
            <a:ln w="38100"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mn-lt"/>
                <a:ea typeface="+mn-ea"/>
                <a:cs typeface="+mn-cs"/>
              </a:endParaRPr>
            </a:p>
          </p:txBody>
        </p:sp>
        <p:sp>
          <p:nvSpPr>
            <p:cNvPr id="22" name="Freeform 21"/>
            <p:cNvSpPr>
              <a:spLocks noChangeArrowheads="1"/>
            </p:cNvSpPr>
            <p:nvPr/>
          </p:nvSpPr>
          <p:spPr bwMode="auto">
            <a:xfrm>
              <a:off x="6589487" y="6880626"/>
              <a:ext cx="2257995" cy="1834849"/>
            </a:xfrm>
            <a:custGeom>
              <a:avLst/>
              <a:gdLst>
                <a:gd name="T0" fmla="*/ 2190 w 5877"/>
                <a:gd name="T1" fmla="*/ 477 h 4829"/>
                <a:gd name="T2" fmla="*/ 2732 w 5877"/>
                <a:gd name="T3" fmla="*/ 836 h 4829"/>
                <a:gd name="T4" fmla="*/ 3311 w 5877"/>
                <a:gd name="T5" fmla="*/ 1129 h 4829"/>
                <a:gd name="T6" fmla="*/ 3451 w 5877"/>
                <a:gd name="T7" fmla="*/ 1780 h 4829"/>
                <a:gd name="T8" fmla="*/ 4330 w 5877"/>
                <a:gd name="T9" fmla="*/ 2022 h 4829"/>
                <a:gd name="T10" fmla="*/ 4938 w 5877"/>
                <a:gd name="T11" fmla="*/ 2256 h 4829"/>
                <a:gd name="T12" fmla="*/ 5400 w 5877"/>
                <a:gd name="T13" fmla="*/ 1809 h 4829"/>
                <a:gd name="T14" fmla="*/ 5502 w 5877"/>
                <a:gd name="T15" fmla="*/ 2395 h 4829"/>
                <a:gd name="T16" fmla="*/ 5055 w 5877"/>
                <a:gd name="T17" fmla="*/ 2791 h 4829"/>
                <a:gd name="T18" fmla="*/ 5041 w 5877"/>
                <a:gd name="T19" fmla="*/ 3319 h 4829"/>
                <a:gd name="T20" fmla="*/ 4594 w 5877"/>
                <a:gd name="T21" fmla="*/ 3473 h 4829"/>
                <a:gd name="T22" fmla="*/ 4381 w 5877"/>
                <a:gd name="T23" fmla="*/ 3897 h 4829"/>
                <a:gd name="T24" fmla="*/ 3465 w 5877"/>
                <a:gd name="T25" fmla="*/ 4110 h 4829"/>
                <a:gd name="T26" fmla="*/ 2886 w 5877"/>
                <a:gd name="T27" fmla="*/ 4550 h 4829"/>
                <a:gd name="T28" fmla="*/ 2403 w 5877"/>
                <a:gd name="T29" fmla="*/ 4323 h 4829"/>
                <a:gd name="T30" fmla="*/ 1853 w 5877"/>
                <a:gd name="T31" fmla="*/ 4711 h 4829"/>
                <a:gd name="T32" fmla="*/ 1129 w 5877"/>
                <a:gd name="T33" fmla="*/ 4161 h 4829"/>
                <a:gd name="T34" fmla="*/ 433 w 5877"/>
                <a:gd name="T35" fmla="*/ 3465 h 4829"/>
                <a:gd name="T36" fmla="*/ 140 w 5877"/>
                <a:gd name="T37" fmla="*/ 3047 h 4829"/>
                <a:gd name="T38" fmla="*/ 389 w 5877"/>
                <a:gd name="T39" fmla="*/ 2366 h 4829"/>
                <a:gd name="T40" fmla="*/ 623 w 5877"/>
                <a:gd name="T41" fmla="*/ 1912 h 4829"/>
                <a:gd name="T42" fmla="*/ 286 w 5877"/>
                <a:gd name="T43" fmla="*/ 1283 h 4829"/>
                <a:gd name="T44" fmla="*/ 667 w 5877"/>
                <a:gd name="T45" fmla="*/ 616 h 4829"/>
                <a:gd name="T46" fmla="*/ 1501 w 5877"/>
                <a:gd name="T47" fmla="*/ 279 h 4829"/>
                <a:gd name="T48" fmla="*/ 1853 w 5877"/>
                <a:gd name="T49" fmla="*/ 44 h 4829"/>
                <a:gd name="T50" fmla="*/ 1501 w 5877"/>
                <a:gd name="T51" fmla="*/ 242 h 4829"/>
                <a:gd name="T52" fmla="*/ 770 w 5877"/>
                <a:gd name="T53" fmla="*/ 586 h 4829"/>
                <a:gd name="T54" fmla="*/ 228 w 5877"/>
                <a:gd name="T55" fmla="*/ 865 h 4829"/>
                <a:gd name="T56" fmla="*/ 521 w 5877"/>
                <a:gd name="T57" fmla="*/ 1517 h 4829"/>
                <a:gd name="T58" fmla="*/ 557 w 5877"/>
                <a:gd name="T59" fmla="*/ 1956 h 4829"/>
                <a:gd name="T60" fmla="*/ 447 w 5877"/>
                <a:gd name="T61" fmla="*/ 2183 h 4829"/>
                <a:gd name="T62" fmla="*/ 242 w 5877"/>
                <a:gd name="T63" fmla="*/ 2498 h 4829"/>
                <a:gd name="T64" fmla="*/ 154 w 5877"/>
                <a:gd name="T65" fmla="*/ 2959 h 4829"/>
                <a:gd name="T66" fmla="*/ 257 w 5877"/>
                <a:gd name="T67" fmla="*/ 3436 h 4829"/>
                <a:gd name="T68" fmla="*/ 381 w 5877"/>
                <a:gd name="T69" fmla="*/ 3619 h 4829"/>
                <a:gd name="T70" fmla="*/ 770 w 5877"/>
                <a:gd name="T71" fmla="*/ 3802 h 4829"/>
                <a:gd name="T72" fmla="*/ 1443 w 5877"/>
                <a:gd name="T73" fmla="*/ 4381 h 4829"/>
                <a:gd name="T74" fmla="*/ 2007 w 5877"/>
                <a:gd name="T75" fmla="*/ 4733 h 4829"/>
                <a:gd name="T76" fmla="*/ 2154 w 5877"/>
                <a:gd name="T77" fmla="*/ 4242 h 4829"/>
                <a:gd name="T78" fmla="*/ 2828 w 5877"/>
                <a:gd name="T79" fmla="*/ 4608 h 4829"/>
                <a:gd name="T80" fmla="*/ 3055 w 5877"/>
                <a:gd name="T81" fmla="*/ 3890 h 4829"/>
                <a:gd name="T82" fmla="*/ 3649 w 5877"/>
                <a:gd name="T83" fmla="*/ 4169 h 4829"/>
                <a:gd name="T84" fmla="*/ 4315 w 5877"/>
                <a:gd name="T85" fmla="*/ 3993 h 4829"/>
                <a:gd name="T86" fmla="*/ 4469 w 5877"/>
                <a:gd name="T87" fmla="*/ 3443 h 4829"/>
                <a:gd name="T88" fmla="*/ 4857 w 5877"/>
                <a:gd name="T89" fmla="*/ 3414 h 4829"/>
                <a:gd name="T90" fmla="*/ 5085 w 5877"/>
                <a:gd name="T91" fmla="*/ 3055 h 4829"/>
                <a:gd name="T92" fmla="*/ 5070 w 5877"/>
                <a:gd name="T93" fmla="*/ 2762 h 4829"/>
                <a:gd name="T94" fmla="*/ 5312 w 5877"/>
                <a:gd name="T95" fmla="*/ 2615 h 4829"/>
                <a:gd name="T96" fmla="*/ 5825 w 5877"/>
                <a:gd name="T97" fmla="*/ 2403 h 4829"/>
                <a:gd name="T98" fmla="*/ 5598 w 5877"/>
                <a:gd name="T99" fmla="*/ 1985 h 4829"/>
                <a:gd name="T100" fmla="*/ 5048 w 5877"/>
                <a:gd name="T101" fmla="*/ 1736 h 4829"/>
                <a:gd name="T102" fmla="*/ 4938 w 5877"/>
                <a:gd name="T103" fmla="*/ 2219 h 4829"/>
                <a:gd name="T104" fmla="*/ 4542 w 5877"/>
                <a:gd name="T105" fmla="*/ 2154 h 4829"/>
                <a:gd name="T106" fmla="*/ 3963 w 5877"/>
                <a:gd name="T107" fmla="*/ 1934 h 4829"/>
                <a:gd name="T108" fmla="*/ 3363 w 5877"/>
                <a:gd name="T109" fmla="*/ 1721 h 4829"/>
                <a:gd name="T110" fmla="*/ 3223 w 5877"/>
                <a:gd name="T111" fmla="*/ 1363 h 4829"/>
                <a:gd name="T112" fmla="*/ 3070 w 5877"/>
                <a:gd name="T113" fmla="*/ 828 h 4829"/>
                <a:gd name="T114" fmla="*/ 2747 w 5877"/>
                <a:gd name="T115" fmla="*/ 791 h 4829"/>
                <a:gd name="T116" fmla="*/ 2337 w 5877"/>
                <a:gd name="T117" fmla="*/ 755 h 4829"/>
                <a:gd name="T118" fmla="*/ 2139 w 5877"/>
                <a:gd name="T119" fmla="*/ 117 h 4829"/>
                <a:gd name="T120" fmla="*/ 1780 w 5877"/>
                <a:gd name="T121" fmla="*/ 15 h 48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77" h="4829">
                  <a:moveTo>
                    <a:pt x="1853" y="44"/>
                  </a:moveTo>
                  <a:lnTo>
                    <a:pt x="1853" y="44"/>
                  </a:lnTo>
                  <a:cubicBezTo>
                    <a:pt x="1861" y="44"/>
                    <a:pt x="1868" y="44"/>
                    <a:pt x="1875" y="44"/>
                  </a:cubicBezTo>
                  <a:cubicBezTo>
                    <a:pt x="1912" y="51"/>
                    <a:pt x="1963" y="51"/>
                    <a:pt x="1985" y="81"/>
                  </a:cubicBezTo>
                  <a:cubicBezTo>
                    <a:pt x="2014" y="96"/>
                    <a:pt x="2036" y="139"/>
                    <a:pt x="2066" y="139"/>
                  </a:cubicBezTo>
                  <a:lnTo>
                    <a:pt x="2073" y="139"/>
                  </a:lnTo>
                  <a:cubicBezTo>
                    <a:pt x="2080" y="139"/>
                    <a:pt x="2088" y="139"/>
                    <a:pt x="2088" y="139"/>
                  </a:cubicBezTo>
                  <a:cubicBezTo>
                    <a:pt x="2110" y="139"/>
                    <a:pt x="2117" y="147"/>
                    <a:pt x="2139" y="147"/>
                  </a:cubicBezTo>
                  <a:cubicBezTo>
                    <a:pt x="2168" y="147"/>
                    <a:pt x="2205" y="227"/>
                    <a:pt x="2139" y="227"/>
                  </a:cubicBezTo>
                  <a:cubicBezTo>
                    <a:pt x="2080" y="235"/>
                    <a:pt x="2088" y="257"/>
                    <a:pt x="2110" y="293"/>
                  </a:cubicBezTo>
                  <a:cubicBezTo>
                    <a:pt x="2132" y="330"/>
                    <a:pt x="2190" y="367"/>
                    <a:pt x="2190" y="389"/>
                  </a:cubicBezTo>
                  <a:cubicBezTo>
                    <a:pt x="2198" y="410"/>
                    <a:pt x="2168" y="455"/>
                    <a:pt x="2190" y="477"/>
                  </a:cubicBezTo>
                  <a:cubicBezTo>
                    <a:pt x="2212" y="498"/>
                    <a:pt x="2249" y="550"/>
                    <a:pt x="2249" y="579"/>
                  </a:cubicBezTo>
                  <a:cubicBezTo>
                    <a:pt x="2249" y="608"/>
                    <a:pt x="2249" y="652"/>
                    <a:pt x="2249" y="689"/>
                  </a:cubicBezTo>
                  <a:cubicBezTo>
                    <a:pt x="2249" y="733"/>
                    <a:pt x="2263" y="762"/>
                    <a:pt x="2293" y="777"/>
                  </a:cubicBezTo>
                  <a:cubicBezTo>
                    <a:pt x="2308" y="777"/>
                    <a:pt x="2322" y="784"/>
                    <a:pt x="2337" y="784"/>
                  </a:cubicBezTo>
                  <a:cubicBezTo>
                    <a:pt x="2351" y="784"/>
                    <a:pt x="2373" y="777"/>
                    <a:pt x="2395" y="770"/>
                  </a:cubicBezTo>
                  <a:cubicBezTo>
                    <a:pt x="2425" y="755"/>
                    <a:pt x="2439" y="748"/>
                    <a:pt x="2454" y="748"/>
                  </a:cubicBezTo>
                  <a:cubicBezTo>
                    <a:pt x="2461" y="748"/>
                    <a:pt x="2469" y="748"/>
                    <a:pt x="2483" y="755"/>
                  </a:cubicBezTo>
                  <a:cubicBezTo>
                    <a:pt x="2513" y="770"/>
                    <a:pt x="2579" y="806"/>
                    <a:pt x="2608" y="821"/>
                  </a:cubicBezTo>
                  <a:cubicBezTo>
                    <a:pt x="2623" y="828"/>
                    <a:pt x="2637" y="828"/>
                    <a:pt x="2652" y="828"/>
                  </a:cubicBezTo>
                  <a:cubicBezTo>
                    <a:pt x="2659" y="828"/>
                    <a:pt x="2674" y="828"/>
                    <a:pt x="2689" y="821"/>
                  </a:cubicBezTo>
                  <a:cubicBezTo>
                    <a:pt x="2689" y="814"/>
                    <a:pt x="2696" y="814"/>
                    <a:pt x="2696" y="814"/>
                  </a:cubicBezTo>
                  <a:cubicBezTo>
                    <a:pt x="2711" y="814"/>
                    <a:pt x="2718" y="836"/>
                    <a:pt x="2732" y="836"/>
                  </a:cubicBezTo>
                  <a:cubicBezTo>
                    <a:pt x="2740" y="836"/>
                    <a:pt x="2740" y="836"/>
                    <a:pt x="2740" y="828"/>
                  </a:cubicBezTo>
                  <a:cubicBezTo>
                    <a:pt x="2769" y="828"/>
                    <a:pt x="2769" y="799"/>
                    <a:pt x="2799" y="799"/>
                  </a:cubicBezTo>
                  <a:cubicBezTo>
                    <a:pt x="2806" y="799"/>
                    <a:pt x="2806" y="799"/>
                    <a:pt x="2813" y="806"/>
                  </a:cubicBezTo>
                  <a:cubicBezTo>
                    <a:pt x="2842" y="806"/>
                    <a:pt x="2850" y="836"/>
                    <a:pt x="2886" y="836"/>
                  </a:cubicBezTo>
                  <a:cubicBezTo>
                    <a:pt x="2886" y="836"/>
                    <a:pt x="2894" y="836"/>
                    <a:pt x="2901" y="828"/>
                  </a:cubicBezTo>
                  <a:cubicBezTo>
                    <a:pt x="2945" y="821"/>
                    <a:pt x="2945" y="806"/>
                    <a:pt x="2974" y="806"/>
                  </a:cubicBezTo>
                  <a:cubicBezTo>
                    <a:pt x="3004" y="806"/>
                    <a:pt x="2982" y="843"/>
                    <a:pt x="3018" y="850"/>
                  </a:cubicBezTo>
                  <a:cubicBezTo>
                    <a:pt x="3062" y="857"/>
                    <a:pt x="3077" y="857"/>
                    <a:pt x="3121" y="865"/>
                  </a:cubicBezTo>
                  <a:cubicBezTo>
                    <a:pt x="3165" y="872"/>
                    <a:pt x="3172" y="909"/>
                    <a:pt x="3158" y="938"/>
                  </a:cubicBezTo>
                  <a:cubicBezTo>
                    <a:pt x="3135" y="967"/>
                    <a:pt x="3143" y="982"/>
                    <a:pt x="3187" y="1004"/>
                  </a:cubicBezTo>
                  <a:cubicBezTo>
                    <a:pt x="3223" y="1019"/>
                    <a:pt x="3231" y="1026"/>
                    <a:pt x="3245" y="1055"/>
                  </a:cubicBezTo>
                  <a:cubicBezTo>
                    <a:pt x="3260" y="1092"/>
                    <a:pt x="3275" y="1107"/>
                    <a:pt x="3311" y="1129"/>
                  </a:cubicBezTo>
                  <a:cubicBezTo>
                    <a:pt x="3341" y="1150"/>
                    <a:pt x="3355" y="1150"/>
                    <a:pt x="3311" y="1202"/>
                  </a:cubicBezTo>
                  <a:cubicBezTo>
                    <a:pt x="3260" y="1253"/>
                    <a:pt x="3253" y="1334"/>
                    <a:pt x="3223" y="1334"/>
                  </a:cubicBezTo>
                  <a:cubicBezTo>
                    <a:pt x="3209" y="1334"/>
                    <a:pt x="3201" y="1326"/>
                    <a:pt x="3187" y="1326"/>
                  </a:cubicBezTo>
                  <a:cubicBezTo>
                    <a:pt x="3172" y="1326"/>
                    <a:pt x="3165" y="1334"/>
                    <a:pt x="3143" y="1341"/>
                  </a:cubicBezTo>
                  <a:cubicBezTo>
                    <a:pt x="3113" y="1363"/>
                    <a:pt x="3099" y="1378"/>
                    <a:pt x="3135" y="1407"/>
                  </a:cubicBezTo>
                  <a:cubicBezTo>
                    <a:pt x="3165" y="1429"/>
                    <a:pt x="3209" y="1444"/>
                    <a:pt x="3245" y="1451"/>
                  </a:cubicBezTo>
                  <a:cubicBezTo>
                    <a:pt x="3282" y="1458"/>
                    <a:pt x="3326" y="1480"/>
                    <a:pt x="3341" y="1510"/>
                  </a:cubicBezTo>
                  <a:cubicBezTo>
                    <a:pt x="3348" y="1546"/>
                    <a:pt x="3385" y="1590"/>
                    <a:pt x="3355" y="1612"/>
                  </a:cubicBezTo>
                  <a:cubicBezTo>
                    <a:pt x="3326" y="1634"/>
                    <a:pt x="3289" y="1641"/>
                    <a:pt x="3297" y="1677"/>
                  </a:cubicBezTo>
                  <a:cubicBezTo>
                    <a:pt x="3304" y="1707"/>
                    <a:pt x="3319" y="1728"/>
                    <a:pt x="3341" y="1743"/>
                  </a:cubicBezTo>
                  <a:cubicBezTo>
                    <a:pt x="3363" y="1758"/>
                    <a:pt x="3407" y="1787"/>
                    <a:pt x="3436" y="1787"/>
                  </a:cubicBezTo>
                  <a:cubicBezTo>
                    <a:pt x="3443" y="1787"/>
                    <a:pt x="3443" y="1787"/>
                    <a:pt x="3451" y="1780"/>
                  </a:cubicBezTo>
                  <a:cubicBezTo>
                    <a:pt x="3487" y="1773"/>
                    <a:pt x="3553" y="1750"/>
                    <a:pt x="3590" y="1750"/>
                  </a:cubicBezTo>
                  <a:cubicBezTo>
                    <a:pt x="3619" y="1750"/>
                    <a:pt x="3641" y="1787"/>
                    <a:pt x="3670" y="1787"/>
                  </a:cubicBezTo>
                  <a:cubicBezTo>
                    <a:pt x="3707" y="1787"/>
                    <a:pt x="3744" y="1780"/>
                    <a:pt x="3766" y="1780"/>
                  </a:cubicBezTo>
                  <a:lnTo>
                    <a:pt x="3773" y="1780"/>
                  </a:lnTo>
                  <a:cubicBezTo>
                    <a:pt x="3795" y="1780"/>
                    <a:pt x="3802" y="1831"/>
                    <a:pt x="3817" y="1853"/>
                  </a:cubicBezTo>
                  <a:cubicBezTo>
                    <a:pt x="3839" y="1875"/>
                    <a:pt x="3861" y="1904"/>
                    <a:pt x="3898" y="1919"/>
                  </a:cubicBezTo>
                  <a:cubicBezTo>
                    <a:pt x="3927" y="1926"/>
                    <a:pt x="3927" y="1963"/>
                    <a:pt x="3963" y="1963"/>
                  </a:cubicBezTo>
                  <a:lnTo>
                    <a:pt x="3971" y="1963"/>
                  </a:lnTo>
                  <a:cubicBezTo>
                    <a:pt x="4015" y="1956"/>
                    <a:pt x="4103" y="1963"/>
                    <a:pt x="4132" y="1948"/>
                  </a:cubicBezTo>
                  <a:cubicBezTo>
                    <a:pt x="4154" y="1934"/>
                    <a:pt x="4176" y="1919"/>
                    <a:pt x="4198" y="1919"/>
                  </a:cubicBezTo>
                  <a:cubicBezTo>
                    <a:pt x="4205" y="1919"/>
                    <a:pt x="4213" y="1919"/>
                    <a:pt x="4220" y="1926"/>
                  </a:cubicBezTo>
                  <a:cubicBezTo>
                    <a:pt x="4249" y="1948"/>
                    <a:pt x="4279" y="2022"/>
                    <a:pt x="4330" y="2022"/>
                  </a:cubicBezTo>
                  <a:cubicBezTo>
                    <a:pt x="4381" y="2022"/>
                    <a:pt x="4403" y="2036"/>
                    <a:pt x="4418" y="2080"/>
                  </a:cubicBezTo>
                  <a:cubicBezTo>
                    <a:pt x="4440" y="2117"/>
                    <a:pt x="4462" y="2176"/>
                    <a:pt x="4506" y="2183"/>
                  </a:cubicBezTo>
                  <a:cubicBezTo>
                    <a:pt x="4535" y="2183"/>
                    <a:pt x="4550" y="2190"/>
                    <a:pt x="4572" y="2190"/>
                  </a:cubicBezTo>
                  <a:cubicBezTo>
                    <a:pt x="4586" y="2190"/>
                    <a:pt x="4601" y="2190"/>
                    <a:pt x="4616" y="2183"/>
                  </a:cubicBezTo>
                  <a:cubicBezTo>
                    <a:pt x="4630" y="2168"/>
                    <a:pt x="4652" y="2161"/>
                    <a:pt x="4674" y="2161"/>
                  </a:cubicBezTo>
                  <a:cubicBezTo>
                    <a:pt x="4689" y="2161"/>
                    <a:pt x="4704" y="2168"/>
                    <a:pt x="4711" y="2183"/>
                  </a:cubicBezTo>
                  <a:cubicBezTo>
                    <a:pt x="4725" y="2205"/>
                    <a:pt x="4740" y="2227"/>
                    <a:pt x="4755" y="2227"/>
                  </a:cubicBezTo>
                  <a:cubicBezTo>
                    <a:pt x="4762" y="2227"/>
                    <a:pt x="4770" y="2227"/>
                    <a:pt x="4770" y="2227"/>
                  </a:cubicBezTo>
                  <a:cubicBezTo>
                    <a:pt x="4792" y="2205"/>
                    <a:pt x="4813" y="2168"/>
                    <a:pt x="4835" y="2168"/>
                  </a:cubicBezTo>
                  <a:cubicBezTo>
                    <a:pt x="4857" y="2168"/>
                    <a:pt x="4872" y="2190"/>
                    <a:pt x="4880" y="2205"/>
                  </a:cubicBezTo>
                  <a:cubicBezTo>
                    <a:pt x="4887" y="2219"/>
                    <a:pt x="4894" y="2256"/>
                    <a:pt x="4923" y="2256"/>
                  </a:cubicBezTo>
                  <a:cubicBezTo>
                    <a:pt x="4931" y="2256"/>
                    <a:pt x="4931" y="2256"/>
                    <a:pt x="4938" y="2256"/>
                  </a:cubicBezTo>
                  <a:cubicBezTo>
                    <a:pt x="4982" y="2227"/>
                    <a:pt x="4960" y="2219"/>
                    <a:pt x="4975" y="2183"/>
                  </a:cubicBezTo>
                  <a:cubicBezTo>
                    <a:pt x="4989" y="2139"/>
                    <a:pt x="4989" y="2132"/>
                    <a:pt x="5026" y="2102"/>
                  </a:cubicBezTo>
                  <a:cubicBezTo>
                    <a:pt x="5063" y="2080"/>
                    <a:pt x="5085" y="2044"/>
                    <a:pt x="5077" y="2007"/>
                  </a:cubicBezTo>
                  <a:cubicBezTo>
                    <a:pt x="5070" y="1978"/>
                    <a:pt x="5019" y="1978"/>
                    <a:pt x="5011" y="1948"/>
                  </a:cubicBezTo>
                  <a:cubicBezTo>
                    <a:pt x="4997" y="1912"/>
                    <a:pt x="4982" y="1882"/>
                    <a:pt x="5011" y="1846"/>
                  </a:cubicBezTo>
                  <a:cubicBezTo>
                    <a:pt x="5026" y="1824"/>
                    <a:pt x="5048" y="1787"/>
                    <a:pt x="5063" y="1758"/>
                  </a:cubicBezTo>
                  <a:lnTo>
                    <a:pt x="5063" y="1758"/>
                  </a:lnTo>
                  <a:cubicBezTo>
                    <a:pt x="5077" y="1758"/>
                    <a:pt x="5092" y="1758"/>
                    <a:pt x="5099" y="1758"/>
                  </a:cubicBezTo>
                  <a:cubicBezTo>
                    <a:pt x="5136" y="1758"/>
                    <a:pt x="5151" y="1765"/>
                    <a:pt x="5173" y="1795"/>
                  </a:cubicBezTo>
                  <a:cubicBezTo>
                    <a:pt x="5194" y="1816"/>
                    <a:pt x="5224" y="1831"/>
                    <a:pt x="5275" y="1831"/>
                  </a:cubicBezTo>
                  <a:cubicBezTo>
                    <a:pt x="5290" y="1831"/>
                    <a:pt x="5304" y="1831"/>
                    <a:pt x="5319" y="1831"/>
                  </a:cubicBezTo>
                  <a:cubicBezTo>
                    <a:pt x="5385" y="1816"/>
                    <a:pt x="5378" y="1809"/>
                    <a:pt x="5400" y="1809"/>
                  </a:cubicBezTo>
                  <a:cubicBezTo>
                    <a:pt x="5429" y="1809"/>
                    <a:pt x="5422" y="1846"/>
                    <a:pt x="5466" y="1853"/>
                  </a:cubicBezTo>
                  <a:cubicBezTo>
                    <a:pt x="5502" y="1860"/>
                    <a:pt x="5532" y="1882"/>
                    <a:pt x="5554" y="1941"/>
                  </a:cubicBezTo>
                  <a:cubicBezTo>
                    <a:pt x="5583" y="2000"/>
                    <a:pt x="5554" y="2044"/>
                    <a:pt x="5627" y="2058"/>
                  </a:cubicBezTo>
                  <a:cubicBezTo>
                    <a:pt x="5663" y="2066"/>
                    <a:pt x="5671" y="2073"/>
                    <a:pt x="5678" y="2073"/>
                  </a:cubicBezTo>
                  <a:cubicBezTo>
                    <a:pt x="5685" y="2073"/>
                    <a:pt x="5693" y="2073"/>
                    <a:pt x="5707" y="2066"/>
                  </a:cubicBezTo>
                  <a:cubicBezTo>
                    <a:pt x="5715" y="2066"/>
                    <a:pt x="5722" y="2058"/>
                    <a:pt x="5730" y="2058"/>
                  </a:cubicBezTo>
                  <a:cubicBezTo>
                    <a:pt x="5751" y="2058"/>
                    <a:pt x="5751" y="2088"/>
                    <a:pt x="5766" y="2124"/>
                  </a:cubicBezTo>
                  <a:cubicBezTo>
                    <a:pt x="5788" y="2168"/>
                    <a:pt x="5803" y="2205"/>
                    <a:pt x="5817" y="2271"/>
                  </a:cubicBezTo>
                  <a:cubicBezTo>
                    <a:pt x="5839" y="2337"/>
                    <a:pt x="5847" y="2344"/>
                    <a:pt x="5803" y="2381"/>
                  </a:cubicBezTo>
                  <a:cubicBezTo>
                    <a:pt x="5788" y="2388"/>
                    <a:pt x="5759" y="2395"/>
                    <a:pt x="5722" y="2395"/>
                  </a:cubicBezTo>
                  <a:cubicBezTo>
                    <a:pt x="5678" y="2395"/>
                    <a:pt x="5620" y="2388"/>
                    <a:pt x="5575" y="2388"/>
                  </a:cubicBezTo>
                  <a:cubicBezTo>
                    <a:pt x="5546" y="2388"/>
                    <a:pt x="5517" y="2388"/>
                    <a:pt x="5502" y="2395"/>
                  </a:cubicBezTo>
                  <a:cubicBezTo>
                    <a:pt x="5444" y="2425"/>
                    <a:pt x="5436" y="2469"/>
                    <a:pt x="5414" y="2505"/>
                  </a:cubicBezTo>
                  <a:cubicBezTo>
                    <a:pt x="5385" y="2549"/>
                    <a:pt x="5392" y="2608"/>
                    <a:pt x="5378" y="2615"/>
                  </a:cubicBezTo>
                  <a:cubicBezTo>
                    <a:pt x="5378" y="2623"/>
                    <a:pt x="5378" y="2623"/>
                    <a:pt x="5378" y="2623"/>
                  </a:cubicBezTo>
                  <a:cubicBezTo>
                    <a:pt x="5363" y="2623"/>
                    <a:pt x="5348" y="2527"/>
                    <a:pt x="5348" y="2527"/>
                  </a:cubicBezTo>
                  <a:cubicBezTo>
                    <a:pt x="5348" y="2527"/>
                    <a:pt x="5341" y="2571"/>
                    <a:pt x="5304" y="2586"/>
                  </a:cubicBezTo>
                  <a:cubicBezTo>
                    <a:pt x="5261" y="2600"/>
                    <a:pt x="5224" y="2593"/>
                    <a:pt x="5216" y="2630"/>
                  </a:cubicBezTo>
                  <a:cubicBezTo>
                    <a:pt x="5209" y="2652"/>
                    <a:pt x="5209" y="2674"/>
                    <a:pt x="5187" y="2674"/>
                  </a:cubicBezTo>
                  <a:cubicBezTo>
                    <a:pt x="5187" y="2674"/>
                    <a:pt x="5180" y="2674"/>
                    <a:pt x="5173" y="2666"/>
                  </a:cubicBezTo>
                  <a:cubicBezTo>
                    <a:pt x="5158" y="2666"/>
                    <a:pt x="5136" y="2659"/>
                    <a:pt x="5121" y="2659"/>
                  </a:cubicBezTo>
                  <a:cubicBezTo>
                    <a:pt x="5107" y="2659"/>
                    <a:pt x="5092" y="2659"/>
                    <a:pt x="5077" y="2681"/>
                  </a:cubicBezTo>
                  <a:cubicBezTo>
                    <a:pt x="5055" y="2710"/>
                    <a:pt x="5063" y="2710"/>
                    <a:pt x="5011" y="2732"/>
                  </a:cubicBezTo>
                  <a:cubicBezTo>
                    <a:pt x="4960" y="2747"/>
                    <a:pt x="5011" y="2784"/>
                    <a:pt x="5055" y="2791"/>
                  </a:cubicBezTo>
                  <a:cubicBezTo>
                    <a:pt x="5099" y="2798"/>
                    <a:pt x="5121" y="2798"/>
                    <a:pt x="5099" y="2842"/>
                  </a:cubicBezTo>
                  <a:cubicBezTo>
                    <a:pt x="5070" y="2879"/>
                    <a:pt x="5041" y="2872"/>
                    <a:pt x="5011" y="2879"/>
                  </a:cubicBezTo>
                  <a:cubicBezTo>
                    <a:pt x="4989" y="2894"/>
                    <a:pt x="4967" y="2916"/>
                    <a:pt x="4975" y="2959"/>
                  </a:cubicBezTo>
                  <a:cubicBezTo>
                    <a:pt x="4982" y="2974"/>
                    <a:pt x="4989" y="2982"/>
                    <a:pt x="4997" y="2982"/>
                  </a:cubicBezTo>
                  <a:cubicBezTo>
                    <a:pt x="5011" y="2982"/>
                    <a:pt x="5026" y="2959"/>
                    <a:pt x="5048" y="2952"/>
                  </a:cubicBezTo>
                  <a:cubicBezTo>
                    <a:pt x="5048" y="2945"/>
                    <a:pt x="5055" y="2945"/>
                    <a:pt x="5063" y="2945"/>
                  </a:cubicBezTo>
                  <a:cubicBezTo>
                    <a:pt x="5077" y="2945"/>
                    <a:pt x="5085" y="2974"/>
                    <a:pt x="5077" y="3004"/>
                  </a:cubicBezTo>
                  <a:cubicBezTo>
                    <a:pt x="5070" y="3033"/>
                    <a:pt x="5048" y="3033"/>
                    <a:pt x="5055" y="3069"/>
                  </a:cubicBezTo>
                  <a:cubicBezTo>
                    <a:pt x="5063" y="3106"/>
                    <a:pt x="5092" y="3121"/>
                    <a:pt x="5151" y="3128"/>
                  </a:cubicBezTo>
                  <a:cubicBezTo>
                    <a:pt x="5209" y="3135"/>
                    <a:pt x="5180" y="3216"/>
                    <a:pt x="5151" y="3231"/>
                  </a:cubicBezTo>
                  <a:cubicBezTo>
                    <a:pt x="5114" y="3245"/>
                    <a:pt x="5107" y="3245"/>
                    <a:pt x="5092" y="3275"/>
                  </a:cubicBezTo>
                  <a:cubicBezTo>
                    <a:pt x="5070" y="3297"/>
                    <a:pt x="5070" y="3304"/>
                    <a:pt x="5041" y="3319"/>
                  </a:cubicBezTo>
                  <a:cubicBezTo>
                    <a:pt x="5026" y="3319"/>
                    <a:pt x="5011" y="3319"/>
                    <a:pt x="5004" y="3319"/>
                  </a:cubicBezTo>
                  <a:cubicBezTo>
                    <a:pt x="4982" y="3319"/>
                    <a:pt x="4960" y="3319"/>
                    <a:pt x="4960" y="3319"/>
                  </a:cubicBezTo>
                  <a:cubicBezTo>
                    <a:pt x="4960" y="3319"/>
                    <a:pt x="4923" y="3348"/>
                    <a:pt x="4857" y="3355"/>
                  </a:cubicBezTo>
                  <a:cubicBezTo>
                    <a:pt x="4792" y="3370"/>
                    <a:pt x="4857" y="3355"/>
                    <a:pt x="4835" y="3392"/>
                  </a:cubicBezTo>
                  <a:cubicBezTo>
                    <a:pt x="4806" y="3428"/>
                    <a:pt x="4806" y="3428"/>
                    <a:pt x="4828" y="3458"/>
                  </a:cubicBezTo>
                  <a:cubicBezTo>
                    <a:pt x="4843" y="3495"/>
                    <a:pt x="4813" y="3516"/>
                    <a:pt x="4784" y="3538"/>
                  </a:cubicBezTo>
                  <a:cubicBezTo>
                    <a:pt x="4777" y="3538"/>
                    <a:pt x="4777" y="3538"/>
                    <a:pt x="4770" y="3538"/>
                  </a:cubicBezTo>
                  <a:cubicBezTo>
                    <a:pt x="4748" y="3538"/>
                    <a:pt x="4755" y="3495"/>
                    <a:pt x="4733" y="3495"/>
                  </a:cubicBezTo>
                  <a:cubicBezTo>
                    <a:pt x="4704" y="3495"/>
                    <a:pt x="4725" y="3538"/>
                    <a:pt x="4682" y="3582"/>
                  </a:cubicBezTo>
                  <a:cubicBezTo>
                    <a:pt x="4667" y="3590"/>
                    <a:pt x="4660" y="3597"/>
                    <a:pt x="4645" y="3597"/>
                  </a:cubicBezTo>
                  <a:cubicBezTo>
                    <a:pt x="4616" y="3597"/>
                    <a:pt x="4586" y="3553"/>
                    <a:pt x="4579" y="3538"/>
                  </a:cubicBezTo>
                  <a:cubicBezTo>
                    <a:pt x="4572" y="3509"/>
                    <a:pt x="4594" y="3473"/>
                    <a:pt x="4594" y="3473"/>
                  </a:cubicBezTo>
                  <a:cubicBezTo>
                    <a:pt x="4594" y="3473"/>
                    <a:pt x="4535" y="3407"/>
                    <a:pt x="4564" y="3385"/>
                  </a:cubicBezTo>
                  <a:cubicBezTo>
                    <a:pt x="4579" y="3370"/>
                    <a:pt x="4557" y="3348"/>
                    <a:pt x="4535" y="3348"/>
                  </a:cubicBezTo>
                  <a:cubicBezTo>
                    <a:pt x="4528" y="3348"/>
                    <a:pt x="4513" y="3355"/>
                    <a:pt x="4513" y="3370"/>
                  </a:cubicBezTo>
                  <a:cubicBezTo>
                    <a:pt x="4491" y="3399"/>
                    <a:pt x="4491" y="3392"/>
                    <a:pt x="4447" y="3421"/>
                  </a:cubicBezTo>
                  <a:cubicBezTo>
                    <a:pt x="4411" y="3443"/>
                    <a:pt x="4389" y="3450"/>
                    <a:pt x="4374" y="3502"/>
                  </a:cubicBezTo>
                  <a:cubicBezTo>
                    <a:pt x="4359" y="3553"/>
                    <a:pt x="4352" y="3590"/>
                    <a:pt x="4308" y="3597"/>
                  </a:cubicBezTo>
                  <a:cubicBezTo>
                    <a:pt x="4264" y="3604"/>
                    <a:pt x="4264" y="3648"/>
                    <a:pt x="4279" y="3700"/>
                  </a:cubicBezTo>
                  <a:cubicBezTo>
                    <a:pt x="4286" y="3722"/>
                    <a:pt x="4301" y="3729"/>
                    <a:pt x="4308" y="3729"/>
                  </a:cubicBezTo>
                  <a:cubicBezTo>
                    <a:pt x="4323" y="3729"/>
                    <a:pt x="4337" y="3722"/>
                    <a:pt x="4352" y="3707"/>
                  </a:cubicBezTo>
                  <a:cubicBezTo>
                    <a:pt x="4352" y="3700"/>
                    <a:pt x="4359" y="3700"/>
                    <a:pt x="4366" y="3700"/>
                  </a:cubicBezTo>
                  <a:cubicBezTo>
                    <a:pt x="4389" y="3700"/>
                    <a:pt x="4418" y="3736"/>
                    <a:pt x="4432" y="3780"/>
                  </a:cubicBezTo>
                  <a:cubicBezTo>
                    <a:pt x="4447" y="3846"/>
                    <a:pt x="4440" y="3861"/>
                    <a:pt x="4381" y="3897"/>
                  </a:cubicBezTo>
                  <a:cubicBezTo>
                    <a:pt x="4323" y="3927"/>
                    <a:pt x="4315" y="3934"/>
                    <a:pt x="4286" y="3978"/>
                  </a:cubicBezTo>
                  <a:cubicBezTo>
                    <a:pt x="4271" y="4015"/>
                    <a:pt x="4359" y="4044"/>
                    <a:pt x="4381" y="4051"/>
                  </a:cubicBezTo>
                  <a:cubicBezTo>
                    <a:pt x="4359" y="4059"/>
                    <a:pt x="4337" y="4066"/>
                    <a:pt x="4315" y="4081"/>
                  </a:cubicBezTo>
                  <a:cubicBezTo>
                    <a:pt x="4257" y="4110"/>
                    <a:pt x="4242" y="4110"/>
                    <a:pt x="4154" y="4110"/>
                  </a:cubicBezTo>
                  <a:cubicBezTo>
                    <a:pt x="4066" y="4110"/>
                    <a:pt x="4132" y="4081"/>
                    <a:pt x="4066" y="4081"/>
                  </a:cubicBezTo>
                  <a:cubicBezTo>
                    <a:pt x="3993" y="4081"/>
                    <a:pt x="3883" y="4125"/>
                    <a:pt x="3810" y="4161"/>
                  </a:cubicBezTo>
                  <a:cubicBezTo>
                    <a:pt x="3795" y="4169"/>
                    <a:pt x="3788" y="4169"/>
                    <a:pt x="3773" y="4169"/>
                  </a:cubicBezTo>
                  <a:cubicBezTo>
                    <a:pt x="3736" y="4169"/>
                    <a:pt x="3722" y="4132"/>
                    <a:pt x="3685" y="4110"/>
                  </a:cubicBezTo>
                  <a:cubicBezTo>
                    <a:pt x="3685" y="4110"/>
                    <a:pt x="3678" y="4110"/>
                    <a:pt x="3670" y="4110"/>
                  </a:cubicBezTo>
                  <a:cubicBezTo>
                    <a:pt x="3641" y="4110"/>
                    <a:pt x="3626" y="4161"/>
                    <a:pt x="3575" y="4205"/>
                  </a:cubicBezTo>
                  <a:cubicBezTo>
                    <a:pt x="3568" y="4213"/>
                    <a:pt x="3553" y="4213"/>
                    <a:pt x="3546" y="4213"/>
                  </a:cubicBezTo>
                  <a:cubicBezTo>
                    <a:pt x="3502" y="4213"/>
                    <a:pt x="3473" y="4147"/>
                    <a:pt x="3465" y="4110"/>
                  </a:cubicBezTo>
                  <a:cubicBezTo>
                    <a:pt x="3451" y="4066"/>
                    <a:pt x="3436" y="4029"/>
                    <a:pt x="3385" y="4022"/>
                  </a:cubicBezTo>
                  <a:cubicBezTo>
                    <a:pt x="3326" y="4007"/>
                    <a:pt x="3304" y="3919"/>
                    <a:pt x="3311" y="3883"/>
                  </a:cubicBezTo>
                  <a:cubicBezTo>
                    <a:pt x="3326" y="3854"/>
                    <a:pt x="3326" y="3751"/>
                    <a:pt x="3267" y="3751"/>
                  </a:cubicBezTo>
                  <a:cubicBezTo>
                    <a:pt x="3245" y="3751"/>
                    <a:pt x="3223" y="3751"/>
                    <a:pt x="3201" y="3751"/>
                  </a:cubicBezTo>
                  <a:cubicBezTo>
                    <a:pt x="3172" y="3751"/>
                    <a:pt x="3150" y="3751"/>
                    <a:pt x="3143" y="3773"/>
                  </a:cubicBezTo>
                  <a:cubicBezTo>
                    <a:pt x="3135" y="3809"/>
                    <a:pt x="3099" y="3832"/>
                    <a:pt x="3040" y="3861"/>
                  </a:cubicBezTo>
                  <a:cubicBezTo>
                    <a:pt x="2989" y="3897"/>
                    <a:pt x="2938" y="3934"/>
                    <a:pt x="2938" y="3934"/>
                  </a:cubicBezTo>
                  <a:cubicBezTo>
                    <a:pt x="2938" y="3934"/>
                    <a:pt x="2952" y="4066"/>
                    <a:pt x="2996" y="4147"/>
                  </a:cubicBezTo>
                  <a:cubicBezTo>
                    <a:pt x="3040" y="4227"/>
                    <a:pt x="3011" y="4330"/>
                    <a:pt x="3018" y="4462"/>
                  </a:cubicBezTo>
                  <a:cubicBezTo>
                    <a:pt x="3026" y="4564"/>
                    <a:pt x="2996" y="4579"/>
                    <a:pt x="2967" y="4579"/>
                  </a:cubicBezTo>
                  <a:cubicBezTo>
                    <a:pt x="2960" y="4579"/>
                    <a:pt x="2952" y="4579"/>
                    <a:pt x="2938" y="4579"/>
                  </a:cubicBezTo>
                  <a:cubicBezTo>
                    <a:pt x="2916" y="4579"/>
                    <a:pt x="2901" y="4550"/>
                    <a:pt x="2886" y="4550"/>
                  </a:cubicBezTo>
                  <a:cubicBezTo>
                    <a:pt x="2879" y="4550"/>
                    <a:pt x="2872" y="4557"/>
                    <a:pt x="2864" y="4564"/>
                  </a:cubicBezTo>
                  <a:cubicBezTo>
                    <a:pt x="2850" y="4579"/>
                    <a:pt x="2842" y="4579"/>
                    <a:pt x="2828" y="4579"/>
                  </a:cubicBezTo>
                  <a:cubicBezTo>
                    <a:pt x="2799" y="4579"/>
                    <a:pt x="2769" y="4557"/>
                    <a:pt x="2747" y="4535"/>
                  </a:cubicBezTo>
                  <a:cubicBezTo>
                    <a:pt x="2711" y="4498"/>
                    <a:pt x="2740" y="4440"/>
                    <a:pt x="2740" y="4440"/>
                  </a:cubicBezTo>
                  <a:cubicBezTo>
                    <a:pt x="2740" y="4440"/>
                    <a:pt x="2762" y="4352"/>
                    <a:pt x="2725" y="4315"/>
                  </a:cubicBezTo>
                  <a:cubicBezTo>
                    <a:pt x="2703" y="4293"/>
                    <a:pt x="2674" y="4293"/>
                    <a:pt x="2659" y="4293"/>
                  </a:cubicBezTo>
                  <a:cubicBezTo>
                    <a:pt x="2644" y="4293"/>
                    <a:pt x="2637" y="4293"/>
                    <a:pt x="2637" y="4293"/>
                  </a:cubicBezTo>
                  <a:cubicBezTo>
                    <a:pt x="2637" y="4293"/>
                    <a:pt x="2571" y="4330"/>
                    <a:pt x="2527" y="4330"/>
                  </a:cubicBezTo>
                  <a:cubicBezTo>
                    <a:pt x="2520" y="4330"/>
                    <a:pt x="2513" y="4330"/>
                    <a:pt x="2513" y="4330"/>
                  </a:cubicBezTo>
                  <a:cubicBezTo>
                    <a:pt x="2483" y="4315"/>
                    <a:pt x="2454" y="4293"/>
                    <a:pt x="2432" y="4293"/>
                  </a:cubicBezTo>
                  <a:cubicBezTo>
                    <a:pt x="2425" y="4293"/>
                    <a:pt x="2418" y="4293"/>
                    <a:pt x="2418" y="4308"/>
                  </a:cubicBezTo>
                  <a:cubicBezTo>
                    <a:pt x="2418" y="4315"/>
                    <a:pt x="2418" y="4323"/>
                    <a:pt x="2403" y="4323"/>
                  </a:cubicBezTo>
                  <a:cubicBezTo>
                    <a:pt x="2388" y="4323"/>
                    <a:pt x="2366" y="4300"/>
                    <a:pt x="2351" y="4271"/>
                  </a:cubicBezTo>
                  <a:cubicBezTo>
                    <a:pt x="2330" y="4227"/>
                    <a:pt x="2249" y="4213"/>
                    <a:pt x="2205" y="4213"/>
                  </a:cubicBezTo>
                  <a:cubicBezTo>
                    <a:pt x="2176" y="4213"/>
                    <a:pt x="2146" y="4205"/>
                    <a:pt x="2117" y="4205"/>
                  </a:cubicBezTo>
                  <a:cubicBezTo>
                    <a:pt x="2095" y="4205"/>
                    <a:pt x="2080" y="4205"/>
                    <a:pt x="2058" y="4213"/>
                  </a:cubicBezTo>
                  <a:cubicBezTo>
                    <a:pt x="1985" y="4235"/>
                    <a:pt x="1978" y="4249"/>
                    <a:pt x="1897" y="4308"/>
                  </a:cubicBezTo>
                  <a:cubicBezTo>
                    <a:pt x="1817" y="4359"/>
                    <a:pt x="1839" y="4396"/>
                    <a:pt x="1861" y="4462"/>
                  </a:cubicBezTo>
                  <a:cubicBezTo>
                    <a:pt x="1882" y="4535"/>
                    <a:pt x="1985" y="4542"/>
                    <a:pt x="2066" y="4586"/>
                  </a:cubicBezTo>
                  <a:cubicBezTo>
                    <a:pt x="2146" y="4630"/>
                    <a:pt x="2102" y="4711"/>
                    <a:pt x="2058" y="4711"/>
                  </a:cubicBezTo>
                  <a:cubicBezTo>
                    <a:pt x="2029" y="4711"/>
                    <a:pt x="2022" y="4704"/>
                    <a:pt x="2007" y="4704"/>
                  </a:cubicBezTo>
                  <a:cubicBezTo>
                    <a:pt x="2000" y="4704"/>
                    <a:pt x="1992" y="4704"/>
                    <a:pt x="1978" y="4726"/>
                  </a:cubicBezTo>
                  <a:cubicBezTo>
                    <a:pt x="1970" y="4740"/>
                    <a:pt x="1956" y="4740"/>
                    <a:pt x="1934" y="4740"/>
                  </a:cubicBezTo>
                  <a:cubicBezTo>
                    <a:pt x="1897" y="4740"/>
                    <a:pt x="1853" y="4711"/>
                    <a:pt x="1853" y="4711"/>
                  </a:cubicBezTo>
                  <a:cubicBezTo>
                    <a:pt x="1868" y="4784"/>
                    <a:pt x="1831" y="4799"/>
                    <a:pt x="1802" y="4799"/>
                  </a:cubicBezTo>
                  <a:cubicBezTo>
                    <a:pt x="1780" y="4799"/>
                    <a:pt x="1758" y="4791"/>
                    <a:pt x="1758" y="4791"/>
                  </a:cubicBezTo>
                  <a:cubicBezTo>
                    <a:pt x="1758" y="4791"/>
                    <a:pt x="1692" y="4784"/>
                    <a:pt x="1626" y="4755"/>
                  </a:cubicBezTo>
                  <a:cubicBezTo>
                    <a:pt x="1560" y="4733"/>
                    <a:pt x="1568" y="4659"/>
                    <a:pt x="1582" y="4586"/>
                  </a:cubicBezTo>
                  <a:cubicBezTo>
                    <a:pt x="1589" y="4520"/>
                    <a:pt x="1545" y="4498"/>
                    <a:pt x="1545" y="4432"/>
                  </a:cubicBezTo>
                  <a:cubicBezTo>
                    <a:pt x="1545" y="4359"/>
                    <a:pt x="1480" y="4352"/>
                    <a:pt x="1480" y="4352"/>
                  </a:cubicBezTo>
                  <a:cubicBezTo>
                    <a:pt x="1480" y="4352"/>
                    <a:pt x="1465" y="4352"/>
                    <a:pt x="1443" y="4352"/>
                  </a:cubicBezTo>
                  <a:cubicBezTo>
                    <a:pt x="1406" y="4352"/>
                    <a:pt x="1355" y="4345"/>
                    <a:pt x="1333" y="4330"/>
                  </a:cubicBezTo>
                  <a:cubicBezTo>
                    <a:pt x="1289" y="4293"/>
                    <a:pt x="1289" y="4235"/>
                    <a:pt x="1238" y="4235"/>
                  </a:cubicBezTo>
                  <a:lnTo>
                    <a:pt x="1230" y="4235"/>
                  </a:lnTo>
                  <a:cubicBezTo>
                    <a:pt x="1223" y="4242"/>
                    <a:pt x="1216" y="4242"/>
                    <a:pt x="1208" y="4242"/>
                  </a:cubicBezTo>
                  <a:cubicBezTo>
                    <a:pt x="1173" y="4242"/>
                    <a:pt x="1158" y="4205"/>
                    <a:pt x="1129" y="4161"/>
                  </a:cubicBezTo>
                  <a:cubicBezTo>
                    <a:pt x="1092" y="4103"/>
                    <a:pt x="1085" y="4081"/>
                    <a:pt x="1026" y="4007"/>
                  </a:cubicBezTo>
                  <a:cubicBezTo>
                    <a:pt x="968" y="3941"/>
                    <a:pt x="1004" y="3905"/>
                    <a:pt x="924" y="3897"/>
                  </a:cubicBezTo>
                  <a:cubicBezTo>
                    <a:pt x="843" y="3883"/>
                    <a:pt x="814" y="3795"/>
                    <a:pt x="755" y="3729"/>
                  </a:cubicBezTo>
                  <a:cubicBezTo>
                    <a:pt x="733" y="3707"/>
                    <a:pt x="719" y="3700"/>
                    <a:pt x="711" y="3700"/>
                  </a:cubicBezTo>
                  <a:cubicBezTo>
                    <a:pt x="682" y="3700"/>
                    <a:pt x="660" y="3729"/>
                    <a:pt x="616" y="3729"/>
                  </a:cubicBezTo>
                  <a:cubicBezTo>
                    <a:pt x="557" y="3729"/>
                    <a:pt x="564" y="3700"/>
                    <a:pt x="550" y="3700"/>
                  </a:cubicBezTo>
                  <a:cubicBezTo>
                    <a:pt x="550" y="3700"/>
                    <a:pt x="543" y="3700"/>
                    <a:pt x="535" y="3707"/>
                  </a:cubicBezTo>
                  <a:cubicBezTo>
                    <a:pt x="521" y="3714"/>
                    <a:pt x="484" y="3729"/>
                    <a:pt x="455" y="3758"/>
                  </a:cubicBezTo>
                  <a:cubicBezTo>
                    <a:pt x="440" y="3744"/>
                    <a:pt x="440" y="3744"/>
                    <a:pt x="440" y="3744"/>
                  </a:cubicBezTo>
                  <a:cubicBezTo>
                    <a:pt x="440" y="3744"/>
                    <a:pt x="425" y="3670"/>
                    <a:pt x="411" y="3612"/>
                  </a:cubicBezTo>
                  <a:cubicBezTo>
                    <a:pt x="403" y="3553"/>
                    <a:pt x="389" y="3538"/>
                    <a:pt x="411" y="3487"/>
                  </a:cubicBezTo>
                  <a:cubicBezTo>
                    <a:pt x="418" y="3473"/>
                    <a:pt x="425" y="3465"/>
                    <a:pt x="433" y="3465"/>
                  </a:cubicBezTo>
                  <a:cubicBezTo>
                    <a:pt x="440" y="3465"/>
                    <a:pt x="440" y="3480"/>
                    <a:pt x="447" y="3480"/>
                  </a:cubicBezTo>
                  <a:lnTo>
                    <a:pt x="447" y="3480"/>
                  </a:lnTo>
                  <a:cubicBezTo>
                    <a:pt x="455" y="3450"/>
                    <a:pt x="469" y="3399"/>
                    <a:pt x="440" y="3355"/>
                  </a:cubicBezTo>
                  <a:cubicBezTo>
                    <a:pt x="403" y="3319"/>
                    <a:pt x="411" y="3275"/>
                    <a:pt x="374" y="3267"/>
                  </a:cubicBezTo>
                  <a:cubicBezTo>
                    <a:pt x="367" y="3260"/>
                    <a:pt x="359" y="3260"/>
                    <a:pt x="352" y="3260"/>
                  </a:cubicBezTo>
                  <a:cubicBezTo>
                    <a:pt x="323" y="3260"/>
                    <a:pt x="301" y="3275"/>
                    <a:pt x="257" y="3297"/>
                  </a:cubicBezTo>
                  <a:cubicBezTo>
                    <a:pt x="213" y="3326"/>
                    <a:pt x="198" y="3341"/>
                    <a:pt x="228" y="3392"/>
                  </a:cubicBezTo>
                  <a:cubicBezTo>
                    <a:pt x="250" y="3443"/>
                    <a:pt x="176" y="3443"/>
                    <a:pt x="125" y="3443"/>
                  </a:cubicBezTo>
                  <a:cubicBezTo>
                    <a:pt x="74" y="3443"/>
                    <a:pt x="59" y="3407"/>
                    <a:pt x="44" y="3370"/>
                  </a:cubicBezTo>
                  <a:cubicBezTo>
                    <a:pt x="37" y="3326"/>
                    <a:pt x="22" y="3282"/>
                    <a:pt x="66" y="3282"/>
                  </a:cubicBezTo>
                  <a:cubicBezTo>
                    <a:pt x="110" y="3282"/>
                    <a:pt x="125" y="3187"/>
                    <a:pt x="147" y="3157"/>
                  </a:cubicBezTo>
                  <a:cubicBezTo>
                    <a:pt x="176" y="3121"/>
                    <a:pt x="183" y="3077"/>
                    <a:pt x="140" y="3047"/>
                  </a:cubicBezTo>
                  <a:cubicBezTo>
                    <a:pt x="96" y="3011"/>
                    <a:pt x="132" y="3018"/>
                    <a:pt x="176" y="2982"/>
                  </a:cubicBezTo>
                  <a:cubicBezTo>
                    <a:pt x="220" y="2952"/>
                    <a:pt x="169" y="2908"/>
                    <a:pt x="183" y="2857"/>
                  </a:cubicBezTo>
                  <a:cubicBezTo>
                    <a:pt x="198" y="2806"/>
                    <a:pt x="257" y="2784"/>
                    <a:pt x="323" y="2784"/>
                  </a:cubicBezTo>
                  <a:cubicBezTo>
                    <a:pt x="381" y="2784"/>
                    <a:pt x="352" y="2732"/>
                    <a:pt x="338" y="2703"/>
                  </a:cubicBezTo>
                  <a:cubicBezTo>
                    <a:pt x="323" y="2681"/>
                    <a:pt x="301" y="2645"/>
                    <a:pt x="389" y="2637"/>
                  </a:cubicBezTo>
                  <a:cubicBezTo>
                    <a:pt x="469" y="2630"/>
                    <a:pt x="411" y="2586"/>
                    <a:pt x="381" y="2549"/>
                  </a:cubicBezTo>
                  <a:cubicBezTo>
                    <a:pt x="345" y="2520"/>
                    <a:pt x="323" y="2498"/>
                    <a:pt x="286" y="2483"/>
                  </a:cubicBezTo>
                  <a:cubicBezTo>
                    <a:pt x="250" y="2469"/>
                    <a:pt x="228" y="2476"/>
                    <a:pt x="191" y="2447"/>
                  </a:cubicBezTo>
                  <a:cubicBezTo>
                    <a:pt x="162" y="2425"/>
                    <a:pt x="191" y="2403"/>
                    <a:pt x="213" y="2403"/>
                  </a:cubicBezTo>
                  <a:cubicBezTo>
                    <a:pt x="220" y="2403"/>
                    <a:pt x="220" y="2403"/>
                    <a:pt x="228" y="2403"/>
                  </a:cubicBezTo>
                  <a:cubicBezTo>
                    <a:pt x="250" y="2417"/>
                    <a:pt x="279" y="2425"/>
                    <a:pt x="374" y="2425"/>
                  </a:cubicBezTo>
                  <a:cubicBezTo>
                    <a:pt x="462" y="2425"/>
                    <a:pt x="425" y="2388"/>
                    <a:pt x="389" y="2366"/>
                  </a:cubicBezTo>
                  <a:cubicBezTo>
                    <a:pt x="352" y="2337"/>
                    <a:pt x="338" y="2271"/>
                    <a:pt x="330" y="2212"/>
                  </a:cubicBezTo>
                  <a:cubicBezTo>
                    <a:pt x="323" y="2183"/>
                    <a:pt x="338" y="2168"/>
                    <a:pt x="359" y="2168"/>
                  </a:cubicBezTo>
                  <a:cubicBezTo>
                    <a:pt x="381" y="2168"/>
                    <a:pt x="403" y="2176"/>
                    <a:pt x="411" y="2190"/>
                  </a:cubicBezTo>
                  <a:cubicBezTo>
                    <a:pt x="425" y="2205"/>
                    <a:pt x="433" y="2212"/>
                    <a:pt x="447" y="2212"/>
                  </a:cubicBezTo>
                  <a:cubicBezTo>
                    <a:pt x="469" y="2212"/>
                    <a:pt x="491" y="2190"/>
                    <a:pt x="513" y="2176"/>
                  </a:cubicBezTo>
                  <a:cubicBezTo>
                    <a:pt x="521" y="2176"/>
                    <a:pt x="528" y="2168"/>
                    <a:pt x="528" y="2168"/>
                  </a:cubicBezTo>
                  <a:cubicBezTo>
                    <a:pt x="550" y="2168"/>
                    <a:pt x="564" y="2219"/>
                    <a:pt x="616" y="2234"/>
                  </a:cubicBezTo>
                  <a:cubicBezTo>
                    <a:pt x="623" y="2241"/>
                    <a:pt x="631" y="2241"/>
                    <a:pt x="638" y="2241"/>
                  </a:cubicBezTo>
                  <a:cubicBezTo>
                    <a:pt x="674" y="2241"/>
                    <a:pt x="674" y="2205"/>
                    <a:pt x="704" y="2154"/>
                  </a:cubicBezTo>
                  <a:cubicBezTo>
                    <a:pt x="733" y="2095"/>
                    <a:pt x="704" y="2073"/>
                    <a:pt x="689" y="2051"/>
                  </a:cubicBezTo>
                  <a:cubicBezTo>
                    <a:pt x="667" y="2022"/>
                    <a:pt x="645" y="2022"/>
                    <a:pt x="609" y="1992"/>
                  </a:cubicBezTo>
                  <a:cubicBezTo>
                    <a:pt x="572" y="1956"/>
                    <a:pt x="594" y="1948"/>
                    <a:pt x="623" y="1912"/>
                  </a:cubicBezTo>
                  <a:cubicBezTo>
                    <a:pt x="660" y="1882"/>
                    <a:pt x="667" y="1860"/>
                    <a:pt x="667" y="1860"/>
                  </a:cubicBezTo>
                  <a:cubicBezTo>
                    <a:pt x="667" y="1860"/>
                    <a:pt x="616" y="1846"/>
                    <a:pt x="564" y="1816"/>
                  </a:cubicBezTo>
                  <a:cubicBezTo>
                    <a:pt x="513" y="1795"/>
                    <a:pt x="506" y="1765"/>
                    <a:pt x="550" y="1736"/>
                  </a:cubicBezTo>
                  <a:cubicBezTo>
                    <a:pt x="564" y="1721"/>
                    <a:pt x="579" y="1714"/>
                    <a:pt x="594" y="1714"/>
                  </a:cubicBezTo>
                  <a:cubicBezTo>
                    <a:pt x="609" y="1714"/>
                    <a:pt x="631" y="1728"/>
                    <a:pt x="645" y="1765"/>
                  </a:cubicBezTo>
                  <a:cubicBezTo>
                    <a:pt x="660" y="1802"/>
                    <a:pt x="667" y="1816"/>
                    <a:pt x="674" y="1816"/>
                  </a:cubicBezTo>
                  <a:cubicBezTo>
                    <a:pt x="682" y="1816"/>
                    <a:pt x="689" y="1809"/>
                    <a:pt x="697" y="1787"/>
                  </a:cubicBezTo>
                  <a:cubicBezTo>
                    <a:pt x="704" y="1736"/>
                    <a:pt x="667" y="1692"/>
                    <a:pt x="711" y="1670"/>
                  </a:cubicBezTo>
                  <a:cubicBezTo>
                    <a:pt x="755" y="1641"/>
                    <a:pt x="755" y="1598"/>
                    <a:pt x="726" y="1583"/>
                  </a:cubicBezTo>
                  <a:cubicBezTo>
                    <a:pt x="704" y="1568"/>
                    <a:pt x="587" y="1495"/>
                    <a:pt x="521" y="1488"/>
                  </a:cubicBezTo>
                  <a:cubicBezTo>
                    <a:pt x="462" y="1480"/>
                    <a:pt x="381" y="1422"/>
                    <a:pt x="359" y="1370"/>
                  </a:cubicBezTo>
                  <a:cubicBezTo>
                    <a:pt x="345" y="1319"/>
                    <a:pt x="345" y="1283"/>
                    <a:pt x="286" y="1283"/>
                  </a:cubicBezTo>
                  <a:cubicBezTo>
                    <a:pt x="228" y="1283"/>
                    <a:pt x="198" y="1260"/>
                    <a:pt x="176" y="1217"/>
                  </a:cubicBezTo>
                  <a:cubicBezTo>
                    <a:pt x="147" y="1173"/>
                    <a:pt x="169" y="1143"/>
                    <a:pt x="132" y="1114"/>
                  </a:cubicBezTo>
                  <a:cubicBezTo>
                    <a:pt x="96" y="1092"/>
                    <a:pt x="118" y="997"/>
                    <a:pt x="118" y="960"/>
                  </a:cubicBezTo>
                  <a:lnTo>
                    <a:pt x="118" y="953"/>
                  </a:lnTo>
                  <a:cubicBezTo>
                    <a:pt x="162" y="938"/>
                    <a:pt x="242" y="909"/>
                    <a:pt x="257" y="879"/>
                  </a:cubicBezTo>
                  <a:cubicBezTo>
                    <a:pt x="279" y="850"/>
                    <a:pt x="338" y="791"/>
                    <a:pt x="374" y="784"/>
                  </a:cubicBezTo>
                  <a:cubicBezTo>
                    <a:pt x="389" y="784"/>
                    <a:pt x="411" y="784"/>
                    <a:pt x="425" y="784"/>
                  </a:cubicBezTo>
                  <a:cubicBezTo>
                    <a:pt x="447" y="784"/>
                    <a:pt x="469" y="784"/>
                    <a:pt x="484" y="784"/>
                  </a:cubicBezTo>
                  <a:cubicBezTo>
                    <a:pt x="491" y="784"/>
                    <a:pt x="499" y="784"/>
                    <a:pt x="499" y="784"/>
                  </a:cubicBezTo>
                  <a:cubicBezTo>
                    <a:pt x="543" y="784"/>
                    <a:pt x="601" y="762"/>
                    <a:pt x="616" y="733"/>
                  </a:cubicBezTo>
                  <a:cubicBezTo>
                    <a:pt x="638" y="689"/>
                    <a:pt x="631" y="630"/>
                    <a:pt x="660" y="616"/>
                  </a:cubicBezTo>
                  <a:cubicBezTo>
                    <a:pt x="660" y="616"/>
                    <a:pt x="660" y="616"/>
                    <a:pt x="667" y="616"/>
                  </a:cubicBezTo>
                  <a:cubicBezTo>
                    <a:pt x="682" y="616"/>
                    <a:pt x="704" y="645"/>
                    <a:pt x="726" y="645"/>
                  </a:cubicBezTo>
                  <a:cubicBezTo>
                    <a:pt x="733" y="645"/>
                    <a:pt x="740" y="638"/>
                    <a:pt x="755" y="630"/>
                  </a:cubicBezTo>
                  <a:cubicBezTo>
                    <a:pt x="799" y="601"/>
                    <a:pt x="843" y="572"/>
                    <a:pt x="872" y="535"/>
                  </a:cubicBezTo>
                  <a:cubicBezTo>
                    <a:pt x="902" y="506"/>
                    <a:pt x="909" y="491"/>
                    <a:pt x="953" y="469"/>
                  </a:cubicBezTo>
                  <a:cubicBezTo>
                    <a:pt x="990" y="447"/>
                    <a:pt x="1004" y="440"/>
                    <a:pt x="1012" y="396"/>
                  </a:cubicBezTo>
                  <a:cubicBezTo>
                    <a:pt x="1012" y="352"/>
                    <a:pt x="1012" y="293"/>
                    <a:pt x="1048" y="279"/>
                  </a:cubicBezTo>
                  <a:cubicBezTo>
                    <a:pt x="1085" y="257"/>
                    <a:pt x="1136" y="257"/>
                    <a:pt x="1158" y="257"/>
                  </a:cubicBezTo>
                  <a:cubicBezTo>
                    <a:pt x="1187" y="257"/>
                    <a:pt x="1260" y="279"/>
                    <a:pt x="1282" y="308"/>
                  </a:cubicBezTo>
                  <a:cubicBezTo>
                    <a:pt x="1296" y="330"/>
                    <a:pt x="1340" y="374"/>
                    <a:pt x="1377" y="374"/>
                  </a:cubicBezTo>
                  <a:cubicBezTo>
                    <a:pt x="1384" y="374"/>
                    <a:pt x="1392" y="374"/>
                    <a:pt x="1399" y="367"/>
                  </a:cubicBezTo>
                  <a:cubicBezTo>
                    <a:pt x="1436" y="345"/>
                    <a:pt x="1436" y="308"/>
                    <a:pt x="1465" y="286"/>
                  </a:cubicBezTo>
                  <a:cubicBezTo>
                    <a:pt x="1480" y="279"/>
                    <a:pt x="1494" y="279"/>
                    <a:pt x="1501" y="279"/>
                  </a:cubicBezTo>
                  <a:cubicBezTo>
                    <a:pt x="1516" y="279"/>
                    <a:pt x="1531" y="286"/>
                    <a:pt x="1545" y="301"/>
                  </a:cubicBezTo>
                  <a:cubicBezTo>
                    <a:pt x="1553" y="308"/>
                    <a:pt x="1568" y="308"/>
                    <a:pt x="1582" y="308"/>
                  </a:cubicBezTo>
                  <a:cubicBezTo>
                    <a:pt x="1611" y="308"/>
                    <a:pt x="1641" y="293"/>
                    <a:pt x="1619" y="264"/>
                  </a:cubicBezTo>
                  <a:cubicBezTo>
                    <a:pt x="1589" y="227"/>
                    <a:pt x="1560" y="227"/>
                    <a:pt x="1560" y="183"/>
                  </a:cubicBezTo>
                  <a:cubicBezTo>
                    <a:pt x="1568" y="147"/>
                    <a:pt x="1589" y="132"/>
                    <a:pt x="1626" y="110"/>
                  </a:cubicBezTo>
                  <a:cubicBezTo>
                    <a:pt x="1648" y="103"/>
                    <a:pt x="1655" y="81"/>
                    <a:pt x="1663" y="66"/>
                  </a:cubicBezTo>
                  <a:cubicBezTo>
                    <a:pt x="1677" y="132"/>
                    <a:pt x="1677" y="132"/>
                    <a:pt x="1677" y="132"/>
                  </a:cubicBezTo>
                  <a:cubicBezTo>
                    <a:pt x="1663" y="66"/>
                    <a:pt x="1663" y="66"/>
                    <a:pt x="1663" y="66"/>
                  </a:cubicBezTo>
                  <a:cubicBezTo>
                    <a:pt x="1670" y="59"/>
                    <a:pt x="1677" y="51"/>
                    <a:pt x="1692" y="51"/>
                  </a:cubicBezTo>
                  <a:lnTo>
                    <a:pt x="1699" y="51"/>
                  </a:lnTo>
                  <a:cubicBezTo>
                    <a:pt x="1707" y="59"/>
                    <a:pt x="1707" y="59"/>
                    <a:pt x="1714" y="59"/>
                  </a:cubicBezTo>
                  <a:cubicBezTo>
                    <a:pt x="1758" y="59"/>
                    <a:pt x="1809" y="44"/>
                    <a:pt x="1853" y="44"/>
                  </a:cubicBezTo>
                  <a:lnTo>
                    <a:pt x="1670" y="0"/>
                  </a:lnTo>
                  <a:lnTo>
                    <a:pt x="1670" y="0"/>
                  </a:lnTo>
                  <a:cubicBezTo>
                    <a:pt x="1633" y="51"/>
                    <a:pt x="1633" y="51"/>
                    <a:pt x="1633" y="51"/>
                  </a:cubicBezTo>
                  <a:cubicBezTo>
                    <a:pt x="1626" y="66"/>
                    <a:pt x="1626" y="66"/>
                    <a:pt x="1626" y="66"/>
                  </a:cubicBezTo>
                  <a:lnTo>
                    <a:pt x="1626" y="66"/>
                  </a:lnTo>
                  <a:cubicBezTo>
                    <a:pt x="1626" y="74"/>
                    <a:pt x="1619" y="81"/>
                    <a:pt x="1611" y="88"/>
                  </a:cubicBezTo>
                  <a:cubicBezTo>
                    <a:pt x="1568" y="110"/>
                    <a:pt x="1538" y="125"/>
                    <a:pt x="1531" y="183"/>
                  </a:cubicBezTo>
                  <a:cubicBezTo>
                    <a:pt x="1523" y="227"/>
                    <a:pt x="1553" y="242"/>
                    <a:pt x="1568" y="257"/>
                  </a:cubicBezTo>
                  <a:cubicBezTo>
                    <a:pt x="1575" y="264"/>
                    <a:pt x="1582" y="271"/>
                    <a:pt x="1589" y="279"/>
                  </a:cubicBezTo>
                  <a:cubicBezTo>
                    <a:pt x="1589" y="279"/>
                    <a:pt x="1589" y="279"/>
                    <a:pt x="1582" y="279"/>
                  </a:cubicBezTo>
                  <a:cubicBezTo>
                    <a:pt x="1575" y="279"/>
                    <a:pt x="1568" y="279"/>
                    <a:pt x="1568" y="279"/>
                  </a:cubicBezTo>
                  <a:cubicBezTo>
                    <a:pt x="1553" y="264"/>
                    <a:pt x="1531" y="242"/>
                    <a:pt x="1501" y="242"/>
                  </a:cubicBezTo>
                  <a:cubicBezTo>
                    <a:pt x="1487" y="242"/>
                    <a:pt x="1465" y="249"/>
                    <a:pt x="1450" y="257"/>
                  </a:cubicBezTo>
                  <a:cubicBezTo>
                    <a:pt x="1428" y="271"/>
                    <a:pt x="1413" y="293"/>
                    <a:pt x="1406" y="308"/>
                  </a:cubicBezTo>
                  <a:cubicBezTo>
                    <a:pt x="1399" y="323"/>
                    <a:pt x="1399" y="330"/>
                    <a:pt x="1384" y="337"/>
                  </a:cubicBezTo>
                  <a:cubicBezTo>
                    <a:pt x="1384" y="337"/>
                    <a:pt x="1384" y="345"/>
                    <a:pt x="1377" y="345"/>
                  </a:cubicBezTo>
                  <a:cubicBezTo>
                    <a:pt x="1362" y="345"/>
                    <a:pt x="1326" y="315"/>
                    <a:pt x="1304" y="286"/>
                  </a:cubicBezTo>
                  <a:cubicBezTo>
                    <a:pt x="1274" y="242"/>
                    <a:pt x="1187" y="227"/>
                    <a:pt x="1158" y="227"/>
                  </a:cubicBezTo>
                  <a:cubicBezTo>
                    <a:pt x="1129" y="227"/>
                    <a:pt x="1078" y="227"/>
                    <a:pt x="1033" y="249"/>
                  </a:cubicBezTo>
                  <a:cubicBezTo>
                    <a:pt x="990" y="271"/>
                    <a:pt x="982" y="323"/>
                    <a:pt x="982" y="374"/>
                  </a:cubicBezTo>
                  <a:cubicBezTo>
                    <a:pt x="982" y="374"/>
                    <a:pt x="982" y="381"/>
                    <a:pt x="975" y="389"/>
                  </a:cubicBezTo>
                  <a:cubicBezTo>
                    <a:pt x="975" y="418"/>
                    <a:pt x="975" y="418"/>
                    <a:pt x="938" y="440"/>
                  </a:cubicBezTo>
                  <a:cubicBezTo>
                    <a:pt x="894" y="469"/>
                    <a:pt x="880" y="477"/>
                    <a:pt x="850" y="520"/>
                  </a:cubicBezTo>
                  <a:cubicBezTo>
                    <a:pt x="828" y="542"/>
                    <a:pt x="799" y="565"/>
                    <a:pt x="770" y="586"/>
                  </a:cubicBezTo>
                  <a:cubicBezTo>
                    <a:pt x="755" y="594"/>
                    <a:pt x="748" y="601"/>
                    <a:pt x="733" y="608"/>
                  </a:cubicBezTo>
                  <a:lnTo>
                    <a:pt x="726" y="616"/>
                  </a:lnTo>
                  <a:cubicBezTo>
                    <a:pt x="726" y="616"/>
                    <a:pt x="719" y="608"/>
                    <a:pt x="711" y="601"/>
                  </a:cubicBezTo>
                  <a:cubicBezTo>
                    <a:pt x="697" y="594"/>
                    <a:pt x="682" y="586"/>
                    <a:pt x="667" y="586"/>
                  </a:cubicBezTo>
                  <a:cubicBezTo>
                    <a:pt x="660" y="586"/>
                    <a:pt x="652" y="586"/>
                    <a:pt x="645" y="586"/>
                  </a:cubicBezTo>
                  <a:cubicBezTo>
                    <a:pt x="616" y="601"/>
                    <a:pt x="609" y="638"/>
                    <a:pt x="601" y="674"/>
                  </a:cubicBezTo>
                  <a:cubicBezTo>
                    <a:pt x="601" y="689"/>
                    <a:pt x="594" y="704"/>
                    <a:pt x="587" y="718"/>
                  </a:cubicBezTo>
                  <a:cubicBezTo>
                    <a:pt x="579" y="740"/>
                    <a:pt x="535" y="755"/>
                    <a:pt x="499" y="755"/>
                  </a:cubicBezTo>
                  <a:lnTo>
                    <a:pt x="491" y="755"/>
                  </a:lnTo>
                  <a:cubicBezTo>
                    <a:pt x="469" y="755"/>
                    <a:pt x="447" y="755"/>
                    <a:pt x="425" y="755"/>
                  </a:cubicBezTo>
                  <a:cubicBezTo>
                    <a:pt x="411" y="755"/>
                    <a:pt x="389" y="755"/>
                    <a:pt x="367" y="755"/>
                  </a:cubicBezTo>
                  <a:cubicBezTo>
                    <a:pt x="323" y="762"/>
                    <a:pt x="250" y="836"/>
                    <a:pt x="228" y="865"/>
                  </a:cubicBezTo>
                  <a:cubicBezTo>
                    <a:pt x="220" y="872"/>
                    <a:pt x="183" y="894"/>
                    <a:pt x="103" y="924"/>
                  </a:cubicBezTo>
                  <a:cubicBezTo>
                    <a:pt x="81" y="931"/>
                    <a:pt x="81" y="931"/>
                    <a:pt x="81" y="931"/>
                  </a:cubicBezTo>
                  <a:cubicBezTo>
                    <a:pt x="81" y="953"/>
                    <a:pt x="81" y="953"/>
                    <a:pt x="81" y="953"/>
                  </a:cubicBezTo>
                  <a:cubicBezTo>
                    <a:pt x="88" y="960"/>
                    <a:pt x="88" y="960"/>
                    <a:pt x="88" y="960"/>
                  </a:cubicBezTo>
                  <a:cubicBezTo>
                    <a:pt x="88" y="967"/>
                    <a:pt x="88" y="975"/>
                    <a:pt x="81" y="989"/>
                  </a:cubicBezTo>
                  <a:cubicBezTo>
                    <a:pt x="81" y="1041"/>
                    <a:pt x="74" y="1107"/>
                    <a:pt x="118" y="1136"/>
                  </a:cubicBezTo>
                  <a:cubicBezTo>
                    <a:pt x="125" y="1143"/>
                    <a:pt x="125" y="1150"/>
                    <a:pt x="132" y="1173"/>
                  </a:cubicBezTo>
                  <a:cubicBezTo>
                    <a:pt x="132" y="1187"/>
                    <a:pt x="132" y="1209"/>
                    <a:pt x="147" y="1231"/>
                  </a:cubicBezTo>
                  <a:cubicBezTo>
                    <a:pt x="176" y="1283"/>
                    <a:pt x="213" y="1312"/>
                    <a:pt x="286" y="1312"/>
                  </a:cubicBezTo>
                  <a:cubicBezTo>
                    <a:pt x="315" y="1312"/>
                    <a:pt x="315" y="1319"/>
                    <a:pt x="330" y="1356"/>
                  </a:cubicBezTo>
                  <a:cubicBezTo>
                    <a:pt x="330" y="1363"/>
                    <a:pt x="330" y="1370"/>
                    <a:pt x="330" y="1378"/>
                  </a:cubicBezTo>
                  <a:cubicBezTo>
                    <a:pt x="352" y="1444"/>
                    <a:pt x="455" y="1510"/>
                    <a:pt x="521" y="1517"/>
                  </a:cubicBezTo>
                  <a:cubicBezTo>
                    <a:pt x="572" y="1524"/>
                    <a:pt x="682" y="1590"/>
                    <a:pt x="711" y="1605"/>
                  </a:cubicBezTo>
                  <a:cubicBezTo>
                    <a:pt x="711" y="1612"/>
                    <a:pt x="719" y="1612"/>
                    <a:pt x="719" y="1619"/>
                  </a:cubicBezTo>
                  <a:cubicBezTo>
                    <a:pt x="719" y="1627"/>
                    <a:pt x="711" y="1634"/>
                    <a:pt x="697" y="1641"/>
                  </a:cubicBezTo>
                  <a:cubicBezTo>
                    <a:pt x="652" y="1670"/>
                    <a:pt x="660" y="1707"/>
                    <a:pt x="660" y="1736"/>
                  </a:cubicBezTo>
                  <a:cubicBezTo>
                    <a:pt x="652" y="1714"/>
                    <a:pt x="631" y="1685"/>
                    <a:pt x="594" y="1685"/>
                  </a:cubicBezTo>
                  <a:cubicBezTo>
                    <a:pt x="572" y="1685"/>
                    <a:pt x="550" y="1692"/>
                    <a:pt x="528" y="1714"/>
                  </a:cubicBezTo>
                  <a:cubicBezTo>
                    <a:pt x="521" y="1721"/>
                    <a:pt x="491" y="1743"/>
                    <a:pt x="491" y="1780"/>
                  </a:cubicBezTo>
                  <a:cubicBezTo>
                    <a:pt x="499" y="1816"/>
                    <a:pt x="528" y="1831"/>
                    <a:pt x="550" y="1846"/>
                  </a:cubicBezTo>
                  <a:cubicBezTo>
                    <a:pt x="579" y="1860"/>
                    <a:pt x="601" y="1868"/>
                    <a:pt x="616" y="1875"/>
                  </a:cubicBezTo>
                  <a:cubicBezTo>
                    <a:pt x="616" y="1882"/>
                    <a:pt x="609" y="1882"/>
                    <a:pt x="601" y="1890"/>
                  </a:cubicBezTo>
                  <a:cubicBezTo>
                    <a:pt x="594" y="1904"/>
                    <a:pt x="594" y="1904"/>
                    <a:pt x="594" y="1904"/>
                  </a:cubicBezTo>
                  <a:cubicBezTo>
                    <a:pt x="579" y="1919"/>
                    <a:pt x="557" y="1934"/>
                    <a:pt x="557" y="1956"/>
                  </a:cubicBezTo>
                  <a:cubicBezTo>
                    <a:pt x="557" y="1978"/>
                    <a:pt x="572" y="2000"/>
                    <a:pt x="587" y="2014"/>
                  </a:cubicBezTo>
                  <a:cubicBezTo>
                    <a:pt x="609" y="2029"/>
                    <a:pt x="623" y="2044"/>
                    <a:pt x="638" y="2051"/>
                  </a:cubicBezTo>
                  <a:cubicBezTo>
                    <a:pt x="652" y="2058"/>
                    <a:pt x="652" y="2058"/>
                    <a:pt x="660" y="2066"/>
                  </a:cubicBezTo>
                  <a:cubicBezTo>
                    <a:pt x="667" y="2073"/>
                    <a:pt x="667" y="2080"/>
                    <a:pt x="674" y="2080"/>
                  </a:cubicBezTo>
                  <a:cubicBezTo>
                    <a:pt x="689" y="2102"/>
                    <a:pt x="697" y="2109"/>
                    <a:pt x="674" y="2139"/>
                  </a:cubicBezTo>
                  <a:cubicBezTo>
                    <a:pt x="667" y="2154"/>
                    <a:pt x="660" y="2168"/>
                    <a:pt x="652" y="2183"/>
                  </a:cubicBezTo>
                  <a:cubicBezTo>
                    <a:pt x="652" y="2197"/>
                    <a:pt x="645" y="2205"/>
                    <a:pt x="638" y="2212"/>
                  </a:cubicBezTo>
                  <a:cubicBezTo>
                    <a:pt x="638" y="2212"/>
                    <a:pt x="631" y="2212"/>
                    <a:pt x="623" y="2205"/>
                  </a:cubicBezTo>
                  <a:cubicBezTo>
                    <a:pt x="609" y="2205"/>
                    <a:pt x="594" y="2190"/>
                    <a:pt x="579" y="2176"/>
                  </a:cubicBezTo>
                  <a:cubicBezTo>
                    <a:pt x="572" y="2161"/>
                    <a:pt x="557" y="2139"/>
                    <a:pt x="528" y="2139"/>
                  </a:cubicBezTo>
                  <a:cubicBezTo>
                    <a:pt x="521" y="2139"/>
                    <a:pt x="506" y="2146"/>
                    <a:pt x="499" y="2154"/>
                  </a:cubicBezTo>
                  <a:cubicBezTo>
                    <a:pt x="477" y="2168"/>
                    <a:pt x="455" y="2183"/>
                    <a:pt x="447" y="2183"/>
                  </a:cubicBezTo>
                  <a:cubicBezTo>
                    <a:pt x="440" y="2183"/>
                    <a:pt x="440" y="2183"/>
                    <a:pt x="440" y="2176"/>
                  </a:cubicBezTo>
                  <a:cubicBezTo>
                    <a:pt x="418" y="2154"/>
                    <a:pt x="389" y="2139"/>
                    <a:pt x="359" y="2139"/>
                  </a:cubicBezTo>
                  <a:cubicBezTo>
                    <a:pt x="345" y="2139"/>
                    <a:pt x="323" y="2146"/>
                    <a:pt x="315" y="2161"/>
                  </a:cubicBezTo>
                  <a:cubicBezTo>
                    <a:pt x="301" y="2168"/>
                    <a:pt x="293" y="2183"/>
                    <a:pt x="301" y="2212"/>
                  </a:cubicBezTo>
                  <a:cubicBezTo>
                    <a:pt x="308" y="2307"/>
                    <a:pt x="338" y="2359"/>
                    <a:pt x="367" y="2388"/>
                  </a:cubicBezTo>
                  <a:cubicBezTo>
                    <a:pt x="374" y="2388"/>
                    <a:pt x="374" y="2388"/>
                    <a:pt x="374" y="2395"/>
                  </a:cubicBezTo>
                  <a:lnTo>
                    <a:pt x="374" y="2395"/>
                  </a:lnTo>
                  <a:cubicBezTo>
                    <a:pt x="286" y="2395"/>
                    <a:pt x="257" y="2388"/>
                    <a:pt x="235" y="2381"/>
                  </a:cubicBezTo>
                  <a:cubicBezTo>
                    <a:pt x="228" y="2373"/>
                    <a:pt x="220" y="2373"/>
                    <a:pt x="213" y="2373"/>
                  </a:cubicBezTo>
                  <a:cubicBezTo>
                    <a:pt x="191" y="2373"/>
                    <a:pt x="162" y="2388"/>
                    <a:pt x="154" y="2417"/>
                  </a:cubicBezTo>
                  <a:cubicBezTo>
                    <a:pt x="147" y="2425"/>
                    <a:pt x="140" y="2447"/>
                    <a:pt x="176" y="2476"/>
                  </a:cubicBezTo>
                  <a:cubicBezTo>
                    <a:pt x="198" y="2491"/>
                    <a:pt x="220" y="2498"/>
                    <a:pt x="242" y="2498"/>
                  </a:cubicBezTo>
                  <a:cubicBezTo>
                    <a:pt x="250" y="2505"/>
                    <a:pt x="264" y="2505"/>
                    <a:pt x="271" y="2513"/>
                  </a:cubicBezTo>
                  <a:cubicBezTo>
                    <a:pt x="301" y="2527"/>
                    <a:pt x="323" y="2542"/>
                    <a:pt x="359" y="2571"/>
                  </a:cubicBezTo>
                  <a:cubicBezTo>
                    <a:pt x="359" y="2578"/>
                    <a:pt x="367" y="2578"/>
                    <a:pt x="374" y="2586"/>
                  </a:cubicBezTo>
                  <a:cubicBezTo>
                    <a:pt x="381" y="2593"/>
                    <a:pt x="389" y="2600"/>
                    <a:pt x="389" y="2608"/>
                  </a:cubicBezTo>
                  <a:lnTo>
                    <a:pt x="389" y="2608"/>
                  </a:lnTo>
                  <a:cubicBezTo>
                    <a:pt x="352" y="2608"/>
                    <a:pt x="315" y="2615"/>
                    <a:pt x="301" y="2645"/>
                  </a:cubicBezTo>
                  <a:cubicBezTo>
                    <a:pt x="286" y="2681"/>
                    <a:pt x="301" y="2710"/>
                    <a:pt x="308" y="2718"/>
                  </a:cubicBezTo>
                  <a:cubicBezTo>
                    <a:pt x="323" y="2732"/>
                    <a:pt x="323" y="2747"/>
                    <a:pt x="323" y="2747"/>
                  </a:cubicBezTo>
                  <a:lnTo>
                    <a:pt x="323" y="2747"/>
                  </a:lnTo>
                  <a:cubicBezTo>
                    <a:pt x="242" y="2747"/>
                    <a:pt x="176" y="2791"/>
                    <a:pt x="154" y="2850"/>
                  </a:cubicBezTo>
                  <a:cubicBezTo>
                    <a:pt x="147" y="2879"/>
                    <a:pt x="154" y="2908"/>
                    <a:pt x="154" y="2923"/>
                  </a:cubicBezTo>
                  <a:cubicBezTo>
                    <a:pt x="162" y="2952"/>
                    <a:pt x="162" y="2952"/>
                    <a:pt x="154" y="2959"/>
                  </a:cubicBezTo>
                  <a:cubicBezTo>
                    <a:pt x="147" y="2967"/>
                    <a:pt x="132" y="2974"/>
                    <a:pt x="125" y="2982"/>
                  </a:cubicBezTo>
                  <a:cubicBezTo>
                    <a:pt x="110" y="2989"/>
                    <a:pt x="96" y="2996"/>
                    <a:pt x="88" y="3018"/>
                  </a:cubicBezTo>
                  <a:cubicBezTo>
                    <a:pt x="88" y="3040"/>
                    <a:pt x="110" y="3055"/>
                    <a:pt x="125" y="3069"/>
                  </a:cubicBezTo>
                  <a:cubicBezTo>
                    <a:pt x="132" y="3077"/>
                    <a:pt x="154" y="3091"/>
                    <a:pt x="125" y="3135"/>
                  </a:cubicBezTo>
                  <a:cubicBezTo>
                    <a:pt x="118" y="3150"/>
                    <a:pt x="103" y="3172"/>
                    <a:pt x="96" y="3194"/>
                  </a:cubicBezTo>
                  <a:cubicBezTo>
                    <a:pt x="88" y="3209"/>
                    <a:pt x="74" y="3245"/>
                    <a:pt x="66" y="3253"/>
                  </a:cubicBezTo>
                  <a:lnTo>
                    <a:pt x="66" y="3253"/>
                  </a:lnTo>
                  <a:cubicBezTo>
                    <a:pt x="37" y="3253"/>
                    <a:pt x="22" y="3260"/>
                    <a:pt x="15" y="3267"/>
                  </a:cubicBezTo>
                  <a:cubicBezTo>
                    <a:pt x="0" y="3297"/>
                    <a:pt x="8" y="3326"/>
                    <a:pt x="15" y="3355"/>
                  </a:cubicBezTo>
                  <a:cubicBezTo>
                    <a:pt x="15" y="3363"/>
                    <a:pt x="15" y="3370"/>
                    <a:pt x="15" y="3370"/>
                  </a:cubicBezTo>
                  <a:cubicBezTo>
                    <a:pt x="22" y="3399"/>
                    <a:pt x="37" y="3473"/>
                    <a:pt x="125" y="3473"/>
                  </a:cubicBezTo>
                  <a:cubicBezTo>
                    <a:pt x="176" y="3473"/>
                    <a:pt x="235" y="3473"/>
                    <a:pt x="257" y="3436"/>
                  </a:cubicBezTo>
                  <a:cubicBezTo>
                    <a:pt x="264" y="3428"/>
                    <a:pt x="264" y="3407"/>
                    <a:pt x="257" y="3377"/>
                  </a:cubicBezTo>
                  <a:cubicBezTo>
                    <a:pt x="242" y="3355"/>
                    <a:pt x="242" y="3348"/>
                    <a:pt x="242" y="3348"/>
                  </a:cubicBezTo>
                  <a:cubicBezTo>
                    <a:pt x="242" y="3348"/>
                    <a:pt x="250" y="3341"/>
                    <a:pt x="271" y="3326"/>
                  </a:cubicBezTo>
                  <a:cubicBezTo>
                    <a:pt x="286" y="3319"/>
                    <a:pt x="293" y="3319"/>
                    <a:pt x="301" y="3311"/>
                  </a:cubicBezTo>
                  <a:cubicBezTo>
                    <a:pt x="323" y="3297"/>
                    <a:pt x="338" y="3297"/>
                    <a:pt x="352" y="3297"/>
                  </a:cubicBezTo>
                  <a:cubicBezTo>
                    <a:pt x="352" y="3297"/>
                    <a:pt x="359" y="3297"/>
                    <a:pt x="367" y="3297"/>
                  </a:cubicBezTo>
                  <a:cubicBezTo>
                    <a:pt x="374" y="3297"/>
                    <a:pt x="374" y="3297"/>
                    <a:pt x="381" y="3319"/>
                  </a:cubicBezTo>
                  <a:cubicBezTo>
                    <a:pt x="389" y="3341"/>
                    <a:pt x="396" y="3355"/>
                    <a:pt x="418" y="3377"/>
                  </a:cubicBezTo>
                  <a:cubicBezTo>
                    <a:pt x="433" y="3392"/>
                    <a:pt x="433" y="3414"/>
                    <a:pt x="425" y="3436"/>
                  </a:cubicBezTo>
                  <a:cubicBezTo>
                    <a:pt x="403" y="3436"/>
                    <a:pt x="389" y="3465"/>
                    <a:pt x="389" y="3473"/>
                  </a:cubicBezTo>
                  <a:cubicBezTo>
                    <a:pt x="359" y="3516"/>
                    <a:pt x="367" y="3546"/>
                    <a:pt x="374" y="3582"/>
                  </a:cubicBezTo>
                  <a:cubicBezTo>
                    <a:pt x="381" y="3590"/>
                    <a:pt x="381" y="3604"/>
                    <a:pt x="381" y="3619"/>
                  </a:cubicBezTo>
                  <a:cubicBezTo>
                    <a:pt x="389" y="3678"/>
                    <a:pt x="411" y="3744"/>
                    <a:pt x="411" y="3751"/>
                  </a:cubicBezTo>
                  <a:cubicBezTo>
                    <a:pt x="411" y="3758"/>
                    <a:pt x="411" y="3758"/>
                    <a:pt x="411" y="3758"/>
                  </a:cubicBezTo>
                  <a:cubicBezTo>
                    <a:pt x="418" y="3758"/>
                    <a:pt x="418" y="3758"/>
                    <a:pt x="418" y="3758"/>
                  </a:cubicBezTo>
                  <a:cubicBezTo>
                    <a:pt x="425" y="3773"/>
                    <a:pt x="425" y="3773"/>
                    <a:pt x="425" y="3773"/>
                  </a:cubicBezTo>
                  <a:cubicBezTo>
                    <a:pt x="447" y="3802"/>
                    <a:pt x="447" y="3802"/>
                    <a:pt x="447" y="3802"/>
                  </a:cubicBezTo>
                  <a:cubicBezTo>
                    <a:pt x="469" y="3780"/>
                    <a:pt x="469" y="3780"/>
                    <a:pt x="469" y="3780"/>
                  </a:cubicBezTo>
                  <a:cubicBezTo>
                    <a:pt x="499" y="3758"/>
                    <a:pt x="528" y="3736"/>
                    <a:pt x="543" y="3736"/>
                  </a:cubicBezTo>
                  <a:cubicBezTo>
                    <a:pt x="557" y="3744"/>
                    <a:pt x="579" y="3758"/>
                    <a:pt x="616" y="3758"/>
                  </a:cubicBezTo>
                  <a:cubicBezTo>
                    <a:pt x="652" y="3758"/>
                    <a:pt x="674" y="3744"/>
                    <a:pt x="689" y="3736"/>
                  </a:cubicBezTo>
                  <a:cubicBezTo>
                    <a:pt x="697" y="3729"/>
                    <a:pt x="704" y="3729"/>
                    <a:pt x="711" y="3729"/>
                  </a:cubicBezTo>
                  <a:cubicBezTo>
                    <a:pt x="711" y="3729"/>
                    <a:pt x="711" y="3729"/>
                    <a:pt x="733" y="3744"/>
                  </a:cubicBezTo>
                  <a:cubicBezTo>
                    <a:pt x="748" y="3766"/>
                    <a:pt x="755" y="3788"/>
                    <a:pt x="770" y="3802"/>
                  </a:cubicBezTo>
                  <a:cubicBezTo>
                    <a:pt x="806" y="3861"/>
                    <a:pt x="850" y="3919"/>
                    <a:pt x="916" y="3927"/>
                  </a:cubicBezTo>
                  <a:cubicBezTo>
                    <a:pt x="953" y="3934"/>
                    <a:pt x="953" y="3934"/>
                    <a:pt x="960" y="3956"/>
                  </a:cubicBezTo>
                  <a:cubicBezTo>
                    <a:pt x="968" y="3978"/>
                    <a:pt x="975" y="4000"/>
                    <a:pt x="1004" y="4029"/>
                  </a:cubicBezTo>
                  <a:cubicBezTo>
                    <a:pt x="1048" y="4088"/>
                    <a:pt x="1063" y="4110"/>
                    <a:pt x="1092" y="4154"/>
                  </a:cubicBezTo>
                  <a:cubicBezTo>
                    <a:pt x="1099" y="4176"/>
                    <a:pt x="1099" y="4176"/>
                    <a:pt x="1099" y="4176"/>
                  </a:cubicBezTo>
                  <a:cubicBezTo>
                    <a:pt x="1107" y="4183"/>
                    <a:pt x="1107" y="4183"/>
                    <a:pt x="1114" y="4191"/>
                  </a:cubicBezTo>
                  <a:cubicBezTo>
                    <a:pt x="1136" y="4235"/>
                    <a:pt x="1158" y="4271"/>
                    <a:pt x="1208" y="4271"/>
                  </a:cubicBezTo>
                  <a:cubicBezTo>
                    <a:pt x="1216" y="4271"/>
                    <a:pt x="1223" y="4271"/>
                    <a:pt x="1238" y="4264"/>
                  </a:cubicBezTo>
                  <a:lnTo>
                    <a:pt x="1238" y="4264"/>
                  </a:lnTo>
                  <a:cubicBezTo>
                    <a:pt x="1245" y="4264"/>
                    <a:pt x="1252" y="4271"/>
                    <a:pt x="1267" y="4293"/>
                  </a:cubicBezTo>
                  <a:cubicBezTo>
                    <a:pt x="1274" y="4315"/>
                    <a:pt x="1289" y="4337"/>
                    <a:pt x="1311" y="4352"/>
                  </a:cubicBezTo>
                  <a:cubicBezTo>
                    <a:pt x="1340" y="4374"/>
                    <a:pt x="1384" y="4381"/>
                    <a:pt x="1443" y="4381"/>
                  </a:cubicBezTo>
                  <a:cubicBezTo>
                    <a:pt x="1458" y="4381"/>
                    <a:pt x="1472" y="4381"/>
                    <a:pt x="1480" y="4381"/>
                  </a:cubicBezTo>
                  <a:cubicBezTo>
                    <a:pt x="1487" y="4381"/>
                    <a:pt x="1516" y="4396"/>
                    <a:pt x="1516" y="4432"/>
                  </a:cubicBezTo>
                  <a:cubicBezTo>
                    <a:pt x="1516" y="4469"/>
                    <a:pt x="1523" y="4491"/>
                    <a:pt x="1538" y="4513"/>
                  </a:cubicBezTo>
                  <a:cubicBezTo>
                    <a:pt x="1545" y="4542"/>
                    <a:pt x="1553" y="4557"/>
                    <a:pt x="1553" y="4586"/>
                  </a:cubicBezTo>
                  <a:cubicBezTo>
                    <a:pt x="1538" y="4645"/>
                    <a:pt x="1523" y="4755"/>
                    <a:pt x="1619" y="4784"/>
                  </a:cubicBezTo>
                  <a:cubicBezTo>
                    <a:pt x="1677" y="4806"/>
                    <a:pt x="1736" y="4821"/>
                    <a:pt x="1751" y="4821"/>
                  </a:cubicBezTo>
                  <a:cubicBezTo>
                    <a:pt x="1758" y="4828"/>
                    <a:pt x="1780" y="4828"/>
                    <a:pt x="1802" y="4828"/>
                  </a:cubicBezTo>
                  <a:cubicBezTo>
                    <a:pt x="1839" y="4828"/>
                    <a:pt x="1853" y="4814"/>
                    <a:pt x="1868" y="4806"/>
                  </a:cubicBezTo>
                  <a:cubicBezTo>
                    <a:pt x="1875" y="4791"/>
                    <a:pt x="1882" y="4777"/>
                    <a:pt x="1882" y="4762"/>
                  </a:cubicBezTo>
                  <a:cubicBezTo>
                    <a:pt x="1897" y="4769"/>
                    <a:pt x="1919" y="4769"/>
                    <a:pt x="1934" y="4769"/>
                  </a:cubicBezTo>
                  <a:cubicBezTo>
                    <a:pt x="1970" y="4769"/>
                    <a:pt x="1992" y="4755"/>
                    <a:pt x="2000" y="4740"/>
                  </a:cubicBezTo>
                  <a:cubicBezTo>
                    <a:pt x="2007" y="4740"/>
                    <a:pt x="2007" y="4733"/>
                    <a:pt x="2007" y="4733"/>
                  </a:cubicBezTo>
                  <a:lnTo>
                    <a:pt x="2007" y="4733"/>
                  </a:lnTo>
                  <a:cubicBezTo>
                    <a:pt x="2022" y="4740"/>
                    <a:pt x="2036" y="4740"/>
                    <a:pt x="2058" y="4740"/>
                  </a:cubicBezTo>
                  <a:cubicBezTo>
                    <a:pt x="2095" y="4740"/>
                    <a:pt x="2124" y="4711"/>
                    <a:pt x="2139" y="4674"/>
                  </a:cubicBezTo>
                  <a:cubicBezTo>
                    <a:pt x="2146" y="4630"/>
                    <a:pt x="2132" y="4586"/>
                    <a:pt x="2080" y="4564"/>
                  </a:cubicBezTo>
                  <a:cubicBezTo>
                    <a:pt x="2051" y="4542"/>
                    <a:pt x="2022" y="4535"/>
                    <a:pt x="2000" y="4520"/>
                  </a:cubicBezTo>
                  <a:cubicBezTo>
                    <a:pt x="1949" y="4506"/>
                    <a:pt x="1904" y="4484"/>
                    <a:pt x="1890" y="4454"/>
                  </a:cubicBezTo>
                  <a:cubicBezTo>
                    <a:pt x="1890" y="4447"/>
                    <a:pt x="1890" y="4440"/>
                    <a:pt x="1882" y="4432"/>
                  </a:cubicBezTo>
                  <a:cubicBezTo>
                    <a:pt x="1868" y="4381"/>
                    <a:pt x="1861" y="4366"/>
                    <a:pt x="1912" y="4330"/>
                  </a:cubicBezTo>
                  <a:cubicBezTo>
                    <a:pt x="1941" y="4315"/>
                    <a:pt x="1941" y="4315"/>
                    <a:pt x="1941" y="4315"/>
                  </a:cubicBezTo>
                  <a:cubicBezTo>
                    <a:pt x="2000" y="4271"/>
                    <a:pt x="2007" y="4264"/>
                    <a:pt x="2066" y="4242"/>
                  </a:cubicBezTo>
                  <a:cubicBezTo>
                    <a:pt x="2080" y="4235"/>
                    <a:pt x="2102" y="4235"/>
                    <a:pt x="2117" y="4235"/>
                  </a:cubicBezTo>
                  <a:cubicBezTo>
                    <a:pt x="2132" y="4235"/>
                    <a:pt x="2139" y="4235"/>
                    <a:pt x="2154" y="4242"/>
                  </a:cubicBezTo>
                  <a:cubicBezTo>
                    <a:pt x="2168" y="4242"/>
                    <a:pt x="2183" y="4242"/>
                    <a:pt x="2205" y="4242"/>
                  </a:cubicBezTo>
                  <a:cubicBezTo>
                    <a:pt x="2256" y="4242"/>
                    <a:pt x="2308" y="4257"/>
                    <a:pt x="2322" y="4286"/>
                  </a:cubicBezTo>
                  <a:cubicBezTo>
                    <a:pt x="2337" y="4315"/>
                    <a:pt x="2373" y="4352"/>
                    <a:pt x="2403" y="4352"/>
                  </a:cubicBezTo>
                  <a:cubicBezTo>
                    <a:pt x="2425" y="4352"/>
                    <a:pt x="2439" y="4345"/>
                    <a:pt x="2447" y="4323"/>
                  </a:cubicBezTo>
                  <a:cubicBezTo>
                    <a:pt x="2454" y="4330"/>
                    <a:pt x="2469" y="4337"/>
                    <a:pt x="2491" y="4352"/>
                  </a:cubicBezTo>
                  <a:cubicBezTo>
                    <a:pt x="2505" y="4359"/>
                    <a:pt x="2513" y="4366"/>
                    <a:pt x="2527" y="4366"/>
                  </a:cubicBezTo>
                  <a:cubicBezTo>
                    <a:pt x="2571" y="4366"/>
                    <a:pt x="2630" y="4337"/>
                    <a:pt x="2644" y="4323"/>
                  </a:cubicBezTo>
                  <a:cubicBezTo>
                    <a:pt x="2644" y="4323"/>
                    <a:pt x="2652" y="4323"/>
                    <a:pt x="2659" y="4323"/>
                  </a:cubicBezTo>
                  <a:cubicBezTo>
                    <a:pt x="2674" y="4323"/>
                    <a:pt x="2689" y="4323"/>
                    <a:pt x="2703" y="4337"/>
                  </a:cubicBezTo>
                  <a:cubicBezTo>
                    <a:pt x="2718" y="4352"/>
                    <a:pt x="2718" y="4403"/>
                    <a:pt x="2711" y="4432"/>
                  </a:cubicBezTo>
                  <a:cubicBezTo>
                    <a:pt x="2696" y="4462"/>
                    <a:pt x="2689" y="4513"/>
                    <a:pt x="2725" y="4550"/>
                  </a:cubicBezTo>
                  <a:cubicBezTo>
                    <a:pt x="2762" y="4594"/>
                    <a:pt x="2799" y="4608"/>
                    <a:pt x="2828" y="4608"/>
                  </a:cubicBezTo>
                  <a:cubicBezTo>
                    <a:pt x="2850" y="4608"/>
                    <a:pt x="2864" y="4601"/>
                    <a:pt x="2879" y="4586"/>
                  </a:cubicBezTo>
                  <a:cubicBezTo>
                    <a:pt x="2886" y="4586"/>
                    <a:pt x="2886" y="4586"/>
                    <a:pt x="2886" y="4586"/>
                  </a:cubicBezTo>
                  <a:cubicBezTo>
                    <a:pt x="2886" y="4586"/>
                    <a:pt x="2886" y="4586"/>
                    <a:pt x="2894" y="4586"/>
                  </a:cubicBezTo>
                  <a:cubicBezTo>
                    <a:pt x="2901" y="4594"/>
                    <a:pt x="2916" y="4608"/>
                    <a:pt x="2938" y="4608"/>
                  </a:cubicBezTo>
                  <a:cubicBezTo>
                    <a:pt x="2945" y="4608"/>
                    <a:pt x="2945" y="4608"/>
                    <a:pt x="2952" y="4608"/>
                  </a:cubicBezTo>
                  <a:cubicBezTo>
                    <a:pt x="2960" y="4608"/>
                    <a:pt x="2960" y="4608"/>
                    <a:pt x="2967" y="4608"/>
                  </a:cubicBezTo>
                  <a:cubicBezTo>
                    <a:pt x="2974" y="4608"/>
                    <a:pt x="3004" y="4608"/>
                    <a:pt x="3026" y="4586"/>
                  </a:cubicBezTo>
                  <a:cubicBezTo>
                    <a:pt x="3048" y="4564"/>
                    <a:pt x="3055" y="4520"/>
                    <a:pt x="3048" y="4462"/>
                  </a:cubicBezTo>
                  <a:cubicBezTo>
                    <a:pt x="3048" y="4410"/>
                    <a:pt x="3048" y="4366"/>
                    <a:pt x="3048" y="4323"/>
                  </a:cubicBezTo>
                  <a:cubicBezTo>
                    <a:pt x="3055" y="4249"/>
                    <a:pt x="3055" y="4191"/>
                    <a:pt x="3026" y="4132"/>
                  </a:cubicBezTo>
                  <a:cubicBezTo>
                    <a:pt x="2989" y="4073"/>
                    <a:pt x="2974" y="3985"/>
                    <a:pt x="2974" y="3941"/>
                  </a:cubicBezTo>
                  <a:cubicBezTo>
                    <a:pt x="2989" y="3934"/>
                    <a:pt x="3018" y="3912"/>
                    <a:pt x="3055" y="3890"/>
                  </a:cubicBezTo>
                  <a:cubicBezTo>
                    <a:pt x="3121" y="3854"/>
                    <a:pt x="3158" y="3824"/>
                    <a:pt x="3172" y="3780"/>
                  </a:cubicBezTo>
                  <a:cubicBezTo>
                    <a:pt x="3172" y="3780"/>
                    <a:pt x="3180" y="3780"/>
                    <a:pt x="3201" y="3780"/>
                  </a:cubicBezTo>
                  <a:cubicBezTo>
                    <a:pt x="3216" y="3780"/>
                    <a:pt x="3223" y="3780"/>
                    <a:pt x="3231" y="3780"/>
                  </a:cubicBezTo>
                  <a:cubicBezTo>
                    <a:pt x="3245" y="3780"/>
                    <a:pt x="3260" y="3780"/>
                    <a:pt x="3267" y="3780"/>
                  </a:cubicBezTo>
                  <a:cubicBezTo>
                    <a:pt x="3275" y="3780"/>
                    <a:pt x="3275" y="3780"/>
                    <a:pt x="3275" y="3788"/>
                  </a:cubicBezTo>
                  <a:cubicBezTo>
                    <a:pt x="3297" y="3802"/>
                    <a:pt x="3289" y="3854"/>
                    <a:pt x="3282" y="3876"/>
                  </a:cubicBezTo>
                  <a:cubicBezTo>
                    <a:pt x="3275" y="3905"/>
                    <a:pt x="3282" y="3956"/>
                    <a:pt x="3304" y="3993"/>
                  </a:cubicBezTo>
                  <a:cubicBezTo>
                    <a:pt x="3326" y="4029"/>
                    <a:pt x="3348" y="4044"/>
                    <a:pt x="3377" y="4051"/>
                  </a:cubicBezTo>
                  <a:cubicBezTo>
                    <a:pt x="3414" y="4059"/>
                    <a:pt x="3421" y="4073"/>
                    <a:pt x="3436" y="4117"/>
                  </a:cubicBezTo>
                  <a:cubicBezTo>
                    <a:pt x="3443" y="4161"/>
                    <a:pt x="3480" y="4249"/>
                    <a:pt x="3546" y="4249"/>
                  </a:cubicBezTo>
                  <a:cubicBezTo>
                    <a:pt x="3561" y="4249"/>
                    <a:pt x="3575" y="4242"/>
                    <a:pt x="3597" y="4227"/>
                  </a:cubicBezTo>
                  <a:cubicBezTo>
                    <a:pt x="3619" y="4205"/>
                    <a:pt x="3634" y="4183"/>
                    <a:pt x="3649" y="4169"/>
                  </a:cubicBezTo>
                  <a:cubicBezTo>
                    <a:pt x="3656" y="4154"/>
                    <a:pt x="3670" y="4139"/>
                    <a:pt x="3670" y="4139"/>
                  </a:cubicBezTo>
                  <a:cubicBezTo>
                    <a:pt x="3670" y="4139"/>
                    <a:pt x="3670" y="4139"/>
                    <a:pt x="3678" y="4139"/>
                  </a:cubicBezTo>
                  <a:cubicBezTo>
                    <a:pt x="3685" y="4147"/>
                    <a:pt x="3692" y="4154"/>
                    <a:pt x="3700" y="4161"/>
                  </a:cubicBezTo>
                  <a:cubicBezTo>
                    <a:pt x="3722" y="4176"/>
                    <a:pt x="3744" y="4198"/>
                    <a:pt x="3773" y="4198"/>
                  </a:cubicBezTo>
                  <a:cubicBezTo>
                    <a:pt x="3795" y="4198"/>
                    <a:pt x="3810" y="4191"/>
                    <a:pt x="3824" y="4183"/>
                  </a:cubicBezTo>
                  <a:cubicBezTo>
                    <a:pt x="3898" y="4147"/>
                    <a:pt x="4008" y="4110"/>
                    <a:pt x="4066" y="4110"/>
                  </a:cubicBezTo>
                  <a:lnTo>
                    <a:pt x="4073" y="4110"/>
                  </a:lnTo>
                  <a:cubicBezTo>
                    <a:pt x="4088" y="4139"/>
                    <a:pt x="4110" y="4139"/>
                    <a:pt x="4154" y="4139"/>
                  </a:cubicBezTo>
                  <a:cubicBezTo>
                    <a:pt x="4242" y="4139"/>
                    <a:pt x="4264" y="4139"/>
                    <a:pt x="4330" y="4103"/>
                  </a:cubicBezTo>
                  <a:cubicBezTo>
                    <a:pt x="4344" y="4095"/>
                    <a:pt x="4366" y="4088"/>
                    <a:pt x="4389" y="4081"/>
                  </a:cubicBezTo>
                  <a:cubicBezTo>
                    <a:pt x="4396" y="4022"/>
                    <a:pt x="4396" y="4022"/>
                    <a:pt x="4396" y="4022"/>
                  </a:cubicBezTo>
                  <a:cubicBezTo>
                    <a:pt x="4352" y="4015"/>
                    <a:pt x="4330" y="4000"/>
                    <a:pt x="4315" y="3993"/>
                  </a:cubicBezTo>
                  <a:cubicBezTo>
                    <a:pt x="4337" y="3956"/>
                    <a:pt x="4344" y="3949"/>
                    <a:pt x="4396" y="3919"/>
                  </a:cubicBezTo>
                  <a:cubicBezTo>
                    <a:pt x="4469" y="3883"/>
                    <a:pt x="4484" y="3846"/>
                    <a:pt x="4462" y="3773"/>
                  </a:cubicBezTo>
                  <a:cubicBezTo>
                    <a:pt x="4447" y="3722"/>
                    <a:pt x="4411" y="3670"/>
                    <a:pt x="4366" y="3670"/>
                  </a:cubicBezTo>
                  <a:cubicBezTo>
                    <a:pt x="4352" y="3670"/>
                    <a:pt x="4337" y="3678"/>
                    <a:pt x="4330" y="3685"/>
                  </a:cubicBezTo>
                  <a:cubicBezTo>
                    <a:pt x="4323" y="3692"/>
                    <a:pt x="4315" y="3692"/>
                    <a:pt x="4315" y="3700"/>
                  </a:cubicBezTo>
                  <a:cubicBezTo>
                    <a:pt x="4315" y="3692"/>
                    <a:pt x="4308" y="3692"/>
                    <a:pt x="4308" y="3692"/>
                  </a:cubicBezTo>
                  <a:cubicBezTo>
                    <a:pt x="4293" y="3648"/>
                    <a:pt x="4301" y="3634"/>
                    <a:pt x="4301" y="3634"/>
                  </a:cubicBezTo>
                  <a:cubicBezTo>
                    <a:pt x="4301" y="3634"/>
                    <a:pt x="4308" y="3626"/>
                    <a:pt x="4315" y="3626"/>
                  </a:cubicBezTo>
                  <a:cubicBezTo>
                    <a:pt x="4366" y="3612"/>
                    <a:pt x="4381" y="3568"/>
                    <a:pt x="4403" y="3524"/>
                  </a:cubicBezTo>
                  <a:cubicBezTo>
                    <a:pt x="4403" y="3509"/>
                    <a:pt x="4403" y="3509"/>
                    <a:pt x="4403" y="3509"/>
                  </a:cubicBezTo>
                  <a:cubicBezTo>
                    <a:pt x="4418" y="3473"/>
                    <a:pt x="4425" y="3473"/>
                    <a:pt x="4462" y="3450"/>
                  </a:cubicBezTo>
                  <a:cubicBezTo>
                    <a:pt x="4469" y="3443"/>
                    <a:pt x="4469" y="3443"/>
                    <a:pt x="4469" y="3443"/>
                  </a:cubicBezTo>
                  <a:cubicBezTo>
                    <a:pt x="4476" y="3436"/>
                    <a:pt x="4484" y="3436"/>
                    <a:pt x="4491" y="3428"/>
                  </a:cubicBezTo>
                  <a:cubicBezTo>
                    <a:pt x="4506" y="3421"/>
                    <a:pt x="4513" y="3414"/>
                    <a:pt x="4528" y="3407"/>
                  </a:cubicBezTo>
                  <a:cubicBezTo>
                    <a:pt x="4528" y="3428"/>
                    <a:pt x="4542" y="3458"/>
                    <a:pt x="4557" y="3473"/>
                  </a:cubicBezTo>
                  <a:cubicBezTo>
                    <a:pt x="4550" y="3495"/>
                    <a:pt x="4542" y="3524"/>
                    <a:pt x="4550" y="3546"/>
                  </a:cubicBezTo>
                  <a:cubicBezTo>
                    <a:pt x="4557" y="3575"/>
                    <a:pt x="4594" y="3626"/>
                    <a:pt x="4645" y="3626"/>
                  </a:cubicBezTo>
                  <a:cubicBezTo>
                    <a:pt x="4667" y="3626"/>
                    <a:pt x="4689" y="3619"/>
                    <a:pt x="4704" y="3604"/>
                  </a:cubicBezTo>
                  <a:cubicBezTo>
                    <a:pt x="4718" y="3582"/>
                    <a:pt x="4725" y="3568"/>
                    <a:pt x="4733" y="3553"/>
                  </a:cubicBezTo>
                  <a:cubicBezTo>
                    <a:pt x="4740" y="3560"/>
                    <a:pt x="4755" y="3568"/>
                    <a:pt x="4770" y="3568"/>
                  </a:cubicBezTo>
                  <a:cubicBezTo>
                    <a:pt x="4777" y="3568"/>
                    <a:pt x="4784" y="3568"/>
                    <a:pt x="4799" y="3568"/>
                  </a:cubicBezTo>
                  <a:cubicBezTo>
                    <a:pt x="4880" y="3524"/>
                    <a:pt x="4857" y="3465"/>
                    <a:pt x="4850" y="3443"/>
                  </a:cubicBezTo>
                  <a:cubicBezTo>
                    <a:pt x="4850" y="3443"/>
                    <a:pt x="4843" y="3436"/>
                    <a:pt x="4843" y="3428"/>
                  </a:cubicBezTo>
                  <a:cubicBezTo>
                    <a:pt x="4850" y="3428"/>
                    <a:pt x="4850" y="3421"/>
                    <a:pt x="4857" y="3414"/>
                  </a:cubicBezTo>
                  <a:cubicBezTo>
                    <a:pt x="4865" y="3407"/>
                    <a:pt x="4865" y="3392"/>
                    <a:pt x="4872" y="3385"/>
                  </a:cubicBezTo>
                  <a:cubicBezTo>
                    <a:pt x="4916" y="3377"/>
                    <a:pt x="4953" y="3363"/>
                    <a:pt x="4967" y="3348"/>
                  </a:cubicBezTo>
                  <a:cubicBezTo>
                    <a:pt x="4982" y="3348"/>
                    <a:pt x="4989" y="3348"/>
                    <a:pt x="5004" y="3348"/>
                  </a:cubicBezTo>
                  <a:cubicBezTo>
                    <a:pt x="5019" y="3348"/>
                    <a:pt x="5033" y="3348"/>
                    <a:pt x="5048" y="3348"/>
                  </a:cubicBezTo>
                  <a:cubicBezTo>
                    <a:pt x="5085" y="3333"/>
                    <a:pt x="5092" y="3319"/>
                    <a:pt x="5107" y="3304"/>
                  </a:cubicBezTo>
                  <a:cubicBezTo>
                    <a:pt x="5107" y="3297"/>
                    <a:pt x="5114" y="3297"/>
                    <a:pt x="5114" y="3289"/>
                  </a:cubicBezTo>
                  <a:cubicBezTo>
                    <a:pt x="5121" y="3275"/>
                    <a:pt x="5129" y="3275"/>
                    <a:pt x="5143" y="3267"/>
                  </a:cubicBezTo>
                  <a:cubicBezTo>
                    <a:pt x="5151" y="3267"/>
                    <a:pt x="5158" y="3260"/>
                    <a:pt x="5158" y="3260"/>
                  </a:cubicBezTo>
                  <a:cubicBezTo>
                    <a:pt x="5194" y="3238"/>
                    <a:pt x="5216" y="3194"/>
                    <a:pt x="5216" y="3157"/>
                  </a:cubicBezTo>
                  <a:cubicBezTo>
                    <a:pt x="5209" y="3128"/>
                    <a:pt x="5187" y="3106"/>
                    <a:pt x="5151" y="3099"/>
                  </a:cubicBezTo>
                  <a:cubicBezTo>
                    <a:pt x="5092" y="3091"/>
                    <a:pt x="5085" y="3077"/>
                    <a:pt x="5085" y="3062"/>
                  </a:cubicBezTo>
                  <a:cubicBezTo>
                    <a:pt x="5085" y="3055"/>
                    <a:pt x="5085" y="3055"/>
                    <a:pt x="5085" y="3055"/>
                  </a:cubicBezTo>
                  <a:cubicBezTo>
                    <a:pt x="5085" y="3055"/>
                    <a:pt x="5085" y="3055"/>
                    <a:pt x="5085" y="3047"/>
                  </a:cubicBezTo>
                  <a:cubicBezTo>
                    <a:pt x="5092" y="3040"/>
                    <a:pt x="5107" y="3033"/>
                    <a:pt x="5107" y="3011"/>
                  </a:cubicBezTo>
                  <a:cubicBezTo>
                    <a:pt x="5114" y="2982"/>
                    <a:pt x="5114" y="2952"/>
                    <a:pt x="5099" y="2938"/>
                  </a:cubicBezTo>
                  <a:cubicBezTo>
                    <a:pt x="5085" y="2923"/>
                    <a:pt x="5077" y="2916"/>
                    <a:pt x="5063" y="2916"/>
                  </a:cubicBezTo>
                  <a:cubicBezTo>
                    <a:pt x="5048" y="2916"/>
                    <a:pt x="5041" y="2916"/>
                    <a:pt x="5026" y="2923"/>
                  </a:cubicBezTo>
                  <a:cubicBezTo>
                    <a:pt x="5026" y="2930"/>
                    <a:pt x="5019" y="2930"/>
                    <a:pt x="5019" y="2938"/>
                  </a:cubicBezTo>
                  <a:cubicBezTo>
                    <a:pt x="5011" y="2938"/>
                    <a:pt x="5011" y="2938"/>
                    <a:pt x="5004" y="2945"/>
                  </a:cubicBezTo>
                  <a:cubicBezTo>
                    <a:pt x="5004" y="2930"/>
                    <a:pt x="5011" y="2916"/>
                    <a:pt x="5019" y="2908"/>
                  </a:cubicBezTo>
                  <a:cubicBezTo>
                    <a:pt x="5026" y="2908"/>
                    <a:pt x="5033" y="2908"/>
                    <a:pt x="5041" y="2908"/>
                  </a:cubicBezTo>
                  <a:cubicBezTo>
                    <a:pt x="5063" y="2901"/>
                    <a:pt x="5099" y="2901"/>
                    <a:pt x="5121" y="2857"/>
                  </a:cubicBezTo>
                  <a:cubicBezTo>
                    <a:pt x="5136" y="2842"/>
                    <a:pt x="5143" y="2813"/>
                    <a:pt x="5136" y="2798"/>
                  </a:cubicBezTo>
                  <a:cubicBezTo>
                    <a:pt x="5121" y="2769"/>
                    <a:pt x="5099" y="2769"/>
                    <a:pt x="5070" y="2762"/>
                  </a:cubicBezTo>
                  <a:cubicBezTo>
                    <a:pt x="5063" y="2762"/>
                    <a:pt x="5063" y="2762"/>
                    <a:pt x="5063" y="2762"/>
                  </a:cubicBezTo>
                  <a:cubicBezTo>
                    <a:pt x="5055" y="2754"/>
                    <a:pt x="5048" y="2754"/>
                    <a:pt x="5041" y="2754"/>
                  </a:cubicBezTo>
                  <a:cubicBezTo>
                    <a:pt x="5070" y="2740"/>
                    <a:pt x="5077" y="2732"/>
                    <a:pt x="5092" y="2710"/>
                  </a:cubicBezTo>
                  <a:cubicBezTo>
                    <a:pt x="5099" y="2710"/>
                    <a:pt x="5099" y="2703"/>
                    <a:pt x="5107" y="2696"/>
                  </a:cubicBezTo>
                  <a:cubicBezTo>
                    <a:pt x="5107" y="2688"/>
                    <a:pt x="5114" y="2688"/>
                    <a:pt x="5121" y="2688"/>
                  </a:cubicBezTo>
                  <a:cubicBezTo>
                    <a:pt x="5129" y="2688"/>
                    <a:pt x="5136" y="2688"/>
                    <a:pt x="5151" y="2696"/>
                  </a:cubicBezTo>
                  <a:cubicBezTo>
                    <a:pt x="5158" y="2696"/>
                    <a:pt x="5158" y="2696"/>
                    <a:pt x="5165" y="2696"/>
                  </a:cubicBezTo>
                  <a:cubicBezTo>
                    <a:pt x="5173" y="2703"/>
                    <a:pt x="5180" y="2703"/>
                    <a:pt x="5187" y="2703"/>
                  </a:cubicBezTo>
                  <a:cubicBezTo>
                    <a:pt x="5231" y="2703"/>
                    <a:pt x="5239" y="2666"/>
                    <a:pt x="5246" y="2645"/>
                  </a:cubicBezTo>
                  <a:cubicBezTo>
                    <a:pt x="5246" y="2637"/>
                    <a:pt x="5246" y="2637"/>
                    <a:pt x="5246" y="2637"/>
                  </a:cubicBezTo>
                  <a:cubicBezTo>
                    <a:pt x="5246" y="2630"/>
                    <a:pt x="5261" y="2630"/>
                    <a:pt x="5268" y="2623"/>
                  </a:cubicBezTo>
                  <a:cubicBezTo>
                    <a:pt x="5282" y="2623"/>
                    <a:pt x="5297" y="2623"/>
                    <a:pt x="5312" y="2615"/>
                  </a:cubicBezTo>
                  <a:cubicBezTo>
                    <a:pt x="5319" y="2608"/>
                    <a:pt x="5326" y="2608"/>
                    <a:pt x="5334" y="2600"/>
                  </a:cubicBezTo>
                  <a:cubicBezTo>
                    <a:pt x="5341" y="2637"/>
                    <a:pt x="5356" y="2652"/>
                    <a:pt x="5378" y="2652"/>
                  </a:cubicBezTo>
                  <a:cubicBezTo>
                    <a:pt x="5385" y="2652"/>
                    <a:pt x="5385" y="2652"/>
                    <a:pt x="5385" y="2652"/>
                  </a:cubicBezTo>
                  <a:cubicBezTo>
                    <a:pt x="5392" y="2645"/>
                    <a:pt x="5392" y="2645"/>
                    <a:pt x="5392" y="2645"/>
                  </a:cubicBezTo>
                  <a:cubicBezTo>
                    <a:pt x="5414" y="2637"/>
                    <a:pt x="5414" y="2608"/>
                    <a:pt x="5422" y="2586"/>
                  </a:cubicBezTo>
                  <a:cubicBezTo>
                    <a:pt x="5422" y="2564"/>
                    <a:pt x="5429" y="2542"/>
                    <a:pt x="5436" y="2527"/>
                  </a:cubicBezTo>
                  <a:cubicBezTo>
                    <a:pt x="5444" y="2513"/>
                    <a:pt x="5451" y="2505"/>
                    <a:pt x="5451" y="2491"/>
                  </a:cubicBezTo>
                  <a:cubicBezTo>
                    <a:pt x="5473" y="2461"/>
                    <a:pt x="5480" y="2439"/>
                    <a:pt x="5517" y="2425"/>
                  </a:cubicBezTo>
                  <a:cubicBezTo>
                    <a:pt x="5524" y="2425"/>
                    <a:pt x="5539" y="2417"/>
                    <a:pt x="5575" y="2417"/>
                  </a:cubicBezTo>
                  <a:cubicBezTo>
                    <a:pt x="5598" y="2417"/>
                    <a:pt x="5620" y="2417"/>
                    <a:pt x="5649" y="2425"/>
                  </a:cubicBezTo>
                  <a:cubicBezTo>
                    <a:pt x="5678" y="2425"/>
                    <a:pt x="5700" y="2425"/>
                    <a:pt x="5722" y="2425"/>
                  </a:cubicBezTo>
                  <a:cubicBezTo>
                    <a:pt x="5773" y="2425"/>
                    <a:pt x="5803" y="2417"/>
                    <a:pt x="5825" y="2403"/>
                  </a:cubicBezTo>
                  <a:cubicBezTo>
                    <a:pt x="5876" y="2366"/>
                    <a:pt x="5869" y="2337"/>
                    <a:pt x="5854" y="2285"/>
                  </a:cubicBezTo>
                  <a:cubicBezTo>
                    <a:pt x="5847" y="2264"/>
                    <a:pt x="5847" y="2264"/>
                    <a:pt x="5847" y="2264"/>
                  </a:cubicBezTo>
                  <a:cubicBezTo>
                    <a:pt x="5832" y="2205"/>
                    <a:pt x="5817" y="2176"/>
                    <a:pt x="5810" y="2139"/>
                  </a:cubicBezTo>
                  <a:cubicBezTo>
                    <a:pt x="5803" y="2132"/>
                    <a:pt x="5803" y="2124"/>
                    <a:pt x="5795" y="2117"/>
                  </a:cubicBezTo>
                  <a:cubicBezTo>
                    <a:pt x="5795" y="2109"/>
                    <a:pt x="5788" y="2102"/>
                    <a:pt x="5788" y="2095"/>
                  </a:cubicBezTo>
                  <a:cubicBezTo>
                    <a:pt x="5781" y="2066"/>
                    <a:pt x="5766" y="2029"/>
                    <a:pt x="5730" y="2029"/>
                  </a:cubicBezTo>
                  <a:cubicBezTo>
                    <a:pt x="5722" y="2029"/>
                    <a:pt x="5707" y="2036"/>
                    <a:pt x="5700" y="2036"/>
                  </a:cubicBezTo>
                  <a:cubicBezTo>
                    <a:pt x="5693" y="2036"/>
                    <a:pt x="5693" y="2036"/>
                    <a:pt x="5693" y="2036"/>
                  </a:cubicBezTo>
                  <a:cubicBezTo>
                    <a:pt x="5685" y="2044"/>
                    <a:pt x="5685" y="2044"/>
                    <a:pt x="5678" y="2044"/>
                  </a:cubicBezTo>
                  <a:lnTo>
                    <a:pt x="5678" y="2044"/>
                  </a:lnTo>
                  <a:cubicBezTo>
                    <a:pt x="5671" y="2044"/>
                    <a:pt x="5656" y="2036"/>
                    <a:pt x="5634" y="2029"/>
                  </a:cubicBezTo>
                  <a:cubicBezTo>
                    <a:pt x="5605" y="2022"/>
                    <a:pt x="5605" y="2014"/>
                    <a:pt x="5598" y="1985"/>
                  </a:cubicBezTo>
                  <a:cubicBezTo>
                    <a:pt x="5598" y="1970"/>
                    <a:pt x="5590" y="1948"/>
                    <a:pt x="5583" y="1926"/>
                  </a:cubicBezTo>
                  <a:cubicBezTo>
                    <a:pt x="5554" y="1860"/>
                    <a:pt x="5524" y="1838"/>
                    <a:pt x="5466" y="1824"/>
                  </a:cubicBezTo>
                  <a:cubicBezTo>
                    <a:pt x="5458" y="1824"/>
                    <a:pt x="5458" y="1816"/>
                    <a:pt x="5451" y="1809"/>
                  </a:cubicBezTo>
                  <a:cubicBezTo>
                    <a:pt x="5444" y="1802"/>
                    <a:pt x="5429" y="1780"/>
                    <a:pt x="5400" y="1780"/>
                  </a:cubicBezTo>
                  <a:cubicBezTo>
                    <a:pt x="5385" y="1780"/>
                    <a:pt x="5378" y="1787"/>
                    <a:pt x="5370" y="1787"/>
                  </a:cubicBezTo>
                  <a:cubicBezTo>
                    <a:pt x="5363" y="1787"/>
                    <a:pt x="5348" y="1795"/>
                    <a:pt x="5312" y="1795"/>
                  </a:cubicBezTo>
                  <a:cubicBezTo>
                    <a:pt x="5297" y="1802"/>
                    <a:pt x="5282" y="1802"/>
                    <a:pt x="5275" y="1802"/>
                  </a:cubicBezTo>
                  <a:cubicBezTo>
                    <a:pt x="5239" y="1802"/>
                    <a:pt x="5209" y="1795"/>
                    <a:pt x="5194" y="1773"/>
                  </a:cubicBezTo>
                  <a:cubicBezTo>
                    <a:pt x="5173" y="1743"/>
                    <a:pt x="5143" y="1728"/>
                    <a:pt x="5099" y="1728"/>
                  </a:cubicBezTo>
                  <a:cubicBezTo>
                    <a:pt x="5085" y="1728"/>
                    <a:pt x="5077" y="1728"/>
                    <a:pt x="5055" y="1728"/>
                  </a:cubicBezTo>
                  <a:lnTo>
                    <a:pt x="5055" y="1728"/>
                  </a:lnTo>
                  <a:cubicBezTo>
                    <a:pt x="5048" y="1736"/>
                    <a:pt x="5048" y="1736"/>
                    <a:pt x="5048" y="1736"/>
                  </a:cubicBezTo>
                  <a:cubicBezTo>
                    <a:pt x="5041" y="1736"/>
                    <a:pt x="5041" y="1736"/>
                    <a:pt x="5041" y="1736"/>
                  </a:cubicBezTo>
                  <a:cubicBezTo>
                    <a:pt x="5033" y="1743"/>
                    <a:pt x="5033" y="1743"/>
                    <a:pt x="5033" y="1743"/>
                  </a:cubicBezTo>
                  <a:cubicBezTo>
                    <a:pt x="5019" y="1780"/>
                    <a:pt x="4997" y="1809"/>
                    <a:pt x="4982" y="1824"/>
                  </a:cubicBezTo>
                  <a:cubicBezTo>
                    <a:pt x="4953" y="1868"/>
                    <a:pt x="4967" y="1912"/>
                    <a:pt x="4975" y="1948"/>
                  </a:cubicBezTo>
                  <a:cubicBezTo>
                    <a:pt x="4982" y="1956"/>
                    <a:pt x="4982" y="1956"/>
                    <a:pt x="4982" y="1956"/>
                  </a:cubicBezTo>
                  <a:cubicBezTo>
                    <a:pt x="4989" y="1985"/>
                    <a:pt x="5011" y="2000"/>
                    <a:pt x="5033" y="2007"/>
                  </a:cubicBezTo>
                  <a:lnTo>
                    <a:pt x="5048" y="2014"/>
                  </a:lnTo>
                  <a:cubicBezTo>
                    <a:pt x="5048" y="2036"/>
                    <a:pt x="5033" y="2058"/>
                    <a:pt x="5004" y="2080"/>
                  </a:cubicBezTo>
                  <a:cubicBezTo>
                    <a:pt x="4975" y="2109"/>
                    <a:pt x="4967" y="2124"/>
                    <a:pt x="4953" y="2154"/>
                  </a:cubicBezTo>
                  <a:cubicBezTo>
                    <a:pt x="4945" y="2168"/>
                    <a:pt x="4945" y="2168"/>
                    <a:pt x="4945" y="2168"/>
                  </a:cubicBezTo>
                  <a:cubicBezTo>
                    <a:pt x="4938" y="2190"/>
                    <a:pt x="4938" y="2205"/>
                    <a:pt x="4938" y="2212"/>
                  </a:cubicBezTo>
                  <a:lnTo>
                    <a:pt x="4938" y="2219"/>
                  </a:lnTo>
                  <a:lnTo>
                    <a:pt x="4938" y="2219"/>
                  </a:lnTo>
                  <a:cubicBezTo>
                    <a:pt x="4938" y="2219"/>
                    <a:pt x="4931" y="2219"/>
                    <a:pt x="4923" y="2227"/>
                  </a:cubicBezTo>
                  <a:lnTo>
                    <a:pt x="4923" y="2227"/>
                  </a:lnTo>
                  <a:cubicBezTo>
                    <a:pt x="4923" y="2227"/>
                    <a:pt x="4916" y="2219"/>
                    <a:pt x="4909" y="2197"/>
                  </a:cubicBezTo>
                  <a:cubicBezTo>
                    <a:pt x="4901" y="2168"/>
                    <a:pt x="4872" y="2139"/>
                    <a:pt x="4835" y="2139"/>
                  </a:cubicBezTo>
                  <a:cubicBezTo>
                    <a:pt x="4806" y="2139"/>
                    <a:pt x="4784" y="2161"/>
                    <a:pt x="4770" y="2183"/>
                  </a:cubicBezTo>
                  <a:cubicBezTo>
                    <a:pt x="4770" y="2183"/>
                    <a:pt x="4762" y="2190"/>
                    <a:pt x="4755" y="2197"/>
                  </a:cubicBezTo>
                  <a:cubicBezTo>
                    <a:pt x="4755" y="2190"/>
                    <a:pt x="4748" y="2183"/>
                    <a:pt x="4733" y="2161"/>
                  </a:cubicBezTo>
                  <a:cubicBezTo>
                    <a:pt x="4718" y="2139"/>
                    <a:pt x="4696" y="2132"/>
                    <a:pt x="4674" y="2132"/>
                  </a:cubicBezTo>
                  <a:cubicBezTo>
                    <a:pt x="4652" y="2132"/>
                    <a:pt x="4623" y="2139"/>
                    <a:pt x="4594" y="2154"/>
                  </a:cubicBezTo>
                  <a:cubicBezTo>
                    <a:pt x="4586" y="2161"/>
                    <a:pt x="4579" y="2161"/>
                    <a:pt x="4572" y="2161"/>
                  </a:cubicBezTo>
                  <a:cubicBezTo>
                    <a:pt x="4564" y="2161"/>
                    <a:pt x="4557" y="2161"/>
                    <a:pt x="4542" y="2154"/>
                  </a:cubicBezTo>
                  <a:cubicBezTo>
                    <a:pt x="4535" y="2154"/>
                    <a:pt x="4520" y="2154"/>
                    <a:pt x="4506" y="2146"/>
                  </a:cubicBezTo>
                  <a:cubicBezTo>
                    <a:pt x="4484" y="2146"/>
                    <a:pt x="4462" y="2102"/>
                    <a:pt x="4447" y="2073"/>
                  </a:cubicBezTo>
                  <a:cubicBezTo>
                    <a:pt x="4447" y="2066"/>
                    <a:pt x="4447" y="2066"/>
                    <a:pt x="4447" y="2066"/>
                  </a:cubicBezTo>
                  <a:cubicBezTo>
                    <a:pt x="4425" y="2014"/>
                    <a:pt x="4389" y="1992"/>
                    <a:pt x="4330" y="1992"/>
                  </a:cubicBezTo>
                  <a:cubicBezTo>
                    <a:pt x="4308" y="1992"/>
                    <a:pt x="4293" y="1963"/>
                    <a:pt x="4271" y="1941"/>
                  </a:cubicBezTo>
                  <a:cubicBezTo>
                    <a:pt x="4264" y="1926"/>
                    <a:pt x="4249" y="1912"/>
                    <a:pt x="4242" y="1897"/>
                  </a:cubicBezTo>
                  <a:cubicBezTo>
                    <a:pt x="4227" y="1890"/>
                    <a:pt x="4213" y="1882"/>
                    <a:pt x="4198" y="1882"/>
                  </a:cubicBezTo>
                  <a:cubicBezTo>
                    <a:pt x="4169" y="1882"/>
                    <a:pt x="4147" y="1904"/>
                    <a:pt x="4125" y="1912"/>
                  </a:cubicBezTo>
                  <a:cubicBezTo>
                    <a:pt x="4125" y="1919"/>
                    <a:pt x="4117" y="1919"/>
                    <a:pt x="4117" y="1919"/>
                  </a:cubicBezTo>
                  <a:cubicBezTo>
                    <a:pt x="4103" y="1926"/>
                    <a:pt x="4059" y="1926"/>
                    <a:pt x="4030" y="1934"/>
                  </a:cubicBezTo>
                  <a:cubicBezTo>
                    <a:pt x="4008" y="1934"/>
                    <a:pt x="3985" y="1934"/>
                    <a:pt x="3971" y="1934"/>
                  </a:cubicBezTo>
                  <a:cubicBezTo>
                    <a:pt x="3963" y="1934"/>
                    <a:pt x="3963" y="1934"/>
                    <a:pt x="3963" y="1934"/>
                  </a:cubicBezTo>
                  <a:cubicBezTo>
                    <a:pt x="3956" y="1934"/>
                    <a:pt x="3956" y="1934"/>
                    <a:pt x="3949" y="1926"/>
                  </a:cubicBezTo>
                  <a:cubicBezTo>
                    <a:pt x="3942" y="1912"/>
                    <a:pt x="3934" y="1897"/>
                    <a:pt x="3905" y="1890"/>
                  </a:cubicBezTo>
                  <a:cubicBezTo>
                    <a:pt x="3890" y="1882"/>
                    <a:pt x="3868" y="1860"/>
                    <a:pt x="3846" y="1831"/>
                  </a:cubicBezTo>
                  <a:cubicBezTo>
                    <a:pt x="3839" y="1824"/>
                    <a:pt x="3832" y="1816"/>
                    <a:pt x="3832" y="1809"/>
                  </a:cubicBezTo>
                  <a:cubicBezTo>
                    <a:pt x="3817" y="1780"/>
                    <a:pt x="3802" y="1743"/>
                    <a:pt x="3773" y="1743"/>
                  </a:cubicBezTo>
                  <a:cubicBezTo>
                    <a:pt x="3766" y="1743"/>
                    <a:pt x="3766" y="1743"/>
                    <a:pt x="3758" y="1750"/>
                  </a:cubicBezTo>
                  <a:cubicBezTo>
                    <a:pt x="3736" y="1750"/>
                    <a:pt x="3700" y="1758"/>
                    <a:pt x="3670" y="1758"/>
                  </a:cubicBezTo>
                  <a:cubicBezTo>
                    <a:pt x="3663" y="1758"/>
                    <a:pt x="3656" y="1750"/>
                    <a:pt x="3649" y="1743"/>
                  </a:cubicBezTo>
                  <a:cubicBezTo>
                    <a:pt x="3634" y="1736"/>
                    <a:pt x="3612" y="1721"/>
                    <a:pt x="3590" y="1721"/>
                  </a:cubicBezTo>
                  <a:cubicBezTo>
                    <a:pt x="3553" y="1721"/>
                    <a:pt x="3494" y="1736"/>
                    <a:pt x="3443" y="1750"/>
                  </a:cubicBezTo>
                  <a:cubicBezTo>
                    <a:pt x="3436" y="1758"/>
                    <a:pt x="3436" y="1758"/>
                    <a:pt x="3436" y="1758"/>
                  </a:cubicBezTo>
                  <a:cubicBezTo>
                    <a:pt x="3421" y="1758"/>
                    <a:pt x="3392" y="1743"/>
                    <a:pt x="3363" y="1721"/>
                  </a:cubicBezTo>
                  <a:cubicBezTo>
                    <a:pt x="3341" y="1707"/>
                    <a:pt x="3333" y="1692"/>
                    <a:pt x="3326" y="1670"/>
                  </a:cubicBezTo>
                  <a:cubicBezTo>
                    <a:pt x="3326" y="1663"/>
                    <a:pt x="3341" y="1655"/>
                    <a:pt x="3348" y="1655"/>
                  </a:cubicBezTo>
                  <a:cubicBezTo>
                    <a:pt x="3355" y="1648"/>
                    <a:pt x="3363" y="1641"/>
                    <a:pt x="3370" y="1634"/>
                  </a:cubicBezTo>
                  <a:cubicBezTo>
                    <a:pt x="3414" y="1605"/>
                    <a:pt x="3392" y="1554"/>
                    <a:pt x="3377" y="1524"/>
                  </a:cubicBezTo>
                  <a:cubicBezTo>
                    <a:pt x="3370" y="1517"/>
                    <a:pt x="3370" y="1510"/>
                    <a:pt x="3363" y="1502"/>
                  </a:cubicBezTo>
                  <a:cubicBezTo>
                    <a:pt x="3348" y="1458"/>
                    <a:pt x="3297" y="1429"/>
                    <a:pt x="3253" y="1422"/>
                  </a:cubicBezTo>
                  <a:cubicBezTo>
                    <a:pt x="3223" y="1415"/>
                    <a:pt x="3180" y="1407"/>
                    <a:pt x="3150" y="1378"/>
                  </a:cubicBezTo>
                  <a:lnTo>
                    <a:pt x="3150" y="1378"/>
                  </a:lnTo>
                  <a:cubicBezTo>
                    <a:pt x="3150" y="1370"/>
                    <a:pt x="3158" y="1370"/>
                    <a:pt x="3165" y="1363"/>
                  </a:cubicBezTo>
                  <a:cubicBezTo>
                    <a:pt x="3172" y="1356"/>
                    <a:pt x="3180" y="1356"/>
                    <a:pt x="3187" y="1356"/>
                  </a:cubicBezTo>
                  <a:cubicBezTo>
                    <a:pt x="3187" y="1356"/>
                    <a:pt x="3194" y="1356"/>
                    <a:pt x="3201" y="1356"/>
                  </a:cubicBezTo>
                  <a:cubicBezTo>
                    <a:pt x="3209" y="1363"/>
                    <a:pt x="3216" y="1363"/>
                    <a:pt x="3223" y="1363"/>
                  </a:cubicBezTo>
                  <a:cubicBezTo>
                    <a:pt x="3260" y="1363"/>
                    <a:pt x="3275" y="1326"/>
                    <a:pt x="3289" y="1290"/>
                  </a:cubicBezTo>
                  <a:cubicBezTo>
                    <a:pt x="3304" y="1268"/>
                    <a:pt x="3311" y="1239"/>
                    <a:pt x="3333" y="1217"/>
                  </a:cubicBezTo>
                  <a:cubicBezTo>
                    <a:pt x="3355" y="1195"/>
                    <a:pt x="3370" y="1173"/>
                    <a:pt x="3370" y="1150"/>
                  </a:cubicBezTo>
                  <a:cubicBezTo>
                    <a:pt x="3363" y="1129"/>
                    <a:pt x="3348" y="1114"/>
                    <a:pt x="3333" y="1107"/>
                  </a:cubicBezTo>
                  <a:cubicBezTo>
                    <a:pt x="3326" y="1099"/>
                    <a:pt x="3326" y="1099"/>
                    <a:pt x="3326" y="1099"/>
                  </a:cubicBezTo>
                  <a:cubicBezTo>
                    <a:pt x="3297" y="1077"/>
                    <a:pt x="3289" y="1070"/>
                    <a:pt x="3275" y="1048"/>
                  </a:cubicBezTo>
                  <a:cubicBezTo>
                    <a:pt x="3253" y="1004"/>
                    <a:pt x="3245" y="997"/>
                    <a:pt x="3194" y="975"/>
                  </a:cubicBezTo>
                  <a:cubicBezTo>
                    <a:pt x="3187" y="967"/>
                    <a:pt x="3180" y="967"/>
                    <a:pt x="3180" y="960"/>
                  </a:cubicBezTo>
                  <a:cubicBezTo>
                    <a:pt x="3180" y="960"/>
                    <a:pt x="3180" y="960"/>
                    <a:pt x="3180" y="953"/>
                  </a:cubicBezTo>
                  <a:cubicBezTo>
                    <a:pt x="3194" y="931"/>
                    <a:pt x="3201" y="901"/>
                    <a:pt x="3187" y="879"/>
                  </a:cubicBezTo>
                  <a:cubicBezTo>
                    <a:pt x="3180" y="850"/>
                    <a:pt x="3158" y="836"/>
                    <a:pt x="3128" y="836"/>
                  </a:cubicBezTo>
                  <a:cubicBezTo>
                    <a:pt x="3099" y="836"/>
                    <a:pt x="3084" y="828"/>
                    <a:pt x="3070" y="828"/>
                  </a:cubicBezTo>
                  <a:cubicBezTo>
                    <a:pt x="3055" y="821"/>
                    <a:pt x="3040" y="821"/>
                    <a:pt x="3026" y="821"/>
                  </a:cubicBezTo>
                  <a:lnTo>
                    <a:pt x="3026" y="821"/>
                  </a:lnTo>
                  <a:lnTo>
                    <a:pt x="3026" y="821"/>
                  </a:lnTo>
                  <a:cubicBezTo>
                    <a:pt x="3026" y="814"/>
                    <a:pt x="3026" y="814"/>
                    <a:pt x="3018" y="814"/>
                  </a:cubicBezTo>
                  <a:cubicBezTo>
                    <a:pt x="3018" y="806"/>
                    <a:pt x="3011" y="770"/>
                    <a:pt x="2974" y="770"/>
                  </a:cubicBezTo>
                  <a:cubicBezTo>
                    <a:pt x="2952" y="770"/>
                    <a:pt x="2938" y="784"/>
                    <a:pt x="2930" y="784"/>
                  </a:cubicBezTo>
                  <a:cubicBezTo>
                    <a:pt x="2923" y="791"/>
                    <a:pt x="2908" y="799"/>
                    <a:pt x="2894" y="799"/>
                  </a:cubicBezTo>
                  <a:cubicBezTo>
                    <a:pt x="2886" y="806"/>
                    <a:pt x="2886" y="806"/>
                    <a:pt x="2886" y="806"/>
                  </a:cubicBezTo>
                  <a:cubicBezTo>
                    <a:pt x="2879" y="806"/>
                    <a:pt x="2872" y="799"/>
                    <a:pt x="2864" y="791"/>
                  </a:cubicBezTo>
                  <a:cubicBezTo>
                    <a:pt x="2850" y="784"/>
                    <a:pt x="2835" y="777"/>
                    <a:pt x="2813" y="770"/>
                  </a:cubicBezTo>
                  <a:cubicBezTo>
                    <a:pt x="2806" y="770"/>
                    <a:pt x="2806" y="770"/>
                    <a:pt x="2799" y="770"/>
                  </a:cubicBezTo>
                  <a:cubicBezTo>
                    <a:pt x="2769" y="770"/>
                    <a:pt x="2754" y="784"/>
                    <a:pt x="2747" y="791"/>
                  </a:cubicBezTo>
                  <a:cubicBezTo>
                    <a:pt x="2740" y="799"/>
                    <a:pt x="2740" y="799"/>
                    <a:pt x="2732" y="799"/>
                  </a:cubicBezTo>
                  <a:cubicBezTo>
                    <a:pt x="2740" y="799"/>
                    <a:pt x="2732" y="799"/>
                    <a:pt x="2732" y="799"/>
                  </a:cubicBezTo>
                  <a:cubicBezTo>
                    <a:pt x="2725" y="791"/>
                    <a:pt x="2718" y="784"/>
                    <a:pt x="2696" y="784"/>
                  </a:cubicBezTo>
                  <a:cubicBezTo>
                    <a:pt x="2689" y="784"/>
                    <a:pt x="2681" y="784"/>
                    <a:pt x="2667" y="791"/>
                  </a:cubicBezTo>
                  <a:cubicBezTo>
                    <a:pt x="2659" y="799"/>
                    <a:pt x="2652" y="799"/>
                    <a:pt x="2652" y="799"/>
                  </a:cubicBezTo>
                  <a:cubicBezTo>
                    <a:pt x="2637" y="799"/>
                    <a:pt x="2630" y="799"/>
                    <a:pt x="2615" y="791"/>
                  </a:cubicBezTo>
                  <a:cubicBezTo>
                    <a:pt x="2601" y="784"/>
                    <a:pt x="2571" y="770"/>
                    <a:pt x="2549" y="755"/>
                  </a:cubicBezTo>
                  <a:cubicBezTo>
                    <a:pt x="2527" y="740"/>
                    <a:pt x="2513" y="733"/>
                    <a:pt x="2498" y="726"/>
                  </a:cubicBezTo>
                  <a:cubicBezTo>
                    <a:pt x="2483" y="718"/>
                    <a:pt x="2469" y="718"/>
                    <a:pt x="2454" y="718"/>
                  </a:cubicBezTo>
                  <a:cubicBezTo>
                    <a:pt x="2439" y="718"/>
                    <a:pt x="2425" y="718"/>
                    <a:pt x="2418" y="726"/>
                  </a:cubicBezTo>
                  <a:cubicBezTo>
                    <a:pt x="2410" y="733"/>
                    <a:pt x="2395" y="733"/>
                    <a:pt x="2388" y="740"/>
                  </a:cubicBezTo>
                  <a:cubicBezTo>
                    <a:pt x="2366" y="748"/>
                    <a:pt x="2351" y="755"/>
                    <a:pt x="2337" y="755"/>
                  </a:cubicBezTo>
                  <a:cubicBezTo>
                    <a:pt x="2322" y="755"/>
                    <a:pt x="2315" y="748"/>
                    <a:pt x="2308" y="748"/>
                  </a:cubicBezTo>
                  <a:cubicBezTo>
                    <a:pt x="2293" y="740"/>
                    <a:pt x="2278" y="718"/>
                    <a:pt x="2278" y="689"/>
                  </a:cubicBezTo>
                  <a:cubicBezTo>
                    <a:pt x="2278" y="579"/>
                    <a:pt x="2278" y="579"/>
                    <a:pt x="2278" y="579"/>
                  </a:cubicBezTo>
                  <a:cubicBezTo>
                    <a:pt x="2278" y="535"/>
                    <a:pt x="2234" y="477"/>
                    <a:pt x="2212" y="455"/>
                  </a:cubicBezTo>
                  <a:cubicBezTo>
                    <a:pt x="2212" y="447"/>
                    <a:pt x="2220" y="432"/>
                    <a:pt x="2220" y="432"/>
                  </a:cubicBezTo>
                  <a:cubicBezTo>
                    <a:pt x="2220" y="418"/>
                    <a:pt x="2227" y="396"/>
                    <a:pt x="2220" y="381"/>
                  </a:cubicBezTo>
                  <a:cubicBezTo>
                    <a:pt x="2220" y="359"/>
                    <a:pt x="2198" y="345"/>
                    <a:pt x="2176" y="323"/>
                  </a:cubicBezTo>
                  <a:cubicBezTo>
                    <a:pt x="2161" y="308"/>
                    <a:pt x="2139" y="286"/>
                    <a:pt x="2132" y="279"/>
                  </a:cubicBezTo>
                  <a:cubicBezTo>
                    <a:pt x="2132" y="271"/>
                    <a:pt x="2124" y="264"/>
                    <a:pt x="2124" y="264"/>
                  </a:cubicBezTo>
                  <a:cubicBezTo>
                    <a:pt x="2132" y="264"/>
                    <a:pt x="2132" y="264"/>
                    <a:pt x="2146" y="264"/>
                  </a:cubicBezTo>
                  <a:cubicBezTo>
                    <a:pt x="2183" y="257"/>
                    <a:pt x="2205" y="227"/>
                    <a:pt x="2205" y="191"/>
                  </a:cubicBezTo>
                  <a:cubicBezTo>
                    <a:pt x="2205" y="154"/>
                    <a:pt x="2176" y="117"/>
                    <a:pt x="2139" y="117"/>
                  </a:cubicBezTo>
                  <a:cubicBezTo>
                    <a:pt x="2132" y="117"/>
                    <a:pt x="2132" y="117"/>
                    <a:pt x="2124" y="110"/>
                  </a:cubicBezTo>
                  <a:cubicBezTo>
                    <a:pt x="2117" y="110"/>
                    <a:pt x="2102" y="110"/>
                    <a:pt x="2088" y="110"/>
                  </a:cubicBezTo>
                  <a:cubicBezTo>
                    <a:pt x="2088" y="110"/>
                    <a:pt x="2080" y="110"/>
                    <a:pt x="2066" y="110"/>
                  </a:cubicBezTo>
                  <a:lnTo>
                    <a:pt x="2066" y="110"/>
                  </a:lnTo>
                  <a:cubicBezTo>
                    <a:pt x="2058" y="110"/>
                    <a:pt x="2044" y="96"/>
                    <a:pt x="2036" y="81"/>
                  </a:cubicBezTo>
                  <a:cubicBezTo>
                    <a:pt x="2029" y="74"/>
                    <a:pt x="2014" y="66"/>
                    <a:pt x="2007" y="51"/>
                  </a:cubicBezTo>
                  <a:cubicBezTo>
                    <a:pt x="1985" y="37"/>
                    <a:pt x="1949" y="29"/>
                    <a:pt x="1919" y="22"/>
                  </a:cubicBezTo>
                  <a:cubicBezTo>
                    <a:pt x="1904" y="22"/>
                    <a:pt x="1897" y="15"/>
                    <a:pt x="1882" y="15"/>
                  </a:cubicBezTo>
                  <a:cubicBezTo>
                    <a:pt x="1875" y="15"/>
                    <a:pt x="1861" y="8"/>
                    <a:pt x="1853" y="8"/>
                  </a:cubicBezTo>
                  <a:lnTo>
                    <a:pt x="1853" y="8"/>
                  </a:lnTo>
                  <a:lnTo>
                    <a:pt x="1853" y="8"/>
                  </a:lnTo>
                  <a:cubicBezTo>
                    <a:pt x="1831" y="8"/>
                    <a:pt x="1802" y="15"/>
                    <a:pt x="1780" y="15"/>
                  </a:cubicBezTo>
                  <a:cubicBezTo>
                    <a:pt x="1758" y="22"/>
                    <a:pt x="1736" y="22"/>
                    <a:pt x="1714" y="22"/>
                  </a:cubicBezTo>
                  <a:cubicBezTo>
                    <a:pt x="1707" y="22"/>
                    <a:pt x="1707" y="22"/>
                    <a:pt x="1699" y="22"/>
                  </a:cubicBezTo>
                  <a:lnTo>
                    <a:pt x="1692" y="22"/>
                  </a:lnTo>
                  <a:cubicBezTo>
                    <a:pt x="1685" y="22"/>
                    <a:pt x="1685" y="22"/>
                    <a:pt x="1677" y="22"/>
                  </a:cubicBezTo>
                  <a:cubicBezTo>
                    <a:pt x="1670" y="0"/>
                    <a:pt x="1670" y="0"/>
                    <a:pt x="1670" y="0"/>
                  </a:cubicBezTo>
                  <a:lnTo>
                    <a:pt x="1853" y="44"/>
                  </a:lnTo>
                </a:path>
              </a:pathLst>
            </a:custGeom>
            <a:grpFill/>
            <a:ln w="381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mn-lt"/>
                <a:ea typeface="+mn-ea"/>
                <a:cs typeface="+mn-cs"/>
              </a:endParaRPr>
            </a:p>
          </p:txBody>
        </p:sp>
        <p:sp>
          <p:nvSpPr>
            <p:cNvPr id="23" name="Freeform 22"/>
            <p:cNvSpPr>
              <a:spLocks noChangeArrowheads="1"/>
            </p:cNvSpPr>
            <p:nvPr/>
          </p:nvSpPr>
          <p:spPr bwMode="auto">
            <a:xfrm>
              <a:off x="7107476" y="5115086"/>
              <a:ext cx="2106610" cy="2630072"/>
            </a:xfrm>
            <a:custGeom>
              <a:avLst/>
              <a:gdLst>
                <a:gd name="T0" fmla="*/ 1824 w 5482"/>
                <a:gd name="T1" fmla="*/ 271 h 6924"/>
                <a:gd name="T2" fmla="*/ 1443 w 5482"/>
                <a:gd name="T3" fmla="*/ 571 h 6924"/>
                <a:gd name="T4" fmla="*/ 1040 w 5482"/>
                <a:gd name="T5" fmla="*/ 468 h 6924"/>
                <a:gd name="T6" fmla="*/ 461 w 5482"/>
                <a:gd name="T7" fmla="*/ 703 h 6924"/>
                <a:gd name="T8" fmla="*/ 644 w 5482"/>
                <a:gd name="T9" fmla="*/ 1341 h 6924"/>
                <a:gd name="T10" fmla="*/ 813 w 5482"/>
                <a:gd name="T11" fmla="*/ 1758 h 6924"/>
                <a:gd name="T12" fmla="*/ 886 w 5482"/>
                <a:gd name="T13" fmla="*/ 2124 h 6924"/>
                <a:gd name="T14" fmla="*/ 945 w 5482"/>
                <a:gd name="T15" fmla="*/ 2572 h 6924"/>
                <a:gd name="T16" fmla="*/ 1003 w 5482"/>
                <a:gd name="T17" fmla="*/ 2931 h 6924"/>
                <a:gd name="T18" fmla="*/ 813 w 5482"/>
                <a:gd name="T19" fmla="*/ 3326 h 6924"/>
                <a:gd name="T20" fmla="*/ 95 w 5482"/>
                <a:gd name="T21" fmla="*/ 3495 h 6924"/>
                <a:gd name="T22" fmla="*/ 212 w 5482"/>
                <a:gd name="T23" fmla="*/ 3810 h 6924"/>
                <a:gd name="T24" fmla="*/ 241 w 5482"/>
                <a:gd name="T25" fmla="*/ 4440 h 6924"/>
                <a:gd name="T26" fmla="*/ 527 w 5482"/>
                <a:gd name="T27" fmla="*/ 4689 h 6924"/>
                <a:gd name="T28" fmla="*/ 791 w 5482"/>
                <a:gd name="T29" fmla="*/ 4872 h 6924"/>
                <a:gd name="T30" fmla="*/ 901 w 5482"/>
                <a:gd name="T31" fmla="*/ 5224 h 6924"/>
                <a:gd name="T32" fmla="*/ 1135 w 5482"/>
                <a:gd name="T33" fmla="*/ 5400 h 6924"/>
                <a:gd name="T34" fmla="*/ 1465 w 5482"/>
                <a:gd name="T35" fmla="*/ 5451 h 6924"/>
                <a:gd name="T36" fmla="*/ 1773 w 5482"/>
                <a:gd name="T37" fmla="*/ 5510 h 6924"/>
                <a:gd name="T38" fmla="*/ 1963 w 5482"/>
                <a:gd name="T39" fmla="*/ 5774 h 6924"/>
                <a:gd name="T40" fmla="*/ 1787 w 5482"/>
                <a:gd name="T41" fmla="*/ 6052 h 6924"/>
                <a:gd name="T42" fmla="*/ 1949 w 5482"/>
                <a:gd name="T43" fmla="*/ 6322 h 6924"/>
                <a:gd name="T44" fmla="*/ 2322 w 5482"/>
                <a:gd name="T45" fmla="*/ 6432 h 6924"/>
                <a:gd name="T46" fmla="*/ 2623 w 5482"/>
                <a:gd name="T47" fmla="*/ 6608 h 6924"/>
                <a:gd name="T48" fmla="*/ 3070 w 5482"/>
                <a:gd name="T49" fmla="*/ 6725 h 6924"/>
                <a:gd name="T50" fmla="*/ 3422 w 5482"/>
                <a:gd name="T51" fmla="*/ 6872 h 6924"/>
                <a:gd name="T52" fmla="*/ 3627 w 5482"/>
                <a:gd name="T53" fmla="*/ 6828 h 6924"/>
                <a:gd name="T54" fmla="*/ 3663 w 5482"/>
                <a:gd name="T55" fmla="*/ 6491 h 6924"/>
                <a:gd name="T56" fmla="*/ 3517 w 5482"/>
                <a:gd name="T57" fmla="*/ 6133 h 6924"/>
                <a:gd name="T58" fmla="*/ 3407 w 5482"/>
                <a:gd name="T59" fmla="*/ 5686 h 6924"/>
                <a:gd name="T60" fmla="*/ 3392 w 5482"/>
                <a:gd name="T61" fmla="*/ 5224 h 6924"/>
                <a:gd name="T62" fmla="*/ 3561 w 5482"/>
                <a:gd name="T63" fmla="*/ 4843 h 6924"/>
                <a:gd name="T64" fmla="*/ 3927 w 5482"/>
                <a:gd name="T65" fmla="*/ 4741 h 6924"/>
                <a:gd name="T66" fmla="*/ 4227 w 5482"/>
                <a:gd name="T67" fmla="*/ 4660 h 6924"/>
                <a:gd name="T68" fmla="*/ 4594 w 5482"/>
                <a:gd name="T69" fmla="*/ 4521 h 6924"/>
                <a:gd name="T70" fmla="*/ 4997 w 5482"/>
                <a:gd name="T71" fmla="*/ 4491 h 6924"/>
                <a:gd name="T72" fmla="*/ 5283 w 5482"/>
                <a:gd name="T73" fmla="*/ 4447 h 6924"/>
                <a:gd name="T74" fmla="*/ 5400 w 5482"/>
                <a:gd name="T75" fmla="*/ 3949 h 6924"/>
                <a:gd name="T76" fmla="*/ 5034 w 5482"/>
                <a:gd name="T77" fmla="*/ 3641 h 6924"/>
                <a:gd name="T78" fmla="*/ 4653 w 5482"/>
                <a:gd name="T79" fmla="*/ 3473 h 6924"/>
                <a:gd name="T80" fmla="*/ 4242 w 5482"/>
                <a:gd name="T81" fmla="*/ 3422 h 6924"/>
                <a:gd name="T82" fmla="*/ 3876 w 5482"/>
                <a:gd name="T83" fmla="*/ 3348 h 6924"/>
                <a:gd name="T84" fmla="*/ 3429 w 5482"/>
                <a:gd name="T85" fmla="*/ 2901 h 6924"/>
                <a:gd name="T86" fmla="*/ 3465 w 5482"/>
                <a:gd name="T87" fmla="*/ 2462 h 6924"/>
                <a:gd name="T88" fmla="*/ 3590 w 5482"/>
                <a:gd name="T89" fmla="*/ 1817 h 6924"/>
                <a:gd name="T90" fmla="*/ 3268 w 5482"/>
                <a:gd name="T91" fmla="*/ 1736 h 6924"/>
                <a:gd name="T92" fmla="*/ 3268 w 5482"/>
                <a:gd name="T93" fmla="*/ 1384 h 6924"/>
                <a:gd name="T94" fmla="*/ 3290 w 5482"/>
                <a:gd name="T95" fmla="*/ 879 h 6924"/>
                <a:gd name="T96" fmla="*/ 3165 w 5482"/>
                <a:gd name="T97" fmla="*/ 586 h 6924"/>
                <a:gd name="T98" fmla="*/ 2689 w 5482"/>
                <a:gd name="T99" fmla="*/ 483 h 6924"/>
                <a:gd name="T100" fmla="*/ 2396 w 5482"/>
                <a:gd name="T101" fmla="*/ 205 h 6924"/>
                <a:gd name="T102" fmla="*/ 2125 w 5482"/>
                <a:gd name="T103" fmla="*/ 43 h 69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482" h="6924">
                  <a:moveTo>
                    <a:pt x="1956" y="146"/>
                  </a:moveTo>
                  <a:lnTo>
                    <a:pt x="1956" y="146"/>
                  </a:lnTo>
                  <a:cubicBezTo>
                    <a:pt x="1927" y="168"/>
                    <a:pt x="1890" y="124"/>
                    <a:pt x="1890" y="124"/>
                  </a:cubicBezTo>
                  <a:cubicBezTo>
                    <a:pt x="1890" y="124"/>
                    <a:pt x="1861" y="219"/>
                    <a:pt x="1824" y="271"/>
                  </a:cubicBezTo>
                  <a:cubicBezTo>
                    <a:pt x="1795" y="322"/>
                    <a:pt x="1861" y="351"/>
                    <a:pt x="1817" y="359"/>
                  </a:cubicBezTo>
                  <a:cubicBezTo>
                    <a:pt x="1780" y="373"/>
                    <a:pt x="1751" y="395"/>
                    <a:pt x="1707" y="432"/>
                  </a:cubicBezTo>
                  <a:cubicBezTo>
                    <a:pt x="1663" y="461"/>
                    <a:pt x="1612" y="491"/>
                    <a:pt x="1582" y="520"/>
                  </a:cubicBezTo>
                  <a:cubicBezTo>
                    <a:pt x="1546" y="556"/>
                    <a:pt x="1502" y="556"/>
                    <a:pt x="1443" y="571"/>
                  </a:cubicBezTo>
                  <a:cubicBezTo>
                    <a:pt x="1384" y="593"/>
                    <a:pt x="1392" y="586"/>
                    <a:pt x="1363" y="593"/>
                  </a:cubicBezTo>
                  <a:cubicBezTo>
                    <a:pt x="1326" y="600"/>
                    <a:pt x="1260" y="534"/>
                    <a:pt x="1209" y="505"/>
                  </a:cubicBezTo>
                  <a:cubicBezTo>
                    <a:pt x="1157" y="483"/>
                    <a:pt x="1150" y="505"/>
                    <a:pt x="1121" y="520"/>
                  </a:cubicBezTo>
                  <a:cubicBezTo>
                    <a:pt x="1099" y="542"/>
                    <a:pt x="1040" y="468"/>
                    <a:pt x="1040" y="468"/>
                  </a:cubicBezTo>
                  <a:cubicBezTo>
                    <a:pt x="1040" y="468"/>
                    <a:pt x="915" y="491"/>
                    <a:pt x="857" y="498"/>
                  </a:cubicBezTo>
                  <a:cubicBezTo>
                    <a:pt x="798" y="505"/>
                    <a:pt x="806" y="571"/>
                    <a:pt x="784" y="615"/>
                  </a:cubicBezTo>
                  <a:cubicBezTo>
                    <a:pt x="754" y="659"/>
                    <a:pt x="740" y="666"/>
                    <a:pt x="681" y="696"/>
                  </a:cubicBezTo>
                  <a:cubicBezTo>
                    <a:pt x="622" y="718"/>
                    <a:pt x="542" y="696"/>
                    <a:pt x="461" y="703"/>
                  </a:cubicBezTo>
                  <a:cubicBezTo>
                    <a:pt x="373" y="710"/>
                    <a:pt x="373" y="776"/>
                    <a:pt x="366" y="850"/>
                  </a:cubicBezTo>
                  <a:cubicBezTo>
                    <a:pt x="359" y="915"/>
                    <a:pt x="417" y="1040"/>
                    <a:pt x="425" y="1084"/>
                  </a:cubicBezTo>
                  <a:cubicBezTo>
                    <a:pt x="432" y="1128"/>
                    <a:pt x="527" y="1179"/>
                    <a:pt x="534" y="1209"/>
                  </a:cubicBezTo>
                  <a:cubicBezTo>
                    <a:pt x="534" y="1209"/>
                    <a:pt x="622" y="1289"/>
                    <a:pt x="644" y="1341"/>
                  </a:cubicBezTo>
                  <a:cubicBezTo>
                    <a:pt x="674" y="1392"/>
                    <a:pt x="688" y="1487"/>
                    <a:pt x="747" y="1450"/>
                  </a:cubicBezTo>
                  <a:cubicBezTo>
                    <a:pt x="806" y="1414"/>
                    <a:pt x="857" y="1443"/>
                    <a:pt x="842" y="1465"/>
                  </a:cubicBezTo>
                  <a:cubicBezTo>
                    <a:pt x="828" y="1494"/>
                    <a:pt x="791" y="1560"/>
                    <a:pt x="784" y="1604"/>
                  </a:cubicBezTo>
                  <a:cubicBezTo>
                    <a:pt x="776" y="1648"/>
                    <a:pt x="791" y="1700"/>
                    <a:pt x="813" y="1758"/>
                  </a:cubicBezTo>
                  <a:cubicBezTo>
                    <a:pt x="842" y="1817"/>
                    <a:pt x="915" y="1861"/>
                    <a:pt x="915" y="1861"/>
                  </a:cubicBezTo>
                  <a:cubicBezTo>
                    <a:pt x="915" y="1861"/>
                    <a:pt x="886" y="1861"/>
                    <a:pt x="828" y="1868"/>
                  </a:cubicBezTo>
                  <a:cubicBezTo>
                    <a:pt x="762" y="1875"/>
                    <a:pt x="776" y="1883"/>
                    <a:pt x="762" y="1949"/>
                  </a:cubicBezTo>
                  <a:cubicBezTo>
                    <a:pt x="754" y="2022"/>
                    <a:pt x="828" y="2088"/>
                    <a:pt x="886" y="2124"/>
                  </a:cubicBezTo>
                  <a:cubicBezTo>
                    <a:pt x="945" y="2154"/>
                    <a:pt x="974" y="2198"/>
                    <a:pt x="1040" y="2234"/>
                  </a:cubicBezTo>
                  <a:cubicBezTo>
                    <a:pt x="1099" y="2264"/>
                    <a:pt x="1040" y="2352"/>
                    <a:pt x="960" y="2366"/>
                  </a:cubicBezTo>
                  <a:cubicBezTo>
                    <a:pt x="886" y="2388"/>
                    <a:pt x="879" y="2403"/>
                    <a:pt x="923" y="2425"/>
                  </a:cubicBezTo>
                  <a:cubicBezTo>
                    <a:pt x="974" y="2454"/>
                    <a:pt x="952" y="2527"/>
                    <a:pt x="945" y="2572"/>
                  </a:cubicBezTo>
                  <a:cubicBezTo>
                    <a:pt x="938" y="2615"/>
                    <a:pt x="967" y="2645"/>
                    <a:pt x="1018" y="2689"/>
                  </a:cubicBezTo>
                  <a:cubicBezTo>
                    <a:pt x="1070" y="2733"/>
                    <a:pt x="1091" y="2747"/>
                    <a:pt x="1077" y="2777"/>
                  </a:cubicBezTo>
                  <a:cubicBezTo>
                    <a:pt x="1070" y="2799"/>
                    <a:pt x="996" y="2799"/>
                    <a:pt x="967" y="2828"/>
                  </a:cubicBezTo>
                  <a:cubicBezTo>
                    <a:pt x="945" y="2850"/>
                    <a:pt x="923" y="2909"/>
                    <a:pt x="1003" y="2931"/>
                  </a:cubicBezTo>
                  <a:cubicBezTo>
                    <a:pt x="1077" y="2945"/>
                    <a:pt x="1040" y="3011"/>
                    <a:pt x="1003" y="3062"/>
                  </a:cubicBezTo>
                  <a:cubicBezTo>
                    <a:pt x="967" y="3114"/>
                    <a:pt x="952" y="3136"/>
                    <a:pt x="886" y="3143"/>
                  </a:cubicBezTo>
                  <a:cubicBezTo>
                    <a:pt x="813" y="3150"/>
                    <a:pt x="798" y="3187"/>
                    <a:pt x="842" y="3224"/>
                  </a:cubicBezTo>
                  <a:cubicBezTo>
                    <a:pt x="886" y="3268"/>
                    <a:pt x="886" y="3297"/>
                    <a:pt x="813" y="3326"/>
                  </a:cubicBezTo>
                  <a:cubicBezTo>
                    <a:pt x="747" y="3363"/>
                    <a:pt x="703" y="3334"/>
                    <a:pt x="637" y="3355"/>
                  </a:cubicBezTo>
                  <a:cubicBezTo>
                    <a:pt x="571" y="3370"/>
                    <a:pt x="425" y="3363"/>
                    <a:pt x="351" y="3370"/>
                  </a:cubicBezTo>
                  <a:cubicBezTo>
                    <a:pt x="271" y="3377"/>
                    <a:pt x="249" y="3400"/>
                    <a:pt x="205" y="3458"/>
                  </a:cubicBezTo>
                  <a:cubicBezTo>
                    <a:pt x="161" y="3517"/>
                    <a:pt x="161" y="3495"/>
                    <a:pt x="95" y="3495"/>
                  </a:cubicBezTo>
                  <a:cubicBezTo>
                    <a:pt x="22" y="3495"/>
                    <a:pt x="36" y="3465"/>
                    <a:pt x="14" y="3524"/>
                  </a:cubicBezTo>
                  <a:cubicBezTo>
                    <a:pt x="0" y="3583"/>
                    <a:pt x="88" y="3612"/>
                    <a:pt x="146" y="3634"/>
                  </a:cubicBezTo>
                  <a:cubicBezTo>
                    <a:pt x="205" y="3663"/>
                    <a:pt x="197" y="3678"/>
                    <a:pt x="161" y="3722"/>
                  </a:cubicBezTo>
                  <a:cubicBezTo>
                    <a:pt x="124" y="3759"/>
                    <a:pt x="161" y="3773"/>
                    <a:pt x="212" y="3810"/>
                  </a:cubicBezTo>
                  <a:cubicBezTo>
                    <a:pt x="263" y="3854"/>
                    <a:pt x="220" y="3912"/>
                    <a:pt x="168" y="3964"/>
                  </a:cubicBezTo>
                  <a:cubicBezTo>
                    <a:pt x="117" y="4015"/>
                    <a:pt x="110" y="4015"/>
                    <a:pt x="88" y="4088"/>
                  </a:cubicBezTo>
                  <a:cubicBezTo>
                    <a:pt x="58" y="4154"/>
                    <a:pt x="102" y="4250"/>
                    <a:pt x="117" y="4301"/>
                  </a:cubicBezTo>
                  <a:cubicBezTo>
                    <a:pt x="139" y="4345"/>
                    <a:pt x="190" y="4396"/>
                    <a:pt x="241" y="4440"/>
                  </a:cubicBezTo>
                  <a:cubicBezTo>
                    <a:pt x="285" y="4484"/>
                    <a:pt x="278" y="4565"/>
                    <a:pt x="285" y="4638"/>
                  </a:cubicBezTo>
                  <a:cubicBezTo>
                    <a:pt x="315" y="4711"/>
                    <a:pt x="315" y="4711"/>
                    <a:pt x="315" y="4711"/>
                  </a:cubicBezTo>
                  <a:cubicBezTo>
                    <a:pt x="322" y="4704"/>
                    <a:pt x="329" y="4696"/>
                    <a:pt x="351" y="4696"/>
                  </a:cubicBezTo>
                  <a:cubicBezTo>
                    <a:pt x="403" y="4704"/>
                    <a:pt x="491" y="4674"/>
                    <a:pt x="527" y="4689"/>
                  </a:cubicBezTo>
                  <a:cubicBezTo>
                    <a:pt x="564" y="4696"/>
                    <a:pt x="615" y="4696"/>
                    <a:pt x="637" y="4726"/>
                  </a:cubicBezTo>
                  <a:cubicBezTo>
                    <a:pt x="666" y="4748"/>
                    <a:pt x="688" y="4792"/>
                    <a:pt x="725" y="4784"/>
                  </a:cubicBezTo>
                  <a:cubicBezTo>
                    <a:pt x="762" y="4777"/>
                    <a:pt x="762" y="4792"/>
                    <a:pt x="791" y="4792"/>
                  </a:cubicBezTo>
                  <a:cubicBezTo>
                    <a:pt x="820" y="4792"/>
                    <a:pt x="857" y="4872"/>
                    <a:pt x="791" y="4872"/>
                  </a:cubicBezTo>
                  <a:cubicBezTo>
                    <a:pt x="732" y="4880"/>
                    <a:pt x="740" y="4902"/>
                    <a:pt x="762" y="4938"/>
                  </a:cubicBezTo>
                  <a:cubicBezTo>
                    <a:pt x="784" y="4975"/>
                    <a:pt x="842" y="5012"/>
                    <a:pt x="842" y="5034"/>
                  </a:cubicBezTo>
                  <a:cubicBezTo>
                    <a:pt x="850" y="5055"/>
                    <a:pt x="820" y="5100"/>
                    <a:pt x="842" y="5122"/>
                  </a:cubicBezTo>
                  <a:cubicBezTo>
                    <a:pt x="864" y="5143"/>
                    <a:pt x="901" y="5195"/>
                    <a:pt x="901" y="5224"/>
                  </a:cubicBezTo>
                  <a:cubicBezTo>
                    <a:pt x="901" y="5253"/>
                    <a:pt x="901" y="5297"/>
                    <a:pt x="901" y="5334"/>
                  </a:cubicBezTo>
                  <a:cubicBezTo>
                    <a:pt x="901" y="5378"/>
                    <a:pt x="915" y="5407"/>
                    <a:pt x="945" y="5422"/>
                  </a:cubicBezTo>
                  <a:cubicBezTo>
                    <a:pt x="974" y="5429"/>
                    <a:pt x="1003" y="5429"/>
                    <a:pt x="1047" y="5415"/>
                  </a:cubicBezTo>
                  <a:cubicBezTo>
                    <a:pt x="1091" y="5400"/>
                    <a:pt x="1099" y="5378"/>
                    <a:pt x="1135" y="5400"/>
                  </a:cubicBezTo>
                  <a:cubicBezTo>
                    <a:pt x="1165" y="5415"/>
                    <a:pt x="1231" y="5451"/>
                    <a:pt x="1260" y="5466"/>
                  </a:cubicBezTo>
                  <a:cubicBezTo>
                    <a:pt x="1289" y="5473"/>
                    <a:pt x="1311" y="5481"/>
                    <a:pt x="1341" y="5466"/>
                  </a:cubicBezTo>
                  <a:cubicBezTo>
                    <a:pt x="1363" y="5451"/>
                    <a:pt x="1363" y="5481"/>
                    <a:pt x="1392" y="5473"/>
                  </a:cubicBezTo>
                  <a:cubicBezTo>
                    <a:pt x="1421" y="5473"/>
                    <a:pt x="1421" y="5444"/>
                    <a:pt x="1465" y="5451"/>
                  </a:cubicBezTo>
                  <a:cubicBezTo>
                    <a:pt x="1502" y="5451"/>
                    <a:pt x="1509" y="5488"/>
                    <a:pt x="1553" y="5473"/>
                  </a:cubicBezTo>
                  <a:cubicBezTo>
                    <a:pt x="1597" y="5466"/>
                    <a:pt x="1597" y="5451"/>
                    <a:pt x="1626" y="5451"/>
                  </a:cubicBezTo>
                  <a:cubicBezTo>
                    <a:pt x="1656" y="5451"/>
                    <a:pt x="1634" y="5488"/>
                    <a:pt x="1670" y="5495"/>
                  </a:cubicBezTo>
                  <a:cubicBezTo>
                    <a:pt x="1714" y="5502"/>
                    <a:pt x="1729" y="5502"/>
                    <a:pt x="1773" y="5510"/>
                  </a:cubicBezTo>
                  <a:cubicBezTo>
                    <a:pt x="1817" y="5517"/>
                    <a:pt x="1824" y="5554"/>
                    <a:pt x="1810" y="5583"/>
                  </a:cubicBezTo>
                  <a:cubicBezTo>
                    <a:pt x="1787" y="5612"/>
                    <a:pt x="1795" y="5627"/>
                    <a:pt x="1839" y="5649"/>
                  </a:cubicBezTo>
                  <a:cubicBezTo>
                    <a:pt x="1875" y="5664"/>
                    <a:pt x="1883" y="5671"/>
                    <a:pt x="1897" y="5700"/>
                  </a:cubicBezTo>
                  <a:cubicBezTo>
                    <a:pt x="1912" y="5737"/>
                    <a:pt x="1927" y="5752"/>
                    <a:pt x="1963" y="5774"/>
                  </a:cubicBezTo>
                  <a:cubicBezTo>
                    <a:pt x="1993" y="5795"/>
                    <a:pt x="2007" y="5795"/>
                    <a:pt x="1963" y="5847"/>
                  </a:cubicBezTo>
                  <a:cubicBezTo>
                    <a:pt x="1912" y="5898"/>
                    <a:pt x="1905" y="5979"/>
                    <a:pt x="1875" y="5979"/>
                  </a:cubicBezTo>
                  <a:cubicBezTo>
                    <a:pt x="1846" y="5979"/>
                    <a:pt x="1832" y="5964"/>
                    <a:pt x="1795" y="5986"/>
                  </a:cubicBezTo>
                  <a:cubicBezTo>
                    <a:pt x="1765" y="6008"/>
                    <a:pt x="1751" y="6023"/>
                    <a:pt x="1787" y="6052"/>
                  </a:cubicBezTo>
                  <a:cubicBezTo>
                    <a:pt x="1817" y="6074"/>
                    <a:pt x="1861" y="6089"/>
                    <a:pt x="1897" y="6096"/>
                  </a:cubicBezTo>
                  <a:cubicBezTo>
                    <a:pt x="1934" y="6103"/>
                    <a:pt x="1978" y="6125"/>
                    <a:pt x="1993" y="6155"/>
                  </a:cubicBezTo>
                  <a:cubicBezTo>
                    <a:pt x="2000" y="6191"/>
                    <a:pt x="2037" y="6235"/>
                    <a:pt x="2007" y="6257"/>
                  </a:cubicBezTo>
                  <a:cubicBezTo>
                    <a:pt x="1978" y="6279"/>
                    <a:pt x="1941" y="6286"/>
                    <a:pt x="1949" y="6322"/>
                  </a:cubicBezTo>
                  <a:cubicBezTo>
                    <a:pt x="1956" y="6352"/>
                    <a:pt x="1971" y="6373"/>
                    <a:pt x="1993" y="6388"/>
                  </a:cubicBezTo>
                  <a:cubicBezTo>
                    <a:pt x="2015" y="6403"/>
                    <a:pt x="2066" y="6440"/>
                    <a:pt x="2103" y="6425"/>
                  </a:cubicBezTo>
                  <a:cubicBezTo>
                    <a:pt x="2139" y="6418"/>
                    <a:pt x="2205" y="6395"/>
                    <a:pt x="2242" y="6395"/>
                  </a:cubicBezTo>
                  <a:cubicBezTo>
                    <a:pt x="2271" y="6395"/>
                    <a:pt x="2293" y="6432"/>
                    <a:pt x="2322" y="6432"/>
                  </a:cubicBezTo>
                  <a:cubicBezTo>
                    <a:pt x="2359" y="6432"/>
                    <a:pt x="2396" y="6425"/>
                    <a:pt x="2418" y="6425"/>
                  </a:cubicBezTo>
                  <a:cubicBezTo>
                    <a:pt x="2440" y="6418"/>
                    <a:pt x="2454" y="6476"/>
                    <a:pt x="2469" y="6498"/>
                  </a:cubicBezTo>
                  <a:cubicBezTo>
                    <a:pt x="2491" y="6520"/>
                    <a:pt x="2513" y="6549"/>
                    <a:pt x="2550" y="6564"/>
                  </a:cubicBezTo>
                  <a:cubicBezTo>
                    <a:pt x="2586" y="6571"/>
                    <a:pt x="2579" y="6615"/>
                    <a:pt x="2623" y="6608"/>
                  </a:cubicBezTo>
                  <a:cubicBezTo>
                    <a:pt x="2667" y="6601"/>
                    <a:pt x="2755" y="6608"/>
                    <a:pt x="2784" y="6593"/>
                  </a:cubicBezTo>
                  <a:cubicBezTo>
                    <a:pt x="2813" y="6571"/>
                    <a:pt x="2843" y="6549"/>
                    <a:pt x="2872" y="6571"/>
                  </a:cubicBezTo>
                  <a:cubicBezTo>
                    <a:pt x="2901" y="6593"/>
                    <a:pt x="2931" y="6667"/>
                    <a:pt x="2982" y="6667"/>
                  </a:cubicBezTo>
                  <a:cubicBezTo>
                    <a:pt x="3033" y="6667"/>
                    <a:pt x="3055" y="6681"/>
                    <a:pt x="3070" y="6725"/>
                  </a:cubicBezTo>
                  <a:cubicBezTo>
                    <a:pt x="3092" y="6762"/>
                    <a:pt x="3114" y="6821"/>
                    <a:pt x="3158" y="6828"/>
                  </a:cubicBezTo>
                  <a:cubicBezTo>
                    <a:pt x="3202" y="6828"/>
                    <a:pt x="3224" y="6850"/>
                    <a:pt x="3268" y="6828"/>
                  </a:cubicBezTo>
                  <a:cubicBezTo>
                    <a:pt x="3304" y="6799"/>
                    <a:pt x="3341" y="6799"/>
                    <a:pt x="3363" y="6828"/>
                  </a:cubicBezTo>
                  <a:cubicBezTo>
                    <a:pt x="3377" y="6850"/>
                    <a:pt x="3400" y="6886"/>
                    <a:pt x="3422" y="6872"/>
                  </a:cubicBezTo>
                  <a:cubicBezTo>
                    <a:pt x="3444" y="6850"/>
                    <a:pt x="3465" y="6813"/>
                    <a:pt x="3487" y="6813"/>
                  </a:cubicBezTo>
                  <a:cubicBezTo>
                    <a:pt x="3509" y="6813"/>
                    <a:pt x="3524" y="6835"/>
                    <a:pt x="3532" y="6850"/>
                  </a:cubicBezTo>
                  <a:cubicBezTo>
                    <a:pt x="3539" y="6872"/>
                    <a:pt x="3553" y="6923"/>
                    <a:pt x="3590" y="6901"/>
                  </a:cubicBezTo>
                  <a:cubicBezTo>
                    <a:pt x="3634" y="6872"/>
                    <a:pt x="3612" y="6864"/>
                    <a:pt x="3627" y="6828"/>
                  </a:cubicBezTo>
                  <a:cubicBezTo>
                    <a:pt x="3641" y="6784"/>
                    <a:pt x="3641" y="6777"/>
                    <a:pt x="3678" y="6747"/>
                  </a:cubicBezTo>
                  <a:cubicBezTo>
                    <a:pt x="3715" y="6725"/>
                    <a:pt x="3737" y="6689"/>
                    <a:pt x="3729" y="6652"/>
                  </a:cubicBezTo>
                  <a:cubicBezTo>
                    <a:pt x="3722" y="6623"/>
                    <a:pt x="3671" y="6623"/>
                    <a:pt x="3663" y="6593"/>
                  </a:cubicBezTo>
                  <a:cubicBezTo>
                    <a:pt x="3649" y="6557"/>
                    <a:pt x="3634" y="6527"/>
                    <a:pt x="3663" y="6491"/>
                  </a:cubicBezTo>
                  <a:cubicBezTo>
                    <a:pt x="3678" y="6469"/>
                    <a:pt x="3700" y="6432"/>
                    <a:pt x="3715" y="6403"/>
                  </a:cubicBezTo>
                  <a:cubicBezTo>
                    <a:pt x="3656" y="6410"/>
                    <a:pt x="3546" y="6388"/>
                    <a:pt x="3568" y="6352"/>
                  </a:cubicBezTo>
                  <a:cubicBezTo>
                    <a:pt x="3597" y="6322"/>
                    <a:pt x="3568" y="6279"/>
                    <a:pt x="3539" y="6279"/>
                  </a:cubicBezTo>
                  <a:cubicBezTo>
                    <a:pt x="3502" y="6279"/>
                    <a:pt x="3561" y="6184"/>
                    <a:pt x="3517" y="6133"/>
                  </a:cubicBezTo>
                  <a:cubicBezTo>
                    <a:pt x="3480" y="6081"/>
                    <a:pt x="3487" y="6052"/>
                    <a:pt x="3509" y="6023"/>
                  </a:cubicBezTo>
                  <a:cubicBezTo>
                    <a:pt x="3539" y="6001"/>
                    <a:pt x="3517" y="5964"/>
                    <a:pt x="3502" y="5928"/>
                  </a:cubicBezTo>
                  <a:cubicBezTo>
                    <a:pt x="3487" y="5898"/>
                    <a:pt x="3444" y="5928"/>
                    <a:pt x="3429" y="5847"/>
                  </a:cubicBezTo>
                  <a:cubicBezTo>
                    <a:pt x="3407" y="5759"/>
                    <a:pt x="3356" y="5708"/>
                    <a:pt x="3407" y="5686"/>
                  </a:cubicBezTo>
                  <a:cubicBezTo>
                    <a:pt x="3458" y="5656"/>
                    <a:pt x="3502" y="5649"/>
                    <a:pt x="3480" y="5576"/>
                  </a:cubicBezTo>
                  <a:cubicBezTo>
                    <a:pt x="3451" y="5495"/>
                    <a:pt x="3400" y="5429"/>
                    <a:pt x="3436" y="5393"/>
                  </a:cubicBezTo>
                  <a:cubicBezTo>
                    <a:pt x="3465" y="5363"/>
                    <a:pt x="3451" y="5312"/>
                    <a:pt x="3407" y="5312"/>
                  </a:cubicBezTo>
                  <a:cubicBezTo>
                    <a:pt x="3363" y="5312"/>
                    <a:pt x="3363" y="5283"/>
                    <a:pt x="3392" y="5224"/>
                  </a:cubicBezTo>
                  <a:cubicBezTo>
                    <a:pt x="3414" y="5165"/>
                    <a:pt x="3436" y="5165"/>
                    <a:pt x="3451" y="5136"/>
                  </a:cubicBezTo>
                  <a:cubicBezTo>
                    <a:pt x="3465" y="5114"/>
                    <a:pt x="3480" y="5048"/>
                    <a:pt x="3465" y="5012"/>
                  </a:cubicBezTo>
                  <a:cubicBezTo>
                    <a:pt x="3458" y="4975"/>
                    <a:pt x="3517" y="4953"/>
                    <a:pt x="3532" y="4924"/>
                  </a:cubicBezTo>
                  <a:cubicBezTo>
                    <a:pt x="3539" y="4902"/>
                    <a:pt x="3539" y="4858"/>
                    <a:pt x="3561" y="4843"/>
                  </a:cubicBezTo>
                  <a:cubicBezTo>
                    <a:pt x="3590" y="4828"/>
                    <a:pt x="3568" y="4887"/>
                    <a:pt x="3612" y="4872"/>
                  </a:cubicBezTo>
                  <a:cubicBezTo>
                    <a:pt x="3656" y="4865"/>
                    <a:pt x="3656" y="4850"/>
                    <a:pt x="3678" y="4828"/>
                  </a:cubicBezTo>
                  <a:cubicBezTo>
                    <a:pt x="3707" y="4799"/>
                    <a:pt x="3722" y="4755"/>
                    <a:pt x="3781" y="4755"/>
                  </a:cubicBezTo>
                  <a:cubicBezTo>
                    <a:pt x="3839" y="4755"/>
                    <a:pt x="3927" y="4741"/>
                    <a:pt x="3927" y="4741"/>
                  </a:cubicBezTo>
                  <a:cubicBezTo>
                    <a:pt x="3927" y="4741"/>
                    <a:pt x="3942" y="4704"/>
                    <a:pt x="3993" y="4704"/>
                  </a:cubicBezTo>
                  <a:cubicBezTo>
                    <a:pt x="4044" y="4704"/>
                    <a:pt x="4044" y="4741"/>
                    <a:pt x="4074" y="4741"/>
                  </a:cubicBezTo>
                  <a:cubicBezTo>
                    <a:pt x="4096" y="4741"/>
                    <a:pt x="4118" y="4726"/>
                    <a:pt x="4147" y="4696"/>
                  </a:cubicBezTo>
                  <a:cubicBezTo>
                    <a:pt x="4184" y="4674"/>
                    <a:pt x="4191" y="4674"/>
                    <a:pt x="4227" y="4660"/>
                  </a:cubicBezTo>
                  <a:cubicBezTo>
                    <a:pt x="4257" y="4653"/>
                    <a:pt x="4286" y="4653"/>
                    <a:pt x="4315" y="4653"/>
                  </a:cubicBezTo>
                  <a:cubicBezTo>
                    <a:pt x="4352" y="4653"/>
                    <a:pt x="4367" y="4653"/>
                    <a:pt x="4403" y="4601"/>
                  </a:cubicBezTo>
                  <a:cubicBezTo>
                    <a:pt x="4440" y="4550"/>
                    <a:pt x="4455" y="4499"/>
                    <a:pt x="4499" y="4491"/>
                  </a:cubicBezTo>
                  <a:cubicBezTo>
                    <a:pt x="4543" y="4484"/>
                    <a:pt x="4543" y="4528"/>
                    <a:pt x="4594" y="4521"/>
                  </a:cubicBezTo>
                  <a:cubicBezTo>
                    <a:pt x="4645" y="4513"/>
                    <a:pt x="4660" y="4499"/>
                    <a:pt x="4689" y="4462"/>
                  </a:cubicBezTo>
                  <a:cubicBezTo>
                    <a:pt x="4726" y="4418"/>
                    <a:pt x="4770" y="4396"/>
                    <a:pt x="4814" y="4418"/>
                  </a:cubicBezTo>
                  <a:cubicBezTo>
                    <a:pt x="4858" y="4433"/>
                    <a:pt x="4828" y="4499"/>
                    <a:pt x="4872" y="4499"/>
                  </a:cubicBezTo>
                  <a:cubicBezTo>
                    <a:pt x="4916" y="4499"/>
                    <a:pt x="4953" y="4535"/>
                    <a:pt x="4997" y="4491"/>
                  </a:cubicBezTo>
                  <a:cubicBezTo>
                    <a:pt x="5041" y="4447"/>
                    <a:pt x="5070" y="4411"/>
                    <a:pt x="5092" y="4418"/>
                  </a:cubicBezTo>
                  <a:cubicBezTo>
                    <a:pt x="5122" y="4425"/>
                    <a:pt x="5107" y="4499"/>
                    <a:pt x="5143" y="4499"/>
                  </a:cubicBezTo>
                  <a:cubicBezTo>
                    <a:pt x="5173" y="4499"/>
                    <a:pt x="5180" y="4491"/>
                    <a:pt x="5202" y="4513"/>
                  </a:cubicBezTo>
                  <a:cubicBezTo>
                    <a:pt x="5224" y="4491"/>
                    <a:pt x="5246" y="4469"/>
                    <a:pt x="5283" y="4447"/>
                  </a:cubicBezTo>
                  <a:cubicBezTo>
                    <a:pt x="5349" y="4411"/>
                    <a:pt x="5393" y="4396"/>
                    <a:pt x="5422" y="4345"/>
                  </a:cubicBezTo>
                  <a:cubicBezTo>
                    <a:pt x="5458" y="4301"/>
                    <a:pt x="5481" y="4227"/>
                    <a:pt x="5444" y="4205"/>
                  </a:cubicBezTo>
                  <a:cubicBezTo>
                    <a:pt x="5400" y="4176"/>
                    <a:pt x="5371" y="4125"/>
                    <a:pt x="5400" y="4074"/>
                  </a:cubicBezTo>
                  <a:cubicBezTo>
                    <a:pt x="5422" y="4022"/>
                    <a:pt x="5429" y="3971"/>
                    <a:pt x="5400" y="3949"/>
                  </a:cubicBezTo>
                  <a:cubicBezTo>
                    <a:pt x="5363" y="3920"/>
                    <a:pt x="5319" y="3898"/>
                    <a:pt x="5334" y="3854"/>
                  </a:cubicBezTo>
                  <a:cubicBezTo>
                    <a:pt x="5341" y="3810"/>
                    <a:pt x="5356" y="3700"/>
                    <a:pt x="5246" y="3736"/>
                  </a:cubicBezTo>
                  <a:cubicBezTo>
                    <a:pt x="5136" y="3773"/>
                    <a:pt x="5056" y="3722"/>
                    <a:pt x="5092" y="3685"/>
                  </a:cubicBezTo>
                  <a:cubicBezTo>
                    <a:pt x="5129" y="3649"/>
                    <a:pt x="5085" y="3641"/>
                    <a:pt x="5034" y="3641"/>
                  </a:cubicBezTo>
                  <a:cubicBezTo>
                    <a:pt x="4982" y="3641"/>
                    <a:pt x="4968" y="3634"/>
                    <a:pt x="4953" y="3590"/>
                  </a:cubicBezTo>
                  <a:cubicBezTo>
                    <a:pt x="4946" y="3546"/>
                    <a:pt x="4931" y="3510"/>
                    <a:pt x="4887" y="3539"/>
                  </a:cubicBezTo>
                  <a:cubicBezTo>
                    <a:pt x="4843" y="3575"/>
                    <a:pt x="4770" y="3612"/>
                    <a:pt x="4741" y="3531"/>
                  </a:cubicBezTo>
                  <a:cubicBezTo>
                    <a:pt x="4718" y="3458"/>
                    <a:pt x="4689" y="3465"/>
                    <a:pt x="4653" y="3473"/>
                  </a:cubicBezTo>
                  <a:cubicBezTo>
                    <a:pt x="4608" y="3480"/>
                    <a:pt x="4557" y="3451"/>
                    <a:pt x="4528" y="3414"/>
                  </a:cubicBezTo>
                  <a:cubicBezTo>
                    <a:pt x="4506" y="3377"/>
                    <a:pt x="4469" y="3422"/>
                    <a:pt x="4447" y="3385"/>
                  </a:cubicBezTo>
                  <a:cubicBezTo>
                    <a:pt x="4418" y="3355"/>
                    <a:pt x="4455" y="3312"/>
                    <a:pt x="4403" y="3326"/>
                  </a:cubicBezTo>
                  <a:cubicBezTo>
                    <a:pt x="4352" y="3348"/>
                    <a:pt x="4308" y="3385"/>
                    <a:pt x="4242" y="3422"/>
                  </a:cubicBezTo>
                  <a:cubicBezTo>
                    <a:pt x="4176" y="3458"/>
                    <a:pt x="4132" y="3487"/>
                    <a:pt x="4088" y="3429"/>
                  </a:cubicBezTo>
                  <a:cubicBezTo>
                    <a:pt x="4044" y="3370"/>
                    <a:pt x="4000" y="3334"/>
                    <a:pt x="3986" y="3304"/>
                  </a:cubicBezTo>
                  <a:cubicBezTo>
                    <a:pt x="3971" y="3268"/>
                    <a:pt x="3920" y="3282"/>
                    <a:pt x="3920" y="3282"/>
                  </a:cubicBezTo>
                  <a:cubicBezTo>
                    <a:pt x="3920" y="3282"/>
                    <a:pt x="3913" y="3363"/>
                    <a:pt x="3876" y="3348"/>
                  </a:cubicBezTo>
                  <a:cubicBezTo>
                    <a:pt x="3839" y="3326"/>
                    <a:pt x="3700" y="3238"/>
                    <a:pt x="3700" y="3238"/>
                  </a:cubicBezTo>
                  <a:cubicBezTo>
                    <a:pt x="3700" y="3238"/>
                    <a:pt x="3663" y="3224"/>
                    <a:pt x="3641" y="3158"/>
                  </a:cubicBezTo>
                  <a:cubicBezTo>
                    <a:pt x="3612" y="3092"/>
                    <a:pt x="3553" y="3084"/>
                    <a:pt x="3532" y="3048"/>
                  </a:cubicBezTo>
                  <a:cubicBezTo>
                    <a:pt x="3502" y="3011"/>
                    <a:pt x="3444" y="2960"/>
                    <a:pt x="3429" y="2901"/>
                  </a:cubicBezTo>
                  <a:cubicBezTo>
                    <a:pt x="3407" y="2843"/>
                    <a:pt x="3407" y="2799"/>
                    <a:pt x="3451" y="2747"/>
                  </a:cubicBezTo>
                  <a:cubicBezTo>
                    <a:pt x="3495" y="2696"/>
                    <a:pt x="3502" y="2725"/>
                    <a:pt x="3539" y="2696"/>
                  </a:cubicBezTo>
                  <a:cubicBezTo>
                    <a:pt x="3568" y="2674"/>
                    <a:pt x="3509" y="2645"/>
                    <a:pt x="3480" y="2615"/>
                  </a:cubicBezTo>
                  <a:cubicBezTo>
                    <a:pt x="3444" y="2579"/>
                    <a:pt x="3451" y="2550"/>
                    <a:pt x="3465" y="2462"/>
                  </a:cubicBezTo>
                  <a:cubicBezTo>
                    <a:pt x="3487" y="2374"/>
                    <a:pt x="3546" y="2352"/>
                    <a:pt x="3553" y="2308"/>
                  </a:cubicBezTo>
                  <a:cubicBezTo>
                    <a:pt x="3561" y="2264"/>
                    <a:pt x="3539" y="2234"/>
                    <a:pt x="3532" y="2183"/>
                  </a:cubicBezTo>
                  <a:cubicBezTo>
                    <a:pt x="3517" y="2132"/>
                    <a:pt x="3509" y="1985"/>
                    <a:pt x="3546" y="1941"/>
                  </a:cubicBezTo>
                  <a:cubicBezTo>
                    <a:pt x="3575" y="1897"/>
                    <a:pt x="3619" y="1846"/>
                    <a:pt x="3590" y="1817"/>
                  </a:cubicBezTo>
                  <a:cubicBezTo>
                    <a:pt x="3553" y="1780"/>
                    <a:pt x="3517" y="1824"/>
                    <a:pt x="3480" y="1795"/>
                  </a:cubicBezTo>
                  <a:cubicBezTo>
                    <a:pt x="3436" y="1773"/>
                    <a:pt x="3451" y="1685"/>
                    <a:pt x="3429" y="1677"/>
                  </a:cubicBezTo>
                  <a:cubicBezTo>
                    <a:pt x="3400" y="1670"/>
                    <a:pt x="3400" y="1670"/>
                    <a:pt x="3363" y="1707"/>
                  </a:cubicBezTo>
                  <a:cubicBezTo>
                    <a:pt x="3334" y="1736"/>
                    <a:pt x="3275" y="1787"/>
                    <a:pt x="3268" y="1736"/>
                  </a:cubicBezTo>
                  <a:cubicBezTo>
                    <a:pt x="3253" y="1685"/>
                    <a:pt x="3275" y="1685"/>
                    <a:pt x="3290" y="1663"/>
                  </a:cubicBezTo>
                  <a:cubicBezTo>
                    <a:pt x="3304" y="1634"/>
                    <a:pt x="3224" y="1626"/>
                    <a:pt x="3224" y="1626"/>
                  </a:cubicBezTo>
                  <a:cubicBezTo>
                    <a:pt x="3224" y="1626"/>
                    <a:pt x="3231" y="1597"/>
                    <a:pt x="3246" y="1546"/>
                  </a:cubicBezTo>
                  <a:cubicBezTo>
                    <a:pt x="3268" y="1494"/>
                    <a:pt x="3246" y="1406"/>
                    <a:pt x="3268" y="1384"/>
                  </a:cubicBezTo>
                  <a:cubicBezTo>
                    <a:pt x="3282" y="1355"/>
                    <a:pt x="3334" y="1348"/>
                    <a:pt x="3348" y="1318"/>
                  </a:cubicBezTo>
                  <a:cubicBezTo>
                    <a:pt x="3363" y="1296"/>
                    <a:pt x="3392" y="1231"/>
                    <a:pt x="3348" y="1143"/>
                  </a:cubicBezTo>
                  <a:cubicBezTo>
                    <a:pt x="3304" y="1055"/>
                    <a:pt x="3275" y="1025"/>
                    <a:pt x="3297" y="981"/>
                  </a:cubicBezTo>
                  <a:cubicBezTo>
                    <a:pt x="3326" y="937"/>
                    <a:pt x="3297" y="915"/>
                    <a:pt x="3290" y="879"/>
                  </a:cubicBezTo>
                  <a:cubicBezTo>
                    <a:pt x="3282" y="850"/>
                    <a:pt x="3312" y="813"/>
                    <a:pt x="3356" y="784"/>
                  </a:cubicBezTo>
                  <a:cubicBezTo>
                    <a:pt x="3400" y="762"/>
                    <a:pt x="3385" y="710"/>
                    <a:pt x="3363" y="666"/>
                  </a:cubicBezTo>
                  <a:cubicBezTo>
                    <a:pt x="3348" y="622"/>
                    <a:pt x="3275" y="534"/>
                    <a:pt x="3238" y="520"/>
                  </a:cubicBezTo>
                  <a:cubicBezTo>
                    <a:pt x="3202" y="512"/>
                    <a:pt x="3202" y="564"/>
                    <a:pt x="3165" y="586"/>
                  </a:cubicBezTo>
                  <a:cubicBezTo>
                    <a:pt x="3121" y="600"/>
                    <a:pt x="3128" y="542"/>
                    <a:pt x="3114" y="505"/>
                  </a:cubicBezTo>
                  <a:cubicBezTo>
                    <a:pt x="3092" y="468"/>
                    <a:pt x="3092" y="520"/>
                    <a:pt x="3041" y="512"/>
                  </a:cubicBezTo>
                  <a:cubicBezTo>
                    <a:pt x="2989" y="505"/>
                    <a:pt x="2916" y="491"/>
                    <a:pt x="2887" y="498"/>
                  </a:cubicBezTo>
                  <a:cubicBezTo>
                    <a:pt x="2865" y="505"/>
                    <a:pt x="2755" y="512"/>
                    <a:pt x="2689" y="483"/>
                  </a:cubicBezTo>
                  <a:cubicBezTo>
                    <a:pt x="2615" y="446"/>
                    <a:pt x="2542" y="432"/>
                    <a:pt x="2527" y="403"/>
                  </a:cubicBezTo>
                  <a:cubicBezTo>
                    <a:pt x="2506" y="381"/>
                    <a:pt x="2527" y="344"/>
                    <a:pt x="2542" y="307"/>
                  </a:cubicBezTo>
                  <a:cubicBezTo>
                    <a:pt x="2557" y="278"/>
                    <a:pt x="2506" y="249"/>
                    <a:pt x="2462" y="278"/>
                  </a:cubicBezTo>
                  <a:cubicBezTo>
                    <a:pt x="2425" y="300"/>
                    <a:pt x="2396" y="205"/>
                    <a:pt x="2396" y="205"/>
                  </a:cubicBezTo>
                  <a:cubicBezTo>
                    <a:pt x="2352" y="153"/>
                    <a:pt x="2337" y="146"/>
                    <a:pt x="2293" y="175"/>
                  </a:cubicBezTo>
                  <a:cubicBezTo>
                    <a:pt x="2249" y="197"/>
                    <a:pt x="2220" y="227"/>
                    <a:pt x="2213" y="175"/>
                  </a:cubicBezTo>
                  <a:cubicBezTo>
                    <a:pt x="2205" y="124"/>
                    <a:pt x="2191" y="124"/>
                    <a:pt x="2154" y="117"/>
                  </a:cubicBezTo>
                  <a:cubicBezTo>
                    <a:pt x="2110" y="109"/>
                    <a:pt x="2110" y="80"/>
                    <a:pt x="2125" y="43"/>
                  </a:cubicBezTo>
                  <a:cubicBezTo>
                    <a:pt x="2139" y="14"/>
                    <a:pt x="2117" y="0"/>
                    <a:pt x="2073" y="0"/>
                  </a:cubicBezTo>
                  <a:cubicBezTo>
                    <a:pt x="2051" y="22"/>
                    <a:pt x="2022" y="51"/>
                    <a:pt x="2022" y="73"/>
                  </a:cubicBezTo>
                  <a:cubicBezTo>
                    <a:pt x="2022" y="109"/>
                    <a:pt x="1978" y="131"/>
                    <a:pt x="1956" y="146"/>
                  </a:cubicBezTo>
                </a:path>
              </a:pathLst>
            </a:custGeom>
            <a:grpFill/>
            <a:ln w="38100"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mn-lt"/>
                <a:ea typeface="+mn-ea"/>
                <a:cs typeface="+mn-cs"/>
              </a:endParaRPr>
            </a:p>
          </p:txBody>
        </p:sp>
        <p:sp>
          <p:nvSpPr>
            <p:cNvPr id="24" name="Freeform 16"/>
            <p:cNvSpPr>
              <a:spLocks noChangeArrowheads="1"/>
            </p:cNvSpPr>
            <p:nvPr/>
          </p:nvSpPr>
          <p:spPr bwMode="auto">
            <a:xfrm>
              <a:off x="4094384" y="4059044"/>
              <a:ext cx="3810138" cy="3310390"/>
            </a:xfrm>
            <a:custGeom>
              <a:avLst/>
              <a:gdLst>
                <a:gd name="T0" fmla="*/ 3153683 w 9914"/>
                <a:gd name="T1" fmla="*/ 905904 h 8714"/>
                <a:gd name="T2" fmla="*/ 2982120 w 9914"/>
                <a:gd name="T3" fmla="*/ 765721 h 8714"/>
                <a:gd name="T4" fmla="*/ 2759055 w 9914"/>
                <a:gd name="T5" fmla="*/ 647027 h 8714"/>
                <a:gd name="T6" fmla="*/ 2575118 w 9914"/>
                <a:gd name="T7" fmla="*/ 578919 h 8714"/>
                <a:gd name="T8" fmla="*/ 2345364 w 9914"/>
                <a:gd name="T9" fmla="*/ 557098 h 8714"/>
                <a:gd name="T10" fmla="*/ 2163768 w 9914"/>
                <a:gd name="T11" fmla="*/ 501554 h 8714"/>
                <a:gd name="T12" fmla="*/ 1980165 w 9914"/>
                <a:gd name="T13" fmla="*/ 361039 h 8714"/>
                <a:gd name="T14" fmla="*/ 1759441 w 9914"/>
                <a:gd name="T15" fmla="*/ 82325 h 8714"/>
                <a:gd name="T16" fmla="*/ 1313645 w 9914"/>
                <a:gd name="T17" fmla="*/ 31409 h 8714"/>
                <a:gd name="T18" fmla="*/ 1262142 w 9914"/>
                <a:gd name="T19" fmla="*/ 438405 h 8714"/>
                <a:gd name="T20" fmla="*/ 1058808 w 9914"/>
                <a:gd name="T21" fmla="*/ 356080 h 8714"/>
                <a:gd name="T22" fmla="*/ 1024362 w 9914"/>
                <a:gd name="T23" fmla="*/ 547510 h 8714"/>
                <a:gd name="T24" fmla="*/ 967843 w 9914"/>
                <a:gd name="T25" fmla="*/ 297890 h 8714"/>
                <a:gd name="T26" fmla="*/ 700967 w 9914"/>
                <a:gd name="T27" fmla="*/ 225154 h 8714"/>
                <a:gd name="T28" fmla="*/ 318713 w 9914"/>
                <a:gd name="T29" fmla="*/ 387489 h 8714"/>
                <a:gd name="T30" fmla="*/ 387271 w 9914"/>
                <a:gd name="T31" fmla="*/ 622561 h 8714"/>
                <a:gd name="T32" fmla="*/ 357841 w 9914"/>
                <a:gd name="T33" fmla="*/ 881769 h 8714"/>
                <a:gd name="T34" fmla="*/ 220724 w 9914"/>
                <a:gd name="T35" fmla="*/ 1388282 h 8714"/>
                <a:gd name="T36" fmla="*/ 27089 w 9914"/>
                <a:gd name="T37" fmla="*/ 1463333 h 8714"/>
                <a:gd name="T38" fmla="*/ 206009 w 9914"/>
                <a:gd name="T39" fmla="*/ 1574753 h 8714"/>
                <a:gd name="T40" fmla="*/ 240121 w 9914"/>
                <a:gd name="T41" fmla="*/ 1821727 h 8714"/>
                <a:gd name="T42" fmla="*/ 580906 w 9914"/>
                <a:gd name="T43" fmla="*/ 1678898 h 8714"/>
                <a:gd name="T44" fmla="*/ 671537 w 9914"/>
                <a:gd name="T45" fmla="*/ 1598888 h 8714"/>
                <a:gd name="T46" fmla="*/ 833402 w 9914"/>
                <a:gd name="T47" fmla="*/ 1688486 h 8714"/>
                <a:gd name="T48" fmla="*/ 823369 w 9914"/>
                <a:gd name="T49" fmla="*/ 1858096 h 8714"/>
                <a:gd name="T50" fmla="*/ 816011 w 9914"/>
                <a:gd name="T51" fmla="*/ 1996296 h 8714"/>
                <a:gd name="T52" fmla="*/ 994932 w 9914"/>
                <a:gd name="T53" fmla="*/ 2015802 h 8714"/>
                <a:gd name="T54" fmla="*/ 1181210 w 9914"/>
                <a:gd name="T55" fmla="*/ 1933147 h 8714"/>
                <a:gd name="T56" fmla="*/ 1183551 w 9914"/>
                <a:gd name="T57" fmla="*/ 1710308 h 8714"/>
                <a:gd name="T58" fmla="*/ 1195925 w 9914"/>
                <a:gd name="T59" fmla="*/ 1591614 h 8714"/>
                <a:gd name="T60" fmla="*/ 1345416 w 9914"/>
                <a:gd name="T61" fmla="*/ 1523837 h 8714"/>
                <a:gd name="T62" fmla="*/ 1539051 w 9914"/>
                <a:gd name="T63" fmla="*/ 1637571 h 8714"/>
                <a:gd name="T64" fmla="*/ 1639380 w 9914"/>
                <a:gd name="T65" fmla="*/ 1627983 h 8714"/>
                <a:gd name="T66" fmla="*/ 1580520 w 9914"/>
                <a:gd name="T67" fmla="*/ 1824372 h 8714"/>
                <a:gd name="T68" fmla="*/ 1609950 w 9914"/>
                <a:gd name="T69" fmla="*/ 1945380 h 8714"/>
                <a:gd name="T70" fmla="*/ 1688542 w 9914"/>
                <a:gd name="T71" fmla="*/ 2110030 h 8714"/>
                <a:gd name="T72" fmla="*/ 1847731 w 9914"/>
                <a:gd name="T73" fmla="*/ 2250544 h 8714"/>
                <a:gd name="T74" fmla="*/ 1838032 w 9914"/>
                <a:gd name="T75" fmla="*/ 2444619 h 8714"/>
                <a:gd name="T76" fmla="*/ 1958093 w 9914"/>
                <a:gd name="T77" fmla="*/ 2505123 h 8714"/>
                <a:gd name="T78" fmla="*/ 1994880 w 9914"/>
                <a:gd name="T79" fmla="*/ 2592076 h 8714"/>
                <a:gd name="T80" fmla="*/ 1980165 w 9914"/>
                <a:gd name="T81" fmla="*/ 2754412 h 8714"/>
                <a:gd name="T82" fmla="*/ 2085511 w 9914"/>
                <a:gd name="T83" fmla="*/ 2836737 h 8714"/>
                <a:gd name="T84" fmla="*/ 2154069 w 9914"/>
                <a:gd name="T85" fmla="*/ 2769290 h 8714"/>
                <a:gd name="T86" fmla="*/ 2296203 w 9914"/>
                <a:gd name="T87" fmla="*/ 2715729 h 8714"/>
                <a:gd name="T88" fmla="*/ 2462749 w 9914"/>
                <a:gd name="T89" fmla="*/ 2633404 h 8714"/>
                <a:gd name="T90" fmla="*/ 2599866 w 9914"/>
                <a:gd name="T91" fmla="*/ 2558353 h 8714"/>
                <a:gd name="T92" fmla="*/ 2692838 w 9914"/>
                <a:gd name="T93" fmla="*/ 2517025 h 8714"/>
                <a:gd name="T94" fmla="*/ 2661067 w 9914"/>
                <a:gd name="T95" fmla="*/ 2342787 h 8714"/>
                <a:gd name="T96" fmla="*/ 2670765 w 9914"/>
                <a:gd name="T97" fmla="*/ 2122263 h 8714"/>
                <a:gd name="T98" fmla="*/ 2834971 w 9914"/>
                <a:gd name="T99" fmla="*/ 2030019 h 8714"/>
                <a:gd name="T100" fmla="*/ 2957372 w 9914"/>
                <a:gd name="T101" fmla="*/ 1889835 h 8714"/>
                <a:gd name="T102" fmla="*/ 2930618 w 9914"/>
                <a:gd name="T103" fmla="*/ 1722541 h 8714"/>
                <a:gd name="T104" fmla="*/ 2898847 w 9914"/>
                <a:gd name="T105" fmla="*/ 1538384 h 8714"/>
                <a:gd name="T106" fmla="*/ 2871758 w 9914"/>
                <a:gd name="T107" fmla="*/ 1400184 h 8714"/>
                <a:gd name="T108" fmla="*/ 2776111 w 9914"/>
                <a:gd name="T109" fmla="*/ 1153209 h 8714"/>
                <a:gd name="T110" fmla="*/ 2996835 w 9914"/>
                <a:gd name="T111" fmla="*/ 1092706 h 8714"/>
                <a:gd name="T112" fmla="*/ 3192812 w 9914"/>
                <a:gd name="T113" fmla="*/ 1063611 h 8714"/>
                <a:gd name="T114" fmla="*/ 3298158 w 9914"/>
                <a:gd name="T115" fmla="*/ 944918 h 8714"/>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Lst>
              <a:ahLst/>
              <a:cxnLst>
                <a:cxn ang="T116">
                  <a:pos x="T0" y="T1"/>
                </a:cxn>
                <a:cxn ang="T117">
                  <a:pos x="T2" y="T3"/>
                </a:cxn>
                <a:cxn ang="T118">
                  <a:pos x="T4" y="T5"/>
                </a:cxn>
                <a:cxn ang="T119">
                  <a:pos x="T6" y="T7"/>
                </a:cxn>
                <a:cxn ang="T120">
                  <a:pos x="T8" y="T9"/>
                </a:cxn>
                <a:cxn ang="T121">
                  <a:pos x="T10" y="T11"/>
                </a:cxn>
                <a:cxn ang="T122">
                  <a:pos x="T12" y="T13"/>
                </a:cxn>
                <a:cxn ang="T123">
                  <a:pos x="T14" y="T15"/>
                </a:cxn>
                <a:cxn ang="T124">
                  <a:pos x="T16" y="T17"/>
                </a:cxn>
                <a:cxn ang="T125">
                  <a:pos x="T18" y="T19"/>
                </a:cxn>
                <a:cxn ang="T126">
                  <a:pos x="T20" y="T21"/>
                </a:cxn>
                <a:cxn ang="T127">
                  <a:pos x="T22" y="T23"/>
                </a:cxn>
                <a:cxn ang="T128">
                  <a:pos x="T24" y="T25"/>
                </a:cxn>
                <a:cxn ang="T129">
                  <a:pos x="T26" y="T27"/>
                </a:cxn>
                <a:cxn ang="T130">
                  <a:pos x="T28" y="T29"/>
                </a:cxn>
                <a:cxn ang="T131">
                  <a:pos x="T30" y="T31"/>
                </a:cxn>
                <a:cxn ang="T132">
                  <a:pos x="T32" y="T33"/>
                </a:cxn>
                <a:cxn ang="T133">
                  <a:pos x="T34" y="T35"/>
                </a:cxn>
                <a:cxn ang="T134">
                  <a:pos x="T36" y="T37"/>
                </a:cxn>
                <a:cxn ang="T135">
                  <a:pos x="T38" y="T39"/>
                </a:cxn>
                <a:cxn ang="T136">
                  <a:pos x="T40" y="T41"/>
                </a:cxn>
                <a:cxn ang="T137">
                  <a:pos x="T42" y="T43"/>
                </a:cxn>
                <a:cxn ang="T138">
                  <a:pos x="T44" y="T45"/>
                </a:cxn>
                <a:cxn ang="T139">
                  <a:pos x="T46" y="T47"/>
                </a:cxn>
                <a:cxn ang="T140">
                  <a:pos x="T48" y="T49"/>
                </a:cxn>
                <a:cxn ang="T141">
                  <a:pos x="T50" y="T51"/>
                </a:cxn>
                <a:cxn ang="T142">
                  <a:pos x="T52" y="T53"/>
                </a:cxn>
                <a:cxn ang="T143">
                  <a:pos x="T54" y="T55"/>
                </a:cxn>
                <a:cxn ang="T144">
                  <a:pos x="T56" y="T57"/>
                </a:cxn>
                <a:cxn ang="T145">
                  <a:pos x="T58" y="T59"/>
                </a:cxn>
                <a:cxn ang="T146">
                  <a:pos x="T60" y="T61"/>
                </a:cxn>
                <a:cxn ang="T147">
                  <a:pos x="T62" y="T63"/>
                </a:cxn>
                <a:cxn ang="T148">
                  <a:pos x="T64" y="T65"/>
                </a:cxn>
                <a:cxn ang="T149">
                  <a:pos x="T66" y="T67"/>
                </a:cxn>
                <a:cxn ang="T150">
                  <a:pos x="T68" y="T69"/>
                </a:cxn>
                <a:cxn ang="T151">
                  <a:pos x="T70" y="T71"/>
                </a:cxn>
                <a:cxn ang="T152">
                  <a:pos x="T72" y="T73"/>
                </a:cxn>
                <a:cxn ang="T153">
                  <a:pos x="T74" y="T75"/>
                </a:cxn>
                <a:cxn ang="T154">
                  <a:pos x="T76" y="T77"/>
                </a:cxn>
                <a:cxn ang="T155">
                  <a:pos x="T78" y="T79"/>
                </a:cxn>
                <a:cxn ang="T156">
                  <a:pos x="T80" y="T81"/>
                </a:cxn>
                <a:cxn ang="T157">
                  <a:pos x="T82" y="T83"/>
                </a:cxn>
                <a:cxn ang="T158">
                  <a:pos x="T84" y="T85"/>
                </a:cxn>
                <a:cxn ang="T159">
                  <a:pos x="T86" y="T87"/>
                </a:cxn>
                <a:cxn ang="T160">
                  <a:pos x="T88" y="T89"/>
                </a:cxn>
                <a:cxn ang="T161">
                  <a:pos x="T90" y="T91"/>
                </a:cxn>
                <a:cxn ang="T162">
                  <a:pos x="T92" y="T93"/>
                </a:cxn>
                <a:cxn ang="T163">
                  <a:pos x="T94" y="T95"/>
                </a:cxn>
                <a:cxn ang="T164">
                  <a:pos x="T96" y="T97"/>
                </a:cxn>
                <a:cxn ang="T165">
                  <a:pos x="T98" y="T99"/>
                </a:cxn>
                <a:cxn ang="T166">
                  <a:pos x="T100" y="T101"/>
                </a:cxn>
                <a:cxn ang="T167">
                  <a:pos x="T102" y="T103"/>
                </a:cxn>
                <a:cxn ang="T168">
                  <a:pos x="T104" y="T105"/>
                </a:cxn>
                <a:cxn ang="T169">
                  <a:pos x="T106" y="T107"/>
                </a:cxn>
                <a:cxn ang="T170">
                  <a:pos x="T108" y="T109"/>
                </a:cxn>
                <a:cxn ang="T171">
                  <a:pos x="T110" y="T111"/>
                </a:cxn>
                <a:cxn ang="T172">
                  <a:pos x="T112" y="T113"/>
                </a:cxn>
                <a:cxn ang="T173">
                  <a:pos x="T114" y="T115"/>
                </a:cxn>
              </a:cxnLst>
              <a:rect l="0" t="0" r="r" b="b"/>
              <a:pathLst>
                <a:path w="9914" h="8714">
                  <a:moveTo>
                    <a:pt x="9906" y="2777"/>
                  </a:moveTo>
                  <a:lnTo>
                    <a:pt x="9906" y="2777"/>
                  </a:lnTo>
                  <a:cubicBezTo>
                    <a:pt x="9855" y="2777"/>
                    <a:pt x="9833" y="2799"/>
                    <a:pt x="9767" y="2792"/>
                  </a:cubicBezTo>
                  <a:cubicBezTo>
                    <a:pt x="9708" y="2777"/>
                    <a:pt x="9664" y="2733"/>
                    <a:pt x="9598" y="2704"/>
                  </a:cubicBezTo>
                  <a:cubicBezTo>
                    <a:pt x="9532" y="2682"/>
                    <a:pt x="9474" y="2719"/>
                    <a:pt x="9430" y="2740"/>
                  </a:cubicBezTo>
                  <a:cubicBezTo>
                    <a:pt x="9386" y="2755"/>
                    <a:pt x="9342" y="2755"/>
                    <a:pt x="9305" y="2704"/>
                  </a:cubicBezTo>
                  <a:cubicBezTo>
                    <a:pt x="9261" y="2653"/>
                    <a:pt x="9195" y="2565"/>
                    <a:pt x="9239" y="2557"/>
                  </a:cubicBezTo>
                  <a:cubicBezTo>
                    <a:pt x="9195" y="2521"/>
                    <a:pt x="9115" y="2491"/>
                    <a:pt x="9056" y="2506"/>
                  </a:cubicBezTo>
                  <a:cubicBezTo>
                    <a:pt x="8975" y="2528"/>
                    <a:pt x="8975" y="2447"/>
                    <a:pt x="9027" y="2418"/>
                  </a:cubicBezTo>
                  <a:cubicBezTo>
                    <a:pt x="9078" y="2381"/>
                    <a:pt x="8968" y="2330"/>
                    <a:pt x="8917" y="2316"/>
                  </a:cubicBezTo>
                  <a:cubicBezTo>
                    <a:pt x="8865" y="2294"/>
                    <a:pt x="8778" y="2176"/>
                    <a:pt x="8755" y="2132"/>
                  </a:cubicBezTo>
                  <a:cubicBezTo>
                    <a:pt x="8741" y="2088"/>
                    <a:pt x="8682" y="2015"/>
                    <a:pt x="8638" y="1942"/>
                  </a:cubicBezTo>
                  <a:cubicBezTo>
                    <a:pt x="8594" y="1861"/>
                    <a:pt x="8572" y="1847"/>
                    <a:pt x="8506" y="1839"/>
                  </a:cubicBezTo>
                  <a:cubicBezTo>
                    <a:pt x="8433" y="1832"/>
                    <a:pt x="8426" y="1869"/>
                    <a:pt x="8382" y="1920"/>
                  </a:cubicBezTo>
                  <a:cubicBezTo>
                    <a:pt x="8338" y="1971"/>
                    <a:pt x="8294" y="1971"/>
                    <a:pt x="8250" y="1957"/>
                  </a:cubicBezTo>
                  <a:cubicBezTo>
                    <a:pt x="8206" y="1942"/>
                    <a:pt x="8140" y="1854"/>
                    <a:pt x="8111" y="1810"/>
                  </a:cubicBezTo>
                  <a:cubicBezTo>
                    <a:pt x="8089" y="1766"/>
                    <a:pt x="8060" y="1759"/>
                    <a:pt x="8015" y="1781"/>
                  </a:cubicBezTo>
                  <a:cubicBezTo>
                    <a:pt x="7986" y="1788"/>
                    <a:pt x="7935" y="1766"/>
                    <a:pt x="7905" y="1744"/>
                  </a:cubicBezTo>
                  <a:cubicBezTo>
                    <a:pt x="7891" y="1751"/>
                    <a:pt x="7869" y="1759"/>
                    <a:pt x="7854" y="1766"/>
                  </a:cubicBezTo>
                  <a:cubicBezTo>
                    <a:pt x="7818" y="1795"/>
                    <a:pt x="7752" y="1759"/>
                    <a:pt x="7700" y="1751"/>
                  </a:cubicBezTo>
                  <a:cubicBezTo>
                    <a:pt x="7650" y="1744"/>
                    <a:pt x="7570" y="1693"/>
                    <a:pt x="7533" y="1678"/>
                  </a:cubicBezTo>
                  <a:cubicBezTo>
                    <a:pt x="7504" y="1656"/>
                    <a:pt x="7408" y="1597"/>
                    <a:pt x="7364" y="1576"/>
                  </a:cubicBezTo>
                  <a:cubicBezTo>
                    <a:pt x="7320" y="1546"/>
                    <a:pt x="7291" y="1583"/>
                    <a:pt x="7240" y="1590"/>
                  </a:cubicBezTo>
                  <a:cubicBezTo>
                    <a:pt x="7189" y="1597"/>
                    <a:pt x="7181" y="1619"/>
                    <a:pt x="7144" y="1649"/>
                  </a:cubicBezTo>
                  <a:cubicBezTo>
                    <a:pt x="7108" y="1685"/>
                    <a:pt x="7079" y="1678"/>
                    <a:pt x="7013" y="1685"/>
                  </a:cubicBezTo>
                  <a:cubicBezTo>
                    <a:pt x="6954" y="1693"/>
                    <a:pt x="6881" y="1597"/>
                    <a:pt x="6837" y="1546"/>
                  </a:cubicBezTo>
                  <a:cubicBezTo>
                    <a:pt x="6793" y="1495"/>
                    <a:pt x="6778" y="1517"/>
                    <a:pt x="6727" y="1539"/>
                  </a:cubicBezTo>
                  <a:cubicBezTo>
                    <a:pt x="6675" y="1568"/>
                    <a:pt x="6668" y="1597"/>
                    <a:pt x="6624" y="1634"/>
                  </a:cubicBezTo>
                  <a:cubicBezTo>
                    <a:pt x="6580" y="1663"/>
                    <a:pt x="6522" y="1634"/>
                    <a:pt x="6507" y="1597"/>
                  </a:cubicBezTo>
                  <a:cubicBezTo>
                    <a:pt x="6492" y="1568"/>
                    <a:pt x="6507" y="1524"/>
                    <a:pt x="6470" y="1517"/>
                  </a:cubicBezTo>
                  <a:cubicBezTo>
                    <a:pt x="6441" y="1502"/>
                    <a:pt x="6412" y="1539"/>
                    <a:pt x="6368" y="1576"/>
                  </a:cubicBezTo>
                  <a:cubicBezTo>
                    <a:pt x="6324" y="1605"/>
                    <a:pt x="6302" y="1502"/>
                    <a:pt x="6265" y="1473"/>
                  </a:cubicBezTo>
                  <a:cubicBezTo>
                    <a:pt x="6236" y="1436"/>
                    <a:pt x="6243" y="1363"/>
                    <a:pt x="6251" y="1312"/>
                  </a:cubicBezTo>
                  <a:cubicBezTo>
                    <a:pt x="6258" y="1260"/>
                    <a:pt x="6214" y="1216"/>
                    <a:pt x="6177" y="1180"/>
                  </a:cubicBezTo>
                  <a:cubicBezTo>
                    <a:pt x="6133" y="1150"/>
                    <a:pt x="5994" y="1121"/>
                    <a:pt x="5921" y="1092"/>
                  </a:cubicBezTo>
                  <a:cubicBezTo>
                    <a:pt x="5840" y="1055"/>
                    <a:pt x="5730" y="879"/>
                    <a:pt x="5708" y="784"/>
                  </a:cubicBezTo>
                  <a:cubicBezTo>
                    <a:pt x="5679" y="689"/>
                    <a:pt x="5576" y="645"/>
                    <a:pt x="5540" y="594"/>
                  </a:cubicBezTo>
                  <a:cubicBezTo>
                    <a:pt x="5518" y="571"/>
                    <a:pt x="5459" y="476"/>
                    <a:pt x="5408" y="396"/>
                  </a:cubicBezTo>
                  <a:cubicBezTo>
                    <a:pt x="5415" y="410"/>
                    <a:pt x="5423" y="425"/>
                    <a:pt x="5423" y="425"/>
                  </a:cubicBezTo>
                  <a:cubicBezTo>
                    <a:pt x="5423" y="425"/>
                    <a:pt x="5342" y="308"/>
                    <a:pt x="5261" y="249"/>
                  </a:cubicBezTo>
                  <a:cubicBezTo>
                    <a:pt x="5181" y="198"/>
                    <a:pt x="5100" y="154"/>
                    <a:pt x="5012" y="161"/>
                  </a:cubicBezTo>
                  <a:cubicBezTo>
                    <a:pt x="4924" y="176"/>
                    <a:pt x="4829" y="161"/>
                    <a:pt x="4749" y="220"/>
                  </a:cubicBezTo>
                  <a:cubicBezTo>
                    <a:pt x="4675" y="278"/>
                    <a:pt x="4573" y="300"/>
                    <a:pt x="4448" y="278"/>
                  </a:cubicBezTo>
                  <a:cubicBezTo>
                    <a:pt x="4323" y="249"/>
                    <a:pt x="4243" y="308"/>
                    <a:pt x="4177" y="227"/>
                  </a:cubicBezTo>
                  <a:cubicBezTo>
                    <a:pt x="4104" y="154"/>
                    <a:pt x="4001" y="0"/>
                    <a:pt x="3928" y="95"/>
                  </a:cubicBezTo>
                  <a:cubicBezTo>
                    <a:pt x="3847" y="183"/>
                    <a:pt x="3789" y="249"/>
                    <a:pt x="3774" y="322"/>
                  </a:cubicBezTo>
                  <a:cubicBezTo>
                    <a:pt x="3767" y="388"/>
                    <a:pt x="3722" y="579"/>
                    <a:pt x="3671" y="659"/>
                  </a:cubicBezTo>
                  <a:cubicBezTo>
                    <a:pt x="3627" y="740"/>
                    <a:pt x="3664" y="901"/>
                    <a:pt x="3708" y="967"/>
                  </a:cubicBezTo>
                  <a:cubicBezTo>
                    <a:pt x="3752" y="1033"/>
                    <a:pt x="3774" y="1055"/>
                    <a:pt x="3774" y="1150"/>
                  </a:cubicBezTo>
                  <a:cubicBezTo>
                    <a:pt x="3774" y="1238"/>
                    <a:pt x="3774" y="1326"/>
                    <a:pt x="3774" y="1326"/>
                  </a:cubicBezTo>
                  <a:cubicBezTo>
                    <a:pt x="3774" y="1326"/>
                    <a:pt x="3744" y="1238"/>
                    <a:pt x="3701" y="1194"/>
                  </a:cubicBezTo>
                  <a:cubicBezTo>
                    <a:pt x="3649" y="1150"/>
                    <a:pt x="3701" y="1194"/>
                    <a:pt x="3605" y="1172"/>
                  </a:cubicBezTo>
                  <a:cubicBezTo>
                    <a:pt x="3518" y="1150"/>
                    <a:pt x="3518" y="1172"/>
                    <a:pt x="3459" y="1092"/>
                  </a:cubicBezTo>
                  <a:cubicBezTo>
                    <a:pt x="3400" y="1011"/>
                    <a:pt x="3356" y="901"/>
                    <a:pt x="3276" y="952"/>
                  </a:cubicBezTo>
                  <a:cubicBezTo>
                    <a:pt x="3202" y="1011"/>
                    <a:pt x="3166" y="1004"/>
                    <a:pt x="3166" y="1077"/>
                  </a:cubicBezTo>
                  <a:cubicBezTo>
                    <a:pt x="3166" y="1158"/>
                    <a:pt x="3166" y="1216"/>
                    <a:pt x="3144" y="1275"/>
                  </a:cubicBezTo>
                  <a:cubicBezTo>
                    <a:pt x="3122" y="1326"/>
                    <a:pt x="3188" y="1385"/>
                    <a:pt x="3232" y="1319"/>
                  </a:cubicBezTo>
                  <a:cubicBezTo>
                    <a:pt x="3276" y="1253"/>
                    <a:pt x="3298" y="1304"/>
                    <a:pt x="3312" y="1407"/>
                  </a:cubicBezTo>
                  <a:cubicBezTo>
                    <a:pt x="3327" y="1509"/>
                    <a:pt x="3312" y="1553"/>
                    <a:pt x="3254" y="1627"/>
                  </a:cubicBezTo>
                  <a:cubicBezTo>
                    <a:pt x="3202" y="1693"/>
                    <a:pt x="3144" y="1737"/>
                    <a:pt x="3063" y="1656"/>
                  </a:cubicBezTo>
                  <a:cubicBezTo>
                    <a:pt x="2982" y="1576"/>
                    <a:pt x="3004" y="1502"/>
                    <a:pt x="2902" y="1502"/>
                  </a:cubicBezTo>
                  <a:cubicBezTo>
                    <a:pt x="2799" y="1502"/>
                    <a:pt x="2748" y="1363"/>
                    <a:pt x="2814" y="1341"/>
                  </a:cubicBezTo>
                  <a:cubicBezTo>
                    <a:pt x="2880" y="1319"/>
                    <a:pt x="2961" y="1385"/>
                    <a:pt x="2997" y="1319"/>
                  </a:cubicBezTo>
                  <a:cubicBezTo>
                    <a:pt x="3027" y="1253"/>
                    <a:pt x="3041" y="1202"/>
                    <a:pt x="2997" y="1128"/>
                  </a:cubicBezTo>
                  <a:cubicBezTo>
                    <a:pt x="2946" y="1048"/>
                    <a:pt x="2924" y="945"/>
                    <a:pt x="2894" y="901"/>
                  </a:cubicBezTo>
                  <a:cubicBezTo>
                    <a:pt x="2858" y="850"/>
                    <a:pt x="2770" y="901"/>
                    <a:pt x="2770" y="799"/>
                  </a:cubicBezTo>
                  <a:cubicBezTo>
                    <a:pt x="2770" y="696"/>
                    <a:pt x="2792" y="674"/>
                    <a:pt x="2711" y="652"/>
                  </a:cubicBezTo>
                  <a:cubicBezTo>
                    <a:pt x="2711" y="652"/>
                    <a:pt x="2623" y="616"/>
                    <a:pt x="2550" y="616"/>
                  </a:cubicBezTo>
                  <a:cubicBezTo>
                    <a:pt x="2484" y="616"/>
                    <a:pt x="2418" y="579"/>
                    <a:pt x="2374" y="630"/>
                  </a:cubicBezTo>
                  <a:cubicBezTo>
                    <a:pt x="2323" y="674"/>
                    <a:pt x="2169" y="652"/>
                    <a:pt x="2096" y="681"/>
                  </a:cubicBezTo>
                  <a:cubicBezTo>
                    <a:pt x="2030" y="718"/>
                    <a:pt x="1818" y="806"/>
                    <a:pt x="1744" y="777"/>
                  </a:cubicBezTo>
                  <a:cubicBezTo>
                    <a:pt x="1678" y="740"/>
                    <a:pt x="1554" y="703"/>
                    <a:pt x="1473" y="726"/>
                  </a:cubicBezTo>
                  <a:cubicBezTo>
                    <a:pt x="1400" y="755"/>
                    <a:pt x="1224" y="726"/>
                    <a:pt x="1158" y="799"/>
                  </a:cubicBezTo>
                  <a:cubicBezTo>
                    <a:pt x="1092" y="865"/>
                    <a:pt x="968" y="952"/>
                    <a:pt x="923" y="1026"/>
                  </a:cubicBezTo>
                  <a:cubicBezTo>
                    <a:pt x="872" y="1092"/>
                    <a:pt x="887" y="1128"/>
                    <a:pt x="953" y="1172"/>
                  </a:cubicBezTo>
                  <a:cubicBezTo>
                    <a:pt x="1019" y="1216"/>
                    <a:pt x="997" y="1260"/>
                    <a:pt x="894" y="1253"/>
                  </a:cubicBezTo>
                  <a:cubicBezTo>
                    <a:pt x="799" y="1238"/>
                    <a:pt x="799" y="1253"/>
                    <a:pt x="770" y="1341"/>
                  </a:cubicBezTo>
                  <a:cubicBezTo>
                    <a:pt x="748" y="1429"/>
                    <a:pt x="748" y="1524"/>
                    <a:pt x="718" y="1612"/>
                  </a:cubicBezTo>
                  <a:cubicBezTo>
                    <a:pt x="682" y="1707"/>
                    <a:pt x="660" y="1854"/>
                    <a:pt x="784" y="1876"/>
                  </a:cubicBezTo>
                  <a:cubicBezTo>
                    <a:pt x="909" y="1898"/>
                    <a:pt x="1099" y="1861"/>
                    <a:pt x="1158" y="1883"/>
                  </a:cubicBezTo>
                  <a:cubicBezTo>
                    <a:pt x="1217" y="1905"/>
                    <a:pt x="1173" y="1883"/>
                    <a:pt x="1158" y="1978"/>
                  </a:cubicBezTo>
                  <a:cubicBezTo>
                    <a:pt x="1151" y="2066"/>
                    <a:pt x="1158" y="2132"/>
                    <a:pt x="1114" y="2176"/>
                  </a:cubicBezTo>
                  <a:cubicBezTo>
                    <a:pt x="1070" y="2228"/>
                    <a:pt x="1136" y="2235"/>
                    <a:pt x="1121" y="2330"/>
                  </a:cubicBezTo>
                  <a:cubicBezTo>
                    <a:pt x="1114" y="2418"/>
                    <a:pt x="1077" y="2359"/>
                    <a:pt x="1055" y="2440"/>
                  </a:cubicBezTo>
                  <a:cubicBezTo>
                    <a:pt x="1033" y="2521"/>
                    <a:pt x="1048" y="2557"/>
                    <a:pt x="1070" y="2667"/>
                  </a:cubicBezTo>
                  <a:cubicBezTo>
                    <a:pt x="1092" y="2777"/>
                    <a:pt x="1121" y="2953"/>
                    <a:pt x="1070" y="3056"/>
                  </a:cubicBezTo>
                  <a:cubicBezTo>
                    <a:pt x="1011" y="3158"/>
                    <a:pt x="931" y="3349"/>
                    <a:pt x="865" y="3429"/>
                  </a:cubicBezTo>
                  <a:cubicBezTo>
                    <a:pt x="799" y="3510"/>
                    <a:pt x="762" y="3657"/>
                    <a:pt x="770" y="3759"/>
                  </a:cubicBezTo>
                  <a:cubicBezTo>
                    <a:pt x="784" y="3854"/>
                    <a:pt x="740" y="4016"/>
                    <a:pt x="740" y="4059"/>
                  </a:cubicBezTo>
                  <a:cubicBezTo>
                    <a:pt x="740" y="4103"/>
                    <a:pt x="740" y="4243"/>
                    <a:pt x="660" y="4199"/>
                  </a:cubicBezTo>
                  <a:cubicBezTo>
                    <a:pt x="579" y="4155"/>
                    <a:pt x="520" y="4177"/>
                    <a:pt x="447" y="4155"/>
                  </a:cubicBezTo>
                  <a:cubicBezTo>
                    <a:pt x="367" y="4133"/>
                    <a:pt x="308" y="4081"/>
                    <a:pt x="249" y="4103"/>
                  </a:cubicBezTo>
                  <a:cubicBezTo>
                    <a:pt x="198" y="4133"/>
                    <a:pt x="44" y="4096"/>
                    <a:pt x="44" y="4177"/>
                  </a:cubicBezTo>
                  <a:cubicBezTo>
                    <a:pt x="44" y="4257"/>
                    <a:pt x="37" y="4323"/>
                    <a:pt x="73" y="4345"/>
                  </a:cubicBezTo>
                  <a:cubicBezTo>
                    <a:pt x="103" y="4367"/>
                    <a:pt x="147" y="4389"/>
                    <a:pt x="81" y="4426"/>
                  </a:cubicBezTo>
                  <a:cubicBezTo>
                    <a:pt x="15" y="4455"/>
                    <a:pt x="0" y="4448"/>
                    <a:pt x="0" y="4514"/>
                  </a:cubicBezTo>
                  <a:cubicBezTo>
                    <a:pt x="0" y="4580"/>
                    <a:pt x="0" y="4682"/>
                    <a:pt x="59" y="4704"/>
                  </a:cubicBezTo>
                  <a:cubicBezTo>
                    <a:pt x="118" y="4734"/>
                    <a:pt x="264" y="4785"/>
                    <a:pt x="330" y="4807"/>
                  </a:cubicBezTo>
                  <a:cubicBezTo>
                    <a:pt x="396" y="4829"/>
                    <a:pt x="513" y="4866"/>
                    <a:pt x="520" y="4821"/>
                  </a:cubicBezTo>
                  <a:cubicBezTo>
                    <a:pt x="535" y="4778"/>
                    <a:pt x="601" y="4675"/>
                    <a:pt x="616" y="4763"/>
                  </a:cubicBezTo>
                  <a:cubicBezTo>
                    <a:pt x="623" y="4858"/>
                    <a:pt x="696" y="4968"/>
                    <a:pt x="726" y="4990"/>
                  </a:cubicBezTo>
                  <a:cubicBezTo>
                    <a:pt x="762" y="5012"/>
                    <a:pt x="770" y="5129"/>
                    <a:pt x="726" y="5181"/>
                  </a:cubicBezTo>
                  <a:cubicBezTo>
                    <a:pt x="682" y="5239"/>
                    <a:pt x="623" y="5400"/>
                    <a:pt x="645" y="5430"/>
                  </a:cubicBezTo>
                  <a:cubicBezTo>
                    <a:pt x="674" y="5466"/>
                    <a:pt x="726" y="5503"/>
                    <a:pt x="726" y="5503"/>
                  </a:cubicBezTo>
                  <a:cubicBezTo>
                    <a:pt x="726" y="5503"/>
                    <a:pt x="726" y="5503"/>
                    <a:pt x="718" y="5510"/>
                  </a:cubicBezTo>
                  <a:cubicBezTo>
                    <a:pt x="755" y="5510"/>
                    <a:pt x="799" y="5503"/>
                    <a:pt x="821" y="5474"/>
                  </a:cubicBezTo>
                  <a:cubicBezTo>
                    <a:pt x="850" y="5422"/>
                    <a:pt x="1004" y="5430"/>
                    <a:pt x="1055" y="5422"/>
                  </a:cubicBezTo>
                  <a:cubicBezTo>
                    <a:pt x="1107" y="5415"/>
                    <a:pt x="1275" y="5400"/>
                    <a:pt x="1334" y="5342"/>
                  </a:cubicBezTo>
                  <a:cubicBezTo>
                    <a:pt x="1400" y="5283"/>
                    <a:pt x="1532" y="5203"/>
                    <a:pt x="1583" y="5173"/>
                  </a:cubicBezTo>
                  <a:cubicBezTo>
                    <a:pt x="1634" y="5137"/>
                    <a:pt x="1678" y="5107"/>
                    <a:pt x="1737" y="5078"/>
                  </a:cubicBezTo>
                  <a:cubicBezTo>
                    <a:pt x="1795" y="5041"/>
                    <a:pt x="1788" y="5034"/>
                    <a:pt x="1803" y="4997"/>
                  </a:cubicBezTo>
                  <a:cubicBezTo>
                    <a:pt x="1825" y="4968"/>
                    <a:pt x="1847" y="4946"/>
                    <a:pt x="1788" y="4909"/>
                  </a:cubicBezTo>
                  <a:cubicBezTo>
                    <a:pt x="1730" y="4866"/>
                    <a:pt x="1788" y="4844"/>
                    <a:pt x="1803" y="4807"/>
                  </a:cubicBezTo>
                  <a:cubicBezTo>
                    <a:pt x="1825" y="4763"/>
                    <a:pt x="1847" y="4719"/>
                    <a:pt x="1898" y="4756"/>
                  </a:cubicBezTo>
                  <a:cubicBezTo>
                    <a:pt x="1949" y="4785"/>
                    <a:pt x="1964" y="4821"/>
                    <a:pt x="2008" y="4836"/>
                  </a:cubicBezTo>
                  <a:cubicBezTo>
                    <a:pt x="2052" y="4858"/>
                    <a:pt x="2023" y="4909"/>
                    <a:pt x="2045" y="4953"/>
                  </a:cubicBezTo>
                  <a:cubicBezTo>
                    <a:pt x="2059" y="5005"/>
                    <a:pt x="2103" y="5019"/>
                    <a:pt x="2147" y="5027"/>
                  </a:cubicBezTo>
                  <a:cubicBezTo>
                    <a:pt x="2184" y="5034"/>
                    <a:pt x="2206" y="5056"/>
                    <a:pt x="2235" y="5085"/>
                  </a:cubicBezTo>
                  <a:cubicBezTo>
                    <a:pt x="2272" y="5107"/>
                    <a:pt x="2323" y="5107"/>
                    <a:pt x="2360" y="5085"/>
                  </a:cubicBezTo>
                  <a:cubicBezTo>
                    <a:pt x="2389" y="5056"/>
                    <a:pt x="2470" y="5071"/>
                    <a:pt x="2492" y="5107"/>
                  </a:cubicBezTo>
                  <a:cubicBezTo>
                    <a:pt x="2521" y="5151"/>
                    <a:pt x="2513" y="5232"/>
                    <a:pt x="2558" y="5247"/>
                  </a:cubicBezTo>
                  <a:cubicBezTo>
                    <a:pt x="2609" y="5261"/>
                    <a:pt x="2623" y="5312"/>
                    <a:pt x="2543" y="5320"/>
                  </a:cubicBezTo>
                  <a:cubicBezTo>
                    <a:pt x="2470" y="5335"/>
                    <a:pt x="2484" y="5371"/>
                    <a:pt x="2499" y="5408"/>
                  </a:cubicBezTo>
                  <a:cubicBezTo>
                    <a:pt x="2521" y="5445"/>
                    <a:pt x="2528" y="5445"/>
                    <a:pt x="2499" y="5496"/>
                  </a:cubicBezTo>
                  <a:cubicBezTo>
                    <a:pt x="2477" y="5547"/>
                    <a:pt x="2513" y="5598"/>
                    <a:pt x="2462" y="5620"/>
                  </a:cubicBezTo>
                  <a:cubicBezTo>
                    <a:pt x="2411" y="5642"/>
                    <a:pt x="2389" y="5671"/>
                    <a:pt x="2462" y="5716"/>
                  </a:cubicBezTo>
                  <a:cubicBezTo>
                    <a:pt x="2528" y="5759"/>
                    <a:pt x="2572" y="5774"/>
                    <a:pt x="2623" y="5767"/>
                  </a:cubicBezTo>
                  <a:cubicBezTo>
                    <a:pt x="2675" y="5759"/>
                    <a:pt x="2660" y="5789"/>
                    <a:pt x="2645" y="5847"/>
                  </a:cubicBezTo>
                  <a:cubicBezTo>
                    <a:pt x="2631" y="5906"/>
                    <a:pt x="2653" y="5943"/>
                    <a:pt x="2580" y="5972"/>
                  </a:cubicBezTo>
                  <a:cubicBezTo>
                    <a:pt x="2499" y="5994"/>
                    <a:pt x="2492" y="5994"/>
                    <a:pt x="2440" y="6038"/>
                  </a:cubicBezTo>
                  <a:cubicBezTo>
                    <a:pt x="2389" y="6082"/>
                    <a:pt x="2382" y="6089"/>
                    <a:pt x="2440" y="6119"/>
                  </a:cubicBezTo>
                  <a:cubicBezTo>
                    <a:pt x="2499" y="6155"/>
                    <a:pt x="2492" y="6221"/>
                    <a:pt x="2550" y="6207"/>
                  </a:cubicBezTo>
                  <a:cubicBezTo>
                    <a:pt x="2609" y="6192"/>
                    <a:pt x="2645" y="6170"/>
                    <a:pt x="2675" y="6140"/>
                  </a:cubicBezTo>
                  <a:cubicBezTo>
                    <a:pt x="2697" y="6104"/>
                    <a:pt x="2741" y="6104"/>
                    <a:pt x="2807" y="6111"/>
                  </a:cubicBezTo>
                  <a:cubicBezTo>
                    <a:pt x="2873" y="6119"/>
                    <a:pt x="2924" y="6119"/>
                    <a:pt x="2975" y="6097"/>
                  </a:cubicBezTo>
                  <a:cubicBezTo>
                    <a:pt x="3027" y="6067"/>
                    <a:pt x="3019" y="6045"/>
                    <a:pt x="3063" y="5994"/>
                  </a:cubicBezTo>
                  <a:cubicBezTo>
                    <a:pt x="3107" y="5943"/>
                    <a:pt x="3114" y="5899"/>
                    <a:pt x="3173" y="5906"/>
                  </a:cubicBezTo>
                  <a:cubicBezTo>
                    <a:pt x="3232" y="5921"/>
                    <a:pt x="3290" y="5891"/>
                    <a:pt x="3320" y="5928"/>
                  </a:cubicBezTo>
                  <a:cubicBezTo>
                    <a:pt x="3342" y="5957"/>
                    <a:pt x="3422" y="6009"/>
                    <a:pt x="3437" y="5957"/>
                  </a:cubicBezTo>
                  <a:cubicBezTo>
                    <a:pt x="3451" y="5906"/>
                    <a:pt x="3473" y="5877"/>
                    <a:pt x="3532" y="5847"/>
                  </a:cubicBezTo>
                  <a:cubicBezTo>
                    <a:pt x="3591" y="5826"/>
                    <a:pt x="3686" y="5789"/>
                    <a:pt x="3664" y="5745"/>
                  </a:cubicBezTo>
                  <a:cubicBezTo>
                    <a:pt x="3649" y="5708"/>
                    <a:pt x="3605" y="5708"/>
                    <a:pt x="3576" y="5679"/>
                  </a:cubicBezTo>
                  <a:cubicBezTo>
                    <a:pt x="3539" y="5657"/>
                    <a:pt x="3554" y="5664"/>
                    <a:pt x="3576" y="5598"/>
                  </a:cubicBezTo>
                  <a:cubicBezTo>
                    <a:pt x="3591" y="5525"/>
                    <a:pt x="3627" y="5312"/>
                    <a:pt x="3591" y="5283"/>
                  </a:cubicBezTo>
                  <a:cubicBezTo>
                    <a:pt x="3554" y="5247"/>
                    <a:pt x="3547" y="5232"/>
                    <a:pt x="3539" y="5173"/>
                  </a:cubicBezTo>
                  <a:cubicBezTo>
                    <a:pt x="3532" y="5107"/>
                    <a:pt x="3473" y="5071"/>
                    <a:pt x="3415" y="5049"/>
                  </a:cubicBezTo>
                  <a:cubicBezTo>
                    <a:pt x="3349" y="5034"/>
                    <a:pt x="3298" y="4997"/>
                    <a:pt x="3283" y="4953"/>
                  </a:cubicBezTo>
                  <a:cubicBezTo>
                    <a:pt x="3268" y="4917"/>
                    <a:pt x="3217" y="4836"/>
                    <a:pt x="3283" y="4836"/>
                  </a:cubicBezTo>
                  <a:cubicBezTo>
                    <a:pt x="3349" y="4836"/>
                    <a:pt x="3371" y="4866"/>
                    <a:pt x="3437" y="4858"/>
                  </a:cubicBezTo>
                  <a:cubicBezTo>
                    <a:pt x="3503" y="4844"/>
                    <a:pt x="3554" y="4873"/>
                    <a:pt x="3576" y="4814"/>
                  </a:cubicBezTo>
                  <a:cubicBezTo>
                    <a:pt x="3591" y="4756"/>
                    <a:pt x="3532" y="4726"/>
                    <a:pt x="3583" y="4697"/>
                  </a:cubicBezTo>
                  <a:cubicBezTo>
                    <a:pt x="3635" y="4660"/>
                    <a:pt x="3635" y="4616"/>
                    <a:pt x="3671" y="4616"/>
                  </a:cubicBezTo>
                  <a:cubicBezTo>
                    <a:pt x="3715" y="4616"/>
                    <a:pt x="3686" y="4675"/>
                    <a:pt x="3759" y="4660"/>
                  </a:cubicBezTo>
                  <a:cubicBezTo>
                    <a:pt x="3840" y="4646"/>
                    <a:pt x="3854" y="4646"/>
                    <a:pt x="3906" y="4609"/>
                  </a:cubicBezTo>
                  <a:cubicBezTo>
                    <a:pt x="3957" y="4572"/>
                    <a:pt x="3979" y="4572"/>
                    <a:pt x="4023" y="4609"/>
                  </a:cubicBezTo>
                  <a:cubicBezTo>
                    <a:pt x="4067" y="4646"/>
                    <a:pt x="4030" y="4697"/>
                    <a:pt x="4067" y="4741"/>
                  </a:cubicBezTo>
                  <a:cubicBezTo>
                    <a:pt x="4096" y="4792"/>
                    <a:pt x="4111" y="4873"/>
                    <a:pt x="4089" y="4909"/>
                  </a:cubicBezTo>
                  <a:cubicBezTo>
                    <a:pt x="4074" y="4939"/>
                    <a:pt x="4052" y="4990"/>
                    <a:pt x="4126" y="5019"/>
                  </a:cubicBezTo>
                  <a:cubicBezTo>
                    <a:pt x="4199" y="5041"/>
                    <a:pt x="4331" y="5071"/>
                    <a:pt x="4397" y="5034"/>
                  </a:cubicBezTo>
                  <a:cubicBezTo>
                    <a:pt x="4463" y="4997"/>
                    <a:pt x="4594" y="5027"/>
                    <a:pt x="4602" y="4953"/>
                  </a:cubicBezTo>
                  <a:cubicBezTo>
                    <a:pt x="4609" y="4888"/>
                    <a:pt x="4661" y="4880"/>
                    <a:pt x="4690" y="4814"/>
                  </a:cubicBezTo>
                  <a:cubicBezTo>
                    <a:pt x="4712" y="4741"/>
                    <a:pt x="4726" y="4712"/>
                    <a:pt x="4778" y="4704"/>
                  </a:cubicBezTo>
                  <a:cubicBezTo>
                    <a:pt x="4829" y="4697"/>
                    <a:pt x="4880" y="4668"/>
                    <a:pt x="4924" y="4712"/>
                  </a:cubicBezTo>
                  <a:cubicBezTo>
                    <a:pt x="4968" y="4756"/>
                    <a:pt x="4932" y="4792"/>
                    <a:pt x="4888" y="4821"/>
                  </a:cubicBezTo>
                  <a:cubicBezTo>
                    <a:pt x="4851" y="4844"/>
                    <a:pt x="4858" y="4895"/>
                    <a:pt x="4902" y="4924"/>
                  </a:cubicBezTo>
                  <a:cubicBezTo>
                    <a:pt x="4939" y="4946"/>
                    <a:pt x="4939" y="4990"/>
                    <a:pt x="4910" y="5034"/>
                  </a:cubicBezTo>
                  <a:cubicBezTo>
                    <a:pt x="4873" y="5078"/>
                    <a:pt x="4858" y="5195"/>
                    <a:pt x="4792" y="5203"/>
                  </a:cubicBezTo>
                  <a:cubicBezTo>
                    <a:pt x="4719" y="5210"/>
                    <a:pt x="4690" y="5217"/>
                    <a:pt x="4661" y="5283"/>
                  </a:cubicBezTo>
                  <a:cubicBezTo>
                    <a:pt x="4639" y="5342"/>
                    <a:pt x="4602" y="5386"/>
                    <a:pt x="4639" y="5415"/>
                  </a:cubicBezTo>
                  <a:cubicBezTo>
                    <a:pt x="4668" y="5452"/>
                    <a:pt x="4668" y="5496"/>
                    <a:pt x="4726" y="5518"/>
                  </a:cubicBezTo>
                  <a:cubicBezTo>
                    <a:pt x="4792" y="5547"/>
                    <a:pt x="4858" y="5562"/>
                    <a:pt x="4822" y="5584"/>
                  </a:cubicBezTo>
                  <a:cubicBezTo>
                    <a:pt x="4792" y="5613"/>
                    <a:pt x="4749" y="5620"/>
                    <a:pt x="4756" y="5657"/>
                  </a:cubicBezTo>
                  <a:cubicBezTo>
                    <a:pt x="4763" y="5686"/>
                    <a:pt x="4756" y="5716"/>
                    <a:pt x="4719" y="5730"/>
                  </a:cubicBezTo>
                  <a:cubicBezTo>
                    <a:pt x="4690" y="5745"/>
                    <a:pt x="4690" y="5811"/>
                    <a:pt x="4697" y="5833"/>
                  </a:cubicBezTo>
                  <a:cubicBezTo>
                    <a:pt x="4704" y="5855"/>
                    <a:pt x="4726" y="5884"/>
                    <a:pt x="4814" y="5884"/>
                  </a:cubicBezTo>
                  <a:cubicBezTo>
                    <a:pt x="4902" y="5884"/>
                    <a:pt x="4961" y="5877"/>
                    <a:pt x="4975" y="5921"/>
                  </a:cubicBezTo>
                  <a:cubicBezTo>
                    <a:pt x="4990" y="5957"/>
                    <a:pt x="4968" y="5987"/>
                    <a:pt x="4975" y="6023"/>
                  </a:cubicBezTo>
                  <a:cubicBezTo>
                    <a:pt x="4983" y="6053"/>
                    <a:pt x="5042" y="6089"/>
                    <a:pt x="5042" y="6089"/>
                  </a:cubicBezTo>
                  <a:cubicBezTo>
                    <a:pt x="5042" y="6089"/>
                    <a:pt x="5049" y="6185"/>
                    <a:pt x="5063" y="6236"/>
                  </a:cubicBezTo>
                  <a:cubicBezTo>
                    <a:pt x="5071" y="6280"/>
                    <a:pt x="5078" y="6346"/>
                    <a:pt x="5049" y="6382"/>
                  </a:cubicBezTo>
                  <a:cubicBezTo>
                    <a:pt x="5027" y="6426"/>
                    <a:pt x="5071" y="6507"/>
                    <a:pt x="5137" y="6456"/>
                  </a:cubicBezTo>
                  <a:cubicBezTo>
                    <a:pt x="5203" y="6404"/>
                    <a:pt x="5254" y="6456"/>
                    <a:pt x="5254" y="6514"/>
                  </a:cubicBezTo>
                  <a:cubicBezTo>
                    <a:pt x="5254" y="6573"/>
                    <a:pt x="5283" y="6624"/>
                    <a:pt x="5327" y="6624"/>
                  </a:cubicBezTo>
                  <a:cubicBezTo>
                    <a:pt x="5364" y="6624"/>
                    <a:pt x="5386" y="6683"/>
                    <a:pt x="5386" y="6749"/>
                  </a:cubicBezTo>
                  <a:cubicBezTo>
                    <a:pt x="5386" y="6822"/>
                    <a:pt x="5444" y="6822"/>
                    <a:pt x="5525" y="6807"/>
                  </a:cubicBezTo>
                  <a:cubicBezTo>
                    <a:pt x="5613" y="6800"/>
                    <a:pt x="5599" y="6881"/>
                    <a:pt x="5562" y="6932"/>
                  </a:cubicBezTo>
                  <a:cubicBezTo>
                    <a:pt x="5525" y="6983"/>
                    <a:pt x="5576" y="6961"/>
                    <a:pt x="5576" y="7012"/>
                  </a:cubicBezTo>
                  <a:cubicBezTo>
                    <a:pt x="5576" y="7064"/>
                    <a:pt x="5540" y="7108"/>
                    <a:pt x="5503" y="7130"/>
                  </a:cubicBezTo>
                  <a:cubicBezTo>
                    <a:pt x="5466" y="7159"/>
                    <a:pt x="5466" y="7196"/>
                    <a:pt x="5474" y="7254"/>
                  </a:cubicBezTo>
                  <a:cubicBezTo>
                    <a:pt x="5489" y="7313"/>
                    <a:pt x="5540" y="7357"/>
                    <a:pt x="5496" y="7394"/>
                  </a:cubicBezTo>
                  <a:cubicBezTo>
                    <a:pt x="5452" y="7438"/>
                    <a:pt x="5401" y="7474"/>
                    <a:pt x="5452" y="7518"/>
                  </a:cubicBezTo>
                  <a:cubicBezTo>
                    <a:pt x="5489" y="7547"/>
                    <a:pt x="5532" y="7547"/>
                    <a:pt x="5554" y="7547"/>
                  </a:cubicBezTo>
                  <a:cubicBezTo>
                    <a:pt x="5584" y="7526"/>
                    <a:pt x="5620" y="7504"/>
                    <a:pt x="5642" y="7511"/>
                  </a:cubicBezTo>
                  <a:cubicBezTo>
                    <a:pt x="5686" y="7518"/>
                    <a:pt x="5679" y="7591"/>
                    <a:pt x="5723" y="7591"/>
                  </a:cubicBezTo>
                  <a:cubicBezTo>
                    <a:pt x="5767" y="7591"/>
                    <a:pt x="5804" y="7599"/>
                    <a:pt x="5855" y="7577"/>
                  </a:cubicBezTo>
                  <a:cubicBezTo>
                    <a:pt x="5899" y="7547"/>
                    <a:pt x="5972" y="7540"/>
                    <a:pt x="5980" y="7584"/>
                  </a:cubicBezTo>
                  <a:cubicBezTo>
                    <a:pt x="5987" y="7628"/>
                    <a:pt x="6053" y="7679"/>
                    <a:pt x="6082" y="7694"/>
                  </a:cubicBezTo>
                  <a:cubicBezTo>
                    <a:pt x="6104" y="7709"/>
                    <a:pt x="6097" y="7789"/>
                    <a:pt x="6038" y="7760"/>
                  </a:cubicBezTo>
                  <a:cubicBezTo>
                    <a:pt x="5980" y="7738"/>
                    <a:pt x="5935" y="7745"/>
                    <a:pt x="5965" y="7782"/>
                  </a:cubicBezTo>
                  <a:cubicBezTo>
                    <a:pt x="5987" y="7811"/>
                    <a:pt x="6016" y="7848"/>
                    <a:pt x="5965" y="7840"/>
                  </a:cubicBezTo>
                  <a:cubicBezTo>
                    <a:pt x="5913" y="7833"/>
                    <a:pt x="5980" y="7885"/>
                    <a:pt x="5935" y="7914"/>
                  </a:cubicBezTo>
                  <a:cubicBezTo>
                    <a:pt x="5892" y="7950"/>
                    <a:pt x="5899" y="7995"/>
                    <a:pt x="5928" y="8016"/>
                  </a:cubicBezTo>
                  <a:cubicBezTo>
                    <a:pt x="5950" y="8046"/>
                    <a:pt x="5987" y="8126"/>
                    <a:pt x="5980" y="8163"/>
                  </a:cubicBezTo>
                  <a:cubicBezTo>
                    <a:pt x="5972" y="8200"/>
                    <a:pt x="6023" y="8214"/>
                    <a:pt x="5994" y="8266"/>
                  </a:cubicBezTo>
                  <a:cubicBezTo>
                    <a:pt x="5972" y="8317"/>
                    <a:pt x="5980" y="8324"/>
                    <a:pt x="5921" y="8331"/>
                  </a:cubicBezTo>
                  <a:cubicBezTo>
                    <a:pt x="5862" y="8339"/>
                    <a:pt x="5855" y="8368"/>
                    <a:pt x="5840" y="8412"/>
                  </a:cubicBezTo>
                  <a:cubicBezTo>
                    <a:pt x="5833" y="8449"/>
                    <a:pt x="5818" y="8493"/>
                    <a:pt x="5877" y="8529"/>
                  </a:cubicBezTo>
                  <a:cubicBezTo>
                    <a:pt x="5935" y="8559"/>
                    <a:pt x="6082" y="8603"/>
                    <a:pt x="6104" y="8639"/>
                  </a:cubicBezTo>
                  <a:cubicBezTo>
                    <a:pt x="6133" y="8676"/>
                    <a:pt x="6177" y="8713"/>
                    <a:pt x="6214" y="8676"/>
                  </a:cubicBezTo>
                  <a:cubicBezTo>
                    <a:pt x="6258" y="8632"/>
                    <a:pt x="6294" y="8603"/>
                    <a:pt x="6236" y="8580"/>
                  </a:cubicBezTo>
                  <a:cubicBezTo>
                    <a:pt x="6177" y="8551"/>
                    <a:pt x="6148" y="8500"/>
                    <a:pt x="6148" y="8478"/>
                  </a:cubicBezTo>
                  <a:cubicBezTo>
                    <a:pt x="6148" y="8449"/>
                    <a:pt x="6155" y="8471"/>
                    <a:pt x="6207" y="8434"/>
                  </a:cubicBezTo>
                  <a:cubicBezTo>
                    <a:pt x="6258" y="8397"/>
                    <a:pt x="6309" y="8383"/>
                    <a:pt x="6324" y="8339"/>
                  </a:cubicBezTo>
                  <a:cubicBezTo>
                    <a:pt x="6346" y="8295"/>
                    <a:pt x="6404" y="8273"/>
                    <a:pt x="6412" y="8309"/>
                  </a:cubicBezTo>
                  <a:cubicBezTo>
                    <a:pt x="6419" y="8339"/>
                    <a:pt x="6441" y="8376"/>
                    <a:pt x="6441" y="8376"/>
                  </a:cubicBezTo>
                  <a:cubicBezTo>
                    <a:pt x="6441" y="8376"/>
                    <a:pt x="6419" y="8287"/>
                    <a:pt x="6463" y="8273"/>
                  </a:cubicBezTo>
                  <a:cubicBezTo>
                    <a:pt x="6507" y="8258"/>
                    <a:pt x="6522" y="8266"/>
                    <a:pt x="6558" y="8287"/>
                  </a:cubicBezTo>
                  <a:cubicBezTo>
                    <a:pt x="6588" y="8309"/>
                    <a:pt x="6602" y="8346"/>
                    <a:pt x="6610" y="8383"/>
                  </a:cubicBezTo>
                  <a:cubicBezTo>
                    <a:pt x="6654" y="8368"/>
                    <a:pt x="6734" y="8339"/>
                    <a:pt x="6749" y="8309"/>
                  </a:cubicBezTo>
                  <a:cubicBezTo>
                    <a:pt x="6771" y="8280"/>
                    <a:pt x="6830" y="8221"/>
                    <a:pt x="6866" y="8214"/>
                  </a:cubicBezTo>
                  <a:cubicBezTo>
                    <a:pt x="6903" y="8207"/>
                    <a:pt x="6939" y="8207"/>
                    <a:pt x="6976" y="8214"/>
                  </a:cubicBezTo>
                  <a:cubicBezTo>
                    <a:pt x="7020" y="8221"/>
                    <a:pt x="7093" y="8200"/>
                    <a:pt x="7108" y="8163"/>
                  </a:cubicBezTo>
                  <a:cubicBezTo>
                    <a:pt x="7130" y="8119"/>
                    <a:pt x="7123" y="8060"/>
                    <a:pt x="7152" y="8046"/>
                  </a:cubicBezTo>
                  <a:cubicBezTo>
                    <a:pt x="7181" y="8038"/>
                    <a:pt x="7203" y="8097"/>
                    <a:pt x="7247" y="8060"/>
                  </a:cubicBezTo>
                  <a:cubicBezTo>
                    <a:pt x="7291" y="8031"/>
                    <a:pt x="7335" y="8002"/>
                    <a:pt x="7364" y="7965"/>
                  </a:cubicBezTo>
                  <a:cubicBezTo>
                    <a:pt x="7394" y="7936"/>
                    <a:pt x="7401" y="7921"/>
                    <a:pt x="7445" y="7899"/>
                  </a:cubicBezTo>
                  <a:cubicBezTo>
                    <a:pt x="7482" y="7877"/>
                    <a:pt x="7496" y="7870"/>
                    <a:pt x="7504" y="7826"/>
                  </a:cubicBezTo>
                  <a:cubicBezTo>
                    <a:pt x="7504" y="7782"/>
                    <a:pt x="7504" y="7723"/>
                    <a:pt x="7540" y="7709"/>
                  </a:cubicBezTo>
                  <a:cubicBezTo>
                    <a:pt x="7577" y="7687"/>
                    <a:pt x="7628" y="7687"/>
                    <a:pt x="7650" y="7687"/>
                  </a:cubicBezTo>
                  <a:cubicBezTo>
                    <a:pt x="7679" y="7687"/>
                    <a:pt x="7752" y="7709"/>
                    <a:pt x="7774" y="7738"/>
                  </a:cubicBezTo>
                  <a:cubicBezTo>
                    <a:pt x="7796" y="7760"/>
                    <a:pt x="7854" y="7819"/>
                    <a:pt x="7891" y="7797"/>
                  </a:cubicBezTo>
                  <a:cubicBezTo>
                    <a:pt x="7928" y="7775"/>
                    <a:pt x="7928" y="7738"/>
                    <a:pt x="7957" y="7716"/>
                  </a:cubicBezTo>
                  <a:cubicBezTo>
                    <a:pt x="7993" y="7701"/>
                    <a:pt x="8008" y="7701"/>
                    <a:pt x="8037" y="7731"/>
                  </a:cubicBezTo>
                  <a:cubicBezTo>
                    <a:pt x="8067" y="7760"/>
                    <a:pt x="8147" y="7738"/>
                    <a:pt x="8111" y="7694"/>
                  </a:cubicBezTo>
                  <a:cubicBezTo>
                    <a:pt x="8081" y="7657"/>
                    <a:pt x="8052" y="7657"/>
                    <a:pt x="8052" y="7613"/>
                  </a:cubicBezTo>
                  <a:cubicBezTo>
                    <a:pt x="8060" y="7577"/>
                    <a:pt x="8081" y="7562"/>
                    <a:pt x="8118" y="7540"/>
                  </a:cubicBezTo>
                  <a:cubicBezTo>
                    <a:pt x="8140" y="7533"/>
                    <a:pt x="8147" y="7511"/>
                    <a:pt x="8155" y="7496"/>
                  </a:cubicBezTo>
                  <a:cubicBezTo>
                    <a:pt x="8125" y="7423"/>
                    <a:pt x="8125" y="7423"/>
                    <a:pt x="8125" y="7423"/>
                  </a:cubicBezTo>
                  <a:cubicBezTo>
                    <a:pt x="8118" y="7350"/>
                    <a:pt x="8125" y="7269"/>
                    <a:pt x="8081" y="7225"/>
                  </a:cubicBezTo>
                  <a:cubicBezTo>
                    <a:pt x="8030" y="7181"/>
                    <a:pt x="7979" y="7130"/>
                    <a:pt x="7957" y="7086"/>
                  </a:cubicBezTo>
                  <a:cubicBezTo>
                    <a:pt x="7942" y="7035"/>
                    <a:pt x="7898" y="6939"/>
                    <a:pt x="7928" y="6873"/>
                  </a:cubicBezTo>
                  <a:cubicBezTo>
                    <a:pt x="7950" y="6800"/>
                    <a:pt x="7957" y="6800"/>
                    <a:pt x="8008" y="6749"/>
                  </a:cubicBezTo>
                  <a:cubicBezTo>
                    <a:pt x="8060" y="6697"/>
                    <a:pt x="8103" y="6639"/>
                    <a:pt x="8052" y="6595"/>
                  </a:cubicBezTo>
                  <a:cubicBezTo>
                    <a:pt x="8001" y="6558"/>
                    <a:pt x="7964" y="6544"/>
                    <a:pt x="8001" y="6507"/>
                  </a:cubicBezTo>
                  <a:cubicBezTo>
                    <a:pt x="8037" y="6463"/>
                    <a:pt x="8045" y="6448"/>
                    <a:pt x="7986" y="6419"/>
                  </a:cubicBezTo>
                  <a:cubicBezTo>
                    <a:pt x="7928" y="6397"/>
                    <a:pt x="7840" y="6368"/>
                    <a:pt x="7854" y="6309"/>
                  </a:cubicBezTo>
                  <a:cubicBezTo>
                    <a:pt x="7876" y="6250"/>
                    <a:pt x="7862" y="6280"/>
                    <a:pt x="7935" y="6280"/>
                  </a:cubicBezTo>
                  <a:cubicBezTo>
                    <a:pt x="8001" y="6280"/>
                    <a:pt x="8001" y="6302"/>
                    <a:pt x="8045" y="6243"/>
                  </a:cubicBezTo>
                  <a:cubicBezTo>
                    <a:pt x="8089" y="6185"/>
                    <a:pt x="8111" y="6162"/>
                    <a:pt x="8191" y="6155"/>
                  </a:cubicBezTo>
                  <a:cubicBezTo>
                    <a:pt x="8265" y="6148"/>
                    <a:pt x="8411" y="6155"/>
                    <a:pt x="8477" y="6140"/>
                  </a:cubicBezTo>
                  <a:cubicBezTo>
                    <a:pt x="8543" y="6119"/>
                    <a:pt x="8587" y="6148"/>
                    <a:pt x="8653" y="6111"/>
                  </a:cubicBezTo>
                  <a:cubicBezTo>
                    <a:pt x="8726" y="6082"/>
                    <a:pt x="8726" y="6053"/>
                    <a:pt x="8682" y="6009"/>
                  </a:cubicBezTo>
                  <a:cubicBezTo>
                    <a:pt x="8638" y="5972"/>
                    <a:pt x="8653" y="5935"/>
                    <a:pt x="8726" y="5928"/>
                  </a:cubicBezTo>
                  <a:cubicBezTo>
                    <a:pt x="8792" y="5921"/>
                    <a:pt x="8807" y="5899"/>
                    <a:pt x="8843" y="5847"/>
                  </a:cubicBezTo>
                  <a:cubicBezTo>
                    <a:pt x="8880" y="5796"/>
                    <a:pt x="8917" y="5730"/>
                    <a:pt x="8843" y="5716"/>
                  </a:cubicBezTo>
                  <a:cubicBezTo>
                    <a:pt x="8763" y="5694"/>
                    <a:pt x="8785" y="5635"/>
                    <a:pt x="8807" y="5613"/>
                  </a:cubicBezTo>
                  <a:cubicBezTo>
                    <a:pt x="8836" y="5584"/>
                    <a:pt x="8910" y="5584"/>
                    <a:pt x="8917" y="5562"/>
                  </a:cubicBezTo>
                  <a:cubicBezTo>
                    <a:pt x="8931" y="5532"/>
                    <a:pt x="8910" y="5518"/>
                    <a:pt x="8858" y="5474"/>
                  </a:cubicBezTo>
                  <a:cubicBezTo>
                    <a:pt x="8807" y="5430"/>
                    <a:pt x="8778" y="5400"/>
                    <a:pt x="8785" y="5357"/>
                  </a:cubicBezTo>
                  <a:cubicBezTo>
                    <a:pt x="8792" y="5312"/>
                    <a:pt x="8814" y="5239"/>
                    <a:pt x="8763" y="5210"/>
                  </a:cubicBezTo>
                  <a:cubicBezTo>
                    <a:pt x="8719" y="5188"/>
                    <a:pt x="8726" y="5173"/>
                    <a:pt x="8800" y="5151"/>
                  </a:cubicBezTo>
                  <a:cubicBezTo>
                    <a:pt x="8880" y="5137"/>
                    <a:pt x="8939" y="5049"/>
                    <a:pt x="8880" y="5019"/>
                  </a:cubicBezTo>
                  <a:cubicBezTo>
                    <a:pt x="8814" y="4983"/>
                    <a:pt x="8785" y="4939"/>
                    <a:pt x="8726" y="4909"/>
                  </a:cubicBezTo>
                  <a:cubicBezTo>
                    <a:pt x="8668" y="4873"/>
                    <a:pt x="8594" y="4807"/>
                    <a:pt x="8602" y="4734"/>
                  </a:cubicBezTo>
                  <a:cubicBezTo>
                    <a:pt x="8616" y="4668"/>
                    <a:pt x="8602" y="4660"/>
                    <a:pt x="8668" y="4653"/>
                  </a:cubicBezTo>
                  <a:cubicBezTo>
                    <a:pt x="8726" y="4646"/>
                    <a:pt x="8755" y="4646"/>
                    <a:pt x="8755" y="4646"/>
                  </a:cubicBezTo>
                  <a:cubicBezTo>
                    <a:pt x="8755" y="4646"/>
                    <a:pt x="8682" y="4602"/>
                    <a:pt x="8653" y="4543"/>
                  </a:cubicBezTo>
                  <a:cubicBezTo>
                    <a:pt x="8631" y="4485"/>
                    <a:pt x="8616" y="4433"/>
                    <a:pt x="8624" y="4389"/>
                  </a:cubicBezTo>
                  <a:cubicBezTo>
                    <a:pt x="8631" y="4345"/>
                    <a:pt x="8668" y="4279"/>
                    <a:pt x="8682" y="4250"/>
                  </a:cubicBezTo>
                  <a:cubicBezTo>
                    <a:pt x="8697" y="4228"/>
                    <a:pt x="8646" y="4199"/>
                    <a:pt x="8587" y="4235"/>
                  </a:cubicBezTo>
                  <a:cubicBezTo>
                    <a:pt x="8528" y="4272"/>
                    <a:pt x="8514" y="4177"/>
                    <a:pt x="8484" y="4126"/>
                  </a:cubicBezTo>
                  <a:cubicBezTo>
                    <a:pt x="8462" y="4074"/>
                    <a:pt x="8374" y="3994"/>
                    <a:pt x="8374" y="3994"/>
                  </a:cubicBezTo>
                  <a:cubicBezTo>
                    <a:pt x="8367" y="3964"/>
                    <a:pt x="8272" y="3913"/>
                    <a:pt x="8265" y="3869"/>
                  </a:cubicBezTo>
                  <a:cubicBezTo>
                    <a:pt x="8257" y="3825"/>
                    <a:pt x="8199" y="3700"/>
                    <a:pt x="8206" y="3635"/>
                  </a:cubicBezTo>
                  <a:cubicBezTo>
                    <a:pt x="8213" y="3561"/>
                    <a:pt x="8213" y="3495"/>
                    <a:pt x="8301" y="3488"/>
                  </a:cubicBezTo>
                  <a:cubicBezTo>
                    <a:pt x="8382" y="3481"/>
                    <a:pt x="8462" y="3503"/>
                    <a:pt x="8521" y="3481"/>
                  </a:cubicBezTo>
                  <a:cubicBezTo>
                    <a:pt x="8580" y="3451"/>
                    <a:pt x="8594" y="3444"/>
                    <a:pt x="8624" y="3400"/>
                  </a:cubicBezTo>
                  <a:cubicBezTo>
                    <a:pt x="8646" y="3356"/>
                    <a:pt x="8638" y="3290"/>
                    <a:pt x="8697" y="3283"/>
                  </a:cubicBezTo>
                  <a:cubicBezTo>
                    <a:pt x="8755" y="3276"/>
                    <a:pt x="8880" y="3253"/>
                    <a:pt x="8880" y="3253"/>
                  </a:cubicBezTo>
                  <a:cubicBezTo>
                    <a:pt x="8880" y="3253"/>
                    <a:pt x="8939" y="3327"/>
                    <a:pt x="8961" y="3305"/>
                  </a:cubicBezTo>
                  <a:cubicBezTo>
                    <a:pt x="8990" y="3290"/>
                    <a:pt x="8997" y="3268"/>
                    <a:pt x="9049" y="3290"/>
                  </a:cubicBezTo>
                  <a:cubicBezTo>
                    <a:pt x="9100" y="3319"/>
                    <a:pt x="9166" y="3385"/>
                    <a:pt x="9203" y="3378"/>
                  </a:cubicBezTo>
                  <a:cubicBezTo>
                    <a:pt x="9232" y="3371"/>
                    <a:pt x="9224" y="3378"/>
                    <a:pt x="9283" y="3356"/>
                  </a:cubicBezTo>
                  <a:cubicBezTo>
                    <a:pt x="9342" y="3341"/>
                    <a:pt x="9386" y="3341"/>
                    <a:pt x="9422" y="3305"/>
                  </a:cubicBezTo>
                  <a:cubicBezTo>
                    <a:pt x="9452" y="3276"/>
                    <a:pt x="9503" y="3246"/>
                    <a:pt x="9547" y="3217"/>
                  </a:cubicBezTo>
                  <a:cubicBezTo>
                    <a:pt x="9591" y="3180"/>
                    <a:pt x="9620" y="3158"/>
                    <a:pt x="9657" y="3144"/>
                  </a:cubicBezTo>
                  <a:cubicBezTo>
                    <a:pt x="9701" y="3136"/>
                    <a:pt x="9635" y="3107"/>
                    <a:pt x="9664" y="3056"/>
                  </a:cubicBezTo>
                  <a:cubicBezTo>
                    <a:pt x="9701" y="3004"/>
                    <a:pt x="9730" y="2909"/>
                    <a:pt x="9730" y="2909"/>
                  </a:cubicBezTo>
                  <a:cubicBezTo>
                    <a:pt x="9730" y="2909"/>
                    <a:pt x="9767" y="2953"/>
                    <a:pt x="9796" y="2931"/>
                  </a:cubicBezTo>
                  <a:cubicBezTo>
                    <a:pt x="9818" y="2916"/>
                    <a:pt x="9862" y="2894"/>
                    <a:pt x="9862" y="2858"/>
                  </a:cubicBezTo>
                  <a:cubicBezTo>
                    <a:pt x="9862" y="2836"/>
                    <a:pt x="9891" y="2807"/>
                    <a:pt x="9913" y="2785"/>
                  </a:cubicBezTo>
                  <a:lnTo>
                    <a:pt x="9906" y="2777"/>
                  </a:lnTo>
                </a:path>
              </a:pathLst>
            </a:custGeom>
            <a:grpFill/>
            <a:ln w="38100" cap="flat" cmpd="sng">
              <a:solidFill>
                <a:schemeClr val="bg1"/>
              </a:solidFill>
              <a:bevel/>
              <a:headEnd/>
              <a:tailEnd/>
            </a:ln>
          </p:spPr>
          <p:txBody>
            <a:bodyPr wrap="none" anchor="ctr"/>
            <a:lstStyle/>
            <a:p>
              <a:endParaRPr lang="en-US"/>
            </a:p>
          </p:txBody>
        </p:sp>
        <p:sp>
          <p:nvSpPr>
            <p:cNvPr id="25" name="Freeform 24"/>
            <p:cNvSpPr>
              <a:spLocks noChangeArrowheads="1"/>
            </p:cNvSpPr>
            <p:nvPr/>
          </p:nvSpPr>
          <p:spPr bwMode="auto">
            <a:xfrm>
              <a:off x="3373941" y="5791754"/>
              <a:ext cx="2878123" cy="2744979"/>
            </a:xfrm>
            <a:custGeom>
              <a:avLst/>
              <a:gdLst>
                <a:gd name="T0" fmla="*/ 974 w 7489"/>
                <a:gd name="T1" fmla="*/ 7143 h 7225"/>
                <a:gd name="T2" fmla="*/ 630 w 7489"/>
                <a:gd name="T3" fmla="*/ 6616 h 7225"/>
                <a:gd name="T4" fmla="*/ 717 w 7489"/>
                <a:gd name="T5" fmla="*/ 6213 h 7225"/>
                <a:gd name="T6" fmla="*/ 402 w 7489"/>
                <a:gd name="T7" fmla="*/ 5920 h 7225"/>
                <a:gd name="T8" fmla="*/ 256 w 7489"/>
                <a:gd name="T9" fmla="*/ 5502 h 7225"/>
                <a:gd name="T10" fmla="*/ 278 w 7489"/>
                <a:gd name="T11" fmla="*/ 5194 h 7225"/>
                <a:gd name="T12" fmla="*/ 36 w 7489"/>
                <a:gd name="T13" fmla="*/ 4974 h 7225"/>
                <a:gd name="T14" fmla="*/ 205 w 7489"/>
                <a:gd name="T15" fmla="*/ 4799 h 7225"/>
                <a:gd name="T16" fmla="*/ 571 w 7489"/>
                <a:gd name="T17" fmla="*/ 4426 h 7225"/>
                <a:gd name="T18" fmla="*/ 534 w 7489"/>
                <a:gd name="T19" fmla="*/ 4067 h 7225"/>
                <a:gd name="T20" fmla="*/ 674 w 7489"/>
                <a:gd name="T21" fmla="*/ 3158 h 7225"/>
                <a:gd name="T22" fmla="*/ 293 w 7489"/>
                <a:gd name="T23" fmla="*/ 2521 h 7225"/>
                <a:gd name="T24" fmla="*/ 446 w 7489"/>
                <a:gd name="T25" fmla="*/ 2140 h 7225"/>
                <a:gd name="T26" fmla="*/ 762 w 7489"/>
                <a:gd name="T27" fmla="*/ 2044 h 7225"/>
                <a:gd name="T28" fmla="*/ 1150 w 7489"/>
                <a:gd name="T29" fmla="*/ 2096 h 7225"/>
                <a:gd name="T30" fmla="*/ 1985 w 7489"/>
                <a:gd name="T31" fmla="*/ 1949 h 7225"/>
                <a:gd name="T32" fmla="*/ 1868 w 7489"/>
                <a:gd name="T33" fmla="*/ 1444 h 7225"/>
                <a:gd name="T34" fmla="*/ 2359 w 7489"/>
                <a:gd name="T35" fmla="*/ 1085 h 7225"/>
                <a:gd name="T36" fmla="*/ 2960 w 7489"/>
                <a:gd name="T37" fmla="*/ 843 h 7225"/>
                <a:gd name="T38" fmla="*/ 3619 w 7489"/>
                <a:gd name="T39" fmla="*/ 308 h 7225"/>
                <a:gd name="T40" fmla="*/ 4022 w 7489"/>
                <a:gd name="T41" fmla="*/ 447 h 7225"/>
                <a:gd name="T42" fmla="*/ 4491 w 7489"/>
                <a:gd name="T43" fmla="*/ 725 h 7225"/>
                <a:gd name="T44" fmla="*/ 4345 w 7489"/>
                <a:gd name="T45" fmla="*/ 1136 h 7225"/>
                <a:gd name="T46" fmla="*/ 4330 w 7489"/>
                <a:gd name="T47" fmla="*/ 1480 h 7225"/>
                <a:gd name="T48" fmla="*/ 4755 w 7489"/>
                <a:gd name="T49" fmla="*/ 1539 h 7225"/>
                <a:gd name="T50" fmla="*/ 5143 w 7489"/>
                <a:gd name="T51" fmla="*/ 1326 h 7225"/>
                <a:gd name="T52" fmla="*/ 5422 w 7489"/>
                <a:gd name="T53" fmla="*/ 1070 h 7225"/>
                <a:gd name="T54" fmla="*/ 5231 w 7489"/>
                <a:gd name="T55" fmla="*/ 271 h 7225"/>
                <a:gd name="T56" fmla="*/ 5546 w 7489"/>
                <a:gd name="T57" fmla="*/ 37 h 7225"/>
                <a:gd name="T58" fmla="*/ 5957 w 7489"/>
                <a:gd name="T59" fmla="*/ 169 h 7225"/>
                <a:gd name="T60" fmla="*/ 6550 w 7489"/>
                <a:gd name="T61" fmla="*/ 242 h 7225"/>
                <a:gd name="T62" fmla="*/ 6821 w 7489"/>
                <a:gd name="T63" fmla="*/ 396 h 7225"/>
                <a:gd name="T64" fmla="*/ 6645 w 7489"/>
                <a:gd name="T65" fmla="*/ 953 h 7225"/>
                <a:gd name="T66" fmla="*/ 6865 w 7489"/>
                <a:gd name="T67" fmla="*/ 1348 h 7225"/>
                <a:gd name="T68" fmla="*/ 6968 w 7489"/>
                <a:gd name="T69" fmla="*/ 1891 h 7225"/>
                <a:gd name="T70" fmla="*/ 7415 w 7489"/>
                <a:gd name="T71" fmla="*/ 2228 h 7225"/>
                <a:gd name="T72" fmla="*/ 7364 w 7489"/>
                <a:gd name="T73" fmla="*/ 2858 h 7225"/>
                <a:gd name="T74" fmla="*/ 7268 w 7489"/>
                <a:gd name="T75" fmla="*/ 3092 h 7225"/>
                <a:gd name="T76" fmla="*/ 6733 w 7489"/>
                <a:gd name="T77" fmla="*/ 3517 h 7225"/>
                <a:gd name="T78" fmla="*/ 6352 w 7489"/>
                <a:gd name="T79" fmla="*/ 3576 h 7225"/>
                <a:gd name="T80" fmla="*/ 6059 w 7489"/>
                <a:gd name="T81" fmla="*/ 3840 h 7225"/>
                <a:gd name="T82" fmla="*/ 5656 w 7489"/>
                <a:gd name="T83" fmla="*/ 4184 h 7225"/>
                <a:gd name="T84" fmla="*/ 6059 w 7489"/>
                <a:gd name="T85" fmla="*/ 4397 h 7225"/>
                <a:gd name="T86" fmla="*/ 5847 w 7489"/>
                <a:gd name="T87" fmla="*/ 4813 h 7225"/>
                <a:gd name="T88" fmla="*/ 5605 w 7489"/>
                <a:gd name="T89" fmla="*/ 4784 h 7225"/>
                <a:gd name="T90" fmla="*/ 5488 w 7489"/>
                <a:gd name="T91" fmla="*/ 5158 h 7225"/>
                <a:gd name="T92" fmla="*/ 5143 w 7489"/>
                <a:gd name="T93" fmla="*/ 5568 h 7225"/>
                <a:gd name="T94" fmla="*/ 4733 w 7489"/>
                <a:gd name="T95" fmla="*/ 5795 h 7225"/>
                <a:gd name="T96" fmla="*/ 4638 w 7489"/>
                <a:gd name="T97" fmla="*/ 6096 h 7225"/>
                <a:gd name="T98" fmla="*/ 4352 w 7489"/>
                <a:gd name="T99" fmla="*/ 5744 h 7225"/>
                <a:gd name="T100" fmla="*/ 4088 w 7489"/>
                <a:gd name="T101" fmla="*/ 5400 h 7225"/>
                <a:gd name="T102" fmla="*/ 3810 w 7489"/>
                <a:gd name="T103" fmla="*/ 5671 h 7225"/>
                <a:gd name="T104" fmla="*/ 3502 w 7489"/>
                <a:gd name="T105" fmla="*/ 5920 h 7225"/>
                <a:gd name="T106" fmla="*/ 2974 w 7489"/>
                <a:gd name="T107" fmla="*/ 6286 h 7225"/>
                <a:gd name="T108" fmla="*/ 2417 w 7489"/>
                <a:gd name="T109" fmla="*/ 6396 h 7225"/>
                <a:gd name="T110" fmla="*/ 2110 w 7489"/>
                <a:gd name="T111" fmla="*/ 6682 h 7225"/>
                <a:gd name="T112" fmla="*/ 1824 w 7489"/>
                <a:gd name="T113" fmla="*/ 6916 h 7225"/>
                <a:gd name="T114" fmla="*/ 1567 w 7489"/>
                <a:gd name="T115" fmla="*/ 7188 h 7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489" h="7225">
                  <a:moveTo>
                    <a:pt x="1186" y="7224"/>
                  </a:moveTo>
                  <a:lnTo>
                    <a:pt x="1186" y="7224"/>
                  </a:lnTo>
                  <a:cubicBezTo>
                    <a:pt x="1150" y="7224"/>
                    <a:pt x="1128" y="7180"/>
                    <a:pt x="1113" y="7136"/>
                  </a:cubicBezTo>
                  <a:cubicBezTo>
                    <a:pt x="1106" y="7129"/>
                    <a:pt x="1106" y="7114"/>
                    <a:pt x="1099" y="7107"/>
                  </a:cubicBezTo>
                  <a:cubicBezTo>
                    <a:pt x="1076" y="7070"/>
                    <a:pt x="1069" y="7063"/>
                    <a:pt x="1047" y="7063"/>
                  </a:cubicBezTo>
                  <a:cubicBezTo>
                    <a:pt x="1040" y="7063"/>
                    <a:pt x="1033" y="7063"/>
                    <a:pt x="1033" y="7063"/>
                  </a:cubicBezTo>
                  <a:cubicBezTo>
                    <a:pt x="1018" y="7063"/>
                    <a:pt x="1011" y="7085"/>
                    <a:pt x="1003" y="7122"/>
                  </a:cubicBezTo>
                  <a:cubicBezTo>
                    <a:pt x="996" y="7158"/>
                    <a:pt x="996" y="7158"/>
                    <a:pt x="996" y="7158"/>
                  </a:cubicBezTo>
                  <a:cubicBezTo>
                    <a:pt x="974" y="7143"/>
                    <a:pt x="974" y="7143"/>
                    <a:pt x="974" y="7143"/>
                  </a:cubicBezTo>
                  <a:cubicBezTo>
                    <a:pt x="959" y="7129"/>
                    <a:pt x="952" y="7122"/>
                    <a:pt x="945" y="7107"/>
                  </a:cubicBezTo>
                  <a:cubicBezTo>
                    <a:pt x="908" y="7048"/>
                    <a:pt x="923" y="7004"/>
                    <a:pt x="966" y="6916"/>
                  </a:cubicBezTo>
                  <a:cubicBezTo>
                    <a:pt x="996" y="6858"/>
                    <a:pt x="981" y="6850"/>
                    <a:pt x="959" y="6821"/>
                  </a:cubicBezTo>
                  <a:cubicBezTo>
                    <a:pt x="945" y="6806"/>
                    <a:pt x="937" y="6792"/>
                    <a:pt x="923" y="6770"/>
                  </a:cubicBezTo>
                  <a:cubicBezTo>
                    <a:pt x="893" y="6704"/>
                    <a:pt x="857" y="6660"/>
                    <a:pt x="791" y="6660"/>
                  </a:cubicBezTo>
                  <a:cubicBezTo>
                    <a:pt x="783" y="6660"/>
                    <a:pt x="769" y="6660"/>
                    <a:pt x="762" y="6660"/>
                  </a:cubicBezTo>
                  <a:cubicBezTo>
                    <a:pt x="732" y="6667"/>
                    <a:pt x="710" y="6674"/>
                    <a:pt x="695" y="6674"/>
                  </a:cubicBezTo>
                  <a:cubicBezTo>
                    <a:pt x="666" y="6674"/>
                    <a:pt x="652" y="6653"/>
                    <a:pt x="644" y="6638"/>
                  </a:cubicBezTo>
                  <a:cubicBezTo>
                    <a:pt x="644" y="6631"/>
                    <a:pt x="637" y="6623"/>
                    <a:pt x="630" y="6616"/>
                  </a:cubicBezTo>
                  <a:cubicBezTo>
                    <a:pt x="622" y="6601"/>
                    <a:pt x="615" y="6594"/>
                    <a:pt x="608" y="6587"/>
                  </a:cubicBezTo>
                  <a:cubicBezTo>
                    <a:pt x="586" y="6557"/>
                    <a:pt x="564" y="6535"/>
                    <a:pt x="578" y="6455"/>
                  </a:cubicBezTo>
                  <a:cubicBezTo>
                    <a:pt x="593" y="6396"/>
                    <a:pt x="608" y="6389"/>
                    <a:pt x="637" y="6374"/>
                  </a:cubicBezTo>
                  <a:cubicBezTo>
                    <a:pt x="652" y="6374"/>
                    <a:pt x="674" y="6360"/>
                    <a:pt x="710" y="6330"/>
                  </a:cubicBezTo>
                  <a:cubicBezTo>
                    <a:pt x="732" y="6315"/>
                    <a:pt x="754" y="6293"/>
                    <a:pt x="762" y="6286"/>
                  </a:cubicBezTo>
                  <a:lnTo>
                    <a:pt x="762" y="6286"/>
                  </a:lnTo>
                  <a:lnTo>
                    <a:pt x="754" y="6279"/>
                  </a:lnTo>
                  <a:cubicBezTo>
                    <a:pt x="747" y="6272"/>
                    <a:pt x="740" y="6257"/>
                    <a:pt x="732" y="6235"/>
                  </a:cubicBezTo>
                  <a:cubicBezTo>
                    <a:pt x="725" y="6213"/>
                    <a:pt x="717" y="6213"/>
                    <a:pt x="717" y="6213"/>
                  </a:cubicBezTo>
                  <a:cubicBezTo>
                    <a:pt x="710" y="6213"/>
                    <a:pt x="703" y="6213"/>
                    <a:pt x="703" y="6213"/>
                  </a:cubicBezTo>
                  <a:cubicBezTo>
                    <a:pt x="688" y="6220"/>
                    <a:pt x="674" y="6220"/>
                    <a:pt x="659" y="6220"/>
                  </a:cubicBezTo>
                  <a:cubicBezTo>
                    <a:pt x="644" y="6220"/>
                    <a:pt x="622" y="6220"/>
                    <a:pt x="600" y="6206"/>
                  </a:cubicBezTo>
                  <a:cubicBezTo>
                    <a:pt x="542" y="6184"/>
                    <a:pt x="534" y="6169"/>
                    <a:pt x="534" y="6132"/>
                  </a:cubicBezTo>
                  <a:cubicBezTo>
                    <a:pt x="534" y="6118"/>
                    <a:pt x="534" y="6096"/>
                    <a:pt x="527" y="6066"/>
                  </a:cubicBezTo>
                  <a:cubicBezTo>
                    <a:pt x="512" y="6030"/>
                    <a:pt x="505" y="6015"/>
                    <a:pt x="505" y="6000"/>
                  </a:cubicBezTo>
                  <a:cubicBezTo>
                    <a:pt x="490" y="5971"/>
                    <a:pt x="490" y="5964"/>
                    <a:pt x="468" y="5927"/>
                  </a:cubicBezTo>
                  <a:cubicBezTo>
                    <a:pt x="461" y="5912"/>
                    <a:pt x="454" y="5912"/>
                    <a:pt x="439" y="5912"/>
                  </a:cubicBezTo>
                  <a:cubicBezTo>
                    <a:pt x="432" y="5912"/>
                    <a:pt x="417" y="5912"/>
                    <a:pt x="402" y="5920"/>
                  </a:cubicBezTo>
                  <a:cubicBezTo>
                    <a:pt x="388" y="5927"/>
                    <a:pt x="373" y="5927"/>
                    <a:pt x="351" y="5927"/>
                  </a:cubicBezTo>
                  <a:cubicBezTo>
                    <a:pt x="344" y="5927"/>
                    <a:pt x="336" y="5927"/>
                    <a:pt x="329" y="5927"/>
                  </a:cubicBezTo>
                  <a:cubicBezTo>
                    <a:pt x="307" y="5920"/>
                    <a:pt x="285" y="5912"/>
                    <a:pt x="278" y="5891"/>
                  </a:cubicBezTo>
                  <a:cubicBezTo>
                    <a:pt x="263" y="5869"/>
                    <a:pt x="263" y="5832"/>
                    <a:pt x="278" y="5781"/>
                  </a:cubicBezTo>
                  <a:cubicBezTo>
                    <a:pt x="293" y="5737"/>
                    <a:pt x="285" y="5729"/>
                    <a:pt x="256" y="5722"/>
                  </a:cubicBezTo>
                  <a:cubicBezTo>
                    <a:pt x="249" y="5722"/>
                    <a:pt x="234" y="5715"/>
                    <a:pt x="226" y="5707"/>
                  </a:cubicBezTo>
                  <a:cubicBezTo>
                    <a:pt x="205" y="5700"/>
                    <a:pt x="161" y="5671"/>
                    <a:pt x="168" y="5641"/>
                  </a:cubicBezTo>
                  <a:cubicBezTo>
                    <a:pt x="168" y="5627"/>
                    <a:pt x="183" y="5619"/>
                    <a:pt x="205" y="5612"/>
                  </a:cubicBezTo>
                  <a:cubicBezTo>
                    <a:pt x="249" y="5605"/>
                    <a:pt x="256" y="5575"/>
                    <a:pt x="256" y="5502"/>
                  </a:cubicBezTo>
                  <a:cubicBezTo>
                    <a:pt x="256" y="5465"/>
                    <a:pt x="271" y="5451"/>
                    <a:pt x="300" y="5451"/>
                  </a:cubicBezTo>
                  <a:cubicBezTo>
                    <a:pt x="314" y="5451"/>
                    <a:pt x="322" y="5451"/>
                    <a:pt x="336" y="5451"/>
                  </a:cubicBezTo>
                  <a:cubicBezTo>
                    <a:pt x="351" y="5451"/>
                    <a:pt x="366" y="5458"/>
                    <a:pt x="381" y="5458"/>
                  </a:cubicBezTo>
                  <a:cubicBezTo>
                    <a:pt x="388" y="5458"/>
                    <a:pt x="395" y="5458"/>
                    <a:pt x="402" y="5451"/>
                  </a:cubicBezTo>
                  <a:cubicBezTo>
                    <a:pt x="410" y="5451"/>
                    <a:pt x="417" y="5451"/>
                    <a:pt x="424" y="5443"/>
                  </a:cubicBezTo>
                  <a:cubicBezTo>
                    <a:pt x="432" y="5429"/>
                    <a:pt x="424" y="5407"/>
                    <a:pt x="417" y="5378"/>
                  </a:cubicBezTo>
                  <a:cubicBezTo>
                    <a:pt x="417" y="5356"/>
                    <a:pt x="410" y="5334"/>
                    <a:pt x="410" y="5312"/>
                  </a:cubicBezTo>
                  <a:cubicBezTo>
                    <a:pt x="410" y="5238"/>
                    <a:pt x="410" y="5238"/>
                    <a:pt x="373" y="5238"/>
                  </a:cubicBezTo>
                  <a:cubicBezTo>
                    <a:pt x="336" y="5238"/>
                    <a:pt x="293" y="5224"/>
                    <a:pt x="278" y="5194"/>
                  </a:cubicBezTo>
                  <a:cubicBezTo>
                    <a:pt x="271" y="5172"/>
                    <a:pt x="263" y="5150"/>
                    <a:pt x="293" y="5106"/>
                  </a:cubicBezTo>
                  <a:cubicBezTo>
                    <a:pt x="300" y="5092"/>
                    <a:pt x="307" y="5070"/>
                    <a:pt x="307" y="5062"/>
                  </a:cubicBezTo>
                  <a:cubicBezTo>
                    <a:pt x="300" y="5055"/>
                    <a:pt x="285" y="5048"/>
                    <a:pt x="285" y="5048"/>
                  </a:cubicBezTo>
                  <a:cubicBezTo>
                    <a:pt x="278" y="5048"/>
                    <a:pt x="278" y="5055"/>
                    <a:pt x="271" y="5055"/>
                  </a:cubicBezTo>
                  <a:cubicBezTo>
                    <a:pt x="256" y="5055"/>
                    <a:pt x="241" y="5062"/>
                    <a:pt x="219" y="5062"/>
                  </a:cubicBezTo>
                  <a:cubicBezTo>
                    <a:pt x="197" y="5062"/>
                    <a:pt x="161" y="5062"/>
                    <a:pt x="109" y="5077"/>
                  </a:cubicBezTo>
                  <a:cubicBezTo>
                    <a:pt x="102" y="5077"/>
                    <a:pt x="87" y="5077"/>
                    <a:pt x="80" y="5077"/>
                  </a:cubicBezTo>
                  <a:cubicBezTo>
                    <a:pt x="65" y="5077"/>
                    <a:pt x="51" y="5077"/>
                    <a:pt x="43" y="5062"/>
                  </a:cubicBezTo>
                  <a:cubicBezTo>
                    <a:pt x="29" y="5048"/>
                    <a:pt x="29" y="5011"/>
                    <a:pt x="36" y="4974"/>
                  </a:cubicBezTo>
                  <a:cubicBezTo>
                    <a:pt x="36" y="4960"/>
                    <a:pt x="36" y="4945"/>
                    <a:pt x="36" y="4923"/>
                  </a:cubicBezTo>
                  <a:cubicBezTo>
                    <a:pt x="36" y="4894"/>
                    <a:pt x="29" y="4872"/>
                    <a:pt x="21" y="4850"/>
                  </a:cubicBezTo>
                  <a:cubicBezTo>
                    <a:pt x="7" y="4813"/>
                    <a:pt x="0" y="4784"/>
                    <a:pt x="29" y="4755"/>
                  </a:cubicBezTo>
                  <a:cubicBezTo>
                    <a:pt x="58" y="4733"/>
                    <a:pt x="73" y="4725"/>
                    <a:pt x="87" y="4725"/>
                  </a:cubicBezTo>
                  <a:cubicBezTo>
                    <a:pt x="102" y="4725"/>
                    <a:pt x="124" y="4733"/>
                    <a:pt x="124" y="4777"/>
                  </a:cubicBezTo>
                  <a:cubicBezTo>
                    <a:pt x="124" y="4791"/>
                    <a:pt x="131" y="4806"/>
                    <a:pt x="146" y="4821"/>
                  </a:cubicBezTo>
                  <a:cubicBezTo>
                    <a:pt x="161" y="4835"/>
                    <a:pt x="175" y="4843"/>
                    <a:pt x="183" y="4843"/>
                  </a:cubicBezTo>
                  <a:cubicBezTo>
                    <a:pt x="183" y="4843"/>
                    <a:pt x="183" y="4843"/>
                    <a:pt x="190" y="4835"/>
                  </a:cubicBezTo>
                  <a:cubicBezTo>
                    <a:pt x="190" y="4828"/>
                    <a:pt x="197" y="4813"/>
                    <a:pt x="205" y="4799"/>
                  </a:cubicBezTo>
                  <a:cubicBezTo>
                    <a:pt x="226" y="4762"/>
                    <a:pt x="249" y="4711"/>
                    <a:pt x="293" y="4674"/>
                  </a:cubicBezTo>
                  <a:cubicBezTo>
                    <a:pt x="314" y="4660"/>
                    <a:pt x="329" y="4652"/>
                    <a:pt x="344" y="4645"/>
                  </a:cubicBezTo>
                  <a:cubicBezTo>
                    <a:pt x="351" y="4638"/>
                    <a:pt x="358" y="4638"/>
                    <a:pt x="381" y="4601"/>
                  </a:cubicBezTo>
                  <a:cubicBezTo>
                    <a:pt x="410" y="4535"/>
                    <a:pt x="454" y="4520"/>
                    <a:pt x="505" y="4499"/>
                  </a:cubicBezTo>
                  <a:cubicBezTo>
                    <a:pt x="520" y="4492"/>
                    <a:pt x="520" y="4492"/>
                    <a:pt x="520" y="4492"/>
                  </a:cubicBezTo>
                  <a:cubicBezTo>
                    <a:pt x="549" y="4484"/>
                    <a:pt x="571" y="4477"/>
                    <a:pt x="578" y="4477"/>
                  </a:cubicBezTo>
                  <a:cubicBezTo>
                    <a:pt x="586" y="4477"/>
                    <a:pt x="593" y="4477"/>
                    <a:pt x="593" y="4477"/>
                  </a:cubicBezTo>
                  <a:cubicBezTo>
                    <a:pt x="593" y="4477"/>
                    <a:pt x="593" y="4477"/>
                    <a:pt x="593" y="4470"/>
                  </a:cubicBezTo>
                  <a:cubicBezTo>
                    <a:pt x="593" y="4448"/>
                    <a:pt x="571" y="4426"/>
                    <a:pt x="571" y="4426"/>
                  </a:cubicBezTo>
                  <a:cubicBezTo>
                    <a:pt x="564" y="4411"/>
                    <a:pt x="564" y="4411"/>
                    <a:pt x="564" y="4411"/>
                  </a:cubicBezTo>
                  <a:cubicBezTo>
                    <a:pt x="644" y="4353"/>
                    <a:pt x="644" y="4353"/>
                    <a:pt x="644" y="4353"/>
                  </a:cubicBezTo>
                  <a:cubicBezTo>
                    <a:pt x="644" y="4353"/>
                    <a:pt x="637" y="4353"/>
                    <a:pt x="630" y="4353"/>
                  </a:cubicBezTo>
                  <a:cubicBezTo>
                    <a:pt x="630" y="4353"/>
                    <a:pt x="615" y="4353"/>
                    <a:pt x="608" y="4360"/>
                  </a:cubicBezTo>
                  <a:cubicBezTo>
                    <a:pt x="571" y="4382"/>
                    <a:pt x="527" y="4404"/>
                    <a:pt x="483" y="4404"/>
                  </a:cubicBezTo>
                  <a:cubicBezTo>
                    <a:pt x="461" y="4404"/>
                    <a:pt x="439" y="4397"/>
                    <a:pt x="417" y="4382"/>
                  </a:cubicBezTo>
                  <a:cubicBezTo>
                    <a:pt x="402" y="4375"/>
                    <a:pt x="395" y="4360"/>
                    <a:pt x="388" y="4345"/>
                  </a:cubicBezTo>
                  <a:cubicBezTo>
                    <a:pt x="381" y="4272"/>
                    <a:pt x="461" y="4170"/>
                    <a:pt x="468" y="4155"/>
                  </a:cubicBezTo>
                  <a:cubicBezTo>
                    <a:pt x="490" y="4133"/>
                    <a:pt x="512" y="4104"/>
                    <a:pt x="534" y="4067"/>
                  </a:cubicBezTo>
                  <a:cubicBezTo>
                    <a:pt x="556" y="4023"/>
                    <a:pt x="578" y="3979"/>
                    <a:pt x="615" y="3928"/>
                  </a:cubicBezTo>
                  <a:cubicBezTo>
                    <a:pt x="652" y="3884"/>
                    <a:pt x="681" y="3869"/>
                    <a:pt x="695" y="3854"/>
                  </a:cubicBezTo>
                  <a:cubicBezTo>
                    <a:pt x="717" y="3840"/>
                    <a:pt x="732" y="3832"/>
                    <a:pt x="740" y="3803"/>
                  </a:cubicBezTo>
                  <a:cubicBezTo>
                    <a:pt x="747" y="3774"/>
                    <a:pt x="747" y="3744"/>
                    <a:pt x="747" y="3715"/>
                  </a:cubicBezTo>
                  <a:cubicBezTo>
                    <a:pt x="740" y="3679"/>
                    <a:pt x="740" y="3627"/>
                    <a:pt x="762" y="3569"/>
                  </a:cubicBezTo>
                  <a:cubicBezTo>
                    <a:pt x="798" y="3503"/>
                    <a:pt x="776" y="3444"/>
                    <a:pt x="754" y="3378"/>
                  </a:cubicBezTo>
                  <a:cubicBezTo>
                    <a:pt x="754" y="3363"/>
                    <a:pt x="747" y="3342"/>
                    <a:pt x="740" y="3320"/>
                  </a:cubicBezTo>
                  <a:cubicBezTo>
                    <a:pt x="725" y="3275"/>
                    <a:pt x="710" y="3246"/>
                    <a:pt x="703" y="3224"/>
                  </a:cubicBezTo>
                  <a:cubicBezTo>
                    <a:pt x="688" y="3210"/>
                    <a:pt x="681" y="3188"/>
                    <a:pt x="674" y="3158"/>
                  </a:cubicBezTo>
                  <a:cubicBezTo>
                    <a:pt x="659" y="3114"/>
                    <a:pt x="637" y="3070"/>
                    <a:pt x="564" y="2997"/>
                  </a:cubicBezTo>
                  <a:cubicBezTo>
                    <a:pt x="527" y="2968"/>
                    <a:pt x="512" y="2939"/>
                    <a:pt x="512" y="2916"/>
                  </a:cubicBezTo>
                  <a:cubicBezTo>
                    <a:pt x="512" y="2894"/>
                    <a:pt x="534" y="2873"/>
                    <a:pt x="564" y="2851"/>
                  </a:cubicBezTo>
                  <a:cubicBezTo>
                    <a:pt x="578" y="2843"/>
                    <a:pt x="578" y="2836"/>
                    <a:pt x="578" y="2836"/>
                  </a:cubicBezTo>
                  <a:cubicBezTo>
                    <a:pt x="578" y="2821"/>
                    <a:pt x="534" y="2806"/>
                    <a:pt x="505" y="2792"/>
                  </a:cubicBezTo>
                  <a:cubicBezTo>
                    <a:pt x="490" y="2785"/>
                    <a:pt x="490" y="2785"/>
                    <a:pt x="490" y="2785"/>
                  </a:cubicBezTo>
                  <a:cubicBezTo>
                    <a:pt x="424" y="2763"/>
                    <a:pt x="410" y="2726"/>
                    <a:pt x="410" y="2660"/>
                  </a:cubicBezTo>
                  <a:cubicBezTo>
                    <a:pt x="410" y="2587"/>
                    <a:pt x="410" y="2557"/>
                    <a:pt x="366" y="2535"/>
                  </a:cubicBezTo>
                  <a:cubicBezTo>
                    <a:pt x="336" y="2528"/>
                    <a:pt x="307" y="2521"/>
                    <a:pt x="293" y="2521"/>
                  </a:cubicBezTo>
                  <a:cubicBezTo>
                    <a:pt x="271" y="2521"/>
                    <a:pt x="263" y="2528"/>
                    <a:pt x="256" y="2528"/>
                  </a:cubicBezTo>
                  <a:cubicBezTo>
                    <a:pt x="226" y="2535"/>
                    <a:pt x="226" y="2535"/>
                    <a:pt x="226" y="2535"/>
                  </a:cubicBezTo>
                  <a:cubicBezTo>
                    <a:pt x="241" y="2506"/>
                    <a:pt x="241" y="2506"/>
                    <a:pt x="241" y="2506"/>
                  </a:cubicBezTo>
                  <a:cubicBezTo>
                    <a:pt x="241" y="2499"/>
                    <a:pt x="271" y="2462"/>
                    <a:pt x="329" y="2440"/>
                  </a:cubicBezTo>
                  <a:cubicBezTo>
                    <a:pt x="351" y="2433"/>
                    <a:pt x="351" y="2418"/>
                    <a:pt x="351" y="2418"/>
                  </a:cubicBezTo>
                  <a:cubicBezTo>
                    <a:pt x="358" y="2396"/>
                    <a:pt x="336" y="2367"/>
                    <a:pt x="300" y="2345"/>
                  </a:cubicBezTo>
                  <a:cubicBezTo>
                    <a:pt x="271" y="2316"/>
                    <a:pt x="249" y="2279"/>
                    <a:pt x="256" y="2250"/>
                  </a:cubicBezTo>
                  <a:cubicBezTo>
                    <a:pt x="263" y="2235"/>
                    <a:pt x="278" y="2213"/>
                    <a:pt x="322" y="2206"/>
                  </a:cubicBezTo>
                  <a:cubicBezTo>
                    <a:pt x="395" y="2191"/>
                    <a:pt x="432" y="2176"/>
                    <a:pt x="446" y="2140"/>
                  </a:cubicBezTo>
                  <a:cubicBezTo>
                    <a:pt x="461" y="2111"/>
                    <a:pt x="490" y="2089"/>
                    <a:pt x="520" y="2089"/>
                  </a:cubicBezTo>
                  <a:cubicBezTo>
                    <a:pt x="527" y="2089"/>
                    <a:pt x="549" y="2089"/>
                    <a:pt x="564" y="2118"/>
                  </a:cubicBezTo>
                  <a:cubicBezTo>
                    <a:pt x="586" y="2154"/>
                    <a:pt x="608" y="2169"/>
                    <a:pt x="688" y="2169"/>
                  </a:cubicBezTo>
                  <a:cubicBezTo>
                    <a:pt x="695" y="2169"/>
                    <a:pt x="703" y="2169"/>
                    <a:pt x="703" y="2169"/>
                  </a:cubicBezTo>
                  <a:cubicBezTo>
                    <a:pt x="710" y="2154"/>
                    <a:pt x="659" y="2096"/>
                    <a:pt x="644" y="2074"/>
                  </a:cubicBezTo>
                  <a:cubicBezTo>
                    <a:pt x="630" y="2066"/>
                    <a:pt x="622" y="2052"/>
                    <a:pt x="615" y="2044"/>
                  </a:cubicBezTo>
                  <a:cubicBezTo>
                    <a:pt x="600" y="2023"/>
                    <a:pt x="608" y="2008"/>
                    <a:pt x="608" y="2001"/>
                  </a:cubicBezTo>
                  <a:cubicBezTo>
                    <a:pt x="622" y="1964"/>
                    <a:pt x="688" y="1964"/>
                    <a:pt x="695" y="1964"/>
                  </a:cubicBezTo>
                  <a:cubicBezTo>
                    <a:pt x="732" y="1964"/>
                    <a:pt x="747" y="2008"/>
                    <a:pt x="762" y="2044"/>
                  </a:cubicBezTo>
                  <a:cubicBezTo>
                    <a:pt x="769" y="2059"/>
                    <a:pt x="776" y="2074"/>
                    <a:pt x="783" y="2089"/>
                  </a:cubicBezTo>
                  <a:cubicBezTo>
                    <a:pt x="791" y="2111"/>
                    <a:pt x="813" y="2118"/>
                    <a:pt x="857" y="2118"/>
                  </a:cubicBezTo>
                  <a:cubicBezTo>
                    <a:pt x="879" y="2118"/>
                    <a:pt x="901" y="2118"/>
                    <a:pt x="923" y="2111"/>
                  </a:cubicBezTo>
                  <a:cubicBezTo>
                    <a:pt x="930" y="2111"/>
                    <a:pt x="937" y="2111"/>
                    <a:pt x="945" y="2111"/>
                  </a:cubicBezTo>
                  <a:cubicBezTo>
                    <a:pt x="1011" y="2111"/>
                    <a:pt x="1076" y="2154"/>
                    <a:pt x="1128" y="2191"/>
                  </a:cubicBezTo>
                  <a:cubicBezTo>
                    <a:pt x="1157" y="2220"/>
                    <a:pt x="1179" y="2228"/>
                    <a:pt x="1194" y="2228"/>
                  </a:cubicBezTo>
                  <a:cubicBezTo>
                    <a:pt x="1194" y="2228"/>
                    <a:pt x="1201" y="2228"/>
                    <a:pt x="1208" y="2213"/>
                  </a:cubicBezTo>
                  <a:cubicBezTo>
                    <a:pt x="1208" y="2198"/>
                    <a:pt x="1194" y="2184"/>
                    <a:pt x="1179" y="2162"/>
                  </a:cubicBezTo>
                  <a:cubicBezTo>
                    <a:pt x="1157" y="2147"/>
                    <a:pt x="1142" y="2125"/>
                    <a:pt x="1150" y="2096"/>
                  </a:cubicBezTo>
                  <a:cubicBezTo>
                    <a:pt x="1157" y="2081"/>
                    <a:pt x="1172" y="2074"/>
                    <a:pt x="1186" y="2074"/>
                  </a:cubicBezTo>
                  <a:cubicBezTo>
                    <a:pt x="1223" y="2074"/>
                    <a:pt x="1267" y="2103"/>
                    <a:pt x="1296" y="2140"/>
                  </a:cubicBezTo>
                  <a:cubicBezTo>
                    <a:pt x="1311" y="2154"/>
                    <a:pt x="1326" y="2154"/>
                    <a:pt x="1340" y="2154"/>
                  </a:cubicBezTo>
                  <a:cubicBezTo>
                    <a:pt x="1377" y="2154"/>
                    <a:pt x="1428" y="2125"/>
                    <a:pt x="1450" y="2103"/>
                  </a:cubicBezTo>
                  <a:cubicBezTo>
                    <a:pt x="1487" y="2066"/>
                    <a:pt x="1663" y="2001"/>
                    <a:pt x="1729" y="1979"/>
                  </a:cubicBezTo>
                  <a:cubicBezTo>
                    <a:pt x="1743" y="1971"/>
                    <a:pt x="1758" y="1964"/>
                    <a:pt x="1773" y="1964"/>
                  </a:cubicBezTo>
                  <a:cubicBezTo>
                    <a:pt x="1809" y="1964"/>
                    <a:pt x="1846" y="1979"/>
                    <a:pt x="1861" y="2044"/>
                  </a:cubicBezTo>
                  <a:cubicBezTo>
                    <a:pt x="1861" y="2052"/>
                    <a:pt x="1861" y="2052"/>
                    <a:pt x="1868" y="2052"/>
                  </a:cubicBezTo>
                  <a:cubicBezTo>
                    <a:pt x="1897" y="2052"/>
                    <a:pt x="1963" y="2001"/>
                    <a:pt x="1985" y="1949"/>
                  </a:cubicBezTo>
                  <a:cubicBezTo>
                    <a:pt x="2014" y="1905"/>
                    <a:pt x="2022" y="1883"/>
                    <a:pt x="2044" y="1854"/>
                  </a:cubicBezTo>
                  <a:cubicBezTo>
                    <a:pt x="2051" y="1847"/>
                    <a:pt x="2058" y="1832"/>
                    <a:pt x="2066" y="1810"/>
                  </a:cubicBezTo>
                  <a:cubicBezTo>
                    <a:pt x="2088" y="1781"/>
                    <a:pt x="2088" y="1773"/>
                    <a:pt x="2066" y="1751"/>
                  </a:cubicBezTo>
                  <a:cubicBezTo>
                    <a:pt x="2058" y="1744"/>
                    <a:pt x="2051" y="1737"/>
                    <a:pt x="2044" y="1730"/>
                  </a:cubicBezTo>
                  <a:cubicBezTo>
                    <a:pt x="2014" y="1693"/>
                    <a:pt x="1971" y="1656"/>
                    <a:pt x="1912" y="1620"/>
                  </a:cubicBezTo>
                  <a:cubicBezTo>
                    <a:pt x="1890" y="1605"/>
                    <a:pt x="1890" y="1605"/>
                    <a:pt x="1890" y="1605"/>
                  </a:cubicBezTo>
                  <a:cubicBezTo>
                    <a:pt x="1846" y="1575"/>
                    <a:pt x="1817" y="1554"/>
                    <a:pt x="1817" y="1524"/>
                  </a:cubicBezTo>
                  <a:cubicBezTo>
                    <a:pt x="1809" y="1510"/>
                    <a:pt x="1817" y="1495"/>
                    <a:pt x="1831" y="1473"/>
                  </a:cubicBezTo>
                  <a:cubicBezTo>
                    <a:pt x="1846" y="1451"/>
                    <a:pt x="1853" y="1444"/>
                    <a:pt x="1868" y="1444"/>
                  </a:cubicBezTo>
                  <a:cubicBezTo>
                    <a:pt x="1875" y="1444"/>
                    <a:pt x="1883" y="1451"/>
                    <a:pt x="1883" y="1451"/>
                  </a:cubicBezTo>
                  <a:cubicBezTo>
                    <a:pt x="1890" y="1451"/>
                    <a:pt x="1890" y="1451"/>
                    <a:pt x="1890" y="1451"/>
                  </a:cubicBezTo>
                  <a:cubicBezTo>
                    <a:pt x="1890" y="1451"/>
                    <a:pt x="1897" y="1444"/>
                    <a:pt x="1897" y="1436"/>
                  </a:cubicBezTo>
                  <a:cubicBezTo>
                    <a:pt x="1912" y="1407"/>
                    <a:pt x="1956" y="1326"/>
                    <a:pt x="2036" y="1326"/>
                  </a:cubicBezTo>
                  <a:cubicBezTo>
                    <a:pt x="2102" y="1326"/>
                    <a:pt x="2132" y="1326"/>
                    <a:pt x="2161" y="1297"/>
                  </a:cubicBezTo>
                  <a:cubicBezTo>
                    <a:pt x="2176" y="1290"/>
                    <a:pt x="2183" y="1261"/>
                    <a:pt x="2198" y="1231"/>
                  </a:cubicBezTo>
                  <a:cubicBezTo>
                    <a:pt x="2212" y="1194"/>
                    <a:pt x="2227" y="1151"/>
                    <a:pt x="2256" y="1129"/>
                  </a:cubicBezTo>
                  <a:cubicBezTo>
                    <a:pt x="2278" y="1106"/>
                    <a:pt x="2300" y="1106"/>
                    <a:pt x="2322" y="1106"/>
                  </a:cubicBezTo>
                  <a:cubicBezTo>
                    <a:pt x="2344" y="1106"/>
                    <a:pt x="2352" y="1106"/>
                    <a:pt x="2359" y="1085"/>
                  </a:cubicBezTo>
                  <a:cubicBezTo>
                    <a:pt x="2366" y="1077"/>
                    <a:pt x="2374" y="1070"/>
                    <a:pt x="2374" y="1063"/>
                  </a:cubicBezTo>
                  <a:cubicBezTo>
                    <a:pt x="2388" y="1026"/>
                    <a:pt x="2403" y="989"/>
                    <a:pt x="2476" y="975"/>
                  </a:cubicBezTo>
                  <a:cubicBezTo>
                    <a:pt x="2527" y="967"/>
                    <a:pt x="2564" y="945"/>
                    <a:pt x="2586" y="931"/>
                  </a:cubicBezTo>
                  <a:cubicBezTo>
                    <a:pt x="2593" y="931"/>
                    <a:pt x="2593" y="931"/>
                    <a:pt x="2593" y="931"/>
                  </a:cubicBezTo>
                  <a:lnTo>
                    <a:pt x="2593" y="931"/>
                  </a:lnTo>
                  <a:cubicBezTo>
                    <a:pt x="2645" y="931"/>
                    <a:pt x="2667" y="916"/>
                    <a:pt x="2681" y="901"/>
                  </a:cubicBezTo>
                  <a:cubicBezTo>
                    <a:pt x="2711" y="857"/>
                    <a:pt x="2798" y="850"/>
                    <a:pt x="2879" y="850"/>
                  </a:cubicBezTo>
                  <a:cubicBezTo>
                    <a:pt x="2901" y="850"/>
                    <a:pt x="2916" y="850"/>
                    <a:pt x="2930" y="843"/>
                  </a:cubicBezTo>
                  <a:cubicBezTo>
                    <a:pt x="2938" y="843"/>
                    <a:pt x="2945" y="843"/>
                    <a:pt x="2960" y="843"/>
                  </a:cubicBezTo>
                  <a:cubicBezTo>
                    <a:pt x="3018" y="828"/>
                    <a:pt x="3150" y="813"/>
                    <a:pt x="3202" y="762"/>
                  </a:cubicBezTo>
                  <a:cubicBezTo>
                    <a:pt x="3245" y="718"/>
                    <a:pt x="3333" y="660"/>
                    <a:pt x="3399" y="623"/>
                  </a:cubicBezTo>
                  <a:cubicBezTo>
                    <a:pt x="3421" y="608"/>
                    <a:pt x="3436" y="601"/>
                    <a:pt x="3451" y="594"/>
                  </a:cubicBezTo>
                  <a:cubicBezTo>
                    <a:pt x="3502" y="557"/>
                    <a:pt x="3546" y="528"/>
                    <a:pt x="3605" y="498"/>
                  </a:cubicBezTo>
                  <a:cubicBezTo>
                    <a:pt x="3648" y="476"/>
                    <a:pt x="3648" y="462"/>
                    <a:pt x="3656" y="447"/>
                  </a:cubicBezTo>
                  <a:cubicBezTo>
                    <a:pt x="3663" y="440"/>
                    <a:pt x="3663" y="432"/>
                    <a:pt x="3663" y="425"/>
                  </a:cubicBezTo>
                  <a:cubicBezTo>
                    <a:pt x="3670" y="425"/>
                    <a:pt x="3670" y="418"/>
                    <a:pt x="3678" y="411"/>
                  </a:cubicBezTo>
                  <a:cubicBezTo>
                    <a:pt x="3685" y="388"/>
                    <a:pt x="3693" y="381"/>
                    <a:pt x="3656" y="352"/>
                  </a:cubicBezTo>
                  <a:cubicBezTo>
                    <a:pt x="3634" y="337"/>
                    <a:pt x="3626" y="323"/>
                    <a:pt x="3619" y="308"/>
                  </a:cubicBezTo>
                  <a:cubicBezTo>
                    <a:pt x="3619" y="293"/>
                    <a:pt x="3634" y="279"/>
                    <a:pt x="3641" y="264"/>
                  </a:cubicBezTo>
                  <a:cubicBezTo>
                    <a:pt x="3656" y="256"/>
                    <a:pt x="3663" y="242"/>
                    <a:pt x="3663" y="235"/>
                  </a:cubicBezTo>
                  <a:cubicBezTo>
                    <a:pt x="3678" y="198"/>
                    <a:pt x="3700" y="161"/>
                    <a:pt x="3736" y="161"/>
                  </a:cubicBezTo>
                  <a:cubicBezTo>
                    <a:pt x="3751" y="161"/>
                    <a:pt x="3766" y="169"/>
                    <a:pt x="3780" y="176"/>
                  </a:cubicBezTo>
                  <a:cubicBezTo>
                    <a:pt x="3802" y="191"/>
                    <a:pt x="3824" y="205"/>
                    <a:pt x="3839" y="220"/>
                  </a:cubicBezTo>
                  <a:cubicBezTo>
                    <a:pt x="3854" y="235"/>
                    <a:pt x="3868" y="249"/>
                    <a:pt x="3890" y="256"/>
                  </a:cubicBezTo>
                  <a:cubicBezTo>
                    <a:pt x="3927" y="271"/>
                    <a:pt x="3927" y="308"/>
                    <a:pt x="3927" y="337"/>
                  </a:cubicBezTo>
                  <a:cubicBezTo>
                    <a:pt x="3927" y="352"/>
                    <a:pt x="3927" y="366"/>
                    <a:pt x="3934" y="388"/>
                  </a:cubicBezTo>
                  <a:cubicBezTo>
                    <a:pt x="3949" y="432"/>
                    <a:pt x="3978" y="440"/>
                    <a:pt x="4022" y="447"/>
                  </a:cubicBezTo>
                  <a:cubicBezTo>
                    <a:pt x="4059" y="454"/>
                    <a:pt x="4074" y="469"/>
                    <a:pt x="4095" y="491"/>
                  </a:cubicBezTo>
                  <a:cubicBezTo>
                    <a:pt x="4103" y="491"/>
                    <a:pt x="4110" y="498"/>
                    <a:pt x="4125" y="506"/>
                  </a:cubicBezTo>
                  <a:cubicBezTo>
                    <a:pt x="4139" y="520"/>
                    <a:pt x="4154" y="520"/>
                    <a:pt x="4176" y="520"/>
                  </a:cubicBezTo>
                  <a:cubicBezTo>
                    <a:pt x="4191" y="520"/>
                    <a:pt x="4213" y="520"/>
                    <a:pt x="4220" y="506"/>
                  </a:cubicBezTo>
                  <a:cubicBezTo>
                    <a:pt x="4235" y="498"/>
                    <a:pt x="4257" y="491"/>
                    <a:pt x="4286" y="491"/>
                  </a:cubicBezTo>
                  <a:cubicBezTo>
                    <a:pt x="4323" y="491"/>
                    <a:pt x="4367" y="506"/>
                    <a:pt x="4381" y="535"/>
                  </a:cubicBezTo>
                  <a:cubicBezTo>
                    <a:pt x="4388" y="557"/>
                    <a:pt x="4396" y="579"/>
                    <a:pt x="4403" y="594"/>
                  </a:cubicBezTo>
                  <a:cubicBezTo>
                    <a:pt x="4411" y="638"/>
                    <a:pt x="4418" y="660"/>
                    <a:pt x="4440" y="667"/>
                  </a:cubicBezTo>
                  <a:cubicBezTo>
                    <a:pt x="4476" y="674"/>
                    <a:pt x="4491" y="704"/>
                    <a:pt x="4491" y="725"/>
                  </a:cubicBezTo>
                  <a:cubicBezTo>
                    <a:pt x="4491" y="740"/>
                    <a:pt x="4476" y="770"/>
                    <a:pt x="4418" y="770"/>
                  </a:cubicBezTo>
                  <a:cubicBezTo>
                    <a:pt x="4396" y="777"/>
                    <a:pt x="4381" y="784"/>
                    <a:pt x="4381" y="792"/>
                  </a:cubicBezTo>
                  <a:cubicBezTo>
                    <a:pt x="4374" y="799"/>
                    <a:pt x="4381" y="821"/>
                    <a:pt x="4388" y="835"/>
                  </a:cubicBezTo>
                  <a:cubicBezTo>
                    <a:pt x="4396" y="850"/>
                    <a:pt x="4396" y="850"/>
                    <a:pt x="4396" y="850"/>
                  </a:cubicBezTo>
                  <a:cubicBezTo>
                    <a:pt x="4411" y="880"/>
                    <a:pt x="4411" y="887"/>
                    <a:pt x="4388" y="938"/>
                  </a:cubicBezTo>
                  <a:cubicBezTo>
                    <a:pt x="4381" y="953"/>
                    <a:pt x="4381" y="975"/>
                    <a:pt x="4381" y="989"/>
                  </a:cubicBezTo>
                  <a:cubicBezTo>
                    <a:pt x="4381" y="1019"/>
                    <a:pt x="4381" y="1048"/>
                    <a:pt x="4337" y="1070"/>
                  </a:cubicBezTo>
                  <a:cubicBezTo>
                    <a:pt x="4308" y="1085"/>
                    <a:pt x="4308" y="1092"/>
                    <a:pt x="4308" y="1099"/>
                  </a:cubicBezTo>
                  <a:cubicBezTo>
                    <a:pt x="4308" y="1099"/>
                    <a:pt x="4308" y="1114"/>
                    <a:pt x="4345" y="1136"/>
                  </a:cubicBezTo>
                  <a:cubicBezTo>
                    <a:pt x="4403" y="1173"/>
                    <a:pt x="4433" y="1187"/>
                    <a:pt x="4469" y="1187"/>
                  </a:cubicBezTo>
                  <a:cubicBezTo>
                    <a:pt x="4476" y="1187"/>
                    <a:pt x="4484" y="1187"/>
                    <a:pt x="4491" y="1187"/>
                  </a:cubicBezTo>
                  <a:cubicBezTo>
                    <a:pt x="4498" y="1187"/>
                    <a:pt x="4506" y="1180"/>
                    <a:pt x="4506" y="1180"/>
                  </a:cubicBezTo>
                  <a:cubicBezTo>
                    <a:pt x="4528" y="1180"/>
                    <a:pt x="4535" y="1187"/>
                    <a:pt x="4543" y="1194"/>
                  </a:cubicBezTo>
                  <a:cubicBezTo>
                    <a:pt x="4557" y="1216"/>
                    <a:pt x="4550" y="1246"/>
                    <a:pt x="4535" y="1290"/>
                  </a:cubicBezTo>
                  <a:cubicBezTo>
                    <a:pt x="4528" y="1304"/>
                    <a:pt x="4528" y="1319"/>
                    <a:pt x="4528" y="1334"/>
                  </a:cubicBezTo>
                  <a:cubicBezTo>
                    <a:pt x="4528" y="1363"/>
                    <a:pt x="4520" y="1400"/>
                    <a:pt x="4455" y="1422"/>
                  </a:cubicBezTo>
                  <a:cubicBezTo>
                    <a:pt x="4440" y="1429"/>
                    <a:pt x="4440" y="1429"/>
                    <a:pt x="4440" y="1429"/>
                  </a:cubicBezTo>
                  <a:cubicBezTo>
                    <a:pt x="4381" y="1444"/>
                    <a:pt x="4374" y="1444"/>
                    <a:pt x="4330" y="1480"/>
                  </a:cubicBezTo>
                  <a:cubicBezTo>
                    <a:pt x="4315" y="1495"/>
                    <a:pt x="4293" y="1510"/>
                    <a:pt x="4293" y="1517"/>
                  </a:cubicBezTo>
                  <a:cubicBezTo>
                    <a:pt x="4293" y="1524"/>
                    <a:pt x="4293" y="1524"/>
                    <a:pt x="4323" y="1546"/>
                  </a:cubicBezTo>
                  <a:cubicBezTo>
                    <a:pt x="4352" y="1561"/>
                    <a:pt x="4367" y="1583"/>
                    <a:pt x="4381" y="1605"/>
                  </a:cubicBezTo>
                  <a:cubicBezTo>
                    <a:pt x="4396" y="1620"/>
                    <a:pt x="4396" y="1627"/>
                    <a:pt x="4411" y="1627"/>
                  </a:cubicBezTo>
                  <a:cubicBezTo>
                    <a:pt x="4418" y="1627"/>
                    <a:pt x="4418" y="1627"/>
                    <a:pt x="4425" y="1627"/>
                  </a:cubicBezTo>
                  <a:cubicBezTo>
                    <a:pt x="4484" y="1612"/>
                    <a:pt x="4513" y="1590"/>
                    <a:pt x="4535" y="1568"/>
                  </a:cubicBezTo>
                  <a:cubicBezTo>
                    <a:pt x="4557" y="1532"/>
                    <a:pt x="4594" y="1532"/>
                    <a:pt x="4623" y="1532"/>
                  </a:cubicBezTo>
                  <a:cubicBezTo>
                    <a:pt x="4638" y="1532"/>
                    <a:pt x="4660" y="1532"/>
                    <a:pt x="4682" y="1532"/>
                  </a:cubicBezTo>
                  <a:cubicBezTo>
                    <a:pt x="4711" y="1539"/>
                    <a:pt x="4733" y="1539"/>
                    <a:pt x="4755" y="1539"/>
                  </a:cubicBezTo>
                  <a:cubicBezTo>
                    <a:pt x="4792" y="1539"/>
                    <a:pt x="4821" y="1532"/>
                    <a:pt x="4843" y="1517"/>
                  </a:cubicBezTo>
                  <a:cubicBezTo>
                    <a:pt x="4872" y="1502"/>
                    <a:pt x="4879" y="1495"/>
                    <a:pt x="4894" y="1473"/>
                  </a:cubicBezTo>
                  <a:cubicBezTo>
                    <a:pt x="4902" y="1458"/>
                    <a:pt x="4909" y="1444"/>
                    <a:pt x="4924" y="1422"/>
                  </a:cubicBezTo>
                  <a:cubicBezTo>
                    <a:pt x="4938" y="1407"/>
                    <a:pt x="4945" y="1400"/>
                    <a:pt x="4953" y="1385"/>
                  </a:cubicBezTo>
                  <a:cubicBezTo>
                    <a:pt x="4975" y="1356"/>
                    <a:pt x="4989" y="1326"/>
                    <a:pt x="5033" y="1326"/>
                  </a:cubicBezTo>
                  <a:cubicBezTo>
                    <a:pt x="5041" y="1326"/>
                    <a:pt x="5048" y="1326"/>
                    <a:pt x="5048" y="1326"/>
                  </a:cubicBezTo>
                  <a:cubicBezTo>
                    <a:pt x="5063" y="1334"/>
                    <a:pt x="5070" y="1334"/>
                    <a:pt x="5077" y="1334"/>
                  </a:cubicBezTo>
                  <a:cubicBezTo>
                    <a:pt x="5092" y="1334"/>
                    <a:pt x="5099" y="1326"/>
                    <a:pt x="5114" y="1326"/>
                  </a:cubicBezTo>
                  <a:cubicBezTo>
                    <a:pt x="5121" y="1326"/>
                    <a:pt x="5136" y="1326"/>
                    <a:pt x="5143" y="1326"/>
                  </a:cubicBezTo>
                  <a:cubicBezTo>
                    <a:pt x="5165" y="1326"/>
                    <a:pt x="5187" y="1334"/>
                    <a:pt x="5202" y="1356"/>
                  </a:cubicBezTo>
                  <a:cubicBezTo>
                    <a:pt x="5224" y="1378"/>
                    <a:pt x="5260" y="1400"/>
                    <a:pt x="5283" y="1400"/>
                  </a:cubicBezTo>
                  <a:cubicBezTo>
                    <a:pt x="5290" y="1400"/>
                    <a:pt x="5297" y="1400"/>
                    <a:pt x="5297" y="1392"/>
                  </a:cubicBezTo>
                  <a:cubicBezTo>
                    <a:pt x="5312" y="1341"/>
                    <a:pt x="5334" y="1297"/>
                    <a:pt x="5400" y="1268"/>
                  </a:cubicBezTo>
                  <a:cubicBezTo>
                    <a:pt x="5414" y="1261"/>
                    <a:pt x="5414" y="1261"/>
                    <a:pt x="5414" y="1261"/>
                  </a:cubicBezTo>
                  <a:cubicBezTo>
                    <a:pt x="5458" y="1246"/>
                    <a:pt x="5539" y="1216"/>
                    <a:pt x="5524" y="1187"/>
                  </a:cubicBezTo>
                  <a:cubicBezTo>
                    <a:pt x="5517" y="1165"/>
                    <a:pt x="5502" y="1158"/>
                    <a:pt x="5480" y="1151"/>
                  </a:cubicBezTo>
                  <a:cubicBezTo>
                    <a:pt x="5466" y="1143"/>
                    <a:pt x="5451" y="1136"/>
                    <a:pt x="5436" y="1129"/>
                  </a:cubicBezTo>
                  <a:cubicBezTo>
                    <a:pt x="5414" y="1106"/>
                    <a:pt x="5407" y="1099"/>
                    <a:pt x="5422" y="1070"/>
                  </a:cubicBezTo>
                  <a:cubicBezTo>
                    <a:pt x="5422" y="1063"/>
                    <a:pt x="5429" y="1048"/>
                    <a:pt x="5436" y="1026"/>
                  </a:cubicBezTo>
                  <a:cubicBezTo>
                    <a:pt x="5458" y="931"/>
                    <a:pt x="5480" y="747"/>
                    <a:pt x="5451" y="725"/>
                  </a:cubicBezTo>
                  <a:cubicBezTo>
                    <a:pt x="5414" y="689"/>
                    <a:pt x="5407" y="667"/>
                    <a:pt x="5400" y="608"/>
                  </a:cubicBezTo>
                  <a:cubicBezTo>
                    <a:pt x="5393" y="550"/>
                    <a:pt x="5334" y="513"/>
                    <a:pt x="5283" y="498"/>
                  </a:cubicBezTo>
                  <a:cubicBezTo>
                    <a:pt x="5217" y="484"/>
                    <a:pt x="5165" y="440"/>
                    <a:pt x="5143" y="396"/>
                  </a:cubicBezTo>
                  <a:cubicBezTo>
                    <a:pt x="5143" y="388"/>
                    <a:pt x="5136" y="381"/>
                    <a:pt x="5136" y="374"/>
                  </a:cubicBezTo>
                  <a:cubicBezTo>
                    <a:pt x="5121" y="337"/>
                    <a:pt x="5099" y="301"/>
                    <a:pt x="5114" y="279"/>
                  </a:cubicBezTo>
                  <a:cubicBezTo>
                    <a:pt x="5121" y="264"/>
                    <a:pt x="5136" y="256"/>
                    <a:pt x="5158" y="256"/>
                  </a:cubicBezTo>
                  <a:cubicBezTo>
                    <a:pt x="5195" y="256"/>
                    <a:pt x="5217" y="264"/>
                    <a:pt x="5231" y="271"/>
                  </a:cubicBezTo>
                  <a:cubicBezTo>
                    <a:pt x="5253" y="271"/>
                    <a:pt x="5268" y="279"/>
                    <a:pt x="5283" y="279"/>
                  </a:cubicBezTo>
                  <a:cubicBezTo>
                    <a:pt x="5290" y="279"/>
                    <a:pt x="5297" y="279"/>
                    <a:pt x="5312" y="279"/>
                  </a:cubicBezTo>
                  <a:cubicBezTo>
                    <a:pt x="5326" y="271"/>
                    <a:pt x="5334" y="271"/>
                    <a:pt x="5348" y="271"/>
                  </a:cubicBezTo>
                  <a:cubicBezTo>
                    <a:pt x="5385" y="271"/>
                    <a:pt x="5385" y="271"/>
                    <a:pt x="5385" y="271"/>
                  </a:cubicBezTo>
                  <a:cubicBezTo>
                    <a:pt x="5414" y="271"/>
                    <a:pt x="5429" y="271"/>
                    <a:pt x="5436" y="242"/>
                  </a:cubicBezTo>
                  <a:cubicBezTo>
                    <a:pt x="5436" y="220"/>
                    <a:pt x="5436" y="205"/>
                    <a:pt x="5429" y="191"/>
                  </a:cubicBezTo>
                  <a:cubicBezTo>
                    <a:pt x="5422" y="169"/>
                    <a:pt x="5407" y="139"/>
                    <a:pt x="5451" y="117"/>
                  </a:cubicBezTo>
                  <a:cubicBezTo>
                    <a:pt x="5466" y="103"/>
                    <a:pt x="5480" y="88"/>
                    <a:pt x="5488" y="73"/>
                  </a:cubicBezTo>
                  <a:cubicBezTo>
                    <a:pt x="5502" y="59"/>
                    <a:pt x="5517" y="37"/>
                    <a:pt x="5546" y="37"/>
                  </a:cubicBezTo>
                  <a:cubicBezTo>
                    <a:pt x="5576" y="37"/>
                    <a:pt x="5583" y="59"/>
                    <a:pt x="5590" y="66"/>
                  </a:cubicBezTo>
                  <a:cubicBezTo>
                    <a:pt x="5597" y="81"/>
                    <a:pt x="5597" y="81"/>
                    <a:pt x="5612" y="81"/>
                  </a:cubicBezTo>
                  <a:cubicBezTo>
                    <a:pt x="5619" y="81"/>
                    <a:pt x="5627" y="81"/>
                    <a:pt x="5634" y="81"/>
                  </a:cubicBezTo>
                  <a:cubicBezTo>
                    <a:pt x="5656" y="73"/>
                    <a:pt x="5656" y="73"/>
                    <a:pt x="5656" y="73"/>
                  </a:cubicBezTo>
                  <a:cubicBezTo>
                    <a:pt x="5715" y="59"/>
                    <a:pt x="5729" y="59"/>
                    <a:pt x="5774" y="29"/>
                  </a:cubicBezTo>
                  <a:cubicBezTo>
                    <a:pt x="5803" y="15"/>
                    <a:pt x="5825" y="0"/>
                    <a:pt x="5839" y="0"/>
                  </a:cubicBezTo>
                  <a:cubicBezTo>
                    <a:pt x="5861" y="0"/>
                    <a:pt x="5883" y="15"/>
                    <a:pt x="5905" y="29"/>
                  </a:cubicBezTo>
                  <a:cubicBezTo>
                    <a:pt x="5935" y="51"/>
                    <a:pt x="5935" y="81"/>
                    <a:pt x="5935" y="110"/>
                  </a:cubicBezTo>
                  <a:cubicBezTo>
                    <a:pt x="5942" y="132"/>
                    <a:pt x="5942" y="154"/>
                    <a:pt x="5957" y="169"/>
                  </a:cubicBezTo>
                  <a:cubicBezTo>
                    <a:pt x="5986" y="220"/>
                    <a:pt x="6001" y="308"/>
                    <a:pt x="5979" y="344"/>
                  </a:cubicBezTo>
                  <a:cubicBezTo>
                    <a:pt x="5971" y="366"/>
                    <a:pt x="5957" y="388"/>
                    <a:pt x="5964" y="411"/>
                  </a:cubicBezTo>
                  <a:cubicBezTo>
                    <a:pt x="5971" y="418"/>
                    <a:pt x="5986" y="432"/>
                    <a:pt x="6008" y="440"/>
                  </a:cubicBezTo>
                  <a:cubicBezTo>
                    <a:pt x="6030" y="447"/>
                    <a:pt x="6110" y="469"/>
                    <a:pt x="6184" y="469"/>
                  </a:cubicBezTo>
                  <a:cubicBezTo>
                    <a:pt x="6220" y="469"/>
                    <a:pt x="6250" y="462"/>
                    <a:pt x="6264" y="454"/>
                  </a:cubicBezTo>
                  <a:cubicBezTo>
                    <a:pt x="6294" y="440"/>
                    <a:pt x="6330" y="440"/>
                    <a:pt x="6367" y="432"/>
                  </a:cubicBezTo>
                  <a:cubicBezTo>
                    <a:pt x="6426" y="425"/>
                    <a:pt x="6455" y="418"/>
                    <a:pt x="6462" y="388"/>
                  </a:cubicBezTo>
                  <a:cubicBezTo>
                    <a:pt x="6469" y="344"/>
                    <a:pt x="6484" y="323"/>
                    <a:pt x="6506" y="301"/>
                  </a:cubicBezTo>
                  <a:cubicBezTo>
                    <a:pt x="6521" y="286"/>
                    <a:pt x="6536" y="271"/>
                    <a:pt x="6550" y="242"/>
                  </a:cubicBezTo>
                  <a:cubicBezTo>
                    <a:pt x="6572" y="176"/>
                    <a:pt x="6594" y="132"/>
                    <a:pt x="6653" y="125"/>
                  </a:cubicBezTo>
                  <a:cubicBezTo>
                    <a:pt x="6660" y="117"/>
                    <a:pt x="6675" y="117"/>
                    <a:pt x="6682" y="117"/>
                  </a:cubicBezTo>
                  <a:cubicBezTo>
                    <a:pt x="6704" y="110"/>
                    <a:pt x="6719" y="110"/>
                    <a:pt x="6741" y="110"/>
                  </a:cubicBezTo>
                  <a:cubicBezTo>
                    <a:pt x="6770" y="110"/>
                    <a:pt x="6792" y="117"/>
                    <a:pt x="6814" y="132"/>
                  </a:cubicBezTo>
                  <a:cubicBezTo>
                    <a:pt x="6836" y="154"/>
                    <a:pt x="6836" y="176"/>
                    <a:pt x="6836" y="191"/>
                  </a:cubicBezTo>
                  <a:cubicBezTo>
                    <a:pt x="6829" y="227"/>
                    <a:pt x="6792" y="256"/>
                    <a:pt x="6770" y="271"/>
                  </a:cubicBezTo>
                  <a:cubicBezTo>
                    <a:pt x="6763" y="279"/>
                    <a:pt x="6755" y="286"/>
                    <a:pt x="6755" y="301"/>
                  </a:cubicBezTo>
                  <a:cubicBezTo>
                    <a:pt x="6755" y="315"/>
                    <a:pt x="6763" y="337"/>
                    <a:pt x="6785" y="344"/>
                  </a:cubicBezTo>
                  <a:cubicBezTo>
                    <a:pt x="6807" y="359"/>
                    <a:pt x="6814" y="374"/>
                    <a:pt x="6821" y="396"/>
                  </a:cubicBezTo>
                  <a:cubicBezTo>
                    <a:pt x="6829" y="425"/>
                    <a:pt x="6814" y="447"/>
                    <a:pt x="6792" y="476"/>
                  </a:cubicBezTo>
                  <a:cubicBezTo>
                    <a:pt x="6785" y="491"/>
                    <a:pt x="6777" y="513"/>
                    <a:pt x="6763" y="535"/>
                  </a:cubicBezTo>
                  <a:cubicBezTo>
                    <a:pt x="6741" y="586"/>
                    <a:pt x="6719" y="645"/>
                    <a:pt x="6667" y="652"/>
                  </a:cubicBezTo>
                  <a:cubicBezTo>
                    <a:pt x="6601" y="660"/>
                    <a:pt x="6572" y="667"/>
                    <a:pt x="6550" y="718"/>
                  </a:cubicBezTo>
                  <a:cubicBezTo>
                    <a:pt x="6543" y="733"/>
                    <a:pt x="6536" y="747"/>
                    <a:pt x="6536" y="755"/>
                  </a:cubicBezTo>
                  <a:cubicBezTo>
                    <a:pt x="6514" y="799"/>
                    <a:pt x="6506" y="821"/>
                    <a:pt x="6521" y="843"/>
                  </a:cubicBezTo>
                  <a:cubicBezTo>
                    <a:pt x="6536" y="857"/>
                    <a:pt x="6543" y="865"/>
                    <a:pt x="6550" y="880"/>
                  </a:cubicBezTo>
                  <a:cubicBezTo>
                    <a:pt x="6565" y="909"/>
                    <a:pt x="6579" y="923"/>
                    <a:pt x="6609" y="938"/>
                  </a:cubicBezTo>
                  <a:cubicBezTo>
                    <a:pt x="6624" y="945"/>
                    <a:pt x="6631" y="945"/>
                    <a:pt x="6645" y="953"/>
                  </a:cubicBezTo>
                  <a:cubicBezTo>
                    <a:pt x="6689" y="967"/>
                    <a:pt x="6719" y="982"/>
                    <a:pt x="6719" y="1004"/>
                  </a:cubicBezTo>
                  <a:cubicBezTo>
                    <a:pt x="6726" y="1011"/>
                    <a:pt x="6719" y="1026"/>
                    <a:pt x="6704" y="1033"/>
                  </a:cubicBezTo>
                  <a:cubicBezTo>
                    <a:pt x="6697" y="1041"/>
                    <a:pt x="6682" y="1048"/>
                    <a:pt x="6675" y="1055"/>
                  </a:cubicBezTo>
                  <a:cubicBezTo>
                    <a:pt x="6645" y="1070"/>
                    <a:pt x="6638" y="1077"/>
                    <a:pt x="6645" y="1085"/>
                  </a:cubicBezTo>
                  <a:cubicBezTo>
                    <a:pt x="6653" y="1129"/>
                    <a:pt x="6638" y="1158"/>
                    <a:pt x="6601" y="1180"/>
                  </a:cubicBezTo>
                  <a:cubicBezTo>
                    <a:pt x="6579" y="1194"/>
                    <a:pt x="6579" y="1238"/>
                    <a:pt x="6587" y="1261"/>
                  </a:cubicBezTo>
                  <a:cubicBezTo>
                    <a:pt x="6587" y="1275"/>
                    <a:pt x="6601" y="1304"/>
                    <a:pt x="6689" y="1304"/>
                  </a:cubicBezTo>
                  <a:cubicBezTo>
                    <a:pt x="6755" y="1304"/>
                    <a:pt x="6755" y="1304"/>
                    <a:pt x="6755" y="1304"/>
                  </a:cubicBezTo>
                  <a:cubicBezTo>
                    <a:pt x="6807" y="1304"/>
                    <a:pt x="6850" y="1304"/>
                    <a:pt x="6865" y="1348"/>
                  </a:cubicBezTo>
                  <a:cubicBezTo>
                    <a:pt x="6873" y="1378"/>
                    <a:pt x="6873" y="1400"/>
                    <a:pt x="6865" y="1414"/>
                  </a:cubicBezTo>
                  <a:cubicBezTo>
                    <a:pt x="6865" y="1429"/>
                    <a:pt x="6865" y="1444"/>
                    <a:pt x="6865" y="1451"/>
                  </a:cubicBezTo>
                  <a:cubicBezTo>
                    <a:pt x="6873" y="1473"/>
                    <a:pt x="6902" y="1495"/>
                    <a:pt x="6924" y="1510"/>
                  </a:cubicBezTo>
                  <a:cubicBezTo>
                    <a:pt x="6931" y="1517"/>
                    <a:pt x="6931" y="1517"/>
                    <a:pt x="6931" y="1517"/>
                  </a:cubicBezTo>
                  <a:cubicBezTo>
                    <a:pt x="6931" y="1524"/>
                    <a:pt x="6931" y="1524"/>
                    <a:pt x="6931" y="1524"/>
                  </a:cubicBezTo>
                  <a:cubicBezTo>
                    <a:pt x="6931" y="1524"/>
                    <a:pt x="6946" y="1612"/>
                    <a:pt x="6953" y="1663"/>
                  </a:cubicBezTo>
                  <a:cubicBezTo>
                    <a:pt x="6960" y="1707"/>
                    <a:pt x="6968" y="1781"/>
                    <a:pt x="6938" y="1825"/>
                  </a:cubicBezTo>
                  <a:cubicBezTo>
                    <a:pt x="6931" y="1839"/>
                    <a:pt x="6931" y="1861"/>
                    <a:pt x="6938" y="1876"/>
                  </a:cubicBezTo>
                  <a:cubicBezTo>
                    <a:pt x="6946" y="1876"/>
                    <a:pt x="6953" y="1891"/>
                    <a:pt x="6968" y="1891"/>
                  </a:cubicBezTo>
                  <a:cubicBezTo>
                    <a:pt x="6983" y="1891"/>
                    <a:pt x="6990" y="1883"/>
                    <a:pt x="7004" y="1876"/>
                  </a:cubicBezTo>
                  <a:cubicBezTo>
                    <a:pt x="7026" y="1861"/>
                    <a:pt x="7048" y="1854"/>
                    <a:pt x="7063" y="1854"/>
                  </a:cubicBezTo>
                  <a:cubicBezTo>
                    <a:pt x="7114" y="1854"/>
                    <a:pt x="7144" y="1898"/>
                    <a:pt x="7144" y="1949"/>
                  </a:cubicBezTo>
                  <a:cubicBezTo>
                    <a:pt x="7144" y="1993"/>
                    <a:pt x="7166" y="2044"/>
                    <a:pt x="7202" y="2044"/>
                  </a:cubicBezTo>
                  <a:cubicBezTo>
                    <a:pt x="7246" y="2044"/>
                    <a:pt x="7276" y="2096"/>
                    <a:pt x="7276" y="2184"/>
                  </a:cubicBezTo>
                  <a:cubicBezTo>
                    <a:pt x="7276" y="2213"/>
                    <a:pt x="7283" y="2220"/>
                    <a:pt x="7290" y="2220"/>
                  </a:cubicBezTo>
                  <a:cubicBezTo>
                    <a:pt x="7298" y="2228"/>
                    <a:pt x="7319" y="2235"/>
                    <a:pt x="7341" y="2235"/>
                  </a:cubicBezTo>
                  <a:cubicBezTo>
                    <a:pt x="7364" y="2235"/>
                    <a:pt x="7378" y="2235"/>
                    <a:pt x="7400" y="2228"/>
                  </a:cubicBezTo>
                  <a:cubicBezTo>
                    <a:pt x="7407" y="2228"/>
                    <a:pt x="7415" y="2228"/>
                    <a:pt x="7415" y="2228"/>
                  </a:cubicBezTo>
                  <a:cubicBezTo>
                    <a:pt x="7451" y="2228"/>
                    <a:pt x="7466" y="2242"/>
                    <a:pt x="7474" y="2257"/>
                  </a:cubicBezTo>
                  <a:cubicBezTo>
                    <a:pt x="7488" y="2294"/>
                    <a:pt x="7474" y="2338"/>
                    <a:pt x="7451" y="2374"/>
                  </a:cubicBezTo>
                  <a:cubicBezTo>
                    <a:pt x="7437" y="2389"/>
                    <a:pt x="7437" y="2389"/>
                    <a:pt x="7444" y="2396"/>
                  </a:cubicBezTo>
                  <a:cubicBezTo>
                    <a:pt x="7459" y="2411"/>
                    <a:pt x="7466" y="2418"/>
                    <a:pt x="7466" y="2447"/>
                  </a:cubicBezTo>
                  <a:cubicBezTo>
                    <a:pt x="7466" y="2506"/>
                    <a:pt x="7422" y="2550"/>
                    <a:pt x="7386" y="2580"/>
                  </a:cubicBezTo>
                  <a:cubicBezTo>
                    <a:pt x="7364" y="2601"/>
                    <a:pt x="7356" y="2623"/>
                    <a:pt x="7371" y="2682"/>
                  </a:cubicBezTo>
                  <a:cubicBezTo>
                    <a:pt x="7371" y="2704"/>
                    <a:pt x="7378" y="2719"/>
                    <a:pt x="7386" y="2741"/>
                  </a:cubicBezTo>
                  <a:cubicBezTo>
                    <a:pt x="7400" y="2770"/>
                    <a:pt x="7415" y="2806"/>
                    <a:pt x="7378" y="2843"/>
                  </a:cubicBezTo>
                  <a:cubicBezTo>
                    <a:pt x="7371" y="2851"/>
                    <a:pt x="7371" y="2851"/>
                    <a:pt x="7364" y="2858"/>
                  </a:cubicBezTo>
                  <a:cubicBezTo>
                    <a:pt x="7341" y="2880"/>
                    <a:pt x="7319" y="2902"/>
                    <a:pt x="7319" y="2916"/>
                  </a:cubicBezTo>
                  <a:cubicBezTo>
                    <a:pt x="7319" y="2924"/>
                    <a:pt x="7327" y="2931"/>
                    <a:pt x="7334" y="2939"/>
                  </a:cubicBezTo>
                  <a:cubicBezTo>
                    <a:pt x="7364" y="2961"/>
                    <a:pt x="7393" y="2968"/>
                    <a:pt x="7415" y="2968"/>
                  </a:cubicBezTo>
                  <a:cubicBezTo>
                    <a:pt x="7422" y="2968"/>
                    <a:pt x="7429" y="2968"/>
                    <a:pt x="7429" y="2968"/>
                  </a:cubicBezTo>
                  <a:cubicBezTo>
                    <a:pt x="7444" y="2961"/>
                    <a:pt x="7451" y="2961"/>
                    <a:pt x="7451" y="2961"/>
                  </a:cubicBezTo>
                  <a:cubicBezTo>
                    <a:pt x="7481" y="2953"/>
                    <a:pt x="7481" y="2953"/>
                    <a:pt x="7481" y="2953"/>
                  </a:cubicBezTo>
                  <a:cubicBezTo>
                    <a:pt x="7466" y="2982"/>
                    <a:pt x="7466" y="2982"/>
                    <a:pt x="7466" y="2982"/>
                  </a:cubicBezTo>
                  <a:cubicBezTo>
                    <a:pt x="7466" y="2990"/>
                    <a:pt x="7429" y="3048"/>
                    <a:pt x="7364" y="3048"/>
                  </a:cubicBezTo>
                  <a:cubicBezTo>
                    <a:pt x="7312" y="3048"/>
                    <a:pt x="7268" y="3063"/>
                    <a:pt x="7268" y="3092"/>
                  </a:cubicBezTo>
                  <a:cubicBezTo>
                    <a:pt x="7268" y="3107"/>
                    <a:pt x="7268" y="3107"/>
                    <a:pt x="7283" y="3114"/>
                  </a:cubicBezTo>
                  <a:cubicBezTo>
                    <a:pt x="7298" y="3122"/>
                    <a:pt x="7327" y="3136"/>
                    <a:pt x="7305" y="3180"/>
                  </a:cubicBezTo>
                  <a:cubicBezTo>
                    <a:pt x="7283" y="3224"/>
                    <a:pt x="7239" y="3320"/>
                    <a:pt x="7195" y="3363"/>
                  </a:cubicBezTo>
                  <a:cubicBezTo>
                    <a:pt x="7085" y="3466"/>
                    <a:pt x="7019" y="3532"/>
                    <a:pt x="6990" y="3561"/>
                  </a:cubicBezTo>
                  <a:cubicBezTo>
                    <a:pt x="6975" y="3569"/>
                    <a:pt x="6968" y="3576"/>
                    <a:pt x="6953" y="3591"/>
                  </a:cubicBezTo>
                  <a:cubicBezTo>
                    <a:pt x="6931" y="3620"/>
                    <a:pt x="6902" y="3656"/>
                    <a:pt x="6843" y="3656"/>
                  </a:cubicBezTo>
                  <a:cubicBezTo>
                    <a:pt x="6843" y="3656"/>
                    <a:pt x="6836" y="3656"/>
                    <a:pt x="6829" y="3656"/>
                  </a:cubicBezTo>
                  <a:cubicBezTo>
                    <a:pt x="6785" y="3649"/>
                    <a:pt x="6755" y="3627"/>
                    <a:pt x="6733" y="3598"/>
                  </a:cubicBezTo>
                  <a:cubicBezTo>
                    <a:pt x="6719" y="3569"/>
                    <a:pt x="6719" y="3539"/>
                    <a:pt x="6733" y="3517"/>
                  </a:cubicBezTo>
                  <a:cubicBezTo>
                    <a:pt x="6741" y="3503"/>
                    <a:pt x="6748" y="3488"/>
                    <a:pt x="6741" y="3481"/>
                  </a:cubicBezTo>
                  <a:cubicBezTo>
                    <a:pt x="6741" y="3473"/>
                    <a:pt x="6719" y="3466"/>
                    <a:pt x="6689" y="3459"/>
                  </a:cubicBezTo>
                  <a:cubicBezTo>
                    <a:pt x="6675" y="3451"/>
                    <a:pt x="6653" y="3437"/>
                    <a:pt x="6638" y="3422"/>
                  </a:cubicBezTo>
                  <a:cubicBezTo>
                    <a:pt x="6616" y="3407"/>
                    <a:pt x="6601" y="3393"/>
                    <a:pt x="6579" y="3393"/>
                  </a:cubicBezTo>
                  <a:cubicBezTo>
                    <a:pt x="6572" y="3393"/>
                    <a:pt x="6565" y="3393"/>
                    <a:pt x="6557" y="3400"/>
                  </a:cubicBezTo>
                  <a:cubicBezTo>
                    <a:pt x="6543" y="3407"/>
                    <a:pt x="6521" y="3415"/>
                    <a:pt x="6499" y="3422"/>
                  </a:cubicBezTo>
                  <a:cubicBezTo>
                    <a:pt x="6448" y="3444"/>
                    <a:pt x="6389" y="3459"/>
                    <a:pt x="6352" y="3488"/>
                  </a:cubicBezTo>
                  <a:cubicBezTo>
                    <a:pt x="6330" y="3503"/>
                    <a:pt x="6316" y="3517"/>
                    <a:pt x="6316" y="3525"/>
                  </a:cubicBezTo>
                  <a:cubicBezTo>
                    <a:pt x="6316" y="3539"/>
                    <a:pt x="6330" y="3554"/>
                    <a:pt x="6352" y="3576"/>
                  </a:cubicBezTo>
                  <a:cubicBezTo>
                    <a:pt x="6374" y="3605"/>
                    <a:pt x="6396" y="3620"/>
                    <a:pt x="6411" y="3635"/>
                  </a:cubicBezTo>
                  <a:cubicBezTo>
                    <a:pt x="6433" y="3649"/>
                    <a:pt x="6455" y="3664"/>
                    <a:pt x="6462" y="3686"/>
                  </a:cubicBezTo>
                  <a:cubicBezTo>
                    <a:pt x="6477" y="3708"/>
                    <a:pt x="6492" y="3737"/>
                    <a:pt x="6477" y="3766"/>
                  </a:cubicBezTo>
                  <a:cubicBezTo>
                    <a:pt x="6462" y="3789"/>
                    <a:pt x="6448" y="3803"/>
                    <a:pt x="6411" y="3811"/>
                  </a:cubicBezTo>
                  <a:cubicBezTo>
                    <a:pt x="6396" y="3811"/>
                    <a:pt x="6374" y="3818"/>
                    <a:pt x="6352" y="3825"/>
                  </a:cubicBezTo>
                  <a:cubicBezTo>
                    <a:pt x="6316" y="3832"/>
                    <a:pt x="6272" y="3847"/>
                    <a:pt x="6235" y="3847"/>
                  </a:cubicBezTo>
                  <a:cubicBezTo>
                    <a:pt x="6213" y="3847"/>
                    <a:pt x="6191" y="3840"/>
                    <a:pt x="6176" y="3832"/>
                  </a:cubicBezTo>
                  <a:cubicBezTo>
                    <a:pt x="6155" y="3818"/>
                    <a:pt x="6140" y="3811"/>
                    <a:pt x="6118" y="3811"/>
                  </a:cubicBezTo>
                  <a:cubicBezTo>
                    <a:pt x="6103" y="3811"/>
                    <a:pt x="6081" y="3818"/>
                    <a:pt x="6059" y="3840"/>
                  </a:cubicBezTo>
                  <a:cubicBezTo>
                    <a:pt x="6030" y="3869"/>
                    <a:pt x="6001" y="3869"/>
                    <a:pt x="5971" y="3869"/>
                  </a:cubicBezTo>
                  <a:cubicBezTo>
                    <a:pt x="5964" y="3869"/>
                    <a:pt x="5949" y="3869"/>
                    <a:pt x="5942" y="3869"/>
                  </a:cubicBezTo>
                  <a:cubicBezTo>
                    <a:pt x="5927" y="3869"/>
                    <a:pt x="5920" y="3869"/>
                    <a:pt x="5905" y="3869"/>
                  </a:cubicBezTo>
                  <a:cubicBezTo>
                    <a:pt x="5891" y="3869"/>
                    <a:pt x="5883" y="3869"/>
                    <a:pt x="5876" y="3884"/>
                  </a:cubicBezTo>
                  <a:cubicBezTo>
                    <a:pt x="5869" y="3898"/>
                    <a:pt x="5854" y="3913"/>
                    <a:pt x="5825" y="3942"/>
                  </a:cubicBezTo>
                  <a:cubicBezTo>
                    <a:pt x="5810" y="3950"/>
                    <a:pt x="5795" y="3964"/>
                    <a:pt x="5781" y="3972"/>
                  </a:cubicBezTo>
                  <a:cubicBezTo>
                    <a:pt x="5751" y="3994"/>
                    <a:pt x="5737" y="4001"/>
                    <a:pt x="5707" y="4052"/>
                  </a:cubicBezTo>
                  <a:cubicBezTo>
                    <a:pt x="5693" y="4074"/>
                    <a:pt x="5686" y="4096"/>
                    <a:pt x="5671" y="4111"/>
                  </a:cubicBezTo>
                  <a:cubicBezTo>
                    <a:pt x="5649" y="4148"/>
                    <a:pt x="5642" y="4162"/>
                    <a:pt x="5656" y="4184"/>
                  </a:cubicBezTo>
                  <a:cubicBezTo>
                    <a:pt x="5671" y="4206"/>
                    <a:pt x="5678" y="4221"/>
                    <a:pt x="5686" y="4235"/>
                  </a:cubicBezTo>
                  <a:cubicBezTo>
                    <a:pt x="5686" y="4250"/>
                    <a:pt x="5693" y="4257"/>
                    <a:pt x="5700" y="4265"/>
                  </a:cubicBezTo>
                  <a:cubicBezTo>
                    <a:pt x="5715" y="4272"/>
                    <a:pt x="5722" y="4272"/>
                    <a:pt x="5729" y="4272"/>
                  </a:cubicBezTo>
                  <a:cubicBezTo>
                    <a:pt x="5744" y="4272"/>
                    <a:pt x="5766" y="4265"/>
                    <a:pt x="5795" y="4243"/>
                  </a:cubicBezTo>
                  <a:cubicBezTo>
                    <a:pt x="5839" y="4199"/>
                    <a:pt x="5883" y="4184"/>
                    <a:pt x="5942" y="4177"/>
                  </a:cubicBezTo>
                  <a:cubicBezTo>
                    <a:pt x="5949" y="4177"/>
                    <a:pt x="5957" y="4177"/>
                    <a:pt x="5957" y="4177"/>
                  </a:cubicBezTo>
                  <a:cubicBezTo>
                    <a:pt x="6001" y="4177"/>
                    <a:pt x="6001" y="4206"/>
                    <a:pt x="6008" y="4228"/>
                  </a:cubicBezTo>
                  <a:cubicBezTo>
                    <a:pt x="6008" y="4243"/>
                    <a:pt x="6008" y="4257"/>
                    <a:pt x="6015" y="4272"/>
                  </a:cubicBezTo>
                  <a:cubicBezTo>
                    <a:pt x="6030" y="4338"/>
                    <a:pt x="6037" y="4367"/>
                    <a:pt x="6059" y="4397"/>
                  </a:cubicBezTo>
                  <a:cubicBezTo>
                    <a:pt x="6074" y="4441"/>
                    <a:pt x="6074" y="4448"/>
                    <a:pt x="6045" y="4506"/>
                  </a:cubicBezTo>
                  <a:cubicBezTo>
                    <a:pt x="6030" y="4535"/>
                    <a:pt x="6015" y="4550"/>
                    <a:pt x="6001" y="4564"/>
                  </a:cubicBezTo>
                  <a:cubicBezTo>
                    <a:pt x="5986" y="4572"/>
                    <a:pt x="5971" y="4586"/>
                    <a:pt x="5964" y="4601"/>
                  </a:cubicBezTo>
                  <a:cubicBezTo>
                    <a:pt x="5957" y="4608"/>
                    <a:pt x="5949" y="4615"/>
                    <a:pt x="5942" y="4623"/>
                  </a:cubicBezTo>
                  <a:cubicBezTo>
                    <a:pt x="5920" y="4652"/>
                    <a:pt x="5913" y="4660"/>
                    <a:pt x="5935" y="4681"/>
                  </a:cubicBezTo>
                  <a:cubicBezTo>
                    <a:pt x="5964" y="4711"/>
                    <a:pt x="5971" y="4718"/>
                    <a:pt x="5964" y="4733"/>
                  </a:cubicBezTo>
                  <a:cubicBezTo>
                    <a:pt x="5964" y="4740"/>
                    <a:pt x="5949" y="4747"/>
                    <a:pt x="5935" y="4747"/>
                  </a:cubicBezTo>
                  <a:cubicBezTo>
                    <a:pt x="5927" y="4747"/>
                    <a:pt x="5927" y="4747"/>
                    <a:pt x="5920" y="4747"/>
                  </a:cubicBezTo>
                  <a:cubicBezTo>
                    <a:pt x="5883" y="4755"/>
                    <a:pt x="5861" y="4784"/>
                    <a:pt x="5847" y="4813"/>
                  </a:cubicBezTo>
                  <a:cubicBezTo>
                    <a:pt x="5839" y="4821"/>
                    <a:pt x="5832" y="4828"/>
                    <a:pt x="5825" y="4828"/>
                  </a:cubicBezTo>
                  <a:cubicBezTo>
                    <a:pt x="5817" y="4828"/>
                    <a:pt x="5817" y="4828"/>
                    <a:pt x="5817" y="4828"/>
                  </a:cubicBezTo>
                  <a:cubicBezTo>
                    <a:pt x="5810" y="4813"/>
                    <a:pt x="5810" y="4813"/>
                    <a:pt x="5810" y="4813"/>
                  </a:cubicBezTo>
                  <a:cubicBezTo>
                    <a:pt x="5810" y="4806"/>
                    <a:pt x="5810" y="4806"/>
                    <a:pt x="5810" y="4806"/>
                  </a:cubicBezTo>
                  <a:cubicBezTo>
                    <a:pt x="5817" y="4791"/>
                    <a:pt x="5817" y="4791"/>
                    <a:pt x="5810" y="4791"/>
                  </a:cubicBezTo>
                  <a:cubicBezTo>
                    <a:pt x="5810" y="4784"/>
                    <a:pt x="5810" y="4784"/>
                    <a:pt x="5795" y="4784"/>
                  </a:cubicBezTo>
                  <a:cubicBezTo>
                    <a:pt x="5774" y="4784"/>
                    <a:pt x="5751" y="4777"/>
                    <a:pt x="5729" y="4777"/>
                  </a:cubicBezTo>
                  <a:cubicBezTo>
                    <a:pt x="5707" y="4769"/>
                    <a:pt x="5678" y="4762"/>
                    <a:pt x="5656" y="4762"/>
                  </a:cubicBezTo>
                  <a:cubicBezTo>
                    <a:pt x="5634" y="4762"/>
                    <a:pt x="5619" y="4769"/>
                    <a:pt x="5605" y="4784"/>
                  </a:cubicBezTo>
                  <a:cubicBezTo>
                    <a:pt x="5583" y="4799"/>
                    <a:pt x="5561" y="4806"/>
                    <a:pt x="5546" y="4813"/>
                  </a:cubicBezTo>
                  <a:cubicBezTo>
                    <a:pt x="5524" y="4828"/>
                    <a:pt x="5524" y="4828"/>
                    <a:pt x="5532" y="4865"/>
                  </a:cubicBezTo>
                  <a:cubicBezTo>
                    <a:pt x="5546" y="4945"/>
                    <a:pt x="5568" y="4974"/>
                    <a:pt x="5583" y="4997"/>
                  </a:cubicBezTo>
                  <a:cubicBezTo>
                    <a:pt x="5590" y="5004"/>
                    <a:pt x="5597" y="5004"/>
                    <a:pt x="5597" y="5011"/>
                  </a:cubicBezTo>
                  <a:cubicBezTo>
                    <a:pt x="5605" y="5011"/>
                    <a:pt x="5612" y="5019"/>
                    <a:pt x="5612" y="5026"/>
                  </a:cubicBezTo>
                  <a:cubicBezTo>
                    <a:pt x="5612" y="5033"/>
                    <a:pt x="5605" y="5041"/>
                    <a:pt x="5590" y="5055"/>
                  </a:cubicBezTo>
                  <a:cubicBezTo>
                    <a:pt x="5576" y="5070"/>
                    <a:pt x="5576" y="5070"/>
                    <a:pt x="5576" y="5070"/>
                  </a:cubicBezTo>
                  <a:cubicBezTo>
                    <a:pt x="5561" y="5084"/>
                    <a:pt x="5546" y="5092"/>
                    <a:pt x="5539" y="5106"/>
                  </a:cubicBezTo>
                  <a:cubicBezTo>
                    <a:pt x="5517" y="5114"/>
                    <a:pt x="5510" y="5129"/>
                    <a:pt x="5488" y="5158"/>
                  </a:cubicBezTo>
                  <a:cubicBezTo>
                    <a:pt x="5473" y="5187"/>
                    <a:pt x="5458" y="5202"/>
                    <a:pt x="5444" y="5209"/>
                  </a:cubicBezTo>
                  <a:cubicBezTo>
                    <a:pt x="5429" y="5224"/>
                    <a:pt x="5422" y="5238"/>
                    <a:pt x="5422" y="5268"/>
                  </a:cubicBezTo>
                  <a:cubicBezTo>
                    <a:pt x="5422" y="5297"/>
                    <a:pt x="5422" y="5304"/>
                    <a:pt x="5429" y="5319"/>
                  </a:cubicBezTo>
                  <a:cubicBezTo>
                    <a:pt x="5436" y="5341"/>
                    <a:pt x="5429" y="5356"/>
                    <a:pt x="5400" y="5378"/>
                  </a:cubicBezTo>
                  <a:cubicBezTo>
                    <a:pt x="5385" y="5385"/>
                    <a:pt x="5378" y="5385"/>
                    <a:pt x="5370" y="5392"/>
                  </a:cubicBezTo>
                  <a:cubicBezTo>
                    <a:pt x="5348" y="5407"/>
                    <a:pt x="5341" y="5414"/>
                    <a:pt x="5319" y="5458"/>
                  </a:cubicBezTo>
                  <a:cubicBezTo>
                    <a:pt x="5312" y="5473"/>
                    <a:pt x="5305" y="5480"/>
                    <a:pt x="5297" y="5495"/>
                  </a:cubicBezTo>
                  <a:cubicBezTo>
                    <a:pt x="5290" y="5524"/>
                    <a:pt x="5275" y="5539"/>
                    <a:pt x="5202" y="5561"/>
                  </a:cubicBezTo>
                  <a:cubicBezTo>
                    <a:pt x="5180" y="5568"/>
                    <a:pt x="5158" y="5568"/>
                    <a:pt x="5143" y="5568"/>
                  </a:cubicBezTo>
                  <a:cubicBezTo>
                    <a:pt x="5085" y="5568"/>
                    <a:pt x="5070" y="5539"/>
                    <a:pt x="5055" y="5510"/>
                  </a:cubicBezTo>
                  <a:cubicBezTo>
                    <a:pt x="5048" y="5495"/>
                    <a:pt x="5033" y="5473"/>
                    <a:pt x="5026" y="5473"/>
                  </a:cubicBezTo>
                  <a:cubicBezTo>
                    <a:pt x="5026" y="5473"/>
                    <a:pt x="5019" y="5480"/>
                    <a:pt x="5011" y="5495"/>
                  </a:cubicBezTo>
                  <a:cubicBezTo>
                    <a:pt x="5004" y="5510"/>
                    <a:pt x="5004" y="5524"/>
                    <a:pt x="4997" y="5531"/>
                  </a:cubicBezTo>
                  <a:cubicBezTo>
                    <a:pt x="4989" y="5568"/>
                    <a:pt x="4975" y="5597"/>
                    <a:pt x="4916" y="5627"/>
                  </a:cubicBezTo>
                  <a:cubicBezTo>
                    <a:pt x="4902" y="5634"/>
                    <a:pt x="4902" y="5634"/>
                    <a:pt x="4902" y="5634"/>
                  </a:cubicBezTo>
                  <a:cubicBezTo>
                    <a:pt x="4850" y="5663"/>
                    <a:pt x="4828" y="5671"/>
                    <a:pt x="4806" y="5715"/>
                  </a:cubicBezTo>
                  <a:cubicBezTo>
                    <a:pt x="4792" y="5737"/>
                    <a:pt x="4769" y="5751"/>
                    <a:pt x="4755" y="5759"/>
                  </a:cubicBezTo>
                  <a:cubicBezTo>
                    <a:pt x="4740" y="5766"/>
                    <a:pt x="4726" y="5773"/>
                    <a:pt x="4733" y="5795"/>
                  </a:cubicBezTo>
                  <a:cubicBezTo>
                    <a:pt x="4733" y="5817"/>
                    <a:pt x="4740" y="5824"/>
                    <a:pt x="4748" y="5832"/>
                  </a:cubicBezTo>
                  <a:cubicBezTo>
                    <a:pt x="4762" y="5839"/>
                    <a:pt x="4769" y="5854"/>
                    <a:pt x="4777" y="5898"/>
                  </a:cubicBezTo>
                  <a:cubicBezTo>
                    <a:pt x="4777" y="5920"/>
                    <a:pt x="4777" y="5934"/>
                    <a:pt x="4784" y="5942"/>
                  </a:cubicBezTo>
                  <a:cubicBezTo>
                    <a:pt x="4792" y="5993"/>
                    <a:pt x="4799" y="6022"/>
                    <a:pt x="4755" y="6081"/>
                  </a:cubicBezTo>
                  <a:cubicBezTo>
                    <a:pt x="4740" y="6103"/>
                    <a:pt x="4718" y="6132"/>
                    <a:pt x="4704" y="6154"/>
                  </a:cubicBezTo>
                  <a:cubicBezTo>
                    <a:pt x="4674" y="6198"/>
                    <a:pt x="4674" y="6198"/>
                    <a:pt x="4674" y="6198"/>
                  </a:cubicBezTo>
                  <a:cubicBezTo>
                    <a:pt x="4674" y="6103"/>
                    <a:pt x="4674" y="6103"/>
                    <a:pt x="4674" y="6103"/>
                  </a:cubicBezTo>
                  <a:cubicBezTo>
                    <a:pt x="4674" y="6096"/>
                    <a:pt x="4674" y="6096"/>
                    <a:pt x="4667" y="6096"/>
                  </a:cubicBezTo>
                  <a:cubicBezTo>
                    <a:pt x="4660" y="6096"/>
                    <a:pt x="4652" y="6096"/>
                    <a:pt x="4638" y="6096"/>
                  </a:cubicBezTo>
                  <a:cubicBezTo>
                    <a:pt x="4630" y="6096"/>
                    <a:pt x="4623" y="6103"/>
                    <a:pt x="4616" y="6103"/>
                  </a:cubicBezTo>
                  <a:cubicBezTo>
                    <a:pt x="4608" y="6103"/>
                    <a:pt x="4594" y="6103"/>
                    <a:pt x="4586" y="6103"/>
                  </a:cubicBezTo>
                  <a:cubicBezTo>
                    <a:pt x="4564" y="6103"/>
                    <a:pt x="4550" y="6103"/>
                    <a:pt x="4543" y="6088"/>
                  </a:cubicBezTo>
                  <a:cubicBezTo>
                    <a:pt x="4528" y="6074"/>
                    <a:pt x="4528" y="6059"/>
                    <a:pt x="4535" y="6044"/>
                  </a:cubicBezTo>
                  <a:cubicBezTo>
                    <a:pt x="4535" y="6022"/>
                    <a:pt x="4520" y="6015"/>
                    <a:pt x="4498" y="5993"/>
                  </a:cubicBezTo>
                  <a:cubicBezTo>
                    <a:pt x="4491" y="5986"/>
                    <a:pt x="4476" y="5971"/>
                    <a:pt x="4469" y="5964"/>
                  </a:cubicBezTo>
                  <a:cubicBezTo>
                    <a:pt x="4455" y="5942"/>
                    <a:pt x="4433" y="5927"/>
                    <a:pt x="4411" y="5905"/>
                  </a:cubicBezTo>
                  <a:cubicBezTo>
                    <a:pt x="4396" y="5898"/>
                    <a:pt x="4381" y="5891"/>
                    <a:pt x="4374" y="5876"/>
                  </a:cubicBezTo>
                  <a:cubicBezTo>
                    <a:pt x="4345" y="5847"/>
                    <a:pt x="4345" y="5773"/>
                    <a:pt x="4352" y="5744"/>
                  </a:cubicBezTo>
                  <a:cubicBezTo>
                    <a:pt x="4352" y="5737"/>
                    <a:pt x="4359" y="5729"/>
                    <a:pt x="4359" y="5722"/>
                  </a:cubicBezTo>
                  <a:cubicBezTo>
                    <a:pt x="4367" y="5700"/>
                    <a:pt x="4381" y="5663"/>
                    <a:pt x="4381" y="5641"/>
                  </a:cubicBezTo>
                  <a:cubicBezTo>
                    <a:pt x="4374" y="5619"/>
                    <a:pt x="4345" y="5612"/>
                    <a:pt x="4323" y="5612"/>
                  </a:cubicBezTo>
                  <a:cubicBezTo>
                    <a:pt x="4323" y="5612"/>
                    <a:pt x="4315" y="5612"/>
                    <a:pt x="4308" y="5612"/>
                  </a:cubicBezTo>
                  <a:cubicBezTo>
                    <a:pt x="4271" y="5612"/>
                    <a:pt x="4249" y="5597"/>
                    <a:pt x="4235" y="5575"/>
                  </a:cubicBezTo>
                  <a:cubicBezTo>
                    <a:pt x="4220" y="5546"/>
                    <a:pt x="4198" y="5524"/>
                    <a:pt x="4169" y="5510"/>
                  </a:cubicBezTo>
                  <a:cubicBezTo>
                    <a:pt x="4161" y="5502"/>
                    <a:pt x="4161" y="5502"/>
                    <a:pt x="4161" y="5502"/>
                  </a:cubicBezTo>
                  <a:cubicBezTo>
                    <a:pt x="4132" y="5488"/>
                    <a:pt x="4095" y="5473"/>
                    <a:pt x="4088" y="5443"/>
                  </a:cubicBezTo>
                  <a:cubicBezTo>
                    <a:pt x="4081" y="5429"/>
                    <a:pt x="4081" y="5414"/>
                    <a:pt x="4088" y="5400"/>
                  </a:cubicBezTo>
                  <a:cubicBezTo>
                    <a:pt x="4117" y="5363"/>
                    <a:pt x="4117" y="5319"/>
                    <a:pt x="4095" y="5290"/>
                  </a:cubicBezTo>
                  <a:cubicBezTo>
                    <a:pt x="4088" y="5282"/>
                    <a:pt x="4081" y="5275"/>
                    <a:pt x="4066" y="5275"/>
                  </a:cubicBezTo>
                  <a:cubicBezTo>
                    <a:pt x="4044" y="5275"/>
                    <a:pt x="4007" y="5297"/>
                    <a:pt x="3986" y="5319"/>
                  </a:cubicBezTo>
                  <a:cubicBezTo>
                    <a:pt x="3949" y="5341"/>
                    <a:pt x="3949" y="5378"/>
                    <a:pt x="3949" y="5407"/>
                  </a:cubicBezTo>
                  <a:cubicBezTo>
                    <a:pt x="3949" y="5422"/>
                    <a:pt x="3949" y="5436"/>
                    <a:pt x="3949" y="5451"/>
                  </a:cubicBezTo>
                  <a:cubicBezTo>
                    <a:pt x="3949" y="5465"/>
                    <a:pt x="3949" y="5473"/>
                    <a:pt x="3942" y="5488"/>
                  </a:cubicBezTo>
                  <a:cubicBezTo>
                    <a:pt x="3942" y="5524"/>
                    <a:pt x="3934" y="5568"/>
                    <a:pt x="3912" y="5590"/>
                  </a:cubicBezTo>
                  <a:cubicBezTo>
                    <a:pt x="3898" y="5597"/>
                    <a:pt x="3890" y="5612"/>
                    <a:pt x="3876" y="5619"/>
                  </a:cubicBezTo>
                  <a:cubicBezTo>
                    <a:pt x="3854" y="5634"/>
                    <a:pt x="3832" y="5649"/>
                    <a:pt x="3810" y="5671"/>
                  </a:cubicBezTo>
                  <a:cubicBezTo>
                    <a:pt x="3788" y="5700"/>
                    <a:pt x="3780" y="5722"/>
                    <a:pt x="3773" y="5759"/>
                  </a:cubicBezTo>
                  <a:cubicBezTo>
                    <a:pt x="3766" y="5766"/>
                    <a:pt x="3766" y="5781"/>
                    <a:pt x="3766" y="5795"/>
                  </a:cubicBezTo>
                  <a:cubicBezTo>
                    <a:pt x="3758" y="5810"/>
                    <a:pt x="3758" y="5817"/>
                    <a:pt x="3758" y="5824"/>
                  </a:cubicBezTo>
                  <a:cubicBezTo>
                    <a:pt x="3751" y="5839"/>
                    <a:pt x="3744" y="5847"/>
                    <a:pt x="3729" y="5847"/>
                  </a:cubicBezTo>
                  <a:cubicBezTo>
                    <a:pt x="3722" y="5847"/>
                    <a:pt x="3707" y="5854"/>
                    <a:pt x="3693" y="5854"/>
                  </a:cubicBezTo>
                  <a:cubicBezTo>
                    <a:pt x="3670" y="5861"/>
                    <a:pt x="3648" y="5861"/>
                    <a:pt x="3634" y="5869"/>
                  </a:cubicBezTo>
                  <a:cubicBezTo>
                    <a:pt x="3597" y="5869"/>
                    <a:pt x="3597" y="5869"/>
                    <a:pt x="3590" y="5883"/>
                  </a:cubicBezTo>
                  <a:cubicBezTo>
                    <a:pt x="3583" y="5920"/>
                    <a:pt x="3561" y="5949"/>
                    <a:pt x="3531" y="5949"/>
                  </a:cubicBezTo>
                  <a:cubicBezTo>
                    <a:pt x="3531" y="5949"/>
                    <a:pt x="3509" y="5949"/>
                    <a:pt x="3502" y="5920"/>
                  </a:cubicBezTo>
                  <a:cubicBezTo>
                    <a:pt x="3502" y="5912"/>
                    <a:pt x="3502" y="5912"/>
                    <a:pt x="3502" y="5912"/>
                  </a:cubicBezTo>
                  <a:cubicBezTo>
                    <a:pt x="3495" y="5912"/>
                    <a:pt x="3465" y="5934"/>
                    <a:pt x="3443" y="5949"/>
                  </a:cubicBezTo>
                  <a:cubicBezTo>
                    <a:pt x="3436" y="5956"/>
                    <a:pt x="3429" y="5964"/>
                    <a:pt x="3414" y="5971"/>
                  </a:cubicBezTo>
                  <a:cubicBezTo>
                    <a:pt x="3370" y="6008"/>
                    <a:pt x="3319" y="6015"/>
                    <a:pt x="3282" y="6022"/>
                  </a:cubicBezTo>
                  <a:cubicBezTo>
                    <a:pt x="3275" y="6022"/>
                    <a:pt x="3267" y="6022"/>
                    <a:pt x="3260" y="6022"/>
                  </a:cubicBezTo>
                  <a:cubicBezTo>
                    <a:pt x="3224" y="6037"/>
                    <a:pt x="3165" y="6066"/>
                    <a:pt x="3128" y="6118"/>
                  </a:cubicBezTo>
                  <a:cubicBezTo>
                    <a:pt x="3121" y="6140"/>
                    <a:pt x="3114" y="6154"/>
                    <a:pt x="3106" y="6169"/>
                  </a:cubicBezTo>
                  <a:cubicBezTo>
                    <a:pt x="3092" y="6191"/>
                    <a:pt x="3084" y="6198"/>
                    <a:pt x="3070" y="6228"/>
                  </a:cubicBezTo>
                  <a:cubicBezTo>
                    <a:pt x="3055" y="6250"/>
                    <a:pt x="3011" y="6272"/>
                    <a:pt x="2974" y="6286"/>
                  </a:cubicBezTo>
                  <a:cubicBezTo>
                    <a:pt x="2952" y="6293"/>
                    <a:pt x="2938" y="6308"/>
                    <a:pt x="2923" y="6315"/>
                  </a:cubicBezTo>
                  <a:cubicBezTo>
                    <a:pt x="2916" y="6315"/>
                    <a:pt x="2901" y="6323"/>
                    <a:pt x="2894" y="6323"/>
                  </a:cubicBezTo>
                  <a:cubicBezTo>
                    <a:pt x="2864" y="6323"/>
                    <a:pt x="2843" y="6308"/>
                    <a:pt x="2813" y="6293"/>
                  </a:cubicBezTo>
                  <a:cubicBezTo>
                    <a:pt x="2798" y="6286"/>
                    <a:pt x="2776" y="6272"/>
                    <a:pt x="2762" y="6272"/>
                  </a:cubicBezTo>
                  <a:cubicBezTo>
                    <a:pt x="2733" y="6272"/>
                    <a:pt x="2703" y="6301"/>
                    <a:pt x="2667" y="6330"/>
                  </a:cubicBezTo>
                  <a:cubicBezTo>
                    <a:pt x="2659" y="6345"/>
                    <a:pt x="2645" y="6352"/>
                    <a:pt x="2637" y="6360"/>
                  </a:cubicBezTo>
                  <a:cubicBezTo>
                    <a:pt x="2593" y="6396"/>
                    <a:pt x="2557" y="6418"/>
                    <a:pt x="2505" y="6418"/>
                  </a:cubicBezTo>
                  <a:cubicBezTo>
                    <a:pt x="2491" y="6418"/>
                    <a:pt x="2476" y="6411"/>
                    <a:pt x="2454" y="6403"/>
                  </a:cubicBezTo>
                  <a:cubicBezTo>
                    <a:pt x="2439" y="6403"/>
                    <a:pt x="2432" y="6396"/>
                    <a:pt x="2417" y="6396"/>
                  </a:cubicBezTo>
                  <a:cubicBezTo>
                    <a:pt x="2403" y="6396"/>
                    <a:pt x="2395" y="6403"/>
                    <a:pt x="2388" y="6411"/>
                  </a:cubicBezTo>
                  <a:cubicBezTo>
                    <a:pt x="2381" y="6425"/>
                    <a:pt x="2366" y="6440"/>
                    <a:pt x="2359" y="6455"/>
                  </a:cubicBezTo>
                  <a:cubicBezTo>
                    <a:pt x="2344" y="6477"/>
                    <a:pt x="2337" y="6491"/>
                    <a:pt x="2315" y="6499"/>
                  </a:cubicBezTo>
                  <a:cubicBezTo>
                    <a:pt x="2307" y="6506"/>
                    <a:pt x="2293" y="6506"/>
                    <a:pt x="2271" y="6506"/>
                  </a:cubicBezTo>
                  <a:cubicBezTo>
                    <a:pt x="2249" y="6506"/>
                    <a:pt x="2198" y="6513"/>
                    <a:pt x="2198" y="6528"/>
                  </a:cubicBezTo>
                  <a:cubicBezTo>
                    <a:pt x="2198" y="6528"/>
                    <a:pt x="2198" y="6535"/>
                    <a:pt x="2198" y="6543"/>
                  </a:cubicBezTo>
                  <a:cubicBezTo>
                    <a:pt x="2190" y="6565"/>
                    <a:pt x="2183" y="6594"/>
                    <a:pt x="2132" y="6601"/>
                  </a:cubicBezTo>
                  <a:cubicBezTo>
                    <a:pt x="2124" y="6609"/>
                    <a:pt x="2117" y="6609"/>
                    <a:pt x="2110" y="6623"/>
                  </a:cubicBezTo>
                  <a:cubicBezTo>
                    <a:pt x="2102" y="6638"/>
                    <a:pt x="2102" y="6667"/>
                    <a:pt x="2110" y="6682"/>
                  </a:cubicBezTo>
                  <a:cubicBezTo>
                    <a:pt x="2132" y="6719"/>
                    <a:pt x="2110" y="6770"/>
                    <a:pt x="2058" y="6836"/>
                  </a:cubicBezTo>
                  <a:cubicBezTo>
                    <a:pt x="2044" y="6850"/>
                    <a:pt x="2029" y="6865"/>
                    <a:pt x="2007" y="6865"/>
                  </a:cubicBezTo>
                  <a:cubicBezTo>
                    <a:pt x="1971" y="6865"/>
                    <a:pt x="1926" y="6821"/>
                    <a:pt x="1912" y="6806"/>
                  </a:cubicBezTo>
                  <a:cubicBezTo>
                    <a:pt x="1905" y="6799"/>
                    <a:pt x="1897" y="6792"/>
                    <a:pt x="1897" y="6784"/>
                  </a:cubicBezTo>
                  <a:cubicBezTo>
                    <a:pt x="1883" y="6770"/>
                    <a:pt x="1861" y="6748"/>
                    <a:pt x="1846" y="6748"/>
                  </a:cubicBezTo>
                  <a:cubicBezTo>
                    <a:pt x="1839" y="6748"/>
                    <a:pt x="1839" y="6755"/>
                    <a:pt x="1831" y="6762"/>
                  </a:cubicBezTo>
                  <a:cubicBezTo>
                    <a:pt x="1795" y="6792"/>
                    <a:pt x="1795" y="6806"/>
                    <a:pt x="1802" y="6843"/>
                  </a:cubicBezTo>
                  <a:cubicBezTo>
                    <a:pt x="1802" y="6850"/>
                    <a:pt x="1802" y="6858"/>
                    <a:pt x="1802" y="6872"/>
                  </a:cubicBezTo>
                  <a:cubicBezTo>
                    <a:pt x="1802" y="6902"/>
                    <a:pt x="1809" y="6909"/>
                    <a:pt x="1824" y="6916"/>
                  </a:cubicBezTo>
                  <a:cubicBezTo>
                    <a:pt x="1839" y="6924"/>
                    <a:pt x="1853" y="6931"/>
                    <a:pt x="1861" y="6946"/>
                  </a:cubicBezTo>
                  <a:cubicBezTo>
                    <a:pt x="1890" y="6968"/>
                    <a:pt x="1868" y="7004"/>
                    <a:pt x="1861" y="7026"/>
                  </a:cubicBezTo>
                  <a:cubicBezTo>
                    <a:pt x="1846" y="7041"/>
                    <a:pt x="1839" y="7056"/>
                    <a:pt x="1839" y="7070"/>
                  </a:cubicBezTo>
                  <a:cubicBezTo>
                    <a:pt x="1853" y="7122"/>
                    <a:pt x="1839" y="7165"/>
                    <a:pt x="1795" y="7188"/>
                  </a:cubicBezTo>
                  <a:cubicBezTo>
                    <a:pt x="1765" y="7202"/>
                    <a:pt x="1729" y="7217"/>
                    <a:pt x="1699" y="7217"/>
                  </a:cubicBezTo>
                  <a:cubicBezTo>
                    <a:pt x="1677" y="7217"/>
                    <a:pt x="1655" y="7210"/>
                    <a:pt x="1648" y="7195"/>
                  </a:cubicBezTo>
                  <a:cubicBezTo>
                    <a:pt x="1641" y="7188"/>
                    <a:pt x="1633" y="7180"/>
                    <a:pt x="1626" y="7173"/>
                  </a:cubicBezTo>
                  <a:cubicBezTo>
                    <a:pt x="1619" y="7165"/>
                    <a:pt x="1619" y="7158"/>
                    <a:pt x="1612" y="7151"/>
                  </a:cubicBezTo>
                  <a:cubicBezTo>
                    <a:pt x="1604" y="7180"/>
                    <a:pt x="1590" y="7188"/>
                    <a:pt x="1567" y="7188"/>
                  </a:cubicBezTo>
                  <a:cubicBezTo>
                    <a:pt x="1545" y="7188"/>
                    <a:pt x="1516" y="7173"/>
                    <a:pt x="1502" y="7151"/>
                  </a:cubicBezTo>
                  <a:cubicBezTo>
                    <a:pt x="1472" y="7122"/>
                    <a:pt x="1443" y="7085"/>
                    <a:pt x="1406" y="7085"/>
                  </a:cubicBezTo>
                  <a:cubicBezTo>
                    <a:pt x="1399" y="7085"/>
                    <a:pt x="1392" y="7085"/>
                    <a:pt x="1392" y="7085"/>
                  </a:cubicBezTo>
                  <a:cubicBezTo>
                    <a:pt x="1333" y="7107"/>
                    <a:pt x="1311" y="7122"/>
                    <a:pt x="1245" y="7195"/>
                  </a:cubicBezTo>
                  <a:cubicBezTo>
                    <a:pt x="1223" y="7217"/>
                    <a:pt x="1208" y="7224"/>
                    <a:pt x="1186" y="7224"/>
                  </a:cubicBezTo>
                </a:path>
              </a:pathLst>
            </a:custGeom>
            <a:grpFill/>
            <a:ln w="38100"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mn-lt"/>
                <a:ea typeface="+mn-ea"/>
                <a:cs typeface="+mn-cs"/>
              </a:endParaRPr>
            </a:p>
          </p:txBody>
        </p:sp>
        <p:sp>
          <p:nvSpPr>
            <p:cNvPr id="26" name="Freeform 25"/>
            <p:cNvSpPr>
              <a:spLocks noChangeArrowheads="1"/>
            </p:cNvSpPr>
            <p:nvPr/>
          </p:nvSpPr>
          <p:spPr bwMode="auto">
            <a:xfrm>
              <a:off x="3366645" y="5788106"/>
              <a:ext cx="2900010" cy="2754098"/>
            </a:xfrm>
            <a:custGeom>
              <a:avLst/>
              <a:gdLst>
                <a:gd name="T0" fmla="*/ 6786 w 7549"/>
                <a:gd name="T1" fmla="*/ 271 h 7255"/>
                <a:gd name="T2" fmla="*/ 6873 w 7549"/>
                <a:gd name="T3" fmla="*/ 1473 h 7255"/>
                <a:gd name="T4" fmla="*/ 7474 w 7549"/>
                <a:gd name="T5" fmla="*/ 2462 h 7255"/>
                <a:gd name="T6" fmla="*/ 6998 w 7549"/>
                <a:gd name="T7" fmla="*/ 3562 h 7255"/>
                <a:gd name="T8" fmla="*/ 6075 w 7549"/>
                <a:gd name="T9" fmla="*/ 3840 h 7255"/>
                <a:gd name="T10" fmla="*/ 5972 w 7549"/>
                <a:gd name="T11" fmla="*/ 4608 h 7255"/>
                <a:gd name="T12" fmla="*/ 5328 w 7549"/>
                <a:gd name="T13" fmla="*/ 5466 h 7255"/>
                <a:gd name="T14" fmla="*/ 4639 w 7549"/>
                <a:gd name="T15" fmla="*/ 6103 h 7255"/>
                <a:gd name="T16" fmla="*/ 4001 w 7549"/>
                <a:gd name="T17" fmla="*/ 5319 h 7255"/>
                <a:gd name="T18" fmla="*/ 2939 w 7549"/>
                <a:gd name="T19" fmla="*/ 6316 h 7255"/>
                <a:gd name="T20" fmla="*/ 1869 w 7549"/>
                <a:gd name="T21" fmla="*/ 6748 h 7255"/>
                <a:gd name="T22" fmla="*/ 1254 w 7549"/>
                <a:gd name="T23" fmla="*/ 7203 h 7255"/>
                <a:gd name="T24" fmla="*/ 740 w 7549"/>
                <a:gd name="T25" fmla="*/ 6360 h 7255"/>
                <a:gd name="T26" fmla="*/ 323 w 7549"/>
                <a:gd name="T27" fmla="*/ 5480 h 7255"/>
                <a:gd name="T28" fmla="*/ 206 w 7549"/>
                <a:gd name="T29" fmla="*/ 4872 h 7255"/>
                <a:gd name="T30" fmla="*/ 777 w 7549"/>
                <a:gd name="T31" fmla="*/ 3818 h 7255"/>
                <a:gd name="T32" fmla="*/ 484 w 7549"/>
                <a:gd name="T33" fmla="*/ 2162 h 7255"/>
                <a:gd name="T34" fmla="*/ 1209 w 7549"/>
                <a:gd name="T35" fmla="*/ 2104 h 7255"/>
                <a:gd name="T36" fmla="*/ 1913 w 7549"/>
                <a:gd name="T37" fmla="*/ 1481 h 7255"/>
                <a:gd name="T38" fmla="*/ 3701 w 7549"/>
                <a:gd name="T39" fmla="*/ 447 h 7255"/>
                <a:gd name="T40" fmla="*/ 4441 w 7549"/>
                <a:gd name="T41" fmla="*/ 770 h 7255"/>
                <a:gd name="T42" fmla="*/ 4573 w 7549"/>
                <a:gd name="T43" fmla="*/ 1590 h 7255"/>
                <a:gd name="T44" fmla="*/ 5562 w 7549"/>
                <a:gd name="T45" fmla="*/ 1195 h 7255"/>
                <a:gd name="T46" fmla="*/ 5569 w 7549"/>
                <a:gd name="T47" fmla="*/ 66 h 7255"/>
                <a:gd name="T48" fmla="*/ 5569 w 7549"/>
                <a:gd name="T49" fmla="*/ 37 h 7255"/>
                <a:gd name="T50" fmla="*/ 5152 w 7549"/>
                <a:gd name="T51" fmla="*/ 418 h 7255"/>
                <a:gd name="T52" fmla="*/ 5166 w 7549"/>
                <a:gd name="T53" fmla="*/ 1327 h 7255"/>
                <a:gd name="T54" fmla="*/ 4434 w 7549"/>
                <a:gd name="T55" fmla="*/ 1627 h 7255"/>
                <a:gd name="T56" fmla="*/ 4346 w 7549"/>
                <a:gd name="T57" fmla="*/ 1114 h 7255"/>
                <a:gd name="T58" fmla="*/ 4236 w 7549"/>
                <a:gd name="T59" fmla="*/ 513 h 7255"/>
                <a:gd name="T60" fmla="*/ 3664 w 7549"/>
                <a:gd name="T61" fmla="*/ 381 h 7255"/>
                <a:gd name="T62" fmla="*/ 2616 w 7549"/>
                <a:gd name="T63" fmla="*/ 924 h 7255"/>
                <a:gd name="T64" fmla="*/ 1818 w 7549"/>
                <a:gd name="T65" fmla="*/ 1547 h 7255"/>
                <a:gd name="T66" fmla="*/ 1334 w 7549"/>
                <a:gd name="T67" fmla="*/ 2147 h 7255"/>
                <a:gd name="T68" fmla="*/ 631 w 7549"/>
                <a:gd name="T69" fmla="*/ 2067 h 7255"/>
                <a:gd name="T70" fmla="*/ 316 w 7549"/>
                <a:gd name="T71" fmla="*/ 2558 h 7255"/>
                <a:gd name="T72" fmla="*/ 755 w 7549"/>
                <a:gd name="T73" fmla="*/ 3730 h 7255"/>
                <a:gd name="T74" fmla="*/ 543 w 7549"/>
                <a:gd name="T75" fmla="*/ 4492 h 7255"/>
                <a:gd name="T76" fmla="*/ 103 w 7549"/>
                <a:gd name="T77" fmla="*/ 5114 h 7255"/>
                <a:gd name="T78" fmla="*/ 404 w 7549"/>
                <a:gd name="T79" fmla="*/ 5458 h 7255"/>
                <a:gd name="T80" fmla="*/ 374 w 7549"/>
                <a:gd name="T81" fmla="*/ 5957 h 7255"/>
                <a:gd name="T82" fmla="*/ 653 w 7549"/>
                <a:gd name="T83" fmla="*/ 6382 h 7255"/>
                <a:gd name="T84" fmla="*/ 1034 w 7549"/>
                <a:gd name="T85" fmla="*/ 7151 h 7255"/>
                <a:gd name="T86" fmla="*/ 1722 w 7549"/>
                <a:gd name="T87" fmla="*/ 7246 h 7255"/>
                <a:gd name="T88" fmla="*/ 2147 w 7549"/>
                <a:gd name="T89" fmla="*/ 6689 h 7255"/>
                <a:gd name="T90" fmla="*/ 2785 w 7549"/>
                <a:gd name="T91" fmla="*/ 6301 h 7255"/>
                <a:gd name="T92" fmla="*/ 3628 w 7549"/>
                <a:gd name="T93" fmla="*/ 5906 h 7255"/>
                <a:gd name="T94" fmla="*/ 4016 w 7549"/>
                <a:gd name="T95" fmla="*/ 5341 h 7255"/>
                <a:gd name="T96" fmla="*/ 4426 w 7549"/>
                <a:gd name="T97" fmla="*/ 5935 h 7255"/>
                <a:gd name="T98" fmla="*/ 4822 w 7549"/>
                <a:gd name="T99" fmla="*/ 5957 h 7255"/>
                <a:gd name="T100" fmla="*/ 5335 w 7549"/>
                <a:gd name="T101" fmla="*/ 5510 h 7255"/>
                <a:gd name="T102" fmla="*/ 5569 w 7549"/>
                <a:gd name="T103" fmla="*/ 4880 h 7255"/>
                <a:gd name="T104" fmla="*/ 5877 w 7549"/>
                <a:gd name="T105" fmla="*/ 4836 h 7255"/>
                <a:gd name="T106" fmla="*/ 5958 w 7549"/>
                <a:gd name="T107" fmla="*/ 4177 h 7255"/>
                <a:gd name="T108" fmla="*/ 5965 w 7549"/>
                <a:gd name="T109" fmla="*/ 3899 h 7255"/>
                <a:gd name="T110" fmla="*/ 6383 w 7549"/>
                <a:gd name="T111" fmla="*/ 3518 h 7255"/>
                <a:gd name="T112" fmla="*/ 7342 w 7549"/>
                <a:gd name="T113" fmla="*/ 3203 h 7255"/>
                <a:gd name="T114" fmla="*/ 7394 w 7549"/>
                <a:gd name="T115" fmla="*/ 2888 h 7255"/>
                <a:gd name="T116" fmla="*/ 7181 w 7549"/>
                <a:gd name="T117" fmla="*/ 1964 h 7255"/>
                <a:gd name="T118" fmla="*/ 6749 w 7549"/>
                <a:gd name="T119" fmla="*/ 1305 h 7255"/>
                <a:gd name="T120" fmla="*/ 6690 w 7549"/>
                <a:gd name="T121" fmla="*/ 682 h 7255"/>
                <a:gd name="T122" fmla="*/ 6471 w 7549"/>
                <a:gd name="T123" fmla="*/ 403 h 72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549" h="7255">
                  <a:moveTo>
                    <a:pt x="5862" y="30"/>
                  </a:moveTo>
                  <a:lnTo>
                    <a:pt x="5862" y="30"/>
                  </a:lnTo>
                  <a:cubicBezTo>
                    <a:pt x="5884" y="30"/>
                    <a:pt x="5899" y="44"/>
                    <a:pt x="5921" y="59"/>
                  </a:cubicBezTo>
                  <a:cubicBezTo>
                    <a:pt x="5965" y="96"/>
                    <a:pt x="5928" y="147"/>
                    <a:pt x="5965" y="191"/>
                  </a:cubicBezTo>
                  <a:cubicBezTo>
                    <a:pt x="5994" y="242"/>
                    <a:pt x="6009" y="323"/>
                    <a:pt x="5987" y="359"/>
                  </a:cubicBezTo>
                  <a:cubicBezTo>
                    <a:pt x="5972" y="389"/>
                    <a:pt x="5950" y="440"/>
                    <a:pt x="6024" y="469"/>
                  </a:cubicBezTo>
                  <a:cubicBezTo>
                    <a:pt x="6075" y="484"/>
                    <a:pt x="6148" y="499"/>
                    <a:pt x="6207" y="499"/>
                  </a:cubicBezTo>
                  <a:cubicBezTo>
                    <a:pt x="6243" y="499"/>
                    <a:pt x="6273" y="499"/>
                    <a:pt x="6295" y="484"/>
                  </a:cubicBezTo>
                  <a:cubicBezTo>
                    <a:pt x="6361" y="447"/>
                    <a:pt x="6492" y="477"/>
                    <a:pt x="6500" y="403"/>
                  </a:cubicBezTo>
                  <a:cubicBezTo>
                    <a:pt x="6507" y="338"/>
                    <a:pt x="6559" y="330"/>
                    <a:pt x="6588" y="264"/>
                  </a:cubicBezTo>
                  <a:cubicBezTo>
                    <a:pt x="6610" y="191"/>
                    <a:pt x="6624" y="162"/>
                    <a:pt x="6676" y="154"/>
                  </a:cubicBezTo>
                  <a:cubicBezTo>
                    <a:pt x="6705" y="147"/>
                    <a:pt x="6734" y="140"/>
                    <a:pt x="6764" y="140"/>
                  </a:cubicBezTo>
                  <a:cubicBezTo>
                    <a:pt x="6786" y="140"/>
                    <a:pt x="6808" y="140"/>
                    <a:pt x="6822" y="162"/>
                  </a:cubicBezTo>
                  <a:cubicBezTo>
                    <a:pt x="6866" y="206"/>
                    <a:pt x="6830" y="242"/>
                    <a:pt x="6786" y="271"/>
                  </a:cubicBezTo>
                  <a:cubicBezTo>
                    <a:pt x="6749" y="294"/>
                    <a:pt x="6756" y="345"/>
                    <a:pt x="6800" y="374"/>
                  </a:cubicBezTo>
                  <a:cubicBezTo>
                    <a:pt x="6837" y="396"/>
                    <a:pt x="6837" y="440"/>
                    <a:pt x="6808" y="484"/>
                  </a:cubicBezTo>
                  <a:cubicBezTo>
                    <a:pt x="6771" y="528"/>
                    <a:pt x="6756" y="645"/>
                    <a:pt x="6690" y="653"/>
                  </a:cubicBezTo>
                  <a:cubicBezTo>
                    <a:pt x="6617" y="660"/>
                    <a:pt x="6588" y="667"/>
                    <a:pt x="6559" y="733"/>
                  </a:cubicBezTo>
                  <a:cubicBezTo>
                    <a:pt x="6537" y="792"/>
                    <a:pt x="6500" y="836"/>
                    <a:pt x="6537" y="865"/>
                  </a:cubicBezTo>
                  <a:cubicBezTo>
                    <a:pt x="6566" y="902"/>
                    <a:pt x="6566" y="946"/>
                    <a:pt x="6624" y="968"/>
                  </a:cubicBezTo>
                  <a:cubicBezTo>
                    <a:pt x="6690" y="997"/>
                    <a:pt x="6756" y="1012"/>
                    <a:pt x="6720" y="1034"/>
                  </a:cubicBezTo>
                  <a:cubicBezTo>
                    <a:pt x="6690" y="1063"/>
                    <a:pt x="6647" y="1070"/>
                    <a:pt x="6654" y="1107"/>
                  </a:cubicBezTo>
                  <a:cubicBezTo>
                    <a:pt x="6661" y="1136"/>
                    <a:pt x="6654" y="1166"/>
                    <a:pt x="6617" y="1180"/>
                  </a:cubicBezTo>
                  <a:cubicBezTo>
                    <a:pt x="6588" y="1195"/>
                    <a:pt x="6588" y="1261"/>
                    <a:pt x="6595" y="1283"/>
                  </a:cubicBezTo>
                  <a:cubicBezTo>
                    <a:pt x="6602" y="1305"/>
                    <a:pt x="6624" y="1334"/>
                    <a:pt x="6712" y="1334"/>
                  </a:cubicBezTo>
                  <a:cubicBezTo>
                    <a:pt x="6734" y="1334"/>
                    <a:pt x="6756" y="1334"/>
                    <a:pt x="6778" y="1334"/>
                  </a:cubicBezTo>
                  <a:cubicBezTo>
                    <a:pt x="6830" y="1334"/>
                    <a:pt x="6859" y="1334"/>
                    <a:pt x="6873" y="1371"/>
                  </a:cubicBezTo>
                  <a:cubicBezTo>
                    <a:pt x="6888" y="1407"/>
                    <a:pt x="6866" y="1437"/>
                    <a:pt x="6873" y="1473"/>
                  </a:cubicBezTo>
                  <a:cubicBezTo>
                    <a:pt x="6881" y="1503"/>
                    <a:pt x="6940" y="1539"/>
                    <a:pt x="6940" y="1539"/>
                  </a:cubicBezTo>
                  <a:cubicBezTo>
                    <a:pt x="6940" y="1539"/>
                    <a:pt x="6947" y="1635"/>
                    <a:pt x="6961" y="1686"/>
                  </a:cubicBezTo>
                  <a:cubicBezTo>
                    <a:pt x="6969" y="1730"/>
                    <a:pt x="6976" y="1796"/>
                    <a:pt x="6947" y="1832"/>
                  </a:cubicBezTo>
                  <a:cubicBezTo>
                    <a:pt x="6932" y="1869"/>
                    <a:pt x="6954" y="1920"/>
                    <a:pt x="6991" y="1920"/>
                  </a:cubicBezTo>
                  <a:cubicBezTo>
                    <a:pt x="7006" y="1920"/>
                    <a:pt x="7020" y="1913"/>
                    <a:pt x="7035" y="1906"/>
                  </a:cubicBezTo>
                  <a:cubicBezTo>
                    <a:pt x="7057" y="1891"/>
                    <a:pt x="7071" y="1884"/>
                    <a:pt x="7086" y="1884"/>
                  </a:cubicBezTo>
                  <a:cubicBezTo>
                    <a:pt x="7130" y="1884"/>
                    <a:pt x="7152" y="1920"/>
                    <a:pt x="7152" y="1964"/>
                  </a:cubicBezTo>
                  <a:cubicBezTo>
                    <a:pt x="7152" y="2023"/>
                    <a:pt x="7181" y="2074"/>
                    <a:pt x="7225" y="2074"/>
                  </a:cubicBezTo>
                  <a:cubicBezTo>
                    <a:pt x="7262" y="2074"/>
                    <a:pt x="7284" y="2133"/>
                    <a:pt x="7284" y="2199"/>
                  </a:cubicBezTo>
                  <a:cubicBezTo>
                    <a:pt x="7284" y="2250"/>
                    <a:pt x="7313" y="2265"/>
                    <a:pt x="7364" y="2265"/>
                  </a:cubicBezTo>
                  <a:cubicBezTo>
                    <a:pt x="7387" y="2265"/>
                    <a:pt x="7401" y="2265"/>
                    <a:pt x="7423" y="2257"/>
                  </a:cubicBezTo>
                  <a:cubicBezTo>
                    <a:pt x="7430" y="2257"/>
                    <a:pt x="7438" y="2257"/>
                    <a:pt x="7438" y="2257"/>
                  </a:cubicBezTo>
                  <a:cubicBezTo>
                    <a:pt x="7511" y="2257"/>
                    <a:pt x="7489" y="2331"/>
                    <a:pt x="7460" y="2382"/>
                  </a:cubicBezTo>
                  <a:cubicBezTo>
                    <a:pt x="7423" y="2433"/>
                    <a:pt x="7474" y="2411"/>
                    <a:pt x="7474" y="2462"/>
                  </a:cubicBezTo>
                  <a:cubicBezTo>
                    <a:pt x="7474" y="2514"/>
                    <a:pt x="7438" y="2558"/>
                    <a:pt x="7401" y="2580"/>
                  </a:cubicBezTo>
                  <a:cubicBezTo>
                    <a:pt x="7364" y="2609"/>
                    <a:pt x="7364" y="2646"/>
                    <a:pt x="7372" y="2704"/>
                  </a:cubicBezTo>
                  <a:cubicBezTo>
                    <a:pt x="7387" y="2763"/>
                    <a:pt x="7438" y="2807"/>
                    <a:pt x="7394" y="2844"/>
                  </a:cubicBezTo>
                  <a:cubicBezTo>
                    <a:pt x="7350" y="2888"/>
                    <a:pt x="7299" y="2924"/>
                    <a:pt x="7350" y="2968"/>
                  </a:cubicBezTo>
                  <a:cubicBezTo>
                    <a:pt x="7379" y="2990"/>
                    <a:pt x="7416" y="2997"/>
                    <a:pt x="7438" y="2997"/>
                  </a:cubicBezTo>
                  <a:cubicBezTo>
                    <a:pt x="7445" y="2997"/>
                    <a:pt x="7452" y="2997"/>
                    <a:pt x="7452" y="2997"/>
                  </a:cubicBezTo>
                  <a:cubicBezTo>
                    <a:pt x="7438" y="3005"/>
                    <a:pt x="7423" y="3019"/>
                    <a:pt x="7423" y="3019"/>
                  </a:cubicBezTo>
                  <a:cubicBezTo>
                    <a:pt x="7423" y="3019"/>
                    <a:pt x="7438" y="3005"/>
                    <a:pt x="7452" y="2997"/>
                  </a:cubicBezTo>
                  <a:cubicBezTo>
                    <a:pt x="7467" y="2990"/>
                    <a:pt x="7474" y="2990"/>
                    <a:pt x="7474" y="2990"/>
                  </a:cubicBezTo>
                  <a:cubicBezTo>
                    <a:pt x="7474" y="2990"/>
                    <a:pt x="7445" y="3049"/>
                    <a:pt x="7387" y="3049"/>
                  </a:cubicBezTo>
                  <a:cubicBezTo>
                    <a:pt x="7328" y="3049"/>
                    <a:pt x="7277" y="3071"/>
                    <a:pt x="7277" y="3107"/>
                  </a:cubicBezTo>
                  <a:cubicBezTo>
                    <a:pt x="7277" y="3151"/>
                    <a:pt x="7342" y="3137"/>
                    <a:pt x="7313" y="3188"/>
                  </a:cubicBezTo>
                  <a:cubicBezTo>
                    <a:pt x="7291" y="3239"/>
                    <a:pt x="7247" y="3320"/>
                    <a:pt x="7203" y="3364"/>
                  </a:cubicBezTo>
                  <a:cubicBezTo>
                    <a:pt x="7159" y="3408"/>
                    <a:pt x="7042" y="3525"/>
                    <a:pt x="6998" y="3562"/>
                  </a:cubicBezTo>
                  <a:cubicBezTo>
                    <a:pt x="6961" y="3591"/>
                    <a:pt x="6940" y="3657"/>
                    <a:pt x="6866" y="3657"/>
                  </a:cubicBezTo>
                  <a:lnTo>
                    <a:pt x="6859" y="3657"/>
                  </a:lnTo>
                  <a:cubicBezTo>
                    <a:pt x="6778" y="3650"/>
                    <a:pt x="6749" y="3584"/>
                    <a:pt x="6771" y="3532"/>
                  </a:cubicBezTo>
                  <a:cubicBezTo>
                    <a:pt x="6800" y="3488"/>
                    <a:pt x="6771" y="3474"/>
                    <a:pt x="6720" y="3459"/>
                  </a:cubicBezTo>
                  <a:cubicBezTo>
                    <a:pt x="6676" y="3445"/>
                    <a:pt x="6647" y="3393"/>
                    <a:pt x="6602" y="3393"/>
                  </a:cubicBezTo>
                  <a:cubicBezTo>
                    <a:pt x="6595" y="3393"/>
                    <a:pt x="6588" y="3393"/>
                    <a:pt x="6573" y="3400"/>
                  </a:cubicBezTo>
                  <a:cubicBezTo>
                    <a:pt x="6515" y="3422"/>
                    <a:pt x="6427" y="3452"/>
                    <a:pt x="6361" y="3496"/>
                  </a:cubicBezTo>
                  <a:cubicBezTo>
                    <a:pt x="6302" y="3532"/>
                    <a:pt x="6324" y="3554"/>
                    <a:pt x="6361" y="3606"/>
                  </a:cubicBezTo>
                  <a:cubicBezTo>
                    <a:pt x="6405" y="3657"/>
                    <a:pt x="6456" y="3671"/>
                    <a:pt x="6471" y="3708"/>
                  </a:cubicBezTo>
                  <a:cubicBezTo>
                    <a:pt x="6492" y="3737"/>
                    <a:pt x="6507" y="3789"/>
                    <a:pt x="6434" y="3811"/>
                  </a:cubicBezTo>
                  <a:cubicBezTo>
                    <a:pt x="6375" y="3818"/>
                    <a:pt x="6309" y="3847"/>
                    <a:pt x="6258" y="3847"/>
                  </a:cubicBezTo>
                  <a:cubicBezTo>
                    <a:pt x="6243" y="3847"/>
                    <a:pt x="6221" y="3840"/>
                    <a:pt x="6214" y="3833"/>
                  </a:cubicBezTo>
                  <a:cubicBezTo>
                    <a:pt x="6185" y="3818"/>
                    <a:pt x="6163" y="3811"/>
                    <a:pt x="6141" y="3811"/>
                  </a:cubicBezTo>
                  <a:cubicBezTo>
                    <a:pt x="6119" y="3811"/>
                    <a:pt x="6097" y="3818"/>
                    <a:pt x="6075" y="3840"/>
                  </a:cubicBezTo>
                  <a:cubicBezTo>
                    <a:pt x="6053" y="3862"/>
                    <a:pt x="6024" y="3869"/>
                    <a:pt x="5994" y="3869"/>
                  </a:cubicBezTo>
                  <a:cubicBezTo>
                    <a:pt x="5972" y="3869"/>
                    <a:pt x="5950" y="3869"/>
                    <a:pt x="5928" y="3869"/>
                  </a:cubicBezTo>
                  <a:cubicBezTo>
                    <a:pt x="5877" y="3869"/>
                    <a:pt x="5906" y="3891"/>
                    <a:pt x="5833" y="3943"/>
                  </a:cubicBezTo>
                  <a:cubicBezTo>
                    <a:pt x="5767" y="3994"/>
                    <a:pt x="5760" y="3987"/>
                    <a:pt x="5716" y="4060"/>
                  </a:cubicBezTo>
                  <a:cubicBezTo>
                    <a:pt x="5672" y="4140"/>
                    <a:pt x="5635" y="4163"/>
                    <a:pt x="5665" y="4206"/>
                  </a:cubicBezTo>
                  <a:cubicBezTo>
                    <a:pt x="5701" y="4250"/>
                    <a:pt x="5687" y="4265"/>
                    <a:pt x="5716" y="4295"/>
                  </a:cubicBezTo>
                  <a:cubicBezTo>
                    <a:pt x="5730" y="4302"/>
                    <a:pt x="5738" y="4302"/>
                    <a:pt x="5752" y="4302"/>
                  </a:cubicBezTo>
                  <a:cubicBezTo>
                    <a:pt x="5774" y="4302"/>
                    <a:pt x="5797" y="4287"/>
                    <a:pt x="5826" y="4265"/>
                  </a:cubicBezTo>
                  <a:cubicBezTo>
                    <a:pt x="5870" y="4236"/>
                    <a:pt x="5906" y="4214"/>
                    <a:pt x="5965" y="4206"/>
                  </a:cubicBezTo>
                  <a:cubicBezTo>
                    <a:pt x="5972" y="4206"/>
                    <a:pt x="5980" y="4206"/>
                    <a:pt x="5980" y="4206"/>
                  </a:cubicBezTo>
                  <a:cubicBezTo>
                    <a:pt x="6016" y="4206"/>
                    <a:pt x="6009" y="4236"/>
                    <a:pt x="6024" y="4295"/>
                  </a:cubicBezTo>
                  <a:cubicBezTo>
                    <a:pt x="6038" y="4360"/>
                    <a:pt x="6046" y="4390"/>
                    <a:pt x="6068" y="4419"/>
                  </a:cubicBezTo>
                  <a:cubicBezTo>
                    <a:pt x="6082" y="4456"/>
                    <a:pt x="6082" y="4463"/>
                    <a:pt x="6060" y="4514"/>
                  </a:cubicBezTo>
                  <a:cubicBezTo>
                    <a:pt x="6031" y="4565"/>
                    <a:pt x="6009" y="4565"/>
                    <a:pt x="5972" y="4608"/>
                  </a:cubicBezTo>
                  <a:cubicBezTo>
                    <a:pt x="5936" y="4645"/>
                    <a:pt x="5906" y="4667"/>
                    <a:pt x="5950" y="4711"/>
                  </a:cubicBezTo>
                  <a:cubicBezTo>
                    <a:pt x="5987" y="4748"/>
                    <a:pt x="5980" y="4740"/>
                    <a:pt x="5936" y="4748"/>
                  </a:cubicBezTo>
                  <a:cubicBezTo>
                    <a:pt x="5899" y="4762"/>
                    <a:pt x="5870" y="4792"/>
                    <a:pt x="5855" y="4821"/>
                  </a:cubicBezTo>
                  <a:cubicBezTo>
                    <a:pt x="5848" y="4821"/>
                    <a:pt x="5848" y="4828"/>
                    <a:pt x="5848" y="4828"/>
                  </a:cubicBezTo>
                  <a:cubicBezTo>
                    <a:pt x="5848" y="4828"/>
                    <a:pt x="5870" y="4784"/>
                    <a:pt x="5818" y="4784"/>
                  </a:cubicBezTo>
                  <a:cubicBezTo>
                    <a:pt x="5782" y="4784"/>
                    <a:pt x="5730" y="4762"/>
                    <a:pt x="5679" y="4762"/>
                  </a:cubicBezTo>
                  <a:cubicBezTo>
                    <a:pt x="5657" y="4762"/>
                    <a:pt x="5635" y="4770"/>
                    <a:pt x="5613" y="4784"/>
                  </a:cubicBezTo>
                  <a:cubicBezTo>
                    <a:pt x="5555" y="4836"/>
                    <a:pt x="5525" y="4806"/>
                    <a:pt x="5540" y="4887"/>
                  </a:cubicBezTo>
                  <a:cubicBezTo>
                    <a:pt x="5555" y="4960"/>
                    <a:pt x="5569" y="4997"/>
                    <a:pt x="5599" y="5026"/>
                  </a:cubicBezTo>
                  <a:cubicBezTo>
                    <a:pt x="5620" y="5048"/>
                    <a:pt x="5635" y="5034"/>
                    <a:pt x="5591" y="5070"/>
                  </a:cubicBezTo>
                  <a:cubicBezTo>
                    <a:pt x="5547" y="5114"/>
                    <a:pt x="5533" y="5107"/>
                    <a:pt x="5496" y="5165"/>
                  </a:cubicBezTo>
                  <a:cubicBezTo>
                    <a:pt x="5459" y="5224"/>
                    <a:pt x="5430" y="5217"/>
                    <a:pt x="5430" y="5283"/>
                  </a:cubicBezTo>
                  <a:cubicBezTo>
                    <a:pt x="5430" y="5356"/>
                    <a:pt x="5459" y="5349"/>
                    <a:pt x="5408" y="5378"/>
                  </a:cubicBezTo>
                  <a:cubicBezTo>
                    <a:pt x="5357" y="5415"/>
                    <a:pt x="5357" y="5407"/>
                    <a:pt x="5328" y="5466"/>
                  </a:cubicBezTo>
                  <a:cubicBezTo>
                    <a:pt x="5291" y="5525"/>
                    <a:pt x="5320" y="5532"/>
                    <a:pt x="5225" y="5561"/>
                  </a:cubicBezTo>
                  <a:cubicBezTo>
                    <a:pt x="5196" y="5568"/>
                    <a:pt x="5181" y="5568"/>
                    <a:pt x="5166" y="5568"/>
                  </a:cubicBezTo>
                  <a:cubicBezTo>
                    <a:pt x="5122" y="5568"/>
                    <a:pt x="5108" y="5546"/>
                    <a:pt x="5086" y="5517"/>
                  </a:cubicBezTo>
                  <a:cubicBezTo>
                    <a:pt x="5071" y="5488"/>
                    <a:pt x="5064" y="5473"/>
                    <a:pt x="5049" y="5473"/>
                  </a:cubicBezTo>
                  <a:cubicBezTo>
                    <a:pt x="5042" y="5473"/>
                    <a:pt x="5034" y="5480"/>
                    <a:pt x="5020" y="5510"/>
                  </a:cubicBezTo>
                  <a:cubicBezTo>
                    <a:pt x="4998" y="5568"/>
                    <a:pt x="5005" y="5590"/>
                    <a:pt x="4932" y="5627"/>
                  </a:cubicBezTo>
                  <a:cubicBezTo>
                    <a:pt x="4866" y="5664"/>
                    <a:pt x="4844" y="5671"/>
                    <a:pt x="4815" y="5722"/>
                  </a:cubicBezTo>
                  <a:cubicBezTo>
                    <a:pt x="4792" y="5774"/>
                    <a:pt x="4734" y="5752"/>
                    <a:pt x="4741" y="5810"/>
                  </a:cubicBezTo>
                  <a:cubicBezTo>
                    <a:pt x="4749" y="5876"/>
                    <a:pt x="4771" y="5839"/>
                    <a:pt x="4785" y="5913"/>
                  </a:cubicBezTo>
                  <a:cubicBezTo>
                    <a:pt x="4792" y="5994"/>
                    <a:pt x="4815" y="6015"/>
                    <a:pt x="4763" y="6089"/>
                  </a:cubicBezTo>
                  <a:cubicBezTo>
                    <a:pt x="4749" y="6111"/>
                    <a:pt x="4727" y="6140"/>
                    <a:pt x="4712" y="6162"/>
                  </a:cubicBezTo>
                  <a:cubicBezTo>
                    <a:pt x="4712" y="6147"/>
                    <a:pt x="4712" y="6133"/>
                    <a:pt x="4712" y="6118"/>
                  </a:cubicBezTo>
                  <a:cubicBezTo>
                    <a:pt x="4712" y="6096"/>
                    <a:pt x="4705" y="6089"/>
                    <a:pt x="4690" y="6089"/>
                  </a:cubicBezTo>
                  <a:cubicBezTo>
                    <a:pt x="4675" y="6089"/>
                    <a:pt x="4661" y="6096"/>
                    <a:pt x="4639" y="6103"/>
                  </a:cubicBezTo>
                  <a:cubicBezTo>
                    <a:pt x="4631" y="6103"/>
                    <a:pt x="4617" y="6103"/>
                    <a:pt x="4609" y="6103"/>
                  </a:cubicBezTo>
                  <a:cubicBezTo>
                    <a:pt x="4580" y="6103"/>
                    <a:pt x="4566" y="6096"/>
                    <a:pt x="4573" y="6059"/>
                  </a:cubicBezTo>
                  <a:cubicBezTo>
                    <a:pt x="4580" y="6015"/>
                    <a:pt x="4529" y="6001"/>
                    <a:pt x="4499" y="5964"/>
                  </a:cubicBezTo>
                  <a:cubicBezTo>
                    <a:pt x="4478" y="5935"/>
                    <a:pt x="4434" y="5906"/>
                    <a:pt x="4411" y="5884"/>
                  </a:cubicBezTo>
                  <a:cubicBezTo>
                    <a:pt x="4382" y="5854"/>
                    <a:pt x="4382" y="5788"/>
                    <a:pt x="4390" y="5759"/>
                  </a:cubicBezTo>
                  <a:cubicBezTo>
                    <a:pt x="4397" y="5737"/>
                    <a:pt x="4426" y="5686"/>
                    <a:pt x="4419" y="5649"/>
                  </a:cubicBezTo>
                  <a:cubicBezTo>
                    <a:pt x="4411" y="5620"/>
                    <a:pt x="4346" y="5612"/>
                    <a:pt x="4346" y="5612"/>
                  </a:cubicBezTo>
                  <a:cubicBezTo>
                    <a:pt x="4346" y="5612"/>
                    <a:pt x="4346" y="5612"/>
                    <a:pt x="4331" y="5612"/>
                  </a:cubicBezTo>
                  <a:cubicBezTo>
                    <a:pt x="4316" y="5612"/>
                    <a:pt x="4287" y="5605"/>
                    <a:pt x="4272" y="5583"/>
                  </a:cubicBezTo>
                  <a:cubicBezTo>
                    <a:pt x="4258" y="5546"/>
                    <a:pt x="4228" y="5525"/>
                    <a:pt x="4199" y="5510"/>
                  </a:cubicBezTo>
                  <a:cubicBezTo>
                    <a:pt x="4162" y="5488"/>
                    <a:pt x="4104" y="5466"/>
                    <a:pt x="4126" y="5422"/>
                  </a:cubicBezTo>
                  <a:cubicBezTo>
                    <a:pt x="4155" y="5378"/>
                    <a:pt x="4155" y="5327"/>
                    <a:pt x="4126" y="5297"/>
                  </a:cubicBezTo>
                  <a:cubicBezTo>
                    <a:pt x="4118" y="5283"/>
                    <a:pt x="4104" y="5275"/>
                    <a:pt x="4089" y="5275"/>
                  </a:cubicBezTo>
                  <a:cubicBezTo>
                    <a:pt x="4067" y="5275"/>
                    <a:pt x="4038" y="5290"/>
                    <a:pt x="4001" y="5319"/>
                  </a:cubicBezTo>
                  <a:cubicBezTo>
                    <a:pt x="3943" y="5363"/>
                    <a:pt x="3965" y="5422"/>
                    <a:pt x="3957" y="5466"/>
                  </a:cubicBezTo>
                  <a:cubicBezTo>
                    <a:pt x="3950" y="5510"/>
                    <a:pt x="3950" y="5568"/>
                    <a:pt x="3921" y="5590"/>
                  </a:cubicBezTo>
                  <a:cubicBezTo>
                    <a:pt x="3899" y="5620"/>
                    <a:pt x="3855" y="5634"/>
                    <a:pt x="3818" y="5678"/>
                  </a:cubicBezTo>
                  <a:cubicBezTo>
                    <a:pt x="3789" y="5722"/>
                    <a:pt x="3789" y="5744"/>
                    <a:pt x="3774" y="5803"/>
                  </a:cubicBezTo>
                  <a:cubicBezTo>
                    <a:pt x="3752" y="5862"/>
                    <a:pt x="3781" y="5839"/>
                    <a:pt x="3708" y="5854"/>
                  </a:cubicBezTo>
                  <a:cubicBezTo>
                    <a:pt x="3642" y="5876"/>
                    <a:pt x="3606" y="5854"/>
                    <a:pt x="3598" y="5898"/>
                  </a:cubicBezTo>
                  <a:cubicBezTo>
                    <a:pt x="3598" y="5927"/>
                    <a:pt x="3576" y="5949"/>
                    <a:pt x="3554" y="5949"/>
                  </a:cubicBezTo>
                  <a:cubicBezTo>
                    <a:pt x="3547" y="5949"/>
                    <a:pt x="3547" y="5949"/>
                    <a:pt x="3540" y="5935"/>
                  </a:cubicBezTo>
                  <a:cubicBezTo>
                    <a:pt x="3540" y="5920"/>
                    <a:pt x="3532" y="5913"/>
                    <a:pt x="3525" y="5913"/>
                  </a:cubicBezTo>
                  <a:cubicBezTo>
                    <a:pt x="3503" y="5913"/>
                    <a:pt x="3474" y="5942"/>
                    <a:pt x="3430" y="5971"/>
                  </a:cubicBezTo>
                  <a:cubicBezTo>
                    <a:pt x="3371" y="6015"/>
                    <a:pt x="3312" y="6015"/>
                    <a:pt x="3276" y="6023"/>
                  </a:cubicBezTo>
                  <a:cubicBezTo>
                    <a:pt x="3247" y="6037"/>
                    <a:pt x="3173" y="6067"/>
                    <a:pt x="3144" y="6125"/>
                  </a:cubicBezTo>
                  <a:cubicBezTo>
                    <a:pt x="3107" y="6184"/>
                    <a:pt x="3107" y="6199"/>
                    <a:pt x="3085" y="6228"/>
                  </a:cubicBezTo>
                  <a:cubicBezTo>
                    <a:pt x="3056" y="6265"/>
                    <a:pt x="2983" y="6287"/>
                    <a:pt x="2939" y="6316"/>
                  </a:cubicBezTo>
                  <a:cubicBezTo>
                    <a:pt x="2931" y="6316"/>
                    <a:pt x="2924" y="6323"/>
                    <a:pt x="2917" y="6323"/>
                  </a:cubicBezTo>
                  <a:cubicBezTo>
                    <a:pt x="2873" y="6323"/>
                    <a:pt x="2821" y="6272"/>
                    <a:pt x="2785" y="6272"/>
                  </a:cubicBezTo>
                  <a:cubicBezTo>
                    <a:pt x="2741" y="6272"/>
                    <a:pt x="2690" y="6330"/>
                    <a:pt x="2646" y="6367"/>
                  </a:cubicBezTo>
                  <a:cubicBezTo>
                    <a:pt x="2609" y="6396"/>
                    <a:pt x="2572" y="6418"/>
                    <a:pt x="2528" y="6418"/>
                  </a:cubicBezTo>
                  <a:cubicBezTo>
                    <a:pt x="2499" y="6418"/>
                    <a:pt x="2470" y="6396"/>
                    <a:pt x="2440" y="6396"/>
                  </a:cubicBezTo>
                  <a:cubicBezTo>
                    <a:pt x="2426" y="6396"/>
                    <a:pt x="2411" y="6404"/>
                    <a:pt x="2404" y="6418"/>
                  </a:cubicBezTo>
                  <a:cubicBezTo>
                    <a:pt x="2367" y="6462"/>
                    <a:pt x="2360" y="6492"/>
                    <a:pt x="2330" y="6499"/>
                  </a:cubicBezTo>
                  <a:cubicBezTo>
                    <a:pt x="2309" y="6514"/>
                    <a:pt x="2213" y="6499"/>
                    <a:pt x="2206" y="6536"/>
                  </a:cubicBezTo>
                  <a:cubicBezTo>
                    <a:pt x="2199" y="6572"/>
                    <a:pt x="2206" y="6594"/>
                    <a:pt x="2155" y="6602"/>
                  </a:cubicBezTo>
                  <a:cubicBezTo>
                    <a:pt x="2103" y="6609"/>
                    <a:pt x="2103" y="6675"/>
                    <a:pt x="2118" y="6704"/>
                  </a:cubicBezTo>
                  <a:cubicBezTo>
                    <a:pt x="2140" y="6741"/>
                    <a:pt x="2111" y="6792"/>
                    <a:pt x="2067" y="6844"/>
                  </a:cubicBezTo>
                  <a:cubicBezTo>
                    <a:pt x="2059" y="6858"/>
                    <a:pt x="2045" y="6865"/>
                    <a:pt x="2030" y="6865"/>
                  </a:cubicBezTo>
                  <a:cubicBezTo>
                    <a:pt x="1994" y="6865"/>
                    <a:pt x="1964" y="6829"/>
                    <a:pt x="1942" y="6807"/>
                  </a:cubicBezTo>
                  <a:cubicBezTo>
                    <a:pt x="1920" y="6792"/>
                    <a:pt x="1898" y="6748"/>
                    <a:pt x="1869" y="6748"/>
                  </a:cubicBezTo>
                  <a:cubicBezTo>
                    <a:pt x="1862" y="6748"/>
                    <a:pt x="1854" y="6756"/>
                    <a:pt x="1840" y="6763"/>
                  </a:cubicBezTo>
                  <a:cubicBezTo>
                    <a:pt x="1796" y="6807"/>
                    <a:pt x="1803" y="6821"/>
                    <a:pt x="1803" y="6887"/>
                  </a:cubicBezTo>
                  <a:cubicBezTo>
                    <a:pt x="1803" y="6946"/>
                    <a:pt x="1840" y="6939"/>
                    <a:pt x="1876" y="6968"/>
                  </a:cubicBezTo>
                  <a:cubicBezTo>
                    <a:pt x="1906" y="7005"/>
                    <a:pt x="1840" y="7049"/>
                    <a:pt x="1847" y="7085"/>
                  </a:cubicBezTo>
                  <a:cubicBezTo>
                    <a:pt x="1854" y="7129"/>
                    <a:pt x="1847" y="7166"/>
                    <a:pt x="1803" y="7188"/>
                  </a:cubicBezTo>
                  <a:cubicBezTo>
                    <a:pt x="1781" y="7203"/>
                    <a:pt x="1752" y="7217"/>
                    <a:pt x="1722" y="7217"/>
                  </a:cubicBezTo>
                  <a:cubicBezTo>
                    <a:pt x="1708" y="7217"/>
                    <a:pt x="1693" y="7210"/>
                    <a:pt x="1678" y="7203"/>
                  </a:cubicBezTo>
                  <a:cubicBezTo>
                    <a:pt x="1664" y="7180"/>
                    <a:pt x="1642" y="7151"/>
                    <a:pt x="1627" y="7151"/>
                  </a:cubicBezTo>
                  <a:cubicBezTo>
                    <a:pt x="1627" y="7151"/>
                    <a:pt x="1620" y="7151"/>
                    <a:pt x="1620" y="7166"/>
                  </a:cubicBezTo>
                  <a:cubicBezTo>
                    <a:pt x="1613" y="7180"/>
                    <a:pt x="1605" y="7188"/>
                    <a:pt x="1590" y="7188"/>
                  </a:cubicBezTo>
                  <a:cubicBezTo>
                    <a:pt x="1576" y="7188"/>
                    <a:pt x="1547" y="7173"/>
                    <a:pt x="1532" y="7158"/>
                  </a:cubicBezTo>
                  <a:cubicBezTo>
                    <a:pt x="1510" y="7129"/>
                    <a:pt x="1480" y="7085"/>
                    <a:pt x="1429" y="7085"/>
                  </a:cubicBezTo>
                  <a:cubicBezTo>
                    <a:pt x="1422" y="7085"/>
                    <a:pt x="1415" y="7085"/>
                    <a:pt x="1407" y="7085"/>
                  </a:cubicBezTo>
                  <a:cubicBezTo>
                    <a:pt x="1349" y="7107"/>
                    <a:pt x="1319" y="7122"/>
                    <a:pt x="1254" y="7203"/>
                  </a:cubicBezTo>
                  <a:cubicBezTo>
                    <a:pt x="1239" y="7217"/>
                    <a:pt x="1224" y="7225"/>
                    <a:pt x="1209" y="7225"/>
                  </a:cubicBezTo>
                  <a:cubicBezTo>
                    <a:pt x="1173" y="7225"/>
                    <a:pt x="1158" y="7144"/>
                    <a:pt x="1136" y="7115"/>
                  </a:cubicBezTo>
                  <a:cubicBezTo>
                    <a:pt x="1114" y="7078"/>
                    <a:pt x="1099" y="7063"/>
                    <a:pt x="1070" y="7063"/>
                  </a:cubicBezTo>
                  <a:cubicBezTo>
                    <a:pt x="1063" y="7063"/>
                    <a:pt x="1056" y="7063"/>
                    <a:pt x="1048" y="7063"/>
                  </a:cubicBezTo>
                  <a:cubicBezTo>
                    <a:pt x="1019" y="7071"/>
                    <a:pt x="1019" y="7107"/>
                    <a:pt x="1004" y="7144"/>
                  </a:cubicBezTo>
                  <a:cubicBezTo>
                    <a:pt x="997" y="7137"/>
                    <a:pt x="989" y="7129"/>
                    <a:pt x="982" y="7115"/>
                  </a:cubicBezTo>
                  <a:cubicBezTo>
                    <a:pt x="946" y="7063"/>
                    <a:pt x="960" y="7027"/>
                    <a:pt x="1004" y="6939"/>
                  </a:cubicBezTo>
                  <a:cubicBezTo>
                    <a:pt x="1048" y="6844"/>
                    <a:pt x="989" y="6844"/>
                    <a:pt x="960" y="6777"/>
                  </a:cubicBezTo>
                  <a:cubicBezTo>
                    <a:pt x="931" y="6719"/>
                    <a:pt x="894" y="6660"/>
                    <a:pt x="814" y="6660"/>
                  </a:cubicBezTo>
                  <a:cubicBezTo>
                    <a:pt x="806" y="6660"/>
                    <a:pt x="792" y="6660"/>
                    <a:pt x="777" y="6660"/>
                  </a:cubicBezTo>
                  <a:cubicBezTo>
                    <a:pt x="748" y="6668"/>
                    <a:pt x="733" y="6675"/>
                    <a:pt x="718" y="6675"/>
                  </a:cubicBezTo>
                  <a:cubicBezTo>
                    <a:pt x="682" y="6675"/>
                    <a:pt x="689" y="6653"/>
                    <a:pt x="667" y="6616"/>
                  </a:cubicBezTo>
                  <a:cubicBezTo>
                    <a:pt x="631" y="6572"/>
                    <a:pt x="594" y="6565"/>
                    <a:pt x="616" y="6470"/>
                  </a:cubicBezTo>
                  <a:cubicBezTo>
                    <a:pt x="645" y="6382"/>
                    <a:pt x="653" y="6433"/>
                    <a:pt x="740" y="6360"/>
                  </a:cubicBezTo>
                  <a:cubicBezTo>
                    <a:pt x="836" y="6279"/>
                    <a:pt x="792" y="6308"/>
                    <a:pt x="770" y="6243"/>
                  </a:cubicBezTo>
                  <a:cubicBezTo>
                    <a:pt x="755" y="6221"/>
                    <a:pt x="748" y="6213"/>
                    <a:pt x="740" y="6213"/>
                  </a:cubicBezTo>
                  <a:cubicBezTo>
                    <a:pt x="726" y="6213"/>
                    <a:pt x="711" y="6221"/>
                    <a:pt x="682" y="6221"/>
                  </a:cubicBezTo>
                  <a:cubicBezTo>
                    <a:pt x="667" y="6221"/>
                    <a:pt x="653" y="6221"/>
                    <a:pt x="631" y="6213"/>
                  </a:cubicBezTo>
                  <a:cubicBezTo>
                    <a:pt x="543" y="6177"/>
                    <a:pt x="594" y="6162"/>
                    <a:pt x="565" y="6074"/>
                  </a:cubicBezTo>
                  <a:cubicBezTo>
                    <a:pt x="528" y="5986"/>
                    <a:pt x="543" y="5994"/>
                    <a:pt x="506" y="5935"/>
                  </a:cubicBezTo>
                  <a:cubicBezTo>
                    <a:pt x="491" y="5920"/>
                    <a:pt x="477" y="5913"/>
                    <a:pt x="462" y="5913"/>
                  </a:cubicBezTo>
                  <a:cubicBezTo>
                    <a:pt x="440" y="5913"/>
                    <a:pt x="404" y="5927"/>
                    <a:pt x="374" y="5927"/>
                  </a:cubicBezTo>
                  <a:cubicBezTo>
                    <a:pt x="367" y="5927"/>
                    <a:pt x="367" y="5927"/>
                    <a:pt x="359" y="5927"/>
                  </a:cubicBezTo>
                  <a:cubicBezTo>
                    <a:pt x="301" y="5913"/>
                    <a:pt x="294" y="5884"/>
                    <a:pt x="316" y="5803"/>
                  </a:cubicBezTo>
                  <a:cubicBezTo>
                    <a:pt x="337" y="5722"/>
                    <a:pt x="301" y="5737"/>
                    <a:pt x="257" y="5708"/>
                  </a:cubicBezTo>
                  <a:cubicBezTo>
                    <a:pt x="213" y="5686"/>
                    <a:pt x="176" y="5656"/>
                    <a:pt x="235" y="5642"/>
                  </a:cubicBezTo>
                  <a:cubicBezTo>
                    <a:pt x="294" y="5634"/>
                    <a:pt x="294" y="5583"/>
                    <a:pt x="294" y="5517"/>
                  </a:cubicBezTo>
                  <a:cubicBezTo>
                    <a:pt x="294" y="5488"/>
                    <a:pt x="308" y="5480"/>
                    <a:pt x="323" y="5480"/>
                  </a:cubicBezTo>
                  <a:cubicBezTo>
                    <a:pt x="345" y="5480"/>
                    <a:pt x="374" y="5488"/>
                    <a:pt x="404" y="5488"/>
                  </a:cubicBezTo>
                  <a:cubicBezTo>
                    <a:pt x="411" y="5488"/>
                    <a:pt x="418" y="5488"/>
                    <a:pt x="425" y="5488"/>
                  </a:cubicBezTo>
                  <a:cubicBezTo>
                    <a:pt x="491" y="5473"/>
                    <a:pt x="447" y="5393"/>
                    <a:pt x="447" y="5327"/>
                  </a:cubicBezTo>
                  <a:cubicBezTo>
                    <a:pt x="447" y="5261"/>
                    <a:pt x="447" y="5239"/>
                    <a:pt x="396" y="5239"/>
                  </a:cubicBezTo>
                  <a:cubicBezTo>
                    <a:pt x="337" y="5239"/>
                    <a:pt x="279" y="5202"/>
                    <a:pt x="323" y="5136"/>
                  </a:cubicBezTo>
                  <a:cubicBezTo>
                    <a:pt x="359" y="5077"/>
                    <a:pt x="337" y="5048"/>
                    <a:pt x="308" y="5048"/>
                  </a:cubicBezTo>
                  <a:cubicBezTo>
                    <a:pt x="301" y="5048"/>
                    <a:pt x="294" y="5056"/>
                    <a:pt x="294" y="5056"/>
                  </a:cubicBezTo>
                  <a:cubicBezTo>
                    <a:pt x="257" y="5063"/>
                    <a:pt x="220" y="5056"/>
                    <a:pt x="132" y="5077"/>
                  </a:cubicBezTo>
                  <a:cubicBezTo>
                    <a:pt x="118" y="5077"/>
                    <a:pt x="110" y="5077"/>
                    <a:pt x="103" y="5077"/>
                  </a:cubicBezTo>
                  <a:cubicBezTo>
                    <a:pt x="52" y="5077"/>
                    <a:pt x="74" y="5012"/>
                    <a:pt x="74" y="4938"/>
                  </a:cubicBezTo>
                  <a:cubicBezTo>
                    <a:pt x="74" y="4858"/>
                    <a:pt x="15" y="4814"/>
                    <a:pt x="66" y="4784"/>
                  </a:cubicBezTo>
                  <a:cubicBezTo>
                    <a:pt x="88" y="4762"/>
                    <a:pt x="103" y="4755"/>
                    <a:pt x="110" y="4755"/>
                  </a:cubicBezTo>
                  <a:cubicBezTo>
                    <a:pt x="125" y="4755"/>
                    <a:pt x="132" y="4770"/>
                    <a:pt x="132" y="4792"/>
                  </a:cubicBezTo>
                  <a:cubicBezTo>
                    <a:pt x="132" y="4828"/>
                    <a:pt x="176" y="4872"/>
                    <a:pt x="206" y="4872"/>
                  </a:cubicBezTo>
                  <a:cubicBezTo>
                    <a:pt x="213" y="4872"/>
                    <a:pt x="220" y="4865"/>
                    <a:pt x="220" y="4858"/>
                  </a:cubicBezTo>
                  <a:cubicBezTo>
                    <a:pt x="242" y="4828"/>
                    <a:pt x="264" y="4748"/>
                    <a:pt x="323" y="4704"/>
                  </a:cubicBezTo>
                  <a:cubicBezTo>
                    <a:pt x="381" y="4660"/>
                    <a:pt x="381" y="4689"/>
                    <a:pt x="418" y="4623"/>
                  </a:cubicBezTo>
                  <a:cubicBezTo>
                    <a:pt x="447" y="4557"/>
                    <a:pt x="491" y="4543"/>
                    <a:pt x="550" y="4521"/>
                  </a:cubicBezTo>
                  <a:cubicBezTo>
                    <a:pt x="609" y="4499"/>
                    <a:pt x="631" y="4521"/>
                    <a:pt x="631" y="4485"/>
                  </a:cubicBezTo>
                  <a:cubicBezTo>
                    <a:pt x="631" y="4456"/>
                    <a:pt x="609" y="4434"/>
                    <a:pt x="609" y="4434"/>
                  </a:cubicBezTo>
                  <a:cubicBezTo>
                    <a:pt x="689" y="4375"/>
                    <a:pt x="689" y="4375"/>
                    <a:pt x="689" y="4375"/>
                  </a:cubicBezTo>
                  <a:cubicBezTo>
                    <a:pt x="689" y="4375"/>
                    <a:pt x="682" y="4353"/>
                    <a:pt x="653" y="4353"/>
                  </a:cubicBezTo>
                  <a:cubicBezTo>
                    <a:pt x="645" y="4353"/>
                    <a:pt x="638" y="4353"/>
                    <a:pt x="616" y="4360"/>
                  </a:cubicBezTo>
                  <a:cubicBezTo>
                    <a:pt x="579" y="4382"/>
                    <a:pt x="543" y="4404"/>
                    <a:pt x="506" y="4404"/>
                  </a:cubicBezTo>
                  <a:cubicBezTo>
                    <a:pt x="491" y="4404"/>
                    <a:pt x="469" y="4397"/>
                    <a:pt x="447" y="4390"/>
                  </a:cubicBezTo>
                  <a:cubicBezTo>
                    <a:pt x="396" y="4353"/>
                    <a:pt x="462" y="4236"/>
                    <a:pt x="506" y="4185"/>
                  </a:cubicBezTo>
                  <a:cubicBezTo>
                    <a:pt x="550" y="4126"/>
                    <a:pt x="587" y="4045"/>
                    <a:pt x="653" y="3957"/>
                  </a:cubicBezTo>
                  <a:cubicBezTo>
                    <a:pt x="718" y="3862"/>
                    <a:pt x="755" y="3884"/>
                    <a:pt x="777" y="3818"/>
                  </a:cubicBezTo>
                  <a:cubicBezTo>
                    <a:pt x="799" y="3752"/>
                    <a:pt x="755" y="3686"/>
                    <a:pt x="799" y="3591"/>
                  </a:cubicBezTo>
                  <a:cubicBezTo>
                    <a:pt x="843" y="3503"/>
                    <a:pt x="799" y="3422"/>
                    <a:pt x="777" y="3335"/>
                  </a:cubicBezTo>
                  <a:cubicBezTo>
                    <a:pt x="755" y="3239"/>
                    <a:pt x="718" y="3232"/>
                    <a:pt x="711" y="3173"/>
                  </a:cubicBezTo>
                  <a:cubicBezTo>
                    <a:pt x="697" y="3115"/>
                    <a:pt x="667" y="3071"/>
                    <a:pt x="594" y="3005"/>
                  </a:cubicBezTo>
                  <a:cubicBezTo>
                    <a:pt x="528" y="2931"/>
                    <a:pt x="543" y="2924"/>
                    <a:pt x="594" y="2880"/>
                  </a:cubicBezTo>
                  <a:cubicBezTo>
                    <a:pt x="653" y="2836"/>
                    <a:pt x="572" y="2807"/>
                    <a:pt x="521" y="2785"/>
                  </a:cubicBezTo>
                  <a:cubicBezTo>
                    <a:pt x="462" y="2763"/>
                    <a:pt x="447" y="2741"/>
                    <a:pt x="447" y="2675"/>
                  </a:cubicBezTo>
                  <a:cubicBezTo>
                    <a:pt x="447" y="2609"/>
                    <a:pt x="447" y="2558"/>
                    <a:pt x="396" y="2536"/>
                  </a:cubicBezTo>
                  <a:cubicBezTo>
                    <a:pt x="367" y="2528"/>
                    <a:pt x="337" y="2521"/>
                    <a:pt x="316" y="2521"/>
                  </a:cubicBezTo>
                  <a:cubicBezTo>
                    <a:pt x="294" y="2521"/>
                    <a:pt x="279" y="2528"/>
                    <a:pt x="279" y="2528"/>
                  </a:cubicBezTo>
                  <a:cubicBezTo>
                    <a:pt x="279" y="2528"/>
                    <a:pt x="301" y="2492"/>
                    <a:pt x="359" y="2470"/>
                  </a:cubicBezTo>
                  <a:cubicBezTo>
                    <a:pt x="418" y="2448"/>
                    <a:pt x="396" y="2389"/>
                    <a:pt x="337" y="2345"/>
                  </a:cubicBezTo>
                  <a:cubicBezTo>
                    <a:pt x="279" y="2301"/>
                    <a:pt x="279" y="2243"/>
                    <a:pt x="345" y="2235"/>
                  </a:cubicBezTo>
                  <a:cubicBezTo>
                    <a:pt x="418" y="2221"/>
                    <a:pt x="462" y="2206"/>
                    <a:pt x="484" y="2162"/>
                  </a:cubicBezTo>
                  <a:cubicBezTo>
                    <a:pt x="499" y="2133"/>
                    <a:pt x="521" y="2118"/>
                    <a:pt x="543" y="2118"/>
                  </a:cubicBezTo>
                  <a:cubicBezTo>
                    <a:pt x="550" y="2118"/>
                    <a:pt x="565" y="2126"/>
                    <a:pt x="572" y="2140"/>
                  </a:cubicBezTo>
                  <a:cubicBezTo>
                    <a:pt x="594" y="2184"/>
                    <a:pt x="631" y="2199"/>
                    <a:pt x="711" y="2199"/>
                  </a:cubicBezTo>
                  <a:cubicBezTo>
                    <a:pt x="792" y="2199"/>
                    <a:pt x="689" y="2096"/>
                    <a:pt x="653" y="2052"/>
                  </a:cubicBezTo>
                  <a:cubicBezTo>
                    <a:pt x="616" y="2008"/>
                    <a:pt x="689" y="1994"/>
                    <a:pt x="718" y="1994"/>
                  </a:cubicBezTo>
                  <a:cubicBezTo>
                    <a:pt x="755" y="1994"/>
                    <a:pt x="770" y="2059"/>
                    <a:pt x="792" y="2111"/>
                  </a:cubicBezTo>
                  <a:cubicBezTo>
                    <a:pt x="806" y="2140"/>
                    <a:pt x="843" y="2147"/>
                    <a:pt x="880" y="2147"/>
                  </a:cubicBezTo>
                  <a:cubicBezTo>
                    <a:pt x="902" y="2147"/>
                    <a:pt x="924" y="2147"/>
                    <a:pt x="946" y="2140"/>
                  </a:cubicBezTo>
                  <a:cubicBezTo>
                    <a:pt x="953" y="2140"/>
                    <a:pt x="960" y="2140"/>
                    <a:pt x="968" y="2140"/>
                  </a:cubicBezTo>
                  <a:cubicBezTo>
                    <a:pt x="1034" y="2140"/>
                    <a:pt x="1092" y="2177"/>
                    <a:pt x="1144" y="2221"/>
                  </a:cubicBezTo>
                  <a:cubicBezTo>
                    <a:pt x="1173" y="2243"/>
                    <a:pt x="1195" y="2257"/>
                    <a:pt x="1217" y="2257"/>
                  </a:cubicBezTo>
                  <a:cubicBezTo>
                    <a:pt x="1231" y="2257"/>
                    <a:pt x="1239" y="2250"/>
                    <a:pt x="1246" y="2235"/>
                  </a:cubicBezTo>
                  <a:cubicBezTo>
                    <a:pt x="1254" y="2184"/>
                    <a:pt x="1173" y="2155"/>
                    <a:pt x="1187" y="2118"/>
                  </a:cubicBezTo>
                  <a:cubicBezTo>
                    <a:pt x="1187" y="2111"/>
                    <a:pt x="1202" y="2104"/>
                    <a:pt x="1209" y="2104"/>
                  </a:cubicBezTo>
                  <a:cubicBezTo>
                    <a:pt x="1239" y="2104"/>
                    <a:pt x="1283" y="2126"/>
                    <a:pt x="1312" y="2162"/>
                  </a:cubicBezTo>
                  <a:cubicBezTo>
                    <a:pt x="1327" y="2184"/>
                    <a:pt x="1341" y="2191"/>
                    <a:pt x="1363" y="2191"/>
                  </a:cubicBezTo>
                  <a:cubicBezTo>
                    <a:pt x="1407" y="2191"/>
                    <a:pt x="1459" y="2155"/>
                    <a:pt x="1480" y="2133"/>
                  </a:cubicBezTo>
                  <a:cubicBezTo>
                    <a:pt x="1517" y="2096"/>
                    <a:pt x="1686" y="2030"/>
                    <a:pt x="1752" y="2008"/>
                  </a:cubicBezTo>
                  <a:cubicBezTo>
                    <a:pt x="1774" y="2001"/>
                    <a:pt x="1788" y="1994"/>
                    <a:pt x="1796" y="1994"/>
                  </a:cubicBezTo>
                  <a:cubicBezTo>
                    <a:pt x="1840" y="1994"/>
                    <a:pt x="1854" y="2023"/>
                    <a:pt x="1869" y="2059"/>
                  </a:cubicBezTo>
                  <a:cubicBezTo>
                    <a:pt x="1869" y="2074"/>
                    <a:pt x="1876" y="2081"/>
                    <a:pt x="1891" y="2081"/>
                  </a:cubicBezTo>
                  <a:cubicBezTo>
                    <a:pt x="1928" y="2081"/>
                    <a:pt x="2001" y="2023"/>
                    <a:pt x="2023" y="1971"/>
                  </a:cubicBezTo>
                  <a:cubicBezTo>
                    <a:pt x="2059" y="1906"/>
                    <a:pt x="2067" y="1891"/>
                    <a:pt x="2103" y="1832"/>
                  </a:cubicBezTo>
                  <a:cubicBezTo>
                    <a:pt x="2140" y="1781"/>
                    <a:pt x="2118" y="1781"/>
                    <a:pt x="2081" y="1730"/>
                  </a:cubicBezTo>
                  <a:cubicBezTo>
                    <a:pt x="2045" y="1686"/>
                    <a:pt x="1994" y="1657"/>
                    <a:pt x="1920" y="1605"/>
                  </a:cubicBezTo>
                  <a:cubicBezTo>
                    <a:pt x="1854" y="1561"/>
                    <a:pt x="1832" y="1539"/>
                    <a:pt x="1869" y="1495"/>
                  </a:cubicBezTo>
                  <a:cubicBezTo>
                    <a:pt x="1876" y="1481"/>
                    <a:pt x="1884" y="1473"/>
                    <a:pt x="1891" y="1473"/>
                  </a:cubicBezTo>
                  <a:cubicBezTo>
                    <a:pt x="1898" y="1473"/>
                    <a:pt x="1906" y="1481"/>
                    <a:pt x="1913" y="1481"/>
                  </a:cubicBezTo>
                  <a:cubicBezTo>
                    <a:pt x="1920" y="1481"/>
                    <a:pt x="1928" y="1473"/>
                    <a:pt x="1935" y="1459"/>
                  </a:cubicBezTo>
                  <a:cubicBezTo>
                    <a:pt x="1957" y="1415"/>
                    <a:pt x="1994" y="1356"/>
                    <a:pt x="2059" y="1356"/>
                  </a:cubicBezTo>
                  <a:cubicBezTo>
                    <a:pt x="2125" y="1356"/>
                    <a:pt x="2162" y="1356"/>
                    <a:pt x="2191" y="1327"/>
                  </a:cubicBezTo>
                  <a:cubicBezTo>
                    <a:pt x="2228" y="1290"/>
                    <a:pt x="2243" y="1188"/>
                    <a:pt x="2287" y="1158"/>
                  </a:cubicBezTo>
                  <a:cubicBezTo>
                    <a:pt x="2330" y="1121"/>
                    <a:pt x="2375" y="1158"/>
                    <a:pt x="2397" y="1107"/>
                  </a:cubicBezTo>
                  <a:cubicBezTo>
                    <a:pt x="2418" y="1063"/>
                    <a:pt x="2418" y="1019"/>
                    <a:pt x="2499" y="1004"/>
                  </a:cubicBezTo>
                  <a:cubicBezTo>
                    <a:pt x="2565" y="997"/>
                    <a:pt x="2602" y="968"/>
                    <a:pt x="2616" y="960"/>
                  </a:cubicBezTo>
                  <a:lnTo>
                    <a:pt x="2624" y="960"/>
                  </a:lnTo>
                  <a:cubicBezTo>
                    <a:pt x="2660" y="960"/>
                    <a:pt x="2697" y="953"/>
                    <a:pt x="2719" y="924"/>
                  </a:cubicBezTo>
                  <a:cubicBezTo>
                    <a:pt x="2748" y="872"/>
                    <a:pt x="2902" y="880"/>
                    <a:pt x="2953" y="872"/>
                  </a:cubicBezTo>
                  <a:cubicBezTo>
                    <a:pt x="3005" y="865"/>
                    <a:pt x="3173" y="850"/>
                    <a:pt x="3232" y="792"/>
                  </a:cubicBezTo>
                  <a:cubicBezTo>
                    <a:pt x="3298" y="733"/>
                    <a:pt x="3430" y="653"/>
                    <a:pt x="3481" y="623"/>
                  </a:cubicBezTo>
                  <a:cubicBezTo>
                    <a:pt x="3532" y="587"/>
                    <a:pt x="3576" y="557"/>
                    <a:pt x="3635" y="528"/>
                  </a:cubicBezTo>
                  <a:cubicBezTo>
                    <a:pt x="3693" y="491"/>
                    <a:pt x="3686" y="484"/>
                    <a:pt x="3701" y="447"/>
                  </a:cubicBezTo>
                  <a:cubicBezTo>
                    <a:pt x="3723" y="418"/>
                    <a:pt x="3745" y="396"/>
                    <a:pt x="3686" y="359"/>
                  </a:cubicBezTo>
                  <a:cubicBezTo>
                    <a:pt x="3628" y="316"/>
                    <a:pt x="3686" y="294"/>
                    <a:pt x="3701" y="257"/>
                  </a:cubicBezTo>
                  <a:cubicBezTo>
                    <a:pt x="3716" y="220"/>
                    <a:pt x="3730" y="191"/>
                    <a:pt x="3759" y="191"/>
                  </a:cubicBezTo>
                  <a:cubicBezTo>
                    <a:pt x="3774" y="191"/>
                    <a:pt x="3781" y="191"/>
                    <a:pt x="3796" y="206"/>
                  </a:cubicBezTo>
                  <a:cubicBezTo>
                    <a:pt x="3847" y="235"/>
                    <a:pt x="3862" y="271"/>
                    <a:pt x="3906" y="286"/>
                  </a:cubicBezTo>
                  <a:cubicBezTo>
                    <a:pt x="3950" y="308"/>
                    <a:pt x="3921" y="359"/>
                    <a:pt x="3943" y="403"/>
                  </a:cubicBezTo>
                  <a:cubicBezTo>
                    <a:pt x="3957" y="455"/>
                    <a:pt x="4001" y="469"/>
                    <a:pt x="4045" y="477"/>
                  </a:cubicBezTo>
                  <a:cubicBezTo>
                    <a:pt x="4082" y="484"/>
                    <a:pt x="4104" y="506"/>
                    <a:pt x="4133" y="535"/>
                  </a:cubicBezTo>
                  <a:cubicBezTo>
                    <a:pt x="4155" y="550"/>
                    <a:pt x="4177" y="557"/>
                    <a:pt x="4199" y="557"/>
                  </a:cubicBezTo>
                  <a:cubicBezTo>
                    <a:pt x="4214" y="557"/>
                    <a:pt x="4236" y="550"/>
                    <a:pt x="4258" y="535"/>
                  </a:cubicBezTo>
                  <a:cubicBezTo>
                    <a:pt x="4265" y="528"/>
                    <a:pt x="4287" y="521"/>
                    <a:pt x="4309" y="521"/>
                  </a:cubicBezTo>
                  <a:cubicBezTo>
                    <a:pt x="4338" y="521"/>
                    <a:pt x="4375" y="535"/>
                    <a:pt x="4390" y="557"/>
                  </a:cubicBezTo>
                  <a:cubicBezTo>
                    <a:pt x="4419" y="601"/>
                    <a:pt x="4411" y="682"/>
                    <a:pt x="4456" y="697"/>
                  </a:cubicBezTo>
                  <a:cubicBezTo>
                    <a:pt x="4507" y="711"/>
                    <a:pt x="4521" y="762"/>
                    <a:pt x="4441" y="770"/>
                  </a:cubicBezTo>
                  <a:cubicBezTo>
                    <a:pt x="4368" y="785"/>
                    <a:pt x="4382" y="821"/>
                    <a:pt x="4397" y="858"/>
                  </a:cubicBezTo>
                  <a:cubicBezTo>
                    <a:pt x="4419" y="895"/>
                    <a:pt x="4426" y="895"/>
                    <a:pt x="4397" y="946"/>
                  </a:cubicBezTo>
                  <a:cubicBezTo>
                    <a:pt x="4375" y="997"/>
                    <a:pt x="4411" y="1048"/>
                    <a:pt x="4360" y="1070"/>
                  </a:cubicBezTo>
                  <a:cubicBezTo>
                    <a:pt x="4309" y="1092"/>
                    <a:pt x="4287" y="1121"/>
                    <a:pt x="4360" y="1166"/>
                  </a:cubicBezTo>
                  <a:cubicBezTo>
                    <a:pt x="4411" y="1202"/>
                    <a:pt x="4456" y="1217"/>
                    <a:pt x="4492" y="1217"/>
                  </a:cubicBezTo>
                  <a:cubicBezTo>
                    <a:pt x="4499" y="1217"/>
                    <a:pt x="4507" y="1217"/>
                    <a:pt x="4521" y="1217"/>
                  </a:cubicBezTo>
                  <a:lnTo>
                    <a:pt x="4529" y="1217"/>
                  </a:lnTo>
                  <a:cubicBezTo>
                    <a:pt x="4566" y="1217"/>
                    <a:pt x="4558" y="1246"/>
                    <a:pt x="4543" y="1297"/>
                  </a:cubicBezTo>
                  <a:cubicBezTo>
                    <a:pt x="4529" y="1356"/>
                    <a:pt x="4551" y="1393"/>
                    <a:pt x="4478" y="1422"/>
                  </a:cubicBezTo>
                  <a:cubicBezTo>
                    <a:pt x="4397" y="1444"/>
                    <a:pt x="4390" y="1444"/>
                    <a:pt x="4338" y="1488"/>
                  </a:cubicBezTo>
                  <a:cubicBezTo>
                    <a:pt x="4287" y="1532"/>
                    <a:pt x="4280" y="1539"/>
                    <a:pt x="4338" y="1569"/>
                  </a:cubicBezTo>
                  <a:cubicBezTo>
                    <a:pt x="4397" y="1605"/>
                    <a:pt x="4390" y="1657"/>
                    <a:pt x="4434" y="1657"/>
                  </a:cubicBezTo>
                  <a:cubicBezTo>
                    <a:pt x="4441" y="1657"/>
                    <a:pt x="4441" y="1657"/>
                    <a:pt x="4448" y="1657"/>
                  </a:cubicBezTo>
                  <a:cubicBezTo>
                    <a:pt x="4507" y="1642"/>
                    <a:pt x="4543" y="1620"/>
                    <a:pt x="4573" y="1590"/>
                  </a:cubicBezTo>
                  <a:cubicBezTo>
                    <a:pt x="4587" y="1569"/>
                    <a:pt x="4609" y="1561"/>
                    <a:pt x="4646" y="1561"/>
                  </a:cubicBezTo>
                  <a:cubicBezTo>
                    <a:pt x="4661" y="1561"/>
                    <a:pt x="4683" y="1561"/>
                    <a:pt x="4705" y="1561"/>
                  </a:cubicBezTo>
                  <a:cubicBezTo>
                    <a:pt x="4734" y="1569"/>
                    <a:pt x="4756" y="1569"/>
                    <a:pt x="4778" y="1569"/>
                  </a:cubicBezTo>
                  <a:cubicBezTo>
                    <a:pt x="4815" y="1569"/>
                    <a:pt x="4844" y="1561"/>
                    <a:pt x="4873" y="1547"/>
                  </a:cubicBezTo>
                  <a:cubicBezTo>
                    <a:pt x="4925" y="1517"/>
                    <a:pt x="4917" y="1495"/>
                    <a:pt x="4961" y="1444"/>
                  </a:cubicBezTo>
                  <a:cubicBezTo>
                    <a:pt x="4998" y="1400"/>
                    <a:pt x="5012" y="1356"/>
                    <a:pt x="5056" y="1356"/>
                  </a:cubicBezTo>
                  <a:cubicBezTo>
                    <a:pt x="5064" y="1356"/>
                    <a:pt x="5064" y="1356"/>
                    <a:pt x="5071" y="1356"/>
                  </a:cubicBezTo>
                  <a:cubicBezTo>
                    <a:pt x="5078" y="1363"/>
                    <a:pt x="5093" y="1363"/>
                    <a:pt x="5100" y="1363"/>
                  </a:cubicBezTo>
                  <a:cubicBezTo>
                    <a:pt x="5122" y="1363"/>
                    <a:pt x="5144" y="1356"/>
                    <a:pt x="5166" y="1356"/>
                  </a:cubicBezTo>
                  <a:cubicBezTo>
                    <a:pt x="5188" y="1356"/>
                    <a:pt x="5203" y="1363"/>
                    <a:pt x="5218" y="1378"/>
                  </a:cubicBezTo>
                  <a:cubicBezTo>
                    <a:pt x="5232" y="1400"/>
                    <a:pt x="5276" y="1429"/>
                    <a:pt x="5306" y="1429"/>
                  </a:cubicBezTo>
                  <a:cubicBezTo>
                    <a:pt x="5320" y="1429"/>
                    <a:pt x="5328" y="1429"/>
                    <a:pt x="5335" y="1407"/>
                  </a:cubicBezTo>
                  <a:cubicBezTo>
                    <a:pt x="5349" y="1356"/>
                    <a:pt x="5371" y="1327"/>
                    <a:pt x="5430" y="1297"/>
                  </a:cubicBezTo>
                  <a:cubicBezTo>
                    <a:pt x="5489" y="1276"/>
                    <a:pt x="5584" y="1239"/>
                    <a:pt x="5562" y="1195"/>
                  </a:cubicBezTo>
                  <a:cubicBezTo>
                    <a:pt x="5547" y="1158"/>
                    <a:pt x="5503" y="1158"/>
                    <a:pt x="5474" y="1129"/>
                  </a:cubicBezTo>
                  <a:cubicBezTo>
                    <a:pt x="5437" y="1107"/>
                    <a:pt x="5452" y="1114"/>
                    <a:pt x="5474" y="1048"/>
                  </a:cubicBezTo>
                  <a:cubicBezTo>
                    <a:pt x="5489" y="975"/>
                    <a:pt x="5525" y="762"/>
                    <a:pt x="5489" y="733"/>
                  </a:cubicBezTo>
                  <a:cubicBezTo>
                    <a:pt x="5452" y="697"/>
                    <a:pt x="5445" y="682"/>
                    <a:pt x="5437" y="623"/>
                  </a:cubicBezTo>
                  <a:cubicBezTo>
                    <a:pt x="5430" y="557"/>
                    <a:pt x="5371" y="521"/>
                    <a:pt x="5313" y="499"/>
                  </a:cubicBezTo>
                  <a:cubicBezTo>
                    <a:pt x="5247" y="484"/>
                    <a:pt x="5196" y="447"/>
                    <a:pt x="5181" y="403"/>
                  </a:cubicBezTo>
                  <a:cubicBezTo>
                    <a:pt x="5166" y="367"/>
                    <a:pt x="5115" y="286"/>
                    <a:pt x="5181" y="286"/>
                  </a:cubicBezTo>
                  <a:cubicBezTo>
                    <a:pt x="5240" y="286"/>
                    <a:pt x="5261" y="308"/>
                    <a:pt x="5306" y="308"/>
                  </a:cubicBezTo>
                  <a:cubicBezTo>
                    <a:pt x="5313" y="308"/>
                    <a:pt x="5328" y="308"/>
                    <a:pt x="5335" y="308"/>
                  </a:cubicBezTo>
                  <a:cubicBezTo>
                    <a:pt x="5349" y="301"/>
                    <a:pt x="5357" y="301"/>
                    <a:pt x="5371" y="301"/>
                  </a:cubicBezTo>
                  <a:cubicBezTo>
                    <a:pt x="5386" y="301"/>
                    <a:pt x="5393" y="301"/>
                    <a:pt x="5408" y="301"/>
                  </a:cubicBezTo>
                  <a:cubicBezTo>
                    <a:pt x="5437" y="301"/>
                    <a:pt x="5459" y="301"/>
                    <a:pt x="5474" y="264"/>
                  </a:cubicBezTo>
                  <a:cubicBezTo>
                    <a:pt x="5489" y="206"/>
                    <a:pt x="5430" y="176"/>
                    <a:pt x="5481" y="147"/>
                  </a:cubicBezTo>
                  <a:cubicBezTo>
                    <a:pt x="5533" y="110"/>
                    <a:pt x="5533" y="66"/>
                    <a:pt x="5569" y="66"/>
                  </a:cubicBezTo>
                  <a:cubicBezTo>
                    <a:pt x="5613" y="66"/>
                    <a:pt x="5591" y="110"/>
                    <a:pt x="5635" y="110"/>
                  </a:cubicBezTo>
                  <a:cubicBezTo>
                    <a:pt x="5642" y="110"/>
                    <a:pt x="5650" y="110"/>
                    <a:pt x="5657" y="110"/>
                  </a:cubicBezTo>
                  <a:cubicBezTo>
                    <a:pt x="5738" y="96"/>
                    <a:pt x="5752" y="96"/>
                    <a:pt x="5804" y="59"/>
                  </a:cubicBezTo>
                  <a:cubicBezTo>
                    <a:pt x="5826" y="44"/>
                    <a:pt x="5848" y="30"/>
                    <a:pt x="5862" y="30"/>
                  </a:cubicBezTo>
                  <a:lnTo>
                    <a:pt x="5862" y="0"/>
                  </a:lnTo>
                  <a:lnTo>
                    <a:pt x="5862" y="0"/>
                  </a:lnTo>
                  <a:cubicBezTo>
                    <a:pt x="5840" y="0"/>
                    <a:pt x="5818" y="15"/>
                    <a:pt x="5789" y="30"/>
                  </a:cubicBezTo>
                  <a:cubicBezTo>
                    <a:pt x="5745" y="59"/>
                    <a:pt x="5730" y="59"/>
                    <a:pt x="5679" y="74"/>
                  </a:cubicBezTo>
                  <a:cubicBezTo>
                    <a:pt x="5650" y="81"/>
                    <a:pt x="5650" y="81"/>
                    <a:pt x="5650" y="81"/>
                  </a:cubicBezTo>
                  <a:cubicBezTo>
                    <a:pt x="5642" y="81"/>
                    <a:pt x="5635" y="81"/>
                    <a:pt x="5635" y="81"/>
                  </a:cubicBezTo>
                  <a:cubicBezTo>
                    <a:pt x="5628" y="81"/>
                    <a:pt x="5628" y="81"/>
                    <a:pt x="5628" y="81"/>
                  </a:cubicBezTo>
                  <a:lnTo>
                    <a:pt x="5628" y="81"/>
                  </a:lnTo>
                  <a:cubicBezTo>
                    <a:pt x="5628" y="81"/>
                    <a:pt x="5628" y="81"/>
                    <a:pt x="5628" y="74"/>
                  </a:cubicBezTo>
                  <a:cubicBezTo>
                    <a:pt x="5620" y="66"/>
                    <a:pt x="5613" y="37"/>
                    <a:pt x="5569" y="37"/>
                  </a:cubicBezTo>
                  <a:cubicBezTo>
                    <a:pt x="5533" y="37"/>
                    <a:pt x="5518" y="59"/>
                    <a:pt x="5503" y="81"/>
                  </a:cubicBezTo>
                  <a:cubicBezTo>
                    <a:pt x="5489" y="96"/>
                    <a:pt x="5481" y="103"/>
                    <a:pt x="5459" y="118"/>
                  </a:cubicBezTo>
                  <a:cubicBezTo>
                    <a:pt x="5416" y="147"/>
                    <a:pt x="5430" y="191"/>
                    <a:pt x="5437" y="213"/>
                  </a:cubicBezTo>
                  <a:cubicBezTo>
                    <a:pt x="5445" y="228"/>
                    <a:pt x="5445" y="235"/>
                    <a:pt x="5445" y="257"/>
                  </a:cubicBezTo>
                  <a:cubicBezTo>
                    <a:pt x="5437" y="271"/>
                    <a:pt x="5437" y="271"/>
                    <a:pt x="5408" y="271"/>
                  </a:cubicBezTo>
                  <a:cubicBezTo>
                    <a:pt x="5401" y="271"/>
                    <a:pt x="5393" y="271"/>
                    <a:pt x="5393" y="271"/>
                  </a:cubicBezTo>
                  <a:cubicBezTo>
                    <a:pt x="5386" y="271"/>
                    <a:pt x="5379" y="271"/>
                    <a:pt x="5371" y="271"/>
                  </a:cubicBezTo>
                  <a:cubicBezTo>
                    <a:pt x="5357" y="271"/>
                    <a:pt x="5342" y="271"/>
                    <a:pt x="5328" y="271"/>
                  </a:cubicBezTo>
                  <a:cubicBezTo>
                    <a:pt x="5320" y="279"/>
                    <a:pt x="5313" y="279"/>
                    <a:pt x="5306" y="279"/>
                  </a:cubicBezTo>
                  <a:cubicBezTo>
                    <a:pt x="5291" y="279"/>
                    <a:pt x="5276" y="271"/>
                    <a:pt x="5261" y="271"/>
                  </a:cubicBezTo>
                  <a:cubicBezTo>
                    <a:pt x="5240" y="264"/>
                    <a:pt x="5218" y="257"/>
                    <a:pt x="5181" y="257"/>
                  </a:cubicBezTo>
                  <a:cubicBezTo>
                    <a:pt x="5152" y="257"/>
                    <a:pt x="5130" y="271"/>
                    <a:pt x="5122" y="286"/>
                  </a:cubicBezTo>
                  <a:cubicBezTo>
                    <a:pt x="5108" y="316"/>
                    <a:pt x="5122" y="359"/>
                    <a:pt x="5144" y="396"/>
                  </a:cubicBezTo>
                  <a:cubicBezTo>
                    <a:pt x="5144" y="403"/>
                    <a:pt x="5152" y="411"/>
                    <a:pt x="5152" y="418"/>
                  </a:cubicBezTo>
                  <a:cubicBezTo>
                    <a:pt x="5174" y="469"/>
                    <a:pt x="5225" y="506"/>
                    <a:pt x="5298" y="528"/>
                  </a:cubicBezTo>
                  <a:cubicBezTo>
                    <a:pt x="5349" y="543"/>
                    <a:pt x="5401" y="579"/>
                    <a:pt x="5408" y="623"/>
                  </a:cubicBezTo>
                  <a:cubicBezTo>
                    <a:pt x="5416" y="689"/>
                    <a:pt x="5430" y="711"/>
                    <a:pt x="5467" y="755"/>
                  </a:cubicBezTo>
                  <a:cubicBezTo>
                    <a:pt x="5481" y="777"/>
                    <a:pt x="5467" y="953"/>
                    <a:pt x="5445" y="1041"/>
                  </a:cubicBezTo>
                  <a:cubicBezTo>
                    <a:pt x="5437" y="1056"/>
                    <a:pt x="5430" y="1070"/>
                    <a:pt x="5430" y="1078"/>
                  </a:cubicBezTo>
                  <a:cubicBezTo>
                    <a:pt x="5416" y="1114"/>
                    <a:pt x="5423" y="1129"/>
                    <a:pt x="5452" y="1151"/>
                  </a:cubicBezTo>
                  <a:cubicBezTo>
                    <a:pt x="5467" y="1166"/>
                    <a:pt x="5481" y="1173"/>
                    <a:pt x="5496" y="1180"/>
                  </a:cubicBezTo>
                  <a:cubicBezTo>
                    <a:pt x="5518" y="1188"/>
                    <a:pt x="5533" y="1195"/>
                    <a:pt x="5533" y="1209"/>
                  </a:cubicBezTo>
                  <a:cubicBezTo>
                    <a:pt x="5533" y="1224"/>
                    <a:pt x="5467" y="1253"/>
                    <a:pt x="5437" y="1261"/>
                  </a:cubicBezTo>
                  <a:cubicBezTo>
                    <a:pt x="5416" y="1276"/>
                    <a:pt x="5416" y="1276"/>
                    <a:pt x="5416" y="1276"/>
                  </a:cubicBezTo>
                  <a:cubicBezTo>
                    <a:pt x="5342" y="1305"/>
                    <a:pt x="5320" y="1349"/>
                    <a:pt x="5306" y="1400"/>
                  </a:cubicBezTo>
                  <a:lnTo>
                    <a:pt x="5306" y="1400"/>
                  </a:lnTo>
                  <a:cubicBezTo>
                    <a:pt x="5291" y="1400"/>
                    <a:pt x="5254" y="1378"/>
                    <a:pt x="5240" y="1356"/>
                  </a:cubicBezTo>
                  <a:cubicBezTo>
                    <a:pt x="5218" y="1334"/>
                    <a:pt x="5188" y="1327"/>
                    <a:pt x="5166" y="1327"/>
                  </a:cubicBezTo>
                  <a:cubicBezTo>
                    <a:pt x="5159" y="1327"/>
                    <a:pt x="5144" y="1327"/>
                    <a:pt x="5137" y="1327"/>
                  </a:cubicBezTo>
                  <a:cubicBezTo>
                    <a:pt x="5122" y="1327"/>
                    <a:pt x="5115" y="1334"/>
                    <a:pt x="5100" y="1334"/>
                  </a:cubicBezTo>
                  <a:cubicBezTo>
                    <a:pt x="5093" y="1334"/>
                    <a:pt x="5086" y="1327"/>
                    <a:pt x="5078" y="1327"/>
                  </a:cubicBezTo>
                  <a:cubicBezTo>
                    <a:pt x="5071" y="1327"/>
                    <a:pt x="5064" y="1327"/>
                    <a:pt x="5056" y="1327"/>
                  </a:cubicBezTo>
                  <a:cubicBezTo>
                    <a:pt x="5005" y="1327"/>
                    <a:pt x="4983" y="1363"/>
                    <a:pt x="4961" y="1393"/>
                  </a:cubicBezTo>
                  <a:cubicBezTo>
                    <a:pt x="4954" y="1400"/>
                    <a:pt x="4947" y="1415"/>
                    <a:pt x="4939" y="1422"/>
                  </a:cubicBezTo>
                  <a:cubicBezTo>
                    <a:pt x="4917" y="1444"/>
                    <a:pt x="4910" y="1466"/>
                    <a:pt x="4902" y="1481"/>
                  </a:cubicBezTo>
                  <a:cubicBezTo>
                    <a:pt x="4888" y="1495"/>
                    <a:pt x="4888" y="1510"/>
                    <a:pt x="4866" y="1517"/>
                  </a:cubicBezTo>
                  <a:cubicBezTo>
                    <a:pt x="4837" y="1532"/>
                    <a:pt x="4807" y="1539"/>
                    <a:pt x="4778" y="1539"/>
                  </a:cubicBezTo>
                  <a:cubicBezTo>
                    <a:pt x="4756" y="1539"/>
                    <a:pt x="4734" y="1539"/>
                    <a:pt x="4712" y="1532"/>
                  </a:cubicBezTo>
                  <a:cubicBezTo>
                    <a:pt x="4683" y="1532"/>
                    <a:pt x="4661" y="1525"/>
                    <a:pt x="4646" y="1525"/>
                  </a:cubicBezTo>
                  <a:cubicBezTo>
                    <a:pt x="4617" y="1525"/>
                    <a:pt x="4573" y="1532"/>
                    <a:pt x="4543" y="1569"/>
                  </a:cubicBezTo>
                  <a:cubicBezTo>
                    <a:pt x="4529" y="1598"/>
                    <a:pt x="4499" y="1612"/>
                    <a:pt x="4441" y="1627"/>
                  </a:cubicBezTo>
                  <a:lnTo>
                    <a:pt x="4434" y="1627"/>
                  </a:lnTo>
                  <a:cubicBezTo>
                    <a:pt x="4426" y="1627"/>
                    <a:pt x="4426" y="1627"/>
                    <a:pt x="4411" y="1605"/>
                  </a:cubicBezTo>
                  <a:cubicBezTo>
                    <a:pt x="4404" y="1590"/>
                    <a:pt x="4390" y="1561"/>
                    <a:pt x="4353" y="1547"/>
                  </a:cubicBezTo>
                  <a:cubicBezTo>
                    <a:pt x="4346" y="1539"/>
                    <a:pt x="4338" y="1532"/>
                    <a:pt x="4331" y="1532"/>
                  </a:cubicBezTo>
                  <a:cubicBezTo>
                    <a:pt x="4338" y="1525"/>
                    <a:pt x="4353" y="1517"/>
                    <a:pt x="4360" y="1510"/>
                  </a:cubicBezTo>
                  <a:cubicBezTo>
                    <a:pt x="4404" y="1473"/>
                    <a:pt x="4411" y="1473"/>
                    <a:pt x="4463" y="1451"/>
                  </a:cubicBezTo>
                  <a:cubicBezTo>
                    <a:pt x="4485" y="1451"/>
                    <a:pt x="4485" y="1451"/>
                    <a:pt x="4485" y="1451"/>
                  </a:cubicBezTo>
                  <a:cubicBezTo>
                    <a:pt x="4551" y="1422"/>
                    <a:pt x="4566" y="1393"/>
                    <a:pt x="4566" y="1349"/>
                  </a:cubicBezTo>
                  <a:cubicBezTo>
                    <a:pt x="4566" y="1334"/>
                    <a:pt x="4573" y="1319"/>
                    <a:pt x="4573" y="1305"/>
                  </a:cubicBezTo>
                  <a:cubicBezTo>
                    <a:pt x="4587" y="1261"/>
                    <a:pt x="4595" y="1231"/>
                    <a:pt x="4580" y="1202"/>
                  </a:cubicBezTo>
                  <a:cubicBezTo>
                    <a:pt x="4573" y="1195"/>
                    <a:pt x="4558" y="1180"/>
                    <a:pt x="4529" y="1180"/>
                  </a:cubicBezTo>
                  <a:cubicBezTo>
                    <a:pt x="4529" y="1180"/>
                    <a:pt x="4521" y="1180"/>
                    <a:pt x="4514" y="1188"/>
                  </a:cubicBezTo>
                  <a:cubicBezTo>
                    <a:pt x="4507" y="1188"/>
                    <a:pt x="4499" y="1188"/>
                    <a:pt x="4492" y="1188"/>
                  </a:cubicBezTo>
                  <a:cubicBezTo>
                    <a:pt x="4463" y="1188"/>
                    <a:pt x="4426" y="1173"/>
                    <a:pt x="4375" y="1136"/>
                  </a:cubicBezTo>
                  <a:cubicBezTo>
                    <a:pt x="4353" y="1129"/>
                    <a:pt x="4346" y="1121"/>
                    <a:pt x="4346" y="1114"/>
                  </a:cubicBezTo>
                  <a:cubicBezTo>
                    <a:pt x="4346" y="1114"/>
                    <a:pt x="4353" y="1107"/>
                    <a:pt x="4368" y="1100"/>
                  </a:cubicBezTo>
                  <a:cubicBezTo>
                    <a:pt x="4419" y="1078"/>
                    <a:pt x="4419" y="1034"/>
                    <a:pt x="4419" y="1004"/>
                  </a:cubicBezTo>
                  <a:cubicBezTo>
                    <a:pt x="4419" y="990"/>
                    <a:pt x="4419" y="968"/>
                    <a:pt x="4426" y="953"/>
                  </a:cubicBezTo>
                  <a:cubicBezTo>
                    <a:pt x="4456" y="902"/>
                    <a:pt x="4448" y="887"/>
                    <a:pt x="4434" y="858"/>
                  </a:cubicBezTo>
                  <a:cubicBezTo>
                    <a:pt x="4434" y="850"/>
                    <a:pt x="4426" y="850"/>
                    <a:pt x="4426" y="843"/>
                  </a:cubicBezTo>
                  <a:cubicBezTo>
                    <a:pt x="4419" y="821"/>
                    <a:pt x="4411" y="814"/>
                    <a:pt x="4419" y="814"/>
                  </a:cubicBezTo>
                  <a:lnTo>
                    <a:pt x="4419" y="814"/>
                  </a:lnTo>
                  <a:cubicBezTo>
                    <a:pt x="4419" y="814"/>
                    <a:pt x="4419" y="807"/>
                    <a:pt x="4448" y="807"/>
                  </a:cubicBezTo>
                  <a:cubicBezTo>
                    <a:pt x="4514" y="792"/>
                    <a:pt x="4529" y="755"/>
                    <a:pt x="4529" y="740"/>
                  </a:cubicBezTo>
                  <a:cubicBezTo>
                    <a:pt x="4529" y="711"/>
                    <a:pt x="4507" y="682"/>
                    <a:pt x="4470" y="667"/>
                  </a:cubicBezTo>
                  <a:cubicBezTo>
                    <a:pt x="4456" y="660"/>
                    <a:pt x="4448" y="645"/>
                    <a:pt x="4441" y="609"/>
                  </a:cubicBezTo>
                  <a:cubicBezTo>
                    <a:pt x="4434" y="587"/>
                    <a:pt x="4426" y="565"/>
                    <a:pt x="4419" y="543"/>
                  </a:cubicBezTo>
                  <a:cubicBezTo>
                    <a:pt x="4390" y="506"/>
                    <a:pt x="4346" y="491"/>
                    <a:pt x="4309" y="491"/>
                  </a:cubicBezTo>
                  <a:cubicBezTo>
                    <a:pt x="4280" y="491"/>
                    <a:pt x="4258" y="499"/>
                    <a:pt x="4236" y="513"/>
                  </a:cubicBezTo>
                  <a:cubicBezTo>
                    <a:pt x="4228" y="521"/>
                    <a:pt x="4214" y="521"/>
                    <a:pt x="4199" y="521"/>
                  </a:cubicBezTo>
                  <a:cubicBezTo>
                    <a:pt x="4177" y="521"/>
                    <a:pt x="4162" y="521"/>
                    <a:pt x="4155" y="513"/>
                  </a:cubicBezTo>
                  <a:cubicBezTo>
                    <a:pt x="4148" y="506"/>
                    <a:pt x="4140" y="499"/>
                    <a:pt x="4133" y="491"/>
                  </a:cubicBezTo>
                  <a:cubicBezTo>
                    <a:pt x="4111" y="469"/>
                    <a:pt x="4089" y="455"/>
                    <a:pt x="4045" y="447"/>
                  </a:cubicBezTo>
                  <a:cubicBezTo>
                    <a:pt x="4009" y="440"/>
                    <a:pt x="3979" y="433"/>
                    <a:pt x="3972" y="396"/>
                  </a:cubicBezTo>
                  <a:cubicBezTo>
                    <a:pt x="3965" y="381"/>
                    <a:pt x="3965" y="367"/>
                    <a:pt x="3965" y="352"/>
                  </a:cubicBezTo>
                  <a:cubicBezTo>
                    <a:pt x="3965" y="323"/>
                    <a:pt x="3965" y="279"/>
                    <a:pt x="3921" y="257"/>
                  </a:cubicBezTo>
                  <a:cubicBezTo>
                    <a:pt x="3899" y="250"/>
                    <a:pt x="3884" y="242"/>
                    <a:pt x="3869" y="228"/>
                  </a:cubicBezTo>
                  <a:cubicBezTo>
                    <a:pt x="3855" y="213"/>
                    <a:pt x="3840" y="191"/>
                    <a:pt x="3811" y="176"/>
                  </a:cubicBezTo>
                  <a:cubicBezTo>
                    <a:pt x="3796" y="169"/>
                    <a:pt x="3781" y="162"/>
                    <a:pt x="3759" y="162"/>
                  </a:cubicBezTo>
                  <a:cubicBezTo>
                    <a:pt x="3708" y="162"/>
                    <a:pt x="3686" y="220"/>
                    <a:pt x="3671" y="242"/>
                  </a:cubicBezTo>
                  <a:cubicBezTo>
                    <a:pt x="3671" y="250"/>
                    <a:pt x="3664" y="257"/>
                    <a:pt x="3657" y="271"/>
                  </a:cubicBezTo>
                  <a:cubicBezTo>
                    <a:pt x="3642" y="286"/>
                    <a:pt x="3628" y="301"/>
                    <a:pt x="3628" y="330"/>
                  </a:cubicBezTo>
                  <a:cubicBezTo>
                    <a:pt x="3635" y="352"/>
                    <a:pt x="3649" y="367"/>
                    <a:pt x="3664" y="381"/>
                  </a:cubicBezTo>
                  <a:cubicBezTo>
                    <a:pt x="3693" y="396"/>
                    <a:pt x="3693" y="403"/>
                    <a:pt x="3693" y="403"/>
                  </a:cubicBezTo>
                  <a:cubicBezTo>
                    <a:pt x="3693" y="403"/>
                    <a:pt x="3686" y="411"/>
                    <a:pt x="3686" y="418"/>
                  </a:cubicBezTo>
                  <a:cubicBezTo>
                    <a:pt x="3679" y="426"/>
                    <a:pt x="3679" y="433"/>
                    <a:pt x="3679" y="433"/>
                  </a:cubicBezTo>
                  <a:cubicBezTo>
                    <a:pt x="3671" y="447"/>
                    <a:pt x="3671" y="447"/>
                    <a:pt x="3664" y="455"/>
                  </a:cubicBezTo>
                  <a:cubicBezTo>
                    <a:pt x="3657" y="469"/>
                    <a:pt x="3657" y="477"/>
                    <a:pt x="3620" y="499"/>
                  </a:cubicBezTo>
                  <a:cubicBezTo>
                    <a:pt x="3561" y="535"/>
                    <a:pt x="3518" y="557"/>
                    <a:pt x="3466" y="594"/>
                  </a:cubicBezTo>
                  <a:cubicBezTo>
                    <a:pt x="3452" y="601"/>
                    <a:pt x="3437" y="616"/>
                    <a:pt x="3415" y="623"/>
                  </a:cubicBezTo>
                  <a:cubicBezTo>
                    <a:pt x="3349" y="667"/>
                    <a:pt x="3261" y="719"/>
                    <a:pt x="3210" y="770"/>
                  </a:cubicBezTo>
                  <a:cubicBezTo>
                    <a:pt x="3166" y="814"/>
                    <a:pt x="3034" y="828"/>
                    <a:pt x="2975" y="843"/>
                  </a:cubicBezTo>
                  <a:cubicBezTo>
                    <a:pt x="2968" y="843"/>
                    <a:pt x="2953" y="843"/>
                    <a:pt x="2946" y="843"/>
                  </a:cubicBezTo>
                  <a:cubicBezTo>
                    <a:pt x="2939" y="843"/>
                    <a:pt x="2917" y="850"/>
                    <a:pt x="2895" y="850"/>
                  </a:cubicBezTo>
                  <a:cubicBezTo>
                    <a:pt x="2821" y="850"/>
                    <a:pt x="2726" y="858"/>
                    <a:pt x="2690" y="909"/>
                  </a:cubicBezTo>
                  <a:cubicBezTo>
                    <a:pt x="2682" y="924"/>
                    <a:pt x="2660" y="924"/>
                    <a:pt x="2624" y="924"/>
                  </a:cubicBezTo>
                  <a:cubicBezTo>
                    <a:pt x="2616" y="924"/>
                    <a:pt x="2616" y="924"/>
                    <a:pt x="2616" y="924"/>
                  </a:cubicBezTo>
                  <a:cubicBezTo>
                    <a:pt x="2609" y="924"/>
                    <a:pt x="2609" y="924"/>
                    <a:pt x="2609" y="924"/>
                  </a:cubicBezTo>
                  <a:cubicBezTo>
                    <a:pt x="2602" y="931"/>
                    <a:pt x="2602" y="931"/>
                    <a:pt x="2602" y="931"/>
                  </a:cubicBezTo>
                  <a:cubicBezTo>
                    <a:pt x="2580" y="953"/>
                    <a:pt x="2543" y="968"/>
                    <a:pt x="2499" y="975"/>
                  </a:cubicBezTo>
                  <a:cubicBezTo>
                    <a:pt x="2418" y="990"/>
                    <a:pt x="2397" y="1034"/>
                    <a:pt x="2382" y="1070"/>
                  </a:cubicBezTo>
                  <a:cubicBezTo>
                    <a:pt x="2382" y="1078"/>
                    <a:pt x="2375" y="1085"/>
                    <a:pt x="2375" y="1100"/>
                  </a:cubicBezTo>
                  <a:cubicBezTo>
                    <a:pt x="2367" y="1107"/>
                    <a:pt x="2367" y="1107"/>
                    <a:pt x="2345" y="1107"/>
                  </a:cubicBezTo>
                  <a:cubicBezTo>
                    <a:pt x="2323" y="1107"/>
                    <a:pt x="2294" y="1107"/>
                    <a:pt x="2265" y="1129"/>
                  </a:cubicBezTo>
                  <a:cubicBezTo>
                    <a:pt x="2235" y="1158"/>
                    <a:pt x="2221" y="1202"/>
                    <a:pt x="2206" y="1239"/>
                  </a:cubicBezTo>
                  <a:cubicBezTo>
                    <a:pt x="2191" y="1268"/>
                    <a:pt x="2184" y="1290"/>
                    <a:pt x="2177" y="1305"/>
                  </a:cubicBezTo>
                  <a:cubicBezTo>
                    <a:pt x="2147" y="1327"/>
                    <a:pt x="2125" y="1327"/>
                    <a:pt x="2059" y="1327"/>
                  </a:cubicBezTo>
                  <a:cubicBezTo>
                    <a:pt x="1964" y="1327"/>
                    <a:pt x="1928" y="1415"/>
                    <a:pt x="1906" y="1451"/>
                  </a:cubicBezTo>
                  <a:cubicBezTo>
                    <a:pt x="1906" y="1444"/>
                    <a:pt x="1898" y="1444"/>
                    <a:pt x="1891" y="1444"/>
                  </a:cubicBezTo>
                  <a:cubicBezTo>
                    <a:pt x="1862" y="1444"/>
                    <a:pt x="1847" y="1466"/>
                    <a:pt x="1840" y="1481"/>
                  </a:cubicBezTo>
                  <a:cubicBezTo>
                    <a:pt x="1825" y="1503"/>
                    <a:pt x="1818" y="1525"/>
                    <a:pt x="1818" y="1547"/>
                  </a:cubicBezTo>
                  <a:cubicBezTo>
                    <a:pt x="1825" y="1576"/>
                    <a:pt x="1862" y="1605"/>
                    <a:pt x="1906" y="1635"/>
                  </a:cubicBezTo>
                  <a:cubicBezTo>
                    <a:pt x="1928" y="1649"/>
                    <a:pt x="1928" y="1649"/>
                    <a:pt x="1928" y="1649"/>
                  </a:cubicBezTo>
                  <a:cubicBezTo>
                    <a:pt x="1986" y="1686"/>
                    <a:pt x="2030" y="1715"/>
                    <a:pt x="2059" y="1752"/>
                  </a:cubicBezTo>
                  <a:cubicBezTo>
                    <a:pt x="2067" y="1759"/>
                    <a:pt x="2074" y="1774"/>
                    <a:pt x="2081" y="1774"/>
                  </a:cubicBezTo>
                  <a:cubicBezTo>
                    <a:pt x="2081" y="1781"/>
                    <a:pt x="2089" y="1788"/>
                    <a:pt x="2089" y="1796"/>
                  </a:cubicBezTo>
                  <a:cubicBezTo>
                    <a:pt x="2089" y="1796"/>
                    <a:pt x="2089" y="1796"/>
                    <a:pt x="2081" y="1818"/>
                  </a:cubicBezTo>
                  <a:cubicBezTo>
                    <a:pt x="2067" y="1840"/>
                    <a:pt x="2059" y="1854"/>
                    <a:pt x="2052" y="1862"/>
                  </a:cubicBezTo>
                  <a:cubicBezTo>
                    <a:pt x="2037" y="1891"/>
                    <a:pt x="2023" y="1913"/>
                    <a:pt x="2001" y="1957"/>
                  </a:cubicBezTo>
                  <a:cubicBezTo>
                    <a:pt x="1979" y="2001"/>
                    <a:pt x="1920" y="2045"/>
                    <a:pt x="1898" y="2052"/>
                  </a:cubicBezTo>
                  <a:cubicBezTo>
                    <a:pt x="1876" y="1979"/>
                    <a:pt x="1825" y="1964"/>
                    <a:pt x="1796" y="1964"/>
                  </a:cubicBezTo>
                  <a:cubicBezTo>
                    <a:pt x="1781" y="1964"/>
                    <a:pt x="1766" y="1971"/>
                    <a:pt x="1744" y="1979"/>
                  </a:cubicBezTo>
                  <a:cubicBezTo>
                    <a:pt x="1693" y="1994"/>
                    <a:pt x="1503" y="2067"/>
                    <a:pt x="1459" y="2111"/>
                  </a:cubicBezTo>
                  <a:cubicBezTo>
                    <a:pt x="1437" y="2126"/>
                    <a:pt x="1393" y="2155"/>
                    <a:pt x="1363" y="2155"/>
                  </a:cubicBezTo>
                  <a:cubicBezTo>
                    <a:pt x="1349" y="2155"/>
                    <a:pt x="1341" y="2155"/>
                    <a:pt x="1334" y="2147"/>
                  </a:cubicBezTo>
                  <a:cubicBezTo>
                    <a:pt x="1297" y="2104"/>
                    <a:pt x="1254" y="2074"/>
                    <a:pt x="1209" y="2074"/>
                  </a:cubicBezTo>
                  <a:cubicBezTo>
                    <a:pt x="1187" y="2074"/>
                    <a:pt x="1165" y="2089"/>
                    <a:pt x="1158" y="2111"/>
                  </a:cubicBezTo>
                  <a:cubicBezTo>
                    <a:pt x="1144" y="2140"/>
                    <a:pt x="1173" y="2169"/>
                    <a:pt x="1187" y="2191"/>
                  </a:cubicBezTo>
                  <a:cubicBezTo>
                    <a:pt x="1202" y="2199"/>
                    <a:pt x="1217" y="2213"/>
                    <a:pt x="1209" y="2228"/>
                  </a:cubicBezTo>
                  <a:lnTo>
                    <a:pt x="1209" y="2228"/>
                  </a:lnTo>
                  <a:cubicBezTo>
                    <a:pt x="1202" y="2228"/>
                    <a:pt x="1187" y="2221"/>
                    <a:pt x="1158" y="2199"/>
                  </a:cubicBezTo>
                  <a:cubicBezTo>
                    <a:pt x="1107" y="2155"/>
                    <a:pt x="1041" y="2111"/>
                    <a:pt x="968" y="2111"/>
                  </a:cubicBezTo>
                  <a:cubicBezTo>
                    <a:pt x="960" y="2111"/>
                    <a:pt x="953" y="2111"/>
                    <a:pt x="946" y="2111"/>
                  </a:cubicBezTo>
                  <a:cubicBezTo>
                    <a:pt x="916" y="2118"/>
                    <a:pt x="902" y="2118"/>
                    <a:pt x="880" y="2118"/>
                  </a:cubicBezTo>
                  <a:cubicBezTo>
                    <a:pt x="843" y="2118"/>
                    <a:pt x="821" y="2111"/>
                    <a:pt x="814" y="2096"/>
                  </a:cubicBezTo>
                  <a:cubicBezTo>
                    <a:pt x="814" y="2081"/>
                    <a:pt x="806" y="2067"/>
                    <a:pt x="799" y="2052"/>
                  </a:cubicBezTo>
                  <a:cubicBezTo>
                    <a:pt x="785" y="2008"/>
                    <a:pt x="770" y="1964"/>
                    <a:pt x="718" y="1964"/>
                  </a:cubicBezTo>
                  <a:cubicBezTo>
                    <a:pt x="704" y="1964"/>
                    <a:pt x="638" y="1964"/>
                    <a:pt x="616" y="2008"/>
                  </a:cubicBezTo>
                  <a:cubicBezTo>
                    <a:pt x="616" y="2016"/>
                    <a:pt x="609" y="2038"/>
                    <a:pt x="631" y="2067"/>
                  </a:cubicBezTo>
                  <a:cubicBezTo>
                    <a:pt x="638" y="2074"/>
                    <a:pt x="645" y="2089"/>
                    <a:pt x="653" y="2096"/>
                  </a:cubicBezTo>
                  <a:cubicBezTo>
                    <a:pt x="667" y="2118"/>
                    <a:pt x="697" y="2147"/>
                    <a:pt x="704" y="2169"/>
                  </a:cubicBezTo>
                  <a:cubicBezTo>
                    <a:pt x="631" y="2169"/>
                    <a:pt x="616" y="2155"/>
                    <a:pt x="601" y="2126"/>
                  </a:cubicBezTo>
                  <a:cubicBezTo>
                    <a:pt x="587" y="2104"/>
                    <a:pt x="565" y="2089"/>
                    <a:pt x="543" y="2089"/>
                  </a:cubicBezTo>
                  <a:cubicBezTo>
                    <a:pt x="506" y="2089"/>
                    <a:pt x="477" y="2111"/>
                    <a:pt x="455" y="2147"/>
                  </a:cubicBezTo>
                  <a:cubicBezTo>
                    <a:pt x="440" y="2184"/>
                    <a:pt x="411" y="2191"/>
                    <a:pt x="345" y="2199"/>
                  </a:cubicBezTo>
                  <a:cubicBezTo>
                    <a:pt x="301" y="2206"/>
                    <a:pt x="272" y="2228"/>
                    <a:pt x="264" y="2257"/>
                  </a:cubicBezTo>
                  <a:cubicBezTo>
                    <a:pt x="257" y="2294"/>
                    <a:pt x="279" y="2338"/>
                    <a:pt x="316" y="2367"/>
                  </a:cubicBezTo>
                  <a:cubicBezTo>
                    <a:pt x="352" y="2397"/>
                    <a:pt x="359" y="2419"/>
                    <a:pt x="359" y="2433"/>
                  </a:cubicBezTo>
                  <a:cubicBezTo>
                    <a:pt x="359" y="2433"/>
                    <a:pt x="352" y="2440"/>
                    <a:pt x="345" y="2440"/>
                  </a:cubicBezTo>
                  <a:cubicBezTo>
                    <a:pt x="286" y="2470"/>
                    <a:pt x="257" y="2507"/>
                    <a:pt x="257" y="2507"/>
                  </a:cubicBezTo>
                  <a:cubicBezTo>
                    <a:pt x="213" y="2572"/>
                    <a:pt x="213" y="2572"/>
                    <a:pt x="213" y="2572"/>
                  </a:cubicBezTo>
                  <a:cubicBezTo>
                    <a:pt x="286" y="2558"/>
                    <a:pt x="286" y="2558"/>
                    <a:pt x="286" y="2558"/>
                  </a:cubicBezTo>
                  <a:cubicBezTo>
                    <a:pt x="286" y="2558"/>
                    <a:pt x="294" y="2558"/>
                    <a:pt x="316" y="2558"/>
                  </a:cubicBezTo>
                  <a:cubicBezTo>
                    <a:pt x="330" y="2558"/>
                    <a:pt x="359" y="2558"/>
                    <a:pt x="381" y="2565"/>
                  </a:cubicBezTo>
                  <a:cubicBezTo>
                    <a:pt x="418" y="2580"/>
                    <a:pt x="418" y="2602"/>
                    <a:pt x="418" y="2675"/>
                  </a:cubicBezTo>
                  <a:cubicBezTo>
                    <a:pt x="418" y="2748"/>
                    <a:pt x="433" y="2785"/>
                    <a:pt x="506" y="2814"/>
                  </a:cubicBezTo>
                  <a:cubicBezTo>
                    <a:pt x="528" y="2821"/>
                    <a:pt x="528" y="2821"/>
                    <a:pt x="528" y="2821"/>
                  </a:cubicBezTo>
                  <a:cubicBezTo>
                    <a:pt x="543" y="2829"/>
                    <a:pt x="572" y="2844"/>
                    <a:pt x="579" y="2851"/>
                  </a:cubicBezTo>
                  <a:lnTo>
                    <a:pt x="579" y="2851"/>
                  </a:lnTo>
                  <a:cubicBezTo>
                    <a:pt x="543" y="2880"/>
                    <a:pt x="521" y="2902"/>
                    <a:pt x="521" y="2931"/>
                  </a:cubicBezTo>
                  <a:cubicBezTo>
                    <a:pt x="521" y="2961"/>
                    <a:pt x="535" y="2990"/>
                    <a:pt x="572" y="3027"/>
                  </a:cubicBezTo>
                  <a:cubicBezTo>
                    <a:pt x="645" y="3093"/>
                    <a:pt x="675" y="3129"/>
                    <a:pt x="682" y="3181"/>
                  </a:cubicBezTo>
                  <a:cubicBezTo>
                    <a:pt x="689" y="3210"/>
                    <a:pt x="697" y="3232"/>
                    <a:pt x="711" y="3247"/>
                  </a:cubicBezTo>
                  <a:cubicBezTo>
                    <a:pt x="726" y="3269"/>
                    <a:pt x="740" y="3298"/>
                    <a:pt x="748" y="3342"/>
                  </a:cubicBezTo>
                  <a:cubicBezTo>
                    <a:pt x="755" y="3357"/>
                    <a:pt x="763" y="3378"/>
                    <a:pt x="763" y="3400"/>
                  </a:cubicBezTo>
                  <a:cubicBezTo>
                    <a:pt x="785" y="3466"/>
                    <a:pt x="806" y="3518"/>
                    <a:pt x="770" y="3576"/>
                  </a:cubicBezTo>
                  <a:cubicBezTo>
                    <a:pt x="740" y="3642"/>
                    <a:pt x="748" y="3694"/>
                    <a:pt x="755" y="3730"/>
                  </a:cubicBezTo>
                  <a:cubicBezTo>
                    <a:pt x="755" y="3759"/>
                    <a:pt x="755" y="3789"/>
                    <a:pt x="748" y="3811"/>
                  </a:cubicBezTo>
                  <a:cubicBezTo>
                    <a:pt x="740" y="3833"/>
                    <a:pt x="733" y="3840"/>
                    <a:pt x="711" y="3855"/>
                  </a:cubicBezTo>
                  <a:cubicBezTo>
                    <a:pt x="689" y="3869"/>
                    <a:pt x="667" y="3891"/>
                    <a:pt x="631" y="3935"/>
                  </a:cubicBezTo>
                  <a:cubicBezTo>
                    <a:pt x="594" y="3987"/>
                    <a:pt x="565" y="4030"/>
                    <a:pt x="543" y="4075"/>
                  </a:cubicBezTo>
                  <a:cubicBezTo>
                    <a:pt x="521" y="4104"/>
                    <a:pt x="499" y="4140"/>
                    <a:pt x="484" y="4163"/>
                  </a:cubicBezTo>
                  <a:cubicBezTo>
                    <a:pt x="469" y="4185"/>
                    <a:pt x="389" y="4287"/>
                    <a:pt x="396" y="4360"/>
                  </a:cubicBezTo>
                  <a:cubicBezTo>
                    <a:pt x="404" y="4382"/>
                    <a:pt x="418" y="4404"/>
                    <a:pt x="433" y="4412"/>
                  </a:cubicBezTo>
                  <a:cubicBezTo>
                    <a:pt x="455" y="4426"/>
                    <a:pt x="484" y="4434"/>
                    <a:pt x="506" y="4434"/>
                  </a:cubicBezTo>
                  <a:cubicBezTo>
                    <a:pt x="528" y="4434"/>
                    <a:pt x="550" y="4426"/>
                    <a:pt x="572" y="4419"/>
                  </a:cubicBezTo>
                  <a:cubicBezTo>
                    <a:pt x="565" y="4426"/>
                    <a:pt x="565" y="4426"/>
                    <a:pt x="565" y="4426"/>
                  </a:cubicBezTo>
                  <a:cubicBezTo>
                    <a:pt x="587" y="4456"/>
                    <a:pt x="587" y="4456"/>
                    <a:pt x="587" y="4456"/>
                  </a:cubicBezTo>
                  <a:lnTo>
                    <a:pt x="587" y="4456"/>
                  </a:lnTo>
                  <a:cubicBezTo>
                    <a:pt x="587" y="4456"/>
                    <a:pt x="594" y="4463"/>
                    <a:pt x="601" y="4478"/>
                  </a:cubicBezTo>
                  <a:cubicBezTo>
                    <a:pt x="587" y="4478"/>
                    <a:pt x="565" y="4485"/>
                    <a:pt x="543" y="4492"/>
                  </a:cubicBezTo>
                  <a:cubicBezTo>
                    <a:pt x="521" y="4499"/>
                    <a:pt x="521" y="4499"/>
                    <a:pt x="521" y="4499"/>
                  </a:cubicBezTo>
                  <a:cubicBezTo>
                    <a:pt x="469" y="4521"/>
                    <a:pt x="425" y="4535"/>
                    <a:pt x="389" y="4608"/>
                  </a:cubicBezTo>
                  <a:cubicBezTo>
                    <a:pt x="374" y="4638"/>
                    <a:pt x="367" y="4645"/>
                    <a:pt x="359" y="4645"/>
                  </a:cubicBezTo>
                  <a:cubicBezTo>
                    <a:pt x="345" y="4653"/>
                    <a:pt x="330" y="4660"/>
                    <a:pt x="308" y="4682"/>
                  </a:cubicBezTo>
                  <a:cubicBezTo>
                    <a:pt x="257" y="4711"/>
                    <a:pt x="235" y="4770"/>
                    <a:pt x="213" y="4806"/>
                  </a:cubicBezTo>
                  <a:cubicBezTo>
                    <a:pt x="213" y="4821"/>
                    <a:pt x="206" y="4828"/>
                    <a:pt x="198" y="4843"/>
                  </a:cubicBezTo>
                  <a:cubicBezTo>
                    <a:pt x="184" y="4836"/>
                    <a:pt x="162" y="4814"/>
                    <a:pt x="162" y="4792"/>
                  </a:cubicBezTo>
                  <a:cubicBezTo>
                    <a:pt x="162" y="4733"/>
                    <a:pt x="125" y="4726"/>
                    <a:pt x="110" y="4726"/>
                  </a:cubicBezTo>
                  <a:cubicBezTo>
                    <a:pt x="96" y="4726"/>
                    <a:pt x="74" y="4733"/>
                    <a:pt x="44" y="4755"/>
                  </a:cubicBezTo>
                  <a:cubicBezTo>
                    <a:pt x="0" y="4792"/>
                    <a:pt x="15" y="4836"/>
                    <a:pt x="30" y="4865"/>
                  </a:cubicBezTo>
                  <a:cubicBezTo>
                    <a:pt x="37" y="4887"/>
                    <a:pt x="44" y="4916"/>
                    <a:pt x="44" y="4938"/>
                  </a:cubicBezTo>
                  <a:cubicBezTo>
                    <a:pt x="44" y="4960"/>
                    <a:pt x="44" y="4975"/>
                    <a:pt x="44" y="4989"/>
                  </a:cubicBezTo>
                  <a:cubicBezTo>
                    <a:pt x="37" y="5034"/>
                    <a:pt x="37" y="5070"/>
                    <a:pt x="59" y="5092"/>
                  </a:cubicBezTo>
                  <a:cubicBezTo>
                    <a:pt x="66" y="5107"/>
                    <a:pt x="81" y="5114"/>
                    <a:pt x="103" y="5114"/>
                  </a:cubicBezTo>
                  <a:cubicBezTo>
                    <a:pt x="118" y="5114"/>
                    <a:pt x="125" y="5107"/>
                    <a:pt x="140" y="5107"/>
                  </a:cubicBezTo>
                  <a:cubicBezTo>
                    <a:pt x="191" y="5092"/>
                    <a:pt x="220" y="5092"/>
                    <a:pt x="242" y="5092"/>
                  </a:cubicBezTo>
                  <a:cubicBezTo>
                    <a:pt x="264" y="5092"/>
                    <a:pt x="279" y="5092"/>
                    <a:pt x="301" y="5085"/>
                  </a:cubicBezTo>
                  <a:lnTo>
                    <a:pt x="308" y="5085"/>
                  </a:lnTo>
                  <a:lnTo>
                    <a:pt x="316" y="5085"/>
                  </a:lnTo>
                  <a:cubicBezTo>
                    <a:pt x="316" y="5085"/>
                    <a:pt x="316" y="5092"/>
                    <a:pt x="301" y="5114"/>
                  </a:cubicBezTo>
                  <a:cubicBezTo>
                    <a:pt x="272" y="5158"/>
                    <a:pt x="279" y="5195"/>
                    <a:pt x="286" y="5217"/>
                  </a:cubicBezTo>
                  <a:cubicBezTo>
                    <a:pt x="301" y="5246"/>
                    <a:pt x="345" y="5268"/>
                    <a:pt x="396" y="5268"/>
                  </a:cubicBezTo>
                  <a:cubicBezTo>
                    <a:pt x="411" y="5268"/>
                    <a:pt x="418" y="5268"/>
                    <a:pt x="418" y="5268"/>
                  </a:cubicBezTo>
                  <a:cubicBezTo>
                    <a:pt x="418" y="5275"/>
                    <a:pt x="418" y="5305"/>
                    <a:pt x="418" y="5327"/>
                  </a:cubicBezTo>
                  <a:cubicBezTo>
                    <a:pt x="418" y="5349"/>
                    <a:pt x="425" y="5371"/>
                    <a:pt x="425" y="5393"/>
                  </a:cubicBezTo>
                  <a:cubicBezTo>
                    <a:pt x="433" y="5415"/>
                    <a:pt x="440" y="5444"/>
                    <a:pt x="433" y="5451"/>
                  </a:cubicBezTo>
                  <a:cubicBezTo>
                    <a:pt x="433" y="5451"/>
                    <a:pt x="425" y="5451"/>
                    <a:pt x="418" y="5451"/>
                  </a:cubicBezTo>
                  <a:cubicBezTo>
                    <a:pt x="418" y="5458"/>
                    <a:pt x="411" y="5458"/>
                    <a:pt x="404" y="5458"/>
                  </a:cubicBezTo>
                  <a:cubicBezTo>
                    <a:pt x="389" y="5458"/>
                    <a:pt x="374" y="5451"/>
                    <a:pt x="359" y="5451"/>
                  </a:cubicBezTo>
                  <a:cubicBezTo>
                    <a:pt x="352" y="5451"/>
                    <a:pt x="337" y="5451"/>
                    <a:pt x="323" y="5451"/>
                  </a:cubicBezTo>
                  <a:cubicBezTo>
                    <a:pt x="316" y="5451"/>
                    <a:pt x="294" y="5451"/>
                    <a:pt x="279" y="5466"/>
                  </a:cubicBezTo>
                  <a:cubicBezTo>
                    <a:pt x="264" y="5480"/>
                    <a:pt x="257" y="5495"/>
                    <a:pt x="257" y="5517"/>
                  </a:cubicBezTo>
                  <a:cubicBezTo>
                    <a:pt x="257" y="5598"/>
                    <a:pt x="257" y="5605"/>
                    <a:pt x="228" y="5612"/>
                  </a:cubicBezTo>
                  <a:cubicBezTo>
                    <a:pt x="184" y="5620"/>
                    <a:pt x="176" y="5642"/>
                    <a:pt x="176" y="5656"/>
                  </a:cubicBezTo>
                  <a:cubicBezTo>
                    <a:pt x="169" y="5693"/>
                    <a:pt x="206" y="5722"/>
                    <a:pt x="242" y="5737"/>
                  </a:cubicBezTo>
                  <a:cubicBezTo>
                    <a:pt x="257" y="5744"/>
                    <a:pt x="264" y="5744"/>
                    <a:pt x="272" y="5752"/>
                  </a:cubicBezTo>
                  <a:cubicBezTo>
                    <a:pt x="279" y="5752"/>
                    <a:pt x="286" y="5759"/>
                    <a:pt x="294" y="5759"/>
                  </a:cubicBezTo>
                  <a:lnTo>
                    <a:pt x="294" y="5759"/>
                  </a:lnTo>
                  <a:cubicBezTo>
                    <a:pt x="294" y="5759"/>
                    <a:pt x="294" y="5766"/>
                    <a:pt x="286" y="5796"/>
                  </a:cubicBezTo>
                  <a:cubicBezTo>
                    <a:pt x="264" y="5854"/>
                    <a:pt x="264" y="5891"/>
                    <a:pt x="286" y="5913"/>
                  </a:cubicBezTo>
                  <a:cubicBezTo>
                    <a:pt x="301" y="5935"/>
                    <a:pt x="323" y="5949"/>
                    <a:pt x="352" y="5957"/>
                  </a:cubicBezTo>
                  <a:cubicBezTo>
                    <a:pt x="359" y="5957"/>
                    <a:pt x="367" y="5957"/>
                    <a:pt x="374" y="5957"/>
                  </a:cubicBezTo>
                  <a:cubicBezTo>
                    <a:pt x="396" y="5957"/>
                    <a:pt x="411" y="5957"/>
                    <a:pt x="433" y="5949"/>
                  </a:cubicBezTo>
                  <a:cubicBezTo>
                    <a:pt x="440" y="5949"/>
                    <a:pt x="455" y="5942"/>
                    <a:pt x="462" y="5942"/>
                  </a:cubicBezTo>
                  <a:cubicBezTo>
                    <a:pt x="469" y="5942"/>
                    <a:pt x="477" y="5942"/>
                    <a:pt x="477" y="5957"/>
                  </a:cubicBezTo>
                  <a:cubicBezTo>
                    <a:pt x="499" y="5986"/>
                    <a:pt x="506" y="5994"/>
                    <a:pt x="513" y="6023"/>
                  </a:cubicBezTo>
                  <a:cubicBezTo>
                    <a:pt x="513" y="6037"/>
                    <a:pt x="521" y="6052"/>
                    <a:pt x="535" y="6081"/>
                  </a:cubicBezTo>
                  <a:cubicBezTo>
                    <a:pt x="543" y="6111"/>
                    <a:pt x="543" y="6133"/>
                    <a:pt x="543" y="6147"/>
                  </a:cubicBezTo>
                  <a:cubicBezTo>
                    <a:pt x="543" y="6191"/>
                    <a:pt x="557" y="6213"/>
                    <a:pt x="623" y="6235"/>
                  </a:cubicBezTo>
                  <a:cubicBezTo>
                    <a:pt x="645" y="6250"/>
                    <a:pt x="660" y="6250"/>
                    <a:pt x="682" y="6250"/>
                  </a:cubicBezTo>
                  <a:cubicBezTo>
                    <a:pt x="704" y="6250"/>
                    <a:pt x="718" y="6250"/>
                    <a:pt x="726" y="6243"/>
                  </a:cubicBezTo>
                  <a:lnTo>
                    <a:pt x="733" y="6243"/>
                  </a:lnTo>
                  <a:cubicBezTo>
                    <a:pt x="733" y="6243"/>
                    <a:pt x="733" y="6250"/>
                    <a:pt x="740" y="6257"/>
                  </a:cubicBezTo>
                  <a:cubicBezTo>
                    <a:pt x="748" y="6279"/>
                    <a:pt x="755" y="6294"/>
                    <a:pt x="763" y="6301"/>
                  </a:cubicBezTo>
                  <a:cubicBezTo>
                    <a:pt x="755" y="6308"/>
                    <a:pt x="733" y="6323"/>
                    <a:pt x="726" y="6338"/>
                  </a:cubicBezTo>
                  <a:cubicBezTo>
                    <a:pt x="689" y="6367"/>
                    <a:pt x="667" y="6375"/>
                    <a:pt x="653" y="6382"/>
                  </a:cubicBezTo>
                  <a:cubicBezTo>
                    <a:pt x="616" y="6389"/>
                    <a:pt x="601" y="6404"/>
                    <a:pt x="587" y="6462"/>
                  </a:cubicBezTo>
                  <a:cubicBezTo>
                    <a:pt x="572" y="6543"/>
                    <a:pt x="587" y="6580"/>
                    <a:pt x="623" y="6616"/>
                  </a:cubicBezTo>
                  <a:cubicBezTo>
                    <a:pt x="631" y="6624"/>
                    <a:pt x="631" y="6631"/>
                    <a:pt x="638" y="6638"/>
                  </a:cubicBezTo>
                  <a:cubicBezTo>
                    <a:pt x="645" y="6646"/>
                    <a:pt x="653" y="6653"/>
                    <a:pt x="653" y="6660"/>
                  </a:cubicBezTo>
                  <a:cubicBezTo>
                    <a:pt x="667" y="6675"/>
                    <a:pt x="675" y="6704"/>
                    <a:pt x="718" y="6704"/>
                  </a:cubicBezTo>
                  <a:cubicBezTo>
                    <a:pt x="733" y="6704"/>
                    <a:pt x="755" y="6697"/>
                    <a:pt x="785" y="6697"/>
                  </a:cubicBezTo>
                  <a:cubicBezTo>
                    <a:pt x="799" y="6689"/>
                    <a:pt x="806" y="6689"/>
                    <a:pt x="814" y="6689"/>
                  </a:cubicBezTo>
                  <a:cubicBezTo>
                    <a:pt x="872" y="6689"/>
                    <a:pt x="902" y="6726"/>
                    <a:pt x="931" y="6792"/>
                  </a:cubicBezTo>
                  <a:cubicBezTo>
                    <a:pt x="946" y="6814"/>
                    <a:pt x="960" y="6829"/>
                    <a:pt x="968" y="6844"/>
                  </a:cubicBezTo>
                  <a:cubicBezTo>
                    <a:pt x="997" y="6873"/>
                    <a:pt x="997" y="6880"/>
                    <a:pt x="975" y="6924"/>
                  </a:cubicBezTo>
                  <a:cubicBezTo>
                    <a:pt x="931" y="7012"/>
                    <a:pt x="909" y="7056"/>
                    <a:pt x="953" y="7129"/>
                  </a:cubicBezTo>
                  <a:cubicBezTo>
                    <a:pt x="960" y="7144"/>
                    <a:pt x="975" y="7158"/>
                    <a:pt x="989" y="7166"/>
                  </a:cubicBezTo>
                  <a:cubicBezTo>
                    <a:pt x="1026" y="7203"/>
                    <a:pt x="1026" y="7203"/>
                    <a:pt x="1026" y="7203"/>
                  </a:cubicBezTo>
                  <a:cubicBezTo>
                    <a:pt x="1034" y="7151"/>
                    <a:pt x="1034" y="7151"/>
                    <a:pt x="1034" y="7151"/>
                  </a:cubicBezTo>
                  <a:cubicBezTo>
                    <a:pt x="1041" y="7144"/>
                    <a:pt x="1041" y="7144"/>
                    <a:pt x="1041" y="7144"/>
                  </a:cubicBezTo>
                  <a:cubicBezTo>
                    <a:pt x="1041" y="7129"/>
                    <a:pt x="1048" y="7093"/>
                    <a:pt x="1056" y="7093"/>
                  </a:cubicBezTo>
                  <a:cubicBezTo>
                    <a:pt x="1063" y="7093"/>
                    <a:pt x="1063" y="7093"/>
                    <a:pt x="1070" y="7093"/>
                  </a:cubicBezTo>
                  <a:cubicBezTo>
                    <a:pt x="1078" y="7093"/>
                    <a:pt x="1085" y="7093"/>
                    <a:pt x="1107" y="7129"/>
                  </a:cubicBezTo>
                  <a:cubicBezTo>
                    <a:pt x="1114" y="7137"/>
                    <a:pt x="1122" y="7151"/>
                    <a:pt x="1122" y="7158"/>
                  </a:cubicBezTo>
                  <a:cubicBezTo>
                    <a:pt x="1144" y="7203"/>
                    <a:pt x="1165" y="7254"/>
                    <a:pt x="1209" y="7254"/>
                  </a:cubicBezTo>
                  <a:cubicBezTo>
                    <a:pt x="1231" y="7254"/>
                    <a:pt x="1254" y="7246"/>
                    <a:pt x="1275" y="7217"/>
                  </a:cubicBezTo>
                  <a:cubicBezTo>
                    <a:pt x="1341" y="7144"/>
                    <a:pt x="1363" y="7129"/>
                    <a:pt x="1415" y="7115"/>
                  </a:cubicBezTo>
                  <a:cubicBezTo>
                    <a:pt x="1422" y="7115"/>
                    <a:pt x="1422" y="7115"/>
                    <a:pt x="1429" y="7115"/>
                  </a:cubicBezTo>
                  <a:cubicBezTo>
                    <a:pt x="1459" y="7115"/>
                    <a:pt x="1488" y="7144"/>
                    <a:pt x="1510" y="7173"/>
                  </a:cubicBezTo>
                  <a:cubicBezTo>
                    <a:pt x="1532" y="7203"/>
                    <a:pt x="1561" y="7217"/>
                    <a:pt x="1590" y="7217"/>
                  </a:cubicBezTo>
                  <a:cubicBezTo>
                    <a:pt x="1613" y="7217"/>
                    <a:pt x="1627" y="7210"/>
                    <a:pt x="1635" y="7195"/>
                  </a:cubicBezTo>
                  <a:cubicBezTo>
                    <a:pt x="1642" y="7203"/>
                    <a:pt x="1649" y="7217"/>
                    <a:pt x="1656" y="7217"/>
                  </a:cubicBezTo>
                  <a:cubicBezTo>
                    <a:pt x="1671" y="7239"/>
                    <a:pt x="1700" y="7246"/>
                    <a:pt x="1722" y="7246"/>
                  </a:cubicBezTo>
                  <a:cubicBezTo>
                    <a:pt x="1759" y="7246"/>
                    <a:pt x="1796" y="7232"/>
                    <a:pt x="1825" y="7217"/>
                  </a:cubicBezTo>
                  <a:cubicBezTo>
                    <a:pt x="1869" y="7188"/>
                    <a:pt x="1891" y="7144"/>
                    <a:pt x="1876" y="7085"/>
                  </a:cubicBezTo>
                  <a:cubicBezTo>
                    <a:pt x="1876" y="7078"/>
                    <a:pt x="1884" y="7063"/>
                    <a:pt x="1891" y="7049"/>
                  </a:cubicBezTo>
                  <a:cubicBezTo>
                    <a:pt x="1906" y="7027"/>
                    <a:pt x="1935" y="6983"/>
                    <a:pt x="1898" y="6946"/>
                  </a:cubicBezTo>
                  <a:cubicBezTo>
                    <a:pt x="1884" y="6931"/>
                    <a:pt x="1869" y="6924"/>
                    <a:pt x="1862" y="6917"/>
                  </a:cubicBezTo>
                  <a:cubicBezTo>
                    <a:pt x="1840" y="6909"/>
                    <a:pt x="1840" y="6909"/>
                    <a:pt x="1840" y="6887"/>
                  </a:cubicBezTo>
                  <a:cubicBezTo>
                    <a:pt x="1840" y="6873"/>
                    <a:pt x="1840" y="6865"/>
                    <a:pt x="1840" y="6858"/>
                  </a:cubicBezTo>
                  <a:cubicBezTo>
                    <a:pt x="1832" y="6821"/>
                    <a:pt x="1832" y="6814"/>
                    <a:pt x="1862" y="6785"/>
                  </a:cubicBezTo>
                  <a:cubicBezTo>
                    <a:pt x="1869" y="6785"/>
                    <a:pt x="1869" y="6777"/>
                    <a:pt x="1869" y="6777"/>
                  </a:cubicBezTo>
                  <a:cubicBezTo>
                    <a:pt x="1876" y="6777"/>
                    <a:pt x="1898" y="6799"/>
                    <a:pt x="1906" y="6814"/>
                  </a:cubicBezTo>
                  <a:cubicBezTo>
                    <a:pt x="1913" y="6821"/>
                    <a:pt x="1913" y="6821"/>
                    <a:pt x="1920" y="6829"/>
                  </a:cubicBezTo>
                  <a:cubicBezTo>
                    <a:pt x="1942" y="6851"/>
                    <a:pt x="1986" y="6895"/>
                    <a:pt x="2030" y="6895"/>
                  </a:cubicBezTo>
                  <a:cubicBezTo>
                    <a:pt x="2045" y="6895"/>
                    <a:pt x="2074" y="6887"/>
                    <a:pt x="2096" y="6858"/>
                  </a:cubicBezTo>
                  <a:cubicBezTo>
                    <a:pt x="2155" y="6792"/>
                    <a:pt x="2169" y="6734"/>
                    <a:pt x="2147" y="6689"/>
                  </a:cubicBezTo>
                  <a:cubicBezTo>
                    <a:pt x="2140" y="6675"/>
                    <a:pt x="2140" y="6653"/>
                    <a:pt x="2147" y="6646"/>
                  </a:cubicBezTo>
                  <a:cubicBezTo>
                    <a:pt x="2147" y="6638"/>
                    <a:pt x="2147" y="6638"/>
                    <a:pt x="2162" y="6631"/>
                  </a:cubicBezTo>
                  <a:cubicBezTo>
                    <a:pt x="2221" y="6624"/>
                    <a:pt x="2228" y="6587"/>
                    <a:pt x="2235" y="6558"/>
                  </a:cubicBezTo>
                  <a:lnTo>
                    <a:pt x="2235" y="6550"/>
                  </a:lnTo>
                  <a:cubicBezTo>
                    <a:pt x="2243" y="6543"/>
                    <a:pt x="2279" y="6536"/>
                    <a:pt x="2294" y="6536"/>
                  </a:cubicBezTo>
                  <a:cubicBezTo>
                    <a:pt x="2316" y="6536"/>
                    <a:pt x="2330" y="6536"/>
                    <a:pt x="2345" y="6528"/>
                  </a:cubicBezTo>
                  <a:cubicBezTo>
                    <a:pt x="2367" y="6521"/>
                    <a:pt x="2382" y="6499"/>
                    <a:pt x="2397" y="6477"/>
                  </a:cubicBezTo>
                  <a:cubicBezTo>
                    <a:pt x="2404" y="6462"/>
                    <a:pt x="2411" y="6448"/>
                    <a:pt x="2426" y="6433"/>
                  </a:cubicBezTo>
                  <a:cubicBezTo>
                    <a:pt x="2433" y="6433"/>
                    <a:pt x="2433" y="6426"/>
                    <a:pt x="2440" y="6426"/>
                  </a:cubicBezTo>
                  <a:cubicBezTo>
                    <a:pt x="2448" y="6426"/>
                    <a:pt x="2462" y="6433"/>
                    <a:pt x="2477" y="6433"/>
                  </a:cubicBezTo>
                  <a:cubicBezTo>
                    <a:pt x="2492" y="6440"/>
                    <a:pt x="2514" y="6448"/>
                    <a:pt x="2528" y="6448"/>
                  </a:cubicBezTo>
                  <a:cubicBezTo>
                    <a:pt x="2587" y="6448"/>
                    <a:pt x="2631" y="6418"/>
                    <a:pt x="2668" y="6389"/>
                  </a:cubicBezTo>
                  <a:cubicBezTo>
                    <a:pt x="2682" y="6382"/>
                    <a:pt x="2690" y="6367"/>
                    <a:pt x="2704" y="6360"/>
                  </a:cubicBezTo>
                  <a:cubicBezTo>
                    <a:pt x="2726" y="6338"/>
                    <a:pt x="2763" y="6301"/>
                    <a:pt x="2785" y="6301"/>
                  </a:cubicBezTo>
                  <a:cubicBezTo>
                    <a:pt x="2792" y="6301"/>
                    <a:pt x="2814" y="6316"/>
                    <a:pt x="2829" y="6323"/>
                  </a:cubicBezTo>
                  <a:cubicBezTo>
                    <a:pt x="2858" y="6338"/>
                    <a:pt x="2887" y="6353"/>
                    <a:pt x="2917" y="6353"/>
                  </a:cubicBezTo>
                  <a:cubicBezTo>
                    <a:pt x="2931" y="6353"/>
                    <a:pt x="2939" y="6345"/>
                    <a:pt x="2953" y="6338"/>
                  </a:cubicBezTo>
                  <a:cubicBezTo>
                    <a:pt x="2968" y="6330"/>
                    <a:pt x="2983" y="6323"/>
                    <a:pt x="2997" y="6316"/>
                  </a:cubicBezTo>
                  <a:cubicBezTo>
                    <a:pt x="3041" y="6294"/>
                    <a:pt x="3085" y="6279"/>
                    <a:pt x="3107" y="6250"/>
                  </a:cubicBezTo>
                  <a:cubicBezTo>
                    <a:pt x="3122" y="6228"/>
                    <a:pt x="3129" y="6213"/>
                    <a:pt x="3144" y="6191"/>
                  </a:cubicBezTo>
                  <a:cubicBezTo>
                    <a:pt x="3144" y="6177"/>
                    <a:pt x="3159" y="6162"/>
                    <a:pt x="3166" y="6140"/>
                  </a:cubicBezTo>
                  <a:cubicBezTo>
                    <a:pt x="3195" y="6096"/>
                    <a:pt x="3254" y="6059"/>
                    <a:pt x="3283" y="6052"/>
                  </a:cubicBezTo>
                  <a:cubicBezTo>
                    <a:pt x="3290" y="6052"/>
                    <a:pt x="3298" y="6052"/>
                    <a:pt x="3312" y="6052"/>
                  </a:cubicBezTo>
                  <a:cubicBezTo>
                    <a:pt x="3349" y="6045"/>
                    <a:pt x="3393" y="6037"/>
                    <a:pt x="3452" y="6001"/>
                  </a:cubicBezTo>
                  <a:cubicBezTo>
                    <a:pt x="3459" y="5994"/>
                    <a:pt x="3466" y="5986"/>
                    <a:pt x="3481" y="5979"/>
                  </a:cubicBezTo>
                  <a:cubicBezTo>
                    <a:pt x="3488" y="5971"/>
                    <a:pt x="3503" y="5957"/>
                    <a:pt x="3518" y="5949"/>
                  </a:cubicBezTo>
                  <a:cubicBezTo>
                    <a:pt x="3525" y="5971"/>
                    <a:pt x="3540" y="5979"/>
                    <a:pt x="3554" y="5979"/>
                  </a:cubicBezTo>
                  <a:cubicBezTo>
                    <a:pt x="3591" y="5979"/>
                    <a:pt x="3620" y="5942"/>
                    <a:pt x="3628" y="5906"/>
                  </a:cubicBezTo>
                  <a:cubicBezTo>
                    <a:pt x="3628" y="5898"/>
                    <a:pt x="3635" y="5898"/>
                    <a:pt x="3635" y="5898"/>
                  </a:cubicBezTo>
                  <a:cubicBezTo>
                    <a:pt x="3635" y="5898"/>
                    <a:pt x="3649" y="5898"/>
                    <a:pt x="3657" y="5898"/>
                  </a:cubicBezTo>
                  <a:cubicBezTo>
                    <a:pt x="3671" y="5891"/>
                    <a:pt x="3693" y="5891"/>
                    <a:pt x="3716" y="5884"/>
                  </a:cubicBezTo>
                  <a:cubicBezTo>
                    <a:pt x="3737" y="5884"/>
                    <a:pt x="3745" y="5876"/>
                    <a:pt x="3752" y="5876"/>
                  </a:cubicBezTo>
                  <a:cubicBezTo>
                    <a:pt x="3781" y="5876"/>
                    <a:pt x="3789" y="5869"/>
                    <a:pt x="3796" y="5839"/>
                  </a:cubicBezTo>
                  <a:cubicBezTo>
                    <a:pt x="3796" y="5832"/>
                    <a:pt x="3796" y="5825"/>
                    <a:pt x="3803" y="5810"/>
                  </a:cubicBezTo>
                  <a:cubicBezTo>
                    <a:pt x="3803" y="5803"/>
                    <a:pt x="3803" y="5788"/>
                    <a:pt x="3811" y="5781"/>
                  </a:cubicBezTo>
                  <a:cubicBezTo>
                    <a:pt x="3818" y="5744"/>
                    <a:pt x="3825" y="5722"/>
                    <a:pt x="3847" y="5693"/>
                  </a:cubicBezTo>
                  <a:cubicBezTo>
                    <a:pt x="3862" y="5671"/>
                    <a:pt x="3884" y="5656"/>
                    <a:pt x="3906" y="5649"/>
                  </a:cubicBezTo>
                  <a:cubicBezTo>
                    <a:pt x="3921" y="5634"/>
                    <a:pt x="3935" y="5627"/>
                    <a:pt x="3943" y="5612"/>
                  </a:cubicBezTo>
                  <a:cubicBezTo>
                    <a:pt x="3972" y="5590"/>
                    <a:pt x="3979" y="5546"/>
                    <a:pt x="3979" y="5503"/>
                  </a:cubicBezTo>
                  <a:cubicBezTo>
                    <a:pt x="3987" y="5495"/>
                    <a:pt x="3987" y="5480"/>
                    <a:pt x="3987" y="5473"/>
                  </a:cubicBezTo>
                  <a:cubicBezTo>
                    <a:pt x="3994" y="5458"/>
                    <a:pt x="3987" y="5437"/>
                    <a:pt x="3987" y="5422"/>
                  </a:cubicBezTo>
                  <a:cubicBezTo>
                    <a:pt x="3987" y="5385"/>
                    <a:pt x="3987" y="5363"/>
                    <a:pt x="4016" y="5341"/>
                  </a:cubicBezTo>
                  <a:cubicBezTo>
                    <a:pt x="4052" y="5319"/>
                    <a:pt x="4082" y="5305"/>
                    <a:pt x="4089" y="5305"/>
                  </a:cubicBezTo>
                  <a:cubicBezTo>
                    <a:pt x="4097" y="5305"/>
                    <a:pt x="4097" y="5305"/>
                    <a:pt x="4104" y="5312"/>
                  </a:cubicBezTo>
                  <a:cubicBezTo>
                    <a:pt x="4118" y="5334"/>
                    <a:pt x="4118" y="5378"/>
                    <a:pt x="4104" y="5407"/>
                  </a:cubicBezTo>
                  <a:cubicBezTo>
                    <a:pt x="4089" y="5429"/>
                    <a:pt x="4089" y="5444"/>
                    <a:pt x="4097" y="5458"/>
                  </a:cubicBezTo>
                  <a:cubicBezTo>
                    <a:pt x="4104" y="5495"/>
                    <a:pt x="4148" y="5517"/>
                    <a:pt x="4177" y="5532"/>
                  </a:cubicBezTo>
                  <a:cubicBezTo>
                    <a:pt x="4184" y="5532"/>
                    <a:pt x="4184" y="5532"/>
                    <a:pt x="4184" y="5532"/>
                  </a:cubicBezTo>
                  <a:cubicBezTo>
                    <a:pt x="4206" y="5546"/>
                    <a:pt x="4228" y="5568"/>
                    <a:pt x="4243" y="5598"/>
                  </a:cubicBezTo>
                  <a:cubicBezTo>
                    <a:pt x="4258" y="5627"/>
                    <a:pt x="4287" y="5642"/>
                    <a:pt x="4331" y="5642"/>
                  </a:cubicBezTo>
                  <a:cubicBezTo>
                    <a:pt x="4338" y="5642"/>
                    <a:pt x="4346" y="5642"/>
                    <a:pt x="4346" y="5642"/>
                  </a:cubicBezTo>
                  <a:cubicBezTo>
                    <a:pt x="4368" y="5642"/>
                    <a:pt x="4382" y="5656"/>
                    <a:pt x="4390" y="5656"/>
                  </a:cubicBezTo>
                  <a:cubicBezTo>
                    <a:pt x="4390" y="5678"/>
                    <a:pt x="4375" y="5715"/>
                    <a:pt x="4368" y="5730"/>
                  </a:cubicBezTo>
                  <a:cubicBezTo>
                    <a:pt x="4368" y="5737"/>
                    <a:pt x="4368" y="5744"/>
                    <a:pt x="4360" y="5752"/>
                  </a:cubicBezTo>
                  <a:cubicBezTo>
                    <a:pt x="4353" y="5788"/>
                    <a:pt x="4353" y="5869"/>
                    <a:pt x="4390" y="5906"/>
                  </a:cubicBezTo>
                  <a:cubicBezTo>
                    <a:pt x="4397" y="5913"/>
                    <a:pt x="4411" y="5927"/>
                    <a:pt x="4426" y="5935"/>
                  </a:cubicBezTo>
                  <a:cubicBezTo>
                    <a:pt x="4441" y="5949"/>
                    <a:pt x="4463" y="5964"/>
                    <a:pt x="4478" y="5986"/>
                  </a:cubicBezTo>
                  <a:cubicBezTo>
                    <a:pt x="4485" y="6001"/>
                    <a:pt x="4499" y="6008"/>
                    <a:pt x="4514" y="6023"/>
                  </a:cubicBezTo>
                  <a:cubicBezTo>
                    <a:pt x="4536" y="6037"/>
                    <a:pt x="4543" y="6045"/>
                    <a:pt x="4543" y="6052"/>
                  </a:cubicBezTo>
                  <a:cubicBezTo>
                    <a:pt x="4536" y="6081"/>
                    <a:pt x="4543" y="6103"/>
                    <a:pt x="4551" y="6111"/>
                  </a:cubicBezTo>
                  <a:cubicBezTo>
                    <a:pt x="4558" y="6125"/>
                    <a:pt x="4580" y="6133"/>
                    <a:pt x="4609" y="6133"/>
                  </a:cubicBezTo>
                  <a:cubicBezTo>
                    <a:pt x="4624" y="6133"/>
                    <a:pt x="4631" y="6133"/>
                    <a:pt x="4646" y="6133"/>
                  </a:cubicBezTo>
                  <a:cubicBezTo>
                    <a:pt x="4653" y="6133"/>
                    <a:pt x="4661" y="6125"/>
                    <a:pt x="4668" y="6125"/>
                  </a:cubicBezTo>
                  <a:cubicBezTo>
                    <a:pt x="4675" y="6125"/>
                    <a:pt x="4675" y="6125"/>
                    <a:pt x="4683" y="6125"/>
                  </a:cubicBezTo>
                  <a:cubicBezTo>
                    <a:pt x="4683" y="6125"/>
                    <a:pt x="4683" y="6133"/>
                    <a:pt x="4683" y="6140"/>
                  </a:cubicBezTo>
                  <a:cubicBezTo>
                    <a:pt x="4683" y="6147"/>
                    <a:pt x="4683" y="6155"/>
                    <a:pt x="4683" y="6162"/>
                  </a:cubicBezTo>
                  <a:cubicBezTo>
                    <a:pt x="4683" y="6272"/>
                    <a:pt x="4683" y="6272"/>
                    <a:pt x="4683" y="6272"/>
                  </a:cubicBezTo>
                  <a:cubicBezTo>
                    <a:pt x="4741" y="6177"/>
                    <a:pt x="4741" y="6177"/>
                    <a:pt x="4741" y="6177"/>
                  </a:cubicBezTo>
                  <a:cubicBezTo>
                    <a:pt x="4756" y="6147"/>
                    <a:pt x="4771" y="6125"/>
                    <a:pt x="4792" y="6103"/>
                  </a:cubicBezTo>
                  <a:cubicBezTo>
                    <a:pt x="4837" y="6045"/>
                    <a:pt x="4829" y="6001"/>
                    <a:pt x="4822" y="5957"/>
                  </a:cubicBezTo>
                  <a:cubicBezTo>
                    <a:pt x="4815" y="5942"/>
                    <a:pt x="4815" y="5927"/>
                    <a:pt x="4815" y="5913"/>
                  </a:cubicBezTo>
                  <a:cubicBezTo>
                    <a:pt x="4807" y="5862"/>
                    <a:pt x="4792" y="5847"/>
                    <a:pt x="4778" y="5832"/>
                  </a:cubicBezTo>
                  <a:cubicBezTo>
                    <a:pt x="4778" y="5832"/>
                    <a:pt x="4771" y="5825"/>
                    <a:pt x="4771" y="5810"/>
                  </a:cubicBezTo>
                  <a:cubicBezTo>
                    <a:pt x="4771" y="5796"/>
                    <a:pt x="4771" y="5796"/>
                    <a:pt x="4785" y="5788"/>
                  </a:cubicBezTo>
                  <a:cubicBezTo>
                    <a:pt x="4807" y="5774"/>
                    <a:pt x="4829" y="5766"/>
                    <a:pt x="4844" y="5737"/>
                  </a:cubicBezTo>
                  <a:cubicBezTo>
                    <a:pt x="4859" y="5693"/>
                    <a:pt x="4880" y="5686"/>
                    <a:pt x="4932" y="5664"/>
                  </a:cubicBezTo>
                  <a:cubicBezTo>
                    <a:pt x="4947" y="5656"/>
                    <a:pt x="4947" y="5656"/>
                    <a:pt x="4947" y="5656"/>
                  </a:cubicBezTo>
                  <a:cubicBezTo>
                    <a:pt x="5012" y="5620"/>
                    <a:pt x="5020" y="5598"/>
                    <a:pt x="5034" y="5554"/>
                  </a:cubicBezTo>
                  <a:cubicBezTo>
                    <a:pt x="5042" y="5546"/>
                    <a:pt x="5042" y="5532"/>
                    <a:pt x="5049" y="5517"/>
                  </a:cubicBezTo>
                  <a:cubicBezTo>
                    <a:pt x="5049" y="5517"/>
                    <a:pt x="5049" y="5517"/>
                    <a:pt x="5049" y="5510"/>
                  </a:cubicBezTo>
                  <a:cubicBezTo>
                    <a:pt x="5056" y="5517"/>
                    <a:pt x="5056" y="5525"/>
                    <a:pt x="5064" y="5532"/>
                  </a:cubicBezTo>
                  <a:cubicBezTo>
                    <a:pt x="5078" y="5561"/>
                    <a:pt x="5100" y="5598"/>
                    <a:pt x="5166" y="5598"/>
                  </a:cubicBezTo>
                  <a:cubicBezTo>
                    <a:pt x="5181" y="5598"/>
                    <a:pt x="5203" y="5598"/>
                    <a:pt x="5232" y="5590"/>
                  </a:cubicBezTo>
                  <a:cubicBezTo>
                    <a:pt x="5306" y="5568"/>
                    <a:pt x="5320" y="5554"/>
                    <a:pt x="5335" y="5510"/>
                  </a:cubicBezTo>
                  <a:cubicBezTo>
                    <a:pt x="5342" y="5503"/>
                    <a:pt x="5342" y="5495"/>
                    <a:pt x="5349" y="5480"/>
                  </a:cubicBezTo>
                  <a:cubicBezTo>
                    <a:pt x="5379" y="5437"/>
                    <a:pt x="5379" y="5437"/>
                    <a:pt x="5401" y="5422"/>
                  </a:cubicBezTo>
                  <a:cubicBezTo>
                    <a:pt x="5408" y="5415"/>
                    <a:pt x="5416" y="5415"/>
                    <a:pt x="5430" y="5407"/>
                  </a:cubicBezTo>
                  <a:cubicBezTo>
                    <a:pt x="5467" y="5378"/>
                    <a:pt x="5474" y="5363"/>
                    <a:pt x="5467" y="5327"/>
                  </a:cubicBezTo>
                  <a:cubicBezTo>
                    <a:pt x="5459" y="5319"/>
                    <a:pt x="5459" y="5305"/>
                    <a:pt x="5459" y="5283"/>
                  </a:cubicBezTo>
                  <a:cubicBezTo>
                    <a:pt x="5459" y="5253"/>
                    <a:pt x="5467" y="5253"/>
                    <a:pt x="5481" y="5239"/>
                  </a:cubicBezTo>
                  <a:cubicBezTo>
                    <a:pt x="5496" y="5224"/>
                    <a:pt x="5511" y="5209"/>
                    <a:pt x="5525" y="5180"/>
                  </a:cubicBezTo>
                  <a:cubicBezTo>
                    <a:pt x="5540" y="5151"/>
                    <a:pt x="5555" y="5144"/>
                    <a:pt x="5569" y="5129"/>
                  </a:cubicBezTo>
                  <a:cubicBezTo>
                    <a:pt x="5577" y="5121"/>
                    <a:pt x="5591" y="5114"/>
                    <a:pt x="5613" y="5092"/>
                  </a:cubicBezTo>
                  <a:cubicBezTo>
                    <a:pt x="5620" y="5092"/>
                    <a:pt x="5620" y="5085"/>
                    <a:pt x="5628" y="5077"/>
                  </a:cubicBezTo>
                  <a:cubicBezTo>
                    <a:pt x="5642" y="5063"/>
                    <a:pt x="5650" y="5056"/>
                    <a:pt x="5650" y="5041"/>
                  </a:cubicBezTo>
                  <a:cubicBezTo>
                    <a:pt x="5650" y="5026"/>
                    <a:pt x="5635" y="5012"/>
                    <a:pt x="5628" y="5012"/>
                  </a:cubicBezTo>
                  <a:cubicBezTo>
                    <a:pt x="5628" y="5012"/>
                    <a:pt x="5628" y="5004"/>
                    <a:pt x="5620" y="5004"/>
                  </a:cubicBezTo>
                  <a:cubicBezTo>
                    <a:pt x="5599" y="4982"/>
                    <a:pt x="5584" y="4953"/>
                    <a:pt x="5569" y="4880"/>
                  </a:cubicBezTo>
                  <a:cubicBezTo>
                    <a:pt x="5562" y="4858"/>
                    <a:pt x="5562" y="4850"/>
                    <a:pt x="5562" y="4850"/>
                  </a:cubicBezTo>
                  <a:cubicBezTo>
                    <a:pt x="5569" y="4850"/>
                    <a:pt x="5577" y="4850"/>
                    <a:pt x="5577" y="4843"/>
                  </a:cubicBezTo>
                  <a:cubicBezTo>
                    <a:pt x="5591" y="4836"/>
                    <a:pt x="5613" y="4828"/>
                    <a:pt x="5635" y="4806"/>
                  </a:cubicBezTo>
                  <a:cubicBezTo>
                    <a:pt x="5650" y="4799"/>
                    <a:pt x="5665" y="4792"/>
                    <a:pt x="5679" y="4792"/>
                  </a:cubicBezTo>
                  <a:cubicBezTo>
                    <a:pt x="5701" y="4792"/>
                    <a:pt x="5723" y="4799"/>
                    <a:pt x="5752" y="4806"/>
                  </a:cubicBezTo>
                  <a:cubicBezTo>
                    <a:pt x="5774" y="4806"/>
                    <a:pt x="5797" y="4814"/>
                    <a:pt x="5818" y="4814"/>
                  </a:cubicBezTo>
                  <a:lnTo>
                    <a:pt x="5818" y="4814"/>
                  </a:lnTo>
                  <a:cubicBezTo>
                    <a:pt x="5818" y="4828"/>
                    <a:pt x="5818" y="4828"/>
                    <a:pt x="5818" y="4828"/>
                  </a:cubicBezTo>
                  <a:cubicBezTo>
                    <a:pt x="5826" y="4843"/>
                    <a:pt x="5826" y="4843"/>
                    <a:pt x="5826" y="4843"/>
                  </a:cubicBezTo>
                  <a:cubicBezTo>
                    <a:pt x="5833" y="4858"/>
                    <a:pt x="5833" y="4858"/>
                    <a:pt x="5833" y="4858"/>
                  </a:cubicBezTo>
                  <a:cubicBezTo>
                    <a:pt x="5848" y="4858"/>
                    <a:pt x="5848" y="4858"/>
                    <a:pt x="5848" y="4858"/>
                  </a:cubicBezTo>
                  <a:cubicBezTo>
                    <a:pt x="5862" y="4858"/>
                    <a:pt x="5862" y="4858"/>
                    <a:pt x="5862" y="4858"/>
                  </a:cubicBezTo>
                  <a:cubicBezTo>
                    <a:pt x="5877" y="4836"/>
                    <a:pt x="5877" y="4836"/>
                    <a:pt x="5877" y="4836"/>
                  </a:cubicBezTo>
                  <a:lnTo>
                    <a:pt x="5877" y="4836"/>
                  </a:lnTo>
                  <a:cubicBezTo>
                    <a:pt x="5892" y="4814"/>
                    <a:pt x="5914" y="4784"/>
                    <a:pt x="5943" y="4777"/>
                  </a:cubicBezTo>
                  <a:cubicBezTo>
                    <a:pt x="5950" y="4777"/>
                    <a:pt x="5958" y="4777"/>
                    <a:pt x="5958" y="4777"/>
                  </a:cubicBezTo>
                  <a:cubicBezTo>
                    <a:pt x="5980" y="4777"/>
                    <a:pt x="5994" y="4770"/>
                    <a:pt x="6002" y="4748"/>
                  </a:cubicBezTo>
                  <a:cubicBezTo>
                    <a:pt x="6009" y="4726"/>
                    <a:pt x="5994" y="4718"/>
                    <a:pt x="5972" y="4689"/>
                  </a:cubicBezTo>
                  <a:cubicBezTo>
                    <a:pt x="5958" y="4675"/>
                    <a:pt x="5958" y="4675"/>
                    <a:pt x="5958" y="4675"/>
                  </a:cubicBezTo>
                  <a:cubicBezTo>
                    <a:pt x="5958" y="4667"/>
                    <a:pt x="5972" y="4660"/>
                    <a:pt x="5980" y="4645"/>
                  </a:cubicBezTo>
                  <a:cubicBezTo>
                    <a:pt x="5980" y="4638"/>
                    <a:pt x="5987" y="4630"/>
                    <a:pt x="5994" y="4623"/>
                  </a:cubicBezTo>
                  <a:cubicBezTo>
                    <a:pt x="6009" y="4608"/>
                    <a:pt x="6016" y="4601"/>
                    <a:pt x="6031" y="4594"/>
                  </a:cubicBezTo>
                  <a:cubicBezTo>
                    <a:pt x="6046" y="4579"/>
                    <a:pt x="6068" y="4565"/>
                    <a:pt x="6082" y="4529"/>
                  </a:cubicBezTo>
                  <a:cubicBezTo>
                    <a:pt x="6111" y="4470"/>
                    <a:pt x="6119" y="4456"/>
                    <a:pt x="6090" y="4404"/>
                  </a:cubicBezTo>
                  <a:cubicBezTo>
                    <a:pt x="6075" y="4375"/>
                    <a:pt x="6068" y="4353"/>
                    <a:pt x="6053" y="4287"/>
                  </a:cubicBezTo>
                  <a:cubicBezTo>
                    <a:pt x="6046" y="4272"/>
                    <a:pt x="6046" y="4258"/>
                    <a:pt x="6046" y="4243"/>
                  </a:cubicBezTo>
                  <a:cubicBezTo>
                    <a:pt x="6038" y="4214"/>
                    <a:pt x="6038" y="4177"/>
                    <a:pt x="5980" y="4177"/>
                  </a:cubicBezTo>
                  <a:cubicBezTo>
                    <a:pt x="5980" y="4177"/>
                    <a:pt x="5972" y="4177"/>
                    <a:pt x="5958" y="4177"/>
                  </a:cubicBezTo>
                  <a:cubicBezTo>
                    <a:pt x="5899" y="4185"/>
                    <a:pt x="5855" y="4206"/>
                    <a:pt x="5811" y="4243"/>
                  </a:cubicBezTo>
                  <a:cubicBezTo>
                    <a:pt x="5789" y="4258"/>
                    <a:pt x="5767" y="4272"/>
                    <a:pt x="5752" y="4272"/>
                  </a:cubicBezTo>
                  <a:cubicBezTo>
                    <a:pt x="5745" y="4272"/>
                    <a:pt x="5745" y="4272"/>
                    <a:pt x="5738" y="4265"/>
                  </a:cubicBezTo>
                  <a:cubicBezTo>
                    <a:pt x="5723" y="4258"/>
                    <a:pt x="5723" y="4258"/>
                    <a:pt x="5723" y="4243"/>
                  </a:cubicBezTo>
                  <a:cubicBezTo>
                    <a:pt x="5716" y="4228"/>
                    <a:pt x="5709" y="4214"/>
                    <a:pt x="5694" y="4192"/>
                  </a:cubicBezTo>
                  <a:cubicBezTo>
                    <a:pt x="5679" y="4177"/>
                    <a:pt x="5679" y="4177"/>
                    <a:pt x="5709" y="4133"/>
                  </a:cubicBezTo>
                  <a:cubicBezTo>
                    <a:pt x="5716" y="4119"/>
                    <a:pt x="5730" y="4104"/>
                    <a:pt x="5745" y="4075"/>
                  </a:cubicBezTo>
                  <a:cubicBezTo>
                    <a:pt x="5774" y="4023"/>
                    <a:pt x="5782" y="4016"/>
                    <a:pt x="5818" y="3994"/>
                  </a:cubicBezTo>
                  <a:cubicBezTo>
                    <a:pt x="5826" y="3987"/>
                    <a:pt x="5840" y="3979"/>
                    <a:pt x="5855" y="3965"/>
                  </a:cubicBezTo>
                  <a:cubicBezTo>
                    <a:pt x="5892" y="3943"/>
                    <a:pt x="5906" y="3921"/>
                    <a:pt x="5914" y="3906"/>
                  </a:cubicBezTo>
                  <a:cubicBezTo>
                    <a:pt x="5914" y="3906"/>
                    <a:pt x="5914" y="3899"/>
                    <a:pt x="5921" y="3899"/>
                  </a:cubicBezTo>
                  <a:lnTo>
                    <a:pt x="5921" y="3899"/>
                  </a:lnTo>
                  <a:cubicBezTo>
                    <a:pt x="5921" y="3899"/>
                    <a:pt x="5921" y="3899"/>
                    <a:pt x="5928" y="3899"/>
                  </a:cubicBezTo>
                  <a:cubicBezTo>
                    <a:pt x="5943" y="3899"/>
                    <a:pt x="5950" y="3899"/>
                    <a:pt x="5965" y="3899"/>
                  </a:cubicBezTo>
                  <a:cubicBezTo>
                    <a:pt x="5972" y="3899"/>
                    <a:pt x="5987" y="3899"/>
                    <a:pt x="5994" y="3899"/>
                  </a:cubicBezTo>
                  <a:cubicBezTo>
                    <a:pt x="6024" y="3899"/>
                    <a:pt x="6060" y="3899"/>
                    <a:pt x="6097" y="3862"/>
                  </a:cubicBezTo>
                  <a:cubicBezTo>
                    <a:pt x="6119" y="3840"/>
                    <a:pt x="6133" y="3840"/>
                    <a:pt x="6141" y="3840"/>
                  </a:cubicBezTo>
                  <a:cubicBezTo>
                    <a:pt x="6156" y="3840"/>
                    <a:pt x="6178" y="3847"/>
                    <a:pt x="6192" y="3862"/>
                  </a:cubicBezTo>
                  <a:cubicBezTo>
                    <a:pt x="6214" y="3869"/>
                    <a:pt x="6236" y="3877"/>
                    <a:pt x="6258" y="3877"/>
                  </a:cubicBezTo>
                  <a:cubicBezTo>
                    <a:pt x="6302" y="3877"/>
                    <a:pt x="6339" y="3862"/>
                    <a:pt x="6383" y="3855"/>
                  </a:cubicBezTo>
                  <a:cubicBezTo>
                    <a:pt x="6405" y="3847"/>
                    <a:pt x="6419" y="3840"/>
                    <a:pt x="6441" y="3840"/>
                  </a:cubicBezTo>
                  <a:cubicBezTo>
                    <a:pt x="6478" y="3833"/>
                    <a:pt x="6500" y="3811"/>
                    <a:pt x="6515" y="3789"/>
                  </a:cubicBezTo>
                  <a:cubicBezTo>
                    <a:pt x="6529" y="3752"/>
                    <a:pt x="6515" y="3716"/>
                    <a:pt x="6500" y="3694"/>
                  </a:cubicBezTo>
                  <a:cubicBezTo>
                    <a:pt x="6492" y="3671"/>
                    <a:pt x="6471" y="3650"/>
                    <a:pt x="6449" y="3635"/>
                  </a:cubicBezTo>
                  <a:cubicBezTo>
                    <a:pt x="6427" y="3620"/>
                    <a:pt x="6405" y="3606"/>
                    <a:pt x="6390" y="3584"/>
                  </a:cubicBezTo>
                  <a:cubicBezTo>
                    <a:pt x="6383" y="3584"/>
                    <a:pt x="6383" y="3584"/>
                    <a:pt x="6383" y="3584"/>
                  </a:cubicBezTo>
                  <a:cubicBezTo>
                    <a:pt x="6368" y="3569"/>
                    <a:pt x="6353" y="3547"/>
                    <a:pt x="6353" y="3540"/>
                  </a:cubicBezTo>
                  <a:cubicBezTo>
                    <a:pt x="6353" y="3540"/>
                    <a:pt x="6361" y="3532"/>
                    <a:pt x="6383" y="3518"/>
                  </a:cubicBezTo>
                  <a:cubicBezTo>
                    <a:pt x="6419" y="3488"/>
                    <a:pt x="6478" y="3466"/>
                    <a:pt x="6529" y="3452"/>
                  </a:cubicBezTo>
                  <a:cubicBezTo>
                    <a:pt x="6551" y="3445"/>
                    <a:pt x="6573" y="3437"/>
                    <a:pt x="6588" y="3430"/>
                  </a:cubicBezTo>
                  <a:cubicBezTo>
                    <a:pt x="6595" y="3422"/>
                    <a:pt x="6595" y="3422"/>
                    <a:pt x="6602" y="3422"/>
                  </a:cubicBezTo>
                  <a:cubicBezTo>
                    <a:pt x="6617" y="3422"/>
                    <a:pt x="6632" y="3437"/>
                    <a:pt x="6654" y="3452"/>
                  </a:cubicBezTo>
                  <a:cubicBezTo>
                    <a:pt x="6668" y="3466"/>
                    <a:pt x="6690" y="3481"/>
                    <a:pt x="6712" y="3488"/>
                  </a:cubicBezTo>
                  <a:cubicBezTo>
                    <a:pt x="6727" y="3496"/>
                    <a:pt x="6749" y="3503"/>
                    <a:pt x="6749" y="3503"/>
                  </a:cubicBezTo>
                  <a:cubicBezTo>
                    <a:pt x="6749" y="3503"/>
                    <a:pt x="6749" y="3510"/>
                    <a:pt x="6742" y="3525"/>
                  </a:cubicBezTo>
                  <a:cubicBezTo>
                    <a:pt x="6727" y="3554"/>
                    <a:pt x="6727" y="3591"/>
                    <a:pt x="6749" y="3620"/>
                  </a:cubicBezTo>
                  <a:cubicBezTo>
                    <a:pt x="6764" y="3657"/>
                    <a:pt x="6808" y="3679"/>
                    <a:pt x="6852" y="3686"/>
                  </a:cubicBezTo>
                  <a:cubicBezTo>
                    <a:pt x="6859" y="3686"/>
                    <a:pt x="6866" y="3686"/>
                    <a:pt x="6866" y="3686"/>
                  </a:cubicBezTo>
                  <a:cubicBezTo>
                    <a:pt x="6932" y="3686"/>
                    <a:pt x="6961" y="3650"/>
                    <a:pt x="6991" y="3613"/>
                  </a:cubicBezTo>
                  <a:cubicBezTo>
                    <a:pt x="6998" y="3606"/>
                    <a:pt x="7013" y="3591"/>
                    <a:pt x="7020" y="3584"/>
                  </a:cubicBezTo>
                  <a:cubicBezTo>
                    <a:pt x="7049" y="3562"/>
                    <a:pt x="7115" y="3496"/>
                    <a:pt x="7225" y="3386"/>
                  </a:cubicBezTo>
                  <a:cubicBezTo>
                    <a:pt x="7277" y="3342"/>
                    <a:pt x="7321" y="3247"/>
                    <a:pt x="7342" y="3203"/>
                  </a:cubicBezTo>
                  <a:cubicBezTo>
                    <a:pt x="7372" y="3144"/>
                    <a:pt x="7328" y="3122"/>
                    <a:pt x="7313" y="3115"/>
                  </a:cubicBezTo>
                  <a:cubicBezTo>
                    <a:pt x="7313" y="3115"/>
                    <a:pt x="7306" y="3115"/>
                    <a:pt x="7306" y="3107"/>
                  </a:cubicBezTo>
                  <a:cubicBezTo>
                    <a:pt x="7306" y="3093"/>
                    <a:pt x="7342" y="3078"/>
                    <a:pt x="7387" y="3078"/>
                  </a:cubicBezTo>
                  <a:cubicBezTo>
                    <a:pt x="7460" y="3078"/>
                    <a:pt x="7504" y="3012"/>
                    <a:pt x="7504" y="3005"/>
                  </a:cubicBezTo>
                  <a:cubicBezTo>
                    <a:pt x="7518" y="2983"/>
                    <a:pt x="7518" y="2983"/>
                    <a:pt x="7518" y="2983"/>
                  </a:cubicBezTo>
                  <a:cubicBezTo>
                    <a:pt x="7548" y="2954"/>
                    <a:pt x="7548" y="2954"/>
                    <a:pt x="7548" y="2954"/>
                  </a:cubicBezTo>
                  <a:cubicBezTo>
                    <a:pt x="7533" y="2961"/>
                    <a:pt x="7533" y="2961"/>
                    <a:pt x="7533" y="2961"/>
                  </a:cubicBezTo>
                  <a:cubicBezTo>
                    <a:pt x="7533" y="2954"/>
                    <a:pt x="7533" y="2954"/>
                    <a:pt x="7533" y="2954"/>
                  </a:cubicBezTo>
                  <a:cubicBezTo>
                    <a:pt x="7474" y="2961"/>
                    <a:pt x="7474" y="2961"/>
                    <a:pt x="7474" y="2961"/>
                  </a:cubicBezTo>
                  <a:cubicBezTo>
                    <a:pt x="7474" y="2961"/>
                    <a:pt x="7467" y="2961"/>
                    <a:pt x="7452" y="2961"/>
                  </a:cubicBezTo>
                  <a:cubicBezTo>
                    <a:pt x="7452" y="2961"/>
                    <a:pt x="7445" y="2968"/>
                    <a:pt x="7438" y="2968"/>
                  </a:cubicBezTo>
                  <a:cubicBezTo>
                    <a:pt x="7423" y="2968"/>
                    <a:pt x="7394" y="2961"/>
                    <a:pt x="7372" y="2946"/>
                  </a:cubicBezTo>
                  <a:cubicBezTo>
                    <a:pt x="7364" y="2939"/>
                    <a:pt x="7357" y="2931"/>
                    <a:pt x="7357" y="2931"/>
                  </a:cubicBezTo>
                  <a:cubicBezTo>
                    <a:pt x="7357" y="2924"/>
                    <a:pt x="7379" y="2902"/>
                    <a:pt x="7394" y="2888"/>
                  </a:cubicBezTo>
                  <a:cubicBezTo>
                    <a:pt x="7401" y="2880"/>
                    <a:pt x="7409" y="2873"/>
                    <a:pt x="7416" y="2866"/>
                  </a:cubicBezTo>
                  <a:cubicBezTo>
                    <a:pt x="7452" y="2829"/>
                    <a:pt x="7438" y="2778"/>
                    <a:pt x="7423" y="2748"/>
                  </a:cubicBezTo>
                  <a:cubicBezTo>
                    <a:pt x="7416" y="2734"/>
                    <a:pt x="7409" y="2712"/>
                    <a:pt x="7409" y="2697"/>
                  </a:cubicBezTo>
                  <a:cubicBezTo>
                    <a:pt x="7394" y="2638"/>
                    <a:pt x="7401" y="2624"/>
                    <a:pt x="7416" y="2609"/>
                  </a:cubicBezTo>
                  <a:cubicBezTo>
                    <a:pt x="7460" y="2580"/>
                    <a:pt x="7511" y="2528"/>
                    <a:pt x="7511" y="2462"/>
                  </a:cubicBezTo>
                  <a:cubicBezTo>
                    <a:pt x="7511" y="2433"/>
                    <a:pt x="7489" y="2411"/>
                    <a:pt x="7482" y="2404"/>
                  </a:cubicBezTo>
                  <a:cubicBezTo>
                    <a:pt x="7482" y="2404"/>
                    <a:pt x="7482" y="2397"/>
                    <a:pt x="7489" y="2397"/>
                  </a:cubicBezTo>
                  <a:cubicBezTo>
                    <a:pt x="7511" y="2360"/>
                    <a:pt x="7533" y="2301"/>
                    <a:pt x="7511" y="2265"/>
                  </a:cubicBezTo>
                  <a:cubicBezTo>
                    <a:pt x="7504" y="2250"/>
                    <a:pt x="7482" y="2228"/>
                    <a:pt x="7438" y="2228"/>
                  </a:cubicBezTo>
                  <a:cubicBezTo>
                    <a:pt x="7430" y="2228"/>
                    <a:pt x="7430" y="2228"/>
                    <a:pt x="7423" y="2228"/>
                  </a:cubicBezTo>
                  <a:cubicBezTo>
                    <a:pt x="7401" y="2235"/>
                    <a:pt x="7387" y="2235"/>
                    <a:pt x="7364" y="2235"/>
                  </a:cubicBezTo>
                  <a:cubicBezTo>
                    <a:pt x="7313" y="2235"/>
                    <a:pt x="7313" y="2221"/>
                    <a:pt x="7313" y="2199"/>
                  </a:cubicBezTo>
                  <a:cubicBezTo>
                    <a:pt x="7313" y="2059"/>
                    <a:pt x="7247" y="2045"/>
                    <a:pt x="7225" y="2045"/>
                  </a:cubicBezTo>
                  <a:cubicBezTo>
                    <a:pt x="7203" y="2045"/>
                    <a:pt x="7181" y="2008"/>
                    <a:pt x="7181" y="1964"/>
                  </a:cubicBezTo>
                  <a:cubicBezTo>
                    <a:pt x="7181" y="1898"/>
                    <a:pt x="7145" y="1854"/>
                    <a:pt x="7086" y="1854"/>
                  </a:cubicBezTo>
                  <a:cubicBezTo>
                    <a:pt x="7064" y="1854"/>
                    <a:pt x="7042" y="1862"/>
                    <a:pt x="7020" y="1876"/>
                  </a:cubicBezTo>
                  <a:cubicBezTo>
                    <a:pt x="7006" y="1884"/>
                    <a:pt x="6998" y="1891"/>
                    <a:pt x="6991" y="1891"/>
                  </a:cubicBezTo>
                  <a:cubicBezTo>
                    <a:pt x="6983" y="1891"/>
                    <a:pt x="6983" y="1884"/>
                    <a:pt x="6976" y="1884"/>
                  </a:cubicBezTo>
                  <a:cubicBezTo>
                    <a:pt x="6969" y="1869"/>
                    <a:pt x="6969" y="1862"/>
                    <a:pt x="6976" y="1854"/>
                  </a:cubicBezTo>
                  <a:cubicBezTo>
                    <a:pt x="7006" y="1796"/>
                    <a:pt x="6998" y="1722"/>
                    <a:pt x="6991" y="1678"/>
                  </a:cubicBezTo>
                  <a:cubicBezTo>
                    <a:pt x="6983" y="1627"/>
                    <a:pt x="6969" y="1539"/>
                    <a:pt x="6969" y="1532"/>
                  </a:cubicBezTo>
                  <a:cubicBezTo>
                    <a:pt x="6969" y="1517"/>
                    <a:pt x="6969" y="1517"/>
                    <a:pt x="6969" y="1517"/>
                  </a:cubicBezTo>
                  <a:cubicBezTo>
                    <a:pt x="6954" y="1510"/>
                    <a:pt x="6954" y="1510"/>
                    <a:pt x="6954" y="1510"/>
                  </a:cubicBezTo>
                  <a:cubicBezTo>
                    <a:pt x="6932" y="1495"/>
                    <a:pt x="6903" y="1473"/>
                    <a:pt x="6903" y="1459"/>
                  </a:cubicBezTo>
                  <a:cubicBezTo>
                    <a:pt x="6903" y="1459"/>
                    <a:pt x="6903" y="1444"/>
                    <a:pt x="6903" y="1437"/>
                  </a:cubicBezTo>
                  <a:cubicBezTo>
                    <a:pt x="6910" y="1415"/>
                    <a:pt x="6918" y="1393"/>
                    <a:pt x="6903" y="1356"/>
                  </a:cubicBezTo>
                  <a:cubicBezTo>
                    <a:pt x="6881" y="1305"/>
                    <a:pt x="6815" y="1305"/>
                    <a:pt x="6778" y="1305"/>
                  </a:cubicBezTo>
                  <a:cubicBezTo>
                    <a:pt x="6771" y="1305"/>
                    <a:pt x="6756" y="1305"/>
                    <a:pt x="6749" y="1305"/>
                  </a:cubicBezTo>
                  <a:cubicBezTo>
                    <a:pt x="6734" y="1305"/>
                    <a:pt x="6727" y="1305"/>
                    <a:pt x="6712" y="1305"/>
                  </a:cubicBezTo>
                  <a:cubicBezTo>
                    <a:pt x="6661" y="1305"/>
                    <a:pt x="6632" y="1290"/>
                    <a:pt x="6624" y="1276"/>
                  </a:cubicBezTo>
                  <a:cubicBezTo>
                    <a:pt x="6617" y="1253"/>
                    <a:pt x="6617" y="1217"/>
                    <a:pt x="6632" y="1209"/>
                  </a:cubicBezTo>
                  <a:cubicBezTo>
                    <a:pt x="6661" y="1195"/>
                    <a:pt x="6698" y="1158"/>
                    <a:pt x="6683" y="1100"/>
                  </a:cubicBezTo>
                  <a:cubicBezTo>
                    <a:pt x="6683" y="1092"/>
                    <a:pt x="6698" y="1085"/>
                    <a:pt x="6705" y="1085"/>
                  </a:cubicBezTo>
                  <a:cubicBezTo>
                    <a:pt x="6712" y="1078"/>
                    <a:pt x="6727" y="1070"/>
                    <a:pt x="6742" y="1063"/>
                  </a:cubicBezTo>
                  <a:cubicBezTo>
                    <a:pt x="6764" y="1048"/>
                    <a:pt x="6764" y="1026"/>
                    <a:pt x="6756" y="1019"/>
                  </a:cubicBezTo>
                  <a:cubicBezTo>
                    <a:pt x="6756" y="990"/>
                    <a:pt x="6720" y="975"/>
                    <a:pt x="6676" y="953"/>
                  </a:cubicBezTo>
                  <a:cubicBezTo>
                    <a:pt x="6661" y="953"/>
                    <a:pt x="6654" y="946"/>
                    <a:pt x="6639" y="938"/>
                  </a:cubicBezTo>
                  <a:cubicBezTo>
                    <a:pt x="6610" y="931"/>
                    <a:pt x="6602" y="909"/>
                    <a:pt x="6588" y="887"/>
                  </a:cubicBezTo>
                  <a:cubicBezTo>
                    <a:pt x="6580" y="872"/>
                    <a:pt x="6573" y="858"/>
                    <a:pt x="6559" y="843"/>
                  </a:cubicBezTo>
                  <a:cubicBezTo>
                    <a:pt x="6544" y="836"/>
                    <a:pt x="6551" y="821"/>
                    <a:pt x="6573" y="777"/>
                  </a:cubicBezTo>
                  <a:cubicBezTo>
                    <a:pt x="6573" y="770"/>
                    <a:pt x="6580" y="755"/>
                    <a:pt x="6588" y="740"/>
                  </a:cubicBezTo>
                  <a:cubicBezTo>
                    <a:pt x="6602" y="697"/>
                    <a:pt x="6624" y="689"/>
                    <a:pt x="6690" y="682"/>
                  </a:cubicBezTo>
                  <a:cubicBezTo>
                    <a:pt x="6756" y="675"/>
                    <a:pt x="6778" y="609"/>
                    <a:pt x="6800" y="557"/>
                  </a:cubicBezTo>
                  <a:cubicBezTo>
                    <a:pt x="6815" y="535"/>
                    <a:pt x="6822" y="513"/>
                    <a:pt x="6830" y="506"/>
                  </a:cubicBezTo>
                  <a:cubicBezTo>
                    <a:pt x="6852" y="469"/>
                    <a:pt x="6866" y="440"/>
                    <a:pt x="6859" y="411"/>
                  </a:cubicBezTo>
                  <a:cubicBezTo>
                    <a:pt x="6859" y="389"/>
                    <a:pt x="6844" y="367"/>
                    <a:pt x="6815" y="345"/>
                  </a:cubicBezTo>
                  <a:cubicBezTo>
                    <a:pt x="6800" y="338"/>
                    <a:pt x="6793" y="330"/>
                    <a:pt x="6793" y="316"/>
                  </a:cubicBezTo>
                  <a:cubicBezTo>
                    <a:pt x="6793" y="308"/>
                    <a:pt x="6793" y="301"/>
                    <a:pt x="6808" y="294"/>
                  </a:cubicBezTo>
                  <a:cubicBezTo>
                    <a:pt x="6844" y="271"/>
                    <a:pt x="6866" y="242"/>
                    <a:pt x="6873" y="213"/>
                  </a:cubicBezTo>
                  <a:cubicBezTo>
                    <a:pt x="6873" y="191"/>
                    <a:pt x="6873" y="169"/>
                    <a:pt x="6844" y="140"/>
                  </a:cubicBezTo>
                  <a:cubicBezTo>
                    <a:pt x="6822" y="118"/>
                    <a:pt x="6793" y="103"/>
                    <a:pt x="6764" y="103"/>
                  </a:cubicBezTo>
                  <a:cubicBezTo>
                    <a:pt x="6742" y="103"/>
                    <a:pt x="6720" y="110"/>
                    <a:pt x="6705" y="118"/>
                  </a:cubicBezTo>
                  <a:cubicBezTo>
                    <a:pt x="6690" y="118"/>
                    <a:pt x="6683" y="118"/>
                    <a:pt x="6676" y="125"/>
                  </a:cubicBezTo>
                  <a:cubicBezTo>
                    <a:pt x="6602" y="132"/>
                    <a:pt x="6580" y="191"/>
                    <a:pt x="6559" y="250"/>
                  </a:cubicBezTo>
                  <a:cubicBezTo>
                    <a:pt x="6544" y="279"/>
                    <a:pt x="6529" y="294"/>
                    <a:pt x="6515" y="308"/>
                  </a:cubicBezTo>
                  <a:cubicBezTo>
                    <a:pt x="6500" y="330"/>
                    <a:pt x="6478" y="359"/>
                    <a:pt x="6471" y="403"/>
                  </a:cubicBezTo>
                  <a:cubicBezTo>
                    <a:pt x="6471" y="418"/>
                    <a:pt x="6434" y="426"/>
                    <a:pt x="6383" y="433"/>
                  </a:cubicBezTo>
                  <a:cubicBezTo>
                    <a:pt x="6353" y="440"/>
                    <a:pt x="6309" y="440"/>
                    <a:pt x="6280" y="455"/>
                  </a:cubicBezTo>
                  <a:cubicBezTo>
                    <a:pt x="6265" y="462"/>
                    <a:pt x="6236" y="469"/>
                    <a:pt x="6207" y="469"/>
                  </a:cubicBezTo>
                  <a:cubicBezTo>
                    <a:pt x="6133" y="469"/>
                    <a:pt x="6053" y="447"/>
                    <a:pt x="6031" y="440"/>
                  </a:cubicBezTo>
                  <a:cubicBezTo>
                    <a:pt x="6016" y="433"/>
                    <a:pt x="6009" y="426"/>
                    <a:pt x="6002" y="418"/>
                  </a:cubicBezTo>
                  <a:cubicBezTo>
                    <a:pt x="6002" y="403"/>
                    <a:pt x="6009" y="381"/>
                    <a:pt x="6016" y="367"/>
                  </a:cubicBezTo>
                  <a:cubicBezTo>
                    <a:pt x="6038" y="323"/>
                    <a:pt x="6031" y="235"/>
                    <a:pt x="5987" y="176"/>
                  </a:cubicBezTo>
                  <a:cubicBezTo>
                    <a:pt x="5980" y="162"/>
                    <a:pt x="5980" y="147"/>
                    <a:pt x="5980" y="125"/>
                  </a:cubicBezTo>
                  <a:cubicBezTo>
                    <a:pt x="5972" y="96"/>
                    <a:pt x="5972" y="59"/>
                    <a:pt x="5943" y="37"/>
                  </a:cubicBezTo>
                  <a:cubicBezTo>
                    <a:pt x="5921" y="22"/>
                    <a:pt x="5899" y="0"/>
                    <a:pt x="5862" y="0"/>
                  </a:cubicBezTo>
                  <a:lnTo>
                    <a:pt x="5862" y="30"/>
                  </a:lnTo>
                </a:path>
              </a:pathLst>
            </a:custGeom>
            <a:grpFill/>
            <a:ln w="381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mn-lt"/>
                <a:ea typeface="+mn-ea"/>
                <a:cs typeface="+mn-cs"/>
              </a:endParaRPr>
            </a:p>
          </p:txBody>
        </p:sp>
        <p:sp>
          <p:nvSpPr>
            <p:cNvPr id="27" name="Freeform 19"/>
            <p:cNvSpPr>
              <a:spLocks noChangeArrowheads="1"/>
            </p:cNvSpPr>
            <p:nvPr/>
          </p:nvSpPr>
          <p:spPr bwMode="auto">
            <a:xfrm>
              <a:off x="7630936" y="4383699"/>
              <a:ext cx="2852588" cy="2772337"/>
            </a:xfrm>
            <a:custGeom>
              <a:avLst/>
              <a:gdLst>
                <a:gd name="T0" fmla="*/ 1619489 w 7423"/>
                <a:gd name="T1" fmla="*/ 2383597 h 7300"/>
                <a:gd name="T2" fmla="*/ 1533549 w 7423"/>
                <a:gd name="T3" fmla="*/ 2339964 h 7300"/>
                <a:gd name="T4" fmla="*/ 1433230 w 7423"/>
                <a:gd name="T5" fmla="*/ 2407727 h 7300"/>
                <a:gd name="T6" fmla="*/ 1381732 w 7423"/>
                <a:gd name="T7" fmla="*/ 2291374 h 7300"/>
                <a:gd name="T8" fmla="*/ 1374376 w 7423"/>
                <a:gd name="T9" fmla="*/ 2221297 h 7300"/>
                <a:gd name="T10" fmla="*/ 1313181 w 7423"/>
                <a:gd name="T11" fmla="*/ 2165434 h 7300"/>
                <a:gd name="T12" fmla="*/ 1354981 w 7423"/>
                <a:gd name="T13" fmla="*/ 2070897 h 7300"/>
                <a:gd name="T14" fmla="*/ 1320538 w 7423"/>
                <a:gd name="T15" fmla="*/ 1879839 h 7300"/>
                <a:gd name="T16" fmla="*/ 1246970 w 7423"/>
                <a:gd name="T17" fmla="*/ 1848106 h 7300"/>
                <a:gd name="T18" fmla="*/ 1112208 w 7423"/>
                <a:gd name="T19" fmla="*/ 1787615 h 7300"/>
                <a:gd name="T20" fmla="*/ 1026602 w 7423"/>
                <a:gd name="T21" fmla="*/ 1761171 h 7300"/>
                <a:gd name="T22" fmla="*/ 928623 w 7423"/>
                <a:gd name="T23" fmla="*/ 1787615 h 7300"/>
                <a:gd name="T24" fmla="*/ 837667 w 7423"/>
                <a:gd name="T25" fmla="*/ 1746296 h 7300"/>
                <a:gd name="T26" fmla="*/ 685850 w 7423"/>
                <a:gd name="T27" fmla="*/ 1598871 h 7300"/>
                <a:gd name="T28" fmla="*/ 698223 w 7423"/>
                <a:gd name="T29" fmla="*/ 1451115 h 7300"/>
                <a:gd name="T30" fmla="*/ 732332 w 7423"/>
                <a:gd name="T31" fmla="*/ 1237910 h 7300"/>
                <a:gd name="T32" fmla="*/ 673477 w 7423"/>
                <a:gd name="T33" fmla="*/ 1203864 h 7300"/>
                <a:gd name="T34" fmla="*/ 617299 w 7423"/>
                <a:gd name="T35" fmla="*/ 1174775 h 7300"/>
                <a:gd name="T36" fmla="*/ 651742 w 7423"/>
                <a:gd name="T37" fmla="*/ 1000575 h 7300"/>
                <a:gd name="T38" fmla="*/ 624655 w 7423"/>
                <a:gd name="T39" fmla="*/ 813814 h 7300"/>
                <a:gd name="T40" fmla="*/ 565801 w 7423"/>
                <a:gd name="T41" fmla="*/ 811501 h 7300"/>
                <a:gd name="T42" fmla="*/ 413985 w 7423"/>
                <a:gd name="T43" fmla="*/ 789684 h 7300"/>
                <a:gd name="T44" fmla="*/ 340417 w 7423"/>
                <a:gd name="T45" fmla="*/ 707377 h 7300"/>
                <a:gd name="T46" fmla="*/ 247454 w 7423"/>
                <a:gd name="T47" fmla="*/ 671017 h 7300"/>
                <a:gd name="T48" fmla="*/ 188600 w 7423"/>
                <a:gd name="T49" fmla="*/ 644573 h 7300"/>
                <a:gd name="T50" fmla="*/ 29427 w 7423"/>
                <a:gd name="T51" fmla="*/ 612840 h 7300"/>
                <a:gd name="T52" fmla="*/ 85606 w 7423"/>
                <a:gd name="T53" fmla="*/ 547391 h 7300"/>
                <a:gd name="T54" fmla="*/ 183584 w 7423"/>
                <a:gd name="T55" fmla="*/ 499131 h 7300"/>
                <a:gd name="T56" fmla="*/ 325704 w 7423"/>
                <a:gd name="T57" fmla="*/ 431368 h 7300"/>
                <a:gd name="T58" fmla="*/ 431039 w 7423"/>
                <a:gd name="T59" fmla="*/ 360961 h 7300"/>
                <a:gd name="T60" fmla="*/ 492234 w 7423"/>
                <a:gd name="T61" fmla="*/ 300470 h 7300"/>
                <a:gd name="T62" fmla="*/ 573158 w 7423"/>
                <a:gd name="T63" fmla="*/ 285926 h 7300"/>
                <a:gd name="T64" fmla="*/ 757077 w 7423"/>
                <a:gd name="T65" fmla="*/ 346417 h 7300"/>
                <a:gd name="T66" fmla="*/ 864753 w 7423"/>
                <a:gd name="T67" fmla="*/ 370547 h 7300"/>
                <a:gd name="T68" fmla="*/ 945677 w 7423"/>
                <a:gd name="T69" fmla="*/ 404593 h 7300"/>
                <a:gd name="T70" fmla="*/ 1019245 w 7423"/>
                <a:gd name="T71" fmla="*/ 440954 h 7300"/>
                <a:gd name="T72" fmla="*/ 1131937 w 7423"/>
                <a:gd name="T73" fmla="*/ 419138 h 7300"/>
                <a:gd name="T74" fmla="*/ 1188116 w 7423"/>
                <a:gd name="T75" fmla="*/ 419138 h 7300"/>
                <a:gd name="T76" fmla="*/ 1288770 w 7423"/>
                <a:gd name="T77" fmla="*/ 382777 h 7300"/>
                <a:gd name="T78" fmla="*/ 1394105 w 7423"/>
                <a:gd name="T79" fmla="*/ 339144 h 7300"/>
                <a:gd name="T80" fmla="*/ 1460316 w 7423"/>
                <a:gd name="T81" fmla="*/ 295512 h 7300"/>
                <a:gd name="T82" fmla="*/ 1536224 w 7423"/>
                <a:gd name="T83" fmla="*/ 155028 h 7300"/>
                <a:gd name="T84" fmla="*/ 1651257 w 7423"/>
                <a:gd name="T85" fmla="*/ 65449 h 7300"/>
                <a:gd name="T86" fmla="*/ 1722484 w 7423"/>
                <a:gd name="T87" fmla="*/ 65449 h 7300"/>
                <a:gd name="T88" fmla="*/ 1805749 w 7423"/>
                <a:gd name="T89" fmla="*/ 116354 h 7300"/>
                <a:gd name="T90" fmla="*/ 1889014 w 7423"/>
                <a:gd name="T91" fmla="*/ 109082 h 7300"/>
                <a:gd name="T92" fmla="*/ 1967263 w 7423"/>
                <a:gd name="T93" fmla="*/ 164945 h 7300"/>
                <a:gd name="T94" fmla="*/ 1972279 w 7423"/>
                <a:gd name="T95" fmla="*/ 307742 h 7300"/>
                <a:gd name="T96" fmla="*/ 2082630 w 7423"/>
                <a:gd name="T97" fmla="*/ 220477 h 7300"/>
                <a:gd name="T98" fmla="*/ 2033474 w 7423"/>
                <a:gd name="T99" fmla="*/ 571852 h 7300"/>
                <a:gd name="T100" fmla="*/ 1989668 w 7423"/>
                <a:gd name="T101" fmla="*/ 780098 h 7300"/>
                <a:gd name="T102" fmla="*/ 2153523 w 7423"/>
                <a:gd name="T103" fmla="*/ 930168 h 7300"/>
                <a:gd name="T104" fmla="*/ 2285944 w 7423"/>
                <a:gd name="T105" fmla="*/ 1167503 h 7300"/>
                <a:gd name="T106" fmla="*/ 2344798 w 7423"/>
                <a:gd name="T107" fmla="*/ 1375750 h 7300"/>
                <a:gd name="T108" fmla="*/ 2386264 w 7423"/>
                <a:gd name="T109" fmla="*/ 1463015 h 7300"/>
                <a:gd name="T110" fmla="*/ 2408334 w 7423"/>
                <a:gd name="T111" fmla="*/ 1722166 h 7300"/>
                <a:gd name="T112" fmla="*/ 2462507 w 7423"/>
                <a:gd name="T113" fmla="*/ 2024950 h 7300"/>
                <a:gd name="T114" fmla="*/ 2396296 w 7423"/>
                <a:gd name="T115" fmla="*/ 2165434 h 7300"/>
                <a:gd name="T116" fmla="*/ 2310355 w 7423"/>
                <a:gd name="T117" fmla="*/ 2155848 h 7300"/>
                <a:gd name="T118" fmla="*/ 2180609 w 7423"/>
                <a:gd name="T119" fmla="*/ 2225925 h 7300"/>
                <a:gd name="T120" fmla="*/ 2087646 w 7423"/>
                <a:gd name="T121" fmla="*/ 2189564 h 7300"/>
                <a:gd name="T122" fmla="*/ 1996690 w 7423"/>
                <a:gd name="T123" fmla="*/ 2315504 h 7300"/>
                <a:gd name="T124" fmla="*/ 1886673 w 7423"/>
                <a:gd name="T125" fmla="*/ 2383597 h 7300"/>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7423" h="7300">
                  <a:moveTo>
                    <a:pt x="5275" y="7299"/>
                  </a:moveTo>
                  <a:lnTo>
                    <a:pt x="5275" y="7299"/>
                  </a:lnTo>
                  <a:cubicBezTo>
                    <a:pt x="5217" y="7299"/>
                    <a:pt x="5158" y="7284"/>
                    <a:pt x="5107" y="7277"/>
                  </a:cubicBezTo>
                  <a:cubicBezTo>
                    <a:pt x="5077" y="7269"/>
                    <a:pt x="5048" y="7262"/>
                    <a:pt x="5026" y="7262"/>
                  </a:cubicBezTo>
                  <a:cubicBezTo>
                    <a:pt x="4990" y="7255"/>
                    <a:pt x="4960" y="7255"/>
                    <a:pt x="4931" y="7255"/>
                  </a:cubicBezTo>
                  <a:cubicBezTo>
                    <a:pt x="4909" y="7255"/>
                    <a:pt x="4887" y="7255"/>
                    <a:pt x="4865" y="7255"/>
                  </a:cubicBezTo>
                  <a:cubicBezTo>
                    <a:pt x="4836" y="7247"/>
                    <a:pt x="4843" y="7218"/>
                    <a:pt x="4843" y="7211"/>
                  </a:cubicBezTo>
                  <a:cubicBezTo>
                    <a:pt x="4843" y="7203"/>
                    <a:pt x="4843" y="7196"/>
                    <a:pt x="4843" y="7189"/>
                  </a:cubicBezTo>
                  <a:cubicBezTo>
                    <a:pt x="4843" y="7189"/>
                    <a:pt x="4843" y="7189"/>
                    <a:pt x="4821" y="7181"/>
                  </a:cubicBezTo>
                  <a:cubicBezTo>
                    <a:pt x="4777" y="7181"/>
                    <a:pt x="4740" y="7152"/>
                    <a:pt x="4704" y="7130"/>
                  </a:cubicBezTo>
                  <a:cubicBezTo>
                    <a:pt x="4689" y="7115"/>
                    <a:pt x="4674" y="7108"/>
                    <a:pt x="4660" y="7101"/>
                  </a:cubicBezTo>
                  <a:cubicBezTo>
                    <a:pt x="4631" y="7086"/>
                    <a:pt x="4623" y="7057"/>
                    <a:pt x="4623" y="7042"/>
                  </a:cubicBezTo>
                  <a:cubicBezTo>
                    <a:pt x="4609" y="7057"/>
                    <a:pt x="4594" y="7064"/>
                    <a:pt x="4586" y="7079"/>
                  </a:cubicBezTo>
                  <a:cubicBezTo>
                    <a:pt x="4564" y="7093"/>
                    <a:pt x="4550" y="7108"/>
                    <a:pt x="4506" y="7115"/>
                  </a:cubicBezTo>
                  <a:cubicBezTo>
                    <a:pt x="4499" y="7115"/>
                    <a:pt x="4491" y="7115"/>
                    <a:pt x="4484" y="7115"/>
                  </a:cubicBezTo>
                  <a:cubicBezTo>
                    <a:pt x="4477" y="7115"/>
                    <a:pt x="4469" y="7115"/>
                    <a:pt x="4462" y="7115"/>
                  </a:cubicBezTo>
                  <a:lnTo>
                    <a:pt x="4447" y="7138"/>
                  </a:lnTo>
                  <a:cubicBezTo>
                    <a:pt x="4425" y="7167"/>
                    <a:pt x="4411" y="7181"/>
                    <a:pt x="4389" y="7203"/>
                  </a:cubicBezTo>
                  <a:cubicBezTo>
                    <a:pt x="4374" y="7211"/>
                    <a:pt x="4359" y="7233"/>
                    <a:pt x="4337" y="7255"/>
                  </a:cubicBezTo>
                  <a:cubicBezTo>
                    <a:pt x="4323" y="7277"/>
                    <a:pt x="4308" y="7284"/>
                    <a:pt x="4286" y="7284"/>
                  </a:cubicBezTo>
                  <a:cubicBezTo>
                    <a:pt x="4257" y="7284"/>
                    <a:pt x="4235" y="7262"/>
                    <a:pt x="4220" y="7240"/>
                  </a:cubicBezTo>
                  <a:cubicBezTo>
                    <a:pt x="4205" y="7233"/>
                    <a:pt x="4198" y="7218"/>
                    <a:pt x="4191" y="7218"/>
                  </a:cubicBezTo>
                  <a:cubicBezTo>
                    <a:pt x="4154" y="7196"/>
                    <a:pt x="4140" y="7152"/>
                    <a:pt x="4169" y="7093"/>
                  </a:cubicBezTo>
                  <a:cubicBezTo>
                    <a:pt x="4176" y="7064"/>
                    <a:pt x="4176" y="7057"/>
                    <a:pt x="4169" y="7035"/>
                  </a:cubicBezTo>
                  <a:cubicBezTo>
                    <a:pt x="4161" y="7020"/>
                    <a:pt x="4161" y="7020"/>
                    <a:pt x="4161" y="7020"/>
                  </a:cubicBezTo>
                  <a:cubicBezTo>
                    <a:pt x="4161" y="7005"/>
                    <a:pt x="4154" y="6998"/>
                    <a:pt x="4147" y="6983"/>
                  </a:cubicBezTo>
                  <a:cubicBezTo>
                    <a:pt x="4140" y="6969"/>
                    <a:pt x="4132" y="6954"/>
                    <a:pt x="4132" y="6932"/>
                  </a:cubicBezTo>
                  <a:cubicBezTo>
                    <a:pt x="4132" y="6903"/>
                    <a:pt x="4154" y="6888"/>
                    <a:pt x="4169" y="6881"/>
                  </a:cubicBezTo>
                  <a:cubicBezTo>
                    <a:pt x="4176" y="6874"/>
                    <a:pt x="4183" y="6866"/>
                    <a:pt x="4198" y="6859"/>
                  </a:cubicBezTo>
                  <a:cubicBezTo>
                    <a:pt x="4198" y="6859"/>
                    <a:pt x="4198" y="6859"/>
                    <a:pt x="4198" y="6844"/>
                  </a:cubicBezTo>
                  <a:cubicBezTo>
                    <a:pt x="4191" y="6822"/>
                    <a:pt x="4169" y="6793"/>
                    <a:pt x="4147" y="6786"/>
                  </a:cubicBezTo>
                  <a:cubicBezTo>
                    <a:pt x="4125" y="6771"/>
                    <a:pt x="4125" y="6742"/>
                    <a:pt x="4125" y="6727"/>
                  </a:cubicBezTo>
                  <a:cubicBezTo>
                    <a:pt x="4125" y="6720"/>
                    <a:pt x="4125" y="6712"/>
                    <a:pt x="4125" y="6712"/>
                  </a:cubicBezTo>
                  <a:cubicBezTo>
                    <a:pt x="4118" y="6720"/>
                    <a:pt x="4110" y="6720"/>
                    <a:pt x="4110" y="6720"/>
                  </a:cubicBezTo>
                  <a:cubicBezTo>
                    <a:pt x="4066" y="6720"/>
                    <a:pt x="4044" y="6683"/>
                    <a:pt x="4037" y="6683"/>
                  </a:cubicBezTo>
                  <a:cubicBezTo>
                    <a:pt x="4037" y="6676"/>
                    <a:pt x="4037" y="6676"/>
                    <a:pt x="4037" y="6676"/>
                  </a:cubicBezTo>
                  <a:cubicBezTo>
                    <a:pt x="4044" y="6654"/>
                    <a:pt x="4044" y="6588"/>
                    <a:pt x="4022" y="6566"/>
                  </a:cubicBezTo>
                  <a:cubicBezTo>
                    <a:pt x="4000" y="6544"/>
                    <a:pt x="3993" y="6544"/>
                    <a:pt x="3978" y="6544"/>
                  </a:cubicBezTo>
                  <a:cubicBezTo>
                    <a:pt x="3971" y="6544"/>
                    <a:pt x="3956" y="6544"/>
                    <a:pt x="3934" y="6544"/>
                  </a:cubicBezTo>
                  <a:lnTo>
                    <a:pt x="3927" y="6551"/>
                  </a:lnTo>
                  <a:cubicBezTo>
                    <a:pt x="3883" y="6551"/>
                    <a:pt x="3869" y="6514"/>
                    <a:pt x="3854" y="6485"/>
                  </a:cubicBezTo>
                  <a:cubicBezTo>
                    <a:pt x="3846" y="6478"/>
                    <a:pt x="3846" y="6463"/>
                    <a:pt x="3839" y="6456"/>
                  </a:cubicBezTo>
                  <a:cubicBezTo>
                    <a:pt x="3824" y="6449"/>
                    <a:pt x="3824" y="6449"/>
                    <a:pt x="3824" y="6449"/>
                  </a:cubicBezTo>
                  <a:cubicBezTo>
                    <a:pt x="3832" y="6427"/>
                    <a:pt x="3832" y="6427"/>
                    <a:pt x="3832" y="6427"/>
                  </a:cubicBezTo>
                  <a:cubicBezTo>
                    <a:pt x="3854" y="6405"/>
                    <a:pt x="3883" y="6383"/>
                    <a:pt x="3905" y="6368"/>
                  </a:cubicBezTo>
                  <a:cubicBezTo>
                    <a:pt x="3927" y="6353"/>
                    <a:pt x="3949" y="6346"/>
                    <a:pt x="3964" y="6331"/>
                  </a:cubicBezTo>
                  <a:cubicBezTo>
                    <a:pt x="4000" y="6317"/>
                    <a:pt x="4030" y="6302"/>
                    <a:pt x="4052" y="6265"/>
                  </a:cubicBezTo>
                  <a:cubicBezTo>
                    <a:pt x="4074" y="6229"/>
                    <a:pt x="4088" y="6185"/>
                    <a:pt x="4081" y="6163"/>
                  </a:cubicBezTo>
                  <a:cubicBezTo>
                    <a:pt x="4081" y="6155"/>
                    <a:pt x="4081" y="6148"/>
                    <a:pt x="4066" y="6148"/>
                  </a:cubicBezTo>
                  <a:cubicBezTo>
                    <a:pt x="4022" y="6119"/>
                    <a:pt x="3993" y="6060"/>
                    <a:pt x="4022" y="5994"/>
                  </a:cubicBezTo>
                  <a:cubicBezTo>
                    <a:pt x="4037" y="5965"/>
                    <a:pt x="4059" y="5914"/>
                    <a:pt x="4030" y="5892"/>
                  </a:cubicBezTo>
                  <a:cubicBezTo>
                    <a:pt x="4015" y="5884"/>
                    <a:pt x="4015" y="5884"/>
                    <a:pt x="4015" y="5884"/>
                  </a:cubicBezTo>
                  <a:cubicBezTo>
                    <a:pt x="3986" y="5855"/>
                    <a:pt x="3942" y="5826"/>
                    <a:pt x="3949" y="5782"/>
                  </a:cubicBezTo>
                  <a:cubicBezTo>
                    <a:pt x="3964" y="5731"/>
                    <a:pt x="3964" y="5701"/>
                    <a:pt x="3949" y="5687"/>
                  </a:cubicBezTo>
                  <a:cubicBezTo>
                    <a:pt x="3942" y="5679"/>
                    <a:pt x="3934" y="5672"/>
                    <a:pt x="3920" y="5672"/>
                  </a:cubicBezTo>
                  <a:cubicBezTo>
                    <a:pt x="3912" y="5672"/>
                    <a:pt x="3898" y="5672"/>
                    <a:pt x="3890" y="5679"/>
                  </a:cubicBezTo>
                  <a:cubicBezTo>
                    <a:pt x="3861" y="5687"/>
                    <a:pt x="3839" y="5694"/>
                    <a:pt x="3810" y="5694"/>
                  </a:cubicBezTo>
                  <a:cubicBezTo>
                    <a:pt x="3759" y="5694"/>
                    <a:pt x="3722" y="5672"/>
                    <a:pt x="3707" y="5643"/>
                  </a:cubicBezTo>
                  <a:cubicBezTo>
                    <a:pt x="3700" y="5628"/>
                    <a:pt x="3707" y="5613"/>
                    <a:pt x="3722" y="5606"/>
                  </a:cubicBezTo>
                  <a:cubicBezTo>
                    <a:pt x="3722" y="5599"/>
                    <a:pt x="3729" y="5591"/>
                    <a:pt x="3729" y="5591"/>
                  </a:cubicBezTo>
                  <a:cubicBezTo>
                    <a:pt x="3722" y="5591"/>
                    <a:pt x="3714" y="5584"/>
                    <a:pt x="3671" y="5584"/>
                  </a:cubicBezTo>
                  <a:cubicBezTo>
                    <a:pt x="3619" y="5584"/>
                    <a:pt x="3590" y="5577"/>
                    <a:pt x="3575" y="5525"/>
                  </a:cubicBezTo>
                  <a:cubicBezTo>
                    <a:pt x="3568" y="5474"/>
                    <a:pt x="3553" y="5474"/>
                    <a:pt x="3553" y="5474"/>
                  </a:cubicBezTo>
                  <a:cubicBezTo>
                    <a:pt x="3553" y="5474"/>
                    <a:pt x="3546" y="5474"/>
                    <a:pt x="3531" y="5481"/>
                  </a:cubicBezTo>
                  <a:cubicBezTo>
                    <a:pt x="3517" y="5496"/>
                    <a:pt x="3480" y="5525"/>
                    <a:pt x="3436" y="5525"/>
                  </a:cubicBezTo>
                  <a:cubicBezTo>
                    <a:pt x="3407" y="5525"/>
                    <a:pt x="3378" y="5503"/>
                    <a:pt x="3363" y="5467"/>
                  </a:cubicBezTo>
                  <a:cubicBezTo>
                    <a:pt x="3348" y="5408"/>
                    <a:pt x="3333" y="5408"/>
                    <a:pt x="3326" y="5408"/>
                  </a:cubicBezTo>
                  <a:cubicBezTo>
                    <a:pt x="3319" y="5408"/>
                    <a:pt x="3304" y="5415"/>
                    <a:pt x="3297" y="5415"/>
                  </a:cubicBezTo>
                  <a:cubicBezTo>
                    <a:pt x="3282" y="5415"/>
                    <a:pt x="3282" y="5415"/>
                    <a:pt x="3275" y="5415"/>
                  </a:cubicBezTo>
                  <a:cubicBezTo>
                    <a:pt x="3224" y="5415"/>
                    <a:pt x="3180" y="5386"/>
                    <a:pt x="3158" y="5350"/>
                  </a:cubicBezTo>
                  <a:cubicBezTo>
                    <a:pt x="3150" y="5342"/>
                    <a:pt x="3143" y="5342"/>
                    <a:pt x="3143" y="5342"/>
                  </a:cubicBezTo>
                  <a:cubicBezTo>
                    <a:pt x="3136" y="5342"/>
                    <a:pt x="3136" y="5342"/>
                    <a:pt x="3128" y="5342"/>
                  </a:cubicBezTo>
                  <a:cubicBezTo>
                    <a:pt x="3121" y="5342"/>
                    <a:pt x="3114" y="5342"/>
                    <a:pt x="3114" y="5342"/>
                  </a:cubicBezTo>
                  <a:cubicBezTo>
                    <a:pt x="3092" y="5342"/>
                    <a:pt x="3084" y="5342"/>
                    <a:pt x="3070" y="5328"/>
                  </a:cubicBezTo>
                  <a:cubicBezTo>
                    <a:pt x="3055" y="5305"/>
                    <a:pt x="3055" y="5291"/>
                    <a:pt x="3055" y="5276"/>
                  </a:cubicBezTo>
                  <a:cubicBezTo>
                    <a:pt x="3055" y="5269"/>
                    <a:pt x="3055" y="5269"/>
                    <a:pt x="3055" y="5269"/>
                  </a:cubicBezTo>
                  <a:cubicBezTo>
                    <a:pt x="3055" y="5269"/>
                    <a:pt x="3055" y="5269"/>
                    <a:pt x="3048" y="5269"/>
                  </a:cubicBezTo>
                  <a:cubicBezTo>
                    <a:pt x="3019" y="5276"/>
                    <a:pt x="2996" y="5298"/>
                    <a:pt x="2967" y="5313"/>
                  </a:cubicBezTo>
                  <a:cubicBezTo>
                    <a:pt x="2945" y="5328"/>
                    <a:pt x="2916" y="5350"/>
                    <a:pt x="2887" y="5364"/>
                  </a:cubicBezTo>
                  <a:cubicBezTo>
                    <a:pt x="2864" y="5379"/>
                    <a:pt x="2864" y="5379"/>
                    <a:pt x="2864" y="5379"/>
                  </a:cubicBezTo>
                  <a:cubicBezTo>
                    <a:pt x="2828" y="5393"/>
                    <a:pt x="2806" y="5408"/>
                    <a:pt x="2777" y="5408"/>
                  </a:cubicBezTo>
                  <a:cubicBezTo>
                    <a:pt x="2755" y="5408"/>
                    <a:pt x="2733" y="5393"/>
                    <a:pt x="2711" y="5364"/>
                  </a:cubicBezTo>
                  <a:cubicBezTo>
                    <a:pt x="2696" y="5342"/>
                    <a:pt x="2674" y="5320"/>
                    <a:pt x="2659" y="5298"/>
                  </a:cubicBezTo>
                  <a:cubicBezTo>
                    <a:pt x="2637" y="5276"/>
                    <a:pt x="2623" y="5254"/>
                    <a:pt x="2608" y="5240"/>
                  </a:cubicBezTo>
                  <a:cubicBezTo>
                    <a:pt x="2608" y="5232"/>
                    <a:pt x="2601" y="5225"/>
                    <a:pt x="2586" y="5225"/>
                  </a:cubicBezTo>
                  <a:cubicBezTo>
                    <a:pt x="2579" y="5225"/>
                    <a:pt x="2571" y="5225"/>
                    <a:pt x="2571" y="5225"/>
                  </a:cubicBezTo>
                  <a:cubicBezTo>
                    <a:pt x="2564" y="5247"/>
                    <a:pt x="2557" y="5291"/>
                    <a:pt x="2520" y="5291"/>
                  </a:cubicBezTo>
                  <a:cubicBezTo>
                    <a:pt x="2520" y="5291"/>
                    <a:pt x="2513" y="5291"/>
                    <a:pt x="2505" y="5283"/>
                  </a:cubicBezTo>
                  <a:cubicBezTo>
                    <a:pt x="2469" y="5269"/>
                    <a:pt x="2330" y="5181"/>
                    <a:pt x="2330" y="5174"/>
                  </a:cubicBezTo>
                  <a:cubicBezTo>
                    <a:pt x="2322" y="5174"/>
                    <a:pt x="2286" y="5159"/>
                    <a:pt x="2264" y="5093"/>
                  </a:cubicBezTo>
                  <a:cubicBezTo>
                    <a:pt x="2249" y="5056"/>
                    <a:pt x="2220" y="5034"/>
                    <a:pt x="2198" y="5020"/>
                  </a:cubicBezTo>
                  <a:cubicBezTo>
                    <a:pt x="2176" y="5012"/>
                    <a:pt x="2161" y="4998"/>
                    <a:pt x="2154" y="4983"/>
                  </a:cubicBezTo>
                  <a:cubicBezTo>
                    <a:pt x="2146" y="4976"/>
                    <a:pt x="2139" y="4969"/>
                    <a:pt x="2124" y="4954"/>
                  </a:cubicBezTo>
                  <a:cubicBezTo>
                    <a:pt x="2095" y="4924"/>
                    <a:pt x="2059" y="4881"/>
                    <a:pt x="2051" y="4837"/>
                  </a:cubicBezTo>
                  <a:cubicBezTo>
                    <a:pt x="2029" y="4778"/>
                    <a:pt x="2029" y="4727"/>
                    <a:pt x="2073" y="4668"/>
                  </a:cubicBezTo>
                  <a:cubicBezTo>
                    <a:pt x="2102" y="4639"/>
                    <a:pt x="2117" y="4631"/>
                    <a:pt x="2139" y="4624"/>
                  </a:cubicBezTo>
                  <a:cubicBezTo>
                    <a:pt x="2146" y="4624"/>
                    <a:pt x="2154" y="4624"/>
                    <a:pt x="2161" y="4617"/>
                  </a:cubicBezTo>
                  <a:cubicBezTo>
                    <a:pt x="2169" y="4602"/>
                    <a:pt x="2146" y="4588"/>
                    <a:pt x="2139" y="4580"/>
                  </a:cubicBezTo>
                  <a:cubicBezTo>
                    <a:pt x="2124" y="4573"/>
                    <a:pt x="2110" y="4565"/>
                    <a:pt x="2102" y="4551"/>
                  </a:cubicBezTo>
                  <a:cubicBezTo>
                    <a:pt x="2066" y="4514"/>
                    <a:pt x="2073" y="4478"/>
                    <a:pt x="2088" y="4397"/>
                  </a:cubicBezTo>
                  <a:cubicBezTo>
                    <a:pt x="2088" y="4390"/>
                    <a:pt x="2088" y="4390"/>
                    <a:pt x="2088" y="4390"/>
                  </a:cubicBezTo>
                  <a:cubicBezTo>
                    <a:pt x="2102" y="4331"/>
                    <a:pt x="2124" y="4302"/>
                    <a:pt x="2146" y="4272"/>
                  </a:cubicBezTo>
                  <a:cubicBezTo>
                    <a:pt x="2161" y="4258"/>
                    <a:pt x="2176" y="4250"/>
                    <a:pt x="2176" y="4236"/>
                  </a:cubicBezTo>
                  <a:cubicBezTo>
                    <a:pt x="2183" y="4214"/>
                    <a:pt x="2176" y="4192"/>
                    <a:pt x="2169" y="4162"/>
                  </a:cubicBezTo>
                  <a:cubicBezTo>
                    <a:pt x="2161" y="4148"/>
                    <a:pt x="2154" y="4133"/>
                    <a:pt x="2146" y="4111"/>
                  </a:cubicBezTo>
                  <a:cubicBezTo>
                    <a:pt x="2139" y="4060"/>
                    <a:pt x="2132" y="3913"/>
                    <a:pt x="2169" y="3862"/>
                  </a:cubicBezTo>
                  <a:cubicBezTo>
                    <a:pt x="2212" y="3811"/>
                    <a:pt x="2234" y="3774"/>
                    <a:pt x="2212" y="3752"/>
                  </a:cubicBezTo>
                  <a:cubicBezTo>
                    <a:pt x="2205" y="3745"/>
                    <a:pt x="2198" y="3745"/>
                    <a:pt x="2190" y="3745"/>
                  </a:cubicBezTo>
                  <a:cubicBezTo>
                    <a:pt x="2183" y="3745"/>
                    <a:pt x="2176" y="3745"/>
                    <a:pt x="2176" y="3745"/>
                  </a:cubicBezTo>
                  <a:cubicBezTo>
                    <a:pt x="2161" y="3745"/>
                    <a:pt x="2154" y="3752"/>
                    <a:pt x="2146" y="3752"/>
                  </a:cubicBezTo>
                  <a:cubicBezTo>
                    <a:pt x="2132" y="3752"/>
                    <a:pt x="2117" y="3745"/>
                    <a:pt x="2110" y="3737"/>
                  </a:cubicBezTo>
                  <a:cubicBezTo>
                    <a:pt x="2073" y="3723"/>
                    <a:pt x="2073" y="3686"/>
                    <a:pt x="2066" y="3657"/>
                  </a:cubicBezTo>
                  <a:cubicBezTo>
                    <a:pt x="2066" y="3642"/>
                    <a:pt x="2059" y="3628"/>
                    <a:pt x="2059" y="3620"/>
                  </a:cubicBezTo>
                  <a:cubicBezTo>
                    <a:pt x="2051" y="3620"/>
                    <a:pt x="2044" y="3620"/>
                    <a:pt x="2044" y="3620"/>
                  </a:cubicBezTo>
                  <a:cubicBezTo>
                    <a:pt x="2037" y="3620"/>
                    <a:pt x="2029" y="3628"/>
                    <a:pt x="2014" y="3642"/>
                  </a:cubicBezTo>
                  <a:cubicBezTo>
                    <a:pt x="1956" y="3701"/>
                    <a:pt x="1927" y="3701"/>
                    <a:pt x="1919" y="3701"/>
                  </a:cubicBezTo>
                  <a:cubicBezTo>
                    <a:pt x="1912" y="3701"/>
                    <a:pt x="1890" y="3701"/>
                    <a:pt x="1883" y="3671"/>
                  </a:cubicBezTo>
                  <a:cubicBezTo>
                    <a:pt x="1883" y="3628"/>
                    <a:pt x="1890" y="3613"/>
                    <a:pt x="1905" y="3598"/>
                  </a:cubicBezTo>
                  <a:cubicBezTo>
                    <a:pt x="1905" y="3591"/>
                    <a:pt x="1912" y="3583"/>
                    <a:pt x="1912" y="3583"/>
                  </a:cubicBezTo>
                  <a:cubicBezTo>
                    <a:pt x="1912" y="3583"/>
                    <a:pt x="1883" y="3576"/>
                    <a:pt x="1861" y="3569"/>
                  </a:cubicBezTo>
                  <a:cubicBezTo>
                    <a:pt x="1839" y="3569"/>
                    <a:pt x="1839" y="3569"/>
                    <a:pt x="1839" y="3569"/>
                  </a:cubicBezTo>
                  <a:cubicBezTo>
                    <a:pt x="1846" y="3554"/>
                    <a:pt x="1846" y="3554"/>
                    <a:pt x="1846" y="3554"/>
                  </a:cubicBezTo>
                  <a:cubicBezTo>
                    <a:pt x="1846" y="3554"/>
                    <a:pt x="1853" y="3518"/>
                    <a:pt x="1868" y="3466"/>
                  </a:cubicBezTo>
                  <a:cubicBezTo>
                    <a:pt x="1875" y="3444"/>
                    <a:pt x="1875" y="3408"/>
                    <a:pt x="1875" y="3378"/>
                  </a:cubicBezTo>
                  <a:cubicBezTo>
                    <a:pt x="1875" y="3349"/>
                    <a:pt x="1875" y="3320"/>
                    <a:pt x="1890" y="3298"/>
                  </a:cubicBezTo>
                  <a:cubicBezTo>
                    <a:pt x="1897" y="3283"/>
                    <a:pt x="1919" y="3276"/>
                    <a:pt x="1934" y="3269"/>
                  </a:cubicBezTo>
                  <a:cubicBezTo>
                    <a:pt x="1949" y="3261"/>
                    <a:pt x="1971" y="3254"/>
                    <a:pt x="1971" y="3239"/>
                  </a:cubicBezTo>
                  <a:cubicBezTo>
                    <a:pt x="1978" y="3232"/>
                    <a:pt x="2022" y="3173"/>
                    <a:pt x="1971" y="3078"/>
                  </a:cubicBezTo>
                  <a:cubicBezTo>
                    <a:pt x="1963" y="3056"/>
                    <a:pt x="1956" y="3041"/>
                    <a:pt x="1949" y="3027"/>
                  </a:cubicBezTo>
                  <a:cubicBezTo>
                    <a:pt x="1919" y="2975"/>
                    <a:pt x="1897" y="2939"/>
                    <a:pt x="1919" y="2902"/>
                  </a:cubicBezTo>
                  <a:cubicBezTo>
                    <a:pt x="1934" y="2880"/>
                    <a:pt x="1934" y="2858"/>
                    <a:pt x="1919" y="2836"/>
                  </a:cubicBezTo>
                  <a:cubicBezTo>
                    <a:pt x="1919" y="2829"/>
                    <a:pt x="1912" y="2821"/>
                    <a:pt x="1912" y="2814"/>
                  </a:cubicBezTo>
                  <a:cubicBezTo>
                    <a:pt x="1905" y="2778"/>
                    <a:pt x="1927" y="2733"/>
                    <a:pt x="1985" y="2704"/>
                  </a:cubicBezTo>
                  <a:cubicBezTo>
                    <a:pt x="2014" y="2682"/>
                    <a:pt x="2007" y="2653"/>
                    <a:pt x="1993" y="2602"/>
                  </a:cubicBezTo>
                  <a:cubicBezTo>
                    <a:pt x="1971" y="2558"/>
                    <a:pt x="1897" y="2470"/>
                    <a:pt x="1875" y="2462"/>
                  </a:cubicBezTo>
                  <a:lnTo>
                    <a:pt x="1868" y="2462"/>
                  </a:lnTo>
                  <a:cubicBezTo>
                    <a:pt x="1861" y="2462"/>
                    <a:pt x="1861" y="2470"/>
                    <a:pt x="1853" y="2484"/>
                  </a:cubicBezTo>
                  <a:cubicBezTo>
                    <a:pt x="1839" y="2499"/>
                    <a:pt x="1831" y="2514"/>
                    <a:pt x="1802" y="2521"/>
                  </a:cubicBezTo>
                  <a:cubicBezTo>
                    <a:pt x="1795" y="2528"/>
                    <a:pt x="1795" y="2528"/>
                    <a:pt x="1788" y="2528"/>
                  </a:cubicBezTo>
                  <a:cubicBezTo>
                    <a:pt x="1758" y="2528"/>
                    <a:pt x="1751" y="2499"/>
                    <a:pt x="1743" y="2470"/>
                  </a:cubicBezTo>
                  <a:cubicBezTo>
                    <a:pt x="1743" y="2462"/>
                    <a:pt x="1736" y="2448"/>
                    <a:pt x="1736" y="2440"/>
                  </a:cubicBezTo>
                  <a:cubicBezTo>
                    <a:pt x="1729" y="2448"/>
                    <a:pt x="1714" y="2455"/>
                    <a:pt x="1692" y="2455"/>
                  </a:cubicBezTo>
                  <a:cubicBezTo>
                    <a:pt x="1685" y="2455"/>
                    <a:pt x="1685" y="2455"/>
                    <a:pt x="1678" y="2455"/>
                  </a:cubicBezTo>
                  <a:cubicBezTo>
                    <a:pt x="1648" y="2455"/>
                    <a:pt x="1648" y="2455"/>
                    <a:pt x="1648" y="2455"/>
                  </a:cubicBezTo>
                  <a:cubicBezTo>
                    <a:pt x="1612" y="2448"/>
                    <a:pt x="1575" y="2440"/>
                    <a:pt x="1546" y="2440"/>
                  </a:cubicBezTo>
                  <a:cubicBezTo>
                    <a:pt x="1538" y="2440"/>
                    <a:pt x="1531" y="2440"/>
                    <a:pt x="1531" y="2440"/>
                  </a:cubicBezTo>
                  <a:cubicBezTo>
                    <a:pt x="1516" y="2448"/>
                    <a:pt x="1487" y="2448"/>
                    <a:pt x="1450" y="2448"/>
                  </a:cubicBezTo>
                  <a:cubicBezTo>
                    <a:pt x="1421" y="2448"/>
                    <a:pt x="1362" y="2448"/>
                    <a:pt x="1319" y="2419"/>
                  </a:cubicBezTo>
                  <a:cubicBezTo>
                    <a:pt x="1289" y="2411"/>
                    <a:pt x="1260" y="2396"/>
                    <a:pt x="1238" y="2389"/>
                  </a:cubicBezTo>
                  <a:cubicBezTo>
                    <a:pt x="1194" y="2374"/>
                    <a:pt x="1164" y="2360"/>
                    <a:pt x="1150" y="2338"/>
                  </a:cubicBezTo>
                  <a:cubicBezTo>
                    <a:pt x="1128" y="2309"/>
                    <a:pt x="1150" y="2264"/>
                    <a:pt x="1164" y="2228"/>
                  </a:cubicBezTo>
                  <a:lnTo>
                    <a:pt x="1164" y="2221"/>
                  </a:lnTo>
                  <a:cubicBezTo>
                    <a:pt x="1164" y="2213"/>
                    <a:pt x="1150" y="2206"/>
                    <a:pt x="1135" y="2206"/>
                  </a:cubicBezTo>
                  <a:cubicBezTo>
                    <a:pt x="1128" y="2206"/>
                    <a:pt x="1121" y="2213"/>
                    <a:pt x="1113" y="2221"/>
                  </a:cubicBezTo>
                  <a:cubicBezTo>
                    <a:pt x="1106" y="2221"/>
                    <a:pt x="1099" y="2221"/>
                    <a:pt x="1084" y="2221"/>
                  </a:cubicBezTo>
                  <a:cubicBezTo>
                    <a:pt x="1047" y="2221"/>
                    <a:pt x="1025" y="2162"/>
                    <a:pt x="1018" y="2140"/>
                  </a:cubicBezTo>
                  <a:cubicBezTo>
                    <a:pt x="996" y="2111"/>
                    <a:pt x="981" y="2103"/>
                    <a:pt x="974" y="2103"/>
                  </a:cubicBezTo>
                  <a:cubicBezTo>
                    <a:pt x="959" y="2103"/>
                    <a:pt x="952" y="2111"/>
                    <a:pt x="938" y="2118"/>
                  </a:cubicBezTo>
                  <a:cubicBezTo>
                    <a:pt x="930" y="2118"/>
                    <a:pt x="930" y="2118"/>
                    <a:pt x="930" y="2118"/>
                  </a:cubicBezTo>
                  <a:cubicBezTo>
                    <a:pt x="908" y="2133"/>
                    <a:pt x="886" y="2147"/>
                    <a:pt x="871" y="2147"/>
                  </a:cubicBezTo>
                  <a:cubicBezTo>
                    <a:pt x="857" y="2147"/>
                    <a:pt x="835" y="2140"/>
                    <a:pt x="835" y="2103"/>
                  </a:cubicBezTo>
                  <a:cubicBezTo>
                    <a:pt x="828" y="2067"/>
                    <a:pt x="828" y="2067"/>
                    <a:pt x="791" y="2059"/>
                  </a:cubicBezTo>
                  <a:cubicBezTo>
                    <a:pt x="762" y="2052"/>
                    <a:pt x="747" y="2045"/>
                    <a:pt x="740" y="2030"/>
                  </a:cubicBezTo>
                  <a:cubicBezTo>
                    <a:pt x="732" y="2008"/>
                    <a:pt x="740" y="1986"/>
                    <a:pt x="747" y="1971"/>
                  </a:cubicBezTo>
                  <a:cubicBezTo>
                    <a:pt x="754" y="1964"/>
                    <a:pt x="754" y="1957"/>
                    <a:pt x="754" y="1950"/>
                  </a:cubicBezTo>
                  <a:cubicBezTo>
                    <a:pt x="747" y="1950"/>
                    <a:pt x="732" y="1942"/>
                    <a:pt x="710" y="1942"/>
                  </a:cubicBezTo>
                  <a:cubicBezTo>
                    <a:pt x="696" y="1942"/>
                    <a:pt x="696" y="1942"/>
                    <a:pt x="696" y="1942"/>
                  </a:cubicBezTo>
                  <a:cubicBezTo>
                    <a:pt x="681" y="1942"/>
                    <a:pt x="666" y="1942"/>
                    <a:pt x="652" y="1942"/>
                  </a:cubicBezTo>
                  <a:cubicBezTo>
                    <a:pt x="637" y="1950"/>
                    <a:pt x="622" y="1950"/>
                    <a:pt x="600" y="1950"/>
                  </a:cubicBezTo>
                  <a:cubicBezTo>
                    <a:pt x="586" y="1950"/>
                    <a:pt x="578" y="1950"/>
                    <a:pt x="564" y="1950"/>
                  </a:cubicBezTo>
                  <a:cubicBezTo>
                    <a:pt x="527" y="1942"/>
                    <a:pt x="498" y="1920"/>
                    <a:pt x="469" y="1905"/>
                  </a:cubicBezTo>
                  <a:cubicBezTo>
                    <a:pt x="447" y="1891"/>
                    <a:pt x="417" y="1869"/>
                    <a:pt x="388" y="1862"/>
                  </a:cubicBezTo>
                  <a:cubicBezTo>
                    <a:pt x="381" y="1854"/>
                    <a:pt x="366" y="1854"/>
                    <a:pt x="351" y="1854"/>
                  </a:cubicBezTo>
                  <a:cubicBezTo>
                    <a:pt x="322" y="1854"/>
                    <a:pt x="285" y="1869"/>
                    <a:pt x="263" y="1883"/>
                  </a:cubicBezTo>
                  <a:cubicBezTo>
                    <a:pt x="249" y="1891"/>
                    <a:pt x="241" y="1891"/>
                    <a:pt x="234" y="1898"/>
                  </a:cubicBezTo>
                  <a:cubicBezTo>
                    <a:pt x="212" y="1905"/>
                    <a:pt x="197" y="1905"/>
                    <a:pt x="183" y="1905"/>
                  </a:cubicBezTo>
                  <a:cubicBezTo>
                    <a:pt x="146" y="1905"/>
                    <a:pt x="117" y="1891"/>
                    <a:pt x="88" y="1854"/>
                  </a:cubicBezTo>
                  <a:cubicBezTo>
                    <a:pt x="21" y="1781"/>
                    <a:pt x="0" y="1730"/>
                    <a:pt x="7" y="1708"/>
                  </a:cubicBezTo>
                  <a:cubicBezTo>
                    <a:pt x="7" y="1708"/>
                    <a:pt x="7" y="1700"/>
                    <a:pt x="14" y="1700"/>
                  </a:cubicBezTo>
                  <a:cubicBezTo>
                    <a:pt x="0" y="1693"/>
                    <a:pt x="0" y="1693"/>
                    <a:pt x="0" y="1693"/>
                  </a:cubicBezTo>
                  <a:cubicBezTo>
                    <a:pt x="43" y="1686"/>
                    <a:pt x="43" y="1686"/>
                    <a:pt x="43" y="1686"/>
                  </a:cubicBezTo>
                  <a:cubicBezTo>
                    <a:pt x="212" y="1686"/>
                    <a:pt x="212" y="1686"/>
                    <a:pt x="212" y="1686"/>
                  </a:cubicBezTo>
                  <a:cubicBezTo>
                    <a:pt x="241" y="1686"/>
                    <a:pt x="249" y="1678"/>
                    <a:pt x="256" y="1656"/>
                  </a:cubicBezTo>
                  <a:cubicBezTo>
                    <a:pt x="263" y="1620"/>
                    <a:pt x="300" y="1598"/>
                    <a:pt x="351" y="1598"/>
                  </a:cubicBezTo>
                  <a:cubicBezTo>
                    <a:pt x="366" y="1598"/>
                    <a:pt x="373" y="1598"/>
                    <a:pt x="388" y="1605"/>
                  </a:cubicBezTo>
                  <a:cubicBezTo>
                    <a:pt x="432" y="1605"/>
                    <a:pt x="461" y="1627"/>
                    <a:pt x="490" y="1642"/>
                  </a:cubicBezTo>
                  <a:cubicBezTo>
                    <a:pt x="512" y="1649"/>
                    <a:pt x="527" y="1664"/>
                    <a:pt x="534" y="1664"/>
                  </a:cubicBezTo>
                  <a:cubicBezTo>
                    <a:pt x="549" y="1634"/>
                    <a:pt x="549" y="1627"/>
                    <a:pt x="556" y="1576"/>
                  </a:cubicBezTo>
                  <a:cubicBezTo>
                    <a:pt x="556" y="1561"/>
                    <a:pt x="556" y="1561"/>
                    <a:pt x="556" y="1561"/>
                  </a:cubicBezTo>
                  <a:cubicBezTo>
                    <a:pt x="564" y="1546"/>
                    <a:pt x="556" y="1524"/>
                    <a:pt x="549" y="1510"/>
                  </a:cubicBezTo>
                  <a:cubicBezTo>
                    <a:pt x="534" y="1488"/>
                    <a:pt x="527" y="1451"/>
                    <a:pt x="556" y="1414"/>
                  </a:cubicBezTo>
                  <a:cubicBezTo>
                    <a:pt x="600" y="1356"/>
                    <a:pt x="630" y="1327"/>
                    <a:pt x="681" y="1297"/>
                  </a:cubicBezTo>
                  <a:cubicBezTo>
                    <a:pt x="688" y="1290"/>
                    <a:pt x="703" y="1283"/>
                    <a:pt x="710" y="1275"/>
                  </a:cubicBezTo>
                  <a:cubicBezTo>
                    <a:pt x="732" y="1253"/>
                    <a:pt x="762" y="1231"/>
                    <a:pt x="791" y="1231"/>
                  </a:cubicBezTo>
                  <a:cubicBezTo>
                    <a:pt x="806" y="1231"/>
                    <a:pt x="813" y="1231"/>
                    <a:pt x="828" y="1239"/>
                  </a:cubicBezTo>
                  <a:cubicBezTo>
                    <a:pt x="842" y="1246"/>
                    <a:pt x="864" y="1253"/>
                    <a:pt x="879" y="1268"/>
                  </a:cubicBezTo>
                  <a:cubicBezTo>
                    <a:pt x="915" y="1283"/>
                    <a:pt x="952" y="1305"/>
                    <a:pt x="974" y="1305"/>
                  </a:cubicBezTo>
                  <a:cubicBezTo>
                    <a:pt x="981" y="1305"/>
                    <a:pt x="989" y="1305"/>
                    <a:pt x="989" y="1297"/>
                  </a:cubicBezTo>
                  <a:cubicBezTo>
                    <a:pt x="1011" y="1290"/>
                    <a:pt x="1025" y="1283"/>
                    <a:pt x="1047" y="1275"/>
                  </a:cubicBezTo>
                  <a:cubicBezTo>
                    <a:pt x="1069" y="1268"/>
                    <a:pt x="1091" y="1261"/>
                    <a:pt x="1099" y="1246"/>
                  </a:cubicBezTo>
                  <a:cubicBezTo>
                    <a:pt x="1113" y="1217"/>
                    <a:pt x="1128" y="1202"/>
                    <a:pt x="1150" y="1187"/>
                  </a:cubicBezTo>
                  <a:cubicBezTo>
                    <a:pt x="1164" y="1180"/>
                    <a:pt x="1179" y="1165"/>
                    <a:pt x="1194" y="1158"/>
                  </a:cubicBezTo>
                  <a:cubicBezTo>
                    <a:pt x="1201" y="1151"/>
                    <a:pt x="1209" y="1143"/>
                    <a:pt x="1216" y="1136"/>
                  </a:cubicBezTo>
                  <a:cubicBezTo>
                    <a:pt x="1245" y="1114"/>
                    <a:pt x="1267" y="1092"/>
                    <a:pt x="1289" y="1092"/>
                  </a:cubicBezTo>
                  <a:cubicBezTo>
                    <a:pt x="1304" y="1092"/>
                    <a:pt x="1311" y="1100"/>
                    <a:pt x="1326" y="1107"/>
                  </a:cubicBezTo>
                  <a:cubicBezTo>
                    <a:pt x="1333" y="1107"/>
                    <a:pt x="1333" y="1114"/>
                    <a:pt x="1340" y="1114"/>
                  </a:cubicBezTo>
                  <a:cubicBezTo>
                    <a:pt x="1355" y="1114"/>
                    <a:pt x="1362" y="1100"/>
                    <a:pt x="1370" y="1085"/>
                  </a:cubicBezTo>
                  <a:cubicBezTo>
                    <a:pt x="1370" y="1078"/>
                    <a:pt x="1370" y="1078"/>
                    <a:pt x="1370" y="1070"/>
                  </a:cubicBezTo>
                  <a:cubicBezTo>
                    <a:pt x="1377" y="1048"/>
                    <a:pt x="1384" y="1041"/>
                    <a:pt x="1428" y="1033"/>
                  </a:cubicBezTo>
                  <a:cubicBezTo>
                    <a:pt x="1472" y="1026"/>
                    <a:pt x="1472" y="946"/>
                    <a:pt x="1472" y="924"/>
                  </a:cubicBezTo>
                  <a:cubicBezTo>
                    <a:pt x="1472" y="909"/>
                    <a:pt x="1472" y="909"/>
                    <a:pt x="1472" y="909"/>
                  </a:cubicBezTo>
                  <a:cubicBezTo>
                    <a:pt x="1480" y="909"/>
                    <a:pt x="1480" y="909"/>
                    <a:pt x="1480" y="909"/>
                  </a:cubicBezTo>
                  <a:cubicBezTo>
                    <a:pt x="1487" y="902"/>
                    <a:pt x="1531" y="894"/>
                    <a:pt x="1538" y="858"/>
                  </a:cubicBezTo>
                  <a:cubicBezTo>
                    <a:pt x="1538" y="843"/>
                    <a:pt x="1546" y="814"/>
                    <a:pt x="1568" y="814"/>
                  </a:cubicBezTo>
                  <a:cubicBezTo>
                    <a:pt x="1575" y="814"/>
                    <a:pt x="1582" y="828"/>
                    <a:pt x="1604" y="843"/>
                  </a:cubicBezTo>
                  <a:cubicBezTo>
                    <a:pt x="1604" y="850"/>
                    <a:pt x="1612" y="858"/>
                    <a:pt x="1626" y="865"/>
                  </a:cubicBezTo>
                  <a:cubicBezTo>
                    <a:pt x="1641" y="880"/>
                    <a:pt x="1648" y="887"/>
                    <a:pt x="1663" y="887"/>
                  </a:cubicBezTo>
                  <a:cubicBezTo>
                    <a:pt x="1678" y="887"/>
                    <a:pt x="1700" y="880"/>
                    <a:pt x="1714" y="865"/>
                  </a:cubicBezTo>
                  <a:cubicBezTo>
                    <a:pt x="1736" y="850"/>
                    <a:pt x="1780" y="821"/>
                    <a:pt x="1831" y="821"/>
                  </a:cubicBezTo>
                  <a:cubicBezTo>
                    <a:pt x="1839" y="821"/>
                    <a:pt x="1846" y="821"/>
                    <a:pt x="1853" y="821"/>
                  </a:cubicBezTo>
                  <a:cubicBezTo>
                    <a:pt x="1883" y="828"/>
                    <a:pt x="1897" y="843"/>
                    <a:pt x="1905" y="865"/>
                  </a:cubicBezTo>
                  <a:cubicBezTo>
                    <a:pt x="1912" y="872"/>
                    <a:pt x="1919" y="887"/>
                    <a:pt x="1934" y="887"/>
                  </a:cubicBezTo>
                  <a:cubicBezTo>
                    <a:pt x="1949" y="902"/>
                    <a:pt x="1971" y="902"/>
                    <a:pt x="1993" y="902"/>
                  </a:cubicBezTo>
                  <a:cubicBezTo>
                    <a:pt x="2014" y="902"/>
                    <a:pt x="2029" y="902"/>
                    <a:pt x="2059" y="909"/>
                  </a:cubicBezTo>
                  <a:cubicBezTo>
                    <a:pt x="2132" y="916"/>
                    <a:pt x="2249" y="1033"/>
                    <a:pt x="2264" y="1048"/>
                  </a:cubicBezTo>
                  <a:cubicBezTo>
                    <a:pt x="2271" y="1055"/>
                    <a:pt x="2278" y="1070"/>
                    <a:pt x="2286" y="1092"/>
                  </a:cubicBezTo>
                  <a:cubicBezTo>
                    <a:pt x="2308" y="1121"/>
                    <a:pt x="2322" y="1151"/>
                    <a:pt x="2352" y="1151"/>
                  </a:cubicBezTo>
                  <a:cubicBezTo>
                    <a:pt x="2359" y="1151"/>
                    <a:pt x="2366" y="1143"/>
                    <a:pt x="2374" y="1143"/>
                  </a:cubicBezTo>
                  <a:cubicBezTo>
                    <a:pt x="2396" y="1136"/>
                    <a:pt x="2418" y="1129"/>
                    <a:pt x="2432" y="1121"/>
                  </a:cubicBezTo>
                  <a:cubicBezTo>
                    <a:pt x="2462" y="1114"/>
                    <a:pt x="2483" y="1107"/>
                    <a:pt x="2513" y="1107"/>
                  </a:cubicBezTo>
                  <a:cubicBezTo>
                    <a:pt x="2528" y="1107"/>
                    <a:pt x="2535" y="1107"/>
                    <a:pt x="2550" y="1107"/>
                  </a:cubicBezTo>
                  <a:cubicBezTo>
                    <a:pt x="2564" y="1114"/>
                    <a:pt x="2571" y="1114"/>
                    <a:pt x="2586" y="1121"/>
                  </a:cubicBezTo>
                  <a:cubicBezTo>
                    <a:pt x="2601" y="1129"/>
                    <a:pt x="2615" y="1129"/>
                    <a:pt x="2630" y="1129"/>
                  </a:cubicBezTo>
                  <a:cubicBezTo>
                    <a:pt x="2645" y="1129"/>
                    <a:pt x="2659" y="1129"/>
                    <a:pt x="2674" y="1121"/>
                  </a:cubicBezTo>
                  <a:cubicBezTo>
                    <a:pt x="2696" y="1114"/>
                    <a:pt x="2711" y="1107"/>
                    <a:pt x="2725" y="1107"/>
                  </a:cubicBezTo>
                  <a:cubicBezTo>
                    <a:pt x="2747" y="1107"/>
                    <a:pt x="2769" y="1121"/>
                    <a:pt x="2777" y="1136"/>
                  </a:cubicBezTo>
                  <a:cubicBezTo>
                    <a:pt x="2791" y="1151"/>
                    <a:pt x="2799" y="1165"/>
                    <a:pt x="2791" y="1187"/>
                  </a:cubicBezTo>
                  <a:cubicBezTo>
                    <a:pt x="2791" y="1195"/>
                    <a:pt x="2791" y="1209"/>
                    <a:pt x="2799" y="1217"/>
                  </a:cubicBezTo>
                  <a:cubicBezTo>
                    <a:pt x="2806" y="1224"/>
                    <a:pt x="2813" y="1224"/>
                    <a:pt x="2828" y="1224"/>
                  </a:cubicBezTo>
                  <a:cubicBezTo>
                    <a:pt x="2835" y="1224"/>
                    <a:pt x="2850" y="1224"/>
                    <a:pt x="2857" y="1217"/>
                  </a:cubicBezTo>
                  <a:cubicBezTo>
                    <a:pt x="2864" y="1217"/>
                    <a:pt x="2872" y="1217"/>
                    <a:pt x="2879" y="1217"/>
                  </a:cubicBezTo>
                  <a:cubicBezTo>
                    <a:pt x="2909" y="1217"/>
                    <a:pt x="2931" y="1246"/>
                    <a:pt x="2938" y="1268"/>
                  </a:cubicBezTo>
                  <a:cubicBezTo>
                    <a:pt x="2952" y="1283"/>
                    <a:pt x="2960" y="1297"/>
                    <a:pt x="2974" y="1305"/>
                  </a:cubicBezTo>
                  <a:cubicBezTo>
                    <a:pt x="2989" y="1319"/>
                    <a:pt x="2989" y="1319"/>
                    <a:pt x="2989" y="1319"/>
                  </a:cubicBezTo>
                  <a:cubicBezTo>
                    <a:pt x="3011" y="1327"/>
                    <a:pt x="3019" y="1334"/>
                    <a:pt x="3033" y="1334"/>
                  </a:cubicBezTo>
                  <a:cubicBezTo>
                    <a:pt x="3040" y="1334"/>
                    <a:pt x="3040" y="1334"/>
                    <a:pt x="3048" y="1334"/>
                  </a:cubicBezTo>
                  <a:cubicBezTo>
                    <a:pt x="3084" y="1312"/>
                    <a:pt x="3180" y="1305"/>
                    <a:pt x="3187" y="1305"/>
                  </a:cubicBezTo>
                  <a:cubicBezTo>
                    <a:pt x="3194" y="1305"/>
                    <a:pt x="3194" y="1305"/>
                    <a:pt x="3194" y="1305"/>
                  </a:cubicBezTo>
                  <a:cubicBezTo>
                    <a:pt x="3209" y="1319"/>
                    <a:pt x="3224" y="1327"/>
                    <a:pt x="3245" y="1327"/>
                  </a:cubicBezTo>
                  <a:cubicBezTo>
                    <a:pt x="3260" y="1327"/>
                    <a:pt x="3268" y="1327"/>
                    <a:pt x="3282" y="1319"/>
                  </a:cubicBezTo>
                  <a:cubicBezTo>
                    <a:pt x="3304" y="1319"/>
                    <a:pt x="3326" y="1297"/>
                    <a:pt x="3341" y="1290"/>
                  </a:cubicBezTo>
                  <a:cubicBezTo>
                    <a:pt x="3355" y="1275"/>
                    <a:pt x="3370" y="1268"/>
                    <a:pt x="3385" y="1268"/>
                  </a:cubicBezTo>
                  <a:cubicBezTo>
                    <a:pt x="3392" y="1268"/>
                    <a:pt x="3400" y="1268"/>
                    <a:pt x="3407" y="1283"/>
                  </a:cubicBezTo>
                  <a:cubicBezTo>
                    <a:pt x="3407" y="1297"/>
                    <a:pt x="3407" y="1312"/>
                    <a:pt x="3400" y="1327"/>
                  </a:cubicBezTo>
                  <a:cubicBezTo>
                    <a:pt x="3392" y="1349"/>
                    <a:pt x="3392" y="1371"/>
                    <a:pt x="3392" y="1378"/>
                  </a:cubicBezTo>
                  <a:cubicBezTo>
                    <a:pt x="3400" y="1378"/>
                    <a:pt x="3400" y="1378"/>
                    <a:pt x="3407" y="1378"/>
                  </a:cubicBezTo>
                  <a:cubicBezTo>
                    <a:pt x="3451" y="1378"/>
                    <a:pt x="3451" y="1378"/>
                    <a:pt x="3473" y="1349"/>
                  </a:cubicBezTo>
                  <a:cubicBezTo>
                    <a:pt x="3487" y="1327"/>
                    <a:pt x="3487" y="1327"/>
                    <a:pt x="3487" y="1327"/>
                  </a:cubicBezTo>
                  <a:cubicBezTo>
                    <a:pt x="3517" y="1290"/>
                    <a:pt x="3531" y="1283"/>
                    <a:pt x="3553" y="1268"/>
                  </a:cubicBezTo>
                  <a:cubicBezTo>
                    <a:pt x="3568" y="1261"/>
                    <a:pt x="3575" y="1261"/>
                    <a:pt x="3590" y="1246"/>
                  </a:cubicBezTo>
                  <a:cubicBezTo>
                    <a:pt x="3627" y="1224"/>
                    <a:pt x="3627" y="1209"/>
                    <a:pt x="3641" y="1187"/>
                  </a:cubicBezTo>
                  <a:cubicBezTo>
                    <a:pt x="3641" y="1180"/>
                    <a:pt x="3649" y="1165"/>
                    <a:pt x="3656" y="1151"/>
                  </a:cubicBezTo>
                  <a:cubicBezTo>
                    <a:pt x="3663" y="1136"/>
                    <a:pt x="3714" y="1063"/>
                    <a:pt x="3759" y="1063"/>
                  </a:cubicBezTo>
                  <a:cubicBezTo>
                    <a:pt x="3773" y="1063"/>
                    <a:pt x="3780" y="1063"/>
                    <a:pt x="3788" y="1070"/>
                  </a:cubicBezTo>
                  <a:cubicBezTo>
                    <a:pt x="3810" y="1085"/>
                    <a:pt x="3817" y="1107"/>
                    <a:pt x="3824" y="1121"/>
                  </a:cubicBezTo>
                  <a:cubicBezTo>
                    <a:pt x="3839" y="1151"/>
                    <a:pt x="3846" y="1158"/>
                    <a:pt x="3854" y="1158"/>
                  </a:cubicBezTo>
                  <a:cubicBezTo>
                    <a:pt x="3876" y="1158"/>
                    <a:pt x="3876" y="1158"/>
                    <a:pt x="3876" y="1158"/>
                  </a:cubicBezTo>
                  <a:cubicBezTo>
                    <a:pt x="3898" y="1158"/>
                    <a:pt x="3905" y="1158"/>
                    <a:pt x="3912" y="1114"/>
                  </a:cubicBezTo>
                  <a:cubicBezTo>
                    <a:pt x="3920" y="1041"/>
                    <a:pt x="3927" y="1019"/>
                    <a:pt x="3993" y="990"/>
                  </a:cubicBezTo>
                  <a:cubicBezTo>
                    <a:pt x="4008" y="982"/>
                    <a:pt x="4022" y="975"/>
                    <a:pt x="4037" y="968"/>
                  </a:cubicBezTo>
                  <a:cubicBezTo>
                    <a:pt x="4059" y="960"/>
                    <a:pt x="4081" y="946"/>
                    <a:pt x="4095" y="946"/>
                  </a:cubicBezTo>
                  <a:cubicBezTo>
                    <a:pt x="4110" y="946"/>
                    <a:pt x="4125" y="953"/>
                    <a:pt x="4140" y="968"/>
                  </a:cubicBezTo>
                  <a:cubicBezTo>
                    <a:pt x="4154" y="990"/>
                    <a:pt x="4161" y="1004"/>
                    <a:pt x="4169" y="1026"/>
                  </a:cubicBezTo>
                  <a:cubicBezTo>
                    <a:pt x="4183" y="1048"/>
                    <a:pt x="4191" y="1070"/>
                    <a:pt x="4205" y="1070"/>
                  </a:cubicBezTo>
                  <a:cubicBezTo>
                    <a:pt x="4235" y="1063"/>
                    <a:pt x="4235" y="1063"/>
                    <a:pt x="4242" y="1048"/>
                  </a:cubicBezTo>
                  <a:cubicBezTo>
                    <a:pt x="4242" y="1033"/>
                    <a:pt x="4250" y="1019"/>
                    <a:pt x="4257" y="997"/>
                  </a:cubicBezTo>
                  <a:cubicBezTo>
                    <a:pt x="4271" y="975"/>
                    <a:pt x="4279" y="953"/>
                    <a:pt x="4279" y="938"/>
                  </a:cubicBezTo>
                  <a:cubicBezTo>
                    <a:pt x="4286" y="916"/>
                    <a:pt x="4286" y="887"/>
                    <a:pt x="4323" y="887"/>
                  </a:cubicBezTo>
                  <a:cubicBezTo>
                    <a:pt x="4323" y="887"/>
                    <a:pt x="4330" y="887"/>
                    <a:pt x="4337" y="887"/>
                  </a:cubicBezTo>
                  <a:cubicBezTo>
                    <a:pt x="4352" y="894"/>
                    <a:pt x="4359" y="894"/>
                    <a:pt x="4367" y="894"/>
                  </a:cubicBezTo>
                  <a:cubicBezTo>
                    <a:pt x="4374" y="902"/>
                    <a:pt x="4381" y="902"/>
                    <a:pt x="4381" y="902"/>
                  </a:cubicBezTo>
                  <a:cubicBezTo>
                    <a:pt x="4389" y="902"/>
                    <a:pt x="4396" y="894"/>
                    <a:pt x="4403" y="872"/>
                  </a:cubicBezTo>
                  <a:cubicBezTo>
                    <a:pt x="4411" y="858"/>
                    <a:pt x="4418" y="836"/>
                    <a:pt x="4425" y="821"/>
                  </a:cubicBezTo>
                  <a:cubicBezTo>
                    <a:pt x="4447" y="784"/>
                    <a:pt x="4469" y="740"/>
                    <a:pt x="4462" y="711"/>
                  </a:cubicBezTo>
                  <a:cubicBezTo>
                    <a:pt x="4455" y="667"/>
                    <a:pt x="4440" y="587"/>
                    <a:pt x="4491" y="543"/>
                  </a:cubicBezTo>
                  <a:cubicBezTo>
                    <a:pt x="4506" y="535"/>
                    <a:pt x="4513" y="521"/>
                    <a:pt x="4528" y="513"/>
                  </a:cubicBezTo>
                  <a:cubicBezTo>
                    <a:pt x="4543" y="499"/>
                    <a:pt x="4557" y="484"/>
                    <a:pt x="4594" y="469"/>
                  </a:cubicBezTo>
                  <a:cubicBezTo>
                    <a:pt x="4616" y="462"/>
                    <a:pt x="4616" y="455"/>
                    <a:pt x="4631" y="433"/>
                  </a:cubicBezTo>
                  <a:cubicBezTo>
                    <a:pt x="4645" y="418"/>
                    <a:pt x="4660" y="389"/>
                    <a:pt x="4689" y="359"/>
                  </a:cubicBezTo>
                  <a:cubicBezTo>
                    <a:pt x="4748" y="279"/>
                    <a:pt x="4755" y="279"/>
                    <a:pt x="4806" y="271"/>
                  </a:cubicBezTo>
                  <a:cubicBezTo>
                    <a:pt x="4850" y="264"/>
                    <a:pt x="4850" y="264"/>
                    <a:pt x="4850" y="264"/>
                  </a:cubicBezTo>
                  <a:cubicBezTo>
                    <a:pt x="4894" y="257"/>
                    <a:pt x="4924" y="257"/>
                    <a:pt x="4953" y="228"/>
                  </a:cubicBezTo>
                  <a:cubicBezTo>
                    <a:pt x="4960" y="220"/>
                    <a:pt x="4960" y="220"/>
                    <a:pt x="4960" y="220"/>
                  </a:cubicBezTo>
                  <a:cubicBezTo>
                    <a:pt x="4960" y="213"/>
                    <a:pt x="4945" y="205"/>
                    <a:pt x="4938" y="198"/>
                  </a:cubicBezTo>
                  <a:cubicBezTo>
                    <a:pt x="4931" y="191"/>
                    <a:pt x="4916" y="183"/>
                    <a:pt x="4909" y="176"/>
                  </a:cubicBezTo>
                  <a:cubicBezTo>
                    <a:pt x="4865" y="132"/>
                    <a:pt x="4865" y="103"/>
                    <a:pt x="4887" y="37"/>
                  </a:cubicBezTo>
                  <a:cubicBezTo>
                    <a:pt x="4902" y="15"/>
                    <a:pt x="4916" y="0"/>
                    <a:pt x="4931" y="0"/>
                  </a:cubicBezTo>
                  <a:cubicBezTo>
                    <a:pt x="4960" y="0"/>
                    <a:pt x="4990" y="30"/>
                    <a:pt x="5012" y="59"/>
                  </a:cubicBezTo>
                  <a:cubicBezTo>
                    <a:pt x="5012" y="66"/>
                    <a:pt x="5012" y="66"/>
                    <a:pt x="5012" y="66"/>
                  </a:cubicBezTo>
                  <a:cubicBezTo>
                    <a:pt x="5041" y="118"/>
                    <a:pt x="5048" y="125"/>
                    <a:pt x="5092" y="132"/>
                  </a:cubicBezTo>
                  <a:cubicBezTo>
                    <a:pt x="5136" y="140"/>
                    <a:pt x="5143" y="169"/>
                    <a:pt x="5151" y="198"/>
                  </a:cubicBezTo>
                  <a:cubicBezTo>
                    <a:pt x="5158" y="205"/>
                    <a:pt x="5165" y="220"/>
                    <a:pt x="5173" y="235"/>
                  </a:cubicBezTo>
                  <a:cubicBezTo>
                    <a:pt x="5187" y="257"/>
                    <a:pt x="5202" y="293"/>
                    <a:pt x="5209" y="323"/>
                  </a:cubicBezTo>
                  <a:cubicBezTo>
                    <a:pt x="5217" y="337"/>
                    <a:pt x="5224" y="359"/>
                    <a:pt x="5231" y="367"/>
                  </a:cubicBezTo>
                  <a:cubicBezTo>
                    <a:pt x="5246" y="396"/>
                    <a:pt x="5261" y="411"/>
                    <a:pt x="5275" y="411"/>
                  </a:cubicBezTo>
                  <a:cubicBezTo>
                    <a:pt x="5283" y="411"/>
                    <a:pt x="5297" y="411"/>
                    <a:pt x="5305" y="403"/>
                  </a:cubicBezTo>
                  <a:cubicBezTo>
                    <a:pt x="5319" y="396"/>
                    <a:pt x="5334" y="389"/>
                    <a:pt x="5341" y="381"/>
                  </a:cubicBezTo>
                  <a:cubicBezTo>
                    <a:pt x="5363" y="367"/>
                    <a:pt x="5378" y="352"/>
                    <a:pt x="5400" y="352"/>
                  </a:cubicBezTo>
                  <a:cubicBezTo>
                    <a:pt x="5407" y="352"/>
                    <a:pt x="5422" y="359"/>
                    <a:pt x="5429" y="367"/>
                  </a:cubicBezTo>
                  <a:cubicBezTo>
                    <a:pt x="5444" y="374"/>
                    <a:pt x="5451" y="389"/>
                    <a:pt x="5459" y="396"/>
                  </a:cubicBezTo>
                  <a:cubicBezTo>
                    <a:pt x="5473" y="411"/>
                    <a:pt x="5473" y="418"/>
                    <a:pt x="5488" y="418"/>
                  </a:cubicBezTo>
                  <a:cubicBezTo>
                    <a:pt x="5488" y="418"/>
                    <a:pt x="5495" y="418"/>
                    <a:pt x="5502" y="411"/>
                  </a:cubicBezTo>
                  <a:cubicBezTo>
                    <a:pt x="5546" y="396"/>
                    <a:pt x="5546" y="396"/>
                    <a:pt x="5590" y="367"/>
                  </a:cubicBezTo>
                  <a:cubicBezTo>
                    <a:pt x="5605" y="352"/>
                    <a:pt x="5605" y="352"/>
                    <a:pt x="5605" y="352"/>
                  </a:cubicBezTo>
                  <a:cubicBezTo>
                    <a:pt x="5620" y="337"/>
                    <a:pt x="5634" y="330"/>
                    <a:pt x="5649" y="330"/>
                  </a:cubicBezTo>
                  <a:cubicBezTo>
                    <a:pt x="5664" y="330"/>
                    <a:pt x="5671" y="337"/>
                    <a:pt x="5693" y="345"/>
                  </a:cubicBezTo>
                  <a:cubicBezTo>
                    <a:pt x="5708" y="359"/>
                    <a:pt x="5737" y="359"/>
                    <a:pt x="5766" y="359"/>
                  </a:cubicBezTo>
                  <a:cubicBezTo>
                    <a:pt x="5788" y="359"/>
                    <a:pt x="5810" y="359"/>
                    <a:pt x="5825" y="352"/>
                  </a:cubicBezTo>
                  <a:cubicBezTo>
                    <a:pt x="5832" y="352"/>
                    <a:pt x="5832" y="352"/>
                    <a:pt x="5840" y="352"/>
                  </a:cubicBezTo>
                  <a:cubicBezTo>
                    <a:pt x="5847" y="352"/>
                    <a:pt x="5862" y="352"/>
                    <a:pt x="5869" y="367"/>
                  </a:cubicBezTo>
                  <a:cubicBezTo>
                    <a:pt x="5876" y="381"/>
                    <a:pt x="5883" y="411"/>
                    <a:pt x="5876" y="447"/>
                  </a:cubicBezTo>
                  <a:cubicBezTo>
                    <a:pt x="5876" y="462"/>
                    <a:pt x="5883" y="484"/>
                    <a:pt x="5883" y="499"/>
                  </a:cubicBezTo>
                  <a:cubicBezTo>
                    <a:pt x="5898" y="543"/>
                    <a:pt x="5913" y="601"/>
                    <a:pt x="5847" y="645"/>
                  </a:cubicBezTo>
                  <a:cubicBezTo>
                    <a:pt x="5766" y="704"/>
                    <a:pt x="5700" y="784"/>
                    <a:pt x="5671" y="828"/>
                  </a:cubicBezTo>
                  <a:cubicBezTo>
                    <a:pt x="5664" y="843"/>
                    <a:pt x="5642" y="872"/>
                    <a:pt x="5649" y="887"/>
                  </a:cubicBezTo>
                  <a:cubicBezTo>
                    <a:pt x="5656" y="894"/>
                    <a:pt x="5671" y="902"/>
                    <a:pt x="5693" y="909"/>
                  </a:cubicBezTo>
                  <a:cubicBezTo>
                    <a:pt x="5730" y="909"/>
                    <a:pt x="5752" y="909"/>
                    <a:pt x="5766" y="909"/>
                  </a:cubicBezTo>
                  <a:cubicBezTo>
                    <a:pt x="5803" y="909"/>
                    <a:pt x="5832" y="909"/>
                    <a:pt x="5869" y="924"/>
                  </a:cubicBezTo>
                  <a:cubicBezTo>
                    <a:pt x="5883" y="924"/>
                    <a:pt x="5891" y="931"/>
                    <a:pt x="5898" y="931"/>
                  </a:cubicBezTo>
                  <a:cubicBezTo>
                    <a:pt x="5905" y="931"/>
                    <a:pt x="5905" y="931"/>
                    <a:pt x="5920" y="909"/>
                  </a:cubicBezTo>
                  <a:cubicBezTo>
                    <a:pt x="5920" y="902"/>
                    <a:pt x="5935" y="894"/>
                    <a:pt x="5942" y="880"/>
                  </a:cubicBezTo>
                  <a:cubicBezTo>
                    <a:pt x="5993" y="814"/>
                    <a:pt x="6001" y="814"/>
                    <a:pt x="6074" y="755"/>
                  </a:cubicBezTo>
                  <a:cubicBezTo>
                    <a:pt x="6103" y="733"/>
                    <a:pt x="6118" y="711"/>
                    <a:pt x="6125" y="696"/>
                  </a:cubicBezTo>
                  <a:cubicBezTo>
                    <a:pt x="6140" y="667"/>
                    <a:pt x="6155" y="652"/>
                    <a:pt x="6213" y="652"/>
                  </a:cubicBezTo>
                  <a:cubicBezTo>
                    <a:pt x="6228" y="652"/>
                    <a:pt x="6228" y="652"/>
                    <a:pt x="6228" y="652"/>
                  </a:cubicBezTo>
                  <a:cubicBezTo>
                    <a:pt x="6228" y="667"/>
                    <a:pt x="6228" y="667"/>
                    <a:pt x="6228" y="667"/>
                  </a:cubicBezTo>
                  <a:cubicBezTo>
                    <a:pt x="6228" y="711"/>
                    <a:pt x="6243" y="770"/>
                    <a:pt x="6294" y="814"/>
                  </a:cubicBezTo>
                  <a:cubicBezTo>
                    <a:pt x="6316" y="828"/>
                    <a:pt x="6323" y="850"/>
                    <a:pt x="6323" y="872"/>
                  </a:cubicBezTo>
                  <a:cubicBezTo>
                    <a:pt x="6331" y="931"/>
                    <a:pt x="6294" y="990"/>
                    <a:pt x="6257" y="1026"/>
                  </a:cubicBezTo>
                  <a:cubicBezTo>
                    <a:pt x="6206" y="1092"/>
                    <a:pt x="6199" y="1121"/>
                    <a:pt x="6206" y="1187"/>
                  </a:cubicBezTo>
                  <a:cubicBezTo>
                    <a:pt x="6221" y="1253"/>
                    <a:pt x="6228" y="1414"/>
                    <a:pt x="6228" y="1480"/>
                  </a:cubicBezTo>
                  <a:cubicBezTo>
                    <a:pt x="6228" y="1546"/>
                    <a:pt x="6155" y="1642"/>
                    <a:pt x="6103" y="1700"/>
                  </a:cubicBezTo>
                  <a:cubicBezTo>
                    <a:pt x="6081" y="1730"/>
                    <a:pt x="6081" y="1730"/>
                    <a:pt x="6081" y="1730"/>
                  </a:cubicBezTo>
                  <a:cubicBezTo>
                    <a:pt x="6045" y="1773"/>
                    <a:pt x="5964" y="1832"/>
                    <a:pt x="5847" y="1913"/>
                  </a:cubicBezTo>
                  <a:cubicBezTo>
                    <a:pt x="5803" y="1942"/>
                    <a:pt x="5803" y="2001"/>
                    <a:pt x="5840" y="2089"/>
                  </a:cubicBezTo>
                  <a:cubicBezTo>
                    <a:pt x="5869" y="2140"/>
                    <a:pt x="5854" y="2169"/>
                    <a:pt x="5840" y="2206"/>
                  </a:cubicBezTo>
                  <a:cubicBezTo>
                    <a:pt x="5832" y="2228"/>
                    <a:pt x="5817" y="2257"/>
                    <a:pt x="5810" y="2287"/>
                  </a:cubicBezTo>
                  <a:cubicBezTo>
                    <a:pt x="5803" y="2309"/>
                    <a:pt x="5810" y="2316"/>
                    <a:pt x="5817" y="2331"/>
                  </a:cubicBezTo>
                  <a:cubicBezTo>
                    <a:pt x="5832" y="2352"/>
                    <a:pt x="5876" y="2360"/>
                    <a:pt x="5935" y="2360"/>
                  </a:cubicBezTo>
                  <a:cubicBezTo>
                    <a:pt x="5950" y="2360"/>
                    <a:pt x="5950" y="2360"/>
                    <a:pt x="5950" y="2360"/>
                  </a:cubicBezTo>
                  <a:cubicBezTo>
                    <a:pt x="5964" y="2360"/>
                    <a:pt x="5964" y="2360"/>
                    <a:pt x="5964" y="2360"/>
                  </a:cubicBezTo>
                  <a:cubicBezTo>
                    <a:pt x="5964" y="2367"/>
                    <a:pt x="5964" y="2367"/>
                    <a:pt x="5964" y="2367"/>
                  </a:cubicBezTo>
                  <a:cubicBezTo>
                    <a:pt x="5964" y="2367"/>
                    <a:pt x="6030" y="2455"/>
                    <a:pt x="6118" y="2499"/>
                  </a:cubicBezTo>
                  <a:cubicBezTo>
                    <a:pt x="6162" y="2521"/>
                    <a:pt x="6191" y="2543"/>
                    <a:pt x="6213" y="2558"/>
                  </a:cubicBezTo>
                  <a:cubicBezTo>
                    <a:pt x="6243" y="2580"/>
                    <a:pt x="6264" y="2602"/>
                    <a:pt x="6308" y="2609"/>
                  </a:cubicBezTo>
                  <a:cubicBezTo>
                    <a:pt x="6367" y="2631"/>
                    <a:pt x="6382" y="2668"/>
                    <a:pt x="6404" y="2719"/>
                  </a:cubicBezTo>
                  <a:cubicBezTo>
                    <a:pt x="6411" y="2748"/>
                    <a:pt x="6426" y="2778"/>
                    <a:pt x="6440" y="2814"/>
                  </a:cubicBezTo>
                  <a:cubicBezTo>
                    <a:pt x="6477" y="2873"/>
                    <a:pt x="6572" y="2909"/>
                    <a:pt x="6653" y="2939"/>
                  </a:cubicBezTo>
                  <a:cubicBezTo>
                    <a:pt x="6697" y="2953"/>
                    <a:pt x="6733" y="2968"/>
                    <a:pt x="6755" y="2990"/>
                  </a:cubicBezTo>
                  <a:cubicBezTo>
                    <a:pt x="6799" y="3019"/>
                    <a:pt x="6902" y="3107"/>
                    <a:pt x="6895" y="3159"/>
                  </a:cubicBezTo>
                  <a:cubicBezTo>
                    <a:pt x="6895" y="3173"/>
                    <a:pt x="6895" y="3188"/>
                    <a:pt x="6880" y="3195"/>
                  </a:cubicBezTo>
                  <a:cubicBezTo>
                    <a:pt x="6843" y="3224"/>
                    <a:pt x="6829" y="3290"/>
                    <a:pt x="6851" y="3356"/>
                  </a:cubicBezTo>
                  <a:cubicBezTo>
                    <a:pt x="6858" y="3371"/>
                    <a:pt x="6858" y="3378"/>
                    <a:pt x="6865" y="3386"/>
                  </a:cubicBezTo>
                  <a:cubicBezTo>
                    <a:pt x="6880" y="3437"/>
                    <a:pt x="6895" y="3466"/>
                    <a:pt x="6836" y="3532"/>
                  </a:cubicBezTo>
                  <a:cubicBezTo>
                    <a:pt x="6821" y="3547"/>
                    <a:pt x="6814" y="3562"/>
                    <a:pt x="6799" y="3576"/>
                  </a:cubicBezTo>
                  <a:cubicBezTo>
                    <a:pt x="6770" y="3613"/>
                    <a:pt x="6748" y="3635"/>
                    <a:pt x="6719" y="3701"/>
                  </a:cubicBezTo>
                  <a:cubicBezTo>
                    <a:pt x="6697" y="3745"/>
                    <a:pt x="6712" y="3759"/>
                    <a:pt x="6733" y="3789"/>
                  </a:cubicBezTo>
                  <a:cubicBezTo>
                    <a:pt x="6748" y="3811"/>
                    <a:pt x="6770" y="3840"/>
                    <a:pt x="6770" y="3884"/>
                  </a:cubicBezTo>
                  <a:cubicBezTo>
                    <a:pt x="6777" y="3935"/>
                    <a:pt x="6799" y="3979"/>
                    <a:pt x="6814" y="4016"/>
                  </a:cubicBezTo>
                  <a:cubicBezTo>
                    <a:pt x="6829" y="4045"/>
                    <a:pt x="6836" y="4074"/>
                    <a:pt x="6843" y="4096"/>
                  </a:cubicBezTo>
                  <a:cubicBezTo>
                    <a:pt x="6851" y="4133"/>
                    <a:pt x="6953" y="4148"/>
                    <a:pt x="7012" y="4162"/>
                  </a:cubicBezTo>
                  <a:cubicBezTo>
                    <a:pt x="7026" y="4162"/>
                    <a:pt x="7034" y="4162"/>
                    <a:pt x="7041" y="4162"/>
                  </a:cubicBezTo>
                  <a:cubicBezTo>
                    <a:pt x="7078" y="4170"/>
                    <a:pt x="7114" y="4199"/>
                    <a:pt x="7129" y="4243"/>
                  </a:cubicBezTo>
                  <a:cubicBezTo>
                    <a:pt x="7144" y="4280"/>
                    <a:pt x="7151" y="4316"/>
                    <a:pt x="7136" y="4338"/>
                  </a:cubicBezTo>
                  <a:cubicBezTo>
                    <a:pt x="7122" y="4353"/>
                    <a:pt x="7114" y="4360"/>
                    <a:pt x="7100" y="4368"/>
                  </a:cubicBezTo>
                  <a:cubicBezTo>
                    <a:pt x="7093" y="4375"/>
                    <a:pt x="7085" y="4382"/>
                    <a:pt x="7093" y="4390"/>
                  </a:cubicBezTo>
                  <a:cubicBezTo>
                    <a:pt x="7100" y="4412"/>
                    <a:pt x="7122" y="4419"/>
                    <a:pt x="7136" y="4426"/>
                  </a:cubicBezTo>
                  <a:cubicBezTo>
                    <a:pt x="7144" y="4426"/>
                    <a:pt x="7151" y="4426"/>
                    <a:pt x="7158" y="4433"/>
                  </a:cubicBezTo>
                  <a:cubicBezTo>
                    <a:pt x="7158" y="4448"/>
                    <a:pt x="7158" y="4463"/>
                    <a:pt x="7122" y="4514"/>
                  </a:cubicBezTo>
                  <a:cubicBezTo>
                    <a:pt x="7085" y="4573"/>
                    <a:pt x="7122" y="4646"/>
                    <a:pt x="7246" y="4734"/>
                  </a:cubicBezTo>
                  <a:cubicBezTo>
                    <a:pt x="7334" y="4800"/>
                    <a:pt x="7261" y="4924"/>
                    <a:pt x="7217" y="5005"/>
                  </a:cubicBezTo>
                  <a:cubicBezTo>
                    <a:pt x="7217" y="5012"/>
                    <a:pt x="7210" y="5027"/>
                    <a:pt x="7202" y="5034"/>
                  </a:cubicBezTo>
                  <a:cubicBezTo>
                    <a:pt x="7181" y="5086"/>
                    <a:pt x="7188" y="5108"/>
                    <a:pt x="7195" y="5159"/>
                  </a:cubicBezTo>
                  <a:cubicBezTo>
                    <a:pt x="7195" y="5174"/>
                    <a:pt x="7202" y="5188"/>
                    <a:pt x="7202" y="5210"/>
                  </a:cubicBezTo>
                  <a:cubicBezTo>
                    <a:pt x="7217" y="5298"/>
                    <a:pt x="7122" y="5430"/>
                    <a:pt x="7063" y="5496"/>
                  </a:cubicBezTo>
                  <a:cubicBezTo>
                    <a:pt x="6997" y="5562"/>
                    <a:pt x="6983" y="5577"/>
                    <a:pt x="7019" y="5643"/>
                  </a:cubicBezTo>
                  <a:cubicBezTo>
                    <a:pt x="7041" y="5679"/>
                    <a:pt x="7063" y="5701"/>
                    <a:pt x="7085" y="5723"/>
                  </a:cubicBezTo>
                  <a:cubicBezTo>
                    <a:pt x="7114" y="5752"/>
                    <a:pt x="7144" y="5782"/>
                    <a:pt x="7158" y="5840"/>
                  </a:cubicBezTo>
                  <a:cubicBezTo>
                    <a:pt x="7158" y="5848"/>
                    <a:pt x="7158" y="5848"/>
                    <a:pt x="7158" y="5848"/>
                  </a:cubicBezTo>
                  <a:cubicBezTo>
                    <a:pt x="7181" y="5936"/>
                    <a:pt x="7195" y="5980"/>
                    <a:pt x="7276" y="6002"/>
                  </a:cubicBezTo>
                  <a:cubicBezTo>
                    <a:pt x="7349" y="6016"/>
                    <a:pt x="7356" y="6068"/>
                    <a:pt x="7364" y="6126"/>
                  </a:cubicBezTo>
                  <a:cubicBezTo>
                    <a:pt x="7371" y="6148"/>
                    <a:pt x="7378" y="6178"/>
                    <a:pt x="7386" y="6207"/>
                  </a:cubicBezTo>
                  <a:cubicBezTo>
                    <a:pt x="7422" y="6309"/>
                    <a:pt x="7422" y="6324"/>
                    <a:pt x="7386" y="6375"/>
                  </a:cubicBezTo>
                  <a:cubicBezTo>
                    <a:pt x="7356" y="6412"/>
                    <a:pt x="7312" y="6449"/>
                    <a:pt x="7290" y="6471"/>
                  </a:cubicBezTo>
                  <a:cubicBezTo>
                    <a:pt x="7320" y="6493"/>
                    <a:pt x="7320" y="6493"/>
                    <a:pt x="7320" y="6493"/>
                  </a:cubicBezTo>
                  <a:cubicBezTo>
                    <a:pt x="7298" y="6500"/>
                    <a:pt x="7298" y="6500"/>
                    <a:pt x="7298" y="6500"/>
                  </a:cubicBezTo>
                  <a:cubicBezTo>
                    <a:pt x="7239" y="6522"/>
                    <a:pt x="7202" y="6537"/>
                    <a:pt x="7188" y="6544"/>
                  </a:cubicBezTo>
                  <a:cubicBezTo>
                    <a:pt x="7181" y="6551"/>
                    <a:pt x="7181" y="6551"/>
                    <a:pt x="7166" y="6551"/>
                  </a:cubicBezTo>
                  <a:cubicBezTo>
                    <a:pt x="7129" y="6551"/>
                    <a:pt x="7049" y="6493"/>
                    <a:pt x="7034" y="6449"/>
                  </a:cubicBezTo>
                  <a:cubicBezTo>
                    <a:pt x="7026" y="6434"/>
                    <a:pt x="7012" y="6427"/>
                    <a:pt x="7005" y="6427"/>
                  </a:cubicBezTo>
                  <a:cubicBezTo>
                    <a:pt x="6990" y="6427"/>
                    <a:pt x="6975" y="6434"/>
                    <a:pt x="6961" y="6456"/>
                  </a:cubicBezTo>
                  <a:cubicBezTo>
                    <a:pt x="6953" y="6478"/>
                    <a:pt x="6946" y="6485"/>
                    <a:pt x="6946" y="6500"/>
                  </a:cubicBezTo>
                  <a:cubicBezTo>
                    <a:pt x="6946" y="6507"/>
                    <a:pt x="6946" y="6522"/>
                    <a:pt x="6924" y="6522"/>
                  </a:cubicBezTo>
                  <a:cubicBezTo>
                    <a:pt x="6917" y="6522"/>
                    <a:pt x="6917" y="6522"/>
                    <a:pt x="6909" y="6522"/>
                  </a:cubicBezTo>
                  <a:cubicBezTo>
                    <a:pt x="6895" y="6522"/>
                    <a:pt x="6880" y="6514"/>
                    <a:pt x="6873" y="6514"/>
                  </a:cubicBezTo>
                  <a:cubicBezTo>
                    <a:pt x="6851" y="6514"/>
                    <a:pt x="6821" y="6522"/>
                    <a:pt x="6770" y="6544"/>
                  </a:cubicBezTo>
                  <a:cubicBezTo>
                    <a:pt x="6741" y="6559"/>
                    <a:pt x="6726" y="6566"/>
                    <a:pt x="6719" y="6566"/>
                  </a:cubicBezTo>
                  <a:cubicBezTo>
                    <a:pt x="6697" y="6581"/>
                    <a:pt x="6697" y="6581"/>
                    <a:pt x="6645" y="6588"/>
                  </a:cubicBezTo>
                  <a:cubicBezTo>
                    <a:pt x="6616" y="6595"/>
                    <a:pt x="6609" y="6602"/>
                    <a:pt x="6602" y="6624"/>
                  </a:cubicBezTo>
                  <a:cubicBezTo>
                    <a:pt x="6602" y="6639"/>
                    <a:pt x="6594" y="6661"/>
                    <a:pt x="6565" y="6690"/>
                  </a:cubicBezTo>
                  <a:cubicBezTo>
                    <a:pt x="6536" y="6712"/>
                    <a:pt x="6528" y="6727"/>
                    <a:pt x="6521" y="6734"/>
                  </a:cubicBezTo>
                  <a:cubicBezTo>
                    <a:pt x="6521" y="6734"/>
                    <a:pt x="6514" y="6749"/>
                    <a:pt x="6506" y="6749"/>
                  </a:cubicBezTo>
                  <a:cubicBezTo>
                    <a:pt x="6499" y="6749"/>
                    <a:pt x="6492" y="6742"/>
                    <a:pt x="6484" y="6734"/>
                  </a:cubicBezTo>
                  <a:cubicBezTo>
                    <a:pt x="6484" y="6727"/>
                    <a:pt x="6484" y="6727"/>
                    <a:pt x="6484" y="6727"/>
                  </a:cubicBezTo>
                  <a:cubicBezTo>
                    <a:pt x="6470" y="6720"/>
                    <a:pt x="6462" y="6705"/>
                    <a:pt x="6462" y="6698"/>
                  </a:cubicBezTo>
                  <a:cubicBezTo>
                    <a:pt x="6455" y="6676"/>
                    <a:pt x="6455" y="6676"/>
                    <a:pt x="6433" y="6676"/>
                  </a:cubicBezTo>
                  <a:cubicBezTo>
                    <a:pt x="6382" y="6676"/>
                    <a:pt x="6316" y="6676"/>
                    <a:pt x="6279" y="6639"/>
                  </a:cubicBezTo>
                  <a:cubicBezTo>
                    <a:pt x="6272" y="6632"/>
                    <a:pt x="6257" y="6624"/>
                    <a:pt x="6243" y="6624"/>
                  </a:cubicBezTo>
                  <a:cubicBezTo>
                    <a:pt x="6199" y="6624"/>
                    <a:pt x="6140" y="6647"/>
                    <a:pt x="6103" y="6654"/>
                  </a:cubicBezTo>
                  <a:cubicBezTo>
                    <a:pt x="6081" y="6669"/>
                    <a:pt x="6074" y="6683"/>
                    <a:pt x="6067" y="6720"/>
                  </a:cubicBezTo>
                  <a:cubicBezTo>
                    <a:pt x="6059" y="6742"/>
                    <a:pt x="6052" y="6764"/>
                    <a:pt x="6037" y="6786"/>
                  </a:cubicBezTo>
                  <a:cubicBezTo>
                    <a:pt x="6030" y="6808"/>
                    <a:pt x="6023" y="6822"/>
                    <a:pt x="6015" y="6830"/>
                  </a:cubicBezTo>
                  <a:cubicBezTo>
                    <a:pt x="6008" y="6859"/>
                    <a:pt x="6001" y="6874"/>
                    <a:pt x="5964" y="6888"/>
                  </a:cubicBezTo>
                  <a:cubicBezTo>
                    <a:pt x="5942" y="6896"/>
                    <a:pt x="5942" y="6903"/>
                    <a:pt x="5957" y="6947"/>
                  </a:cubicBezTo>
                  <a:cubicBezTo>
                    <a:pt x="5964" y="6962"/>
                    <a:pt x="5971" y="6983"/>
                    <a:pt x="5971" y="7005"/>
                  </a:cubicBezTo>
                  <a:cubicBezTo>
                    <a:pt x="5979" y="7064"/>
                    <a:pt x="5957" y="7093"/>
                    <a:pt x="5935" y="7130"/>
                  </a:cubicBezTo>
                  <a:cubicBezTo>
                    <a:pt x="5927" y="7145"/>
                    <a:pt x="5920" y="7159"/>
                    <a:pt x="5913" y="7174"/>
                  </a:cubicBezTo>
                  <a:cubicBezTo>
                    <a:pt x="5891" y="7218"/>
                    <a:pt x="5862" y="7225"/>
                    <a:pt x="5854" y="7225"/>
                  </a:cubicBezTo>
                  <a:cubicBezTo>
                    <a:pt x="5825" y="7225"/>
                    <a:pt x="5803" y="7203"/>
                    <a:pt x="5803" y="7167"/>
                  </a:cubicBezTo>
                  <a:cubicBezTo>
                    <a:pt x="5803" y="7152"/>
                    <a:pt x="5803" y="7152"/>
                    <a:pt x="5795" y="7152"/>
                  </a:cubicBezTo>
                  <a:cubicBezTo>
                    <a:pt x="5788" y="7152"/>
                    <a:pt x="5774" y="7152"/>
                    <a:pt x="5744" y="7174"/>
                  </a:cubicBezTo>
                  <a:cubicBezTo>
                    <a:pt x="5708" y="7196"/>
                    <a:pt x="5686" y="7203"/>
                    <a:pt x="5642" y="7211"/>
                  </a:cubicBezTo>
                  <a:cubicBezTo>
                    <a:pt x="5620" y="7211"/>
                    <a:pt x="5598" y="7218"/>
                    <a:pt x="5561" y="7225"/>
                  </a:cubicBezTo>
                  <a:cubicBezTo>
                    <a:pt x="5532" y="7233"/>
                    <a:pt x="5510" y="7240"/>
                    <a:pt x="5488" y="7240"/>
                  </a:cubicBezTo>
                  <a:cubicBezTo>
                    <a:pt x="5444" y="7255"/>
                    <a:pt x="5407" y="7262"/>
                    <a:pt x="5349" y="7284"/>
                  </a:cubicBezTo>
                  <a:cubicBezTo>
                    <a:pt x="5326" y="7291"/>
                    <a:pt x="5305" y="7299"/>
                    <a:pt x="5275" y="7299"/>
                  </a:cubicBezTo>
                </a:path>
              </a:pathLst>
            </a:custGeom>
            <a:solidFill>
              <a:schemeClr val="accent2"/>
            </a:solidFill>
            <a:ln w="38100" cmpd="sng">
              <a:solidFill>
                <a:schemeClr val="bg1"/>
              </a:solidFill>
              <a:round/>
              <a:headEnd/>
              <a:tailEnd/>
            </a:ln>
          </p:spPr>
          <p:txBody>
            <a:bodyPr wrap="none" anchor="ctr"/>
            <a:lstStyle/>
            <a:p>
              <a:endParaRPr lang="en-US"/>
            </a:p>
          </p:txBody>
        </p:sp>
        <p:sp>
          <p:nvSpPr>
            <p:cNvPr id="28" name="Freeform 27"/>
            <p:cNvSpPr>
              <a:spLocks noChangeArrowheads="1"/>
            </p:cNvSpPr>
            <p:nvPr/>
          </p:nvSpPr>
          <p:spPr bwMode="auto">
            <a:xfrm>
              <a:off x="7619993" y="4378228"/>
              <a:ext cx="2870828" cy="2785104"/>
            </a:xfrm>
            <a:custGeom>
              <a:avLst/>
              <a:gdLst>
                <a:gd name="T0" fmla="*/ 5532 w 7468"/>
                <a:gd name="T1" fmla="*/ 439 h 7328"/>
                <a:gd name="T2" fmla="*/ 5928 w 7468"/>
                <a:gd name="T3" fmla="*/ 960 h 7328"/>
                <a:gd name="T4" fmla="*/ 5965 w 7468"/>
                <a:gd name="T5" fmla="*/ 2388 h 7328"/>
                <a:gd name="T6" fmla="*/ 7071 w 7468"/>
                <a:gd name="T7" fmla="*/ 4191 h 7328"/>
                <a:gd name="T8" fmla="*/ 7298 w 7468"/>
                <a:gd name="T9" fmla="*/ 6030 h 7328"/>
                <a:gd name="T10" fmla="*/ 6903 w 7468"/>
                <a:gd name="T11" fmla="*/ 6514 h 7328"/>
                <a:gd name="T12" fmla="*/ 5987 w 7468"/>
                <a:gd name="T13" fmla="*/ 7019 h 7328"/>
                <a:gd name="T14" fmla="*/ 4697 w 7468"/>
                <a:gd name="T15" fmla="*/ 7100 h 7328"/>
                <a:gd name="T16" fmla="*/ 4177 w 7468"/>
                <a:gd name="T17" fmla="*/ 6946 h 7328"/>
                <a:gd name="T18" fmla="*/ 3869 w 7468"/>
                <a:gd name="T19" fmla="*/ 6455 h 7328"/>
                <a:gd name="T20" fmla="*/ 3620 w 7468"/>
                <a:gd name="T21" fmla="*/ 5532 h 7328"/>
                <a:gd name="T22" fmla="*/ 3092 w 7468"/>
                <a:gd name="T23" fmla="*/ 5268 h 7328"/>
                <a:gd name="T24" fmla="*/ 2199 w 7468"/>
                <a:gd name="T25" fmla="*/ 4990 h 7328"/>
                <a:gd name="T26" fmla="*/ 2147 w 7468"/>
                <a:gd name="T27" fmla="*/ 3737 h 7328"/>
                <a:gd name="T28" fmla="*/ 1964 w 7468"/>
                <a:gd name="T29" fmla="*/ 2923 h 7328"/>
                <a:gd name="T30" fmla="*/ 1576 w 7468"/>
                <a:gd name="T31" fmla="*/ 2440 h 7328"/>
                <a:gd name="T32" fmla="*/ 901 w 7468"/>
                <a:gd name="T33" fmla="*/ 2147 h 7328"/>
                <a:gd name="T34" fmla="*/ 257 w 7468"/>
                <a:gd name="T35" fmla="*/ 1897 h 7328"/>
                <a:gd name="T36" fmla="*/ 579 w 7468"/>
                <a:gd name="T37" fmla="*/ 1685 h 7328"/>
                <a:gd name="T38" fmla="*/ 1370 w 7468"/>
                <a:gd name="T39" fmla="*/ 1143 h 7328"/>
                <a:gd name="T40" fmla="*/ 2081 w 7468"/>
                <a:gd name="T41" fmla="*/ 938 h 7328"/>
                <a:gd name="T42" fmla="*/ 2909 w 7468"/>
                <a:gd name="T43" fmla="*/ 1245 h 7328"/>
                <a:gd name="T44" fmla="*/ 3701 w 7468"/>
                <a:gd name="T45" fmla="*/ 1172 h 7328"/>
                <a:gd name="T46" fmla="*/ 4353 w 7468"/>
                <a:gd name="T47" fmla="*/ 916 h 7328"/>
                <a:gd name="T48" fmla="*/ 4961 w 7468"/>
                <a:gd name="T49" fmla="*/ 29 h 7328"/>
                <a:gd name="T50" fmla="*/ 4704 w 7468"/>
                <a:gd name="T51" fmla="*/ 366 h 7328"/>
                <a:gd name="T52" fmla="*/ 4294 w 7468"/>
                <a:gd name="T53" fmla="*/ 945 h 7328"/>
                <a:gd name="T54" fmla="*/ 3913 w 7468"/>
                <a:gd name="T55" fmla="*/ 1157 h 7328"/>
                <a:gd name="T56" fmla="*/ 3488 w 7468"/>
                <a:gd name="T57" fmla="*/ 1355 h 7328"/>
                <a:gd name="T58" fmla="*/ 3063 w 7468"/>
                <a:gd name="T59" fmla="*/ 1333 h 7328"/>
                <a:gd name="T60" fmla="*/ 2660 w 7468"/>
                <a:gd name="T61" fmla="*/ 1128 h 7328"/>
                <a:gd name="T62" fmla="*/ 1949 w 7468"/>
                <a:gd name="T63" fmla="*/ 872 h 7328"/>
                <a:gd name="T64" fmla="*/ 1458 w 7468"/>
                <a:gd name="T65" fmla="*/ 1033 h 7328"/>
                <a:gd name="T66" fmla="*/ 1004 w 7468"/>
                <a:gd name="T67" fmla="*/ 1304 h 7328"/>
                <a:gd name="T68" fmla="*/ 418 w 7468"/>
                <a:gd name="T69" fmla="*/ 1604 h 7328"/>
                <a:gd name="T70" fmla="*/ 271 w 7468"/>
                <a:gd name="T71" fmla="*/ 1927 h 7328"/>
                <a:gd name="T72" fmla="*/ 762 w 7468"/>
                <a:gd name="T73" fmla="*/ 1978 h 7328"/>
                <a:gd name="T74" fmla="*/ 1151 w 7468"/>
                <a:gd name="T75" fmla="*/ 2242 h 7328"/>
                <a:gd name="T76" fmla="*/ 1759 w 7468"/>
                <a:gd name="T77" fmla="*/ 2476 h 7328"/>
                <a:gd name="T78" fmla="*/ 1986 w 7468"/>
                <a:gd name="T79" fmla="*/ 3099 h 7328"/>
                <a:gd name="T80" fmla="*/ 2052 w 7468"/>
                <a:gd name="T81" fmla="*/ 3671 h 7328"/>
                <a:gd name="T82" fmla="*/ 2184 w 7468"/>
                <a:gd name="T83" fmla="*/ 4184 h 7328"/>
                <a:gd name="T84" fmla="*/ 2169 w 7468"/>
                <a:gd name="T85" fmla="*/ 5012 h 7328"/>
                <a:gd name="T86" fmla="*/ 2902 w 7468"/>
                <a:gd name="T87" fmla="*/ 5400 h 7328"/>
                <a:gd name="T88" fmla="*/ 3327 w 7468"/>
                <a:gd name="T89" fmla="*/ 5444 h 7328"/>
                <a:gd name="T90" fmla="*/ 3950 w 7468"/>
                <a:gd name="T91" fmla="*/ 5701 h 7328"/>
                <a:gd name="T92" fmla="*/ 3825 w 7468"/>
                <a:gd name="T93" fmla="*/ 6455 h 7328"/>
                <a:gd name="T94" fmla="*/ 4140 w 7468"/>
                <a:gd name="T95" fmla="*/ 6748 h 7328"/>
                <a:gd name="T96" fmla="*/ 4316 w 7468"/>
                <a:gd name="T97" fmla="*/ 7313 h 7328"/>
                <a:gd name="T98" fmla="*/ 4851 w 7468"/>
                <a:gd name="T99" fmla="*/ 7210 h 7328"/>
                <a:gd name="T100" fmla="*/ 5782 w 7468"/>
                <a:gd name="T101" fmla="*/ 7203 h 7328"/>
                <a:gd name="T102" fmla="*/ 6111 w 7468"/>
                <a:gd name="T103" fmla="*/ 6734 h 7328"/>
                <a:gd name="T104" fmla="*/ 6646 w 7468"/>
                <a:gd name="T105" fmla="*/ 6646 h 7328"/>
                <a:gd name="T106" fmla="*/ 7225 w 7468"/>
                <a:gd name="T107" fmla="*/ 6573 h 7328"/>
                <a:gd name="T108" fmla="*/ 7108 w 7468"/>
                <a:gd name="T109" fmla="*/ 5517 h 7328"/>
                <a:gd name="T110" fmla="*/ 7144 w 7468"/>
                <a:gd name="T111" fmla="*/ 4389 h 7328"/>
                <a:gd name="T112" fmla="*/ 6910 w 7468"/>
                <a:gd name="T113" fmla="*/ 3392 h 7328"/>
                <a:gd name="T114" fmla="*/ 6001 w 7468"/>
                <a:gd name="T115" fmla="*/ 2359 h 7328"/>
                <a:gd name="T116" fmla="*/ 6302 w 7468"/>
                <a:gd name="T117" fmla="*/ 1047 h 7328"/>
                <a:gd name="T118" fmla="*/ 5804 w 7468"/>
                <a:gd name="T119" fmla="*/ 908 h 7328"/>
                <a:gd name="T120" fmla="*/ 5679 w 7468"/>
                <a:gd name="T121" fmla="*/ 329 h 7328"/>
                <a:gd name="T122" fmla="*/ 5254 w 7468"/>
                <a:gd name="T123" fmla="*/ 329 h 7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468" h="7328">
                  <a:moveTo>
                    <a:pt x="4961" y="29"/>
                  </a:moveTo>
                  <a:lnTo>
                    <a:pt x="4961" y="29"/>
                  </a:lnTo>
                  <a:cubicBezTo>
                    <a:pt x="4983" y="29"/>
                    <a:pt x="5005" y="51"/>
                    <a:pt x="5027" y="88"/>
                  </a:cubicBezTo>
                  <a:cubicBezTo>
                    <a:pt x="5063" y="139"/>
                    <a:pt x="5071" y="154"/>
                    <a:pt x="5122" y="161"/>
                  </a:cubicBezTo>
                  <a:cubicBezTo>
                    <a:pt x="5173" y="168"/>
                    <a:pt x="5159" y="219"/>
                    <a:pt x="5188" y="256"/>
                  </a:cubicBezTo>
                  <a:cubicBezTo>
                    <a:pt x="5210" y="285"/>
                    <a:pt x="5232" y="359"/>
                    <a:pt x="5247" y="388"/>
                  </a:cubicBezTo>
                  <a:cubicBezTo>
                    <a:pt x="5261" y="417"/>
                    <a:pt x="5276" y="439"/>
                    <a:pt x="5305" y="439"/>
                  </a:cubicBezTo>
                  <a:cubicBezTo>
                    <a:pt x="5320" y="439"/>
                    <a:pt x="5327" y="439"/>
                    <a:pt x="5342" y="432"/>
                  </a:cubicBezTo>
                  <a:cubicBezTo>
                    <a:pt x="5379" y="410"/>
                    <a:pt x="5408" y="381"/>
                    <a:pt x="5430" y="381"/>
                  </a:cubicBezTo>
                  <a:cubicBezTo>
                    <a:pt x="5437" y="381"/>
                    <a:pt x="5444" y="388"/>
                    <a:pt x="5452" y="388"/>
                  </a:cubicBezTo>
                  <a:cubicBezTo>
                    <a:pt x="5481" y="410"/>
                    <a:pt x="5481" y="447"/>
                    <a:pt x="5518" y="447"/>
                  </a:cubicBezTo>
                  <a:cubicBezTo>
                    <a:pt x="5518" y="447"/>
                    <a:pt x="5525" y="447"/>
                    <a:pt x="5532" y="439"/>
                  </a:cubicBezTo>
                  <a:cubicBezTo>
                    <a:pt x="5584" y="425"/>
                    <a:pt x="5584" y="425"/>
                    <a:pt x="5628" y="388"/>
                  </a:cubicBezTo>
                  <a:cubicBezTo>
                    <a:pt x="5657" y="366"/>
                    <a:pt x="5664" y="359"/>
                    <a:pt x="5679" y="359"/>
                  </a:cubicBezTo>
                  <a:cubicBezTo>
                    <a:pt x="5686" y="359"/>
                    <a:pt x="5701" y="366"/>
                    <a:pt x="5716" y="373"/>
                  </a:cubicBezTo>
                  <a:cubicBezTo>
                    <a:pt x="5738" y="388"/>
                    <a:pt x="5767" y="388"/>
                    <a:pt x="5796" y="388"/>
                  </a:cubicBezTo>
                  <a:cubicBezTo>
                    <a:pt x="5818" y="388"/>
                    <a:pt x="5847" y="388"/>
                    <a:pt x="5862" y="381"/>
                  </a:cubicBezTo>
                  <a:cubicBezTo>
                    <a:pt x="5862" y="381"/>
                    <a:pt x="5862" y="381"/>
                    <a:pt x="5870" y="381"/>
                  </a:cubicBezTo>
                  <a:cubicBezTo>
                    <a:pt x="5892" y="381"/>
                    <a:pt x="5899" y="403"/>
                    <a:pt x="5892" y="461"/>
                  </a:cubicBezTo>
                  <a:cubicBezTo>
                    <a:pt x="5884" y="520"/>
                    <a:pt x="5950" y="586"/>
                    <a:pt x="5870" y="645"/>
                  </a:cubicBezTo>
                  <a:cubicBezTo>
                    <a:pt x="5782" y="703"/>
                    <a:pt x="5716" y="791"/>
                    <a:pt x="5686" y="835"/>
                  </a:cubicBezTo>
                  <a:cubicBezTo>
                    <a:pt x="5664" y="872"/>
                    <a:pt x="5635" y="923"/>
                    <a:pt x="5723" y="938"/>
                  </a:cubicBezTo>
                  <a:cubicBezTo>
                    <a:pt x="5811" y="945"/>
                    <a:pt x="5833" y="938"/>
                    <a:pt x="5892" y="952"/>
                  </a:cubicBezTo>
                  <a:cubicBezTo>
                    <a:pt x="5913" y="960"/>
                    <a:pt x="5921" y="960"/>
                    <a:pt x="5928" y="960"/>
                  </a:cubicBezTo>
                  <a:cubicBezTo>
                    <a:pt x="5950" y="960"/>
                    <a:pt x="5950" y="945"/>
                    <a:pt x="5987" y="901"/>
                  </a:cubicBezTo>
                  <a:cubicBezTo>
                    <a:pt x="6038" y="842"/>
                    <a:pt x="6038" y="842"/>
                    <a:pt x="6111" y="784"/>
                  </a:cubicBezTo>
                  <a:cubicBezTo>
                    <a:pt x="6192" y="725"/>
                    <a:pt x="6155" y="681"/>
                    <a:pt x="6243" y="681"/>
                  </a:cubicBezTo>
                  <a:cubicBezTo>
                    <a:pt x="6243" y="725"/>
                    <a:pt x="6258" y="791"/>
                    <a:pt x="6309" y="835"/>
                  </a:cubicBezTo>
                  <a:cubicBezTo>
                    <a:pt x="6368" y="886"/>
                    <a:pt x="6338" y="960"/>
                    <a:pt x="6280" y="1033"/>
                  </a:cubicBezTo>
                  <a:cubicBezTo>
                    <a:pt x="6221" y="1099"/>
                    <a:pt x="6214" y="1135"/>
                    <a:pt x="6221" y="1201"/>
                  </a:cubicBezTo>
                  <a:cubicBezTo>
                    <a:pt x="6236" y="1267"/>
                    <a:pt x="6243" y="1428"/>
                    <a:pt x="6243" y="1494"/>
                  </a:cubicBezTo>
                  <a:cubicBezTo>
                    <a:pt x="6243" y="1560"/>
                    <a:pt x="6141" y="1678"/>
                    <a:pt x="6097" y="1736"/>
                  </a:cubicBezTo>
                  <a:cubicBezTo>
                    <a:pt x="6053" y="1787"/>
                    <a:pt x="5935" y="1868"/>
                    <a:pt x="5870" y="1912"/>
                  </a:cubicBezTo>
                  <a:cubicBezTo>
                    <a:pt x="5804" y="1964"/>
                    <a:pt x="5825" y="2037"/>
                    <a:pt x="5862" y="2110"/>
                  </a:cubicBezTo>
                  <a:cubicBezTo>
                    <a:pt x="5892" y="2176"/>
                    <a:pt x="5847" y="2198"/>
                    <a:pt x="5825" y="2301"/>
                  </a:cubicBezTo>
                  <a:cubicBezTo>
                    <a:pt x="5804" y="2381"/>
                    <a:pt x="5921" y="2388"/>
                    <a:pt x="5965" y="2388"/>
                  </a:cubicBezTo>
                  <a:cubicBezTo>
                    <a:pt x="5980" y="2388"/>
                    <a:pt x="5987" y="2388"/>
                    <a:pt x="5987" y="2388"/>
                  </a:cubicBezTo>
                  <a:cubicBezTo>
                    <a:pt x="5987" y="2388"/>
                    <a:pt x="6053" y="2484"/>
                    <a:pt x="6141" y="2528"/>
                  </a:cubicBezTo>
                  <a:cubicBezTo>
                    <a:pt x="6236" y="2572"/>
                    <a:pt x="6258" y="2616"/>
                    <a:pt x="6338" y="2638"/>
                  </a:cubicBezTo>
                  <a:cubicBezTo>
                    <a:pt x="6412" y="2660"/>
                    <a:pt x="6404" y="2733"/>
                    <a:pt x="6463" y="2835"/>
                  </a:cubicBezTo>
                  <a:cubicBezTo>
                    <a:pt x="6514" y="2938"/>
                    <a:pt x="6720" y="2967"/>
                    <a:pt x="6778" y="3011"/>
                  </a:cubicBezTo>
                  <a:cubicBezTo>
                    <a:pt x="6837" y="3063"/>
                    <a:pt x="6947" y="3165"/>
                    <a:pt x="6903" y="3195"/>
                  </a:cubicBezTo>
                  <a:cubicBezTo>
                    <a:pt x="6859" y="3231"/>
                    <a:pt x="6844" y="3312"/>
                    <a:pt x="6866" y="3378"/>
                  </a:cubicBezTo>
                  <a:cubicBezTo>
                    <a:pt x="6888" y="3444"/>
                    <a:pt x="6910" y="3466"/>
                    <a:pt x="6859" y="3539"/>
                  </a:cubicBezTo>
                  <a:cubicBezTo>
                    <a:pt x="6800" y="3605"/>
                    <a:pt x="6778" y="3612"/>
                    <a:pt x="6734" y="3707"/>
                  </a:cubicBezTo>
                  <a:cubicBezTo>
                    <a:pt x="6683" y="3795"/>
                    <a:pt x="6778" y="3810"/>
                    <a:pt x="6785" y="3898"/>
                  </a:cubicBezTo>
                  <a:cubicBezTo>
                    <a:pt x="6800" y="3986"/>
                    <a:pt x="6844" y="4059"/>
                    <a:pt x="6859" y="4110"/>
                  </a:cubicBezTo>
                  <a:cubicBezTo>
                    <a:pt x="6866" y="4169"/>
                    <a:pt x="7005" y="4184"/>
                    <a:pt x="7071" y="4191"/>
                  </a:cubicBezTo>
                  <a:cubicBezTo>
                    <a:pt x="7137" y="4206"/>
                    <a:pt x="7174" y="4308"/>
                    <a:pt x="7152" y="4338"/>
                  </a:cubicBezTo>
                  <a:cubicBezTo>
                    <a:pt x="7130" y="4374"/>
                    <a:pt x="7093" y="4374"/>
                    <a:pt x="7108" y="4411"/>
                  </a:cubicBezTo>
                  <a:cubicBezTo>
                    <a:pt x="7115" y="4440"/>
                    <a:pt x="7166" y="4455"/>
                    <a:pt x="7166" y="4455"/>
                  </a:cubicBezTo>
                  <a:lnTo>
                    <a:pt x="7166" y="4455"/>
                  </a:lnTo>
                  <a:cubicBezTo>
                    <a:pt x="7174" y="4455"/>
                    <a:pt x="7181" y="4462"/>
                    <a:pt x="7137" y="4521"/>
                  </a:cubicBezTo>
                  <a:cubicBezTo>
                    <a:pt x="7086" y="4602"/>
                    <a:pt x="7174" y="4689"/>
                    <a:pt x="7262" y="4763"/>
                  </a:cubicBezTo>
                  <a:cubicBezTo>
                    <a:pt x="7357" y="4828"/>
                    <a:pt x="7254" y="4975"/>
                    <a:pt x="7218" y="5041"/>
                  </a:cubicBezTo>
                  <a:cubicBezTo>
                    <a:pt x="7188" y="5114"/>
                    <a:pt x="7211" y="5144"/>
                    <a:pt x="7218" y="5224"/>
                  </a:cubicBezTo>
                  <a:cubicBezTo>
                    <a:pt x="7232" y="5305"/>
                    <a:pt x="7152" y="5429"/>
                    <a:pt x="7086" y="5495"/>
                  </a:cubicBezTo>
                  <a:cubicBezTo>
                    <a:pt x="7013" y="5561"/>
                    <a:pt x="6991" y="5591"/>
                    <a:pt x="7042" y="5664"/>
                  </a:cubicBezTo>
                  <a:cubicBezTo>
                    <a:pt x="7086" y="5745"/>
                    <a:pt x="7152" y="5766"/>
                    <a:pt x="7174" y="5862"/>
                  </a:cubicBezTo>
                  <a:cubicBezTo>
                    <a:pt x="7196" y="5950"/>
                    <a:pt x="7211" y="6008"/>
                    <a:pt x="7298" y="6030"/>
                  </a:cubicBezTo>
                  <a:cubicBezTo>
                    <a:pt x="7386" y="6052"/>
                    <a:pt x="7364" y="6118"/>
                    <a:pt x="7401" y="6221"/>
                  </a:cubicBezTo>
                  <a:cubicBezTo>
                    <a:pt x="7437" y="6323"/>
                    <a:pt x="7437" y="6338"/>
                    <a:pt x="7401" y="6382"/>
                  </a:cubicBezTo>
                  <a:cubicBezTo>
                    <a:pt x="7364" y="6426"/>
                    <a:pt x="7298" y="6485"/>
                    <a:pt x="7298" y="6485"/>
                  </a:cubicBezTo>
                  <a:cubicBezTo>
                    <a:pt x="7298" y="6485"/>
                    <a:pt x="7306" y="6492"/>
                    <a:pt x="7320" y="6507"/>
                  </a:cubicBezTo>
                  <a:cubicBezTo>
                    <a:pt x="7276" y="6521"/>
                    <a:pt x="7225" y="6536"/>
                    <a:pt x="7211" y="6543"/>
                  </a:cubicBezTo>
                  <a:cubicBezTo>
                    <a:pt x="7211" y="6551"/>
                    <a:pt x="7203" y="6551"/>
                    <a:pt x="7196" y="6551"/>
                  </a:cubicBezTo>
                  <a:cubicBezTo>
                    <a:pt x="7166" y="6551"/>
                    <a:pt x="7093" y="6499"/>
                    <a:pt x="7071" y="6463"/>
                  </a:cubicBezTo>
                  <a:cubicBezTo>
                    <a:pt x="7064" y="6441"/>
                    <a:pt x="7049" y="6426"/>
                    <a:pt x="7035" y="6426"/>
                  </a:cubicBezTo>
                  <a:cubicBezTo>
                    <a:pt x="7013" y="6426"/>
                    <a:pt x="6998" y="6433"/>
                    <a:pt x="6983" y="6463"/>
                  </a:cubicBezTo>
                  <a:cubicBezTo>
                    <a:pt x="6954" y="6507"/>
                    <a:pt x="6969" y="6521"/>
                    <a:pt x="6954" y="6521"/>
                  </a:cubicBezTo>
                  <a:cubicBezTo>
                    <a:pt x="6954" y="6521"/>
                    <a:pt x="6947" y="6521"/>
                    <a:pt x="6939" y="6521"/>
                  </a:cubicBezTo>
                  <a:cubicBezTo>
                    <a:pt x="6925" y="6514"/>
                    <a:pt x="6910" y="6514"/>
                    <a:pt x="6903" y="6514"/>
                  </a:cubicBezTo>
                  <a:cubicBezTo>
                    <a:pt x="6881" y="6514"/>
                    <a:pt x="6851" y="6521"/>
                    <a:pt x="6793" y="6543"/>
                  </a:cubicBezTo>
                  <a:cubicBezTo>
                    <a:pt x="6712" y="6580"/>
                    <a:pt x="6749" y="6573"/>
                    <a:pt x="6675" y="6587"/>
                  </a:cubicBezTo>
                  <a:cubicBezTo>
                    <a:pt x="6602" y="6602"/>
                    <a:pt x="6639" y="6638"/>
                    <a:pt x="6580" y="6690"/>
                  </a:cubicBezTo>
                  <a:cubicBezTo>
                    <a:pt x="6544" y="6726"/>
                    <a:pt x="6544" y="6741"/>
                    <a:pt x="6536" y="6741"/>
                  </a:cubicBezTo>
                  <a:cubicBezTo>
                    <a:pt x="6536" y="6741"/>
                    <a:pt x="6529" y="6741"/>
                    <a:pt x="6522" y="6734"/>
                  </a:cubicBezTo>
                  <a:cubicBezTo>
                    <a:pt x="6500" y="6704"/>
                    <a:pt x="6514" y="6675"/>
                    <a:pt x="6463" y="6675"/>
                  </a:cubicBezTo>
                  <a:cubicBezTo>
                    <a:pt x="6412" y="6675"/>
                    <a:pt x="6353" y="6675"/>
                    <a:pt x="6316" y="6638"/>
                  </a:cubicBezTo>
                  <a:cubicBezTo>
                    <a:pt x="6309" y="6631"/>
                    <a:pt x="6287" y="6624"/>
                    <a:pt x="6273" y="6624"/>
                  </a:cubicBezTo>
                  <a:cubicBezTo>
                    <a:pt x="6229" y="6624"/>
                    <a:pt x="6170" y="6646"/>
                    <a:pt x="6133" y="6653"/>
                  </a:cubicBezTo>
                  <a:cubicBezTo>
                    <a:pt x="6082" y="6675"/>
                    <a:pt x="6089" y="6726"/>
                    <a:pt x="6053" y="6792"/>
                  </a:cubicBezTo>
                  <a:cubicBezTo>
                    <a:pt x="6023" y="6858"/>
                    <a:pt x="6038" y="6866"/>
                    <a:pt x="5987" y="6888"/>
                  </a:cubicBezTo>
                  <a:cubicBezTo>
                    <a:pt x="5935" y="6902"/>
                    <a:pt x="5980" y="6954"/>
                    <a:pt x="5987" y="7019"/>
                  </a:cubicBezTo>
                  <a:cubicBezTo>
                    <a:pt x="5994" y="7093"/>
                    <a:pt x="5965" y="7115"/>
                    <a:pt x="5928" y="7181"/>
                  </a:cubicBezTo>
                  <a:cubicBezTo>
                    <a:pt x="5913" y="7210"/>
                    <a:pt x="5899" y="7225"/>
                    <a:pt x="5884" y="7225"/>
                  </a:cubicBezTo>
                  <a:cubicBezTo>
                    <a:pt x="5862" y="7225"/>
                    <a:pt x="5847" y="7210"/>
                    <a:pt x="5847" y="7181"/>
                  </a:cubicBezTo>
                  <a:cubicBezTo>
                    <a:pt x="5847" y="7159"/>
                    <a:pt x="5840" y="7152"/>
                    <a:pt x="5825" y="7152"/>
                  </a:cubicBezTo>
                  <a:cubicBezTo>
                    <a:pt x="5811" y="7152"/>
                    <a:pt x="5789" y="7159"/>
                    <a:pt x="5767" y="7173"/>
                  </a:cubicBezTo>
                  <a:cubicBezTo>
                    <a:pt x="5716" y="7210"/>
                    <a:pt x="5686" y="7203"/>
                    <a:pt x="5584" y="7225"/>
                  </a:cubicBezTo>
                  <a:cubicBezTo>
                    <a:pt x="5489" y="7254"/>
                    <a:pt x="5459" y="7254"/>
                    <a:pt x="5371" y="7283"/>
                  </a:cubicBezTo>
                  <a:cubicBezTo>
                    <a:pt x="5356" y="7291"/>
                    <a:pt x="5327" y="7298"/>
                    <a:pt x="5305" y="7298"/>
                  </a:cubicBezTo>
                  <a:cubicBezTo>
                    <a:pt x="5217" y="7298"/>
                    <a:pt x="5115" y="7269"/>
                    <a:pt x="5063" y="7261"/>
                  </a:cubicBezTo>
                  <a:cubicBezTo>
                    <a:pt x="4983" y="7254"/>
                    <a:pt x="4932" y="7261"/>
                    <a:pt x="4895" y="7254"/>
                  </a:cubicBezTo>
                  <a:cubicBezTo>
                    <a:pt x="4866" y="7239"/>
                    <a:pt x="4924" y="7195"/>
                    <a:pt x="4858" y="7181"/>
                  </a:cubicBezTo>
                  <a:cubicBezTo>
                    <a:pt x="4785" y="7173"/>
                    <a:pt x="4748" y="7122"/>
                    <a:pt x="4697" y="7100"/>
                  </a:cubicBezTo>
                  <a:cubicBezTo>
                    <a:pt x="4653" y="7078"/>
                    <a:pt x="4675" y="7034"/>
                    <a:pt x="4661" y="7034"/>
                  </a:cubicBezTo>
                  <a:cubicBezTo>
                    <a:pt x="4661" y="7034"/>
                    <a:pt x="4653" y="7042"/>
                    <a:pt x="4646" y="7049"/>
                  </a:cubicBezTo>
                  <a:cubicBezTo>
                    <a:pt x="4594" y="7078"/>
                    <a:pt x="4594" y="7107"/>
                    <a:pt x="4536" y="7115"/>
                  </a:cubicBezTo>
                  <a:cubicBezTo>
                    <a:pt x="4529" y="7115"/>
                    <a:pt x="4521" y="7115"/>
                    <a:pt x="4514" y="7115"/>
                  </a:cubicBezTo>
                  <a:cubicBezTo>
                    <a:pt x="4499" y="7115"/>
                    <a:pt x="4492" y="7115"/>
                    <a:pt x="4485" y="7115"/>
                  </a:cubicBezTo>
                  <a:cubicBezTo>
                    <a:pt x="4485" y="7115"/>
                    <a:pt x="4477" y="7115"/>
                    <a:pt x="4463" y="7144"/>
                  </a:cubicBezTo>
                  <a:cubicBezTo>
                    <a:pt x="4433" y="7195"/>
                    <a:pt x="4404" y="7203"/>
                    <a:pt x="4353" y="7261"/>
                  </a:cubicBezTo>
                  <a:cubicBezTo>
                    <a:pt x="4338" y="7276"/>
                    <a:pt x="4331" y="7283"/>
                    <a:pt x="4316" y="7283"/>
                  </a:cubicBezTo>
                  <a:cubicBezTo>
                    <a:pt x="4280" y="7283"/>
                    <a:pt x="4250" y="7232"/>
                    <a:pt x="4228" y="7217"/>
                  </a:cubicBezTo>
                  <a:cubicBezTo>
                    <a:pt x="4191" y="7203"/>
                    <a:pt x="4191" y="7159"/>
                    <a:pt x="4213" y="7115"/>
                  </a:cubicBezTo>
                  <a:cubicBezTo>
                    <a:pt x="4228" y="7071"/>
                    <a:pt x="4221" y="7064"/>
                    <a:pt x="4213" y="7027"/>
                  </a:cubicBezTo>
                  <a:cubicBezTo>
                    <a:pt x="4199" y="6997"/>
                    <a:pt x="4177" y="6983"/>
                    <a:pt x="4177" y="6946"/>
                  </a:cubicBezTo>
                  <a:cubicBezTo>
                    <a:pt x="4177" y="6910"/>
                    <a:pt x="4213" y="6910"/>
                    <a:pt x="4235" y="6888"/>
                  </a:cubicBezTo>
                  <a:cubicBezTo>
                    <a:pt x="4257" y="6858"/>
                    <a:pt x="4221" y="6800"/>
                    <a:pt x="4184" y="6785"/>
                  </a:cubicBezTo>
                  <a:cubicBezTo>
                    <a:pt x="4155" y="6770"/>
                    <a:pt x="4184" y="6712"/>
                    <a:pt x="4155" y="6712"/>
                  </a:cubicBezTo>
                  <a:cubicBezTo>
                    <a:pt x="4155" y="6712"/>
                    <a:pt x="4155" y="6712"/>
                    <a:pt x="4148" y="6719"/>
                  </a:cubicBezTo>
                  <a:lnTo>
                    <a:pt x="4140" y="6719"/>
                  </a:lnTo>
                  <a:cubicBezTo>
                    <a:pt x="4104" y="6719"/>
                    <a:pt x="4082" y="6690"/>
                    <a:pt x="4082" y="6690"/>
                  </a:cubicBezTo>
                  <a:cubicBezTo>
                    <a:pt x="4082" y="6690"/>
                    <a:pt x="4096" y="6602"/>
                    <a:pt x="4067" y="6573"/>
                  </a:cubicBezTo>
                  <a:cubicBezTo>
                    <a:pt x="4045" y="6551"/>
                    <a:pt x="4030" y="6543"/>
                    <a:pt x="4008" y="6543"/>
                  </a:cubicBezTo>
                  <a:cubicBezTo>
                    <a:pt x="3994" y="6543"/>
                    <a:pt x="3986" y="6543"/>
                    <a:pt x="3964" y="6543"/>
                  </a:cubicBezTo>
                  <a:cubicBezTo>
                    <a:pt x="3957" y="6543"/>
                    <a:pt x="3957" y="6543"/>
                    <a:pt x="3957" y="6543"/>
                  </a:cubicBezTo>
                  <a:cubicBezTo>
                    <a:pt x="3906" y="6543"/>
                    <a:pt x="3906" y="6485"/>
                    <a:pt x="3876" y="6463"/>
                  </a:cubicBezTo>
                  <a:cubicBezTo>
                    <a:pt x="3876" y="6455"/>
                    <a:pt x="3876" y="6455"/>
                    <a:pt x="3869" y="6455"/>
                  </a:cubicBezTo>
                  <a:cubicBezTo>
                    <a:pt x="3891" y="6433"/>
                    <a:pt x="3913" y="6411"/>
                    <a:pt x="3950" y="6389"/>
                  </a:cubicBezTo>
                  <a:cubicBezTo>
                    <a:pt x="4016" y="6353"/>
                    <a:pt x="4060" y="6338"/>
                    <a:pt x="4089" y="6287"/>
                  </a:cubicBezTo>
                  <a:cubicBezTo>
                    <a:pt x="4125" y="6243"/>
                    <a:pt x="4148" y="6169"/>
                    <a:pt x="4111" y="6147"/>
                  </a:cubicBezTo>
                  <a:cubicBezTo>
                    <a:pt x="4067" y="6118"/>
                    <a:pt x="4038" y="6067"/>
                    <a:pt x="4067" y="6016"/>
                  </a:cubicBezTo>
                  <a:cubicBezTo>
                    <a:pt x="4089" y="5964"/>
                    <a:pt x="4096" y="5913"/>
                    <a:pt x="4067" y="5891"/>
                  </a:cubicBezTo>
                  <a:cubicBezTo>
                    <a:pt x="4030" y="5862"/>
                    <a:pt x="3986" y="5840"/>
                    <a:pt x="4001" y="5796"/>
                  </a:cubicBezTo>
                  <a:cubicBezTo>
                    <a:pt x="4001" y="5759"/>
                    <a:pt x="4016" y="5671"/>
                    <a:pt x="3950" y="5671"/>
                  </a:cubicBezTo>
                  <a:cubicBezTo>
                    <a:pt x="3942" y="5671"/>
                    <a:pt x="3928" y="5671"/>
                    <a:pt x="3913" y="5678"/>
                  </a:cubicBezTo>
                  <a:cubicBezTo>
                    <a:pt x="3884" y="5686"/>
                    <a:pt x="3862" y="5693"/>
                    <a:pt x="3840" y="5693"/>
                  </a:cubicBezTo>
                  <a:cubicBezTo>
                    <a:pt x="3774" y="5693"/>
                    <a:pt x="3730" y="5657"/>
                    <a:pt x="3759" y="5627"/>
                  </a:cubicBezTo>
                  <a:cubicBezTo>
                    <a:pt x="3796" y="5591"/>
                    <a:pt x="3752" y="5583"/>
                    <a:pt x="3701" y="5583"/>
                  </a:cubicBezTo>
                  <a:cubicBezTo>
                    <a:pt x="3649" y="5583"/>
                    <a:pt x="3635" y="5576"/>
                    <a:pt x="3620" y="5532"/>
                  </a:cubicBezTo>
                  <a:cubicBezTo>
                    <a:pt x="3620" y="5503"/>
                    <a:pt x="3605" y="5473"/>
                    <a:pt x="3583" y="5473"/>
                  </a:cubicBezTo>
                  <a:cubicBezTo>
                    <a:pt x="3576" y="5473"/>
                    <a:pt x="3569" y="5473"/>
                    <a:pt x="3554" y="5481"/>
                  </a:cubicBezTo>
                  <a:cubicBezTo>
                    <a:pt x="3532" y="5503"/>
                    <a:pt x="3495" y="5517"/>
                    <a:pt x="3466" y="5517"/>
                  </a:cubicBezTo>
                  <a:cubicBezTo>
                    <a:pt x="3444" y="5517"/>
                    <a:pt x="3422" y="5510"/>
                    <a:pt x="3408" y="5473"/>
                  </a:cubicBezTo>
                  <a:cubicBezTo>
                    <a:pt x="3393" y="5422"/>
                    <a:pt x="3378" y="5407"/>
                    <a:pt x="3356" y="5407"/>
                  </a:cubicBezTo>
                  <a:cubicBezTo>
                    <a:pt x="3342" y="5407"/>
                    <a:pt x="3334" y="5415"/>
                    <a:pt x="3320" y="5415"/>
                  </a:cubicBezTo>
                  <a:cubicBezTo>
                    <a:pt x="3312" y="5415"/>
                    <a:pt x="3305" y="5415"/>
                    <a:pt x="3305" y="5415"/>
                  </a:cubicBezTo>
                  <a:cubicBezTo>
                    <a:pt x="3261" y="5415"/>
                    <a:pt x="3224" y="5385"/>
                    <a:pt x="3195" y="5356"/>
                  </a:cubicBezTo>
                  <a:cubicBezTo>
                    <a:pt x="3188" y="5342"/>
                    <a:pt x="3180" y="5342"/>
                    <a:pt x="3173" y="5342"/>
                  </a:cubicBezTo>
                  <a:cubicBezTo>
                    <a:pt x="3158" y="5342"/>
                    <a:pt x="3151" y="5342"/>
                    <a:pt x="3144" y="5342"/>
                  </a:cubicBezTo>
                  <a:cubicBezTo>
                    <a:pt x="3129" y="5342"/>
                    <a:pt x="3122" y="5342"/>
                    <a:pt x="3114" y="5327"/>
                  </a:cubicBezTo>
                  <a:cubicBezTo>
                    <a:pt x="3092" y="5297"/>
                    <a:pt x="3114" y="5268"/>
                    <a:pt x="3092" y="5268"/>
                  </a:cubicBezTo>
                  <a:cubicBezTo>
                    <a:pt x="3085" y="5268"/>
                    <a:pt x="3078" y="5268"/>
                    <a:pt x="3070" y="5268"/>
                  </a:cubicBezTo>
                  <a:cubicBezTo>
                    <a:pt x="3019" y="5290"/>
                    <a:pt x="2975" y="5327"/>
                    <a:pt x="2909" y="5364"/>
                  </a:cubicBezTo>
                  <a:cubicBezTo>
                    <a:pt x="2865" y="5385"/>
                    <a:pt x="2836" y="5407"/>
                    <a:pt x="2807" y="5407"/>
                  </a:cubicBezTo>
                  <a:cubicBezTo>
                    <a:pt x="2792" y="5407"/>
                    <a:pt x="2770" y="5393"/>
                    <a:pt x="2755" y="5371"/>
                  </a:cubicBezTo>
                  <a:cubicBezTo>
                    <a:pt x="2711" y="5312"/>
                    <a:pt x="2667" y="5276"/>
                    <a:pt x="2653" y="5246"/>
                  </a:cubicBezTo>
                  <a:cubicBezTo>
                    <a:pt x="2645" y="5224"/>
                    <a:pt x="2631" y="5224"/>
                    <a:pt x="2616" y="5224"/>
                  </a:cubicBezTo>
                  <a:cubicBezTo>
                    <a:pt x="2601" y="5224"/>
                    <a:pt x="2587" y="5224"/>
                    <a:pt x="2587" y="5224"/>
                  </a:cubicBezTo>
                  <a:cubicBezTo>
                    <a:pt x="2587" y="5224"/>
                    <a:pt x="2580" y="5290"/>
                    <a:pt x="2550" y="5290"/>
                  </a:cubicBezTo>
                  <a:cubicBezTo>
                    <a:pt x="2550" y="5290"/>
                    <a:pt x="2550" y="5290"/>
                    <a:pt x="2543" y="5290"/>
                  </a:cubicBezTo>
                  <a:cubicBezTo>
                    <a:pt x="2506" y="5268"/>
                    <a:pt x="2367" y="5180"/>
                    <a:pt x="2367" y="5180"/>
                  </a:cubicBezTo>
                  <a:cubicBezTo>
                    <a:pt x="2367" y="5180"/>
                    <a:pt x="2330" y="5166"/>
                    <a:pt x="2308" y="5100"/>
                  </a:cubicBezTo>
                  <a:cubicBezTo>
                    <a:pt x="2279" y="5034"/>
                    <a:pt x="2220" y="5026"/>
                    <a:pt x="2199" y="4990"/>
                  </a:cubicBezTo>
                  <a:cubicBezTo>
                    <a:pt x="2169" y="4953"/>
                    <a:pt x="2111" y="4902"/>
                    <a:pt x="2096" y="4843"/>
                  </a:cubicBezTo>
                  <a:cubicBezTo>
                    <a:pt x="2074" y="4785"/>
                    <a:pt x="2074" y="4741"/>
                    <a:pt x="2118" y="4689"/>
                  </a:cubicBezTo>
                  <a:cubicBezTo>
                    <a:pt x="2162" y="4638"/>
                    <a:pt x="2169" y="4667"/>
                    <a:pt x="2206" y="4638"/>
                  </a:cubicBezTo>
                  <a:cubicBezTo>
                    <a:pt x="2235" y="4616"/>
                    <a:pt x="2176" y="4587"/>
                    <a:pt x="2147" y="4557"/>
                  </a:cubicBezTo>
                  <a:cubicBezTo>
                    <a:pt x="2111" y="4521"/>
                    <a:pt x="2118" y="4492"/>
                    <a:pt x="2132" y="4404"/>
                  </a:cubicBezTo>
                  <a:cubicBezTo>
                    <a:pt x="2154" y="4316"/>
                    <a:pt x="2213" y="4294"/>
                    <a:pt x="2220" y="4250"/>
                  </a:cubicBezTo>
                  <a:cubicBezTo>
                    <a:pt x="2228" y="4206"/>
                    <a:pt x="2206" y="4176"/>
                    <a:pt x="2199" y="4125"/>
                  </a:cubicBezTo>
                  <a:cubicBezTo>
                    <a:pt x="2184" y="4074"/>
                    <a:pt x="2176" y="3927"/>
                    <a:pt x="2213" y="3883"/>
                  </a:cubicBezTo>
                  <a:cubicBezTo>
                    <a:pt x="2242" y="3839"/>
                    <a:pt x="2286" y="3788"/>
                    <a:pt x="2257" y="3759"/>
                  </a:cubicBezTo>
                  <a:cubicBezTo>
                    <a:pt x="2242" y="3744"/>
                    <a:pt x="2235" y="3744"/>
                    <a:pt x="2220" y="3744"/>
                  </a:cubicBezTo>
                  <a:cubicBezTo>
                    <a:pt x="2206" y="3744"/>
                    <a:pt x="2191" y="3751"/>
                    <a:pt x="2176" y="3751"/>
                  </a:cubicBezTo>
                  <a:cubicBezTo>
                    <a:pt x="2162" y="3751"/>
                    <a:pt x="2154" y="3744"/>
                    <a:pt x="2147" y="3737"/>
                  </a:cubicBezTo>
                  <a:cubicBezTo>
                    <a:pt x="2103" y="3715"/>
                    <a:pt x="2118" y="3627"/>
                    <a:pt x="2096" y="3619"/>
                  </a:cubicBezTo>
                  <a:cubicBezTo>
                    <a:pt x="2081" y="3619"/>
                    <a:pt x="2081" y="3619"/>
                    <a:pt x="2074" y="3619"/>
                  </a:cubicBezTo>
                  <a:cubicBezTo>
                    <a:pt x="2067" y="3619"/>
                    <a:pt x="2059" y="3627"/>
                    <a:pt x="2030" y="3649"/>
                  </a:cubicBezTo>
                  <a:cubicBezTo>
                    <a:pt x="2008" y="3671"/>
                    <a:pt x="1971" y="3700"/>
                    <a:pt x="1949" y="3700"/>
                  </a:cubicBezTo>
                  <a:cubicBezTo>
                    <a:pt x="1942" y="3700"/>
                    <a:pt x="1935" y="3693"/>
                    <a:pt x="1935" y="3678"/>
                  </a:cubicBezTo>
                  <a:cubicBezTo>
                    <a:pt x="1920" y="3627"/>
                    <a:pt x="1942" y="3627"/>
                    <a:pt x="1957" y="3605"/>
                  </a:cubicBezTo>
                  <a:cubicBezTo>
                    <a:pt x="1971" y="3576"/>
                    <a:pt x="1891" y="3568"/>
                    <a:pt x="1891" y="3568"/>
                  </a:cubicBezTo>
                  <a:cubicBezTo>
                    <a:pt x="1891" y="3568"/>
                    <a:pt x="1898" y="3539"/>
                    <a:pt x="1913" y="3488"/>
                  </a:cubicBezTo>
                  <a:cubicBezTo>
                    <a:pt x="1935" y="3436"/>
                    <a:pt x="1913" y="3348"/>
                    <a:pt x="1935" y="3326"/>
                  </a:cubicBezTo>
                  <a:cubicBezTo>
                    <a:pt x="1949" y="3297"/>
                    <a:pt x="2001" y="3290"/>
                    <a:pt x="2015" y="3260"/>
                  </a:cubicBezTo>
                  <a:cubicBezTo>
                    <a:pt x="2030" y="3238"/>
                    <a:pt x="2059" y="3173"/>
                    <a:pt x="2015" y="3085"/>
                  </a:cubicBezTo>
                  <a:cubicBezTo>
                    <a:pt x="1971" y="2997"/>
                    <a:pt x="1942" y="2967"/>
                    <a:pt x="1964" y="2923"/>
                  </a:cubicBezTo>
                  <a:cubicBezTo>
                    <a:pt x="1993" y="2879"/>
                    <a:pt x="1964" y="2857"/>
                    <a:pt x="1957" y="2821"/>
                  </a:cubicBezTo>
                  <a:cubicBezTo>
                    <a:pt x="1949" y="2792"/>
                    <a:pt x="1979" y="2755"/>
                    <a:pt x="2023" y="2726"/>
                  </a:cubicBezTo>
                  <a:cubicBezTo>
                    <a:pt x="2067" y="2704"/>
                    <a:pt x="2052" y="2652"/>
                    <a:pt x="2030" y="2608"/>
                  </a:cubicBezTo>
                  <a:cubicBezTo>
                    <a:pt x="2015" y="2564"/>
                    <a:pt x="1942" y="2476"/>
                    <a:pt x="1905" y="2462"/>
                  </a:cubicBezTo>
                  <a:lnTo>
                    <a:pt x="1898" y="2462"/>
                  </a:lnTo>
                  <a:cubicBezTo>
                    <a:pt x="1869" y="2462"/>
                    <a:pt x="1869" y="2506"/>
                    <a:pt x="1832" y="2528"/>
                  </a:cubicBezTo>
                  <a:cubicBezTo>
                    <a:pt x="1825" y="2528"/>
                    <a:pt x="1818" y="2528"/>
                    <a:pt x="1818" y="2528"/>
                  </a:cubicBezTo>
                  <a:cubicBezTo>
                    <a:pt x="1788" y="2528"/>
                    <a:pt x="1795" y="2476"/>
                    <a:pt x="1781" y="2447"/>
                  </a:cubicBezTo>
                  <a:cubicBezTo>
                    <a:pt x="1773" y="2440"/>
                    <a:pt x="1773" y="2433"/>
                    <a:pt x="1766" y="2433"/>
                  </a:cubicBezTo>
                  <a:cubicBezTo>
                    <a:pt x="1759" y="2433"/>
                    <a:pt x="1751" y="2454"/>
                    <a:pt x="1722" y="2454"/>
                  </a:cubicBezTo>
                  <a:cubicBezTo>
                    <a:pt x="1715" y="2454"/>
                    <a:pt x="1715" y="2454"/>
                    <a:pt x="1708" y="2454"/>
                  </a:cubicBezTo>
                  <a:cubicBezTo>
                    <a:pt x="1671" y="2447"/>
                    <a:pt x="1612" y="2440"/>
                    <a:pt x="1576" y="2440"/>
                  </a:cubicBezTo>
                  <a:cubicBezTo>
                    <a:pt x="1568" y="2440"/>
                    <a:pt x="1561" y="2440"/>
                    <a:pt x="1554" y="2440"/>
                  </a:cubicBezTo>
                  <a:cubicBezTo>
                    <a:pt x="1546" y="2440"/>
                    <a:pt x="1517" y="2447"/>
                    <a:pt x="1480" y="2447"/>
                  </a:cubicBezTo>
                  <a:cubicBezTo>
                    <a:pt x="1444" y="2447"/>
                    <a:pt x="1392" y="2440"/>
                    <a:pt x="1356" y="2425"/>
                  </a:cubicBezTo>
                  <a:cubicBezTo>
                    <a:pt x="1282" y="2388"/>
                    <a:pt x="1209" y="2374"/>
                    <a:pt x="1194" y="2345"/>
                  </a:cubicBezTo>
                  <a:cubicBezTo>
                    <a:pt x="1173" y="2323"/>
                    <a:pt x="1194" y="2286"/>
                    <a:pt x="1209" y="2249"/>
                  </a:cubicBezTo>
                  <a:cubicBezTo>
                    <a:pt x="1224" y="2227"/>
                    <a:pt x="1194" y="2205"/>
                    <a:pt x="1165" y="2205"/>
                  </a:cubicBezTo>
                  <a:cubicBezTo>
                    <a:pt x="1158" y="2205"/>
                    <a:pt x="1143" y="2213"/>
                    <a:pt x="1129" y="2220"/>
                  </a:cubicBezTo>
                  <a:cubicBezTo>
                    <a:pt x="1129" y="2220"/>
                    <a:pt x="1121" y="2220"/>
                    <a:pt x="1114" y="2220"/>
                  </a:cubicBezTo>
                  <a:cubicBezTo>
                    <a:pt x="1085" y="2220"/>
                    <a:pt x="1063" y="2147"/>
                    <a:pt x="1063" y="2147"/>
                  </a:cubicBezTo>
                  <a:cubicBezTo>
                    <a:pt x="1033" y="2117"/>
                    <a:pt x="1019" y="2103"/>
                    <a:pt x="1004" y="2103"/>
                  </a:cubicBezTo>
                  <a:cubicBezTo>
                    <a:pt x="989" y="2103"/>
                    <a:pt x="975" y="2110"/>
                    <a:pt x="960" y="2117"/>
                  </a:cubicBezTo>
                  <a:cubicBezTo>
                    <a:pt x="938" y="2132"/>
                    <a:pt x="916" y="2147"/>
                    <a:pt x="901" y="2147"/>
                  </a:cubicBezTo>
                  <a:cubicBezTo>
                    <a:pt x="887" y="2147"/>
                    <a:pt x="880" y="2139"/>
                    <a:pt x="880" y="2117"/>
                  </a:cubicBezTo>
                  <a:cubicBezTo>
                    <a:pt x="872" y="2066"/>
                    <a:pt x="858" y="2066"/>
                    <a:pt x="821" y="2059"/>
                  </a:cubicBezTo>
                  <a:cubicBezTo>
                    <a:pt x="777" y="2051"/>
                    <a:pt x="777" y="2022"/>
                    <a:pt x="792" y="1985"/>
                  </a:cubicBezTo>
                  <a:cubicBezTo>
                    <a:pt x="806" y="1956"/>
                    <a:pt x="784" y="1942"/>
                    <a:pt x="740" y="1942"/>
                  </a:cubicBezTo>
                  <a:cubicBezTo>
                    <a:pt x="762" y="1919"/>
                    <a:pt x="777" y="1905"/>
                    <a:pt x="777" y="1905"/>
                  </a:cubicBezTo>
                  <a:cubicBezTo>
                    <a:pt x="777" y="1905"/>
                    <a:pt x="762" y="1919"/>
                    <a:pt x="740" y="1942"/>
                  </a:cubicBezTo>
                  <a:lnTo>
                    <a:pt x="733" y="1934"/>
                  </a:lnTo>
                  <a:cubicBezTo>
                    <a:pt x="689" y="1934"/>
                    <a:pt x="667" y="1949"/>
                    <a:pt x="630" y="1949"/>
                  </a:cubicBezTo>
                  <a:cubicBezTo>
                    <a:pt x="616" y="1949"/>
                    <a:pt x="608" y="1949"/>
                    <a:pt x="594" y="1949"/>
                  </a:cubicBezTo>
                  <a:cubicBezTo>
                    <a:pt x="535" y="1934"/>
                    <a:pt x="491" y="1890"/>
                    <a:pt x="425" y="1861"/>
                  </a:cubicBezTo>
                  <a:cubicBezTo>
                    <a:pt x="411" y="1854"/>
                    <a:pt x="396" y="1854"/>
                    <a:pt x="381" y="1854"/>
                  </a:cubicBezTo>
                  <a:cubicBezTo>
                    <a:pt x="330" y="1854"/>
                    <a:pt x="293" y="1883"/>
                    <a:pt x="257" y="1897"/>
                  </a:cubicBezTo>
                  <a:cubicBezTo>
                    <a:pt x="242" y="1905"/>
                    <a:pt x="227" y="1905"/>
                    <a:pt x="213" y="1905"/>
                  </a:cubicBezTo>
                  <a:cubicBezTo>
                    <a:pt x="183" y="1905"/>
                    <a:pt x="154" y="1890"/>
                    <a:pt x="132" y="1861"/>
                  </a:cubicBezTo>
                  <a:cubicBezTo>
                    <a:pt x="88" y="1810"/>
                    <a:pt x="22" y="1722"/>
                    <a:pt x="66" y="1714"/>
                  </a:cubicBezTo>
                  <a:cubicBezTo>
                    <a:pt x="81" y="1729"/>
                    <a:pt x="88" y="1736"/>
                    <a:pt x="95" y="1751"/>
                  </a:cubicBezTo>
                  <a:cubicBezTo>
                    <a:pt x="88" y="1736"/>
                    <a:pt x="81" y="1729"/>
                    <a:pt x="66" y="1714"/>
                  </a:cubicBezTo>
                  <a:lnTo>
                    <a:pt x="66" y="1714"/>
                  </a:lnTo>
                  <a:cubicBezTo>
                    <a:pt x="118" y="1714"/>
                    <a:pt x="205" y="1714"/>
                    <a:pt x="242" y="1714"/>
                  </a:cubicBezTo>
                  <a:cubicBezTo>
                    <a:pt x="271" y="1714"/>
                    <a:pt x="293" y="1707"/>
                    <a:pt x="301" y="1670"/>
                  </a:cubicBezTo>
                  <a:cubicBezTo>
                    <a:pt x="308" y="1648"/>
                    <a:pt x="330" y="1626"/>
                    <a:pt x="381" y="1626"/>
                  </a:cubicBezTo>
                  <a:cubicBezTo>
                    <a:pt x="396" y="1626"/>
                    <a:pt x="403" y="1634"/>
                    <a:pt x="418" y="1634"/>
                  </a:cubicBezTo>
                  <a:cubicBezTo>
                    <a:pt x="484" y="1641"/>
                    <a:pt x="535" y="1692"/>
                    <a:pt x="564" y="1692"/>
                  </a:cubicBezTo>
                  <a:cubicBezTo>
                    <a:pt x="572" y="1692"/>
                    <a:pt x="579" y="1692"/>
                    <a:pt x="579" y="1685"/>
                  </a:cubicBezTo>
                  <a:cubicBezTo>
                    <a:pt x="594" y="1648"/>
                    <a:pt x="594" y="1641"/>
                    <a:pt x="608" y="1582"/>
                  </a:cubicBezTo>
                  <a:cubicBezTo>
                    <a:pt x="616" y="1524"/>
                    <a:pt x="557" y="1494"/>
                    <a:pt x="594" y="1436"/>
                  </a:cubicBezTo>
                  <a:cubicBezTo>
                    <a:pt x="638" y="1377"/>
                    <a:pt x="674" y="1348"/>
                    <a:pt x="718" y="1326"/>
                  </a:cubicBezTo>
                  <a:cubicBezTo>
                    <a:pt x="748" y="1304"/>
                    <a:pt x="777" y="1260"/>
                    <a:pt x="821" y="1260"/>
                  </a:cubicBezTo>
                  <a:cubicBezTo>
                    <a:pt x="836" y="1260"/>
                    <a:pt x="843" y="1260"/>
                    <a:pt x="850" y="1267"/>
                  </a:cubicBezTo>
                  <a:cubicBezTo>
                    <a:pt x="901" y="1289"/>
                    <a:pt x="960" y="1333"/>
                    <a:pt x="1004" y="1333"/>
                  </a:cubicBezTo>
                  <a:cubicBezTo>
                    <a:pt x="1011" y="1333"/>
                    <a:pt x="1026" y="1333"/>
                    <a:pt x="1033" y="1326"/>
                  </a:cubicBezTo>
                  <a:cubicBezTo>
                    <a:pt x="1070" y="1297"/>
                    <a:pt x="1121" y="1297"/>
                    <a:pt x="1143" y="1267"/>
                  </a:cubicBezTo>
                  <a:cubicBezTo>
                    <a:pt x="1158" y="1231"/>
                    <a:pt x="1180" y="1223"/>
                    <a:pt x="1231" y="1179"/>
                  </a:cubicBezTo>
                  <a:cubicBezTo>
                    <a:pt x="1275" y="1150"/>
                    <a:pt x="1297" y="1121"/>
                    <a:pt x="1319" y="1121"/>
                  </a:cubicBezTo>
                  <a:cubicBezTo>
                    <a:pt x="1327" y="1121"/>
                    <a:pt x="1334" y="1121"/>
                    <a:pt x="1341" y="1128"/>
                  </a:cubicBezTo>
                  <a:cubicBezTo>
                    <a:pt x="1356" y="1135"/>
                    <a:pt x="1363" y="1143"/>
                    <a:pt x="1370" y="1143"/>
                  </a:cubicBezTo>
                  <a:cubicBezTo>
                    <a:pt x="1392" y="1143"/>
                    <a:pt x="1407" y="1121"/>
                    <a:pt x="1414" y="1106"/>
                  </a:cubicBezTo>
                  <a:cubicBezTo>
                    <a:pt x="1422" y="1077"/>
                    <a:pt x="1407" y="1069"/>
                    <a:pt x="1466" y="1062"/>
                  </a:cubicBezTo>
                  <a:cubicBezTo>
                    <a:pt x="1524" y="1055"/>
                    <a:pt x="1517" y="938"/>
                    <a:pt x="1517" y="938"/>
                  </a:cubicBezTo>
                  <a:cubicBezTo>
                    <a:pt x="1517" y="938"/>
                    <a:pt x="1576" y="923"/>
                    <a:pt x="1583" y="872"/>
                  </a:cubicBezTo>
                  <a:cubicBezTo>
                    <a:pt x="1583" y="857"/>
                    <a:pt x="1590" y="850"/>
                    <a:pt x="1598" y="850"/>
                  </a:cubicBezTo>
                  <a:cubicBezTo>
                    <a:pt x="1605" y="850"/>
                    <a:pt x="1620" y="864"/>
                    <a:pt x="1642" y="894"/>
                  </a:cubicBezTo>
                  <a:cubicBezTo>
                    <a:pt x="1663" y="908"/>
                    <a:pt x="1678" y="916"/>
                    <a:pt x="1693" y="916"/>
                  </a:cubicBezTo>
                  <a:cubicBezTo>
                    <a:pt x="1715" y="916"/>
                    <a:pt x="1737" y="908"/>
                    <a:pt x="1751" y="894"/>
                  </a:cubicBezTo>
                  <a:cubicBezTo>
                    <a:pt x="1781" y="872"/>
                    <a:pt x="1825" y="850"/>
                    <a:pt x="1861" y="850"/>
                  </a:cubicBezTo>
                  <a:cubicBezTo>
                    <a:pt x="1869" y="850"/>
                    <a:pt x="1876" y="850"/>
                    <a:pt x="1883" y="850"/>
                  </a:cubicBezTo>
                  <a:cubicBezTo>
                    <a:pt x="1920" y="857"/>
                    <a:pt x="1920" y="901"/>
                    <a:pt x="1957" y="916"/>
                  </a:cubicBezTo>
                  <a:cubicBezTo>
                    <a:pt x="1993" y="938"/>
                    <a:pt x="2023" y="923"/>
                    <a:pt x="2081" y="938"/>
                  </a:cubicBezTo>
                  <a:cubicBezTo>
                    <a:pt x="2147" y="945"/>
                    <a:pt x="2242" y="1033"/>
                    <a:pt x="2279" y="1069"/>
                  </a:cubicBezTo>
                  <a:cubicBezTo>
                    <a:pt x="2308" y="1099"/>
                    <a:pt x="2323" y="1179"/>
                    <a:pt x="2382" y="1179"/>
                  </a:cubicBezTo>
                  <a:cubicBezTo>
                    <a:pt x="2389" y="1179"/>
                    <a:pt x="2396" y="1172"/>
                    <a:pt x="2411" y="1172"/>
                  </a:cubicBezTo>
                  <a:cubicBezTo>
                    <a:pt x="2477" y="1150"/>
                    <a:pt x="2506" y="1135"/>
                    <a:pt x="2543" y="1135"/>
                  </a:cubicBezTo>
                  <a:cubicBezTo>
                    <a:pt x="2550" y="1135"/>
                    <a:pt x="2565" y="1135"/>
                    <a:pt x="2580" y="1135"/>
                  </a:cubicBezTo>
                  <a:cubicBezTo>
                    <a:pt x="2616" y="1150"/>
                    <a:pt x="2638" y="1157"/>
                    <a:pt x="2660" y="1157"/>
                  </a:cubicBezTo>
                  <a:cubicBezTo>
                    <a:pt x="2675" y="1157"/>
                    <a:pt x="2689" y="1157"/>
                    <a:pt x="2711" y="1150"/>
                  </a:cubicBezTo>
                  <a:cubicBezTo>
                    <a:pt x="2726" y="1143"/>
                    <a:pt x="2741" y="1135"/>
                    <a:pt x="2755" y="1135"/>
                  </a:cubicBezTo>
                  <a:cubicBezTo>
                    <a:pt x="2792" y="1135"/>
                    <a:pt x="2814" y="1165"/>
                    <a:pt x="2807" y="1201"/>
                  </a:cubicBezTo>
                  <a:cubicBezTo>
                    <a:pt x="2799" y="1231"/>
                    <a:pt x="2821" y="1253"/>
                    <a:pt x="2858" y="1253"/>
                  </a:cubicBezTo>
                  <a:cubicBezTo>
                    <a:pt x="2865" y="1253"/>
                    <a:pt x="2880" y="1253"/>
                    <a:pt x="2894" y="1245"/>
                  </a:cubicBezTo>
                  <a:cubicBezTo>
                    <a:pt x="2894" y="1245"/>
                    <a:pt x="2902" y="1245"/>
                    <a:pt x="2909" y="1245"/>
                  </a:cubicBezTo>
                  <a:cubicBezTo>
                    <a:pt x="2953" y="1245"/>
                    <a:pt x="2953" y="1311"/>
                    <a:pt x="2997" y="1333"/>
                  </a:cubicBezTo>
                  <a:cubicBezTo>
                    <a:pt x="3026" y="1355"/>
                    <a:pt x="3041" y="1370"/>
                    <a:pt x="3063" y="1370"/>
                  </a:cubicBezTo>
                  <a:cubicBezTo>
                    <a:pt x="3070" y="1370"/>
                    <a:pt x="3078" y="1363"/>
                    <a:pt x="3085" y="1363"/>
                  </a:cubicBezTo>
                  <a:cubicBezTo>
                    <a:pt x="3122" y="1341"/>
                    <a:pt x="3217" y="1333"/>
                    <a:pt x="3217" y="1333"/>
                  </a:cubicBezTo>
                  <a:cubicBezTo>
                    <a:pt x="3232" y="1348"/>
                    <a:pt x="3254" y="1355"/>
                    <a:pt x="3275" y="1355"/>
                  </a:cubicBezTo>
                  <a:cubicBezTo>
                    <a:pt x="3290" y="1355"/>
                    <a:pt x="3305" y="1355"/>
                    <a:pt x="3320" y="1348"/>
                  </a:cubicBezTo>
                  <a:cubicBezTo>
                    <a:pt x="3356" y="1341"/>
                    <a:pt x="3393" y="1297"/>
                    <a:pt x="3415" y="1297"/>
                  </a:cubicBezTo>
                  <a:cubicBezTo>
                    <a:pt x="3415" y="1297"/>
                    <a:pt x="3415" y="1297"/>
                    <a:pt x="3422" y="1297"/>
                  </a:cubicBezTo>
                  <a:cubicBezTo>
                    <a:pt x="3430" y="1326"/>
                    <a:pt x="3378" y="1414"/>
                    <a:pt x="3437" y="1414"/>
                  </a:cubicBezTo>
                  <a:cubicBezTo>
                    <a:pt x="3495" y="1414"/>
                    <a:pt x="3488" y="1414"/>
                    <a:pt x="3532" y="1348"/>
                  </a:cubicBezTo>
                  <a:cubicBezTo>
                    <a:pt x="3569" y="1289"/>
                    <a:pt x="3583" y="1311"/>
                    <a:pt x="3635" y="1275"/>
                  </a:cubicBezTo>
                  <a:cubicBezTo>
                    <a:pt x="3686" y="1238"/>
                    <a:pt x="3671" y="1216"/>
                    <a:pt x="3701" y="1172"/>
                  </a:cubicBezTo>
                  <a:cubicBezTo>
                    <a:pt x="3723" y="1135"/>
                    <a:pt x="3759" y="1092"/>
                    <a:pt x="3789" y="1092"/>
                  </a:cubicBezTo>
                  <a:cubicBezTo>
                    <a:pt x="3796" y="1092"/>
                    <a:pt x="3803" y="1092"/>
                    <a:pt x="3810" y="1099"/>
                  </a:cubicBezTo>
                  <a:cubicBezTo>
                    <a:pt x="3847" y="1121"/>
                    <a:pt x="3847" y="1187"/>
                    <a:pt x="3884" y="1187"/>
                  </a:cubicBezTo>
                  <a:cubicBezTo>
                    <a:pt x="3899" y="1187"/>
                    <a:pt x="3906" y="1187"/>
                    <a:pt x="3906" y="1187"/>
                  </a:cubicBezTo>
                  <a:cubicBezTo>
                    <a:pt x="3935" y="1187"/>
                    <a:pt x="3950" y="1187"/>
                    <a:pt x="3957" y="1128"/>
                  </a:cubicBezTo>
                  <a:cubicBezTo>
                    <a:pt x="3964" y="1062"/>
                    <a:pt x="3972" y="1047"/>
                    <a:pt x="4030" y="1018"/>
                  </a:cubicBezTo>
                  <a:cubicBezTo>
                    <a:pt x="4074" y="1004"/>
                    <a:pt x="4104" y="974"/>
                    <a:pt x="4125" y="974"/>
                  </a:cubicBezTo>
                  <a:cubicBezTo>
                    <a:pt x="4140" y="974"/>
                    <a:pt x="4148" y="982"/>
                    <a:pt x="4162" y="996"/>
                  </a:cubicBezTo>
                  <a:cubicBezTo>
                    <a:pt x="4191" y="1033"/>
                    <a:pt x="4199" y="1099"/>
                    <a:pt x="4235" y="1099"/>
                  </a:cubicBezTo>
                  <a:lnTo>
                    <a:pt x="4243" y="1099"/>
                  </a:lnTo>
                  <a:cubicBezTo>
                    <a:pt x="4287" y="1084"/>
                    <a:pt x="4272" y="1084"/>
                    <a:pt x="4301" y="1018"/>
                  </a:cubicBezTo>
                  <a:cubicBezTo>
                    <a:pt x="4331" y="960"/>
                    <a:pt x="4316" y="916"/>
                    <a:pt x="4353" y="916"/>
                  </a:cubicBezTo>
                  <a:lnTo>
                    <a:pt x="4360" y="916"/>
                  </a:lnTo>
                  <a:cubicBezTo>
                    <a:pt x="4389" y="923"/>
                    <a:pt x="4404" y="930"/>
                    <a:pt x="4411" y="930"/>
                  </a:cubicBezTo>
                  <a:cubicBezTo>
                    <a:pt x="4426" y="930"/>
                    <a:pt x="4433" y="923"/>
                    <a:pt x="4448" y="894"/>
                  </a:cubicBezTo>
                  <a:cubicBezTo>
                    <a:pt x="4470" y="835"/>
                    <a:pt x="4514" y="776"/>
                    <a:pt x="4507" y="725"/>
                  </a:cubicBezTo>
                  <a:cubicBezTo>
                    <a:pt x="4499" y="674"/>
                    <a:pt x="4492" y="601"/>
                    <a:pt x="4536" y="571"/>
                  </a:cubicBezTo>
                  <a:cubicBezTo>
                    <a:pt x="4573" y="535"/>
                    <a:pt x="4587" y="520"/>
                    <a:pt x="4624" y="498"/>
                  </a:cubicBezTo>
                  <a:cubicBezTo>
                    <a:pt x="4668" y="483"/>
                    <a:pt x="4661" y="469"/>
                    <a:pt x="4726" y="381"/>
                  </a:cubicBezTo>
                  <a:cubicBezTo>
                    <a:pt x="4800" y="300"/>
                    <a:pt x="4800" y="307"/>
                    <a:pt x="4858" y="300"/>
                  </a:cubicBezTo>
                  <a:cubicBezTo>
                    <a:pt x="4917" y="285"/>
                    <a:pt x="4961" y="285"/>
                    <a:pt x="4990" y="256"/>
                  </a:cubicBezTo>
                  <a:cubicBezTo>
                    <a:pt x="5027" y="219"/>
                    <a:pt x="4983" y="212"/>
                    <a:pt x="4946" y="176"/>
                  </a:cubicBezTo>
                  <a:cubicBezTo>
                    <a:pt x="4917" y="146"/>
                    <a:pt x="4910" y="117"/>
                    <a:pt x="4932" y="58"/>
                  </a:cubicBezTo>
                  <a:cubicBezTo>
                    <a:pt x="4939" y="36"/>
                    <a:pt x="4954" y="29"/>
                    <a:pt x="4961" y="29"/>
                  </a:cubicBezTo>
                  <a:lnTo>
                    <a:pt x="4961" y="0"/>
                  </a:lnTo>
                  <a:lnTo>
                    <a:pt x="4961" y="0"/>
                  </a:lnTo>
                  <a:lnTo>
                    <a:pt x="4961" y="0"/>
                  </a:lnTo>
                  <a:lnTo>
                    <a:pt x="4961" y="0"/>
                  </a:lnTo>
                  <a:cubicBezTo>
                    <a:pt x="4946" y="0"/>
                    <a:pt x="4924" y="7"/>
                    <a:pt x="4902" y="44"/>
                  </a:cubicBezTo>
                  <a:cubicBezTo>
                    <a:pt x="4873" y="117"/>
                    <a:pt x="4880" y="154"/>
                    <a:pt x="4932" y="197"/>
                  </a:cubicBezTo>
                  <a:cubicBezTo>
                    <a:pt x="4939" y="212"/>
                    <a:pt x="4954" y="219"/>
                    <a:pt x="4961" y="227"/>
                  </a:cubicBezTo>
                  <a:lnTo>
                    <a:pt x="4968" y="234"/>
                  </a:lnTo>
                  <a:cubicBezTo>
                    <a:pt x="4946" y="256"/>
                    <a:pt x="4924" y="256"/>
                    <a:pt x="4880" y="264"/>
                  </a:cubicBezTo>
                  <a:cubicBezTo>
                    <a:pt x="4873" y="264"/>
                    <a:pt x="4858" y="264"/>
                    <a:pt x="4851" y="264"/>
                  </a:cubicBezTo>
                  <a:cubicBezTo>
                    <a:pt x="4836" y="271"/>
                    <a:pt x="4836" y="271"/>
                    <a:pt x="4836" y="271"/>
                  </a:cubicBezTo>
                  <a:cubicBezTo>
                    <a:pt x="4778" y="278"/>
                    <a:pt x="4770" y="285"/>
                    <a:pt x="4704" y="366"/>
                  </a:cubicBezTo>
                  <a:cubicBezTo>
                    <a:pt x="4675" y="395"/>
                    <a:pt x="4661" y="417"/>
                    <a:pt x="4653" y="439"/>
                  </a:cubicBezTo>
                  <a:cubicBezTo>
                    <a:pt x="4639" y="461"/>
                    <a:pt x="4631" y="469"/>
                    <a:pt x="4616" y="476"/>
                  </a:cubicBezTo>
                  <a:cubicBezTo>
                    <a:pt x="4580" y="483"/>
                    <a:pt x="4565" y="498"/>
                    <a:pt x="4543" y="520"/>
                  </a:cubicBezTo>
                  <a:cubicBezTo>
                    <a:pt x="4536" y="527"/>
                    <a:pt x="4529" y="535"/>
                    <a:pt x="4514" y="542"/>
                  </a:cubicBezTo>
                  <a:cubicBezTo>
                    <a:pt x="4455" y="593"/>
                    <a:pt x="4470" y="681"/>
                    <a:pt x="4477" y="725"/>
                  </a:cubicBezTo>
                  <a:cubicBezTo>
                    <a:pt x="4485" y="754"/>
                    <a:pt x="4463" y="791"/>
                    <a:pt x="4441" y="828"/>
                  </a:cubicBezTo>
                  <a:cubicBezTo>
                    <a:pt x="4433" y="850"/>
                    <a:pt x="4426" y="864"/>
                    <a:pt x="4419" y="879"/>
                  </a:cubicBezTo>
                  <a:cubicBezTo>
                    <a:pt x="4419" y="894"/>
                    <a:pt x="4411" y="894"/>
                    <a:pt x="4411" y="901"/>
                  </a:cubicBezTo>
                  <a:lnTo>
                    <a:pt x="4404" y="894"/>
                  </a:lnTo>
                  <a:cubicBezTo>
                    <a:pt x="4397" y="894"/>
                    <a:pt x="4382" y="886"/>
                    <a:pt x="4367" y="886"/>
                  </a:cubicBezTo>
                  <a:cubicBezTo>
                    <a:pt x="4360" y="886"/>
                    <a:pt x="4353" y="886"/>
                    <a:pt x="4353" y="886"/>
                  </a:cubicBezTo>
                  <a:cubicBezTo>
                    <a:pt x="4309" y="886"/>
                    <a:pt x="4301" y="923"/>
                    <a:pt x="4294" y="945"/>
                  </a:cubicBezTo>
                  <a:cubicBezTo>
                    <a:pt x="4294" y="967"/>
                    <a:pt x="4287" y="982"/>
                    <a:pt x="4280" y="1004"/>
                  </a:cubicBezTo>
                  <a:cubicBezTo>
                    <a:pt x="4265" y="1026"/>
                    <a:pt x="4257" y="1040"/>
                    <a:pt x="4257" y="1055"/>
                  </a:cubicBezTo>
                  <a:cubicBezTo>
                    <a:pt x="4250" y="1055"/>
                    <a:pt x="4250" y="1062"/>
                    <a:pt x="4250" y="1062"/>
                  </a:cubicBezTo>
                  <a:cubicBezTo>
                    <a:pt x="4250" y="1062"/>
                    <a:pt x="4243" y="1062"/>
                    <a:pt x="4235" y="1069"/>
                  </a:cubicBezTo>
                  <a:cubicBezTo>
                    <a:pt x="4228" y="1062"/>
                    <a:pt x="4221" y="1040"/>
                    <a:pt x="4213" y="1033"/>
                  </a:cubicBezTo>
                  <a:cubicBezTo>
                    <a:pt x="4206" y="1011"/>
                    <a:pt x="4199" y="989"/>
                    <a:pt x="4184" y="974"/>
                  </a:cubicBezTo>
                  <a:cubicBezTo>
                    <a:pt x="4170" y="952"/>
                    <a:pt x="4148" y="945"/>
                    <a:pt x="4125" y="945"/>
                  </a:cubicBezTo>
                  <a:cubicBezTo>
                    <a:pt x="4104" y="945"/>
                    <a:pt x="4082" y="960"/>
                    <a:pt x="4060" y="974"/>
                  </a:cubicBezTo>
                  <a:cubicBezTo>
                    <a:pt x="4045" y="974"/>
                    <a:pt x="4030" y="989"/>
                    <a:pt x="4023" y="989"/>
                  </a:cubicBezTo>
                  <a:cubicBezTo>
                    <a:pt x="3950" y="1026"/>
                    <a:pt x="3935" y="1047"/>
                    <a:pt x="3928" y="1128"/>
                  </a:cubicBezTo>
                  <a:cubicBezTo>
                    <a:pt x="3920" y="1150"/>
                    <a:pt x="3920" y="1157"/>
                    <a:pt x="3920" y="1157"/>
                  </a:cubicBezTo>
                  <a:lnTo>
                    <a:pt x="3913" y="1157"/>
                  </a:lnTo>
                  <a:cubicBezTo>
                    <a:pt x="3913" y="1157"/>
                    <a:pt x="3913" y="1157"/>
                    <a:pt x="3906" y="1157"/>
                  </a:cubicBezTo>
                  <a:cubicBezTo>
                    <a:pt x="3899" y="1157"/>
                    <a:pt x="3899" y="1157"/>
                    <a:pt x="3899" y="1157"/>
                  </a:cubicBezTo>
                  <a:cubicBezTo>
                    <a:pt x="3884" y="1157"/>
                    <a:pt x="3884" y="1157"/>
                    <a:pt x="3884" y="1157"/>
                  </a:cubicBezTo>
                  <a:cubicBezTo>
                    <a:pt x="3884" y="1157"/>
                    <a:pt x="3876" y="1143"/>
                    <a:pt x="3869" y="1128"/>
                  </a:cubicBezTo>
                  <a:cubicBezTo>
                    <a:pt x="3862" y="1106"/>
                    <a:pt x="3847" y="1084"/>
                    <a:pt x="3825" y="1069"/>
                  </a:cubicBezTo>
                  <a:cubicBezTo>
                    <a:pt x="3818" y="1062"/>
                    <a:pt x="3803" y="1062"/>
                    <a:pt x="3789" y="1062"/>
                  </a:cubicBezTo>
                  <a:cubicBezTo>
                    <a:pt x="3737" y="1062"/>
                    <a:pt x="3686" y="1135"/>
                    <a:pt x="3671" y="1157"/>
                  </a:cubicBezTo>
                  <a:cubicBezTo>
                    <a:pt x="3664" y="1172"/>
                    <a:pt x="3657" y="1187"/>
                    <a:pt x="3657" y="1201"/>
                  </a:cubicBezTo>
                  <a:cubicBezTo>
                    <a:pt x="3649" y="1223"/>
                    <a:pt x="3642" y="1231"/>
                    <a:pt x="3613" y="1253"/>
                  </a:cubicBezTo>
                  <a:cubicBezTo>
                    <a:pt x="3598" y="1260"/>
                    <a:pt x="3591" y="1267"/>
                    <a:pt x="3576" y="1267"/>
                  </a:cubicBezTo>
                  <a:cubicBezTo>
                    <a:pt x="3554" y="1282"/>
                    <a:pt x="3539" y="1289"/>
                    <a:pt x="3503" y="1333"/>
                  </a:cubicBezTo>
                  <a:cubicBezTo>
                    <a:pt x="3503" y="1341"/>
                    <a:pt x="3495" y="1348"/>
                    <a:pt x="3488" y="1355"/>
                  </a:cubicBezTo>
                  <a:cubicBezTo>
                    <a:pt x="3473" y="1377"/>
                    <a:pt x="3473" y="1377"/>
                    <a:pt x="3437" y="1377"/>
                  </a:cubicBezTo>
                  <a:cubicBezTo>
                    <a:pt x="3437" y="1370"/>
                    <a:pt x="3444" y="1355"/>
                    <a:pt x="3444" y="1348"/>
                  </a:cubicBezTo>
                  <a:cubicBezTo>
                    <a:pt x="3451" y="1326"/>
                    <a:pt x="3451" y="1304"/>
                    <a:pt x="3451" y="1289"/>
                  </a:cubicBezTo>
                  <a:cubicBezTo>
                    <a:pt x="3444" y="1275"/>
                    <a:pt x="3430" y="1260"/>
                    <a:pt x="3415" y="1260"/>
                  </a:cubicBezTo>
                  <a:cubicBezTo>
                    <a:pt x="3393" y="1260"/>
                    <a:pt x="3378" y="1275"/>
                    <a:pt x="3363" y="1289"/>
                  </a:cubicBezTo>
                  <a:cubicBezTo>
                    <a:pt x="3342" y="1304"/>
                    <a:pt x="3327" y="1319"/>
                    <a:pt x="3305" y="1319"/>
                  </a:cubicBezTo>
                  <a:cubicBezTo>
                    <a:pt x="3298" y="1326"/>
                    <a:pt x="3290" y="1326"/>
                    <a:pt x="3275" y="1326"/>
                  </a:cubicBezTo>
                  <a:cubicBezTo>
                    <a:pt x="3261" y="1326"/>
                    <a:pt x="3246" y="1319"/>
                    <a:pt x="3232" y="1311"/>
                  </a:cubicBezTo>
                  <a:cubicBezTo>
                    <a:pt x="3224" y="1304"/>
                    <a:pt x="3224" y="1304"/>
                    <a:pt x="3224" y="1304"/>
                  </a:cubicBezTo>
                  <a:cubicBezTo>
                    <a:pt x="3210" y="1304"/>
                    <a:pt x="3210" y="1304"/>
                    <a:pt x="3210" y="1304"/>
                  </a:cubicBezTo>
                  <a:cubicBezTo>
                    <a:pt x="3202" y="1304"/>
                    <a:pt x="3114" y="1311"/>
                    <a:pt x="3070" y="1333"/>
                  </a:cubicBezTo>
                  <a:lnTo>
                    <a:pt x="3063" y="1333"/>
                  </a:lnTo>
                  <a:cubicBezTo>
                    <a:pt x="3056" y="1333"/>
                    <a:pt x="3041" y="1326"/>
                    <a:pt x="3026" y="1319"/>
                  </a:cubicBezTo>
                  <a:cubicBezTo>
                    <a:pt x="3019" y="1319"/>
                    <a:pt x="3019" y="1311"/>
                    <a:pt x="3012" y="1311"/>
                  </a:cubicBezTo>
                  <a:cubicBezTo>
                    <a:pt x="2997" y="1304"/>
                    <a:pt x="2990" y="1289"/>
                    <a:pt x="2982" y="1275"/>
                  </a:cubicBezTo>
                  <a:cubicBezTo>
                    <a:pt x="2968" y="1253"/>
                    <a:pt x="2953" y="1216"/>
                    <a:pt x="2909" y="1216"/>
                  </a:cubicBezTo>
                  <a:cubicBezTo>
                    <a:pt x="2902" y="1216"/>
                    <a:pt x="2894" y="1216"/>
                    <a:pt x="2887" y="1223"/>
                  </a:cubicBezTo>
                  <a:cubicBezTo>
                    <a:pt x="2873" y="1223"/>
                    <a:pt x="2865" y="1223"/>
                    <a:pt x="2858" y="1223"/>
                  </a:cubicBezTo>
                  <a:cubicBezTo>
                    <a:pt x="2851" y="1223"/>
                    <a:pt x="2843" y="1223"/>
                    <a:pt x="2836" y="1216"/>
                  </a:cubicBezTo>
                  <a:cubicBezTo>
                    <a:pt x="2836" y="1216"/>
                    <a:pt x="2836" y="1209"/>
                    <a:pt x="2836" y="1201"/>
                  </a:cubicBezTo>
                  <a:cubicBezTo>
                    <a:pt x="2843" y="1179"/>
                    <a:pt x="2836" y="1157"/>
                    <a:pt x="2821" y="1135"/>
                  </a:cubicBezTo>
                  <a:cubicBezTo>
                    <a:pt x="2807" y="1121"/>
                    <a:pt x="2777" y="1106"/>
                    <a:pt x="2755" y="1106"/>
                  </a:cubicBezTo>
                  <a:cubicBezTo>
                    <a:pt x="2733" y="1106"/>
                    <a:pt x="2719" y="1114"/>
                    <a:pt x="2704" y="1121"/>
                  </a:cubicBezTo>
                  <a:cubicBezTo>
                    <a:pt x="2682" y="1128"/>
                    <a:pt x="2675" y="1128"/>
                    <a:pt x="2660" y="1128"/>
                  </a:cubicBezTo>
                  <a:cubicBezTo>
                    <a:pt x="2645" y="1128"/>
                    <a:pt x="2638" y="1128"/>
                    <a:pt x="2616" y="1121"/>
                  </a:cubicBezTo>
                  <a:cubicBezTo>
                    <a:pt x="2609" y="1114"/>
                    <a:pt x="2601" y="1114"/>
                    <a:pt x="2587" y="1106"/>
                  </a:cubicBezTo>
                  <a:cubicBezTo>
                    <a:pt x="2572" y="1106"/>
                    <a:pt x="2558" y="1106"/>
                    <a:pt x="2543" y="1106"/>
                  </a:cubicBezTo>
                  <a:cubicBezTo>
                    <a:pt x="2513" y="1106"/>
                    <a:pt x="2492" y="1114"/>
                    <a:pt x="2455" y="1121"/>
                  </a:cubicBezTo>
                  <a:cubicBezTo>
                    <a:pt x="2440" y="1128"/>
                    <a:pt x="2426" y="1135"/>
                    <a:pt x="2396" y="1143"/>
                  </a:cubicBezTo>
                  <a:cubicBezTo>
                    <a:pt x="2389" y="1143"/>
                    <a:pt x="2389" y="1143"/>
                    <a:pt x="2382" y="1143"/>
                  </a:cubicBezTo>
                  <a:cubicBezTo>
                    <a:pt x="2360" y="1143"/>
                    <a:pt x="2352" y="1128"/>
                    <a:pt x="2330" y="1099"/>
                  </a:cubicBezTo>
                  <a:cubicBezTo>
                    <a:pt x="2323" y="1077"/>
                    <a:pt x="2316" y="1062"/>
                    <a:pt x="2301" y="1047"/>
                  </a:cubicBezTo>
                  <a:cubicBezTo>
                    <a:pt x="2279" y="1026"/>
                    <a:pt x="2162" y="916"/>
                    <a:pt x="2089" y="901"/>
                  </a:cubicBezTo>
                  <a:cubicBezTo>
                    <a:pt x="2067" y="901"/>
                    <a:pt x="2044" y="901"/>
                    <a:pt x="2030" y="901"/>
                  </a:cubicBezTo>
                  <a:cubicBezTo>
                    <a:pt x="2001" y="901"/>
                    <a:pt x="1986" y="901"/>
                    <a:pt x="1971" y="894"/>
                  </a:cubicBezTo>
                  <a:cubicBezTo>
                    <a:pt x="1964" y="886"/>
                    <a:pt x="1957" y="879"/>
                    <a:pt x="1949" y="872"/>
                  </a:cubicBezTo>
                  <a:cubicBezTo>
                    <a:pt x="1942" y="850"/>
                    <a:pt x="1920" y="828"/>
                    <a:pt x="1883" y="820"/>
                  </a:cubicBezTo>
                  <a:cubicBezTo>
                    <a:pt x="1876" y="820"/>
                    <a:pt x="1869" y="820"/>
                    <a:pt x="1861" y="820"/>
                  </a:cubicBezTo>
                  <a:cubicBezTo>
                    <a:pt x="1810" y="820"/>
                    <a:pt x="1751" y="850"/>
                    <a:pt x="1737" y="864"/>
                  </a:cubicBezTo>
                  <a:cubicBezTo>
                    <a:pt x="1722" y="879"/>
                    <a:pt x="1708" y="886"/>
                    <a:pt x="1693" y="886"/>
                  </a:cubicBezTo>
                  <a:cubicBezTo>
                    <a:pt x="1693" y="886"/>
                    <a:pt x="1678" y="886"/>
                    <a:pt x="1663" y="872"/>
                  </a:cubicBezTo>
                  <a:cubicBezTo>
                    <a:pt x="1656" y="864"/>
                    <a:pt x="1649" y="857"/>
                    <a:pt x="1642" y="850"/>
                  </a:cubicBezTo>
                  <a:cubicBezTo>
                    <a:pt x="1627" y="828"/>
                    <a:pt x="1612" y="813"/>
                    <a:pt x="1598" y="813"/>
                  </a:cubicBezTo>
                  <a:cubicBezTo>
                    <a:pt x="1561" y="813"/>
                    <a:pt x="1554" y="850"/>
                    <a:pt x="1554" y="872"/>
                  </a:cubicBezTo>
                  <a:cubicBezTo>
                    <a:pt x="1546" y="901"/>
                    <a:pt x="1510" y="901"/>
                    <a:pt x="1510" y="901"/>
                  </a:cubicBezTo>
                  <a:cubicBezTo>
                    <a:pt x="1480" y="908"/>
                    <a:pt x="1480" y="908"/>
                    <a:pt x="1480" y="908"/>
                  </a:cubicBezTo>
                  <a:cubicBezTo>
                    <a:pt x="1488" y="938"/>
                    <a:pt x="1488" y="938"/>
                    <a:pt x="1488" y="938"/>
                  </a:cubicBezTo>
                  <a:cubicBezTo>
                    <a:pt x="1488" y="974"/>
                    <a:pt x="1480" y="1026"/>
                    <a:pt x="1458" y="1033"/>
                  </a:cubicBezTo>
                  <a:cubicBezTo>
                    <a:pt x="1414" y="1040"/>
                    <a:pt x="1392" y="1047"/>
                    <a:pt x="1385" y="1084"/>
                  </a:cubicBezTo>
                  <a:cubicBezTo>
                    <a:pt x="1385" y="1092"/>
                    <a:pt x="1385" y="1092"/>
                    <a:pt x="1385" y="1092"/>
                  </a:cubicBezTo>
                  <a:cubicBezTo>
                    <a:pt x="1378" y="1106"/>
                    <a:pt x="1378" y="1114"/>
                    <a:pt x="1370" y="1114"/>
                  </a:cubicBezTo>
                  <a:cubicBezTo>
                    <a:pt x="1370" y="1114"/>
                    <a:pt x="1370" y="1114"/>
                    <a:pt x="1363" y="1106"/>
                  </a:cubicBezTo>
                  <a:cubicBezTo>
                    <a:pt x="1349" y="1099"/>
                    <a:pt x="1334" y="1092"/>
                    <a:pt x="1319" y="1092"/>
                  </a:cubicBezTo>
                  <a:cubicBezTo>
                    <a:pt x="1290" y="1092"/>
                    <a:pt x="1268" y="1114"/>
                    <a:pt x="1239" y="1135"/>
                  </a:cubicBezTo>
                  <a:cubicBezTo>
                    <a:pt x="1231" y="1143"/>
                    <a:pt x="1224" y="1150"/>
                    <a:pt x="1217" y="1157"/>
                  </a:cubicBezTo>
                  <a:cubicBezTo>
                    <a:pt x="1202" y="1172"/>
                    <a:pt x="1187" y="1179"/>
                    <a:pt x="1173" y="1187"/>
                  </a:cubicBezTo>
                  <a:cubicBezTo>
                    <a:pt x="1151" y="1209"/>
                    <a:pt x="1129" y="1223"/>
                    <a:pt x="1114" y="1253"/>
                  </a:cubicBezTo>
                  <a:cubicBezTo>
                    <a:pt x="1107" y="1260"/>
                    <a:pt x="1092" y="1267"/>
                    <a:pt x="1070" y="1275"/>
                  </a:cubicBezTo>
                  <a:cubicBezTo>
                    <a:pt x="1055" y="1282"/>
                    <a:pt x="1033" y="1289"/>
                    <a:pt x="1011" y="1297"/>
                  </a:cubicBezTo>
                  <a:cubicBezTo>
                    <a:pt x="1011" y="1297"/>
                    <a:pt x="1011" y="1304"/>
                    <a:pt x="1004" y="1304"/>
                  </a:cubicBezTo>
                  <a:cubicBezTo>
                    <a:pt x="982" y="1304"/>
                    <a:pt x="945" y="1282"/>
                    <a:pt x="916" y="1267"/>
                  </a:cubicBezTo>
                  <a:cubicBezTo>
                    <a:pt x="901" y="1253"/>
                    <a:pt x="880" y="1245"/>
                    <a:pt x="865" y="1238"/>
                  </a:cubicBezTo>
                  <a:cubicBezTo>
                    <a:pt x="850" y="1231"/>
                    <a:pt x="836" y="1231"/>
                    <a:pt x="821" y="1231"/>
                  </a:cubicBezTo>
                  <a:cubicBezTo>
                    <a:pt x="784" y="1231"/>
                    <a:pt x="755" y="1253"/>
                    <a:pt x="733" y="1275"/>
                  </a:cubicBezTo>
                  <a:cubicBezTo>
                    <a:pt x="718" y="1282"/>
                    <a:pt x="711" y="1297"/>
                    <a:pt x="696" y="1297"/>
                  </a:cubicBezTo>
                  <a:cubicBezTo>
                    <a:pt x="652" y="1326"/>
                    <a:pt x="616" y="1355"/>
                    <a:pt x="572" y="1421"/>
                  </a:cubicBezTo>
                  <a:cubicBezTo>
                    <a:pt x="535" y="1465"/>
                    <a:pt x="550" y="1502"/>
                    <a:pt x="564" y="1531"/>
                  </a:cubicBezTo>
                  <a:cubicBezTo>
                    <a:pt x="572" y="1546"/>
                    <a:pt x="579" y="1560"/>
                    <a:pt x="572" y="1575"/>
                  </a:cubicBezTo>
                  <a:cubicBezTo>
                    <a:pt x="572" y="1590"/>
                    <a:pt x="572" y="1590"/>
                    <a:pt x="572" y="1590"/>
                  </a:cubicBezTo>
                  <a:cubicBezTo>
                    <a:pt x="564" y="1626"/>
                    <a:pt x="564" y="1641"/>
                    <a:pt x="557" y="1656"/>
                  </a:cubicBezTo>
                  <a:cubicBezTo>
                    <a:pt x="550" y="1656"/>
                    <a:pt x="542" y="1648"/>
                    <a:pt x="528" y="1641"/>
                  </a:cubicBezTo>
                  <a:cubicBezTo>
                    <a:pt x="499" y="1626"/>
                    <a:pt x="462" y="1604"/>
                    <a:pt x="418" y="1604"/>
                  </a:cubicBezTo>
                  <a:cubicBezTo>
                    <a:pt x="411" y="1597"/>
                    <a:pt x="396" y="1597"/>
                    <a:pt x="381" y="1597"/>
                  </a:cubicBezTo>
                  <a:cubicBezTo>
                    <a:pt x="301" y="1597"/>
                    <a:pt x="279" y="1634"/>
                    <a:pt x="271" y="1670"/>
                  </a:cubicBezTo>
                  <a:cubicBezTo>
                    <a:pt x="264" y="1685"/>
                    <a:pt x="264" y="1685"/>
                    <a:pt x="242" y="1685"/>
                  </a:cubicBezTo>
                  <a:cubicBezTo>
                    <a:pt x="81" y="1685"/>
                    <a:pt x="81" y="1685"/>
                    <a:pt x="81" y="1685"/>
                  </a:cubicBezTo>
                  <a:cubicBezTo>
                    <a:pt x="73" y="1685"/>
                    <a:pt x="73" y="1685"/>
                    <a:pt x="73" y="1685"/>
                  </a:cubicBezTo>
                  <a:cubicBezTo>
                    <a:pt x="66" y="1685"/>
                    <a:pt x="66" y="1685"/>
                    <a:pt x="66" y="1685"/>
                  </a:cubicBezTo>
                  <a:cubicBezTo>
                    <a:pt x="59" y="1685"/>
                    <a:pt x="59" y="1685"/>
                    <a:pt x="59" y="1685"/>
                  </a:cubicBezTo>
                  <a:cubicBezTo>
                    <a:pt x="0" y="1692"/>
                    <a:pt x="0" y="1692"/>
                    <a:pt x="0" y="1692"/>
                  </a:cubicBezTo>
                  <a:cubicBezTo>
                    <a:pt x="22" y="1722"/>
                    <a:pt x="22" y="1722"/>
                    <a:pt x="22" y="1722"/>
                  </a:cubicBezTo>
                  <a:cubicBezTo>
                    <a:pt x="15" y="1736"/>
                    <a:pt x="15" y="1773"/>
                    <a:pt x="103" y="1883"/>
                  </a:cubicBezTo>
                  <a:cubicBezTo>
                    <a:pt x="139" y="1919"/>
                    <a:pt x="169" y="1934"/>
                    <a:pt x="213" y="1934"/>
                  </a:cubicBezTo>
                  <a:cubicBezTo>
                    <a:pt x="227" y="1934"/>
                    <a:pt x="249" y="1934"/>
                    <a:pt x="271" y="1927"/>
                  </a:cubicBezTo>
                  <a:cubicBezTo>
                    <a:pt x="279" y="1919"/>
                    <a:pt x="286" y="1912"/>
                    <a:pt x="293" y="1912"/>
                  </a:cubicBezTo>
                  <a:cubicBezTo>
                    <a:pt x="323" y="1897"/>
                    <a:pt x="352" y="1883"/>
                    <a:pt x="381" y="1883"/>
                  </a:cubicBezTo>
                  <a:cubicBezTo>
                    <a:pt x="396" y="1883"/>
                    <a:pt x="403" y="1883"/>
                    <a:pt x="418" y="1890"/>
                  </a:cubicBezTo>
                  <a:cubicBezTo>
                    <a:pt x="440" y="1897"/>
                    <a:pt x="469" y="1912"/>
                    <a:pt x="491" y="1927"/>
                  </a:cubicBezTo>
                  <a:cubicBezTo>
                    <a:pt x="520" y="1949"/>
                    <a:pt x="550" y="1971"/>
                    <a:pt x="594" y="1978"/>
                  </a:cubicBezTo>
                  <a:cubicBezTo>
                    <a:pt x="608" y="1978"/>
                    <a:pt x="616" y="1978"/>
                    <a:pt x="630" y="1978"/>
                  </a:cubicBezTo>
                  <a:cubicBezTo>
                    <a:pt x="652" y="1978"/>
                    <a:pt x="667" y="1978"/>
                    <a:pt x="682" y="1971"/>
                  </a:cubicBezTo>
                  <a:cubicBezTo>
                    <a:pt x="696" y="1971"/>
                    <a:pt x="711" y="1971"/>
                    <a:pt x="726" y="1971"/>
                  </a:cubicBezTo>
                  <a:cubicBezTo>
                    <a:pt x="740" y="1971"/>
                    <a:pt x="740" y="1971"/>
                    <a:pt x="740" y="1971"/>
                  </a:cubicBezTo>
                  <a:lnTo>
                    <a:pt x="740" y="1971"/>
                  </a:lnTo>
                  <a:cubicBezTo>
                    <a:pt x="755" y="1971"/>
                    <a:pt x="762" y="1971"/>
                    <a:pt x="770" y="1971"/>
                  </a:cubicBezTo>
                  <a:cubicBezTo>
                    <a:pt x="762" y="1971"/>
                    <a:pt x="762" y="1971"/>
                    <a:pt x="762" y="1978"/>
                  </a:cubicBezTo>
                  <a:cubicBezTo>
                    <a:pt x="755" y="1993"/>
                    <a:pt x="740" y="2022"/>
                    <a:pt x="755" y="2051"/>
                  </a:cubicBezTo>
                  <a:cubicBezTo>
                    <a:pt x="770" y="2066"/>
                    <a:pt x="784" y="2081"/>
                    <a:pt x="813" y="2088"/>
                  </a:cubicBezTo>
                  <a:lnTo>
                    <a:pt x="813" y="2088"/>
                  </a:lnTo>
                  <a:cubicBezTo>
                    <a:pt x="828" y="2088"/>
                    <a:pt x="836" y="2088"/>
                    <a:pt x="843" y="2095"/>
                  </a:cubicBezTo>
                  <a:cubicBezTo>
                    <a:pt x="843" y="2095"/>
                    <a:pt x="843" y="2103"/>
                    <a:pt x="850" y="2125"/>
                  </a:cubicBezTo>
                  <a:cubicBezTo>
                    <a:pt x="858" y="2169"/>
                    <a:pt x="887" y="2176"/>
                    <a:pt x="901" y="2176"/>
                  </a:cubicBezTo>
                  <a:cubicBezTo>
                    <a:pt x="923" y="2176"/>
                    <a:pt x="945" y="2161"/>
                    <a:pt x="968" y="2147"/>
                  </a:cubicBezTo>
                  <a:cubicBezTo>
                    <a:pt x="975" y="2139"/>
                    <a:pt x="975" y="2139"/>
                    <a:pt x="975" y="2139"/>
                  </a:cubicBezTo>
                  <a:cubicBezTo>
                    <a:pt x="989" y="2132"/>
                    <a:pt x="997" y="2132"/>
                    <a:pt x="1004" y="2132"/>
                  </a:cubicBezTo>
                  <a:cubicBezTo>
                    <a:pt x="1011" y="2132"/>
                    <a:pt x="1026" y="2154"/>
                    <a:pt x="1033" y="2161"/>
                  </a:cubicBezTo>
                  <a:cubicBezTo>
                    <a:pt x="1048" y="2191"/>
                    <a:pt x="1070" y="2257"/>
                    <a:pt x="1114" y="2257"/>
                  </a:cubicBezTo>
                  <a:cubicBezTo>
                    <a:pt x="1129" y="2257"/>
                    <a:pt x="1136" y="2249"/>
                    <a:pt x="1151" y="2242"/>
                  </a:cubicBezTo>
                  <a:cubicBezTo>
                    <a:pt x="1158" y="2242"/>
                    <a:pt x="1165" y="2235"/>
                    <a:pt x="1165" y="2235"/>
                  </a:cubicBezTo>
                  <a:cubicBezTo>
                    <a:pt x="1173" y="2235"/>
                    <a:pt x="1180" y="2242"/>
                    <a:pt x="1180" y="2242"/>
                  </a:cubicBezTo>
                  <a:cubicBezTo>
                    <a:pt x="1165" y="2278"/>
                    <a:pt x="1143" y="2323"/>
                    <a:pt x="1165" y="2359"/>
                  </a:cubicBezTo>
                  <a:cubicBezTo>
                    <a:pt x="1180" y="2388"/>
                    <a:pt x="1217" y="2396"/>
                    <a:pt x="1261" y="2418"/>
                  </a:cubicBezTo>
                  <a:cubicBezTo>
                    <a:pt x="1290" y="2425"/>
                    <a:pt x="1312" y="2440"/>
                    <a:pt x="1341" y="2447"/>
                  </a:cubicBezTo>
                  <a:cubicBezTo>
                    <a:pt x="1385" y="2469"/>
                    <a:pt x="1444" y="2476"/>
                    <a:pt x="1480" y="2476"/>
                  </a:cubicBezTo>
                  <a:cubicBezTo>
                    <a:pt x="1517" y="2476"/>
                    <a:pt x="1554" y="2476"/>
                    <a:pt x="1568" y="2469"/>
                  </a:cubicBezTo>
                  <a:cubicBezTo>
                    <a:pt x="1568" y="2469"/>
                    <a:pt x="1568" y="2469"/>
                    <a:pt x="1576" y="2469"/>
                  </a:cubicBezTo>
                  <a:cubicBezTo>
                    <a:pt x="1598" y="2469"/>
                    <a:pt x="1642" y="2476"/>
                    <a:pt x="1671" y="2484"/>
                  </a:cubicBezTo>
                  <a:cubicBezTo>
                    <a:pt x="1685" y="2484"/>
                    <a:pt x="1693" y="2484"/>
                    <a:pt x="1708" y="2484"/>
                  </a:cubicBezTo>
                  <a:cubicBezTo>
                    <a:pt x="1708" y="2484"/>
                    <a:pt x="1715" y="2491"/>
                    <a:pt x="1722" y="2491"/>
                  </a:cubicBezTo>
                  <a:cubicBezTo>
                    <a:pt x="1737" y="2491"/>
                    <a:pt x="1751" y="2484"/>
                    <a:pt x="1759" y="2476"/>
                  </a:cubicBezTo>
                  <a:cubicBezTo>
                    <a:pt x="1759" y="2484"/>
                    <a:pt x="1759" y="2484"/>
                    <a:pt x="1759" y="2491"/>
                  </a:cubicBezTo>
                  <a:cubicBezTo>
                    <a:pt x="1766" y="2513"/>
                    <a:pt x="1773" y="2557"/>
                    <a:pt x="1818" y="2557"/>
                  </a:cubicBezTo>
                  <a:cubicBezTo>
                    <a:pt x="1825" y="2557"/>
                    <a:pt x="1832" y="2557"/>
                    <a:pt x="1839" y="2550"/>
                  </a:cubicBezTo>
                  <a:cubicBezTo>
                    <a:pt x="1869" y="2542"/>
                    <a:pt x="1883" y="2520"/>
                    <a:pt x="1891" y="2506"/>
                  </a:cubicBezTo>
                  <a:cubicBezTo>
                    <a:pt x="1898" y="2498"/>
                    <a:pt x="1898" y="2498"/>
                    <a:pt x="1898" y="2498"/>
                  </a:cubicBezTo>
                  <a:cubicBezTo>
                    <a:pt x="1927" y="2506"/>
                    <a:pt x="1986" y="2579"/>
                    <a:pt x="2008" y="2623"/>
                  </a:cubicBezTo>
                  <a:cubicBezTo>
                    <a:pt x="2030" y="2674"/>
                    <a:pt x="2023" y="2696"/>
                    <a:pt x="2008" y="2704"/>
                  </a:cubicBezTo>
                  <a:cubicBezTo>
                    <a:pt x="1942" y="2740"/>
                    <a:pt x="1920" y="2784"/>
                    <a:pt x="1927" y="2828"/>
                  </a:cubicBezTo>
                  <a:cubicBezTo>
                    <a:pt x="1927" y="2843"/>
                    <a:pt x="1935" y="2850"/>
                    <a:pt x="1935" y="2857"/>
                  </a:cubicBezTo>
                  <a:cubicBezTo>
                    <a:pt x="1949" y="2879"/>
                    <a:pt x="1949" y="2887"/>
                    <a:pt x="1942" y="2909"/>
                  </a:cubicBezTo>
                  <a:cubicBezTo>
                    <a:pt x="1913" y="2953"/>
                    <a:pt x="1935" y="2997"/>
                    <a:pt x="1964" y="3048"/>
                  </a:cubicBezTo>
                  <a:cubicBezTo>
                    <a:pt x="1971" y="3063"/>
                    <a:pt x="1979" y="3077"/>
                    <a:pt x="1986" y="3099"/>
                  </a:cubicBezTo>
                  <a:cubicBezTo>
                    <a:pt x="2023" y="3165"/>
                    <a:pt x="2008" y="3224"/>
                    <a:pt x="1993" y="3246"/>
                  </a:cubicBezTo>
                  <a:cubicBezTo>
                    <a:pt x="1986" y="3253"/>
                    <a:pt x="1971" y="3260"/>
                    <a:pt x="1957" y="3268"/>
                  </a:cubicBezTo>
                  <a:cubicBezTo>
                    <a:pt x="1942" y="3275"/>
                    <a:pt x="1920" y="3290"/>
                    <a:pt x="1905" y="3304"/>
                  </a:cubicBezTo>
                  <a:cubicBezTo>
                    <a:pt x="1891" y="3326"/>
                    <a:pt x="1891" y="3356"/>
                    <a:pt x="1891" y="3392"/>
                  </a:cubicBezTo>
                  <a:cubicBezTo>
                    <a:pt x="1891" y="3422"/>
                    <a:pt x="1891" y="3451"/>
                    <a:pt x="1883" y="3473"/>
                  </a:cubicBezTo>
                  <a:cubicBezTo>
                    <a:pt x="1869" y="3524"/>
                    <a:pt x="1861" y="3561"/>
                    <a:pt x="1861" y="3561"/>
                  </a:cubicBezTo>
                  <a:cubicBezTo>
                    <a:pt x="1854" y="3597"/>
                    <a:pt x="1854" y="3597"/>
                    <a:pt x="1854" y="3597"/>
                  </a:cubicBezTo>
                  <a:cubicBezTo>
                    <a:pt x="1883" y="3597"/>
                    <a:pt x="1883" y="3597"/>
                    <a:pt x="1883" y="3597"/>
                  </a:cubicBezTo>
                  <a:cubicBezTo>
                    <a:pt x="1898" y="3605"/>
                    <a:pt x="1905" y="3605"/>
                    <a:pt x="1920" y="3605"/>
                  </a:cubicBezTo>
                  <a:cubicBezTo>
                    <a:pt x="1905" y="3619"/>
                    <a:pt x="1891" y="3642"/>
                    <a:pt x="1898" y="3685"/>
                  </a:cubicBezTo>
                  <a:cubicBezTo>
                    <a:pt x="1905" y="3722"/>
                    <a:pt x="1927" y="3729"/>
                    <a:pt x="1949" y="3729"/>
                  </a:cubicBezTo>
                  <a:cubicBezTo>
                    <a:pt x="1971" y="3729"/>
                    <a:pt x="1993" y="3729"/>
                    <a:pt x="2052" y="3671"/>
                  </a:cubicBezTo>
                  <a:cubicBezTo>
                    <a:pt x="2067" y="3656"/>
                    <a:pt x="2074" y="3649"/>
                    <a:pt x="2074" y="3649"/>
                  </a:cubicBezTo>
                  <a:lnTo>
                    <a:pt x="2074" y="3649"/>
                  </a:lnTo>
                  <a:cubicBezTo>
                    <a:pt x="2081" y="3656"/>
                    <a:pt x="2081" y="3664"/>
                    <a:pt x="2081" y="3671"/>
                  </a:cubicBezTo>
                  <a:cubicBezTo>
                    <a:pt x="2089" y="3700"/>
                    <a:pt x="2096" y="3744"/>
                    <a:pt x="2125" y="3766"/>
                  </a:cubicBezTo>
                  <a:cubicBezTo>
                    <a:pt x="2140" y="3773"/>
                    <a:pt x="2162" y="3781"/>
                    <a:pt x="2176" y="3781"/>
                  </a:cubicBezTo>
                  <a:cubicBezTo>
                    <a:pt x="2184" y="3781"/>
                    <a:pt x="2199" y="3781"/>
                    <a:pt x="2206" y="3773"/>
                  </a:cubicBezTo>
                  <a:cubicBezTo>
                    <a:pt x="2213" y="3773"/>
                    <a:pt x="2213" y="3773"/>
                    <a:pt x="2220" y="3773"/>
                  </a:cubicBezTo>
                  <a:cubicBezTo>
                    <a:pt x="2228" y="3773"/>
                    <a:pt x="2228" y="3773"/>
                    <a:pt x="2235" y="3781"/>
                  </a:cubicBezTo>
                  <a:cubicBezTo>
                    <a:pt x="2250" y="3795"/>
                    <a:pt x="2213" y="3832"/>
                    <a:pt x="2191" y="3861"/>
                  </a:cubicBezTo>
                  <a:cubicBezTo>
                    <a:pt x="2191" y="3869"/>
                    <a:pt x="2191" y="3869"/>
                    <a:pt x="2191" y="3869"/>
                  </a:cubicBezTo>
                  <a:cubicBezTo>
                    <a:pt x="2140" y="3927"/>
                    <a:pt x="2162" y="4125"/>
                    <a:pt x="2162" y="4125"/>
                  </a:cubicBezTo>
                  <a:cubicBezTo>
                    <a:pt x="2169" y="4147"/>
                    <a:pt x="2176" y="4169"/>
                    <a:pt x="2184" y="4184"/>
                  </a:cubicBezTo>
                  <a:cubicBezTo>
                    <a:pt x="2191" y="4206"/>
                    <a:pt x="2191" y="4228"/>
                    <a:pt x="2191" y="4242"/>
                  </a:cubicBezTo>
                  <a:cubicBezTo>
                    <a:pt x="2191" y="4257"/>
                    <a:pt x="2176" y="4264"/>
                    <a:pt x="2169" y="4279"/>
                  </a:cubicBezTo>
                  <a:cubicBezTo>
                    <a:pt x="2147" y="4308"/>
                    <a:pt x="2118" y="4338"/>
                    <a:pt x="2103" y="4396"/>
                  </a:cubicBezTo>
                  <a:cubicBezTo>
                    <a:pt x="2103" y="4404"/>
                    <a:pt x="2103" y="4404"/>
                    <a:pt x="2103" y="4404"/>
                  </a:cubicBezTo>
                  <a:cubicBezTo>
                    <a:pt x="2089" y="4492"/>
                    <a:pt x="2081" y="4535"/>
                    <a:pt x="2125" y="4579"/>
                  </a:cubicBezTo>
                  <a:cubicBezTo>
                    <a:pt x="2132" y="4587"/>
                    <a:pt x="2147" y="4602"/>
                    <a:pt x="2154" y="4609"/>
                  </a:cubicBezTo>
                  <a:cubicBezTo>
                    <a:pt x="2162" y="4609"/>
                    <a:pt x="2169" y="4616"/>
                    <a:pt x="2176" y="4623"/>
                  </a:cubicBezTo>
                  <a:cubicBezTo>
                    <a:pt x="2169" y="4623"/>
                    <a:pt x="2169" y="4623"/>
                    <a:pt x="2162" y="4623"/>
                  </a:cubicBezTo>
                  <a:cubicBezTo>
                    <a:pt x="2147" y="4631"/>
                    <a:pt x="2125" y="4638"/>
                    <a:pt x="2096" y="4675"/>
                  </a:cubicBezTo>
                  <a:cubicBezTo>
                    <a:pt x="2044" y="4733"/>
                    <a:pt x="2044" y="4792"/>
                    <a:pt x="2067" y="4851"/>
                  </a:cubicBezTo>
                  <a:cubicBezTo>
                    <a:pt x="2081" y="4902"/>
                    <a:pt x="2118" y="4946"/>
                    <a:pt x="2147" y="4983"/>
                  </a:cubicBezTo>
                  <a:cubicBezTo>
                    <a:pt x="2154" y="4990"/>
                    <a:pt x="2162" y="4997"/>
                    <a:pt x="2169" y="5012"/>
                  </a:cubicBezTo>
                  <a:cubicBezTo>
                    <a:pt x="2184" y="5026"/>
                    <a:pt x="2199" y="5034"/>
                    <a:pt x="2220" y="5048"/>
                  </a:cubicBezTo>
                  <a:cubicBezTo>
                    <a:pt x="2242" y="5063"/>
                    <a:pt x="2264" y="5078"/>
                    <a:pt x="2279" y="5114"/>
                  </a:cubicBezTo>
                  <a:cubicBezTo>
                    <a:pt x="2301" y="5180"/>
                    <a:pt x="2338" y="5195"/>
                    <a:pt x="2352" y="5202"/>
                  </a:cubicBezTo>
                  <a:cubicBezTo>
                    <a:pt x="2374" y="5217"/>
                    <a:pt x="2499" y="5297"/>
                    <a:pt x="2528" y="5312"/>
                  </a:cubicBezTo>
                  <a:cubicBezTo>
                    <a:pt x="2535" y="5319"/>
                    <a:pt x="2543" y="5319"/>
                    <a:pt x="2550" y="5319"/>
                  </a:cubicBezTo>
                  <a:cubicBezTo>
                    <a:pt x="2587" y="5319"/>
                    <a:pt x="2609" y="5283"/>
                    <a:pt x="2609" y="5254"/>
                  </a:cubicBezTo>
                  <a:cubicBezTo>
                    <a:pt x="2616" y="5254"/>
                    <a:pt x="2616" y="5254"/>
                    <a:pt x="2616" y="5254"/>
                  </a:cubicBezTo>
                  <a:cubicBezTo>
                    <a:pt x="2623" y="5254"/>
                    <a:pt x="2623" y="5261"/>
                    <a:pt x="2623" y="5261"/>
                  </a:cubicBezTo>
                  <a:cubicBezTo>
                    <a:pt x="2638" y="5283"/>
                    <a:pt x="2653" y="5297"/>
                    <a:pt x="2675" y="5319"/>
                  </a:cubicBezTo>
                  <a:cubicBezTo>
                    <a:pt x="2689" y="5342"/>
                    <a:pt x="2711" y="5364"/>
                    <a:pt x="2733" y="5393"/>
                  </a:cubicBezTo>
                  <a:cubicBezTo>
                    <a:pt x="2755" y="5422"/>
                    <a:pt x="2777" y="5437"/>
                    <a:pt x="2807" y="5437"/>
                  </a:cubicBezTo>
                  <a:cubicBezTo>
                    <a:pt x="2836" y="5437"/>
                    <a:pt x="2865" y="5422"/>
                    <a:pt x="2902" y="5400"/>
                  </a:cubicBezTo>
                  <a:cubicBezTo>
                    <a:pt x="2909" y="5400"/>
                    <a:pt x="2917" y="5393"/>
                    <a:pt x="2924" y="5393"/>
                  </a:cubicBezTo>
                  <a:cubicBezTo>
                    <a:pt x="2953" y="5378"/>
                    <a:pt x="2982" y="5356"/>
                    <a:pt x="3004" y="5342"/>
                  </a:cubicBezTo>
                  <a:cubicBezTo>
                    <a:pt x="3026" y="5327"/>
                    <a:pt x="3049" y="5312"/>
                    <a:pt x="3070" y="5305"/>
                  </a:cubicBezTo>
                  <a:cubicBezTo>
                    <a:pt x="3070" y="5312"/>
                    <a:pt x="3078" y="5334"/>
                    <a:pt x="3092" y="5349"/>
                  </a:cubicBezTo>
                  <a:cubicBezTo>
                    <a:pt x="3100" y="5364"/>
                    <a:pt x="3122" y="5378"/>
                    <a:pt x="3144" y="5378"/>
                  </a:cubicBezTo>
                  <a:cubicBezTo>
                    <a:pt x="3144" y="5378"/>
                    <a:pt x="3151" y="5371"/>
                    <a:pt x="3158" y="5371"/>
                  </a:cubicBezTo>
                  <a:cubicBezTo>
                    <a:pt x="3166" y="5371"/>
                    <a:pt x="3166" y="5371"/>
                    <a:pt x="3173" y="5371"/>
                  </a:cubicBezTo>
                  <a:lnTo>
                    <a:pt x="3173" y="5371"/>
                  </a:lnTo>
                  <a:lnTo>
                    <a:pt x="3173" y="5371"/>
                  </a:lnTo>
                  <a:cubicBezTo>
                    <a:pt x="3202" y="5407"/>
                    <a:pt x="3254" y="5444"/>
                    <a:pt x="3305" y="5444"/>
                  </a:cubicBezTo>
                  <a:cubicBezTo>
                    <a:pt x="3312" y="5444"/>
                    <a:pt x="3320" y="5444"/>
                    <a:pt x="3320" y="5444"/>
                  </a:cubicBezTo>
                  <a:cubicBezTo>
                    <a:pt x="3327" y="5444"/>
                    <a:pt x="3327" y="5444"/>
                    <a:pt x="3327" y="5444"/>
                  </a:cubicBezTo>
                  <a:cubicBezTo>
                    <a:pt x="3342" y="5444"/>
                    <a:pt x="3349" y="5437"/>
                    <a:pt x="3356" y="5437"/>
                  </a:cubicBezTo>
                  <a:cubicBezTo>
                    <a:pt x="3356" y="5437"/>
                    <a:pt x="3371" y="5437"/>
                    <a:pt x="3385" y="5481"/>
                  </a:cubicBezTo>
                  <a:cubicBezTo>
                    <a:pt x="3400" y="5539"/>
                    <a:pt x="3444" y="5554"/>
                    <a:pt x="3466" y="5554"/>
                  </a:cubicBezTo>
                  <a:cubicBezTo>
                    <a:pt x="3510" y="5554"/>
                    <a:pt x="3554" y="5517"/>
                    <a:pt x="3576" y="5510"/>
                  </a:cubicBezTo>
                  <a:cubicBezTo>
                    <a:pt x="3576" y="5503"/>
                    <a:pt x="3576" y="5503"/>
                    <a:pt x="3583" y="5503"/>
                  </a:cubicBezTo>
                  <a:cubicBezTo>
                    <a:pt x="3583" y="5503"/>
                    <a:pt x="3591" y="5517"/>
                    <a:pt x="3591" y="5539"/>
                  </a:cubicBezTo>
                  <a:cubicBezTo>
                    <a:pt x="3605" y="5605"/>
                    <a:pt x="3642" y="5613"/>
                    <a:pt x="3701" y="5613"/>
                  </a:cubicBezTo>
                  <a:cubicBezTo>
                    <a:pt x="3715" y="5613"/>
                    <a:pt x="3723" y="5613"/>
                    <a:pt x="3730" y="5620"/>
                  </a:cubicBezTo>
                  <a:cubicBezTo>
                    <a:pt x="3723" y="5635"/>
                    <a:pt x="3715" y="5649"/>
                    <a:pt x="3723" y="5664"/>
                  </a:cubicBezTo>
                  <a:cubicBezTo>
                    <a:pt x="3737" y="5701"/>
                    <a:pt x="3781" y="5723"/>
                    <a:pt x="3840" y="5723"/>
                  </a:cubicBezTo>
                  <a:cubicBezTo>
                    <a:pt x="3869" y="5723"/>
                    <a:pt x="3891" y="5715"/>
                    <a:pt x="3920" y="5708"/>
                  </a:cubicBezTo>
                  <a:cubicBezTo>
                    <a:pt x="3935" y="5701"/>
                    <a:pt x="3942" y="5701"/>
                    <a:pt x="3950" y="5701"/>
                  </a:cubicBezTo>
                  <a:cubicBezTo>
                    <a:pt x="3964" y="5701"/>
                    <a:pt x="3964" y="5708"/>
                    <a:pt x="3964" y="5708"/>
                  </a:cubicBezTo>
                  <a:cubicBezTo>
                    <a:pt x="3972" y="5715"/>
                    <a:pt x="3979" y="5730"/>
                    <a:pt x="3964" y="5788"/>
                  </a:cubicBezTo>
                  <a:cubicBezTo>
                    <a:pt x="3957" y="5847"/>
                    <a:pt x="4001" y="5884"/>
                    <a:pt x="4038" y="5906"/>
                  </a:cubicBezTo>
                  <a:cubicBezTo>
                    <a:pt x="4045" y="5913"/>
                    <a:pt x="4045" y="5913"/>
                    <a:pt x="4045" y="5913"/>
                  </a:cubicBezTo>
                  <a:cubicBezTo>
                    <a:pt x="4074" y="5935"/>
                    <a:pt x="4045" y="5986"/>
                    <a:pt x="4038" y="6008"/>
                  </a:cubicBezTo>
                  <a:cubicBezTo>
                    <a:pt x="4001" y="6074"/>
                    <a:pt x="4038" y="6140"/>
                    <a:pt x="4089" y="6169"/>
                  </a:cubicBezTo>
                  <a:cubicBezTo>
                    <a:pt x="4096" y="6177"/>
                    <a:pt x="4096" y="6177"/>
                    <a:pt x="4096" y="6184"/>
                  </a:cubicBezTo>
                  <a:cubicBezTo>
                    <a:pt x="4104" y="6199"/>
                    <a:pt x="4089" y="6235"/>
                    <a:pt x="4067" y="6272"/>
                  </a:cubicBezTo>
                  <a:cubicBezTo>
                    <a:pt x="4045" y="6302"/>
                    <a:pt x="4023" y="6316"/>
                    <a:pt x="3986" y="6331"/>
                  </a:cubicBezTo>
                  <a:cubicBezTo>
                    <a:pt x="3972" y="6345"/>
                    <a:pt x="3950" y="6353"/>
                    <a:pt x="3928" y="6367"/>
                  </a:cubicBezTo>
                  <a:cubicBezTo>
                    <a:pt x="3899" y="6382"/>
                    <a:pt x="3876" y="6404"/>
                    <a:pt x="3847" y="6433"/>
                  </a:cubicBezTo>
                  <a:cubicBezTo>
                    <a:pt x="3825" y="6455"/>
                    <a:pt x="3825" y="6455"/>
                    <a:pt x="3825" y="6455"/>
                  </a:cubicBezTo>
                  <a:cubicBezTo>
                    <a:pt x="3847" y="6477"/>
                    <a:pt x="3847" y="6477"/>
                    <a:pt x="3847" y="6477"/>
                  </a:cubicBezTo>
                  <a:cubicBezTo>
                    <a:pt x="3854" y="6477"/>
                    <a:pt x="3854" y="6477"/>
                    <a:pt x="3854" y="6477"/>
                  </a:cubicBezTo>
                  <a:cubicBezTo>
                    <a:pt x="3854" y="6485"/>
                    <a:pt x="3854" y="6485"/>
                    <a:pt x="3854" y="6485"/>
                  </a:cubicBezTo>
                  <a:cubicBezTo>
                    <a:pt x="3862" y="6485"/>
                    <a:pt x="3869" y="6499"/>
                    <a:pt x="3869" y="6507"/>
                  </a:cubicBezTo>
                  <a:cubicBezTo>
                    <a:pt x="3884" y="6536"/>
                    <a:pt x="3899" y="6580"/>
                    <a:pt x="3957" y="6580"/>
                  </a:cubicBezTo>
                  <a:cubicBezTo>
                    <a:pt x="3957" y="6580"/>
                    <a:pt x="3964" y="6580"/>
                    <a:pt x="3964" y="6573"/>
                  </a:cubicBezTo>
                  <a:cubicBezTo>
                    <a:pt x="3986" y="6573"/>
                    <a:pt x="4001" y="6573"/>
                    <a:pt x="4008" y="6573"/>
                  </a:cubicBezTo>
                  <a:cubicBezTo>
                    <a:pt x="4016" y="6573"/>
                    <a:pt x="4023" y="6573"/>
                    <a:pt x="4045" y="6595"/>
                  </a:cubicBezTo>
                  <a:cubicBezTo>
                    <a:pt x="4060" y="6609"/>
                    <a:pt x="4060" y="6661"/>
                    <a:pt x="4052" y="6683"/>
                  </a:cubicBezTo>
                  <a:cubicBezTo>
                    <a:pt x="4052" y="6697"/>
                    <a:pt x="4052" y="6697"/>
                    <a:pt x="4052" y="6697"/>
                  </a:cubicBezTo>
                  <a:cubicBezTo>
                    <a:pt x="4060" y="6712"/>
                    <a:pt x="4060" y="6712"/>
                    <a:pt x="4060" y="6712"/>
                  </a:cubicBezTo>
                  <a:cubicBezTo>
                    <a:pt x="4060" y="6712"/>
                    <a:pt x="4089" y="6748"/>
                    <a:pt x="4140" y="6748"/>
                  </a:cubicBezTo>
                  <a:lnTo>
                    <a:pt x="4140" y="6748"/>
                  </a:lnTo>
                  <a:cubicBezTo>
                    <a:pt x="4140" y="6763"/>
                    <a:pt x="4140" y="6792"/>
                    <a:pt x="4170" y="6814"/>
                  </a:cubicBezTo>
                  <a:cubicBezTo>
                    <a:pt x="4191" y="6822"/>
                    <a:pt x="4213" y="6858"/>
                    <a:pt x="4213" y="6866"/>
                  </a:cubicBezTo>
                  <a:cubicBezTo>
                    <a:pt x="4206" y="6873"/>
                    <a:pt x="4199" y="6873"/>
                    <a:pt x="4191" y="6880"/>
                  </a:cubicBezTo>
                  <a:cubicBezTo>
                    <a:pt x="4170" y="6888"/>
                    <a:pt x="4148" y="6902"/>
                    <a:pt x="4148" y="6946"/>
                  </a:cubicBezTo>
                  <a:cubicBezTo>
                    <a:pt x="4148" y="6976"/>
                    <a:pt x="4155" y="6990"/>
                    <a:pt x="4170" y="7012"/>
                  </a:cubicBezTo>
                  <a:cubicBezTo>
                    <a:pt x="4170" y="7019"/>
                    <a:pt x="4177" y="7027"/>
                    <a:pt x="4177" y="7034"/>
                  </a:cubicBezTo>
                  <a:cubicBezTo>
                    <a:pt x="4184" y="7042"/>
                    <a:pt x="4184" y="7049"/>
                    <a:pt x="4184" y="7056"/>
                  </a:cubicBezTo>
                  <a:cubicBezTo>
                    <a:pt x="4191" y="7071"/>
                    <a:pt x="4191" y="7078"/>
                    <a:pt x="4184" y="7107"/>
                  </a:cubicBezTo>
                  <a:cubicBezTo>
                    <a:pt x="4155" y="7166"/>
                    <a:pt x="4170" y="7225"/>
                    <a:pt x="4213" y="7247"/>
                  </a:cubicBezTo>
                  <a:cubicBezTo>
                    <a:pt x="4221" y="7247"/>
                    <a:pt x="4228" y="7254"/>
                    <a:pt x="4235" y="7261"/>
                  </a:cubicBezTo>
                  <a:cubicBezTo>
                    <a:pt x="4257" y="7283"/>
                    <a:pt x="4280" y="7313"/>
                    <a:pt x="4316" y="7313"/>
                  </a:cubicBezTo>
                  <a:cubicBezTo>
                    <a:pt x="4338" y="7313"/>
                    <a:pt x="4360" y="7298"/>
                    <a:pt x="4375" y="7283"/>
                  </a:cubicBezTo>
                  <a:cubicBezTo>
                    <a:pt x="4397" y="7254"/>
                    <a:pt x="4419" y="7239"/>
                    <a:pt x="4433" y="7225"/>
                  </a:cubicBezTo>
                  <a:cubicBezTo>
                    <a:pt x="4448" y="7210"/>
                    <a:pt x="4470" y="7188"/>
                    <a:pt x="4492" y="7159"/>
                  </a:cubicBezTo>
                  <a:cubicBezTo>
                    <a:pt x="4492" y="7152"/>
                    <a:pt x="4492" y="7152"/>
                    <a:pt x="4492" y="7152"/>
                  </a:cubicBezTo>
                  <a:cubicBezTo>
                    <a:pt x="4499" y="7152"/>
                    <a:pt x="4499" y="7144"/>
                    <a:pt x="4499" y="7144"/>
                  </a:cubicBezTo>
                  <a:cubicBezTo>
                    <a:pt x="4499" y="7144"/>
                    <a:pt x="4507" y="7144"/>
                    <a:pt x="4514" y="7144"/>
                  </a:cubicBezTo>
                  <a:cubicBezTo>
                    <a:pt x="4521" y="7144"/>
                    <a:pt x="4529" y="7144"/>
                    <a:pt x="4536" y="7144"/>
                  </a:cubicBezTo>
                  <a:cubicBezTo>
                    <a:pt x="4587" y="7137"/>
                    <a:pt x="4602" y="7122"/>
                    <a:pt x="4624" y="7100"/>
                  </a:cubicBezTo>
                  <a:cubicBezTo>
                    <a:pt x="4631" y="7093"/>
                    <a:pt x="4639" y="7093"/>
                    <a:pt x="4646" y="7085"/>
                  </a:cubicBezTo>
                  <a:cubicBezTo>
                    <a:pt x="4646" y="7100"/>
                    <a:pt x="4661" y="7115"/>
                    <a:pt x="4682" y="7122"/>
                  </a:cubicBezTo>
                  <a:cubicBezTo>
                    <a:pt x="4697" y="7137"/>
                    <a:pt x="4712" y="7144"/>
                    <a:pt x="4726" y="7159"/>
                  </a:cubicBezTo>
                  <a:cubicBezTo>
                    <a:pt x="4763" y="7181"/>
                    <a:pt x="4800" y="7210"/>
                    <a:pt x="4851" y="7210"/>
                  </a:cubicBezTo>
                  <a:cubicBezTo>
                    <a:pt x="4858" y="7217"/>
                    <a:pt x="4858" y="7217"/>
                    <a:pt x="4858" y="7217"/>
                  </a:cubicBezTo>
                  <a:lnTo>
                    <a:pt x="4858" y="7217"/>
                  </a:lnTo>
                  <a:cubicBezTo>
                    <a:pt x="4851" y="7261"/>
                    <a:pt x="4873" y="7276"/>
                    <a:pt x="4888" y="7283"/>
                  </a:cubicBezTo>
                  <a:cubicBezTo>
                    <a:pt x="4910" y="7283"/>
                    <a:pt x="4932" y="7283"/>
                    <a:pt x="4961" y="7283"/>
                  </a:cubicBezTo>
                  <a:cubicBezTo>
                    <a:pt x="4990" y="7283"/>
                    <a:pt x="5020" y="7283"/>
                    <a:pt x="5056" y="7291"/>
                  </a:cubicBezTo>
                  <a:cubicBezTo>
                    <a:pt x="5078" y="7291"/>
                    <a:pt x="5100" y="7298"/>
                    <a:pt x="5130" y="7305"/>
                  </a:cubicBezTo>
                  <a:cubicBezTo>
                    <a:pt x="5188" y="7313"/>
                    <a:pt x="5247" y="7327"/>
                    <a:pt x="5305" y="7327"/>
                  </a:cubicBezTo>
                  <a:cubicBezTo>
                    <a:pt x="5335" y="7327"/>
                    <a:pt x="5364" y="7320"/>
                    <a:pt x="5386" y="7313"/>
                  </a:cubicBezTo>
                  <a:cubicBezTo>
                    <a:pt x="5444" y="7291"/>
                    <a:pt x="5474" y="7283"/>
                    <a:pt x="5525" y="7269"/>
                  </a:cubicBezTo>
                  <a:cubicBezTo>
                    <a:pt x="5540" y="7269"/>
                    <a:pt x="5569" y="7261"/>
                    <a:pt x="5591" y="7254"/>
                  </a:cubicBezTo>
                  <a:cubicBezTo>
                    <a:pt x="5628" y="7247"/>
                    <a:pt x="5657" y="7239"/>
                    <a:pt x="5672" y="7239"/>
                  </a:cubicBezTo>
                  <a:cubicBezTo>
                    <a:pt x="5716" y="7232"/>
                    <a:pt x="5745" y="7225"/>
                    <a:pt x="5782" y="7203"/>
                  </a:cubicBezTo>
                  <a:cubicBezTo>
                    <a:pt x="5804" y="7188"/>
                    <a:pt x="5811" y="7181"/>
                    <a:pt x="5818" y="7181"/>
                  </a:cubicBezTo>
                  <a:lnTo>
                    <a:pt x="5818" y="7181"/>
                  </a:lnTo>
                  <a:cubicBezTo>
                    <a:pt x="5818" y="7225"/>
                    <a:pt x="5847" y="7254"/>
                    <a:pt x="5884" y="7254"/>
                  </a:cubicBezTo>
                  <a:cubicBezTo>
                    <a:pt x="5899" y="7254"/>
                    <a:pt x="5928" y="7247"/>
                    <a:pt x="5957" y="7195"/>
                  </a:cubicBezTo>
                  <a:cubicBezTo>
                    <a:pt x="5965" y="7181"/>
                    <a:pt x="5972" y="7166"/>
                    <a:pt x="5980" y="7152"/>
                  </a:cubicBezTo>
                  <a:cubicBezTo>
                    <a:pt x="6001" y="7115"/>
                    <a:pt x="6023" y="7078"/>
                    <a:pt x="6016" y="7019"/>
                  </a:cubicBezTo>
                  <a:cubicBezTo>
                    <a:pt x="6016" y="6990"/>
                    <a:pt x="6009" y="6976"/>
                    <a:pt x="6001" y="6954"/>
                  </a:cubicBezTo>
                  <a:cubicBezTo>
                    <a:pt x="5994" y="6939"/>
                    <a:pt x="5994" y="6924"/>
                    <a:pt x="5994" y="6917"/>
                  </a:cubicBezTo>
                  <a:lnTo>
                    <a:pt x="5994" y="6917"/>
                  </a:lnTo>
                  <a:cubicBezTo>
                    <a:pt x="6038" y="6902"/>
                    <a:pt x="6053" y="6888"/>
                    <a:pt x="6060" y="6851"/>
                  </a:cubicBezTo>
                  <a:cubicBezTo>
                    <a:pt x="6067" y="6836"/>
                    <a:pt x="6075" y="6829"/>
                    <a:pt x="6082" y="6807"/>
                  </a:cubicBezTo>
                  <a:cubicBezTo>
                    <a:pt x="6097" y="6778"/>
                    <a:pt x="6104" y="6756"/>
                    <a:pt x="6111" y="6734"/>
                  </a:cubicBezTo>
                  <a:cubicBezTo>
                    <a:pt x="6119" y="6697"/>
                    <a:pt x="6126" y="6690"/>
                    <a:pt x="6141" y="6683"/>
                  </a:cubicBezTo>
                  <a:cubicBezTo>
                    <a:pt x="6177" y="6675"/>
                    <a:pt x="6229" y="6653"/>
                    <a:pt x="6273" y="6653"/>
                  </a:cubicBezTo>
                  <a:cubicBezTo>
                    <a:pt x="6287" y="6653"/>
                    <a:pt x="6294" y="6661"/>
                    <a:pt x="6294" y="6661"/>
                  </a:cubicBezTo>
                  <a:cubicBezTo>
                    <a:pt x="6338" y="6704"/>
                    <a:pt x="6404" y="6704"/>
                    <a:pt x="6463" y="6704"/>
                  </a:cubicBezTo>
                  <a:cubicBezTo>
                    <a:pt x="6470" y="6704"/>
                    <a:pt x="6478" y="6704"/>
                    <a:pt x="6478" y="6704"/>
                  </a:cubicBezTo>
                  <a:lnTo>
                    <a:pt x="6478" y="6712"/>
                  </a:lnTo>
                  <a:cubicBezTo>
                    <a:pt x="6478" y="6726"/>
                    <a:pt x="6485" y="6741"/>
                    <a:pt x="6500" y="6756"/>
                  </a:cubicBezTo>
                  <a:cubicBezTo>
                    <a:pt x="6507" y="6756"/>
                    <a:pt x="6507" y="6756"/>
                    <a:pt x="6507" y="6756"/>
                  </a:cubicBezTo>
                  <a:cubicBezTo>
                    <a:pt x="6514" y="6763"/>
                    <a:pt x="6522" y="6778"/>
                    <a:pt x="6536" y="6778"/>
                  </a:cubicBezTo>
                  <a:cubicBezTo>
                    <a:pt x="6551" y="6778"/>
                    <a:pt x="6566" y="6756"/>
                    <a:pt x="6566" y="6756"/>
                  </a:cubicBezTo>
                  <a:cubicBezTo>
                    <a:pt x="6573" y="6748"/>
                    <a:pt x="6580" y="6734"/>
                    <a:pt x="6602" y="6712"/>
                  </a:cubicBezTo>
                  <a:cubicBezTo>
                    <a:pt x="6632" y="6683"/>
                    <a:pt x="6646" y="6661"/>
                    <a:pt x="6646" y="6646"/>
                  </a:cubicBezTo>
                  <a:cubicBezTo>
                    <a:pt x="6654" y="6624"/>
                    <a:pt x="6654" y="6624"/>
                    <a:pt x="6683" y="6616"/>
                  </a:cubicBezTo>
                  <a:cubicBezTo>
                    <a:pt x="6727" y="6609"/>
                    <a:pt x="6734" y="6609"/>
                    <a:pt x="6756" y="6595"/>
                  </a:cubicBezTo>
                  <a:cubicBezTo>
                    <a:pt x="6763" y="6595"/>
                    <a:pt x="6778" y="6587"/>
                    <a:pt x="6807" y="6573"/>
                  </a:cubicBezTo>
                  <a:cubicBezTo>
                    <a:pt x="6859" y="6551"/>
                    <a:pt x="6881" y="6543"/>
                    <a:pt x="6903" y="6543"/>
                  </a:cubicBezTo>
                  <a:cubicBezTo>
                    <a:pt x="6910" y="6543"/>
                    <a:pt x="6917" y="6551"/>
                    <a:pt x="6932" y="6551"/>
                  </a:cubicBezTo>
                  <a:cubicBezTo>
                    <a:pt x="6939" y="6551"/>
                    <a:pt x="6947" y="6551"/>
                    <a:pt x="6954" y="6551"/>
                  </a:cubicBezTo>
                  <a:cubicBezTo>
                    <a:pt x="6969" y="6551"/>
                    <a:pt x="6991" y="6551"/>
                    <a:pt x="6991" y="6514"/>
                  </a:cubicBezTo>
                  <a:cubicBezTo>
                    <a:pt x="6998" y="6507"/>
                    <a:pt x="6998" y="6492"/>
                    <a:pt x="7005" y="6477"/>
                  </a:cubicBezTo>
                  <a:cubicBezTo>
                    <a:pt x="7020" y="6463"/>
                    <a:pt x="7027" y="6455"/>
                    <a:pt x="7035" y="6455"/>
                  </a:cubicBezTo>
                  <a:cubicBezTo>
                    <a:pt x="7035" y="6455"/>
                    <a:pt x="7042" y="6463"/>
                    <a:pt x="7049" y="6470"/>
                  </a:cubicBezTo>
                  <a:cubicBezTo>
                    <a:pt x="7064" y="6521"/>
                    <a:pt x="7152" y="6580"/>
                    <a:pt x="7196" y="6580"/>
                  </a:cubicBezTo>
                  <a:cubicBezTo>
                    <a:pt x="7211" y="6580"/>
                    <a:pt x="7218" y="6580"/>
                    <a:pt x="7225" y="6573"/>
                  </a:cubicBezTo>
                  <a:cubicBezTo>
                    <a:pt x="7232" y="6573"/>
                    <a:pt x="7247" y="6558"/>
                    <a:pt x="7328" y="6528"/>
                  </a:cubicBezTo>
                  <a:cubicBezTo>
                    <a:pt x="7379" y="6514"/>
                    <a:pt x="7379" y="6514"/>
                    <a:pt x="7379" y="6514"/>
                  </a:cubicBezTo>
                  <a:cubicBezTo>
                    <a:pt x="7342" y="6485"/>
                    <a:pt x="7342" y="6485"/>
                    <a:pt x="7342" y="6485"/>
                  </a:cubicBezTo>
                  <a:cubicBezTo>
                    <a:pt x="7372" y="6463"/>
                    <a:pt x="7401" y="6426"/>
                    <a:pt x="7423" y="6397"/>
                  </a:cubicBezTo>
                  <a:cubicBezTo>
                    <a:pt x="7467" y="6345"/>
                    <a:pt x="7467" y="6316"/>
                    <a:pt x="7430" y="6214"/>
                  </a:cubicBezTo>
                  <a:cubicBezTo>
                    <a:pt x="7423" y="6184"/>
                    <a:pt x="7416" y="6162"/>
                    <a:pt x="7408" y="6140"/>
                  </a:cubicBezTo>
                  <a:cubicBezTo>
                    <a:pt x="7401" y="6074"/>
                    <a:pt x="7386" y="6023"/>
                    <a:pt x="7306" y="6001"/>
                  </a:cubicBezTo>
                  <a:cubicBezTo>
                    <a:pt x="7232" y="5986"/>
                    <a:pt x="7225" y="5942"/>
                    <a:pt x="7203" y="5862"/>
                  </a:cubicBezTo>
                  <a:cubicBezTo>
                    <a:pt x="7203" y="5854"/>
                    <a:pt x="7203" y="5854"/>
                    <a:pt x="7203" y="5854"/>
                  </a:cubicBezTo>
                  <a:cubicBezTo>
                    <a:pt x="7188" y="5788"/>
                    <a:pt x="7152" y="5759"/>
                    <a:pt x="7123" y="5723"/>
                  </a:cubicBezTo>
                  <a:cubicBezTo>
                    <a:pt x="7101" y="5701"/>
                    <a:pt x="7079" y="5678"/>
                    <a:pt x="7064" y="5649"/>
                  </a:cubicBezTo>
                  <a:cubicBezTo>
                    <a:pt x="7027" y="5591"/>
                    <a:pt x="7035" y="5583"/>
                    <a:pt x="7108" y="5517"/>
                  </a:cubicBezTo>
                  <a:cubicBezTo>
                    <a:pt x="7166" y="5459"/>
                    <a:pt x="7262" y="5319"/>
                    <a:pt x="7247" y="5224"/>
                  </a:cubicBezTo>
                  <a:cubicBezTo>
                    <a:pt x="7247" y="5202"/>
                    <a:pt x="7240" y="5180"/>
                    <a:pt x="7240" y="5166"/>
                  </a:cubicBezTo>
                  <a:cubicBezTo>
                    <a:pt x="7232" y="5122"/>
                    <a:pt x="7225" y="5100"/>
                    <a:pt x="7247" y="5056"/>
                  </a:cubicBezTo>
                  <a:cubicBezTo>
                    <a:pt x="7254" y="5048"/>
                    <a:pt x="7254" y="5034"/>
                    <a:pt x="7262" y="5026"/>
                  </a:cubicBezTo>
                  <a:cubicBezTo>
                    <a:pt x="7306" y="4946"/>
                    <a:pt x="7379" y="4807"/>
                    <a:pt x="7284" y="4733"/>
                  </a:cubicBezTo>
                  <a:cubicBezTo>
                    <a:pt x="7174" y="4653"/>
                    <a:pt x="7130" y="4587"/>
                    <a:pt x="7166" y="4543"/>
                  </a:cubicBezTo>
                  <a:cubicBezTo>
                    <a:pt x="7203" y="4492"/>
                    <a:pt x="7211" y="4462"/>
                    <a:pt x="7196" y="4440"/>
                  </a:cubicBezTo>
                  <a:cubicBezTo>
                    <a:pt x="7196" y="4433"/>
                    <a:pt x="7181" y="4426"/>
                    <a:pt x="7166" y="4426"/>
                  </a:cubicBezTo>
                  <a:lnTo>
                    <a:pt x="7166" y="4426"/>
                  </a:lnTo>
                  <a:cubicBezTo>
                    <a:pt x="7152" y="4418"/>
                    <a:pt x="7137" y="4411"/>
                    <a:pt x="7137" y="4396"/>
                  </a:cubicBezTo>
                  <a:lnTo>
                    <a:pt x="7137" y="4396"/>
                  </a:lnTo>
                  <a:cubicBezTo>
                    <a:pt x="7137" y="4396"/>
                    <a:pt x="7137" y="4396"/>
                    <a:pt x="7144" y="4389"/>
                  </a:cubicBezTo>
                  <a:cubicBezTo>
                    <a:pt x="7152" y="4382"/>
                    <a:pt x="7166" y="4374"/>
                    <a:pt x="7174" y="4360"/>
                  </a:cubicBezTo>
                  <a:cubicBezTo>
                    <a:pt x="7196" y="4330"/>
                    <a:pt x="7188" y="4279"/>
                    <a:pt x="7174" y="4250"/>
                  </a:cubicBezTo>
                  <a:cubicBezTo>
                    <a:pt x="7152" y="4206"/>
                    <a:pt x="7115" y="4169"/>
                    <a:pt x="7079" y="4162"/>
                  </a:cubicBezTo>
                  <a:cubicBezTo>
                    <a:pt x="7071" y="4162"/>
                    <a:pt x="7056" y="4162"/>
                    <a:pt x="7042" y="4162"/>
                  </a:cubicBezTo>
                  <a:cubicBezTo>
                    <a:pt x="7005" y="4154"/>
                    <a:pt x="6895" y="4133"/>
                    <a:pt x="6888" y="4110"/>
                  </a:cubicBezTo>
                  <a:cubicBezTo>
                    <a:pt x="6881" y="4081"/>
                    <a:pt x="6873" y="4059"/>
                    <a:pt x="6859" y="4030"/>
                  </a:cubicBezTo>
                  <a:cubicBezTo>
                    <a:pt x="6844" y="3986"/>
                    <a:pt x="6822" y="3942"/>
                    <a:pt x="6822" y="3898"/>
                  </a:cubicBezTo>
                  <a:cubicBezTo>
                    <a:pt x="6815" y="3847"/>
                    <a:pt x="6793" y="3817"/>
                    <a:pt x="6771" y="3795"/>
                  </a:cubicBezTo>
                  <a:cubicBezTo>
                    <a:pt x="6749" y="3766"/>
                    <a:pt x="6742" y="3759"/>
                    <a:pt x="6756" y="3722"/>
                  </a:cubicBezTo>
                  <a:cubicBezTo>
                    <a:pt x="6793" y="3656"/>
                    <a:pt x="6807" y="3634"/>
                    <a:pt x="6844" y="3597"/>
                  </a:cubicBezTo>
                  <a:cubicBezTo>
                    <a:pt x="6851" y="3590"/>
                    <a:pt x="6866" y="3576"/>
                    <a:pt x="6881" y="3554"/>
                  </a:cubicBezTo>
                  <a:cubicBezTo>
                    <a:pt x="6939" y="3488"/>
                    <a:pt x="6925" y="3451"/>
                    <a:pt x="6910" y="3392"/>
                  </a:cubicBezTo>
                  <a:cubicBezTo>
                    <a:pt x="6903" y="3385"/>
                    <a:pt x="6903" y="3378"/>
                    <a:pt x="6895" y="3370"/>
                  </a:cubicBezTo>
                  <a:cubicBezTo>
                    <a:pt x="6881" y="3312"/>
                    <a:pt x="6888" y="3246"/>
                    <a:pt x="6917" y="3224"/>
                  </a:cubicBezTo>
                  <a:cubicBezTo>
                    <a:pt x="6932" y="3209"/>
                    <a:pt x="6939" y="3195"/>
                    <a:pt x="6939" y="3173"/>
                  </a:cubicBezTo>
                  <a:cubicBezTo>
                    <a:pt x="6947" y="3121"/>
                    <a:pt x="6866" y="3048"/>
                    <a:pt x="6793" y="2989"/>
                  </a:cubicBezTo>
                  <a:cubicBezTo>
                    <a:pt x="6771" y="2975"/>
                    <a:pt x="6734" y="2960"/>
                    <a:pt x="6683" y="2938"/>
                  </a:cubicBezTo>
                  <a:cubicBezTo>
                    <a:pt x="6610" y="2909"/>
                    <a:pt x="6514" y="2872"/>
                    <a:pt x="6485" y="2821"/>
                  </a:cubicBezTo>
                  <a:cubicBezTo>
                    <a:pt x="6470" y="2784"/>
                    <a:pt x="6456" y="2755"/>
                    <a:pt x="6448" y="2733"/>
                  </a:cubicBezTo>
                  <a:cubicBezTo>
                    <a:pt x="6426" y="2674"/>
                    <a:pt x="6412" y="2630"/>
                    <a:pt x="6346" y="2608"/>
                  </a:cubicBezTo>
                  <a:cubicBezTo>
                    <a:pt x="6302" y="2601"/>
                    <a:pt x="6280" y="2579"/>
                    <a:pt x="6251" y="2557"/>
                  </a:cubicBezTo>
                  <a:cubicBezTo>
                    <a:pt x="6229" y="2542"/>
                    <a:pt x="6199" y="2520"/>
                    <a:pt x="6155" y="2498"/>
                  </a:cubicBezTo>
                  <a:cubicBezTo>
                    <a:pt x="6075" y="2462"/>
                    <a:pt x="6009" y="2374"/>
                    <a:pt x="6009" y="2374"/>
                  </a:cubicBezTo>
                  <a:cubicBezTo>
                    <a:pt x="6001" y="2359"/>
                    <a:pt x="6001" y="2359"/>
                    <a:pt x="6001" y="2359"/>
                  </a:cubicBezTo>
                  <a:cubicBezTo>
                    <a:pt x="5980" y="2359"/>
                    <a:pt x="5980" y="2359"/>
                    <a:pt x="5980" y="2359"/>
                  </a:cubicBezTo>
                  <a:cubicBezTo>
                    <a:pt x="5980" y="2359"/>
                    <a:pt x="5980" y="2359"/>
                    <a:pt x="5965" y="2359"/>
                  </a:cubicBezTo>
                  <a:cubicBezTo>
                    <a:pt x="5913" y="2359"/>
                    <a:pt x="5870" y="2352"/>
                    <a:pt x="5862" y="2330"/>
                  </a:cubicBezTo>
                  <a:cubicBezTo>
                    <a:pt x="5855" y="2330"/>
                    <a:pt x="5855" y="2323"/>
                    <a:pt x="5855" y="2308"/>
                  </a:cubicBezTo>
                  <a:cubicBezTo>
                    <a:pt x="5862" y="2271"/>
                    <a:pt x="5870" y="2249"/>
                    <a:pt x="5884" y="2227"/>
                  </a:cubicBezTo>
                  <a:cubicBezTo>
                    <a:pt x="5899" y="2183"/>
                    <a:pt x="5913" y="2147"/>
                    <a:pt x="5884" y="2095"/>
                  </a:cubicBezTo>
                  <a:cubicBezTo>
                    <a:pt x="5833" y="1993"/>
                    <a:pt x="5862" y="1956"/>
                    <a:pt x="5884" y="1942"/>
                  </a:cubicBezTo>
                  <a:cubicBezTo>
                    <a:pt x="6009" y="1861"/>
                    <a:pt x="6082" y="1795"/>
                    <a:pt x="6119" y="1751"/>
                  </a:cubicBezTo>
                  <a:cubicBezTo>
                    <a:pt x="6126" y="1744"/>
                    <a:pt x="6133" y="1736"/>
                    <a:pt x="6141" y="1729"/>
                  </a:cubicBezTo>
                  <a:cubicBezTo>
                    <a:pt x="6214" y="1641"/>
                    <a:pt x="6273" y="1560"/>
                    <a:pt x="6273" y="1494"/>
                  </a:cubicBezTo>
                  <a:cubicBezTo>
                    <a:pt x="6273" y="1428"/>
                    <a:pt x="6265" y="1267"/>
                    <a:pt x="6251" y="1194"/>
                  </a:cubicBezTo>
                  <a:cubicBezTo>
                    <a:pt x="6243" y="1143"/>
                    <a:pt x="6251" y="1114"/>
                    <a:pt x="6302" y="1047"/>
                  </a:cubicBezTo>
                  <a:cubicBezTo>
                    <a:pt x="6338" y="1011"/>
                    <a:pt x="6375" y="945"/>
                    <a:pt x="6375" y="886"/>
                  </a:cubicBezTo>
                  <a:cubicBezTo>
                    <a:pt x="6368" y="857"/>
                    <a:pt x="6353" y="835"/>
                    <a:pt x="6331" y="813"/>
                  </a:cubicBezTo>
                  <a:cubicBezTo>
                    <a:pt x="6287" y="776"/>
                    <a:pt x="6273" y="718"/>
                    <a:pt x="6273" y="681"/>
                  </a:cubicBezTo>
                  <a:cubicBezTo>
                    <a:pt x="6273" y="652"/>
                    <a:pt x="6273" y="652"/>
                    <a:pt x="6273" y="652"/>
                  </a:cubicBezTo>
                  <a:cubicBezTo>
                    <a:pt x="6243" y="652"/>
                    <a:pt x="6243" y="652"/>
                    <a:pt x="6243" y="652"/>
                  </a:cubicBezTo>
                  <a:cubicBezTo>
                    <a:pt x="6177" y="652"/>
                    <a:pt x="6163" y="674"/>
                    <a:pt x="6141" y="703"/>
                  </a:cubicBezTo>
                  <a:cubicBezTo>
                    <a:pt x="6133" y="718"/>
                    <a:pt x="6119" y="740"/>
                    <a:pt x="6097" y="754"/>
                  </a:cubicBezTo>
                  <a:cubicBezTo>
                    <a:pt x="6016" y="820"/>
                    <a:pt x="6016" y="820"/>
                    <a:pt x="5965" y="879"/>
                  </a:cubicBezTo>
                  <a:cubicBezTo>
                    <a:pt x="5950" y="894"/>
                    <a:pt x="5943" y="908"/>
                    <a:pt x="5935" y="916"/>
                  </a:cubicBezTo>
                  <a:cubicBezTo>
                    <a:pt x="5935" y="923"/>
                    <a:pt x="5928" y="923"/>
                    <a:pt x="5928" y="930"/>
                  </a:cubicBezTo>
                  <a:cubicBezTo>
                    <a:pt x="5921" y="930"/>
                    <a:pt x="5906" y="923"/>
                    <a:pt x="5899" y="923"/>
                  </a:cubicBezTo>
                  <a:cubicBezTo>
                    <a:pt x="5862" y="908"/>
                    <a:pt x="5833" y="908"/>
                    <a:pt x="5804" y="908"/>
                  </a:cubicBezTo>
                  <a:cubicBezTo>
                    <a:pt x="5782" y="908"/>
                    <a:pt x="5760" y="908"/>
                    <a:pt x="5723" y="901"/>
                  </a:cubicBezTo>
                  <a:cubicBezTo>
                    <a:pt x="5701" y="901"/>
                    <a:pt x="5694" y="894"/>
                    <a:pt x="5694" y="894"/>
                  </a:cubicBezTo>
                  <a:cubicBezTo>
                    <a:pt x="5694" y="894"/>
                    <a:pt x="5694" y="886"/>
                    <a:pt x="5716" y="850"/>
                  </a:cubicBezTo>
                  <a:cubicBezTo>
                    <a:pt x="5738" y="806"/>
                    <a:pt x="5804" y="725"/>
                    <a:pt x="5884" y="674"/>
                  </a:cubicBezTo>
                  <a:cubicBezTo>
                    <a:pt x="5957" y="615"/>
                    <a:pt x="5943" y="557"/>
                    <a:pt x="5928" y="513"/>
                  </a:cubicBezTo>
                  <a:cubicBezTo>
                    <a:pt x="5928" y="491"/>
                    <a:pt x="5921" y="476"/>
                    <a:pt x="5921" y="461"/>
                  </a:cubicBezTo>
                  <a:cubicBezTo>
                    <a:pt x="5928" y="417"/>
                    <a:pt x="5921" y="388"/>
                    <a:pt x="5906" y="366"/>
                  </a:cubicBezTo>
                  <a:cubicBezTo>
                    <a:pt x="5899" y="359"/>
                    <a:pt x="5884" y="351"/>
                    <a:pt x="5870" y="351"/>
                  </a:cubicBezTo>
                  <a:cubicBezTo>
                    <a:pt x="5862" y="351"/>
                    <a:pt x="5855" y="351"/>
                    <a:pt x="5847" y="351"/>
                  </a:cubicBezTo>
                  <a:cubicBezTo>
                    <a:pt x="5840" y="359"/>
                    <a:pt x="5818" y="359"/>
                    <a:pt x="5796" y="359"/>
                  </a:cubicBezTo>
                  <a:cubicBezTo>
                    <a:pt x="5767" y="359"/>
                    <a:pt x="5745" y="359"/>
                    <a:pt x="5730" y="344"/>
                  </a:cubicBezTo>
                  <a:cubicBezTo>
                    <a:pt x="5708" y="337"/>
                    <a:pt x="5694" y="329"/>
                    <a:pt x="5679" y="329"/>
                  </a:cubicBezTo>
                  <a:cubicBezTo>
                    <a:pt x="5657" y="329"/>
                    <a:pt x="5642" y="337"/>
                    <a:pt x="5628" y="359"/>
                  </a:cubicBezTo>
                  <a:cubicBezTo>
                    <a:pt x="5613" y="366"/>
                    <a:pt x="5613" y="366"/>
                    <a:pt x="5613" y="366"/>
                  </a:cubicBezTo>
                  <a:cubicBezTo>
                    <a:pt x="5569" y="395"/>
                    <a:pt x="5569" y="395"/>
                    <a:pt x="5525" y="410"/>
                  </a:cubicBezTo>
                  <a:cubicBezTo>
                    <a:pt x="5518" y="417"/>
                    <a:pt x="5518" y="417"/>
                    <a:pt x="5518" y="417"/>
                  </a:cubicBezTo>
                  <a:cubicBezTo>
                    <a:pt x="5511" y="417"/>
                    <a:pt x="5511" y="410"/>
                    <a:pt x="5503" y="403"/>
                  </a:cubicBezTo>
                  <a:cubicBezTo>
                    <a:pt x="5496" y="388"/>
                    <a:pt x="5481" y="373"/>
                    <a:pt x="5466" y="366"/>
                  </a:cubicBezTo>
                  <a:cubicBezTo>
                    <a:pt x="5459" y="359"/>
                    <a:pt x="5444" y="351"/>
                    <a:pt x="5430" y="351"/>
                  </a:cubicBezTo>
                  <a:cubicBezTo>
                    <a:pt x="5408" y="351"/>
                    <a:pt x="5386" y="366"/>
                    <a:pt x="5364" y="381"/>
                  </a:cubicBezTo>
                  <a:cubicBezTo>
                    <a:pt x="5356" y="388"/>
                    <a:pt x="5342" y="395"/>
                    <a:pt x="5327" y="403"/>
                  </a:cubicBezTo>
                  <a:cubicBezTo>
                    <a:pt x="5320" y="410"/>
                    <a:pt x="5313" y="410"/>
                    <a:pt x="5305" y="410"/>
                  </a:cubicBezTo>
                  <a:cubicBezTo>
                    <a:pt x="5298" y="410"/>
                    <a:pt x="5291" y="410"/>
                    <a:pt x="5276" y="373"/>
                  </a:cubicBezTo>
                  <a:cubicBezTo>
                    <a:pt x="5269" y="366"/>
                    <a:pt x="5261" y="351"/>
                    <a:pt x="5254" y="329"/>
                  </a:cubicBezTo>
                  <a:cubicBezTo>
                    <a:pt x="5247" y="300"/>
                    <a:pt x="5232" y="264"/>
                    <a:pt x="5210" y="234"/>
                  </a:cubicBezTo>
                  <a:cubicBezTo>
                    <a:pt x="5203" y="227"/>
                    <a:pt x="5203" y="219"/>
                    <a:pt x="5195" y="205"/>
                  </a:cubicBezTo>
                  <a:cubicBezTo>
                    <a:pt x="5188" y="176"/>
                    <a:pt x="5173" y="139"/>
                    <a:pt x="5122" y="132"/>
                  </a:cubicBezTo>
                  <a:cubicBezTo>
                    <a:pt x="5093" y="124"/>
                    <a:pt x="5085" y="117"/>
                    <a:pt x="5056" y="73"/>
                  </a:cubicBezTo>
                  <a:cubicBezTo>
                    <a:pt x="5049" y="66"/>
                    <a:pt x="5049" y="66"/>
                    <a:pt x="5049" y="66"/>
                  </a:cubicBezTo>
                  <a:cubicBezTo>
                    <a:pt x="5027" y="29"/>
                    <a:pt x="4998" y="0"/>
                    <a:pt x="4961" y="0"/>
                  </a:cubicBezTo>
                  <a:lnTo>
                    <a:pt x="4961" y="0"/>
                  </a:lnTo>
                  <a:lnTo>
                    <a:pt x="4961" y="29"/>
                  </a:lnTo>
                </a:path>
              </a:pathLst>
            </a:custGeom>
            <a:grpFill/>
            <a:ln w="381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mn-lt"/>
                <a:ea typeface="+mn-ea"/>
                <a:cs typeface="+mn-cs"/>
              </a:endParaRPr>
            </a:p>
          </p:txBody>
        </p:sp>
        <p:sp>
          <p:nvSpPr>
            <p:cNvPr id="29" name="Freeform 28"/>
            <p:cNvSpPr>
              <a:spLocks noChangeArrowheads="1"/>
            </p:cNvSpPr>
            <p:nvPr/>
          </p:nvSpPr>
          <p:spPr bwMode="auto">
            <a:xfrm>
              <a:off x="8227354" y="6785783"/>
              <a:ext cx="2498751" cy="1951579"/>
            </a:xfrm>
            <a:custGeom>
              <a:avLst/>
              <a:gdLst>
                <a:gd name="T0" fmla="*/ 6177 w 6500"/>
                <a:gd name="T1" fmla="*/ 374 h 5137"/>
                <a:gd name="T2" fmla="*/ 5488 w 6500"/>
                <a:gd name="T3" fmla="*/ 125 h 5137"/>
                <a:gd name="T4" fmla="*/ 5092 w 6500"/>
                <a:gd name="T5" fmla="*/ 249 h 5137"/>
                <a:gd name="T6" fmla="*/ 4733 w 6500"/>
                <a:gd name="T7" fmla="*/ 300 h 5137"/>
                <a:gd name="T8" fmla="*/ 4404 w 6500"/>
                <a:gd name="T9" fmla="*/ 681 h 5137"/>
                <a:gd name="T10" fmla="*/ 4001 w 6500"/>
                <a:gd name="T11" fmla="*/ 887 h 5137"/>
                <a:gd name="T12" fmla="*/ 3275 w 6500"/>
                <a:gd name="T13" fmla="*/ 843 h 5137"/>
                <a:gd name="T14" fmla="*/ 2880 w 6500"/>
                <a:gd name="T15" fmla="*/ 806 h 5137"/>
                <a:gd name="T16" fmla="*/ 2630 w 6500"/>
                <a:gd name="T17" fmla="*/ 689 h 5137"/>
                <a:gd name="T18" fmla="*/ 2565 w 6500"/>
                <a:gd name="T19" fmla="*/ 381 h 5137"/>
                <a:gd name="T20" fmla="*/ 2293 w 6500"/>
                <a:gd name="T21" fmla="*/ 125 h 5137"/>
                <a:gd name="T22" fmla="*/ 2227 w 6500"/>
                <a:gd name="T23" fmla="*/ 103 h 5137"/>
                <a:gd name="T24" fmla="*/ 1898 w 6500"/>
                <a:gd name="T25" fmla="*/ 22 h 5137"/>
                <a:gd name="T26" fmla="*/ 1487 w 6500"/>
                <a:gd name="T27" fmla="*/ 205 h 5137"/>
                <a:gd name="T28" fmla="*/ 1158 w 6500"/>
                <a:gd name="T29" fmla="*/ 345 h 5137"/>
                <a:gd name="T30" fmla="*/ 762 w 6500"/>
                <a:gd name="T31" fmla="*/ 432 h 5137"/>
                <a:gd name="T32" fmla="*/ 549 w 6500"/>
                <a:gd name="T33" fmla="*/ 616 h 5137"/>
                <a:gd name="T34" fmla="*/ 520 w 6500"/>
                <a:gd name="T35" fmla="*/ 997 h 5137"/>
                <a:gd name="T36" fmla="*/ 586 w 6500"/>
                <a:gd name="T37" fmla="*/ 1532 h 5137"/>
                <a:gd name="T38" fmla="*/ 652 w 6500"/>
                <a:gd name="T39" fmla="*/ 1956 h 5137"/>
                <a:gd name="T40" fmla="*/ 799 w 6500"/>
                <a:gd name="T41" fmla="*/ 2007 h 5137"/>
                <a:gd name="T42" fmla="*/ 1202 w 6500"/>
                <a:gd name="T43" fmla="*/ 2102 h 5137"/>
                <a:gd name="T44" fmla="*/ 1502 w 6500"/>
                <a:gd name="T45" fmla="*/ 2373 h 5137"/>
                <a:gd name="T46" fmla="*/ 1150 w 6500"/>
                <a:gd name="T47" fmla="*/ 2754 h 5137"/>
                <a:gd name="T48" fmla="*/ 952 w 6500"/>
                <a:gd name="T49" fmla="*/ 2879 h 5137"/>
                <a:gd name="T50" fmla="*/ 791 w 6500"/>
                <a:gd name="T51" fmla="*/ 3040 h 5137"/>
                <a:gd name="T52" fmla="*/ 784 w 6500"/>
                <a:gd name="T53" fmla="*/ 3201 h 5137"/>
                <a:gd name="T54" fmla="*/ 887 w 6500"/>
                <a:gd name="T55" fmla="*/ 3480 h 5137"/>
                <a:gd name="T56" fmla="*/ 593 w 6500"/>
                <a:gd name="T57" fmla="*/ 3604 h 5137"/>
                <a:gd name="T58" fmla="*/ 469 w 6500"/>
                <a:gd name="T59" fmla="*/ 3744 h 5137"/>
                <a:gd name="T60" fmla="*/ 300 w 6500"/>
                <a:gd name="T61" fmla="*/ 3634 h 5137"/>
                <a:gd name="T62" fmla="*/ 44 w 6500"/>
                <a:gd name="T63" fmla="*/ 3846 h 5137"/>
                <a:gd name="T64" fmla="*/ 117 w 6500"/>
                <a:gd name="T65" fmla="*/ 4146 h 5137"/>
                <a:gd name="T66" fmla="*/ 249 w 6500"/>
                <a:gd name="T67" fmla="*/ 4520 h 5137"/>
                <a:gd name="T68" fmla="*/ 659 w 6500"/>
                <a:gd name="T69" fmla="*/ 4579 h 5137"/>
                <a:gd name="T70" fmla="*/ 909 w 6500"/>
                <a:gd name="T71" fmla="*/ 4916 h 5137"/>
                <a:gd name="T72" fmla="*/ 1304 w 6500"/>
                <a:gd name="T73" fmla="*/ 4454 h 5137"/>
                <a:gd name="T74" fmla="*/ 2176 w 6500"/>
                <a:gd name="T75" fmla="*/ 4154 h 5137"/>
                <a:gd name="T76" fmla="*/ 2565 w 6500"/>
                <a:gd name="T77" fmla="*/ 3897 h 5137"/>
                <a:gd name="T78" fmla="*/ 3063 w 6500"/>
                <a:gd name="T79" fmla="*/ 3612 h 5137"/>
                <a:gd name="T80" fmla="*/ 3349 w 6500"/>
                <a:gd name="T81" fmla="*/ 3502 h 5137"/>
                <a:gd name="T82" fmla="*/ 3678 w 6500"/>
                <a:gd name="T83" fmla="*/ 3113 h 5137"/>
                <a:gd name="T84" fmla="*/ 4242 w 6500"/>
                <a:gd name="T85" fmla="*/ 2967 h 5137"/>
                <a:gd name="T86" fmla="*/ 4946 w 6500"/>
                <a:gd name="T87" fmla="*/ 2476 h 5137"/>
                <a:gd name="T88" fmla="*/ 4953 w 6500"/>
                <a:gd name="T89" fmla="*/ 2102 h 5137"/>
                <a:gd name="T90" fmla="*/ 5305 w 6500"/>
                <a:gd name="T91" fmla="*/ 1970 h 5137"/>
                <a:gd name="T92" fmla="*/ 5693 w 6500"/>
                <a:gd name="T93" fmla="*/ 2300 h 5137"/>
                <a:gd name="T94" fmla="*/ 6155 w 6500"/>
                <a:gd name="T95" fmla="*/ 2513 h 5137"/>
                <a:gd name="T96" fmla="*/ 6477 w 6500"/>
                <a:gd name="T97" fmla="*/ 1209 h 5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500" h="5137">
                  <a:moveTo>
                    <a:pt x="6382" y="916"/>
                  </a:moveTo>
                  <a:lnTo>
                    <a:pt x="6382" y="916"/>
                  </a:lnTo>
                  <a:cubicBezTo>
                    <a:pt x="6338" y="828"/>
                    <a:pt x="6250" y="667"/>
                    <a:pt x="6294" y="579"/>
                  </a:cubicBezTo>
                  <a:cubicBezTo>
                    <a:pt x="6338" y="484"/>
                    <a:pt x="6294" y="337"/>
                    <a:pt x="6177" y="374"/>
                  </a:cubicBezTo>
                  <a:cubicBezTo>
                    <a:pt x="6067" y="403"/>
                    <a:pt x="5979" y="330"/>
                    <a:pt x="5906" y="293"/>
                  </a:cubicBezTo>
                  <a:cubicBezTo>
                    <a:pt x="5854" y="264"/>
                    <a:pt x="5774" y="198"/>
                    <a:pt x="5737" y="169"/>
                  </a:cubicBezTo>
                  <a:cubicBezTo>
                    <a:pt x="5693" y="183"/>
                    <a:pt x="5642" y="198"/>
                    <a:pt x="5628" y="205"/>
                  </a:cubicBezTo>
                  <a:cubicBezTo>
                    <a:pt x="5605" y="227"/>
                    <a:pt x="5510" y="169"/>
                    <a:pt x="5488" y="125"/>
                  </a:cubicBezTo>
                  <a:cubicBezTo>
                    <a:pt x="5473" y="81"/>
                    <a:pt x="5430" y="73"/>
                    <a:pt x="5400" y="125"/>
                  </a:cubicBezTo>
                  <a:cubicBezTo>
                    <a:pt x="5364" y="176"/>
                    <a:pt x="5400" y="190"/>
                    <a:pt x="5356" y="183"/>
                  </a:cubicBezTo>
                  <a:cubicBezTo>
                    <a:pt x="5312" y="176"/>
                    <a:pt x="5298" y="176"/>
                    <a:pt x="5210" y="205"/>
                  </a:cubicBezTo>
                  <a:cubicBezTo>
                    <a:pt x="5129" y="242"/>
                    <a:pt x="5166" y="235"/>
                    <a:pt x="5092" y="249"/>
                  </a:cubicBezTo>
                  <a:cubicBezTo>
                    <a:pt x="5019" y="264"/>
                    <a:pt x="5056" y="300"/>
                    <a:pt x="4997" y="352"/>
                  </a:cubicBezTo>
                  <a:cubicBezTo>
                    <a:pt x="4939" y="403"/>
                    <a:pt x="4968" y="418"/>
                    <a:pt x="4939" y="396"/>
                  </a:cubicBezTo>
                  <a:cubicBezTo>
                    <a:pt x="4917" y="366"/>
                    <a:pt x="4931" y="337"/>
                    <a:pt x="4880" y="337"/>
                  </a:cubicBezTo>
                  <a:cubicBezTo>
                    <a:pt x="4829" y="337"/>
                    <a:pt x="4770" y="337"/>
                    <a:pt x="4733" y="300"/>
                  </a:cubicBezTo>
                  <a:cubicBezTo>
                    <a:pt x="4704" y="264"/>
                    <a:pt x="4602" y="300"/>
                    <a:pt x="4550" y="315"/>
                  </a:cubicBezTo>
                  <a:cubicBezTo>
                    <a:pt x="4499" y="337"/>
                    <a:pt x="4506" y="388"/>
                    <a:pt x="4470" y="454"/>
                  </a:cubicBezTo>
                  <a:cubicBezTo>
                    <a:pt x="4440" y="520"/>
                    <a:pt x="4455" y="528"/>
                    <a:pt x="4404" y="550"/>
                  </a:cubicBezTo>
                  <a:cubicBezTo>
                    <a:pt x="4352" y="564"/>
                    <a:pt x="4397" y="616"/>
                    <a:pt x="4404" y="681"/>
                  </a:cubicBezTo>
                  <a:cubicBezTo>
                    <a:pt x="4411" y="755"/>
                    <a:pt x="4382" y="777"/>
                    <a:pt x="4345" y="843"/>
                  </a:cubicBezTo>
                  <a:cubicBezTo>
                    <a:pt x="4309" y="916"/>
                    <a:pt x="4264" y="887"/>
                    <a:pt x="4264" y="843"/>
                  </a:cubicBezTo>
                  <a:cubicBezTo>
                    <a:pt x="4264" y="806"/>
                    <a:pt x="4235" y="806"/>
                    <a:pt x="4184" y="835"/>
                  </a:cubicBezTo>
                  <a:cubicBezTo>
                    <a:pt x="4133" y="872"/>
                    <a:pt x="4103" y="865"/>
                    <a:pt x="4001" y="887"/>
                  </a:cubicBezTo>
                  <a:cubicBezTo>
                    <a:pt x="3906" y="916"/>
                    <a:pt x="3876" y="916"/>
                    <a:pt x="3788" y="945"/>
                  </a:cubicBezTo>
                  <a:cubicBezTo>
                    <a:pt x="3708" y="982"/>
                    <a:pt x="3554" y="931"/>
                    <a:pt x="3480" y="923"/>
                  </a:cubicBezTo>
                  <a:cubicBezTo>
                    <a:pt x="3400" y="916"/>
                    <a:pt x="3349" y="923"/>
                    <a:pt x="3312" y="916"/>
                  </a:cubicBezTo>
                  <a:cubicBezTo>
                    <a:pt x="3283" y="901"/>
                    <a:pt x="3341" y="857"/>
                    <a:pt x="3275" y="843"/>
                  </a:cubicBezTo>
                  <a:cubicBezTo>
                    <a:pt x="3202" y="835"/>
                    <a:pt x="3165" y="784"/>
                    <a:pt x="3114" y="762"/>
                  </a:cubicBezTo>
                  <a:cubicBezTo>
                    <a:pt x="3063" y="733"/>
                    <a:pt x="3114" y="674"/>
                    <a:pt x="3063" y="711"/>
                  </a:cubicBezTo>
                  <a:cubicBezTo>
                    <a:pt x="3011" y="740"/>
                    <a:pt x="3011" y="769"/>
                    <a:pt x="2953" y="777"/>
                  </a:cubicBezTo>
                  <a:cubicBezTo>
                    <a:pt x="2887" y="784"/>
                    <a:pt x="2916" y="755"/>
                    <a:pt x="2880" y="806"/>
                  </a:cubicBezTo>
                  <a:cubicBezTo>
                    <a:pt x="2850" y="857"/>
                    <a:pt x="2821" y="865"/>
                    <a:pt x="2770" y="923"/>
                  </a:cubicBezTo>
                  <a:cubicBezTo>
                    <a:pt x="2718" y="982"/>
                    <a:pt x="2674" y="894"/>
                    <a:pt x="2645" y="879"/>
                  </a:cubicBezTo>
                  <a:cubicBezTo>
                    <a:pt x="2608" y="865"/>
                    <a:pt x="2608" y="821"/>
                    <a:pt x="2630" y="777"/>
                  </a:cubicBezTo>
                  <a:cubicBezTo>
                    <a:pt x="2645" y="733"/>
                    <a:pt x="2638" y="726"/>
                    <a:pt x="2630" y="689"/>
                  </a:cubicBezTo>
                  <a:cubicBezTo>
                    <a:pt x="2616" y="659"/>
                    <a:pt x="2594" y="645"/>
                    <a:pt x="2594" y="608"/>
                  </a:cubicBezTo>
                  <a:cubicBezTo>
                    <a:pt x="2594" y="572"/>
                    <a:pt x="2630" y="572"/>
                    <a:pt x="2652" y="550"/>
                  </a:cubicBezTo>
                  <a:cubicBezTo>
                    <a:pt x="2674" y="520"/>
                    <a:pt x="2638" y="462"/>
                    <a:pt x="2601" y="447"/>
                  </a:cubicBezTo>
                  <a:cubicBezTo>
                    <a:pt x="2565" y="432"/>
                    <a:pt x="2608" y="366"/>
                    <a:pt x="2565" y="381"/>
                  </a:cubicBezTo>
                  <a:cubicBezTo>
                    <a:pt x="2528" y="388"/>
                    <a:pt x="2499" y="352"/>
                    <a:pt x="2499" y="352"/>
                  </a:cubicBezTo>
                  <a:cubicBezTo>
                    <a:pt x="2499" y="352"/>
                    <a:pt x="2513" y="264"/>
                    <a:pt x="2484" y="235"/>
                  </a:cubicBezTo>
                  <a:cubicBezTo>
                    <a:pt x="2447" y="198"/>
                    <a:pt x="2440" y="198"/>
                    <a:pt x="2381" y="205"/>
                  </a:cubicBezTo>
                  <a:cubicBezTo>
                    <a:pt x="2323" y="213"/>
                    <a:pt x="2323" y="147"/>
                    <a:pt x="2293" y="125"/>
                  </a:cubicBezTo>
                  <a:cubicBezTo>
                    <a:pt x="2293" y="117"/>
                    <a:pt x="2293" y="117"/>
                    <a:pt x="2286" y="117"/>
                  </a:cubicBezTo>
                  <a:cubicBezTo>
                    <a:pt x="2271" y="132"/>
                    <a:pt x="2264" y="147"/>
                    <a:pt x="2264" y="147"/>
                  </a:cubicBezTo>
                  <a:cubicBezTo>
                    <a:pt x="2264" y="147"/>
                    <a:pt x="2271" y="132"/>
                    <a:pt x="2286" y="117"/>
                  </a:cubicBezTo>
                  <a:cubicBezTo>
                    <a:pt x="2264" y="95"/>
                    <a:pt x="2257" y="103"/>
                    <a:pt x="2227" y="103"/>
                  </a:cubicBezTo>
                  <a:cubicBezTo>
                    <a:pt x="2191" y="103"/>
                    <a:pt x="2206" y="29"/>
                    <a:pt x="2176" y="22"/>
                  </a:cubicBezTo>
                  <a:cubicBezTo>
                    <a:pt x="2154" y="15"/>
                    <a:pt x="2125" y="51"/>
                    <a:pt x="2081" y="95"/>
                  </a:cubicBezTo>
                  <a:cubicBezTo>
                    <a:pt x="2037" y="139"/>
                    <a:pt x="2000" y="103"/>
                    <a:pt x="1956" y="103"/>
                  </a:cubicBezTo>
                  <a:cubicBezTo>
                    <a:pt x="1912" y="103"/>
                    <a:pt x="1942" y="37"/>
                    <a:pt x="1898" y="22"/>
                  </a:cubicBezTo>
                  <a:cubicBezTo>
                    <a:pt x="1854" y="0"/>
                    <a:pt x="1810" y="22"/>
                    <a:pt x="1773" y="66"/>
                  </a:cubicBezTo>
                  <a:cubicBezTo>
                    <a:pt x="1744" y="103"/>
                    <a:pt x="1729" y="117"/>
                    <a:pt x="1678" y="125"/>
                  </a:cubicBezTo>
                  <a:cubicBezTo>
                    <a:pt x="1627" y="132"/>
                    <a:pt x="1627" y="88"/>
                    <a:pt x="1583" y="95"/>
                  </a:cubicBezTo>
                  <a:cubicBezTo>
                    <a:pt x="1539" y="103"/>
                    <a:pt x="1524" y="154"/>
                    <a:pt x="1487" y="205"/>
                  </a:cubicBezTo>
                  <a:cubicBezTo>
                    <a:pt x="1451" y="257"/>
                    <a:pt x="1436" y="257"/>
                    <a:pt x="1399" y="257"/>
                  </a:cubicBezTo>
                  <a:cubicBezTo>
                    <a:pt x="1370" y="257"/>
                    <a:pt x="1341" y="257"/>
                    <a:pt x="1311" y="264"/>
                  </a:cubicBezTo>
                  <a:cubicBezTo>
                    <a:pt x="1275" y="278"/>
                    <a:pt x="1268" y="278"/>
                    <a:pt x="1231" y="300"/>
                  </a:cubicBezTo>
                  <a:cubicBezTo>
                    <a:pt x="1202" y="330"/>
                    <a:pt x="1180" y="345"/>
                    <a:pt x="1158" y="345"/>
                  </a:cubicBezTo>
                  <a:cubicBezTo>
                    <a:pt x="1128" y="345"/>
                    <a:pt x="1128" y="308"/>
                    <a:pt x="1077" y="308"/>
                  </a:cubicBezTo>
                  <a:cubicBezTo>
                    <a:pt x="1026" y="308"/>
                    <a:pt x="1011" y="345"/>
                    <a:pt x="1011" y="345"/>
                  </a:cubicBezTo>
                  <a:cubicBezTo>
                    <a:pt x="1011" y="345"/>
                    <a:pt x="923" y="359"/>
                    <a:pt x="865" y="359"/>
                  </a:cubicBezTo>
                  <a:cubicBezTo>
                    <a:pt x="806" y="359"/>
                    <a:pt x="791" y="403"/>
                    <a:pt x="762" y="432"/>
                  </a:cubicBezTo>
                  <a:cubicBezTo>
                    <a:pt x="740" y="454"/>
                    <a:pt x="740" y="469"/>
                    <a:pt x="696" y="476"/>
                  </a:cubicBezTo>
                  <a:cubicBezTo>
                    <a:pt x="652" y="491"/>
                    <a:pt x="674" y="432"/>
                    <a:pt x="645" y="447"/>
                  </a:cubicBezTo>
                  <a:cubicBezTo>
                    <a:pt x="623" y="462"/>
                    <a:pt x="623" y="506"/>
                    <a:pt x="616" y="528"/>
                  </a:cubicBezTo>
                  <a:cubicBezTo>
                    <a:pt x="601" y="557"/>
                    <a:pt x="542" y="579"/>
                    <a:pt x="549" y="616"/>
                  </a:cubicBezTo>
                  <a:cubicBezTo>
                    <a:pt x="564" y="652"/>
                    <a:pt x="549" y="718"/>
                    <a:pt x="535" y="740"/>
                  </a:cubicBezTo>
                  <a:cubicBezTo>
                    <a:pt x="520" y="769"/>
                    <a:pt x="498" y="769"/>
                    <a:pt x="476" y="828"/>
                  </a:cubicBezTo>
                  <a:cubicBezTo>
                    <a:pt x="447" y="887"/>
                    <a:pt x="447" y="916"/>
                    <a:pt x="491" y="916"/>
                  </a:cubicBezTo>
                  <a:cubicBezTo>
                    <a:pt x="535" y="916"/>
                    <a:pt x="549" y="967"/>
                    <a:pt x="520" y="997"/>
                  </a:cubicBezTo>
                  <a:cubicBezTo>
                    <a:pt x="484" y="1033"/>
                    <a:pt x="535" y="1099"/>
                    <a:pt x="564" y="1180"/>
                  </a:cubicBezTo>
                  <a:cubicBezTo>
                    <a:pt x="586" y="1253"/>
                    <a:pt x="542" y="1260"/>
                    <a:pt x="491" y="1290"/>
                  </a:cubicBezTo>
                  <a:cubicBezTo>
                    <a:pt x="440" y="1312"/>
                    <a:pt x="491" y="1363"/>
                    <a:pt x="513" y="1451"/>
                  </a:cubicBezTo>
                  <a:cubicBezTo>
                    <a:pt x="528" y="1532"/>
                    <a:pt x="571" y="1502"/>
                    <a:pt x="586" y="1532"/>
                  </a:cubicBezTo>
                  <a:cubicBezTo>
                    <a:pt x="601" y="1568"/>
                    <a:pt x="623" y="1605"/>
                    <a:pt x="593" y="1627"/>
                  </a:cubicBezTo>
                  <a:cubicBezTo>
                    <a:pt x="571" y="1656"/>
                    <a:pt x="564" y="1685"/>
                    <a:pt x="601" y="1737"/>
                  </a:cubicBezTo>
                  <a:cubicBezTo>
                    <a:pt x="645" y="1788"/>
                    <a:pt x="586" y="1883"/>
                    <a:pt x="623" y="1883"/>
                  </a:cubicBezTo>
                  <a:cubicBezTo>
                    <a:pt x="652" y="1883"/>
                    <a:pt x="681" y="1926"/>
                    <a:pt x="652" y="1956"/>
                  </a:cubicBezTo>
                  <a:cubicBezTo>
                    <a:pt x="630" y="1992"/>
                    <a:pt x="740" y="2014"/>
                    <a:pt x="799" y="2007"/>
                  </a:cubicBezTo>
                  <a:cubicBezTo>
                    <a:pt x="813" y="1985"/>
                    <a:pt x="821" y="1970"/>
                    <a:pt x="821" y="1970"/>
                  </a:cubicBezTo>
                  <a:cubicBezTo>
                    <a:pt x="821" y="1970"/>
                    <a:pt x="813" y="1985"/>
                    <a:pt x="799" y="2007"/>
                  </a:cubicBezTo>
                  <a:lnTo>
                    <a:pt x="799" y="2007"/>
                  </a:lnTo>
                  <a:cubicBezTo>
                    <a:pt x="857" y="1999"/>
                    <a:pt x="887" y="2007"/>
                    <a:pt x="909" y="2044"/>
                  </a:cubicBezTo>
                  <a:cubicBezTo>
                    <a:pt x="938" y="2080"/>
                    <a:pt x="989" y="2087"/>
                    <a:pt x="1055" y="2080"/>
                  </a:cubicBezTo>
                  <a:cubicBezTo>
                    <a:pt x="1121" y="2065"/>
                    <a:pt x="1114" y="2058"/>
                    <a:pt x="1136" y="2058"/>
                  </a:cubicBezTo>
                  <a:cubicBezTo>
                    <a:pt x="1165" y="2058"/>
                    <a:pt x="1158" y="2095"/>
                    <a:pt x="1202" y="2102"/>
                  </a:cubicBezTo>
                  <a:cubicBezTo>
                    <a:pt x="1238" y="2109"/>
                    <a:pt x="1268" y="2131"/>
                    <a:pt x="1290" y="2190"/>
                  </a:cubicBezTo>
                  <a:cubicBezTo>
                    <a:pt x="1319" y="2249"/>
                    <a:pt x="1290" y="2293"/>
                    <a:pt x="1363" y="2307"/>
                  </a:cubicBezTo>
                  <a:cubicBezTo>
                    <a:pt x="1429" y="2322"/>
                    <a:pt x="1399" y="2329"/>
                    <a:pt x="1443" y="2315"/>
                  </a:cubicBezTo>
                  <a:cubicBezTo>
                    <a:pt x="1487" y="2300"/>
                    <a:pt x="1487" y="2329"/>
                    <a:pt x="1502" y="2373"/>
                  </a:cubicBezTo>
                  <a:cubicBezTo>
                    <a:pt x="1524" y="2417"/>
                    <a:pt x="1539" y="2454"/>
                    <a:pt x="1553" y="2520"/>
                  </a:cubicBezTo>
                  <a:cubicBezTo>
                    <a:pt x="1575" y="2586"/>
                    <a:pt x="1583" y="2593"/>
                    <a:pt x="1539" y="2630"/>
                  </a:cubicBezTo>
                  <a:cubicBezTo>
                    <a:pt x="1495" y="2666"/>
                    <a:pt x="1297" y="2622"/>
                    <a:pt x="1238" y="2644"/>
                  </a:cubicBezTo>
                  <a:cubicBezTo>
                    <a:pt x="1180" y="2674"/>
                    <a:pt x="1172" y="2718"/>
                    <a:pt x="1150" y="2754"/>
                  </a:cubicBezTo>
                  <a:cubicBezTo>
                    <a:pt x="1121" y="2798"/>
                    <a:pt x="1128" y="2857"/>
                    <a:pt x="1114" y="2864"/>
                  </a:cubicBezTo>
                  <a:cubicBezTo>
                    <a:pt x="1099" y="2879"/>
                    <a:pt x="1084" y="2776"/>
                    <a:pt x="1084" y="2776"/>
                  </a:cubicBezTo>
                  <a:cubicBezTo>
                    <a:pt x="1084" y="2776"/>
                    <a:pt x="1077" y="2820"/>
                    <a:pt x="1040" y="2835"/>
                  </a:cubicBezTo>
                  <a:cubicBezTo>
                    <a:pt x="997" y="2849"/>
                    <a:pt x="960" y="2842"/>
                    <a:pt x="952" y="2879"/>
                  </a:cubicBezTo>
                  <a:cubicBezTo>
                    <a:pt x="945" y="2908"/>
                    <a:pt x="945" y="2930"/>
                    <a:pt x="909" y="2915"/>
                  </a:cubicBezTo>
                  <a:cubicBezTo>
                    <a:pt x="872" y="2908"/>
                    <a:pt x="843" y="2894"/>
                    <a:pt x="813" y="2930"/>
                  </a:cubicBezTo>
                  <a:cubicBezTo>
                    <a:pt x="791" y="2959"/>
                    <a:pt x="799" y="2959"/>
                    <a:pt x="747" y="2981"/>
                  </a:cubicBezTo>
                  <a:cubicBezTo>
                    <a:pt x="696" y="2996"/>
                    <a:pt x="747" y="3033"/>
                    <a:pt x="791" y="3040"/>
                  </a:cubicBezTo>
                  <a:cubicBezTo>
                    <a:pt x="835" y="3047"/>
                    <a:pt x="857" y="3047"/>
                    <a:pt x="835" y="3091"/>
                  </a:cubicBezTo>
                  <a:cubicBezTo>
                    <a:pt x="806" y="3128"/>
                    <a:pt x="777" y="3121"/>
                    <a:pt x="747" y="3128"/>
                  </a:cubicBezTo>
                  <a:cubicBezTo>
                    <a:pt x="725" y="3143"/>
                    <a:pt x="703" y="3165"/>
                    <a:pt x="711" y="3208"/>
                  </a:cubicBezTo>
                  <a:cubicBezTo>
                    <a:pt x="725" y="3253"/>
                    <a:pt x="755" y="3216"/>
                    <a:pt x="784" y="3201"/>
                  </a:cubicBezTo>
                  <a:cubicBezTo>
                    <a:pt x="806" y="3179"/>
                    <a:pt x="828" y="3216"/>
                    <a:pt x="813" y="3253"/>
                  </a:cubicBezTo>
                  <a:cubicBezTo>
                    <a:pt x="806" y="3282"/>
                    <a:pt x="784" y="3282"/>
                    <a:pt x="791" y="3318"/>
                  </a:cubicBezTo>
                  <a:cubicBezTo>
                    <a:pt x="799" y="3355"/>
                    <a:pt x="828" y="3370"/>
                    <a:pt x="887" y="3377"/>
                  </a:cubicBezTo>
                  <a:cubicBezTo>
                    <a:pt x="945" y="3384"/>
                    <a:pt x="916" y="3465"/>
                    <a:pt x="887" y="3480"/>
                  </a:cubicBezTo>
                  <a:cubicBezTo>
                    <a:pt x="850" y="3494"/>
                    <a:pt x="843" y="3494"/>
                    <a:pt x="828" y="3524"/>
                  </a:cubicBezTo>
                  <a:cubicBezTo>
                    <a:pt x="806" y="3546"/>
                    <a:pt x="806" y="3553"/>
                    <a:pt x="777" y="3568"/>
                  </a:cubicBezTo>
                  <a:cubicBezTo>
                    <a:pt x="740" y="3575"/>
                    <a:pt x="696" y="3568"/>
                    <a:pt x="696" y="3568"/>
                  </a:cubicBezTo>
                  <a:cubicBezTo>
                    <a:pt x="696" y="3568"/>
                    <a:pt x="659" y="3597"/>
                    <a:pt x="593" y="3604"/>
                  </a:cubicBezTo>
                  <a:cubicBezTo>
                    <a:pt x="528" y="3619"/>
                    <a:pt x="593" y="3604"/>
                    <a:pt x="571" y="3641"/>
                  </a:cubicBezTo>
                  <a:cubicBezTo>
                    <a:pt x="542" y="3677"/>
                    <a:pt x="542" y="3677"/>
                    <a:pt x="564" y="3707"/>
                  </a:cubicBezTo>
                  <a:cubicBezTo>
                    <a:pt x="579" y="3744"/>
                    <a:pt x="549" y="3765"/>
                    <a:pt x="520" y="3787"/>
                  </a:cubicBezTo>
                  <a:cubicBezTo>
                    <a:pt x="484" y="3802"/>
                    <a:pt x="491" y="3744"/>
                    <a:pt x="469" y="3744"/>
                  </a:cubicBezTo>
                  <a:cubicBezTo>
                    <a:pt x="440" y="3744"/>
                    <a:pt x="461" y="3787"/>
                    <a:pt x="418" y="3831"/>
                  </a:cubicBezTo>
                  <a:cubicBezTo>
                    <a:pt x="374" y="3868"/>
                    <a:pt x="322" y="3809"/>
                    <a:pt x="315" y="3787"/>
                  </a:cubicBezTo>
                  <a:cubicBezTo>
                    <a:pt x="308" y="3758"/>
                    <a:pt x="330" y="3722"/>
                    <a:pt x="330" y="3722"/>
                  </a:cubicBezTo>
                  <a:cubicBezTo>
                    <a:pt x="330" y="3722"/>
                    <a:pt x="271" y="3656"/>
                    <a:pt x="300" y="3634"/>
                  </a:cubicBezTo>
                  <a:cubicBezTo>
                    <a:pt x="322" y="3604"/>
                    <a:pt x="264" y="3582"/>
                    <a:pt x="249" y="3619"/>
                  </a:cubicBezTo>
                  <a:cubicBezTo>
                    <a:pt x="227" y="3648"/>
                    <a:pt x="227" y="3641"/>
                    <a:pt x="183" y="3670"/>
                  </a:cubicBezTo>
                  <a:cubicBezTo>
                    <a:pt x="147" y="3692"/>
                    <a:pt x="125" y="3699"/>
                    <a:pt x="110" y="3751"/>
                  </a:cubicBezTo>
                  <a:cubicBezTo>
                    <a:pt x="95" y="3802"/>
                    <a:pt x="88" y="3839"/>
                    <a:pt x="44" y="3846"/>
                  </a:cubicBezTo>
                  <a:cubicBezTo>
                    <a:pt x="0" y="3853"/>
                    <a:pt x="0" y="3897"/>
                    <a:pt x="15" y="3949"/>
                  </a:cubicBezTo>
                  <a:cubicBezTo>
                    <a:pt x="37" y="4000"/>
                    <a:pt x="59" y="3978"/>
                    <a:pt x="88" y="3956"/>
                  </a:cubicBezTo>
                  <a:cubicBezTo>
                    <a:pt x="110" y="3934"/>
                    <a:pt x="154" y="3971"/>
                    <a:pt x="168" y="4029"/>
                  </a:cubicBezTo>
                  <a:cubicBezTo>
                    <a:pt x="183" y="4095"/>
                    <a:pt x="176" y="4110"/>
                    <a:pt x="117" y="4146"/>
                  </a:cubicBezTo>
                  <a:cubicBezTo>
                    <a:pt x="59" y="4176"/>
                    <a:pt x="51" y="4183"/>
                    <a:pt x="22" y="4227"/>
                  </a:cubicBezTo>
                  <a:cubicBezTo>
                    <a:pt x="7" y="4264"/>
                    <a:pt x="95" y="4293"/>
                    <a:pt x="117" y="4300"/>
                  </a:cubicBezTo>
                  <a:cubicBezTo>
                    <a:pt x="147" y="4300"/>
                    <a:pt x="168" y="4308"/>
                    <a:pt x="183" y="4330"/>
                  </a:cubicBezTo>
                  <a:cubicBezTo>
                    <a:pt x="205" y="4359"/>
                    <a:pt x="198" y="4498"/>
                    <a:pt x="249" y="4520"/>
                  </a:cubicBezTo>
                  <a:cubicBezTo>
                    <a:pt x="308" y="4542"/>
                    <a:pt x="366" y="4564"/>
                    <a:pt x="410" y="4564"/>
                  </a:cubicBezTo>
                  <a:cubicBezTo>
                    <a:pt x="440" y="4564"/>
                    <a:pt x="513" y="4601"/>
                    <a:pt x="564" y="4630"/>
                  </a:cubicBezTo>
                  <a:cubicBezTo>
                    <a:pt x="557" y="4623"/>
                    <a:pt x="557" y="4623"/>
                    <a:pt x="557" y="4623"/>
                  </a:cubicBezTo>
                  <a:cubicBezTo>
                    <a:pt x="557" y="4623"/>
                    <a:pt x="616" y="4579"/>
                    <a:pt x="659" y="4579"/>
                  </a:cubicBezTo>
                  <a:cubicBezTo>
                    <a:pt x="703" y="4579"/>
                    <a:pt x="696" y="4667"/>
                    <a:pt x="725" y="4711"/>
                  </a:cubicBezTo>
                  <a:cubicBezTo>
                    <a:pt x="762" y="4755"/>
                    <a:pt x="828" y="4733"/>
                    <a:pt x="865" y="4769"/>
                  </a:cubicBezTo>
                  <a:cubicBezTo>
                    <a:pt x="901" y="4806"/>
                    <a:pt x="872" y="4828"/>
                    <a:pt x="865" y="4857"/>
                  </a:cubicBezTo>
                  <a:cubicBezTo>
                    <a:pt x="850" y="4894"/>
                    <a:pt x="901" y="4872"/>
                    <a:pt x="909" y="4916"/>
                  </a:cubicBezTo>
                  <a:cubicBezTo>
                    <a:pt x="923" y="4960"/>
                    <a:pt x="967" y="5136"/>
                    <a:pt x="1026" y="4960"/>
                  </a:cubicBezTo>
                  <a:cubicBezTo>
                    <a:pt x="1077" y="4791"/>
                    <a:pt x="1092" y="4703"/>
                    <a:pt x="1128" y="4681"/>
                  </a:cubicBezTo>
                  <a:cubicBezTo>
                    <a:pt x="1158" y="4659"/>
                    <a:pt x="1180" y="4586"/>
                    <a:pt x="1180" y="4542"/>
                  </a:cubicBezTo>
                  <a:cubicBezTo>
                    <a:pt x="1180" y="4498"/>
                    <a:pt x="1275" y="4462"/>
                    <a:pt x="1304" y="4454"/>
                  </a:cubicBezTo>
                  <a:cubicBezTo>
                    <a:pt x="1341" y="4440"/>
                    <a:pt x="1363" y="4374"/>
                    <a:pt x="1385" y="4330"/>
                  </a:cubicBezTo>
                  <a:cubicBezTo>
                    <a:pt x="1407" y="4278"/>
                    <a:pt x="1692" y="4227"/>
                    <a:pt x="1737" y="4234"/>
                  </a:cubicBezTo>
                  <a:cubicBezTo>
                    <a:pt x="1780" y="4249"/>
                    <a:pt x="1780" y="4234"/>
                    <a:pt x="1876" y="4168"/>
                  </a:cubicBezTo>
                  <a:cubicBezTo>
                    <a:pt x="1964" y="4103"/>
                    <a:pt x="2052" y="4088"/>
                    <a:pt x="2176" y="4154"/>
                  </a:cubicBezTo>
                  <a:cubicBezTo>
                    <a:pt x="2301" y="4227"/>
                    <a:pt x="2271" y="4234"/>
                    <a:pt x="2271" y="4234"/>
                  </a:cubicBezTo>
                  <a:cubicBezTo>
                    <a:pt x="2271" y="4234"/>
                    <a:pt x="2396" y="4213"/>
                    <a:pt x="2425" y="4110"/>
                  </a:cubicBezTo>
                  <a:cubicBezTo>
                    <a:pt x="2462" y="4007"/>
                    <a:pt x="2418" y="3985"/>
                    <a:pt x="2440" y="3919"/>
                  </a:cubicBezTo>
                  <a:cubicBezTo>
                    <a:pt x="2462" y="3853"/>
                    <a:pt x="2506" y="3919"/>
                    <a:pt x="2565" y="3897"/>
                  </a:cubicBezTo>
                  <a:cubicBezTo>
                    <a:pt x="2623" y="3875"/>
                    <a:pt x="2652" y="3853"/>
                    <a:pt x="2726" y="3875"/>
                  </a:cubicBezTo>
                  <a:cubicBezTo>
                    <a:pt x="2792" y="3897"/>
                    <a:pt x="2850" y="3861"/>
                    <a:pt x="2850" y="3758"/>
                  </a:cubicBezTo>
                  <a:cubicBezTo>
                    <a:pt x="2850" y="3656"/>
                    <a:pt x="2894" y="3553"/>
                    <a:pt x="2938" y="3582"/>
                  </a:cubicBezTo>
                  <a:cubicBezTo>
                    <a:pt x="2982" y="3604"/>
                    <a:pt x="3056" y="3670"/>
                    <a:pt x="3063" y="3612"/>
                  </a:cubicBezTo>
                  <a:cubicBezTo>
                    <a:pt x="3078" y="3553"/>
                    <a:pt x="3078" y="3524"/>
                    <a:pt x="3121" y="3465"/>
                  </a:cubicBezTo>
                  <a:cubicBezTo>
                    <a:pt x="3165" y="3406"/>
                    <a:pt x="3180" y="3340"/>
                    <a:pt x="3180" y="3340"/>
                  </a:cubicBezTo>
                  <a:cubicBezTo>
                    <a:pt x="3180" y="3340"/>
                    <a:pt x="3165" y="3406"/>
                    <a:pt x="3224" y="3458"/>
                  </a:cubicBezTo>
                  <a:cubicBezTo>
                    <a:pt x="3275" y="3502"/>
                    <a:pt x="3312" y="3531"/>
                    <a:pt x="3349" y="3502"/>
                  </a:cubicBezTo>
                  <a:cubicBezTo>
                    <a:pt x="3378" y="3465"/>
                    <a:pt x="3392" y="3480"/>
                    <a:pt x="3437" y="3406"/>
                  </a:cubicBezTo>
                  <a:cubicBezTo>
                    <a:pt x="3480" y="3340"/>
                    <a:pt x="3480" y="3318"/>
                    <a:pt x="3480" y="3260"/>
                  </a:cubicBezTo>
                  <a:cubicBezTo>
                    <a:pt x="3480" y="3201"/>
                    <a:pt x="3451" y="3128"/>
                    <a:pt x="3502" y="3135"/>
                  </a:cubicBezTo>
                  <a:cubicBezTo>
                    <a:pt x="3561" y="3150"/>
                    <a:pt x="3598" y="3157"/>
                    <a:pt x="3678" y="3113"/>
                  </a:cubicBezTo>
                  <a:cubicBezTo>
                    <a:pt x="3752" y="3069"/>
                    <a:pt x="3788" y="3106"/>
                    <a:pt x="3847" y="3106"/>
                  </a:cubicBezTo>
                  <a:cubicBezTo>
                    <a:pt x="3906" y="3106"/>
                    <a:pt x="3913" y="3069"/>
                    <a:pt x="3993" y="3047"/>
                  </a:cubicBezTo>
                  <a:cubicBezTo>
                    <a:pt x="4074" y="3025"/>
                    <a:pt x="4081" y="3069"/>
                    <a:pt x="4155" y="3047"/>
                  </a:cubicBezTo>
                  <a:cubicBezTo>
                    <a:pt x="4221" y="3025"/>
                    <a:pt x="4264" y="3025"/>
                    <a:pt x="4242" y="2967"/>
                  </a:cubicBezTo>
                  <a:cubicBezTo>
                    <a:pt x="4221" y="2908"/>
                    <a:pt x="4242" y="2806"/>
                    <a:pt x="4382" y="2776"/>
                  </a:cubicBezTo>
                  <a:cubicBezTo>
                    <a:pt x="4514" y="2740"/>
                    <a:pt x="4528" y="2798"/>
                    <a:pt x="4631" y="2732"/>
                  </a:cubicBezTo>
                  <a:cubicBezTo>
                    <a:pt x="4726" y="2659"/>
                    <a:pt x="4821" y="2608"/>
                    <a:pt x="4887" y="2571"/>
                  </a:cubicBezTo>
                  <a:cubicBezTo>
                    <a:pt x="4953" y="2534"/>
                    <a:pt x="4865" y="2549"/>
                    <a:pt x="4946" y="2476"/>
                  </a:cubicBezTo>
                  <a:cubicBezTo>
                    <a:pt x="5027" y="2410"/>
                    <a:pt x="5049" y="2432"/>
                    <a:pt x="5137" y="2410"/>
                  </a:cubicBezTo>
                  <a:cubicBezTo>
                    <a:pt x="5232" y="2388"/>
                    <a:pt x="5320" y="2322"/>
                    <a:pt x="5195" y="2278"/>
                  </a:cubicBezTo>
                  <a:cubicBezTo>
                    <a:pt x="5071" y="2227"/>
                    <a:pt x="5049" y="2219"/>
                    <a:pt x="5049" y="2175"/>
                  </a:cubicBezTo>
                  <a:cubicBezTo>
                    <a:pt x="5049" y="2131"/>
                    <a:pt x="4975" y="2139"/>
                    <a:pt x="4953" y="2102"/>
                  </a:cubicBezTo>
                  <a:cubicBezTo>
                    <a:pt x="4931" y="2073"/>
                    <a:pt x="4931" y="2073"/>
                    <a:pt x="4953" y="1992"/>
                  </a:cubicBezTo>
                  <a:cubicBezTo>
                    <a:pt x="4975" y="1912"/>
                    <a:pt x="4968" y="1912"/>
                    <a:pt x="5056" y="1926"/>
                  </a:cubicBezTo>
                  <a:cubicBezTo>
                    <a:pt x="5151" y="1934"/>
                    <a:pt x="5151" y="1934"/>
                    <a:pt x="5195" y="1977"/>
                  </a:cubicBezTo>
                  <a:cubicBezTo>
                    <a:pt x="5239" y="2029"/>
                    <a:pt x="5261" y="2036"/>
                    <a:pt x="5305" y="1970"/>
                  </a:cubicBezTo>
                  <a:cubicBezTo>
                    <a:pt x="5356" y="1904"/>
                    <a:pt x="5400" y="1904"/>
                    <a:pt x="5444" y="1948"/>
                  </a:cubicBezTo>
                  <a:cubicBezTo>
                    <a:pt x="5488" y="1992"/>
                    <a:pt x="5605" y="2029"/>
                    <a:pt x="5628" y="2073"/>
                  </a:cubicBezTo>
                  <a:cubicBezTo>
                    <a:pt x="5649" y="2117"/>
                    <a:pt x="5649" y="2183"/>
                    <a:pt x="5613" y="2227"/>
                  </a:cubicBezTo>
                  <a:cubicBezTo>
                    <a:pt x="5583" y="2278"/>
                    <a:pt x="5613" y="2344"/>
                    <a:pt x="5693" y="2300"/>
                  </a:cubicBezTo>
                  <a:cubicBezTo>
                    <a:pt x="5774" y="2256"/>
                    <a:pt x="5796" y="2351"/>
                    <a:pt x="5752" y="2410"/>
                  </a:cubicBezTo>
                  <a:cubicBezTo>
                    <a:pt x="5708" y="2468"/>
                    <a:pt x="5730" y="2513"/>
                    <a:pt x="5803" y="2527"/>
                  </a:cubicBezTo>
                  <a:cubicBezTo>
                    <a:pt x="5884" y="2534"/>
                    <a:pt x="5986" y="2571"/>
                    <a:pt x="6009" y="2608"/>
                  </a:cubicBezTo>
                  <a:cubicBezTo>
                    <a:pt x="6030" y="2637"/>
                    <a:pt x="6148" y="2615"/>
                    <a:pt x="6155" y="2513"/>
                  </a:cubicBezTo>
                  <a:cubicBezTo>
                    <a:pt x="6170" y="2410"/>
                    <a:pt x="6170" y="2344"/>
                    <a:pt x="6236" y="2263"/>
                  </a:cubicBezTo>
                  <a:cubicBezTo>
                    <a:pt x="6309" y="2183"/>
                    <a:pt x="6294" y="2051"/>
                    <a:pt x="6331" y="1970"/>
                  </a:cubicBezTo>
                  <a:cubicBezTo>
                    <a:pt x="6360" y="1890"/>
                    <a:pt x="6485" y="1517"/>
                    <a:pt x="6455" y="1451"/>
                  </a:cubicBezTo>
                  <a:cubicBezTo>
                    <a:pt x="6419" y="1378"/>
                    <a:pt x="6455" y="1290"/>
                    <a:pt x="6477" y="1209"/>
                  </a:cubicBezTo>
                  <a:cubicBezTo>
                    <a:pt x="6499" y="1128"/>
                    <a:pt x="6433" y="1004"/>
                    <a:pt x="6382" y="916"/>
                  </a:cubicBezTo>
                </a:path>
              </a:pathLst>
            </a:custGeom>
            <a:grpFill/>
            <a:ln w="38100"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mn-lt"/>
                <a:ea typeface="+mn-ea"/>
                <a:cs typeface="+mn-cs"/>
              </a:endParaRPr>
            </a:p>
          </p:txBody>
        </p:sp>
        <p:sp>
          <p:nvSpPr>
            <p:cNvPr id="30" name="Freeform 29"/>
            <p:cNvSpPr>
              <a:spLocks noChangeArrowheads="1"/>
            </p:cNvSpPr>
            <p:nvPr/>
          </p:nvSpPr>
          <p:spPr bwMode="auto">
            <a:xfrm>
              <a:off x="5495144" y="4899865"/>
              <a:ext cx="393964" cy="302768"/>
            </a:xfrm>
            <a:custGeom>
              <a:avLst/>
              <a:gdLst>
                <a:gd name="T0" fmla="*/ 7 w 1027"/>
                <a:gd name="T1" fmla="*/ 66 h 800"/>
                <a:gd name="T2" fmla="*/ 7 w 1027"/>
                <a:gd name="T3" fmla="*/ 66 h 800"/>
                <a:gd name="T4" fmla="*/ 95 w 1027"/>
                <a:gd name="T5" fmla="*/ 183 h 800"/>
                <a:gd name="T6" fmla="*/ 257 w 1027"/>
                <a:gd name="T7" fmla="*/ 278 h 800"/>
                <a:gd name="T8" fmla="*/ 322 w 1027"/>
                <a:gd name="T9" fmla="*/ 417 h 800"/>
                <a:gd name="T10" fmla="*/ 396 w 1027"/>
                <a:gd name="T11" fmla="*/ 498 h 800"/>
                <a:gd name="T12" fmla="*/ 447 w 1027"/>
                <a:gd name="T13" fmla="*/ 637 h 800"/>
                <a:gd name="T14" fmla="*/ 586 w 1027"/>
                <a:gd name="T15" fmla="*/ 696 h 800"/>
                <a:gd name="T16" fmla="*/ 674 w 1027"/>
                <a:gd name="T17" fmla="*/ 740 h 800"/>
                <a:gd name="T18" fmla="*/ 747 w 1027"/>
                <a:gd name="T19" fmla="*/ 747 h 800"/>
                <a:gd name="T20" fmla="*/ 835 w 1027"/>
                <a:gd name="T21" fmla="*/ 762 h 800"/>
                <a:gd name="T22" fmla="*/ 916 w 1027"/>
                <a:gd name="T23" fmla="*/ 740 h 800"/>
                <a:gd name="T24" fmla="*/ 975 w 1027"/>
                <a:gd name="T25" fmla="*/ 630 h 800"/>
                <a:gd name="T26" fmla="*/ 982 w 1027"/>
                <a:gd name="T27" fmla="*/ 527 h 800"/>
                <a:gd name="T28" fmla="*/ 982 w 1027"/>
                <a:gd name="T29" fmla="*/ 454 h 800"/>
                <a:gd name="T30" fmla="*/ 1004 w 1027"/>
                <a:gd name="T31" fmla="*/ 396 h 800"/>
                <a:gd name="T32" fmla="*/ 931 w 1027"/>
                <a:gd name="T33" fmla="*/ 300 h 800"/>
                <a:gd name="T34" fmla="*/ 850 w 1027"/>
                <a:gd name="T35" fmla="*/ 352 h 800"/>
                <a:gd name="T36" fmla="*/ 755 w 1027"/>
                <a:gd name="T37" fmla="*/ 337 h 800"/>
                <a:gd name="T38" fmla="*/ 608 w 1027"/>
                <a:gd name="T39" fmla="*/ 264 h 800"/>
                <a:gd name="T40" fmla="*/ 491 w 1027"/>
                <a:gd name="T41" fmla="*/ 220 h 800"/>
                <a:gd name="T42" fmla="*/ 396 w 1027"/>
                <a:gd name="T43" fmla="*/ 190 h 800"/>
                <a:gd name="T44" fmla="*/ 293 w 1027"/>
                <a:gd name="T45" fmla="*/ 154 h 800"/>
                <a:gd name="T46" fmla="*/ 220 w 1027"/>
                <a:gd name="T47" fmla="*/ 110 h 800"/>
                <a:gd name="T48" fmla="*/ 110 w 1027"/>
                <a:gd name="T49" fmla="*/ 95 h 800"/>
                <a:gd name="T50" fmla="*/ 7 w 1027"/>
                <a:gd name="T51" fmla="*/ 66 h 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027" h="800">
                  <a:moveTo>
                    <a:pt x="7" y="66"/>
                  </a:moveTo>
                  <a:lnTo>
                    <a:pt x="7" y="66"/>
                  </a:lnTo>
                  <a:cubicBezTo>
                    <a:pt x="0" y="110"/>
                    <a:pt x="44" y="168"/>
                    <a:pt x="95" y="183"/>
                  </a:cubicBezTo>
                  <a:cubicBezTo>
                    <a:pt x="147" y="205"/>
                    <a:pt x="234" y="234"/>
                    <a:pt x="257" y="278"/>
                  </a:cubicBezTo>
                  <a:cubicBezTo>
                    <a:pt x="271" y="322"/>
                    <a:pt x="278" y="381"/>
                    <a:pt x="322" y="417"/>
                  </a:cubicBezTo>
                  <a:cubicBezTo>
                    <a:pt x="366" y="447"/>
                    <a:pt x="374" y="454"/>
                    <a:pt x="396" y="498"/>
                  </a:cubicBezTo>
                  <a:cubicBezTo>
                    <a:pt x="425" y="542"/>
                    <a:pt x="425" y="594"/>
                    <a:pt x="447" y="637"/>
                  </a:cubicBezTo>
                  <a:cubicBezTo>
                    <a:pt x="476" y="681"/>
                    <a:pt x="528" y="703"/>
                    <a:pt x="586" y="696"/>
                  </a:cubicBezTo>
                  <a:cubicBezTo>
                    <a:pt x="645" y="689"/>
                    <a:pt x="652" y="711"/>
                    <a:pt x="674" y="740"/>
                  </a:cubicBezTo>
                  <a:cubicBezTo>
                    <a:pt x="689" y="762"/>
                    <a:pt x="718" y="791"/>
                    <a:pt x="747" y="747"/>
                  </a:cubicBezTo>
                  <a:cubicBezTo>
                    <a:pt x="769" y="703"/>
                    <a:pt x="806" y="725"/>
                    <a:pt x="835" y="762"/>
                  </a:cubicBezTo>
                  <a:cubicBezTo>
                    <a:pt x="857" y="799"/>
                    <a:pt x="887" y="799"/>
                    <a:pt x="916" y="740"/>
                  </a:cubicBezTo>
                  <a:cubicBezTo>
                    <a:pt x="952" y="681"/>
                    <a:pt x="997" y="689"/>
                    <a:pt x="975" y="630"/>
                  </a:cubicBezTo>
                  <a:cubicBezTo>
                    <a:pt x="960" y="564"/>
                    <a:pt x="960" y="564"/>
                    <a:pt x="982" y="527"/>
                  </a:cubicBezTo>
                  <a:cubicBezTo>
                    <a:pt x="1011" y="484"/>
                    <a:pt x="1004" y="484"/>
                    <a:pt x="982" y="454"/>
                  </a:cubicBezTo>
                  <a:cubicBezTo>
                    <a:pt x="967" y="432"/>
                    <a:pt x="975" y="447"/>
                    <a:pt x="1004" y="396"/>
                  </a:cubicBezTo>
                  <a:cubicBezTo>
                    <a:pt x="1026" y="344"/>
                    <a:pt x="982" y="315"/>
                    <a:pt x="931" y="300"/>
                  </a:cubicBezTo>
                  <a:cubicBezTo>
                    <a:pt x="887" y="293"/>
                    <a:pt x="887" y="344"/>
                    <a:pt x="850" y="352"/>
                  </a:cubicBezTo>
                  <a:cubicBezTo>
                    <a:pt x="813" y="366"/>
                    <a:pt x="784" y="396"/>
                    <a:pt x="755" y="337"/>
                  </a:cubicBezTo>
                  <a:cubicBezTo>
                    <a:pt x="733" y="278"/>
                    <a:pt x="652" y="256"/>
                    <a:pt x="608" y="264"/>
                  </a:cubicBezTo>
                  <a:cubicBezTo>
                    <a:pt x="571" y="271"/>
                    <a:pt x="506" y="256"/>
                    <a:pt x="491" y="220"/>
                  </a:cubicBezTo>
                  <a:cubicBezTo>
                    <a:pt x="476" y="183"/>
                    <a:pt x="447" y="183"/>
                    <a:pt x="396" y="190"/>
                  </a:cubicBezTo>
                  <a:cubicBezTo>
                    <a:pt x="344" y="205"/>
                    <a:pt x="322" y="183"/>
                    <a:pt x="293" y="154"/>
                  </a:cubicBezTo>
                  <a:cubicBezTo>
                    <a:pt x="271" y="117"/>
                    <a:pt x="264" y="110"/>
                    <a:pt x="220" y="110"/>
                  </a:cubicBezTo>
                  <a:cubicBezTo>
                    <a:pt x="176" y="110"/>
                    <a:pt x="132" y="132"/>
                    <a:pt x="110" y="95"/>
                  </a:cubicBezTo>
                  <a:cubicBezTo>
                    <a:pt x="80" y="51"/>
                    <a:pt x="15" y="0"/>
                    <a:pt x="7" y="66"/>
                  </a:cubicBezTo>
                </a:path>
              </a:pathLst>
            </a:custGeom>
            <a:grpFill/>
            <a:ln w="38100"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mn-lt"/>
                <a:ea typeface="+mn-ea"/>
                <a:cs typeface="+mn-cs"/>
              </a:endParaRPr>
            </a:p>
          </p:txBody>
        </p:sp>
        <p:sp>
          <p:nvSpPr>
            <p:cNvPr id="31" name="Freeform 30"/>
            <p:cNvSpPr>
              <a:spLocks noChangeArrowheads="1"/>
            </p:cNvSpPr>
            <p:nvPr/>
          </p:nvSpPr>
          <p:spPr bwMode="auto">
            <a:xfrm>
              <a:off x="5349231" y="2581680"/>
              <a:ext cx="2272586" cy="2152209"/>
            </a:xfrm>
            <a:custGeom>
              <a:avLst/>
              <a:gdLst>
                <a:gd name="T0" fmla="*/ 4140 w 5913"/>
                <a:gd name="T1" fmla="*/ 5488 h 5665"/>
                <a:gd name="T2" fmla="*/ 3788 w 5913"/>
                <a:gd name="T3" fmla="*/ 5569 h 5665"/>
                <a:gd name="T4" fmla="*/ 3466 w 5913"/>
                <a:gd name="T5" fmla="*/ 5422 h 5665"/>
                <a:gd name="T6" fmla="*/ 3187 w 5913"/>
                <a:gd name="T7" fmla="*/ 5400 h 5665"/>
                <a:gd name="T8" fmla="*/ 2894 w 5913"/>
                <a:gd name="T9" fmla="*/ 5063 h 5665"/>
                <a:gd name="T10" fmla="*/ 2081 w 5913"/>
                <a:gd name="T11" fmla="*/ 4118 h 5665"/>
                <a:gd name="T12" fmla="*/ 1443 w 5913"/>
                <a:gd name="T13" fmla="*/ 3935 h 5665"/>
                <a:gd name="T14" fmla="*/ 1092 w 5913"/>
                <a:gd name="T15" fmla="*/ 3429 h 5665"/>
                <a:gd name="T16" fmla="*/ 1341 w 5913"/>
                <a:gd name="T17" fmla="*/ 3334 h 5665"/>
                <a:gd name="T18" fmla="*/ 1062 w 5913"/>
                <a:gd name="T19" fmla="*/ 3136 h 5665"/>
                <a:gd name="T20" fmla="*/ 945 w 5913"/>
                <a:gd name="T21" fmla="*/ 2616 h 5665"/>
                <a:gd name="T22" fmla="*/ 571 w 5913"/>
                <a:gd name="T23" fmla="*/ 2462 h 5665"/>
                <a:gd name="T24" fmla="*/ 703 w 5913"/>
                <a:gd name="T25" fmla="*/ 2242 h 5665"/>
                <a:gd name="T26" fmla="*/ 1209 w 5913"/>
                <a:gd name="T27" fmla="*/ 2191 h 5665"/>
                <a:gd name="T28" fmla="*/ 1290 w 5913"/>
                <a:gd name="T29" fmla="*/ 2022 h 5665"/>
                <a:gd name="T30" fmla="*/ 1026 w 5913"/>
                <a:gd name="T31" fmla="*/ 1920 h 5665"/>
                <a:gd name="T32" fmla="*/ 1143 w 5913"/>
                <a:gd name="T33" fmla="*/ 1634 h 5665"/>
                <a:gd name="T34" fmla="*/ 923 w 5913"/>
                <a:gd name="T35" fmla="*/ 1312 h 5665"/>
                <a:gd name="T36" fmla="*/ 608 w 5913"/>
                <a:gd name="T37" fmla="*/ 674 h 5665"/>
                <a:gd name="T38" fmla="*/ 183 w 5913"/>
                <a:gd name="T39" fmla="*/ 689 h 5665"/>
                <a:gd name="T40" fmla="*/ 110 w 5913"/>
                <a:gd name="T41" fmla="*/ 1055 h 5665"/>
                <a:gd name="T42" fmla="*/ 139 w 5913"/>
                <a:gd name="T43" fmla="*/ 249 h 5665"/>
                <a:gd name="T44" fmla="*/ 418 w 5913"/>
                <a:gd name="T45" fmla="*/ 95 h 5665"/>
                <a:gd name="T46" fmla="*/ 205 w 5913"/>
                <a:gd name="T47" fmla="*/ 403 h 5665"/>
                <a:gd name="T48" fmla="*/ 821 w 5913"/>
                <a:gd name="T49" fmla="*/ 564 h 5665"/>
                <a:gd name="T50" fmla="*/ 1700 w 5913"/>
                <a:gd name="T51" fmla="*/ 660 h 5665"/>
                <a:gd name="T52" fmla="*/ 2220 w 5913"/>
                <a:gd name="T53" fmla="*/ 777 h 5665"/>
                <a:gd name="T54" fmla="*/ 2550 w 5913"/>
                <a:gd name="T55" fmla="*/ 769 h 5665"/>
                <a:gd name="T56" fmla="*/ 3165 w 5913"/>
                <a:gd name="T57" fmla="*/ 901 h 5665"/>
                <a:gd name="T58" fmla="*/ 3414 w 5913"/>
                <a:gd name="T59" fmla="*/ 1414 h 5665"/>
                <a:gd name="T60" fmla="*/ 3078 w 5913"/>
                <a:gd name="T61" fmla="*/ 2059 h 5665"/>
                <a:gd name="T62" fmla="*/ 3744 w 5913"/>
                <a:gd name="T63" fmla="*/ 2044 h 5665"/>
                <a:gd name="T64" fmla="*/ 3942 w 5913"/>
                <a:gd name="T65" fmla="*/ 2088 h 5665"/>
                <a:gd name="T66" fmla="*/ 4813 w 5913"/>
                <a:gd name="T67" fmla="*/ 2499 h 5665"/>
                <a:gd name="T68" fmla="*/ 5414 w 5913"/>
                <a:gd name="T69" fmla="*/ 2242 h 5665"/>
                <a:gd name="T70" fmla="*/ 5297 w 5913"/>
                <a:gd name="T71" fmla="*/ 2081 h 5665"/>
                <a:gd name="T72" fmla="*/ 5326 w 5913"/>
                <a:gd name="T73" fmla="*/ 1788 h 5665"/>
                <a:gd name="T74" fmla="*/ 5868 w 5913"/>
                <a:gd name="T75" fmla="*/ 2096 h 5665"/>
                <a:gd name="T76" fmla="*/ 5670 w 5913"/>
                <a:gd name="T77" fmla="*/ 2140 h 5665"/>
                <a:gd name="T78" fmla="*/ 5458 w 5913"/>
                <a:gd name="T79" fmla="*/ 2308 h 5665"/>
                <a:gd name="T80" fmla="*/ 5282 w 5913"/>
                <a:gd name="T81" fmla="*/ 3041 h 5665"/>
                <a:gd name="T82" fmla="*/ 5106 w 5913"/>
                <a:gd name="T83" fmla="*/ 3605 h 5665"/>
                <a:gd name="T84" fmla="*/ 4864 w 5913"/>
                <a:gd name="T85" fmla="*/ 4052 h 5665"/>
                <a:gd name="T86" fmla="*/ 5209 w 5913"/>
                <a:gd name="T87" fmla="*/ 4543 h 5665"/>
                <a:gd name="T88" fmla="*/ 5099 w 5913"/>
                <a:gd name="T89" fmla="*/ 4976 h 5665"/>
                <a:gd name="T90" fmla="*/ 4857 w 5913"/>
                <a:gd name="T91" fmla="*/ 5276 h 5665"/>
                <a:gd name="T92" fmla="*/ 4593 w 5913"/>
                <a:gd name="T93" fmla="*/ 5657 h 5665"/>
                <a:gd name="T94" fmla="*/ 3656 w 5913"/>
                <a:gd name="T95" fmla="*/ 2403 h 5665"/>
                <a:gd name="T96" fmla="*/ 322 w 5913"/>
                <a:gd name="T97" fmla="*/ 2030 h 5665"/>
                <a:gd name="T98" fmla="*/ 667 w 5913"/>
                <a:gd name="T99" fmla="*/ 1979 h 5665"/>
                <a:gd name="T100" fmla="*/ 850 w 5913"/>
                <a:gd name="T101" fmla="*/ 1707 h 5665"/>
                <a:gd name="T102" fmla="*/ 667 w 5913"/>
                <a:gd name="T103" fmla="*/ 1979 h 5665"/>
                <a:gd name="T104" fmla="*/ 564 w 5913"/>
                <a:gd name="T105" fmla="*/ 1649 h 5665"/>
                <a:gd name="T106" fmla="*/ 51 w 5913"/>
                <a:gd name="T107" fmla="*/ 1392 h 5665"/>
                <a:gd name="T108" fmla="*/ 227 w 5913"/>
                <a:gd name="T109" fmla="*/ 1400 h 5665"/>
                <a:gd name="T110" fmla="*/ 557 w 5913"/>
                <a:gd name="T111" fmla="*/ 1531 h 5665"/>
                <a:gd name="T112" fmla="*/ 791 w 5913"/>
                <a:gd name="T113" fmla="*/ 1282 h 5665"/>
                <a:gd name="T114" fmla="*/ 528 w 5913"/>
                <a:gd name="T115" fmla="*/ 1356 h 5665"/>
                <a:gd name="T116" fmla="*/ 330 w 5913"/>
                <a:gd name="T117" fmla="*/ 1077 h 5665"/>
                <a:gd name="T118" fmla="*/ 593 w 5913"/>
                <a:gd name="T119" fmla="*/ 1282 h 56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913" h="5665">
                  <a:moveTo>
                    <a:pt x="4549" y="5664"/>
                  </a:moveTo>
                  <a:lnTo>
                    <a:pt x="4549" y="5664"/>
                  </a:lnTo>
                  <a:cubicBezTo>
                    <a:pt x="4527" y="5664"/>
                    <a:pt x="4498" y="5657"/>
                    <a:pt x="4476" y="5650"/>
                  </a:cubicBezTo>
                  <a:cubicBezTo>
                    <a:pt x="4461" y="5642"/>
                    <a:pt x="4447" y="5642"/>
                    <a:pt x="4432" y="5635"/>
                  </a:cubicBezTo>
                  <a:cubicBezTo>
                    <a:pt x="4389" y="5628"/>
                    <a:pt x="4323" y="5598"/>
                    <a:pt x="4286" y="5576"/>
                  </a:cubicBezTo>
                  <a:cubicBezTo>
                    <a:pt x="4272" y="5569"/>
                    <a:pt x="4264" y="5562"/>
                    <a:pt x="4257" y="5562"/>
                  </a:cubicBezTo>
                  <a:cubicBezTo>
                    <a:pt x="4235" y="5547"/>
                    <a:pt x="4184" y="5518"/>
                    <a:pt x="4140" y="5488"/>
                  </a:cubicBezTo>
                  <a:cubicBezTo>
                    <a:pt x="4118" y="5474"/>
                    <a:pt x="4096" y="5467"/>
                    <a:pt x="4089" y="5459"/>
                  </a:cubicBezTo>
                  <a:cubicBezTo>
                    <a:pt x="4081" y="5452"/>
                    <a:pt x="4067" y="5452"/>
                    <a:pt x="4059" y="5452"/>
                  </a:cubicBezTo>
                  <a:cubicBezTo>
                    <a:pt x="4052" y="5452"/>
                    <a:pt x="4037" y="5459"/>
                    <a:pt x="4015" y="5459"/>
                  </a:cubicBezTo>
                  <a:cubicBezTo>
                    <a:pt x="4001" y="5467"/>
                    <a:pt x="3986" y="5474"/>
                    <a:pt x="3971" y="5474"/>
                  </a:cubicBezTo>
                  <a:cubicBezTo>
                    <a:pt x="3928" y="5481"/>
                    <a:pt x="3920" y="5496"/>
                    <a:pt x="3898" y="5518"/>
                  </a:cubicBezTo>
                  <a:cubicBezTo>
                    <a:pt x="3883" y="5532"/>
                    <a:pt x="3883" y="5532"/>
                    <a:pt x="3883" y="5532"/>
                  </a:cubicBezTo>
                  <a:cubicBezTo>
                    <a:pt x="3854" y="5562"/>
                    <a:pt x="3825" y="5562"/>
                    <a:pt x="3788" y="5569"/>
                  </a:cubicBezTo>
                  <a:cubicBezTo>
                    <a:pt x="3774" y="5569"/>
                    <a:pt x="3759" y="5569"/>
                    <a:pt x="3744" y="5569"/>
                  </a:cubicBezTo>
                  <a:lnTo>
                    <a:pt x="3737" y="5569"/>
                  </a:lnTo>
                  <a:cubicBezTo>
                    <a:pt x="3671" y="5569"/>
                    <a:pt x="3605" y="5488"/>
                    <a:pt x="3561" y="5437"/>
                  </a:cubicBezTo>
                  <a:cubicBezTo>
                    <a:pt x="3554" y="5430"/>
                    <a:pt x="3554" y="5430"/>
                    <a:pt x="3554" y="5430"/>
                  </a:cubicBezTo>
                  <a:cubicBezTo>
                    <a:pt x="3532" y="5408"/>
                    <a:pt x="3524" y="5400"/>
                    <a:pt x="3517" y="5400"/>
                  </a:cubicBezTo>
                  <a:cubicBezTo>
                    <a:pt x="3510" y="5400"/>
                    <a:pt x="3495" y="5408"/>
                    <a:pt x="3481" y="5415"/>
                  </a:cubicBezTo>
                  <a:cubicBezTo>
                    <a:pt x="3466" y="5422"/>
                    <a:pt x="3466" y="5422"/>
                    <a:pt x="3466" y="5422"/>
                  </a:cubicBezTo>
                  <a:cubicBezTo>
                    <a:pt x="3437" y="5437"/>
                    <a:pt x="3422" y="5452"/>
                    <a:pt x="3407" y="5474"/>
                  </a:cubicBezTo>
                  <a:cubicBezTo>
                    <a:pt x="3393" y="5488"/>
                    <a:pt x="3385" y="5503"/>
                    <a:pt x="3363" y="5518"/>
                  </a:cubicBezTo>
                  <a:cubicBezTo>
                    <a:pt x="3349" y="5525"/>
                    <a:pt x="3334" y="5532"/>
                    <a:pt x="3312" y="5532"/>
                  </a:cubicBezTo>
                  <a:cubicBezTo>
                    <a:pt x="3275" y="5532"/>
                    <a:pt x="3239" y="5503"/>
                    <a:pt x="3224" y="5474"/>
                  </a:cubicBezTo>
                  <a:cubicBezTo>
                    <a:pt x="3217" y="5459"/>
                    <a:pt x="3209" y="5444"/>
                    <a:pt x="3209" y="5430"/>
                  </a:cubicBezTo>
                  <a:cubicBezTo>
                    <a:pt x="3209" y="5408"/>
                    <a:pt x="3209" y="5400"/>
                    <a:pt x="3195" y="5400"/>
                  </a:cubicBezTo>
                  <a:cubicBezTo>
                    <a:pt x="3195" y="5400"/>
                    <a:pt x="3195" y="5400"/>
                    <a:pt x="3187" y="5400"/>
                  </a:cubicBezTo>
                  <a:cubicBezTo>
                    <a:pt x="3173" y="5400"/>
                    <a:pt x="3158" y="5415"/>
                    <a:pt x="3136" y="5437"/>
                  </a:cubicBezTo>
                  <a:cubicBezTo>
                    <a:pt x="3129" y="5444"/>
                    <a:pt x="3121" y="5452"/>
                    <a:pt x="3107" y="5459"/>
                  </a:cubicBezTo>
                  <a:cubicBezTo>
                    <a:pt x="3100" y="5467"/>
                    <a:pt x="3092" y="5467"/>
                    <a:pt x="3085" y="5467"/>
                  </a:cubicBezTo>
                  <a:cubicBezTo>
                    <a:pt x="3055" y="5467"/>
                    <a:pt x="3033" y="5437"/>
                    <a:pt x="3019" y="5400"/>
                  </a:cubicBezTo>
                  <a:cubicBezTo>
                    <a:pt x="3004" y="5379"/>
                    <a:pt x="2997" y="5364"/>
                    <a:pt x="2990" y="5357"/>
                  </a:cubicBezTo>
                  <a:cubicBezTo>
                    <a:pt x="2946" y="5312"/>
                    <a:pt x="2953" y="5232"/>
                    <a:pt x="2968" y="5181"/>
                  </a:cubicBezTo>
                  <a:cubicBezTo>
                    <a:pt x="2975" y="5137"/>
                    <a:pt x="2931" y="5093"/>
                    <a:pt x="2894" y="5063"/>
                  </a:cubicBezTo>
                  <a:cubicBezTo>
                    <a:pt x="2872" y="5049"/>
                    <a:pt x="2814" y="5034"/>
                    <a:pt x="2762" y="5012"/>
                  </a:cubicBezTo>
                  <a:cubicBezTo>
                    <a:pt x="2719" y="5005"/>
                    <a:pt x="2674" y="4990"/>
                    <a:pt x="2645" y="4976"/>
                  </a:cubicBezTo>
                  <a:cubicBezTo>
                    <a:pt x="2557" y="4939"/>
                    <a:pt x="2447" y="4756"/>
                    <a:pt x="2418" y="4660"/>
                  </a:cubicBezTo>
                  <a:cubicBezTo>
                    <a:pt x="2403" y="4602"/>
                    <a:pt x="2359" y="4565"/>
                    <a:pt x="2315" y="4529"/>
                  </a:cubicBezTo>
                  <a:cubicBezTo>
                    <a:pt x="2293" y="4514"/>
                    <a:pt x="2271" y="4492"/>
                    <a:pt x="2257" y="4477"/>
                  </a:cubicBezTo>
                  <a:cubicBezTo>
                    <a:pt x="2235" y="4455"/>
                    <a:pt x="2198" y="4389"/>
                    <a:pt x="2125" y="4272"/>
                  </a:cubicBezTo>
                  <a:cubicBezTo>
                    <a:pt x="2118" y="4235"/>
                    <a:pt x="2103" y="4184"/>
                    <a:pt x="2081" y="4118"/>
                  </a:cubicBezTo>
                  <a:cubicBezTo>
                    <a:pt x="2052" y="4038"/>
                    <a:pt x="2008" y="4023"/>
                    <a:pt x="1964" y="4001"/>
                  </a:cubicBezTo>
                  <a:cubicBezTo>
                    <a:pt x="1949" y="3993"/>
                    <a:pt x="1927" y="3986"/>
                    <a:pt x="1912" y="3979"/>
                  </a:cubicBezTo>
                  <a:cubicBezTo>
                    <a:pt x="1868" y="3950"/>
                    <a:pt x="1737" y="3950"/>
                    <a:pt x="1685" y="3950"/>
                  </a:cubicBezTo>
                  <a:cubicBezTo>
                    <a:pt x="1678" y="3950"/>
                    <a:pt x="1671" y="3950"/>
                    <a:pt x="1656" y="3950"/>
                  </a:cubicBezTo>
                  <a:cubicBezTo>
                    <a:pt x="1627" y="3950"/>
                    <a:pt x="1597" y="3942"/>
                    <a:pt x="1568" y="3935"/>
                  </a:cubicBezTo>
                  <a:cubicBezTo>
                    <a:pt x="1531" y="3935"/>
                    <a:pt x="1509" y="3928"/>
                    <a:pt x="1480" y="3928"/>
                  </a:cubicBezTo>
                  <a:cubicBezTo>
                    <a:pt x="1465" y="3928"/>
                    <a:pt x="1451" y="3928"/>
                    <a:pt x="1443" y="3935"/>
                  </a:cubicBezTo>
                  <a:cubicBezTo>
                    <a:pt x="1421" y="3942"/>
                    <a:pt x="1407" y="3942"/>
                    <a:pt x="1392" y="3942"/>
                  </a:cubicBezTo>
                  <a:cubicBezTo>
                    <a:pt x="1341" y="3942"/>
                    <a:pt x="1297" y="3906"/>
                    <a:pt x="1268" y="3876"/>
                  </a:cubicBezTo>
                  <a:cubicBezTo>
                    <a:pt x="1231" y="3840"/>
                    <a:pt x="1216" y="3796"/>
                    <a:pt x="1194" y="3744"/>
                  </a:cubicBezTo>
                  <a:cubicBezTo>
                    <a:pt x="1187" y="3730"/>
                    <a:pt x="1180" y="3715"/>
                    <a:pt x="1172" y="3700"/>
                  </a:cubicBezTo>
                  <a:cubicBezTo>
                    <a:pt x="1136" y="3620"/>
                    <a:pt x="1106" y="3576"/>
                    <a:pt x="1062" y="3525"/>
                  </a:cubicBezTo>
                  <a:cubicBezTo>
                    <a:pt x="1048" y="3510"/>
                    <a:pt x="1040" y="3488"/>
                    <a:pt x="1040" y="3466"/>
                  </a:cubicBezTo>
                  <a:cubicBezTo>
                    <a:pt x="1048" y="3451"/>
                    <a:pt x="1070" y="3437"/>
                    <a:pt x="1092" y="3429"/>
                  </a:cubicBezTo>
                  <a:cubicBezTo>
                    <a:pt x="1106" y="3429"/>
                    <a:pt x="1114" y="3422"/>
                    <a:pt x="1121" y="3422"/>
                  </a:cubicBezTo>
                  <a:cubicBezTo>
                    <a:pt x="1136" y="3415"/>
                    <a:pt x="1150" y="3407"/>
                    <a:pt x="1165" y="3407"/>
                  </a:cubicBezTo>
                  <a:cubicBezTo>
                    <a:pt x="1194" y="3407"/>
                    <a:pt x="1216" y="3422"/>
                    <a:pt x="1260" y="3437"/>
                  </a:cubicBezTo>
                  <a:cubicBezTo>
                    <a:pt x="1275" y="3437"/>
                    <a:pt x="1290" y="3444"/>
                    <a:pt x="1304" y="3451"/>
                  </a:cubicBezTo>
                  <a:cubicBezTo>
                    <a:pt x="1312" y="3459"/>
                    <a:pt x="1319" y="3459"/>
                    <a:pt x="1326" y="3459"/>
                  </a:cubicBezTo>
                  <a:cubicBezTo>
                    <a:pt x="1333" y="3459"/>
                    <a:pt x="1341" y="3459"/>
                    <a:pt x="1341" y="3451"/>
                  </a:cubicBezTo>
                  <a:cubicBezTo>
                    <a:pt x="1356" y="3437"/>
                    <a:pt x="1356" y="3385"/>
                    <a:pt x="1341" y="3334"/>
                  </a:cubicBezTo>
                  <a:cubicBezTo>
                    <a:pt x="1333" y="3305"/>
                    <a:pt x="1319" y="3276"/>
                    <a:pt x="1297" y="3246"/>
                  </a:cubicBezTo>
                  <a:cubicBezTo>
                    <a:pt x="1290" y="3231"/>
                    <a:pt x="1282" y="3217"/>
                    <a:pt x="1275" y="3202"/>
                  </a:cubicBezTo>
                  <a:cubicBezTo>
                    <a:pt x="1268" y="3195"/>
                    <a:pt x="1268" y="3188"/>
                    <a:pt x="1268" y="3180"/>
                  </a:cubicBezTo>
                  <a:cubicBezTo>
                    <a:pt x="1253" y="3158"/>
                    <a:pt x="1246" y="3136"/>
                    <a:pt x="1231" y="3136"/>
                  </a:cubicBezTo>
                  <a:cubicBezTo>
                    <a:pt x="1231" y="3136"/>
                    <a:pt x="1224" y="3136"/>
                    <a:pt x="1209" y="3151"/>
                  </a:cubicBezTo>
                  <a:cubicBezTo>
                    <a:pt x="1180" y="3173"/>
                    <a:pt x="1158" y="3180"/>
                    <a:pt x="1128" y="3180"/>
                  </a:cubicBezTo>
                  <a:cubicBezTo>
                    <a:pt x="1099" y="3180"/>
                    <a:pt x="1077" y="3166"/>
                    <a:pt x="1062" y="3136"/>
                  </a:cubicBezTo>
                  <a:cubicBezTo>
                    <a:pt x="1048" y="3114"/>
                    <a:pt x="1048" y="3100"/>
                    <a:pt x="1048" y="3085"/>
                  </a:cubicBezTo>
                  <a:cubicBezTo>
                    <a:pt x="1048" y="3078"/>
                    <a:pt x="1040" y="3070"/>
                    <a:pt x="1026" y="3048"/>
                  </a:cubicBezTo>
                  <a:cubicBezTo>
                    <a:pt x="989" y="2997"/>
                    <a:pt x="989" y="2968"/>
                    <a:pt x="1026" y="2894"/>
                  </a:cubicBezTo>
                  <a:cubicBezTo>
                    <a:pt x="1033" y="2872"/>
                    <a:pt x="1048" y="2858"/>
                    <a:pt x="1055" y="2850"/>
                  </a:cubicBezTo>
                  <a:cubicBezTo>
                    <a:pt x="1070" y="2829"/>
                    <a:pt x="1070" y="2814"/>
                    <a:pt x="1077" y="2748"/>
                  </a:cubicBezTo>
                  <a:cubicBezTo>
                    <a:pt x="1092" y="2675"/>
                    <a:pt x="1070" y="2638"/>
                    <a:pt x="1062" y="2631"/>
                  </a:cubicBezTo>
                  <a:cubicBezTo>
                    <a:pt x="1048" y="2623"/>
                    <a:pt x="997" y="2616"/>
                    <a:pt x="945" y="2616"/>
                  </a:cubicBezTo>
                  <a:cubicBezTo>
                    <a:pt x="916" y="2616"/>
                    <a:pt x="887" y="2623"/>
                    <a:pt x="865" y="2631"/>
                  </a:cubicBezTo>
                  <a:cubicBezTo>
                    <a:pt x="828" y="2645"/>
                    <a:pt x="799" y="2667"/>
                    <a:pt x="784" y="2689"/>
                  </a:cubicBezTo>
                  <a:cubicBezTo>
                    <a:pt x="769" y="2697"/>
                    <a:pt x="762" y="2711"/>
                    <a:pt x="755" y="2711"/>
                  </a:cubicBezTo>
                  <a:cubicBezTo>
                    <a:pt x="747" y="2711"/>
                    <a:pt x="733" y="2704"/>
                    <a:pt x="733" y="2689"/>
                  </a:cubicBezTo>
                  <a:cubicBezTo>
                    <a:pt x="718" y="2667"/>
                    <a:pt x="711" y="2653"/>
                    <a:pt x="659" y="2623"/>
                  </a:cubicBezTo>
                  <a:cubicBezTo>
                    <a:pt x="645" y="2616"/>
                    <a:pt x="645" y="2616"/>
                    <a:pt x="645" y="2616"/>
                  </a:cubicBezTo>
                  <a:cubicBezTo>
                    <a:pt x="630" y="2609"/>
                    <a:pt x="535" y="2513"/>
                    <a:pt x="571" y="2462"/>
                  </a:cubicBezTo>
                  <a:cubicBezTo>
                    <a:pt x="593" y="2433"/>
                    <a:pt x="615" y="2433"/>
                    <a:pt x="630" y="2433"/>
                  </a:cubicBezTo>
                  <a:cubicBezTo>
                    <a:pt x="652" y="2425"/>
                    <a:pt x="674" y="2425"/>
                    <a:pt x="711" y="2403"/>
                  </a:cubicBezTo>
                  <a:cubicBezTo>
                    <a:pt x="740" y="2381"/>
                    <a:pt x="755" y="2367"/>
                    <a:pt x="762" y="2360"/>
                  </a:cubicBezTo>
                  <a:cubicBezTo>
                    <a:pt x="762" y="2360"/>
                    <a:pt x="762" y="2360"/>
                    <a:pt x="755" y="2360"/>
                  </a:cubicBezTo>
                  <a:cubicBezTo>
                    <a:pt x="711" y="2360"/>
                    <a:pt x="630" y="2323"/>
                    <a:pt x="623" y="2323"/>
                  </a:cubicBezTo>
                  <a:cubicBezTo>
                    <a:pt x="601" y="2316"/>
                    <a:pt x="601" y="2316"/>
                    <a:pt x="601" y="2316"/>
                  </a:cubicBezTo>
                  <a:cubicBezTo>
                    <a:pt x="703" y="2242"/>
                    <a:pt x="703" y="2242"/>
                    <a:pt x="703" y="2242"/>
                  </a:cubicBezTo>
                  <a:cubicBezTo>
                    <a:pt x="762" y="2198"/>
                    <a:pt x="835" y="2198"/>
                    <a:pt x="901" y="2198"/>
                  </a:cubicBezTo>
                  <a:cubicBezTo>
                    <a:pt x="923" y="2198"/>
                    <a:pt x="952" y="2198"/>
                    <a:pt x="967" y="2191"/>
                  </a:cubicBezTo>
                  <a:cubicBezTo>
                    <a:pt x="989" y="2191"/>
                    <a:pt x="1019" y="2191"/>
                    <a:pt x="1048" y="2191"/>
                  </a:cubicBezTo>
                  <a:cubicBezTo>
                    <a:pt x="1084" y="2191"/>
                    <a:pt x="1121" y="2191"/>
                    <a:pt x="1150" y="2191"/>
                  </a:cubicBezTo>
                  <a:cubicBezTo>
                    <a:pt x="1165" y="2191"/>
                    <a:pt x="1180" y="2191"/>
                    <a:pt x="1187" y="2191"/>
                  </a:cubicBezTo>
                  <a:cubicBezTo>
                    <a:pt x="1194" y="2191"/>
                    <a:pt x="1194" y="2191"/>
                    <a:pt x="1202" y="2191"/>
                  </a:cubicBezTo>
                  <a:cubicBezTo>
                    <a:pt x="1209" y="2191"/>
                    <a:pt x="1209" y="2191"/>
                    <a:pt x="1209" y="2191"/>
                  </a:cubicBezTo>
                  <a:cubicBezTo>
                    <a:pt x="1216" y="2191"/>
                    <a:pt x="1216" y="2191"/>
                    <a:pt x="1238" y="2154"/>
                  </a:cubicBezTo>
                  <a:cubicBezTo>
                    <a:pt x="1246" y="2147"/>
                    <a:pt x="1246" y="2147"/>
                    <a:pt x="1246" y="2147"/>
                  </a:cubicBezTo>
                  <a:cubicBezTo>
                    <a:pt x="1275" y="2096"/>
                    <a:pt x="1290" y="2074"/>
                    <a:pt x="1348" y="2037"/>
                  </a:cubicBezTo>
                  <a:cubicBezTo>
                    <a:pt x="1400" y="2008"/>
                    <a:pt x="1421" y="1964"/>
                    <a:pt x="1400" y="1920"/>
                  </a:cubicBezTo>
                  <a:cubicBezTo>
                    <a:pt x="1378" y="1861"/>
                    <a:pt x="1363" y="1854"/>
                    <a:pt x="1363" y="1847"/>
                  </a:cubicBezTo>
                  <a:cubicBezTo>
                    <a:pt x="1363" y="1847"/>
                    <a:pt x="1363" y="1854"/>
                    <a:pt x="1356" y="1854"/>
                  </a:cubicBezTo>
                  <a:cubicBezTo>
                    <a:pt x="1333" y="1883"/>
                    <a:pt x="1312" y="1942"/>
                    <a:pt x="1290" y="2022"/>
                  </a:cubicBezTo>
                  <a:cubicBezTo>
                    <a:pt x="1282" y="2059"/>
                    <a:pt x="1260" y="2074"/>
                    <a:pt x="1224" y="2074"/>
                  </a:cubicBezTo>
                  <a:cubicBezTo>
                    <a:pt x="1209" y="2074"/>
                    <a:pt x="1187" y="2074"/>
                    <a:pt x="1172" y="2067"/>
                  </a:cubicBezTo>
                  <a:cubicBezTo>
                    <a:pt x="1158" y="2067"/>
                    <a:pt x="1136" y="2067"/>
                    <a:pt x="1121" y="2067"/>
                  </a:cubicBezTo>
                  <a:cubicBezTo>
                    <a:pt x="1114" y="2067"/>
                    <a:pt x="1106" y="2067"/>
                    <a:pt x="1099" y="2067"/>
                  </a:cubicBezTo>
                  <a:cubicBezTo>
                    <a:pt x="1092" y="2067"/>
                    <a:pt x="1084" y="2067"/>
                    <a:pt x="1077" y="2067"/>
                  </a:cubicBezTo>
                  <a:cubicBezTo>
                    <a:pt x="1048" y="2067"/>
                    <a:pt x="1033" y="2052"/>
                    <a:pt x="1026" y="2044"/>
                  </a:cubicBezTo>
                  <a:cubicBezTo>
                    <a:pt x="1004" y="2008"/>
                    <a:pt x="1011" y="1957"/>
                    <a:pt x="1026" y="1920"/>
                  </a:cubicBezTo>
                  <a:cubicBezTo>
                    <a:pt x="1040" y="1876"/>
                    <a:pt x="1062" y="1861"/>
                    <a:pt x="1084" y="1854"/>
                  </a:cubicBezTo>
                  <a:cubicBezTo>
                    <a:pt x="1099" y="1847"/>
                    <a:pt x="1114" y="1832"/>
                    <a:pt x="1128" y="1817"/>
                  </a:cubicBezTo>
                  <a:cubicBezTo>
                    <a:pt x="1150" y="1788"/>
                    <a:pt x="1143" y="1766"/>
                    <a:pt x="1143" y="1744"/>
                  </a:cubicBezTo>
                  <a:cubicBezTo>
                    <a:pt x="1136" y="1722"/>
                    <a:pt x="1128" y="1693"/>
                    <a:pt x="1150" y="1663"/>
                  </a:cubicBezTo>
                  <a:cubicBezTo>
                    <a:pt x="1165" y="1641"/>
                    <a:pt x="1172" y="1634"/>
                    <a:pt x="1172" y="1634"/>
                  </a:cubicBezTo>
                  <a:lnTo>
                    <a:pt x="1165" y="1634"/>
                  </a:lnTo>
                  <a:cubicBezTo>
                    <a:pt x="1158" y="1634"/>
                    <a:pt x="1150" y="1634"/>
                    <a:pt x="1143" y="1634"/>
                  </a:cubicBezTo>
                  <a:cubicBezTo>
                    <a:pt x="1136" y="1634"/>
                    <a:pt x="1128" y="1634"/>
                    <a:pt x="1121" y="1634"/>
                  </a:cubicBezTo>
                  <a:cubicBezTo>
                    <a:pt x="1084" y="1634"/>
                    <a:pt x="1055" y="1619"/>
                    <a:pt x="1048" y="1598"/>
                  </a:cubicBezTo>
                  <a:cubicBezTo>
                    <a:pt x="1040" y="1590"/>
                    <a:pt x="1033" y="1561"/>
                    <a:pt x="1062" y="1531"/>
                  </a:cubicBezTo>
                  <a:cubicBezTo>
                    <a:pt x="1092" y="1495"/>
                    <a:pt x="1084" y="1488"/>
                    <a:pt x="1062" y="1466"/>
                  </a:cubicBezTo>
                  <a:cubicBezTo>
                    <a:pt x="1062" y="1458"/>
                    <a:pt x="1055" y="1451"/>
                    <a:pt x="1048" y="1443"/>
                  </a:cubicBezTo>
                  <a:cubicBezTo>
                    <a:pt x="1040" y="1436"/>
                    <a:pt x="1019" y="1414"/>
                    <a:pt x="997" y="1400"/>
                  </a:cubicBezTo>
                  <a:cubicBezTo>
                    <a:pt x="960" y="1370"/>
                    <a:pt x="923" y="1341"/>
                    <a:pt x="923" y="1312"/>
                  </a:cubicBezTo>
                  <a:cubicBezTo>
                    <a:pt x="923" y="1275"/>
                    <a:pt x="909" y="1224"/>
                    <a:pt x="879" y="1217"/>
                  </a:cubicBezTo>
                  <a:cubicBezTo>
                    <a:pt x="821" y="1202"/>
                    <a:pt x="799" y="1129"/>
                    <a:pt x="806" y="1041"/>
                  </a:cubicBezTo>
                  <a:cubicBezTo>
                    <a:pt x="813" y="989"/>
                    <a:pt x="813" y="982"/>
                    <a:pt x="784" y="967"/>
                  </a:cubicBezTo>
                  <a:cubicBezTo>
                    <a:pt x="769" y="960"/>
                    <a:pt x="762" y="953"/>
                    <a:pt x="747" y="938"/>
                  </a:cubicBezTo>
                  <a:cubicBezTo>
                    <a:pt x="681" y="887"/>
                    <a:pt x="645" y="799"/>
                    <a:pt x="630" y="740"/>
                  </a:cubicBezTo>
                  <a:cubicBezTo>
                    <a:pt x="623" y="718"/>
                    <a:pt x="623" y="696"/>
                    <a:pt x="630" y="674"/>
                  </a:cubicBezTo>
                  <a:cubicBezTo>
                    <a:pt x="623" y="674"/>
                    <a:pt x="615" y="674"/>
                    <a:pt x="608" y="674"/>
                  </a:cubicBezTo>
                  <a:cubicBezTo>
                    <a:pt x="593" y="674"/>
                    <a:pt x="579" y="667"/>
                    <a:pt x="564" y="667"/>
                  </a:cubicBezTo>
                  <a:cubicBezTo>
                    <a:pt x="550" y="667"/>
                    <a:pt x="535" y="667"/>
                    <a:pt x="513" y="667"/>
                  </a:cubicBezTo>
                  <a:cubicBezTo>
                    <a:pt x="483" y="667"/>
                    <a:pt x="461" y="667"/>
                    <a:pt x="447" y="681"/>
                  </a:cubicBezTo>
                  <a:cubicBezTo>
                    <a:pt x="432" y="689"/>
                    <a:pt x="425" y="696"/>
                    <a:pt x="418" y="696"/>
                  </a:cubicBezTo>
                  <a:cubicBezTo>
                    <a:pt x="388" y="718"/>
                    <a:pt x="381" y="725"/>
                    <a:pt x="308" y="748"/>
                  </a:cubicBezTo>
                  <a:cubicBezTo>
                    <a:pt x="286" y="755"/>
                    <a:pt x="271" y="762"/>
                    <a:pt x="257" y="762"/>
                  </a:cubicBezTo>
                  <a:cubicBezTo>
                    <a:pt x="205" y="762"/>
                    <a:pt x="198" y="718"/>
                    <a:pt x="183" y="689"/>
                  </a:cubicBezTo>
                  <a:cubicBezTo>
                    <a:pt x="183" y="681"/>
                    <a:pt x="176" y="667"/>
                    <a:pt x="176" y="660"/>
                  </a:cubicBezTo>
                  <a:cubicBezTo>
                    <a:pt x="169" y="652"/>
                    <a:pt x="169" y="645"/>
                    <a:pt x="169" y="645"/>
                  </a:cubicBezTo>
                  <a:cubicBezTo>
                    <a:pt x="161" y="652"/>
                    <a:pt x="139" y="696"/>
                    <a:pt x="124" y="733"/>
                  </a:cubicBezTo>
                  <a:cubicBezTo>
                    <a:pt x="117" y="755"/>
                    <a:pt x="117" y="755"/>
                    <a:pt x="117" y="755"/>
                  </a:cubicBezTo>
                  <a:cubicBezTo>
                    <a:pt x="95" y="813"/>
                    <a:pt x="95" y="813"/>
                    <a:pt x="110" y="909"/>
                  </a:cubicBezTo>
                  <a:cubicBezTo>
                    <a:pt x="110" y="923"/>
                    <a:pt x="110" y="923"/>
                    <a:pt x="110" y="923"/>
                  </a:cubicBezTo>
                  <a:cubicBezTo>
                    <a:pt x="124" y="997"/>
                    <a:pt x="124" y="1033"/>
                    <a:pt x="110" y="1055"/>
                  </a:cubicBezTo>
                  <a:cubicBezTo>
                    <a:pt x="102" y="1062"/>
                    <a:pt x="88" y="1070"/>
                    <a:pt x="73" y="1070"/>
                  </a:cubicBezTo>
                  <a:cubicBezTo>
                    <a:pt x="66" y="1070"/>
                    <a:pt x="59" y="1070"/>
                    <a:pt x="51" y="1070"/>
                  </a:cubicBezTo>
                  <a:cubicBezTo>
                    <a:pt x="0" y="1055"/>
                    <a:pt x="7" y="997"/>
                    <a:pt x="15" y="931"/>
                  </a:cubicBezTo>
                  <a:cubicBezTo>
                    <a:pt x="15" y="909"/>
                    <a:pt x="15" y="894"/>
                    <a:pt x="15" y="872"/>
                  </a:cubicBezTo>
                  <a:cubicBezTo>
                    <a:pt x="15" y="850"/>
                    <a:pt x="15" y="835"/>
                    <a:pt x="15" y="813"/>
                  </a:cubicBezTo>
                  <a:cubicBezTo>
                    <a:pt x="15" y="748"/>
                    <a:pt x="7" y="660"/>
                    <a:pt x="29" y="564"/>
                  </a:cubicBezTo>
                  <a:cubicBezTo>
                    <a:pt x="51" y="432"/>
                    <a:pt x="88" y="352"/>
                    <a:pt x="139" y="249"/>
                  </a:cubicBezTo>
                  <a:cubicBezTo>
                    <a:pt x="161" y="176"/>
                    <a:pt x="161" y="176"/>
                    <a:pt x="161" y="176"/>
                  </a:cubicBezTo>
                  <a:lnTo>
                    <a:pt x="161" y="176"/>
                  </a:lnTo>
                  <a:cubicBezTo>
                    <a:pt x="161" y="176"/>
                    <a:pt x="161" y="103"/>
                    <a:pt x="212" y="37"/>
                  </a:cubicBezTo>
                  <a:cubicBezTo>
                    <a:pt x="227" y="7"/>
                    <a:pt x="242" y="0"/>
                    <a:pt x="264" y="0"/>
                  </a:cubicBezTo>
                  <a:cubicBezTo>
                    <a:pt x="293" y="0"/>
                    <a:pt x="315" y="15"/>
                    <a:pt x="337" y="37"/>
                  </a:cubicBezTo>
                  <a:cubicBezTo>
                    <a:pt x="352" y="44"/>
                    <a:pt x="374" y="51"/>
                    <a:pt x="388" y="66"/>
                  </a:cubicBezTo>
                  <a:cubicBezTo>
                    <a:pt x="396" y="66"/>
                    <a:pt x="418" y="81"/>
                    <a:pt x="418" y="95"/>
                  </a:cubicBezTo>
                  <a:cubicBezTo>
                    <a:pt x="425" y="125"/>
                    <a:pt x="403" y="139"/>
                    <a:pt x="374" y="161"/>
                  </a:cubicBezTo>
                  <a:cubicBezTo>
                    <a:pt x="359" y="176"/>
                    <a:pt x="337" y="191"/>
                    <a:pt x="330" y="212"/>
                  </a:cubicBezTo>
                  <a:cubicBezTo>
                    <a:pt x="308" y="249"/>
                    <a:pt x="278" y="249"/>
                    <a:pt x="257" y="249"/>
                  </a:cubicBezTo>
                  <a:cubicBezTo>
                    <a:pt x="249" y="249"/>
                    <a:pt x="242" y="249"/>
                    <a:pt x="234" y="249"/>
                  </a:cubicBezTo>
                  <a:cubicBezTo>
                    <a:pt x="227" y="249"/>
                    <a:pt x="227" y="249"/>
                    <a:pt x="220" y="249"/>
                  </a:cubicBezTo>
                  <a:cubicBezTo>
                    <a:pt x="212" y="249"/>
                    <a:pt x="205" y="249"/>
                    <a:pt x="205" y="249"/>
                  </a:cubicBezTo>
                  <a:cubicBezTo>
                    <a:pt x="183" y="257"/>
                    <a:pt x="183" y="308"/>
                    <a:pt x="205" y="403"/>
                  </a:cubicBezTo>
                  <a:cubicBezTo>
                    <a:pt x="212" y="454"/>
                    <a:pt x="212" y="491"/>
                    <a:pt x="212" y="513"/>
                  </a:cubicBezTo>
                  <a:cubicBezTo>
                    <a:pt x="212" y="535"/>
                    <a:pt x="212" y="550"/>
                    <a:pt x="227" y="572"/>
                  </a:cubicBezTo>
                  <a:cubicBezTo>
                    <a:pt x="242" y="601"/>
                    <a:pt x="293" y="608"/>
                    <a:pt x="315" y="608"/>
                  </a:cubicBezTo>
                  <a:cubicBezTo>
                    <a:pt x="652" y="616"/>
                    <a:pt x="652" y="616"/>
                    <a:pt x="652" y="616"/>
                  </a:cubicBezTo>
                  <a:cubicBezTo>
                    <a:pt x="667" y="579"/>
                    <a:pt x="689" y="557"/>
                    <a:pt x="689" y="557"/>
                  </a:cubicBezTo>
                  <a:cubicBezTo>
                    <a:pt x="689" y="550"/>
                    <a:pt x="718" y="535"/>
                    <a:pt x="755" y="535"/>
                  </a:cubicBezTo>
                  <a:cubicBezTo>
                    <a:pt x="784" y="535"/>
                    <a:pt x="806" y="542"/>
                    <a:pt x="821" y="564"/>
                  </a:cubicBezTo>
                  <a:cubicBezTo>
                    <a:pt x="835" y="579"/>
                    <a:pt x="857" y="586"/>
                    <a:pt x="894" y="586"/>
                  </a:cubicBezTo>
                  <a:cubicBezTo>
                    <a:pt x="916" y="586"/>
                    <a:pt x="952" y="586"/>
                    <a:pt x="974" y="579"/>
                  </a:cubicBezTo>
                  <a:cubicBezTo>
                    <a:pt x="997" y="579"/>
                    <a:pt x="1011" y="572"/>
                    <a:pt x="1026" y="572"/>
                  </a:cubicBezTo>
                  <a:cubicBezTo>
                    <a:pt x="1312" y="572"/>
                    <a:pt x="1312" y="572"/>
                    <a:pt x="1312" y="572"/>
                  </a:cubicBezTo>
                  <a:cubicBezTo>
                    <a:pt x="1370" y="572"/>
                    <a:pt x="1400" y="593"/>
                    <a:pt x="1443" y="616"/>
                  </a:cubicBezTo>
                  <a:cubicBezTo>
                    <a:pt x="1465" y="630"/>
                    <a:pt x="1465" y="630"/>
                    <a:pt x="1465" y="630"/>
                  </a:cubicBezTo>
                  <a:cubicBezTo>
                    <a:pt x="1517" y="660"/>
                    <a:pt x="1627" y="660"/>
                    <a:pt x="1700" y="660"/>
                  </a:cubicBezTo>
                  <a:cubicBezTo>
                    <a:pt x="1773" y="660"/>
                    <a:pt x="1839" y="703"/>
                    <a:pt x="1876" y="733"/>
                  </a:cubicBezTo>
                  <a:cubicBezTo>
                    <a:pt x="1898" y="755"/>
                    <a:pt x="1898" y="777"/>
                    <a:pt x="1898" y="799"/>
                  </a:cubicBezTo>
                  <a:cubicBezTo>
                    <a:pt x="1890" y="828"/>
                    <a:pt x="1890" y="850"/>
                    <a:pt x="1912" y="887"/>
                  </a:cubicBezTo>
                  <a:cubicBezTo>
                    <a:pt x="1927" y="909"/>
                    <a:pt x="1942" y="916"/>
                    <a:pt x="1964" y="916"/>
                  </a:cubicBezTo>
                  <a:cubicBezTo>
                    <a:pt x="1993" y="916"/>
                    <a:pt x="2037" y="894"/>
                    <a:pt x="2074" y="850"/>
                  </a:cubicBezTo>
                  <a:cubicBezTo>
                    <a:pt x="2132" y="777"/>
                    <a:pt x="2205" y="777"/>
                    <a:pt x="2205" y="777"/>
                  </a:cubicBezTo>
                  <a:cubicBezTo>
                    <a:pt x="2220" y="777"/>
                    <a:pt x="2220" y="777"/>
                    <a:pt x="2220" y="777"/>
                  </a:cubicBezTo>
                  <a:cubicBezTo>
                    <a:pt x="2220" y="791"/>
                    <a:pt x="2220" y="791"/>
                    <a:pt x="2220" y="791"/>
                  </a:cubicBezTo>
                  <a:cubicBezTo>
                    <a:pt x="2228" y="813"/>
                    <a:pt x="2235" y="879"/>
                    <a:pt x="2257" y="909"/>
                  </a:cubicBezTo>
                  <a:cubicBezTo>
                    <a:pt x="2257" y="909"/>
                    <a:pt x="2264" y="894"/>
                    <a:pt x="2271" y="879"/>
                  </a:cubicBezTo>
                  <a:cubicBezTo>
                    <a:pt x="2286" y="857"/>
                    <a:pt x="2308" y="835"/>
                    <a:pt x="2330" y="813"/>
                  </a:cubicBezTo>
                  <a:cubicBezTo>
                    <a:pt x="2389" y="769"/>
                    <a:pt x="2521" y="689"/>
                    <a:pt x="2528" y="689"/>
                  </a:cubicBezTo>
                  <a:cubicBezTo>
                    <a:pt x="2550" y="674"/>
                    <a:pt x="2550" y="674"/>
                    <a:pt x="2550" y="674"/>
                  </a:cubicBezTo>
                  <a:cubicBezTo>
                    <a:pt x="2550" y="769"/>
                    <a:pt x="2550" y="769"/>
                    <a:pt x="2550" y="769"/>
                  </a:cubicBezTo>
                  <a:cubicBezTo>
                    <a:pt x="2579" y="791"/>
                    <a:pt x="2689" y="850"/>
                    <a:pt x="2755" y="865"/>
                  </a:cubicBezTo>
                  <a:cubicBezTo>
                    <a:pt x="2762" y="872"/>
                    <a:pt x="2762" y="872"/>
                    <a:pt x="2762" y="872"/>
                  </a:cubicBezTo>
                  <a:cubicBezTo>
                    <a:pt x="2843" y="894"/>
                    <a:pt x="2887" y="901"/>
                    <a:pt x="2931" y="953"/>
                  </a:cubicBezTo>
                  <a:cubicBezTo>
                    <a:pt x="2975" y="997"/>
                    <a:pt x="3026" y="1011"/>
                    <a:pt x="3092" y="1011"/>
                  </a:cubicBezTo>
                  <a:cubicBezTo>
                    <a:pt x="3143" y="1011"/>
                    <a:pt x="3143" y="916"/>
                    <a:pt x="3143" y="916"/>
                  </a:cubicBezTo>
                  <a:cubicBezTo>
                    <a:pt x="3143" y="887"/>
                    <a:pt x="3143" y="887"/>
                    <a:pt x="3143" y="887"/>
                  </a:cubicBezTo>
                  <a:cubicBezTo>
                    <a:pt x="3165" y="901"/>
                    <a:pt x="3165" y="901"/>
                    <a:pt x="3165" y="901"/>
                  </a:cubicBezTo>
                  <a:cubicBezTo>
                    <a:pt x="3173" y="909"/>
                    <a:pt x="3239" y="953"/>
                    <a:pt x="3275" y="1011"/>
                  </a:cubicBezTo>
                  <a:cubicBezTo>
                    <a:pt x="3312" y="1070"/>
                    <a:pt x="3319" y="1136"/>
                    <a:pt x="3312" y="1217"/>
                  </a:cubicBezTo>
                  <a:cubicBezTo>
                    <a:pt x="3305" y="1260"/>
                    <a:pt x="3283" y="1297"/>
                    <a:pt x="3261" y="1312"/>
                  </a:cubicBezTo>
                  <a:cubicBezTo>
                    <a:pt x="3283" y="1319"/>
                    <a:pt x="3312" y="1326"/>
                    <a:pt x="3334" y="1334"/>
                  </a:cubicBezTo>
                  <a:cubicBezTo>
                    <a:pt x="3341" y="1334"/>
                    <a:pt x="3349" y="1334"/>
                    <a:pt x="3356" y="1334"/>
                  </a:cubicBezTo>
                  <a:cubicBezTo>
                    <a:pt x="3371" y="1334"/>
                    <a:pt x="3393" y="1341"/>
                    <a:pt x="3400" y="1356"/>
                  </a:cubicBezTo>
                  <a:cubicBezTo>
                    <a:pt x="3414" y="1370"/>
                    <a:pt x="3414" y="1385"/>
                    <a:pt x="3414" y="1414"/>
                  </a:cubicBezTo>
                  <a:cubicBezTo>
                    <a:pt x="3407" y="1436"/>
                    <a:pt x="3407" y="1458"/>
                    <a:pt x="3400" y="1473"/>
                  </a:cubicBezTo>
                  <a:cubicBezTo>
                    <a:pt x="3393" y="1517"/>
                    <a:pt x="3393" y="1553"/>
                    <a:pt x="3393" y="1605"/>
                  </a:cubicBezTo>
                  <a:cubicBezTo>
                    <a:pt x="3393" y="1715"/>
                    <a:pt x="3371" y="1795"/>
                    <a:pt x="3334" y="1861"/>
                  </a:cubicBezTo>
                  <a:cubicBezTo>
                    <a:pt x="3283" y="1942"/>
                    <a:pt x="3202" y="1964"/>
                    <a:pt x="3143" y="1971"/>
                  </a:cubicBezTo>
                  <a:cubicBezTo>
                    <a:pt x="3129" y="1971"/>
                    <a:pt x="3129" y="1971"/>
                    <a:pt x="3129" y="1971"/>
                  </a:cubicBezTo>
                  <a:cubicBezTo>
                    <a:pt x="3092" y="1979"/>
                    <a:pt x="3055" y="2008"/>
                    <a:pt x="3055" y="2030"/>
                  </a:cubicBezTo>
                  <a:cubicBezTo>
                    <a:pt x="3055" y="2037"/>
                    <a:pt x="3055" y="2044"/>
                    <a:pt x="3078" y="2059"/>
                  </a:cubicBezTo>
                  <a:cubicBezTo>
                    <a:pt x="3085" y="2067"/>
                    <a:pt x="3100" y="2067"/>
                    <a:pt x="3114" y="2067"/>
                  </a:cubicBezTo>
                  <a:cubicBezTo>
                    <a:pt x="3173" y="2067"/>
                    <a:pt x="3261" y="2015"/>
                    <a:pt x="3297" y="1986"/>
                  </a:cubicBezTo>
                  <a:cubicBezTo>
                    <a:pt x="3341" y="1934"/>
                    <a:pt x="3459" y="1934"/>
                    <a:pt x="3481" y="1934"/>
                  </a:cubicBezTo>
                  <a:cubicBezTo>
                    <a:pt x="3502" y="1920"/>
                    <a:pt x="3517" y="1920"/>
                    <a:pt x="3539" y="1920"/>
                  </a:cubicBezTo>
                  <a:cubicBezTo>
                    <a:pt x="3569" y="1920"/>
                    <a:pt x="3590" y="1927"/>
                    <a:pt x="3620" y="1942"/>
                  </a:cubicBezTo>
                  <a:cubicBezTo>
                    <a:pt x="3634" y="1949"/>
                    <a:pt x="3642" y="1949"/>
                    <a:pt x="3649" y="1957"/>
                  </a:cubicBezTo>
                  <a:cubicBezTo>
                    <a:pt x="3693" y="1971"/>
                    <a:pt x="3744" y="2015"/>
                    <a:pt x="3744" y="2044"/>
                  </a:cubicBezTo>
                  <a:cubicBezTo>
                    <a:pt x="3744" y="2059"/>
                    <a:pt x="3730" y="2074"/>
                    <a:pt x="3722" y="2074"/>
                  </a:cubicBezTo>
                  <a:cubicBezTo>
                    <a:pt x="3708" y="2081"/>
                    <a:pt x="3700" y="2081"/>
                    <a:pt x="3700" y="2088"/>
                  </a:cubicBezTo>
                  <a:cubicBezTo>
                    <a:pt x="3700" y="2103"/>
                    <a:pt x="3700" y="2125"/>
                    <a:pt x="3730" y="2169"/>
                  </a:cubicBezTo>
                  <a:cubicBezTo>
                    <a:pt x="3730" y="2176"/>
                    <a:pt x="3737" y="2184"/>
                    <a:pt x="3737" y="2191"/>
                  </a:cubicBezTo>
                  <a:cubicBezTo>
                    <a:pt x="3759" y="2176"/>
                    <a:pt x="3781" y="2162"/>
                    <a:pt x="3810" y="2154"/>
                  </a:cubicBezTo>
                  <a:cubicBezTo>
                    <a:pt x="3840" y="2140"/>
                    <a:pt x="3869" y="2125"/>
                    <a:pt x="3883" y="2110"/>
                  </a:cubicBezTo>
                  <a:cubicBezTo>
                    <a:pt x="3898" y="2096"/>
                    <a:pt x="3913" y="2088"/>
                    <a:pt x="3942" y="2088"/>
                  </a:cubicBezTo>
                  <a:cubicBezTo>
                    <a:pt x="3993" y="2088"/>
                    <a:pt x="4081" y="2125"/>
                    <a:pt x="4118" y="2147"/>
                  </a:cubicBezTo>
                  <a:cubicBezTo>
                    <a:pt x="4133" y="2162"/>
                    <a:pt x="4147" y="2169"/>
                    <a:pt x="4169" y="2184"/>
                  </a:cubicBezTo>
                  <a:cubicBezTo>
                    <a:pt x="4206" y="2213"/>
                    <a:pt x="4250" y="2242"/>
                    <a:pt x="4309" y="2250"/>
                  </a:cubicBezTo>
                  <a:cubicBezTo>
                    <a:pt x="4382" y="2264"/>
                    <a:pt x="4557" y="2330"/>
                    <a:pt x="4593" y="2367"/>
                  </a:cubicBezTo>
                  <a:cubicBezTo>
                    <a:pt x="4601" y="2374"/>
                    <a:pt x="4608" y="2381"/>
                    <a:pt x="4615" y="2389"/>
                  </a:cubicBezTo>
                  <a:cubicBezTo>
                    <a:pt x="4652" y="2433"/>
                    <a:pt x="4703" y="2491"/>
                    <a:pt x="4806" y="2499"/>
                  </a:cubicBezTo>
                  <a:lnTo>
                    <a:pt x="4813" y="2499"/>
                  </a:lnTo>
                  <a:cubicBezTo>
                    <a:pt x="4886" y="2499"/>
                    <a:pt x="4938" y="2440"/>
                    <a:pt x="4974" y="2381"/>
                  </a:cubicBezTo>
                  <a:cubicBezTo>
                    <a:pt x="4996" y="2360"/>
                    <a:pt x="5011" y="2338"/>
                    <a:pt x="5033" y="2323"/>
                  </a:cubicBezTo>
                  <a:cubicBezTo>
                    <a:pt x="5077" y="2279"/>
                    <a:pt x="5150" y="2257"/>
                    <a:pt x="5238" y="2242"/>
                  </a:cubicBezTo>
                  <a:cubicBezTo>
                    <a:pt x="5260" y="2235"/>
                    <a:pt x="5282" y="2235"/>
                    <a:pt x="5304" y="2235"/>
                  </a:cubicBezTo>
                  <a:cubicBezTo>
                    <a:pt x="5319" y="2235"/>
                    <a:pt x="5333" y="2235"/>
                    <a:pt x="5348" y="2235"/>
                  </a:cubicBezTo>
                  <a:cubicBezTo>
                    <a:pt x="5370" y="2235"/>
                    <a:pt x="5385" y="2235"/>
                    <a:pt x="5399" y="2235"/>
                  </a:cubicBezTo>
                  <a:cubicBezTo>
                    <a:pt x="5407" y="2235"/>
                    <a:pt x="5407" y="2242"/>
                    <a:pt x="5414" y="2242"/>
                  </a:cubicBezTo>
                  <a:cubicBezTo>
                    <a:pt x="5414" y="2228"/>
                    <a:pt x="5414" y="2213"/>
                    <a:pt x="5421" y="2198"/>
                  </a:cubicBezTo>
                  <a:cubicBezTo>
                    <a:pt x="5436" y="2184"/>
                    <a:pt x="5436" y="2184"/>
                    <a:pt x="5436" y="2184"/>
                  </a:cubicBezTo>
                  <a:cubicBezTo>
                    <a:pt x="5458" y="2154"/>
                    <a:pt x="5494" y="2103"/>
                    <a:pt x="5473" y="2074"/>
                  </a:cubicBezTo>
                  <a:cubicBezTo>
                    <a:pt x="5458" y="2059"/>
                    <a:pt x="5451" y="2044"/>
                    <a:pt x="5451" y="2037"/>
                  </a:cubicBezTo>
                  <a:cubicBezTo>
                    <a:pt x="5443" y="2030"/>
                    <a:pt x="5443" y="2022"/>
                    <a:pt x="5436" y="2022"/>
                  </a:cubicBezTo>
                  <a:cubicBezTo>
                    <a:pt x="5436" y="2022"/>
                    <a:pt x="5436" y="2022"/>
                    <a:pt x="5414" y="2037"/>
                  </a:cubicBezTo>
                  <a:cubicBezTo>
                    <a:pt x="5370" y="2074"/>
                    <a:pt x="5319" y="2081"/>
                    <a:pt x="5297" y="2081"/>
                  </a:cubicBezTo>
                  <a:cubicBezTo>
                    <a:pt x="5282" y="2081"/>
                    <a:pt x="5275" y="2074"/>
                    <a:pt x="5275" y="2074"/>
                  </a:cubicBezTo>
                  <a:cubicBezTo>
                    <a:pt x="5260" y="2074"/>
                    <a:pt x="5260" y="2074"/>
                    <a:pt x="5260" y="2074"/>
                  </a:cubicBezTo>
                  <a:cubicBezTo>
                    <a:pt x="5260" y="2059"/>
                    <a:pt x="5260" y="2059"/>
                    <a:pt x="5260" y="2059"/>
                  </a:cubicBezTo>
                  <a:cubicBezTo>
                    <a:pt x="5260" y="2044"/>
                    <a:pt x="5260" y="2030"/>
                    <a:pt x="5253" y="2022"/>
                  </a:cubicBezTo>
                  <a:cubicBezTo>
                    <a:pt x="5245" y="1993"/>
                    <a:pt x="5238" y="1979"/>
                    <a:pt x="5267" y="1927"/>
                  </a:cubicBezTo>
                  <a:cubicBezTo>
                    <a:pt x="5275" y="1905"/>
                    <a:pt x="5275" y="1891"/>
                    <a:pt x="5275" y="1883"/>
                  </a:cubicBezTo>
                  <a:cubicBezTo>
                    <a:pt x="5282" y="1854"/>
                    <a:pt x="5282" y="1839"/>
                    <a:pt x="5326" y="1788"/>
                  </a:cubicBezTo>
                  <a:cubicBezTo>
                    <a:pt x="5370" y="1737"/>
                    <a:pt x="5392" y="1707"/>
                    <a:pt x="5421" y="1707"/>
                  </a:cubicBezTo>
                  <a:cubicBezTo>
                    <a:pt x="5443" y="1707"/>
                    <a:pt x="5458" y="1722"/>
                    <a:pt x="5480" y="1729"/>
                  </a:cubicBezTo>
                  <a:cubicBezTo>
                    <a:pt x="5531" y="1766"/>
                    <a:pt x="5568" y="1773"/>
                    <a:pt x="5656" y="1795"/>
                  </a:cubicBezTo>
                  <a:cubicBezTo>
                    <a:pt x="5722" y="1817"/>
                    <a:pt x="5744" y="1861"/>
                    <a:pt x="5758" y="1898"/>
                  </a:cubicBezTo>
                  <a:cubicBezTo>
                    <a:pt x="5766" y="1912"/>
                    <a:pt x="5766" y="1927"/>
                    <a:pt x="5780" y="1942"/>
                  </a:cubicBezTo>
                  <a:cubicBezTo>
                    <a:pt x="5795" y="1957"/>
                    <a:pt x="5802" y="1979"/>
                    <a:pt x="5810" y="2000"/>
                  </a:cubicBezTo>
                  <a:cubicBezTo>
                    <a:pt x="5824" y="2037"/>
                    <a:pt x="5832" y="2067"/>
                    <a:pt x="5868" y="2096"/>
                  </a:cubicBezTo>
                  <a:cubicBezTo>
                    <a:pt x="5905" y="2125"/>
                    <a:pt x="5912" y="2169"/>
                    <a:pt x="5898" y="2198"/>
                  </a:cubicBezTo>
                  <a:cubicBezTo>
                    <a:pt x="5898" y="2213"/>
                    <a:pt x="5883" y="2228"/>
                    <a:pt x="5868" y="2228"/>
                  </a:cubicBezTo>
                  <a:lnTo>
                    <a:pt x="5868" y="2228"/>
                  </a:lnTo>
                  <a:cubicBezTo>
                    <a:pt x="5854" y="2228"/>
                    <a:pt x="5846" y="2220"/>
                    <a:pt x="5832" y="2206"/>
                  </a:cubicBezTo>
                  <a:cubicBezTo>
                    <a:pt x="5802" y="2176"/>
                    <a:pt x="5780" y="2176"/>
                    <a:pt x="5751" y="2176"/>
                  </a:cubicBezTo>
                  <a:cubicBezTo>
                    <a:pt x="5744" y="2169"/>
                    <a:pt x="5729" y="2169"/>
                    <a:pt x="5714" y="2169"/>
                  </a:cubicBezTo>
                  <a:cubicBezTo>
                    <a:pt x="5700" y="2162"/>
                    <a:pt x="5685" y="2147"/>
                    <a:pt x="5670" y="2140"/>
                  </a:cubicBezTo>
                  <a:cubicBezTo>
                    <a:pt x="5663" y="2132"/>
                    <a:pt x="5656" y="2125"/>
                    <a:pt x="5649" y="2125"/>
                  </a:cubicBezTo>
                  <a:cubicBezTo>
                    <a:pt x="5641" y="2125"/>
                    <a:pt x="5626" y="2132"/>
                    <a:pt x="5612" y="2140"/>
                  </a:cubicBezTo>
                  <a:cubicBezTo>
                    <a:pt x="5553" y="2184"/>
                    <a:pt x="5553" y="2191"/>
                    <a:pt x="5568" y="2242"/>
                  </a:cubicBezTo>
                  <a:cubicBezTo>
                    <a:pt x="5568" y="2264"/>
                    <a:pt x="5561" y="2293"/>
                    <a:pt x="5546" y="2316"/>
                  </a:cubicBezTo>
                  <a:cubicBezTo>
                    <a:pt x="5539" y="2330"/>
                    <a:pt x="5524" y="2338"/>
                    <a:pt x="5509" y="2338"/>
                  </a:cubicBezTo>
                  <a:cubicBezTo>
                    <a:pt x="5494" y="2338"/>
                    <a:pt x="5480" y="2330"/>
                    <a:pt x="5473" y="2323"/>
                  </a:cubicBezTo>
                  <a:cubicBezTo>
                    <a:pt x="5465" y="2316"/>
                    <a:pt x="5458" y="2308"/>
                    <a:pt x="5458" y="2308"/>
                  </a:cubicBezTo>
                  <a:cubicBezTo>
                    <a:pt x="5458" y="2323"/>
                    <a:pt x="5458" y="2345"/>
                    <a:pt x="5451" y="2360"/>
                  </a:cubicBezTo>
                  <a:cubicBezTo>
                    <a:pt x="5451" y="2374"/>
                    <a:pt x="5451" y="2389"/>
                    <a:pt x="5451" y="2403"/>
                  </a:cubicBezTo>
                  <a:cubicBezTo>
                    <a:pt x="5451" y="2455"/>
                    <a:pt x="5451" y="2601"/>
                    <a:pt x="5465" y="2645"/>
                  </a:cubicBezTo>
                  <a:cubicBezTo>
                    <a:pt x="5465" y="2653"/>
                    <a:pt x="5465" y="2667"/>
                    <a:pt x="5473" y="2675"/>
                  </a:cubicBezTo>
                  <a:cubicBezTo>
                    <a:pt x="5487" y="2726"/>
                    <a:pt x="5509" y="2807"/>
                    <a:pt x="5494" y="2865"/>
                  </a:cubicBezTo>
                  <a:cubicBezTo>
                    <a:pt x="5487" y="2931"/>
                    <a:pt x="5392" y="2990"/>
                    <a:pt x="5297" y="3034"/>
                  </a:cubicBezTo>
                  <a:cubicBezTo>
                    <a:pt x="5282" y="3041"/>
                    <a:pt x="5282" y="3041"/>
                    <a:pt x="5282" y="3041"/>
                  </a:cubicBezTo>
                  <a:cubicBezTo>
                    <a:pt x="5238" y="3063"/>
                    <a:pt x="5201" y="3078"/>
                    <a:pt x="5187" y="3129"/>
                  </a:cubicBezTo>
                  <a:cubicBezTo>
                    <a:pt x="5180" y="3195"/>
                    <a:pt x="5077" y="3246"/>
                    <a:pt x="5004" y="3246"/>
                  </a:cubicBezTo>
                  <a:cubicBezTo>
                    <a:pt x="4945" y="3246"/>
                    <a:pt x="4901" y="3268"/>
                    <a:pt x="4857" y="3341"/>
                  </a:cubicBezTo>
                  <a:cubicBezTo>
                    <a:pt x="4842" y="3363"/>
                    <a:pt x="4850" y="3400"/>
                    <a:pt x="4850" y="3422"/>
                  </a:cubicBezTo>
                  <a:cubicBezTo>
                    <a:pt x="4864" y="3466"/>
                    <a:pt x="4901" y="3510"/>
                    <a:pt x="4930" y="3517"/>
                  </a:cubicBezTo>
                  <a:cubicBezTo>
                    <a:pt x="4945" y="3525"/>
                    <a:pt x="4967" y="3532"/>
                    <a:pt x="4982" y="3539"/>
                  </a:cubicBezTo>
                  <a:cubicBezTo>
                    <a:pt x="5033" y="3547"/>
                    <a:pt x="5084" y="3561"/>
                    <a:pt x="5106" y="3605"/>
                  </a:cubicBezTo>
                  <a:cubicBezTo>
                    <a:pt x="5121" y="3627"/>
                    <a:pt x="5128" y="3642"/>
                    <a:pt x="5135" y="3642"/>
                  </a:cubicBezTo>
                  <a:cubicBezTo>
                    <a:pt x="5143" y="3649"/>
                    <a:pt x="5143" y="3649"/>
                    <a:pt x="5143" y="3649"/>
                  </a:cubicBezTo>
                  <a:cubicBezTo>
                    <a:pt x="5135" y="3657"/>
                    <a:pt x="5135" y="3657"/>
                    <a:pt x="5135" y="3657"/>
                  </a:cubicBezTo>
                  <a:cubicBezTo>
                    <a:pt x="5128" y="3715"/>
                    <a:pt x="5113" y="3767"/>
                    <a:pt x="5077" y="3796"/>
                  </a:cubicBezTo>
                  <a:cubicBezTo>
                    <a:pt x="5062" y="3818"/>
                    <a:pt x="5048" y="3825"/>
                    <a:pt x="5040" y="3840"/>
                  </a:cubicBezTo>
                  <a:cubicBezTo>
                    <a:pt x="5026" y="3862"/>
                    <a:pt x="5004" y="3884"/>
                    <a:pt x="4952" y="3920"/>
                  </a:cubicBezTo>
                  <a:cubicBezTo>
                    <a:pt x="4872" y="3979"/>
                    <a:pt x="4857" y="3986"/>
                    <a:pt x="4864" y="4052"/>
                  </a:cubicBezTo>
                  <a:cubicBezTo>
                    <a:pt x="4864" y="4074"/>
                    <a:pt x="4879" y="4096"/>
                    <a:pt x="4886" y="4118"/>
                  </a:cubicBezTo>
                  <a:cubicBezTo>
                    <a:pt x="4908" y="4155"/>
                    <a:pt x="4923" y="4191"/>
                    <a:pt x="4908" y="4235"/>
                  </a:cubicBezTo>
                  <a:cubicBezTo>
                    <a:pt x="4872" y="4316"/>
                    <a:pt x="4886" y="4338"/>
                    <a:pt x="4908" y="4353"/>
                  </a:cubicBezTo>
                  <a:cubicBezTo>
                    <a:pt x="4930" y="4367"/>
                    <a:pt x="4938" y="4389"/>
                    <a:pt x="4945" y="4419"/>
                  </a:cubicBezTo>
                  <a:cubicBezTo>
                    <a:pt x="4960" y="4448"/>
                    <a:pt x="4967" y="4477"/>
                    <a:pt x="4996" y="4485"/>
                  </a:cubicBezTo>
                  <a:cubicBezTo>
                    <a:pt x="5062" y="4507"/>
                    <a:pt x="5128" y="4529"/>
                    <a:pt x="5187" y="4536"/>
                  </a:cubicBezTo>
                  <a:cubicBezTo>
                    <a:pt x="5194" y="4536"/>
                    <a:pt x="5201" y="4536"/>
                    <a:pt x="5209" y="4543"/>
                  </a:cubicBezTo>
                  <a:cubicBezTo>
                    <a:pt x="5238" y="4543"/>
                    <a:pt x="5267" y="4550"/>
                    <a:pt x="5282" y="4572"/>
                  </a:cubicBezTo>
                  <a:cubicBezTo>
                    <a:pt x="5289" y="4587"/>
                    <a:pt x="5289" y="4609"/>
                    <a:pt x="5267" y="4646"/>
                  </a:cubicBezTo>
                  <a:cubicBezTo>
                    <a:pt x="5245" y="4697"/>
                    <a:pt x="5245" y="4734"/>
                    <a:pt x="5238" y="4770"/>
                  </a:cubicBezTo>
                  <a:cubicBezTo>
                    <a:pt x="5238" y="4792"/>
                    <a:pt x="5238" y="4822"/>
                    <a:pt x="5231" y="4843"/>
                  </a:cubicBezTo>
                  <a:cubicBezTo>
                    <a:pt x="5216" y="4888"/>
                    <a:pt x="5194" y="4976"/>
                    <a:pt x="5128" y="4976"/>
                  </a:cubicBezTo>
                  <a:lnTo>
                    <a:pt x="5128" y="4976"/>
                  </a:lnTo>
                  <a:cubicBezTo>
                    <a:pt x="5113" y="4976"/>
                    <a:pt x="5106" y="4976"/>
                    <a:pt x="5099" y="4976"/>
                  </a:cubicBezTo>
                  <a:cubicBezTo>
                    <a:pt x="5077" y="4968"/>
                    <a:pt x="5062" y="4961"/>
                    <a:pt x="5048" y="4953"/>
                  </a:cubicBezTo>
                  <a:cubicBezTo>
                    <a:pt x="5033" y="4946"/>
                    <a:pt x="5026" y="4946"/>
                    <a:pt x="5018" y="4946"/>
                  </a:cubicBezTo>
                  <a:cubicBezTo>
                    <a:pt x="5018" y="4946"/>
                    <a:pt x="5018" y="4946"/>
                    <a:pt x="5018" y="4968"/>
                  </a:cubicBezTo>
                  <a:cubicBezTo>
                    <a:pt x="5018" y="4990"/>
                    <a:pt x="5026" y="5012"/>
                    <a:pt x="5026" y="5034"/>
                  </a:cubicBezTo>
                  <a:cubicBezTo>
                    <a:pt x="5033" y="5071"/>
                    <a:pt x="5048" y="5107"/>
                    <a:pt x="5004" y="5151"/>
                  </a:cubicBezTo>
                  <a:cubicBezTo>
                    <a:pt x="4989" y="5166"/>
                    <a:pt x="4974" y="5181"/>
                    <a:pt x="4967" y="5195"/>
                  </a:cubicBezTo>
                  <a:cubicBezTo>
                    <a:pt x="4938" y="5232"/>
                    <a:pt x="4916" y="5269"/>
                    <a:pt x="4857" y="5276"/>
                  </a:cubicBezTo>
                  <a:cubicBezTo>
                    <a:pt x="4799" y="5283"/>
                    <a:pt x="4769" y="5291"/>
                    <a:pt x="4711" y="5327"/>
                  </a:cubicBezTo>
                  <a:cubicBezTo>
                    <a:pt x="4696" y="5342"/>
                    <a:pt x="4681" y="5349"/>
                    <a:pt x="4674" y="5357"/>
                  </a:cubicBezTo>
                  <a:cubicBezTo>
                    <a:pt x="4637" y="5371"/>
                    <a:pt x="4630" y="5379"/>
                    <a:pt x="4637" y="5422"/>
                  </a:cubicBezTo>
                  <a:cubicBezTo>
                    <a:pt x="4644" y="5488"/>
                    <a:pt x="4637" y="5569"/>
                    <a:pt x="4637" y="5598"/>
                  </a:cubicBezTo>
                  <a:lnTo>
                    <a:pt x="4674" y="5620"/>
                  </a:lnTo>
                  <a:cubicBezTo>
                    <a:pt x="4644" y="5635"/>
                    <a:pt x="4644" y="5635"/>
                    <a:pt x="4644" y="5635"/>
                  </a:cubicBezTo>
                  <a:cubicBezTo>
                    <a:pt x="4623" y="5642"/>
                    <a:pt x="4601" y="5650"/>
                    <a:pt x="4593" y="5657"/>
                  </a:cubicBezTo>
                  <a:cubicBezTo>
                    <a:pt x="4579" y="5664"/>
                    <a:pt x="4564" y="5664"/>
                    <a:pt x="4549" y="5664"/>
                  </a:cubicBezTo>
                  <a:close/>
                  <a:moveTo>
                    <a:pt x="3708" y="2257"/>
                  </a:moveTo>
                  <a:lnTo>
                    <a:pt x="3708" y="2257"/>
                  </a:lnTo>
                  <a:cubicBezTo>
                    <a:pt x="3700" y="2264"/>
                    <a:pt x="3686" y="2264"/>
                    <a:pt x="3678" y="2272"/>
                  </a:cubicBezTo>
                  <a:cubicBezTo>
                    <a:pt x="3671" y="2279"/>
                    <a:pt x="3649" y="2286"/>
                    <a:pt x="3649" y="2293"/>
                  </a:cubicBezTo>
                  <a:cubicBezTo>
                    <a:pt x="3642" y="2308"/>
                    <a:pt x="3634" y="2381"/>
                    <a:pt x="3634" y="2448"/>
                  </a:cubicBezTo>
                  <a:cubicBezTo>
                    <a:pt x="3656" y="2403"/>
                    <a:pt x="3656" y="2403"/>
                    <a:pt x="3656" y="2403"/>
                  </a:cubicBezTo>
                  <a:cubicBezTo>
                    <a:pt x="3656" y="2403"/>
                    <a:pt x="3686" y="2316"/>
                    <a:pt x="3708" y="2257"/>
                  </a:cubicBezTo>
                  <a:close/>
                  <a:moveTo>
                    <a:pt x="432" y="2206"/>
                  </a:moveTo>
                  <a:lnTo>
                    <a:pt x="432" y="2206"/>
                  </a:lnTo>
                  <a:cubicBezTo>
                    <a:pt x="418" y="2206"/>
                    <a:pt x="403" y="2206"/>
                    <a:pt x="374" y="2198"/>
                  </a:cubicBezTo>
                  <a:cubicBezTo>
                    <a:pt x="352" y="2191"/>
                    <a:pt x="352" y="2191"/>
                    <a:pt x="352" y="2191"/>
                  </a:cubicBezTo>
                  <a:cubicBezTo>
                    <a:pt x="286" y="2169"/>
                    <a:pt x="300" y="2125"/>
                    <a:pt x="308" y="2096"/>
                  </a:cubicBezTo>
                  <a:cubicBezTo>
                    <a:pt x="315" y="2074"/>
                    <a:pt x="322" y="2052"/>
                    <a:pt x="322" y="2030"/>
                  </a:cubicBezTo>
                  <a:cubicBezTo>
                    <a:pt x="322" y="2008"/>
                    <a:pt x="322" y="1971"/>
                    <a:pt x="344" y="1971"/>
                  </a:cubicBezTo>
                  <a:cubicBezTo>
                    <a:pt x="359" y="1971"/>
                    <a:pt x="374" y="1986"/>
                    <a:pt x="403" y="2022"/>
                  </a:cubicBezTo>
                  <a:cubicBezTo>
                    <a:pt x="418" y="2037"/>
                    <a:pt x="425" y="2044"/>
                    <a:pt x="432" y="2059"/>
                  </a:cubicBezTo>
                  <a:cubicBezTo>
                    <a:pt x="447" y="2059"/>
                    <a:pt x="469" y="2067"/>
                    <a:pt x="483" y="2081"/>
                  </a:cubicBezTo>
                  <a:cubicBezTo>
                    <a:pt x="491" y="2096"/>
                    <a:pt x="498" y="2118"/>
                    <a:pt x="483" y="2147"/>
                  </a:cubicBezTo>
                  <a:cubicBezTo>
                    <a:pt x="476" y="2176"/>
                    <a:pt x="461" y="2206"/>
                    <a:pt x="432" y="2206"/>
                  </a:cubicBezTo>
                  <a:close/>
                  <a:moveTo>
                    <a:pt x="667" y="1979"/>
                  </a:moveTo>
                  <a:lnTo>
                    <a:pt x="667" y="1979"/>
                  </a:lnTo>
                  <a:cubicBezTo>
                    <a:pt x="630" y="1979"/>
                    <a:pt x="615" y="1949"/>
                    <a:pt x="601" y="1912"/>
                  </a:cubicBezTo>
                  <a:cubicBezTo>
                    <a:pt x="593" y="1898"/>
                    <a:pt x="593" y="1891"/>
                    <a:pt x="586" y="1876"/>
                  </a:cubicBezTo>
                  <a:cubicBezTo>
                    <a:pt x="571" y="1847"/>
                    <a:pt x="564" y="1825"/>
                    <a:pt x="579" y="1810"/>
                  </a:cubicBezTo>
                  <a:cubicBezTo>
                    <a:pt x="593" y="1788"/>
                    <a:pt x="630" y="1788"/>
                    <a:pt x="667" y="1788"/>
                  </a:cubicBezTo>
                  <a:cubicBezTo>
                    <a:pt x="689" y="1766"/>
                    <a:pt x="755" y="1693"/>
                    <a:pt x="813" y="1693"/>
                  </a:cubicBezTo>
                  <a:cubicBezTo>
                    <a:pt x="828" y="1693"/>
                    <a:pt x="843" y="1700"/>
                    <a:pt x="850" y="1707"/>
                  </a:cubicBezTo>
                  <a:cubicBezTo>
                    <a:pt x="865" y="1729"/>
                    <a:pt x="857" y="1759"/>
                    <a:pt x="850" y="1810"/>
                  </a:cubicBezTo>
                  <a:cubicBezTo>
                    <a:pt x="850" y="1832"/>
                    <a:pt x="843" y="1861"/>
                    <a:pt x="835" y="1891"/>
                  </a:cubicBezTo>
                  <a:cubicBezTo>
                    <a:pt x="835" y="1934"/>
                    <a:pt x="828" y="1971"/>
                    <a:pt x="784" y="1971"/>
                  </a:cubicBezTo>
                  <a:cubicBezTo>
                    <a:pt x="777" y="1971"/>
                    <a:pt x="769" y="1971"/>
                    <a:pt x="762" y="1971"/>
                  </a:cubicBezTo>
                  <a:cubicBezTo>
                    <a:pt x="747" y="1971"/>
                    <a:pt x="740" y="1971"/>
                    <a:pt x="733" y="1971"/>
                  </a:cubicBezTo>
                  <a:cubicBezTo>
                    <a:pt x="718" y="1971"/>
                    <a:pt x="711" y="1971"/>
                    <a:pt x="703" y="1971"/>
                  </a:cubicBezTo>
                  <a:cubicBezTo>
                    <a:pt x="689" y="1979"/>
                    <a:pt x="681" y="1979"/>
                    <a:pt x="667" y="1979"/>
                  </a:cubicBezTo>
                  <a:close/>
                  <a:moveTo>
                    <a:pt x="506" y="1759"/>
                  </a:moveTo>
                  <a:lnTo>
                    <a:pt x="506" y="1759"/>
                  </a:lnTo>
                  <a:cubicBezTo>
                    <a:pt x="476" y="1759"/>
                    <a:pt x="469" y="1737"/>
                    <a:pt x="469" y="1715"/>
                  </a:cubicBezTo>
                  <a:cubicBezTo>
                    <a:pt x="461" y="1693"/>
                    <a:pt x="461" y="1678"/>
                    <a:pt x="447" y="1663"/>
                  </a:cubicBezTo>
                  <a:cubicBezTo>
                    <a:pt x="447" y="1656"/>
                    <a:pt x="432" y="1641"/>
                    <a:pt x="440" y="1627"/>
                  </a:cubicBezTo>
                  <a:cubicBezTo>
                    <a:pt x="440" y="1619"/>
                    <a:pt x="447" y="1612"/>
                    <a:pt x="461" y="1612"/>
                  </a:cubicBezTo>
                  <a:cubicBezTo>
                    <a:pt x="491" y="1612"/>
                    <a:pt x="528" y="1627"/>
                    <a:pt x="564" y="1649"/>
                  </a:cubicBezTo>
                  <a:cubicBezTo>
                    <a:pt x="564" y="1656"/>
                    <a:pt x="579" y="1663"/>
                    <a:pt x="579" y="1685"/>
                  </a:cubicBezTo>
                  <a:cubicBezTo>
                    <a:pt x="579" y="1700"/>
                    <a:pt x="564" y="1722"/>
                    <a:pt x="535" y="1744"/>
                  </a:cubicBezTo>
                  <a:cubicBezTo>
                    <a:pt x="520" y="1759"/>
                    <a:pt x="513" y="1759"/>
                    <a:pt x="506" y="1759"/>
                  </a:cubicBezTo>
                  <a:close/>
                  <a:moveTo>
                    <a:pt x="220" y="1575"/>
                  </a:moveTo>
                  <a:lnTo>
                    <a:pt x="220" y="1575"/>
                  </a:lnTo>
                  <a:cubicBezTo>
                    <a:pt x="190" y="1575"/>
                    <a:pt x="161" y="1561"/>
                    <a:pt x="124" y="1539"/>
                  </a:cubicBezTo>
                  <a:cubicBezTo>
                    <a:pt x="59" y="1510"/>
                    <a:pt x="59" y="1466"/>
                    <a:pt x="51" y="1392"/>
                  </a:cubicBezTo>
                  <a:cubicBezTo>
                    <a:pt x="51" y="1378"/>
                    <a:pt x="51" y="1356"/>
                    <a:pt x="51" y="1334"/>
                  </a:cubicBezTo>
                  <a:cubicBezTo>
                    <a:pt x="44" y="1253"/>
                    <a:pt x="66" y="1238"/>
                    <a:pt x="102" y="1217"/>
                  </a:cubicBezTo>
                  <a:cubicBezTo>
                    <a:pt x="117" y="1209"/>
                    <a:pt x="139" y="1202"/>
                    <a:pt x="154" y="1187"/>
                  </a:cubicBezTo>
                  <a:cubicBezTo>
                    <a:pt x="190" y="1158"/>
                    <a:pt x="190" y="1158"/>
                    <a:pt x="190" y="1158"/>
                  </a:cubicBezTo>
                  <a:cubicBezTo>
                    <a:pt x="183" y="1202"/>
                    <a:pt x="183" y="1202"/>
                    <a:pt x="183" y="1202"/>
                  </a:cubicBezTo>
                  <a:cubicBezTo>
                    <a:pt x="183" y="1202"/>
                    <a:pt x="161" y="1312"/>
                    <a:pt x="212" y="1385"/>
                  </a:cubicBezTo>
                  <a:cubicBezTo>
                    <a:pt x="227" y="1400"/>
                    <a:pt x="227" y="1400"/>
                    <a:pt x="227" y="1400"/>
                  </a:cubicBezTo>
                  <a:cubicBezTo>
                    <a:pt x="257" y="1451"/>
                    <a:pt x="264" y="1451"/>
                    <a:pt x="264" y="1488"/>
                  </a:cubicBezTo>
                  <a:cubicBezTo>
                    <a:pt x="264" y="1495"/>
                    <a:pt x="264" y="1502"/>
                    <a:pt x="264" y="1517"/>
                  </a:cubicBezTo>
                  <a:cubicBezTo>
                    <a:pt x="264" y="1539"/>
                    <a:pt x="257" y="1546"/>
                    <a:pt x="249" y="1561"/>
                  </a:cubicBezTo>
                  <a:cubicBezTo>
                    <a:pt x="249" y="1568"/>
                    <a:pt x="234" y="1575"/>
                    <a:pt x="220" y="1575"/>
                  </a:cubicBezTo>
                  <a:close/>
                  <a:moveTo>
                    <a:pt x="601" y="1539"/>
                  </a:moveTo>
                  <a:lnTo>
                    <a:pt x="601" y="1539"/>
                  </a:lnTo>
                  <a:cubicBezTo>
                    <a:pt x="579" y="1539"/>
                    <a:pt x="571" y="1539"/>
                    <a:pt x="557" y="1531"/>
                  </a:cubicBezTo>
                  <a:cubicBezTo>
                    <a:pt x="506" y="1510"/>
                    <a:pt x="491" y="1480"/>
                    <a:pt x="491" y="1480"/>
                  </a:cubicBezTo>
                  <a:cubicBezTo>
                    <a:pt x="483" y="1466"/>
                    <a:pt x="483" y="1466"/>
                    <a:pt x="483" y="1466"/>
                  </a:cubicBezTo>
                  <a:cubicBezTo>
                    <a:pt x="498" y="1458"/>
                    <a:pt x="498" y="1458"/>
                    <a:pt x="498" y="1458"/>
                  </a:cubicBezTo>
                  <a:cubicBezTo>
                    <a:pt x="528" y="1443"/>
                    <a:pt x="557" y="1443"/>
                    <a:pt x="586" y="1436"/>
                  </a:cubicBezTo>
                  <a:cubicBezTo>
                    <a:pt x="630" y="1436"/>
                    <a:pt x="667" y="1429"/>
                    <a:pt x="696" y="1392"/>
                  </a:cubicBezTo>
                  <a:cubicBezTo>
                    <a:pt x="718" y="1370"/>
                    <a:pt x="733" y="1356"/>
                    <a:pt x="740" y="1348"/>
                  </a:cubicBezTo>
                  <a:cubicBezTo>
                    <a:pt x="755" y="1334"/>
                    <a:pt x="762" y="1326"/>
                    <a:pt x="791" y="1282"/>
                  </a:cubicBezTo>
                  <a:cubicBezTo>
                    <a:pt x="813" y="1246"/>
                    <a:pt x="813" y="1246"/>
                    <a:pt x="813" y="1246"/>
                  </a:cubicBezTo>
                  <a:cubicBezTo>
                    <a:pt x="813" y="1290"/>
                    <a:pt x="813" y="1290"/>
                    <a:pt x="813" y="1290"/>
                  </a:cubicBezTo>
                  <a:cubicBezTo>
                    <a:pt x="821" y="1304"/>
                    <a:pt x="828" y="1473"/>
                    <a:pt x="747" y="1495"/>
                  </a:cubicBezTo>
                  <a:cubicBezTo>
                    <a:pt x="733" y="1502"/>
                    <a:pt x="725" y="1510"/>
                    <a:pt x="711" y="1510"/>
                  </a:cubicBezTo>
                  <a:cubicBezTo>
                    <a:pt x="674" y="1524"/>
                    <a:pt x="630" y="1539"/>
                    <a:pt x="601" y="1539"/>
                  </a:cubicBezTo>
                  <a:close/>
                  <a:moveTo>
                    <a:pt x="528" y="1356"/>
                  </a:moveTo>
                  <a:lnTo>
                    <a:pt x="528" y="1356"/>
                  </a:lnTo>
                  <a:cubicBezTo>
                    <a:pt x="520" y="1356"/>
                    <a:pt x="506" y="1356"/>
                    <a:pt x="491" y="1348"/>
                  </a:cubicBezTo>
                  <a:cubicBezTo>
                    <a:pt x="469" y="1341"/>
                    <a:pt x="440" y="1341"/>
                    <a:pt x="418" y="1334"/>
                  </a:cubicBezTo>
                  <a:cubicBezTo>
                    <a:pt x="344" y="1326"/>
                    <a:pt x="286" y="1319"/>
                    <a:pt x="257" y="1260"/>
                  </a:cubicBezTo>
                  <a:cubicBezTo>
                    <a:pt x="220" y="1187"/>
                    <a:pt x="242" y="1129"/>
                    <a:pt x="242" y="1129"/>
                  </a:cubicBezTo>
                  <a:cubicBezTo>
                    <a:pt x="264" y="1092"/>
                    <a:pt x="286" y="1077"/>
                    <a:pt x="308" y="1077"/>
                  </a:cubicBezTo>
                  <a:lnTo>
                    <a:pt x="315" y="1077"/>
                  </a:lnTo>
                  <a:cubicBezTo>
                    <a:pt x="322" y="1077"/>
                    <a:pt x="322" y="1077"/>
                    <a:pt x="330" y="1077"/>
                  </a:cubicBezTo>
                  <a:cubicBezTo>
                    <a:pt x="344" y="1077"/>
                    <a:pt x="352" y="1077"/>
                    <a:pt x="366" y="1070"/>
                  </a:cubicBezTo>
                  <a:cubicBezTo>
                    <a:pt x="432" y="1048"/>
                    <a:pt x="432" y="1048"/>
                    <a:pt x="491" y="1041"/>
                  </a:cubicBezTo>
                  <a:cubicBezTo>
                    <a:pt x="513" y="1033"/>
                    <a:pt x="520" y="1033"/>
                    <a:pt x="535" y="1033"/>
                  </a:cubicBezTo>
                  <a:cubicBezTo>
                    <a:pt x="564" y="1033"/>
                    <a:pt x="571" y="1048"/>
                    <a:pt x="601" y="1092"/>
                  </a:cubicBezTo>
                  <a:cubicBezTo>
                    <a:pt x="601" y="1099"/>
                    <a:pt x="608" y="1107"/>
                    <a:pt x="615" y="1114"/>
                  </a:cubicBezTo>
                  <a:cubicBezTo>
                    <a:pt x="638" y="1150"/>
                    <a:pt x="638" y="1158"/>
                    <a:pt x="608" y="1231"/>
                  </a:cubicBezTo>
                  <a:cubicBezTo>
                    <a:pt x="601" y="1246"/>
                    <a:pt x="593" y="1268"/>
                    <a:pt x="593" y="1282"/>
                  </a:cubicBezTo>
                  <a:cubicBezTo>
                    <a:pt x="586" y="1319"/>
                    <a:pt x="571" y="1356"/>
                    <a:pt x="528" y="1356"/>
                  </a:cubicBezTo>
                  <a:close/>
                </a:path>
              </a:pathLst>
            </a:custGeom>
            <a:grpFill/>
            <a:ln w="38100"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mn-lt"/>
                <a:ea typeface="+mn-ea"/>
                <a:cs typeface="+mn-cs"/>
              </a:endParaRPr>
            </a:p>
          </p:txBody>
        </p:sp>
        <p:sp>
          <p:nvSpPr>
            <p:cNvPr id="32" name="Freeform 31"/>
            <p:cNvSpPr>
              <a:spLocks noChangeArrowheads="1"/>
            </p:cNvSpPr>
            <p:nvPr/>
          </p:nvSpPr>
          <p:spPr bwMode="auto">
            <a:xfrm>
              <a:off x="7120243" y="2973820"/>
              <a:ext cx="2905482" cy="2062837"/>
            </a:xfrm>
            <a:custGeom>
              <a:avLst/>
              <a:gdLst>
                <a:gd name="T0" fmla="*/ 821 w 7563"/>
                <a:gd name="T1" fmla="*/ 4910 h 5431"/>
                <a:gd name="T2" fmla="*/ 132 w 7563"/>
                <a:gd name="T3" fmla="*/ 4653 h 5431"/>
                <a:gd name="T4" fmla="*/ 396 w 7563"/>
                <a:gd name="T5" fmla="*/ 4030 h 5431"/>
                <a:gd name="T6" fmla="*/ 579 w 7563"/>
                <a:gd name="T7" fmla="*/ 3554 h 5431"/>
                <a:gd name="T8" fmla="*/ 513 w 7563"/>
                <a:gd name="T9" fmla="*/ 2609 h 5431"/>
                <a:gd name="T10" fmla="*/ 1246 w 7563"/>
                <a:gd name="T11" fmla="*/ 2711 h 5431"/>
                <a:gd name="T12" fmla="*/ 1641 w 7563"/>
                <a:gd name="T13" fmla="*/ 2550 h 5431"/>
                <a:gd name="T14" fmla="*/ 1803 w 7563"/>
                <a:gd name="T15" fmla="*/ 2345 h 5431"/>
                <a:gd name="T16" fmla="*/ 2286 w 7563"/>
                <a:gd name="T17" fmla="*/ 1949 h 5431"/>
                <a:gd name="T18" fmla="*/ 3253 w 7563"/>
                <a:gd name="T19" fmla="*/ 1407 h 5431"/>
                <a:gd name="T20" fmla="*/ 4037 w 7563"/>
                <a:gd name="T21" fmla="*/ 887 h 5431"/>
                <a:gd name="T22" fmla="*/ 4037 w 7563"/>
                <a:gd name="T23" fmla="*/ 989 h 5431"/>
                <a:gd name="T24" fmla="*/ 3480 w 7563"/>
                <a:gd name="T25" fmla="*/ 1180 h 5431"/>
                <a:gd name="T26" fmla="*/ 3422 w 7563"/>
                <a:gd name="T27" fmla="*/ 1473 h 5431"/>
                <a:gd name="T28" fmla="*/ 4125 w 7563"/>
                <a:gd name="T29" fmla="*/ 1114 h 5431"/>
                <a:gd name="T30" fmla="*/ 4499 w 7563"/>
                <a:gd name="T31" fmla="*/ 887 h 5431"/>
                <a:gd name="T32" fmla="*/ 4961 w 7563"/>
                <a:gd name="T33" fmla="*/ 1473 h 5431"/>
                <a:gd name="T34" fmla="*/ 5591 w 7563"/>
                <a:gd name="T35" fmla="*/ 1979 h 5431"/>
                <a:gd name="T36" fmla="*/ 6140 w 7563"/>
                <a:gd name="T37" fmla="*/ 1642 h 5431"/>
                <a:gd name="T38" fmla="*/ 7042 w 7563"/>
                <a:gd name="T39" fmla="*/ 2411 h 5431"/>
                <a:gd name="T40" fmla="*/ 6485 w 7563"/>
                <a:gd name="T41" fmla="*/ 2763 h 5431"/>
                <a:gd name="T42" fmla="*/ 7034 w 7563"/>
                <a:gd name="T43" fmla="*/ 2990 h 5431"/>
                <a:gd name="T44" fmla="*/ 7430 w 7563"/>
                <a:gd name="T45" fmla="*/ 3950 h 5431"/>
                <a:gd name="T46" fmla="*/ 7196 w 7563"/>
                <a:gd name="T47" fmla="*/ 4668 h 5431"/>
                <a:gd name="T48" fmla="*/ 7100 w 7563"/>
                <a:gd name="T49" fmla="*/ 4104 h 5431"/>
                <a:gd name="T50" fmla="*/ 6653 w 7563"/>
                <a:gd name="T51" fmla="*/ 4148 h 5431"/>
                <a:gd name="T52" fmla="*/ 6265 w 7563"/>
                <a:gd name="T53" fmla="*/ 3869 h 5431"/>
                <a:gd name="T54" fmla="*/ 5825 w 7563"/>
                <a:gd name="T55" fmla="*/ 4419 h 5431"/>
                <a:gd name="T56" fmla="*/ 5539 w 7563"/>
                <a:gd name="T57" fmla="*/ 4815 h 5431"/>
                <a:gd name="T58" fmla="*/ 5093 w 7563"/>
                <a:gd name="T59" fmla="*/ 4807 h 5431"/>
                <a:gd name="T60" fmla="*/ 4689 w 7563"/>
                <a:gd name="T61" fmla="*/ 5027 h 5431"/>
                <a:gd name="T62" fmla="*/ 4162 w 7563"/>
                <a:gd name="T63" fmla="*/ 4968 h 5431"/>
                <a:gd name="T64" fmla="*/ 3715 w 7563"/>
                <a:gd name="T65" fmla="*/ 4888 h 5431"/>
                <a:gd name="T66" fmla="*/ 2997 w 7563"/>
                <a:gd name="T67" fmla="*/ 4631 h 5431"/>
                <a:gd name="T68" fmla="*/ 2623 w 7563"/>
                <a:gd name="T69" fmla="*/ 4836 h 5431"/>
                <a:gd name="T70" fmla="*/ 2066 w 7563"/>
                <a:gd name="T71" fmla="*/ 5012 h 5431"/>
                <a:gd name="T72" fmla="*/ 1619 w 7563"/>
                <a:gd name="T73" fmla="*/ 5379 h 5431"/>
                <a:gd name="T74" fmla="*/ 6434 w 7563"/>
                <a:gd name="T75" fmla="*/ 2477 h 5431"/>
                <a:gd name="T76" fmla="*/ 6441 w 7563"/>
                <a:gd name="T77" fmla="*/ 2411 h 5431"/>
                <a:gd name="T78" fmla="*/ 6580 w 7563"/>
                <a:gd name="T79" fmla="*/ 2330 h 5431"/>
                <a:gd name="T80" fmla="*/ 6448 w 7563"/>
                <a:gd name="T81" fmla="*/ 2037 h 5431"/>
                <a:gd name="T82" fmla="*/ 6309 w 7563"/>
                <a:gd name="T83" fmla="*/ 2133 h 5431"/>
                <a:gd name="T84" fmla="*/ 6104 w 7563"/>
                <a:gd name="T85" fmla="*/ 2169 h 5431"/>
                <a:gd name="T86" fmla="*/ 1890 w 7563"/>
                <a:gd name="T87" fmla="*/ 2191 h 5431"/>
                <a:gd name="T88" fmla="*/ 5364 w 7563"/>
                <a:gd name="T89" fmla="*/ 1392 h 5431"/>
                <a:gd name="T90" fmla="*/ 4975 w 7563"/>
                <a:gd name="T91" fmla="*/ 1348 h 5431"/>
                <a:gd name="T92" fmla="*/ 4851 w 7563"/>
                <a:gd name="T93" fmla="*/ 894 h 5431"/>
                <a:gd name="T94" fmla="*/ 4953 w 7563"/>
                <a:gd name="T95" fmla="*/ 462 h 5431"/>
                <a:gd name="T96" fmla="*/ 5144 w 7563"/>
                <a:gd name="T97" fmla="*/ 542 h 5431"/>
                <a:gd name="T98" fmla="*/ 5356 w 7563"/>
                <a:gd name="T99" fmla="*/ 586 h 5431"/>
                <a:gd name="T100" fmla="*/ 5723 w 7563"/>
                <a:gd name="T101" fmla="*/ 858 h 5431"/>
                <a:gd name="T102" fmla="*/ 5972 w 7563"/>
                <a:gd name="T103" fmla="*/ 1004 h 5431"/>
                <a:gd name="T104" fmla="*/ 5767 w 7563"/>
                <a:gd name="T105" fmla="*/ 1180 h 5431"/>
                <a:gd name="T106" fmla="*/ 5584 w 7563"/>
                <a:gd name="T107" fmla="*/ 1180 h 5431"/>
                <a:gd name="T108" fmla="*/ 5239 w 7563"/>
                <a:gd name="T109" fmla="*/ 1356 h 5431"/>
                <a:gd name="T110" fmla="*/ 4843 w 7563"/>
                <a:gd name="T111" fmla="*/ 865 h 5431"/>
                <a:gd name="T112" fmla="*/ 4990 w 7563"/>
                <a:gd name="T113" fmla="*/ 616 h 5431"/>
                <a:gd name="T114" fmla="*/ 5503 w 7563"/>
                <a:gd name="T115" fmla="*/ 469 h 5431"/>
                <a:gd name="T116" fmla="*/ 5642 w 7563"/>
                <a:gd name="T117" fmla="*/ 674 h 5431"/>
                <a:gd name="T118" fmla="*/ 5093 w 7563"/>
                <a:gd name="T119" fmla="*/ 59 h 5431"/>
                <a:gd name="T120" fmla="*/ 5144 w 7563"/>
                <a:gd name="T121" fmla="*/ 359 h 5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7563" h="5431">
                  <a:moveTo>
                    <a:pt x="1363" y="5430"/>
                  </a:moveTo>
                  <a:lnTo>
                    <a:pt x="1363" y="5430"/>
                  </a:lnTo>
                  <a:cubicBezTo>
                    <a:pt x="1326" y="5401"/>
                    <a:pt x="1267" y="5379"/>
                    <a:pt x="1224" y="5379"/>
                  </a:cubicBezTo>
                  <a:cubicBezTo>
                    <a:pt x="1209" y="5379"/>
                    <a:pt x="1202" y="5379"/>
                    <a:pt x="1187" y="5379"/>
                  </a:cubicBezTo>
                  <a:cubicBezTo>
                    <a:pt x="1180" y="5386"/>
                    <a:pt x="1172" y="5386"/>
                    <a:pt x="1165" y="5386"/>
                  </a:cubicBezTo>
                  <a:cubicBezTo>
                    <a:pt x="1136" y="5386"/>
                    <a:pt x="1121" y="5371"/>
                    <a:pt x="1114" y="5349"/>
                  </a:cubicBezTo>
                  <a:cubicBezTo>
                    <a:pt x="1106" y="5320"/>
                    <a:pt x="1121" y="5283"/>
                    <a:pt x="1150" y="5261"/>
                  </a:cubicBezTo>
                  <a:cubicBezTo>
                    <a:pt x="1158" y="5261"/>
                    <a:pt x="1158" y="5254"/>
                    <a:pt x="1158" y="5254"/>
                  </a:cubicBezTo>
                  <a:cubicBezTo>
                    <a:pt x="1158" y="5239"/>
                    <a:pt x="1099" y="5203"/>
                    <a:pt x="1048" y="5188"/>
                  </a:cubicBezTo>
                  <a:cubicBezTo>
                    <a:pt x="989" y="5166"/>
                    <a:pt x="894" y="5042"/>
                    <a:pt x="872" y="4998"/>
                  </a:cubicBezTo>
                  <a:cubicBezTo>
                    <a:pt x="865" y="4976"/>
                    <a:pt x="843" y="4946"/>
                    <a:pt x="821" y="4910"/>
                  </a:cubicBezTo>
                  <a:cubicBezTo>
                    <a:pt x="799" y="4873"/>
                    <a:pt x="777" y="4836"/>
                    <a:pt x="755" y="4807"/>
                  </a:cubicBezTo>
                  <a:cubicBezTo>
                    <a:pt x="718" y="4734"/>
                    <a:pt x="696" y="4719"/>
                    <a:pt x="630" y="4712"/>
                  </a:cubicBezTo>
                  <a:cubicBezTo>
                    <a:pt x="630" y="4712"/>
                    <a:pt x="623" y="4712"/>
                    <a:pt x="615" y="4712"/>
                  </a:cubicBezTo>
                  <a:cubicBezTo>
                    <a:pt x="586" y="4712"/>
                    <a:pt x="572" y="4727"/>
                    <a:pt x="550" y="4756"/>
                  </a:cubicBezTo>
                  <a:cubicBezTo>
                    <a:pt x="542" y="4763"/>
                    <a:pt x="535" y="4778"/>
                    <a:pt x="527" y="4793"/>
                  </a:cubicBezTo>
                  <a:cubicBezTo>
                    <a:pt x="498" y="4822"/>
                    <a:pt x="469" y="4836"/>
                    <a:pt x="425" y="4836"/>
                  </a:cubicBezTo>
                  <a:cubicBezTo>
                    <a:pt x="410" y="4836"/>
                    <a:pt x="388" y="4836"/>
                    <a:pt x="374" y="4829"/>
                  </a:cubicBezTo>
                  <a:cubicBezTo>
                    <a:pt x="322" y="4807"/>
                    <a:pt x="256" y="4719"/>
                    <a:pt x="227" y="4675"/>
                  </a:cubicBezTo>
                  <a:cubicBezTo>
                    <a:pt x="212" y="4646"/>
                    <a:pt x="198" y="4646"/>
                    <a:pt x="183" y="4646"/>
                  </a:cubicBezTo>
                  <a:cubicBezTo>
                    <a:pt x="176" y="4646"/>
                    <a:pt x="168" y="4646"/>
                    <a:pt x="154" y="4653"/>
                  </a:cubicBezTo>
                  <a:cubicBezTo>
                    <a:pt x="146" y="4653"/>
                    <a:pt x="139" y="4653"/>
                    <a:pt x="132" y="4653"/>
                  </a:cubicBezTo>
                  <a:cubicBezTo>
                    <a:pt x="103" y="4653"/>
                    <a:pt x="59" y="4631"/>
                    <a:pt x="29" y="4617"/>
                  </a:cubicBezTo>
                  <a:cubicBezTo>
                    <a:pt x="22" y="4609"/>
                    <a:pt x="15" y="4602"/>
                    <a:pt x="15" y="4602"/>
                  </a:cubicBezTo>
                  <a:cubicBezTo>
                    <a:pt x="7" y="4602"/>
                    <a:pt x="7" y="4602"/>
                    <a:pt x="7" y="4602"/>
                  </a:cubicBezTo>
                  <a:cubicBezTo>
                    <a:pt x="7" y="4595"/>
                    <a:pt x="7" y="4595"/>
                    <a:pt x="7" y="4595"/>
                  </a:cubicBezTo>
                  <a:cubicBezTo>
                    <a:pt x="7" y="4587"/>
                    <a:pt x="15" y="4492"/>
                    <a:pt x="7" y="4419"/>
                  </a:cubicBezTo>
                  <a:cubicBezTo>
                    <a:pt x="0" y="4353"/>
                    <a:pt x="22" y="4338"/>
                    <a:pt x="59" y="4316"/>
                  </a:cubicBezTo>
                  <a:cubicBezTo>
                    <a:pt x="73" y="4309"/>
                    <a:pt x="81" y="4302"/>
                    <a:pt x="95" y="4294"/>
                  </a:cubicBezTo>
                  <a:cubicBezTo>
                    <a:pt x="161" y="4250"/>
                    <a:pt x="191" y="4236"/>
                    <a:pt x="256" y="4228"/>
                  </a:cubicBezTo>
                  <a:cubicBezTo>
                    <a:pt x="300" y="4221"/>
                    <a:pt x="315" y="4199"/>
                    <a:pt x="344" y="4162"/>
                  </a:cubicBezTo>
                  <a:cubicBezTo>
                    <a:pt x="352" y="4148"/>
                    <a:pt x="366" y="4133"/>
                    <a:pt x="388" y="4111"/>
                  </a:cubicBezTo>
                  <a:cubicBezTo>
                    <a:pt x="410" y="4089"/>
                    <a:pt x="410" y="4067"/>
                    <a:pt x="396" y="4030"/>
                  </a:cubicBezTo>
                  <a:cubicBezTo>
                    <a:pt x="396" y="4008"/>
                    <a:pt x="388" y="3986"/>
                    <a:pt x="388" y="3957"/>
                  </a:cubicBezTo>
                  <a:cubicBezTo>
                    <a:pt x="388" y="3935"/>
                    <a:pt x="388" y="3898"/>
                    <a:pt x="418" y="3898"/>
                  </a:cubicBezTo>
                  <a:cubicBezTo>
                    <a:pt x="432" y="3898"/>
                    <a:pt x="447" y="3906"/>
                    <a:pt x="462" y="3913"/>
                  </a:cubicBezTo>
                  <a:cubicBezTo>
                    <a:pt x="476" y="3920"/>
                    <a:pt x="491" y="3928"/>
                    <a:pt x="513" y="3935"/>
                  </a:cubicBezTo>
                  <a:cubicBezTo>
                    <a:pt x="513" y="3935"/>
                    <a:pt x="520" y="3935"/>
                    <a:pt x="527" y="3935"/>
                  </a:cubicBezTo>
                  <a:cubicBezTo>
                    <a:pt x="557" y="3935"/>
                    <a:pt x="579" y="3906"/>
                    <a:pt x="601" y="3825"/>
                  </a:cubicBezTo>
                  <a:cubicBezTo>
                    <a:pt x="608" y="3803"/>
                    <a:pt x="608" y="3781"/>
                    <a:pt x="608" y="3759"/>
                  </a:cubicBezTo>
                  <a:cubicBezTo>
                    <a:pt x="615" y="3715"/>
                    <a:pt x="615" y="3671"/>
                    <a:pt x="645" y="3620"/>
                  </a:cubicBezTo>
                  <a:cubicBezTo>
                    <a:pt x="659" y="3591"/>
                    <a:pt x="659" y="3576"/>
                    <a:pt x="659" y="3569"/>
                  </a:cubicBezTo>
                  <a:cubicBezTo>
                    <a:pt x="652" y="3561"/>
                    <a:pt x="630" y="3561"/>
                    <a:pt x="608" y="3554"/>
                  </a:cubicBezTo>
                  <a:cubicBezTo>
                    <a:pt x="593" y="3554"/>
                    <a:pt x="586" y="3554"/>
                    <a:pt x="579" y="3554"/>
                  </a:cubicBezTo>
                  <a:cubicBezTo>
                    <a:pt x="520" y="3547"/>
                    <a:pt x="454" y="3525"/>
                    <a:pt x="388" y="3503"/>
                  </a:cubicBezTo>
                  <a:cubicBezTo>
                    <a:pt x="344" y="3488"/>
                    <a:pt x="330" y="3444"/>
                    <a:pt x="322" y="3415"/>
                  </a:cubicBezTo>
                  <a:cubicBezTo>
                    <a:pt x="315" y="3393"/>
                    <a:pt x="308" y="3371"/>
                    <a:pt x="293" y="3364"/>
                  </a:cubicBezTo>
                  <a:cubicBezTo>
                    <a:pt x="227" y="3327"/>
                    <a:pt x="264" y="3239"/>
                    <a:pt x="278" y="3210"/>
                  </a:cubicBezTo>
                  <a:cubicBezTo>
                    <a:pt x="293" y="3180"/>
                    <a:pt x="278" y="3151"/>
                    <a:pt x="264" y="3122"/>
                  </a:cubicBezTo>
                  <a:cubicBezTo>
                    <a:pt x="249" y="3093"/>
                    <a:pt x="242" y="3070"/>
                    <a:pt x="234" y="3041"/>
                  </a:cubicBezTo>
                  <a:cubicBezTo>
                    <a:pt x="227" y="2960"/>
                    <a:pt x="249" y="2939"/>
                    <a:pt x="337" y="2880"/>
                  </a:cubicBezTo>
                  <a:cubicBezTo>
                    <a:pt x="388" y="2843"/>
                    <a:pt x="403" y="2829"/>
                    <a:pt x="418" y="2807"/>
                  </a:cubicBezTo>
                  <a:cubicBezTo>
                    <a:pt x="432" y="2792"/>
                    <a:pt x="440" y="2777"/>
                    <a:pt x="462" y="2763"/>
                  </a:cubicBezTo>
                  <a:cubicBezTo>
                    <a:pt x="491" y="2734"/>
                    <a:pt x="505" y="2675"/>
                    <a:pt x="513" y="2638"/>
                  </a:cubicBezTo>
                  <a:cubicBezTo>
                    <a:pt x="513" y="2609"/>
                    <a:pt x="513" y="2609"/>
                    <a:pt x="513" y="2609"/>
                  </a:cubicBezTo>
                  <a:cubicBezTo>
                    <a:pt x="535" y="2631"/>
                    <a:pt x="535" y="2631"/>
                    <a:pt x="535" y="2631"/>
                  </a:cubicBezTo>
                  <a:cubicBezTo>
                    <a:pt x="542" y="2631"/>
                    <a:pt x="542" y="2631"/>
                    <a:pt x="542" y="2631"/>
                  </a:cubicBezTo>
                  <a:cubicBezTo>
                    <a:pt x="550" y="2631"/>
                    <a:pt x="564" y="2631"/>
                    <a:pt x="586" y="2624"/>
                  </a:cubicBezTo>
                  <a:cubicBezTo>
                    <a:pt x="637" y="2601"/>
                    <a:pt x="791" y="2484"/>
                    <a:pt x="835" y="2440"/>
                  </a:cubicBezTo>
                  <a:cubicBezTo>
                    <a:pt x="865" y="2418"/>
                    <a:pt x="916" y="2411"/>
                    <a:pt x="938" y="2411"/>
                  </a:cubicBezTo>
                  <a:cubicBezTo>
                    <a:pt x="989" y="2411"/>
                    <a:pt x="1077" y="2426"/>
                    <a:pt x="1092" y="2470"/>
                  </a:cubicBezTo>
                  <a:cubicBezTo>
                    <a:pt x="1099" y="2499"/>
                    <a:pt x="1165" y="2521"/>
                    <a:pt x="1216" y="2528"/>
                  </a:cubicBezTo>
                  <a:cubicBezTo>
                    <a:pt x="1246" y="2536"/>
                    <a:pt x="1246" y="2536"/>
                    <a:pt x="1246" y="2536"/>
                  </a:cubicBezTo>
                  <a:cubicBezTo>
                    <a:pt x="1224" y="2558"/>
                    <a:pt x="1224" y="2558"/>
                    <a:pt x="1224" y="2558"/>
                  </a:cubicBezTo>
                  <a:cubicBezTo>
                    <a:pt x="1224" y="2558"/>
                    <a:pt x="1172" y="2601"/>
                    <a:pt x="1216" y="2682"/>
                  </a:cubicBezTo>
                  <a:cubicBezTo>
                    <a:pt x="1224" y="2711"/>
                    <a:pt x="1238" y="2711"/>
                    <a:pt x="1246" y="2711"/>
                  </a:cubicBezTo>
                  <a:cubicBezTo>
                    <a:pt x="1275" y="2711"/>
                    <a:pt x="1312" y="2667"/>
                    <a:pt x="1326" y="2646"/>
                  </a:cubicBezTo>
                  <a:cubicBezTo>
                    <a:pt x="1334" y="2638"/>
                    <a:pt x="1334" y="2638"/>
                    <a:pt x="1334" y="2638"/>
                  </a:cubicBezTo>
                  <a:cubicBezTo>
                    <a:pt x="1399" y="2667"/>
                    <a:pt x="1399" y="2667"/>
                    <a:pt x="1399" y="2667"/>
                  </a:cubicBezTo>
                  <a:cubicBezTo>
                    <a:pt x="1429" y="2675"/>
                    <a:pt x="1451" y="2689"/>
                    <a:pt x="1480" y="2711"/>
                  </a:cubicBezTo>
                  <a:cubicBezTo>
                    <a:pt x="1509" y="2726"/>
                    <a:pt x="1539" y="2748"/>
                    <a:pt x="1583" y="2770"/>
                  </a:cubicBezTo>
                  <a:cubicBezTo>
                    <a:pt x="1597" y="2777"/>
                    <a:pt x="1605" y="2777"/>
                    <a:pt x="1612" y="2777"/>
                  </a:cubicBezTo>
                  <a:cubicBezTo>
                    <a:pt x="1619" y="2777"/>
                    <a:pt x="1627" y="2777"/>
                    <a:pt x="1627" y="2777"/>
                  </a:cubicBezTo>
                  <a:cubicBezTo>
                    <a:pt x="1641" y="2763"/>
                    <a:pt x="1641" y="2719"/>
                    <a:pt x="1641" y="2675"/>
                  </a:cubicBezTo>
                  <a:cubicBezTo>
                    <a:pt x="1641" y="2646"/>
                    <a:pt x="1641" y="2646"/>
                    <a:pt x="1641" y="2646"/>
                  </a:cubicBezTo>
                  <a:cubicBezTo>
                    <a:pt x="1641" y="2616"/>
                    <a:pt x="1641" y="2594"/>
                    <a:pt x="1641" y="2579"/>
                  </a:cubicBezTo>
                  <a:cubicBezTo>
                    <a:pt x="1641" y="2565"/>
                    <a:pt x="1649" y="2558"/>
                    <a:pt x="1641" y="2550"/>
                  </a:cubicBezTo>
                  <a:cubicBezTo>
                    <a:pt x="1649" y="2558"/>
                    <a:pt x="1641" y="2558"/>
                    <a:pt x="1634" y="2558"/>
                  </a:cubicBezTo>
                  <a:cubicBezTo>
                    <a:pt x="1612" y="2565"/>
                    <a:pt x="1612" y="2565"/>
                    <a:pt x="1612" y="2565"/>
                  </a:cubicBezTo>
                  <a:cubicBezTo>
                    <a:pt x="1605" y="2572"/>
                    <a:pt x="1590" y="2572"/>
                    <a:pt x="1546" y="2594"/>
                  </a:cubicBezTo>
                  <a:cubicBezTo>
                    <a:pt x="1531" y="2601"/>
                    <a:pt x="1517" y="2601"/>
                    <a:pt x="1502" y="2601"/>
                  </a:cubicBezTo>
                  <a:cubicBezTo>
                    <a:pt x="1480" y="2601"/>
                    <a:pt x="1465" y="2587"/>
                    <a:pt x="1465" y="2579"/>
                  </a:cubicBezTo>
                  <a:cubicBezTo>
                    <a:pt x="1451" y="2543"/>
                    <a:pt x="1480" y="2492"/>
                    <a:pt x="1509" y="2455"/>
                  </a:cubicBezTo>
                  <a:cubicBezTo>
                    <a:pt x="1568" y="2382"/>
                    <a:pt x="1634" y="2382"/>
                    <a:pt x="1707" y="2382"/>
                  </a:cubicBezTo>
                  <a:cubicBezTo>
                    <a:pt x="1722" y="2382"/>
                    <a:pt x="1736" y="2382"/>
                    <a:pt x="1744" y="2382"/>
                  </a:cubicBezTo>
                  <a:cubicBezTo>
                    <a:pt x="1758" y="2382"/>
                    <a:pt x="1758" y="2382"/>
                    <a:pt x="1758" y="2382"/>
                  </a:cubicBezTo>
                  <a:cubicBezTo>
                    <a:pt x="1773" y="2382"/>
                    <a:pt x="1773" y="2382"/>
                    <a:pt x="1795" y="2352"/>
                  </a:cubicBezTo>
                  <a:cubicBezTo>
                    <a:pt x="1803" y="2345"/>
                    <a:pt x="1803" y="2345"/>
                    <a:pt x="1803" y="2345"/>
                  </a:cubicBezTo>
                  <a:cubicBezTo>
                    <a:pt x="1817" y="2316"/>
                    <a:pt x="1832" y="2301"/>
                    <a:pt x="1854" y="2286"/>
                  </a:cubicBezTo>
                  <a:cubicBezTo>
                    <a:pt x="1876" y="2265"/>
                    <a:pt x="1898" y="2243"/>
                    <a:pt x="1912" y="2198"/>
                  </a:cubicBezTo>
                  <a:cubicBezTo>
                    <a:pt x="1927" y="2155"/>
                    <a:pt x="1912" y="2110"/>
                    <a:pt x="1905" y="2089"/>
                  </a:cubicBezTo>
                  <a:cubicBezTo>
                    <a:pt x="1898" y="2081"/>
                    <a:pt x="1898" y="2081"/>
                    <a:pt x="1898" y="2081"/>
                  </a:cubicBezTo>
                  <a:cubicBezTo>
                    <a:pt x="1898" y="2074"/>
                    <a:pt x="1898" y="2074"/>
                    <a:pt x="1898" y="2074"/>
                  </a:cubicBezTo>
                  <a:cubicBezTo>
                    <a:pt x="1905" y="2052"/>
                    <a:pt x="1927" y="2037"/>
                    <a:pt x="1942" y="2023"/>
                  </a:cubicBezTo>
                  <a:cubicBezTo>
                    <a:pt x="1964" y="2008"/>
                    <a:pt x="1978" y="1993"/>
                    <a:pt x="1993" y="1971"/>
                  </a:cubicBezTo>
                  <a:cubicBezTo>
                    <a:pt x="2015" y="1927"/>
                    <a:pt x="2037" y="1927"/>
                    <a:pt x="2066" y="1927"/>
                  </a:cubicBezTo>
                  <a:cubicBezTo>
                    <a:pt x="2088" y="1927"/>
                    <a:pt x="2110" y="1927"/>
                    <a:pt x="2147" y="1920"/>
                  </a:cubicBezTo>
                  <a:cubicBezTo>
                    <a:pt x="2162" y="1913"/>
                    <a:pt x="2176" y="1913"/>
                    <a:pt x="2191" y="1913"/>
                  </a:cubicBezTo>
                  <a:cubicBezTo>
                    <a:pt x="2235" y="1913"/>
                    <a:pt x="2264" y="1935"/>
                    <a:pt x="2286" y="1949"/>
                  </a:cubicBezTo>
                  <a:cubicBezTo>
                    <a:pt x="2301" y="1964"/>
                    <a:pt x="2315" y="1979"/>
                    <a:pt x="2337" y="1986"/>
                  </a:cubicBezTo>
                  <a:cubicBezTo>
                    <a:pt x="2345" y="1986"/>
                    <a:pt x="2352" y="1986"/>
                    <a:pt x="2367" y="1986"/>
                  </a:cubicBezTo>
                  <a:cubicBezTo>
                    <a:pt x="2396" y="1986"/>
                    <a:pt x="2418" y="1964"/>
                    <a:pt x="2462" y="1927"/>
                  </a:cubicBezTo>
                  <a:cubicBezTo>
                    <a:pt x="2469" y="1913"/>
                    <a:pt x="2491" y="1898"/>
                    <a:pt x="2506" y="1884"/>
                  </a:cubicBezTo>
                  <a:cubicBezTo>
                    <a:pt x="2565" y="1832"/>
                    <a:pt x="2645" y="1832"/>
                    <a:pt x="2718" y="1832"/>
                  </a:cubicBezTo>
                  <a:cubicBezTo>
                    <a:pt x="2748" y="1832"/>
                    <a:pt x="2770" y="1832"/>
                    <a:pt x="2799" y="1825"/>
                  </a:cubicBezTo>
                  <a:cubicBezTo>
                    <a:pt x="2872" y="1817"/>
                    <a:pt x="2880" y="1810"/>
                    <a:pt x="2887" y="1781"/>
                  </a:cubicBezTo>
                  <a:cubicBezTo>
                    <a:pt x="2902" y="1737"/>
                    <a:pt x="2946" y="1649"/>
                    <a:pt x="3004" y="1605"/>
                  </a:cubicBezTo>
                  <a:cubicBezTo>
                    <a:pt x="3063" y="1554"/>
                    <a:pt x="3063" y="1554"/>
                    <a:pt x="3063" y="1554"/>
                  </a:cubicBezTo>
                  <a:cubicBezTo>
                    <a:pt x="3122" y="1510"/>
                    <a:pt x="3202" y="1444"/>
                    <a:pt x="3231" y="1422"/>
                  </a:cubicBezTo>
                  <a:cubicBezTo>
                    <a:pt x="3253" y="1407"/>
                    <a:pt x="3253" y="1407"/>
                    <a:pt x="3253" y="1407"/>
                  </a:cubicBezTo>
                  <a:cubicBezTo>
                    <a:pt x="3290" y="1378"/>
                    <a:pt x="3319" y="1363"/>
                    <a:pt x="3319" y="1319"/>
                  </a:cubicBezTo>
                  <a:cubicBezTo>
                    <a:pt x="3319" y="1260"/>
                    <a:pt x="3363" y="1195"/>
                    <a:pt x="3407" y="1121"/>
                  </a:cubicBezTo>
                  <a:cubicBezTo>
                    <a:pt x="3429" y="1085"/>
                    <a:pt x="3429" y="1085"/>
                    <a:pt x="3429" y="1085"/>
                  </a:cubicBezTo>
                  <a:cubicBezTo>
                    <a:pt x="3466" y="1041"/>
                    <a:pt x="3480" y="1019"/>
                    <a:pt x="3495" y="953"/>
                  </a:cubicBezTo>
                  <a:cubicBezTo>
                    <a:pt x="3524" y="865"/>
                    <a:pt x="3561" y="806"/>
                    <a:pt x="3605" y="784"/>
                  </a:cubicBezTo>
                  <a:cubicBezTo>
                    <a:pt x="3612" y="784"/>
                    <a:pt x="3620" y="777"/>
                    <a:pt x="3627" y="777"/>
                  </a:cubicBezTo>
                  <a:cubicBezTo>
                    <a:pt x="3656" y="777"/>
                    <a:pt x="3678" y="806"/>
                    <a:pt x="3693" y="836"/>
                  </a:cubicBezTo>
                  <a:cubicBezTo>
                    <a:pt x="3708" y="858"/>
                    <a:pt x="3722" y="879"/>
                    <a:pt x="3737" y="887"/>
                  </a:cubicBezTo>
                  <a:cubicBezTo>
                    <a:pt x="3744" y="887"/>
                    <a:pt x="3766" y="894"/>
                    <a:pt x="3810" y="894"/>
                  </a:cubicBezTo>
                  <a:cubicBezTo>
                    <a:pt x="3854" y="894"/>
                    <a:pt x="3905" y="894"/>
                    <a:pt x="3949" y="887"/>
                  </a:cubicBezTo>
                  <a:cubicBezTo>
                    <a:pt x="3986" y="887"/>
                    <a:pt x="4015" y="887"/>
                    <a:pt x="4037" y="887"/>
                  </a:cubicBezTo>
                  <a:cubicBezTo>
                    <a:pt x="4103" y="887"/>
                    <a:pt x="4272" y="872"/>
                    <a:pt x="4353" y="865"/>
                  </a:cubicBezTo>
                  <a:cubicBezTo>
                    <a:pt x="4360" y="858"/>
                    <a:pt x="4374" y="858"/>
                    <a:pt x="4382" y="858"/>
                  </a:cubicBezTo>
                  <a:cubicBezTo>
                    <a:pt x="4411" y="858"/>
                    <a:pt x="4433" y="865"/>
                    <a:pt x="4462" y="872"/>
                  </a:cubicBezTo>
                  <a:cubicBezTo>
                    <a:pt x="4477" y="879"/>
                    <a:pt x="4477" y="879"/>
                    <a:pt x="4477" y="879"/>
                  </a:cubicBezTo>
                  <a:cubicBezTo>
                    <a:pt x="4462" y="901"/>
                    <a:pt x="4462" y="901"/>
                    <a:pt x="4462" y="901"/>
                  </a:cubicBezTo>
                  <a:cubicBezTo>
                    <a:pt x="4455" y="916"/>
                    <a:pt x="4440" y="931"/>
                    <a:pt x="4426" y="938"/>
                  </a:cubicBezTo>
                  <a:cubicBezTo>
                    <a:pt x="4396" y="960"/>
                    <a:pt x="4367" y="967"/>
                    <a:pt x="4323" y="967"/>
                  </a:cubicBezTo>
                  <a:cubicBezTo>
                    <a:pt x="4308" y="975"/>
                    <a:pt x="4286" y="975"/>
                    <a:pt x="4257" y="982"/>
                  </a:cubicBezTo>
                  <a:cubicBezTo>
                    <a:pt x="4221" y="989"/>
                    <a:pt x="4184" y="997"/>
                    <a:pt x="4147" y="997"/>
                  </a:cubicBezTo>
                  <a:cubicBezTo>
                    <a:pt x="4118" y="997"/>
                    <a:pt x="4089" y="989"/>
                    <a:pt x="4059" y="989"/>
                  </a:cubicBezTo>
                  <a:cubicBezTo>
                    <a:pt x="4037" y="989"/>
                    <a:pt x="4037" y="989"/>
                    <a:pt x="4037" y="989"/>
                  </a:cubicBezTo>
                  <a:cubicBezTo>
                    <a:pt x="4015" y="989"/>
                    <a:pt x="4001" y="982"/>
                    <a:pt x="3986" y="982"/>
                  </a:cubicBezTo>
                  <a:cubicBezTo>
                    <a:pt x="3964" y="982"/>
                    <a:pt x="3957" y="982"/>
                    <a:pt x="3942" y="982"/>
                  </a:cubicBezTo>
                  <a:cubicBezTo>
                    <a:pt x="3920" y="982"/>
                    <a:pt x="3905" y="982"/>
                    <a:pt x="3884" y="989"/>
                  </a:cubicBezTo>
                  <a:cubicBezTo>
                    <a:pt x="3832" y="1004"/>
                    <a:pt x="3810" y="1026"/>
                    <a:pt x="3759" y="1077"/>
                  </a:cubicBezTo>
                  <a:cubicBezTo>
                    <a:pt x="3737" y="1099"/>
                    <a:pt x="3737" y="1099"/>
                    <a:pt x="3737" y="1099"/>
                  </a:cubicBezTo>
                  <a:cubicBezTo>
                    <a:pt x="3708" y="1129"/>
                    <a:pt x="3686" y="1143"/>
                    <a:pt x="3664" y="1143"/>
                  </a:cubicBezTo>
                  <a:cubicBezTo>
                    <a:pt x="3656" y="1143"/>
                    <a:pt x="3642" y="1143"/>
                    <a:pt x="3627" y="1136"/>
                  </a:cubicBezTo>
                  <a:cubicBezTo>
                    <a:pt x="3620" y="1136"/>
                    <a:pt x="3605" y="1129"/>
                    <a:pt x="3590" y="1121"/>
                  </a:cubicBezTo>
                  <a:cubicBezTo>
                    <a:pt x="3576" y="1121"/>
                    <a:pt x="3568" y="1121"/>
                    <a:pt x="3554" y="1121"/>
                  </a:cubicBezTo>
                  <a:cubicBezTo>
                    <a:pt x="3532" y="1121"/>
                    <a:pt x="3524" y="1129"/>
                    <a:pt x="3510" y="1151"/>
                  </a:cubicBezTo>
                  <a:cubicBezTo>
                    <a:pt x="3503" y="1158"/>
                    <a:pt x="3488" y="1173"/>
                    <a:pt x="3480" y="1180"/>
                  </a:cubicBezTo>
                  <a:cubicBezTo>
                    <a:pt x="3451" y="1217"/>
                    <a:pt x="3444" y="1239"/>
                    <a:pt x="3444" y="1268"/>
                  </a:cubicBezTo>
                  <a:cubicBezTo>
                    <a:pt x="3436" y="1283"/>
                    <a:pt x="3436" y="1297"/>
                    <a:pt x="3429" y="1319"/>
                  </a:cubicBezTo>
                  <a:cubicBezTo>
                    <a:pt x="3422" y="1348"/>
                    <a:pt x="3400" y="1370"/>
                    <a:pt x="3385" y="1392"/>
                  </a:cubicBezTo>
                  <a:cubicBezTo>
                    <a:pt x="3371" y="1400"/>
                    <a:pt x="3363" y="1407"/>
                    <a:pt x="3356" y="1422"/>
                  </a:cubicBezTo>
                  <a:cubicBezTo>
                    <a:pt x="3356" y="1429"/>
                    <a:pt x="3356" y="1451"/>
                    <a:pt x="3348" y="1495"/>
                  </a:cubicBezTo>
                  <a:cubicBezTo>
                    <a:pt x="3341" y="1510"/>
                    <a:pt x="3341" y="1510"/>
                    <a:pt x="3363" y="1517"/>
                  </a:cubicBezTo>
                  <a:cubicBezTo>
                    <a:pt x="3378" y="1517"/>
                    <a:pt x="3393" y="1524"/>
                    <a:pt x="3407" y="1539"/>
                  </a:cubicBezTo>
                  <a:cubicBezTo>
                    <a:pt x="3415" y="1546"/>
                    <a:pt x="3436" y="1561"/>
                    <a:pt x="3488" y="1561"/>
                  </a:cubicBezTo>
                  <a:cubicBezTo>
                    <a:pt x="3495" y="1561"/>
                    <a:pt x="3503" y="1561"/>
                    <a:pt x="3510" y="1554"/>
                  </a:cubicBezTo>
                  <a:cubicBezTo>
                    <a:pt x="3495" y="1546"/>
                    <a:pt x="3473" y="1524"/>
                    <a:pt x="3444" y="1510"/>
                  </a:cubicBezTo>
                  <a:cubicBezTo>
                    <a:pt x="3436" y="1502"/>
                    <a:pt x="3422" y="1488"/>
                    <a:pt x="3422" y="1473"/>
                  </a:cubicBezTo>
                  <a:cubicBezTo>
                    <a:pt x="3422" y="1458"/>
                    <a:pt x="3436" y="1451"/>
                    <a:pt x="3444" y="1444"/>
                  </a:cubicBezTo>
                  <a:cubicBezTo>
                    <a:pt x="3458" y="1429"/>
                    <a:pt x="3473" y="1415"/>
                    <a:pt x="3488" y="1385"/>
                  </a:cubicBezTo>
                  <a:cubicBezTo>
                    <a:pt x="3510" y="1341"/>
                    <a:pt x="3532" y="1327"/>
                    <a:pt x="3554" y="1312"/>
                  </a:cubicBezTo>
                  <a:cubicBezTo>
                    <a:pt x="3576" y="1305"/>
                    <a:pt x="3598" y="1297"/>
                    <a:pt x="3627" y="1268"/>
                  </a:cubicBezTo>
                  <a:cubicBezTo>
                    <a:pt x="3708" y="1202"/>
                    <a:pt x="3766" y="1165"/>
                    <a:pt x="3862" y="1107"/>
                  </a:cubicBezTo>
                  <a:cubicBezTo>
                    <a:pt x="3884" y="1099"/>
                    <a:pt x="3891" y="1092"/>
                    <a:pt x="3905" y="1085"/>
                  </a:cubicBezTo>
                  <a:cubicBezTo>
                    <a:pt x="3920" y="1070"/>
                    <a:pt x="3927" y="1070"/>
                    <a:pt x="3935" y="1070"/>
                  </a:cubicBezTo>
                  <a:cubicBezTo>
                    <a:pt x="3949" y="1070"/>
                    <a:pt x="3949" y="1077"/>
                    <a:pt x="3957" y="1077"/>
                  </a:cubicBezTo>
                  <a:cubicBezTo>
                    <a:pt x="3957" y="1085"/>
                    <a:pt x="3957" y="1085"/>
                    <a:pt x="3971" y="1092"/>
                  </a:cubicBezTo>
                  <a:cubicBezTo>
                    <a:pt x="4008" y="1114"/>
                    <a:pt x="4030" y="1121"/>
                    <a:pt x="4089" y="1121"/>
                  </a:cubicBezTo>
                  <a:cubicBezTo>
                    <a:pt x="4103" y="1121"/>
                    <a:pt x="4118" y="1121"/>
                    <a:pt x="4125" y="1114"/>
                  </a:cubicBezTo>
                  <a:cubicBezTo>
                    <a:pt x="4133" y="1114"/>
                    <a:pt x="4140" y="1114"/>
                    <a:pt x="4147" y="1114"/>
                  </a:cubicBezTo>
                  <a:cubicBezTo>
                    <a:pt x="4162" y="1114"/>
                    <a:pt x="4177" y="1121"/>
                    <a:pt x="4198" y="1143"/>
                  </a:cubicBezTo>
                  <a:cubicBezTo>
                    <a:pt x="4228" y="1173"/>
                    <a:pt x="4235" y="1173"/>
                    <a:pt x="4243" y="1173"/>
                  </a:cubicBezTo>
                  <a:cubicBezTo>
                    <a:pt x="4243" y="1173"/>
                    <a:pt x="4250" y="1173"/>
                    <a:pt x="4257" y="1173"/>
                  </a:cubicBezTo>
                  <a:cubicBezTo>
                    <a:pt x="4265" y="1173"/>
                    <a:pt x="4279" y="1173"/>
                    <a:pt x="4286" y="1165"/>
                  </a:cubicBezTo>
                  <a:cubicBezTo>
                    <a:pt x="4323" y="1165"/>
                    <a:pt x="4323" y="1158"/>
                    <a:pt x="4338" y="1114"/>
                  </a:cubicBezTo>
                  <a:cubicBezTo>
                    <a:pt x="4338" y="1092"/>
                    <a:pt x="4345" y="1070"/>
                    <a:pt x="4353" y="1041"/>
                  </a:cubicBezTo>
                  <a:cubicBezTo>
                    <a:pt x="4360" y="1034"/>
                    <a:pt x="4360" y="1034"/>
                    <a:pt x="4360" y="1034"/>
                  </a:cubicBezTo>
                  <a:cubicBezTo>
                    <a:pt x="4374" y="975"/>
                    <a:pt x="4382" y="967"/>
                    <a:pt x="4396" y="967"/>
                  </a:cubicBezTo>
                  <a:cubicBezTo>
                    <a:pt x="4404" y="967"/>
                    <a:pt x="4411" y="967"/>
                    <a:pt x="4426" y="953"/>
                  </a:cubicBezTo>
                  <a:cubicBezTo>
                    <a:pt x="4470" y="924"/>
                    <a:pt x="4484" y="916"/>
                    <a:pt x="4499" y="887"/>
                  </a:cubicBezTo>
                  <a:cubicBezTo>
                    <a:pt x="4506" y="879"/>
                    <a:pt x="4506" y="879"/>
                    <a:pt x="4506" y="879"/>
                  </a:cubicBezTo>
                  <a:cubicBezTo>
                    <a:pt x="4514" y="879"/>
                    <a:pt x="4514" y="879"/>
                    <a:pt x="4514" y="879"/>
                  </a:cubicBezTo>
                  <a:cubicBezTo>
                    <a:pt x="4550" y="879"/>
                    <a:pt x="4572" y="894"/>
                    <a:pt x="4587" y="909"/>
                  </a:cubicBezTo>
                  <a:cubicBezTo>
                    <a:pt x="4594" y="924"/>
                    <a:pt x="4602" y="938"/>
                    <a:pt x="4594" y="960"/>
                  </a:cubicBezTo>
                  <a:cubicBezTo>
                    <a:pt x="4587" y="997"/>
                    <a:pt x="4624" y="1011"/>
                    <a:pt x="4675" y="1026"/>
                  </a:cubicBezTo>
                  <a:cubicBezTo>
                    <a:pt x="4704" y="1034"/>
                    <a:pt x="4734" y="1048"/>
                    <a:pt x="4741" y="1063"/>
                  </a:cubicBezTo>
                  <a:cubicBezTo>
                    <a:pt x="4748" y="1070"/>
                    <a:pt x="4748" y="1070"/>
                    <a:pt x="4748" y="1070"/>
                  </a:cubicBezTo>
                  <a:cubicBezTo>
                    <a:pt x="4748" y="1085"/>
                    <a:pt x="4748" y="1085"/>
                    <a:pt x="4748" y="1085"/>
                  </a:cubicBezTo>
                  <a:cubicBezTo>
                    <a:pt x="4719" y="1165"/>
                    <a:pt x="4719" y="1217"/>
                    <a:pt x="4726" y="1224"/>
                  </a:cubicBezTo>
                  <a:cubicBezTo>
                    <a:pt x="4763" y="1268"/>
                    <a:pt x="4799" y="1356"/>
                    <a:pt x="4814" y="1378"/>
                  </a:cubicBezTo>
                  <a:cubicBezTo>
                    <a:pt x="4829" y="1415"/>
                    <a:pt x="4880" y="1451"/>
                    <a:pt x="4961" y="1473"/>
                  </a:cubicBezTo>
                  <a:cubicBezTo>
                    <a:pt x="4983" y="1480"/>
                    <a:pt x="5012" y="1488"/>
                    <a:pt x="5056" y="1488"/>
                  </a:cubicBezTo>
                  <a:cubicBezTo>
                    <a:pt x="5056" y="1495"/>
                    <a:pt x="5056" y="1495"/>
                    <a:pt x="5056" y="1495"/>
                  </a:cubicBezTo>
                  <a:cubicBezTo>
                    <a:pt x="5107" y="1495"/>
                    <a:pt x="5158" y="1502"/>
                    <a:pt x="5180" y="1554"/>
                  </a:cubicBezTo>
                  <a:cubicBezTo>
                    <a:pt x="5188" y="1561"/>
                    <a:pt x="5195" y="1576"/>
                    <a:pt x="5195" y="1583"/>
                  </a:cubicBezTo>
                  <a:cubicBezTo>
                    <a:pt x="5217" y="1620"/>
                    <a:pt x="5246" y="1686"/>
                    <a:pt x="5261" y="1693"/>
                  </a:cubicBezTo>
                  <a:cubicBezTo>
                    <a:pt x="5268" y="1693"/>
                    <a:pt x="5268" y="1693"/>
                    <a:pt x="5276" y="1693"/>
                  </a:cubicBezTo>
                  <a:cubicBezTo>
                    <a:pt x="5290" y="1693"/>
                    <a:pt x="5298" y="1693"/>
                    <a:pt x="5305" y="1693"/>
                  </a:cubicBezTo>
                  <a:cubicBezTo>
                    <a:pt x="5320" y="1693"/>
                    <a:pt x="5327" y="1686"/>
                    <a:pt x="5334" y="1686"/>
                  </a:cubicBezTo>
                  <a:cubicBezTo>
                    <a:pt x="5378" y="1686"/>
                    <a:pt x="5386" y="1715"/>
                    <a:pt x="5386" y="1729"/>
                  </a:cubicBezTo>
                  <a:cubicBezTo>
                    <a:pt x="5386" y="1774"/>
                    <a:pt x="5400" y="1825"/>
                    <a:pt x="5488" y="1913"/>
                  </a:cubicBezTo>
                  <a:cubicBezTo>
                    <a:pt x="5539" y="1964"/>
                    <a:pt x="5576" y="1979"/>
                    <a:pt x="5591" y="1979"/>
                  </a:cubicBezTo>
                  <a:cubicBezTo>
                    <a:pt x="5591" y="1979"/>
                    <a:pt x="5591" y="1979"/>
                    <a:pt x="5584" y="1971"/>
                  </a:cubicBezTo>
                  <a:cubicBezTo>
                    <a:pt x="5576" y="1957"/>
                    <a:pt x="5576" y="1957"/>
                    <a:pt x="5576" y="1957"/>
                  </a:cubicBezTo>
                  <a:cubicBezTo>
                    <a:pt x="5561" y="1920"/>
                    <a:pt x="5539" y="1884"/>
                    <a:pt x="5554" y="1861"/>
                  </a:cubicBezTo>
                  <a:cubicBezTo>
                    <a:pt x="5561" y="1854"/>
                    <a:pt x="5569" y="1847"/>
                    <a:pt x="5591" y="1847"/>
                  </a:cubicBezTo>
                  <a:cubicBezTo>
                    <a:pt x="5642" y="1847"/>
                    <a:pt x="5745" y="1832"/>
                    <a:pt x="5803" y="1781"/>
                  </a:cubicBezTo>
                  <a:cubicBezTo>
                    <a:pt x="5847" y="1744"/>
                    <a:pt x="5884" y="1729"/>
                    <a:pt x="5920" y="1729"/>
                  </a:cubicBezTo>
                  <a:cubicBezTo>
                    <a:pt x="5943" y="1729"/>
                    <a:pt x="5972" y="1737"/>
                    <a:pt x="6001" y="1759"/>
                  </a:cubicBezTo>
                  <a:cubicBezTo>
                    <a:pt x="6038" y="1781"/>
                    <a:pt x="6052" y="1788"/>
                    <a:pt x="6067" y="1788"/>
                  </a:cubicBezTo>
                  <a:lnTo>
                    <a:pt x="6074" y="1788"/>
                  </a:lnTo>
                  <a:cubicBezTo>
                    <a:pt x="6082" y="1744"/>
                    <a:pt x="6104" y="1656"/>
                    <a:pt x="6140" y="1649"/>
                  </a:cubicBezTo>
                  <a:cubicBezTo>
                    <a:pt x="6140" y="1642"/>
                    <a:pt x="6140" y="1642"/>
                    <a:pt x="6140" y="1642"/>
                  </a:cubicBezTo>
                  <a:cubicBezTo>
                    <a:pt x="6148" y="1642"/>
                    <a:pt x="6148" y="1642"/>
                    <a:pt x="6148" y="1642"/>
                  </a:cubicBezTo>
                  <a:cubicBezTo>
                    <a:pt x="6177" y="1642"/>
                    <a:pt x="6192" y="1678"/>
                    <a:pt x="6214" y="1729"/>
                  </a:cubicBezTo>
                  <a:cubicBezTo>
                    <a:pt x="6236" y="1759"/>
                    <a:pt x="6250" y="1803"/>
                    <a:pt x="6279" y="1847"/>
                  </a:cubicBezTo>
                  <a:cubicBezTo>
                    <a:pt x="6331" y="1920"/>
                    <a:pt x="6338" y="1920"/>
                    <a:pt x="6397" y="1927"/>
                  </a:cubicBezTo>
                  <a:cubicBezTo>
                    <a:pt x="6411" y="1935"/>
                    <a:pt x="6426" y="1935"/>
                    <a:pt x="6455" y="1942"/>
                  </a:cubicBezTo>
                  <a:cubicBezTo>
                    <a:pt x="6543" y="1957"/>
                    <a:pt x="6587" y="1993"/>
                    <a:pt x="6631" y="2023"/>
                  </a:cubicBezTo>
                  <a:cubicBezTo>
                    <a:pt x="6646" y="2037"/>
                    <a:pt x="6660" y="2045"/>
                    <a:pt x="6675" y="2052"/>
                  </a:cubicBezTo>
                  <a:cubicBezTo>
                    <a:pt x="6712" y="2081"/>
                    <a:pt x="6756" y="2125"/>
                    <a:pt x="6793" y="2162"/>
                  </a:cubicBezTo>
                  <a:cubicBezTo>
                    <a:pt x="6815" y="2191"/>
                    <a:pt x="6836" y="2213"/>
                    <a:pt x="6858" y="2228"/>
                  </a:cubicBezTo>
                  <a:cubicBezTo>
                    <a:pt x="6902" y="2257"/>
                    <a:pt x="7034" y="2404"/>
                    <a:pt x="7042" y="2411"/>
                  </a:cubicBezTo>
                  <a:lnTo>
                    <a:pt x="7042" y="2411"/>
                  </a:lnTo>
                  <a:cubicBezTo>
                    <a:pt x="7056" y="2638"/>
                    <a:pt x="7056" y="2638"/>
                    <a:pt x="7056" y="2638"/>
                  </a:cubicBezTo>
                  <a:cubicBezTo>
                    <a:pt x="7042" y="2638"/>
                    <a:pt x="7042" y="2638"/>
                    <a:pt x="7042" y="2638"/>
                  </a:cubicBezTo>
                  <a:cubicBezTo>
                    <a:pt x="7020" y="2638"/>
                    <a:pt x="6998" y="2638"/>
                    <a:pt x="6976" y="2638"/>
                  </a:cubicBezTo>
                  <a:cubicBezTo>
                    <a:pt x="6946" y="2638"/>
                    <a:pt x="6910" y="2638"/>
                    <a:pt x="6888" y="2638"/>
                  </a:cubicBezTo>
                  <a:cubicBezTo>
                    <a:pt x="6844" y="2638"/>
                    <a:pt x="6815" y="2638"/>
                    <a:pt x="6785" y="2638"/>
                  </a:cubicBezTo>
                  <a:lnTo>
                    <a:pt x="6785" y="2638"/>
                  </a:lnTo>
                  <a:cubicBezTo>
                    <a:pt x="6756" y="2638"/>
                    <a:pt x="6727" y="2638"/>
                    <a:pt x="6697" y="2646"/>
                  </a:cubicBezTo>
                  <a:cubicBezTo>
                    <a:pt x="6668" y="2646"/>
                    <a:pt x="6660" y="2660"/>
                    <a:pt x="6653" y="2682"/>
                  </a:cubicBezTo>
                  <a:cubicBezTo>
                    <a:pt x="6646" y="2689"/>
                    <a:pt x="6631" y="2711"/>
                    <a:pt x="6617" y="2726"/>
                  </a:cubicBezTo>
                  <a:cubicBezTo>
                    <a:pt x="6580" y="2763"/>
                    <a:pt x="6565" y="2763"/>
                    <a:pt x="6521" y="2763"/>
                  </a:cubicBezTo>
                  <a:cubicBezTo>
                    <a:pt x="6485" y="2763"/>
                    <a:pt x="6485" y="2763"/>
                    <a:pt x="6485" y="2763"/>
                  </a:cubicBezTo>
                  <a:cubicBezTo>
                    <a:pt x="6434" y="2763"/>
                    <a:pt x="6426" y="2763"/>
                    <a:pt x="6411" y="2785"/>
                  </a:cubicBezTo>
                  <a:cubicBezTo>
                    <a:pt x="6404" y="2792"/>
                    <a:pt x="6404" y="2792"/>
                    <a:pt x="6404" y="2792"/>
                  </a:cubicBezTo>
                  <a:cubicBezTo>
                    <a:pt x="6397" y="2799"/>
                    <a:pt x="6404" y="2836"/>
                    <a:pt x="6441" y="2865"/>
                  </a:cubicBezTo>
                  <a:cubicBezTo>
                    <a:pt x="6470" y="2887"/>
                    <a:pt x="6492" y="2902"/>
                    <a:pt x="6521" y="2909"/>
                  </a:cubicBezTo>
                  <a:cubicBezTo>
                    <a:pt x="6543" y="2924"/>
                    <a:pt x="6573" y="2939"/>
                    <a:pt x="6595" y="2960"/>
                  </a:cubicBezTo>
                  <a:cubicBezTo>
                    <a:pt x="6624" y="2983"/>
                    <a:pt x="6675" y="2997"/>
                    <a:pt x="6727" y="3012"/>
                  </a:cubicBezTo>
                  <a:cubicBezTo>
                    <a:pt x="6741" y="3019"/>
                    <a:pt x="6756" y="3019"/>
                    <a:pt x="6778" y="3027"/>
                  </a:cubicBezTo>
                  <a:cubicBezTo>
                    <a:pt x="6822" y="3041"/>
                    <a:pt x="6866" y="3048"/>
                    <a:pt x="6902" y="3048"/>
                  </a:cubicBezTo>
                  <a:cubicBezTo>
                    <a:pt x="6917" y="3048"/>
                    <a:pt x="6939" y="3048"/>
                    <a:pt x="6954" y="3041"/>
                  </a:cubicBezTo>
                  <a:cubicBezTo>
                    <a:pt x="6998" y="3034"/>
                    <a:pt x="7005" y="3027"/>
                    <a:pt x="7027" y="2997"/>
                  </a:cubicBezTo>
                  <a:cubicBezTo>
                    <a:pt x="7034" y="2990"/>
                    <a:pt x="7034" y="2990"/>
                    <a:pt x="7034" y="2990"/>
                  </a:cubicBezTo>
                  <a:cubicBezTo>
                    <a:pt x="7049" y="2960"/>
                    <a:pt x="7071" y="2953"/>
                    <a:pt x="7100" y="2953"/>
                  </a:cubicBezTo>
                  <a:cubicBezTo>
                    <a:pt x="7115" y="2953"/>
                    <a:pt x="7122" y="2953"/>
                    <a:pt x="7129" y="2953"/>
                  </a:cubicBezTo>
                  <a:cubicBezTo>
                    <a:pt x="7144" y="2953"/>
                    <a:pt x="7144" y="2953"/>
                    <a:pt x="7144" y="2953"/>
                  </a:cubicBezTo>
                  <a:cubicBezTo>
                    <a:pt x="7144" y="2960"/>
                    <a:pt x="7144" y="2960"/>
                    <a:pt x="7144" y="2960"/>
                  </a:cubicBezTo>
                  <a:cubicBezTo>
                    <a:pt x="7159" y="2983"/>
                    <a:pt x="7181" y="3019"/>
                    <a:pt x="7181" y="3063"/>
                  </a:cubicBezTo>
                  <a:cubicBezTo>
                    <a:pt x="7188" y="3144"/>
                    <a:pt x="7232" y="3239"/>
                    <a:pt x="7232" y="3239"/>
                  </a:cubicBezTo>
                  <a:cubicBezTo>
                    <a:pt x="7239" y="3254"/>
                    <a:pt x="7247" y="3268"/>
                    <a:pt x="7254" y="3290"/>
                  </a:cubicBezTo>
                  <a:cubicBezTo>
                    <a:pt x="7276" y="3364"/>
                    <a:pt x="7320" y="3481"/>
                    <a:pt x="7305" y="3554"/>
                  </a:cubicBezTo>
                  <a:cubicBezTo>
                    <a:pt x="7284" y="3620"/>
                    <a:pt x="7320" y="3701"/>
                    <a:pt x="7357" y="3767"/>
                  </a:cubicBezTo>
                  <a:cubicBezTo>
                    <a:pt x="7364" y="3781"/>
                    <a:pt x="7371" y="3803"/>
                    <a:pt x="7379" y="3818"/>
                  </a:cubicBezTo>
                  <a:cubicBezTo>
                    <a:pt x="7401" y="3855"/>
                    <a:pt x="7415" y="3906"/>
                    <a:pt x="7430" y="3950"/>
                  </a:cubicBezTo>
                  <a:cubicBezTo>
                    <a:pt x="7445" y="4001"/>
                    <a:pt x="7459" y="4052"/>
                    <a:pt x="7474" y="4067"/>
                  </a:cubicBezTo>
                  <a:cubicBezTo>
                    <a:pt x="7496" y="4104"/>
                    <a:pt x="7562" y="4331"/>
                    <a:pt x="7562" y="4382"/>
                  </a:cubicBezTo>
                  <a:cubicBezTo>
                    <a:pt x="7562" y="4397"/>
                    <a:pt x="7562" y="4397"/>
                    <a:pt x="7562" y="4397"/>
                  </a:cubicBezTo>
                  <a:cubicBezTo>
                    <a:pt x="7547" y="4397"/>
                    <a:pt x="7547" y="4397"/>
                    <a:pt x="7547" y="4397"/>
                  </a:cubicBezTo>
                  <a:cubicBezTo>
                    <a:pt x="7503" y="4397"/>
                    <a:pt x="7496" y="4404"/>
                    <a:pt x="7481" y="4426"/>
                  </a:cubicBezTo>
                  <a:cubicBezTo>
                    <a:pt x="7474" y="4448"/>
                    <a:pt x="7459" y="4470"/>
                    <a:pt x="7430" y="4492"/>
                  </a:cubicBezTo>
                  <a:cubicBezTo>
                    <a:pt x="7349" y="4551"/>
                    <a:pt x="7349" y="4551"/>
                    <a:pt x="7305" y="4609"/>
                  </a:cubicBezTo>
                  <a:cubicBezTo>
                    <a:pt x="7291" y="4624"/>
                    <a:pt x="7284" y="4639"/>
                    <a:pt x="7276" y="4646"/>
                  </a:cubicBezTo>
                  <a:cubicBezTo>
                    <a:pt x="7261" y="4661"/>
                    <a:pt x="7254" y="4675"/>
                    <a:pt x="7232" y="4675"/>
                  </a:cubicBezTo>
                  <a:lnTo>
                    <a:pt x="7232" y="4675"/>
                  </a:lnTo>
                  <a:cubicBezTo>
                    <a:pt x="7225" y="4675"/>
                    <a:pt x="7210" y="4675"/>
                    <a:pt x="7196" y="4668"/>
                  </a:cubicBezTo>
                  <a:cubicBezTo>
                    <a:pt x="7159" y="4661"/>
                    <a:pt x="7137" y="4653"/>
                    <a:pt x="7100" y="4653"/>
                  </a:cubicBezTo>
                  <a:cubicBezTo>
                    <a:pt x="7086" y="4653"/>
                    <a:pt x="7056" y="4653"/>
                    <a:pt x="7027" y="4653"/>
                  </a:cubicBezTo>
                  <a:cubicBezTo>
                    <a:pt x="6990" y="4646"/>
                    <a:pt x="6968" y="4639"/>
                    <a:pt x="6961" y="4617"/>
                  </a:cubicBezTo>
                  <a:cubicBezTo>
                    <a:pt x="6946" y="4587"/>
                    <a:pt x="6961" y="4558"/>
                    <a:pt x="6983" y="4529"/>
                  </a:cubicBezTo>
                  <a:cubicBezTo>
                    <a:pt x="7005" y="4485"/>
                    <a:pt x="7071" y="4397"/>
                    <a:pt x="7166" y="4331"/>
                  </a:cubicBezTo>
                  <a:cubicBezTo>
                    <a:pt x="7210" y="4302"/>
                    <a:pt x="7203" y="4265"/>
                    <a:pt x="7188" y="4221"/>
                  </a:cubicBezTo>
                  <a:cubicBezTo>
                    <a:pt x="7188" y="4199"/>
                    <a:pt x="7181" y="4177"/>
                    <a:pt x="7181" y="4155"/>
                  </a:cubicBezTo>
                  <a:cubicBezTo>
                    <a:pt x="7188" y="4126"/>
                    <a:pt x="7181" y="4104"/>
                    <a:pt x="7174" y="4096"/>
                  </a:cubicBezTo>
                  <a:cubicBezTo>
                    <a:pt x="7166" y="4082"/>
                    <a:pt x="7166" y="4082"/>
                    <a:pt x="7166" y="4082"/>
                  </a:cubicBezTo>
                  <a:cubicBezTo>
                    <a:pt x="7166" y="4096"/>
                    <a:pt x="7166" y="4096"/>
                    <a:pt x="7166" y="4096"/>
                  </a:cubicBezTo>
                  <a:cubicBezTo>
                    <a:pt x="7151" y="4104"/>
                    <a:pt x="7129" y="4104"/>
                    <a:pt x="7100" y="4104"/>
                  </a:cubicBezTo>
                  <a:cubicBezTo>
                    <a:pt x="7071" y="4104"/>
                    <a:pt x="7034" y="4104"/>
                    <a:pt x="7012" y="4089"/>
                  </a:cubicBezTo>
                  <a:cubicBezTo>
                    <a:pt x="6998" y="4082"/>
                    <a:pt x="6990" y="4074"/>
                    <a:pt x="6983" y="4074"/>
                  </a:cubicBezTo>
                  <a:cubicBezTo>
                    <a:pt x="6976" y="4074"/>
                    <a:pt x="6968" y="4082"/>
                    <a:pt x="6961" y="4089"/>
                  </a:cubicBezTo>
                  <a:cubicBezTo>
                    <a:pt x="6946" y="4104"/>
                    <a:pt x="6946" y="4104"/>
                    <a:pt x="6946" y="4104"/>
                  </a:cubicBezTo>
                  <a:cubicBezTo>
                    <a:pt x="6902" y="4140"/>
                    <a:pt x="6895" y="4140"/>
                    <a:pt x="6844" y="4155"/>
                  </a:cubicBezTo>
                  <a:cubicBezTo>
                    <a:pt x="6836" y="4162"/>
                    <a:pt x="6829" y="4162"/>
                    <a:pt x="6822" y="4162"/>
                  </a:cubicBezTo>
                  <a:cubicBezTo>
                    <a:pt x="6793" y="4162"/>
                    <a:pt x="6778" y="4140"/>
                    <a:pt x="6770" y="4126"/>
                  </a:cubicBezTo>
                  <a:cubicBezTo>
                    <a:pt x="6763" y="4118"/>
                    <a:pt x="6756" y="4111"/>
                    <a:pt x="6748" y="4104"/>
                  </a:cubicBezTo>
                  <a:cubicBezTo>
                    <a:pt x="6741" y="4096"/>
                    <a:pt x="6734" y="4096"/>
                    <a:pt x="6734" y="4096"/>
                  </a:cubicBezTo>
                  <a:cubicBezTo>
                    <a:pt x="6727" y="4096"/>
                    <a:pt x="6712" y="4111"/>
                    <a:pt x="6697" y="4118"/>
                  </a:cubicBezTo>
                  <a:cubicBezTo>
                    <a:pt x="6683" y="4126"/>
                    <a:pt x="6668" y="4140"/>
                    <a:pt x="6653" y="4148"/>
                  </a:cubicBezTo>
                  <a:cubicBezTo>
                    <a:pt x="6639" y="4155"/>
                    <a:pt x="6624" y="4155"/>
                    <a:pt x="6609" y="4155"/>
                  </a:cubicBezTo>
                  <a:cubicBezTo>
                    <a:pt x="6573" y="4155"/>
                    <a:pt x="6551" y="4126"/>
                    <a:pt x="6536" y="4096"/>
                  </a:cubicBezTo>
                  <a:cubicBezTo>
                    <a:pt x="6529" y="4082"/>
                    <a:pt x="6521" y="4067"/>
                    <a:pt x="6514" y="4045"/>
                  </a:cubicBezTo>
                  <a:cubicBezTo>
                    <a:pt x="6507" y="4016"/>
                    <a:pt x="6492" y="3986"/>
                    <a:pt x="6477" y="3965"/>
                  </a:cubicBezTo>
                  <a:cubicBezTo>
                    <a:pt x="6470" y="3950"/>
                    <a:pt x="6463" y="3935"/>
                    <a:pt x="6455" y="3920"/>
                  </a:cubicBezTo>
                  <a:cubicBezTo>
                    <a:pt x="6448" y="3891"/>
                    <a:pt x="6441" y="3884"/>
                    <a:pt x="6419" y="3877"/>
                  </a:cubicBezTo>
                  <a:cubicBezTo>
                    <a:pt x="6367" y="3869"/>
                    <a:pt x="6353" y="3847"/>
                    <a:pt x="6324" y="3803"/>
                  </a:cubicBezTo>
                  <a:cubicBezTo>
                    <a:pt x="6316" y="3796"/>
                    <a:pt x="6316" y="3796"/>
                    <a:pt x="6316" y="3796"/>
                  </a:cubicBezTo>
                  <a:cubicBezTo>
                    <a:pt x="6287" y="3752"/>
                    <a:pt x="6272" y="3745"/>
                    <a:pt x="6265" y="3745"/>
                  </a:cubicBezTo>
                  <a:cubicBezTo>
                    <a:pt x="6265" y="3745"/>
                    <a:pt x="6258" y="3752"/>
                    <a:pt x="6250" y="3767"/>
                  </a:cubicBezTo>
                  <a:cubicBezTo>
                    <a:pt x="6228" y="3818"/>
                    <a:pt x="6236" y="3840"/>
                    <a:pt x="6265" y="3869"/>
                  </a:cubicBezTo>
                  <a:cubicBezTo>
                    <a:pt x="6272" y="3877"/>
                    <a:pt x="6279" y="3884"/>
                    <a:pt x="6294" y="3891"/>
                  </a:cubicBezTo>
                  <a:cubicBezTo>
                    <a:pt x="6309" y="3906"/>
                    <a:pt x="6324" y="3913"/>
                    <a:pt x="6324" y="3928"/>
                  </a:cubicBezTo>
                  <a:cubicBezTo>
                    <a:pt x="6324" y="3943"/>
                    <a:pt x="6316" y="3957"/>
                    <a:pt x="6309" y="3965"/>
                  </a:cubicBezTo>
                  <a:cubicBezTo>
                    <a:pt x="6272" y="4001"/>
                    <a:pt x="6236" y="4001"/>
                    <a:pt x="6192" y="4008"/>
                  </a:cubicBezTo>
                  <a:cubicBezTo>
                    <a:pt x="6148" y="4016"/>
                    <a:pt x="6148" y="4016"/>
                    <a:pt x="6148" y="4016"/>
                  </a:cubicBezTo>
                  <a:cubicBezTo>
                    <a:pt x="6104" y="4023"/>
                    <a:pt x="6104" y="4023"/>
                    <a:pt x="6045" y="4089"/>
                  </a:cubicBezTo>
                  <a:cubicBezTo>
                    <a:pt x="6016" y="4126"/>
                    <a:pt x="6001" y="4148"/>
                    <a:pt x="5994" y="4162"/>
                  </a:cubicBezTo>
                  <a:cubicBezTo>
                    <a:pt x="5972" y="4192"/>
                    <a:pt x="5965" y="4206"/>
                    <a:pt x="5935" y="4214"/>
                  </a:cubicBezTo>
                  <a:cubicBezTo>
                    <a:pt x="5906" y="4228"/>
                    <a:pt x="5898" y="4236"/>
                    <a:pt x="5877" y="4250"/>
                  </a:cubicBezTo>
                  <a:cubicBezTo>
                    <a:pt x="5869" y="4265"/>
                    <a:pt x="5862" y="4272"/>
                    <a:pt x="5847" y="4279"/>
                  </a:cubicBezTo>
                  <a:cubicBezTo>
                    <a:pt x="5811" y="4309"/>
                    <a:pt x="5818" y="4367"/>
                    <a:pt x="5825" y="4419"/>
                  </a:cubicBezTo>
                  <a:cubicBezTo>
                    <a:pt x="5833" y="4463"/>
                    <a:pt x="5811" y="4507"/>
                    <a:pt x="5789" y="4551"/>
                  </a:cubicBezTo>
                  <a:cubicBezTo>
                    <a:pt x="5781" y="4565"/>
                    <a:pt x="5774" y="4580"/>
                    <a:pt x="5767" y="4602"/>
                  </a:cubicBezTo>
                  <a:cubicBezTo>
                    <a:pt x="5752" y="4631"/>
                    <a:pt x="5745" y="4646"/>
                    <a:pt x="5715" y="4646"/>
                  </a:cubicBezTo>
                  <a:cubicBezTo>
                    <a:pt x="5708" y="4646"/>
                    <a:pt x="5701" y="4646"/>
                    <a:pt x="5693" y="4639"/>
                  </a:cubicBezTo>
                  <a:cubicBezTo>
                    <a:pt x="5686" y="4639"/>
                    <a:pt x="5679" y="4639"/>
                    <a:pt x="5664" y="4631"/>
                  </a:cubicBezTo>
                  <a:lnTo>
                    <a:pt x="5657" y="4631"/>
                  </a:lnTo>
                  <a:cubicBezTo>
                    <a:pt x="5649" y="4631"/>
                    <a:pt x="5649" y="4631"/>
                    <a:pt x="5642" y="4661"/>
                  </a:cubicBezTo>
                  <a:cubicBezTo>
                    <a:pt x="5642" y="4675"/>
                    <a:pt x="5635" y="4697"/>
                    <a:pt x="5620" y="4727"/>
                  </a:cubicBezTo>
                  <a:cubicBezTo>
                    <a:pt x="5613" y="4748"/>
                    <a:pt x="5605" y="4763"/>
                    <a:pt x="5598" y="4770"/>
                  </a:cubicBezTo>
                  <a:cubicBezTo>
                    <a:pt x="5591" y="4800"/>
                    <a:pt x="5584" y="4807"/>
                    <a:pt x="5554" y="4815"/>
                  </a:cubicBezTo>
                  <a:cubicBezTo>
                    <a:pt x="5547" y="4815"/>
                    <a:pt x="5547" y="4815"/>
                    <a:pt x="5539" y="4815"/>
                  </a:cubicBezTo>
                  <a:cubicBezTo>
                    <a:pt x="5510" y="4815"/>
                    <a:pt x="5495" y="4778"/>
                    <a:pt x="5481" y="4748"/>
                  </a:cubicBezTo>
                  <a:cubicBezTo>
                    <a:pt x="5474" y="4734"/>
                    <a:pt x="5459" y="4719"/>
                    <a:pt x="5452" y="4705"/>
                  </a:cubicBezTo>
                  <a:cubicBezTo>
                    <a:pt x="5444" y="4690"/>
                    <a:pt x="5437" y="4690"/>
                    <a:pt x="5429" y="4690"/>
                  </a:cubicBezTo>
                  <a:cubicBezTo>
                    <a:pt x="5422" y="4690"/>
                    <a:pt x="5400" y="4705"/>
                    <a:pt x="5386" y="4712"/>
                  </a:cubicBezTo>
                  <a:cubicBezTo>
                    <a:pt x="5371" y="4719"/>
                    <a:pt x="5356" y="4727"/>
                    <a:pt x="5342" y="4734"/>
                  </a:cubicBezTo>
                  <a:cubicBezTo>
                    <a:pt x="5290" y="4756"/>
                    <a:pt x="5283" y="4770"/>
                    <a:pt x="5276" y="4836"/>
                  </a:cubicBezTo>
                  <a:cubicBezTo>
                    <a:pt x="5268" y="4888"/>
                    <a:pt x="5254" y="4910"/>
                    <a:pt x="5210" y="4910"/>
                  </a:cubicBezTo>
                  <a:cubicBezTo>
                    <a:pt x="5188" y="4902"/>
                    <a:pt x="5188" y="4902"/>
                    <a:pt x="5188" y="4902"/>
                  </a:cubicBezTo>
                  <a:cubicBezTo>
                    <a:pt x="5158" y="4902"/>
                    <a:pt x="5144" y="4873"/>
                    <a:pt x="5129" y="4851"/>
                  </a:cubicBezTo>
                  <a:cubicBezTo>
                    <a:pt x="5122" y="4836"/>
                    <a:pt x="5114" y="4815"/>
                    <a:pt x="5107" y="4807"/>
                  </a:cubicBezTo>
                  <a:cubicBezTo>
                    <a:pt x="5100" y="4807"/>
                    <a:pt x="5100" y="4807"/>
                    <a:pt x="5093" y="4807"/>
                  </a:cubicBezTo>
                  <a:cubicBezTo>
                    <a:pt x="5078" y="4807"/>
                    <a:pt x="5041" y="4836"/>
                    <a:pt x="5019" y="4880"/>
                  </a:cubicBezTo>
                  <a:cubicBezTo>
                    <a:pt x="5012" y="4895"/>
                    <a:pt x="5005" y="4902"/>
                    <a:pt x="4997" y="4917"/>
                  </a:cubicBezTo>
                  <a:cubicBezTo>
                    <a:pt x="4990" y="4939"/>
                    <a:pt x="4983" y="4961"/>
                    <a:pt x="4946" y="4990"/>
                  </a:cubicBezTo>
                  <a:cubicBezTo>
                    <a:pt x="4924" y="4998"/>
                    <a:pt x="4909" y="5005"/>
                    <a:pt x="4902" y="5012"/>
                  </a:cubicBezTo>
                  <a:cubicBezTo>
                    <a:pt x="4880" y="5020"/>
                    <a:pt x="4873" y="5027"/>
                    <a:pt x="4843" y="5064"/>
                  </a:cubicBezTo>
                  <a:cubicBezTo>
                    <a:pt x="4836" y="5078"/>
                    <a:pt x="4836" y="5078"/>
                    <a:pt x="4836" y="5078"/>
                  </a:cubicBezTo>
                  <a:cubicBezTo>
                    <a:pt x="4799" y="5122"/>
                    <a:pt x="4799" y="5129"/>
                    <a:pt x="4741" y="5129"/>
                  </a:cubicBezTo>
                  <a:cubicBezTo>
                    <a:pt x="4726" y="5129"/>
                    <a:pt x="4712" y="5122"/>
                    <a:pt x="4704" y="5115"/>
                  </a:cubicBezTo>
                  <a:cubicBezTo>
                    <a:pt x="4689" y="5093"/>
                    <a:pt x="4697" y="5064"/>
                    <a:pt x="4704" y="5034"/>
                  </a:cubicBezTo>
                  <a:cubicBezTo>
                    <a:pt x="4704" y="5027"/>
                    <a:pt x="4704" y="5020"/>
                    <a:pt x="4712" y="5012"/>
                  </a:cubicBezTo>
                  <a:cubicBezTo>
                    <a:pt x="4704" y="5020"/>
                    <a:pt x="4697" y="5020"/>
                    <a:pt x="4689" y="5027"/>
                  </a:cubicBezTo>
                  <a:cubicBezTo>
                    <a:pt x="4675" y="5042"/>
                    <a:pt x="4653" y="5056"/>
                    <a:pt x="4624" y="5064"/>
                  </a:cubicBezTo>
                  <a:cubicBezTo>
                    <a:pt x="4609" y="5071"/>
                    <a:pt x="4594" y="5071"/>
                    <a:pt x="4579" y="5071"/>
                  </a:cubicBezTo>
                  <a:cubicBezTo>
                    <a:pt x="4550" y="5071"/>
                    <a:pt x="4536" y="5064"/>
                    <a:pt x="4514" y="5049"/>
                  </a:cubicBezTo>
                  <a:cubicBezTo>
                    <a:pt x="4484" y="5056"/>
                    <a:pt x="4426" y="5064"/>
                    <a:pt x="4396" y="5071"/>
                  </a:cubicBezTo>
                  <a:cubicBezTo>
                    <a:pt x="4389" y="5078"/>
                    <a:pt x="4374" y="5086"/>
                    <a:pt x="4367" y="5086"/>
                  </a:cubicBezTo>
                  <a:cubicBezTo>
                    <a:pt x="4345" y="5086"/>
                    <a:pt x="4330" y="5071"/>
                    <a:pt x="4308" y="5056"/>
                  </a:cubicBezTo>
                  <a:cubicBezTo>
                    <a:pt x="4294" y="5049"/>
                    <a:pt x="4294" y="5049"/>
                    <a:pt x="4294" y="5049"/>
                  </a:cubicBezTo>
                  <a:cubicBezTo>
                    <a:pt x="4272" y="5034"/>
                    <a:pt x="4257" y="5020"/>
                    <a:pt x="4250" y="4998"/>
                  </a:cubicBezTo>
                  <a:cubicBezTo>
                    <a:pt x="4235" y="4976"/>
                    <a:pt x="4228" y="4961"/>
                    <a:pt x="4213" y="4961"/>
                  </a:cubicBezTo>
                  <a:cubicBezTo>
                    <a:pt x="4206" y="4961"/>
                    <a:pt x="4206" y="4961"/>
                    <a:pt x="4198" y="4961"/>
                  </a:cubicBezTo>
                  <a:cubicBezTo>
                    <a:pt x="4184" y="4968"/>
                    <a:pt x="4177" y="4968"/>
                    <a:pt x="4162" y="4968"/>
                  </a:cubicBezTo>
                  <a:cubicBezTo>
                    <a:pt x="4133" y="4968"/>
                    <a:pt x="4118" y="4961"/>
                    <a:pt x="4111" y="4946"/>
                  </a:cubicBezTo>
                  <a:cubicBezTo>
                    <a:pt x="4096" y="4932"/>
                    <a:pt x="4089" y="4917"/>
                    <a:pt x="4096" y="4895"/>
                  </a:cubicBezTo>
                  <a:cubicBezTo>
                    <a:pt x="4096" y="4888"/>
                    <a:pt x="4096" y="4873"/>
                    <a:pt x="4089" y="4866"/>
                  </a:cubicBezTo>
                  <a:cubicBezTo>
                    <a:pt x="4081" y="4858"/>
                    <a:pt x="4074" y="4851"/>
                    <a:pt x="4059" y="4851"/>
                  </a:cubicBezTo>
                  <a:cubicBezTo>
                    <a:pt x="4045" y="4851"/>
                    <a:pt x="4037" y="4858"/>
                    <a:pt x="4023" y="4858"/>
                  </a:cubicBezTo>
                  <a:cubicBezTo>
                    <a:pt x="4001" y="4873"/>
                    <a:pt x="3986" y="4873"/>
                    <a:pt x="3964" y="4873"/>
                  </a:cubicBezTo>
                  <a:cubicBezTo>
                    <a:pt x="3942" y="4873"/>
                    <a:pt x="3927" y="4873"/>
                    <a:pt x="3905" y="4866"/>
                  </a:cubicBezTo>
                  <a:cubicBezTo>
                    <a:pt x="3898" y="4858"/>
                    <a:pt x="3891" y="4858"/>
                    <a:pt x="3876" y="4851"/>
                  </a:cubicBezTo>
                  <a:cubicBezTo>
                    <a:pt x="3869" y="4851"/>
                    <a:pt x="3854" y="4851"/>
                    <a:pt x="3847" y="4851"/>
                  </a:cubicBezTo>
                  <a:cubicBezTo>
                    <a:pt x="3825" y="4851"/>
                    <a:pt x="3803" y="4858"/>
                    <a:pt x="3781" y="4866"/>
                  </a:cubicBezTo>
                  <a:cubicBezTo>
                    <a:pt x="3759" y="4873"/>
                    <a:pt x="3744" y="4880"/>
                    <a:pt x="3715" y="4888"/>
                  </a:cubicBezTo>
                  <a:cubicBezTo>
                    <a:pt x="3708" y="4888"/>
                    <a:pt x="3693" y="4895"/>
                    <a:pt x="3686" y="4895"/>
                  </a:cubicBezTo>
                  <a:cubicBezTo>
                    <a:pt x="3634" y="4895"/>
                    <a:pt x="3612" y="4851"/>
                    <a:pt x="3598" y="4822"/>
                  </a:cubicBezTo>
                  <a:cubicBezTo>
                    <a:pt x="3590" y="4807"/>
                    <a:pt x="3583" y="4793"/>
                    <a:pt x="3576" y="4785"/>
                  </a:cubicBezTo>
                  <a:cubicBezTo>
                    <a:pt x="3532" y="4741"/>
                    <a:pt x="3436" y="4661"/>
                    <a:pt x="3385" y="4653"/>
                  </a:cubicBezTo>
                  <a:cubicBezTo>
                    <a:pt x="3363" y="4646"/>
                    <a:pt x="3348" y="4646"/>
                    <a:pt x="3327" y="4646"/>
                  </a:cubicBezTo>
                  <a:cubicBezTo>
                    <a:pt x="3305" y="4646"/>
                    <a:pt x="3275" y="4646"/>
                    <a:pt x="3253" y="4631"/>
                  </a:cubicBezTo>
                  <a:cubicBezTo>
                    <a:pt x="3239" y="4624"/>
                    <a:pt x="3224" y="4609"/>
                    <a:pt x="3217" y="4595"/>
                  </a:cubicBezTo>
                  <a:cubicBezTo>
                    <a:pt x="3209" y="4580"/>
                    <a:pt x="3202" y="4565"/>
                    <a:pt x="3180" y="4565"/>
                  </a:cubicBezTo>
                  <a:cubicBezTo>
                    <a:pt x="3180" y="4565"/>
                    <a:pt x="3173" y="4565"/>
                    <a:pt x="3165" y="4565"/>
                  </a:cubicBezTo>
                  <a:cubicBezTo>
                    <a:pt x="3136" y="4565"/>
                    <a:pt x="3099" y="4580"/>
                    <a:pt x="3063" y="4602"/>
                  </a:cubicBezTo>
                  <a:cubicBezTo>
                    <a:pt x="3048" y="4617"/>
                    <a:pt x="3026" y="4631"/>
                    <a:pt x="2997" y="4631"/>
                  </a:cubicBezTo>
                  <a:cubicBezTo>
                    <a:pt x="2975" y="4631"/>
                    <a:pt x="2953" y="4624"/>
                    <a:pt x="2938" y="4602"/>
                  </a:cubicBezTo>
                  <a:cubicBezTo>
                    <a:pt x="2924" y="4595"/>
                    <a:pt x="2916" y="4587"/>
                    <a:pt x="2909" y="4580"/>
                  </a:cubicBezTo>
                  <a:cubicBezTo>
                    <a:pt x="2909" y="4573"/>
                    <a:pt x="2909" y="4573"/>
                    <a:pt x="2902" y="4573"/>
                  </a:cubicBezTo>
                  <a:cubicBezTo>
                    <a:pt x="2902" y="4573"/>
                    <a:pt x="2902" y="4573"/>
                    <a:pt x="2902" y="4580"/>
                  </a:cubicBezTo>
                  <a:cubicBezTo>
                    <a:pt x="2894" y="4624"/>
                    <a:pt x="2858" y="4639"/>
                    <a:pt x="2836" y="4646"/>
                  </a:cubicBezTo>
                  <a:cubicBezTo>
                    <a:pt x="2836" y="4683"/>
                    <a:pt x="2828" y="4770"/>
                    <a:pt x="2770" y="4778"/>
                  </a:cubicBezTo>
                  <a:cubicBezTo>
                    <a:pt x="2740" y="4785"/>
                    <a:pt x="2733" y="4785"/>
                    <a:pt x="2733" y="4785"/>
                  </a:cubicBezTo>
                  <a:cubicBezTo>
                    <a:pt x="2733" y="4800"/>
                    <a:pt x="2733" y="4800"/>
                    <a:pt x="2733" y="4807"/>
                  </a:cubicBezTo>
                  <a:cubicBezTo>
                    <a:pt x="2726" y="4829"/>
                    <a:pt x="2704" y="4858"/>
                    <a:pt x="2674" y="4858"/>
                  </a:cubicBezTo>
                  <a:cubicBezTo>
                    <a:pt x="2667" y="4858"/>
                    <a:pt x="2653" y="4851"/>
                    <a:pt x="2638" y="4844"/>
                  </a:cubicBezTo>
                  <a:cubicBezTo>
                    <a:pt x="2631" y="4836"/>
                    <a:pt x="2631" y="4836"/>
                    <a:pt x="2623" y="4836"/>
                  </a:cubicBezTo>
                  <a:cubicBezTo>
                    <a:pt x="2616" y="4836"/>
                    <a:pt x="2594" y="4851"/>
                    <a:pt x="2572" y="4873"/>
                  </a:cubicBezTo>
                  <a:cubicBezTo>
                    <a:pt x="2565" y="4880"/>
                    <a:pt x="2557" y="4888"/>
                    <a:pt x="2550" y="4895"/>
                  </a:cubicBezTo>
                  <a:cubicBezTo>
                    <a:pt x="2528" y="4910"/>
                    <a:pt x="2521" y="4917"/>
                    <a:pt x="2506" y="4924"/>
                  </a:cubicBezTo>
                  <a:cubicBezTo>
                    <a:pt x="2484" y="4946"/>
                    <a:pt x="2469" y="4954"/>
                    <a:pt x="2462" y="4976"/>
                  </a:cubicBezTo>
                  <a:cubicBezTo>
                    <a:pt x="2447" y="4998"/>
                    <a:pt x="2418" y="5012"/>
                    <a:pt x="2389" y="5020"/>
                  </a:cubicBezTo>
                  <a:cubicBezTo>
                    <a:pt x="2374" y="5027"/>
                    <a:pt x="2359" y="5027"/>
                    <a:pt x="2345" y="5042"/>
                  </a:cubicBezTo>
                  <a:cubicBezTo>
                    <a:pt x="2330" y="5042"/>
                    <a:pt x="2323" y="5049"/>
                    <a:pt x="2308" y="5049"/>
                  </a:cubicBezTo>
                  <a:cubicBezTo>
                    <a:pt x="2279" y="5049"/>
                    <a:pt x="2235" y="5027"/>
                    <a:pt x="2198" y="5005"/>
                  </a:cubicBezTo>
                  <a:cubicBezTo>
                    <a:pt x="2184" y="4998"/>
                    <a:pt x="2169" y="4990"/>
                    <a:pt x="2147" y="4983"/>
                  </a:cubicBezTo>
                  <a:cubicBezTo>
                    <a:pt x="2140" y="4976"/>
                    <a:pt x="2132" y="4976"/>
                    <a:pt x="2125" y="4976"/>
                  </a:cubicBezTo>
                  <a:cubicBezTo>
                    <a:pt x="2103" y="4976"/>
                    <a:pt x="2088" y="4990"/>
                    <a:pt x="2066" y="5012"/>
                  </a:cubicBezTo>
                  <a:cubicBezTo>
                    <a:pt x="2052" y="5020"/>
                    <a:pt x="2037" y="5034"/>
                    <a:pt x="2030" y="5042"/>
                  </a:cubicBezTo>
                  <a:cubicBezTo>
                    <a:pt x="1986" y="5064"/>
                    <a:pt x="1949" y="5093"/>
                    <a:pt x="1912" y="5144"/>
                  </a:cubicBezTo>
                  <a:cubicBezTo>
                    <a:pt x="1890" y="5174"/>
                    <a:pt x="1898" y="5188"/>
                    <a:pt x="1912" y="5217"/>
                  </a:cubicBezTo>
                  <a:cubicBezTo>
                    <a:pt x="1920" y="5232"/>
                    <a:pt x="1927" y="5254"/>
                    <a:pt x="1927" y="5283"/>
                  </a:cubicBezTo>
                  <a:cubicBezTo>
                    <a:pt x="1920" y="5298"/>
                    <a:pt x="1920" y="5298"/>
                    <a:pt x="1920" y="5298"/>
                  </a:cubicBezTo>
                  <a:cubicBezTo>
                    <a:pt x="1912" y="5349"/>
                    <a:pt x="1912" y="5357"/>
                    <a:pt x="1898" y="5393"/>
                  </a:cubicBezTo>
                  <a:cubicBezTo>
                    <a:pt x="1890" y="5401"/>
                    <a:pt x="1883" y="5408"/>
                    <a:pt x="1868" y="5408"/>
                  </a:cubicBezTo>
                  <a:cubicBezTo>
                    <a:pt x="1854" y="5408"/>
                    <a:pt x="1839" y="5401"/>
                    <a:pt x="1810" y="5386"/>
                  </a:cubicBezTo>
                  <a:cubicBezTo>
                    <a:pt x="1788" y="5371"/>
                    <a:pt x="1751" y="5349"/>
                    <a:pt x="1722" y="5349"/>
                  </a:cubicBezTo>
                  <a:cubicBezTo>
                    <a:pt x="1707" y="5349"/>
                    <a:pt x="1700" y="5342"/>
                    <a:pt x="1685" y="5342"/>
                  </a:cubicBezTo>
                  <a:cubicBezTo>
                    <a:pt x="1627" y="5342"/>
                    <a:pt x="1619" y="5371"/>
                    <a:pt x="1619" y="5379"/>
                  </a:cubicBezTo>
                  <a:cubicBezTo>
                    <a:pt x="1605" y="5423"/>
                    <a:pt x="1583" y="5430"/>
                    <a:pt x="1546" y="5430"/>
                  </a:cubicBezTo>
                  <a:cubicBezTo>
                    <a:pt x="1370" y="5430"/>
                    <a:pt x="1370" y="5430"/>
                    <a:pt x="1370" y="5430"/>
                  </a:cubicBezTo>
                  <a:lnTo>
                    <a:pt x="1370" y="5430"/>
                  </a:lnTo>
                  <a:lnTo>
                    <a:pt x="1363" y="5430"/>
                  </a:lnTo>
                  <a:close/>
                  <a:moveTo>
                    <a:pt x="6133" y="2191"/>
                  </a:moveTo>
                  <a:lnTo>
                    <a:pt x="6133" y="2191"/>
                  </a:lnTo>
                  <a:cubicBezTo>
                    <a:pt x="6148" y="2198"/>
                    <a:pt x="6162" y="2206"/>
                    <a:pt x="6184" y="2213"/>
                  </a:cubicBezTo>
                  <a:cubicBezTo>
                    <a:pt x="6221" y="2228"/>
                    <a:pt x="6243" y="2250"/>
                    <a:pt x="6272" y="2279"/>
                  </a:cubicBezTo>
                  <a:cubicBezTo>
                    <a:pt x="6279" y="2286"/>
                    <a:pt x="6287" y="2301"/>
                    <a:pt x="6302" y="2316"/>
                  </a:cubicBezTo>
                  <a:cubicBezTo>
                    <a:pt x="6346" y="2360"/>
                    <a:pt x="6367" y="2382"/>
                    <a:pt x="6411" y="2404"/>
                  </a:cubicBezTo>
                  <a:cubicBezTo>
                    <a:pt x="6455" y="2433"/>
                    <a:pt x="6448" y="2448"/>
                    <a:pt x="6434" y="2477"/>
                  </a:cubicBezTo>
                  <a:cubicBezTo>
                    <a:pt x="6434" y="2484"/>
                    <a:pt x="6426" y="2492"/>
                    <a:pt x="6426" y="2499"/>
                  </a:cubicBezTo>
                  <a:cubicBezTo>
                    <a:pt x="6411" y="2528"/>
                    <a:pt x="6404" y="2536"/>
                    <a:pt x="6382" y="2543"/>
                  </a:cubicBezTo>
                  <a:cubicBezTo>
                    <a:pt x="6375" y="2558"/>
                    <a:pt x="6360" y="2565"/>
                    <a:pt x="6338" y="2587"/>
                  </a:cubicBezTo>
                  <a:cubicBezTo>
                    <a:pt x="6309" y="2616"/>
                    <a:pt x="6294" y="2638"/>
                    <a:pt x="6294" y="2646"/>
                  </a:cubicBezTo>
                  <a:cubicBezTo>
                    <a:pt x="6316" y="2646"/>
                    <a:pt x="6353" y="2631"/>
                    <a:pt x="6404" y="2609"/>
                  </a:cubicBezTo>
                  <a:cubicBezTo>
                    <a:pt x="6411" y="2609"/>
                    <a:pt x="6411" y="2609"/>
                    <a:pt x="6411" y="2609"/>
                  </a:cubicBezTo>
                  <a:cubicBezTo>
                    <a:pt x="6463" y="2587"/>
                    <a:pt x="6463" y="2572"/>
                    <a:pt x="6470" y="2536"/>
                  </a:cubicBezTo>
                  <a:cubicBezTo>
                    <a:pt x="6470" y="2528"/>
                    <a:pt x="6470" y="2521"/>
                    <a:pt x="6477" y="2514"/>
                  </a:cubicBezTo>
                  <a:cubicBezTo>
                    <a:pt x="6477" y="2484"/>
                    <a:pt x="6477" y="2484"/>
                    <a:pt x="6470" y="2470"/>
                  </a:cubicBezTo>
                  <a:cubicBezTo>
                    <a:pt x="6463" y="2462"/>
                    <a:pt x="6463" y="2455"/>
                    <a:pt x="6455" y="2440"/>
                  </a:cubicBezTo>
                  <a:cubicBezTo>
                    <a:pt x="6448" y="2426"/>
                    <a:pt x="6441" y="2418"/>
                    <a:pt x="6441" y="2411"/>
                  </a:cubicBezTo>
                  <a:cubicBezTo>
                    <a:pt x="6434" y="2389"/>
                    <a:pt x="6434" y="2389"/>
                    <a:pt x="6404" y="2374"/>
                  </a:cubicBezTo>
                  <a:cubicBezTo>
                    <a:pt x="6360" y="2352"/>
                    <a:pt x="6360" y="2338"/>
                    <a:pt x="6360" y="2301"/>
                  </a:cubicBezTo>
                  <a:cubicBezTo>
                    <a:pt x="6360" y="2301"/>
                    <a:pt x="6360" y="2294"/>
                    <a:pt x="6360" y="2286"/>
                  </a:cubicBezTo>
                  <a:cubicBezTo>
                    <a:pt x="6360" y="2228"/>
                    <a:pt x="6411" y="2228"/>
                    <a:pt x="6441" y="2228"/>
                  </a:cubicBezTo>
                  <a:cubicBezTo>
                    <a:pt x="6477" y="2228"/>
                    <a:pt x="6477" y="2228"/>
                    <a:pt x="6477" y="2228"/>
                  </a:cubicBezTo>
                  <a:cubicBezTo>
                    <a:pt x="6499" y="2228"/>
                    <a:pt x="6514" y="2235"/>
                    <a:pt x="6529" y="2243"/>
                  </a:cubicBezTo>
                  <a:cubicBezTo>
                    <a:pt x="6543" y="2265"/>
                    <a:pt x="6529" y="2294"/>
                    <a:pt x="6521" y="2330"/>
                  </a:cubicBezTo>
                  <a:cubicBezTo>
                    <a:pt x="6521" y="2345"/>
                    <a:pt x="6514" y="2352"/>
                    <a:pt x="6514" y="2360"/>
                  </a:cubicBezTo>
                  <a:cubicBezTo>
                    <a:pt x="6514" y="2374"/>
                    <a:pt x="6514" y="2382"/>
                    <a:pt x="6514" y="2382"/>
                  </a:cubicBezTo>
                  <a:cubicBezTo>
                    <a:pt x="6514" y="2382"/>
                    <a:pt x="6529" y="2374"/>
                    <a:pt x="6536" y="2360"/>
                  </a:cubicBezTo>
                  <a:cubicBezTo>
                    <a:pt x="6558" y="2338"/>
                    <a:pt x="6565" y="2330"/>
                    <a:pt x="6580" y="2330"/>
                  </a:cubicBezTo>
                  <a:cubicBezTo>
                    <a:pt x="6595" y="2330"/>
                    <a:pt x="6609" y="2338"/>
                    <a:pt x="6624" y="2352"/>
                  </a:cubicBezTo>
                  <a:cubicBezTo>
                    <a:pt x="6639" y="2360"/>
                    <a:pt x="6639" y="2360"/>
                    <a:pt x="6639" y="2360"/>
                  </a:cubicBezTo>
                  <a:cubicBezTo>
                    <a:pt x="6646" y="2367"/>
                    <a:pt x="6653" y="2367"/>
                    <a:pt x="6653" y="2374"/>
                  </a:cubicBezTo>
                  <a:cubicBezTo>
                    <a:pt x="6653" y="2367"/>
                    <a:pt x="6653" y="2367"/>
                    <a:pt x="6653" y="2360"/>
                  </a:cubicBezTo>
                  <a:cubicBezTo>
                    <a:pt x="6660" y="2352"/>
                    <a:pt x="6668" y="2330"/>
                    <a:pt x="6675" y="2308"/>
                  </a:cubicBezTo>
                  <a:cubicBezTo>
                    <a:pt x="6690" y="2272"/>
                    <a:pt x="6675" y="2250"/>
                    <a:pt x="6653" y="2220"/>
                  </a:cubicBezTo>
                  <a:cubicBezTo>
                    <a:pt x="6639" y="2206"/>
                    <a:pt x="6624" y="2191"/>
                    <a:pt x="6617" y="2169"/>
                  </a:cubicBezTo>
                  <a:cubicBezTo>
                    <a:pt x="6602" y="2140"/>
                    <a:pt x="6587" y="2133"/>
                    <a:pt x="6573" y="2125"/>
                  </a:cubicBezTo>
                  <a:cubicBezTo>
                    <a:pt x="6565" y="2118"/>
                    <a:pt x="6551" y="2110"/>
                    <a:pt x="6536" y="2096"/>
                  </a:cubicBezTo>
                  <a:cubicBezTo>
                    <a:pt x="6507" y="2052"/>
                    <a:pt x="6492" y="2037"/>
                    <a:pt x="6463" y="2037"/>
                  </a:cubicBezTo>
                  <a:cubicBezTo>
                    <a:pt x="6455" y="2037"/>
                    <a:pt x="6448" y="2037"/>
                    <a:pt x="6448" y="2037"/>
                  </a:cubicBezTo>
                  <a:cubicBezTo>
                    <a:pt x="6448" y="2037"/>
                    <a:pt x="6448" y="2045"/>
                    <a:pt x="6448" y="2067"/>
                  </a:cubicBezTo>
                  <a:cubicBezTo>
                    <a:pt x="6448" y="2081"/>
                    <a:pt x="6455" y="2089"/>
                    <a:pt x="6463" y="2096"/>
                  </a:cubicBezTo>
                  <a:cubicBezTo>
                    <a:pt x="6470" y="2103"/>
                    <a:pt x="6477" y="2110"/>
                    <a:pt x="6477" y="2133"/>
                  </a:cubicBezTo>
                  <a:cubicBezTo>
                    <a:pt x="6477" y="2162"/>
                    <a:pt x="6448" y="2177"/>
                    <a:pt x="6419" y="2184"/>
                  </a:cubicBezTo>
                  <a:cubicBezTo>
                    <a:pt x="6397" y="2191"/>
                    <a:pt x="6367" y="2198"/>
                    <a:pt x="6346" y="2213"/>
                  </a:cubicBezTo>
                  <a:cubicBezTo>
                    <a:pt x="6316" y="2243"/>
                    <a:pt x="6302" y="2250"/>
                    <a:pt x="6294" y="2250"/>
                  </a:cubicBezTo>
                  <a:cubicBezTo>
                    <a:pt x="6279" y="2250"/>
                    <a:pt x="6272" y="2243"/>
                    <a:pt x="6272" y="2235"/>
                  </a:cubicBezTo>
                  <a:lnTo>
                    <a:pt x="6265" y="2228"/>
                  </a:lnTo>
                  <a:cubicBezTo>
                    <a:pt x="6258" y="2220"/>
                    <a:pt x="6250" y="2213"/>
                    <a:pt x="6250" y="2206"/>
                  </a:cubicBezTo>
                  <a:cubicBezTo>
                    <a:pt x="6250" y="2191"/>
                    <a:pt x="6265" y="2177"/>
                    <a:pt x="6279" y="2155"/>
                  </a:cubicBezTo>
                  <a:cubicBezTo>
                    <a:pt x="6294" y="2147"/>
                    <a:pt x="6302" y="2140"/>
                    <a:pt x="6309" y="2133"/>
                  </a:cubicBezTo>
                  <a:cubicBezTo>
                    <a:pt x="6316" y="2118"/>
                    <a:pt x="6324" y="2103"/>
                    <a:pt x="6316" y="2096"/>
                  </a:cubicBezTo>
                  <a:cubicBezTo>
                    <a:pt x="6316" y="2096"/>
                    <a:pt x="6309" y="2096"/>
                    <a:pt x="6302" y="2096"/>
                  </a:cubicBezTo>
                  <a:cubicBezTo>
                    <a:pt x="6302" y="2096"/>
                    <a:pt x="6302" y="2096"/>
                    <a:pt x="6294" y="2096"/>
                  </a:cubicBezTo>
                  <a:cubicBezTo>
                    <a:pt x="6250" y="2103"/>
                    <a:pt x="6250" y="2110"/>
                    <a:pt x="6236" y="2140"/>
                  </a:cubicBezTo>
                  <a:cubicBezTo>
                    <a:pt x="6214" y="2191"/>
                    <a:pt x="6177" y="2191"/>
                    <a:pt x="6140" y="2191"/>
                  </a:cubicBezTo>
                  <a:cubicBezTo>
                    <a:pt x="6133" y="2191"/>
                    <a:pt x="6133" y="2191"/>
                    <a:pt x="6133" y="2191"/>
                  </a:cubicBezTo>
                  <a:close/>
                  <a:moveTo>
                    <a:pt x="6104" y="2133"/>
                  </a:moveTo>
                  <a:lnTo>
                    <a:pt x="6104" y="2133"/>
                  </a:lnTo>
                  <a:cubicBezTo>
                    <a:pt x="6096" y="2140"/>
                    <a:pt x="6096" y="2140"/>
                    <a:pt x="6096" y="2140"/>
                  </a:cubicBezTo>
                  <a:cubicBezTo>
                    <a:pt x="6089" y="2147"/>
                    <a:pt x="6089" y="2155"/>
                    <a:pt x="6089" y="2155"/>
                  </a:cubicBezTo>
                  <a:cubicBezTo>
                    <a:pt x="6096" y="2162"/>
                    <a:pt x="6096" y="2169"/>
                    <a:pt x="6104" y="2169"/>
                  </a:cubicBezTo>
                  <a:lnTo>
                    <a:pt x="6104" y="2169"/>
                  </a:lnTo>
                  <a:cubicBezTo>
                    <a:pt x="6096" y="2162"/>
                    <a:pt x="6096" y="2147"/>
                    <a:pt x="6104" y="2133"/>
                  </a:cubicBezTo>
                  <a:close/>
                  <a:moveTo>
                    <a:pt x="1729" y="2286"/>
                  </a:moveTo>
                  <a:lnTo>
                    <a:pt x="1729" y="2286"/>
                  </a:lnTo>
                  <a:lnTo>
                    <a:pt x="1729" y="2286"/>
                  </a:lnTo>
                  <a:cubicBezTo>
                    <a:pt x="1729" y="2272"/>
                    <a:pt x="1729" y="2265"/>
                    <a:pt x="1729" y="2257"/>
                  </a:cubicBezTo>
                  <a:cubicBezTo>
                    <a:pt x="1729" y="2235"/>
                    <a:pt x="1722" y="2206"/>
                    <a:pt x="1758" y="2177"/>
                  </a:cubicBezTo>
                  <a:cubicBezTo>
                    <a:pt x="1766" y="2169"/>
                    <a:pt x="1773" y="2162"/>
                    <a:pt x="1781" y="2155"/>
                  </a:cubicBezTo>
                  <a:cubicBezTo>
                    <a:pt x="1788" y="2147"/>
                    <a:pt x="1795" y="2140"/>
                    <a:pt x="1817" y="2140"/>
                  </a:cubicBezTo>
                  <a:cubicBezTo>
                    <a:pt x="1824" y="2140"/>
                    <a:pt x="1832" y="2140"/>
                    <a:pt x="1839" y="2147"/>
                  </a:cubicBezTo>
                  <a:cubicBezTo>
                    <a:pt x="1861" y="2155"/>
                    <a:pt x="1883" y="2169"/>
                    <a:pt x="1890" y="2191"/>
                  </a:cubicBezTo>
                  <a:cubicBezTo>
                    <a:pt x="1890" y="2206"/>
                    <a:pt x="1883" y="2220"/>
                    <a:pt x="1868" y="2235"/>
                  </a:cubicBezTo>
                  <a:cubicBezTo>
                    <a:pt x="1839" y="2272"/>
                    <a:pt x="1773" y="2308"/>
                    <a:pt x="1766" y="2316"/>
                  </a:cubicBezTo>
                  <a:cubicBezTo>
                    <a:pt x="1758" y="2316"/>
                    <a:pt x="1758" y="2316"/>
                    <a:pt x="1758" y="2316"/>
                  </a:cubicBezTo>
                  <a:lnTo>
                    <a:pt x="1729" y="2286"/>
                  </a:lnTo>
                  <a:close/>
                  <a:moveTo>
                    <a:pt x="5312" y="1576"/>
                  </a:moveTo>
                  <a:lnTo>
                    <a:pt x="5312" y="1576"/>
                  </a:lnTo>
                  <a:cubicBezTo>
                    <a:pt x="5283" y="1576"/>
                    <a:pt x="5254" y="1561"/>
                    <a:pt x="5224" y="1546"/>
                  </a:cubicBezTo>
                  <a:cubicBezTo>
                    <a:pt x="5217" y="1539"/>
                    <a:pt x="5210" y="1532"/>
                    <a:pt x="5195" y="1524"/>
                  </a:cubicBezTo>
                  <a:cubicBezTo>
                    <a:pt x="5158" y="1510"/>
                    <a:pt x="5158" y="1510"/>
                    <a:pt x="5158" y="1510"/>
                  </a:cubicBezTo>
                  <a:cubicBezTo>
                    <a:pt x="5195" y="1495"/>
                    <a:pt x="5195" y="1495"/>
                    <a:pt x="5195" y="1495"/>
                  </a:cubicBezTo>
                  <a:cubicBezTo>
                    <a:pt x="5217" y="1495"/>
                    <a:pt x="5298" y="1458"/>
                    <a:pt x="5364" y="1392"/>
                  </a:cubicBezTo>
                  <a:cubicBezTo>
                    <a:pt x="5386" y="1370"/>
                    <a:pt x="5386" y="1370"/>
                    <a:pt x="5386" y="1370"/>
                  </a:cubicBezTo>
                  <a:cubicBezTo>
                    <a:pt x="5393" y="1385"/>
                    <a:pt x="5393" y="1385"/>
                    <a:pt x="5393" y="1385"/>
                  </a:cubicBezTo>
                  <a:cubicBezTo>
                    <a:pt x="5400" y="1392"/>
                    <a:pt x="5408" y="1400"/>
                    <a:pt x="5415" y="1415"/>
                  </a:cubicBezTo>
                  <a:cubicBezTo>
                    <a:pt x="5429" y="1422"/>
                    <a:pt x="5437" y="1444"/>
                    <a:pt x="5429" y="1458"/>
                  </a:cubicBezTo>
                  <a:cubicBezTo>
                    <a:pt x="5422" y="1502"/>
                    <a:pt x="5378" y="1554"/>
                    <a:pt x="5342" y="1568"/>
                  </a:cubicBezTo>
                  <a:cubicBezTo>
                    <a:pt x="5334" y="1576"/>
                    <a:pt x="5327" y="1576"/>
                    <a:pt x="5312" y="1576"/>
                  </a:cubicBezTo>
                  <a:close/>
                  <a:moveTo>
                    <a:pt x="5129" y="1458"/>
                  </a:moveTo>
                  <a:lnTo>
                    <a:pt x="5129" y="1458"/>
                  </a:lnTo>
                  <a:cubicBezTo>
                    <a:pt x="5114" y="1458"/>
                    <a:pt x="5100" y="1458"/>
                    <a:pt x="5085" y="1444"/>
                  </a:cubicBezTo>
                  <a:cubicBezTo>
                    <a:pt x="5070" y="1436"/>
                    <a:pt x="5056" y="1422"/>
                    <a:pt x="5048" y="1415"/>
                  </a:cubicBezTo>
                  <a:cubicBezTo>
                    <a:pt x="5019" y="1400"/>
                    <a:pt x="4997" y="1378"/>
                    <a:pt x="4975" y="1348"/>
                  </a:cubicBezTo>
                  <a:cubicBezTo>
                    <a:pt x="4953" y="1319"/>
                    <a:pt x="4924" y="1305"/>
                    <a:pt x="4895" y="1290"/>
                  </a:cubicBezTo>
                  <a:cubicBezTo>
                    <a:pt x="4865" y="1268"/>
                    <a:pt x="4865" y="1268"/>
                    <a:pt x="4865" y="1268"/>
                  </a:cubicBezTo>
                  <a:cubicBezTo>
                    <a:pt x="4829" y="1253"/>
                    <a:pt x="4785" y="1224"/>
                    <a:pt x="4785" y="1165"/>
                  </a:cubicBezTo>
                  <a:cubicBezTo>
                    <a:pt x="4785" y="1143"/>
                    <a:pt x="4785" y="1121"/>
                    <a:pt x="4785" y="1099"/>
                  </a:cubicBezTo>
                  <a:cubicBezTo>
                    <a:pt x="4792" y="1092"/>
                    <a:pt x="4792" y="1092"/>
                    <a:pt x="4792" y="1092"/>
                  </a:cubicBezTo>
                  <a:cubicBezTo>
                    <a:pt x="4799" y="1092"/>
                    <a:pt x="4799" y="1092"/>
                    <a:pt x="4799" y="1092"/>
                  </a:cubicBezTo>
                  <a:cubicBezTo>
                    <a:pt x="4807" y="1092"/>
                    <a:pt x="4865" y="1077"/>
                    <a:pt x="4990" y="1077"/>
                  </a:cubicBezTo>
                  <a:cubicBezTo>
                    <a:pt x="5019" y="1077"/>
                    <a:pt x="5034" y="1063"/>
                    <a:pt x="5034" y="1041"/>
                  </a:cubicBezTo>
                  <a:cubicBezTo>
                    <a:pt x="5034" y="997"/>
                    <a:pt x="4990" y="938"/>
                    <a:pt x="4953" y="938"/>
                  </a:cubicBezTo>
                  <a:cubicBezTo>
                    <a:pt x="4902" y="938"/>
                    <a:pt x="4880" y="916"/>
                    <a:pt x="4865" y="901"/>
                  </a:cubicBezTo>
                  <a:cubicBezTo>
                    <a:pt x="4858" y="894"/>
                    <a:pt x="4851" y="894"/>
                    <a:pt x="4851" y="894"/>
                  </a:cubicBezTo>
                  <a:cubicBezTo>
                    <a:pt x="4829" y="887"/>
                    <a:pt x="4829" y="887"/>
                    <a:pt x="4829" y="887"/>
                  </a:cubicBezTo>
                  <a:cubicBezTo>
                    <a:pt x="4829" y="894"/>
                    <a:pt x="4829" y="894"/>
                    <a:pt x="4829" y="894"/>
                  </a:cubicBezTo>
                  <a:cubicBezTo>
                    <a:pt x="4814" y="894"/>
                    <a:pt x="4814" y="894"/>
                    <a:pt x="4814" y="894"/>
                  </a:cubicBezTo>
                  <a:cubicBezTo>
                    <a:pt x="4777" y="887"/>
                    <a:pt x="4755" y="858"/>
                    <a:pt x="4755" y="821"/>
                  </a:cubicBezTo>
                  <a:cubicBezTo>
                    <a:pt x="4755" y="762"/>
                    <a:pt x="4785" y="726"/>
                    <a:pt x="4814" y="696"/>
                  </a:cubicBezTo>
                  <a:cubicBezTo>
                    <a:pt x="4829" y="682"/>
                    <a:pt x="4829" y="660"/>
                    <a:pt x="4836" y="630"/>
                  </a:cubicBezTo>
                  <a:cubicBezTo>
                    <a:pt x="4836" y="608"/>
                    <a:pt x="4836" y="608"/>
                    <a:pt x="4836" y="608"/>
                  </a:cubicBezTo>
                  <a:cubicBezTo>
                    <a:pt x="4836" y="579"/>
                    <a:pt x="4836" y="535"/>
                    <a:pt x="4851" y="498"/>
                  </a:cubicBezTo>
                  <a:cubicBezTo>
                    <a:pt x="4858" y="477"/>
                    <a:pt x="4865" y="447"/>
                    <a:pt x="4895" y="447"/>
                  </a:cubicBezTo>
                  <a:cubicBezTo>
                    <a:pt x="4902" y="447"/>
                    <a:pt x="4909" y="447"/>
                    <a:pt x="4924" y="455"/>
                  </a:cubicBezTo>
                  <a:cubicBezTo>
                    <a:pt x="4931" y="462"/>
                    <a:pt x="4939" y="462"/>
                    <a:pt x="4953" y="462"/>
                  </a:cubicBezTo>
                  <a:cubicBezTo>
                    <a:pt x="4961" y="462"/>
                    <a:pt x="4968" y="462"/>
                    <a:pt x="4968" y="455"/>
                  </a:cubicBezTo>
                  <a:cubicBezTo>
                    <a:pt x="4983" y="447"/>
                    <a:pt x="4983" y="447"/>
                    <a:pt x="4983" y="447"/>
                  </a:cubicBezTo>
                  <a:cubicBezTo>
                    <a:pt x="5005" y="469"/>
                    <a:pt x="5005" y="469"/>
                    <a:pt x="5005" y="469"/>
                  </a:cubicBezTo>
                  <a:cubicBezTo>
                    <a:pt x="5012" y="469"/>
                    <a:pt x="5019" y="469"/>
                    <a:pt x="5027" y="469"/>
                  </a:cubicBezTo>
                  <a:cubicBezTo>
                    <a:pt x="5056" y="469"/>
                    <a:pt x="5070" y="484"/>
                    <a:pt x="5078" y="506"/>
                  </a:cubicBezTo>
                  <a:cubicBezTo>
                    <a:pt x="5085" y="528"/>
                    <a:pt x="5085" y="528"/>
                    <a:pt x="5085" y="528"/>
                  </a:cubicBezTo>
                  <a:cubicBezTo>
                    <a:pt x="5093" y="550"/>
                    <a:pt x="5093" y="557"/>
                    <a:pt x="5107" y="565"/>
                  </a:cubicBezTo>
                  <a:cubicBezTo>
                    <a:pt x="5114" y="565"/>
                    <a:pt x="5114" y="572"/>
                    <a:pt x="5122" y="572"/>
                  </a:cubicBezTo>
                  <a:cubicBezTo>
                    <a:pt x="5129" y="572"/>
                    <a:pt x="5136" y="579"/>
                    <a:pt x="5144" y="579"/>
                  </a:cubicBezTo>
                  <a:lnTo>
                    <a:pt x="5144" y="579"/>
                  </a:lnTo>
                  <a:cubicBezTo>
                    <a:pt x="5144" y="565"/>
                    <a:pt x="5144" y="557"/>
                    <a:pt x="5144" y="542"/>
                  </a:cubicBezTo>
                  <a:cubicBezTo>
                    <a:pt x="5144" y="528"/>
                    <a:pt x="5144" y="520"/>
                    <a:pt x="5136" y="491"/>
                  </a:cubicBezTo>
                  <a:cubicBezTo>
                    <a:pt x="5136" y="484"/>
                    <a:pt x="5129" y="477"/>
                    <a:pt x="5129" y="469"/>
                  </a:cubicBezTo>
                  <a:cubicBezTo>
                    <a:pt x="5122" y="455"/>
                    <a:pt x="5114" y="440"/>
                    <a:pt x="5122" y="425"/>
                  </a:cubicBezTo>
                  <a:cubicBezTo>
                    <a:pt x="5122" y="410"/>
                    <a:pt x="5136" y="410"/>
                    <a:pt x="5158" y="403"/>
                  </a:cubicBezTo>
                  <a:cubicBezTo>
                    <a:pt x="5180" y="396"/>
                    <a:pt x="5180" y="396"/>
                    <a:pt x="5180" y="396"/>
                  </a:cubicBezTo>
                  <a:cubicBezTo>
                    <a:pt x="5188" y="396"/>
                    <a:pt x="5195" y="396"/>
                    <a:pt x="5203" y="396"/>
                  </a:cubicBezTo>
                  <a:cubicBezTo>
                    <a:pt x="5232" y="396"/>
                    <a:pt x="5239" y="425"/>
                    <a:pt x="5239" y="455"/>
                  </a:cubicBezTo>
                  <a:cubicBezTo>
                    <a:pt x="5246" y="498"/>
                    <a:pt x="5261" y="535"/>
                    <a:pt x="5290" y="535"/>
                  </a:cubicBezTo>
                  <a:cubicBezTo>
                    <a:pt x="5298" y="535"/>
                    <a:pt x="5298" y="535"/>
                    <a:pt x="5305" y="528"/>
                  </a:cubicBezTo>
                  <a:cubicBezTo>
                    <a:pt x="5312" y="528"/>
                    <a:pt x="5312" y="528"/>
                    <a:pt x="5320" y="528"/>
                  </a:cubicBezTo>
                  <a:cubicBezTo>
                    <a:pt x="5342" y="528"/>
                    <a:pt x="5349" y="550"/>
                    <a:pt x="5356" y="586"/>
                  </a:cubicBezTo>
                  <a:cubicBezTo>
                    <a:pt x="5371" y="645"/>
                    <a:pt x="5393" y="652"/>
                    <a:pt x="5422" y="667"/>
                  </a:cubicBezTo>
                  <a:cubicBezTo>
                    <a:pt x="5429" y="667"/>
                    <a:pt x="5437" y="667"/>
                    <a:pt x="5444" y="667"/>
                  </a:cubicBezTo>
                  <a:cubicBezTo>
                    <a:pt x="5466" y="674"/>
                    <a:pt x="5488" y="682"/>
                    <a:pt x="5481" y="740"/>
                  </a:cubicBezTo>
                  <a:cubicBezTo>
                    <a:pt x="5481" y="799"/>
                    <a:pt x="5474" y="828"/>
                    <a:pt x="5503" y="850"/>
                  </a:cubicBezTo>
                  <a:cubicBezTo>
                    <a:pt x="5517" y="858"/>
                    <a:pt x="5525" y="865"/>
                    <a:pt x="5532" y="872"/>
                  </a:cubicBezTo>
                  <a:cubicBezTo>
                    <a:pt x="5554" y="879"/>
                    <a:pt x="5561" y="887"/>
                    <a:pt x="5576" y="887"/>
                  </a:cubicBezTo>
                  <a:cubicBezTo>
                    <a:pt x="5584" y="887"/>
                    <a:pt x="5584" y="887"/>
                    <a:pt x="5591" y="887"/>
                  </a:cubicBezTo>
                  <a:cubicBezTo>
                    <a:pt x="5605" y="879"/>
                    <a:pt x="5620" y="872"/>
                    <a:pt x="5627" y="865"/>
                  </a:cubicBezTo>
                  <a:cubicBezTo>
                    <a:pt x="5649" y="858"/>
                    <a:pt x="5664" y="843"/>
                    <a:pt x="5686" y="843"/>
                  </a:cubicBezTo>
                  <a:cubicBezTo>
                    <a:pt x="5693" y="843"/>
                    <a:pt x="5701" y="850"/>
                    <a:pt x="5715" y="850"/>
                  </a:cubicBezTo>
                  <a:cubicBezTo>
                    <a:pt x="5715" y="858"/>
                    <a:pt x="5723" y="858"/>
                    <a:pt x="5723" y="858"/>
                  </a:cubicBezTo>
                  <a:cubicBezTo>
                    <a:pt x="5730" y="858"/>
                    <a:pt x="5730" y="858"/>
                    <a:pt x="5730" y="858"/>
                  </a:cubicBezTo>
                  <a:cubicBezTo>
                    <a:pt x="5730" y="865"/>
                    <a:pt x="5730" y="865"/>
                    <a:pt x="5730" y="865"/>
                  </a:cubicBezTo>
                  <a:cubicBezTo>
                    <a:pt x="5745" y="879"/>
                    <a:pt x="5759" y="894"/>
                    <a:pt x="5774" y="894"/>
                  </a:cubicBezTo>
                  <a:cubicBezTo>
                    <a:pt x="5781" y="901"/>
                    <a:pt x="5781" y="901"/>
                    <a:pt x="5781" y="901"/>
                  </a:cubicBezTo>
                  <a:lnTo>
                    <a:pt x="5781" y="901"/>
                  </a:lnTo>
                  <a:cubicBezTo>
                    <a:pt x="5796" y="924"/>
                    <a:pt x="5803" y="931"/>
                    <a:pt x="5811" y="931"/>
                  </a:cubicBezTo>
                  <a:cubicBezTo>
                    <a:pt x="5818" y="931"/>
                    <a:pt x="5833" y="931"/>
                    <a:pt x="5840" y="924"/>
                  </a:cubicBezTo>
                  <a:cubicBezTo>
                    <a:pt x="5847" y="924"/>
                    <a:pt x="5847" y="924"/>
                    <a:pt x="5847" y="924"/>
                  </a:cubicBezTo>
                  <a:cubicBezTo>
                    <a:pt x="5855" y="924"/>
                    <a:pt x="5855" y="924"/>
                    <a:pt x="5855" y="924"/>
                  </a:cubicBezTo>
                  <a:cubicBezTo>
                    <a:pt x="5884" y="938"/>
                    <a:pt x="5913" y="960"/>
                    <a:pt x="5935" y="982"/>
                  </a:cubicBezTo>
                  <a:cubicBezTo>
                    <a:pt x="5950" y="989"/>
                    <a:pt x="5957" y="997"/>
                    <a:pt x="5972" y="1004"/>
                  </a:cubicBezTo>
                  <a:cubicBezTo>
                    <a:pt x="6023" y="1041"/>
                    <a:pt x="6082" y="1085"/>
                    <a:pt x="6052" y="1136"/>
                  </a:cubicBezTo>
                  <a:cubicBezTo>
                    <a:pt x="6045" y="1158"/>
                    <a:pt x="6030" y="1165"/>
                    <a:pt x="6016" y="1173"/>
                  </a:cubicBezTo>
                  <a:cubicBezTo>
                    <a:pt x="6008" y="1180"/>
                    <a:pt x="6008" y="1180"/>
                    <a:pt x="6008" y="1187"/>
                  </a:cubicBezTo>
                  <a:cubicBezTo>
                    <a:pt x="6023" y="1224"/>
                    <a:pt x="6023" y="1290"/>
                    <a:pt x="6008" y="1334"/>
                  </a:cubicBezTo>
                  <a:cubicBezTo>
                    <a:pt x="6008" y="1341"/>
                    <a:pt x="6001" y="1363"/>
                    <a:pt x="5972" y="1363"/>
                  </a:cubicBezTo>
                  <a:cubicBezTo>
                    <a:pt x="5928" y="1363"/>
                    <a:pt x="5884" y="1334"/>
                    <a:pt x="5877" y="1334"/>
                  </a:cubicBezTo>
                  <a:cubicBezTo>
                    <a:pt x="5869" y="1327"/>
                    <a:pt x="5869" y="1327"/>
                    <a:pt x="5869" y="1327"/>
                  </a:cubicBezTo>
                  <a:lnTo>
                    <a:pt x="5869" y="1327"/>
                  </a:lnTo>
                  <a:cubicBezTo>
                    <a:pt x="5862" y="1312"/>
                    <a:pt x="5840" y="1231"/>
                    <a:pt x="5884" y="1202"/>
                  </a:cubicBezTo>
                  <a:cubicBezTo>
                    <a:pt x="5891" y="1187"/>
                    <a:pt x="5877" y="1151"/>
                    <a:pt x="5855" y="1129"/>
                  </a:cubicBezTo>
                  <a:cubicBezTo>
                    <a:pt x="5840" y="1143"/>
                    <a:pt x="5796" y="1180"/>
                    <a:pt x="5767" y="1180"/>
                  </a:cubicBezTo>
                  <a:cubicBezTo>
                    <a:pt x="5759" y="1180"/>
                    <a:pt x="5759" y="1180"/>
                    <a:pt x="5752" y="1173"/>
                  </a:cubicBezTo>
                  <a:cubicBezTo>
                    <a:pt x="5737" y="1173"/>
                    <a:pt x="5723" y="1158"/>
                    <a:pt x="5715" y="1143"/>
                  </a:cubicBezTo>
                  <a:cubicBezTo>
                    <a:pt x="5708" y="1136"/>
                    <a:pt x="5708" y="1129"/>
                    <a:pt x="5701" y="1129"/>
                  </a:cubicBezTo>
                  <a:cubicBezTo>
                    <a:pt x="5701" y="1129"/>
                    <a:pt x="5693" y="1129"/>
                    <a:pt x="5686" y="1136"/>
                  </a:cubicBezTo>
                  <a:cubicBezTo>
                    <a:pt x="5664" y="1151"/>
                    <a:pt x="5642" y="1187"/>
                    <a:pt x="5627" y="1209"/>
                  </a:cubicBezTo>
                  <a:cubicBezTo>
                    <a:pt x="5605" y="1239"/>
                    <a:pt x="5598" y="1246"/>
                    <a:pt x="5591" y="1246"/>
                  </a:cubicBezTo>
                  <a:cubicBezTo>
                    <a:pt x="5584" y="1246"/>
                    <a:pt x="5584" y="1246"/>
                    <a:pt x="5584" y="1246"/>
                  </a:cubicBezTo>
                  <a:cubicBezTo>
                    <a:pt x="5576" y="1239"/>
                    <a:pt x="5576" y="1239"/>
                    <a:pt x="5576" y="1239"/>
                  </a:cubicBezTo>
                  <a:cubicBezTo>
                    <a:pt x="5569" y="1231"/>
                    <a:pt x="5569" y="1224"/>
                    <a:pt x="5576" y="1217"/>
                  </a:cubicBezTo>
                  <a:cubicBezTo>
                    <a:pt x="5576" y="1202"/>
                    <a:pt x="5584" y="1187"/>
                    <a:pt x="5584" y="1180"/>
                  </a:cubicBezTo>
                  <a:lnTo>
                    <a:pt x="5584" y="1180"/>
                  </a:lnTo>
                  <a:cubicBezTo>
                    <a:pt x="5584" y="1173"/>
                    <a:pt x="5584" y="1173"/>
                    <a:pt x="5576" y="1173"/>
                  </a:cubicBezTo>
                  <a:cubicBezTo>
                    <a:pt x="5547" y="1173"/>
                    <a:pt x="5539" y="1180"/>
                    <a:pt x="5517" y="1195"/>
                  </a:cubicBezTo>
                  <a:cubicBezTo>
                    <a:pt x="5503" y="1202"/>
                    <a:pt x="5488" y="1209"/>
                    <a:pt x="5466" y="1217"/>
                  </a:cubicBezTo>
                  <a:cubicBezTo>
                    <a:pt x="5422" y="1246"/>
                    <a:pt x="5415" y="1253"/>
                    <a:pt x="5408" y="1283"/>
                  </a:cubicBezTo>
                  <a:cubicBezTo>
                    <a:pt x="5408" y="1290"/>
                    <a:pt x="5400" y="1305"/>
                    <a:pt x="5400" y="1312"/>
                  </a:cubicBezTo>
                  <a:cubicBezTo>
                    <a:pt x="5393" y="1319"/>
                    <a:pt x="5393" y="1319"/>
                    <a:pt x="5393" y="1319"/>
                  </a:cubicBezTo>
                  <a:cubicBezTo>
                    <a:pt x="5386" y="1334"/>
                    <a:pt x="5386" y="1334"/>
                    <a:pt x="5386" y="1334"/>
                  </a:cubicBezTo>
                  <a:cubicBezTo>
                    <a:pt x="5342" y="1348"/>
                    <a:pt x="5312" y="1363"/>
                    <a:pt x="5290" y="1363"/>
                  </a:cubicBezTo>
                  <a:cubicBezTo>
                    <a:pt x="5283" y="1363"/>
                    <a:pt x="5283" y="1363"/>
                    <a:pt x="5276" y="1363"/>
                  </a:cubicBezTo>
                  <a:cubicBezTo>
                    <a:pt x="5261" y="1363"/>
                    <a:pt x="5254" y="1356"/>
                    <a:pt x="5246" y="1356"/>
                  </a:cubicBezTo>
                  <a:lnTo>
                    <a:pt x="5239" y="1356"/>
                  </a:lnTo>
                  <a:cubicBezTo>
                    <a:pt x="5239" y="1356"/>
                    <a:pt x="5232" y="1356"/>
                    <a:pt x="5217" y="1378"/>
                  </a:cubicBezTo>
                  <a:cubicBezTo>
                    <a:pt x="5210" y="1385"/>
                    <a:pt x="5210" y="1392"/>
                    <a:pt x="5203" y="1400"/>
                  </a:cubicBezTo>
                  <a:cubicBezTo>
                    <a:pt x="5180" y="1429"/>
                    <a:pt x="5158" y="1458"/>
                    <a:pt x="5129" y="1458"/>
                  </a:cubicBezTo>
                  <a:close/>
                  <a:moveTo>
                    <a:pt x="4902" y="652"/>
                  </a:moveTo>
                  <a:lnTo>
                    <a:pt x="4902" y="652"/>
                  </a:lnTo>
                  <a:cubicBezTo>
                    <a:pt x="4946" y="674"/>
                    <a:pt x="4953" y="682"/>
                    <a:pt x="4946" y="696"/>
                  </a:cubicBezTo>
                  <a:cubicBezTo>
                    <a:pt x="4946" y="704"/>
                    <a:pt x="4946" y="704"/>
                    <a:pt x="4946" y="711"/>
                  </a:cubicBezTo>
                  <a:cubicBezTo>
                    <a:pt x="4953" y="748"/>
                    <a:pt x="4924" y="770"/>
                    <a:pt x="4887" y="799"/>
                  </a:cubicBezTo>
                  <a:cubicBezTo>
                    <a:pt x="4880" y="806"/>
                    <a:pt x="4873" y="806"/>
                    <a:pt x="4865" y="814"/>
                  </a:cubicBezTo>
                  <a:cubicBezTo>
                    <a:pt x="4851" y="828"/>
                    <a:pt x="4836" y="858"/>
                    <a:pt x="4836" y="872"/>
                  </a:cubicBezTo>
                  <a:cubicBezTo>
                    <a:pt x="4843" y="865"/>
                    <a:pt x="4843" y="865"/>
                    <a:pt x="4843" y="865"/>
                  </a:cubicBezTo>
                  <a:cubicBezTo>
                    <a:pt x="4865" y="850"/>
                    <a:pt x="4880" y="836"/>
                    <a:pt x="4895" y="821"/>
                  </a:cubicBezTo>
                  <a:cubicBezTo>
                    <a:pt x="4924" y="792"/>
                    <a:pt x="4968" y="777"/>
                    <a:pt x="5012" y="755"/>
                  </a:cubicBezTo>
                  <a:cubicBezTo>
                    <a:pt x="5027" y="748"/>
                    <a:pt x="5034" y="748"/>
                    <a:pt x="5048" y="740"/>
                  </a:cubicBezTo>
                  <a:cubicBezTo>
                    <a:pt x="5078" y="726"/>
                    <a:pt x="5078" y="718"/>
                    <a:pt x="5078" y="718"/>
                  </a:cubicBezTo>
                  <a:lnTo>
                    <a:pt x="5078" y="718"/>
                  </a:lnTo>
                  <a:cubicBezTo>
                    <a:pt x="5078" y="718"/>
                    <a:pt x="5070" y="718"/>
                    <a:pt x="5070" y="711"/>
                  </a:cubicBezTo>
                  <a:cubicBezTo>
                    <a:pt x="5063" y="711"/>
                    <a:pt x="5063" y="711"/>
                    <a:pt x="5063" y="704"/>
                  </a:cubicBezTo>
                  <a:cubicBezTo>
                    <a:pt x="5056" y="704"/>
                    <a:pt x="5048" y="696"/>
                    <a:pt x="5048" y="696"/>
                  </a:cubicBezTo>
                  <a:cubicBezTo>
                    <a:pt x="5034" y="682"/>
                    <a:pt x="5027" y="674"/>
                    <a:pt x="5012" y="652"/>
                  </a:cubicBezTo>
                  <a:cubicBezTo>
                    <a:pt x="4997" y="645"/>
                    <a:pt x="4997" y="630"/>
                    <a:pt x="4990" y="623"/>
                  </a:cubicBezTo>
                  <a:lnTo>
                    <a:pt x="4990" y="616"/>
                  </a:lnTo>
                  <a:lnTo>
                    <a:pt x="4983" y="616"/>
                  </a:lnTo>
                  <a:cubicBezTo>
                    <a:pt x="4983" y="616"/>
                    <a:pt x="4983" y="616"/>
                    <a:pt x="4975" y="616"/>
                  </a:cubicBezTo>
                  <a:cubicBezTo>
                    <a:pt x="4946" y="623"/>
                    <a:pt x="4939" y="623"/>
                    <a:pt x="4902" y="645"/>
                  </a:cubicBezTo>
                  <a:cubicBezTo>
                    <a:pt x="4902" y="645"/>
                    <a:pt x="4902" y="645"/>
                    <a:pt x="4895" y="645"/>
                  </a:cubicBezTo>
                  <a:cubicBezTo>
                    <a:pt x="4902" y="645"/>
                    <a:pt x="4902" y="645"/>
                    <a:pt x="4902" y="652"/>
                  </a:cubicBezTo>
                  <a:close/>
                  <a:moveTo>
                    <a:pt x="5561" y="696"/>
                  </a:moveTo>
                  <a:lnTo>
                    <a:pt x="5561" y="696"/>
                  </a:lnTo>
                  <a:cubicBezTo>
                    <a:pt x="5539" y="696"/>
                    <a:pt x="5525" y="689"/>
                    <a:pt x="5510" y="674"/>
                  </a:cubicBezTo>
                  <a:cubicBezTo>
                    <a:pt x="5510" y="674"/>
                    <a:pt x="5503" y="667"/>
                    <a:pt x="5495" y="667"/>
                  </a:cubicBezTo>
                  <a:cubicBezTo>
                    <a:pt x="5481" y="645"/>
                    <a:pt x="5474" y="638"/>
                    <a:pt x="5488" y="594"/>
                  </a:cubicBezTo>
                  <a:cubicBezTo>
                    <a:pt x="5503" y="528"/>
                    <a:pt x="5510" y="506"/>
                    <a:pt x="5503" y="469"/>
                  </a:cubicBezTo>
                  <a:cubicBezTo>
                    <a:pt x="5488" y="425"/>
                    <a:pt x="5488" y="389"/>
                    <a:pt x="5503" y="367"/>
                  </a:cubicBezTo>
                  <a:cubicBezTo>
                    <a:pt x="5525" y="330"/>
                    <a:pt x="5576" y="315"/>
                    <a:pt x="5627" y="301"/>
                  </a:cubicBezTo>
                  <a:cubicBezTo>
                    <a:pt x="5657" y="293"/>
                    <a:pt x="5693" y="286"/>
                    <a:pt x="5715" y="271"/>
                  </a:cubicBezTo>
                  <a:cubicBezTo>
                    <a:pt x="5723" y="271"/>
                    <a:pt x="5737" y="264"/>
                    <a:pt x="5745" y="264"/>
                  </a:cubicBezTo>
                  <a:cubicBezTo>
                    <a:pt x="5796" y="264"/>
                    <a:pt x="5825" y="345"/>
                    <a:pt x="5847" y="396"/>
                  </a:cubicBezTo>
                  <a:cubicBezTo>
                    <a:pt x="5855" y="410"/>
                    <a:pt x="5855" y="418"/>
                    <a:pt x="5862" y="425"/>
                  </a:cubicBezTo>
                  <a:cubicBezTo>
                    <a:pt x="5898" y="498"/>
                    <a:pt x="5796" y="557"/>
                    <a:pt x="5767" y="572"/>
                  </a:cubicBezTo>
                  <a:cubicBezTo>
                    <a:pt x="5723" y="601"/>
                    <a:pt x="5708" y="616"/>
                    <a:pt x="5671" y="660"/>
                  </a:cubicBezTo>
                  <a:cubicBezTo>
                    <a:pt x="5657" y="682"/>
                    <a:pt x="5657" y="682"/>
                    <a:pt x="5657" y="682"/>
                  </a:cubicBezTo>
                  <a:cubicBezTo>
                    <a:pt x="5649" y="682"/>
                    <a:pt x="5649" y="682"/>
                    <a:pt x="5649" y="682"/>
                  </a:cubicBezTo>
                  <a:cubicBezTo>
                    <a:pt x="5642" y="674"/>
                    <a:pt x="5642" y="674"/>
                    <a:pt x="5642" y="674"/>
                  </a:cubicBezTo>
                  <a:cubicBezTo>
                    <a:pt x="5635" y="682"/>
                    <a:pt x="5598" y="696"/>
                    <a:pt x="5561" y="696"/>
                  </a:cubicBezTo>
                  <a:close/>
                  <a:moveTo>
                    <a:pt x="4997" y="410"/>
                  </a:moveTo>
                  <a:lnTo>
                    <a:pt x="4997" y="410"/>
                  </a:lnTo>
                  <a:cubicBezTo>
                    <a:pt x="5012" y="418"/>
                    <a:pt x="5012" y="418"/>
                    <a:pt x="5012" y="418"/>
                  </a:cubicBezTo>
                  <a:cubicBezTo>
                    <a:pt x="4997" y="410"/>
                    <a:pt x="4997" y="410"/>
                    <a:pt x="4997" y="410"/>
                  </a:cubicBezTo>
                  <a:cubicBezTo>
                    <a:pt x="5005" y="389"/>
                    <a:pt x="5012" y="359"/>
                    <a:pt x="5027" y="330"/>
                  </a:cubicBezTo>
                  <a:cubicBezTo>
                    <a:pt x="5063" y="264"/>
                    <a:pt x="5056" y="227"/>
                    <a:pt x="5048" y="205"/>
                  </a:cubicBezTo>
                  <a:cubicBezTo>
                    <a:pt x="4909" y="257"/>
                    <a:pt x="4909" y="257"/>
                    <a:pt x="4909" y="257"/>
                  </a:cubicBezTo>
                  <a:cubicBezTo>
                    <a:pt x="4917" y="227"/>
                    <a:pt x="4917" y="227"/>
                    <a:pt x="4917" y="227"/>
                  </a:cubicBezTo>
                  <a:cubicBezTo>
                    <a:pt x="4917" y="227"/>
                    <a:pt x="4939" y="139"/>
                    <a:pt x="4990" y="103"/>
                  </a:cubicBezTo>
                  <a:cubicBezTo>
                    <a:pt x="5019" y="88"/>
                    <a:pt x="5048" y="74"/>
                    <a:pt x="5093" y="59"/>
                  </a:cubicBezTo>
                  <a:cubicBezTo>
                    <a:pt x="5114" y="51"/>
                    <a:pt x="5144" y="37"/>
                    <a:pt x="5173" y="22"/>
                  </a:cubicBezTo>
                  <a:cubicBezTo>
                    <a:pt x="5217" y="0"/>
                    <a:pt x="5268" y="0"/>
                    <a:pt x="5305" y="0"/>
                  </a:cubicBezTo>
                  <a:cubicBezTo>
                    <a:pt x="5327" y="0"/>
                    <a:pt x="5342" y="0"/>
                    <a:pt x="5342" y="0"/>
                  </a:cubicBezTo>
                  <a:cubicBezTo>
                    <a:pt x="5349" y="0"/>
                    <a:pt x="5349" y="0"/>
                    <a:pt x="5349" y="0"/>
                  </a:cubicBezTo>
                  <a:cubicBezTo>
                    <a:pt x="5356" y="15"/>
                    <a:pt x="5356" y="15"/>
                    <a:pt x="5356" y="15"/>
                  </a:cubicBezTo>
                  <a:cubicBezTo>
                    <a:pt x="5356" y="15"/>
                    <a:pt x="5364" y="81"/>
                    <a:pt x="5312" y="132"/>
                  </a:cubicBezTo>
                  <a:cubicBezTo>
                    <a:pt x="5283" y="161"/>
                    <a:pt x="5268" y="191"/>
                    <a:pt x="5268" y="227"/>
                  </a:cubicBezTo>
                  <a:cubicBezTo>
                    <a:pt x="5268" y="235"/>
                    <a:pt x="5268" y="235"/>
                    <a:pt x="5268" y="235"/>
                  </a:cubicBezTo>
                  <a:cubicBezTo>
                    <a:pt x="5268" y="242"/>
                    <a:pt x="5268" y="242"/>
                    <a:pt x="5268" y="242"/>
                  </a:cubicBezTo>
                  <a:cubicBezTo>
                    <a:pt x="5203" y="323"/>
                    <a:pt x="5188" y="330"/>
                    <a:pt x="5180" y="330"/>
                  </a:cubicBezTo>
                  <a:cubicBezTo>
                    <a:pt x="5166" y="337"/>
                    <a:pt x="5158" y="345"/>
                    <a:pt x="5144" y="359"/>
                  </a:cubicBezTo>
                  <a:cubicBezTo>
                    <a:pt x="5122" y="381"/>
                    <a:pt x="5107" y="396"/>
                    <a:pt x="5093" y="403"/>
                  </a:cubicBezTo>
                  <a:cubicBezTo>
                    <a:pt x="5063" y="418"/>
                    <a:pt x="5048" y="418"/>
                    <a:pt x="5027" y="425"/>
                  </a:cubicBezTo>
                  <a:cubicBezTo>
                    <a:pt x="4983" y="440"/>
                    <a:pt x="4983" y="440"/>
                    <a:pt x="4983" y="440"/>
                  </a:cubicBezTo>
                  <a:lnTo>
                    <a:pt x="4997" y="410"/>
                  </a:lnTo>
                  <a:close/>
                </a:path>
              </a:pathLst>
            </a:custGeom>
            <a:grpFill/>
            <a:ln w="38100"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mn-lt"/>
                <a:ea typeface="+mn-ea"/>
                <a:cs typeface="+mn-cs"/>
              </a:endParaRPr>
            </a:p>
          </p:txBody>
        </p:sp>
        <p:sp>
          <p:nvSpPr>
            <p:cNvPr id="33" name="Freeform 32"/>
            <p:cNvSpPr>
              <a:spLocks noChangeArrowheads="1"/>
            </p:cNvSpPr>
            <p:nvPr/>
          </p:nvSpPr>
          <p:spPr bwMode="auto">
            <a:xfrm>
              <a:off x="6438102" y="4261498"/>
              <a:ext cx="463272" cy="441385"/>
            </a:xfrm>
            <a:custGeom>
              <a:avLst/>
              <a:gdLst>
                <a:gd name="T0" fmla="*/ 908 w 1202"/>
                <a:gd name="T1" fmla="*/ 1165 h 1166"/>
                <a:gd name="T2" fmla="*/ 733 w 1202"/>
                <a:gd name="T3" fmla="*/ 1026 h 1166"/>
                <a:gd name="T4" fmla="*/ 652 w 1202"/>
                <a:gd name="T5" fmla="*/ 1011 h 1166"/>
                <a:gd name="T6" fmla="*/ 578 w 1202"/>
                <a:gd name="T7" fmla="*/ 1070 h 1166"/>
                <a:gd name="T8" fmla="*/ 491 w 1202"/>
                <a:gd name="T9" fmla="*/ 1128 h 1166"/>
                <a:gd name="T10" fmla="*/ 388 w 1202"/>
                <a:gd name="T11" fmla="*/ 1026 h 1166"/>
                <a:gd name="T12" fmla="*/ 366 w 1202"/>
                <a:gd name="T13" fmla="*/ 989 h 1166"/>
                <a:gd name="T14" fmla="*/ 285 w 1202"/>
                <a:gd name="T15" fmla="*/ 1048 h 1166"/>
                <a:gd name="T16" fmla="*/ 190 w 1202"/>
                <a:gd name="T17" fmla="*/ 989 h 1166"/>
                <a:gd name="T18" fmla="*/ 139 w 1202"/>
                <a:gd name="T19" fmla="*/ 769 h 1166"/>
                <a:gd name="T20" fmla="*/ 51 w 1202"/>
                <a:gd name="T21" fmla="*/ 652 h 1166"/>
                <a:gd name="T22" fmla="*/ 29 w 1202"/>
                <a:gd name="T23" fmla="*/ 645 h 1166"/>
                <a:gd name="T24" fmla="*/ 29 w 1202"/>
                <a:gd name="T25" fmla="*/ 505 h 1166"/>
                <a:gd name="T26" fmla="*/ 80 w 1202"/>
                <a:gd name="T27" fmla="*/ 396 h 1166"/>
                <a:gd name="T28" fmla="*/ 161 w 1202"/>
                <a:gd name="T29" fmla="*/ 469 h 1166"/>
                <a:gd name="T30" fmla="*/ 183 w 1202"/>
                <a:gd name="T31" fmla="*/ 527 h 1166"/>
                <a:gd name="T32" fmla="*/ 249 w 1202"/>
                <a:gd name="T33" fmla="*/ 484 h 1166"/>
                <a:gd name="T34" fmla="*/ 307 w 1202"/>
                <a:gd name="T35" fmla="*/ 410 h 1166"/>
                <a:gd name="T36" fmla="*/ 505 w 1202"/>
                <a:gd name="T37" fmla="*/ 293 h 1166"/>
                <a:gd name="T38" fmla="*/ 549 w 1202"/>
                <a:gd name="T39" fmla="*/ 227 h 1166"/>
                <a:gd name="T40" fmla="*/ 623 w 1202"/>
                <a:gd name="T41" fmla="*/ 212 h 1166"/>
                <a:gd name="T42" fmla="*/ 681 w 1202"/>
                <a:gd name="T43" fmla="*/ 154 h 1166"/>
                <a:gd name="T44" fmla="*/ 769 w 1202"/>
                <a:gd name="T45" fmla="*/ 73 h 1166"/>
                <a:gd name="T46" fmla="*/ 908 w 1202"/>
                <a:gd name="T47" fmla="*/ 0 h 1166"/>
                <a:gd name="T48" fmla="*/ 923 w 1202"/>
                <a:gd name="T49" fmla="*/ 7 h 1166"/>
                <a:gd name="T50" fmla="*/ 850 w 1202"/>
                <a:gd name="T51" fmla="*/ 212 h 1166"/>
                <a:gd name="T52" fmla="*/ 938 w 1202"/>
                <a:gd name="T53" fmla="*/ 300 h 1166"/>
                <a:gd name="T54" fmla="*/ 1004 w 1202"/>
                <a:gd name="T55" fmla="*/ 403 h 1166"/>
                <a:gd name="T56" fmla="*/ 952 w 1202"/>
                <a:gd name="T57" fmla="*/ 505 h 1166"/>
                <a:gd name="T58" fmla="*/ 967 w 1202"/>
                <a:gd name="T59" fmla="*/ 550 h 1166"/>
                <a:gd name="T60" fmla="*/ 872 w 1202"/>
                <a:gd name="T61" fmla="*/ 586 h 1166"/>
                <a:gd name="T62" fmla="*/ 872 w 1202"/>
                <a:gd name="T63" fmla="*/ 645 h 1166"/>
                <a:gd name="T64" fmla="*/ 1033 w 1202"/>
                <a:gd name="T65" fmla="*/ 828 h 1166"/>
                <a:gd name="T66" fmla="*/ 1187 w 1202"/>
                <a:gd name="T67" fmla="*/ 989 h 1166"/>
                <a:gd name="T68" fmla="*/ 1201 w 1202"/>
                <a:gd name="T69" fmla="*/ 1062 h 1166"/>
                <a:gd name="T70" fmla="*/ 1143 w 1202"/>
                <a:gd name="T71" fmla="*/ 1070 h 1166"/>
                <a:gd name="T72" fmla="*/ 1055 w 1202"/>
                <a:gd name="T73" fmla="*/ 1128 h 1166"/>
                <a:gd name="T74" fmla="*/ 923 w 1202"/>
                <a:gd name="T75" fmla="*/ 1165 h 1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2" h="1166">
                  <a:moveTo>
                    <a:pt x="908" y="1165"/>
                  </a:moveTo>
                  <a:lnTo>
                    <a:pt x="908" y="1165"/>
                  </a:lnTo>
                  <a:cubicBezTo>
                    <a:pt x="850" y="1165"/>
                    <a:pt x="776" y="1084"/>
                    <a:pt x="733" y="1026"/>
                  </a:cubicBezTo>
                  <a:lnTo>
                    <a:pt x="733" y="1026"/>
                  </a:lnTo>
                  <a:cubicBezTo>
                    <a:pt x="710" y="996"/>
                    <a:pt x="696" y="996"/>
                    <a:pt x="688" y="996"/>
                  </a:cubicBezTo>
                  <a:cubicBezTo>
                    <a:pt x="681" y="996"/>
                    <a:pt x="666" y="1004"/>
                    <a:pt x="652" y="1011"/>
                  </a:cubicBezTo>
                  <a:cubicBezTo>
                    <a:pt x="637" y="1018"/>
                    <a:pt x="637" y="1018"/>
                    <a:pt x="637" y="1018"/>
                  </a:cubicBezTo>
                  <a:cubicBezTo>
                    <a:pt x="608" y="1033"/>
                    <a:pt x="593" y="1048"/>
                    <a:pt x="578" y="1070"/>
                  </a:cubicBezTo>
                  <a:cubicBezTo>
                    <a:pt x="571" y="1077"/>
                    <a:pt x="557" y="1092"/>
                    <a:pt x="535" y="1106"/>
                  </a:cubicBezTo>
                  <a:cubicBezTo>
                    <a:pt x="520" y="1121"/>
                    <a:pt x="505" y="1128"/>
                    <a:pt x="491" y="1128"/>
                  </a:cubicBezTo>
                  <a:cubicBezTo>
                    <a:pt x="447" y="1128"/>
                    <a:pt x="410" y="1099"/>
                    <a:pt x="395" y="1070"/>
                  </a:cubicBezTo>
                  <a:cubicBezTo>
                    <a:pt x="388" y="1055"/>
                    <a:pt x="388" y="1041"/>
                    <a:pt x="388" y="1026"/>
                  </a:cubicBezTo>
                  <a:cubicBezTo>
                    <a:pt x="381" y="1004"/>
                    <a:pt x="381" y="996"/>
                    <a:pt x="373" y="996"/>
                  </a:cubicBezTo>
                  <a:cubicBezTo>
                    <a:pt x="366" y="996"/>
                    <a:pt x="366" y="989"/>
                    <a:pt x="366" y="989"/>
                  </a:cubicBezTo>
                  <a:cubicBezTo>
                    <a:pt x="351" y="989"/>
                    <a:pt x="329" y="1011"/>
                    <a:pt x="307" y="1026"/>
                  </a:cubicBezTo>
                  <a:cubicBezTo>
                    <a:pt x="300" y="1033"/>
                    <a:pt x="293" y="1041"/>
                    <a:pt x="285" y="1048"/>
                  </a:cubicBezTo>
                  <a:cubicBezTo>
                    <a:pt x="271" y="1055"/>
                    <a:pt x="264" y="1062"/>
                    <a:pt x="256" y="1062"/>
                  </a:cubicBezTo>
                  <a:cubicBezTo>
                    <a:pt x="227" y="1062"/>
                    <a:pt x="212" y="1026"/>
                    <a:pt x="190" y="989"/>
                  </a:cubicBezTo>
                  <a:cubicBezTo>
                    <a:pt x="183" y="974"/>
                    <a:pt x="168" y="960"/>
                    <a:pt x="161" y="945"/>
                  </a:cubicBezTo>
                  <a:cubicBezTo>
                    <a:pt x="124" y="909"/>
                    <a:pt x="132" y="828"/>
                    <a:pt x="139" y="769"/>
                  </a:cubicBezTo>
                  <a:cubicBezTo>
                    <a:pt x="146" y="725"/>
                    <a:pt x="102" y="689"/>
                    <a:pt x="66" y="659"/>
                  </a:cubicBezTo>
                  <a:cubicBezTo>
                    <a:pt x="58" y="652"/>
                    <a:pt x="58" y="652"/>
                    <a:pt x="51" y="652"/>
                  </a:cubicBezTo>
                  <a:cubicBezTo>
                    <a:pt x="51" y="652"/>
                    <a:pt x="44" y="645"/>
                    <a:pt x="36" y="645"/>
                  </a:cubicBezTo>
                  <a:cubicBezTo>
                    <a:pt x="29" y="645"/>
                    <a:pt x="29" y="645"/>
                    <a:pt x="29" y="645"/>
                  </a:cubicBezTo>
                  <a:cubicBezTo>
                    <a:pt x="22" y="630"/>
                    <a:pt x="22" y="630"/>
                    <a:pt x="22" y="630"/>
                  </a:cubicBezTo>
                  <a:cubicBezTo>
                    <a:pt x="22" y="623"/>
                    <a:pt x="0" y="550"/>
                    <a:pt x="29" y="505"/>
                  </a:cubicBezTo>
                  <a:cubicBezTo>
                    <a:pt x="44" y="484"/>
                    <a:pt x="51" y="462"/>
                    <a:pt x="58" y="440"/>
                  </a:cubicBezTo>
                  <a:cubicBezTo>
                    <a:pt x="66" y="425"/>
                    <a:pt x="73" y="403"/>
                    <a:pt x="80" y="396"/>
                  </a:cubicBezTo>
                  <a:cubicBezTo>
                    <a:pt x="87" y="381"/>
                    <a:pt x="102" y="381"/>
                    <a:pt x="102" y="381"/>
                  </a:cubicBezTo>
                  <a:cubicBezTo>
                    <a:pt x="139" y="381"/>
                    <a:pt x="161" y="462"/>
                    <a:pt x="161" y="469"/>
                  </a:cubicBezTo>
                  <a:cubicBezTo>
                    <a:pt x="161" y="476"/>
                    <a:pt x="161" y="476"/>
                    <a:pt x="161" y="476"/>
                  </a:cubicBezTo>
                  <a:cubicBezTo>
                    <a:pt x="168" y="491"/>
                    <a:pt x="176" y="527"/>
                    <a:pt x="183" y="527"/>
                  </a:cubicBezTo>
                  <a:cubicBezTo>
                    <a:pt x="183" y="527"/>
                    <a:pt x="190" y="527"/>
                    <a:pt x="205" y="513"/>
                  </a:cubicBezTo>
                  <a:cubicBezTo>
                    <a:pt x="219" y="498"/>
                    <a:pt x="242" y="491"/>
                    <a:pt x="249" y="484"/>
                  </a:cubicBezTo>
                  <a:cubicBezTo>
                    <a:pt x="278" y="476"/>
                    <a:pt x="285" y="469"/>
                    <a:pt x="300" y="432"/>
                  </a:cubicBezTo>
                  <a:cubicBezTo>
                    <a:pt x="307" y="410"/>
                    <a:pt x="307" y="410"/>
                    <a:pt x="307" y="410"/>
                  </a:cubicBezTo>
                  <a:cubicBezTo>
                    <a:pt x="329" y="359"/>
                    <a:pt x="344" y="315"/>
                    <a:pt x="395" y="315"/>
                  </a:cubicBezTo>
                  <a:cubicBezTo>
                    <a:pt x="432" y="315"/>
                    <a:pt x="469" y="315"/>
                    <a:pt x="505" y="293"/>
                  </a:cubicBezTo>
                  <a:cubicBezTo>
                    <a:pt x="520" y="286"/>
                    <a:pt x="520" y="271"/>
                    <a:pt x="527" y="264"/>
                  </a:cubicBezTo>
                  <a:cubicBezTo>
                    <a:pt x="535" y="249"/>
                    <a:pt x="542" y="242"/>
                    <a:pt x="549" y="227"/>
                  </a:cubicBezTo>
                  <a:cubicBezTo>
                    <a:pt x="571" y="212"/>
                    <a:pt x="586" y="212"/>
                    <a:pt x="601" y="212"/>
                  </a:cubicBezTo>
                  <a:cubicBezTo>
                    <a:pt x="623" y="212"/>
                    <a:pt x="623" y="212"/>
                    <a:pt x="623" y="212"/>
                  </a:cubicBezTo>
                  <a:cubicBezTo>
                    <a:pt x="630" y="212"/>
                    <a:pt x="637" y="212"/>
                    <a:pt x="645" y="205"/>
                  </a:cubicBezTo>
                  <a:cubicBezTo>
                    <a:pt x="666" y="198"/>
                    <a:pt x="674" y="183"/>
                    <a:pt x="681" y="154"/>
                  </a:cubicBezTo>
                  <a:cubicBezTo>
                    <a:pt x="688" y="117"/>
                    <a:pt x="703" y="88"/>
                    <a:pt x="747" y="81"/>
                  </a:cubicBezTo>
                  <a:cubicBezTo>
                    <a:pt x="754" y="81"/>
                    <a:pt x="762" y="73"/>
                    <a:pt x="769" y="73"/>
                  </a:cubicBezTo>
                  <a:cubicBezTo>
                    <a:pt x="791" y="73"/>
                    <a:pt x="798" y="73"/>
                    <a:pt x="820" y="51"/>
                  </a:cubicBezTo>
                  <a:cubicBezTo>
                    <a:pt x="857" y="15"/>
                    <a:pt x="908" y="0"/>
                    <a:pt x="908" y="0"/>
                  </a:cubicBezTo>
                  <a:cubicBezTo>
                    <a:pt x="916" y="0"/>
                    <a:pt x="916" y="0"/>
                    <a:pt x="916" y="0"/>
                  </a:cubicBezTo>
                  <a:cubicBezTo>
                    <a:pt x="923" y="7"/>
                    <a:pt x="923" y="7"/>
                    <a:pt x="923" y="7"/>
                  </a:cubicBezTo>
                  <a:cubicBezTo>
                    <a:pt x="930" y="15"/>
                    <a:pt x="974" y="88"/>
                    <a:pt x="930" y="124"/>
                  </a:cubicBezTo>
                  <a:cubicBezTo>
                    <a:pt x="886" y="154"/>
                    <a:pt x="850" y="198"/>
                    <a:pt x="850" y="212"/>
                  </a:cubicBezTo>
                  <a:cubicBezTo>
                    <a:pt x="850" y="234"/>
                    <a:pt x="886" y="278"/>
                    <a:pt x="916" y="293"/>
                  </a:cubicBezTo>
                  <a:cubicBezTo>
                    <a:pt x="923" y="293"/>
                    <a:pt x="930" y="300"/>
                    <a:pt x="938" y="300"/>
                  </a:cubicBezTo>
                  <a:cubicBezTo>
                    <a:pt x="974" y="315"/>
                    <a:pt x="1018" y="337"/>
                    <a:pt x="1018" y="366"/>
                  </a:cubicBezTo>
                  <a:cubicBezTo>
                    <a:pt x="1026" y="374"/>
                    <a:pt x="1018" y="388"/>
                    <a:pt x="1004" y="403"/>
                  </a:cubicBezTo>
                  <a:cubicBezTo>
                    <a:pt x="982" y="432"/>
                    <a:pt x="974" y="454"/>
                    <a:pt x="967" y="469"/>
                  </a:cubicBezTo>
                  <a:cubicBezTo>
                    <a:pt x="959" y="484"/>
                    <a:pt x="952" y="491"/>
                    <a:pt x="952" y="505"/>
                  </a:cubicBezTo>
                  <a:cubicBezTo>
                    <a:pt x="938" y="520"/>
                    <a:pt x="952" y="535"/>
                    <a:pt x="952" y="535"/>
                  </a:cubicBezTo>
                  <a:cubicBezTo>
                    <a:pt x="967" y="550"/>
                    <a:pt x="967" y="550"/>
                    <a:pt x="967" y="550"/>
                  </a:cubicBezTo>
                  <a:cubicBezTo>
                    <a:pt x="952" y="557"/>
                    <a:pt x="952" y="557"/>
                    <a:pt x="952" y="557"/>
                  </a:cubicBezTo>
                  <a:cubicBezTo>
                    <a:pt x="945" y="564"/>
                    <a:pt x="901" y="586"/>
                    <a:pt x="872" y="586"/>
                  </a:cubicBezTo>
                  <a:cubicBezTo>
                    <a:pt x="864" y="586"/>
                    <a:pt x="864" y="586"/>
                    <a:pt x="864" y="586"/>
                  </a:cubicBezTo>
                  <a:cubicBezTo>
                    <a:pt x="864" y="601"/>
                    <a:pt x="864" y="623"/>
                    <a:pt x="872" y="645"/>
                  </a:cubicBezTo>
                  <a:cubicBezTo>
                    <a:pt x="879" y="689"/>
                    <a:pt x="894" y="755"/>
                    <a:pt x="916" y="755"/>
                  </a:cubicBezTo>
                  <a:cubicBezTo>
                    <a:pt x="982" y="755"/>
                    <a:pt x="1026" y="791"/>
                    <a:pt x="1033" y="828"/>
                  </a:cubicBezTo>
                  <a:cubicBezTo>
                    <a:pt x="1040" y="857"/>
                    <a:pt x="1062" y="886"/>
                    <a:pt x="1092" y="894"/>
                  </a:cubicBezTo>
                  <a:cubicBezTo>
                    <a:pt x="1128" y="909"/>
                    <a:pt x="1179" y="974"/>
                    <a:pt x="1187" y="989"/>
                  </a:cubicBezTo>
                  <a:lnTo>
                    <a:pt x="1187" y="989"/>
                  </a:lnTo>
                  <a:cubicBezTo>
                    <a:pt x="1201" y="1062"/>
                    <a:pt x="1201" y="1062"/>
                    <a:pt x="1201" y="1062"/>
                  </a:cubicBezTo>
                  <a:cubicBezTo>
                    <a:pt x="1172" y="1062"/>
                    <a:pt x="1172" y="1062"/>
                    <a:pt x="1172" y="1062"/>
                  </a:cubicBezTo>
                  <a:cubicBezTo>
                    <a:pt x="1165" y="1062"/>
                    <a:pt x="1150" y="1070"/>
                    <a:pt x="1143" y="1070"/>
                  </a:cubicBezTo>
                  <a:cubicBezTo>
                    <a:pt x="1106" y="1077"/>
                    <a:pt x="1092" y="1084"/>
                    <a:pt x="1069" y="1114"/>
                  </a:cubicBezTo>
                  <a:cubicBezTo>
                    <a:pt x="1055" y="1128"/>
                    <a:pt x="1055" y="1128"/>
                    <a:pt x="1055" y="1128"/>
                  </a:cubicBezTo>
                  <a:cubicBezTo>
                    <a:pt x="1026" y="1158"/>
                    <a:pt x="996" y="1158"/>
                    <a:pt x="959" y="1158"/>
                  </a:cubicBezTo>
                  <a:cubicBezTo>
                    <a:pt x="952" y="1158"/>
                    <a:pt x="938" y="1165"/>
                    <a:pt x="923" y="1165"/>
                  </a:cubicBezTo>
                  <a:cubicBezTo>
                    <a:pt x="916" y="1165"/>
                    <a:pt x="916" y="1165"/>
                    <a:pt x="908" y="1165"/>
                  </a:cubicBezTo>
                </a:path>
              </a:pathLst>
            </a:custGeom>
            <a:grpFill/>
            <a:ln w="38100" cap="flat" cmpd="sng">
              <a:solidFill>
                <a:schemeClr val="bg1"/>
              </a:solidFill>
              <a:bevel/>
              <a:headEnd/>
              <a:tailEnd/>
            </a:ln>
            <a:effectLst/>
            <a:extLst/>
          </p:spPr>
          <p:txBody>
            <a:bodyPr wrap="none" anchor="ctr"/>
            <a:lstStyle/>
            <a:p>
              <a:pPr defTabSz="1828434" fontAlgn="auto">
                <a:spcBef>
                  <a:spcPts val="0"/>
                </a:spcBef>
                <a:spcAft>
                  <a:spcPts val="0"/>
                </a:spcAft>
                <a:defRPr/>
              </a:pPr>
              <a:endParaRPr lang="en-US">
                <a:latin typeface="+mn-lt"/>
                <a:ea typeface="+mn-ea"/>
                <a:cs typeface="+mn-cs"/>
              </a:endParaRPr>
            </a:p>
          </p:txBody>
        </p:sp>
        <p:sp>
          <p:nvSpPr>
            <p:cNvPr id="34" name="Freeform 33"/>
            <p:cNvSpPr>
              <a:spLocks noChangeArrowheads="1"/>
            </p:cNvSpPr>
            <p:nvPr/>
          </p:nvSpPr>
          <p:spPr bwMode="auto">
            <a:xfrm>
              <a:off x="6432631" y="4256026"/>
              <a:ext cx="472391" cy="454153"/>
            </a:xfrm>
            <a:custGeom>
              <a:avLst/>
              <a:gdLst>
                <a:gd name="T0" fmla="*/ 931 w 1232"/>
                <a:gd name="T1" fmla="*/ 125 h 1196"/>
                <a:gd name="T2" fmla="*/ 1011 w 1232"/>
                <a:gd name="T3" fmla="*/ 411 h 1196"/>
                <a:gd name="T4" fmla="*/ 887 w 1232"/>
                <a:gd name="T5" fmla="*/ 587 h 1196"/>
                <a:gd name="T6" fmla="*/ 872 w 1232"/>
                <a:gd name="T7" fmla="*/ 660 h 1196"/>
                <a:gd name="T8" fmla="*/ 1107 w 1232"/>
                <a:gd name="T9" fmla="*/ 924 h 1196"/>
                <a:gd name="T10" fmla="*/ 1187 w 1232"/>
                <a:gd name="T11" fmla="*/ 1063 h 1196"/>
                <a:gd name="T12" fmla="*/ 931 w 1232"/>
                <a:gd name="T13" fmla="*/ 1165 h 1196"/>
                <a:gd name="T14" fmla="*/ 703 w 1232"/>
                <a:gd name="T15" fmla="*/ 997 h 1196"/>
                <a:gd name="T16" fmla="*/ 506 w 1232"/>
                <a:gd name="T17" fmla="*/ 1129 h 1196"/>
                <a:gd name="T18" fmla="*/ 381 w 1232"/>
                <a:gd name="T19" fmla="*/ 989 h 1196"/>
                <a:gd name="T20" fmla="*/ 183 w 1232"/>
                <a:gd name="T21" fmla="*/ 953 h 1196"/>
                <a:gd name="T22" fmla="*/ 51 w 1232"/>
                <a:gd name="T23" fmla="*/ 645 h 1196"/>
                <a:gd name="T24" fmla="*/ 110 w 1232"/>
                <a:gd name="T25" fmla="*/ 418 h 1196"/>
                <a:gd name="T26" fmla="*/ 198 w 1232"/>
                <a:gd name="T27" fmla="*/ 557 h 1196"/>
                <a:gd name="T28" fmla="*/ 410 w 1232"/>
                <a:gd name="T29" fmla="*/ 345 h 1196"/>
                <a:gd name="T30" fmla="*/ 616 w 1232"/>
                <a:gd name="T31" fmla="*/ 242 h 1196"/>
                <a:gd name="T32" fmla="*/ 711 w 1232"/>
                <a:gd name="T33" fmla="*/ 169 h 1196"/>
                <a:gd name="T34" fmla="*/ 923 w 1232"/>
                <a:gd name="T35" fmla="*/ 30 h 1196"/>
                <a:gd name="T36" fmla="*/ 923 w 1232"/>
                <a:gd name="T37" fmla="*/ 0 h 1196"/>
                <a:gd name="T38" fmla="*/ 755 w 1232"/>
                <a:gd name="T39" fmla="*/ 81 h 1196"/>
                <a:gd name="T40" fmla="*/ 638 w 1232"/>
                <a:gd name="T41" fmla="*/ 213 h 1196"/>
                <a:gd name="T42" fmla="*/ 557 w 1232"/>
                <a:gd name="T43" fmla="*/ 235 h 1196"/>
                <a:gd name="T44" fmla="*/ 410 w 1232"/>
                <a:gd name="T45" fmla="*/ 315 h 1196"/>
                <a:gd name="T46" fmla="*/ 264 w 1232"/>
                <a:gd name="T47" fmla="*/ 484 h 1196"/>
                <a:gd name="T48" fmla="*/ 191 w 1232"/>
                <a:gd name="T49" fmla="*/ 484 h 1196"/>
                <a:gd name="T50" fmla="*/ 117 w 1232"/>
                <a:gd name="T51" fmla="*/ 381 h 1196"/>
                <a:gd name="T52" fmla="*/ 29 w 1232"/>
                <a:gd name="T53" fmla="*/ 513 h 1196"/>
                <a:gd name="T54" fmla="*/ 29 w 1232"/>
                <a:gd name="T55" fmla="*/ 667 h 1196"/>
                <a:gd name="T56" fmla="*/ 73 w 1232"/>
                <a:gd name="T57" fmla="*/ 689 h 1196"/>
                <a:gd name="T58" fmla="*/ 191 w 1232"/>
                <a:gd name="T59" fmla="*/ 1011 h 1196"/>
                <a:gd name="T60" fmla="*/ 337 w 1232"/>
                <a:gd name="T61" fmla="*/ 1056 h 1196"/>
                <a:gd name="T62" fmla="*/ 381 w 1232"/>
                <a:gd name="T63" fmla="*/ 1041 h 1196"/>
                <a:gd name="T64" fmla="*/ 564 w 1232"/>
                <a:gd name="T65" fmla="*/ 1136 h 1196"/>
                <a:gd name="T66" fmla="*/ 674 w 1232"/>
                <a:gd name="T67" fmla="*/ 1041 h 1196"/>
                <a:gd name="T68" fmla="*/ 733 w 1232"/>
                <a:gd name="T69" fmla="*/ 1056 h 1196"/>
                <a:gd name="T70" fmla="*/ 982 w 1232"/>
                <a:gd name="T71" fmla="*/ 1187 h 1196"/>
                <a:gd name="T72" fmla="*/ 1158 w 1232"/>
                <a:gd name="T73" fmla="*/ 1099 h 1196"/>
                <a:gd name="T74" fmla="*/ 1231 w 1232"/>
                <a:gd name="T75" fmla="*/ 1092 h 1196"/>
                <a:gd name="T76" fmla="*/ 1216 w 1232"/>
                <a:gd name="T77" fmla="*/ 997 h 1196"/>
                <a:gd name="T78" fmla="*/ 1062 w 1232"/>
                <a:gd name="T79" fmla="*/ 843 h 1196"/>
                <a:gd name="T80" fmla="*/ 901 w 1232"/>
                <a:gd name="T81" fmla="*/ 660 h 1196"/>
                <a:gd name="T82" fmla="*/ 974 w 1232"/>
                <a:gd name="T83" fmla="*/ 587 h 1196"/>
                <a:gd name="T84" fmla="*/ 982 w 1232"/>
                <a:gd name="T85" fmla="*/ 535 h 1196"/>
                <a:gd name="T86" fmla="*/ 1033 w 1232"/>
                <a:gd name="T87" fmla="*/ 425 h 1196"/>
                <a:gd name="T88" fmla="*/ 938 w 1232"/>
                <a:gd name="T89" fmla="*/ 293 h 1196"/>
                <a:gd name="T90" fmla="*/ 953 w 1232"/>
                <a:gd name="T91" fmla="*/ 15 h 1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232" h="1196">
                  <a:moveTo>
                    <a:pt x="923" y="30"/>
                  </a:moveTo>
                  <a:lnTo>
                    <a:pt x="923" y="30"/>
                  </a:lnTo>
                  <a:cubicBezTo>
                    <a:pt x="923" y="30"/>
                    <a:pt x="967" y="103"/>
                    <a:pt x="931" y="125"/>
                  </a:cubicBezTo>
                  <a:cubicBezTo>
                    <a:pt x="901" y="154"/>
                    <a:pt x="850" y="206"/>
                    <a:pt x="850" y="227"/>
                  </a:cubicBezTo>
                  <a:cubicBezTo>
                    <a:pt x="850" y="257"/>
                    <a:pt x="894" y="308"/>
                    <a:pt x="923" y="323"/>
                  </a:cubicBezTo>
                  <a:cubicBezTo>
                    <a:pt x="960" y="337"/>
                    <a:pt x="1055" y="367"/>
                    <a:pt x="1011" y="411"/>
                  </a:cubicBezTo>
                  <a:cubicBezTo>
                    <a:pt x="967" y="447"/>
                    <a:pt x="967" y="484"/>
                    <a:pt x="953" y="506"/>
                  </a:cubicBezTo>
                  <a:cubicBezTo>
                    <a:pt x="931" y="535"/>
                    <a:pt x="960" y="557"/>
                    <a:pt x="960" y="557"/>
                  </a:cubicBezTo>
                  <a:cubicBezTo>
                    <a:pt x="960" y="557"/>
                    <a:pt x="916" y="587"/>
                    <a:pt x="887" y="587"/>
                  </a:cubicBezTo>
                  <a:cubicBezTo>
                    <a:pt x="879" y="587"/>
                    <a:pt x="879" y="587"/>
                    <a:pt x="872" y="587"/>
                  </a:cubicBezTo>
                  <a:lnTo>
                    <a:pt x="872" y="587"/>
                  </a:lnTo>
                  <a:cubicBezTo>
                    <a:pt x="850" y="587"/>
                    <a:pt x="872" y="660"/>
                    <a:pt x="872" y="660"/>
                  </a:cubicBezTo>
                  <a:cubicBezTo>
                    <a:pt x="872" y="660"/>
                    <a:pt x="879" y="784"/>
                    <a:pt x="931" y="784"/>
                  </a:cubicBezTo>
                  <a:cubicBezTo>
                    <a:pt x="982" y="784"/>
                    <a:pt x="1026" y="814"/>
                    <a:pt x="1033" y="850"/>
                  </a:cubicBezTo>
                  <a:cubicBezTo>
                    <a:pt x="1048" y="887"/>
                    <a:pt x="1070" y="916"/>
                    <a:pt x="1107" y="924"/>
                  </a:cubicBezTo>
                  <a:cubicBezTo>
                    <a:pt x="1136" y="931"/>
                    <a:pt x="1187" y="1011"/>
                    <a:pt x="1187" y="1011"/>
                  </a:cubicBezTo>
                  <a:cubicBezTo>
                    <a:pt x="1194" y="1063"/>
                    <a:pt x="1194" y="1063"/>
                    <a:pt x="1194" y="1063"/>
                  </a:cubicBezTo>
                  <a:cubicBezTo>
                    <a:pt x="1187" y="1063"/>
                    <a:pt x="1187" y="1063"/>
                    <a:pt x="1187" y="1063"/>
                  </a:cubicBezTo>
                  <a:cubicBezTo>
                    <a:pt x="1172" y="1063"/>
                    <a:pt x="1165" y="1070"/>
                    <a:pt x="1158" y="1070"/>
                  </a:cubicBezTo>
                  <a:cubicBezTo>
                    <a:pt x="1107" y="1077"/>
                    <a:pt x="1099" y="1099"/>
                    <a:pt x="1062" y="1129"/>
                  </a:cubicBezTo>
                  <a:cubicBezTo>
                    <a:pt x="1026" y="1165"/>
                    <a:pt x="997" y="1158"/>
                    <a:pt x="931" y="1165"/>
                  </a:cubicBezTo>
                  <a:cubicBezTo>
                    <a:pt x="931" y="1165"/>
                    <a:pt x="931" y="1165"/>
                    <a:pt x="923" y="1165"/>
                  </a:cubicBezTo>
                  <a:cubicBezTo>
                    <a:pt x="865" y="1165"/>
                    <a:pt x="799" y="1077"/>
                    <a:pt x="755" y="1026"/>
                  </a:cubicBezTo>
                  <a:cubicBezTo>
                    <a:pt x="733" y="1004"/>
                    <a:pt x="718" y="997"/>
                    <a:pt x="703" y="997"/>
                  </a:cubicBezTo>
                  <a:cubicBezTo>
                    <a:pt x="689" y="997"/>
                    <a:pt x="674" y="1004"/>
                    <a:pt x="645" y="1019"/>
                  </a:cubicBezTo>
                  <a:cubicBezTo>
                    <a:pt x="593" y="1048"/>
                    <a:pt x="586" y="1077"/>
                    <a:pt x="542" y="1114"/>
                  </a:cubicBezTo>
                  <a:cubicBezTo>
                    <a:pt x="528" y="1121"/>
                    <a:pt x="520" y="1129"/>
                    <a:pt x="506" y="1129"/>
                  </a:cubicBezTo>
                  <a:cubicBezTo>
                    <a:pt x="469" y="1129"/>
                    <a:pt x="432" y="1099"/>
                    <a:pt x="425" y="1077"/>
                  </a:cubicBezTo>
                  <a:cubicBezTo>
                    <a:pt x="410" y="1048"/>
                    <a:pt x="425" y="1004"/>
                    <a:pt x="388" y="997"/>
                  </a:cubicBezTo>
                  <a:cubicBezTo>
                    <a:pt x="388" y="989"/>
                    <a:pt x="381" y="989"/>
                    <a:pt x="381" y="989"/>
                  </a:cubicBezTo>
                  <a:cubicBezTo>
                    <a:pt x="352" y="989"/>
                    <a:pt x="322" y="1026"/>
                    <a:pt x="286" y="1056"/>
                  </a:cubicBezTo>
                  <a:cubicBezTo>
                    <a:pt x="279" y="1056"/>
                    <a:pt x="279" y="1063"/>
                    <a:pt x="271" y="1063"/>
                  </a:cubicBezTo>
                  <a:cubicBezTo>
                    <a:pt x="242" y="1063"/>
                    <a:pt x="212" y="982"/>
                    <a:pt x="183" y="953"/>
                  </a:cubicBezTo>
                  <a:cubicBezTo>
                    <a:pt x="154" y="916"/>
                    <a:pt x="161" y="843"/>
                    <a:pt x="169" y="792"/>
                  </a:cubicBezTo>
                  <a:cubicBezTo>
                    <a:pt x="176" y="740"/>
                    <a:pt x="132" y="696"/>
                    <a:pt x="95" y="660"/>
                  </a:cubicBezTo>
                  <a:cubicBezTo>
                    <a:pt x="81" y="652"/>
                    <a:pt x="81" y="652"/>
                    <a:pt x="51" y="645"/>
                  </a:cubicBezTo>
                  <a:cubicBezTo>
                    <a:pt x="51" y="638"/>
                    <a:pt x="51" y="638"/>
                    <a:pt x="51" y="638"/>
                  </a:cubicBezTo>
                  <a:cubicBezTo>
                    <a:pt x="51" y="638"/>
                    <a:pt x="29" y="572"/>
                    <a:pt x="59" y="528"/>
                  </a:cubicBezTo>
                  <a:cubicBezTo>
                    <a:pt x="81" y="484"/>
                    <a:pt x="95" y="440"/>
                    <a:pt x="110" y="418"/>
                  </a:cubicBezTo>
                  <a:cubicBezTo>
                    <a:pt x="110" y="411"/>
                    <a:pt x="117" y="411"/>
                    <a:pt x="117" y="411"/>
                  </a:cubicBezTo>
                  <a:cubicBezTo>
                    <a:pt x="132" y="411"/>
                    <a:pt x="154" y="447"/>
                    <a:pt x="161" y="484"/>
                  </a:cubicBezTo>
                  <a:cubicBezTo>
                    <a:pt x="169" y="513"/>
                    <a:pt x="176" y="557"/>
                    <a:pt x="198" y="557"/>
                  </a:cubicBezTo>
                  <a:cubicBezTo>
                    <a:pt x="205" y="557"/>
                    <a:pt x="212" y="550"/>
                    <a:pt x="227" y="542"/>
                  </a:cubicBezTo>
                  <a:cubicBezTo>
                    <a:pt x="279" y="499"/>
                    <a:pt x="308" y="520"/>
                    <a:pt x="330" y="447"/>
                  </a:cubicBezTo>
                  <a:cubicBezTo>
                    <a:pt x="359" y="381"/>
                    <a:pt x="366" y="345"/>
                    <a:pt x="410" y="345"/>
                  </a:cubicBezTo>
                  <a:cubicBezTo>
                    <a:pt x="447" y="345"/>
                    <a:pt x="491" y="345"/>
                    <a:pt x="528" y="323"/>
                  </a:cubicBezTo>
                  <a:cubicBezTo>
                    <a:pt x="557" y="293"/>
                    <a:pt x="550" y="279"/>
                    <a:pt x="579" y="257"/>
                  </a:cubicBezTo>
                  <a:cubicBezTo>
                    <a:pt x="586" y="242"/>
                    <a:pt x="601" y="242"/>
                    <a:pt x="616" y="242"/>
                  </a:cubicBezTo>
                  <a:cubicBezTo>
                    <a:pt x="623" y="242"/>
                    <a:pt x="630" y="242"/>
                    <a:pt x="638" y="242"/>
                  </a:cubicBezTo>
                  <a:cubicBezTo>
                    <a:pt x="645" y="242"/>
                    <a:pt x="652" y="242"/>
                    <a:pt x="660" y="235"/>
                  </a:cubicBezTo>
                  <a:cubicBezTo>
                    <a:pt x="696" y="227"/>
                    <a:pt x="703" y="206"/>
                    <a:pt x="711" y="169"/>
                  </a:cubicBezTo>
                  <a:cubicBezTo>
                    <a:pt x="718" y="132"/>
                    <a:pt x="733" y="118"/>
                    <a:pt x="762" y="110"/>
                  </a:cubicBezTo>
                  <a:cubicBezTo>
                    <a:pt x="799" y="103"/>
                    <a:pt x="813" y="110"/>
                    <a:pt x="850" y="74"/>
                  </a:cubicBezTo>
                  <a:cubicBezTo>
                    <a:pt x="879" y="44"/>
                    <a:pt x="923" y="30"/>
                    <a:pt x="923" y="30"/>
                  </a:cubicBezTo>
                  <a:lnTo>
                    <a:pt x="938" y="0"/>
                  </a:lnTo>
                  <a:lnTo>
                    <a:pt x="938" y="0"/>
                  </a:lnTo>
                  <a:cubicBezTo>
                    <a:pt x="923" y="0"/>
                    <a:pt x="923" y="0"/>
                    <a:pt x="923" y="0"/>
                  </a:cubicBezTo>
                  <a:cubicBezTo>
                    <a:pt x="916" y="0"/>
                    <a:pt x="865" y="15"/>
                    <a:pt x="828" y="51"/>
                  </a:cubicBezTo>
                  <a:cubicBezTo>
                    <a:pt x="813" y="74"/>
                    <a:pt x="806" y="74"/>
                    <a:pt x="784" y="74"/>
                  </a:cubicBezTo>
                  <a:cubicBezTo>
                    <a:pt x="777" y="74"/>
                    <a:pt x="769" y="81"/>
                    <a:pt x="755" y="81"/>
                  </a:cubicBezTo>
                  <a:cubicBezTo>
                    <a:pt x="703" y="96"/>
                    <a:pt x="689" y="125"/>
                    <a:pt x="681" y="161"/>
                  </a:cubicBezTo>
                  <a:cubicBezTo>
                    <a:pt x="674" y="198"/>
                    <a:pt x="667" y="206"/>
                    <a:pt x="652" y="206"/>
                  </a:cubicBezTo>
                  <a:cubicBezTo>
                    <a:pt x="652" y="206"/>
                    <a:pt x="645" y="213"/>
                    <a:pt x="638" y="213"/>
                  </a:cubicBezTo>
                  <a:lnTo>
                    <a:pt x="630" y="213"/>
                  </a:lnTo>
                  <a:cubicBezTo>
                    <a:pt x="623" y="206"/>
                    <a:pt x="623" y="206"/>
                    <a:pt x="616" y="206"/>
                  </a:cubicBezTo>
                  <a:cubicBezTo>
                    <a:pt x="601" y="206"/>
                    <a:pt x="579" y="213"/>
                    <a:pt x="557" y="235"/>
                  </a:cubicBezTo>
                  <a:cubicBezTo>
                    <a:pt x="542" y="249"/>
                    <a:pt x="535" y="257"/>
                    <a:pt x="528" y="271"/>
                  </a:cubicBezTo>
                  <a:cubicBezTo>
                    <a:pt x="528" y="279"/>
                    <a:pt x="520" y="286"/>
                    <a:pt x="506" y="301"/>
                  </a:cubicBezTo>
                  <a:cubicBezTo>
                    <a:pt x="484" y="315"/>
                    <a:pt x="447" y="315"/>
                    <a:pt x="410" y="315"/>
                  </a:cubicBezTo>
                  <a:cubicBezTo>
                    <a:pt x="344" y="315"/>
                    <a:pt x="330" y="367"/>
                    <a:pt x="308" y="425"/>
                  </a:cubicBezTo>
                  <a:cubicBezTo>
                    <a:pt x="300" y="440"/>
                    <a:pt x="300" y="440"/>
                    <a:pt x="300" y="440"/>
                  </a:cubicBezTo>
                  <a:cubicBezTo>
                    <a:pt x="293" y="469"/>
                    <a:pt x="279" y="477"/>
                    <a:pt x="264" y="484"/>
                  </a:cubicBezTo>
                  <a:cubicBezTo>
                    <a:pt x="249" y="491"/>
                    <a:pt x="227" y="506"/>
                    <a:pt x="212" y="520"/>
                  </a:cubicBezTo>
                  <a:cubicBezTo>
                    <a:pt x="205" y="520"/>
                    <a:pt x="205" y="520"/>
                    <a:pt x="205" y="528"/>
                  </a:cubicBezTo>
                  <a:cubicBezTo>
                    <a:pt x="198" y="513"/>
                    <a:pt x="191" y="499"/>
                    <a:pt x="191" y="484"/>
                  </a:cubicBezTo>
                  <a:cubicBezTo>
                    <a:pt x="191" y="477"/>
                    <a:pt x="191" y="477"/>
                    <a:pt x="191" y="477"/>
                  </a:cubicBezTo>
                  <a:cubicBezTo>
                    <a:pt x="191" y="462"/>
                    <a:pt x="169" y="381"/>
                    <a:pt x="117" y="381"/>
                  </a:cubicBezTo>
                  <a:lnTo>
                    <a:pt x="117" y="381"/>
                  </a:lnTo>
                  <a:cubicBezTo>
                    <a:pt x="110" y="381"/>
                    <a:pt x="95" y="381"/>
                    <a:pt x="81" y="396"/>
                  </a:cubicBezTo>
                  <a:cubicBezTo>
                    <a:pt x="73" y="411"/>
                    <a:pt x="66" y="432"/>
                    <a:pt x="59" y="447"/>
                  </a:cubicBezTo>
                  <a:cubicBezTo>
                    <a:pt x="51" y="469"/>
                    <a:pt x="44" y="491"/>
                    <a:pt x="29" y="513"/>
                  </a:cubicBezTo>
                  <a:cubicBezTo>
                    <a:pt x="0" y="565"/>
                    <a:pt x="15" y="638"/>
                    <a:pt x="22" y="645"/>
                  </a:cubicBezTo>
                  <a:cubicBezTo>
                    <a:pt x="22" y="652"/>
                    <a:pt x="22" y="652"/>
                    <a:pt x="22" y="652"/>
                  </a:cubicBezTo>
                  <a:cubicBezTo>
                    <a:pt x="29" y="667"/>
                    <a:pt x="29" y="667"/>
                    <a:pt x="29" y="667"/>
                  </a:cubicBezTo>
                  <a:cubicBezTo>
                    <a:pt x="44" y="674"/>
                    <a:pt x="44" y="674"/>
                    <a:pt x="44" y="674"/>
                  </a:cubicBezTo>
                  <a:cubicBezTo>
                    <a:pt x="51" y="674"/>
                    <a:pt x="59" y="682"/>
                    <a:pt x="66" y="682"/>
                  </a:cubicBezTo>
                  <a:cubicBezTo>
                    <a:pt x="66" y="682"/>
                    <a:pt x="66" y="682"/>
                    <a:pt x="73" y="689"/>
                  </a:cubicBezTo>
                  <a:cubicBezTo>
                    <a:pt x="125" y="726"/>
                    <a:pt x="147" y="755"/>
                    <a:pt x="139" y="784"/>
                  </a:cubicBezTo>
                  <a:cubicBezTo>
                    <a:pt x="132" y="843"/>
                    <a:pt x="117" y="931"/>
                    <a:pt x="161" y="975"/>
                  </a:cubicBezTo>
                  <a:cubicBezTo>
                    <a:pt x="176" y="982"/>
                    <a:pt x="183" y="997"/>
                    <a:pt x="191" y="1011"/>
                  </a:cubicBezTo>
                  <a:cubicBezTo>
                    <a:pt x="212" y="1056"/>
                    <a:pt x="234" y="1092"/>
                    <a:pt x="271" y="1092"/>
                  </a:cubicBezTo>
                  <a:cubicBezTo>
                    <a:pt x="286" y="1092"/>
                    <a:pt x="293" y="1085"/>
                    <a:pt x="308" y="1077"/>
                  </a:cubicBezTo>
                  <a:cubicBezTo>
                    <a:pt x="315" y="1070"/>
                    <a:pt x="330" y="1063"/>
                    <a:pt x="337" y="1056"/>
                  </a:cubicBezTo>
                  <a:cubicBezTo>
                    <a:pt x="352" y="1041"/>
                    <a:pt x="366" y="1026"/>
                    <a:pt x="381" y="1026"/>
                  </a:cubicBezTo>
                  <a:lnTo>
                    <a:pt x="381" y="1026"/>
                  </a:lnTo>
                  <a:cubicBezTo>
                    <a:pt x="381" y="1026"/>
                    <a:pt x="381" y="1033"/>
                    <a:pt x="381" y="1041"/>
                  </a:cubicBezTo>
                  <a:cubicBezTo>
                    <a:pt x="388" y="1056"/>
                    <a:pt x="388" y="1077"/>
                    <a:pt x="396" y="1092"/>
                  </a:cubicBezTo>
                  <a:cubicBezTo>
                    <a:pt x="410" y="1121"/>
                    <a:pt x="454" y="1158"/>
                    <a:pt x="506" y="1158"/>
                  </a:cubicBezTo>
                  <a:cubicBezTo>
                    <a:pt x="528" y="1158"/>
                    <a:pt x="542" y="1151"/>
                    <a:pt x="564" y="1136"/>
                  </a:cubicBezTo>
                  <a:cubicBezTo>
                    <a:pt x="579" y="1121"/>
                    <a:pt x="593" y="1107"/>
                    <a:pt x="608" y="1092"/>
                  </a:cubicBezTo>
                  <a:cubicBezTo>
                    <a:pt x="623" y="1070"/>
                    <a:pt x="638" y="1056"/>
                    <a:pt x="660" y="1048"/>
                  </a:cubicBezTo>
                  <a:cubicBezTo>
                    <a:pt x="674" y="1041"/>
                    <a:pt x="674" y="1041"/>
                    <a:pt x="674" y="1041"/>
                  </a:cubicBezTo>
                  <a:cubicBezTo>
                    <a:pt x="689" y="1033"/>
                    <a:pt x="703" y="1026"/>
                    <a:pt x="703" y="1026"/>
                  </a:cubicBezTo>
                  <a:cubicBezTo>
                    <a:pt x="711" y="1026"/>
                    <a:pt x="718" y="1026"/>
                    <a:pt x="733" y="1048"/>
                  </a:cubicBezTo>
                  <a:cubicBezTo>
                    <a:pt x="733" y="1056"/>
                    <a:pt x="733" y="1056"/>
                    <a:pt x="733" y="1056"/>
                  </a:cubicBezTo>
                  <a:cubicBezTo>
                    <a:pt x="784" y="1107"/>
                    <a:pt x="857" y="1195"/>
                    <a:pt x="923" y="1195"/>
                  </a:cubicBezTo>
                  <a:cubicBezTo>
                    <a:pt x="931" y="1195"/>
                    <a:pt x="931" y="1195"/>
                    <a:pt x="938" y="1195"/>
                  </a:cubicBezTo>
                  <a:cubicBezTo>
                    <a:pt x="953" y="1195"/>
                    <a:pt x="967" y="1187"/>
                    <a:pt x="982" y="1187"/>
                  </a:cubicBezTo>
                  <a:cubicBezTo>
                    <a:pt x="1019" y="1187"/>
                    <a:pt x="1048" y="1187"/>
                    <a:pt x="1084" y="1151"/>
                  </a:cubicBezTo>
                  <a:cubicBezTo>
                    <a:pt x="1092" y="1143"/>
                    <a:pt x="1092" y="1143"/>
                    <a:pt x="1099" y="1136"/>
                  </a:cubicBezTo>
                  <a:cubicBezTo>
                    <a:pt x="1121" y="1114"/>
                    <a:pt x="1129" y="1107"/>
                    <a:pt x="1158" y="1099"/>
                  </a:cubicBezTo>
                  <a:cubicBezTo>
                    <a:pt x="1172" y="1099"/>
                    <a:pt x="1180" y="1099"/>
                    <a:pt x="1187" y="1092"/>
                  </a:cubicBezTo>
                  <a:cubicBezTo>
                    <a:pt x="1202" y="1092"/>
                    <a:pt x="1202" y="1092"/>
                    <a:pt x="1202" y="1092"/>
                  </a:cubicBezTo>
                  <a:cubicBezTo>
                    <a:pt x="1231" y="1092"/>
                    <a:pt x="1231" y="1092"/>
                    <a:pt x="1231" y="1092"/>
                  </a:cubicBezTo>
                  <a:cubicBezTo>
                    <a:pt x="1231" y="1056"/>
                    <a:pt x="1231" y="1056"/>
                    <a:pt x="1231" y="1056"/>
                  </a:cubicBezTo>
                  <a:cubicBezTo>
                    <a:pt x="1216" y="1004"/>
                    <a:pt x="1216" y="1004"/>
                    <a:pt x="1216" y="1004"/>
                  </a:cubicBezTo>
                  <a:cubicBezTo>
                    <a:pt x="1216" y="997"/>
                    <a:pt x="1216" y="997"/>
                    <a:pt x="1216" y="997"/>
                  </a:cubicBezTo>
                  <a:lnTo>
                    <a:pt x="1216" y="997"/>
                  </a:lnTo>
                  <a:cubicBezTo>
                    <a:pt x="1202" y="975"/>
                    <a:pt x="1150" y="909"/>
                    <a:pt x="1114" y="894"/>
                  </a:cubicBezTo>
                  <a:cubicBezTo>
                    <a:pt x="1092" y="894"/>
                    <a:pt x="1070" y="865"/>
                    <a:pt x="1062" y="843"/>
                  </a:cubicBezTo>
                  <a:cubicBezTo>
                    <a:pt x="1055" y="792"/>
                    <a:pt x="997" y="748"/>
                    <a:pt x="931" y="748"/>
                  </a:cubicBezTo>
                  <a:cubicBezTo>
                    <a:pt x="923" y="748"/>
                    <a:pt x="909" y="704"/>
                    <a:pt x="901" y="660"/>
                  </a:cubicBezTo>
                  <a:lnTo>
                    <a:pt x="901" y="660"/>
                  </a:lnTo>
                  <a:cubicBezTo>
                    <a:pt x="901" y="652"/>
                    <a:pt x="901" y="652"/>
                    <a:pt x="901" y="652"/>
                  </a:cubicBezTo>
                  <a:cubicBezTo>
                    <a:pt x="901" y="645"/>
                    <a:pt x="894" y="630"/>
                    <a:pt x="894" y="616"/>
                  </a:cubicBezTo>
                  <a:cubicBezTo>
                    <a:pt x="931" y="616"/>
                    <a:pt x="967" y="594"/>
                    <a:pt x="974" y="587"/>
                  </a:cubicBezTo>
                  <a:cubicBezTo>
                    <a:pt x="1011" y="565"/>
                    <a:pt x="1011" y="565"/>
                    <a:pt x="1011" y="565"/>
                  </a:cubicBezTo>
                  <a:cubicBezTo>
                    <a:pt x="982" y="535"/>
                    <a:pt x="982" y="535"/>
                    <a:pt x="982" y="535"/>
                  </a:cubicBezTo>
                  <a:lnTo>
                    <a:pt x="982" y="535"/>
                  </a:lnTo>
                  <a:lnTo>
                    <a:pt x="974" y="528"/>
                  </a:lnTo>
                  <a:cubicBezTo>
                    <a:pt x="982" y="513"/>
                    <a:pt x="989" y="506"/>
                    <a:pt x="997" y="491"/>
                  </a:cubicBezTo>
                  <a:cubicBezTo>
                    <a:pt x="1004" y="469"/>
                    <a:pt x="1011" y="455"/>
                    <a:pt x="1033" y="425"/>
                  </a:cubicBezTo>
                  <a:cubicBezTo>
                    <a:pt x="1055" y="411"/>
                    <a:pt x="1055" y="389"/>
                    <a:pt x="1048" y="374"/>
                  </a:cubicBezTo>
                  <a:cubicBezTo>
                    <a:pt x="1041" y="337"/>
                    <a:pt x="997" y="323"/>
                    <a:pt x="960" y="301"/>
                  </a:cubicBezTo>
                  <a:cubicBezTo>
                    <a:pt x="953" y="301"/>
                    <a:pt x="945" y="301"/>
                    <a:pt x="938" y="293"/>
                  </a:cubicBezTo>
                  <a:cubicBezTo>
                    <a:pt x="909" y="279"/>
                    <a:pt x="879" y="242"/>
                    <a:pt x="879" y="227"/>
                  </a:cubicBezTo>
                  <a:cubicBezTo>
                    <a:pt x="879" y="220"/>
                    <a:pt x="916" y="176"/>
                    <a:pt x="953" y="154"/>
                  </a:cubicBezTo>
                  <a:cubicBezTo>
                    <a:pt x="997" y="118"/>
                    <a:pt x="974" y="59"/>
                    <a:pt x="953" y="15"/>
                  </a:cubicBezTo>
                  <a:cubicBezTo>
                    <a:pt x="938" y="0"/>
                    <a:pt x="938" y="0"/>
                    <a:pt x="938" y="0"/>
                  </a:cubicBezTo>
                  <a:lnTo>
                    <a:pt x="923" y="30"/>
                  </a:lnTo>
                </a:path>
              </a:pathLst>
            </a:custGeom>
            <a:grpFill/>
            <a:ln w="38100"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pPr defTabSz="1828434" fontAlgn="auto">
                <a:spcBef>
                  <a:spcPts val="0"/>
                </a:spcBef>
                <a:spcAft>
                  <a:spcPts val="0"/>
                </a:spcAft>
                <a:defRPr/>
              </a:pPr>
              <a:endParaRPr lang="en-US">
                <a:latin typeface="+mn-lt"/>
                <a:ea typeface="+mn-ea"/>
                <a:cs typeface="+mn-cs"/>
              </a:endParaRPr>
            </a:p>
          </p:txBody>
        </p:sp>
      </p:grpSp>
    </p:spTree>
    <p:extLst>
      <p:ext uri="{BB962C8B-B14F-4D97-AF65-F5344CB8AC3E}">
        <p14:creationId xmlns:p14="http://schemas.microsoft.com/office/powerpoint/2010/main" val="866596855"/>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a:spLocks/>
          </p:cNvSpPr>
          <p:nvPr/>
        </p:nvSpPr>
        <p:spPr bwMode="auto">
          <a:xfrm>
            <a:off x="1895628" y="2848213"/>
            <a:ext cx="6681316" cy="34624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Canada</a:t>
            </a:r>
          </a:p>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Map</a:t>
            </a:r>
            <a:endParaRPr lang="en-US" sz="12800" b="1" spc="500" dirty="0">
              <a:solidFill>
                <a:schemeClr val="tx2"/>
              </a:solidFill>
              <a:latin typeface="Montserrat Semi Bold" charset="0"/>
              <a:ea typeface="Montserrat Semi Bold" charset="0"/>
              <a:cs typeface="Montserrat Semi Bold" charset="0"/>
              <a:sym typeface="Bebas Neue" charset="0"/>
            </a:endParaRPr>
          </a:p>
        </p:txBody>
      </p:sp>
      <p:cxnSp>
        <p:nvCxnSpPr>
          <p:cNvPr id="6" name="Straight Connector 5"/>
          <p:cNvCxnSpPr/>
          <p:nvPr/>
        </p:nvCxnSpPr>
        <p:spPr>
          <a:xfrm flipV="1">
            <a:off x="1895628" y="6923091"/>
            <a:ext cx="7401442" cy="4296"/>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sp>
        <p:nvSpPr>
          <p:cNvPr id="7" name="Subtitle 2"/>
          <p:cNvSpPr txBox="1">
            <a:spLocks/>
          </p:cNvSpPr>
          <p:nvPr/>
        </p:nvSpPr>
        <p:spPr>
          <a:xfrm>
            <a:off x="1711325" y="7582309"/>
            <a:ext cx="9001890" cy="314349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790"/>
              </a:lnSpc>
            </a:pPr>
            <a:r>
              <a:rPr lang="en-US" sz="2500" dirty="0" smtClean="0">
                <a:solidFill>
                  <a:schemeClr val="tx1"/>
                </a:solidFill>
                <a:latin typeface="Lato Light" charset="0"/>
                <a:ea typeface="Lato Light" charset="0"/>
                <a:cs typeface="Lato Light" charset="0"/>
              </a:rPr>
              <a:t>Frequently</a:t>
            </a:r>
            <a:r>
              <a:rPr lang="en-US" sz="2500" dirty="0">
                <a:solidFill>
                  <a:schemeClr val="tx1"/>
                </a:solidFill>
                <a:latin typeface="Lato Light" charset="0"/>
                <a:ea typeface="Lato Light" charset="0"/>
                <a:cs typeface="Lato Light" charset="0"/>
              </a:rPr>
              <a:t>, your initial font choice is taken out of your hands; companies often specify a typeface, or even a set of fonts, as part of their brand guidelines. Occasionally you’ll find a job has specific requirements, such as limited room that might require a condensed face, or a lot of legal text that might require a face that’s highly legible at small sizes. </a:t>
            </a:r>
          </a:p>
        </p:txBody>
      </p:sp>
      <p:grpSp>
        <p:nvGrpSpPr>
          <p:cNvPr id="8" name="Group 7"/>
          <p:cNvGrpSpPr/>
          <p:nvPr/>
        </p:nvGrpSpPr>
        <p:grpSpPr>
          <a:xfrm>
            <a:off x="12489366" y="4063315"/>
            <a:ext cx="9861680" cy="6662485"/>
            <a:chOff x="13017546" y="3273350"/>
            <a:chExt cx="10283367" cy="6947373"/>
          </a:xfrm>
          <a:solidFill>
            <a:schemeClr val="bg1">
              <a:lumMod val="85000"/>
            </a:schemeClr>
          </a:solidFill>
        </p:grpSpPr>
        <p:sp>
          <p:nvSpPr>
            <p:cNvPr id="9" name="Freeform 6"/>
            <p:cNvSpPr>
              <a:spLocks/>
            </p:cNvSpPr>
            <p:nvPr/>
          </p:nvSpPr>
          <p:spPr bwMode="auto">
            <a:xfrm>
              <a:off x="17272874" y="3991979"/>
              <a:ext cx="426764" cy="559971"/>
            </a:xfrm>
            <a:custGeom>
              <a:avLst/>
              <a:gdLst>
                <a:gd name="T0" fmla="*/ 72 w 78"/>
                <a:gd name="T1" fmla="*/ 39 h 113"/>
                <a:gd name="T2" fmla="*/ 66 w 78"/>
                <a:gd name="T3" fmla="*/ 44 h 113"/>
                <a:gd name="T4" fmla="*/ 61 w 78"/>
                <a:gd name="T5" fmla="*/ 44 h 113"/>
                <a:gd name="T6" fmla="*/ 65 w 78"/>
                <a:gd name="T7" fmla="*/ 38 h 113"/>
                <a:gd name="T8" fmla="*/ 72 w 78"/>
                <a:gd name="T9" fmla="*/ 14 h 113"/>
                <a:gd name="T10" fmla="*/ 66 w 78"/>
                <a:gd name="T11" fmla="*/ 12 h 113"/>
                <a:gd name="T12" fmla="*/ 65 w 78"/>
                <a:gd name="T13" fmla="*/ 1 h 113"/>
                <a:gd name="T14" fmla="*/ 51 w 78"/>
                <a:gd name="T15" fmla="*/ 4 h 113"/>
                <a:gd name="T16" fmla="*/ 46 w 78"/>
                <a:gd name="T17" fmla="*/ 9 h 113"/>
                <a:gd name="T18" fmla="*/ 40 w 78"/>
                <a:gd name="T19" fmla="*/ 6 h 113"/>
                <a:gd name="T20" fmla="*/ 36 w 78"/>
                <a:gd name="T21" fmla="*/ 7 h 113"/>
                <a:gd name="T22" fmla="*/ 25 w 78"/>
                <a:gd name="T23" fmla="*/ 16 h 113"/>
                <a:gd name="T24" fmla="*/ 24 w 78"/>
                <a:gd name="T25" fmla="*/ 17 h 113"/>
                <a:gd name="T26" fmla="*/ 19 w 78"/>
                <a:gd name="T27" fmla="*/ 26 h 113"/>
                <a:gd name="T28" fmla="*/ 31 w 78"/>
                <a:gd name="T29" fmla="*/ 33 h 113"/>
                <a:gd name="T30" fmla="*/ 30 w 78"/>
                <a:gd name="T31" fmla="*/ 35 h 113"/>
                <a:gd name="T32" fmla="*/ 30 w 78"/>
                <a:gd name="T33" fmla="*/ 49 h 113"/>
                <a:gd name="T34" fmla="*/ 27 w 78"/>
                <a:gd name="T35" fmla="*/ 51 h 113"/>
                <a:gd name="T36" fmla="*/ 20 w 78"/>
                <a:gd name="T37" fmla="*/ 44 h 113"/>
                <a:gd name="T38" fmla="*/ 11 w 78"/>
                <a:gd name="T39" fmla="*/ 33 h 113"/>
                <a:gd name="T40" fmla="*/ 0 w 78"/>
                <a:gd name="T41" fmla="*/ 47 h 113"/>
                <a:gd name="T42" fmla="*/ 6 w 78"/>
                <a:gd name="T43" fmla="*/ 63 h 113"/>
                <a:gd name="T44" fmla="*/ 15 w 78"/>
                <a:gd name="T45" fmla="*/ 71 h 113"/>
                <a:gd name="T46" fmla="*/ 22 w 78"/>
                <a:gd name="T47" fmla="*/ 82 h 113"/>
                <a:gd name="T48" fmla="*/ 33 w 78"/>
                <a:gd name="T49" fmla="*/ 107 h 113"/>
                <a:gd name="T50" fmla="*/ 48 w 78"/>
                <a:gd name="T51" fmla="*/ 111 h 113"/>
                <a:gd name="T52" fmla="*/ 56 w 78"/>
                <a:gd name="T53" fmla="*/ 103 h 113"/>
                <a:gd name="T54" fmla="*/ 70 w 78"/>
                <a:gd name="T55" fmla="*/ 89 h 113"/>
                <a:gd name="T56" fmla="*/ 72 w 78"/>
                <a:gd name="T57" fmla="*/ 79 h 113"/>
                <a:gd name="T58" fmla="*/ 71 w 78"/>
                <a:gd name="T59" fmla="*/ 58 h 113"/>
                <a:gd name="T60" fmla="*/ 69 w 78"/>
                <a:gd name="T61" fmla="*/ 54 h 113"/>
                <a:gd name="T62" fmla="*/ 77 w 78"/>
                <a:gd name="T63" fmla="*/ 50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8" h="113">
                  <a:moveTo>
                    <a:pt x="77" y="42"/>
                  </a:moveTo>
                  <a:cubicBezTo>
                    <a:pt x="76" y="40"/>
                    <a:pt x="74" y="39"/>
                    <a:pt x="72" y="39"/>
                  </a:cubicBezTo>
                  <a:cubicBezTo>
                    <a:pt x="71" y="39"/>
                    <a:pt x="71" y="39"/>
                    <a:pt x="71" y="39"/>
                  </a:cubicBezTo>
                  <a:cubicBezTo>
                    <a:pt x="69" y="39"/>
                    <a:pt x="67" y="41"/>
                    <a:pt x="66" y="44"/>
                  </a:cubicBezTo>
                  <a:cubicBezTo>
                    <a:pt x="65" y="44"/>
                    <a:pt x="65" y="45"/>
                    <a:pt x="65" y="45"/>
                  </a:cubicBezTo>
                  <a:cubicBezTo>
                    <a:pt x="64" y="44"/>
                    <a:pt x="62" y="44"/>
                    <a:pt x="61" y="44"/>
                  </a:cubicBezTo>
                  <a:cubicBezTo>
                    <a:pt x="60" y="44"/>
                    <a:pt x="59" y="44"/>
                    <a:pt x="59" y="43"/>
                  </a:cubicBezTo>
                  <a:cubicBezTo>
                    <a:pt x="60" y="42"/>
                    <a:pt x="63" y="39"/>
                    <a:pt x="65" y="38"/>
                  </a:cubicBezTo>
                  <a:cubicBezTo>
                    <a:pt x="69" y="36"/>
                    <a:pt x="71" y="34"/>
                    <a:pt x="72" y="33"/>
                  </a:cubicBezTo>
                  <a:cubicBezTo>
                    <a:pt x="74" y="28"/>
                    <a:pt x="78" y="18"/>
                    <a:pt x="72" y="14"/>
                  </a:cubicBezTo>
                  <a:cubicBezTo>
                    <a:pt x="71" y="13"/>
                    <a:pt x="69" y="13"/>
                    <a:pt x="68" y="12"/>
                  </a:cubicBezTo>
                  <a:cubicBezTo>
                    <a:pt x="67" y="12"/>
                    <a:pt x="67" y="12"/>
                    <a:pt x="66" y="12"/>
                  </a:cubicBezTo>
                  <a:cubicBezTo>
                    <a:pt x="66" y="11"/>
                    <a:pt x="67" y="10"/>
                    <a:pt x="67" y="9"/>
                  </a:cubicBezTo>
                  <a:cubicBezTo>
                    <a:pt x="68" y="8"/>
                    <a:pt x="69" y="4"/>
                    <a:pt x="65" y="1"/>
                  </a:cubicBezTo>
                  <a:cubicBezTo>
                    <a:pt x="65" y="0"/>
                    <a:pt x="63" y="0"/>
                    <a:pt x="62" y="0"/>
                  </a:cubicBezTo>
                  <a:cubicBezTo>
                    <a:pt x="58" y="0"/>
                    <a:pt x="53" y="3"/>
                    <a:pt x="51" y="4"/>
                  </a:cubicBezTo>
                  <a:cubicBezTo>
                    <a:pt x="51" y="5"/>
                    <a:pt x="50" y="6"/>
                    <a:pt x="49" y="6"/>
                  </a:cubicBezTo>
                  <a:cubicBezTo>
                    <a:pt x="48" y="7"/>
                    <a:pt x="47" y="9"/>
                    <a:pt x="46" y="9"/>
                  </a:cubicBezTo>
                  <a:cubicBezTo>
                    <a:pt x="45" y="9"/>
                    <a:pt x="45" y="8"/>
                    <a:pt x="44" y="8"/>
                  </a:cubicBezTo>
                  <a:cubicBezTo>
                    <a:pt x="43" y="7"/>
                    <a:pt x="42" y="6"/>
                    <a:pt x="40" y="6"/>
                  </a:cubicBezTo>
                  <a:cubicBezTo>
                    <a:pt x="39" y="6"/>
                    <a:pt x="39" y="7"/>
                    <a:pt x="38" y="7"/>
                  </a:cubicBezTo>
                  <a:cubicBezTo>
                    <a:pt x="37" y="7"/>
                    <a:pt x="36" y="7"/>
                    <a:pt x="36" y="7"/>
                  </a:cubicBezTo>
                  <a:cubicBezTo>
                    <a:pt x="29" y="9"/>
                    <a:pt x="27" y="9"/>
                    <a:pt x="26" y="11"/>
                  </a:cubicBezTo>
                  <a:cubicBezTo>
                    <a:pt x="24" y="13"/>
                    <a:pt x="25" y="15"/>
                    <a:pt x="25" y="16"/>
                  </a:cubicBezTo>
                  <a:cubicBezTo>
                    <a:pt x="25" y="16"/>
                    <a:pt x="25" y="16"/>
                    <a:pt x="25" y="16"/>
                  </a:cubicBezTo>
                  <a:cubicBezTo>
                    <a:pt x="25" y="16"/>
                    <a:pt x="25" y="16"/>
                    <a:pt x="24" y="17"/>
                  </a:cubicBezTo>
                  <a:cubicBezTo>
                    <a:pt x="23" y="17"/>
                    <a:pt x="22" y="18"/>
                    <a:pt x="21" y="19"/>
                  </a:cubicBezTo>
                  <a:cubicBezTo>
                    <a:pt x="20" y="20"/>
                    <a:pt x="17" y="23"/>
                    <a:pt x="19" y="26"/>
                  </a:cubicBezTo>
                  <a:cubicBezTo>
                    <a:pt x="20" y="30"/>
                    <a:pt x="24" y="31"/>
                    <a:pt x="28" y="32"/>
                  </a:cubicBezTo>
                  <a:cubicBezTo>
                    <a:pt x="29" y="32"/>
                    <a:pt x="30" y="32"/>
                    <a:pt x="31" y="33"/>
                  </a:cubicBezTo>
                  <a:cubicBezTo>
                    <a:pt x="31" y="33"/>
                    <a:pt x="31" y="33"/>
                    <a:pt x="31" y="33"/>
                  </a:cubicBezTo>
                  <a:cubicBezTo>
                    <a:pt x="31" y="33"/>
                    <a:pt x="30" y="34"/>
                    <a:pt x="30" y="35"/>
                  </a:cubicBezTo>
                  <a:cubicBezTo>
                    <a:pt x="29" y="37"/>
                    <a:pt x="27" y="40"/>
                    <a:pt x="29" y="43"/>
                  </a:cubicBezTo>
                  <a:cubicBezTo>
                    <a:pt x="30" y="45"/>
                    <a:pt x="30" y="47"/>
                    <a:pt x="30" y="49"/>
                  </a:cubicBezTo>
                  <a:cubicBezTo>
                    <a:pt x="30" y="49"/>
                    <a:pt x="30" y="50"/>
                    <a:pt x="29" y="50"/>
                  </a:cubicBezTo>
                  <a:cubicBezTo>
                    <a:pt x="28" y="51"/>
                    <a:pt x="28" y="51"/>
                    <a:pt x="27" y="51"/>
                  </a:cubicBezTo>
                  <a:cubicBezTo>
                    <a:pt x="25" y="51"/>
                    <a:pt x="22" y="49"/>
                    <a:pt x="21" y="47"/>
                  </a:cubicBezTo>
                  <a:cubicBezTo>
                    <a:pt x="21" y="46"/>
                    <a:pt x="20" y="45"/>
                    <a:pt x="20" y="44"/>
                  </a:cubicBezTo>
                  <a:cubicBezTo>
                    <a:pt x="19" y="40"/>
                    <a:pt x="17" y="35"/>
                    <a:pt x="13" y="33"/>
                  </a:cubicBezTo>
                  <a:cubicBezTo>
                    <a:pt x="12" y="33"/>
                    <a:pt x="11" y="33"/>
                    <a:pt x="11" y="33"/>
                  </a:cubicBezTo>
                  <a:cubicBezTo>
                    <a:pt x="9" y="33"/>
                    <a:pt x="7" y="34"/>
                    <a:pt x="5" y="36"/>
                  </a:cubicBezTo>
                  <a:cubicBezTo>
                    <a:pt x="2" y="39"/>
                    <a:pt x="0" y="44"/>
                    <a:pt x="0" y="47"/>
                  </a:cubicBezTo>
                  <a:cubicBezTo>
                    <a:pt x="1" y="51"/>
                    <a:pt x="2" y="54"/>
                    <a:pt x="4" y="57"/>
                  </a:cubicBezTo>
                  <a:cubicBezTo>
                    <a:pt x="5" y="59"/>
                    <a:pt x="6" y="61"/>
                    <a:pt x="6" y="63"/>
                  </a:cubicBezTo>
                  <a:cubicBezTo>
                    <a:pt x="8" y="67"/>
                    <a:pt x="10" y="69"/>
                    <a:pt x="12" y="70"/>
                  </a:cubicBezTo>
                  <a:cubicBezTo>
                    <a:pt x="13" y="70"/>
                    <a:pt x="14" y="71"/>
                    <a:pt x="15" y="71"/>
                  </a:cubicBezTo>
                  <a:cubicBezTo>
                    <a:pt x="16" y="73"/>
                    <a:pt x="17" y="75"/>
                    <a:pt x="19" y="77"/>
                  </a:cubicBezTo>
                  <a:cubicBezTo>
                    <a:pt x="20" y="79"/>
                    <a:pt x="21" y="80"/>
                    <a:pt x="22" y="82"/>
                  </a:cubicBezTo>
                  <a:cubicBezTo>
                    <a:pt x="25" y="86"/>
                    <a:pt x="26" y="90"/>
                    <a:pt x="28" y="94"/>
                  </a:cubicBezTo>
                  <a:cubicBezTo>
                    <a:pt x="29" y="99"/>
                    <a:pt x="30" y="103"/>
                    <a:pt x="33" y="107"/>
                  </a:cubicBezTo>
                  <a:cubicBezTo>
                    <a:pt x="35" y="109"/>
                    <a:pt x="38" y="113"/>
                    <a:pt x="42" y="113"/>
                  </a:cubicBezTo>
                  <a:cubicBezTo>
                    <a:pt x="45" y="113"/>
                    <a:pt x="47" y="112"/>
                    <a:pt x="48" y="111"/>
                  </a:cubicBezTo>
                  <a:cubicBezTo>
                    <a:pt x="51" y="108"/>
                    <a:pt x="51" y="105"/>
                    <a:pt x="51" y="102"/>
                  </a:cubicBezTo>
                  <a:cubicBezTo>
                    <a:pt x="53" y="102"/>
                    <a:pt x="54" y="103"/>
                    <a:pt x="56" y="103"/>
                  </a:cubicBezTo>
                  <a:cubicBezTo>
                    <a:pt x="59" y="103"/>
                    <a:pt x="61" y="102"/>
                    <a:pt x="63" y="101"/>
                  </a:cubicBezTo>
                  <a:cubicBezTo>
                    <a:pt x="68" y="97"/>
                    <a:pt x="69" y="93"/>
                    <a:pt x="70" y="89"/>
                  </a:cubicBezTo>
                  <a:cubicBezTo>
                    <a:pt x="70" y="87"/>
                    <a:pt x="70" y="86"/>
                    <a:pt x="70" y="85"/>
                  </a:cubicBezTo>
                  <a:cubicBezTo>
                    <a:pt x="71" y="83"/>
                    <a:pt x="72" y="81"/>
                    <a:pt x="72" y="79"/>
                  </a:cubicBezTo>
                  <a:cubicBezTo>
                    <a:pt x="74" y="76"/>
                    <a:pt x="75" y="73"/>
                    <a:pt x="75" y="69"/>
                  </a:cubicBezTo>
                  <a:cubicBezTo>
                    <a:pt x="76" y="64"/>
                    <a:pt x="74" y="61"/>
                    <a:pt x="71" y="58"/>
                  </a:cubicBezTo>
                  <a:cubicBezTo>
                    <a:pt x="71" y="58"/>
                    <a:pt x="70" y="57"/>
                    <a:pt x="69" y="56"/>
                  </a:cubicBezTo>
                  <a:cubicBezTo>
                    <a:pt x="69" y="55"/>
                    <a:pt x="69" y="55"/>
                    <a:pt x="69" y="54"/>
                  </a:cubicBezTo>
                  <a:cubicBezTo>
                    <a:pt x="69" y="54"/>
                    <a:pt x="70" y="54"/>
                    <a:pt x="70" y="54"/>
                  </a:cubicBezTo>
                  <a:cubicBezTo>
                    <a:pt x="73" y="54"/>
                    <a:pt x="76" y="52"/>
                    <a:pt x="77" y="50"/>
                  </a:cubicBezTo>
                  <a:cubicBezTo>
                    <a:pt x="78" y="48"/>
                    <a:pt x="78" y="45"/>
                    <a:pt x="77" y="4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0" name="Freeform 7"/>
            <p:cNvSpPr>
              <a:spLocks/>
            </p:cNvSpPr>
            <p:nvPr/>
          </p:nvSpPr>
          <p:spPr bwMode="auto">
            <a:xfrm>
              <a:off x="17344685" y="4809537"/>
              <a:ext cx="342642" cy="304251"/>
            </a:xfrm>
            <a:custGeom>
              <a:avLst/>
              <a:gdLst>
                <a:gd name="T0" fmla="*/ 63 w 63"/>
                <a:gd name="T1" fmla="*/ 46 h 61"/>
                <a:gd name="T2" fmla="*/ 58 w 63"/>
                <a:gd name="T3" fmla="*/ 40 h 61"/>
                <a:gd name="T4" fmla="*/ 55 w 63"/>
                <a:gd name="T5" fmla="*/ 37 h 61"/>
                <a:gd name="T6" fmla="*/ 53 w 63"/>
                <a:gd name="T7" fmla="*/ 30 h 61"/>
                <a:gd name="T8" fmla="*/ 50 w 63"/>
                <a:gd name="T9" fmla="*/ 19 h 61"/>
                <a:gd name="T10" fmla="*/ 44 w 63"/>
                <a:gd name="T11" fmla="*/ 13 h 61"/>
                <a:gd name="T12" fmla="*/ 37 w 63"/>
                <a:gd name="T13" fmla="*/ 6 h 61"/>
                <a:gd name="T14" fmla="*/ 29 w 63"/>
                <a:gd name="T15" fmla="*/ 0 h 61"/>
                <a:gd name="T16" fmla="*/ 20 w 63"/>
                <a:gd name="T17" fmla="*/ 6 h 61"/>
                <a:gd name="T18" fmla="*/ 17 w 63"/>
                <a:gd name="T19" fmla="*/ 16 h 61"/>
                <a:gd name="T20" fmla="*/ 14 w 63"/>
                <a:gd name="T21" fmla="*/ 24 h 61"/>
                <a:gd name="T22" fmla="*/ 10 w 63"/>
                <a:gd name="T23" fmla="*/ 25 h 61"/>
                <a:gd name="T24" fmla="*/ 1 w 63"/>
                <a:gd name="T25" fmla="*/ 31 h 61"/>
                <a:gd name="T26" fmla="*/ 1 w 63"/>
                <a:gd name="T27" fmla="*/ 37 h 61"/>
                <a:gd name="T28" fmla="*/ 12 w 63"/>
                <a:gd name="T29" fmla="*/ 42 h 61"/>
                <a:gd name="T30" fmla="*/ 15 w 63"/>
                <a:gd name="T31" fmla="*/ 43 h 61"/>
                <a:gd name="T32" fmla="*/ 21 w 63"/>
                <a:gd name="T33" fmla="*/ 48 h 61"/>
                <a:gd name="T34" fmla="*/ 26 w 63"/>
                <a:gd name="T35" fmla="*/ 54 h 61"/>
                <a:gd name="T36" fmla="*/ 43 w 63"/>
                <a:gd name="T37" fmla="*/ 61 h 61"/>
                <a:gd name="T38" fmla="*/ 43 w 63"/>
                <a:gd name="T39" fmla="*/ 61 h 61"/>
                <a:gd name="T40" fmla="*/ 61 w 63"/>
                <a:gd name="T41" fmla="*/ 51 h 61"/>
                <a:gd name="T42" fmla="*/ 63 w 63"/>
                <a:gd name="T43" fmla="*/ 4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3" h="61">
                  <a:moveTo>
                    <a:pt x="63" y="46"/>
                  </a:moveTo>
                  <a:cubicBezTo>
                    <a:pt x="63" y="43"/>
                    <a:pt x="60" y="41"/>
                    <a:pt x="58" y="40"/>
                  </a:cubicBezTo>
                  <a:cubicBezTo>
                    <a:pt x="57" y="39"/>
                    <a:pt x="56" y="38"/>
                    <a:pt x="55" y="37"/>
                  </a:cubicBezTo>
                  <a:cubicBezTo>
                    <a:pt x="54" y="35"/>
                    <a:pt x="53" y="33"/>
                    <a:pt x="53" y="30"/>
                  </a:cubicBezTo>
                  <a:cubicBezTo>
                    <a:pt x="53" y="26"/>
                    <a:pt x="53" y="22"/>
                    <a:pt x="50" y="19"/>
                  </a:cubicBezTo>
                  <a:cubicBezTo>
                    <a:pt x="48" y="16"/>
                    <a:pt x="46" y="14"/>
                    <a:pt x="44" y="13"/>
                  </a:cubicBezTo>
                  <a:cubicBezTo>
                    <a:pt x="41" y="11"/>
                    <a:pt x="39" y="9"/>
                    <a:pt x="37" y="6"/>
                  </a:cubicBezTo>
                  <a:cubicBezTo>
                    <a:pt x="35" y="2"/>
                    <a:pt x="32" y="0"/>
                    <a:pt x="29" y="0"/>
                  </a:cubicBezTo>
                  <a:cubicBezTo>
                    <a:pt x="26" y="0"/>
                    <a:pt x="23" y="2"/>
                    <a:pt x="20" y="6"/>
                  </a:cubicBezTo>
                  <a:cubicBezTo>
                    <a:pt x="18" y="9"/>
                    <a:pt x="18" y="13"/>
                    <a:pt x="17" y="16"/>
                  </a:cubicBezTo>
                  <a:cubicBezTo>
                    <a:pt x="17" y="19"/>
                    <a:pt x="16" y="23"/>
                    <a:pt x="14" y="24"/>
                  </a:cubicBezTo>
                  <a:cubicBezTo>
                    <a:pt x="13" y="25"/>
                    <a:pt x="12" y="25"/>
                    <a:pt x="10" y="25"/>
                  </a:cubicBezTo>
                  <a:cubicBezTo>
                    <a:pt x="7" y="26"/>
                    <a:pt x="3" y="27"/>
                    <a:pt x="1" y="31"/>
                  </a:cubicBezTo>
                  <a:cubicBezTo>
                    <a:pt x="0" y="34"/>
                    <a:pt x="1" y="36"/>
                    <a:pt x="1" y="37"/>
                  </a:cubicBezTo>
                  <a:cubicBezTo>
                    <a:pt x="3" y="41"/>
                    <a:pt x="8" y="41"/>
                    <a:pt x="12" y="42"/>
                  </a:cubicBezTo>
                  <a:cubicBezTo>
                    <a:pt x="13" y="42"/>
                    <a:pt x="14" y="42"/>
                    <a:pt x="15" y="43"/>
                  </a:cubicBezTo>
                  <a:cubicBezTo>
                    <a:pt x="18" y="43"/>
                    <a:pt x="19" y="46"/>
                    <a:pt x="21" y="48"/>
                  </a:cubicBezTo>
                  <a:cubicBezTo>
                    <a:pt x="22" y="50"/>
                    <a:pt x="24" y="52"/>
                    <a:pt x="26" y="54"/>
                  </a:cubicBezTo>
                  <a:cubicBezTo>
                    <a:pt x="27" y="54"/>
                    <a:pt x="37" y="61"/>
                    <a:pt x="43" y="61"/>
                  </a:cubicBezTo>
                  <a:cubicBezTo>
                    <a:pt x="43" y="61"/>
                    <a:pt x="43" y="61"/>
                    <a:pt x="43" y="61"/>
                  </a:cubicBezTo>
                  <a:cubicBezTo>
                    <a:pt x="48" y="61"/>
                    <a:pt x="59" y="53"/>
                    <a:pt x="61" y="51"/>
                  </a:cubicBezTo>
                  <a:cubicBezTo>
                    <a:pt x="63" y="49"/>
                    <a:pt x="63" y="47"/>
                    <a:pt x="63" y="4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1" name="Freeform 9"/>
            <p:cNvSpPr>
              <a:spLocks/>
            </p:cNvSpPr>
            <p:nvPr/>
          </p:nvSpPr>
          <p:spPr bwMode="auto">
            <a:xfrm>
              <a:off x="16162878" y="3907984"/>
              <a:ext cx="681181" cy="713030"/>
            </a:xfrm>
            <a:custGeom>
              <a:avLst/>
              <a:gdLst>
                <a:gd name="T0" fmla="*/ 110 w 125"/>
                <a:gd name="T1" fmla="*/ 51 h 144"/>
                <a:gd name="T2" fmla="*/ 108 w 125"/>
                <a:gd name="T3" fmla="*/ 50 h 144"/>
                <a:gd name="T4" fmla="*/ 111 w 125"/>
                <a:gd name="T5" fmla="*/ 35 h 144"/>
                <a:gd name="T6" fmla="*/ 96 w 125"/>
                <a:gd name="T7" fmla="*/ 19 h 144"/>
                <a:gd name="T8" fmla="*/ 85 w 125"/>
                <a:gd name="T9" fmla="*/ 26 h 144"/>
                <a:gd name="T10" fmla="*/ 80 w 125"/>
                <a:gd name="T11" fmla="*/ 30 h 144"/>
                <a:gd name="T12" fmla="*/ 81 w 125"/>
                <a:gd name="T13" fmla="*/ 27 h 144"/>
                <a:gd name="T14" fmla="*/ 89 w 125"/>
                <a:gd name="T15" fmla="*/ 18 h 144"/>
                <a:gd name="T16" fmla="*/ 92 w 125"/>
                <a:gd name="T17" fmla="*/ 4 h 144"/>
                <a:gd name="T18" fmla="*/ 85 w 125"/>
                <a:gd name="T19" fmla="*/ 0 h 144"/>
                <a:gd name="T20" fmla="*/ 75 w 125"/>
                <a:gd name="T21" fmla="*/ 1 h 144"/>
                <a:gd name="T22" fmla="*/ 61 w 125"/>
                <a:gd name="T23" fmla="*/ 2 h 144"/>
                <a:gd name="T24" fmla="*/ 54 w 125"/>
                <a:gd name="T25" fmla="*/ 3 h 144"/>
                <a:gd name="T26" fmla="*/ 36 w 125"/>
                <a:gd name="T27" fmla="*/ 9 h 144"/>
                <a:gd name="T28" fmla="*/ 26 w 125"/>
                <a:gd name="T29" fmla="*/ 18 h 144"/>
                <a:gd name="T30" fmla="*/ 27 w 125"/>
                <a:gd name="T31" fmla="*/ 23 h 144"/>
                <a:gd name="T32" fmla="*/ 14 w 125"/>
                <a:gd name="T33" fmla="*/ 29 h 144"/>
                <a:gd name="T34" fmla="*/ 8 w 125"/>
                <a:gd name="T35" fmla="*/ 38 h 144"/>
                <a:gd name="T36" fmla="*/ 19 w 125"/>
                <a:gd name="T37" fmla="*/ 47 h 144"/>
                <a:gd name="T38" fmla="*/ 21 w 125"/>
                <a:gd name="T39" fmla="*/ 48 h 144"/>
                <a:gd name="T40" fmla="*/ 12 w 125"/>
                <a:gd name="T41" fmla="*/ 52 h 144"/>
                <a:gd name="T42" fmla="*/ 17 w 125"/>
                <a:gd name="T43" fmla="*/ 61 h 144"/>
                <a:gd name="T44" fmla="*/ 24 w 125"/>
                <a:gd name="T45" fmla="*/ 61 h 144"/>
                <a:gd name="T46" fmla="*/ 28 w 125"/>
                <a:gd name="T47" fmla="*/ 61 h 144"/>
                <a:gd name="T48" fmla="*/ 37 w 125"/>
                <a:gd name="T49" fmla="*/ 63 h 144"/>
                <a:gd name="T50" fmla="*/ 39 w 125"/>
                <a:gd name="T51" fmla="*/ 63 h 144"/>
                <a:gd name="T52" fmla="*/ 43 w 125"/>
                <a:gd name="T53" fmla="*/ 63 h 144"/>
                <a:gd name="T54" fmla="*/ 34 w 125"/>
                <a:gd name="T55" fmla="*/ 64 h 144"/>
                <a:gd name="T56" fmla="*/ 17 w 125"/>
                <a:gd name="T57" fmla="*/ 63 h 144"/>
                <a:gd name="T58" fmla="*/ 3 w 125"/>
                <a:gd name="T59" fmla="*/ 72 h 144"/>
                <a:gd name="T60" fmla="*/ 18 w 125"/>
                <a:gd name="T61" fmla="*/ 93 h 144"/>
                <a:gd name="T62" fmla="*/ 38 w 125"/>
                <a:gd name="T63" fmla="*/ 102 h 144"/>
                <a:gd name="T64" fmla="*/ 50 w 125"/>
                <a:gd name="T65" fmla="*/ 105 h 144"/>
                <a:gd name="T66" fmla="*/ 60 w 125"/>
                <a:gd name="T67" fmla="*/ 110 h 144"/>
                <a:gd name="T68" fmla="*/ 66 w 125"/>
                <a:gd name="T69" fmla="*/ 115 h 144"/>
                <a:gd name="T70" fmla="*/ 67 w 125"/>
                <a:gd name="T71" fmla="*/ 123 h 144"/>
                <a:gd name="T72" fmla="*/ 54 w 125"/>
                <a:gd name="T73" fmla="*/ 116 h 144"/>
                <a:gd name="T74" fmla="*/ 19 w 125"/>
                <a:gd name="T75" fmla="*/ 105 h 144"/>
                <a:gd name="T76" fmla="*/ 14 w 125"/>
                <a:gd name="T77" fmla="*/ 104 h 144"/>
                <a:gd name="T78" fmla="*/ 0 w 125"/>
                <a:gd name="T79" fmla="*/ 107 h 144"/>
                <a:gd name="T80" fmla="*/ 125 w 125"/>
                <a:gd name="T81" fmla="*/ 42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25" h="144">
                  <a:moveTo>
                    <a:pt x="117" y="48"/>
                  </a:moveTo>
                  <a:cubicBezTo>
                    <a:pt x="115" y="50"/>
                    <a:pt x="112" y="51"/>
                    <a:pt x="110" y="51"/>
                  </a:cubicBezTo>
                  <a:cubicBezTo>
                    <a:pt x="109" y="51"/>
                    <a:pt x="109" y="51"/>
                    <a:pt x="108" y="51"/>
                  </a:cubicBezTo>
                  <a:cubicBezTo>
                    <a:pt x="108" y="50"/>
                    <a:pt x="108" y="50"/>
                    <a:pt x="108" y="50"/>
                  </a:cubicBezTo>
                  <a:cubicBezTo>
                    <a:pt x="108" y="50"/>
                    <a:pt x="109" y="48"/>
                    <a:pt x="109" y="47"/>
                  </a:cubicBezTo>
                  <a:cubicBezTo>
                    <a:pt x="111" y="44"/>
                    <a:pt x="114" y="40"/>
                    <a:pt x="111" y="35"/>
                  </a:cubicBezTo>
                  <a:cubicBezTo>
                    <a:pt x="110" y="34"/>
                    <a:pt x="110" y="33"/>
                    <a:pt x="109" y="31"/>
                  </a:cubicBezTo>
                  <a:cubicBezTo>
                    <a:pt x="106" y="26"/>
                    <a:pt x="103" y="19"/>
                    <a:pt x="96" y="19"/>
                  </a:cubicBezTo>
                  <a:cubicBezTo>
                    <a:pt x="95" y="19"/>
                    <a:pt x="95" y="19"/>
                    <a:pt x="95" y="19"/>
                  </a:cubicBezTo>
                  <a:cubicBezTo>
                    <a:pt x="90" y="20"/>
                    <a:pt x="87" y="23"/>
                    <a:pt x="85" y="26"/>
                  </a:cubicBezTo>
                  <a:cubicBezTo>
                    <a:pt x="83" y="30"/>
                    <a:pt x="83" y="30"/>
                    <a:pt x="80" y="30"/>
                  </a:cubicBezTo>
                  <a:cubicBezTo>
                    <a:pt x="80" y="30"/>
                    <a:pt x="80" y="30"/>
                    <a:pt x="80" y="30"/>
                  </a:cubicBezTo>
                  <a:cubicBezTo>
                    <a:pt x="79" y="30"/>
                    <a:pt x="79" y="30"/>
                    <a:pt x="78" y="30"/>
                  </a:cubicBezTo>
                  <a:cubicBezTo>
                    <a:pt x="79" y="29"/>
                    <a:pt x="80" y="28"/>
                    <a:pt x="81" y="27"/>
                  </a:cubicBezTo>
                  <a:cubicBezTo>
                    <a:pt x="82" y="27"/>
                    <a:pt x="82" y="27"/>
                    <a:pt x="83" y="26"/>
                  </a:cubicBezTo>
                  <a:cubicBezTo>
                    <a:pt x="86" y="24"/>
                    <a:pt x="88" y="21"/>
                    <a:pt x="89" y="18"/>
                  </a:cubicBezTo>
                  <a:cubicBezTo>
                    <a:pt x="90" y="17"/>
                    <a:pt x="91" y="16"/>
                    <a:pt x="92" y="14"/>
                  </a:cubicBezTo>
                  <a:cubicBezTo>
                    <a:pt x="94" y="12"/>
                    <a:pt x="94" y="8"/>
                    <a:pt x="92" y="4"/>
                  </a:cubicBezTo>
                  <a:cubicBezTo>
                    <a:pt x="91" y="2"/>
                    <a:pt x="89" y="0"/>
                    <a:pt x="87" y="0"/>
                  </a:cubicBezTo>
                  <a:cubicBezTo>
                    <a:pt x="86" y="0"/>
                    <a:pt x="85" y="0"/>
                    <a:pt x="85" y="0"/>
                  </a:cubicBezTo>
                  <a:cubicBezTo>
                    <a:pt x="83" y="0"/>
                    <a:pt x="81" y="0"/>
                    <a:pt x="79" y="0"/>
                  </a:cubicBezTo>
                  <a:cubicBezTo>
                    <a:pt x="77" y="1"/>
                    <a:pt x="76" y="1"/>
                    <a:pt x="75" y="1"/>
                  </a:cubicBezTo>
                  <a:cubicBezTo>
                    <a:pt x="71" y="1"/>
                    <a:pt x="67" y="2"/>
                    <a:pt x="63" y="2"/>
                  </a:cubicBezTo>
                  <a:cubicBezTo>
                    <a:pt x="61" y="2"/>
                    <a:pt x="61" y="2"/>
                    <a:pt x="61" y="2"/>
                  </a:cubicBezTo>
                  <a:cubicBezTo>
                    <a:pt x="60" y="2"/>
                    <a:pt x="60" y="2"/>
                    <a:pt x="59" y="2"/>
                  </a:cubicBezTo>
                  <a:cubicBezTo>
                    <a:pt x="57" y="3"/>
                    <a:pt x="56" y="3"/>
                    <a:pt x="54" y="3"/>
                  </a:cubicBezTo>
                  <a:cubicBezTo>
                    <a:pt x="49" y="4"/>
                    <a:pt x="44" y="6"/>
                    <a:pt x="40" y="8"/>
                  </a:cubicBezTo>
                  <a:cubicBezTo>
                    <a:pt x="39" y="8"/>
                    <a:pt x="37" y="9"/>
                    <a:pt x="36" y="9"/>
                  </a:cubicBezTo>
                  <a:cubicBezTo>
                    <a:pt x="35" y="9"/>
                    <a:pt x="35" y="9"/>
                    <a:pt x="35" y="9"/>
                  </a:cubicBezTo>
                  <a:cubicBezTo>
                    <a:pt x="32" y="11"/>
                    <a:pt x="26" y="13"/>
                    <a:pt x="26" y="18"/>
                  </a:cubicBezTo>
                  <a:cubicBezTo>
                    <a:pt x="26" y="20"/>
                    <a:pt x="26" y="21"/>
                    <a:pt x="27" y="22"/>
                  </a:cubicBezTo>
                  <a:cubicBezTo>
                    <a:pt x="27" y="22"/>
                    <a:pt x="27" y="22"/>
                    <a:pt x="27" y="23"/>
                  </a:cubicBezTo>
                  <a:cubicBezTo>
                    <a:pt x="26" y="24"/>
                    <a:pt x="26" y="24"/>
                    <a:pt x="24" y="24"/>
                  </a:cubicBezTo>
                  <a:cubicBezTo>
                    <a:pt x="19" y="25"/>
                    <a:pt x="17" y="27"/>
                    <a:pt x="14" y="29"/>
                  </a:cubicBezTo>
                  <a:cubicBezTo>
                    <a:pt x="14" y="29"/>
                    <a:pt x="14" y="29"/>
                    <a:pt x="14" y="29"/>
                  </a:cubicBezTo>
                  <a:cubicBezTo>
                    <a:pt x="11" y="31"/>
                    <a:pt x="9" y="34"/>
                    <a:pt x="8" y="38"/>
                  </a:cubicBezTo>
                  <a:cubicBezTo>
                    <a:pt x="7" y="45"/>
                    <a:pt x="14" y="46"/>
                    <a:pt x="17" y="47"/>
                  </a:cubicBezTo>
                  <a:cubicBezTo>
                    <a:pt x="18" y="47"/>
                    <a:pt x="18" y="47"/>
                    <a:pt x="19" y="47"/>
                  </a:cubicBezTo>
                  <a:cubicBezTo>
                    <a:pt x="20" y="47"/>
                    <a:pt x="21" y="48"/>
                    <a:pt x="21" y="48"/>
                  </a:cubicBezTo>
                  <a:cubicBezTo>
                    <a:pt x="21" y="48"/>
                    <a:pt x="21" y="48"/>
                    <a:pt x="21" y="48"/>
                  </a:cubicBezTo>
                  <a:cubicBezTo>
                    <a:pt x="20" y="48"/>
                    <a:pt x="19" y="48"/>
                    <a:pt x="18" y="48"/>
                  </a:cubicBezTo>
                  <a:cubicBezTo>
                    <a:pt x="17" y="48"/>
                    <a:pt x="13" y="48"/>
                    <a:pt x="12" y="52"/>
                  </a:cubicBezTo>
                  <a:cubicBezTo>
                    <a:pt x="11" y="53"/>
                    <a:pt x="11" y="55"/>
                    <a:pt x="12" y="57"/>
                  </a:cubicBezTo>
                  <a:cubicBezTo>
                    <a:pt x="13" y="59"/>
                    <a:pt x="15" y="61"/>
                    <a:pt x="17" y="61"/>
                  </a:cubicBezTo>
                  <a:cubicBezTo>
                    <a:pt x="18" y="61"/>
                    <a:pt x="19" y="62"/>
                    <a:pt x="21" y="62"/>
                  </a:cubicBezTo>
                  <a:cubicBezTo>
                    <a:pt x="22" y="62"/>
                    <a:pt x="23" y="61"/>
                    <a:pt x="24" y="61"/>
                  </a:cubicBezTo>
                  <a:cubicBezTo>
                    <a:pt x="26" y="61"/>
                    <a:pt x="27" y="61"/>
                    <a:pt x="28" y="61"/>
                  </a:cubicBezTo>
                  <a:cubicBezTo>
                    <a:pt x="28" y="61"/>
                    <a:pt x="28" y="61"/>
                    <a:pt x="28" y="61"/>
                  </a:cubicBezTo>
                  <a:cubicBezTo>
                    <a:pt x="29" y="61"/>
                    <a:pt x="30" y="61"/>
                    <a:pt x="31" y="62"/>
                  </a:cubicBezTo>
                  <a:cubicBezTo>
                    <a:pt x="33" y="62"/>
                    <a:pt x="35" y="63"/>
                    <a:pt x="37" y="63"/>
                  </a:cubicBezTo>
                  <a:cubicBezTo>
                    <a:pt x="37" y="63"/>
                    <a:pt x="37" y="63"/>
                    <a:pt x="37" y="63"/>
                  </a:cubicBezTo>
                  <a:cubicBezTo>
                    <a:pt x="38" y="63"/>
                    <a:pt x="38" y="63"/>
                    <a:pt x="39" y="63"/>
                  </a:cubicBezTo>
                  <a:cubicBezTo>
                    <a:pt x="40" y="63"/>
                    <a:pt x="40" y="63"/>
                    <a:pt x="41" y="63"/>
                  </a:cubicBezTo>
                  <a:cubicBezTo>
                    <a:pt x="42" y="63"/>
                    <a:pt x="42" y="63"/>
                    <a:pt x="43" y="63"/>
                  </a:cubicBezTo>
                  <a:cubicBezTo>
                    <a:pt x="41" y="63"/>
                    <a:pt x="38" y="64"/>
                    <a:pt x="35" y="64"/>
                  </a:cubicBezTo>
                  <a:cubicBezTo>
                    <a:pt x="34" y="64"/>
                    <a:pt x="34" y="64"/>
                    <a:pt x="34" y="64"/>
                  </a:cubicBezTo>
                  <a:cubicBezTo>
                    <a:pt x="32" y="64"/>
                    <a:pt x="29" y="64"/>
                    <a:pt x="26" y="63"/>
                  </a:cubicBezTo>
                  <a:cubicBezTo>
                    <a:pt x="23" y="63"/>
                    <a:pt x="20" y="63"/>
                    <a:pt x="17" y="63"/>
                  </a:cubicBezTo>
                  <a:cubicBezTo>
                    <a:pt x="15" y="63"/>
                    <a:pt x="13" y="63"/>
                    <a:pt x="11" y="63"/>
                  </a:cubicBezTo>
                  <a:cubicBezTo>
                    <a:pt x="7" y="64"/>
                    <a:pt x="4" y="68"/>
                    <a:pt x="3" y="72"/>
                  </a:cubicBezTo>
                  <a:cubicBezTo>
                    <a:pt x="1" y="77"/>
                    <a:pt x="4" y="81"/>
                    <a:pt x="6" y="84"/>
                  </a:cubicBezTo>
                  <a:cubicBezTo>
                    <a:pt x="10" y="89"/>
                    <a:pt x="12" y="91"/>
                    <a:pt x="18" y="93"/>
                  </a:cubicBezTo>
                  <a:cubicBezTo>
                    <a:pt x="22" y="94"/>
                    <a:pt x="25" y="96"/>
                    <a:pt x="30" y="99"/>
                  </a:cubicBezTo>
                  <a:cubicBezTo>
                    <a:pt x="32" y="101"/>
                    <a:pt x="35" y="101"/>
                    <a:pt x="38" y="102"/>
                  </a:cubicBezTo>
                  <a:cubicBezTo>
                    <a:pt x="40" y="102"/>
                    <a:pt x="41" y="103"/>
                    <a:pt x="43" y="103"/>
                  </a:cubicBezTo>
                  <a:cubicBezTo>
                    <a:pt x="45" y="104"/>
                    <a:pt x="48" y="104"/>
                    <a:pt x="50" y="105"/>
                  </a:cubicBezTo>
                  <a:cubicBezTo>
                    <a:pt x="52" y="105"/>
                    <a:pt x="54" y="105"/>
                    <a:pt x="56" y="106"/>
                  </a:cubicBezTo>
                  <a:cubicBezTo>
                    <a:pt x="57" y="106"/>
                    <a:pt x="59" y="108"/>
                    <a:pt x="60" y="110"/>
                  </a:cubicBezTo>
                  <a:cubicBezTo>
                    <a:pt x="61" y="111"/>
                    <a:pt x="62" y="112"/>
                    <a:pt x="63" y="112"/>
                  </a:cubicBezTo>
                  <a:cubicBezTo>
                    <a:pt x="64" y="113"/>
                    <a:pt x="65" y="114"/>
                    <a:pt x="66" y="115"/>
                  </a:cubicBezTo>
                  <a:cubicBezTo>
                    <a:pt x="69" y="117"/>
                    <a:pt x="71" y="119"/>
                    <a:pt x="71" y="120"/>
                  </a:cubicBezTo>
                  <a:cubicBezTo>
                    <a:pt x="70" y="122"/>
                    <a:pt x="70" y="123"/>
                    <a:pt x="67" y="123"/>
                  </a:cubicBezTo>
                  <a:cubicBezTo>
                    <a:pt x="66" y="123"/>
                    <a:pt x="66" y="123"/>
                    <a:pt x="65" y="123"/>
                  </a:cubicBezTo>
                  <a:cubicBezTo>
                    <a:pt x="61" y="122"/>
                    <a:pt x="57" y="119"/>
                    <a:pt x="54" y="116"/>
                  </a:cubicBezTo>
                  <a:cubicBezTo>
                    <a:pt x="51" y="115"/>
                    <a:pt x="49" y="113"/>
                    <a:pt x="46" y="111"/>
                  </a:cubicBezTo>
                  <a:cubicBezTo>
                    <a:pt x="38" y="107"/>
                    <a:pt x="28" y="106"/>
                    <a:pt x="19" y="105"/>
                  </a:cubicBezTo>
                  <a:cubicBezTo>
                    <a:pt x="16" y="104"/>
                    <a:pt x="16" y="104"/>
                    <a:pt x="16" y="104"/>
                  </a:cubicBezTo>
                  <a:cubicBezTo>
                    <a:pt x="15" y="104"/>
                    <a:pt x="15" y="104"/>
                    <a:pt x="14" y="104"/>
                  </a:cubicBezTo>
                  <a:cubicBezTo>
                    <a:pt x="12" y="104"/>
                    <a:pt x="11" y="104"/>
                    <a:pt x="9" y="105"/>
                  </a:cubicBezTo>
                  <a:cubicBezTo>
                    <a:pt x="0" y="107"/>
                    <a:pt x="0" y="107"/>
                    <a:pt x="0" y="107"/>
                  </a:cubicBezTo>
                  <a:cubicBezTo>
                    <a:pt x="91" y="144"/>
                    <a:pt x="91" y="144"/>
                    <a:pt x="91" y="144"/>
                  </a:cubicBezTo>
                  <a:cubicBezTo>
                    <a:pt x="125" y="42"/>
                    <a:pt x="125" y="42"/>
                    <a:pt x="125" y="42"/>
                  </a:cubicBezTo>
                  <a:lnTo>
                    <a:pt x="117" y="48"/>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2" name="Freeform 10"/>
            <p:cNvSpPr>
              <a:spLocks/>
            </p:cNvSpPr>
            <p:nvPr/>
          </p:nvSpPr>
          <p:spPr bwMode="auto">
            <a:xfrm>
              <a:off x="16979474" y="3372278"/>
              <a:ext cx="322125" cy="395713"/>
            </a:xfrm>
            <a:custGeom>
              <a:avLst/>
              <a:gdLst>
                <a:gd name="T0" fmla="*/ 57 w 59"/>
                <a:gd name="T1" fmla="*/ 41 h 80"/>
                <a:gd name="T2" fmla="*/ 46 w 59"/>
                <a:gd name="T3" fmla="*/ 34 h 80"/>
                <a:gd name="T4" fmla="*/ 40 w 59"/>
                <a:gd name="T5" fmla="*/ 38 h 80"/>
                <a:gd name="T6" fmla="*/ 40 w 59"/>
                <a:gd name="T7" fmla="*/ 39 h 80"/>
                <a:gd name="T8" fmla="*/ 40 w 59"/>
                <a:gd name="T9" fmla="*/ 38 h 80"/>
                <a:gd name="T10" fmla="*/ 39 w 59"/>
                <a:gd name="T11" fmla="*/ 37 h 80"/>
                <a:gd name="T12" fmla="*/ 39 w 59"/>
                <a:gd name="T13" fmla="*/ 34 h 80"/>
                <a:gd name="T14" fmla="*/ 38 w 59"/>
                <a:gd name="T15" fmla="*/ 32 h 80"/>
                <a:gd name="T16" fmla="*/ 36 w 59"/>
                <a:gd name="T17" fmla="*/ 32 h 80"/>
                <a:gd name="T18" fmla="*/ 35 w 59"/>
                <a:gd name="T19" fmla="*/ 32 h 80"/>
                <a:gd name="T20" fmla="*/ 36 w 59"/>
                <a:gd name="T21" fmla="*/ 31 h 80"/>
                <a:gd name="T22" fmla="*/ 38 w 59"/>
                <a:gd name="T23" fmla="*/ 26 h 80"/>
                <a:gd name="T24" fmla="*/ 36 w 59"/>
                <a:gd name="T25" fmla="*/ 20 h 80"/>
                <a:gd name="T26" fmla="*/ 36 w 59"/>
                <a:gd name="T27" fmla="*/ 19 h 80"/>
                <a:gd name="T28" fmla="*/ 35 w 59"/>
                <a:gd name="T29" fmla="*/ 13 h 80"/>
                <a:gd name="T30" fmla="*/ 37 w 59"/>
                <a:gd name="T31" fmla="*/ 12 h 80"/>
                <a:gd name="T32" fmla="*/ 40 w 59"/>
                <a:gd name="T33" fmla="*/ 8 h 80"/>
                <a:gd name="T34" fmla="*/ 39 w 59"/>
                <a:gd name="T35" fmla="*/ 2 h 80"/>
                <a:gd name="T36" fmla="*/ 34 w 59"/>
                <a:gd name="T37" fmla="*/ 0 h 80"/>
                <a:gd name="T38" fmla="*/ 27 w 59"/>
                <a:gd name="T39" fmla="*/ 2 h 80"/>
                <a:gd name="T40" fmla="*/ 22 w 59"/>
                <a:gd name="T41" fmla="*/ 6 h 80"/>
                <a:gd name="T42" fmla="*/ 18 w 59"/>
                <a:gd name="T43" fmla="*/ 10 h 80"/>
                <a:gd name="T44" fmla="*/ 13 w 59"/>
                <a:gd name="T45" fmla="*/ 17 h 80"/>
                <a:gd name="T46" fmla="*/ 17 w 59"/>
                <a:gd name="T47" fmla="*/ 26 h 80"/>
                <a:gd name="T48" fmla="*/ 18 w 59"/>
                <a:gd name="T49" fmla="*/ 27 h 80"/>
                <a:gd name="T50" fmla="*/ 17 w 59"/>
                <a:gd name="T51" fmla="*/ 28 h 80"/>
                <a:gd name="T52" fmla="*/ 15 w 59"/>
                <a:gd name="T53" fmla="*/ 33 h 80"/>
                <a:gd name="T54" fmla="*/ 18 w 59"/>
                <a:gd name="T55" fmla="*/ 42 h 80"/>
                <a:gd name="T56" fmla="*/ 20 w 59"/>
                <a:gd name="T57" fmla="*/ 46 h 80"/>
                <a:gd name="T58" fmla="*/ 16 w 59"/>
                <a:gd name="T59" fmla="*/ 48 h 80"/>
                <a:gd name="T60" fmla="*/ 12 w 59"/>
                <a:gd name="T61" fmla="*/ 47 h 80"/>
                <a:gd name="T62" fmla="*/ 9 w 59"/>
                <a:gd name="T63" fmla="*/ 46 h 80"/>
                <a:gd name="T64" fmla="*/ 0 w 59"/>
                <a:gd name="T65" fmla="*/ 76 h 80"/>
                <a:gd name="T66" fmla="*/ 5 w 59"/>
                <a:gd name="T67" fmla="*/ 75 h 80"/>
                <a:gd name="T68" fmla="*/ 10 w 59"/>
                <a:gd name="T69" fmla="*/ 74 h 80"/>
                <a:gd name="T70" fmla="*/ 14 w 59"/>
                <a:gd name="T71" fmla="*/ 74 h 80"/>
                <a:gd name="T72" fmla="*/ 15 w 59"/>
                <a:gd name="T73" fmla="*/ 74 h 80"/>
                <a:gd name="T74" fmla="*/ 17 w 59"/>
                <a:gd name="T75" fmla="*/ 75 h 80"/>
                <a:gd name="T76" fmla="*/ 20 w 59"/>
                <a:gd name="T77" fmla="*/ 77 h 80"/>
                <a:gd name="T78" fmla="*/ 26 w 59"/>
                <a:gd name="T79" fmla="*/ 78 h 80"/>
                <a:gd name="T80" fmla="*/ 28 w 59"/>
                <a:gd name="T81" fmla="*/ 78 h 80"/>
                <a:gd name="T82" fmla="*/ 36 w 59"/>
                <a:gd name="T83" fmla="*/ 80 h 80"/>
                <a:gd name="T84" fmla="*/ 36 w 59"/>
                <a:gd name="T85" fmla="*/ 80 h 80"/>
                <a:gd name="T86" fmla="*/ 48 w 59"/>
                <a:gd name="T87" fmla="*/ 74 h 80"/>
                <a:gd name="T88" fmla="*/ 56 w 59"/>
                <a:gd name="T89" fmla="*/ 57 h 80"/>
                <a:gd name="T90" fmla="*/ 57 w 59"/>
                <a:gd name="T91" fmla="*/ 41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9" h="80">
                  <a:moveTo>
                    <a:pt x="57" y="41"/>
                  </a:moveTo>
                  <a:cubicBezTo>
                    <a:pt x="55" y="37"/>
                    <a:pt x="50" y="34"/>
                    <a:pt x="46" y="34"/>
                  </a:cubicBezTo>
                  <a:cubicBezTo>
                    <a:pt x="43" y="34"/>
                    <a:pt x="41" y="36"/>
                    <a:pt x="40" y="38"/>
                  </a:cubicBezTo>
                  <a:cubicBezTo>
                    <a:pt x="40" y="38"/>
                    <a:pt x="40" y="39"/>
                    <a:pt x="40" y="39"/>
                  </a:cubicBezTo>
                  <a:cubicBezTo>
                    <a:pt x="40" y="38"/>
                    <a:pt x="40" y="38"/>
                    <a:pt x="40" y="38"/>
                  </a:cubicBezTo>
                  <a:cubicBezTo>
                    <a:pt x="39" y="37"/>
                    <a:pt x="39" y="37"/>
                    <a:pt x="39" y="37"/>
                  </a:cubicBezTo>
                  <a:cubicBezTo>
                    <a:pt x="39" y="36"/>
                    <a:pt x="39" y="35"/>
                    <a:pt x="39" y="34"/>
                  </a:cubicBezTo>
                  <a:cubicBezTo>
                    <a:pt x="38" y="32"/>
                    <a:pt x="38" y="32"/>
                    <a:pt x="38" y="32"/>
                  </a:cubicBezTo>
                  <a:cubicBezTo>
                    <a:pt x="36" y="32"/>
                    <a:pt x="36" y="32"/>
                    <a:pt x="36" y="32"/>
                  </a:cubicBezTo>
                  <a:cubicBezTo>
                    <a:pt x="36" y="32"/>
                    <a:pt x="35" y="32"/>
                    <a:pt x="35" y="32"/>
                  </a:cubicBezTo>
                  <a:cubicBezTo>
                    <a:pt x="35" y="31"/>
                    <a:pt x="35" y="31"/>
                    <a:pt x="36" y="31"/>
                  </a:cubicBezTo>
                  <a:cubicBezTo>
                    <a:pt x="36" y="30"/>
                    <a:pt x="37" y="28"/>
                    <a:pt x="38" y="26"/>
                  </a:cubicBezTo>
                  <a:cubicBezTo>
                    <a:pt x="38" y="24"/>
                    <a:pt x="37" y="22"/>
                    <a:pt x="36" y="20"/>
                  </a:cubicBezTo>
                  <a:cubicBezTo>
                    <a:pt x="36" y="20"/>
                    <a:pt x="36" y="19"/>
                    <a:pt x="36" y="19"/>
                  </a:cubicBezTo>
                  <a:cubicBezTo>
                    <a:pt x="35" y="15"/>
                    <a:pt x="35" y="14"/>
                    <a:pt x="35" y="13"/>
                  </a:cubicBezTo>
                  <a:cubicBezTo>
                    <a:pt x="36" y="13"/>
                    <a:pt x="36" y="12"/>
                    <a:pt x="37" y="12"/>
                  </a:cubicBezTo>
                  <a:cubicBezTo>
                    <a:pt x="38" y="11"/>
                    <a:pt x="39" y="10"/>
                    <a:pt x="40" y="8"/>
                  </a:cubicBezTo>
                  <a:cubicBezTo>
                    <a:pt x="40" y="5"/>
                    <a:pt x="40" y="3"/>
                    <a:pt x="39" y="2"/>
                  </a:cubicBezTo>
                  <a:cubicBezTo>
                    <a:pt x="38" y="0"/>
                    <a:pt x="36" y="0"/>
                    <a:pt x="34" y="0"/>
                  </a:cubicBezTo>
                  <a:cubicBezTo>
                    <a:pt x="32" y="0"/>
                    <a:pt x="29" y="0"/>
                    <a:pt x="27" y="2"/>
                  </a:cubicBezTo>
                  <a:cubicBezTo>
                    <a:pt x="25" y="3"/>
                    <a:pt x="24" y="5"/>
                    <a:pt x="22" y="6"/>
                  </a:cubicBezTo>
                  <a:cubicBezTo>
                    <a:pt x="21" y="7"/>
                    <a:pt x="20" y="9"/>
                    <a:pt x="18" y="10"/>
                  </a:cubicBezTo>
                  <a:cubicBezTo>
                    <a:pt x="15" y="12"/>
                    <a:pt x="14" y="14"/>
                    <a:pt x="13" y="17"/>
                  </a:cubicBezTo>
                  <a:cubicBezTo>
                    <a:pt x="13" y="20"/>
                    <a:pt x="14" y="23"/>
                    <a:pt x="17" y="26"/>
                  </a:cubicBezTo>
                  <a:cubicBezTo>
                    <a:pt x="18" y="27"/>
                    <a:pt x="18" y="27"/>
                    <a:pt x="18" y="27"/>
                  </a:cubicBezTo>
                  <a:cubicBezTo>
                    <a:pt x="18" y="27"/>
                    <a:pt x="18" y="28"/>
                    <a:pt x="17" y="28"/>
                  </a:cubicBezTo>
                  <a:cubicBezTo>
                    <a:pt x="17" y="29"/>
                    <a:pt x="15" y="30"/>
                    <a:pt x="15" y="33"/>
                  </a:cubicBezTo>
                  <a:cubicBezTo>
                    <a:pt x="14" y="37"/>
                    <a:pt x="16" y="40"/>
                    <a:pt x="18" y="42"/>
                  </a:cubicBezTo>
                  <a:cubicBezTo>
                    <a:pt x="19" y="44"/>
                    <a:pt x="20" y="45"/>
                    <a:pt x="20" y="46"/>
                  </a:cubicBezTo>
                  <a:cubicBezTo>
                    <a:pt x="20" y="48"/>
                    <a:pt x="17" y="48"/>
                    <a:pt x="16" y="48"/>
                  </a:cubicBezTo>
                  <a:cubicBezTo>
                    <a:pt x="15" y="48"/>
                    <a:pt x="13" y="48"/>
                    <a:pt x="12" y="47"/>
                  </a:cubicBezTo>
                  <a:cubicBezTo>
                    <a:pt x="9" y="46"/>
                    <a:pt x="9" y="46"/>
                    <a:pt x="9" y="46"/>
                  </a:cubicBezTo>
                  <a:cubicBezTo>
                    <a:pt x="0" y="76"/>
                    <a:pt x="0" y="76"/>
                    <a:pt x="0" y="76"/>
                  </a:cubicBezTo>
                  <a:cubicBezTo>
                    <a:pt x="5" y="75"/>
                    <a:pt x="5" y="75"/>
                    <a:pt x="5" y="75"/>
                  </a:cubicBezTo>
                  <a:cubicBezTo>
                    <a:pt x="6" y="75"/>
                    <a:pt x="8" y="75"/>
                    <a:pt x="10" y="74"/>
                  </a:cubicBezTo>
                  <a:cubicBezTo>
                    <a:pt x="11" y="74"/>
                    <a:pt x="13" y="74"/>
                    <a:pt x="14" y="74"/>
                  </a:cubicBezTo>
                  <a:cubicBezTo>
                    <a:pt x="15" y="74"/>
                    <a:pt x="15" y="74"/>
                    <a:pt x="15" y="74"/>
                  </a:cubicBezTo>
                  <a:cubicBezTo>
                    <a:pt x="16" y="74"/>
                    <a:pt x="16" y="74"/>
                    <a:pt x="17" y="75"/>
                  </a:cubicBezTo>
                  <a:cubicBezTo>
                    <a:pt x="18" y="76"/>
                    <a:pt x="19" y="76"/>
                    <a:pt x="20" y="77"/>
                  </a:cubicBezTo>
                  <a:cubicBezTo>
                    <a:pt x="22" y="78"/>
                    <a:pt x="24" y="78"/>
                    <a:pt x="26" y="78"/>
                  </a:cubicBezTo>
                  <a:cubicBezTo>
                    <a:pt x="27" y="78"/>
                    <a:pt x="28" y="78"/>
                    <a:pt x="28" y="78"/>
                  </a:cubicBezTo>
                  <a:cubicBezTo>
                    <a:pt x="31" y="79"/>
                    <a:pt x="34" y="80"/>
                    <a:pt x="36" y="80"/>
                  </a:cubicBezTo>
                  <a:cubicBezTo>
                    <a:pt x="36" y="80"/>
                    <a:pt x="36" y="80"/>
                    <a:pt x="36" y="80"/>
                  </a:cubicBezTo>
                  <a:cubicBezTo>
                    <a:pt x="40" y="80"/>
                    <a:pt x="44" y="78"/>
                    <a:pt x="48" y="74"/>
                  </a:cubicBezTo>
                  <a:cubicBezTo>
                    <a:pt x="52" y="69"/>
                    <a:pt x="55" y="63"/>
                    <a:pt x="56" y="57"/>
                  </a:cubicBezTo>
                  <a:cubicBezTo>
                    <a:pt x="57" y="52"/>
                    <a:pt x="59" y="47"/>
                    <a:pt x="57" y="4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3" name="Freeform 11"/>
            <p:cNvSpPr>
              <a:spLocks/>
            </p:cNvSpPr>
            <p:nvPr/>
          </p:nvSpPr>
          <p:spPr bwMode="auto">
            <a:xfrm>
              <a:off x="16558865" y="3351746"/>
              <a:ext cx="170295" cy="119460"/>
            </a:xfrm>
            <a:custGeom>
              <a:avLst/>
              <a:gdLst>
                <a:gd name="T0" fmla="*/ 26 w 31"/>
                <a:gd name="T1" fmla="*/ 0 h 24"/>
                <a:gd name="T2" fmla="*/ 9 w 31"/>
                <a:gd name="T3" fmla="*/ 6 h 24"/>
                <a:gd name="T4" fmla="*/ 9 w 31"/>
                <a:gd name="T5" fmla="*/ 6 h 24"/>
                <a:gd name="T6" fmla="*/ 1 w 31"/>
                <a:gd name="T7" fmla="*/ 12 h 24"/>
                <a:gd name="T8" fmla="*/ 2 w 31"/>
                <a:gd name="T9" fmla="*/ 18 h 24"/>
                <a:gd name="T10" fmla="*/ 7 w 31"/>
                <a:gd name="T11" fmla="*/ 24 h 24"/>
                <a:gd name="T12" fmla="*/ 9 w 31"/>
                <a:gd name="T13" fmla="*/ 24 h 24"/>
                <a:gd name="T14" fmla="*/ 9 w 31"/>
                <a:gd name="T15" fmla="*/ 24 h 24"/>
                <a:gd name="T16" fmla="*/ 17 w 31"/>
                <a:gd name="T17" fmla="*/ 20 h 24"/>
                <a:gd name="T18" fmla="*/ 18 w 31"/>
                <a:gd name="T19" fmla="*/ 19 h 24"/>
                <a:gd name="T20" fmla="*/ 29 w 31"/>
                <a:gd name="T21" fmla="*/ 4 h 24"/>
                <a:gd name="T22" fmla="*/ 31 w 31"/>
                <a:gd name="T23" fmla="*/ 0 h 24"/>
                <a:gd name="T24" fmla="*/ 26 w 31"/>
                <a:gd name="T2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4">
                  <a:moveTo>
                    <a:pt x="26" y="0"/>
                  </a:moveTo>
                  <a:cubicBezTo>
                    <a:pt x="20" y="1"/>
                    <a:pt x="13" y="4"/>
                    <a:pt x="9" y="6"/>
                  </a:cubicBezTo>
                  <a:cubicBezTo>
                    <a:pt x="9" y="6"/>
                    <a:pt x="9" y="6"/>
                    <a:pt x="9" y="6"/>
                  </a:cubicBezTo>
                  <a:cubicBezTo>
                    <a:pt x="6" y="7"/>
                    <a:pt x="3" y="9"/>
                    <a:pt x="1" y="12"/>
                  </a:cubicBezTo>
                  <a:cubicBezTo>
                    <a:pt x="0" y="13"/>
                    <a:pt x="0" y="16"/>
                    <a:pt x="2" y="18"/>
                  </a:cubicBezTo>
                  <a:cubicBezTo>
                    <a:pt x="3" y="20"/>
                    <a:pt x="5" y="23"/>
                    <a:pt x="7" y="24"/>
                  </a:cubicBezTo>
                  <a:cubicBezTo>
                    <a:pt x="8" y="24"/>
                    <a:pt x="8" y="24"/>
                    <a:pt x="9" y="24"/>
                  </a:cubicBezTo>
                  <a:cubicBezTo>
                    <a:pt x="9" y="24"/>
                    <a:pt x="9" y="24"/>
                    <a:pt x="9" y="24"/>
                  </a:cubicBezTo>
                  <a:cubicBezTo>
                    <a:pt x="12" y="24"/>
                    <a:pt x="15" y="21"/>
                    <a:pt x="17" y="20"/>
                  </a:cubicBezTo>
                  <a:cubicBezTo>
                    <a:pt x="18" y="19"/>
                    <a:pt x="18" y="19"/>
                    <a:pt x="18" y="19"/>
                  </a:cubicBezTo>
                  <a:cubicBezTo>
                    <a:pt x="24" y="14"/>
                    <a:pt x="28" y="9"/>
                    <a:pt x="29" y="4"/>
                  </a:cubicBezTo>
                  <a:cubicBezTo>
                    <a:pt x="31" y="0"/>
                    <a:pt x="31" y="0"/>
                    <a:pt x="31" y="0"/>
                  </a:cubicBezTo>
                  <a:lnTo>
                    <a:pt x="26" y="0"/>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4" name="Freeform 12"/>
            <p:cNvSpPr>
              <a:spLocks/>
            </p:cNvSpPr>
            <p:nvPr/>
          </p:nvSpPr>
          <p:spPr bwMode="auto">
            <a:xfrm>
              <a:off x="17769397" y="3282683"/>
              <a:ext cx="190813" cy="110128"/>
            </a:xfrm>
            <a:custGeom>
              <a:avLst/>
              <a:gdLst>
                <a:gd name="T0" fmla="*/ 33 w 35"/>
                <a:gd name="T1" fmla="*/ 7 h 22"/>
                <a:gd name="T2" fmla="*/ 26 w 35"/>
                <a:gd name="T3" fmla="*/ 3 h 22"/>
                <a:gd name="T4" fmla="*/ 25 w 35"/>
                <a:gd name="T5" fmla="*/ 3 h 22"/>
                <a:gd name="T6" fmla="*/ 21 w 35"/>
                <a:gd name="T7" fmla="*/ 2 h 22"/>
                <a:gd name="T8" fmla="*/ 14 w 35"/>
                <a:gd name="T9" fmla="*/ 0 h 22"/>
                <a:gd name="T10" fmla="*/ 10 w 35"/>
                <a:gd name="T11" fmla="*/ 1 h 22"/>
                <a:gd name="T12" fmla="*/ 2 w 35"/>
                <a:gd name="T13" fmla="*/ 14 h 22"/>
                <a:gd name="T14" fmla="*/ 14 w 35"/>
                <a:gd name="T15" fmla="*/ 19 h 22"/>
                <a:gd name="T16" fmla="*/ 17 w 35"/>
                <a:gd name="T17" fmla="*/ 20 h 22"/>
                <a:gd name="T18" fmla="*/ 20 w 35"/>
                <a:gd name="T19" fmla="*/ 21 h 22"/>
                <a:gd name="T20" fmla="*/ 25 w 35"/>
                <a:gd name="T21" fmla="*/ 22 h 22"/>
                <a:gd name="T22" fmla="*/ 32 w 35"/>
                <a:gd name="T23" fmla="*/ 17 h 22"/>
                <a:gd name="T24" fmla="*/ 32 w 35"/>
                <a:gd name="T25" fmla="*/ 16 h 22"/>
                <a:gd name="T26" fmla="*/ 33 w 35"/>
                <a:gd name="T27" fmla="*/ 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5" h="22">
                  <a:moveTo>
                    <a:pt x="33" y="7"/>
                  </a:moveTo>
                  <a:cubicBezTo>
                    <a:pt x="32" y="4"/>
                    <a:pt x="28" y="3"/>
                    <a:pt x="26" y="3"/>
                  </a:cubicBezTo>
                  <a:cubicBezTo>
                    <a:pt x="26" y="3"/>
                    <a:pt x="25" y="3"/>
                    <a:pt x="25" y="3"/>
                  </a:cubicBezTo>
                  <a:cubicBezTo>
                    <a:pt x="24" y="3"/>
                    <a:pt x="22" y="2"/>
                    <a:pt x="21" y="2"/>
                  </a:cubicBezTo>
                  <a:cubicBezTo>
                    <a:pt x="19" y="1"/>
                    <a:pt x="17" y="0"/>
                    <a:pt x="14" y="0"/>
                  </a:cubicBezTo>
                  <a:cubicBezTo>
                    <a:pt x="13" y="0"/>
                    <a:pt x="11" y="1"/>
                    <a:pt x="10" y="1"/>
                  </a:cubicBezTo>
                  <a:cubicBezTo>
                    <a:pt x="6" y="3"/>
                    <a:pt x="0" y="8"/>
                    <a:pt x="2" y="14"/>
                  </a:cubicBezTo>
                  <a:cubicBezTo>
                    <a:pt x="3" y="19"/>
                    <a:pt x="10" y="19"/>
                    <a:pt x="14" y="19"/>
                  </a:cubicBezTo>
                  <a:cubicBezTo>
                    <a:pt x="15" y="20"/>
                    <a:pt x="17" y="20"/>
                    <a:pt x="17" y="20"/>
                  </a:cubicBezTo>
                  <a:cubicBezTo>
                    <a:pt x="18" y="20"/>
                    <a:pt x="19" y="20"/>
                    <a:pt x="20" y="21"/>
                  </a:cubicBezTo>
                  <a:cubicBezTo>
                    <a:pt x="22" y="21"/>
                    <a:pt x="24" y="22"/>
                    <a:pt x="25" y="22"/>
                  </a:cubicBezTo>
                  <a:cubicBezTo>
                    <a:pt x="28" y="22"/>
                    <a:pt x="30" y="20"/>
                    <a:pt x="32" y="17"/>
                  </a:cubicBezTo>
                  <a:cubicBezTo>
                    <a:pt x="32" y="16"/>
                    <a:pt x="32" y="16"/>
                    <a:pt x="32" y="16"/>
                  </a:cubicBezTo>
                  <a:cubicBezTo>
                    <a:pt x="33" y="13"/>
                    <a:pt x="35" y="10"/>
                    <a:pt x="33" y="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5" name="Freeform 13"/>
            <p:cNvSpPr>
              <a:spLocks/>
            </p:cNvSpPr>
            <p:nvPr/>
          </p:nvSpPr>
          <p:spPr bwMode="auto">
            <a:xfrm>
              <a:off x="18608563" y="4051710"/>
              <a:ext cx="354953" cy="212789"/>
            </a:xfrm>
            <a:custGeom>
              <a:avLst/>
              <a:gdLst>
                <a:gd name="T0" fmla="*/ 25 w 65"/>
                <a:gd name="T1" fmla="*/ 43 h 43"/>
                <a:gd name="T2" fmla="*/ 22 w 65"/>
                <a:gd name="T3" fmla="*/ 43 h 43"/>
                <a:gd name="T4" fmla="*/ 15 w 65"/>
                <a:gd name="T5" fmla="*/ 36 h 43"/>
                <a:gd name="T6" fmla="*/ 14 w 65"/>
                <a:gd name="T7" fmla="*/ 30 h 43"/>
                <a:gd name="T8" fmla="*/ 13 w 65"/>
                <a:gd name="T9" fmla="*/ 27 h 43"/>
                <a:gd name="T10" fmla="*/ 10 w 65"/>
                <a:gd name="T11" fmla="*/ 26 h 43"/>
                <a:gd name="T12" fmla="*/ 2 w 65"/>
                <a:gd name="T13" fmla="*/ 17 h 43"/>
                <a:gd name="T14" fmla="*/ 3 w 65"/>
                <a:gd name="T15" fmla="*/ 2 h 43"/>
                <a:gd name="T16" fmla="*/ 8 w 65"/>
                <a:gd name="T17" fmla="*/ 0 h 43"/>
                <a:gd name="T18" fmla="*/ 16 w 65"/>
                <a:gd name="T19" fmla="*/ 2 h 43"/>
                <a:gd name="T20" fmla="*/ 20 w 65"/>
                <a:gd name="T21" fmla="*/ 3 h 43"/>
                <a:gd name="T22" fmla="*/ 21 w 65"/>
                <a:gd name="T23" fmla="*/ 3 h 43"/>
                <a:gd name="T24" fmla="*/ 27 w 65"/>
                <a:gd name="T25" fmla="*/ 2 h 43"/>
                <a:gd name="T26" fmla="*/ 36 w 65"/>
                <a:gd name="T27" fmla="*/ 0 h 43"/>
                <a:gd name="T28" fmla="*/ 51 w 65"/>
                <a:gd name="T29" fmla="*/ 10 h 43"/>
                <a:gd name="T30" fmla="*/ 51 w 65"/>
                <a:gd name="T31" fmla="*/ 11 h 43"/>
                <a:gd name="T32" fmla="*/ 56 w 65"/>
                <a:gd name="T33" fmla="*/ 15 h 43"/>
                <a:gd name="T34" fmla="*/ 63 w 65"/>
                <a:gd name="T35" fmla="*/ 24 h 43"/>
                <a:gd name="T36" fmla="*/ 64 w 65"/>
                <a:gd name="T37" fmla="*/ 31 h 43"/>
                <a:gd name="T38" fmla="*/ 54 w 65"/>
                <a:gd name="T39" fmla="*/ 35 h 43"/>
                <a:gd name="T40" fmla="*/ 49 w 65"/>
                <a:gd name="T41" fmla="*/ 35 h 43"/>
                <a:gd name="T42" fmla="*/ 45 w 65"/>
                <a:gd name="T43" fmla="*/ 35 h 43"/>
                <a:gd name="T44" fmla="*/ 39 w 65"/>
                <a:gd name="T45" fmla="*/ 36 h 43"/>
                <a:gd name="T46" fmla="*/ 36 w 65"/>
                <a:gd name="T47" fmla="*/ 38 h 43"/>
                <a:gd name="T48" fmla="*/ 25 w 65"/>
                <a:gd name="T49"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5" h="43">
                  <a:moveTo>
                    <a:pt x="25" y="43"/>
                  </a:moveTo>
                  <a:cubicBezTo>
                    <a:pt x="24" y="43"/>
                    <a:pt x="23" y="43"/>
                    <a:pt x="22" y="43"/>
                  </a:cubicBezTo>
                  <a:cubicBezTo>
                    <a:pt x="18" y="42"/>
                    <a:pt x="16" y="39"/>
                    <a:pt x="15" y="36"/>
                  </a:cubicBezTo>
                  <a:cubicBezTo>
                    <a:pt x="14" y="34"/>
                    <a:pt x="14" y="32"/>
                    <a:pt x="14" y="30"/>
                  </a:cubicBezTo>
                  <a:cubicBezTo>
                    <a:pt x="14" y="29"/>
                    <a:pt x="14" y="28"/>
                    <a:pt x="13" y="27"/>
                  </a:cubicBezTo>
                  <a:cubicBezTo>
                    <a:pt x="13" y="26"/>
                    <a:pt x="12" y="26"/>
                    <a:pt x="10" y="26"/>
                  </a:cubicBezTo>
                  <a:cubicBezTo>
                    <a:pt x="4" y="25"/>
                    <a:pt x="3" y="20"/>
                    <a:pt x="2" y="17"/>
                  </a:cubicBezTo>
                  <a:cubicBezTo>
                    <a:pt x="1" y="12"/>
                    <a:pt x="0" y="6"/>
                    <a:pt x="3" y="2"/>
                  </a:cubicBezTo>
                  <a:cubicBezTo>
                    <a:pt x="4" y="1"/>
                    <a:pt x="6" y="0"/>
                    <a:pt x="8" y="0"/>
                  </a:cubicBezTo>
                  <a:cubicBezTo>
                    <a:pt x="11" y="0"/>
                    <a:pt x="14" y="1"/>
                    <a:pt x="16" y="2"/>
                  </a:cubicBezTo>
                  <a:cubicBezTo>
                    <a:pt x="18" y="2"/>
                    <a:pt x="19" y="3"/>
                    <a:pt x="20" y="3"/>
                  </a:cubicBezTo>
                  <a:cubicBezTo>
                    <a:pt x="20" y="3"/>
                    <a:pt x="21" y="3"/>
                    <a:pt x="21" y="3"/>
                  </a:cubicBezTo>
                  <a:cubicBezTo>
                    <a:pt x="23" y="3"/>
                    <a:pt x="25" y="2"/>
                    <a:pt x="27" y="2"/>
                  </a:cubicBezTo>
                  <a:cubicBezTo>
                    <a:pt x="30" y="1"/>
                    <a:pt x="33" y="0"/>
                    <a:pt x="36" y="0"/>
                  </a:cubicBezTo>
                  <a:cubicBezTo>
                    <a:pt x="43" y="1"/>
                    <a:pt x="47" y="5"/>
                    <a:pt x="51" y="10"/>
                  </a:cubicBezTo>
                  <a:cubicBezTo>
                    <a:pt x="51" y="11"/>
                    <a:pt x="51" y="11"/>
                    <a:pt x="51" y="11"/>
                  </a:cubicBezTo>
                  <a:cubicBezTo>
                    <a:pt x="52" y="12"/>
                    <a:pt x="54" y="14"/>
                    <a:pt x="56" y="15"/>
                  </a:cubicBezTo>
                  <a:cubicBezTo>
                    <a:pt x="58" y="18"/>
                    <a:pt x="61" y="21"/>
                    <a:pt x="63" y="24"/>
                  </a:cubicBezTo>
                  <a:cubicBezTo>
                    <a:pt x="65" y="27"/>
                    <a:pt x="65" y="30"/>
                    <a:pt x="64" y="31"/>
                  </a:cubicBezTo>
                  <a:cubicBezTo>
                    <a:pt x="62" y="34"/>
                    <a:pt x="59" y="35"/>
                    <a:pt x="54" y="35"/>
                  </a:cubicBezTo>
                  <a:cubicBezTo>
                    <a:pt x="52" y="35"/>
                    <a:pt x="51" y="35"/>
                    <a:pt x="49" y="35"/>
                  </a:cubicBezTo>
                  <a:cubicBezTo>
                    <a:pt x="48" y="35"/>
                    <a:pt x="46" y="35"/>
                    <a:pt x="45" y="35"/>
                  </a:cubicBezTo>
                  <a:cubicBezTo>
                    <a:pt x="42" y="35"/>
                    <a:pt x="40" y="35"/>
                    <a:pt x="39" y="36"/>
                  </a:cubicBezTo>
                  <a:cubicBezTo>
                    <a:pt x="38" y="37"/>
                    <a:pt x="37" y="37"/>
                    <a:pt x="36" y="38"/>
                  </a:cubicBezTo>
                  <a:cubicBezTo>
                    <a:pt x="33" y="41"/>
                    <a:pt x="29" y="43"/>
                    <a:pt x="25" y="4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6" name="Freeform 15"/>
            <p:cNvSpPr>
              <a:spLocks/>
            </p:cNvSpPr>
            <p:nvPr/>
          </p:nvSpPr>
          <p:spPr bwMode="auto">
            <a:xfrm>
              <a:off x="18009452" y="3336813"/>
              <a:ext cx="114898" cy="113861"/>
            </a:xfrm>
            <a:custGeom>
              <a:avLst/>
              <a:gdLst>
                <a:gd name="T0" fmla="*/ 16 w 21"/>
                <a:gd name="T1" fmla="*/ 2 h 23"/>
                <a:gd name="T2" fmla="*/ 10 w 21"/>
                <a:gd name="T3" fmla="*/ 0 h 23"/>
                <a:gd name="T4" fmla="*/ 2 w 21"/>
                <a:gd name="T5" fmla="*/ 4 h 23"/>
                <a:gd name="T6" fmla="*/ 1 w 21"/>
                <a:gd name="T7" fmla="*/ 14 h 23"/>
                <a:gd name="T8" fmla="*/ 12 w 21"/>
                <a:gd name="T9" fmla="*/ 23 h 23"/>
                <a:gd name="T10" fmla="*/ 13 w 21"/>
                <a:gd name="T11" fmla="*/ 23 h 23"/>
                <a:gd name="T12" fmla="*/ 20 w 21"/>
                <a:gd name="T13" fmla="*/ 18 h 23"/>
                <a:gd name="T14" fmla="*/ 16 w 21"/>
                <a:gd name="T15" fmla="*/ 2 h 2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1" h="23">
                  <a:moveTo>
                    <a:pt x="16" y="2"/>
                  </a:moveTo>
                  <a:cubicBezTo>
                    <a:pt x="14" y="1"/>
                    <a:pt x="12" y="0"/>
                    <a:pt x="10" y="0"/>
                  </a:cubicBezTo>
                  <a:cubicBezTo>
                    <a:pt x="7" y="0"/>
                    <a:pt x="4" y="1"/>
                    <a:pt x="2" y="4"/>
                  </a:cubicBezTo>
                  <a:cubicBezTo>
                    <a:pt x="0" y="7"/>
                    <a:pt x="0" y="10"/>
                    <a:pt x="1" y="14"/>
                  </a:cubicBezTo>
                  <a:cubicBezTo>
                    <a:pt x="3" y="17"/>
                    <a:pt x="7" y="23"/>
                    <a:pt x="12" y="23"/>
                  </a:cubicBezTo>
                  <a:cubicBezTo>
                    <a:pt x="13" y="23"/>
                    <a:pt x="13" y="23"/>
                    <a:pt x="13" y="23"/>
                  </a:cubicBezTo>
                  <a:cubicBezTo>
                    <a:pt x="16" y="23"/>
                    <a:pt x="18" y="21"/>
                    <a:pt x="20" y="18"/>
                  </a:cubicBezTo>
                  <a:cubicBezTo>
                    <a:pt x="21" y="12"/>
                    <a:pt x="19" y="5"/>
                    <a:pt x="16"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7" name="Freeform 16"/>
            <p:cNvSpPr>
              <a:spLocks/>
            </p:cNvSpPr>
            <p:nvPr/>
          </p:nvSpPr>
          <p:spPr bwMode="auto">
            <a:xfrm>
              <a:off x="17732466" y="3432008"/>
              <a:ext cx="974581" cy="550638"/>
            </a:xfrm>
            <a:custGeom>
              <a:avLst/>
              <a:gdLst>
                <a:gd name="T0" fmla="*/ 173 w 179"/>
                <a:gd name="T1" fmla="*/ 74 h 111"/>
                <a:gd name="T2" fmla="*/ 171 w 179"/>
                <a:gd name="T3" fmla="*/ 67 h 111"/>
                <a:gd name="T4" fmla="*/ 163 w 179"/>
                <a:gd name="T5" fmla="*/ 54 h 111"/>
                <a:gd name="T6" fmla="*/ 150 w 179"/>
                <a:gd name="T7" fmla="*/ 50 h 111"/>
                <a:gd name="T8" fmla="*/ 134 w 179"/>
                <a:gd name="T9" fmla="*/ 50 h 111"/>
                <a:gd name="T10" fmla="*/ 130 w 179"/>
                <a:gd name="T11" fmla="*/ 51 h 111"/>
                <a:gd name="T12" fmla="*/ 124 w 179"/>
                <a:gd name="T13" fmla="*/ 50 h 111"/>
                <a:gd name="T14" fmla="*/ 104 w 179"/>
                <a:gd name="T15" fmla="*/ 64 h 111"/>
                <a:gd name="T16" fmla="*/ 99 w 179"/>
                <a:gd name="T17" fmla="*/ 67 h 111"/>
                <a:gd name="T18" fmla="*/ 94 w 179"/>
                <a:gd name="T19" fmla="*/ 63 h 111"/>
                <a:gd name="T20" fmla="*/ 87 w 179"/>
                <a:gd name="T21" fmla="*/ 65 h 111"/>
                <a:gd name="T22" fmla="*/ 83 w 179"/>
                <a:gd name="T23" fmla="*/ 64 h 111"/>
                <a:gd name="T24" fmla="*/ 77 w 179"/>
                <a:gd name="T25" fmla="*/ 62 h 111"/>
                <a:gd name="T26" fmla="*/ 75 w 179"/>
                <a:gd name="T27" fmla="*/ 56 h 111"/>
                <a:gd name="T28" fmla="*/ 65 w 179"/>
                <a:gd name="T29" fmla="*/ 31 h 111"/>
                <a:gd name="T30" fmla="*/ 62 w 179"/>
                <a:gd name="T31" fmla="*/ 31 h 111"/>
                <a:gd name="T32" fmla="*/ 60 w 179"/>
                <a:gd name="T33" fmla="*/ 27 h 111"/>
                <a:gd name="T34" fmla="*/ 51 w 179"/>
                <a:gd name="T35" fmla="*/ 17 h 111"/>
                <a:gd name="T36" fmla="*/ 44 w 179"/>
                <a:gd name="T37" fmla="*/ 20 h 111"/>
                <a:gd name="T38" fmla="*/ 41 w 179"/>
                <a:gd name="T39" fmla="*/ 22 h 111"/>
                <a:gd name="T40" fmla="*/ 38 w 179"/>
                <a:gd name="T41" fmla="*/ 21 h 111"/>
                <a:gd name="T42" fmla="*/ 38 w 179"/>
                <a:gd name="T43" fmla="*/ 17 h 111"/>
                <a:gd name="T44" fmla="*/ 27 w 179"/>
                <a:gd name="T45" fmla="*/ 9 h 111"/>
                <a:gd name="T46" fmla="*/ 22 w 179"/>
                <a:gd name="T47" fmla="*/ 5 h 111"/>
                <a:gd name="T48" fmla="*/ 13 w 179"/>
                <a:gd name="T49" fmla="*/ 0 h 111"/>
                <a:gd name="T50" fmla="*/ 3 w 179"/>
                <a:gd name="T51" fmla="*/ 16 h 111"/>
                <a:gd name="T52" fmla="*/ 7 w 179"/>
                <a:gd name="T53" fmla="*/ 24 h 111"/>
                <a:gd name="T54" fmla="*/ 11 w 179"/>
                <a:gd name="T55" fmla="*/ 33 h 111"/>
                <a:gd name="T56" fmla="*/ 22 w 179"/>
                <a:gd name="T57" fmla="*/ 39 h 111"/>
                <a:gd name="T58" fmla="*/ 32 w 179"/>
                <a:gd name="T59" fmla="*/ 37 h 111"/>
                <a:gd name="T60" fmla="*/ 36 w 179"/>
                <a:gd name="T61" fmla="*/ 43 h 111"/>
                <a:gd name="T62" fmla="*/ 39 w 179"/>
                <a:gd name="T63" fmla="*/ 50 h 111"/>
                <a:gd name="T64" fmla="*/ 41 w 179"/>
                <a:gd name="T65" fmla="*/ 65 h 111"/>
                <a:gd name="T66" fmla="*/ 40 w 179"/>
                <a:gd name="T67" fmla="*/ 76 h 111"/>
                <a:gd name="T68" fmla="*/ 41 w 179"/>
                <a:gd name="T69" fmla="*/ 87 h 111"/>
                <a:gd name="T70" fmla="*/ 49 w 179"/>
                <a:gd name="T71" fmla="*/ 104 h 111"/>
                <a:gd name="T72" fmla="*/ 53 w 179"/>
                <a:gd name="T73" fmla="*/ 103 h 111"/>
                <a:gd name="T74" fmla="*/ 55 w 179"/>
                <a:gd name="T75" fmla="*/ 102 h 111"/>
                <a:gd name="T76" fmla="*/ 57 w 179"/>
                <a:gd name="T77" fmla="*/ 103 h 111"/>
                <a:gd name="T78" fmla="*/ 61 w 179"/>
                <a:gd name="T79" fmla="*/ 105 h 111"/>
                <a:gd name="T80" fmla="*/ 67 w 179"/>
                <a:gd name="T81" fmla="*/ 109 h 111"/>
                <a:gd name="T82" fmla="*/ 76 w 179"/>
                <a:gd name="T83" fmla="*/ 103 h 111"/>
                <a:gd name="T84" fmla="*/ 84 w 179"/>
                <a:gd name="T85" fmla="*/ 111 h 111"/>
                <a:gd name="T86" fmla="*/ 87 w 179"/>
                <a:gd name="T87" fmla="*/ 110 h 111"/>
                <a:gd name="T88" fmla="*/ 103 w 179"/>
                <a:gd name="T89" fmla="*/ 107 h 111"/>
                <a:gd name="T90" fmla="*/ 107 w 179"/>
                <a:gd name="T91" fmla="*/ 107 h 111"/>
                <a:gd name="T92" fmla="*/ 114 w 179"/>
                <a:gd name="T93" fmla="*/ 105 h 111"/>
                <a:gd name="T94" fmla="*/ 119 w 179"/>
                <a:gd name="T95" fmla="*/ 106 h 111"/>
                <a:gd name="T96" fmla="*/ 129 w 179"/>
                <a:gd name="T97" fmla="*/ 106 h 111"/>
                <a:gd name="T98" fmla="*/ 135 w 179"/>
                <a:gd name="T99" fmla="*/ 99 h 111"/>
                <a:gd name="T100" fmla="*/ 139 w 179"/>
                <a:gd name="T101" fmla="*/ 102 h 111"/>
                <a:gd name="T102" fmla="*/ 155 w 179"/>
                <a:gd name="T103" fmla="*/ 104 h 111"/>
                <a:gd name="T104" fmla="*/ 161 w 179"/>
                <a:gd name="T105" fmla="*/ 102 h 111"/>
                <a:gd name="T106" fmla="*/ 168 w 179"/>
                <a:gd name="T107" fmla="*/ 98 h 111"/>
                <a:gd name="T108" fmla="*/ 170 w 179"/>
                <a:gd name="T109" fmla="*/ 90 h 111"/>
                <a:gd name="T110" fmla="*/ 176 w 179"/>
                <a:gd name="T111" fmla="*/ 86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9" h="111">
                  <a:moveTo>
                    <a:pt x="178" y="80"/>
                  </a:moveTo>
                  <a:cubicBezTo>
                    <a:pt x="178" y="78"/>
                    <a:pt x="176" y="75"/>
                    <a:pt x="173" y="74"/>
                  </a:cubicBezTo>
                  <a:cubicBezTo>
                    <a:pt x="172" y="73"/>
                    <a:pt x="171" y="72"/>
                    <a:pt x="171" y="70"/>
                  </a:cubicBezTo>
                  <a:cubicBezTo>
                    <a:pt x="171" y="69"/>
                    <a:pt x="171" y="68"/>
                    <a:pt x="171" y="67"/>
                  </a:cubicBezTo>
                  <a:cubicBezTo>
                    <a:pt x="171" y="66"/>
                    <a:pt x="171" y="65"/>
                    <a:pt x="170" y="64"/>
                  </a:cubicBezTo>
                  <a:cubicBezTo>
                    <a:pt x="170" y="61"/>
                    <a:pt x="169" y="56"/>
                    <a:pt x="163" y="54"/>
                  </a:cubicBezTo>
                  <a:cubicBezTo>
                    <a:pt x="162" y="54"/>
                    <a:pt x="161" y="54"/>
                    <a:pt x="160" y="53"/>
                  </a:cubicBezTo>
                  <a:cubicBezTo>
                    <a:pt x="156" y="52"/>
                    <a:pt x="153" y="52"/>
                    <a:pt x="150" y="50"/>
                  </a:cubicBezTo>
                  <a:cubicBezTo>
                    <a:pt x="147" y="49"/>
                    <a:pt x="145" y="48"/>
                    <a:pt x="143" y="48"/>
                  </a:cubicBezTo>
                  <a:cubicBezTo>
                    <a:pt x="140" y="48"/>
                    <a:pt x="137" y="49"/>
                    <a:pt x="134" y="50"/>
                  </a:cubicBezTo>
                  <a:cubicBezTo>
                    <a:pt x="134" y="51"/>
                    <a:pt x="133" y="51"/>
                    <a:pt x="133" y="51"/>
                  </a:cubicBezTo>
                  <a:cubicBezTo>
                    <a:pt x="132" y="51"/>
                    <a:pt x="131" y="51"/>
                    <a:pt x="130" y="51"/>
                  </a:cubicBezTo>
                  <a:cubicBezTo>
                    <a:pt x="129" y="50"/>
                    <a:pt x="127" y="50"/>
                    <a:pt x="126" y="50"/>
                  </a:cubicBezTo>
                  <a:cubicBezTo>
                    <a:pt x="125" y="50"/>
                    <a:pt x="125" y="50"/>
                    <a:pt x="124" y="50"/>
                  </a:cubicBezTo>
                  <a:cubicBezTo>
                    <a:pt x="118" y="51"/>
                    <a:pt x="112" y="56"/>
                    <a:pt x="107" y="60"/>
                  </a:cubicBezTo>
                  <a:cubicBezTo>
                    <a:pt x="106" y="62"/>
                    <a:pt x="105" y="63"/>
                    <a:pt x="104" y="64"/>
                  </a:cubicBezTo>
                  <a:cubicBezTo>
                    <a:pt x="103" y="64"/>
                    <a:pt x="103" y="64"/>
                    <a:pt x="103" y="64"/>
                  </a:cubicBezTo>
                  <a:cubicBezTo>
                    <a:pt x="102" y="65"/>
                    <a:pt x="100" y="67"/>
                    <a:pt x="99" y="67"/>
                  </a:cubicBezTo>
                  <a:cubicBezTo>
                    <a:pt x="98" y="67"/>
                    <a:pt x="98" y="67"/>
                    <a:pt x="98" y="66"/>
                  </a:cubicBezTo>
                  <a:cubicBezTo>
                    <a:pt x="97" y="65"/>
                    <a:pt x="96" y="63"/>
                    <a:pt x="94" y="63"/>
                  </a:cubicBezTo>
                  <a:cubicBezTo>
                    <a:pt x="93" y="63"/>
                    <a:pt x="93" y="63"/>
                    <a:pt x="92" y="63"/>
                  </a:cubicBezTo>
                  <a:cubicBezTo>
                    <a:pt x="90" y="63"/>
                    <a:pt x="89" y="64"/>
                    <a:pt x="87" y="65"/>
                  </a:cubicBezTo>
                  <a:cubicBezTo>
                    <a:pt x="87" y="65"/>
                    <a:pt x="86" y="65"/>
                    <a:pt x="85" y="65"/>
                  </a:cubicBezTo>
                  <a:cubicBezTo>
                    <a:pt x="85" y="65"/>
                    <a:pt x="84" y="65"/>
                    <a:pt x="83" y="64"/>
                  </a:cubicBezTo>
                  <a:cubicBezTo>
                    <a:pt x="82" y="63"/>
                    <a:pt x="81" y="62"/>
                    <a:pt x="78" y="62"/>
                  </a:cubicBezTo>
                  <a:cubicBezTo>
                    <a:pt x="78" y="62"/>
                    <a:pt x="78" y="62"/>
                    <a:pt x="77" y="62"/>
                  </a:cubicBezTo>
                  <a:cubicBezTo>
                    <a:pt x="76" y="62"/>
                    <a:pt x="75" y="62"/>
                    <a:pt x="74" y="62"/>
                  </a:cubicBezTo>
                  <a:cubicBezTo>
                    <a:pt x="74" y="60"/>
                    <a:pt x="75" y="58"/>
                    <a:pt x="75" y="56"/>
                  </a:cubicBezTo>
                  <a:cubicBezTo>
                    <a:pt x="77" y="49"/>
                    <a:pt x="79" y="42"/>
                    <a:pt x="72" y="34"/>
                  </a:cubicBezTo>
                  <a:cubicBezTo>
                    <a:pt x="70" y="31"/>
                    <a:pt x="67" y="31"/>
                    <a:pt x="65" y="31"/>
                  </a:cubicBezTo>
                  <a:cubicBezTo>
                    <a:pt x="64" y="31"/>
                    <a:pt x="64" y="31"/>
                    <a:pt x="63" y="31"/>
                  </a:cubicBezTo>
                  <a:cubicBezTo>
                    <a:pt x="63" y="31"/>
                    <a:pt x="62" y="31"/>
                    <a:pt x="62" y="31"/>
                  </a:cubicBezTo>
                  <a:cubicBezTo>
                    <a:pt x="61" y="31"/>
                    <a:pt x="61" y="31"/>
                    <a:pt x="60" y="31"/>
                  </a:cubicBezTo>
                  <a:cubicBezTo>
                    <a:pt x="60" y="30"/>
                    <a:pt x="60" y="30"/>
                    <a:pt x="60" y="27"/>
                  </a:cubicBezTo>
                  <a:cubicBezTo>
                    <a:pt x="60" y="26"/>
                    <a:pt x="60" y="24"/>
                    <a:pt x="59" y="23"/>
                  </a:cubicBezTo>
                  <a:cubicBezTo>
                    <a:pt x="58" y="19"/>
                    <a:pt x="55" y="17"/>
                    <a:pt x="51" y="17"/>
                  </a:cubicBezTo>
                  <a:cubicBezTo>
                    <a:pt x="51" y="17"/>
                    <a:pt x="50" y="17"/>
                    <a:pt x="50" y="17"/>
                  </a:cubicBezTo>
                  <a:cubicBezTo>
                    <a:pt x="47" y="18"/>
                    <a:pt x="46" y="19"/>
                    <a:pt x="44" y="20"/>
                  </a:cubicBezTo>
                  <a:cubicBezTo>
                    <a:pt x="44" y="21"/>
                    <a:pt x="43" y="21"/>
                    <a:pt x="43" y="22"/>
                  </a:cubicBezTo>
                  <a:cubicBezTo>
                    <a:pt x="42" y="22"/>
                    <a:pt x="42" y="22"/>
                    <a:pt x="41" y="22"/>
                  </a:cubicBezTo>
                  <a:cubicBezTo>
                    <a:pt x="40" y="22"/>
                    <a:pt x="39" y="22"/>
                    <a:pt x="39" y="22"/>
                  </a:cubicBezTo>
                  <a:cubicBezTo>
                    <a:pt x="38" y="21"/>
                    <a:pt x="38" y="21"/>
                    <a:pt x="38" y="21"/>
                  </a:cubicBezTo>
                  <a:cubicBezTo>
                    <a:pt x="38" y="21"/>
                    <a:pt x="38" y="21"/>
                    <a:pt x="38" y="20"/>
                  </a:cubicBezTo>
                  <a:cubicBezTo>
                    <a:pt x="38" y="19"/>
                    <a:pt x="38" y="18"/>
                    <a:pt x="38" y="17"/>
                  </a:cubicBezTo>
                  <a:cubicBezTo>
                    <a:pt x="37" y="14"/>
                    <a:pt x="35" y="12"/>
                    <a:pt x="31" y="10"/>
                  </a:cubicBezTo>
                  <a:cubicBezTo>
                    <a:pt x="30" y="9"/>
                    <a:pt x="29" y="9"/>
                    <a:pt x="27" y="9"/>
                  </a:cubicBezTo>
                  <a:cubicBezTo>
                    <a:pt x="26" y="8"/>
                    <a:pt x="25" y="8"/>
                    <a:pt x="25" y="8"/>
                  </a:cubicBezTo>
                  <a:cubicBezTo>
                    <a:pt x="23" y="7"/>
                    <a:pt x="23" y="6"/>
                    <a:pt x="22" y="5"/>
                  </a:cubicBezTo>
                  <a:cubicBezTo>
                    <a:pt x="22" y="5"/>
                    <a:pt x="21" y="4"/>
                    <a:pt x="21" y="3"/>
                  </a:cubicBezTo>
                  <a:cubicBezTo>
                    <a:pt x="19" y="1"/>
                    <a:pt x="16" y="0"/>
                    <a:pt x="13" y="0"/>
                  </a:cubicBezTo>
                  <a:cubicBezTo>
                    <a:pt x="9" y="0"/>
                    <a:pt x="4" y="3"/>
                    <a:pt x="2" y="7"/>
                  </a:cubicBezTo>
                  <a:cubicBezTo>
                    <a:pt x="0" y="10"/>
                    <a:pt x="1" y="13"/>
                    <a:pt x="3" y="16"/>
                  </a:cubicBezTo>
                  <a:cubicBezTo>
                    <a:pt x="4" y="18"/>
                    <a:pt x="5" y="20"/>
                    <a:pt x="6" y="22"/>
                  </a:cubicBezTo>
                  <a:cubicBezTo>
                    <a:pt x="7" y="24"/>
                    <a:pt x="7" y="24"/>
                    <a:pt x="7" y="24"/>
                  </a:cubicBezTo>
                  <a:cubicBezTo>
                    <a:pt x="8" y="25"/>
                    <a:pt x="8" y="26"/>
                    <a:pt x="8" y="27"/>
                  </a:cubicBezTo>
                  <a:cubicBezTo>
                    <a:pt x="8" y="29"/>
                    <a:pt x="9" y="31"/>
                    <a:pt x="11" y="33"/>
                  </a:cubicBezTo>
                  <a:cubicBezTo>
                    <a:pt x="13" y="35"/>
                    <a:pt x="16" y="39"/>
                    <a:pt x="21" y="39"/>
                  </a:cubicBezTo>
                  <a:cubicBezTo>
                    <a:pt x="22" y="39"/>
                    <a:pt x="22" y="39"/>
                    <a:pt x="22" y="39"/>
                  </a:cubicBezTo>
                  <a:cubicBezTo>
                    <a:pt x="23" y="39"/>
                    <a:pt x="25" y="38"/>
                    <a:pt x="27" y="38"/>
                  </a:cubicBezTo>
                  <a:cubicBezTo>
                    <a:pt x="28" y="37"/>
                    <a:pt x="31" y="37"/>
                    <a:pt x="32" y="37"/>
                  </a:cubicBezTo>
                  <a:cubicBezTo>
                    <a:pt x="33" y="37"/>
                    <a:pt x="34" y="37"/>
                    <a:pt x="35" y="38"/>
                  </a:cubicBezTo>
                  <a:cubicBezTo>
                    <a:pt x="35" y="38"/>
                    <a:pt x="36" y="41"/>
                    <a:pt x="36" y="43"/>
                  </a:cubicBezTo>
                  <a:cubicBezTo>
                    <a:pt x="37" y="44"/>
                    <a:pt x="37" y="46"/>
                    <a:pt x="37" y="47"/>
                  </a:cubicBezTo>
                  <a:cubicBezTo>
                    <a:pt x="38" y="48"/>
                    <a:pt x="38" y="49"/>
                    <a:pt x="39" y="50"/>
                  </a:cubicBezTo>
                  <a:cubicBezTo>
                    <a:pt x="41" y="54"/>
                    <a:pt x="43" y="58"/>
                    <a:pt x="42" y="62"/>
                  </a:cubicBezTo>
                  <a:cubicBezTo>
                    <a:pt x="42" y="63"/>
                    <a:pt x="42" y="64"/>
                    <a:pt x="41" y="65"/>
                  </a:cubicBezTo>
                  <a:cubicBezTo>
                    <a:pt x="41" y="67"/>
                    <a:pt x="40" y="68"/>
                    <a:pt x="40" y="69"/>
                  </a:cubicBezTo>
                  <a:cubicBezTo>
                    <a:pt x="40" y="72"/>
                    <a:pt x="40" y="74"/>
                    <a:pt x="40" y="76"/>
                  </a:cubicBezTo>
                  <a:cubicBezTo>
                    <a:pt x="40" y="77"/>
                    <a:pt x="40" y="78"/>
                    <a:pt x="40" y="78"/>
                  </a:cubicBezTo>
                  <a:cubicBezTo>
                    <a:pt x="40" y="81"/>
                    <a:pt x="41" y="84"/>
                    <a:pt x="41" y="87"/>
                  </a:cubicBezTo>
                  <a:cubicBezTo>
                    <a:pt x="42" y="89"/>
                    <a:pt x="42" y="92"/>
                    <a:pt x="42" y="94"/>
                  </a:cubicBezTo>
                  <a:cubicBezTo>
                    <a:pt x="42" y="97"/>
                    <a:pt x="42" y="103"/>
                    <a:pt x="49" y="104"/>
                  </a:cubicBezTo>
                  <a:cubicBezTo>
                    <a:pt x="49" y="104"/>
                    <a:pt x="49" y="104"/>
                    <a:pt x="49" y="104"/>
                  </a:cubicBezTo>
                  <a:cubicBezTo>
                    <a:pt x="51" y="104"/>
                    <a:pt x="53" y="103"/>
                    <a:pt x="53" y="103"/>
                  </a:cubicBezTo>
                  <a:cubicBezTo>
                    <a:pt x="54" y="103"/>
                    <a:pt x="54" y="102"/>
                    <a:pt x="54" y="102"/>
                  </a:cubicBezTo>
                  <a:cubicBezTo>
                    <a:pt x="54" y="102"/>
                    <a:pt x="54" y="102"/>
                    <a:pt x="55" y="102"/>
                  </a:cubicBezTo>
                  <a:cubicBezTo>
                    <a:pt x="55" y="102"/>
                    <a:pt x="55" y="102"/>
                    <a:pt x="56" y="103"/>
                  </a:cubicBezTo>
                  <a:cubicBezTo>
                    <a:pt x="57" y="103"/>
                    <a:pt x="57" y="103"/>
                    <a:pt x="57" y="103"/>
                  </a:cubicBezTo>
                  <a:cubicBezTo>
                    <a:pt x="58" y="103"/>
                    <a:pt x="59" y="104"/>
                    <a:pt x="60" y="104"/>
                  </a:cubicBezTo>
                  <a:cubicBezTo>
                    <a:pt x="60" y="104"/>
                    <a:pt x="60" y="105"/>
                    <a:pt x="61" y="105"/>
                  </a:cubicBezTo>
                  <a:cubicBezTo>
                    <a:pt x="61" y="106"/>
                    <a:pt x="62" y="107"/>
                    <a:pt x="63" y="107"/>
                  </a:cubicBezTo>
                  <a:cubicBezTo>
                    <a:pt x="64" y="108"/>
                    <a:pt x="66" y="109"/>
                    <a:pt x="67" y="109"/>
                  </a:cubicBezTo>
                  <a:cubicBezTo>
                    <a:pt x="70" y="109"/>
                    <a:pt x="73" y="107"/>
                    <a:pt x="75" y="105"/>
                  </a:cubicBezTo>
                  <a:cubicBezTo>
                    <a:pt x="76" y="104"/>
                    <a:pt x="76" y="104"/>
                    <a:pt x="76" y="103"/>
                  </a:cubicBezTo>
                  <a:cubicBezTo>
                    <a:pt x="76" y="104"/>
                    <a:pt x="76" y="105"/>
                    <a:pt x="77" y="106"/>
                  </a:cubicBezTo>
                  <a:cubicBezTo>
                    <a:pt x="77" y="108"/>
                    <a:pt x="79" y="111"/>
                    <a:pt x="84" y="111"/>
                  </a:cubicBezTo>
                  <a:cubicBezTo>
                    <a:pt x="85" y="111"/>
                    <a:pt x="86" y="110"/>
                    <a:pt x="87" y="110"/>
                  </a:cubicBezTo>
                  <a:cubicBezTo>
                    <a:pt x="87" y="110"/>
                    <a:pt x="87" y="110"/>
                    <a:pt x="87" y="110"/>
                  </a:cubicBezTo>
                  <a:cubicBezTo>
                    <a:pt x="90" y="110"/>
                    <a:pt x="92" y="109"/>
                    <a:pt x="95" y="108"/>
                  </a:cubicBezTo>
                  <a:cubicBezTo>
                    <a:pt x="98" y="108"/>
                    <a:pt x="100" y="107"/>
                    <a:pt x="103" y="107"/>
                  </a:cubicBezTo>
                  <a:cubicBezTo>
                    <a:pt x="103" y="107"/>
                    <a:pt x="103" y="107"/>
                    <a:pt x="104" y="107"/>
                  </a:cubicBezTo>
                  <a:cubicBezTo>
                    <a:pt x="105" y="107"/>
                    <a:pt x="106" y="107"/>
                    <a:pt x="107" y="107"/>
                  </a:cubicBezTo>
                  <a:cubicBezTo>
                    <a:pt x="109" y="107"/>
                    <a:pt x="111" y="107"/>
                    <a:pt x="113" y="106"/>
                  </a:cubicBezTo>
                  <a:cubicBezTo>
                    <a:pt x="114" y="105"/>
                    <a:pt x="114" y="105"/>
                    <a:pt x="114" y="105"/>
                  </a:cubicBezTo>
                  <a:cubicBezTo>
                    <a:pt x="115" y="105"/>
                    <a:pt x="115" y="105"/>
                    <a:pt x="115" y="106"/>
                  </a:cubicBezTo>
                  <a:cubicBezTo>
                    <a:pt x="116" y="106"/>
                    <a:pt x="117" y="106"/>
                    <a:pt x="119" y="106"/>
                  </a:cubicBezTo>
                  <a:cubicBezTo>
                    <a:pt x="119" y="107"/>
                    <a:pt x="120" y="107"/>
                    <a:pt x="121" y="107"/>
                  </a:cubicBezTo>
                  <a:cubicBezTo>
                    <a:pt x="124" y="107"/>
                    <a:pt x="127" y="106"/>
                    <a:pt x="129" y="106"/>
                  </a:cubicBezTo>
                  <a:cubicBezTo>
                    <a:pt x="132" y="105"/>
                    <a:pt x="133" y="103"/>
                    <a:pt x="134" y="101"/>
                  </a:cubicBezTo>
                  <a:cubicBezTo>
                    <a:pt x="134" y="100"/>
                    <a:pt x="135" y="100"/>
                    <a:pt x="135" y="99"/>
                  </a:cubicBezTo>
                  <a:cubicBezTo>
                    <a:pt x="135" y="100"/>
                    <a:pt x="136" y="100"/>
                    <a:pt x="136" y="100"/>
                  </a:cubicBezTo>
                  <a:cubicBezTo>
                    <a:pt x="137" y="101"/>
                    <a:pt x="138" y="102"/>
                    <a:pt x="139" y="102"/>
                  </a:cubicBezTo>
                  <a:cubicBezTo>
                    <a:pt x="143" y="104"/>
                    <a:pt x="147" y="105"/>
                    <a:pt x="151" y="105"/>
                  </a:cubicBezTo>
                  <a:cubicBezTo>
                    <a:pt x="152" y="105"/>
                    <a:pt x="154" y="104"/>
                    <a:pt x="155" y="104"/>
                  </a:cubicBezTo>
                  <a:cubicBezTo>
                    <a:pt x="157" y="104"/>
                    <a:pt x="159" y="103"/>
                    <a:pt x="160" y="102"/>
                  </a:cubicBezTo>
                  <a:cubicBezTo>
                    <a:pt x="160" y="102"/>
                    <a:pt x="161" y="102"/>
                    <a:pt x="161" y="102"/>
                  </a:cubicBezTo>
                  <a:cubicBezTo>
                    <a:pt x="161" y="101"/>
                    <a:pt x="162" y="101"/>
                    <a:pt x="163" y="101"/>
                  </a:cubicBezTo>
                  <a:cubicBezTo>
                    <a:pt x="164" y="101"/>
                    <a:pt x="166" y="100"/>
                    <a:pt x="168" y="98"/>
                  </a:cubicBezTo>
                  <a:cubicBezTo>
                    <a:pt x="169" y="96"/>
                    <a:pt x="170" y="94"/>
                    <a:pt x="170" y="93"/>
                  </a:cubicBezTo>
                  <a:cubicBezTo>
                    <a:pt x="170" y="92"/>
                    <a:pt x="170" y="91"/>
                    <a:pt x="170" y="90"/>
                  </a:cubicBezTo>
                  <a:cubicBezTo>
                    <a:pt x="170" y="90"/>
                    <a:pt x="171" y="89"/>
                    <a:pt x="172" y="89"/>
                  </a:cubicBezTo>
                  <a:cubicBezTo>
                    <a:pt x="174" y="88"/>
                    <a:pt x="175" y="87"/>
                    <a:pt x="176" y="86"/>
                  </a:cubicBezTo>
                  <a:cubicBezTo>
                    <a:pt x="178" y="84"/>
                    <a:pt x="179" y="82"/>
                    <a:pt x="178" y="8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8" name="Freeform 17"/>
            <p:cNvSpPr>
              <a:spLocks/>
            </p:cNvSpPr>
            <p:nvPr/>
          </p:nvSpPr>
          <p:spPr bwMode="auto">
            <a:xfrm>
              <a:off x="17703741" y="3725060"/>
              <a:ext cx="213382" cy="216522"/>
            </a:xfrm>
            <a:custGeom>
              <a:avLst/>
              <a:gdLst>
                <a:gd name="T0" fmla="*/ 38 w 39"/>
                <a:gd name="T1" fmla="*/ 22 h 44"/>
                <a:gd name="T2" fmla="*/ 37 w 39"/>
                <a:gd name="T3" fmla="*/ 19 h 44"/>
                <a:gd name="T4" fmla="*/ 37 w 39"/>
                <a:gd name="T5" fmla="*/ 18 h 44"/>
                <a:gd name="T6" fmla="*/ 34 w 39"/>
                <a:gd name="T7" fmla="*/ 8 h 44"/>
                <a:gd name="T8" fmla="*/ 27 w 39"/>
                <a:gd name="T9" fmla="*/ 1 h 44"/>
                <a:gd name="T10" fmla="*/ 22 w 39"/>
                <a:gd name="T11" fmla="*/ 0 h 44"/>
                <a:gd name="T12" fmla="*/ 12 w 39"/>
                <a:gd name="T13" fmla="*/ 3 h 44"/>
                <a:gd name="T14" fmla="*/ 8 w 39"/>
                <a:gd name="T15" fmla="*/ 10 h 44"/>
                <a:gd name="T16" fmla="*/ 6 w 39"/>
                <a:gd name="T17" fmla="*/ 14 h 44"/>
                <a:gd name="T18" fmla="*/ 5 w 39"/>
                <a:gd name="T19" fmla="*/ 15 h 44"/>
                <a:gd name="T20" fmla="*/ 2 w 39"/>
                <a:gd name="T21" fmla="*/ 26 h 44"/>
                <a:gd name="T22" fmla="*/ 6 w 39"/>
                <a:gd name="T23" fmla="*/ 31 h 44"/>
                <a:gd name="T24" fmla="*/ 8 w 39"/>
                <a:gd name="T25" fmla="*/ 33 h 44"/>
                <a:gd name="T26" fmla="*/ 14 w 39"/>
                <a:gd name="T27" fmla="*/ 38 h 44"/>
                <a:gd name="T28" fmla="*/ 19 w 39"/>
                <a:gd name="T29" fmla="*/ 41 h 44"/>
                <a:gd name="T30" fmla="*/ 22 w 39"/>
                <a:gd name="T31" fmla="*/ 43 h 44"/>
                <a:gd name="T32" fmla="*/ 27 w 39"/>
                <a:gd name="T33" fmla="*/ 44 h 44"/>
                <a:gd name="T34" fmla="*/ 33 w 39"/>
                <a:gd name="T35" fmla="*/ 43 h 44"/>
                <a:gd name="T36" fmla="*/ 38 w 39"/>
                <a:gd name="T37" fmla="*/ 36 h 44"/>
                <a:gd name="T38" fmla="*/ 38 w 39"/>
                <a:gd name="T39"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9" h="44">
                  <a:moveTo>
                    <a:pt x="38" y="22"/>
                  </a:moveTo>
                  <a:cubicBezTo>
                    <a:pt x="38" y="21"/>
                    <a:pt x="37" y="20"/>
                    <a:pt x="37" y="19"/>
                  </a:cubicBezTo>
                  <a:cubicBezTo>
                    <a:pt x="37" y="18"/>
                    <a:pt x="37" y="18"/>
                    <a:pt x="37" y="18"/>
                  </a:cubicBezTo>
                  <a:cubicBezTo>
                    <a:pt x="36" y="15"/>
                    <a:pt x="36" y="11"/>
                    <a:pt x="34" y="8"/>
                  </a:cubicBezTo>
                  <a:cubicBezTo>
                    <a:pt x="33" y="5"/>
                    <a:pt x="30" y="2"/>
                    <a:pt x="27" y="1"/>
                  </a:cubicBezTo>
                  <a:cubicBezTo>
                    <a:pt x="26" y="0"/>
                    <a:pt x="24" y="0"/>
                    <a:pt x="22" y="0"/>
                  </a:cubicBezTo>
                  <a:cubicBezTo>
                    <a:pt x="19" y="0"/>
                    <a:pt x="14" y="1"/>
                    <a:pt x="12" y="3"/>
                  </a:cubicBezTo>
                  <a:cubicBezTo>
                    <a:pt x="10" y="5"/>
                    <a:pt x="9" y="8"/>
                    <a:pt x="8" y="10"/>
                  </a:cubicBezTo>
                  <a:cubicBezTo>
                    <a:pt x="8" y="11"/>
                    <a:pt x="7" y="13"/>
                    <a:pt x="6" y="14"/>
                  </a:cubicBezTo>
                  <a:cubicBezTo>
                    <a:pt x="5" y="15"/>
                    <a:pt x="5" y="15"/>
                    <a:pt x="5" y="15"/>
                  </a:cubicBezTo>
                  <a:cubicBezTo>
                    <a:pt x="3" y="17"/>
                    <a:pt x="0" y="21"/>
                    <a:pt x="2" y="26"/>
                  </a:cubicBezTo>
                  <a:cubicBezTo>
                    <a:pt x="3" y="29"/>
                    <a:pt x="5" y="30"/>
                    <a:pt x="6" y="31"/>
                  </a:cubicBezTo>
                  <a:cubicBezTo>
                    <a:pt x="7" y="32"/>
                    <a:pt x="8" y="32"/>
                    <a:pt x="8" y="33"/>
                  </a:cubicBezTo>
                  <a:cubicBezTo>
                    <a:pt x="10" y="35"/>
                    <a:pt x="12" y="37"/>
                    <a:pt x="14" y="38"/>
                  </a:cubicBezTo>
                  <a:cubicBezTo>
                    <a:pt x="16" y="40"/>
                    <a:pt x="18" y="41"/>
                    <a:pt x="19" y="41"/>
                  </a:cubicBezTo>
                  <a:cubicBezTo>
                    <a:pt x="20" y="42"/>
                    <a:pt x="21" y="42"/>
                    <a:pt x="22" y="43"/>
                  </a:cubicBezTo>
                  <a:cubicBezTo>
                    <a:pt x="24" y="44"/>
                    <a:pt x="26" y="44"/>
                    <a:pt x="27" y="44"/>
                  </a:cubicBezTo>
                  <a:cubicBezTo>
                    <a:pt x="29" y="44"/>
                    <a:pt x="31" y="44"/>
                    <a:pt x="33" y="43"/>
                  </a:cubicBezTo>
                  <a:cubicBezTo>
                    <a:pt x="35" y="41"/>
                    <a:pt x="37" y="39"/>
                    <a:pt x="38" y="36"/>
                  </a:cubicBezTo>
                  <a:cubicBezTo>
                    <a:pt x="39" y="31"/>
                    <a:pt x="38" y="26"/>
                    <a:pt x="38" y="2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9" name="Freeform 18"/>
            <p:cNvSpPr>
              <a:spLocks/>
            </p:cNvSpPr>
            <p:nvPr/>
          </p:nvSpPr>
          <p:spPr bwMode="auto">
            <a:xfrm>
              <a:off x="17621671" y="4874867"/>
              <a:ext cx="82070" cy="78396"/>
            </a:xfrm>
            <a:custGeom>
              <a:avLst/>
              <a:gdLst>
                <a:gd name="T0" fmla="*/ 10 w 15"/>
                <a:gd name="T1" fmla="*/ 1 h 16"/>
                <a:gd name="T2" fmla="*/ 6 w 15"/>
                <a:gd name="T3" fmla="*/ 0 h 16"/>
                <a:gd name="T4" fmla="*/ 1 w 15"/>
                <a:gd name="T5" fmla="*/ 2 h 16"/>
                <a:gd name="T6" fmla="*/ 0 w 15"/>
                <a:gd name="T7" fmla="*/ 7 h 16"/>
                <a:gd name="T8" fmla="*/ 10 w 15"/>
                <a:gd name="T9" fmla="*/ 16 h 16"/>
                <a:gd name="T10" fmla="*/ 10 w 15"/>
                <a:gd name="T11" fmla="*/ 16 h 16"/>
                <a:gd name="T12" fmla="*/ 12 w 15"/>
                <a:gd name="T13" fmla="*/ 16 h 16"/>
                <a:gd name="T14" fmla="*/ 15 w 15"/>
                <a:gd name="T15" fmla="*/ 10 h 16"/>
                <a:gd name="T16" fmla="*/ 10 w 15"/>
                <a:gd name="T17" fmla="*/ 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6">
                  <a:moveTo>
                    <a:pt x="10" y="1"/>
                  </a:moveTo>
                  <a:cubicBezTo>
                    <a:pt x="9" y="1"/>
                    <a:pt x="7" y="0"/>
                    <a:pt x="6" y="0"/>
                  </a:cubicBezTo>
                  <a:cubicBezTo>
                    <a:pt x="4" y="0"/>
                    <a:pt x="3" y="1"/>
                    <a:pt x="1" y="2"/>
                  </a:cubicBezTo>
                  <a:cubicBezTo>
                    <a:pt x="0" y="4"/>
                    <a:pt x="0" y="5"/>
                    <a:pt x="0" y="7"/>
                  </a:cubicBezTo>
                  <a:cubicBezTo>
                    <a:pt x="1" y="11"/>
                    <a:pt x="6" y="16"/>
                    <a:pt x="10" y="16"/>
                  </a:cubicBezTo>
                  <a:cubicBezTo>
                    <a:pt x="10" y="16"/>
                    <a:pt x="10" y="16"/>
                    <a:pt x="10" y="16"/>
                  </a:cubicBezTo>
                  <a:cubicBezTo>
                    <a:pt x="11" y="16"/>
                    <a:pt x="11" y="16"/>
                    <a:pt x="12" y="16"/>
                  </a:cubicBezTo>
                  <a:cubicBezTo>
                    <a:pt x="14" y="15"/>
                    <a:pt x="15" y="13"/>
                    <a:pt x="15" y="10"/>
                  </a:cubicBezTo>
                  <a:cubicBezTo>
                    <a:pt x="15" y="7"/>
                    <a:pt x="12" y="3"/>
                    <a:pt x="10" y="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0" name="Freeform 19"/>
            <p:cNvSpPr>
              <a:spLocks/>
            </p:cNvSpPr>
            <p:nvPr/>
          </p:nvSpPr>
          <p:spPr bwMode="auto">
            <a:xfrm>
              <a:off x="17933537" y="4835669"/>
              <a:ext cx="65656" cy="54131"/>
            </a:xfrm>
            <a:custGeom>
              <a:avLst/>
              <a:gdLst>
                <a:gd name="T0" fmla="*/ 11 w 12"/>
                <a:gd name="T1" fmla="*/ 4 h 11"/>
                <a:gd name="T2" fmla="*/ 7 w 12"/>
                <a:gd name="T3" fmla="*/ 0 h 11"/>
                <a:gd name="T4" fmla="*/ 1 w 12"/>
                <a:gd name="T5" fmla="*/ 6 h 11"/>
                <a:gd name="T6" fmla="*/ 3 w 12"/>
                <a:gd name="T7" fmla="*/ 10 h 11"/>
                <a:gd name="T8" fmla="*/ 5 w 12"/>
                <a:gd name="T9" fmla="*/ 11 h 11"/>
                <a:gd name="T10" fmla="*/ 5 w 12"/>
                <a:gd name="T11" fmla="*/ 11 h 11"/>
                <a:gd name="T12" fmla="*/ 10 w 12"/>
                <a:gd name="T13" fmla="*/ 8 h 11"/>
                <a:gd name="T14" fmla="*/ 11 w 12"/>
                <a:gd name="T15" fmla="*/ 4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1">
                  <a:moveTo>
                    <a:pt x="11" y="4"/>
                  </a:moveTo>
                  <a:cubicBezTo>
                    <a:pt x="11" y="0"/>
                    <a:pt x="8" y="0"/>
                    <a:pt x="7" y="0"/>
                  </a:cubicBezTo>
                  <a:cubicBezTo>
                    <a:pt x="3" y="0"/>
                    <a:pt x="1" y="4"/>
                    <a:pt x="1" y="6"/>
                  </a:cubicBezTo>
                  <a:cubicBezTo>
                    <a:pt x="0" y="8"/>
                    <a:pt x="2" y="10"/>
                    <a:pt x="3" y="10"/>
                  </a:cubicBezTo>
                  <a:cubicBezTo>
                    <a:pt x="4" y="10"/>
                    <a:pt x="4" y="11"/>
                    <a:pt x="5" y="11"/>
                  </a:cubicBezTo>
                  <a:cubicBezTo>
                    <a:pt x="5" y="11"/>
                    <a:pt x="5" y="11"/>
                    <a:pt x="5" y="11"/>
                  </a:cubicBezTo>
                  <a:cubicBezTo>
                    <a:pt x="7" y="11"/>
                    <a:pt x="9" y="10"/>
                    <a:pt x="10" y="8"/>
                  </a:cubicBezTo>
                  <a:cubicBezTo>
                    <a:pt x="11" y="7"/>
                    <a:pt x="12" y="6"/>
                    <a:pt x="11" y="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1" name="Freeform 20"/>
            <p:cNvSpPr>
              <a:spLocks/>
            </p:cNvSpPr>
            <p:nvPr/>
          </p:nvSpPr>
          <p:spPr bwMode="auto">
            <a:xfrm>
              <a:off x="16146464" y="4036777"/>
              <a:ext cx="1171549" cy="946351"/>
            </a:xfrm>
            <a:custGeom>
              <a:avLst/>
              <a:gdLst>
                <a:gd name="T0" fmla="*/ 209 w 215"/>
                <a:gd name="T1" fmla="*/ 139 h 191"/>
                <a:gd name="T2" fmla="*/ 205 w 215"/>
                <a:gd name="T3" fmla="*/ 135 h 191"/>
                <a:gd name="T4" fmla="*/ 197 w 215"/>
                <a:gd name="T5" fmla="*/ 125 h 191"/>
                <a:gd name="T6" fmla="*/ 189 w 215"/>
                <a:gd name="T7" fmla="*/ 119 h 191"/>
                <a:gd name="T8" fmla="*/ 181 w 215"/>
                <a:gd name="T9" fmla="*/ 110 h 191"/>
                <a:gd name="T10" fmla="*/ 178 w 215"/>
                <a:gd name="T11" fmla="*/ 104 h 191"/>
                <a:gd name="T12" fmla="*/ 179 w 215"/>
                <a:gd name="T13" fmla="*/ 90 h 191"/>
                <a:gd name="T14" fmla="*/ 181 w 215"/>
                <a:gd name="T15" fmla="*/ 69 h 191"/>
                <a:gd name="T16" fmla="*/ 180 w 215"/>
                <a:gd name="T17" fmla="*/ 57 h 191"/>
                <a:gd name="T18" fmla="*/ 182 w 215"/>
                <a:gd name="T19" fmla="*/ 50 h 191"/>
                <a:gd name="T20" fmla="*/ 184 w 215"/>
                <a:gd name="T21" fmla="*/ 44 h 191"/>
                <a:gd name="T22" fmla="*/ 185 w 215"/>
                <a:gd name="T23" fmla="*/ 35 h 191"/>
                <a:gd name="T24" fmla="*/ 181 w 215"/>
                <a:gd name="T25" fmla="*/ 21 h 191"/>
                <a:gd name="T26" fmla="*/ 177 w 215"/>
                <a:gd name="T27" fmla="*/ 16 h 191"/>
                <a:gd name="T28" fmla="*/ 165 w 215"/>
                <a:gd name="T29" fmla="*/ 3 h 191"/>
                <a:gd name="T30" fmla="*/ 149 w 215"/>
                <a:gd name="T31" fmla="*/ 9 h 191"/>
                <a:gd name="T32" fmla="*/ 148 w 215"/>
                <a:gd name="T33" fmla="*/ 15 h 191"/>
                <a:gd name="T34" fmla="*/ 146 w 215"/>
                <a:gd name="T35" fmla="*/ 30 h 191"/>
                <a:gd name="T36" fmla="*/ 145 w 215"/>
                <a:gd name="T37" fmla="*/ 38 h 191"/>
                <a:gd name="T38" fmla="*/ 146 w 215"/>
                <a:gd name="T39" fmla="*/ 50 h 191"/>
                <a:gd name="T40" fmla="*/ 143 w 215"/>
                <a:gd name="T41" fmla="*/ 62 h 191"/>
                <a:gd name="T42" fmla="*/ 141 w 215"/>
                <a:gd name="T43" fmla="*/ 44 h 191"/>
                <a:gd name="T44" fmla="*/ 138 w 215"/>
                <a:gd name="T45" fmla="*/ 16 h 191"/>
                <a:gd name="T46" fmla="*/ 131 w 215"/>
                <a:gd name="T47" fmla="*/ 10 h 191"/>
                <a:gd name="T48" fmla="*/ 5 w 215"/>
                <a:gd name="T49" fmla="*/ 82 h 191"/>
                <a:gd name="T50" fmla="*/ 2 w 215"/>
                <a:gd name="T51" fmla="*/ 98 h 191"/>
                <a:gd name="T52" fmla="*/ 3 w 215"/>
                <a:gd name="T53" fmla="*/ 104 h 191"/>
                <a:gd name="T54" fmla="*/ 15 w 215"/>
                <a:gd name="T55" fmla="*/ 121 h 191"/>
                <a:gd name="T56" fmla="*/ 30 w 215"/>
                <a:gd name="T57" fmla="*/ 128 h 191"/>
                <a:gd name="T58" fmla="*/ 32 w 215"/>
                <a:gd name="T59" fmla="*/ 127 h 191"/>
                <a:gd name="T60" fmla="*/ 35 w 215"/>
                <a:gd name="T61" fmla="*/ 128 h 191"/>
                <a:gd name="T62" fmla="*/ 34 w 215"/>
                <a:gd name="T63" fmla="*/ 140 h 191"/>
                <a:gd name="T64" fmla="*/ 36 w 215"/>
                <a:gd name="T65" fmla="*/ 163 h 191"/>
                <a:gd name="T66" fmla="*/ 49 w 215"/>
                <a:gd name="T67" fmla="*/ 165 h 191"/>
                <a:gd name="T68" fmla="*/ 59 w 215"/>
                <a:gd name="T69" fmla="*/ 167 h 191"/>
                <a:gd name="T70" fmla="*/ 74 w 215"/>
                <a:gd name="T71" fmla="*/ 170 h 191"/>
                <a:gd name="T72" fmla="*/ 82 w 215"/>
                <a:gd name="T73" fmla="*/ 172 h 191"/>
                <a:gd name="T74" fmla="*/ 101 w 215"/>
                <a:gd name="T75" fmla="*/ 167 h 191"/>
                <a:gd name="T76" fmla="*/ 108 w 215"/>
                <a:gd name="T77" fmla="*/ 168 h 191"/>
                <a:gd name="T78" fmla="*/ 120 w 215"/>
                <a:gd name="T79" fmla="*/ 169 h 191"/>
                <a:gd name="T80" fmla="*/ 131 w 215"/>
                <a:gd name="T81" fmla="*/ 158 h 191"/>
                <a:gd name="T82" fmla="*/ 134 w 215"/>
                <a:gd name="T83" fmla="*/ 153 h 191"/>
                <a:gd name="T84" fmla="*/ 134 w 215"/>
                <a:gd name="T85" fmla="*/ 158 h 191"/>
                <a:gd name="T86" fmla="*/ 133 w 215"/>
                <a:gd name="T87" fmla="*/ 167 h 191"/>
                <a:gd name="T88" fmla="*/ 144 w 215"/>
                <a:gd name="T89" fmla="*/ 169 h 191"/>
                <a:gd name="T90" fmla="*/ 145 w 215"/>
                <a:gd name="T91" fmla="*/ 174 h 191"/>
                <a:gd name="T92" fmla="*/ 157 w 215"/>
                <a:gd name="T93" fmla="*/ 184 h 191"/>
                <a:gd name="T94" fmla="*/ 167 w 215"/>
                <a:gd name="T95" fmla="*/ 188 h 191"/>
                <a:gd name="T96" fmla="*/ 184 w 215"/>
                <a:gd name="T97" fmla="*/ 189 h 191"/>
                <a:gd name="T98" fmla="*/ 195 w 215"/>
                <a:gd name="T99" fmla="*/ 179 h 191"/>
                <a:gd name="T100" fmla="*/ 195 w 215"/>
                <a:gd name="T101" fmla="*/ 173 h 191"/>
                <a:gd name="T102" fmla="*/ 195 w 215"/>
                <a:gd name="T103" fmla="*/ 165 h 191"/>
                <a:gd name="T104" fmla="*/ 191 w 215"/>
                <a:gd name="T105" fmla="*/ 156 h 191"/>
                <a:gd name="T106" fmla="*/ 192 w 215"/>
                <a:gd name="T107" fmla="*/ 155 h 191"/>
                <a:gd name="T108" fmla="*/ 198 w 215"/>
                <a:gd name="T109" fmla="*/ 158 h 191"/>
                <a:gd name="T110" fmla="*/ 202 w 215"/>
                <a:gd name="T111" fmla="*/ 157 h 191"/>
                <a:gd name="T112" fmla="*/ 207 w 215"/>
                <a:gd name="T113" fmla="*/ 161 h 191"/>
                <a:gd name="T114" fmla="*/ 214 w 215"/>
                <a:gd name="T115" fmla="*/ 154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5" h="191">
                  <a:moveTo>
                    <a:pt x="212" y="142"/>
                  </a:moveTo>
                  <a:cubicBezTo>
                    <a:pt x="211" y="141"/>
                    <a:pt x="210" y="140"/>
                    <a:pt x="209" y="139"/>
                  </a:cubicBezTo>
                  <a:cubicBezTo>
                    <a:pt x="209" y="139"/>
                    <a:pt x="208" y="138"/>
                    <a:pt x="207" y="138"/>
                  </a:cubicBezTo>
                  <a:cubicBezTo>
                    <a:pt x="207" y="137"/>
                    <a:pt x="206" y="136"/>
                    <a:pt x="205" y="135"/>
                  </a:cubicBezTo>
                  <a:cubicBezTo>
                    <a:pt x="205" y="134"/>
                    <a:pt x="205" y="134"/>
                    <a:pt x="204" y="133"/>
                  </a:cubicBezTo>
                  <a:cubicBezTo>
                    <a:pt x="202" y="130"/>
                    <a:pt x="199" y="127"/>
                    <a:pt x="197" y="125"/>
                  </a:cubicBezTo>
                  <a:cubicBezTo>
                    <a:pt x="196" y="124"/>
                    <a:pt x="195" y="124"/>
                    <a:pt x="194" y="123"/>
                  </a:cubicBezTo>
                  <a:cubicBezTo>
                    <a:pt x="193" y="121"/>
                    <a:pt x="191" y="120"/>
                    <a:pt x="189" y="119"/>
                  </a:cubicBezTo>
                  <a:cubicBezTo>
                    <a:pt x="187" y="118"/>
                    <a:pt x="185" y="117"/>
                    <a:pt x="184" y="115"/>
                  </a:cubicBezTo>
                  <a:cubicBezTo>
                    <a:pt x="183" y="114"/>
                    <a:pt x="182" y="112"/>
                    <a:pt x="181" y="110"/>
                  </a:cubicBezTo>
                  <a:cubicBezTo>
                    <a:pt x="181" y="109"/>
                    <a:pt x="181" y="109"/>
                    <a:pt x="181" y="108"/>
                  </a:cubicBezTo>
                  <a:cubicBezTo>
                    <a:pt x="180" y="107"/>
                    <a:pt x="179" y="105"/>
                    <a:pt x="178" y="104"/>
                  </a:cubicBezTo>
                  <a:cubicBezTo>
                    <a:pt x="178" y="103"/>
                    <a:pt x="177" y="102"/>
                    <a:pt x="177" y="101"/>
                  </a:cubicBezTo>
                  <a:cubicBezTo>
                    <a:pt x="175" y="98"/>
                    <a:pt x="177" y="95"/>
                    <a:pt x="179" y="90"/>
                  </a:cubicBezTo>
                  <a:cubicBezTo>
                    <a:pt x="182" y="86"/>
                    <a:pt x="184" y="80"/>
                    <a:pt x="183" y="75"/>
                  </a:cubicBezTo>
                  <a:cubicBezTo>
                    <a:pt x="183" y="73"/>
                    <a:pt x="182" y="71"/>
                    <a:pt x="181" y="69"/>
                  </a:cubicBezTo>
                  <a:cubicBezTo>
                    <a:pt x="180" y="66"/>
                    <a:pt x="179" y="64"/>
                    <a:pt x="179" y="61"/>
                  </a:cubicBezTo>
                  <a:cubicBezTo>
                    <a:pt x="179" y="60"/>
                    <a:pt x="179" y="59"/>
                    <a:pt x="180" y="57"/>
                  </a:cubicBezTo>
                  <a:cubicBezTo>
                    <a:pt x="181" y="56"/>
                    <a:pt x="181" y="56"/>
                    <a:pt x="181" y="56"/>
                  </a:cubicBezTo>
                  <a:cubicBezTo>
                    <a:pt x="181" y="54"/>
                    <a:pt x="182" y="52"/>
                    <a:pt x="182" y="50"/>
                  </a:cubicBezTo>
                  <a:cubicBezTo>
                    <a:pt x="182" y="49"/>
                    <a:pt x="182" y="49"/>
                    <a:pt x="182" y="49"/>
                  </a:cubicBezTo>
                  <a:cubicBezTo>
                    <a:pt x="183" y="47"/>
                    <a:pt x="183" y="46"/>
                    <a:pt x="184" y="44"/>
                  </a:cubicBezTo>
                  <a:cubicBezTo>
                    <a:pt x="185" y="42"/>
                    <a:pt x="185" y="39"/>
                    <a:pt x="185" y="35"/>
                  </a:cubicBezTo>
                  <a:cubicBezTo>
                    <a:pt x="185" y="35"/>
                    <a:pt x="185" y="35"/>
                    <a:pt x="185" y="35"/>
                  </a:cubicBezTo>
                  <a:cubicBezTo>
                    <a:pt x="185" y="32"/>
                    <a:pt x="185" y="29"/>
                    <a:pt x="184" y="25"/>
                  </a:cubicBezTo>
                  <a:cubicBezTo>
                    <a:pt x="183" y="23"/>
                    <a:pt x="182" y="22"/>
                    <a:pt x="181" y="21"/>
                  </a:cubicBezTo>
                  <a:cubicBezTo>
                    <a:pt x="180" y="20"/>
                    <a:pt x="180" y="19"/>
                    <a:pt x="179" y="19"/>
                  </a:cubicBezTo>
                  <a:cubicBezTo>
                    <a:pt x="179" y="18"/>
                    <a:pt x="178" y="17"/>
                    <a:pt x="177" y="16"/>
                  </a:cubicBezTo>
                  <a:cubicBezTo>
                    <a:pt x="175" y="12"/>
                    <a:pt x="173" y="7"/>
                    <a:pt x="168" y="5"/>
                  </a:cubicBezTo>
                  <a:cubicBezTo>
                    <a:pt x="167" y="4"/>
                    <a:pt x="166" y="4"/>
                    <a:pt x="165" y="3"/>
                  </a:cubicBezTo>
                  <a:cubicBezTo>
                    <a:pt x="163" y="2"/>
                    <a:pt x="160" y="0"/>
                    <a:pt x="157" y="0"/>
                  </a:cubicBezTo>
                  <a:cubicBezTo>
                    <a:pt x="151" y="0"/>
                    <a:pt x="149" y="6"/>
                    <a:pt x="149" y="9"/>
                  </a:cubicBezTo>
                  <a:cubicBezTo>
                    <a:pt x="149" y="10"/>
                    <a:pt x="149" y="10"/>
                    <a:pt x="149" y="10"/>
                  </a:cubicBezTo>
                  <a:cubicBezTo>
                    <a:pt x="148" y="12"/>
                    <a:pt x="148" y="14"/>
                    <a:pt x="148" y="15"/>
                  </a:cubicBezTo>
                  <a:cubicBezTo>
                    <a:pt x="147" y="17"/>
                    <a:pt x="147" y="20"/>
                    <a:pt x="146" y="22"/>
                  </a:cubicBezTo>
                  <a:cubicBezTo>
                    <a:pt x="146" y="24"/>
                    <a:pt x="146" y="27"/>
                    <a:pt x="146" y="30"/>
                  </a:cubicBezTo>
                  <a:cubicBezTo>
                    <a:pt x="146" y="31"/>
                    <a:pt x="146" y="33"/>
                    <a:pt x="146" y="34"/>
                  </a:cubicBezTo>
                  <a:cubicBezTo>
                    <a:pt x="146" y="36"/>
                    <a:pt x="145" y="37"/>
                    <a:pt x="145" y="38"/>
                  </a:cubicBezTo>
                  <a:cubicBezTo>
                    <a:pt x="145" y="40"/>
                    <a:pt x="145" y="43"/>
                    <a:pt x="145" y="46"/>
                  </a:cubicBezTo>
                  <a:cubicBezTo>
                    <a:pt x="145" y="47"/>
                    <a:pt x="146" y="49"/>
                    <a:pt x="146" y="50"/>
                  </a:cubicBezTo>
                  <a:cubicBezTo>
                    <a:pt x="146" y="52"/>
                    <a:pt x="147" y="54"/>
                    <a:pt x="147" y="55"/>
                  </a:cubicBezTo>
                  <a:cubicBezTo>
                    <a:pt x="146" y="58"/>
                    <a:pt x="144" y="62"/>
                    <a:pt x="143" y="62"/>
                  </a:cubicBezTo>
                  <a:cubicBezTo>
                    <a:pt x="143" y="62"/>
                    <a:pt x="142" y="62"/>
                    <a:pt x="141" y="59"/>
                  </a:cubicBezTo>
                  <a:cubicBezTo>
                    <a:pt x="140" y="54"/>
                    <a:pt x="140" y="49"/>
                    <a:pt x="141" y="44"/>
                  </a:cubicBezTo>
                  <a:cubicBezTo>
                    <a:pt x="142" y="41"/>
                    <a:pt x="142" y="39"/>
                    <a:pt x="142" y="37"/>
                  </a:cubicBezTo>
                  <a:cubicBezTo>
                    <a:pt x="143" y="29"/>
                    <a:pt x="140" y="22"/>
                    <a:pt x="138" y="16"/>
                  </a:cubicBezTo>
                  <a:cubicBezTo>
                    <a:pt x="136" y="14"/>
                    <a:pt x="135" y="13"/>
                    <a:pt x="134" y="12"/>
                  </a:cubicBezTo>
                  <a:cubicBezTo>
                    <a:pt x="131" y="10"/>
                    <a:pt x="131" y="10"/>
                    <a:pt x="131" y="10"/>
                  </a:cubicBezTo>
                  <a:cubicBezTo>
                    <a:pt x="94" y="118"/>
                    <a:pt x="94" y="118"/>
                    <a:pt x="94" y="118"/>
                  </a:cubicBezTo>
                  <a:cubicBezTo>
                    <a:pt x="5" y="82"/>
                    <a:pt x="5" y="82"/>
                    <a:pt x="5" y="82"/>
                  </a:cubicBezTo>
                  <a:cubicBezTo>
                    <a:pt x="4" y="84"/>
                    <a:pt x="4" y="84"/>
                    <a:pt x="4" y="84"/>
                  </a:cubicBezTo>
                  <a:cubicBezTo>
                    <a:pt x="0" y="88"/>
                    <a:pt x="1" y="93"/>
                    <a:pt x="2" y="98"/>
                  </a:cubicBezTo>
                  <a:cubicBezTo>
                    <a:pt x="2" y="98"/>
                    <a:pt x="2" y="99"/>
                    <a:pt x="2" y="100"/>
                  </a:cubicBezTo>
                  <a:cubicBezTo>
                    <a:pt x="3" y="101"/>
                    <a:pt x="3" y="102"/>
                    <a:pt x="3" y="104"/>
                  </a:cubicBezTo>
                  <a:cubicBezTo>
                    <a:pt x="3" y="105"/>
                    <a:pt x="3" y="107"/>
                    <a:pt x="4" y="109"/>
                  </a:cubicBezTo>
                  <a:cubicBezTo>
                    <a:pt x="5" y="116"/>
                    <a:pt x="11" y="118"/>
                    <a:pt x="15" y="121"/>
                  </a:cubicBezTo>
                  <a:cubicBezTo>
                    <a:pt x="18" y="122"/>
                    <a:pt x="20" y="123"/>
                    <a:pt x="21" y="124"/>
                  </a:cubicBezTo>
                  <a:cubicBezTo>
                    <a:pt x="24" y="126"/>
                    <a:pt x="26" y="127"/>
                    <a:pt x="30" y="128"/>
                  </a:cubicBezTo>
                  <a:cubicBezTo>
                    <a:pt x="30" y="128"/>
                    <a:pt x="30" y="128"/>
                    <a:pt x="30" y="128"/>
                  </a:cubicBezTo>
                  <a:cubicBezTo>
                    <a:pt x="31" y="128"/>
                    <a:pt x="32" y="127"/>
                    <a:pt x="32" y="127"/>
                  </a:cubicBezTo>
                  <a:cubicBezTo>
                    <a:pt x="33" y="127"/>
                    <a:pt x="33" y="127"/>
                    <a:pt x="34" y="127"/>
                  </a:cubicBezTo>
                  <a:cubicBezTo>
                    <a:pt x="35" y="127"/>
                    <a:pt x="35" y="128"/>
                    <a:pt x="35" y="128"/>
                  </a:cubicBezTo>
                  <a:cubicBezTo>
                    <a:pt x="36" y="130"/>
                    <a:pt x="37" y="134"/>
                    <a:pt x="35" y="137"/>
                  </a:cubicBezTo>
                  <a:cubicBezTo>
                    <a:pt x="35" y="138"/>
                    <a:pt x="34" y="139"/>
                    <a:pt x="34" y="140"/>
                  </a:cubicBezTo>
                  <a:cubicBezTo>
                    <a:pt x="33" y="141"/>
                    <a:pt x="31" y="143"/>
                    <a:pt x="31" y="146"/>
                  </a:cubicBezTo>
                  <a:cubicBezTo>
                    <a:pt x="29" y="152"/>
                    <a:pt x="32" y="159"/>
                    <a:pt x="36" y="163"/>
                  </a:cubicBezTo>
                  <a:cubicBezTo>
                    <a:pt x="39" y="165"/>
                    <a:pt x="43" y="165"/>
                    <a:pt x="46" y="165"/>
                  </a:cubicBezTo>
                  <a:cubicBezTo>
                    <a:pt x="46" y="165"/>
                    <a:pt x="49" y="165"/>
                    <a:pt x="49" y="165"/>
                  </a:cubicBezTo>
                  <a:cubicBezTo>
                    <a:pt x="51" y="165"/>
                    <a:pt x="52" y="166"/>
                    <a:pt x="54" y="166"/>
                  </a:cubicBezTo>
                  <a:cubicBezTo>
                    <a:pt x="55" y="166"/>
                    <a:pt x="57" y="167"/>
                    <a:pt x="59" y="167"/>
                  </a:cubicBezTo>
                  <a:cubicBezTo>
                    <a:pt x="63" y="167"/>
                    <a:pt x="68" y="168"/>
                    <a:pt x="72" y="169"/>
                  </a:cubicBezTo>
                  <a:cubicBezTo>
                    <a:pt x="73" y="169"/>
                    <a:pt x="74" y="170"/>
                    <a:pt x="74" y="170"/>
                  </a:cubicBezTo>
                  <a:cubicBezTo>
                    <a:pt x="76" y="171"/>
                    <a:pt x="78" y="172"/>
                    <a:pt x="81" y="172"/>
                  </a:cubicBezTo>
                  <a:cubicBezTo>
                    <a:pt x="81" y="172"/>
                    <a:pt x="82" y="172"/>
                    <a:pt x="82" y="172"/>
                  </a:cubicBezTo>
                  <a:cubicBezTo>
                    <a:pt x="86" y="172"/>
                    <a:pt x="90" y="171"/>
                    <a:pt x="93" y="170"/>
                  </a:cubicBezTo>
                  <a:cubicBezTo>
                    <a:pt x="96" y="169"/>
                    <a:pt x="98" y="168"/>
                    <a:pt x="101" y="167"/>
                  </a:cubicBezTo>
                  <a:cubicBezTo>
                    <a:pt x="101" y="167"/>
                    <a:pt x="102" y="167"/>
                    <a:pt x="102" y="167"/>
                  </a:cubicBezTo>
                  <a:cubicBezTo>
                    <a:pt x="104" y="167"/>
                    <a:pt x="106" y="168"/>
                    <a:pt x="108" y="168"/>
                  </a:cubicBezTo>
                  <a:cubicBezTo>
                    <a:pt x="110" y="169"/>
                    <a:pt x="113" y="169"/>
                    <a:pt x="115" y="169"/>
                  </a:cubicBezTo>
                  <a:cubicBezTo>
                    <a:pt x="117" y="169"/>
                    <a:pt x="118" y="169"/>
                    <a:pt x="120" y="169"/>
                  </a:cubicBezTo>
                  <a:cubicBezTo>
                    <a:pt x="123" y="168"/>
                    <a:pt x="126" y="165"/>
                    <a:pt x="129" y="161"/>
                  </a:cubicBezTo>
                  <a:cubicBezTo>
                    <a:pt x="130" y="160"/>
                    <a:pt x="131" y="159"/>
                    <a:pt x="131" y="158"/>
                  </a:cubicBezTo>
                  <a:cubicBezTo>
                    <a:pt x="132" y="156"/>
                    <a:pt x="133" y="154"/>
                    <a:pt x="134" y="154"/>
                  </a:cubicBezTo>
                  <a:cubicBezTo>
                    <a:pt x="134" y="153"/>
                    <a:pt x="134" y="153"/>
                    <a:pt x="134" y="153"/>
                  </a:cubicBezTo>
                  <a:cubicBezTo>
                    <a:pt x="134" y="153"/>
                    <a:pt x="135" y="154"/>
                    <a:pt x="135" y="154"/>
                  </a:cubicBezTo>
                  <a:cubicBezTo>
                    <a:pt x="135" y="155"/>
                    <a:pt x="135" y="156"/>
                    <a:pt x="134" y="158"/>
                  </a:cubicBezTo>
                  <a:cubicBezTo>
                    <a:pt x="133" y="159"/>
                    <a:pt x="133" y="160"/>
                    <a:pt x="132" y="162"/>
                  </a:cubicBezTo>
                  <a:cubicBezTo>
                    <a:pt x="132" y="164"/>
                    <a:pt x="132" y="165"/>
                    <a:pt x="133" y="167"/>
                  </a:cubicBezTo>
                  <a:cubicBezTo>
                    <a:pt x="135" y="169"/>
                    <a:pt x="138" y="169"/>
                    <a:pt x="140" y="169"/>
                  </a:cubicBezTo>
                  <a:cubicBezTo>
                    <a:pt x="141" y="169"/>
                    <a:pt x="143" y="169"/>
                    <a:pt x="144" y="169"/>
                  </a:cubicBezTo>
                  <a:cubicBezTo>
                    <a:pt x="144" y="170"/>
                    <a:pt x="145" y="171"/>
                    <a:pt x="145" y="173"/>
                  </a:cubicBezTo>
                  <a:cubicBezTo>
                    <a:pt x="145" y="173"/>
                    <a:pt x="145" y="174"/>
                    <a:pt x="145" y="174"/>
                  </a:cubicBezTo>
                  <a:cubicBezTo>
                    <a:pt x="146" y="177"/>
                    <a:pt x="146" y="180"/>
                    <a:pt x="148" y="182"/>
                  </a:cubicBezTo>
                  <a:cubicBezTo>
                    <a:pt x="151" y="184"/>
                    <a:pt x="154" y="184"/>
                    <a:pt x="157" y="184"/>
                  </a:cubicBezTo>
                  <a:cubicBezTo>
                    <a:pt x="157" y="184"/>
                    <a:pt x="158" y="184"/>
                    <a:pt x="159" y="184"/>
                  </a:cubicBezTo>
                  <a:cubicBezTo>
                    <a:pt x="162" y="185"/>
                    <a:pt x="164" y="186"/>
                    <a:pt x="167" y="188"/>
                  </a:cubicBezTo>
                  <a:cubicBezTo>
                    <a:pt x="171" y="190"/>
                    <a:pt x="174" y="191"/>
                    <a:pt x="177" y="191"/>
                  </a:cubicBezTo>
                  <a:cubicBezTo>
                    <a:pt x="179" y="191"/>
                    <a:pt x="182" y="191"/>
                    <a:pt x="184" y="189"/>
                  </a:cubicBezTo>
                  <a:cubicBezTo>
                    <a:pt x="185" y="189"/>
                    <a:pt x="185" y="189"/>
                    <a:pt x="185" y="189"/>
                  </a:cubicBezTo>
                  <a:cubicBezTo>
                    <a:pt x="189" y="187"/>
                    <a:pt x="194" y="185"/>
                    <a:pt x="195" y="179"/>
                  </a:cubicBezTo>
                  <a:cubicBezTo>
                    <a:pt x="195" y="178"/>
                    <a:pt x="195" y="177"/>
                    <a:pt x="195" y="176"/>
                  </a:cubicBezTo>
                  <a:cubicBezTo>
                    <a:pt x="195" y="175"/>
                    <a:pt x="195" y="174"/>
                    <a:pt x="195" y="173"/>
                  </a:cubicBezTo>
                  <a:cubicBezTo>
                    <a:pt x="195" y="173"/>
                    <a:pt x="195" y="172"/>
                    <a:pt x="195" y="172"/>
                  </a:cubicBezTo>
                  <a:cubicBezTo>
                    <a:pt x="196" y="170"/>
                    <a:pt x="196" y="167"/>
                    <a:pt x="195" y="165"/>
                  </a:cubicBezTo>
                  <a:cubicBezTo>
                    <a:pt x="194" y="163"/>
                    <a:pt x="192" y="162"/>
                    <a:pt x="189" y="161"/>
                  </a:cubicBezTo>
                  <a:cubicBezTo>
                    <a:pt x="190" y="160"/>
                    <a:pt x="191" y="158"/>
                    <a:pt x="191" y="156"/>
                  </a:cubicBezTo>
                  <a:cubicBezTo>
                    <a:pt x="191" y="156"/>
                    <a:pt x="191" y="155"/>
                    <a:pt x="191" y="154"/>
                  </a:cubicBezTo>
                  <a:cubicBezTo>
                    <a:pt x="192" y="154"/>
                    <a:pt x="192" y="155"/>
                    <a:pt x="192" y="155"/>
                  </a:cubicBezTo>
                  <a:cubicBezTo>
                    <a:pt x="193" y="156"/>
                    <a:pt x="194" y="157"/>
                    <a:pt x="196" y="158"/>
                  </a:cubicBezTo>
                  <a:cubicBezTo>
                    <a:pt x="197" y="158"/>
                    <a:pt x="197" y="158"/>
                    <a:pt x="198" y="158"/>
                  </a:cubicBezTo>
                  <a:cubicBezTo>
                    <a:pt x="200" y="158"/>
                    <a:pt x="201" y="158"/>
                    <a:pt x="201" y="157"/>
                  </a:cubicBezTo>
                  <a:cubicBezTo>
                    <a:pt x="201" y="157"/>
                    <a:pt x="202" y="157"/>
                    <a:pt x="202" y="157"/>
                  </a:cubicBezTo>
                  <a:cubicBezTo>
                    <a:pt x="202" y="157"/>
                    <a:pt x="202" y="158"/>
                    <a:pt x="202" y="158"/>
                  </a:cubicBezTo>
                  <a:cubicBezTo>
                    <a:pt x="203" y="159"/>
                    <a:pt x="204" y="161"/>
                    <a:pt x="207" y="161"/>
                  </a:cubicBezTo>
                  <a:cubicBezTo>
                    <a:pt x="207" y="161"/>
                    <a:pt x="208" y="161"/>
                    <a:pt x="208" y="161"/>
                  </a:cubicBezTo>
                  <a:cubicBezTo>
                    <a:pt x="211" y="160"/>
                    <a:pt x="213" y="158"/>
                    <a:pt x="214" y="154"/>
                  </a:cubicBezTo>
                  <a:cubicBezTo>
                    <a:pt x="215" y="150"/>
                    <a:pt x="215" y="145"/>
                    <a:pt x="212" y="14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2" name="Freeform 21"/>
            <p:cNvSpPr>
              <a:spLocks/>
            </p:cNvSpPr>
            <p:nvPr/>
          </p:nvSpPr>
          <p:spPr bwMode="auto">
            <a:xfrm>
              <a:off x="17055388" y="3977047"/>
              <a:ext cx="180554" cy="188524"/>
            </a:xfrm>
            <a:custGeom>
              <a:avLst/>
              <a:gdLst>
                <a:gd name="T0" fmla="*/ 18 w 33"/>
                <a:gd name="T1" fmla="*/ 1 h 38"/>
                <a:gd name="T2" fmla="*/ 11 w 33"/>
                <a:gd name="T3" fmla="*/ 0 h 38"/>
                <a:gd name="T4" fmla="*/ 5 w 33"/>
                <a:gd name="T5" fmla="*/ 1 h 38"/>
                <a:gd name="T6" fmla="*/ 1 w 33"/>
                <a:gd name="T7" fmla="*/ 12 h 38"/>
                <a:gd name="T8" fmla="*/ 3 w 33"/>
                <a:gd name="T9" fmla="*/ 16 h 38"/>
                <a:gd name="T10" fmla="*/ 4 w 33"/>
                <a:gd name="T11" fmla="*/ 17 h 38"/>
                <a:gd name="T12" fmla="*/ 5 w 33"/>
                <a:gd name="T13" fmla="*/ 18 h 38"/>
                <a:gd name="T14" fmla="*/ 9 w 33"/>
                <a:gd name="T15" fmla="*/ 26 h 38"/>
                <a:gd name="T16" fmla="*/ 18 w 33"/>
                <a:gd name="T17" fmla="*/ 38 h 38"/>
                <a:gd name="T18" fmla="*/ 24 w 33"/>
                <a:gd name="T19" fmla="*/ 35 h 38"/>
                <a:gd name="T20" fmla="*/ 32 w 33"/>
                <a:gd name="T21" fmla="*/ 15 h 38"/>
                <a:gd name="T22" fmla="*/ 18 w 33"/>
                <a:gd name="T23"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38">
                  <a:moveTo>
                    <a:pt x="18" y="1"/>
                  </a:moveTo>
                  <a:cubicBezTo>
                    <a:pt x="15" y="1"/>
                    <a:pt x="13" y="0"/>
                    <a:pt x="11" y="0"/>
                  </a:cubicBezTo>
                  <a:cubicBezTo>
                    <a:pt x="9" y="0"/>
                    <a:pt x="7" y="1"/>
                    <a:pt x="5" y="1"/>
                  </a:cubicBezTo>
                  <a:cubicBezTo>
                    <a:pt x="2" y="3"/>
                    <a:pt x="0" y="7"/>
                    <a:pt x="1" y="12"/>
                  </a:cubicBezTo>
                  <a:cubicBezTo>
                    <a:pt x="2" y="13"/>
                    <a:pt x="3" y="15"/>
                    <a:pt x="3" y="16"/>
                  </a:cubicBezTo>
                  <a:cubicBezTo>
                    <a:pt x="3" y="16"/>
                    <a:pt x="4" y="16"/>
                    <a:pt x="4" y="17"/>
                  </a:cubicBezTo>
                  <a:cubicBezTo>
                    <a:pt x="5" y="18"/>
                    <a:pt x="5" y="18"/>
                    <a:pt x="5" y="18"/>
                  </a:cubicBezTo>
                  <a:cubicBezTo>
                    <a:pt x="6" y="21"/>
                    <a:pt x="8" y="23"/>
                    <a:pt x="9" y="26"/>
                  </a:cubicBezTo>
                  <a:cubicBezTo>
                    <a:pt x="10" y="30"/>
                    <a:pt x="12" y="38"/>
                    <a:pt x="18" y="38"/>
                  </a:cubicBezTo>
                  <a:cubicBezTo>
                    <a:pt x="20" y="38"/>
                    <a:pt x="22" y="37"/>
                    <a:pt x="24" y="35"/>
                  </a:cubicBezTo>
                  <a:cubicBezTo>
                    <a:pt x="27" y="31"/>
                    <a:pt x="33" y="22"/>
                    <a:pt x="32" y="15"/>
                  </a:cubicBezTo>
                  <a:cubicBezTo>
                    <a:pt x="31" y="8"/>
                    <a:pt x="24" y="3"/>
                    <a:pt x="18" y="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3" name="Freeform 22"/>
            <p:cNvSpPr>
              <a:spLocks/>
            </p:cNvSpPr>
            <p:nvPr/>
          </p:nvSpPr>
          <p:spPr bwMode="auto">
            <a:xfrm>
              <a:off x="16995888" y="3967714"/>
              <a:ext cx="43087" cy="59730"/>
            </a:xfrm>
            <a:custGeom>
              <a:avLst/>
              <a:gdLst>
                <a:gd name="T0" fmla="*/ 5 w 8"/>
                <a:gd name="T1" fmla="*/ 3 h 12"/>
                <a:gd name="T2" fmla="*/ 5 w 8"/>
                <a:gd name="T3" fmla="*/ 3 h 12"/>
                <a:gd name="T4" fmla="*/ 5 w 8"/>
                <a:gd name="T5" fmla="*/ 0 h 12"/>
                <a:gd name="T6" fmla="*/ 0 w 8"/>
                <a:gd name="T7" fmla="*/ 6 h 12"/>
                <a:gd name="T8" fmla="*/ 3 w 8"/>
                <a:gd name="T9" fmla="*/ 6 h 12"/>
                <a:gd name="T10" fmla="*/ 3 w 8"/>
                <a:gd name="T11" fmla="*/ 6 h 12"/>
                <a:gd name="T12" fmla="*/ 0 w 8"/>
                <a:gd name="T13" fmla="*/ 6 h 12"/>
                <a:gd name="T14" fmla="*/ 1 w 8"/>
                <a:gd name="T15" fmla="*/ 10 h 12"/>
                <a:gd name="T16" fmla="*/ 5 w 8"/>
                <a:gd name="T17" fmla="*/ 12 h 12"/>
                <a:gd name="T18" fmla="*/ 5 w 8"/>
                <a:gd name="T19" fmla="*/ 9 h 12"/>
                <a:gd name="T20" fmla="*/ 7 w 8"/>
                <a:gd name="T21" fmla="*/ 8 h 12"/>
                <a:gd name="T22" fmla="*/ 5 w 8"/>
                <a:gd name="T2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 h="12">
                  <a:moveTo>
                    <a:pt x="5" y="3"/>
                  </a:moveTo>
                  <a:cubicBezTo>
                    <a:pt x="5" y="3"/>
                    <a:pt x="5" y="3"/>
                    <a:pt x="5" y="3"/>
                  </a:cubicBezTo>
                  <a:cubicBezTo>
                    <a:pt x="5" y="0"/>
                    <a:pt x="5" y="0"/>
                    <a:pt x="5" y="0"/>
                  </a:cubicBezTo>
                  <a:cubicBezTo>
                    <a:pt x="2" y="0"/>
                    <a:pt x="0" y="3"/>
                    <a:pt x="0" y="6"/>
                  </a:cubicBezTo>
                  <a:cubicBezTo>
                    <a:pt x="3" y="6"/>
                    <a:pt x="3" y="6"/>
                    <a:pt x="3" y="6"/>
                  </a:cubicBezTo>
                  <a:cubicBezTo>
                    <a:pt x="3" y="6"/>
                    <a:pt x="3" y="6"/>
                    <a:pt x="3" y="6"/>
                  </a:cubicBezTo>
                  <a:cubicBezTo>
                    <a:pt x="0" y="6"/>
                    <a:pt x="0" y="6"/>
                    <a:pt x="0" y="6"/>
                  </a:cubicBezTo>
                  <a:cubicBezTo>
                    <a:pt x="0" y="7"/>
                    <a:pt x="0" y="8"/>
                    <a:pt x="1" y="10"/>
                  </a:cubicBezTo>
                  <a:cubicBezTo>
                    <a:pt x="2" y="11"/>
                    <a:pt x="3" y="12"/>
                    <a:pt x="5" y="12"/>
                  </a:cubicBezTo>
                  <a:cubicBezTo>
                    <a:pt x="5" y="9"/>
                    <a:pt x="5" y="9"/>
                    <a:pt x="5" y="9"/>
                  </a:cubicBezTo>
                  <a:cubicBezTo>
                    <a:pt x="6" y="9"/>
                    <a:pt x="6" y="9"/>
                    <a:pt x="7" y="8"/>
                  </a:cubicBezTo>
                  <a:cubicBezTo>
                    <a:pt x="8" y="6"/>
                    <a:pt x="8" y="4"/>
                    <a:pt x="5" y="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4" name="Freeform 23"/>
            <p:cNvSpPr>
              <a:spLocks/>
            </p:cNvSpPr>
            <p:nvPr/>
          </p:nvSpPr>
          <p:spPr bwMode="auto">
            <a:xfrm>
              <a:off x="17256460" y="4940197"/>
              <a:ext cx="82070" cy="87729"/>
            </a:xfrm>
            <a:custGeom>
              <a:avLst/>
              <a:gdLst>
                <a:gd name="T0" fmla="*/ 9 w 15"/>
                <a:gd name="T1" fmla="*/ 0 h 18"/>
                <a:gd name="T2" fmla="*/ 5 w 15"/>
                <a:gd name="T3" fmla="*/ 1 h 18"/>
                <a:gd name="T4" fmla="*/ 0 w 15"/>
                <a:gd name="T5" fmla="*/ 11 h 18"/>
                <a:gd name="T6" fmla="*/ 3 w 15"/>
                <a:gd name="T7" fmla="*/ 17 h 18"/>
                <a:gd name="T8" fmla="*/ 6 w 15"/>
                <a:gd name="T9" fmla="*/ 18 h 18"/>
                <a:gd name="T10" fmla="*/ 12 w 15"/>
                <a:gd name="T11" fmla="*/ 13 h 18"/>
                <a:gd name="T12" fmla="*/ 12 w 15"/>
                <a:gd name="T13" fmla="*/ 12 h 18"/>
                <a:gd name="T14" fmla="*/ 13 w 15"/>
                <a:gd name="T15" fmla="*/ 3 h 18"/>
                <a:gd name="T16" fmla="*/ 9 w 15"/>
                <a:gd name="T17"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8">
                  <a:moveTo>
                    <a:pt x="9" y="0"/>
                  </a:moveTo>
                  <a:cubicBezTo>
                    <a:pt x="8" y="0"/>
                    <a:pt x="7" y="1"/>
                    <a:pt x="5" y="1"/>
                  </a:cubicBezTo>
                  <a:cubicBezTo>
                    <a:pt x="2" y="3"/>
                    <a:pt x="0" y="8"/>
                    <a:pt x="0" y="11"/>
                  </a:cubicBezTo>
                  <a:cubicBezTo>
                    <a:pt x="0" y="15"/>
                    <a:pt x="2" y="16"/>
                    <a:pt x="3" y="17"/>
                  </a:cubicBezTo>
                  <a:cubicBezTo>
                    <a:pt x="4" y="17"/>
                    <a:pt x="5" y="18"/>
                    <a:pt x="6" y="18"/>
                  </a:cubicBezTo>
                  <a:cubicBezTo>
                    <a:pt x="9" y="18"/>
                    <a:pt x="11" y="14"/>
                    <a:pt x="12" y="13"/>
                  </a:cubicBezTo>
                  <a:cubicBezTo>
                    <a:pt x="12" y="12"/>
                    <a:pt x="12" y="12"/>
                    <a:pt x="12" y="12"/>
                  </a:cubicBezTo>
                  <a:cubicBezTo>
                    <a:pt x="14" y="9"/>
                    <a:pt x="15" y="6"/>
                    <a:pt x="13" y="3"/>
                  </a:cubicBezTo>
                  <a:cubicBezTo>
                    <a:pt x="12" y="1"/>
                    <a:pt x="11" y="0"/>
                    <a:pt x="9"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5" name="Freeform 24"/>
            <p:cNvSpPr>
              <a:spLocks/>
            </p:cNvSpPr>
            <p:nvPr/>
          </p:nvSpPr>
          <p:spPr bwMode="auto">
            <a:xfrm>
              <a:off x="17301598" y="4617280"/>
              <a:ext cx="98484" cy="83996"/>
            </a:xfrm>
            <a:custGeom>
              <a:avLst/>
              <a:gdLst>
                <a:gd name="T0" fmla="*/ 10 w 18"/>
                <a:gd name="T1" fmla="*/ 1 h 17"/>
                <a:gd name="T2" fmla="*/ 7 w 18"/>
                <a:gd name="T3" fmla="*/ 0 h 17"/>
                <a:gd name="T4" fmla="*/ 3 w 18"/>
                <a:gd name="T5" fmla="*/ 2 h 17"/>
                <a:gd name="T6" fmla="*/ 5 w 18"/>
                <a:gd name="T7" fmla="*/ 12 h 17"/>
                <a:gd name="T8" fmla="*/ 5 w 18"/>
                <a:gd name="T9" fmla="*/ 13 h 17"/>
                <a:gd name="T10" fmla="*/ 11 w 18"/>
                <a:gd name="T11" fmla="*/ 17 h 17"/>
                <a:gd name="T12" fmla="*/ 11 w 18"/>
                <a:gd name="T13" fmla="*/ 17 h 17"/>
                <a:gd name="T14" fmla="*/ 16 w 18"/>
                <a:gd name="T15" fmla="*/ 13 h 17"/>
                <a:gd name="T16" fmla="*/ 10 w 18"/>
                <a:gd name="T17" fmla="*/ 1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7">
                  <a:moveTo>
                    <a:pt x="10" y="1"/>
                  </a:moveTo>
                  <a:cubicBezTo>
                    <a:pt x="9" y="0"/>
                    <a:pt x="8" y="0"/>
                    <a:pt x="7" y="0"/>
                  </a:cubicBezTo>
                  <a:cubicBezTo>
                    <a:pt x="5" y="0"/>
                    <a:pt x="4" y="1"/>
                    <a:pt x="3" y="2"/>
                  </a:cubicBezTo>
                  <a:cubicBezTo>
                    <a:pt x="0" y="6"/>
                    <a:pt x="3" y="10"/>
                    <a:pt x="5" y="12"/>
                  </a:cubicBezTo>
                  <a:cubicBezTo>
                    <a:pt x="5" y="13"/>
                    <a:pt x="5" y="13"/>
                    <a:pt x="5" y="13"/>
                  </a:cubicBezTo>
                  <a:cubicBezTo>
                    <a:pt x="6" y="14"/>
                    <a:pt x="8" y="17"/>
                    <a:pt x="11" y="17"/>
                  </a:cubicBezTo>
                  <a:cubicBezTo>
                    <a:pt x="11" y="17"/>
                    <a:pt x="11" y="17"/>
                    <a:pt x="11" y="17"/>
                  </a:cubicBezTo>
                  <a:cubicBezTo>
                    <a:pt x="12" y="17"/>
                    <a:pt x="15" y="16"/>
                    <a:pt x="16" y="13"/>
                  </a:cubicBezTo>
                  <a:cubicBezTo>
                    <a:pt x="18" y="8"/>
                    <a:pt x="15" y="2"/>
                    <a:pt x="10" y="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6" name="Freeform 25"/>
            <p:cNvSpPr>
              <a:spLocks/>
            </p:cNvSpPr>
            <p:nvPr/>
          </p:nvSpPr>
          <p:spPr bwMode="auto">
            <a:xfrm>
              <a:off x="16919973" y="4958863"/>
              <a:ext cx="75915" cy="74663"/>
            </a:xfrm>
            <a:custGeom>
              <a:avLst/>
              <a:gdLst>
                <a:gd name="T0" fmla="*/ 6 w 14"/>
                <a:gd name="T1" fmla="*/ 0 h 15"/>
                <a:gd name="T2" fmla="*/ 0 w 14"/>
                <a:gd name="T3" fmla="*/ 5 h 15"/>
                <a:gd name="T4" fmla="*/ 3 w 14"/>
                <a:gd name="T5" fmla="*/ 11 h 15"/>
                <a:gd name="T6" fmla="*/ 3 w 14"/>
                <a:gd name="T7" fmla="*/ 11 h 15"/>
                <a:gd name="T8" fmla="*/ 8 w 14"/>
                <a:gd name="T9" fmla="*/ 15 h 15"/>
                <a:gd name="T10" fmla="*/ 8 w 14"/>
                <a:gd name="T11" fmla="*/ 15 h 15"/>
                <a:gd name="T12" fmla="*/ 13 w 14"/>
                <a:gd name="T13" fmla="*/ 13 h 15"/>
                <a:gd name="T14" fmla="*/ 13 w 14"/>
                <a:gd name="T15" fmla="*/ 5 h 15"/>
                <a:gd name="T16" fmla="*/ 6 w 14"/>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5">
                  <a:moveTo>
                    <a:pt x="6" y="0"/>
                  </a:moveTo>
                  <a:cubicBezTo>
                    <a:pt x="3" y="0"/>
                    <a:pt x="1" y="2"/>
                    <a:pt x="0" y="5"/>
                  </a:cubicBezTo>
                  <a:cubicBezTo>
                    <a:pt x="0" y="7"/>
                    <a:pt x="0" y="9"/>
                    <a:pt x="3" y="11"/>
                  </a:cubicBezTo>
                  <a:cubicBezTo>
                    <a:pt x="3" y="11"/>
                    <a:pt x="3" y="11"/>
                    <a:pt x="3" y="11"/>
                  </a:cubicBezTo>
                  <a:cubicBezTo>
                    <a:pt x="4" y="15"/>
                    <a:pt x="7" y="15"/>
                    <a:pt x="8" y="15"/>
                  </a:cubicBezTo>
                  <a:cubicBezTo>
                    <a:pt x="8" y="15"/>
                    <a:pt x="8" y="15"/>
                    <a:pt x="8" y="15"/>
                  </a:cubicBezTo>
                  <a:cubicBezTo>
                    <a:pt x="10" y="15"/>
                    <a:pt x="11" y="14"/>
                    <a:pt x="13" y="13"/>
                  </a:cubicBezTo>
                  <a:cubicBezTo>
                    <a:pt x="14" y="10"/>
                    <a:pt x="14" y="7"/>
                    <a:pt x="13" y="5"/>
                  </a:cubicBezTo>
                  <a:cubicBezTo>
                    <a:pt x="12" y="2"/>
                    <a:pt x="9" y="0"/>
                    <a:pt x="6"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7" name="Freeform 26"/>
            <p:cNvSpPr>
              <a:spLocks/>
            </p:cNvSpPr>
            <p:nvPr/>
          </p:nvSpPr>
          <p:spPr bwMode="auto">
            <a:xfrm>
              <a:off x="17131303" y="4973795"/>
              <a:ext cx="77966" cy="65330"/>
            </a:xfrm>
            <a:custGeom>
              <a:avLst/>
              <a:gdLst>
                <a:gd name="T0" fmla="*/ 8 w 14"/>
                <a:gd name="T1" fmla="*/ 0 h 13"/>
                <a:gd name="T2" fmla="*/ 1 w 14"/>
                <a:gd name="T3" fmla="*/ 4 h 13"/>
                <a:gd name="T4" fmla="*/ 0 w 14"/>
                <a:gd name="T5" fmla="*/ 9 h 13"/>
                <a:gd name="T6" fmla="*/ 3 w 14"/>
                <a:gd name="T7" fmla="*/ 13 h 13"/>
                <a:gd name="T8" fmla="*/ 6 w 14"/>
                <a:gd name="T9" fmla="*/ 13 h 13"/>
                <a:gd name="T10" fmla="*/ 13 w 14"/>
                <a:gd name="T11" fmla="*/ 10 h 13"/>
                <a:gd name="T12" fmla="*/ 13 w 14"/>
                <a:gd name="T13" fmla="*/ 3 h 13"/>
                <a:gd name="T14" fmla="*/ 8 w 14"/>
                <a:gd name="T15" fmla="*/ 0 h 1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 h="13">
                  <a:moveTo>
                    <a:pt x="8" y="0"/>
                  </a:moveTo>
                  <a:cubicBezTo>
                    <a:pt x="5" y="0"/>
                    <a:pt x="2" y="1"/>
                    <a:pt x="1" y="4"/>
                  </a:cubicBezTo>
                  <a:cubicBezTo>
                    <a:pt x="0" y="6"/>
                    <a:pt x="0" y="8"/>
                    <a:pt x="0" y="9"/>
                  </a:cubicBezTo>
                  <a:cubicBezTo>
                    <a:pt x="1" y="10"/>
                    <a:pt x="1" y="12"/>
                    <a:pt x="3" y="13"/>
                  </a:cubicBezTo>
                  <a:cubicBezTo>
                    <a:pt x="4" y="13"/>
                    <a:pt x="5" y="13"/>
                    <a:pt x="6" y="13"/>
                  </a:cubicBezTo>
                  <a:cubicBezTo>
                    <a:pt x="8" y="13"/>
                    <a:pt x="11" y="12"/>
                    <a:pt x="13" y="10"/>
                  </a:cubicBezTo>
                  <a:cubicBezTo>
                    <a:pt x="14" y="8"/>
                    <a:pt x="14" y="5"/>
                    <a:pt x="13" y="3"/>
                  </a:cubicBezTo>
                  <a:cubicBezTo>
                    <a:pt x="13" y="1"/>
                    <a:pt x="10" y="0"/>
                    <a:pt x="8"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8" name="Freeform 27"/>
            <p:cNvSpPr>
              <a:spLocks noEditPoints="1"/>
            </p:cNvSpPr>
            <p:nvPr/>
          </p:nvSpPr>
          <p:spPr bwMode="auto">
            <a:xfrm>
              <a:off x="15736114" y="4001312"/>
              <a:ext cx="4704661" cy="2713993"/>
            </a:xfrm>
            <a:custGeom>
              <a:avLst/>
              <a:gdLst>
                <a:gd name="T0" fmla="*/ 834 w 863"/>
                <a:gd name="T1" fmla="*/ 311 h 547"/>
                <a:gd name="T2" fmla="*/ 792 w 863"/>
                <a:gd name="T3" fmla="*/ 284 h 547"/>
                <a:gd name="T4" fmla="*/ 774 w 863"/>
                <a:gd name="T5" fmla="*/ 241 h 547"/>
                <a:gd name="T6" fmla="*/ 848 w 863"/>
                <a:gd name="T7" fmla="*/ 263 h 547"/>
                <a:gd name="T8" fmla="*/ 847 w 863"/>
                <a:gd name="T9" fmla="*/ 195 h 547"/>
                <a:gd name="T10" fmla="*/ 790 w 863"/>
                <a:gd name="T11" fmla="*/ 178 h 547"/>
                <a:gd name="T12" fmla="*/ 735 w 863"/>
                <a:gd name="T13" fmla="*/ 169 h 547"/>
                <a:gd name="T14" fmla="*/ 725 w 863"/>
                <a:gd name="T15" fmla="*/ 129 h 547"/>
                <a:gd name="T16" fmla="*/ 689 w 863"/>
                <a:gd name="T17" fmla="*/ 93 h 547"/>
                <a:gd name="T18" fmla="*/ 665 w 863"/>
                <a:gd name="T19" fmla="*/ 87 h 547"/>
                <a:gd name="T20" fmla="*/ 614 w 863"/>
                <a:gd name="T21" fmla="*/ 63 h 547"/>
                <a:gd name="T22" fmla="*/ 550 w 863"/>
                <a:gd name="T23" fmla="*/ 63 h 547"/>
                <a:gd name="T24" fmla="*/ 523 w 863"/>
                <a:gd name="T25" fmla="*/ 14 h 547"/>
                <a:gd name="T26" fmla="*/ 480 w 863"/>
                <a:gd name="T27" fmla="*/ 95 h 547"/>
                <a:gd name="T28" fmla="*/ 467 w 863"/>
                <a:gd name="T29" fmla="*/ 13 h 547"/>
                <a:gd name="T30" fmla="*/ 446 w 863"/>
                <a:gd name="T31" fmla="*/ 151 h 547"/>
                <a:gd name="T32" fmla="*/ 494 w 863"/>
                <a:gd name="T33" fmla="*/ 169 h 547"/>
                <a:gd name="T34" fmla="*/ 483 w 863"/>
                <a:gd name="T35" fmla="*/ 244 h 547"/>
                <a:gd name="T36" fmla="*/ 462 w 863"/>
                <a:gd name="T37" fmla="*/ 226 h 547"/>
                <a:gd name="T38" fmla="*/ 428 w 863"/>
                <a:gd name="T39" fmla="*/ 227 h 547"/>
                <a:gd name="T40" fmla="*/ 397 w 863"/>
                <a:gd name="T41" fmla="*/ 176 h 547"/>
                <a:gd name="T42" fmla="*/ 394 w 863"/>
                <a:gd name="T43" fmla="*/ 112 h 547"/>
                <a:gd name="T44" fmla="*/ 424 w 863"/>
                <a:gd name="T45" fmla="*/ 35 h 547"/>
                <a:gd name="T46" fmla="*/ 364 w 863"/>
                <a:gd name="T47" fmla="*/ 58 h 547"/>
                <a:gd name="T48" fmla="*/ 346 w 863"/>
                <a:gd name="T49" fmla="*/ 121 h 547"/>
                <a:gd name="T50" fmla="*/ 368 w 863"/>
                <a:gd name="T51" fmla="*/ 186 h 547"/>
                <a:gd name="T52" fmla="*/ 376 w 863"/>
                <a:gd name="T53" fmla="*/ 219 h 547"/>
                <a:gd name="T54" fmla="*/ 348 w 863"/>
                <a:gd name="T55" fmla="*/ 269 h 547"/>
                <a:gd name="T56" fmla="*/ 338 w 863"/>
                <a:gd name="T57" fmla="*/ 226 h 547"/>
                <a:gd name="T58" fmla="*/ 315 w 863"/>
                <a:gd name="T59" fmla="*/ 242 h 547"/>
                <a:gd name="T60" fmla="*/ 293 w 863"/>
                <a:gd name="T61" fmla="*/ 239 h 547"/>
                <a:gd name="T62" fmla="*/ 246 w 863"/>
                <a:gd name="T63" fmla="*/ 229 h 547"/>
                <a:gd name="T64" fmla="*/ 205 w 863"/>
                <a:gd name="T65" fmla="*/ 179 h 547"/>
                <a:gd name="T66" fmla="*/ 188 w 863"/>
                <a:gd name="T67" fmla="*/ 204 h 547"/>
                <a:gd name="T68" fmla="*/ 162 w 863"/>
                <a:gd name="T69" fmla="*/ 247 h 547"/>
                <a:gd name="T70" fmla="*/ 132 w 863"/>
                <a:gd name="T71" fmla="*/ 198 h 547"/>
                <a:gd name="T72" fmla="*/ 81 w 863"/>
                <a:gd name="T73" fmla="*/ 180 h 547"/>
                <a:gd name="T74" fmla="*/ 71 w 863"/>
                <a:gd name="T75" fmla="*/ 129 h 547"/>
                <a:gd name="T76" fmla="*/ 339 w 863"/>
                <a:gd name="T77" fmla="*/ 547 h 547"/>
                <a:gd name="T78" fmla="*/ 370 w 863"/>
                <a:gd name="T79" fmla="*/ 480 h 547"/>
                <a:gd name="T80" fmla="*/ 403 w 863"/>
                <a:gd name="T81" fmla="*/ 448 h 547"/>
                <a:gd name="T82" fmla="*/ 466 w 863"/>
                <a:gd name="T83" fmla="*/ 385 h 547"/>
                <a:gd name="T84" fmla="*/ 489 w 863"/>
                <a:gd name="T85" fmla="*/ 308 h 547"/>
                <a:gd name="T86" fmla="*/ 526 w 863"/>
                <a:gd name="T87" fmla="*/ 303 h 547"/>
                <a:gd name="T88" fmla="*/ 552 w 863"/>
                <a:gd name="T89" fmla="*/ 244 h 547"/>
                <a:gd name="T90" fmla="*/ 538 w 863"/>
                <a:gd name="T91" fmla="*/ 185 h 547"/>
                <a:gd name="T92" fmla="*/ 531 w 863"/>
                <a:gd name="T93" fmla="*/ 170 h 547"/>
                <a:gd name="T94" fmla="*/ 595 w 863"/>
                <a:gd name="T95" fmla="*/ 161 h 547"/>
                <a:gd name="T96" fmla="*/ 613 w 863"/>
                <a:gd name="T97" fmla="*/ 200 h 547"/>
                <a:gd name="T98" fmla="*/ 671 w 863"/>
                <a:gd name="T99" fmla="*/ 215 h 547"/>
                <a:gd name="T100" fmla="*/ 675 w 863"/>
                <a:gd name="T101" fmla="*/ 310 h 547"/>
                <a:gd name="T102" fmla="*/ 621 w 863"/>
                <a:gd name="T103" fmla="*/ 342 h 547"/>
                <a:gd name="T104" fmla="*/ 685 w 863"/>
                <a:gd name="T105" fmla="*/ 353 h 547"/>
                <a:gd name="T106" fmla="*/ 728 w 863"/>
                <a:gd name="T107" fmla="*/ 369 h 547"/>
                <a:gd name="T108" fmla="*/ 776 w 863"/>
                <a:gd name="T109" fmla="*/ 396 h 547"/>
                <a:gd name="T110" fmla="*/ 837 w 863"/>
                <a:gd name="T111" fmla="*/ 378 h 547"/>
                <a:gd name="T112" fmla="*/ 825 w 863"/>
                <a:gd name="T113" fmla="*/ 361 h 547"/>
                <a:gd name="T114" fmla="*/ 493 w 863"/>
                <a:gd name="T115" fmla="*/ 121 h 547"/>
                <a:gd name="T116" fmla="*/ 457 w 863"/>
                <a:gd name="T117" fmla="*/ 345 h 547"/>
                <a:gd name="T118" fmla="*/ 573 w 863"/>
                <a:gd name="T119" fmla="*/ 14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3" h="547">
                  <a:moveTo>
                    <a:pt x="862" y="359"/>
                  </a:moveTo>
                  <a:cubicBezTo>
                    <a:pt x="863" y="356"/>
                    <a:pt x="863" y="352"/>
                    <a:pt x="862" y="349"/>
                  </a:cubicBezTo>
                  <a:cubicBezTo>
                    <a:pt x="860" y="347"/>
                    <a:pt x="859" y="344"/>
                    <a:pt x="856" y="342"/>
                  </a:cubicBezTo>
                  <a:cubicBezTo>
                    <a:pt x="856" y="342"/>
                    <a:pt x="855" y="342"/>
                    <a:pt x="855" y="341"/>
                  </a:cubicBezTo>
                  <a:cubicBezTo>
                    <a:pt x="855" y="341"/>
                    <a:pt x="854" y="341"/>
                    <a:pt x="854" y="340"/>
                  </a:cubicBezTo>
                  <a:cubicBezTo>
                    <a:pt x="854" y="340"/>
                    <a:pt x="855" y="339"/>
                    <a:pt x="856" y="339"/>
                  </a:cubicBezTo>
                  <a:cubicBezTo>
                    <a:pt x="858" y="335"/>
                    <a:pt x="858" y="330"/>
                    <a:pt x="854" y="326"/>
                  </a:cubicBezTo>
                  <a:cubicBezTo>
                    <a:pt x="853" y="324"/>
                    <a:pt x="851" y="324"/>
                    <a:pt x="849" y="323"/>
                  </a:cubicBezTo>
                  <a:cubicBezTo>
                    <a:pt x="848" y="323"/>
                    <a:pt x="847" y="323"/>
                    <a:pt x="847" y="323"/>
                  </a:cubicBezTo>
                  <a:cubicBezTo>
                    <a:pt x="847" y="322"/>
                    <a:pt x="847" y="322"/>
                    <a:pt x="847" y="321"/>
                  </a:cubicBezTo>
                  <a:cubicBezTo>
                    <a:pt x="847" y="320"/>
                    <a:pt x="847" y="318"/>
                    <a:pt x="846" y="316"/>
                  </a:cubicBezTo>
                  <a:cubicBezTo>
                    <a:pt x="845" y="315"/>
                    <a:pt x="842" y="315"/>
                    <a:pt x="841" y="315"/>
                  </a:cubicBezTo>
                  <a:cubicBezTo>
                    <a:pt x="841" y="315"/>
                    <a:pt x="841" y="315"/>
                    <a:pt x="841" y="315"/>
                  </a:cubicBezTo>
                  <a:cubicBezTo>
                    <a:pt x="840" y="315"/>
                    <a:pt x="839" y="315"/>
                    <a:pt x="839" y="315"/>
                  </a:cubicBezTo>
                  <a:cubicBezTo>
                    <a:pt x="838" y="315"/>
                    <a:pt x="838" y="315"/>
                    <a:pt x="838" y="315"/>
                  </a:cubicBezTo>
                  <a:cubicBezTo>
                    <a:pt x="838" y="315"/>
                    <a:pt x="838" y="315"/>
                    <a:pt x="838" y="315"/>
                  </a:cubicBezTo>
                  <a:cubicBezTo>
                    <a:pt x="837" y="315"/>
                    <a:pt x="837" y="314"/>
                    <a:pt x="837" y="313"/>
                  </a:cubicBezTo>
                  <a:cubicBezTo>
                    <a:pt x="836" y="313"/>
                    <a:pt x="835" y="312"/>
                    <a:pt x="834" y="311"/>
                  </a:cubicBezTo>
                  <a:cubicBezTo>
                    <a:pt x="834" y="310"/>
                    <a:pt x="833" y="310"/>
                    <a:pt x="833" y="310"/>
                  </a:cubicBezTo>
                  <a:cubicBezTo>
                    <a:pt x="833" y="310"/>
                    <a:pt x="833" y="310"/>
                    <a:pt x="833" y="310"/>
                  </a:cubicBezTo>
                  <a:cubicBezTo>
                    <a:pt x="833" y="309"/>
                    <a:pt x="834" y="307"/>
                    <a:pt x="834" y="306"/>
                  </a:cubicBezTo>
                  <a:cubicBezTo>
                    <a:pt x="836" y="303"/>
                    <a:pt x="836" y="303"/>
                    <a:pt x="836" y="303"/>
                  </a:cubicBezTo>
                  <a:cubicBezTo>
                    <a:pt x="833" y="302"/>
                    <a:pt x="833" y="302"/>
                    <a:pt x="833" y="302"/>
                  </a:cubicBezTo>
                  <a:cubicBezTo>
                    <a:pt x="831" y="301"/>
                    <a:pt x="830" y="301"/>
                    <a:pt x="829" y="301"/>
                  </a:cubicBezTo>
                  <a:cubicBezTo>
                    <a:pt x="828" y="301"/>
                    <a:pt x="826" y="301"/>
                    <a:pt x="826" y="301"/>
                  </a:cubicBezTo>
                  <a:cubicBezTo>
                    <a:pt x="825" y="301"/>
                    <a:pt x="824" y="301"/>
                    <a:pt x="824" y="301"/>
                  </a:cubicBezTo>
                  <a:cubicBezTo>
                    <a:pt x="824" y="300"/>
                    <a:pt x="824" y="299"/>
                    <a:pt x="824" y="299"/>
                  </a:cubicBezTo>
                  <a:cubicBezTo>
                    <a:pt x="824" y="297"/>
                    <a:pt x="823" y="292"/>
                    <a:pt x="817" y="292"/>
                  </a:cubicBezTo>
                  <a:cubicBezTo>
                    <a:pt x="815" y="292"/>
                    <a:pt x="813" y="293"/>
                    <a:pt x="812" y="294"/>
                  </a:cubicBezTo>
                  <a:cubicBezTo>
                    <a:pt x="811" y="294"/>
                    <a:pt x="810" y="295"/>
                    <a:pt x="810" y="295"/>
                  </a:cubicBezTo>
                  <a:cubicBezTo>
                    <a:pt x="810" y="295"/>
                    <a:pt x="809" y="294"/>
                    <a:pt x="808" y="293"/>
                  </a:cubicBezTo>
                  <a:cubicBezTo>
                    <a:pt x="807" y="292"/>
                    <a:pt x="807" y="291"/>
                    <a:pt x="806" y="290"/>
                  </a:cubicBezTo>
                  <a:cubicBezTo>
                    <a:pt x="804" y="289"/>
                    <a:pt x="801" y="289"/>
                    <a:pt x="800" y="289"/>
                  </a:cubicBezTo>
                  <a:cubicBezTo>
                    <a:pt x="798" y="289"/>
                    <a:pt x="798" y="289"/>
                    <a:pt x="798" y="289"/>
                  </a:cubicBezTo>
                  <a:cubicBezTo>
                    <a:pt x="797" y="289"/>
                    <a:pt x="796" y="289"/>
                    <a:pt x="796" y="289"/>
                  </a:cubicBezTo>
                  <a:cubicBezTo>
                    <a:pt x="794" y="288"/>
                    <a:pt x="793" y="287"/>
                    <a:pt x="792" y="284"/>
                  </a:cubicBezTo>
                  <a:cubicBezTo>
                    <a:pt x="791" y="281"/>
                    <a:pt x="790" y="278"/>
                    <a:pt x="787" y="276"/>
                  </a:cubicBezTo>
                  <a:cubicBezTo>
                    <a:pt x="786" y="276"/>
                    <a:pt x="786" y="276"/>
                    <a:pt x="785" y="276"/>
                  </a:cubicBezTo>
                  <a:cubicBezTo>
                    <a:pt x="785" y="275"/>
                    <a:pt x="785" y="274"/>
                    <a:pt x="785" y="274"/>
                  </a:cubicBezTo>
                  <a:cubicBezTo>
                    <a:pt x="784" y="273"/>
                    <a:pt x="783" y="270"/>
                    <a:pt x="779" y="270"/>
                  </a:cubicBezTo>
                  <a:cubicBezTo>
                    <a:pt x="779" y="270"/>
                    <a:pt x="778" y="270"/>
                    <a:pt x="777" y="270"/>
                  </a:cubicBezTo>
                  <a:cubicBezTo>
                    <a:pt x="776" y="271"/>
                    <a:pt x="775" y="271"/>
                    <a:pt x="775" y="272"/>
                  </a:cubicBezTo>
                  <a:cubicBezTo>
                    <a:pt x="775" y="272"/>
                    <a:pt x="775" y="272"/>
                    <a:pt x="775" y="271"/>
                  </a:cubicBezTo>
                  <a:cubicBezTo>
                    <a:pt x="774" y="270"/>
                    <a:pt x="772" y="270"/>
                    <a:pt x="771" y="268"/>
                  </a:cubicBezTo>
                  <a:cubicBezTo>
                    <a:pt x="771" y="268"/>
                    <a:pt x="771" y="268"/>
                    <a:pt x="770" y="268"/>
                  </a:cubicBezTo>
                  <a:cubicBezTo>
                    <a:pt x="771" y="268"/>
                    <a:pt x="772" y="268"/>
                    <a:pt x="772" y="268"/>
                  </a:cubicBezTo>
                  <a:cubicBezTo>
                    <a:pt x="773" y="268"/>
                    <a:pt x="774" y="268"/>
                    <a:pt x="775" y="268"/>
                  </a:cubicBezTo>
                  <a:cubicBezTo>
                    <a:pt x="777" y="267"/>
                    <a:pt x="779" y="266"/>
                    <a:pt x="780" y="263"/>
                  </a:cubicBezTo>
                  <a:cubicBezTo>
                    <a:pt x="781" y="261"/>
                    <a:pt x="780" y="258"/>
                    <a:pt x="779" y="256"/>
                  </a:cubicBezTo>
                  <a:cubicBezTo>
                    <a:pt x="777" y="253"/>
                    <a:pt x="774" y="252"/>
                    <a:pt x="771" y="251"/>
                  </a:cubicBezTo>
                  <a:cubicBezTo>
                    <a:pt x="768" y="250"/>
                    <a:pt x="766" y="249"/>
                    <a:pt x="765" y="247"/>
                  </a:cubicBezTo>
                  <a:cubicBezTo>
                    <a:pt x="765" y="246"/>
                    <a:pt x="765" y="246"/>
                    <a:pt x="765" y="246"/>
                  </a:cubicBezTo>
                  <a:cubicBezTo>
                    <a:pt x="765" y="244"/>
                    <a:pt x="768" y="243"/>
                    <a:pt x="770" y="243"/>
                  </a:cubicBezTo>
                  <a:cubicBezTo>
                    <a:pt x="772" y="242"/>
                    <a:pt x="773" y="242"/>
                    <a:pt x="774" y="241"/>
                  </a:cubicBezTo>
                  <a:cubicBezTo>
                    <a:pt x="776" y="240"/>
                    <a:pt x="776" y="240"/>
                    <a:pt x="776" y="240"/>
                  </a:cubicBezTo>
                  <a:cubicBezTo>
                    <a:pt x="776" y="240"/>
                    <a:pt x="777" y="240"/>
                    <a:pt x="777" y="239"/>
                  </a:cubicBezTo>
                  <a:cubicBezTo>
                    <a:pt x="777" y="239"/>
                    <a:pt x="777" y="240"/>
                    <a:pt x="779" y="240"/>
                  </a:cubicBezTo>
                  <a:cubicBezTo>
                    <a:pt x="779" y="241"/>
                    <a:pt x="779" y="241"/>
                    <a:pt x="779" y="241"/>
                  </a:cubicBezTo>
                  <a:cubicBezTo>
                    <a:pt x="782" y="243"/>
                    <a:pt x="784" y="245"/>
                    <a:pt x="788" y="247"/>
                  </a:cubicBezTo>
                  <a:cubicBezTo>
                    <a:pt x="789" y="248"/>
                    <a:pt x="789" y="248"/>
                    <a:pt x="790" y="248"/>
                  </a:cubicBezTo>
                  <a:cubicBezTo>
                    <a:pt x="792" y="249"/>
                    <a:pt x="793" y="249"/>
                    <a:pt x="794" y="251"/>
                  </a:cubicBezTo>
                  <a:cubicBezTo>
                    <a:pt x="795" y="251"/>
                    <a:pt x="795" y="251"/>
                    <a:pt x="795" y="251"/>
                  </a:cubicBezTo>
                  <a:cubicBezTo>
                    <a:pt x="797" y="253"/>
                    <a:pt x="799" y="256"/>
                    <a:pt x="802" y="256"/>
                  </a:cubicBezTo>
                  <a:cubicBezTo>
                    <a:pt x="803" y="256"/>
                    <a:pt x="804" y="256"/>
                    <a:pt x="805" y="255"/>
                  </a:cubicBezTo>
                  <a:cubicBezTo>
                    <a:pt x="805" y="258"/>
                    <a:pt x="805" y="261"/>
                    <a:pt x="807" y="262"/>
                  </a:cubicBezTo>
                  <a:cubicBezTo>
                    <a:pt x="809" y="264"/>
                    <a:pt x="812" y="265"/>
                    <a:pt x="814" y="266"/>
                  </a:cubicBezTo>
                  <a:cubicBezTo>
                    <a:pt x="815" y="266"/>
                    <a:pt x="816" y="266"/>
                    <a:pt x="816" y="266"/>
                  </a:cubicBezTo>
                  <a:cubicBezTo>
                    <a:pt x="818" y="267"/>
                    <a:pt x="820" y="268"/>
                    <a:pt x="822" y="270"/>
                  </a:cubicBezTo>
                  <a:cubicBezTo>
                    <a:pt x="826" y="275"/>
                    <a:pt x="830" y="278"/>
                    <a:pt x="838" y="278"/>
                  </a:cubicBezTo>
                  <a:cubicBezTo>
                    <a:pt x="843" y="278"/>
                    <a:pt x="847" y="277"/>
                    <a:pt x="849" y="274"/>
                  </a:cubicBezTo>
                  <a:cubicBezTo>
                    <a:pt x="850" y="272"/>
                    <a:pt x="851" y="270"/>
                    <a:pt x="849" y="266"/>
                  </a:cubicBezTo>
                  <a:cubicBezTo>
                    <a:pt x="848" y="263"/>
                    <a:pt x="848" y="263"/>
                    <a:pt x="848" y="263"/>
                  </a:cubicBezTo>
                  <a:cubicBezTo>
                    <a:pt x="847" y="260"/>
                    <a:pt x="845" y="255"/>
                    <a:pt x="843" y="252"/>
                  </a:cubicBezTo>
                  <a:cubicBezTo>
                    <a:pt x="844" y="252"/>
                    <a:pt x="844" y="252"/>
                    <a:pt x="845" y="252"/>
                  </a:cubicBezTo>
                  <a:cubicBezTo>
                    <a:pt x="846" y="252"/>
                    <a:pt x="846" y="252"/>
                    <a:pt x="847" y="251"/>
                  </a:cubicBezTo>
                  <a:cubicBezTo>
                    <a:pt x="850" y="250"/>
                    <a:pt x="851" y="247"/>
                    <a:pt x="852" y="245"/>
                  </a:cubicBezTo>
                  <a:cubicBezTo>
                    <a:pt x="852" y="244"/>
                    <a:pt x="852" y="243"/>
                    <a:pt x="853" y="242"/>
                  </a:cubicBezTo>
                  <a:cubicBezTo>
                    <a:pt x="855" y="239"/>
                    <a:pt x="855" y="237"/>
                    <a:pt x="853" y="234"/>
                  </a:cubicBezTo>
                  <a:cubicBezTo>
                    <a:pt x="853" y="234"/>
                    <a:pt x="852" y="234"/>
                    <a:pt x="852" y="233"/>
                  </a:cubicBezTo>
                  <a:cubicBezTo>
                    <a:pt x="852" y="233"/>
                    <a:pt x="853" y="232"/>
                    <a:pt x="853" y="231"/>
                  </a:cubicBezTo>
                  <a:cubicBezTo>
                    <a:pt x="854" y="230"/>
                    <a:pt x="855" y="229"/>
                    <a:pt x="854" y="227"/>
                  </a:cubicBezTo>
                  <a:cubicBezTo>
                    <a:pt x="853" y="225"/>
                    <a:pt x="851" y="224"/>
                    <a:pt x="850" y="223"/>
                  </a:cubicBezTo>
                  <a:cubicBezTo>
                    <a:pt x="849" y="223"/>
                    <a:pt x="849" y="223"/>
                    <a:pt x="849" y="223"/>
                  </a:cubicBezTo>
                  <a:cubicBezTo>
                    <a:pt x="848" y="222"/>
                    <a:pt x="848" y="222"/>
                    <a:pt x="847" y="221"/>
                  </a:cubicBezTo>
                  <a:cubicBezTo>
                    <a:pt x="851" y="221"/>
                    <a:pt x="853" y="219"/>
                    <a:pt x="854" y="218"/>
                  </a:cubicBezTo>
                  <a:cubicBezTo>
                    <a:pt x="855" y="215"/>
                    <a:pt x="855" y="213"/>
                    <a:pt x="854" y="211"/>
                  </a:cubicBezTo>
                  <a:cubicBezTo>
                    <a:pt x="854" y="210"/>
                    <a:pt x="854" y="209"/>
                    <a:pt x="854" y="209"/>
                  </a:cubicBezTo>
                  <a:cubicBezTo>
                    <a:pt x="854" y="208"/>
                    <a:pt x="855" y="208"/>
                    <a:pt x="855" y="207"/>
                  </a:cubicBezTo>
                  <a:cubicBezTo>
                    <a:pt x="856" y="205"/>
                    <a:pt x="858" y="200"/>
                    <a:pt x="852" y="197"/>
                  </a:cubicBezTo>
                  <a:cubicBezTo>
                    <a:pt x="850" y="196"/>
                    <a:pt x="848" y="196"/>
                    <a:pt x="847" y="195"/>
                  </a:cubicBezTo>
                  <a:cubicBezTo>
                    <a:pt x="845" y="195"/>
                    <a:pt x="844" y="195"/>
                    <a:pt x="843" y="194"/>
                  </a:cubicBezTo>
                  <a:cubicBezTo>
                    <a:pt x="842" y="194"/>
                    <a:pt x="842" y="194"/>
                    <a:pt x="842" y="194"/>
                  </a:cubicBezTo>
                  <a:cubicBezTo>
                    <a:pt x="840" y="193"/>
                    <a:pt x="839" y="192"/>
                    <a:pt x="837" y="192"/>
                  </a:cubicBezTo>
                  <a:cubicBezTo>
                    <a:pt x="835" y="192"/>
                    <a:pt x="833" y="193"/>
                    <a:pt x="831" y="195"/>
                  </a:cubicBezTo>
                  <a:cubicBezTo>
                    <a:pt x="830" y="196"/>
                    <a:pt x="829" y="197"/>
                    <a:pt x="829" y="198"/>
                  </a:cubicBezTo>
                  <a:cubicBezTo>
                    <a:pt x="827" y="199"/>
                    <a:pt x="826" y="201"/>
                    <a:pt x="825" y="201"/>
                  </a:cubicBezTo>
                  <a:cubicBezTo>
                    <a:pt x="825" y="200"/>
                    <a:pt x="825" y="200"/>
                    <a:pt x="825" y="199"/>
                  </a:cubicBezTo>
                  <a:cubicBezTo>
                    <a:pt x="825" y="196"/>
                    <a:pt x="825" y="193"/>
                    <a:pt x="823" y="191"/>
                  </a:cubicBezTo>
                  <a:cubicBezTo>
                    <a:pt x="822" y="190"/>
                    <a:pt x="821" y="189"/>
                    <a:pt x="819" y="189"/>
                  </a:cubicBezTo>
                  <a:cubicBezTo>
                    <a:pt x="819" y="189"/>
                    <a:pt x="818" y="189"/>
                    <a:pt x="818" y="190"/>
                  </a:cubicBezTo>
                  <a:cubicBezTo>
                    <a:pt x="816" y="190"/>
                    <a:pt x="814" y="191"/>
                    <a:pt x="812" y="193"/>
                  </a:cubicBezTo>
                  <a:cubicBezTo>
                    <a:pt x="811" y="193"/>
                    <a:pt x="810" y="194"/>
                    <a:pt x="810" y="194"/>
                  </a:cubicBezTo>
                  <a:cubicBezTo>
                    <a:pt x="810" y="194"/>
                    <a:pt x="810" y="194"/>
                    <a:pt x="810" y="194"/>
                  </a:cubicBezTo>
                  <a:cubicBezTo>
                    <a:pt x="809" y="194"/>
                    <a:pt x="808" y="193"/>
                    <a:pt x="807" y="191"/>
                  </a:cubicBezTo>
                  <a:cubicBezTo>
                    <a:pt x="806" y="191"/>
                    <a:pt x="806" y="190"/>
                    <a:pt x="805" y="189"/>
                  </a:cubicBezTo>
                  <a:cubicBezTo>
                    <a:pt x="802" y="186"/>
                    <a:pt x="799" y="183"/>
                    <a:pt x="796" y="181"/>
                  </a:cubicBezTo>
                  <a:cubicBezTo>
                    <a:pt x="796" y="181"/>
                    <a:pt x="796" y="181"/>
                    <a:pt x="796" y="181"/>
                  </a:cubicBezTo>
                  <a:cubicBezTo>
                    <a:pt x="795" y="180"/>
                    <a:pt x="793" y="178"/>
                    <a:pt x="790" y="178"/>
                  </a:cubicBezTo>
                  <a:cubicBezTo>
                    <a:pt x="790" y="178"/>
                    <a:pt x="789" y="178"/>
                    <a:pt x="789" y="178"/>
                  </a:cubicBezTo>
                  <a:cubicBezTo>
                    <a:pt x="788" y="179"/>
                    <a:pt x="787" y="179"/>
                    <a:pt x="786" y="180"/>
                  </a:cubicBezTo>
                  <a:cubicBezTo>
                    <a:pt x="785" y="177"/>
                    <a:pt x="785" y="175"/>
                    <a:pt x="783" y="174"/>
                  </a:cubicBezTo>
                  <a:cubicBezTo>
                    <a:pt x="782" y="174"/>
                    <a:pt x="782" y="174"/>
                    <a:pt x="782" y="174"/>
                  </a:cubicBezTo>
                  <a:cubicBezTo>
                    <a:pt x="782" y="174"/>
                    <a:pt x="782" y="174"/>
                    <a:pt x="782" y="174"/>
                  </a:cubicBezTo>
                  <a:cubicBezTo>
                    <a:pt x="780" y="174"/>
                    <a:pt x="778" y="176"/>
                    <a:pt x="776" y="177"/>
                  </a:cubicBezTo>
                  <a:cubicBezTo>
                    <a:pt x="776" y="178"/>
                    <a:pt x="775" y="179"/>
                    <a:pt x="774" y="179"/>
                  </a:cubicBezTo>
                  <a:cubicBezTo>
                    <a:pt x="774" y="179"/>
                    <a:pt x="774" y="179"/>
                    <a:pt x="774" y="179"/>
                  </a:cubicBezTo>
                  <a:cubicBezTo>
                    <a:pt x="773" y="179"/>
                    <a:pt x="773" y="179"/>
                    <a:pt x="772" y="179"/>
                  </a:cubicBezTo>
                  <a:cubicBezTo>
                    <a:pt x="772" y="179"/>
                    <a:pt x="771" y="179"/>
                    <a:pt x="771" y="179"/>
                  </a:cubicBezTo>
                  <a:cubicBezTo>
                    <a:pt x="770" y="179"/>
                    <a:pt x="769" y="180"/>
                    <a:pt x="768" y="180"/>
                  </a:cubicBezTo>
                  <a:cubicBezTo>
                    <a:pt x="767" y="180"/>
                    <a:pt x="767" y="180"/>
                    <a:pt x="766" y="181"/>
                  </a:cubicBezTo>
                  <a:cubicBezTo>
                    <a:pt x="766" y="181"/>
                    <a:pt x="765" y="181"/>
                    <a:pt x="765" y="181"/>
                  </a:cubicBezTo>
                  <a:cubicBezTo>
                    <a:pt x="764" y="181"/>
                    <a:pt x="763" y="181"/>
                    <a:pt x="762" y="180"/>
                  </a:cubicBezTo>
                  <a:cubicBezTo>
                    <a:pt x="762" y="180"/>
                    <a:pt x="761" y="180"/>
                    <a:pt x="760" y="179"/>
                  </a:cubicBezTo>
                  <a:cubicBezTo>
                    <a:pt x="755" y="178"/>
                    <a:pt x="751" y="176"/>
                    <a:pt x="747" y="173"/>
                  </a:cubicBezTo>
                  <a:cubicBezTo>
                    <a:pt x="746" y="173"/>
                    <a:pt x="746" y="173"/>
                    <a:pt x="746" y="173"/>
                  </a:cubicBezTo>
                  <a:cubicBezTo>
                    <a:pt x="742" y="171"/>
                    <a:pt x="738" y="170"/>
                    <a:pt x="735" y="169"/>
                  </a:cubicBezTo>
                  <a:cubicBezTo>
                    <a:pt x="733" y="169"/>
                    <a:pt x="731" y="168"/>
                    <a:pt x="729" y="168"/>
                  </a:cubicBezTo>
                  <a:cubicBezTo>
                    <a:pt x="727" y="167"/>
                    <a:pt x="726" y="165"/>
                    <a:pt x="727" y="163"/>
                  </a:cubicBezTo>
                  <a:cubicBezTo>
                    <a:pt x="727" y="163"/>
                    <a:pt x="728" y="161"/>
                    <a:pt x="728" y="161"/>
                  </a:cubicBezTo>
                  <a:cubicBezTo>
                    <a:pt x="730" y="159"/>
                    <a:pt x="733" y="156"/>
                    <a:pt x="731" y="152"/>
                  </a:cubicBezTo>
                  <a:cubicBezTo>
                    <a:pt x="731" y="151"/>
                    <a:pt x="730" y="151"/>
                    <a:pt x="730" y="150"/>
                  </a:cubicBezTo>
                  <a:cubicBezTo>
                    <a:pt x="731" y="150"/>
                    <a:pt x="733" y="149"/>
                    <a:pt x="734" y="149"/>
                  </a:cubicBezTo>
                  <a:cubicBezTo>
                    <a:pt x="736" y="149"/>
                    <a:pt x="737" y="149"/>
                    <a:pt x="738" y="148"/>
                  </a:cubicBezTo>
                  <a:cubicBezTo>
                    <a:pt x="742" y="147"/>
                    <a:pt x="745" y="143"/>
                    <a:pt x="745" y="140"/>
                  </a:cubicBezTo>
                  <a:cubicBezTo>
                    <a:pt x="745" y="137"/>
                    <a:pt x="743" y="134"/>
                    <a:pt x="740" y="132"/>
                  </a:cubicBezTo>
                  <a:cubicBezTo>
                    <a:pt x="738" y="131"/>
                    <a:pt x="737" y="131"/>
                    <a:pt x="735" y="131"/>
                  </a:cubicBezTo>
                  <a:cubicBezTo>
                    <a:pt x="732" y="131"/>
                    <a:pt x="730" y="132"/>
                    <a:pt x="727" y="133"/>
                  </a:cubicBezTo>
                  <a:cubicBezTo>
                    <a:pt x="725" y="134"/>
                    <a:pt x="724" y="135"/>
                    <a:pt x="722" y="135"/>
                  </a:cubicBezTo>
                  <a:cubicBezTo>
                    <a:pt x="721" y="135"/>
                    <a:pt x="720" y="135"/>
                    <a:pt x="719" y="135"/>
                  </a:cubicBezTo>
                  <a:cubicBezTo>
                    <a:pt x="718" y="135"/>
                    <a:pt x="718" y="135"/>
                    <a:pt x="717" y="135"/>
                  </a:cubicBezTo>
                  <a:cubicBezTo>
                    <a:pt x="717" y="135"/>
                    <a:pt x="717" y="135"/>
                    <a:pt x="717" y="135"/>
                  </a:cubicBezTo>
                  <a:cubicBezTo>
                    <a:pt x="717" y="135"/>
                    <a:pt x="717" y="135"/>
                    <a:pt x="718" y="134"/>
                  </a:cubicBezTo>
                  <a:cubicBezTo>
                    <a:pt x="718" y="132"/>
                    <a:pt x="721" y="129"/>
                    <a:pt x="724" y="129"/>
                  </a:cubicBezTo>
                  <a:cubicBezTo>
                    <a:pt x="724" y="129"/>
                    <a:pt x="725" y="129"/>
                    <a:pt x="725" y="129"/>
                  </a:cubicBezTo>
                  <a:cubicBezTo>
                    <a:pt x="727" y="129"/>
                    <a:pt x="732" y="129"/>
                    <a:pt x="733" y="125"/>
                  </a:cubicBezTo>
                  <a:cubicBezTo>
                    <a:pt x="734" y="121"/>
                    <a:pt x="732" y="117"/>
                    <a:pt x="727" y="112"/>
                  </a:cubicBezTo>
                  <a:cubicBezTo>
                    <a:pt x="725" y="111"/>
                    <a:pt x="717" y="106"/>
                    <a:pt x="712" y="106"/>
                  </a:cubicBezTo>
                  <a:cubicBezTo>
                    <a:pt x="708" y="106"/>
                    <a:pt x="706" y="108"/>
                    <a:pt x="706" y="113"/>
                  </a:cubicBezTo>
                  <a:cubicBezTo>
                    <a:pt x="706" y="113"/>
                    <a:pt x="706" y="114"/>
                    <a:pt x="706" y="115"/>
                  </a:cubicBezTo>
                  <a:cubicBezTo>
                    <a:pt x="706" y="115"/>
                    <a:pt x="705" y="114"/>
                    <a:pt x="705" y="114"/>
                  </a:cubicBezTo>
                  <a:cubicBezTo>
                    <a:pt x="704" y="113"/>
                    <a:pt x="704" y="112"/>
                    <a:pt x="703" y="112"/>
                  </a:cubicBezTo>
                  <a:cubicBezTo>
                    <a:pt x="703" y="111"/>
                    <a:pt x="704" y="109"/>
                    <a:pt x="705" y="109"/>
                  </a:cubicBezTo>
                  <a:cubicBezTo>
                    <a:pt x="705" y="108"/>
                    <a:pt x="706" y="108"/>
                    <a:pt x="706" y="107"/>
                  </a:cubicBezTo>
                  <a:cubicBezTo>
                    <a:pt x="706" y="107"/>
                    <a:pt x="706" y="107"/>
                    <a:pt x="706" y="107"/>
                  </a:cubicBezTo>
                  <a:cubicBezTo>
                    <a:pt x="707" y="105"/>
                    <a:pt x="710" y="101"/>
                    <a:pt x="707" y="97"/>
                  </a:cubicBezTo>
                  <a:cubicBezTo>
                    <a:pt x="705" y="95"/>
                    <a:pt x="702" y="95"/>
                    <a:pt x="701" y="95"/>
                  </a:cubicBezTo>
                  <a:cubicBezTo>
                    <a:pt x="701" y="95"/>
                    <a:pt x="700" y="95"/>
                    <a:pt x="699" y="95"/>
                  </a:cubicBezTo>
                  <a:cubicBezTo>
                    <a:pt x="699" y="95"/>
                    <a:pt x="698" y="95"/>
                    <a:pt x="698" y="95"/>
                  </a:cubicBezTo>
                  <a:cubicBezTo>
                    <a:pt x="697" y="95"/>
                    <a:pt x="697" y="95"/>
                    <a:pt x="697" y="95"/>
                  </a:cubicBezTo>
                  <a:cubicBezTo>
                    <a:pt x="697" y="95"/>
                    <a:pt x="696" y="94"/>
                    <a:pt x="695" y="94"/>
                  </a:cubicBezTo>
                  <a:cubicBezTo>
                    <a:pt x="694" y="93"/>
                    <a:pt x="693" y="92"/>
                    <a:pt x="691" y="92"/>
                  </a:cubicBezTo>
                  <a:cubicBezTo>
                    <a:pt x="690" y="92"/>
                    <a:pt x="690" y="92"/>
                    <a:pt x="689" y="93"/>
                  </a:cubicBezTo>
                  <a:cubicBezTo>
                    <a:pt x="689" y="93"/>
                    <a:pt x="688" y="93"/>
                    <a:pt x="687" y="94"/>
                  </a:cubicBezTo>
                  <a:cubicBezTo>
                    <a:pt x="687" y="93"/>
                    <a:pt x="687" y="93"/>
                    <a:pt x="687" y="93"/>
                  </a:cubicBezTo>
                  <a:cubicBezTo>
                    <a:pt x="685" y="93"/>
                    <a:pt x="685" y="93"/>
                    <a:pt x="685" y="93"/>
                  </a:cubicBezTo>
                  <a:cubicBezTo>
                    <a:pt x="683" y="93"/>
                    <a:pt x="681" y="94"/>
                    <a:pt x="679" y="95"/>
                  </a:cubicBezTo>
                  <a:cubicBezTo>
                    <a:pt x="679" y="95"/>
                    <a:pt x="679" y="95"/>
                    <a:pt x="679" y="95"/>
                  </a:cubicBezTo>
                  <a:cubicBezTo>
                    <a:pt x="678" y="96"/>
                    <a:pt x="677" y="97"/>
                    <a:pt x="676" y="97"/>
                  </a:cubicBezTo>
                  <a:cubicBezTo>
                    <a:pt x="676" y="98"/>
                    <a:pt x="675" y="98"/>
                    <a:pt x="675" y="99"/>
                  </a:cubicBezTo>
                  <a:cubicBezTo>
                    <a:pt x="675" y="99"/>
                    <a:pt x="675" y="98"/>
                    <a:pt x="675" y="98"/>
                  </a:cubicBezTo>
                  <a:cubicBezTo>
                    <a:pt x="675" y="96"/>
                    <a:pt x="675" y="90"/>
                    <a:pt x="670" y="88"/>
                  </a:cubicBezTo>
                  <a:cubicBezTo>
                    <a:pt x="670" y="88"/>
                    <a:pt x="669" y="88"/>
                    <a:pt x="668" y="88"/>
                  </a:cubicBezTo>
                  <a:cubicBezTo>
                    <a:pt x="664" y="88"/>
                    <a:pt x="663" y="92"/>
                    <a:pt x="661" y="95"/>
                  </a:cubicBezTo>
                  <a:cubicBezTo>
                    <a:pt x="661" y="96"/>
                    <a:pt x="661" y="97"/>
                    <a:pt x="661" y="97"/>
                  </a:cubicBezTo>
                  <a:cubicBezTo>
                    <a:pt x="660" y="98"/>
                    <a:pt x="660" y="99"/>
                    <a:pt x="659" y="99"/>
                  </a:cubicBezTo>
                  <a:cubicBezTo>
                    <a:pt x="658" y="101"/>
                    <a:pt x="656" y="104"/>
                    <a:pt x="655" y="104"/>
                  </a:cubicBezTo>
                  <a:cubicBezTo>
                    <a:pt x="654" y="104"/>
                    <a:pt x="654" y="104"/>
                    <a:pt x="654" y="104"/>
                  </a:cubicBezTo>
                  <a:cubicBezTo>
                    <a:pt x="654" y="104"/>
                    <a:pt x="653" y="103"/>
                    <a:pt x="654" y="101"/>
                  </a:cubicBezTo>
                  <a:cubicBezTo>
                    <a:pt x="655" y="98"/>
                    <a:pt x="656" y="97"/>
                    <a:pt x="656" y="96"/>
                  </a:cubicBezTo>
                  <a:cubicBezTo>
                    <a:pt x="659" y="95"/>
                    <a:pt x="663" y="92"/>
                    <a:pt x="665" y="87"/>
                  </a:cubicBezTo>
                  <a:cubicBezTo>
                    <a:pt x="666" y="85"/>
                    <a:pt x="665" y="83"/>
                    <a:pt x="664" y="82"/>
                  </a:cubicBezTo>
                  <a:cubicBezTo>
                    <a:pt x="663" y="80"/>
                    <a:pt x="661" y="79"/>
                    <a:pt x="659" y="78"/>
                  </a:cubicBezTo>
                  <a:cubicBezTo>
                    <a:pt x="659" y="78"/>
                    <a:pt x="658" y="78"/>
                    <a:pt x="658" y="78"/>
                  </a:cubicBezTo>
                  <a:cubicBezTo>
                    <a:pt x="657" y="78"/>
                    <a:pt x="657" y="77"/>
                    <a:pt x="656" y="77"/>
                  </a:cubicBezTo>
                  <a:cubicBezTo>
                    <a:pt x="654" y="76"/>
                    <a:pt x="651" y="74"/>
                    <a:pt x="648" y="74"/>
                  </a:cubicBezTo>
                  <a:cubicBezTo>
                    <a:pt x="647" y="73"/>
                    <a:pt x="646" y="73"/>
                    <a:pt x="645" y="73"/>
                  </a:cubicBezTo>
                  <a:cubicBezTo>
                    <a:pt x="642" y="73"/>
                    <a:pt x="640" y="74"/>
                    <a:pt x="638" y="76"/>
                  </a:cubicBezTo>
                  <a:cubicBezTo>
                    <a:pt x="637" y="78"/>
                    <a:pt x="637" y="80"/>
                    <a:pt x="637" y="82"/>
                  </a:cubicBezTo>
                  <a:cubicBezTo>
                    <a:pt x="637" y="83"/>
                    <a:pt x="637" y="84"/>
                    <a:pt x="637" y="85"/>
                  </a:cubicBezTo>
                  <a:cubicBezTo>
                    <a:pt x="637" y="86"/>
                    <a:pt x="636" y="87"/>
                    <a:pt x="636" y="87"/>
                  </a:cubicBezTo>
                  <a:cubicBezTo>
                    <a:pt x="636" y="87"/>
                    <a:pt x="636" y="86"/>
                    <a:pt x="635" y="86"/>
                  </a:cubicBezTo>
                  <a:cubicBezTo>
                    <a:pt x="634" y="82"/>
                    <a:pt x="632" y="77"/>
                    <a:pt x="627" y="76"/>
                  </a:cubicBezTo>
                  <a:cubicBezTo>
                    <a:pt x="626" y="76"/>
                    <a:pt x="626" y="76"/>
                    <a:pt x="625" y="76"/>
                  </a:cubicBezTo>
                  <a:cubicBezTo>
                    <a:pt x="623" y="76"/>
                    <a:pt x="621" y="77"/>
                    <a:pt x="619" y="78"/>
                  </a:cubicBezTo>
                  <a:cubicBezTo>
                    <a:pt x="619" y="78"/>
                    <a:pt x="618" y="79"/>
                    <a:pt x="617" y="79"/>
                  </a:cubicBezTo>
                  <a:cubicBezTo>
                    <a:pt x="618" y="79"/>
                    <a:pt x="618" y="78"/>
                    <a:pt x="618" y="77"/>
                  </a:cubicBezTo>
                  <a:cubicBezTo>
                    <a:pt x="620" y="75"/>
                    <a:pt x="622" y="72"/>
                    <a:pt x="621" y="70"/>
                  </a:cubicBezTo>
                  <a:cubicBezTo>
                    <a:pt x="621" y="64"/>
                    <a:pt x="616" y="63"/>
                    <a:pt x="614" y="63"/>
                  </a:cubicBezTo>
                  <a:cubicBezTo>
                    <a:pt x="611" y="63"/>
                    <a:pt x="610" y="62"/>
                    <a:pt x="609" y="61"/>
                  </a:cubicBezTo>
                  <a:cubicBezTo>
                    <a:pt x="609" y="60"/>
                    <a:pt x="608" y="59"/>
                    <a:pt x="608" y="58"/>
                  </a:cubicBezTo>
                  <a:cubicBezTo>
                    <a:pt x="608" y="56"/>
                    <a:pt x="607" y="55"/>
                    <a:pt x="607" y="54"/>
                  </a:cubicBezTo>
                  <a:cubicBezTo>
                    <a:pt x="605" y="50"/>
                    <a:pt x="600" y="47"/>
                    <a:pt x="596" y="46"/>
                  </a:cubicBezTo>
                  <a:cubicBezTo>
                    <a:pt x="596" y="46"/>
                    <a:pt x="595" y="46"/>
                    <a:pt x="595" y="46"/>
                  </a:cubicBezTo>
                  <a:cubicBezTo>
                    <a:pt x="594" y="46"/>
                    <a:pt x="593" y="46"/>
                    <a:pt x="593" y="47"/>
                  </a:cubicBezTo>
                  <a:cubicBezTo>
                    <a:pt x="592" y="47"/>
                    <a:pt x="591" y="47"/>
                    <a:pt x="591" y="47"/>
                  </a:cubicBezTo>
                  <a:cubicBezTo>
                    <a:pt x="590" y="47"/>
                    <a:pt x="590" y="47"/>
                    <a:pt x="589" y="47"/>
                  </a:cubicBezTo>
                  <a:cubicBezTo>
                    <a:pt x="588" y="46"/>
                    <a:pt x="587" y="46"/>
                    <a:pt x="586" y="45"/>
                  </a:cubicBezTo>
                  <a:cubicBezTo>
                    <a:pt x="584" y="44"/>
                    <a:pt x="581" y="43"/>
                    <a:pt x="578" y="43"/>
                  </a:cubicBezTo>
                  <a:cubicBezTo>
                    <a:pt x="578" y="43"/>
                    <a:pt x="577" y="43"/>
                    <a:pt x="576" y="44"/>
                  </a:cubicBezTo>
                  <a:cubicBezTo>
                    <a:pt x="572" y="44"/>
                    <a:pt x="568" y="47"/>
                    <a:pt x="564" y="52"/>
                  </a:cubicBezTo>
                  <a:cubicBezTo>
                    <a:pt x="561" y="57"/>
                    <a:pt x="560" y="60"/>
                    <a:pt x="564" y="65"/>
                  </a:cubicBezTo>
                  <a:cubicBezTo>
                    <a:pt x="564" y="65"/>
                    <a:pt x="564" y="65"/>
                    <a:pt x="564" y="65"/>
                  </a:cubicBezTo>
                  <a:cubicBezTo>
                    <a:pt x="563" y="66"/>
                    <a:pt x="562" y="66"/>
                    <a:pt x="561" y="67"/>
                  </a:cubicBezTo>
                  <a:cubicBezTo>
                    <a:pt x="560" y="65"/>
                    <a:pt x="557" y="64"/>
                    <a:pt x="555" y="64"/>
                  </a:cubicBezTo>
                  <a:cubicBezTo>
                    <a:pt x="555" y="64"/>
                    <a:pt x="554" y="64"/>
                    <a:pt x="554" y="63"/>
                  </a:cubicBezTo>
                  <a:cubicBezTo>
                    <a:pt x="553" y="63"/>
                    <a:pt x="551" y="63"/>
                    <a:pt x="550" y="63"/>
                  </a:cubicBezTo>
                  <a:cubicBezTo>
                    <a:pt x="549" y="63"/>
                    <a:pt x="549" y="63"/>
                    <a:pt x="549" y="63"/>
                  </a:cubicBezTo>
                  <a:cubicBezTo>
                    <a:pt x="549" y="63"/>
                    <a:pt x="549" y="63"/>
                    <a:pt x="549" y="63"/>
                  </a:cubicBezTo>
                  <a:cubicBezTo>
                    <a:pt x="545" y="63"/>
                    <a:pt x="544" y="67"/>
                    <a:pt x="544" y="70"/>
                  </a:cubicBezTo>
                  <a:cubicBezTo>
                    <a:pt x="543" y="70"/>
                    <a:pt x="543" y="71"/>
                    <a:pt x="543" y="71"/>
                  </a:cubicBezTo>
                  <a:cubicBezTo>
                    <a:pt x="542" y="74"/>
                    <a:pt x="541" y="76"/>
                    <a:pt x="541" y="77"/>
                  </a:cubicBezTo>
                  <a:cubicBezTo>
                    <a:pt x="540" y="76"/>
                    <a:pt x="540" y="74"/>
                    <a:pt x="540" y="72"/>
                  </a:cubicBezTo>
                  <a:cubicBezTo>
                    <a:pt x="540" y="72"/>
                    <a:pt x="540" y="71"/>
                    <a:pt x="540" y="71"/>
                  </a:cubicBezTo>
                  <a:cubicBezTo>
                    <a:pt x="540" y="70"/>
                    <a:pt x="540" y="69"/>
                    <a:pt x="540" y="69"/>
                  </a:cubicBezTo>
                  <a:cubicBezTo>
                    <a:pt x="540" y="66"/>
                    <a:pt x="539" y="64"/>
                    <a:pt x="540" y="62"/>
                  </a:cubicBezTo>
                  <a:cubicBezTo>
                    <a:pt x="540" y="62"/>
                    <a:pt x="540" y="62"/>
                    <a:pt x="541" y="61"/>
                  </a:cubicBezTo>
                  <a:cubicBezTo>
                    <a:pt x="542" y="60"/>
                    <a:pt x="543" y="60"/>
                    <a:pt x="543" y="58"/>
                  </a:cubicBezTo>
                  <a:cubicBezTo>
                    <a:pt x="547" y="52"/>
                    <a:pt x="543" y="47"/>
                    <a:pt x="541" y="43"/>
                  </a:cubicBezTo>
                  <a:cubicBezTo>
                    <a:pt x="540" y="42"/>
                    <a:pt x="539" y="41"/>
                    <a:pt x="539" y="40"/>
                  </a:cubicBezTo>
                  <a:cubicBezTo>
                    <a:pt x="538" y="38"/>
                    <a:pt x="537" y="37"/>
                    <a:pt x="536" y="36"/>
                  </a:cubicBezTo>
                  <a:cubicBezTo>
                    <a:pt x="535" y="34"/>
                    <a:pt x="534" y="33"/>
                    <a:pt x="533" y="32"/>
                  </a:cubicBezTo>
                  <a:cubicBezTo>
                    <a:pt x="533" y="31"/>
                    <a:pt x="533" y="30"/>
                    <a:pt x="533" y="29"/>
                  </a:cubicBezTo>
                  <a:cubicBezTo>
                    <a:pt x="532" y="28"/>
                    <a:pt x="532" y="27"/>
                    <a:pt x="532" y="26"/>
                  </a:cubicBezTo>
                  <a:cubicBezTo>
                    <a:pt x="531" y="21"/>
                    <a:pt x="527" y="16"/>
                    <a:pt x="523" y="14"/>
                  </a:cubicBezTo>
                  <a:cubicBezTo>
                    <a:pt x="522" y="13"/>
                    <a:pt x="521" y="13"/>
                    <a:pt x="519" y="13"/>
                  </a:cubicBezTo>
                  <a:cubicBezTo>
                    <a:pt x="517" y="13"/>
                    <a:pt x="515" y="14"/>
                    <a:pt x="513" y="15"/>
                  </a:cubicBezTo>
                  <a:cubicBezTo>
                    <a:pt x="512" y="16"/>
                    <a:pt x="511" y="16"/>
                    <a:pt x="510" y="17"/>
                  </a:cubicBezTo>
                  <a:cubicBezTo>
                    <a:pt x="509" y="17"/>
                    <a:pt x="509" y="17"/>
                    <a:pt x="508" y="17"/>
                  </a:cubicBezTo>
                  <a:cubicBezTo>
                    <a:pt x="506" y="18"/>
                    <a:pt x="504" y="18"/>
                    <a:pt x="501" y="20"/>
                  </a:cubicBezTo>
                  <a:cubicBezTo>
                    <a:pt x="496" y="23"/>
                    <a:pt x="491" y="28"/>
                    <a:pt x="487" y="33"/>
                  </a:cubicBezTo>
                  <a:cubicBezTo>
                    <a:pt x="479" y="43"/>
                    <a:pt x="473" y="57"/>
                    <a:pt x="479" y="67"/>
                  </a:cubicBezTo>
                  <a:cubicBezTo>
                    <a:pt x="480" y="68"/>
                    <a:pt x="482" y="70"/>
                    <a:pt x="484" y="71"/>
                  </a:cubicBezTo>
                  <a:cubicBezTo>
                    <a:pt x="485" y="72"/>
                    <a:pt x="488" y="74"/>
                    <a:pt x="489" y="75"/>
                  </a:cubicBezTo>
                  <a:cubicBezTo>
                    <a:pt x="488" y="76"/>
                    <a:pt x="488" y="76"/>
                    <a:pt x="487" y="76"/>
                  </a:cubicBezTo>
                  <a:cubicBezTo>
                    <a:pt x="487" y="76"/>
                    <a:pt x="486" y="77"/>
                    <a:pt x="486" y="77"/>
                  </a:cubicBezTo>
                  <a:cubicBezTo>
                    <a:pt x="484" y="79"/>
                    <a:pt x="481" y="81"/>
                    <a:pt x="479" y="85"/>
                  </a:cubicBezTo>
                  <a:cubicBezTo>
                    <a:pt x="476" y="94"/>
                    <a:pt x="485" y="100"/>
                    <a:pt x="489" y="102"/>
                  </a:cubicBezTo>
                  <a:cubicBezTo>
                    <a:pt x="493" y="105"/>
                    <a:pt x="495" y="106"/>
                    <a:pt x="494" y="110"/>
                  </a:cubicBezTo>
                  <a:cubicBezTo>
                    <a:pt x="494" y="111"/>
                    <a:pt x="494" y="111"/>
                    <a:pt x="494" y="112"/>
                  </a:cubicBezTo>
                  <a:cubicBezTo>
                    <a:pt x="494" y="108"/>
                    <a:pt x="490" y="106"/>
                    <a:pt x="487" y="104"/>
                  </a:cubicBezTo>
                  <a:cubicBezTo>
                    <a:pt x="486" y="103"/>
                    <a:pt x="484" y="102"/>
                    <a:pt x="483" y="101"/>
                  </a:cubicBezTo>
                  <a:cubicBezTo>
                    <a:pt x="482" y="100"/>
                    <a:pt x="481" y="97"/>
                    <a:pt x="480" y="95"/>
                  </a:cubicBezTo>
                  <a:cubicBezTo>
                    <a:pt x="480" y="94"/>
                    <a:pt x="479" y="93"/>
                    <a:pt x="478" y="91"/>
                  </a:cubicBezTo>
                  <a:cubicBezTo>
                    <a:pt x="478" y="90"/>
                    <a:pt x="478" y="90"/>
                    <a:pt x="478" y="90"/>
                  </a:cubicBezTo>
                  <a:cubicBezTo>
                    <a:pt x="476" y="87"/>
                    <a:pt x="475" y="86"/>
                    <a:pt x="475" y="83"/>
                  </a:cubicBezTo>
                  <a:cubicBezTo>
                    <a:pt x="475" y="81"/>
                    <a:pt x="475" y="80"/>
                    <a:pt x="476" y="78"/>
                  </a:cubicBezTo>
                  <a:cubicBezTo>
                    <a:pt x="476" y="73"/>
                    <a:pt x="477" y="68"/>
                    <a:pt x="473" y="62"/>
                  </a:cubicBezTo>
                  <a:cubicBezTo>
                    <a:pt x="473" y="62"/>
                    <a:pt x="472" y="61"/>
                    <a:pt x="472" y="61"/>
                  </a:cubicBezTo>
                  <a:cubicBezTo>
                    <a:pt x="471" y="60"/>
                    <a:pt x="471" y="59"/>
                    <a:pt x="471" y="58"/>
                  </a:cubicBezTo>
                  <a:cubicBezTo>
                    <a:pt x="471" y="55"/>
                    <a:pt x="472" y="51"/>
                    <a:pt x="473" y="49"/>
                  </a:cubicBezTo>
                  <a:cubicBezTo>
                    <a:pt x="474" y="46"/>
                    <a:pt x="475" y="43"/>
                    <a:pt x="477" y="41"/>
                  </a:cubicBezTo>
                  <a:cubicBezTo>
                    <a:pt x="477" y="40"/>
                    <a:pt x="478" y="39"/>
                    <a:pt x="478" y="38"/>
                  </a:cubicBezTo>
                  <a:cubicBezTo>
                    <a:pt x="479" y="36"/>
                    <a:pt x="481" y="33"/>
                    <a:pt x="483" y="31"/>
                  </a:cubicBezTo>
                  <a:cubicBezTo>
                    <a:pt x="483" y="30"/>
                    <a:pt x="484" y="30"/>
                    <a:pt x="485" y="29"/>
                  </a:cubicBezTo>
                  <a:cubicBezTo>
                    <a:pt x="487" y="25"/>
                    <a:pt x="489" y="22"/>
                    <a:pt x="489" y="17"/>
                  </a:cubicBezTo>
                  <a:cubicBezTo>
                    <a:pt x="488" y="14"/>
                    <a:pt x="488" y="14"/>
                    <a:pt x="488" y="14"/>
                  </a:cubicBezTo>
                  <a:cubicBezTo>
                    <a:pt x="486" y="14"/>
                    <a:pt x="486" y="14"/>
                    <a:pt x="486" y="14"/>
                  </a:cubicBezTo>
                  <a:cubicBezTo>
                    <a:pt x="481" y="14"/>
                    <a:pt x="477" y="14"/>
                    <a:pt x="473" y="13"/>
                  </a:cubicBezTo>
                  <a:cubicBezTo>
                    <a:pt x="470" y="13"/>
                    <a:pt x="470" y="13"/>
                    <a:pt x="470" y="13"/>
                  </a:cubicBezTo>
                  <a:cubicBezTo>
                    <a:pt x="469" y="13"/>
                    <a:pt x="468" y="13"/>
                    <a:pt x="467" y="13"/>
                  </a:cubicBezTo>
                  <a:cubicBezTo>
                    <a:pt x="464" y="13"/>
                    <a:pt x="462" y="13"/>
                    <a:pt x="460" y="15"/>
                  </a:cubicBezTo>
                  <a:cubicBezTo>
                    <a:pt x="459" y="16"/>
                    <a:pt x="459" y="16"/>
                    <a:pt x="458" y="17"/>
                  </a:cubicBezTo>
                  <a:cubicBezTo>
                    <a:pt x="455" y="19"/>
                    <a:pt x="451" y="22"/>
                    <a:pt x="449" y="25"/>
                  </a:cubicBezTo>
                  <a:cubicBezTo>
                    <a:pt x="448" y="27"/>
                    <a:pt x="448" y="27"/>
                    <a:pt x="448" y="27"/>
                  </a:cubicBezTo>
                  <a:cubicBezTo>
                    <a:pt x="443" y="36"/>
                    <a:pt x="437" y="44"/>
                    <a:pt x="434" y="54"/>
                  </a:cubicBezTo>
                  <a:cubicBezTo>
                    <a:pt x="430" y="68"/>
                    <a:pt x="426" y="89"/>
                    <a:pt x="428" y="108"/>
                  </a:cubicBezTo>
                  <a:cubicBezTo>
                    <a:pt x="430" y="115"/>
                    <a:pt x="434" y="119"/>
                    <a:pt x="441" y="121"/>
                  </a:cubicBezTo>
                  <a:cubicBezTo>
                    <a:pt x="444" y="122"/>
                    <a:pt x="446" y="122"/>
                    <a:pt x="449" y="122"/>
                  </a:cubicBezTo>
                  <a:cubicBezTo>
                    <a:pt x="450" y="122"/>
                    <a:pt x="450" y="122"/>
                    <a:pt x="450" y="122"/>
                  </a:cubicBezTo>
                  <a:cubicBezTo>
                    <a:pt x="454" y="122"/>
                    <a:pt x="461" y="126"/>
                    <a:pt x="461" y="129"/>
                  </a:cubicBezTo>
                  <a:cubicBezTo>
                    <a:pt x="461" y="129"/>
                    <a:pt x="461" y="129"/>
                    <a:pt x="460" y="129"/>
                  </a:cubicBezTo>
                  <a:cubicBezTo>
                    <a:pt x="458" y="129"/>
                    <a:pt x="453" y="127"/>
                    <a:pt x="452" y="126"/>
                  </a:cubicBezTo>
                  <a:cubicBezTo>
                    <a:pt x="452" y="126"/>
                    <a:pt x="450" y="126"/>
                    <a:pt x="449" y="125"/>
                  </a:cubicBezTo>
                  <a:cubicBezTo>
                    <a:pt x="447" y="124"/>
                    <a:pt x="443" y="123"/>
                    <a:pt x="440" y="123"/>
                  </a:cubicBezTo>
                  <a:cubicBezTo>
                    <a:pt x="438" y="123"/>
                    <a:pt x="437" y="124"/>
                    <a:pt x="436" y="125"/>
                  </a:cubicBezTo>
                  <a:cubicBezTo>
                    <a:pt x="431" y="129"/>
                    <a:pt x="434" y="134"/>
                    <a:pt x="436" y="137"/>
                  </a:cubicBezTo>
                  <a:cubicBezTo>
                    <a:pt x="437" y="138"/>
                    <a:pt x="437" y="139"/>
                    <a:pt x="437" y="139"/>
                  </a:cubicBezTo>
                  <a:cubicBezTo>
                    <a:pt x="439" y="145"/>
                    <a:pt x="442" y="147"/>
                    <a:pt x="446" y="151"/>
                  </a:cubicBezTo>
                  <a:cubicBezTo>
                    <a:pt x="452" y="156"/>
                    <a:pt x="460" y="157"/>
                    <a:pt x="463" y="157"/>
                  </a:cubicBezTo>
                  <a:cubicBezTo>
                    <a:pt x="463" y="157"/>
                    <a:pt x="464" y="157"/>
                    <a:pt x="464" y="157"/>
                  </a:cubicBezTo>
                  <a:cubicBezTo>
                    <a:pt x="466" y="157"/>
                    <a:pt x="468" y="157"/>
                    <a:pt x="469" y="156"/>
                  </a:cubicBezTo>
                  <a:cubicBezTo>
                    <a:pt x="470" y="156"/>
                    <a:pt x="471" y="156"/>
                    <a:pt x="472" y="156"/>
                  </a:cubicBezTo>
                  <a:cubicBezTo>
                    <a:pt x="472" y="156"/>
                    <a:pt x="473" y="156"/>
                    <a:pt x="474" y="158"/>
                  </a:cubicBezTo>
                  <a:cubicBezTo>
                    <a:pt x="475" y="159"/>
                    <a:pt x="475" y="159"/>
                    <a:pt x="475" y="159"/>
                  </a:cubicBezTo>
                  <a:cubicBezTo>
                    <a:pt x="477" y="162"/>
                    <a:pt x="480" y="166"/>
                    <a:pt x="484" y="167"/>
                  </a:cubicBezTo>
                  <a:cubicBezTo>
                    <a:pt x="485" y="167"/>
                    <a:pt x="485" y="167"/>
                    <a:pt x="486" y="167"/>
                  </a:cubicBezTo>
                  <a:cubicBezTo>
                    <a:pt x="488" y="167"/>
                    <a:pt x="489" y="166"/>
                    <a:pt x="491" y="166"/>
                  </a:cubicBezTo>
                  <a:cubicBezTo>
                    <a:pt x="492" y="165"/>
                    <a:pt x="493" y="165"/>
                    <a:pt x="494" y="165"/>
                  </a:cubicBezTo>
                  <a:cubicBezTo>
                    <a:pt x="494" y="165"/>
                    <a:pt x="495" y="165"/>
                    <a:pt x="495" y="165"/>
                  </a:cubicBezTo>
                  <a:cubicBezTo>
                    <a:pt x="498" y="166"/>
                    <a:pt x="498" y="166"/>
                    <a:pt x="498" y="166"/>
                  </a:cubicBezTo>
                  <a:cubicBezTo>
                    <a:pt x="500" y="166"/>
                    <a:pt x="502" y="167"/>
                    <a:pt x="505" y="167"/>
                  </a:cubicBezTo>
                  <a:cubicBezTo>
                    <a:pt x="503" y="167"/>
                    <a:pt x="501" y="168"/>
                    <a:pt x="500" y="168"/>
                  </a:cubicBezTo>
                  <a:cubicBezTo>
                    <a:pt x="499" y="169"/>
                    <a:pt x="499" y="169"/>
                    <a:pt x="498" y="169"/>
                  </a:cubicBezTo>
                  <a:cubicBezTo>
                    <a:pt x="497" y="169"/>
                    <a:pt x="496" y="169"/>
                    <a:pt x="495" y="169"/>
                  </a:cubicBezTo>
                  <a:cubicBezTo>
                    <a:pt x="495" y="169"/>
                    <a:pt x="495" y="169"/>
                    <a:pt x="495" y="169"/>
                  </a:cubicBezTo>
                  <a:cubicBezTo>
                    <a:pt x="495" y="169"/>
                    <a:pt x="494" y="169"/>
                    <a:pt x="494" y="169"/>
                  </a:cubicBezTo>
                  <a:cubicBezTo>
                    <a:pt x="494" y="169"/>
                    <a:pt x="493" y="169"/>
                    <a:pt x="492" y="169"/>
                  </a:cubicBezTo>
                  <a:cubicBezTo>
                    <a:pt x="492" y="169"/>
                    <a:pt x="491" y="169"/>
                    <a:pt x="491" y="169"/>
                  </a:cubicBezTo>
                  <a:cubicBezTo>
                    <a:pt x="487" y="171"/>
                    <a:pt x="487" y="176"/>
                    <a:pt x="488" y="181"/>
                  </a:cubicBezTo>
                  <a:cubicBezTo>
                    <a:pt x="488" y="181"/>
                    <a:pt x="488" y="182"/>
                    <a:pt x="488" y="182"/>
                  </a:cubicBezTo>
                  <a:cubicBezTo>
                    <a:pt x="488" y="186"/>
                    <a:pt x="488" y="190"/>
                    <a:pt x="489" y="193"/>
                  </a:cubicBezTo>
                  <a:cubicBezTo>
                    <a:pt x="490" y="198"/>
                    <a:pt x="494" y="199"/>
                    <a:pt x="497" y="199"/>
                  </a:cubicBezTo>
                  <a:cubicBezTo>
                    <a:pt x="497" y="200"/>
                    <a:pt x="497" y="200"/>
                    <a:pt x="497" y="201"/>
                  </a:cubicBezTo>
                  <a:cubicBezTo>
                    <a:pt x="497" y="201"/>
                    <a:pt x="497" y="202"/>
                    <a:pt x="497" y="203"/>
                  </a:cubicBezTo>
                  <a:cubicBezTo>
                    <a:pt x="497" y="203"/>
                    <a:pt x="497" y="204"/>
                    <a:pt x="497" y="204"/>
                  </a:cubicBezTo>
                  <a:cubicBezTo>
                    <a:pt x="497" y="206"/>
                    <a:pt x="497" y="209"/>
                    <a:pt x="496" y="210"/>
                  </a:cubicBezTo>
                  <a:cubicBezTo>
                    <a:pt x="495" y="210"/>
                    <a:pt x="494" y="211"/>
                    <a:pt x="494" y="211"/>
                  </a:cubicBezTo>
                  <a:cubicBezTo>
                    <a:pt x="492" y="212"/>
                    <a:pt x="489" y="213"/>
                    <a:pt x="488" y="215"/>
                  </a:cubicBezTo>
                  <a:cubicBezTo>
                    <a:pt x="487" y="217"/>
                    <a:pt x="487" y="220"/>
                    <a:pt x="487" y="223"/>
                  </a:cubicBezTo>
                  <a:cubicBezTo>
                    <a:pt x="487" y="224"/>
                    <a:pt x="487" y="225"/>
                    <a:pt x="486" y="226"/>
                  </a:cubicBezTo>
                  <a:cubicBezTo>
                    <a:pt x="486" y="229"/>
                    <a:pt x="486" y="231"/>
                    <a:pt x="486" y="234"/>
                  </a:cubicBezTo>
                  <a:cubicBezTo>
                    <a:pt x="486" y="237"/>
                    <a:pt x="486" y="240"/>
                    <a:pt x="485" y="243"/>
                  </a:cubicBezTo>
                  <a:cubicBezTo>
                    <a:pt x="485" y="243"/>
                    <a:pt x="485" y="243"/>
                    <a:pt x="484" y="243"/>
                  </a:cubicBezTo>
                  <a:cubicBezTo>
                    <a:pt x="484" y="244"/>
                    <a:pt x="484" y="244"/>
                    <a:pt x="483" y="244"/>
                  </a:cubicBezTo>
                  <a:cubicBezTo>
                    <a:pt x="481" y="246"/>
                    <a:pt x="479" y="250"/>
                    <a:pt x="478" y="254"/>
                  </a:cubicBezTo>
                  <a:cubicBezTo>
                    <a:pt x="478" y="255"/>
                    <a:pt x="478" y="257"/>
                    <a:pt x="478" y="258"/>
                  </a:cubicBezTo>
                  <a:cubicBezTo>
                    <a:pt x="478" y="260"/>
                    <a:pt x="478" y="262"/>
                    <a:pt x="478" y="263"/>
                  </a:cubicBezTo>
                  <a:cubicBezTo>
                    <a:pt x="477" y="263"/>
                    <a:pt x="477" y="264"/>
                    <a:pt x="476" y="264"/>
                  </a:cubicBezTo>
                  <a:cubicBezTo>
                    <a:pt x="475" y="264"/>
                    <a:pt x="474" y="265"/>
                    <a:pt x="473" y="266"/>
                  </a:cubicBezTo>
                  <a:cubicBezTo>
                    <a:pt x="472" y="267"/>
                    <a:pt x="471" y="268"/>
                    <a:pt x="471" y="269"/>
                  </a:cubicBezTo>
                  <a:cubicBezTo>
                    <a:pt x="470" y="268"/>
                    <a:pt x="469" y="266"/>
                    <a:pt x="468" y="264"/>
                  </a:cubicBezTo>
                  <a:cubicBezTo>
                    <a:pt x="467" y="262"/>
                    <a:pt x="465" y="260"/>
                    <a:pt x="463" y="258"/>
                  </a:cubicBezTo>
                  <a:cubicBezTo>
                    <a:pt x="463" y="258"/>
                    <a:pt x="463" y="258"/>
                    <a:pt x="463" y="258"/>
                  </a:cubicBezTo>
                  <a:cubicBezTo>
                    <a:pt x="461" y="257"/>
                    <a:pt x="460" y="255"/>
                    <a:pt x="459" y="253"/>
                  </a:cubicBezTo>
                  <a:cubicBezTo>
                    <a:pt x="458" y="251"/>
                    <a:pt x="457" y="251"/>
                    <a:pt x="457" y="250"/>
                  </a:cubicBezTo>
                  <a:cubicBezTo>
                    <a:pt x="457" y="248"/>
                    <a:pt x="457" y="248"/>
                    <a:pt x="457" y="248"/>
                  </a:cubicBezTo>
                  <a:cubicBezTo>
                    <a:pt x="458" y="246"/>
                    <a:pt x="458" y="243"/>
                    <a:pt x="457" y="241"/>
                  </a:cubicBezTo>
                  <a:cubicBezTo>
                    <a:pt x="457" y="240"/>
                    <a:pt x="457" y="240"/>
                    <a:pt x="457" y="240"/>
                  </a:cubicBezTo>
                  <a:cubicBezTo>
                    <a:pt x="457" y="239"/>
                    <a:pt x="456" y="237"/>
                    <a:pt x="456" y="237"/>
                  </a:cubicBezTo>
                  <a:cubicBezTo>
                    <a:pt x="457" y="236"/>
                    <a:pt x="458" y="235"/>
                    <a:pt x="458" y="234"/>
                  </a:cubicBezTo>
                  <a:cubicBezTo>
                    <a:pt x="459" y="233"/>
                    <a:pt x="459" y="233"/>
                    <a:pt x="459" y="233"/>
                  </a:cubicBezTo>
                  <a:cubicBezTo>
                    <a:pt x="461" y="231"/>
                    <a:pt x="462" y="228"/>
                    <a:pt x="462" y="226"/>
                  </a:cubicBezTo>
                  <a:cubicBezTo>
                    <a:pt x="462" y="225"/>
                    <a:pt x="462" y="224"/>
                    <a:pt x="462" y="223"/>
                  </a:cubicBezTo>
                  <a:cubicBezTo>
                    <a:pt x="462" y="220"/>
                    <a:pt x="463" y="216"/>
                    <a:pt x="461" y="212"/>
                  </a:cubicBezTo>
                  <a:cubicBezTo>
                    <a:pt x="460" y="211"/>
                    <a:pt x="459" y="210"/>
                    <a:pt x="459" y="209"/>
                  </a:cubicBezTo>
                  <a:cubicBezTo>
                    <a:pt x="458" y="208"/>
                    <a:pt x="458" y="208"/>
                    <a:pt x="457" y="207"/>
                  </a:cubicBezTo>
                  <a:cubicBezTo>
                    <a:pt x="456" y="205"/>
                    <a:pt x="454" y="204"/>
                    <a:pt x="452" y="202"/>
                  </a:cubicBezTo>
                  <a:cubicBezTo>
                    <a:pt x="452" y="201"/>
                    <a:pt x="451" y="201"/>
                    <a:pt x="450" y="200"/>
                  </a:cubicBezTo>
                  <a:cubicBezTo>
                    <a:pt x="449" y="200"/>
                    <a:pt x="448" y="199"/>
                    <a:pt x="448" y="199"/>
                  </a:cubicBezTo>
                  <a:cubicBezTo>
                    <a:pt x="448" y="198"/>
                    <a:pt x="448" y="198"/>
                    <a:pt x="447" y="197"/>
                  </a:cubicBezTo>
                  <a:cubicBezTo>
                    <a:pt x="446" y="196"/>
                    <a:pt x="444" y="192"/>
                    <a:pt x="441" y="192"/>
                  </a:cubicBezTo>
                  <a:cubicBezTo>
                    <a:pt x="440" y="192"/>
                    <a:pt x="440" y="192"/>
                    <a:pt x="440" y="192"/>
                  </a:cubicBezTo>
                  <a:cubicBezTo>
                    <a:pt x="435" y="193"/>
                    <a:pt x="435" y="197"/>
                    <a:pt x="435" y="199"/>
                  </a:cubicBezTo>
                  <a:cubicBezTo>
                    <a:pt x="435" y="199"/>
                    <a:pt x="434" y="200"/>
                    <a:pt x="434" y="201"/>
                  </a:cubicBezTo>
                  <a:cubicBezTo>
                    <a:pt x="433" y="202"/>
                    <a:pt x="433" y="203"/>
                    <a:pt x="432" y="205"/>
                  </a:cubicBezTo>
                  <a:cubicBezTo>
                    <a:pt x="432" y="206"/>
                    <a:pt x="432" y="206"/>
                    <a:pt x="432" y="206"/>
                  </a:cubicBezTo>
                  <a:cubicBezTo>
                    <a:pt x="432" y="208"/>
                    <a:pt x="432" y="210"/>
                    <a:pt x="432" y="212"/>
                  </a:cubicBezTo>
                  <a:cubicBezTo>
                    <a:pt x="432" y="215"/>
                    <a:pt x="431" y="217"/>
                    <a:pt x="429" y="220"/>
                  </a:cubicBezTo>
                  <a:cubicBezTo>
                    <a:pt x="429" y="221"/>
                    <a:pt x="429" y="222"/>
                    <a:pt x="428" y="223"/>
                  </a:cubicBezTo>
                  <a:cubicBezTo>
                    <a:pt x="428" y="224"/>
                    <a:pt x="428" y="226"/>
                    <a:pt x="428" y="227"/>
                  </a:cubicBezTo>
                  <a:cubicBezTo>
                    <a:pt x="428" y="230"/>
                    <a:pt x="427" y="230"/>
                    <a:pt x="427" y="231"/>
                  </a:cubicBezTo>
                  <a:cubicBezTo>
                    <a:pt x="427" y="231"/>
                    <a:pt x="426" y="230"/>
                    <a:pt x="425" y="222"/>
                  </a:cubicBezTo>
                  <a:cubicBezTo>
                    <a:pt x="425" y="221"/>
                    <a:pt x="425" y="219"/>
                    <a:pt x="426" y="217"/>
                  </a:cubicBezTo>
                  <a:cubicBezTo>
                    <a:pt x="426" y="213"/>
                    <a:pt x="426" y="208"/>
                    <a:pt x="424" y="203"/>
                  </a:cubicBezTo>
                  <a:cubicBezTo>
                    <a:pt x="423" y="202"/>
                    <a:pt x="422" y="201"/>
                    <a:pt x="422" y="200"/>
                  </a:cubicBezTo>
                  <a:cubicBezTo>
                    <a:pt x="421" y="199"/>
                    <a:pt x="420" y="198"/>
                    <a:pt x="419" y="197"/>
                  </a:cubicBezTo>
                  <a:cubicBezTo>
                    <a:pt x="419" y="196"/>
                    <a:pt x="420" y="196"/>
                    <a:pt x="421" y="194"/>
                  </a:cubicBezTo>
                  <a:cubicBezTo>
                    <a:pt x="423" y="193"/>
                    <a:pt x="425" y="191"/>
                    <a:pt x="425" y="188"/>
                  </a:cubicBezTo>
                  <a:cubicBezTo>
                    <a:pt x="425" y="184"/>
                    <a:pt x="421" y="183"/>
                    <a:pt x="418" y="182"/>
                  </a:cubicBezTo>
                  <a:cubicBezTo>
                    <a:pt x="418" y="182"/>
                    <a:pt x="417" y="182"/>
                    <a:pt x="417" y="182"/>
                  </a:cubicBezTo>
                  <a:cubicBezTo>
                    <a:pt x="416" y="181"/>
                    <a:pt x="415" y="181"/>
                    <a:pt x="415" y="181"/>
                  </a:cubicBezTo>
                  <a:cubicBezTo>
                    <a:pt x="414" y="180"/>
                    <a:pt x="412" y="179"/>
                    <a:pt x="411" y="179"/>
                  </a:cubicBezTo>
                  <a:cubicBezTo>
                    <a:pt x="409" y="179"/>
                    <a:pt x="407" y="181"/>
                    <a:pt x="405" y="182"/>
                  </a:cubicBezTo>
                  <a:cubicBezTo>
                    <a:pt x="405" y="183"/>
                    <a:pt x="404" y="183"/>
                    <a:pt x="404" y="183"/>
                  </a:cubicBezTo>
                  <a:cubicBezTo>
                    <a:pt x="404" y="183"/>
                    <a:pt x="403" y="182"/>
                    <a:pt x="403" y="181"/>
                  </a:cubicBezTo>
                  <a:cubicBezTo>
                    <a:pt x="402" y="180"/>
                    <a:pt x="402" y="180"/>
                    <a:pt x="402" y="180"/>
                  </a:cubicBezTo>
                  <a:cubicBezTo>
                    <a:pt x="401" y="179"/>
                    <a:pt x="399" y="178"/>
                    <a:pt x="398" y="177"/>
                  </a:cubicBezTo>
                  <a:cubicBezTo>
                    <a:pt x="398" y="177"/>
                    <a:pt x="397" y="176"/>
                    <a:pt x="397" y="176"/>
                  </a:cubicBezTo>
                  <a:cubicBezTo>
                    <a:pt x="397" y="176"/>
                    <a:pt x="397" y="176"/>
                    <a:pt x="397" y="176"/>
                  </a:cubicBezTo>
                  <a:cubicBezTo>
                    <a:pt x="397" y="176"/>
                    <a:pt x="397" y="176"/>
                    <a:pt x="400" y="175"/>
                  </a:cubicBezTo>
                  <a:cubicBezTo>
                    <a:pt x="401" y="174"/>
                    <a:pt x="403" y="173"/>
                    <a:pt x="405" y="172"/>
                  </a:cubicBezTo>
                  <a:cubicBezTo>
                    <a:pt x="406" y="170"/>
                    <a:pt x="406" y="168"/>
                    <a:pt x="406" y="167"/>
                  </a:cubicBezTo>
                  <a:cubicBezTo>
                    <a:pt x="406" y="166"/>
                    <a:pt x="406" y="165"/>
                    <a:pt x="406" y="165"/>
                  </a:cubicBezTo>
                  <a:cubicBezTo>
                    <a:pt x="406" y="165"/>
                    <a:pt x="407" y="165"/>
                    <a:pt x="408" y="165"/>
                  </a:cubicBezTo>
                  <a:cubicBezTo>
                    <a:pt x="409" y="165"/>
                    <a:pt x="411" y="165"/>
                    <a:pt x="412" y="161"/>
                  </a:cubicBezTo>
                  <a:cubicBezTo>
                    <a:pt x="414" y="157"/>
                    <a:pt x="410" y="154"/>
                    <a:pt x="409" y="153"/>
                  </a:cubicBezTo>
                  <a:cubicBezTo>
                    <a:pt x="407" y="152"/>
                    <a:pt x="407" y="152"/>
                    <a:pt x="406" y="151"/>
                  </a:cubicBezTo>
                  <a:cubicBezTo>
                    <a:pt x="406" y="150"/>
                    <a:pt x="405" y="149"/>
                    <a:pt x="405" y="148"/>
                  </a:cubicBezTo>
                  <a:cubicBezTo>
                    <a:pt x="404" y="147"/>
                    <a:pt x="404" y="146"/>
                    <a:pt x="403" y="145"/>
                  </a:cubicBezTo>
                  <a:cubicBezTo>
                    <a:pt x="403" y="144"/>
                    <a:pt x="403" y="143"/>
                    <a:pt x="403" y="143"/>
                  </a:cubicBezTo>
                  <a:cubicBezTo>
                    <a:pt x="402" y="141"/>
                    <a:pt x="402" y="140"/>
                    <a:pt x="401" y="138"/>
                  </a:cubicBezTo>
                  <a:cubicBezTo>
                    <a:pt x="400" y="137"/>
                    <a:pt x="399" y="137"/>
                    <a:pt x="399" y="136"/>
                  </a:cubicBezTo>
                  <a:cubicBezTo>
                    <a:pt x="398" y="135"/>
                    <a:pt x="397" y="135"/>
                    <a:pt x="397" y="134"/>
                  </a:cubicBezTo>
                  <a:cubicBezTo>
                    <a:pt x="396" y="132"/>
                    <a:pt x="396" y="130"/>
                    <a:pt x="397" y="127"/>
                  </a:cubicBezTo>
                  <a:cubicBezTo>
                    <a:pt x="397" y="125"/>
                    <a:pt x="397" y="124"/>
                    <a:pt x="397" y="123"/>
                  </a:cubicBezTo>
                  <a:cubicBezTo>
                    <a:pt x="397" y="119"/>
                    <a:pt x="396" y="115"/>
                    <a:pt x="394" y="112"/>
                  </a:cubicBezTo>
                  <a:cubicBezTo>
                    <a:pt x="394" y="110"/>
                    <a:pt x="392" y="108"/>
                    <a:pt x="391" y="107"/>
                  </a:cubicBezTo>
                  <a:cubicBezTo>
                    <a:pt x="391" y="106"/>
                    <a:pt x="390" y="105"/>
                    <a:pt x="389" y="104"/>
                  </a:cubicBezTo>
                  <a:cubicBezTo>
                    <a:pt x="389" y="104"/>
                    <a:pt x="389" y="103"/>
                    <a:pt x="388" y="102"/>
                  </a:cubicBezTo>
                  <a:cubicBezTo>
                    <a:pt x="388" y="100"/>
                    <a:pt x="387" y="97"/>
                    <a:pt x="385" y="96"/>
                  </a:cubicBezTo>
                  <a:cubicBezTo>
                    <a:pt x="383" y="94"/>
                    <a:pt x="381" y="94"/>
                    <a:pt x="379" y="93"/>
                  </a:cubicBezTo>
                  <a:cubicBezTo>
                    <a:pt x="379" y="93"/>
                    <a:pt x="379" y="93"/>
                    <a:pt x="378" y="93"/>
                  </a:cubicBezTo>
                  <a:cubicBezTo>
                    <a:pt x="380" y="92"/>
                    <a:pt x="381" y="91"/>
                    <a:pt x="382" y="90"/>
                  </a:cubicBezTo>
                  <a:cubicBezTo>
                    <a:pt x="383" y="89"/>
                    <a:pt x="384" y="88"/>
                    <a:pt x="385" y="87"/>
                  </a:cubicBezTo>
                  <a:cubicBezTo>
                    <a:pt x="386" y="86"/>
                    <a:pt x="387" y="86"/>
                    <a:pt x="388" y="85"/>
                  </a:cubicBezTo>
                  <a:cubicBezTo>
                    <a:pt x="393" y="80"/>
                    <a:pt x="392" y="71"/>
                    <a:pt x="391" y="65"/>
                  </a:cubicBezTo>
                  <a:cubicBezTo>
                    <a:pt x="391" y="64"/>
                    <a:pt x="391" y="64"/>
                    <a:pt x="391" y="64"/>
                  </a:cubicBezTo>
                  <a:cubicBezTo>
                    <a:pt x="391" y="63"/>
                    <a:pt x="391" y="62"/>
                    <a:pt x="391" y="62"/>
                  </a:cubicBezTo>
                  <a:cubicBezTo>
                    <a:pt x="391" y="62"/>
                    <a:pt x="392" y="62"/>
                    <a:pt x="393" y="63"/>
                  </a:cubicBezTo>
                  <a:cubicBezTo>
                    <a:pt x="396" y="63"/>
                    <a:pt x="398" y="64"/>
                    <a:pt x="400" y="64"/>
                  </a:cubicBezTo>
                  <a:cubicBezTo>
                    <a:pt x="405" y="64"/>
                    <a:pt x="409" y="62"/>
                    <a:pt x="412" y="58"/>
                  </a:cubicBezTo>
                  <a:cubicBezTo>
                    <a:pt x="414" y="55"/>
                    <a:pt x="416" y="51"/>
                    <a:pt x="417" y="48"/>
                  </a:cubicBezTo>
                  <a:cubicBezTo>
                    <a:pt x="418" y="45"/>
                    <a:pt x="418" y="43"/>
                    <a:pt x="420" y="41"/>
                  </a:cubicBezTo>
                  <a:cubicBezTo>
                    <a:pt x="421" y="39"/>
                    <a:pt x="422" y="37"/>
                    <a:pt x="424" y="35"/>
                  </a:cubicBezTo>
                  <a:cubicBezTo>
                    <a:pt x="426" y="32"/>
                    <a:pt x="429" y="28"/>
                    <a:pt x="430" y="24"/>
                  </a:cubicBezTo>
                  <a:cubicBezTo>
                    <a:pt x="431" y="20"/>
                    <a:pt x="431" y="17"/>
                    <a:pt x="429" y="15"/>
                  </a:cubicBezTo>
                  <a:cubicBezTo>
                    <a:pt x="426" y="10"/>
                    <a:pt x="418" y="8"/>
                    <a:pt x="411" y="6"/>
                  </a:cubicBezTo>
                  <a:cubicBezTo>
                    <a:pt x="408" y="6"/>
                    <a:pt x="405" y="5"/>
                    <a:pt x="403" y="4"/>
                  </a:cubicBezTo>
                  <a:cubicBezTo>
                    <a:pt x="398" y="1"/>
                    <a:pt x="393" y="0"/>
                    <a:pt x="389" y="0"/>
                  </a:cubicBezTo>
                  <a:cubicBezTo>
                    <a:pt x="386" y="0"/>
                    <a:pt x="384" y="1"/>
                    <a:pt x="382" y="1"/>
                  </a:cubicBezTo>
                  <a:cubicBezTo>
                    <a:pt x="379" y="2"/>
                    <a:pt x="372" y="4"/>
                    <a:pt x="370" y="9"/>
                  </a:cubicBezTo>
                  <a:cubicBezTo>
                    <a:pt x="369" y="10"/>
                    <a:pt x="369" y="13"/>
                    <a:pt x="370" y="16"/>
                  </a:cubicBezTo>
                  <a:cubicBezTo>
                    <a:pt x="369" y="16"/>
                    <a:pt x="368" y="17"/>
                    <a:pt x="368" y="17"/>
                  </a:cubicBezTo>
                  <a:cubicBezTo>
                    <a:pt x="365" y="19"/>
                    <a:pt x="365" y="22"/>
                    <a:pt x="365" y="24"/>
                  </a:cubicBezTo>
                  <a:cubicBezTo>
                    <a:pt x="365" y="25"/>
                    <a:pt x="365" y="25"/>
                    <a:pt x="365" y="25"/>
                  </a:cubicBezTo>
                  <a:cubicBezTo>
                    <a:pt x="365" y="26"/>
                    <a:pt x="365" y="27"/>
                    <a:pt x="365" y="28"/>
                  </a:cubicBezTo>
                  <a:cubicBezTo>
                    <a:pt x="364" y="30"/>
                    <a:pt x="364" y="32"/>
                    <a:pt x="364" y="34"/>
                  </a:cubicBezTo>
                  <a:cubicBezTo>
                    <a:pt x="364" y="36"/>
                    <a:pt x="364" y="37"/>
                    <a:pt x="364" y="39"/>
                  </a:cubicBezTo>
                  <a:cubicBezTo>
                    <a:pt x="364" y="42"/>
                    <a:pt x="365" y="45"/>
                    <a:pt x="364" y="47"/>
                  </a:cubicBezTo>
                  <a:cubicBezTo>
                    <a:pt x="364" y="47"/>
                    <a:pt x="364" y="48"/>
                    <a:pt x="363" y="48"/>
                  </a:cubicBezTo>
                  <a:cubicBezTo>
                    <a:pt x="363" y="50"/>
                    <a:pt x="362" y="52"/>
                    <a:pt x="363" y="55"/>
                  </a:cubicBezTo>
                  <a:cubicBezTo>
                    <a:pt x="363" y="56"/>
                    <a:pt x="363" y="57"/>
                    <a:pt x="364" y="58"/>
                  </a:cubicBezTo>
                  <a:cubicBezTo>
                    <a:pt x="364" y="59"/>
                    <a:pt x="365" y="59"/>
                    <a:pt x="365" y="60"/>
                  </a:cubicBezTo>
                  <a:cubicBezTo>
                    <a:pt x="366" y="64"/>
                    <a:pt x="366" y="68"/>
                    <a:pt x="366" y="73"/>
                  </a:cubicBezTo>
                  <a:cubicBezTo>
                    <a:pt x="366" y="74"/>
                    <a:pt x="366" y="76"/>
                    <a:pt x="366" y="77"/>
                  </a:cubicBezTo>
                  <a:cubicBezTo>
                    <a:pt x="366" y="79"/>
                    <a:pt x="366" y="81"/>
                    <a:pt x="366" y="82"/>
                  </a:cubicBezTo>
                  <a:cubicBezTo>
                    <a:pt x="366" y="83"/>
                    <a:pt x="365" y="83"/>
                    <a:pt x="365" y="84"/>
                  </a:cubicBezTo>
                  <a:cubicBezTo>
                    <a:pt x="364" y="86"/>
                    <a:pt x="363" y="88"/>
                    <a:pt x="365" y="91"/>
                  </a:cubicBezTo>
                  <a:cubicBezTo>
                    <a:pt x="365" y="91"/>
                    <a:pt x="365" y="91"/>
                    <a:pt x="365" y="91"/>
                  </a:cubicBezTo>
                  <a:cubicBezTo>
                    <a:pt x="363" y="92"/>
                    <a:pt x="363" y="94"/>
                    <a:pt x="362" y="95"/>
                  </a:cubicBezTo>
                  <a:cubicBezTo>
                    <a:pt x="362" y="96"/>
                    <a:pt x="362" y="96"/>
                    <a:pt x="362" y="96"/>
                  </a:cubicBezTo>
                  <a:cubicBezTo>
                    <a:pt x="362" y="96"/>
                    <a:pt x="362" y="96"/>
                    <a:pt x="361" y="97"/>
                  </a:cubicBezTo>
                  <a:cubicBezTo>
                    <a:pt x="359" y="97"/>
                    <a:pt x="357" y="98"/>
                    <a:pt x="356" y="100"/>
                  </a:cubicBezTo>
                  <a:cubicBezTo>
                    <a:pt x="355" y="102"/>
                    <a:pt x="355" y="105"/>
                    <a:pt x="356" y="106"/>
                  </a:cubicBezTo>
                  <a:cubicBezTo>
                    <a:pt x="357" y="107"/>
                    <a:pt x="358" y="108"/>
                    <a:pt x="360" y="108"/>
                  </a:cubicBezTo>
                  <a:cubicBezTo>
                    <a:pt x="360" y="108"/>
                    <a:pt x="360" y="108"/>
                    <a:pt x="359" y="108"/>
                  </a:cubicBezTo>
                  <a:cubicBezTo>
                    <a:pt x="359" y="108"/>
                    <a:pt x="359" y="108"/>
                    <a:pt x="358" y="108"/>
                  </a:cubicBezTo>
                  <a:cubicBezTo>
                    <a:pt x="358" y="108"/>
                    <a:pt x="357" y="108"/>
                    <a:pt x="356" y="108"/>
                  </a:cubicBezTo>
                  <a:cubicBezTo>
                    <a:pt x="355" y="108"/>
                    <a:pt x="352" y="108"/>
                    <a:pt x="350" y="110"/>
                  </a:cubicBezTo>
                  <a:cubicBezTo>
                    <a:pt x="348" y="113"/>
                    <a:pt x="347" y="118"/>
                    <a:pt x="346" y="121"/>
                  </a:cubicBezTo>
                  <a:cubicBezTo>
                    <a:pt x="345" y="122"/>
                    <a:pt x="345" y="123"/>
                    <a:pt x="345" y="124"/>
                  </a:cubicBezTo>
                  <a:cubicBezTo>
                    <a:pt x="345" y="124"/>
                    <a:pt x="345" y="125"/>
                    <a:pt x="345" y="125"/>
                  </a:cubicBezTo>
                  <a:cubicBezTo>
                    <a:pt x="343" y="128"/>
                    <a:pt x="341" y="136"/>
                    <a:pt x="347" y="139"/>
                  </a:cubicBezTo>
                  <a:cubicBezTo>
                    <a:pt x="348" y="139"/>
                    <a:pt x="348" y="139"/>
                    <a:pt x="349" y="139"/>
                  </a:cubicBezTo>
                  <a:cubicBezTo>
                    <a:pt x="349" y="139"/>
                    <a:pt x="348" y="140"/>
                    <a:pt x="348" y="140"/>
                  </a:cubicBezTo>
                  <a:cubicBezTo>
                    <a:pt x="346" y="141"/>
                    <a:pt x="345" y="143"/>
                    <a:pt x="344" y="144"/>
                  </a:cubicBezTo>
                  <a:cubicBezTo>
                    <a:pt x="344" y="144"/>
                    <a:pt x="344" y="145"/>
                    <a:pt x="343" y="145"/>
                  </a:cubicBezTo>
                  <a:cubicBezTo>
                    <a:pt x="343" y="146"/>
                    <a:pt x="342" y="146"/>
                    <a:pt x="341" y="148"/>
                  </a:cubicBezTo>
                  <a:cubicBezTo>
                    <a:pt x="340" y="151"/>
                    <a:pt x="340" y="156"/>
                    <a:pt x="340" y="158"/>
                  </a:cubicBezTo>
                  <a:cubicBezTo>
                    <a:pt x="341" y="161"/>
                    <a:pt x="342" y="162"/>
                    <a:pt x="344" y="163"/>
                  </a:cubicBezTo>
                  <a:cubicBezTo>
                    <a:pt x="344" y="164"/>
                    <a:pt x="345" y="164"/>
                    <a:pt x="345" y="165"/>
                  </a:cubicBezTo>
                  <a:cubicBezTo>
                    <a:pt x="345" y="165"/>
                    <a:pt x="345" y="166"/>
                    <a:pt x="345" y="166"/>
                  </a:cubicBezTo>
                  <a:cubicBezTo>
                    <a:pt x="345" y="167"/>
                    <a:pt x="345" y="168"/>
                    <a:pt x="345" y="170"/>
                  </a:cubicBezTo>
                  <a:cubicBezTo>
                    <a:pt x="346" y="172"/>
                    <a:pt x="347" y="173"/>
                    <a:pt x="349" y="174"/>
                  </a:cubicBezTo>
                  <a:cubicBezTo>
                    <a:pt x="351" y="175"/>
                    <a:pt x="353" y="176"/>
                    <a:pt x="355" y="177"/>
                  </a:cubicBezTo>
                  <a:cubicBezTo>
                    <a:pt x="356" y="177"/>
                    <a:pt x="356" y="177"/>
                    <a:pt x="357" y="178"/>
                  </a:cubicBezTo>
                  <a:cubicBezTo>
                    <a:pt x="360" y="179"/>
                    <a:pt x="362" y="181"/>
                    <a:pt x="364" y="182"/>
                  </a:cubicBezTo>
                  <a:cubicBezTo>
                    <a:pt x="365" y="184"/>
                    <a:pt x="367" y="185"/>
                    <a:pt x="368" y="186"/>
                  </a:cubicBezTo>
                  <a:cubicBezTo>
                    <a:pt x="370" y="187"/>
                    <a:pt x="372" y="188"/>
                    <a:pt x="374" y="188"/>
                  </a:cubicBezTo>
                  <a:cubicBezTo>
                    <a:pt x="374" y="188"/>
                    <a:pt x="375" y="188"/>
                    <a:pt x="375" y="188"/>
                  </a:cubicBezTo>
                  <a:cubicBezTo>
                    <a:pt x="376" y="188"/>
                    <a:pt x="377" y="188"/>
                    <a:pt x="378" y="188"/>
                  </a:cubicBezTo>
                  <a:cubicBezTo>
                    <a:pt x="378" y="188"/>
                    <a:pt x="379" y="188"/>
                    <a:pt x="379" y="188"/>
                  </a:cubicBezTo>
                  <a:cubicBezTo>
                    <a:pt x="380" y="188"/>
                    <a:pt x="380" y="188"/>
                    <a:pt x="381" y="188"/>
                  </a:cubicBezTo>
                  <a:cubicBezTo>
                    <a:pt x="381" y="189"/>
                    <a:pt x="380" y="189"/>
                    <a:pt x="379" y="190"/>
                  </a:cubicBezTo>
                  <a:cubicBezTo>
                    <a:pt x="379" y="190"/>
                    <a:pt x="379" y="190"/>
                    <a:pt x="379" y="190"/>
                  </a:cubicBezTo>
                  <a:cubicBezTo>
                    <a:pt x="378" y="190"/>
                    <a:pt x="377" y="189"/>
                    <a:pt x="377" y="189"/>
                  </a:cubicBezTo>
                  <a:cubicBezTo>
                    <a:pt x="376" y="189"/>
                    <a:pt x="375" y="189"/>
                    <a:pt x="374" y="189"/>
                  </a:cubicBezTo>
                  <a:cubicBezTo>
                    <a:pt x="368" y="189"/>
                    <a:pt x="367" y="193"/>
                    <a:pt x="367" y="195"/>
                  </a:cubicBezTo>
                  <a:cubicBezTo>
                    <a:pt x="367" y="196"/>
                    <a:pt x="368" y="197"/>
                    <a:pt x="368" y="198"/>
                  </a:cubicBezTo>
                  <a:cubicBezTo>
                    <a:pt x="368" y="199"/>
                    <a:pt x="368" y="201"/>
                    <a:pt x="368" y="201"/>
                  </a:cubicBezTo>
                  <a:cubicBezTo>
                    <a:pt x="367" y="202"/>
                    <a:pt x="363" y="203"/>
                    <a:pt x="362" y="208"/>
                  </a:cubicBezTo>
                  <a:cubicBezTo>
                    <a:pt x="362" y="211"/>
                    <a:pt x="363" y="214"/>
                    <a:pt x="365" y="216"/>
                  </a:cubicBezTo>
                  <a:cubicBezTo>
                    <a:pt x="367" y="217"/>
                    <a:pt x="368" y="218"/>
                    <a:pt x="369" y="218"/>
                  </a:cubicBezTo>
                  <a:cubicBezTo>
                    <a:pt x="373" y="218"/>
                    <a:pt x="374" y="215"/>
                    <a:pt x="376" y="212"/>
                  </a:cubicBezTo>
                  <a:cubicBezTo>
                    <a:pt x="376" y="213"/>
                    <a:pt x="376" y="214"/>
                    <a:pt x="376" y="214"/>
                  </a:cubicBezTo>
                  <a:cubicBezTo>
                    <a:pt x="376" y="216"/>
                    <a:pt x="376" y="217"/>
                    <a:pt x="376" y="219"/>
                  </a:cubicBezTo>
                  <a:cubicBezTo>
                    <a:pt x="376" y="219"/>
                    <a:pt x="375" y="219"/>
                    <a:pt x="374" y="220"/>
                  </a:cubicBezTo>
                  <a:cubicBezTo>
                    <a:pt x="373" y="221"/>
                    <a:pt x="371" y="223"/>
                    <a:pt x="369" y="225"/>
                  </a:cubicBezTo>
                  <a:cubicBezTo>
                    <a:pt x="367" y="226"/>
                    <a:pt x="366" y="228"/>
                    <a:pt x="365" y="230"/>
                  </a:cubicBezTo>
                  <a:cubicBezTo>
                    <a:pt x="364" y="232"/>
                    <a:pt x="364" y="232"/>
                    <a:pt x="364" y="232"/>
                  </a:cubicBezTo>
                  <a:cubicBezTo>
                    <a:pt x="364" y="232"/>
                    <a:pt x="364" y="232"/>
                    <a:pt x="364" y="233"/>
                  </a:cubicBezTo>
                  <a:cubicBezTo>
                    <a:pt x="363" y="233"/>
                    <a:pt x="363" y="234"/>
                    <a:pt x="363" y="234"/>
                  </a:cubicBezTo>
                  <a:cubicBezTo>
                    <a:pt x="363" y="234"/>
                    <a:pt x="362" y="234"/>
                    <a:pt x="362" y="234"/>
                  </a:cubicBezTo>
                  <a:cubicBezTo>
                    <a:pt x="362" y="234"/>
                    <a:pt x="361" y="234"/>
                    <a:pt x="361" y="234"/>
                  </a:cubicBezTo>
                  <a:cubicBezTo>
                    <a:pt x="360" y="234"/>
                    <a:pt x="360" y="234"/>
                    <a:pt x="359" y="234"/>
                  </a:cubicBezTo>
                  <a:cubicBezTo>
                    <a:pt x="357" y="234"/>
                    <a:pt x="356" y="234"/>
                    <a:pt x="354" y="235"/>
                  </a:cubicBezTo>
                  <a:cubicBezTo>
                    <a:pt x="351" y="237"/>
                    <a:pt x="349" y="239"/>
                    <a:pt x="347" y="242"/>
                  </a:cubicBezTo>
                  <a:cubicBezTo>
                    <a:pt x="347" y="242"/>
                    <a:pt x="347" y="242"/>
                    <a:pt x="347" y="242"/>
                  </a:cubicBezTo>
                  <a:cubicBezTo>
                    <a:pt x="344" y="247"/>
                    <a:pt x="345" y="251"/>
                    <a:pt x="346" y="254"/>
                  </a:cubicBezTo>
                  <a:cubicBezTo>
                    <a:pt x="346" y="255"/>
                    <a:pt x="346" y="255"/>
                    <a:pt x="346" y="255"/>
                  </a:cubicBezTo>
                  <a:cubicBezTo>
                    <a:pt x="347" y="256"/>
                    <a:pt x="347" y="257"/>
                    <a:pt x="347" y="259"/>
                  </a:cubicBezTo>
                  <a:cubicBezTo>
                    <a:pt x="347" y="259"/>
                    <a:pt x="348" y="260"/>
                    <a:pt x="348" y="260"/>
                  </a:cubicBezTo>
                  <a:cubicBezTo>
                    <a:pt x="348" y="262"/>
                    <a:pt x="348" y="263"/>
                    <a:pt x="349" y="265"/>
                  </a:cubicBezTo>
                  <a:cubicBezTo>
                    <a:pt x="349" y="267"/>
                    <a:pt x="349" y="268"/>
                    <a:pt x="348" y="269"/>
                  </a:cubicBezTo>
                  <a:cubicBezTo>
                    <a:pt x="348" y="270"/>
                    <a:pt x="348" y="270"/>
                    <a:pt x="348" y="270"/>
                  </a:cubicBezTo>
                  <a:cubicBezTo>
                    <a:pt x="348" y="270"/>
                    <a:pt x="348" y="270"/>
                    <a:pt x="347" y="270"/>
                  </a:cubicBezTo>
                  <a:cubicBezTo>
                    <a:pt x="347" y="270"/>
                    <a:pt x="346" y="269"/>
                    <a:pt x="345" y="269"/>
                  </a:cubicBezTo>
                  <a:cubicBezTo>
                    <a:pt x="345" y="268"/>
                    <a:pt x="344" y="268"/>
                    <a:pt x="344" y="268"/>
                  </a:cubicBezTo>
                  <a:cubicBezTo>
                    <a:pt x="343" y="268"/>
                    <a:pt x="342" y="268"/>
                    <a:pt x="342" y="267"/>
                  </a:cubicBezTo>
                  <a:cubicBezTo>
                    <a:pt x="342" y="267"/>
                    <a:pt x="342" y="266"/>
                    <a:pt x="342" y="265"/>
                  </a:cubicBezTo>
                  <a:cubicBezTo>
                    <a:pt x="342" y="264"/>
                    <a:pt x="342" y="264"/>
                    <a:pt x="342" y="263"/>
                  </a:cubicBezTo>
                  <a:cubicBezTo>
                    <a:pt x="342" y="262"/>
                    <a:pt x="341" y="260"/>
                    <a:pt x="340" y="259"/>
                  </a:cubicBezTo>
                  <a:cubicBezTo>
                    <a:pt x="340" y="258"/>
                    <a:pt x="340" y="257"/>
                    <a:pt x="340" y="257"/>
                  </a:cubicBezTo>
                  <a:cubicBezTo>
                    <a:pt x="340" y="255"/>
                    <a:pt x="340" y="254"/>
                    <a:pt x="341" y="252"/>
                  </a:cubicBezTo>
                  <a:cubicBezTo>
                    <a:pt x="341" y="251"/>
                    <a:pt x="341" y="250"/>
                    <a:pt x="341" y="249"/>
                  </a:cubicBezTo>
                  <a:cubicBezTo>
                    <a:pt x="341" y="249"/>
                    <a:pt x="341" y="248"/>
                    <a:pt x="342" y="247"/>
                  </a:cubicBezTo>
                  <a:cubicBezTo>
                    <a:pt x="342" y="246"/>
                    <a:pt x="343" y="245"/>
                    <a:pt x="344" y="244"/>
                  </a:cubicBezTo>
                  <a:cubicBezTo>
                    <a:pt x="346" y="242"/>
                    <a:pt x="348" y="240"/>
                    <a:pt x="348" y="236"/>
                  </a:cubicBezTo>
                  <a:cubicBezTo>
                    <a:pt x="348" y="234"/>
                    <a:pt x="347" y="233"/>
                    <a:pt x="346" y="231"/>
                  </a:cubicBezTo>
                  <a:cubicBezTo>
                    <a:pt x="345" y="230"/>
                    <a:pt x="343" y="229"/>
                    <a:pt x="341" y="229"/>
                  </a:cubicBezTo>
                  <a:cubicBezTo>
                    <a:pt x="340" y="229"/>
                    <a:pt x="340" y="229"/>
                    <a:pt x="340" y="229"/>
                  </a:cubicBezTo>
                  <a:cubicBezTo>
                    <a:pt x="339" y="228"/>
                    <a:pt x="339" y="227"/>
                    <a:pt x="338" y="226"/>
                  </a:cubicBezTo>
                  <a:cubicBezTo>
                    <a:pt x="337" y="226"/>
                    <a:pt x="336" y="226"/>
                    <a:pt x="335" y="226"/>
                  </a:cubicBezTo>
                  <a:cubicBezTo>
                    <a:pt x="335" y="226"/>
                    <a:pt x="334" y="226"/>
                    <a:pt x="334" y="226"/>
                  </a:cubicBezTo>
                  <a:cubicBezTo>
                    <a:pt x="334" y="225"/>
                    <a:pt x="334" y="224"/>
                    <a:pt x="334" y="224"/>
                  </a:cubicBezTo>
                  <a:cubicBezTo>
                    <a:pt x="332" y="222"/>
                    <a:pt x="331" y="221"/>
                    <a:pt x="330" y="220"/>
                  </a:cubicBezTo>
                  <a:cubicBezTo>
                    <a:pt x="329" y="220"/>
                    <a:pt x="329" y="220"/>
                    <a:pt x="329" y="220"/>
                  </a:cubicBezTo>
                  <a:cubicBezTo>
                    <a:pt x="329" y="220"/>
                    <a:pt x="328" y="219"/>
                    <a:pt x="328" y="219"/>
                  </a:cubicBezTo>
                  <a:cubicBezTo>
                    <a:pt x="327" y="219"/>
                    <a:pt x="327" y="218"/>
                    <a:pt x="326" y="217"/>
                  </a:cubicBezTo>
                  <a:cubicBezTo>
                    <a:pt x="325" y="217"/>
                    <a:pt x="323" y="217"/>
                    <a:pt x="322" y="217"/>
                  </a:cubicBezTo>
                  <a:cubicBezTo>
                    <a:pt x="320" y="217"/>
                    <a:pt x="318" y="218"/>
                    <a:pt x="316" y="219"/>
                  </a:cubicBezTo>
                  <a:cubicBezTo>
                    <a:pt x="316" y="219"/>
                    <a:pt x="315" y="219"/>
                    <a:pt x="315" y="220"/>
                  </a:cubicBezTo>
                  <a:cubicBezTo>
                    <a:pt x="315" y="220"/>
                    <a:pt x="315" y="220"/>
                    <a:pt x="314" y="220"/>
                  </a:cubicBezTo>
                  <a:cubicBezTo>
                    <a:pt x="314" y="220"/>
                    <a:pt x="314" y="220"/>
                    <a:pt x="313" y="220"/>
                  </a:cubicBezTo>
                  <a:cubicBezTo>
                    <a:pt x="313" y="220"/>
                    <a:pt x="312" y="220"/>
                    <a:pt x="312" y="220"/>
                  </a:cubicBezTo>
                  <a:cubicBezTo>
                    <a:pt x="310" y="220"/>
                    <a:pt x="308" y="220"/>
                    <a:pt x="307" y="221"/>
                  </a:cubicBezTo>
                  <a:cubicBezTo>
                    <a:pt x="304" y="224"/>
                    <a:pt x="305" y="228"/>
                    <a:pt x="305" y="230"/>
                  </a:cubicBezTo>
                  <a:cubicBezTo>
                    <a:pt x="305" y="231"/>
                    <a:pt x="305" y="231"/>
                    <a:pt x="305" y="231"/>
                  </a:cubicBezTo>
                  <a:cubicBezTo>
                    <a:pt x="306" y="233"/>
                    <a:pt x="306" y="238"/>
                    <a:pt x="310" y="240"/>
                  </a:cubicBezTo>
                  <a:cubicBezTo>
                    <a:pt x="312" y="241"/>
                    <a:pt x="313" y="242"/>
                    <a:pt x="315" y="242"/>
                  </a:cubicBezTo>
                  <a:cubicBezTo>
                    <a:pt x="317" y="242"/>
                    <a:pt x="319" y="241"/>
                    <a:pt x="320" y="241"/>
                  </a:cubicBezTo>
                  <a:cubicBezTo>
                    <a:pt x="321" y="241"/>
                    <a:pt x="321" y="241"/>
                    <a:pt x="321" y="241"/>
                  </a:cubicBezTo>
                  <a:cubicBezTo>
                    <a:pt x="322" y="241"/>
                    <a:pt x="322" y="241"/>
                    <a:pt x="322" y="241"/>
                  </a:cubicBezTo>
                  <a:cubicBezTo>
                    <a:pt x="322" y="241"/>
                    <a:pt x="322" y="241"/>
                    <a:pt x="322" y="241"/>
                  </a:cubicBezTo>
                  <a:cubicBezTo>
                    <a:pt x="322" y="241"/>
                    <a:pt x="322" y="242"/>
                    <a:pt x="322" y="242"/>
                  </a:cubicBezTo>
                  <a:cubicBezTo>
                    <a:pt x="323" y="243"/>
                    <a:pt x="323" y="244"/>
                    <a:pt x="324" y="246"/>
                  </a:cubicBezTo>
                  <a:cubicBezTo>
                    <a:pt x="324" y="247"/>
                    <a:pt x="324" y="247"/>
                    <a:pt x="324" y="248"/>
                  </a:cubicBezTo>
                  <a:cubicBezTo>
                    <a:pt x="324" y="249"/>
                    <a:pt x="322" y="250"/>
                    <a:pt x="321" y="250"/>
                  </a:cubicBezTo>
                  <a:cubicBezTo>
                    <a:pt x="320" y="250"/>
                    <a:pt x="320" y="250"/>
                    <a:pt x="320" y="250"/>
                  </a:cubicBezTo>
                  <a:cubicBezTo>
                    <a:pt x="319" y="249"/>
                    <a:pt x="318" y="248"/>
                    <a:pt x="317" y="247"/>
                  </a:cubicBezTo>
                  <a:cubicBezTo>
                    <a:pt x="317" y="246"/>
                    <a:pt x="316" y="244"/>
                    <a:pt x="314" y="243"/>
                  </a:cubicBezTo>
                  <a:cubicBezTo>
                    <a:pt x="313" y="242"/>
                    <a:pt x="310" y="241"/>
                    <a:pt x="308" y="241"/>
                  </a:cubicBezTo>
                  <a:cubicBezTo>
                    <a:pt x="305" y="241"/>
                    <a:pt x="303" y="242"/>
                    <a:pt x="301" y="243"/>
                  </a:cubicBezTo>
                  <a:cubicBezTo>
                    <a:pt x="300" y="243"/>
                    <a:pt x="300" y="243"/>
                    <a:pt x="300" y="243"/>
                  </a:cubicBezTo>
                  <a:cubicBezTo>
                    <a:pt x="299" y="243"/>
                    <a:pt x="299" y="244"/>
                    <a:pt x="298" y="244"/>
                  </a:cubicBezTo>
                  <a:cubicBezTo>
                    <a:pt x="298" y="244"/>
                    <a:pt x="298" y="244"/>
                    <a:pt x="298" y="244"/>
                  </a:cubicBezTo>
                  <a:cubicBezTo>
                    <a:pt x="297" y="243"/>
                    <a:pt x="297" y="242"/>
                    <a:pt x="296" y="242"/>
                  </a:cubicBezTo>
                  <a:cubicBezTo>
                    <a:pt x="295" y="241"/>
                    <a:pt x="294" y="240"/>
                    <a:pt x="293" y="239"/>
                  </a:cubicBezTo>
                  <a:cubicBezTo>
                    <a:pt x="291" y="238"/>
                    <a:pt x="290" y="238"/>
                    <a:pt x="289" y="238"/>
                  </a:cubicBezTo>
                  <a:cubicBezTo>
                    <a:pt x="288" y="238"/>
                    <a:pt x="288" y="238"/>
                    <a:pt x="288" y="238"/>
                  </a:cubicBezTo>
                  <a:cubicBezTo>
                    <a:pt x="287" y="238"/>
                    <a:pt x="287" y="238"/>
                    <a:pt x="287" y="238"/>
                  </a:cubicBezTo>
                  <a:cubicBezTo>
                    <a:pt x="286" y="238"/>
                    <a:pt x="285" y="237"/>
                    <a:pt x="284" y="237"/>
                  </a:cubicBezTo>
                  <a:cubicBezTo>
                    <a:pt x="282" y="236"/>
                    <a:pt x="281" y="236"/>
                    <a:pt x="279" y="236"/>
                  </a:cubicBezTo>
                  <a:cubicBezTo>
                    <a:pt x="278" y="236"/>
                    <a:pt x="278" y="236"/>
                    <a:pt x="277" y="236"/>
                  </a:cubicBezTo>
                  <a:cubicBezTo>
                    <a:pt x="274" y="236"/>
                    <a:pt x="271" y="236"/>
                    <a:pt x="269" y="237"/>
                  </a:cubicBezTo>
                  <a:cubicBezTo>
                    <a:pt x="268" y="237"/>
                    <a:pt x="267" y="237"/>
                    <a:pt x="267" y="237"/>
                  </a:cubicBezTo>
                  <a:cubicBezTo>
                    <a:pt x="265" y="238"/>
                    <a:pt x="264" y="238"/>
                    <a:pt x="262" y="238"/>
                  </a:cubicBezTo>
                  <a:cubicBezTo>
                    <a:pt x="262" y="238"/>
                    <a:pt x="261" y="238"/>
                    <a:pt x="261" y="237"/>
                  </a:cubicBezTo>
                  <a:cubicBezTo>
                    <a:pt x="260" y="236"/>
                    <a:pt x="260" y="236"/>
                    <a:pt x="258" y="235"/>
                  </a:cubicBezTo>
                  <a:cubicBezTo>
                    <a:pt x="257" y="234"/>
                    <a:pt x="256" y="234"/>
                    <a:pt x="255" y="234"/>
                  </a:cubicBezTo>
                  <a:cubicBezTo>
                    <a:pt x="254" y="234"/>
                    <a:pt x="254" y="234"/>
                    <a:pt x="254" y="234"/>
                  </a:cubicBezTo>
                  <a:cubicBezTo>
                    <a:pt x="254" y="237"/>
                    <a:pt x="254" y="237"/>
                    <a:pt x="254" y="237"/>
                  </a:cubicBezTo>
                  <a:cubicBezTo>
                    <a:pt x="254" y="234"/>
                    <a:pt x="254" y="234"/>
                    <a:pt x="254" y="234"/>
                  </a:cubicBezTo>
                  <a:cubicBezTo>
                    <a:pt x="252" y="234"/>
                    <a:pt x="251" y="234"/>
                    <a:pt x="250" y="232"/>
                  </a:cubicBezTo>
                  <a:cubicBezTo>
                    <a:pt x="249" y="231"/>
                    <a:pt x="249" y="231"/>
                    <a:pt x="248" y="230"/>
                  </a:cubicBezTo>
                  <a:cubicBezTo>
                    <a:pt x="247" y="230"/>
                    <a:pt x="247" y="229"/>
                    <a:pt x="246" y="229"/>
                  </a:cubicBezTo>
                  <a:cubicBezTo>
                    <a:pt x="246" y="229"/>
                    <a:pt x="246" y="229"/>
                    <a:pt x="246" y="229"/>
                  </a:cubicBezTo>
                  <a:cubicBezTo>
                    <a:pt x="246" y="228"/>
                    <a:pt x="245" y="227"/>
                    <a:pt x="245" y="227"/>
                  </a:cubicBezTo>
                  <a:cubicBezTo>
                    <a:pt x="244" y="226"/>
                    <a:pt x="244" y="226"/>
                    <a:pt x="244" y="226"/>
                  </a:cubicBezTo>
                  <a:cubicBezTo>
                    <a:pt x="243" y="222"/>
                    <a:pt x="241" y="218"/>
                    <a:pt x="236" y="218"/>
                  </a:cubicBezTo>
                  <a:cubicBezTo>
                    <a:pt x="235" y="218"/>
                    <a:pt x="235" y="218"/>
                    <a:pt x="234" y="218"/>
                  </a:cubicBezTo>
                  <a:cubicBezTo>
                    <a:pt x="233" y="218"/>
                    <a:pt x="231" y="219"/>
                    <a:pt x="229" y="219"/>
                  </a:cubicBezTo>
                  <a:cubicBezTo>
                    <a:pt x="228" y="219"/>
                    <a:pt x="227" y="218"/>
                    <a:pt x="227" y="218"/>
                  </a:cubicBezTo>
                  <a:cubicBezTo>
                    <a:pt x="226" y="218"/>
                    <a:pt x="225" y="215"/>
                    <a:pt x="225" y="214"/>
                  </a:cubicBezTo>
                  <a:cubicBezTo>
                    <a:pt x="225" y="213"/>
                    <a:pt x="225" y="213"/>
                    <a:pt x="225" y="213"/>
                  </a:cubicBezTo>
                  <a:cubicBezTo>
                    <a:pt x="224" y="211"/>
                    <a:pt x="223" y="209"/>
                    <a:pt x="222" y="207"/>
                  </a:cubicBezTo>
                  <a:cubicBezTo>
                    <a:pt x="220" y="205"/>
                    <a:pt x="218" y="205"/>
                    <a:pt x="217" y="205"/>
                  </a:cubicBezTo>
                  <a:cubicBezTo>
                    <a:pt x="217" y="205"/>
                    <a:pt x="217" y="204"/>
                    <a:pt x="217" y="204"/>
                  </a:cubicBezTo>
                  <a:cubicBezTo>
                    <a:pt x="217" y="204"/>
                    <a:pt x="217" y="202"/>
                    <a:pt x="217" y="201"/>
                  </a:cubicBezTo>
                  <a:cubicBezTo>
                    <a:pt x="217" y="201"/>
                    <a:pt x="217" y="201"/>
                    <a:pt x="217" y="201"/>
                  </a:cubicBezTo>
                  <a:cubicBezTo>
                    <a:pt x="217" y="199"/>
                    <a:pt x="217" y="198"/>
                    <a:pt x="218" y="197"/>
                  </a:cubicBezTo>
                  <a:cubicBezTo>
                    <a:pt x="218" y="194"/>
                    <a:pt x="219" y="190"/>
                    <a:pt x="217" y="185"/>
                  </a:cubicBezTo>
                  <a:cubicBezTo>
                    <a:pt x="216" y="184"/>
                    <a:pt x="214" y="179"/>
                    <a:pt x="208" y="179"/>
                  </a:cubicBezTo>
                  <a:cubicBezTo>
                    <a:pt x="207" y="179"/>
                    <a:pt x="206" y="179"/>
                    <a:pt x="205" y="179"/>
                  </a:cubicBezTo>
                  <a:cubicBezTo>
                    <a:pt x="203" y="179"/>
                    <a:pt x="200" y="179"/>
                    <a:pt x="197" y="179"/>
                  </a:cubicBezTo>
                  <a:cubicBezTo>
                    <a:pt x="194" y="180"/>
                    <a:pt x="193" y="180"/>
                    <a:pt x="191" y="182"/>
                  </a:cubicBezTo>
                  <a:cubicBezTo>
                    <a:pt x="190" y="182"/>
                    <a:pt x="189" y="182"/>
                    <a:pt x="188" y="182"/>
                  </a:cubicBezTo>
                  <a:cubicBezTo>
                    <a:pt x="187" y="182"/>
                    <a:pt x="185" y="182"/>
                    <a:pt x="184" y="182"/>
                  </a:cubicBezTo>
                  <a:cubicBezTo>
                    <a:pt x="182" y="181"/>
                    <a:pt x="180" y="181"/>
                    <a:pt x="179" y="181"/>
                  </a:cubicBezTo>
                  <a:cubicBezTo>
                    <a:pt x="178" y="181"/>
                    <a:pt x="177" y="181"/>
                    <a:pt x="176" y="181"/>
                  </a:cubicBezTo>
                  <a:cubicBezTo>
                    <a:pt x="176" y="181"/>
                    <a:pt x="174" y="182"/>
                    <a:pt x="173" y="183"/>
                  </a:cubicBezTo>
                  <a:cubicBezTo>
                    <a:pt x="172" y="184"/>
                    <a:pt x="172" y="184"/>
                    <a:pt x="171" y="185"/>
                  </a:cubicBezTo>
                  <a:cubicBezTo>
                    <a:pt x="171" y="185"/>
                    <a:pt x="171" y="185"/>
                    <a:pt x="170" y="185"/>
                  </a:cubicBezTo>
                  <a:cubicBezTo>
                    <a:pt x="168" y="186"/>
                    <a:pt x="166" y="187"/>
                    <a:pt x="165" y="190"/>
                  </a:cubicBezTo>
                  <a:cubicBezTo>
                    <a:pt x="163" y="194"/>
                    <a:pt x="166" y="199"/>
                    <a:pt x="167" y="200"/>
                  </a:cubicBezTo>
                  <a:cubicBezTo>
                    <a:pt x="167" y="201"/>
                    <a:pt x="167" y="201"/>
                    <a:pt x="167" y="201"/>
                  </a:cubicBezTo>
                  <a:cubicBezTo>
                    <a:pt x="168" y="202"/>
                    <a:pt x="170" y="204"/>
                    <a:pt x="171" y="205"/>
                  </a:cubicBezTo>
                  <a:cubicBezTo>
                    <a:pt x="172" y="205"/>
                    <a:pt x="174" y="205"/>
                    <a:pt x="175" y="205"/>
                  </a:cubicBezTo>
                  <a:cubicBezTo>
                    <a:pt x="178" y="205"/>
                    <a:pt x="180" y="204"/>
                    <a:pt x="181" y="201"/>
                  </a:cubicBezTo>
                  <a:cubicBezTo>
                    <a:pt x="181" y="201"/>
                    <a:pt x="182" y="199"/>
                    <a:pt x="183" y="199"/>
                  </a:cubicBezTo>
                  <a:cubicBezTo>
                    <a:pt x="183" y="199"/>
                    <a:pt x="183" y="199"/>
                    <a:pt x="183" y="199"/>
                  </a:cubicBezTo>
                  <a:cubicBezTo>
                    <a:pt x="183" y="200"/>
                    <a:pt x="184" y="203"/>
                    <a:pt x="188" y="204"/>
                  </a:cubicBezTo>
                  <a:cubicBezTo>
                    <a:pt x="191" y="204"/>
                    <a:pt x="194" y="202"/>
                    <a:pt x="196" y="200"/>
                  </a:cubicBezTo>
                  <a:cubicBezTo>
                    <a:pt x="197" y="200"/>
                    <a:pt x="198" y="199"/>
                    <a:pt x="199" y="199"/>
                  </a:cubicBezTo>
                  <a:cubicBezTo>
                    <a:pt x="201" y="198"/>
                    <a:pt x="203" y="197"/>
                    <a:pt x="205" y="197"/>
                  </a:cubicBezTo>
                  <a:cubicBezTo>
                    <a:pt x="205" y="196"/>
                    <a:pt x="206" y="196"/>
                    <a:pt x="207" y="196"/>
                  </a:cubicBezTo>
                  <a:cubicBezTo>
                    <a:pt x="207" y="196"/>
                    <a:pt x="207" y="196"/>
                    <a:pt x="207" y="196"/>
                  </a:cubicBezTo>
                  <a:cubicBezTo>
                    <a:pt x="207" y="198"/>
                    <a:pt x="201" y="200"/>
                    <a:pt x="198" y="202"/>
                  </a:cubicBezTo>
                  <a:cubicBezTo>
                    <a:pt x="197" y="202"/>
                    <a:pt x="196" y="203"/>
                    <a:pt x="196" y="203"/>
                  </a:cubicBezTo>
                  <a:cubicBezTo>
                    <a:pt x="193" y="204"/>
                    <a:pt x="190" y="205"/>
                    <a:pt x="187" y="205"/>
                  </a:cubicBezTo>
                  <a:cubicBezTo>
                    <a:pt x="183" y="205"/>
                    <a:pt x="179" y="206"/>
                    <a:pt x="176" y="208"/>
                  </a:cubicBezTo>
                  <a:cubicBezTo>
                    <a:pt x="166" y="213"/>
                    <a:pt x="168" y="219"/>
                    <a:pt x="169" y="224"/>
                  </a:cubicBezTo>
                  <a:cubicBezTo>
                    <a:pt x="170" y="226"/>
                    <a:pt x="170" y="228"/>
                    <a:pt x="170" y="230"/>
                  </a:cubicBezTo>
                  <a:cubicBezTo>
                    <a:pt x="171" y="231"/>
                    <a:pt x="171" y="233"/>
                    <a:pt x="170" y="235"/>
                  </a:cubicBezTo>
                  <a:cubicBezTo>
                    <a:pt x="170" y="236"/>
                    <a:pt x="170" y="238"/>
                    <a:pt x="170" y="241"/>
                  </a:cubicBezTo>
                  <a:cubicBezTo>
                    <a:pt x="170" y="242"/>
                    <a:pt x="170" y="243"/>
                    <a:pt x="171" y="244"/>
                  </a:cubicBezTo>
                  <a:cubicBezTo>
                    <a:pt x="171" y="246"/>
                    <a:pt x="172" y="248"/>
                    <a:pt x="171" y="249"/>
                  </a:cubicBezTo>
                  <a:cubicBezTo>
                    <a:pt x="171" y="250"/>
                    <a:pt x="168" y="250"/>
                    <a:pt x="166" y="250"/>
                  </a:cubicBezTo>
                  <a:cubicBezTo>
                    <a:pt x="164" y="250"/>
                    <a:pt x="163" y="250"/>
                    <a:pt x="163" y="250"/>
                  </a:cubicBezTo>
                  <a:cubicBezTo>
                    <a:pt x="163" y="250"/>
                    <a:pt x="162" y="249"/>
                    <a:pt x="162" y="247"/>
                  </a:cubicBezTo>
                  <a:cubicBezTo>
                    <a:pt x="162" y="246"/>
                    <a:pt x="162" y="245"/>
                    <a:pt x="162" y="244"/>
                  </a:cubicBezTo>
                  <a:cubicBezTo>
                    <a:pt x="163" y="244"/>
                    <a:pt x="163" y="244"/>
                    <a:pt x="164" y="243"/>
                  </a:cubicBezTo>
                  <a:cubicBezTo>
                    <a:pt x="167" y="242"/>
                    <a:pt x="169" y="237"/>
                    <a:pt x="168" y="233"/>
                  </a:cubicBezTo>
                  <a:cubicBezTo>
                    <a:pt x="168" y="230"/>
                    <a:pt x="166" y="227"/>
                    <a:pt x="164" y="226"/>
                  </a:cubicBezTo>
                  <a:cubicBezTo>
                    <a:pt x="162" y="225"/>
                    <a:pt x="160" y="225"/>
                    <a:pt x="159" y="225"/>
                  </a:cubicBezTo>
                  <a:cubicBezTo>
                    <a:pt x="158" y="224"/>
                    <a:pt x="158" y="224"/>
                    <a:pt x="158" y="224"/>
                  </a:cubicBezTo>
                  <a:cubicBezTo>
                    <a:pt x="157" y="224"/>
                    <a:pt x="158" y="221"/>
                    <a:pt x="158" y="220"/>
                  </a:cubicBezTo>
                  <a:cubicBezTo>
                    <a:pt x="158" y="218"/>
                    <a:pt x="159" y="216"/>
                    <a:pt x="158" y="214"/>
                  </a:cubicBezTo>
                  <a:cubicBezTo>
                    <a:pt x="157" y="210"/>
                    <a:pt x="154" y="209"/>
                    <a:pt x="152" y="209"/>
                  </a:cubicBezTo>
                  <a:cubicBezTo>
                    <a:pt x="151" y="209"/>
                    <a:pt x="150" y="207"/>
                    <a:pt x="149" y="207"/>
                  </a:cubicBezTo>
                  <a:cubicBezTo>
                    <a:pt x="149" y="206"/>
                    <a:pt x="149" y="205"/>
                    <a:pt x="149" y="204"/>
                  </a:cubicBezTo>
                  <a:cubicBezTo>
                    <a:pt x="149" y="202"/>
                    <a:pt x="149" y="198"/>
                    <a:pt x="146" y="196"/>
                  </a:cubicBezTo>
                  <a:cubicBezTo>
                    <a:pt x="145" y="196"/>
                    <a:pt x="144" y="196"/>
                    <a:pt x="143" y="196"/>
                  </a:cubicBezTo>
                  <a:cubicBezTo>
                    <a:pt x="143" y="196"/>
                    <a:pt x="143" y="196"/>
                    <a:pt x="142" y="196"/>
                  </a:cubicBezTo>
                  <a:cubicBezTo>
                    <a:pt x="141" y="196"/>
                    <a:pt x="141" y="196"/>
                    <a:pt x="140" y="196"/>
                  </a:cubicBezTo>
                  <a:cubicBezTo>
                    <a:pt x="138" y="196"/>
                    <a:pt x="137" y="196"/>
                    <a:pt x="136" y="196"/>
                  </a:cubicBezTo>
                  <a:cubicBezTo>
                    <a:pt x="135" y="197"/>
                    <a:pt x="135" y="197"/>
                    <a:pt x="135" y="197"/>
                  </a:cubicBezTo>
                  <a:cubicBezTo>
                    <a:pt x="134" y="198"/>
                    <a:pt x="133" y="198"/>
                    <a:pt x="132" y="198"/>
                  </a:cubicBezTo>
                  <a:cubicBezTo>
                    <a:pt x="131" y="198"/>
                    <a:pt x="131" y="198"/>
                    <a:pt x="130" y="198"/>
                  </a:cubicBezTo>
                  <a:cubicBezTo>
                    <a:pt x="127" y="198"/>
                    <a:pt x="124" y="197"/>
                    <a:pt x="121" y="197"/>
                  </a:cubicBezTo>
                  <a:cubicBezTo>
                    <a:pt x="120" y="197"/>
                    <a:pt x="120" y="196"/>
                    <a:pt x="119" y="196"/>
                  </a:cubicBezTo>
                  <a:cubicBezTo>
                    <a:pt x="118" y="196"/>
                    <a:pt x="116" y="196"/>
                    <a:pt x="115" y="195"/>
                  </a:cubicBezTo>
                  <a:cubicBezTo>
                    <a:pt x="113" y="195"/>
                    <a:pt x="113" y="195"/>
                    <a:pt x="113" y="195"/>
                  </a:cubicBezTo>
                  <a:cubicBezTo>
                    <a:pt x="112" y="195"/>
                    <a:pt x="110" y="195"/>
                    <a:pt x="109" y="194"/>
                  </a:cubicBezTo>
                  <a:cubicBezTo>
                    <a:pt x="108" y="194"/>
                    <a:pt x="106" y="194"/>
                    <a:pt x="105" y="193"/>
                  </a:cubicBezTo>
                  <a:cubicBezTo>
                    <a:pt x="103" y="193"/>
                    <a:pt x="101" y="192"/>
                    <a:pt x="99" y="191"/>
                  </a:cubicBezTo>
                  <a:cubicBezTo>
                    <a:pt x="98" y="191"/>
                    <a:pt x="98" y="191"/>
                    <a:pt x="98" y="191"/>
                  </a:cubicBezTo>
                  <a:cubicBezTo>
                    <a:pt x="97" y="191"/>
                    <a:pt x="97" y="191"/>
                    <a:pt x="96" y="191"/>
                  </a:cubicBezTo>
                  <a:cubicBezTo>
                    <a:pt x="96" y="190"/>
                    <a:pt x="96" y="190"/>
                    <a:pt x="96" y="190"/>
                  </a:cubicBezTo>
                  <a:cubicBezTo>
                    <a:pt x="95" y="189"/>
                    <a:pt x="95" y="188"/>
                    <a:pt x="93" y="187"/>
                  </a:cubicBezTo>
                  <a:cubicBezTo>
                    <a:pt x="92" y="186"/>
                    <a:pt x="92" y="186"/>
                    <a:pt x="91" y="186"/>
                  </a:cubicBezTo>
                  <a:cubicBezTo>
                    <a:pt x="91" y="186"/>
                    <a:pt x="90" y="186"/>
                    <a:pt x="90" y="185"/>
                  </a:cubicBezTo>
                  <a:cubicBezTo>
                    <a:pt x="89" y="185"/>
                    <a:pt x="89" y="185"/>
                    <a:pt x="88" y="184"/>
                  </a:cubicBezTo>
                  <a:cubicBezTo>
                    <a:pt x="88" y="184"/>
                    <a:pt x="87" y="183"/>
                    <a:pt x="86" y="182"/>
                  </a:cubicBezTo>
                  <a:cubicBezTo>
                    <a:pt x="84" y="182"/>
                    <a:pt x="83" y="181"/>
                    <a:pt x="81" y="181"/>
                  </a:cubicBezTo>
                  <a:cubicBezTo>
                    <a:pt x="81" y="180"/>
                    <a:pt x="81" y="180"/>
                    <a:pt x="81" y="180"/>
                  </a:cubicBezTo>
                  <a:cubicBezTo>
                    <a:pt x="78" y="179"/>
                    <a:pt x="76" y="178"/>
                    <a:pt x="75" y="177"/>
                  </a:cubicBezTo>
                  <a:cubicBezTo>
                    <a:pt x="78" y="176"/>
                    <a:pt x="79" y="173"/>
                    <a:pt x="79" y="172"/>
                  </a:cubicBezTo>
                  <a:cubicBezTo>
                    <a:pt x="80" y="171"/>
                    <a:pt x="80" y="171"/>
                    <a:pt x="82" y="170"/>
                  </a:cubicBezTo>
                  <a:cubicBezTo>
                    <a:pt x="84" y="170"/>
                    <a:pt x="85" y="170"/>
                    <a:pt x="87" y="170"/>
                  </a:cubicBezTo>
                  <a:cubicBezTo>
                    <a:pt x="89" y="170"/>
                    <a:pt x="91" y="170"/>
                    <a:pt x="92" y="171"/>
                  </a:cubicBezTo>
                  <a:cubicBezTo>
                    <a:pt x="93" y="171"/>
                    <a:pt x="93" y="171"/>
                    <a:pt x="94" y="171"/>
                  </a:cubicBezTo>
                  <a:cubicBezTo>
                    <a:pt x="97" y="171"/>
                    <a:pt x="100" y="169"/>
                    <a:pt x="101" y="166"/>
                  </a:cubicBezTo>
                  <a:cubicBezTo>
                    <a:pt x="103" y="164"/>
                    <a:pt x="102" y="161"/>
                    <a:pt x="101" y="159"/>
                  </a:cubicBezTo>
                  <a:cubicBezTo>
                    <a:pt x="100" y="159"/>
                    <a:pt x="100" y="158"/>
                    <a:pt x="100" y="158"/>
                  </a:cubicBezTo>
                  <a:cubicBezTo>
                    <a:pt x="100" y="154"/>
                    <a:pt x="98" y="150"/>
                    <a:pt x="96" y="148"/>
                  </a:cubicBezTo>
                  <a:cubicBezTo>
                    <a:pt x="95" y="147"/>
                    <a:pt x="95" y="145"/>
                    <a:pt x="94" y="144"/>
                  </a:cubicBezTo>
                  <a:cubicBezTo>
                    <a:pt x="94" y="143"/>
                    <a:pt x="94" y="143"/>
                    <a:pt x="94" y="143"/>
                  </a:cubicBezTo>
                  <a:cubicBezTo>
                    <a:pt x="93" y="141"/>
                    <a:pt x="90" y="134"/>
                    <a:pt x="85" y="132"/>
                  </a:cubicBezTo>
                  <a:cubicBezTo>
                    <a:pt x="84" y="131"/>
                    <a:pt x="82" y="131"/>
                    <a:pt x="81" y="131"/>
                  </a:cubicBezTo>
                  <a:cubicBezTo>
                    <a:pt x="79" y="131"/>
                    <a:pt x="77" y="131"/>
                    <a:pt x="76" y="131"/>
                  </a:cubicBezTo>
                  <a:cubicBezTo>
                    <a:pt x="75" y="132"/>
                    <a:pt x="75" y="132"/>
                    <a:pt x="75" y="132"/>
                  </a:cubicBezTo>
                  <a:cubicBezTo>
                    <a:pt x="74" y="132"/>
                    <a:pt x="73" y="131"/>
                    <a:pt x="72" y="130"/>
                  </a:cubicBezTo>
                  <a:cubicBezTo>
                    <a:pt x="71" y="129"/>
                    <a:pt x="71" y="129"/>
                    <a:pt x="71" y="129"/>
                  </a:cubicBezTo>
                  <a:cubicBezTo>
                    <a:pt x="70" y="128"/>
                    <a:pt x="68" y="127"/>
                    <a:pt x="67" y="126"/>
                  </a:cubicBezTo>
                  <a:cubicBezTo>
                    <a:pt x="65" y="124"/>
                    <a:pt x="63" y="123"/>
                    <a:pt x="61" y="121"/>
                  </a:cubicBezTo>
                  <a:cubicBezTo>
                    <a:pt x="59" y="118"/>
                    <a:pt x="57" y="116"/>
                    <a:pt x="56" y="113"/>
                  </a:cubicBezTo>
                  <a:cubicBezTo>
                    <a:pt x="55" y="110"/>
                    <a:pt x="53" y="106"/>
                    <a:pt x="49" y="102"/>
                  </a:cubicBezTo>
                  <a:cubicBezTo>
                    <a:pt x="46" y="100"/>
                    <a:pt x="44" y="99"/>
                    <a:pt x="42" y="98"/>
                  </a:cubicBezTo>
                  <a:cubicBezTo>
                    <a:pt x="41" y="97"/>
                    <a:pt x="41" y="97"/>
                    <a:pt x="41" y="97"/>
                  </a:cubicBezTo>
                  <a:cubicBezTo>
                    <a:pt x="40" y="97"/>
                    <a:pt x="40" y="96"/>
                    <a:pt x="39" y="95"/>
                  </a:cubicBezTo>
                  <a:cubicBezTo>
                    <a:pt x="39" y="94"/>
                    <a:pt x="39" y="94"/>
                    <a:pt x="39" y="94"/>
                  </a:cubicBezTo>
                  <a:cubicBezTo>
                    <a:pt x="37" y="91"/>
                    <a:pt x="35" y="89"/>
                    <a:pt x="34" y="86"/>
                  </a:cubicBezTo>
                  <a:cubicBezTo>
                    <a:pt x="32" y="80"/>
                    <a:pt x="32" y="80"/>
                    <a:pt x="32" y="80"/>
                  </a:cubicBezTo>
                  <a:cubicBezTo>
                    <a:pt x="0" y="142"/>
                    <a:pt x="0" y="142"/>
                    <a:pt x="0" y="142"/>
                  </a:cubicBezTo>
                  <a:cubicBezTo>
                    <a:pt x="63" y="257"/>
                    <a:pt x="63" y="257"/>
                    <a:pt x="63" y="257"/>
                  </a:cubicBezTo>
                  <a:cubicBezTo>
                    <a:pt x="74" y="287"/>
                    <a:pt x="101" y="288"/>
                    <a:pt x="103" y="288"/>
                  </a:cubicBezTo>
                  <a:cubicBezTo>
                    <a:pt x="115" y="319"/>
                    <a:pt x="115" y="319"/>
                    <a:pt x="115" y="319"/>
                  </a:cubicBezTo>
                  <a:cubicBezTo>
                    <a:pt x="228" y="374"/>
                    <a:pt x="228" y="374"/>
                    <a:pt x="228" y="374"/>
                  </a:cubicBezTo>
                  <a:cubicBezTo>
                    <a:pt x="224" y="384"/>
                    <a:pt x="215" y="434"/>
                    <a:pt x="200" y="526"/>
                  </a:cubicBezTo>
                  <a:cubicBezTo>
                    <a:pt x="199" y="529"/>
                    <a:pt x="199" y="529"/>
                    <a:pt x="199" y="529"/>
                  </a:cubicBezTo>
                  <a:cubicBezTo>
                    <a:pt x="339" y="547"/>
                    <a:pt x="339" y="547"/>
                    <a:pt x="339" y="547"/>
                  </a:cubicBezTo>
                  <a:cubicBezTo>
                    <a:pt x="339" y="545"/>
                    <a:pt x="339" y="545"/>
                    <a:pt x="339" y="545"/>
                  </a:cubicBezTo>
                  <a:cubicBezTo>
                    <a:pt x="340" y="543"/>
                    <a:pt x="340" y="541"/>
                    <a:pt x="341" y="540"/>
                  </a:cubicBezTo>
                  <a:cubicBezTo>
                    <a:pt x="341" y="538"/>
                    <a:pt x="342" y="537"/>
                    <a:pt x="342" y="535"/>
                  </a:cubicBezTo>
                  <a:cubicBezTo>
                    <a:pt x="342" y="535"/>
                    <a:pt x="343" y="534"/>
                    <a:pt x="343" y="534"/>
                  </a:cubicBezTo>
                  <a:cubicBezTo>
                    <a:pt x="343" y="533"/>
                    <a:pt x="343" y="533"/>
                    <a:pt x="343" y="532"/>
                  </a:cubicBezTo>
                  <a:cubicBezTo>
                    <a:pt x="343" y="531"/>
                    <a:pt x="344" y="531"/>
                    <a:pt x="344" y="530"/>
                  </a:cubicBezTo>
                  <a:cubicBezTo>
                    <a:pt x="345" y="529"/>
                    <a:pt x="346" y="528"/>
                    <a:pt x="346" y="526"/>
                  </a:cubicBezTo>
                  <a:cubicBezTo>
                    <a:pt x="347" y="525"/>
                    <a:pt x="348" y="524"/>
                    <a:pt x="348" y="522"/>
                  </a:cubicBezTo>
                  <a:cubicBezTo>
                    <a:pt x="349" y="519"/>
                    <a:pt x="351" y="516"/>
                    <a:pt x="353" y="514"/>
                  </a:cubicBezTo>
                  <a:cubicBezTo>
                    <a:pt x="353" y="514"/>
                    <a:pt x="353" y="513"/>
                    <a:pt x="354" y="513"/>
                  </a:cubicBezTo>
                  <a:cubicBezTo>
                    <a:pt x="354" y="512"/>
                    <a:pt x="355" y="512"/>
                    <a:pt x="356" y="510"/>
                  </a:cubicBezTo>
                  <a:cubicBezTo>
                    <a:pt x="357" y="509"/>
                    <a:pt x="357" y="507"/>
                    <a:pt x="357" y="506"/>
                  </a:cubicBezTo>
                  <a:cubicBezTo>
                    <a:pt x="357" y="506"/>
                    <a:pt x="357" y="505"/>
                    <a:pt x="357" y="505"/>
                  </a:cubicBezTo>
                  <a:cubicBezTo>
                    <a:pt x="357" y="504"/>
                    <a:pt x="357" y="503"/>
                    <a:pt x="357" y="502"/>
                  </a:cubicBezTo>
                  <a:cubicBezTo>
                    <a:pt x="357" y="500"/>
                    <a:pt x="357" y="497"/>
                    <a:pt x="358" y="496"/>
                  </a:cubicBezTo>
                  <a:cubicBezTo>
                    <a:pt x="360" y="494"/>
                    <a:pt x="362" y="492"/>
                    <a:pt x="364" y="490"/>
                  </a:cubicBezTo>
                  <a:cubicBezTo>
                    <a:pt x="366" y="487"/>
                    <a:pt x="366" y="487"/>
                    <a:pt x="366" y="487"/>
                  </a:cubicBezTo>
                  <a:cubicBezTo>
                    <a:pt x="368" y="485"/>
                    <a:pt x="370" y="484"/>
                    <a:pt x="370" y="480"/>
                  </a:cubicBezTo>
                  <a:cubicBezTo>
                    <a:pt x="370" y="479"/>
                    <a:pt x="370" y="478"/>
                    <a:pt x="370" y="477"/>
                  </a:cubicBezTo>
                  <a:cubicBezTo>
                    <a:pt x="370" y="477"/>
                    <a:pt x="370" y="477"/>
                    <a:pt x="370" y="476"/>
                  </a:cubicBezTo>
                  <a:cubicBezTo>
                    <a:pt x="370" y="476"/>
                    <a:pt x="370" y="476"/>
                    <a:pt x="371" y="476"/>
                  </a:cubicBezTo>
                  <a:cubicBezTo>
                    <a:pt x="372" y="476"/>
                    <a:pt x="374" y="475"/>
                    <a:pt x="375" y="473"/>
                  </a:cubicBezTo>
                  <a:cubicBezTo>
                    <a:pt x="376" y="472"/>
                    <a:pt x="376" y="471"/>
                    <a:pt x="376" y="469"/>
                  </a:cubicBezTo>
                  <a:cubicBezTo>
                    <a:pt x="376" y="469"/>
                    <a:pt x="377" y="468"/>
                    <a:pt x="377" y="468"/>
                  </a:cubicBezTo>
                  <a:cubicBezTo>
                    <a:pt x="377" y="468"/>
                    <a:pt x="378" y="467"/>
                    <a:pt x="378" y="467"/>
                  </a:cubicBezTo>
                  <a:cubicBezTo>
                    <a:pt x="379" y="466"/>
                    <a:pt x="380" y="465"/>
                    <a:pt x="381" y="463"/>
                  </a:cubicBezTo>
                  <a:cubicBezTo>
                    <a:pt x="382" y="462"/>
                    <a:pt x="382" y="462"/>
                    <a:pt x="382" y="461"/>
                  </a:cubicBezTo>
                  <a:cubicBezTo>
                    <a:pt x="383" y="460"/>
                    <a:pt x="383" y="459"/>
                    <a:pt x="385" y="457"/>
                  </a:cubicBezTo>
                  <a:cubicBezTo>
                    <a:pt x="385" y="457"/>
                    <a:pt x="385" y="457"/>
                    <a:pt x="386" y="456"/>
                  </a:cubicBezTo>
                  <a:cubicBezTo>
                    <a:pt x="387" y="456"/>
                    <a:pt x="388" y="455"/>
                    <a:pt x="388" y="453"/>
                  </a:cubicBezTo>
                  <a:cubicBezTo>
                    <a:pt x="389" y="454"/>
                    <a:pt x="391" y="454"/>
                    <a:pt x="392" y="454"/>
                  </a:cubicBezTo>
                  <a:cubicBezTo>
                    <a:pt x="394" y="454"/>
                    <a:pt x="396" y="453"/>
                    <a:pt x="396" y="449"/>
                  </a:cubicBezTo>
                  <a:cubicBezTo>
                    <a:pt x="396" y="448"/>
                    <a:pt x="396" y="448"/>
                    <a:pt x="396" y="447"/>
                  </a:cubicBezTo>
                  <a:cubicBezTo>
                    <a:pt x="397" y="447"/>
                    <a:pt x="397" y="447"/>
                    <a:pt x="398" y="447"/>
                  </a:cubicBezTo>
                  <a:cubicBezTo>
                    <a:pt x="398" y="447"/>
                    <a:pt x="399" y="447"/>
                    <a:pt x="399" y="447"/>
                  </a:cubicBezTo>
                  <a:cubicBezTo>
                    <a:pt x="401" y="448"/>
                    <a:pt x="402" y="448"/>
                    <a:pt x="403" y="448"/>
                  </a:cubicBezTo>
                  <a:cubicBezTo>
                    <a:pt x="405" y="448"/>
                    <a:pt x="407" y="447"/>
                    <a:pt x="408" y="446"/>
                  </a:cubicBezTo>
                  <a:cubicBezTo>
                    <a:pt x="409" y="445"/>
                    <a:pt x="409" y="444"/>
                    <a:pt x="410" y="443"/>
                  </a:cubicBezTo>
                  <a:cubicBezTo>
                    <a:pt x="410" y="443"/>
                    <a:pt x="410" y="443"/>
                    <a:pt x="410" y="443"/>
                  </a:cubicBezTo>
                  <a:cubicBezTo>
                    <a:pt x="411" y="442"/>
                    <a:pt x="411" y="442"/>
                    <a:pt x="412" y="442"/>
                  </a:cubicBezTo>
                  <a:cubicBezTo>
                    <a:pt x="413" y="441"/>
                    <a:pt x="413" y="441"/>
                    <a:pt x="413" y="441"/>
                  </a:cubicBezTo>
                  <a:cubicBezTo>
                    <a:pt x="415" y="440"/>
                    <a:pt x="418" y="438"/>
                    <a:pt x="418" y="434"/>
                  </a:cubicBezTo>
                  <a:cubicBezTo>
                    <a:pt x="419" y="431"/>
                    <a:pt x="419" y="428"/>
                    <a:pt x="418" y="426"/>
                  </a:cubicBezTo>
                  <a:cubicBezTo>
                    <a:pt x="417" y="423"/>
                    <a:pt x="416" y="420"/>
                    <a:pt x="414" y="418"/>
                  </a:cubicBezTo>
                  <a:cubicBezTo>
                    <a:pt x="414" y="418"/>
                    <a:pt x="414" y="418"/>
                    <a:pt x="415" y="418"/>
                  </a:cubicBezTo>
                  <a:cubicBezTo>
                    <a:pt x="415" y="418"/>
                    <a:pt x="415" y="418"/>
                    <a:pt x="415" y="418"/>
                  </a:cubicBezTo>
                  <a:cubicBezTo>
                    <a:pt x="419" y="418"/>
                    <a:pt x="424" y="416"/>
                    <a:pt x="427" y="413"/>
                  </a:cubicBezTo>
                  <a:cubicBezTo>
                    <a:pt x="428" y="411"/>
                    <a:pt x="429" y="408"/>
                    <a:pt x="430" y="405"/>
                  </a:cubicBezTo>
                  <a:cubicBezTo>
                    <a:pt x="431" y="399"/>
                    <a:pt x="432" y="397"/>
                    <a:pt x="434" y="397"/>
                  </a:cubicBezTo>
                  <a:cubicBezTo>
                    <a:pt x="435" y="397"/>
                    <a:pt x="435" y="397"/>
                    <a:pt x="435" y="397"/>
                  </a:cubicBezTo>
                  <a:cubicBezTo>
                    <a:pt x="437" y="397"/>
                    <a:pt x="438" y="398"/>
                    <a:pt x="441" y="399"/>
                  </a:cubicBezTo>
                  <a:cubicBezTo>
                    <a:pt x="443" y="400"/>
                    <a:pt x="446" y="401"/>
                    <a:pt x="449" y="401"/>
                  </a:cubicBezTo>
                  <a:cubicBezTo>
                    <a:pt x="451" y="401"/>
                    <a:pt x="452" y="401"/>
                    <a:pt x="453" y="400"/>
                  </a:cubicBezTo>
                  <a:cubicBezTo>
                    <a:pt x="461" y="398"/>
                    <a:pt x="464" y="391"/>
                    <a:pt x="466" y="385"/>
                  </a:cubicBezTo>
                  <a:cubicBezTo>
                    <a:pt x="468" y="380"/>
                    <a:pt x="471" y="375"/>
                    <a:pt x="474" y="370"/>
                  </a:cubicBezTo>
                  <a:cubicBezTo>
                    <a:pt x="474" y="369"/>
                    <a:pt x="474" y="369"/>
                    <a:pt x="474" y="369"/>
                  </a:cubicBezTo>
                  <a:cubicBezTo>
                    <a:pt x="476" y="367"/>
                    <a:pt x="478" y="364"/>
                    <a:pt x="479" y="360"/>
                  </a:cubicBezTo>
                  <a:cubicBezTo>
                    <a:pt x="479" y="359"/>
                    <a:pt x="480" y="358"/>
                    <a:pt x="480" y="357"/>
                  </a:cubicBezTo>
                  <a:cubicBezTo>
                    <a:pt x="480" y="356"/>
                    <a:pt x="480" y="356"/>
                    <a:pt x="480" y="355"/>
                  </a:cubicBezTo>
                  <a:cubicBezTo>
                    <a:pt x="480" y="355"/>
                    <a:pt x="480" y="355"/>
                    <a:pt x="480" y="355"/>
                  </a:cubicBezTo>
                  <a:cubicBezTo>
                    <a:pt x="480" y="353"/>
                    <a:pt x="481" y="351"/>
                    <a:pt x="479" y="349"/>
                  </a:cubicBezTo>
                  <a:cubicBezTo>
                    <a:pt x="478" y="348"/>
                    <a:pt x="478" y="347"/>
                    <a:pt x="477" y="347"/>
                  </a:cubicBezTo>
                  <a:cubicBezTo>
                    <a:pt x="478" y="346"/>
                    <a:pt x="478" y="345"/>
                    <a:pt x="479" y="343"/>
                  </a:cubicBezTo>
                  <a:cubicBezTo>
                    <a:pt x="479" y="343"/>
                    <a:pt x="479" y="342"/>
                    <a:pt x="479" y="342"/>
                  </a:cubicBezTo>
                  <a:cubicBezTo>
                    <a:pt x="479" y="341"/>
                    <a:pt x="479" y="341"/>
                    <a:pt x="480" y="340"/>
                  </a:cubicBezTo>
                  <a:cubicBezTo>
                    <a:pt x="482" y="339"/>
                    <a:pt x="484" y="337"/>
                    <a:pt x="486" y="335"/>
                  </a:cubicBezTo>
                  <a:cubicBezTo>
                    <a:pt x="487" y="333"/>
                    <a:pt x="488" y="331"/>
                    <a:pt x="488" y="328"/>
                  </a:cubicBezTo>
                  <a:cubicBezTo>
                    <a:pt x="488" y="327"/>
                    <a:pt x="488" y="326"/>
                    <a:pt x="489" y="325"/>
                  </a:cubicBezTo>
                  <a:cubicBezTo>
                    <a:pt x="489" y="324"/>
                    <a:pt x="490" y="324"/>
                    <a:pt x="491" y="323"/>
                  </a:cubicBezTo>
                  <a:cubicBezTo>
                    <a:pt x="493" y="322"/>
                    <a:pt x="495" y="320"/>
                    <a:pt x="496" y="316"/>
                  </a:cubicBezTo>
                  <a:cubicBezTo>
                    <a:pt x="496" y="313"/>
                    <a:pt x="495" y="310"/>
                    <a:pt x="492" y="309"/>
                  </a:cubicBezTo>
                  <a:cubicBezTo>
                    <a:pt x="491" y="308"/>
                    <a:pt x="490" y="308"/>
                    <a:pt x="489" y="308"/>
                  </a:cubicBezTo>
                  <a:cubicBezTo>
                    <a:pt x="488" y="308"/>
                    <a:pt x="488" y="308"/>
                    <a:pt x="487" y="307"/>
                  </a:cubicBezTo>
                  <a:cubicBezTo>
                    <a:pt x="486" y="307"/>
                    <a:pt x="485" y="306"/>
                    <a:pt x="484" y="305"/>
                  </a:cubicBezTo>
                  <a:cubicBezTo>
                    <a:pt x="482" y="303"/>
                    <a:pt x="482" y="302"/>
                    <a:pt x="482" y="302"/>
                  </a:cubicBezTo>
                  <a:cubicBezTo>
                    <a:pt x="483" y="302"/>
                    <a:pt x="485" y="302"/>
                    <a:pt x="486" y="302"/>
                  </a:cubicBezTo>
                  <a:cubicBezTo>
                    <a:pt x="487" y="302"/>
                    <a:pt x="487" y="302"/>
                    <a:pt x="487" y="302"/>
                  </a:cubicBezTo>
                  <a:cubicBezTo>
                    <a:pt x="488" y="302"/>
                    <a:pt x="489" y="302"/>
                    <a:pt x="490" y="302"/>
                  </a:cubicBezTo>
                  <a:cubicBezTo>
                    <a:pt x="491" y="302"/>
                    <a:pt x="492" y="301"/>
                    <a:pt x="493" y="301"/>
                  </a:cubicBezTo>
                  <a:cubicBezTo>
                    <a:pt x="495" y="301"/>
                    <a:pt x="496" y="300"/>
                    <a:pt x="498" y="300"/>
                  </a:cubicBezTo>
                  <a:cubicBezTo>
                    <a:pt x="499" y="305"/>
                    <a:pt x="502" y="312"/>
                    <a:pt x="509" y="313"/>
                  </a:cubicBezTo>
                  <a:cubicBezTo>
                    <a:pt x="510" y="313"/>
                    <a:pt x="510" y="313"/>
                    <a:pt x="510" y="313"/>
                  </a:cubicBezTo>
                  <a:cubicBezTo>
                    <a:pt x="510" y="313"/>
                    <a:pt x="511" y="313"/>
                    <a:pt x="511" y="313"/>
                  </a:cubicBezTo>
                  <a:cubicBezTo>
                    <a:pt x="513" y="313"/>
                    <a:pt x="514" y="313"/>
                    <a:pt x="516" y="311"/>
                  </a:cubicBezTo>
                  <a:cubicBezTo>
                    <a:pt x="517" y="310"/>
                    <a:pt x="517" y="309"/>
                    <a:pt x="517" y="308"/>
                  </a:cubicBezTo>
                  <a:cubicBezTo>
                    <a:pt x="517" y="308"/>
                    <a:pt x="517" y="308"/>
                    <a:pt x="517" y="308"/>
                  </a:cubicBezTo>
                  <a:cubicBezTo>
                    <a:pt x="518" y="308"/>
                    <a:pt x="519" y="309"/>
                    <a:pt x="520" y="309"/>
                  </a:cubicBezTo>
                  <a:cubicBezTo>
                    <a:pt x="521" y="309"/>
                    <a:pt x="521" y="309"/>
                    <a:pt x="522" y="309"/>
                  </a:cubicBezTo>
                  <a:cubicBezTo>
                    <a:pt x="523" y="308"/>
                    <a:pt x="525" y="307"/>
                    <a:pt x="526" y="305"/>
                  </a:cubicBezTo>
                  <a:cubicBezTo>
                    <a:pt x="526" y="304"/>
                    <a:pt x="526" y="304"/>
                    <a:pt x="526" y="303"/>
                  </a:cubicBezTo>
                  <a:cubicBezTo>
                    <a:pt x="527" y="304"/>
                    <a:pt x="528" y="304"/>
                    <a:pt x="528" y="304"/>
                  </a:cubicBezTo>
                  <a:cubicBezTo>
                    <a:pt x="529" y="305"/>
                    <a:pt x="530" y="305"/>
                    <a:pt x="531" y="305"/>
                  </a:cubicBezTo>
                  <a:cubicBezTo>
                    <a:pt x="535" y="305"/>
                    <a:pt x="537" y="301"/>
                    <a:pt x="538" y="299"/>
                  </a:cubicBezTo>
                  <a:cubicBezTo>
                    <a:pt x="539" y="298"/>
                    <a:pt x="539" y="297"/>
                    <a:pt x="540" y="297"/>
                  </a:cubicBezTo>
                  <a:cubicBezTo>
                    <a:pt x="541" y="296"/>
                    <a:pt x="541" y="295"/>
                    <a:pt x="542" y="294"/>
                  </a:cubicBezTo>
                  <a:cubicBezTo>
                    <a:pt x="542" y="293"/>
                    <a:pt x="543" y="293"/>
                    <a:pt x="543" y="292"/>
                  </a:cubicBezTo>
                  <a:cubicBezTo>
                    <a:pt x="544" y="292"/>
                    <a:pt x="545" y="291"/>
                    <a:pt x="545" y="291"/>
                  </a:cubicBezTo>
                  <a:cubicBezTo>
                    <a:pt x="547" y="290"/>
                    <a:pt x="549" y="289"/>
                    <a:pt x="550" y="286"/>
                  </a:cubicBezTo>
                  <a:cubicBezTo>
                    <a:pt x="551" y="285"/>
                    <a:pt x="551" y="284"/>
                    <a:pt x="552" y="283"/>
                  </a:cubicBezTo>
                  <a:cubicBezTo>
                    <a:pt x="552" y="281"/>
                    <a:pt x="552" y="280"/>
                    <a:pt x="553" y="280"/>
                  </a:cubicBezTo>
                  <a:cubicBezTo>
                    <a:pt x="553" y="279"/>
                    <a:pt x="554" y="279"/>
                    <a:pt x="555" y="278"/>
                  </a:cubicBezTo>
                  <a:cubicBezTo>
                    <a:pt x="556" y="278"/>
                    <a:pt x="558" y="277"/>
                    <a:pt x="559" y="276"/>
                  </a:cubicBezTo>
                  <a:cubicBezTo>
                    <a:pt x="562" y="272"/>
                    <a:pt x="562" y="268"/>
                    <a:pt x="561" y="264"/>
                  </a:cubicBezTo>
                  <a:cubicBezTo>
                    <a:pt x="561" y="263"/>
                    <a:pt x="561" y="262"/>
                    <a:pt x="561" y="261"/>
                  </a:cubicBezTo>
                  <a:cubicBezTo>
                    <a:pt x="561" y="261"/>
                    <a:pt x="561" y="260"/>
                    <a:pt x="561" y="260"/>
                  </a:cubicBezTo>
                  <a:cubicBezTo>
                    <a:pt x="562" y="259"/>
                    <a:pt x="562" y="257"/>
                    <a:pt x="561" y="255"/>
                  </a:cubicBezTo>
                  <a:cubicBezTo>
                    <a:pt x="560" y="253"/>
                    <a:pt x="558" y="251"/>
                    <a:pt x="556" y="248"/>
                  </a:cubicBezTo>
                  <a:cubicBezTo>
                    <a:pt x="555" y="247"/>
                    <a:pt x="554" y="246"/>
                    <a:pt x="552" y="244"/>
                  </a:cubicBezTo>
                  <a:cubicBezTo>
                    <a:pt x="551" y="242"/>
                    <a:pt x="550" y="241"/>
                    <a:pt x="549" y="239"/>
                  </a:cubicBezTo>
                  <a:cubicBezTo>
                    <a:pt x="548" y="238"/>
                    <a:pt x="547" y="237"/>
                    <a:pt x="547" y="235"/>
                  </a:cubicBezTo>
                  <a:cubicBezTo>
                    <a:pt x="547" y="234"/>
                    <a:pt x="546" y="232"/>
                    <a:pt x="545" y="231"/>
                  </a:cubicBezTo>
                  <a:cubicBezTo>
                    <a:pt x="545" y="230"/>
                    <a:pt x="544" y="229"/>
                    <a:pt x="543" y="228"/>
                  </a:cubicBezTo>
                  <a:cubicBezTo>
                    <a:pt x="542" y="227"/>
                    <a:pt x="540" y="224"/>
                    <a:pt x="540" y="223"/>
                  </a:cubicBezTo>
                  <a:cubicBezTo>
                    <a:pt x="540" y="223"/>
                    <a:pt x="540" y="223"/>
                    <a:pt x="540" y="223"/>
                  </a:cubicBezTo>
                  <a:cubicBezTo>
                    <a:pt x="540" y="223"/>
                    <a:pt x="541" y="223"/>
                    <a:pt x="541" y="223"/>
                  </a:cubicBezTo>
                  <a:cubicBezTo>
                    <a:pt x="542" y="223"/>
                    <a:pt x="543" y="223"/>
                    <a:pt x="544" y="223"/>
                  </a:cubicBezTo>
                  <a:cubicBezTo>
                    <a:pt x="546" y="223"/>
                    <a:pt x="547" y="222"/>
                    <a:pt x="549" y="221"/>
                  </a:cubicBezTo>
                  <a:cubicBezTo>
                    <a:pt x="550" y="220"/>
                    <a:pt x="551" y="218"/>
                    <a:pt x="553" y="217"/>
                  </a:cubicBezTo>
                  <a:cubicBezTo>
                    <a:pt x="555" y="214"/>
                    <a:pt x="556" y="212"/>
                    <a:pt x="556" y="209"/>
                  </a:cubicBezTo>
                  <a:cubicBezTo>
                    <a:pt x="556" y="203"/>
                    <a:pt x="552" y="203"/>
                    <a:pt x="550" y="203"/>
                  </a:cubicBezTo>
                  <a:cubicBezTo>
                    <a:pt x="549" y="203"/>
                    <a:pt x="549" y="203"/>
                    <a:pt x="548" y="202"/>
                  </a:cubicBezTo>
                  <a:cubicBezTo>
                    <a:pt x="548" y="202"/>
                    <a:pt x="548" y="202"/>
                    <a:pt x="548" y="202"/>
                  </a:cubicBezTo>
                  <a:cubicBezTo>
                    <a:pt x="549" y="200"/>
                    <a:pt x="552" y="197"/>
                    <a:pt x="551" y="193"/>
                  </a:cubicBezTo>
                  <a:cubicBezTo>
                    <a:pt x="551" y="192"/>
                    <a:pt x="550" y="190"/>
                    <a:pt x="548" y="189"/>
                  </a:cubicBezTo>
                  <a:cubicBezTo>
                    <a:pt x="546" y="188"/>
                    <a:pt x="544" y="187"/>
                    <a:pt x="542" y="187"/>
                  </a:cubicBezTo>
                  <a:cubicBezTo>
                    <a:pt x="540" y="187"/>
                    <a:pt x="539" y="186"/>
                    <a:pt x="538" y="185"/>
                  </a:cubicBezTo>
                  <a:cubicBezTo>
                    <a:pt x="537" y="185"/>
                    <a:pt x="536" y="184"/>
                    <a:pt x="536" y="184"/>
                  </a:cubicBezTo>
                  <a:cubicBezTo>
                    <a:pt x="535" y="183"/>
                    <a:pt x="534" y="181"/>
                    <a:pt x="533" y="180"/>
                  </a:cubicBezTo>
                  <a:cubicBezTo>
                    <a:pt x="532" y="180"/>
                    <a:pt x="532" y="180"/>
                    <a:pt x="532" y="180"/>
                  </a:cubicBezTo>
                  <a:cubicBezTo>
                    <a:pt x="532" y="180"/>
                    <a:pt x="532" y="179"/>
                    <a:pt x="532" y="179"/>
                  </a:cubicBezTo>
                  <a:cubicBezTo>
                    <a:pt x="533" y="176"/>
                    <a:pt x="533" y="174"/>
                    <a:pt x="532" y="173"/>
                  </a:cubicBezTo>
                  <a:cubicBezTo>
                    <a:pt x="531" y="172"/>
                    <a:pt x="530" y="170"/>
                    <a:pt x="526" y="170"/>
                  </a:cubicBezTo>
                  <a:cubicBezTo>
                    <a:pt x="523" y="170"/>
                    <a:pt x="520" y="171"/>
                    <a:pt x="519" y="172"/>
                  </a:cubicBezTo>
                  <a:cubicBezTo>
                    <a:pt x="518" y="173"/>
                    <a:pt x="517" y="173"/>
                    <a:pt x="516" y="173"/>
                  </a:cubicBezTo>
                  <a:cubicBezTo>
                    <a:pt x="515" y="173"/>
                    <a:pt x="515" y="173"/>
                    <a:pt x="514" y="173"/>
                  </a:cubicBezTo>
                  <a:cubicBezTo>
                    <a:pt x="513" y="172"/>
                    <a:pt x="513" y="172"/>
                    <a:pt x="512" y="171"/>
                  </a:cubicBezTo>
                  <a:cubicBezTo>
                    <a:pt x="511" y="170"/>
                    <a:pt x="510" y="169"/>
                    <a:pt x="508" y="168"/>
                  </a:cubicBezTo>
                  <a:cubicBezTo>
                    <a:pt x="508" y="168"/>
                    <a:pt x="508" y="168"/>
                    <a:pt x="507" y="168"/>
                  </a:cubicBezTo>
                  <a:cubicBezTo>
                    <a:pt x="509" y="168"/>
                    <a:pt x="510" y="168"/>
                    <a:pt x="511" y="168"/>
                  </a:cubicBezTo>
                  <a:cubicBezTo>
                    <a:pt x="513" y="168"/>
                    <a:pt x="516" y="168"/>
                    <a:pt x="518" y="167"/>
                  </a:cubicBezTo>
                  <a:cubicBezTo>
                    <a:pt x="519" y="167"/>
                    <a:pt x="520" y="167"/>
                    <a:pt x="520" y="167"/>
                  </a:cubicBezTo>
                  <a:cubicBezTo>
                    <a:pt x="521" y="167"/>
                    <a:pt x="522" y="167"/>
                    <a:pt x="524" y="168"/>
                  </a:cubicBezTo>
                  <a:cubicBezTo>
                    <a:pt x="525" y="168"/>
                    <a:pt x="526" y="169"/>
                    <a:pt x="526" y="169"/>
                  </a:cubicBezTo>
                  <a:cubicBezTo>
                    <a:pt x="528" y="170"/>
                    <a:pt x="530" y="170"/>
                    <a:pt x="531" y="170"/>
                  </a:cubicBezTo>
                  <a:cubicBezTo>
                    <a:pt x="535" y="170"/>
                    <a:pt x="538" y="168"/>
                    <a:pt x="540" y="165"/>
                  </a:cubicBezTo>
                  <a:cubicBezTo>
                    <a:pt x="543" y="162"/>
                    <a:pt x="547" y="160"/>
                    <a:pt x="551" y="160"/>
                  </a:cubicBezTo>
                  <a:cubicBezTo>
                    <a:pt x="552" y="160"/>
                    <a:pt x="554" y="161"/>
                    <a:pt x="555" y="161"/>
                  </a:cubicBezTo>
                  <a:cubicBezTo>
                    <a:pt x="557" y="161"/>
                    <a:pt x="558" y="162"/>
                    <a:pt x="560" y="162"/>
                  </a:cubicBezTo>
                  <a:cubicBezTo>
                    <a:pt x="563" y="163"/>
                    <a:pt x="567" y="165"/>
                    <a:pt x="571" y="165"/>
                  </a:cubicBezTo>
                  <a:cubicBezTo>
                    <a:pt x="573" y="165"/>
                    <a:pt x="575" y="164"/>
                    <a:pt x="577" y="164"/>
                  </a:cubicBezTo>
                  <a:cubicBezTo>
                    <a:pt x="581" y="162"/>
                    <a:pt x="582" y="159"/>
                    <a:pt x="582" y="157"/>
                  </a:cubicBezTo>
                  <a:cubicBezTo>
                    <a:pt x="583" y="152"/>
                    <a:pt x="579" y="147"/>
                    <a:pt x="578" y="146"/>
                  </a:cubicBezTo>
                  <a:cubicBezTo>
                    <a:pt x="579" y="146"/>
                    <a:pt x="579" y="147"/>
                    <a:pt x="580" y="147"/>
                  </a:cubicBezTo>
                  <a:cubicBezTo>
                    <a:pt x="582" y="147"/>
                    <a:pt x="583" y="148"/>
                    <a:pt x="585" y="148"/>
                  </a:cubicBezTo>
                  <a:cubicBezTo>
                    <a:pt x="585" y="148"/>
                    <a:pt x="586" y="148"/>
                    <a:pt x="586" y="148"/>
                  </a:cubicBezTo>
                  <a:cubicBezTo>
                    <a:pt x="587" y="147"/>
                    <a:pt x="587" y="147"/>
                    <a:pt x="588" y="147"/>
                  </a:cubicBezTo>
                  <a:cubicBezTo>
                    <a:pt x="588" y="147"/>
                    <a:pt x="589" y="148"/>
                    <a:pt x="589" y="148"/>
                  </a:cubicBezTo>
                  <a:cubicBezTo>
                    <a:pt x="589" y="148"/>
                    <a:pt x="589" y="148"/>
                    <a:pt x="589" y="148"/>
                  </a:cubicBezTo>
                  <a:cubicBezTo>
                    <a:pt x="589" y="148"/>
                    <a:pt x="589" y="148"/>
                    <a:pt x="589" y="150"/>
                  </a:cubicBezTo>
                  <a:cubicBezTo>
                    <a:pt x="589" y="150"/>
                    <a:pt x="589" y="151"/>
                    <a:pt x="589" y="151"/>
                  </a:cubicBezTo>
                  <a:cubicBezTo>
                    <a:pt x="589" y="153"/>
                    <a:pt x="588" y="157"/>
                    <a:pt x="591" y="160"/>
                  </a:cubicBezTo>
                  <a:cubicBezTo>
                    <a:pt x="592" y="160"/>
                    <a:pt x="594" y="161"/>
                    <a:pt x="595" y="161"/>
                  </a:cubicBezTo>
                  <a:cubicBezTo>
                    <a:pt x="596" y="161"/>
                    <a:pt x="597" y="161"/>
                    <a:pt x="598" y="160"/>
                  </a:cubicBezTo>
                  <a:cubicBezTo>
                    <a:pt x="599" y="160"/>
                    <a:pt x="599" y="160"/>
                    <a:pt x="600" y="160"/>
                  </a:cubicBezTo>
                  <a:cubicBezTo>
                    <a:pt x="600" y="160"/>
                    <a:pt x="600" y="160"/>
                    <a:pt x="600" y="160"/>
                  </a:cubicBezTo>
                  <a:cubicBezTo>
                    <a:pt x="600" y="160"/>
                    <a:pt x="600" y="160"/>
                    <a:pt x="600" y="160"/>
                  </a:cubicBezTo>
                  <a:cubicBezTo>
                    <a:pt x="600" y="160"/>
                    <a:pt x="600" y="160"/>
                    <a:pt x="600" y="160"/>
                  </a:cubicBezTo>
                  <a:cubicBezTo>
                    <a:pt x="600" y="160"/>
                    <a:pt x="601" y="161"/>
                    <a:pt x="601" y="162"/>
                  </a:cubicBezTo>
                  <a:cubicBezTo>
                    <a:pt x="601" y="163"/>
                    <a:pt x="601" y="163"/>
                    <a:pt x="601" y="163"/>
                  </a:cubicBezTo>
                  <a:cubicBezTo>
                    <a:pt x="601" y="167"/>
                    <a:pt x="603" y="168"/>
                    <a:pt x="606" y="168"/>
                  </a:cubicBezTo>
                  <a:cubicBezTo>
                    <a:pt x="606" y="168"/>
                    <a:pt x="607" y="169"/>
                    <a:pt x="607" y="169"/>
                  </a:cubicBezTo>
                  <a:cubicBezTo>
                    <a:pt x="608" y="169"/>
                    <a:pt x="608" y="170"/>
                    <a:pt x="609" y="170"/>
                  </a:cubicBezTo>
                  <a:cubicBezTo>
                    <a:pt x="610" y="171"/>
                    <a:pt x="611" y="173"/>
                    <a:pt x="613" y="174"/>
                  </a:cubicBezTo>
                  <a:cubicBezTo>
                    <a:pt x="615" y="174"/>
                    <a:pt x="617" y="174"/>
                    <a:pt x="618" y="174"/>
                  </a:cubicBezTo>
                  <a:cubicBezTo>
                    <a:pt x="620" y="174"/>
                    <a:pt x="621" y="174"/>
                    <a:pt x="622" y="175"/>
                  </a:cubicBezTo>
                  <a:cubicBezTo>
                    <a:pt x="623" y="177"/>
                    <a:pt x="623" y="178"/>
                    <a:pt x="623" y="179"/>
                  </a:cubicBezTo>
                  <a:cubicBezTo>
                    <a:pt x="623" y="179"/>
                    <a:pt x="622" y="180"/>
                    <a:pt x="622" y="181"/>
                  </a:cubicBezTo>
                  <a:cubicBezTo>
                    <a:pt x="621" y="181"/>
                    <a:pt x="620" y="181"/>
                    <a:pt x="619" y="182"/>
                  </a:cubicBezTo>
                  <a:cubicBezTo>
                    <a:pt x="617" y="182"/>
                    <a:pt x="614" y="183"/>
                    <a:pt x="612" y="187"/>
                  </a:cubicBezTo>
                  <a:cubicBezTo>
                    <a:pt x="611" y="190"/>
                    <a:pt x="611" y="197"/>
                    <a:pt x="613" y="200"/>
                  </a:cubicBezTo>
                  <a:cubicBezTo>
                    <a:pt x="614" y="202"/>
                    <a:pt x="616" y="203"/>
                    <a:pt x="618" y="203"/>
                  </a:cubicBezTo>
                  <a:cubicBezTo>
                    <a:pt x="619" y="203"/>
                    <a:pt x="621" y="203"/>
                    <a:pt x="622" y="202"/>
                  </a:cubicBezTo>
                  <a:cubicBezTo>
                    <a:pt x="626" y="199"/>
                    <a:pt x="628" y="195"/>
                    <a:pt x="630" y="192"/>
                  </a:cubicBezTo>
                  <a:cubicBezTo>
                    <a:pt x="631" y="189"/>
                    <a:pt x="633" y="187"/>
                    <a:pt x="635" y="185"/>
                  </a:cubicBezTo>
                  <a:cubicBezTo>
                    <a:pt x="636" y="185"/>
                    <a:pt x="638" y="184"/>
                    <a:pt x="638" y="184"/>
                  </a:cubicBezTo>
                  <a:cubicBezTo>
                    <a:pt x="638" y="184"/>
                    <a:pt x="638" y="185"/>
                    <a:pt x="638" y="185"/>
                  </a:cubicBezTo>
                  <a:cubicBezTo>
                    <a:pt x="638" y="187"/>
                    <a:pt x="638" y="188"/>
                    <a:pt x="638" y="189"/>
                  </a:cubicBezTo>
                  <a:cubicBezTo>
                    <a:pt x="638" y="192"/>
                    <a:pt x="639" y="194"/>
                    <a:pt x="641" y="197"/>
                  </a:cubicBezTo>
                  <a:cubicBezTo>
                    <a:pt x="643" y="198"/>
                    <a:pt x="646" y="201"/>
                    <a:pt x="649" y="201"/>
                  </a:cubicBezTo>
                  <a:cubicBezTo>
                    <a:pt x="650" y="201"/>
                    <a:pt x="650" y="201"/>
                    <a:pt x="650" y="201"/>
                  </a:cubicBezTo>
                  <a:cubicBezTo>
                    <a:pt x="650" y="201"/>
                    <a:pt x="650" y="201"/>
                    <a:pt x="650" y="201"/>
                  </a:cubicBezTo>
                  <a:cubicBezTo>
                    <a:pt x="652" y="201"/>
                    <a:pt x="652" y="200"/>
                    <a:pt x="653" y="200"/>
                  </a:cubicBezTo>
                  <a:cubicBezTo>
                    <a:pt x="653" y="205"/>
                    <a:pt x="656" y="207"/>
                    <a:pt x="657" y="207"/>
                  </a:cubicBezTo>
                  <a:cubicBezTo>
                    <a:pt x="658" y="208"/>
                    <a:pt x="659" y="208"/>
                    <a:pt x="660" y="208"/>
                  </a:cubicBezTo>
                  <a:cubicBezTo>
                    <a:pt x="661" y="208"/>
                    <a:pt x="662" y="208"/>
                    <a:pt x="663" y="207"/>
                  </a:cubicBezTo>
                  <a:cubicBezTo>
                    <a:pt x="664" y="207"/>
                    <a:pt x="664" y="207"/>
                    <a:pt x="665" y="207"/>
                  </a:cubicBezTo>
                  <a:cubicBezTo>
                    <a:pt x="665" y="207"/>
                    <a:pt x="665" y="207"/>
                    <a:pt x="665" y="207"/>
                  </a:cubicBezTo>
                  <a:cubicBezTo>
                    <a:pt x="667" y="208"/>
                    <a:pt x="669" y="212"/>
                    <a:pt x="671" y="215"/>
                  </a:cubicBezTo>
                  <a:cubicBezTo>
                    <a:pt x="672" y="217"/>
                    <a:pt x="673" y="219"/>
                    <a:pt x="675" y="221"/>
                  </a:cubicBezTo>
                  <a:cubicBezTo>
                    <a:pt x="677" y="223"/>
                    <a:pt x="677" y="223"/>
                    <a:pt x="677" y="223"/>
                  </a:cubicBezTo>
                  <a:cubicBezTo>
                    <a:pt x="679" y="226"/>
                    <a:pt x="682" y="229"/>
                    <a:pt x="684" y="233"/>
                  </a:cubicBezTo>
                  <a:cubicBezTo>
                    <a:pt x="685" y="236"/>
                    <a:pt x="687" y="241"/>
                    <a:pt x="686" y="244"/>
                  </a:cubicBezTo>
                  <a:cubicBezTo>
                    <a:pt x="686" y="245"/>
                    <a:pt x="685" y="246"/>
                    <a:pt x="684" y="248"/>
                  </a:cubicBezTo>
                  <a:cubicBezTo>
                    <a:pt x="682" y="250"/>
                    <a:pt x="680" y="252"/>
                    <a:pt x="680" y="256"/>
                  </a:cubicBezTo>
                  <a:cubicBezTo>
                    <a:pt x="680" y="258"/>
                    <a:pt x="680" y="260"/>
                    <a:pt x="682" y="262"/>
                  </a:cubicBezTo>
                  <a:cubicBezTo>
                    <a:pt x="680" y="262"/>
                    <a:pt x="678" y="263"/>
                    <a:pt x="677" y="265"/>
                  </a:cubicBezTo>
                  <a:cubicBezTo>
                    <a:pt x="676" y="266"/>
                    <a:pt x="675" y="268"/>
                    <a:pt x="675" y="269"/>
                  </a:cubicBezTo>
                  <a:cubicBezTo>
                    <a:pt x="675" y="270"/>
                    <a:pt x="674" y="271"/>
                    <a:pt x="674" y="271"/>
                  </a:cubicBezTo>
                  <a:cubicBezTo>
                    <a:pt x="673" y="273"/>
                    <a:pt x="672" y="275"/>
                    <a:pt x="671" y="277"/>
                  </a:cubicBezTo>
                  <a:cubicBezTo>
                    <a:pt x="669" y="281"/>
                    <a:pt x="666" y="285"/>
                    <a:pt x="667" y="290"/>
                  </a:cubicBezTo>
                  <a:cubicBezTo>
                    <a:pt x="669" y="296"/>
                    <a:pt x="674" y="298"/>
                    <a:pt x="678" y="300"/>
                  </a:cubicBezTo>
                  <a:cubicBezTo>
                    <a:pt x="681" y="302"/>
                    <a:pt x="684" y="303"/>
                    <a:pt x="686" y="305"/>
                  </a:cubicBezTo>
                  <a:cubicBezTo>
                    <a:pt x="686" y="306"/>
                    <a:pt x="686" y="306"/>
                    <a:pt x="686" y="307"/>
                  </a:cubicBezTo>
                  <a:cubicBezTo>
                    <a:pt x="686" y="307"/>
                    <a:pt x="684" y="308"/>
                    <a:pt x="681" y="309"/>
                  </a:cubicBezTo>
                  <a:cubicBezTo>
                    <a:pt x="680" y="309"/>
                    <a:pt x="680" y="309"/>
                    <a:pt x="679" y="309"/>
                  </a:cubicBezTo>
                  <a:cubicBezTo>
                    <a:pt x="678" y="310"/>
                    <a:pt x="676" y="310"/>
                    <a:pt x="675" y="310"/>
                  </a:cubicBezTo>
                  <a:cubicBezTo>
                    <a:pt x="672" y="312"/>
                    <a:pt x="671" y="314"/>
                    <a:pt x="669" y="315"/>
                  </a:cubicBezTo>
                  <a:cubicBezTo>
                    <a:pt x="669" y="316"/>
                    <a:pt x="668" y="317"/>
                    <a:pt x="668" y="317"/>
                  </a:cubicBezTo>
                  <a:cubicBezTo>
                    <a:pt x="667" y="318"/>
                    <a:pt x="666" y="319"/>
                    <a:pt x="665" y="320"/>
                  </a:cubicBezTo>
                  <a:cubicBezTo>
                    <a:pt x="664" y="321"/>
                    <a:pt x="664" y="321"/>
                    <a:pt x="664" y="321"/>
                  </a:cubicBezTo>
                  <a:cubicBezTo>
                    <a:pt x="662" y="322"/>
                    <a:pt x="659" y="323"/>
                    <a:pt x="655" y="323"/>
                  </a:cubicBezTo>
                  <a:cubicBezTo>
                    <a:pt x="655" y="323"/>
                    <a:pt x="655" y="323"/>
                    <a:pt x="655" y="323"/>
                  </a:cubicBezTo>
                  <a:cubicBezTo>
                    <a:pt x="652" y="323"/>
                    <a:pt x="649" y="322"/>
                    <a:pt x="645" y="322"/>
                  </a:cubicBezTo>
                  <a:cubicBezTo>
                    <a:pt x="642" y="321"/>
                    <a:pt x="638" y="321"/>
                    <a:pt x="634" y="321"/>
                  </a:cubicBezTo>
                  <a:cubicBezTo>
                    <a:pt x="632" y="321"/>
                    <a:pt x="630" y="321"/>
                    <a:pt x="628" y="321"/>
                  </a:cubicBezTo>
                  <a:cubicBezTo>
                    <a:pt x="626" y="322"/>
                    <a:pt x="626" y="322"/>
                    <a:pt x="626" y="322"/>
                  </a:cubicBezTo>
                  <a:cubicBezTo>
                    <a:pt x="626" y="324"/>
                    <a:pt x="626" y="324"/>
                    <a:pt x="626" y="324"/>
                  </a:cubicBezTo>
                  <a:cubicBezTo>
                    <a:pt x="625" y="325"/>
                    <a:pt x="625" y="325"/>
                    <a:pt x="625" y="325"/>
                  </a:cubicBezTo>
                  <a:cubicBezTo>
                    <a:pt x="625" y="326"/>
                    <a:pt x="625" y="328"/>
                    <a:pt x="626" y="329"/>
                  </a:cubicBezTo>
                  <a:cubicBezTo>
                    <a:pt x="626" y="331"/>
                    <a:pt x="627" y="332"/>
                    <a:pt x="628" y="332"/>
                  </a:cubicBezTo>
                  <a:cubicBezTo>
                    <a:pt x="628" y="332"/>
                    <a:pt x="628" y="332"/>
                    <a:pt x="628" y="332"/>
                  </a:cubicBezTo>
                  <a:cubicBezTo>
                    <a:pt x="629" y="334"/>
                    <a:pt x="629" y="334"/>
                    <a:pt x="628" y="335"/>
                  </a:cubicBezTo>
                  <a:cubicBezTo>
                    <a:pt x="627" y="335"/>
                    <a:pt x="627" y="336"/>
                    <a:pt x="626" y="336"/>
                  </a:cubicBezTo>
                  <a:cubicBezTo>
                    <a:pt x="625" y="337"/>
                    <a:pt x="623" y="338"/>
                    <a:pt x="621" y="342"/>
                  </a:cubicBezTo>
                  <a:cubicBezTo>
                    <a:pt x="621" y="343"/>
                    <a:pt x="621" y="343"/>
                    <a:pt x="621" y="344"/>
                  </a:cubicBezTo>
                  <a:cubicBezTo>
                    <a:pt x="621" y="345"/>
                    <a:pt x="621" y="345"/>
                    <a:pt x="620" y="346"/>
                  </a:cubicBezTo>
                  <a:cubicBezTo>
                    <a:pt x="620" y="347"/>
                    <a:pt x="620" y="347"/>
                    <a:pt x="620" y="347"/>
                  </a:cubicBezTo>
                  <a:cubicBezTo>
                    <a:pt x="619" y="349"/>
                    <a:pt x="619" y="350"/>
                    <a:pt x="619" y="352"/>
                  </a:cubicBezTo>
                  <a:cubicBezTo>
                    <a:pt x="619" y="353"/>
                    <a:pt x="620" y="354"/>
                    <a:pt x="620" y="355"/>
                  </a:cubicBezTo>
                  <a:cubicBezTo>
                    <a:pt x="620" y="358"/>
                    <a:pt x="620" y="361"/>
                    <a:pt x="624" y="365"/>
                  </a:cubicBezTo>
                  <a:cubicBezTo>
                    <a:pt x="627" y="369"/>
                    <a:pt x="632" y="371"/>
                    <a:pt x="637" y="372"/>
                  </a:cubicBezTo>
                  <a:cubicBezTo>
                    <a:pt x="638" y="373"/>
                    <a:pt x="639" y="373"/>
                    <a:pt x="640" y="373"/>
                  </a:cubicBezTo>
                  <a:cubicBezTo>
                    <a:pt x="644" y="373"/>
                    <a:pt x="647" y="371"/>
                    <a:pt x="649" y="370"/>
                  </a:cubicBezTo>
                  <a:cubicBezTo>
                    <a:pt x="650" y="369"/>
                    <a:pt x="651" y="369"/>
                    <a:pt x="652" y="368"/>
                  </a:cubicBezTo>
                  <a:cubicBezTo>
                    <a:pt x="655" y="367"/>
                    <a:pt x="658" y="365"/>
                    <a:pt x="662" y="362"/>
                  </a:cubicBezTo>
                  <a:cubicBezTo>
                    <a:pt x="664" y="360"/>
                    <a:pt x="665" y="358"/>
                    <a:pt x="665" y="357"/>
                  </a:cubicBezTo>
                  <a:cubicBezTo>
                    <a:pt x="666" y="356"/>
                    <a:pt x="666" y="355"/>
                    <a:pt x="666" y="355"/>
                  </a:cubicBezTo>
                  <a:cubicBezTo>
                    <a:pt x="667" y="355"/>
                    <a:pt x="667" y="355"/>
                    <a:pt x="667" y="355"/>
                  </a:cubicBezTo>
                  <a:cubicBezTo>
                    <a:pt x="668" y="355"/>
                    <a:pt x="669" y="355"/>
                    <a:pt x="670" y="356"/>
                  </a:cubicBezTo>
                  <a:cubicBezTo>
                    <a:pt x="671" y="356"/>
                    <a:pt x="671" y="356"/>
                    <a:pt x="671" y="356"/>
                  </a:cubicBezTo>
                  <a:cubicBezTo>
                    <a:pt x="673" y="356"/>
                    <a:pt x="675" y="357"/>
                    <a:pt x="676" y="357"/>
                  </a:cubicBezTo>
                  <a:cubicBezTo>
                    <a:pt x="680" y="357"/>
                    <a:pt x="684" y="355"/>
                    <a:pt x="685" y="353"/>
                  </a:cubicBezTo>
                  <a:cubicBezTo>
                    <a:pt x="686" y="351"/>
                    <a:pt x="686" y="350"/>
                    <a:pt x="685" y="348"/>
                  </a:cubicBezTo>
                  <a:cubicBezTo>
                    <a:pt x="686" y="347"/>
                    <a:pt x="686" y="347"/>
                    <a:pt x="686" y="347"/>
                  </a:cubicBezTo>
                  <a:cubicBezTo>
                    <a:pt x="687" y="348"/>
                    <a:pt x="688" y="350"/>
                    <a:pt x="691" y="351"/>
                  </a:cubicBezTo>
                  <a:cubicBezTo>
                    <a:pt x="691" y="351"/>
                    <a:pt x="691" y="351"/>
                    <a:pt x="691" y="351"/>
                  </a:cubicBezTo>
                  <a:cubicBezTo>
                    <a:pt x="692" y="351"/>
                    <a:pt x="692" y="351"/>
                    <a:pt x="692" y="351"/>
                  </a:cubicBezTo>
                  <a:cubicBezTo>
                    <a:pt x="695" y="351"/>
                    <a:pt x="696" y="348"/>
                    <a:pt x="697" y="347"/>
                  </a:cubicBezTo>
                  <a:cubicBezTo>
                    <a:pt x="697" y="346"/>
                    <a:pt x="697" y="346"/>
                    <a:pt x="697" y="346"/>
                  </a:cubicBezTo>
                  <a:cubicBezTo>
                    <a:pt x="698" y="346"/>
                    <a:pt x="698" y="347"/>
                    <a:pt x="698" y="348"/>
                  </a:cubicBezTo>
                  <a:cubicBezTo>
                    <a:pt x="699" y="348"/>
                    <a:pt x="699" y="348"/>
                    <a:pt x="699" y="348"/>
                  </a:cubicBezTo>
                  <a:cubicBezTo>
                    <a:pt x="700" y="350"/>
                    <a:pt x="702" y="352"/>
                    <a:pt x="703" y="353"/>
                  </a:cubicBezTo>
                  <a:cubicBezTo>
                    <a:pt x="704" y="354"/>
                    <a:pt x="704" y="354"/>
                    <a:pt x="705" y="355"/>
                  </a:cubicBezTo>
                  <a:cubicBezTo>
                    <a:pt x="707" y="357"/>
                    <a:pt x="709" y="358"/>
                    <a:pt x="711" y="359"/>
                  </a:cubicBezTo>
                  <a:cubicBezTo>
                    <a:pt x="713" y="360"/>
                    <a:pt x="713" y="360"/>
                    <a:pt x="713" y="360"/>
                  </a:cubicBezTo>
                  <a:cubicBezTo>
                    <a:pt x="715" y="361"/>
                    <a:pt x="716" y="362"/>
                    <a:pt x="717" y="364"/>
                  </a:cubicBezTo>
                  <a:cubicBezTo>
                    <a:pt x="717" y="364"/>
                    <a:pt x="717" y="364"/>
                    <a:pt x="717" y="364"/>
                  </a:cubicBezTo>
                  <a:cubicBezTo>
                    <a:pt x="719" y="367"/>
                    <a:pt x="721" y="368"/>
                    <a:pt x="724" y="368"/>
                  </a:cubicBezTo>
                  <a:cubicBezTo>
                    <a:pt x="724" y="368"/>
                    <a:pt x="725" y="368"/>
                    <a:pt x="726" y="368"/>
                  </a:cubicBezTo>
                  <a:cubicBezTo>
                    <a:pt x="727" y="368"/>
                    <a:pt x="727" y="368"/>
                    <a:pt x="728" y="369"/>
                  </a:cubicBezTo>
                  <a:cubicBezTo>
                    <a:pt x="729" y="369"/>
                    <a:pt x="731" y="370"/>
                    <a:pt x="733" y="370"/>
                  </a:cubicBezTo>
                  <a:cubicBezTo>
                    <a:pt x="733" y="370"/>
                    <a:pt x="733" y="370"/>
                    <a:pt x="733" y="370"/>
                  </a:cubicBezTo>
                  <a:cubicBezTo>
                    <a:pt x="734" y="370"/>
                    <a:pt x="735" y="370"/>
                    <a:pt x="737" y="370"/>
                  </a:cubicBezTo>
                  <a:cubicBezTo>
                    <a:pt x="739" y="370"/>
                    <a:pt x="740" y="370"/>
                    <a:pt x="742" y="370"/>
                  </a:cubicBezTo>
                  <a:cubicBezTo>
                    <a:pt x="741" y="371"/>
                    <a:pt x="741" y="371"/>
                    <a:pt x="740" y="372"/>
                  </a:cubicBezTo>
                  <a:cubicBezTo>
                    <a:pt x="738" y="374"/>
                    <a:pt x="736" y="377"/>
                    <a:pt x="736" y="380"/>
                  </a:cubicBezTo>
                  <a:cubicBezTo>
                    <a:pt x="736" y="381"/>
                    <a:pt x="737" y="383"/>
                    <a:pt x="739" y="384"/>
                  </a:cubicBezTo>
                  <a:cubicBezTo>
                    <a:pt x="741" y="386"/>
                    <a:pt x="742" y="388"/>
                    <a:pt x="744" y="390"/>
                  </a:cubicBezTo>
                  <a:cubicBezTo>
                    <a:pt x="746" y="392"/>
                    <a:pt x="748" y="392"/>
                    <a:pt x="751" y="392"/>
                  </a:cubicBezTo>
                  <a:cubicBezTo>
                    <a:pt x="752" y="392"/>
                    <a:pt x="753" y="392"/>
                    <a:pt x="754" y="392"/>
                  </a:cubicBezTo>
                  <a:cubicBezTo>
                    <a:pt x="755" y="392"/>
                    <a:pt x="756" y="392"/>
                    <a:pt x="757" y="392"/>
                  </a:cubicBezTo>
                  <a:cubicBezTo>
                    <a:pt x="757" y="392"/>
                    <a:pt x="758" y="392"/>
                    <a:pt x="758" y="392"/>
                  </a:cubicBezTo>
                  <a:cubicBezTo>
                    <a:pt x="759" y="393"/>
                    <a:pt x="759" y="394"/>
                    <a:pt x="758" y="395"/>
                  </a:cubicBezTo>
                  <a:cubicBezTo>
                    <a:pt x="758" y="396"/>
                    <a:pt x="758" y="397"/>
                    <a:pt x="759" y="398"/>
                  </a:cubicBezTo>
                  <a:cubicBezTo>
                    <a:pt x="759" y="402"/>
                    <a:pt x="763" y="407"/>
                    <a:pt x="769" y="407"/>
                  </a:cubicBezTo>
                  <a:cubicBezTo>
                    <a:pt x="770" y="407"/>
                    <a:pt x="770" y="407"/>
                    <a:pt x="771" y="407"/>
                  </a:cubicBezTo>
                  <a:cubicBezTo>
                    <a:pt x="776" y="405"/>
                    <a:pt x="776" y="401"/>
                    <a:pt x="776" y="399"/>
                  </a:cubicBezTo>
                  <a:cubicBezTo>
                    <a:pt x="775" y="397"/>
                    <a:pt x="776" y="396"/>
                    <a:pt x="776" y="396"/>
                  </a:cubicBezTo>
                  <a:cubicBezTo>
                    <a:pt x="777" y="396"/>
                    <a:pt x="779" y="395"/>
                    <a:pt x="781" y="395"/>
                  </a:cubicBezTo>
                  <a:cubicBezTo>
                    <a:pt x="783" y="395"/>
                    <a:pt x="784" y="395"/>
                    <a:pt x="785" y="395"/>
                  </a:cubicBezTo>
                  <a:cubicBezTo>
                    <a:pt x="786" y="396"/>
                    <a:pt x="788" y="398"/>
                    <a:pt x="789" y="399"/>
                  </a:cubicBezTo>
                  <a:cubicBezTo>
                    <a:pt x="792" y="401"/>
                    <a:pt x="795" y="403"/>
                    <a:pt x="798" y="404"/>
                  </a:cubicBezTo>
                  <a:cubicBezTo>
                    <a:pt x="801" y="405"/>
                    <a:pt x="803" y="405"/>
                    <a:pt x="806" y="405"/>
                  </a:cubicBezTo>
                  <a:cubicBezTo>
                    <a:pt x="808" y="405"/>
                    <a:pt x="809" y="405"/>
                    <a:pt x="811" y="405"/>
                  </a:cubicBezTo>
                  <a:cubicBezTo>
                    <a:pt x="812" y="405"/>
                    <a:pt x="813" y="405"/>
                    <a:pt x="814" y="405"/>
                  </a:cubicBezTo>
                  <a:cubicBezTo>
                    <a:pt x="814" y="405"/>
                    <a:pt x="814" y="405"/>
                    <a:pt x="815" y="405"/>
                  </a:cubicBezTo>
                  <a:cubicBezTo>
                    <a:pt x="817" y="405"/>
                    <a:pt x="819" y="405"/>
                    <a:pt x="822" y="405"/>
                  </a:cubicBezTo>
                  <a:cubicBezTo>
                    <a:pt x="823" y="405"/>
                    <a:pt x="823" y="405"/>
                    <a:pt x="823" y="405"/>
                  </a:cubicBezTo>
                  <a:cubicBezTo>
                    <a:pt x="823" y="405"/>
                    <a:pt x="824" y="405"/>
                    <a:pt x="824" y="405"/>
                  </a:cubicBezTo>
                  <a:cubicBezTo>
                    <a:pt x="826" y="405"/>
                    <a:pt x="827" y="405"/>
                    <a:pt x="828" y="405"/>
                  </a:cubicBezTo>
                  <a:cubicBezTo>
                    <a:pt x="829" y="405"/>
                    <a:pt x="830" y="404"/>
                    <a:pt x="831" y="404"/>
                  </a:cubicBezTo>
                  <a:cubicBezTo>
                    <a:pt x="832" y="404"/>
                    <a:pt x="835" y="405"/>
                    <a:pt x="836" y="405"/>
                  </a:cubicBezTo>
                  <a:cubicBezTo>
                    <a:pt x="839" y="406"/>
                    <a:pt x="842" y="407"/>
                    <a:pt x="845" y="407"/>
                  </a:cubicBezTo>
                  <a:cubicBezTo>
                    <a:pt x="848" y="407"/>
                    <a:pt x="850" y="406"/>
                    <a:pt x="851" y="404"/>
                  </a:cubicBezTo>
                  <a:cubicBezTo>
                    <a:pt x="853" y="403"/>
                    <a:pt x="853" y="400"/>
                    <a:pt x="853" y="398"/>
                  </a:cubicBezTo>
                  <a:cubicBezTo>
                    <a:pt x="853" y="389"/>
                    <a:pt x="844" y="382"/>
                    <a:pt x="837" y="378"/>
                  </a:cubicBezTo>
                  <a:cubicBezTo>
                    <a:pt x="834" y="377"/>
                    <a:pt x="832" y="376"/>
                    <a:pt x="829" y="375"/>
                  </a:cubicBezTo>
                  <a:cubicBezTo>
                    <a:pt x="824" y="373"/>
                    <a:pt x="820" y="371"/>
                    <a:pt x="816" y="368"/>
                  </a:cubicBezTo>
                  <a:cubicBezTo>
                    <a:pt x="814" y="367"/>
                    <a:pt x="812" y="367"/>
                    <a:pt x="810" y="366"/>
                  </a:cubicBezTo>
                  <a:cubicBezTo>
                    <a:pt x="809" y="366"/>
                    <a:pt x="808" y="366"/>
                    <a:pt x="807" y="365"/>
                  </a:cubicBezTo>
                  <a:cubicBezTo>
                    <a:pt x="803" y="364"/>
                    <a:pt x="798" y="361"/>
                    <a:pt x="794" y="359"/>
                  </a:cubicBezTo>
                  <a:cubicBezTo>
                    <a:pt x="793" y="358"/>
                    <a:pt x="791" y="357"/>
                    <a:pt x="790" y="357"/>
                  </a:cubicBezTo>
                  <a:cubicBezTo>
                    <a:pt x="788" y="355"/>
                    <a:pt x="786" y="354"/>
                    <a:pt x="785" y="353"/>
                  </a:cubicBezTo>
                  <a:cubicBezTo>
                    <a:pt x="785" y="352"/>
                    <a:pt x="785" y="352"/>
                    <a:pt x="785" y="352"/>
                  </a:cubicBezTo>
                  <a:cubicBezTo>
                    <a:pt x="786" y="352"/>
                    <a:pt x="788" y="353"/>
                    <a:pt x="789" y="353"/>
                  </a:cubicBezTo>
                  <a:cubicBezTo>
                    <a:pt x="791" y="354"/>
                    <a:pt x="792" y="354"/>
                    <a:pt x="793" y="354"/>
                  </a:cubicBezTo>
                  <a:cubicBezTo>
                    <a:pt x="794" y="354"/>
                    <a:pt x="795" y="354"/>
                    <a:pt x="796" y="354"/>
                  </a:cubicBezTo>
                  <a:cubicBezTo>
                    <a:pt x="797" y="354"/>
                    <a:pt x="797" y="354"/>
                    <a:pt x="798" y="354"/>
                  </a:cubicBezTo>
                  <a:cubicBezTo>
                    <a:pt x="799" y="354"/>
                    <a:pt x="799" y="354"/>
                    <a:pt x="800" y="354"/>
                  </a:cubicBezTo>
                  <a:cubicBezTo>
                    <a:pt x="801" y="354"/>
                    <a:pt x="802" y="354"/>
                    <a:pt x="802" y="355"/>
                  </a:cubicBezTo>
                  <a:cubicBezTo>
                    <a:pt x="806" y="355"/>
                    <a:pt x="809" y="357"/>
                    <a:pt x="812" y="358"/>
                  </a:cubicBezTo>
                  <a:cubicBezTo>
                    <a:pt x="815" y="359"/>
                    <a:pt x="817" y="360"/>
                    <a:pt x="819" y="361"/>
                  </a:cubicBezTo>
                  <a:cubicBezTo>
                    <a:pt x="820" y="361"/>
                    <a:pt x="821" y="362"/>
                    <a:pt x="822" y="362"/>
                  </a:cubicBezTo>
                  <a:cubicBezTo>
                    <a:pt x="823" y="362"/>
                    <a:pt x="824" y="361"/>
                    <a:pt x="825" y="361"/>
                  </a:cubicBezTo>
                  <a:cubicBezTo>
                    <a:pt x="826" y="361"/>
                    <a:pt x="827" y="361"/>
                    <a:pt x="827" y="361"/>
                  </a:cubicBezTo>
                  <a:cubicBezTo>
                    <a:pt x="827" y="361"/>
                    <a:pt x="828" y="361"/>
                    <a:pt x="828" y="361"/>
                  </a:cubicBezTo>
                  <a:cubicBezTo>
                    <a:pt x="828" y="361"/>
                    <a:pt x="829" y="362"/>
                    <a:pt x="830" y="362"/>
                  </a:cubicBezTo>
                  <a:cubicBezTo>
                    <a:pt x="831" y="363"/>
                    <a:pt x="832" y="365"/>
                    <a:pt x="834" y="365"/>
                  </a:cubicBezTo>
                  <a:cubicBezTo>
                    <a:pt x="835" y="366"/>
                    <a:pt x="836" y="366"/>
                    <a:pt x="838" y="366"/>
                  </a:cubicBezTo>
                  <a:cubicBezTo>
                    <a:pt x="838" y="366"/>
                    <a:pt x="839" y="366"/>
                    <a:pt x="840" y="366"/>
                  </a:cubicBezTo>
                  <a:cubicBezTo>
                    <a:pt x="841" y="366"/>
                    <a:pt x="842" y="366"/>
                    <a:pt x="842" y="366"/>
                  </a:cubicBezTo>
                  <a:cubicBezTo>
                    <a:pt x="843" y="366"/>
                    <a:pt x="843" y="366"/>
                    <a:pt x="843" y="366"/>
                  </a:cubicBezTo>
                  <a:cubicBezTo>
                    <a:pt x="844" y="366"/>
                    <a:pt x="845" y="366"/>
                    <a:pt x="846" y="367"/>
                  </a:cubicBezTo>
                  <a:cubicBezTo>
                    <a:pt x="847" y="367"/>
                    <a:pt x="847" y="367"/>
                    <a:pt x="847" y="367"/>
                  </a:cubicBezTo>
                  <a:cubicBezTo>
                    <a:pt x="848" y="368"/>
                    <a:pt x="848" y="368"/>
                    <a:pt x="849" y="368"/>
                  </a:cubicBezTo>
                  <a:cubicBezTo>
                    <a:pt x="850" y="369"/>
                    <a:pt x="851" y="369"/>
                    <a:pt x="852" y="370"/>
                  </a:cubicBezTo>
                  <a:cubicBezTo>
                    <a:pt x="854" y="371"/>
                    <a:pt x="855" y="371"/>
                    <a:pt x="857" y="371"/>
                  </a:cubicBezTo>
                  <a:cubicBezTo>
                    <a:pt x="859" y="371"/>
                    <a:pt x="861" y="370"/>
                    <a:pt x="862" y="367"/>
                  </a:cubicBezTo>
                  <a:cubicBezTo>
                    <a:pt x="863" y="365"/>
                    <a:pt x="862" y="362"/>
                    <a:pt x="861" y="360"/>
                  </a:cubicBezTo>
                  <a:cubicBezTo>
                    <a:pt x="861" y="360"/>
                    <a:pt x="861" y="360"/>
                    <a:pt x="862" y="359"/>
                  </a:cubicBezTo>
                  <a:close/>
                  <a:moveTo>
                    <a:pt x="493" y="120"/>
                  </a:moveTo>
                  <a:cubicBezTo>
                    <a:pt x="493" y="120"/>
                    <a:pt x="493" y="121"/>
                    <a:pt x="493" y="121"/>
                  </a:cubicBezTo>
                  <a:cubicBezTo>
                    <a:pt x="492" y="120"/>
                    <a:pt x="490" y="120"/>
                    <a:pt x="489" y="120"/>
                  </a:cubicBezTo>
                  <a:cubicBezTo>
                    <a:pt x="489" y="120"/>
                    <a:pt x="489" y="120"/>
                    <a:pt x="489" y="120"/>
                  </a:cubicBezTo>
                  <a:cubicBezTo>
                    <a:pt x="490" y="120"/>
                    <a:pt x="490" y="120"/>
                    <a:pt x="490" y="120"/>
                  </a:cubicBezTo>
                  <a:cubicBezTo>
                    <a:pt x="492" y="118"/>
                    <a:pt x="493" y="116"/>
                    <a:pt x="494" y="115"/>
                  </a:cubicBezTo>
                  <a:cubicBezTo>
                    <a:pt x="494" y="116"/>
                    <a:pt x="493" y="120"/>
                    <a:pt x="493" y="120"/>
                  </a:cubicBezTo>
                  <a:close/>
                  <a:moveTo>
                    <a:pt x="457" y="346"/>
                  </a:moveTo>
                  <a:cubicBezTo>
                    <a:pt x="452" y="346"/>
                    <a:pt x="448" y="345"/>
                    <a:pt x="445" y="342"/>
                  </a:cubicBezTo>
                  <a:cubicBezTo>
                    <a:pt x="444" y="341"/>
                    <a:pt x="444" y="341"/>
                    <a:pt x="444" y="341"/>
                  </a:cubicBezTo>
                  <a:cubicBezTo>
                    <a:pt x="443" y="340"/>
                    <a:pt x="442" y="339"/>
                    <a:pt x="441" y="338"/>
                  </a:cubicBezTo>
                  <a:cubicBezTo>
                    <a:pt x="440" y="336"/>
                    <a:pt x="439" y="335"/>
                    <a:pt x="438" y="333"/>
                  </a:cubicBezTo>
                  <a:cubicBezTo>
                    <a:pt x="437" y="331"/>
                    <a:pt x="435" y="330"/>
                    <a:pt x="433" y="329"/>
                  </a:cubicBezTo>
                  <a:cubicBezTo>
                    <a:pt x="431" y="328"/>
                    <a:pt x="430" y="327"/>
                    <a:pt x="428" y="326"/>
                  </a:cubicBezTo>
                  <a:cubicBezTo>
                    <a:pt x="430" y="326"/>
                    <a:pt x="433" y="326"/>
                    <a:pt x="435" y="327"/>
                  </a:cubicBezTo>
                  <a:cubicBezTo>
                    <a:pt x="437" y="328"/>
                    <a:pt x="439" y="329"/>
                    <a:pt x="440" y="330"/>
                  </a:cubicBezTo>
                  <a:cubicBezTo>
                    <a:pt x="443" y="332"/>
                    <a:pt x="445" y="334"/>
                    <a:pt x="447" y="336"/>
                  </a:cubicBezTo>
                  <a:cubicBezTo>
                    <a:pt x="448" y="338"/>
                    <a:pt x="450" y="340"/>
                    <a:pt x="453" y="342"/>
                  </a:cubicBezTo>
                  <a:cubicBezTo>
                    <a:pt x="453" y="342"/>
                    <a:pt x="454" y="342"/>
                    <a:pt x="454" y="343"/>
                  </a:cubicBezTo>
                  <a:cubicBezTo>
                    <a:pt x="455" y="344"/>
                    <a:pt x="456" y="345"/>
                    <a:pt x="457" y="345"/>
                  </a:cubicBezTo>
                  <a:cubicBezTo>
                    <a:pt x="458" y="346"/>
                    <a:pt x="458" y="346"/>
                    <a:pt x="458" y="346"/>
                  </a:cubicBezTo>
                  <a:cubicBezTo>
                    <a:pt x="458" y="346"/>
                    <a:pt x="458" y="346"/>
                    <a:pt x="458" y="346"/>
                  </a:cubicBezTo>
                  <a:cubicBezTo>
                    <a:pt x="458" y="346"/>
                    <a:pt x="458" y="346"/>
                    <a:pt x="457" y="346"/>
                  </a:cubicBezTo>
                  <a:close/>
                  <a:moveTo>
                    <a:pt x="567" y="79"/>
                  </a:moveTo>
                  <a:cubicBezTo>
                    <a:pt x="566" y="78"/>
                    <a:pt x="566" y="78"/>
                    <a:pt x="566" y="78"/>
                  </a:cubicBezTo>
                  <a:cubicBezTo>
                    <a:pt x="565" y="77"/>
                    <a:pt x="564" y="76"/>
                    <a:pt x="563" y="75"/>
                  </a:cubicBezTo>
                  <a:cubicBezTo>
                    <a:pt x="563" y="75"/>
                    <a:pt x="563" y="75"/>
                    <a:pt x="563" y="74"/>
                  </a:cubicBezTo>
                  <a:cubicBezTo>
                    <a:pt x="563" y="74"/>
                    <a:pt x="564" y="74"/>
                    <a:pt x="564" y="74"/>
                  </a:cubicBezTo>
                  <a:cubicBezTo>
                    <a:pt x="567" y="75"/>
                    <a:pt x="572" y="79"/>
                    <a:pt x="573" y="81"/>
                  </a:cubicBezTo>
                  <a:cubicBezTo>
                    <a:pt x="573" y="82"/>
                    <a:pt x="573" y="82"/>
                    <a:pt x="573" y="82"/>
                  </a:cubicBezTo>
                  <a:cubicBezTo>
                    <a:pt x="573" y="82"/>
                    <a:pt x="573" y="82"/>
                    <a:pt x="572" y="82"/>
                  </a:cubicBezTo>
                  <a:cubicBezTo>
                    <a:pt x="571" y="82"/>
                    <a:pt x="569" y="81"/>
                    <a:pt x="567" y="79"/>
                  </a:cubicBezTo>
                  <a:close/>
                  <a:moveTo>
                    <a:pt x="573" y="140"/>
                  </a:moveTo>
                  <a:cubicBezTo>
                    <a:pt x="573" y="140"/>
                    <a:pt x="574" y="140"/>
                    <a:pt x="574" y="140"/>
                  </a:cubicBezTo>
                  <a:cubicBezTo>
                    <a:pt x="574" y="140"/>
                    <a:pt x="574" y="140"/>
                    <a:pt x="574" y="140"/>
                  </a:cubicBezTo>
                  <a:cubicBezTo>
                    <a:pt x="575" y="140"/>
                    <a:pt x="575" y="141"/>
                    <a:pt x="575" y="142"/>
                  </a:cubicBezTo>
                  <a:cubicBezTo>
                    <a:pt x="575" y="142"/>
                    <a:pt x="576" y="143"/>
                    <a:pt x="576" y="144"/>
                  </a:cubicBezTo>
                  <a:cubicBezTo>
                    <a:pt x="575" y="143"/>
                    <a:pt x="574" y="142"/>
                    <a:pt x="573" y="140"/>
                  </a:cubicBezTo>
                  <a:close/>
                  <a:moveTo>
                    <a:pt x="739" y="259"/>
                  </a:moveTo>
                  <a:cubicBezTo>
                    <a:pt x="739" y="260"/>
                    <a:pt x="738" y="261"/>
                    <a:pt x="736" y="261"/>
                  </a:cubicBezTo>
                  <a:cubicBezTo>
                    <a:pt x="736" y="261"/>
                    <a:pt x="735" y="261"/>
                    <a:pt x="735" y="261"/>
                  </a:cubicBezTo>
                  <a:cubicBezTo>
                    <a:pt x="734" y="261"/>
                    <a:pt x="732" y="261"/>
                    <a:pt x="732" y="261"/>
                  </a:cubicBezTo>
                  <a:cubicBezTo>
                    <a:pt x="731" y="261"/>
                    <a:pt x="731" y="261"/>
                    <a:pt x="730" y="261"/>
                  </a:cubicBezTo>
                  <a:cubicBezTo>
                    <a:pt x="726" y="263"/>
                    <a:pt x="723" y="268"/>
                    <a:pt x="720" y="273"/>
                  </a:cubicBezTo>
                  <a:cubicBezTo>
                    <a:pt x="719" y="273"/>
                    <a:pt x="719" y="273"/>
                    <a:pt x="719" y="273"/>
                  </a:cubicBezTo>
                  <a:cubicBezTo>
                    <a:pt x="720" y="271"/>
                    <a:pt x="720" y="270"/>
                    <a:pt x="719" y="267"/>
                  </a:cubicBezTo>
                  <a:cubicBezTo>
                    <a:pt x="717" y="262"/>
                    <a:pt x="714" y="259"/>
                    <a:pt x="710" y="258"/>
                  </a:cubicBezTo>
                  <a:cubicBezTo>
                    <a:pt x="712" y="254"/>
                    <a:pt x="713" y="250"/>
                    <a:pt x="713" y="246"/>
                  </a:cubicBezTo>
                  <a:cubicBezTo>
                    <a:pt x="716" y="247"/>
                    <a:pt x="719" y="249"/>
                    <a:pt x="723" y="250"/>
                  </a:cubicBezTo>
                  <a:cubicBezTo>
                    <a:pt x="725" y="250"/>
                    <a:pt x="727" y="251"/>
                    <a:pt x="729" y="251"/>
                  </a:cubicBezTo>
                  <a:cubicBezTo>
                    <a:pt x="731" y="251"/>
                    <a:pt x="734" y="251"/>
                    <a:pt x="736" y="252"/>
                  </a:cubicBezTo>
                  <a:cubicBezTo>
                    <a:pt x="738" y="253"/>
                    <a:pt x="739" y="255"/>
                    <a:pt x="740" y="257"/>
                  </a:cubicBezTo>
                  <a:cubicBezTo>
                    <a:pt x="740" y="258"/>
                    <a:pt x="740" y="259"/>
                    <a:pt x="739" y="259"/>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9" name="Freeform 28"/>
            <p:cNvSpPr>
              <a:spLocks/>
            </p:cNvSpPr>
            <p:nvPr/>
          </p:nvSpPr>
          <p:spPr bwMode="auto">
            <a:xfrm>
              <a:off x="17687327" y="3713860"/>
              <a:ext cx="92329" cy="69063"/>
            </a:xfrm>
            <a:custGeom>
              <a:avLst/>
              <a:gdLst>
                <a:gd name="T0" fmla="*/ 16 w 17"/>
                <a:gd name="T1" fmla="*/ 2 h 14"/>
                <a:gd name="T2" fmla="*/ 12 w 17"/>
                <a:gd name="T3" fmla="*/ 0 h 14"/>
                <a:gd name="T4" fmla="*/ 10 w 17"/>
                <a:gd name="T5" fmla="*/ 0 h 14"/>
                <a:gd name="T6" fmla="*/ 7 w 17"/>
                <a:gd name="T7" fmla="*/ 2 h 14"/>
                <a:gd name="T8" fmla="*/ 6 w 17"/>
                <a:gd name="T9" fmla="*/ 3 h 14"/>
                <a:gd name="T10" fmla="*/ 1 w 17"/>
                <a:gd name="T11" fmla="*/ 7 h 14"/>
                <a:gd name="T12" fmla="*/ 1 w 17"/>
                <a:gd name="T13" fmla="*/ 11 h 14"/>
                <a:gd name="T14" fmla="*/ 5 w 17"/>
                <a:gd name="T15" fmla="*/ 14 h 14"/>
                <a:gd name="T16" fmla="*/ 10 w 17"/>
                <a:gd name="T17" fmla="*/ 11 h 14"/>
                <a:gd name="T18" fmla="*/ 10 w 17"/>
                <a:gd name="T19" fmla="*/ 11 h 14"/>
                <a:gd name="T20" fmla="*/ 12 w 17"/>
                <a:gd name="T21" fmla="*/ 11 h 14"/>
                <a:gd name="T22" fmla="*/ 16 w 17"/>
                <a:gd name="T23" fmla="*/ 7 h 14"/>
                <a:gd name="T24" fmla="*/ 16 w 17"/>
                <a:gd name="T25"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4">
                  <a:moveTo>
                    <a:pt x="16" y="2"/>
                  </a:moveTo>
                  <a:cubicBezTo>
                    <a:pt x="15" y="0"/>
                    <a:pt x="14" y="0"/>
                    <a:pt x="12" y="0"/>
                  </a:cubicBezTo>
                  <a:cubicBezTo>
                    <a:pt x="12" y="0"/>
                    <a:pt x="11" y="0"/>
                    <a:pt x="10" y="0"/>
                  </a:cubicBezTo>
                  <a:cubicBezTo>
                    <a:pt x="9" y="0"/>
                    <a:pt x="8" y="1"/>
                    <a:pt x="7" y="2"/>
                  </a:cubicBezTo>
                  <a:cubicBezTo>
                    <a:pt x="7" y="2"/>
                    <a:pt x="6" y="3"/>
                    <a:pt x="6" y="3"/>
                  </a:cubicBezTo>
                  <a:cubicBezTo>
                    <a:pt x="4" y="3"/>
                    <a:pt x="2" y="4"/>
                    <a:pt x="1" y="7"/>
                  </a:cubicBezTo>
                  <a:cubicBezTo>
                    <a:pt x="0" y="7"/>
                    <a:pt x="0" y="9"/>
                    <a:pt x="1" y="11"/>
                  </a:cubicBezTo>
                  <a:cubicBezTo>
                    <a:pt x="2" y="14"/>
                    <a:pt x="4" y="14"/>
                    <a:pt x="5" y="14"/>
                  </a:cubicBezTo>
                  <a:cubicBezTo>
                    <a:pt x="7" y="14"/>
                    <a:pt x="9" y="12"/>
                    <a:pt x="10" y="11"/>
                  </a:cubicBezTo>
                  <a:cubicBezTo>
                    <a:pt x="10" y="11"/>
                    <a:pt x="10" y="11"/>
                    <a:pt x="10" y="11"/>
                  </a:cubicBezTo>
                  <a:cubicBezTo>
                    <a:pt x="11" y="11"/>
                    <a:pt x="11" y="11"/>
                    <a:pt x="12" y="11"/>
                  </a:cubicBezTo>
                  <a:cubicBezTo>
                    <a:pt x="13" y="10"/>
                    <a:pt x="15" y="9"/>
                    <a:pt x="16" y="7"/>
                  </a:cubicBezTo>
                  <a:cubicBezTo>
                    <a:pt x="17" y="6"/>
                    <a:pt x="17" y="3"/>
                    <a:pt x="16"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30" name="Freeform 29"/>
            <p:cNvSpPr>
              <a:spLocks/>
            </p:cNvSpPr>
            <p:nvPr/>
          </p:nvSpPr>
          <p:spPr bwMode="auto">
            <a:xfrm>
              <a:off x="20249962" y="6269195"/>
              <a:ext cx="108743" cy="102661"/>
            </a:xfrm>
            <a:custGeom>
              <a:avLst/>
              <a:gdLst>
                <a:gd name="T0" fmla="*/ 19 w 20"/>
                <a:gd name="T1" fmla="*/ 8 h 21"/>
                <a:gd name="T2" fmla="*/ 14 w 20"/>
                <a:gd name="T3" fmla="*/ 3 h 21"/>
                <a:gd name="T4" fmla="*/ 10 w 20"/>
                <a:gd name="T5" fmla="*/ 0 h 21"/>
                <a:gd name="T6" fmla="*/ 7 w 20"/>
                <a:gd name="T7" fmla="*/ 0 h 21"/>
                <a:gd name="T8" fmla="*/ 2 w 20"/>
                <a:gd name="T9" fmla="*/ 3 h 21"/>
                <a:gd name="T10" fmla="*/ 3 w 20"/>
                <a:gd name="T11" fmla="*/ 7 h 21"/>
                <a:gd name="T12" fmla="*/ 0 w 20"/>
                <a:gd name="T13" fmla="*/ 8 h 21"/>
                <a:gd name="T14" fmla="*/ 0 w 20"/>
                <a:gd name="T15" fmla="*/ 11 h 21"/>
                <a:gd name="T16" fmla="*/ 1 w 20"/>
                <a:gd name="T17" fmla="*/ 13 h 21"/>
                <a:gd name="T18" fmla="*/ 3 w 20"/>
                <a:gd name="T19" fmla="*/ 19 h 21"/>
                <a:gd name="T20" fmla="*/ 7 w 20"/>
                <a:gd name="T21" fmla="*/ 21 h 21"/>
                <a:gd name="T22" fmla="*/ 12 w 20"/>
                <a:gd name="T23" fmla="*/ 18 h 21"/>
                <a:gd name="T24" fmla="*/ 13 w 20"/>
                <a:gd name="T25" fmla="*/ 17 h 21"/>
                <a:gd name="T26" fmla="*/ 14 w 20"/>
                <a:gd name="T27" fmla="*/ 16 h 21"/>
                <a:gd name="T28" fmla="*/ 16 w 20"/>
                <a:gd name="T29" fmla="*/ 15 h 21"/>
                <a:gd name="T30" fmla="*/ 19 w 20"/>
                <a:gd name="T31" fmla="*/ 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0" h="21">
                  <a:moveTo>
                    <a:pt x="19" y="8"/>
                  </a:moveTo>
                  <a:cubicBezTo>
                    <a:pt x="18" y="5"/>
                    <a:pt x="16" y="3"/>
                    <a:pt x="14" y="3"/>
                  </a:cubicBezTo>
                  <a:cubicBezTo>
                    <a:pt x="13" y="2"/>
                    <a:pt x="12" y="1"/>
                    <a:pt x="10" y="0"/>
                  </a:cubicBezTo>
                  <a:cubicBezTo>
                    <a:pt x="9" y="0"/>
                    <a:pt x="8" y="0"/>
                    <a:pt x="7" y="0"/>
                  </a:cubicBezTo>
                  <a:cubicBezTo>
                    <a:pt x="5" y="0"/>
                    <a:pt x="3" y="1"/>
                    <a:pt x="2" y="3"/>
                  </a:cubicBezTo>
                  <a:cubicBezTo>
                    <a:pt x="2" y="5"/>
                    <a:pt x="2" y="6"/>
                    <a:pt x="3" y="7"/>
                  </a:cubicBezTo>
                  <a:cubicBezTo>
                    <a:pt x="3" y="7"/>
                    <a:pt x="0" y="8"/>
                    <a:pt x="0" y="8"/>
                  </a:cubicBezTo>
                  <a:cubicBezTo>
                    <a:pt x="0" y="11"/>
                    <a:pt x="0" y="11"/>
                    <a:pt x="0" y="11"/>
                  </a:cubicBezTo>
                  <a:cubicBezTo>
                    <a:pt x="1" y="11"/>
                    <a:pt x="1" y="12"/>
                    <a:pt x="1" y="13"/>
                  </a:cubicBezTo>
                  <a:cubicBezTo>
                    <a:pt x="1" y="15"/>
                    <a:pt x="1" y="17"/>
                    <a:pt x="3" y="19"/>
                  </a:cubicBezTo>
                  <a:cubicBezTo>
                    <a:pt x="4" y="20"/>
                    <a:pt x="6" y="21"/>
                    <a:pt x="7" y="21"/>
                  </a:cubicBezTo>
                  <a:cubicBezTo>
                    <a:pt x="10" y="21"/>
                    <a:pt x="11" y="19"/>
                    <a:pt x="12" y="18"/>
                  </a:cubicBezTo>
                  <a:cubicBezTo>
                    <a:pt x="12" y="17"/>
                    <a:pt x="12" y="17"/>
                    <a:pt x="13" y="17"/>
                  </a:cubicBezTo>
                  <a:cubicBezTo>
                    <a:pt x="13" y="16"/>
                    <a:pt x="13" y="16"/>
                    <a:pt x="14" y="16"/>
                  </a:cubicBezTo>
                  <a:cubicBezTo>
                    <a:pt x="14" y="16"/>
                    <a:pt x="15" y="16"/>
                    <a:pt x="16" y="15"/>
                  </a:cubicBezTo>
                  <a:cubicBezTo>
                    <a:pt x="19" y="14"/>
                    <a:pt x="20" y="11"/>
                    <a:pt x="19" y="8"/>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31" name="Freeform 30"/>
            <p:cNvSpPr>
              <a:spLocks noEditPoints="1"/>
            </p:cNvSpPr>
            <p:nvPr/>
          </p:nvSpPr>
          <p:spPr bwMode="auto">
            <a:xfrm>
              <a:off x="20619277" y="6168400"/>
              <a:ext cx="1743987" cy="1597784"/>
            </a:xfrm>
            <a:custGeom>
              <a:avLst/>
              <a:gdLst>
                <a:gd name="T0" fmla="*/ 307 w 320"/>
                <a:gd name="T1" fmla="*/ 198 h 322"/>
                <a:gd name="T2" fmla="*/ 303 w 320"/>
                <a:gd name="T3" fmla="*/ 188 h 322"/>
                <a:gd name="T4" fmla="*/ 296 w 320"/>
                <a:gd name="T5" fmla="*/ 170 h 322"/>
                <a:gd name="T6" fmla="*/ 274 w 320"/>
                <a:gd name="T7" fmla="*/ 161 h 322"/>
                <a:gd name="T8" fmla="*/ 258 w 320"/>
                <a:gd name="T9" fmla="*/ 166 h 322"/>
                <a:gd name="T10" fmla="*/ 247 w 320"/>
                <a:gd name="T11" fmla="*/ 156 h 322"/>
                <a:gd name="T12" fmla="*/ 229 w 320"/>
                <a:gd name="T13" fmla="*/ 166 h 322"/>
                <a:gd name="T14" fmla="*/ 221 w 320"/>
                <a:gd name="T15" fmla="*/ 175 h 322"/>
                <a:gd name="T16" fmla="*/ 218 w 320"/>
                <a:gd name="T17" fmla="*/ 175 h 322"/>
                <a:gd name="T18" fmla="*/ 227 w 320"/>
                <a:gd name="T19" fmla="*/ 162 h 322"/>
                <a:gd name="T20" fmla="*/ 240 w 320"/>
                <a:gd name="T21" fmla="*/ 144 h 322"/>
                <a:gd name="T22" fmla="*/ 225 w 320"/>
                <a:gd name="T23" fmla="*/ 140 h 322"/>
                <a:gd name="T24" fmla="*/ 208 w 320"/>
                <a:gd name="T25" fmla="*/ 147 h 322"/>
                <a:gd name="T26" fmla="*/ 195 w 320"/>
                <a:gd name="T27" fmla="*/ 140 h 322"/>
                <a:gd name="T28" fmla="*/ 174 w 320"/>
                <a:gd name="T29" fmla="*/ 143 h 322"/>
                <a:gd name="T30" fmla="*/ 165 w 320"/>
                <a:gd name="T31" fmla="*/ 148 h 322"/>
                <a:gd name="T32" fmla="*/ 155 w 320"/>
                <a:gd name="T33" fmla="*/ 132 h 322"/>
                <a:gd name="T34" fmla="*/ 142 w 320"/>
                <a:gd name="T35" fmla="*/ 132 h 322"/>
                <a:gd name="T36" fmla="*/ 132 w 320"/>
                <a:gd name="T37" fmla="*/ 132 h 322"/>
                <a:gd name="T38" fmla="*/ 112 w 320"/>
                <a:gd name="T39" fmla="*/ 119 h 322"/>
                <a:gd name="T40" fmla="*/ 117 w 320"/>
                <a:gd name="T41" fmla="*/ 107 h 322"/>
                <a:gd name="T42" fmla="*/ 110 w 320"/>
                <a:gd name="T43" fmla="*/ 93 h 322"/>
                <a:gd name="T44" fmla="*/ 104 w 320"/>
                <a:gd name="T45" fmla="*/ 92 h 322"/>
                <a:gd name="T46" fmla="*/ 95 w 320"/>
                <a:gd name="T47" fmla="*/ 76 h 322"/>
                <a:gd name="T48" fmla="*/ 73 w 320"/>
                <a:gd name="T49" fmla="*/ 68 h 322"/>
                <a:gd name="T50" fmla="*/ 62 w 320"/>
                <a:gd name="T51" fmla="*/ 60 h 322"/>
                <a:gd name="T52" fmla="*/ 38 w 320"/>
                <a:gd name="T53" fmla="*/ 36 h 322"/>
                <a:gd name="T54" fmla="*/ 13 w 320"/>
                <a:gd name="T55" fmla="*/ 14 h 322"/>
                <a:gd name="T56" fmla="*/ 3 w 320"/>
                <a:gd name="T57" fmla="*/ 11 h 322"/>
                <a:gd name="T58" fmla="*/ 11 w 320"/>
                <a:gd name="T59" fmla="*/ 42 h 322"/>
                <a:gd name="T60" fmla="*/ 21 w 320"/>
                <a:gd name="T61" fmla="*/ 50 h 322"/>
                <a:gd name="T62" fmla="*/ 38 w 320"/>
                <a:gd name="T63" fmla="*/ 58 h 322"/>
                <a:gd name="T64" fmla="*/ 65 w 320"/>
                <a:gd name="T65" fmla="*/ 114 h 322"/>
                <a:gd name="T66" fmla="*/ 83 w 320"/>
                <a:gd name="T67" fmla="*/ 156 h 322"/>
                <a:gd name="T68" fmla="*/ 104 w 320"/>
                <a:gd name="T69" fmla="*/ 181 h 322"/>
                <a:gd name="T70" fmla="*/ 94 w 320"/>
                <a:gd name="T71" fmla="*/ 207 h 322"/>
                <a:gd name="T72" fmla="*/ 43 w 320"/>
                <a:gd name="T73" fmla="*/ 210 h 322"/>
                <a:gd name="T74" fmla="*/ 34 w 320"/>
                <a:gd name="T75" fmla="*/ 223 h 322"/>
                <a:gd name="T76" fmla="*/ 24 w 320"/>
                <a:gd name="T77" fmla="*/ 242 h 322"/>
                <a:gd name="T78" fmla="*/ 38 w 320"/>
                <a:gd name="T79" fmla="*/ 272 h 322"/>
                <a:gd name="T80" fmla="*/ 59 w 320"/>
                <a:gd name="T81" fmla="*/ 290 h 322"/>
                <a:gd name="T82" fmla="*/ 72 w 320"/>
                <a:gd name="T83" fmla="*/ 292 h 322"/>
                <a:gd name="T84" fmla="*/ 81 w 320"/>
                <a:gd name="T85" fmla="*/ 311 h 322"/>
                <a:gd name="T86" fmla="*/ 107 w 320"/>
                <a:gd name="T87" fmla="*/ 312 h 322"/>
                <a:gd name="T88" fmla="*/ 135 w 320"/>
                <a:gd name="T89" fmla="*/ 322 h 322"/>
                <a:gd name="T90" fmla="*/ 129 w 320"/>
                <a:gd name="T91" fmla="*/ 263 h 322"/>
                <a:gd name="T92" fmla="*/ 154 w 320"/>
                <a:gd name="T93" fmla="*/ 297 h 322"/>
                <a:gd name="T94" fmla="*/ 302 w 320"/>
                <a:gd name="T95" fmla="*/ 249 h 322"/>
                <a:gd name="T96" fmla="*/ 201 w 320"/>
                <a:gd name="T97" fmla="*/ 212 h 322"/>
                <a:gd name="T98" fmla="*/ 214 w 320"/>
                <a:gd name="T99" fmla="*/ 189 h 322"/>
                <a:gd name="T100" fmla="*/ 201 w 320"/>
                <a:gd name="T101" fmla="*/ 216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20" h="322">
                  <a:moveTo>
                    <a:pt x="320" y="207"/>
                  </a:moveTo>
                  <a:cubicBezTo>
                    <a:pt x="319" y="206"/>
                    <a:pt x="319" y="206"/>
                    <a:pt x="319" y="206"/>
                  </a:cubicBezTo>
                  <a:cubicBezTo>
                    <a:pt x="319" y="204"/>
                    <a:pt x="319" y="202"/>
                    <a:pt x="316" y="200"/>
                  </a:cubicBezTo>
                  <a:cubicBezTo>
                    <a:pt x="314" y="198"/>
                    <a:pt x="311" y="198"/>
                    <a:pt x="310" y="198"/>
                  </a:cubicBezTo>
                  <a:cubicBezTo>
                    <a:pt x="309" y="198"/>
                    <a:pt x="308" y="198"/>
                    <a:pt x="307" y="198"/>
                  </a:cubicBezTo>
                  <a:cubicBezTo>
                    <a:pt x="306" y="198"/>
                    <a:pt x="306" y="198"/>
                    <a:pt x="305" y="198"/>
                  </a:cubicBezTo>
                  <a:cubicBezTo>
                    <a:pt x="304" y="198"/>
                    <a:pt x="304" y="198"/>
                    <a:pt x="303" y="198"/>
                  </a:cubicBezTo>
                  <a:cubicBezTo>
                    <a:pt x="303" y="197"/>
                    <a:pt x="303" y="197"/>
                    <a:pt x="302" y="195"/>
                  </a:cubicBezTo>
                  <a:cubicBezTo>
                    <a:pt x="302" y="193"/>
                    <a:pt x="302" y="192"/>
                    <a:pt x="303" y="190"/>
                  </a:cubicBezTo>
                  <a:cubicBezTo>
                    <a:pt x="303" y="189"/>
                    <a:pt x="303" y="189"/>
                    <a:pt x="303" y="188"/>
                  </a:cubicBezTo>
                  <a:cubicBezTo>
                    <a:pt x="303" y="186"/>
                    <a:pt x="303" y="183"/>
                    <a:pt x="301" y="181"/>
                  </a:cubicBezTo>
                  <a:cubicBezTo>
                    <a:pt x="300" y="180"/>
                    <a:pt x="299" y="180"/>
                    <a:pt x="298" y="180"/>
                  </a:cubicBezTo>
                  <a:cubicBezTo>
                    <a:pt x="298" y="180"/>
                    <a:pt x="298" y="180"/>
                    <a:pt x="298" y="180"/>
                  </a:cubicBezTo>
                  <a:cubicBezTo>
                    <a:pt x="298" y="179"/>
                    <a:pt x="298" y="179"/>
                    <a:pt x="298" y="179"/>
                  </a:cubicBezTo>
                  <a:cubicBezTo>
                    <a:pt x="299" y="177"/>
                    <a:pt x="300" y="174"/>
                    <a:pt x="296" y="170"/>
                  </a:cubicBezTo>
                  <a:cubicBezTo>
                    <a:pt x="293" y="167"/>
                    <a:pt x="290" y="166"/>
                    <a:pt x="286" y="164"/>
                  </a:cubicBezTo>
                  <a:cubicBezTo>
                    <a:pt x="284" y="164"/>
                    <a:pt x="283" y="163"/>
                    <a:pt x="281" y="163"/>
                  </a:cubicBezTo>
                  <a:cubicBezTo>
                    <a:pt x="281" y="163"/>
                    <a:pt x="281" y="163"/>
                    <a:pt x="280" y="163"/>
                  </a:cubicBezTo>
                  <a:cubicBezTo>
                    <a:pt x="279" y="163"/>
                    <a:pt x="279" y="163"/>
                    <a:pt x="278" y="162"/>
                  </a:cubicBezTo>
                  <a:cubicBezTo>
                    <a:pt x="277" y="162"/>
                    <a:pt x="275" y="162"/>
                    <a:pt x="274" y="161"/>
                  </a:cubicBezTo>
                  <a:cubicBezTo>
                    <a:pt x="273" y="161"/>
                    <a:pt x="272" y="161"/>
                    <a:pt x="272" y="161"/>
                  </a:cubicBezTo>
                  <a:cubicBezTo>
                    <a:pt x="271" y="161"/>
                    <a:pt x="269" y="161"/>
                    <a:pt x="268" y="161"/>
                  </a:cubicBezTo>
                  <a:cubicBezTo>
                    <a:pt x="268" y="161"/>
                    <a:pt x="267" y="161"/>
                    <a:pt x="267" y="161"/>
                  </a:cubicBezTo>
                  <a:cubicBezTo>
                    <a:pt x="264" y="161"/>
                    <a:pt x="261" y="163"/>
                    <a:pt x="261" y="163"/>
                  </a:cubicBezTo>
                  <a:cubicBezTo>
                    <a:pt x="260" y="164"/>
                    <a:pt x="259" y="165"/>
                    <a:pt x="258" y="166"/>
                  </a:cubicBezTo>
                  <a:cubicBezTo>
                    <a:pt x="258" y="165"/>
                    <a:pt x="257" y="164"/>
                    <a:pt x="257" y="163"/>
                  </a:cubicBezTo>
                  <a:cubicBezTo>
                    <a:pt x="256" y="161"/>
                    <a:pt x="254" y="161"/>
                    <a:pt x="253" y="160"/>
                  </a:cubicBezTo>
                  <a:cubicBezTo>
                    <a:pt x="253" y="160"/>
                    <a:pt x="252" y="160"/>
                    <a:pt x="252" y="159"/>
                  </a:cubicBezTo>
                  <a:cubicBezTo>
                    <a:pt x="252" y="159"/>
                    <a:pt x="251" y="159"/>
                    <a:pt x="251" y="158"/>
                  </a:cubicBezTo>
                  <a:cubicBezTo>
                    <a:pt x="250" y="158"/>
                    <a:pt x="249" y="157"/>
                    <a:pt x="247" y="156"/>
                  </a:cubicBezTo>
                  <a:cubicBezTo>
                    <a:pt x="246" y="156"/>
                    <a:pt x="244" y="155"/>
                    <a:pt x="242" y="155"/>
                  </a:cubicBezTo>
                  <a:cubicBezTo>
                    <a:pt x="241" y="155"/>
                    <a:pt x="240" y="155"/>
                    <a:pt x="239" y="155"/>
                  </a:cubicBezTo>
                  <a:cubicBezTo>
                    <a:pt x="234" y="156"/>
                    <a:pt x="233" y="158"/>
                    <a:pt x="231" y="162"/>
                  </a:cubicBezTo>
                  <a:cubicBezTo>
                    <a:pt x="231" y="163"/>
                    <a:pt x="231" y="163"/>
                    <a:pt x="231" y="163"/>
                  </a:cubicBezTo>
                  <a:cubicBezTo>
                    <a:pt x="230" y="164"/>
                    <a:pt x="230" y="165"/>
                    <a:pt x="229" y="166"/>
                  </a:cubicBezTo>
                  <a:cubicBezTo>
                    <a:pt x="229" y="166"/>
                    <a:pt x="229" y="166"/>
                    <a:pt x="229" y="167"/>
                  </a:cubicBezTo>
                  <a:cubicBezTo>
                    <a:pt x="228" y="167"/>
                    <a:pt x="228" y="167"/>
                    <a:pt x="227" y="167"/>
                  </a:cubicBezTo>
                  <a:cubicBezTo>
                    <a:pt x="226" y="168"/>
                    <a:pt x="225" y="170"/>
                    <a:pt x="224" y="171"/>
                  </a:cubicBezTo>
                  <a:cubicBezTo>
                    <a:pt x="224" y="172"/>
                    <a:pt x="223" y="173"/>
                    <a:pt x="223" y="173"/>
                  </a:cubicBezTo>
                  <a:cubicBezTo>
                    <a:pt x="222" y="174"/>
                    <a:pt x="222" y="175"/>
                    <a:pt x="221" y="175"/>
                  </a:cubicBezTo>
                  <a:cubicBezTo>
                    <a:pt x="220" y="176"/>
                    <a:pt x="219" y="177"/>
                    <a:pt x="218" y="178"/>
                  </a:cubicBezTo>
                  <a:cubicBezTo>
                    <a:pt x="218" y="178"/>
                    <a:pt x="218" y="178"/>
                    <a:pt x="218" y="178"/>
                  </a:cubicBezTo>
                  <a:cubicBezTo>
                    <a:pt x="218" y="178"/>
                    <a:pt x="218" y="177"/>
                    <a:pt x="218" y="177"/>
                  </a:cubicBezTo>
                  <a:cubicBezTo>
                    <a:pt x="218" y="176"/>
                    <a:pt x="218" y="176"/>
                    <a:pt x="218" y="175"/>
                  </a:cubicBezTo>
                  <a:cubicBezTo>
                    <a:pt x="218" y="175"/>
                    <a:pt x="218" y="175"/>
                    <a:pt x="218" y="175"/>
                  </a:cubicBezTo>
                  <a:cubicBezTo>
                    <a:pt x="219" y="174"/>
                    <a:pt x="219" y="172"/>
                    <a:pt x="219" y="172"/>
                  </a:cubicBezTo>
                  <a:cubicBezTo>
                    <a:pt x="220" y="172"/>
                    <a:pt x="220" y="171"/>
                    <a:pt x="221" y="171"/>
                  </a:cubicBezTo>
                  <a:cubicBezTo>
                    <a:pt x="222" y="171"/>
                    <a:pt x="223" y="170"/>
                    <a:pt x="224" y="169"/>
                  </a:cubicBezTo>
                  <a:cubicBezTo>
                    <a:pt x="226" y="168"/>
                    <a:pt x="226" y="166"/>
                    <a:pt x="227" y="164"/>
                  </a:cubicBezTo>
                  <a:cubicBezTo>
                    <a:pt x="227" y="163"/>
                    <a:pt x="227" y="163"/>
                    <a:pt x="227" y="162"/>
                  </a:cubicBezTo>
                  <a:cubicBezTo>
                    <a:pt x="228" y="161"/>
                    <a:pt x="230" y="160"/>
                    <a:pt x="231" y="159"/>
                  </a:cubicBezTo>
                  <a:cubicBezTo>
                    <a:pt x="232" y="158"/>
                    <a:pt x="232" y="158"/>
                    <a:pt x="232" y="158"/>
                  </a:cubicBezTo>
                  <a:cubicBezTo>
                    <a:pt x="232" y="157"/>
                    <a:pt x="233" y="157"/>
                    <a:pt x="234" y="156"/>
                  </a:cubicBezTo>
                  <a:cubicBezTo>
                    <a:pt x="235" y="155"/>
                    <a:pt x="237" y="154"/>
                    <a:pt x="239" y="152"/>
                  </a:cubicBezTo>
                  <a:cubicBezTo>
                    <a:pt x="241" y="149"/>
                    <a:pt x="241" y="146"/>
                    <a:pt x="240" y="144"/>
                  </a:cubicBezTo>
                  <a:cubicBezTo>
                    <a:pt x="240" y="142"/>
                    <a:pt x="238" y="141"/>
                    <a:pt x="236" y="140"/>
                  </a:cubicBezTo>
                  <a:cubicBezTo>
                    <a:pt x="235" y="140"/>
                    <a:pt x="234" y="139"/>
                    <a:pt x="233" y="139"/>
                  </a:cubicBezTo>
                  <a:cubicBezTo>
                    <a:pt x="231" y="139"/>
                    <a:pt x="229" y="140"/>
                    <a:pt x="228" y="141"/>
                  </a:cubicBezTo>
                  <a:cubicBezTo>
                    <a:pt x="227" y="141"/>
                    <a:pt x="227" y="141"/>
                    <a:pt x="227" y="141"/>
                  </a:cubicBezTo>
                  <a:cubicBezTo>
                    <a:pt x="227" y="141"/>
                    <a:pt x="226" y="140"/>
                    <a:pt x="225" y="140"/>
                  </a:cubicBezTo>
                  <a:cubicBezTo>
                    <a:pt x="225" y="140"/>
                    <a:pt x="223" y="139"/>
                    <a:pt x="222" y="139"/>
                  </a:cubicBezTo>
                  <a:cubicBezTo>
                    <a:pt x="221" y="138"/>
                    <a:pt x="221" y="138"/>
                    <a:pt x="220" y="138"/>
                  </a:cubicBezTo>
                  <a:cubicBezTo>
                    <a:pt x="217" y="138"/>
                    <a:pt x="213" y="140"/>
                    <a:pt x="211" y="143"/>
                  </a:cubicBezTo>
                  <a:cubicBezTo>
                    <a:pt x="211" y="144"/>
                    <a:pt x="211" y="144"/>
                    <a:pt x="211" y="144"/>
                  </a:cubicBezTo>
                  <a:cubicBezTo>
                    <a:pt x="210" y="146"/>
                    <a:pt x="209" y="147"/>
                    <a:pt x="208" y="147"/>
                  </a:cubicBezTo>
                  <a:cubicBezTo>
                    <a:pt x="207" y="147"/>
                    <a:pt x="207" y="147"/>
                    <a:pt x="207" y="147"/>
                  </a:cubicBezTo>
                  <a:cubicBezTo>
                    <a:pt x="206" y="147"/>
                    <a:pt x="204" y="147"/>
                    <a:pt x="204" y="146"/>
                  </a:cubicBezTo>
                  <a:cubicBezTo>
                    <a:pt x="203" y="146"/>
                    <a:pt x="203" y="145"/>
                    <a:pt x="203" y="145"/>
                  </a:cubicBezTo>
                  <a:cubicBezTo>
                    <a:pt x="202" y="144"/>
                    <a:pt x="201" y="142"/>
                    <a:pt x="199" y="141"/>
                  </a:cubicBezTo>
                  <a:cubicBezTo>
                    <a:pt x="198" y="140"/>
                    <a:pt x="196" y="140"/>
                    <a:pt x="195" y="140"/>
                  </a:cubicBezTo>
                  <a:cubicBezTo>
                    <a:pt x="192" y="140"/>
                    <a:pt x="189" y="141"/>
                    <a:pt x="187" y="143"/>
                  </a:cubicBezTo>
                  <a:cubicBezTo>
                    <a:pt x="186" y="143"/>
                    <a:pt x="185" y="144"/>
                    <a:pt x="184" y="144"/>
                  </a:cubicBezTo>
                  <a:cubicBezTo>
                    <a:pt x="183" y="144"/>
                    <a:pt x="182" y="144"/>
                    <a:pt x="182" y="143"/>
                  </a:cubicBezTo>
                  <a:cubicBezTo>
                    <a:pt x="181" y="143"/>
                    <a:pt x="179" y="142"/>
                    <a:pt x="177" y="142"/>
                  </a:cubicBezTo>
                  <a:cubicBezTo>
                    <a:pt x="176" y="142"/>
                    <a:pt x="175" y="142"/>
                    <a:pt x="174" y="143"/>
                  </a:cubicBezTo>
                  <a:cubicBezTo>
                    <a:pt x="172" y="144"/>
                    <a:pt x="171" y="145"/>
                    <a:pt x="170" y="147"/>
                  </a:cubicBezTo>
                  <a:cubicBezTo>
                    <a:pt x="169" y="148"/>
                    <a:pt x="169" y="149"/>
                    <a:pt x="168" y="149"/>
                  </a:cubicBezTo>
                  <a:cubicBezTo>
                    <a:pt x="168" y="149"/>
                    <a:pt x="167" y="149"/>
                    <a:pt x="166" y="149"/>
                  </a:cubicBezTo>
                  <a:cubicBezTo>
                    <a:pt x="165" y="149"/>
                    <a:pt x="165" y="149"/>
                    <a:pt x="165" y="149"/>
                  </a:cubicBezTo>
                  <a:cubicBezTo>
                    <a:pt x="165" y="148"/>
                    <a:pt x="165" y="148"/>
                    <a:pt x="165" y="148"/>
                  </a:cubicBezTo>
                  <a:cubicBezTo>
                    <a:pt x="165" y="146"/>
                    <a:pt x="166" y="141"/>
                    <a:pt x="162" y="139"/>
                  </a:cubicBezTo>
                  <a:cubicBezTo>
                    <a:pt x="162" y="138"/>
                    <a:pt x="161" y="138"/>
                    <a:pt x="160" y="138"/>
                  </a:cubicBezTo>
                  <a:cubicBezTo>
                    <a:pt x="160" y="138"/>
                    <a:pt x="160" y="137"/>
                    <a:pt x="160" y="137"/>
                  </a:cubicBezTo>
                  <a:cubicBezTo>
                    <a:pt x="160" y="136"/>
                    <a:pt x="160" y="134"/>
                    <a:pt x="158" y="133"/>
                  </a:cubicBezTo>
                  <a:cubicBezTo>
                    <a:pt x="157" y="132"/>
                    <a:pt x="156" y="132"/>
                    <a:pt x="155" y="132"/>
                  </a:cubicBezTo>
                  <a:cubicBezTo>
                    <a:pt x="153" y="132"/>
                    <a:pt x="152" y="132"/>
                    <a:pt x="151" y="133"/>
                  </a:cubicBezTo>
                  <a:cubicBezTo>
                    <a:pt x="151" y="133"/>
                    <a:pt x="151" y="133"/>
                    <a:pt x="151" y="133"/>
                  </a:cubicBezTo>
                  <a:cubicBezTo>
                    <a:pt x="151" y="133"/>
                    <a:pt x="150" y="133"/>
                    <a:pt x="150" y="133"/>
                  </a:cubicBezTo>
                  <a:cubicBezTo>
                    <a:pt x="149" y="133"/>
                    <a:pt x="148" y="133"/>
                    <a:pt x="148" y="132"/>
                  </a:cubicBezTo>
                  <a:cubicBezTo>
                    <a:pt x="146" y="132"/>
                    <a:pt x="144" y="132"/>
                    <a:pt x="142" y="132"/>
                  </a:cubicBezTo>
                  <a:cubicBezTo>
                    <a:pt x="141" y="132"/>
                    <a:pt x="140" y="132"/>
                    <a:pt x="139" y="132"/>
                  </a:cubicBezTo>
                  <a:cubicBezTo>
                    <a:pt x="138" y="132"/>
                    <a:pt x="138" y="132"/>
                    <a:pt x="138" y="132"/>
                  </a:cubicBezTo>
                  <a:cubicBezTo>
                    <a:pt x="137" y="132"/>
                    <a:pt x="137" y="131"/>
                    <a:pt x="136" y="131"/>
                  </a:cubicBezTo>
                  <a:cubicBezTo>
                    <a:pt x="134" y="131"/>
                    <a:pt x="134" y="132"/>
                    <a:pt x="133" y="132"/>
                  </a:cubicBezTo>
                  <a:cubicBezTo>
                    <a:pt x="132" y="132"/>
                    <a:pt x="132" y="132"/>
                    <a:pt x="132" y="132"/>
                  </a:cubicBezTo>
                  <a:cubicBezTo>
                    <a:pt x="131" y="132"/>
                    <a:pt x="129" y="131"/>
                    <a:pt x="128" y="129"/>
                  </a:cubicBezTo>
                  <a:cubicBezTo>
                    <a:pt x="126" y="127"/>
                    <a:pt x="124" y="126"/>
                    <a:pt x="121" y="124"/>
                  </a:cubicBezTo>
                  <a:cubicBezTo>
                    <a:pt x="120" y="124"/>
                    <a:pt x="119" y="123"/>
                    <a:pt x="118" y="123"/>
                  </a:cubicBezTo>
                  <a:cubicBezTo>
                    <a:pt x="117" y="123"/>
                    <a:pt x="116" y="123"/>
                    <a:pt x="116" y="122"/>
                  </a:cubicBezTo>
                  <a:cubicBezTo>
                    <a:pt x="115" y="121"/>
                    <a:pt x="114" y="120"/>
                    <a:pt x="112" y="119"/>
                  </a:cubicBezTo>
                  <a:cubicBezTo>
                    <a:pt x="111" y="119"/>
                    <a:pt x="111" y="118"/>
                    <a:pt x="111" y="118"/>
                  </a:cubicBezTo>
                  <a:cubicBezTo>
                    <a:pt x="110" y="118"/>
                    <a:pt x="110" y="118"/>
                    <a:pt x="110" y="118"/>
                  </a:cubicBezTo>
                  <a:cubicBezTo>
                    <a:pt x="111" y="117"/>
                    <a:pt x="111" y="117"/>
                    <a:pt x="111" y="117"/>
                  </a:cubicBezTo>
                  <a:cubicBezTo>
                    <a:pt x="112" y="117"/>
                    <a:pt x="112" y="117"/>
                    <a:pt x="112" y="117"/>
                  </a:cubicBezTo>
                  <a:cubicBezTo>
                    <a:pt x="115" y="115"/>
                    <a:pt x="117" y="109"/>
                    <a:pt x="117" y="107"/>
                  </a:cubicBezTo>
                  <a:cubicBezTo>
                    <a:pt x="117" y="107"/>
                    <a:pt x="118" y="106"/>
                    <a:pt x="118" y="105"/>
                  </a:cubicBezTo>
                  <a:cubicBezTo>
                    <a:pt x="118" y="105"/>
                    <a:pt x="118" y="105"/>
                    <a:pt x="118" y="105"/>
                  </a:cubicBezTo>
                  <a:cubicBezTo>
                    <a:pt x="119" y="105"/>
                    <a:pt x="119" y="104"/>
                    <a:pt x="119" y="102"/>
                  </a:cubicBezTo>
                  <a:cubicBezTo>
                    <a:pt x="120" y="99"/>
                    <a:pt x="118" y="97"/>
                    <a:pt x="116" y="95"/>
                  </a:cubicBezTo>
                  <a:cubicBezTo>
                    <a:pt x="114" y="94"/>
                    <a:pt x="112" y="93"/>
                    <a:pt x="110" y="93"/>
                  </a:cubicBezTo>
                  <a:cubicBezTo>
                    <a:pt x="109" y="93"/>
                    <a:pt x="108" y="93"/>
                    <a:pt x="107" y="94"/>
                  </a:cubicBezTo>
                  <a:cubicBezTo>
                    <a:pt x="107" y="94"/>
                    <a:pt x="106" y="94"/>
                    <a:pt x="105" y="94"/>
                  </a:cubicBezTo>
                  <a:cubicBezTo>
                    <a:pt x="105" y="94"/>
                    <a:pt x="105" y="94"/>
                    <a:pt x="105" y="94"/>
                  </a:cubicBezTo>
                  <a:cubicBezTo>
                    <a:pt x="105" y="94"/>
                    <a:pt x="105" y="94"/>
                    <a:pt x="105" y="94"/>
                  </a:cubicBezTo>
                  <a:cubicBezTo>
                    <a:pt x="104" y="94"/>
                    <a:pt x="104" y="93"/>
                    <a:pt x="104" y="92"/>
                  </a:cubicBezTo>
                  <a:cubicBezTo>
                    <a:pt x="104" y="92"/>
                    <a:pt x="104" y="92"/>
                    <a:pt x="104" y="92"/>
                  </a:cubicBezTo>
                  <a:cubicBezTo>
                    <a:pt x="102" y="89"/>
                    <a:pt x="100" y="88"/>
                    <a:pt x="98" y="88"/>
                  </a:cubicBezTo>
                  <a:cubicBezTo>
                    <a:pt x="98" y="88"/>
                    <a:pt x="97" y="88"/>
                    <a:pt x="97" y="88"/>
                  </a:cubicBezTo>
                  <a:cubicBezTo>
                    <a:pt x="97" y="87"/>
                    <a:pt x="97" y="86"/>
                    <a:pt x="97" y="84"/>
                  </a:cubicBezTo>
                  <a:cubicBezTo>
                    <a:pt x="97" y="82"/>
                    <a:pt x="97" y="79"/>
                    <a:pt x="95" y="76"/>
                  </a:cubicBezTo>
                  <a:cubicBezTo>
                    <a:pt x="91" y="73"/>
                    <a:pt x="87" y="73"/>
                    <a:pt x="84" y="73"/>
                  </a:cubicBezTo>
                  <a:cubicBezTo>
                    <a:pt x="84" y="73"/>
                    <a:pt x="82" y="73"/>
                    <a:pt x="82" y="73"/>
                  </a:cubicBezTo>
                  <a:cubicBezTo>
                    <a:pt x="82" y="71"/>
                    <a:pt x="82" y="71"/>
                    <a:pt x="81" y="70"/>
                  </a:cubicBezTo>
                  <a:cubicBezTo>
                    <a:pt x="80" y="69"/>
                    <a:pt x="78" y="68"/>
                    <a:pt x="75" y="68"/>
                  </a:cubicBezTo>
                  <a:cubicBezTo>
                    <a:pt x="74" y="68"/>
                    <a:pt x="74" y="68"/>
                    <a:pt x="73" y="68"/>
                  </a:cubicBezTo>
                  <a:cubicBezTo>
                    <a:pt x="73" y="67"/>
                    <a:pt x="73" y="66"/>
                    <a:pt x="73" y="65"/>
                  </a:cubicBezTo>
                  <a:cubicBezTo>
                    <a:pt x="74" y="64"/>
                    <a:pt x="73" y="63"/>
                    <a:pt x="73" y="62"/>
                  </a:cubicBezTo>
                  <a:cubicBezTo>
                    <a:pt x="71" y="60"/>
                    <a:pt x="67" y="59"/>
                    <a:pt x="64" y="59"/>
                  </a:cubicBezTo>
                  <a:cubicBezTo>
                    <a:pt x="63" y="59"/>
                    <a:pt x="63" y="59"/>
                    <a:pt x="62" y="60"/>
                  </a:cubicBezTo>
                  <a:cubicBezTo>
                    <a:pt x="62" y="60"/>
                    <a:pt x="62" y="60"/>
                    <a:pt x="62" y="60"/>
                  </a:cubicBezTo>
                  <a:cubicBezTo>
                    <a:pt x="63" y="58"/>
                    <a:pt x="64" y="55"/>
                    <a:pt x="63" y="52"/>
                  </a:cubicBezTo>
                  <a:cubicBezTo>
                    <a:pt x="61" y="48"/>
                    <a:pt x="56" y="46"/>
                    <a:pt x="52" y="45"/>
                  </a:cubicBezTo>
                  <a:cubicBezTo>
                    <a:pt x="51" y="44"/>
                    <a:pt x="51" y="43"/>
                    <a:pt x="51" y="43"/>
                  </a:cubicBezTo>
                  <a:cubicBezTo>
                    <a:pt x="50" y="40"/>
                    <a:pt x="46" y="39"/>
                    <a:pt x="44" y="38"/>
                  </a:cubicBezTo>
                  <a:cubicBezTo>
                    <a:pt x="42" y="38"/>
                    <a:pt x="40" y="37"/>
                    <a:pt x="38" y="36"/>
                  </a:cubicBezTo>
                  <a:cubicBezTo>
                    <a:pt x="35" y="35"/>
                    <a:pt x="31" y="32"/>
                    <a:pt x="28" y="30"/>
                  </a:cubicBezTo>
                  <a:cubicBezTo>
                    <a:pt x="26" y="29"/>
                    <a:pt x="25" y="27"/>
                    <a:pt x="23" y="25"/>
                  </a:cubicBezTo>
                  <a:cubicBezTo>
                    <a:pt x="22" y="25"/>
                    <a:pt x="22" y="24"/>
                    <a:pt x="21" y="23"/>
                  </a:cubicBezTo>
                  <a:cubicBezTo>
                    <a:pt x="20" y="22"/>
                    <a:pt x="19" y="20"/>
                    <a:pt x="18" y="19"/>
                  </a:cubicBezTo>
                  <a:cubicBezTo>
                    <a:pt x="16" y="18"/>
                    <a:pt x="14" y="16"/>
                    <a:pt x="13" y="14"/>
                  </a:cubicBezTo>
                  <a:cubicBezTo>
                    <a:pt x="12" y="13"/>
                    <a:pt x="12" y="12"/>
                    <a:pt x="12" y="12"/>
                  </a:cubicBezTo>
                  <a:cubicBezTo>
                    <a:pt x="11" y="9"/>
                    <a:pt x="9" y="6"/>
                    <a:pt x="6" y="4"/>
                  </a:cubicBezTo>
                  <a:cubicBezTo>
                    <a:pt x="0" y="0"/>
                    <a:pt x="0" y="0"/>
                    <a:pt x="0" y="0"/>
                  </a:cubicBezTo>
                  <a:cubicBezTo>
                    <a:pt x="2" y="7"/>
                    <a:pt x="2" y="7"/>
                    <a:pt x="2" y="7"/>
                  </a:cubicBezTo>
                  <a:cubicBezTo>
                    <a:pt x="2" y="8"/>
                    <a:pt x="3" y="11"/>
                    <a:pt x="3" y="11"/>
                  </a:cubicBezTo>
                  <a:cubicBezTo>
                    <a:pt x="3" y="14"/>
                    <a:pt x="4" y="17"/>
                    <a:pt x="5" y="20"/>
                  </a:cubicBezTo>
                  <a:cubicBezTo>
                    <a:pt x="6" y="22"/>
                    <a:pt x="6" y="24"/>
                    <a:pt x="7" y="28"/>
                  </a:cubicBezTo>
                  <a:cubicBezTo>
                    <a:pt x="10" y="27"/>
                    <a:pt x="10" y="27"/>
                    <a:pt x="10" y="27"/>
                  </a:cubicBezTo>
                  <a:cubicBezTo>
                    <a:pt x="7" y="28"/>
                    <a:pt x="7" y="28"/>
                    <a:pt x="7" y="28"/>
                  </a:cubicBezTo>
                  <a:cubicBezTo>
                    <a:pt x="9" y="37"/>
                    <a:pt x="10" y="40"/>
                    <a:pt x="11" y="42"/>
                  </a:cubicBezTo>
                  <a:cubicBezTo>
                    <a:pt x="13" y="43"/>
                    <a:pt x="14" y="43"/>
                    <a:pt x="14" y="43"/>
                  </a:cubicBezTo>
                  <a:cubicBezTo>
                    <a:pt x="15" y="43"/>
                    <a:pt x="15" y="43"/>
                    <a:pt x="16" y="43"/>
                  </a:cubicBezTo>
                  <a:cubicBezTo>
                    <a:pt x="16" y="43"/>
                    <a:pt x="17" y="43"/>
                    <a:pt x="17" y="43"/>
                  </a:cubicBezTo>
                  <a:cubicBezTo>
                    <a:pt x="19" y="43"/>
                    <a:pt x="20" y="43"/>
                    <a:pt x="21" y="45"/>
                  </a:cubicBezTo>
                  <a:cubicBezTo>
                    <a:pt x="22" y="46"/>
                    <a:pt x="22" y="48"/>
                    <a:pt x="21" y="50"/>
                  </a:cubicBezTo>
                  <a:cubicBezTo>
                    <a:pt x="21" y="52"/>
                    <a:pt x="20" y="54"/>
                    <a:pt x="21" y="55"/>
                  </a:cubicBezTo>
                  <a:cubicBezTo>
                    <a:pt x="21" y="57"/>
                    <a:pt x="22" y="60"/>
                    <a:pt x="25" y="60"/>
                  </a:cubicBezTo>
                  <a:cubicBezTo>
                    <a:pt x="26" y="60"/>
                    <a:pt x="28" y="59"/>
                    <a:pt x="29" y="59"/>
                  </a:cubicBezTo>
                  <a:cubicBezTo>
                    <a:pt x="31" y="58"/>
                    <a:pt x="33" y="58"/>
                    <a:pt x="35" y="58"/>
                  </a:cubicBezTo>
                  <a:cubicBezTo>
                    <a:pt x="36" y="58"/>
                    <a:pt x="37" y="58"/>
                    <a:pt x="38" y="58"/>
                  </a:cubicBezTo>
                  <a:cubicBezTo>
                    <a:pt x="45" y="61"/>
                    <a:pt x="45" y="67"/>
                    <a:pt x="44" y="76"/>
                  </a:cubicBezTo>
                  <a:cubicBezTo>
                    <a:pt x="43" y="83"/>
                    <a:pt x="42" y="90"/>
                    <a:pt x="49" y="93"/>
                  </a:cubicBezTo>
                  <a:cubicBezTo>
                    <a:pt x="52" y="95"/>
                    <a:pt x="54" y="95"/>
                    <a:pt x="56" y="96"/>
                  </a:cubicBezTo>
                  <a:cubicBezTo>
                    <a:pt x="61" y="96"/>
                    <a:pt x="63" y="97"/>
                    <a:pt x="65" y="105"/>
                  </a:cubicBezTo>
                  <a:cubicBezTo>
                    <a:pt x="65" y="108"/>
                    <a:pt x="65" y="111"/>
                    <a:pt x="65" y="114"/>
                  </a:cubicBezTo>
                  <a:cubicBezTo>
                    <a:pt x="65" y="118"/>
                    <a:pt x="65" y="122"/>
                    <a:pt x="66" y="127"/>
                  </a:cubicBezTo>
                  <a:cubicBezTo>
                    <a:pt x="67" y="129"/>
                    <a:pt x="67" y="132"/>
                    <a:pt x="67" y="136"/>
                  </a:cubicBezTo>
                  <a:cubicBezTo>
                    <a:pt x="68" y="141"/>
                    <a:pt x="68" y="146"/>
                    <a:pt x="70" y="150"/>
                  </a:cubicBezTo>
                  <a:cubicBezTo>
                    <a:pt x="72" y="154"/>
                    <a:pt x="75" y="154"/>
                    <a:pt x="78" y="154"/>
                  </a:cubicBezTo>
                  <a:cubicBezTo>
                    <a:pt x="79" y="155"/>
                    <a:pt x="81" y="155"/>
                    <a:pt x="83" y="156"/>
                  </a:cubicBezTo>
                  <a:cubicBezTo>
                    <a:pt x="85" y="157"/>
                    <a:pt x="86" y="158"/>
                    <a:pt x="87" y="160"/>
                  </a:cubicBezTo>
                  <a:cubicBezTo>
                    <a:pt x="88" y="161"/>
                    <a:pt x="89" y="162"/>
                    <a:pt x="90" y="163"/>
                  </a:cubicBezTo>
                  <a:cubicBezTo>
                    <a:pt x="92" y="165"/>
                    <a:pt x="94" y="166"/>
                    <a:pt x="96" y="167"/>
                  </a:cubicBezTo>
                  <a:cubicBezTo>
                    <a:pt x="100" y="169"/>
                    <a:pt x="104" y="170"/>
                    <a:pt x="104" y="176"/>
                  </a:cubicBezTo>
                  <a:cubicBezTo>
                    <a:pt x="104" y="178"/>
                    <a:pt x="104" y="179"/>
                    <a:pt x="104" y="181"/>
                  </a:cubicBezTo>
                  <a:cubicBezTo>
                    <a:pt x="103" y="183"/>
                    <a:pt x="103" y="185"/>
                    <a:pt x="104" y="188"/>
                  </a:cubicBezTo>
                  <a:cubicBezTo>
                    <a:pt x="105" y="190"/>
                    <a:pt x="106" y="191"/>
                    <a:pt x="107" y="192"/>
                  </a:cubicBezTo>
                  <a:cubicBezTo>
                    <a:pt x="108" y="194"/>
                    <a:pt x="110" y="196"/>
                    <a:pt x="110" y="199"/>
                  </a:cubicBezTo>
                  <a:cubicBezTo>
                    <a:pt x="110" y="205"/>
                    <a:pt x="106" y="207"/>
                    <a:pt x="98" y="207"/>
                  </a:cubicBezTo>
                  <a:cubicBezTo>
                    <a:pt x="94" y="207"/>
                    <a:pt x="94" y="207"/>
                    <a:pt x="94" y="207"/>
                  </a:cubicBezTo>
                  <a:cubicBezTo>
                    <a:pt x="92" y="207"/>
                    <a:pt x="90" y="207"/>
                    <a:pt x="88" y="208"/>
                  </a:cubicBezTo>
                  <a:cubicBezTo>
                    <a:pt x="85" y="209"/>
                    <a:pt x="82" y="210"/>
                    <a:pt x="78" y="211"/>
                  </a:cubicBezTo>
                  <a:cubicBezTo>
                    <a:pt x="73" y="213"/>
                    <a:pt x="68" y="216"/>
                    <a:pt x="62" y="216"/>
                  </a:cubicBezTo>
                  <a:cubicBezTo>
                    <a:pt x="56" y="216"/>
                    <a:pt x="52" y="214"/>
                    <a:pt x="47" y="211"/>
                  </a:cubicBezTo>
                  <a:cubicBezTo>
                    <a:pt x="46" y="211"/>
                    <a:pt x="44" y="210"/>
                    <a:pt x="43" y="210"/>
                  </a:cubicBezTo>
                  <a:cubicBezTo>
                    <a:pt x="38" y="208"/>
                    <a:pt x="38" y="208"/>
                    <a:pt x="38" y="208"/>
                  </a:cubicBezTo>
                  <a:cubicBezTo>
                    <a:pt x="39" y="213"/>
                    <a:pt x="39" y="213"/>
                    <a:pt x="39" y="213"/>
                  </a:cubicBezTo>
                  <a:cubicBezTo>
                    <a:pt x="39" y="215"/>
                    <a:pt x="40" y="221"/>
                    <a:pt x="39" y="222"/>
                  </a:cubicBezTo>
                  <a:cubicBezTo>
                    <a:pt x="38" y="223"/>
                    <a:pt x="37" y="223"/>
                    <a:pt x="36" y="223"/>
                  </a:cubicBezTo>
                  <a:cubicBezTo>
                    <a:pt x="36" y="223"/>
                    <a:pt x="35" y="223"/>
                    <a:pt x="34" y="223"/>
                  </a:cubicBezTo>
                  <a:cubicBezTo>
                    <a:pt x="31" y="228"/>
                    <a:pt x="31" y="228"/>
                    <a:pt x="31" y="228"/>
                  </a:cubicBezTo>
                  <a:cubicBezTo>
                    <a:pt x="33" y="230"/>
                    <a:pt x="34" y="231"/>
                    <a:pt x="34" y="234"/>
                  </a:cubicBezTo>
                  <a:cubicBezTo>
                    <a:pt x="30" y="235"/>
                    <a:pt x="27" y="237"/>
                    <a:pt x="25" y="240"/>
                  </a:cubicBezTo>
                  <a:cubicBezTo>
                    <a:pt x="24" y="241"/>
                    <a:pt x="24" y="241"/>
                    <a:pt x="24" y="241"/>
                  </a:cubicBezTo>
                  <a:cubicBezTo>
                    <a:pt x="24" y="242"/>
                    <a:pt x="24" y="242"/>
                    <a:pt x="24" y="242"/>
                  </a:cubicBezTo>
                  <a:cubicBezTo>
                    <a:pt x="26" y="255"/>
                    <a:pt x="27" y="258"/>
                    <a:pt x="28" y="259"/>
                  </a:cubicBezTo>
                  <a:cubicBezTo>
                    <a:pt x="29" y="260"/>
                    <a:pt x="31" y="261"/>
                    <a:pt x="32" y="261"/>
                  </a:cubicBezTo>
                  <a:cubicBezTo>
                    <a:pt x="34" y="262"/>
                    <a:pt x="35" y="262"/>
                    <a:pt x="36" y="263"/>
                  </a:cubicBezTo>
                  <a:cubicBezTo>
                    <a:pt x="37" y="265"/>
                    <a:pt x="37" y="266"/>
                    <a:pt x="37" y="268"/>
                  </a:cubicBezTo>
                  <a:cubicBezTo>
                    <a:pt x="37" y="269"/>
                    <a:pt x="38" y="271"/>
                    <a:pt x="38" y="272"/>
                  </a:cubicBezTo>
                  <a:cubicBezTo>
                    <a:pt x="41" y="275"/>
                    <a:pt x="44" y="275"/>
                    <a:pt x="47" y="275"/>
                  </a:cubicBezTo>
                  <a:cubicBezTo>
                    <a:pt x="49" y="275"/>
                    <a:pt x="51" y="276"/>
                    <a:pt x="53" y="277"/>
                  </a:cubicBezTo>
                  <a:cubicBezTo>
                    <a:pt x="57" y="279"/>
                    <a:pt x="58" y="282"/>
                    <a:pt x="58" y="286"/>
                  </a:cubicBezTo>
                  <a:cubicBezTo>
                    <a:pt x="59" y="287"/>
                    <a:pt x="59" y="289"/>
                    <a:pt x="59" y="290"/>
                  </a:cubicBezTo>
                  <a:cubicBezTo>
                    <a:pt x="59" y="290"/>
                    <a:pt x="59" y="290"/>
                    <a:pt x="59" y="290"/>
                  </a:cubicBezTo>
                  <a:cubicBezTo>
                    <a:pt x="61" y="298"/>
                    <a:pt x="63" y="300"/>
                    <a:pt x="64" y="301"/>
                  </a:cubicBezTo>
                  <a:cubicBezTo>
                    <a:pt x="67" y="303"/>
                    <a:pt x="67" y="303"/>
                    <a:pt x="67" y="303"/>
                  </a:cubicBezTo>
                  <a:cubicBezTo>
                    <a:pt x="68" y="299"/>
                    <a:pt x="68" y="299"/>
                    <a:pt x="68" y="299"/>
                  </a:cubicBezTo>
                  <a:cubicBezTo>
                    <a:pt x="69" y="299"/>
                    <a:pt x="69" y="298"/>
                    <a:pt x="69" y="297"/>
                  </a:cubicBezTo>
                  <a:cubicBezTo>
                    <a:pt x="70" y="294"/>
                    <a:pt x="71" y="293"/>
                    <a:pt x="72" y="292"/>
                  </a:cubicBezTo>
                  <a:cubicBezTo>
                    <a:pt x="72" y="292"/>
                    <a:pt x="72" y="292"/>
                    <a:pt x="72" y="292"/>
                  </a:cubicBezTo>
                  <a:cubicBezTo>
                    <a:pt x="74" y="292"/>
                    <a:pt x="75" y="294"/>
                    <a:pt x="76" y="294"/>
                  </a:cubicBezTo>
                  <a:cubicBezTo>
                    <a:pt x="77" y="295"/>
                    <a:pt x="78" y="299"/>
                    <a:pt x="79" y="303"/>
                  </a:cubicBezTo>
                  <a:cubicBezTo>
                    <a:pt x="79" y="306"/>
                    <a:pt x="80" y="309"/>
                    <a:pt x="81" y="310"/>
                  </a:cubicBezTo>
                  <a:cubicBezTo>
                    <a:pt x="81" y="311"/>
                    <a:pt x="81" y="311"/>
                    <a:pt x="81" y="311"/>
                  </a:cubicBezTo>
                  <a:cubicBezTo>
                    <a:pt x="84" y="316"/>
                    <a:pt x="85" y="316"/>
                    <a:pt x="90" y="316"/>
                  </a:cubicBezTo>
                  <a:cubicBezTo>
                    <a:pt x="92" y="316"/>
                    <a:pt x="92" y="316"/>
                    <a:pt x="92" y="316"/>
                  </a:cubicBezTo>
                  <a:cubicBezTo>
                    <a:pt x="93" y="316"/>
                    <a:pt x="94" y="316"/>
                    <a:pt x="95" y="316"/>
                  </a:cubicBezTo>
                  <a:cubicBezTo>
                    <a:pt x="99" y="316"/>
                    <a:pt x="101" y="315"/>
                    <a:pt x="105" y="313"/>
                  </a:cubicBezTo>
                  <a:cubicBezTo>
                    <a:pt x="107" y="312"/>
                    <a:pt x="107" y="312"/>
                    <a:pt x="107" y="312"/>
                  </a:cubicBezTo>
                  <a:cubicBezTo>
                    <a:pt x="109" y="310"/>
                    <a:pt x="111" y="309"/>
                    <a:pt x="113" y="309"/>
                  </a:cubicBezTo>
                  <a:cubicBezTo>
                    <a:pt x="114" y="309"/>
                    <a:pt x="116" y="310"/>
                    <a:pt x="119" y="311"/>
                  </a:cubicBezTo>
                  <a:cubicBezTo>
                    <a:pt x="119" y="312"/>
                    <a:pt x="119" y="312"/>
                    <a:pt x="119" y="312"/>
                  </a:cubicBezTo>
                  <a:cubicBezTo>
                    <a:pt x="124" y="316"/>
                    <a:pt x="128" y="319"/>
                    <a:pt x="130" y="320"/>
                  </a:cubicBezTo>
                  <a:cubicBezTo>
                    <a:pt x="135" y="322"/>
                    <a:pt x="135" y="322"/>
                    <a:pt x="135" y="322"/>
                  </a:cubicBezTo>
                  <a:cubicBezTo>
                    <a:pt x="135" y="315"/>
                    <a:pt x="135" y="315"/>
                    <a:pt x="135" y="315"/>
                  </a:cubicBezTo>
                  <a:cubicBezTo>
                    <a:pt x="136" y="308"/>
                    <a:pt x="136" y="300"/>
                    <a:pt x="134" y="294"/>
                  </a:cubicBezTo>
                  <a:cubicBezTo>
                    <a:pt x="132" y="291"/>
                    <a:pt x="130" y="289"/>
                    <a:pt x="128" y="286"/>
                  </a:cubicBezTo>
                  <a:cubicBezTo>
                    <a:pt x="126" y="283"/>
                    <a:pt x="123" y="280"/>
                    <a:pt x="123" y="275"/>
                  </a:cubicBezTo>
                  <a:cubicBezTo>
                    <a:pt x="123" y="270"/>
                    <a:pt x="125" y="264"/>
                    <a:pt x="129" y="263"/>
                  </a:cubicBezTo>
                  <a:cubicBezTo>
                    <a:pt x="130" y="263"/>
                    <a:pt x="130" y="263"/>
                    <a:pt x="131" y="263"/>
                  </a:cubicBezTo>
                  <a:cubicBezTo>
                    <a:pt x="133" y="263"/>
                    <a:pt x="135" y="264"/>
                    <a:pt x="137" y="267"/>
                  </a:cubicBezTo>
                  <a:cubicBezTo>
                    <a:pt x="140" y="271"/>
                    <a:pt x="139" y="274"/>
                    <a:pt x="139" y="278"/>
                  </a:cubicBezTo>
                  <a:cubicBezTo>
                    <a:pt x="138" y="282"/>
                    <a:pt x="138" y="286"/>
                    <a:pt x="142" y="291"/>
                  </a:cubicBezTo>
                  <a:cubicBezTo>
                    <a:pt x="146" y="295"/>
                    <a:pt x="149" y="297"/>
                    <a:pt x="154" y="297"/>
                  </a:cubicBezTo>
                  <a:cubicBezTo>
                    <a:pt x="156" y="297"/>
                    <a:pt x="158" y="297"/>
                    <a:pt x="161" y="296"/>
                  </a:cubicBezTo>
                  <a:cubicBezTo>
                    <a:pt x="165" y="293"/>
                    <a:pt x="170" y="291"/>
                    <a:pt x="174" y="289"/>
                  </a:cubicBezTo>
                  <a:cubicBezTo>
                    <a:pt x="201" y="275"/>
                    <a:pt x="228" y="262"/>
                    <a:pt x="253" y="249"/>
                  </a:cubicBezTo>
                  <a:cubicBezTo>
                    <a:pt x="266" y="242"/>
                    <a:pt x="279" y="236"/>
                    <a:pt x="292" y="229"/>
                  </a:cubicBezTo>
                  <a:cubicBezTo>
                    <a:pt x="302" y="249"/>
                    <a:pt x="302" y="249"/>
                    <a:pt x="302" y="249"/>
                  </a:cubicBezTo>
                  <a:cubicBezTo>
                    <a:pt x="305" y="246"/>
                    <a:pt x="305" y="246"/>
                    <a:pt x="305" y="246"/>
                  </a:cubicBezTo>
                  <a:cubicBezTo>
                    <a:pt x="307" y="244"/>
                    <a:pt x="309" y="242"/>
                    <a:pt x="310" y="240"/>
                  </a:cubicBezTo>
                  <a:cubicBezTo>
                    <a:pt x="313" y="232"/>
                    <a:pt x="316" y="225"/>
                    <a:pt x="318" y="219"/>
                  </a:cubicBezTo>
                  <a:cubicBezTo>
                    <a:pt x="319" y="215"/>
                    <a:pt x="320" y="211"/>
                    <a:pt x="320" y="207"/>
                  </a:cubicBezTo>
                  <a:close/>
                  <a:moveTo>
                    <a:pt x="201" y="212"/>
                  </a:moveTo>
                  <a:cubicBezTo>
                    <a:pt x="201" y="206"/>
                    <a:pt x="201" y="202"/>
                    <a:pt x="204" y="198"/>
                  </a:cubicBezTo>
                  <a:cubicBezTo>
                    <a:pt x="205" y="197"/>
                    <a:pt x="207" y="196"/>
                    <a:pt x="208" y="195"/>
                  </a:cubicBezTo>
                  <a:cubicBezTo>
                    <a:pt x="208" y="194"/>
                    <a:pt x="209" y="193"/>
                    <a:pt x="210" y="192"/>
                  </a:cubicBezTo>
                  <a:cubicBezTo>
                    <a:pt x="211" y="191"/>
                    <a:pt x="213" y="189"/>
                    <a:pt x="214" y="187"/>
                  </a:cubicBezTo>
                  <a:cubicBezTo>
                    <a:pt x="214" y="188"/>
                    <a:pt x="214" y="188"/>
                    <a:pt x="214" y="189"/>
                  </a:cubicBezTo>
                  <a:cubicBezTo>
                    <a:pt x="214" y="190"/>
                    <a:pt x="214" y="191"/>
                    <a:pt x="214" y="192"/>
                  </a:cubicBezTo>
                  <a:cubicBezTo>
                    <a:pt x="213" y="195"/>
                    <a:pt x="212" y="197"/>
                    <a:pt x="209" y="199"/>
                  </a:cubicBezTo>
                  <a:cubicBezTo>
                    <a:pt x="208" y="200"/>
                    <a:pt x="207" y="200"/>
                    <a:pt x="206" y="202"/>
                  </a:cubicBezTo>
                  <a:cubicBezTo>
                    <a:pt x="203" y="205"/>
                    <a:pt x="203" y="209"/>
                    <a:pt x="202" y="212"/>
                  </a:cubicBezTo>
                  <a:cubicBezTo>
                    <a:pt x="202" y="214"/>
                    <a:pt x="202" y="215"/>
                    <a:pt x="201" y="216"/>
                  </a:cubicBezTo>
                  <a:cubicBezTo>
                    <a:pt x="201" y="216"/>
                    <a:pt x="201" y="215"/>
                    <a:pt x="201" y="214"/>
                  </a:cubicBezTo>
                  <a:cubicBezTo>
                    <a:pt x="201" y="213"/>
                    <a:pt x="201" y="213"/>
                    <a:pt x="201" y="212"/>
                  </a:cubicBezTo>
                  <a:close/>
                </a:path>
              </a:pathLst>
            </a:custGeom>
            <a:solidFill>
              <a:schemeClr val="accent2"/>
            </a:solid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32" name="Freeform 31"/>
            <p:cNvSpPr>
              <a:spLocks/>
            </p:cNvSpPr>
            <p:nvPr/>
          </p:nvSpPr>
          <p:spPr bwMode="auto">
            <a:xfrm>
              <a:off x="20434619" y="5811885"/>
              <a:ext cx="55397" cy="59730"/>
            </a:xfrm>
            <a:custGeom>
              <a:avLst/>
              <a:gdLst>
                <a:gd name="T0" fmla="*/ 9 w 10"/>
                <a:gd name="T1" fmla="*/ 4 h 12"/>
                <a:gd name="T2" fmla="*/ 7 w 10"/>
                <a:gd name="T3" fmla="*/ 3 h 12"/>
                <a:gd name="T4" fmla="*/ 7 w 10"/>
                <a:gd name="T5" fmla="*/ 0 h 12"/>
                <a:gd name="T6" fmla="*/ 0 w 10"/>
                <a:gd name="T7" fmla="*/ 7 h 12"/>
                <a:gd name="T8" fmla="*/ 1 w 10"/>
                <a:gd name="T9" fmla="*/ 11 h 12"/>
                <a:gd name="T10" fmla="*/ 5 w 10"/>
                <a:gd name="T11" fmla="*/ 12 h 12"/>
                <a:gd name="T12" fmla="*/ 5 w 10"/>
                <a:gd name="T13" fmla="*/ 9 h 12"/>
                <a:gd name="T14" fmla="*/ 5 w 10"/>
                <a:gd name="T15" fmla="*/ 9 h 12"/>
                <a:gd name="T16" fmla="*/ 9 w 10"/>
                <a:gd name="T17"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9" y="4"/>
                  </a:moveTo>
                  <a:cubicBezTo>
                    <a:pt x="9" y="3"/>
                    <a:pt x="8" y="3"/>
                    <a:pt x="7" y="3"/>
                  </a:cubicBezTo>
                  <a:cubicBezTo>
                    <a:pt x="7" y="0"/>
                    <a:pt x="7" y="0"/>
                    <a:pt x="7" y="0"/>
                  </a:cubicBezTo>
                  <a:cubicBezTo>
                    <a:pt x="4" y="0"/>
                    <a:pt x="0" y="4"/>
                    <a:pt x="0" y="7"/>
                  </a:cubicBezTo>
                  <a:cubicBezTo>
                    <a:pt x="0" y="9"/>
                    <a:pt x="0" y="10"/>
                    <a:pt x="1" y="11"/>
                  </a:cubicBezTo>
                  <a:cubicBezTo>
                    <a:pt x="2" y="11"/>
                    <a:pt x="4" y="12"/>
                    <a:pt x="5" y="12"/>
                  </a:cubicBezTo>
                  <a:cubicBezTo>
                    <a:pt x="5" y="9"/>
                    <a:pt x="5" y="9"/>
                    <a:pt x="5" y="9"/>
                  </a:cubicBezTo>
                  <a:cubicBezTo>
                    <a:pt x="5" y="9"/>
                    <a:pt x="5" y="9"/>
                    <a:pt x="5" y="9"/>
                  </a:cubicBezTo>
                  <a:cubicBezTo>
                    <a:pt x="8" y="9"/>
                    <a:pt x="10" y="7"/>
                    <a:pt x="9" y="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33" name="Freeform 32"/>
            <p:cNvSpPr>
              <a:spLocks/>
            </p:cNvSpPr>
            <p:nvPr/>
          </p:nvSpPr>
          <p:spPr bwMode="auto">
            <a:xfrm>
              <a:off x="22685388" y="7532862"/>
              <a:ext cx="92329" cy="83996"/>
            </a:xfrm>
            <a:custGeom>
              <a:avLst/>
              <a:gdLst>
                <a:gd name="T0" fmla="*/ 13 w 17"/>
                <a:gd name="T1" fmla="*/ 0 h 17"/>
                <a:gd name="T2" fmla="*/ 10 w 17"/>
                <a:gd name="T3" fmla="*/ 1 h 17"/>
                <a:gd name="T4" fmla="*/ 2 w 17"/>
                <a:gd name="T5" fmla="*/ 10 h 17"/>
                <a:gd name="T6" fmla="*/ 1 w 17"/>
                <a:gd name="T7" fmla="*/ 16 h 17"/>
                <a:gd name="T8" fmla="*/ 4 w 17"/>
                <a:gd name="T9" fmla="*/ 17 h 17"/>
                <a:gd name="T10" fmla="*/ 8 w 17"/>
                <a:gd name="T11" fmla="*/ 16 h 17"/>
                <a:gd name="T12" fmla="*/ 11 w 17"/>
                <a:gd name="T13" fmla="*/ 11 h 17"/>
                <a:gd name="T14" fmla="*/ 12 w 17"/>
                <a:gd name="T15" fmla="*/ 10 h 17"/>
                <a:gd name="T16" fmla="*/ 12 w 17"/>
                <a:gd name="T17" fmla="*/ 10 h 17"/>
                <a:gd name="T18" fmla="*/ 17 w 17"/>
                <a:gd name="T19" fmla="*/ 4 h 17"/>
                <a:gd name="T20" fmla="*/ 13 w 17"/>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7">
                  <a:moveTo>
                    <a:pt x="13" y="0"/>
                  </a:moveTo>
                  <a:cubicBezTo>
                    <a:pt x="12" y="0"/>
                    <a:pt x="11" y="1"/>
                    <a:pt x="10" y="1"/>
                  </a:cubicBezTo>
                  <a:cubicBezTo>
                    <a:pt x="7" y="3"/>
                    <a:pt x="3" y="7"/>
                    <a:pt x="2" y="10"/>
                  </a:cubicBezTo>
                  <a:cubicBezTo>
                    <a:pt x="0" y="12"/>
                    <a:pt x="0" y="14"/>
                    <a:pt x="1" y="16"/>
                  </a:cubicBezTo>
                  <a:cubicBezTo>
                    <a:pt x="2" y="17"/>
                    <a:pt x="3" y="17"/>
                    <a:pt x="4" y="17"/>
                  </a:cubicBezTo>
                  <a:cubicBezTo>
                    <a:pt x="6" y="17"/>
                    <a:pt x="7" y="17"/>
                    <a:pt x="8" y="16"/>
                  </a:cubicBezTo>
                  <a:cubicBezTo>
                    <a:pt x="10" y="15"/>
                    <a:pt x="11" y="13"/>
                    <a:pt x="11" y="11"/>
                  </a:cubicBezTo>
                  <a:cubicBezTo>
                    <a:pt x="12" y="11"/>
                    <a:pt x="12" y="10"/>
                    <a:pt x="12" y="10"/>
                  </a:cubicBezTo>
                  <a:cubicBezTo>
                    <a:pt x="12" y="10"/>
                    <a:pt x="12" y="10"/>
                    <a:pt x="12" y="10"/>
                  </a:cubicBezTo>
                  <a:cubicBezTo>
                    <a:pt x="16" y="9"/>
                    <a:pt x="17" y="7"/>
                    <a:pt x="17" y="4"/>
                  </a:cubicBezTo>
                  <a:cubicBezTo>
                    <a:pt x="17" y="0"/>
                    <a:pt x="14" y="0"/>
                    <a:pt x="13"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34" name="Freeform 33"/>
            <p:cNvSpPr>
              <a:spLocks/>
            </p:cNvSpPr>
            <p:nvPr/>
          </p:nvSpPr>
          <p:spPr bwMode="auto">
            <a:xfrm>
              <a:off x="22767458" y="7493664"/>
              <a:ext cx="69759" cy="54131"/>
            </a:xfrm>
            <a:custGeom>
              <a:avLst/>
              <a:gdLst>
                <a:gd name="T0" fmla="*/ 12 w 13"/>
                <a:gd name="T1" fmla="*/ 2 h 11"/>
                <a:gd name="T2" fmla="*/ 7 w 13"/>
                <a:gd name="T3" fmla="*/ 0 h 11"/>
                <a:gd name="T4" fmla="*/ 0 w 13"/>
                <a:gd name="T5" fmla="*/ 4 h 11"/>
                <a:gd name="T6" fmla="*/ 1 w 13"/>
                <a:gd name="T7" fmla="*/ 9 h 11"/>
                <a:gd name="T8" fmla="*/ 6 w 13"/>
                <a:gd name="T9" fmla="*/ 11 h 11"/>
                <a:gd name="T10" fmla="*/ 6 w 13"/>
                <a:gd name="T11" fmla="*/ 11 h 11"/>
                <a:gd name="T12" fmla="*/ 13 w 13"/>
                <a:gd name="T13" fmla="*/ 5 h 11"/>
                <a:gd name="T14" fmla="*/ 12 w 13"/>
                <a:gd name="T15" fmla="*/ 2 h 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 h="11">
                  <a:moveTo>
                    <a:pt x="12" y="2"/>
                  </a:moveTo>
                  <a:cubicBezTo>
                    <a:pt x="11" y="1"/>
                    <a:pt x="10" y="0"/>
                    <a:pt x="7" y="0"/>
                  </a:cubicBezTo>
                  <a:cubicBezTo>
                    <a:pt x="5" y="0"/>
                    <a:pt x="1" y="1"/>
                    <a:pt x="0" y="4"/>
                  </a:cubicBezTo>
                  <a:cubicBezTo>
                    <a:pt x="0" y="5"/>
                    <a:pt x="0" y="7"/>
                    <a:pt x="1" y="9"/>
                  </a:cubicBezTo>
                  <a:cubicBezTo>
                    <a:pt x="2" y="10"/>
                    <a:pt x="4" y="11"/>
                    <a:pt x="6" y="11"/>
                  </a:cubicBezTo>
                  <a:cubicBezTo>
                    <a:pt x="6" y="11"/>
                    <a:pt x="6" y="11"/>
                    <a:pt x="6" y="11"/>
                  </a:cubicBezTo>
                  <a:cubicBezTo>
                    <a:pt x="9" y="10"/>
                    <a:pt x="12" y="8"/>
                    <a:pt x="13" y="5"/>
                  </a:cubicBezTo>
                  <a:cubicBezTo>
                    <a:pt x="13" y="4"/>
                    <a:pt x="13" y="3"/>
                    <a:pt x="12"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35" name="Freeform 34"/>
            <p:cNvSpPr>
              <a:spLocks/>
            </p:cNvSpPr>
            <p:nvPr/>
          </p:nvSpPr>
          <p:spPr bwMode="auto">
            <a:xfrm>
              <a:off x="20440775" y="5936945"/>
              <a:ext cx="125157" cy="117594"/>
            </a:xfrm>
            <a:custGeom>
              <a:avLst/>
              <a:gdLst>
                <a:gd name="T0" fmla="*/ 22 w 23"/>
                <a:gd name="T1" fmla="*/ 15 h 24"/>
                <a:gd name="T2" fmla="*/ 18 w 23"/>
                <a:gd name="T3" fmla="*/ 9 h 24"/>
                <a:gd name="T4" fmla="*/ 14 w 23"/>
                <a:gd name="T5" fmla="*/ 8 h 24"/>
                <a:gd name="T6" fmla="*/ 14 w 23"/>
                <a:gd name="T7" fmla="*/ 8 h 24"/>
                <a:gd name="T8" fmla="*/ 13 w 23"/>
                <a:gd name="T9" fmla="*/ 8 h 24"/>
                <a:gd name="T10" fmla="*/ 13 w 23"/>
                <a:gd name="T11" fmla="*/ 6 h 24"/>
                <a:gd name="T12" fmla="*/ 11 w 23"/>
                <a:gd name="T13" fmla="*/ 3 h 24"/>
                <a:gd name="T14" fmla="*/ 6 w 23"/>
                <a:gd name="T15" fmla="*/ 0 h 24"/>
                <a:gd name="T16" fmla="*/ 2 w 23"/>
                <a:gd name="T17" fmla="*/ 2 h 24"/>
                <a:gd name="T18" fmla="*/ 0 w 23"/>
                <a:gd name="T19" fmla="*/ 6 h 24"/>
                <a:gd name="T20" fmla="*/ 4 w 23"/>
                <a:gd name="T21" fmla="*/ 11 h 24"/>
                <a:gd name="T22" fmla="*/ 4 w 23"/>
                <a:gd name="T23" fmla="*/ 11 h 24"/>
                <a:gd name="T24" fmla="*/ 1 w 23"/>
                <a:gd name="T25" fmla="*/ 17 h 24"/>
                <a:gd name="T26" fmla="*/ 2 w 23"/>
                <a:gd name="T27" fmla="*/ 21 h 24"/>
                <a:gd name="T28" fmla="*/ 7 w 23"/>
                <a:gd name="T29" fmla="*/ 23 h 24"/>
                <a:gd name="T30" fmla="*/ 9 w 23"/>
                <a:gd name="T31" fmla="*/ 23 h 24"/>
                <a:gd name="T32" fmla="*/ 12 w 23"/>
                <a:gd name="T33" fmla="*/ 23 h 24"/>
                <a:gd name="T34" fmla="*/ 15 w 23"/>
                <a:gd name="T35" fmla="*/ 24 h 24"/>
                <a:gd name="T36" fmla="*/ 15 w 23"/>
                <a:gd name="T37" fmla="*/ 24 h 24"/>
                <a:gd name="T38" fmla="*/ 21 w 23"/>
                <a:gd name="T39" fmla="*/ 21 h 24"/>
                <a:gd name="T40" fmla="*/ 22 w 23"/>
                <a:gd name="T41" fmla="*/ 15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3" h="24">
                  <a:moveTo>
                    <a:pt x="22" y="15"/>
                  </a:moveTo>
                  <a:cubicBezTo>
                    <a:pt x="22" y="12"/>
                    <a:pt x="20" y="10"/>
                    <a:pt x="18" y="9"/>
                  </a:cubicBezTo>
                  <a:cubicBezTo>
                    <a:pt x="17" y="8"/>
                    <a:pt x="15" y="8"/>
                    <a:pt x="14" y="8"/>
                  </a:cubicBezTo>
                  <a:cubicBezTo>
                    <a:pt x="14" y="8"/>
                    <a:pt x="14" y="8"/>
                    <a:pt x="14" y="8"/>
                  </a:cubicBezTo>
                  <a:cubicBezTo>
                    <a:pt x="14" y="8"/>
                    <a:pt x="13" y="8"/>
                    <a:pt x="13" y="8"/>
                  </a:cubicBezTo>
                  <a:cubicBezTo>
                    <a:pt x="13" y="7"/>
                    <a:pt x="13" y="7"/>
                    <a:pt x="13" y="6"/>
                  </a:cubicBezTo>
                  <a:cubicBezTo>
                    <a:pt x="13" y="5"/>
                    <a:pt x="12" y="4"/>
                    <a:pt x="11" y="3"/>
                  </a:cubicBezTo>
                  <a:cubicBezTo>
                    <a:pt x="10" y="1"/>
                    <a:pt x="8" y="0"/>
                    <a:pt x="6" y="0"/>
                  </a:cubicBezTo>
                  <a:cubicBezTo>
                    <a:pt x="5" y="0"/>
                    <a:pt x="3" y="0"/>
                    <a:pt x="2" y="2"/>
                  </a:cubicBezTo>
                  <a:cubicBezTo>
                    <a:pt x="0" y="3"/>
                    <a:pt x="0" y="5"/>
                    <a:pt x="0" y="6"/>
                  </a:cubicBezTo>
                  <a:cubicBezTo>
                    <a:pt x="0" y="8"/>
                    <a:pt x="2" y="10"/>
                    <a:pt x="4" y="11"/>
                  </a:cubicBezTo>
                  <a:cubicBezTo>
                    <a:pt x="4" y="11"/>
                    <a:pt x="4" y="11"/>
                    <a:pt x="4" y="11"/>
                  </a:cubicBezTo>
                  <a:cubicBezTo>
                    <a:pt x="2" y="12"/>
                    <a:pt x="1" y="14"/>
                    <a:pt x="1" y="17"/>
                  </a:cubicBezTo>
                  <a:cubicBezTo>
                    <a:pt x="1" y="19"/>
                    <a:pt x="1" y="20"/>
                    <a:pt x="2" y="21"/>
                  </a:cubicBezTo>
                  <a:cubicBezTo>
                    <a:pt x="4" y="23"/>
                    <a:pt x="6" y="23"/>
                    <a:pt x="7" y="23"/>
                  </a:cubicBezTo>
                  <a:cubicBezTo>
                    <a:pt x="7" y="23"/>
                    <a:pt x="9" y="23"/>
                    <a:pt x="9" y="23"/>
                  </a:cubicBezTo>
                  <a:cubicBezTo>
                    <a:pt x="10" y="23"/>
                    <a:pt x="11" y="23"/>
                    <a:pt x="12" y="23"/>
                  </a:cubicBezTo>
                  <a:cubicBezTo>
                    <a:pt x="13" y="24"/>
                    <a:pt x="14" y="24"/>
                    <a:pt x="15" y="24"/>
                  </a:cubicBezTo>
                  <a:cubicBezTo>
                    <a:pt x="15" y="24"/>
                    <a:pt x="15" y="24"/>
                    <a:pt x="15" y="24"/>
                  </a:cubicBezTo>
                  <a:cubicBezTo>
                    <a:pt x="18" y="24"/>
                    <a:pt x="20" y="23"/>
                    <a:pt x="21" y="21"/>
                  </a:cubicBezTo>
                  <a:cubicBezTo>
                    <a:pt x="22" y="19"/>
                    <a:pt x="23" y="17"/>
                    <a:pt x="22" y="1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36" name="Freeform 35"/>
            <p:cNvSpPr>
              <a:spLocks/>
            </p:cNvSpPr>
            <p:nvPr/>
          </p:nvSpPr>
          <p:spPr bwMode="auto">
            <a:xfrm>
              <a:off x="22277090" y="7964040"/>
              <a:ext cx="86173" cy="89595"/>
            </a:xfrm>
            <a:custGeom>
              <a:avLst/>
              <a:gdLst>
                <a:gd name="T0" fmla="*/ 14 w 16"/>
                <a:gd name="T1" fmla="*/ 3 h 18"/>
                <a:gd name="T2" fmla="*/ 10 w 16"/>
                <a:gd name="T3" fmla="*/ 0 h 18"/>
                <a:gd name="T4" fmla="*/ 7 w 16"/>
                <a:gd name="T5" fmla="*/ 1 h 18"/>
                <a:gd name="T6" fmla="*/ 1 w 16"/>
                <a:gd name="T7" fmla="*/ 10 h 18"/>
                <a:gd name="T8" fmla="*/ 2 w 16"/>
                <a:gd name="T9" fmla="*/ 16 h 18"/>
                <a:gd name="T10" fmla="*/ 6 w 16"/>
                <a:gd name="T11" fmla="*/ 18 h 18"/>
                <a:gd name="T12" fmla="*/ 9 w 16"/>
                <a:gd name="T13" fmla="*/ 16 h 18"/>
                <a:gd name="T14" fmla="*/ 15 w 16"/>
                <a:gd name="T15" fmla="*/ 9 h 18"/>
                <a:gd name="T16" fmla="*/ 14 w 16"/>
                <a:gd name="T17" fmla="*/ 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8">
                  <a:moveTo>
                    <a:pt x="14" y="3"/>
                  </a:moveTo>
                  <a:cubicBezTo>
                    <a:pt x="13" y="1"/>
                    <a:pt x="11" y="0"/>
                    <a:pt x="10" y="0"/>
                  </a:cubicBezTo>
                  <a:cubicBezTo>
                    <a:pt x="9" y="0"/>
                    <a:pt x="8" y="1"/>
                    <a:pt x="7" y="1"/>
                  </a:cubicBezTo>
                  <a:cubicBezTo>
                    <a:pt x="4" y="2"/>
                    <a:pt x="1" y="8"/>
                    <a:pt x="1" y="10"/>
                  </a:cubicBezTo>
                  <a:cubicBezTo>
                    <a:pt x="0" y="12"/>
                    <a:pt x="1" y="15"/>
                    <a:pt x="2" y="16"/>
                  </a:cubicBezTo>
                  <a:cubicBezTo>
                    <a:pt x="3" y="17"/>
                    <a:pt x="4" y="18"/>
                    <a:pt x="6" y="18"/>
                  </a:cubicBezTo>
                  <a:cubicBezTo>
                    <a:pt x="7" y="18"/>
                    <a:pt x="8" y="17"/>
                    <a:pt x="9" y="16"/>
                  </a:cubicBezTo>
                  <a:cubicBezTo>
                    <a:pt x="12" y="15"/>
                    <a:pt x="14" y="12"/>
                    <a:pt x="15" y="9"/>
                  </a:cubicBezTo>
                  <a:cubicBezTo>
                    <a:pt x="16" y="7"/>
                    <a:pt x="16" y="5"/>
                    <a:pt x="14" y="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37" name="Freeform 36"/>
            <p:cNvSpPr>
              <a:spLocks/>
            </p:cNvSpPr>
            <p:nvPr/>
          </p:nvSpPr>
          <p:spPr bwMode="auto">
            <a:xfrm>
              <a:off x="19519539" y="6039607"/>
              <a:ext cx="92329" cy="50397"/>
            </a:xfrm>
            <a:custGeom>
              <a:avLst/>
              <a:gdLst>
                <a:gd name="T0" fmla="*/ 16 w 17"/>
                <a:gd name="T1" fmla="*/ 2 h 10"/>
                <a:gd name="T2" fmla="*/ 13 w 17"/>
                <a:gd name="T3" fmla="*/ 1 h 10"/>
                <a:gd name="T4" fmla="*/ 10 w 17"/>
                <a:gd name="T5" fmla="*/ 1 h 10"/>
                <a:gd name="T6" fmla="*/ 10 w 17"/>
                <a:gd name="T7" fmla="*/ 2 h 10"/>
                <a:gd name="T8" fmla="*/ 9 w 17"/>
                <a:gd name="T9" fmla="*/ 1 h 10"/>
                <a:gd name="T10" fmla="*/ 5 w 17"/>
                <a:gd name="T11" fmla="*/ 0 h 10"/>
                <a:gd name="T12" fmla="*/ 4 w 17"/>
                <a:gd name="T13" fmla="*/ 0 h 10"/>
                <a:gd name="T14" fmla="*/ 0 w 17"/>
                <a:gd name="T15" fmla="*/ 3 h 10"/>
                <a:gd name="T16" fmla="*/ 1 w 17"/>
                <a:gd name="T17" fmla="*/ 8 h 10"/>
                <a:gd name="T18" fmla="*/ 6 w 17"/>
                <a:gd name="T19" fmla="*/ 10 h 10"/>
                <a:gd name="T20" fmla="*/ 6 w 17"/>
                <a:gd name="T21" fmla="*/ 10 h 10"/>
                <a:gd name="T22" fmla="*/ 7 w 17"/>
                <a:gd name="T23" fmla="*/ 10 h 10"/>
                <a:gd name="T24" fmla="*/ 10 w 17"/>
                <a:gd name="T25" fmla="*/ 10 h 10"/>
                <a:gd name="T26" fmla="*/ 17 w 17"/>
                <a:gd name="T27" fmla="*/ 6 h 10"/>
                <a:gd name="T28" fmla="*/ 16 w 17"/>
                <a:gd name="T29"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0">
                  <a:moveTo>
                    <a:pt x="16" y="2"/>
                  </a:moveTo>
                  <a:cubicBezTo>
                    <a:pt x="16" y="2"/>
                    <a:pt x="15" y="1"/>
                    <a:pt x="13" y="1"/>
                  </a:cubicBezTo>
                  <a:cubicBezTo>
                    <a:pt x="12" y="1"/>
                    <a:pt x="11" y="1"/>
                    <a:pt x="10" y="1"/>
                  </a:cubicBezTo>
                  <a:cubicBezTo>
                    <a:pt x="10" y="2"/>
                    <a:pt x="10" y="2"/>
                    <a:pt x="10" y="2"/>
                  </a:cubicBezTo>
                  <a:cubicBezTo>
                    <a:pt x="9" y="2"/>
                    <a:pt x="9" y="1"/>
                    <a:pt x="9" y="1"/>
                  </a:cubicBezTo>
                  <a:cubicBezTo>
                    <a:pt x="8" y="1"/>
                    <a:pt x="7" y="0"/>
                    <a:pt x="5" y="0"/>
                  </a:cubicBezTo>
                  <a:cubicBezTo>
                    <a:pt x="5" y="0"/>
                    <a:pt x="4" y="0"/>
                    <a:pt x="4" y="0"/>
                  </a:cubicBezTo>
                  <a:cubicBezTo>
                    <a:pt x="2" y="1"/>
                    <a:pt x="1" y="2"/>
                    <a:pt x="0" y="3"/>
                  </a:cubicBezTo>
                  <a:cubicBezTo>
                    <a:pt x="0" y="5"/>
                    <a:pt x="0" y="7"/>
                    <a:pt x="1" y="8"/>
                  </a:cubicBezTo>
                  <a:cubicBezTo>
                    <a:pt x="2" y="10"/>
                    <a:pt x="5" y="10"/>
                    <a:pt x="6" y="10"/>
                  </a:cubicBezTo>
                  <a:cubicBezTo>
                    <a:pt x="6" y="10"/>
                    <a:pt x="6" y="10"/>
                    <a:pt x="6" y="10"/>
                  </a:cubicBezTo>
                  <a:cubicBezTo>
                    <a:pt x="7" y="10"/>
                    <a:pt x="7" y="10"/>
                    <a:pt x="7" y="10"/>
                  </a:cubicBezTo>
                  <a:cubicBezTo>
                    <a:pt x="8" y="10"/>
                    <a:pt x="9" y="10"/>
                    <a:pt x="10" y="10"/>
                  </a:cubicBezTo>
                  <a:cubicBezTo>
                    <a:pt x="15" y="10"/>
                    <a:pt x="17" y="8"/>
                    <a:pt x="17" y="6"/>
                  </a:cubicBezTo>
                  <a:cubicBezTo>
                    <a:pt x="17" y="4"/>
                    <a:pt x="17" y="3"/>
                    <a:pt x="16"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38" name="Freeform 37"/>
            <p:cNvSpPr>
              <a:spLocks/>
            </p:cNvSpPr>
            <p:nvPr/>
          </p:nvSpPr>
          <p:spPr bwMode="auto">
            <a:xfrm>
              <a:off x="19131759" y="5964944"/>
              <a:ext cx="131312" cy="100795"/>
            </a:xfrm>
            <a:custGeom>
              <a:avLst/>
              <a:gdLst>
                <a:gd name="T0" fmla="*/ 23 w 24"/>
                <a:gd name="T1" fmla="*/ 8 h 20"/>
                <a:gd name="T2" fmla="*/ 12 w 24"/>
                <a:gd name="T3" fmla="*/ 0 h 20"/>
                <a:gd name="T4" fmla="*/ 11 w 24"/>
                <a:gd name="T5" fmla="*/ 0 h 20"/>
                <a:gd name="T6" fmla="*/ 3 w 24"/>
                <a:gd name="T7" fmla="*/ 3 h 20"/>
                <a:gd name="T8" fmla="*/ 0 w 24"/>
                <a:gd name="T9" fmla="*/ 8 h 20"/>
                <a:gd name="T10" fmla="*/ 2 w 24"/>
                <a:gd name="T11" fmla="*/ 12 h 20"/>
                <a:gd name="T12" fmla="*/ 4 w 24"/>
                <a:gd name="T13" fmla="*/ 13 h 20"/>
                <a:gd name="T14" fmla="*/ 5 w 24"/>
                <a:gd name="T15" fmla="*/ 14 h 20"/>
                <a:gd name="T16" fmla="*/ 7 w 24"/>
                <a:gd name="T17" fmla="*/ 16 h 20"/>
                <a:gd name="T18" fmla="*/ 8 w 24"/>
                <a:gd name="T19" fmla="*/ 17 h 20"/>
                <a:gd name="T20" fmla="*/ 15 w 24"/>
                <a:gd name="T21" fmla="*/ 20 h 20"/>
                <a:gd name="T22" fmla="*/ 15 w 24"/>
                <a:gd name="T23" fmla="*/ 20 h 20"/>
                <a:gd name="T24" fmla="*/ 20 w 24"/>
                <a:gd name="T25" fmla="*/ 18 h 20"/>
                <a:gd name="T26" fmla="*/ 23 w 24"/>
                <a:gd name="T27" fmla="*/ 8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20">
                  <a:moveTo>
                    <a:pt x="23" y="8"/>
                  </a:moveTo>
                  <a:cubicBezTo>
                    <a:pt x="22" y="4"/>
                    <a:pt x="17" y="0"/>
                    <a:pt x="12" y="0"/>
                  </a:cubicBezTo>
                  <a:cubicBezTo>
                    <a:pt x="12" y="0"/>
                    <a:pt x="11" y="0"/>
                    <a:pt x="11" y="0"/>
                  </a:cubicBezTo>
                  <a:cubicBezTo>
                    <a:pt x="8" y="0"/>
                    <a:pt x="6" y="1"/>
                    <a:pt x="3" y="3"/>
                  </a:cubicBezTo>
                  <a:cubicBezTo>
                    <a:pt x="2" y="4"/>
                    <a:pt x="0" y="6"/>
                    <a:pt x="0" y="8"/>
                  </a:cubicBezTo>
                  <a:cubicBezTo>
                    <a:pt x="0" y="9"/>
                    <a:pt x="0" y="11"/>
                    <a:pt x="2" y="12"/>
                  </a:cubicBezTo>
                  <a:cubicBezTo>
                    <a:pt x="2" y="12"/>
                    <a:pt x="3" y="13"/>
                    <a:pt x="4" y="13"/>
                  </a:cubicBezTo>
                  <a:cubicBezTo>
                    <a:pt x="4" y="13"/>
                    <a:pt x="5" y="14"/>
                    <a:pt x="5" y="14"/>
                  </a:cubicBezTo>
                  <a:cubicBezTo>
                    <a:pt x="5" y="14"/>
                    <a:pt x="6" y="15"/>
                    <a:pt x="7" y="16"/>
                  </a:cubicBezTo>
                  <a:cubicBezTo>
                    <a:pt x="8" y="17"/>
                    <a:pt x="8" y="17"/>
                    <a:pt x="8" y="17"/>
                  </a:cubicBezTo>
                  <a:cubicBezTo>
                    <a:pt x="10" y="18"/>
                    <a:pt x="12" y="20"/>
                    <a:pt x="15" y="20"/>
                  </a:cubicBezTo>
                  <a:cubicBezTo>
                    <a:pt x="15" y="20"/>
                    <a:pt x="15" y="20"/>
                    <a:pt x="15" y="20"/>
                  </a:cubicBezTo>
                  <a:cubicBezTo>
                    <a:pt x="17" y="20"/>
                    <a:pt x="19" y="19"/>
                    <a:pt x="20" y="18"/>
                  </a:cubicBezTo>
                  <a:cubicBezTo>
                    <a:pt x="23" y="15"/>
                    <a:pt x="24" y="11"/>
                    <a:pt x="23" y="8"/>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39" name="Freeform 38"/>
            <p:cNvSpPr>
              <a:spLocks/>
            </p:cNvSpPr>
            <p:nvPr/>
          </p:nvSpPr>
          <p:spPr bwMode="auto">
            <a:xfrm>
              <a:off x="19164587" y="5862282"/>
              <a:ext cx="59501" cy="54131"/>
            </a:xfrm>
            <a:custGeom>
              <a:avLst/>
              <a:gdLst>
                <a:gd name="T0" fmla="*/ 10 w 11"/>
                <a:gd name="T1" fmla="*/ 3 h 11"/>
                <a:gd name="T2" fmla="*/ 7 w 11"/>
                <a:gd name="T3" fmla="*/ 0 h 11"/>
                <a:gd name="T4" fmla="*/ 3 w 11"/>
                <a:gd name="T5" fmla="*/ 2 h 11"/>
                <a:gd name="T6" fmla="*/ 1 w 11"/>
                <a:gd name="T7" fmla="*/ 9 h 11"/>
                <a:gd name="T8" fmla="*/ 4 w 11"/>
                <a:gd name="T9" fmla="*/ 11 h 11"/>
                <a:gd name="T10" fmla="*/ 8 w 11"/>
                <a:gd name="T11" fmla="*/ 9 h 11"/>
                <a:gd name="T12" fmla="*/ 8 w 11"/>
                <a:gd name="T13" fmla="*/ 9 h 11"/>
                <a:gd name="T14" fmla="*/ 10 w 11"/>
                <a:gd name="T15" fmla="*/ 7 h 11"/>
                <a:gd name="T16" fmla="*/ 10 w 11"/>
                <a:gd name="T17" fmla="*/ 3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11">
                  <a:moveTo>
                    <a:pt x="10" y="3"/>
                  </a:moveTo>
                  <a:cubicBezTo>
                    <a:pt x="10" y="1"/>
                    <a:pt x="8" y="0"/>
                    <a:pt x="7" y="0"/>
                  </a:cubicBezTo>
                  <a:cubicBezTo>
                    <a:pt x="5" y="0"/>
                    <a:pt x="3" y="1"/>
                    <a:pt x="3" y="2"/>
                  </a:cubicBezTo>
                  <a:cubicBezTo>
                    <a:pt x="1" y="4"/>
                    <a:pt x="0" y="6"/>
                    <a:pt x="1" y="9"/>
                  </a:cubicBezTo>
                  <a:cubicBezTo>
                    <a:pt x="1" y="10"/>
                    <a:pt x="3" y="11"/>
                    <a:pt x="4" y="11"/>
                  </a:cubicBezTo>
                  <a:cubicBezTo>
                    <a:pt x="5" y="11"/>
                    <a:pt x="7" y="10"/>
                    <a:pt x="8" y="9"/>
                  </a:cubicBezTo>
                  <a:cubicBezTo>
                    <a:pt x="8" y="9"/>
                    <a:pt x="8" y="9"/>
                    <a:pt x="8" y="9"/>
                  </a:cubicBezTo>
                  <a:cubicBezTo>
                    <a:pt x="9" y="9"/>
                    <a:pt x="10" y="8"/>
                    <a:pt x="10" y="7"/>
                  </a:cubicBezTo>
                  <a:cubicBezTo>
                    <a:pt x="11" y="6"/>
                    <a:pt x="11" y="4"/>
                    <a:pt x="10" y="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40" name="Freeform 39"/>
            <p:cNvSpPr>
              <a:spLocks/>
            </p:cNvSpPr>
            <p:nvPr/>
          </p:nvSpPr>
          <p:spPr bwMode="auto">
            <a:xfrm>
              <a:off x="19224087" y="5916413"/>
              <a:ext cx="114898" cy="78396"/>
            </a:xfrm>
            <a:custGeom>
              <a:avLst/>
              <a:gdLst>
                <a:gd name="T0" fmla="*/ 18 w 21"/>
                <a:gd name="T1" fmla="*/ 3 h 16"/>
                <a:gd name="T2" fmla="*/ 9 w 21"/>
                <a:gd name="T3" fmla="*/ 0 h 16"/>
                <a:gd name="T4" fmla="*/ 1 w 21"/>
                <a:gd name="T5" fmla="*/ 5 h 16"/>
                <a:gd name="T6" fmla="*/ 3 w 21"/>
                <a:gd name="T7" fmla="*/ 10 h 16"/>
                <a:gd name="T8" fmla="*/ 7 w 21"/>
                <a:gd name="T9" fmla="*/ 11 h 16"/>
                <a:gd name="T10" fmla="*/ 9 w 21"/>
                <a:gd name="T11" fmla="*/ 12 h 16"/>
                <a:gd name="T12" fmla="*/ 10 w 21"/>
                <a:gd name="T13" fmla="*/ 13 h 16"/>
                <a:gd name="T14" fmla="*/ 15 w 21"/>
                <a:gd name="T15" fmla="*/ 16 h 16"/>
                <a:gd name="T16" fmla="*/ 18 w 21"/>
                <a:gd name="T17" fmla="*/ 15 h 16"/>
                <a:gd name="T18" fmla="*/ 21 w 21"/>
                <a:gd name="T19" fmla="*/ 10 h 16"/>
                <a:gd name="T20" fmla="*/ 18 w 21"/>
                <a:gd name="T21"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6">
                  <a:moveTo>
                    <a:pt x="18" y="3"/>
                  </a:moveTo>
                  <a:cubicBezTo>
                    <a:pt x="15" y="0"/>
                    <a:pt x="10" y="0"/>
                    <a:pt x="9" y="0"/>
                  </a:cubicBezTo>
                  <a:cubicBezTo>
                    <a:pt x="7" y="0"/>
                    <a:pt x="2" y="1"/>
                    <a:pt x="1" y="5"/>
                  </a:cubicBezTo>
                  <a:cubicBezTo>
                    <a:pt x="1" y="5"/>
                    <a:pt x="0" y="8"/>
                    <a:pt x="3" y="10"/>
                  </a:cubicBezTo>
                  <a:cubicBezTo>
                    <a:pt x="4" y="10"/>
                    <a:pt x="5" y="11"/>
                    <a:pt x="7" y="11"/>
                  </a:cubicBezTo>
                  <a:cubicBezTo>
                    <a:pt x="7" y="11"/>
                    <a:pt x="8" y="12"/>
                    <a:pt x="9" y="12"/>
                  </a:cubicBezTo>
                  <a:cubicBezTo>
                    <a:pt x="9" y="12"/>
                    <a:pt x="9" y="13"/>
                    <a:pt x="10" y="13"/>
                  </a:cubicBezTo>
                  <a:cubicBezTo>
                    <a:pt x="11" y="14"/>
                    <a:pt x="13" y="16"/>
                    <a:pt x="15" y="16"/>
                  </a:cubicBezTo>
                  <a:cubicBezTo>
                    <a:pt x="16" y="16"/>
                    <a:pt x="17" y="16"/>
                    <a:pt x="18" y="15"/>
                  </a:cubicBezTo>
                  <a:cubicBezTo>
                    <a:pt x="20" y="14"/>
                    <a:pt x="21" y="12"/>
                    <a:pt x="21" y="10"/>
                  </a:cubicBezTo>
                  <a:cubicBezTo>
                    <a:pt x="21" y="7"/>
                    <a:pt x="20" y="4"/>
                    <a:pt x="18" y="3"/>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41" name="Freeform 40"/>
            <p:cNvSpPr>
              <a:spLocks/>
            </p:cNvSpPr>
            <p:nvPr/>
          </p:nvSpPr>
          <p:spPr bwMode="auto">
            <a:xfrm>
              <a:off x="19061999" y="5027926"/>
              <a:ext cx="342642" cy="248254"/>
            </a:xfrm>
            <a:custGeom>
              <a:avLst/>
              <a:gdLst>
                <a:gd name="T0" fmla="*/ 59 w 63"/>
                <a:gd name="T1" fmla="*/ 7 h 50"/>
                <a:gd name="T2" fmla="*/ 50 w 63"/>
                <a:gd name="T3" fmla="*/ 4 h 50"/>
                <a:gd name="T4" fmla="*/ 47 w 63"/>
                <a:gd name="T5" fmla="*/ 4 h 50"/>
                <a:gd name="T6" fmla="*/ 44 w 63"/>
                <a:gd name="T7" fmla="*/ 4 h 50"/>
                <a:gd name="T8" fmla="*/ 36 w 63"/>
                <a:gd name="T9" fmla="*/ 7 h 50"/>
                <a:gd name="T10" fmla="*/ 35 w 63"/>
                <a:gd name="T11" fmla="*/ 9 h 50"/>
                <a:gd name="T12" fmla="*/ 25 w 63"/>
                <a:gd name="T13" fmla="*/ 1 h 50"/>
                <a:gd name="T14" fmla="*/ 21 w 63"/>
                <a:gd name="T15" fmla="*/ 0 h 50"/>
                <a:gd name="T16" fmla="*/ 10 w 63"/>
                <a:gd name="T17" fmla="*/ 6 h 50"/>
                <a:gd name="T18" fmla="*/ 10 w 63"/>
                <a:gd name="T19" fmla="*/ 6 h 50"/>
                <a:gd name="T20" fmla="*/ 2 w 63"/>
                <a:gd name="T21" fmla="*/ 19 h 50"/>
                <a:gd name="T22" fmla="*/ 8 w 63"/>
                <a:gd name="T23" fmla="*/ 47 h 50"/>
                <a:gd name="T24" fmla="*/ 18 w 63"/>
                <a:gd name="T25" fmla="*/ 50 h 50"/>
                <a:gd name="T26" fmla="*/ 35 w 63"/>
                <a:gd name="T27" fmla="*/ 42 h 50"/>
                <a:gd name="T28" fmla="*/ 38 w 63"/>
                <a:gd name="T29" fmla="*/ 17 h 50"/>
                <a:gd name="T30" fmla="*/ 43 w 63"/>
                <a:gd name="T31" fmla="*/ 21 h 50"/>
                <a:gd name="T32" fmla="*/ 45 w 63"/>
                <a:gd name="T33" fmla="*/ 21 h 50"/>
                <a:gd name="T34" fmla="*/ 48 w 63"/>
                <a:gd name="T35" fmla="*/ 21 h 50"/>
                <a:gd name="T36" fmla="*/ 49 w 63"/>
                <a:gd name="T37" fmla="*/ 21 h 50"/>
                <a:gd name="T38" fmla="*/ 51 w 63"/>
                <a:gd name="T39" fmla="*/ 21 h 50"/>
                <a:gd name="T40" fmla="*/ 54 w 63"/>
                <a:gd name="T41" fmla="*/ 21 h 50"/>
                <a:gd name="T42" fmla="*/ 55 w 63"/>
                <a:gd name="T43" fmla="*/ 21 h 50"/>
                <a:gd name="T44" fmla="*/ 62 w 63"/>
                <a:gd name="T45" fmla="*/ 16 h 50"/>
                <a:gd name="T46" fmla="*/ 59 w 63"/>
                <a:gd name="T47" fmla="*/ 7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3" h="50">
                  <a:moveTo>
                    <a:pt x="59" y="7"/>
                  </a:moveTo>
                  <a:cubicBezTo>
                    <a:pt x="57" y="4"/>
                    <a:pt x="53" y="4"/>
                    <a:pt x="50" y="4"/>
                  </a:cubicBezTo>
                  <a:cubicBezTo>
                    <a:pt x="49" y="4"/>
                    <a:pt x="48" y="4"/>
                    <a:pt x="47" y="4"/>
                  </a:cubicBezTo>
                  <a:cubicBezTo>
                    <a:pt x="46" y="4"/>
                    <a:pt x="45" y="4"/>
                    <a:pt x="44" y="4"/>
                  </a:cubicBezTo>
                  <a:cubicBezTo>
                    <a:pt x="42" y="4"/>
                    <a:pt x="38" y="4"/>
                    <a:pt x="36" y="7"/>
                  </a:cubicBezTo>
                  <a:cubicBezTo>
                    <a:pt x="35" y="7"/>
                    <a:pt x="35" y="8"/>
                    <a:pt x="35" y="9"/>
                  </a:cubicBezTo>
                  <a:cubicBezTo>
                    <a:pt x="33" y="6"/>
                    <a:pt x="30" y="3"/>
                    <a:pt x="25" y="1"/>
                  </a:cubicBezTo>
                  <a:cubicBezTo>
                    <a:pt x="24" y="0"/>
                    <a:pt x="23" y="0"/>
                    <a:pt x="21" y="0"/>
                  </a:cubicBezTo>
                  <a:cubicBezTo>
                    <a:pt x="17" y="0"/>
                    <a:pt x="13" y="3"/>
                    <a:pt x="10" y="6"/>
                  </a:cubicBezTo>
                  <a:cubicBezTo>
                    <a:pt x="10" y="6"/>
                    <a:pt x="10" y="6"/>
                    <a:pt x="10" y="6"/>
                  </a:cubicBezTo>
                  <a:cubicBezTo>
                    <a:pt x="6" y="10"/>
                    <a:pt x="3" y="14"/>
                    <a:pt x="2" y="19"/>
                  </a:cubicBezTo>
                  <a:cubicBezTo>
                    <a:pt x="0" y="28"/>
                    <a:pt x="1" y="40"/>
                    <a:pt x="8" y="47"/>
                  </a:cubicBezTo>
                  <a:cubicBezTo>
                    <a:pt x="10" y="49"/>
                    <a:pt x="14" y="50"/>
                    <a:pt x="18" y="50"/>
                  </a:cubicBezTo>
                  <a:cubicBezTo>
                    <a:pt x="25" y="50"/>
                    <a:pt x="31" y="46"/>
                    <a:pt x="35" y="42"/>
                  </a:cubicBezTo>
                  <a:cubicBezTo>
                    <a:pt x="42" y="35"/>
                    <a:pt x="40" y="24"/>
                    <a:pt x="38" y="17"/>
                  </a:cubicBezTo>
                  <a:cubicBezTo>
                    <a:pt x="39" y="19"/>
                    <a:pt x="40" y="20"/>
                    <a:pt x="43" y="21"/>
                  </a:cubicBezTo>
                  <a:cubicBezTo>
                    <a:pt x="43" y="21"/>
                    <a:pt x="44" y="21"/>
                    <a:pt x="45" y="21"/>
                  </a:cubicBezTo>
                  <a:cubicBezTo>
                    <a:pt x="46" y="21"/>
                    <a:pt x="47" y="21"/>
                    <a:pt x="48" y="21"/>
                  </a:cubicBezTo>
                  <a:cubicBezTo>
                    <a:pt x="48" y="21"/>
                    <a:pt x="49" y="21"/>
                    <a:pt x="49" y="21"/>
                  </a:cubicBezTo>
                  <a:cubicBezTo>
                    <a:pt x="50" y="21"/>
                    <a:pt x="50" y="21"/>
                    <a:pt x="51" y="21"/>
                  </a:cubicBezTo>
                  <a:cubicBezTo>
                    <a:pt x="51" y="21"/>
                    <a:pt x="53" y="21"/>
                    <a:pt x="54" y="21"/>
                  </a:cubicBezTo>
                  <a:cubicBezTo>
                    <a:pt x="54" y="21"/>
                    <a:pt x="55" y="21"/>
                    <a:pt x="55" y="21"/>
                  </a:cubicBezTo>
                  <a:cubicBezTo>
                    <a:pt x="58" y="20"/>
                    <a:pt x="61" y="19"/>
                    <a:pt x="62" y="16"/>
                  </a:cubicBezTo>
                  <a:cubicBezTo>
                    <a:pt x="63" y="13"/>
                    <a:pt x="62" y="10"/>
                    <a:pt x="59" y="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42" name="Freeform 41"/>
            <p:cNvSpPr>
              <a:spLocks/>
            </p:cNvSpPr>
            <p:nvPr/>
          </p:nvSpPr>
          <p:spPr bwMode="auto">
            <a:xfrm>
              <a:off x="19170742" y="4953263"/>
              <a:ext cx="86173" cy="85862"/>
            </a:xfrm>
            <a:custGeom>
              <a:avLst/>
              <a:gdLst>
                <a:gd name="T0" fmla="*/ 7 w 16"/>
                <a:gd name="T1" fmla="*/ 16 h 17"/>
                <a:gd name="T2" fmla="*/ 10 w 16"/>
                <a:gd name="T3" fmla="*/ 17 h 17"/>
                <a:gd name="T4" fmla="*/ 14 w 16"/>
                <a:gd name="T5" fmla="*/ 15 h 17"/>
                <a:gd name="T6" fmla="*/ 15 w 16"/>
                <a:gd name="T7" fmla="*/ 10 h 17"/>
                <a:gd name="T8" fmla="*/ 13 w 16"/>
                <a:gd name="T9" fmla="*/ 5 h 17"/>
                <a:gd name="T10" fmla="*/ 11 w 16"/>
                <a:gd name="T11" fmla="*/ 4 h 17"/>
                <a:gd name="T12" fmla="*/ 6 w 16"/>
                <a:gd name="T13" fmla="*/ 0 h 17"/>
                <a:gd name="T14" fmla="*/ 1 w 16"/>
                <a:gd name="T15" fmla="*/ 6 h 17"/>
                <a:gd name="T16" fmla="*/ 7 w 16"/>
                <a:gd name="T17"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17">
                  <a:moveTo>
                    <a:pt x="7" y="16"/>
                  </a:moveTo>
                  <a:cubicBezTo>
                    <a:pt x="8" y="17"/>
                    <a:pt x="9" y="17"/>
                    <a:pt x="10" y="17"/>
                  </a:cubicBezTo>
                  <a:cubicBezTo>
                    <a:pt x="12" y="17"/>
                    <a:pt x="13" y="16"/>
                    <a:pt x="14" y="15"/>
                  </a:cubicBezTo>
                  <a:cubicBezTo>
                    <a:pt x="15" y="14"/>
                    <a:pt x="16" y="12"/>
                    <a:pt x="15" y="10"/>
                  </a:cubicBezTo>
                  <a:cubicBezTo>
                    <a:pt x="15" y="8"/>
                    <a:pt x="14" y="6"/>
                    <a:pt x="13" y="5"/>
                  </a:cubicBezTo>
                  <a:cubicBezTo>
                    <a:pt x="12" y="5"/>
                    <a:pt x="11" y="4"/>
                    <a:pt x="11" y="4"/>
                  </a:cubicBezTo>
                  <a:cubicBezTo>
                    <a:pt x="10" y="1"/>
                    <a:pt x="8" y="0"/>
                    <a:pt x="6" y="0"/>
                  </a:cubicBezTo>
                  <a:cubicBezTo>
                    <a:pt x="3" y="0"/>
                    <a:pt x="1" y="2"/>
                    <a:pt x="1" y="6"/>
                  </a:cubicBezTo>
                  <a:cubicBezTo>
                    <a:pt x="0" y="10"/>
                    <a:pt x="4" y="14"/>
                    <a:pt x="7" y="1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43" name="Freeform 42"/>
            <p:cNvSpPr>
              <a:spLocks/>
            </p:cNvSpPr>
            <p:nvPr/>
          </p:nvSpPr>
          <p:spPr bwMode="auto">
            <a:xfrm>
              <a:off x="19049689" y="6760102"/>
              <a:ext cx="55397" cy="57864"/>
            </a:xfrm>
            <a:custGeom>
              <a:avLst/>
              <a:gdLst>
                <a:gd name="T0" fmla="*/ 6 w 10"/>
                <a:gd name="T1" fmla="*/ 0 h 12"/>
                <a:gd name="T2" fmla="*/ 5 w 10"/>
                <a:gd name="T3" fmla="*/ 0 h 12"/>
                <a:gd name="T4" fmla="*/ 2 w 10"/>
                <a:gd name="T5" fmla="*/ 2 h 12"/>
                <a:gd name="T6" fmla="*/ 1 w 10"/>
                <a:gd name="T7" fmla="*/ 9 h 12"/>
                <a:gd name="T8" fmla="*/ 1 w 10"/>
                <a:gd name="T9" fmla="*/ 11 h 12"/>
                <a:gd name="T10" fmla="*/ 3 w 10"/>
                <a:gd name="T11" fmla="*/ 11 h 12"/>
                <a:gd name="T12" fmla="*/ 5 w 10"/>
                <a:gd name="T13" fmla="*/ 12 h 12"/>
                <a:gd name="T14" fmla="*/ 10 w 10"/>
                <a:gd name="T15" fmla="*/ 6 h 12"/>
                <a:gd name="T16" fmla="*/ 6 w 10"/>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2">
                  <a:moveTo>
                    <a:pt x="6" y="0"/>
                  </a:moveTo>
                  <a:cubicBezTo>
                    <a:pt x="5" y="0"/>
                    <a:pt x="5" y="0"/>
                    <a:pt x="5" y="0"/>
                  </a:cubicBezTo>
                  <a:cubicBezTo>
                    <a:pt x="4" y="0"/>
                    <a:pt x="3" y="1"/>
                    <a:pt x="2" y="2"/>
                  </a:cubicBezTo>
                  <a:cubicBezTo>
                    <a:pt x="0" y="4"/>
                    <a:pt x="1" y="8"/>
                    <a:pt x="1" y="9"/>
                  </a:cubicBezTo>
                  <a:cubicBezTo>
                    <a:pt x="1" y="11"/>
                    <a:pt x="1" y="11"/>
                    <a:pt x="1" y="11"/>
                  </a:cubicBezTo>
                  <a:cubicBezTo>
                    <a:pt x="3" y="11"/>
                    <a:pt x="3" y="11"/>
                    <a:pt x="3" y="11"/>
                  </a:cubicBezTo>
                  <a:cubicBezTo>
                    <a:pt x="4" y="12"/>
                    <a:pt x="4" y="12"/>
                    <a:pt x="5" y="12"/>
                  </a:cubicBezTo>
                  <a:cubicBezTo>
                    <a:pt x="8" y="12"/>
                    <a:pt x="10" y="9"/>
                    <a:pt x="10" y="6"/>
                  </a:cubicBezTo>
                  <a:cubicBezTo>
                    <a:pt x="10" y="3"/>
                    <a:pt x="9" y="1"/>
                    <a:pt x="6"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44" name="Freeform 43"/>
            <p:cNvSpPr>
              <a:spLocks/>
            </p:cNvSpPr>
            <p:nvPr/>
          </p:nvSpPr>
          <p:spPr bwMode="auto">
            <a:xfrm>
              <a:off x="19203570" y="7295808"/>
              <a:ext cx="207227" cy="182924"/>
            </a:xfrm>
            <a:custGeom>
              <a:avLst/>
              <a:gdLst>
                <a:gd name="T0" fmla="*/ 37 w 38"/>
                <a:gd name="T1" fmla="*/ 11 h 37"/>
                <a:gd name="T2" fmla="*/ 37 w 38"/>
                <a:gd name="T3" fmla="*/ 10 h 37"/>
                <a:gd name="T4" fmla="*/ 37 w 38"/>
                <a:gd name="T5" fmla="*/ 9 h 37"/>
                <a:gd name="T6" fmla="*/ 36 w 38"/>
                <a:gd name="T7" fmla="*/ 5 h 37"/>
                <a:gd name="T8" fmla="*/ 33 w 38"/>
                <a:gd name="T9" fmla="*/ 3 h 37"/>
                <a:gd name="T10" fmla="*/ 30 w 38"/>
                <a:gd name="T11" fmla="*/ 5 h 37"/>
                <a:gd name="T12" fmla="*/ 29 w 38"/>
                <a:gd name="T13" fmla="*/ 5 h 37"/>
                <a:gd name="T14" fmla="*/ 28 w 38"/>
                <a:gd name="T15" fmla="*/ 5 h 37"/>
                <a:gd name="T16" fmla="*/ 26 w 38"/>
                <a:gd name="T17" fmla="*/ 2 h 37"/>
                <a:gd name="T18" fmla="*/ 23 w 38"/>
                <a:gd name="T19" fmla="*/ 0 h 37"/>
                <a:gd name="T20" fmla="*/ 18 w 38"/>
                <a:gd name="T21" fmla="*/ 6 h 37"/>
                <a:gd name="T22" fmla="*/ 17 w 38"/>
                <a:gd name="T23" fmla="*/ 7 h 37"/>
                <a:gd name="T24" fmla="*/ 16 w 38"/>
                <a:gd name="T25" fmla="*/ 9 h 37"/>
                <a:gd name="T26" fmla="*/ 15 w 38"/>
                <a:gd name="T27" fmla="*/ 8 h 37"/>
                <a:gd name="T28" fmla="*/ 11 w 38"/>
                <a:gd name="T29" fmla="*/ 7 h 37"/>
                <a:gd name="T30" fmla="*/ 9 w 38"/>
                <a:gd name="T31" fmla="*/ 7 h 37"/>
                <a:gd name="T32" fmla="*/ 6 w 38"/>
                <a:gd name="T33" fmla="*/ 11 h 37"/>
                <a:gd name="T34" fmla="*/ 6 w 38"/>
                <a:gd name="T35" fmla="*/ 11 h 37"/>
                <a:gd name="T36" fmla="*/ 1 w 38"/>
                <a:gd name="T37" fmla="*/ 16 h 37"/>
                <a:gd name="T38" fmla="*/ 1 w 38"/>
                <a:gd name="T39" fmla="*/ 21 h 37"/>
                <a:gd name="T40" fmla="*/ 5 w 38"/>
                <a:gd name="T41" fmla="*/ 24 h 37"/>
                <a:gd name="T42" fmla="*/ 6 w 38"/>
                <a:gd name="T43" fmla="*/ 23 h 37"/>
                <a:gd name="T44" fmla="*/ 5 w 38"/>
                <a:gd name="T45" fmla="*/ 25 h 37"/>
                <a:gd name="T46" fmla="*/ 4 w 38"/>
                <a:gd name="T47" fmla="*/ 26 h 37"/>
                <a:gd name="T48" fmla="*/ 3 w 38"/>
                <a:gd name="T49" fmla="*/ 29 h 37"/>
                <a:gd name="T50" fmla="*/ 4 w 38"/>
                <a:gd name="T51" fmla="*/ 32 h 37"/>
                <a:gd name="T52" fmla="*/ 4 w 38"/>
                <a:gd name="T53" fmla="*/ 36 h 37"/>
                <a:gd name="T54" fmla="*/ 8 w 38"/>
                <a:gd name="T55" fmla="*/ 35 h 37"/>
                <a:gd name="T56" fmla="*/ 8 w 38"/>
                <a:gd name="T57" fmla="*/ 35 h 37"/>
                <a:gd name="T58" fmla="*/ 10 w 38"/>
                <a:gd name="T59" fmla="*/ 36 h 37"/>
                <a:gd name="T60" fmla="*/ 12 w 38"/>
                <a:gd name="T61" fmla="*/ 36 h 37"/>
                <a:gd name="T62" fmla="*/ 16 w 38"/>
                <a:gd name="T63" fmla="*/ 35 h 37"/>
                <a:gd name="T64" fmla="*/ 17 w 38"/>
                <a:gd name="T65" fmla="*/ 37 h 37"/>
                <a:gd name="T66" fmla="*/ 20 w 38"/>
                <a:gd name="T67" fmla="*/ 33 h 37"/>
                <a:gd name="T68" fmla="*/ 21 w 38"/>
                <a:gd name="T69" fmla="*/ 32 h 37"/>
                <a:gd name="T70" fmla="*/ 22 w 38"/>
                <a:gd name="T71" fmla="*/ 32 h 37"/>
                <a:gd name="T72" fmla="*/ 24 w 38"/>
                <a:gd name="T73" fmla="*/ 32 h 37"/>
                <a:gd name="T74" fmla="*/ 24 w 38"/>
                <a:gd name="T75" fmla="*/ 31 h 37"/>
                <a:gd name="T76" fmla="*/ 25 w 38"/>
                <a:gd name="T77" fmla="*/ 30 h 37"/>
                <a:gd name="T78" fmla="*/ 27 w 38"/>
                <a:gd name="T79" fmla="*/ 30 h 37"/>
                <a:gd name="T80" fmla="*/ 30 w 38"/>
                <a:gd name="T81" fmla="*/ 28 h 37"/>
                <a:gd name="T82" fmla="*/ 30 w 38"/>
                <a:gd name="T83" fmla="*/ 24 h 37"/>
                <a:gd name="T84" fmla="*/ 30 w 38"/>
                <a:gd name="T85" fmla="*/ 23 h 37"/>
                <a:gd name="T86" fmla="*/ 30 w 38"/>
                <a:gd name="T87" fmla="*/ 22 h 37"/>
                <a:gd name="T88" fmla="*/ 30 w 38"/>
                <a:gd name="T89" fmla="*/ 20 h 37"/>
                <a:gd name="T90" fmla="*/ 32 w 38"/>
                <a:gd name="T91" fmla="*/ 21 h 37"/>
                <a:gd name="T92" fmla="*/ 33 w 38"/>
                <a:gd name="T93" fmla="*/ 21 h 37"/>
                <a:gd name="T94" fmla="*/ 33 w 38"/>
                <a:gd name="T95" fmla="*/ 21 h 37"/>
                <a:gd name="T96" fmla="*/ 36 w 38"/>
                <a:gd name="T97" fmla="*/ 17 h 37"/>
                <a:gd name="T98" fmla="*/ 36 w 38"/>
                <a:gd name="T99" fmla="*/ 17 h 37"/>
                <a:gd name="T100" fmla="*/ 38 w 38"/>
                <a:gd name="T101" fmla="*/ 14 h 37"/>
                <a:gd name="T102" fmla="*/ 37 w 38"/>
                <a:gd name="T103"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8" h="37">
                  <a:moveTo>
                    <a:pt x="37" y="11"/>
                  </a:moveTo>
                  <a:cubicBezTo>
                    <a:pt x="37" y="10"/>
                    <a:pt x="37" y="10"/>
                    <a:pt x="37" y="10"/>
                  </a:cubicBezTo>
                  <a:cubicBezTo>
                    <a:pt x="37" y="9"/>
                    <a:pt x="37" y="9"/>
                    <a:pt x="37" y="9"/>
                  </a:cubicBezTo>
                  <a:cubicBezTo>
                    <a:pt x="37" y="8"/>
                    <a:pt x="37" y="7"/>
                    <a:pt x="36" y="5"/>
                  </a:cubicBezTo>
                  <a:cubicBezTo>
                    <a:pt x="35" y="3"/>
                    <a:pt x="34" y="3"/>
                    <a:pt x="33" y="3"/>
                  </a:cubicBezTo>
                  <a:cubicBezTo>
                    <a:pt x="32" y="3"/>
                    <a:pt x="31" y="3"/>
                    <a:pt x="30" y="5"/>
                  </a:cubicBezTo>
                  <a:cubicBezTo>
                    <a:pt x="29" y="5"/>
                    <a:pt x="29" y="5"/>
                    <a:pt x="29" y="5"/>
                  </a:cubicBezTo>
                  <a:cubicBezTo>
                    <a:pt x="28" y="5"/>
                    <a:pt x="28" y="5"/>
                    <a:pt x="28" y="5"/>
                  </a:cubicBezTo>
                  <a:cubicBezTo>
                    <a:pt x="28" y="4"/>
                    <a:pt x="27" y="3"/>
                    <a:pt x="26" y="2"/>
                  </a:cubicBezTo>
                  <a:cubicBezTo>
                    <a:pt x="25" y="1"/>
                    <a:pt x="24" y="0"/>
                    <a:pt x="23" y="0"/>
                  </a:cubicBezTo>
                  <a:cubicBezTo>
                    <a:pt x="20" y="0"/>
                    <a:pt x="19" y="4"/>
                    <a:pt x="18" y="6"/>
                  </a:cubicBezTo>
                  <a:cubicBezTo>
                    <a:pt x="18" y="6"/>
                    <a:pt x="18" y="6"/>
                    <a:pt x="17" y="7"/>
                  </a:cubicBezTo>
                  <a:cubicBezTo>
                    <a:pt x="17" y="7"/>
                    <a:pt x="16" y="8"/>
                    <a:pt x="16" y="9"/>
                  </a:cubicBezTo>
                  <a:cubicBezTo>
                    <a:pt x="16" y="9"/>
                    <a:pt x="16" y="9"/>
                    <a:pt x="15" y="8"/>
                  </a:cubicBezTo>
                  <a:cubicBezTo>
                    <a:pt x="14" y="7"/>
                    <a:pt x="13" y="7"/>
                    <a:pt x="11" y="7"/>
                  </a:cubicBezTo>
                  <a:cubicBezTo>
                    <a:pt x="11" y="7"/>
                    <a:pt x="10" y="7"/>
                    <a:pt x="9" y="7"/>
                  </a:cubicBezTo>
                  <a:cubicBezTo>
                    <a:pt x="7" y="8"/>
                    <a:pt x="6" y="10"/>
                    <a:pt x="6" y="11"/>
                  </a:cubicBezTo>
                  <a:cubicBezTo>
                    <a:pt x="6" y="11"/>
                    <a:pt x="6" y="11"/>
                    <a:pt x="6" y="11"/>
                  </a:cubicBezTo>
                  <a:cubicBezTo>
                    <a:pt x="4" y="12"/>
                    <a:pt x="1" y="13"/>
                    <a:pt x="1" y="16"/>
                  </a:cubicBezTo>
                  <a:cubicBezTo>
                    <a:pt x="0" y="18"/>
                    <a:pt x="0" y="20"/>
                    <a:pt x="1" y="21"/>
                  </a:cubicBezTo>
                  <a:cubicBezTo>
                    <a:pt x="2" y="23"/>
                    <a:pt x="3" y="24"/>
                    <a:pt x="5" y="24"/>
                  </a:cubicBezTo>
                  <a:cubicBezTo>
                    <a:pt x="5" y="24"/>
                    <a:pt x="5" y="23"/>
                    <a:pt x="6" y="23"/>
                  </a:cubicBezTo>
                  <a:cubicBezTo>
                    <a:pt x="5" y="24"/>
                    <a:pt x="5" y="25"/>
                    <a:pt x="5" y="25"/>
                  </a:cubicBezTo>
                  <a:cubicBezTo>
                    <a:pt x="5" y="25"/>
                    <a:pt x="5" y="25"/>
                    <a:pt x="4" y="26"/>
                  </a:cubicBezTo>
                  <a:cubicBezTo>
                    <a:pt x="4" y="27"/>
                    <a:pt x="3" y="28"/>
                    <a:pt x="3" y="29"/>
                  </a:cubicBezTo>
                  <a:cubicBezTo>
                    <a:pt x="3" y="31"/>
                    <a:pt x="4" y="31"/>
                    <a:pt x="4" y="32"/>
                  </a:cubicBezTo>
                  <a:cubicBezTo>
                    <a:pt x="4" y="36"/>
                    <a:pt x="4" y="36"/>
                    <a:pt x="4" y="36"/>
                  </a:cubicBezTo>
                  <a:cubicBezTo>
                    <a:pt x="4" y="36"/>
                    <a:pt x="8" y="35"/>
                    <a:pt x="8" y="35"/>
                  </a:cubicBezTo>
                  <a:cubicBezTo>
                    <a:pt x="8" y="35"/>
                    <a:pt x="8" y="35"/>
                    <a:pt x="8" y="35"/>
                  </a:cubicBezTo>
                  <a:cubicBezTo>
                    <a:pt x="10" y="36"/>
                    <a:pt x="10" y="36"/>
                    <a:pt x="10" y="36"/>
                  </a:cubicBezTo>
                  <a:cubicBezTo>
                    <a:pt x="11" y="36"/>
                    <a:pt x="12" y="36"/>
                    <a:pt x="12" y="36"/>
                  </a:cubicBezTo>
                  <a:cubicBezTo>
                    <a:pt x="14" y="36"/>
                    <a:pt x="15" y="36"/>
                    <a:pt x="16" y="35"/>
                  </a:cubicBezTo>
                  <a:cubicBezTo>
                    <a:pt x="17" y="37"/>
                    <a:pt x="17" y="37"/>
                    <a:pt x="17" y="37"/>
                  </a:cubicBezTo>
                  <a:cubicBezTo>
                    <a:pt x="20" y="33"/>
                    <a:pt x="20" y="33"/>
                    <a:pt x="20" y="33"/>
                  </a:cubicBezTo>
                  <a:cubicBezTo>
                    <a:pt x="20" y="33"/>
                    <a:pt x="21" y="33"/>
                    <a:pt x="21" y="32"/>
                  </a:cubicBezTo>
                  <a:cubicBezTo>
                    <a:pt x="21" y="32"/>
                    <a:pt x="22" y="32"/>
                    <a:pt x="22" y="32"/>
                  </a:cubicBezTo>
                  <a:cubicBezTo>
                    <a:pt x="24" y="32"/>
                    <a:pt x="24" y="32"/>
                    <a:pt x="24" y="32"/>
                  </a:cubicBezTo>
                  <a:cubicBezTo>
                    <a:pt x="24" y="31"/>
                    <a:pt x="24" y="31"/>
                    <a:pt x="24" y="31"/>
                  </a:cubicBezTo>
                  <a:cubicBezTo>
                    <a:pt x="25" y="31"/>
                    <a:pt x="25" y="30"/>
                    <a:pt x="25" y="30"/>
                  </a:cubicBezTo>
                  <a:cubicBezTo>
                    <a:pt x="26" y="30"/>
                    <a:pt x="26" y="30"/>
                    <a:pt x="27" y="30"/>
                  </a:cubicBezTo>
                  <a:cubicBezTo>
                    <a:pt x="28" y="30"/>
                    <a:pt x="29" y="29"/>
                    <a:pt x="30" y="28"/>
                  </a:cubicBezTo>
                  <a:cubicBezTo>
                    <a:pt x="31" y="26"/>
                    <a:pt x="30" y="25"/>
                    <a:pt x="30" y="24"/>
                  </a:cubicBezTo>
                  <a:cubicBezTo>
                    <a:pt x="30" y="24"/>
                    <a:pt x="30" y="23"/>
                    <a:pt x="30" y="23"/>
                  </a:cubicBezTo>
                  <a:cubicBezTo>
                    <a:pt x="30" y="22"/>
                    <a:pt x="30" y="22"/>
                    <a:pt x="30" y="22"/>
                  </a:cubicBezTo>
                  <a:cubicBezTo>
                    <a:pt x="30" y="21"/>
                    <a:pt x="30" y="21"/>
                    <a:pt x="30" y="20"/>
                  </a:cubicBezTo>
                  <a:cubicBezTo>
                    <a:pt x="30" y="21"/>
                    <a:pt x="31" y="21"/>
                    <a:pt x="32" y="21"/>
                  </a:cubicBezTo>
                  <a:cubicBezTo>
                    <a:pt x="33" y="21"/>
                    <a:pt x="33" y="21"/>
                    <a:pt x="33" y="21"/>
                  </a:cubicBezTo>
                  <a:cubicBezTo>
                    <a:pt x="33" y="21"/>
                    <a:pt x="33" y="21"/>
                    <a:pt x="33" y="21"/>
                  </a:cubicBezTo>
                  <a:cubicBezTo>
                    <a:pt x="34" y="21"/>
                    <a:pt x="36" y="20"/>
                    <a:pt x="36" y="17"/>
                  </a:cubicBezTo>
                  <a:cubicBezTo>
                    <a:pt x="36" y="17"/>
                    <a:pt x="36" y="17"/>
                    <a:pt x="36" y="17"/>
                  </a:cubicBezTo>
                  <a:cubicBezTo>
                    <a:pt x="37" y="16"/>
                    <a:pt x="37" y="15"/>
                    <a:pt x="38" y="14"/>
                  </a:cubicBezTo>
                  <a:cubicBezTo>
                    <a:pt x="38" y="13"/>
                    <a:pt x="38" y="12"/>
                    <a:pt x="37" y="1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45" name="Freeform 44"/>
            <p:cNvSpPr>
              <a:spLocks/>
            </p:cNvSpPr>
            <p:nvPr/>
          </p:nvSpPr>
          <p:spPr bwMode="auto">
            <a:xfrm>
              <a:off x="19197415" y="7116617"/>
              <a:ext cx="49242" cy="44798"/>
            </a:xfrm>
            <a:custGeom>
              <a:avLst/>
              <a:gdLst>
                <a:gd name="T0" fmla="*/ 5 w 9"/>
                <a:gd name="T1" fmla="*/ 9 h 9"/>
                <a:gd name="T2" fmla="*/ 7 w 9"/>
                <a:gd name="T3" fmla="*/ 8 h 9"/>
                <a:gd name="T4" fmla="*/ 9 w 9"/>
                <a:gd name="T5" fmla="*/ 3 h 9"/>
                <a:gd name="T6" fmla="*/ 5 w 9"/>
                <a:gd name="T7" fmla="*/ 0 h 9"/>
                <a:gd name="T8" fmla="*/ 5 w 9"/>
                <a:gd name="T9" fmla="*/ 0 h 9"/>
                <a:gd name="T10" fmla="*/ 2 w 9"/>
                <a:gd name="T11" fmla="*/ 1 h 9"/>
                <a:gd name="T12" fmla="*/ 1 w 9"/>
                <a:gd name="T13" fmla="*/ 6 h 9"/>
                <a:gd name="T14" fmla="*/ 5 w 9"/>
                <a:gd name="T15" fmla="*/ 9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5" y="9"/>
                  </a:moveTo>
                  <a:cubicBezTo>
                    <a:pt x="5" y="9"/>
                    <a:pt x="6" y="9"/>
                    <a:pt x="7" y="8"/>
                  </a:cubicBezTo>
                  <a:cubicBezTo>
                    <a:pt x="9" y="7"/>
                    <a:pt x="9" y="4"/>
                    <a:pt x="9" y="3"/>
                  </a:cubicBezTo>
                  <a:cubicBezTo>
                    <a:pt x="8" y="1"/>
                    <a:pt x="7" y="0"/>
                    <a:pt x="5" y="0"/>
                  </a:cubicBezTo>
                  <a:cubicBezTo>
                    <a:pt x="5" y="0"/>
                    <a:pt x="5" y="0"/>
                    <a:pt x="5" y="0"/>
                  </a:cubicBezTo>
                  <a:cubicBezTo>
                    <a:pt x="4" y="0"/>
                    <a:pt x="2" y="0"/>
                    <a:pt x="2" y="1"/>
                  </a:cubicBezTo>
                  <a:cubicBezTo>
                    <a:pt x="1" y="3"/>
                    <a:pt x="0" y="4"/>
                    <a:pt x="1" y="6"/>
                  </a:cubicBezTo>
                  <a:cubicBezTo>
                    <a:pt x="1" y="8"/>
                    <a:pt x="3" y="9"/>
                    <a:pt x="5" y="9"/>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46" name="Freeform 45"/>
            <p:cNvSpPr>
              <a:spLocks/>
            </p:cNvSpPr>
            <p:nvPr/>
          </p:nvSpPr>
          <p:spPr bwMode="auto">
            <a:xfrm>
              <a:off x="19252812" y="7260343"/>
              <a:ext cx="47190" cy="50397"/>
            </a:xfrm>
            <a:custGeom>
              <a:avLst/>
              <a:gdLst>
                <a:gd name="T0" fmla="*/ 2 w 9"/>
                <a:gd name="T1" fmla="*/ 10 h 10"/>
                <a:gd name="T2" fmla="*/ 3 w 9"/>
                <a:gd name="T3" fmla="*/ 10 h 10"/>
                <a:gd name="T4" fmla="*/ 4 w 9"/>
                <a:gd name="T5" fmla="*/ 10 h 10"/>
                <a:gd name="T6" fmla="*/ 8 w 9"/>
                <a:gd name="T7" fmla="*/ 8 h 10"/>
                <a:gd name="T8" fmla="*/ 9 w 9"/>
                <a:gd name="T9" fmla="*/ 4 h 10"/>
                <a:gd name="T10" fmla="*/ 5 w 9"/>
                <a:gd name="T11" fmla="*/ 0 h 10"/>
                <a:gd name="T12" fmla="*/ 0 w 9"/>
                <a:gd name="T13" fmla="*/ 3 h 10"/>
                <a:gd name="T14" fmla="*/ 1 w 9"/>
                <a:gd name="T15" fmla="*/ 8 h 10"/>
                <a:gd name="T16" fmla="*/ 2 w 9"/>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0">
                  <a:moveTo>
                    <a:pt x="2" y="10"/>
                  </a:moveTo>
                  <a:cubicBezTo>
                    <a:pt x="3" y="10"/>
                    <a:pt x="3" y="10"/>
                    <a:pt x="3" y="10"/>
                  </a:cubicBezTo>
                  <a:cubicBezTo>
                    <a:pt x="4" y="10"/>
                    <a:pt x="4" y="10"/>
                    <a:pt x="4" y="10"/>
                  </a:cubicBezTo>
                  <a:cubicBezTo>
                    <a:pt x="5" y="10"/>
                    <a:pt x="7" y="9"/>
                    <a:pt x="8" y="8"/>
                  </a:cubicBezTo>
                  <a:cubicBezTo>
                    <a:pt x="9" y="7"/>
                    <a:pt x="9" y="6"/>
                    <a:pt x="9" y="4"/>
                  </a:cubicBezTo>
                  <a:cubicBezTo>
                    <a:pt x="9" y="2"/>
                    <a:pt x="7" y="0"/>
                    <a:pt x="5" y="0"/>
                  </a:cubicBezTo>
                  <a:cubicBezTo>
                    <a:pt x="3" y="0"/>
                    <a:pt x="1" y="2"/>
                    <a:pt x="0" y="3"/>
                  </a:cubicBezTo>
                  <a:cubicBezTo>
                    <a:pt x="0" y="5"/>
                    <a:pt x="0" y="7"/>
                    <a:pt x="1" y="8"/>
                  </a:cubicBezTo>
                  <a:lnTo>
                    <a:pt x="2" y="10"/>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47" name="Freeform 46"/>
            <p:cNvSpPr>
              <a:spLocks/>
            </p:cNvSpPr>
            <p:nvPr/>
          </p:nvSpPr>
          <p:spPr bwMode="auto">
            <a:xfrm>
              <a:off x="19072258" y="7964040"/>
              <a:ext cx="207227" cy="113861"/>
            </a:xfrm>
            <a:custGeom>
              <a:avLst/>
              <a:gdLst>
                <a:gd name="T0" fmla="*/ 18 w 38"/>
                <a:gd name="T1" fmla="*/ 1 h 23"/>
                <a:gd name="T2" fmla="*/ 17 w 38"/>
                <a:gd name="T3" fmla="*/ 0 h 23"/>
                <a:gd name="T4" fmla="*/ 1 w 38"/>
                <a:gd name="T5" fmla="*/ 9 h 23"/>
                <a:gd name="T6" fmla="*/ 2 w 38"/>
                <a:gd name="T7" fmla="*/ 16 h 23"/>
                <a:gd name="T8" fmla="*/ 13 w 38"/>
                <a:gd name="T9" fmla="*/ 19 h 23"/>
                <a:gd name="T10" fmla="*/ 17 w 38"/>
                <a:gd name="T11" fmla="*/ 20 h 23"/>
                <a:gd name="T12" fmla="*/ 18 w 38"/>
                <a:gd name="T13" fmla="*/ 21 h 23"/>
                <a:gd name="T14" fmla="*/ 31 w 38"/>
                <a:gd name="T15" fmla="*/ 23 h 23"/>
                <a:gd name="T16" fmla="*/ 36 w 38"/>
                <a:gd name="T17" fmla="*/ 22 h 23"/>
                <a:gd name="T18" fmla="*/ 38 w 38"/>
                <a:gd name="T19" fmla="*/ 22 h 23"/>
                <a:gd name="T20" fmla="*/ 38 w 38"/>
                <a:gd name="T21" fmla="*/ 19 h 23"/>
                <a:gd name="T22" fmla="*/ 18 w 38"/>
                <a:gd name="T23"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8" h="23">
                  <a:moveTo>
                    <a:pt x="18" y="1"/>
                  </a:moveTo>
                  <a:cubicBezTo>
                    <a:pt x="18" y="1"/>
                    <a:pt x="18" y="0"/>
                    <a:pt x="17" y="0"/>
                  </a:cubicBezTo>
                  <a:cubicBezTo>
                    <a:pt x="13" y="0"/>
                    <a:pt x="3" y="4"/>
                    <a:pt x="1" y="9"/>
                  </a:cubicBezTo>
                  <a:cubicBezTo>
                    <a:pt x="0" y="11"/>
                    <a:pt x="0" y="14"/>
                    <a:pt x="2" y="16"/>
                  </a:cubicBezTo>
                  <a:cubicBezTo>
                    <a:pt x="4" y="18"/>
                    <a:pt x="8" y="18"/>
                    <a:pt x="13" y="19"/>
                  </a:cubicBezTo>
                  <a:cubicBezTo>
                    <a:pt x="15" y="20"/>
                    <a:pt x="16" y="20"/>
                    <a:pt x="17" y="20"/>
                  </a:cubicBezTo>
                  <a:cubicBezTo>
                    <a:pt x="18" y="21"/>
                    <a:pt x="18" y="21"/>
                    <a:pt x="18" y="21"/>
                  </a:cubicBezTo>
                  <a:cubicBezTo>
                    <a:pt x="22" y="22"/>
                    <a:pt x="26" y="23"/>
                    <a:pt x="31" y="23"/>
                  </a:cubicBezTo>
                  <a:cubicBezTo>
                    <a:pt x="33" y="23"/>
                    <a:pt x="34" y="23"/>
                    <a:pt x="36" y="22"/>
                  </a:cubicBezTo>
                  <a:cubicBezTo>
                    <a:pt x="38" y="22"/>
                    <a:pt x="38" y="22"/>
                    <a:pt x="38" y="22"/>
                  </a:cubicBezTo>
                  <a:cubicBezTo>
                    <a:pt x="38" y="19"/>
                    <a:pt x="38" y="19"/>
                    <a:pt x="38" y="19"/>
                  </a:cubicBezTo>
                  <a:cubicBezTo>
                    <a:pt x="37" y="10"/>
                    <a:pt x="26" y="2"/>
                    <a:pt x="18" y="1"/>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48" name="Freeform 47"/>
            <p:cNvSpPr>
              <a:spLocks/>
            </p:cNvSpPr>
            <p:nvPr/>
          </p:nvSpPr>
          <p:spPr bwMode="auto">
            <a:xfrm>
              <a:off x="18641391" y="6125469"/>
              <a:ext cx="223641" cy="197856"/>
            </a:xfrm>
            <a:custGeom>
              <a:avLst/>
              <a:gdLst>
                <a:gd name="T0" fmla="*/ 33 w 41"/>
                <a:gd name="T1" fmla="*/ 0 h 40"/>
                <a:gd name="T2" fmla="*/ 24 w 41"/>
                <a:gd name="T3" fmla="*/ 3 h 40"/>
                <a:gd name="T4" fmla="*/ 19 w 41"/>
                <a:gd name="T5" fmla="*/ 5 h 40"/>
                <a:gd name="T6" fmla="*/ 18 w 41"/>
                <a:gd name="T7" fmla="*/ 5 h 40"/>
                <a:gd name="T8" fmla="*/ 17 w 41"/>
                <a:gd name="T9" fmla="*/ 5 h 40"/>
                <a:gd name="T10" fmla="*/ 15 w 41"/>
                <a:gd name="T11" fmla="*/ 5 h 40"/>
                <a:gd name="T12" fmla="*/ 10 w 41"/>
                <a:gd name="T13" fmla="*/ 7 h 40"/>
                <a:gd name="T14" fmla="*/ 4 w 41"/>
                <a:gd name="T15" fmla="*/ 15 h 40"/>
                <a:gd name="T16" fmla="*/ 4 w 41"/>
                <a:gd name="T17" fmla="*/ 17 h 40"/>
                <a:gd name="T18" fmla="*/ 2 w 41"/>
                <a:gd name="T19" fmla="*/ 29 h 40"/>
                <a:gd name="T20" fmla="*/ 3 w 41"/>
                <a:gd name="T21" fmla="*/ 31 h 40"/>
                <a:gd name="T22" fmla="*/ 10 w 41"/>
                <a:gd name="T23" fmla="*/ 40 h 40"/>
                <a:gd name="T24" fmla="*/ 10 w 41"/>
                <a:gd name="T25" fmla="*/ 40 h 40"/>
                <a:gd name="T26" fmla="*/ 14 w 41"/>
                <a:gd name="T27" fmla="*/ 37 h 40"/>
                <a:gd name="T28" fmla="*/ 15 w 41"/>
                <a:gd name="T29" fmla="*/ 37 h 40"/>
                <a:gd name="T30" fmla="*/ 19 w 41"/>
                <a:gd name="T31" fmla="*/ 35 h 40"/>
                <a:gd name="T32" fmla="*/ 29 w 41"/>
                <a:gd name="T33" fmla="*/ 28 h 40"/>
                <a:gd name="T34" fmla="*/ 31 w 41"/>
                <a:gd name="T35" fmla="*/ 25 h 40"/>
                <a:gd name="T36" fmla="*/ 35 w 41"/>
                <a:gd name="T37" fmla="*/ 19 h 40"/>
                <a:gd name="T38" fmla="*/ 40 w 41"/>
                <a:gd name="T39" fmla="*/ 6 h 40"/>
                <a:gd name="T40" fmla="*/ 33 w 41"/>
                <a:gd name="T4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40">
                  <a:moveTo>
                    <a:pt x="33" y="0"/>
                  </a:moveTo>
                  <a:cubicBezTo>
                    <a:pt x="30" y="0"/>
                    <a:pt x="27" y="1"/>
                    <a:pt x="24" y="3"/>
                  </a:cubicBezTo>
                  <a:cubicBezTo>
                    <a:pt x="22" y="4"/>
                    <a:pt x="20" y="5"/>
                    <a:pt x="19" y="5"/>
                  </a:cubicBezTo>
                  <a:cubicBezTo>
                    <a:pt x="19" y="5"/>
                    <a:pt x="19" y="5"/>
                    <a:pt x="18" y="5"/>
                  </a:cubicBezTo>
                  <a:cubicBezTo>
                    <a:pt x="18" y="5"/>
                    <a:pt x="17" y="5"/>
                    <a:pt x="17" y="5"/>
                  </a:cubicBezTo>
                  <a:cubicBezTo>
                    <a:pt x="16" y="5"/>
                    <a:pt x="15" y="5"/>
                    <a:pt x="15" y="5"/>
                  </a:cubicBezTo>
                  <a:cubicBezTo>
                    <a:pt x="13" y="5"/>
                    <a:pt x="11" y="5"/>
                    <a:pt x="10" y="7"/>
                  </a:cubicBezTo>
                  <a:cubicBezTo>
                    <a:pt x="7" y="9"/>
                    <a:pt x="5" y="12"/>
                    <a:pt x="4" y="15"/>
                  </a:cubicBezTo>
                  <a:cubicBezTo>
                    <a:pt x="4" y="16"/>
                    <a:pt x="4" y="17"/>
                    <a:pt x="4" y="17"/>
                  </a:cubicBezTo>
                  <a:cubicBezTo>
                    <a:pt x="2" y="21"/>
                    <a:pt x="0" y="25"/>
                    <a:pt x="2" y="29"/>
                  </a:cubicBezTo>
                  <a:cubicBezTo>
                    <a:pt x="2" y="30"/>
                    <a:pt x="2" y="30"/>
                    <a:pt x="3" y="31"/>
                  </a:cubicBezTo>
                  <a:cubicBezTo>
                    <a:pt x="3" y="34"/>
                    <a:pt x="5" y="40"/>
                    <a:pt x="10" y="40"/>
                  </a:cubicBezTo>
                  <a:cubicBezTo>
                    <a:pt x="10" y="40"/>
                    <a:pt x="10" y="40"/>
                    <a:pt x="10" y="40"/>
                  </a:cubicBezTo>
                  <a:cubicBezTo>
                    <a:pt x="12" y="39"/>
                    <a:pt x="14" y="38"/>
                    <a:pt x="14" y="37"/>
                  </a:cubicBezTo>
                  <a:cubicBezTo>
                    <a:pt x="14" y="37"/>
                    <a:pt x="14" y="37"/>
                    <a:pt x="15" y="37"/>
                  </a:cubicBezTo>
                  <a:cubicBezTo>
                    <a:pt x="16" y="36"/>
                    <a:pt x="17" y="36"/>
                    <a:pt x="19" y="35"/>
                  </a:cubicBezTo>
                  <a:cubicBezTo>
                    <a:pt x="23" y="34"/>
                    <a:pt x="26" y="32"/>
                    <a:pt x="29" y="28"/>
                  </a:cubicBezTo>
                  <a:cubicBezTo>
                    <a:pt x="29" y="27"/>
                    <a:pt x="30" y="26"/>
                    <a:pt x="31" y="25"/>
                  </a:cubicBezTo>
                  <a:cubicBezTo>
                    <a:pt x="32" y="23"/>
                    <a:pt x="34" y="21"/>
                    <a:pt x="35" y="19"/>
                  </a:cubicBezTo>
                  <a:cubicBezTo>
                    <a:pt x="37" y="16"/>
                    <a:pt x="41" y="12"/>
                    <a:pt x="40" y="6"/>
                  </a:cubicBezTo>
                  <a:cubicBezTo>
                    <a:pt x="39" y="0"/>
                    <a:pt x="35" y="0"/>
                    <a:pt x="33"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49" name="Freeform 48"/>
            <p:cNvSpPr>
              <a:spLocks/>
            </p:cNvSpPr>
            <p:nvPr/>
          </p:nvSpPr>
          <p:spPr bwMode="auto">
            <a:xfrm>
              <a:off x="19000447" y="6194532"/>
              <a:ext cx="141571" cy="182924"/>
            </a:xfrm>
            <a:custGeom>
              <a:avLst/>
              <a:gdLst>
                <a:gd name="T0" fmla="*/ 15 w 26"/>
                <a:gd name="T1" fmla="*/ 37 h 37"/>
                <a:gd name="T2" fmla="*/ 18 w 26"/>
                <a:gd name="T3" fmla="*/ 36 h 37"/>
                <a:gd name="T4" fmla="*/ 21 w 26"/>
                <a:gd name="T5" fmla="*/ 29 h 37"/>
                <a:gd name="T6" fmla="*/ 21 w 26"/>
                <a:gd name="T7" fmla="*/ 28 h 37"/>
                <a:gd name="T8" fmla="*/ 24 w 26"/>
                <a:gd name="T9" fmla="*/ 20 h 37"/>
                <a:gd name="T10" fmla="*/ 19 w 26"/>
                <a:gd name="T11" fmla="*/ 2 h 37"/>
                <a:gd name="T12" fmla="*/ 14 w 26"/>
                <a:gd name="T13" fmla="*/ 0 h 37"/>
                <a:gd name="T14" fmla="*/ 3 w 26"/>
                <a:gd name="T15" fmla="*/ 9 h 37"/>
                <a:gd name="T16" fmla="*/ 2 w 26"/>
                <a:gd name="T17" fmla="*/ 27 h 37"/>
                <a:gd name="T18" fmla="*/ 15 w 26"/>
                <a:gd name="T19" fmla="*/ 37 h 37"/>
                <a:gd name="T20" fmla="*/ 15 w 26"/>
                <a:gd name="T2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6" h="37">
                  <a:moveTo>
                    <a:pt x="15" y="37"/>
                  </a:moveTo>
                  <a:cubicBezTo>
                    <a:pt x="16" y="37"/>
                    <a:pt x="17" y="36"/>
                    <a:pt x="18" y="36"/>
                  </a:cubicBezTo>
                  <a:cubicBezTo>
                    <a:pt x="21" y="35"/>
                    <a:pt x="21" y="31"/>
                    <a:pt x="21" y="29"/>
                  </a:cubicBezTo>
                  <a:cubicBezTo>
                    <a:pt x="21" y="29"/>
                    <a:pt x="21" y="28"/>
                    <a:pt x="21" y="28"/>
                  </a:cubicBezTo>
                  <a:cubicBezTo>
                    <a:pt x="22" y="25"/>
                    <a:pt x="23" y="23"/>
                    <a:pt x="24" y="20"/>
                  </a:cubicBezTo>
                  <a:cubicBezTo>
                    <a:pt x="26" y="14"/>
                    <a:pt x="25" y="6"/>
                    <a:pt x="19" y="2"/>
                  </a:cubicBezTo>
                  <a:cubicBezTo>
                    <a:pt x="17" y="1"/>
                    <a:pt x="16" y="0"/>
                    <a:pt x="14" y="0"/>
                  </a:cubicBezTo>
                  <a:cubicBezTo>
                    <a:pt x="10" y="0"/>
                    <a:pt x="6" y="4"/>
                    <a:pt x="3" y="9"/>
                  </a:cubicBezTo>
                  <a:cubicBezTo>
                    <a:pt x="0" y="15"/>
                    <a:pt x="0" y="21"/>
                    <a:pt x="2" y="27"/>
                  </a:cubicBezTo>
                  <a:cubicBezTo>
                    <a:pt x="4" y="30"/>
                    <a:pt x="9" y="37"/>
                    <a:pt x="15" y="37"/>
                  </a:cubicBezTo>
                  <a:cubicBezTo>
                    <a:pt x="15" y="37"/>
                    <a:pt x="15" y="37"/>
                    <a:pt x="15" y="3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50" name="Freeform 49"/>
            <p:cNvSpPr>
              <a:spLocks/>
            </p:cNvSpPr>
            <p:nvPr/>
          </p:nvSpPr>
          <p:spPr bwMode="auto">
            <a:xfrm>
              <a:off x="19066103" y="6685440"/>
              <a:ext cx="75915" cy="89595"/>
            </a:xfrm>
            <a:custGeom>
              <a:avLst/>
              <a:gdLst>
                <a:gd name="T0" fmla="*/ 13 w 14"/>
                <a:gd name="T1" fmla="*/ 2 h 18"/>
                <a:gd name="T2" fmla="*/ 9 w 14"/>
                <a:gd name="T3" fmla="*/ 0 h 18"/>
                <a:gd name="T4" fmla="*/ 7 w 14"/>
                <a:gd name="T5" fmla="*/ 1 h 18"/>
                <a:gd name="T6" fmla="*/ 3 w 14"/>
                <a:gd name="T7" fmla="*/ 8 h 18"/>
                <a:gd name="T8" fmla="*/ 3 w 14"/>
                <a:gd name="T9" fmla="*/ 8 h 18"/>
                <a:gd name="T10" fmla="*/ 3 w 14"/>
                <a:gd name="T11" fmla="*/ 9 h 18"/>
                <a:gd name="T12" fmla="*/ 0 w 14"/>
                <a:gd name="T13" fmla="*/ 13 h 18"/>
                <a:gd name="T14" fmla="*/ 1 w 14"/>
                <a:gd name="T15" fmla="*/ 16 h 18"/>
                <a:gd name="T16" fmla="*/ 4 w 14"/>
                <a:gd name="T17" fmla="*/ 18 h 18"/>
                <a:gd name="T18" fmla="*/ 5 w 14"/>
                <a:gd name="T19" fmla="*/ 18 h 18"/>
                <a:gd name="T20" fmla="*/ 9 w 14"/>
                <a:gd name="T21" fmla="*/ 14 h 18"/>
                <a:gd name="T22" fmla="*/ 10 w 14"/>
                <a:gd name="T23" fmla="*/ 13 h 18"/>
                <a:gd name="T24" fmla="*/ 12 w 14"/>
                <a:gd name="T25" fmla="*/ 10 h 18"/>
                <a:gd name="T26" fmla="*/ 13 w 14"/>
                <a:gd name="T27" fmla="*/ 2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8">
                  <a:moveTo>
                    <a:pt x="13" y="2"/>
                  </a:moveTo>
                  <a:cubicBezTo>
                    <a:pt x="12" y="1"/>
                    <a:pt x="11" y="0"/>
                    <a:pt x="9" y="0"/>
                  </a:cubicBezTo>
                  <a:cubicBezTo>
                    <a:pt x="8" y="0"/>
                    <a:pt x="8" y="0"/>
                    <a:pt x="7" y="1"/>
                  </a:cubicBezTo>
                  <a:cubicBezTo>
                    <a:pt x="4" y="2"/>
                    <a:pt x="4" y="5"/>
                    <a:pt x="3" y="8"/>
                  </a:cubicBezTo>
                  <a:cubicBezTo>
                    <a:pt x="3" y="8"/>
                    <a:pt x="3" y="8"/>
                    <a:pt x="3" y="8"/>
                  </a:cubicBezTo>
                  <a:cubicBezTo>
                    <a:pt x="3" y="8"/>
                    <a:pt x="3" y="9"/>
                    <a:pt x="3" y="9"/>
                  </a:cubicBezTo>
                  <a:cubicBezTo>
                    <a:pt x="2" y="9"/>
                    <a:pt x="0" y="11"/>
                    <a:pt x="0" y="13"/>
                  </a:cubicBezTo>
                  <a:cubicBezTo>
                    <a:pt x="0" y="14"/>
                    <a:pt x="0" y="15"/>
                    <a:pt x="1" y="16"/>
                  </a:cubicBezTo>
                  <a:cubicBezTo>
                    <a:pt x="2" y="17"/>
                    <a:pt x="3" y="18"/>
                    <a:pt x="4" y="18"/>
                  </a:cubicBezTo>
                  <a:cubicBezTo>
                    <a:pt x="5" y="18"/>
                    <a:pt x="5" y="18"/>
                    <a:pt x="5" y="18"/>
                  </a:cubicBezTo>
                  <a:cubicBezTo>
                    <a:pt x="8" y="17"/>
                    <a:pt x="8" y="15"/>
                    <a:pt x="9" y="14"/>
                  </a:cubicBezTo>
                  <a:cubicBezTo>
                    <a:pt x="9" y="13"/>
                    <a:pt x="9" y="13"/>
                    <a:pt x="10" y="13"/>
                  </a:cubicBezTo>
                  <a:cubicBezTo>
                    <a:pt x="11" y="12"/>
                    <a:pt x="12" y="11"/>
                    <a:pt x="12" y="10"/>
                  </a:cubicBezTo>
                  <a:cubicBezTo>
                    <a:pt x="13" y="8"/>
                    <a:pt x="14" y="5"/>
                    <a:pt x="13"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51" name="Freeform 50"/>
            <p:cNvSpPr>
              <a:spLocks/>
            </p:cNvSpPr>
            <p:nvPr/>
          </p:nvSpPr>
          <p:spPr bwMode="auto">
            <a:xfrm>
              <a:off x="13497655" y="7577660"/>
              <a:ext cx="32828" cy="59730"/>
            </a:xfrm>
            <a:custGeom>
              <a:avLst/>
              <a:gdLst>
                <a:gd name="T0" fmla="*/ 4 w 6"/>
                <a:gd name="T1" fmla="*/ 5 h 12"/>
                <a:gd name="T2" fmla="*/ 3 w 6"/>
                <a:gd name="T3" fmla="*/ 2 h 12"/>
                <a:gd name="T4" fmla="*/ 1 w 6"/>
                <a:gd name="T5" fmla="*/ 5 h 12"/>
                <a:gd name="T6" fmla="*/ 2 w 6"/>
                <a:gd name="T7" fmla="*/ 7 h 12"/>
                <a:gd name="T8" fmla="*/ 5 w 6"/>
                <a:gd name="T9" fmla="*/ 11 h 12"/>
                <a:gd name="T10" fmla="*/ 5 w 6"/>
                <a:gd name="T11" fmla="*/ 6 h 12"/>
                <a:gd name="T12" fmla="*/ 4 w 6"/>
                <a:gd name="T13" fmla="*/ 5 h 12"/>
              </a:gdLst>
              <a:ahLst/>
              <a:cxnLst>
                <a:cxn ang="0">
                  <a:pos x="T0" y="T1"/>
                </a:cxn>
                <a:cxn ang="0">
                  <a:pos x="T2" y="T3"/>
                </a:cxn>
                <a:cxn ang="0">
                  <a:pos x="T4" y="T5"/>
                </a:cxn>
                <a:cxn ang="0">
                  <a:pos x="T6" y="T7"/>
                </a:cxn>
                <a:cxn ang="0">
                  <a:pos x="T8" y="T9"/>
                </a:cxn>
                <a:cxn ang="0">
                  <a:pos x="T10" y="T11"/>
                </a:cxn>
                <a:cxn ang="0">
                  <a:pos x="T12" y="T13"/>
                </a:cxn>
              </a:cxnLst>
              <a:rect l="0" t="0" r="r" b="b"/>
              <a:pathLst>
                <a:path w="6" h="12">
                  <a:moveTo>
                    <a:pt x="4" y="5"/>
                  </a:moveTo>
                  <a:cubicBezTo>
                    <a:pt x="4" y="4"/>
                    <a:pt x="4" y="2"/>
                    <a:pt x="3" y="2"/>
                  </a:cubicBezTo>
                  <a:cubicBezTo>
                    <a:pt x="0" y="0"/>
                    <a:pt x="0" y="3"/>
                    <a:pt x="1" y="5"/>
                  </a:cubicBezTo>
                  <a:cubicBezTo>
                    <a:pt x="1" y="6"/>
                    <a:pt x="2" y="6"/>
                    <a:pt x="2" y="7"/>
                  </a:cubicBezTo>
                  <a:cubicBezTo>
                    <a:pt x="3" y="8"/>
                    <a:pt x="3" y="12"/>
                    <a:pt x="5" y="11"/>
                  </a:cubicBezTo>
                  <a:cubicBezTo>
                    <a:pt x="6" y="10"/>
                    <a:pt x="5" y="8"/>
                    <a:pt x="5" y="6"/>
                  </a:cubicBezTo>
                  <a:cubicBezTo>
                    <a:pt x="4" y="6"/>
                    <a:pt x="4" y="5"/>
                    <a:pt x="4" y="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52" name="Freeform 51"/>
            <p:cNvSpPr>
              <a:spLocks/>
            </p:cNvSpPr>
            <p:nvPr/>
          </p:nvSpPr>
          <p:spPr bwMode="auto">
            <a:xfrm>
              <a:off x="14406580" y="6069472"/>
              <a:ext cx="1614727" cy="2385476"/>
            </a:xfrm>
            <a:custGeom>
              <a:avLst/>
              <a:gdLst>
                <a:gd name="T0" fmla="*/ 267 w 296"/>
                <a:gd name="T1" fmla="*/ 110 h 481"/>
                <a:gd name="T2" fmla="*/ 272 w 296"/>
                <a:gd name="T3" fmla="*/ 108 h 481"/>
                <a:gd name="T4" fmla="*/ 278 w 296"/>
                <a:gd name="T5" fmla="*/ 106 h 481"/>
                <a:gd name="T6" fmla="*/ 285 w 296"/>
                <a:gd name="T7" fmla="*/ 104 h 481"/>
                <a:gd name="T8" fmla="*/ 287 w 296"/>
                <a:gd name="T9" fmla="*/ 103 h 481"/>
                <a:gd name="T10" fmla="*/ 296 w 296"/>
                <a:gd name="T11" fmla="*/ 76 h 481"/>
                <a:gd name="T12" fmla="*/ 293 w 296"/>
                <a:gd name="T13" fmla="*/ 75 h 481"/>
                <a:gd name="T14" fmla="*/ 120 w 296"/>
                <a:gd name="T15" fmla="*/ 1 h 481"/>
                <a:gd name="T16" fmla="*/ 117 w 296"/>
                <a:gd name="T17" fmla="*/ 0 h 481"/>
                <a:gd name="T18" fmla="*/ 116 w 296"/>
                <a:gd name="T19" fmla="*/ 3 h 481"/>
                <a:gd name="T20" fmla="*/ 99 w 296"/>
                <a:gd name="T21" fmla="*/ 37 h 481"/>
                <a:gd name="T22" fmla="*/ 97 w 296"/>
                <a:gd name="T23" fmla="*/ 40 h 481"/>
                <a:gd name="T24" fmla="*/ 83 w 296"/>
                <a:gd name="T25" fmla="*/ 69 h 481"/>
                <a:gd name="T26" fmla="*/ 62 w 296"/>
                <a:gd name="T27" fmla="*/ 110 h 481"/>
                <a:gd name="T28" fmla="*/ 24 w 296"/>
                <a:gd name="T29" fmla="*/ 184 h 481"/>
                <a:gd name="T30" fmla="*/ 20 w 296"/>
                <a:gd name="T31" fmla="*/ 191 h 481"/>
                <a:gd name="T32" fmla="*/ 5 w 296"/>
                <a:gd name="T33" fmla="*/ 235 h 481"/>
                <a:gd name="T34" fmla="*/ 10 w 296"/>
                <a:gd name="T35" fmla="*/ 239 h 481"/>
                <a:gd name="T36" fmla="*/ 14 w 296"/>
                <a:gd name="T37" fmla="*/ 241 h 481"/>
                <a:gd name="T38" fmla="*/ 22 w 296"/>
                <a:gd name="T39" fmla="*/ 263 h 481"/>
                <a:gd name="T40" fmla="*/ 23 w 296"/>
                <a:gd name="T41" fmla="*/ 266 h 481"/>
                <a:gd name="T42" fmla="*/ 23 w 296"/>
                <a:gd name="T43" fmla="*/ 272 h 481"/>
                <a:gd name="T44" fmla="*/ 23 w 296"/>
                <a:gd name="T45" fmla="*/ 280 h 481"/>
                <a:gd name="T46" fmla="*/ 25 w 296"/>
                <a:gd name="T47" fmla="*/ 284 h 481"/>
                <a:gd name="T48" fmla="*/ 29 w 296"/>
                <a:gd name="T49" fmla="*/ 287 h 481"/>
                <a:gd name="T50" fmla="*/ 29 w 296"/>
                <a:gd name="T51" fmla="*/ 285 h 481"/>
                <a:gd name="T52" fmla="*/ 33 w 296"/>
                <a:gd name="T53" fmla="*/ 287 h 481"/>
                <a:gd name="T54" fmla="*/ 38 w 296"/>
                <a:gd name="T55" fmla="*/ 310 h 481"/>
                <a:gd name="T56" fmla="*/ 38 w 296"/>
                <a:gd name="T57" fmla="*/ 312 h 481"/>
                <a:gd name="T58" fmla="*/ 42 w 296"/>
                <a:gd name="T59" fmla="*/ 325 h 481"/>
                <a:gd name="T60" fmla="*/ 47 w 296"/>
                <a:gd name="T61" fmla="*/ 333 h 481"/>
                <a:gd name="T62" fmla="*/ 53 w 296"/>
                <a:gd name="T63" fmla="*/ 353 h 481"/>
                <a:gd name="T64" fmla="*/ 54 w 296"/>
                <a:gd name="T65" fmla="*/ 358 h 481"/>
                <a:gd name="T66" fmla="*/ 60 w 296"/>
                <a:gd name="T67" fmla="*/ 372 h 481"/>
                <a:gd name="T68" fmla="*/ 65 w 296"/>
                <a:gd name="T69" fmla="*/ 380 h 481"/>
                <a:gd name="T70" fmla="*/ 62 w 296"/>
                <a:gd name="T71" fmla="*/ 405 h 481"/>
                <a:gd name="T72" fmla="*/ 61 w 296"/>
                <a:gd name="T73" fmla="*/ 411 h 481"/>
                <a:gd name="T74" fmla="*/ 57 w 296"/>
                <a:gd name="T75" fmla="*/ 437 h 481"/>
                <a:gd name="T76" fmla="*/ 60 w 296"/>
                <a:gd name="T77" fmla="*/ 444 h 481"/>
                <a:gd name="T78" fmla="*/ 60 w 296"/>
                <a:gd name="T79" fmla="*/ 445 h 481"/>
                <a:gd name="T80" fmla="*/ 61 w 296"/>
                <a:gd name="T81" fmla="*/ 446 h 481"/>
                <a:gd name="T82" fmla="*/ 62 w 296"/>
                <a:gd name="T83" fmla="*/ 447 h 481"/>
                <a:gd name="T84" fmla="*/ 156 w 296"/>
                <a:gd name="T85" fmla="*/ 480 h 481"/>
                <a:gd name="T86" fmla="*/ 159 w 296"/>
                <a:gd name="T87" fmla="*/ 481 h 481"/>
                <a:gd name="T88" fmla="*/ 286 w 296"/>
                <a:gd name="T89" fmla="*/ 106 h 481"/>
                <a:gd name="T90" fmla="*/ 280 w 296"/>
                <a:gd name="T91" fmla="*/ 109 h 481"/>
                <a:gd name="T92" fmla="*/ 276 w 296"/>
                <a:gd name="T93" fmla="*/ 110 h 481"/>
                <a:gd name="T94" fmla="*/ 272 w 296"/>
                <a:gd name="T95" fmla="*/ 113 h 481"/>
                <a:gd name="T96" fmla="*/ 263 w 296"/>
                <a:gd name="T97" fmla="*/ 119 h 481"/>
                <a:gd name="T98" fmla="*/ 261 w 296"/>
                <a:gd name="T99" fmla="*/ 116 h 481"/>
                <a:gd name="T100" fmla="*/ 267 w 296"/>
                <a:gd name="T101" fmla="*/ 110 h 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6" h="481">
                  <a:moveTo>
                    <a:pt x="267" y="110"/>
                  </a:moveTo>
                  <a:cubicBezTo>
                    <a:pt x="269" y="109"/>
                    <a:pt x="270" y="109"/>
                    <a:pt x="272" y="108"/>
                  </a:cubicBezTo>
                  <a:cubicBezTo>
                    <a:pt x="274" y="107"/>
                    <a:pt x="276" y="106"/>
                    <a:pt x="278" y="106"/>
                  </a:cubicBezTo>
                  <a:cubicBezTo>
                    <a:pt x="281" y="105"/>
                    <a:pt x="283" y="105"/>
                    <a:pt x="285" y="104"/>
                  </a:cubicBezTo>
                  <a:cubicBezTo>
                    <a:pt x="287" y="103"/>
                    <a:pt x="287" y="103"/>
                    <a:pt x="287" y="103"/>
                  </a:cubicBezTo>
                  <a:cubicBezTo>
                    <a:pt x="296" y="76"/>
                    <a:pt x="296" y="76"/>
                    <a:pt x="296" y="76"/>
                  </a:cubicBezTo>
                  <a:cubicBezTo>
                    <a:pt x="293" y="75"/>
                    <a:pt x="293" y="75"/>
                    <a:pt x="293" y="75"/>
                  </a:cubicBezTo>
                  <a:cubicBezTo>
                    <a:pt x="234" y="55"/>
                    <a:pt x="176" y="31"/>
                    <a:pt x="120" y="1"/>
                  </a:cubicBezTo>
                  <a:cubicBezTo>
                    <a:pt x="117" y="0"/>
                    <a:pt x="117" y="0"/>
                    <a:pt x="117" y="0"/>
                  </a:cubicBezTo>
                  <a:cubicBezTo>
                    <a:pt x="116" y="3"/>
                    <a:pt x="116" y="3"/>
                    <a:pt x="116" y="3"/>
                  </a:cubicBezTo>
                  <a:cubicBezTo>
                    <a:pt x="110" y="14"/>
                    <a:pt x="104" y="26"/>
                    <a:pt x="99" y="37"/>
                  </a:cubicBezTo>
                  <a:cubicBezTo>
                    <a:pt x="97" y="40"/>
                    <a:pt x="97" y="40"/>
                    <a:pt x="97" y="40"/>
                  </a:cubicBezTo>
                  <a:cubicBezTo>
                    <a:pt x="92" y="50"/>
                    <a:pt x="88" y="59"/>
                    <a:pt x="83" y="69"/>
                  </a:cubicBezTo>
                  <a:cubicBezTo>
                    <a:pt x="76" y="83"/>
                    <a:pt x="69" y="97"/>
                    <a:pt x="62" y="110"/>
                  </a:cubicBezTo>
                  <a:cubicBezTo>
                    <a:pt x="50" y="135"/>
                    <a:pt x="38" y="160"/>
                    <a:pt x="24" y="184"/>
                  </a:cubicBezTo>
                  <a:cubicBezTo>
                    <a:pt x="23" y="186"/>
                    <a:pt x="22" y="188"/>
                    <a:pt x="20" y="191"/>
                  </a:cubicBezTo>
                  <a:cubicBezTo>
                    <a:pt x="10" y="207"/>
                    <a:pt x="0" y="226"/>
                    <a:pt x="5" y="235"/>
                  </a:cubicBezTo>
                  <a:cubicBezTo>
                    <a:pt x="6" y="238"/>
                    <a:pt x="8" y="238"/>
                    <a:pt x="10" y="239"/>
                  </a:cubicBezTo>
                  <a:cubicBezTo>
                    <a:pt x="11" y="240"/>
                    <a:pt x="12" y="240"/>
                    <a:pt x="14" y="241"/>
                  </a:cubicBezTo>
                  <a:cubicBezTo>
                    <a:pt x="20" y="246"/>
                    <a:pt x="21" y="255"/>
                    <a:pt x="22" y="263"/>
                  </a:cubicBezTo>
                  <a:cubicBezTo>
                    <a:pt x="23" y="266"/>
                    <a:pt x="23" y="266"/>
                    <a:pt x="23" y="266"/>
                  </a:cubicBezTo>
                  <a:cubicBezTo>
                    <a:pt x="23" y="268"/>
                    <a:pt x="23" y="270"/>
                    <a:pt x="23" y="272"/>
                  </a:cubicBezTo>
                  <a:cubicBezTo>
                    <a:pt x="23" y="275"/>
                    <a:pt x="23" y="277"/>
                    <a:pt x="23" y="280"/>
                  </a:cubicBezTo>
                  <a:cubicBezTo>
                    <a:pt x="24" y="283"/>
                    <a:pt x="25" y="284"/>
                    <a:pt x="25" y="284"/>
                  </a:cubicBezTo>
                  <a:cubicBezTo>
                    <a:pt x="29" y="287"/>
                    <a:pt x="29" y="287"/>
                    <a:pt x="29" y="287"/>
                  </a:cubicBezTo>
                  <a:cubicBezTo>
                    <a:pt x="29" y="285"/>
                    <a:pt x="29" y="285"/>
                    <a:pt x="29" y="285"/>
                  </a:cubicBezTo>
                  <a:cubicBezTo>
                    <a:pt x="30" y="286"/>
                    <a:pt x="31" y="286"/>
                    <a:pt x="33" y="287"/>
                  </a:cubicBezTo>
                  <a:cubicBezTo>
                    <a:pt x="39" y="291"/>
                    <a:pt x="38" y="302"/>
                    <a:pt x="38" y="310"/>
                  </a:cubicBezTo>
                  <a:cubicBezTo>
                    <a:pt x="38" y="312"/>
                    <a:pt x="38" y="312"/>
                    <a:pt x="38" y="312"/>
                  </a:cubicBezTo>
                  <a:cubicBezTo>
                    <a:pt x="37" y="320"/>
                    <a:pt x="39" y="322"/>
                    <a:pt x="42" y="325"/>
                  </a:cubicBezTo>
                  <a:cubicBezTo>
                    <a:pt x="44" y="327"/>
                    <a:pt x="45" y="329"/>
                    <a:pt x="47" y="333"/>
                  </a:cubicBezTo>
                  <a:cubicBezTo>
                    <a:pt x="50" y="338"/>
                    <a:pt x="52" y="346"/>
                    <a:pt x="53" y="353"/>
                  </a:cubicBezTo>
                  <a:cubicBezTo>
                    <a:pt x="53" y="355"/>
                    <a:pt x="54" y="356"/>
                    <a:pt x="54" y="358"/>
                  </a:cubicBezTo>
                  <a:cubicBezTo>
                    <a:pt x="55" y="364"/>
                    <a:pt x="58" y="368"/>
                    <a:pt x="60" y="372"/>
                  </a:cubicBezTo>
                  <a:cubicBezTo>
                    <a:pt x="62" y="374"/>
                    <a:pt x="64" y="377"/>
                    <a:pt x="65" y="380"/>
                  </a:cubicBezTo>
                  <a:cubicBezTo>
                    <a:pt x="68" y="388"/>
                    <a:pt x="65" y="398"/>
                    <a:pt x="62" y="405"/>
                  </a:cubicBezTo>
                  <a:cubicBezTo>
                    <a:pt x="62" y="407"/>
                    <a:pt x="61" y="411"/>
                    <a:pt x="61" y="411"/>
                  </a:cubicBezTo>
                  <a:cubicBezTo>
                    <a:pt x="58" y="419"/>
                    <a:pt x="55" y="427"/>
                    <a:pt x="57" y="437"/>
                  </a:cubicBezTo>
                  <a:cubicBezTo>
                    <a:pt x="58" y="439"/>
                    <a:pt x="59" y="441"/>
                    <a:pt x="60" y="444"/>
                  </a:cubicBezTo>
                  <a:cubicBezTo>
                    <a:pt x="60" y="445"/>
                    <a:pt x="60" y="445"/>
                    <a:pt x="60" y="445"/>
                  </a:cubicBezTo>
                  <a:cubicBezTo>
                    <a:pt x="61" y="446"/>
                    <a:pt x="61" y="446"/>
                    <a:pt x="61" y="446"/>
                  </a:cubicBezTo>
                  <a:cubicBezTo>
                    <a:pt x="62" y="447"/>
                    <a:pt x="62" y="447"/>
                    <a:pt x="62" y="447"/>
                  </a:cubicBezTo>
                  <a:cubicBezTo>
                    <a:pt x="91" y="458"/>
                    <a:pt x="123" y="469"/>
                    <a:pt x="156" y="480"/>
                  </a:cubicBezTo>
                  <a:cubicBezTo>
                    <a:pt x="159" y="481"/>
                    <a:pt x="159" y="481"/>
                    <a:pt x="159" y="481"/>
                  </a:cubicBezTo>
                  <a:cubicBezTo>
                    <a:pt x="286" y="106"/>
                    <a:pt x="286" y="106"/>
                    <a:pt x="286" y="106"/>
                  </a:cubicBezTo>
                  <a:cubicBezTo>
                    <a:pt x="280" y="109"/>
                    <a:pt x="280" y="109"/>
                    <a:pt x="280" y="109"/>
                  </a:cubicBezTo>
                  <a:cubicBezTo>
                    <a:pt x="278" y="109"/>
                    <a:pt x="277" y="110"/>
                    <a:pt x="276" y="110"/>
                  </a:cubicBezTo>
                  <a:cubicBezTo>
                    <a:pt x="275" y="111"/>
                    <a:pt x="273" y="112"/>
                    <a:pt x="272" y="113"/>
                  </a:cubicBezTo>
                  <a:cubicBezTo>
                    <a:pt x="269" y="116"/>
                    <a:pt x="265" y="119"/>
                    <a:pt x="263" y="119"/>
                  </a:cubicBezTo>
                  <a:cubicBezTo>
                    <a:pt x="262" y="119"/>
                    <a:pt x="261" y="117"/>
                    <a:pt x="261" y="116"/>
                  </a:cubicBezTo>
                  <a:cubicBezTo>
                    <a:pt x="260" y="113"/>
                    <a:pt x="261" y="112"/>
                    <a:pt x="267" y="11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53" name="Freeform 52"/>
            <p:cNvSpPr>
              <a:spLocks/>
            </p:cNvSpPr>
            <p:nvPr/>
          </p:nvSpPr>
          <p:spPr bwMode="auto">
            <a:xfrm>
              <a:off x="13323257" y="3594400"/>
              <a:ext cx="1557278" cy="2286548"/>
            </a:xfrm>
            <a:custGeom>
              <a:avLst/>
              <a:gdLst>
                <a:gd name="T0" fmla="*/ 280 w 286"/>
                <a:gd name="T1" fmla="*/ 55 h 461"/>
                <a:gd name="T2" fmla="*/ 278 w 286"/>
                <a:gd name="T3" fmla="*/ 44 h 461"/>
                <a:gd name="T4" fmla="*/ 276 w 286"/>
                <a:gd name="T5" fmla="*/ 28 h 461"/>
                <a:gd name="T6" fmla="*/ 264 w 286"/>
                <a:gd name="T7" fmla="*/ 3 h 461"/>
                <a:gd name="T8" fmla="*/ 261 w 286"/>
                <a:gd name="T9" fmla="*/ 0 h 461"/>
                <a:gd name="T10" fmla="*/ 2 w 286"/>
                <a:gd name="T11" fmla="*/ 252 h 461"/>
                <a:gd name="T12" fmla="*/ 8 w 286"/>
                <a:gd name="T13" fmla="*/ 264 h 461"/>
                <a:gd name="T14" fmla="*/ 18 w 286"/>
                <a:gd name="T15" fmla="*/ 272 h 461"/>
                <a:gd name="T16" fmla="*/ 23 w 286"/>
                <a:gd name="T17" fmla="*/ 276 h 461"/>
                <a:gd name="T18" fmla="*/ 19 w 286"/>
                <a:gd name="T19" fmla="*/ 279 h 461"/>
                <a:gd name="T20" fmla="*/ 19 w 286"/>
                <a:gd name="T21" fmla="*/ 283 h 461"/>
                <a:gd name="T22" fmla="*/ 250 w 286"/>
                <a:gd name="T23" fmla="*/ 461 h 461"/>
                <a:gd name="T24" fmla="*/ 253 w 286"/>
                <a:gd name="T25" fmla="*/ 454 h 461"/>
                <a:gd name="T26" fmla="*/ 253 w 286"/>
                <a:gd name="T27" fmla="*/ 437 h 461"/>
                <a:gd name="T28" fmla="*/ 258 w 286"/>
                <a:gd name="T29" fmla="*/ 425 h 461"/>
                <a:gd name="T30" fmla="*/ 250 w 286"/>
                <a:gd name="T31" fmla="*/ 423 h 461"/>
                <a:gd name="T32" fmla="*/ 243 w 286"/>
                <a:gd name="T33" fmla="*/ 422 h 461"/>
                <a:gd name="T34" fmla="*/ 239 w 286"/>
                <a:gd name="T35" fmla="*/ 417 h 461"/>
                <a:gd name="T36" fmla="*/ 227 w 286"/>
                <a:gd name="T37" fmla="*/ 413 h 461"/>
                <a:gd name="T38" fmla="*/ 226 w 286"/>
                <a:gd name="T39" fmla="*/ 395 h 461"/>
                <a:gd name="T40" fmla="*/ 225 w 286"/>
                <a:gd name="T41" fmla="*/ 379 h 461"/>
                <a:gd name="T42" fmla="*/ 221 w 286"/>
                <a:gd name="T43" fmla="*/ 362 h 461"/>
                <a:gd name="T44" fmla="*/ 216 w 286"/>
                <a:gd name="T45" fmla="*/ 343 h 461"/>
                <a:gd name="T46" fmla="*/ 218 w 286"/>
                <a:gd name="T47" fmla="*/ 331 h 461"/>
                <a:gd name="T48" fmla="*/ 221 w 286"/>
                <a:gd name="T49" fmla="*/ 315 h 461"/>
                <a:gd name="T50" fmla="*/ 227 w 286"/>
                <a:gd name="T51" fmla="*/ 298 h 461"/>
                <a:gd name="T52" fmla="*/ 235 w 286"/>
                <a:gd name="T53" fmla="*/ 279 h 461"/>
                <a:gd name="T54" fmla="*/ 234 w 286"/>
                <a:gd name="T55" fmla="*/ 263 h 461"/>
                <a:gd name="T56" fmla="*/ 235 w 286"/>
                <a:gd name="T57" fmla="*/ 258 h 461"/>
                <a:gd name="T58" fmla="*/ 233 w 286"/>
                <a:gd name="T59" fmla="*/ 244 h 461"/>
                <a:gd name="T60" fmla="*/ 229 w 286"/>
                <a:gd name="T61" fmla="*/ 233 h 461"/>
                <a:gd name="T62" fmla="*/ 238 w 286"/>
                <a:gd name="T63" fmla="*/ 210 h 461"/>
                <a:gd name="T64" fmla="*/ 249 w 286"/>
                <a:gd name="T65" fmla="*/ 184 h 461"/>
                <a:gd name="T66" fmla="*/ 254 w 286"/>
                <a:gd name="T67" fmla="*/ 160 h 461"/>
                <a:gd name="T68" fmla="*/ 264 w 286"/>
                <a:gd name="T69" fmla="*/ 141 h 461"/>
                <a:gd name="T70" fmla="*/ 244 w 286"/>
                <a:gd name="T71" fmla="*/ 130 h 461"/>
                <a:gd name="T72" fmla="*/ 243 w 286"/>
                <a:gd name="T73" fmla="*/ 117 h 461"/>
                <a:gd name="T74" fmla="*/ 255 w 286"/>
                <a:gd name="T75" fmla="*/ 104 h 461"/>
                <a:gd name="T76" fmla="*/ 259 w 286"/>
                <a:gd name="T77" fmla="*/ 91 h 461"/>
                <a:gd name="T78" fmla="*/ 272 w 286"/>
                <a:gd name="T79" fmla="*/ 82 h 461"/>
                <a:gd name="T80" fmla="*/ 282 w 286"/>
                <a:gd name="T81" fmla="*/ 68 h 461"/>
                <a:gd name="T82" fmla="*/ 286 w 286"/>
                <a:gd name="T83" fmla="*/ 62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6" h="461">
                  <a:moveTo>
                    <a:pt x="283" y="59"/>
                  </a:moveTo>
                  <a:cubicBezTo>
                    <a:pt x="282" y="58"/>
                    <a:pt x="281" y="57"/>
                    <a:pt x="280" y="55"/>
                  </a:cubicBezTo>
                  <a:cubicBezTo>
                    <a:pt x="279" y="54"/>
                    <a:pt x="279" y="52"/>
                    <a:pt x="279" y="50"/>
                  </a:cubicBezTo>
                  <a:cubicBezTo>
                    <a:pt x="279" y="48"/>
                    <a:pt x="279" y="46"/>
                    <a:pt x="278" y="44"/>
                  </a:cubicBezTo>
                  <a:cubicBezTo>
                    <a:pt x="276" y="40"/>
                    <a:pt x="276" y="36"/>
                    <a:pt x="276" y="32"/>
                  </a:cubicBezTo>
                  <a:cubicBezTo>
                    <a:pt x="276" y="31"/>
                    <a:pt x="276" y="29"/>
                    <a:pt x="276" y="28"/>
                  </a:cubicBezTo>
                  <a:cubicBezTo>
                    <a:pt x="277" y="24"/>
                    <a:pt x="277" y="20"/>
                    <a:pt x="274" y="15"/>
                  </a:cubicBezTo>
                  <a:cubicBezTo>
                    <a:pt x="272" y="11"/>
                    <a:pt x="267" y="7"/>
                    <a:pt x="264" y="3"/>
                  </a:cubicBezTo>
                  <a:cubicBezTo>
                    <a:pt x="263" y="3"/>
                    <a:pt x="263" y="3"/>
                    <a:pt x="263" y="3"/>
                  </a:cubicBezTo>
                  <a:cubicBezTo>
                    <a:pt x="261" y="0"/>
                    <a:pt x="261" y="0"/>
                    <a:pt x="261" y="0"/>
                  </a:cubicBezTo>
                  <a:cubicBezTo>
                    <a:pt x="0" y="250"/>
                    <a:pt x="0" y="250"/>
                    <a:pt x="0" y="250"/>
                  </a:cubicBezTo>
                  <a:cubicBezTo>
                    <a:pt x="2" y="252"/>
                    <a:pt x="2" y="252"/>
                    <a:pt x="2" y="252"/>
                  </a:cubicBezTo>
                  <a:cubicBezTo>
                    <a:pt x="2" y="253"/>
                    <a:pt x="3" y="255"/>
                    <a:pt x="4" y="257"/>
                  </a:cubicBezTo>
                  <a:cubicBezTo>
                    <a:pt x="5" y="259"/>
                    <a:pt x="7" y="262"/>
                    <a:pt x="8" y="264"/>
                  </a:cubicBezTo>
                  <a:cubicBezTo>
                    <a:pt x="11" y="268"/>
                    <a:pt x="12" y="269"/>
                    <a:pt x="18" y="271"/>
                  </a:cubicBezTo>
                  <a:cubicBezTo>
                    <a:pt x="18" y="272"/>
                    <a:pt x="18" y="272"/>
                    <a:pt x="18" y="272"/>
                  </a:cubicBezTo>
                  <a:cubicBezTo>
                    <a:pt x="24" y="274"/>
                    <a:pt x="25" y="275"/>
                    <a:pt x="25" y="275"/>
                  </a:cubicBezTo>
                  <a:cubicBezTo>
                    <a:pt x="25" y="275"/>
                    <a:pt x="24" y="275"/>
                    <a:pt x="23" y="276"/>
                  </a:cubicBezTo>
                  <a:cubicBezTo>
                    <a:pt x="22" y="276"/>
                    <a:pt x="21" y="277"/>
                    <a:pt x="20" y="278"/>
                  </a:cubicBezTo>
                  <a:cubicBezTo>
                    <a:pt x="20" y="278"/>
                    <a:pt x="19" y="279"/>
                    <a:pt x="19" y="279"/>
                  </a:cubicBezTo>
                  <a:cubicBezTo>
                    <a:pt x="17" y="281"/>
                    <a:pt x="17" y="281"/>
                    <a:pt x="17" y="281"/>
                  </a:cubicBezTo>
                  <a:cubicBezTo>
                    <a:pt x="19" y="283"/>
                    <a:pt x="19" y="283"/>
                    <a:pt x="19" y="283"/>
                  </a:cubicBezTo>
                  <a:cubicBezTo>
                    <a:pt x="42" y="306"/>
                    <a:pt x="125" y="385"/>
                    <a:pt x="247" y="459"/>
                  </a:cubicBezTo>
                  <a:cubicBezTo>
                    <a:pt x="250" y="461"/>
                    <a:pt x="250" y="461"/>
                    <a:pt x="250" y="461"/>
                  </a:cubicBezTo>
                  <a:cubicBezTo>
                    <a:pt x="251" y="457"/>
                    <a:pt x="251" y="457"/>
                    <a:pt x="251" y="457"/>
                  </a:cubicBezTo>
                  <a:cubicBezTo>
                    <a:pt x="252" y="456"/>
                    <a:pt x="252" y="456"/>
                    <a:pt x="253" y="454"/>
                  </a:cubicBezTo>
                  <a:cubicBezTo>
                    <a:pt x="253" y="451"/>
                    <a:pt x="253" y="449"/>
                    <a:pt x="252" y="447"/>
                  </a:cubicBezTo>
                  <a:cubicBezTo>
                    <a:pt x="252" y="443"/>
                    <a:pt x="251" y="440"/>
                    <a:pt x="253" y="437"/>
                  </a:cubicBezTo>
                  <a:cubicBezTo>
                    <a:pt x="253" y="436"/>
                    <a:pt x="254" y="435"/>
                    <a:pt x="255" y="434"/>
                  </a:cubicBezTo>
                  <a:cubicBezTo>
                    <a:pt x="258" y="431"/>
                    <a:pt x="260" y="428"/>
                    <a:pt x="258" y="425"/>
                  </a:cubicBezTo>
                  <a:cubicBezTo>
                    <a:pt x="256" y="423"/>
                    <a:pt x="253" y="423"/>
                    <a:pt x="252" y="423"/>
                  </a:cubicBezTo>
                  <a:cubicBezTo>
                    <a:pt x="251" y="423"/>
                    <a:pt x="251" y="423"/>
                    <a:pt x="250" y="423"/>
                  </a:cubicBezTo>
                  <a:cubicBezTo>
                    <a:pt x="249" y="423"/>
                    <a:pt x="249" y="423"/>
                    <a:pt x="248" y="423"/>
                  </a:cubicBezTo>
                  <a:cubicBezTo>
                    <a:pt x="246" y="423"/>
                    <a:pt x="244" y="422"/>
                    <a:pt x="243" y="422"/>
                  </a:cubicBezTo>
                  <a:cubicBezTo>
                    <a:pt x="242" y="421"/>
                    <a:pt x="241" y="420"/>
                    <a:pt x="241" y="419"/>
                  </a:cubicBezTo>
                  <a:cubicBezTo>
                    <a:pt x="240" y="419"/>
                    <a:pt x="240" y="418"/>
                    <a:pt x="239" y="417"/>
                  </a:cubicBezTo>
                  <a:cubicBezTo>
                    <a:pt x="237" y="416"/>
                    <a:pt x="235" y="416"/>
                    <a:pt x="233" y="415"/>
                  </a:cubicBezTo>
                  <a:cubicBezTo>
                    <a:pt x="231" y="415"/>
                    <a:pt x="229" y="415"/>
                    <a:pt x="227" y="413"/>
                  </a:cubicBezTo>
                  <a:cubicBezTo>
                    <a:pt x="224" y="411"/>
                    <a:pt x="222" y="408"/>
                    <a:pt x="223" y="403"/>
                  </a:cubicBezTo>
                  <a:cubicBezTo>
                    <a:pt x="223" y="400"/>
                    <a:pt x="224" y="398"/>
                    <a:pt x="226" y="395"/>
                  </a:cubicBezTo>
                  <a:cubicBezTo>
                    <a:pt x="227" y="393"/>
                    <a:pt x="229" y="390"/>
                    <a:pt x="228" y="385"/>
                  </a:cubicBezTo>
                  <a:cubicBezTo>
                    <a:pt x="228" y="383"/>
                    <a:pt x="227" y="381"/>
                    <a:pt x="225" y="379"/>
                  </a:cubicBezTo>
                  <a:cubicBezTo>
                    <a:pt x="224" y="377"/>
                    <a:pt x="223" y="376"/>
                    <a:pt x="222" y="374"/>
                  </a:cubicBezTo>
                  <a:cubicBezTo>
                    <a:pt x="221" y="370"/>
                    <a:pt x="221" y="366"/>
                    <a:pt x="221" y="362"/>
                  </a:cubicBezTo>
                  <a:cubicBezTo>
                    <a:pt x="221" y="357"/>
                    <a:pt x="221" y="351"/>
                    <a:pt x="219" y="346"/>
                  </a:cubicBezTo>
                  <a:cubicBezTo>
                    <a:pt x="218" y="345"/>
                    <a:pt x="217" y="344"/>
                    <a:pt x="216" y="343"/>
                  </a:cubicBezTo>
                  <a:cubicBezTo>
                    <a:pt x="214" y="341"/>
                    <a:pt x="213" y="339"/>
                    <a:pt x="215" y="335"/>
                  </a:cubicBezTo>
                  <a:cubicBezTo>
                    <a:pt x="216" y="333"/>
                    <a:pt x="217" y="332"/>
                    <a:pt x="218" y="331"/>
                  </a:cubicBezTo>
                  <a:cubicBezTo>
                    <a:pt x="220" y="328"/>
                    <a:pt x="222" y="325"/>
                    <a:pt x="221" y="320"/>
                  </a:cubicBezTo>
                  <a:cubicBezTo>
                    <a:pt x="221" y="318"/>
                    <a:pt x="221" y="317"/>
                    <a:pt x="221" y="315"/>
                  </a:cubicBezTo>
                  <a:cubicBezTo>
                    <a:pt x="220" y="311"/>
                    <a:pt x="220" y="307"/>
                    <a:pt x="222" y="304"/>
                  </a:cubicBezTo>
                  <a:cubicBezTo>
                    <a:pt x="223" y="301"/>
                    <a:pt x="225" y="299"/>
                    <a:pt x="227" y="298"/>
                  </a:cubicBezTo>
                  <a:cubicBezTo>
                    <a:pt x="230" y="295"/>
                    <a:pt x="233" y="293"/>
                    <a:pt x="234" y="289"/>
                  </a:cubicBezTo>
                  <a:cubicBezTo>
                    <a:pt x="236" y="285"/>
                    <a:pt x="235" y="282"/>
                    <a:pt x="235" y="279"/>
                  </a:cubicBezTo>
                  <a:cubicBezTo>
                    <a:pt x="235" y="279"/>
                    <a:pt x="234" y="277"/>
                    <a:pt x="234" y="277"/>
                  </a:cubicBezTo>
                  <a:cubicBezTo>
                    <a:pt x="234" y="272"/>
                    <a:pt x="234" y="267"/>
                    <a:pt x="234" y="263"/>
                  </a:cubicBezTo>
                  <a:cubicBezTo>
                    <a:pt x="235" y="261"/>
                    <a:pt x="235" y="261"/>
                    <a:pt x="235" y="261"/>
                  </a:cubicBezTo>
                  <a:cubicBezTo>
                    <a:pt x="235" y="260"/>
                    <a:pt x="235" y="259"/>
                    <a:pt x="235" y="258"/>
                  </a:cubicBezTo>
                  <a:cubicBezTo>
                    <a:pt x="236" y="253"/>
                    <a:pt x="236" y="250"/>
                    <a:pt x="235" y="247"/>
                  </a:cubicBezTo>
                  <a:cubicBezTo>
                    <a:pt x="234" y="246"/>
                    <a:pt x="233" y="245"/>
                    <a:pt x="233" y="244"/>
                  </a:cubicBezTo>
                  <a:cubicBezTo>
                    <a:pt x="231" y="241"/>
                    <a:pt x="230" y="239"/>
                    <a:pt x="229" y="235"/>
                  </a:cubicBezTo>
                  <a:cubicBezTo>
                    <a:pt x="229" y="233"/>
                    <a:pt x="229" y="233"/>
                    <a:pt x="229" y="233"/>
                  </a:cubicBezTo>
                  <a:cubicBezTo>
                    <a:pt x="229" y="225"/>
                    <a:pt x="228" y="217"/>
                    <a:pt x="236" y="212"/>
                  </a:cubicBezTo>
                  <a:cubicBezTo>
                    <a:pt x="238" y="210"/>
                    <a:pt x="238" y="210"/>
                    <a:pt x="238" y="210"/>
                  </a:cubicBezTo>
                  <a:cubicBezTo>
                    <a:pt x="244" y="206"/>
                    <a:pt x="251" y="201"/>
                    <a:pt x="254" y="195"/>
                  </a:cubicBezTo>
                  <a:cubicBezTo>
                    <a:pt x="257" y="189"/>
                    <a:pt x="253" y="187"/>
                    <a:pt x="249" y="184"/>
                  </a:cubicBezTo>
                  <a:cubicBezTo>
                    <a:pt x="247" y="182"/>
                    <a:pt x="245" y="180"/>
                    <a:pt x="243" y="178"/>
                  </a:cubicBezTo>
                  <a:cubicBezTo>
                    <a:pt x="241" y="173"/>
                    <a:pt x="246" y="167"/>
                    <a:pt x="254" y="160"/>
                  </a:cubicBezTo>
                  <a:cubicBezTo>
                    <a:pt x="258" y="157"/>
                    <a:pt x="262" y="154"/>
                    <a:pt x="263" y="151"/>
                  </a:cubicBezTo>
                  <a:cubicBezTo>
                    <a:pt x="265" y="147"/>
                    <a:pt x="265" y="144"/>
                    <a:pt x="264" y="141"/>
                  </a:cubicBezTo>
                  <a:cubicBezTo>
                    <a:pt x="263" y="138"/>
                    <a:pt x="258" y="136"/>
                    <a:pt x="254" y="135"/>
                  </a:cubicBezTo>
                  <a:cubicBezTo>
                    <a:pt x="250" y="134"/>
                    <a:pt x="246" y="132"/>
                    <a:pt x="244" y="130"/>
                  </a:cubicBezTo>
                  <a:cubicBezTo>
                    <a:pt x="241" y="128"/>
                    <a:pt x="240" y="125"/>
                    <a:pt x="240" y="123"/>
                  </a:cubicBezTo>
                  <a:cubicBezTo>
                    <a:pt x="240" y="121"/>
                    <a:pt x="241" y="118"/>
                    <a:pt x="243" y="117"/>
                  </a:cubicBezTo>
                  <a:cubicBezTo>
                    <a:pt x="244" y="116"/>
                    <a:pt x="244" y="116"/>
                    <a:pt x="244" y="116"/>
                  </a:cubicBezTo>
                  <a:cubicBezTo>
                    <a:pt x="248" y="112"/>
                    <a:pt x="252" y="109"/>
                    <a:pt x="255" y="104"/>
                  </a:cubicBezTo>
                  <a:cubicBezTo>
                    <a:pt x="256" y="102"/>
                    <a:pt x="257" y="100"/>
                    <a:pt x="257" y="98"/>
                  </a:cubicBezTo>
                  <a:cubicBezTo>
                    <a:pt x="258" y="95"/>
                    <a:pt x="258" y="93"/>
                    <a:pt x="259" y="91"/>
                  </a:cubicBezTo>
                  <a:cubicBezTo>
                    <a:pt x="261" y="88"/>
                    <a:pt x="264" y="87"/>
                    <a:pt x="267" y="85"/>
                  </a:cubicBezTo>
                  <a:cubicBezTo>
                    <a:pt x="269" y="84"/>
                    <a:pt x="271" y="83"/>
                    <a:pt x="272" y="82"/>
                  </a:cubicBezTo>
                  <a:cubicBezTo>
                    <a:pt x="275" y="80"/>
                    <a:pt x="276" y="77"/>
                    <a:pt x="278" y="73"/>
                  </a:cubicBezTo>
                  <a:cubicBezTo>
                    <a:pt x="280" y="72"/>
                    <a:pt x="281" y="70"/>
                    <a:pt x="282" y="68"/>
                  </a:cubicBezTo>
                  <a:cubicBezTo>
                    <a:pt x="283" y="67"/>
                    <a:pt x="284" y="65"/>
                    <a:pt x="285" y="64"/>
                  </a:cubicBezTo>
                  <a:cubicBezTo>
                    <a:pt x="286" y="62"/>
                    <a:pt x="286" y="62"/>
                    <a:pt x="286" y="62"/>
                  </a:cubicBezTo>
                  <a:lnTo>
                    <a:pt x="283" y="59"/>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54" name="Freeform 53"/>
            <p:cNvSpPr>
              <a:spLocks noEditPoints="1"/>
            </p:cNvSpPr>
            <p:nvPr/>
          </p:nvSpPr>
          <p:spPr bwMode="auto">
            <a:xfrm>
              <a:off x="15274470" y="6446519"/>
              <a:ext cx="1547019" cy="2292148"/>
            </a:xfrm>
            <a:custGeom>
              <a:avLst/>
              <a:gdLst>
                <a:gd name="T0" fmla="*/ 281 w 284"/>
                <a:gd name="T1" fmla="*/ 36 h 462"/>
                <a:gd name="T2" fmla="*/ 140 w 284"/>
                <a:gd name="T3" fmla="*/ 1 h 462"/>
                <a:gd name="T4" fmla="*/ 137 w 284"/>
                <a:gd name="T5" fmla="*/ 0 h 462"/>
                <a:gd name="T6" fmla="*/ 128 w 284"/>
                <a:gd name="T7" fmla="*/ 27 h 462"/>
                <a:gd name="T8" fmla="*/ 136 w 284"/>
                <a:gd name="T9" fmla="*/ 21 h 462"/>
                <a:gd name="T10" fmla="*/ 140 w 284"/>
                <a:gd name="T11" fmla="*/ 19 h 462"/>
                <a:gd name="T12" fmla="*/ 141 w 284"/>
                <a:gd name="T13" fmla="*/ 19 h 462"/>
                <a:gd name="T14" fmla="*/ 145 w 284"/>
                <a:gd name="T15" fmla="*/ 24 h 462"/>
                <a:gd name="T16" fmla="*/ 152 w 284"/>
                <a:gd name="T17" fmla="*/ 31 h 462"/>
                <a:gd name="T18" fmla="*/ 158 w 284"/>
                <a:gd name="T19" fmla="*/ 32 h 462"/>
                <a:gd name="T20" fmla="*/ 166 w 284"/>
                <a:gd name="T21" fmla="*/ 34 h 462"/>
                <a:gd name="T22" fmla="*/ 165 w 284"/>
                <a:gd name="T23" fmla="*/ 34 h 462"/>
                <a:gd name="T24" fmla="*/ 158 w 284"/>
                <a:gd name="T25" fmla="*/ 36 h 462"/>
                <a:gd name="T26" fmla="*/ 155 w 284"/>
                <a:gd name="T27" fmla="*/ 36 h 462"/>
                <a:gd name="T28" fmla="*/ 145 w 284"/>
                <a:gd name="T29" fmla="*/ 34 h 462"/>
                <a:gd name="T30" fmla="*/ 130 w 284"/>
                <a:gd name="T31" fmla="*/ 31 h 462"/>
                <a:gd name="T32" fmla="*/ 129 w 284"/>
                <a:gd name="T33" fmla="*/ 31 h 462"/>
                <a:gd name="T34" fmla="*/ 127 w 284"/>
                <a:gd name="T35" fmla="*/ 31 h 462"/>
                <a:gd name="T36" fmla="*/ 0 w 284"/>
                <a:gd name="T37" fmla="*/ 405 h 462"/>
                <a:gd name="T38" fmla="*/ 3 w 284"/>
                <a:gd name="T39" fmla="*/ 406 h 462"/>
                <a:gd name="T40" fmla="*/ 127 w 284"/>
                <a:gd name="T41" fmla="*/ 442 h 462"/>
                <a:gd name="T42" fmla="*/ 177 w 284"/>
                <a:gd name="T43" fmla="*/ 454 h 462"/>
                <a:gd name="T44" fmla="*/ 184 w 284"/>
                <a:gd name="T45" fmla="*/ 455 h 462"/>
                <a:gd name="T46" fmla="*/ 217 w 284"/>
                <a:gd name="T47" fmla="*/ 461 h 462"/>
                <a:gd name="T48" fmla="*/ 220 w 284"/>
                <a:gd name="T49" fmla="*/ 462 h 462"/>
                <a:gd name="T50" fmla="*/ 221 w 284"/>
                <a:gd name="T51" fmla="*/ 459 h 462"/>
                <a:gd name="T52" fmla="*/ 267 w 284"/>
                <a:gd name="T53" fmla="*/ 144 h 462"/>
                <a:gd name="T54" fmla="*/ 261 w 284"/>
                <a:gd name="T55" fmla="*/ 143 h 462"/>
                <a:gd name="T56" fmla="*/ 261 w 284"/>
                <a:gd name="T57" fmla="*/ 145 h 462"/>
                <a:gd name="T58" fmla="*/ 257 w 284"/>
                <a:gd name="T59" fmla="*/ 150 h 462"/>
                <a:gd name="T60" fmla="*/ 255 w 284"/>
                <a:gd name="T61" fmla="*/ 151 h 462"/>
                <a:gd name="T62" fmla="*/ 253 w 284"/>
                <a:gd name="T63" fmla="*/ 154 h 462"/>
                <a:gd name="T64" fmla="*/ 253 w 284"/>
                <a:gd name="T65" fmla="*/ 148 h 462"/>
                <a:gd name="T66" fmla="*/ 252 w 284"/>
                <a:gd name="T67" fmla="*/ 145 h 462"/>
                <a:gd name="T68" fmla="*/ 252 w 284"/>
                <a:gd name="T69" fmla="*/ 144 h 462"/>
                <a:gd name="T70" fmla="*/ 251 w 284"/>
                <a:gd name="T71" fmla="*/ 143 h 462"/>
                <a:gd name="T72" fmla="*/ 251 w 284"/>
                <a:gd name="T73" fmla="*/ 142 h 462"/>
                <a:gd name="T74" fmla="*/ 251 w 284"/>
                <a:gd name="T75" fmla="*/ 140 h 462"/>
                <a:gd name="T76" fmla="*/ 250 w 284"/>
                <a:gd name="T77" fmla="*/ 136 h 462"/>
                <a:gd name="T78" fmla="*/ 249 w 284"/>
                <a:gd name="T79" fmla="*/ 135 h 462"/>
                <a:gd name="T80" fmla="*/ 257 w 284"/>
                <a:gd name="T81" fmla="*/ 125 h 462"/>
                <a:gd name="T82" fmla="*/ 258 w 284"/>
                <a:gd name="T83" fmla="*/ 123 h 462"/>
                <a:gd name="T84" fmla="*/ 260 w 284"/>
                <a:gd name="T85" fmla="*/ 121 h 462"/>
                <a:gd name="T86" fmla="*/ 269 w 284"/>
                <a:gd name="T87" fmla="*/ 114 h 462"/>
                <a:gd name="T88" fmla="*/ 272 w 284"/>
                <a:gd name="T89" fmla="*/ 113 h 462"/>
                <a:gd name="T90" fmla="*/ 272 w 284"/>
                <a:gd name="T91" fmla="*/ 111 h 462"/>
                <a:gd name="T92" fmla="*/ 284 w 284"/>
                <a:gd name="T93" fmla="*/ 39 h 462"/>
                <a:gd name="T94" fmla="*/ 284 w 284"/>
                <a:gd name="T95" fmla="*/ 36 h 462"/>
                <a:gd name="T96" fmla="*/ 281 w 284"/>
                <a:gd name="T97" fmla="*/ 36 h 462"/>
                <a:gd name="T98" fmla="*/ 233 w 284"/>
                <a:gd name="T99" fmla="*/ 166 h 462"/>
                <a:gd name="T100" fmla="*/ 237 w 284"/>
                <a:gd name="T101" fmla="*/ 160 h 462"/>
                <a:gd name="T102" fmla="*/ 239 w 284"/>
                <a:gd name="T103" fmla="*/ 164 h 462"/>
                <a:gd name="T104" fmla="*/ 238 w 284"/>
                <a:gd name="T105" fmla="*/ 165 h 462"/>
                <a:gd name="T106" fmla="*/ 233 w 284"/>
                <a:gd name="T107" fmla="*/ 167 h 462"/>
                <a:gd name="T108" fmla="*/ 233 w 284"/>
                <a:gd name="T109" fmla="*/ 167 h 462"/>
                <a:gd name="T110" fmla="*/ 233 w 284"/>
                <a:gd name="T111" fmla="*/ 166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84" h="462">
                  <a:moveTo>
                    <a:pt x="281" y="36"/>
                  </a:moveTo>
                  <a:cubicBezTo>
                    <a:pt x="267" y="34"/>
                    <a:pt x="214" y="25"/>
                    <a:pt x="140" y="1"/>
                  </a:cubicBezTo>
                  <a:cubicBezTo>
                    <a:pt x="137" y="0"/>
                    <a:pt x="137" y="0"/>
                    <a:pt x="137" y="0"/>
                  </a:cubicBezTo>
                  <a:cubicBezTo>
                    <a:pt x="128" y="27"/>
                    <a:pt x="128" y="27"/>
                    <a:pt x="128" y="27"/>
                  </a:cubicBezTo>
                  <a:cubicBezTo>
                    <a:pt x="136" y="21"/>
                    <a:pt x="136" y="21"/>
                    <a:pt x="136" y="21"/>
                  </a:cubicBezTo>
                  <a:cubicBezTo>
                    <a:pt x="137" y="20"/>
                    <a:pt x="139" y="19"/>
                    <a:pt x="140" y="19"/>
                  </a:cubicBezTo>
                  <a:cubicBezTo>
                    <a:pt x="140" y="19"/>
                    <a:pt x="141" y="19"/>
                    <a:pt x="141" y="19"/>
                  </a:cubicBezTo>
                  <a:cubicBezTo>
                    <a:pt x="143" y="20"/>
                    <a:pt x="144" y="22"/>
                    <a:pt x="145" y="24"/>
                  </a:cubicBezTo>
                  <a:cubicBezTo>
                    <a:pt x="147" y="26"/>
                    <a:pt x="149" y="29"/>
                    <a:pt x="152" y="31"/>
                  </a:cubicBezTo>
                  <a:cubicBezTo>
                    <a:pt x="154" y="32"/>
                    <a:pt x="156" y="32"/>
                    <a:pt x="158" y="32"/>
                  </a:cubicBezTo>
                  <a:cubicBezTo>
                    <a:pt x="163" y="32"/>
                    <a:pt x="165" y="33"/>
                    <a:pt x="166" y="34"/>
                  </a:cubicBezTo>
                  <a:cubicBezTo>
                    <a:pt x="166" y="34"/>
                    <a:pt x="166" y="34"/>
                    <a:pt x="165" y="34"/>
                  </a:cubicBezTo>
                  <a:cubicBezTo>
                    <a:pt x="165" y="35"/>
                    <a:pt x="162" y="36"/>
                    <a:pt x="158" y="36"/>
                  </a:cubicBezTo>
                  <a:cubicBezTo>
                    <a:pt x="156" y="36"/>
                    <a:pt x="155" y="36"/>
                    <a:pt x="155" y="36"/>
                  </a:cubicBezTo>
                  <a:cubicBezTo>
                    <a:pt x="152" y="36"/>
                    <a:pt x="148" y="35"/>
                    <a:pt x="145" y="34"/>
                  </a:cubicBezTo>
                  <a:cubicBezTo>
                    <a:pt x="140" y="32"/>
                    <a:pt x="135" y="31"/>
                    <a:pt x="130" y="31"/>
                  </a:cubicBezTo>
                  <a:cubicBezTo>
                    <a:pt x="129" y="31"/>
                    <a:pt x="129" y="31"/>
                    <a:pt x="129" y="31"/>
                  </a:cubicBezTo>
                  <a:cubicBezTo>
                    <a:pt x="127" y="31"/>
                    <a:pt x="127" y="31"/>
                    <a:pt x="127" y="31"/>
                  </a:cubicBezTo>
                  <a:cubicBezTo>
                    <a:pt x="0" y="405"/>
                    <a:pt x="0" y="405"/>
                    <a:pt x="0" y="405"/>
                  </a:cubicBezTo>
                  <a:cubicBezTo>
                    <a:pt x="3" y="406"/>
                    <a:pt x="3" y="406"/>
                    <a:pt x="3" y="406"/>
                  </a:cubicBezTo>
                  <a:cubicBezTo>
                    <a:pt x="42" y="418"/>
                    <a:pt x="83" y="430"/>
                    <a:pt x="127" y="442"/>
                  </a:cubicBezTo>
                  <a:cubicBezTo>
                    <a:pt x="143" y="447"/>
                    <a:pt x="160" y="450"/>
                    <a:pt x="177" y="454"/>
                  </a:cubicBezTo>
                  <a:cubicBezTo>
                    <a:pt x="184" y="455"/>
                    <a:pt x="184" y="455"/>
                    <a:pt x="184" y="455"/>
                  </a:cubicBezTo>
                  <a:cubicBezTo>
                    <a:pt x="194" y="457"/>
                    <a:pt x="205" y="459"/>
                    <a:pt x="217" y="461"/>
                  </a:cubicBezTo>
                  <a:cubicBezTo>
                    <a:pt x="220" y="462"/>
                    <a:pt x="220" y="462"/>
                    <a:pt x="220" y="462"/>
                  </a:cubicBezTo>
                  <a:cubicBezTo>
                    <a:pt x="221" y="459"/>
                    <a:pt x="221" y="459"/>
                    <a:pt x="221" y="459"/>
                  </a:cubicBezTo>
                  <a:cubicBezTo>
                    <a:pt x="226" y="419"/>
                    <a:pt x="247" y="277"/>
                    <a:pt x="267" y="144"/>
                  </a:cubicBezTo>
                  <a:cubicBezTo>
                    <a:pt x="261" y="143"/>
                    <a:pt x="261" y="143"/>
                    <a:pt x="261" y="143"/>
                  </a:cubicBezTo>
                  <a:cubicBezTo>
                    <a:pt x="261" y="143"/>
                    <a:pt x="261" y="144"/>
                    <a:pt x="261" y="145"/>
                  </a:cubicBezTo>
                  <a:cubicBezTo>
                    <a:pt x="260" y="147"/>
                    <a:pt x="258" y="148"/>
                    <a:pt x="257" y="150"/>
                  </a:cubicBezTo>
                  <a:cubicBezTo>
                    <a:pt x="256" y="150"/>
                    <a:pt x="256" y="151"/>
                    <a:pt x="255" y="151"/>
                  </a:cubicBezTo>
                  <a:cubicBezTo>
                    <a:pt x="254" y="152"/>
                    <a:pt x="253" y="153"/>
                    <a:pt x="253" y="154"/>
                  </a:cubicBezTo>
                  <a:cubicBezTo>
                    <a:pt x="253" y="152"/>
                    <a:pt x="253" y="150"/>
                    <a:pt x="253" y="148"/>
                  </a:cubicBezTo>
                  <a:cubicBezTo>
                    <a:pt x="253" y="147"/>
                    <a:pt x="252" y="146"/>
                    <a:pt x="252" y="145"/>
                  </a:cubicBezTo>
                  <a:cubicBezTo>
                    <a:pt x="252" y="144"/>
                    <a:pt x="252" y="144"/>
                    <a:pt x="252" y="144"/>
                  </a:cubicBezTo>
                  <a:cubicBezTo>
                    <a:pt x="251" y="143"/>
                    <a:pt x="251" y="143"/>
                    <a:pt x="251" y="143"/>
                  </a:cubicBezTo>
                  <a:cubicBezTo>
                    <a:pt x="251" y="142"/>
                    <a:pt x="251" y="142"/>
                    <a:pt x="251" y="142"/>
                  </a:cubicBezTo>
                  <a:cubicBezTo>
                    <a:pt x="251" y="141"/>
                    <a:pt x="251" y="141"/>
                    <a:pt x="251" y="140"/>
                  </a:cubicBezTo>
                  <a:cubicBezTo>
                    <a:pt x="251" y="138"/>
                    <a:pt x="250" y="137"/>
                    <a:pt x="250" y="136"/>
                  </a:cubicBezTo>
                  <a:cubicBezTo>
                    <a:pt x="250" y="136"/>
                    <a:pt x="250" y="135"/>
                    <a:pt x="249" y="135"/>
                  </a:cubicBezTo>
                  <a:cubicBezTo>
                    <a:pt x="248" y="132"/>
                    <a:pt x="254" y="127"/>
                    <a:pt x="257" y="125"/>
                  </a:cubicBezTo>
                  <a:cubicBezTo>
                    <a:pt x="258" y="123"/>
                    <a:pt x="258" y="123"/>
                    <a:pt x="258" y="123"/>
                  </a:cubicBezTo>
                  <a:cubicBezTo>
                    <a:pt x="258" y="123"/>
                    <a:pt x="259" y="122"/>
                    <a:pt x="260" y="121"/>
                  </a:cubicBezTo>
                  <a:cubicBezTo>
                    <a:pt x="262" y="119"/>
                    <a:pt x="267" y="114"/>
                    <a:pt x="269" y="114"/>
                  </a:cubicBezTo>
                  <a:cubicBezTo>
                    <a:pt x="272" y="113"/>
                    <a:pt x="272" y="113"/>
                    <a:pt x="272" y="113"/>
                  </a:cubicBezTo>
                  <a:cubicBezTo>
                    <a:pt x="272" y="111"/>
                    <a:pt x="272" y="111"/>
                    <a:pt x="272" y="111"/>
                  </a:cubicBezTo>
                  <a:cubicBezTo>
                    <a:pt x="276" y="86"/>
                    <a:pt x="280" y="62"/>
                    <a:pt x="284" y="39"/>
                  </a:cubicBezTo>
                  <a:cubicBezTo>
                    <a:pt x="284" y="36"/>
                    <a:pt x="284" y="36"/>
                    <a:pt x="284" y="36"/>
                  </a:cubicBezTo>
                  <a:lnTo>
                    <a:pt x="281" y="36"/>
                  </a:lnTo>
                  <a:close/>
                  <a:moveTo>
                    <a:pt x="233" y="166"/>
                  </a:moveTo>
                  <a:cubicBezTo>
                    <a:pt x="233" y="164"/>
                    <a:pt x="235" y="161"/>
                    <a:pt x="237" y="160"/>
                  </a:cubicBezTo>
                  <a:cubicBezTo>
                    <a:pt x="237" y="161"/>
                    <a:pt x="237" y="163"/>
                    <a:pt x="239" y="164"/>
                  </a:cubicBezTo>
                  <a:cubicBezTo>
                    <a:pt x="238" y="164"/>
                    <a:pt x="238" y="165"/>
                    <a:pt x="238" y="165"/>
                  </a:cubicBezTo>
                  <a:cubicBezTo>
                    <a:pt x="236" y="166"/>
                    <a:pt x="235" y="167"/>
                    <a:pt x="233" y="167"/>
                  </a:cubicBezTo>
                  <a:cubicBezTo>
                    <a:pt x="233" y="167"/>
                    <a:pt x="233" y="167"/>
                    <a:pt x="233" y="167"/>
                  </a:cubicBezTo>
                  <a:cubicBezTo>
                    <a:pt x="233" y="167"/>
                    <a:pt x="233" y="167"/>
                    <a:pt x="233" y="16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55" name="Freeform 54"/>
            <p:cNvSpPr>
              <a:spLocks noEditPoints="1"/>
            </p:cNvSpPr>
            <p:nvPr/>
          </p:nvSpPr>
          <p:spPr bwMode="auto">
            <a:xfrm>
              <a:off x="13152961" y="4988728"/>
              <a:ext cx="1891713" cy="3292629"/>
            </a:xfrm>
            <a:custGeom>
              <a:avLst/>
              <a:gdLst>
                <a:gd name="T0" fmla="*/ 281 w 347"/>
                <a:gd name="T1" fmla="*/ 180 h 664"/>
                <a:gd name="T2" fmla="*/ 48 w 347"/>
                <a:gd name="T3" fmla="*/ 37 h 664"/>
                <a:gd name="T4" fmla="*/ 56 w 347"/>
                <a:gd name="T5" fmla="*/ 60 h 664"/>
                <a:gd name="T6" fmla="*/ 94 w 347"/>
                <a:gd name="T7" fmla="*/ 61 h 664"/>
                <a:gd name="T8" fmla="*/ 90 w 347"/>
                <a:gd name="T9" fmla="*/ 86 h 664"/>
                <a:gd name="T10" fmla="*/ 83 w 347"/>
                <a:gd name="T11" fmla="*/ 161 h 664"/>
                <a:gd name="T12" fmla="*/ 76 w 347"/>
                <a:gd name="T13" fmla="*/ 193 h 664"/>
                <a:gd name="T14" fmla="*/ 79 w 347"/>
                <a:gd name="T15" fmla="*/ 207 h 664"/>
                <a:gd name="T16" fmla="*/ 91 w 347"/>
                <a:gd name="T17" fmla="*/ 235 h 664"/>
                <a:gd name="T18" fmla="*/ 77 w 347"/>
                <a:gd name="T19" fmla="*/ 268 h 664"/>
                <a:gd name="T20" fmla="*/ 63 w 347"/>
                <a:gd name="T21" fmla="*/ 276 h 664"/>
                <a:gd name="T22" fmla="*/ 56 w 347"/>
                <a:gd name="T23" fmla="*/ 282 h 664"/>
                <a:gd name="T24" fmla="*/ 40 w 347"/>
                <a:gd name="T25" fmla="*/ 293 h 664"/>
                <a:gd name="T26" fmla="*/ 31 w 347"/>
                <a:gd name="T27" fmla="*/ 295 h 664"/>
                <a:gd name="T28" fmla="*/ 36 w 347"/>
                <a:gd name="T29" fmla="*/ 311 h 664"/>
                <a:gd name="T30" fmla="*/ 28 w 347"/>
                <a:gd name="T31" fmla="*/ 327 h 664"/>
                <a:gd name="T32" fmla="*/ 40 w 347"/>
                <a:gd name="T33" fmla="*/ 337 h 664"/>
                <a:gd name="T34" fmla="*/ 60 w 347"/>
                <a:gd name="T35" fmla="*/ 330 h 664"/>
                <a:gd name="T36" fmla="*/ 52 w 347"/>
                <a:gd name="T37" fmla="*/ 338 h 664"/>
                <a:gd name="T38" fmla="*/ 31 w 347"/>
                <a:gd name="T39" fmla="*/ 352 h 664"/>
                <a:gd name="T40" fmla="*/ 39 w 347"/>
                <a:gd name="T41" fmla="*/ 365 h 664"/>
                <a:gd name="T42" fmla="*/ 46 w 347"/>
                <a:gd name="T43" fmla="*/ 369 h 664"/>
                <a:gd name="T44" fmla="*/ 45 w 347"/>
                <a:gd name="T45" fmla="*/ 382 h 664"/>
                <a:gd name="T46" fmla="*/ 41 w 347"/>
                <a:gd name="T47" fmla="*/ 390 h 664"/>
                <a:gd name="T48" fmla="*/ 26 w 347"/>
                <a:gd name="T49" fmla="*/ 405 h 664"/>
                <a:gd name="T50" fmla="*/ 34 w 347"/>
                <a:gd name="T51" fmla="*/ 418 h 664"/>
                <a:gd name="T52" fmla="*/ 26 w 347"/>
                <a:gd name="T53" fmla="*/ 433 h 664"/>
                <a:gd name="T54" fmla="*/ 38 w 347"/>
                <a:gd name="T55" fmla="*/ 450 h 664"/>
                <a:gd name="T56" fmla="*/ 33 w 347"/>
                <a:gd name="T57" fmla="*/ 454 h 664"/>
                <a:gd name="T58" fmla="*/ 9 w 347"/>
                <a:gd name="T59" fmla="*/ 427 h 664"/>
                <a:gd name="T60" fmla="*/ 6 w 347"/>
                <a:gd name="T61" fmla="*/ 448 h 664"/>
                <a:gd name="T62" fmla="*/ 8 w 347"/>
                <a:gd name="T63" fmla="*/ 465 h 664"/>
                <a:gd name="T64" fmla="*/ 10 w 347"/>
                <a:gd name="T65" fmla="*/ 479 h 664"/>
                <a:gd name="T66" fmla="*/ 14 w 347"/>
                <a:gd name="T67" fmla="*/ 494 h 664"/>
                <a:gd name="T68" fmla="*/ 26 w 347"/>
                <a:gd name="T69" fmla="*/ 516 h 664"/>
                <a:gd name="T70" fmla="*/ 30 w 347"/>
                <a:gd name="T71" fmla="*/ 536 h 664"/>
                <a:gd name="T72" fmla="*/ 33 w 347"/>
                <a:gd name="T73" fmla="*/ 539 h 664"/>
                <a:gd name="T74" fmla="*/ 46 w 347"/>
                <a:gd name="T75" fmla="*/ 575 h 664"/>
                <a:gd name="T76" fmla="*/ 70 w 347"/>
                <a:gd name="T77" fmla="*/ 560 h 664"/>
                <a:gd name="T78" fmla="*/ 59 w 347"/>
                <a:gd name="T79" fmla="*/ 486 h 664"/>
                <a:gd name="T80" fmla="*/ 64 w 347"/>
                <a:gd name="T81" fmla="*/ 487 h 664"/>
                <a:gd name="T82" fmla="*/ 59 w 347"/>
                <a:gd name="T83" fmla="*/ 502 h 664"/>
                <a:gd name="T84" fmla="*/ 62 w 347"/>
                <a:gd name="T85" fmla="*/ 512 h 664"/>
                <a:gd name="T86" fmla="*/ 70 w 347"/>
                <a:gd name="T87" fmla="*/ 534 h 664"/>
                <a:gd name="T88" fmla="*/ 83 w 347"/>
                <a:gd name="T89" fmla="*/ 545 h 664"/>
                <a:gd name="T90" fmla="*/ 284 w 347"/>
                <a:gd name="T91" fmla="*/ 662 h 664"/>
                <a:gd name="T92" fmla="*/ 295 w 347"/>
                <a:gd name="T93" fmla="*/ 599 h 664"/>
                <a:gd name="T94" fmla="*/ 268 w 347"/>
                <a:gd name="T95" fmla="*/ 530 h 664"/>
                <a:gd name="T96" fmla="*/ 252 w 347"/>
                <a:gd name="T97" fmla="*/ 484 h 664"/>
                <a:gd name="T98" fmla="*/ 254 w 347"/>
                <a:gd name="T99" fmla="*/ 402 h 664"/>
                <a:gd name="T100" fmla="*/ 346 w 347"/>
                <a:gd name="T101" fmla="*/ 220 h 664"/>
                <a:gd name="T102" fmla="*/ 70 w 347"/>
                <a:gd name="T103" fmla="*/ 500 h 664"/>
                <a:gd name="T104" fmla="*/ 47 w 347"/>
                <a:gd name="T105" fmla="*/ 465 h 664"/>
                <a:gd name="T106" fmla="*/ 45 w 347"/>
                <a:gd name="T107" fmla="*/ 465 h 6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47" h="664">
                  <a:moveTo>
                    <a:pt x="345" y="216"/>
                  </a:moveTo>
                  <a:cubicBezTo>
                    <a:pt x="324" y="205"/>
                    <a:pt x="303" y="193"/>
                    <a:pt x="282" y="181"/>
                  </a:cubicBezTo>
                  <a:cubicBezTo>
                    <a:pt x="282" y="181"/>
                    <a:pt x="282" y="181"/>
                    <a:pt x="282" y="181"/>
                  </a:cubicBezTo>
                  <a:cubicBezTo>
                    <a:pt x="282" y="181"/>
                    <a:pt x="282" y="181"/>
                    <a:pt x="282" y="181"/>
                  </a:cubicBezTo>
                  <a:cubicBezTo>
                    <a:pt x="281" y="180"/>
                    <a:pt x="281" y="180"/>
                    <a:pt x="281" y="180"/>
                  </a:cubicBezTo>
                  <a:cubicBezTo>
                    <a:pt x="281" y="180"/>
                    <a:pt x="281" y="180"/>
                    <a:pt x="281" y="180"/>
                  </a:cubicBezTo>
                  <a:cubicBezTo>
                    <a:pt x="160" y="107"/>
                    <a:pt x="75" y="27"/>
                    <a:pt x="52" y="4"/>
                  </a:cubicBezTo>
                  <a:cubicBezTo>
                    <a:pt x="48" y="0"/>
                    <a:pt x="48" y="0"/>
                    <a:pt x="48" y="0"/>
                  </a:cubicBezTo>
                  <a:cubicBezTo>
                    <a:pt x="47" y="6"/>
                    <a:pt x="47" y="6"/>
                    <a:pt x="47" y="6"/>
                  </a:cubicBezTo>
                  <a:cubicBezTo>
                    <a:pt x="46" y="11"/>
                    <a:pt x="47" y="17"/>
                    <a:pt x="47" y="23"/>
                  </a:cubicBezTo>
                  <a:cubicBezTo>
                    <a:pt x="48" y="26"/>
                    <a:pt x="48" y="30"/>
                    <a:pt x="48" y="32"/>
                  </a:cubicBezTo>
                  <a:cubicBezTo>
                    <a:pt x="48" y="34"/>
                    <a:pt x="48" y="35"/>
                    <a:pt x="48" y="37"/>
                  </a:cubicBezTo>
                  <a:cubicBezTo>
                    <a:pt x="48" y="40"/>
                    <a:pt x="48" y="43"/>
                    <a:pt x="48" y="45"/>
                  </a:cubicBezTo>
                  <a:cubicBezTo>
                    <a:pt x="48" y="46"/>
                    <a:pt x="47" y="47"/>
                    <a:pt x="47" y="48"/>
                  </a:cubicBezTo>
                  <a:cubicBezTo>
                    <a:pt x="46" y="51"/>
                    <a:pt x="43" y="57"/>
                    <a:pt x="48" y="60"/>
                  </a:cubicBezTo>
                  <a:cubicBezTo>
                    <a:pt x="49" y="61"/>
                    <a:pt x="50" y="61"/>
                    <a:pt x="51" y="61"/>
                  </a:cubicBezTo>
                  <a:cubicBezTo>
                    <a:pt x="52" y="61"/>
                    <a:pt x="54" y="61"/>
                    <a:pt x="55" y="61"/>
                  </a:cubicBezTo>
                  <a:cubicBezTo>
                    <a:pt x="55" y="60"/>
                    <a:pt x="56" y="60"/>
                    <a:pt x="56" y="60"/>
                  </a:cubicBezTo>
                  <a:cubicBezTo>
                    <a:pt x="58" y="60"/>
                    <a:pt x="60" y="61"/>
                    <a:pt x="62" y="62"/>
                  </a:cubicBezTo>
                  <a:cubicBezTo>
                    <a:pt x="64" y="62"/>
                    <a:pt x="66" y="63"/>
                    <a:pt x="67" y="63"/>
                  </a:cubicBezTo>
                  <a:cubicBezTo>
                    <a:pt x="70" y="63"/>
                    <a:pt x="72" y="61"/>
                    <a:pt x="75" y="59"/>
                  </a:cubicBezTo>
                  <a:cubicBezTo>
                    <a:pt x="76" y="58"/>
                    <a:pt x="76" y="58"/>
                    <a:pt x="76" y="58"/>
                  </a:cubicBezTo>
                  <a:cubicBezTo>
                    <a:pt x="78" y="57"/>
                    <a:pt x="81" y="56"/>
                    <a:pt x="85" y="56"/>
                  </a:cubicBezTo>
                  <a:cubicBezTo>
                    <a:pt x="87" y="56"/>
                    <a:pt x="93" y="56"/>
                    <a:pt x="94" y="61"/>
                  </a:cubicBezTo>
                  <a:cubicBezTo>
                    <a:pt x="95" y="64"/>
                    <a:pt x="93" y="68"/>
                    <a:pt x="91" y="72"/>
                  </a:cubicBezTo>
                  <a:cubicBezTo>
                    <a:pt x="91" y="72"/>
                    <a:pt x="91" y="73"/>
                    <a:pt x="91" y="73"/>
                  </a:cubicBezTo>
                  <a:cubicBezTo>
                    <a:pt x="90" y="74"/>
                    <a:pt x="89" y="75"/>
                    <a:pt x="89" y="77"/>
                  </a:cubicBezTo>
                  <a:cubicBezTo>
                    <a:pt x="89" y="79"/>
                    <a:pt x="89" y="80"/>
                    <a:pt x="89" y="82"/>
                  </a:cubicBezTo>
                  <a:cubicBezTo>
                    <a:pt x="89" y="82"/>
                    <a:pt x="89" y="83"/>
                    <a:pt x="89" y="83"/>
                  </a:cubicBezTo>
                  <a:cubicBezTo>
                    <a:pt x="90" y="86"/>
                    <a:pt x="90" y="86"/>
                    <a:pt x="90" y="86"/>
                  </a:cubicBezTo>
                  <a:cubicBezTo>
                    <a:pt x="90" y="87"/>
                    <a:pt x="90" y="89"/>
                    <a:pt x="90" y="90"/>
                  </a:cubicBezTo>
                  <a:cubicBezTo>
                    <a:pt x="90" y="92"/>
                    <a:pt x="90" y="94"/>
                    <a:pt x="90" y="97"/>
                  </a:cubicBezTo>
                  <a:cubicBezTo>
                    <a:pt x="89" y="100"/>
                    <a:pt x="89" y="103"/>
                    <a:pt x="89" y="106"/>
                  </a:cubicBezTo>
                  <a:cubicBezTo>
                    <a:pt x="90" y="111"/>
                    <a:pt x="90" y="117"/>
                    <a:pt x="90" y="122"/>
                  </a:cubicBezTo>
                  <a:cubicBezTo>
                    <a:pt x="90" y="131"/>
                    <a:pt x="88" y="142"/>
                    <a:pt x="85" y="152"/>
                  </a:cubicBezTo>
                  <a:cubicBezTo>
                    <a:pt x="84" y="155"/>
                    <a:pt x="83" y="158"/>
                    <a:pt x="83" y="161"/>
                  </a:cubicBezTo>
                  <a:cubicBezTo>
                    <a:pt x="82" y="164"/>
                    <a:pt x="81" y="167"/>
                    <a:pt x="81" y="170"/>
                  </a:cubicBezTo>
                  <a:cubicBezTo>
                    <a:pt x="80" y="171"/>
                    <a:pt x="80" y="172"/>
                    <a:pt x="80" y="173"/>
                  </a:cubicBezTo>
                  <a:cubicBezTo>
                    <a:pt x="80" y="174"/>
                    <a:pt x="79" y="176"/>
                    <a:pt x="79" y="178"/>
                  </a:cubicBezTo>
                  <a:cubicBezTo>
                    <a:pt x="78" y="179"/>
                    <a:pt x="78" y="179"/>
                    <a:pt x="78" y="179"/>
                  </a:cubicBezTo>
                  <a:cubicBezTo>
                    <a:pt x="78" y="180"/>
                    <a:pt x="77" y="182"/>
                    <a:pt x="77" y="184"/>
                  </a:cubicBezTo>
                  <a:cubicBezTo>
                    <a:pt x="76" y="187"/>
                    <a:pt x="76" y="189"/>
                    <a:pt x="76" y="193"/>
                  </a:cubicBezTo>
                  <a:cubicBezTo>
                    <a:pt x="76" y="194"/>
                    <a:pt x="76" y="195"/>
                    <a:pt x="76" y="196"/>
                  </a:cubicBezTo>
                  <a:cubicBezTo>
                    <a:pt x="76" y="196"/>
                    <a:pt x="76" y="197"/>
                    <a:pt x="76" y="197"/>
                  </a:cubicBezTo>
                  <a:cubicBezTo>
                    <a:pt x="76" y="198"/>
                    <a:pt x="76" y="198"/>
                    <a:pt x="76" y="199"/>
                  </a:cubicBezTo>
                  <a:cubicBezTo>
                    <a:pt x="76" y="200"/>
                    <a:pt x="76" y="201"/>
                    <a:pt x="77" y="202"/>
                  </a:cubicBezTo>
                  <a:cubicBezTo>
                    <a:pt x="77" y="204"/>
                    <a:pt x="77" y="205"/>
                    <a:pt x="78" y="205"/>
                  </a:cubicBezTo>
                  <a:cubicBezTo>
                    <a:pt x="78" y="206"/>
                    <a:pt x="78" y="206"/>
                    <a:pt x="79" y="207"/>
                  </a:cubicBezTo>
                  <a:cubicBezTo>
                    <a:pt x="80" y="211"/>
                    <a:pt x="83" y="215"/>
                    <a:pt x="85" y="218"/>
                  </a:cubicBezTo>
                  <a:cubicBezTo>
                    <a:pt x="86" y="219"/>
                    <a:pt x="87" y="221"/>
                    <a:pt x="87" y="222"/>
                  </a:cubicBezTo>
                  <a:cubicBezTo>
                    <a:pt x="87" y="223"/>
                    <a:pt x="87" y="223"/>
                    <a:pt x="87" y="224"/>
                  </a:cubicBezTo>
                  <a:cubicBezTo>
                    <a:pt x="87" y="226"/>
                    <a:pt x="87" y="227"/>
                    <a:pt x="88" y="229"/>
                  </a:cubicBezTo>
                  <a:cubicBezTo>
                    <a:pt x="89" y="230"/>
                    <a:pt x="89" y="230"/>
                    <a:pt x="89" y="231"/>
                  </a:cubicBezTo>
                  <a:cubicBezTo>
                    <a:pt x="90" y="232"/>
                    <a:pt x="91" y="234"/>
                    <a:pt x="91" y="235"/>
                  </a:cubicBezTo>
                  <a:cubicBezTo>
                    <a:pt x="92" y="240"/>
                    <a:pt x="92" y="247"/>
                    <a:pt x="88" y="249"/>
                  </a:cubicBezTo>
                  <a:cubicBezTo>
                    <a:pt x="88" y="250"/>
                    <a:pt x="87" y="250"/>
                    <a:pt x="87" y="250"/>
                  </a:cubicBezTo>
                  <a:cubicBezTo>
                    <a:pt x="84" y="252"/>
                    <a:pt x="81" y="254"/>
                    <a:pt x="81" y="259"/>
                  </a:cubicBezTo>
                  <a:cubicBezTo>
                    <a:pt x="81" y="260"/>
                    <a:pt x="81" y="261"/>
                    <a:pt x="81" y="262"/>
                  </a:cubicBezTo>
                  <a:cubicBezTo>
                    <a:pt x="81" y="263"/>
                    <a:pt x="81" y="265"/>
                    <a:pt x="81" y="266"/>
                  </a:cubicBezTo>
                  <a:cubicBezTo>
                    <a:pt x="80" y="267"/>
                    <a:pt x="79" y="267"/>
                    <a:pt x="77" y="268"/>
                  </a:cubicBezTo>
                  <a:cubicBezTo>
                    <a:pt x="77" y="269"/>
                    <a:pt x="76" y="269"/>
                    <a:pt x="75" y="270"/>
                  </a:cubicBezTo>
                  <a:cubicBezTo>
                    <a:pt x="74" y="271"/>
                    <a:pt x="73" y="271"/>
                    <a:pt x="73" y="272"/>
                  </a:cubicBezTo>
                  <a:cubicBezTo>
                    <a:pt x="72" y="273"/>
                    <a:pt x="72" y="273"/>
                    <a:pt x="72" y="273"/>
                  </a:cubicBezTo>
                  <a:cubicBezTo>
                    <a:pt x="71" y="273"/>
                    <a:pt x="70" y="273"/>
                    <a:pt x="69" y="274"/>
                  </a:cubicBezTo>
                  <a:cubicBezTo>
                    <a:pt x="69" y="274"/>
                    <a:pt x="69" y="274"/>
                    <a:pt x="69" y="274"/>
                  </a:cubicBezTo>
                  <a:cubicBezTo>
                    <a:pt x="66" y="274"/>
                    <a:pt x="64" y="275"/>
                    <a:pt x="63" y="276"/>
                  </a:cubicBezTo>
                  <a:cubicBezTo>
                    <a:pt x="61" y="276"/>
                    <a:pt x="60" y="277"/>
                    <a:pt x="59" y="279"/>
                  </a:cubicBezTo>
                  <a:cubicBezTo>
                    <a:pt x="59" y="280"/>
                    <a:pt x="59" y="280"/>
                    <a:pt x="59" y="281"/>
                  </a:cubicBezTo>
                  <a:cubicBezTo>
                    <a:pt x="59" y="281"/>
                    <a:pt x="58" y="282"/>
                    <a:pt x="58" y="282"/>
                  </a:cubicBezTo>
                  <a:cubicBezTo>
                    <a:pt x="58" y="282"/>
                    <a:pt x="58" y="282"/>
                    <a:pt x="58" y="282"/>
                  </a:cubicBezTo>
                  <a:cubicBezTo>
                    <a:pt x="58" y="282"/>
                    <a:pt x="58" y="282"/>
                    <a:pt x="58" y="282"/>
                  </a:cubicBezTo>
                  <a:cubicBezTo>
                    <a:pt x="57" y="282"/>
                    <a:pt x="57" y="282"/>
                    <a:pt x="56" y="282"/>
                  </a:cubicBezTo>
                  <a:cubicBezTo>
                    <a:pt x="55" y="281"/>
                    <a:pt x="53" y="280"/>
                    <a:pt x="51" y="280"/>
                  </a:cubicBezTo>
                  <a:cubicBezTo>
                    <a:pt x="50" y="280"/>
                    <a:pt x="49" y="280"/>
                    <a:pt x="48" y="281"/>
                  </a:cubicBezTo>
                  <a:cubicBezTo>
                    <a:pt x="43" y="284"/>
                    <a:pt x="44" y="290"/>
                    <a:pt x="45" y="295"/>
                  </a:cubicBezTo>
                  <a:cubicBezTo>
                    <a:pt x="45" y="295"/>
                    <a:pt x="45" y="296"/>
                    <a:pt x="45" y="296"/>
                  </a:cubicBezTo>
                  <a:cubicBezTo>
                    <a:pt x="45" y="296"/>
                    <a:pt x="45" y="295"/>
                    <a:pt x="45" y="295"/>
                  </a:cubicBezTo>
                  <a:cubicBezTo>
                    <a:pt x="43" y="293"/>
                    <a:pt x="41" y="293"/>
                    <a:pt x="40" y="293"/>
                  </a:cubicBezTo>
                  <a:cubicBezTo>
                    <a:pt x="40" y="293"/>
                    <a:pt x="40" y="293"/>
                    <a:pt x="39" y="293"/>
                  </a:cubicBezTo>
                  <a:cubicBezTo>
                    <a:pt x="39" y="293"/>
                    <a:pt x="39" y="293"/>
                    <a:pt x="39" y="292"/>
                  </a:cubicBezTo>
                  <a:cubicBezTo>
                    <a:pt x="38" y="292"/>
                    <a:pt x="37" y="292"/>
                    <a:pt x="35" y="292"/>
                  </a:cubicBezTo>
                  <a:cubicBezTo>
                    <a:pt x="35" y="292"/>
                    <a:pt x="35" y="292"/>
                    <a:pt x="35" y="292"/>
                  </a:cubicBezTo>
                  <a:cubicBezTo>
                    <a:pt x="34" y="292"/>
                    <a:pt x="34" y="292"/>
                    <a:pt x="34" y="292"/>
                  </a:cubicBezTo>
                  <a:cubicBezTo>
                    <a:pt x="33" y="292"/>
                    <a:pt x="31" y="293"/>
                    <a:pt x="31" y="295"/>
                  </a:cubicBezTo>
                  <a:cubicBezTo>
                    <a:pt x="30" y="296"/>
                    <a:pt x="29" y="298"/>
                    <a:pt x="30" y="300"/>
                  </a:cubicBezTo>
                  <a:cubicBezTo>
                    <a:pt x="31" y="302"/>
                    <a:pt x="32" y="303"/>
                    <a:pt x="33" y="303"/>
                  </a:cubicBezTo>
                  <a:cubicBezTo>
                    <a:pt x="34" y="303"/>
                    <a:pt x="34" y="303"/>
                    <a:pt x="34" y="303"/>
                  </a:cubicBezTo>
                  <a:cubicBezTo>
                    <a:pt x="34" y="304"/>
                    <a:pt x="34" y="306"/>
                    <a:pt x="36" y="307"/>
                  </a:cubicBezTo>
                  <a:cubicBezTo>
                    <a:pt x="36" y="307"/>
                    <a:pt x="37" y="307"/>
                    <a:pt x="37" y="307"/>
                  </a:cubicBezTo>
                  <a:cubicBezTo>
                    <a:pt x="37" y="309"/>
                    <a:pt x="37" y="310"/>
                    <a:pt x="36" y="311"/>
                  </a:cubicBezTo>
                  <a:cubicBezTo>
                    <a:pt x="36" y="311"/>
                    <a:pt x="36" y="311"/>
                    <a:pt x="36" y="311"/>
                  </a:cubicBezTo>
                  <a:cubicBezTo>
                    <a:pt x="35" y="308"/>
                    <a:pt x="32" y="308"/>
                    <a:pt x="31" y="308"/>
                  </a:cubicBezTo>
                  <a:cubicBezTo>
                    <a:pt x="28" y="308"/>
                    <a:pt x="26" y="311"/>
                    <a:pt x="25" y="314"/>
                  </a:cubicBezTo>
                  <a:cubicBezTo>
                    <a:pt x="25" y="317"/>
                    <a:pt x="26" y="319"/>
                    <a:pt x="27" y="322"/>
                  </a:cubicBezTo>
                  <a:cubicBezTo>
                    <a:pt x="27" y="323"/>
                    <a:pt x="28" y="324"/>
                    <a:pt x="28" y="325"/>
                  </a:cubicBezTo>
                  <a:cubicBezTo>
                    <a:pt x="28" y="326"/>
                    <a:pt x="28" y="326"/>
                    <a:pt x="28" y="327"/>
                  </a:cubicBezTo>
                  <a:cubicBezTo>
                    <a:pt x="27" y="330"/>
                    <a:pt x="27" y="334"/>
                    <a:pt x="29" y="336"/>
                  </a:cubicBezTo>
                  <a:cubicBezTo>
                    <a:pt x="30" y="337"/>
                    <a:pt x="31" y="337"/>
                    <a:pt x="33" y="337"/>
                  </a:cubicBezTo>
                  <a:cubicBezTo>
                    <a:pt x="33" y="337"/>
                    <a:pt x="33" y="337"/>
                    <a:pt x="33" y="337"/>
                  </a:cubicBezTo>
                  <a:cubicBezTo>
                    <a:pt x="33" y="337"/>
                    <a:pt x="33" y="337"/>
                    <a:pt x="34" y="337"/>
                  </a:cubicBezTo>
                  <a:cubicBezTo>
                    <a:pt x="35" y="337"/>
                    <a:pt x="36" y="336"/>
                    <a:pt x="37" y="336"/>
                  </a:cubicBezTo>
                  <a:cubicBezTo>
                    <a:pt x="38" y="337"/>
                    <a:pt x="39" y="337"/>
                    <a:pt x="40" y="337"/>
                  </a:cubicBezTo>
                  <a:cubicBezTo>
                    <a:pt x="40" y="337"/>
                    <a:pt x="40" y="337"/>
                    <a:pt x="40" y="337"/>
                  </a:cubicBezTo>
                  <a:cubicBezTo>
                    <a:pt x="42" y="337"/>
                    <a:pt x="44" y="335"/>
                    <a:pt x="45" y="333"/>
                  </a:cubicBezTo>
                  <a:cubicBezTo>
                    <a:pt x="45" y="334"/>
                    <a:pt x="45" y="334"/>
                    <a:pt x="46" y="334"/>
                  </a:cubicBezTo>
                  <a:cubicBezTo>
                    <a:pt x="47" y="335"/>
                    <a:pt x="48" y="335"/>
                    <a:pt x="49" y="335"/>
                  </a:cubicBezTo>
                  <a:cubicBezTo>
                    <a:pt x="53" y="335"/>
                    <a:pt x="55" y="333"/>
                    <a:pt x="57" y="331"/>
                  </a:cubicBezTo>
                  <a:cubicBezTo>
                    <a:pt x="58" y="331"/>
                    <a:pt x="59" y="330"/>
                    <a:pt x="60" y="330"/>
                  </a:cubicBezTo>
                  <a:cubicBezTo>
                    <a:pt x="62" y="328"/>
                    <a:pt x="65" y="327"/>
                    <a:pt x="67" y="327"/>
                  </a:cubicBezTo>
                  <a:cubicBezTo>
                    <a:pt x="67" y="328"/>
                    <a:pt x="65" y="329"/>
                    <a:pt x="63" y="331"/>
                  </a:cubicBezTo>
                  <a:cubicBezTo>
                    <a:pt x="62" y="331"/>
                    <a:pt x="62" y="331"/>
                    <a:pt x="62" y="331"/>
                  </a:cubicBezTo>
                  <a:cubicBezTo>
                    <a:pt x="61" y="332"/>
                    <a:pt x="60" y="332"/>
                    <a:pt x="59" y="332"/>
                  </a:cubicBezTo>
                  <a:cubicBezTo>
                    <a:pt x="57" y="333"/>
                    <a:pt x="55" y="334"/>
                    <a:pt x="54" y="336"/>
                  </a:cubicBezTo>
                  <a:cubicBezTo>
                    <a:pt x="53" y="336"/>
                    <a:pt x="53" y="337"/>
                    <a:pt x="52" y="338"/>
                  </a:cubicBezTo>
                  <a:cubicBezTo>
                    <a:pt x="52" y="338"/>
                    <a:pt x="51" y="338"/>
                    <a:pt x="51" y="338"/>
                  </a:cubicBezTo>
                  <a:cubicBezTo>
                    <a:pt x="48" y="338"/>
                    <a:pt x="46" y="339"/>
                    <a:pt x="44" y="342"/>
                  </a:cubicBezTo>
                  <a:cubicBezTo>
                    <a:pt x="44" y="342"/>
                    <a:pt x="43" y="343"/>
                    <a:pt x="41" y="343"/>
                  </a:cubicBezTo>
                  <a:cubicBezTo>
                    <a:pt x="39" y="344"/>
                    <a:pt x="36" y="346"/>
                    <a:pt x="35" y="350"/>
                  </a:cubicBezTo>
                  <a:cubicBezTo>
                    <a:pt x="35" y="350"/>
                    <a:pt x="35" y="350"/>
                    <a:pt x="35" y="350"/>
                  </a:cubicBezTo>
                  <a:cubicBezTo>
                    <a:pt x="33" y="350"/>
                    <a:pt x="32" y="351"/>
                    <a:pt x="31" y="352"/>
                  </a:cubicBezTo>
                  <a:cubicBezTo>
                    <a:pt x="29" y="354"/>
                    <a:pt x="28" y="357"/>
                    <a:pt x="28" y="359"/>
                  </a:cubicBezTo>
                  <a:cubicBezTo>
                    <a:pt x="28" y="361"/>
                    <a:pt x="28" y="361"/>
                    <a:pt x="28" y="361"/>
                  </a:cubicBezTo>
                  <a:cubicBezTo>
                    <a:pt x="28" y="363"/>
                    <a:pt x="28" y="367"/>
                    <a:pt x="30" y="369"/>
                  </a:cubicBezTo>
                  <a:cubicBezTo>
                    <a:pt x="31" y="369"/>
                    <a:pt x="32" y="370"/>
                    <a:pt x="33" y="370"/>
                  </a:cubicBezTo>
                  <a:cubicBezTo>
                    <a:pt x="33" y="370"/>
                    <a:pt x="33" y="370"/>
                    <a:pt x="33" y="370"/>
                  </a:cubicBezTo>
                  <a:cubicBezTo>
                    <a:pt x="36" y="370"/>
                    <a:pt x="38" y="367"/>
                    <a:pt x="39" y="365"/>
                  </a:cubicBezTo>
                  <a:cubicBezTo>
                    <a:pt x="39" y="365"/>
                    <a:pt x="39" y="365"/>
                    <a:pt x="40" y="365"/>
                  </a:cubicBezTo>
                  <a:cubicBezTo>
                    <a:pt x="40" y="365"/>
                    <a:pt x="41" y="365"/>
                    <a:pt x="42" y="365"/>
                  </a:cubicBezTo>
                  <a:cubicBezTo>
                    <a:pt x="42" y="365"/>
                    <a:pt x="42" y="365"/>
                    <a:pt x="43" y="365"/>
                  </a:cubicBezTo>
                  <a:cubicBezTo>
                    <a:pt x="43" y="365"/>
                    <a:pt x="43" y="365"/>
                    <a:pt x="43" y="365"/>
                  </a:cubicBezTo>
                  <a:cubicBezTo>
                    <a:pt x="43" y="368"/>
                    <a:pt x="44" y="369"/>
                    <a:pt x="46" y="369"/>
                  </a:cubicBezTo>
                  <a:cubicBezTo>
                    <a:pt x="46" y="369"/>
                    <a:pt x="46" y="369"/>
                    <a:pt x="46" y="369"/>
                  </a:cubicBezTo>
                  <a:cubicBezTo>
                    <a:pt x="46" y="369"/>
                    <a:pt x="45" y="370"/>
                    <a:pt x="45" y="370"/>
                  </a:cubicBezTo>
                  <a:cubicBezTo>
                    <a:pt x="45" y="371"/>
                    <a:pt x="44" y="372"/>
                    <a:pt x="44" y="373"/>
                  </a:cubicBezTo>
                  <a:cubicBezTo>
                    <a:pt x="44" y="373"/>
                    <a:pt x="44" y="373"/>
                    <a:pt x="44" y="374"/>
                  </a:cubicBezTo>
                  <a:cubicBezTo>
                    <a:pt x="44" y="374"/>
                    <a:pt x="44" y="374"/>
                    <a:pt x="44" y="374"/>
                  </a:cubicBezTo>
                  <a:cubicBezTo>
                    <a:pt x="44" y="375"/>
                    <a:pt x="43" y="376"/>
                    <a:pt x="43" y="377"/>
                  </a:cubicBezTo>
                  <a:cubicBezTo>
                    <a:pt x="43" y="379"/>
                    <a:pt x="44" y="381"/>
                    <a:pt x="45" y="382"/>
                  </a:cubicBezTo>
                  <a:cubicBezTo>
                    <a:pt x="45" y="382"/>
                    <a:pt x="45" y="382"/>
                    <a:pt x="46" y="383"/>
                  </a:cubicBezTo>
                  <a:cubicBezTo>
                    <a:pt x="46" y="385"/>
                    <a:pt x="48" y="388"/>
                    <a:pt x="47" y="389"/>
                  </a:cubicBezTo>
                  <a:cubicBezTo>
                    <a:pt x="47" y="390"/>
                    <a:pt x="47" y="391"/>
                    <a:pt x="46" y="391"/>
                  </a:cubicBezTo>
                  <a:cubicBezTo>
                    <a:pt x="46" y="390"/>
                    <a:pt x="46" y="390"/>
                    <a:pt x="46" y="390"/>
                  </a:cubicBezTo>
                  <a:cubicBezTo>
                    <a:pt x="43" y="390"/>
                    <a:pt x="43" y="390"/>
                    <a:pt x="43" y="390"/>
                  </a:cubicBezTo>
                  <a:cubicBezTo>
                    <a:pt x="42" y="390"/>
                    <a:pt x="42" y="390"/>
                    <a:pt x="41" y="390"/>
                  </a:cubicBezTo>
                  <a:cubicBezTo>
                    <a:pt x="41" y="390"/>
                    <a:pt x="40" y="390"/>
                    <a:pt x="39" y="390"/>
                  </a:cubicBezTo>
                  <a:cubicBezTo>
                    <a:pt x="38" y="390"/>
                    <a:pt x="37" y="390"/>
                    <a:pt x="37" y="390"/>
                  </a:cubicBezTo>
                  <a:cubicBezTo>
                    <a:pt x="35" y="391"/>
                    <a:pt x="33" y="393"/>
                    <a:pt x="32" y="395"/>
                  </a:cubicBezTo>
                  <a:cubicBezTo>
                    <a:pt x="30" y="397"/>
                    <a:pt x="30" y="399"/>
                    <a:pt x="30" y="400"/>
                  </a:cubicBezTo>
                  <a:cubicBezTo>
                    <a:pt x="30" y="400"/>
                    <a:pt x="31" y="401"/>
                    <a:pt x="31" y="402"/>
                  </a:cubicBezTo>
                  <a:cubicBezTo>
                    <a:pt x="30" y="402"/>
                    <a:pt x="28" y="403"/>
                    <a:pt x="26" y="405"/>
                  </a:cubicBezTo>
                  <a:cubicBezTo>
                    <a:pt x="25" y="407"/>
                    <a:pt x="25" y="408"/>
                    <a:pt x="25" y="409"/>
                  </a:cubicBezTo>
                  <a:cubicBezTo>
                    <a:pt x="25" y="410"/>
                    <a:pt x="25" y="410"/>
                    <a:pt x="25" y="410"/>
                  </a:cubicBezTo>
                  <a:cubicBezTo>
                    <a:pt x="25" y="412"/>
                    <a:pt x="25" y="414"/>
                    <a:pt x="26" y="417"/>
                  </a:cubicBezTo>
                  <a:cubicBezTo>
                    <a:pt x="27" y="418"/>
                    <a:pt x="29" y="419"/>
                    <a:pt x="31" y="419"/>
                  </a:cubicBezTo>
                  <a:cubicBezTo>
                    <a:pt x="31" y="419"/>
                    <a:pt x="32" y="419"/>
                    <a:pt x="32" y="418"/>
                  </a:cubicBezTo>
                  <a:cubicBezTo>
                    <a:pt x="33" y="418"/>
                    <a:pt x="33" y="418"/>
                    <a:pt x="34" y="418"/>
                  </a:cubicBezTo>
                  <a:cubicBezTo>
                    <a:pt x="34" y="419"/>
                    <a:pt x="33" y="419"/>
                    <a:pt x="31" y="420"/>
                  </a:cubicBezTo>
                  <a:cubicBezTo>
                    <a:pt x="30" y="420"/>
                    <a:pt x="30" y="420"/>
                    <a:pt x="30" y="420"/>
                  </a:cubicBezTo>
                  <a:cubicBezTo>
                    <a:pt x="29" y="421"/>
                    <a:pt x="27" y="421"/>
                    <a:pt x="26" y="423"/>
                  </a:cubicBezTo>
                  <a:cubicBezTo>
                    <a:pt x="23" y="426"/>
                    <a:pt x="25" y="429"/>
                    <a:pt x="26" y="431"/>
                  </a:cubicBezTo>
                  <a:cubicBezTo>
                    <a:pt x="26" y="431"/>
                    <a:pt x="27" y="432"/>
                    <a:pt x="27" y="432"/>
                  </a:cubicBezTo>
                  <a:cubicBezTo>
                    <a:pt x="27" y="432"/>
                    <a:pt x="27" y="432"/>
                    <a:pt x="26" y="433"/>
                  </a:cubicBezTo>
                  <a:cubicBezTo>
                    <a:pt x="26" y="433"/>
                    <a:pt x="25" y="435"/>
                    <a:pt x="25" y="437"/>
                  </a:cubicBezTo>
                  <a:cubicBezTo>
                    <a:pt x="26" y="439"/>
                    <a:pt x="27" y="440"/>
                    <a:pt x="27" y="442"/>
                  </a:cubicBezTo>
                  <a:cubicBezTo>
                    <a:pt x="28" y="443"/>
                    <a:pt x="28" y="443"/>
                    <a:pt x="28" y="443"/>
                  </a:cubicBezTo>
                  <a:cubicBezTo>
                    <a:pt x="29" y="445"/>
                    <a:pt x="32" y="446"/>
                    <a:pt x="34" y="447"/>
                  </a:cubicBezTo>
                  <a:cubicBezTo>
                    <a:pt x="35" y="447"/>
                    <a:pt x="35" y="447"/>
                    <a:pt x="35" y="447"/>
                  </a:cubicBezTo>
                  <a:cubicBezTo>
                    <a:pt x="36" y="448"/>
                    <a:pt x="37" y="449"/>
                    <a:pt x="38" y="450"/>
                  </a:cubicBezTo>
                  <a:cubicBezTo>
                    <a:pt x="39" y="451"/>
                    <a:pt x="40" y="452"/>
                    <a:pt x="42" y="453"/>
                  </a:cubicBezTo>
                  <a:cubicBezTo>
                    <a:pt x="43" y="453"/>
                    <a:pt x="44" y="453"/>
                    <a:pt x="45" y="454"/>
                  </a:cubicBezTo>
                  <a:cubicBezTo>
                    <a:pt x="43" y="454"/>
                    <a:pt x="40" y="455"/>
                    <a:pt x="39" y="459"/>
                  </a:cubicBezTo>
                  <a:cubicBezTo>
                    <a:pt x="39" y="460"/>
                    <a:pt x="39" y="460"/>
                    <a:pt x="39" y="460"/>
                  </a:cubicBezTo>
                  <a:cubicBezTo>
                    <a:pt x="39" y="460"/>
                    <a:pt x="39" y="460"/>
                    <a:pt x="39" y="460"/>
                  </a:cubicBezTo>
                  <a:cubicBezTo>
                    <a:pt x="37" y="458"/>
                    <a:pt x="35" y="456"/>
                    <a:pt x="33" y="454"/>
                  </a:cubicBezTo>
                  <a:cubicBezTo>
                    <a:pt x="32" y="452"/>
                    <a:pt x="31" y="450"/>
                    <a:pt x="30" y="448"/>
                  </a:cubicBezTo>
                  <a:cubicBezTo>
                    <a:pt x="30" y="446"/>
                    <a:pt x="29" y="444"/>
                    <a:pt x="27" y="442"/>
                  </a:cubicBezTo>
                  <a:cubicBezTo>
                    <a:pt x="27" y="441"/>
                    <a:pt x="27" y="441"/>
                    <a:pt x="26" y="440"/>
                  </a:cubicBezTo>
                  <a:cubicBezTo>
                    <a:pt x="25" y="437"/>
                    <a:pt x="22" y="434"/>
                    <a:pt x="19" y="432"/>
                  </a:cubicBezTo>
                  <a:cubicBezTo>
                    <a:pt x="19" y="432"/>
                    <a:pt x="18" y="431"/>
                    <a:pt x="18" y="431"/>
                  </a:cubicBezTo>
                  <a:cubicBezTo>
                    <a:pt x="15" y="429"/>
                    <a:pt x="13" y="427"/>
                    <a:pt x="9" y="427"/>
                  </a:cubicBezTo>
                  <a:cubicBezTo>
                    <a:pt x="8" y="427"/>
                    <a:pt x="8" y="427"/>
                    <a:pt x="7" y="427"/>
                  </a:cubicBezTo>
                  <a:cubicBezTo>
                    <a:pt x="6" y="428"/>
                    <a:pt x="4" y="429"/>
                    <a:pt x="2" y="431"/>
                  </a:cubicBezTo>
                  <a:cubicBezTo>
                    <a:pt x="0" y="436"/>
                    <a:pt x="1" y="442"/>
                    <a:pt x="2" y="445"/>
                  </a:cubicBezTo>
                  <a:cubicBezTo>
                    <a:pt x="3" y="446"/>
                    <a:pt x="4" y="447"/>
                    <a:pt x="5" y="448"/>
                  </a:cubicBezTo>
                  <a:cubicBezTo>
                    <a:pt x="5" y="448"/>
                    <a:pt x="6" y="448"/>
                    <a:pt x="6" y="448"/>
                  </a:cubicBezTo>
                  <a:cubicBezTo>
                    <a:pt x="6" y="448"/>
                    <a:pt x="6" y="448"/>
                    <a:pt x="6" y="448"/>
                  </a:cubicBezTo>
                  <a:cubicBezTo>
                    <a:pt x="6" y="448"/>
                    <a:pt x="5" y="450"/>
                    <a:pt x="4" y="450"/>
                  </a:cubicBezTo>
                  <a:cubicBezTo>
                    <a:pt x="4" y="452"/>
                    <a:pt x="3" y="453"/>
                    <a:pt x="2" y="454"/>
                  </a:cubicBezTo>
                  <a:cubicBezTo>
                    <a:pt x="2" y="454"/>
                    <a:pt x="2" y="454"/>
                    <a:pt x="2" y="454"/>
                  </a:cubicBezTo>
                  <a:cubicBezTo>
                    <a:pt x="2" y="457"/>
                    <a:pt x="0" y="460"/>
                    <a:pt x="3" y="463"/>
                  </a:cubicBezTo>
                  <a:cubicBezTo>
                    <a:pt x="3" y="464"/>
                    <a:pt x="5" y="465"/>
                    <a:pt x="7" y="465"/>
                  </a:cubicBezTo>
                  <a:cubicBezTo>
                    <a:pt x="7" y="465"/>
                    <a:pt x="8" y="465"/>
                    <a:pt x="8" y="465"/>
                  </a:cubicBezTo>
                  <a:cubicBezTo>
                    <a:pt x="8" y="465"/>
                    <a:pt x="8" y="465"/>
                    <a:pt x="8" y="465"/>
                  </a:cubicBezTo>
                  <a:cubicBezTo>
                    <a:pt x="8" y="465"/>
                    <a:pt x="8" y="465"/>
                    <a:pt x="9" y="466"/>
                  </a:cubicBezTo>
                  <a:cubicBezTo>
                    <a:pt x="9" y="467"/>
                    <a:pt x="10" y="467"/>
                    <a:pt x="10" y="468"/>
                  </a:cubicBezTo>
                  <a:cubicBezTo>
                    <a:pt x="10" y="469"/>
                    <a:pt x="11" y="469"/>
                    <a:pt x="11" y="470"/>
                  </a:cubicBezTo>
                  <a:cubicBezTo>
                    <a:pt x="11" y="471"/>
                    <a:pt x="11" y="471"/>
                    <a:pt x="10" y="472"/>
                  </a:cubicBezTo>
                  <a:cubicBezTo>
                    <a:pt x="8" y="474"/>
                    <a:pt x="8" y="477"/>
                    <a:pt x="10" y="479"/>
                  </a:cubicBezTo>
                  <a:cubicBezTo>
                    <a:pt x="10" y="480"/>
                    <a:pt x="11" y="480"/>
                    <a:pt x="12" y="481"/>
                  </a:cubicBezTo>
                  <a:cubicBezTo>
                    <a:pt x="12" y="481"/>
                    <a:pt x="12" y="482"/>
                    <a:pt x="12" y="482"/>
                  </a:cubicBezTo>
                  <a:cubicBezTo>
                    <a:pt x="12" y="482"/>
                    <a:pt x="12" y="482"/>
                    <a:pt x="12" y="482"/>
                  </a:cubicBezTo>
                  <a:cubicBezTo>
                    <a:pt x="12" y="482"/>
                    <a:pt x="12" y="483"/>
                    <a:pt x="11" y="483"/>
                  </a:cubicBezTo>
                  <a:cubicBezTo>
                    <a:pt x="10" y="485"/>
                    <a:pt x="8" y="488"/>
                    <a:pt x="10" y="491"/>
                  </a:cubicBezTo>
                  <a:cubicBezTo>
                    <a:pt x="11" y="492"/>
                    <a:pt x="12" y="493"/>
                    <a:pt x="14" y="494"/>
                  </a:cubicBezTo>
                  <a:cubicBezTo>
                    <a:pt x="12" y="496"/>
                    <a:pt x="12" y="500"/>
                    <a:pt x="13" y="501"/>
                  </a:cubicBezTo>
                  <a:cubicBezTo>
                    <a:pt x="14" y="505"/>
                    <a:pt x="17" y="507"/>
                    <a:pt x="20" y="509"/>
                  </a:cubicBezTo>
                  <a:cubicBezTo>
                    <a:pt x="21" y="510"/>
                    <a:pt x="21" y="510"/>
                    <a:pt x="21" y="510"/>
                  </a:cubicBezTo>
                  <a:cubicBezTo>
                    <a:pt x="22" y="511"/>
                    <a:pt x="23" y="511"/>
                    <a:pt x="24" y="513"/>
                  </a:cubicBezTo>
                  <a:cubicBezTo>
                    <a:pt x="24" y="513"/>
                    <a:pt x="25" y="514"/>
                    <a:pt x="25" y="515"/>
                  </a:cubicBezTo>
                  <a:cubicBezTo>
                    <a:pt x="26" y="515"/>
                    <a:pt x="26" y="516"/>
                    <a:pt x="26" y="516"/>
                  </a:cubicBezTo>
                  <a:cubicBezTo>
                    <a:pt x="27" y="516"/>
                    <a:pt x="26" y="517"/>
                    <a:pt x="26" y="518"/>
                  </a:cubicBezTo>
                  <a:cubicBezTo>
                    <a:pt x="25" y="519"/>
                    <a:pt x="25" y="519"/>
                    <a:pt x="24" y="520"/>
                  </a:cubicBezTo>
                  <a:cubicBezTo>
                    <a:pt x="24" y="521"/>
                    <a:pt x="24" y="521"/>
                    <a:pt x="24" y="522"/>
                  </a:cubicBezTo>
                  <a:cubicBezTo>
                    <a:pt x="23" y="523"/>
                    <a:pt x="22" y="525"/>
                    <a:pt x="22" y="527"/>
                  </a:cubicBezTo>
                  <a:cubicBezTo>
                    <a:pt x="22" y="530"/>
                    <a:pt x="25" y="533"/>
                    <a:pt x="27" y="535"/>
                  </a:cubicBezTo>
                  <a:cubicBezTo>
                    <a:pt x="28" y="535"/>
                    <a:pt x="29" y="535"/>
                    <a:pt x="30" y="536"/>
                  </a:cubicBezTo>
                  <a:cubicBezTo>
                    <a:pt x="31" y="536"/>
                    <a:pt x="31" y="536"/>
                    <a:pt x="31" y="536"/>
                  </a:cubicBezTo>
                  <a:cubicBezTo>
                    <a:pt x="31" y="536"/>
                    <a:pt x="32" y="536"/>
                    <a:pt x="32" y="536"/>
                  </a:cubicBezTo>
                  <a:cubicBezTo>
                    <a:pt x="33" y="537"/>
                    <a:pt x="33" y="537"/>
                    <a:pt x="34" y="537"/>
                  </a:cubicBezTo>
                  <a:cubicBezTo>
                    <a:pt x="35" y="537"/>
                    <a:pt x="36" y="538"/>
                    <a:pt x="36" y="538"/>
                  </a:cubicBezTo>
                  <a:cubicBezTo>
                    <a:pt x="37" y="538"/>
                    <a:pt x="37" y="538"/>
                    <a:pt x="37" y="538"/>
                  </a:cubicBezTo>
                  <a:cubicBezTo>
                    <a:pt x="36" y="538"/>
                    <a:pt x="35" y="538"/>
                    <a:pt x="33" y="539"/>
                  </a:cubicBezTo>
                  <a:cubicBezTo>
                    <a:pt x="33" y="539"/>
                    <a:pt x="33" y="539"/>
                    <a:pt x="33" y="539"/>
                  </a:cubicBezTo>
                  <a:cubicBezTo>
                    <a:pt x="31" y="540"/>
                    <a:pt x="28" y="541"/>
                    <a:pt x="29" y="546"/>
                  </a:cubicBezTo>
                  <a:cubicBezTo>
                    <a:pt x="29" y="547"/>
                    <a:pt x="30" y="548"/>
                    <a:pt x="31" y="549"/>
                  </a:cubicBezTo>
                  <a:cubicBezTo>
                    <a:pt x="31" y="550"/>
                    <a:pt x="32" y="550"/>
                    <a:pt x="33" y="550"/>
                  </a:cubicBezTo>
                  <a:cubicBezTo>
                    <a:pt x="34" y="559"/>
                    <a:pt x="39" y="566"/>
                    <a:pt x="44" y="572"/>
                  </a:cubicBezTo>
                  <a:cubicBezTo>
                    <a:pt x="46" y="575"/>
                    <a:pt x="46" y="575"/>
                    <a:pt x="46" y="575"/>
                  </a:cubicBezTo>
                  <a:cubicBezTo>
                    <a:pt x="49" y="579"/>
                    <a:pt x="54" y="583"/>
                    <a:pt x="61" y="583"/>
                  </a:cubicBezTo>
                  <a:cubicBezTo>
                    <a:pt x="61" y="583"/>
                    <a:pt x="62" y="583"/>
                    <a:pt x="62" y="583"/>
                  </a:cubicBezTo>
                  <a:cubicBezTo>
                    <a:pt x="65" y="583"/>
                    <a:pt x="67" y="582"/>
                    <a:pt x="69" y="580"/>
                  </a:cubicBezTo>
                  <a:cubicBezTo>
                    <a:pt x="72" y="575"/>
                    <a:pt x="71" y="570"/>
                    <a:pt x="71" y="565"/>
                  </a:cubicBezTo>
                  <a:cubicBezTo>
                    <a:pt x="71" y="564"/>
                    <a:pt x="71" y="564"/>
                    <a:pt x="71" y="564"/>
                  </a:cubicBezTo>
                  <a:cubicBezTo>
                    <a:pt x="70" y="560"/>
                    <a:pt x="70" y="560"/>
                    <a:pt x="70" y="560"/>
                  </a:cubicBezTo>
                  <a:cubicBezTo>
                    <a:pt x="69" y="551"/>
                    <a:pt x="68" y="542"/>
                    <a:pt x="63" y="533"/>
                  </a:cubicBezTo>
                  <a:cubicBezTo>
                    <a:pt x="58" y="523"/>
                    <a:pt x="58" y="517"/>
                    <a:pt x="58" y="506"/>
                  </a:cubicBezTo>
                  <a:cubicBezTo>
                    <a:pt x="58" y="504"/>
                    <a:pt x="58" y="502"/>
                    <a:pt x="58" y="501"/>
                  </a:cubicBezTo>
                  <a:cubicBezTo>
                    <a:pt x="58" y="498"/>
                    <a:pt x="58" y="496"/>
                    <a:pt x="58" y="495"/>
                  </a:cubicBezTo>
                  <a:cubicBezTo>
                    <a:pt x="59" y="493"/>
                    <a:pt x="59" y="493"/>
                    <a:pt x="59" y="493"/>
                  </a:cubicBezTo>
                  <a:cubicBezTo>
                    <a:pt x="59" y="491"/>
                    <a:pt x="59" y="489"/>
                    <a:pt x="59" y="486"/>
                  </a:cubicBezTo>
                  <a:cubicBezTo>
                    <a:pt x="59" y="484"/>
                    <a:pt x="57" y="482"/>
                    <a:pt x="56" y="481"/>
                  </a:cubicBezTo>
                  <a:cubicBezTo>
                    <a:pt x="56" y="481"/>
                    <a:pt x="56" y="481"/>
                    <a:pt x="56" y="480"/>
                  </a:cubicBezTo>
                  <a:cubicBezTo>
                    <a:pt x="57" y="481"/>
                    <a:pt x="58" y="481"/>
                    <a:pt x="59" y="481"/>
                  </a:cubicBezTo>
                  <a:cubicBezTo>
                    <a:pt x="59" y="481"/>
                    <a:pt x="60" y="481"/>
                    <a:pt x="60" y="481"/>
                  </a:cubicBezTo>
                  <a:cubicBezTo>
                    <a:pt x="61" y="481"/>
                    <a:pt x="61" y="481"/>
                    <a:pt x="62" y="481"/>
                  </a:cubicBezTo>
                  <a:cubicBezTo>
                    <a:pt x="62" y="483"/>
                    <a:pt x="63" y="485"/>
                    <a:pt x="64" y="487"/>
                  </a:cubicBezTo>
                  <a:cubicBezTo>
                    <a:pt x="64" y="487"/>
                    <a:pt x="64" y="487"/>
                    <a:pt x="64" y="487"/>
                  </a:cubicBezTo>
                  <a:cubicBezTo>
                    <a:pt x="62" y="487"/>
                    <a:pt x="61" y="488"/>
                    <a:pt x="60" y="489"/>
                  </a:cubicBezTo>
                  <a:cubicBezTo>
                    <a:pt x="58" y="491"/>
                    <a:pt x="59" y="493"/>
                    <a:pt x="60" y="494"/>
                  </a:cubicBezTo>
                  <a:cubicBezTo>
                    <a:pt x="60" y="495"/>
                    <a:pt x="60" y="495"/>
                    <a:pt x="60" y="495"/>
                  </a:cubicBezTo>
                  <a:cubicBezTo>
                    <a:pt x="60" y="496"/>
                    <a:pt x="60" y="496"/>
                    <a:pt x="60" y="497"/>
                  </a:cubicBezTo>
                  <a:cubicBezTo>
                    <a:pt x="59" y="498"/>
                    <a:pt x="58" y="500"/>
                    <a:pt x="59" y="502"/>
                  </a:cubicBezTo>
                  <a:cubicBezTo>
                    <a:pt x="59" y="504"/>
                    <a:pt x="60" y="504"/>
                    <a:pt x="62" y="505"/>
                  </a:cubicBezTo>
                  <a:cubicBezTo>
                    <a:pt x="62" y="505"/>
                    <a:pt x="62" y="505"/>
                    <a:pt x="63" y="505"/>
                  </a:cubicBezTo>
                  <a:cubicBezTo>
                    <a:pt x="63" y="505"/>
                    <a:pt x="63" y="505"/>
                    <a:pt x="63" y="505"/>
                  </a:cubicBezTo>
                  <a:cubicBezTo>
                    <a:pt x="62" y="507"/>
                    <a:pt x="62" y="509"/>
                    <a:pt x="62" y="510"/>
                  </a:cubicBezTo>
                  <a:cubicBezTo>
                    <a:pt x="62" y="511"/>
                    <a:pt x="62" y="511"/>
                    <a:pt x="62" y="512"/>
                  </a:cubicBezTo>
                  <a:cubicBezTo>
                    <a:pt x="62" y="512"/>
                    <a:pt x="62" y="512"/>
                    <a:pt x="62" y="512"/>
                  </a:cubicBezTo>
                  <a:cubicBezTo>
                    <a:pt x="62" y="515"/>
                    <a:pt x="62" y="516"/>
                    <a:pt x="64" y="519"/>
                  </a:cubicBezTo>
                  <a:cubicBezTo>
                    <a:pt x="64" y="519"/>
                    <a:pt x="64" y="519"/>
                    <a:pt x="64" y="520"/>
                  </a:cubicBezTo>
                  <a:cubicBezTo>
                    <a:pt x="65" y="521"/>
                    <a:pt x="65" y="522"/>
                    <a:pt x="66" y="522"/>
                  </a:cubicBezTo>
                  <a:cubicBezTo>
                    <a:pt x="68" y="524"/>
                    <a:pt x="70" y="524"/>
                    <a:pt x="71" y="524"/>
                  </a:cubicBezTo>
                  <a:cubicBezTo>
                    <a:pt x="71" y="524"/>
                    <a:pt x="71" y="524"/>
                    <a:pt x="72" y="524"/>
                  </a:cubicBezTo>
                  <a:cubicBezTo>
                    <a:pt x="70" y="526"/>
                    <a:pt x="69" y="530"/>
                    <a:pt x="70" y="534"/>
                  </a:cubicBezTo>
                  <a:cubicBezTo>
                    <a:pt x="71" y="536"/>
                    <a:pt x="72" y="537"/>
                    <a:pt x="73" y="538"/>
                  </a:cubicBezTo>
                  <a:cubicBezTo>
                    <a:pt x="74" y="539"/>
                    <a:pt x="74" y="539"/>
                    <a:pt x="74" y="539"/>
                  </a:cubicBezTo>
                  <a:cubicBezTo>
                    <a:pt x="74" y="539"/>
                    <a:pt x="74" y="540"/>
                    <a:pt x="75" y="540"/>
                  </a:cubicBezTo>
                  <a:cubicBezTo>
                    <a:pt x="75" y="541"/>
                    <a:pt x="76" y="542"/>
                    <a:pt x="77" y="543"/>
                  </a:cubicBezTo>
                  <a:cubicBezTo>
                    <a:pt x="77" y="543"/>
                    <a:pt x="80" y="545"/>
                    <a:pt x="82" y="545"/>
                  </a:cubicBezTo>
                  <a:cubicBezTo>
                    <a:pt x="83" y="545"/>
                    <a:pt x="83" y="545"/>
                    <a:pt x="83" y="545"/>
                  </a:cubicBezTo>
                  <a:cubicBezTo>
                    <a:pt x="83" y="545"/>
                    <a:pt x="83" y="546"/>
                    <a:pt x="83" y="546"/>
                  </a:cubicBezTo>
                  <a:cubicBezTo>
                    <a:pt x="82" y="549"/>
                    <a:pt x="82" y="551"/>
                    <a:pt x="82" y="553"/>
                  </a:cubicBezTo>
                  <a:cubicBezTo>
                    <a:pt x="82" y="556"/>
                    <a:pt x="82" y="556"/>
                    <a:pt x="82" y="556"/>
                  </a:cubicBezTo>
                  <a:cubicBezTo>
                    <a:pt x="83" y="559"/>
                    <a:pt x="83" y="559"/>
                    <a:pt x="83" y="559"/>
                  </a:cubicBezTo>
                  <a:cubicBezTo>
                    <a:pt x="84" y="559"/>
                    <a:pt x="84" y="559"/>
                    <a:pt x="84" y="559"/>
                  </a:cubicBezTo>
                  <a:cubicBezTo>
                    <a:pt x="85" y="561"/>
                    <a:pt x="125" y="602"/>
                    <a:pt x="284" y="662"/>
                  </a:cubicBezTo>
                  <a:cubicBezTo>
                    <a:pt x="290" y="664"/>
                    <a:pt x="290" y="664"/>
                    <a:pt x="290" y="664"/>
                  </a:cubicBezTo>
                  <a:cubicBezTo>
                    <a:pt x="288" y="658"/>
                    <a:pt x="288" y="658"/>
                    <a:pt x="288" y="658"/>
                  </a:cubicBezTo>
                  <a:cubicBezTo>
                    <a:pt x="288" y="657"/>
                    <a:pt x="287" y="656"/>
                    <a:pt x="287" y="655"/>
                  </a:cubicBezTo>
                  <a:cubicBezTo>
                    <a:pt x="285" y="645"/>
                    <a:pt x="287" y="638"/>
                    <a:pt x="290" y="629"/>
                  </a:cubicBezTo>
                  <a:cubicBezTo>
                    <a:pt x="291" y="627"/>
                    <a:pt x="292" y="625"/>
                    <a:pt x="292" y="623"/>
                  </a:cubicBezTo>
                  <a:cubicBezTo>
                    <a:pt x="294" y="616"/>
                    <a:pt x="298" y="606"/>
                    <a:pt x="295" y="599"/>
                  </a:cubicBezTo>
                  <a:cubicBezTo>
                    <a:pt x="293" y="595"/>
                    <a:pt x="292" y="593"/>
                    <a:pt x="290" y="590"/>
                  </a:cubicBezTo>
                  <a:cubicBezTo>
                    <a:pt x="287" y="586"/>
                    <a:pt x="285" y="582"/>
                    <a:pt x="284" y="576"/>
                  </a:cubicBezTo>
                  <a:cubicBezTo>
                    <a:pt x="284" y="574"/>
                    <a:pt x="283" y="573"/>
                    <a:pt x="283" y="571"/>
                  </a:cubicBezTo>
                  <a:cubicBezTo>
                    <a:pt x="282" y="564"/>
                    <a:pt x="280" y="556"/>
                    <a:pt x="277" y="551"/>
                  </a:cubicBezTo>
                  <a:cubicBezTo>
                    <a:pt x="275" y="547"/>
                    <a:pt x="273" y="545"/>
                    <a:pt x="272" y="543"/>
                  </a:cubicBezTo>
                  <a:cubicBezTo>
                    <a:pt x="269" y="540"/>
                    <a:pt x="267" y="538"/>
                    <a:pt x="268" y="530"/>
                  </a:cubicBezTo>
                  <a:cubicBezTo>
                    <a:pt x="268" y="528"/>
                    <a:pt x="268" y="528"/>
                    <a:pt x="268" y="528"/>
                  </a:cubicBezTo>
                  <a:cubicBezTo>
                    <a:pt x="268" y="520"/>
                    <a:pt x="269" y="509"/>
                    <a:pt x="262" y="505"/>
                  </a:cubicBezTo>
                  <a:cubicBezTo>
                    <a:pt x="260" y="504"/>
                    <a:pt x="259" y="503"/>
                    <a:pt x="258" y="503"/>
                  </a:cubicBezTo>
                  <a:cubicBezTo>
                    <a:pt x="255" y="503"/>
                    <a:pt x="254" y="503"/>
                    <a:pt x="253" y="498"/>
                  </a:cubicBezTo>
                  <a:cubicBezTo>
                    <a:pt x="253" y="495"/>
                    <a:pt x="253" y="493"/>
                    <a:pt x="253" y="490"/>
                  </a:cubicBezTo>
                  <a:cubicBezTo>
                    <a:pt x="253" y="488"/>
                    <a:pt x="253" y="486"/>
                    <a:pt x="252" y="484"/>
                  </a:cubicBezTo>
                  <a:cubicBezTo>
                    <a:pt x="252" y="481"/>
                    <a:pt x="252" y="481"/>
                    <a:pt x="252" y="481"/>
                  </a:cubicBezTo>
                  <a:cubicBezTo>
                    <a:pt x="251" y="473"/>
                    <a:pt x="250" y="464"/>
                    <a:pt x="244" y="460"/>
                  </a:cubicBezTo>
                  <a:cubicBezTo>
                    <a:pt x="242" y="458"/>
                    <a:pt x="241" y="458"/>
                    <a:pt x="240" y="457"/>
                  </a:cubicBezTo>
                  <a:cubicBezTo>
                    <a:pt x="238" y="456"/>
                    <a:pt x="236" y="456"/>
                    <a:pt x="235" y="453"/>
                  </a:cubicBezTo>
                  <a:cubicBezTo>
                    <a:pt x="230" y="444"/>
                    <a:pt x="240" y="425"/>
                    <a:pt x="250" y="408"/>
                  </a:cubicBezTo>
                  <a:cubicBezTo>
                    <a:pt x="252" y="406"/>
                    <a:pt x="253" y="404"/>
                    <a:pt x="254" y="402"/>
                  </a:cubicBezTo>
                  <a:cubicBezTo>
                    <a:pt x="267" y="378"/>
                    <a:pt x="280" y="353"/>
                    <a:pt x="291" y="329"/>
                  </a:cubicBezTo>
                  <a:cubicBezTo>
                    <a:pt x="292" y="328"/>
                    <a:pt x="292" y="328"/>
                    <a:pt x="292" y="328"/>
                  </a:cubicBezTo>
                  <a:cubicBezTo>
                    <a:pt x="299" y="313"/>
                    <a:pt x="306" y="300"/>
                    <a:pt x="312" y="287"/>
                  </a:cubicBezTo>
                  <a:cubicBezTo>
                    <a:pt x="318" y="277"/>
                    <a:pt x="322" y="267"/>
                    <a:pt x="327" y="257"/>
                  </a:cubicBezTo>
                  <a:cubicBezTo>
                    <a:pt x="328" y="255"/>
                    <a:pt x="328" y="255"/>
                    <a:pt x="328" y="255"/>
                  </a:cubicBezTo>
                  <a:cubicBezTo>
                    <a:pt x="334" y="244"/>
                    <a:pt x="340" y="232"/>
                    <a:pt x="346" y="220"/>
                  </a:cubicBezTo>
                  <a:cubicBezTo>
                    <a:pt x="347" y="218"/>
                    <a:pt x="347" y="218"/>
                    <a:pt x="347" y="218"/>
                  </a:cubicBezTo>
                  <a:lnTo>
                    <a:pt x="345" y="216"/>
                  </a:lnTo>
                  <a:close/>
                  <a:moveTo>
                    <a:pt x="69" y="498"/>
                  </a:moveTo>
                  <a:cubicBezTo>
                    <a:pt x="69" y="497"/>
                    <a:pt x="69" y="496"/>
                    <a:pt x="70" y="495"/>
                  </a:cubicBezTo>
                  <a:cubicBezTo>
                    <a:pt x="71" y="496"/>
                    <a:pt x="71" y="496"/>
                    <a:pt x="71" y="497"/>
                  </a:cubicBezTo>
                  <a:cubicBezTo>
                    <a:pt x="71" y="499"/>
                    <a:pt x="71" y="499"/>
                    <a:pt x="70" y="500"/>
                  </a:cubicBezTo>
                  <a:cubicBezTo>
                    <a:pt x="70" y="500"/>
                    <a:pt x="69" y="500"/>
                    <a:pt x="68" y="501"/>
                  </a:cubicBezTo>
                  <a:cubicBezTo>
                    <a:pt x="68" y="501"/>
                    <a:pt x="68" y="501"/>
                    <a:pt x="68" y="501"/>
                  </a:cubicBezTo>
                  <a:cubicBezTo>
                    <a:pt x="69" y="500"/>
                    <a:pt x="69" y="499"/>
                    <a:pt x="69" y="498"/>
                  </a:cubicBezTo>
                  <a:close/>
                  <a:moveTo>
                    <a:pt x="45" y="465"/>
                  </a:moveTo>
                  <a:cubicBezTo>
                    <a:pt x="46" y="465"/>
                    <a:pt x="46" y="465"/>
                    <a:pt x="47" y="465"/>
                  </a:cubicBezTo>
                  <a:cubicBezTo>
                    <a:pt x="47" y="465"/>
                    <a:pt x="47" y="465"/>
                    <a:pt x="47" y="465"/>
                  </a:cubicBezTo>
                  <a:cubicBezTo>
                    <a:pt x="48" y="465"/>
                    <a:pt x="48" y="465"/>
                    <a:pt x="48" y="465"/>
                  </a:cubicBezTo>
                  <a:cubicBezTo>
                    <a:pt x="48" y="465"/>
                    <a:pt x="49" y="465"/>
                    <a:pt x="49" y="465"/>
                  </a:cubicBezTo>
                  <a:cubicBezTo>
                    <a:pt x="49" y="466"/>
                    <a:pt x="48" y="467"/>
                    <a:pt x="48" y="469"/>
                  </a:cubicBezTo>
                  <a:cubicBezTo>
                    <a:pt x="48" y="469"/>
                    <a:pt x="48" y="469"/>
                    <a:pt x="48" y="469"/>
                  </a:cubicBezTo>
                  <a:cubicBezTo>
                    <a:pt x="46" y="468"/>
                    <a:pt x="45" y="467"/>
                    <a:pt x="44" y="465"/>
                  </a:cubicBezTo>
                  <a:cubicBezTo>
                    <a:pt x="44" y="465"/>
                    <a:pt x="44" y="465"/>
                    <a:pt x="45" y="465"/>
                  </a:cubicBezTo>
                  <a:cubicBezTo>
                    <a:pt x="45" y="465"/>
                    <a:pt x="45" y="465"/>
                    <a:pt x="45" y="46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56" name="Freeform 55"/>
            <p:cNvSpPr>
              <a:spLocks/>
            </p:cNvSpPr>
            <p:nvPr/>
          </p:nvSpPr>
          <p:spPr bwMode="auto">
            <a:xfrm>
              <a:off x="13017546" y="6263595"/>
              <a:ext cx="246210" cy="466642"/>
            </a:xfrm>
            <a:custGeom>
              <a:avLst/>
              <a:gdLst>
                <a:gd name="T0" fmla="*/ 33 w 45"/>
                <a:gd name="T1" fmla="*/ 35 h 94"/>
                <a:gd name="T2" fmla="*/ 36 w 45"/>
                <a:gd name="T3" fmla="*/ 31 h 94"/>
                <a:gd name="T4" fmla="*/ 43 w 45"/>
                <a:gd name="T5" fmla="*/ 19 h 94"/>
                <a:gd name="T6" fmla="*/ 33 w 45"/>
                <a:gd name="T7" fmla="*/ 11 h 94"/>
                <a:gd name="T8" fmla="*/ 21 w 45"/>
                <a:gd name="T9" fmla="*/ 0 h 94"/>
                <a:gd name="T10" fmla="*/ 14 w 45"/>
                <a:gd name="T11" fmla="*/ 5 h 94"/>
                <a:gd name="T12" fmla="*/ 12 w 45"/>
                <a:gd name="T13" fmla="*/ 7 h 94"/>
                <a:gd name="T14" fmla="*/ 7 w 45"/>
                <a:gd name="T15" fmla="*/ 20 h 94"/>
                <a:gd name="T16" fmla="*/ 6 w 45"/>
                <a:gd name="T17" fmla="*/ 27 h 94"/>
                <a:gd name="T18" fmla="*/ 6 w 45"/>
                <a:gd name="T19" fmla="*/ 40 h 94"/>
                <a:gd name="T20" fmla="*/ 3 w 45"/>
                <a:gd name="T21" fmla="*/ 40 h 94"/>
                <a:gd name="T22" fmla="*/ 2 w 45"/>
                <a:gd name="T23" fmla="*/ 43 h 94"/>
                <a:gd name="T24" fmla="*/ 2 w 45"/>
                <a:gd name="T25" fmla="*/ 46 h 94"/>
                <a:gd name="T26" fmla="*/ 1 w 45"/>
                <a:gd name="T27" fmla="*/ 51 h 94"/>
                <a:gd name="T28" fmla="*/ 3 w 45"/>
                <a:gd name="T29" fmla="*/ 57 h 94"/>
                <a:gd name="T30" fmla="*/ 3 w 45"/>
                <a:gd name="T31" fmla="*/ 59 h 94"/>
                <a:gd name="T32" fmla="*/ 3 w 45"/>
                <a:gd name="T33" fmla="*/ 75 h 94"/>
                <a:gd name="T34" fmla="*/ 3 w 45"/>
                <a:gd name="T35" fmla="*/ 76 h 94"/>
                <a:gd name="T36" fmla="*/ 2 w 45"/>
                <a:gd name="T37" fmla="*/ 84 h 94"/>
                <a:gd name="T38" fmla="*/ 2 w 45"/>
                <a:gd name="T39" fmla="*/ 86 h 94"/>
                <a:gd name="T40" fmla="*/ 10 w 45"/>
                <a:gd name="T41" fmla="*/ 94 h 94"/>
                <a:gd name="T42" fmla="*/ 14 w 45"/>
                <a:gd name="T43" fmla="*/ 92 h 94"/>
                <a:gd name="T44" fmla="*/ 13 w 45"/>
                <a:gd name="T45" fmla="*/ 82 h 94"/>
                <a:gd name="T46" fmla="*/ 13 w 45"/>
                <a:gd name="T47" fmla="*/ 82 h 94"/>
                <a:gd name="T48" fmla="*/ 12 w 45"/>
                <a:gd name="T49" fmla="*/ 69 h 94"/>
                <a:gd name="T50" fmla="*/ 14 w 45"/>
                <a:gd name="T51" fmla="*/ 64 h 94"/>
                <a:gd name="T52" fmla="*/ 18 w 45"/>
                <a:gd name="T53" fmla="*/ 61 h 94"/>
                <a:gd name="T54" fmla="*/ 21 w 45"/>
                <a:gd name="T55" fmla="*/ 58 h 94"/>
                <a:gd name="T56" fmla="*/ 24 w 45"/>
                <a:gd name="T57" fmla="*/ 52 h 94"/>
                <a:gd name="T58" fmla="*/ 23 w 45"/>
                <a:gd name="T59" fmla="*/ 44 h 94"/>
                <a:gd name="T60" fmla="*/ 26 w 45"/>
                <a:gd name="T61" fmla="*/ 41 h 94"/>
                <a:gd name="T62" fmla="*/ 28 w 45"/>
                <a:gd name="T63" fmla="*/ 39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94">
                  <a:moveTo>
                    <a:pt x="28" y="39"/>
                  </a:moveTo>
                  <a:cubicBezTo>
                    <a:pt x="31" y="39"/>
                    <a:pt x="32" y="36"/>
                    <a:pt x="33" y="35"/>
                  </a:cubicBezTo>
                  <a:cubicBezTo>
                    <a:pt x="33" y="35"/>
                    <a:pt x="34" y="34"/>
                    <a:pt x="34" y="34"/>
                  </a:cubicBezTo>
                  <a:cubicBezTo>
                    <a:pt x="35" y="33"/>
                    <a:pt x="36" y="33"/>
                    <a:pt x="36" y="31"/>
                  </a:cubicBezTo>
                  <a:cubicBezTo>
                    <a:pt x="39" y="31"/>
                    <a:pt x="44" y="29"/>
                    <a:pt x="45" y="26"/>
                  </a:cubicBezTo>
                  <a:cubicBezTo>
                    <a:pt x="45" y="23"/>
                    <a:pt x="45" y="21"/>
                    <a:pt x="43" y="19"/>
                  </a:cubicBezTo>
                  <a:cubicBezTo>
                    <a:pt x="42" y="18"/>
                    <a:pt x="40" y="17"/>
                    <a:pt x="38" y="16"/>
                  </a:cubicBezTo>
                  <a:cubicBezTo>
                    <a:pt x="37" y="14"/>
                    <a:pt x="36" y="12"/>
                    <a:pt x="33" y="11"/>
                  </a:cubicBezTo>
                  <a:cubicBezTo>
                    <a:pt x="31" y="10"/>
                    <a:pt x="31" y="10"/>
                    <a:pt x="31" y="9"/>
                  </a:cubicBezTo>
                  <a:cubicBezTo>
                    <a:pt x="30" y="5"/>
                    <a:pt x="26" y="0"/>
                    <a:pt x="21" y="0"/>
                  </a:cubicBezTo>
                  <a:cubicBezTo>
                    <a:pt x="20" y="0"/>
                    <a:pt x="19" y="1"/>
                    <a:pt x="18" y="1"/>
                  </a:cubicBezTo>
                  <a:cubicBezTo>
                    <a:pt x="16" y="2"/>
                    <a:pt x="15" y="4"/>
                    <a:pt x="14" y="5"/>
                  </a:cubicBezTo>
                  <a:cubicBezTo>
                    <a:pt x="13" y="5"/>
                    <a:pt x="13" y="6"/>
                    <a:pt x="12" y="6"/>
                  </a:cubicBezTo>
                  <a:cubicBezTo>
                    <a:pt x="12" y="7"/>
                    <a:pt x="12" y="7"/>
                    <a:pt x="12" y="7"/>
                  </a:cubicBezTo>
                  <a:cubicBezTo>
                    <a:pt x="11" y="8"/>
                    <a:pt x="9" y="10"/>
                    <a:pt x="8" y="12"/>
                  </a:cubicBezTo>
                  <a:cubicBezTo>
                    <a:pt x="7" y="15"/>
                    <a:pt x="7" y="18"/>
                    <a:pt x="7" y="20"/>
                  </a:cubicBezTo>
                  <a:cubicBezTo>
                    <a:pt x="7" y="23"/>
                    <a:pt x="7" y="25"/>
                    <a:pt x="7" y="27"/>
                  </a:cubicBezTo>
                  <a:cubicBezTo>
                    <a:pt x="6" y="27"/>
                    <a:pt x="6" y="27"/>
                    <a:pt x="6" y="27"/>
                  </a:cubicBezTo>
                  <a:cubicBezTo>
                    <a:pt x="6" y="30"/>
                    <a:pt x="5" y="32"/>
                    <a:pt x="5" y="35"/>
                  </a:cubicBezTo>
                  <a:cubicBezTo>
                    <a:pt x="6" y="37"/>
                    <a:pt x="6" y="39"/>
                    <a:pt x="6" y="40"/>
                  </a:cubicBezTo>
                  <a:cubicBezTo>
                    <a:pt x="6" y="40"/>
                    <a:pt x="5" y="40"/>
                    <a:pt x="5" y="40"/>
                  </a:cubicBezTo>
                  <a:cubicBezTo>
                    <a:pt x="3" y="40"/>
                    <a:pt x="3" y="40"/>
                    <a:pt x="3" y="40"/>
                  </a:cubicBezTo>
                  <a:cubicBezTo>
                    <a:pt x="2" y="42"/>
                    <a:pt x="2" y="42"/>
                    <a:pt x="2" y="42"/>
                  </a:cubicBezTo>
                  <a:cubicBezTo>
                    <a:pt x="2" y="42"/>
                    <a:pt x="2" y="43"/>
                    <a:pt x="2" y="43"/>
                  </a:cubicBezTo>
                  <a:cubicBezTo>
                    <a:pt x="2" y="43"/>
                    <a:pt x="2" y="45"/>
                    <a:pt x="2" y="46"/>
                  </a:cubicBezTo>
                  <a:cubicBezTo>
                    <a:pt x="2" y="46"/>
                    <a:pt x="2" y="46"/>
                    <a:pt x="2" y="46"/>
                  </a:cubicBezTo>
                  <a:cubicBezTo>
                    <a:pt x="2" y="46"/>
                    <a:pt x="2" y="46"/>
                    <a:pt x="2" y="46"/>
                  </a:cubicBezTo>
                  <a:cubicBezTo>
                    <a:pt x="1" y="51"/>
                    <a:pt x="1" y="51"/>
                    <a:pt x="1" y="51"/>
                  </a:cubicBezTo>
                  <a:cubicBezTo>
                    <a:pt x="1" y="52"/>
                    <a:pt x="1" y="53"/>
                    <a:pt x="1" y="54"/>
                  </a:cubicBezTo>
                  <a:cubicBezTo>
                    <a:pt x="2" y="56"/>
                    <a:pt x="3" y="57"/>
                    <a:pt x="3" y="57"/>
                  </a:cubicBezTo>
                  <a:cubicBezTo>
                    <a:pt x="3" y="58"/>
                    <a:pt x="3" y="58"/>
                    <a:pt x="3" y="58"/>
                  </a:cubicBezTo>
                  <a:cubicBezTo>
                    <a:pt x="3" y="59"/>
                    <a:pt x="3" y="59"/>
                    <a:pt x="3" y="59"/>
                  </a:cubicBezTo>
                  <a:cubicBezTo>
                    <a:pt x="2" y="59"/>
                    <a:pt x="2" y="60"/>
                    <a:pt x="2" y="61"/>
                  </a:cubicBezTo>
                  <a:cubicBezTo>
                    <a:pt x="0" y="65"/>
                    <a:pt x="1" y="72"/>
                    <a:pt x="3" y="75"/>
                  </a:cubicBezTo>
                  <a:cubicBezTo>
                    <a:pt x="3" y="76"/>
                    <a:pt x="3" y="76"/>
                    <a:pt x="3" y="76"/>
                  </a:cubicBezTo>
                  <a:cubicBezTo>
                    <a:pt x="3" y="76"/>
                    <a:pt x="3" y="76"/>
                    <a:pt x="3" y="76"/>
                  </a:cubicBezTo>
                  <a:cubicBezTo>
                    <a:pt x="2" y="78"/>
                    <a:pt x="2" y="78"/>
                    <a:pt x="2" y="78"/>
                  </a:cubicBezTo>
                  <a:cubicBezTo>
                    <a:pt x="1" y="81"/>
                    <a:pt x="1" y="83"/>
                    <a:pt x="2" y="84"/>
                  </a:cubicBezTo>
                  <a:cubicBezTo>
                    <a:pt x="2" y="85"/>
                    <a:pt x="2" y="85"/>
                    <a:pt x="2" y="85"/>
                  </a:cubicBezTo>
                  <a:cubicBezTo>
                    <a:pt x="2" y="86"/>
                    <a:pt x="2" y="86"/>
                    <a:pt x="2" y="86"/>
                  </a:cubicBezTo>
                  <a:cubicBezTo>
                    <a:pt x="3" y="88"/>
                    <a:pt x="3" y="90"/>
                    <a:pt x="6" y="91"/>
                  </a:cubicBezTo>
                  <a:cubicBezTo>
                    <a:pt x="7" y="94"/>
                    <a:pt x="8" y="94"/>
                    <a:pt x="10" y="94"/>
                  </a:cubicBezTo>
                  <a:cubicBezTo>
                    <a:pt x="10" y="94"/>
                    <a:pt x="10" y="94"/>
                    <a:pt x="10" y="94"/>
                  </a:cubicBezTo>
                  <a:cubicBezTo>
                    <a:pt x="12" y="94"/>
                    <a:pt x="13" y="93"/>
                    <a:pt x="14" y="92"/>
                  </a:cubicBezTo>
                  <a:cubicBezTo>
                    <a:pt x="16" y="89"/>
                    <a:pt x="14" y="85"/>
                    <a:pt x="13" y="83"/>
                  </a:cubicBezTo>
                  <a:cubicBezTo>
                    <a:pt x="13" y="83"/>
                    <a:pt x="13" y="83"/>
                    <a:pt x="13" y="82"/>
                  </a:cubicBezTo>
                  <a:cubicBezTo>
                    <a:pt x="12" y="82"/>
                    <a:pt x="12" y="82"/>
                    <a:pt x="12" y="82"/>
                  </a:cubicBezTo>
                  <a:cubicBezTo>
                    <a:pt x="12" y="82"/>
                    <a:pt x="13" y="82"/>
                    <a:pt x="13" y="82"/>
                  </a:cubicBezTo>
                  <a:cubicBezTo>
                    <a:pt x="15" y="78"/>
                    <a:pt x="13" y="75"/>
                    <a:pt x="13" y="72"/>
                  </a:cubicBezTo>
                  <a:cubicBezTo>
                    <a:pt x="12" y="71"/>
                    <a:pt x="12" y="70"/>
                    <a:pt x="12" y="69"/>
                  </a:cubicBezTo>
                  <a:cubicBezTo>
                    <a:pt x="12" y="68"/>
                    <a:pt x="12" y="68"/>
                    <a:pt x="13" y="67"/>
                  </a:cubicBezTo>
                  <a:cubicBezTo>
                    <a:pt x="13" y="66"/>
                    <a:pt x="14" y="65"/>
                    <a:pt x="14" y="64"/>
                  </a:cubicBezTo>
                  <a:cubicBezTo>
                    <a:pt x="15" y="63"/>
                    <a:pt x="16" y="63"/>
                    <a:pt x="17" y="62"/>
                  </a:cubicBezTo>
                  <a:cubicBezTo>
                    <a:pt x="17" y="62"/>
                    <a:pt x="18" y="61"/>
                    <a:pt x="18" y="61"/>
                  </a:cubicBezTo>
                  <a:cubicBezTo>
                    <a:pt x="18" y="61"/>
                    <a:pt x="18" y="61"/>
                    <a:pt x="19" y="60"/>
                  </a:cubicBezTo>
                  <a:cubicBezTo>
                    <a:pt x="20" y="60"/>
                    <a:pt x="21" y="59"/>
                    <a:pt x="21" y="58"/>
                  </a:cubicBezTo>
                  <a:cubicBezTo>
                    <a:pt x="23" y="57"/>
                    <a:pt x="22" y="55"/>
                    <a:pt x="22" y="54"/>
                  </a:cubicBezTo>
                  <a:cubicBezTo>
                    <a:pt x="23" y="54"/>
                    <a:pt x="23" y="53"/>
                    <a:pt x="24" y="52"/>
                  </a:cubicBezTo>
                  <a:cubicBezTo>
                    <a:pt x="24" y="51"/>
                    <a:pt x="24" y="49"/>
                    <a:pt x="24" y="48"/>
                  </a:cubicBezTo>
                  <a:cubicBezTo>
                    <a:pt x="24" y="46"/>
                    <a:pt x="24" y="45"/>
                    <a:pt x="23" y="44"/>
                  </a:cubicBezTo>
                  <a:cubicBezTo>
                    <a:pt x="24" y="44"/>
                    <a:pt x="25" y="43"/>
                    <a:pt x="25" y="42"/>
                  </a:cubicBezTo>
                  <a:cubicBezTo>
                    <a:pt x="26" y="42"/>
                    <a:pt x="26" y="42"/>
                    <a:pt x="26" y="41"/>
                  </a:cubicBezTo>
                  <a:cubicBezTo>
                    <a:pt x="26" y="41"/>
                    <a:pt x="26" y="41"/>
                    <a:pt x="26" y="41"/>
                  </a:cubicBezTo>
                  <a:cubicBezTo>
                    <a:pt x="27" y="41"/>
                    <a:pt x="27" y="40"/>
                    <a:pt x="28" y="39"/>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57" name="Freeform 56"/>
            <p:cNvSpPr>
              <a:spLocks/>
            </p:cNvSpPr>
            <p:nvPr/>
          </p:nvSpPr>
          <p:spPr bwMode="auto">
            <a:xfrm>
              <a:off x="21089127" y="8454948"/>
              <a:ext cx="816596" cy="640233"/>
            </a:xfrm>
            <a:custGeom>
              <a:avLst/>
              <a:gdLst>
                <a:gd name="T0" fmla="*/ 147 w 150"/>
                <a:gd name="T1" fmla="*/ 54 h 129"/>
                <a:gd name="T2" fmla="*/ 142 w 150"/>
                <a:gd name="T3" fmla="*/ 53 h 129"/>
                <a:gd name="T4" fmla="*/ 140 w 150"/>
                <a:gd name="T5" fmla="*/ 53 h 129"/>
                <a:gd name="T6" fmla="*/ 135 w 150"/>
                <a:gd name="T7" fmla="*/ 53 h 129"/>
                <a:gd name="T8" fmla="*/ 130 w 150"/>
                <a:gd name="T9" fmla="*/ 50 h 129"/>
                <a:gd name="T10" fmla="*/ 127 w 150"/>
                <a:gd name="T11" fmla="*/ 48 h 129"/>
                <a:gd name="T12" fmla="*/ 123 w 150"/>
                <a:gd name="T13" fmla="*/ 42 h 129"/>
                <a:gd name="T14" fmla="*/ 116 w 150"/>
                <a:gd name="T15" fmla="*/ 37 h 129"/>
                <a:gd name="T16" fmla="*/ 116 w 150"/>
                <a:gd name="T17" fmla="*/ 31 h 129"/>
                <a:gd name="T18" fmla="*/ 102 w 150"/>
                <a:gd name="T19" fmla="*/ 30 h 129"/>
                <a:gd name="T20" fmla="*/ 103 w 150"/>
                <a:gd name="T21" fmla="*/ 29 h 129"/>
                <a:gd name="T22" fmla="*/ 96 w 150"/>
                <a:gd name="T23" fmla="*/ 0 h 129"/>
                <a:gd name="T24" fmla="*/ 83 w 150"/>
                <a:gd name="T25" fmla="*/ 10 h 129"/>
                <a:gd name="T26" fmla="*/ 82 w 150"/>
                <a:gd name="T27" fmla="*/ 10 h 129"/>
                <a:gd name="T28" fmla="*/ 73 w 150"/>
                <a:gd name="T29" fmla="*/ 5 h 129"/>
                <a:gd name="T30" fmla="*/ 69 w 150"/>
                <a:gd name="T31" fmla="*/ 6 h 129"/>
                <a:gd name="T32" fmla="*/ 68 w 150"/>
                <a:gd name="T33" fmla="*/ 6 h 129"/>
                <a:gd name="T34" fmla="*/ 49 w 150"/>
                <a:gd name="T35" fmla="*/ 17 h 129"/>
                <a:gd name="T36" fmla="*/ 43 w 150"/>
                <a:gd name="T37" fmla="*/ 21 h 129"/>
                <a:gd name="T38" fmla="*/ 38 w 150"/>
                <a:gd name="T39" fmla="*/ 22 h 129"/>
                <a:gd name="T40" fmla="*/ 33 w 150"/>
                <a:gd name="T41" fmla="*/ 21 h 129"/>
                <a:gd name="T42" fmla="*/ 13 w 150"/>
                <a:gd name="T43" fmla="*/ 31 h 129"/>
                <a:gd name="T44" fmla="*/ 13 w 150"/>
                <a:gd name="T45" fmla="*/ 39 h 129"/>
                <a:gd name="T46" fmla="*/ 8 w 150"/>
                <a:gd name="T47" fmla="*/ 56 h 129"/>
                <a:gd name="T48" fmla="*/ 0 w 150"/>
                <a:gd name="T49" fmla="*/ 64 h 129"/>
                <a:gd name="T50" fmla="*/ 15 w 150"/>
                <a:gd name="T51" fmla="*/ 60 h 129"/>
                <a:gd name="T52" fmla="*/ 21 w 150"/>
                <a:gd name="T53" fmla="*/ 58 h 129"/>
                <a:gd name="T54" fmla="*/ 43 w 150"/>
                <a:gd name="T55" fmla="*/ 81 h 129"/>
                <a:gd name="T56" fmla="*/ 48 w 150"/>
                <a:gd name="T57" fmla="*/ 91 h 129"/>
                <a:gd name="T58" fmla="*/ 49 w 150"/>
                <a:gd name="T59" fmla="*/ 99 h 129"/>
                <a:gd name="T60" fmla="*/ 60 w 150"/>
                <a:gd name="T61" fmla="*/ 111 h 129"/>
                <a:gd name="T62" fmla="*/ 64 w 150"/>
                <a:gd name="T63" fmla="*/ 111 h 129"/>
                <a:gd name="T64" fmla="*/ 65 w 150"/>
                <a:gd name="T65" fmla="*/ 113 h 129"/>
                <a:gd name="T66" fmla="*/ 74 w 150"/>
                <a:gd name="T67" fmla="*/ 129 h 129"/>
                <a:gd name="T68" fmla="*/ 83 w 150"/>
                <a:gd name="T69" fmla="*/ 126 h 129"/>
                <a:gd name="T70" fmla="*/ 88 w 150"/>
                <a:gd name="T71" fmla="*/ 124 h 129"/>
                <a:gd name="T72" fmla="*/ 92 w 150"/>
                <a:gd name="T73" fmla="*/ 124 h 129"/>
                <a:gd name="T74" fmla="*/ 97 w 150"/>
                <a:gd name="T75" fmla="*/ 122 h 129"/>
                <a:gd name="T76" fmla="*/ 101 w 150"/>
                <a:gd name="T77" fmla="*/ 119 h 129"/>
                <a:gd name="T78" fmla="*/ 124 w 150"/>
                <a:gd name="T79" fmla="*/ 98 h 129"/>
                <a:gd name="T80" fmla="*/ 129 w 150"/>
                <a:gd name="T81" fmla="*/ 93 h 129"/>
                <a:gd name="T82" fmla="*/ 133 w 150"/>
                <a:gd name="T83" fmla="*/ 92 h 129"/>
                <a:gd name="T84" fmla="*/ 144 w 150"/>
                <a:gd name="T85" fmla="*/ 96 h 129"/>
                <a:gd name="T86" fmla="*/ 144 w 150"/>
                <a:gd name="T87" fmla="*/ 78 h 129"/>
                <a:gd name="T88" fmla="*/ 150 w 150"/>
                <a:gd name="T89" fmla="*/ 5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0" h="129">
                  <a:moveTo>
                    <a:pt x="150" y="57"/>
                  </a:moveTo>
                  <a:cubicBezTo>
                    <a:pt x="149" y="56"/>
                    <a:pt x="149" y="54"/>
                    <a:pt x="147" y="54"/>
                  </a:cubicBezTo>
                  <a:cubicBezTo>
                    <a:pt x="146" y="53"/>
                    <a:pt x="145" y="53"/>
                    <a:pt x="144" y="53"/>
                  </a:cubicBezTo>
                  <a:cubicBezTo>
                    <a:pt x="144" y="53"/>
                    <a:pt x="143" y="53"/>
                    <a:pt x="142" y="53"/>
                  </a:cubicBezTo>
                  <a:cubicBezTo>
                    <a:pt x="142" y="53"/>
                    <a:pt x="142" y="53"/>
                    <a:pt x="142" y="53"/>
                  </a:cubicBezTo>
                  <a:cubicBezTo>
                    <a:pt x="140" y="53"/>
                    <a:pt x="140" y="53"/>
                    <a:pt x="140" y="53"/>
                  </a:cubicBezTo>
                  <a:cubicBezTo>
                    <a:pt x="139" y="53"/>
                    <a:pt x="137" y="53"/>
                    <a:pt x="136" y="53"/>
                  </a:cubicBezTo>
                  <a:cubicBezTo>
                    <a:pt x="135" y="53"/>
                    <a:pt x="135" y="53"/>
                    <a:pt x="135" y="53"/>
                  </a:cubicBezTo>
                  <a:cubicBezTo>
                    <a:pt x="134" y="53"/>
                    <a:pt x="133" y="53"/>
                    <a:pt x="132" y="52"/>
                  </a:cubicBezTo>
                  <a:cubicBezTo>
                    <a:pt x="132" y="51"/>
                    <a:pt x="131" y="51"/>
                    <a:pt x="130" y="50"/>
                  </a:cubicBezTo>
                  <a:cubicBezTo>
                    <a:pt x="130" y="49"/>
                    <a:pt x="129" y="49"/>
                    <a:pt x="128" y="48"/>
                  </a:cubicBezTo>
                  <a:cubicBezTo>
                    <a:pt x="128" y="48"/>
                    <a:pt x="127" y="48"/>
                    <a:pt x="127" y="48"/>
                  </a:cubicBezTo>
                  <a:cubicBezTo>
                    <a:pt x="127" y="47"/>
                    <a:pt x="126" y="47"/>
                    <a:pt x="126" y="46"/>
                  </a:cubicBezTo>
                  <a:cubicBezTo>
                    <a:pt x="126" y="45"/>
                    <a:pt x="125" y="44"/>
                    <a:pt x="123" y="42"/>
                  </a:cubicBezTo>
                  <a:cubicBezTo>
                    <a:pt x="122" y="41"/>
                    <a:pt x="121" y="41"/>
                    <a:pt x="120" y="40"/>
                  </a:cubicBezTo>
                  <a:cubicBezTo>
                    <a:pt x="118" y="39"/>
                    <a:pt x="117" y="38"/>
                    <a:pt x="116" y="37"/>
                  </a:cubicBezTo>
                  <a:cubicBezTo>
                    <a:pt x="116" y="37"/>
                    <a:pt x="116" y="36"/>
                    <a:pt x="116" y="36"/>
                  </a:cubicBezTo>
                  <a:cubicBezTo>
                    <a:pt x="116" y="34"/>
                    <a:pt x="116" y="33"/>
                    <a:pt x="116" y="31"/>
                  </a:cubicBezTo>
                  <a:cubicBezTo>
                    <a:pt x="115" y="29"/>
                    <a:pt x="113" y="27"/>
                    <a:pt x="110" y="27"/>
                  </a:cubicBezTo>
                  <a:cubicBezTo>
                    <a:pt x="108" y="27"/>
                    <a:pt x="105" y="28"/>
                    <a:pt x="102" y="30"/>
                  </a:cubicBezTo>
                  <a:cubicBezTo>
                    <a:pt x="102" y="30"/>
                    <a:pt x="102" y="30"/>
                    <a:pt x="102" y="30"/>
                  </a:cubicBezTo>
                  <a:cubicBezTo>
                    <a:pt x="103" y="29"/>
                    <a:pt x="103" y="29"/>
                    <a:pt x="103" y="29"/>
                  </a:cubicBezTo>
                  <a:cubicBezTo>
                    <a:pt x="106" y="24"/>
                    <a:pt x="107" y="11"/>
                    <a:pt x="104" y="4"/>
                  </a:cubicBezTo>
                  <a:cubicBezTo>
                    <a:pt x="102" y="1"/>
                    <a:pt x="100" y="0"/>
                    <a:pt x="96" y="0"/>
                  </a:cubicBezTo>
                  <a:cubicBezTo>
                    <a:pt x="90" y="0"/>
                    <a:pt x="86" y="6"/>
                    <a:pt x="84" y="9"/>
                  </a:cubicBezTo>
                  <a:cubicBezTo>
                    <a:pt x="84" y="9"/>
                    <a:pt x="83" y="10"/>
                    <a:pt x="83" y="10"/>
                  </a:cubicBezTo>
                  <a:cubicBezTo>
                    <a:pt x="83" y="10"/>
                    <a:pt x="83" y="11"/>
                    <a:pt x="83" y="11"/>
                  </a:cubicBezTo>
                  <a:cubicBezTo>
                    <a:pt x="82" y="11"/>
                    <a:pt x="82" y="11"/>
                    <a:pt x="82" y="10"/>
                  </a:cubicBezTo>
                  <a:cubicBezTo>
                    <a:pt x="81" y="9"/>
                    <a:pt x="80" y="8"/>
                    <a:pt x="79" y="7"/>
                  </a:cubicBezTo>
                  <a:cubicBezTo>
                    <a:pt x="77" y="6"/>
                    <a:pt x="75" y="5"/>
                    <a:pt x="73" y="5"/>
                  </a:cubicBezTo>
                  <a:cubicBezTo>
                    <a:pt x="72" y="5"/>
                    <a:pt x="71" y="5"/>
                    <a:pt x="71" y="5"/>
                  </a:cubicBezTo>
                  <a:cubicBezTo>
                    <a:pt x="70" y="5"/>
                    <a:pt x="69" y="6"/>
                    <a:pt x="69" y="6"/>
                  </a:cubicBezTo>
                  <a:cubicBezTo>
                    <a:pt x="68" y="6"/>
                    <a:pt x="68" y="6"/>
                    <a:pt x="68" y="6"/>
                  </a:cubicBezTo>
                  <a:cubicBezTo>
                    <a:pt x="68" y="6"/>
                    <a:pt x="68" y="6"/>
                    <a:pt x="68" y="6"/>
                  </a:cubicBezTo>
                  <a:cubicBezTo>
                    <a:pt x="61" y="8"/>
                    <a:pt x="55" y="12"/>
                    <a:pt x="51" y="15"/>
                  </a:cubicBezTo>
                  <a:cubicBezTo>
                    <a:pt x="50" y="15"/>
                    <a:pt x="49" y="16"/>
                    <a:pt x="49" y="17"/>
                  </a:cubicBezTo>
                  <a:cubicBezTo>
                    <a:pt x="48" y="17"/>
                    <a:pt x="48" y="17"/>
                    <a:pt x="48" y="17"/>
                  </a:cubicBezTo>
                  <a:cubicBezTo>
                    <a:pt x="46" y="19"/>
                    <a:pt x="45" y="21"/>
                    <a:pt x="43" y="21"/>
                  </a:cubicBezTo>
                  <a:cubicBezTo>
                    <a:pt x="42" y="22"/>
                    <a:pt x="41" y="22"/>
                    <a:pt x="40" y="22"/>
                  </a:cubicBezTo>
                  <a:cubicBezTo>
                    <a:pt x="39" y="22"/>
                    <a:pt x="38" y="22"/>
                    <a:pt x="38" y="22"/>
                  </a:cubicBezTo>
                  <a:cubicBezTo>
                    <a:pt x="37" y="21"/>
                    <a:pt x="36" y="21"/>
                    <a:pt x="35" y="21"/>
                  </a:cubicBezTo>
                  <a:cubicBezTo>
                    <a:pt x="34" y="21"/>
                    <a:pt x="34" y="21"/>
                    <a:pt x="33" y="21"/>
                  </a:cubicBezTo>
                  <a:cubicBezTo>
                    <a:pt x="30" y="22"/>
                    <a:pt x="16" y="28"/>
                    <a:pt x="13" y="30"/>
                  </a:cubicBezTo>
                  <a:cubicBezTo>
                    <a:pt x="13" y="31"/>
                    <a:pt x="13" y="31"/>
                    <a:pt x="13" y="31"/>
                  </a:cubicBezTo>
                  <a:cubicBezTo>
                    <a:pt x="13" y="31"/>
                    <a:pt x="13" y="31"/>
                    <a:pt x="13" y="31"/>
                  </a:cubicBezTo>
                  <a:cubicBezTo>
                    <a:pt x="12" y="33"/>
                    <a:pt x="12" y="36"/>
                    <a:pt x="13" y="39"/>
                  </a:cubicBezTo>
                  <a:cubicBezTo>
                    <a:pt x="14" y="42"/>
                    <a:pt x="15" y="46"/>
                    <a:pt x="12" y="51"/>
                  </a:cubicBezTo>
                  <a:cubicBezTo>
                    <a:pt x="11" y="53"/>
                    <a:pt x="9" y="54"/>
                    <a:pt x="8" y="56"/>
                  </a:cubicBezTo>
                  <a:cubicBezTo>
                    <a:pt x="7" y="56"/>
                    <a:pt x="7" y="57"/>
                    <a:pt x="6" y="58"/>
                  </a:cubicBezTo>
                  <a:cubicBezTo>
                    <a:pt x="0" y="64"/>
                    <a:pt x="0" y="64"/>
                    <a:pt x="0" y="64"/>
                  </a:cubicBezTo>
                  <a:cubicBezTo>
                    <a:pt x="9" y="63"/>
                    <a:pt x="9" y="63"/>
                    <a:pt x="9" y="63"/>
                  </a:cubicBezTo>
                  <a:cubicBezTo>
                    <a:pt x="11" y="62"/>
                    <a:pt x="13" y="61"/>
                    <a:pt x="15" y="60"/>
                  </a:cubicBezTo>
                  <a:cubicBezTo>
                    <a:pt x="17" y="59"/>
                    <a:pt x="18" y="59"/>
                    <a:pt x="20" y="58"/>
                  </a:cubicBezTo>
                  <a:cubicBezTo>
                    <a:pt x="20" y="58"/>
                    <a:pt x="21" y="58"/>
                    <a:pt x="21" y="58"/>
                  </a:cubicBezTo>
                  <a:cubicBezTo>
                    <a:pt x="24" y="58"/>
                    <a:pt x="26" y="59"/>
                    <a:pt x="29" y="61"/>
                  </a:cubicBezTo>
                  <a:cubicBezTo>
                    <a:pt x="36" y="67"/>
                    <a:pt x="41" y="75"/>
                    <a:pt x="43" y="81"/>
                  </a:cubicBezTo>
                  <a:cubicBezTo>
                    <a:pt x="44" y="82"/>
                    <a:pt x="45" y="84"/>
                    <a:pt x="45" y="85"/>
                  </a:cubicBezTo>
                  <a:cubicBezTo>
                    <a:pt x="46" y="87"/>
                    <a:pt x="48" y="89"/>
                    <a:pt x="48" y="91"/>
                  </a:cubicBezTo>
                  <a:cubicBezTo>
                    <a:pt x="48" y="92"/>
                    <a:pt x="48" y="93"/>
                    <a:pt x="48" y="94"/>
                  </a:cubicBezTo>
                  <a:cubicBezTo>
                    <a:pt x="49" y="96"/>
                    <a:pt x="49" y="97"/>
                    <a:pt x="49" y="99"/>
                  </a:cubicBezTo>
                  <a:cubicBezTo>
                    <a:pt x="50" y="102"/>
                    <a:pt x="52" y="107"/>
                    <a:pt x="55" y="110"/>
                  </a:cubicBezTo>
                  <a:cubicBezTo>
                    <a:pt x="57" y="111"/>
                    <a:pt x="58" y="111"/>
                    <a:pt x="60" y="111"/>
                  </a:cubicBezTo>
                  <a:cubicBezTo>
                    <a:pt x="61" y="111"/>
                    <a:pt x="61" y="111"/>
                    <a:pt x="62" y="111"/>
                  </a:cubicBezTo>
                  <a:cubicBezTo>
                    <a:pt x="63" y="111"/>
                    <a:pt x="64" y="111"/>
                    <a:pt x="64" y="111"/>
                  </a:cubicBezTo>
                  <a:cubicBezTo>
                    <a:pt x="65" y="111"/>
                    <a:pt x="65" y="111"/>
                    <a:pt x="65" y="111"/>
                  </a:cubicBezTo>
                  <a:cubicBezTo>
                    <a:pt x="65" y="111"/>
                    <a:pt x="66" y="111"/>
                    <a:pt x="65" y="113"/>
                  </a:cubicBezTo>
                  <a:cubicBezTo>
                    <a:pt x="65" y="115"/>
                    <a:pt x="66" y="117"/>
                    <a:pt x="66" y="119"/>
                  </a:cubicBezTo>
                  <a:cubicBezTo>
                    <a:pt x="67" y="122"/>
                    <a:pt x="68" y="128"/>
                    <a:pt x="74" y="129"/>
                  </a:cubicBezTo>
                  <a:cubicBezTo>
                    <a:pt x="75" y="129"/>
                    <a:pt x="75" y="129"/>
                    <a:pt x="76" y="129"/>
                  </a:cubicBezTo>
                  <a:cubicBezTo>
                    <a:pt x="79" y="129"/>
                    <a:pt x="81" y="128"/>
                    <a:pt x="83" y="126"/>
                  </a:cubicBezTo>
                  <a:cubicBezTo>
                    <a:pt x="84" y="126"/>
                    <a:pt x="85" y="126"/>
                    <a:pt x="85" y="125"/>
                  </a:cubicBezTo>
                  <a:cubicBezTo>
                    <a:pt x="86" y="125"/>
                    <a:pt x="87" y="124"/>
                    <a:pt x="88" y="124"/>
                  </a:cubicBezTo>
                  <a:cubicBezTo>
                    <a:pt x="90" y="124"/>
                    <a:pt x="90" y="124"/>
                    <a:pt x="90" y="124"/>
                  </a:cubicBezTo>
                  <a:cubicBezTo>
                    <a:pt x="90" y="124"/>
                    <a:pt x="91" y="124"/>
                    <a:pt x="92" y="124"/>
                  </a:cubicBezTo>
                  <a:cubicBezTo>
                    <a:pt x="92" y="124"/>
                    <a:pt x="93" y="124"/>
                    <a:pt x="93" y="124"/>
                  </a:cubicBezTo>
                  <a:cubicBezTo>
                    <a:pt x="94" y="124"/>
                    <a:pt x="96" y="124"/>
                    <a:pt x="97" y="122"/>
                  </a:cubicBezTo>
                  <a:cubicBezTo>
                    <a:pt x="98" y="122"/>
                    <a:pt x="99" y="121"/>
                    <a:pt x="99" y="121"/>
                  </a:cubicBezTo>
                  <a:cubicBezTo>
                    <a:pt x="100" y="120"/>
                    <a:pt x="100" y="120"/>
                    <a:pt x="101" y="119"/>
                  </a:cubicBezTo>
                  <a:cubicBezTo>
                    <a:pt x="108" y="114"/>
                    <a:pt x="115" y="108"/>
                    <a:pt x="122" y="100"/>
                  </a:cubicBezTo>
                  <a:cubicBezTo>
                    <a:pt x="124" y="98"/>
                    <a:pt x="124" y="98"/>
                    <a:pt x="124" y="98"/>
                  </a:cubicBezTo>
                  <a:cubicBezTo>
                    <a:pt x="125" y="97"/>
                    <a:pt x="127" y="95"/>
                    <a:pt x="128" y="94"/>
                  </a:cubicBezTo>
                  <a:cubicBezTo>
                    <a:pt x="129" y="93"/>
                    <a:pt x="129" y="93"/>
                    <a:pt x="129" y="93"/>
                  </a:cubicBezTo>
                  <a:cubicBezTo>
                    <a:pt x="130" y="93"/>
                    <a:pt x="131" y="91"/>
                    <a:pt x="131" y="91"/>
                  </a:cubicBezTo>
                  <a:cubicBezTo>
                    <a:pt x="132" y="91"/>
                    <a:pt x="132" y="92"/>
                    <a:pt x="133" y="92"/>
                  </a:cubicBezTo>
                  <a:cubicBezTo>
                    <a:pt x="134" y="94"/>
                    <a:pt x="135" y="95"/>
                    <a:pt x="138" y="96"/>
                  </a:cubicBezTo>
                  <a:cubicBezTo>
                    <a:pt x="144" y="96"/>
                    <a:pt x="144" y="96"/>
                    <a:pt x="144" y="96"/>
                  </a:cubicBezTo>
                  <a:cubicBezTo>
                    <a:pt x="141" y="91"/>
                    <a:pt x="141" y="91"/>
                    <a:pt x="141" y="91"/>
                  </a:cubicBezTo>
                  <a:cubicBezTo>
                    <a:pt x="142" y="87"/>
                    <a:pt x="144" y="82"/>
                    <a:pt x="144" y="78"/>
                  </a:cubicBezTo>
                  <a:cubicBezTo>
                    <a:pt x="146" y="72"/>
                    <a:pt x="148" y="66"/>
                    <a:pt x="150" y="60"/>
                  </a:cubicBezTo>
                  <a:cubicBezTo>
                    <a:pt x="150" y="59"/>
                    <a:pt x="150" y="59"/>
                    <a:pt x="150" y="59"/>
                  </a:cubicBezTo>
                  <a:lnTo>
                    <a:pt x="150" y="57"/>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58" name="Freeform 57"/>
            <p:cNvSpPr>
              <a:spLocks/>
            </p:cNvSpPr>
            <p:nvPr/>
          </p:nvSpPr>
          <p:spPr bwMode="auto">
            <a:xfrm>
              <a:off x="21704652" y="8654671"/>
              <a:ext cx="670922" cy="653299"/>
            </a:xfrm>
            <a:custGeom>
              <a:avLst/>
              <a:gdLst>
                <a:gd name="T0" fmla="*/ 117 w 123"/>
                <a:gd name="T1" fmla="*/ 8 h 132"/>
                <a:gd name="T2" fmla="*/ 110 w 123"/>
                <a:gd name="T3" fmla="*/ 0 h 132"/>
                <a:gd name="T4" fmla="*/ 102 w 123"/>
                <a:gd name="T5" fmla="*/ 3 h 132"/>
                <a:gd name="T6" fmla="*/ 96 w 123"/>
                <a:gd name="T7" fmla="*/ 5 h 132"/>
                <a:gd name="T8" fmla="*/ 91 w 123"/>
                <a:gd name="T9" fmla="*/ 4 h 132"/>
                <a:gd name="T10" fmla="*/ 79 w 123"/>
                <a:gd name="T11" fmla="*/ 11 h 132"/>
                <a:gd name="T12" fmla="*/ 72 w 123"/>
                <a:gd name="T13" fmla="*/ 10 h 132"/>
                <a:gd name="T14" fmla="*/ 64 w 123"/>
                <a:gd name="T15" fmla="*/ 14 h 132"/>
                <a:gd name="T16" fmla="*/ 61 w 123"/>
                <a:gd name="T17" fmla="*/ 17 h 132"/>
                <a:gd name="T18" fmla="*/ 59 w 123"/>
                <a:gd name="T19" fmla="*/ 17 h 132"/>
                <a:gd name="T20" fmla="*/ 54 w 123"/>
                <a:gd name="T21" fmla="*/ 18 h 132"/>
                <a:gd name="T22" fmla="*/ 47 w 123"/>
                <a:gd name="T23" fmla="*/ 19 h 132"/>
                <a:gd name="T24" fmla="*/ 40 w 123"/>
                <a:gd name="T25" fmla="*/ 19 h 132"/>
                <a:gd name="T26" fmla="*/ 37 w 123"/>
                <a:gd name="T27" fmla="*/ 21 h 132"/>
                <a:gd name="T28" fmla="*/ 29 w 123"/>
                <a:gd name="T29" fmla="*/ 47 h 132"/>
                <a:gd name="T30" fmla="*/ 34 w 123"/>
                <a:gd name="T31" fmla="*/ 50 h 132"/>
                <a:gd name="T32" fmla="*/ 43 w 123"/>
                <a:gd name="T33" fmla="*/ 48 h 132"/>
                <a:gd name="T34" fmla="*/ 44 w 123"/>
                <a:gd name="T35" fmla="*/ 49 h 132"/>
                <a:gd name="T36" fmla="*/ 40 w 123"/>
                <a:gd name="T37" fmla="*/ 51 h 132"/>
                <a:gd name="T38" fmla="*/ 35 w 123"/>
                <a:gd name="T39" fmla="*/ 50 h 132"/>
                <a:gd name="T40" fmla="*/ 24 w 123"/>
                <a:gd name="T41" fmla="*/ 59 h 132"/>
                <a:gd name="T42" fmla="*/ 3 w 123"/>
                <a:gd name="T43" fmla="*/ 103 h 132"/>
                <a:gd name="T44" fmla="*/ 12 w 123"/>
                <a:gd name="T45" fmla="*/ 119 h 132"/>
                <a:gd name="T46" fmla="*/ 14 w 123"/>
                <a:gd name="T47" fmla="*/ 122 h 132"/>
                <a:gd name="T48" fmla="*/ 23 w 123"/>
                <a:gd name="T49" fmla="*/ 131 h 132"/>
                <a:gd name="T50" fmla="*/ 36 w 123"/>
                <a:gd name="T51" fmla="*/ 128 h 132"/>
                <a:gd name="T52" fmla="*/ 40 w 123"/>
                <a:gd name="T53" fmla="*/ 123 h 132"/>
                <a:gd name="T54" fmla="*/ 43 w 123"/>
                <a:gd name="T55" fmla="*/ 118 h 132"/>
                <a:gd name="T56" fmla="*/ 49 w 123"/>
                <a:gd name="T57" fmla="*/ 104 h 132"/>
                <a:gd name="T58" fmla="*/ 52 w 123"/>
                <a:gd name="T59" fmla="*/ 96 h 132"/>
                <a:gd name="T60" fmla="*/ 55 w 123"/>
                <a:gd name="T61" fmla="*/ 83 h 132"/>
                <a:gd name="T62" fmla="*/ 56 w 123"/>
                <a:gd name="T63" fmla="*/ 74 h 132"/>
                <a:gd name="T64" fmla="*/ 69 w 123"/>
                <a:gd name="T65" fmla="*/ 67 h 132"/>
                <a:gd name="T66" fmla="*/ 76 w 123"/>
                <a:gd name="T67" fmla="*/ 64 h 132"/>
                <a:gd name="T68" fmla="*/ 88 w 123"/>
                <a:gd name="T69" fmla="*/ 54 h 132"/>
                <a:gd name="T70" fmla="*/ 100 w 123"/>
                <a:gd name="T71" fmla="*/ 41 h 132"/>
                <a:gd name="T72" fmla="*/ 114 w 123"/>
                <a:gd name="T73" fmla="*/ 26 h 132"/>
                <a:gd name="T74" fmla="*/ 119 w 123"/>
                <a:gd name="T75" fmla="*/ 9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3" h="132">
                  <a:moveTo>
                    <a:pt x="119" y="9"/>
                  </a:moveTo>
                  <a:cubicBezTo>
                    <a:pt x="118" y="8"/>
                    <a:pt x="117" y="8"/>
                    <a:pt x="117" y="8"/>
                  </a:cubicBezTo>
                  <a:cubicBezTo>
                    <a:pt x="116" y="7"/>
                    <a:pt x="116" y="6"/>
                    <a:pt x="116" y="5"/>
                  </a:cubicBezTo>
                  <a:cubicBezTo>
                    <a:pt x="115" y="3"/>
                    <a:pt x="114" y="0"/>
                    <a:pt x="110" y="0"/>
                  </a:cubicBezTo>
                  <a:cubicBezTo>
                    <a:pt x="109" y="0"/>
                    <a:pt x="109" y="0"/>
                    <a:pt x="108" y="0"/>
                  </a:cubicBezTo>
                  <a:cubicBezTo>
                    <a:pt x="105" y="0"/>
                    <a:pt x="104" y="2"/>
                    <a:pt x="102" y="3"/>
                  </a:cubicBezTo>
                  <a:cubicBezTo>
                    <a:pt x="100" y="4"/>
                    <a:pt x="99" y="5"/>
                    <a:pt x="97" y="5"/>
                  </a:cubicBezTo>
                  <a:cubicBezTo>
                    <a:pt x="97" y="5"/>
                    <a:pt x="96" y="5"/>
                    <a:pt x="96" y="5"/>
                  </a:cubicBezTo>
                  <a:cubicBezTo>
                    <a:pt x="94" y="4"/>
                    <a:pt x="94" y="4"/>
                    <a:pt x="94" y="4"/>
                  </a:cubicBezTo>
                  <a:cubicBezTo>
                    <a:pt x="93" y="4"/>
                    <a:pt x="92" y="4"/>
                    <a:pt x="91" y="4"/>
                  </a:cubicBezTo>
                  <a:cubicBezTo>
                    <a:pt x="88" y="4"/>
                    <a:pt x="85" y="5"/>
                    <a:pt x="83" y="8"/>
                  </a:cubicBezTo>
                  <a:cubicBezTo>
                    <a:pt x="80" y="11"/>
                    <a:pt x="80" y="11"/>
                    <a:pt x="79" y="11"/>
                  </a:cubicBezTo>
                  <a:cubicBezTo>
                    <a:pt x="78" y="11"/>
                    <a:pt x="77" y="11"/>
                    <a:pt x="76" y="10"/>
                  </a:cubicBezTo>
                  <a:cubicBezTo>
                    <a:pt x="74" y="10"/>
                    <a:pt x="73" y="10"/>
                    <a:pt x="72" y="10"/>
                  </a:cubicBezTo>
                  <a:cubicBezTo>
                    <a:pt x="69" y="10"/>
                    <a:pt x="67" y="10"/>
                    <a:pt x="66" y="12"/>
                  </a:cubicBezTo>
                  <a:cubicBezTo>
                    <a:pt x="65" y="13"/>
                    <a:pt x="64" y="14"/>
                    <a:pt x="64" y="14"/>
                  </a:cubicBezTo>
                  <a:cubicBezTo>
                    <a:pt x="64" y="15"/>
                    <a:pt x="64" y="15"/>
                    <a:pt x="63" y="15"/>
                  </a:cubicBezTo>
                  <a:cubicBezTo>
                    <a:pt x="63" y="16"/>
                    <a:pt x="62" y="17"/>
                    <a:pt x="61" y="17"/>
                  </a:cubicBezTo>
                  <a:cubicBezTo>
                    <a:pt x="60" y="17"/>
                    <a:pt x="60" y="17"/>
                    <a:pt x="60" y="17"/>
                  </a:cubicBezTo>
                  <a:cubicBezTo>
                    <a:pt x="59" y="17"/>
                    <a:pt x="59" y="17"/>
                    <a:pt x="59" y="17"/>
                  </a:cubicBezTo>
                  <a:cubicBezTo>
                    <a:pt x="58" y="17"/>
                    <a:pt x="57" y="17"/>
                    <a:pt x="57" y="18"/>
                  </a:cubicBezTo>
                  <a:cubicBezTo>
                    <a:pt x="56" y="18"/>
                    <a:pt x="55" y="18"/>
                    <a:pt x="54" y="18"/>
                  </a:cubicBezTo>
                  <a:cubicBezTo>
                    <a:pt x="53" y="19"/>
                    <a:pt x="52" y="19"/>
                    <a:pt x="52" y="19"/>
                  </a:cubicBezTo>
                  <a:cubicBezTo>
                    <a:pt x="50" y="19"/>
                    <a:pt x="48" y="19"/>
                    <a:pt x="47" y="19"/>
                  </a:cubicBezTo>
                  <a:cubicBezTo>
                    <a:pt x="45" y="19"/>
                    <a:pt x="43" y="19"/>
                    <a:pt x="42" y="19"/>
                  </a:cubicBezTo>
                  <a:cubicBezTo>
                    <a:pt x="41" y="19"/>
                    <a:pt x="40" y="19"/>
                    <a:pt x="40" y="19"/>
                  </a:cubicBezTo>
                  <a:cubicBezTo>
                    <a:pt x="38" y="19"/>
                    <a:pt x="38" y="19"/>
                    <a:pt x="38" y="19"/>
                  </a:cubicBezTo>
                  <a:cubicBezTo>
                    <a:pt x="37" y="21"/>
                    <a:pt x="37" y="21"/>
                    <a:pt x="37" y="21"/>
                  </a:cubicBezTo>
                  <a:cubicBezTo>
                    <a:pt x="34" y="27"/>
                    <a:pt x="33" y="33"/>
                    <a:pt x="32" y="38"/>
                  </a:cubicBezTo>
                  <a:cubicBezTo>
                    <a:pt x="31" y="41"/>
                    <a:pt x="30" y="44"/>
                    <a:pt x="29" y="47"/>
                  </a:cubicBezTo>
                  <a:cubicBezTo>
                    <a:pt x="27" y="54"/>
                    <a:pt x="27" y="54"/>
                    <a:pt x="27" y="54"/>
                  </a:cubicBezTo>
                  <a:cubicBezTo>
                    <a:pt x="34" y="50"/>
                    <a:pt x="34" y="50"/>
                    <a:pt x="34" y="50"/>
                  </a:cubicBezTo>
                  <a:cubicBezTo>
                    <a:pt x="35" y="49"/>
                    <a:pt x="37" y="49"/>
                    <a:pt x="38" y="49"/>
                  </a:cubicBezTo>
                  <a:cubicBezTo>
                    <a:pt x="40" y="48"/>
                    <a:pt x="41" y="48"/>
                    <a:pt x="43" y="48"/>
                  </a:cubicBezTo>
                  <a:cubicBezTo>
                    <a:pt x="44" y="47"/>
                    <a:pt x="44" y="47"/>
                    <a:pt x="45" y="46"/>
                  </a:cubicBezTo>
                  <a:cubicBezTo>
                    <a:pt x="45" y="47"/>
                    <a:pt x="44" y="48"/>
                    <a:pt x="44" y="49"/>
                  </a:cubicBezTo>
                  <a:cubicBezTo>
                    <a:pt x="43" y="50"/>
                    <a:pt x="43" y="51"/>
                    <a:pt x="42" y="52"/>
                  </a:cubicBezTo>
                  <a:cubicBezTo>
                    <a:pt x="42" y="52"/>
                    <a:pt x="41" y="52"/>
                    <a:pt x="40" y="51"/>
                  </a:cubicBezTo>
                  <a:cubicBezTo>
                    <a:pt x="39" y="51"/>
                    <a:pt x="37" y="50"/>
                    <a:pt x="36" y="50"/>
                  </a:cubicBezTo>
                  <a:cubicBezTo>
                    <a:pt x="35" y="50"/>
                    <a:pt x="35" y="50"/>
                    <a:pt x="35" y="50"/>
                  </a:cubicBezTo>
                  <a:cubicBezTo>
                    <a:pt x="30" y="51"/>
                    <a:pt x="28" y="55"/>
                    <a:pt x="26" y="57"/>
                  </a:cubicBezTo>
                  <a:cubicBezTo>
                    <a:pt x="25" y="58"/>
                    <a:pt x="25" y="59"/>
                    <a:pt x="24" y="59"/>
                  </a:cubicBezTo>
                  <a:cubicBezTo>
                    <a:pt x="23" y="60"/>
                    <a:pt x="22" y="62"/>
                    <a:pt x="21" y="63"/>
                  </a:cubicBezTo>
                  <a:cubicBezTo>
                    <a:pt x="12" y="74"/>
                    <a:pt x="0" y="88"/>
                    <a:pt x="3" y="103"/>
                  </a:cubicBezTo>
                  <a:cubicBezTo>
                    <a:pt x="4" y="107"/>
                    <a:pt x="6" y="111"/>
                    <a:pt x="9" y="116"/>
                  </a:cubicBezTo>
                  <a:cubicBezTo>
                    <a:pt x="10" y="117"/>
                    <a:pt x="11" y="118"/>
                    <a:pt x="12" y="119"/>
                  </a:cubicBezTo>
                  <a:cubicBezTo>
                    <a:pt x="12" y="120"/>
                    <a:pt x="13" y="120"/>
                    <a:pt x="13" y="121"/>
                  </a:cubicBezTo>
                  <a:cubicBezTo>
                    <a:pt x="13" y="121"/>
                    <a:pt x="14" y="121"/>
                    <a:pt x="14" y="122"/>
                  </a:cubicBezTo>
                  <a:cubicBezTo>
                    <a:pt x="14" y="123"/>
                    <a:pt x="14" y="124"/>
                    <a:pt x="15" y="125"/>
                  </a:cubicBezTo>
                  <a:cubicBezTo>
                    <a:pt x="17" y="128"/>
                    <a:pt x="21" y="130"/>
                    <a:pt x="23" y="131"/>
                  </a:cubicBezTo>
                  <a:cubicBezTo>
                    <a:pt x="25" y="132"/>
                    <a:pt x="26" y="132"/>
                    <a:pt x="28" y="132"/>
                  </a:cubicBezTo>
                  <a:cubicBezTo>
                    <a:pt x="31" y="132"/>
                    <a:pt x="34" y="131"/>
                    <a:pt x="36" y="128"/>
                  </a:cubicBezTo>
                  <a:cubicBezTo>
                    <a:pt x="37" y="127"/>
                    <a:pt x="38" y="126"/>
                    <a:pt x="39" y="125"/>
                  </a:cubicBezTo>
                  <a:cubicBezTo>
                    <a:pt x="39" y="124"/>
                    <a:pt x="39" y="123"/>
                    <a:pt x="40" y="123"/>
                  </a:cubicBezTo>
                  <a:cubicBezTo>
                    <a:pt x="40" y="122"/>
                    <a:pt x="41" y="122"/>
                    <a:pt x="41" y="121"/>
                  </a:cubicBezTo>
                  <a:cubicBezTo>
                    <a:pt x="42" y="120"/>
                    <a:pt x="43" y="119"/>
                    <a:pt x="43" y="118"/>
                  </a:cubicBezTo>
                  <a:cubicBezTo>
                    <a:pt x="45" y="115"/>
                    <a:pt x="47" y="111"/>
                    <a:pt x="49" y="106"/>
                  </a:cubicBezTo>
                  <a:cubicBezTo>
                    <a:pt x="49" y="105"/>
                    <a:pt x="49" y="105"/>
                    <a:pt x="49" y="104"/>
                  </a:cubicBezTo>
                  <a:cubicBezTo>
                    <a:pt x="50" y="102"/>
                    <a:pt x="50" y="100"/>
                    <a:pt x="51" y="98"/>
                  </a:cubicBezTo>
                  <a:cubicBezTo>
                    <a:pt x="52" y="97"/>
                    <a:pt x="52" y="97"/>
                    <a:pt x="52" y="96"/>
                  </a:cubicBezTo>
                  <a:cubicBezTo>
                    <a:pt x="54" y="94"/>
                    <a:pt x="55" y="91"/>
                    <a:pt x="55" y="88"/>
                  </a:cubicBezTo>
                  <a:cubicBezTo>
                    <a:pt x="55" y="86"/>
                    <a:pt x="55" y="84"/>
                    <a:pt x="55" y="83"/>
                  </a:cubicBezTo>
                  <a:cubicBezTo>
                    <a:pt x="54" y="82"/>
                    <a:pt x="54" y="82"/>
                    <a:pt x="54" y="81"/>
                  </a:cubicBezTo>
                  <a:cubicBezTo>
                    <a:pt x="54" y="77"/>
                    <a:pt x="54" y="75"/>
                    <a:pt x="56" y="74"/>
                  </a:cubicBezTo>
                  <a:cubicBezTo>
                    <a:pt x="60" y="72"/>
                    <a:pt x="63" y="70"/>
                    <a:pt x="66" y="68"/>
                  </a:cubicBezTo>
                  <a:cubicBezTo>
                    <a:pt x="69" y="67"/>
                    <a:pt x="69" y="67"/>
                    <a:pt x="69" y="67"/>
                  </a:cubicBezTo>
                  <a:cubicBezTo>
                    <a:pt x="70" y="66"/>
                    <a:pt x="71" y="66"/>
                    <a:pt x="72" y="65"/>
                  </a:cubicBezTo>
                  <a:cubicBezTo>
                    <a:pt x="74" y="65"/>
                    <a:pt x="75" y="65"/>
                    <a:pt x="76" y="64"/>
                  </a:cubicBezTo>
                  <a:cubicBezTo>
                    <a:pt x="79" y="63"/>
                    <a:pt x="82" y="60"/>
                    <a:pt x="84" y="58"/>
                  </a:cubicBezTo>
                  <a:cubicBezTo>
                    <a:pt x="85" y="56"/>
                    <a:pt x="87" y="55"/>
                    <a:pt x="88" y="54"/>
                  </a:cubicBezTo>
                  <a:cubicBezTo>
                    <a:pt x="92" y="51"/>
                    <a:pt x="94" y="48"/>
                    <a:pt x="97" y="44"/>
                  </a:cubicBezTo>
                  <a:cubicBezTo>
                    <a:pt x="98" y="43"/>
                    <a:pt x="99" y="42"/>
                    <a:pt x="100" y="41"/>
                  </a:cubicBezTo>
                  <a:cubicBezTo>
                    <a:pt x="104" y="36"/>
                    <a:pt x="108" y="31"/>
                    <a:pt x="113" y="27"/>
                  </a:cubicBezTo>
                  <a:cubicBezTo>
                    <a:pt x="113" y="27"/>
                    <a:pt x="114" y="26"/>
                    <a:pt x="114" y="26"/>
                  </a:cubicBezTo>
                  <a:cubicBezTo>
                    <a:pt x="119" y="21"/>
                    <a:pt x="123" y="18"/>
                    <a:pt x="123" y="14"/>
                  </a:cubicBezTo>
                  <a:cubicBezTo>
                    <a:pt x="123" y="11"/>
                    <a:pt x="120" y="10"/>
                    <a:pt x="119" y="9"/>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59" name="Freeform 58"/>
            <p:cNvSpPr>
              <a:spLocks/>
            </p:cNvSpPr>
            <p:nvPr/>
          </p:nvSpPr>
          <p:spPr bwMode="auto">
            <a:xfrm>
              <a:off x="22037035" y="8301889"/>
              <a:ext cx="82070" cy="128793"/>
            </a:xfrm>
            <a:custGeom>
              <a:avLst/>
              <a:gdLst>
                <a:gd name="T0" fmla="*/ 14 w 15"/>
                <a:gd name="T1" fmla="*/ 2 h 26"/>
                <a:gd name="T2" fmla="*/ 10 w 15"/>
                <a:gd name="T3" fmla="*/ 0 h 26"/>
                <a:gd name="T4" fmla="*/ 9 w 15"/>
                <a:gd name="T5" fmla="*/ 0 h 26"/>
                <a:gd name="T6" fmla="*/ 0 w 15"/>
                <a:gd name="T7" fmla="*/ 20 h 26"/>
                <a:gd name="T8" fmla="*/ 5 w 15"/>
                <a:gd name="T9" fmla="*/ 26 h 26"/>
                <a:gd name="T10" fmla="*/ 6 w 15"/>
                <a:gd name="T11" fmla="*/ 26 h 26"/>
                <a:gd name="T12" fmla="*/ 6 w 15"/>
                <a:gd name="T13" fmla="*/ 26 h 26"/>
                <a:gd name="T14" fmla="*/ 9 w 15"/>
                <a:gd name="T15" fmla="*/ 20 h 26"/>
                <a:gd name="T16" fmla="*/ 9 w 15"/>
                <a:gd name="T17" fmla="*/ 20 h 26"/>
                <a:gd name="T18" fmla="*/ 12 w 15"/>
                <a:gd name="T19" fmla="*/ 11 h 26"/>
                <a:gd name="T20" fmla="*/ 12 w 15"/>
                <a:gd name="T21" fmla="*/ 10 h 26"/>
                <a:gd name="T22" fmla="*/ 14 w 15"/>
                <a:gd name="T23"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6">
                  <a:moveTo>
                    <a:pt x="14" y="2"/>
                  </a:moveTo>
                  <a:cubicBezTo>
                    <a:pt x="14" y="2"/>
                    <a:pt x="13" y="0"/>
                    <a:pt x="10" y="0"/>
                  </a:cubicBezTo>
                  <a:cubicBezTo>
                    <a:pt x="9" y="0"/>
                    <a:pt x="9" y="0"/>
                    <a:pt x="9" y="0"/>
                  </a:cubicBezTo>
                  <a:cubicBezTo>
                    <a:pt x="3" y="1"/>
                    <a:pt x="0" y="15"/>
                    <a:pt x="0" y="20"/>
                  </a:cubicBezTo>
                  <a:cubicBezTo>
                    <a:pt x="1" y="26"/>
                    <a:pt x="4" y="26"/>
                    <a:pt x="5" y="26"/>
                  </a:cubicBezTo>
                  <a:cubicBezTo>
                    <a:pt x="6" y="26"/>
                    <a:pt x="6" y="26"/>
                    <a:pt x="6" y="26"/>
                  </a:cubicBezTo>
                  <a:cubicBezTo>
                    <a:pt x="6" y="26"/>
                    <a:pt x="6" y="26"/>
                    <a:pt x="6" y="26"/>
                  </a:cubicBezTo>
                  <a:cubicBezTo>
                    <a:pt x="10" y="26"/>
                    <a:pt x="10" y="22"/>
                    <a:pt x="9" y="20"/>
                  </a:cubicBezTo>
                  <a:cubicBezTo>
                    <a:pt x="9" y="20"/>
                    <a:pt x="9" y="20"/>
                    <a:pt x="9" y="20"/>
                  </a:cubicBezTo>
                  <a:cubicBezTo>
                    <a:pt x="10" y="16"/>
                    <a:pt x="10" y="14"/>
                    <a:pt x="12" y="11"/>
                  </a:cubicBezTo>
                  <a:cubicBezTo>
                    <a:pt x="12" y="11"/>
                    <a:pt x="12" y="11"/>
                    <a:pt x="12" y="10"/>
                  </a:cubicBezTo>
                  <a:cubicBezTo>
                    <a:pt x="13" y="8"/>
                    <a:pt x="15" y="5"/>
                    <a:pt x="14"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60" name="Freeform 59"/>
            <p:cNvSpPr>
              <a:spLocks/>
            </p:cNvSpPr>
            <p:nvPr/>
          </p:nvSpPr>
          <p:spPr bwMode="auto">
            <a:xfrm>
              <a:off x="22297608" y="7265943"/>
              <a:ext cx="1003305" cy="940751"/>
            </a:xfrm>
            <a:custGeom>
              <a:avLst/>
              <a:gdLst>
                <a:gd name="T0" fmla="*/ 177 w 184"/>
                <a:gd name="T1" fmla="*/ 104 h 190"/>
                <a:gd name="T2" fmla="*/ 165 w 184"/>
                <a:gd name="T3" fmla="*/ 100 h 190"/>
                <a:gd name="T4" fmla="*/ 161 w 184"/>
                <a:gd name="T5" fmla="*/ 107 h 190"/>
                <a:gd name="T6" fmla="*/ 157 w 184"/>
                <a:gd name="T7" fmla="*/ 81 h 190"/>
                <a:gd name="T8" fmla="*/ 146 w 184"/>
                <a:gd name="T9" fmla="*/ 89 h 190"/>
                <a:gd name="T10" fmla="*/ 143 w 184"/>
                <a:gd name="T11" fmla="*/ 97 h 190"/>
                <a:gd name="T12" fmla="*/ 141 w 184"/>
                <a:gd name="T13" fmla="*/ 97 h 190"/>
                <a:gd name="T14" fmla="*/ 142 w 184"/>
                <a:gd name="T15" fmla="*/ 84 h 190"/>
                <a:gd name="T16" fmla="*/ 131 w 184"/>
                <a:gd name="T17" fmla="*/ 71 h 190"/>
                <a:gd name="T18" fmla="*/ 128 w 184"/>
                <a:gd name="T19" fmla="*/ 81 h 190"/>
                <a:gd name="T20" fmla="*/ 128 w 184"/>
                <a:gd name="T21" fmla="*/ 85 h 190"/>
                <a:gd name="T22" fmla="*/ 120 w 184"/>
                <a:gd name="T23" fmla="*/ 74 h 190"/>
                <a:gd name="T24" fmla="*/ 116 w 184"/>
                <a:gd name="T25" fmla="*/ 56 h 190"/>
                <a:gd name="T26" fmla="*/ 91 w 184"/>
                <a:gd name="T27" fmla="*/ 59 h 190"/>
                <a:gd name="T28" fmla="*/ 81 w 184"/>
                <a:gd name="T29" fmla="*/ 71 h 190"/>
                <a:gd name="T30" fmla="*/ 73 w 184"/>
                <a:gd name="T31" fmla="*/ 69 h 190"/>
                <a:gd name="T32" fmla="*/ 63 w 184"/>
                <a:gd name="T33" fmla="*/ 73 h 190"/>
                <a:gd name="T34" fmla="*/ 56 w 184"/>
                <a:gd name="T35" fmla="*/ 73 h 190"/>
                <a:gd name="T36" fmla="*/ 58 w 184"/>
                <a:gd name="T37" fmla="*/ 67 h 190"/>
                <a:gd name="T38" fmla="*/ 48 w 184"/>
                <a:gd name="T39" fmla="*/ 56 h 190"/>
                <a:gd name="T40" fmla="*/ 40 w 184"/>
                <a:gd name="T41" fmla="*/ 62 h 190"/>
                <a:gd name="T42" fmla="*/ 34 w 184"/>
                <a:gd name="T43" fmla="*/ 76 h 190"/>
                <a:gd name="T44" fmla="*/ 31 w 184"/>
                <a:gd name="T45" fmla="*/ 57 h 190"/>
                <a:gd name="T46" fmla="*/ 30 w 184"/>
                <a:gd name="T47" fmla="*/ 35 h 190"/>
                <a:gd name="T48" fmla="*/ 31 w 184"/>
                <a:gd name="T49" fmla="*/ 12 h 190"/>
                <a:gd name="T50" fmla="*/ 30 w 184"/>
                <a:gd name="T51" fmla="*/ 1 h 190"/>
                <a:gd name="T52" fmla="*/ 17 w 184"/>
                <a:gd name="T53" fmla="*/ 5 h 190"/>
                <a:gd name="T54" fmla="*/ 12 w 184"/>
                <a:gd name="T55" fmla="*/ 7 h 190"/>
                <a:gd name="T56" fmla="*/ 5 w 184"/>
                <a:gd name="T57" fmla="*/ 18 h 190"/>
                <a:gd name="T58" fmla="*/ 0 w 184"/>
                <a:gd name="T59" fmla="*/ 35 h 190"/>
                <a:gd name="T60" fmla="*/ 3 w 184"/>
                <a:gd name="T61" fmla="*/ 47 h 190"/>
                <a:gd name="T62" fmla="*/ 2 w 184"/>
                <a:gd name="T63" fmla="*/ 64 h 190"/>
                <a:gd name="T64" fmla="*/ 3 w 184"/>
                <a:gd name="T65" fmla="*/ 79 h 190"/>
                <a:gd name="T66" fmla="*/ 7 w 184"/>
                <a:gd name="T67" fmla="*/ 102 h 190"/>
                <a:gd name="T68" fmla="*/ 15 w 184"/>
                <a:gd name="T69" fmla="*/ 119 h 190"/>
                <a:gd name="T70" fmla="*/ 8 w 184"/>
                <a:gd name="T71" fmla="*/ 123 h 190"/>
                <a:gd name="T72" fmla="*/ 13 w 184"/>
                <a:gd name="T73" fmla="*/ 147 h 190"/>
                <a:gd name="T74" fmla="*/ 11 w 184"/>
                <a:gd name="T75" fmla="*/ 161 h 190"/>
                <a:gd name="T76" fmla="*/ 21 w 184"/>
                <a:gd name="T77" fmla="*/ 190 h 190"/>
                <a:gd name="T78" fmla="*/ 52 w 184"/>
                <a:gd name="T79" fmla="*/ 169 h 190"/>
                <a:gd name="T80" fmla="*/ 83 w 184"/>
                <a:gd name="T81" fmla="*/ 152 h 190"/>
                <a:gd name="T82" fmla="*/ 87 w 184"/>
                <a:gd name="T83" fmla="*/ 147 h 190"/>
                <a:gd name="T84" fmla="*/ 93 w 184"/>
                <a:gd name="T85" fmla="*/ 144 h 190"/>
                <a:gd name="T86" fmla="*/ 100 w 184"/>
                <a:gd name="T87" fmla="*/ 151 h 190"/>
                <a:gd name="T88" fmla="*/ 111 w 184"/>
                <a:gd name="T89" fmla="*/ 146 h 190"/>
                <a:gd name="T90" fmla="*/ 105 w 184"/>
                <a:gd name="T91" fmla="*/ 159 h 190"/>
                <a:gd name="T92" fmla="*/ 105 w 184"/>
                <a:gd name="T93" fmla="*/ 169 h 190"/>
                <a:gd name="T94" fmla="*/ 119 w 184"/>
                <a:gd name="T95" fmla="*/ 166 h 190"/>
                <a:gd name="T96" fmla="*/ 128 w 184"/>
                <a:gd name="T97" fmla="*/ 159 h 190"/>
                <a:gd name="T98" fmla="*/ 129 w 184"/>
                <a:gd name="T99" fmla="*/ 147 h 190"/>
                <a:gd name="T100" fmla="*/ 135 w 184"/>
                <a:gd name="T101" fmla="*/ 122 h 190"/>
                <a:gd name="T102" fmla="*/ 145 w 184"/>
                <a:gd name="T103" fmla="*/ 137 h 190"/>
                <a:gd name="T104" fmla="*/ 160 w 184"/>
                <a:gd name="T105" fmla="*/ 138 h 190"/>
                <a:gd name="T106" fmla="*/ 168 w 184"/>
                <a:gd name="T107" fmla="*/ 147 h 190"/>
                <a:gd name="T108" fmla="*/ 176 w 184"/>
                <a:gd name="T109" fmla="*/ 140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4" h="190">
                  <a:moveTo>
                    <a:pt x="181" y="128"/>
                  </a:moveTo>
                  <a:cubicBezTo>
                    <a:pt x="181" y="127"/>
                    <a:pt x="180" y="126"/>
                    <a:pt x="180" y="126"/>
                  </a:cubicBezTo>
                  <a:cubicBezTo>
                    <a:pt x="177" y="119"/>
                    <a:pt x="177" y="114"/>
                    <a:pt x="177" y="106"/>
                  </a:cubicBezTo>
                  <a:cubicBezTo>
                    <a:pt x="177" y="104"/>
                    <a:pt x="177" y="104"/>
                    <a:pt x="177" y="104"/>
                  </a:cubicBezTo>
                  <a:cubicBezTo>
                    <a:pt x="178" y="101"/>
                    <a:pt x="178" y="98"/>
                    <a:pt x="178" y="96"/>
                  </a:cubicBezTo>
                  <a:cubicBezTo>
                    <a:pt x="178" y="95"/>
                    <a:pt x="177" y="92"/>
                    <a:pt x="172" y="92"/>
                  </a:cubicBezTo>
                  <a:cubicBezTo>
                    <a:pt x="172" y="92"/>
                    <a:pt x="168" y="92"/>
                    <a:pt x="167" y="94"/>
                  </a:cubicBezTo>
                  <a:cubicBezTo>
                    <a:pt x="165" y="95"/>
                    <a:pt x="165" y="98"/>
                    <a:pt x="165" y="100"/>
                  </a:cubicBezTo>
                  <a:cubicBezTo>
                    <a:pt x="165" y="100"/>
                    <a:pt x="165" y="100"/>
                    <a:pt x="164" y="101"/>
                  </a:cubicBezTo>
                  <a:cubicBezTo>
                    <a:pt x="164" y="102"/>
                    <a:pt x="164" y="102"/>
                    <a:pt x="164" y="102"/>
                  </a:cubicBezTo>
                  <a:cubicBezTo>
                    <a:pt x="164" y="106"/>
                    <a:pt x="163" y="107"/>
                    <a:pt x="162" y="107"/>
                  </a:cubicBezTo>
                  <a:cubicBezTo>
                    <a:pt x="161" y="107"/>
                    <a:pt x="161" y="107"/>
                    <a:pt x="161" y="107"/>
                  </a:cubicBezTo>
                  <a:cubicBezTo>
                    <a:pt x="159" y="105"/>
                    <a:pt x="159" y="99"/>
                    <a:pt x="159" y="97"/>
                  </a:cubicBezTo>
                  <a:cubicBezTo>
                    <a:pt x="159" y="91"/>
                    <a:pt x="159" y="91"/>
                    <a:pt x="159" y="91"/>
                  </a:cubicBezTo>
                  <a:cubicBezTo>
                    <a:pt x="159" y="91"/>
                    <a:pt x="159" y="90"/>
                    <a:pt x="159" y="90"/>
                  </a:cubicBezTo>
                  <a:cubicBezTo>
                    <a:pt x="160" y="87"/>
                    <a:pt x="160" y="83"/>
                    <a:pt x="157" y="81"/>
                  </a:cubicBezTo>
                  <a:cubicBezTo>
                    <a:pt x="156" y="81"/>
                    <a:pt x="155" y="80"/>
                    <a:pt x="154" y="80"/>
                  </a:cubicBezTo>
                  <a:cubicBezTo>
                    <a:pt x="152" y="80"/>
                    <a:pt x="150" y="81"/>
                    <a:pt x="149" y="82"/>
                  </a:cubicBezTo>
                  <a:cubicBezTo>
                    <a:pt x="147" y="83"/>
                    <a:pt x="147" y="86"/>
                    <a:pt x="146" y="87"/>
                  </a:cubicBezTo>
                  <a:cubicBezTo>
                    <a:pt x="146" y="88"/>
                    <a:pt x="146" y="89"/>
                    <a:pt x="146" y="89"/>
                  </a:cubicBezTo>
                  <a:cubicBezTo>
                    <a:pt x="146" y="90"/>
                    <a:pt x="146" y="90"/>
                    <a:pt x="146" y="90"/>
                  </a:cubicBezTo>
                  <a:cubicBezTo>
                    <a:pt x="146" y="90"/>
                    <a:pt x="145" y="90"/>
                    <a:pt x="145" y="91"/>
                  </a:cubicBezTo>
                  <a:cubicBezTo>
                    <a:pt x="145" y="91"/>
                    <a:pt x="144" y="92"/>
                    <a:pt x="144" y="93"/>
                  </a:cubicBezTo>
                  <a:cubicBezTo>
                    <a:pt x="143" y="94"/>
                    <a:pt x="143" y="96"/>
                    <a:pt x="143" y="97"/>
                  </a:cubicBezTo>
                  <a:cubicBezTo>
                    <a:pt x="143" y="100"/>
                    <a:pt x="144" y="102"/>
                    <a:pt x="145" y="105"/>
                  </a:cubicBezTo>
                  <a:cubicBezTo>
                    <a:pt x="145" y="104"/>
                    <a:pt x="145" y="104"/>
                    <a:pt x="144" y="104"/>
                  </a:cubicBezTo>
                  <a:cubicBezTo>
                    <a:pt x="143" y="102"/>
                    <a:pt x="142" y="100"/>
                    <a:pt x="141" y="98"/>
                  </a:cubicBezTo>
                  <a:cubicBezTo>
                    <a:pt x="141" y="98"/>
                    <a:pt x="141" y="98"/>
                    <a:pt x="141" y="97"/>
                  </a:cubicBezTo>
                  <a:cubicBezTo>
                    <a:pt x="141" y="97"/>
                    <a:pt x="141" y="96"/>
                    <a:pt x="141" y="96"/>
                  </a:cubicBezTo>
                  <a:cubicBezTo>
                    <a:pt x="141" y="95"/>
                    <a:pt x="141" y="94"/>
                    <a:pt x="141" y="94"/>
                  </a:cubicBezTo>
                  <a:cubicBezTo>
                    <a:pt x="141" y="93"/>
                    <a:pt x="140" y="93"/>
                    <a:pt x="140" y="92"/>
                  </a:cubicBezTo>
                  <a:cubicBezTo>
                    <a:pt x="140" y="90"/>
                    <a:pt x="141" y="87"/>
                    <a:pt x="142" y="84"/>
                  </a:cubicBezTo>
                  <a:cubicBezTo>
                    <a:pt x="143" y="83"/>
                    <a:pt x="143" y="83"/>
                    <a:pt x="143" y="83"/>
                  </a:cubicBezTo>
                  <a:cubicBezTo>
                    <a:pt x="145" y="77"/>
                    <a:pt x="147" y="72"/>
                    <a:pt x="145" y="68"/>
                  </a:cubicBezTo>
                  <a:cubicBezTo>
                    <a:pt x="144" y="67"/>
                    <a:pt x="143" y="66"/>
                    <a:pt x="140" y="66"/>
                  </a:cubicBezTo>
                  <a:cubicBezTo>
                    <a:pt x="137" y="66"/>
                    <a:pt x="133" y="68"/>
                    <a:pt x="131" y="71"/>
                  </a:cubicBezTo>
                  <a:cubicBezTo>
                    <a:pt x="130" y="73"/>
                    <a:pt x="130" y="75"/>
                    <a:pt x="130" y="76"/>
                  </a:cubicBezTo>
                  <a:cubicBezTo>
                    <a:pt x="129" y="77"/>
                    <a:pt x="129" y="78"/>
                    <a:pt x="129" y="78"/>
                  </a:cubicBezTo>
                  <a:cubicBezTo>
                    <a:pt x="129" y="79"/>
                    <a:pt x="129" y="79"/>
                    <a:pt x="129" y="79"/>
                  </a:cubicBezTo>
                  <a:cubicBezTo>
                    <a:pt x="129" y="80"/>
                    <a:pt x="128" y="80"/>
                    <a:pt x="128" y="81"/>
                  </a:cubicBezTo>
                  <a:cubicBezTo>
                    <a:pt x="128" y="82"/>
                    <a:pt x="128" y="83"/>
                    <a:pt x="128" y="84"/>
                  </a:cubicBezTo>
                  <a:cubicBezTo>
                    <a:pt x="128" y="84"/>
                    <a:pt x="128" y="84"/>
                    <a:pt x="128" y="84"/>
                  </a:cubicBezTo>
                  <a:cubicBezTo>
                    <a:pt x="128" y="84"/>
                    <a:pt x="128" y="84"/>
                    <a:pt x="128" y="84"/>
                  </a:cubicBezTo>
                  <a:cubicBezTo>
                    <a:pt x="128" y="85"/>
                    <a:pt x="128" y="85"/>
                    <a:pt x="128" y="85"/>
                  </a:cubicBezTo>
                  <a:cubicBezTo>
                    <a:pt x="128" y="84"/>
                    <a:pt x="128" y="83"/>
                    <a:pt x="128" y="83"/>
                  </a:cubicBezTo>
                  <a:cubicBezTo>
                    <a:pt x="127" y="80"/>
                    <a:pt x="127" y="78"/>
                    <a:pt x="125" y="76"/>
                  </a:cubicBezTo>
                  <a:cubicBezTo>
                    <a:pt x="124" y="74"/>
                    <a:pt x="122" y="74"/>
                    <a:pt x="121" y="74"/>
                  </a:cubicBezTo>
                  <a:cubicBezTo>
                    <a:pt x="120" y="74"/>
                    <a:pt x="120" y="74"/>
                    <a:pt x="120" y="74"/>
                  </a:cubicBezTo>
                  <a:cubicBezTo>
                    <a:pt x="117" y="73"/>
                    <a:pt x="117" y="72"/>
                    <a:pt x="116" y="67"/>
                  </a:cubicBezTo>
                  <a:cubicBezTo>
                    <a:pt x="116" y="67"/>
                    <a:pt x="116" y="67"/>
                    <a:pt x="116" y="67"/>
                  </a:cubicBezTo>
                  <a:cubicBezTo>
                    <a:pt x="116" y="65"/>
                    <a:pt x="116" y="64"/>
                    <a:pt x="116" y="63"/>
                  </a:cubicBezTo>
                  <a:cubicBezTo>
                    <a:pt x="116" y="61"/>
                    <a:pt x="117" y="59"/>
                    <a:pt x="116" y="56"/>
                  </a:cubicBezTo>
                  <a:cubicBezTo>
                    <a:pt x="113" y="51"/>
                    <a:pt x="108" y="50"/>
                    <a:pt x="104" y="50"/>
                  </a:cubicBezTo>
                  <a:cubicBezTo>
                    <a:pt x="104" y="50"/>
                    <a:pt x="104" y="50"/>
                    <a:pt x="103" y="50"/>
                  </a:cubicBezTo>
                  <a:cubicBezTo>
                    <a:pt x="98" y="50"/>
                    <a:pt x="95" y="52"/>
                    <a:pt x="93" y="56"/>
                  </a:cubicBezTo>
                  <a:cubicBezTo>
                    <a:pt x="92" y="58"/>
                    <a:pt x="92" y="59"/>
                    <a:pt x="91" y="59"/>
                  </a:cubicBezTo>
                  <a:cubicBezTo>
                    <a:pt x="90" y="59"/>
                    <a:pt x="90" y="59"/>
                    <a:pt x="90" y="60"/>
                  </a:cubicBezTo>
                  <a:cubicBezTo>
                    <a:pt x="88" y="60"/>
                    <a:pt x="86" y="60"/>
                    <a:pt x="84" y="62"/>
                  </a:cubicBezTo>
                  <a:cubicBezTo>
                    <a:pt x="82" y="64"/>
                    <a:pt x="82" y="67"/>
                    <a:pt x="81" y="69"/>
                  </a:cubicBezTo>
                  <a:cubicBezTo>
                    <a:pt x="81" y="70"/>
                    <a:pt x="81" y="71"/>
                    <a:pt x="81" y="71"/>
                  </a:cubicBezTo>
                  <a:cubicBezTo>
                    <a:pt x="80" y="72"/>
                    <a:pt x="80" y="73"/>
                    <a:pt x="80" y="73"/>
                  </a:cubicBezTo>
                  <a:cubicBezTo>
                    <a:pt x="80" y="73"/>
                    <a:pt x="79" y="73"/>
                    <a:pt x="79" y="72"/>
                  </a:cubicBezTo>
                  <a:cubicBezTo>
                    <a:pt x="78" y="71"/>
                    <a:pt x="76" y="70"/>
                    <a:pt x="74" y="69"/>
                  </a:cubicBezTo>
                  <a:cubicBezTo>
                    <a:pt x="73" y="69"/>
                    <a:pt x="73" y="69"/>
                    <a:pt x="73" y="69"/>
                  </a:cubicBezTo>
                  <a:cubicBezTo>
                    <a:pt x="72" y="69"/>
                    <a:pt x="70" y="70"/>
                    <a:pt x="69" y="71"/>
                  </a:cubicBezTo>
                  <a:cubicBezTo>
                    <a:pt x="69" y="71"/>
                    <a:pt x="69" y="71"/>
                    <a:pt x="69" y="71"/>
                  </a:cubicBezTo>
                  <a:cubicBezTo>
                    <a:pt x="68" y="71"/>
                    <a:pt x="67" y="72"/>
                    <a:pt x="67" y="72"/>
                  </a:cubicBezTo>
                  <a:cubicBezTo>
                    <a:pt x="65" y="72"/>
                    <a:pt x="64" y="73"/>
                    <a:pt x="63" y="73"/>
                  </a:cubicBezTo>
                  <a:cubicBezTo>
                    <a:pt x="62" y="74"/>
                    <a:pt x="61" y="74"/>
                    <a:pt x="60" y="74"/>
                  </a:cubicBezTo>
                  <a:cubicBezTo>
                    <a:pt x="60" y="74"/>
                    <a:pt x="59" y="74"/>
                    <a:pt x="59" y="74"/>
                  </a:cubicBezTo>
                  <a:cubicBezTo>
                    <a:pt x="58" y="74"/>
                    <a:pt x="57" y="74"/>
                    <a:pt x="56" y="73"/>
                  </a:cubicBezTo>
                  <a:cubicBezTo>
                    <a:pt x="56" y="73"/>
                    <a:pt x="56" y="73"/>
                    <a:pt x="56" y="73"/>
                  </a:cubicBezTo>
                  <a:cubicBezTo>
                    <a:pt x="56" y="73"/>
                    <a:pt x="56" y="73"/>
                    <a:pt x="56" y="73"/>
                  </a:cubicBezTo>
                  <a:cubicBezTo>
                    <a:pt x="56" y="72"/>
                    <a:pt x="56" y="71"/>
                    <a:pt x="56" y="70"/>
                  </a:cubicBezTo>
                  <a:cubicBezTo>
                    <a:pt x="57" y="70"/>
                    <a:pt x="57" y="69"/>
                    <a:pt x="57" y="69"/>
                  </a:cubicBezTo>
                  <a:cubicBezTo>
                    <a:pt x="57" y="68"/>
                    <a:pt x="57" y="68"/>
                    <a:pt x="58" y="67"/>
                  </a:cubicBezTo>
                  <a:cubicBezTo>
                    <a:pt x="59" y="65"/>
                    <a:pt x="61" y="60"/>
                    <a:pt x="57" y="57"/>
                  </a:cubicBezTo>
                  <a:cubicBezTo>
                    <a:pt x="55" y="56"/>
                    <a:pt x="53" y="56"/>
                    <a:pt x="52" y="56"/>
                  </a:cubicBezTo>
                  <a:cubicBezTo>
                    <a:pt x="50" y="56"/>
                    <a:pt x="50" y="56"/>
                    <a:pt x="50" y="56"/>
                  </a:cubicBezTo>
                  <a:cubicBezTo>
                    <a:pt x="49" y="56"/>
                    <a:pt x="48" y="56"/>
                    <a:pt x="48" y="56"/>
                  </a:cubicBezTo>
                  <a:cubicBezTo>
                    <a:pt x="47" y="56"/>
                    <a:pt x="44" y="56"/>
                    <a:pt x="43" y="58"/>
                  </a:cubicBezTo>
                  <a:cubicBezTo>
                    <a:pt x="42" y="59"/>
                    <a:pt x="42" y="60"/>
                    <a:pt x="42" y="60"/>
                  </a:cubicBezTo>
                  <a:cubicBezTo>
                    <a:pt x="42" y="61"/>
                    <a:pt x="41" y="61"/>
                    <a:pt x="41" y="61"/>
                  </a:cubicBezTo>
                  <a:cubicBezTo>
                    <a:pt x="41" y="61"/>
                    <a:pt x="41" y="61"/>
                    <a:pt x="40" y="62"/>
                  </a:cubicBezTo>
                  <a:cubicBezTo>
                    <a:pt x="38" y="62"/>
                    <a:pt x="35" y="63"/>
                    <a:pt x="35" y="67"/>
                  </a:cubicBezTo>
                  <a:cubicBezTo>
                    <a:pt x="34" y="68"/>
                    <a:pt x="34" y="69"/>
                    <a:pt x="34" y="70"/>
                  </a:cubicBezTo>
                  <a:cubicBezTo>
                    <a:pt x="34" y="72"/>
                    <a:pt x="34" y="74"/>
                    <a:pt x="34" y="76"/>
                  </a:cubicBezTo>
                  <a:cubicBezTo>
                    <a:pt x="34" y="76"/>
                    <a:pt x="34" y="76"/>
                    <a:pt x="34" y="76"/>
                  </a:cubicBezTo>
                  <a:cubicBezTo>
                    <a:pt x="34" y="77"/>
                    <a:pt x="34" y="78"/>
                    <a:pt x="33" y="79"/>
                  </a:cubicBezTo>
                  <a:cubicBezTo>
                    <a:pt x="33" y="78"/>
                    <a:pt x="32" y="76"/>
                    <a:pt x="32" y="74"/>
                  </a:cubicBezTo>
                  <a:cubicBezTo>
                    <a:pt x="31" y="70"/>
                    <a:pt x="31" y="66"/>
                    <a:pt x="31" y="62"/>
                  </a:cubicBezTo>
                  <a:cubicBezTo>
                    <a:pt x="31" y="60"/>
                    <a:pt x="31" y="59"/>
                    <a:pt x="31" y="57"/>
                  </a:cubicBezTo>
                  <a:cubicBezTo>
                    <a:pt x="31" y="56"/>
                    <a:pt x="32" y="54"/>
                    <a:pt x="32" y="53"/>
                  </a:cubicBezTo>
                  <a:cubicBezTo>
                    <a:pt x="32" y="50"/>
                    <a:pt x="32" y="47"/>
                    <a:pt x="32" y="44"/>
                  </a:cubicBezTo>
                  <a:cubicBezTo>
                    <a:pt x="31" y="42"/>
                    <a:pt x="31" y="39"/>
                    <a:pt x="30" y="37"/>
                  </a:cubicBezTo>
                  <a:cubicBezTo>
                    <a:pt x="29" y="37"/>
                    <a:pt x="29" y="36"/>
                    <a:pt x="30" y="35"/>
                  </a:cubicBezTo>
                  <a:cubicBezTo>
                    <a:pt x="33" y="32"/>
                    <a:pt x="33" y="27"/>
                    <a:pt x="32" y="23"/>
                  </a:cubicBezTo>
                  <a:cubicBezTo>
                    <a:pt x="32" y="19"/>
                    <a:pt x="29" y="17"/>
                    <a:pt x="25" y="17"/>
                  </a:cubicBezTo>
                  <a:cubicBezTo>
                    <a:pt x="26" y="16"/>
                    <a:pt x="27" y="16"/>
                    <a:pt x="27" y="16"/>
                  </a:cubicBezTo>
                  <a:cubicBezTo>
                    <a:pt x="29" y="15"/>
                    <a:pt x="31" y="14"/>
                    <a:pt x="31" y="12"/>
                  </a:cubicBezTo>
                  <a:cubicBezTo>
                    <a:pt x="32" y="11"/>
                    <a:pt x="32" y="9"/>
                    <a:pt x="32" y="8"/>
                  </a:cubicBezTo>
                  <a:cubicBezTo>
                    <a:pt x="32" y="8"/>
                    <a:pt x="31" y="7"/>
                    <a:pt x="31" y="7"/>
                  </a:cubicBezTo>
                  <a:cubicBezTo>
                    <a:pt x="31" y="7"/>
                    <a:pt x="32" y="7"/>
                    <a:pt x="32" y="6"/>
                  </a:cubicBezTo>
                  <a:cubicBezTo>
                    <a:pt x="32" y="6"/>
                    <a:pt x="32" y="3"/>
                    <a:pt x="30" y="1"/>
                  </a:cubicBezTo>
                  <a:cubicBezTo>
                    <a:pt x="28" y="0"/>
                    <a:pt x="27" y="0"/>
                    <a:pt x="26" y="0"/>
                  </a:cubicBezTo>
                  <a:cubicBezTo>
                    <a:pt x="23" y="0"/>
                    <a:pt x="21" y="1"/>
                    <a:pt x="19" y="2"/>
                  </a:cubicBezTo>
                  <a:cubicBezTo>
                    <a:pt x="18" y="3"/>
                    <a:pt x="18" y="4"/>
                    <a:pt x="17" y="5"/>
                  </a:cubicBezTo>
                  <a:cubicBezTo>
                    <a:pt x="17" y="5"/>
                    <a:pt x="17" y="5"/>
                    <a:pt x="17" y="5"/>
                  </a:cubicBezTo>
                  <a:cubicBezTo>
                    <a:pt x="17" y="5"/>
                    <a:pt x="17" y="5"/>
                    <a:pt x="17" y="5"/>
                  </a:cubicBezTo>
                  <a:cubicBezTo>
                    <a:pt x="17" y="5"/>
                    <a:pt x="17" y="5"/>
                    <a:pt x="16" y="5"/>
                  </a:cubicBezTo>
                  <a:cubicBezTo>
                    <a:pt x="15" y="5"/>
                    <a:pt x="14" y="5"/>
                    <a:pt x="13" y="6"/>
                  </a:cubicBezTo>
                  <a:cubicBezTo>
                    <a:pt x="13" y="6"/>
                    <a:pt x="12" y="7"/>
                    <a:pt x="12" y="7"/>
                  </a:cubicBezTo>
                  <a:cubicBezTo>
                    <a:pt x="11" y="8"/>
                    <a:pt x="10" y="9"/>
                    <a:pt x="10" y="10"/>
                  </a:cubicBezTo>
                  <a:cubicBezTo>
                    <a:pt x="9" y="11"/>
                    <a:pt x="9" y="11"/>
                    <a:pt x="9" y="11"/>
                  </a:cubicBezTo>
                  <a:cubicBezTo>
                    <a:pt x="8" y="13"/>
                    <a:pt x="7" y="15"/>
                    <a:pt x="6" y="16"/>
                  </a:cubicBezTo>
                  <a:cubicBezTo>
                    <a:pt x="6" y="16"/>
                    <a:pt x="5" y="17"/>
                    <a:pt x="5" y="18"/>
                  </a:cubicBezTo>
                  <a:cubicBezTo>
                    <a:pt x="3" y="19"/>
                    <a:pt x="2" y="20"/>
                    <a:pt x="1" y="21"/>
                  </a:cubicBezTo>
                  <a:cubicBezTo>
                    <a:pt x="0" y="23"/>
                    <a:pt x="0" y="26"/>
                    <a:pt x="0" y="27"/>
                  </a:cubicBezTo>
                  <a:cubicBezTo>
                    <a:pt x="0" y="28"/>
                    <a:pt x="0" y="30"/>
                    <a:pt x="0" y="30"/>
                  </a:cubicBezTo>
                  <a:cubicBezTo>
                    <a:pt x="0" y="32"/>
                    <a:pt x="0" y="34"/>
                    <a:pt x="0" y="35"/>
                  </a:cubicBezTo>
                  <a:cubicBezTo>
                    <a:pt x="0" y="36"/>
                    <a:pt x="0" y="37"/>
                    <a:pt x="0" y="37"/>
                  </a:cubicBezTo>
                  <a:cubicBezTo>
                    <a:pt x="0" y="38"/>
                    <a:pt x="0" y="38"/>
                    <a:pt x="0" y="38"/>
                  </a:cubicBezTo>
                  <a:cubicBezTo>
                    <a:pt x="0" y="39"/>
                    <a:pt x="0" y="41"/>
                    <a:pt x="1" y="43"/>
                  </a:cubicBezTo>
                  <a:cubicBezTo>
                    <a:pt x="2" y="44"/>
                    <a:pt x="3" y="45"/>
                    <a:pt x="3" y="47"/>
                  </a:cubicBezTo>
                  <a:cubicBezTo>
                    <a:pt x="3" y="48"/>
                    <a:pt x="3" y="49"/>
                    <a:pt x="2" y="50"/>
                  </a:cubicBezTo>
                  <a:cubicBezTo>
                    <a:pt x="1" y="52"/>
                    <a:pt x="1" y="54"/>
                    <a:pt x="1" y="56"/>
                  </a:cubicBezTo>
                  <a:cubicBezTo>
                    <a:pt x="0" y="59"/>
                    <a:pt x="1" y="61"/>
                    <a:pt x="1" y="62"/>
                  </a:cubicBezTo>
                  <a:cubicBezTo>
                    <a:pt x="1" y="63"/>
                    <a:pt x="1" y="64"/>
                    <a:pt x="2" y="64"/>
                  </a:cubicBezTo>
                  <a:cubicBezTo>
                    <a:pt x="2" y="66"/>
                    <a:pt x="2" y="68"/>
                    <a:pt x="2" y="70"/>
                  </a:cubicBezTo>
                  <a:cubicBezTo>
                    <a:pt x="2" y="71"/>
                    <a:pt x="2" y="71"/>
                    <a:pt x="2" y="71"/>
                  </a:cubicBezTo>
                  <a:cubicBezTo>
                    <a:pt x="2" y="73"/>
                    <a:pt x="3" y="75"/>
                    <a:pt x="3" y="77"/>
                  </a:cubicBezTo>
                  <a:cubicBezTo>
                    <a:pt x="3" y="77"/>
                    <a:pt x="3" y="78"/>
                    <a:pt x="3" y="79"/>
                  </a:cubicBezTo>
                  <a:cubicBezTo>
                    <a:pt x="4" y="82"/>
                    <a:pt x="4" y="85"/>
                    <a:pt x="4" y="88"/>
                  </a:cubicBezTo>
                  <a:cubicBezTo>
                    <a:pt x="4" y="89"/>
                    <a:pt x="4" y="90"/>
                    <a:pt x="4" y="91"/>
                  </a:cubicBezTo>
                  <a:cubicBezTo>
                    <a:pt x="4" y="94"/>
                    <a:pt x="5" y="97"/>
                    <a:pt x="6" y="100"/>
                  </a:cubicBezTo>
                  <a:cubicBezTo>
                    <a:pt x="6" y="101"/>
                    <a:pt x="7" y="101"/>
                    <a:pt x="7" y="102"/>
                  </a:cubicBezTo>
                  <a:cubicBezTo>
                    <a:pt x="6" y="102"/>
                    <a:pt x="6" y="103"/>
                    <a:pt x="5" y="104"/>
                  </a:cubicBezTo>
                  <a:cubicBezTo>
                    <a:pt x="3" y="107"/>
                    <a:pt x="3" y="113"/>
                    <a:pt x="6" y="116"/>
                  </a:cubicBezTo>
                  <a:cubicBezTo>
                    <a:pt x="8" y="118"/>
                    <a:pt x="11" y="118"/>
                    <a:pt x="13" y="118"/>
                  </a:cubicBezTo>
                  <a:cubicBezTo>
                    <a:pt x="14" y="118"/>
                    <a:pt x="15" y="118"/>
                    <a:pt x="15" y="119"/>
                  </a:cubicBezTo>
                  <a:cubicBezTo>
                    <a:pt x="16" y="119"/>
                    <a:pt x="16" y="120"/>
                    <a:pt x="16" y="121"/>
                  </a:cubicBezTo>
                  <a:cubicBezTo>
                    <a:pt x="16" y="121"/>
                    <a:pt x="16" y="121"/>
                    <a:pt x="15" y="121"/>
                  </a:cubicBezTo>
                  <a:cubicBezTo>
                    <a:pt x="15" y="121"/>
                    <a:pt x="14" y="121"/>
                    <a:pt x="14" y="121"/>
                  </a:cubicBezTo>
                  <a:cubicBezTo>
                    <a:pt x="11" y="121"/>
                    <a:pt x="10" y="122"/>
                    <a:pt x="8" y="123"/>
                  </a:cubicBezTo>
                  <a:cubicBezTo>
                    <a:pt x="4" y="127"/>
                    <a:pt x="4" y="132"/>
                    <a:pt x="4" y="135"/>
                  </a:cubicBezTo>
                  <a:cubicBezTo>
                    <a:pt x="4" y="135"/>
                    <a:pt x="4" y="135"/>
                    <a:pt x="4" y="136"/>
                  </a:cubicBezTo>
                  <a:cubicBezTo>
                    <a:pt x="4" y="137"/>
                    <a:pt x="4" y="138"/>
                    <a:pt x="4" y="140"/>
                  </a:cubicBezTo>
                  <a:cubicBezTo>
                    <a:pt x="5" y="143"/>
                    <a:pt x="10" y="147"/>
                    <a:pt x="13" y="147"/>
                  </a:cubicBezTo>
                  <a:cubicBezTo>
                    <a:pt x="13" y="147"/>
                    <a:pt x="14" y="147"/>
                    <a:pt x="14" y="147"/>
                  </a:cubicBezTo>
                  <a:cubicBezTo>
                    <a:pt x="14" y="147"/>
                    <a:pt x="14" y="147"/>
                    <a:pt x="15" y="147"/>
                  </a:cubicBezTo>
                  <a:cubicBezTo>
                    <a:pt x="15" y="147"/>
                    <a:pt x="15" y="148"/>
                    <a:pt x="15" y="148"/>
                  </a:cubicBezTo>
                  <a:cubicBezTo>
                    <a:pt x="15" y="152"/>
                    <a:pt x="13" y="157"/>
                    <a:pt x="11" y="161"/>
                  </a:cubicBezTo>
                  <a:cubicBezTo>
                    <a:pt x="10" y="162"/>
                    <a:pt x="9" y="163"/>
                    <a:pt x="9" y="164"/>
                  </a:cubicBezTo>
                  <a:cubicBezTo>
                    <a:pt x="6" y="170"/>
                    <a:pt x="5" y="179"/>
                    <a:pt x="9" y="185"/>
                  </a:cubicBezTo>
                  <a:cubicBezTo>
                    <a:pt x="10" y="187"/>
                    <a:pt x="13" y="190"/>
                    <a:pt x="19" y="190"/>
                  </a:cubicBezTo>
                  <a:cubicBezTo>
                    <a:pt x="19" y="190"/>
                    <a:pt x="20" y="190"/>
                    <a:pt x="21" y="190"/>
                  </a:cubicBezTo>
                  <a:cubicBezTo>
                    <a:pt x="26" y="190"/>
                    <a:pt x="29" y="186"/>
                    <a:pt x="32" y="182"/>
                  </a:cubicBezTo>
                  <a:cubicBezTo>
                    <a:pt x="32" y="182"/>
                    <a:pt x="33" y="181"/>
                    <a:pt x="33" y="181"/>
                  </a:cubicBezTo>
                  <a:cubicBezTo>
                    <a:pt x="36" y="177"/>
                    <a:pt x="39" y="175"/>
                    <a:pt x="43" y="173"/>
                  </a:cubicBezTo>
                  <a:cubicBezTo>
                    <a:pt x="46" y="172"/>
                    <a:pt x="48" y="171"/>
                    <a:pt x="52" y="169"/>
                  </a:cubicBezTo>
                  <a:cubicBezTo>
                    <a:pt x="54" y="169"/>
                    <a:pt x="57" y="168"/>
                    <a:pt x="59" y="167"/>
                  </a:cubicBezTo>
                  <a:cubicBezTo>
                    <a:pt x="62" y="166"/>
                    <a:pt x="65" y="165"/>
                    <a:pt x="68" y="164"/>
                  </a:cubicBezTo>
                  <a:cubicBezTo>
                    <a:pt x="73" y="163"/>
                    <a:pt x="78" y="161"/>
                    <a:pt x="81" y="156"/>
                  </a:cubicBezTo>
                  <a:cubicBezTo>
                    <a:pt x="82" y="155"/>
                    <a:pt x="82" y="153"/>
                    <a:pt x="83" y="152"/>
                  </a:cubicBezTo>
                  <a:cubicBezTo>
                    <a:pt x="83" y="152"/>
                    <a:pt x="83" y="151"/>
                    <a:pt x="84" y="151"/>
                  </a:cubicBezTo>
                  <a:cubicBezTo>
                    <a:pt x="84" y="150"/>
                    <a:pt x="84" y="150"/>
                    <a:pt x="84" y="150"/>
                  </a:cubicBezTo>
                  <a:cubicBezTo>
                    <a:pt x="85" y="148"/>
                    <a:pt x="85" y="148"/>
                    <a:pt x="86" y="148"/>
                  </a:cubicBezTo>
                  <a:cubicBezTo>
                    <a:pt x="86" y="147"/>
                    <a:pt x="87" y="147"/>
                    <a:pt x="87" y="147"/>
                  </a:cubicBezTo>
                  <a:cubicBezTo>
                    <a:pt x="88" y="147"/>
                    <a:pt x="89" y="147"/>
                    <a:pt x="89" y="146"/>
                  </a:cubicBezTo>
                  <a:cubicBezTo>
                    <a:pt x="91" y="145"/>
                    <a:pt x="92" y="144"/>
                    <a:pt x="92" y="144"/>
                  </a:cubicBezTo>
                  <a:cubicBezTo>
                    <a:pt x="92" y="143"/>
                    <a:pt x="93" y="143"/>
                    <a:pt x="93" y="143"/>
                  </a:cubicBezTo>
                  <a:cubicBezTo>
                    <a:pt x="93" y="143"/>
                    <a:pt x="93" y="144"/>
                    <a:pt x="93" y="144"/>
                  </a:cubicBezTo>
                  <a:cubicBezTo>
                    <a:pt x="93" y="145"/>
                    <a:pt x="93" y="145"/>
                    <a:pt x="93" y="145"/>
                  </a:cubicBezTo>
                  <a:cubicBezTo>
                    <a:pt x="93" y="146"/>
                    <a:pt x="93" y="149"/>
                    <a:pt x="96" y="150"/>
                  </a:cubicBezTo>
                  <a:cubicBezTo>
                    <a:pt x="96" y="151"/>
                    <a:pt x="97" y="151"/>
                    <a:pt x="98" y="151"/>
                  </a:cubicBezTo>
                  <a:cubicBezTo>
                    <a:pt x="99" y="151"/>
                    <a:pt x="99" y="151"/>
                    <a:pt x="100" y="151"/>
                  </a:cubicBezTo>
                  <a:cubicBezTo>
                    <a:pt x="100" y="151"/>
                    <a:pt x="100" y="151"/>
                    <a:pt x="100" y="151"/>
                  </a:cubicBezTo>
                  <a:cubicBezTo>
                    <a:pt x="104" y="151"/>
                    <a:pt x="108" y="149"/>
                    <a:pt x="110" y="146"/>
                  </a:cubicBezTo>
                  <a:cubicBezTo>
                    <a:pt x="110" y="145"/>
                    <a:pt x="110" y="145"/>
                    <a:pt x="110" y="145"/>
                  </a:cubicBezTo>
                  <a:cubicBezTo>
                    <a:pt x="111" y="146"/>
                    <a:pt x="111" y="146"/>
                    <a:pt x="111" y="146"/>
                  </a:cubicBezTo>
                  <a:cubicBezTo>
                    <a:pt x="112" y="147"/>
                    <a:pt x="113" y="147"/>
                    <a:pt x="113" y="147"/>
                  </a:cubicBezTo>
                  <a:cubicBezTo>
                    <a:pt x="113" y="148"/>
                    <a:pt x="113" y="149"/>
                    <a:pt x="111" y="151"/>
                  </a:cubicBezTo>
                  <a:cubicBezTo>
                    <a:pt x="110" y="153"/>
                    <a:pt x="109" y="155"/>
                    <a:pt x="107" y="157"/>
                  </a:cubicBezTo>
                  <a:cubicBezTo>
                    <a:pt x="107" y="158"/>
                    <a:pt x="106" y="158"/>
                    <a:pt x="105" y="159"/>
                  </a:cubicBezTo>
                  <a:cubicBezTo>
                    <a:pt x="104" y="162"/>
                    <a:pt x="104" y="163"/>
                    <a:pt x="104" y="165"/>
                  </a:cubicBezTo>
                  <a:cubicBezTo>
                    <a:pt x="105" y="166"/>
                    <a:pt x="105" y="166"/>
                    <a:pt x="105" y="166"/>
                  </a:cubicBezTo>
                  <a:cubicBezTo>
                    <a:pt x="105" y="166"/>
                    <a:pt x="105" y="166"/>
                    <a:pt x="105" y="167"/>
                  </a:cubicBezTo>
                  <a:cubicBezTo>
                    <a:pt x="105" y="167"/>
                    <a:pt x="105" y="168"/>
                    <a:pt x="105" y="169"/>
                  </a:cubicBezTo>
                  <a:cubicBezTo>
                    <a:pt x="105" y="171"/>
                    <a:pt x="107" y="172"/>
                    <a:pt x="110" y="172"/>
                  </a:cubicBezTo>
                  <a:cubicBezTo>
                    <a:pt x="112" y="172"/>
                    <a:pt x="114" y="172"/>
                    <a:pt x="115" y="171"/>
                  </a:cubicBezTo>
                  <a:cubicBezTo>
                    <a:pt x="116" y="170"/>
                    <a:pt x="117" y="169"/>
                    <a:pt x="118" y="168"/>
                  </a:cubicBezTo>
                  <a:cubicBezTo>
                    <a:pt x="118" y="167"/>
                    <a:pt x="119" y="167"/>
                    <a:pt x="119" y="166"/>
                  </a:cubicBezTo>
                  <a:cubicBezTo>
                    <a:pt x="120" y="166"/>
                    <a:pt x="121" y="166"/>
                    <a:pt x="121" y="166"/>
                  </a:cubicBezTo>
                  <a:cubicBezTo>
                    <a:pt x="123" y="166"/>
                    <a:pt x="125" y="165"/>
                    <a:pt x="126" y="164"/>
                  </a:cubicBezTo>
                  <a:cubicBezTo>
                    <a:pt x="127" y="162"/>
                    <a:pt x="128" y="161"/>
                    <a:pt x="128" y="160"/>
                  </a:cubicBezTo>
                  <a:cubicBezTo>
                    <a:pt x="128" y="159"/>
                    <a:pt x="128" y="159"/>
                    <a:pt x="128" y="159"/>
                  </a:cubicBezTo>
                  <a:cubicBezTo>
                    <a:pt x="128" y="158"/>
                    <a:pt x="129" y="157"/>
                    <a:pt x="129" y="156"/>
                  </a:cubicBezTo>
                  <a:cubicBezTo>
                    <a:pt x="129" y="155"/>
                    <a:pt x="129" y="155"/>
                    <a:pt x="129" y="155"/>
                  </a:cubicBezTo>
                  <a:cubicBezTo>
                    <a:pt x="129" y="154"/>
                    <a:pt x="129" y="153"/>
                    <a:pt x="130" y="152"/>
                  </a:cubicBezTo>
                  <a:cubicBezTo>
                    <a:pt x="130" y="150"/>
                    <a:pt x="129" y="149"/>
                    <a:pt x="129" y="147"/>
                  </a:cubicBezTo>
                  <a:cubicBezTo>
                    <a:pt x="129" y="147"/>
                    <a:pt x="128" y="147"/>
                    <a:pt x="128" y="146"/>
                  </a:cubicBezTo>
                  <a:cubicBezTo>
                    <a:pt x="127" y="142"/>
                    <a:pt x="127" y="138"/>
                    <a:pt x="129" y="135"/>
                  </a:cubicBezTo>
                  <a:cubicBezTo>
                    <a:pt x="130" y="134"/>
                    <a:pt x="131" y="133"/>
                    <a:pt x="131" y="132"/>
                  </a:cubicBezTo>
                  <a:cubicBezTo>
                    <a:pt x="133" y="130"/>
                    <a:pt x="135" y="127"/>
                    <a:pt x="135" y="122"/>
                  </a:cubicBezTo>
                  <a:cubicBezTo>
                    <a:pt x="135" y="121"/>
                    <a:pt x="135" y="120"/>
                    <a:pt x="135" y="118"/>
                  </a:cubicBezTo>
                  <a:cubicBezTo>
                    <a:pt x="134" y="117"/>
                    <a:pt x="134" y="116"/>
                    <a:pt x="134" y="115"/>
                  </a:cubicBezTo>
                  <a:cubicBezTo>
                    <a:pt x="134" y="115"/>
                    <a:pt x="134" y="115"/>
                    <a:pt x="134" y="115"/>
                  </a:cubicBezTo>
                  <a:cubicBezTo>
                    <a:pt x="142" y="116"/>
                    <a:pt x="145" y="130"/>
                    <a:pt x="145" y="137"/>
                  </a:cubicBezTo>
                  <a:cubicBezTo>
                    <a:pt x="145" y="141"/>
                    <a:pt x="147" y="148"/>
                    <a:pt x="152" y="148"/>
                  </a:cubicBezTo>
                  <a:cubicBezTo>
                    <a:pt x="154" y="148"/>
                    <a:pt x="156" y="146"/>
                    <a:pt x="158" y="143"/>
                  </a:cubicBezTo>
                  <a:cubicBezTo>
                    <a:pt x="159" y="141"/>
                    <a:pt x="159" y="140"/>
                    <a:pt x="160" y="138"/>
                  </a:cubicBezTo>
                  <a:cubicBezTo>
                    <a:pt x="160" y="138"/>
                    <a:pt x="160" y="138"/>
                    <a:pt x="160" y="138"/>
                  </a:cubicBezTo>
                  <a:cubicBezTo>
                    <a:pt x="160" y="139"/>
                    <a:pt x="161" y="140"/>
                    <a:pt x="161" y="140"/>
                  </a:cubicBezTo>
                  <a:cubicBezTo>
                    <a:pt x="162" y="140"/>
                    <a:pt x="162" y="141"/>
                    <a:pt x="162" y="141"/>
                  </a:cubicBezTo>
                  <a:cubicBezTo>
                    <a:pt x="162" y="142"/>
                    <a:pt x="162" y="142"/>
                    <a:pt x="162" y="143"/>
                  </a:cubicBezTo>
                  <a:cubicBezTo>
                    <a:pt x="163" y="145"/>
                    <a:pt x="166" y="147"/>
                    <a:pt x="168" y="147"/>
                  </a:cubicBezTo>
                  <a:cubicBezTo>
                    <a:pt x="170" y="147"/>
                    <a:pt x="172" y="147"/>
                    <a:pt x="172" y="145"/>
                  </a:cubicBezTo>
                  <a:cubicBezTo>
                    <a:pt x="173" y="144"/>
                    <a:pt x="173" y="143"/>
                    <a:pt x="173" y="142"/>
                  </a:cubicBezTo>
                  <a:cubicBezTo>
                    <a:pt x="174" y="141"/>
                    <a:pt x="174" y="141"/>
                    <a:pt x="174" y="140"/>
                  </a:cubicBezTo>
                  <a:cubicBezTo>
                    <a:pt x="175" y="140"/>
                    <a:pt x="176" y="140"/>
                    <a:pt x="176" y="140"/>
                  </a:cubicBezTo>
                  <a:cubicBezTo>
                    <a:pt x="178" y="139"/>
                    <a:pt x="180" y="138"/>
                    <a:pt x="181" y="137"/>
                  </a:cubicBezTo>
                  <a:cubicBezTo>
                    <a:pt x="184" y="133"/>
                    <a:pt x="182" y="130"/>
                    <a:pt x="181" y="128"/>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61" name="Freeform 60"/>
            <p:cNvSpPr>
              <a:spLocks noEditPoints="1"/>
            </p:cNvSpPr>
            <p:nvPr/>
          </p:nvSpPr>
          <p:spPr bwMode="auto">
            <a:xfrm>
              <a:off x="16472692" y="6625709"/>
              <a:ext cx="1727573" cy="2221218"/>
            </a:xfrm>
            <a:custGeom>
              <a:avLst/>
              <a:gdLst>
                <a:gd name="T0" fmla="*/ 309 w 317"/>
                <a:gd name="T1" fmla="*/ 141 h 448"/>
                <a:gd name="T2" fmla="*/ 303 w 317"/>
                <a:gd name="T3" fmla="*/ 138 h 448"/>
                <a:gd name="T4" fmla="*/ 291 w 317"/>
                <a:gd name="T5" fmla="*/ 135 h 448"/>
                <a:gd name="T6" fmla="*/ 282 w 317"/>
                <a:gd name="T7" fmla="*/ 129 h 448"/>
                <a:gd name="T8" fmla="*/ 261 w 317"/>
                <a:gd name="T9" fmla="*/ 129 h 448"/>
                <a:gd name="T10" fmla="*/ 240 w 317"/>
                <a:gd name="T11" fmla="*/ 136 h 448"/>
                <a:gd name="T12" fmla="*/ 241 w 317"/>
                <a:gd name="T13" fmla="*/ 131 h 448"/>
                <a:gd name="T14" fmla="*/ 240 w 317"/>
                <a:gd name="T15" fmla="*/ 107 h 448"/>
                <a:gd name="T16" fmla="*/ 239 w 317"/>
                <a:gd name="T17" fmla="*/ 104 h 448"/>
                <a:gd name="T18" fmla="*/ 237 w 317"/>
                <a:gd name="T19" fmla="*/ 93 h 448"/>
                <a:gd name="T20" fmla="*/ 234 w 317"/>
                <a:gd name="T21" fmla="*/ 84 h 448"/>
                <a:gd name="T22" fmla="*/ 234 w 317"/>
                <a:gd name="T23" fmla="*/ 76 h 448"/>
                <a:gd name="T24" fmla="*/ 225 w 317"/>
                <a:gd name="T25" fmla="*/ 66 h 448"/>
                <a:gd name="T26" fmla="*/ 216 w 317"/>
                <a:gd name="T27" fmla="*/ 67 h 448"/>
                <a:gd name="T28" fmla="*/ 203 w 317"/>
                <a:gd name="T29" fmla="*/ 63 h 448"/>
                <a:gd name="T30" fmla="*/ 201 w 317"/>
                <a:gd name="T31" fmla="*/ 52 h 448"/>
                <a:gd name="T32" fmla="*/ 204 w 317"/>
                <a:gd name="T33" fmla="*/ 28 h 448"/>
                <a:gd name="T34" fmla="*/ 64 w 317"/>
                <a:gd name="T35" fmla="*/ 0 h 448"/>
                <a:gd name="T36" fmla="*/ 51 w 317"/>
                <a:gd name="T37" fmla="*/ 86 h 448"/>
                <a:gd name="T38" fmla="*/ 50 w 317"/>
                <a:gd name="T39" fmla="*/ 89 h 448"/>
                <a:gd name="T40" fmla="*/ 0 w 317"/>
                <a:gd name="T41" fmla="*/ 426 h 448"/>
                <a:gd name="T42" fmla="*/ 101 w 317"/>
                <a:gd name="T43" fmla="*/ 442 h 448"/>
                <a:gd name="T44" fmla="*/ 136 w 317"/>
                <a:gd name="T45" fmla="*/ 447 h 448"/>
                <a:gd name="T46" fmla="*/ 156 w 317"/>
                <a:gd name="T47" fmla="*/ 447 h 448"/>
                <a:gd name="T48" fmla="*/ 315 w 317"/>
                <a:gd name="T49" fmla="*/ 147 h 448"/>
                <a:gd name="T50" fmla="*/ 132 w 317"/>
                <a:gd name="T51" fmla="*/ 369 h 448"/>
                <a:gd name="T52" fmla="*/ 121 w 317"/>
                <a:gd name="T53" fmla="*/ 382 h 448"/>
                <a:gd name="T54" fmla="*/ 123 w 317"/>
                <a:gd name="T55" fmla="*/ 364 h 448"/>
                <a:gd name="T56" fmla="*/ 124 w 317"/>
                <a:gd name="T57" fmla="*/ 355 h 448"/>
                <a:gd name="T58" fmla="*/ 126 w 317"/>
                <a:gd name="T59" fmla="*/ 349 h 448"/>
                <a:gd name="T60" fmla="*/ 131 w 317"/>
                <a:gd name="T61" fmla="*/ 351 h 448"/>
                <a:gd name="T62" fmla="*/ 133 w 317"/>
                <a:gd name="T63" fmla="*/ 360 h 448"/>
                <a:gd name="T64" fmla="*/ 62 w 317"/>
                <a:gd name="T65" fmla="*/ 245 h 448"/>
                <a:gd name="T66" fmla="*/ 58 w 317"/>
                <a:gd name="T67" fmla="*/ 247 h 448"/>
                <a:gd name="T68" fmla="*/ 58 w 317"/>
                <a:gd name="T69" fmla="*/ 238 h 448"/>
                <a:gd name="T70" fmla="*/ 64 w 317"/>
                <a:gd name="T71" fmla="*/ 244 h 448"/>
                <a:gd name="T72" fmla="*/ 58 w 317"/>
                <a:gd name="T73" fmla="*/ 257 h 448"/>
                <a:gd name="T74" fmla="*/ 60 w 317"/>
                <a:gd name="T75" fmla="*/ 267 h 448"/>
                <a:gd name="T76" fmla="*/ 64 w 317"/>
                <a:gd name="T77" fmla="*/ 270 h 448"/>
                <a:gd name="T78" fmla="*/ 50 w 317"/>
                <a:gd name="T79" fmla="*/ 261 h 448"/>
                <a:gd name="T80" fmla="*/ 49 w 317"/>
                <a:gd name="T81" fmla="*/ 255 h 448"/>
                <a:gd name="T82" fmla="*/ 98 w 317"/>
                <a:gd name="T83" fmla="*/ 306 h 448"/>
                <a:gd name="T84" fmla="*/ 86 w 317"/>
                <a:gd name="T85" fmla="*/ 284 h 448"/>
                <a:gd name="T86" fmla="*/ 90 w 317"/>
                <a:gd name="T87" fmla="*/ 284 h 448"/>
                <a:gd name="T88" fmla="*/ 96 w 317"/>
                <a:gd name="T89" fmla="*/ 274 h 448"/>
                <a:gd name="T90" fmla="*/ 85 w 317"/>
                <a:gd name="T91" fmla="*/ 273 h 448"/>
                <a:gd name="T92" fmla="*/ 82 w 317"/>
                <a:gd name="T93" fmla="*/ 267 h 448"/>
                <a:gd name="T94" fmla="*/ 93 w 317"/>
                <a:gd name="T95" fmla="*/ 249 h 448"/>
                <a:gd name="T96" fmla="*/ 119 w 317"/>
                <a:gd name="T97" fmla="*/ 305 h 448"/>
                <a:gd name="T98" fmla="*/ 124 w 317"/>
                <a:gd name="T99" fmla="*/ 325 h 448"/>
                <a:gd name="T100" fmla="*/ 121 w 317"/>
                <a:gd name="T101" fmla="*/ 333 h 448"/>
                <a:gd name="T102" fmla="*/ 108 w 317"/>
                <a:gd name="T103" fmla="*/ 314 h 448"/>
                <a:gd name="T104" fmla="*/ 98 w 317"/>
                <a:gd name="T105" fmla="*/ 306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7" h="448">
                  <a:moveTo>
                    <a:pt x="313" y="142"/>
                  </a:moveTo>
                  <a:cubicBezTo>
                    <a:pt x="313" y="141"/>
                    <a:pt x="313" y="141"/>
                    <a:pt x="312" y="141"/>
                  </a:cubicBezTo>
                  <a:cubicBezTo>
                    <a:pt x="311" y="141"/>
                    <a:pt x="310" y="141"/>
                    <a:pt x="309" y="141"/>
                  </a:cubicBezTo>
                  <a:cubicBezTo>
                    <a:pt x="309" y="141"/>
                    <a:pt x="308" y="141"/>
                    <a:pt x="308" y="140"/>
                  </a:cubicBezTo>
                  <a:cubicBezTo>
                    <a:pt x="306" y="140"/>
                    <a:pt x="305" y="139"/>
                    <a:pt x="304" y="139"/>
                  </a:cubicBezTo>
                  <a:cubicBezTo>
                    <a:pt x="303" y="138"/>
                    <a:pt x="303" y="138"/>
                    <a:pt x="303" y="138"/>
                  </a:cubicBezTo>
                  <a:cubicBezTo>
                    <a:pt x="301" y="137"/>
                    <a:pt x="299" y="136"/>
                    <a:pt x="297" y="136"/>
                  </a:cubicBezTo>
                  <a:cubicBezTo>
                    <a:pt x="296" y="136"/>
                    <a:pt x="295" y="136"/>
                    <a:pt x="294" y="136"/>
                  </a:cubicBezTo>
                  <a:cubicBezTo>
                    <a:pt x="292" y="136"/>
                    <a:pt x="292" y="136"/>
                    <a:pt x="291" y="135"/>
                  </a:cubicBezTo>
                  <a:cubicBezTo>
                    <a:pt x="291" y="135"/>
                    <a:pt x="290" y="134"/>
                    <a:pt x="290" y="134"/>
                  </a:cubicBezTo>
                  <a:cubicBezTo>
                    <a:pt x="289" y="133"/>
                    <a:pt x="288" y="132"/>
                    <a:pt x="286" y="131"/>
                  </a:cubicBezTo>
                  <a:cubicBezTo>
                    <a:pt x="285" y="130"/>
                    <a:pt x="284" y="130"/>
                    <a:pt x="282" y="129"/>
                  </a:cubicBezTo>
                  <a:cubicBezTo>
                    <a:pt x="281" y="129"/>
                    <a:pt x="280" y="128"/>
                    <a:pt x="279" y="128"/>
                  </a:cubicBezTo>
                  <a:cubicBezTo>
                    <a:pt x="277" y="127"/>
                    <a:pt x="274" y="127"/>
                    <a:pt x="272" y="127"/>
                  </a:cubicBezTo>
                  <a:cubicBezTo>
                    <a:pt x="268" y="127"/>
                    <a:pt x="265" y="127"/>
                    <a:pt x="261" y="129"/>
                  </a:cubicBezTo>
                  <a:cubicBezTo>
                    <a:pt x="260" y="129"/>
                    <a:pt x="258" y="130"/>
                    <a:pt x="256" y="131"/>
                  </a:cubicBezTo>
                  <a:cubicBezTo>
                    <a:pt x="251" y="134"/>
                    <a:pt x="245" y="137"/>
                    <a:pt x="242" y="137"/>
                  </a:cubicBezTo>
                  <a:cubicBezTo>
                    <a:pt x="241" y="137"/>
                    <a:pt x="240" y="137"/>
                    <a:pt x="240" y="136"/>
                  </a:cubicBezTo>
                  <a:cubicBezTo>
                    <a:pt x="239" y="136"/>
                    <a:pt x="239" y="136"/>
                    <a:pt x="239" y="136"/>
                  </a:cubicBezTo>
                  <a:cubicBezTo>
                    <a:pt x="239" y="136"/>
                    <a:pt x="240" y="134"/>
                    <a:pt x="240" y="133"/>
                  </a:cubicBezTo>
                  <a:cubicBezTo>
                    <a:pt x="241" y="132"/>
                    <a:pt x="241" y="132"/>
                    <a:pt x="241" y="131"/>
                  </a:cubicBezTo>
                  <a:cubicBezTo>
                    <a:pt x="244" y="126"/>
                    <a:pt x="244" y="122"/>
                    <a:pt x="243" y="117"/>
                  </a:cubicBezTo>
                  <a:cubicBezTo>
                    <a:pt x="243" y="114"/>
                    <a:pt x="242" y="111"/>
                    <a:pt x="240" y="108"/>
                  </a:cubicBezTo>
                  <a:cubicBezTo>
                    <a:pt x="240" y="108"/>
                    <a:pt x="240" y="108"/>
                    <a:pt x="240" y="107"/>
                  </a:cubicBezTo>
                  <a:cubicBezTo>
                    <a:pt x="239" y="107"/>
                    <a:pt x="239" y="107"/>
                    <a:pt x="239" y="107"/>
                  </a:cubicBezTo>
                  <a:cubicBezTo>
                    <a:pt x="239" y="107"/>
                    <a:pt x="239" y="106"/>
                    <a:pt x="239" y="105"/>
                  </a:cubicBezTo>
                  <a:cubicBezTo>
                    <a:pt x="239" y="105"/>
                    <a:pt x="239" y="104"/>
                    <a:pt x="239" y="104"/>
                  </a:cubicBezTo>
                  <a:cubicBezTo>
                    <a:pt x="239" y="103"/>
                    <a:pt x="239" y="102"/>
                    <a:pt x="239" y="102"/>
                  </a:cubicBezTo>
                  <a:cubicBezTo>
                    <a:pt x="238" y="100"/>
                    <a:pt x="238" y="99"/>
                    <a:pt x="238" y="97"/>
                  </a:cubicBezTo>
                  <a:cubicBezTo>
                    <a:pt x="237" y="96"/>
                    <a:pt x="237" y="95"/>
                    <a:pt x="237" y="93"/>
                  </a:cubicBezTo>
                  <a:cubicBezTo>
                    <a:pt x="237" y="92"/>
                    <a:pt x="236" y="91"/>
                    <a:pt x="236" y="90"/>
                  </a:cubicBezTo>
                  <a:cubicBezTo>
                    <a:pt x="236" y="89"/>
                    <a:pt x="236" y="88"/>
                    <a:pt x="235" y="87"/>
                  </a:cubicBezTo>
                  <a:cubicBezTo>
                    <a:pt x="235" y="86"/>
                    <a:pt x="234" y="85"/>
                    <a:pt x="234" y="84"/>
                  </a:cubicBezTo>
                  <a:cubicBezTo>
                    <a:pt x="234" y="83"/>
                    <a:pt x="234" y="81"/>
                    <a:pt x="234" y="80"/>
                  </a:cubicBezTo>
                  <a:cubicBezTo>
                    <a:pt x="234" y="79"/>
                    <a:pt x="234" y="78"/>
                    <a:pt x="234" y="77"/>
                  </a:cubicBezTo>
                  <a:cubicBezTo>
                    <a:pt x="234" y="76"/>
                    <a:pt x="234" y="76"/>
                    <a:pt x="234" y="76"/>
                  </a:cubicBezTo>
                  <a:cubicBezTo>
                    <a:pt x="234" y="74"/>
                    <a:pt x="234" y="72"/>
                    <a:pt x="233" y="70"/>
                  </a:cubicBezTo>
                  <a:cubicBezTo>
                    <a:pt x="231" y="68"/>
                    <a:pt x="229" y="66"/>
                    <a:pt x="226" y="66"/>
                  </a:cubicBezTo>
                  <a:cubicBezTo>
                    <a:pt x="225" y="66"/>
                    <a:pt x="225" y="66"/>
                    <a:pt x="225" y="66"/>
                  </a:cubicBezTo>
                  <a:cubicBezTo>
                    <a:pt x="224" y="66"/>
                    <a:pt x="223" y="66"/>
                    <a:pt x="222" y="66"/>
                  </a:cubicBezTo>
                  <a:cubicBezTo>
                    <a:pt x="222" y="66"/>
                    <a:pt x="221" y="66"/>
                    <a:pt x="220" y="66"/>
                  </a:cubicBezTo>
                  <a:cubicBezTo>
                    <a:pt x="219" y="66"/>
                    <a:pt x="217" y="66"/>
                    <a:pt x="216" y="67"/>
                  </a:cubicBezTo>
                  <a:cubicBezTo>
                    <a:pt x="214" y="67"/>
                    <a:pt x="212" y="67"/>
                    <a:pt x="211" y="67"/>
                  </a:cubicBezTo>
                  <a:cubicBezTo>
                    <a:pt x="210" y="67"/>
                    <a:pt x="209" y="67"/>
                    <a:pt x="208" y="67"/>
                  </a:cubicBezTo>
                  <a:cubicBezTo>
                    <a:pt x="206" y="66"/>
                    <a:pt x="204" y="65"/>
                    <a:pt x="203" y="63"/>
                  </a:cubicBezTo>
                  <a:cubicBezTo>
                    <a:pt x="202" y="63"/>
                    <a:pt x="202" y="62"/>
                    <a:pt x="202" y="61"/>
                  </a:cubicBezTo>
                  <a:cubicBezTo>
                    <a:pt x="202" y="60"/>
                    <a:pt x="202" y="60"/>
                    <a:pt x="202" y="59"/>
                  </a:cubicBezTo>
                  <a:cubicBezTo>
                    <a:pt x="201" y="57"/>
                    <a:pt x="201" y="54"/>
                    <a:pt x="201" y="52"/>
                  </a:cubicBezTo>
                  <a:cubicBezTo>
                    <a:pt x="202" y="51"/>
                    <a:pt x="202" y="50"/>
                    <a:pt x="202" y="49"/>
                  </a:cubicBezTo>
                  <a:cubicBezTo>
                    <a:pt x="203" y="47"/>
                    <a:pt x="203" y="45"/>
                    <a:pt x="203" y="43"/>
                  </a:cubicBezTo>
                  <a:cubicBezTo>
                    <a:pt x="204" y="38"/>
                    <a:pt x="204" y="33"/>
                    <a:pt x="204" y="28"/>
                  </a:cubicBezTo>
                  <a:cubicBezTo>
                    <a:pt x="204" y="26"/>
                    <a:pt x="204" y="23"/>
                    <a:pt x="204" y="21"/>
                  </a:cubicBezTo>
                  <a:cubicBezTo>
                    <a:pt x="204" y="19"/>
                    <a:pt x="204" y="19"/>
                    <a:pt x="204" y="19"/>
                  </a:cubicBezTo>
                  <a:cubicBezTo>
                    <a:pt x="64" y="0"/>
                    <a:pt x="64" y="0"/>
                    <a:pt x="64" y="0"/>
                  </a:cubicBezTo>
                  <a:cubicBezTo>
                    <a:pt x="64" y="3"/>
                    <a:pt x="64" y="3"/>
                    <a:pt x="64" y="3"/>
                  </a:cubicBezTo>
                  <a:cubicBezTo>
                    <a:pt x="60" y="28"/>
                    <a:pt x="56" y="55"/>
                    <a:pt x="51" y="82"/>
                  </a:cubicBezTo>
                  <a:cubicBezTo>
                    <a:pt x="51" y="86"/>
                    <a:pt x="51" y="86"/>
                    <a:pt x="51" y="86"/>
                  </a:cubicBezTo>
                  <a:cubicBezTo>
                    <a:pt x="53" y="86"/>
                    <a:pt x="53" y="86"/>
                    <a:pt x="53" y="86"/>
                  </a:cubicBezTo>
                  <a:cubicBezTo>
                    <a:pt x="52" y="87"/>
                    <a:pt x="52" y="87"/>
                    <a:pt x="51" y="88"/>
                  </a:cubicBezTo>
                  <a:cubicBezTo>
                    <a:pt x="50" y="89"/>
                    <a:pt x="50" y="89"/>
                    <a:pt x="50" y="89"/>
                  </a:cubicBezTo>
                  <a:cubicBezTo>
                    <a:pt x="50" y="90"/>
                    <a:pt x="50" y="90"/>
                    <a:pt x="50" y="90"/>
                  </a:cubicBezTo>
                  <a:cubicBezTo>
                    <a:pt x="31" y="213"/>
                    <a:pt x="10" y="357"/>
                    <a:pt x="1" y="423"/>
                  </a:cubicBezTo>
                  <a:cubicBezTo>
                    <a:pt x="0" y="426"/>
                    <a:pt x="0" y="426"/>
                    <a:pt x="0" y="426"/>
                  </a:cubicBezTo>
                  <a:cubicBezTo>
                    <a:pt x="3" y="426"/>
                    <a:pt x="3" y="426"/>
                    <a:pt x="3" y="426"/>
                  </a:cubicBezTo>
                  <a:cubicBezTo>
                    <a:pt x="36" y="432"/>
                    <a:pt x="68" y="437"/>
                    <a:pt x="100" y="442"/>
                  </a:cubicBezTo>
                  <a:cubicBezTo>
                    <a:pt x="101" y="442"/>
                    <a:pt x="101" y="442"/>
                    <a:pt x="101" y="442"/>
                  </a:cubicBezTo>
                  <a:cubicBezTo>
                    <a:pt x="104" y="442"/>
                    <a:pt x="107" y="443"/>
                    <a:pt x="111" y="443"/>
                  </a:cubicBezTo>
                  <a:cubicBezTo>
                    <a:pt x="118" y="445"/>
                    <a:pt x="125" y="446"/>
                    <a:pt x="133" y="447"/>
                  </a:cubicBezTo>
                  <a:cubicBezTo>
                    <a:pt x="134" y="447"/>
                    <a:pt x="135" y="447"/>
                    <a:pt x="136" y="447"/>
                  </a:cubicBezTo>
                  <a:cubicBezTo>
                    <a:pt x="139" y="447"/>
                    <a:pt x="144" y="448"/>
                    <a:pt x="148" y="448"/>
                  </a:cubicBezTo>
                  <a:cubicBezTo>
                    <a:pt x="148" y="448"/>
                    <a:pt x="148" y="448"/>
                    <a:pt x="148" y="448"/>
                  </a:cubicBezTo>
                  <a:cubicBezTo>
                    <a:pt x="151" y="448"/>
                    <a:pt x="154" y="447"/>
                    <a:pt x="156" y="447"/>
                  </a:cubicBezTo>
                  <a:cubicBezTo>
                    <a:pt x="158" y="446"/>
                    <a:pt x="158" y="446"/>
                    <a:pt x="158" y="446"/>
                  </a:cubicBezTo>
                  <a:cubicBezTo>
                    <a:pt x="170" y="296"/>
                    <a:pt x="170" y="296"/>
                    <a:pt x="170" y="296"/>
                  </a:cubicBezTo>
                  <a:cubicBezTo>
                    <a:pt x="192" y="282"/>
                    <a:pt x="286" y="178"/>
                    <a:pt x="315" y="147"/>
                  </a:cubicBezTo>
                  <a:cubicBezTo>
                    <a:pt x="317" y="143"/>
                    <a:pt x="317" y="143"/>
                    <a:pt x="317" y="143"/>
                  </a:cubicBezTo>
                  <a:lnTo>
                    <a:pt x="313" y="142"/>
                  </a:lnTo>
                  <a:close/>
                  <a:moveTo>
                    <a:pt x="132" y="369"/>
                  </a:moveTo>
                  <a:cubicBezTo>
                    <a:pt x="132" y="371"/>
                    <a:pt x="132" y="373"/>
                    <a:pt x="131" y="375"/>
                  </a:cubicBezTo>
                  <a:cubicBezTo>
                    <a:pt x="129" y="379"/>
                    <a:pt x="125" y="383"/>
                    <a:pt x="123" y="383"/>
                  </a:cubicBezTo>
                  <a:cubicBezTo>
                    <a:pt x="123" y="383"/>
                    <a:pt x="122" y="383"/>
                    <a:pt x="121" y="382"/>
                  </a:cubicBezTo>
                  <a:cubicBezTo>
                    <a:pt x="120" y="380"/>
                    <a:pt x="121" y="378"/>
                    <a:pt x="122" y="375"/>
                  </a:cubicBezTo>
                  <a:cubicBezTo>
                    <a:pt x="123" y="372"/>
                    <a:pt x="123" y="370"/>
                    <a:pt x="123" y="368"/>
                  </a:cubicBezTo>
                  <a:cubicBezTo>
                    <a:pt x="123" y="366"/>
                    <a:pt x="123" y="365"/>
                    <a:pt x="123" y="364"/>
                  </a:cubicBezTo>
                  <a:cubicBezTo>
                    <a:pt x="123" y="364"/>
                    <a:pt x="124" y="364"/>
                    <a:pt x="124" y="363"/>
                  </a:cubicBezTo>
                  <a:cubicBezTo>
                    <a:pt x="124" y="362"/>
                    <a:pt x="125" y="361"/>
                    <a:pt x="125" y="359"/>
                  </a:cubicBezTo>
                  <a:cubicBezTo>
                    <a:pt x="125" y="358"/>
                    <a:pt x="125" y="356"/>
                    <a:pt x="124" y="355"/>
                  </a:cubicBezTo>
                  <a:cubicBezTo>
                    <a:pt x="124" y="355"/>
                    <a:pt x="124" y="354"/>
                    <a:pt x="123" y="353"/>
                  </a:cubicBezTo>
                  <a:cubicBezTo>
                    <a:pt x="123" y="353"/>
                    <a:pt x="124" y="352"/>
                    <a:pt x="125" y="350"/>
                  </a:cubicBezTo>
                  <a:cubicBezTo>
                    <a:pt x="126" y="349"/>
                    <a:pt x="126" y="349"/>
                    <a:pt x="126" y="349"/>
                  </a:cubicBezTo>
                  <a:cubicBezTo>
                    <a:pt x="127" y="347"/>
                    <a:pt x="128" y="346"/>
                    <a:pt x="129" y="345"/>
                  </a:cubicBezTo>
                  <a:cubicBezTo>
                    <a:pt x="130" y="346"/>
                    <a:pt x="130" y="347"/>
                    <a:pt x="130" y="347"/>
                  </a:cubicBezTo>
                  <a:cubicBezTo>
                    <a:pt x="130" y="348"/>
                    <a:pt x="131" y="350"/>
                    <a:pt x="131" y="351"/>
                  </a:cubicBezTo>
                  <a:cubicBezTo>
                    <a:pt x="132" y="351"/>
                    <a:pt x="132" y="352"/>
                    <a:pt x="132" y="353"/>
                  </a:cubicBezTo>
                  <a:cubicBezTo>
                    <a:pt x="134" y="355"/>
                    <a:pt x="134" y="356"/>
                    <a:pt x="134" y="357"/>
                  </a:cubicBezTo>
                  <a:cubicBezTo>
                    <a:pt x="134" y="358"/>
                    <a:pt x="133" y="359"/>
                    <a:pt x="133" y="360"/>
                  </a:cubicBezTo>
                  <a:cubicBezTo>
                    <a:pt x="133" y="362"/>
                    <a:pt x="132" y="364"/>
                    <a:pt x="132" y="367"/>
                  </a:cubicBezTo>
                  <a:cubicBezTo>
                    <a:pt x="132" y="367"/>
                    <a:pt x="132" y="368"/>
                    <a:pt x="132" y="369"/>
                  </a:cubicBezTo>
                  <a:close/>
                  <a:moveTo>
                    <a:pt x="62" y="245"/>
                  </a:moveTo>
                  <a:cubicBezTo>
                    <a:pt x="61" y="246"/>
                    <a:pt x="59" y="246"/>
                    <a:pt x="58" y="248"/>
                  </a:cubicBezTo>
                  <a:cubicBezTo>
                    <a:pt x="57" y="248"/>
                    <a:pt x="57" y="249"/>
                    <a:pt x="57" y="249"/>
                  </a:cubicBezTo>
                  <a:cubicBezTo>
                    <a:pt x="57" y="248"/>
                    <a:pt x="58" y="248"/>
                    <a:pt x="58" y="247"/>
                  </a:cubicBezTo>
                  <a:cubicBezTo>
                    <a:pt x="59" y="245"/>
                    <a:pt x="58" y="242"/>
                    <a:pt x="58" y="241"/>
                  </a:cubicBezTo>
                  <a:cubicBezTo>
                    <a:pt x="57" y="240"/>
                    <a:pt x="57" y="239"/>
                    <a:pt x="57" y="239"/>
                  </a:cubicBezTo>
                  <a:cubicBezTo>
                    <a:pt x="58" y="239"/>
                    <a:pt x="58" y="238"/>
                    <a:pt x="58" y="238"/>
                  </a:cubicBezTo>
                  <a:cubicBezTo>
                    <a:pt x="58" y="239"/>
                    <a:pt x="58" y="241"/>
                    <a:pt x="59" y="242"/>
                  </a:cubicBezTo>
                  <a:cubicBezTo>
                    <a:pt x="60" y="244"/>
                    <a:pt x="62" y="244"/>
                    <a:pt x="64" y="244"/>
                  </a:cubicBezTo>
                  <a:cubicBezTo>
                    <a:pt x="64" y="244"/>
                    <a:pt x="64" y="244"/>
                    <a:pt x="64" y="244"/>
                  </a:cubicBezTo>
                  <a:cubicBezTo>
                    <a:pt x="64" y="244"/>
                    <a:pt x="63" y="245"/>
                    <a:pt x="62" y="245"/>
                  </a:cubicBezTo>
                  <a:close/>
                  <a:moveTo>
                    <a:pt x="57" y="249"/>
                  </a:moveTo>
                  <a:cubicBezTo>
                    <a:pt x="55" y="253"/>
                    <a:pt x="57" y="255"/>
                    <a:pt x="58" y="257"/>
                  </a:cubicBezTo>
                  <a:cubicBezTo>
                    <a:pt x="58" y="257"/>
                    <a:pt x="59" y="258"/>
                    <a:pt x="59" y="258"/>
                  </a:cubicBezTo>
                  <a:cubicBezTo>
                    <a:pt x="59" y="258"/>
                    <a:pt x="59" y="259"/>
                    <a:pt x="59" y="260"/>
                  </a:cubicBezTo>
                  <a:cubicBezTo>
                    <a:pt x="59" y="262"/>
                    <a:pt x="58" y="265"/>
                    <a:pt x="60" y="267"/>
                  </a:cubicBezTo>
                  <a:cubicBezTo>
                    <a:pt x="62" y="269"/>
                    <a:pt x="65" y="269"/>
                    <a:pt x="66" y="269"/>
                  </a:cubicBezTo>
                  <a:cubicBezTo>
                    <a:pt x="66" y="269"/>
                    <a:pt x="67" y="269"/>
                    <a:pt x="67" y="269"/>
                  </a:cubicBezTo>
                  <a:cubicBezTo>
                    <a:pt x="66" y="269"/>
                    <a:pt x="65" y="270"/>
                    <a:pt x="64" y="270"/>
                  </a:cubicBezTo>
                  <a:cubicBezTo>
                    <a:pt x="63" y="270"/>
                    <a:pt x="63" y="270"/>
                    <a:pt x="62" y="269"/>
                  </a:cubicBezTo>
                  <a:cubicBezTo>
                    <a:pt x="59" y="268"/>
                    <a:pt x="55" y="265"/>
                    <a:pt x="52" y="262"/>
                  </a:cubicBezTo>
                  <a:cubicBezTo>
                    <a:pt x="52" y="262"/>
                    <a:pt x="51" y="261"/>
                    <a:pt x="50" y="261"/>
                  </a:cubicBezTo>
                  <a:cubicBezTo>
                    <a:pt x="48" y="259"/>
                    <a:pt x="46" y="257"/>
                    <a:pt x="44" y="254"/>
                  </a:cubicBezTo>
                  <a:cubicBezTo>
                    <a:pt x="46" y="255"/>
                    <a:pt x="47" y="255"/>
                    <a:pt x="48" y="255"/>
                  </a:cubicBezTo>
                  <a:cubicBezTo>
                    <a:pt x="49" y="255"/>
                    <a:pt x="49" y="255"/>
                    <a:pt x="49" y="255"/>
                  </a:cubicBezTo>
                  <a:cubicBezTo>
                    <a:pt x="49" y="255"/>
                    <a:pt x="49" y="255"/>
                    <a:pt x="49" y="255"/>
                  </a:cubicBezTo>
                  <a:cubicBezTo>
                    <a:pt x="52" y="254"/>
                    <a:pt x="55" y="252"/>
                    <a:pt x="57" y="249"/>
                  </a:cubicBezTo>
                  <a:close/>
                  <a:moveTo>
                    <a:pt x="98" y="306"/>
                  </a:moveTo>
                  <a:cubicBezTo>
                    <a:pt x="97" y="304"/>
                    <a:pt x="96" y="303"/>
                    <a:pt x="95" y="301"/>
                  </a:cubicBezTo>
                  <a:cubicBezTo>
                    <a:pt x="93" y="297"/>
                    <a:pt x="91" y="293"/>
                    <a:pt x="88" y="289"/>
                  </a:cubicBezTo>
                  <a:cubicBezTo>
                    <a:pt x="86" y="286"/>
                    <a:pt x="86" y="284"/>
                    <a:pt x="86" y="284"/>
                  </a:cubicBezTo>
                  <a:cubicBezTo>
                    <a:pt x="86" y="284"/>
                    <a:pt x="87" y="283"/>
                    <a:pt x="87" y="283"/>
                  </a:cubicBezTo>
                  <a:cubicBezTo>
                    <a:pt x="88" y="283"/>
                    <a:pt x="88" y="284"/>
                    <a:pt x="89" y="284"/>
                  </a:cubicBezTo>
                  <a:cubicBezTo>
                    <a:pt x="89" y="284"/>
                    <a:pt x="90" y="284"/>
                    <a:pt x="90" y="284"/>
                  </a:cubicBezTo>
                  <a:cubicBezTo>
                    <a:pt x="91" y="284"/>
                    <a:pt x="93" y="284"/>
                    <a:pt x="94" y="282"/>
                  </a:cubicBezTo>
                  <a:cubicBezTo>
                    <a:pt x="96" y="280"/>
                    <a:pt x="96" y="278"/>
                    <a:pt x="96" y="277"/>
                  </a:cubicBezTo>
                  <a:cubicBezTo>
                    <a:pt x="96" y="274"/>
                    <a:pt x="96" y="274"/>
                    <a:pt x="96" y="274"/>
                  </a:cubicBezTo>
                  <a:cubicBezTo>
                    <a:pt x="93" y="274"/>
                    <a:pt x="93" y="274"/>
                    <a:pt x="93" y="274"/>
                  </a:cubicBezTo>
                  <a:cubicBezTo>
                    <a:pt x="92" y="274"/>
                    <a:pt x="91" y="274"/>
                    <a:pt x="90" y="274"/>
                  </a:cubicBezTo>
                  <a:cubicBezTo>
                    <a:pt x="88" y="274"/>
                    <a:pt x="86" y="274"/>
                    <a:pt x="85" y="273"/>
                  </a:cubicBezTo>
                  <a:cubicBezTo>
                    <a:pt x="84" y="273"/>
                    <a:pt x="83" y="272"/>
                    <a:pt x="82" y="271"/>
                  </a:cubicBezTo>
                  <a:cubicBezTo>
                    <a:pt x="81" y="271"/>
                    <a:pt x="81" y="270"/>
                    <a:pt x="80" y="269"/>
                  </a:cubicBezTo>
                  <a:cubicBezTo>
                    <a:pt x="81" y="269"/>
                    <a:pt x="82" y="268"/>
                    <a:pt x="82" y="267"/>
                  </a:cubicBezTo>
                  <a:cubicBezTo>
                    <a:pt x="85" y="264"/>
                    <a:pt x="86" y="260"/>
                    <a:pt x="88" y="256"/>
                  </a:cubicBezTo>
                  <a:cubicBezTo>
                    <a:pt x="88" y="254"/>
                    <a:pt x="88" y="254"/>
                    <a:pt x="88" y="254"/>
                  </a:cubicBezTo>
                  <a:cubicBezTo>
                    <a:pt x="90" y="251"/>
                    <a:pt x="91" y="249"/>
                    <a:pt x="93" y="249"/>
                  </a:cubicBezTo>
                  <a:cubicBezTo>
                    <a:pt x="93" y="249"/>
                    <a:pt x="93" y="249"/>
                    <a:pt x="94" y="249"/>
                  </a:cubicBezTo>
                  <a:cubicBezTo>
                    <a:pt x="99" y="249"/>
                    <a:pt x="107" y="255"/>
                    <a:pt x="109" y="259"/>
                  </a:cubicBezTo>
                  <a:cubicBezTo>
                    <a:pt x="115" y="273"/>
                    <a:pt x="118" y="290"/>
                    <a:pt x="119" y="305"/>
                  </a:cubicBezTo>
                  <a:cubicBezTo>
                    <a:pt x="120" y="309"/>
                    <a:pt x="120" y="309"/>
                    <a:pt x="120" y="309"/>
                  </a:cubicBezTo>
                  <a:cubicBezTo>
                    <a:pt x="121" y="314"/>
                    <a:pt x="122" y="318"/>
                    <a:pt x="123" y="321"/>
                  </a:cubicBezTo>
                  <a:cubicBezTo>
                    <a:pt x="123" y="322"/>
                    <a:pt x="123" y="323"/>
                    <a:pt x="124" y="325"/>
                  </a:cubicBezTo>
                  <a:cubicBezTo>
                    <a:pt x="124" y="326"/>
                    <a:pt x="125" y="330"/>
                    <a:pt x="125" y="331"/>
                  </a:cubicBezTo>
                  <a:cubicBezTo>
                    <a:pt x="125" y="331"/>
                    <a:pt x="124" y="331"/>
                    <a:pt x="124" y="332"/>
                  </a:cubicBezTo>
                  <a:cubicBezTo>
                    <a:pt x="123" y="332"/>
                    <a:pt x="122" y="332"/>
                    <a:pt x="121" y="333"/>
                  </a:cubicBezTo>
                  <a:cubicBezTo>
                    <a:pt x="121" y="330"/>
                    <a:pt x="120" y="324"/>
                    <a:pt x="119" y="321"/>
                  </a:cubicBezTo>
                  <a:cubicBezTo>
                    <a:pt x="117" y="317"/>
                    <a:pt x="114" y="315"/>
                    <a:pt x="110" y="314"/>
                  </a:cubicBezTo>
                  <a:cubicBezTo>
                    <a:pt x="109" y="314"/>
                    <a:pt x="108" y="314"/>
                    <a:pt x="108" y="314"/>
                  </a:cubicBezTo>
                  <a:cubicBezTo>
                    <a:pt x="103" y="314"/>
                    <a:pt x="102" y="317"/>
                    <a:pt x="102" y="319"/>
                  </a:cubicBezTo>
                  <a:cubicBezTo>
                    <a:pt x="101" y="316"/>
                    <a:pt x="100" y="313"/>
                    <a:pt x="100" y="311"/>
                  </a:cubicBezTo>
                  <a:cubicBezTo>
                    <a:pt x="99" y="308"/>
                    <a:pt x="98" y="307"/>
                    <a:pt x="98" y="30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62" name="Freeform 61"/>
            <p:cNvSpPr>
              <a:spLocks/>
            </p:cNvSpPr>
            <p:nvPr/>
          </p:nvSpPr>
          <p:spPr bwMode="auto">
            <a:xfrm>
              <a:off x="22217589" y="8350420"/>
              <a:ext cx="266727" cy="313584"/>
            </a:xfrm>
            <a:custGeom>
              <a:avLst/>
              <a:gdLst>
                <a:gd name="T0" fmla="*/ 47 w 49"/>
                <a:gd name="T1" fmla="*/ 27 h 63"/>
                <a:gd name="T2" fmla="*/ 42 w 49"/>
                <a:gd name="T3" fmla="*/ 24 h 63"/>
                <a:gd name="T4" fmla="*/ 41 w 49"/>
                <a:gd name="T5" fmla="*/ 24 h 63"/>
                <a:gd name="T6" fmla="*/ 40 w 49"/>
                <a:gd name="T7" fmla="*/ 23 h 63"/>
                <a:gd name="T8" fmla="*/ 37 w 49"/>
                <a:gd name="T9" fmla="*/ 22 h 63"/>
                <a:gd name="T10" fmla="*/ 34 w 49"/>
                <a:gd name="T11" fmla="*/ 21 h 63"/>
                <a:gd name="T12" fmla="*/ 26 w 49"/>
                <a:gd name="T13" fmla="*/ 23 h 63"/>
                <a:gd name="T14" fmla="*/ 26 w 49"/>
                <a:gd name="T15" fmla="*/ 19 h 63"/>
                <a:gd name="T16" fmla="*/ 25 w 49"/>
                <a:gd name="T17" fmla="*/ 15 h 63"/>
                <a:gd name="T18" fmla="*/ 23 w 49"/>
                <a:gd name="T19" fmla="*/ 8 h 63"/>
                <a:gd name="T20" fmla="*/ 18 w 49"/>
                <a:gd name="T21" fmla="*/ 6 h 63"/>
                <a:gd name="T22" fmla="*/ 18 w 49"/>
                <a:gd name="T23" fmla="*/ 5 h 63"/>
                <a:gd name="T24" fmla="*/ 18 w 49"/>
                <a:gd name="T25" fmla="*/ 6 h 63"/>
                <a:gd name="T26" fmla="*/ 18 w 49"/>
                <a:gd name="T27" fmla="*/ 5 h 63"/>
                <a:gd name="T28" fmla="*/ 17 w 49"/>
                <a:gd name="T29" fmla="*/ 4 h 63"/>
                <a:gd name="T30" fmla="*/ 12 w 49"/>
                <a:gd name="T31" fmla="*/ 0 h 63"/>
                <a:gd name="T32" fmla="*/ 8 w 49"/>
                <a:gd name="T33" fmla="*/ 2 h 63"/>
                <a:gd name="T34" fmla="*/ 5 w 49"/>
                <a:gd name="T35" fmla="*/ 12 h 63"/>
                <a:gd name="T36" fmla="*/ 5 w 49"/>
                <a:gd name="T37" fmla="*/ 15 h 63"/>
                <a:gd name="T38" fmla="*/ 3 w 49"/>
                <a:gd name="T39" fmla="*/ 30 h 63"/>
                <a:gd name="T40" fmla="*/ 2 w 49"/>
                <a:gd name="T41" fmla="*/ 44 h 63"/>
                <a:gd name="T42" fmla="*/ 7 w 49"/>
                <a:gd name="T43" fmla="*/ 60 h 63"/>
                <a:gd name="T44" fmla="*/ 14 w 49"/>
                <a:gd name="T45" fmla="*/ 63 h 63"/>
                <a:gd name="T46" fmla="*/ 20 w 49"/>
                <a:gd name="T47" fmla="*/ 61 h 63"/>
                <a:gd name="T48" fmla="*/ 23 w 49"/>
                <a:gd name="T49" fmla="*/ 55 h 63"/>
                <a:gd name="T50" fmla="*/ 24 w 49"/>
                <a:gd name="T51" fmla="*/ 54 h 63"/>
                <a:gd name="T52" fmla="*/ 27 w 49"/>
                <a:gd name="T53" fmla="*/ 61 h 63"/>
                <a:gd name="T54" fmla="*/ 30 w 49"/>
                <a:gd name="T55" fmla="*/ 62 h 63"/>
                <a:gd name="T56" fmla="*/ 30 w 49"/>
                <a:gd name="T57" fmla="*/ 62 h 63"/>
                <a:gd name="T58" fmla="*/ 41 w 49"/>
                <a:gd name="T59" fmla="*/ 53 h 63"/>
                <a:gd name="T60" fmla="*/ 41 w 49"/>
                <a:gd name="T61" fmla="*/ 53 h 63"/>
                <a:gd name="T62" fmla="*/ 47 w 49"/>
                <a:gd name="T63" fmla="*/ 39 h 63"/>
                <a:gd name="T64" fmla="*/ 48 w 49"/>
                <a:gd name="T65" fmla="*/ 37 h 63"/>
                <a:gd name="T66" fmla="*/ 47 w 49"/>
                <a:gd name="T67" fmla="*/ 2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 h="63">
                  <a:moveTo>
                    <a:pt x="47" y="27"/>
                  </a:moveTo>
                  <a:cubicBezTo>
                    <a:pt x="46" y="25"/>
                    <a:pt x="44" y="24"/>
                    <a:pt x="42" y="24"/>
                  </a:cubicBezTo>
                  <a:cubicBezTo>
                    <a:pt x="42" y="24"/>
                    <a:pt x="41" y="24"/>
                    <a:pt x="41" y="24"/>
                  </a:cubicBezTo>
                  <a:cubicBezTo>
                    <a:pt x="41" y="24"/>
                    <a:pt x="40" y="23"/>
                    <a:pt x="40" y="23"/>
                  </a:cubicBezTo>
                  <a:cubicBezTo>
                    <a:pt x="39" y="23"/>
                    <a:pt x="38" y="22"/>
                    <a:pt x="37" y="22"/>
                  </a:cubicBezTo>
                  <a:cubicBezTo>
                    <a:pt x="36" y="22"/>
                    <a:pt x="35" y="21"/>
                    <a:pt x="34" y="21"/>
                  </a:cubicBezTo>
                  <a:cubicBezTo>
                    <a:pt x="31" y="21"/>
                    <a:pt x="28" y="22"/>
                    <a:pt x="26" y="23"/>
                  </a:cubicBezTo>
                  <a:cubicBezTo>
                    <a:pt x="26" y="22"/>
                    <a:pt x="26" y="20"/>
                    <a:pt x="26" y="19"/>
                  </a:cubicBezTo>
                  <a:cubicBezTo>
                    <a:pt x="25" y="17"/>
                    <a:pt x="25" y="16"/>
                    <a:pt x="25" y="15"/>
                  </a:cubicBezTo>
                  <a:cubicBezTo>
                    <a:pt x="25" y="13"/>
                    <a:pt x="24" y="10"/>
                    <a:pt x="23" y="8"/>
                  </a:cubicBezTo>
                  <a:cubicBezTo>
                    <a:pt x="21" y="6"/>
                    <a:pt x="19" y="6"/>
                    <a:pt x="18" y="6"/>
                  </a:cubicBezTo>
                  <a:cubicBezTo>
                    <a:pt x="18" y="6"/>
                    <a:pt x="18" y="5"/>
                    <a:pt x="18" y="5"/>
                  </a:cubicBezTo>
                  <a:cubicBezTo>
                    <a:pt x="18" y="5"/>
                    <a:pt x="18" y="6"/>
                    <a:pt x="18" y="6"/>
                  </a:cubicBezTo>
                  <a:cubicBezTo>
                    <a:pt x="18" y="5"/>
                    <a:pt x="18" y="5"/>
                    <a:pt x="18" y="5"/>
                  </a:cubicBezTo>
                  <a:cubicBezTo>
                    <a:pt x="18" y="5"/>
                    <a:pt x="17" y="4"/>
                    <a:pt x="17" y="4"/>
                  </a:cubicBezTo>
                  <a:cubicBezTo>
                    <a:pt x="16" y="2"/>
                    <a:pt x="15" y="0"/>
                    <a:pt x="12" y="0"/>
                  </a:cubicBezTo>
                  <a:cubicBezTo>
                    <a:pt x="10" y="0"/>
                    <a:pt x="9" y="1"/>
                    <a:pt x="8" y="2"/>
                  </a:cubicBezTo>
                  <a:cubicBezTo>
                    <a:pt x="4" y="4"/>
                    <a:pt x="5" y="9"/>
                    <a:pt x="5" y="12"/>
                  </a:cubicBezTo>
                  <a:cubicBezTo>
                    <a:pt x="5" y="13"/>
                    <a:pt x="5" y="14"/>
                    <a:pt x="5" y="15"/>
                  </a:cubicBezTo>
                  <a:cubicBezTo>
                    <a:pt x="3" y="20"/>
                    <a:pt x="3" y="25"/>
                    <a:pt x="3" y="30"/>
                  </a:cubicBezTo>
                  <a:cubicBezTo>
                    <a:pt x="4" y="35"/>
                    <a:pt x="3" y="39"/>
                    <a:pt x="2" y="44"/>
                  </a:cubicBezTo>
                  <a:cubicBezTo>
                    <a:pt x="0" y="51"/>
                    <a:pt x="2" y="57"/>
                    <a:pt x="7" y="60"/>
                  </a:cubicBezTo>
                  <a:cubicBezTo>
                    <a:pt x="9" y="62"/>
                    <a:pt x="12" y="63"/>
                    <a:pt x="14" y="63"/>
                  </a:cubicBezTo>
                  <a:cubicBezTo>
                    <a:pt x="16" y="63"/>
                    <a:pt x="18" y="62"/>
                    <a:pt x="20" y="61"/>
                  </a:cubicBezTo>
                  <a:cubicBezTo>
                    <a:pt x="22" y="59"/>
                    <a:pt x="23" y="57"/>
                    <a:pt x="23" y="55"/>
                  </a:cubicBezTo>
                  <a:cubicBezTo>
                    <a:pt x="23" y="55"/>
                    <a:pt x="23" y="55"/>
                    <a:pt x="24" y="54"/>
                  </a:cubicBezTo>
                  <a:cubicBezTo>
                    <a:pt x="23" y="57"/>
                    <a:pt x="24" y="59"/>
                    <a:pt x="27" y="61"/>
                  </a:cubicBezTo>
                  <a:cubicBezTo>
                    <a:pt x="28" y="61"/>
                    <a:pt x="29" y="62"/>
                    <a:pt x="30" y="62"/>
                  </a:cubicBezTo>
                  <a:cubicBezTo>
                    <a:pt x="30" y="62"/>
                    <a:pt x="30" y="62"/>
                    <a:pt x="30" y="62"/>
                  </a:cubicBezTo>
                  <a:cubicBezTo>
                    <a:pt x="34" y="62"/>
                    <a:pt x="38" y="57"/>
                    <a:pt x="41" y="53"/>
                  </a:cubicBezTo>
                  <a:cubicBezTo>
                    <a:pt x="41" y="53"/>
                    <a:pt x="41" y="53"/>
                    <a:pt x="41" y="53"/>
                  </a:cubicBezTo>
                  <a:cubicBezTo>
                    <a:pt x="44" y="49"/>
                    <a:pt x="47" y="45"/>
                    <a:pt x="47" y="39"/>
                  </a:cubicBezTo>
                  <a:cubicBezTo>
                    <a:pt x="47" y="39"/>
                    <a:pt x="47" y="38"/>
                    <a:pt x="48" y="37"/>
                  </a:cubicBezTo>
                  <a:cubicBezTo>
                    <a:pt x="48" y="34"/>
                    <a:pt x="49" y="30"/>
                    <a:pt x="47" y="2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63" name="Freeform 62"/>
            <p:cNvSpPr>
              <a:spLocks/>
            </p:cNvSpPr>
            <p:nvPr/>
          </p:nvSpPr>
          <p:spPr bwMode="auto">
            <a:xfrm>
              <a:off x="21497425" y="8003238"/>
              <a:ext cx="451385" cy="130660"/>
            </a:xfrm>
            <a:custGeom>
              <a:avLst/>
              <a:gdLst>
                <a:gd name="T0" fmla="*/ 82 w 83"/>
                <a:gd name="T1" fmla="*/ 10 h 26"/>
                <a:gd name="T2" fmla="*/ 71 w 83"/>
                <a:gd name="T3" fmla="*/ 3 h 26"/>
                <a:gd name="T4" fmla="*/ 66 w 83"/>
                <a:gd name="T5" fmla="*/ 3 h 26"/>
                <a:gd name="T6" fmla="*/ 61 w 83"/>
                <a:gd name="T7" fmla="*/ 4 h 26"/>
                <a:gd name="T8" fmla="*/ 59 w 83"/>
                <a:gd name="T9" fmla="*/ 3 h 26"/>
                <a:gd name="T10" fmla="*/ 52 w 83"/>
                <a:gd name="T11" fmla="*/ 2 h 26"/>
                <a:gd name="T12" fmla="*/ 39 w 83"/>
                <a:gd name="T13" fmla="*/ 0 h 26"/>
                <a:gd name="T14" fmla="*/ 33 w 83"/>
                <a:gd name="T15" fmla="*/ 1 h 26"/>
                <a:gd name="T16" fmla="*/ 30 w 83"/>
                <a:gd name="T17" fmla="*/ 1 h 26"/>
                <a:gd name="T18" fmla="*/ 15 w 83"/>
                <a:gd name="T19" fmla="*/ 4 h 26"/>
                <a:gd name="T20" fmla="*/ 1 w 83"/>
                <a:gd name="T21" fmla="*/ 11 h 26"/>
                <a:gd name="T22" fmla="*/ 2 w 83"/>
                <a:gd name="T23" fmla="*/ 16 h 26"/>
                <a:gd name="T24" fmla="*/ 11 w 83"/>
                <a:gd name="T25" fmla="*/ 19 h 26"/>
                <a:gd name="T26" fmla="*/ 13 w 83"/>
                <a:gd name="T27" fmla="*/ 19 h 26"/>
                <a:gd name="T28" fmla="*/ 16 w 83"/>
                <a:gd name="T29" fmla="*/ 19 h 26"/>
                <a:gd name="T30" fmla="*/ 23 w 83"/>
                <a:gd name="T31" fmla="*/ 20 h 26"/>
                <a:gd name="T32" fmla="*/ 24 w 83"/>
                <a:gd name="T33" fmla="*/ 22 h 26"/>
                <a:gd name="T34" fmla="*/ 28 w 83"/>
                <a:gd name="T35" fmla="*/ 24 h 26"/>
                <a:gd name="T36" fmla="*/ 35 w 83"/>
                <a:gd name="T37" fmla="*/ 25 h 26"/>
                <a:gd name="T38" fmla="*/ 37 w 83"/>
                <a:gd name="T39" fmla="*/ 25 h 26"/>
                <a:gd name="T40" fmla="*/ 40 w 83"/>
                <a:gd name="T41" fmla="*/ 25 h 26"/>
                <a:gd name="T42" fmla="*/ 42 w 83"/>
                <a:gd name="T43" fmla="*/ 26 h 26"/>
                <a:gd name="T44" fmla="*/ 46 w 83"/>
                <a:gd name="T45" fmla="*/ 26 h 26"/>
                <a:gd name="T46" fmla="*/ 48 w 83"/>
                <a:gd name="T47" fmla="*/ 26 h 26"/>
                <a:gd name="T48" fmla="*/ 55 w 83"/>
                <a:gd name="T49" fmla="*/ 25 h 26"/>
                <a:gd name="T50" fmla="*/ 64 w 83"/>
                <a:gd name="T51" fmla="*/ 24 h 26"/>
                <a:gd name="T52" fmla="*/ 76 w 83"/>
                <a:gd name="T53" fmla="*/ 20 h 26"/>
                <a:gd name="T54" fmla="*/ 77 w 83"/>
                <a:gd name="T55" fmla="*/ 19 h 26"/>
                <a:gd name="T56" fmla="*/ 82 w 83"/>
                <a:gd name="T57"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3" h="26">
                  <a:moveTo>
                    <a:pt x="82" y="10"/>
                  </a:moveTo>
                  <a:cubicBezTo>
                    <a:pt x="81" y="5"/>
                    <a:pt x="74" y="3"/>
                    <a:pt x="71" y="3"/>
                  </a:cubicBezTo>
                  <a:cubicBezTo>
                    <a:pt x="69" y="3"/>
                    <a:pt x="67" y="3"/>
                    <a:pt x="66" y="3"/>
                  </a:cubicBezTo>
                  <a:cubicBezTo>
                    <a:pt x="64" y="4"/>
                    <a:pt x="63" y="4"/>
                    <a:pt x="61" y="4"/>
                  </a:cubicBezTo>
                  <a:cubicBezTo>
                    <a:pt x="60" y="4"/>
                    <a:pt x="59" y="4"/>
                    <a:pt x="59" y="3"/>
                  </a:cubicBezTo>
                  <a:cubicBezTo>
                    <a:pt x="56" y="3"/>
                    <a:pt x="54" y="3"/>
                    <a:pt x="52" y="2"/>
                  </a:cubicBezTo>
                  <a:cubicBezTo>
                    <a:pt x="48" y="1"/>
                    <a:pt x="43" y="0"/>
                    <a:pt x="39" y="0"/>
                  </a:cubicBezTo>
                  <a:cubicBezTo>
                    <a:pt x="37" y="0"/>
                    <a:pt x="35" y="0"/>
                    <a:pt x="33" y="1"/>
                  </a:cubicBezTo>
                  <a:cubicBezTo>
                    <a:pt x="30" y="1"/>
                    <a:pt x="30" y="1"/>
                    <a:pt x="30" y="1"/>
                  </a:cubicBezTo>
                  <a:cubicBezTo>
                    <a:pt x="25" y="3"/>
                    <a:pt x="20" y="4"/>
                    <a:pt x="15" y="4"/>
                  </a:cubicBezTo>
                  <a:cubicBezTo>
                    <a:pt x="11" y="5"/>
                    <a:pt x="3" y="5"/>
                    <a:pt x="1" y="11"/>
                  </a:cubicBezTo>
                  <a:cubicBezTo>
                    <a:pt x="0" y="13"/>
                    <a:pt x="1" y="15"/>
                    <a:pt x="2" y="16"/>
                  </a:cubicBezTo>
                  <a:cubicBezTo>
                    <a:pt x="4" y="19"/>
                    <a:pt x="8" y="19"/>
                    <a:pt x="11" y="19"/>
                  </a:cubicBezTo>
                  <a:cubicBezTo>
                    <a:pt x="12" y="19"/>
                    <a:pt x="12" y="19"/>
                    <a:pt x="13" y="19"/>
                  </a:cubicBezTo>
                  <a:cubicBezTo>
                    <a:pt x="13" y="19"/>
                    <a:pt x="15" y="19"/>
                    <a:pt x="16" y="19"/>
                  </a:cubicBezTo>
                  <a:cubicBezTo>
                    <a:pt x="18" y="19"/>
                    <a:pt x="21" y="19"/>
                    <a:pt x="23" y="20"/>
                  </a:cubicBezTo>
                  <a:cubicBezTo>
                    <a:pt x="23" y="20"/>
                    <a:pt x="23" y="21"/>
                    <a:pt x="24" y="22"/>
                  </a:cubicBezTo>
                  <a:cubicBezTo>
                    <a:pt x="25" y="23"/>
                    <a:pt x="27" y="24"/>
                    <a:pt x="28" y="24"/>
                  </a:cubicBezTo>
                  <a:cubicBezTo>
                    <a:pt x="30" y="25"/>
                    <a:pt x="33" y="25"/>
                    <a:pt x="35" y="25"/>
                  </a:cubicBezTo>
                  <a:cubicBezTo>
                    <a:pt x="37" y="25"/>
                    <a:pt x="37" y="25"/>
                    <a:pt x="37" y="25"/>
                  </a:cubicBezTo>
                  <a:cubicBezTo>
                    <a:pt x="38" y="25"/>
                    <a:pt x="39" y="25"/>
                    <a:pt x="40" y="25"/>
                  </a:cubicBezTo>
                  <a:cubicBezTo>
                    <a:pt x="40" y="25"/>
                    <a:pt x="41" y="26"/>
                    <a:pt x="42" y="26"/>
                  </a:cubicBezTo>
                  <a:cubicBezTo>
                    <a:pt x="43" y="26"/>
                    <a:pt x="45" y="26"/>
                    <a:pt x="46" y="26"/>
                  </a:cubicBezTo>
                  <a:cubicBezTo>
                    <a:pt x="47" y="26"/>
                    <a:pt x="47" y="26"/>
                    <a:pt x="48" y="26"/>
                  </a:cubicBezTo>
                  <a:cubicBezTo>
                    <a:pt x="50" y="26"/>
                    <a:pt x="53" y="26"/>
                    <a:pt x="55" y="25"/>
                  </a:cubicBezTo>
                  <a:cubicBezTo>
                    <a:pt x="58" y="25"/>
                    <a:pt x="61" y="24"/>
                    <a:pt x="64" y="24"/>
                  </a:cubicBezTo>
                  <a:cubicBezTo>
                    <a:pt x="68" y="24"/>
                    <a:pt x="72" y="23"/>
                    <a:pt x="76" y="20"/>
                  </a:cubicBezTo>
                  <a:cubicBezTo>
                    <a:pt x="76" y="19"/>
                    <a:pt x="77" y="19"/>
                    <a:pt x="77" y="19"/>
                  </a:cubicBezTo>
                  <a:cubicBezTo>
                    <a:pt x="79" y="17"/>
                    <a:pt x="83" y="14"/>
                    <a:pt x="82" y="1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64" name="Freeform 63"/>
            <p:cNvSpPr>
              <a:spLocks noEditPoints="1"/>
            </p:cNvSpPr>
            <p:nvPr/>
          </p:nvSpPr>
          <p:spPr bwMode="auto">
            <a:xfrm>
              <a:off x="14482495" y="3868786"/>
              <a:ext cx="2496979" cy="2756924"/>
            </a:xfrm>
            <a:custGeom>
              <a:avLst/>
              <a:gdLst>
                <a:gd name="T0" fmla="*/ 230 w 458"/>
                <a:gd name="T1" fmla="*/ 169 h 556"/>
                <a:gd name="T2" fmla="*/ 248 w 458"/>
                <a:gd name="T3" fmla="*/ 90 h 556"/>
                <a:gd name="T4" fmla="*/ 223 w 458"/>
                <a:gd name="T5" fmla="*/ 97 h 556"/>
                <a:gd name="T6" fmla="*/ 230 w 458"/>
                <a:gd name="T7" fmla="*/ 67 h 556"/>
                <a:gd name="T8" fmla="*/ 212 w 458"/>
                <a:gd name="T9" fmla="*/ 74 h 556"/>
                <a:gd name="T10" fmla="*/ 200 w 458"/>
                <a:gd name="T11" fmla="*/ 71 h 556"/>
                <a:gd name="T12" fmla="*/ 202 w 458"/>
                <a:gd name="T13" fmla="*/ 59 h 556"/>
                <a:gd name="T14" fmla="*/ 203 w 458"/>
                <a:gd name="T15" fmla="*/ 29 h 556"/>
                <a:gd name="T16" fmla="*/ 183 w 458"/>
                <a:gd name="T17" fmla="*/ 42 h 556"/>
                <a:gd name="T18" fmla="*/ 173 w 458"/>
                <a:gd name="T19" fmla="*/ 44 h 556"/>
                <a:gd name="T20" fmla="*/ 176 w 458"/>
                <a:gd name="T21" fmla="*/ 30 h 556"/>
                <a:gd name="T22" fmla="*/ 167 w 458"/>
                <a:gd name="T23" fmla="*/ 23 h 556"/>
                <a:gd name="T24" fmla="*/ 147 w 458"/>
                <a:gd name="T25" fmla="*/ 21 h 556"/>
                <a:gd name="T26" fmla="*/ 124 w 458"/>
                <a:gd name="T27" fmla="*/ 20 h 556"/>
                <a:gd name="T28" fmla="*/ 107 w 458"/>
                <a:gd name="T29" fmla="*/ 5 h 556"/>
                <a:gd name="T30" fmla="*/ 93 w 458"/>
                <a:gd name="T31" fmla="*/ 5 h 556"/>
                <a:gd name="T32" fmla="*/ 80 w 458"/>
                <a:gd name="T33" fmla="*/ 7 h 556"/>
                <a:gd name="T34" fmla="*/ 69 w 458"/>
                <a:gd name="T35" fmla="*/ 13 h 556"/>
                <a:gd name="T36" fmla="*/ 42 w 458"/>
                <a:gd name="T37" fmla="*/ 49 h 556"/>
                <a:gd name="T38" fmla="*/ 51 w 458"/>
                <a:gd name="T39" fmla="*/ 86 h 556"/>
                <a:gd name="T40" fmla="*/ 25 w 458"/>
                <a:gd name="T41" fmla="*/ 155 h 556"/>
                <a:gd name="T42" fmla="*/ 22 w 458"/>
                <a:gd name="T43" fmla="*/ 203 h 556"/>
                <a:gd name="T44" fmla="*/ 14 w 458"/>
                <a:gd name="T45" fmla="*/ 243 h 556"/>
                <a:gd name="T46" fmla="*/ 3 w 458"/>
                <a:gd name="T47" fmla="*/ 288 h 556"/>
                <a:gd name="T48" fmla="*/ 13 w 458"/>
                <a:gd name="T49" fmla="*/ 341 h 556"/>
                <a:gd name="T50" fmla="*/ 30 w 458"/>
                <a:gd name="T51" fmla="*/ 367 h 556"/>
                <a:gd name="T52" fmla="*/ 40 w 458"/>
                <a:gd name="T53" fmla="*/ 382 h 556"/>
                <a:gd name="T54" fmla="*/ 39 w 458"/>
                <a:gd name="T55" fmla="*/ 407 h 556"/>
                <a:gd name="T56" fmla="*/ 457 w 458"/>
                <a:gd name="T57" fmla="*/ 403 h 556"/>
                <a:gd name="T58" fmla="*/ 111 w 458"/>
                <a:gd name="T59" fmla="*/ 37 h 556"/>
                <a:gd name="T60" fmla="*/ 232 w 458"/>
                <a:gd name="T61" fmla="*/ 212 h 556"/>
                <a:gd name="T62" fmla="*/ 208 w 458"/>
                <a:gd name="T63" fmla="*/ 222 h 556"/>
                <a:gd name="T64" fmla="*/ 226 w 458"/>
                <a:gd name="T65" fmla="*/ 238 h 556"/>
                <a:gd name="T66" fmla="*/ 243 w 458"/>
                <a:gd name="T67" fmla="*/ 243 h 556"/>
                <a:gd name="T68" fmla="*/ 226 w 458"/>
                <a:gd name="T69" fmla="*/ 258 h 556"/>
                <a:gd name="T70" fmla="*/ 200 w 458"/>
                <a:gd name="T71" fmla="*/ 259 h 556"/>
                <a:gd name="T72" fmla="*/ 185 w 458"/>
                <a:gd name="T73" fmla="*/ 265 h 556"/>
                <a:gd name="T74" fmla="*/ 179 w 458"/>
                <a:gd name="T75" fmla="*/ 245 h 556"/>
                <a:gd name="T76" fmla="*/ 152 w 458"/>
                <a:gd name="T77" fmla="*/ 246 h 556"/>
                <a:gd name="T78" fmla="*/ 169 w 458"/>
                <a:gd name="T79" fmla="*/ 236 h 556"/>
                <a:gd name="T80" fmla="*/ 194 w 458"/>
                <a:gd name="T81" fmla="*/ 233 h 556"/>
                <a:gd name="T82" fmla="*/ 171 w 458"/>
                <a:gd name="T83" fmla="*/ 207 h 556"/>
                <a:gd name="T84" fmla="*/ 157 w 458"/>
                <a:gd name="T85" fmla="*/ 199 h 556"/>
                <a:gd name="T86" fmla="*/ 169 w 458"/>
                <a:gd name="T87" fmla="*/ 199 h 556"/>
                <a:gd name="T88" fmla="*/ 202 w 458"/>
                <a:gd name="T89" fmla="*/ 208 h 556"/>
                <a:gd name="T90" fmla="*/ 144 w 458"/>
                <a:gd name="T91" fmla="*/ 195 h 556"/>
                <a:gd name="T92" fmla="*/ 151 w 458"/>
                <a:gd name="T93" fmla="*/ 197 h 556"/>
                <a:gd name="T94" fmla="*/ 146 w 458"/>
                <a:gd name="T95" fmla="*/ 42 h 556"/>
                <a:gd name="T96" fmla="*/ 144 w 458"/>
                <a:gd name="T97" fmla="*/ 36 h 556"/>
                <a:gd name="T98" fmla="*/ 310 w 458"/>
                <a:gd name="T99" fmla="*/ 417 h 556"/>
                <a:gd name="T100" fmla="*/ 291 w 458"/>
                <a:gd name="T101" fmla="*/ 423 h 556"/>
                <a:gd name="T102" fmla="*/ 240 w 458"/>
                <a:gd name="T103" fmla="*/ 442 h 556"/>
                <a:gd name="T104" fmla="*/ 223 w 458"/>
                <a:gd name="T105" fmla="*/ 452 h 556"/>
                <a:gd name="T106" fmla="*/ 196 w 458"/>
                <a:gd name="T107" fmla="*/ 448 h 556"/>
                <a:gd name="T108" fmla="*/ 192 w 458"/>
                <a:gd name="T109" fmla="*/ 435 h 556"/>
                <a:gd name="T110" fmla="*/ 221 w 458"/>
                <a:gd name="T111" fmla="*/ 425 h 556"/>
                <a:gd name="T112" fmla="*/ 218 w 458"/>
                <a:gd name="T113" fmla="*/ 383 h 556"/>
                <a:gd name="T114" fmla="*/ 260 w 458"/>
                <a:gd name="T115" fmla="*/ 431 h 556"/>
                <a:gd name="T116" fmla="*/ 283 w 458"/>
                <a:gd name="T117" fmla="*/ 421 h 556"/>
                <a:gd name="T118" fmla="*/ 313 w 458"/>
                <a:gd name="T119" fmla="*/ 412 h 556"/>
                <a:gd name="T120" fmla="*/ 311 w 458"/>
                <a:gd name="T121" fmla="*/ 415 h 5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58" h="556">
                  <a:moveTo>
                    <a:pt x="345" y="346"/>
                  </a:moveTo>
                  <a:cubicBezTo>
                    <a:pt x="332" y="315"/>
                    <a:pt x="332" y="315"/>
                    <a:pt x="332" y="315"/>
                  </a:cubicBezTo>
                  <a:cubicBezTo>
                    <a:pt x="331" y="315"/>
                    <a:pt x="331" y="315"/>
                    <a:pt x="331" y="315"/>
                  </a:cubicBezTo>
                  <a:cubicBezTo>
                    <a:pt x="324" y="314"/>
                    <a:pt x="303" y="310"/>
                    <a:pt x="293" y="284"/>
                  </a:cubicBezTo>
                  <a:cubicBezTo>
                    <a:pt x="293" y="284"/>
                    <a:pt x="293" y="284"/>
                    <a:pt x="293" y="284"/>
                  </a:cubicBezTo>
                  <a:cubicBezTo>
                    <a:pt x="230" y="169"/>
                    <a:pt x="230" y="169"/>
                    <a:pt x="230" y="169"/>
                  </a:cubicBezTo>
                  <a:cubicBezTo>
                    <a:pt x="261" y="108"/>
                    <a:pt x="261" y="108"/>
                    <a:pt x="261" y="108"/>
                  </a:cubicBezTo>
                  <a:cubicBezTo>
                    <a:pt x="262" y="106"/>
                    <a:pt x="262" y="106"/>
                    <a:pt x="262" y="106"/>
                  </a:cubicBezTo>
                  <a:cubicBezTo>
                    <a:pt x="262" y="105"/>
                    <a:pt x="262" y="105"/>
                    <a:pt x="262" y="105"/>
                  </a:cubicBezTo>
                  <a:cubicBezTo>
                    <a:pt x="262" y="104"/>
                    <a:pt x="261" y="103"/>
                    <a:pt x="261" y="101"/>
                  </a:cubicBezTo>
                  <a:cubicBezTo>
                    <a:pt x="259" y="97"/>
                    <a:pt x="256" y="95"/>
                    <a:pt x="253" y="93"/>
                  </a:cubicBezTo>
                  <a:cubicBezTo>
                    <a:pt x="251" y="92"/>
                    <a:pt x="250" y="91"/>
                    <a:pt x="248" y="90"/>
                  </a:cubicBezTo>
                  <a:cubicBezTo>
                    <a:pt x="247" y="88"/>
                    <a:pt x="244" y="86"/>
                    <a:pt x="241" y="86"/>
                  </a:cubicBezTo>
                  <a:cubicBezTo>
                    <a:pt x="238" y="86"/>
                    <a:pt x="236" y="89"/>
                    <a:pt x="234" y="90"/>
                  </a:cubicBezTo>
                  <a:cubicBezTo>
                    <a:pt x="234" y="90"/>
                    <a:pt x="234" y="91"/>
                    <a:pt x="233" y="91"/>
                  </a:cubicBezTo>
                  <a:cubicBezTo>
                    <a:pt x="233" y="92"/>
                    <a:pt x="232" y="92"/>
                    <a:pt x="231" y="93"/>
                  </a:cubicBezTo>
                  <a:cubicBezTo>
                    <a:pt x="229" y="94"/>
                    <a:pt x="229" y="94"/>
                    <a:pt x="229" y="94"/>
                  </a:cubicBezTo>
                  <a:cubicBezTo>
                    <a:pt x="228" y="95"/>
                    <a:pt x="225" y="97"/>
                    <a:pt x="223" y="97"/>
                  </a:cubicBezTo>
                  <a:cubicBezTo>
                    <a:pt x="223" y="95"/>
                    <a:pt x="224" y="90"/>
                    <a:pt x="224" y="88"/>
                  </a:cubicBezTo>
                  <a:cubicBezTo>
                    <a:pt x="225" y="86"/>
                    <a:pt x="225" y="85"/>
                    <a:pt x="225" y="84"/>
                  </a:cubicBezTo>
                  <a:cubicBezTo>
                    <a:pt x="225" y="82"/>
                    <a:pt x="226" y="80"/>
                    <a:pt x="227" y="78"/>
                  </a:cubicBezTo>
                  <a:cubicBezTo>
                    <a:pt x="227" y="77"/>
                    <a:pt x="227" y="77"/>
                    <a:pt x="227" y="76"/>
                  </a:cubicBezTo>
                  <a:cubicBezTo>
                    <a:pt x="227" y="76"/>
                    <a:pt x="228" y="75"/>
                    <a:pt x="228" y="75"/>
                  </a:cubicBezTo>
                  <a:cubicBezTo>
                    <a:pt x="230" y="73"/>
                    <a:pt x="232" y="70"/>
                    <a:pt x="230" y="67"/>
                  </a:cubicBezTo>
                  <a:cubicBezTo>
                    <a:pt x="229" y="65"/>
                    <a:pt x="228" y="64"/>
                    <a:pt x="226" y="64"/>
                  </a:cubicBezTo>
                  <a:cubicBezTo>
                    <a:pt x="224" y="64"/>
                    <a:pt x="222" y="65"/>
                    <a:pt x="221" y="66"/>
                  </a:cubicBezTo>
                  <a:cubicBezTo>
                    <a:pt x="221" y="67"/>
                    <a:pt x="221" y="67"/>
                    <a:pt x="221" y="67"/>
                  </a:cubicBezTo>
                  <a:cubicBezTo>
                    <a:pt x="220" y="67"/>
                    <a:pt x="219" y="68"/>
                    <a:pt x="219" y="68"/>
                  </a:cubicBezTo>
                  <a:cubicBezTo>
                    <a:pt x="218" y="69"/>
                    <a:pt x="217" y="69"/>
                    <a:pt x="215" y="70"/>
                  </a:cubicBezTo>
                  <a:cubicBezTo>
                    <a:pt x="214" y="71"/>
                    <a:pt x="213" y="72"/>
                    <a:pt x="212" y="74"/>
                  </a:cubicBezTo>
                  <a:cubicBezTo>
                    <a:pt x="211" y="75"/>
                    <a:pt x="211" y="75"/>
                    <a:pt x="211" y="75"/>
                  </a:cubicBezTo>
                  <a:cubicBezTo>
                    <a:pt x="208" y="77"/>
                    <a:pt x="205" y="80"/>
                    <a:pt x="201" y="80"/>
                  </a:cubicBezTo>
                  <a:cubicBezTo>
                    <a:pt x="201" y="80"/>
                    <a:pt x="201" y="80"/>
                    <a:pt x="201" y="80"/>
                  </a:cubicBezTo>
                  <a:cubicBezTo>
                    <a:pt x="201" y="80"/>
                    <a:pt x="200" y="78"/>
                    <a:pt x="200" y="78"/>
                  </a:cubicBezTo>
                  <a:cubicBezTo>
                    <a:pt x="200" y="77"/>
                    <a:pt x="200" y="76"/>
                    <a:pt x="200" y="75"/>
                  </a:cubicBezTo>
                  <a:cubicBezTo>
                    <a:pt x="200" y="74"/>
                    <a:pt x="200" y="73"/>
                    <a:pt x="200" y="71"/>
                  </a:cubicBezTo>
                  <a:cubicBezTo>
                    <a:pt x="200" y="70"/>
                    <a:pt x="200" y="69"/>
                    <a:pt x="200" y="67"/>
                  </a:cubicBezTo>
                  <a:cubicBezTo>
                    <a:pt x="200" y="66"/>
                    <a:pt x="200" y="65"/>
                    <a:pt x="200" y="64"/>
                  </a:cubicBezTo>
                  <a:cubicBezTo>
                    <a:pt x="200" y="64"/>
                    <a:pt x="200" y="64"/>
                    <a:pt x="200" y="64"/>
                  </a:cubicBezTo>
                  <a:cubicBezTo>
                    <a:pt x="200" y="64"/>
                    <a:pt x="200" y="64"/>
                    <a:pt x="200" y="64"/>
                  </a:cubicBezTo>
                  <a:cubicBezTo>
                    <a:pt x="200" y="63"/>
                    <a:pt x="201" y="63"/>
                    <a:pt x="201" y="62"/>
                  </a:cubicBezTo>
                  <a:cubicBezTo>
                    <a:pt x="201" y="61"/>
                    <a:pt x="202" y="60"/>
                    <a:pt x="202" y="59"/>
                  </a:cubicBezTo>
                  <a:cubicBezTo>
                    <a:pt x="202" y="58"/>
                    <a:pt x="202" y="58"/>
                    <a:pt x="203" y="57"/>
                  </a:cubicBezTo>
                  <a:cubicBezTo>
                    <a:pt x="203" y="56"/>
                    <a:pt x="203" y="54"/>
                    <a:pt x="203" y="53"/>
                  </a:cubicBezTo>
                  <a:cubicBezTo>
                    <a:pt x="203" y="53"/>
                    <a:pt x="204" y="52"/>
                    <a:pt x="204" y="52"/>
                  </a:cubicBezTo>
                  <a:cubicBezTo>
                    <a:pt x="204" y="50"/>
                    <a:pt x="204" y="49"/>
                    <a:pt x="205" y="48"/>
                  </a:cubicBezTo>
                  <a:cubicBezTo>
                    <a:pt x="206" y="44"/>
                    <a:pt x="207" y="41"/>
                    <a:pt x="206" y="37"/>
                  </a:cubicBezTo>
                  <a:cubicBezTo>
                    <a:pt x="206" y="34"/>
                    <a:pt x="205" y="31"/>
                    <a:pt x="203" y="29"/>
                  </a:cubicBezTo>
                  <a:cubicBezTo>
                    <a:pt x="201" y="27"/>
                    <a:pt x="200" y="26"/>
                    <a:pt x="198" y="26"/>
                  </a:cubicBezTo>
                  <a:cubicBezTo>
                    <a:pt x="197" y="26"/>
                    <a:pt x="195" y="26"/>
                    <a:pt x="193" y="29"/>
                  </a:cubicBezTo>
                  <a:cubicBezTo>
                    <a:pt x="192" y="31"/>
                    <a:pt x="191" y="35"/>
                    <a:pt x="191" y="39"/>
                  </a:cubicBezTo>
                  <a:cubicBezTo>
                    <a:pt x="191" y="39"/>
                    <a:pt x="191" y="39"/>
                    <a:pt x="191" y="39"/>
                  </a:cubicBezTo>
                  <a:cubicBezTo>
                    <a:pt x="190" y="39"/>
                    <a:pt x="189" y="39"/>
                    <a:pt x="188" y="39"/>
                  </a:cubicBezTo>
                  <a:cubicBezTo>
                    <a:pt x="187" y="39"/>
                    <a:pt x="185" y="40"/>
                    <a:pt x="183" y="42"/>
                  </a:cubicBezTo>
                  <a:cubicBezTo>
                    <a:pt x="182" y="42"/>
                    <a:pt x="182" y="43"/>
                    <a:pt x="181" y="43"/>
                  </a:cubicBezTo>
                  <a:cubicBezTo>
                    <a:pt x="179" y="44"/>
                    <a:pt x="179" y="44"/>
                    <a:pt x="179" y="44"/>
                  </a:cubicBezTo>
                  <a:cubicBezTo>
                    <a:pt x="179" y="44"/>
                    <a:pt x="179" y="44"/>
                    <a:pt x="178" y="45"/>
                  </a:cubicBezTo>
                  <a:cubicBezTo>
                    <a:pt x="177" y="45"/>
                    <a:pt x="175" y="46"/>
                    <a:pt x="175" y="46"/>
                  </a:cubicBezTo>
                  <a:cubicBezTo>
                    <a:pt x="174" y="46"/>
                    <a:pt x="174" y="46"/>
                    <a:pt x="174" y="45"/>
                  </a:cubicBezTo>
                  <a:cubicBezTo>
                    <a:pt x="173" y="45"/>
                    <a:pt x="173" y="44"/>
                    <a:pt x="173" y="44"/>
                  </a:cubicBezTo>
                  <a:cubicBezTo>
                    <a:pt x="173" y="43"/>
                    <a:pt x="172" y="41"/>
                    <a:pt x="171" y="40"/>
                  </a:cubicBezTo>
                  <a:cubicBezTo>
                    <a:pt x="169" y="39"/>
                    <a:pt x="167" y="38"/>
                    <a:pt x="165" y="38"/>
                  </a:cubicBezTo>
                  <a:cubicBezTo>
                    <a:pt x="166" y="38"/>
                    <a:pt x="167" y="38"/>
                    <a:pt x="168" y="37"/>
                  </a:cubicBezTo>
                  <a:cubicBezTo>
                    <a:pt x="168" y="37"/>
                    <a:pt x="169" y="37"/>
                    <a:pt x="169" y="37"/>
                  </a:cubicBezTo>
                  <a:cubicBezTo>
                    <a:pt x="170" y="37"/>
                    <a:pt x="171" y="37"/>
                    <a:pt x="172" y="37"/>
                  </a:cubicBezTo>
                  <a:cubicBezTo>
                    <a:pt x="176" y="36"/>
                    <a:pt x="176" y="31"/>
                    <a:pt x="176" y="30"/>
                  </a:cubicBezTo>
                  <a:cubicBezTo>
                    <a:pt x="176" y="28"/>
                    <a:pt x="175" y="25"/>
                    <a:pt x="170" y="25"/>
                  </a:cubicBezTo>
                  <a:cubicBezTo>
                    <a:pt x="170" y="25"/>
                    <a:pt x="170" y="25"/>
                    <a:pt x="170" y="25"/>
                  </a:cubicBezTo>
                  <a:cubicBezTo>
                    <a:pt x="169" y="25"/>
                    <a:pt x="169" y="25"/>
                    <a:pt x="168" y="26"/>
                  </a:cubicBezTo>
                  <a:cubicBezTo>
                    <a:pt x="168" y="26"/>
                    <a:pt x="168" y="26"/>
                    <a:pt x="168" y="26"/>
                  </a:cubicBezTo>
                  <a:cubicBezTo>
                    <a:pt x="168" y="26"/>
                    <a:pt x="168" y="26"/>
                    <a:pt x="168" y="26"/>
                  </a:cubicBezTo>
                  <a:cubicBezTo>
                    <a:pt x="168" y="25"/>
                    <a:pt x="167" y="24"/>
                    <a:pt x="167" y="23"/>
                  </a:cubicBezTo>
                  <a:cubicBezTo>
                    <a:pt x="165" y="21"/>
                    <a:pt x="162" y="20"/>
                    <a:pt x="158" y="20"/>
                  </a:cubicBezTo>
                  <a:cubicBezTo>
                    <a:pt x="157" y="20"/>
                    <a:pt x="156" y="20"/>
                    <a:pt x="155" y="21"/>
                  </a:cubicBezTo>
                  <a:cubicBezTo>
                    <a:pt x="153" y="21"/>
                    <a:pt x="153" y="22"/>
                    <a:pt x="152" y="22"/>
                  </a:cubicBezTo>
                  <a:cubicBezTo>
                    <a:pt x="151" y="23"/>
                    <a:pt x="151" y="23"/>
                    <a:pt x="151" y="23"/>
                  </a:cubicBezTo>
                  <a:cubicBezTo>
                    <a:pt x="151" y="23"/>
                    <a:pt x="151" y="23"/>
                    <a:pt x="150" y="23"/>
                  </a:cubicBezTo>
                  <a:cubicBezTo>
                    <a:pt x="150" y="22"/>
                    <a:pt x="149" y="21"/>
                    <a:pt x="147" y="21"/>
                  </a:cubicBezTo>
                  <a:cubicBezTo>
                    <a:pt x="146" y="20"/>
                    <a:pt x="144" y="20"/>
                    <a:pt x="143" y="20"/>
                  </a:cubicBezTo>
                  <a:cubicBezTo>
                    <a:pt x="141" y="20"/>
                    <a:pt x="140" y="20"/>
                    <a:pt x="139" y="20"/>
                  </a:cubicBezTo>
                  <a:cubicBezTo>
                    <a:pt x="138" y="20"/>
                    <a:pt x="137" y="20"/>
                    <a:pt x="137" y="20"/>
                  </a:cubicBezTo>
                  <a:cubicBezTo>
                    <a:pt x="135" y="20"/>
                    <a:pt x="134" y="20"/>
                    <a:pt x="133" y="20"/>
                  </a:cubicBezTo>
                  <a:cubicBezTo>
                    <a:pt x="126" y="20"/>
                    <a:pt x="126" y="20"/>
                    <a:pt x="126" y="20"/>
                  </a:cubicBezTo>
                  <a:cubicBezTo>
                    <a:pt x="125" y="20"/>
                    <a:pt x="125" y="20"/>
                    <a:pt x="124" y="20"/>
                  </a:cubicBezTo>
                  <a:cubicBezTo>
                    <a:pt x="123" y="20"/>
                    <a:pt x="122" y="21"/>
                    <a:pt x="121" y="21"/>
                  </a:cubicBezTo>
                  <a:cubicBezTo>
                    <a:pt x="117" y="21"/>
                    <a:pt x="115" y="20"/>
                    <a:pt x="114" y="19"/>
                  </a:cubicBezTo>
                  <a:cubicBezTo>
                    <a:pt x="114" y="18"/>
                    <a:pt x="114" y="18"/>
                    <a:pt x="115" y="17"/>
                  </a:cubicBezTo>
                  <a:cubicBezTo>
                    <a:pt x="115" y="16"/>
                    <a:pt x="116" y="14"/>
                    <a:pt x="116" y="12"/>
                  </a:cubicBezTo>
                  <a:cubicBezTo>
                    <a:pt x="116" y="8"/>
                    <a:pt x="113" y="5"/>
                    <a:pt x="108" y="5"/>
                  </a:cubicBezTo>
                  <a:cubicBezTo>
                    <a:pt x="108" y="5"/>
                    <a:pt x="108" y="5"/>
                    <a:pt x="107" y="5"/>
                  </a:cubicBezTo>
                  <a:cubicBezTo>
                    <a:pt x="107" y="5"/>
                    <a:pt x="106" y="5"/>
                    <a:pt x="106" y="6"/>
                  </a:cubicBezTo>
                  <a:cubicBezTo>
                    <a:pt x="106" y="5"/>
                    <a:pt x="106" y="5"/>
                    <a:pt x="105" y="5"/>
                  </a:cubicBezTo>
                  <a:cubicBezTo>
                    <a:pt x="105" y="5"/>
                    <a:pt x="105" y="5"/>
                    <a:pt x="104" y="4"/>
                  </a:cubicBezTo>
                  <a:cubicBezTo>
                    <a:pt x="103" y="3"/>
                    <a:pt x="102" y="2"/>
                    <a:pt x="99" y="2"/>
                  </a:cubicBezTo>
                  <a:cubicBezTo>
                    <a:pt x="99" y="2"/>
                    <a:pt x="98" y="2"/>
                    <a:pt x="97" y="2"/>
                  </a:cubicBezTo>
                  <a:cubicBezTo>
                    <a:pt x="95" y="3"/>
                    <a:pt x="94" y="4"/>
                    <a:pt x="93" y="5"/>
                  </a:cubicBezTo>
                  <a:cubicBezTo>
                    <a:pt x="93" y="5"/>
                    <a:pt x="93" y="5"/>
                    <a:pt x="93" y="5"/>
                  </a:cubicBezTo>
                  <a:cubicBezTo>
                    <a:pt x="93" y="5"/>
                    <a:pt x="93" y="5"/>
                    <a:pt x="93" y="5"/>
                  </a:cubicBezTo>
                  <a:cubicBezTo>
                    <a:pt x="92" y="3"/>
                    <a:pt x="91" y="0"/>
                    <a:pt x="87" y="0"/>
                  </a:cubicBezTo>
                  <a:cubicBezTo>
                    <a:pt x="87" y="0"/>
                    <a:pt x="86" y="1"/>
                    <a:pt x="85" y="1"/>
                  </a:cubicBezTo>
                  <a:cubicBezTo>
                    <a:pt x="82" y="2"/>
                    <a:pt x="81" y="4"/>
                    <a:pt x="81" y="6"/>
                  </a:cubicBezTo>
                  <a:cubicBezTo>
                    <a:pt x="80" y="6"/>
                    <a:pt x="80" y="7"/>
                    <a:pt x="80" y="7"/>
                  </a:cubicBezTo>
                  <a:cubicBezTo>
                    <a:pt x="80" y="8"/>
                    <a:pt x="80" y="8"/>
                    <a:pt x="79" y="8"/>
                  </a:cubicBezTo>
                  <a:cubicBezTo>
                    <a:pt x="78" y="9"/>
                    <a:pt x="77" y="11"/>
                    <a:pt x="77" y="14"/>
                  </a:cubicBezTo>
                  <a:cubicBezTo>
                    <a:pt x="77" y="14"/>
                    <a:pt x="77" y="14"/>
                    <a:pt x="77" y="14"/>
                  </a:cubicBezTo>
                  <a:cubicBezTo>
                    <a:pt x="76" y="14"/>
                    <a:pt x="73" y="7"/>
                    <a:pt x="73" y="7"/>
                  </a:cubicBezTo>
                  <a:cubicBezTo>
                    <a:pt x="70" y="11"/>
                    <a:pt x="70" y="11"/>
                    <a:pt x="70" y="11"/>
                  </a:cubicBezTo>
                  <a:cubicBezTo>
                    <a:pt x="70" y="12"/>
                    <a:pt x="70" y="13"/>
                    <a:pt x="69" y="13"/>
                  </a:cubicBezTo>
                  <a:cubicBezTo>
                    <a:pt x="68" y="15"/>
                    <a:pt x="67" y="17"/>
                    <a:pt x="65" y="19"/>
                  </a:cubicBezTo>
                  <a:cubicBezTo>
                    <a:pt x="64" y="22"/>
                    <a:pt x="62" y="25"/>
                    <a:pt x="59" y="27"/>
                  </a:cubicBezTo>
                  <a:cubicBezTo>
                    <a:pt x="58" y="28"/>
                    <a:pt x="56" y="29"/>
                    <a:pt x="54" y="30"/>
                  </a:cubicBezTo>
                  <a:cubicBezTo>
                    <a:pt x="51" y="32"/>
                    <a:pt x="48" y="33"/>
                    <a:pt x="47" y="36"/>
                  </a:cubicBezTo>
                  <a:cubicBezTo>
                    <a:pt x="45" y="38"/>
                    <a:pt x="45" y="40"/>
                    <a:pt x="44" y="43"/>
                  </a:cubicBezTo>
                  <a:cubicBezTo>
                    <a:pt x="44" y="45"/>
                    <a:pt x="43" y="47"/>
                    <a:pt x="42" y="49"/>
                  </a:cubicBezTo>
                  <a:cubicBezTo>
                    <a:pt x="39" y="54"/>
                    <a:pt x="36" y="57"/>
                    <a:pt x="31" y="61"/>
                  </a:cubicBezTo>
                  <a:cubicBezTo>
                    <a:pt x="30" y="62"/>
                    <a:pt x="30" y="62"/>
                    <a:pt x="30" y="62"/>
                  </a:cubicBezTo>
                  <a:cubicBezTo>
                    <a:pt x="29" y="63"/>
                    <a:pt x="27" y="66"/>
                    <a:pt x="27" y="68"/>
                  </a:cubicBezTo>
                  <a:cubicBezTo>
                    <a:pt x="27" y="70"/>
                    <a:pt x="28" y="73"/>
                    <a:pt x="31" y="75"/>
                  </a:cubicBezTo>
                  <a:cubicBezTo>
                    <a:pt x="33" y="77"/>
                    <a:pt x="37" y="78"/>
                    <a:pt x="41" y="80"/>
                  </a:cubicBezTo>
                  <a:cubicBezTo>
                    <a:pt x="45" y="81"/>
                    <a:pt x="50" y="83"/>
                    <a:pt x="51" y="86"/>
                  </a:cubicBezTo>
                  <a:cubicBezTo>
                    <a:pt x="52" y="89"/>
                    <a:pt x="52" y="92"/>
                    <a:pt x="50" y="96"/>
                  </a:cubicBezTo>
                  <a:cubicBezTo>
                    <a:pt x="49" y="99"/>
                    <a:pt x="45" y="102"/>
                    <a:pt x="41" y="105"/>
                  </a:cubicBezTo>
                  <a:cubicBezTo>
                    <a:pt x="35" y="111"/>
                    <a:pt x="28" y="117"/>
                    <a:pt x="31" y="123"/>
                  </a:cubicBezTo>
                  <a:cubicBezTo>
                    <a:pt x="32" y="125"/>
                    <a:pt x="34" y="127"/>
                    <a:pt x="36" y="129"/>
                  </a:cubicBezTo>
                  <a:cubicBezTo>
                    <a:pt x="41" y="132"/>
                    <a:pt x="44" y="135"/>
                    <a:pt x="41" y="140"/>
                  </a:cubicBezTo>
                  <a:cubicBezTo>
                    <a:pt x="38" y="146"/>
                    <a:pt x="31" y="151"/>
                    <a:pt x="25" y="155"/>
                  </a:cubicBezTo>
                  <a:cubicBezTo>
                    <a:pt x="23" y="157"/>
                    <a:pt x="23" y="157"/>
                    <a:pt x="23" y="157"/>
                  </a:cubicBezTo>
                  <a:cubicBezTo>
                    <a:pt x="15" y="162"/>
                    <a:pt x="16" y="170"/>
                    <a:pt x="16" y="178"/>
                  </a:cubicBezTo>
                  <a:cubicBezTo>
                    <a:pt x="17" y="180"/>
                    <a:pt x="17" y="180"/>
                    <a:pt x="17" y="180"/>
                  </a:cubicBezTo>
                  <a:cubicBezTo>
                    <a:pt x="17" y="184"/>
                    <a:pt x="18" y="186"/>
                    <a:pt x="20" y="189"/>
                  </a:cubicBezTo>
                  <a:cubicBezTo>
                    <a:pt x="20" y="190"/>
                    <a:pt x="21" y="191"/>
                    <a:pt x="22" y="192"/>
                  </a:cubicBezTo>
                  <a:cubicBezTo>
                    <a:pt x="23" y="195"/>
                    <a:pt x="23" y="199"/>
                    <a:pt x="22" y="203"/>
                  </a:cubicBezTo>
                  <a:cubicBezTo>
                    <a:pt x="22" y="204"/>
                    <a:pt x="22" y="205"/>
                    <a:pt x="22" y="206"/>
                  </a:cubicBezTo>
                  <a:cubicBezTo>
                    <a:pt x="22" y="208"/>
                    <a:pt x="22" y="208"/>
                    <a:pt x="22" y="208"/>
                  </a:cubicBezTo>
                  <a:cubicBezTo>
                    <a:pt x="21" y="212"/>
                    <a:pt x="21" y="217"/>
                    <a:pt x="21" y="222"/>
                  </a:cubicBezTo>
                  <a:cubicBezTo>
                    <a:pt x="21" y="222"/>
                    <a:pt x="22" y="223"/>
                    <a:pt x="22" y="224"/>
                  </a:cubicBezTo>
                  <a:cubicBezTo>
                    <a:pt x="22" y="227"/>
                    <a:pt x="23" y="230"/>
                    <a:pt x="21" y="234"/>
                  </a:cubicBezTo>
                  <a:cubicBezTo>
                    <a:pt x="20" y="238"/>
                    <a:pt x="17" y="240"/>
                    <a:pt x="14" y="243"/>
                  </a:cubicBezTo>
                  <a:cubicBezTo>
                    <a:pt x="12" y="245"/>
                    <a:pt x="10" y="246"/>
                    <a:pt x="9" y="249"/>
                  </a:cubicBezTo>
                  <a:cubicBezTo>
                    <a:pt x="7" y="252"/>
                    <a:pt x="7" y="256"/>
                    <a:pt x="8" y="261"/>
                  </a:cubicBezTo>
                  <a:cubicBezTo>
                    <a:pt x="8" y="262"/>
                    <a:pt x="8" y="264"/>
                    <a:pt x="8" y="265"/>
                  </a:cubicBezTo>
                  <a:cubicBezTo>
                    <a:pt x="9" y="270"/>
                    <a:pt x="7" y="273"/>
                    <a:pt x="4" y="276"/>
                  </a:cubicBezTo>
                  <a:cubicBezTo>
                    <a:pt x="4" y="277"/>
                    <a:pt x="3" y="278"/>
                    <a:pt x="2" y="280"/>
                  </a:cubicBezTo>
                  <a:cubicBezTo>
                    <a:pt x="0" y="284"/>
                    <a:pt x="1" y="285"/>
                    <a:pt x="3" y="288"/>
                  </a:cubicBezTo>
                  <a:cubicBezTo>
                    <a:pt x="4" y="289"/>
                    <a:pt x="5" y="290"/>
                    <a:pt x="6" y="291"/>
                  </a:cubicBezTo>
                  <a:cubicBezTo>
                    <a:pt x="8" y="296"/>
                    <a:pt x="8" y="301"/>
                    <a:pt x="8" y="307"/>
                  </a:cubicBezTo>
                  <a:cubicBezTo>
                    <a:pt x="8" y="311"/>
                    <a:pt x="8" y="315"/>
                    <a:pt x="9" y="319"/>
                  </a:cubicBezTo>
                  <a:cubicBezTo>
                    <a:pt x="10" y="321"/>
                    <a:pt x="11" y="322"/>
                    <a:pt x="12" y="324"/>
                  </a:cubicBezTo>
                  <a:cubicBezTo>
                    <a:pt x="14" y="326"/>
                    <a:pt x="15" y="328"/>
                    <a:pt x="15" y="330"/>
                  </a:cubicBezTo>
                  <a:cubicBezTo>
                    <a:pt x="16" y="335"/>
                    <a:pt x="14" y="338"/>
                    <a:pt x="13" y="341"/>
                  </a:cubicBezTo>
                  <a:cubicBezTo>
                    <a:pt x="11" y="343"/>
                    <a:pt x="10" y="345"/>
                    <a:pt x="10" y="348"/>
                  </a:cubicBezTo>
                  <a:cubicBezTo>
                    <a:pt x="9" y="352"/>
                    <a:pt x="11" y="356"/>
                    <a:pt x="14" y="358"/>
                  </a:cubicBezTo>
                  <a:cubicBezTo>
                    <a:pt x="16" y="359"/>
                    <a:pt x="18" y="360"/>
                    <a:pt x="20" y="360"/>
                  </a:cubicBezTo>
                  <a:cubicBezTo>
                    <a:pt x="22" y="360"/>
                    <a:pt x="24" y="361"/>
                    <a:pt x="26" y="362"/>
                  </a:cubicBezTo>
                  <a:cubicBezTo>
                    <a:pt x="27" y="363"/>
                    <a:pt x="27" y="363"/>
                    <a:pt x="28" y="364"/>
                  </a:cubicBezTo>
                  <a:cubicBezTo>
                    <a:pt x="29" y="365"/>
                    <a:pt x="29" y="366"/>
                    <a:pt x="30" y="367"/>
                  </a:cubicBezTo>
                  <a:cubicBezTo>
                    <a:pt x="32" y="368"/>
                    <a:pt x="33" y="368"/>
                    <a:pt x="35" y="368"/>
                  </a:cubicBezTo>
                  <a:cubicBezTo>
                    <a:pt x="35" y="368"/>
                    <a:pt x="36" y="368"/>
                    <a:pt x="37" y="368"/>
                  </a:cubicBezTo>
                  <a:cubicBezTo>
                    <a:pt x="38" y="368"/>
                    <a:pt x="38" y="368"/>
                    <a:pt x="39" y="368"/>
                  </a:cubicBezTo>
                  <a:cubicBezTo>
                    <a:pt x="42" y="368"/>
                    <a:pt x="44" y="368"/>
                    <a:pt x="45" y="370"/>
                  </a:cubicBezTo>
                  <a:cubicBezTo>
                    <a:pt x="47" y="373"/>
                    <a:pt x="46" y="375"/>
                    <a:pt x="42" y="379"/>
                  </a:cubicBezTo>
                  <a:cubicBezTo>
                    <a:pt x="41" y="380"/>
                    <a:pt x="41" y="381"/>
                    <a:pt x="40" y="382"/>
                  </a:cubicBezTo>
                  <a:cubicBezTo>
                    <a:pt x="38" y="385"/>
                    <a:pt x="39" y="388"/>
                    <a:pt x="39" y="392"/>
                  </a:cubicBezTo>
                  <a:cubicBezTo>
                    <a:pt x="40" y="394"/>
                    <a:pt x="40" y="396"/>
                    <a:pt x="40" y="399"/>
                  </a:cubicBezTo>
                  <a:cubicBezTo>
                    <a:pt x="39" y="401"/>
                    <a:pt x="39" y="402"/>
                    <a:pt x="39" y="402"/>
                  </a:cubicBezTo>
                  <a:cubicBezTo>
                    <a:pt x="38" y="403"/>
                    <a:pt x="38" y="403"/>
                    <a:pt x="38" y="404"/>
                  </a:cubicBezTo>
                  <a:cubicBezTo>
                    <a:pt x="37" y="406"/>
                    <a:pt x="37" y="406"/>
                    <a:pt x="37" y="406"/>
                  </a:cubicBezTo>
                  <a:cubicBezTo>
                    <a:pt x="39" y="407"/>
                    <a:pt x="39" y="407"/>
                    <a:pt x="39" y="407"/>
                  </a:cubicBezTo>
                  <a:cubicBezTo>
                    <a:pt x="60" y="420"/>
                    <a:pt x="82" y="432"/>
                    <a:pt x="103" y="444"/>
                  </a:cubicBezTo>
                  <a:cubicBezTo>
                    <a:pt x="103" y="444"/>
                    <a:pt x="103" y="444"/>
                    <a:pt x="103" y="444"/>
                  </a:cubicBezTo>
                  <a:cubicBezTo>
                    <a:pt x="268" y="530"/>
                    <a:pt x="401" y="552"/>
                    <a:pt x="426" y="556"/>
                  </a:cubicBezTo>
                  <a:cubicBezTo>
                    <a:pt x="429" y="556"/>
                    <a:pt x="429" y="556"/>
                    <a:pt x="429" y="556"/>
                  </a:cubicBezTo>
                  <a:cubicBezTo>
                    <a:pt x="430" y="553"/>
                    <a:pt x="430" y="553"/>
                    <a:pt x="430" y="553"/>
                  </a:cubicBezTo>
                  <a:cubicBezTo>
                    <a:pt x="443" y="468"/>
                    <a:pt x="453" y="418"/>
                    <a:pt x="457" y="403"/>
                  </a:cubicBezTo>
                  <a:cubicBezTo>
                    <a:pt x="458" y="401"/>
                    <a:pt x="458" y="401"/>
                    <a:pt x="458" y="401"/>
                  </a:cubicBezTo>
                  <a:lnTo>
                    <a:pt x="345" y="346"/>
                  </a:lnTo>
                  <a:close/>
                  <a:moveTo>
                    <a:pt x="106" y="44"/>
                  </a:moveTo>
                  <a:cubicBezTo>
                    <a:pt x="106" y="44"/>
                    <a:pt x="105" y="44"/>
                    <a:pt x="105" y="43"/>
                  </a:cubicBezTo>
                  <a:cubicBezTo>
                    <a:pt x="104" y="43"/>
                    <a:pt x="104" y="42"/>
                    <a:pt x="104" y="41"/>
                  </a:cubicBezTo>
                  <a:cubicBezTo>
                    <a:pt x="104" y="39"/>
                    <a:pt x="106" y="38"/>
                    <a:pt x="111" y="37"/>
                  </a:cubicBezTo>
                  <a:cubicBezTo>
                    <a:pt x="111" y="37"/>
                    <a:pt x="112" y="37"/>
                    <a:pt x="112" y="37"/>
                  </a:cubicBezTo>
                  <a:cubicBezTo>
                    <a:pt x="112" y="38"/>
                    <a:pt x="111" y="38"/>
                    <a:pt x="111" y="39"/>
                  </a:cubicBezTo>
                  <a:cubicBezTo>
                    <a:pt x="111" y="40"/>
                    <a:pt x="110" y="40"/>
                    <a:pt x="110" y="40"/>
                  </a:cubicBezTo>
                  <a:cubicBezTo>
                    <a:pt x="109" y="42"/>
                    <a:pt x="109" y="43"/>
                    <a:pt x="107" y="44"/>
                  </a:cubicBezTo>
                  <a:cubicBezTo>
                    <a:pt x="107" y="44"/>
                    <a:pt x="107" y="44"/>
                    <a:pt x="106" y="44"/>
                  </a:cubicBezTo>
                  <a:close/>
                  <a:moveTo>
                    <a:pt x="232" y="212"/>
                  </a:moveTo>
                  <a:cubicBezTo>
                    <a:pt x="231" y="212"/>
                    <a:pt x="230" y="212"/>
                    <a:pt x="229" y="212"/>
                  </a:cubicBezTo>
                  <a:cubicBezTo>
                    <a:pt x="229" y="212"/>
                    <a:pt x="229" y="212"/>
                    <a:pt x="229" y="212"/>
                  </a:cubicBezTo>
                  <a:cubicBezTo>
                    <a:pt x="228" y="212"/>
                    <a:pt x="227" y="212"/>
                    <a:pt x="226" y="212"/>
                  </a:cubicBezTo>
                  <a:cubicBezTo>
                    <a:pt x="225" y="212"/>
                    <a:pt x="224" y="212"/>
                    <a:pt x="222" y="212"/>
                  </a:cubicBezTo>
                  <a:cubicBezTo>
                    <a:pt x="220" y="212"/>
                    <a:pt x="217" y="212"/>
                    <a:pt x="214" y="214"/>
                  </a:cubicBezTo>
                  <a:cubicBezTo>
                    <a:pt x="212" y="216"/>
                    <a:pt x="208" y="218"/>
                    <a:pt x="208" y="222"/>
                  </a:cubicBezTo>
                  <a:cubicBezTo>
                    <a:pt x="208" y="225"/>
                    <a:pt x="211" y="227"/>
                    <a:pt x="213" y="228"/>
                  </a:cubicBezTo>
                  <a:cubicBezTo>
                    <a:pt x="213" y="228"/>
                    <a:pt x="213" y="228"/>
                    <a:pt x="213" y="228"/>
                  </a:cubicBezTo>
                  <a:cubicBezTo>
                    <a:pt x="217" y="230"/>
                    <a:pt x="220" y="232"/>
                    <a:pt x="222" y="235"/>
                  </a:cubicBezTo>
                  <a:cubicBezTo>
                    <a:pt x="222" y="236"/>
                    <a:pt x="222" y="236"/>
                    <a:pt x="222" y="236"/>
                  </a:cubicBezTo>
                  <a:cubicBezTo>
                    <a:pt x="223" y="236"/>
                    <a:pt x="223" y="236"/>
                    <a:pt x="223" y="236"/>
                  </a:cubicBezTo>
                  <a:cubicBezTo>
                    <a:pt x="224" y="237"/>
                    <a:pt x="225" y="237"/>
                    <a:pt x="226" y="238"/>
                  </a:cubicBezTo>
                  <a:cubicBezTo>
                    <a:pt x="228" y="239"/>
                    <a:pt x="230" y="240"/>
                    <a:pt x="233" y="240"/>
                  </a:cubicBezTo>
                  <a:cubicBezTo>
                    <a:pt x="233" y="240"/>
                    <a:pt x="234" y="240"/>
                    <a:pt x="234" y="240"/>
                  </a:cubicBezTo>
                  <a:cubicBezTo>
                    <a:pt x="237" y="240"/>
                    <a:pt x="239" y="239"/>
                    <a:pt x="241" y="238"/>
                  </a:cubicBezTo>
                  <a:cubicBezTo>
                    <a:pt x="242" y="237"/>
                    <a:pt x="243" y="237"/>
                    <a:pt x="244" y="236"/>
                  </a:cubicBezTo>
                  <a:cubicBezTo>
                    <a:pt x="244" y="236"/>
                    <a:pt x="245" y="236"/>
                    <a:pt x="244" y="236"/>
                  </a:cubicBezTo>
                  <a:cubicBezTo>
                    <a:pt x="245" y="237"/>
                    <a:pt x="244" y="241"/>
                    <a:pt x="243" y="243"/>
                  </a:cubicBezTo>
                  <a:cubicBezTo>
                    <a:pt x="242" y="244"/>
                    <a:pt x="240" y="245"/>
                    <a:pt x="238" y="246"/>
                  </a:cubicBezTo>
                  <a:cubicBezTo>
                    <a:pt x="235" y="248"/>
                    <a:pt x="231" y="250"/>
                    <a:pt x="230" y="255"/>
                  </a:cubicBezTo>
                  <a:cubicBezTo>
                    <a:pt x="230" y="255"/>
                    <a:pt x="230" y="256"/>
                    <a:pt x="230" y="257"/>
                  </a:cubicBezTo>
                  <a:cubicBezTo>
                    <a:pt x="230" y="258"/>
                    <a:pt x="230" y="259"/>
                    <a:pt x="230" y="259"/>
                  </a:cubicBezTo>
                  <a:cubicBezTo>
                    <a:pt x="230" y="259"/>
                    <a:pt x="229" y="259"/>
                    <a:pt x="229" y="259"/>
                  </a:cubicBezTo>
                  <a:cubicBezTo>
                    <a:pt x="228" y="259"/>
                    <a:pt x="226" y="259"/>
                    <a:pt x="226" y="258"/>
                  </a:cubicBezTo>
                  <a:cubicBezTo>
                    <a:pt x="225" y="258"/>
                    <a:pt x="225" y="257"/>
                    <a:pt x="224" y="256"/>
                  </a:cubicBezTo>
                  <a:cubicBezTo>
                    <a:pt x="223" y="254"/>
                    <a:pt x="223" y="253"/>
                    <a:pt x="221" y="252"/>
                  </a:cubicBezTo>
                  <a:cubicBezTo>
                    <a:pt x="219" y="249"/>
                    <a:pt x="214" y="248"/>
                    <a:pt x="212" y="247"/>
                  </a:cubicBezTo>
                  <a:cubicBezTo>
                    <a:pt x="211" y="247"/>
                    <a:pt x="211" y="247"/>
                    <a:pt x="210" y="247"/>
                  </a:cubicBezTo>
                  <a:cubicBezTo>
                    <a:pt x="207" y="247"/>
                    <a:pt x="202" y="249"/>
                    <a:pt x="200" y="252"/>
                  </a:cubicBezTo>
                  <a:cubicBezTo>
                    <a:pt x="199" y="254"/>
                    <a:pt x="199" y="257"/>
                    <a:pt x="200" y="259"/>
                  </a:cubicBezTo>
                  <a:cubicBezTo>
                    <a:pt x="200" y="260"/>
                    <a:pt x="201" y="261"/>
                    <a:pt x="201" y="261"/>
                  </a:cubicBezTo>
                  <a:cubicBezTo>
                    <a:pt x="201" y="261"/>
                    <a:pt x="200" y="261"/>
                    <a:pt x="199" y="261"/>
                  </a:cubicBezTo>
                  <a:cubicBezTo>
                    <a:pt x="198" y="261"/>
                    <a:pt x="197" y="261"/>
                    <a:pt x="196" y="262"/>
                  </a:cubicBezTo>
                  <a:cubicBezTo>
                    <a:pt x="195" y="262"/>
                    <a:pt x="194" y="262"/>
                    <a:pt x="193" y="263"/>
                  </a:cubicBezTo>
                  <a:cubicBezTo>
                    <a:pt x="192" y="263"/>
                    <a:pt x="191" y="263"/>
                    <a:pt x="190" y="263"/>
                  </a:cubicBezTo>
                  <a:cubicBezTo>
                    <a:pt x="189" y="264"/>
                    <a:pt x="187" y="264"/>
                    <a:pt x="185" y="265"/>
                  </a:cubicBezTo>
                  <a:cubicBezTo>
                    <a:pt x="186" y="264"/>
                    <a:pt x="187" y="264"/>
                    <a:pt x="188" y="264"/>
                  </a:cubicBezTo>
                  <a:cubicBezTo>
                    <a:pt x="192" y="262"/>
                    <a:pt x="195" y="259"/>
                    <a:pt x="197" y="256"/>
                  </a:cubicBezTo>
                  <a:cubicBezTo>
                    <a:pt x="198" y="252"/>
                    <a:pt x="198" y="249"/>
                    <a:pt x="196" y="245"/>
                  </a:cubicBezTo>
                  <a:cubicBezTo>
                    <a:pt x="195" y="243"/>
                    <a:pt x="195" y="243"/>
                    <a:pt x="195" y="243"/>
                  </a:cubicBezTo>
                  <a:cubicBezTo>
                    <a:pt x="193" y="243"/>
                    <a:pt x="193" y="243"/>
                    <a:pt x="193" y="243"/>
                  </a:cubicBezTo>
                  <a:cubicBezTo>
                    <a:pt x="189" y="243"/>
                    <a:pt x="184" y="244"/>
                    <a:pt x="179" y="245"/>
                  </a:cubicBezTo>
                  <a:cubicBezTo>
                    <a:pt x="175" y="246"/>
                    <a:pt x="173" y="249"/>
                    <a:pt x="170" y="251"/>
                  </a:cubicBezTo>
                  <a:cubicBezTo>
                    <a:pt x="169" y="252"/>
                    <a:pt x="167" y="253"/>
                    <a:pt x="166" y="254"/>
                  </a:cubicBezTo>
                  <a:cubicBezTo>
                    <a:pt x="165" y="255"/>
                    <a:pt x="164" y="255"/>
                    <a:pt x="163" y="255"/>
                  </a:cubicBezTo>
                  <a:cubicBezTo>
                    <a:pt x="161" y="255"/>
                    <a:pt x="159" y="252"/>
                    <a:pt x="156" y="250"/>
                  </a:cubicBezTo>
                  <a:cubicBezTo>
                    <a:pt x="155" y="249"/>
                    <a:pt x="154" y="248"/>
                    <a:pt x="154" y="247"/>
                  </a:cubicBezTo>
                  <a:cubicBezTo>
                    <a:pt x="153" y="247"/>
                    <a:pt x="152" y="246"/>
                    <a:pt x="152" y="246"/>
                  </a:cubicBezTo>
                  <a:cubicBezTo>
                    <a:pt x="151" y="246"/>
                    <a:pt x="151" y="245"/>
                    <a:pt x="151" y="245"/>
                  </a:cubicBezTo>
                  <a:cubicBezTo>
                    <a:pt x="152" y="245"/>
                    <a:pt x="153" y="246"/>
                    <a:pt x="154" y="246"/>
                  </a:cubicBezTo>
                  <a:cubicBezTo>
                    <a:pt x="155" y="246"/>
                    <a:pt x="156" y="245"/>
                    <a:pt x="157" y="245"/>
                  </a:cubicBezTo>
                  <a:cubicBezTo>
                    <a:pt x="161" y="243"/>
                    <a:pt x="163" y="239"/>
                    <a:pt x="164" y="236"/>
                  </a:cubicBezTo>
                  <a:cubicBezTo>
                    <a:pt x="165" y="236"/>
                    <a:pt x="165" y="236"/>
                    <a:pt x="166" y="236"/>
                  </a:cubicBezTo>
                  <a:cubicBezTo>
                    <a:pt x="167" y="236"/>
                    <a:pt x="168" y="236"/>
                    <a:pt x="169" y="236"/>
                  </a:cubicBezTo>
                  <a:cubicBezTo>
                    <a:pt x="170" y="236"/>
                    <a:pt x="173" y="236"/>
                    <a:pt x="176" y="233"/>
                  </a:cubicBezTo>
                  <a:cubicBezTo>
                    <a:pt x="177" y="231"/>
                    <a:pt x="178" y="230"/>
                    <a:pt x="178" y="228"/>
                  </a:cubicBezTo>
                  <a:cubicBezTo>
                    <a:pt x="178" y="228"/>
                    <a:pt x="178" y="229"/>
                    <a:pt x="178" y="229"/>
                  </a:cubicBezTo>
                  <a:cubicBezTo>
                    <a:pt x="182" y="232"/>
                    <a:pt x="184" y="234"/>
                    <a:pt x="189" y="234"/>
                  </a:cubicBezTo>
                  <a:cubicBezTo>
                    <a:pt x="189" y="234"/>
                    <a:pt x="190" y="234"/>
                    <a:pt x="191" y="234"/>
                  </a:cubicBezTo>
                  <a:cubicBezTo>
                    <a:pt x="194" y="233"/>
                    <a:pt x="194" y="233"/>
                    <a:pt x="194" y="233"/>
                  </a:cubicBezTo>
                  <a:cubicBezTo>
                    <a:pt x="194" y="231"/>
                    <a:pt x="194" y="231"/>
                    <a:pt x="194" y="231"/>
                  </a:cubicBezTo>
                  <a:cubicBezTo>
                    <a:pt x="194" y="221"/>
                    <a:pt x="190" y="217"/>
                    <a:pt x="184" y="211"/>
                  </a:cubicBezTo>
                  <a:cubicBezTo>
                    <a:pt x="183" y="211"/>
                    <a:pt x="183" y="211"/>
                    <a:pt x="182" y="210"/>
                  </a:cubicBezTo>
                  <a:cubicBezTo>
                    <a:pt x="181" y="209"/>
                    <a:pt x="178" y="207"/>
                    <a:pt x="175" y="206"/>
                  </a:cubicBezTo>
                  <a:cubicBezTo>
                    <a:pt x="174" y="206"/>
                    <a:pt x="174" y="206"/>
                    <a:pt x="174" y="206"/>
                  </a:cubicBezTo>
                  <a:cubicBezTo>
                    <a:pt x="173" y="206"/>
                    <a:pt x="172" y="207"/>
                    <a:pt x="171" y="207"/>
                  </a:cubicBezTo>
                  <a:cubicBezTo>
                    <a:pt x="171" y="207"/>
                    <a:pt x="171" y="207"/>
                    <a:pt x="171" y="207"/>
                  </a:cubicBezTo>
                  <a:cubicBezTo>
                    <a:pt x="170" y="207"/>
                    <a:pt x="169" y="206"/>
                    <a:pt x="168" y="205"/>
                  </a:cubicBezTo>
                  <a:cubicBezTo>
                    <a:pt x="168" y="205"/>
                    <a:pt x="168" y="205"/>
                    <a:pt x="168" y="205"/>
                  </a:cubicBezTo>
                  <a:cubicBezTo>
                    <a:pt x="166" y="203"/>
                    <a:pt x="165" y="203"/>
                    <a:pt x="162" y="202"/>
                  </a:cubicBezTo>
                  <a:cubicBezTo>
                    <a:pt x="161" y="201"/>
                    <a:pt x="161" y="201"/>
                    <a:pt x="160" y="200"/>
                  </a:cubicBezTo>
                  <a:cubicBezTo>
                    <a:pt x="159" y="200"/>
                    <a:pt x="158" y="199"/>
                    <a:pt x="157" y="199"/>
                  </a:cubicBezTo>
                  <a:cubicBezTo>
                    <a:pt x="157" y="199"/>
                    <a:pt x="157" y="199"/>
                    <a:pt x="156" y="198"/>
                  </a:cubicBezTo>
                  <a:cubicBezTo>
                    <a:pt x="157" y="199"/>
                    <a:pt x="157" y="199"/>
                    <a:pt x="158" y="199"/>
                  </a:cubicBezTo>
                  <a:cubicBezTo>
                    <a:pt x="159" y="200"/>
                    <a:pt x="161" y="200"/>
                    <a:pt x="163" y="200"/>
                  </a:cubicBezTo>
                  <a:cubicBezTo>
                    <a:pt x="163" y="200"/>
                    <a:pt x="163" y="200"/>
                    <a:pt x="164" y="200"/>
                  </a:cubicBezTo>
                  <a:cubicBezTo>
                    <a:pt x="165" y="200"/>
                    <a:pt x="166" y="200"/>
                    <a:pt x="167" y="199"/>
                  </a:cubicBezTo>
                  <a:cubicBezTo>
                    <a:pt x="167" y="199"/>
                    <a:pt x="168" y="199"/>
                    <a:pt x="169" y="199"/>
                  </a:cubicBezTo>
                  <a:cubicBezTo>
                    <a:pt x="169" y="199"/>
                    <a:pt x="169" y="199"/>
                    <a:pt x="170" y="199"/>
                  </a:cubicBezTo>
                  <a:cubicBezTo>
                    <a:pt x="171" y="199"/>
                    <a:pt x="171" y="200"/>
                    <a:pt x="172" y="200"/>
                  </a:cubicBezTo>
                  <a:cubicBezTo>
                    <a:pt x="174" y="201"/>
                    <a:pt x="175" y="201"/>
                    <a:pt x="176" y="201"/>
                  </a:cubicBezTo>
                  <a:cubicBezTo>
                    <a:pt x="179" y="202"/>
                    <a:pt x="182" y="203"/>
                    <a:pt x="185" y="204"/>
                  </a:cubicBezTo>
                  <a:cubicBezTo>
                    <a:pt x="190" y="206"/>
                    <a:pt x="194" y="208"/>
                    <a:pt x="200" y="208"/>
                  </a:cubicBezTo>
                  <a:cubicBezTo>
                    <a:pt x="201" y="208"/>
                    <a:pt x="201" y="208"/>
                    <a:pt x="202" y="208"/>
                  </a:cubicBezTo>
                  <a:cubicBezTo>
                    <a:pt x="205" y="207"/>
                    <a:pt x="207" y="207"/>
                    <a:pt x="209" y="206"/>
                  </a:cubicBezTo>
                  <a:cubicBezTo>
                    <a:pt x="212" y="206"/>
                    <a:pt x="214" y="205"/>
                    <a:pt x="217" y="205"/>
                  </a:cubicBezTo>
                  <a:cubicBezTo>
                    <a:pt x="217" y="205"/>
                    <a:pt x="218" y="205"/>
                    <a:pt x="218" y="205"/>
                  </a:cubicBezTo>
                  <a:cubicBezTo>
                    <a:pt x="222" y="205"/>
                    <a:pt x="227" y="208"/>
                    <a:pt x="231" y="211"/>
                  </a:cubicBezTo>
                  <a:cubicBezTo>
                    <a:pt x="231" y="211"/>
                    <a:pt x="232" y="212"/>
                    <a:pt x="232" y="212"/>
                  </a:cubicBezTo>
                  <a:close/>
                  <a:moveTo>
                    <a:pt x="144" y="195"/>
                  </a:moveTo>
                  <a:cubicBezTo>
                    <a:pt x="144" y="195"/>
                    <a:pt x="145" y="195"/>
                    <a:pt x="146" y="195"/>
                  </a:cubicBezTo>
                  <a:cubicBezTo>
                    <a:pt x="146" y="195"/>
                    <a:pt x="146" y="195"/>
                    <a:pt x="146" y="195"/>
                  </a:cubicBezTo>
                  <a:cubicBezTo>
                    <a:pt x="147" y="195"/>
                    <a:pt x="147" y="195"/>
                    <a:pt x="148" y="196"/>
                  </a:cubicBezTo>
                  <a:cubicBezTo>
                    <a:pt x="149" y="196"/>
                    <a:pt x="149" y="196"/>
                    <a:pt x="150" y="197"/>
                  </a:cubicBezTo>
                  <a:cubicBezTo>
                    <a:pt x="150" y="197"/>
                    <a:pt x="151" y="197"/>
                    <a:pt x="152" y="197"/>
                  </a:cubicBezTo>
                  <a:cubicBezTo>
                    <a:pt x="152" y="197"/>
                    <a:pt x="151" y="197"/>
                    <a:pt x="151" y="197"/>
                  </a:cubicBezTo>
                  <a:cubicBezTo>
                    <a:pt x="149" y="197"/>
                    <a:pt x="147" y="198"/>
                    <a:pt x="145" y="199"/>
                  </a:cubicBezTo>
                  <a:cubicBezTo>
                    <a:pt x="144" y="199"/>
                    <a:pt x="143" y="199"/>
                    <a:pt x="143" y="199"/>
                  </a:cubicBezTo>
                  <a:cubicBezTo>
                    <a:pt x="143" y="199"/>
                    <a:pt x="143" y="199"/>
                    <a:pt x="143" y="198"/>
                  </a:cubicBezTo>
                  <a:cubicBezTo>
                    <a:pt x="143" y="197"/>
                    <a:pt x="143" y="196"/>
                    <a:pt x="144" y="195"/>
                  </a:cubicBezTo>
                  <a:close/>
                  <a:moveTo>
                    <a:pt x="154" y="38"/>
                  </a:moveTo>
                  <a:cubicBezTo>
                    <a:pt x="151" y="38"/>
                    <a:pt x="148" y="41"/>
                    <a:pt x="146" y="42"/>
                  </a:cubicBezTo>
                  <a:cubicBezTo>
                    <a:pt x="146" y="43"/>
                    <a:pt x="145" y="43"/>
                    <a:pt x="144" y="44"/>
                  </a:cubicBezTo>
                  <a:cubicBezTo>
                    <a:pt x="144" y="44"/>
                    <a:pt x="144" y="44"/>
                    <a:pt x="144" y="44"/>
                  </a:cubicBezTo>
                  <a:cubicBezTo>
                    <a:pt x="143" y="41"/>
                    <a:pt x="141" y="40"/>
                    <a:pt x="138" y="38"/>
                  </a:cubicBezTo>
                  <a:cubicBezTo>
                    <a:pt x="135" y="36"/>
                    <a:pt x="131" y="34"/>
                    <a:pt x="126" y="34"/>
                  </a:cubicBezTo>
                  <a:cubicBezTo>
                    <a:pt x="128" y="33"/>
                    <a:pt x="129" y="33"/>
                    <a:pt x="131" y="33"/>
                  </a:cubicBezTo>
                  <a:cubicBezTo>
                    <a:pt x="135" y="33"/>
                    <a:pt x="140" y="34"/>
                    <a:pt x="144" y="36"/>
                  </a:cubicBezTo>
                  <a:cubicBezTo>
                    <a:pt x="147" y="36"/>
                    <a:pt x="150" y="37"/>
                    <a:pt x="153" y="38"/>
                  </a:cubicBezTo>
                  <a:cubicBezTo>
                    <a:pt x="154" y="38"/>
                    <a:pt x="154" y="38"/>
                    <a:pt x="155" y="38"/>
                  </a:cubicBezTo>
                  <a:cubicBezTo>
                    <a:pt x="155" y="38"/>
                    <a:pt x="155" y="38"/>
                    <a:pt x="154" y="38"/>
                  </a:cubicBezTo>
                  <a:close/>
                  <a:moveTo>
                    <a:pt x="311" y="415"/>
                  </a:moveTo>
                  <a:cubicBezTo>
                    <a:pt x="311" y="415"/>
                    <a:pt x="311" y="415"/>
                    <a:pt x="311" y="415"/>
                  </a:cubicBezTo>
                  <a:cubicBezTo>
                    <a:pt x="310" y="417"/>
                    <a:pt x="310" y="417"/>
                    <a:pt x="310" y="417"/>
                  </a:cubicBezTo>
                  <a:cubicBezTo>
                    <a:pt x="309" y="417"/>
                    <a:pt x="309" y="417"/>
                    <a:pt x="309" y="417"/>
                  </a:cubicBezTo>
                  <a:cubicBezTo>
                    <a:pt x="310" y="418"/>
                    <a:pt x="310" y="422"/>
                    <a:pt x="310" y="423"/>
                  </a:cubicBezTo>
                  <a:cubicBezTo>
                    <a:pt x="310" y="424"/>
                    <a:pt x="309" y="426"/>
                    <a:pt x="305" y="426"/>
                  </a:cubicBezTo>
                  <a:cubicBezTo>
                    <a:pt x="302" y="426"/>
                    <a:pt x="299" y="425"/>
                    <a:pt x="297" y="424"/>
                  </a:cubicBezTo>
                  <a:cubicBezTo>
                    <a:pt x="296" y="424"/>
                    <a:pt x="296" y="424"/>
                    <a:pt x="296" y="424"/>
                  </a:cubicBezTo>
                  <a:cubicBezTo>
                    <a:pt x="294" y="423"/>
                    <a:pt x="292" y="423"/>
                    <a:pt x="291" y="423"/>
                  </a:cubicBezTo>
                  <a:cubicBezTo>
                    <a:pt x="285" y="423"/>
                    <a:pt x="281" y="426"/>
                    <a:pt x="277" y="430"/>
                  </a:cubicBezTo>
                  <a:cubicBezTo>
                    <a:pt x="276" y="431"/>
                    <a:pt x="276" y="431"/>
                    <a:pt x="276" y="431"/>
                  </a:cubicBezTo>
                  <a:cubicBezTo>
                    <a:pt x="270" y="437"/>
                    <a:pt x="261" y="445"/>
                    <a:pt x="253" y="445"/>
                  </a:cubicBezTo>
                  <a:cubicBezTo>
                    <a:pt x="252" y="445"/>
                    <a:pt x="250" y="445"/>
                    <a:pt x="248" y="444"/>
                  </a:cubicBezTo>
                  <a:cubicBezTo>
                    <a:pt x="247" y="443"/>
                    <a:pt x="245" y="442"/>
                    <a:pt x="243" y="442"/>
                  </a:cubicBezTo>
                  <a:cubicBezTo>
                    <a:pt x="242" y="442"/>
                    <a:pt x="241" y="442"/>
                    <a:pt x="240" y="442"/>
                  </a:cubicBezTo>
                  <a:cubicBezTo>
                    <a:pt x="238" y="443"/>
                    <a:pt x="237" y="443"/>
                    <a:pt x="236" y="444"/>
                  </a:cubicBezTo>
                  <a:cubicBezTo>
                    <a:pt x="235" y="444"/>
                    <a:pt x="235" y="445"/>
                    <a:pt x="234" y="445"/>
                  </a:cubicBezTo>
                  <a:cubicBezTo>
                    <a:pt x="233" y="445"/>
                    <a:pt x="233" y="446"/>
                    <a:pt x="232" y="446"/>
                  </a:cubicBezTo>
                  <a:cubicBezTo>
                    <a:pt x="230" y="446"/>
                    <a:pt x="229" y="447"/>
                    <a:pt x="227" y="449"/>
                  </a:cubicBezTo>
                  <a:cubicBezTo>
                    <a:pt x="226" y="449"/>
                    <a:pt x="226" y="450"/>
                    <a:pt x="225" y="450"/>
                  </a:cubicBezTo>
                  <a:cubicBezTo>
                    <a:pt x="224" y="451"/>
                    <a:pt x="223" y="452"/>
                    <a:pt x="223" y="452"/>
                  </a:cubicBezTo>
                  <a:cubicBezTo>
                    <a:pt x="222" y="453"/>
                    <a:pt x="220" y="453"/>
                    <a:pt x="219" y="453"/>
                  </a:cubicBezTo>
                  <a:cubicBezTo>
                    <a:pt x="217" y="453"/>
                    <a:pt x="215" y="453"/>
                    <a:pt x="214" y="453"/>
                  </a:cubicBezTo>
                  <a:cubicBezTo>
                    <a:pt x="213" y="453"/>
                    <a:pt x="211" y="453"/>
                    <a:pt x="210" y="452"/>
                  </a:cubicBezTo>
                  <a:cubicBezTo>
                    <a:pt x="208" y="452"/>
                    <a:pt x="206" y="452"/>
                    <a:pt x="204" y="450"/>
                  </a:cubicBezTo>
                  <a:cubicBezTo>
                    <a:pt x="203" y="450"/>
                    <a:pt x="202" y="449"/>
                    <a:pt x="200" y="449"/>
                  </a:cubicBezTo>
                  <a:cubicBezTo>
                    <a:pt x="199" y="448"/>
                    <a:pt x="197" y="448"/>
                    <a:pt x="196" y="448"/>
                  </a:cubicBezTo>
                  <a:cubicBezTo>
                    <a:pt x="194" y="447"/>
                    <a:pt x="192" y="447"/>
                    <a:pt x="191" y="446"/>
                  </a:cubicBezTo>
                  <a:cubicBezTo>
                    <a:pt x="186" y="443"/>
                    <a:pt x="180" y="437"/>
                    <a:pt x="179" y="432"/>
                  </a:cubicBezTo>
                  <a:cubicBezTo>
                    <a:pt x="179" y="431"/>
                    <a:pt x="179" y="431"/>
                    <a:pt x="179" y="430"/>
                  </a:cubicBezTo>
                  <a:cubicBezTo>
                    <a:pt x="180" y="430"/>
                    <a:pt x="182" y="431"/>
                    <a:pt x="183" y="432"/>
                  </a:cubicBezTo>
                  <a:cubicBezTo>
                    <a:pt x="184" y="432"/>
                    <a:pt x="185" y="433"/>
                    <a:pt x="186" y="433"/>
                  </a:cubicBezTo>
                  <a:cubicBezTo>
                    <a:pt x="188" y="434"/>
                    <a:pt x="190" y="435"/>
                    <a:pt x="192" y="435"/>
                  </a:cubicBezTo>
                  <a:cubicBezTo>
                    <a:pt x="197" y="435"/>
                    <a:pt x="200" y="431"/>
                    <a:pt x="201" y="429"/>
                  </a:cubicBezTo>
                  <a:cubicBezTo>
                    <a:pt x="203" y="427"/>
                    <a:pt x="204" y="425"/>
                    <a:pt x="206" y="423"/>
                  </a:cubicBezTo>
                  <a:cubicBezTo>
                    <a:pt x="207" y="423"/>
                    <a:pt x="207" y="423"/>
                    <a:pt x="208" y="423"/>
                  </a:cubicBezTo>
                  <a:cubicBezTo>
                    <a:pt x="208" y="423"/>
                    <a:pt x="210" y="424"/>
                    <a:pt x="211" y="424"/>
                  </a:cubicBezTo>
                  <a:cubicBezTo>
                    <a:pt x="213" y="425"/>
                    <a:pt x="215" y="426"/>
                    <a:pt x="217" y="426"/>
                  </a:cubicBezTo>
                  <a:cubicBezTo>
                    <a:pt x="219" y="426"/>
                    <a:pt x="220" y="426"/>
                    <a:pt x="221" y="425"/>
                  </a:cubicBezTo>
                  <a:cubicBezTo>
                    <a:pt x="229" y="421"/>
                    <a:pt x="225" y="414"/>
                    <a:pt x="223" y="409"/>
                  </a:cubicBezTo>
                  <a:cubicBezTo>
                    <a:pt x="223" y="407"/>
                    <a:pt x="222" y="406"/>
                    <a:pt x="222" y="405"/>
                  </a:cubicBezTo>
                  <a:cubicBezTo>
                    <a:pt x="222" y="403"/>
                    <a:pt x="222" y="401"/>
                    <a:pt x="222" y="400"/>
                  </a:cubicBezTo>
                  <a:cubicBezTo>
                    <a:pt x="222" y="396"/>
                    <a:pt x="223" y="391"/>
                    <a:pt x="217" y="388"/>
                  </a:cubicBezTo>
                  <a:cubicBezTo>
                    <a:pt x="217" y="386"/>
                    <a:pt x="217" y="383"/>
                    <a:pt x="217" y="382"/>
                  </a:cubicBezTo>
                  <a:cubicBezTo>
                    <a:pt x="217" y="382"/>
                    <a:pt x="217" y="382"/>
                    <a:pt x="218" y="383"/>
                  </a:cubicBezTo>
                  <a:cubicBezTo>
                    <a:pt x="219" y="383"/>
                    <a:pt x="220" y="385"/>
                    <a:pt x="221" y="387"/>
                  </a:cubicBezTo>
                  <a:cubicBezTo>
                    <a:pt x="222" y="389"/>
                    <a:pt x="223" y="391"/>
                    <a:pt x="225" y="393"/>
                  </a:cubicBezTo>
                  <a:cubicBezTo>
                    <a:pt x="231" y="398"/>
                    <a:pt x="233" y="404"/>
                    <a:pt x="236" y="412"/>
                  </a:cubicBezTo>
                  <a:cubicBezTo>
                    <a:pt x="236" y="412"/>
                    <a:pt x="236" y="412"/>
                    <a:pt x="236" y="412"/>
                  </a:cubicBezTo>
                  <a:cubicBezTo>
                    <a:pt x="239" y="422"/>
                    <a:pt x="247" y="429"/>
                    <a:pt x="256" y="430"/>
                  </a:cubicBezTo>
                  <a:cubicBezTo>
                    <a:pt x="258" y="431"/>
                    <a:pt x="259" y="431"/>
                    <a:pt x="260" y="431"/>
                  </a:cubicBezTo>
                  <a:cubicBezTo>
                    <a:pt x="263" y="431"/>
                    <a:pt x="267" y="430"/>
                    <a:pt x="269" y="428"/>
                  </a:cubicBezTo>
                  <a:cubicBezTo>
                    <a:pt x="270" y="428"/>
                    <a:pt x="271" y="427"/>
                    <a:pt x="271" y="427"/>
                  </a:cubicBezTo>
                  <a:cubicBezTo>
                    <a:pt x="272" y="426"/>
                    <a:pt x="272" y="426"/>
                    <a:pt x="273" y="426"/>
                  </a:cubicBezTo>
                  <a:cubicBezTo>
                    <a:pt x="273" y="426"/>
                    <a:pt x="274" y="426"/>
                    <a:pt x="275" y="425"/>
                  </a:cubicBezTo>
                  <a:cubicBezTo>
                    <a:pt x="276" y="425"/>
                    <a:pt x="277" y="425"/>
                    <a:pt x="279" y="424"/>
                  </a:cubicBezTo>
                  <a:cubicBezTo>
                    <a:pt x="280" y="423"/>
                    <a:pt x="282" y="422"/>
                    <a:pt x="283" y="421"/>
                  </a:cubicBezTo>
                  <a:cubicBezTo>
                    <a:pt x="284" y="421"/>
                    <a:pt x="285" y="420"/>
                    <a:pt x="286" y="419"/>
                  </a:cubicBezTo>
                  <a:cubicBezTo>
                    <a:pt x="288" y="418"/>
                    <a:pt x="290" y="416"/>
                    <a:pt x="291" y="415"/>
                  </a:cubicBezTo>
                  <a:cubicBezTo>
                    <a:pt x="293" y="413"/>
                    <a:pt x="295" y="411"/>
                    <a:pt x="296" y="411"/>
                  </a:cubicBezTo>
                  <a:cubicBezTo>
                    <a:pt x="299" y="410"/>
                    <a:pt x="301" y="410"/>
                    <a:pt x="304" y="410"/>
                  </a:cubicBezTo>
                  <a:cubicBezTo>
                    <a:pt x="307" y="410"/>
                    <a:pt x="310" y="411"/>
                    <a:pt x="313" y="412"/>
                  </a:cubicBezTo>
                  <a:cubicBezTo>
                    <a:pt x="313" y="412"/>
                    <a:pt x="313" y="412"/>
                    <a:pt x="313" y="412"/>
                  </a:cubicBezTo>
                  <a:cubicBezTo>
                    <a:pt x="313" y="412"/>
                    <a:pt x="313" y="412"/>
                    <a:pt x="312" y="412"/>
                  </a:cubicBezTo>
                  <a:cubicBezTo>
                    <a:pt x="312" y="412"/>
                    <a:pt x="312" y="412"/>
                    <a:pt x="312" y="412"/>
                  </a:cubicBezTo>
                  <a:cubicBezTo>
                    <a:pt x="310" y="412"/>
                    <a:pt x="310" y="412"/>
                    <a:pt x="310" y="412"/>
                  </a:cubicBezTo>
                  <a:cubicBezTo>
                    <a:pt x="310" y="412"/>
                    <a:pt x="310" y="412"/>
                    <a:pt x="310" y="412"/>
                  </a:cubicBezTo>
                  <a:cubicBezTo>
                    <a:pt x="311" y="415"/>
                    <a:pt x="311" y="415"/>
                    <a:pt x="311" y="415"/>
                  </a:cubicBezTo>
                  <a:cubicBezTo>
                    <a:pt x="311" y="415"/>
                    <a:pt x="311" y="415"/>
                    <a:pt x="311" y="415"/>
                  </a:cubicBezTo>
                  <a:close/>
                  <a:moveTo>
                    <a:pt x="320" y="416"/>
                  </a:moveTo>
                  <a:cubicBezTo>
                    <a:pt x="319" y="416"/>
                    <a:pt x="319" y="416"/>
                    <a:pt x="319" y="416"/>
                  </a:cubicBezTo>
                  <a:cubicBezTo>
                    <a:pt x="318" y="416"/>
                    <a:pt x="318" y="415"/>
                    <a:pt x="317" y="415"/>
                  </a:cubicBezTo>
                  <a:cubicBezTo>
                    <a:pt x="316" y="414"/>
                    <a:pt x="314" y="413"/>
                    <a:pt x="313" y="412"/>
                  </a:cubicBezTo>
                  <a:cubicBezTo>
                    <a:pt x="315" y="413"/>
                    <a:pt x="318" y="415"/>
                    <a:pt x="320" y="41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65" name="Freeform 64"/>
            <p:cNvSpPr>
              <a:spLocks/>
            </p:cNvSpPr>
            <p:nvPr/>
          </p:nvSpPr>
          <p:spPr bwMode="auto">
            <a:xfrm>
              <a:off x="19082517" y="9382633"/>
              <a:ext cx="266727" cy="113861"/>
            </a:xfrm>
            <a:custGeom>
              <a:avLst/>
              <a:gdLst>
                <a:gd name="T0" fmla="*/ 41 w 49"/>
                <a:gd name="T1" fmla="*/ 4 h 23"/>
                <a:gd name="T2" fmla="*/ 41 w 49"/>
                <a:gd name="T3" fmla="*/ 4 h 23"/>
                <a:gd name="T4" fmla="*/ 36 w 49"/>
                <a:gd name="T5" fmla="*/ 0 h 23"/>
                <a:gd name="T6" fmla="*/ 35 w 49"/>
                <a:gd name="T7" fmla="*/ 0 h 23"/>
                <a:gd name="T8" fmla="*/ 30 w 49"/>
                <a:gd name="T9" fmla="*/ 2 h 23"/>
                <a:gd name="T10" fmla="*/ 30 w 49"/>
                <a:gd name="T11" fmla="*/ 2 h 23"/>
                <a:gd name="T12" fmla="*/ 25 w 49"/>
                <a:gd name="T13" fmla="*/ 0 h 23"/>
                <a:gd name="T14" fmla="*/ 19 w 49"/>
                <a:gd name="T15" fmla="*/ 3 h 23"/>
                <a:gd name="T16" fmla="*/ 18 w 49"/>
                <a:gd name="T17" fmla="*/ 6 h 23"/>
                <a:gd name="T18" fmla="*/ 18 w 49"/>
                <a:gd name="T19" fmla="*/ 7 h 23"/>
                <a:gd name="T20" fmla="*/ 18 w 49"/>
                <a:gd name="T21" fmla="*/ 7 h 23"/>
                <a:gd name="T22" fmla="*/ 17 w 49"/>
                <a:gd name="T23" fmla="*/ 7 h 23"/>
                <a:gd name="T24" fmla="*/ 17 w 49"/>
                <a:gd name="T25" fmla="*/ 7 h 23"/>
                <a:gd name="T26" fmla="*/ 14 w 49"/>
                <a:gd name="T27" fmla="*/ 3 h 23"/>
                <a:gd name="T28" fmla="*/ 9 w 49"/>
                <a:gd name="T29" fmla="*/ 2 h 23"/>
                <a:gd name="T30" fmla="*/ 5 w 49"/>
                <a:gd name="T31" fmla="*/ 3 h 23"/>
                <a:gd name="T32" fmla="*/ 0 w 49"/>
                <a:gd name="T33" fmla="*/ 8 h 23"/>
                <a:gd name="T34" fmla="*/ 2 w 49"/>
                <a:gd name="T35" fmla="*/ 13 h 23"/>
                <a:gd name="T36" fmla="*/ 10 w 49"/>
                <a:gd name="T37" fmla="*/ 15 h 23"/>
                <a:gd name="T38" fmla="*/ 15 w 49"/>
                <a:gd name="T39" fmla="*/ 14 h 23"/>
                <a:gd name="T40" fmla="*/ 15 w 49"/>
                <a:gd name="T41" fmla="*/ 14 h 23"/>
                <a:gd name="T42" fmla="*/ 21 w 49"/>
                <a:gd name="T43" fmla="*/ 18 h 23"/>
                <a:gd name="T44" fmla="*/ 29 w 49"/>
                <a:gd name="T45" fmla="*/ 21 h 23"/>
                <a:gd name="T46" fmla="*/ 36 w 49"/>
                <a:gd name="T47" fmla="*/ 23 h 23"/>
                <a:gd name="T48" fmla="*/ 42 w 49"/>
                <a:gd name="T49" fmla="*/ 21 h 23"/>
                <a:gd name="T50" fmla="*/ 49 w 49"/>
                <a:gd name="T51" fmla="*/ 10 h 23"/>
                <a:gd name="T52" fmla="*/ 41 w 49"/>
                <a:gd name="T53" fmla="*/ 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9" h="23">
                  <a:moveTo>
                    <a:pt x="41" y="4"/>
                  </a:moveTo>
                  <a:cubicBezTo>
                    <a:pt x="41" y="4"/>
                    <a:pt x="41" y="4"/>
                    <a:pt x="41" y="4"/>
                  </a:cubicBezTo>
                  <a:cubicBezTo>
                    <a:pt x="41" y="2"/>
                    <a:pt x="40" y="0"/>
                    <a:pt x="36" y="0"/>
                  </a:cubicBezTo>
                  <a:cubicBezTo>
                    <a:pt x="36" y="0"/>
                    <a:pt x="35" y="0"/>
                    <a:pt x="35" y="0"/>
                  </a:cubicBezTo>
                  <a:cubicBezTo>
                    <a:pt x="32" y="0"/>
                    <a:pt x="31" y="1"/>
                    <a:pt x="30" y="2"/>
                  </a:cubicBezTo>
                  <a:cubicBezTo>
                    <a:pt x="30" y="2"/>
                    <a:pt x="30" y="2"/>
                    <a:pt x="30" y="2"/>
                  </a:cubicBezTo>
                  <a:cubicBezTo>
                    <a:pt x="28" y="1"/>
                    <a:pt x="27" y="0"/>
                    <a:pt x="25" y="0"/>
                  </a:cubicBezTo>
                  <a:cubicBezTo>
                    <a:pt x="23" y="0"/>
                    <a:pt x="21" y="1"/>
                    <a:pt x="19" y="3"/>
                  </a:cubicBezTo>
                  <a:cubicBezTo>
                    <a:pt x="18" y="4"/>
                    <a:pt x="18" y="5"/>
                    <a:pt x="18" y="6"/>
                  </a:cubicBezTo>
                  <a:cubicBezTo>
                    <a:pt x="18" y="6"/>
                    <a:pt x="18" y="7"/>
                    <a:pt x="18" y="7"/>
                  </a:cubicBezTo>
                  <a:cubicBezTo>
                    <a:pt x="18" y="7"/>
                    <a:pt x="18" y="7"/>
                    <a:pt x="18" y="7"/>
                  </a:cubicBezTo>
                  <a:cubicBezTo>
                    <a:pt x="18" y="7"/>
                    <a:pt x="17" y="7"/>
                    <a:pt x="17" y="7"/>
                  </a:cubicBezTo>
                  <a:cubicBezTo>
                    <a:pt x="17" y="7"/>
                    <a:pt x="17" y="7"/>
                    <a:pt x="17" y="7"/>
                  </a:cubicBezTo>
                  <a:cubicBezTo>
                    <a:pt x="16" y="6"/>
                    <a:pt x="15" y="4"/>
                    <a:pt x="14" y="3"/>
                  </a:cubicBezTo>
                  <a:cubicBezTo>
                    <a:pt x="12" y="2"/>
                    <a:pt x="11" y="2"/>
                    <a:pt x="9" y="2"/>
                  </a:cubicBezTo>
                  <a:cubicBezTo>
                    <a:pt x="8" y="2"/>
                    <a:pt x="7" y="2"/>
                    <a:pt x="5" y="3"/>
                  </a:cubicBezTo>
                  <a:cubicBezTo>
                    <a:pt x="3" y="3"/>
                    <a:pt x="1" y="5"/>
                    <a:pt x="0" y="8"/>
                  </a:cubicBezTo>
                  <a:cubicBezTo>
                    <a:pt x="0" y="10"/>
                    <a:pt x="1" y="11"/>
                    <a:pt x="2" y="13"/>
                  </a:cubicBezTo>
                  <a:cubicBezTo>
                    <a:pt x="4" y="14"/>
                    <a:pt x="8" y="15"/>
                    <a:pt x="10" y="15"/>
                  </a:cubicBezTo>
                  <a:cubicBezTo>
                    <a:pt x="12" y="15"/>
                    <a:pt x="14" y="14"/>
                    <a:pt x="15" y="14"/>
                  </a:cubicBezTo>
                  <a:cubicBezTo>
                    <a:pt x="15" y="14"/>
                    <a:pt x="15" y="14"/>
                    <a:pt x="15" y="14"/>
                  </a:cubicBezTo>
                  <a:cubicBezTo>
                    <a:pt x="16" y="17"/>
                    <a:pt x="19" y="18"/>
                    <a:pt x="21" y="18"/>
                  </a:cubicBezTo>
                  <a:cubicBezTo>
                    <a:pt x="24" y="19"/>
                    <a:pt x="26" y="20"/>
                    <a:pt x="29" y="21"/>
                  </a:cubicBezTo>
                  <a:cubicBezTo>
                    <a:pt x="32" y="22"/>
                    <a:pt x="34" y="23"/>
                    <a:pt x="36" y="23"/>
                  </a:cubicBezTo>
                  <a:cubicBezTo>
                    <a:pt x="38" y="23"/>
                    <a:pt x="40" y="22"/>
                    <a:pt x="42" y="21"/>
                  </a:cubicBezTo>
                  <a:cubicBezTo>
                    <a:pt x="45" y="19"/>
                    <a:pt x="49" y="15"/>
                    <a:pt x="49" y="10"/>
                  </a:cubicBezTo>
                  <a:cubicBezTo>
                    <a:pt x="49" y="9"/>
                    <a:pt x="48" y="4"/>
                    <a:pt x="41" y="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66" name="Freeform 65"/>
            <p:cNvSpPr>
              <a:spLocks/>
            </p:cNvSpPr>
            <p:nvPr/>
          </p:nvSpPr>
          <p:spPr bwMode="auto">
            <a:xfrm>
              <a:off x="21757998" y="8544543"/>
              <a:ext cx="387781" cy="158658"/>
            </a:xfrm>
            <a:custGeom>
              <a:avLst/>
              <a:gdLst>
                <a:gd name="T0" fmla="*/ 71 w 71"/>
                <a:gd name="T1" fmla="*/ 6 h 32"/>
                <a:gd name="T2" fmla="*/ 70 w 71"/>
                <a:gd name="T3" fmla="*/ 1 h 32"/>
                <a:gd name="T4" fmla="*/ 66 w 71"/>
                <a:gd name="T5" fmla="*/ 0 h 32"/>
                <a:gd name="T6" fmla="*/ 56 w 71"/>
                <a:gd name="T7" fmla="*/ 5 h 32"/>
                <a:gd name="T8" fmla="*/ 46 w 71"/>
                <a:gd name="T9" fmla="*/ 13 h 32"/>
                <a:gd name="T10" fmla="*/ 41 w 71"/>
                <a:gd name="T11" fmla="*/ 15 h 32"/>
                <a:gd name="T12" fmla="*/ 36 w 71"/>
                <a:gd name="T13" fmla="*/ 17 h 32"/>
                <a:gd name="T14" fmla="*/ 34 w 71"/>
                <a:gd name="T15" fmla="*/ 16 h 32"/>
                <a:gd name="T16" fmla="*/ 33 w 71"/>
                <a:gd name="T17" fmla="*/ 16 h 32"/>
                <a:gd name="T18" fmla="*/ 29 w 71"/>
                <a:gd name="T19" fmla="*/ 14 h 32"/>
                <a:gd name="T20" fmla="*/ 24 w 71"/>
                <a:gd name="T21" fmla="*/ 16 h 32"/>
                <a:gd name="T22" fmla="*/ 23 w 71"/>
                <a:gd name="T23" fmla="*/ 18 h 32"/>
                <a:gd name="T24" fmla="*/ 23 w 71"/>
                <a:gd name="T25" fmla="*/ 18 h 32"/>
                <a:gd name="T26" fmla="*/ 19 w 71"/>
                <a:gd name="T27" fmla="*/ 14 h 32"/>
                <a:gd name="T28" fmla="*/ 16 w 71"/>
                <a:gd name="T29" fmla="*/ 12 h 32"/>
                <a:gd name="T30" fmla="*/ 14 w 71"/>
                <a:gd name="T31" fmla="*/ 11 h 32"/>
                <a:gd name="T32" fmla="*/ 15 w 71"/>
                <a:gd name="T33" fmla="*/ 10 h 32"/>
                <a:gd name="T34" fmla="*/ 14 w 71"/>
                <a:gd name="T35" fmla="*/ 5 h 32"/>
                <a:gd name="T36" fmla="*/ 10 w 71"/>
                <a:gd name="T37" fmla="*/ 2 h 32"/>
                <a:gd name="T38" fmla="*/ 5 w 71"/>
                <a:gd name="T39" fmla="*/ 5 h 32"/>
                <a:gd name="T40" fmla="*/ 2 w 71"/>
                <a:gd name="T41" fmla="*/ 12 h 32"/>
                <a:gd name="T42" fmla="*/ 3 w 71"/>
                <a:gd name="T43" fmla="*/ 22 h 32"/>
                <a:gd name="T44" fmla="*/ 8 w 71"/>
                <a:gd name="T45" fmla="*/ 25 h 32"/>
                <a:gd name="T46" fmla="*/ 10 w 71"/>
                <a:gd name="T47" fmla="*/ 25 h 32"/>
                <a:gd name="T48" fmla="*/ 11 w 71"/>
                <a:gd name="T49" fmla="*/ 25 h 32"/>
                <a:gd name="T50" fmla="*/ 11 w 71"/>
                <a:gd name="T51" fmla="*/ 25 h 32"/>
                <a:gd name="T52" fmla="*/ 12 w 71"/>
                <a:gd name="T53" fmla="*/ 26 h 32"/>
                <a:gd name="T54" fmla="*/ 15 w 71"/>
                <a:gd name="T55" fmla="*/ 30 h 32"/>
                <a:gd name="T56" fmla="*/ 18 w 71"/>
                <a:gd name="T57" fmla="*/ 30 h 32"/>
                <a:gd name="T58" fmla="*/ 22 w 71"/>
                <a:gd name="T59" fmla="*/ 28 h 32"/>
                <a:gd name="T60" fmla="*/ 25 w 71"/>
                <a:gd name="T61" fmla="*/ 28 h 32"/>
                <a:gd name="T62" fmla="*/ 27 w 71"/>
                <a:gd name="T63" fmla="*/ 28 h 32"/>
                <a:gd name="T64" fmla="*/ 31 w 71"/>
                <a:gd name="T65" fmla="*/ 29 h 32"/>
                <a:gd name="T66" fmla="*/ 33 w 71"/>
                <a:gd name="T67" fmla="*/ 28 h 32"/>
                <a:gd name="T68" fmla="*/ 34 w 71"/>
                <a:gd name="T69" fmla="*/ 28 h 32"/>
                <a:gd name="T70" fmla="*/ 37 w 71"/>
                <a:gd name="T71" fmla="*/ 28 h 32"/>
                <a:gd name="T72" fmla="*/ 38 w 71"/>
                <a:gd name="T73" fmla="*/ 28 h 32"/>
                <a:gd name="T74" fmla="*/ 40 w 71"/>
                <a:gd name="T75" fmla="*/ 28 h 32"/>
                <a:gd name="T76" fmla="*/ 44 w 71"/>
                <a:gd name="T77" fmla="*/ 28 h 32"/>
                <a:gd name="T78" fmla="*/ 47 w 71"/>
                <a:gd name="T79" fmla="*/ 27 h 32"/>
                <a:gd name="T80" fmla="*/ 51 w 71"/>
                <a:gd name="T81" fmla="*/ 29 h 32"/>
                <a:gd name="T82" fmla="*/ 58 w 71"/>
                <a:gd name="T83" fmla="*/ 32 h 32"/>
                <a:gd name="T84" fmla="*/ 63 w 71"/>
                <a:gd name="T85" fmla="*/ 27 h 32"/>
                <a:gd name="T86" fmla="*/ 66 w 71"/>
                <a:gd name="T87" fmla="*/ 25 h 32"/>
                <a:gd name="T88" fmla="*/ 66 w 71"/>
                <a:gd name="T89" fmla="*/ 19 h 32"/>
                <a:gd name="T90" fmla="*/ 63 w 71"/>
                <a:gd name="T91" fmla="*/ 16 h 32"/>
                <a:gd name="T92" fmla="*/ 71 w 71"/>
                <a:gd name="T93" fmla="*/ 6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1" h="32">
                  <a:moveTo>
                    <a:pt x="71" y="6"/>
                  </a:moveTo>
                  <a:cubicBezTo>
                    <a:pt x="71" y="4"/>
                    <a:pt x="71" y="2"/>
                    <a:pt x="70" y="1"/>
                  </a:cubicBezTo>
                  <a:cubicBezTo>
                    <a:pt x="69" y="0"/>
                    <a:pt x="68" y="0"/>
                    <a:pt x="66" y="0"/>
                  </a:cubicBezTo>
                  <a:cubicBezTo>
                    <a:pt x="62" y="0"/>
                    <a:pt x="56" y="5"/>
                    <a:pt x="56" y="5"/>
                  </a:cubicBezTo>
                  <a:cubicBezTo>
                    <a:pt x="53" y="8"/>
                    <a:pt x="50" y="11"/>
                    <a:pt x="46" y="13"/>
                  </a:cubicBezTo>
                  <a:cubicBezTo>
                    <a:pt x="44" y="13"/>
                    <a:pt x="42" y="14"/>
                    <a:pt x="41" y="15"/>
                  </a:cubicBezTo>
                  <a:cubicBezTo>
                    <a:pt x="39" y="16"/>
                    <a:pt x="37" y="17"/>
                    <a:pt x="36" y="17"/>
                  </a:cubicBezTo>
                  <a:cubicBezTo>
                    <a:pt x="35" y="17"/>
                    <a:pt x="35" y="17"/>
                    <a:pt x="34" y="16"/>
                  </a:cubicBezTo>
                  <a:cubicBezTo>
                    <a:pt x="34" y="16"/>
                    <a:pt x="33" y="16"/>
                    <a:pt x="33" y="16"/>
                  </a:cubicBezTo>
                  <a:cubicBezTo>
                    <a:pt x="32" y="15"/>
                    <a:pt x="30" y="14"/>
                    <a:pt x="29" y="14"/>
                  </a:cubicBezTo>
                  <a:cubicBezTo>
                    <a:pt x="27" y="14"/>
                    <a:pt x="26" y="15"/>
                    <a:pt x="24" y="16"/>
                  </a:cubicBezTo>
                  <a:cubicBezTo>
                    <a:pt x="24" y="17"/>
                    <a:pt x="23" y="17"/>
                    <a:pt x="23" y="18"/>
                  </a:cubicBezTo>
                  <a:cubicBezTo>
                    <a:pt x="23" y="18"/>
                    <a:pt x="23" y="18"/>
                    <a:pt x="23" y="18"/>
                  </a:cubicBezTo>
                  <a:cubicBezTo>
                    <a:pt x="22" y="16"/>
                    <a:pt x="21" y="15"/>
                    <a:pt x="19" y="14"/>
                  </a:cubicBezTo>
                  <a:cubicBezTo>
                    <a:pt x="18" y="13"/>
                    <a:pt x="17" y="13"/>
                    <a:pt x="16" y="12"/>
                  </a:cubicBezTo>
                  <a:cubicBezTo>
                    <a:pt x="16" y="12"/>
                    <a:pt x="15" y="11"/>
                    <a:pt x="14" y="11"/>
                  </a:cubicBezTo>
                  <a:cubicBezTo>
                    <a:pt x="14" y="11"/>
                    <a:pt x="14" y="10"/>
                    <a:pt x="15" y="10"/>
                  </a:cubicBezTo>
                  <a:cubicBezTo>
                    <a:pt x="15" y="9"/>
                    <a:pt x="15" y="7"/>
                    <a:pt x="14" y="5"/>
                  </a:cubicBezTo>
                  <a:cubicBezTo>
                    <a:pt x="14" y="3"/>
                    <a:pt x="12" y="2"/>
                    <a:pt x="10" y="2"/>
                  </a:cubicBezTo>
                  <a:cubicBezTo>
                    <a:pt x="8" y="2"/>
                    <a:pt x="7" y="3"/>
                    <a:pt x="5" y="5"/>
                  </a:cubicBezTo>
                  <a:cubicBezTo>
                    <a:pt x="4" y="7"/>
                    <a:pt x="3" y="9"/>
                    <a:pt x="2" y="12"/>
                  </a:cubicBezTo>
                  <a:cubicBezTo>
                    <a:pt x="2" y="13"/>
                    <a:pt x="0" y="18"/>
                    <a:pt x="3" y="22"/>
                  </a:cubicBezTo>
                  <a:cubicBezTo>
                    <a:pt x="4" y="24"/>
                    <a:pt x="6" y="25"/>
                    <a:pt x="8" y="25"/>
                  </a:cubicBezTo>
                  <a:cubicBezTo>
                    <a:pt x="8" y="25"/>
                    <a:pt x="9" y="25"/>
                    <a:pt x="10" y="25"/>
                  </a:cubicBezTo>
                  <a:cubicBezTo>
                    <a:pt x="10" y="25"/>
                    <a:pt x="10" y="25"/>
                    <a:pt x="11" y="25"/>
                  </a:cubicBezTo>
                  <a:cubicBezTo>
                    <a:pt x="11" y="25"/>
                    <a:pt x="11" y="25"/>
                    <a:pt x="11" y="25"/>
                  </a:cubicBezTo>
                  <a:cubicBezTo>
                    <a:pt x="11" y="25"/>
                    <a:pt x="12" y="25"/>
                    <a:pt x="12" y="26"/>
                  </a:cubicBezTo>
                  <a:cubicBezTo>
                    <a:pt x="12" y="27"/>
                    <a:pt x="13" y="29"/>
                    <a:pt x="15" y="30"/>
                  </a:cubicBezTo>
                  <a:cubicBezTo>
                    <a:pt x="16" y="30"/>
                    <a:pt x="17" y="30"/>
                    <a:pt x="18" y="30"/>
                  </a:cubicBezTo>
                  <a:cubicBezTo>
                    <a:pt x="19" y="30"/>
                    <a:pt x="21" y="29"/>
                    <a:pt x="22" y="28"/>
                  </a:cubicBezTo>
                  <a:cubicBezTo>
                    <a:pt x="23" y="28"/>
                    <a:pt x="24" y="28"/>
                    <a:pt x="25" y="28"/>
                  </a:cubicBezTo>
                  <a:cubicBezTo>
                    <a:pt x="25" y="28"/>
                    <a:pt x="26" y="28"/>
                    <a:pt x="27" y="28"/>
                  </a:cubicBezTo>
                  <a:cubicBezTo>
                    <a:pt x="28" y="28"/>
                    <a:pt x="29" y="29"/>
                    <a:pt x="31" y="29"/>
                  </a:cubicBezTo>
                  <a:cubicBezTo>
                    <a:pt x="32" y="29"/>
                    <a:pt x="32" y="29"/>
                    <a:pt x="33" y="28"/>
                  </a:cubicBezTo>
                  <a:cubicBezTo>
                    <a:pt x="34" y="28"/>
                    <a:pt x="34" y="28"/>
                    <a:pt x="34" y="28"/>
                  </a:cubicBezTo>
                  <a:cubicBezTo>
                    <a:pt x="35" y="28"/>
                    <a:pt x="36" y="28"/>
                    <a:pt x="37" y="28"/>
                  </a:cubicBezTo>
                  <a:cubicBezTo>
                    <a:pt x="37" y="28"/>
                    <a:pt x="38" y="28"/>
                    <a:pt x="38" y="28"/>
                  </a:cubicBezTo>
                  <a:cubicBezTo>
                    <a:pt x="39" y="28"/>
                    <a:pt x="40" y="28"/>
                    <a:pt x="40" y="28"/>
                  </a:cubicBezTo>
                  <a:cubicBezTo>
                    <a:pt x="42" y="28"/>
                    <a:pt x="43" y="28"/>
                    <a:pt x="44" y="28"/>
                  </a:cubicBezTo>
                  <a:cubicBezTo>
                    <a:pt x="45" y="28"/>
                    <a:pt x="46" y="27"/>
                    <a:pt x="47" y="27"/>
                  </a:cubicBezTo>
                  <a:cubicBezTo>
                    <a:pt x="48" y="27"/>
                    <a:pt x="50" y="28"/>
                    <a:pt x="51" y="29"/>
                  </a:cubicBezTo>
                  <a:cubicBezTo>
                    <a:pt x="53" y="30"/>
                    <a:pt x="56" y="32"/>
                    <a:pt x="58" y="32"/>
                  </a:cubicBezTo>
                  <a:cubicBezTo>
                    <a:pt x="59" y="32"/>
                    <a:pt x="62" y="31"/>
                    <a:pt x="63" y="27"/>
                  </a:cubicBezTo>
                  <a:cubicBezTo>
                    <a:pt x="64" y="27"/>
                    <a:pt x="65" y="26"/>
                    <a:pt x="66" y="25"/>
                  </a:cubicBezTo>
                  <a:cubicBezTo>
                    <a:pt x="67" y="23"/>
                    <a:pt x="67" y="21"/>
                    <a:pt x="66" y="19"/>
                  </a:cubicBezTo>
                  <a:cubicBezTo>
                    <a:pt x="65" y="18"/>
                    <a:pt x="64" y="17"/>
                    <a:pt x="63" y="16"/>
                  </a:cubicBezTo>
                  <a:cubicBezTo>
                    <a:pt x="67" y="13"/>
                    <a:pt x="71" y="9"/>
                    <a:pt x="71" y="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67" name="Freeform 66"/>
            <p:cNvSpPr>
              <a:spLocks/>
            </p:cNvSpPr>
            <p:nvPr/>
          </p:nvSpPr>
          <p:spPr bwMode="auto">
            <a:xfrm>
              <a:off x="17338530" y="7338739"/>
              <a:ext cx="3106348" cy="2881984"/>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68" name="Freeform 67"/>
            <p:cNvSpPr>
              <a:spLocks/>
            </p:cNvSpPr>
            <p:nvPr/>
          </p:nvSpPr>
          <p:spPr bwMode="auto">
            <a:xfrm>
              <a:off x="19203570" y="6084404"/>
              <a:ext cx="3061210" cy="3318761"/>
            </a:xfrm>
            <a:custGeom>
              <a:avLst/>
              <a:gdLst>
                <a:gd name="T0" fmla="*/ 399 w 562"/>
                <a:gd name="T1" fmla="*/ 295 h 669"/>
                <a:gd name="T2" fmla="*/ 394 w 562"/>
                <a:gd name="T3" fmla="*/ 338 h 669"/>
                <a:gd name="T4" fmla="*/ 350 w 562"/>
                <a:gd name="T5" fmla="*/ 333 h 669"/>
                <a:gd name="T6" fmla="*/ 329 w 562"/>
                <a:gd name="T7" fmla="*/ 314 h 669"/>
                <a:gd name="T8" fmla="*/ 298 w 562"/>
                <a:gd name="T9" fmla="*/ 289 h 669"/>
                <a:gd name="T10" fmla="*/ 293 w 562"/>
                <a:gd name="T11" fmla="*/ 248 h 669"/>
                <a:gd name="T12" fmla="*/ 298 w 562"/>
                <a:gd name="T13" fmla="*/ 228 h 669"/>
                <a:gd name="T14" fmla="*/ 367 w 562"/>
                <a:gd name="T15" fmla="*/ 209 h 669"/>
                <a:gd name="T16" fmla="*/ 329 w 562"/>
                <a:gd name="T17" fmla="*/ 167 h 669"/>
                <a:gd name="T18" fmla="*/ 295 w 562"/>
                <a:gd name="T19" fmla="*/ 75 h 669"/>
                <a:gd name="T20" fmla="*/ 276 w 562"/>
                <a:gd name="T21" fmla="*/ 60 h 669"/>
                <a:gd name="T22" fmla="*/ 257 w 562"/>
                <a:gd name="T23" fmla="*/ 33 h 669"/>
                <a:gd name="T24" fmla="*/ 259 w 562"/>
                <a:gd name="T25" fmla="*/ 65 h 669"/>
                <a:gd name="T26" fmla="*/ 257 w 562"/>
                <a:gd name="T27" fmla="*/ 90 h 669"/>
                <a:gd name="T28" fmla="*/ 247 w 562"/>
                <a:gd name="T29" fmla="*/ 109 h 669"/>
                <a:gd name="T30" fmla="*/ 227 w 562"/>
                <a:gd name="T31" fmla="*/ 113 h 669"/>
                <a:gd name="T32" fmla="*/ 200 w 562"/>
                <a:gd name="T33" fmla="*/ 106 h 669"/>
                <a:gd name="T34" fmla="*/ 186 w 562"/>
                <a:gd name="T35" fmla="*/ 87 h 669"/>
                <a:gd name="T36" fmla="*/ 173 w 562"/>
                <a:gd name="T37" fmla="*/ 53 h 669"/>
                <a:gd name="T38" fmla="*/ 154 w 562"/>
                <a:gd name="T39" fmla="*/ 32 h 669"/>
                <a:gd name="T40" fmla="*/ 135 w 562"/>
                <a:gd name="T41" fmla="*/ 35 h 669"/>
                <a:gd name="T42" fmla="*/ 108 w 562"/>
                <a:gd name="T43" fmla="*/ 14 h 669"/>
                <a:gd name="T44" fmla="*/ 76 w 562"/>
                <a:gd name="T45" fmla="*/ 1 h 669"/>
                <a:gd name="T46" fmla="*/ 58 w 562"/>
                <a:gd name="T47" fmla="*/ 15 h 669"/>
                <a:gd name="T48" fmla="*/ 39 w 562"/>
                <a:gd name="T49" fmla="*/ 13 h 669"/>
                <a:gd name="T50" fmla="*/ 11 w 562"/>
                <a:gd name="T51" fmla="*/ 49 h 669"/>
                <a:gd name="T52" fmla="*/ 12 w 562"/>
                <a:gd name="T53" fmla="*/ 79 h 669"/>
                <a:gd name="T54" fmla="*/ 26 w 562"/>
                <a:gd name="T55" fmla="*/ 102 h 669"/>
                <a:gd name="T56" fmla="*/ 30 w 562"/>
                <a:gd name="T57" fmla="*/ 119 h 669"/>
                <a:gd name="T58" fmla="*/ 48 w 562"/>
                <a:gd name="T59" fmla="*/ 184 h 669"/>
                <a:gd name="T60" fmla="*/ 73 w 562"/>
                <a:gd name="T61" fmla="*/ 231 h 669"/>
                <a:gd name="T62" fmla="*/ 86 w 562"/>
                <a:gd name="T63" fmla="*/ 250 h 669"/>
                <a:gd name="T64" fmla="*/ 61 w 562"/>
                <a:gd name="T65" fmla="*/ 283 h 669"/>
                <a:gd name="T66" fmla="*/ 25 w 562"/>
                <a:gd name="T67" fmla="*/ 329 h 669"/>
                <a:gd name="T68" fmla="*/ 40 w 562"/>
                <a:gd name="T69" fmla="*/ 347 h 669"/>
                <a:gd name="T70" fmla="*/ 59 w 562"/>
                <a:gd name="T71" fmla="*/ 403 h 669"/>
                <a:gd name="T72" fmla="*/ 46 w 562"/>
                <a:gd name="T73" fmla="*/ 432 h 669"/>
                <a:gd name="T74" fmla="*/ 99 w 562"/>
                <a:gd name="T75" fmla="*/ 639 h 669"/>
                <a:gd name="T76" fmla="*/ 183 w 562"/>
                <a:gd name="T77" fmla="*/ 658 h 669"/>
                <a:gd name="T78" fmla="*/ 226 w 562"/>
                <a:gd name="T79" fmla="*/ 661 h 669"/>
                <a:gd name="T80" fmla="*/ 286 w 562"/>
                <a:gd name="T81" fmla="*/ 655 h 669"/>
                <a:gd name="T82" fmla="*/ 330 w 562"/>
                <a:gd name="T83" fmla="*/ 613 h 669"/>
                <a:gd name="T84" fmla="*/ 339 w 562"/>
                <a:gd name="T85" fmla="*/ 546 h 669"/>
                <a:gd name="T86" fmla="*/ 359 w 562"/>
                <a:gd name="T87" fmla="*/ 509 h 669"/>
                <a:gd name="T88" fmla="*/ 414 w 562"/>
                <a:gd name="T89" fmla="*/ 484 h 669"/>
                <a:gd name="T90" fmla="*/ 442 w 562"/>
                <a:gd name="T91" fmla="*/ 468 h 669"/>
                <a:gd name="T92" fmla="*/ 446 w 562"/>
                <a:gd name="T93" fmla="*/ 436 h 669"/>
                <a:gd name="T94" fmla="*/ 309 w 562"/>
                <a:gd name="T95" fmla="*/ 562 h 669"/>
                <a:gd name="T96" fmla="*/ 308 w 562"/>
                <a:gd name="T97" fmla="*/ 554 h 669"/>
                <a:gd name="T98" fmla="*/ 318 w 562"/>
                <a:gd name="T99" fmla="*/ 532 h 669"/>
                <a:gd name="T100" fmla="*/ 350 w 562"/>
                <a:gd name="T101" fmla="*/ 457 h 669"/>
                <a:gd name="T102" fmla="*/ 372 w 562"/>
                <a:gd name="T103" fmla="*/ 411 h 669"/>
                <a:gd name="T104" fmla="*/ 412 w 562"/>
                <a:gd name="T105" fmla="*/ 390 h 669"/>
                <a:gd name="T106" fmla="*/ 435 w 562"/>
                <a:gd name="T107" fmla="*/ 383 h 669"/>
                <a:gd name="T108" fmla="*/ 459 w 562"/>
                <a:gd name="T109" fmla="*/ 373 h 669"/>
                <a:gd name="T110" fmla="*/ 477 w 562"/>
                <a:gd name="T111" fmla="*/ 365 h 669"/>
                <a:gd name="T112" fmla="*/ 507 w 562"/>
                <a:gd name="T113" fmla="*/ 351 h 669"/>
                <a:gd name="T114" fmla="*/ 532 w 562"/>
                <a:gd name="T115" fmla="*/ 311 h 669"/>
                <a:gd name="T116" fmla="*/ 547 w 562"/>
                <a:gd name="T117" fmla="*/ 281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62" h="669">
                  <a:moveTo>
                    <a:pt x="551" y="246"/>
                  </a:moveTo>
                  <a:cubicBezTo>
                    <a:pt x="549" y="248"/>
                    <a:pt x="549" y="248"/>
                    <a:pt x="549" y="248"/>
                  </a:cubicBezTo>
                  <a:cubicBezTo>
                    <a:pt x="538" y="253"/>
                    <a:pt x="526" y="259"/>
                    <a:pt x="515" y="265"/>
                  </a:cubicBezTo>
                  <a:cubicBezTo>
                    <a:pt x="513" y="266"/>
                    <a:pt x="513" y="266"/>
                    <a:pt x="513" y="266"/>
                  </a:cubicBezTo>
                  <a:cubicBezTo>
                    <a:pt x="488" y="279"/>
                    <a:pt x="461" y="292"/>
                    <a:pt x="435" y="306"/>
                  </a:cubicBezTo>
                  <a:cubicBezTo>
                    <a:pt x="430" y="308"/>
                    <a:pt x="425" y="310"/>
                    <a:pt x="421" y="313"/>
                  </a:cubicBezTo>
                  <a:cubicBezTo>
                    <a:pt x="418" y="314"/>
                    <a:pt x="416" y="314"/>
                    <a:pt x="414" y="314"/>
                  </a:cubicBezTo>
                  <a:cubicBezTo>
                    <a:pt x="409" y="314"/>
                    <a:pt x="406" y="312"/>
                    <a:pt x="401" y="308"/>
                  </a:cubicBezTo>
                  <a:cubicBezTo>
                    <a:pt x="397" y="303"/>
                    <a:pt x="398" y="299"/>
                    <a:pt x="399" y="295"/>
                  </a:cubicBezTo>
                  <a:cubicBezTo>
                    <a:pt x="399" y="291"/>
                    <a:pt x="400" y="288"/>
                    <a:pt x="397" y="284"/>
                  </a:cubicBezTo>
                  <a:cubicBezTo>
                    <a:pt x="395" y="281"/>
                    <a:pt x="393" y="280"/>
                    <a:pt x="391" y="280"/>
                  </a:cubicBezTo>
                  <a:cubicBezTo>
                    <a:pt x="390" y="280"/>
                    <a:pt x="390" y="280"/>
                    <a:pt x="389" y="280"/>
                  </a:cubicBezTo>
                  <a:cubicBezTo>
                    <a:pt x="386" y="281"/>
                    <a:pt x="383" y="287"/>
                    <a:pt x="383" y="292"/>
                  </a:cubicBezTo>
                  <a:cubicBezTo>
                    <a:pt x="383" y="297"/>
                    <a:pt x="386" y="300"/>
                    <a:pt x="389" y="303"/>
                  </a:cubicBezTo>
                  <a:cubicBezTo>
                    <a:pt x="391" y="306"/>
                    <a:pt x="392" y="308"/>
                    <a:pt x="394" y="311"/>
                  </a:cubicBezTo>
                  <a:cubicBezTo>
                    <a:pt x="396" y="317"/>
                    <a:pt x="396" y="325"/>
                    <a:pt x="395" y="333"/>
                  </a:cubicBezTo>
                  <a:cubicBezTo>
                    <a:pt x="395" y="334"/>
                    <a:pt x="395" y="336"/>
                    <a:pt x="395" y="337"/>
                  </a:cubicBezTo>
                  <a:cubicBezTo>
                    <a:pt x="395" y="338"/>
                    <a:pt x="395" y="338"/>
                    <a:pt x="394" y="338"/>
                  </a:cubicBezTo>
                  <a:cubicBezTo>
                    <a:pt x="394" y="338"/>
                    <a:pt x="394" y="338"/>
                    <a:pt x="394" y="338"/>
                  </a:cubicBezTo>
                  <a:cubicBezTo>
                    <a:pt x="392" y="338"/>
                    <a:pt x="387" y="335"/>
                    <a:pt x="379" y="329"/>
                  </a:cubicBezTo>
                  <a:cubicBezTo>
                    <a:pt x="378" y="328"/>
                    <a:pt x="378" y="328"/>
                    <a:pt x="378" y="328"/>
                  </a:cubicBezTo>
                  <a:cubicBezTo>
                    <a:pt x="376" y="327"/>
                    <a:pt x="375" y="326"/>
                    <a:pt x="373" y="326"/>
                  </a:cubicBezTo>
                  <a:cubicBezTo>
                    <a:pt x="371" y="326"/>
                    <a:pt x="369" y="327"/>
                    <a:pt x="367" y="329"/>
                  </a:cubicBezTo>
                  <a:cubicBezTo>
                    <a:pt x="365" y="330"/>
                    <a:pt x="365" y="330"/>
                    <a:pt x="365" y="330"/>
                  </a:cubicBezTo>
                  <a:cubicBezTo>
                    <a:pt x="360" y="333"/>
                    <a:pt x="358" y="333"/>
                    <a:pt x="355" y="333"/>
                  </a:cubicBezTo>
                  <a:cubicBezTo>
                    <a:pt x="354" y="333"/>
                    <a:pt x="353" y="333"/>
                    <a:pt x="352" y="333"/>
                  </a:cubicBezTo>
                  <a:cubicBezTo>
                    <a:pt x="350" y="333"/>
                    <a:pt x="350" y="333"/>
                    <a:pt x="350" y="333"/>
                  </a:cubicBezTo>
                  <a:cubicBezTo>
                    <a:pt x="344" y="333"/>
                    <a:pt x="344" y="333"/>
                    <a:pt x="341" y="328"/>
                  </a:cubicBezTo>
                  <a:cubicBezTo>
                    <a:pt x="341" y="327"/>
                    <a:pt x="341" y="327"/>
                    <a:pt x="341" y="327"/>
                  </a:cubicBezTo>
                  <a:cubicBezTo>
                    <a:pt x="340" y="325"/>
                    <a:pt x="339" y="323"/>
                    <a:pt x="339" y="320"/>
                  </a:cubicBezTo>
                  <a:cubicBezTo>
                    <a:pt x="338" y="315"/>
                    <a:pt x="337" y="313"/>
                    <a:pt x="336" y="311"/>
                  </a:cubicBezTo>
                  <a:cubicBezTo>
                    <a:pt x="335" y="311"/>
                    <a:pt x="335" y="310"/>
                    <a:pt x="335" y="310"/>
                  </a:cubicBezTo>
                  <a:cubicBezTo>
                    <a:pt x="332" y="308"/>
                    <a:pt x="332" y="308"/>
                    <a:pt x="332" y="308"/>
                  </a:cubicBezTo>
                  <a:cubicBezTo>
                    <a:pt x="330" y="312"/>
                    <a:pt x="330" y="312"/>
                    <a:pt x="330" y="312"/>
                  </a:cubicBezTo>
                  <a:cubicBezTo>
                    <a:pt x="330" y="312"/>
                    <a:pt x="330" y="313"/>
                    <a:pt x="330" y="313"/>
                  </a:cubicBezTo>
                  <a:cubicBezTo>
                    <a:pt x="329" y="314"/>
                    <a:pt x="329" y="314"/>
                    <a:pt x="329" y="314"/>
                  </a:cubicBezTo>
                  <a:cubicBezTo>
                    <a:pt x="329" y="316"/>
                    <a:pt x="328" y="318"/>
                    <a:pt x="327" y="318"/>
                  </a:cubicBezTo>
                  <a:cubicBezTo>
                    <a:pt x="327" y="318"/>
                    <a:pt x="326" y="318"/>
                    <a:pt x="326" y="318"/>
                  </a:cubicBezTo>
                  <a:cubicBezTo>
                    <a:pt x="325" y="318"/>
                    <a:pt x="325" y="318"/>
                    <a:pt x="324" y="318"/>
                  </a:cubicBezTo>
                  <a:cubicBezTo>
                    <a:pt x="321" y="316"/>
                    <a:pt x="320" y="310"/>
                    <a:pt x="319" y="307"/>
                  </a:cubicBezTo>
                  <a:cubicBezTo>
                    <a:pt x="319" y="307"/>
                    <a:pt x="319" y="307"/>
                    <a:pt x="319" y="307"/>
                  </a:cubicBezTo>
                  <a:cubicBezTo>
                    <a:pt x="319" y="305"/>
                    <a:pt x="318" y="304"/>
                    <a:pt x="318" y="303"/>
                  </a:cubicBezTo>
                  <a:cubicBezTo>
                    <a:pt x="317" y="299"/>
                    <a:pt x="317" y="296"/>
                    <a:pt x="313" y="294"/>
                  </a:cubicBezTo>
                  <a:cubicBezTo>
                    <a:pt x="311" y="293"/>
                    <a:pt x="309" y="293"/>
                    <a:pt x="307" y="292"/>
                  </a:cubicBezTo>
                  <a:cubicBezTo>
                    <a:pt x="304" y="292"/>
                    <a:pt x="301" y="292"/>
                    <a:pt x="298" y="289"/>
                  </a:cubicBezTo>
                  <a:cubicBezTo>
                    <a:pt x="297" y="288"/>
                    <a:pt x="297" y="286"/>
                    <a:pt x="297" y="285"/>
                  </a:cubicBezTo>
                  <a:cubicBezTo>
                    <a:pt x="297" y="283"/>
                    <a:pt x="297" y="282"/>
                    <a:pt x="296" y="281"/>
                  </a:cubicBezTo>
                  <a:cubicBezTo>
                    <a:pt x="295" y="279"/>
                    <a:pt x="294" y="279"/>
                    <a:pt x="292" y="278"/>
                  </a:cubicBezTo>
                  <a:cubicBezTo>
                    <a:pt x="291" y="278"/>
                    <a:pt x="289" y="277"/>
                    <a:pt x="288" y="276"/>
                  </a:cubicBezTo>
                  <a:cubicBezTo>
                    <a:pt x="287" y="274"/>
                    <a:pt x="285" y="266"/>
                    <a:pt x="284" y="258"/>
                  </a:cubicBezTo>
                  <a:cubicBezTo>
                    <a:pt x="284" y="258"/>
                    <a:pt x="284" y="258"/>
                    <a:pt x="284" y="258"/>
                  </a:cubicBezTo>
                  <a:cubicBezTo>
                    <a:pt x="286" y="255"/>
                    <a:pt x="288" y="253"/>
                    <a:pt x="292" y="252"/>
                  </a:cubicBezTo>
                  <a:cubicBezTo>
                    <a:pt x="294" y="251"/>
                    <a:pt x="294" y="251"/>
                    <a:pt x="294" y="251"/>
                  </a:cubicBezTo>
                  <a:cubicBezTo>
                    <a:pt x="293" y="248"/>
                    <a:pt x="293" y="248"/>
                    <a:pt x="293" y="248"/>
                  </a:cubicBezTo>
                  <a:cubicBezTo>
                    <a:pt x="293" y="247"/>
                    <a:pt x="292" y="246"/>
                    <a:pt x="290" y="244"/>
                  </a:cubicBezTo>
                  <a:cubicBezTo>
                    <a:pt x="287" y="242"/>
                    <a:pt x="285" y="240"/>
                    <a:pt x="286" y="237"/>
                  </a:cubicBezTo>
                  <a:cubicBezTo>
                    <a:pt x="286" y="237"/>
                    <a:pt x="287" y="237"/>
                    <a:pt x="287" y="237"/>
                  </a:cubicBezTo>
                  <a:cubicBezTo>
                    <a:pt x="289" y="237"/>
                    <a:pt x="290" y="238"/>
                    <a:pt x="292" y="239"/>
                  </a:cubicBezTo>
                  <a:cubicBezTo>
                    <a:pt x="294" y="240"/>
                    <a:pt x="295" y="240"/>
                    <a:pt x="296" y="240"/>
                  </a:cubicBezTo>
                  <a:cubicBezTo>
                    <a:pt x="297" y="240"/>
                    <a:pt x="297" y="240"/>
                    <a:pt x="297" y="240"/>
                  </a:cubicBezTo>
                  <a:cubicBezTo>
                    <a:pt x="299" y="240"/>
                    <a:pt x="299" y="240"/>
                    <a:pt x="299" y="240"/>
                  </a:cubicBezTo>
                  <a:cubicBezTo>
                    <a:pt x="299" y="238"/>
                    <a:pt x="299" y="238"/>
                    <a:pt x="299" y="238"/>
                  </a:cubicBezTo>
                  <a:cubicBezTo>
                    <a:pt x="300" y="236"/>
                    <a:pt x="299" y="233"/>
                    <a:pt x="298" y="228"/>
                  </a:cubicBezTo>
                  <a:cubicBezTo>
                    <a:pt x="298" y="227"/>
                    <a:pt x="298" y="226"/>
                    <a:pt x="298" y="225"/>
                  </a:cubicBezTo>
                  <a:cubicBezTo>
                    <a:pt x="301" y="226"/>
                    <a:pt x="304" y="227"/>
                    <a:pt x="307" y="228"/>
                  </a:cubicBezTo>
                  <a:cubicBezTo>
                    <a:pt x="312" y="230"/>
                    <a:pt x="316" y="233"/>
                    <a:pt x="322" y="233"/>
                  </a:cubicBezTo>
                  <a:cubicBezTo>
                    <a:pt x="328" y="233"/>
                    <a:pt x="333" y="230"/>
                    <a:pt x="338" y="228"/>
                  </a:cubicBezTo>
                  <a:cubicBezTo>
                    <a:pt x="342" y="227"/>
                    <a:pt x="345" y="225"/>
                    <a:pt x="348" y="225"/>
                  </a:cubicBezTo>
                  <a:cubicBezTo>
                    <a:pt x="350" y="224"/>
                    <a:pt x="352" y="224"/>
                    <a:pt x="354" y="224"/>
                  </a:cubicBezTo>
                  <a:cubicBezTo>
                    <a:pt x="358" y="224"/>
                    <a:pt x="358" y="224"/>
                    <a:pt x="358" y="224"/>
                  </a:cubicBezTo>
                  <a:cubicBezTo>
                    <a:pt x="363" y="224"/>
                    <a:pt x="369" y="224"/>
                    <a:pt x="370" y="216"/>
                  </a:cubicBezTo>
                  <a:cubicBezTo>
                    <a:pt x="370" y="213"/>
                    <a:pt x="368" y="211"/>
                    <a:pt x="367" y="209"/>
                  </a:cubicBezTo>
                  <a:cubicBezTo>
                    <a:pt x="366" y="208"/>
                    <a:pt x="365" y="207"/>
                    <a:pt x="364" y="205"/>
                  </a:cubicBezTo>
                  <a:cubicBezTo>
                    <a:pt x="363" y="202"/>
                    <a:pt x="363" y="200"/>
                    <a:pt x="364" y="198"/>
                  </a:cubicBezTo>
                  <a:cubicBezTo>
                    <a:pt x="364" y="196"/>
                    <a:pt x="364" y="195"/>
                    <a:pt x="364" y="193"/>
                  </a:cubicBezTo>
                  <a:cubicBezTo>
                    <a:pt x="364" y="187"/>
                    <a:pt x="360" y="186"/>
                    <a:pt x="356" y="184"/>
                  </a:cubicBezTo>
                  <a:cubicBezTo>
                    <a:pt x="354" y="183"/>
                    <a:pt x="352" y="182"/>
                    <a:pt x="350" y="181"/>
                  </a:cubicBezTo>
                  <a:cubicBezTo>
                    <a:pt x="349" y="179"/>
                    <a:pt x="348" y="178"/>
                    <a:pt x="347" y="177"/>
                  </a:cubicBezTo>
                  <a:cubicBezTo>
                    <a:pt x="346" y="175"/>
                    <a:pt x="345" y="174"/>
                    <a:pt x="343" y="173"/>
                  </a:cubicBezTo>
                  <a:cubicBezTo>
                    <a:pt x="341" y="172"/>
                    <a:pt x="339" y="172"/>
                    <a:pt x="338" y="172"/>
                  </a:cubicBezTo>
                  <a:cubicBezTo>
                    <a:pt x="335" y="171"/>
                    <a:pt x="332" y="171"/>
                    <a:pt x="329" y="167"/>
                  </a:cubicBezTo>
                  <a:cubicBezTo>
                    <a:pt x="328" y="163"/>
                    <a:pt x="327" y="158"/>
                    <a:pt x="327" y="153"/>
                  </a:cubicBezTo>
                  <a:cubicBezTo>
                    <a:pt x="327" y="149"/>
                    <a:pt x="327" y="146"/>
                    <a:pt x="326" y="144"/>
                  </a:cubicBezTo>
                  <a:cubicBezTo>
                    <a:pt x="325" y="139"/>
                    <a:pt x="325" y="135"/>
                    <a:pt x="325" y="131"/>
                  </a:cubicBezTo>
                  <a:cubicBezTo>
                    <a:pt x="325" y="128"/>
                    <a:pt x="325" y="125"/>
                    <a:pt x="324" y="122"/>
                  </a:cubicBezTo>
                  <a:cubicBezTo>
                    <a:pt x="323" y="115"/>
                    <a:pt x="322" y="114"/>
                    <a:pt x="316" y="113"/>
                  </a:cubicBezTo>
                  <a:cubicBezTo>
                    <a:pt x="314" y="112"/>
                    <a:pt x="312" y="112"/>
                    <a:pt x="309" y="110"/>
                  </a:cubicBezTo>
                  <a:cubicBezTo>
                    <a:pt x="303" y="107"/>
                    <a:pt x="303" y="101"/>
                    <a:pt x="304" y="93"/>
                  </a:cubicBezTo>
                  <a:cubicBezTo>
                    <a:pt x="305" y="85"/>
                    <a:pt x="306" y="78"/>
                    <a:pt x="298" y="76"/>
                  </a:cubicBezTo>
                  <a:cubicBezTo>
                    <a:pt x="297" y="75"/>
                    <a:pt x="296" y="75"/>
                    <a:pt x="295" y="75"/>
                  </a:cubicBezTo>
                  <a:cubicBezTo>
                    <a:pt x="293" y="75"/>
                    <a:pt x="291" y="76"/>
                    <a:pt x="289" y="76"/>
                  </a:cubicBezTo>
                  <a:cubicBezTo>
                    <a:pt x="288" y="76"/>
                    <a:pt x="287" y="77"/>
                    <a:pt x="285" y="77"/>
                  </a:cubicBezTo>
                  <a:cubicBezTo>
                    <a:pt x="284" y="77"/>
                    <a:pt x="282" y="76"/>
                    <a:pt x="280" y="72"/>
                  </a:cubicBezTo>
                  <a:cubicBezTo>
                    <a:pt x="280" y="71"/>
                    <a:pt x="280" y="69"/>
                    <a:pt x="281" y="67"/>
                  </a:cubicBezTo>
                  <a:cubicBezTo>
                    <a:pt x="282" y="65"/>
                    <a:pt x="282" y="64"/>
                    <a:pt x="282" y="63"/>
                  </a:cubicBezTo>
                  <a:cubicBezTo>
                    <a:pt x="281" y="63"/>
                    <a:pt x="281" y="63"/>
                    <a:pt x="281" y="63"/>
                  </a:cubicBezTo>
                  <a:cubicBezTo>
                    <a:pt x="281" y="62"/>
                    <a:pt x="281" y="62"/>
                    <a:pt x="281" y="62"/>
                  </a:cubicBezTo>
                  <a:cubicBezTo>
                    <a:pt x="281" y="61"/>
                    <a:pt x="280" y="60"/>
                    <a:pt x="277" y="60"/>
                  </a:cubicBezTo>
                  <a:cubicBezTo>
                    <a:pt x="277" y="60"/>
                    <a:pt x="276" y="60"/>
                    <a:pt x="276" y="60"/>
                  </a:cubicBezTo>
                  <a:cubicBezTo>
                    <a:pt x="275" y="60"/>
                    <a:pt x="275" y="60"/>
                    <a:pt x="274" y="60"/>
                  </a:cubicBezTo>
                  <a:cubicBezTo>
                    <a:pt x="273" y="60"/>
                    <a:pt x="272" y="60"/>
                    <a:pt x="271" y="59"/>
                  </a:cubicBezTo>
                  <a:cubicBezTo>
                    <a:pt x="269" y="57"/>
                    <a:pt x="268" y="50"/>
                    <a:pt x="267" y="45"/>
                  </a:cubicBezTo>
                  <a:cubicBezTo>
                    <a:pt x="266" y="42"/>
                    <a:pt x="266" y="39"/>
                    <a:pt x="265" y="37"/>
                  </a:cubicBezTo>
                  <a:cubicBezTo>
                    <a:pt x="264" y="34"/>
                    <a:pt x="263" y="31"/>
                    <a:pt x="263" y="28"/>
                  </a:cubicBezTo>
                  <a:cubicBezTo>
                    <a:pt x="262" y="24"/>
                    <a:pt x="262" y="24"/>
                    <a:pt x="262" y="24"/>
                  </a:cubicBezTo>
                  <a:cubicBezTo>
                    <a:pt x="256" y="25"/>
                    <a:pt x="256" y="25"/>
                    <a:pt x="256" y="25"/>
                  </a:cubicBezTo>
                  <a:cubicBezTo>
                    <a:pt x="256" y="25"/>
                    <a:pt x="256" y="25"/>
                    <a:pt x="256" y="26"/>
                  </a:cubicBezTo>
                  <a:cubicBezTo>
                    <a:pt x="255" y="28"/>
                    <a:pt x="256" y="30"/>
                    <a:pt x="257" y="33"/>
                  </a:cubicBezTo>
                  <a:cubicBezTo>
                    <a:pt x="257" y="33"/>
                    <a:pt x="257" y="34"/>
                    <a:pt x="258" y="36"/>
                  </a:cubicBezTo>
                  <a:cubicBezTo>
                    <a:pt x="258" y="36"/>
                    <a:pt x="258" y="37"/>
                    <a:pt x="258" y="38"/>
                  </a:cubicBezTo>
                  <a:cubicBezTo>
                    <a:pt x="258" y="39"/>
                    <a:pt x="259" y="40"/>
                    <a:pt x="259" y="41"/>
                  </a:cubicBezTo>
                  <a:cubicBezTo>
                    <a:pt x="259" y="43"/>
                    <a:pt x="259" y="44"/>
                    <a:pt x="259" y="46"/>
                  </a:cubicBezTo>
                  <a:cubicBezTo>
                    <a:pt x="259" y="47"/>
                    <a:pt x="258" y="47"/>
                    <a:pt x="257" y="48"/>
                  </a:cubicBezTo>
                  <a:cubicBezTo>
                    <a:pt x="257" y="49"/>
                    <a:pt x="256" y="49"/>
                    <a:pt x="256" y="50"/>
                  </a:cubicBezTo>
                  <a:cubicBezTo>
                    <a:pt x="254" y="52"/>
                    <a:pt x="253" y="55"/>
                    <a:pt x="254" y="59"/>
                  </a:cubicBezTo>
                  <a:cubicBezTo>
                    <a:pt x="254" y="62"/>
                    <a:pt x="257" y="63"/>
                    <a:pt x="258" y="65"/>
                  </a:cubicBezTo>
                  <a:cubicBezTo>
                    <a:pt x="259" y="65"/>
                    <a:pt x="259" y="65"/>
                    <a:pt x="259" y="65"/>
                  </a:cubicBezTo>
                  <a:cubicBezTo>
                    <a:pt x="260" y="66"/>
                    <a:pt x="260" y="67"/>
                    <a:pt x="260" y="70"/>
                  </a:cubicBezTo>
                  <a:cubicBezTo>
                    <a:pt x="260" y="71"/>
                    <a:pt x="260" y="72"/>
                    <a:pt x="260" y="73"/>
                  </a:cubicBezTo>
                  <a:cubicBezTo>
                    <a:pt x="260" y="74"/>
                    <a:pt x="260" y="74"/>
                    <a:pt x="260" y="74"/>
                  </a:cubicBezTo>
                  <a:cubicBezTo>
                    <a:pt x="260" y="76"/>
                    <a:pt x="260" y="78"/>
                    <a:pt x="262" y="80"/>
                  </a:cubicBezTo>
                  <a:cubicBezTo>
                    <a:pt x="262" y="80"/>
                    <a:pt x="262" y="80"/>
                    <a:pt x="262" y="80"/>
                  </a:cubicBezTo>
                  <a:cubicBezTo>
                    <a:pt x="262" y="81"/>
                    <a:pt x="262" y="82"/>
                    <a:pt x="261" y="83"/>
                  </a:cubicBezTo>
                  <a:cubicBezTo>
                    <a:pt x="260" y="84"/>
                    <a:pt x="259" y="85"/>
                    <a:pt x="259" y="86"/>
                  </a:cubicBezTo>
                  <a:cubicBezTo>
                    <a:pt x="259" y="86"/>
                    <a:pt x="259" y="87"/>
                    <a:pt x="258" y="87"/>
                  </a:cubicBezTo>
                  <a:cubicBezTo>
                    <a:pt x="258" y="88"/>
                    <a:pt x="257" y="89"/>
                    <a:pt x="257" y="90"/>
                  </a:cubicBezTo>
                  <a:cubicBezTo>
                    <a:pt x="257" y="90"/>
                    <a:pt x="257" y="91"/>
                    <a:pt x="257" y="91"/>
                  </a:cubicBezTo>
                  <a:cubicBezTo>
                    <a:pt x="257" y="91"/>
                    <a:pt x="256" y="91"/>
                    <a:pt x="256" y="91"/>
                  </a:cubicBezTo>
                  <a:cubicBezTo>
                    <a:pt x="256" y="91"/>
                    <a:pt x="255" y="91"/>
                    <a:pt x="255" y="91"/>
                  </a:cubicBezTo>
                  <a:cubicBezTo>
                    <a:pt x="253" y="91"/>
                    <a:pt x="251" y="91"/>
                    <a:pt x="250" y="92"/>
                  </a:cubicBezTo>
                  <a:cubicBezTo>
                    <a:pt x="248" y="95"/>
                    <a:pt x="248" y="100"/>
                    <a:pt x="248" y="103"/>
                  </a:cubicBezTo>
                  <a:cubicBezTo>
                    <a:pt x="248" y="104"/>
                    <a:pt x="248" y="104"/>
                    <a:pt x="248" y="104"/>
                  </a:cubicBezTo>
                  <a:cubicBezTo>
                    <a:pt x="249" y="105"/>
                    <a:pt x="249" y="106"/>
                    <a:pt x="249" y="108"/>
                  </a:cubicBezTo>
                  <a:cubicBezTo>
                    <a:pt x="248" y="108"/>
                    <a:pt x="248" y="108"/>
                    <a:pt x="248" y="108"/>
                  </a:cubicBezTo>
                  <a:cubicBezTo>
                    <a:pt x="248" y="108"/>
                    <a:pt x="248" y="109"/>
                    <a:pt x="247" y="109"/>
                  </a:cubicBezTo>
                  <a:cubicBezTo>
                    <a:pt x="245" y="109"/>
                    <a:pt x="244" y="110"/>
                    <a:pt x="243" y="111"/>
                  </a:cubicBezTo>
                  <a:cubicBezTo>
                    <a:pt x="241" y="113"/>
                    <a:pt x="240" y="115"/>
                    <a:pt x="239" y="117"/>
                  </a:cubicBezTo>
                  <a:cubicBezTo>
                    <a:pt x="239" y="118"/>
                    <a:pt x="239" y="118"/>
                    <a:pt x="239" y="119"/>
                  </a:cubicBezTo>
                  <a:cubicBezTo>
                    <a:pt x="239" y="119"/>
                    <a:pt x="239" y="120"/>
                    <a:pt x="239" y="120"/>
                  </a:cubicBezTo>
                  <a:cubicBezTo>
                    <a:pt x="238" y="120"/>
                    <a:pt x="238" y="120"/>
                    <a:pt x="237" y="120"/>
                  </a:cubicBezTo>
                  <a:cubicBezTo>
                    <a:pt x="237" y="120"/>
                    <a:pt x="237" y="120"/>
                    <a:pt x="236" y="120"/>
                  </a:cubicBezTo>
                  <a:cubicBezTo>
                    <a:pt x="236" y="120"/>
                    <a:pt x="235" y="119"/>
                    <a:pt x="234" y="118"/>
                  </a:cubicBezTo>
                  <a:cubicBezTo>
                    <a:pt x="234" y="117"/>
                    <a:pt x="234" y="117"/>
                    <a:pt x="234" y="117"/>
                  </a:cubicBezTo>
                  <a:cubicBezTo>
                    <a:pt x="232" y="115"/>
                    <a:pt x="230" y="113"/>
                    <a:pt x="227" y="113"/>
                  </a:cubicBezTo>
                  <a:cubicBezTo>
                    <a:pt x="226" y="112"/>
                    <a:pt x="225" y="112"/>
                    <a:pt x="224" y="112"/>
                  </a:cubicBezTo>
                  <a:cubicBezTo>
                    <a:pt x="223" y="112"/>
                    <a:pt x="223" y="112"/>
                    <a:pt x="223" y="112"/>
                  </a:cubicBezTo>
                  <a:cubicBezTo>
                    <a:pt x="222" y="112"/>
                    <a:pt x="221" y="112"/>
                    <a:pt x="220" y="111"/>
                  </a:cubicBezTo>
                  <a:cubicBezTo>
                    <a:pt x="220" y="111"/>
                    <a:pt x="220" y="110"/>
                    <a:pt x="219" y="110"/>
                  </a:cubicBezTo>
                  <a:cubicBezTo>
                    <a:pt x="219" y="108"/>
                    <a:pt x="218" y="107"/>
                    <a:pt x="216" y="106"/>
                  </a:cubicBezTo>
                  <a:cubicBezTo>
                    <a:pt x="214" y="104"/>
                    <a:pt x="212" y="104"/>
                    <a:pt x="210" y="104"/>
                  </a:cubicBezTo>
                  <a:cubicBezTo>
                    <a:pt x="210" y="104"/>
                    <a:pt x="209" y="104"/>
                    <a:pt x="208" y="104"/>
                  </a:cubicBezTo>
                  <a:cubicBezTo>
                    <a:pt x="208" y="104"/>
                    <a:pt x="207" y="104"/>
                    <a:pt x="206" y="104"/>
                  </a:cubicBezTo>
                  <a:cubicBezTo>
                    <a:pt x="204" y="104"/>
                    <a:pt x="202" y="104"/>
                    <a:pt x="200" y="106"/>
                  </a:cubicBezTo>
                  <a:cubicBezTo>
                    <a:pt x="199" y="106"/>
                    <a:pt x="197" y="107"/>
                    <a:pt x="196" y="108"/>
                  </a:cubicBezTo>
                  <a:cubicBezTo>
                    <a:pt x="197" y="106"/>
                    <a:pt x="197" y="105"/>
                    <a:pt x="197" y="103"/>
                  </a:cubicBezTo>
                  <a:cubicBezTo>
                    <a:pt x="197" y="103"/>
                    <a:pt x="197" y="102"/>
                    <a:pt x="198" y="101"/>
                  </a:cubicBezTo>
                  <a:cubicBezTo>
                    <a:pt x="198" y="101"/>
                    <a:pt x="198" y="101"/>
                    <a:pt x="198" y="101"/>
                  </a:cubicBezTo>
                  <a:cubicBezTo>
                    <a:pt x="198" y="99"/>
                    <a:pt x="199" y="95"/>
                    <a:pt x="196" y="93"/>
                  </a:cubicBezTo>
                  <a:cubicBezTo>
                    <a:pt x="195" y="92"/>
                    <a:pt x="194" y="91"/>
                    <a:pt x="192" y="91"/>
                  </a:cubicBezTo>
                  <a:cubicBezTo>
                    <a:pt x="191" y="91"/>
                    <a:pt x="190" y="92"/>
                    <a:pt x="189" y="92"/>
                  </a:cubicBezTo>
                  <a:cubicBezTo>
                    <a:pt x="188" y="92"/>
                    <a:pt x="187" y="93"/>
                    <a:pt x="187" y="93"/>
                  </a:cubicBezTo>
                  <a:cubicBezTo>
                    <a:pt x="187" y="92"/>
                    <a:pt x="186" y="91"/>
                    <a:pt x="186" y="87"/>
                  </a:cubicBezTo>
                  <a:cubicBezTo>
                    <a:pt x="186" y="81"/>
                    <a:pt x="184" y="79"/>
                    <a:pt x="182" y="75"/>
                  </a:cubicBezTo>
                  <a:cubicBezTo>
                    <a:pt x="181" y="73"/>
                    <a:pt x="181" y="72"/>
                    <a:pt x="181" y="70"/>
                  </a:cubicBezTo>
                  <a:cubicBezTo>
                    <a:pt x="181" y="66"/>
                    <a:pt x="180" y="63"/>
                    <a:pt x="177" y="61"/>
                  </a:cubicBezTo>
                  <a:cubicBezTo>
                    <a:pt x="176" y="59"/>
                    <a:pt x="176" y="59"/>
                    <a:pt x="176" y="59"/>
                  </a:cubicBezTo>
                  <a:cubicBezTo>
                    <a:pt x="175" y="59"/>
                    <a:pt x="175" y="58"/>
                    <a:pt x="174" y="57"/>
                  </a:cubicBezTo>
                  <a:cubicBezTo>
                    <a:pt x="173" y="57"/>
                    <a:pt x="173" y="57"/>
                    <a:pt x="173" y="57"/>
                  </a:cubicBezTo>
                  <a:cubicBezTo>
                    <a:pt x="173" y="56"/>
                    <a:pt x="172" y="56"/>
                    <a:pt x="172" y="56"/>
                  </a:cubicBezTo>
                  <a:cubicBezTo>
                    <a:pt x="172" y="55"/>
                    <a:pt x="172" y="55"/>
                    <a:pt x="172" y="55"/>
                  </a:cubicBezTo>
                  <a:cubicBezTo>
                    <a:pt x="172" y="54"/>
                    <a:pt x="173" y="54"/>
                    <a:pt x="173" y="53"/>
                  </a:cubicBezTo>
                  <a:cubicBezTo>
                    <a:pt x="173" y="53"/>
                    <a:pt x="172" y="52"/>
                    <a:pt x="172" y="51"/>
                  </a:cubicBezTo>
                  <a:cubicBezTo>
                    <a:pt x="172" y="49"/>
                    <a:pt x="172" y="48"/>
                    <a:pt x="173" y="46"/>
                  </a:cubicBezTo>
                  <a:cubicBezTo>
                    <a:pt x="173" y="45"/>
                    <a:pt x="173" y="45"/>
                    <a:pt x="174" y="44"/>
                  </a:cubicBezTo>
                  <a:cubicBezTo>
                    <a:pt x="175" y="41"/>
                    <a:pt x="177" y="35"/>
                    <a:pt x="172" y="33"/>
                  </a:cubicBezTo>
                  <a:cubicBezTo>
                    <a:pt x="170" y="32"/>
                    <a:pt x="169" y="32"/>
                    <a:pt x="168" y="32"/>
                  </a:cubicBezTo>
                  <a:cubicBezTo>
                    <a:pt x="165" y="32"/>
                    <a:pt x="164" y="35"/>
                    <a:pt x="163" y="36"/>
                  </a:cubicBezTo>
                  <a:cubicBezTo>
                    <a:pt x="163" y="37"/>
                    <a:pt x="162" y="38"/>
                    <a:pt x="162" y="38"/>
                  </a:cubicBezTo>
                  <a:cubicBezTo>
                    <a:pt x="162" y="38"/>
                    <a:pt x="161" y="37"/>
                    <a:pt x="160" y="36"/>
                  </a:cubicBezTo>
                  <a:cubicBezTo>
                    <a:pt x="159" y="34"/>
                    <a:pt x="157" y="32"/>
                    <a:pt x="154" y="32"/>
                  </a:cubicBezTo>
                  <a:cubicBezTo>
                    <a:pt x="153" y="32"/>
                    <a:pt x="153" y="32"/>
                    <a:pt x="152" y="32"/>
                  </a:cubicBezTo>
                  <a:cubicBezTo>
                    <a:pt x="150" y="32"/>
                    <a:pt x="149" y="34"/>
                    <a:pt x="148" y="34"/>
                  </a:cubicBezTo>
                  <a:cubicBezTo>
                    <a:pt x="148" y="35"/>
                    <a:pt x="148" y="35"/>
                    <a:pt x="148" y="35"/>
                  </a:cubicBezTo>
                  <a:cubicBezTo>
                    <a:pt x="147" y="35"/>
                    <a:pt x="147" y="35"/>
                    <a:pt x="145" y="35"/>
                  </a:cubicBezTo>
                  <a:cubicBezTo>
                    <a:pt x="145" y="35"/>
                    <a:pt x="144" y="35"/>
                    <a:pt x="144" y="35"/>
                  </a:cubicBezTo>
                  <a:cubicBezTo>
                    <a:pt x="143" y="35"/>
                    <a:pt x="142" y="35"/>
                    <a:pt x="142" y="35"/>
                  </a:cubicBezTo>
                  <a:cubicBezTo>
                    <a:pt x="138" y="35"/>
                    <a:pt x="138" y="35"/>
                    <a:pt x="138" y="35"/>
                  </a:cubicBezTo>
                  <a:cubicBezTo>
                    <a:pt x="137" y="35"/>
                    <a:pt x="137" y="35"/>
                    <a:pt x="136" y="35"/>
                  </a:cubicBezTo>
                  <a:cubicBezTo>
                    <a:pt x="135" y="35"/>
                    <a:pt x="135" y="35"/>
                    <a:pt x="135" y="35"/>
                  </a:cubicBezTo>
                  <a:cubicBezTo>
                    <a:pt x="133" y="35"/>
                    <a:pt x="132" y="35"/>
                    <a:pt x="131" y="34"/>
                  </a:cubicBezTo>
                  <a:cubicBezTo>
                    <a:pt x="129" y="34"/>
                    <a:pt x="126" y="31"/>
                    <a:pt x="126" y="28"/>
                  </a:cubicBezTo>
                  <a:cubicBezTo>
                    <a:pt x="126" y="27"/>
                    <a:pt x="126" y="27"/>
                    <a:pt x="126" y="27"/>
                  </a:cubicBezTo>
                  <a:cubicBezTo>
                    <a:pt x="126" y="25"/>
                    <a:pt x="126" y="23"/>
                    <a:pt x="124" y="21"/>
                  </a:cubicBezTo>
                  <a:cubicBezTo>
                    <a:pt x="122" y="19"/>
                    <a:pt x="119" y="18"/>
                    <a:pt x="116" y="18"/>
                  </a:cubicBezTo>
                  <a:cubicBezTo>
                    <a:pt x="116" y="17"/>
                    <a:pt x="116" y="17"/>
                    <a:pt x="116" y="17"/>
                  </a:cubicBezTo>
                  <a:cubicBezTo>
                    <a:pt x="115" y="17"/>
                    <a:pt x="115" y="17"/>
                    <a:pt x="114" y="17"/>
                  </a:cubicBezTo>
                  <a:cubicBezTo>
                    <a:pt x="114" y="16"/>
                    <a:pt x="114" y="16"/>
                    <a:pt x="114" y="16"/>
                  </a:cubicBezTo>
                  <a:cubicBezTo>
                    <a:pt x="112" y="14"/>
                    <a:pt x="110" y="14"/>
                    <a:pt x="108" y="14"/>
                  </a:cubicBezTo>
                  <a:cubicBezTo>
                    <a:pt x="108" y="14"/>
                    <a:pt x="107" y="14"/>
                    <a:pt x="107" y="14"/>
                  </a:cubicBezTo>
                  <a:cubicBezTo>
                    <a:pt x="107" y="14"/>
                    <a:pt x="106" y="14"/>
                    <a:pt x="106" y="13"/>
                  </a:cubicBezTo>
                  <a:cubicBezTo>
                    <a:pt x="105" y="12"/>
                    <a:pt x="104" y="11"/>
                    <a:pt x="103" y="10"/>
                  </a:cubicBezTo>
                  <a:cubicBezTo>
                    <a:pt x="101" y="9"/>
                    <a:pt x="100" y="9"/>
                    <a:pt x="98" y="8"/>
                  </a:cubicBezTo>
                  <a:cubicBezTo>
                    <a:pt x="98" y="8"/>
                    <a:pt x="97" y="8"/>
                    <a:pt x="96" y="7"/>
                  </a:cubicBezTo>
                  <a:cubicBezTo>
                    <a:pt x="96" y="7"/>
                    <a:pt x="95" y="6"/>
                    <a:pt x="94" y="6"/>
                  </a:cubicBezTo>
                  <a:cubicBezTo>
                    <a:pt x="94" y="5"/>
                    <a:pt x="93" y="5"/>
                    <a:pt x="93" y="5"/>
                  </a:cubicBezTo>
                  <a:cubicBezTo>
                    <a:pt x="88" y="2"/>
                    <a:pt x="85" y="0"/>
                    <a:pt x="81" y="0"/>
                  </a:cubicBezTo>
                  <a:cubicBezTo>
                    <a:pt x="80" y="0"/>
                    <a:pt x="78" y="1"/>
                    <a:pt x="76" y="1"/>
                  </a:cubicBezTo>
                  <a:cubicBezTo>
                    <a:pt x="74" y="3"/>
                    <a:pt x="72" y="4"/>
                    <a:pt x="70" y="6"/>
                  </a:cubicBezTo>
                  <a:cubicBezTo>
                    <a:pt x="69" y="7"/>
                    <a:pt x="68" y="8"/>
                    <a:pt x="67" y="9"/>
                  </a:cubicBezTo>
                  <a:cubicBezTo>
                    <a:pt x="66" y="9"/>
                    <a:pt x="66" y="9"/>
                    <a:pt x="66" y="9"/>
                  </a:cubicBezTo>
                  <a:cubicBezTo>
                    <a:pt x="65" y="10"/>
                    <a:pt x="64" y="10"/>
                    <a:pt x="63" y="12"/>
                  </a:cubicBezTo>
                  <a:cubicBezTo>
                    <a:pt x="63" y="12"/>
                    <a:pt x="62" y="13"/>
                    <a:pt x="62" y="13"/>
                  </a:cubicBezTo>
                  <a:cubicBezTo>
                    <a:pt x="62" y="14"/>
                    <a:pt x="61" y="15"/>
                    <a:pt x="61" y="15"/>
                  </a:cubicBezTo>
                  <a:cubicBezTo>
                    <a:pt x="61" y="15"/>
                    <a:pt x="60" y="15"/>
                    <a:pt x="60" y="15"/>
                  </a:cubicBezTo>
                  <a:cubicBezTo>
                    <a:pt x="59" y="15"/>
                    <a:pt x="59" y="15"/>
                    <a:pt x="58" y="15"/>
                  </a:cubicBezTo>
                  <a:cubicBezTo>
                    <a:pt x="58" y="15"/>
                    <a:pt x="58" y="15"/>
                    <a:pt x="58" y="15"/>
                  </a:cubicBezTo>
                  <a:cubicBezTo>
                    <a:pt x="57" y="15"/>
                    <a:pt x="57" y="15"/>
                    <a:pt x="56" y="16"/>
                  </a:cubicBezTo>
                  <a:cubicBezTo>
                    <a:pt x="56" y="15"/>
                    <a:pt x="56" y="15"/>
                    <a:pt x="56" y="15"/>
                  </a:cubicBezTo>
                  <a:cubicBezTo>
                    <a:pt x="55" y="15"/>
                    <a:pt x="55" y="15"/>
                    <a:pt x="54" y="15"/>
                  </a:cubicBezTo>
                  <a:cubicBezTo>
                    <a:pt x="53" y="14"/>
                    <a:pt x="51" y="14"/>
                    <a:pt x="49" y="14"/>
                  </a:cubicBezTo>
                  <a:cubicBezTo>
                    <a:pt x="49" y="14"/>
                    <a:pt x="49" y="14"/>
                    <a:pt x="49" y="14"/>
                  </a:cubicBezTo>
                  <a:cubicBezTo>
                    <a:pt x="48" y="14"/>
                    <a:pt x="48" y="14"/>
                    <a:pt x="47" y="14"/>
                  </a:cubicBezTo>
                  <a:cubicBezTo>
                    <a:pt x="46" y="14"/>
                    <a:pt x="45" y="14"/>
                    <a:pt x="45" y="14"/>
                  </a:cubicBezTo>
                  <a:cubicBezTo>
                    <a:pt x="44" y="14"/>
                    <a:pt x="43" y="14"/>
                    <a:pt x="42" y="14"/>
                  </a:cubicBezTo>
                  <a:cubicBezTo>
                    <a:pt x="41" y="14"/>
                    <a:pt x="40" y="13"/>
                    <a:pt x="39" y="13"/>
                  </a:cubicBezTo>
                  <a:cubicBezTo>
                    <a:pt x="38" y="12"/>
                    <a:pt x="36" y="12"/>
                    <a:pt x="35" y="11"/>
                  </a:cubicBezTo>
                  <a:cubicBezTo>
                    <a:pt x="31" y="10"/>
                    <a:pt x="27" y="9"/>
                    <a:pt x="22" y="9"/>
                  </a:cubicBezTo>
                  <a:cubicBezTo>
                    <a:pt x="20" y="9"/>
                    <a:pt x="19" y="9"/>
                    <a:pt x="17" y="9"/>
                  </a:cubicBezTo>
                  <a:cubicBezTo>
                    <a:pt x="12" y="10"/>
                    <a:pt x="8" y="12"/>
                    <a:pt x="5" y="16"/>
                  </a:cubicBezTo>
                  <a:cubicBezTo>
                    <a:pt x="3" y="18"/>
                    <a:pt x="2" y="20"/>
                    <a:pt x="2" y="23"/>
                  </a:cubicBezTo>
                  <a:cubicBezTo>
                    <a:pt x="2" y="23"/>
                    <a:pt x="1" y="24"/>
                    <a:pt x="1" y="24"/>
                  </a:cubicBezTo>
                  <a:cubicBezTo>
                    <a:pt x="1" y="26"/>
                    <a:pt x="0" y="28"/>
                    <a:pt x="0" y="30"/>
                  </a:cubicBezTo>
                  <a:cubicBezTo>
                    <a:pt x="1" y="34"/>
                    <a:pt x="3" y="39"/>
                    <a:pt x="4" y="42"/>
                  </a:cubicBezTo>
                  <a:cubicBezTo>
                    <a:pt x="6" y="45"/>
                    <a:pt x="9" y="48"/>
                    <a:pt x="11" y="49"/>
                  </a:cubicBezTo>
                  <a:cubicBezTo>
                    <a:pt x="12" y="49"/>
                    <a:pt x="12" y="49"/>
                    <a:pt x="12" y="49"/>
                  </a:cubicBezTo>
                  <a:cubicBezTo>
                    <a:pt x="14" y="51"/>
                    <a:pt x="15" y="52"/>
                    <a:pt x="15" y="53"/>
                  </a:cubicBezTo>
                  <a:cubicBezTo>
                    <a:pt x="15" y="54"/>
                    <a:pt x="14" y="54"/>
                    <a:pt x="14" y="55"/>
                  </a:cubicBezTo>
                  <a:cubicBezTo>
                    <a:pt x="14" y="56"/>
                    <a:pt x="13" y="57"/>
                    <a:pt x="13" y="58"/>
                  </a:cubicBezTo>
                  <a:cubicBezTo>
                    <a:pt x="13" y="60"/>
                    <a:pt x="14" y="63"/>
                    <a:pt x="15" y="65"/>
                  </a:cubicBezTo>
                  <a:cubicBezTo>
                    <a:pt x="16" y="65"/>
                    <a:pt x="16" y="65"/>
                    <a:pt x="16" y="65"/>
                  </a:cubicBezTo>
                  <a:cubicBezTo>
                    <a:pt x="16" y="66"/>
                    <a:pt x="15" y="66"/>
                    <a:pt x="15" y="67"/>
                  </a:cubicBezTo>
                  <a:cubicBezTo>
                    <a:pt x="15" y="67"/>
                    <a:pt x="14" y="68"/>
                    <a:pt x="14" y="69"/>
                  </a:cubicBezTo>
                  <a:cubicBezTo>
                    <a:pt x="12" y="71"/>
                    <a:pt x="9" y="75"/>
                    <a:pt x="12" y="79"/>
                  </a:cubicBezTo>
                  <a:cubicBezTo>
                    <a:pt x="13" y="81"/>
                    <a:pt x="14" y="83"/>
                    <a:pt x="17" y="84"/>
                  </a:cubicBezTo>
                  <a:cubicBezTo>
                    <a:pt x="18" y="84"/>
                    <a:pt x="18" y="84"/>
                    <a:pt x="19" y="84"/>
                  </a:cubicBezTo>
                  <a:cubicBezTo>
                    <a:pt x="19" y="84"/>
                    <a:pt x="19" y="84"/>
                    <a:pt x="19" y="84"/>
                  </a:cubicBezTo>
                  <a:cubicBezTo>
                    <a:pt x="19" y="85"/>
                    <a:pt x="19" y="85"/>
                    <a:pt x="19" y="85"/>
                  </a:cubicBezTo>
                  <a:cubicBezTo>
                    <a:pt x="19" y="86"/>
                    <a:pt x="19" y="87"/>
                    <a:pt x="20" y="88"/>
                  </a:cubicBezTo>
                  <a:cubicBezTo>
                    <a:pt x="20" y="89"/>
                    <a:pt x="20" y="90"/>
                    <a:pt x="20" y="92"/>
                  </a:cubicBezTo>
                  <a:cubicBezTo>
                    <a:pt x="20" y="93"/>
                    <a:pt x="20" y="95"/>
                    <a:pt x="21" y="97"/>
                  </a:cubicBezTo>
                  <a:cubicBezTo>
                    <a:pt x="22" y="99"/>
                    <a:pt x="23" y="100"/>
                    <a:pt x="25" y="101"/>
                  </a:cubicBezTo>
                  <a:cubicBezTo>
                    <a:pt x="25" y="101"/>
                    <a:pt x="26" y="102"/>
                    <a:pt x="26" y="102"/>
                  </a:cubicBezTo>
                  <a:cubicBezTo>
                    <a:pt x="26" y="102"/>
                    <a:pt x="26" y="103"/>
                    <a:pt x="26" y="104"/>
                  </a:cubicBezTo>
                  <a:cubicBezTo>
                    <a:pt x="26" y="105"/>
                    <a:pt x="26" y="105"/>
                    <a:pt x="26" y="105"/>
                  </a:cubicBezTo>
                  <a:cubicBezTo>
                    <a:pt x="26" y="106"/>
                    <a:pt x="27" y="109"/>
                    <a:pt x="29" y="110"/>
                  </a:cubicBezTo>
                  <a:cubicBezTo>
                    <a:pt x="29" y="110"/>
                    <a:pt x="30" y="111"/>
                    <a:pt x="30" y="111"/>
                  </a:cubicBezTo>
                  <a:cubicBezTo>
                    <a:pt x="30" y="111"/>
                    <a:pt x="31" y="111"/>
                    <a:pt x="31" y="111"/>
                  </a:cubicBezTo>
                  <a:cubicBezTo>
                    <a:pt x="31" y="111"/>
                    <a:pt x="31" y="111"/>
                    <a:pt x="31" y="111"/>
                  </a:cubicBezTo>
                  <a:cubicBezTo>
                    <a:pt x="31" y="112"/>
                    <a:pt x="31" y="113"/>
                    <a:pt x="31" y="114"/>
                  </a:cubicBezTo>
                  <a:cubicBezTo>
                    <a:pt x="31" y="115"/>
                    <a:pt x="31" y="115"/>
                    <a:pt x="31" y="115"/>
                  </a:cubicBezTo>
                  <a:cubicBezTo>
                    <a:pt x="32" y="116"/>
                    <a:pt x="31" y="117"/>
                    <a:pt x="30" y="119"/>
                  </a:cubicBezTo>
                  <a:cubicBezTo>
                    <a:pt x="28" y="122"/>
                    <a:pt x="27" y="125"/>
                    <a:pt x="27" y="128"/>
                  </a:cubicBezTo>
                  <a:cubicBezTo>
                    <a:pt x="27" y="130"/>
                    <a:pt x="27" y="131"/>
                    <a:pt x="26" y="132"/>
                  </a:cubicBezTo>
                  <a:cubicBezTo>
                    <a:pt x="26" y="135"/>
                    <a:pt x="26" y="135"/>
                    <a:pt x="26" y="135"/>
                  </a:cubicBezTo>
                  <a:cubicBezTo>
                    <a:pt x="26" y="136"/>
                    <a:pt x="25" y="138"/>
                    <a:pt x="24" y="139"/>
                  </a:cubicBezTo>
                  <a:cubicBezTo>
                    <a:pt x="24" y="140"/>
                    <a:pt x="24" y="140"/>
                    <a:pt x="24" y="140"/>
                  </a:cubicBezTo>
                  <a:cubicBezTo>
                    <a:pt x="21" y="146"/>
                    <a:pt x="12" y="160"/>
                    <a:pt x="23" y="168"/>
                  </a:cubicBezTo>
                  <a:cubicBezTo>
                    <a:pt x="27" y="171"/>
                    <a:pt x="31" y="173"/>
                    <a:pt x="35" y="176"/>
                  </a:cubicBezTo>
                  <a:cubicBezTo>
                    <a:pt x="38" y="178"/>
                    <a:pt x="42" y="180"/>
                    <a:pt x="45" y="182"/>
                  </a:cubicBezTo>
                  <a:cubicBezTo>
                    <a:pt x="46" y="183"/>
                    <a:pt x="47" y="184"/>
                    <a:pt x="48" y="184"/>
                  </a:cubicBezTo>
                  <a:cubicBezTo>
                    <a:pt x="49" y="185"/>
                    <a:pt x="50" y="185"/>
                    <a:pt x="51" y="186"/>
                  </a:cubicBezTo>
                  <a:cubicBezTo>
                    <a:pt x="53" y="187"/>
                    <a:pt x="54" y="189"/>
                    <a:pt x="55" y="190"/>
                  </a:cubicBezTo>
                  <a:cubicBezTo>
                    <a:pt x="56" y="191"/>
                    <a:pt x="57" y="192"/>
                    <a:pt x="58" y="194"/>
                  </a:cubicBezTo>
                  <a:cubicBezTo>
                    <a:pt x="59" y="195"/>
                    <a:pt x="59" y="195"/>
                    <a:pt x="59" y="195"/>
                  </a:cubicBezTo>
                  <a:cubicBezTo>
                    <a:pt x="62" y="199"/>
                    <a:pt x="64" y="202"/>
                    <a:pt x="65" y="206"/>
                  </a:cubicBezTo>
                  <a:cubicBezTo>
                    <a:pt x="66" y="211"/>
                    <a:pt x="68" y="214"/>
                    <a:pt x="70" y="217"/>
                  </a:cubicBezTo>
                  <a:cubicBezTo>
                    <a:pt x="71" y="219"/>
                    <a:pt x="71" y="219"/>
                    <a:pt x="71" y="219"/>
                  </a:cubicBezTo>
                  <a:cubicBezTo>
                    <a:pt x="72" y="221"/>
                    <a:pt x="72" y="224"/>
                    <a:pt x="73" y="227"/>
                  </a:cubicBezTo>
                  <a:cubicBezTo>
                    <a:pt x="73" y="229"/>
                    <a:pt x="73" y="230"/>
                    <a:pt x="73" y="231"/>
                  </a:cubicBezTo>
                  <a:cubicBezTo>
                    <a:pt x="74" y="233"/>
                    <a:pt x="74" y="235"/>
                    <a:pt x="75" y="237"/>
                  </a:cubicBezTo>
                  <a:cubicBezTo>
                    <a:pt x="75" y="238"/>
                    <a:pt x="76" y="239"/>
                    <a:pt x="76" y="240"/>
                  </a:cubicBezTo>
                  <a:cubicBezTo>
                    <a:pt x="76" y="241"/>
                    <a:pt x="76" y="241"/>
                    <a:pt x="76" y="242"/>
                  </a:cubicBezTo>
                  <a:cubicBezTo>
                    <a:pt x="77" y="243"/>
                    <a:pt x="77" y="248"/>
                    <a:pt x="82" y="248"/>
                  </a:cubicBezTo>
                  <a:cubicBezTo>
                    <a:pt x="82" y="248"/>
                    <a:pt x="83" y="247"/>
                    <a:pt x="84" y="247"/>
                  </a:cubicBezTo>
                  <a:cubicBezTo>
                    <a:pt x="85" y="247"/>
                    <a:pt x="86" y="246"/>
                    <a:pt x="87" y="246"/>
                  </a:cubicBezTo>
                  <a:cubicBezTo>
                    <a:pt x="89" y="246"/>
                    <a:pt x="90" y="248"/>
                    <a:pt x="90" y="248"/>
                  </a:cubicBezTo>
                  <a:cubicBezTo>
                    <a:pt x="90" y="249"/>
                    <a:pt x="90" y="249"/>
                    <a:pt x="90" y="249"/>
                  </a:cubicBezTo>
                  <a:cubicBezTo>
                    <a:pt x="89" y="250"/>
                    <a:pt x="87" y="250"/>
                    <a:pt x="86" y="250"/>
                  </a:cubicBezTo>
                  <a:cubicBezTo>
                    <a:pt x="84" y="250"/>
                    <a:pt x="83" y="250"/>
                    <a:pt x="82" y="250"/>
                  </a:cubicBezTo>
                  <a:cubicBezTo>
                    <a:pt x="76" y="251"/>
                    <a:pt x="74" y="256"/>
                    <a:pt x="73" y="260"/>
                  </a:cubicBezTo>
                  <a:cubicBezTo>
                    <a:pt x="72" y="261"/>
                    <a:pt x="72" y="261"/>
                    <a:pt x="72" y="261"/>
                  </a:cubicBezTo>
                  <a:cubicBezTo>
                    <a:pt x="72" y="262"/>
                    <a:pt x="72" y="262"/>
                    <a:pt x="71" y="263"/>
                  </a:cubicBezTo>
                  <a:cubicBezTo>
                    <a:pt x="71" y="264"/>
                    <a:pt x="70" y="265"/>
                    <a:pt x="70" y="266"/>
                  </a:cubicBezTo>
                  <a:cubicBezTo>
                    <a:pt x="69" y="269"/>
                    <a:pt x="68" y="271"/>
                    <a:pt x="67" y="273"/>
                  </a:cubicBezTo>
                  <a:cubicBezTo>
                    <a:pt x="66" y="274"/>
                    <a:pt x="66" y="274"/>
                    <a:pt x="66" y="274"/>
                  </a:cubicBezTo>
                  <a:cubicBezTo>
                    <a:pt x="66" y="276"/>
                    <a:pt x="65" y="278"/>
                    <a:pt x="63" y="280"/>
                  </a:cubicBezTo>
                  <a:cubicBezTo>
                    <a:pt x="63" y="282"/>
                    <a:pt x="62" y="282"/>
                    <a:pt x="61" y="283"/>
                  </a:cubicBezTo>
                  <a:cubicBezTo>
                    <a:pt x="61" y="284"/>
                    <a:pt x="60" y="284"/>
                    <a:pt x="60" y="285"/>
                  </a:cubicBezTo>
                  <a:cubicBezTo>
                    <a:pt x="59" y="286"/>
                    <a:pt x="58" y="287"/>
                    <a:pt x="57" y="288"/>
                  </a:cubicBezTo>
                  <a:cubicBezTo>
                    <a:pt x="57" y="289"/>
                    <a:pt x="56" y="290"/>
                    <a:pt x="55" y="291"/>
                  </a:cubicBezTo>
                  <a:cubicBezTo>
                    <a:pt x="52" y="294"/>
                    <a:pt x="49" y="298"/>
                    <a:pt x="45" y="301"/>
                  </a:cubicBezTo>
                  <a:cubicBezTo>
                    <a:pt x="44" y="302"/>
                    <a:pt x="43" y="303"/>
                    <a:pt x="42" y="304"/>
                  </a:cubicBezTo>
                  <a:cubicBezTo>
                    <a:pt x="39" y="307"/>
                    <a:pt x="36" y="310"/>
                    <a:pt x="33" y="311"/>
                  </a:cubicBezTo>
                  <a:cubicBezTo>
                    <a:pt x="32" y="312"/>
                    <a:pt x="32" y="312"/>
                    <a:pt x="31" y="312"/>
                  </a:cubicBezTo>
                  <a:cubicBezTo>
                    <a:pt x="27" y="314"/>
                    <a:pt x="21" y="316"/>
                    <a:pt x="21" y="322"/>
                  </a:cubicBezTo>
                  <a:cubicBezTo>
                    <a:pt x="22" y="325"/>
                    <a:pt x="24" y="327"/>
                    <a:pt x="25" y="329"/>
                  </a:cubicBezTo>
                  <a:cubicBezTo>
                    <a:pt x="25" y="329"/>
                    <a:pt x="26" y="329"/>
                    <a:pt x="26" y="330"/>
                  </a:cubicBezTo>
                  <a:cubicBezTo>
                    <a:pt x="27" y="330"/>
                    <a:pt x="27" y="331"/>
                    <a:pt x="28" y="332"/>
                  </a:cubicBezTo>
                  <a:cubicBezTo>
                    <a:pt x="28" y="333"/>
                    <a:pt x="28" y="333"/>
                    <a:pt x="28" y="333"/>
                  </a:cubicBezTo>
                  <a:cubicBezTo>
                    <a:pt x="29" y="335"/>
                    <a:pt x="30" y="336"/>
                    <a:pt x="30" y="337"/>
                  </a:cubicBezTo>
                  <a:cubicBezTo>
                    <a:pt x="31" y="337"/>
                    <a:pt x="31" y="337"/>
                    <a:pt x="31" y="337"/>
                  </a:cubicBezTo>
                  <a:cubicBezTo>
                    <a:pt x="34" y="340"/>
                    <a:pt x="36" y="342"/>
                    <a:pt x="39" y="344"/>
                  </a:cubicBezTo>
                  <a:cubicBezTo>
                    <a:pt x="40" y="345"/>
                    <a:pt x="40" y="345"/>
                    <a:pt x="40" y="345"/>
                  </a:cubicBezTo>
                  <a:cubicBezTo>
                    <a:pt x="40" y="345"/>
                    <a:pt x="40" y="346"/>
                    <a:pt x="40" y="346"/>
                  </a:cubicBezTo>
                  <a:cubicBezTo>
                    <a:pt x="40" y="347"/>
                    <a:pt x="40" y="347"/>
                    <a:pt x="40" y="347"/>
                  </a:cubicBezTo>
                  <a:cubicBezTo>
                    <a:pt x="40" y="348"/>
                    <a:pt x="40" y="348"/>
                    <a:pt x="40" y="349"/>
                  </a:cubicBezTo>
                  <a:cubicBezTo>
                    <a:pt x="39" y="351"/>
                    <a:pt x="38" y="352"/>
                    <a:pt x="38" y="354"/>
                  </a:cubicBezTo>
                  <a:cubicBezTo>
                    <a:pt x="38" y="359"/>
                    <a:pt x="40" y="362"/>
                    <a:pt x="41" y="366"/>
                  </a:cubicBezTo>
                  <a:cubicBezTo>
                    <a:pt x="41" y="367"/>
                    <a:pt x="41" y="367"/>
                    <a:pt x="41" y="367"/>
                  </a:cubicBezTo>
                  <a:cubicBezTo>
                    <a:pt x="42" y="369"/>
                    <a:pt x="44" y="372"/>
                    <a:pt x="45" y="374"/>
                  </a:cubicBezTo>
                  <a:cubicBezTo>
                    <a:pt x="46" y="377"/>
                    <a:pt x="48" y="381"/>
                    <a:pt x="49" y="384"/>
                  </a:cubicBezTo>
                  <a:cubicBezTo>
                    <a:pt x="49" y="385"/>
                    <a:pt x="49" y="386"/>
                    <a:pt x="50" y="387"/>
                  </a:cubicBezTo>
                  <a:cubicBezTo>
                    <a:pt x="51" y="392"/>
                    <a:pt x="52" y="396"/>
                    <a:pt x="56" y="401"/>
                  </a:cubicBezTo>
                  <a:cubicBezTo>
                    <a:pt x="57" y="401"/>
                    <a:pt x="58" y="402"/>
                    <a:pt x="59" y="403"/>
                  </a:cubicBezTo>
                  <a:cubicBezTo>
                    <a:pt x="61" y="405"/>
                    <a:pt x="64" y="408"/>
                    <a:pt x="64" y="410"/>
                  </a:cubicBezTo>
                  <a:cubicBezTo>
                    <a:pt x="64" y="412"/>
                    <a:pt x="63" y="413"/>
                    <a:pt x="61" y="416"/>
                  </a:cubicBezTo>
                  <a:cubicBezTo>
                    <a:pt x="60" y="416"/>
                    <a:pt x="60" y="417"/>
                    <a:pt x="59" y="417"/>
                  </a:cubicBezTo>
                  <a:cubicBezTo>
                    <a:pt x="56" y="421"/>
                    <a:pt x="54" y="428"/>
                    <a:pt x="56" y="433"/>
                  </a:cubicBezTo>
                  <a:cubicBezTo>
                    <a:pt x="56" y="435"/>
                    <a:pt x="58" y="437"/>
                    <a:pt x="59" y="438"/>
                  </a:cubicBezTo>
                  <a:cubicBezTo>
                    <a:pt x="60" y="438"/>
                    <a:pt x="60" y="439"/>
                    <a:pt x="60" y="439"/>
                  </a:cubicBezTo>
                  <a:cubicBezTo>
                    <a:pt x="61" y="440"/>
                    <a:pt x="61" y="442"/>
                    <a:pt x="61" y="443"/>
                  </a:cubicBezTo>
                  <a:cubicBezTo>
                    <a:pt x="58" y="438"/>
                    <a:pt x="54" y="433"/>
                    <a:pt x="50" y="433"/>
                  </a:cubicBezTo>
                  <a:cubicBezTo>
                    <a:pt x="46" y="432"/>
                    <a:pt x="46" y="432"/>
                    <a:pt x="46" y="432"/>
                  </a:cubicBezTo>
                  <a:cubicBezTo>
                    <a:pt x="47" y="436"/>
                    <a:pt x="47" y="436"/>
                    <a:pt x="47" y="436"/>
                  </a:cubicBezTo>
                  <a:cubicBezTo>
                    <a:pt x="52" y="478"/>
                    <a:pt x="59" y="528"/>
                    <a:pt x="66" y="577"/>
                  </a:cubicBezTo>
                  <a:cubicBezTo>
                    <a:pt x="67" y="578"/>
                    <a:pt x="67" y="580"/>
                    <a:pt x="67" y="581"/>
                  </a:cubicBezTo>
                  <a:cubicBezTo>
                    <a:pt x="68" y="585"/>
                    <a:pt x="68" y="589"/>
                    <a:pt x="69" y="593"/>
                  </a:cubicBezTo>
                  <a:cubicBezTo>
                    <a:pt x="69" y="604"/>
                    <a:pt x="73" y="608"/>
                    <a:pt x="78" y="616"/>
                  </a:cubicBezTo>
                  <a:cubicBezTo>
                    <a:pt x="81" y="619"/>
                    <a:pt x="81" y="619"/>
                    <a:pt x="81" y="619"/>
                  </a:cubicBezTo>
                  <a:cubicBezTo>
                    <a:pt x="83" y="622"/>
                    <a:pt x="85" y="624"/>
                    <a:pt x="88" y="626"/>
                  </a:cubicBezTo>
                  <a:cubicBezTo>
                    <a:pt x="90" y="628"/>
                    <a:pt x="92" y="630"/>
                    <a:pt x="94" y="633"/>
                  </a:cubicBezTo>
                  <a:cubicBezTo>
                    <a:pt x="96" y="635"/>
                    <a:pt x="97" y="637"/>
                    <a:pt x="99" y="639"/>
                  </a:cubicBezTo>
                  <a:cubicBezTo>
                    <a:pt x="105" y="647"/>
                    <a:pt x="109" y="653"/>
                    <a:pt x="120" y="653"/>
                  </a:cubicBezTo>
                  <a:cubicBezTo>
                    <a:pt x="122" y="653"/>
                    <a:pt x="124" y="653"/>
                    <a:pt x="126" y="652"/>
                  </a:cubicBezTo>
                  <a:cubicBezTo>
                    <a:pt x="128" y="652"/>
                    <a:pt x="131" y="651"/>
                    <a:pt x="134" y="651"/>
                  </a:cubicBezTo>
                  <a:cubicBezTo>
                    <a:pt x="138" y="650"/>
                    <a:pt x="145" y="648"/>
                    <a:pt x="149" y="648"/>
                  </a:cubicBezTo>
                  <a:cubicBezTo>
                    <a:pt x="150" y="648"/>
                    <a:pt x="150" y="648"/>
                    <a:pt x="150" y="648"/>
                  </a:cubicBezTo>
                  <a:cubicBezTo>
                    <a:pt x="154" y="648"/>
                    <a:pt x="158" y="651"/>
                    <a:pt x="162" y="654"/>
                  </a:cubicBezTo>
                  <a:cubicBezTo>
                    <a:pt x="164" y="656"/>
                    <a:pt x="166" y="658"/>
                    <a:pt x="169" y="659"/>
                  </a:cubicBezTo>
                  <a:cubicBezTo>
                    <a:pt x="172" y="660"/>
                    <a:pt x="174" y="661"/>
                    <a:pt x="176" y="661"/>
                  </a:cubicBezTo>
                  <a:cubicBezTo>
                    <a:pt x="179" y="661"/>
                    <a:pt x="181" y="660"/>
                    <a:pt x="183" y="658"/>
                  </a:cubicBezTo>
                  <a:cubicBezTo>
                    <a:pt x="184" y="658"/>
                    <a:pt x="184" y="658"/>
                    <a:pt x="184" y="658"/>
                  </a:cubicBezTo>
                  <a:cubicBezTo>
                    <a:pt x="185" y="657"/>
                    <a:pt x="186" y="657"/>
                    <a:pt x="187" y="656"/>
                  </a:cubicBezTo>
                  <a:cubicBezTo>
                    <a:pt x="191" y="654"/>
                    <a:pt x="195" y="653"/>
                    <a:pt x="200" y="652"/>
                  </a:cubicBezTo>
                  <a:cubicBezTo>
                    <a:pt x="200" y="652"/>
                    <a:pt x="200" y="652"/>
                    <a:pt x="200" y="652"/>
                  </a:cubicBezTo>
                  <a:cubicBezTo>
                    <a:pt x="203" y="651"/>
                    <a:pt x="205" y="650"/>
                    <a:pt x="208" y="649"/>
                  </a:cubicBezTo>
                  <a:cubicBezTo>
                    <a:pt x="211" y="648"/>
                    <a:pt x="214" y="647"/>
                    <a:pt x="217" y="647"/>
                  </a:cubicBezTo>
                  <a:cubicBezTo>
                    <a:pt x="218" y="647"/>
                    <a:pt x="218" y="647"/>
                    <a:pt x="219" y="648"/>
                  </a:cubicBezTo>
                  <a:cubicBezTo>
                    <a:pt x="222" y="649"/>
                    <a:pt x="223" y="652"/>
                    <a:pt x="224" y="657"/>
                  </a:cubicBezTo>
                  <a:cubicBezTo>
                    <a:pt x="226" y="661"/>
                    <a:pt x="226" y="661"/>
                    <a:pt x="226" y="661"/>
                  </a:cubicBezTo>
                  <a:cubicBezTo>
                    <a:pt x="226" y="663"/>
                    <a:pt x="227" y="664"/>
                    <a:pt x="227" y="666"/>
                  </a:cubicBezTo>
                  <a:cubicBezTo>
                    <a:pt x="228" y="669"/>
                    <a:pt x="228" y="669"/>
                    <a:pt x="228" y="669"/>
                  </a:cubicBezTo>
                  <a:cubicBezTo>
                    <a:pt x="231" y="668"/>
                    <a:pt x="231" y="668"/>
                    <a:pt x="231" y="668"/>
                  </a:cubicBezTo>
                  <a:cubicBezTo>
                    <a:pt x="234" y="668"/>
                    <a:pt x="238" y="667"/>
                    <a:pt x="241" y="667"/>
                  </a:cubicBezTo>
                  <a:cubicBezTo>
                    <a:pt x="246" y="666"/>
                    <a:pt x="252" y="665"/>
                    <a:pt x="257" y="664"/>
                  </a:cubicBezTo>
                  <a:cubicBezTo>
                    <a:pt x="260" y="663"/>
                    <a:pt x="262" y="662"/>
                    <a:pt x="264" y="661"/>
                  </a:cubicBezTo>
                  <a:cubicBezTo>
                    <a:pt x="267" y="660"/>
                    <a:pt x="269" y="659"/>
                    <a:pt x="271" y="658"/>
                  </a:cubicBezTo>
                  <a:cubicBezTo>
                    <a:pt x="272" y="658"/>
                    <a:pt x="274" y="657"/>
                    <a:pt x="275" y="657"/>
                  </a:cubicBezTo>
                  <a:cubicBezTo>
                    <a:pt x="279" y="656"/>
                    <a:pt x="282" y="655"/>
                    <a:pt x="286" y="655"/>
                  </a:cubicBezTo>
                  <a:cubicBezTo>
                    <a:pt x="291" y="655"/>
                    <a:pt x="296" y="653"/>
                    <a:pt x="301" y="651"/>
                  </a:cubicBezTo>
                  <a:cubicBezTo>
                    <a:pt x="302" y="650"/>
                    <a:pt x="302" y="650"/>
                    <a:pt x="302" y="650"/>
                  </a:cubicBezTo>
                  <a:cubicBezTo>
                    <a:pt x="306" y="648"/>
                    <a:pt x="310" y="646"/>
                    <a:pt x="312" y="640"/>
                  </a:cubicBezTo>
                  <a:cubicBezTo>
                    <a:pt x="312" y="640"/>
                    <a:pt x="312" y="639"/>
                    <a:pt x="313" y="638"/>
                  </a:cubicBezTo>
                  <a:cubicBezTo>
                    <a:pt x="313" y="637"/>
                    <a:pt x="313" y="636"/>
                    <a:pt x="314" y="635"/>
                  </a:cubicBezTo>
                  <a:cubicBezTo>
                    <a:pt x="316" y="633"/>
                    <a:pt x="317" y="632"/>
                    <a:pt x="319" y="631"/>
                  </a:cubicBezTo>
                  <a:cubicBezTo>
                    <a:pt x="322" y="631"/>
                    <a:pt x="325" y="629"/>
                    <a:pt x="327" y="626"/>
                  </a:cubicBezTo>
                  <a:cubicBezTo>
                    <a:pt x="328" y="623"/>
                    <a:pt x="328" y="621"/>
                    <a:pt x="329" y="619"/>
                  </a:cubicBezTo>
                  <a:cubicBezTo>
                    <a:pt x="329" y="617"/>
                    <a:pt x="329" y="615"/>
                    <a:pt x="330" y="613"/>
                  </a:cubicBezTo>
                  <a:cubicBezTo>
                    <a:pt x="332" y="609"/>
                    <a:pt x="333" y="605"/>
                    <a:pt x="333" y="599"/>
                  </a:cubicBezTo>
                  <a:cubicBezTo>
                    <a:pt x="333" y="596"/>
                    <a:pt x="333" y="593"/>
                    <a:pt x="332" y="591"/>
                  </a:cubicBezTo>
                  <a:cubicBezTo>
                    <a:pt x="332" y="589"/>
                    <a:pt x="332" y="587"/>
                    <a:pt x="331" y="585"/>
                  </a:cubicBezTo>
                  <a:cubicBezTo>
                    <a:pt x="331" y="582"/>
                    <a:pt x="332" y="579"/>
                    <a:pt x="333" y="575"/>
                  </a:cubicBezTo>
                  <a:cubicBezTo>
                    <a:pt x="334" y="574"/>
                    <a:pt x="334" y="571"/>
                    <a:pt x="335" y="569"/>
                  </a:cubicBezTo>
                  <a:cubicBezTo>
                    <a:pt x="335" y="567"/>
                    <a:pt x="335" y="565"/>
                    <a:pt x="335" y="562"/>
                  </a:cubicBezTo>
                  <a:cubicBezTo>
                    <a:pt x="334" y="560"/>
                    <a:pt x="334" y="558"/>
                    <a:pt x="335" y="556"/>
                  </a:cubicBezTo>
                  <a:cubicBezTo>
                    <a:pt x="335" y="554"/>
                    <a:pt x="336" y="553"/>
                    <a:pt x="337" y="552"/>
                  </a:cubicBezTo>
                  <a:cubicBezTo>
                    <a:pt x="338" y="550"/>
                    <a:pt x="338" y="548"/>
                    <a:pt x="339" y="546"/>
                  </a:cubicBezTo>
                  <a:cubicBezTo>
                    <a:pt x="339" y="545"/>
                    <a:pt x="340" y="544"/>
                    <a:pt x="340" y="543"/>
                  </a:cubicBezTo>
                  <a:cubicBezTo>
                    <a:pt x="340" y="542"/>
                    <a:pt x="341" y="537"/>
                    <a:pt x="342" y="537"/>
                  </a:cubicBezTo>
                  <a:cubicBezTo>
                    <a:pt x="343" y="537"/>
                    <a:pt x="344" y="538"/>
                    <a:pt x="346" y="538"/>
                  </a:cubicBezTo>
                  <a:cubicBezTo>
                    <a:pt x="348" y="540"/>
                    <a:pt x="348" y="540"/>
                    <a:pt x="348" y="540"/>
                  </a:cubicBezTo>
                  <a:cubicBezTo>
                    <a:pt x="350" y="538"/>
                    <a:pt x="350" y="538"/>
                    <a:pt x="350" y="538"/>
                  </a:cubicBezTo>
                  <a:cubicBezTo>
                    <a:pt x="351" y="536"/>
                    <a:pt x="352" y="535"/>
                    <a:pt x="354" y="534"/>
                  </a:cubicBezTo>
                  <a:cubicBezTo>
                    <a:pt x="355" y="532"/>
                    <a:pt x="357" y="530"/>
                    <a:pt x="358" y="528"/>
                  </a:cubicBezTo>
                  <a:cubicBezTo>
                    <a:pt x="361" y="524"/>
                    <a:pt x="360" y="520"/>
                    <a:pt x="359" y="517"/>
                  </a:cubicBezTo>
                  <a:cubicBezTo>
                    <a:pt x="358" y="514"/>
                    <a:pt x="357" y="511"/>
                    <a:pt x="359" y="509"/>
                  </a:cubicBezTo>
                  <a:cubicBezTo>
                    <a:pt x="361" y="506"/>
                    <a:pt x="376" y="499"/>
                    <a:pt x="379" y="499"/>
                  </a:cubicBezTo>
                  <a:cubicBezTo>
                    <a:pt x="380" y="499"/>
                    <a:pt x="380" y="499"/>
                    <a:pt x="381" y="499"/>
                  </a:cubicBezTo>
                  <a:cubicBezTo>
                    <a:pt x="382" y="499"/>
                    <a:pt x="383" y="499"/>
                    <a:pt x="384" y="500"/>
                  </a:cubicBezTo>
                  <a:cubicBezTo>
                    <a:pt x="384" y="500"/>
                    <a:pt x="385" y="500"/>
                    <a:pt x="386" y="500"/>
                  </a:cubicBezTo>
                  <a:cubicBezTo>
                    <a:pt x="387" y="500"/>
                    <a:pt x="388" y="500"/>
                    <a:pt x="389" y="499"/>
                  </a:cubicBezTo>
                  <a:cubicBezTo>
                    <a:pt x="390" y="499"/>
                    <a:pt x="391" y="498"/>
                    <a:pt x="394" y="495"/>
                  </a:cubicBezTo>
                  <a:cubicBezTo>
                    <a:pt x="395" y="494"/>
                    <a:pt x="396" y="493"/>
                    <a:pt x="397" y="493"/>
                  </a:cubicBezTo>
                  <a:cubicBezTo>
                    <a:pt x="402" y="489"/>
                    <a:pt x="407" y="486"/>
                    <a:pt x="412" y="484"/>
                  </a:cubicBezTo>
                  <a:cubicBezTo>
                    <a:pt x="414" y="484"/>
                    <a:pt x="414" y="484"/>
                    <a:pt x="414" y="484"/>
                  </a:cubicBezTo>
                  <a:cubicBezTo>
                    <a:pt x="414" y="482"/>
                    <a:pt x="414" y="482"/>
                    <a:pt x="414" y="482"/>
                  </a:cubicBezTo>
                  <a:cubicBezTo>
                    <a:pt x="414" y="482"/>
                    <a:pt x="414" y="481"/>
                    <a:pt x="414" y="481"/>
                  </a:cubicBezTo>
                  <a:cubicBezTo>
                    <a:pt x="414" y="481"/>
                    <a:pt x="415" y="481"/>
                    <a:pt x="415" y="481"/>
                  </a:cubicBezTo>
                  <a:cubicBezTo>
                    <a:pt x="416" y="481"/>
                    <a:pt x="417" y="481"/>
                    <a:pt x="417" y="482"/>
                  </a:cubicBezTo>
                  <a:cubicBezTo>
                    <a:pt x="418" y="482"/>
                    <a:pt x="419" y="482"/>
                    <a:pt x="420" y="482"/>
                  </a:cubicBezTo>
                  <a:cubicBezTo>
                    <a:pt x="424" y="482"/>
                    <a:pt x="428" y="481"/>
                    <a:pt x="431" y="480"/>
                  </a:cubicBezTo>
                  <a:cubicBezTo>
                    <a:pt x="436" y="478"/>
                    <a:pt x="438" y="474"/>
                    <a:pt x="440" y="471"/>
                  </a:cubicBezTo>
                  <a:cubicBezTo>
                    <a:pt x="441" y="470"/>
                    <a:pt x="441" y="470"/>
                    <a:pt x="441" y="470"/>
                  </a:cubicBezTo>
                  <a:cubicBezTo>
                    <a:pt x="441" y="469"/>
                    <a:pt x="441" y="469"/>
                    <a:pt x="442" y="468"/>
                  </a:cubicBezTo>
                  <a:cubicBezTo>
                    <a:pt x="442" y="467"/>
                    <a:pt x="443" y="466"/>
                    <a:pt x="444" y="465"/>
                  </a:cubicBezTo>
                  <a:cubicBezTo>
                    <a:pt x="444" y="464"/>
                    <a:pt x="444" y="464"/>
                    <a:pt x="444" y="464"/>
                  </a:cubicBezTo>
                  <a:cubicBezTo>
                    <a:pt x="445" y="463"/>
                    <a:pt x="445" y="462"/>
                    <a:pt x="445" y="461"/>
                  </a:cubicBezTo>
                  <a:cubicBezTo>
                    <a:pt x="446" y="461"/>
                    <a:pt x="446" y="460"/>
                    <a:pt x="447" y="459"/>
                  </a:cubicBezTo>
                  <a:cubicBezTo>
                    <a:pt x="447" y="459"/>
                    <a:pt x="447" y="458"/>
                    <a:pt x="448" y="457"/>
                  </a:cubicBezTo>
                  <a:cubicBezTo>
                    <a:pt x="448" y="457"/>
                    <a:pt x="448" y="457"/>
                    <a:pt x="449" y="456"/>
                  </a:cubicBezTo>
                  <a:cubicBezTo>
                    <a:pt x="449" y="456"/>
                    <a:pt x="450" y="455"/>
                    <a:pt x="450" y="454"/>
                  </a:cubicBezTo>
                  <a:cubicBezTo>
                    <a:pt x="452" y="452"/>
                    <a:pt x="452" y="449"/>
                    <a:pt x="451" y="445"/>
                  </a:cubicBezTo>
                  <a:cubicBezTo>
                    <a:pt x="451" y="442"/>
                    <a:pt x="449" y="439"/>
                    <a:pt x="446" y="436"/>
                  </a:cubicBezTo>
                  <a:cubicBezTo>
                    <a:pt x="442" y="430"/>
                    <a:pt x="435" y="427"/>
                    <a:pt x="427" y="427"/>
                  </a:cubicBezTo>
                  <a:cubicBezTo>
                    <a:pt x="416" y="427"/>
                    <a:pt x="403" y="433"/>
                    <a:pt x="397" y="437"/>
                  </a:cubicBezTo>
                  <a:cubicBezTo>
                    <a:pt x="380" y="446"/>
                    <a:pt x="367" y="460"/>
                    <a:pt x="357" y="471"/>
                  </a:cubicBezTo>
                  <a:cubicBezTo>
                    <a:pt x="347" y="482"/>
                    <a:pt x="339" y="493"/>
                    <a:pt x="333" y="504"/>
                  </a:cubicBezTo>
                  <a:cubicBezTo>
                    <a:pt x="332" y="506"/>
                    <a:pt x="332" y="506"/>
                    <a:pt x="332" y="506"/>
                  </a:cubicBezTo>
                  <a:cubicBezTo>
                    <a:pt x="330" y="510"/>
                    <a:pt x="327" y="515"/>
                    <a:pt x="326" y="520"/>
                  </a:cubicBezTo>
                  <a:cubicBezTo>
                    <a:pt x="324" y="527"/>
                    <a:pt x="322" y="533"/>
                    <a:pt x="319" y="540"/>
                  </a:cubicBezTo>
                  <a:cubicBezTo>
                    <a:pt x="317" y="543"/>
                    <a:pt x="316" y="546"/>
                    <a:pt x="315" y="549"/>
                  </a:cubicBezTo>
                  <a:cubicBezTo>
                    <a:pt x="314" y="554"/>
                    <a:pt x="312" y="558"/>
                    <a:pt x="309" y="562"/>
                  </a:cubicBezTo>
                  <a:cubicBezTo>
                    <a:pt x="309" y="562"/>
                    <a:pt x="309" y="562"/>
                    <a:pt x="309" y="562"/>
                  </a:cubicBezTo>
                  <a:cubicBezTo>
                    <a:pt x="308" y="563"/>
                    <a:pt x="307" y="565"/>
                    <a:pt x="306" y="565"/>
                  </a:cubicBezTo>
                  <a:cubicBezTo>
                    <a:pt x="306" y="566"/>
                    <a:pt x="305" y="566"/>
                    <a:pt x="305" y="566"/>
                  </a:cubicBezTo>
                  <a:cubicBezTo>
                    <a:pt x="303" y="567"/>
                    <a:pt x="302" y="567"/>
                    <a:pt x="301" y="568"/>
                  </a:cubicBezTo>
                  <a:cubicBezTo>
                    <a:pt x="301" y="568"/>
                    <a:pt x="301" y="568"/>
                    <a:pt x="302" y="567"/>
                  </a:cubicBezTo>
                  <a:cubicBezTo>
                    <a:pt x="302" y="567"/>
                    <a:pt x="302" y="566"/>
                    <a:pt x="303" y="566"/>
                  </a:cubicBezTo>
                  <a:cubicBezTo>
                    <a:pt x="303" y="565"/>
                    <a:pt x="303" y="564"/>
                    <a:pt x="304" y="564"/>
                  </a:cubicBezTo>
                  <a:cubicBezTo>
                    <a:pt x="305" y="563"/>
                    <a:pt x="308" y="562"/>
                    <a:pt x="308" y="558"/>
                  </a:cubicBezTo>
                  <a:cubicBezTo>
                    <a:pt x="308" y="557"/>
                    <a:pt x="308" y="556"/>
                    <a:pt x="308" y="554"/>
                  </a:cubicBezTo>
                  <a:cubicBezTo>
                    <a:pt x="308" y="553"/>
                    <a:pt x="308" y="551"/>
                    <a:pt x="308" y="550"/>
                  </a:cubicBezTo>
                  <a:cubicBezTo>
                    <a:pt x="308" y="549"/>
                    <a:pt x="309" y="548"/>
                    <a:pt x="309" y="547"/>
                  </a:cubicBezTo>
                  <a:cubicBezTo>
                    <a:pt x="310" y="545"/>
                    <a:pt x="310" y="543"/>
                    <a:pt x="311" y="541"/>
                  </a:cubicBezTo>
                  <a:cubicBezTo>
                    <a:pt x="312" y="540"/>
                    <a:pt x="312" y="539"/>
                    <a:pt x="312" y="539"/>
                  </a:cubicBezTo>
                  <a:cubicBezTo>
                    <a:pt x="313" y="538"/>
                    <a:pt x="313" y="537"/>
                    <a:pt x="314" y="536"/>
                  </a:cubicBezTo>
                  <a:cubicBezTo>
                    <a:pt x="314" y="536"/>
                    <a:pt x="314" y="536"/>
                    <a:pt x="314" y="536"/>
                  </a:cubicBezTo>
                  <a:cubicBezTo>
                    <a:pt x="315" y="536"/>
                    <a:pt x="316" y="535"/>
                    <a:pt x="316" y="535"/>
                  </a:cubicBezTo>
                  <a:cubicBezTo>
                    <a:pt x="317" y="534"/>
                    <a:pt x="317" y="533"/>
                    <a:pt x="318" y="532"/>
                  </a:cubicBezTo>
                  <a:cubicBezTo>
                    <a:pt x="318" y="532"/>
                    <a:pt x="318" y="532"/>
                    <a:pt x="318" y="532"/>
                  </a:cubicBezTo>
                  <a:cubicBezTo>
                    <a:pt x="320" y="527"/>
                    <a:pt x="320" y="523"/>
                    <a:pt x="321" y="519"/>
                  </a:cubicBezTo>
                  <a:cubicBezTo>
                    <a:pt x="321" y="517"/>
                    <a:pt x="321" y="514"/>
                    <a:pt x="322" y="512"/>
                  </a:cubicBezTo>
                  <a:cubicBezTo>
                    <a:pt x="322" y="510"/>
                    <a:pt x="323" y="509"/>
                    <a:pt x="324" y="507"/>
                  </a:cubicBezTo>
                  <a:cubicBezTo>
                    <a:pt x="325" y="507"/>
                    <a:pt x="325" y="506"/>
                    <a:pt x="325" y="505"/>
                  </a:cubicBezTo>
                  <a:cubicBezTo>
                    <a:pt x="328" y="502"/>
                    <a:pt x="328" y="497"/>
                    <a:pt x="328" y="493"/>
                  </a:cubicBezTo>
                  <a:cubicBezTo>
                    <a:pt x="328" y="491"/>
                    <a:pt x="328" y="489"/>
                    <a:pt x="329" y="486"/>
                  </a:cubicBezTo>
                  <a:cubicBezTo>
                    <a:pt x="331" y="479"/>
                    <a:pt x="335" y="473"/>
                    <a:pt x="339" y="468"/>
                  </a:cubicBezTo>
                  <a:cubicBezTo>
                    <a:pt x="340" y="466"/>
                    <a:pt x="342" y="464"/>
                    <a:pt x="344" y="462"/>
                  </a:cubicBezTo>
                  <a:cubicBezTo>
                    <a:pt x="346" y="460"/>
                    <a:pt x="348" y="458"/>
                    <a:pt x="350" y="457"/>
                  </a:cubicBezTo>
                  <a:cubicBezTo>
                    <a:pt x="352" y="455"/>
                    <a:pt x="354" y="453"/>
                    <a:pt x="356" y="452"/>
                  </a:cubicBezTo>
                  <a:cubicBezTo>
                    <a:pt x="357" y="451"/>
                    <a:pt x="358" y="450"/>
                    <a:pt x="360" y="449"/>
                  </a:cubicBezTo>
                  <a:cubicBezTo>
                    <a:pt x="361" y="449"/>
                    <a:pt x="364" y="447"/>
                    <a:pt x="365" y="444"/>
                  </a:cubicBezTo>
                  <a:cubicBezTo>
                    <a:pt x="365" y="443"/>
                    <a:pt x="365" y="442"/>
                    <a:pt x="365" y="441"/>
                  </a:cubicBezTo>
                  <a:cubicBezTo>
                    <a:pt x="365" y="441"/>
                    <a:pt x="365" y="441"/>
                    <a:pt x="365" y="440"/>
                  </a:cubicBezTo>
                  <a:cubicBezTo>
                    <a:pt x="365" y="439"/>
                    <a:pt x="365" y="437"/>
                    <a:pt x="365" y="435"/>
                  </a:cubicBezTo>
                  <a:cubicBezTo>
                    <a:pt x="365" y="433"/>
                    <a:pt x="365" y="431"/>
                    <a:pt x="365" y="429"/>
                  </a:cubicBezTo>
                  <a:cubicBezTo>
                    <a:pt x="365" y="426"/>
                    <a:pt x="365" y="423"/>
                    <a:pt x="366" y="420"/>
                  </a:cubicBezTo>
                  <a:cubicBezTo>
                    <a:pt x="367" y="416"/>
                    <a:pt x="369" y="413"/>
                    <a:pt x="372" y="411"/>
                  </a:cubicBezTo>
                  <a:cubicBezTo>
                    <a:pt x="373" y="410"/>
                    <a:pt x="373" y="410"/>
                    <a:pt x="373" y="410"/>
                  </a:cubicBezTo>
                  <a:cubicBezTo>
                    <a:pt x="373" y="409"/>
                    <a:pt x="374" y="408"/>
                    <a:pt x="375" y="408"/>
                  </a:cubicBezTo>
                  <a:cubicBezTo>
                    <a:pt x="377" y="407"/>
                    <a:pt x="379" y="407"/>
                    <a:pt x="381" y="406"/>
                  </a:cubicBezTo>
                  <a:cubicBezTo>
                    <a:pt x="383" y="404"/>
                    <a:pt x="385" y="403"/>
                    <a:pt x="388" y="401"/>
                  </a:cubicBezTo>
                  <a:cubicBezTo>
                    <a:pt x="389" y="400"/>
                    <a:pt x="389" y="400"/>
                    <a:pt x="389" y="400"/>
                  </a:cubicBezTo>
                  <a:cubicBezTo>
                    <a:pt x="391" y="399"/>
                    <a:pt x="393" y="398"/>
                    <a:pt x="395" y="397"/>
                  </a:cubicBezTo>
                  <a:cubicBezTo>
                    <a:pt x="396" y="395"/>
                    <a:pt x="396" y="395"/>
                    <a:pt x="397" y="395"/>
                  </a:cubicBezTo>
                  <a:cubicBezTo>
                    <a:pt x="401" y="394"/>
                    <a:pt x="405" y="393"/>
                    <a:pt x="409" y="392"/>
                  </a:cubicBezTo>
                  <a:cubicBezTo>
                    <a:pt x="410" y="391"/>
                    <a:pt x="411" y="391"/>
                    <a:pt x="412" y="390"/>
                  </a:cubicBezTo>
                  <a:cubicBezTo>
                    <a:pt x="413" y="390"/>
                    <a:pt x="413" y="390"/>
                    <a:pt x="414" y="389"/>
                  </a:cubicBezTo>
                  <a:cubicBezTo>
                    <a:pt x="415" y="389"/>
                    <a:pt x="415" y="389"/>
                    <a:pt x="416" y="388"/>
                  </a:cubicBezTo>
                  <a:cubicBezTo>
                    <a:pt x="417" y="388"/>
                    <a:pt x="418" y="388"/>
                    <a:pt x="418" y="387"/>
                  </a:cubicBezTo>
                  <a:cubicBezTo>
                    <a:pt x="419" y="387"/>
                    <a:pt x="420" y="387"/>
                    <a:pt x="421" y="387"/>
                  </a:cubicBezTo>
                  <a:cubicBezTo>
                    <a:pt x="422" y="387"/>
                    <a:pt x="422" y="387"/>
                    <a:pt x="422" y="387"/>
                  </a:cubicBezTo>
                  <a:cubicBezTo>
                    <a:pt x="423" y="386"/>
                    <a:pt x="424" y="386"/>
                    <a:pt x="426" y="386"/>
                  </a:cubicBezTo>
                  <a:cubicBezTo>
                    <a:pt x="428" y="385"/>
                    <a:pt x="429" y="384"/>
                    <a:pt x="431" y="383"/>
                  </a:cubicBezTo>
                  <a:cubicBezTo>
                    <a:pt x="431" y="383"/>
                    <a:pt x="432" y="383"/>
                    <a:pt x="432" y="382"/>
                  </a:cubicBezTo>
                  <a:cubicBezTo>
                    <a:pt x="433" y="382"/>
                    <a:pt x="434" y="383"/>
                    <a:pt x="435" y="383"/>
                  </a:cubicBezTo>
                  <a:cubicBezTo>
                    <a:pt x="435" y="383"/>
                    <a:pt x="436" y="383"/>
                    <a:pt x="436" y="383"/>
                  </a:cubicBezTo>
                  <a:cubicBezTo>
                    <a:pt x="439" y="383"/>
                    <a:pt x="442" y="381"/>
                    <a:pt x="444" y="380"/>
                  </a:cubicBezTo>
                  <a:cubicBezTo>
                    <a:pt x="445" y="380"/>
                    <a:pt x="447" y="379"/>
                    <a:pt x="449" y="377"/>
                  </a:cubicBezTo>
                  <a:cubicBezTo>
                    <a:pt x="449" y="377"/>
                    <a:pt x="450" y="376"/>
                    <a:pt x="450" y="376"/>
                  </a:cubicBezTo>
                  <a:cubicBezTo>
                    <a:pt x="450" y="376"/>
                    <a:pt x="450" y="375"/>
                    <a:pt x="451" y="375"/>
                  </a:cubicBezTo>
                  <a:cubicBezTo>
                    <a:pt x="451" y="375"/>
                    <a:pt x="451" y="375"/>
                    <a:pt x="452" y="375"/>
                  </a:cubicBezTo>
                  <a:cubicBezTo>
                    <a:pt x="453" y="375"/>
                    <a:pt x="453" y="375"/>
                    <a:pt x="454" y="375"/>
                  </a:cubicBezTo>
                  <a:cubicBezTo>
                    <a:pt x="455" y="374"/>
                    <a:pt x="455" y="374"/>
                    <a:pt x="456" y="374"/>
                  </a:cubicBezTo>
                  <a:cubicBezTo>
                    <a:pt x="457" y="373"/>
                    <a:pt x="458" y="373"/>
                    <a:pt x="459" y="373"/>
                  </a:cubicBezTo>
                  <a:cubicBezTo>
                    <a:pt x="460" y="372"/>
                    <a:pt x="461" y="372"/>
                    <a:pt x="463" y="371"/>
                  </a:cubicBezTo>
                  <a:cubicBezTo>
                    <a:pt x="463" y="371"/>
                    <a:pt x="464" y="371"/>
                    <a:pt x="464" y="370"/>
                  </a:cubicBezTo>
                  <a:cubicBezTo>
                    <a:pt x="465" y="370"/>
                    <a:pt x="465" y="370"/>
                    <a:pt x="466" y="370"/>
                  </a:cubicBezTo>
                  <a:cubicBezTo>
                    <a:pt x="467" y="370"/>
                    <a:pt x="468" y="369"/>
                    <a:pt x="469" y="369"/>
                  </a:cubicBezTo>
                  <a:cubicBezTo>
                    <a:pt x="469" y="369"/>
                    <a:pt x="470" y="368"/>
                    <a:pt x="471" y="368"/>
                  </a:cubicBezTo>
                  <a:cubicBezTo>
                    <a:pt x="472" y="368"/>
                    <a:pt x="472" y="368"/>
                    <a:pt x="472" y="368"/>
                  </a:cubicBezTo>
                  <a:cubicBezTo>
                    <a:pt x="473" y="367"/>
                    <a:pt x="474" y="367"/>
                    <a:pt x="475" y="366"/>
                  </a:cubicBezTo>
                  <a:cubicBezTo>
                    <a:pt x="476" y="366"/>
                    <a:pt x="476" y="365"/>
                    <a:pt x="477" y="365"/>
                  </a:cubicBezTo>
                  <a:cubicBezTo>
                    <a:pt x="477" y="365"/>
                    <a:pt x="477" y="365"/>
                    <a:pt x="477" y="365"/>
                  </a:cubicBezTo>
                  <a:cubicBezTo>
                    <a:pt x="478" y="365"/>
                    <a:pt x="479" y="365"/>
                    <a:pt x="480" y="366"/>
                  </a:cubicBezTo>
                  <a:cubicBezTo>
                    <a:pt x="481" y="366"/>
                    <a:pt x="482" y="366"/>
                    <a:pt x="484" y="366"/>
                  </a:cubicBezTo>
                  <a:cubicBezTo>
                    <a:pt x="485" y="366"/>
                    <a:pt x="486" y="366"/>
                    <a:pt x="486" y="366"/>
                  </a:cubicBezTo>
                  <a:cubicBezTo>
                    <a:pt x="489" y="365"/>
                    <a:pt x="491" y="363"/>
                    <a:pt x="492" y="361"/>
                  </a:cubicBezTo>
                  <a:cubicBezTo>
                    <a:pt x="493" y="361"/>
                    <a:pt x="493" y="361"/>
                    <a:pt x="493" y="361"/>
                  </a:cubicBezTo>
                  <a:cubicBezTo>
                    <a:pt x="495" y="359"/>
                    <a:pt x="497" y="357"/>
                    <a:pt x="499" y="356"/>
                  </a:cubicBezTo>
                  <a:cubicBezTo>
                    <a:pt x="499" y="356"/>
                    <a:pt x="500" y="356"/>
                    <a:pt x="501" y="355"/>
                  </a:cubicBezTo>
                  <a:cubicBezTo>
                    <a:pt x="502" y="355"/>
                    <a:pt x="503" y="355"/>
                    <a:pt x="504" y="354"/>
                  </a:cubicBezTo>
                  <a:cubicBezTo>
                    <a:pt x="505" y="353"/>
                    <a:pt x="506" y="352"/>
                    <a:pt x="507" y="351"/>
                  </a:cubicBezTo>
                  <a:cubicBezTo>
                    <a:pt x="508" y="350"/>
                    <a:pt x="510" y="349"/>
                    <a:pt x="511" y="349"/>
                  </a:cubicBezTo>
                  <a:cubicBezTo>
                    <a:pt x="512" y="348"/>
                    <a:pt x="513" y="348"/>
                    <a:pt x="514" y="348"/>
                  </a:cubicBezTo>
                  <a:cubicBezTo>
                    <a:pt x="516" y="348"/>
                    <a:pt x="517" y="348"/>
                    <a:pt x="519" y="348"/>
                  </a:cubicBezTo>
                  <a:cubicBezTo>
                    <a:pt x="523" y="346"/>
                    <a:pt x="523" y="343"/>
                    <a:pt x="524" y="341"/>
                  </a:cubicBezTo>
                  <a:cubicBezTo>
                    <a:pt x="524" y="341"/>
                    <a:pt x="524" y="339"/>
                    <a:pt x="524" y="338"/>
                  </a:cubicBezTo>
                  <a:cubicBezTo>
                    <a:pt x="524" y="337"/>
                    <a:pt x="524" y="336"/>
                    <a:pt x="524" y="335"/>
                  </a:cubicBezTo>
                  <a:cubicBezTo>
                    <a:pt x="525" y="332"/>
                    <a:pt x="526" y="329"/>
                    <a:pt x="527" y="326"/>
                  </a:cubicBezTo>
                  <a:cubicBezTo>
                    <a:pt x="528" y="323"/>
                    <a:pt x="529" y="321"/>
                    <a:pt x="530" y="318"/>
                  </a:cubicBezTo>
                  <a:cubicBezTo>
                    <a:pt x="531" y="315"/>
                    <a:pt x="532" y="313"/>
                    <a:pt x="532" y="311"/>
                  </a:cubicBezTo>
                  <a:cubicBezTo>
                    <a:pt x="532" y="309"/>
                    <a:pt x="532" y="309"/>
                    <a:pt x="532" y="309"/>
                  </a:cubicBezTo>
                  <a:cubicBezTo>
                    <a:pt x="533" y="308"/>
                    <a:pt x="533" y="307"/>
                    <a:pt x="533" y="306"/>
                  </a:cubicBezTo>
                  <a:cubicBezTo>
                    <a:pt x="534" y="305"/>
                    <a:pt x="534" y="304"/>
                    <a:pt x="534" y="303"/>
                  </a:cubicBezTo>
                  <a:cubicBezTo>
                    <a:pt x="535" y="301"/>
                    <a:pt x="535" y="300"/>
                    <a:pt x="535" y="298"/>
                  </a:cubicBezTo>
                  <a:cubicBezTo>
                    <a:pt x="535" y="297"/>
                    <a:pt x="536" y="296"/>
                    <a:pt x="536" y="295"/>
                  </a:cubicBezTo>
                  <a:cubicBezTo>
                    <a:pt x="536" y="295"/>
                    <a:pt x="536" y="294"/>
                    <a:pt x="536" y="293"/>
                  </a:cubicBezTo>
                  <a:cubicBezTo>
                    <a:pt x="536" y="291"/>
                    <a:pt x="537" y="290"/>
                    <a:pt x="538" y="289"/>
                  </a:cubicBezTo>
                  <a:cubicBezTo>
                    <a:pt x="539" y="288"/>
                    <a:pt x="540" y="287"/>
                    <a:pt x="541" y="287"/>
                  </a:cubicBezTo>
                  <a:cubicBezTo>
                    <a:pt x="544" y="286"/>
                    <a:pt x="545" y="283"/>
                    <a:pt x="547" y="281"/>
                  </a:cubicBezTo>
                  <a:cubicBezTo>
                    <a:pt x="547" y="281"/>
                    <a:pt x="547" y="280"/>
                    <a:pt x="547" y="280"/>
                  </a:cubicBezTo>
                  <a:cubicBezTo>
                    <a:pt x="549" y="277"/>
                    <a:pt x="551" y="274"/>
                    <a:pt x="553" y="272"/>
                  </a:cubicBezTo>
                  <a:cubicBezTo>
                    <a:pt x="555" y="270"/>
                    <a:pt x="557" y="269"/>
                    <a:pt x="559" y="267"/>
                  </a:cubicBezTo>
                  <a:cubicBezTo>
                    <a:pt x="562" y="266"/>
                    <a:pt x="562" y="266"/>
                    <a:pt x="562" y="266"/>
                  </a:cubicBezTo>
                  <a:lnTo>
                    <a:pt x="551" y="246"/>
                  </a:ln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69" name="Freeform 68"/>
            <p:cNvSpPr>
              <a:spLocks/>
            </p:cNvSpPr>
            <p:nvPr/>
          </p:nvSpPr>
          <p:spPr bwMode="auto">
            <a:xfrm>
              <a:off x="19398486" y="8148830"/>
              <a:ext cx="82070" cy="78396"/>
            </a:xfrm>
            <a:custGeom>
              <a:avLst/>
              <a:gdLst>
                <a:gd name="T0" fmla="*/ 13 w 15"/>
                <a:gd name="T1" fmla="*/ 2 h 16"/>
                <a:gd name="T2" fmla="*/ 9 w 15"/>
                <a:gd name="T3" fmla="*/ 0 h 16"/>
                <a:gd name="T4" fmla="*/ 5 w 15"/>
                <a:gd name="T5" fmla="*/ 0 h 16"/>
                <a:gd name="T6" fmla="*/ 0 w 15"/>
                <a:gd name="T7" fmla="*/ 8 h 16"/>
                <a:gd name="T8" fmla="*/ 5 w 15"/>
                <a:gd name="T9" fmla="*/ 15 h 16"/>
                <a:gd name="T10" fmla="*/ 8 w 15"/>
                <a:gd name="T11" fmla="*/ 16 h 16"/>
                <a:gd name="T12" fmla="*/ 15 w 15"/>
                <a:gd name="T13" fmla="*/ 8 h 16"/>
                <a:gd name="T14" fmla="*/ 13 w 15"/>
                <a:gd name="T15" fmla="*/ 2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16">
                  <a:moveTo>
                    <a:pt x="13" y="2"/>
                  </a:moveTo>
                  <a:cubicBezTo>
                    <a:pt x="12" y="0"/>
                    <a:pt x="10" y="0"/>
                    <a:pt x="9" y="0"/>
                  </a:cubicBezTo>
                  <a:cubicBezTo>
                    <a:pt x="8" y="0"/>
                    <a:pt x="7" y="0"/>
                    <a:pt x="5" y="0"/>
                  </a:cubicBezTo>
                  <a:cubicBezTo>
                    <a:pt x="2" y="2"/>
                    <a:pt x="0" y="5"/>
                    <a:pt x="0" y="8"/>
                  </a:cubicBezTo>
                  <a:cubicBezTo>
                    <a:pt x="0" y="11"/>
                    <a:pt x="2" y="14"/>
                    <a:pt x="5" y="15"/>
                  </a:cubicBezTo>
                  <a:cubicBezTo>
                    <a:pt x="6" y="16"/>
                    <a:pt x="7" y="16"/>
                    <a:pt x="8" y="16"/>
                  </a:cubicBezTo>
                  <a:cubicBezTo>
                    <a:pt x="11" y="16"/>
                    <a:pt x="14" y="14"/>
                    <a:pt x="15" y="8"/>
                  </a:cubicBezTo>
                  <a:cubicBezTo>
                    <a:pt x="15" y="6"/>
                    <a:pt x="15" y="3"/>
                    <a:pt x="13"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70" name="Freeform 73"/>
            <p:cNvSpPr>
              <a:spLocks/>
            </p:cNvSpPr>
            <p:nvPr/>
          </p:nvSpPr>
          <p:spPr bwMode="auto">
            <a:xfrm>
              <a:off x="18684477" y="4790871"/>
              <a:ext cx="77966" cy="59730"/>
            </a:xfrm>
            <a:custGeom>
              <a:avLst/>
              <a:gdLst>
                <a:gd name="T0" fmla="*/ 7 w 14"/>
                <a:gd name="T1" fmla="*/ 0 h 12"/>
                <a:gd name="T2" fmla="*/ 1 w 14"/>
                <a:gd name="T3" fmla="*/ 3 h 12"/>
                <a:gd name="T4" fmla="*/ 3 w 14"/>
                <a:gd name="T5" fmla="*/ 9 h 12"/>
                <a:gd name="T6" fmla="*/ 7 w 14"/>
                <a:gd name="T7" fmla="*/ 11 h 12"/>
                <a:gd name="T8" fmla="*/ 9 w 14"/>
                <a:gd name="T9" fmla="*/ 12 h 12"/>
                <a:gd name="T10" fmla="*/ 9 w 14"/>
                <a:gd name="T11" fmla="*/ 12 h 12"/>
                <a:gd name="T12" fmla="*/ 13 w 14"/>
                <a:gd name="T13" fmla="*/ 10 h 12"/>
                <a:gd name="T14" fmla="*/ 14 w 14"/>
                <a:gd name="T15" fmla="*/ 6 h 12"/>
                <a:gd name="T16" fmla="*/ 7 w 14"/>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12">
                  <a:moveTo>
                    <a:pt x="7" y="0"/>
                  </a:moveTo>
                  <a:cubicBezTo>
                    <a:pt x="4" y="0"/>
                    <a:pt x="2" y="1"/>
                    <a:pt x="1" y="3"/>
                  </a:cubicBezTo>
                  <a:cubicBezTo>
                    <a:pt x="1" y="4"/>
                    <a:pt x="0" y="6"/>
                    <a:pt x="3" y="9"/>
                  </a:cubicBezTo>
                  <a:cubicBezTo>
                    <a:pt x="4" y="10"/>
                    <a:pt x="5" y="10"/>
                    <a:pt x="7" y="11"/>
                  </a:cubicBezTo>
                  <a:cubicBezTo>
                    <a:pt x="8" y="11"/>
                    <a:pt x="9" y="12"/>
                    <a:pt x="9" y="12"/>
                  </a:cubicBezTo>
                  <a:cubicBezTo>
                    <a:pt x="9" y="12"/>
                    <a:pt x="9" y="12"/>
                    <a:pt x="9" y="12"/>
                  </a:cubicBezTo>
                  <a:cubicBezTo>
                    <a:pt x="11" y="12"/>
                    <a:pt x="12" y="11"/>
                    <a:pt x="13" y="10"/>
                  </a:cubicBezTo>
                  <a:cubicBezTo>
                    <a:pt x="14" y="9"/>
                    <a:pt x="14" y="8"/>
                    <a:pt x="14" y="6"/>
                  </a:cubicBezTo>
                  <a:cubicBezTo>
                    <a:pt x="14" y="2"/>
                    <a:pt x="11" y="0"/>
                    <a:pt x="7"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71" name="Freeform 74"/>
            <p:cNvSpPr>
              <a:spLocks/>
            </p:cNvSpPr>
            <p:nvPr/>
          </p:nvSpPr>
          <p:spPr bwMode="auto">
            <a:xfrm>
              <a:off x="18298748" y="5138053"/>
              <a:ext cx="82070" cy="134393"/>
            </a:xfrm>
            <a:custGeom>
              <a:avLst/>
              <a:gdLst>
                <a:gd name="T0" fmla="*/ 15 w 15"/>
                <a:gd name="T1" fmla="*/ 7 h 27"/>
                <a:gd name="T2" fmla="*/ 8 w 15"/>
                <a:gd name="T3" fmla="*/ 0 h 27"/>
                <a:gd name="T4" fmla="*/ 7 w 15"/>
                <a:gd name="T5" fmla="*/ 0 h 27"/>
                <a:gd name="T6" fmla="*/ 2 w 15"/>
                <a:gd name="T7" fmla="*/ 6 h 27"/>
                <a:gd name="T8" fmla="*/ 1 w 15"/>
                <a:gd name="T9" fmla="*/ 7 h 27"/>
                <a:gd name="T10" fmla="*/ 1 w 15"/>
                <a:gd name="T11" fmla="*/ 8 h 27"/>
                <a:gd name="T12" fmla="*/ 0 w 15"/>
                <a:gd name="T13" fmla="*/ 13 h 27"/>
                <a:gd name="T14" fmla="*/ 0 w 15"/>
                <a:gd name="T15" fmla="*/ 15 h 27"/>
                <a:gd name="T16" fmla="*/ 3 w 15"/>
                <a:gd name="T17" fmla="*/ 25 h 27"/>
                <a:gd name="T18" fmla="*/ 7 w 15"/>
                <a:gd name="T19" fmla="*/ 27 h 27"/>
                <a:gd name="T20" fmla="*/ 10 w 15"/>
                <a:gd name="T21" fmla="*/ 25 h 27"/>
                <a:gd name="T22" fmla="*/ 15 w 15"/>
                <a:gd name="T23"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5" h="27">
                  <a:moveTo>
                    <a:pt x="15" y="7"/>
                  </a:moveTo>
                  <a:cubicBezTo>
                    <a:pt x="14" y="4"/>
                    <a:pt x="12" y="0"/>
                    <a:pt x="8" y="0"/>
                  </a:cubicBezTo>
                  <a:cubicBezTo>
                    <a:pt x="7" y="0"/>
                    <a:pt x="7" y="0"/>
                    <a:pt x="7" y="0"/>
                  </a:cubicBezTo>
                  <a:cubicBezTo>
                    <a:pt x="3" y="0"/>
                    <a:pt x="2" y="4"/>
                    <a:pt x="2" y="6"/>
                  </a:cubicBezTo>
                  <a:cubicBezTo>
                    <a:pt x="2" y="6"/>
                    <a:pt x="2" y="7"/>
                    <a:pt x="1" y="7"/>
                  </a:cubicBezTo>
                  <a:cubicBezTo>
                    <a:pt x="1" y="7"/>
                    <a:pt x="1" y="8"/>
                    <a:pt x="1" y="8"/>
                  </a:cubicBezTo>
                  <a:cubicBezTo>
                    <a:pt x="1" y="9"/>
                    <a:pt x="0" y="11"/>
                    <a:pt x="0" y="13"/>
                  </a:cubicBezTo>
                  <a:cubicBezTo>
                    <a:pt x="0" y="14"/>
                    <a:pt x="0" y="14"/>
                    <a:pt x="0" y="15"/>
                  </a:cubicBezTo>
                  <a:cubicBezTo>
                    <a:pt x="1" y="20"/>
                    <a:pt x="1" y="23"/>
                    <a:pt x="3" y="25"/>
                  </a:cubicBezTo>
                  <a:cubicBezTo>
                    <a:pt x="4" y="26"/>
                    <a:pt x="5" y="27"/>
                    <a:pt x="7" y="27"/>
                  </a:cubicBezTo>
                  <a:cubicBezTo>
                    <a:pt x="8" y="27"/>
                    <a:pt x="9" y="26"/>
                    <a:pt x="10" y="25"/>
                  </a:cubicBezTo>
                  <a:cubicBezTo>
                    <a:pt x="14" y="21"/>
                    <a:pt x="15" y="9"/>
                    <a:pt x="15" y="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72" name="Freeform 75"/>
            <p:cNvSpPr>
              <a:spLocks/>
            </p:cNvSpPr>
            <p:nvPr/>
          </p:nvSpPr>
          <p:spPr bwMode="auto">
            <a:xfrm>
              <a:off x="15851012" y="3486139"/>
              <a:ext cx="769406" cy="625301"/>
            </a:xfrm>
            <a:custGeom>
              <a:avLst/>
              <a:gdLst>
                <a:gd name="T0" fmla="*/ 136 w 141"/>
                <a:gd name="T1" fmla="*/ 61 h 126"/>
                <a:gd name="T2" fmla="*/ 132 w 141"/>
                <a:gd name="T3" fmla="*/ 44 h 126"/>
                <a:gd name="T4" fmla="*/ 115 w 141"/>
                <a:gd name="T5" fmla="*/ 36 h 126"/>
                <a:gd name="T6" fmla="*/ 106 w 141"/>
                <a:gd name="T7" fmla="*/ 30 h 126"/>
                <a:gd name="T8" fmla="*/ 99 w 141"/>
                <a:gd name="T9" fmla="*/ 14 h 126"/>
                <a:gd name="T10" fmla="*/ 84 w 141"/>
                <a:gd name="T11" fmla="*/ 8 h 126"/>
                <a:gd name="T12" fmla="*/ 70 w 141"/>
                <a:gd name="T13" fmla="*/ 2 h 126"/>
                <a:gd name="T14" fmla="*/ 61 w 141"/>
                <a:gd name="T15" fmla="*/ 1 h 126"/>
                <a:gd name="T16" fmla="*/ 56 w 141"/>
                <a:gd name="T17" fmla="*/ 8 h 126"/>
                <a:gd name="T18" fmla="*/ 55 w 141"/>
                <a:gd name="T19" fmla="*/ 20 h 126"/>
                <a:gd name="T20" fmla="*/ 49 w 141"/>
                <a:gd name="T21" fmla="*/ 33 h 126"/>
                <a:gd name="T22" fmla="*/ 38 w 141"/>
                <a:gd name="T23" fmla="*/ 40 h 126"/>
                <a:gd name="T24" fmla="*/ 33 w 141"/>
                <a:gd name="T25" fmla="*/ 45 h 126"/>
                <a:gd name="T26" fmla="*/ 32 w 141"/>
                <a:gd name="T27" fmla="*/ 48 h 126"/>
                <a:gd name="T28" fmla="*/ 25 w 141"/>
                <a:gd name="T29" fmla="*/ 50 h 126"/>
                <a:gd name="T30" fmla="*/ 21 w 141"/>
                <a:gd name="T31" fmla="*/ 57 h 126"/>
                <a:gd name="T32" fmla="*/ 14 w 141"/>
                <a:gd name="T33" fmla="*/ 60 h 126"/>
                <a:gd name="T34" fmla="*/ 9 w 141"/>
                <a:gd name="T35" fmla="*/ 64 h 126"/>
                <a:gd name="T36" fmla="*/ 4 w 141"/>
                <a:gd name="T37" fmla="*/ 81 h 126"/>
                <a:gd name="T38" fmla="*/ 6 w 141"/>
                <a:gd name="T39" fmla="*/ 85 h 126"/>
                <a:gd name="T40" fmla="*/ 10 w 141"/>
                <a:gd name="T41" fmla="*/ 92 h 126"/>
                <a:gd name="T42" fmla="*/ 13 w 141"/>
                <a:gd name="T43" fmla="*/ 103 h 126"/>
                <a:gd name="T44" fmla="*/ 8 w 141"/>
                <a:gd name="T45" fmla="*/ 121 h 126"/>
                <a:gd name="T46" fmla="*/ 17 w 141"/>
                <a:gd name="T47" fmla="*/ 126 h 126"/>
                <a:gd name="T48" fmla="*/ 23 w 141"/>
                <a:gd name="T49" fmla="*/ 125 h 126"/>
                <a:gd name="T50" fmla="*/ 28 w 141"/>
                <a:gd name="T51" fmla="*/ 124 h 126"/>
                <a:gd name="T52" fmla="*/ 36 w 141"/>
                <a:gd name="T53" fmla="*/ 123 h 126"/>
                <a:gd name="T54" fmla="*/ 44 w 141"/>
                <a:gd name="T55" fmla="*/ 126 h 126"/>
                <a:gd name="T56" fmla="*/ 54 w 141"/>
                <a:gd name="T57" fmla="*/ 119 h 126"/>
                <a:gd name="T58" fmla="*/ 59 w 141"/>
                <a:gd name="T59" fmla="*/ 112 h 126"/>
                <a:gd name="T60" fmla="*/ 67 w 141"/>
                <a:gd name="T61" fmla="*/ 104 h 126"/>
                <a:gd name="T62" fmla="*/ 73 w 141"/>
                <a:gd name="T63" fmla="*/ 105 h 126"/>
                <a:gd name="T64" fmla="*/ 85 w 141"/>
                <a:gd name="T65" fmla="*/ 95 h 126"/>
                <a:gd name="T66" fmla="*/ 94 w 141"/>
                <a:gd name="T67" fmla="*/ 93 h 126"/>
                <a:gd name="T68" fmla="*/ 102 w 141"/>
                <a:gd name="T69" fmla="*/ 91 h 126"/>
                <a:gd name="T70" fmla="*/ 111 w 141"/>
                <a:gd name="T71" fmla="*/ 88 h 126"/>
                <a:gd name="T72" fmla="*/ 118 w 141"/>
                <a:gd name="T73" fmla="*/ 86 h 126"/>
                <a:gd name="T74" fmla="*/ 123 w 141"/>
                <a:gd name="T75" fmla="*/ 86 h 126"/>
                <a:gd name="T76" fmla="*/ 140 w 141"/>
                <a:gd name="T77" fmla="*/ 79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1" h="126">
                  <a:moveTo>
                    <a:pt x="137" y="64"/>
                  </a:moveTo>
                  <a:cubicBezTo>
                    <a:pt x="137" y="63"/>
                    <a:pt x="136" y="62"/>
                    <a:pt x="136" y="61"/>
                  </a:cubicBezTo>
                  <a:cubicBezTo>
                    <a:pt x="135" y="59"/>
                    <a:pt x="135" y="56"/>
                    <a:pt x="135" y="54"/>
                  </a:cubicBezTo>
                  <a:cubicBezTo>
                    <a:pt x="134" y="51"/>
                    <a:pt x="134" y="47"/>
                    <a:pt x="132" y="44"/>
                  </a:cubicBezTo>
                  <a:cubicBezTo>
                    <a:pt x="129" y="37"/>
                    <a:pt x="122" y="36"/>
                    <a:pt x="117" y="36"/>
                  </a:cubicBezTo>
                  <a:cubicBezTo>
                    <a:pt x="116" y="36"/>
                    <a:pt x="116" y="36"/>
                    <a:pt x="115" y="36"/>
                  </a:cubicBezTo>
                  <a:cubicBezTo>
                    <a:pt x="114" y="36"/>
                    <a:pt x="114" y="36"/>
                    <a:pt x="113" y="36"/>
                  </a:cubicBezTo>
                  <a:cubicBezTo>
                    <a:pt x="110" y="36"/>
                    <a:pt x="108" y="35"/>
                    <a:pt x="106" y="30"/>
                  </a:cubicBezTo>
                  <a:cubicBezTo>
                    <a:pt x="105" y="28"/>
                    <a:pt x="104" y="27"/>
                    <a:pt x="103" y="25"/>
                  </a:cubicBezTo>
                  <a:cubicBezTo>
                    <a:pt x="102" y="21"/>
                    <a:pt x="100" y="18"/>
                    <a:pt x="99" y="14"/>
                  </a:cubicBezTo>
                  <a:cubicBezTo>
                    <a:pt x="97" y="11"/>
                    <a:pt x="92" y="10"/>
                    <a:pt x="88" y="9"/>
                  </a:cubicBezTo>
                  <a:cubicBezTo>
                    <a:pt x="87" y="8"/>
                    <a:pt x="85" y="8"/>
                    <a:pt x="84" y="8"/>
                  </a:cubicBezTo>
                  <a:cubicBezTo>
                    <a:pt x="82" y="7"/>
                    <a:pt x="80" y="6"/>
                    <a:pt x="78" y="5"/>
                  </a:cubicBezTo>
                  <a:cubicBezTo>
                    <a:pt x="76" y="4"/>
                    <a:pt x="73" y="3"/>
                    <a:pt x="70" y="2"/>
                  </a:cubicBezTo>
                  <a:cubicBezTo>
                    <a:pt x="68" y="1"/>
                    <a:pt x="66" y="0"/>
                    <a:pt x="63" y="0"/>
                  </a:cubicBezTo>
                  <a:cubicBezTo>
                    <a:pt x="62" y="0"/>
                    <a:pt x="61" y="1"/>
                    <a:pt x="61" y="1"/>
                  </a:cubicBezTo>
                  <a:cubicBezTo>
                    <a:pt x="57" y="2"/>
                    <a:pt x="56" y="5"/>
                    <a:pt x="56" y="7"/>
                  </a:cubicBezTo>
                  <a:cubicBezTo>
                    <a:pt x="56" y="7"/>
                    <a:pt x="56" y="8"/>
                    <a:pt x="56" y="8"/>
                  </a:cubicBezTo>
                  <a:cubicBezTo>
                    <a:pt x="55" y="11"/>
                    <a:pt x="55" y="14"/>
                    <a:pt x="56" y="16"/>
                  </a:cubicBezTo>
                  <a:cubicBezTo>
                    <a:pt x="56" y="18"/>
                    <a:pt x="55" y="19"/>
                    <a:pt x="55" y="20"/>
                  </a:cubicBezTo>
                  <a:cubicBezTo>
                    <a:pt x="55" y="22"/>
                    <a:pt x="55" y="23"/>
                    <a:pt x="54" y="24"/>
                  </a:cubicBezTo>
                  <a:cubicBezTo>
                    <a:pt x="54" y="27"/>
                    <a:pt x="51" y="31"/>
                    <a:pt x="49" y="33"/>
                  </a:cubicBezTo>
                  <a:cubicBezTo>
                    <a:pt x="47" y="34"/>
                    <a:pt x="45" y="35"/>
                    <a:pt x="44" y="36"/>
                  </a:cubicBezTo>
                  <a:cubicBezTo>
                    <a:pt x="42" y="37"/>
                    <a:pt x="40" y="39"/>
                    <a:pt x="38" y="40"/>
                  </a:cubicBezTo>
                  <a:cubicBezTo>
                    <a:pt x="38" y="40"/>
                    <a:pt x="38" y="40"/>
                    <a:pt x="38" y="40"/>
                  </a:cubicBezTo>
                  <a:cubicBezTo>
                    <a:pt x="36" y="42"/>
                    <a:pt x="34" y="43"/>
                    <a:pt x="33" y="45"/>
                  </a:cubicBezTo>
                  <a:cubicBezTo>
                    <a:pt x="33" y="46"/>
                    <a:pt x="33" y="46"/>
                    <a:pt x="32" y="47"/>
                  </a:cubicBezTo>
                  <a:cubicBezTo>
                    <a:pt x="32" y="48"/>
                    <a:pt x="32" y="48"/>
                    <a:pt x="32" y="48"/>
                  </a:cubicBezTo>
                  <a:cubicBezTo>
                    <a:pt x="32" y="49"/>
                    <a:pt x="31" y="49"/>
                    <a:pt x="30" y="49"/>
                  </a:cubicBezTo>
                  <a:cubicBezTo>
                    <a:pt x="29" y="49"/>
                    <a:pt x="27" y="49"/>
                    <a:pt x="25" y="50"/>
                  </a:cubicBezTo>
                  <a:cubicBezTo>
                    <a:pt x="24" y="51"/>
                    <a:pt x="23" y="53"/>
                    <a:pt x="22" y="55"/>
                  </a:cubicBezTo>
                  <a:cubicBezTo>
                    <a:pt x="21" y="55"/>
                    <a:pt x="21" y="56"/>
                    <a:pt x="21" y="57"/>
                  </a:cubicBezTo>
                  <a:cubicBezTo>
                    <a:pt x="20" y="57"/>
                    <a:pt x="19" y="58"/>
                    <a:pt x="18" y="58"/>
                  </a:cubicBezTo>
                  <a:cubicBezTo>
                    <a:pt x="17" y="59"/>
                    <a:pt x="16" y="59"/>
                    <a:pt x="14" y="60"/>
                  </a:cubicBezTo>
                  <a:cubicBezTo>
                    <a:pt x="13" y="61"/>
                    <a:pt x="12" y="61"/>
                    <a:pt x="11" y="62"/>
                  </a:cubicBezTo>
                  <a:cubicBezTo>
                    <a:pt x="10" y="63"/>
                    <a:pt x="9" y="63"/>
                    <a:pt x="9" y="64"/>
                  </a:cubicBezTo>
                  <a:cubicBezTo>
                    <a:pt x="5" y="66"/>
                    <a:pt x="1" y="69"/>
                    <a:pt x="0" y="75"/>
                  </a:cubicBezTo>
                  <a:cubicBezTo>
                    <a:pt x="0" y="79"/>
                    <a:pt x="2" y="81"/>
                    <a:pt x="4" y="81"/>
                  </a:cubicBezTo>
                  <a:cubicBezTo>
                    <a:pt x="5" y="82"/>
                    <a:pt x="5" y="82"/>
                    <a:pt x="5" y="83"/>
                  </a:cubicBezTo>
                  <a:cubicBezTo>
                    <a:pt x="6" y="83"/>
                    <a:pt x="6" y="84"/>
                    <a:pt x="6" y="85"/>
                  </a:cubicBezTo>
                  <a:cubicBezTo>
                    <a:pt x="6" y="86"/>
                    <a:pt x="6" y="87"/>
                    <a:pt x="7" y="89"/>
                  </a:cubicBezTo>
                  <a:cubicBezTo>
                    <a:pt x="8" y="90"/>
                    <a:pt x="9" y="91"/>
                    <a:pt x="10" y="92"/>
                  </a:cubicBezTo>
                  <a:cubicBezTo>
                    <a:pt x="10" y="93"/>
                    <a:pt x="10" y="93"/>
                    <a:pt x="11" y="93"/>
                  </a:cubicBezTo>
                  <a:cubicBezTo>
                    <a:pt x="13" y="97"/>
                    <a:pt x="14" y="100"/>
                    <a:pt x="13" y="103"/>
                  </a:cubicBezTo>
                  <a:cubicBezTo>
                    <a:pt x="13" y="106"/>
                    <a:pt x="12" y="110"/>
                    <a:pt x="10" y="113"/>
                  </a:cubicBezTo>
                  <a:cubicBezTo>
                    <a:pt x="9" y="115"/>
                    <a:pt x="7" y="118"/>
                    <a:pt x="8" y="121"/>
                  </a:cubicBezTo>
                  <a:cubicBezTo>
                    <a:pt x="9" y="122"/>
                    <a:pt x="10" y="124"/>
                    <a:pt x="12" y="125"/>
                  </a:cubicBezTo>
                  <a:cubicBezTo>
                    <a:pt x="13" y="126"/>
                    <a:pt x="15" y="126"/>
                    <a:pt x="17" y="126"/>
                  </a:cubicBezTo>
                  <a:cubicBezTo>
                    <a:pt x="17" y="126"/>
                    <a:pt x="17" y="126"/>
                    <a:pt x="17" y="126"/>
                  </a:cubicBezTo>
                  <a:cubicBezTo>
                    <a:pt x="19" y="126"/>
                    <a:pt x="21" y="126"/>
                    <a:pt x="23" y="125"/>
                  </a:cubicBezTo>
                  <a:cubicBezTo>
                    <a:pt x="24" y="125"/>
                    <a:pt x="26" y="124"/>
                    <a:pt x="27" y="124"/>
                  </a:cubicBezTo>
                  <a:cubicBezTo>
                    <a:pt x="28" y="124"/>
                    <a:pt x="28" y="124"/>
                    <a:pt x="28" y="124"/>
                  </a:cubicBezTo>
                  <a:cubicBezTo>
                    <a:pt x="30" y="124"/>
                    <a:pt x="32" y="123"/>
                    <a:pt x="34" y="123"/>
                  </a:cubicBezTo>
                  <a:cubicBezTo>
                    <a:pt x="34" y="123"/>
                    <a:pt x="35" y="123"/>
                    <a:pt x="36" y="123"/>
                  </a:cubicBezTo>
                  <a:cubicBezTo>
                    <a:pt x="36" y="124"/>
                    <a:pt x="37" y="124"/>
                    <a:pt x="38" y="124"/>
                  </a:cubicBezTo>
                  <a:cubicBezTo>
                    <a:pt x="40" y="125"/>
                    <a:pt x="42" y="126"/>
                    <a:pt x="44" y="126"/>
                  </a:cubicBezTo>
                  <a:cubicBezTo>
                    <a:pt x="44" y="126"/>
                    <a:pt x="45" y="126"/>
                    <a:pt x="45" y="126"/>
                  </a:cubicBezTo>
                  <a:cubicBezTo>
                    <a:pt x="50" y="126"/>
                    <a:pt x="52" y="122"/>
                    <a:pt x="54" y="119"/>
                  </a:cubicBezTo>
                  <a:cubicBezTo>
                    <a:pt x="55" y="118"/>
                    <a:pt x="56" y="117"/>
                    <a:pt x="56" y="116"/>
                  </a:cubicBezTo>
                  <a:cubicBezTo>
                    <a:pt x="57" y="114"/>
                    <a:pt x="58" y="113"/>
                    <a:pt x="59" y="112"/>
                  </a:cubicBezTo>
                  <a:cubicBezTo>
                    <a:pt x="61" y="109"/>
                    <a:pt x="63" y="106"/>
                    <a:pt x="66" y="104"/>
                  </a:cubicBezTo>
                  <a:cubicBezTo>
                    <a:pt x="66" y="104"/>
                    <a:pt x="67" y="104"/>
                    <a:pt x="67" y="104"/>
                  </a:cubicBezTo>
                  <a:cubicBezTo>
                    <a:pt x="68" y="105"/>
                    <a:pt x="70" y="105"/>
                    <a:pt x="71" y="105"/>
                  </a:cubicBezTo>
                  <a:cubicBezTo>
                    <a:pt x="72" y="105"/>
                    <a:pt x="72" y="105"/>
                    <a:pt x="73" y="105"/>
                  </a:cubicBezTo>
                  <a:cubicBezTo>
                    <a:pt x="77" y="104"/>
                    <a:pt x="80" y="101"/>
                    <a:pt x="82" y="98"/>
                  </a:cubicBezTo>
                  <a:cubicBezTo>
                    <a:pt x="83" y="97"/>
                    <a:pt x="84" y="96"/>
                    <a:pt x="85" y="95"/>
                  </a:cubicBezTo>
                  <a:cubicBezTo>
                    <a:pt x="86" y="94"/>
                    <a:pt x="87" y="94"/>
                    <a:pt x="89" y="94"/>
                  </a:cubicBezTo>
                  <a:cubicBezTo>
                    <a:pt x="91" y="93"/>
                    <a:pt x="92" y="93"/>
                    <a:pt x="94" y="93"/>
                  </a:cubicBezTo>
                  <a:cubicBezTo>
                    <a:pt x="94" y="93"/>
                    <a:pt x="95" y="92"/>
                    <a:pt x="96" y="92"/>
                  </a:cubicBezTo>
                  <a:cubicBezTo>
                    <a:pt x="98" y="92"/>
                    <a:pt x="100" y="92"/>
                    <a:pt x="102" y="91"/>
                  </a:cubicBezTo>
                  <a:cubicBezTo>
                    <a:pt x="103" y="91"/>
                    <a:pt x="103" y="91"/>
                    <a:pt x="103" y="91"/>
                  </a:cubicBezTo>
                  <a:cubicBezTo>
                    <a:pt x="106" y="90"/>
                    <a:pt x="109" y="89"/>
                    <a:pt x="111" y="88"/>
                  </a:cubicBezTo>
                  <a:cubicBezTo>
                    <a:pt x="113" y="87"/>
                    <a:pt x="114" y="87"/>
                    <a:pt x="115" y="86"/>
                  </a:cubicBezTo>
                  <a:cubicBezTo>
                    <a:pt x="116" y="86"/>
                    <a:pt x="117" y="86"/>
                    <a:pt x="118" y="86"/>
                  </a:cubicBezTo>
                  <a:cubicBezTo>
                    <a:pt x="118" y="86"/>
                    <a:pt x="119" y="86"/>
                    <a:pt x="120" y="86"/>
                  </a:cubicBezTo>
                  <a:cubicBezTo>
                    <a:pt x="121" y="86"/>
                    <a:pt x="122" y="86"/>
                    <a:pt x="123" y="86"/>
                  </a:cubicBezTo>
                  <a:cubicBezTo>
                    <a:pt x="125" y="86"/>
                    <a:pt x="125" y="86"/>
                    <a:pt x="125" y="86"/>
                  </a:cubicBezTo>
                  <a:cubicBezTo>
                    <a:pt x="130" y="86"/>
                    <a:pt x="138" y="86"/>
                    <a:pt x="140" y="79"/>
                  </a:cubicBezTo>
                  <a:cubicBezTo>
                    <a:pt x="141" y="74"/>
                    <a:pt x="139" y="69"/>
                    <a:pt x="137" y="6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73" name="Freeform 76"/>
            <p:cNvSpPr>
              <a:spLocks/>
            </p:cNvSpPr>
            <p:nvPr/>
          </p:nvSpPr>
          <p:spPr bwMode="auto">
            <a:xfrm>
              <a:off x="18315162" y="5563631"/>
              <a:ext cx="675025" cy="580503"/>
            </a:xfrm>
            <a:custGeom>
              <a:avLst/>
              <a:gdLst>
                <a:gd name="T0" fmla="*/ 116 w 124"/>
                <a:gd name="T1" fmla="*/ 72 h 117"/>
                <a:gd name="T2" fmla="*/ 107 w 124"/>
                <a:gd name="T3" fmla="*/ 67 h 117"/>
                <a:gd name="T4" fmla="*/ 101 w 124"/>
                <a:gd name="T5" fmla="*/ 68 h 117"/>
                <a:gd name="T6" fmla="*/ 98 w 124"/>
                <a:gd name="T7" fmla="*/ 66 h 117"/>
                <a:gd name="T8" fmla="*/ 95 w 124"/>
                <a:gd name="T9" fmla="*/ 60 h 117"/>
                <a:gd name="T10" fmla="*/ 82 w 124"/>
                <a:gd name="T11" fmla="*/ 46 h 117"/>
                <a:gd name="T12" fmla="*/ 78 w 124"/>
                <a:gd name="T13" fmla="*/ 45 h 117"/>
                <a:gd name="T14" fmla="*/ 75 w 124"/>
                <a:gd name="T15" fmla="*/ 44 h 117"/>
                <a:gd name="T16" fmla="*/ 72 w 124"/>
                <a:gd name="T17" fmla="*/ 41 h 117"/>
                <a:gd name="T18" fmla="*/ 58 w 124"/>
                <a:gd name="T19" fmla="*/ 31 h 117"/>
                <a:gd name="T20" fmla="*/ 52 w 124"/>
                <a:gd name="T21" fmla="*/ 28 h 117"/>
                <a:gd name="T22" fmla="*/ 44 w 124"/>
                <a:gd name="T23" fmla="*/ 22 h 117"/>
                <a:gd name="T24" fmla="*/ 39 w 124"/>
                <a:gd name="T25" fmla="*/ 25 h 117"/>
                <a:gd name="T26" fmla="*/ 37 w 124"/>
                <a:gd name="T27" fmla="*/ 20 h 117"/>
                <a:gd name="T28" fmla="*/ 40 w 124"/>
                <a:gd name="T29" fmla="*/ 21 h 117"/>
                <a:gd name="T30" fmla="*/ 42 w 124"/>
                <a:gd name="T31" fmla="*/ 8 h 117"/>
                <a:gd name="T32" fmla="*/ 41 w 124"/>
                <a:gd name="T33" fmla="*/ 6 h 117"/>
                <a:gd name="T34" fmla="*/ 29 w 124"/>
                <a:gd name="T35" fmla="*/ 6 h 117"/>
                <a:gd name="T36" fmla="*/ 27 w 124"/>
                <a:gd name="T37" fmla="*/ 6 h 117"/>
                <a:gd name="T38" fmla="*/ 16 w 124"/>
                <a:gd name="T39" fmla="*/ 23 h 117"/>
                <a:gd name="T40" fmla="*/ 15 w 124"/>
                <a:gd name="T41" fmla="*/ 39 h 117"/>
                <a:gd name="T42" fmla="*/ 15 w 124"/>
                <a:gd name="T43" fmla="*/ 71 h 117"/>
                <a:gd name="T44" fmla="*/ 10 w 124"/>
                <a:gd name="T45" fmla="*/ 81 h 117"/>
                <a:gd name="T46" fmla="*/ 2 w 124"/>
                <a:gd name="T47" fmla="*/ 100 h 117"/>
                <a:gd name="T48" fmla="*/ 21 w 124"/>
                <a:gd name="T49" fmla="*/ 98 h 117"/>
                <a:gd name="T50" fmla="*/ 27 w 124"/>
                <a:gd name="T51" fmla="*/ 95 h 117"/>
                <a:gd name="T52" fmla="*/ 29 w 124"/>
                <a:gd name="T53" fmla="*/ 103 h 117"/>
                <a:gd name="T54" fmla="*/ 30 w 124"/>
                <a:gd name="T55" fmla="*/ 113 h 117"/>
                <a:gd name="T56" fmla="*/ 46 w 124"/>
                <a:gd name="T57" fmla="*/ 112 h 117"/>
                <a:gd name="T58" fmla="*/ 52 w 124"/>
                <a:gd name="T59" fmla="*/ 106 h 117"/>
                <a:gd name="T60" fmla="*/ 56 w 124"/>
                <a:gd name="T61" fmla="*/ 98 h 117"/>
                <a:gd name="T62" fmla="*/ 66 w 124"/>
                <a:gd name="T63" fmla="*/ 83 h 117"/>
                <a:gd name="T64" fmla="*/ 67 w 124"/>
                <a:gd name="T65" fmla="*/ 77 h 117"/>
                <a:gd name="T66" fmla="*/ 71 w 124"/>
                <a:gd name="T67" fmla="*/ 76 h 117"/>
                <a:gd name="T68" fmla="*/ 72 w 124"/>
                <a:gd name="T69" fmla="*/ 79 h 117"/>
                <a:gd name="T70" fmla="*/ 76 w 124"/>
                <a:gd name="T71" fmla="*/ 82 h 117"/>
                <a:gd name="T72" fmla="*/ 81 w 124"/>
                <a:gd name="T73" fmla="*/ 81 h 117"/>
                <a:gd name="T74" fmla="*/ 82 w 124"/>
                <a:gd name="T75" fmla="*/ 81 h 117"/>
                <a:gd name="T76" fmla="*/ 80 w 124"/>
                <a:gd name="T77" fmla="*/ 88 h 117"/>
                <a:gd name="T78" fmla="*/ 90 w 124"/>
                <a:gd name="T79" fmla="*/ 91 h 117"/>
                <a:gd name="T80" fmla="*/ 96 w 124"/>
                <a:gd name="T81" fmla="*/ 93 h 117"/>
                <a:gd name="T82" fmla="*/ 105 w 124"/>
                <a:gd name="T83" fmla="*/ 96 h 117"/>
                <a:gd name="T84" fmla="*/ 124 w 124"/>
                <a:gd name="T85" fmla="*/ 80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4" h="117">
                  <a:moveTo>
                    <a:pt x="120" y="75"/>
                  </a:moveTo>
                  <a:cubicBezTo>
                    <a:pt x="119" y="74"/>
                    <a:pt x="118" y="73"/>
                    <a:pt x="116" y="72"/>
                  </a:cubicBezTo>
                  <a:cubicBezTo>
                    <a:pt x="115" y="71"/>
                    <a:pt x="114" y="70"/>
                    <a:pt x="113" y="69"/>
                  </a:cubicBezTo>
                  <a:cubicBezTo>
                    <a:pt x="111" y="67"/>
                    <a:pt x="110" y="67"/>
                    <a:pt x="107" y="67"/>
                  </a:cubicBezTo>
                  <a:cubicBezTo>
                    <a:pt x="106" y="67"/>
                    <a:pt x="104" y="67"/>
                    <a:pt x="103" y="67"/>
                  </a:cubicBezTo>
                  <a:cubicBezTo>
                    <a:pt x="101" y="68"/>
                    <a:pt x="101" y="68"/>
                    <a:pt x="101" y="68"/>
                  </a:cubicBezTo>
                  <a:cubicBezTo>
                    <a:pt x="100" y="68"/>
                    <a:pt x="99" y="68"/>
                    <a:pt x="98" y="68"/>
                  </a:cubicBezTo>
                  <a:cubicBezTo>
                    <a:pt x="98" y="68"/>
                    <a:pt x="98" y="67"/>
                    <a:pt x="98" y="66"/>
                  </a:cubicBezTo>
                  <a:cubicBezTo>
                    <a:pt x="97" y="65"/>
                    <a:pt x="97" y="63"/>
                    <a:pt x="96" y="62"/>
                  </a:cubicBezTo>
                  <a:cubicBezTo>
                    <a:pt x="95" y="61"/>
                    <a:pt x="95" y="60"/>
                    <a:pt x="95" y="60"/>
                  </a:cubicBezTo>
                  <a:cubicBezTo>
                    <a:pt x="94" y="52"/>
                    <a:pt x="90" y="47"/>
                    <a:pt x="83" y="46"/>
                  </a:cubicBezTo>
                  <a:cubicBezTo>
                    <a:pt x="83" y="46"/>
                    <a:pt x="82" y="46"/>
                    <a:pt x="82" y="46"/>
                  </a:cubicBezTo>
                  <a:cubicBezTo>
                    <a:pt x="81" y="46"/>
                    <a:pt x="80" y="46"/>
                    <a:pt x="79" y="46"/>
                  </a:cubicBezTo>
                  <a:cubicBezTo>
                    <a:pt x="79" y="46"/>
                    <a:pt x="79" y="46"/>
                    <a:pt x="78" y="45"/>
                  </a:cubicBezTo>
                  <a:cubicBezTo>
                    <a:pt x="77" y="45"/>
                    <a:pt x="77" y="45"/>
                    <a:pt x="76" y="44"/>
                  </a:cubicBezTo>
                  <a:cubicBezTo>
                    <a:pt x="75" y="44"/>
                    <a:pt x="75" y="44"/>
                    <a:pt x="75" y="44"/>
                  </a:cubicBezTo>
                  <a:cubicBezTo>
                    <a:pt x="73" y="44"/>
                    <a:pt x="73" y="44"/>
                    <a:pt x="73" y="43"/>
                  </a:cubicBezTo>
                  <a:cubicBezTo>
                    <a:pt x="72" y="43"/>
                    <a:pt x="72" y="42"/>
                    <a:pt x="72" y="41"/>
                  </a:cubicBezTo>
                  <a:cubicBezTo>
                    <a:pt x="71" y="40"/>
                    <a:pt x="71" y="38"/>
                    <a:pt x="69" y="37"/>
                  </a:cubicBezTo>
                  <a:cubicBezTo>
                    <a:pt x="68" y="36"/>
                    <a:pt x="64" y="32"/>
                    <a:pt x="58" y="31"/>
                  </a:cubicBezTo>
                  <a:cubicBezTo>
                    <a:pt x="56" y="31"/>
                    <a:pt x="55" y="31"/>
                    <a:pt x="53" y="29"/>
                  </a:cubicBezTo>
                  <a:cubicBezTo>
                    <a:pt x="53" y="28"/>
                    <a:pt x="53" y="28"/>
                    <a:pt x="52" y="28"/>
                  </a:cubicBezTo>
                  <a:cubicBezTo>
                    <a:pt x="51" y="25"/>
                    <a:pt x="49" y="22"/>
                    <a:pt x="45" y="22"/>
                  </a:cubicBezTo>
                  <a:cubicBezTo>
                    <a:pt x="44" y="22"/>
                    <a:pt x="44" y="22"/>
                    <a:pt x="44" y="22"/>
                  </a:cubicBezTo>
                  <a:cubicBezTo>
                    <a:pt x="42" y="22"/>
                    <a:pt x="40" y="24"/>
                    <a:pt x="40" y="24"/>
                  </a:cubicBezTo>
                  <a:cubicBezTo>
                    <a:pt x="39" y="25"/>
                    <a:pt x="39" y="25"/>
                    <a:pt x="39" y="25"/>
                  </a:cubicBezTo>
                  <a:cubicBezTo>
                    <a:pt x="39" y="25"/>
                    <a:pt x="38" y="25"/>
                    <a:pt x="38" y="25"/>
                  </a:cubicBezTo>
                  <a:cubicBezTo>
                    <a:pt x="38" y="25"/>
                    <a:pt x="37" y="22"/>
                    <a:pt x="37" y="20"/>
                  </a:cubicBezTo>
                  <a:cubicBezTo>
                    <a:pt x="38" y="20"/>
                    <a:pt x="39" y="21"/>
                    <a:pt x="40" y="21"/>
                  </a:cubicBezTo>
                  <a:cubicBezTo>
                    <a:pt x="40" y="21"/>
                    <a:pt x="40" y="21"/>
                    <a:pt x="40" y="21"/>
                  </a:cubicBezTo>
                  <a:cubicBezTo>
                    <a:pt x="42" y="21"/>
                    <a:pt x="43" y="20"/>
                    <a:pt x="44" y="19"/>
                  </a:cubicBezTo>
                  <a:cubicBezTo>
                    <a:pt x="48" y="15"/>
                    <a:pt x="43" y="10"/>
                    <a:pt x="42" y="8"/>
                  </a:cubicBezTo>
                  <a:cubicBezTo>
                    <a:pt x="41" y="7"/>
                    <a:pt x="41" y="7"/>
                    <a:pt x="41" y="7"/>
                  </a:cubicBezTo>
                  <a:cubicBezTo>
                    <a:pt x="41" y="7"/>
                    <a:pt x="41" y="6"/>
                    <a:pt x="41" y="6"/>
                  </a:cubicBezTo>
                  <a:cubicBezTo>
                    <a:pt x="40" y="4"/>
                    <a:pt x="39" y="0"/>
                    <a:pt x="35" y="0"/>
                  </a:cubicBezTo>
                  <a:cubicBezTo>
                    <a:pt x="31" y="0"/>
                    <a:pt x="29" y="3"/>
                    <a:pt x="29" y="6"/>
                  </a:cubicBezTo>
                  <a:cubicBezTo>
                    <a:pt x="29" y="6"/>
                    <a:pt x="29" y="6"/>
                    <a:pt x="29" y="6"/>
                  </a:cubicBezTo>
                  <a:cubicBezTo>
                    <a:pt x="28" y="6"/>
                    <a:pt x="28" y="6"/>
                    <a:pt x="27" y="6"/>
                  </a:cubicBezTo>
                  <a:cubicBezTo>
                    <a:pt x="26" y="6"/>
                    <a:pt x="24" y="7"/>
                    <a:pt x="23" y="7"/>
                  </a:cubicBezTo>
                  <a:cubicBezTo>
                    <a:pt x="16" y="11"/>
                    <a:pt x="16" y="19"/>
                    <a:pt x="16" y="23"/>
                  </a:cubicBezTo>
                  <a:cubicBezTo>
                    <a:pt x="16" y="25"/>
                    <a:pt x="16" y="28"/>
                    <a:pt x="16" y="30"/>
                  </a:cubicBezTo>
                  <a:cubicBezTo>
                    <a:pt x="16" y="33"/>
                    <a:pt x="16" y="36"/>
                    <a:pt x="15" y="39"/>
                  </a:cubicBezTo>
                  <a:cubicBezTo>
                    <a:pt x="15" y="45"/>
                    <a:pt x="15" y="49"/>
                    <a:pt x="14" y="54"/>
                  </a:cubicBezTo>
                  <a:cubicBezTo>
                    <a:pt x="13" y="60"/>
                    <a:pt x="13" y="66"/>
                    <a:pt x="15" y="71"/>
                  </a:cubicBezTo>
                  <a:cubicBezTo>
                    <a:pt x="16" y="76"/>
                    <a:pt x="16" y="78"/>
                    <a:pt x="13" y="80"/>
                  </a:cubicBezTo>
                  <a:cubicBezTo>
                    <a:pt x="12" y="80"/>
                    <a:pt x="11" y="81"/>
                    <a:pt x="10" y="81"/>
                  </a:cubicBezTo>
                  <a:cubicBezTo>
                    <a:pt x="6" y="84"/>
                    <a:pt x="1" y="87"/>
                    <a:pt x="0" y="94"/>
                  </a:cubicBezTo>
                  <a:cubicBezTo>
                    <a:pt x="0" y="96"/>
                    <a:pt x="1" y="99"/>
                    <a:pt x="2" y="100"/>
                  </a:cubicBezTo>
                  <a:cubicBezTo>
                    <a:pt x="3" y="101"/>
                    <a:pt x="5" y="102"/>
                    <a:pt x="7" y="102"/>
                  </a:cubicBezTo>
                  <a:cubicBezTo>
                    <a:pt x="12" y="102"/>
                    <a:pt x="17" y="100"/>
                    <a:pt x="21" y="98"/>
                  </a:cubicBezTo>
                  <a:cubicBezTo>
                    <a:pt x="23" y="97"/>
                    <a:pt x="25" y="96"/>
                    <a:pt x="26" y="95"/>
                  </a:cubicBezTo>
                  <a:cubicBezTo>
                    <a:pt x="27" y="95"/>
                    <a:pt x="27" y="95"/>
                    <a:pt x="27" y="95"/>
                  </a:cubicBezTo>
                  <a:cubicBezTo>
                    <a:pt x="27" y="95"/>
                    <a:pt x="27" y="95"/>
                    <a:pt x="27" y="96"/>
                  </a:cubicBezTo>
                  <a:cubicBezTo>
                    <a:pt x="29" y="98"/>
                    <a:pt x="29" y="101"/>
                    <a:pt x="29" y="103"/>
                  </a:cubicBezTo>
                  <a:cubicBezTo>
                    <a:pt x="29" y="104"/>
                    <a:pt x="29" y="105"/>
                    <a:pt x="29" y="105"/>
                  </a:cubicBezTo>
                  <a:cubicBezTo>
                    <a:pt x="29" y="108"/>
                    <a:pt x="29" y="110"/>
                    <a:pt x="30" y="113"/>
                  </a:cubicBezTo>
                  <a:cubicBezTo>
                    <a:pt x="32" y="117"/>
                    <a:pt x="35" y="117"/>
                    <a:pt x="36" y="117"/>
                  </a:cubicBezTo>
                  <a:cubicBezTo>
                    <a:pt x="40" y="117"/>
                    <a:pt x="43" y="114"/>
                    <a:pt x="46" y="112"/>
                  </a:cubicBezTo>
                  <a:cubicBezTo>
                    <a:pt x="47" y="111"/>
                    <a:pt x="47" y="111"/>
                    <a:pt x="47" y="111"/>
                  </a:cubicBezTo>
                  <a:cubicBezTo>
                    <a:pt x="49" y="109"/>
                    <a:pt x="51" y="108"/>
                    <a:pt x="52" y="106"/>
                  </a:cubicBezTo>
                  <a:cubicBezTo>
                    <a:pt x="53" y="104"/>
                    <a:pt x="54" y="102"/>
                    <a:pt x="54" y="101"/>
                  </a:cubicBezTo>
                  <a:cubicBezTo>
                    <a:pt x="55" y="100"/>
                    <a:pt x="55" y="99"/>
                    <a:pt x="56" y="98"/>
                  </a:cubicBezTo>
                  <a:cubicBezTo>
                    <a:pt x="56" y="96"/>
                    <a:pt x="58" y="95"/>
                    <a:pt x="60" y="93"/>
                  </a:cubicBezTo>
                  <a:cubicBezTo>
                    <a:pt x="62" y="91"/>
                    <a:pt x="65" y="88"/>
                    <a:pt x="66" y="83"/>
                  </a:cubicBezTo>
                  <a:cubicBezTo>
                    <a:pt x="66" y="82"/>
                    <a:pt x="66" y="82"/>
                    <a:pt x="66" y="81"/>
                  </a:cubicBezTo>
                  <a:cubicBezTo>
                    <a:pt x="66" y="79"/>
                    <a:pt x="66" y="78"/>
                    <a:pt x="67" y="77"/>
                  </a:cubicBezTo>
                  <a:cubicBezTo>
                    <a:pt x="68" y="76"/>
                    <a:pt x="69" y="75"/>
                    <a:pt x="71" y="75"/>
                  </a:cubicBezTo>
                  <a:cubicBezTo>
                    <a:pt x="71" y="75"/>
                    <a:pt x="71" y="76"/>
                    <a:pt x="71" y="76"/>
                  </a:cubicBezTo>
                  <a:cubicBezTo>
                    <a:pt x="71" y="77"/>
                    <a:pt x="72" y="78"/>
                    <a:pt x="72" y="78"/>
                  </a:cubicBezTo>
                  <a:cubicBezTo>
                    <a:pt x="72" y="78"/>
                    <a:pt x="72" y="79"/>
                    <a:pt x="72" y="79"/>
                  </a:cubicBezTo>
                  <a:cubicBezTo>
                    <a:pt x="72" y="82"/>
                    <a:pt x="72" y="82"/>
                    <a:pt x="72" y="82"/>
                  </a:cubicBezTo>
                  <a:cubicBezTo>
                    <a:pt x="76" y="82"/>
                    <a:pt x="76" y="82"/>
                    <a:pt x="76" y="82"/>
                  </a:cubicBezTo>
                  <a:cubicBezTo>
                    <a:pt x="77" y="82"/>
                    <a:pt x="77" y="82"/>
                    <a:pt x="77" y="82"/>
                  </a:cubicBezTo>
                  <a:cubicBezTo>
                    <a:pt x="78" y="81"/>
                    <a:pt x="80" y="81"/>
                    <a:pt x="81" y="81"/>
                  </a:cubicBezTo>
                  <a:cubicBezTo>
                    <a:pt x="82" y="81"/>
                    <a:pt x="82" y="81"/>
                    <a:pt x="82" y="81"/>
                  </a:cubicBezTo>
                  <a:cubicBezTo>
                    <a:pt x="82" y="81"/>
                    <a:pt x="82" y="81"/>
                    <a:pt x="82" y="81"/>
                  </a:cubicBezTo>
                  <a:cubicBezTo>
                    <a:pt x="82" y="81"/>
                    <a:pt x="82" y="82"/>
                    <a:pt x="81" y="83"/>
                  </a:cubicBezTo>
                  <a:cubicBezTo>
                    <a:pt x="81" y="84"/>
                    <a:pt x="80" y="86"/>
                    <a:pt x="80" y="88"/>
                  </a:cubicBezTo>
                  <a:cubicBezTo>
                    <a:pt x="81" y="90"/>
                    <a:pt x="82" y="92"/>
                    <a:pt x="86" y="92"/>
                  </a:cubicBezTo>
                  <a:cubicBezTo>
                    <a:pt x="87" y="92"/>
                    <a:pt x="89" y="92"/>
                    <a:pt x="90" y="91"/>
                  </a:cubicBezTo>
                  <a:cubicBezTo>
                    <a:pt x="90" y="91"/>
                    <a:pt x="91" y="91"/>
                    <a:pt x="91" y="91"/>
                  </a:cubicBezTo>
                  <a:cubicBezTo>
                    <a:pt x="93" y="91"/>
                    <a:pt x="94" y="92"/>
                    <a:pt x="96" y="93"/>
                  </a:cubicBezTo>
                  <a:cubicBezTo>
                    <a:pt x="97" y="93"/>
                    <a:pt x="98" y="94"/>
                    <a:pt x="99" y="94"/>
                  </a:cubicBezTo>
                  <a:cubicBezTo>
                    <a:pt x="101" y="95"/>
                    <a:pt x="103" y="96"/>
                    <a:pt x="105" y="96"/>
                  </a:cubicBezTo>
                  <a:cubicBezTo>
                    <a:pt x="112" y="96"/>
                    <a:pt x="117" y="90"/>
                    <a:pt x="121" y="86"/>
                  </a:cubicBezTo>
                  <a:cubicBezTo>
                    <a:pt x="122" y="84"/>
                    <a:pt x="124" y="82"/>
                    <a:pt x="124" y="80"/>
                  </a:cubicBezTo>
                  <a:cubicBezTo>
                    <a:pt x="123" y="78"/>
                    <a:pt x="122" y="76"/>
                    <a:pt x="120" y="7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74" name="Freeform 77"/>
            <p:cNvSpPr>
              <a:spLocks/>
            </p:cNvSpPr>
            <p:nvPr/>
          </p:nvSpPr>
          <p:spPr bwMode="auto">
            <a:xfrm>
              <a:off x="18532648" y="5539366"/>
              <a:ext cx="147726" cy="113861"/>
            </a:xfrm>
            <a:custGeom>
              <a:avLst/>
              <a:gdLst>
                <a:gd name="T0" fmla="*/ 6 w 27"/>
                <a:gd name="T1" fmla="*/ 14 h 23"/>
                <a:gd name="T2" fmla="*/ 6 w 27"/>
                <a:gd name="T3" fmla="*/ 15 h 23"/>
                <a:gd name="T4" fmla="*/ 10 w 27"/>
                <a:gd name="T5" fmla="*/ 20 h 23"/>
                <a:gd name="T6" fmla="*/ 11 w 27"/>
                <a:gd name="T7" fmla="*/ 21 h 23"/>
                <a:gd name="T8" fmla="*/ 17 w 27"/>
                <a:gd name="T9" fmla="*/ 23 h 23"/>
                <a:gd name="T10" fmla="*/ 18 w 27"/>
                <a:gd name="T11" fmla="*/ 23 h 23"/>
                <a:gd name="T12" fmla="*/ 19 w 27"/>
                <a:gd name="T13" fmla="*/ 23 h 23"/>
                <a:gd name="T14" fmla="*/ 27 w 27"/>
                <a:gd name="T15" fmla="*/ 18 h 23"/>
                <a:gd name="T16" fmla="*/ 27 w 27"/>
                <a:gd name="T17" fmla="*/ 15 h 23"/>
                <a:gd name="T18" fmla="*/ 24 w 27"/>
                <a:gd name="T19" fmla="*/ 15 h 23"/>
                <a:gd name="T20" fmla="*/ 23 w 27"/>
                <a:gd name="T21" fmla="*/ 14 h 23"/>
                <a:gd name="T22" fmla="*/ 21 w 27"/>
                <a:gd name="T23" fmla="*/ 13 h 23"/>
                <a:gd name="T24" fmla="*/ 19 w 27"/>
                <a:gd name="T25" fmla="*/ 13 h 23"/>
                <a:gd name="T26" fmla="*/ 19 w 27"/>
                <a:gd name="T27" fmla="*/ 13 h 23"/>
                <a:gd name="T28" fmla="*/ 18 w 27"/>
                <a:gd name="T29" fmla="*/ 12 h 23"/>
                <a:gd name="T30" fmla="*/ 18 w 27"/>
                <a:gd name="T31" fmla="*/ 10 h 23"/>
                <a:gd name="T32" fmla="*/ 15 w 27"/>
                <a:gd name="T33" fmla="*/ 6 h 23"/>
                <a:gd name="T34" fmla="*/ 14 w 27"/>
                <a:gd name="T35" fmla="*/ 6 h 23"/>
                <a:gd name="T36" fmla="*/ 13 w 27"/>
                <a:gd name="T37" fmla="*/ 4 h 23"/>
                <a:gd name="T38" fmla="*/ 6 w 27"/>
                <a:gd name="T39" fmla="*/ 0 h 23"/>
                <a:gd name="T40" fmla="*/ 4 w 27"/>
                <a:gd name="T41" fmla="*/ 0 h 23"/>
                <a:gd name="T42" fmla="*/ 1 w 27"/>
                <a:gd name="T43" fmla="*/ 3 h 23"/>
                <a:gd name="T44" fmla="*/ 5 w 27"/>
                <a:gd name="T45" fmla="*/ 13 h 23"/>
                <a:gd name="T46" fmla="*/ 6 w 27"/>
                <a:gd name="T47" fmla="*/ 14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7" h="23">
                  <a:moveTo>
                    <a:pt x="6" y="14"/>
                  </a:moveTo>
                  <a:cubicBezTo>
                    <a:pt x="6" y="14"/>
                    <a:pt x="6" y="15"/>
                    <a:pt x="6" y="15"/>
                  </a:cubicBezTo>
                  <a:cubicBezTo>
                    <a:pt x="6" y="17"/>
                    <a:pt x="7" y="19"/>
                    <a:pt x="10" y="20"/>
                  </a:cubicBezTo>
                  <a:cubicBezTo>
                    <a:pt x="11" y="21"/>
                    <a:pt x="11" y="21"/>
                    <a:pt x="11" y="21"/>
                  </a:cubicBezTo>
                  <a:cubicBezTo>
                    <a:pt x="12" y="22"/>
                    <a:pt x="14" y="23"/>
                    <a:pt x="17" y="23"/>
                  </a:cubicBezTo>
                  <a:cubicBezTo>
                    <a:pt x="17" y="23"/>
                    <a:pt x="18" y="23"/>
                    <a:pt x="18" y="23"/>
                  </a:cubicBezTo>
                  <a:cubicBezTo>
                    <a:pt x="18" y="23"/>
                    <a:pt x="19" y="23"/>
                    <a:pt x="19" y="23"/>
                  </a:cubicBezTo>
                  <a:cubicBezTo>
                    <a:pt x="21" y="23"/>
                    <a:pt x="27" y="22"/>
                    <a:pt x="27" y="18"/>
                  </a:cubicBezTo>
                  <a:cubicBezTo>
                    <a:pt x="27" y="15"/>
                    <a:pt x="27" y="15"/>
                    <a:pt x="27" y="15"/>
                  </a:cubicBezTo>
                  <a:cubicBezTo>
                    <a:pt x="24" y="15"/>
                    <a:pt x="24" y="15"/>
                    <a:pt x="24" y="15"/>
                  </a:cubicBezTo>
                  <a:cubicBezTo>
                    <a:pt x="24" y="15"/>
                    <a:pt x="23" y="14"/>
                    <a:pt x="23" y="14"/>
                  </a:cubicBezTo>
                  <a:cubicBezTo>
                    <a:pt x="22" y="14"/>
                    <a:pt x="22" y="13"/>
                    <a:pt x="21" y="13"/>
                  </a:cubicBezTo>
                  <a:cubicBezTo>
                    <a:pt x="20" y="13"/>
                    <a:pt x="19" y="13"/>
                    <a:pt x="19" y="13"/>
                  </a:cubicBezTo>
                  <a:cubicBezTo>
                    <a:pt x="19" y="13"/>
                    <a:pt x="19" y="13"/>
                    <a:pt x="19" y="13"/>
                  </a:cubicBezTo>
                  <a:cubicBezTo>
                    <a:pt x="19" y="12"/>
                    <a:pt x="18" y="12"/>
                    <a:pt x="18" y="12"/>
                  </a:cubicBezTo>
                  <a:cubicBezTo>
                    <a:pt x="18" y="11"/>
                    <a:pt x="18" y="10"/>
                    <a:pt x="18" y="10"/>
                  </a:cubicBezTo>
                  <a:cubicBezTo>
                    <a:pt x="17" y="8"/>
                    <a:pt x="16" y="7"/>
                    <a:pt x="15" y="6"/>
                  </a:cubicBezTo>
                  <a:cubicBezTo>
                    <a:pt x="14" y="6"/>
                    <a:pt x="14" y="6"/>
                    <a:pt x="14" y="6"/>
                  </a:cubicBezTo>
                  <a:cubicBezTo>
                    <a:pt x="14" y="6"/>
                    <a:pt x="13" y="5"/>
                    <a:pt x="13" y="4"/>
                  </a:cubicBezTo>
                  <a:cubicBezTo>
                    <a:pt x="11" y="2"/>
                    <a:pt x="9" y="0"/>
                    <a:pt x="6" y="0"/>
                  </a:cubicBezTo>
                  <a:cubicBezTo>
                    <a:pt x="5" y="0"/>
                    <a:pt x="5" y="0"/>
                    <a:pt x="4" y="0"/>
                  </a:cubicBezTo>
                  <a:cubicBezTo>
                    <a:pt x="3" y="1"/>
                    <a:pt x="1" y="2"/>
                    <a:pt x="1" y="3"/>
                  </a:cubicBezTo>
                  <a:cubicBezTo>
                    <a:pt x="0" y="7"/>
                    <a:pt x="3" y="10"/>
                    <a:pt x="5" y="13"/>
                  </a:cubicBezTo>
                  <a:cubicBezTo>
                    <a:pt x="5" y="13"/>
                    <a:pt x="5" y="13"/>
                    <a:pt x="6" y="1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75" name="Freeform 78"/>
            <p:cNvSpPr>
              <a:spLocks/>
            </p:cNvSpPr>
            <p:nvPr/>
          </p:nvSpPr>
          <p:spPr bwMode="auto">
            <a:xfrm>
              <a:off x="18996343" y="4835669"/>
              <a:ext cx="86173" cy="89595"/>
            </a:xfrm>
            <a:custGeom>
              <a:avLst/>
              <a:gdLst>
                <a:gd name="T0" fmla="*/ 16 w 16"/>
                <a:gd name="T1" fmla="*/ 6 h 18"/>
                <a:gd name="T2" fmla="*/ 11 w 16"/>
                <a:gd name="T3" fmla="*/ 1 h 18"/>
                <a:gd name="T4" fmla="*/ 7 w 16"/>
                <a:gd name="T5" fmla="*/ 0 h 18"/>
                <a:gd name="T6" fmla="*/ 1 w 16"/>
                <a:gd name="T7" fmla="*/ 5 h 18"/>
                <a:gd name="T8" fmla="*/ 2 w 16"/>
                <a:gd name="T9" fmla="*/ 13 h 18"/>
                <a:gd name="T10" fmla="*/ 3 w 16"/>
                <a:gd name="T11" fmla="*/ 14 h 18"/>
                <a:gd name="T12" fmla="*/ 8 w 16"/>
                <a:gd name="T13" fmla="*/ 18 h 18"/>
                <a:gd name="T14" fmla="*/ 10 w 16"/>
                <a:gd name="T15" fmla="*/ 18 h 18"/>
                <a:gd name="T16" fmla="*/ 14 w 16"/>
                <a:gd name="T17" fmla="*/ 12 h 18"/>
                <a:gd name="T18" fmla="*/ 15 w 16"/>
                <a:gd name="T19" fmla="*/ 11 h 18"/>
                <a:gd name="T20" fmla="*/ 16 w 16"/>
                <a:gd name="T21" fmla="*/ 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8">
                  <a:moveTo>
                    <a:pt x="16" y="6"/>
                  </a:moveTo>
                  <a:cubicBezTo>
                    <a:pt x="15" y="4"/>
                    <a:pt x="13" y="2"/>
                    <a:pt x="11" y="1"/>
                  </a:cubicBezTo>
                  <a:cubicBezTo>
                    <a:pt x="10" y="1"/>
                    <a:pt x="9" y="0"/>
                    <a:pt x="7" y="0"/>
                  </a:cubicBezTo>
                  <a:cubicBezTo>
                    <a:pt x="6" y="0"/>
                    <a:pt x="3" y="1"/>
                    <a:pt x="1" y="5"/>
                  </a:cubicBezTo>
                  <a:cubicBezTo>
                    <a:pt x="0" y="8"/>
                    <a:pt x="0" y="10"/>
                    <a:pt x="2" y="13"/>
                  </a:cubicBezTo>
                  <a:cubicBezTo>
                    <a:pt x="3" y="13"/>
                    <a:pt x="3" y="14"/>
                    <a:pt x="3" y="14"/>
                  </a:cubicBezTo>
                  <a:cubicBezTo>
                    <a:pt x="3" y="15"/>
                    <a:pt x="5" y="18"/>
                    <a:pt x="8" y="18"/>
                  </a:cubicBezTo>
                  <a:cubicBezTo>
                    <a:pt x="8" y="18"/>
                    <a:pt x="9" y="18"/>
                    <a:pt x="10" y="18"/>
                  </a:cubicBezTo>
                  <a:cubicBezTo>
                    <a:pt x="12" y="17"/>
                    <a:pt x="13" y="14"/>
                    <a:pt x="14" y="12"/>
                  </a:cubicBezTo>
                  <a:cubicBezTo>
                    <a:pt x="14" y="12"/>
                    <a:pt x="14" y="11"/>
                    <a:pt x="15" y="11"/>
                  </a:cubicBezTo>
                  <a:cubicBezTo>
                    <a:pt x="16" y="9"/>
                    <a:pt x="16" y="8"/>
                    <a:pt x="16" y="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76" name="Freeform 79"/>
            <p:cNvSpPr>
              <a:spLocks/>
            </p:cNvSpPr>
            <p:nvPr/>
          </p:nvSpPr>
          <p:spPr bwMode="auto">
            <a:xfrm>
              <a:off x="18858876" y="4800204"/>
              <a:ext cx="121053" cy="203456"/>
            </a:xfrm>
            <a:custGeom>
              <a:avLst/>
              <a:gdLst>
                <a:gd name="T0" fmla="*/ 18 w 22"/>
                <a:gd name="T1" fmla="*/ 25 h 41"/>
                <a:gd name="T2" fmla="*/ 19 w 22"/>
                <a:gd name="T3" fmla="*/ 24 h 41"/>
                <a:gd name="T4" fmla="*/ 19 w 22"/>
                <a:gd name="T5" fmla="*/ 18 h 41"/>
                <a:gd name="T6" fmla="*/ 14 w 22"/>
                <a:gd name="T7" fmla="*/ 15 h 41"/>
                <a:gd name="T8" fmla="*/ 15 w 22"/>
                <a:gd name="T9" fmla="*/ 14 h 41"/>
                <a:gd name="T10" fmla="*/ 16 w 22"/>
                <a:gd name="T11" fmla="*/ 13 h 41"/>
                <a:gd name="T12" fmla="*/ 20 w 22"/>
                <a:gd name="T13" fmla="*/ 9 h 41"/>
                <a:gd name="T14" fmla="*/ 21 w 22"/>
                <a:gd name="T15" fmla="*/ 4 h 41"/>
                <a:gd name="T16" fmla="*/ 16 w 22"/>
                <a:gd name="T17" fmla="*/ 0 h 41"/>
                <a:gd name="T18" fmla="*/ 15 w 22"/>
                <a:gd name="T19" fmla="*/ 0 h 41"/>
                <a:gd name="T20" fmla="*/ 8 w 22"/>
                <a:gd name="T21" fmla="*/ 5 h 41"/>
                <a:gd name="T22" fmla="*/ 8 w 22"/>
                <a:gd name="T23" fmla="*/ 5 h 41"/>
                <a:gd name="T24" fmla="*/ 6 w 22"/>
                <a:gd name="T25" fmla="*/ 13 h 41"/>
                <a:gd name="T26" fmla="*/ 9 w 22"/>
                <a:gd name="T27" fmla="*/ 16 h 41"/>
                <a:gd name="T28" fmla="*/ 7 w 22"/>
                <a:gd name="T29" fmla="*/ 20 h 41"/>
                <a:gd name="T30" fmla="*/ 7 w 22"/>
                <a:gd name="T31" fmla="*/ 22 h 41"/>
                <a:gd name="T32" fmla="*/ 7 w 22"/>
                <a:gd name="T33" fmla="*/ 22 h 41"/>
                <a:gd name="T34" fmla="*/ 5 w 22"/>
                <a:gd name="T35" fmla="*/ 27 h 41"/>
                <a:gd name="T36" fmla="*/ 5 w 22"/>
                <a:gd name="T37" fmla="*/ 27 h 41"/>
                <a:gd name="T38" fmla="*/ 0 w 22"/>
                <a:gd name="T39" fmla="*/ 37 h 41"/>
                <a:gd name="T40" fmla="*/ 3 w 22"/>
                <a:gd name="T41" fmla="*/ 41 h 41"/>
                <a:gd name="T42" fmla="*/ 6 w 22"/>
                <a:gd name="T43" fmla="*/ 41 h 41"/>
                <a:gd name="T44" fmla="*/ 6 w 22"/>
                <a:gd name="T45" fmla="*/ 41 h 41"/>
                <a:gd name="T46" fmla="*/ 18 w 22"/>
                <a:gd name="T4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2" h="41">
                  <a:moveTo>
                    <a:pt x="18" y="25"/>
                  </a:moveTo>
                  <a:cubicBezTo>
                    <a:pt x="19" y="24"/>
                    <a:pt x="19" y="24"/>
                    <a:pt x="19" y="24"/>
                  </a:cubicBezTo>
                  <a:cubicBezTo>
                    <a:pt x="20" y="21"/>
                    <a:pt x="20" y="19"/>
                    <a:pt x="19" y="18"/>
                  </a:cubicBezTo>
                  <a:cubicBezTo>
                    <a:pt x="18" y="16"/>
                    <a:pt x="16" y="15"/>
                    <a:pt x="14" y="15"/>
                  </a:cubicBezTo>
                  <a:cubicBezTo>
                    <a:pt x="14" y="14"/>
                    <a:pt x="15" y="14"/>
                    <a:pt x="15" y="14"/>
                  </a:cubicBezTo>
                  <a:cubicBezTo>
                    <a:pt x="15" y="14"/>
                    <a:pt x="16" y="13"/>
                    <a:pt x="16" y="13"/>
                  </a:cubicBezTo>
                  <a:cubicBezTo>
                    <a:pt x="18" y="12"/>
                    <a:pt x="19" y="11"/>
                    <a:pt x="20" y="9"/>
                  </a:cubicBezTo>
                  <a:cubicBezTo>
                    <a:pt x="21" y="8"/>
                    <a:pt x="22" y="5"/>
                    <a:pt x="21" y="4"/>
                  </a:cubicBezTo>
                  <a:cubicBezTo>
                    <a:pt x="20" y="2"/>
                    <a:pt x="18" y="0"/>
                    <a:pt x="16" y="0"/>
                  </a:cubicBezTo>
                  <a:cubicBezTo>
                    <a:pt x="16" y="0"/>
                    <a:pt x="16" y="0"/>
                    <a:pt x="15" y="0"/>
                  </a:cubicBezTo>
                  <a:cubicBezTo>
                    <a:pt x="12" y="0"/>
                    <a:pt x="9" y="3"/>
                    <a:pt x="8" y="5"/>
                  </a:cubicBezTo>
                  <a:cubicBezTo>
                    <a:pt x="8" y="5"/>
                    <a:pt x="8" y="5"/>
                    <a:pt x="8" y="5"/>
                  </a:cubicBezTo>
                  <a:cubicBezTo>
                    <a:pt x="6" y="7"/>
                    <a:pt x="4" y="10"/>
                    <a:pt x="6" y="13"/>
                  </a:cubicBezTo>
                  <a:cubicBezTo>
                    <a:pt x="6" y="15"/>
                    <a:pt x="8" y="16"/>
                    <a:pt x="9" y="16"/>
                  </a:cubicBezTo>
                  <a:cubicBezTo>
                    <a:pt x="8" y="17"/>
                    <a:pt x="7" y="18"/>
                    <a:pt x="7" y="20"/>
                  </a:cubicBezTo>
                  <a:cubicBezTo>
                    <a:pt x="7" y="21"/>
                    <a:pt x="7" y="21"/>
                    <a:pt x="7" y="22"/>
                  </a:cubicBezTo>
                  <a:cubicBezTo>
                    <a:pt x="7" y="22"/>
                    <a:pt x="7" y="22"/>
                    <a:pt x="7" y="22"/>
                  </a:cubicBezTo>
                  <a:cubicBezTo>
                    <a:pt x="7" y="24"/>
                    <a:pt x="7" y="25"/>
                    <a:pt x="5" y="27"/>
                  </a:cubicBezTo>
                  <a:cubicBezTo>
                    <a:pt x="5" y="27"/>
                    <a:pt x="5" y="27"/>
                    <a:pt x="5" y="27"/>
                  </a:cubicBezTo>
                  <a:cubicBezTo>
                    <a:pt x="2" y="30"/>
                    <a:pt x="0" y="33"/>
                    <a:pt x="0" y="37"/>
                  </a:cubicBezTo>
                  <a:cubicBezTo>
                    <a:pt x="1" y="38"/>
                    <a:pt x="2" y="40"/>
                    <a:pt x="3" y="41"/>
                  </a:cubicBezTo>
                  <a:cubicBezTo>
                    <a:pt x="4" y="41"/>
                    <a:pt x="5" y="41"/>
                    <a:pt x="6" y="41"/>
                  </a:cubicBezTo>
                  <a:cubicBezTo>
                    <a:pt x="6" y="41"/>
                    <a:pt x="6" y="41"/>
                    <a:pt x="6" y="41"/>
                  </a:cubicBezTo>
                  <a:cubicBezTo>
                    <a:pt x="9" y="41"/>
                    <a:pt x="13" y="37"/>
                    <a:pt x="18" y="25"/>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77" name="Freeform 80"/>
            <p:cNvSpPr>
              <a:spLocks/>
            </p:cNvSpPr>
            <p:nvPr/>
          </p:nvSpPr>
          <p:spPr bwMode="auto">
            <a:xfrm>
              <a:off x="18897859" y="5003660"/>
              <a:ext cx="82070" cy="123194"/>
            </a:xfrm>
            <a:custGeom>
              <a:avLst/>
              <a:gdLst>
                <a:gd name="T0" fmla="*/ 8 w 15"/>
                <a:gd name="T1" fmla="*/ 0 h 25"/>
                <a:gd name="T2" fmla="*/ 5 w 15"/>
                <a:gd name="T3" fmla="*/ 1 h 25"/>
                <a:gd name="T4" fmla="*/ 4 w 15"/>
                <a:gd name="T5" fmla="*/ 7 h 25"/>
                <a:gd name="T6" fmla="*/ 4 w 15"/>
                <a:gd name="T7" fmla="*/ 7 h 25"/>
                <a:gd name="T8" fmla="*/ 4 w 15"/>
                <a:gd name="T9" fmla="*/ 7 h 25"/>
                <a:gd name="T10" fmla="*/ 3 w 15"/>
                <a:gd name="T11" fmla="*/ 12 h 25"/>
                <a:gd name="T12" fmla="*/ 3 w 15"/>
                <a:gd name="T13" fmla="*/ 14 h 25"/>
                <a:gd name="T14" fmla="*/ 1 w 15"/>
                <a:gd name="T15" fmla="*/ 15 h 25"/>
                <a:gd name="T16" fmla="*/ 0 w 15"/>
                <a:gd name="T17" fmla="*/ 19 h 25"/>
                <a:gd name="T18" fmla="*/ 6 w 15"/>
                <a:gd name="T19" fmla="*/ 25 h 25"/>
                <a:gd name="T20" fmla="*/ 11 w 15"/>
                <a:gd name="T21" fmla="*/ 20 h 25"/>
                <a:gd name="T22" fmla="*/ 9 w 15"/>
                <a:gd name="T23" fmla="*/ 15 h 25"/>
                <a:gd name="T24" fmla="*/ 9 w 15"/>
                <a:gd name="T25" fmla="*/ 15 h 25"/>
                <a:gd name="T26" fmla="*/ 11 w 15"/>
                <a:gd name="T27" fmla="*/ 12 h 25"/>
                <a:gd name="T28" fmla="*/ 12 w 15"/>
                <a:gd name="T29" fmla="*/ 11 h 25"/>
                <a:gd name="T30" fmla="*/ 12 w 15"/>
                <a:gd name="T31" fmla="*/ 11 h 25"/>
                <a:gd name="T32" fmla="*/ 15 w 15"/>
                <a:gd name="T33" fmla="*/ 6 h 25"/>
                <a:gd name="T34" fmla="*/ 8 w 15"/>
                <a:gd name="T35" fmla="*/ 0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 h="25">
                  <a:moveTo>
                    <a:pt x="8" y="0"/>
                  </a:moveTo>
                  <a:cubicBezTo>
                    <a:pt x="7" y="0"/>
                    <a:pt x="6" y="0"/>
                    <a:pt x="5" y="1"/>
                  </a:cubicBezTo>
                  <a:cubicBezTo>
                    <a:pt x="2" y="3"/>
                    <a:pt x="4" y="6"/>
                    <a:pt x="4" y="7"/>
                  </a:cubicBezTo>
                  <a:cubicBezTo>
                    <a:pt x="4" y="7"/>
                    <a:pt x="4" y="7"/>
                    <a:pt x="4" y="7"/>
                  </a:cubicBezTo>
                  <a:cubicBezTo>
                    <a:pt x="4" y="7"/>
                    <a:pt x="4" y="7"/>
                    <a:pt x="4" y="7"/>
                  </a:cubicBezTo>
                  <a:cubicBezTo>
                    <a:pt x="3" y="8"/>
                    <a:pt x="2" y="10"/>
                    <a:pt x="3" y="12"/>
                  </a:cubicBezTo>
                  <a:cubicBezTo>
                    <a:pt x="3" y="14"/>
                    <a:pt x="3" y="14"/>
                    <a:pt x="3" y="14"/>
                  </a:cubicBezTo>
                  <a:cubicBezTo>
                    <a:pt x="2" y="14"/>
                    <a:pt x="2" y="14"/>
                    <a:pt x="1" y="15"/>
                  </a:cubicBezTo>
                  <a:cubicBezTo>
                    <a:pt x="1" y="16"/>
                    <a:pt x="0" y="17"/>
                    <a:pt x="0" y="19"/>
                  </a:cubicBezTo>
                  <a:cubicBezTo>
                    <a:pt x="1" y="22"/>
                    <a:pt x="3" y="25"/>
                    <a:pt x="6" y="25"/>
                  </a:cubicBezTo>
                  <a:cubicBezTo>
                    <a:pt x="8" y="25"/>
                    <a:pt x="11" y="23"/>
                    <a:pt x="11" y="20"/>
                  </a:cubicBezTo>
                  <a:cubicBezTo>
                    <a:pt x="11" y="18"/>
                    <a:pt x="11" y="16"/>
                    <a:pt x="9" y="15"/>
                  </a:cubicBezTo>
                  <a:cubicBezTo>
                    <a:pt x="9" y="15"/>
                    <a:pt x="9" y="15"/>
                    <a:pt x="9" y="15"/>
                  </a:cubicBezTo>
                  <a:cubicBezTo>
                    <a:pt x="10" y="14"/>
                    <a:pt x="11" y="13"/>
                    <a:pt x="11" y="12"/>
                  </a:cubicBezTo>
                  <a:cubicBezTo>
                    <a:pt x="12" y="12"/>
                    <a:pt x="12" y="11"/>
                    <a:pt x="12" y="11"/>
                  </a:cubicBezTo>
                  <a:cubicBezTo>
                    <a:pt x="12" y="11"/>
                    <a:pt x="12" y="11"/>
                    <a:pt x="12" y="11"/>
                  </a:cubicBezTo>
                  <a:cubicBezTo>
                    <a:pt x="13" y="10"/>
                    <a:pt x="15" y="9"/>
                    <a:pt x="15" y="6"/>
                  </a:cubicBezTo>
                  <a:cubicBezTo>
                    <a:pt x="15" y="3"/>
                    <a:pt x="11" y="0"/>
                    <a:pt x="8" y="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78" name="Freeform 81"/>
            <p:cNvSpPr>
              <a:spLocks/>
            </p:cNvSpPr>
            <p:nvPr/>
          </p:nvSpPr>
          <p:spPr bwMode="auto">
            <a:xfrm>
              <a:off x="18750133" y="4800204"/>
              <a:ext cx="108743" cy="83996"/>
            </a:xfrm>
            <a:custGeom>
              <a:avLst/>
              <a:gdLst>
                <a:gd name="T0" fmla="*/ 14 w 20"/>
                <a:gd name="T1" fmla="*/ 2 h 17"/>
                <a:gd name="T2" fmla="*/ 12 w 20"/>
                <a:gd name="T3" fmla="*/ 1 h 17"/>
                <a:gd name="T4" fmla="*/ 8 w 20"/>
                <a:gd name="T5" fmla="*/ 0 h 17"/>
                <a:gd name="T6" fmla="*/ 4 w 20"/>
                <a:gd name="T7" fmla="*/ 1 h 17"/>
                <a:gd name="T8" fmla="*/ 1 w 20"/>
                <a:gd name="T9" fmla="*/ 6 h 17"/>
                <a:gd name="T10" fmla="*/ 4 w 20"/>
                <a:gd name="T11" fmla="*/ 12 h 17"/>
                <a:gd name="T12" fmla="*/ 5 w 20"/>
                <a:gd name="T13" fmla="*/ 13 h 17"/>
                <a:gd name="T14" fmla="*/ 5 w 20"/>
                <a:gd name="T15" fmla="*/ 14 h 17"/>
                <a:gd name="T16" fmla="*/ 10 w 20"/>
                <a:gd name="T17" fmla="*/ 17 h 17"/>
                <a:gd name="T18" fmla="*/ 12 w 20"/>
                <a:gd name="T19" fmla="*/ 17 h 17"/>
                <a:gd name="T20" fmla="*/ 14 w 20"/>
                <a:gd name="T21" fmla="*/ 17 h 17"/>
                <a:gd name="T22" fmla="*/ 14 w 20"/>
                <a:gd name="T23" fmla="*/ 15 h 17"/>
                <a:gd name="T24" fmla="*/ 14 w 20"/>
                <a:gd name="T25" fmla="*/ 14 h 17"/>
                <a:gd name="T26" fmla="*/ 14 w 20"/>
                <a:gd name="T27" fmla="*/ 14 h 17"/>
                <a:gd name="T28" fmla="*/ 18 w 20"/>
                <a:gd name="T29" fmla="*/ 12 h 17"/>
                <a:gd name="T30" fmla="*/ 20 w 20"/>
                <a:gd name="T31" fmla="*/ 7 h 17"/>
                <a:gd name="T32" fmla="*/ 14 w 20"/>
                <a:gd name="T33"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0" h="17">
                  <a:moveTo>
                    <a:pt x="14" y="2"/>
                  </a:moveTo>
                  <a:cubicBezTo>
                    <a:pt x="14" y="2"/>
                    <a:pt x="13" y="2"/>
                    <a:pt x="12" y="1"/>
                  </a:cubicBezTo>
                  <a:cubicBezTo>
                    <a:pt x="11" y="1"/>
                    <a:pt x="10" y="0"/>
                    <a:pt x="8" y="0"/>
                  </a:cubicBezTo>
                  <a:cubicBezTo>
                    <a:pt x="7" y="0"/>
                    <a:pt x="5" y="1"/>
                    <a:pt x="4" y="1"/>
                  </a:cubicBezTo>
                  <a:cubicBezTo>
                    <a:pt x="3" y="2"/>
                    <a:pt x="1" y="3"/>
                    <a:pt x="1" y="6"/>
                  </a:cubicBezTo>
                  <a:cubicBezTo>
                    <a:pt x="0" y="9"/>
                    <a:pt x="2" y="10"/>
                    <a:pt x="4" y="12"/>
                  </a:cubicBezTo>
                  <a:cubicBezTo>
                    <a:pt x="4" y="12"/>
                    <a:pt x="4" y="13"/>
                    <a:pt x="5" y="13"/>
                  </a:cubicBezTo>
                  <a:cubicBezTo>
                    <a:pt x="5" y="13"/>
                    <a:pt x="5" y="13"/>
                    <a:pt x="5" y="14"/>
                  </a:cubicBezTo>
                  <a:cubicBezTo>
                    <a:pt x="6" y="15"/>
                    <a:pt x="7" y="17"/>
                    <a:pt x="10" y="17"/>
                  </a:cubicBezTo>
                  <a:cubicBezTo>
                    <a:pt x="10" y="17"/>
                    <a:pt x="11" y="17"/>
                    <a:pt x="12" y="17"/>
                  </a:cubicBezTo>
                  <a:cubicBezTo>
                    <a:pt x="14" y="17"/>
                    <a:pt x="14" y="17"/>
                    <a:pt x="14" y="17"/>
                  </a:cubicBezTo>
                  <a:cubicBezTo>
                    <a:pt x="14" y="15"/>
                    <a:pt x="14" y="15"/>
                    <a:pt x="14" y="15"/>
                  </a:cubicBezTo>
                  <a:cubicBezTo>
                    <a:pt x="14" y="14"/>
                    <a:pt x="14" y="14"/>
                    <a:pt x="14" y="14"/>
                  </a:cubicBezTo>
                  <a:cubicBezTo>
                    <a:pt x="14" y="14"/>
                    <a:pt x="14" y="14"/>
                    <a:pt x="14" y="14"/>
                  </a:cubicBezTo>
                  <a:cubicBezTo>
                    <a:pt x="15" y="13"/>
                    <a:pt x="16" y="13"/>
                    <a:pt x="18" y="12"/>
                  </a:cubicBezTo>
                  <a:cubicBezTo>
                    <a:pt x="20" y="10"/>
                    <a:pt x="20" y="8"/>
                    <a:pt x="20" y="7"/>
                  </a:cubicBezTo>
                  <a:cubicBezTo>
                    <a:pt x="19" y="4"/>
                    <a:pt x="17" y="3"/>
                    <a:pt x="14" y="2"/>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79" name="Freeform 83"/>
            <p:cNvSpPr>
              <a:spLocks noEditPoints="1"/>
            </p:cNvSpPr>
            <p:nvPr/>
          </p:nvSpPr>
          <p:spPr bwMode="auto">
            <a:xfrm>
              <a:off x="16608107" y="3336813"/>
              <a:ext cx="420609" cy="451710"/>
            </a:xfrm>
            <a:custGeom>
              <a:avLst/>
              <a:gdLst>
                <a:gd name="T0" fmla="*/ 68 w 77"/>
                <a:gd name="T1" fmla="*/ 49 h 91"/>
                <a:gd name="T2" fmla="*/ 67 w 77"/>
                <a:gd name="T3" fmla="*/ 43 h 91"/>
                <a:gd name="T4" fmla="*/ 67 w 77"/>
                <a:gd name="T5" fmla="*/ 34 h 91"/>
                <a:gd name="T6" fmla="*/ 65 w 77"/>
                <a:gd name="T7" fmla="*/ 21 h 91"/>
                <a:gd name="T8" fmla="*/ 55 w 77"/>
                <a:gd name="T9" fmla="*/ 15 h 91"/>
                <a:gd name="T10" fmla="*/ 55 w 77"/>
                <a:gd name="T11" fmla="*/ 12 h 91"/>
                <a:gd name="T12" fmla="*/ 41 w 77"/>
                <a:gd name="T13" fmla="*/ 0 h 91"/>
                <a:gd name="T14" fmla="*/ 33 w 77"/>
                <a:gd name="T15" fmla="*/ 8 h 91"/>
                <a:gd name="T16" fmla="*/ 28 w 77"/>
                <a:gd name="T17" fmla="*/ 7 h 91"/>
                <a:gd name="T18" fmla="*/ 22 w 77"/>
                <a:gd name="T19" fmla="*/ 19 h 91"/>
                <a:gd name="T20" fmla="*/ 18 w 77"/>
                <a:gd name="T21" fmla="*/ 19 h 91"/>
                <a:gd name="T22" fmla="*/ 9 w 77"/>
                <a:gd name="T23" fmla="*/ 30 h 91"/>
                <a:gd name="T24" fmla="*/ 2 w 77"/>
                <a:gd name="T25" fmla="*/ 32 h 91"/>
                <a:gd name="T26" fmla="*/ 4 w 77"/>
                <a:gd name="T27" fmla="*/ 44 h 91"/>
                <a:gd name="T28" fmla="*/ 10 w 77"/>
                <a:gd name="T29" fmla="*/ 46 h 91"/>
                <a:gd name="T30" fmla="*/ 11 w 77"/>
                <a:gd name="T31" fmla="*/ 54 h 91"/>
                <a:gd name="T32" fmla="*/ 19 w 77"/>
                <a:gd name="T33" fmla="*/ 56 h 91"/>
                <a:gd name="T34" fmla="*/ 21 w 77"/>
                <a:gd name="T35" fmla="*/ 57 h 91"/>
                <a:gd name="T36" fmla="*/ 27 w 77"/>
                <a:gd name="T37" fmla="*/ 61 h 91"/>
                <a:gd name="T38" fmla="*/ 32 w 77"/>
                <a:gd name="T39" fmla="*/ 61 h 91"/>
                <a:gd name="T40" fmla="*/ 40 w 77"/>
                <a:gd name="T41" fmla="*/ 63 h 91"/>
                <a:gd name="T42" fmla="*/ 38 w 77"/>
                <a:gd name="T43" fmla="*/ 66 h 91"/>
                <a:gd name="T44" fmla="*/ 35 w 77"/>
                <a:gd name="T45" fmla="*/ 67 h 91"/>
                <a:gd name="T46" fmla="*/ 30 w 77"/>
                <a:gd name="T47" fmla="*/ 66 h 91"/>
                <a:gd name="T48" fmla="*/ 22 w 77"/>
                <a:gd name="T49" fmla="*/ 68 h 91"/>
                <a:gd name="T50" fmla="*/ 24 w 77"/>
                <a:gd name="T51" fmla="*/ 78 h 91"/>
                <a:gd name="T52" fmla="*/ 43 w 77"/>
                <a:gd name="T53" fmla="*/ 91 h 91"/>
                <a:gd name="T54" fmla="*/ 66 w 77"/>
                <a:gd name="T55" fmla="*/ 85 h 91"/>
                <a:gd name="T56" fmla="*/ 77 w 77"/>
                <a:gd name="T57" fmla="*/ 53 h 91"/>
                <a:gd name="T58" fmla="*/ 50 w 77"/>
                <a:gd name="T59" fmla="*/ 65 h 91"/>
                <a:gd name="T60" fmla="*/ 47 w 77"/>
                <a:gd name="T61" fmla="*/ 61 h 91"/>
                <a:gd name="T62" fmla="*/ 49 w 77"/>
                <a:gd name="T63" fmla="*/ 61 h 91"/>
                <a:gd name="T64" fmla="*/ 56 w 77"/>
                <a:gd name="T65" fmla="*/ 65 h 91"/>
                <a:gd name="T66" fmla="*/ 52 w 77"/>
                <a:gd name="T67" fmla="*/ 67 h 91"/>
                <a:gd name="T68" fmla="*/ 39 w 77"/>
                <a:gd name="T69" fmla="*/ 48 h 91"/>
                <a:gd name="T70" fmla="*/ 37 w 77"/>
                <a:gd name="T71" fmla="*/ 5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7" h="91">
                  <a:moveTo>
                    <a:pt x="73" y="51"/>
                  </a:moveTo>
                  <a:cubicBezTo>
                    <a:pt x="71" y="51"/>
                    <a:pt x="70" y="50"/>
                    <a:pt x="68" y="49"/>
                  </a:cubicBezTo>
                  <a:cubicBezTo>
                    <a:pt x="68" y="49"/>
                    <a:pt x="68" y="48"/>
                    <a:pt x="68" y="46"/>
                  </a:cubicBezTo>
                  <a:cubicBezTo>
                    <a:pt x="68" y="45"/>
                    <a:pt x="68" y="44"/>
                    <a:pt x="67" y="43"/>
                  </a:cubicBezTo>
                  <a:cubicBezTo>
                    <a:pt x="67" y="41"/>
                    <a:pt x="67" y="40"/>
                    <a:pt x="67" y="38"/>
                  </a:cubicBezTo>
                  <a:cubicBezTo>
                    <a:pt x="67" y="37"/>
                    <a:pt x="67" y="35"/>
                    <a:pt x="67" y="34"/>
                  </a:cubicBezTo>
                  <a:cubicBezTo>
                    <a:pt x="67" y="33"/>
                    <a:pt x="67" y="32"/>
                    <a:pt x="67" y="31"/>
                  </a:cubicBezTo>
                  <a:cubicBezTo>
                    <a:pt x="66" y="28"/>
                    <a:pt x="66" y="24"/>
                    <a:pt x="65" y="21"/>
                  </a:cubicBezTo>
                  <a:cubicBezTo>
                    <a:pt x="63" y="17"/>
                    <a:pt x="59" y="16"/>
                    <a:pt x="56" y="15"/>
                  </a:cubicBezTo>
                  <a:cubicBezTo>
                    <a:pt x="56" y="15"/>
                    <a:pt x="55" y="15"/>
                    <a:pt x="55" y="15"/>
                  </a:cubicBezTo>
                  <a:cubicBezTo>
                    <a:pt x="55" y="14"/>
                    <a:pt x="55" y="14"/>
                    <a:pt x="55" y="13"/>
                  </a:cubicBezTo>
                  <a:cubicBezTo>
                    <a:pt x="55" y="12"/>
                    <a:pt x="55" y="12"/>
                    <a:pt x="55" y="12"/>
                  </a:cubicBezTo>
                  <a:cubicBezTo>
                    <a:pt x="56" y="7"/>
                    <a:pt x="55" y="5"/>
                    <a:pt x="54" y="4"/>
                  </a:cubicBezTo>
                  <a:cubicBezTo>
                    <a:pt x="51" y="2"/>
                    <a:pt x="46" y="0"/>
                    <a:pt x="41" y="0"/>
                  </a:cubicBezTo>
                  <a:cubicBezTo>
                    <a:pt x="35" y="0"/>
                    <a:pt x="34" y="4"/>
                    <a:pt x="33" y="5"/>
                  </a:cubicBezTo>
                  <a:cubicBezTo>
                    <a:pt x="33" y="6"/>
                    <a:pt x="33" y="7"/>
                    <a:pt x="33" y="8"/>
                  </a:cubicBezTo>
                  <a:cubicBezTo>
                    <a:pt x="33" y="8"/>
                    <a:pt x="33" y="8"/>
                    <a:pt x="32" y="8"/>
                  </a:cubicBezTo>
                  <a:cubicBezTo>
                    <a:pt x="31" y="8"/>
                    <a:pt x="30" y="7"/>
                    <a:pt x="28" y="7"/>
                  </a:cubicBezTo>
                  <a:cubicBezTo>
                    <a:pt x="26" y="7"/>
                    <a:pt x="25" y="8"/>
                    <a:pt x="23" y="9"/>
                  </a:cubicBezTo>
                  <a:cubicBezTo>
                    <a:pt x="21" y="12"/>
                    <a:pt x="20" y="16"/>
                    <a:pt x="22" y="19"/>
                  </a:cubicBezTo>
                  <a:cubicBezTo>
                    <a:pt x="21" y="19"/>
                    <a:pt x="21" y="19"/>
                    <a:pt x="21" y="19"/>
                  </a:cubicBezTo>
                  <a:cubicBezTo>
                    <a:pt x="20" y="19"/>
                    <a:pt x="19" y="19"/>
                    <a:pt x="18" y="19"/>
                  </a:cubicBezTo>
                  <a:cubicBezTo>
                    <a:pt x="11" y="19"/>
                    <a:pt x="11" y="24"/>
                    <a:pt x="10" y="27"/>
                  </a:cubicBezTo>
                  <a:cubicBezTo>
                    <a:pt x="10" y="30"/>
                    <a:pt x="9" y="30"/>
                    <a:pt x="9" y="30"/>
                  </a:cubicBezTo>
                  <a:cubicBezTo>
                    <a:pt x="8" y="30"/>
                    <a:pt x="8" y="30"/>
                    <a:pt x="8" y="30"/>
                  </a:cubicBezTo>
                  <a:cubicBezTo>
                    <a:pt x="6" y="30"/>
                    <a:pt x="4" y="30"/>
                    <a:pt x="2" y="32"/>
                  </a:cubicBezTo>
                  <a:cubicBezTo>
                    <a:pt x="1" y="34"/>
                    <a:pt x="0" y="36"/>
                    <a:pt x="1" y="38"/>
                  </a:cubicBezTo>
                  <a:cubicBezTo>
                    <a:pt x="1" y="41"/>
                    <a:pt x="2" y="43"/>
                    <a:pt x="4" y="44"/>
                  </a:cubicBezTo>
                  <a:cubicBezTo>
                    <a:pt x="6" y="45"/>
                    <a:pt x="7" y="45"/>
                    <a:pt x="9" y="46"/>
                  </a:cubicBezTo>
                  <a:cubicBezTo>
                    <a:pt x="10" y="46"/>
                    <a:pt x="10" y="46"/>
                    <a:pt x="10" y="46"/>
                  </a:cubicBezTo>
                  <a:cubicBezTo>
                    <a:pt x="10" y="46"/>
                    <a:pt x="10" y="47"/>
                    <a:pt x="10" y="47"/>
                  </a:cubicBezTo>
                  <a:cubicBezTo>
                    <a:pt x="10" y="49"/>
                    <a:pt x="9" y="51"/>
                    <a:pt x="11" y="54"/>
                  </a:cubicBezTo>
                  <a:cubicBezTo>
                    <a:pt x="12" y="56"/>
                    <a:pt x="14" y="56"/>
                    <a:pt x="16" y="56"/>
                  </a:cubicBezTo>
                  <a:cubicBezTo>
                    <a:pt x="17" y="56"/>
                    <a:pt x="18" y="56"/>
                    <a:pt x="19" y="56"/>
                  </a:cubicBezTo>
                  <a:cubicBezTo>
                    <a:pt x="19" y="56"/>
                    <a:pt x="20" y="56"/>
                    <a:pt x="20" y="56"/>
                  </a:cubicBezTo>
                  <a:cubicBezTo>
                    <a:pt x="20" y="56"/>
                    <a:pt x="21" y="57"/>
                    <a:pt x="21" y="57"/>
                  </a:cubicBezTo>
                  <a:cubicBezTo>
                    <a:pt x="22" y="58"/>
                    <a:pt x="23" y="60"/>
                    <a:pt x="26" y="61"/>
                  </a:cubicBezTo>
                  <a:cubicBezTo>
                    <a:pt x="27" y="61"/>
                    <a:pt x="27" y="61"/>
                    <a:pt x="27" y="61"/>
                  </a:cubicBezTo>
                  <a:cubicBezTo>
                    <a:pt x="29" y="61"/>
                    <a:pt x="31" y="60"/>
                    <a:pt x="32" y="59"/>
                  </a:cubicBezTo>
                  <a:cubicBezTo>
                    <a:pt x="32" y="61"/>
                    <a:pt x="32" y="61"/>
                    <a:pt x="32" y="61"/>
                  </a:cubicBezTo>
                  <a:cubicBezTo>
                    <a:pt x="34" y="62"/>
                    <a:pt x="34" y="62"/>
                    <a:pt x="34" y="62"/>
                  </a:cubicBezTo>
                  <a:cubicBezTo>
                    <a:pt x="36" y="63"/>
                    <a:pt x="38" y="63"/>
                    <a:pt x="40" y="63"/>
                  </a:cubicBezTo>
                  <a:cubicBezTo>
                    <a:pt x="40" y="63"/>
                    <a:pt x="40" y="63"/>
                    <a:pt x="40" y="63"/>
                  </a:cubicBezTo>
                  <a:cubicBezTo>
                    <a:pt x="39" y="64"/>
                    <a:pt x="39" y="65"/>
                    <a:pt x="38" y="66"/>
                  </a:cubicBezTo>
                  <a:cubicBezTo>
                    <a:pt x="38" y="66"/>
                    <a:pt x="38" y="66"/>
                    <a:pt x="37" y="66"/>
                  </a:cubicBezTo>
                  <a:cubicBezTo>
                    <a:pt x="36" y="67"/>
                    <a:pt x="36" y="67"/>
                    <a:pt x="35" y="67"/>
                  </a:cubicBezTo>
                  <a:cubicBezTo>
                    <a:pt x="34" y="67"/>
                    <a:pt x="32" y="67"/>
                    <a:pt x="31" y="66"/>
                  </a:cubicBezTo>
                  <a:cubicBezTo>
                    <a:pt x="31" y="66"/>
                    <a:pt x="30" y="66"/>
                    <a:pt x="30" y="66"/>
                  </a:cubicBezTo>
                  <a:cubicBezTo>
                    <a:pt x="29" y="66"/>
                    <a:pt x="28" y="65"/>
                    <a:pt x="27" y="65"/>
                  </a:cubicBezTo>
                  <a:cubicBezTo>
                    <a:pt x="25" y="65"/>
                    <a:pt x="23" y="66"/>
                    <a:pt x="22" y="68"/>
                  </a:cubicBezTo>
                  <a:cubicBezTo>
                    <a:pt x="20" y="71"/>
                    <a:pt x="22" y="75"/>
                    <a:pt x="23" y="77"/>
                  </a:cubicBezTo>
                  <a:cubicBezTo>
                    <a:pt x="23" y="78"/>
                    <a:pt x="24" y="78"/>
                    <a:pt x="24" y="78"/>
                  </a:cubicBezTo>
                  <a:cubicBezTo>
                    <a:pt x="28" y="90"/>
                    <a:pt x="36" y="91"/>
                    <a:pt x="43" y="91"/>
                  </a:cubicBezTo>
                  <a:cubicBezTo>
                    <a:pt x="43" y="91"/>
                    <a:pt x="43" y="91"/>
                    <a:pt x="43" y="91"/>
                  </a:cubicBezTo>
                  <a:cubicBezTo>
                    <a:pt x="46" y="91"/>
                    <a:pt x="49" y="91"/>
                    <a:pt x="53" y="90"/>
                  </a:cubicBezTo>
                  <a:cubicBezTo>
                    <a:pt x="57" y="90"/>
                    <a:pt x="61" y="88"/>
                    <a:pt x="66" y="85"/>
                  </a:cubicBezTo>
                  <a:cubicBezTo>
                    <a:pt x="67" y="84"/>
                    <a:pt x="67" y="84"/>
                    <a:pt x="67" y="84"/>
                  </a:cubicBezTo>
                  <a:cubicBezTo>
                    <a:pt x="77" y="53"/>
                    <a:pt x="77" y="53"/>
                    <a:pt x="77" y="53"/>
                  </a:cubicBezTo>
                  <a:lnTo>
                    <a:pt x="73" y="51"/>
                  </a:lnTo>
                  <a:close/>
                  <a:moveTo>
                    <a:pt x="50" y="65"/>
                  </a:moveTo>
                  <a:cubicBezTo>
                    <a:pt x="49" y="64"/>
                    <a:pt x="48" y="62"/>
                    <a:pt x="46" y="62"/>
                  </a:cubicBezTo>
                  <a:cubicBezTo>
                    <a:pt x="46" y="62"/>
                    <a:pt x="47" y="61"/>
                    <a:pt x="47" y="61"/>
                  </a:cubicBezTo>
                  <a:cubicBezTo>
                    <a:pt x="47" y="61"/>
                    <a:pt x="48" y="60"/>
                    <a:pt x="48" y="60"/>
                  </a:cubicBezTo>
                  <a:cubicBezTo>
                    <a:pt x="49" y="61"/>
                    <a:pt x="49" y="61"/>
                    <a:pt x="49" y="61"/>
                  </a:cubicBezTo>
                  <a:cubicBezTo>
                    <a:pt x="50" y="63"/>
                    <a:pt x="51" y="64"/>
                    <a:pt x="54" y="64"/>
                  </a:cubicBezTo>
                  <a:cubicBezTo>
                    <a:pt x="55" y="64"/>
                    <a:pt x="56" y="64"/>
                    <a:pt x="56" y="65"/>
                  </a:cubicBezTo>
                  <a:cubicBezTo>
                    <a:pt x="57" y="65"/>
                    <a:pt x="57" y="65"/>
                    <a:pt x="58" y="65"/>
                  </a:cubicBezTo>
                  <a:cubicBezTo>
                    <a:pt x="56" y="66"/>
                    <a:pt x="54" y="67"/>
                    <a:pt x="52" y="67"/>
                  </a:cubicBezTo>
                  <a:cubicBezTo>
                    <a:pt x="52" y="67"/>
                    <a:pt x="50" y="66"/>
                    <a:pt x="50" y="65"/>
                  </a:cubicBezTo>
                  <a:close/>
                  <a:moveTo>
                    <a:pt x="39" y="48"/>
                  </a:moveTo>
                  <a:cubicBezTo>
                    <a:pt x="39" y="49"/>
                    <a:pt x="39" y="49"/>
                    <a:pt x="38" y="49"/>
                  </a:cubicBezTo>
                  <a:cubicBezTo>
                    <a:pt x="38" y="49"/>
                    <a:pt x="37" y="50"/>
                    <a:pt x="37" y="50"/>
                  </a:cubicBezTo>
                  <a:cubicBezTo>
                    <a:pt x="37" y="49"/>
                    <a:pt x="38" y="49"/>
                    <a:pt x="39" y="48"/>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80" name="Freeform 86"/>
            <p:cNvSpPr>
              <a:spLocks/>
            </p:cNvSpPr>
            <p:nvPr/>
          </p:nvSpPr>
          <p:spPr bwMode="auto">
            <a:xfrm>
              <a:off x="16870731" y="3273350"/>
              <a:ext cx="98484" cy="69063"/>
            </a:xfrm>
            <a:custGeom>
              <a:avLst/>
              <a:gdLst>
                <a:gd name="T0" fmla="*/ 17 w 18"/>
                <a:gd name="T1" fmla="*/ 6 h 14"/>
                <a:gd name="T2" fmla="*/ 7 w 18"/>
                <a:gd name="T3" fmla="*/ 0 h 14"/>
                <a:gd name="T4" fmla="*/ 6 w 18"/>
                <a:gd name="T5" fmla="*/ 0 h 14"/>
                <a:gd name="T6" fmla="*/ 1 w 18"/>
                <a:gd name="T7" fmla="*/ 3 h 14"/>
                <a:gd name="T8" fmla="*/ 2 w 18"/>
                <a:gd name="T9" fmla="*/ 8 h 14"/>
                <a:gd name="T10" fmla="*/ 10 w 18"/>
                <a:gd name="T11" fmla="*/ 14 h 14"/>
                <a:gd name="T12" fmla="*/ 11 w 18"/>
                <a:gd name="T13" fmla="*/ 14 h 14"/>
                <a:gd name="T14" fmla="*/ 17 w 18"/>
                <a:gd name="T15" fmla="*/ 11 h 14"/>
                <a:gd name="T16" fmla="*/ 17 w 18"/>
                <a:gd name="T17"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 h="14">
                  <a:moveTo>
                    <a:pt x="17" y="6"/>
                  </a:moveTo>
                  <a:cubicBezTo>
                    <a:pt x="15" y="3"/>
                    <a:pt x="9" y="1"/>
                    <a:pt x="7" y="0"/>
                  </a:cubicBezTo>
                  <a:cubicBezTo>
                    <a:pt x="6" y="0"/>
                    <a:pt x="6" y="0"/>
                    <a:pt x="6" y="0"/>
                  </a:cubicBezTo>
                  <a:cubicBezTo>
                    <a:pt x="3" y="0"/>
                    <a:pt x="2" y="2"/>
                    <a:pt x="1" y="3"/>
                  </a:cubicBezTo>
                  <a:cubicBezTo>
                    <a:pt x="1" y="4"/>
                    <a:pt x="0" y="6"/>
                    <a:pt x="2" y="8"/>
                  </a:cubicBezTo>
                  <a:cubicBezTo>
                    <a:pt x="3" y="11"/>
                    <a:pt x="7" y="14"/>
                    <a:pt x="10" y="14"/>
                  </a:cubicBezTo>
                  <a:cubicBezTo>
                    <a:pt x="11" y="14"/>
                    <a:pt x="11" y="14"/>
                    <a:pt x="11" y="14"/>
                  </a:cubicBezTo>
                  <a:cubicBezTo>
                    <a:pt x="13" y="14"/>
                    <a:pt x="16" y="13"/>
                    <a:pt x="17" y="11"/>
                  </a:cubicBezTo>
                  <a:cubicBezTo>
                    <a:pt x="18" y="9"/>
                    <a:pt x="18" y="7"/>
                    <a:pt x="17" y="6"/>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81" name="Freeform 88"/>
            <p:cNvSpPr>
              <a:spLocks/>
            </p:cNvSpPr>
            <p:nvPr/>
          </p:nvSpPr>
          <p:spPr bwMode="auto">
            <a:xfrm>
              <a:off x="18255662" y="4785272"/>
              <a:ext cx="96432" cy="69063"/>
            </a:xfrm>
            <a:custGeom>
              <a:avLst/>
              <a:gdLst>
                <a:gd name="T0" fmla="*/ 17 w 18"/>
                <a:gd name="T1" fmla="*/ 7 h 14"/>
                <a:gd name="T2" fmla="*/ 6 w 18"/>
                <a:gd name="T3" fmla="*/ 0 h 14"/>
                <a:gd name="T4" fmla="*/ 2 w 18"/>
                <a:gd name="T5" fmla="*/ 2 h 14"/>
                <a:gd name="T6" fmla="*/ 0 w 18"/>
                <a:gd name="T7" fmla="*/ 7 h 14"/>
                <a:gd name="T8" fmla="*/ 3 w 18"/>
                <a:gd name="T9" fmla="*/ 11 h 14"/>
                <a:gd name="T10" fmla="*/ 5 w 18"/>
                <a:gd name="T11" fmla="*/ 11 h 14"/>
                <a:gd name="T12" fmla="*/ 7 w 18"/>
                <a:gd name="T13" fmla="*/ 11 h 14"/>
                <a:gd name="T14" fmla="*/ 8 w 18"/>
                <a:gd name="T15" fmla="*/ 12 h 14"/>
                <a:gd name="T16" fmla="*/ 13 w 18"/>
                <a:gd name="T17" fmla="*/ 14 h 14"/>
                <a:gd name="T18" fmla="*/ 16 w 18"/>
                <a:gd name="T19" fmla="*/ 13 h 14"/>
                <a:gd name="T20" fmla="*/ 17 w 18"/>
                <a:gd name="T21"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14">
                  <a:moveTo>
                    <a:pt x="17" y="7"/>
                  </a:moveTo>
                  <a:cubicBezTo>
                    <a:pt x="16" y="4"/>
                    <a:pt x="11" y="0"/>
                    <a:pt x="6" y="0"/>
                  </a:cubicBezTo>
                  <a:cubicBezTo>
                    <a:pt x="5" y="0"/>
                    <a:pt x="3" y="1"/>
                    <a:pt x="2" y="2"/>
                  </a:cubicBezTo>
                  <a:cubicBezTo>
                    <a:pt x="1" y="3"/>
                    <a:pt x="0" y="5"/>
                    <a:pt x="0" y="7"/>
                  </a:cubicBezTo>
                  <a:cubicBezTo>
                    <a:pt x="0" y="9"/>
                    <a:pt x="1" y="10"/>
                    <a:pt x="3" y="11"/>
                  </a:cubicBezTo>
                  <a:cubicBezTo>
                    <a:pt x="4" y="11"/>
                    <a:pt x="4" y="11"/>
                    <a:pt x="5" y="11"/>
                  </a:cubicBezTo>
                  <a:cubicBezTo>
                    <a:pt x="6" y="11"/>
                    <a:pt x="7" y="11"/>
                    <a:pt x="7" y="11"/>
                  </a:cubicBezTo>
                  <a:cubicBezTo>
                    <a:pt x="8" y="11"/>
                    <a:pt x="8" y="12"/>
                    <a:pt x="8" y="12"/>
                  </a:cubicBezTo>
                  <a:cubicBezTo>
                    <a:pt x="9" y="13"/>
                    <a:pt x="11" y="14"/>
                    <a:pt x="13" y="14"/>
                  </a:cubicBezTo>
                  <a:cubicBezTo>
                    <a:pt x="14" y="14"/>
                    <a:pt x="15" y="13"/>
                    <a:pt x="16" y="13"/>
                  </a:cubicBezTo>
                  <a:cubicBezTo>
                    <a:pt x="18" y="11"/>
                    <a:pt x="18" y="9"/>
                    <a:pt x="17" y="7"/>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82" name="Freeform 90"/>
            <p:cNvSpPr>
              <a:spLocks/>
            </p:cNvSpPr>
            <p:nvPr/>
          </p:nvSpPr>
          <p:spPr bwMode="auto">
            <a:xfrm>
              <a:off x="17256460" y="3695195"/>
              <a:ext cx="110794" cy="98928"/>
            </a:xfrm>
            <a:custGeom>
              <a:avLst/>
              <a:gdLst>
                <a:gd name="T0" fmla="*/ 19 w 20"/>
                <a:gd name="T1" fmla="*/ 4 h 20"/>
                <a:gd name="T2" fmla="*/ 12 w 20"/>
                <a:gd name="T3" fmla="*/ 0 h 20"/>
                <a:gd name="T4" fmla="*/ 1 w 20"/>
                <a:gd name="T5" fmla="*/ 10 h 20"/>
                <a:gd name="T6" fmla="*/ 8 w 20"/>
                <a:gd name="T7" fmla="*/ 20 h 20"/>
                <a:gd name="T8" fmla="*/ 11 w 20"/>
                <a:gd name="T9" fmla="*/ 20 h 20"/>
                <a:gd name="T10" fmla="*/ 11 w 20"/>
                <a:gd name="T11" fmla="*/ 20 h 20"/>
                <a:gd name="T12" fmla="*/ 18 w 20"/>
                <a:gd name="T13" fmla="*/ 16 h 20"/>
                <a:gd name="T14" fmla="*/ 19 w 20"/>
                <a:gd name="T15" fmla="*/ 4 h 2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 h="20">
                  <a:moveTo>
                    <a:pt x="19" y="4"/>
                  </a:moveTo>
                  <a:cubicBezTo>
                    <a:pt x="17" y="0"/>
                    <a:pt x="14" y="0"/>
                    <a:pt x="12" y="0"/>
                  </a:cubicBezTo>
                  <a:cubicBezTo>
                    <a:pt x="7" y="0"/>
                    <a:pt x="2" y="6"/>
                    <a:pt x="1" y="10"/>
                  </a:cubicBezTo>
                  <a:cubicBezTo>
                    <a:pt x="0" y="15"/>
                    <a:pt x="2" y="18"/>
                    <a:pt x="8" y="20"/>
                  </a:cubicBezTo>
                  <a:cubicBezTo>
                    <a:pt x="9" y="20"/>
                    <a:pt x="10" y="20"/>
                    <a:pt x="11" y="20"/>
                  </a:cubicBezTo>
                  <a:cubicBezTo>
                    <a:pt x="11" y="20"/>
                    <a:pt x="11" y="20"/>
                    <a:pt x="11" y="20"/>
                  </a:cubicBezTo>
                  <a:cubicBezTo>
                    <a:pt x="14" y="20"/>
                    <a:pt x="16" y="19"/>
                    <a:pt x="18" y="16"/>
                  </a:cubicBezTo>
                  <a:cubicBezTo>
                    <a:pt x="20" y="13"/>
                    <a:pt x="20" y="8"/>
                    <a:pt x="19" y="4"/>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83" name="Freeform 92"/>
            <p:cNvSpPr>
              <a:spLocks noEditPoints="1"/>
            </p:cNvSpPr>
            <p:nvPr/>
          </p:nvSpPr>
          <p:spPr bwMode="auto">
            <a:xfrm>
              <a:off x="17334426" y="3450674"/>
              <a:ext cx="385729" cy="391980"/>
            </a:xfrm>
            <a:custGeom>
              <a:avLst/>
              <a:gdLst>
                <a:gd name="T0" fmla="*/ 69 w 71"/>
                <a:gd name="T1" fmla="*/ 23 h 79"/>
                <a:gd name="T2" fmla="*/ 60 w 71"/>
                <a:gd name="T3" fmla="*/ 11 h 79"/>
                <a:gd name="T4" fmla="*/ 54 w 71"/>
                <a:gd name="T5" fmla="*/ 12 h 79"/>
                <a:gd name="T6" fmla="*/ 46 w 71"/>
                <a:gd name="T7" fmla="*/ 9 h 79"/>
                <a:gd name="T8" fmla="*/ 41 w 71"/>
                <a:gd name="T9" fmla="*/ 3 h 79"/>
                <a:gd name="T10" fmla="*/ 35 w 71"/>
                <a:gd name="T11" fmla="*/ 5 h 79"/>
                <a:gd name="T12" fmla="*/ 34 w 71"/>
                <a:gd name="T13" fmla="*/ 6 h 79"/>
                <a:gd name="T14" fmla="*/ 31 w 71"/>
                <a:gd name="T15" fmla="*/ 13 h 79"/>
                <a:gd name="T16" fmla="*/ 29 w 71"/>
                <a:gd name="T17" fmla="*/ 13 h 79"/>
                <a:gd name="T18" fmla="*/ 23 w 71"/>
                <a:gd name="T19" fmla="*/ 21 h 79"/>
                <a:gd name="T20" fmla="*/ 19 w 71"/>
                <a:gd name="T21" fmla="*/ 17 h 79"/>
                <a:gd name="T22" fmla="*/ 19 w 71"/>
                <a:gd name="T23" fmla="*/ 9 h 79"/>
                <a:gd name="T24" fmla="*/ 15 w 71"/>
                <a:gd name="T25" fmla="*/ 5 h 79"/>
                <a:gd name="T26" fmla="*/ 11 w 71"/>
                <a:gd name="T27" fmla="*/ 1 h 79"/>
                <a:gd name="T28" fmla="*/ 2 w 71"/>
                <a:gd name="T29" fmla="*/ 3 h 79"/>
                <a:gd name="T30" fmla="*/ 2 w 71"/>
                <a:gd name="T31" fmla="*/ 11 h 79"/>
                <a:gd name="T32" fmla="*/ 2 w 71"/>
                <a:gd name="T33" fmla="*/ 16 h 79"/>
                <a:gd name="T34" fmla="*/ 2 w 71"/>
                <a:gd name="T35" fmla="*/ 23 h 79"/>
                <a:gd name="T36" fmla="*/ 6 w 71"/>
                <a:gd name="T37" fmla="*/ 31 h 79"/>
                <a:gd name="T38" fmla="*/ 10 w 71"/>
                <a:gd name="T39" fmla="*/ 40 h 79"/>
                <a:gd name="T40" fmla="*/ 11 w 71"/>
                <a:gd name="T41" fmla="*/ 41 h 79"/>
                <a:gd name="T42" fmla="*/ 13 w 71"/>
                <a:gd name="T43" fmla="*/ 47 h 79"/>
                <a:gd name="T44" fmla="*/ 19 w 71"/>
                <a:gd name="T45" fmla="*/ 52 h 79"/>
                <a:gd name="T46" fmla="*/ 26 w 71"/>
                <a:gd name="T47" fmla="*/ 51 h 79"/>
                <a:gd name="T48" fmla="*/ 33 w 71"/>
                <a:gd name="T49" fmla="*/ 52 h 79"/>
                <a:gd name="T50" fmla="*/ 39 w 71"/>
                <a:gd name="T51" fmla="*/ 51 h 79"/>
                <a:gd name="T52" fmla="*/ 40 w 71"/>
                <a:gd name="T53" fmla="*/ 51 h 79"/>
                <a:gd name="T54" fmla="*/ 31 w 71"/>
                <a:gd name="T55" fmla="*/ 58 h 79"/>
                <a:gd name="T56" fmla="*/ 31 w 71"/>
                <a:gd name="T57" fmla="*/ 65 h 79"/>
                <a:gd name="T58" fmla="*/ 31 w 71"/>
                <a:gd name="T59" fmla="*/ 71 h 79"/>
                <a:gd name="T60" fmla="*/ 37 w 71"/>
                <a:gd name="T61" fmla="*/ 78 h 79"/>
                <a:gd name="T62" fmla="*/ 41 w 71"/>
                <a:gd name="T63" fmla="*/ 77 h 79"/>
                <a:gd name="T64" fmla="*/ 42 w 71"/>
                <a:gd name="T65" fmla="*/ 77 h 79"/>
                <a:gd name="T66" fmla="*/ 47 w 71"/>
                <a:gd name="T67" fmla="*/ 79 h 79"/>
                <a:gd name="T68" fmla="*/ 53 w 71"/>
                <a:gd name="T69" fmla="*/ 79 h 79"/>
                <a:gd name="T70" fmla="*/ 58 w 71"/>
                <a:gd name="T71" fmla="*/ 78 h 79"/>
                <a:gd name="T72" fmla="*/ 62 w 71"/>
                <a:gd name="T73" fmla="*/ 67 h 79"/>
                <a:gd name="T74" fmla="*/ 63 w 71"/>
                <a:gd name="T75" fmla="*/ 62 h 79"/>
                <a:gd name="T76" fmla="*/ 67 w 71"/>
                <a:gd name="T77" fmla="*/ 51 h 79"/>
                <a:gd name="T78" fmla="*/ 66 w 71"/>
                <a:gd name="T79" fmla="*/ 46 h 79"/>
                <a:gd name="T80" fmla="*/ 69 w 71"/>
                <a:gd name="T81" fmla="*/ 39 h 79"/>
                <a:gd name="T82" fmla="*/ 23 w 71"/>
                <a:gd name="T83" fmla="*/ 25 h 79"/>
                <a:gd name="T84" fmla="*/ 23 w 71"/>
                <a:gd name="T85" fmla="*/ 26 h 79"/>
                <a:gd name="T86" fmla="*/ 23 w 71"/>
                <a:gd name="T87" fmla="*/ 25 h 79"/>
                <a:gd name="T88" fmla="*/ 35 w 71"/>
                <a:gd name="T89" fmla="*/ 16 h 79"/>
                <a:gd name="T90" fmla="*/ 35 w 71"/>
                <a:gd name="T91" fmla="*/ 16 h 79"/>
                <a:gd name="T92" fmla="*/ 40 w 71"/>
                <a:gd name="T93" fmla="*/ 28 h 79"/>
                <a:gd name="T94" fmla="*/ 37 w 71"/>
                <a:gd name="T95" fmla="*/ 22 h 79"/>
                <a:gd name="T96" fmla="*/ 36 w 71"/>
                <a:gd name="T97" fmla="*/ 18 h 79"/>
                <a:gd name="T98" fmla="*/ 40 w 71"/>
                <a:gd name="T99" fmla="*/ 22 h 79"/>
                <a:gd name="T100" fmla="*/ 43 w 71"/>
                <a:gd name="T101" fmla="*/ 30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1" h="79">
                  <a:moveTo>
                    <a:pt x="69" y="26"/>
                  </a:moveTo>
                  <a:cubicBezTo>
                    <a:pt x="69" y="25"/>
                    <a:pt x="69" y="24"/>
                    <a:pt x="69" y="23"/>
                  </a:cubicBezTo>
                  <a:cubicBezTo>
                    <a:pt x="68" y="20"/>
                    <a:pt x="68" y="18"/>
                    <a:pt x="67" y="16"/>
                  </a:cubicBezTo>
                  <a:cubicBezTo>
                    <a:pt x="66" y="13"/>
                    <a:pt x="63" y="11"/>
                    <a:pt x="60" y="11"/>
                  </a:cubicBezTo>
                  <a:cubicBezTo>
                    <a:pt x="58" y="11"/>
                    <a:pt x="57" y="11"/>
                    <a:pt x="55" y="12"/>
                  </a:cubicBezTo>
                  <a:cubicBezTo>
                    <a:pt x="55" y="12"/>
                    <a:pt x="54" y="12"/>
                    <a:pt x="54" y="12"/>
                  </a:cubicBezTo>
                  <a:cubicBezTo>
                    <a:pt x="52" y="10"/>
                    <a:pt x="51" y="9"/>
                    <a:pt x="47" y="8"/>
                  </a:cubicBezTo>
                  <a:cubicBezTo>
                    <a:pt x="47" y="8"/>
                    <a:pt x="47" y="9"/>
                    <a:pt x="46" y="9"/>
                  </a:cubicBezTo>
                  <a:cubicBezTo>
                    <a:pt x="47" y="7"/>
                    <a:pt x="46" y="6"/>
                    <a:pt x="46" y="5"/>
                  </a:cubicBezTo>
                  <a:cubicBezTo>
                    <a:pt x="45" y="3"/>
                    <a:pt x="43" y="3"/>
                    <a:pt x="41" y="3"/>
                  </a:cubicBezTo>
                  <a:cubicBezTo>
                    <a:pt x="39" y="3"/>
                    <a:pt x="38" y="3"/>
                    <a:pt x="36" y="4"/>
                  </a:cubicBezTo>
                  <a:cubicBezTo>
                    <a:pt x="36" y="4"/>
                    <a:pt x="36" y="5"/>
                    <a:pt x="35" y="5"/>
                  </a:cubicBezTo>
                  <a:cubicBezTo>
                    <a:pt x="35" y="5"/>
                    <a:pt x="35" y="5"/>
                    <a:pt x="35" y="6"/>
                  </a:cubicBezTo>
                  <a:cubicBezTo>
                    <a:pt x="34" y="6"/>
                    <a:pt x="34" y="6"/>
                    <a:pt x="34" y="6"/>
                  </a:cubicBezTo>
                  <a:cubicBezTo>
                    <a:pt x="33" y="6"/>
                    <a:pt x="32" y="7"/>
                    <a:pt x="31" y="8"/>
                  </a:cubicBezTo>
                  <a:cubicBezTo>
                    <a:pt x="30" y="9"/>
                    <a:pt x="30" y="11"/>
                    <a:pt x="31" y="13"/>
                  </a:cubicBezTo>
                  <a:cubicBezTo>
                    <a:pt x="31" y="13"/>
                    <a:pt x="31" y="13"/>
                    <a:pt x="31" y="13"/>
                  </a:cubicBezTo>
                  <a:cubicBezTo>
                    <a:pt x="31" y="13"/>
                    <a:pt x="30" y="13"/>
                    <a:pt x="29" y="13"/>
                  </a:cubicBezTo>
                  <a:cubicBezTo>
                    <a:pt x="28" y="13"/>
                    <a:pt x="26" y="14"/>
                    <a:pt x="25" y="15"/>
                  </a:cubicBezTo>
                  <a:cubicBezTo>
                    <a:pt x="24" y="16"/>
                    <a:pt x="23" y="19"/>
                    <a:pt x="23" y="21"/>
                  </a:cubicBezTo>
                  <a:cubicBezTo>
                    <a:pt x="23" y="20"/>
                    <a:pt x="23" y="19"/>
                    <a:pt x="22" y="19"/>
                  </a:cubicBezTo>
                  <a:cubicBezTo>
                    <a:pt x="22" y="18"/>
                    <a:pt x="20" y="17"/>
                    <a:pt x="19" y="17"/>
                  </a:cubicBezTo>
                  <a:cubicBezTo>
                    <a:pt x="19" y="17"/>
                    <a:pt x="19" y="16"/>
                    <a:pt x="20" y="16"/>
                  </a:cubicBezTo>
                  <a:cubicBezTo>
                    <a:pt x="20" y="14"/>
                    <a:pt x="20" y="11"/>
                    <a:pt x="19" y="9"/>
                  </a:cubicBezTo>
                  <a:cubicBezTo>
                    <a:pt x="18" y="8"/>
                    <a:pt x="17" y="7"/>
                    <a:pt x="16" y="7"/>
                  </a:cubicBezTo>
                  <a:cubicBezTo>
                    <a:pt x="16" y="6"/>
                    <a:pt x="16" y="6"/>
                    <a:pt x="15" y="5"/>
                  </a:cubicBezTo>
                  <a:cubicBezTo>
                    <a:pt x="15" y="5"/>
                    <a:pt x="15" y="5"/>
                    <a:pt x="15" y="5"/>
                  </a:cubicBezTo>
                  <a:cubicBezTo>
                    <a:pt x="14" y="3"/>
                    <a:pt x="13" y="2"/>
                    <a:pt x="11" y="1"/>
                  </a:cubicBezTo>
                  <a:cubicBezTo>
                    <a:pt x="10" y="1"/>
                    <a:pt x="9" y="0"/>
                    <a:pt x="8" y="0"/>
                  </a:cubicBezTo>
                  <a:cubicBezTo>
                    <a:pt x="5" y="0"/>
                    <a:pt x="3" y="1"/>
                    <a:pt x="2" y="3"/>
                  </a:cubicBezTo>
                  <a:cubicBezTo>
                    <a:pt x="0" y="5"/>
                    <a:pt x="0" y="8"/>
                    <a:pt x="1" y="10"/>
                  </a:cubicBezTo>
                  <a:cubicBezTo>
                    <a:pt x="1" y="11"/>
                    <a:pt x="2" y="11"/>
                    <a:pt x="2" y="11"/>
                  </a:cubicBezTo>
                  <a:cubicBezTo>
                    <a:pt x="2" y="12"/>
                    <a:pt x="2" y="12"/>
                    <a:pt x="2" y="12"/>
                  </a:cubicBezTo>
                  <a:cubicBezTo>
                    <a:pt x="2" y="13"/>
                    <a:pt x="2" y="15"/>
                    <a:pt x="2" y="16"/>
                  </a:cubicBezTo>
                  <a:cubicBezTo>
                    <a:pt x="3" y="17"/>
                    <a:pt x="4" y="18"/>
                    <a:pt x="5" y="19"/>
                  </a:cubicBezTo>
                  <a:cubicBezTo>
                    <a:pt x="3" y="20"/>
                    <a:pt x="2" y="22"/>
                    <a:pt x="2" y="23"/>
                  </a:cubicBezTo>
                  <a:cubicBezTo>
                    <a:pt x="1" y="26"/>
                    <a:pt x="2" y="28"/>
                    <a:pt x="3" y="29"/>
                  </a:cubicBezTo>
                  <a:cubicBezTo>
                    <a:pt x="4" y="30"/>
                    <a:pt x="5" y="31"/>
                    <a:pt x="6" y="31"/>
                  </a:cubicBezTo>
                  <a:cubicBezTo>
                    <a:pt x="6" y="32"/>
                    <a:pt x="5" y="33"/>
                    <a:pt x="6" y="35"/>
                  </a:cubicBezTo>
                  <a:cubicBezTo>
                    <a:pt x="6" y="37"/>
                    <a:pt x="8" y="39"/>
                    <a:pt x="10" y="40"/>
                  </a:cubicBezTo>
                  <a:cubicBezTo>
                    <a:pt x="11" y="40"/>
                    <a:pt x="11" y="40"/>
                    <a:pt x="11" y="40"/>
                  </a:cubicBezTo>
                  <a:cubicBezTo>
                    <a:pt x="11" y="40"/>
                    <a:pt x="11" y="41"/>
                    <a:pt x="11" y="41"/>
                  </a:cubicBezTo>
                  <a:cubicBezTo>
                    <a:pt x="12" y="42"/>
                    <a:pt x="13" y="42"/>
                    <a:pt x="14" y="43"/>
                  </a:cubicBezTo>
                  <a:cubicBezTo>
                    <a:pt x="13" y="44"/>
                    <a:pt x="13" y="45"/>
                    <a:pt x="13" y="47"/>
                  </a:cubicBezTo>
                  <a:cubicBezTo>
                    <a:pt x="14" y="48"/>
                    <a:pt x="15" y="51"/>
                    <a:pt x="18" y="52"/>
                  </a:cubicBezTo>
                  <a:cubicBezTo>
                    <a:pt x="18" y="52"/>
                    <a:pt x="19" y="52"/>
                    <a:pt x="19" y="52"/>
                  </a:cubicBezTo>
                  <a:cubicBezTo>
                    <a:pt x="20" y="52"/>
                    <a:pt x="22" y="52"/>
                    <a:pt x="23" y="52"/>
                  </a:cubicBezTo>
                  <a:cubicBezTo>
                    <a:pt x="24" y="51"/>
                    <a:pt x="25" y="51"/>
                    <a:pt x="26" y="51"/>
                  </a:cubicBezTo>
                  <a:cubicBezTo>
                    <a:pt x="27" y="51"/>
                    <a:pt x="28" y="51"/>
                    <a:pt x="29" y="52"/>
                  </a:cubicBezTo>
                  <a:cubicBezTo>
                    <a:pt x="30" y="52"/>
                    <a:pt x="31" y="52"/>
                    <a:pt x="33" y="52"/>
                  </a:cubicBezTo>
                  <a:cubicBezTo>
                    <a:pt x="34" y="52"/>
                    <a:pt x="35" y="51"/>
                    <a:pt x="37" y="51"/>
                  </a:cubicBezTo>
                  <a:cubicBezTo>
                    <a:pt x="38" y="51"/>
                    <a:pt x="38" y="51"/>
                    <a:pt x="39" y="51"/>
                  </a:cubicBezTo>
                  <a:cubicBezTo>
                    <a:pt x="39" y="51"/>
                    <a:pt x="39" y="51"/>
                    <a:pt x="39" y="51"/>
                  </a:cubicBezTo>
                  <a:cubicBezTo>
                    <a:pt x="40" y="51"/>
                    <a:pt x="40" y="51"/>
                    <a:pt x="40" y="51"/>
                  </a:cubicBezTo>
                  <a:cubicBezTo>
                    <a:pt x="40" y="52"/>
                    <a:pt x="38" y="52"/>
                    <a:pt x="37" y="53"/>
                  </a:cubicBezTo>
                  <a:cubicBezTo>
                    <a:pt x="35" y="54"/>
                    <a:pt x="33" y="55"/>
                    <a:pt x="31" y="58"/>
                  </a:cubicBezTo>
                  <a:cubicBezTo>
                    <a:pt x="30" y="60"/>
                    <a:pt x="31" y="62"/>
                    <a:pt x="31" y="63"/>
                  </a:cubicBezTo>
                  <a:cubicBezTo>
                    <a:pt x="31" y="64"/>
                    <a:pt x="31" y="64"/>
                    <a:pt x="31" y="65"/>
                  </a:cubicBezTo>
                  <a:cubicBezTo>
                    <a:pt x="31" y="66"/>
                    <a:pt x="31" y="67"/>
                    <a:pt x="31" y="68"/>
                  </a:cubicBezTo>
                  <a:cubicBezTo>
                    <a:pt x="31" y="69"/>
                    <a:pt x="31" y="70"/>
                    <a:pt x="31" y="71"/>
                  </a:cubicBezTo>
                  <a:cubicBezTo>
                    <a:pt x="31" y="73"/>
                    <a:pt x="31" y="75"/>
                    <a:pt x="32" y="76"/>
                  </a:cubicBezTo>
                  <a:cubicBezTo>
                    <a:pt x="33" y="77"/>
                    <a:pt x="35" y="78"/>
                    <a:pt x="37" y="78"/>
                  </a:cubicBezTo>
                  <a:cubicBezTo>
                    <a:pt x="38" y="78"/>
                    <a:pt x="39" y="77"/>
                    <a:pt x="40" y="77"/>
                  </a:cubicBezTo>
                  <a:cubicBezTo>
                    <a:pt x="41" y="77"/>
                    <a:pt x="41" y="77"/>
                    <a:pt x="41" y="77"/>
                  </a:cubicBezTo>
                  <a:cubicBezTo>
                    <a:pt x="41" y="77"/>
                    <a:pt x="41" y="77"/>
                    <a:pt x="41" y="77"/>
                  </a:cubicBezTo>
                  <a:cubicBezTo>
                    <a:pt x="41" y="77"/>
                    <a:pt x="42" y="77"/>
                    <a:pt x="42" y="77"/>
                  </a:cubicBezTo>
                  <a:cubicBezTo>
                    <a:pt x="43" y="78"/>
                    <a:pt x="44" y="79"/>
                    <a:pt x="46" y="79"/>
                  </a:cubicBezTo>
                  <a:cubicBezTo>
                    <a:pt x="47" y="79"/>
                    <a:pt x="47" y="79"/>
                    <a:pt x="47" y="79"/>
                  </a:cubicBezTo>
                  <a:cubicBezTo>
                    <a:pt x="48" y="79"/>
                    <a:pt x="49" y="79"/>
                    <a:pt x="50" y="79"/>
                  </a:cubicBezTo>
                  <a:cubicBezTo>
                    <a:pt x="51" y="79"/>
                    <a:pt x="52" y="79"/>
                    <a:pt x="53" y="79"/>
                  </a:cubicBezTo>
                  <a:cubicBezTo>
                    <a:pt x="53" y="79"/>
                    <a:pt x="53" y="79"/>
                    <a:pt x="53" y="79"/>
                  </a:cubicBezTo>
                  <a:cubicBezTo>
                    <a:pt x="55" y="79"/>
                    <a:pt x="57" y="79"/>
                    <a:pt x="58" y="78"/>
                  </a:cubicBezTo>
                  <a:cubicBezTo>
                    <a:pt x="61" y="76"/>
                    <a:pt x="62" y="72"/>
                    <a:pt x="62" y="70"/>
                  </a:cubicBezTo>
                  <a:cubicBezTo>
                    <a:pt x="62" y="69"/>
                    <a:pt x="62" y="68"/>
                    <a:pt x="62" y="67"/>
                  </a:cubicBezTo>
                  <a:cubicBezTo>
                    <a:pt x="62" y="65"/>
                    <a:pt x="62" y="64"/>
                    <a:pt x="62" y="64"/>
                  </a:cubicBezTo>
                  <a:cubicBezTo>
                    <a:pt x="62" y="63"/>
                    <a:pt x="63" y="63"/>
                    <a:pt x="63" y="62"/>
                  </a:cubicBezTo>
                  <a:cubicBezTo>
                    <a:pt x="64" y="62"/>
                    <a:pt x="65" y="61"/>
                    <a:pt x="65" y="60"/>
                  </a:cubicBezTo>
                  <a:cubicBezTo>
                    <a:pt x="68" y="57"/>
                    <a:pt x="67" y="54"/>
                    <a:pt x="67" y="51"/>
                  </a:cubicBezTo>
                  <a:cubicBezTo>
                    <a:pt x="67" y="51"/>
                    <a:pt x="67" y="50"/>
                    <a:pt x="67" y="50"/>
                  </a:cubicBezTo>
                  <a:cubicBezTo>
                    <a:pt x="66" y="48"/>
                    <a:pt x="66" y="47"/>
                    <a:pt x="66" y="46"/>
                  </a:cubicBezTo>
                  <a:cubicBezTo>
                    <a:pt x="67" y="45"/>
                    <a:pt x="67" y="44"/>
                    <a:pt x="68" y="42"/>
                  </a:cubicBezTo>
                  <a:cubicBezTo>
                    <a:pt x="68" y="41"/>
                    <a:pt x="69" y="40"/>
                    <a:pt x="69" y="39"/>
                  </a:cubicBezTo>
                  <a:cubicBezTo>
                    <a:pt x="71" y="34"/>
                    <a:pt x="70" y="30"/>
                    <a:pt x="69" y="26"/>
                  </a:cubicBezTo>
                  <a:close/>
                  <a:moveTo>
                    <a:pt x="23" y="25"/>
                  </a:moveTo>
                  <a:cubicBezTo>
                    <a:pt x="23" y="26"/>
                    <a:pt x="23" y="26"/>
                    <a:pt x="23" y="27"/>
                  </a:cubicBezTo>
                  <a:cubicBezTo>
                    <a:pt x="23" y="27"/>
                    <a:pt x="23" y="26"/>
                    <a:pt x="23" y="26"/>
                  </a:cubicBezTo>
                  <a:cubicBezTo>
                    <a:pt x="23" y="26"/>
                    <a:pt x="23" y="25"/>
                    <a:pt x="23" y="25"/>
                  </a:cubicBezTo>
                  <a:cubicBezTo>
                    <a:pt x="23" y="25"/>
                    <a:pt x="23" y="25"/>
                    <a:pt x="23" y="25"/>
                  </a:cubicBezTo>
                  <a:close/>
                  <a:moveTo>
                    <a:pt x="35" y="16"/>
                  </a:moveTo>
                  <a:cubicBezTo>
                    <a:pt x="35" y="16"/>
                    <a:pt x="35" y="16"/>
                    <a:pt x="35" y="16"/>
                  </a:cubicBezTo>
                  <a:cubicBezTo>
                    <a:pt x="35" y="16"/>
                    <a:pt x="35" y="17"/>
                    <a:pt x="35" y="17"/>
                  </a:cubicBezTo>
                  <a:cubicBezTo>
                    <a:pt x="35" y="17"/>
                    <a:pt x="35" y="16"/>
                    <a:pt x="35" y="16"/>
                  </a:cubicBezTo>
                  <a:close/>
                  <a:moveTo>
                    <a:pt x="43" y="30"/>
                  </a:moveTo>
                  <a:cubicBezTo>
                    <a:pt x="42" y="29"/>
                    <a:pt x="41" y="29"/>
                    <a:pt x="40" y="28"/>
                  </a:cubicBezTo>
                  <a:cubicBezTo>
                    <a:pt x="40" y="27"/>
                    <a:pt x="40" y="27"/>
                    <a:pt x="39" y="26"/>
                  </a:cubicBezTo>
                  <a:cubicBezTo>
                    <a:pt x="38" y="25"/>
                    <a:pt x="37" y="23"/>
                    <a:pt x="37" y="22"/>
                  </a:cubicBezTo>
                  <a:cubicBezTo>
                    <a:pt x="36" y="21"/>
                    <a:pt x="36" y="21"/>
                    <a:pt x="36" y="20"/>
                  </a:cubicBezTo>
                  <a:cubicBezTo>
                    <a:pt x="36" y="20"/>
                    <a:pt x="36" y="19"/>
                    <a:pt x="36" y="18"/>
                  </a:cubicBezTo>
                  <a:cubicBezTo>
                    <a:pt x="36" y="19"/>
                    <a:pt x="36" y="19"/>
                    <a:pt x="36" y="20"/>
                  </a:cubicBezTo>
                  <a:cubicBezTo>
                    <a:pt x="37" y="21"/>
                    <a:pt x="39" y="22"/>
                    <a:pt x="40" y="22"/>
                  </a:cubicBezTo>
                  <a:cubicBezTo>
                    <a:pt x="40" y="23"/>
                    <a:pt x="40" y="23"/>
                    <a:pt x="40" y="23"/>
                  </a:cubicBezTo>
                  <a:cubicBezTo>
                    <a:pt x="43" y="23"/>
                    <a:pt x="43" y="27"/>
                    <a:pt x="43" y="30"/>
                  </a:cubicBezTo>
                  <a:close/>
                </a:path>
              </a:pathLst>
            </a:custGeom>
            <a:grpFill/>
            <a:ln w="4763" cap="rnd">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84" name="Freeform 27"/>
            <p:cNvSpPr>
              <a:spLocks noEditPoints="1"/>
            </p:cNvSpPr>
            <p:nvPr/>
          </p:nvSpPr>
          <p:spPr bwMode="auto">
            <a:xfrm>
              <a:off x="14109676" y="4001313"/>
              <a:ext cx="4704662" cy="2713993"/>
            </a:xfrm>
            <a:custGeom>
              <a:avLst/>
              <a:gdLst>
                <a:gd name="T0" fmla="*/ 834 w 863"/>
                <a:gd name="T1" fmla="*/ 311 h 547"/>
                <a:gd name="T2" fmla="*/ 792 w 863"/>
                <a:gd name="T3" fmla="*/ 284 h 547"/>
                <a:gd name="T4" fmla="*/ 774 w 863"/>
                <a:gd name="T5" fmla="*/ 241 h 547"/>
                <a:gd name="T6" fmla="*/ 848 w 863"/>
                <a:gd name="T7" fmla="*/ 263 h 547"/>
                <a:gd name="T8" fmla="*/ 847 w 863"/>
                <a:gd name="T9" fmla="*/ 195 h 547"/>
                <a:gd name="T10" fmla="*/ 790 w 863"/>
                <a:gd name="T11" fmla="*/ 178 h 547"/>
                <a:gd name="T12" fmla="*/ 735 w 863"/>
                <a:gd name="T13" fmla="*/ 169 h 547"/>
                <a:gd name="T14" fmla="*/ 725 w 863"/>
                <a:gd name="T15" fmla="*/ 129 h 547"/>
                <a:gd name="T16" fmla="*/ 689 w 863"/>
                <a:gd name="T17" fmla="*/ 93 h 547"/>
                <a:gd name="T18" fmla="*/ 665 w 863"/>
                <a:gd name="T19" fmla="*/ 87 h 547"/>
                <a:gd name="T20" fmla="*/ 614 w 863"/>
                <a:gd name="T21" fmla="*/ 63 h 547"/>
                <a:gd name="T22" fmla="*/ 550 w 863"/>
                <a:gd name="T23" fmla="*/ 63 h 547"/>
                <a:gd name="T24" fmla="*/ 523 w 863"/>
                <a:gd name="T25" fmla="*/ 14 h 547"/>
                <a:gd name="T26" fmla="*/ 480 w 863"/>
                <a:gd name="T27" fmla="*/ 95 h 547"/>
                <a:gd name="T28" fmla="*/ 467 w 863"/>
                <a:gd name="T29" fmla="*/ 13 h 547"/>
                <a:gd name="T30" fmla="*/ 446 w 863"/>
                <a:gd name="T31" fmla="*/ 151 h 547"/>
                <a:gd name="T32" fmla="*/ 494 w 863"/>
                <a:gd name="T33" fmla="*/ 169 h 547"/>
                <a:gd name="T34" fmla="*/ 483 w 863"/>
                <a:gd name="T35" fmla="*/ 244 h 547"/>
                <a:gd name="T36" fmla="*/ 462 w 863"/>
                <a:gd name="T37" fmla="*/ 226 h 547"/>
                <a:gd name="T38" fmla="*/ 428 w 863"/>
                <a:gd name="T39" fmla="*/ 227 h 547"/>
                <a:gd name="T40" fmla="*/ 397 w 863"/>
                <a:gd name="T41" fmla="*/ 176 h 547"/>
                <a:gd name="T42" fmla="*/ 394 w 863"/>
                <a:gd name="T43" fmla="*/ 112 h 547"/>
                <a:gd name="T44" fmla="*/ 424 w 863"/>
                <a:gd name="T45" fmla="*/ 35 h 547"/>
                <a:gd name="T46" fmla="*/ 364 w 863"/>
                <a:gd name="T47" fmla="*/ 58 h 547"/>
                <a:gd name="T48" fmla="*/ 346 w 863"/>
                <a:gd name="T49" fmla="*/ 121 h 547"/>
                <a:gd name="T50" fmla="*/ 368 w 863"/>
                <a:gd name="T51" fmla="*/ 186 h 547"/>
                <a:gd name="T52" fmla="*/ 376 w 863"/>
                <a:gd name="T53" fmla="*/ 219 h 547"/>
                <a:gd name="T54" fmla="*/ 348 w 863"/>
                <a:gd name="T55" fmla="*/ 269 h 547"/>
                <a:gd name="T56" fmla="*/ 338 w 863"/>
                <a:gd name="T57" fmla="*/ 226 h 547"/>
                <a:gd name="T58" fmla="*/ 315 w 863"/>
                <a:gd name="T59" fmla="*/ 242 h 547"/>
                <a:gd name="T60" fmla="*/ 293 w 863"/>
                <a:gd name="T61" fmla="*/ 239 h 547"/>
                <a:gd name="T62" fmla="*/ 246 w 863"/>
                <a:gd name="T63" fmla="*/ 229 h 547"/>
                <a:gd name="T64" fmla="*/ 205 w 863"/>
                <a:gd name="T65" fmla="*/ 179 h 547"/>
                <a:gd name="T66" fmla="*/ 188 w 863"/>
                <a:gd name="T67" fmla="*/ 204 h 547"/>
                <a:gd name="T68" fmla="*/ 162 w 863"/>
                <a:gd name="T69" fmla="*/ 247 h 547"/>
                <a:gd name="T70" fmla="*/ 132 w 863"/>
                <a:gd name="T71" fmla="*/ 198 h 547"/>
                <a:gd name="T72" fmla="*/ 81 w 863"/>
                <a:gd name="T73" fmla="*/ 180 h 547"/>
                <a:gd name="T74" fmla="*/ 71 w 863"/>
                <a:gd name="T75" fmla="*/ 129 h 547"/>
                <a:gd name="T76" fmla="*/ 339 w 863"/>
                <a:gd name="T77" fmla="*/ 547 h 547"/>
                <a:gd name="T78" fmla="*/ 370 w 863"/>
                <a:gd name="T79" fmla="*/ 480 h 547"/>
                <a:gd name="T80" fmla="*/ 403 w 863"/>
                <a:gd name="T81" fmla="*/ 448 h 547"/>
                <a:gd name="T82" fmla="*/ 466 w 863"/>
                <a:gd name="T83" fmla="*/ 385 h 547"/>
                <a:gd name="T84" fmla="*/ 489 w 863"/>
                <a:gd name="T85" fmla="*/ 308 h 547"/>
                <a:gd name="T86" fmla="*/ 526 w 863"/>
                <a:gd name="T87" fmla="*/ 303 h 547"/>
                <a:gd name="T88" fmla="*/ 552 w 863"/>
                <a:gd name="T89" fmla="*/ 244 h 547"/>
                <a:gd name="T90" fmla="*/ 538 w 863"/>
                <a:gd name="T91" fmla="*/ 185 h 547"/>
                <a:gd name="T92" fmla="*/ 531 w 863"/>
                <a:gd name="T93" fmla="*/ 170 h 547"/>
                <a:gd name="T94" fmla="*/ 595 w 863"/>
                <a:gd name="T95" fmla="*/ 161 h 547"/>
                <a:gd name="T96" fmla="*/ 613 w 863"/>
                <a:gd name="T97" fmla="*/ 200 h 547"/>
                <a:gd name="T98" fmla="*/ 671 w 863"/>
                <a:gd name="T99" fmla="*/ 215 h 547"/>
                <a:gd name="T100" fmla="*/ 675 w 863"/>
                <a:gd name="T101" fmla="*/ 310 h 547"/>
                <a:gd name="T102" fmla="*/ 621 w 863"/>
                <a:gd name="T103" fmla="*/ 342 h 547"/>
                <a:gd name="T104" fmla="*/ 685 w 863"/>
                <a:gd name="T105" fmla="*/ 353 h 547"/>
                <a:gd name="T106" fmla="*/ 728 w 863"/>
                <a:gd name="T107" fmla="*/ 369 h 547"/>
                <a:gd name="T108" fmla="*/ 776 w 863"/>
                <a:gd name="T109" fmla="*/ 396 h 547"/>
                <a:gd name="T110" fmla="*/ 837 w 863"/>
                <a:gd name="T111" fmla="*/ 378 h 547"/>
                <a:gd name="T112" fmla="*/ 825 w 863"/>
                <a:gd name="T113" fmla="*/ 361 h 547"/>
                <a:gd name="T114" fmla="*/ 493 w 863"/>
                <a:gd name="T115" fmla="*/ 121 h 547"/>
                <a:gd name="T116" fmla="*/ 457 w 863"/>
                <a:gd name="T117" fmla="*/ 345 h 547"/>
                <a:gd name="T118" fmla="*/ 573 w 863"/>
                <a:gd name="T119" fmla="*/ 14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63" h="547">
                  <a:moveTo>
                    <a:pt x="862" y="359"/>
                  </a:moveTo>
                  <a:cubicBezTo>
                    <a:pt x="863" y="356"/>
                    <a:pt x="863" y="352"/>
                    <a:pt x="862" y="349"/>
                  </a:cubicBezTo>
                  <a:cubicBezTo>
                    <a:pt x="860" y="347"/>
                    <a:pt x="859" y="344"/>
                    <a:pt x="856" y="342"/>
                  </a:cubicBezTo>
                  <a:cubicBezTo>
                    <a:pt x="856" y="342"/>
                    <a:pt x="855" y="342"/>
                    <a:pt x="855" y="341"/>
                  </a:cubicBezTo>
                  <a:cubicBezTo>
                    <a:pt x="855" y="341"/>
                    <a:pt x="854" y="341"/>
                    <a:pt x="854" y="340"/>
                  </a:cubicBezTo>
                  <a:cubicBezTo>
                    <a:pt x="854" y="340"/>
                    <a:pt x="855" y="339"/>
                    <a:pt x="856" y="339"/>
                  </a:cubicBezTo>
                  <a:cubicBezTo>
                    <a:pt x="858" y="335"/>
                    <a:pt x="858" y="330"/>
                    <a:pt x="854" y="326"/>
                  </a:cubicBezTo>
                  <a:cubicBezTo>
                    <a:pt x="853" y="324"/>
                    <a:pt x="851" y="324"/>
                    <a:pt x="849" y="323"/>
                  </a:cubicBezTo>
                  <a:cubicBezTo>
                    <a:pt x="848" y="323"/>
                    <a:pt x="847" y="323"/>
                    <a:pt x="847" y="323"/>
                  </a:cubicBezTo>
                  <a:cubicBezTo>
                    <a:pt x="847" y="322"/>
                    <a:pt x="847" y="322"/>
                    <a:pt x="847" y="321"/>
                  </a:cubicBezTo>
                  <a:cubicBezTo>
                    <a:pt x="847" y="320"/>
                    <a:pt x="847" y="318"/>
                    <a:pt x="846" y="316"/>
                  </a:cubicBezTo>
                  <a:cubicBezTo>
                    <a:pt x="845" y="315"/>
                    <a:pt x="842" y="315"/>
                    <a:pt x="841" y="315"/>
                  </a:cubicBezTo>
                  <a:cubicBezTo>
                    <a:pt x="841" y="315"/>
                    <a:pt x="841" y="315"/>
                    <a:pt x="841" y="315"/>
                  </a:cubicBezTo>
                  <a:cubicBezTo>
                    <a:pt x="840" y="315"/>
                    <a:pt x="839" y="315"/>
                    <a:pt x="839" y="315"/>
                  </a:cubicBezTo>
                  <a:cubicBezTo>
                    <a:pt x="838" y="315"/>
                    <a:pt x="838" y="315"/>
                    <a:pt x="838" y="315"/>
                  </a:cubicBezTo>
                  <a:cubicBezTo>
                    <a:pt x="838" y="315"/>
                    <a:pt x="838" y="315"/>
                    <a:pt x="838" y="315"/>
                  </a:cubicBezTo>
                  <a:cubicBezTo>
                    <a:pt x="837" y="315"/>
                    <a:pt x="837" y="314"/>
                    <a:pt x="837" y="313"/>
                  </a:cubicBezTo>
                  <a:cubicBezTo>
                    <a:pt x="836" y="313"/>
                    <a:pt x="835" y="312"/>
                    <a:pt x="834" y="311"/>
                  </a:cubicBezTo>
                  <a:cubicBezTo>
                    <a:pt x="834" y="310"/>
                    <a:pt x="833" y="310"/>
                    <a:pt x="833" y="310"/>
                  </a:cubicBezTo>
                  <a:cubicBezTo>
                    <a:pt x="833" y="310"/>
                    <a:pt x="833" y="310"/>
                    <a:pt x="833" y="310"/>
                  </a:cubicBezTo>
                  <a:cubicBezTo>
                    <a:pt x="833" y="309"/>
                    <a:pt x="834" y="307"/>
                    <a:pt x="834" y="306"/>
                  </a:cubicBezTo>
                  <a:cubicBezTo>
                    <a:pt x="836" y="303"/>
                    <a:pt x="836" y="303"/>
                    <a:pt x="836" y="303"/>
                  </a:cubicBezTo>
                  <a:cubicBezTo>
                    <a:pt x="833" y="302"/>
                    <a:pt x="833" y="302"/>
                    <a:pt x="833" y="302"/>
                  </a:cubicBezTo>
                  <a:cubicBezTo>
                    <a:pt x="831" y="301"/>
                    <a:pt x="830" y="301"/>
                    <a:pt x="829" y="301"/>
                  </a:cubicBezTo>
                  <a:cubicBezTo>
                    <a:pt x="828" y="301"/>
                    <a:pt x="826" y="301"/>
                    <a:pt x="826" y="301"/>
                  </a:cubicBezTo>
                  <a:cubicBezTo>
                    <a:pt x="825" y="301"/>
                    <a:pt x="824" y="301"/>
                    <a:pt x="824" y="301"/>
                  </a:cubicBezTo>
                  <a:cubicBezTo>
                    <a:pt x="824" y="300"/>
                    <a:pt x="824" y="299"/>
                    <a:pt x="824" y="299"/>
                  </a:cubicBezTo>
                  <a:cubicBezTo>
                    <a:pt x="824" y="297"/>
                    <a:pt x="823" y="292"/>
                    <a:pt x="817" y="292"/>
                  </a:cubicBezTo>
                  <a:cubicBezTo>
                    <a:pt x="815" y="292"/>
                    <a:pt x="813" y="293"/>
                    <a:pt x="812" y="294"/>
                  </a:cubicBezTo>
                  <a:cubicBezTo>
                    <a:pt x="811" y="294"/>
                    <a:pt x="810" y="295"/>
                    <a:pt x="810" y="295"/>
                  </a:cubicBezTo>
                  <a:cubicBezTo>
                    <a:pt x="810" y="295"/>
                    <a:pt x="809" y="294"/>
                    <a:pt x="808" y="293"/>
                  </a:cubicBezTo>
                  <a:cubicBezTo>
                    <a:pt x="807" y="292"/>
                    <a:pt x="807" y="291"/>
                    <a:pt x="806" y="290"/>
                  </a:cubicBezTo>
                  <a:cubicBezTo>
                    <a:pt x="804" y="289"/>
                    <a:pt x="801" y="289"/>
                    <a:pt x="800" y="289"/>
                  </a:cubicBezTo>
                  <a:cubicBezTo>
                    <a:pt x="798" y="289"/>
                    <a:pt x="798" y="289"/>
                    <a:pt x="798" y="289"/>
                  </a:cubicBezTo>
                  <a:cubicBezTo>
                    <a:pt x="797" y="289"/>
                    <a:pt x="796" y="289"/>
                    <a:pt x="796" y="289"/>
                  </a:cubicBezTo>
                  <a:cubicBezTo>
                    <a:pt x="794" y="288"/>
                    <a:pt x="793" y="287"/>
                    <a:pt x="792" y="284"/>
                  </a:cubicBezTo>
                  <a:cubicBezTo>
                    <a:pt x="791" y="281"/>
                    <a:pt x="790" y="278"/>
                    <a:pt x="787" y="276"/>
                  </a:cubicBezTo>
                  <a:cubicBezTo>
                    <a:pt x="786" y="276"/>
                    <a:pt x="786" y="276"/>
                    <a:pt x="785" y="276"/>
                  </a:cubicBezTo>
                  <a:cubicBezTo>
                    <a:pt x="785" y="275"/>
                    <a:pt x="785" y="274"/>
                    <a:pt x="785" y="274"/>
                  </a:cubicBezTo>
                  <a:cubicBezTo>
                    <a:pt x="784" y="273"/>
                    <a:pt x="783" y="270"/>
                    <a:pt x="779" y="270"/>
                  </a:cubicBezTo>
                  <a:cubicBezTo>
                    <a:pt x="779" y="270"/>
                    <a:pt x="778" y="270"/>
                    <a:pt x="777" y="270"/>
                  </a:cubicBezTo>
                  <a:cubicBezTo>
                    <a:pt x="776" y="271"/>
                    <a:pt x="775" y="271"/>
                    <a:pt x="775" y="272"/>
                  </a:cubicBezTo>
                  <a:cubicBezTo>
                    <a:pt x="775" y="272"/>
                    <a:pt x="775" y="272"/>
                    <a:pt x="775" y="271"/>
                  </a:cubicBezTo>
                  <a:cubicBezTo>
                    <a:pt x="774" y="270"/>
                    <a:pt x="772" y="270"/>
                    <a:pt x="771" y="268"/>
                  </a:cubicBezTo>
                  <a:cubicBezTo>
                    <a:pt x="771" y="268"/>
                    <a:pt x="771" y="268"/>
                    <a:pt x="770" y="268"/>
                  </a:cubicBezTo>
                  <a:cubicBezTo>
                    <a:pt x="771" y="268"/>
                    <a:pt x="772" y="268"/>
                    <a:pt x="772" y="268"/>
                  </a:cubicBezTo>
                  <a:cubicBezTo>
                    <a:pt x="773" y="268"/>
                    <a:pt x="774" y="268"/>
                    <a:pt x="775" y="268"/>
                  </a:cubicBezTo>
                  <a:cubicBezTo>
                    <a:pt x="777" y="267"/>
                    <a:pt x="779" y="266"/>
                    <a:pt x="780" y="263"/>
                  </a:cubicBezTo>
                  <a:cubicBezTo>
                    <a:pt x="781" y="261"/>
                    <a:pt x="780" y="258"/>
                    <a:pt x="779" y="256"/>
                  </a:cubicBezTo>
                  <a:cubicBezTo>
                    <a:pt x="777" y="253"/>
                    <a:pt x="774" y="252"/>
                    <a:pt x="771" y="251"/>
                  </a:cubicBezTo>
                  <a:cubicBezTo>
                    <a:pt x="768" y="250"/>
                    <a:pt x="766" y="249"/>
                    <a:pt x="765" y="247"/>
                  </a:cubicBezTo>
                  <a:cubicBezTo>
                    <a:pt x="765" y="246"/>
                    <a:pt x="765" y="246"/>
                    <a:pt x="765" y="246"/>
                  </a:cubicBezTo>
                  <a:cubicBezTo>
                    <a:pt x="765" y="244"/>
                    <a:pt x="768" y="243"/>
                    <a:pt x="770" y="243"/>
                  </a:cubicBezTo>
                  <a:cubicBezTo>
                    <a:pt x="772" y="242"/>
                    <a:pt x="773" y="242"/>
                    <a:pt x="774" y="241"/>
                  </a:cubicBezTo>
                  <a:cubicBezTo>
                    <a:pt x="776" y="240"/>
                    <a:pt x="776" y="240"/>
                    <a:pt x="776" y="240"/>
                  </a:cubicBezTo>
                  <a:cubicBezTo>
                    <a:pt x="776" y="240"/>
                    <a:pt x="777" y="240"/>
                    <a:pt x="777" y="239"/>
                  </a:cubicBezTo>
                  <a:cubicBezTo>
                    <a:pt x="777" y="239"/>
                    <a:pt x="777" y="240"/>
                    <a:pt x="779" y="240"/>
                  </a:cubicBezTo>
                  <a:cubicBezTo>
                    <a:pt x="779" y="241"/>
                    <a:pt x="779" y="241"/>
                    <a:pt x="779" y="241"/>
                  </a:cubicBezTo>
                  <a:cubicBezTo>
                    <a:pt x="782" y="243"/>
                    <a:pt x="784" y="245"/>
                    <a:pt x="788" y="247"/>
                  </a:cubicBezTo>
                  <a:cubicBezTo>
                    <a:pt x="789" y="248"/>
                    <a:pt x="789" y="248"/>
                    <a:pt x="790" y="248"/>
                  </a:cubicBezTo>
                  <a:cubicBezTo>
                    <a:pt x="792" y="249"/>
                    <a:pt x="793" y="249"/>
                    <a:pt x="794" y="251"/>
                  </a:cubicBezTo>
                  <a:cubicBezTo>
                    <a:pt x="795" y="251"/>
                    <a:pt x="795" y="251"/>
                    <a:pt x="795" y="251"/>
                  </a:cubicBezTo>
                  <a:cubicBezTo>
                    <a:pt x="797" y="253"/>
                    <a:pt x="799" y="256"/>
                    <a:pt x="802" y="256"/>
                  </a:cubicBezTo>
                  <a:cubicBezTo>
                    <a:pt x="803" y="256"/>
                    <a:pt x="804" y="256"/>
                    <a:pt x="805" y="255"/>
                  </a:cubicBezTo>
                  <a:cubicBezTo>
                    <a:pt x="805" y="258"/>
                    <a:pt x="805" y="261"/>
                    <a:pt x="807" y="262"/>
                  </a:cubicBezTo>
                  <a:cubicBezTo>
                    <a:pt x="809" y="264"/>
                    <a:pt x="812" y="265"/>
                    <a:pt x="814" y="266"/>
                  </a:cubicBezTo>
                  <a:cubicBezTo>
                    <a:pt x="815" y="266"/>
                    <a:pt x="816" y="266"/>
                    <a:pt x="816" y="266"/>
                  </a:cubicBezTo>
                  <a:cubicBezTo>
                    <a:pt x="818" y="267"/>
                    <a:pt x="820" y="268"/>
                    <a:pt x="822" y="270"/>
                  </a:cubicBezTo>
                  <a:cubicBezTo>
                    <a:pt x="826" y="275"/>
                    <a:pt x="830" y="278"/>
                    <a:pt x="838" y="278"/>
                  </a:cubicBezTo>
                  <a:cubicBezTo>
                    <a:pt x="843" y="278"/>
                    <a:pt x="847" y="277"/>
                    <a:pt x="849" y="274"/>
                  </a:cubicBezTo>
                  <a:cubicBezTo>
                    <a:pt x="850" y="272"/>
                    <a:pt x="851" y="270"/>
                    <a:pt x="849" y="266"/>
                  </a:cubicBezTo>
                  <a:cubicBezTo>
                    <a:pt x="848" y="263"/>
                    <a:pt x="848" y="263"/>
                    <a:pt x="848" y="263"/>
                  </a:cubicBezTo>
                  <a:cubicBezTo>
                    <a:pt x="847" y="260"/>
                    <a:pt x="845" y="255"/>
                    <a:pt x="843" y="252"/>
                  </a:cubicBezTo>
                  <a:cubicBezTo>
                    <a:pt x="844" y="252"/>
                    <a:pt x="844" y="252"/>
                    <a:pt x="845" y="252"/>
                  </a:cubicBezTo>
                  <a:cubicBezTo>
                    <a:pt x="846" y="252"/>
                    <a:pt x="846" y="252"/>
                    <a:pt x="847" y="251"/>
                  </a:cubicBezTo>
                  <a:cubicBezTo>
                    <a:pt x="850" y="250"/>
                    <a:pt x="851" y="247"/>
                    <a:pt x="852" y="245"/>
                  </a:cubicBezTo>
                  <a:cubicBezTo>
                    <a:pt x="852" y="244"/>
                    <a:pt x="852" y="243"/>
                    <a:pt x="853" y="242"/>
                  </a:cubicBezTo>
                  <a:cubicBezTo>
                    <a:pt x="855" y="239"/>
                    <a:pt x="855" y="237"/>
                    <a:pt x="853" y="234"/>
                  </a:cubicBezTo>
                  <a:cubicBezTo>
                    <a:pt x="853" y="234"/>
                    <a:pt x="852" y="234"/>
                    <a:pt x="852" y="233"/>
                  </a:cubicBezTo>
                  <a:cubicBezTo>
                    <a:pt x="852" y="233"/>
                    <a:pt x="853" y="232"/>
                    <a:pt x="853" y="231"/>
                  </a:cubicBezTo>
                  <a:cubicBezTo>
                    <a:pt x="854" y="230"/>
                    <a:pt x="855" y="229"/>
                    <a:pt x="854" y="227"/>
                  </a:cubicBezTo>
                  <a:cubicBezTo>
                    <a:pt x="853" y="225"/>
                    <a:pt x="851" y="224"/>
                    <a:pt x="850" y="223"/>
                  </a:cubicBezTo>
                  <a:cubicBezTo>
                    <a:pt x="849" y="223"/>
                    <a:pt x="849" y="223"/>
                    <a:pt x="849" y="223"/>
                  </a:cubicBezTo>
                  <a:cubicBezTo>
                    <a:pt x="848" y="222"/>
                    <a:pt x="848" y="222"/>
                    <a:pt x="847" y="221"/>
                  </a:cubicBezTo>
                  <a:cubicBezTo>
                    <a:pt x="851" y="221"/>
                    <a:pt x="853" y="219"/>
                    <a:pt x="854" y="218"/>
                  </a:cubicBezTo>
                  <a:cubicBezTo>
                    <a:pt x="855" y="215"/>
                    <a:pt x="855" y="213"/>
                    <a:pt x="854" y="211"/>
                  </a:cubicBezTo>
                  <a:cubicBezTo>
                    <a:pt x="854" y="210"/>
                    <a:pt x="854" y="209"/>
                    <a:pt x="854" y="209"/>
                  </a:cubicBezTo>
                  <a:cubicBezTo>
                    <a:pt x="854" y="208"/>
                    <a:pt x="855" y="208"/>
                    <a:pt x="855" y="207"/>
                  </a:cubicBezTo>
                  <a:cubicBezTo>
                    <a:pt x="856" y="205"/>
                    <a:pt x="858" y="200"/>
                    <a:pt x="852" y="197"/>
                  </a:cubicBezTo>
                  <a:cubicBezTo>
                    <a:pt x="850" y="196"/>
                    <a:pt x="848" y="196"/>
                    <a:pt x="847" y="195"/>
                  </a:cubicBezTo>
                  <a:cubicBezTo>
                    <a:pt x="845" y="195"/>
                    <a:pt x="844" y="195"/>
                    <a:pt x="843" y="194"/>
                  </a:cubicBezTo>
                  <a:cubicBezTo>
                    <a:pt x="842" y="194"/>
                    <a:pt x="842" y="194"/>
                    <a:pt x="842" y="194"/>
                  </a:cubicBezTo>
                  <a:cubicBezTo>
                    <a:pt x="840" y="193"/>
                    <a:pt x="839" y="192"/>
                    <a:pt x="837" y="192"/>
                  </a:cubicBezTo>
                  <a:cubicBezTo>
                    <a:pt x="835" y="192"/>
                    <a:pt x="833" y="193"/>
                    <a:pt x="831" y="195"/>
                  </a:cubicBezTo>
                  <a:cubicBezTo>
                    <a:pt x="830" y="196"/>
                    <a:pt x="829" y="197"/>
                    <a:pt x="829" y="198"/>
                  </a:cubicBezTo>
                  <a:cubicBezTo>
                    <a:pt x="827" y="199"/>
                    <a:pt x="826" y="201"/>
                    <a:pt x="825" y="201"/>
                  </a:cubicBezTo>
                  <a:cubicBezTo>
                    <a:pt x="825" y="200"/>
                    <a:pt x="825" y="200"/>
                    <a:pt x="825" y="199"/>
                  </a:cubicBezTo>
                  <a:cubicBezTo>
                    <a:pt x="825" y="196"/>
                    <a:pt x="825" y="193"/>
                    <a:pt x="823" y="191"/>
                  </a:cubicBezTo>
                  <a:cubicBezTo>
                    <a:pt x="822" y="190"/>
                    <a:pt x="821" y="189"/>
                    <a:pt x="819" y="189"/>
                  </a:cubicBezTo>
                  <a:cubicBezTo>
                    <a:pt x="819" y="189"/>
                    <a:pt x="818" y="189"/>
                    <a:pt x="818" y="190"/>
                  </a:cubicBezTo>
                  <a:cubicBezTo>
                    <a:pt x="816" y="190"/>
                    <a:pt x="814" y="191"/>
                    <a:pt x="812" y="193"/>
                  </a:cubicBezTo>
                  <a:cubicBezTo>
                    <a:pt x="811" y="193"/>
                    <a:pt x="810" y="194"/>
                    <a:pt x="810" y="194"/>
                  </a:cubicBezTo>
                  <a:cubicBezTo>
                    <a:pt x="810" y="194"/>
                    <a:pt x="810" y="194"/>
                    <a:pt x="810" y="194"/>
                  </a:cubicBezTo>
                  <a:cubicBezTo>
                    <a:pt x="809" y="194"/>
                    <a:pt x="808" y="193"/>
                    <a:pt x="807" y="191"/>
                  </a:cubicBezTo>
                  <a:cubicBezTo>
                    <a:pt x="806" y="191"/>
                    <a:pt x="806" y="190"/>
                    <a:pt x="805" y="189"/>
                  </a:cubicBezTo>
                  <a:cubicBezTo>
                    <a:pt x="802" y="186"/>
                    <a:pt x="799" y="183"/>
                    <a:pt x="796" y="181"/>
                  </a:cubicBezTo>
                  <a:cubicBezTo>
                    <a:pt x="796" y="181"/>
                    <a:pt x="796" y="181"/>
                    <a:pt x="796" y="181"/>
                  </a:cubicBezTo>
                  <a:cubicBezTo>
                    <a:pt x="795" y="180"/>
                    <a:pt x="793" y="178"/>
                    <a:pt x="790" y="178"/>
                  </a:cubicBezTo>
                  <a:cubicBezTo>
                    <a:pt x="790" y="178"/>
                    <a:pt x="789" y="178"/>
                    <a:pt x="789" y="178"/>
                  </a:cubicBezTo>
                  <a:cubicBezTo>
                    <a:pt x="788" y="179"/>
                    <a:pt x="787" y="179"/>
                    <a:pt x="786" y="180"/>
                  </a:cubicBezTo>
                  <a:cubicBezTo>
                    <a:pt x="785" y="177"/>
                    <a:pt x="785" y="175"/>
                    <a:pt x="783" y="174"/>
                  </a:cubicBezTo>
                  <a:cubicBezTo>
                    <a:pt x="782" y="174"/>
                    <a:pt x="782" y="174"/>
                    <a:pt x="782" y="174"/>
                  </a:cubicBezTo>
                  <a:cubicBezTo>
                    <a:pt x="782" y="174"/>
                    <a:pt x="782" y="174"/>
                    <a:pt x="782" y="174"/>
                  </a:cubicBezTo>
                  <a:cubicBezTo>
                    <a:pt x="780" y="174"/>
                    <a:pt x="778" y="176"/>
                    <a:pt x="776" y="177"/>
                  </a:cubicBezTo>
                  <a:cubicBezTo>
                    <a:pt x="776" y="178"/>
                    <a:pt x="775" y="179"/>
                    <a:pt x="774" y="179"/>
                  </a:cubicBezTo>
                  <a:cubicBezTo>
                    <a:pt x="774" y="179"/>
                    <a:pt x="774" y="179"/>
                    <a:pt x="774" y="179"/>
                  </a:cubicBezTo>
                  <a:cubicBezTo>
                    <a:pt x="773" y="179"/>
                    <a:pt x="773" y="179"/>
                    <a:pt x="772" y="179"/>
                  </a:cubicBezTo>
                  <a:cubicBezTo>
                    <a:pt x="772" y="179"/>
                    <a:pt x="771" y="179"/>
                    <a:pt x="771" y="179"/>
                  </a:cubicBezTo>
                  <a:cubicBezTo>
                    <a:pt x="770" y="179"/>
                    <a:pt x="769" y="180"/>
                    <a:pt x="768" y="180"/>
                  </a:cubicBezTo>
                  <a:cubicBezTo>
                    <a:pt x="767" y="180"/>
                    <a:pt x="767" y="180"/>
                    <a:pt x="766" y="181"/>
                  </a:cubicBezTo>
                  <a:cubicBezTo>
                    <a:pt x="766" y="181"/>
                    <a:pt x="765" y="181"/>
                    <a:pt x="765" y="181"/>
                  </a:cubicBezTo>
                  <a:cubicBezTo>
                    <a:pt x="764" y="181"/>
                    <a:pt x="763" y="181"/>
                    <a:pt x="762" y="180"/>
                  </a:cubicBezTo>
                  <a:cubicBezTo>
                    <a:pt x="762" y="180"/>
                    <a:pt x="761" y="180"/>
                    <a:pt x="760" y="179"/>
                  </a:cubicBezTo>
                  <a:cubicBezTo>
                    <a:pt x="755" y="178"/>
                    <a:pt x="751" y="176"/>
                    <a:pt x="747" y="173"/>
                  </a:cubicBezTo>
                  <a:cubicBezTo>
                    <a:pt x="746" y="173"/>
                    <a:pt x="746" y="173"/>
                    <a:pt x="746" y="173"/>
                  </a:cubicBezTo>
                  <a:cubicBezTo>
                    <a:pt x="742" y="171"/>
                    <a:pt x="738" y="170"/>
                    <a:pt x="735" y="169"/>
                  </a:cubicBezTo>
                  <a:cubicBezTo>
                    <a:pt x="733" y="169"/>
                    <a:pt x="731" y="168"/>
                    <a:pt x="729" y="168"/>
                  </a:cubicBezTo>
                  <a:cubicBezTo>
                    <a:pt x="727" y="167"/>
                    <a:pt x="726" y="165"/>
                    <a:pt x="727" y="163"/>
                  </a:cubicBezTo>
                  <a:cubicBezTo>
                    <a:pt x="727" y="163"/>
                    <a:pt x="728" y="161"/>
                    <a:pt x="728" y="161"/>
                  </a:cubicBezTo>
                  <a:cubicBezTo>
                    <a:pt x="730" y="159"/>
                    <a:pt x="733" y="156"/>
                    <a:pt x="731" y="152"/>
                  </a:cubicBezTo>
                  <a:cubicBezTo>
                    <a:pt x="731" y="151"/>
                    <a:pt x="730" y="151"/>
                    <a:pt x="730" y="150"/>
                  </a:cubicBezTo>
                  <a:cubicBezTo>
                    <a:pt x="731" y="150"/>
                    <a:pt x="733" y="149"/>
                    <a:pt x="734" y="149"/>
                  </a:cubicBezTo>
                  <a:cubicBezTo>
                    <a:pt x="736" y="149"/>
                    <a:pt x="737" y="149"/>
                    <a:pt x="738" y="148"/>
                  </a:cubicBezTo>
                  <a:cubicBezTo>
                    <a:pt x="742" y="147"/>
                    <a:pt x="745" y="143"/>
                    <a:pt x="745" y="140"/>
                  </a:cubicBezTo>
                  <a:cubicBezTo>
                    <a:pt x="745" y="137"/>
                    <a:pt x="743" y="134"/>
                    <a:pt x="740" y="132"/>
                  </a:cubicBezTo>
                  <a:cubicBezTo>
                    <a:pt x="738" y="131"/>
                    <a:pt x="737" y="131"/>
                    <a:pt x="735" y="131"/>
                  </a:cubicBezTo>
                  <a:cubicBezTo>
                    <a:pt x="732" y="131"/>
                    <a:pt x="730" y="132"/>
                    <a:pt x="727" y="133"/>
                  </a:cubicBezTo>
                  <a:cubicBezTo>
                    <a:pt x="725" y="134"/>
                    <a:pt x="724" y="135"/>
                    <a:pt x="722" y="135"/>
                  </a:cubicBezTo>
                  <a:cubicBezTo>
                    <a:pt x="721" y="135"/>
                    <a:pt x="720" y="135"/>
                    <a:pt x="719" y="135"/>
                  </a:cubicBezTo>
                  <a:cubicBezTo>
                    <a:pt x="718" y="135"/>
                    <a:pt x="718" y="135"/>
                    <a:pt x="717" y="135"/>
                  </a:cubicBezTo>
                  <a:cubicBezTo>
                    <a:pt x="717" y="135"/>
                    <a:pt x="717" y="135"/>
                    <a:pt x="717" y="135"/>
                  </a:cubicBezTo>
                  <a:cubicBezTo>
                    <a:pt x="717" y="135"/>
                    <a:pt x="717" y="135"/>
                    <a:pt x="718" y="134"/>
                  </a:cubicBezTo>
                  <a:cubicBezTo>
                    <a:pt x="718" y="132"/>
                    <a:pt x="721" y="129"/>
                    <a:pt x="724" y="129"/>
                  </a:cubicBezTo>
                  <a:cubicBezTo>
                    <a:pt x="724" y="129"/>
                    <a:pt x="725" y="129"/>
                    <a:pt x="725" y="129"/>
                  </a:cubicBezTo>
                  <a:cubicBezTo>
                    <a:pt x="727" y="129"/>
                    <a:pt x="732" y="129"/>
                    <a:pt x="733" y="125"/>
                  </a:cubicBezTo>
                  <a:cubicBezTo>
                    <a:pt x="734" y="121"/>
                    <a:pt x="732" y="117"/>
                    <a:pt x="727" y="112"/>
                  </a:cubicBezTo>
                  <a:cubicBezTo>
                    <a:pt x="725" y="111"/>
                    <a:pt x="717" y="106"/>
                    <a:pt x="712" y="106"/>
                  </a:cubicBezTo>
                  <a:cubicBezTo>
                    <a:pt x="708" y="106"/>
                    <a:pt x="706" y="108"/>
                    <a:pt x="706" y="113"/>
                  </a:cubicBezTo>
                  <a:cubicBezTo>
                    <a:pt x="706" y="113"/>
                    <a:pt x="706" y="114"/>
                    <a:pt x="706" y="115"/>
                  </a:cubicBezTo>
                  <a:cubicBezTo>
                    <a:pt x="706" y="115"/>
                    <a:pt x="705" y="114"/>
                    <a:pt x="705" y="114"/>
                  </a:cubicBezTo>
                  <a:cubicBezTo>
                    <a:pt x="704" y="113"/>
                    <a:pt x="704" y="112"/>
                    <a:pt x="703" y="112"/>
                  </a:cubicBezTo>
                  <a:cubicBezTo>
                    <a:pt x="703" y="111"/>
                    <a:pt x="704" y="109"/>
                    <a:pt x="705" y="109"/>
                  </a:cubicBezTo>
                  <a:cubicBezTo>
                    <a:pt x="705" y="108"/>
                    <a:pt x="706" y="108"/>
                    <a:pt x="706" y="107"/>
                  </a:cubicBezTo>
                  <a:cubicBezTo>
                    <a:pt x="706" y="107"/>
                    <a:pt x="706" y="107"/>
                    <a:pt x="706" y="107"/>
                  </a:cubicBezTo>
                  <a:cubicBezTo>
                    <a:pt x="707" y="105"/>
                    <a:pt x="710" y="101"/>
                    <a:pt x="707" y="97"/>
                  </a:cubicBezTo>
                  <a:cubicBezTo>
                    <a:pt x="705" y="95"/>
                    <a:pt x="702" y="95"/>
                    <a:pt x="701" y="95"/>
                  </a:cubicBezTo>
                  <a:cubicBezTo>
                    <a:pt x="701" y="95"/>
                    <a:pt x="700" y="95"/>
                    <a:pt x="699" y="95"/>
                  </a:cubicBezTo>
                  <a:cubicBezTo>
                    <a:pt x="699" y="95"/>
                    <a:pt x="698" y="95"/>
                    <a:pt x="698" y="95"/>
                  </a:cubicBezTo>
                  <a:cubicBezTo>
                    <a:pt x="697" y="95"/>
                    <a:pt x="697" y="95"/>
                    <a:pt x="697" y="95"/>
                  </a:cubicBezTo>
                  <a:cubicBezTo>
                    <a:pt x="697" y="95"/>
                    <a:pt x="696" y="94"/>
                    <a:pt x="695" y="94"/>
                  </a:cubicBezTo>
                  <a:cubicBezTo>
                    <a:pt x="694" y="93"/>
                    <a:pt x="693" y="92"/>
                    <a:pt x="691" y="92"/>
                  </a:cubicBezTo>
                  <a:cubicBezTo>
                    <a:pt x="690" y="92"/>
                    <a:pt x="690" y="92"/>
                    <a:pt x="689" y="93"/>
                  </a:cubicBezTo>
                  <a:cubicBezTo>
                    <a:pt x="689" y="93"/>
                    <a:pt x="688" y="93"/>
                    <a:pt x="687" y="94"/>
                  </a:cubicBezTo>
                  <a:cubicBezTo>
                    <a:pt x="687" y="93"/>
                    <a:pt x="687" y="93"/>
                    <a:pt x="687" y="93"/>
                  </a:cubicBezTo>
                  <a:cubicBezTo>
                    <a:pt x="685" y="93"/>
                    <a:pt x="685" y="93"/>
                    <a:pt x="685" y="93"/>
                  </a:cubicBezTo>
                  <a:cubicBezTo>
                    <a:pt x="683" y="93"/>
                    <a:pt x="681" y="94"/>
                    <a:pt x="679" y="95"/>
                  </a:cubicBezTo>
                  <a:cubicBezTo>
                    <a:pt x="679" y="95"/>
                    <a:pt x="679" y="95"/>
                    <a:pt x="679" y="95"/>
                  </a:cubicBezTo>
                  <a:cubicBezTo>
                    <a:pt x="678" y="96"/>
                    <a:pt x="677" y="97"/>
                    <a:pt x="676" y="97"/>
                  </a:cubicBezTo>
                  <a:cubicBezTo>
                    <a:pt x="676" y="98"/>
                    <a:pt x="675" y="98"/>
                    <a:pt x="675" y="99"/>
                  </a:cubicBezTo>
                  <a:cubicBezTo>
                    <a:pt x="675" y="99"/>
                    <a:pt x="675" y="98"/>
                    <a:pt x="675" y="98"/>
                  </a:cubicBezTo>
                  <a:cubicBezTo>
                    <a:pt x="675" y="96"/>
                    <a:pt x="675" y="90"/>
                    <a:pt x="670" y="88"/>
                  </a:cubicBezTo>
                  <a:cubicBezTo>
                    <a:pt x="670" y="88"/>
                    <a:pt x="669" y="88"/>
                    <a:pt x="668" y="88"/>
                  </a:cubicBezTo>
                  <a:cubicBezTo>
                    <a:pt x="664" y="88"/>
                    <a:pt x="663" y="92"/>
                    <a:pt x="661" y="95"/>
                  </a:cubicBezTo>
                  <a:cubicBezTo>
                    <a:pt x="661" y="96"/>
                    <a:pt x="661" y="97"/>
                    <a:pt x="661" y="97"/>
                  </a:cubicBezTo>
                  <a:cubicBezTo>
                    <a:pt x="660" y="98"/>
                    <a:pt x="660" y="99"/>
                    <a:pt x="659" y="99"/>
                  </a:cubicBezTo>
                  <a:cubicBezTo>
                    <a:pt x="658" y="101"/>
                    <a:pt x="656" y="104"/>
                    <a:pt x="655" y="104"/>
                  </a:cubicBezTo>
                  <a:cubicBezTo>
                    <a:pt x="654" y="104"/>
                    <a:pt x="654" y="104"/>
                    <a:pt x="654" y="104"/>
                  </a:cubicBezTo>
                  <a:cubicBezTo>
                    <a:pt x="654" y="104"/>
                    <a:pt x="653" y="103"/>
                    <a:pt x="654" y="101"/>
                  </a:cubicBezTo>
                  <a:cubicBezTo>
                    <a:pt x="655" y="98"/>
                    <a:pt x="656" y="97"/>
                    <a:pt x="656" y="96"/>
                  </a:cubicBezTo>
                  <a:cubicBezTo>
                    <a:pt x="659" y="95"/>
                    <a:pt x="663" y="92"/>
                    <a:pt x="665" y="87"/>
                  </a:cubicBezTo>
                  <a:cubicBezTo>
                    <a:pt x="666" y="85"/>
                    <a:pt x="665" y="83"/>
                    <a:pt x="664" y="82"/>
                  </a:cubicBezTo>
                  <a:cubicBezTo>
                    <a:pt x="663" y="80"/>
                    <a:pt x="661" y="79"/>
                    <a:pt x="659" y="78"/>
                  </a:cubicBezTo>
                  <a:cubicBezTo>
                    <a:pt x="659" y="78"/>
                    <a:pt x="658" y="78"/>
                    <a:pt x="658" y="78"/>
                  </a:cubicBezTo>
                  <a:cubicBezTo>
                    <a:pt x="657" y="78"/>
                    <a:pt x="657" y="77"/>
                    <a:pt x="656" y="77"/>
                  </a:cubicBezTo>
                  <a:cubicBezTo>
                    <a:pt x="654" y="76"/>
                    <a:pt x="651" y="74"/>
                    <a:pt x="648" y="74"/>
                  </a:cubicBezTo>
                  <a:cubicBezTo>
                    <a:pt x="647" y="73"/>
                    <a:pt x="646" y="73"/>
                    <a:pt x="645" y="73"/>
                  </a:cubicBezTo>
                  <a:cubicBezTo>
                    <a:pt x="642" y="73"/>
                    <a:pt x="640" y="74"/>
                    <a:pt x="638" y="76"/>
                  </a:cubicBezTo>
                  <a:cubicBezTo>
                    <a:pt x="637" y="78"/>
                    <a:pt x="637" y="80"/>
                    <a:pt x="637" y="82"/>
                  </a:cubicBezTo>
                  <a:cubicBezTo>
                    <a:pt x="637" y="83"/>
                    <a:pt x="637" y="84"/>
                    <a:pt x="637" y="85"/>
                  </a:cubicBezTo>
                  <a:cubicBezTo>
                    <a:pt x="637" y="86"/>
                    <a:pt x="636" y="87"/>
                    <a:pt x="636" y="87"/>
                  </a:cubicBezTo>
                  <a:cubicBezTo>
                    <a:pt x="636" y="87"/>
                    <a:pt x="636" y="86"/>
                    <a:pt x="635" y="86"/>
                  </a:cubicBezTo>
                  <a:cubicBezTo>
                    <a:pt x="634" y="82"/>
                    <a:pt x="632" y="77"/>
                    <a:pt x="627" y="76"/>
                  </a:cubicBezTo>
                  <a:cubicBezTo>
                    <a:pt x="626" y="76"/>
                    <a:pt x="626" y="76"/>
                    <a:pt x="625" y="76"/>
                  </a:cubicBezTo>
                  <a:cubicBezTo>
                    <a:pt x="623" y="76"/>
                    <a:pt x="621" y="77"/>
                    <a:pt x="619" y="78"/>
                  </a:cubicBezTo>
                  <a:cubicBezTo>
                    <a:pt x="619" y="78"/>
                    <a:pt x="618" y="79"/>
                    <a:pt x="617" y="79"/>
                  </a:cubicBezTo>
                  <a:cubicBezTo>
                    <a:pt x="618" y="79"/>
                    <a:pt x="618" y="78"/>
                    <a:pt x="618" y="77"/>
                  </a:cubicBezTo>
                  <a:cubicBezTo>
                    <a:pt x="620" y="75"/>
                    <a:pt x="622" y="72"/>
                    <a:pt x="621" y="70"/>
                  </a:cubicBezTo>
                  <a:cubicBezTo>
                    <a:pt x="621" y="64"/>
                    <a:pt x="616" y="63"/>
                    <a:pt x="614" y="63"/>
                  </a:cubicBezTo>
                  <a:cubicBezTo>
                    <a:pt x="611" y="63"/>
                    <a:pt x="610" y="62"/>
                    <a:pt x="609" y="61"/>
                  </a:cubicBezTo>
                  <a:cubicBezTo>
                    <a:pt x="609" y="60"/>
                    <a:pt x="608" y="59"/>
                    <a:pt x="608" y="58"/>
                  </a:cubicBezTo>
                  <a:cubicBezTo>
                    <a:pt x="608" y="56"/>
                    <a:pt x="607" y="55"/>
                    <a:pt x="607" y="54"/>
                  </a:cubicBezTo>
                  <a:cubicBezTo>
                    <a:pt x="605" y="50"/>
                    <a:pt x="600" y="47"/>
                    <a:pt x="596" y="46"/>
                  </a:cubicBezTo>
                  <a:cubicBezTo>
                    <a:pt x="596" y="46"/>
                    <a:pt x="595" y="46"/>
                    <a:pt x="595" y="46"/>
                  </a:cubicBezTo>
                  <a:cubicBezTo>
                    <a:pt x="594" y="46"/>
                    <a:pt x="593" y="46"/>
                    <a:pt x="593" y="47"/>
                  </a:cubicBezTo>
                  <a:cubicBezTo>
                    <a:pt x="592" y="47"/>
                    <a:pt x="591" y="47"/>
                    <a:pt x="591" y="47"/>
                  </a:cubicBezTo>
                  <a:cubicBezTo>
                    <a:pt x="590" y="47"/>
                    <a:pt x="590" y="47"/>
                    <a:pt x="589" y="47"/>
                  </a:cubicBezTo>
                  <a:cubicBezTo>
                    <a:pt x="588" y="46"/>
                    <a:pt x="587" y="46"/>
                    <a:pt x="586" y="45"/>
                  </a:cubicBezTo>
                  <a:cubicBezTo>
                    <a:pt x="584" y="44"/>
                    <a:pt x="581" y="43"/>
                    <a:pt x="578" y="43"/>
                  </a:cubicBezTo>
                  <a:cubicBezTo>
                    <a:pt x="578" y="43"/>
                    <a:pt x="577" y="43"/>
                    <a:pt x="576" y="44"/>
                  </a:cubicBezTo>
                  <a:cubicBezTo>
                    <a:pt x="572" y="44"/>
                    <a:pt x="568" y="47"/>
                    <a:pt x="564" y="52"/>
                  </a:cubicBezTo>
                  <a:cubicBezTo>
                    <a:pt x="561" y="57"/>
                    <a:pt x="560" y="60"/>
                    <a:pt x="564" y="65"/>
                  </a:cubicBezTo>
                  <a:cubicBezTo>
                    <a:pt x="564" y="65"/>
                    <a:pt x="564" y="65"/>
                    <a:pt x="564" y="65"/>
                  </a:cubicBezTo>
                  <a:cubicBezTo>
                    <a:pt x="563" y="66"/>
                    <a:pt x="562" y="66"/>
                    <a:pt x="561" y="67"/>
                  </a:cubicBezTo>
                  <a:cubicBezTo>
                    <a:pt x="560" y="65"/>
                    <a:pt x="557" y="64"/>
                    <a:pt x="555" y="64"/>
                  </a:cubicBezTo>
                  <a:cubicBezTo>
                    <a:pt x="555" y="64"/>
                    <a:pt x="554" y="64"/>
                    <a:pt x="554" y="63"/>
                  </a:cubicBezTo>
                  <a:cubicBezTo>
                    <a:pt x="553" y="63"/>
                    <a:pt x="551" y="63"/>
                    <a:pt x="550" y="63"/>
                  </a:cubicBezTo>
                  <a:cubicBezTo>
                    <a:pt x="549" y="63"/>
                    <a:pt x="549" y="63"/>
                    <a:pt x="549" y="63"/>
                  </a:cubicBezTo>
                  <a:cubicBezTo>
                    <a:pt x="549" y="63"/>
                    <a:pt x="549" y="63"/>
                    <a:pt x="549" y="63"/>
                  </a:cubicBezTo>
                  <a:cubicBezTo>
                    <a:pt x="545" y="63"/>
                    <a:pt x="544" y="67"/>
                    <a:pt x="544" y="70"/>
                  </a:cubicBezTo>
                  <a:cubicBezTo>
                    <a:pt x="543" y="70"/>
                    <a:pt x="543" y="71"/>
                    <a:pt x="543" y="71"/>
                  </a:cubicBezTo>
                  <a:cubicBezTo>
                    <a:pt x="542" y="74"/>
                    <a:pt x="541" y="76"/>
                    <a:pt x="541" y="77"/>
                  </a:cubicBezTo>
                  <a:cubicBezTo>
                    <a:pt x="540" y="76"/>
                    <a:pt x="540" y="74"/>
                    <a:pt x="540" y="72"/>
                  </a:cubicBezTo>
                  <a:cubicBezTo>
                    <a:pt x="540" y="72"/>
                    <a:pt x="540" y="71"/>
                    <a:pt x="540" y="71"/>
                  </a:cubicBezTo>
                  <a:cubicBezTo>
                    <a:pt x="540" y="70"/>
                    <a:pt x="540" y="69"/>
                    <a:pt x="540" y="69"/>
                  </a:cubicBezTo>
                  <a:cubicBezTo>
                    <a:pt x="540" y="66"/>
                    <a:pt x="539" y="64"/>
                    <a:pt x="540" y="62"/>
                  </a:cubicBezTo>
                  <a:cubicBezTo>
                    <a:pt x="540" y="62"/>
                    <a:pt x="540" y="62"/>
                    <a:pt x="541" y="61"/>
                  </a:cubicBezTo>
                  <a:cubicBezTo>
                    <a:pt x="542" y="60"/>
                    <a:pt x="543" y="60"/>
                    <a:pt x="543" y="58"/>
                  </a:cubicBezTo>
                  <a:cubicBezTo>
                    <a:pt x="547" y="52"/>
                    <a:pt x="543" y="47"/>
                    <a:pt x="541" y="43"/>
                  </a:cubicBezTo>
                  <a:cubicBezTo>
                    <a:pt x="540" y="42"/>
                    <a:pt x="539" y="41"/>
                    <a:pt x="539" y="40"/>
                  </a:cubicBezTo>
                  <a:cubicBezTo>
                    <a:pt x="538" y="38"/>
                    <a:pt x="537" y="37"/>
                    <a:pt x="536" y="36"/>
                  </a:cubicBezTo>
                  <a:cubicBezTo>
                    <a:pt x="535" y="34"/>
                    <a:pt x="534" y="33"/>
                    <a:pt x="533" y="32"/>
                  </a:cubicBezTo>
                  <a:cubicBezTo>
                    <a:pt x="533" y="31"/>
                    <a:pt x="533" y="30"/>
                    <a:pt x="533" y="29"/>
                  </a:cubicBezTo>
                  <a:cubicBezTo>
                    <a:pt x="532" y="28"/>
                    <a:pt x="532" y="27"/>
                    <a:pt x="532" y="26"/>
                  </a:cubicBezTo>
                  <a:cubicBezTo>
                    <a:pt x="531" y="21"/>
                    <a:pt x="527" y="16"/>
                    <a:pt x="523" y="14"/>
                  </a:cubicBezTo>
                  <a:cubicBezTo>
                    <a:pt x="522" y="13"/>
                    <a:pt x="521" y="13"/>
                    <a:pt x="519" y="13"/>
                  </a:cubicBezTo>
                  <a:cubicBezTo>
                    <a:pt x="517" y="13"/>
                    <a:pt x="515" y="14"/>
                    <a:pt x="513" y="15"/>
                  </a:cubicBezTo>
                  <a:cubicBezTo>
                    <a:pt x="512" y="16"/>
                    <a:pt x="511" y="16"/>
                    <a:pt x="510" y="17"/>
                  </a:cubicBezTo>
                  <a:cubicBezTo>
                    <a:pt x="509" y="17"/>
                    <a:pt x="509" y="17"/>
                    <a:pt x="508" y="17"/>
                  </a:cubicBezTo>
                  <a:cubicBezTo>
                    <a:pt x="506" y="18"/>
                    <a:pt x="504" y="18"/>
                    <a:pt x="501" y="20"/>
                  </a:cubicBezTo>
                  <a:cubicBezTo>
                    <a:pt x="496" y="23"/>
                    <a:pt x="491" y="28"/>
                    <a:pt x="487" y="33"/>
                  </a:cubicBezTo>
                  <a:cubicBezTo>
                    <a:pt x="479" y="43"/>
                    <a:pt x="473" y="57"/>
                    <a:pt x="479" y="67"/>
                  </a:cubicBezTo>
                  <a:cubicBezTo>
                    <a:pt x="480" y="68"/>
                    <a:pt x="482" y="70"/>
                    <a:pt x="484" y="71"/>
                  </a:cubicBezTo>
                  <a:cubicBezTo>
                    <a:pt x="485" y="72"/>
                    <a:pt x="488" y="74"/>
                    <a:pt x="489" y="75"/>
                  </a:cubicBezTo>
                  <a:cubicBezTo>
                    <a:pt x="488" y="76"/>
                    <a:pt x="488" y="76"/>
                    <a:pt x="487" y="76"/>
                  </a:cubicBezTo>
                  <a:cubicBezTo>
                    <a:pt x="487" y="76"/>
                    <a:pt x="486" y="77"/>
                    <a:pt x="486" y="77"/>
                  </a:cubicBezTo>
                  <a:cubicBezTo>
                    <a:pt x="484" y="79"/>
                    <a:pt x="481" y="81"/>
                    <a:pt x="479" y="85"/>
                  </a:cubicBezTo>
                  <a:cubicBezTo>
                    <a:pt x="476" y="94"/>
                    <a:pt x="485" y="100"/>
                    <a:pt x="489" y="102"/>
                  </a:cubicBezTo>
                  <a:cubicBezTo>
                    <a:pt x="493" y="105"/>
                    <a:pt x="495" y="106"/>
                    <a:pt x="494" y="110"/>
                  </a:cubicBezTo>
                  <a:cubicBezTo>
                    <a:pt x="494" y="111"/>
                    <a:pt x="494" y="111"/>
                    <a:pt x="494" y="112"/>
                  </a:cubicBezTo>
                  <a:cubicBezTo>
                    <a:pt x="494" y="108"/>
                    <a:pt x="490" y="106"/>
                    <a:pt x="487" y="104"/>
                  </a:cubicBezTo>
                  <a:cubicBezTo>
                    <a:pt x="486" y="103"/>
                    <a:pt x="484" y="102"/>
                    <a:pt x="483" y="101"/>
                  </a:cubicBezTo>
                  <a:cubicBezTo>
                    <a:pt x="482" y="100"/>
                    <a:pt x="481" y="97"/>
                    <a:pt x="480" y="95"/>
                  </a:cubicBezTo>
                  <a:cubicBezTo>
                    <a:pt x="480" y="94"/>
                    <a:pt x="479" y="93"/>
                    <a:pt x="478" y="91"/>
                  </a:cubicBezTo>
                  <a:cubicBezTo>
                    <a:pt x="478" y="90"/>
                    <a:pt x="478" y="90"/>
                    <a:pt x="478" y="90"/>
                  </a:cubicBezTo>
                  <a:cubicBezTo>
                    <a:pt x="476" y="87"/>
                    <a:pt x="475" y="86"/>
                    <a:pt x="475" y="83"/>
                  </a:cubicBezTo>
                  <a:cubicBezTo>
                    <a:pt x="475" y="81"/>
                    <a:pt x="475" y="80"/>
                    <a:pt x="476" y="78"/>
                  </a:cubicBezTo>
                  <a:cubicBezTo>
                    <a:pt x="476" y="73"/>
                    <a:pt x="477" y="68"/>
                    <a:pt x="473" y="62"/>
                  </a:cubicBezTo>
                  <a:cubicBezTo>
                    <a:pt x="473" y="62"/>
                    <a:pt x="472" y="61"/>
                    <a:pt x="472" y="61"/>
                  </a:cubicBezTo>
                  <a:cubicBezTo>
                    <a:pt x="471" y="60"/>
                    <a:pt x="471" y="59"/>
                    <a:pt x="471" y="58"/>
                  </a:cubicBezTo>
                  <a:cubicBezTo>
                    <a:pt x="471" y="55"/>
                    <a:pt x="472" y="51"/>
                    <a:pt x="473" y="49"/>
                  </a:cubicBezTo>
                  <a:cubicBezTo>
                    <a:pt x="474" y="46"/>
                    <a:pt x="475" y="43"/>
                    <a:pt x="477" y="41"/>
                  </a:cubicBezTo>
                  <a:cubicBezTo>
                    <a:pt x="477" y="40"/>
                    <a:pt x="478" y="39"/>
                    <a:pt x="478" y="38"/>
                  </a:cubicBezTo>
                  <a:cubicBezTo>
                    <a:pt x="479" y="36"/>
                    <a:pt x="481" y="33"/>
                    <a:pt x="483" y="31"/>
                  </a:cubicBezTo>
                  <a:cubicBezTo>
                    <a:pt x="483" y="30"/>
                    <a:pt x="484" y="30"/>
                    <a:pt x="485" y="29"/>
                  </a:cubicBezTo>
                  <a:cubicBezTo>
                    <a:pt x="487" y="25"/>
                    <a:pt x="489" y="22"/>
                    <a:pt x="489" y="17"/>
                  </a:cubicBezTo>
                  <a:cubicBezTo>
                    <a:pt x="488" y="14"/>
                    <a:pt x="488" y="14"/>
                    <a:pt x="488" y="14"/>
                  </a:cubicBezTo>
                  <a:cubicBezTo>
                    <a:pt x="486" y="14"/>
                    <a:pt x="486" y="14"/>
                    <a:pt x="486" y="14"/>
                  </a:cubicBezTo>
                  <a:cubicBezTo>
                    <a:pt x="481" y="14"/>
                    <a:pt x="477" y="14"/>
                    <a:pt x="473" y="13"/>
                  </a:cubicBezTo>
                  <a:cubicBezTo>
                    <a:pt x="470" y="13"/>
                    <a:pt x="470" y="13"/>
                    <a:pt x="470" y="13"/>
                  </a:cubicBezTo>
                  <a:cubicBezTo>
                    <a:pt x="469" y="13"/>
                    <a:pt x="468" y="13"/>
                    <a:pt x="467" y="13"/>
                  </a:cubicBezTo>
                  <a:cubicBezTo>
                    <a:pt x="464" y="13"/>
                    <a:pt x="462" y="13"/>
                    <a:pt x="460" y="15"/>
                  </a:cubicBezTo>
                  <a:cubicBezTo>
                    <a:pt x="459" y="16"/>
                    <a:pt x="459" y="16"/>
                    <a:pt x="458" y="17"/>
                  </a:cubicBezTo>
                  <a:cubicBezTo>
                    <a:pt x="455" y="19"/>
                    <a:pt x="451" y="22"/>
                    <a:pt x="449" y="25"/>
                  </a:cubicBezTo>
                  <a:cubicBezTo>
                    <a:pt x="448" y="27"/>
                    <a:pt x="448" y="27"/>
                    <a:pt x="448" y="27"/>
                  </a:cubicBezTo>
                  <a:cubicBezTo>
                    <a:pt x="443" y="36"/>
                    <a:pt x="437" y="44"/>
                    <a:pt x="434" y="54"/>
                  </a:cubicBezTo>
                  <a:cubicBezTo>
                    <a:pt x="430" y="68"/>
                    <a:pt x="426" y="89"/>
                    <a:pt x="428" y="108"/>
                  </a:cubicBezTo>
                  <a:cubicBezTo>
                    <a:pt x="430" y="115"/>
                    <a:pt x="434" y="119"/>
                    <a:pt x="441" y="121"/>
                  </a:cubicBezTo>
                  <a:cubicBezTo>
                    <a:pt x="444" y="122"/>
                    <a:pt x="446" y="122"/>
                    <a:pt x="449" y="122"/>
                  </a:cubicBezTo>
                  <a:cubicBezTo>
                    <a:pt x="450" y="122"/>
                    <a:pt x="450" y="122"/>
                    <a:pt x="450" y="122"/>
                  </a:cubicBezTo>
                  <a:cubicBezTo>
                    <a:pt x="454" y="122"/>
                    <a:pt x="461" y="126"/>
                    <a:pt x="461" y="129"/>
                  </a:cubicBezTo>
                  <a:cubicBezTo>
                    <a:pt x="461" y="129"/>
                    <a:pt x="461" y="129"/>
                    <a:pt x="460" y="129"/>
                  </a:cubicBezTo>
                  <a:cubicBezTo>
                    <a:pt x="458" y="129"/>
                    <a:pt x="453" y="127"/>
                    <a:pt x="452" y="126"/>
                  </a:cubicBezTo>
                  <a:cubicBezTo>
                    <a:pt x="452" y="126"/>
                    <a:pt x="450" y="126"/>
                    <a:pt x="449" y="125"/>
                  </a:cubicBezTo>
                  <a:cubicBezTo>
                    <a:pt x="447" y="124"/>
                    <a:pt x="443" y="123"/>
                    <a:pt x="440" y="123"/>
                  </a:cubicBezTo>
                  <a:cubicBezTo>
                    <a:pt x="438" y="123"/>
                    <a:pt x="437" y="124"/>
                    <a:pt x="436" y="125"/>
                  </a:cubicBezTo>
                  <a:cubicBezTo>
                    <a:pt x="431" y="129"/>
                    <a:pt x="434" y="134"/>
                    <a:pt x="436" y="137"/>
                  </a:cubicBezTo>
                  <a:cubicBezTo>
                    <a:pt x="437" y="138"/>
                    <a:pt x="437" y="139"/>
                    <a:pt x="437" y="139"/>
                  </a:cubicBezTo>
                  <a:cubicBezTo>
                    <a:pt x="439" y="145"/>
                    <a:pt x="442" y="147"/>
                    <a:pt x="446" y="151"/>
                  </a:cubicBezTo>
                  <a:cubicBezTo>
                    <a:pt x="452" y="156"/>
                    <a:pt x="460" y="157"/>
                    <a:pt x="463" y="157"/>
                  </a:cubicBezTo>
                  <a:cubicBezTo>
                    <a:pt x="463" y="157"/>
                    <a:pt x="464" y="157"/>
                    <a:pt x="464" y="157"/>
                  </a:cubicBezTo>
                  <a:cubicBezTo>
                    <a:pt x="466" y="157"/>
                    <a:pt x="468" y="157"/>
                    <a:pt x="469" y="156"/>
                  </a:cubicBezTo>
                  <a:cubicBezTo>
                    <a:pt x="470" y="156"/>
                    <a:pt x="471" y="156"/>
                    <a:pt x="472" y="156"/>
                  </a:cubicBezTo>
                  <a:cubicBezTo>
                    <a:pt x="472" y="156"/>
                    <a:pt x="473" y="156"/>
                    <a:pt x="474" y="158"/>
                  </a:cubicBezTo>
                  <a:cubicBezTo>
                    <a:pt x="475" y="159"/>
                    <a:pt x="475" y="159"/>
                    <a:pt x="475" y="159"/>
                  </a:cubicBezTo>
                  <a:cubicBezTo>
                    <a:pt x="477" y="162"/>
                    <a:pt x="480" y="166"/>
                    <a:pt x="484" y="167"/>
                  </a:cubicBezTo>
                  <a:cubicBezTo>
                    <a:pt x="485" y="167"/>
                    <a:pt x="485" y="167"/>
                    <a:pt x="486" y="167"/>
                  </a:cubicBezTo>
                  <a:cubicBezTo>
                    <a:pt x="488" y="167"/>
                    <a:pt x="489" y="166"/>
                    <a:pt x="491" y="166"/>
                  </a:cubicBezTo>
                  <a:cubicBezTo>
                    <a:pt x="492" y="165"/>
                    <a:pt x="493" y="165"/>
                    <a:pt x="494" y="165"/>
                  </a:cubicBezTo>
                  <a:cubicBezTo>
                    <a:pt x="494" y="165"/>
                    <a:pt x="495" y="165"/>
                    <a:pt x="495" y="165"/>
                  </a:cubicBezTo>
                  <a:cubicBezTo>
                    <a:pt x="498" y="166"/>
                    <a:pt x="498" y="166"/>
                    <a:pt x="498" y="166"/>
                  </a:cubicBezTo>
                  <a:cubicBezTo>
                    <a:pt x="500" y="166"/>
                    <a:pt x="502" y="167"/>
                    <a:pt x="505" y="167"/>
                  </a:cubicBezTo>
                  <a:cubicBezTo>
                    <a:pt x="503" y="167"/>
                    <a:pt x="501" y="168"/>
                    <a:pt x="500" y="168"/>
                  </a:cubicBezTo>
                  <a:cubicBezTo>
                    <a:pt x="499" y="169"/>
                    <a:pt x="499" y="169"/>
                    <a:pt x="498" y="169"/>
                  </a:cubicBezTo>
                  <a:cubicBezTo>
                    <a:pt x="497" y="169"/>
                    <a:pt x="496" y="169"/>
                    <a:pt x="495" y="169"/>
                  </a:cubicBezTo>
                  <a:cubicBezTo>
                    <a:pt x="495" y="169"/>
                    <a:pt x="495" y="169"/>
                    <a:pt x="495" y="169"/>
                  </a:cubicBezTo>
                  <a:cubicBezTo>
                    <a:pt x="495" y="169"/>
                    <a:pt x="494" y="169"/>
                    <a:pt x="494" y="169"/>
                  </a:cubicBezTo>
                  <a:cubicBezTo>
                    <a:pt x="494" y="169"/>
                    <a:pt x="493" y="169"/>
                    <a:pt x="492" y="169"/>
                  </a:cubicBezTo>
                  <a:cubicBezTo>
                    <a:pt x="492" y="169"/>
                    <a:pt x="491" y="169"/>
                    <a:pt x="491" y="169"/>
                  </a:cubicBezTo>
                  <a:cubicBezTo>
                    <a:pt x="487" y="171"/>
                    <a:pt x="487" y="176"/>
                    <a:pt x="488" y="181"/>
                  </a:cubicBezTo>
                  <a:cubicBezTo>
                    <a:pt x="488" y="181"/>
                    <a:pt x="488" y="182"/>
                    <a:pt x="488" y="182"/>
                  </a:cubicBezTo>
                  <a:cubicBezTo>
                    <a:pt x="488" y="186"/>
                    <a:pt x="488" y="190"/>
                    <a:pt x="489" y="193"/>
                  </a:cubicBezTo>
                  <a:cubicBezTo>
                    <a:pt x="490" y="198"/>
                    <a:pt x="494" y="199"/>
                    <a:pt x="497" y="199"/>
                  </a:cubicBezTo>
                  <a:cubicBezTo>
                    <a:pt x="497" y="200"/>
                    <a:pt x="497" y="200"/>
                    <a:pt x="497" y="201"/>
                  </a:cubicBezTo>
                  <a:cubicBezTo>
                    <a:pt x="497" y="201"/>
                    <a:pt x="497" y="202"/>
                    <a:pt x="497" y="203"/>
                  </a:cubicBezTo>
                  <a:cubicBezTo>
                    <a:pt x="497" y="203"/>
                    <a:pt x="497" y="204"/>
                    <a:pt x="497" y="204"/>
                  </a:cubicBezTo>
                  <a:cubicBezTo>
                    <a:pt x="497" y="206"/>
                    <a:pt x="497" y="209"/>
                    <a:pt x="496" y="210"/>
                  </a:cubicBezTo>
                  <a:cubicBezTo>
                    <a:pt x="495" y="210"/>
                    <a:pt x="494" y="211"/>
                    <a:pt x="494" y="211"/>
                  </a:cubicBezTo>
                  <a:cubicBezTo>
                    <a:pt x="492" y="212"/>
                    <a:pt x="489" y="213"/>
                    <a:pt x="488" y="215"/>
                  </a:cubicBezTo>
                  <a:cubicBezTo>
                    <a:pt x="487" y="217"/>
                    <a:pt x="487" y="220"/>
                    <a:pt x="487" y="223"/>
                  </a:cubicBezTo>
                  <a:cubicBezTo>
                    <a:pt x="487" y="224"/>
                    <a:pt x="487" y="225"/>
                    <a:pt x="486" y="226"/>
                  </a:cubicBezTo>
                  <a:cubicBezTo>
                    <a:pt x="486" y="229"/>
                    <a:pt x="486" y="231"/>
                    <a:pt x="486" y="234"/>
                  </a:cubicBezTo>
                  <a:cubicBezTo>
                    <a:pt x="486" y="237"/>
                    <a:pt x="486" y="240"/>
                    <a:pt x="485" y="243"/>
                  </a:cubicBezTo>
                  <a:cubicBezTo>
                    <a:pt x="485" y="243"/>
                    <a:pt x="485" y="243"/>
                    <a:pt x="484" y="243"/>
                  </a:cubicBezTo>
                  <a:cubicBezTo>
                    <a:pt x="484" y="244"/>
                    <a:pt x="484" y="244"/>
                    <a:pt x="483" y="244"/>
                  </a:cubicBezTo>
                  <a:cubicBezTo>
                    <a:pt x="481" y="246"/>
                    <a:pt x="479" y="250"/>
                    <a:pt x="478" y="254"/>
                  </a:cubicBezTo>
                  <a:cubicBezTo>
                    <a:pt x="478" y="255"/>
                    <a:pt x="478" y="257"/>
                    <a:pt x="478" y="258"/>
                  </a:cubicBezTo>
                  <a:cubicBezTo>
                    <a:pt x="478" y="260"/>
                    <a:pt x="478" y="262"/>
                    <a:pt x="478" y="263"/>
                  </a:cubicBezTo>
                  <a:cubicBezTo>
                    <a:pt x="477" y="263"/>
                    <a:pt x="477" y="264"/>
                    <a:pt x="476" y="264"/>
                  </a:cubicBezTo>
                  <a:cubicBezTo>
                    <a:pt x="475" y="264"/>
                    <a:pt x="474" y="265"/>
                    <a:pt x="473" y="266"/>
                  </a:cubicBezTo>
                  <a:cubicBezTo>
                    <a:pt x="472" y="267"/>
                    <a:pt x="471" y="268"/>
                    <a:pt x="471" y="269"/>
                  </a:cubicBezTo>
                  <a:cubicBezTo>
                    <a:pt x="470" y="268"/>
                    <a:pt x="469" y="266"/>
                    <a:pt x="468" y="264"/>
                  </a:cubicBezTo>
                  <a:cubicBezTo>
                    <a:pt x="467" y="262"/>
                    <a:pt x="465" y="260"/>
                    <a:pt x="463" y="258"/>
                  </a:cubicBezTo>
                  <a:cubicBezTo>
                    <a:pt x="463" y="258"/>
                    <a:pt x="463" y="258"/>
                    <a:pt x="463" y="258"/>
                  </a:cubicBezTo>
                  <a:cubicBezTo>
                    <a:pt x="461" y="257"/>
                    <a:pt x="460" y="255"/>
                    <a:pt x="459" y="253"/>
                  </a:cubicBezTo>
                  <a:cubicBezTo>
                    <a:pt x="458" y="251"/>
                    <a:pt x="457" y="251"/>
                    <a:pt x="457" y="250"/>
                  </a:cubicBezTo>
                  <a:cubicBezTo>
                    <a:pt x="457" y="248"/>
                    <a:pt x="457" y="248"/>
                    <a:pt x="457" y="248"/>
                  </a:cubicBezTo>
                  <a:cubicBezTo>
                    <a:pt x="458" y="246"/>
                    <a:pt x="458" y="243"/>
                    <a:pt x="457" y="241"/>
                  </a:cubicBezTo>
                  <a:cubicBezTo>
                    <a:pt x="457" y="240"/>
                    <a:pt x="457" y="240"/>
                    <a:pt x="457" y="240"/>
                  </a:cubicBezTo>
                  <a:cubicBezTo>
                    <a:pt x="457" y="239"/>
                    <a:pt x="456" y="237"/>
                    <a:pt x="456" y="237"/>
                  </a:cubicBezTo>
                  <a:cubicBezTo>
                    <a:pt x="457" y="236"/>
                    <a:pt x="458" y="235"/>
                    <a:pt x="458" y="234"/>
                  </a:cubicBezTo>
                  <a:cubicBezTo>
                    <a:pt x="459" y="233"/>
                    <a:pt x="459" y="233"/>
                    <a:pt x="459" y="233"/>
                  </a:cubicBezTo>
                  <a:cubicBezTo>
                    <a:pt x="461" y="231"/>
                    <a:pt x="462" y="228"/>
                    <a:pt x="462" y="226"/>
                  </a:cubicBezTo>
                  <a:cubicBezTo>
                    <a:pt x="462" y="225"/>
                    <a:pt x="462" y="224"/>
                    <a:pt x="462" y="223"/>
                  </a:cubicBezTo>
                  <a:cubicBezTo>
                    <a:pt x="462" y="220"/>
                    <a:pt x="463" y="216"/>
                    <a:pt x="461" y="212"/>
                  </a:cubicBezTo>
                  <a:cubicBezTo>
                    <a:pt x="460" y="211"/>
                    <a:pt x="459" y="210"/>
                    <a:pt x="459" y="209"/>
                  </a:cubicBezTo>
                  <a:cubicBezTo>
                    <a:pt x="458" y="208"/>
                    <a:pt x="458" y="208"/>
                    <a:pt x="457" y="207"/>
                  </a:cubicBezTo>
                  <a:cubicBezTo>
                    <a:pt x="456" y="205"/>
                    <a:pt x="454" y="204"/>
                    <a:pt x="452" y="202"/>
                  </a:cubicBezTo>
                  <a:cubicBezTo>
                    <a:pt x="452" y="201"/>
                    <a:pt x="451" y="201"/>
                    <a:pt x="450" y="200"/>
                  </a:cubicBezTo>
                  <a:cubicBezTo>
                    <a:pt x="449" y="200"/>
                    <a:pt x="448" y="199"/>
                    <a:pt x="448" y="199"/>
                  </a:cubicBezTo>
                  <a:cubicBezTo>
                    <a:pt x="448" y="198"/>
                    <a:pt x="448" y="198"/>
                    <a:pt x="447" y="197"/>
                  </a:cubicBezTo>
                  <a:cubicBezTo>
                    <a:pt x="446" y="196"/>
                    <a:pt x="444" y="192"/>
                    <a:pt x="441" y="192"/>
                  </a:cubicBezTo>
                  <a:cubicBezTo>
                    <a:pt x="440" y="192"/>
                    <a:pt x="440" y="192"/>
                    <a:pt x="440" y="192"/>
                  </a:cubicBezTo>
                  <a:cubicBezTo>
                    <a:pt x="435" y="193"/>
                    <a:pt x="435" y="197"/>
                    <a:pt x="435" y="199"/>
                  </a:cubicBezTo>
                  <a:cubicBezTo>
                    <a:pt x="435" y="199"/>
                    <a:pt x="434" y="200"/>
                    <a:pt x="434" y="201"/>
                  </a:cubicBezTo>
                  <a:cubicBezTo>
                    <a:pt x="433" y="202"/>
                    <a:pt x="433" y="203"/>
                    <a:pt x="432" y="205"/>
                  </a:cubicBezTo>
                  <a:cubicBezTo>
                    <a:pt x="432" y="206"/>
                    <a:pt x="432" y="206"/>
                    <a:pt x="432" y="206"/>
                  </a:cubicBezTo>
                  <a:cubicBezTo>
                    <a:pt x="432" y="208"/>
                    <a:pt x="432" y="210"/>
                    <a:pt x="432" y="212"/>
                  </a:cubicBezTo>
                  <a:cubicBezTo>
                    <a:pt x="432" y="215"/>
                    <a:pt x="431" y="217"/>
                    <a:pt x="429" y="220"/>
                  </a:cubicBezTo>
                  <a:cubicBezTo>
                    <a:pt x="429" y="221"/>
                    <a:pt x="429" y="222"/>
                    <a:pt x="428" y="223"/>
                  </a:cubicBezTo>
                  <a:cubicBezTo>
                    <a:pt x="428" y="224"/>
                    <a:pt x="428" y="226"/>
                    <a:pt x="428" y="227"/>
                  </a:cubicBezTo>
                  <a:cubicBezTo>
                    <a:pt x="428" y="230"/>
                    <a:pt x="427" y="230"/>
                    <a:pt x="427" y="231"/>
                  </a:cubicBezTo>
                  <a:cubicBezTo>
                    <a:pt x="427" y="231"/>
                    <a:pt x="426" y="230"/>
                    <a:pt x="425" y="222"/>
                  </a:cubicBezTo>
                  <a:cubicBezTo>
                    <a:pt x="425" y="221"/>
                    <a:pt x="425" y="219"/>
                    <a:pt x="426" y="217"/>
                  </a:cubicBezTo>
                  <a:cubicBezTo>
                    <a:pt x="426" y="213"/>
                    <a:pt x="426" y="208"/>
                    <a:pt x="424" y="203"/>
                  </a:cubicBezTo>
                  <a:cubicBezTo>
                    <a:pt x="423" y="202"/>
                    <a:pt x="422" y="201"/>
                    <a:pt x="422" y="200"/>
                  </a:cubicBezTo>
                  <a:cubicBezTo>
                    <a:pt x="421" y="199"/>
                    <a:pt x="420" y="198"/>
                    <a:pt x="419" y="197"/>
                  </a:cubicBezTo>
                  <a:cubicBezTo>
                    <a:pt x="419" y="196"/>
                    <a:pt x="420" y="196"/>
                    <a:pt x="421" y="194"/>
                  </a:cubicBezTo>
                  <a:cubicBezTo>
                    <a:pt x="423" y="193"/>
                    <a:pt x="425" y="191"/>
                    <a:pt x="425" y="188"/>
                  </a:cubicBezTo>
                  <a:cubicBezTo>
                    <a:pt x="425" y="184"/>
                    <a:pt x="421" y="183"/>
                    <a:pt x="418" y="182"/>
                  </a:cubicBezTo>
                  <a:cubicBezTo>
                    <a:pt x="418" y="182"/>
                    <a:pt x="417" y="182"/>
                    <a:pt x="417" y="182"/>
                  </a:cubicBezTo>
                  <a:cubicBezTo>
                    <a:pt x="416" y="181"/>
                    <a:pt x="415" y="181"/>
                    <a:pt x="415" y="181"/>
                  </a:cubicBezTo>
                  <a:cubicBezTo>
                    <a:pt x="414" y="180"/>
                    <a:pt x="412" y="179"/>
                    <a:pt x="411" y="179"/>
                  </a:cubicBezTo>
                  <a:cubicBezTo>
                    <a:pt x="409" y="179"/>
                    <a:pt x="407" y="181"/>
                    <a:pt x="405" y="182"/>
                  </a:cubicBezTo>
                  <a:cubicBezTo>
                    <a:pt x="405" y="183"/>
                    <a:pt x="404" y="183"/>
                    <a:pt x="404" y="183"/>
                  </a:cubicBezTo>
                  <a:cubicBezTo>
                    <a:pt x="404" y="183"/>
                    <a:pt x="403" y="182"/>
                    <a:pt x="403" y="181"/>
                  </a:cubicBezTo>
                  <a:cubicBezTo>
                    <a:pt x="402" y="180"/>
                    <a:pt x="402" y="180"/>
                    <a:pt x="402" y="180"/>
                  </a:cubicBezTo>
                  <a:cubicBezTo>
                    <a:pt x="401" y="179"/>
                    <a:pt x="399" y="178"/>
                    <a:pt x="398" y="177"/>
                  </a:cubicBezTo>
                  <a:cubicBezTo>
                    <a:pt x="398" y="177"/>
                    <a:pt x="397" y="176"/>
                    <a:pt x="397" y="176"/>
                  </a:cubicBezTo>
                  <a:cubicBezTo>
                    <a:pt x="397" y="176"/>
                    <a:pt x="397" y="176"/>
                    <a:pt x="397" y="176"/>
                  </a:cubicBezTo>
                  <a:cubicBezTo>
                    <a:pt x="397" y="176"/>
                    <a:pt x="397" y="176"/>
                    <a:pt x="400" y="175"/>
                  </a:cubicBezTo>
                  <a:cubicBezTo>
                    <a:pt x="401" y="174"/>
                    <a:pt x="403" y="173"/>
                    <a:pt x="405" y="172"/>
                  </a:cubicBezTo>
                  <a:cubicBezTo>
                    <a:pt x="406" y="170"/>
                    <a:pt x="406" y="168"/>
                    <a:pt x="406" y="167"/>
                  </a:cubicBezTo>
                  <a:cubicBezTo>
                    <a:pt x="406" y="166"/>
                    <a:pt x="406" y="165"/>
                    <a:pt x="406" y="165"/>
                  </a:cubicBezTo>
                  <a:cubicBezTo>
                    <a:pt x="406" y="165"/>
                    <a:pt x="407" y="165"/>
                    <a:pt x="408" y="165"/>
                  </a:cubicBezTo>
                  <a:cubicBezTo>
                    <a:pt x="409" y="165"/>
                    <a:pt x="411" y="165"/>
                    <a:pt x="412" y="161"/>
                  </a:cubicBezTo>
                  <a:cubicBezTo>
                    <a:pt x="414" y="157"/>
                    <a:pt x="410" y="154"/>
                    <a:pt x="409" y="153"/>
                  </a:cubicBezTo>
                  <a:cubicBezTo>
                    <a:pt x="407" y="152"/>
                    <a:pt x="407" y="152"/>
                    <a:pt x="406" y="151"/>
                  </a:cubicBezTo>
                  <a:cubicBezTo>
                    <a:pt x="406" y="150"/>
                    <a:pt x="405" y="149"/>
                    <a:pt x="405" y="148"/>
                  </a:cubicBezTo>
                  <a:cubicBezTo>
                    <a:pt x="404" y="147"/>
                    <a:pt x="404" y="146"/>
                    <a:pt x="403" y="145"/>
                  </a:cubicBezTo>
                  <a:cubicBezTo>
                    <a:pt x="403" y="144"/>
                    <a:pt x="403" y="143"/>
                    <a:pt x="403" y="143"/>
                  </a:cubicBezTo>
                  <a:cubicBezTo>
                    <a:pt x="402" y="141"/>
                    <a:pt x="402" y="140"/>
                    <a:pt x="401" y="138"/>
                  </a:cubicBezTo>
                  <a:cubicBezTo>
                    <a:pt x="400" y="137"/>
                    <a:pt x="399" y="137"/>
                    <a:pt x="399" y="136"/>
                  </a:cubicBezTo>
                  <a:cubicBezTo>
                    <a:pt x="398" y="135"/>
                    <a:pt x="397" y="135"/>
                    <a:pt x="397" y="134"/>
                  </a:cubicBezTo>
                  <a:cubicBezTo>
                    <a:pt x="396" y="132"/>
                    <a:pt x="396" y="130"/>
                    <a:pt x="397" y="127"/>
                  </a:cubicBezTo>
                  <a:cubicBezTo>
                    <a:pt x="397" y="125"/>
                    <a:pt x="397" y="124"/>
                    <a:pt x="397" y="123"/>
                  </a:cubicBezTo>
                  <a:cubicBezTo>
                    <a:pt x="397" y="119"/>
                    <a:pt x="396" y="115"/>
                    <a:pt x="394" y="112"/>
                  </a:cubicBezTo>
                  <a:cubicBezTo>
                    <a:pt x="394" y="110"/>
                    <a:pt x="392" y="108"/>
                    <a:pt x="391" y="107"/>
                  </a:cubicBezTo>
                  <a:cubicBezTo>
                    <a:pt x="391" y="106"/>
                    <a:pt x="390" y="105"/>
                    <a:pt x="389" y="104"/>
                  </a:cubicBezTo>
                  <a:cubicBezTo>
                    <a:pt x="389" y="104"/>
                    <a:pt x="389" y="103"/>
                    <a:pt x="388" y="102"/>
                  </a:cubicBezTo>
                  <a:cubicBezTo>
                    <a:pt x="388" y="100"/>
                    <a:pt x="387" y="97"/>
                    <a:pt x="385" y="96"/>
                  </a:cubicBezTo>
                  <a:cubicBezTo>
                    <a:pt x="383" y="94"/>
                    <a:pt x="381" y="94"/>
                    <a:pt x="379" y="93"/>
                  </a:cubicBezTo>
                  <a:cubicBezTo>
                    <a:pt x="379" y="93"/>
                    <a:pt x="379" y="93"/>
                    <a:pt x="378" y="93"/>
                  </a:cubicBezTo>
                  <a:cubicBezTo>
                    <a:pt x="380" y="92"/>
                    <a:pt x="381" y="91"/>
                    <a:pt x="382" y="90"/>
                  </a:cubicBezTo>
                  <a:cubicBezTo>
                    <a:pt x="383" y="89"/>
                    <a:pt x="384" y="88"/>
                    <a:pt x="385" y="87"/>
                  </a:cubicBezTo>
                  <a:cubicBezTo>
                    <a:pt x="386" y="86"/>
                    <a:pt x="387" y="86"/>
                    <a:pt x="388" y="85"/>
                  </a:cubicBezTo>
                  <a:cubicBezTo>
                    <a:pt x="393" y="80"/>
                    <a:pt x="392" y="71"/>
                    <a:pt x="391" y="65"/>
                  </a:cubicBezTo>
                  <a:cubicBezTo>
                    <a:pt x="391" y="64"/>
                    <a:pt x="391" y="64"/>
                    <a:pt x="391" y="64"/>
                  </a:cubicBezTo>
                  <a:cubicBezTo>
                    <a:pt x="391" y="63"/>
                    <a:pt x="391" y="62"/>
                    <a:pt x="391" y="62"/>
                  </a:cubicBezTo>
                  <a:cubicBezTo>
                    <a:pt x="391" y="62"/>
                    <a:pt x="392" y="62"/>
                    <a:pt x="393" y="63"/>
                  </a:cubicBezTo>
                  <a:cubicBezTo>
                    <a:pt x="396" y="63"/>
                    <a:pt x="398" y="64"/>
                    <a:pt x="400" y="64"/>
                  </a:cubicBezTo>
                  <a:cubicBezTo>
                    <a:pt x="405" y="64"/>
                    <a:pt x="409" y="62"/>
                    <a:pt x="412" y="58"/>
                  </a:cubicBezTo>
                  <a:cubicBezTo>
                    <a:pt x="414" y="55"/>
                    <a:pt x="416" y="51"/>
                    <a:pt x="417" y="48"/>
                  </a:cubicBezTo>
                  <a:cubicBezTo>
                    <a:pt x="418" y="45"/>
                    <a:pt x="418" y="43"/>
                    <a:pt x="420" y="41"/>
                  </a:cubicBezTo>
                  <a:cubicBezTo>
                    <a:pt x="421" y="39"/>
                    <a:pt x="422" y="37"/>
                    <a:pt x="424" y="35"/>
                  </a:cubicBezTo>
                  <a:cubicBezTo>
                    <a:pt x="426" y="32"/>
                    <a:pt x="429" y="28"/>
                    <a:pt x="430" y="24"/>
                  </a:cubicBezTo>
                  <a:cubicBezTo>
                    <a:pt x="431" y="20"/>
                    <a:pt x="431" y="17"/>
                    <a:pt x="429" y="15"/>
                  </a:cubicBezTo>
                  <a:cubicBezTo>
                    <a:pt x="426" y="10"/>
                    <a:pt x="418" y="8"/>
                    <a:pt x="411" y="6"/>
                  </a:cubicBezTo>
                  <a:cubicBezTo>
                    <a:pt x="408" y="6"/>
                    <a:pt x="405" y="5"/>
                    <a:pt x="403" y="4"/>
                  </a:cubicBezTo>
                  <a:cubicBezTo>
                    <a:pt x="398" y="1"/>
                    <a:pt x="393" y="0"/>
                    <a:pt x="389" y="0"/>
                  </a:cubicBezTo>
                  <a:cubicBezTo>
                    <a:pt x="386" y="0"/>
                    <a:pt x="384" y="1"/>
                    <a:pt x="382" y="1"/>
                  </a:cubicBezTo>
                  <a:cubicBezTo>
                    <a:pt x="379" y="2"/>
                    <a:pt x="372" y="4"/>
                    <a:pt x="370" y="9"/>
                  </a:cubicBezTo>
                  <a:cubicBezTo>
                    <a:pt x="369" y="10"/>
                    <a:pt x="369" y="13"/>
                    <a:pt x="370" y="16"/>
                  </a:cubicBezTo>
                  <a:cubicBezTo>
                    <a:pt x="369" y="16"/>
                    <a:pt x="368" y="17"/>
                    <a:pt x="368" y="17"/>
                  </a:cubicBezTo>
                  <a:cubicBezTo>
                    <a:pt x="365" y="19"/>
                    <a:pt x="365" y="22"/>
                    <a:pt x="365" y="24"/>
                  </a:cubicBezTo>
                  <a:cubicBezTo>
                    <a:pt x="365" y="25"/>
                    <a:pt x="365" y="25"/>
                    <a:pt x="365" y="25"/>
                  </a:cubicBezTo>
                  <a:cubicBezTo>
                    <a:pt x="365" y="26"/>
                    <a:pt x="365" y="27"/>
                    <a:pt x="365" y="28"/>
                  </a:cubicBezTo>
                  <a:cubicBezTo>
                    <a:pt x="364" y="30"/>
                    <a:pt x="364" y="32"/>
                    <a:pt x="364" y="34"/>
                  </a:cubicBezTo>
                  <a:cubicBezTo>
                    <a:pt x="364" y="36"/>
                    <a:pt x="364" y="37"/>
                    <a:pt x="364" y="39"/>
                  </a:cubicBezTo>
                  <a:cubicBezTo>
                    <a:pt x="364" y="42"/>
                    <a:pt x="365" y="45"/>
                    <a:pt x="364" y="47"/>
                  </a:cubicBezTo>
                  <a:cubicBezTo>
                    <a:pt x="364" y="47"/>
                    <a:pt x="364" y="48"/>
                    <a:pt x="363" y="48"/>
                  </a:cubicBezTo>
                  <a:cubicBezTo>
                    <a:pt x="363" y="50"/>
                    <a:pt x="362" y="52"/>
                    <a:pt x="363" y="55"/>
                  </a:cubicBezTo>
                  <a:cubicBezTo>
                    <a:pt x="363" y="56"/>
                    <a:pt x="363" y="57"/>
                    <a:pt x="364" y="58"/>
                  </a:cubicBezTo>
                  <a:cubicBezTo>
                    <a:pt x="364" y="59"/>
                    <a:pt x="365" y="59"/>
                    <a:pt x="365" y="60"/>
                  </a:cubicBezTo>
                  <a:cubicBezTo>
                    <a:pt x="366" y="64"/>
                    <a:pt x="366" y="68"/>
                    <a:pt x="366" y="73"/>
                  </a:cubicBezTo>
                  <a:cubicBezTo>
                    <a:pt x="366" y="74"/>
                    <a:pt x="366" y="76"/>
                    <a:pt x="366" y="77"/>
                  </a:cubicBezTo>
                  <a:cubicBezTo>
                    <a:pt x="366" y="79"/>
                    <a:pt x="366" y="81"/>
                    <a:pt x="366" y="82"/>
                  </a:cubicBezTo>
                  <a:cubicBezTo>
                    <a:pt x="366" y="83"/>
                    <a:pt x="365" y="83"/>
                    <a:pt x="365" y="84"/>
                  </a:cubicBezTo>
                  <a:cubicBezTo>
                    <a:pt x="364" y="86"/>
                    <a:pt x="363" y="88"/>
                    <a:pt x="365" y="91"/>
                  </a:cubicBezTo>
                  <a:cubicBezTo>
                    <a:pt x="365" y="91"/>
                    <a:pt x="365" y="91"/>
                    <a:pt x="365" y="91"/>
                  </a:cubicBezTo>
                  <a:cubicBezTo>
                    <a:pt x="363" y="92"/>
                    <a:pt x="363" y="94"/>
                    <a:pt x="362" y="95"/>
                  </a:cubicBezTo>
                  <a:cubicBezTo>
                    <a:pt x="362" y="96"/>
                    <a:pt x="362" y="96"/>
                    <a:pt x="362" y="96"/>
                  </a:cubicBezTo>
                  <a:cubicBezTo>
                    <a:pt x="362" y="96"/>
                    <a:pt x="362" y="96"/>
                    <a:pt x="361" y="97"/>
                  </a:cubicBezTo>
                  <a:cubicBezTo>
                    <a:pt x="359" y="97"/>
                    <a:pt x="357" y="98"/>
                    <a:pt x="356" y="100"/>
                  </a:cubicBezTo>
                  <a:cubicBezTo>
                    <a:pt x="355" y="102"/>
                    <a:pt x="355" y="105"/>
                    <a:pt x="356" y="106"/>
                  </a:cubicBezTo>
                  <a:cubicBezTo>
                    <a:pt x="357" y="107"/>
                    <a:pt x="358" y="108"/>
                    <a:pt x="360" y="108"/>
                  </a:cubicBezTo>
                  <a:cubicBezTo>
                    <a:pt x="360" y="108"/>
                    <a:pt x="360" y="108"/>
                    <a:pt x="359" y="108"/>
                  </a:cubicBezTo>
                  <a:cubicBezTo>
                    <a:pt x="359" y="108"/>
                    <a:pt x="359" y="108"/>
                    <a:pt x="358" y="108"/>
                  </a:cubicBezTo>
                  <a:cubicBezTo>
                    <a:pt x="358" y="108"/>
                    <a:pt x="357" y="108"/>
                    <a:pt x="356" y="108"/>
                  </a:cubicBezTo>
                  <a:cubicBezTo>
                    <a:pt x="355" y="108"/>
                    <a:pt x="352" y="108"/>
                    <a:pt x="350" y="110"/>
                  </a:cubicBezTo>
                  <a:cubicBezTo>
                    <a:pt x="348" y="113"/>
                    <a:pt x="347" y="118"/>
                    <a:pt x="346" y="121"/>
                  </a:cubicBezTo>
                  <a:cubicBezTo>
                    <a:pt x="345" y="122"/>
                    <a:pt x="345" y="123"/>
                    <a:pt x="345" y="124"/>
                  </a:cubicBezTo>
                  <a:cubicBezTo>
                    <a:pt x="345" y="124"/>
                    <a:pt x="345" y="125"/>
                    <a:pt x="345" y="125"/>
                  </a:cubicBezTo>
                  <a:cubicBezTo>
                    <a:pt x="343" y="128"/>
                    <a:pt x="341" y="136"/>
                    <a:pt x="347" y="139"/>
                  </a:cubicBezTo>
                  <a:cubicBezTo>
                    <a:pt x="348" y="139"/>
                    <a:pt x="348" y="139"/>
                    <a:pt x="349" y="139"/>
                  </a:cubicBezTo>
                  <a:cubicBezTo>
                    <a:pt x="349" y="139"/>
                    <a:pt x="348" y="140"/>
                    <a:pt x="348" y="140"/>
                  </a:cubicBezTo>
                  <a:cubicBezTo>
                    <a:pt x="346" y="141"/>
                    <a:pt x="345" y="143"/>
                    <a:pt x="344" y="144"/>
                  </a:cubicBezTo>
                  <a:cubicBezTo>
                    <a:pt x="344" y="144"/>
                    <a:pt x="344" y="145"/>
                    <a:pt x="343" y="145"/>
                  </a:cubicBezTo>
                  <a:cubicBezTo>
                    <a:pt x="343" y="146"/>
                    <a:pt x="342" y="146"/>
                    <a:pt x="341" y="148"/>
                  </a:cubicBezTo>
                  <a:cubicBezTo>
                    <a:pt x="340" y="151"/>
                    <a:pt x="340" y="156"/>
                    <a:pt x="340" y="158"/>
                  </a:cubicBezTo>
                  <a:cubicBezTo>
                    <a:pt x="341" y="161"/>
                    <a:pt x="342" y="162"/>
                    <a:pt x="344" y="163"/>
                  </a:cubicBezTo>
                  <a:cubicBezTo>
                    <a:pt x="344" y="164"/>
                    <a:pt x="345" y="164"/>
                    <a:pt x="345" y="165"/>
                  </a:cubicBezTo>
                  <a:cubicBezTo>
                    <a:pt x="345" y="165"/>
                    <a:pt x="345" y="166"/>
                    <a:pt x="345" y="166"/>
                  </a:cubicBezTo>
                  <a:cubicBezTo>
                    <a:pt x="345" y="167"/>
                    <a:pt x="345" y="168"/>
                    <a:pt x="345" y="170"/>
                  </a:cubicBezTo>
                  <a:cubicBezTo>
                    <a:pt x="346" y="172"/>
                    <a:pt x="347" y="173"/>
                    <a:pt x="349" y="174"/>
                  </a:cubicBezTo>
                  <a:cubicBezTo>
                    <a:pt x="351" y="175"/>
                    <a:pt x="353" y="176"/>
                    <a:pt x="355" y="177"/>
                  </a:cubicBezTo>
                  <a:cubicBezTo>
                    <a:pt x="356" y="177"/>
                    <a:pt x="356" y="177"/>
                    <a:pt x="357" y="178"/>
                  </a:cubicBezTo>
                  <a:cubicBezTo>
                    <a:pt x="360" y="179"/>
                    <a:pt x="362" y="181"/>
                    <a:pt x="364" y="182"/>
                  </a:cubicBezTo>
                  <a:cubicBezTo>
                    <a:pt x="365" y="184"/>
                    <a:pt x="367" y="185"/>
                    <a:pt x="368" y="186"/>
                  </a:cubicBezTo>
                  <a:cubicBezTo>
                    <a:pt x="370" y="187"/>
                    <a:pt x="372" y="188"/>
                    <a:pt x="374" y="188"/>
                  </a:cubicBezTo>
                  <a:cubicBezTo>
                    <a:pt x="374" y="188"/>
                    <a:pt x="375" y="188"/>
                    <a:pt x="375" y="188"/>
                  </a:cubicBezTo>
                  <a:cubicBezTo>
                    <a:pt x="376" y="188"/>
                    <a:pt x="377" y="188"/>
                    <a:pt x="378" y="188"/>
                  </a:cubicBezTo>
                  <a:cubicBezTo>
                    <a:pt x="378" y="188"/>
                    <a:pt x="379" y="188"/>
                    <a:pt x="379" y="188"/>
                  </a:cubicBezTo>
                  <a:cubicBezTo>
                    <a:pt x="380" y="188"/>
                    <a:pt x="380" y="188"/>
                    <a:pt x="381" y="188"/>
                  </a:cubicBezTo>
                  <a:cubicBezTo>
                    <a:pt x="381" y="189"/>
                    <a:pt x="380" y="189"/>
                    <a:pt x="379" y="190"/>
                  </a:cubicBezTo>
                  <a:cubicBezTo>
                    <a:pt x="379" y="190"/>
                    <a:pt x="379" y="190"/>
                    <a:pt x="379" y="190"/>
                  </a:cubicBezTo>
                  <a:cubicBezTo>
                    <a:pt x="378" y="190"/>
                    <a:pt x="377" y="189"/>
                    <a:pt x="377" y="189"/>
                  </a:cubicBezTo>
                  <a:cubicBezTo>
                    <a:pt x="376" y="189"/>
                    <a:pt x="375" y="189"/>
                    <a:pt x="374" y="189"/>
                  </a:cubicBezTo>
                  <a:cubicBezTo>
                    <a:pt x="368" y="189"/>
                    <a:pt x="367" y="193"/>
                    <a:pt x="367" y="195"/>
                  </a:cubicBezTo>
                  <a:cubicBezTo>
                    <a:pt x="367" y="196"/>
                    <a:pt x="368" y="197"/>
                    <a:pt x="368" y="198"/>
                  </a:cubicBezTo>
                  <a:cubicBezTo>
                    <a:pt x="368" y="199"/>
                    <a:pt x="368" y="201"/>
                    <a:pt x="368" y="201"/>
                  </a:cubicBezTo>
                  <a:cubicBezTo>
                    <a:pt x="367" y="202"/>
                    <a:pt x="363" y="203"/>
                    <a:pt x="362" y="208"/>
                  </a:cubicBezTo>
                  <a:cubicBezTo>
                    <a:pt x="362" y="211"/>
                    <a:pt x="363" y="214"/>
                    <a:pt x="365" y="216"/>
                  </a:cubicBezTo>
                  <a:cubicBezTo>
                    <a:pt x="367" y="217"/>
                    <a:pt x="368" y="218"/>
                    <a:pt x="369" y="218"/>
                  </a:cubicBezTo>
                  <a:cubicBezTo>
                    <a:pt x="373" y="218"/>
                    <a:pt x="374" y="215"/>
                    <a:pt x="376" y="212"/>
                  </a:cubicBezTo>
                  <a:cubicBezTo>
                    <a:pt x="376" y="213"/>
                    <a:pt x="376" y="214"/>
                    <a:pt x="376" y="214"/>
                  </a:cubicBezTo>
                  <a:cubicBezTo>
                    <a:pt x="376" y="216"/>
                    <a:pt x="376" y="217"/>
                    <a:pt x="376" y="219"/>
                  </a:cubicBezTo>
                  <a:cubicBezTo>
                    <a:pt x="376" y="219"/>
                    <a:pt x="375" y="219"/>
                    <a:pt x="374" y="220"/>
                  </a:cubicBezTo>
                  <a:cubicBezTo>
                    <a:pt x="373" y="221"/>
                    <a:pt x="371" y="223"/>
                    <a:pt x="369" y="225"/>
                  </a:cubicBezTo>
                  <a:cubicBezTo>
                    <a:pt x="367" y="226"/>
                    <a:pt x="366" y="228"/>
                    <a:pt x="365" y="230"/>
                  </a:cubicBezTo>
                  <a:cubicBezTo>
                    <a:pt x="364" y="232"/>
                    <a:pt x="364" y="232"/>
                    <a:pt x="364" y="232"/>
                  </a:cubicBezTo>
                  <a:cubicBezTo>
                    <a:pt x="364" y="232"/>
                    <a:pt x="364" y="232"/>
                    <a:pt x="364" y="233"/>
                  </a:cubicBezTo>
                  <a:cubicBezTo>
                    <a:pt x="363" y="233"/>
                    <a:pt x="363" y="234"/>
                    <a:pt x="363" y="234"/>
                  </a:cubicBezTo>
                  <a:cubicBezTo>
                    <a:pt x="363" y="234"/>
                    <a:pt x="362" y="234"/>
                    <a:pt x="362" y="234"/>
                  </a:cubicBezTo>
                  <a:cubicBezTo>
                    <a:pt x="362" y="234"/>
                    <a:pt x="361" y="234"/>
                    <a:pt x="361" y="234"/>
                  </a:cubicBezTo>
                  <a:cubicBezTo>
                    <a:pt x="360" y="234"/>
                    <a:pt x="360" y="234"/>
                    <a:pt x="359" y="234"/>
                  </a:cubicBezTo>
                  <a:cubicBezTo>
                    <a:pt x="357" y="234"/>
                    <a:pt x="356" y="234"/>
                    <a:pt x="354" y="235"/>
                  </a:cubicBezTo>
                  <a:cubicBezTo>
                    <a:pt x="351" y="237"/>
                    <a:pt x="349" y="239"/>
                    <a:pt x="347" y="242"/>
                  </a:cubicBezTo>
                  <a:cubicBezTo>
                    <a:pt x="347" y="242"/>
                    <a:pt x="347" y="242"/>
                    <a:pt x="347" y="242"/>
                  </a:cubicBezTo>
                  <a:cubicBezTo>
                    <a:pt x="344" y="247"/>
                    <a:pt x="345" y="251"/>
                    <a:pt x="346" y="254"/>
                  </a:cubicBezTo>
                  <a:cubicBezTo>
                    <a:pt x="346" y="255"/>
                    <a:pt x="346" y="255"/>
                    <a:pt x="346" y="255"/>
                  </a:cubicBezTo>
                  <a:cubicBezTo>
                    <a:pt x="347" y="256"/>
                    <a:pt x="347" y="257"/>
                    <a:pt x="347" y="259"/>
                  </a:cubicBezTo>
                  <a:cubicBezTo>
                    <a:pt x="347" y="259"/>
                    <a:pt x="348" y="260"/>
                    <a:pt x="348" y="260"/>
                  </a:cubicBezTo>
                  <a:cubicBezTo>
                    <a:pt x="348" y="262"/>
                    <a:pt x="348" y="263"/>
                    <a:pt x="349" y="265"/>
                  </a:cubicBezTo>
                  <a:cubicBezTo>
                    <a:pt x="349" y="267"/>
                    <a:pt x="349" y="268"/>
                    <a:pt x="348" y="269"/>
                  </a:cubicBezTo>
                  <a:cubicBezTo>
                    <a:pt x="348" y="270"/>
                    <a:pt x="348" y="270"/>
                    <a:pt x="348" y="270"/>
                  </a:cubicBezTo>
                  <a:cubicBezTo>
                    <a:pt x="348" y="270"/>
                    <a:pt x="348" y="270"/>
                    <a:pt x="347" y="270"/>
                  </a:cubicBezTo>
                  <a:cubicBezTo>
                    <a:pt x="347" y="270"/>
                    <a:pt x="346" y="269"/>
                    <a:pt x="345" y="269"/>
                  </a:cubicBezTo>
                  <a:cubicBezTo>
                    <a:pt x="345" y="268"/>
                    <a:pt x="344" y="268"/>
                    <a:pt x="344" y="268"/>
                  </a:cubicBezTo>
                  <a:cubicBezTo>
                    <a:pt x="343" y="268"/>
                    <a:pt x="342" y="268"/>
                    <a:pt x="342" y="267"/>
                  </a:cubicBezTo>
                  <a:cubicBezTo>
                    <a:pt x="342" y="267"/>
                    <a:pt x="342" y="266"/>
                    <a:pt x="342" y="265"/>
                  </a:cubicBezTo>
                  <a:cubicBezTo>
                    <a:pt x="342" y="264"/>
                    <a:pt x="342" y="264"/>
                    <a:pt x="342" y="263"/>
                  </a:cubicBezTo>
                  <a:cubicBezTo>
                    <a:pt x="342" y="262"/>
                    <a:pt x="341" y="260"/>
                    <a:pt x="340" y="259"/>
                  </a:cubicBezTo>
                  <a:cubicBezTo>
                    <a:pt x="340" y="258"/>
                    <a:pt x="340" y="257"/>
                    <a:pt x="340" y="257"/>
                  </a:cubicBezTo>
                  <a:cubicBezTo>
                    <a:pt x="340" y="255"/>
                    <a:pt x="340" y="254"/>
                    <a:pt x="341" y="252"/>
                  </a:cubicBezTo>
                  <a:cubicBezTo>
                    <a:pt x="341" y="251"/>
                    <a:pt x="341" y="250"/>
                    <a:pt x="341" y="249"/>
                  </a:cubicBezTo>
                  <a:cubicBezTo>
                    <a:pt x="341" y="249"/>
                    <a:pt x="341" y="248"/>
                    <a:pt x="342" y="247"/>
                  </a:cubicBezTo>
                  <a:cubicBezTo>
                    <a:pt x="342" y="246"/>
                    <a:pt x="343" y="245"/>
                    <a:pt x="344" y="244"/>
                  </a:cubicBezTo>
                  <a:cubicBezTo>
                    <a:pt x="346" y="242"/>
                    <a:pt x="348" y="240"/>
                    <a:pt x="348" y="236"/>
                  </a:cubicBezTo>
                  <a:cubicBezTo>
                    <a:pt x="348" y="234"/>
                    <a:pt x="347" y="233"/>
                    <a:pt x="346" y="231"/>
                  </a:cubicBezTo>
                  <a:cubicBezTo>
                    <a:pt x="345" y="230"/>
                    <a:pt x="343" y="229"/>
                    <a:pt x="341" y="229"/>
                  </a:cubicBezTo>
                  <a:cubicBezTo>
                    <a:pt x="340" y="229"/>
                    <a:pt x="340" y="229"/>
                    <a:pt x="340" y="229"/>
                  </a:cubicBezTo>
                  <a:cubicBezTo>
                    <a:pt x="339" y="228"/>
                    <a:pt x="339" y="227"/>
                    <a:pt x="338" y="226"/>
                  </a:cubicBezTo>
                  <a:cubicBezTo>
                    <a:pt x="337" y="226"/>
                    <a:pt x="336" y="226"/>
                    <a:pt x="335" y="226"/>
                  </a:cubicBezTo>
                  <a:cubicBezTo>
                    <a:pt x="335" y="226"/>
                    <a:pt x="334" y="226"/>
                    <a:pt x="334" y="226"/>
                  </a:cubicBezTo>
                  <a:cubicBezTo>
                    <a:pt x="334" y="225"/>
                    <a:pt x="334" y="224"/>
                    <a:pt x="334" y="224"/>
                  </a:cubicBezTo>
                  <a:cubicBezTo>
                    <a:pt x="332" y="222"/>
                    <a:pt x="331" y="221"/>
                    <a:pt x="330" y="220"/>
                  </a:cubicBezTo>
                  <a:cubicBezTo>
                    <a:pt x="329" y="220"/>
                    <a:pt x="329" y="220"/>
                    <a:pt x="329" y="220"/>
                  </a:cubicBezTo>
                  <a:cubicBezTo>
                    <a:pt x="329" y="220"/>
                    <a:pt x="328" y="219"/>
                    <a:pt x="328" y="219"/>
                  </a:cubicBezTo>
                  <a:cubicBezTo>
                    <a:pt x="327" y="219"/>
                    <a:pt x="327" y="218"/>
                    <a:pt x="326" y="217"/>
                  </a:cubicBezTo>
                  <a:cubicBezTo>
                    <a:pt x="325" y="217"/>
                    <a:pt x="323" y="217"/>
                    <a:pt x="322" y="217"/>
                  </a:cubicBezTo>
                  <a:cubicBezTo>
                    <a:pt x="320" y="217"/>
                    <a:pt x="318" y="218"/>
                    <a:pt x="316" y="219"/>
                  </a:cubicBezTo>
                  <a:cubicBezTo>
                    <a:pt x="316" y="219"/>
                    <a:pt x="315" y="219"/>
                    <a:pt x="315" y="220"/>
                  </a:cubicBezTo>
                  <a:cubicBezTo>
                    <a:pt x="315" y="220"/>
                    <a:pt x="315" y="220"/>
                    <a:pt x="314" y="220"/>
                  </a:cubicBezTo>
                  <a:cubicBezTo>
                    <a:pt x="314" y="220"/>
                    <a:pt x="314" y="220"/>
                    <a:pt x="313" y="220"/>
                  </a:cubicBezTo>
                  <a:cubicBezTo>
                    <a:pt x="313" y="220"/>
                    <a:pt x="312" y="220"/>
                    <a:pt x="312" y="220"/>
                  </a:cubicBezTo>
                  <a:cubicBezTo>
                    <a:pt x="310" y="220"/>
                    <a:pt x="308" y="220"/>
                    <a:pt x="307" y="221"/>
                  </a:cubicBezTo>
                  <a:cubicBezTo>
                    <a:pt x="304" y="224"/>
                    <a:pt x="305" y="228"/>
                    <a:pt x="305" y="230"/>
                  </a:cubicBezTo>
                  <a:cubicBezTo>
                    <a:pt x="305" y="231"/>
                    <a:pt x="305" y="231"/>
                    <a:pt x="305" y="231"/>
                  </a:cubicBezTo>
                  <a:cubicBezTo>
                    <a:pt x="306" y="233"/>
                    <a:pt x="306" y="238"/>
                    <a:pt x="310" y="240"/>
                  </a:cubicBezTo>
                  <a:cubicBezTo>
                    <a:pt x="312" y="241"/>
                    <a:pt x="313" y="242"/>
                    <a:pt x="315" y="242"/>
                  </a:cubicBezTo>
                  <a:cubicBezTo>
                    <a:pt x="317" y="242"/>
                    <a:pt x="319" y="241"/>
                    <a:pt x="320" y="241"/>
                  </a:cubicBezTo>
                  <a:cubicBezTo>
                    <a:pt x="321" y="241"/>
                    <a:pt x="321" y="241"/>
                    <a:pt x="321" y="241"/>
                  </a:cubicBezTo>
                  <a:cubicBezTo>
                    <a:pt x="322" y="241"/>
                    <a:pt x="322" y="241"/>
                    <a:pt x="322" y="241"/>
                  </a:cubicBezTo>
                  <a:cubicBezTo>
                    <a:pt x="322" y="241"/>
                    <a:pt x="322" y="241"/>
                    <a:pt x="322" y="241"/>
                  </a:cubicBezTo>
                  <a:cubicBezTo>
                    <a:pt x="322" y="241"/>
                    <a:pt x="322" y="242"/>
                    <a:pt x="322" y="242"/>
                  </a:cubicBezTo>
                  <a:cubicBezTo>
                    <a:pt x="323" y="243"/>
                    <a:pt x="323" y="244"/>
                    <a:pt x="324" y="246"/>
                  </a:cubicBezTo>
                  <a:cubicBezTo>
                    <a:pt x="324" y="247"/>
                    <a:pt x="324" y="247"/>
                    <a:pt x="324" y="248"/>
                  </a:cubicBezTo>
                  <a:cubicBezTo>
                    <a:pt x="324" y="249"/>
                    <a:pt x="322" y="250"/>
                    <a:pt x="321" y="250"/>
                  </a:cubicBezTo>
                  <a:cubicBezTo>
                    <a:pt x="320" y="250"/>
                    <a:pt x="320" y="250"/>
                    <a:pt x="320" y="250"/>
                  </a:cubicBezTo>
                  <a:cubicBezTo>
                    <a:pt x="319" y="249"/>
                    <a:pt x="318" y="248"/>
                    <a:pt x="317" y="247"/>
                  </a:cubicBezTo>
                  <a:cubicBezTo>
                    <a:pt x="317" y="246"/>
                    <a:pt x="316" y="244"/>
                    <a:pt x="314" y="243"/>
                  </a:cubicBezTo>
                  <a:cubicBezTo>
                    <a:pt x="313" y="242"/>
                    <a:pt x="310" y="241"/>
                    <a:pt x="308" y="241"/>
                  </a:cubicBezTo>
                  <a:cubicBezTo>
                    <a:pt x="305" y="241"/>
                    <a:pt x="303" y="242"/>
                    <a:pt x="301" y="243"/>
                  </a:cubicBezTo>
                  <a:cubicBezTo>
                    <a:pt x="300" y="243"/>
                    <a:pt x="300" y="243"/>
                    <a:pt x="300" y="243"/>
                  </a:cubicBezTo>
                  <a:cubicBezTo>
                    <a:pt x="299" y="243"/>
                    <a:pt x="299" y="244"/>
                    <a:pt x="298" y="244"/>
                  </a:cubicBezTo>
                  <a:cubicBezTo>
                    <a:pt x="298" y="244"/>
                    <a:pt x="298" y="244"/>
                    <a:pt x="298" y="244"/>
                  </a:cubicBezTo>
                  <a:cubicBezTo>
                    <a:pt x="297" y="243"/>
                    <a:pt x="297" y="242"/>
                    <a:pt x="296" y="242"/>
                  </a:cubicBezTo>
                  <a:cubicBezTo>
                    <a:pt x="295" y="241"/>
                    <a:pt x="294" y="240"/>
                    <a:pt x="293" y="239"/>
                  </a:cubicBezTo>
                  <a:cubicBezTo>
                    <a:pt x="291" y="238"/>
                    <a:pt x="290" y="238"/>
                    <a:pt x="289" y="238"/>
                  </a:cubicBezTo>
                  <a:cubicBezTo>
                    <a:pt x="288" y="238"/>
                    <a:pt x="288" y="238"/>
                    <a:pt x="288" y="238"/>
                  </a:cubicBezTo>
                  <a:cubicBezTo>
                    <a:pt x="287" y="238"/>
                    <a:pt x="287" y="238"/>
                    <a:pt x="287" y="238"/>
                  </a:cubicBezTo>
                  <a:cubicBezTo>
                    <a:pt x="286" y="238"/>
                    <a:pt x="285" y="237"/>
                    <a:pt x="284" y="237"/>
                  </a:cubicBezTo>
                  <a:cubicBezTo>
                    <a:pt x="282" y="236"/>
                    <a:pt x="281" y="236"/>
                    <a:pt x="279" y="236"/>
                  </a:cubicBezTo>
                  <a:cubicBezTo>
                    <a:pt x="278" y="236"/>
                    <a:pt x="278" y="236"/>
                    <a:pt x="277" y="236"/>
                  </a:cubicBezTo>
                  <a:cubicBezTo>
                    <a:pt x="274" y="236"/>
                    <a:pt x="271" y="236"/>
                    <a:pt x="269" y="237"/>
                  </a:cubicBezTo>
                  <a:cubicBezTo>
                    <a:pt x="268" y="237"/>
                    <a:pt x="267" y="237"/>
                    <a:pt x="267" y="237"/>
                  </a:cubicBezTo>
                  <a:cubicBezTo>
                    <a:pt x="265" y="238"/>
                    <a:pt x="264" y="238"/>
                    <a:pt x="262" y="238"/>
                  </a:cubicBezTo>
                  <a:cubicBezTo>
                    <a:pt x="262" y="238"/>
                    <a:pt x="261" y="238"/>
                    <a:pt x="261" y="237"/>
                  </a:cubicBezTo>
                  <a:cubicBezTo>
                    <a:pt x="260" y="236"/>
                    <a:pt x="260" y="236"/>
                    <a:pt x="258" y="235"/>
                  </a:cubicBezTo>
                  <a:cubicBezTo>
                    <a:pt x="257" y="234"/>
                    <a:pt x="256" y="234"/>
                    <a:pt x="255" y="234"/>
                  </a:cubicBezTo>
                  <a:cubicBezTo>
                    <a:pt x="254" y="234"/>
                    <a:pt x="254" y="234"/>
                    <a:pt x="254" y="234"/>
                  </a:cubicBezTo>
                  <a:cubicBezTo>
                    <a:pt x="254" y="237"/>
                    <a:pt x="254" y="237"/>
                    <a:pt x="254" y="237"/>
                  </a:cubicBezTo>
                  <a:cubicBezTo>
                    <a:pt x="254" y="234"/>
                    <a:pt x="254" y="234"/>
                    <a:pt x="254" y="234"/>
                  </a:cubicBezTo>
                  <a:cubicBezTo>
                    <a:pt x="252" y="234"/>
                    <a:pt x="251" y="234"/>
                    <a:pt x="250" y="232"/>
                  </a:cubicBezTo>
                  <a:cubicBezTo>
                    <a:pt x="249" y="231"/>
                    <a:pt x="249" y="231"/>
                    <a:pt x="248" y="230"/>
                  </a:cubicBezTo>
                  <a:cubicBezTo>
                    <a:pt x="247" y="230"/>
                    <a:pt x="247" y="229"/>
                    <a:pt x="246" y="229"/>
                  </a:cubicBezTo>
                  <a:cubicBezTo>
                    <a:pt x="246" y="229"/>
                    <a:pt x="246" y="229"/>
                    <a:pt x="246" y="229"/>
                  </a:cubicBezTo>
                  <a:cubicBezTo>
                    <a:pt x="246" y="228"/>
                    <a:pt x="245" y="227"/>
                    <a:pt x="245" y="227"/>
                  </a:cubicBezTo>
                  <a:cubicBezTo>
                    <a:pt x="244" y="226"/>
                    <a:pt x="244" y="226"/>
                    <a:pt x="244" y="226"/>
                  </a:cubicBezTo>
                  <a:cubicBezTo>
                    <a:pt x="243" y="222"/>
                    <a:pt x="241" y="218"/>
                    <a:pt x="236" y="218"/>
                  </a:cubicBezTo>
                  <a:cubicBezTo>
                    <a:pt x="235" y="218"/>
                    <a:pt x="235" y="218"/>
                    <a:pt x="234" y="218"/>
                  </a:cubicBezTo>
                  <a:cubicBezTo>
                    <a:pt x="233" y="218"/>
                    <a:pt x="231" y="219"/>
                    <a:pt x="229" y="219"/>
                  </a:cubicBezTo>
                  <a:cubicBezTo>
                    <a:pt x="228" y="219"/>
                    <a:pt x="227" y="218"/>
                    <a:pt x="227" y="218"/>
                  </a:cubicBezTo>
                  <a:cubicBezTo>
                    <a:pt x="226" y="218"/>
                    <a:pt x="225" y="215"/>
                    <a:pt x="225" y="214"/>
                  </a:cubicBezTo>
                  <a:cubicBezTo>
                    <a:pt x="225" y="213"/>
                    <a:pt x="225" y="213"/>
                    <a:pt x="225" y="213"/>
                  </a:cubicBezTo>
                  <a:cubicBezTo>
                    <a:pt x="224" y="211"/>
                    <a:pt x="223" y="209"/>
                    <a:pt x="222" y="207"/>
                  </a:cubicBezTo>
                  <a:cubicBezTo>
                    <a:pt x="220" y="205"/>
                    <a:pt x="218" y="205"/>
                    <a:pt x="217" y="205"/>
                  </a:cubicBezTo>
                  <a:cubicBezTo>
                    <a:pt x="217" y="205"/>
                    <a:pt x="217" y="204"/>
                    <a:pt x="217" y="204"/>
                  </a:cubicBezTo>
                  <a:cubicBezTo>
                    <a:pt x="217" y="204"/>
                    <a:pt x="217" y="202"/>
                    <a:pt x="217" y="201"/>
                  </a:cubicBezTo>
                  <a:cubicBezTo>
                    <a:pt x="217" y="201"/>
                    <a:pt x="217" y="201"/>
                    <a:pt x="217" y="201"/>
                  </a:cubicBezTo>
                  <a:cubicBezTo>
                    <a:pt x="217" y="199"/>
                    <a:pt x="217" y="198"/>
                    <a:pt x="218" y="197"/>
                  </a:cubicBezTo>
                  <a:cubicBezTo>
                    <a:pt x="218" y="194"/>
                    <a:pt x="219" y="190"/>
                    <a:pt x="217" y="185"/>
                  </a:cubicBezTo>
                  <a:cubicBezTo>
                    <a:pt x="216" y="184"/>
                    <a:pt x="214" y="179"/>
                    <a:pt x="208" y="179"/>
                  </a:cubicBezTo>
                  <a:cubicBezTo>
                    <a:pt x="207" y="179"/>
                    <a:pt x="206" y="179"/>
                    <a:pt x="205" y="179"/>
                  </a:cubicBezTo>
                  <a:cubicBezTo>
                    <a:pt x="203" y="179"/>
                    <a:pt x="200" y="179"/>
                    <a:pt x="197" y="179"/>
                  </a:cubicBezTo>
                  <a:cubicBezTo>
                    <a:pt x="194" y="180"/>
                    <a:pt x="193" y="180"/>
                    <a:pt x="191" y="182"/>
                  </a:cubicBezTo>
                  <a:cubicBezTo>
                    <a:pt x="190" y="182"/>
                    <a:pt x="189" y="182"/>
                    <a:pt x="188" y="182"/>
                  </a:cubicBezTo>
                  <a:cubicBezTo>
                    <a:pt x="187" y="182"/>
                    <a:pt x="185" y="182"/>
                    <a:pt x="184" y="182"/>
                  </a:cubicBezTo>
                  <a:cubicBezTo>
                    <a:pt x="182" y="181"/>
                    <a:pt x="180" y="181"/>
                    <a:pt x="179" y="181"/>
                  </a:cubicBezTo>
                  <a:cubicBezTo>
                    <a:pt x="178" y="181"/>
                    <a:pt x="177" y="181"/>
                    <a:pt x="176" y="181"/>
                  </a:cubicBezTo>
                  <a:cubicBezTo>
                    <a:pt x="176" y="181"/>
                    <a:pt x="174" y="182"/>
                    <a:pt x="173" y="183"/>
                  </a:cubicBezTo>
                  <a:cubicBezTo>
                    <a:pt x="172" y="184"/>
                    <a:pt x="172" y="184"/>
                    <a:pt x="171" y="185"/>
                  </a:cubicBezTo>
                  <a:cubicBezTo>
                    <a:pt x="171" y="185"/>
                    <a:pt x="171" y="185"/>
                    <a:pt x="170" y="185"/>
                  </a:cubicBezTo>
                  <a:cubicBezTo>
                    <a:pt x="168" y="186"/>
                    <a:pt x="166" y="187"/>
                    <a:pt x="165" y="190"/>
                  </a:cubicBezTo>
                  <a:cubicBezTo>
                    <a:pt x="163" y="194"/>
                    <a:pt x="166" y="199"/>
                    <a:pt x="167" y="200"/>
                  </a:cubicBezTo>
                  <a:cubicBezTo>
                    <a:pt x="167" y="201"/>
                    <a:pt x="167" y="201"/>
                    <a:pt x="167" y="201"/>
                  </a:cubicBezTo>
                  <a:cubicBezTo>
                    <a:pt x="168" y="202"/>
                    <a:pt x="170" y="204"/>
                    <a:pt x="171" y="205"/>
                  </a:cubicBezTo>
                  <a:cubicBezTo>
                    <a:pt x="172" y="205"/>
                    <a:pt x="174" y="205"/>
                    <a:pt x="175" y="205"/>
                  </a:cubicBezTo>
                  <a:cubicBezTo>
                    <a:pt x="178" y="205"/>
                    <a:pt x="180" y="204"/>
                    <a:pt x="181" y="201"/>
                  </a:cubicBezTo>
                  <a:cubicBezTo>
                    <a:pt x="181" y="201"/>
                    <a:pt x="182" y="199"/>
                    <a:pt x="183" y="199"/>
                  </a:cubicBezTo>
                  <a:cubicBezTo>
                    <a:pt x="183" y="199"/>
                    <a:pt x="183" y="199"/>
                    <a:pt x="183" y="199"/>
                  </a:cubicBezTo>
                  <a:cubicBezTo>
                    <a:pt x="183" y="200"/>
                    <a:pt x="184" y="203"/>
                    <a:pt x="188" y="204"/>
                  </a:cubicBezTo>
                  <a:cubicBezTo>
                    <a:pt x="191" y="204"/>
                    <a:pt x="194" y="202"/>
                    <a:pt x="196" y="200"/>
                  </a:cubicBezTo>
                  <a:cubicBezTo>
                    <a:pt x="197" y="200"/>
                    <a:pt x="198" y="199"/>
                    <a:pt x="199" y="199"/>
                  </a:cubicBezTo>
                  <a:cubicBezTo>
                    <a:pt x="201" y="198"/>
                    <a:pt x="203" y="197"/>
                    <a:pt x="205" y="197"/>
                  </a:cubicBezTo>
                  <a:cubicBezTo>
                    <a:pt x="205" y="196"/>
                    <a:pt x="206" y="196"/>
                    <a:pt x="207" y="196"/>
                  </a:cubicBezTo>
                  <a:cubicBezTo>
                    <a:pt x="207" y="196"/>
                    <a:pt x="207" y="196"/>
                    <a:pt x="207" y="196"/>
                  </a:cubicBezTo>
                  <a:cubicBezTo>
                    <a:pt x="207" y="198"/>
                    <a:pt x="201" y="200"/>
                    <a:pt x="198" y="202"/>
                  </a:cubicBezTo>
                  <a:cubicBezTo>
                    <a:pt x="197" y="202"/>
                    <a:pt x="196" y="203"/>
                    <a:pt x="196" y="203"/>
                  </a:cubicBezTo>
                  <a:cubicBezTo>
                    <a:pt x="193" y="204"/>
                    <a:pt x="190" y="205"/>
                    <a:pt x="187" y="205"/>
                  </a:cubicBezTo>
                  <a:cubicBezTo>
                    <a:pt x="183" y="205"/>
                    <a:pt x="179" y="206"/>
                    <a:pt x="176" y="208"/>
                  </a:cubicBezTo>
                  <a:cubicBezTo>
                    <a:pt x="166" y="213"/>
                    <a:pt x="168" y="219"/>
                    <a:pt x="169" y="224"/>
                  </a:cubicBezTo>
                  <a:cubicBezTo>
                    <a:pt x="170" y="226"/>
                    <a:pt x="170" y="228"/>
                    <a:pt x="170" y="230"/>
                  </a:cubicBezTo>
                  <a:cubicBezTo>
                    <a:pt x="171" y="231"/>
                    <a:pt x="171" y="233"/>
                    <a:pt x="170" y="235"/>
                  </a:cubicBezTo>
                  <a:cubicBezTo>
                    <a:pt x="170" y="236"/>
                    <a:pt x="170" y="238"/>
                    <a:pt x="170" y="241"/>
                  </a:cubicBezTo>
                  <a:cubicBezTo>
                    <a:pt x="170" y="242"/>
                    <a:pt x="170" y="243"/>
                    <a:pt x="171" y="244"/>
                  </a:cubicBezTo>
                  <a:cubicBezTo>
                    <a:pt x="171" y="246"/>
                    <a:pt x="172" y="248"/>
                    <a:pt x="171" y="249"/>
                  </a:cubicBezTo>
                  <a:cubicBezTo>
                    <a:pt x="171" y="250"/>
                    <a:pt x="168" y="250"/>
                    <a:pt x="166" y="250"/>
                  </a:cubicBezTo>
                  <a:cubicBezTo>
                    <a:pt x="164" y="250"/>
                    <a:pt x="163" y="250"/>
                    <a:pt x="163" y="250"/>
                  </a:cubicBezTo>
                  <a:cubicBezTo>
                    <a:pt x="163" y="250"/>
                    <a:pt x="162" y="249"/>
                    <a:pt x="162" y="247"/>
                  </a:cubicBezTo>
                  <a:cubicBezTo>
                    <a:pt x="162" y="246"/>
                    <a:pt x="162" y="245"/>
                    <a:pt x="162" y="244"/>
                  </a:cubicBezTo>
                  <a:cubicBezTo>
                    <a:pt x="163" y="244"/>
                    <a:pt x="163" y="244"/>
                    <a:pt x="164" y="243"/>
                  </a:cubicBezTo>
                  <a:cubicBezTo>
                    <a:pt x="167" y="242"/>
                    <a:pt x="169" y="237"/>
                    <a:pt x="168" y="233"/>
                  </a:cubicBezTo>
                  <a:cubicBezTo>
                    <a:pt x="168" y="230"/>
                    <a:pt x="166" y="227"/>
                    <a:pt x="164" y="226"/>
                  </a:cubicBezTo>
                  <a:cubicBezTo>
                    <a:pt x="162" y="225"/>
                    <a:pt x="160" y="225"/>
                    <a:pt x="159" y="225"/>
                  </a:cubicBezTo>
                  <a:cubicBezTo>
                    <a:pt x="158" y="224"/>
                    <a:pt x="158" y="224"/>
                    <a:pt x="158" y="224"/>
                  </a:cubicBezTo>
                  <a:cubicBezTo>
                    <a:pt x="157" y="224"/>
                    <a:pt x="158" y="221"/>
                    <a:pt x="158" y="220"/>
                  </a:cubicBezTo>
                  <a:cubicBezTo>
                    <a:pt x="158" y="218"/>
                    <a:pt x="159" y="216"/>
                    <a:pt x="158" y="214"/>
                  </a:cubicBezTo>
                  <a:cubicBezTo>
                    <a:pt x="157" y="210"/>
                    <a:pt x="154" y="209"/>
                    <a:pt x="152" y="209"/>
                  </a:cubicBezTo>
                  <a:cubicBezTo>
                    <a:pt x="151" y="209"/>
                    <a:pt x="150" y="207"/>
                    <a:pt x="149" y="207"/>
                  </a:cubicBezTo>
                  <a:cubicBezTo>
                    <a:pt x="149" y="206"/>
                    <a:pt x="149" y="205"/>
                    <a:pt x="149" y="204"/>
                  </a:cubicBezTo>
                  <a:cubicBezTo>
                    <a:pt x="149" y="202"/>
                    <a:pt x="149" y="198"/>
                    <a:pt x="146" y="196"/>
                  </a:cubicBezTo>
                  <a:cubicBezTo>
                    <a:pt x="145" y="196"/>
                    <a:pt x="144" y="196"/>
                    <a:pt x="143" y="196"/>
                  </a:cubicBezTo>
                  <a:cubicBezTo>
                    <a:pt x="143" y="196"/>
                    <a:pt x="143" y="196"/>
                    <a:pt x="142" y="196"/>
                  </a:cubicBezTo>
                  <a:cubicBezTo>
                    <a:pt x="141" y="196"/>
                    <a:pt x="141" y="196"/>
                    <a:pt x="140" y="196"/>
                  </a:cubicBezTo>
                  <a:cubicBezTo>
                    <a:pt x="138" y="196"/>
                    <a:pt x="137" y="196"/>
                    <a:pt x="136" y="196"/>
                  </a:cubicBezTo>
                  <a:cubicBezTo>
                    <a:pt x="135" y="197"/>
                    <a:pt x="135" y="197"/>
                    <a:pt x="135" y="197"/>
                  </a:cubicBezTo>
                  <a:cubicBezTo>
                    <a:pt x="134" y="198"/>
                    <a:pt x="133" y="198"/>
                    <a:pt x="132" y="198"/>
                  </a:cubicBezTo>
                  <a:cubicBezTo>
                    <a:pt x="131" y="198"/>
                    <a:pt x="131" y="198"/>
                    <a:pt x="130" y="198"/>
                  </a:cubicBezTo>
                  <a:cubicBezTo>
                    <a:pt x="127" y="198"/>
                    <a:pt x="124" y="197"/>
                    <a:pt x="121" y="197"/>
                  </a:cubicBezTo>
                  <a:cubicBezTo>
                    <a:pt x="120" y="197"/>
                    <a:pt x="120" y="196"/>
                    <a:pt x="119" y="196"/>
                  </a:cubicBezTo>
                  <a:cubicBezTo>
                    <a:pt x="118" y="196"/>
                    <a:pt x="116" y="196"/>
                    <a:pt x="115" y="195"/>
                  </a:cubicBezTo>
                  <a:cubicBezTo>
                    <a:pt x="113" y="195"/>
                    <a:pt x="113" y="195"/>
                    <a:pt x="113" y="195"/>
                  </a:cubicBezTo>
                  <a:cubicBezTo>
                    <a:pt x="112" y="195"/>
                    <a:pt x="110" y="195"/>
                    <a:pt x="109" y="194"/>
                  </a:cubicBezTo>
                  <a:cubicBezTo>
                    <a:pt x="108" y="194"/>
                    <a:pt x="106" y="194"/>
                    <a:pt x="105" y="193"/>
                  </a:cubicBezTo>
                  <a:cubicBezTo>
                    <a:pt x="103" y="193"/>
                    <a:pt x="101" y="192"/>
                    <a:pt x="99" y="191"/>
                  </a:cubicBezTo>
                  <a:cubicBezTo>
                    <a:pt x="98" y="191"/>
                    <a:pt x="98" y="191"/>
                    <a:pt x="98" y="191"/>
                  </a:cubicBezTo>
                  <a:cubicBezTo>
                    <a:pt x="97" y="191"/>
                    <a:pt x="97" y="191"/>
                    <a:pt x="96" y="191"/>
                  </a:cubicBezTo>
                  <a:cubicBezTo>
                    <a:pt x="96" y="190"/>
                    <a:pt x="96" y="190"/>
                    <a:pt x="96" y="190"/>
                  </a:cubicBezTo>
                  <a:cubicBezTo>
                    <a:pt x="95" y="189"/>
                    <a:pt x="95" y="188"/>
                    <a:pt x="93" y="187"/>
                  </a:cubicBezTo>
                  <a:cubicBezTo>
                    <a:pt x="92" y="186"/>
                    <a:pt x="92" y="186"/>
                    <a:pt x="91" y="186"/>
                  </a:cubicBezTo>
                  <a:cubicBezTo>
                    <a:pt x="91" y="186"/>
                    <a:pt x="90" y="186"/>
                    <a:pt x="90" y="185"/>
                  </a:cubicBezTo>
                  <a:cubicBezTo>
                    <a:pt x="89" y="185"/>
                    <a:pt x="89" y="185"/>
                    <a:pt x="88" y="184"/>
                  </a:cubicBezTo>
                  <a:cubicBezTo>
                    <a:pt x="88" y="184"/>
                    <a:pt x="87" y="183"/>
                    <a:pt x="86" y="182"/>
                  </a:cubicBezTo>
                  <a:cubicBezTo>
                    <a:pt x="84" y="182"/>
                    <a:pt x="83" y="181"/>
                    <a:pt x="81" y="181"/>
                  </a:cubicBezTo>
                  <a:cubicBezTo>
                    <a:pt x="81" y="180"/>
                    <a:pt x="81" y="180"/>
                    <a:pt x="81" y="180"/>
                  </a:cubicBezTo>
                  <a:cubicBezTo>
                    <a:pt x="78" y="179"/>
                    <a:pt x="76" y="178"/>
                    <a:pt x="75" y="177"/>
                  </a:cubicBezTo>
                  <a:cubicBezTo>
                    <a:pt x="78" y="176"/>
                    <a:pt x="79" y="173"/>
                    <a:pt x="79" y="172"/>
                  </a:cubicBezTo>
                  <a:cubicBezTo>
                    <a:pt x="80" y="171"/>
                    <a:pt x="80" y="171"/>
                    <a:pt x="82" y="170"/>
                  </a:cubicBezTo>
                  <a:cubicBezTo>
                    <a:pt x="84" y="170"/>
                    <a:pt x="85" y="170"/>
                    <a:pt x="87" y="170"/>
                  </a:cubicBezTo>
                  <a:cubicBezTo>
                    <a:pt x="89" y="170"/>
                    <a:pt x="91" y="170"/>
                    <a:pt x="92" y="171"/>
                  </a:cubicBezTo>
                  <a:cubicBezTo>
                    <a:pt x="93" y="171"/>
                    <a:pt x="93" y="171"/>
                    <a:pt x="94" y="171"/>
                  </a:cubicBezTo>
                  <a:cubicBezTo>
                    <a:pt x="97" y="171"/>
                    <a:pt x="100" y="169"/>
                    <a:pt x="101" y="166"/>
                  </a:cubicBezTo>
                  <a:cubicBezTo>
                    <a:pt x="103" y="164"/>
                    <a:pt x="102" y="161"/>
                    <a:pt x="101" y="159"/>
                  </a:cubicBezTo>
                  <a:cubicBezTo>
                    <a:pt x="100" y="159"/>
                    <a:pt x="100" y="158"/>
                    <a:pt x="100" y="158"/>
                  </a:cubicBezTo>
                  <a:cubicBezTo>
                    <a:pt x="100" y="154"/>
                    <a:pt x="98" y="150"/>
                    <a:pt x="96" y="148"/>
                  </a:cubicBezTo>
                  <a:cubicBezTo>
                    <a:pt x="95" y="147"/>
                    <a:pt x="95" y="145"/>
                    <a:pt x="94" y="144"/>
                  </a:cubicBezTo>
                  <a:cubicBezTo>
                    <a:pt x="94" y="143"/>
                    <a:pt x="94" y="143"/>
                    <a:pt x="94" y="143"/>
                  </a:cubicBezTo>
                  <a:cubicBezTo>
                    <a:pt x="93" y="141"/>
                    <a:pt x="90" y="134"/>
                    <a:pt x="85" y="132"/>
                  </a:cubicBezTo>
                  <a:cubicBezTo>
                    <a:pt x="84" y="131"/>
                    <a:pt x="82" y="131"/>
                    <a:pt x="81" y="131"/>
                  </a:cubicBezTo>
                  <a:cubicBezTo>
                    <a:pt x="79" y="131"/>
                    <a:pt x="77" y="131"/>
                    <a:pt x="76" y="131"/>
                  </a:cubicBezTo>
                  <a:cubicBezTo>
                    <a:pt x="75" y="132"/>
                    <a:pt x="75" y="132"/>
                    <a:pt x="75" y="132"/>
                  </a:cubicBezTo>
                  <a:cubicBezTo>
                    <a:pt x="74" y="132"/>
                    <a:pt x="73" y="131"/>
                    <a:pt x="72" y="130"/>
                  </a:cubicBezTo>
                  <a:cubicBezTo>
                    <a:pt x="71" y="129"/>
                    <a:pt x="71" y="129"/>
                    <a:pt x="71" y="129"/>
                  </a:cubicBezTo>
                  <a:cubicBezTo>
                    <a:pt x="70" y="128"/>
                    <a:pt x="68" y="127"/>
                    <a:pt x="67" y="126"/>
                  </a:cubicBezTo>
                  <a:cubicBezTo>
                    <a:pt x="65" y="124"/>
                    <a:pt x="63" y="123"/>
                    <a:pt x="61" y="121"/>
                  </a:cubicBezTo>
                  <a:cubicBezTo>
                    <a:pt x="59" y="118"/>
                    <a:pt x="57" y="116"/>
                    <a:pt x="56" y="113"/>
                  </a:cubicBezTo>
                  <a:cubicBezTo>
                    <a:pt x="55" y="110"/>
                    <a:pt x="53" y="106"/>
                    <a:pt x="49" y="102"/>
                  </a:cubicBezTo>
                  <a:cubicBezTo>
                    <a:pt x="46" y="100"/>
                    <a:pt x="44" y="99"/>
                    <a:pt x="42" y="98"/>
                  </a:cubicBezTo>
                  <a:cubicBezTo>
                    <a:pt x="41" y="97"/>
                    <a:pt x="41" y="97"/>
                    <a:pt x="41" y="97"/>
                  </a:cubicBezTo>
                  <a:cubicBezTo>
                    <a:pt x="40" y="97"/>
                    <a:pt x="40" y="96"/>
                    <a:pt x="39" y="95"/>
                  </a:cubicBezTo>
                  <a:cubicBezTo>
                    <a:pt x="39" y="94"/>
                    <a:pt x="39" y="94"/>
                    <a:pt x="39" y="94"/>
                  </a:cubicBezTo>
                  <a:cubicBezTo>
                    <a:pt x="37" y="91"/>
                    <a:pt x="35" y="89"/>
                    <a:pt x="34" y="86"/>
                  </a:cubicBezTo>
                  <a:cubicBezTo>
                    <a:pt x="32" y="80"/>
                    <a:pt x="32" y="80"/>
                    <a:pt x="32" y="80"/>
                  </a:cubicBezTo>
                  <a:cubicBezTo>
                    <a:pt x="0" y="142"/>
                    <a:pt x="0" y="142"/>
                    <a:pt x="0" y="142"/>
                  </a:cubicBezTo>
                  <a:cubicBezTo>
                    <a:pt x="63" y="257"/>
                    <a:pt x="63" y="257"/>
                    <a:pt x="63" y="257"/>
                  </a:cubicBezTo>
                  <a:cubicBezTo>
                    <a:pt x="74" y="287"/>
                    <a:pt x="101" y="288"/>
                    <a:pt x="103" y="288"/>
                  </a:cubicBezTo>
                  <a:cubicBezTo>
                    <a:pt x="115" y="319"/>
                    <a:pt x="115" y="319"/>
                    <a:pt x="115" y="319"/>
                  </a:cubicBezTo>
                  <a:cubicBezTo>
                    <a:pt x="228" y="374"/>
                    <a:pt x="228" y="374"/>
                    <a:pt x="228" y="374"/>
                  </a:cubicBezTo>
                  <a:cubicBezTo>
                    <a:pt x="224" y="384"/>
                    <a:pt x="215" y="434"/>
                    <a:pt x="200" y="526"/>
                  </a:cubicBezTo>
                  <a:cubicBezTo>
                    <a:pt x="199" y="529"/>
                    <a:pt x="199" y="529"/>
                    <a:pt x="199" y="529"/>
                  </a:cubicBezTo>
                  <a:cubicBezTo>
                    <a:pt x="339" y="547"/>
                    <a:pt x="339" y="547"/>
                    <a:pt x="339" y="547"/>
                  </a:cubicBezTo>
                  <a:cubicBezTo>
                    <a:pt x="339" y="545"/>
                    <a:pt x="339" y="545"/>
                    <a:pt x="339" y="545"/>
                  </a:cubicBezTo>
                  <a:cubicBezTo>
                    <a:pt x="340" y="543"/>
                    <a:pt x="340" y="541"/>
                    <a:pt x="341" y="540"/>
                  </a:cubicBezTo>
                  <a:cubicBezTo>
                    <a:pt x="341" y="538"/>
                    <a:pt x="342" y="537"/>
                    <a:pt x="342" y="535"/>
                  </a:cubicBezTo>
                  <a:cubicBezTo>
                    <a:pt x="342" y="535"/>
                    <a:pt x="343" y="534"/>
                    <a:pt x="343" y="534"/>
                  </a:cubicBezTo>
                  <a:cubicBezTo>
                    <a:pt x="343" y="533"/>
                    <a:pt x="343" y="533"/>
                    <a:pt x="343" y="532"/>
                  </a:cubicBezTo>
                  <a:cubicBezTo>
                    <a:pt x="343" y="531"/>
                    <a:pt x="344" y="531"/>
                    <a:pt x="344" y="530"/>
                  </a:cubicBezTo>
                  <a:cubicBezTo>
                    <a:pt x="345" y="529"/>
                    <a:pt x="346" y="528"/>
                    <a:pt x="346" y="526"/>
                  </a:cubicBezTo>
                  <a:cubicBezTo>
                    <a:pt x="347" y="525"/>
                    <a:pt x="348" y="524"/>
                    <a:pt x="348" y="522"/>
                  </a:cubicBezTo>
                  <a:cubicBezTo>
                    <a:pt x="349" y="519"/>
                    <a:pt x="351" y="516"/>
                    <a:pt x="353" y="514"/>
                  </a:cubicBezTo>
                  <a:cubicBezTo>
                    <a:pt x="353" y="514"/>
                    <a:pt x="353" y="513"/>
                    <a:pt x="354" y="513"/>
                  </a:cubicBezTo>
                  <a:cubicBezTo>
                    <a:pt x="354" y="512"/>
                    <a:pt x="355" y="512"/>
                    <a:pt x="356" y="510"/>
                  </a:cubicBezTo>
                  <a:cubicBezTo>
                    <a:pt x="357" y="509"/>
                    <a:pt x="357" y="507"/>
                    <a:pt x="357" y="506"/>
                  </a:cubicBezTo>
                  <a:cubicBezTo>
                    <a:pt x="357" y="506"/>
                    <a:pt x="357" y="505"/>
                    <a:pt x="357" y="505"/>
                  </a:cubicBezTo>
                  <a:cubicBezTo>
                    <a:pt x="357" y="504"/>
                    <a:pt x="357" y="503"/>
                    <a:pt x="357" y="502"/>
                  </a:cubicBezTo>
                  <a:cubicBezTo>
                    <a:pt x="357" y="500"/>
                    <a:pt x="357" y="497"/>
                    <a:pt x="358" y="496"/>
                  </a:cubicBezTo>
                  <a:cubicBezTo>
                    <a:pt x="360" y="494"/>
                    <a:pt x="362" y="492"/>
                    <a:pt x="364" y="490"/>
                  </a:cubicBezTo>
                  <a:cubicBezTo>
                    <a:pt x="366" y="487"/>
                    <a:pt x="366" y="487"/>
                    <a:pt x="366" y="487"/>
                  </a:cubicBezTo>
                  <a:cubicBezTo>
                    <a:pt x="368" y="485"/>
                    <a:pt x="370" y="484"/>
                    <a:pt x="370" y="480"/>
                  </a:cubicBezTo>
                  <a:cubicBezTo>
                    <a:pt x="370" y="479"/>
                    <a:pt x="370" y="478"/>
                    <a:pt x="370" y="477"/>
                  </a:cubicBezTo>
                  <a:cubicBezTo>
                    <a:pt x="370" y="477"/>
                    <a:pt x="370" y="477"/>
                    <a:pt x="370" y="476"/>
                  </a:cubicBezTo>
                  <a:cubicBezTo>
                    <a:pt x="370" y="476"/>
                    <a:pt x="370" y="476"/>
                    <a:pt x="371" y="476"/>
                  </a:cubicBezTo>
                  <a:cubicBezTo>
                    <a:pt x="372" y="476"/>
                    <a:pt x="374" y="475"/>
                    <a:pt x="375" y="473"/>
                  </a:cubicBezTo>
                  <a:cubicBezTo>
                    <a:pt x="376" y="472"/>
                    <a:pt x="376" y="471"/>
                    <a:pt x="376" y="469"/>
                  </a:cubicBezTo>
                  <a:cubicBezTo>
                    <a:pt x="376" y="469"/>
                    <a:pt x="377" y="468"/>
                    <a:pt x="377" y="468"/>
                  </a:cubicBezTo>
                  <a:cubicBezTo>
                    <a:pt x="377" y="468"/>
                    <a:pt x="378" y="467"/>
                    <a:pt x="378" y="467"/>
                  </a:cubicBezTo>
                  <a:cubicBezTo>
                    <a:pt x="379" y="466"/>
                    <a:pt x="380" y="465"/>
                    <a:pt x="381" y="463"/>
                  </a:cubicBezTo>
                  <a:cubicBezTo>
                    <a:pt x="382" y="462"/>
                    <a:pt x="382" y="462"/>
                    <a:pt x="382" y="461"/>
                  </a:cubicBezTo>
                  <a:cubicBezTo>
                    <a:pt x="383" y="460"/>
                    <a:pt x="383" y="459"/>
                    <a:pt x="385" y="457"/>
                  </a:cubicBezTo>
                  <a:cubicBezTo>
                    <a:pt x="385" y="457"/>
                    <a:pt x="385" y="457"/>
                    <a:pt x="386" y="456"/>
                  </a:cubicBezTo>
                  <a:cubicBezTo>
                    <a:pt x="387" y="456"/>
                    <a:pt x="388" y="455"/>
                    <a:pt x="388" y="453"/>
                  </a:cubicBezTo>
                  <a:cubicBezTo>
                    <a:pt x="389" y="454"/>
                    <a:pt x="391" y="454"/>
                    <a:pt x="392" y="454"/>
                  </a:cubicBezTo>
                  <a:cubicBezTo>
                    <a:pt x="394" y="454"/>
                    <a:pt x="396" y="453"/>
                    <a:pt x="396" y="449"/>
                  </a:cubicBezTo>
                  <a:cubicBezTo>
                    <a:pt x="396" y="448"/>
                    <a:pt x="396" y="448"/>
                    <a:pt x="396" y="447"/>
                  </a:cubicBezTo>
                  <a:cubicBezTo>
                    <a:pt x="397" y="447"/>
                    <a:pt x="397" y="447"/>
                    <a:pt x="398" y="447"/>
                  </a:cubicBezTo>
                  <a:cubicBezTo>
                    <a:pt x="398" y="447"/>
                    <a:pt x="399" y="447"/>
                    <a:pt x="399" y="447"/>
                  </a:cubicBezTo>
                  <a:cubicBezTo>
                    <a:pt x="401" y="448"/>
                    <a:pt x="402" y="448"/>
                    <a:pt x="403" y="448"/>
                  </a:cubicBezTo>
                  <a:cubicBezTo>
                    <a:pt x="405" y="448"/>
                    <a:pt x="407" y="447"/>
                    <a:pt x="408" y="446"/>
                  </a:cubicBezTo>
                  <a:cubicBezTo>
                    <a:pt x="409" y="445"/>
                    <a:pt x="409" y="444"/>
                    <a:pt x="410" y="443"/>
                  </a:cubicBezTo>
                  <a:cubicBezTo>
                    <a:pt x="410" y="443"/>
                    <a:pt x="410" y="443"/>
                    <a:pt x="410" y="443"/>
                  </a:cubicBezTo>
                  <a:cubicBezTo>
                    <a:pt x="411" y="442"/>
                    <a:pt x="411" y="442"/>
                    <a:pt x="412" y="442"/>
                  </a:cubicBezTo>
                  <a:cubicBezTo>
                    <a:pt x="413" y="441"/>
                    <a:pt x="413" y="441"/>
                    <a:pt x="413" y="441"/>
                  </a:cubicBezTo>
                  <a:cubicBezTo>
                    <a:pt x="415" y="440"/>
                    <a:pt x="418" y="438"/>
                    <a:pt x="418" y="434"/>
                  </a:cubicBezTo>
                  <a:cubicBezTo>
                    <a:pt x="419" y="431"/>
                    <a:pt x="419" y="428"/>
                    <a:pt x="418" y="426"/>
                  </a:cubicBezTo>
                  <a:cubicBezTo>
                    <a:pt x="417" y="423"/>
                    <a:pt x="416" y="420"/>
                    <a:pt x="414" y="418"/>
                  </a:cubicBezTo>
                  <a:cubicBezTo>
                    <a:pt x="414" y="418"/>
                    <a:pt x="414" y="418"/>
                    <a:pt x="415" y="418"/>
                  </a:cubicBezTo>
                  <a:cubicBezTo>
                    <a:pt x="415" y="418"/>
                    <a:pt x="415" y="418"/>
                    <a:pt x="415" y="418"/>
                  </a:cubicBezTo>
                  <a:cubicBezTo>
                    <a:pt x="419" y="418"/>
                    <a:pt x="424" y="416"/>
                    <a:pt x="427" y="413"/>
                  </a:cubicBezTo>
                  <a:cubicBezTo>
                    <a:pt x="428" y="411"/>
                    <a:pt x="429" y="408"/>
                    <a:pt x="430" y="405"/>
                  </a:cubicBezTo>
                  <a:cubicBezTo>
                    <a:pt x="431" y="399"/>
                    <a:pt x="432" y="397"/>
                    <a:pt x="434" y="397"/>
                  </a:cubicBezTo>
                  <a:cubicBezTo>
                    <a:pt x="435" y="397"/>
                    <a:pt x="435" y="397"/>
                    <a:pt x="435" y="397"/>
                  </a:cubicBezTo>
                  <a:cubicBezTo>
                    <a:pt x="437" y="397"/>
                    <a:pt x="438" y="398"/>
                    <a:pt x="441" y="399"/>
                  </a:cubicBezTo>
                  <a:cubicBezTo>
                    <a:pt x="443" y="400"/>
                    <a:pt x="446" y="401"/>
                    <a:pt x="449" y="401"/>
                  </a:cubicBezTo>
                  <a:cubicBezTo>
                    <a:pt x="451" y="401"/>
                    <a:pt x="452" y="401"/>
                    <a:pt x="453" y="400"/>
                  </a:cubicBezTo>
                  <a:cubicBezTo>
                    <a:pt x="461" y="398"/>
                    <a:pt x="464" y="391"/>
                    <a:pt x="466" y="385"/>
                  </a:cubicBezTo>
                  <a:cubicBezTo>
                    <a:pt x="468" y="380"/>
                    <a:pt x="471" y="375"/>
                    <a:pt x="474" y="370"/>
                  </a:cubicBezTo>
                  <a:cubicBezTo>
                    <a:pt x="474" y="369"/>
                    <a:pt x="474" y="369"/>
                    <a:pt x="474" y="369"/>
                  </a:cubicBezTo>
                  <a:cubicBezTo>
                    <a:pt x="476" y="367"/>
                    <a:pt x="478" y="364"/>
                    <a:pt x="479" y="360"/>
                  </a:cubicBezTo>
                  <a:cubicBezTo>
                    <a:pt x="479" y="359"/>
                    <a:pt x="480" y="358"/>
                    <a:pt x="480" y="357"/>
                  </a:cubicBezTo>
                  <a:cubicBezTo>
                    <a:pt x="480" y="356"/>
                    <a:pt x="480" y="356"/>
                    <a:pt x="480" y="355"/>
                  </a:cubicBezTo>
                  <a:cubicBezTo>
                    <a:pt x="480" y="355"/>
                    <a:pt x="480" y="355"/>
                    <a:pt x="480" y="355"/>
                  </a:cubicBezTo>
                  <a:cubicBezTo>
                    <a:pt x="480" y="353"/>
                    <a:pt x="481" y="351"/>
                    <a:pt x="479" y="349"/>
                  </a:cubicBezTo>
                  <a:cubicBezTo>
                    <a:pt x="478" y="348"/>
                    <a:pt x="478" y="347"/>
                    <a:pt x="477" y="347"/>
                  </a:cubicBezTo>
                  <a:cubicBezTo>
                    <a:pt x="478" y="346"/>
                    <a:pt x="478" y="345"/>
                    <a:pt x="479" y="343"/>
                  </a:cubicBezTo>
                  <a:cubicBezTo>
                    <a:pt x="479" y="343"/>
                    <a:pt x="479" y="342"/>
                    <a:pt x="479" y="342"/>
                  </a:cubicBezTo>
                  <a:cubicBezTo>
                    <a:pt x="479" y="341"/>
                    <a:pt x="479" y="341"/>
                    <a:pt x="480" y="340"/>
                  </a:cubicBezTo>
                  <a:cubicBezTo>
                    <a:pt x="482" y="339"/>
                    <a:pt x="484" y="337"/>
                    <a:pt x="486" y="335"/>
                  </a:cubicBezTo>
                  <a:cubicBezTo>
                    <a:pt x="487" y="333"/>
                    <a:pt x="488" y="331"/>
                    <a:pt x="488" y="328"/>
                  </a:cubicBezTo>
                  <a:cubicBezTo>
                    <a:pt x="488" y="327"/>
                    <a:pt x="488" y="326"/>
                    <a:pt x="489" y="325"/>
                  </a:cubicBezTo>
                  <a:cubicBezTo>
                    <a:pt x="489" y="324"/>
                    <a:pt x="490" y="324"/>
                    <a:pt x="491" y="323"/>
                  </a:cubicBezTo>
                  <a:cubicBezTo>
                    <a:pt x="493" y="322"/>
                    <a:pt x="495" y="320"/>
                    <a:pt x="496" y="316"/>
                  </a:cubicBezTo>
                  <a:cubicBezTo>
                    <a:pt x="496" y="313"/>
                    <a:pt x="495" y="310"/>
                    <a:pt x="492" y="309"/>
                  </a:cubicBezTo>
                  <a:cubicBezTo>
                    <a:pt x="491" y="308"/>
                    <a:pt x="490" y="308"/>
                    <a:pt x="489" y="308"/>
                  </a:cubicBezTo>
                  <a:cubicBezTo>
                    <a:pt x="488" y="308"/>
                    <a:pt x="488" y="308"/>
                    <a:pt x="487" y="307"/>
                  </a:cubicBezTo>
                  <a:cubicBezTo>
                    <a:pt x="486" y="307"/>
                    <a:pt x="485" y="306"/>
                    <a:pt x="484" y="305"/>
                  </a:cubicBezTo>
                  <a:cubicBezTo>
                    <a:pt x="482" y="303"/>
                    <a:pt x="482" y="302"/>
                    <a:pt x="482" y="302"/>
                  </a:cubicBezTo>
                  <a:cubicBezTo>
                    <a:pt x="483" y="302"/>
                    <a:pt x="485" y="302"/>
                    <a:pt x="486" y="302"/>
                  </a:cubicBezTo>
                  <a:cubicBezTo>
                    <a:pt x="487" y="302"/>
                    <a:pt x="487" y="302"/>
                    <a:pt x="487" y="302"/>
                  </a:cubicBezTo>
                  <a:cubicBezTo>
                    <a:pt x="488" y="302"/>
                    <a:pt x="489" y="302"/>
                    <a:pt x="490" y="302"/>
                  </a:cubicBezTo>
                  <a:cubicBezTo>
                    <a:pt x="491" y="302"/>
                    <a:pt x="492" y="301"/>
                    <a:pt x="493" y="301"/>
                  </a:cubicBezTo>
                  <a:cubicBezTo>
                    <a:pt x="495" y="301"/>
                    <a:pt x="496" y="300"/>
                    <a:pt x="498" y="300"/>
                  </a:cubicBezTo>
                  <a:cubicBezTo>
                    <a:pt x="499" y="305"/>
                    <a:pt x="502" y="312"/>
                    <a:pt x="509" y="313"/>
                  </a:cubicBezTo>
                  <a:cubicBezTo>
                    <a:pt x="510" y="313"/>
                    <a:pt x="510" y="313"/>
                    <a:pt x="510" y="313"/>
                  </a:cubicBezTo>
                  <a:cubicBezTo>
                    <a:pt x="510" y="313"/>
                    <a:pt x="511" y="313"/>
                    <a:pt x="511" y="313"/>
                  </a:cubicBezTo>
                  <a:cubicBezTo>
                    <a:pt x="513" y="313"/>
                    <a:pt x="514" y="313"/>
                    <a:pt x="516" y="311"/>
                  </a:cubicBezTo>
                  <a:cubicBezTo>
                    <a:pt x="517" y="310"/>
                    <a:pt x="517" y="309"/>
                    <a:pt x="517" y="308"/>
                  </a:cubicBezTo>
                  <a:cubicBezTo>
                    <a:pt x="517" y="308"/>
                    <a:pt x="517" y="308"/>
                    <a:pt x="517" y="308"/>
                  </a:cubicBezTo>
                  <a:cubicBezTo>
                    <a:pt x="518" y="308"/>
                    <a:pt x="519" y="309"/>
                    <a:pt x="520" y="309"/>
                  </a:cubicBezTo>
                  <a:cubicBezTo>
                    <a:pt x="521" y="309"/>
                    <a:pt x="521" y="309"/>
                    <a:pt x="522" y="309"/>
                  </a:cubicBezTo>
                  <a:cubicBezTo>
                    <a:pt x="523" y="308"/>
                    <a:pt x="525" y="307"/>
                    <a:pt x="526" y="305"/>
                  </a:cubicBezTo>
                  <a:cubicBezTo>
                    <a:pt x="526" y="304"/>
                    <a:pt x="526" y="304"/>
                    <a:pt x="526" y="303"/>
                  </a:cubicBezTo>
                  <a:cubicBezTo>
                    <a:pt x="527" y="304"/>
                    <a:pt x="528" y="304"/>
                    <a:pt x="528" y="304"/>
                  </a:cubicBezTo>
                  <a:cubicBezTo>
                    <a:pt x="529" y="305"/>
                    <a:pt x="530" y="305"/>
                    <a:pt x="531" y="305"/>
                  </a:cubicBezTo>
                  <a:cubicBezTo>
                    <a:pt x="535" y="305"/>
                    <a:pt x="537" y="301"/>
                    <a:pt x="538" y="299"/>
                  </a:cubicBezTo>
                  <a:cubicBezTo>
                    <a:pt x="539" y="298"/>
                    <a:pt x="539" y="297"/>
                    <a:pt x="540" y="297"/>
                  </a:cubicBezTo>
                  <a:cubicBezTo>
                    <a:pt x="541" y="296"/>
                    <a:pt x="541" y="295"/>
                    <a:pt x="542" y="294"/>
                  </a:cubicBezTo>
                  <a:cubicBezTo>
                    <a:pt x="542" y="293"/>
                    <a:pt x="543" y="293"/>
                    <a:pt x="543" y="292"/>
                  </a:cubicBezTo>
                  <a:cubicBezTo>
                    <a:pt x="544" y="292"/>
                    <a:pt x="545" y="291"/>
                    <a:pt x="545" y="291"/>
                  </a:cubicBezTo>
                  <a:cubicBezTo>
                    <a:pt x="547" y="290"/>
                    <a:pt x="549" y="289"/>
                    <a:pt x="550" y="286"/>
                  </a:cubicBezTo>
                  <a:cubicBezTo>
                    <a:pt x="551" y="285"/>
                    <a:pt x="551" y="284"/>
                    <a:pt x="552" y="283"/>
                  </a:cubicBezTo>
                  <a:cubicBezTo>
                    <a:pt x="552" y="281"/>
                    <a:pt x="552" y="280"/>
                    <a:pt x="553" y="280"/>
                  </a:cubicBezTo>
                  <a:cubicBezTo>
                    <a:pt x="553" y="279"/>
                    <a:pt x="554" y="279"/>
                    <a:pt x="555" y="278"/>
                  </a:cubicBezTo>
                  <a:cubicBezTo>
                    <a:pt x="556" y="278"/>
                    <a:pt x="558" y="277"/>
                    <a:pt x="559" y="276"/>
                  </a:cubicBezTo>
                  <a:cubicBezTo>
                    <a:pt x="562" y="272"/>
                    <a:pt x="562" y="268"/>
                    <a:pt x="561" y="264"/>
                  </a:cubicBezTo>
                  <a:cubicBezTo>
                    <a:pt x="561" y="263"/>
                    <a:pt x="561" y="262"/>
                    <a:pt x="561" y="261"/>
                  </a:cubicBezTo>
                  <a:cubicBezTo>
                    <a:pt x="561" y="261"/>
                    <a:pt x="561" y="260"/>
                    <a:pt x="561" y="260"/>
                  </a:cubicBezTo>
                  <a:cubicBezTo>
                    <a:pt x="562" y="259"/>
                    <a:pt x="562" y="257"/>
                    <a:pt x="561" y="255"/>
                  </a:cubicBezTo>
                  <a:cubicBezTo>
                    <a:pt x="560" y="253"/>
                    <a:pt x="558" y="251"/>
                    <a:pt x="556" y="248"/>
                  </a:cubicBezTo>
                  <a:cubicBezTo>
                    <a:pt x="555" y="247"/>
                    <a:pt x="554" y="246"/>
                    <a:pt x="552" y="244"/>
                  </a:cubicBezTo>
                  <a:cubicBezTo>
                    <a:pt x="551" y="242"/>
                    <a:pt x="550" y="241"/>
                    <a:pt x="549" y="239"/>
                  </a:cubicBezTo>
                  <a:cubicBezTo>
                    <a:pt x="548" y="238"/>
                    <a:pt x="547" y="237"/>
                    <a:pt x="547" y="235"/>
                  </a:cubicBezTo>
                  <a:cubicBezTo>
                    <a:pt x="547" y="234"/>
                    <a:pt x="546" y="232"/>
                    <a:pt x="545" y="231"/>
                  </a:cubicBezTo>
                  <a:cubicBezTo>
                    <a:pt x="545" y="230"/>
                    <a:pt x="544" y="229"/>
                    <a:pt x="543" y="228"/>
                  </a:cubicBezTo>
                  <a:cubicBezTo>
                    <a:pt x="542" y="227"/>
                    <a:pt x="540" y="224"/>
                    <a:pt x="540" y="223"/>
                  </a:cubicBezTo>
                  <a:cubicBezTo>
                    <a:pt x="540" y="223"/>
                    <a:pt x="540" y="223"/>
                    <a:pt x="540" y="223"/>
                  </a:cubicBezTo>
                  <a:cubicBezTo>
                    <a:pt x="540" y="223"/>
                    <a:pt x="541" y="223"/>
                    <a:pt x="541" y="223"/>
                  </a:cubicBezTo>
                  <a:cubicBezTo>
                    <a:pt x="542" y="223"/>
                    <a:pt x="543" y="223"/>
                    <a:pt x="544" y="223"/>
                  </a:cubicBezTo>
                  <a:cubicBezTo>
                    <a:pt x="546" y="223"/>
                    <a:pt x="547" y="222"/>
                    <a:pt x="549" y="221"/>
                  </a:cubicBezTo>
                  <a:cubicBezTo>
                    <a:pt x="550" y="220"/>
                    <a:pt x="551" y="218"/>
                    <a:pt x="553" y="217"/>
                  </a:cubicBezTo>
                  <a:cubicBezTo>
                    <a:pt x="555" y="214"/>
                    <a:pt x="556" y="212"/>
                    <a:pt x="556" y="209"/>
                  </a:cubicBezTo>
                  <a:cubicBezTo>
                    <a:pt x="556" y="203"/>
                    <a:pt x="552" y="203"/>
                    <a:pt x="550" y="203"/>
                  </a:cubicBezTo>
                  <a:cubicBezTo>
                    <a:pt x="549" y="203"/>
                    <a:pt x="549" y="203"/>
                    <a:pt x="548" y="202"/>
                  </a:cubicBezTo>
                  <a:cubicBezTo>
                    <a:pt x="548" y="202"/>
                    <a:pt x="548" y="202"/>
                    <a:pt x="548" y="202"/>
                  </a:cubicBezTo>
                  <a:cubicBezTo>
                    <a:pt x="549" y="200"/>
                    <a:pt x="552" y="197"/>
                    <a:pt x="551" y="193"/>
                  </a:cubicBezTo>
                  <a:cubicBezTo>
                    <a:pt x="551" y="192"/>
                    <a:pt x="550" y="190"/>
                    <a:pt x="548" y="189"/>
                  </a:cubicBezTo>
                  <a:cubicBezTo>
                    <a:pt x="546" y="188"/>
                    <a:pt x="544" y="187"/>
                    <a:pt x="542" y="187"/>
                  </a:cubicBezTo>
                  <a:cubicBezTo>
                    <a:pt x="540" y="187"/>
                    <a:pt x="539" y="186"/>
                    <a:pt x="538" y="185"/>
                  </a:cubicBezTo>
                  <a:cubicBezTo>
                    <a:pt x="537" y="185"/>
                    <a:pt x="536" y="184"/>
                    <a:pt x="536" y="184"/>
                  </a:cubicBezTo>
                  <a:cubicBezTo>
                    <a:pt x="535" y="183"/>
                    <a:pt x="534" y="181"/>
                    <a:pt x="533" y="180"/>
                  </a:cubicBezTo>
                  <a:cubicBezTo>
                    <a:pt x="532" y="180"/>
                    <a:pt x="532" y="180"/>
                    <a:pt x="532" y="180"/>
                  </a:cubicBezTo>
                  <a:cubicBezTo>
                    <a:pt x="532" y="180"/>
                    <a:pt x="532" y="179"/>
                    <a:pt x="532" y="179"/>
                  </a:cubicBezTo>
                  <a:cubicBezTo>
                    <a:pt x="533" y="176"/>
                    <a:pt x="533" y="174"/>
                    <a:pt x="532" y="173"/>
                  </a:cubicBezTo>
                  <a:cubicBezTo>
                    <a:pt x="531" y="172"/>
                    <a:pt x="530" y="170"/>
                    <a:pt x="526" y="170"/>
                  </a:cubicBezTo>
                  <a:cubicBezTo>
                    <a:pt x="523" y="170"/>
                    <a:pt x="520" y="171"/>
                    <a:pt x="519" y="172"/>
                  </a:cubicBezTo>
                  <a:cubicBezTo>
                    <a:pt x="518" y="173"/>
                    <a:pt x="517" y="173"/>
                    <a:pt x="516" y="173"/>
                  </a:cubicBezTo>
                  <a:cubicBezTo>
                    <a:pt x="515" y="173"/>
                    <a:pt x="515" y="173"/>
                    <a:pt x="514" y="173"/>
                  </a:cubicBezTo>
                  <a:cubicBezTo>
                    <a:pt x="513" y="172"/>
                    <a:pt x="513" y="172"/>
                    <a:pt x="512" y="171"/>
                  </a:cubicBezTo>
                  <a:cubicBezTo>
                    <a:pt x="511" y="170"/>
                    <a:pt x="510" y="169"/>
                    <a:pt x="508" y="168"/>
                  </a:cubicBezTo>
                  <a:cubicBezTo>
                    <a:pt x="508" y="168"/>
                    <a:pt x="508" y="168"/>
                    <a:pt x="507" y="168"/>
                  </a:cubicBezTo>
                  <a:cubicBezTo>
                    <a:pt x="509" y="168"/>
                    <a:pt x="510" y="168"/>
                    <a:pt x="511" y="168"/>
                  </a:cubicBezTo>
                  <a:cubicBezTo>
                    <a:pt x="513" y="168"/>
                    <a:pt x="516" y="168"/>
                    <a:pt x="518" y="167"/>
                  </a:cubicBezTo>
                  <a:cubicBezTo>
                    <a:pt x="519" y="167"/>
                    <a:pt x="520" y="167"/>
                    <a:pt x="520" y="167"/>
                  </a:cubicBezTo>
                  <a:cubicBezTo>
                    <a:pt x="521" y="167"/>
                    <a:pt x="522" y="167"/>
                    <a:pt x="524" y="168"/>
                  </a:cubicBezTo>
                  <a:cubicBezTo>
                    <a:pt x="525" y="168"/>
                    <a:pt x="526" y="169"/>
                    <a:pt x="526" y="169"/>
                  </a:cubicBezTo>
                  <a:cubicBezTo>
                    <a:pt x="528" y="170"/>
                    <a:pt x="530" y="170"/>
                    <a:pt x="531" y="170"/>
                  </a:cubicBezTo>
                  <a:cubicBezTo>
                    <a:pt x="535" y="170"/>
                    <a:pt x="538" y="168"/>
                    <a:pt x="540" y="165"/>
                  </a:cubicBezTo>
                  <a:cubicBezTo>
                    <a:pt x="543" y="162"/>
                    <a:pt x="547" y="160"/>
                    <a:pt x="551" y="160"/>
                  </a:cubicBezTo>
                  <a:cubicBezTo>
                    <a:pt x="552" y="160"/>
                    <a:pt x="554" y="161"/>
                    <a:pt x="555" y="161"/>
                  </a:cubicBezTo>
                  <a:cubicBezTo>
                    <a:pt x="557" y="161"/>
                    <a:pt x="558" y="162"/>
                    <a:pt x="560" y="162"/>
                  </a:cubicBezTo>
                  <a:cubicBezTo>
                    <a:pt x="563" y="163"/>
                    <a:pt x="567" y="165"/>
                    <a:pt x="571" y="165"/>
                  </a:cubicBezTo>
                  <a:cubicBezTo>
                    <a:pt x="573" y="165"/>
                    <a:pt x="575" y="164"/>
                    <a:pt x="577" y="164"/>
                  </a:cubicBezTo>
                  <a:cubicBezTo>
                    <a:pt x="581" y="162"/>
                    <a:pt x="582" y="159"/>
                    <a:pt x="582" y="157"/>
                  </a:cubicBezTo>
                  <a:cubicBezTo>
                    <a:pt x="583" y="152"/>
                    <a:pt x="579" y="147"/>
                    <a:pt x="578" y="146"/>
                  </a:cubicBezTo>
                  <a:cubicBezTo>
                    <a:pt x="579" y="146"/>
                    <a:pt x="579" y="147"/>
                    <a:pt x="580" y="147"/>
                  </a:cubicBezTo>
                  <a:cubicBezTo>
                    <a:pt x="582" y="147"/>
                    <a:pt x="583" y="148"/>
                    <a:pt x="585" y="148"/>
                  </a:cubicBezTo>
                  <a:cubicBezTo>
                    <a:pt x="585" y="148"/>
                    <a:pt x="586" y="148"/>
                    <a:pt x="586" y="148"/>
                  </a:cubicBezTo>
                  <a:cubicBezTo>
                    <a:pt x="587" y="147"/>
                    <a:pt x="587" y="147"/>
                    <a:pt x="588" y="147"/>
                  </a:cubicBezTo>
                  <a:cubicBezTo>
                    <a:pt x="588" y="147"/>
                    <a:pt x="589" y="148"/>
                    <a:pt x="589" y="148"/>
                  </a:cubicBezTo>
                  <a:cubicBezTo>
                    <a:pt x="589" y="148"/>
                    <a:pt x="589" y="148"/>
                    <a:pt x="589" y="148"/>
                  </a:cubicBezTo>
                  <a:cubicBezTo>
                    <a:pt x="589" y="148"/>
                    <a:pt x="589" y="148"/>
                    <a:pt x="589" y="150"/>
                  </a:cubicBezTo>
                  <a:cubicBezTo>
                    <a:pt x="589" y="150"/>
                    <a:pt x="589" y="151"/>
                    <a:pt x="589" y="151"/>
                  </a:cubicBezTo>
                  <a:cubicBezTo>
                    <a:pt x="589" y="153"/>
                    <a:pt x="588" y="157"/>
                    <a:pt x="591" y="160"/>
                  </a:cubicBezTo>
                  <a:cubicBezTo>
                    <a:pt x="592" y="160"/>
                    <a:pt x="594" y="161"/>
                    <a:pt x="595" y="161"/>
                  </a:cubicBezTo>
                  <a:cubicBezTo>
                    <a:pt x="596" y="161"/>
                    <a:pt x="597" y="161"/>
                    <a:pt x="598" y="160"/>
                  </a:cubicBezTo>
                  <a:cubicBezTo>
                    <a:pt x="599" y="160"/>
                    <a:pt x="599" y="160"/>
                    <a:pt x="600" y="160"/>
                  </a:cubicBezTo>
                  <a:cubicBezTo>
                    <a:pt x="600" y="160"/>
                    <a:pt x="600" y="160"/>
                    <a:pt x="600" y="160"/>
                  </a:cubicBezTo>
                  <a:cubicBezTo>
                    <a:pt x="600" y="160"/>
                    <a:pt x="600" y="160"/>
                    <a:pt x="600" y="160"/>
                  </a:cubicBezTo>
                  <a:cubicBezTo>
                    <a:pt x="600" y="160"/>
                    <a:pt x="600" y="160"/>
                    <a:pt x="600" y="160"/>
                  </a:cubicBezTo>
                  <a:cubicBezTo>
                    <a:pt x="600" y="160"/>
                    <a:pt x="601" y="161"/>
                    <a:pt x="601" y="162"/>
                  </a:cubicBezTo>
                  <a:cubicBezTo>
                    <a:pt x="601" y="163"/>
                    <a:pt x="601" y="163"/>
                    <a:pt x="601" y="163"/>
                  </a:cubicBezTo>
                  <a:cubicBezTo>
                    <a:pt x="601" y="167"/>
                    <a:pt x="603" y="168"/>
                    <a:pt x="606" y="168"/>
                  </a:cubicBezTo>
                  <a:cubicBezTo>
                    <a:pt x="606" y="168"/>
                    <a:pt x="607" y="169"/>
                    <a:pt x="607" y="169"/>
                  </a:cubicBezTo>
                  <a:cubicBezTo>
                    <a:pt x="608" y="169"/>
                    <a:pt x="608" y="170"/>
                    <a:pt x="609" y="170"/>
                  </a:cubicBezTo>
                  <a:cubicBezTo>
                    <a:pt x="610" y="171"/>
                    <a:pt x="611" y="173"/>
                    <a:pt x="613" y="174"/>
                  </a:cubicBezTo>
                  <a:cubicBezTo>
                    <a:pt x="615" y="174"/>
                    <a:pt x="617" y="174"/>
                    <a:pt x="618" y="174"/>
                  </a:cubicBezTo>
                  <a:cubicBezTo>
                    <a:pt x="620" y="174"/>
                    <a:pt x="621" y="174"/>
                    <a:pt x="622" y="175"/>
                  </a:cubicBezTo>
                  <a:cubicBezTo>
                    <a:pt x="623" y="177"/>
                    <a:pt x="623" y="178"/>
                    <a:pt x="623" y="179"/>
                  </a:cubicBezTo>
                  <a:cubicBezTo>
                    <a:pt x="623" y="179"/>
                    <a:pt x="622" y="180"/>
                    <a:pt x="622" y="181"/>
                  </a:cubicBezTo>
                  <a:cubicBezTo>
                    <a:pt x="621" y="181"/>
                    <a:pt x="620" y="181"/>
                    <a:pt x="619" y="182"/>
                  </a:cubicBezTo>
                  <a:cubicBezTo>
                    <a:pt x="617" y="182"/>
                    <a:pt x="614" y="183"/>
                    <a:pt x="612" y="187"/>
                  </a:cubicBezTo>
                  <a:cubicBezTo>
                    <a:pt x="611" y="190"/>
                    <a:pt x="611" y="197"/>
                    <a:pt x="613" y="200"/>
                  </a:cubicBezTo>
                  <a:cubicBezTo>
                    <a:pt x="614" y="202"/>
                    <a:pt x="616" y="203"/>
                    <a:pt x="618" y="203"/>
                  </a:cubicBezTo>
                  <a:cubicBezTo>
                    <a:pt x="619" y="203"/>
                    <a:pt x="621" y="203"/>
                    <a:pt x="622" y="202"/>
                  </a:cubicBezTo>
                  <a:cubicBezTo>
                    <a:pt x="626" y="199"/>
                    <a:pt x="628" y="195"/>
                    <a:pt x="630" y="192"/>
                  </a:cubicBezTo>
                  <a:cubicBezTo>
                    <a:pt x="631" y="189"/>
                    <a:pt x="633" y="187"/>
                    <a:pt x="635" y="185"/>
                  </a:cubicBezTo>
                  <a:cubicBezTo>
                    <a:pt x="636" y="185"/>
                    <a:pt x="638" y="184"/>
                    <a:pt x="638" y="184"/>
                  </a:cubicBezTo>
                  <a:cubicBezTo>
                    <a:pt x="638" y="184"/>
                    <a:pt x="638" y="185"/>
                    <a:pt x="638" y="185"/>
                  </a:cubicBezTo>
                  <a:cubicBezTo>
                    <a:pt x="638" y="187"/>
                    <a:pt x="638" y="188"/>
                    <a:pt x="638" y="189"/>
                  </a:cubicBezTo>
                  <a:cubicBezTo>
                    <a:pt x="638" y="192"/>
                    <a:pt x="639" y="194"/>
                    <a:pt x="641" y="197"/>
                  </a:cubicBezTo>
                  <a:cubicBezTo>
                    <a:pt x="643" y="198"/>
                    <a:pt x="646" y="201"/>
                    <a:pt x="649" y="201"/>
                  </a:cubicBezTo>
                  <a:cubicBezTo>
                    <a:pt x="650" y="201"/>
                    <a:pt x="650" y="201"/>
                    <a:pt x="650" y="201"/>
                  </a:cubicBezTo>
                  <a:cubicBezTo>
                    <a:pt x="650" y="201"/>
                    <a:pt x="650" y="201"/>
                    <a:pt x="650" y="201"/>
                  </a:cubicBezTo>
                  <a:cubicBezTo>
                    <a:pt x="652" y="201"/>
                    <a:pt x="652" y="200"/>
                    <a:pt x="653" y="200"/>
                  </a:cubicBezTo>
                  <a:cubicBezTo>
                    <a:pt x="653" y="205"/>
                    <a:pt x="656" y="207"/>
                    <a:pt x="657" y="207"/>
                  </a:cubicBezTo>
                  <a:cubicBezTo>
                    <a:pt x="658" y="208"/>
                    <a:pt x="659" y="208"/>
                    <a:pt x="660" y="208"/>
                  </a:cubicBezTo>
                  <a:cubicBezTo>
                    <a:pt x="661" y="208"/>
                    <a:pt x="662" y="208"/>
                    <a:pt x="663" y="207"/>
                  </a:cubicBezTo>
                  <a:cubicBezTo>
                    <a:pt x="664" y="207"/>
                    <a:pt x="664" y="207"/>
                    <a:pt x="665" y="207"/>
                  </a:cubicBezTo>
                  <a:cubicBezTo>
                    <a:pt x="665" y="207"/>
                    <a:pt x="665" y="207"/>
                    <a:pt x="665" y="207"/>
                  </a:cubicBezTo>
                  <a:cubicBezTo>
                    <a:pt x="667" y="208"/>
                    <a:pt x="669" y="212"/>
                    <a:pt x="671" y="215"/>
                  </a:cubicBezTo>
                  <a:cubicBezTo>
                    <a:pt x="672" y="217"/>
                    <a:pt x="673" y="219"/>
                    <a:pt x="675" y="221"/>
                  </a:cubicBezTo>
                  <a:cubicBezTo>
                    <a:pt x="677" y="223"/>
                    <a:pt x="677" y="223"/>
                    <a:pt x="677" y="223"/>
                  </a:cubicBezTo>
                  <a:cubicBezTo>
                    <a:pt x="679" y="226"/>
                    <a:pt x="682" y="229"/>
                    <a:pt x="684" y="233"/>
                  </a:cubicBezTo>
                  <a:cubicBezTo>
                    <a:pt x="685" y="236"/>
                    <a:pt x="687" y="241"/>
                    <a:pt x="686" y="244"/>
                  </a:cubicBezTo>
                  <a:cubicBezTo>
                    <a:pt x="686" y="245"/>
                    <a:pt x="685" y="246"/>
                    <a:pt x="684" y="248"/>
                  </a:cubicBezTo>
                  <a:cubicBezTo>
                    <a:pt x="682" y="250"/>
                    <a:pt x="680" y="252"/>
                    <a:pt x="680" y="256"/>
                  </a:cubicBezTo>
                  <a:cubicBezTo>
                    <a:pt x="680" y="258"/>
                    <a:pt x="680" y="260"/>
                    <a:pt x="682" y="262"/>
                  </a:cubicBezTo>
                  <a:cubicBezTo>
                    <a:pt x="680" y="262"/>
                    <a:pt x="678" y="263"/>
                    <a:pt x="677" y="265"/>
                  </a:cubicBezTo>
                  <a:cubicBezTo>
                    <a:pt x="676" y="266"/>
                    <a:pt x="675" y="268"/>
                    <a:pt x="675" y="269"/>
                  </a:cubicBezTo>
                  <a:cubicBezTo>
                    <a:pt x="675" y="270"/>
                    <a:pt x="674" y="271"/>
                    <a:pt x="674" y="271"/>
                  </a:cubicBezTo>
                  <a:cubicBezTo>
                    <a:pt x="673" y="273"/>
                    <a:pt x="672" y="275"/>
                    <a:pt x="671" y="277"/>
                  </a:cubicBezTo>
                  <a:cubicBezTo>
                    <a:pt x="669" y="281"/>
                    <a:pt x="666" y="285"/>
                    <a:pt x="667" y="290"/>
                  </a:cubicBezTo>
                  <a:cubicBezTo>
                    <a:pt x="669" y="296"/>
                    <a:pt x="674" y="298"/>
                    <a:pt x="678" y="300"/>
                  </a:cubicBezTo>
                  <a:cubicBezTo>
                    <a:pt x="681" y="302"/>
                    <a:pt x="684" y="303"/>
                    <a:pt x="686" y="305"/>
                  </a:cubicBezTo>
                  <a:cubicBezTo>
                    <a:pt x="686" y="306"/>
                    <a:pt x="686" y="306"/>
                    <a:pt x="686" y="307"/>
                  </a:cubicBezTo>
                  <a:cubicBezTo>
                    <a:pt x="686" y="307"/>
                    <a:pt x="684" y="308"/>
                    <a:pt x="681" y="309"/>
                  </a:cubicBezTo>
                  <a:cubicBezTo>
                    <a:pt x="680" y="309"/>
                    <a:pt x="680" y="309"/>
                    <a:pt x="679" y="309"/>
                  </a:cubicBezTo>
                  <a:cubicBezTo>
                    <a:pt x="678" y="310"/>
                    <a:pt x="676" y="310"/>
                    <a:pt x="675" y="310"/>
                  </a:cubicBezTo>
                  <a:cubicBezTo>
                    <a:pt x="672" y="312"/>
                    <a:pt x="671" y="314"/>
                    <a:pt x="669" y="315"/>
                  </a:cubicBezTo>
                  <a:cubicBezTo>
                    <a:pt x="669" y="316"/>
                    <a:pt x="668" y="317"/>
                    <a:pt x="668" y="317"/>
                  </a:cubicBezTo>
                  <a:cubicBezTo>
                    <a:pt x="667" y="318"/>
                    <a:pt x="666" y="319"/>
                    <a:pt x="665" y="320"/>
                  </a:cubicBezTo>
                  <a:cubicBezTo>
                    <a:pt x="664" y="321"/>
                    <a:pt x="664" y="321"/>
                    <a:pt x="664" y="321"/>
                  </a:cubicBezTo>
                  <a:cubicBezTo>
                    <a:pt x="662" y="322"/>
                    <a:pt x="659" y="323"/>
                    <a:pt x="655" y="323"/>
                  </a:cubicBezTo>
                  <a:cubicBezTo>
                    <a:pt x="655" y="323"/>
                    <a:pt x="655" y="323"/>
                    <a:pt x="655" y="323"/>
                  </a:cubicBezTo>
                  <a:cubicBezTo>
                    <a:pt x="652" y="323"/>
                    <a:pt x="649" y="322"/>
                    <a:pt x="645" y="322"/>
                  </a:cubicBezTo>
                  <a:cubicBezTo>
                    <a:pt x="642" y="321"/>
                    <a:pt x="638" y="321"/>
                    <a:pt x="634" y="321"/>
                  </a:cubicBezTo>
                  <a:cubicBezTo>
                    <a:pt x="632" y="321"/>
                    <a:pt x="630" y="321"/>
                    <a:pt x="628" y="321"/>
                  </a:cubicBezTo>
                  <a:cubicBezTo>
                    <a:pt x="626" y="322"/>
                    <a:pt x="626" y="322"/>
                    <a:pt x="626" y="322"/>
                  </a:cubicBezTo>
                  <a:cubicBezTo>
                    <a:pt x="626" y="324"/>
                    <a:pt x="626" y="324"/>
                    <a:pt x="626" y="324"/>
                  </a:cubicBezTo>
                  <a:cubicBezTo>
                    <a:pt x="625" y="325"/>
                    <a:pt x="625" y="325"/>
                    <a:pt x="625" y="325"/>
                  </a:cubicBezTo>
                  <a:cubicBezTo>
                    <a:pt x="625" y="326"/>
                    <a:pt x="625" y="328"/>
                    <a:pt x="626" y="329"/>
                  </a:cubicBezTo>
                  <a:cubicBezTo>
                    <a:pt x="626" y="331"/>
                    <a:pt x="627" y="332"/>
                    <a:pt x="628" y="332"/>
                  </a:cubicBezTo>
                  <a:cubicBezTo>
                    <a:pt x="628" y="332"/>
                    <a:pt x="628" y="332"/>
                    <a:pt x="628" y="332"/>
                  </a:cubicBezTo>
                  <a:cubicBezTo>
                    <a:pt x="629" y="334"/>
                    <a:pt x="629" y="334"/>
                    <a:pt x="628" y="335"/>
                  </a:cubicBezTo>
                  <a:cubicBezTo>
                    <a:pt x="627" y="335"/>
                    <a:pt x="627" y="336"/>
                    <a:pt x="626" y="336"/>
                  </a:cubicBezTo>
                  <a:cubicBezTo>
                    <a:pt x="625" y="337"/>
                    <a:pt x="623" y="338"/>
                    <a:pt x="621" y="342"/>
                  </a:cubicBezTo>
                  <a:cubicBezTo>
                    <a:pt x="621" y="343"/>
                    <a:pt x="621" y="343"/>
                    <a:pt x="621" y="344"/>
                  </a:cubicBezTo>
                  <a:cubicBezTo>
                    <a:pt x="621" y="345"/>
                    <a:pt x="621" y="345"/>
                    <a:pt x="620" y="346"/>
                  </a:cubicBezTo>
                  <a:cubicBezTo>
                    <a:pt x="620" y="347"/>
                    <a:pt x="620" y="347"/>
                    <a:pt x="620" y="347"/>
                  </a:cubicBezTo>
                  <a:cubicBezTo>
                    <a:pt x="619" y="349"/>
                    <a:pt x="619" y="350"/>
                    <a:pt x="619" y="352"/>
                  </a:cubicBezTo>
                  <a:cubicBezTo>
                    <a:pt x="619" y="353"/>
                    <a:pt x="620" y="354"/>
                    <a:pt x="620" y="355"/>
                  </a:cubicBezTo>
                  <a:cubicBezTo>
                    <a:pt x="620" y="358"/>
                    <a:pt x="620" y="361"/>
                    <a:pt x="624" y="365"/>
                  </a:cubicBezTo>
                  <a:cubicBezTo>
                    <a:pt x="627" y="369"/>
                    <a:pt x="632" y="371"/>
                    <a:pt x="637" y="372"/>
                  </a:cubicBezTo>
                  <a:cubicBezTo>
                    <a:pt x="638" y="373"/>
                    <a:pt x="639" y="373"/>
                    <a:pt x="640" y="373"/>
                  </a:cubicBezTo>
                  <a:cubicBezTo>
                    <a:pt x="644" y="373"/>
                    <a:pt x="647" y="371"/>
                    <a:pt x="649" y="370"/>
                  </a:cubicBezTo>
                  <a:cubicBezTo>
                    <a:pt x="650" y="369"/>
                    <a:pt x="651" y="369"/>
                    <a:pt x="652" y="368"/>
                  </a:cubicBezTo>
                  <a:cubicBezTo>
                    <a:pt x="655" y="367"/>
                    <a:pt x="658" y="365"/>
                    <a:pt x="662" y="362"/>
                  </a:cubicBezTo>
                  <a:cubicBezTo>
                    <a:pt x="664" y="360"/>
                    <a:pt x="665" y="358"/>
                    <a:pt x="665" y="357"/>
                  </a:cubicBezTo>
                  <a:cubicBezTo>
                    <a:pt x="666" y="356"/>
                    <a:pt x="666" y="355"/>
                    <a:pt x="666" y="355"/>
                  </a:cubicBezTo>
                  <a:cubicBezTo>
                    <a:pt x="667" y="355"/>
                    <a:pt x="667" y="355"/>
                    <a:pt x="667" y="355"/>
                  </a:cubicBezTo>
                  <a:cubicBezTo>
                    <a:pt x="668" y="355"/>
                    <a:pt x="669" y="355"/>
                    <a:pt x="670" y="356"/>
                  </a:cubicBezTo>
                  <a:cubicBezTo>
                    <a:pt x="671" y="356"/>
                    <a:pt x="671" y="356"/>
                    <a:pt x="671" y="356"/>
                  </a:cubicBezTo>
                  <a:cubicBezTo>
                    <a:pt x="673" y="356"/>
                    <a:pt x="675" y="357"/>
                    <a:pt x="676" y="357"/>
                  </a:cubicBezTo>
                  <a:cubicBezTo>
                    <a:pt x="680" y="357"/>
                    <a:pt x="684" y="355"/>
                    <a:pt x="685" y="353"/>
                  </a:cubicBezTo>
                  <a:cubicBezTo>
                    <a:pt x="686" y="351"/>
                    <a:pt x="686" y="350"/>
                    <a:pt x="685" y="348"/>
                  </a:cubicBezTo>
                  <a:cubicBezTo>
                    <a:pt x="686" y="347"/>
                    <a:pt x="686" y="347"/>
                    <a:pt x="686" y="347"/>
                  </a:cubicBezTo>
                  <a:cubicBezTo>
                    <a:pt x="687" y="348"/>
                    <a:pt x="688" y="350"/>
                    <a:pt x="691" y="351"/>
                  </a:cubicBezTo>
                  <a:cubicBezTo>
                    <a:pt x="691" y="351"/>
                    <a:pt x="691" y="351"/>
                    <a:pt x="691" y="351"/>
                  </a:cubicBezTo>
                  <a:cubicBezTo>
                    <a:pt x="692" y="351"/>
                    <a:pt x="692" y="351"/>
                    <a:pt x="692" y="351"/>
                  </a:cubicBezTo>
                  <a:cubicBezTo>
                    <a:pt x="695" y="351"/>
                    <a:pt x="696" y="348"/>
                    <a:pt x="697" y="347"/>
                  </a:cubicBezTo>
                  <a:cubicBezTo>
                    <a:pt x="697" y="346"/>
                    <a:pt x="697" y="346"/>
                    <a:pt x="697" y="346"/>
                  </a:cubicBezTo>
                  <a:cubicBezTo>
                    <a:pt x="698" y="346"/>
                    <a:pt x="698" y="347"/>
                    <a:pt x="698" y="348"/>
                  </a:cubicBezTo>
                  <a:cubicBezTo>
                    <a:pt x="699" y="348"/>
                    <a:pt x="699" y="348"/>
                    <a:pt x="699" y="348"/>
                  </a:cubicBezTo>
                  <a:cubicBezTo>
                    <a:pt x="700" y="350"/>
                    <a:pt x="702" y="352"/>
                    <a:pt x="703" y="353"/>
                  </a:cubicBezTo>
                  <a:cubicBezTo>
                    <a:pt x="704" y="354"/>
                    <a:pt x="704" y="354"/>
                    <a:pt x="705" y="355"/>
                  </a:cubicBezTo>
                  <a:cubicBezTo>
                    <a:pt x="707" y="357"/>
                    <a:pt x="709" y="358"/>
                    <a:pt x="711" y="359"/>
                  </a:cubicBezTo>
                  <a:cubicBezTo>
                    <a:pt x="713" y="360"/>
                    <a:pt x="713" y="360"/>
                    <a:pt x="713" y="360"/>
                  </a:cubicBezTo>
                  <a:cubicBezTo>
                    <a:pt x="715" y="361"/>
                    <a:pt x="716" y="362"/>
                    <a:pt x="717" y="364"/>
                  </a:cubicBezTo>
                  <a:cubicBezTo>
                    <a:pt x="717" y="364"/>
                    <a:pt x="717" y="364"/>
                    <a:pt x="717" y="364"/>
                  </a:cubicBezTo>
                  <a:cubicBezTo>
                    <a:pt x="719" y="367"/>
                    <a:pt x="721" y="368"/>
                    <a:pt x="724" y="368"/>
                  </a:cubicBezTo>
                  <a:cubicBezTo>
                    <a:pt x="724" y="368"/>
                    <a:pt x="725" y="368"/>
                    <a:pt x="726" y="368"/>
                  </a:cubicBezTo>
                  <a:cubicBezTo>
                    <a:pt x="727" y="368"/>
                    <a:pt x="727" y="368"/>
                    <a:pt x="728" y="369"/>
                  </a:cubicBezTo>
                  <a:cubicBezTo>
                    <a:pt x="729" y="369"/>
                    <a:pt x="731" y="370"/>
                    <a:pt x="733" y="370"/>
                  </a:cubicBezTo>
                  <a:cubicBezTo>
                    <a:pt x="733" y="370"/>
                    <a:pt x="733" y="370"/>
                    <a:pt x="733" y="370"/>
                  </a:cubicBezTo>
                  <a:cubicBezTo>
                    <a:pt x="734" y="370"/>
                    <a:pt x="735" y="370"/>
                    <a:pt x="737" y="370"/>
                  </a:cubicBezTo>
                  <a:cubicBezTo>
                    <a:pt x="739" y="370"/>
                    <a:pt x="740" y="370"/>
                    <a:pt x="742" y="370"/>
                  </a:cubicBezTo>
                  <a:cubicBezTo>
                    <a:pt x="741" y="371"/>
                    <a:pt x="741" y="371"/>
                    <a:pt x="740" y="372"/>
                  </a:cubicBezTo>
                  <a:cubicBezTo>
                    <a:pt x="738" y="374"/>
                    <a:pt x="736" y="377"/>
                    <a:pt x="736" y="380"/>
                  </a:cubicBezTo>
                  <a:cubicBezTo>
                    <a:pt x="736" y="381"/>
                    <a:pt x="737" y="383"/>
                    <a:pt x="739" y="384"/>
                  </a:cubicBezTo>
                  <a:cubicBezTo>
                    <a:pt x="741" y="386"/>
                    <a:pt x="742" y="388"/>
                    <a:pt x="744" y="390"/>
                  </a:cubicBezTo>
                  <a:cubicBezTo>
                    <a:pt x="746" y="392"/>
                    <a:pt x="748" y="392"/>
                    <a:pt x="751" y="392"/>
                  </a:cubicBezTo>
                  <a:cubicBezTo>
                    <a:pt x="752" y="392"/>
                    <a:pt x="753" y="392"/>
                    <a:pt x="754" y="392"/>
                  </a:cubicBezTo>
                  <a:cubicBezTo>
                    <a:pt x="755" y="392"/>
                    <a:pt x="756" y="392"/>
                    <a:pt x="757" y="392"/>
                  </a:cubicBezTo>
                  <a:cubicBezTo>
                    <a:pt x="757" y="392"/>
                    <a:pt x="758" y="392"/>
                    <a:pt x="758" y="392"/>
                  </a:cubicBezTo>
                  <a:cubicBezTo>
                    <a:pt x="759" y="393"/>
                    <a:pt x="759" y="394"/>
                    <a:pt x="758" y="395"/>
                  </a:cubicBezTo>
                  <a:cubicBezTo>
                    <a:pt x="758" y="396"/>
                    <a:pt x="758" y="397"/>
                    <a:pt x="759" y="398"/>
                  </a:cubicBezTo>
                  <a:cubicBezTo>
                    <a:pt x="759" y="402"/>
                    <a:pt x="763" y="407"/>
                    <a:pt x="769" y="407"/>
                  </a:cubicBezTo>
                  <a:cubicBezTo>
                    <a:pt x="770" y="407"/>
                    <a:pt x="770" y="407"/>
                    <a:pt x="771" y="407"/>
                  </a:cubicBezTo>
                  <a:cubicBezTo>
                    <a:pt x="776" y="405"/>
                    <a:pt x="776" y="401"/>
                    <a:pt x="776" y="399"/>
                  </a:cubicBezTo>
                  <a:cubicBezTo>
                    <a:pt x="775" y="397"/>
                    <a:pt x="776" y="396"/>
                    <a:pt x="776" y="396"/>
                  </a:cubicBezTo>
                  <a:cubicBezTo>
                    <a:pt x="777" y="396"/>
                    <a:pt x="779" y="395"/>
                    <a:pt x="781" y="395"/>
                  </a:cubicBezTo>
                  <a:cubicBezTo>
                    <a:pt x="783" y="395"/>
                    <a:pt x="784" y="395"/>
                    <a:pt x="785" y="395"/>
                  </a:cubicBezTo>
                  <a:cubicBezTo>
                    <a:pt x="786" y="396"/>
                    <a:pt x="788" y="398"/>
                    <a:pt x="789" y="399"/>
                  </a:cubicBezTo>
                  <a:cubicBezTo>
                    <a:pt x="792" y="401"/>
                    <a:pt x="795" y="403"/>
                    <a:pt x="798" y="404"/>
                  </a:cubicBezTo>
                  <a:cubicBezTo>
                    <a:pt x="801" y="405"/>
                    <a:pt x="803" y="405"/>
                    <a:pt x="806" y="405"/>
                  </a:cubicBezTo>
                  <a:cubicBezTo>
                    <a:pt x="808" y="405"/>
                    <a:pt x="809" y="405"/>
                    <a:pt x="811" y="405"/>
                  </a:cubicBezTo>
                  <a:cubicBezTo>
                    <a:pt x="812" y="405"/>
                    <a:pt x="813" y="405"/>
                    <a:pt x="814" y="405"/>
                  </a:cubicBezTo>
                  <a:cubicBezTo>
                    <a:pt x="814" y="405"/>
                    <a:pt x="814" y="405"/>
                    <a:pt x="815" y="405"/>
                  </a:cubicBezTo>
                  <a:cubicBezTo>
                    <a:pt x="817" y="405"/>
                    <a:pt x="819" y="405"/>
                    <a:pt x="822" y="405"/>
                  </a:cubicBezTo>
                  <a:cubicBezTo>
                    <a:pt x="823" y="405"/>
                    <a:pt x="823" y="405"/>
                    <a:pt x="823" y="405"/>
                  </a:cubicBezTo>
                  <a:cubicBezTo>
                    <a:pt x="823" y="405"/>
                    <a:pt x="824" y="405"/>
                    <a:pt x="824" y="405"/>
                  </a:cubicBezTo>
                  <a:cubicBezTo>
                    <a:pt x="826" y="405"/>
                    <a:pt x="827" y="405"/>
                    <a:pt x="828" y="405"/>
                  </a:cubicBezTo>
                  <a:cubicBezTo>
                    <a:pt x="829" y="405"/>
                    <a:pt x="830" y="404"/>
                    <a:pt x="831" y="404"/>
                  </a:cubicBezTo>
                  <a:cubicBezTo>
                    <a:pt x="832" y="404"/>
                    <a:pt x="835" y="405"/>
                    <a:pt x="836" y="405"/>
                  </a:cubicBezTo>
                  <a:cubicBezTo>
                    <a:pt x="839" y="406"/>
                    <a:pt x="842" y="407"/>
                    <a:pt x="845" y="407"/>
                  </a:cubicBezTo>
                  <a:cubicBezTo>
                    <a:pt x="848" y="407"/>
                    <a:pt x="850" y="406"/>
                    <a:pt x="851" y="404"/>
                  </a:cubicBezTo>
                  <a:cubicBezTo>
                    <a:pt x="853" y="403"/>
                    <a:pt x="853" y="400"/>
                    <a:pt x="853" y="398"/>
                  </a:cubicBezTo>
                  <a:cubicBezTo>
                    <a:pt x="853" y="389"/>
                    <a:pt x="844" y="382"/>
                    <a:pt x="837" y="378"/>
                  </a:cubicBezTo>
                  <a:cubicBezTo>
                    <a:pt x="834" y="377"/>
                    <a:pt x="832" y="376"/>
                    <a:pt x="829" y="375"/>
                  </a:cubicBezTo>
                  <a:cubicBezTo>
                    <a:pt x="824" y="373"/>
                    <a:pt x="820" y="371"/>
                    <a:pt x="816" y="368"/>
                  </a:cubicBezTo>
                  <a:cubicBezTo>
                    <a:pt x="814" y="367"/>
                    <a:pt x="812" y="367"/>
                    <a:pt x="810" y="366"/>
                  </a:cubicBezTo>
                  <a:cubicBezTo>
                    <a:pt x="809" y="366"/>
                    <a:pt x="808" y="366"/>
                    <a:pt x="807" y="365"/>
                  </a:cubicBezTo>
                  <a:cubicBezTo>
                    <a:pt x="803" y="364"/>
                    <a:pt x="798" y="361"/>
                    <a:pt x="794" y="359"/>
                  </a:cubicBezTo>
                  <a:cubicBezTo>
                    <a:pt x="793" y="358"/>
                    <a:pt x="791" y="357"/>
                    <a:pt x="790" y="357"/>
                  </a:cubicBezTo>
                  <a:cubicBezTo>
                    <a:pt x="788" y="355"/>
                    <a:pt x="786" y="354"/>
                    <a:pt x="785" y="353"/>
                  </a:cubicBezTo>
                  <a:cubicBezTo>
                    <a:pt x="785" y="352"/>
                    <a:pt x="785" y="352"/>
                    <a:pt x="785" y="352"/>
                  </a:cubicBezTo>
                  <a:cubicBezTo>
                    <a:pt x="786" y="352"/>
                    <a:pt x="788" y="353"/>
                    <a:pt x="789" y="353"/>
                  </a:cubicBezTo>
                  <a:cubicBezTo>
                    <a:pt x="791" y="354"/>
                    <a:pt x="792" y="354"/>
                    <a:pt x="793" y="354"/>
                  </a:cubicBezTo>
                  <a:cubicBezTo>
                    <a:pt x="794" y="354"/>
                    <a:pt x="795" y="354"/>
                    <a:pt x="796" y="354"/>
                  </a:cubicBezTo>
                  <a:cubicBezTo>
                    <a:pt x="797" y="354"/>
                    <a:pt x="797" y="354"/>
                    <a:pt x="798" y="354"/>
                  </a:cubicBezTo>
                  <a:cubicBezTo>
                    <a:pt x="799" y="354"/>
                    <a:pt x="799" y="354"/>
                    <a:pt x="800" y="354"/>
                  </a:cubicBezTo>
                  <a:cubicBezTo>
                    <a:pt x="801" y="354"/>
                    <a:pt x="802" y="354"/>
                    <a:pt x="802" y="355"/>
                  </a:cubicBezTo>
                  <a:cubicBezTo>
                    <a:pt x="806" y="355"/>
                    <a:pt x="809" y="357"/>
                    <a:pt x="812" y="358"/>
                  </a:cubicBezTo>
                  <a:cubicBezTo>
                    <a:pt x="815" y="359"/>
                    <a:pt x="817" y="360"/>
                    <a:pt x="819" y="361"/>
                  </a:cubicBezTo>
                  <a:cubicBezTo>
                    <a:pt x="820" y="361"/>
                    <a:pt x="821" y="362"/>
                    <a:pt x="822" y="362"/>
                  </a:cubicBezTo>
                  <a:cubicBezTo>
                    <a:pt x="823" y="362"/>
                    <a:pt x="824" y="361"/>
                    <a:pt x="825" y="361"/>
                  </a:cubicBezTo>
                  <a:cubicBezTo>
                    <a:pt x="826" y="361"/>
                    <a:pt x="827" y="361"/>
                    <a:pt x="827" y="361"/>
                  </a:cubicBezTo>
                  <a:cubicBezTo>
                    <a:pt x="827" y="361"/>
                    <a:pt x="828" y="361"/>
                    <a:pt x="828" y="361"/>
                  </a:cubicBezTo>
                  <a:cubicBezTo>
                    <a:pt x="828" y="361"/>
                    <a:pt x="829" y="362"/>
                    <a:pt x="830" y="362"/>
                  </a:cubicBezTo>
                  <a:cubicBezTo>
                    <a:pt x="831" y="363"/>
                    <a:pt x="832" y="365"/>
                    <a:pt x="834" y="365"/>
                  </a:cubicBezTo>
                  <a:cubicBezTo>
                    <a:pt x="835" y="366"/>
                    <a:pt x="836" y="366"/>
                    <a:pt x="838" y="366"/>
                  </a:cubicBezTo>
                  <a:cubicBezTo>
                    <a:pt x="838" y="366"/>
                    <a:pt x="839" y="366"/>
                    <a:pt x="840" y="366"/>
                  </a:cubicBezTo>
                  <a:cubicBezTo>
                    <a:pt x="841" y="366"/>
                    <a:pt x="842" y="366"/>
                    <a:pt x="842" y="366"/>
                  </a:cubicBezTo>
                  <a:cubicBezTo>
                    <a:pt x="843" y="366"/>
                    <a:pt x="843" y="366"/>
                    <a:pt x="843" y="366"/>
                  </a:cubicBezTo>
                  <a:cubicBezTo>
                    <a:pt x="844" y="366"/>
                    <a:pt x="845" y="366"/>
                    <a:pt x="846" y="367"/>
                  </a:cubicBezTo>
                  <a:cubicBezTo>
                    <a:pt x="847" y="367"/>
                    <a:pt x="847" y="367"/>
                    <a:pt x="847" y="367"/>
                  </a:cubicBezTo>
                  <a:cubicBezTo>
                    <a:pt x="848" y="368"/>
                    <a:pt x="848" y="368"/>
                    <a:pt x="849" y="368"/>
                  </a:cubicBezTo>
                  <a:cubicBezTo>
                    <a:pt x="850" y="369"/>
                    <a:pt x="851" y="369"/>
                    <a:pt x="852" y="370"/>
                  </a:cubicBezTo>
                  <a:cubicBezTo>
                    <a:pt x="854" y="371"/>
                    <a:pt x="855" y="371"/>
                    <a:pt x="857" y="371"/>
                  </a:cubicBezTo>
                  <a:cubicBezTo>
                    <a:pt x="859" y="371"/>
                    <a:pt x="861" y="370"/>
                    <a:pt x="862" y="367"/>
                  </a:cubicBezTo>
                  <a:cubicBezTo>
                    <a:pt x="863" y="365"/>
                    <a:pt x="862" y="362"/>
                    <a:pt x="861" y="360"/>
                  </a:cubicBezTo>
                  <a:cubicBezTo>
                    <a:pt x="861" y="360"/>
                    <a:pt x="861" y="360"/>
                    <a:pt x="862" y="359"/>
                  </a:cubicBezTo>
                  <a:close/>
                  <a:moveTo>
                    <a:pt x="493" y="120"/>
                  </a:moveTo>
                  <a:cubicBezTo>
                    <a:pt x="493" y="120"/>
                    <a:pt x="493" y="121"/>
                    <a:pt x="493" y="121"/>
                  </a:cubicBezTo>
                  <a:cubicBezTo>
                    <a:pt x="492" y="120"/>
                    <a:pt x="490" y="120"/>
                    <a:pt x="489" y="120"/>
                  </a:cubicBezTo>
                  <a:cubicBezTo>
                    <a:pt x="489" y="120"/>
                    <a:pt x="489" y="120"/>
                    <a:pt x="489" y="120"/>
                  </a:cubicBezTo>
                  <a:cubicBezTo>
                    <a:pt x="490" y="120"/>
                    <a:pt x="490" y="120"/>
                    <a:pt x="490" y="120"/>
                  </a:cubicBezTo>
                  <a:cubicBezTo>
                    <a:pt x="492" y="118"/>
                    <a:pt x="493" y="116"/>
                    <a:pt x="494" y="115"/>
                  </a:cubicBezTo>
                  <a:cubicBezTo>
                    <a:pt x="494" y="116"/>
                    <a:pt x="493" y="120"/>
                    <a:pt x="493" y="120"/>
                  </a:cubicBezTo>
                  <a:close/>
                  <a:moveTo>
                    <a:pt x="457" y="346"/>
                  </a:moveTo>
                  <a:cubicBezTo>
                    <a:pt x="452" y="346"/>
                    <a:pt x="448" y="345"/>
                    <a:pt x="445" y="342"/>
                  </a:cubicBezTo>
                  <a:cubicBezTo>
                    <a:pt x="444" y="341"/>
                    <a:pt x="444" y="341"/>
                    <a:pt x="444" y="341"/>
                  </a:cubicBezTo>
                  <a:cubicBezTo>
                    <a:pt x="443" y="340"/>
                    <a:pt x="442" y="339"/>
                    <a:pt x="441" y="338"/>
                  </a:cubicBezTo>
                  <a:cubicBezTo>
                    <a:pt x="440" y="336"/>
                    <a:pt x="439" y="335"/>
                    <a:pt x="438" y="333"/>
                  </a:cubicBezTo>
                  <a:cubicBezTo>
                    <a:pt x="437" y="331"/>
                    <a:pt x="435" y="330"/>
                    <a:pt x="433" y="329"/>
                  </a:cubicBezTo>
                  <a:cubicBezTo>
                    <a:pt x="431" y="328"/>
                    <a:pt x="430" y="327"/>
                    <a:pt x="428" y="326"/>
                  </a:cubicBezTo>
                  <a:cubicBezTo>
                    <a:pt x="430" y="326"/>
                    <a:pt x="433" y="326"/>
                    <a:pt x="435" y="327"/>
                  </a:cubicBezTo>
                  <a:cubicBezTo>
                    <a:pt x="437" y="328"/>
                    <a:pt x="439" y="329"/>
                    <a:pt x="440" y="330"/>
                  </a:cubicBezTo>
                  <a:cubicBezTo>
                    <a:pt x="443" y="332"/>
                    <a:pt x="445" y="334"/>
                    <a:pt x="447" y="336"/>
                  </a:cubicBezTo>
                  <a:cubicBezTo>
                    <a:pt x="448" y="338"/>
                    <a:pt x="450" y="340"/>
                    <a:pt x="453" y="342"/>
                  </a:cubicBezTo>
                  <a:cubicBezTo>
                    <a:pt x="453" y="342"/>
                    <a:pt x="454" y="342"/>
                    <a:pt x="454" y="343"/>
                  </a:cubicBezTo>
                  <a:cubicBezTo>
                    <a:pt x="455" y="344"/>
                    <a:pt x="456" y="345"/>
                    <a:pt x="457" y="345"/>
                  </a:cubicBezTo>
                  <a:cubicBezTo>
                    <a:pt x="458" y="346"/>
                    <a:pt x="458" y="346"/>
                    <a:pt x="458" y="346"/>
                  </a:cubicBezTo>
                  <a:cubicBezTo>
                    <a:pt x="458" y="346"/>
                    <a:pt x="458" y="346"/>
                    <a:pt x="458" y="346"/>
                  </a:cubicBezTo>
                  <a:cubicBezTo>
                    <a:pt x="458" y="346"/>
                    <a:pt x="458" y="346"/>
                    <a:pt x="457" y="346"/>
                  </a:cubicBezTo>
                  <a:close/>
                  <a:moveTo>
                    <a:pt x="567" y="79"/>
                  </a:moveTo>
                  <a:cubicBezTo>
                    <a:pt x="566" y="78"/>
                    <a:pt x="566" y="78"/>
                    <a:pt x="566" y="78"/>
                  </a:cubicBezTo>
                  <a:cubicBezTo>
                    <a:pt x="565" y="77"/>
                    <a:pt x="564" y="76"/>
                    <a:pt x="563" y="75"/>
                  </a:cubicBezTo>
                  <a:cubicBezTo>
                    <a:pt x="563" y="75"/>
                    <a:pt x="563" y="75"/>
                    <a:pt x="563" y="74"/>
                  </a:cubicBezTo>
                  <a:cubicBezTo>
                    <a:pt x="563" y="74"/>
                    <a:pt x="564" y="74"/>
                    <a:pt x="564" y="74"/>
                  </a:cubicBezTo>
                  <a:cubicBezTo>
                    <a:pt x="567" y="75"/>
                    <a:pt x="572" y="79"/>
                    <a:pt x="573" y="81"/>
                  </a:cubicBezTo>
                  <a:cubicBezTo>
                    <a:pt x="573" y="82"/>
                    <a:pt x="573" y="82"/>
                    <a:pt x="573" y="82"/>
                  </a:cubicBezTo>
                  <a:cubicBezTo>
                    <a:pt x="573" y="82"/>
                    <a:pt x="573" y="82"/>
                    <a:pt x="572" y="82"/>
                  </a:cubicBezTo>
                  <a:cubicBezTo>
                    <a:pt x="571" y="82"/>
                    <a:pt x="569" y="81"/>
                    <a:pt x="567" y="79"/>
                  </a:cubicBezTo>
                  <a:close/>
                  <a:moveTo>
                    <a:pt x="573" y="140"/>
                  </a:moveTo>
                  <a:cubicBezTo>
                    <a:pt x="573" y="140"/>
                    <a:pt x="574" y="140"/>
                    <a:pt x="574" y="140"/>
                  </a:cubicBezTo>
                  <a:cubicBezTo>
                    <a:pt x="574" y="140"/>
                    <a:pt x="574" y="140"/>
                    <a:pt x="574" y="140"/>
                  </a:cubicBezTo>
                  <a:cubicBezTo>
                    <a:pt x="575" y="140"/>
                    <a:pt x="575" y="141"/>
                    <a:pt x="575" y="142"/>
                  </a:cubicBezTo>
                  <a:cubicBezTo>
                    <a:pt x="575" y="142"/>
                    <a:pt x="576" y="143"/>
                    <a:pt x="576" y="144"/>
                  </a:cubicBezTo>
                  <a:cubicBezTo>
                    <a:pt x="575" y="143"/>
                    <a:pt x="574" y="142"/>
                    <a:pt x="573" y="140"/>
                  </a:cubicBezTo>
                  <a:close/>
                  <a:moveTo>
                    <a:pt x="739" y="259"/>
                  </a:moveTo>
                  <a:cubicBezTo>
                    <a:pt x="739" y="260"/>
                    <a:pt x="738" y="261"/>
                    <a:pt x="736" y="261"/>
                  </a:cubicBezTo>
                  <a:cubicBezTo>
                    <a:pt x="736" y="261"/>
                    <a:pt x="735" y="261"/>
                    <a:pt x="735" y="261"/>
                  </a:cubicBezTo>
                  <a:cubicBezTo>
                    <a:pt x="734" y="261"/>
                    <a:pt x="732" y="261"/>
                    <a:pt x="732" y="261"/>
                  </a:cubicBezTo>
                  <a:cubicBezTo>
                    <a:pt x="731" y="261"/>
                    <a:pt x="731" y="261"/>
                    <a:pt x="730" y="261"/>
                  </a:cubicBezTo>
                  <a:cubicBezTo>
                    <a:pt x="726" y="263"/>
                    <a:pt x="723" y="268"/>
                    <a:pt x="720" y="273"/>
                  </a:cubicBezTo>
                  <a:cubicBezTo>
                    <a:pt x="719" y="273"/>
                    <a:pt x="719" y="273"/>
                    <a:pt x="719" y="273"/>
                  </a:cubicBezTo>
                  <a:cubicBezTo>
                    <a:pt x="720" y="271"/>
                    <a:pt x="720" y="270"/>
                    <a:pt x="719" y="267"/>
                  </a:cubicBezTo>
                  <a:cubicBezTo>
                    <a:pt x="717" y="262"/>
                    <a:pt x="714" y="259"/>
                    <a:pt x="710" y="258"/>
                  </a:cubicBezTo>
                  <a:cubicBezTo>
                    <a:pt x="712" y="254"/>
                    <a:pt x="713" y="250"/>
                    <a:pt x="713" y="246"/>
                  </a:cubicBezTo>
                  <a:cubicBezTo>
                    <a:pt x="716" y="247"/>
                    <a:pt x="719" y="249"/>
                    <a:pt x="723" y="250"/>
                  </a:cubicBezTo>
                  <a:cubicBezTo>
                    <a:pt x="725" y="250"/>
                    <a:pt x="727" y="251"/>
                    <a:pt x="729" y="251"/>
                  </a:cubicBezTo>
                  <a:cubicBezTo>
                    <a:pt x="731" y="251"/>
                    <a:pt x="734" y="251"/>
                    <a:pt x="736" y="252"/>
                  </a:cubicBezTo>
                  <a:cubicBezTo>
                    <a:pt x="738" y="253"/>
                    <a:pt x="739" y="255"/>
                    <a:pt x="740" y="257"/>
                  </a:cubicBezTo>
                  <a:cubicBezTo>
                    <a:pt x="740" y="258"/>
                    <a:pt x="740" y="259"/>
                    <a:pt x="739" y="259"/>
                  </a:cubicBezTo>
                  <a:close/>
                </a:path>
              </a:pathLst>
            </a:custGeom>
            <a:grpFill/>
            <a:ln w="4763" cap="rnd">
              <a:solidFill>
                <a:schemeClr val="bg1"/>
              </a:solidFill>
              <a:prstDash val="solid"/>
              <a:round/>
              <a:headEnd/>
              <a:tailEnd/>
            </a:ln>
          </p:spPr>
          <p:txBody>
            <a:bodyPr vert="horz" wrap="square" lIns="243797" tIns="121899" rIns="243797" bIns="121899" numCol="1" anchor="t" anchorCtr="0" compatLnSpc="1">
              <a:prstTxWarp prst="textNoShape">
                <a:avLst/>
              </a:prstTxWarp>
            </a:bodyPr>
            <a:lstStyle/>
            <a:p>
              <a:endParaRPr lang="en-US" dirty="0">
                <a:latin typeface="Lato Light"/>
              </a:endParaRPr>
            </a:p>
          </p:txBody>
        </p:sp>
        <p:sp>
          <p:nvSpPr>
            <p:cNvPr id="85" name="Freeform 66"/>
            <p:cNvSpPr>
              <a:spLocks/>
            </p:cNvSpPr>
            <p:nvPr/>
          </p:nvSpPr>
          <p:spPr bwMode="auto">
            <a:xfrm>
              <a:off x="15718247" y="7338739"/>
              <a:ext cx="3106348" cy="2881984"/>
            </a:xfrm>
            <a:custGeom>
              <a:avLst/>
              <a:gdLst>
                <a:gd name="T0" fmla="*/ 559 w 570"/>
                <a:gd name="T1" fmla="*/ 394 h 581"/>
                <a:gd name="T2" fmla="*/ 526 w 570"/>
                <a:gd name="T3" fmla="*/ 405 h 581"/>
                <a:gd name="T4" fmla="*/ 491 w 570"/>
                <a:gd name="T5" fmla="*/ 395 h 581"/>
                <a:gd name="T6" fmla="*/ 440 w 570"/>
                <a:gd name="T7" fmla="*/ 385 h 581"/>
                <a:gd name="T8" fmla="*/ 410 w 570"/>
                <a:gd name="T9" fmla="*/ 340 h 581"/>
                <a:gd name="T10" fmla="*/ 384 w 570"/>
                <a:gd name="T11" fmla="*/ 194 h 581"/>
                <a:gd name="T12" fmla="*/ 380 w 570"/>
                <a:gd name="T13" fmla="*/ 198 h 581"/>
                <a:gd name="T14" fmla="*/ 354 w 570"/>
                <a:gd name="T15" fmla="*/ 176 h 581"/>
                <a:gd name="T16" fmla="*/ 337 w 570"/>
                <a:gd name="T17" fmla="*/ 165 h 581"/>
                <a:gd name="T18" fmla="*/ 318 w 570"/>
                <a:gd name="T19" fmla="*/ 142 h 581"/>
                <a:gd name="T20" fmla="*/ 316 w 570"/>
                <a:gd name="T21" fmla="*/ 132 h 581"/>
                <a:gd name="T22" fmla="*/ 315 w 570"/>
                <a:gd name="T23" fmla="*/ 115 h 581"/>
                <a:gd name="T24" fmla="*/ 310 w 570"/>
                <a:gd name="T25" fmla="*/ 95 h 581"/>
                <a:gd name="T26" fmla="*/ 309 w 570"/>
                <a:gd name="T27" fmla="*/ 73 h 581"/>
                <a:gd name="T28" fmla="*/ 296 w 570"/>
                <a:gd name="T29" fmla="*/ 54 h 581"/>
                <a:gd name="T30" fmla="*/ 282 w 570"/>
                <a:gd name="T31" fmla="*/ 54 h 581"/>
                <a:gd name="T32" fmla="*/ 269 w 570"/>
                <a:gd name="T33" fmla="*/ 51 h 581"/>
                <a:gd name="T34" fmla="*/ 246 w 570"/>
                <a:gd name="T35" fmla="*/ 56 h 581"/>
                <a:gd name="T36" fmla="*/ 238 w 570"/>
                <a:gd name="T37" fmla="*/ 51 h 581"/>
                <a:gd name="T38" fmla="*/ 226 w 570"/>
                <a:gd name="T39" fmla="*/ 42 h 581"/>
                <a:gd name="T40" fmla="*/ 208 w 570"/>
                <a:gd name="T41" fmla="*/ 36 h 581"/>
                <a:gd name="T42" fmla="*/ 193 w 570"/>
                <a:gd name="T43" fmla="*/ 30 h 581"/>
                <a:gd name="T44" fmla="*/ 177 w 570"/>
                <a:gd name="T45" fmla="*/ 13 h 581"/>
                <a:gd name="T46" fmla="*/ 161 w 570"/>
                <a:gd name="T47" fmla="*/ 1 h 581"/>
                <a:gd name="T48" fmla="*/ 0 w 570"/>
                <a:gd name="T49" fmla="*/ 288 h 581"/>
                <a:gd name="T50" fmla="*/ 6 w 570"/>
                <a:gd name="T51" fmla="*/ 297 h 581"/>
                <a:gd name="T52" fmla="*/ 47 w 570"/>
                <a:gd name="T53" fmla="*/ 322 h 581"/>
                <a:gd name="T54" fmla="*/ 69 w 570"/>
                <a:gd name="T55" fmla="*/ 337 h 581"/>
                <a:gd name="T56" fmla="*/ 87 w 570"/>
                <a:gd name="T57" fmla="*/ 346 h 581"/>
                <a:gd name="T58" fmla="*/ 121 w 570"/>
                <a:gd name="T59" fmla="*/ 345 h 581"/>
                <a:gd name="T60" fmla="*/ 160 w 570"/>
                <a:gd name="T61" fmla="*/ 332 h 581"/>
                <a:gd name="T62" fmla="*/ 182 w 570"/>
                <a:gd name="T63" fmla="*/ 310 h 581"/>
                <a:gd name="T64" fmla="*/ 208 w 570"/>
                <a:gd name="T65" fmla="*/ 316 h 581"/>
                <a:gd name="T66" fmla="*/ 227 w 570"/>
                <a:gd name="T67" fmla="*/ 325 h 581"/>
                <a:gd name="T68" fmla="*/ 243 w 570"/>
                <a:gd name="T69" fmla="*/ 348 h 581"/>
                <a:gd name="T70" fmla="*/ 266 w 570"/>
                <a:gd name="T71" fmla="*/ 346 h 581"/>
                <a:gd name="T72" fmla="*/ 275 w 570"/>
                <a:gd name="T73" fmla="*/ 370 h 581"/>
                <a:gd name="T74" fmla="*/ 282 w 570"/>
                <a:gd name="T75" fmla="*/ 389 h 581"/>
                <a:gd name="T76" fmla="*/ 327 w 570"/>
                <a:gd name="T77" fmla="*/ 413 h 581"/>
                <a:gd name="T78" fmla="*/ 385 w 570"/>
                <a:gd name="T79" fmla="*/ 418 h 581"/>
                <a:gd name="T80" fmla="*/ 393 w 570"/>
                <a:gd name="T81" fmla="*/ 421 h 581"/>
                <a:gd name="T82" fmla="*/ 415 w 570"/>
                <a:gd name="T83" fmla="*/ 448 h 581"/>
                <a:gd name="T84" fmla="*/ 414 w 570"/>
                <a:gd name="T85" fmla="*/ 460 h 581"/>
                <a:gd name="T86" fmla="*/ 398 w 570"/>
                <a:gd name="T87" fmla="*/ 458 h 581"/>
                <a:gd name="T88" fmla="*/ 384 w 570"/>
                <a:gd name="T89" fmla="*/ 447 h 581"/>
                <a:gd name="T90" fmla="*/ 365 w 570"/>
                <a:gd name="T91" fmla="*/ 441 h 581"/>
                <a:gd name="T92" fmla="*/ 374 w 570"/>
                <a:gd name="T93" fmla="*/ 471 h 581"/>
                <a:gd name="T94" fmla="*/ 370 w 570"/>
                <a:gd name="T95" fmla="*/ 495 h 581"/>
                <a:gd name="T96" fmla="*/ 360 w 570"/>
                <a:gd name="T97" fmla="*/ 530 h 581"/>
                <a:gd name="T98" fmla="*/ 363 w 570"/>
                <a:gd name="T99" fmla="*/ 551 h 581"/>
                <a:gd name="T100" fmla="*/ 340 w 570"/>
                <a:gd name="T101" fmla="*/ 577 h 581"/>
                <a:gd name="T102" fmla="*/ 386 w 570"/>
                <a:gd name="T103" fmla="*/ 555 h 581"/>
                <a:gd name="T104" fmla="*/ 409 w 570"/>
                <a:gd name="T105" fmla="*/ 547 h 581"/>
                <a:gd name="T106" fmla="*/ 439 w 570"/>
                <a:gd name="T107" fmla="*/ 535 h 581"/>
                <a:gd name="T108" fmla="*/ 457 w 570"/>
                <a:gd name="T109" fmla="*/ 512 h 581"/>
                <a:gd name="T110" fmla="*/ 441 w 570"/>
                <a:gd name="T111" fmla="*/ 502 h 581"/>
                <a:gd name="T112" fmla="*/ 492 w 570"/>
                <a:gd name="T113" fmla="*/ 477 h 581"/>
                <a:gd name="T114" fmla="*/ 521 w 570"/>
                <a:gd name="T115" fmla="*/ 460 h 581"/>
                <a:gd name="T116" fmla="*/ 570 w 570"/>
                <a:gd name="T117" fmla="*/ 416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0" h="581">
                  <a:moveTo>
                    <a:pt x="569" y="413"/>
                  </a:moveTo>
                  <a:cubicBezTo>
                    <a:pt x="568" y="411"/>
                    <a:pt x="568" y="410"/>
                    <a:pt x="567" y="408"/>
                  </a:cubicBezTo>
                  <a:cubicBezTo>
                    <a:pt x="567" y="408"/>
                    <a:pt x="566" y="405"/>
                    <a:pt x="566" y="404"/>
                  </a:cubicBezTo>
                  <a:cubicBezTo>
                    <a:pt x="565" y="399"/>
                    <a:pt x="563" y="396"/>
                    <a:pt x="561" y="395"/>
                  </a:cubicBezTo>
                  <a:cubicBezTo>
                    <a:pt x="560" y="394"/>
                    <a:pt x="560" y="394"/>
                    <a:pt x="559" y="394"/>
                  </a:cubicBezTo>
                  <a:cubicBezTo>
                    <a:pt x="556" y="394"/>
                    <a:pt x="553" y="395"/>
                    <a:pt x="550" y="397"/>
                  </a:cubicBezTo>
                  <a:cubicBezTo>
                    <a:pt x="547" y="397"/>
                    <a:pt x="544" y="398"/>
                    <a:pt x="542" y="399"/>
                  </a:cubicBezTo>
                  <a:cubicBezTo>
                    <a:pt x="537" y="400"/>
                    <a:pt x="533" y="401"/>
                    <a:pt x="529" y="403"/>
                  </a:cubicBezTo>
                  <a:cubicBezTo>
                    <a:pt x="528" y="404"/>
                    <a:pt x="527" y="405"/>
                    <a:pt x="526" y="405"/>
                  </a:cubicBezTo>
                  <a:cubicBezTo>
                    <a:pt x="526" y="405"/>
                    <a:pt x="526" y="405"/>
                    <a:pt x="526" y="405"/>
                  </a:cubicBezTo>
                  <a:cubicBezTo>
                    <a:pt x="523" y="407"/>
                    <a:pt x="521" y="408"/>
                    <a:pt x="518" y="408"/>
                  </a:cubicBezTo>
                  <a:cubicBezTo>
                    <a:pt x="516" y="408"/>
                    <a:pt x="514" y="407"/>
                    <a:pt x="511" y="406"/>
                  </a:cubicBezTo>
                  <a:cubicBezTo>
                    <a:pt x="508" y="405"/>
                    <a:pt x="506" y="403"/>
                    <a:pt x="504" y="401"/>
                  </a:cubicBezTo>
                  <a:cubicBezTo>
                    <a:pt x="500" y="398"/>
                    <a:pt x="496" y="395"/>
                    <a:pt x="492" y="395"/>
                  </a:cubicBezTo>
                  <a:cubicBezTo>
                    <a:pt x="491" y="395"/>
                    <a:pt x="491" y="395"/>
                    <a:pt x="491" y="395"/>
                  </a:cubicBezTo>
                  <a:cubicBezTo>
                    <a:pt x="487" y="395"/>
                    <a:pt x="481" y="397"/>
                    <a:pt x="476" y="398"/>
                  </a:cubicBezTo>
                  <a:cubicBezTo>
                    <a:pt x="473" y="398"/>
                    <a:pt x="470" y="399"/>
                    <a:pt x="468" y="399"/>
                  </a:cubicBezTo>
                  <a:cubicBezTo>
                    <a:pt x="466" y="400"/>
                    <a:pt x="464" y="400"/>
                    <a:pt x="462" y="400"/>
                  </a:cubicBezTo>
                  <a:cubicBezTo>
                    <a:pt x="451" y="400"/>
                    <a:pt x="447" y="394"/>
                    <a:pt x="441" y="386"/>
                  </a:cubicBezTo>
                  <a:cubicBezTo>
                    <a:pt x="440" y="385"/>
                    <a:pt x="440" y="385"/>
                    <a:pt x="440" y="385"/>
                  </a:cubicBezTo>
                  <a:cubicBezTo>
                    <a:pt x="439" y="383"/>
                    <a:pt x="438" y="382"/>
                    <a:pt x="436" y="380"/>
                  </a:cubicBezTo>
                  <a:cubicBezTo>
                    <a:pt x="434" y="377"/>
                    <a:pt x="432" y="375"/>
                    <a:pt x="430" y="373"/>
                  </a:cubicBezTo>
                  <a:cubicBezTo>
                    <a:pt x="427" y="371"/>
                    <a:pt x="425" y="369"/>
                    <a:pt x="423" y="366"/>
                  </a:cubicBezTo>
                  <a:cubicBezTo>
                    <a:pt x="422" y="365"/>
                    <a:pt x="421" y="364"/>
                    <a:pt x="420" y="363"/>
                  </a:cubicBezTo>
                  <a:cubicBezTo>
                    <a:pt x="415" y="355"/>
                    <a:pt x="411" y="351"/>
                    <a:pt x="410" y="340"/>
                  </a:cubicBezTo>
                  <a:cubicBezTo>
                    <a:pt x="410" y="336"/>
                    <a:pt x="410" y="332"/>
                    <a:pt x="409" y="328"/>
                  </a:cubicBezTo>
                  <a:cubicBezTo>
                    <a:pt x="409" y="327"/>
                    <a:pt x="408" y="325"/>
                    <a:pt x="408" y="324"/>
                  </a:cubicBezTo>
                  <a:cubicBezTo>
                    <a:pt x="401" y="278"/>
                    <a:pt x="395" y="232"/>
                    <a:pt x="390" y="194"/>
                  </a:cubicBezTo>
                  <a:cubicBezTo>
                    <a:pt x="384" y="194"/>
                    <a:pt x="384" y="194"/>
                    <a:pt x="384" y="194"/>
                  </a:cubicBezTo>
                  <a:cubicBezTo>
                    <a:pt x="384" y="194"/>
                    <a:pt x="384" y="194"/>
                    <a:pt x="384" y="194"/>
                  </a:cubicBezTo>
                  <a:cubicBezTo>
                    <a:pt x="384" y="195"/>
                    <a:pt x="384" y="195"/>
                    <a:pt x="384" y="196"/>
                  </a:cubicBezTo>
                  <a:cubicBezTo>
                    <a:pt x="384" y="197"/>
                    <a:pt x="384" y="197"/>
                    <a:pt x="384" y="197"/>
                  </a:cubicBezTo>
                  <a:cubicBezTo>
                    <a:pt x="384" y="198"/>
                    <a:pt x="383" y="200"/>
                    <a:pt x="383" y="201"/>
                  </a:cubicBezTo>
                  <a:cubicBezTo>
                    <a:pt x="382" y="200"/>
                    <a:pt x="382" y="200"/>
                    <a:pt x="381" y="199"/>
                  </a:cubicBezTo>
                  <a:cubicBezTo>
                    <a:pt x="380" y="199"/>
                    <a:pt x="380" y="198"/>
                    <a:pt x="380" y="198"/>
                  </a:cubicBezTo>
                  <a:cubicBezTo>
                    <a:pt x="377" y="196"/>
                    <a:pt x="374" y="195"/>
                    <a:pt x="371" y="195"/>
                  </a:cubicBezTo>
                  <a:cubicBezTo>
                    <a:pt x="369" y="195"/>
                    <a:pt x="368" y="195"/>
                    <a:pt x="366" y="196"/>
                  </a:cubicBezTo>
                  <a:cubicBezTo>
                    <a:pt x="366" y="195"/>
                    <a:pt x="366" y="195"/>
                    <a:pt x="366" y="195"/>
                  </a:cubicBezTo>
                  <a:cubicBezTo>
                    <a:pt x="367" y="192"/>
                    <a:pt x="367" y="189"/>
                    <a:pt x="364" y="185"/>
                  </a:cubicBezTo>
                  <a:cubicBezTo>
                    <a:pt x="362" y="181"/>
                    <a:pt x="358" y="178"/>
                    <a:pt x="354" y="176"/>
                  </a:cubicBezTo>
                  <a:cubicBezTo>
                    <a:pt x="350" y="173"/>
                    <a:pt x="345" y="170"/>
                    <a:pt x="341" y="168"/>
                  </a:cubicBezTo>
                  <a:cubicBezTo>
                    <a:pt x="340" y="167"/>
                    <a:pt x="340" y="167"/>
                    <a:pt x="340" y="167"/>
                  </a:cubicBezTo>
                  <a:cubicBezTo>
                    <a:pt x="339" y="167"/>
                    <a:pt x="338" y="166"/>
                    <a:pt x="337" y="166"/>
                  </a:cubicBezTo>
                  <a:cubicBezTo>
                    <a:pt x="337" y="166"/>
                    <a:pt x="336" y="166"/>
                    <a:pt x="336" y="166"/>
                  </a:cubicBezTo>
                  <a:cubicBezTo>
                    <a:pt x="336" y="166"/>
                    <a:pt x="337" y="165"/>
                    <a:pt x="337" y="165"/>
                  </a:cubicBezTo>
                  <a:cubicBezTo>
                    <a:pt x="339" y="158"/>
                    <a:pt x="332" y="153"/>
                    <a:pt x="327" y="149"/>
                  </a:cubicBezTo>
                  <a:cubicBezTo>
                    <a:pt x="326" y="148"/>
                    <a:pt x="325" y="148"/>
                    <a:pt x="325" y="147"/>
                  </a:cubicBezTo>
                  <a:cubicBezTo>
                    <a:pt x="324" y="146"/>
                    <a:pt x="322" y="145"/>
                    <a:pt x="321" y="144"/>
                  </a:cubicBezTo>
                  <a:cubicBezTo>
                    <a:pt x="320" y="144"/>
                    <a:pt x="320" y="144"/>
                    <a:pt x="320" y="144"/>
                  </a:cubicBezTo>
                  <a:cubicBezTo>
                    <a:pt x="320" y="143"/>
                    <a:pt x="319" y="143"/>
                    <a:pt x="318" y="142"/>
                  </a:cubicBezTo>
                  <a:cubicBezTo>
                    <a:pt x="318" y="142"/>
                    <a:pt x="317" y="142"/>
                    <a:pt x="317" y="141"/>
                  </a:cubicBezTo>
                  <a:cubicBezTo>
                    <a:pt x="317" y="141"/>
                    <a:pt x="317" y="140"/>
                    <a:pt x="316" y="140"/>
                  </a:cubicBezTo>
                  <a:cubicBezTo>
                    <a:pt x="316" y="138"/>
                    <a:pt x="316" y="138"/>
                    <a:pt x="316" y="138"/>
                  </a:cubicBezTo>
                  <a:cubicBezTo>
                    <a:pt x="316" y="136"/>
                    <a:pt x="316" y="135"/>
                    <a:pt x="316" y="133"/>
                  </a:cubicBezTo>
                  <a:cubicBezTo>
                    <a:pt x="316" y="133"/>
                    <a:pt x="316" y="133"/>
                    <a:pt x="316" y="132"/>
                  </a:cubicBezTo>
                  <a:cubicBezTo>
                    <a:pt x="316" y="131"/>
                    <a:pt x="317" y="131"/>
                    <a:pt x="317" y="130"/>
                  </a:cubicBezTo>
                  <a:cubicBezTo>
                    <a:pt x="318" y="127"/>
                    <a:pt x="318" y="123"/>
                    <a:pt x="317" y="120"/>
                  </a:cubicBezTo>
                  <a:cubicBezTo>
                    <a:pt x="317" y="120"/>
                    <a:pt x="316" y="119"/>
                    <a:pt x="316" y="119"/>
                  </a:cubicBezTo>
                  <a:cubicBezTo>
                    <a:pt x="316" y="118"/>
                    <a:pt x="316" y="118"/>
                    <a:pt x="316" y="118"/>
                  </a:cubicBezTo>
                  <a:cubicBezTo>
                    <a:pt x="315" y="117"/>
                    <a:pt x="315" y="116"/>
                    <a:pt x="315" y="115"/>
                  </a:cubicBezTo>
                  <a:cubicBezTo>
                    <a:pt x="315" y="115"/>
                    <a:pt x="315" y="115"/>
                    <a:pt x="315" y="115"/>
                  </a:cubicBezTo>
                  <a:cubicBezTo>
                    <a:pt x="315" y="113"/>
                    <a:pt x="315" y="111"/>
                    <a:pt x="315" y="109"/>
                  </a:cubicBezTo>
                  <a:cubicBezTo>
                    <a:pt x="315" y="108"/>
                    <a:pt x="315" y="106"/>
                    <a:pt x="315" y="104"/>
                  </a:cubicBezTo>
                  <a:cubicBezTo>
                    <a:pt x="315" y="102"/>
                    <a:pt x="315" y="100"/>
                    <a:pt x="314" y="98"/>
                  </a:cubicBezTo>
                  <a:cubicBezTo>
                    <a:pt x="313" y="96"/>
                    <a:pt x="311" y="95"/>
                    <a:pt x="310" y="95"/>
                  </a:cubicBezTo>
                  <a:cubicBezTo>
                    <a:pt x="309" y="95"/>
                    <a:pt x="309" y="95"/>
                    <a:pt x="309" y="95"/>
                  </a:cubicBezTo>
                  <a:cubicBezTo>
                    <a:pt x="307" y="94"/>
                    <a:pt x="307" y="89"/>
                    <a:pt x="307" y="87"/>
                  </a:cubicBezTo>
                  <a:cubicBezTo>
                    <a:pt x="307" y="85"/>
                    <a:pt x="307" y="84"/>
                    <a:pt x="307" y="84"/>
                  </a:cubicBezTo>
                  <a:cubicBezTo>
                    <a:pt x="307" y="82"/>
                    <a:pt x="308" y="79"/>
                    <a:pt x="308" y="77"/>
                  </a:cubicBezTo>
                  <a:cubicBezTo>
                    <a:pt x="309" y="76"/>
                    <a:pt x="309" y="74"/>
                    <a:pt x="309" y="73"/>
                  </a:cubicBezTo>
                  <a:cubicBezTo>
                    <a:pt x="310" y="70"/>
                    <a:pt x="309" y="68"/>
                    <a:pt x="309" y="67"/>
                  </a:cubicBezTo>
                  <a:cubicBezTo>
                    <a:pt x="308" y="66"/>
                    <a:pt x="308" y="65"/>
                    <a:pt x="308" y="64"/>
                  </a:cubicBezTo>
                  <a:cubicBezTo>
                    <a:pt x="308" y="64"/>
                    <a:pt x="308" y="64"/>
                    <a:pt x="308" y="64"/>
                  </a:cubicBezTo>
                  <a:cubicBezTo>
                    <a:pt x="308" y="62"/>
                    <a:pt x="307" y="59"/>
                    <a:pt x="305" y="57"/>
                  </a:cubicBezTo>
                  <a:cubicBezTo>
                    <a:pt x="302" y="55"/>
                    <a:pt x="299" y="54"/>
                    <a:pt x="296" y="54"/>
                  </a:cubicBezTo>
                  <a:cubicBezTo>
                    <a:pt x="295" y="54"/>
                    <a:pt x="294" y="54"/>
                    <a:pt x="292" y="55"/>
                  </a:cubicBezTo>
                  <a:cubicBezTo>
                    <a:pt x="292" y="55"/>
                    <a:pt x="291" y="55"/>
                    <a:pt x="291" y="55"/>
                  </a:cubicBezTo>
                  <a:cubicBezTo>
                    <a:pt x="289" y="55"/>
                    <a:pt x="288" y="55"/>
                    <a:pt x="287" y="54"/>
                  </a:cubicBezTo>
                  <a:cubicBezTo>
                    <a:pt x="286" y="54"/>
                    <a:pt x="286" y="54"/>
                    <a:pt x="285" y="54"/>
                  </a:cubicBezTo>
                  <a:cubicBezTo>
                    <a:pt x="284" y="54"/>
                    <a:pt x="283" y="54"/>
                    <a:pt x="282" y="54"/>
                  </a:cubicBezTo>
                  <a:cubicBezTo>
                    <a:pt x="281" y="54"/>
                    <a:pt x="280" y="54"/>
                    <a:pt x="279" y="54"/>
                  </a:cubicBezTo>
                  <a:cubicBezTo>
                    <a:pt x="278" y="54"/>
                    <a:pt x="276" y="54"/>
                    <a:pt x="276" y="54"/>
                  </a:cubicBezTo>
                  <a:cubicBezTo>
                    <a:pt x="275" y="54"/>
                    <a:pt x="275" y="54"/>
                    <a:pt x="275" y="53"/>
                  </a:cubicBezTo>
                  <a:cubicBezTo>
                    <a:pt x="274" y="53"/>
                    <a:pt x="273" y="52"/>
                    <a:pt x="272" y="52"/>
                  </a:cubicBezTo>
                  <a:cubicBezTo>
                    <a:pt x="271" y="51"/>
                    <a:pt x="270" y="51"/>
                    <a:pt x="269" y="51"/>
                  </a:cubicBezTo>
                  <a:cubicBezTo>
                    <a:pt x="267" y="51"/>
                    <a:pt x="266" y="51"/>
                    <a:pt x="265" y="52"/>
                  </a:cubicBezTo>
                  <a:cubicBezTo>
                    <a:pt x="262" y="52"/>
                    <a:pt x="259" y="53"/>
                    <a:pt x="256" y="54"/>
                  </a:cubicBezTo>
                  <a:cubicBezTo>
                    <a:pt x="254" y="55"/>
                    <a:pt x="252" y="55"/>
                    <a:pt x="250" y="56"/>
                  </a:cubicBezTo>
                  <a:cubicBezTo>
                    <a:pt x="249" y="56"/>
                    <a:pt x="247" y="56"/>
                    <a:pt x="246" y="56"/>
                  </a:cubicBezTo>
                  <a:cubicBezTo>
                    <a:pt x="246" y="56"/>
                    <a:pt x="246" y="56"/>
                    <a:pt x="246" y="56"/>
                  </a:cubicBezTo>
                  <a:cubicBezTo>
                    <a:pt x="246" y="56"/>
                    <a:pt x="246" y="56"/>
                    <a:pt x="246" y="56"/>
                  </a:cubicBezTo>
                  <a:cubicBezTo>
                    <a:pt x="245" y="56"/>
                    <a:pt x="245" y="56"/>
                    <a:pt x="245" y="56"/>
                  </a:cubicBezTo>
                  <a:cubicBezTo>
                    <a:pt x="245" y="55"/>
                    <a:pt x="244" y="54"/>
                    <a:pt x="243" y="53"/>
                  </a:cubicBezTo>
                  <a:cubicBezTo>
                    <a:pt x="242" y="53"/>
                    <a:pt x="241" y="52"/>
                    <a:pt x="239" y="52"/>
                  </a:cubicBezTo>
                  <a:cubicBezTo>
                    <a:pt x="239" y="51"/>
                    <a:pt x="239" y="51"/>
                    <a:pt x="238" y="51"/>
                  </a:cubicBezTo>
                  <a:cubicBezTo>
                    <a:pt x="238" y="51"/>
                    <a:pt x="238" y="51"/>
                    <a:pt x="237" y="51"/>
                  </a:cubicBezTo>
                  <a:cubicBezTo>
                    <a:pt x="237" y="51"/>
                    <a:pt x="237" y="51"/>
                    <a:pt x="237" y="51"/>
                  </a:cubicBezTo>
                  <a:cubicBezTo>
                    <a:pt x="237" y="50"/>
                    <a:pt x="237" y="48"/>
                    <a:pt x="235" y="46"/>
                  </a:cubicBezTo>
                  <a:cubicBezTo>
                    <a:pt x="233" y="45"/>
                    <a:pt x="230" y="43"/>
                    <a:pt x="227" y="42"/>
                  </a:cubicBezTo>
                  <a:cubicBezTo>
                    <a:pt x="227" y="42"/>
                    <a:pt x="226" y="42"/>
                    <a:pt x="226" y="42"/>
                  </a:cubicBezTo>
                  <a:cubicBezTo>
                    <a:pt x="225" y="41"/>
                    <a:pt x="225" y="41"/>
                    <a:pt x="224" y="41"/>
                  </a:cubicBezTo>
                  <a:cubicBezTo>
                    <a:pt x="224" y="41"/>
                    <a:pt x="224" y="41"/>
                    <a:pt x="224" y="41"/>
                  </a:cubicBezTo>
                  <a:cubicBezTo>
                    <a:pt x="223" y="40"/>
                    <a:pt x="222" y="39"/>
                    <a:pt x="221" y="39"/>
                  </a:cubicBezTo>
                  <a:cubicBezTo>
                    <a:pt x="217" y="38"/>
                    <a:pt x="213" y="37"/>
                    <a:pt x="209" y="36"/>
                  </a:cubicBezTo>
                  <a:cubicBezTo>
                    <a:pt x="208" y="36"/>
                    <a:pt x="208" y="36"/>
                    <a:pt x="208" y="36"/>
                  </a:cubicBezTo>
                  <a:cubicBezTo>
                    <a:pt x="207" y="35"/>
                    <a:pt x="207" y="35"/>
                    <a:pt x="207" y="35"/>
                  </a:cubicBezTo>
                  <a:cubicBezTo>
                    <a:pt x="205" y="34"/>
                    <a:pt x="204" y="33"/>
                    <a:pt x="201" y="32"/>
                  </a:cubicBezTo>
                  <a:cubicBezTo>
                    <a:pt x="200" y="31"/>
                    <a:pt x="199" y="31"/>
                    <a:pt x="198" y="31"/>
                  </a:cubicBezTo>
                  <a:cubicBezTo>
                    <a:pt x="197" y="31"/>
                    <a:pt x="196" y="31"/>
                    <a:pt x="196" y="31"/>
                  </a:cubicBezTo>
                  <a:cubicBezTo>
                    <a:pt x="195" y="31"/>
                    <a:pt x="194" y="31"/>
                    <a:pt x="193" y="30"/>
                  </a:cubicBezTo>
                  <a:cubicBezTo>
                    <a:pt x="192" y="30"/>
                    <a:pt x="192" y="29"/>
                    <a:pt x="191" y="29"/>
                  </a:cubicBezTo>
                  <a:cubicBezTo>
                    <a:pt x="190" y="29"/>
                    <a:pt x="190" y="29"/>
                    <a:pt x="190" y="29"/>
                  </a:cubicBezTo>
                  <a:cubicBezTo>
                    <a:pt x="190" y="28"/>
                    <a:pt x="187" y="27"/>
                    <a:pt x="187" y="26"/>
                  </a:cubicBezTo>
                  <a:cubicBezTo>
                    <a:pt x="186" y="24"/>
                    <a:pt x="185" y="22"/>
                    <a:pt x="184" y="19"/>
                  </a:cubicBezTo>
                  <a:cubicBezTo>
                    <a:pt x="182" y="17"/>
                    <a:pt x="180" y="15"/>
                    <a:pt x="177" y="13"/>
                  </a:cubicBezTo>
                  <a:cubicBezTo>
                    <a:pt x="177" y="13"/>
                    <a:pt x="176" y="12"/>
                    <a:pt x="175" y="12"/>
                  </a:cubicBezTo>
                  <a:cubicBezTo>
                    <a:pt x="174" y="12"/>
                    <a:pt x="173" y="11"/>
                    <a:pt x="172" y="11"/>
                  </a:cubicBezTo>
                  <a:cubicBezTo>
                    <a:pt x="172" y="10"/>
                    <a:pt x="171" y="9"/>
                    <a:pt x="170" y="8"/>
                  </a:cubicBezTo>
                  <a:cubicBezTo>
                    <a:pt x="169" y="7"/>
                    <a:pt x="167" y="6"/>
                    <a:pt x="166" y="5"/>
                  </a:cubicBezTo>
                  <a:cubicBezTo>
                    <a:pt x="165" y="4"/>
                    <a:pt x="163" y="2"/>
                    <a:pt x="161" y="1"/>
                  </a:cubicBezTo>
                  <a:cubicBezTo>
                    <a:pt x="159" y="0"/>
                    <a:pt x="159" y="0"/>
                    <a:pt x="159" y="0"/>
                  </a:cubicBezTo>
                  <a:cubicBezTo>
                    <a:pt x="157" y="2"/>
                    <a:pt x="157" y="2"/>
                    <a:pt x="157" y="2"/>
                  </a:cubicBezTo>
                  <a:cubicBezTo>
                    <a:pt x="137" y="23"/>
                    <a:pt x="37" y="133"/>
                    <a:pt x="12" y="151"/>
                  </a:cubicBezTo>
                  <a:cubicBezTo>
                    <a:pt x="11" y="152"/>
                    <a:pt x="11" y="152"/>
                    <a:pt x="11" y="152"/>
                  </a:cubicBezTo>
                  <a:cubicBezTo>
                    <a:pt x="0" y="288"/>
                    <a:pt x="0" y="288"/>
                    <a:pt x="0" y="288"/>
                  </a:cubicBezTo>
                  <a:cubicBezTo>
                    <a:pt x="3" y="289"/>
                    <a:pt x="3" y="289"/>
                    <a:pt x="3" y="289"/>
                  </a:cubicBezTo>
                  <a:cubicBezTo>
                    <a:pt x="4" y="289"/>
                    <a:pt x="4" y="289"/>
                    <a:pt x="5" y="289"/>
                  </a:cubicBezTo>
                  <a:cubicBezTo>
                    <a:pt x="5" y="289"/>
                    <a:pt x="6" y="289"/>
                    <a:pt x="6" y="292"/>
                  </a:cubicBezTo>
                  <a:cubicBezTo>
                    <a:pt x="6" y="292"/>
                    <a:pt x="6" y="293"/>
                    <a:pt x="6" y="293"/>
                  </a:cubicBezTo>
                  <a:cubicBezTo>
                    <a:pt x="6" y="295"/>
                    <a:pt x="6" y="296"/>
                    <a:pt x="6" y="297"/>
                  </a:cubicBezTo>
                  <a:cubicBezTo>
                    <a:pt x="7" y="298"/>
                    <a:pt x="7" y="300"/>
                    <a:pt x="7" y="301"/>
                  </a:cubicBezTo>
                  <a:cubicBezTo>
                    <a:pt x="7" y="307"/>
                    <a:pt x="7" y="315"/>
                    <a:pt x="15" y="319"/>
                  </a:cubicBezTo>
                  <a:cubicBezTo>
                    <a:pt x="22" y="322"/>
                    <a:pt x="30" y="324"/>
                    <a:pt x="38" y="324"/>
                  </a:cubicBezTo>
                  <a:cubicBezTo>
                    <a:pt x="38" y="324"/>
                    <a:pt x="39" y="324"/>
                    <a:pt x="40" y="324"/>
                  </a:cubicBezTo>
                  <a:cubicBezTo>
                    <a:pt x="42" y="324"/>
                    <a:pt x="45" y="323"/>
                    <a:pt x="47" y="322"/>
                  </a:cubicBezTo>
                  <a:cubicBezTo>
                    <a:pt x="49" y="321"/>
                    <a:pt x="50" y="320"/>
                    <a:pt x="52" y="320"/>
                  </a:cubicBezTo>
                  <a:cubicBezTo>
                    <a:pt x="53" y="320"/>
                    <a:pt x="54" y="320"/>
                    <a:pt x="54" y="321"/>
                  </a:cubicBezTo>
                  <a:cubicBezTo>
                    <a:pt x="57" y="322"/>
                    <a:pt x="62" y="327"/>
                    <a:pt x="64" y="331"/>
                  </a:cubicBezTo>
                  <a:cubicBezTo>
                    <a:pt x="64" y="331"/>
                    <a:pt x="64" y="331"/>
                    <a:pt x="64" y="331"/>
                  </a:cubicBezTo>
                  <a:cubicBezTo>
                    <a:pt x="64" y="333"/>
                    <a:pt x="65" y="335"/>
                    <a:pt x="69" y="337"/>
                  </a:cubicBezTo>
                  <a:cubicBezTo>
                    <a:pt x="69" y="337"/>
                    <a:pt x="70" y="337"/>
                    <a:pt x="70" y="337"/>
                  </a:cubicBezTo>
                  <a:cubicBezTo>
                    <a:pt x="72" y="337"/>
                    <a:pt x="73" y="337"/>
                    <a:pt x="74" y="336"/>
                  </a:cubicBezTo>
                  <a:cubicBezTo>
                    <a:pt x="75" y="336"/>
                    <a:pt x="76" y="335"/>
                    <a:pt x="77" y="335"/>
                  </a:cubicBezTo>
                  <a:cubicBezTo>
                    <a:pt x="78" y="336"/>
                    <a:pt x="80" y="337"/>
                    <a:pt x="82" y="340"/>
                  </a:cubicBezTo>
                  <a:cubicBezTo>
                    <a:pt x="83" y="342"/>
                    <a:pt x="85" y="344"/>
                    <a:pt x="87" y="346"/>
                  </a:cubicBezTo>
                  <a:cubicBezTo>
                    <a:pt x="89" y="347"/>
                    <a:pt x="91" y="348"/>
                    <a:pt x="93" y="348"/>
                  </a:cubicBezTo>
                  <a:cubicBezTo>
                    <a:pt x="98" y="348"/>
                    <a:pt x="101" y="345"/>
                    <a:pt x="104" y="343"/>
                  </a:cubicBezTo>
                  <a:cubicBezTo>
                    <a:pt x="107" y="342"/>
                    <a:pt x="108" y="341"/>
                    <a:pt x="110" y="341"/>
                  </a:cubicBezTo>
                  <a:cubicBezTo>
                    <a:pt x="111" y="341"/>
                    <a:pt x="113" y="342"/>
                    <a:pt x="115" y="342"/>
                  </a:cubicBezTo>
                  <a:cubicBezTo>
                    <a:pt x="116" y="343"/>
                    <a:pt x="118" y="344"/>
                    <a:pt x="121" y="345"/>
                  </a:cubicBezTo>
                  <a:cubicBezTo>
                    <a:pt x="127" y="348"/>
                    <a:pt x="136" y="352"/>
                    <a:pt x="142" y="352"/>
                  </a:cubicBezTo>
                  <a:cubicBezTo>
                    <a:pt x="148" y="352"/>
                    <a:pt x="150" y="349"/>
                    <a:pt x="152" y="347"/>
                  </a:cubicBezTo>
                  <a:cubicBezTo>
                    <a:pt x="153" y="345"/>
                    <a:pt x="154" y="342"/>
                    <a:pt x="154" y="339"/>
                  </a:cubicBezTo>
                  <a:cubicBezTo>
                    <a:pt x="155" y="336"/>
                    <a:pt x="155" y="334"/>
                    <a:pt x="157" y="333"/>
                  </a:cubicBezTo>
                  <a:cubicBezTo>
                    <a:pt x="158" y="333"/>
                    <a:pt x="159" y="332"/>
                    <a:pt x="160" y="332"/>
                  </a:cubicBezTo>
                  <a:cubicBezTo>
                    <a:pt x="161" y="331"/>
                    <a:pt x="163" y="330"/>
                    <a:pt x="165" y="329"/>
                  </a:cubicBezTo>
                  <a:cubicBezTo>
                    <a:pt x="166" y="328"/>
                    <a:pt x="166" y="328"/>
                    <a:pt x="166" y="328"/>
                  </a:cubicBezTo>
                  <a:cubicBezTo>
                    <a:pt x="168" y="326"/>
                    <a:pt x="170" y="324"/>
                    <a:pt x="172" y="322"/>
                  </a:cubicBezTo>
                  <a:cubicBezTo>
                    <a:pt x="173" y="321"/>
                    <a:pt x="173" y="319"/>
                    <a:pt x="174" y="318"/>
                  </a:cubicBezTo>
                  <a:cubicBezTo>
                    <a:pt x="177" y="313"/>
                    <a:pt x="179" y="310"/>
                    <a:pt x="182" y="310"/>
                  </a:cubicBezTo>
                  <a:cubicBezTo>
                    <a:pt x="183" y="310"/>
                    <a:pt x="184" y="311"/>
                    <a:pt x="186" y="311"/>
                  </a:cubicBezTo>
                  <a:cubicBezTo>
                    <a:pt x="187" y="312"/>
                    <a:pt x="188" y="313"/>
                    <a:pt x="189" y="313"/>
                  </a:cubicBezTo>
                  <a:cubicBezTo>
                    <a:pt x="193" y="314"/>
                    <a:pt x="197" y="315"/>
                    <a:pt x="201" y="316"/>
                  </a:cubicBezTo>
                  <a:cubicBezTo>
                    <a:pt x="202" y="316"/>
                    <a:pt x="202" y="316"/>
                    <a:pt x="202" y="316"/>
                  </a:cubicBezTo>
                  <a:cubicBezTo>
                    <a:pt x="204" y="316"/>
                    <a:pt x="206" y="316"/>
                    <a:pt x="208" y="316"/>
                  </a:cubicBezTo>
                  <a:cubicBezTo>
                    <a:pt x="209" y="316"/>
                    <a:pt x="210" y="316"/>
                    <a:pt x="212" y="316"/>
                  </a:cubicBezTo>
                  <a:cubicBezTo>
                    <a:pt x="213" y="316"/>
                    <a:pt x="214" y="316"/>
                    <a:pt x="215" y="316"/>
                  </a:cubicBezTo>
                  <a:cubicBezTo>
                    <a:pt x="216" y="316"/>
                    <a:pt x="218" y="316"/>
                    <a:pt x="219" y="316"/>
                  </a:cubicBezTo>
                  <a:cubicBezTo>
                    <a:pt x="223" y="317"/>
                    <a:pt x="224" y="319"/>
                    <a:pt x="227" y="325"/>
                  </a:cubicBezTo>
                  <a:cubicBezTo>
                    <a:pt x="227" y="325"/>
                    <a:pt x="227" y="325"/>
                    <a:pt x="227" y="325"/>
                  </a:cubicBezTo>
                  <a:cubicBezTo>
                    <a:pt x="227" y="326"/>
                    <a:pt x="227" y="327"/>
                    <a:pt x="227" y="328"/>
                  </a:cubicBezTo>
                  <a:cubicBezTo>
                    <a:pt x="228" y="329"/>
                    <a:pt x="228" y="330"/>
                    <a:pt x="228" y="332"/>
                  </a:cubicBezTo>
                  <a:cubicBezTo>
                    <a:pt x="229" y="333"/>
                    <a:pt x="230" y="334"/>
                    <a:pt x="231" y="336"/>
                  </a:cubicBezTo>
                  <a:cubicBezTo>
                    <a:pt x="231" y="336"/>
                    <a:pt x="232" y="337"/>
                    <a:pt x="232" y="337"/>
                  </a:cubicBezTo>
                  <a:cubicBezTo>
                    <a:pt x="235" y="341"/>
                    <a:pt x="238" y="346"/>
                    <a:pt x="243" y="348"/>
                  </a:cubicBezTo>
                  <a:cubicBezTo>
                    <a:pt x="245" y="349"/>
                    <a:pt x="247" y="349"/>
                    <a:pt x="250" y="349"/>
                  </a:cubicBezTo>
                  <a:cubicBezTo>
                    <a:pt x="252" y="349"/>
                    <a:pt x="254" y="349"/>
                    <a:pt x="257" y="348"/>
                  </a:cubicBezTo>
                  <a:cubicBezTo>
                    <a:pt x="258" y="348"/>
                    <a:pt x="258" y="348"/>
                    <a:pt x="259" y="347"/>
                  </a:cubicBezTo>
                  <a:cubicBezTo>
                    <a:pt x="261" y="346"/>
                    <a:pt x="264" y="345"/>
                    <a:pt x="265" y="345"/>
                  </a:cubicBezTo>
                  <a:cubicBezTo>
                    <a:pt x="265" y="345"/>
                    <a:pt x="266" y="345"/>
                    <a:pt x="266" y="346"/>
                  </a:cubicBezTo>
                  <a:cubicBezTo>
                    <a:pt x="266" y="346"/>
                    <a:pt x="266" y="346"/>
                    <a:pt x="266" y="346"/>
                  </a:cubicBezTo>
                  <a:cubicBezTo>
                    <a:pt x="265" y="347"/>
                    <a:pt x="265" y="347"/>
                    <a:pt x="265" y="348"/>
                  </a:cubicBezTo>
                  <a:cubicBezTo>
                    <a:pt x="263" y="353"/>
                    <a:pt x="264" y="358"/>
                    <a:pt x="266" y="363"/>
                  </a:cubicBezTo>
                  <a:cubicBezTo>
                    <a:pt x="267" y="366"/>
                    <a:pt x="270" y="367"/>
                    <a:pt x="272" y="368"/>
                  </a:cubicBezTo>
                  <a:cubicBezTo>
                    <a:pt x="274" y="369"/>
                    <a:pt x="275" y="369"/>
                    <a:pt x="275" y="370"/>
                  </a:cubicBezTo>
                  <a:cubicBezTo>
                    <a:pt x="275" y="371"/>
                    <a:pt x="275" y="371"/>
                    <a:pt x="274" y="373"/>
                  </a:cubicBezTo>
                  <a:cubicBezTo>
                    <a:pt x="272" y="375"/>
                    <a:pt x="270" y="378"/>
                    <a:pt x="272" y="382"/>
                  </a:cubicBezTo>
                  <a:cubicBezTo>
                    <a:pt x="273" y="386"/>
                    <a:pt x="277" y="386"/>
                    <a:pt x="279" y="387"/>
                  </a:cubicBezTo>
                  <a:cubicBezTo>
                    <a:pt x="280" y="387"/>
                    <a:pt x="282" y="387"/>
                    <a:pt x="282" y="387"/>
                  </a:cubicBezTo>
                  <a:cubicBezTo>
                    <a:pt x="282" y="387"/>
                    <a:pt x="282" y="388"/>
                    <a:pt x="282" y="389"/>
                  </a:cubicBezTo>
                  <a:cubicBezTo>
                    <a:pt x="282" y="390"/>
                    <a:pt x="281" y="391"/>
                    <a:pt x="281" y="392"/>
                  </a:cubicBezTo>
                  <a:cubicBezTo>
                    <a:pt x="282" y="398"/>
                    <a:pt x="285" y="403"/>
                    <a:pt x="292" y="406"/>
                  </a:cubicBezTo>
                  <a:cubicBezTo>
                    <a:pt x="302" y="410"/>
                    <a:pt x="312" y="411"/>
                    <a:pt x="322" y="413"/>
                  </a:cubicBezTo>
                  <a:cubicBezTo>
                    <a:pt x="325" y="413"/>
                    <a:pt x="325" y="413"/>
                    <a:pt x="325" y="413"/>
                  </a:cubicBezTo>
                  <a:cubicBezTo>
                    <a:pt x="325" y="413"/>
                    <a:pt x="326" y="413"/>
                    <a:pt x="327" y="413"/>
                  </a:cubicBezTo>
                  <a:cubicBezTo>
                    <a:pt x="331" y="413"/>
                    <a:pt x="335" y="412"/>
                    <a:pt x="339" y="411"/>
                  </a:cubicBezTo>
                  <a:cubicBezTo>
                    <a:pt x="342" y="409"/>
                    <a:pt x="345" y="408"/>
                    <a:pt x="348" y="408"/>
                  </a:cubicBezTo>
                  <a:cubicBezTo>
                    <a:pt x="349" y="408"/>
                    <a:pt x="349" y="408"/>
                    <a:pt x="350" y="408"/>
                  </a:cubicBezTo>
                  <a:cubicBezTo>
                    <a:pt x="355" y="409"/>
                    <a:pt x="361" y="411"/>
                    <a:pt x="366" y="413"/>
                  </a:cubicBezTo>
                  <a:cubicBezTo>
                    <a:pt x="372" y="416"/>
                    <a:pt x="378" y="418"/>
                    <a:pt x="385" y="418"/>
                  </a:cubicBezTo>
                  <a:cubicBezTo>
                    <a:pt x="385" y="418"/>
                    <a:pt x="386" y="418"/>
                    <a:pt x="387" y="418"/>
                  </a:cubicBezTo>
                  <a:cubicBezTo>
                    <a:pt x="388" y="418"/>
                    <a:pt x="389" y="417"/>
                    <a:pt x="390" y="417"/>
                  </a:cubicBezTo>
                  <a:cubicBezTo>
                    <a:pt x="391" y="417"/>
                    <a:pt x="391" y="417"/>
                    <a:pt x="391" y="417"/>
                  </a:cubicBezTo>
                  <a:cubicBezTo>
                    <a:pt x="391" y="417"/>
                    <a:pt x="391" y="417"/>
                    <a:pt x="392" y="417"/>
                  </a:cubicBezTo>
                  <a:cubicBezTo>
                    <a:pt x="392" y="418"/>
                    <a:pt x="393" y="419"/>
                    <a:pt x="393" y="421"/>
                  </a:cubicBezTo>
                  <a:cubicBezTo>
                    <a:pt x="393" y="422"/>
                    <a:pt x="393" y="425"/>
                    <a:pt x="394" y="426"/>
                  </a:cubicBezTo>
                  <a:cubicBezTo>
                    <a:pt x="396" y="428"/>
                    <a:pt x="399" y="433"/>
                    <a:pt x="403" y="435"/>
                  </a:cubicBezTo>
                  <a:cubicBezTo>
                    <a:pt x="405" y="436"/>
                    <a:pt x="406" y="437"/>
                    <a:pt x="408" y="437"/>
                  </a:cubicBezTo>
                  <a:cubicBezTo>
                    <a:pt x="410" y="437"/>
                    <a:pt x="411" y="438"/>
                    <a:pt x="412" y="439"/>
                  </a:cubicBezTo>
                  <a:cubicBezTo>
                    <a:pt x="414" y="441"/>
                    <a:pt x="416" y="445"/>
                    <a:pt x="415" y="448"/>
                  </a:cubicBezTo>
                  <a:cubicBezTo>
                    <a:pt x="415" y="448"/>
                    <a:pt x="415" y="448"/>
                    <a:pt x="415" y="448"/>
                  </a:cubicBezTo>
                  <a:cubicBezTo>
                    <a:pt x="414" y="448"/>
                    <a:pt x="411" y="449"/>
                    <a:pt x="410" y="452"/>
                  </a:cubicBezTo>
                  <a:cubicBezTo>
                    <a:pt x="409" y="455"/>
                    <a:pt x="411" y="457"/>
                    <a:pt x="413" y="458"/>
                  </a:cubicBezTo>
                  <a:cubicBezTo>
                    <a:pt x="413" y="458"/>
                    <a:pt x="413" y="459"/>
                    <a:pt x="413" y="459"/>
                  </a:cubicBezTo>
                  <a:cubicBezTo>
                    <a:pt x="413" y="459"/>
                    <a:pt x="414" y="460"/>
                    <a:pt x="414" y="460"/>
                  </a:cubicBezTo>
                  <a:cubicBezTo>
                    <a:pt x="414" y="460"/>
                    <a:pt x="414" y="461"/>
                    <a:pt x="414" y="461"/>
                  </a:cubicBezTo>
                  <a:cubicBezTo>
                    <a:pt x="414" y="461"/>
                    <a:pt x="414" y="461"/>
                    <a:pt x="414" y="462"/>
                  </a:cubicBezTo>
                  <a:cubicBezTo>
                    <a:pt x="414" y="464"/>
                    <a:pt x="414" y="464"/>
                    <a:pt x="413" y="464"/>
                  </a:cubicBezTo>
                  <a:cubicBezTo>
                    <a:pt x="412" y="464"/>
                    <a:pt x="409" y="462"/>
                    <a:pt x="407" y="461"/>
                  </a:cubicBezTo>
                  <a:cubicBezTo>
                    <a:pt x="404" y="460"/>
                    <a:pt x="401" y="458"/>
                    <a:pt x="398" y="458"/>
                  </a:cubicBezTo>
                  <a:cubicBezTo>
                    <a:pt x="396" y="458"/>
                    <a:pt x="396" y="458"/>
                    <a:pt x="396" y="458"/>
                  </a:cubicBezTo>
                  <a:cubicBezTo>
                    <a:pt x="394" y="458"/>
                    <a:pt x="393" y="458"/>
                    <a:pt x="393" y="457"/>
                  </a:cubicBezTo>
                  <a:cubicBezTo>
                    <a:pt x="392" y="456"/>
                    <a:pt x="391" y="455"/>
                    <a:pt x="391" y="454"/>
                  </a:cubicBezTo>
                  <a:cubicBezTo>
                    <a:pt x="390" y="452"/>
                    <a:pt x="388" y="450"/>
                    <a:pt x="386" y="448"/>
                  </a:cubicBezTo>
                  <a:cubicBezTo>
                    <a:pt x="385" y="448"/>
                    <a:pt x="385" y="447"/>
                    <a:pt x="384" y="447"/>
                  </a:cubicBezTo>
                  <a:cubicBezTo>
                    <a:pt x="383" y="446"/>
                    <a:pt x="383" y="446"/>
                    <a:pt x="383" y="445"/>
                  </a:cubicBezTo>
                  <a:cubicBezTo>
                    <a:pt x="382" y="445"/>
                    <a:pt x="382" y="445"/>
                    <a:pt x="382" y="444"/>
                  </a:cubicBezTo>
                  <a:cubicBezTo>
                    <a:pt x="382" y="443"/>
                    <a:pt x="382" y="442"/>
                    <a:pt x="381" y="440"/>
                  </a:cubicBezTo>
                  <a:cubicBezTo>
                    <a:pt x="380" y="438"/>
                    <a:pt x="377" y="437"/>
                    <a:pt x="374" y="437"/>
                  </a:cubicBezTo>
                  <a:cubicBezTo>
                    <a:pt x="371" y="437"/>
                    <a:pt x="367" y="438"/>
                    <a:pt x="365" y="441"/>
                  </a:cubicBezTo>
                  <a:cubicBezTo>
                    <a:pt x="364" y="443"/>
                    <a:pt x="364" y="445"/>
                    <a:pt x="364" y="447"/>
                  </a:cubicBezTo>
                  <a:cubicBezTo>
                    <a:pt x="365" y="450"/>
                    <a:pt x="368" y="451"/>
                    <a:pt x="370" y="452"/>
                  </a:cubicBezTo>
                  <a:cubicBezTo>
                    <a:pt x="371" y="453"/>
                    <a:pt x="372" y="454"/>
                    <a:pt x="372" y="454"/>
                  </a:cubicBezTo>
                  <a:cubicBezTo>
                    <a:pt x="375" y="457"/>
                    <a:pt x="380" y="464"/>
                    <a:pt x="376" y="468"/>
                  </a:cubicBezTo>
                  <a:cubicBezTo>
                    <a:pt x="376" y="469"/>
                    <a:pt x="375" y="470"/>
                    <a:pt x="374" y="471"/>
                  </a:cubicBezTo>
                  <a:cubicBezTo>
                    <a:pt x="371" y="473"/>
                    <a:pt x="368" y="475"/>
                    <a:pt x="368" y="479"/>
                  </a:cubicBezTo>
                  <a:cubicBezTo>
                    <a:pt x="367" y="481"/>
                    <a:pt x="368" y="483"/>
                    <a:pt x="368" y="485"/>
                  </a:cubicBezTo>
                  <a:cubicBezTo>
                    <a:pt x="368" y="485"/>
                    <a:pt x="369" y="486"/>
                    <a:pt x="369" y="486"/>
                  </a:cubicBezTo>
                  <a:cubicBezTo>
                    <a:pt x="369" y="488"/>
                    <a:pt x="369" y="490"/>
                    <a:pt x="370" y="491"/>
                  </a:cubicBezTo>
                  <a:cubicBezTo>
                    <a:pt x="370" y="492"/>
                    <a:pt x="370" y="494"/>
                    <a:pt x="370" y="495"/>
                  </a:cubicBezTo>
                  <a:cubicBezTo>
                    <a:pt x="371" y="498"/>
                    <a:pt x="371" y="502"/>
                    <a:pt x="371" y="506"/>
                  </a:cubicBezTo>
                  <a:cubicBezTo>
                    <a:pt x="371" y="508"/>
                    <a:pt x="371" y="508"/>
                    <a:pt x="371" y="508"/>
                  </a:cubicBezTo>
                  <a:cubicBezTo>
                    <a:pt x="372" y="513"/>
                    <a:pt x="370" y="519"/>
                    <a:pt x="367" y="524"/>
                  </a:cubicBezTo>
                  <a:cubicBezTo>
                    <a:pt x="366" y="525"/>
                    <a:pt x="365" y="528"/>
                    <a:pt x="364" y="529"/>
                  </a:cubicBezTo>
                  <a:cubicBezTo>
                    <a:pt x="362" y="529"/>
                    <a:pt x="361" y="530"/>
                    <a:pt x="360" y="530"/>
                  </a:cubicBezTo>
                  <a:cubicBezTo>
                    <a:pt x="357" y="531"/>
                    <a:pt x="354" y="532"/>
                    <a:pt x="351" y="536"/>
                  </a:cubicBezTo>
                  <a:cubicBezTo>
                    <a:pt x="349" y="540"/>
                    <a:pt x="345" y="548"/>
                    <a:pt x="349" y="553"/>
                  </a:cubicBezTo>
                  <a:cubicBezTo>
                    <a:pt x="351" y="554"/>
                    <a:pt x="352" y="555"/>
                    <a:pt x="354" y="555"/>
                  </a:cubicBezTo>
                  <a:cubicBezTo>
                    <a:pt x="356" y="555"/>
                    <a:pt x="358" y="554"/>
                    <a:pt x="360" y="553"/>
                  </a:cubicBezTo>
                  <a:cubicBezTo>
                    <a:pt x="361" y="552"/>
                    <a:pt x="363" y="551"/>
                    <a:pt x="363" y="551"/>
                  </a:cubicBezTo>
                  <a:cubicBezTo>
                    <a:pt x="363" y="551"/>
                    <a:pt x="363" y="551"/>
                    <a:pt x="363" y="551"/>
                  </a:cubicBezTo>
                  <a:cubicBezTo>
                    <a:pt x="363" y="554"/>
                    <a:pt x="356" y="560"/>
                    <a:pt x="354" y="561"/>
                  </a:cubicBezTo>
                  <a:cubicBezTo>
                    <a:pt x="353" y="561"/>
                    <a:pt x="352" y="561"/>
                    <a:pt x="351" y="561"/>
                  </a:cubicBezTo>
                  <a:cubicBezTo>
                    <a:pt x="349" y="562"/>
                    <a:pt x="346" y="562"/>
                    <a:pt x="344" y="564"/>
                  </a:cubicBezTo>
                  <a:cubicBezTo>
                    <a:pt x="340" y="567"/>
                    <a:pt x="338" y="573"/>
                    <a:pt x="340" y="577"/>
                  </a:cubicBezTo>
                  <a:cubicBezTo>
                    <a:pt x="341" y="580"/>
                    <a:pt x="343" y="581"/>
                    <a:pt x="347" y="581"/>
                  </a:cubicBezTo>
                  <a:cubicBezTo>
                    <a:pt x="348" y="581"/>
                    <a:pt x="349" y="581"/>
                    <a:pt x="350" y="581"/>
                  </a:cubicBezTo>
                  <a:cubicBezTo>
                    <a:pt x="357" y="579"/>
                    <a:pt x="366" y="574"/>
                    <a:pt x="373" y="568"/>
                  </a:cubicBezTo>
                  <a:cubicBezTo>
                    <a:pt x="374" y="566"/>
                    <a:pt x="376" y="564"/>
                    <a:pt x="378" y="563"/>
                  </a:cubicBezTo>
                  <a:cubicBezTo>
                    <a:pt x="381" y="560"/>
                    <a:pt x="383" y="557"/>
                    <a:pt x="386" y="555"/>
                  </a:cubicBezTo>
                  <a:cubicBezTo>
                    <a:pt x="387" y="553"/>
                    <a:pt x="389" y="552"/>
                    <a:pt x="390" y="550"/>
                  </a:cubicBezTo>
                  <a:cubicBezTo>
                    <a:pt x="393" y="547"/>
                    <a:pt x="395" y="545"/>
                    <a:pt x="399" y="544"/>
                  </a:cubicBezTo>
                  <a:cubicBezTo>
                    <a:pt x="399" y="543"/>
                    <a:pt x="400" y="543"/>
                    <a:pt x="401" y="543"/>
                  </a:cubicBezTo>
                  <a:cubicBezTo>
                    <a:pt x="402" y="543"/>
                    <a:pt x="403" y="544"/>
                    <a:pt x="405" y="545"/>
                  </a:cubicBezTo>
                  <a:cubicBezTo>
                    <a:pt x="406" y="546"/>
                    <a:pt x="407" y="547"/>
                    <a:pt x="409" y="547"/>
                  </a:cubicBezTo>
                  <a:cubicBezTo>
                    <a:pt x="410" y="548"/>
                    <a:pt x="411" y="548"/>
                    <a:pt x="412" y="548"/>
                  </a:cubicBezTo>
                  <a:cubicBezTo>
                    <a:pt x="416" y="548"/>
                    <a:pt x="419" y="545"/>
                    <a:pt x="421" y="543"/>
                  </a:cubicBezTo>
                  <a:cubicBezTo>
                    <a:pt x="422" y="542"/>
                    <a:pt x="423" y="541"/>
                    <a:pt x="423" y="541"/>
                  </a:cubicBezTo>
                  <a:cubicBezTo>
                    <a:pt x="425" y="539"/>
                    <a:pt x="428" y="538"/>
                    <a:pt x="431" y="538"/>
                  </a:cubicBezTo>
                  <a:cubicBezTo>
                    <a:pt x="433" y="537"/>
                    <a:pt x="436" y="536"/>
                    <a:pt x="439" y="535"/>
                  </a:cubicBezTo>
                  <a:cubicBezTo>
                    <a:pt x="440" y="534"/>
                    <a:pt x="442" y="533"/>
                    <a:pt x="444" y="533"/>
                  </a:cubicBezTo>
                  <a:cubicBezTo>
                    <a:pt x="448" y="531"/>
                    <a:pt x="453" y="530"/>
                    <a:pt x="456" y="526"/>
                  </a:cubicBezTo>
                  <a:cubicBezTo>
                    <a:pt x="457" y="524"/>
                    <a:pt x="458" y="523"/>
                    <a:pt x="458" y="522"/>
                  </a:cubicBezTo>
                  <a:cubicBezTo>
                    <a:pt x="458" y="522"/>
                    <a:pt x="458" y="521"/>
                    <a:pt x="458" y="521"/>
                  </a:cubicBezTo>
                  <a:cubicBezTo>
                    <a:pt x="458" y="518"/>
                    <a:pt x="459" y="515"/>
                    <a:pt x="457" y="512"/>
                  </a:cubicBezTo>
                  <a:cubicBezTo>
                    <a:pt x="456" y="511"/>
                    <a:pt x="454" y="510"/>
                    <a:pt x="452" y="510"/>
                  </a:cubicBezTo>
                  <a:cubicBezTo>
                    <a:pt x="450" y="510"/>
                    <a:pt x="448" y="510"/>
                    <a:pt x="446" y="511"/>
                  </a:cubicBezTo>
                  <a:cubicBezTo>
                    <a:pt x="444" y="511"/>
                    <a:pt x="442" y="511"/>
                    <a:pt x="440" y="511"/>
                  </a:cubicBezTo>
                  <a:cubicBezTo>
                    <a:pt x="438" y="511"/>
                    <a:pt x="437" y="511"/>
                    <a:pt x="437" y="510"/>
                  </a:cubicBezTo>
                  <a:cubicBezTo>
                    <a:pt x="435" y="508"/>
                    <a:pt x="437" y="506"/>
                    <a:pt x="441" y="502"/>
                  </a:cubicBezTo>
                  <a:cubicBezTo>
                    <a:pt x="442" y="501"/>
                    <a:pt x="442" y="500"/>
                    <a:pt x="443" y="500"/>
                  </a:cubicBezTo>
                  <a:cubicBezTo>
                    <a:pt x="450" y="492"/>
                    <a:pt x="455" y="488"/>
                    <a:pt x="464" y="485"/>
                  </a:cubicBezTo>
                  <a:cubicBezTo>
                    <a:pt x="466" y="484"/>
                    <a:pt x="469" y="482"/>
                    <a:pt x="472" y="481"/>
                  </a:cubicBezTo>
                  <a:cubicBezTo>
                    <a:pt x="476" y="478"/>
                    <a:pt x="481" y="475"/>
                    <a:pt x="485" y="475"/>
                  </a:cubicBezTo>
                  <a:cubicBezTo>
                    <a:pt x="487" y="475"/>
                    <a:pt x="490" y="476"/>
                    <a:pt x="492" y="477"/>
                  </a:cubicBezTo>
                  <a:cubicBezTo>
                    <a:pt x="495" y="479"/>
                    <a:pt x="499" y="480"/>
                    <a:pt x="502" y="480"/>
                  </a:cubicBezTo>
                  <a:cubicBezTo>
                    <a:pt x="505" y="480"/>
                    <a:pt x="507" y="479"/>
                    <a:pt x="509" y="477"/>
                  </a:cubicBezTo>
                  <a:cubicBezTo>
                    <a:pt x="513" y="475"/>
                    <a:pt x="513" y="472"/>
                    <a:pt x="513" y="469"/>
                  </a:cubicBezTo>
                  <a:cubicBezTo>
                    <a:pt x="514" y="468"/>
                    <a:pt x="514" y="466"/>
                    <a:pt x="515" y="465"/>
                  </a:cubicBezTo>
                  <a:cubicBezTo>
                    <a:pt x="516" y="463"/>
                    <a:pt x="519" y="461"/>
                    <a:pt x="521" y="460"/>
                  </a:cubicBezTo>
                  <a:cubicBezTo>
                    <a:pt x="524" y="458"/>
                    <a:pt x="527" y="456"/>
                    <a:pt x="529" y="454"/>
                  </a:cubicBezTo>
                  <a:cubicBezTo>
                    <a:pt x="531" y="451"/>
                    <a:pt x="534" y="448"/>
                    <a:pt x="536" y="445"/>
                  </a:cubicBezTo>
                  <a:cubicBezTo>
                    <a:pt x="537" y="443"/>
                    <a:pt x="539" y="441"/>
                    <a:pt x="540" y="439"/>
                  </a:cubicBezTo>
                  <a:cubicBezTo>
                    <a:pt x="548" y="429"/>
                    <a:pt x="556" y="420"/>
                    <a:pt x="567" y="417"/>
                  </a:cubicBezTo>
                  <a:cubicBezTo>
                    <a:pt x="570" y="416"/>
                    <a:pt x="570" y="416"/>
                    <a:pt x="570" y="416"/>
                  </a:cubicBezTo>
                  <a:lnTo>
                    <a:pt x="569" y="413"/>
                  </a:lnTo>
                  <a:close/>
                </a:path>
              </a:pathLst>
            </a:custGeom>
            <a:grpFill/>
            <a:ln w="4763" cap="rnd">
              <a:solidFill>
                <a:schemeClr val="bg1"/>
              </a:solidFill>
              <a:prstDash val="solid"/>
              <a:round/>
              <a:headEnd/>
              <a:tailEnd/>
            </a:ln>
          </p:spPr>
          <p:txBody>
            <a:bodyPr vert="horz" wrap="square" lIns="243797" tIns="121899" rIns="243797" bIns="121899" numCol="1" anchor="t" anchorCtr="0" compatLnSpc="1">
              <a:prstTxWarp prst="textNoShape">
                <a:avLst/>
              </a:prstTxWarp>
            </a:bodyPr>
            <a:lstStyle/>
            <a:p>
              <a:endParaRPr lang="en-US" dirty="0">
                <a:latin typeface="Lato Light"/>
              </a:endParaRPr>
            </a:p>
          </p:txBody>
        </p:sp>
      </p:grpSp>
    </p:spTree>
    <p:extLst>
      <p:ext uri="{BB962C8B-B14F-4D97-AF65-F5344CB8AC3E}">
        <p14:creationId xmlns:p14="http://schemas.microsoft.com/office/powerpoint/2010/main" val="1075259134"/>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a:spLocks/>
          </p:cNvSpPr>
          <p:nvPr/>
        </p:nvSpPr>
        <p:spPr bwMode="auto">
          <a:xfrm>
            <a:off x="1895628" y="2848213"/>
            <a:ext cx="6025689" cy="34624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France</a:t>
            </a:r>
          </a:p>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Map</a:t>
            </a:r>
            <a:endParaRPr lang="en-US" sz="12800" b="1" spc="500" dirty="0">
              <a:solidFill>
                <a:schemeClr val="tx2"/>
              </a:solidFill>
              <a:latin typeface="Montserrat Semi Bold" charset="0"/>
              <a:ea typeface="Montserrat Semi Bold" charset="0"/>
              <a:cs typeface="Montserrat Semi Bold" charset="0"/>
              <a:sym typeface="Bebas Neue" charset="0"/>
            </a:endParaRPr>
          </a:p>
        </p:txBody>
      </p:sp>
      <p:cxnSp>
        <p:nvCxnSpPr>
          <p:cNvPr id="6" name="Straight Connector 5"/>
          <p:cNvCxnSpPr/>
          <p:nvPr/>
        </p:nvCxnSpPr>
        <p:spPr>
          <a:xfrm flipV="1">
            <a:off x="1895628" y="6923091"/>
            <a:ext cx="7401442" cy="4296"/>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sp>
        <p:nvSpPr>
          <p:cNvPr id="7" name="Subtitle 2"/>
          <p:cNvSpPr txBox="1">
            <a:spLocks/>
          </p:cNvSpPr>
          <p:nvPr/>
        </p:nvSpPr>
        <p:spPr>
          <a:xfrm>
            <a:off x="1711325" y="7582309"/>
            <a:ext cx="9001890" cy="314349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790"/>
              </a:lnSpc>
            </a:pPr>
            <a:r>
              <a:rPr lang="en-US" sz="2500" dirty="0" smtClean="0">
                <a:solidFill>
                  <a:schemeClr val="tx1"/>
                </a:solidFill>
                <a:latin typeface="Lato Light" charset="0"/>
                <a:ea typeface="Lato Light" charset="0"/>
                <a:cs typeface="Lato Light" charset="0"/>
              </a:rPr>
              <a:t>Frequently</a:t>
            </a:r>
            <a:r>
              <a:rPr lang="en-US" sz="2500" dirty="0">
                <a:solidFill>
                  <a:schemeClr val="tx1"/>
                </a:solidFill>
                <a:latin typeface="Lato Light" charset="0"/>
                <a:ea typeface="Lato Light" charset="0"/>
                <a:cs typeface="Lato Light" charset="0"/>
              </a:rPr>
              <a:t>, your initial font choice is taken out of your hands; companies often specify a typeface, or even a set of fonts, as part of their brand guidelines. Occasionally you’ll find a job has specific requirements, such as limited room that might require a condensed face, or a lot of legal text that might require a face that’s highly legible at small sizes. </a:t>
            </a:r>
          </a:p>
        </p:txBody>
      </p:sp>
      <p:grpSp>
        <p:nvGrpSpPr>
          <p:cNvPr id="8" name="Group 7"/>
          <p:cNvGrpSpPr/>
          <p:nvPr/>
        </p:nvGrpSpPr>
        <p:grpSpPr>
          <a:xfrm>
            <a:off x="12226925" y="2307639"/>
            <a:ext cx="10083703" cy="9760520"/>
            <a:chOff x="10672937" y="2878775"/>
            <a:chExt cx="10083703" cy="9760520"/>
          </a:xfrm>
          <a:solidFill>
            <a:schemeClr val="bg1">
              <a:lumMod val="85000"/>
            </a:schemeClr>
          </a:solidFill>
        </p:grpSpPr>
        <p:sp>
          <p:nvSpPr>
            <p:cNvPr id="9" name="Freeform 71"/>
            <p:cNvSpPr>
              <a:spLocks noChangeArrowheads="1"/>
            </p:cNvSpPr>
            <p:nvPr/>
          </p:nvSpPr>
          <p:spPr bwMode="auto">
            <a:xfrm>
              <a:off x="15772533" y="9403150"/>
              <a:ext cx="2314292" cy="2724339"/>
            </a:xfrm>
            <a:custGeom>
              <a:avLst/>
              <a:gdLst>
                <a:gd name="T0" fmla="*/ 2580 w 4505"/>
                <a:gd name="T1" fmla="*/ 340 h 5305"/>
                <a:gd name="T2" fmla="*/ 2972 w 4505"/>
                <a:gd name="T3" fmla="*/ 334 h 5305"/>
                <a:gd name="T4" fmla="*/ 4084 w 4505"/>
                <a:gd name="T5" fmla="*/ 1345 h 5305"/>
                <a:gd name="T6" fmla="*/ 4423 w 4505"/>
                <a:gd name="T7" fmla="*/ 1684 h 5305"/>
                <a:gd name="T8" fmla="*/ 3186 w 4505"/>
                <a:gd name="T9" fmla="*/ 804 h 5305"/>
                <a:gd name="T10" fmla="*/ 2645 w 4505"/>
                <a:gd name="T11" fmla="*/ 400 h 5305"/>
                <a:gd name="T12" fmla="*/ 2330 w 4505"/>
                <a:gd name="T13" fmla="*/ 25 h 5305"/>
                <a:gd name="T14" fmla="*/ 1902 w 4505"/>
                <a:gd name="T15" fmla="*/ 631 h 5305"/>
                <a:gd name="T16" fmla="*/ 2384 w 4505"/>
                <a:gd name="T17" fmla="*/ 1660 h 5305"/>
                <a:gd name="T18" fmla="*/ 2520 w 4505"/>
                <a:gd name="T19" fmla="*/ 1928 h 5305"/>
                <a:gd name="T20" fmla="*/ 1396 w 4505"/>
                <a:gd name="T21" fmla="*/ 2837 h 5305"/>
                <a:gd name="T22" fmla="*/ 809 w 4505"/>
                <a:gd name="T23" fmla="*/ 3182 h 5305"/>
                <a:gd name="T24" fmla="*/ 48 w 4505"/>
                <a:gd name="T25" fmla="*/ 3432 h 5305"/>
                <a:gd name="T26" fmla="*/ 458 w 4505"/>
                <a:gd name="T27" fmla="*/ 4151 h 5305"/>
                <a:gd name="T28" fmla="*/ 803 w 4505"/>
                <a:gd name="T29" fmla="*/ 4615 h 5305"/>
                <a:gd name="T30" fmla="*/ 18 w 4505"/>
                <a:gd name="T31" fmla="*/ 4971 h 5305"/>
                <a:gd name="T32" fmla="*/ 684 w 4505"/>
                <a:gd name="T33" fmla="*/ 5108 h 5305"/>
                <a:gd name="T34" fmla="*/ 1403 w 4505"/>
                <a:gd name="T35" fmla="*/ 5162 h 5305"/>
                <a:gd name="T36" fmla="*/ 1694 w 4505"/>
                <a:gd name="T37" fmla="*/ 5025 h 5305"/>
                <a:gd name="T38" fmla="*/ 2164 w 4505"/>
                <a:gd name="T39" fmla="*/ 5084 h 5305"/>
                <a:gd name="T40" fmla="*/ 1955 w 4505"/>
                <a:gd name="T41" fmla="*/ 4734 h 5305"/>
                <a:gd name="T42" fmla="*/ 1795 w 4505"/>
                <a:gd name="T43" fmla="*/ 4157 h 5305"/>
                <a:gd name="T44" fmla="*/ 1908 w 4505"/>
                <a:gd name="T45" fmla="*/ 3955 h 5305"/>
                <a:gd name="T46" fmla="*/ 2294 w 4505"/>
                <a:gd name="T47" fmla="*/ 3336 h 5305"/>
                <a:gd name="T48" fmla="*/ 2633 w 4505"/>
                <a:gd name="T49" fmla="*/ 3265 h 5305"/>
                <a:gd name="T50" fmla="*/ 2829 w 4505"/>
                <a:gd name="T51" fmla="*/ 3099 h 5305"/>
                <a:gd name="T52" fmla="*/ 3246 w 4505"/>
                <a:gd name="T53" fmla="*/ 2754 h 5305"/>
                <a:gd name="T54" fmla="*/ 3840 w 4505"/>
                <a:gd name="T55" fmla="*/ 2974 h 5305"/>
                <a:gd name="T56" fmla="*/ 4054 w 4505"/>
                <a:gd name="T57" fmla="*/ 2694 h 5305"/>
                <a:gd name="T58" fmla="*/ 4494 w 4505"/>
                <a:gd name="T59" fmla="*/ 1987 h 5305"/>
                <a:gd name="T60" fmla="*/ 4292 w 4505"/>
                <a:gd name="T61" fmla="*/ 2290 h 5305"/>
                <a:gd name="T62" fmla="*/ 3941 w 4505"/>
                <a:gd name="T63" fmla="*/ 2944 h 5305"/>
                <a:gd name="T64" fmla="*/ 3412 w 4505"/>
                <a:gd name="T65" fmla="*/ 2837 h 5305"/>
                <a:gd name="T66" fmla="*/ 2996 w 4505"/>
                <a:gd name="T67" fmla="*/ 2998 h 5305"/>
                <a:gd name="T68" fmla="*/ 2639 w 4505"/>
                <a:gd name="T69" fmla="*/ 3152 h 5305"/>
                <a:gd name="T70" fmla="*/ 2556 w 4505"/>
                <a:gd name="T71" fmla="*/ 3319 h 5305"/>
                <a:gd name="T72" fmla="*/ 2152 w 4505"/>
                <a:gd name="T73" fmla="*/ 3556 h 5305"/>
                <a:gd name="T74" fmla="*/ 1932 w 4505"/>
                <a:gd name="T75" fmla="*/ 4044 h 5305"/>
                <a:gd name="T76" fmla="*/ 1807 w 4505"/>
                <a:gd name="T77" fmla="*/ 4157 h 5305"/>
                <a:gd name="T78" fmla="*/ 1973 w 4505"/>
                <a:gd name="T79" fmla="*/ 4734 h 5305"/>
                <a:gd name="T80" fmla="*/ 2175 w 4505"/>
                <a:gd name="T81" fmla="*/ 5090 h 5305"/>
                <a:gd name="T82" fmla="*/ 1694 w 4505"/>
                <a:gd name="T83" fmla="*/ 5043 h 5305"/>
                <a:gd name="T84" fmla="*/ 1385 w 4505"/>
                <a:gd name="T85" fmla="*/ 5168 h 5305"/>
                <a:gd name="T86" fmla="*/ 684 w 4505"/>
                <a:gd name="T87" fmla="*/ 5120 h 5305"/>
                <a:gd name="T88" fmla="*/ 0 w 4505"/>
                <a:gd name="T89" fmla="*/ 4984 h 5305"/>
                <a:gd name="T90" fmla="*/ 625 w 4505"/>
                <a:gd name="T91" fmla="*/ 4508 h 5305"/>
                <a:gd name="T92" fmla="*/ 458 w 4505"/>
                <a:gd name="T93" fmla="*/ 4020 h 5305"/>
                <a:gd name="T94" fmla="*/ 601 w 4505"/>
                <a:gd name="T95" fmla="*/ 3200 h 5305"/>
                <a:gd name="T96" fmla="*/ 1385 w 4505"/>
                <a:gd name="T97" fmla="*/ 2950 h 5305"/>
                <a:gd name="T98" fmla="*/ 1831 w 4505"/>
                <a:gd name="T99" fmla="*/ 2605 h 5305"/>
                <a:gd name="T100" fmla="*/ 2508 w 4505"/>
                <a:gd name="T101" fmla="*/ 1933 h 5305"/>
                <a:gd name="T102" fmla="*/ 1896 w 4505"/>
                <a:gd name="T103" fmla="*/ 637 h 5305"/>
                <a:gd name="T104" fmla="*/ 2080 w 4505"/>
                <a:gd name="T105" fmla="*/ 203 h 5305"/>
                <a:gd name="T106" fmla="*/ 2325 w 4505"/>
                <a:gd name="T107" fmla="*/ 0 h 5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05" h="5305">
                  <a:moveTo>
                    <a:pt x="2376" y="0"/>
                  </a:moveTo>
                  <a:cubicBezTo>
                    <a:pt x="2406" y="18"/>
                    <a:pt x="2439" y="53"/>
                    <a:pt x="2473" y="91"/>
                  </a:cubicBezTo>
                  <a:cubicBezTo>
                    <a:pt x="2514" y="144"/>
                    <a:pt x="2556" y="209"/>
                    <a:pt x="2556" y="245"/>
                  </a:cubicBezTo>
                  <a:cubicBezTo>
                    <a:pt x="2556" y="275"/>
                    <a:pt x="2562" y="316"/>
                    <a:pt x="2580" y="340"/>
                  </a:cubicBezTo>
                  <a:cubicBezTo>
                    <a:pt x="2598" y="370"/>
                    <a:pt x="2621" y="388"/>
                    <a:pt x="2645" y="388"/>
                  </a:cubicBezTo>
                  <a:cubicBezTo>
                    <a:pt x="2657" y="388"/>
                    <a:pt x="2669" y="382"/>
                    <a:pt x="2681" y="370"/>
                  </a:cubicBezTo>
                  <a:cubicBezTo>
                    <a:pt x="2722" y="328"/>
                    <a:pt x="2782" y="310"/>
                    <a:pt x="2841" y="310"/>
                  </a:cubicBezTo>
                  <a:cubicBezTo>
                    <a:pt x="2889" y="310"/>
                    <a:pt x="2930" y="316"/>
                    <a:pt x="2972" y="334"/>
                  </a:cubicBezTo>
                  <a:cubicBezTo>
                    <a:pt x="3067" y="376"/>
                    <a:pt x="3162" y="715"/>
                    <a:pt x="3198" y="798"/>
                  </a:cubicBezTo>
                  <a:cubicBezTo>
                    <a:pt x="3228" y="875"/>
                    <a:pt x="3382" y="1006"/>
                    <a:pt x="3465" y="1190"/>
                  </a:cubicBezTo>
                  <a:cubicBezTo>
                    <a:pt x="3549" y="1375"/>
                    <a:pt x="3638" y="1369"/>
                    <a:pt x="3727" y="1375"/>
                  </a:cubicBezTo>
                  <a:cubicBezTo>
                    <a:pt x="3810" y="1375"/>
                    <a:pt x="3971" y="1345"/>
                    <a:pt x="4084" y="1345"/>
                  </a:cubicBezTo>
                  <a:cubicBezTo>
                    <a:pt x="4197" y="1351"/>
                    <a:pt x="4363" y="1553"/>
                    <a:pt x="4435" y="1672"/>
                  </a:cubicBezTo>
                  <a:cubicBezTo>
                    <a:pt x="4467" y="1726"/>
                    <a:pt x="4491" y="1772"/>
                    <a:pt x="4504" y="1817"/>
                  </a:cubicBezTo>
                  <a:lnTo>
                    <a:pt x="4504" y="1873"/>
                  </a:lnTo>
                  <a:cubicBezTo>
                    <a:pt x="4497" y="1814"/>
                    <a:pt x="4468" y="1760"/>
                    <a:pt x="4423" y="1684"/>
                  </a:cubicBezTo>
                  <a:cubicBezTo>
                    <a:pt x="4357" y="1559"/>
                    <a:pt x="4179" y="1357"/>
                    <a:pt x="4084" y="1363"/>
                  </a:cubicBezTo>
                  <a:cubicBezTo>
                    <a:pt x="3971" y="1363"/>
                    <a:pt x="3816" y="1386"/>
                    <a:pt x="3727" y="1386"/>
                  </a:cubicBezTo>
                  <a:cubicBezTo>
                    <a:pt x="3638" y="1386"/>
                    <a:pt x="3531" y="1386"/>
                    <a:pt x="3454" y="1196"/>
                  </a:cubicBezTo>
                  <a:cubicBezTo>
                    <a:pt x="3370" y="1012"/>
                    <a:pt x="3216" y="887"/>
                    <a:pt x="3186" y="804"/>
                  </a:cubicBezTo>
                  <a:cubicBezTo>
                    <a:pt x="3150" y="721"/>
                    <a:pt x="3049" y="382"/>
                    <a:pt x="2966" y="346"/>
                  </a:cubicBezTo>
                  <a:cubicBezTo>
                    <a:pt x="2925" y="334"/>
                    <a:pt x="2883" y="322"/>
                    <a:pt x="2841" y="322"/>
                  </a:cubicBezTo>
                  <a:cubicBezTo>
                    <a:pt x="2788" y="322"/>
                    <a:pt x="2728" y="340"/>
                    <a:pt x="2693" y="376"/>
                  </a:cubicBezTo>
                  <a:cubicBezTo>
                    <a:pt x="2675" y="394"/>
                    <a:pt x="2657" y="400"/>
                    <a:pt x="2645" y="400"/>
                  </a:cubicBezTo>
                  <a:cubicBezTo>
                    <a:pt x="2580" y="400"/>
                    <a:pt x="2538" y="316"/>
                    <a:pt x="2538" y="245"/>
                  </a:cubicBezTo>
                  <a:cubicBezTo>
                    <a:pt x="2538" y="215"/>
                    <a:pt x="2502" y="156"/>
                    <a:pt x="2461" y="102"/>
                  </a:cubicBezTo>
                  <a:cubicBezTo>
                    <a:pt x="2413" y="49"/>
                    <a:pt x="2360" y="1"/>
                    <a:pt x="2342" y="1"/>
                  </a:cubicBezTo>
                  <a:cubicBezTo>
                    <a:pt x="2336" y="7"/>
                    <a:pt x="2330" y="7"/>
                    <a:pt x="2330" y="25"/>
                  </a:cubicBezTo>
                  <a:cubicBezTo>
                    <a:pt x="2330" y="138"/>
                    <a:pt x="2181" y="215"/>
                    <a:pt x="2080" y="215"/>
                  </a:cubicBezTo>
                  <a:cubicBezTo>
                    <a:pt x="2056" y="215"/>
                    <a:pt x="2015" y="269"/>
                    <a:pt x="1973" y="340"/>
                  </a:cubicBezTo>
                  <a:cubicBezTo>
                    <a:pt x="1932" y="411"/>
                    <a:pt x="1890" y="501"/>
                    <a:pt x="1860" y="578"/>
                  </a:cubicBezTo>
                  <a:cubicBezTo>
                    <a:pt x="1878" y="602"/>
                    <a:pt x="1890" y="620"/>
                    <a:pt x="1902" y="631"/>
                  </a:cubicBezTo>
                  <a:cubicBezTo>
                    <a:pt x="1973" y="703"/>
                    <a:pt x="2080" y="994"/>
                    <a:pt x="2086" y="1238"/>
                  </a:cubicBezTo>
                  <a:cubicBezTo>
                    <a:pt x="2086" y="1357"/>
                    <a:pt x="2134" y="1464"/>
                    <a:pt x="2199" y="1541"/>
                  </a:cubicBezTo>
                  <a:cubicBezTo>
                    <a:pt x="2265" y="1612"/>
                    <a:pt x="2336" y="1660"/>
                    <a:pt x="2378" y="1660"/>
                  </a:cubicBezTo>
                  <a:cubicBezTo>
                    <a:pt x="2378" y="1660"/>
                    <a:pt x="2378" y="1660"/>
                    <a:pt x="2384" y="1660"/>
                  </a:cubicBezTo>
                  <a:lnTo>
                    <a:pt x="2384" y="1666"/>
                  </a:lnTo>
                  <a:cubicBezTo>
                    <a:pt x="2384" y="1666"/>
                    <a:pt x="2378" y="1690"/>
                    <a:pt x="2378" y="1719"/>
                  </a:cubicBezTo>
                  <a:cubicBezTo>
                    <a:pt x="2378" y="1779"/>
                    <a:pt x="2395" y="1880"/>
                    <a:pt x="2520" y="1922"/>
                  </a:cubicBezTo>
                  <a:lnTo>
                    <a:pt x="2520" y="1928"/>
                  </a:lnTo>
                  <a:cubicBezTo>
                    <a:pt x="2520" y="1928"/>
                    <a:pt x="2360" y="2314"/>
                    <a:pt x="2211" y="2350"/>
                  </a:cubicBezTo>
                  <a:cubicBezTo>
                    <a:pt x="2068" y="2379"/>
                    <a:pt x="1985" y="2397"/>
                    <a:pt x="1985" y="2462"/>
                  </a:cubicBezTo>
                  <a:cubicBezTo>
                    <a:pt x="1985" y="2546"/>
                    <a:pt x="1783" y="2706"/>
                    <a:pt x="1450" y="2712"/>
                  </a:cubicBezTo>
                  <a:cubicBezTo>
                    <a:pt x="1438" y="2724"/>
                    <a:pt x="1396" y="2778"/>
                    <a:pt x="1396" y="2837"/>
                  </a:cubicBezTo>
                  <a:cubicBezTo>
                    <a:pt x="1396" y="2861"/>
                    <a:pt x="1403" y="2903"/>
                    <a:pt x="1403" y="2950"/>
                  </a:cubicBezTo>
                  <a:cubicBezTo>
                    <a:pt x="1403" y="3051"/>
                    <a:pt x="1379" y="3182"/>
                    <a:pt x="1230" y="3182"/>
                  </a:cubicBezTo>
                  <a:cubicBezTo>
                    <a:pt x="1087" y="3182"/>
                    <a:pt x="1022" y="3152"/>
                    <a:pt x="945" y="3152"/>
                  </a:cubicBezTo>
                  <a:cubicBezTo>
                    <a:pt x="904" y="3152"/>
                    <a:pt x="863" y="3158"/>
                    <a:pt x="809" y="3182"/>
                  </a:cubicBezTo>
                  <a:cubicBezTo>
                    <a:pt x="744" y="3206"/>
                    <a:pt x="672" y="3212"/>
                    <a:pt x="601" y="3212"/>
                  </a:cubicBezTo>
                  <a:cubicBezTo>
                    <a:pt x="470" y="3212"/>
                    <a:pt x="333" y="3188"/>
                    <a:pt x="244" y="3188"/>
                  </a:cubicBezTo>
                  <a:cubicBezTo>
                    <a:pt x="197" y="3188"/>
                    <a:pt x="149" y="3218"/>
                    <a:pt x="107" y="3259"/>
                  </a:cubicBezTo>
                  <a:cubicBezTo>
                    <a:pt x="72" y="3307"/>
                    <a:pt x="48" y="3366"/>
                    <a:pt x="48" y="3432"/>
                  </a:cubicBezTo>
                  <a:cubicBezTo>
                    <a:pt x="48" y="3485"/>
                    <a:pt x="66" y="3539"/>
                    <a:pt x="107" y="3580"/>
                  </a:cubicBezTo>
                  <a:cubicBezTo>
                    <a:pt x="244" y="3717"/>
                    <a:pt x="476" y="3741"/>
                    <a:pt x="476" y="4020"/>
                  </a:cubicBezTo>
                  <a:cubicBezTo>
                    <a:pt x="476" y="4056"/>
                    <a:pt x="470" y="4103"/>
                    <a:pt x="464" y="4151"/>
                  </a:cubicBezTo>
                  <a:cubicBezTo>
                    <a:pt x="458" y="4151"/>
                    <a:pt x="458" y="4151"/>
                    <a:pt x="458" y="4151"/>
                  </a:cubicBezTo>
                  <a:cubicBezTo>
                    <a:pt x="458" y="4151"/>
                    <a:pt x="339" y="4264"/>
                    <a:pt x="339" y="4323"/>
                  </a:cubicBezTo>
                  <a:cubicBezTo>
                    <a:pt x="339" y="4353"/>
                    <a:pt x="381" y="4383"/>
                    <a:pt x="440" y="4412"/>
                  </a:cubicBezTo>
                  <a:cubicBezTo>
                    <a:pt x="500" y="4442"/>
                    <a:pt x="577" y="4466"/>
                    <a:pt x="631" y="4496"/>
                  </a:cubicBezTo>
                  <a:cubicBezTo>
                    <a:pt x="738" y="4555"/>
                    <a:pt x="797" y="4615"/>
                    <a:pt x="803" y="4615"/>
                  </a:cubicBezTo>
                  <a:lnTo>
                    <a:pt x="803" y="4621"/>
                  </a:lnTo>
                  <a:cubicBezTo>
                    <a:pt x="803" y="4626"/>
                    <a:pt x="797" y="4626"/>
                    <a:pt x="797" y="4626"/>
                  </a:cubicBezTo>
                  <a:cubicBezTo>
                    <a:pt x="797" y="4626"/>
                    <a:pt x="547" y="4680"/>
                    <a:pt x="458" y="4680"/>
                  </a:cubicBezTo>
                  <a:cubicBezTo>
                    <a:pt x="399" y="4680"/>
                    <a:pt x="185" y="4882"/>
                    <a:pt x="18" y="4971"/>
                  </a:cubicBezTo>
                  <a:cubicBezTo>
                    <a:pt x="60" y="4983"/>
                    <a:pt x="119" y="5013"/>
                    <a:pt x="220" y="5108"/>
                  </a:cubicBezTo>
                  <a:cubicBezTo>
                    <a:pt x="298" y="5191"/>
                    <a:pt x="333" y="5221"/>
                    <a:pt x="363" y="5221"/>
                  </a:cubicBezTo>
                  <a:cubicBezTo>
                    <a:pt x="393" y="5221"/>
                    <a:pt x="440" y="5185"/>
                    <a:pt x="565" y="5132"/>
                  </a:cubicBezTo>
                  <a:cubicBezTo>
                    <a:pt x="601" y="5114"/>
                    <a:pt x="642" y="5108"/>
                    <a:pt x="684" y="5108"/>
                  </a:cubicBezTo>
                  <a:cubicBezTo>
                    <a:pt x="922" y="5108"/>
                    <a:pt x="1224" y="5304"/>
                    <a:pt x="1266" y="5298"/>
                  </a:cubicBezTo>
                  <a:cubicBezTo>
                    <a:pt x="1284" y="5304"/>
                    <a:pt x="1307" y="5269"/>
                    <a:pt x="1325" y="5233"/>
                  </a:cubicBezTo>
                  <a:cubicBezTo>
                    <a:pt x="1343" y="5197"/>
                    <a:pt x="1355" y="5156"/>
                    <a:pt x="1385" y="5156"/>
                  </a:cubicBezTo>
                  <a:cubicBezTo>
                    <a:pt x="1391" y="5156"/>
                    <a:pt x="1396" y="5162"/>
                    <a:pt x="1403" y="5162"/>
                  </a:cubicBezTo>
                  <a:cubicBezTo>
                    <a:pt x="1414" y="5180"/>
                    <a:pt x="1426" y="5180"/>
                    <a:pt x="1444" y="5180"/>
                  </a:cubicBezTo>
                  <a:cubicBezTo>
                    <a:pt x="1456" y="5180"/>
                    <a:pt x="1468" y="5180"/>
                    <a:pt x="1480" y="5173"/>
                  </a:cubicBezTo>
                  <a:cubicBezTo>
                    <a:pt x="1492" y="5168"/>
                    <a:pt x="1498" y="5168"/>
                    <a:pt x="1498" y="5168"/>
                  </a:cubicBezTo>
                  <a:cubicBezTo>
                    <a:pt x="1593" y="5043"/>
                    <a:pt x="1670" y="5025"/>
                    <a:pt x="1694" y="5025"/>
                  </a:cubicBezTo>
                  <a:cubicBezTo>
                    <a:pt x="1700" y="5025"/>
                    <a:pt x="1700" y="5025"/>
                    <a:pt x="1706" y="5031"/>
                  </a:cubicBezTo>
                  <a:cubicBezTo>
                    <a:pt x="1860" y="5090"/>
                    <a:pt x="1973" y="5108"/>
                    <a:pt x="2045" y="5108"/>
                  </a:cubicBezTo>
                  <a:cubicBezTo>
                    <a:pt x="2092" y="5108"/>
                    <a:pt x="2122" y="5102"/>
                    <a:pt x="2140" y="5096"/>
                  </a:cubicBezTo>
                  <a:lnTo>
                    <a:pt x="2164" y="5084"/>
                  </a:lnTo>
                  <a:cubicBezTo>
                    <a:pt x="2169" y="5078"/>
                    <a:pt x="2169" y="5072"/>
                    <a:pt x="2169" y="5061"/>
                  </a:cubicBezTo>
                  <a:cubicBezTo>
                    <a:pt x="2169" y="5001"/>
                    <a:pt x="2110" y="4894"/>
                    <a:pt x="2062" y="4846"/>
                  </a:cubicBezTo>
                  <a:cubicBezTo>
                    <a:pt x="2039" y="4823"/>
                    <a:pt x="2009" y="4811"/>
                    <a:pt x="1991" y="4799"/>
                  </a:cubicBezTo>
                  <a:cubicBezTo>
                    <a:pt x="1973" y="4787"/>
                    <a:pt x="1955" y="4769"/>
                    <a:pt x="1955" y="4734"/>
                  </a:cubicBezTo>
                  <a:cubicBezTo>
                    <a:pt x="1955" y="4668"/>
                    <a:pt x="1908" y="4531"/>
                    <a:pt x="1908" y="4502"/>
                  </a:cubicBezTo>
                  <a:cubicBezTo>
                    <a:pt x="1908" y="4478"/>
                    <a:pt x="1932" y="4407"/>
                    <a:pt x="1932" y="4341"/>
                  </a:cubicBezTo>
                  <a:cubicBezTo>
                    <a:pt x="1932" y="4317"/>
                    <a:pt x="1932" y="4294"/>
                    <a:pt x="1920" y="4282"/>
                  </a:cubicBezTo>
                  <a:cubicBezTo>
                    <a:pt x="1890" y="4222"/>
                    <a:pt x="1795" y="4234"/>
                    <a:pt x="1795" y="4157"/>
                  </a:cubicBezTo>
                  <a:cubicBezTo>
                    <a:pt x="1795" y="4145"/>
                    <a:pt x="1795" y="4133"/>
                    <a:pt x="1801" y="4115"/>
                  </a:cubicBezTo>
                  <a:cubicBezTo>
                    <a:pt x="1825" y="4044"/>
                    <a:pt x="1854" y="4026"/>
                    <a:pt x="1884" y="4026"/>
                  </a:cubicBezTo>
                  <a:cubicBezTo>
                    <a:pt x="1896" y="4026"/>
                    <a:pt x="1908" y="4026"/>
                    <a:pt x="1920" y="4032"/>
                  </a:cubicBezTo>
                  <a:cubicBezTo>
                    <a:pt x="1914" y="4002"/>
                    <a:pt x="1908" y="3979"/>
                    <a:pt x="1908" y="3955"/>
                  </a:cubicBezTo>
                  <a:cubicBezTo>
                    <a:pt x="1908" y="3842"/>
                    <a:pt x="1961" y="3741"/>
                    <a:pt x="2015" y="3663"/>
                  </a:cubicBezTo>
                  <a:cubicBezTo>
                    <a:pt x="2074" y="3592"/>
                    <a:pt x="2128" y="3545"/>
                    <a:pt x="2152" y="3545"/>
                  </a:cubicBezTo>
                  <a:cubicBezTo>
                    <a:pt x="2164" y="3545"/>
                    <a:pt x="2175" y="3515"/>
                    <a:pt x="2193" y="3467"/>
                  </a:cubicBezTo>
                  <a:cubicBezTo>
                    <a:pt x="2217" y="3426"/>
                    <a:pt x="2247" y="3372"/>
                    <a:pt x="2294" y="3336"/>
                  </a:cubicBezTo>
                  <a:cubicBezTo>
                    <a:pt x="2336" y="3307"/>
                    <a:pt x="2395" y="3301"/>
                    <a:pt x="2449" y="3301"/>
                  </a:cubicBezTo>
                  <a:lnTo>
                    <a:pt x="2556" y="3301"/>
                  </a:lnTo>
                  <a:cubicBezTo>
                    <a:pt x="2586" y="3301"/>
                    <a:pt x="2609" y="3301"/>
                    <a:pt x="2621" y="3289"/>
                  </a:cubicBezTo>
                  <a:cubicBezTo>
                    <a:pt x="2627" y="3283"/>
                    <a:pt x="2627" y="3277"/>
                    <a:pt x="2633" y="3265"/>
                  </a:cubicBezTo>
                  <a:cubicBezTo>
                    <a:pt x="2633" y="3247"/>
                    <a:pt x="2609" y="3218"/>
                    <a:pt x="2609" y="3188"/>
                  </a:cubicBezTo>
                  <a:cubicBezTo>
                    <a:pt x="2609" y="3170"/>
                    <a:pt x="2615" y="3158"/>
                    <a:pt x="2633" y="3140"/>
                  </a:cubicBezTo>
                  <a:cubicBezTo>
                    <a:pt x="2669" y="3105"/>
                    <a:pt x="2740" y="3099"/>
                    <a:pt x="2788" y="3099"/>
                  </a:cubicBezTo>
                  <a:lnTo>
                    <a:pt x="2829" y="3099"/>
                  </a:lnTo>
                  <a:cubicBezTo>
                    <a:pt x="2835" y="3099"/>
                    <a:pt x="2859" y="3075"/>
                    <a:pt x="2889" y="3051"/>
                  </a:cubicBezTo>
                  <a:cubicBezTo>
                    <a:pt x="2919" y="3021"/>
                    <a:pt x="2954" y="2992"/>
                    <a:pt x="2990" y="2986"/>
                  </a:cubicBezTo>
                  <a:cubicBezTo>
                    <a:pt x="3014" y="2980"/>
                    <a:pt x="3037" y="2932"/>
                    <a:pt x="3073" y="2879"/>
                  </a:cubicBezTo>
                  <a:cubicBezTo>
                    <a:pt x="3103" y="2825"/>
                    <a:pt x="3156" y="2766"/>
                    <a:pt x="3246" y="2754"/>
                  </a:cubicBezTo>
                  <a:cubicBezTo>
                    <a:pt x="3258" y="2748"/>
                    <a:pt x="3269" y="2748"/>
                    <a:pt x="3281" y="2748"/>
                  </a:cubicBezTo>
                  <a:cubicBezTo>
                    <a:pt x="3353" y="2748"/>
                    <a:pt x="3394" y="2790"/>
                    <a:pt x="3418" y="2831"/>
                  </a:cubicBezTo>
                  <a:cubicBezTo>
                    <a:pt x="3448" y="2867"/>
                    <a:pt x="3472" y="2903"/>
                    <a:pt x="3513" y="2903"/>
                  </a:cubicBezTo>
                  <a:cubicBezTo>
                    <a:pt x="3620" y="2903"/>
                    <a:pt x="3816" y="2974"/>
                    <a:pt x="3840" y="2974"/>
                  </a:cubicBezTo>
                  <a:cubicBezTo>
                    <a:pt x="3864" y="2974"/>
                    <a:pt x="3870" y="2950"/>
                    <a:pt x="3870" y="2950"/>
                  </a:cubicBezTo>
                  <a:cubicBezTo>
                    <a:pt x="3870" y="2944"/>
                    <a:pt x="3870" y="2944"/>
                    <a:pt x="3876" y="2944"/>
                  </a:cubicBezTo>
                  <a:cubicBezTo>
                    <a:pt x="3900" y="2938"/>
                    <a:pt x="3917" y="2932"/>
                    <a:pt x="3935" y="2932"/>
                  </a:cubicBezTo>
                  <a:cubicBezTo>
                    <a:pt x="3983" y="2825"/>
                    <a:pt x="4036" y="2718"/>
                    <a:pt x="4054" y="2694"/>
                  </a:cubicBezTo>
                  <a:cubicBezTo>
                    <a:pt x="4084" y="2665"/>
                    <a:pt x="4280" y="2462"/>
                    <a:pt x="4280" y="2326"/>
                  </a:cubicBezTo>
                  <a:lnTo>
                    <a:pt x="4280" y="2290"/>
                  </a:lnTo>
                  <a:cubicBezTo>
                    <a:pt x="4274" y="2278"/>
                    <a:pt x="4274" y="2266"/>
                    <a:pt x="4274" y="2255"/>
                  </a:cubicBezTo>
                  <a:cubicBezTo>
                    <a:pt x="4274" y="2130"/>
                    <a:pt x="4470" y="2088"/>
                    <a:pt x="4494" y="1987"/>
                  </a:cubicBezTo>
                  <a:cubicBezTo>
                    <a:pt x="4498" y="1968"/>
                    <a:pt x="4502" y="1951"/>
                    <a:pt x="4504" y="1934"/>
                  </a:cubicBezTo>
                  <a:lnTo>
                    <a:pt x="4504" y="2000"/>
                  </a:lnTo>
                  <a:cubicBezTo>
                    <a:pt x="4469" y="2108"/>
                    <a:pt x="4286" y="2145"/>
                    <a:pt x="4286" y="2255"/>
                  </a:cubicBezTo>
                  <a:cubicBezTo>
                    <a:pt x="4286" y="2266"/>
                    <a:pt x="4286" y="2278"/>
                    <a:pt x="4292" y="2290"/>
                  </a:cubicBezTo>
                  <a:cubicBezTo>
                    <a:pt x="4292" y="2302"/>
                    <a:pt x="4298" y="2314"/>
                    <a:pt x="4298" y="2326"/>
                  </a:cubicBezTo>
                  <a:cubicBezTo>
                    <a:pt x="4298" y="2474"/>
                    <a:pt x="4096" y="2671"/>
                    <a:pt x="4066" y="2706"/>
                  </a:cubicBezTo>
                  <a:cubicBezTo>
                    <a:pt x="4048" y="2718"/>
                    <a:pt x="3995" y="2837"/>
                    <a:pt x="3947" y="2938"/>
                  </a:cubicBezTo>
                  <a:cubicBezTo>
                    <a:pt x="3947" y="2944"/>
                    <a:pt x="3947" y="2944"/>
                    <a:pt x="3941" y="2944"/>
                  </a:cubicBezTo>
                  <a:cubicBezTo>
                    <a:pt x="3923" y="2944"/>
                    <a:pt x="3906" y="2950"/>
                    <a:pt x="3882" y="2956"/>
                  </a:cubicBezTo>
                  <a:cubicBezTo>
                    <a:pt x="3882" y="2968"/>
                    <a:pt x="3870" y="2986"/>
                    <a:pt x="3840" y="2992"/>
                  </a:cubicBezTo>
                  <a:cubicBezTo>
                    <a:pt x="3810" y="2986"/>
                    <a:pt x="3620" y="2920"/>
                    <a:pt x="3513" y="2920"/>
                  </a:cubicBezTo>
                  <a:cubicBezTo>
                    <a:pt x="3465" y="2920"/>
                    <a:pt x="3436" y="2879"/>
                    <a:pt x="3412" y="2837"/>
                  </a:cubicBezTo>
                  <a:cubicBezTo>
                    <a:pt x="3382" y="2801"/>
                    <a:pt x="3347" y="2766"/>
                    <a:pt x="3281" y="2766"/>
                  </a:cubicBezTo>
                  <a:lnTo>
                    <a:pt x="3246" y="2766"/>
                  </a:lnTo>
                  <a:cubicBezTo>
                    <a:pt x="3162" y="2784"/>
                    <a:pt x="3115" y="2837"/>
                    <a:pt x="3085" y="2885"/>
                  </a:cubicBezTo>
                  <a:cubicBezTo>
                    <a:pt x="3049" y="2938"/>
                    <a:pt x="3032" y="2992"/>
                    <a:pt x="2996" y="2998"/>
                  </a:cubicBezTo>
                  <a:cubicBezTo>
                    <a:pt x="2966" y="3004"/>
                    <a:pt x="2930" y="3033"/>
                    <a:pt x="2901" y="3057"/>
                  </a:cubicBezTo>
                  <a:cubicBezTo>
                    <a:pt x="2871" y="3087"/>
                    <a:pt x="2847" y="3111"/>
                    <a:pt x="2829" y="3111"/>
                  </a:cubicBezTo>
                  <a:lnTo>
                    <a:pt x="2788" y="3111"/>
                  </a:lnTo>
                  <a:cubicBezTo>
                    <a:pt x="2740" y="3111"/>
                    <a:pt x="2675" y="3117"/>
                    <a:pt x="2639" y="3152"/>
                  </a:cubicBezTo>
                  <a:cubicBezTo>
                    <a:pt x="2627" y="3164"/>
                    <a:pt x="2627" y="3176"/>
                    <a:pt x="2627" y="3188"/>
                  </a:cubicBezTo>
                  <a:cubicBezTo>
                    <a:pt x="2621" y="3212"/>
                    <a:pt x="2645" y="3235"/>
                    <a:pt x="2645" y="3265"/>
                  </a:cubicBezTo>
                  <a:cubicBezTo>
                    <a:pt x="2645" y="3277"/>
                    <a:pt x="2639" y="3289"/>
                    <a:pt x="2633" y="3301"/>
                  </a:cubicBezTo>
                  <a:cubicBezTo>
                    <a:pt x="2615" y="3313"/>
                    <a:pt x="2592" y="3319"/>
                    <a:pt x="2556" y="3319"/>
                  </a:cubicBezTo>
                  <a:cubicBezTo>
                    <a:pt x="2526" y="3319"/>
                    <a:pt x="2485" y="3313"/>
                    <a:pt x="2449" y="3313"/>
                  </a:cubicBezTo>
                  <a:cubicBezTo>
                    <a:pt x="2395" y="3313"/>
                    <a:pt x="2342" y="3319"/>
                    <a:pt x="2306" y="3348"/>
                  </a:cubicBezTo>
                  <a:cubicBezTo>
                    <a:pt x="2259" y="3384"/>
                    <a:pt x="2229" y="3432"/>
                    <a:pt x="2211" y="3473"/>
                  </a:cubicBezTo>
                  <a:cubicBezTo>
                    <a:pt x="2187" y="3515"/>
                    <a:pt x="2181" y="3556"/>
                    <a:pt x="2152" y="3556"/>
                  </a:cubicBezTo>
                  <a:cubicBezTo>
                    <a:pt x="2140" y="3556"/>
                    <a:pt x="2080" y="3598"/>
                    <a:pt x="2027" y="3675"/>
                  </a:cubicBezTo>
                  <a:cubicBezTo>
                    <a:pt x="1973" y="3747"/>
                    <a:pt x="1926" y="3848"/>
                    <a:pt x="1926" y="3955"/>
                  </a:cubicBezTo>
                  <a:cubicBezTo>
                    <a:pt x="1926" y="3979"/>
                    <a:pt x="1926" y="4008"/>
                    <a:pt x="1932" y="4038"/>
                  </a:cubicBezTo>
                  <a:lnTo>
                    <a:pt x="1932" y="4044"/>
                  </a:lnTo>
                  <a:lnTo>
                    <a:pt x="1926" y="4044"/>
                  </a:lnTo>
                  <a:cubicBezTo>
                    <a:pt x="1914" y="4044"/>
                    <a:pt x="1896" y="4038"/>
                    <a:pt x="1884" y="4038"/>
                  </a:cubicBezTo>
                  <a:cubicBezTo>
                    <a:pt x="1860" y="4038"/>
                    <a:pt x="1842" y="4050"/>
                    <a:pt x="1813" y="4121"/>
                  </a:cubicBezTo>
                  <a:cubicBezTo>
                    <a:pt x="1813" y="4133"/>
                    <a:pt x="1807" y="4145"/>
                    <a:pt x="1807" y="4157"/>
                  </a:cubicBezTo>
                  <a:cubicBezTo>
                    <a:pt x="1807" y="4216"/>
                    <a:pt x="1890" y="4210"/>
                    <a:pt x="1932" y="4270"/>
                  </a:cubicBezTo>
                  <a:cubicBezTo>
                    <a:pt x="1943" y="4294"/>
                    <a:pt x="1950" y="4317"/>
                    <a:pt x="1950" y="4341"/>
                  </a:cubicBezTo>
                  <a:cubicBezTo>
                    <a:pt x="1950" y="4407"/>
                    <a:pt x="1920" y="4484"/>
                    <a:pt x="1920" y="4502"/>
                  </a:cubicBezTo>
                  <a:cubicBezTo>
                    <a:pt x="1920" y="4525"/>
                    <a:pt x="1967" y="4668"/>
                    <a:pt x="1973" y="4734"/>
                  </a:cubicBezTo>
                  <a:cubicBezTo>
                    <a:pt x="1973" y="4769"/>
                    <a:pt x="1979" y="4775"/>
                    <a:pt x="1997" y="4787"/>
                  </a:cubicBezTo>
                  <a:cubicBezTo>
                    <a:pt x="2015" y="4799"/>
                    <a:pt x="2045" y="4811"/>
                    <a:pt x="2074" y="4841"/>
                  </a:cubicBezTo>
                  <a:cubicBezTo>
                    <a:pt x="2122" y="4888"/>
                    <a:pt x="2181" y="4989"/>
                    <a:pt x="2181" y="5061"/>
                  </a:cubicBezTo>
                  <a:cubicBezTo>
                    <a:pt x="2181" y="5072"/>
                    <a:pt x="2181" y="5084"/>
                    <a:pt x="2175" y="5090"/>
                  </a:cubicBezTo>
                  <a:lnTo>
                    <a:pt x="2175" y="5096"/>
                  </a:lnTo>
                  <a:cubicBezTo>
                    <a:pt x="2175" y="5096"/>
                    <a:pt x="2140" y="5120"/>
                    <a:pt x="2045" y="5120"/>
                  </a:cubicBezTo>
                  <a:cubicBezTo>
                    <a:pt x="1967" y="5120"/>
                    <a:pt x="1860" y="5102"/>
                    <a:pt x="1700" y="5043"/>
                  </a:cubicBezTo>
                  <a:lnTo>
                    <a:pt x="1694" y="5043"/>
                  </a:lnTo>
                  <a:cubicBezTo>
                    <a:pt x="1676" y="5043"/>
                    <a:pt x="1605" y="5049"/>
                    <a:pt x="1509" y="5173"/>
                  </a:cubicBezTo>
                  <a:cubicBezTo>
                    <a:pt x="1504" y="5173"/>
                    <a:pt x="1480" y="5197"/>
                    <a:pt x="1444" y="5197"/>
                  </a:cubicBezTo>
                  <a:cubicBezTo>
                    <a:pt x="1426" y="5197"/>
                    <a:pt x="1408" y="5191"/>
                    <a:pt x="1391" y="5173"/>
                  </a:cubicBezTo>
                  <a:lnTo>
                    <a:pt x="1385" y="5168"/>
                  </a:lnTo>
                  <a:cubicBezTo>
                    <a:pt x="1373" y="5168"/>
                    <a:pt x="1355" y="5203"/>
                    <a:pt x="1337" y="5239"/>
                  </a:cubicBezTo>
                  <a:cubicBezTo>
                    <a:pt x="1325" y="5265"/>
                    <a:pt x="1312" y="5290"/>
                    <a:pt x="1293" y="5304"/>
                  </a:cubicBezTo>
                  <a:lnTo>
                    <a:pt x="1231" y="5304"/>
                  </a:lnTo>
                  <a:cubicBezTo>
                    <a:pt x="1132" y="5261"/>
                    <a:pt x="884" y="5120"/>
                    <a:pt x="684" y="5120"/>
                  </a:cubicBezTo>
                  <a:cubicBezTo>
                    <a:pt x="642" y="5120"/>
                    <a:pt x="607" y="5126"/>
                    <a:pt x="571" y="5144"/>
                  </a:cubicBezTo>
                  <a:cubicBezTo>
                    <a:pt x="446" y="5197"/>
                    <a:pt x="405" y="5233"/>
                    <a:pt x="363" y="5233"/>
                  </a:cubicBezTo>
                  <a:cubicBezTo>
                    <a:pt x="321" y="5233"/>
                    <a:pt x="292" y="5203"/>
                    <a:pt x="208" y="5120"/>
                  </a:cubicBezTo>
                  <a:cubicBezTo>
                    <a:pt x="101" y="5012"/>
                    <a:pt x="41" y="4991"/>
                    <a:pt x="0" y="4984"/>
                  </a:cubicBezTo>
                  <a:lnTo>
                    <a:pt x="0" y="4962"/>
                  </a:lnTo>
                  <a:cubicBezTo>
                    <a:pt x="166" y="4883"/>
                    <a:pt x="381" y="4668"/>
                    <a:pt x="458" y="4668"/>
                  </a:cubicBezTo>
                  <a:cubicBezTo>
                    <a:pt x="530" y="4668"/>
                    <a:pt x="726" y="4626"/>
                    <a:pt x="779" y="4615"/>
                  </a:cubicBezTo>
                  <a:cubicBezTo>
                    <a:pt x="761" y="4597"/>
                    <a:pt x="708" y="4555"/>
                    <a:pt x="625" y="4508"/>
                  </a:cubicBezTo>
                  <a:cubicBezTo>
                    <a:pt x="571" y="4484"/>
                    <a:pt x="494" y="4454"/>
                    <a:pt x="434" y="4424"/>
                  </a:cubicBezTo>
                  <a:cubicBezTo>
                    <a:pt x="375" y="4395"/>
                    <a:pt x="327" y="4365"/>
                    <a:pt x="327" y="4323"/>
                  </a:cubicBezTo>
                  <a:cubicBezTo>
                    <a:pt x="327" y="4252"/>
                    <a:pt x="434" y="4157"/>
                    <a:pt x="446" y="4145"/>
                  </a:cubicBezTo>
                  <a:cubicBezTo>
                    <a:pt x="458" y="4097"/>
                    <a:pt x="458" y="4056"/>
                    <a:pt x="458" y="4020"/>
                  </a:cubicBezTo>
                  <a:cubicBezTo>
                    <a:pt x="464" y="3753"/>
                    <a:pt x="244" y="3735"/>
                    <a:pt x="101" y="3592"/>
                  </a:cubicBezTo>
                  <a:cubicBezTo>
                    <a:pt x="54" y="3545"/>
                    <a:pt x="30" y="3485"/>
                    <a:pt x="30" y="3432"/>
                  </a:cubicBezTo>
                  <a:cubicBezTo>
                    <a:pt x="30" y="3301"/>
                    <a:pt x="143" y="3176"/>
                    <a:pt x="244" y="3170"/>
                  </a:cubicBezTo>
                  <a:cubicBezTo>
                    <a:pt x="333" y="3170"/>
                    <a:pt x="470" y="3200"/>
                    <a:pt x="601" y="3200"/>
                  </a:cubicBezTo>
                  <a:cubicBezTo>
                    <a:pt x="672" y="3200"/>
                    <a:pt x="744" y="3194"/>
                    <a:pt x="803" y="3164"/>
                  </a:cubicBezTo>
                  <a:cubicBezTo>
                    <a:pt x="863" y="3146"/>
                    <a:pt x="904" y="3134"/>
                    <a:pt x="945" y="3134"/>
                  </a:cubicBezTo>
                  <a:cubicBezTo>
                    <a:pt x="1028" y="3134"/>
                    <a:pt x="1093" y="3164"/>
                    <a:pt x="1230" y="3164"/>
                  </a:cubicBezTo>
                  <a:cubicBezTo>
                    <a:pt x="1367" y="3164"/>
                    <a:pt x="1385" y="3051"/>
                    <a:pt x="1385" y="2950"/>
                  </a:cubicBezTo>
                  <a:lnTo>
                    <a:pt x="1385" y="2837"/>
                  </a:lnTo>
                  <a:cubicBezTo>
                    <a:pt x="1385" y="2760"/>
                    <a:pt x="1438" y="2700"/>
                    <a:pt x="1438" y="2700"/>
                  </a:cubicBezTo>
                  <a:cubicBezTo>
                    <a:pt x="1444" y="2694"/>
                    <a:pt x="1444" y="2694"/>
                    <a:pt x="1444" y="2694"/>
                  </a:cubicBezTo>
                  <a:cubicBezTo>
                    <a:pt x="1611" y="2694"/>
                    <a:pt x="1741" y="2653"/>
                    <a:pt x="1831" y="2605"/>
                  </a:cubicBezTo>
                  <a:cubicBezTo>
                    <a:pt x="1926" y="2558"/>
                    <a:pt x="1973" y="2492"/>
                    <a:pt x="1973" y="2462"/>
                  </a:cubicBezTo>
                  <a:cubicBezTo>
                    <a:pt x="1973" y="2385"/>
                    <a:pt x="2068" y="2367"/>
                    <a:pt x="2211" y="2332"/>
                  </a:cubicBezTo>
                  <a:cubicBezTo>
                    <a:pt x="2276" y="2320"/>
                    <a:pt x="2354" y="2219"/>
                    <a:pt x="2407" y="2118"/>
                  </a:cubicBezTo>
                  <a:cubicBezTo>
                    <a:pt x="2461" y="2034"/>
                    <a:pt x="2497" y="1957"/>
                    <a:pt x="2508" y="1933"/>
                  </a:cubicBezTo>
                  <a:cubicBezTo>
                    <a:pt x="2384" y="1892"/>
                    <a:pt x="2366" y="1785"/>
                    <a:pt x="2366" y="1719"/>
                  </a:cubicBezTo>
                  <a:lnTo>
                    <a:pt x="2366" y="1672"/>
                  </a:lnTo>
                  <a:cubicBezTo>
                    <a:pt x="2271" y="1660"/>
                    <a:pt x="2068" y="1476"/>
                    <a:pt x="2068" y="1238"/>
                  </a:cubicBezTo>
                  <a:cubicBezTo>
                    <a:pt x="2068" y="1000"/>
                    <a:pt x="1955" y="703"/>
                    <a:pt x="1896" y="637"/>
                  </a:cubicBezTo>
                  <a:cubicBezTo>
                    <a:pt x="1878" y="625"/>
                    <a:pt x="1860" y="608"/>
                    <a:pt x="1842" y="578"/>
                  </a:cubicBezTo>
                  <a:lnTo>
                    <a:pt x="1842" y="572"/>
                  </a:lnTo>
                  <a:cubicBezTo>
                    <a:pt x="1872" y="501"/>
                    <a:pt x="1920" y="406"/>
                    <a:pt x="1961" y="334"/>
                  </a:cubicBezTo>
                  <a:cubicBezTo>
                    <a:pt x="2003" y="257"/>
                    <a:pt x="2045" y="203"/>
                    <a:pt x="2080" y="203"/>
                  </a:cubicBezTo>
                  <a:cubicBezTo>
                    <a:pt x="2128" y="203"/>
                    <a:pt x="2187" y="180"/>
                    <a:pt x="2235" y="150"/>
                  </a:cubicBezTo>
                  <a:cubicBezTo>
                    <a:pt x="2282" y="120"/>
                    <a:pt x="2318" y="73"/>
                    <a:pt x="2318" y="25"/>
                  </a:cubicBezTo>
                  <a:cubicBezTo>
                    <a:pt x="2318" y="13"/>
                    <a:pt x="2318" y="7"/>
                    <a:pt x="2324" y="1"/>
                  </a:cubicBezTo>
                  <a:cubicBezTo>
                    <a:pt x="2325" y="1"/>
                    <a:pt x="2325" y="1"/>
                    <a:pt x="2325" y="0"/>
                  </a:cubicBezTo>
                  <a:lnTo>
                    <a:pt x="2376" y="0"/>
                  </a:lnTo>
                </a:path>
              </a:pathLst>
            </a:custGeom>
            <a:grpFill/>
            <a:ln w="28575" cap="flat" cmpd="sng">
              <a:solidFill>
                <a:schemeClr val="bg1"/>
              </a:solidFill>
              <a:round/>
              <a:headEnd/>
              <a:tailEnd/>
            </a:ln>
            <a:effectLst/>
          </p:spPr>
          <p:txBody>
            <a:bodyPr wrap="none" anchor="ctr"/>
            <a:lstStyle/>
            <a:p>
              <a:endParaRPr lang="en-US"/>
            </a:p>
          </p:txBody>
        </p:sp>
        <p:sp>
          <p:nvSpPr>
            <p:cNvPr id="10" name="Freeform 484"/>
            <p:cNvSpPr>
              <a:spLocks noChangeArrowheads="1"/>
            </p:cNvSpPr>
            <p:nvPr/>
          </p:nvSpPr>
          <p:spPr bwMode="auto">
            <a:xfrm>
              <a:off x="19959544" y="10924977"/>
              <a:ext cx="797096" cy="1714318"/>
            </a:xfrm>
            <a:custGeom>
              <a:avLst/>
              <a:gdLst>
                <a:gd name="T0" fmla="*/ 1113 w 1553"/>
                <a:gd name="T1" fmla="*/ 3303 h 3336"/>
                <a:gd name="T2" fmla="*/ 1113 w 1553"/>
                <a:gd name="T3" fmla="*/ 3303 h 3336"/>
                <a:gd name="T4" fmla="*/ 1203 w 1553"/>
                <a:gd name="T5" fmla="*/ 3010 h 3336"/>
                <a:gd name="T6" fmla="*/ 1253 w 1553"/>
                <a:gd name="T7" fmla="*/ 2959 h 3336"/>
                <a:gd name="T8" fmla="*/ 1304 w 1553"/>
                <a:gd name="T9" fmla="*/ 2876 h 3336"/>
                <a:gd name="T10" fmla="*/ 1285 w 1553"/>
                <a:gd name="T11" fmla="*/ 2813 h 3336"/>
                <a:gd name="T12" fmla="*/ 1234 w 1553"/>
                <a:gd name="T13" fmla="*/ 2768 h 3336"/>
                <a:gd name="T14" fmla="*/ 1317 w 1553"/>
                <a:gd name="T15" fmla="*/ 2692 h 3336"/>
                <a:gd name="T16" fmla="*/ 1349 w 1553"/>
                <a:gd name="T17" fmla="*/ 2590 h 3336"/>
                <a:gd name="T18" fmla="*/ 1387 w 1553"/>
                <a:gd name="T19" fmla="*/ 2494 h 3336"/>
                <a:gd name="T20" fmla="*/ 1502 w 1553"/>
                <a:gd name="T21" fmla="*/ 1801 h 3336"/>
                <a:gd name="T22" fmla="*/ 1502 w 1553"/>
                <a:gd name="T23" fmla="*/ 1744 h 3336"/>
                <a:gd name="T24" fmla="*/ 1533 w 1553"/>
                <a:gd name="T25" fmla="*/ 1616 h 3336"/>
                <a:gd name="T26" fmla="*/ 1489 w 1553"/>
                <a:gd name="T27" fmla="*/ 1387 h 3336"/>
                <a:gd name="T28" fmla="*/ 1489 w 1553"/>
                <a:gd name="T29" fmla="*/ 1247 h 3336"/>
                <a:gd name="T30" fmla="*/ 1451 w 1553"/>
                <a:gd name="T31" fmla="*/ 1088 h 3336"/>
                <a:gd name="T32" fmla="*/ 1406 w 1553"/>
                <a:gd name="T33" fmla="*/ 974 h 3336"/>
                <a:gd name="T34" fmla="*/ 1368 w 1553"/>
                <a:gd name="T35" fmla="*/ 814 h 3336"/>
                <a:gd name="T36" fmla="*/ 1304 w 1553"/>
                <a:gd name="T37" fmla="*/ 865 h 3336"/>
                <a:gd name="T38" fmla="*/ 1285 w 1553"/>
                <a:gd name="T39" fmla="*/ 662 h 3336"/>
                <a:gd name="T40" fmla="*/ 1304 w 1553"/>
                <a:gd name="T41" fmla="*/ 375 h 3336"/>
                <a:gd name="T42" fmla="*/ 1234 w 1553"/>
                <a:gd name="T43" fmla="*/ 121 h 3336"/>
                <a:gd name="T44" fmla="*/ 1177 w 1553"/>
                <a:gd name="T45" fmla="*/ 0 h 3336"/>
                <a:gd name="T46" fmla="*/ 1056 w 1553"/>
                <a:gd name="T47" fmla="*/ 51 h 3336"/>
                <a:gd name="T48" fmla="*/ 1094 w 1553"/>
                <a:gd name="T49" fmla="*/ 191 h 3336"/>
                <a:gd name="T50" fmla="*/ 1043 w 1553"/>
                <a:gd name="T51" fmla="*/ 248 h 3336"/>
                <a:gd name="T52" fmla="*/ 1062 w 1553"/>
                <a:gd name="T53" fmla="*/ 452 h 3336"/>
                <a:gd name="T54" fmla="*/ 1069 w 1553"/>
                <a:gd name="T55" fmla="*/ 655 h 3336"/>
                <a:gd name="T56" fmla="*/ 935 w 1553"/>
                <a:gd name="T57" fmla="*/ 592 h 3336"/>
                <a:gd name="T58" fmla="*/ 865 w 1553"/>
                <a:gd name="T59" fmla="*/ 662 h 3336"/>
                <a:gd name="T60" fmla="*/ 782 w 1553"/>
                <a:gd name="T61" fmla="*/ 611 h 3336"/>
                <a:gd name="T62" fmla="*/ 681 w 1553"/>
                <a:gd name="T63" fmla="*/ 776 h 3336"/>
                <a:gd name="T64" fmla="*/ 413 w 1553"/>
                <a:gd name="T65" fmla="*/ 904 h 3336"/>
                <a:gd name="T66" fmla="*/ 299 w 1553"/>
                <a:gd name="T67" fmla="*/ 929 h 3336"/>
                <a:gd name="T68" fmla="*/ 280 w 1553"/>
                <a:gd name="T69" fmla="*/ 1012 h 3336"/>
                <a:gd name="T70" fmla="*/ 210 w 1553"/>
                <a:gd name="T71" fmla="*/ 980 h 3336"/>
                <a:gd name="T72" fmla="*/ 203 w 1553"/>
                <a:gd name="T73" fmla="*/ 1075 h 3336"/>
                <a:gd name="T74" fmla="*/ 120 w 1553"/>
                <a:gd name="T75" fmla="*/ 1305 h 3336"/>
                <a:gd name="T76" fmla="*/ 0 w 1553"/>
                <a:gd name="T77" fmla="*/ 1457 h 3336"/>
                <a:gd name="T78" fmla="*/ 178 w 1553"/>
                <a:gd name="T79" fmla="*/ 1585 h 3336"/>
                <a:gd name="T80" fmla="*/ 25 w 1553"/>
                <a:gd name="T81" fmla="*/ 1661 h 3336"/>
                <a:gd name="T82" fmla="*/ 57 w 1553"/>
                <a:gd name="T83" fmla="*/ 1731 h 3336"/>
                <a:gd name="T84" fmla="*/ 146 w 1553"/>
                <a:gd name="T85" fmla="*/ 1864 h 3336"/>
                <a:gd name="T86" fmla="*/ 292 w 1553"/>
                <a:gd name="T87" fmla="*/ 1960 h 3336"/>
                <a:gd name="T88" fmla="*/ 140 w 1553"/>
                <a:gd name="T89" fmla="*/ 2310 h 3336"/>
                <a:gd name="T90" fmla="*/ 241 w 1553"/>
                <a:gd name="T91" fmla="*/ 2285 h 3336"/>
                <a:gd name="T92" fmla="*/ 337 w 1553"/>
                <a:gd name="T93" fmla="*/ 2297 h 3336"/>
                <a:gd name="T94" fmla="*/ 394 w 1553"/>
                <a:gd name="T95" fmla="*/ 2444 h 3336"/>
                <a:gd name="T96" fmla="*/ 305 w 1553"/>
                <a:gd name="T97" fmla="*/ 2666 h 3336"/>
                <a:gd name="T98" fmla="*/ 388 w 1553"/>
                <a:gd name="T99" fmla="*/ 2666 h 3336"/>
                <a:gd name="T100" fmla="*/ 604 w 1553"/>
                <a:gd name="T101" fmla="*/ 2692 h 3336"/>
                <a:gd name="T102" fmla="*/ 432 w 1553"/>
                <a:gd name="T103" fmla="*/ 2940 h 3336"/>
                <a:gd name="T104" fmla="*/ 483 w 1553"/>
                <a:gd name="T105" fmla="*/ 2991 h 3336"/>
                <a:gd name="T106" fmla="*/ 566 w 1553"/>
                <a:gd name="T107" fmla="*/ 3074 h 3336"/>
                <a:gd name="T108" fmla="*/ 751 w 1553"/>
                <a:gd name="T109" fmla="*/ 3137 h 3336"/>
                <a:gd name="T110" fmla="*/ 891 w 1553"/>
                <a:gd name="T111" fmla="*/ 3163 h 3336"/>
                <a:gd name="T112" fmla="*/ 1113 w 1553"/>
                <a:gd name="T113" fmla="*/ 3303 h 3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553" h="3336">
                  <a:moveTo>
                    <a:pt x="1113" y="3303"/>
                  </a:moveTo>
                  <a:lnTo>
                    <a:pt x="1113" y="3303"/>
                  </a:lnTo>
                  <a:cubicBezTo>
                    <a:pt x="1113" y="3303"/>
                    <a:pt x="1221" y="3303"/>
                    <a:pt x="1203" y="3010"/>
                  </a:cubicBezTo>
                  <a:cubicBezTo>
                    <a:pt x="1203" y="3010"/>
                    <a:pt x="1203" y="2972"/>
                    <a:pt x="1253" y="2959"/>
                  </a:cubicBezTo>
                  <a:cubicBezTo>
                    <a:pt x="1304" y="2946"/>
                    <a:pt x="1279" y="2902"/>
                    <a:pt x="1304" y="2876"/>
                  </a:cubicBezTo>
                  <a:cubicBezTo>
                    <a:pt x="1323" y="2857"/>
                    <a:pt x="1304" y="2838"/>
                    <a:pt x="1285" y="2813"/>
                  </a:cubicBezTo>
                  <a:cubicBezTo>
                    <a:pt x="1260" y="2794"/>
                    <a:pt x="1215" y="2794"/>
                    <a:pt x="1234" y="2768"/>
                  </a:cubicBezTo>
                  <a:cubicBezTo>
                    <a:pt x="1260" y="2749"/>
                    <a:pt x="1285" y="2724"/>
                    <a:pt x="1317" y="2692"/>
                  </a:cubicBezTo>
                  <a:cubicBezTo>
                    <a:pt x="1349" y="2660"/>
                    <a:pt x="1323" y="2609"/>
                    <a:pt x="1349" y="2590"/>
                  </a:cubicBezTo>
                  <a:cubicBezTo>
                    <a:pt x="1374" y="2565"/>
                    <a:pt x="1406" y="2539"/>
                    <a:pt x="1387" y="2494"/>
                  </a:cubicBezTo>
                  <a:cubicBezTo>
                    <a:pt x="1374" y="2450"/>
                    <a:pt x="1190" y="2202"/>
                    <a:pt x="1502" y="1801"/>
                  </a:cubicBezTo>
                  <a:cubicBezTo>
                    <a:pt x="1502" y="1801"/>
                    <a:pt x="1533" y="1775"/>
                    <a:pt x="1502" y="1744"/>
                  </a:cubicBezTo>
                  <a:cubicBezTo>
                    <a:pt x="1476" y="1718"/>
                    <a:pt x="1521" y="1635"/>
                    <a:pt x="1533" y="1616"/>
                  </a:cubicBezTo>
                  <a:cubicBezTo>
                    <a:pt x="1552" y="1603"/>
                    <a:pt x="1508" y="1438"/>
                    <a:pt x="1489" y="1387"/>
                  </a:cubicBezTo>
                  <a:cubicBezTo>
                    <a:pt x="1470" y="1336"/>
                    <a:pt x="1489" y="1273"/>
                    <a:pt x="1489" y="1247"/>
                  </a:cubicBezTo>
                  <a:cubicBezTo>
                    <a:pt x="1489" y="1228"/>
                    <a:pt x="1413" y="1209"/>
                    <a:pt x="1451" y="1088"/>
                  </a:cubicBezTo>
                  <a:cubicBezTo>
                    <a:pt x="1451" y="1088"/>
                    <a:pt x="1438" y="999"/>
                    <a:pt x="1406" y="974"/>
                  </a:cubicBezTo>
                  <a:cubicBezTo>
                    <a:pt x="1381" y="942"/>
                    <a:pt x="1432" y="827"/>
                    <a:pt x="1368" y="814"/>
                  </a:cubicBezTo>
                  <a:cubicBezTo>
                    <a:pt x="1304" y="795"/>
                    <a:pt x="1362" y="872"/>
                    <a:pt x="1304" y="865"/>
                  </a:cubicBezTo>
                  <a:cubicBezTo>
                    <a:pt x="1247" y="853"/>
                    <a:pt x="1266" y="706"/>
                    <a:pt x="1285" y="662"/>
                  </a:cubicBezTo>
                  <a:cubicBezTo>
                    <a:pt x="1304" y="611"/>
                    <a:pt x="1349" y="471"/>
                    <a:pt x="1304" y="375"/>
                  </a:cubicBezTo>
                  <a:cubicBezTo>
                    <a:pt x="1266" y="286"/>
                    <a:pt x="1266" y="178"/>
                    <a:pt x="1234" y="121"/>
                  </a:cubicBezTo>
                  <a:cubicBezTo>
                    <a:pt x="1203" y="63"/>
                    <a:pt x="1247" y="13"/>
                    <a:pt x="1177" y="0"/>
                  </a:cubicBezTo>
                  <a:cubicBezTo>
                    <a:pt x="1177" y="0"/>
                    <a:pt x="1056" y="13"/>
                    <a:pt x="1056" y="51"/>
                  </a:cubicBezTo>
                  <a:cubicBezTo>
                    <a:pt x="1056" y="89"/>
                    <a:pt x="1094" y="152"/>
                    <a:pt x="1094" y="191"/>
                  </a:cubicBezTo>
                  <a:cubicBezTo>
                    <a:pt x="1094" y="229"/>
                    <a:pt x="1043" y="216"/>
                    <a:pt x="1043" y="248"/>
                  </a:cubicBezTo>
                  <a:cubicBezTo>
                    <a:pt x="1043" y="280"/>
                    <a:pt x="1037" y="426"/>
                    <a:pt x="1062" y="452"/>
                  </a:cubicBezTo>
                  <a:cubicBezTo>
                    <a:pt x="1088" y="477"/>
                    <a:pt x="1139" y="636"/>
                    <a:pt x="1069" y="655"/>
                  </a:cubicBezTo>
                  <a:cubicBezTo>
                    <a:pt x="992" y="681"/>
                    <a:pt x="973" y="592"/>
                    <a:pt x="935" y="592"/>
                  </a:cubicBezTo>
                  <a:cubicBezTo>
                    <a:pt x="891" y="592"/>
                    <a:pt x="891" y="662"/>
                    <a:pt x="865" y="662"/>
                  </a:cubicBezTo>
                  <a:cubicBezTo>
                    <a:pt x="840" y="662"/>
                    <a:pt x="821" y="611"/>
                    <a:pt x="782" y="611"/>
                  </a:cubicBezTo>
                  <a:cubicBezTo>
                    <a:pt x="751" y="611"/>
                    <a:pt x="681" y="712"/>
                    <a:pt x="681" y="776"/>
                  </a:cubicBezTo>
                  <a:cubicBezTo>
                    <a:pt x="681" y="833"/>
                    <a:pt x="521" y="763"/>
                    <a:pt x="413" y="904"/>
                  </a:cubicBezTo>
                  <a:cubicBezTo>
                    <a:pt x="413" y="904"/>
                    <a:pt x="324" y="904"/>
                    <a:pt x="299" y="929"/>
                  </a:cubicBezTo>
                  <a:cubicBezTo>
                    <a:pt x="280" y="948"/>
                    <a:pt x="312" y="1012"/>
                    <a:pt x="280" y="1012"/>
                  </a:cubicBezTo>
                  <a:cubicBezTo>
                    <a:pt x="241" y="1012"/>
                    <a:pt x="241" y="954"/>
                    <a:pt x="210" y="980"/>
                  </a:cubicBezTo>
                  <a:cubicBezTo>
                    <a:pt x="184" y="1012"/>
                    <a:pt x="222" y="1056"/>
                    <a:pt x="203" y="1075"/>
                  </a:cubicBezTo>
                  <a:cubicBezTo>
                    <a:pt x="184" y="1101"/>
                    <a:pt x="101" y="1113"/>
                    <a:pt x="120" y="1305"/>
                  </a:cubicBezTo>
                  <a:cubicBezTo>
                    <a:pt x="120" y="1305"/>
                    <a:pt x="0" y="1387"/>
                    <a:pt x="0" y="1457"/>
                  </a:cubicBezTo>
                  <a:cubicBezTo>
                    <a:pt x="0" y="1521"/>
                    <a:pt x="178" y="1527"/>
                    <a:pt x="178" y="1585"/>
                  </a:cubicBezTo>
                  <a:cubicBezTo>
                    <a:pt x="178" y="1642"/>
                    <a:pt x="25" y="1597"/>
                    <a:pt x="25" y="1661"/>
                  </a:cubicBezTo>
                  <a:cubicBezTo>
                    <a:pt x="25" y="1731"/>
                    <a:pt x="57" y="1674"/>
                    <a:pt x="57" y="1731"/>
                  </a:cubicBezTo>
                  <a:cubicBezTo>
                    <a:pt x="57" y="1782"/>
                    <a:pt x="50" y="1864"/>
                    <a:pt x="146" y="1864"/>
                  </a:cubicBezTo>
                  <a:cubicBezTo>
                    <a:pt x="241" y="1864"/>
                    <a:pt x="292" y="1915"/>
                    <a:pt x="292" y="1960"/>
                  </a:cubicBezTo>
                  <a:cubicBezTo>
                    <a:pt x="292" y="2004"/>
                    <a:pt x="50" y="2189"/>
                    <a:pt x="140" y="2310"/>
                  </a:cubicBezTo>
                  <a:cubicBezTo>
                    <a:pt x="140" y="2310"/>
                    <a:pt x="197" y="2329"/>
                    <a:pt x="241" y="2285"/>
                  </a:cubicBezTo>
                  <a:cubicBezTo>
                    <a:pt x="280" y="2240"/>
                    <a:pt x="280" y="2355"/>
                    <a:pt x="337" y="2297"/>
                  </a:cubicBezTo>
                  <a:cubicBezTo>
                    <a:pt x="394" y="2240"/>
                    <a:pt x="464" y="2367"/>
                    <a:pt x="394" y="2444"/>
                  </a:cubicBezTo>
                  <a:cubicBezTo>
                    <a:pt x="324" y="2514"/>
                    <a:pt x="254" y="2641"/>
                    <a:pt x="305" y="2666"/>
                  </a:cubicBezTo>
                  <a:cubicBezTo>
                    <a:pt x="362" y="2692"/>
                    <a:pt x="343" y="2635"/>
                    <a:pt x="388" y="2666"/>
                  </a:cubicBezTo>
                  <a:cubicBezTo>
                    <a:pt x="432" y="2692"/>
                    <a:pt x="579" y="2635"/>
                    <a:pt x="604" y="2692"/>
                  </a:cubicBezTo>
                  <a:cubicBezTo>
                    <a:pt x="630" y="2743"/>
                    <a:pt x="388" y="2800"/>
                    <a:pt x="432" y="2940"/>
                  </a:cubicBezTo>
                  <a:cubicBezTo>
                    <a:pt x="432" y="2940"/>
                    <a:pt x="458" y="2966"/>
                    <a:pt x="483" y="2991"/>
                  </a:cubicBezTo>
                  <a:cubicBezTo>
                    <a:pt x="509" y="3010"/>
                    <a:pt x="534" y="3074"/>
                    <a:pt x="566" y="3074"/>
                  </a:cubicBezTo>
                  <a:cubicBezTo>
                    <a:pt x="598" y="3074"/>
                    <a:pt x="693" y="3105"/>
                    <a:pt x="751" y="3137"/>
                  </a:cubicBezTo>
                  <a:cubicBezTo>
                    <a:pt x="808" y="3163"/>
                    <a:pt x="852" y="3125"/>
                    <a:pt x="891" y="3163"/>
                  </a:cubicBezTo>
                  <a:cubicBezTo>
                    <a:pt x="929" y="3201"/>
                    <a:pt x="961" y="3335"/>
                    <a:pt x="1113" y="3303"/>
                  </a:cubicBezTo>
                </a:path>
              </a:pathLst>
            </a:custGeom>
            <a:grpFill/>
            <a:ln w="28575" cap="flat" cmpd="sng">
              <a:solidFill>
                <a:schemeClr val="bg1"/>
              </a:solidFill>
              <a:bevel/>
              <a:headEnd/>
              <a:tailEnd/>
            </a:ln>
            <a:effectLst/>
          </p:spPr>
          <p:txBody>
            <a:bodyPr wrap="none" anchor="ctr"/>
            <a:lstStyle/>
            <a:p>
              <a:endParaRPr lang="en-US"/>
            </a:p>
          </p:txBody>
        </p:sp>
        <p:sp>
          <p:nvSpPr>
            <p:cNvPr id="11" name="Freeform 485"/>
            <p:cNvSpPr>
              <a:spLocks noChangeArrowheads="1"/>
            </p:cNvSpPr>
            <p:nvPr/>
          </p:nvSpPr>
          <p:spPr bwMode="auto">
            <a:xfrm>
              <a:off x="15172446" y="2878775"/>
              <a:ext cx="1827432" cy="1157222"/>
            </a:xfrm>
            <a:custGeom>
              <a:avLst/>
              <a:gdLst>
                <a:gd name="T0" fmla="*/ 382 w 3557"/>
                <a:gd name="T1" fmla="*/ 1623 h 2254"/>
                <a:gd name="T2" fmla="*/ 382 w 3557"/>
                <a:gd name="T3" fmla="*/ 1623 h 2254"/>
                <a:gd name="T4" fmla="*/ 1024 w 3557"/>
                <a:gd name="T5" fmla="*/ 1928 h 2254"/>
                <a:gd name="T6" fmla="*/ 2048 w 3557"/>
                <a:gd name="T7" fmla="*/ 2253 h 2254"/>
                <a:gd name="T8" fmla="*/ 3493 w 3557"/>
                <a:gd name="T9" fmla="*/ 2227 h 2254"/>
                <a:gd name="T10" fmla="*/ 3512 w 3557"/>
                <a:gd name="T11" fmla="*/ 2170 h 2254"/>
                <a:gd name="T12" fmla="*/ 3416 w 3557"/>
                <a:gd name="T13" fmla="*/ 1935 h 2254"/>
                <a:gd name="T14" fmla="*/ 3493 w 3557"/>
                <a:gd name="T15" fmla="*/ 1776 h 2254"/>
                <a:gd name="T16" fmla="*/ 3085 w 3557"/>
                <a:gd name="T17" fmla="*/ 1604 h 2254"/>
                <a:gd name="T18" fmla="*/ 2875 w 3557"/>
                <a:gd name="T19" fmla="*/ 1591 h 2254"/>
                <a:gd name="T20" fmla="*/ 2595 w 3557"/>
                <a:gd name="T21" fmla="*/ 1203 h 2254"/>
                <a:gd name="T22" fmla="*/ 2271 w 3557"/>
                <a:gd name="T23" fmla="*/ 1005 h 2254"/>
                <a:gd name="T24" fmla="*/ 2182 w 3557"/>
                <a:gd name="T25" fmla="*/ 719 h 2254"/>
                <a:gd name="T26" fmla="*/ 1743 w 3557"/>
                <a:gd name="T27" fmla="*/ 802 h 2254"/>
                <a:gd name="T28" fmla="*/ 1571 w 3557"/>
                <a:gd name="T29" fmla="*/ 623 h 2254"/>
                <a:gd name="T30" fmla="*/ 1399 w 3557"/>
                <a:gd name="T31" fmla="*/ 534 h 2254"/>
                <a:gd name="T32" fmla="*/ 1316 w 3557"/>
                <a:gd name="T33" fmla="*/ 32 h 2254"/>
                <a:gd name="T34" fmla="*/ 738 w 3557"/>
                <a:gd name="T35" fmla="*/ 159 h 2254"/>
                <a:gd name="T36" fmla="*/ 121 w 3557"/>
                <a:gd name="T37" fmla="*/ 452 h 2254"/>
                <a:gd name="T38" fmla="*/ 76 w 3557"/>
                <a:gd name="T39" fmla="*/ 1553 h 2254"/>
                <a:gd name="T40" fmla="*/ 382 w 3557"/>
                <a:gd name="T41" fmla="*/ 1623 h 2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57" h="2254">
                  <a:moveTo>
                    <a:pt x="382" y="1623"/>
                  </a:moveTo>
                  <a:lnTo>
                    <a:pt x="382" y="1623"/>
                  </a:lnTo>
                  <a:cubicBezTo>
                    <a:pt x="611" y="1756"/>
                    <a:pt x="929" y="1928"/>
                    <a:pt x="1024" y="1928"/>
                  </a:cubicBezTo>
                  <a:cubicBezTo>
                    <a:pt x="1119" y="1928"/>
                    <a:pt x="1692" y="2253"/>
                    <a:pt x="2048" y="2253"/>
                  </a:cubicBezTo>
                  <a:cubicBezTo>
                    <a:pt x="2385" y="2253"/>
                    <a:pt x="2863" y="2056"/>
                    <a:pt x="3493" y="2227"/>
                  </a:cubicBezTo>
                  <a:cubicBezTo>
                    <a:pt x="3499" y="2208"/>
                    <a:pt x="3506" y="2189"/>
                    <a:pt x="3512" y="2170"/>
                  </a:cubicBezTo>
                  <a:cubicBezTo>
                    <a:pt x="3556" y="2017"/>
                    <a:pt x="3416" y="1935"/>
                    <a:pt x="3416" y="1935"/>
                  </a:cubicBezTo>
                  <a:cubicBezTo>
                    <a:pt x="3499" y="1858"/>
                    <a:pt x="3493" y="1776"/>
                    <a:pt x="3493" y="1776"/>
                  </a:cubicBezTo>
                  <a:cubicBezTo>
                    <a:pt x="3397" y="1496"/>
                    <a:pt x="3085" y="1604"/>
                    <a:pt x="3085" y="1604"/>
                  </a:cubicBezTo>
                  <a:cubicBezTo>
                    <a:pt x="3085" y="1604"/>
                    <a:pt x="2990" y="1553"/>
                    <a:pt x="2875" y="1591"/>
                  </a:cubicBezTo>
                  <a:cubicBezTo>
                    <a:pt x="2754" y="1629"/>
                    <a:pt x="2805" y="1114"/>
                    <a:pt x="2595" y="1203"/>
                  </a:cubicBezTo>
                  <a:cubicBezTo>
                    <a:pt x="2385" y="1292"/>
                    <a:pt x="2271" y="1196"/>
                    <a:pt x="2271" y="1005"/>
                  </a:cubicBezTo>
                  <a:cubicBezTo>
                    <a:pt x="2271" y="814"/>
                    <a:pt x="2182" y="719"/>
                    <a:pt x="2182" y="719"/>
                  </a:cubicBezTo>
                  <a:cubicBezTo>
                    <a:pt x="2080" y="617"/>
                    <a:pt x="1794" y="757"/>
                    <a:pt x="1743" y="802"/>
                  </a:cubicBezTo>
                  <a:cubicBezTo>
                    <a:pt x="1717" y="827"/>
                    <a:pt x="1653" y="687"/>
                    <a:pt x="1571" y="623"/>
                  </a:cubicBezTo>
                  <a:cubicBezTo>
                    <a:pt x="1494" y="566"/>
                    <a:pt x="1399" y="592"/>
                    <a:pt x="1399" y="534"/>
                  </a:cubicBezTo>
                  <a:cubicBezTo>
                    <a:pt x="1399" y="197"/>
                    <a:pt x="1316" y="32"/>
                    <a:pt x="1316" y="32"/>
                  </a:cubicBezTo>
                  <a:cubicBezTo>
                    <a:pt x="1284" y="0"/>
                    <a:pt x="1012" y="32"/>
                    <a:pt x="738" y="159"/>
                  </a:cubicBezTo>
                  <a:cubicBezTo>
                    <a:pt x="490" y="267"/>
                    <a:pt x="210" y="229"/>
                    <a:pt x="121" y="452"/>
                  </a:cubicBezTo>
                  <a:cubicBezTo>
                    <a:pt x="0" y="770"/>
                    <a:pt x="44" y="1273"/>
                    <a:pt x="76" y="1553"/>
                  </a:cubicBezTo>
                  <a:cubicBezTo>
                    <a:pt x="133" y="1540"/>
                    <a:pt x="242" y="1540"/>
                    <a:pt x="382" y="1623"/>
                  </a:cubicBezTo>
                </a:path>
              </a:pathLst>
            </a:custGeom>
            <a:grpFill/>
            <a:ln w="28575" cap="flat" cmpd="sng">
              <a:solidFill>
                <a:schemeClr val="bg1"/>
              </a:solidFill>
              <a:bevel/>
              <a:headEnd/>
              <a:tailEnd/>
            </a:ln>
            <a:effectLst/>
          </p:spPr>
          <p:txBody>
            <a:bodyPr wrap="none" anchor="ctr"/>
            <a:lstStyle/>
            <a:p>
              <a:endParaRPr lang="en-US"/>
            </a:p>
          </p:txBody>
        </p:sp>
        <p:sp>
          <p:nvSpPr>
            <p:cNvPr id="12" name="Freeform 486"/>
            <p:cNvSpPr>
              <a:spLocks noChangeArrowheads="1"/>
            </p:cNvSpPr>
            <p:nvPr/>
          </p:nvSpPr>
          <p:spPr bwMode="auto">
            <a:xfrm>
              <a:off x="15050165" y="3669127"/>
              <a:ext cx="1940655" cy="1555794"/>
            </a:xfrm>
            <a:custGeom>
              <a:avLst/>
              <a:gdLst>
                <a:gd name="T0" fmla="*/ 465 w 3781"/>
                <a:gd name="T1" fmla="*/ 1254 h 3030"/>
                <a:gd name="T2" fmla="*/ 465 w 3781"/>
                <a:gd name="T3" fmla="*/ 1254 h 3030"/>
                <a:gd name="T4" fmla="*/ 388 w 3781"/>
                <a:gd name="T5" fmla="*/ 1610 h 3030"/>
                <a:gd name="T6" fmla="*/ 465 w 3781"/>
                <a:gd name="T7" fmla="*/ 2087 h 3030"/>
                <a:gd name="T8" fmla="*/ 758 w 3781"/>
                <a:gd name="T9" fmla="*/ 2380 h 3030"/>
                <a:gd name="T10" fmla="*/ 1457 w 3781"/>
                <a:gd name="T11" fmla="*/ 2514 h 3030"/>
                <a:gd name="T12" fmla="*/ 2246 w 3781"/>
                <a:gd name="T13" fmla="*/ 2533 h 3030"/>
                <a:gd name="T14" fmla="*/ 2742 w 3781"/>
                <a:gd name="T15" fmla="*/ 3029 h 3030"/>
                <a:gd name="T16" fmla="*/ 3048 w 3781"/>
                <a:gd name="T17" fmla="*/ 2291 h 3030"/>
                <a:gd name="T18" fmla="*/ 3041 w 3781"/>
                <a:gd name="T19" fmla="*/ 2036 h 3030"/>
                <a:gd name="T20" fmla="*/ 3487 w 3781"/>
                <a:gd name="T21" fmla="*/ 1871 h 3030"/>
                <a:gd name="T22" fmla="*/ 3481 w 3781"/>
                <a:gd name="T23" fmla="*/ 1476 h 3030"/>
                <a:gd name="T24" fmla="*/ 3780 w 3781"/>
                <a:gd name="T25" fmla="*/ 808 h 3030"/>
                <a:gd name="T26" fmla="*/ 3729 w 3781"/>
                <a:gd name="T27" fmla="*/ 687 h 3030"/>
                <a:gd name="T28" fmla="*/ 2284 w 3781"/>
                <a:gd name="T29" fmla="*/ 713 h 3030"/>
                <a:gd name="T30" fmla="*/ 1260 w 3781"/>
                <a:gd name="T31" fmla="*/ 388 h 3030"/>
                <a:gd name="T32" fmla="*/ 618 w 3781"/>
                <a:gd name="T33" fmla="*/ 83 h 3030"/>
                <a:gd name="T34" fmla="*/ 312 w 3781"/>
                <a:gd name="T35" fmla="*/ 13 h 3030"/>
                <a:gd name="T36" fmla="*/ 318 w 3781"/>
                <a:gd name="T37" fmla="*/ 210 h 3030"/>
                <a:gd name="T38" fmla="*/ 217 w 3781"/>
                <a:gd name="T39" fmla="*/ 185 h 3030"/>
                <a:gd name="T40" fmla="*/ 0 w 3781"/>
                <a:gd name="T41" fmla="*/ 547 h 3030"/>
                <a:gd name="T42" fmla="*/ 465 w 3781"/>
                <a:gd name="T43" fmla="*/ 1254 h 3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81" h="3030">
                  <a:moveTo>
                    <a:pt x="465" y="1254"/>
                  </a:moveTo>
                  <a:lnTo>
                    <a:pt x="465" y="1254"/>
                  </a:lnTo>
                  <a:cubicBezTo>
                    <a:pt x="388" y="1337"/>
                    <a:pt x="306" y="1527"/>
                    <a:pt x="388" y="1610"/>
                  </a:cubicBezTo>
                  <a:cubicBezTo>
                    <a:pt x="465" y="1687"/>
                    <a:pt x="376" y="1998"/>
                    <a:pt x="465" y="2087"/>
                  </a:cubicBezTo>
                  <a:cubicBezTo>
                    <a:pt x="554" y="2177"/>
                    <a:pt x="325" y="2380"/>
                    <a:pt x="758" y="2380"/>
                  </a:cubicBezTo>
                  <a:cubicBezTo>
                    <a:pt x="1190" y="2380"/>
                    <a:pt x="1431" y="2361"/>
                    <a:pt x="1457" y="2514"/>
                  </a:cubicBezTo>
                  <a:cubicBezTo>
                    <a:pt x="1488" y="2673"/>
                    <a:pt x="2080" y="2533"/>
                    <a:pt x="2246" y="2533"/>
                  </a:cubicBezTo>
                  <a:cubicBezTo>
                    <a:pt x="2246" y="2533"/>
                    <a:pt x="2570" y="3029"/>
                    <a:pt x="2742" y="3029"/>
                  </a:cubicBezTo>
                  <a:cubicBezTo>
                    <a:pt x="2914" y="3029"/>
                    <a:pt x="3092" y="2342"/>
                    <a:pt x="3048" y="2291"/>
                  </a:cubicBezTo>
                  <a:cubicBezTo>
                    <a:pt x="2997" y="2246"/>
                    <a:pt x="2971" y="2107"/>
                    <a:pt x="3041" y="2036"/>
                  </a:cubicBezTo>
                  <a:cubicBezTo>
                    <a:pt x="3105" y="1973"/>
                    <a:pt x="3430" y="1871"/>
                    <a:pt x="3487" y="1871"/>
                  </a:cubicBezTo>
                  <a:cubicBezTo>
                    <a:pt x="3544" y="1871"/>
                    <a:pt x="3684" y="1629"/>
                    <a:pt x="3481" y="1476"/>
                  </a:cubicBezTo>
                  <a:cubicBezTo>
                    <a:pt x="3283" y="1330"/>
                    <a:pt x="3780" y="1356"/>
                    <a:pt x="3780" y="808"/>
                  </a:cubicBezTo>
                  <a:cubicBezTo>
                    <a:pt x="3716" y="789"/>
                    <a:pt x="3716" y="745"/>
                    <a:pt x="3729" y="687"/>
                  </a:cubicBezTo>
                  <a:cubicBezTo>
                    <a:pt x="3099" y="516"/>
                    <a:pt x="2621" y="713"/>
                    <a:pt x="2284" y="713"/>
                  </a:cubicBezTo>
                  <a:cubicBezTo>
                    <a:pt x="1928" y="713"/>
                    <a:pt x="1355" y="388"/>
                    <a:pt x="1260" y="388"/>
                  </a:cubicBezTo>
                  <a:cubicBezTo>
                    <a:pt x="1165" y="388"/>
                    <a:pt x="847" y="216"/>
                    <a:pt x="618" y="83"/>
                  </a:cubicBezTo>
                  <a:cubicBezTo>
                    <a:pt x="478" y="0"/>
                    <a:pt x="369" y="0"/>
                    <a:pt x="312" y="13"/>
                  </a:cubicBezTo>
                  <a:cubicBezTo>
                    <a:pt x="318" y="134"/>
                    <a:pt x="331" y="210"/>
                    <a:pt x="318" y="210"/>
                  </a:cubicBezTo>
                  <a:cubicBezTo>
                    <a:pt x="274" y="210"/>
                    <a:pt x="217" y="185"/>
                    <a:pt x="217" y="185"/>
                  </a:cubicBezTo>
                  <a:cubicBezTo>
                    <a:pt x="166" y="331"/>
                    <a:pt x="89" y="452"/>
                    <a:pt x="0" y="547"/>
                  </a:cubicBezTo>
                  <a:cubicBezTo>
                    <a:pt x="172" y="751"/>
                    <a:pt x="529" y="1196"/>
                    <a:pt x="465" y="1254"/>
                  </a:cubicBezTo>
                </a:path>
              </a:pathLst>
            </a:custGeom>
            <a:grpFill/>
            <a:ln w="28575" cap="flat" cmpd="sng">
              <a:solidFill>
                <a:schemeClr val="bg1"/>
              </a:solidFill>
              <a:bevel/>
              <a:headEnd/>
              <a:tailEnd/>
            </a:ln>
            <a:effectLst/>
          </p:spPr>
          <p:txBody>
            <a:bodyPr wrap="none" anchor="ctr"/>
            <a:lstStyle/>
            <a:p>
              <a:endParaRPr lang="en-US"/>
            </a:p>
          </p:txBody>
        </p:sp>
        <p:sp>
          <p:nvSpPr>
            <p:cNvPr id="13" name="Freeform 487"/>
            <p:cNvSpPr>
              <a:spLocks noChangeArrowheads="1"/>
            </p:cNvSpPr>
            <p:nvPr/>
          </p:nvSpPr>
          <p:spPr bwMode="auto">
            <a:xfrm>
              <a:off x="14142111" y="3949942"/>
              <a:ext cx="1179790" cy="1408595"/>
            </a:xfrm>
            <a:custGeom>
              <a:avLst/>
              <a:gdLst>
                <a:gd name="T0" fmla="*/ 293 w 2299"/>
                <a:gd name="T1" fmla="*/ 1420 h 2744"/>
                <a:gd name="T2" fmla="*/ 293 w 2299"/>
                <a:gd name="T3" fmla="*/ 1420 h 2744"/>
                <a:gd name="T4" fmla="*/ 452 w 2299"/>
                <a:gd name="T5" fmla="*/ 2164 h 2744"/>
                <a:gd name="T6" fmla="*/ 579 w 2299"/>
                <a:gd name="T7" fmla="*/ 2298 h 2744"/>
                <a:gd name="T8" fmla="*/ 980 w 2299"/>
                <a:gd name="T9" fmla="*/ 2743 h 2744"/>
                <a:gd name="T10" fmla="*/ 1521 w 2299"/>
                <a:gd name="T11" fmla="*/ 2642 h 2744"/>
                <a:gd name="T12" fmla="*/ 1871 w 2299"/>
                <a:gd name="T13" fmla="*/ 2349 h 2744"/>
                <a:gd name="T14" fmla="*/ 2253 w 2299"/>
                <a:gd name="T15" fmla="*/ 1649 h 2744"/>
                <a:gd name="T16" fmla="*/ 2234 w 2299"/>
                <a:gd name="T17" fmla="*/ 1540 h 2744"/>
                <a:gd name="T18" fmla="*/ 2157 w 2299"/>
                <a:gd name="T19" fmla="*/ 1063 h 2744"/>
                <a:gd name="T20" fmla="*/ 2234 w 2299"/>
                <a:gd name="T21" fmla="*/ 707 h 2744"/>
                <a:gd name="T22" fmla="*/ 1769 w 2299"/>
                <a:gd name="T23" fmla="*/ 0 h 2744"/>
                <a:gd name="T24" fmla="*/ 846 w 2299"/>
                <a:gd name="T25" fmla="*/ 344 h 2744"/>
                <a:gd name="T26" fmla="*/ 242 w 2299"/>
                <a:gd name="T27" fmla="*/ 618 h 2744"/>
                <a:gd name="T28" fmla="*/ 25 w 2299"/>
                <a:gd name="T29" fmla="*/ 942 h 2744"/>
                <a:gd name="T30" fmla="*/ 223 w 2299"/>
                <a:gd name="T31" fmla="*/ 1216 h 2744"/>
                <a:gd name="T32" fmla="*/ 140 w 2299"/>
                <a:gd name="T33" fmla="*/ 1241 h 2744"/>
                <a:gd name="T34" fmla="*/ 293 w 2299"/>
                <a:gd name="T35" fmla="*/ 1420 h 2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99" h="2744">
                  <a:moveTo>
                    <a:pt x="293" y="1420"/>
                  </a:moveTo>
                  <a:lnTo>
                    <a:pt x="293" y="1420"/>
                  </a:lnTo>
                  <a:cubicBezTo>
                    <a:pt x="318" y="1566"/>
                    <a:pt x="509" y="2031"/>
                    <a:pt x="452" y="2164"/>
                  </a:cubicBezTo>
                  <a:cubicBezTo>
                    <a:pt x="395" y="2298"/>
                    <a:pt x="458" y="2253"/>
                    <a:pt x="579" y="2298"/>
                  </a:cubicBezTo>
                  <a:cubicBezTo>
                    <a:pt x="700" y="2342"/>
                    <a:pt x="923" y="2743"/>
                    <a:pt x="980" y="2743"/>
                  </a:cubicBezTo>
                  <a:cubicBezTo>
                    <a:pt x="1037" y="2743"/>
                    <a:pt x="1419" y="2616"/>
                    <a:pt x="1521" y="2642"/>
                  </a:cubicBezTo>
                  <a:cubicBezTo>
                    <a:pt x="1623" y="2667"/>
                    <a:pt x="1839" y="2317"/>
                    <a:pt x="1871" y="2349"/>
                  </a:cubicBezTo>
                  <a:cubicBezTo>
                    <a:pt x="1909" y="2387"/>
                    <a:pt x="1636" y="1980"/>
                    <a:pt x="2253" y="1649"/>
                  </a:cubicBezTo>
                  <a:cubicBezTo>
                    <a:pt x="2259" y="1604"/>
                    <a:pt x="2259" y="1566"/>
                    <a:pt x="2234" y="1540"/>
                  </a:cubicBezTo>
                  <a:cubicBezTo>
                    <a:pt x="2145" y="1451"/>
                    <a:pt x="2234" y="1140"/>
                    <a:pt x="2157" y="1063"/>
                  </a:cubicBezTo>
                  <a:cubicBezTo>
                    <a:pt x="2075" y="980"/>
                    <a:pt x="2157" y="790"/>
                    <a:pt x="2234" y="707"/>
                  </a:cubicBezTo>
                  <a:cubicBezTo>
                    <a:pt x="2298" y="649"/>
                    <a:pt x="1941" y="204"/>
                    <a:pt x="1769" y="0"/>
                  </a:cubicBezTo>
                  <a:cubicBezTo>
                    <a:pt x="1432" y="363"/>
                    <a:pt x="897" y="344"/>
                    <a:pt x="846" y="344"/>
                  </a:cubicBezTo>
                  <a:cubicBezTo>
                    <a:pt x="783" y="344"/>
                    <a:pt x="299" y="490"/>
                    <a:pt x="242" y="618"/>
                  </a:cubicBezTo>
                  <a:cubicBezTo>
                    <a:pt x="178" y="751"/>
                    <a:pt x="51" y="777"/>
                    <a:pt x="25" y="942"/>
                  </a:cubicBezTo>
                  <a:cubicBezTo>
                    <a:pt x="0" y="1101"/>
                    <a:pt x="223" y="1216"/>
                    <a:pt x="223" y="1216"/>
                  </a:cubicBezTo>
                  <a:cubicBezTo>
                    <a:pt x="197" y="1216"/>
                    <a:pt x="172" y="1229"/>
                    <a:pt x="140" y="1241"/>
                  </a:cubicBezTo>
                  <a:cubicBezTo>
                    <a:pt x="197" y="1267"/>
                    <a:pt x="280" y="1330"/>
                    <a:pt x="293" y="1420"/>
                  </a:cubicBezTo>
                </a:path>
              </a:pathLst>
            </a:custGeom>
            <a:grpFill/>
            <a:ln w="28575" cap="flat" cmpd="sng">
              <a:solidFill>
                <a:schemeClr val="bg1"/>
              </a:solidFill>
              <a:bevel/>
              <a:headEnd/>
              <a:tailEnd/>
            </a:ln>
            <a:effectLst/>
          </p:spPr>
          <p:txBody>
            <a:bodyPr wrap="none" anchor="ctr"/>
            <a:lstStyle/>
            <a:p>
              <a:endParaRPr lang="en-US"/>
            </a:p>
          </p:txBody>
        </p:sp>
        <p:sp>
          <p:nvSpPr>
            <p:cNvPr id="14" name="Freeform 488"/>
            <p:cNvSpPr>
              <a:spLocks noChangeArrowheads="1"/>
            </p:cNvSpPr>
            <p:nvPr/>
          </p:nvSpPr>
          <p:spPr bwMode="auto">
            <a:xfrm>
              <a:off x="12756254" y="4205842"/>
              <a:ext cx="2069729" cy="1678085"/>
            </a:xfrm>
            <a:custGeom>
              <a:avLst/>
              <a:gdLst>
                <a:gd name="T0" fmla="*/ 1668 w 4030"/>
                <a:gd name="T1" fmla="*/ 2679 h 3266"/>
                <a:gd name="T2" fmla="*/ 1668 w 4030"/>
                <a:gd name="T3" fmla="*/ 2679 h 3266"/>
                <a:gd name="T4" fmla="*/ 2062 w 4030"/>
                <a:gd name="T5" fmla="*/ 2615 h 3266"/>
                <a:gd name="T6" fmla="*/ 2292 w 4030"/>
                <a:gd name="T7" fmla="*/ 2565 h 3266"/>
                <a:gd name="T8" fmla="*/ 2693 w 4030"/>
                <a:gd name="T9" fmla="*/ 2825 h 3266"/>
                <a:gd name="T10" fmla="*/ 3138 w 4030"/>
                <a:gd name="T11" fmla="*/ 3016 h 3266"/>
                <a:gd name="T12" fmla="*/ 3603 w 4030"/>
                <a:gd name="T13" fmla="*/ 3265 h 3266"/>
                <a:gd name="T14" fmla="*/ 3864 w 4030"/>
                <a:gd name="T15" fmla="*/ 2806 h 3266"/>
                <a:gd name="T16" fmla="*/ 3660 w 4030"/>
                <a:gd name="T17" fmla="*/ 2234 h 3266"/>
                <a:gd name="T18" fmla="*/ 3278 w 4030"/>
                <a:gd name="T19" fmla="*/ 1801 h 3266"/>
                <a:gd name="T20" fmla="*/ 3151 w 4030"/>
                <a:gd name="T21" fmla="*/ 1667 h 3266"/>
                <a:gd name="T22" fmla="*/ 2992 w 4030"/>
                <a:gd name="T23" fmla="*/ 923 h 3266"/>
                <a:gd name="T24" fmla="*/ 2839 w 4030"/>
                <a:gd name="T25" fmla="*/ 744 h 3266"/>
                <a:gd name="T26" fmla="*/ 2616 w 4030"/>
                <a:gd name="T27" fmla="*/ 891 h 3266"/>
                <a:gd name="T28" fmla="*/ 2018 w 4030"/>
                <a:gd name="T29" fmla="*/ 910 h 3266"/>
                <a:gd name="T30" fmla="*/ 1203 w 4030"/>
                <a:gd name="T31" fmla="*/ 757 h 3266"/>
                <a:gd name="T32" fmla="*/ 1044 w 4030"/>
                <a:gd name="T33" fmla="*/ 910 h 3266"/>
                <a:gd name="T34" fmla="*/ 879 w 4030"/>
                <a:gd name="T35" fmla="*/ 490 h 3266"/>
                <a:gd name="T36" fmla="*/ 930 w 4030"/>
                <a:gd name="T37" fmla="*/ 152 h 3266"/>
                <a:gd name="T38" fmla="*/ 478 w 4030"/>
                <a:gd name="T39" fmla="*/ 178 h 3266"/>
                <a:gd name="T40" fmla="*/ 39 w 4030"/>
                <a:gd name="T41" fmla="*/ 25 h 3266"/>
                <a:gd name="T42" fmla="*/ 39 w 4030"/>
                <a:gd name="T43" fmla="*/ 121 h 3266"/>
                <a:gd name="T44" fmla="*/ 185 w 4030"/>
                <a:gd name="T45" fmla="*/ 273 h 3266"/>
                <a:gd name="T46" fmla="*/ 77 w 4030"/>
                <a:gd name="T47" fmla="*/ 413 h 3266"/>
                <a:gd name="T48" fmla="*/ 140 w 4030"/>
                <a:gd name="T49" fmla="*/ 547 h 3266"/>
                <a:gd name="T50" fmla="*/ 312 w 4030"/>
                <a:gd name="T51" fmla="*/ 789 h 3266"/>
                <a:gd name="T52" fmla="*/ 306 w 4030"/>
                <a:gd name="T53" fmla="*/ 948 h 3266"/>
                <a:gd name="T54" fmla="*/ 452 w 4030"/>
                <a:gd name="T55" fmla="*/ 1069 h 3266"/>
                <a:gd name="T56" fmla="*/ 395 w 4030"/>
                <a:gd name="T57" fmla="*/ 1260 h 3266"/>
                <a:gd name="T58" fmla="*/ 465 w 4030"/>
                <a:gd name="T59" fmla="*/ 1387 h 3266"/>
                <a:gd name="T60" fmla="*/ 497 w 4030"/>
                <a:gd name="T61" fmla="*/ 2081 h 3266"/>
                <a:gd name="T62" fmla="*/ 624 w 4030"/>
                <a:gd name="T63" fmla="*/ 2202 h 3266"/>
                <a:gd name="T64" fmla="*/ 1114 w 4030"/>
                <a:gd name="T65" fmla="*/ 2577 h 3266"/>
                <a:gd name="T66" fmla="*/ 1668 w 4030"/>
                <a:gd name="T67" fmla="*/ 2679 h 3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30" h="3266">
                  <a:moveTo>
                    <a:pt x="1668" y="2679"/>
                  </a:moveTo>
                  <a:lnTo>
                    <a:pt x="1668" y="2679"/>
                  </a:lnTo>
                  <a:cubicBezTo>
                    <a:pt x="1833" y="2717"/>
                    <a:pt x="1782" y="2615"/>
                    <a:pt x="2062" y="2615"/>
                  </a:cubicBezTo>
                  <a:cubicBezTo>
                    <a:pt x="2062" y="2615"/>
                    <a:pt x="2190" y="2526"/>
                    <a:pt x="2292" y="2565"/>
                  </a:cubicBezTo>
                  <a:cubicBezTo>
                    <a:pt x="2393" y="2603"/>
                    <a:pt x="2559" y="2825"/>
                    <a:pt x="2693" y="2825"/>
                  </a:cubicBezTo>
                  <a:cubicBezTo>
                    <a:pt x="2826" y="2825"/>
                    <a:pt x="3036" y="2915"/>
                    <a:pt x="3138" y="3016"/>
                  </a:cubicBezTo>
                  <a:cubicBezTo>
                    <a:pt x="3240" y="3118"/>
                    <a:pt x="3526" y="3188"/>
                    <a:pt x="3603" y="3265"/>
                  </a:cubicBezTo>
                  <a:cubicBezTo>
                    <a:pt x="3603" y="3265"/>
                    <a:pt x="3647" y="2953"/>
                    <a:pt x="3864" y="2806"/>
                  </a:cubicBezTo>
                  <a:cubicBezTo>
                    <a:pt x="4029" y="2698"/>
                    <a:pt x="3768" y="2431"/>
                    <a:pt x="3660" y="2234"/>
                  </a:cubicBezTo>
                  <a:cubicBezTo>
                    <a:pt x="3577" y="2170"/>
                    <a:pt x="3386" y="1845"/>
                    <a:pt x="3278" y="1801"/>
                  </a:cubicBezTo>
                  <a:cubicBezTo>
                    <a:pt x="3157" y="1756"/>
                    <a:pt x="3094" y="1801"/>
                    <a:pt x="3151" y="1667"/>
                  </a:cubicBezTo>
                  <a:cubicBezTo>
                    <a:pt x="3208" y="1534"/>
                    <a:pt x="3017" y="1069"/>
                    <a:pt x="2992" y="923"/>
                  </a:cubicBezTo>
                  <a:cubicBezTo>
                    <a:pt x="2979" y="833"/>
                    <a:pt x="2896" y="770"/>
                    <a:pt x="2839" y="744"/>
                  </a:cubicBezTo>
                  <a:cubicBezTo>
                    <a:pt x="2737" y="783"/>
                    <a:pt x="2616" y="891"/>
                    <a:pt x="2616" y="891"/>
                  </a:cubicBezTo>
                  <a:cubicBezTo>
                    <a:pt x="2241" y="1177"/>
                    <a:pt x="2190" y="910"/>
                    <a:pt x="2018" y="910"/>
                  </a:cubicBezTo>
                  <a:cubicBezTo>
                    <a:pt x="1846" y="910"/>
                    <a:pt x="1292" y="757"/>
                    <a:pt x="1203" y="757"/>
                  </a:cubicBezTo>
                  <a:cubicBezTo>
                    <a:pt x="1120" y="757"/>
                    <a:pt x="1044" y="910"/>
                    <a:pt x="1044" y="910"/>
                  </a:cubicBezTo>
                  <a:cubicBezTo>
                    <a:pt x="1070" y="700"/>
                    <a:pt x="923" y="598"/>
                    <a:pt x="879" y="490"/>
                  </a:cubicBezTo>
                  <a:cubicBezTo>
                    <a:pt x="834" y="382"/>
                    <a:pt x="1006" y="229"/>
                    <a:pt x="930" y="152"/>
                  </a:cubicBezTo>
                  <a:cubicBezTo>
                    <a:pt x="777" y="0"/>
                    <a:pt x="573" y="152"/>
                    <a:pt x="478" y="178"/>
                  </a:cubicBezTo>
                  <a:cubicBezTo>
                    <a:pt x="382" y="203"/>
                    <a:pt x="179" y="25"/>
                    <a:pt x="39" y="25"/>
                  </a:cubicBezTo>
                  <a:cubicBezTo>
                    <a:pt x="0" y="25"/>
                    <a:pt x="39" y="121"/>
                    <a:pt x="39" y="121"/>
                  </a:cubicBezTo>
                  <a:cubicBezTo>
                    <a:pt x="58" y="184"/>
                    <a:pt x="166" y="133"/>
                    <a:pt x="185" y="273"/>
                  </a:cubicBezTo>
                  <a:cubicBezTo>
                    <a:pt x="185" y="331"/>
                    <a:pt x="45" y="375"/>
                    <a:pt x="77" y="413"/>
                  </a:cubicBezTo>
                  <a:cubicBezTo>
                    <a:pt x="115" y="445"/>
                    <a:pt x="140" y="547"/>
                    <a:pt x="140" y="547"/>
                  </a:cubicBezTo>
                  <a:cubicBezTo>
                    <a:pt x="140" y="770"/>
                    <a:pt x="236" y="751"/>
                    <a:pt x="312" y="789"/>
                  </a:cubicBezTo>
                  <a:cubicBezTo>
                    <a:pt x="389" y="821"/>
                    <a:pt x="306" y="884"/>
                    <a:pt x="306" y="948"/>
                  </a:cubicBezTo>
                  <a:cubicBezTo>
                    <a:pt x="306" y="1012"/>
                    <a:pt x="433" y="1018"/>
                    <a:pt x="452" y="1069"/>
                  </a:cubicBezTo>
                  <a:cubicBezTo>
                    <a:pt x="471" y="1120"/>
                    <a:pt x="395" y="1164"/>
                    <a:pt x="395" y="1260"/>
                  </a:cubicBezTo>
                  <a:cubicBezTo>
                    <a:pt x="395" y="1355"/>
                    <a:pt x="465" y="1387"/>
                    <a:pt x="465" y="1387"/>
                  </a:cubicBezTo>
                  <a:cubicBezTo>
                    <a:pt x="465" y="1387"/>
                    <a:pt x="331" y="1960"/>
                    <a:pt x="497" y="2081"/>
                  </a:cubicBezTo>
                  <a:cubicBezTo>
                    <a:pt x="662" y="2195"/>
                    <a:pt x="624" y="2202"/>
                    <a:pt x="624" y="2202"/>
                  </a:cubicBezTo>
                  <a:cubicBezTo>
                    <a:pt x="624" y="2202"/>
                    <a:pt x="1070" y="2533"/>
                    <a:pt x="1114" y="2577"/>
                  </a:cubicBezTo>
                  <a:cubicBezTo>
                    <a:pt x="1165" y="2628"/>
                    <a:pt x="1502" y="2641"/>
                    <a:pt x="1668" y="2679"/>
                  </a:cubicBezTo>
                </a:path>
              </a:pathLst>
            </a:custGeom>
            <a:grpFill/>
            <a:ln w="28575" cap="flat" cmpd="sng">
              <a:solidFill>
                <a:schemeClr val="bg1"/>
              </a:solidFill>
              <a:bevel/>
              <a:headEnd/>
              <a:tailEnd/>
            </a:ln>
            <a:effectLst/>
          </p:spPr>
          <p:txBody>
            <a:bodyPr wrap="none" anchor="ctr"/>
            <a:lstStyle/>
            <a:p>
              <a:endParaRPr lang="en-US"/>
            </a:p>
          </p:txBody>
        </p:sp>
        <p:sp>
          <p:nvSpPr>
            <p:cNvPr id="15" name="Freeform 489"/>
            <p:cNvSpPr>
              <a:spLocks noChangeArrowheads="1"/>
            </p:cNvSpPr>
            <p:nvPr/>
          </p:nvSpPr>
          <p:spPr bwMode="auto">
            <a:xfrm>
              <a:off x="10672937" y="5012049"/>
              <a:ext cx="2685666" cy="1537679"/>
            </a:xfrm>
            <a:custGeom>
              <a:avLst/>
              <a:gdLst>
                <a:gd name="T0" fmla="*/ 3799 w 5232"/>
                <a:gd name="T1" fmla="*/ 2724 h 2992"/>
                <a:gd name="T2" fmla="*/ 4900 w 5232"/>
                <a:gd name="T3" fmla="*/ 2495 h 2992"/>
                <a:gd name="T4" fmla="*/ 5155 w 5232"/>
                <a:gd name="T5" fmla="*/ 1190 h 2992"/>
                <a:gd name="T6" fmla="*/ 5174 w 5232"/>
                <a:gd name="T7" fmla="*/ 1005 h 2992"/>
                <a:gd name="T8" fmla="*/ 4111 w 5232"/>
                <a:gd name="T9" fmla="*/ 655 h 2992"/>
                <a:gd name="T10" fmla="*/ 3876 w 5232"/>
                <a:gd name="T11" fmla="*/ 674 h 2992"/>
                <a:gd name="T12" fmla="*/ 3596 w 5232"/>
                <a:gd name="T13" fmla="*/ 706 h 2992"/>
                <a:gd name="T14" fmla="*/ 3462 w 5232"/>
                <a:gd name="T15" fmla="*/ 585 h 2992"/>
                <a:gd name="T16" fmla="*/ 3278 w 5232"/>
                <a:gd name="T17" fmla="*/ 547 h 2992"/>
                <a:gd name="T18" fmla="*/ 2768 w 5232"/>
                <a:gd name="T19" fmla="*/ 522 h 2992"/>
                <a:gd name="T20" fmla="*/ 2527 w 5232"/>
                <a:gd name="T21" fmla="*/ 242 h 2992"/>
                <a:gd name="T22" fmla="*/ 2399 w 5232"/>
                <a:gd name="T23" fmla="*/ 38 h 2992"/>
                <a:gd name="T24" fmla="*/ 2259 w 5232"/>
                <a:gd name="T25" fmla="*/ 31 h 2992"/>
                <a:gd name="T26" fmla="*/ 1839 w 5232"/>
                <a:gd name="T27" fmla="*/ 89 h 2992"/>
                <a:gd name="T28" fmla="*/ 1744 w 5232"/>
                <a:gd name="T29" fmla="*/ 401 h 2992"/>
                <a:gd name="T30" fmla="*/ 1387 w 5232"/>
                <a:gd name="T31" fmla="*/ 394 h 2992"/>
                <a:gd name="T32" fmla="*/ 1266 w 5232"/>
                <a:gd name="T33" fmla="*/ 248 h 2992"/>
                <a:gd name="T34" fmla="*/ 954 w 5232"/>
                <a:gd name="T35" fmla="*/ 305 h 2992"/>
                <a:gd name="T36" fmla="*/ 713 w 5232"/>
                <a:gd name="T37" fmla="*/ 311 h 2992"/>
                <a:gd name="T38" fmla="*/ 153 w 5232"/>
                <a:gd name="T39" fmla="*/ 541 h 2992"/>
                <a:gd name="T40" fmla="*/ 38 w 5232"/>
                <a:gd name="T41" fmla="*/ 929 h 2992"/>
                <a:gd name="T42" fmla="*/ 280 w 5232"/>
                <a:gd name="T43" fmla="*/ 948 h 2992"/>
                <a:gd name="T44" fmla="*/ 274 w 5232"/>
                <a:gd name="T45" fmla="*/ 1063 h 2992"/>
                <a:gd name="T46" fmla="*/ 363 w 5232"/>
                <a:gd name="T47" fmla="*/ 1317 h 2992"/>
                <a:gd name="T48" fmla="*/ 687 w 5232"/>
                <a:gd name="T49" fmla="*/ 1292 h 2992"/>
                <a:gd name="T50" fmla="*/ 267 w 5232"/>
                <a:gd name="T51" fmla="*/ 1508 h 2992"/>
                <a:gd name="T52" fmla="*/ 579 w 5232"/>
                <a:gd name="T53" fmla="*/ 1845 h 2992"/>
                <a:gd name="T54" fmla="*/ 795 w 5232"/>
                <a:gd name="T55" fmla="*/ 2119 h 2992"/>
                <a:gd name="T56" fmla="*/ 961 w 5232"/>
                <a:gd name="T57" fmla="*/ 1884 h 2992"/>
                <a:gd name="T58" fmla="*/ 1190 w 5232"/>
                <a:gd name="T59" fmla="*/ 2087 h 2992"/>
                <a:gd name="T60" fmla="*/ 1852 w 5232"/>
                <a:gd name="T61" fmla="*/ 2431 h 2992"/>
                <a:gd name="T62" fmla="*/ 2164 w 5232"/>
                <a:gd name="T63" fmla="*/ 2565 h 2992"/>
                <a:gd name="T64" fmla="*/ 2259 w 5232"/>
                <a:gd name="T65" fmla="*/ 2673 h 2992"/>
                <a:gd name="T66" fmla="*/ 2724 w 5232"/>
                <a:gd name="T67" fmla="*/ 2590 h 2992"/>
                <a:gd name="T68" fmla="*/ 2514 w 5232"/>
                <a:gd name="T69" fmla="*/ 2755 h 2992"/>
                <a:gd name="T70" fmla="*/ 2819 w 5232"/>
                <a:gd name="T71" fmla="*/ 2864 h 2992"/>
                <a:gd name="T72" fmla="*/ 3169 w 5232"/>
                <a:gd name="T73" fmla="*/ 2991 h 2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232" h="2992">
                  <a:moveTo>
                    <a:pt x="3799" y="2724"/>
                  </a:moveTo>
                  <a:lnTo>
                    <a:pt x="3799" y="2724"/>
                  </a:lnTo>
                  <a:cubicBezTo>
                    <a:pt x="3895" y="2571"/>
                    <a:pt x="4379" y="2412"/>
                    <a:pt x="4493" y="2412"/>
                  </a:cubicBezTo>
                  <a:cubicBezTo>
                    <a:pt x="4608" y="2412"/>
                    <a:pt x="4900" y="2495"/>
                    <a:pt x="4900" y="2495"/>
                  </a:cubicBezTo>
                  <a:cubicBezTo>
                    <a:pt x="4862" y="2221"/>
                    <a:pt x="5079" y="2119"/>
                    <a:pt x="5155" y="2043"/>
                  </a:cubicBezTo>
                  <a:cubicBezTo>
                    <a:pt x="5231" y="1966"/>
                    <a:pt x="5155" y="1298"/>
                    <a:pt x="5155" y="1190"/>
                  </a:cubicBezTo>
                  <a:cubicBezTo>
                    <a:pt x="5155" y="1139"/>
                    <a:pt x="5187" y="1075"/>
                    <a:pt x="5219" y="1031"/>
                  </a:cubicBezTo>
                  <a:cubicBezTo>
                    <a:pt x="5200" y="1024"/>
                    <a:pt x="5180" y="1018"/>
                    <a:pt x="5174" y="1005"/>
                  </a:cubicBezTo>
                  <a:cubicBezTo>
                    <a:pt x="5130" y="961"/>
                    <a:pt x="4684" y="630"/>
                    <a:pt x="4684" y="630"/>
                  </a:cubicBezTo>
                  <a:cubicBezTo>
                    <a:pt x="4417" y="853"/>
                    <a:pt x="4137" y="687"/>
                    <a:pt x="4111" y="655"/>
                  </a:cubicBezTo>
                  <a:cubicBezTo>
                    <a:pt x="4079" y="630"/>
                    <a:pt x="4150" y="534"/>
                    <a:pt x="4079" y="490"/>
                  </a:cubicBezTo>
                  <a:cubicBezTo>
                    <a:pt x="4016" y="452"/>
                    <a:pt x="3908" y="642"/>
                    <a:pt x="3876" y="674"/>
                  </a:cubicBezTo>
                  <a:cubicBezTo>
                    <a:pt x="3844" y="706"/>
                    <a:pt x="3793" y="630"/>
                    <a:pt x="3749" y="630"/>
                  </a:cubicBezTo>
                  <a:cubicBezTo>
                    <a:pt x="3704" y="630"/>
                    <a:pt x="3634" y="693"/>
                    <a:pt x="3596" y="706"/>
                  </a:cubicBezTo>
                  <a:cubicBezTo>
                    <a:pt x="3558" y="719"/>
                    <a:pt x="3558" y="617"/>
                    <a:pt x="3526" y="585"/>
                  </a:cubicBezTo>
                  <a:cubicBezTo>
                    <a:pt x="3494" y="547"/>
                    <a:pt x="3494" y="617"/>
                    <a:pt x="3462" y="585"/>
                  </a:cubicBezTo>
                  <a:cubicBezTo>
                    <a:pt x="3430" y="553"/>
                    <a:pt x="3558" y="515"/>
                    <a:pt x="3532" y="483"/>
                  </a:cubicBezTo>
                  <a:cubicBezTo>
                    <a:pt x="3507" y="458"/>
                    <a:pt x="3354" y="534"/>
                    <a:pt x="3278" y="547"/>
                  </a:cubicBezTo>
                  <a:cubicBezTo>
                    <a:pt x="3195" y="560"/>
                    <a:pt x="3036" y="719"/>
                    <a:pt x="2959" y="738"/>
                  </a:cubicBezTo>
                  <a:cubicBezTo>
                    <a:pt x="2889" y="763"/>
                    <a:pt x="2896" y="617"/>
                    <a:pt x="2768" y="522"/>
                  </a:cubicBezTo>
                  <a:cubicBezTo>
                    <a:pt x="2635" y="420"/>
                    <a:pt x="2635" y="254"/>
                    <a:pt x="2603" y="229"/>
                  </a:cubicBezTo>
                  <a:cubicBezTo>
                    <a:pt x="2577" y="197"/>
                    <a:pt x="2558" y="242"/>
                    <a:pt x="2527" y="242"/>
                  </a:cubicBezTo>
                  <a:cubicBezTo>
                    <a:pt x="2488" y="242"/>
                    <a:pt x="2520" y="184"/>
                    <a:pt x="2488" y="152"/>
                  </a:cubicBezTo>
                  <a:cubicBezTo>
                    <a:pt x="2456" y="121"/>
                    <a:pt x="2418" y="51"/>
                    <a:pt x="2399" y="38"/>
                  </a:cubicBezTo>
                  <a:cubicBezTo>
                    <a:pt x="2387" y="25"/>
                    <a:pt x="2342" y="95"/>
                    <a:pt x="2329" y="108"/>
                  </a:cubicBezTo>
                  <a:cubicBezTo>
                    <a:pt x="2310" y="127"/>
                    <a:pt x="2291" y="57"/>
                    <a:pt x="2259" y="31"/>
                  </a:cubicBezTo>
                  <a:cubicBezTo>
                    <a:pt x="2234" y="0"/>
                    <a:pt x="2068" y="114"/>
                    <a:pt x="2030" y="152"/>
                  </a:cubicBezTo>
                  <a:cubicBezTo>
                    <a:pt x="1992" y="191"/>
                    <a:pt x="1890" y="70"/>
                    <a:pt x="1839" y="89"/>
                  </a:cubicBezTo>
                  <a:cubicBezTo>
                    <a:pt x="1788" y="108"/>
                    <a:pt x="1839" y="273"/>
                    <a:pt x="1814" y="299"/>
                  </a:cubicBezTo>
                  <a:cubicBezTo>
                    <a:pt x="1788" y="324"/>
                    <a:pt x="1801" y="401"/>
                    <a:pt x="1744" y="401"/>
                  </a:cubicBezTo>
                  <a:cubicBezTo>
                    <a:pt x="1693" y="401"/>
                    <a:pt x="1547" y="299"/>
                    <a:pt x="1489" y="299"/>
                  </a:cubicBezTo>
                  <a:cubicBezTo>
                    <a:pt x="1432" y="299"/>
                    <a:pt x="1426" y="394"/>
                    <a:pt x="1387" y="394"/>
                  </a:cubicBezTo>
                  <a:cubicBezTo>
                    <a:pt x="1349" y="394"/>
                    <a:pt x="1317" y="350"/>
                    <a:pt x="1285" y="350"/>
                  </a:cubicBezTo>
                  <a:cubicBezTo>
                    <a:pt x="1260" y="350"/>
                    <a:pt x="1266" y="248"/>
                    <a:pt x="1266" y="248"/>
                  </a:cubicBezTo>
                  <a:cubicBezTo>
                    <a:pt x="1266" y="229"/>
                    <a:pt x="1165" y="286"/>
                    <a:pt x="1088" y="305"/>
                  </a:cubicBezTo>
                  <a:cubicBezTo>
                    <a:pt x="1012" y="324"/>
                    <a:pt x="961" y="305"/>
                    <a:pt x="954" y="305"/>
                  </a:cubicBezTo>
                  <a:cubicBezTo>
                    <a:pt x="929" y="305"/>
                    <a:pt x="936" y="337"/>
                    <a:pt x="891" y="375"/>
                  </a:cubicBezTo>
                  <a:cubicBezTo>
                    <a:pt x="846" y="420"/>
                    <a:pt x="745" y="311"/>
                    <a:pt x="713" y="311"/>
                  </a:cubicBezTo>
                  <a:cubicBezTo>
                    <a:pt x="674" y="311"/>
                    <a:pt x="388" y="420"/>
                    <a:pt x="388" y="464"/>
                  </a:cubicBezTo>
                  <a:cubicBezTo>
                    <a:pt x="388" y="503"/>
                    <a:pt x="210" y="515"/>
                    <a:pt x="153" y="541"/>
                  </a:cubicBezTo>
                  <a:cubicBezTo>
                    <a:pt x="89" y="560"/>
                    <a:pt x="70" y="655"/>
                    <a:pt x="89" y="712"/>
                  </a:cubicBezTo>
                  <a:cubicBezTo>
                    <a:pt x="102" y="770"/>
                    <a:pt x="38" y="840"/>
                    <a:pt x="38" y="929"/>
                  </a:cubicBezTo>
                  <a:cubicBezTo>
                    <a:pt x="38" y="1018"/>
                    <a:pt x="95" y="993"/>
                    <a:pt x="127" y="993"/>
                  </a:cubicBezTo>
                  <a:cubicBezTo>
                    <a:pt x="159" y="993"/>
                    <a:pt x="172" y="967"/>
                    <a:pt x="280" y="948"/>
                  </a:cubicBezTo>
                  <a:cubicBezTo>
                    <a:pt x="388" y="922"/>
                    <a:pt x="394" y="1024"/>
                    <a:pt x="369" y="999"/>
                  </a:cubicBezTo>
                  <a:cubicBezTo>
                    <a:pt x="343" y="967"/>
                    <a:pt x="337" y="1031"/>
                    <a:pt x="274" y="1063"/>
                  </a:cubicBezTo>
                  <a:cubicBezTo>
                    <a:pt x="210" y="1094"/>
                    <a:pt x="254" y="1133"/>
                    <a:pt x="254" y="1133"/>
                  </a:cubicBezTo>
                  <a:cubicBezTo>
                    <a:pt x="331" y="1158"/>
                    <a:pt x="286" y="1317"/>
                    <a:pt x="363" y="1317"/>
                  </a:cubicBezTo>
                  <a:cubicBezTo>
                    <a:pt x="439" y="1317"/>
                    <a:pt x="401" y="1215"/>
                    <a:pt x="477" y="1215"/>
                  </a:cubicBezTo>
                  <a:cubicBezTo>
                    <a:pt x="547" y="1215"/>
                    <a:pt x="687" y="1241"/>
                    <a:pt x="687" y="1292"/>
                  </a:cubicBezTo>
                  <a:cubicBezTo>
                    <a:pt x="687" y="1349"/>
                    <a:pt x="751" y="1406"/>
                    <a:pt x="719" y="1444"/>
                  </a:cubicBezTo>
                  <a:cubicBezTo>
                    <a:pt x="681" y="1483"/>
                    <a:pt x="496" y="1470"/>
                    <a:pt x="267" y="1508"/>
                  </a:cubicBezTo>
                  <a:cubicBezTo>
                    <a:pt x="38" y="1553"/>
                    <a:pt x="0" y="1648"/>
                    <a:pt x="210" y="1648"/>
                  </a:cubicBezTo>
                  <a:cubicBezTo>
                    <a:pt x="420" y="1648"/>
                    <a:pt x="547" y="1813"/>
                    <a:pt x="579" y="1845"/>
                  </a:cubicBezTo>
                  <a:cubicBezTo>
                    <a:pt x="617" y="1884"/>
                    <a:pt x="579" y="2062"/>
                    <a:pt x="579" y="2062"/>
                  </a:cubicBezTo>
                  <a:cubicBezTo>
                    <a:pt x="579" y="2189"/>
                    <a:pt x="738" y="2119"/>
                    <a:pt x="795" y="2119"/>
                  </a:cubicBezTo>
                  <a:cubicBezTo>
                    <a:pt x="821" y="2119"/>
                    <a:pt x="783" y="2081"/>
                    <a:pt x="802" y="2030"/>
                  </a:cubicBezTo>
                  <a:cubicBezTo>
                    <a:pt x="827" y="1966"/>
                    <a:pt x="916" y="1890"/>
                    <a:pt x="961" y="1884"/>
                  </a:cubicBezTo>
                  <a:cubicBezTo>
                    <a:pt x="1031" y="1871"/>
                    <a:pt x="974" y="2024"/>
                    <a:pt x="1031" y="2024"/>
                  </a:cubicBezTo>
                  <a:cubicBezTo>
                    <a:pt x="1088" y="2024"/>
                    <a:pt x="1177" y="1979"/>
                    <a:pt x="1190" y="2087"/>
                  </a:cubicBezTo>
                  <a:cubicBezTo>
                    <a:pt x="1203" y="2195"/>
                    <a:pt x="1279" y="2227"/>
                    <a:pt x="1279" y="2227"/>
                  </a:cubicBezTo>
                  <a:cubicBezTo>
                    <a:pt x="1623" y="2170"/>
                    <a:pt x="1776" y="2406"/>
                    <a:pt x="1852" y="2431"/>
                  </a:cubicBezTo>
                  <a:cubicBezTo>
                    <a:pt x="1928" y="2456"/>
                    <a:pt x="1922" y="2437"/>
                    <a:pt x="1979" y="2450"/>
                  </a:cubicBezTo>
                  <a:cubicBezTo>
                    <a:pt x="2043" y="2469"/>
                    <a:pt x="2132" y="2533"/>
                    <a:pt x="2164" y="2565"/>
                  </a:cubicBezTo>
                  <a:cubicBezTo>
                    <a:pt x="2196" y="2596"/>
                    <a:pt x="2176" y="2857"/>
                    <a:pt x="2221" y="2857"/>
                  </a:cubicBezTo>
                  <a:cubicBezTo>
                    <a:pt x="2272" y="2857"/>
                    <a:pt x="2259" y="2717"/>
                    <a:pt x="2259" y="2673"/>
                  </a:cubicBezTo>
                  <a:cubicBezTo>
                    <a:pt x="2259" y="2628"/>
                    <a:pt x="2444" y="2743"/>
                    <a:pt x="2469" y="2686"/>
                  </a:cubicBezTo>
                  <a:cubicBezTo>
                    <a:pt x="2495" y="2635"/>
                    <a:pt x="2679" y="2501"/>
                    <a:pt x="2724" y="2590"/>
                  </a:cubicBezTo>
                  <a:cubicBezTo>
                    <a:pt x="2768" y="2679"/>
                    <a:pt x="2781" y="2526"/>
                    <a:pt x="2826" y="2635"/>
                  </a:cubicBezTo>
                  <a:cubicBezTo>
                    <a:pt x="2870" y="2736"/>
                    <a:pt x="2546" y="2755"/>
                    <a:pt x="2514" y="2755"/>
                  </a:cubicBezTo>
                  <a:cubicBezTo>
                    <a:pt x="2476" y="2755"/>
                    <a:pt x="2622" y="2845"/>
                    <a:pt x="2622" y="2845"/>
                  </a:cubicBezTo>
                  <a:cubicBezTo>
                    <a:pt x="2622" y="2845"/>
                    <a:pt x="2781" y="2902"/>
                    <a:pt x="2819" y="2864"/>
                  </a:cubicBezTo>
                  <a:cubicBezTo>
                    <a:pt x="2857" y="2825"/>
                    <a:pt x="3112" y="2768"/>
                    <a:pt x="3074" y="2845"/>
                  </a:cubicBezTo>
                  <a:cubicBezTo>
                    <a:pt x="3042" y="2921"/>
                    <a:pt x="3157" y="2940"/>
                    <a:pt x="3169" y="2991"/>
                  </a:cubicBezTo>
                  <a:cubicBezTo>
                    <a:pt x="3443" y="2959"/>
                    <a:pt x="3717" y="2845"/>
                    <a:pt x="3799" y="2724"/>
                  </a:cubicBezTo>
                </a:path>
              </a:pathLst>
            </a:custGeom>
            <a:grpFill/>
            <a:ln w="28575" cap="flat" cmpd="sng">
              <a:solidFill>
                <a:schemeClr val="bg1"/>
              </a:solidFill>
              <a:bevel/>
              <a:headEnd/>
              <a:tailEnd/>
            </a:ln>
            <a:effectLst/>
          </p:spPr>
          <p:txBody>
            <a:bodyPr wrap="none" anchor="ctr"/>
            <a:lstStyle/>
            <a:p>
              <a:endParaRPr lang="en-US"/>
            </a:p>
          </p:txBody>
        </p:sp>
        <p:sp>
          <p:nvSpPr>
            <p:cNvPr id="16" name="Freeform 490"/>
            <p:cNvSpPr>
              <a:spLocks noChangeArrowheads="1"/>
            </p:cNvSpPr>
            <p:nvPr/>
          </p:nvSpPr>
          <p:spPr bwMode="auto">
            <a:xfrm>
              <a:off x="12185606" y="5501207"/>
              <a:ext cx="2522625" cy="2343884"/>
            </a:xfrm>
            <a:custGeom>
              <a:avLst/>
              <a:gdLst>
                <a:gd name="T0" fmla="*/ 2641 w 4914"/>
                <a:gd name="T1" fmla="*/ 4563 h 4564"/>
                <a:gd name="T2" fmla="*/ 2641 w 4914"/>
                <a:gd name="T3" fmla="*/ 4563 h 4564"/>
                <a:gd name="T4" fmla="*/ 2475 w 4914"/>
                <a:gd name="T5" fmla="*/ 3227 h 4564"/>
                <a:gd name="T6" fmla="*/ 2685 w 4914"/>
                <a:gd name="T7" fmla="*/ 3087 h 4564"/>
                <a:gd name="T8" fmla="*/ 3093 w 4914"/>
                <a:gd name="T9" fmla="*/ 2928 h 4564"/>
                <a:gd name="T10" fmla="*/ 3672 w 4914"/>
                <a:gd name="T11" fmla="*/ 2871 h 4564"/>
                <a:gd name="T12" fmla="*/ 4009 w 4914"/>
                <a:gd name="T13" fmla="*/ 1992 h 4564"/>
                <a:gd name="T14" fmla="*/ 4537 w 4914"/>
                <a:gd name="T15" fmla="*/ 1560 h 4564"/>
                <a:gd name="T16" fmla="*/ 4747 w 4914"/>
                <a:gd name="T17" fmla="*/ 1241 h 4564"/>
                <a:gd name="T18" fmla="*/ 4913 w 4914"/>
                <a:gd name="T19" fmla="*/ 917 h 4564"/>
                <a:gd name="T20" fmla="*/ 4716 w 4914"/>
                <a:gd name="T21" fmla="*/ 739 h 4564"/>
                <a:gd name="T22" fmla="*/ 4251 w 4914"/>
                <a:gd name="T23" fmla="*/ 490 h 4564"/>
                <a:gd name="T24" fmla="*/ 3806 w 4914"/>
                <a:gd name="T25" fmla="*/ 299 h 4564"/>
                <a:gd name="T26" fmla="*/ 3405 w 4914"/>
                <a:gd name="T27" fmla="*/ 39 h 4564"/>
                <a:gd name="T28" fmla="*/ 3175 w 4914"/>
                <a:gd name="T29" fmla="*/ 89 h 4564"/>
                <a:gd name="T30" fmla="*/ 2781 w 4914"/>
                <a:gd name="T31" fmla="*/ 153 h 4564"/>
                <a:gd name="T32" fmla="*/ 2272 w 4914"/>
                <a:gd name="T33" fmla="*/ 77 h 4564"/>
                <a:gd name="T34" fmla="*/ 2208 w 4914"/>
                <a:gd name="T35" fmla="*/ 236 h 4564"/>
                <a:gd name="T36" fmla="*/ 2208 w 4914"/>
                <a:gd name="T37" fmla="*/ 1089 h 4564"/>
                <a:gd name="T38" fmla="*/ 1953 w 4914"/>
                <a:gd name="T39" fmla="*/ 1541 h 4564"/>
                <a:gd name="T40" fmla="*/ 1546 w 4914"/>
                <a:gd name="T41" fmla="*/ 1458 h 4564"/>
                <a:gd name="T42" fmla="*/ 852 w 4914"/>
                <a:gd name="T43" fmla="*/ 1770 h 4564"/>
                <a:gd name="T44" fmla="*/ 222 w 4914"/>
                <a:gd name="T45" fmla="*/ 2037 h 4564"/>
                <a:gd name="T46" fmla="*/ 222 w 4914"/>
                <a:gd name="T47" fmla="*/ 2043 h 4564"/>
                <a:gd name="T48" fmla="*/ 76 w 4914"/>
                <a:gd name="T49" fmla="*/ 2107 h 4564"/>
                <a:gd name="T50" fmla="*/ 63 w 4914"/>
                <a:gd name="T51" fmla="*/ 2209 h 4564"/>
                <a:gd name="T52" fmla="*/ 31 w 4914"/>
                <a:gd name="T53" fmla="*/ 2330 h 4564"/>
                <a:gd name="T54" fmla="*/ 210 w 4914"/>
                <a:gd name="T55" fmla="*/ 2393 h 4564"/>
                <a:gd name="T56" fmla="*/ 331 w 4914"/>
                <a:gd name="T57" fmla="*/ 2425 h 4564"/>
                <a:gd name="T58" fmla="*/ 458 w 4914"/>
                <a:gd name="T59" fmla="*/ 2406 h 4564"/>
                <a:gd name="T60" fmla="*/ 553 w 4914"/>
                <a:gd name="T61" fmla="*/ 2400 h 4564"/>
                <a:gd name="T62" fmla="*/ 572 w 4914"/>
                <a:gd name="T63" fmla="*/ 2540 h 4564"/>
                <a:gd name="T64" fmla="*/ 490 w 4914"/>
                <a:gd name="T65" fmla="*/ 2699 h 4564"/>
                <a:gd name="T66" fmla="*/ 776 w 4914"/>
                <a:gd name="T67" fmla="*/ 2864 h 4564"/>
                <a:gd name="T68" fmla="*/ 687 w 4914"/>
                <a:gd name="T69" fmla="*/ 2960 h 4564"/>
                <a:gd name="T70" fmla="*/ 528 w 4914"/>
                <a:gd name="T71" fmla="*/ 3119 h 4564"/>
                <a:gd name="T72" fmla="*/ 649 w 4914"/>
                <a:gd name="T73" fmla="*/ 3475 h 4564"/>
                <a:gd name="T74" fmla="*/ 770 w 4914"/>
                <a:gd name="T75" fmla="*/ 3596 h 4564"/>
                <a:gd name="T76" fmla="*/ 993 w 4914"/>
                <a:gd name="T77" fmla="*/ 3978 h 4564"/>
                <a:gd name="T78" fmla="*/ 1164 w 4914"/>
                <a:gd name="T79" fmla="*/ 4067 h 4564"/>
                <a:gd name="T80" fmla="*/ 1387 w 4914"/>
                <a:gd name="T81" fmla="*/ 4188 h 4564"/>
                <a:gd name="T82" fmla="*/ 1540 w 4914"/>
                <a:gd name="T83" fmla="*/ 4284 h 4564"/>
                <a:gd name="T84" fmla="*/ 1667 w 4914"/>
                <a:gd name="T85" fmla="*/ 4347 h 4564"/>
                <a:gd name="T86" fmla="*/ 1820 w 4914"/>
                <a:gd name="T87" fmla="*/ 4435 h 4564"/>
                <a:gd name="T88" fmla="*/ 1947 w 4914"/>
                <a:gd name="T89" fmla="*/ 4404 h 4564"/>
                <a:gd name="T90" fmla="*/ 1953 w 4914"/>
                <a:gd name="T91" fmla="*/ 4410 h 4564"/>
                <a:gd name="T92" fmla="*/ 2144 w 4914"/>
                <a:gd name="T93" fmla="*/ 4347 h 4564"/>
                <a:gd name="T94" fmla="*/ 2641 w 4914"/>
                <a:gd name="T95" fmla="*/ 4563 h 45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14" h="4564">
                  <a:moveTo>
                    <a:pt x="2641" y="4563"/>
                  </a:moveTo>
                  <a:lnTo>
                    <a:pt x="2641" y="4563"/>
                  </a:lnTo>
                  <a:cubicBezTo>
                    <a:pt x="2775" y="4563"/>
                    <a:pt x="2838" y="3819"/>
                    <a:pt x="2475" y="3227"/>
                  </a:cubicBezTo>
                  <a:cubicBezTo>
                    <a:pt x="2475" y="3227"/>
                    <a:pt x="2437" y="3087"/>
                    <a:pt x="2685" y="3087"/>
                  </a:cubicBezTo>
                  <a:cubicBezTo>
                    <a:pt x="2934" y="3087"/>
                    <a:pt x="2851" y="2928"/>
                    <a:pt x="3093" y="2928"/>
                  </a:cubicBezTo>
                  <a:cubicBezTo>
                    <a:pt x="3335" y="2928"/>
                    <a:pt x="3468" y="3074"/>
                    <a:pt x="3672" y="2871"/>
                  </a:cubicBezTo>
                  <a:cubicBezTo>
                    <a:pt x="3876" y="2667"/>
                    <a:pt x="3856" y="2145"/>
                    <a:pt x="4009" y="1992"/>
                  </a:cubicBezTo>
                  <a:cubicBezTo>
                    <a:pt x="4162" y="1840"/>
                    <a:pt x="4417" y="1967"/>
                    <a:pt x="4537" y="1560"/>
                  </a:cubicBezTo>
                  <a:cubicBezTo>
                    <a:pt x="4537" y="1560"/>
                    <a:pt x="4747" y="1407"/>
                    <a:pt x="4747" y="1241"/>
                  </a:cubicBezTo>
                  <a:cubicBezTo>
                    <a:pt x="4747" y="1076"/>
                    <a:pt x="4913" y="917"/>
                    <a:pt x="4913" y="917"/>
                  </a:cubicBezTo>
                  <a:cubicBezTo>
                    <a:pt x="4716" y="739"/>
                    <a:pt x="4716" y="739"/>
                    <a:pt x="4716" y="739"/>
                  </a:cubicBezTo>
                  <a:cubicBezTo>
                    <a:pt x="4639" y="662"/>
                    <a:pt x="4353" y="592"/>
                    <a:pt x="4251" y="490"/>
                  </a:cubicBezTo>
                  <a:cubicBezTo>
                    <a:pt x="4149" y="389"/>
                    <a:pt x="3939" y="299"/>
                    <a:pt x="3806" y="299"/>
                  </a:cubicBezTo>
                  <a:cubicBezTo>
                    <a:pt x="3672" y="299"/>
                    <a:pt x="3506" y="77"/>
                    <a:pt x="3405" y="39"/>
                  </a:cubicBezTo>
                  <a:cubicBezTo>
                    <a:pt x="3303" y="0"/>
                    <a:pt x="3175" y="89"/>
                    <a:pt x="3175" y="89"/>
                  </a:cubicBezTo>
                  <a:cubicBezTo>
                    <a:pt x="2895" y="89"/>
                    <a:pt x="2946" y="191"/>
                    <a:pt x="2781" y="153"/>
                  </a:cubicBezTo>
                  <a:cubicBezTo>
                    <a:pt x="2641" y="121"/>
                    <a:pt x="2380" y="109"/>
                    <a:pt x="2272" y="77"/>
                  </a:cubicBezTo>
                  <a:cubicBezTo>
                    <a:pt x="2240" y="121"/>
                    <a:pt x="2208" y="185"/>
                    <a:pt x="2208" y="236"/>
                  </a:cubicBezTo>
                  <a:cubicBezTo>
                    <a:pt x="2208" y="344"/>
                    <a:pt x="2284" y="1012"/>
                    <a:pt x="2208" y="1089"/>
                  </a:cubicBezTo>
                  <a:cubicBezTo>
                    <a:pt x="2132" y="1165"/>
                    <a:pt x="1915" y="1267"/>
                    <a:pt x="1953" y="1541"/>
                  </a:cubicBezTo>
                  <a:cubicBezTo>
                    <a:pt x="1953" y="1541"/>
                    <a:pt x="1661" y="1458"/>
                    <a:pt x="1546" y="1458"/>
                  </a:cubicBezTo>
                  <a:cubicBezTo>
                    <a:pt x="1432" y="1458"/>
                    <a:pt x="948" y="1617"/>
                    <a:pt x="852" y="1770"/>
                  </a:cubicBezTo>
                  <a:cubicBezTo>
                    <a:pt x="770" y="1891"/>
                    <a:pt x="496" y="2005"/>
                    <a:pt x="222" y="2037"/>
                  </a:cubicBezTo>
                  <a:cubicBezTo>
                    <a:pt x="222" y="2043"/>
                    <a:pt x="222" y="2043"/>
                    <a:pt x="222" y="2043"/>
                  </a:cubicBezTo>
                  <a:cubicBezTo>
                    <a:pt x="222" y="2101"/>
                    <a:pt x="120" y="2069"/>
                    <a:pt x="76" y="2107"/>
                  </a:cubicBezTo>
                  <a:cubicBezTo>
                    <a:pt x="38" y="2145"/>
                    <a:pt x="19" y="2164"/>
                    <a:pt x="63" y="2209"/>
                  </a:cubicBezTo>
                  <a:cubicBezTo>
                    <a:pt x="108" y="2253"/>
                    <a:pt x="63" y="2304"/>
                    <a:pt x="31" y="2330"/>
                  </a:cubicBezTo>
                  <a:cubicBezTo>
                    <a:pt x="0" y="2361"/>
                    <a:pt x="178" y="2425"/>
                    <a:pt x="210" y="2393"/>
                  </a:cubicBezTo>
                  <a:cubicBezTo>
                    <a:pt x="241" y="2368"/>
                    <a:pt x="286" y="2381"/>
                    <a:pt x="331" y="2425"/>
                  </a:cubicBezTo>
                  <a:cubicBezTo>
                    <a:pt x="369" y="2463"/>
                    <a:pt x="432" y="2457"/>
                    <a:pt x="458" y="2406"/>
                  </a:cubicBezTo>
                  <a:cubicBezTo>
                    <a:pt x="477" y="2355"/>
                    <a:pt x="604" y="2349"/>
                    <a:pt x="553" y="2400"/>
                  </a:cubicBezTo>
                  <a:cubicBezTo>
                    <a:pt x="502" y="2451"/>
                    <a:pt x="611" y="2463"/>
                    <a:pt x="572" y="2540"/>
                  </a:cubicBezTo>
                  <a:cubicBezTo>
                    <a:pt x="534" y="2610"/>
                    <a:pt x="343" y="2699"/>
                    <a:pt x="490" y="2699"/>
                  </a:cubicBezTo>
                  <a:cubicBezTo>
                    <a:pt x="642" y="2699"/>
                    <a:pt x="744" y="2801"/>
                    <a:pt x="776" y="2864"/>
                  </a:cubicBezTo>
                  <a:cubicBezTo>
                    <a:pt x="814" y="2934"/>
                    <a:pt x="687" y="2820"/>
                    <a:pt x="687" y="2960"/>
                  </a:cubicBezTo>
                  <a:cubicBezTo>
                    <a:pt x="687" y="3093"/>
                    <a:pt x="585" y="3055"/>
                    <a:pt x="528" y="3119"/>
                  </a:cubicBezTo>
                  <a:cubicBezTo>
                    <a:pt x="464" y="3176"/>
                    <a:pt x="592" y="3443"/>
                    <a:pt x="649" y="3475"/>
                  </a:cubicBezTo>
                  <a:cubicBezTo>
                    <a:pt x="706" y="3507"/>
                    <a:pt x="655" y="3558"/>
                    <a:pt x="770" y="3596"/>
                  </a:cubicBezTo>
                  <a:cubicBezTo>
                    <a:pt x="878" y="3641"/>
                    <a:pt x="929" y="3978"/>
                    <a:pt x="993" y="3978"/>
                  </a:cubicBezTo>
                  <a:cubicBezTo>
                    <a:pt x="1050" y="3978"/>
                    <a:pt x="1120" y="4023"/>
                    <a:pt x="1164" y="4067"/>
                  </a:cubicBezTo>
                  <a:cubicBezTo>
                    <a:pt x="1203" y="4105"/>
                    <a:pt x="1387" y="4169"/>
                    <a:pt x="1387" y="4188"/>
                  </a:cubicBezTo>
                  <a:cubicBezTo>
                    <a:pt x="1387" y="4207"/>
                    <a:pt x="1432" y="4284"/>
                    <a:pt x="1540" y="4284"/>
                  </a:cubicBezTo>
                  <a:cubicBezTo>
                    <a:pt x="1654" y="4284"/>
                    <a:pt x="1635" y="4347"/>
                    <a:pt x="1667" y="4347"/>
                  </a:cubicBezTo>
                  <a:cubicBezTo>
                    <a:pt x="1705" y="4347"/>
                    <a:pt x="1782" y="4435"/>
                    <a:pt x="1820" y="4435"/>
                  </a:cubicBezTo>
                  <a:cubicBezTo>
                    <a:pt x="1852" y="4435"/>
                    <a:pt x="1896" y="4354"/>
                    <a:pt x="1947" y="4404"/>
                  </a:cubicBezTo>
                  <a:cubicBezTo>
                    <a:pt x="1947" y="4404"/>
                    <a:pt x="1947" y="4410"/>
                    <a:pt x="1953" y="4410"/>
                  </a:cubicBezTo>
                  <a:cubicBezTo>
                    <a:pt x="2004" y="4379"/>
                    <a:pt x="2081" y="4347"/>
                    <a:pt x="2144" y="4347"/>
                  </a:cubicBezTo>
                  <a:cubicBezTo>
                    <a:pt x="2284" y="4347"/>
                    <a:pt x="2507" y="4563"/>
                    <a:pt x="2641" y="4563"/>
                  </a:cubicBezTo>
                </a:path>
              </a:pathLst>
            </a:custGeom>
            <a:grpFill/>
            <a:ln w="28575" cap="flat" cmpd="sng">
              <a:solidFill>
                <a:schemeClr val="bg1"/>
              </a:solidFill>
              <a:bevel/>
              <a:headEnd/>
              <a:tailEnd/>
            </a:ln>
            <a:effectLst/>
          </p:spPr>
          <p:txBody>
            <a:bodyPr wrap="none" anchor="ctr"/>
            <a:lstStyle/>
            <a:p>
              <a:endParaRPr lang="en-US"/>
            </a:p>
          </p:txBody>
        </p:sp>
        <p:sp>
          <p:nvSpPr>
            <p:cNvPr id="17" name="Freeform 491"/>
            <p:cNvSpPr>
              <a:spLocks noChangeArrowheads="1"/>
            </p:cNvSpPr>
            <p:nvPr/>
          </p:nvSpPr>
          <p:spPr bwMode="auto">
            <a:xfrm>
              <a:off x="14982231" y="4796909"/>
              <a:ext cx="1591926" cy="1173074"/>
            </a:xfrm>
            <a:custGeom>
              <a:avLst/>
              <a:gdLst>
                <a:gd name="T0" fmla="*/ 668 w 3099"/>
                <a:gd name="T1" fmla="*/ 1616 h 2285"/>
                <a:gd name="T2" fmla="*/ 668 w 3099"/>
                <a:gd name="T3" fmla="*/ 1616 h 2285"/>
                <a:gd name="T4" fmla="*/ 897 w 3099"/>
                <a:gd name="T5" fmla="*/ 1998 h 2285"/>
                <a:gd name="T6" fmla="*/ 1596 w 3099"/>
                <a:gd name="T7" fmla="*/ 2164 h 2285"/>
                <a:gd name="T8" fmla="*/ 1793 w 3099"/>
                <a:gd name="T9" fmla="*/ 2284 h 2285"/>
                <a:gd name="T10" fmla="*/ 2131 w 3099"/>
                <a:gd name="T11" fmla="*/ 2202 h 2285"/>
                <a:gd name="T12" fmla="*/ 2328 w 3099"/>
                <a:gd name="T13" fmla="*/ 2004 h 2285"/>
                <a:gd name="T14" fmla="*/ 2735 w 3099"/>
                <a:gd name="T15" fmla="*/ 1756 h 2285"/>
                <a:gd name="T16" fmla="*/ 2735 w 3099"/>
                <a:gd name="T17" fmla="*/ 1584 h 2285"/>
                <a:gd name="T18" fmla="*/ 3034 w 3099"/>
                <a:gd name="T19" fmla="*/ 1285 h 2285"/>
                <a:gd name="T20" fmla="*/ 2863 w 3099"/>
                <a:gd name="T21" fmla="*/ 833 h 2285"/>
                <a:gd name="T22" fmla="*/ 2379 w 3099"/>
                <a:gd name="T23" fmla="*/ 337 h 2285"/>
                <a:gd name="T24" fmla="*/ 1590 w 3099"/>
                <a:gd name="T25" fmla="*/ 318 h 2285"/>
                <a:gd name="T26" fmla="*/ 891 w 3099"/>
                <a:gd name="T27" fmla="*/ 184 h 2285"/>
                <a:gd name="T28" fmla="*/ 617 w 3099"/>
                <a:gd name="T29" fmla="*/ 0 h 2285"/>
                <a:gd name="T30" fmla="*/ 235 w 3099"/>
                <a:gd name="T31" fmla="*/ 700 h 2285"/>
                <a:gd name="T32" fmla="*/ 413 w 3099"/>
                <a:gd name="T33" fmla="*/ 1024 h 2285"/>
                <a:gd name="T34" fmla="*/ 668 w 3099"/>
                <a:gd name="T35" fmla="*/ 1616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99" h="2285">
                  <a:moveTo>
                    <a:pt x="668" y="1616"/>
                  </a:moveTo>
                  <a:lnTo>
                    <a:pt x="668" y="1616"/>
                  </a:lnTo>
                  <a:cubicBezTo>
                    <a:pt x="789" y="1788"/>
                    <a:pt x="833" y="1935"/>
                    <a:pt x="897" y="1998"/>
                  </a:cubicBezTo>
                  <a:cubicBezTo>
                    <a:pt x="967" y="2068"/>
                    <a:pt x="1304" y="1705"/>
                    <a:pt x="1596" y="2164"/>
                  </a:cubicBezTo>
                  <a:cubicBezTo>
                    <a:pt x="1596" y="2164"/>
                    <a:pt x="1545" y="2284"/>
                    <a:pt x="1793" y="2284"/>
                  </a:cubicBezTo>
                  <a:cubicBezTo>
                    <a:pt x="2048" y="2284"/>
                    <a:pt x="2131" y="2202"/>
                    <a:pt x="2131" y="2202"/>
                  </a:cubicBezTo>
                  <a:cubicBezTo>
                    <a:pt x="2131" y="2202"/>
                    <a:pt x="2232" y="2043"/>
                    <a:pt x="2328" y="2004"/>
                  </a:cubicBezTo>
                  <a:cubicBezTo>
                    <a:pt x="2423" y="1966"/>
                    <a:pt x="2735" y="1756"/>
                    <a:pt x="2735" y="1756"/>
                  </a:cubicBezTo>
                  <a:cubicBezTo>
                    <a:pt x="2735" y="1756"/>
                    <a:pt x="2633" y="1686"/>
                    <a:pt x="2735" y="1584"/>
                  </a:cubicBezTo>
                  <a:cubicBezTo>
                    <a:pt x="2837" y="1483"/>
                    <a:pt x="3098" y="1342"/>
                    <a:pt x="3034" y="1285"/>
                  </a:cubicBezTo>
                  <a:cubicBezTo>
                    <a:pt x="2984" y="1234"/>
                    <a:pt x="2843" y="1094"/>
                    <a:pt x="2863" y="833"/>
                  </a:cubicBezTo>
                  <a:cubicBezTo>
                    <a:pt x="2691" y="814"/>
                    <a:pt x="2379" y="337"/>
                    <a:pt x="2379" y="337"/>
                  </a:cubicBezTo>
                  <a:cubicBezTo>
                    <a:pt x="2213" y="337"/>
                    <a:pt x="1621" y="477"/>
                    <a:pt x="1590" y="318"/>
                  </a:cubicBezTo>
                  <a:cubicBezTo>
                    <a:pt x="1564" y="165"/>
                    <a:pt x="1323" y="184"/>
                    <a:pt x="891" y="184"/>
                  </a:cubicBezTo>
                  <a:cubicBezTo>
                    <a:pt x="591" y="184"/>
                    <a:pt x="604" y="89"/>
                    <a:pt x="617" y="0"/>
                  </a:cubicBezTo>
                  <a:cubicBezTo>
                    <a:pt x="0" y="331"/>
                    <a:pt x="273" y="738"/>
                    <a:pt x="235" y="700"/>
                  </a:cubicBezTo>
                  <a:cubicBezTo>
                    <a:pt x="235" y="700"/>
                    <a:pt x="413" y="884"/>
                    <a:pt x="413" y="1024"/>
                  </a:cubicBezTo>
                  <a:cubicBezTo>
                    <a:pt x="413" y="1164"/>
                    <a:pt x="547" y="1444"/>
                    <a:pt x="668" y="1616"/>
                  </a:cubicBezTo>
                </a:path>
              </a:pathLst>
            </a:custGeom>
            <a:solidFill>
              <a:schemeClr val="accent2"/>
            </a:solidFill>
            <a:ln w="28575" cap="flat" cmpd="sng">
              <a:solidFill>
                <a:schemeClr val="bg1"/>
              </a:solidFill>
              <a:bevel/>
              <a:headEnd/>
              <a:tailEnd/>
            </a:ln>
            <a:effectLst/>
          </p:spPr>
          <p:txBody>
            <a:bodyPr wrap="none" anchor="ctr"/>
            <a:lstStyle/>
            <a:p>
              <a:endParaRPr lang="en-US"/>
            </a:p>
          </p:txBody>
        </p:sp>
        <p:sp>
          <p:nvSpPr>
            <p:cNvPr id="18" name="Freeform 492"/>
            <p:cNvSpPr>
              <a:spLocks noChangeArrowheads="1"/>
            </p:cNvSpPr>
            <p:nvPr/>
          </p:nvSpPr>
          <p:spPr bwMode="auto">
            <a:xfrm>
              <a:off x="15104512" y="5156983"/>
              <a:ext cx="2265" cy="2265"/>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 name="Freeform 493"/>
            <p:cNvSpPr>
              <a:spLocks noChangeArrowheads="1"/>
            </p:cNvSpPr>
            <p:nvPr/>
          </p:nvSpPr>
          <p:spPr bwMode="auto">
            <a:xfrm>
              <a:off x="13041577" y="6966417"/>
              <a:ext cx="1877248" cy="2140067"/>
            </a:xfrm>
            <a:custGeom>
              <a:avLst/>
              <a:gdLst>
                <a:gd name="T0" fmla="*/ 904 w 3654"/>
                <a:gd name="T1" fmla="*/ 3589 h 4169"/>
                <a:gd name="T2" fmla="*/ 904 w 3654"/>
                <a:gd name="T3" fmla="*/ 3589 h 4169"/>
                <a:gd name="T4" fmla="*/ 1457 w 3654"/>
                <a:gd name="T5" fmla="*/ 4003 h 4169"/>
                <a:gd name="T6" fmla="*/ 1814 w 3654"/>
                <a:gd name="T7" fmla="*/ 4085 h 4169"/>
                <a:gd name="T8" fmla="*/ 2011 w 3654"/>
                <a:gd name="T9" fmla="*/ 3831 h 4169"/>
                <a:gd name="T10" fmla="*/ 2355 w 3654"/>
                <a:gd name="T11" fmla="*/ 3404 h 4169"/>
                <a:gd name="T12" fmla="*/ 2820 w 3654"/>
                <a:gd name="T13" fmla="*/ 2895 h 4169"/>
                <a:gd name="T14" fmla="*/ 3036 w 3654"/>
                <a:gd name="T15" fmla="*/ 2571 h 4169"/>
                <a:gd name="T16" fmla="*/ 3170 w 3654"/>
                <a:gd name="T17" fmla="*/ 2272 h 4169"/>
                <a:gd name="T18" fmla="*/ 3055 w 3654"/>
                <a:gd name="T19" fmla="*/ 1871 h 4169"/>
                <a:gd name="T20" fmla="*/ 3653 w 3654"/>
                <a:gd name="T21" fmla="*/ 1509 h 4169"/>
                <a:gd name="T22" fmla="*/ 3310 w 3654"/>
                <a:gd name="T23" fmla="*/ 1159 h 4169"/>
                <a:gd name="T24" fmla="*/ 2845 w 3654"/>
                <a:gd name="T25" fmla="*/ 351 h 4169"/>
                <a:gd name="T26" fmla="*/ 2457 w 3654"/>
                <a:gd name="T27" fmla="*/ 414 h 4169"/>
                <a:gd name="T28" fmla="*/ 2018 w 3654"/>
                <a:gd name="T29" fmla="*/ 0 h 4169"/>
                <a:gd name="T30" fmla="*/ 2005 w 3654"/>
                <a:gd name="T31" fmla="*/ 20 h 4169"/>
                <a:gd name="T32" fmla="*/ 1426 w 3654"/>
                <a:gd name="T33" fmla="*/ 77 h 4169"/>
                <a:gd name="T34" fmla="*/ 1018 w 3654"/>
                <a:gd name="T35" fmla="*/ 236 h 4169"/>
                <a:gd name="T36" fmla="*/ 808 w 3654"/>
                <a:gd name="T37" fmla="*/ 376 h 4169"/>
                <a:gd name="T38" fmla="*/ 974 w 3654"/>
                <a:gd name="T39" fmla="*/ 1712 h 4169"/>
                <a:gd name="T40" fmla="*/ 477 w 3654"/>
                <a:gd name="T41" fmla="*/ 1496 h 4169"/>
                <a:gd name="T42" fmla="*/ 286 w 3654"/>
                <a:gd name="T43" fmla="*/ 1559 h 4169"/>
                <a:gd name="T44" fmla="*/ 115 w 3654"/>
                <a:gd name="T45" fmla="*/ 1820 h 4169"/>
                <a:gd name="T46" fmla="*/ 210 w 3654"/>
                <a:gd name="T47" fmla="*/ 1883 h 4169"/>
                <a:gd name="T48" fmla="*/ 337 w 3654"/>
                <a:gd name="T49" fmla="*/ 2093 h 4169"/>
                <a:gd name="T50" fmla="*/ 293 w 3654"/>
                <a:gd name="T51" fmla="*/ 2195 h 4169"/>
                <a:gd name="T52" fmla="*/ 331 w 3654"/>
                <a:gd name="T53" fmla="*/ 2361 h 4169"/>
                <a:gd name="T54" fmla="*/ 210 w 3654"/>
                <a:gd name="T55" fmla="*/ 2539 h 4169"/>
                <a:gd name="T56" fmla="*/ 76 w 3654"/>
                <a:gd name="T57" fmla="*/ 2628 h 4169"/>
                <a:gd name="T58" fmla="*/ 108 w 3654"/>
                <a:gd name="T59" fmla="*/ 2819 h 4169"/>
                <a:gd name="T60" fmla="*/ 223 w 3654"/>
                <a:gd name="T61" fmla="*/ 2927 h 4169"/>
                <a:gd name="T62" fmla="*/ 363 w 3654"/>
                <a:gd name="T63" fmla="*/ 2978 h 4169"/>
                <a:gd name="T64" fmla="*/ 904 w 3654"/>
                <a:gd name="T65" fmla="*/ 3589 h 4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54" h="4169">
                  <a:moveTo>
                    <a:pt x="904" y="3589"/>
                  </a:moveTo>
                  <a:lnTo>
                    <a:pt x="904" y="3589"/>
                  </a:lnTo>
                  <a:cubicBezTo>
                    <a:pt x="904" y="3589"/>
                    <a:pt x="1318" y="3723"/>
                    <a:pt x="1457" y="4003"/>
                  </a:cubicBezTo>
                  <a:cubicBezTo>
                    <a:pt x="1457" y="4003"/>
                    <a:pt x="1731" y="4168"/>
                    <a:pt x="1814" y="4085"/>
                  </a:cubicBezTo>
                  <a:cubicBezTo>
                    <a:pt x="1897" y="4003"/>
                    <a:pt x="1878" y="3831"/>
                    <a:pt x="2011" y="3831"/>
                  </a:cubicBezTo>
                  <a:cubicBezTo>
                    <a:pt x="2145" y="3831"/>
                    <a:pt x="2317" y="3595"/>
                    <a:pt x="2355" y="3404"/>
                  </a:cubicBezTo>
                  <a:cubicBezTo>
                    <a:pt x="2393" y="3214"/>
                    <a:pt x="2820" y="3042"/>
                    <a:pt x="2820" y="2895"/>
                  </a:cubicBezTo>
                  <a:cubicBezTo>
                    <a:pt x="2820" y="2749"/>
                    <a:pt x="2966" y="2641"/>
                    <a:pt x="3036" y="2571"/>
                  </a:cubicBezTo>
                  <a:cubicBezTo>
                    <a:pt x="3106" y="2501"/>
                    <a:pt x="3233" y="2335"/>
                    <a:pt x="3170" y="2272"/>
                  </a:cubicBezTo>
                  <a:cubicBezTo>
                    <a:pt x="3106" y="2208"/>
                    <a:pt x="3004" y="1992"/>
                    <a:pt x="3055" y="1871"/>
                  </a:cubicBezTo>
                  <a:cubicBezTo>
                    <a:pt x="3106" y="1750"/>
                    <a:pt x="3653" y="1509"/>
                    <a:pt x="3653" y="1509"/>
                  </a:cubicBezTo>
                  <a:cubicBezTo>
                    <a:pt x="3653" y="1509"/>
                    <a:pt x="3609" y="1210"/>
                    <a:pt x="3310" y="1159"/>
                  </a:cubicBezTo>
                  <a:cubicBezTo>
                    <a:pt x="3310" y="1159"/>
                    <a:pt x="3017" y="351"/>
                    <a:pt x="2845" y="351"/>
                  </a:cubicBezTo>
                  <a:cubicBezTo>
                    <a:pt x="2673" y="351"/>
                    <a:pt x="2622" y="516"/>
                    <a:pt x="2457" y="414"/>
                  </a:cubicBezTo>
                  <a:cubicBezTo>
                    <a:pt x="2317" y="325"/>
                    <a:pt x="2215" y="71"/>
                    <a:pt x="2018" y="0"/>
                  </a:cubicBezTo>
                  <a:cubicBezTo>
                    <a:pt x="2018" y="7"/>
                    <a:pt x="2011" y="13"/>
                    <a:pt x="2005" y="20"/>
                  </a:cubicBezTo>
                  <a:cubicBezTo>
                    <a:pt x="1801" y="223"/>
                    <a:pt x="1668" y="77"/>
                    <a:pt x="1426" y="77"/>
                  </a:cubicBezTo>
                  <a:cubicBezTo>
                    <a:pt x="1184" y="77"/>
                    <a:pt x="1267" y="236"/>
                    <a:pt x="1018" y="236"/>
                  </a:cubicBezTo>
                  <a:cubicBezTo>
                    <a:pt x="770" y="236"/>
                    <a:pt x="808" y="376"/>
                    <a:pt x="808" y="376"/>
                  </a:cubicBezTo>
                  <a:cubicBezTo>
                    <a:pt x="1171" y="968"/>
                    <a:pt x="1108" y="1712"/>
                    <a:pt x="974" y="1712"/>
                  </a:cubicBezTo>
                  <a:cubicBezTo>
                    <a:pt x="840" y="1712"/>
                    <a:pt x="617" y="1496"/>
                    <a:pt x="477" y="1496"/>
                  </a:cubicBezTo>
                  <a:cubicBezTo>
                    <a:pt x="414" y="1496"/>
                    <a:pt x="337" y="1528"/>
                    <a:pt x="286" y="1559"/>
                  </a:cubicBezTo>
                  <a:cubicBezTo>
                    <a:pt x="299" y="1616"/>
                    <a:pt x="115" y="1763"/>
                    <a:pt x="115" y="1820"/>
                  </a:cubicBezTo>
                  <a:cubicBezTo>
                    <a:pt x="115" y="1877"/>
                    <a:pt x="166" y="1871"/>
                    <a:pt x="210" y="1883"/>
                  </a:cubicBezTo>
                  <a:cubicBezTo>
                    <a:pt x="248" y="1896"/>
                    <a:pt x="337" y="2049"/>
                    <a:pt x="337" y="2093"/>
                  </a:cubicBezTo>
                  <a:cubicBezTo>
                    <a:pt x="337" y="2132"/>
                    <a:pt x="293" y="2125"/>
                    <a:pt x="293" y="2195"/>
                  </a:cubicBezTo>
                  <a:cubicBezTo>
                    <a:pt x="293" y="2265"/>
                    <a:pt x="363" y="2259"/>
                    <a:pt x="331" y="2361"/>
                  </a:cubicBezTo>
                  <a:cubicBezTo>
                    <a:pt x="299" y="2456"/>
                    <a:pt x="210" y="2488"/>
                    <a:pt x="210" y="2539"/>
                  </a:cubicBezTo>
                  <a:cubicBezTo>
                    <a:pt x="210" y="2590"/>
                    <a:pt x="115" y="2628"/>
                    <a:pt x="76" y="2628"/>
                  </a:cubicBezTo>
                  <a:cubicBezTo>
                    <a:pt x="38" y="2628"/>
                    <a:pt x="0" y="2787"/>
                    <a:pt x="108" y="2819"/>
                  </a:cubicBezTo>
                  <a:cubicBezTo>
                    <a:pt x="159" y="2838"/>
                    <a:pt x="197" y="2883"/>
                    <a:pt x="223" y="2927"/>
                  </a:cubicBezTo>
                  <a:cubicBezTo>
                    <a:pt x="280" y="2934"/>
                    <a:pt x="337" y="2946"/>
                    <a:pt x="363" y="2978"/>
                  </a:cubicBezTo>
                  <a:cubicBezTo>
                    <a:pt x="427" y="3042"/>
                    <a:pt x="840" y="3303"/>
                    <a:pt x="904" y="3589"/>
                  </a:cubicBezTo>
                </a:path>
              </a:pathLst>
            </a:custGeom>
            <a:grpFill/>
            <a:ln w="28575" cap="flat" cmpd="sng">
              <a:solidFill>
                <a:schemeClr val="bg1"/>
              </a:solidFill>
              <a:bevel/>
              <a:headEnd/>
              <a:tailEnd/>
            </a:ln>
            <a:effectLst/>
          </p:spPr>
          <p:txBody>
            <a:bodyPr wrap="none" anchor="ctr"/>
            <a:lstStyle/>
            <a:p>
              <a:endParaRPr lang="en-US"/>
            </a:p>
          </p:txBody>
        </p:sp>
        <p:sp>
          <p:nvSpPr>
            <p:cNvPr id="20" name="Freeform 494"/>
            <p:cNvSpPr>
              <a:spLocks noChangeArrowheads="1"/>
            </p:cNvSpPr>
            <p:nvPr/>
          </p:nvSpPr>
          <p:spPr bwMode="auto">
            <a:xfrm>
              <a:off x="14488575" y="7691096"/>
              <a:ext cx="1415297" cy="1555794"/>
            </a:xfrm>
            <a:custGeom>
              <a:avLst/>
              <a:gdLst>
                <a:gd name="T0" fmla="*/ 954 w 2755"/>
                <a:gd name="T1" fmla="*/ 2596 h 3030"/>
                <a:gd name="T2" fmla="*/ 954 w 2755"/>
                <a:gd name="T3" fmla="*/ 2596 h 3030"/>
                <a:gd name="T4" fmla="*/ 1336 w 2755"/>
                <a:gd name="T5" fmla="*/ 2876 h 3030"/>
                <a:gd name="T6" fmla="*/ 1992 w 2755"/>
                <a:gd name="T7" fmla="*/ 2984 h 3030"/>
                <a:gd name="T8" fmla="*/ 2157 w 2755"/>
                <a:gd name="T9" fmla="*/ 2443 h 3030"/>
                <a:gd name="T10" fmla="*/ 2608 w 2755"/>
                <a:gd name="T11" fmla="*/ 2030 h 3030"/>
                <a:gd name="T12" fmla="*/ 2608 w 2755"/>
                <a:gd name="T13" fmla="*/ 1495 h 3030"/>
                <a:gd name="T14" fmla="*/ 2678 w 2755"/>
                <a:gd name="T15" fmla="*/ 967 h 3030"/>
                <a:gd name="T16" fmla="*/ 2608 w 2755"/>
                <a:gd name="T17" fmla="*/ 407 h 3030"/>
                <a:gd name="T18" fmla="*/ 2189 w 2755"/>
                <a:gd name="T19" fmla="*/ 77 h 3030"/>
                <a:gd name="T20" fmla="*/ 1387 w 2755"/>
                <a:gd name="T21" fmla="*/ 115 h 3030"/>
                <a:gd name="T22" fmla="*/ 1126 w 2755"/>
                <a:gd name="T23" fmla="*/ 178 h 3030"/>
                <a:gd name="T24" fmla="*/ 833 w 2755"/>
                <a:gd name="T25" fmla="*/ 96 h 3030"/>
                <a:gd name="T26" fmla="*/ 235 w 2755"/>
                <a:gd name="T27" fmla="*/ 458 h 3030"/>
                <a:gd name="T28" fmla="*/ 350 w 2755"/>
                <a:gd name="T29" fmla="*/ 859 h 3030"/>
                <a:gd name="T30" fmla="*/ 216 w 2755"/>
                <a:gd name="T31" fmla="*/ 1158 h 3030"/>
                <a:gd name="T32" fmla="*/ 0 w 2755"/>
                <a:gd name="T33" fmla="*/ 1482 h 3030"/>
                <a:gd name="T34" fmla="*/ 0 w 2755"/>
                <a:gd name="T35" fmla="*/ 1489 h 3030"/>
                <a:gd name="T36" fmla="*/ 935 w 2755"/>
                <a:gd name="T37" fmla="*/ 2106 h 3030"/>
                <a:gd name="T38" fmla="*/ 954 w 2755"/>
                <a:gd name="T39" fmla="*/ 2596 h 3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55" h="3030">
                  <a:moveTo>
                    <a:pt x="954" y="2596"/>
                  </a:moveTo>
                  <a:lnTo>
                    <a:pt x="954" y="2596"/>
                  </a:lnTo>
                  <a:cubicBezTo>
                    <a:pt x="1005" y="2813"/>
                    <a:pt x="1253" y="2793"/>
                    <a:pt x="1336" y="2876"/>
                  </a:cubicBezTo>
                  <a:cubicBezTo>
                    <a:pt x="1419" y="2959"/>
                    <a:pt x="1813" y="3029"/>
                    <a:pt x="1992" y="2984"/>
                  </a:cubicBezTo>
                  <a:cubicBezTo>
                    <a:pt x="2170" y="2940"/>
                    <a:pt x="2157" y="2520"/>
                    <a:pt x="2157" y="2443"/>
                  </a:cubicBezTo>
                  <a:cubicBezTo>
                    <a:pt x="2157" y="2367"/>
                    <a:pt x="2532" y="2106"/>
                    <a:pt x="2608" y="2030"/>
                  </a:cubicBezTo>
                  <a:cubicBezTo>
                    <a:pt x="2684" y="1947"/>
                    <a:pt x="2608" y="1603"/>
                    <a:pt x="2608" y="1495"/>
                  </a:cubicBezTo>
                  <a:cubicBezTo>
                    <a:pt x="2608" y="1387"/>
                    <a:pt x="2608" y="1126"/>
                    <a:pt x="2678" y="967"/>
                  </a:cubicBezTo>
                  <a:cubicBezTo>
                    <a:pt x="2754" y="808"/>
                    <a:pt x="2608" y="407"/>
                    <a:pt x="2608" y="407"/>
                  </a:cubicBezTo>
                  <a:cubicBezTo>
                    <a:pt x="2423" y="407"/>
                    <a:pt x="2348" y="152"/>
                    <a:pt x="2189" y="77"/>
                  </a:cubicBezTo>
                  <a:cubicBezTo>
                    <a:pt x="2030" y="0"/>
                    <a:pt x="1584" y="77"/>
                    <a:pt x="1387" y="115"/>
                  </a:cubicBezTo>
                  <a:cubicBezTo>
                    <a:pt x="1190" y="152"/>
                    <a:pt x="1222" y="178"/>
                    <a:pt x="1126" y="178"/>
                  </a:cubicBezTo>
                  <a:cubicBezTo>
                    <a:pt x="1030" y="178"/>
                    <a:pt x="833" y="96"/>
                    <a:pt x="833" y="96"/>
                  </a:cubicBezTo>
                  <a:cubicBezTo>
                    <a:pt x="833" y="96"/>
                    <a:pt x="286" y="337"/>
                    <a:pt x="235" y="458"/>
                  </a:cubicBezTo>
                  <a:cubicBezTo>
                    <a:pt x="184" y="579"/>
                    <a:pt x="286" y="795"/>
                    <a:pt x="350" y="859"/>
                  </a:cubicBezTo>
                  <a:cubicBezTo>
                    <a:pt x="413" y="922"/>
                    <a:pt x="286" y="1088"/>
                    <a:pt x="216" y="1158"/>
                  </a:cubicBezTo>
                  <a:cubicBezTo>
                    <a:pt x="146" y="1228"/>
                    <a:pt x="0" y="1336"/>
                    <a:pt x="0" y="1482"/>
                  </a:cubicBezTo>
                  <a:lnTo>
                    <a:pt x="0" y="1489"/>
                  </a:lnTo>
                  <a:cubicBezTo>
                    <a:pt x="375" y="1559"/>
                    <a:pt x="852" y="2017"/>
                    <a:pt x="935" y="2106"/>
                  </a:cubicBezTo>
                  <a:cubicBezTo>
                    <a:pt x="1030" y="2202"/>
                    <a:pt x="903" y="2380"/>
                    <a:pt x="954" y="2596"/>
                  </a:cubicBezTo>
                </a:path>
              </a:pathLst>
            </a:custGeom>
            <a:grpFill/>
            <a:ln w="28575" cap="flat" cmpd="sng">
              <a:solidFill>
                <a:schemeClr val="bg1"/>
              </a:solidFill>
              <a:bevel/>
              <a:headEnd/>
              <a:tailEnd/>
            </a:ln>
            <a:effectLst/>
          </p:spPr>
          <p:txBody>
            <a:bodyPr wrap="none" anchor="ctr"/>
            <a:lstStyle/>
            <a:p>
              <a:endParaRPr lang="en-US"/>
            </a:p>
          </p:txBody>
        </p:sp>
        <p:sp>
          <p:nvSpPr>
            <p:cNvPr id="21" name="Freeform 495"/>
            <p:cNvSpPr>
              <a:spLocks noChangeArrowheads="1"/>
            </p:cNvSpPr>
            <p:nvPr/>
          </p:nvSpPr>
          <p:spPr bwMode="auto">
            <a:xfrm>
              <a:off x="12554713" y="8456538"/>
              <a:ext cx="2572444" cy="3007418"/>
            </a:xfrm>
            <a:custGeom>
              <a:avLst/>
              <a:gdLst>
                <a:gd name="T0" fmla="*/ 2806 w 5010"/>
                <a:gd name="T1" fmla="*/ 4544 h 5856"/>
                <a:gd name="T2" fmla="*/ 2806 w 5010"/>
                <a:gd name="T3" fmla="*/ 4544 h 5856"/>
                <a:gd name="T4" fmla="*/ 2616 w 5010"/>
                <a:gd name="T5" fmla="*/ 4226 h 5856"/>
                <a:gd name="T6" fmla="*/ 2476 w 5010"/>
                <a:gd name="T7" fmla="*/ 3876 h 5856"/>
                <a:gd name="T8" fmla="*/ 2635 w 5010"/>
                <a:gd name="T9" fmla="*/ 3462 h 5856"/>
                <a:gd name="T10" fmla="*/ 2794 w 5010"/>
                <a:gd name="T11" fmla="*/ 3564 h 5856"/>
                <a:gd name="T12" fmla="*/ 3112 w 5010"/>
                <a:gd name="T13" fmla="*/ 3430 h 5856"/>
                <a:gd name="T14" fmla="*/ 3570 w 5010"/>
                <a:gd name="T15" fmla="*/ 3341 h 5856"/>
                <a:gd name="T16" fmla="*/ 3907 w 5010"/>
                <a:gd name="T17" fmla="*/ 3265 h 5856"/>
                <a:gd name="T18" fmla="*/ 4149 w 5010"/>
                <a:gd name="T19" fmla="*/ 2965 h 5856"/>
                <a:gd name="T20" fmla="*/ 4118 w 5010"/>
                <a:gd name="T21" fmla="*/ 2749 h 5856"/>
                <a:gd name="T22" fmla="*/ 4442 w 5010"/>
                <a:gd name="T23" fmla="*/ 2711 h 5856"/>
                <a:gd name="T24" fmla="*/ 4270 w 5010"/>
                <a:gd name="T25" fmla="*/ 2354 h 5856"/>
                <a:gd name="T26" fmla="*/ 4798 w 5010"/>
                <a:gd name="T27" fmla="*/ 1826 h 5856"/>
                <a:gd name="T28" fmla="*/ 4900 w 5010"/>
                <a:gd name="T29" fmla="*/ 1476 h 5856"/>
                <a:gd name="T30" fmla="*/ 5009 w 5010"/>
                <a:gd name="T31" fmla="*/ 1330 h 5856"/>
                <a:gd name="T32" fmla="*/ 4722 w 5010"/>
                <a:gd name="T33" fmla="*/ 1107 h 5856"/>
                <a:gd name="T34" fmla="*/ 4703 w 5010"/>
                <a:gd name="T35" fmla="*/ 617 h 5856"/>
                <a:gd name="T36" fmla="*/ 3768 w 5010"/>
                <a:gd name="T37" fmla="*/ 0 h 5856"/>
                <a:gd name="T38" fmla="*/ 3303 w 5010"/>
                <a:gd name="T39" fmla="*/ 502 h 5856"/>
                <a:gd name="T40" fmla="*/ 2959 w 5010"/>
                <a:gd name="T41" fmla="*/ 929 h 5856"/>
                <a:gd name="T42" fmla="*/ 2762 w 5010"/>
                <a:gd name="T43" fmla="*/ 1183 h 5856"/>
                <a:gd name="T44" fmla="*/ 2405 w 5010"/>
                <a:gd name="T45" fmla="*/ 1101 h 5856"/>
                <a:gd name="T46" fmla="*/ 1852 w 5010"/>
                <a:gd name="T47" fmla="*/ 687 h 5856"/>
                <a:gd name="T48" fmla="*/ 1311 w 5010"/>
                <a:gd name="T49" fmla="*/ 76 h 5856"/>
                <a:gd name="T50" fmla="*/ 1171 w 5010"/>
                <a:gd name="T51" fmla="*/ 25 h 5856"/>
                <a:gd name="T52" fmla="*/ 1184 w 5010"/>
                <a:gd name="T53" fmla="*/ 159 h 5856"/>
                <a:gd name="T54" fmla="*/ 1133 w 5010"/>
                <a:gd name="T55" fmla="*/ 471 h 5856"/>
                <a:gd name="T56" fmla="*/ 1088 w 5010"/>
                <a:gd name="T57" fmla="*/ 744 h 5856"/>
                <a:gd name="T58" fmla="*/ 1044 w 5010"/>
                <a:gd name="T59" fmla="*/ 1126 h 5856"/>
                <a:gd name="T60" fmla="*/ 916 w 5010"/>
                <a:gd name="T61" fmla="*/ 1998 h 5856"/>
                <a:gd name="T62" fmla="*/ 916 w 5010"/>
                <a:gd name="T63" fmla="*/ 2215 h 5856"/>
                <a:gd name="T64" fmla="*/ 611 w 5010"/>
                <a:gd name="T65" fmla="*/ 3799 h 5856"/>
                <a:gd name="T66" fmla="*/ 541 w 5010"/>
                <a:gd name="T67" fmla="*/ 4098 h 5856"/>
                <a:gd name="T68" fmla="*/ 426 w 5010"/>
                <a:gd name="T69" fmla="*/ 4251 h 5856"/>
                <a:gd name="T70" fmla="*/ 140 w 5010"/>
                <a:gd name="T71" fmla="*/ 4512 h 5856"/>
                <a:gd name="T72" fmla="*/ 51 w 5010"/>
                <a:gd name="T73" fmla="*/ 4601 h 5856"/>
                <a:gd name="T74" fmla="*/ 280 w 5010"/>
                <a:gd name="T75" fmla="*/ 4786 h 5856"/>
                <a:gd name="T76" fmla="*/ 522 w 5010"/>
                <a:gd name="T77" fmla="*/ 4779 h 5856"/>
                <a:gd name="T78" fmla="*/ 464 w 5010"/>
                <a:gd name="T79" fmla="*/ 5091 h 5856"/>
                <a:gd name="T80" fmla="*/ 604 w 5010"/>
                <a:gd name="T81" fmla="*/ 5219 h 5856"/>
                <a:gd name="T82" fmla="*/ 821 w 5010"/>
                <a:gd name="T83" fmla="*/ 5257 h 5856"/>
                <a:gd name="T84" fmla="*/ 1470 w 5010"/>
                <a:gd name="T85" fmla="*/ 5505 h 5856"/>
                <a:gd name="T86" fmla="*/ 2005 w 5010"/>
                <a:gd name="T87" fmla="*/ 5791 h 5856"/>
                <a:gd name="T88" fmla="*/ 2259 w 5010"/>
                <a:gd name="T89" fmla="*/ 5798 h 5856"/>
                <a:gd name="T90" fmla="*/ 2647 w 5010"/>
                <a:gd name="T91" fmla="*/ 4970 h 5856"/>
                <a:gd name="T92" fmla="*/ 2806 w 5010"/>
                <a:gd name="T93" fmla="*/ 4544 h 58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010" h="5856">
                  <a:moveTo>
                    <a:pt x="2806" y="4544"/>
                  </a:moveTo>
                  <a:lnTo>
                    <a:pt x="2806" y="4544"/>
                  </a:lnTo>
                  <a:cubicBezTo>
                    <a:pt x="2806" y="4442"/>
                    <a:pt x="2616" y="4226"/>
                    <a:pt x="2616" y="4226"/>
                  </a:cubicBezTo>
                  <a:cubicBezTo>
                    <a:pt x="2291" y="4353"/>
                    <a:pt x="2405" y="3946"/>
                    <a:pt x="2476" y="3876"/>
                  </a:cubicBezTo>
                  <a:cubicBezTo>
                    <a:pt x="2552" y="3799"/>
                    <a:pt x="2577" y="3462"/>
                    <a:pt x="2635" y="3462"/>
                  </a:cubicBezTo>
                  <a:cubicBezTo>
                    <a:pt x="2692" y="3462"/>
                    <a:pt x="2730" y="3564"/>
                    <a:pt x="2794" y="3564"/>
                  </a:cubicBezTo>
                  <a:cubicBezTo>
                    <a:pt x="2857" y="3564"/>
                    <a:pt x="3029" y="3430"/>
                    <a:pt x="3112" y="3430"/>
                  </a:cubicBezTo>
                  <a:cubicBezTo>
                    <a:pt x="3195" y="3430"/>
                    <a:pt x="3507" y="3341"/>
                    <a:pt x="3570" y="3341"/>
                  </a:cubicBezTo>
                  <a:cubicBezTo>
                    <a:pt x="3634" y="3341"/>
                    <a:pt x="3831" y="3341"/>
                    <a:pt x="3907" y="3265"/>
                  </a:cubicBezTo>
                  <a:cubicBezTo>
                    <a:pt x="3990" y="3182"/>
                    <a:pt x="4092" y="3080"/>
                    <a:pt x="4149" y="2965"/>
                  </a:cubicBezTo>
                  <a:cubicBezTo>
                    <a:pt x="4207" y="2851"/>
                    <a:pt x="4060" y="2876"/>
                    <a:pt x="4118" y="2749"/>
                  </a:cubicBezTo>
                  <a:cubicBezTo>
                    <a:pt x="4175" y="2622"/>
                    <a:pt x="4372" y="2781"/>
                    <a:pt x="4442" y="2711"/>
                  </a:cubicBezTo>
                  <a:cubicBezTo>
                    <a:pt x="4518" y="2634"/>
                    <a:pt x="4308" y="2475"/>
                    <a:pt x="4270" y="2354"/>
                  </a:cubicBezTo>
                  <a:cubicBezTo>
                    <a:pt x="4232" y="2233"/>
                    <a:pt x="4697" y="1928"/>
                    <a:pt x="4798" y="1826"/>
                  </a:cubicBezTo>
                  <a:cubicBezTo>
                    <a:pt x="4900" y="1724"/>
                    <a:pt x="4900" y="1578"/>
                    <a:pt x="4900" y="1476"/>
                  </a:cubicBezTo>
                  <a:cubicBezTo>
                    <a:pt x="4900" y="1425"/>
                    <a:pt x="4958" y="1374"/>
                    <a:pt x="5009" y="1330"/>
                  </a:cubicBezTo>
                  <a:cubicBezTo>
                    <a:pt x="4900" y="1298"/>
                    <a:pt x="4760" y="1260"/>
                    <a:pt x="4722" y="1107"/>
                  </a:cubicBezTo>
                  <a:cubicBezTo>
                    <a:pt x="4671" y="891"/>
                    <a:pt x="4798" y="713"/>
                    <a:pt x="4703" y="617"/>
                  </a:cubicBezTo>
                  <a:cubicBezTo>
                    <a:pt x="4620" y="528"/>
                    <a:pt x="4143" y="70"/>
                    <a:pt x="3768" y="0"/>
                  </a:cubicBezTo>
                  <a:cubicBezTo>
                    <a:pt x="3755" y="146"/>
                    <a:pt x="3341" y="312"/>
                    <a:pt x="3303" y="502"/>
                  </a:cubicBezTo>
                  <a:cubicBezTo>
                    <a:pt x="3265" y="693"/>
                    <a:pt x="3093" y="929"/>
                    <a:pt x="2959" y="929"/>
                  </a:cubicBezTo>
                  <a:cubicBezTo>
                    <a:pt x="2826" y="929"/>
                    <a:pt x="2845" y="1101"/>
                    <a:pt x="2762" y="1183"/>
                  </a:cubicBezTo>
                  <a:cubicBezTo>
                    <a:pt x="2679" y="1266"/>
                    <a:pt x="2405" y="1101"/>
                    <a:pt x="2405" y="1101"/>
                  </a:cubicBezTo>
                  <a:cubicBezTo>
                    <a:pt x="2266" y="821"/>
                    <a:pt x="1852" y="687"/>
                    <a:pt x="1852" y="687"/>
                  </a:cubicBezTo>
                  <a:cubicBezTo>
                    <a:pt x="1788" y="401"/>
                    <a:pt x="1375" y="140"/>
                    <a:pt x="1311" y="76"/>
                  </a:cubicBezTo>
                  <a:cubicBezTo>
                    <a:pt x="1285" y="44"/>
                    <a:pt x="1228" y="32"/>
                    <a:pt x="1171" y="25"/>
                  </a:cubicBezTo>
                  <a:cubicBezTo>
                    <a:pt x="1196" y="82"/>
                    <a:pt x="1203" y="140"/>
                    <a:pt x="1184" y="159"/>
                  </a:cubicBezTo>
                  <a:cubicBezTo>
                    <a:pt x="1139" y="203"/>
                    <a:pt x="1158" y="394"/>
                    <a:pt x="1133" y="471"/>
                  </a:cubicBezTo>
                  <a:cubicBezTo>
                    <a:pt x="1114" y="547"/>
                    <a:pt x="1114" y="674"/>
                    <a:pt x="1088" y="744"/>
                  </a:cubicBezTo>
                  <a:cubicBezTo>
                    <a:pt x="1063" y="814"/>
                    <a:pt x="1044" y="1024"/>
                    <a:pt x="1044" y="1126"/>
                  </a:cubicBezTo>
                  <a:cubicBezTo>
                    <a:pt x="1044" y="1228"/>
                    <a:pt x="916" y="1935"/>
                    <a:pt x="916" y="1998"/>
                  </a:cubicBezTo>
                  <a:cubicBezTo>
                    <a:pt x="916" y="2062"/>
                    <a:pt x="916" y="2215"/>
                    <a:pt x="916" y="2215"/>
                  </a:cubicBezTo>
                  <a:cubicBezTo>
                    <a:pt x="916" y="2215"/>
                    <a:pt x="719" y="3666"/>
                    <a:pt x="611" y="3799"/>
                  </a:cubicBezTo>
                  <a:cubicBezTo>
                    <a:pt x="547" y="3876"/>
                    <a:pt x="566" y="4022"/>
                    <a:pt x="541" y="4098"/>
                  </a:cubicBezTo>
                  <a:cubicBezTo>
                    <a:pt x="515" y="4181"/>
                    <a:pt x="458" y="4168"/>
                    <a:pt x="426" y="4251"/>
                  </a:cubicBezTo>
                  <a:cubicBezTo>
                    <a:pt x="401" y="4334"/>
                    <a:pt x="242" y="4512"/>
                    <a:pt x="140" y="4512"/>
                  </a:cubicBezTo>
                  <a:cubicBezTo>
                    <a:pt x="38" y="4512"/>
                    <a:pt x="0" y="4582"/>
                    <a:pt x="51" y="4601"/>
                  </a:cubicBezTo>
                  <a:cubicBezTo>
                    <a:pt x="108" y="4614"/>
                    <a:pt x="229" y="4786"/>
                    <a:pt x="280" y="4786"/>
                  </a:cubicBezTo>
                  <a:cubicBezTo>
                    <a:pt x="331" y="4786"/>
                    <a:pt x="413" y="4703"/>
                    <a:pt x="522" y="4779"/>
                  </a:cubicBezTo>
                  <a:cubicBezTo>
                    <a:pt x="630" y="4856"/>
                    <a:pt x="579" y="4977"/>
                    <a:pt x="464" y="5091"/>
                  </a:cubicBezTo>
                  <a:cubicBezTo>
                    <a:pt x="350" y="5206"/>
                    <a:pt x="484" y="5219"/>
                    <a:pt x="604" y="5219"/>
                  </a:cubicBezTo>
                  <a:cubicBezTo>
                    <a:pt x="725" y="5219"/>
                    <a:pt x="821" y="5257"/>
                    <a:pt x="821" y="5257"/>
                  </a:cubicBezTo>
                  <a:cubicBezTo>
                    <a:pt x="1082" y="5473"/>
                    <a:pt x="1375" y="5409"/>
                    <a:pt x="1470" y="5505"/>
                  </a:cubicBezTo>
                  <a:cubicBezTo>
                    <a:pt x="1559" y="5594"/>
                    <a:pt x="1502" y="5855"/>
                    <a:pt x="2005" y="5791"/>
                  </a:cubicBezTo>
                  <a:cubicBezTo>
                    <a:pt x="2113" y="5779"/>
                    <a:pt x="2195" y="5785"/>
                    <a:pt x="2259" y="5798"/>
                  </a:cubicBezTo>
                  <a:cubicBezTo>
                    <a:pt x="2297" y="5530"/>
                    <a:pt x="2584" y="5091"/>
                    <a:pt x="2647" y="4970"/>
                  </a:cubicBezTo>
                  <a:cubicBezTo>
                    <a:pt x="2724" y="4830"/>
                    <a:pt x="2806" y="4646"/>
                    <a:pt x="2806" y="4544"/>
                  </a:cubicBezTo>
                </a:path>
              </a:pathLst>
            </a:custGeom>
            <a:grpFill/>
            <a:ln w="28575" cap="flat" cmpd="sng">
              <a:solidFill>
                <a:schemeClr val="bg1"/>
              </a:solidFill>
              <a:bevel/>
              <a:headEnd/>
              <a:tailEnd/>
            </a:ln>
            <a:effectLst/>
          </p:spPr>
          <p:txBody>
            <a:bodyPr wrap="none" anchor="ctr"/>
            <a:lstStyle/>
            <a:p>
              <a:endParaRPr lang="en-US"/>
            </a:p>
          </p:txBody>
        </p:sp>
        <p:sp>
          <p:nvSpPr>
            <p:cNvPr id="22" name="Freeform 496"/>
            <p:cNvSpPr>
              <a:spLocks noChangeArrowheads="1"/>
            </p:cNvSpPr>
            <p:nvPr/>
          </p:nvSpPr>
          <p:spPr bwMode="auto">
            <a:xfrm>
              <a:off x="13714125" y="9140455"/>
              <a:ext cx="2823800" cy="2622432"/>
            </a:xfrm>
            <a:custGeom>
              <a:avLst/>
              <a:gdLst>
                <a:gd name="T0" fmla="*/ 3774 w 5499"/>
                <a:gd name="T1" fmla="*/ 4748 h 5105"/>
                <a:gd name="T2" fmla="*/ 3774 w 5499"/>
                <a:gd name="T3" fmla="*/ 4748 h 5105"/>
                <a:gd name="T4" fmla="*/ 3602 w 5499"/>
                <a:gd name="T5" fmla="*/ 4633 h 5105"/>
                <a:gd name="T6" fmla="*/ 3310 w 5499"/>
                <a:gd name="T7" fmla="*/ 4455 h 5105"/>
                <a:gd name="T8" fmla="*/ 3431 w 5499"/>
                <a:gd name="T9" fmla="*/ 4277 h 5105"/>
                <a:gd name="T10" fmla="*/ 3081 w 5499"/>
                <a:gd name="T11" fmla="*/ 3717 h 5105"/>
                <a:gd name="T12" fmla="*/ 3221 w 5499"/>
                <a:gd name="T13" fmla="*/ 3309 h 5105"/>
                <a:gd name="T14" fmla="*/ 3781 w 5499"/>
                <a:gd name="T15" fmla="*/ 3303 h 5105"/>
                <a:gd name="T16" fmla="*/ 4206 w 5499"/>
                <a:gd name="T17" fmla="*/ 3303 h 5105"/>
                <a:gd name="T18" fmla="*/ 4371 w 5499"/>
                <a:gd name="T19" fmla="*/ 2966 h 5105"/>
                <a:gd name="T20" fmla="*/ 4429 w 5499"/>
                <a:gd name="T21" fmla="*/ 2832 h 5105"/>
                <a:gd name="T22" fmla="*/ 4957 w 5499"/>
                <a:gd name="T23" fmla="*/ 2590 h 5105"/>
                <a:gd name="T24" fmla="*/ 5193 w 5499"/>
                <a:gd name="T25" fmla="*/ 2469 h 5105"/>
                <a:gd name="T26" fmla="*/ 5498 w 5499"/>
                <a:gd name="T27" fmla="*/ 2056 h 5105"/>
                <a:gd name="T28" fmla="*/ 5358 w 5499"/>
                <a:gd name="T29" fmla="*/ 1794 h 5105"/>
                <a:gd name="T30" fmla="*/ 5059 w 5499"/>
                <a:gd name="T31" fmla="*/ 1368 h 5105"/>
                <a:gd name="T32" fmla="*/ 4881 w 5499"/>
                <a:gd name="T33" fmla="*/ 764 h 5105"/>
                <a:gd name="T34" fmla="*/ 4543 w 5499"/>
                <a:gd name="T35" fmla="*/ 375 h 5105"/>
                <a:gd name="T36" fmla="*/ 4499 w 5499"/>
                <a:gd name="T37" fmla="*/ 197 h 5105"/>
                <a:gd name="T38" fmla="*/ 4104 w 5499"/>
                <a:gd name="T39" fmla="*/ 643 h 5105"/>
                <a:gd name="T40" fmla="*/ 3863 w 5499"/>
                <a:gd name="T41" fmla="*/ 834 h 5105"/>
                <a:gd name="T42" fmla="*/ 3628 w 5499"/>
                <a:gd name="T43" fmla="*/ 725 h 5105"/>
                <a:gd name="T44" fmla="*/ 3564 w 5499"/>
                <a:gd name="T45" fmla="*/ 324 h 5105"/>
                <a:gd name="T46" fmla="*/ 3526 w 5499"/>
                <a:gd name="T47" fmla="*/ 153 h 5105"/>
                <a:gd name="T48" fmla="*/ 3501 w 5499"/>
                <a:gd name="T49" fmla="*/ 165 h 5105"/>
                <a:gd name="T50" fmla="*/ 2845 w 5499"/>
                <a:gd name="T51" fmla="*/ 57 h 5105"/>
                <a:gd name="T52" fmla="*/ 2750 w 5499"/>
                <a:gd name="T53" fmla="*/ 0 h 5105"/>
                <a:gd name="T54" fmla="*/ 2641 w 5499"/>
                <a:gd name="T55" fmla="*/ 146 h 5105"/>
                <a:gd name="T56" fmla="*/ 2539 w 5499"/>
                <a:gd name="T57" fmla="*/ 496 h 5105"/>
                <a:gd name="T58" fmla="*/ 2011 w 5499"/>
                <a:gd name="T59" fmla="*/ 1024 h 5105"/>
                <a:gd name="T60" fmla="*/ 2183 w 5499"/>
                <a:gd name="T61" fmla="*/ 1381 h 5105"/>
                <a:gd name="T62" fmla="*/ 1859 w 5499"/>
                <a:gd name="T63" fmla="*/ 1419 h 5105"/>
                <a:gd name="T64" fmla="*/ 1890 w 5499"/>
                <a:gd name="T65" fmla="*/ 1635 h 5105"/>
                <a:gd name="T66" fmla="*/ 1648 w 5499"/>
                <a:gd name="T67" fmla="*/ 1935 h 5105"/>
                <a:gd name="T68" fmla="*/ 1311 w 5499"/>
                <a:gd name="T69" fmla="*/ 2011 h 5105"/>
                <a:gd name="T70" fmla="*/ 853 w 5499"/>
                <a:gd name="T71" fmla="*/ 2100 h 5105"/>
                <a:gd name="T72" fmla="*/ 535 w 5499"/>
                <a:gd name="T73" fmla="*/ 2234 h 5105"/>
                <a:gd name="T74" fmla="*/ 376 w 5499"/>
                <a:gd name="T75" fmla="*/ 2132 h 5105"/>
                <a:gd name="T76" fmla="*/ 217 w 5499"/>
                <a:gd name="T77" fmla="*/ 2546 h 5105"/>
                <a:gd name="T78" fmla="*/ 357 w 5499"/>
                <a:gd name="T79" fmla="*/ 2896 h 5105"/>
                <a:gd name="T80" fmla="*/ 547 w 5499"/>
                <a:gd name="T81" fmla="*/ 3214 h 5105"/>
                <a:gd name="T82" fmla="*/ 388 w 5499"/>
                <a:gd name="T83" fmla="*/ 3640 h 5105"/>
                <a:gd name="T84" fmla="*/ 0 w 5499"/>
                <a:gd name="T85" fmla="*/ 4468 h 5105"/>
                <a:gd name="T86" fmla="*/ 331 w 5499"/>
                <a:gd name="T87" fmla="*/ 4678 h 5105"/>
                <a:gd name="T88" fmla="*/ 1088 w 5499"/>
                <a:gd name="T89" fmla="*/ 4754 h 5105"/>
                <a:gd name="T90" fmla="*/ 1343 w 5499"/>
                <a:gd name="T91" fmla="*/ 4449 h 5105"/>
                <a:gd name="T92" fmla="*/ 2037 w 5499"/>
                <a:gd name="T93" fmla="*/ 4671 h 5105"/>
                <a:gd name="T94" fmla="*/ 2450 w 5499"/>
                <a:gd name="T95" fmla="*/ 4786 h 5105"/>
                <a:gd name="T96" fmla="*/ 2807 w 5499"/>
                <a:gd name="T97" fmla="*/ 4881 h 5105"/>
                <a:gd name="T98" fmla="*/ 2928 w 5499"/>
                <a:gd name="T99" fmla="*/ 5091 h 5105"/>
                <a:gd name="T100" fmla="*/ 2979 w 5499"/>
                <a:gd name="T101" fmla="*/ 5104 h 5105"/>
                <a:gd name="T102" fmla="*/ 3437 w 5499"/>
                <a:gd name="T103" fmla="*/ 4805 h 5105"/>
                <a:gd name="T104" fmla="*/ 3774 w 5499"/>
                <a:gd name="T105" fmla="*/ 4748 h 5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499" h="5105">
                  <a:moveTo>
                    <a:pt x="3774" y="4748"/>
                  </a:moveTo>
                  <a:lnTo>
                    <a:pt x="3774" y="4748"/>
                  </a:lnTo>
                  <a:cubicBezTo>
                    <a:pt x="3774" y="4748"/>
                    <a:pt x="3711" y="4690"/>
                    <a:pt x="3602" y="4633"/>
                  </a:cubicBezTo>
                  <a:cubicBezTo>
                    <a:pt x="3494" y="4576"/>
                    <a:pt x="3310" y="4525"/>
                    <a:pt x="3310" y="4455"/>
                  </a:cubicBezTo>
                  <a:cubicBezTo>
                    <a:pt x="3310" y="4385"/>
                    <a:pt x="3431" y="4277"/>
                    <a:pt x="3431" y="4277"/>
                  </a:cubicBezTo>
                  <a:cubicBezTo>
                    <a:pt x="3507" y="3882"/>
                    <a:pt x="3240" y="3876"/>
                    <a:pt x="3081" y="3717"/>
                  </a:cubicBezTo>
                  <a:cubicBezTo>
                    <a:pt x="2921" y="3558"/>
                    <a:pt x="3081" y="3309"/>
                    <a:pt x="3221" y="3309"/>
                  </a:cubicBezTo>
                  <a:cubicBezTo>
                    <a:pt x="3361" y="3309"/>
                    <a:pt x="3609" y="3373"/>
                    <a:pt x="3781" y="3303"/>
                  </a:cubicBezTo>
                  <a:cubicBezTo>
                    <a:pt x="3952" y="3233"/>
                    <a:pt x="3996" y="3303"/>
                    <a:pt x="4206" y="3303"/>
                  </a:cubicBezTo>
                  <a:cubicBezTo>
                    <a:pt x="4422" y="3303"/>
                    <a:pt x="4371" y="3036"/>
                    <a:pt x="4371" y="2966"/>
                  </a:cubicBezTo>
                  <a:cubicBezTo>
                    <a:pt x="4371" y="2896"/>
                    <a:pt x="4429" y="2832"/>
                    <a:pt x="4429" y="2832"/>
                  </a:cubicBezTo>
                  <a:cubicBezTo>
                    <a:pt x="4760" y="2832"/>
                    <a:pt x="4957" y="2667"/>
                    <a:pt x="4957" y="2590"/>
                  </a:cubicBezTo>
                  <a:cubicBezTo>
                    <a:pt x="4957" y="2520"/>
                    <a:pt x="5052" y="2501"/>
                    <a:pt x="5193" y="2469"/>
                  </a:cubicBezTo>
                  <a:cubicBezTo>
                    <a:pt x="5333" y="2437"/>
                    <a:pt x="5498" y="2056"/>
                    <a:pt x="5498" y="2056"/>
                  </a:cubicBezTo>
                  <a:cubicBezTo>
                    <a:pt x="5313" y="1998"/>
                    <a:pt x="5358" y="1794"/>
                    <a:pt x="5358" y="1794"/>
                  </a:cubicBezTo>
                  <a:cubicBezTo>
                    <a:pt x="5275" y="1794"/>
                    <a:pt x="5059" y="1610"/>
                    <a:pt x="5059" y="1368"/>
                  </a:cubicBezTo>
                  <a:cubicBezTo>
                    <a:pt x="5059" y="1126"/>
                    <a:pt x="4944" y="827"/>
                    <a:pt x="4881" y="764"/>
                  </a:cubicBezTo>
                  <a:cubicBezTo>
                    <a:pt x="4811" y="694"/>
                    <a:pt x="4633" y="413"/>
                    <a:pt x="4543" y="375"/>
                  </a:cubicBezTo>
                  <a:cubicBezTo>
                    <a:pt x="4454" y="337"/>
                    <a:pt x="4588" y="197"/>
                    <a:pt x="4499" y="197"/>
                  </a:cubicBezTo>
                  <a:cubicBezTo>
                    <a:pt x="4416" y="197"/>
                    <a:pt x="4142" y="490"/>
                    <a:pt x="4104" y="643"/>
                  </a:cubicBezTo>
                  <a:cubicBezTo>
                    <a:pt x="4066" y="802"/>
                    <a:pt x="4015" y="789"/>
                    <a:pt x="3863" y="834"/>
                  </a:cubicBezTo>
                  <a:cubicBezTo>
                    <a:pt x="3711" y="872"/>
                    <a:pt x="3577" y="834"/>
                    <a:pt x="3628" y="725"/>
                  </a:cubicBezTo>
                  <a:cubicBezTo>
                    <a:pt x="3679" y="623"/>
                    <a:pt x="3622" y="382"/>
                    <a:pt x="3564" y="324"/>
                  </a:cubicBezTo>
                  <a:cubicBezTo>
                    <a:pt x="3532" y="293"/>
                    <a:pt x="3526" y="216"/>
                    <a:pt x="3526" y="153"/>
                  </a:cubicBezTo>
                  <a:cubicBezTo>
                    <a:pt x="3520" y="159"/>
                    <a:pt x="3513" y="159"/>
                    <a:pt x="3501" y="165"/>
                  </a:cubicBezTo>
                  <a:cubicBezTo>
                    <a:pt x="3322" y="210"/>
                    <a:pt x="2928" y="140"/>
                    <a:pt x="2845" y="57"/>
                  </a:cubicBezTo>
                  <a:cubicBezTo>
                    <a:pt x="2826" y="32"/>
                    <a:pt x="2788" y="19"/>
                    <a:pt x="2750" y="0"/>
                  </a:cubicBezTo>
                  <a:cubicBezTo>
                    <a:pt x="2699" y="44"/>
                    <a:pt x="2641" y="95"/>
                    <a:pt x="2641" y="146"/>
                  </a:cubicBezTo>
                  <a:cubicBezTo>
                    <a:pt x="2641" y="248"/>
                    <a:pt x="2641" y="394"/>
                    <a:pt x="2539" y="496"/>
                  </a:cubicBezTo>
                  <a:cubicBezTo>
                    <a:pt x="2438" y="598"/>
                    <a:pt x="1973" y="903"/>
                    <a:pt x="2011" y="1024"/>
                  </a:cubicBezTo>
                  <a:cubicBezTo>
                    <a:pt x="2049" y="1145"/>
                    <a:pt x="2259" y="1304"/>
                    <a:pt x="2183" y="1381"/>
                  </a:cubicBezTo>
                  <a:cubicBezTo>
                    <a:pt x="2113" y="1451"/>
                    <a:pt x="1916" y="1292"/>
                    <a:pt x="1859" y="1419"/>
                  </a:cubicBezTo>
                  <a:cubicBezTo>
                    <a:pt x="1801" y="1546"/>
                    <a:pt x="1948" y="1521"/>
                    <a:pt x="1890" y="1635"/>
                  </a:cubicBezTo>
                  <a:cubicBezTo>
                    <a:pt x="1833" y="1750"/>
                    <a:pt x="1731" y="1852"/>
                    <a:pt x="1648" y="1935"/>
                  </a:cubicBezTo>
                  <a:cubicBezTo>
                    <a:pt x="1572" y="2011"/>
                    <a:pt x="1375" y="2011"/>
                    <a:pt x="1311" y="2011"/>
                  </a:cubicBezTo>
                  <a:cubicBezTo>
                    <a:pt x="1248" y="2011"/>
                    <a:pt x="936" y="2100"/>
                    <a:pt x="853" y="2100"/>
                  </a:cubicBezTo>
                  <a:cubicBezTo>
                    <a:pt x="770" y="2100"/>
                    <a:pt x="598" y="2234"/>
                    <a:pt x="535" y="2234"/>
                  </a:cubicBezTo>
                  <a:cubicBezTo>
                    <a:pt x="471" y="2234"/>
                    <a:pt x="433" y="2132"/>
                    <a:pt x="376" y="2132"/>
                  </a:cubicBezTo>
                  <a:cubicBezTo>
                    <a:pt x="318" y="2132"/>
                    <a:pt x="293" y="2469"/>
                    <a:pt x="217" y="2546"/>
                  </a:cubicBezTo>
                  <a:cubicBezTo>
                    <a:pt x="146" y="2616"/>
                    <a:pt x="32" y="3023"/>
                    <a:pt x="357" y="2896"/>
                  </a:cubicBezTo>
                  <a:cubicBezTo>
                    <a:pt x="357" y="2896"/>
                    <a:pt x="547" y="3112"/>
                    <a:pt x="547" y="3214"/>
                  </a:cubicBezTo>
                  <a:cubicBezTo>
                    <a:pt x="547" y="3316"/>
                    <a:pt x="465" y="3500"/>
                    <a:pt x="388" y="3640"/>
                  </a:cubicBezTo>
                  <a:cubicBezTo>
                    <a:pt x="325" y="3761"/>
                    <a:pt x="38" y="4200"/>
                    <a:pt x="0" y="4468"/>
                  </a:cubicBezTo>
                  <a:cubicBezTo>
                    <a:pt x="242" y="4525"/>
                    <a:pt x="242" y="4709"/>
                    <a:pt x="331" y="4678"/>
                  </a:cubicBezTo>
                  <a:cubicBezTo>
                    <a:pt x="560" y="4601"/>
                    <a:pt x="923" y="4735"/>
                    <a:pt x="1088" y="4754"/>
                  </a:cubicBezTo>
                  <a:cubicBezTo>
                    <a:pt x="1483" y="4792"/>
                    <a:pt x="1222" y="4468"/>
                    <a:pt x="1343" y="4449"/>
                  </a:cubicBezTo>
                  <a:cubicBezTo>
                    <a:pt x="1699" y="4398"/>
                    <a:pt x="1967" y="4646"/>
                    <a:pt x="2037" y="4671"/>
                  </a:cubicBezTo>
                  <a:cubicBezTo>
                    <a:pt x="2107" y="4703"/>
                    <a:pt x="2387" y="4633"/>
                    <a:pt x="2450" y="4786"/>
                  </a:cubicBezTo>
                  <a:cubicBezTo>
                    <a:pt x="2514" y="4945"/>
                    <a:pt x="2629" y="4786"/>
                    <a:pt x="2807" y="4881"/>
                  </a:cubicBezTo>
                  <a:cubicBezTo>
                    <a:pt x="2883" y="4919"/>
                    <a:pt x="2883" y="5072"/>
                    <a:pt x="2928" y="5091"/>
                  </a:cubicBezTo>
                  <a:cubicBezTo>
                    <a:pt x="2947" y="5098"/>
                    <a:pt x="2960" y="5098"/>
                    <a:pt x="2979" y="5104"/>
                  </a:cubicBezTo>
                  <a:cubicBezTo>
                    <a:pt x="3144" y="5021"/>
                    <a:pt x="3367" y="4805"/>
                    <a:pt x="3437" y="4805"/>
                  </a:cubicBezTo>
                  <a:cubicBezTo>
                    <a:pt x="3520" y="4805"/>
                    <a:pt x="3774" y="4748"/>
                    <a:pt x="3774" y="4748"/>
                  </a:cubicBezTo>
                </a:path>
              </a:pathLst>
            </a:custGeom>
            <a:grpFill/>
            <a:ln w="28575" cap="flat" cmpd="sng">
              <a:solidFill>
                <a:schemeClr val="bg1"/>
              </a:solidFill>
              <a:bevel/>
              <a:headEnd/>
              <a:tailEnd/>
            </a:ln>
            <a:effectLst/>
          </p:spPr>
          <p:txBody>
            <a:bodyPr wrap="none" anchor="ctr"/>
            <a:lstStyle/>
            <a:p>
              <a:endParaRPr lang="en-US"/>
            </a:p>
          </p:txBody>
        </p:sp>
        <p:sp>
          <p:nvSpPr>
            <p:cNvPr id="23" name="Freeform 497"/>
            <p:cNvSpPr>
              <a:spLocks noChangeArrowheads="1"/>
            </p:cNvSpPr>
            <p:nvPr/>
          </p:nvSpPr>
          <p:spPr bwMode="auto">
            <a:xfrm>
              <a:off x="15215472" y="9163100"/>
              <a:ext cx="2359582" cy="2769632"/>
            </a:xfrm>
            <a:custGeom>
              <a:avLst/>
              <a:gdLst>
                <a:gd name="T0" fmla="*/ 4346 w 4596"/>
                <a:gd name="T1" fmla="*/ 2374 h 5392"/>
                <a:gd name="T2" fmla="*/ 4346 w 4596"/>
                <a:gd name="T3" fmla="*/ 2374 h 5392"/>
                <a:gd name="T4" fmla="*/ 4563 w 4596"/>
                <a:gd name="T5" fmla="*/ 2075 h 5392"/>
                <a:gd name="T6" fmla="*/ 4493 w 4596"/>
                <a:gd name="T7" fmla="*/ 1763 h 5392"/>
                <a:gd name="T8" fmla="*/ 4143 w 4596"/>
                <a:gd name="T9" fmla="*/ 1439 h 5392"/>
                <a:gd name="T10" fmla="*/ 3786 w 4596"/>
                <a:gd name="T11" fmla="*/ 1464 h 5392"/>
                <a:gd name="T12" fmla="*/ 3519 w 4596"/>
                <a:gd name="T13" fmla="*/ 1280 h 5392"/>
                <a:gd name="T14" fmla="*/ 3252 w 4596"/>
                <a:gd name="T15" fmla="*/ 885 h 5392"/>
                <a:gd name="T16" fmla="*/ 3029 w 4596"/>
                <a:gd name="T17" fmla="*/ 427 h 5392"/>
                <a:gd name="T18" fmla="*/ 2749 w 4596"/>
                <a:gd name="T19" fmla="*/ 459 h 5392"/>
                <a:gd name="T20" fmla="*/ 2609 w 4596"/>
                <a:gd name="T21" fmla="*/ 331 h 5392"/>
                <a:gd name="T22" fmla="*/ 2386 w 4596"/>
                <a:gd name="T23" fmla="*/ 109 h 5392"/>
                <a:gd name="T24" fmla="*/ 2144 w 4596"/>
                <a:gd name="T25" fmla="*/ 293 h 5392"/>
                <a:gd name="T26" fmla="*/ 1909 w 4596"/>
                <a:gd name="T27" fmla="*/ 662 h 5392"/>
                <a:gd name="T28" fmla="*/ 1960 w 4596"/>
                <a:gd name="T29" fmla="*/ 720 h 5392"/>
                <a:gd name="T30" fmla="*/ 2138 w 4596"/>
                <a:gd name="T31" fmla="*/ 1324 h 5392"/>
                <a:gd name="T32" fmla="*/ 2437 w 4596"/>
                <a:gd name="T33" fmla="*/ 1750 h 5392"/>
                <a:gd name="T34" fmla="*/ 2577 w 4596"/>
                <a:gd name="T35" fmla="*/ 2012 h 5392"/>
                <a:gd name="T36" fmla="*/ 2272 w 4596"/>
                <a:gd name="T37" fmla="*/ 2425 h 5392"/>
                <a:gd name="T38" fmla="*/ 2036 w 4596"/>
                <a:gd name="T39" fmla="*/ 2546 h 5392"/>
                <a:gd name="T40" fmla="*/ 1508 w 4596"/>
                <a:gd name="T41" fmla="*/ 2788 h 5392"/>
                <a:gd name="T42" fmla="*/ 1450 w 4596"/>
                <a:gd name="T43" fmla="*/ 2922 h 5392"/>
                <a:gd name="T44" fmla="*/ 1285 w 4596"/>
                <a:gd name="T45" fmla="*/ 3259 h 5392"/>
                <a:gd name="T46" fmla="*/ 860 w 4596"/>
                <a:gd name="T47" fmla="*/ 3259 h 5392"/>
                <a:gd name="T48" fmla="*/ 300 w 4596"/>
                <a:gd name="T49" fmla="*/ 3265 h 5392"/>
                <a:gd name="T50" fmla="*/ 160 w 4596"/>
                <a:gd name="T51" fmla="*/ 3673 h 5392"/>
                <a:gd name="T52" fmla="*/ 510 w 4596"/>
                <a:gd name="T53" fmla="*/ 4233 h 5392"/>
                <a:gd name="T54" fmla="*/ 389 w 4596"/>
                <a:gd name="T55" fmla="*/ 4411 h 5392"/>
                <a:gd name="T56" fmla="*/ 681 w 4596"/>
                <a:gd name="T57" fmla="*/ 4589 h 5392"/>
                <a:gd name="T58" fmla="*/ 853 w 4596"/>
                <a:gd name="T59" fmla="*/ 4704 h 5392"/>
                <a:gd name="T60" fmla="*/ 516 w 4596"/>
                <a:gd name="T61" fmla="*/ 4761 h 5392"/>
                <a:gd name="T62" fmla="*/ 58 w 4596"/>
                <a:gd name="T63" fmla="*/ 5060 h 5392"/>
                <a:gd name="T64" fmla="*/ 274 w 4596"/>
                <a:gd name="T65" fmla="*/ 5200 h 5392"/>
                <a:gd name="T66" fmla="*/ 624 w 4596"/>
                <a:gd name="T67" fmla="*/ 5219 h 5392"/>
                <a:gd name="T68" fmla="*/ 1323 w 4596"/>
                <a:gd name="T69" fmla="*/ 5391 h 5392"/>
                <a:gd name="T70" fmla="*/ 1450 w 4596"/>
                <a:gd name="T71" fmla="*/ 5257 h 5392"/>
                <a:gd name="T72" fmla="*/ 1559 w 4596"/>
                <a:gd name="T73" fmla="*/ 5257 h 5392"/>
                <a:gd name="T74" fmla="*/ 1762 w 4596"/>
                <a:gd name="T75" fmla="*/ 5117 h 5392"/>
                <a:gd name="T76" fmla="*/ 2227 w 4596"/>
                <a:gd name="T77" fmla="*/ 5175 h 5392"/>
                <a:gd name="T78" fmla="*/ 2125 w 4596"/>
                <a:gd name="T79" fmla="*/ 4926 h 5392"/>
                <a:gd name="T80" fmla="*/ 2023 w 4596"/>
                <a:gd name="T81" fmla="*/ 4818 h 5392"/>
                <a:gd name="T82" fmla="*/ 1972 w 4596"/>
                <a:gd name="T83" fmla="*/ 4589 h 5392"/>
                <a:gd name="T84" fmla="*/ 1985 w 4596"/>
                <a:gd name="T85" fmla="*/ 4360 h 5392"/>
                <a:gd name="T86" fmla="*/ 1864 w 4596"/>
                <a:gd name="T87" fmla="*/ 4201 h 5392"/>
                <a:gd name="T88" fmla="*/ 1985 w 4596"/>
                <a:gd name="T89" fmla="*/ 4125 h 5392"/>
                <a:gd name="T90" fmla="*/ 2208 w 4596"/>
                <a:gd name="T91" fmla="*/ 3634 h 5392"/>
                <a:gd name="T92" fmla="*/ 2361 w 4596"/>
                <a:gd name="T93" fmla="*/ 3424 h 5392"/>
                <a:gd name="T94" fmla="*/ 2685 w 4596"/>
                <a:gd name="T95" fmla="*/ 3380 h 5392"/>
                <a:gd name="T96" fmla="*/ 2692 w 4596"/>
                <a:gd name="T97" fmla="*/ 3234 h 5392"/>
                <a:gd name="T98" fmla="*/ 2889 w 4596"/>
                <a:gd name="T99" fmla="*/ 3189 h 5392"/>
                <a:gd name="T100" fmla="*/ 3048 w 4596"/>
                <a:gd name="T101" fmla="*/ 3074 h 5392"/>
                <a:gd name="T102" fmla="*/ 3309 w 4596"/>
                <a:gd name="T103" fmla="*/ 2845 h 5392"/>
                <a:gd name="T104" fmla="*/ 3576 w 4596"/>
                <a:gd name="T105" fmla="*/ 2998 h 5392"/>
                <a:gd name="T106" fmla="*/ 3901 w 4596"/>
                <a:gd name="T107" fmla="*/ 3068 h 5392"/>
                <a:gd name="T108" fmla="*/ 3933 w 4596"/>
                <a:gd name="T109" fmla="*/ 3030 h 5392"/>
                <a:gd name="T110" fmla="*/ 4003 w 4596"/>
                <a:gd name="T111" fmla="*/ 3023 h 5392"/>
                <a:gd name="T112" fmla="*/ 4117 w 4596"/>
                <a:gd name="T113" fmla="*/ 2782 h 5392"/>
                <a:gd name="T114" fmla="*/ 4346 w 4596"/>
                <a:gd name="T115" fmla="*/ 2374 h 53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596" h="5392">
                  <a:moveTo>
                    <a:pt x="4346" y="2374"/>
                  </a:moveTo>
                  <a:lnTo>
                    <a:pt x="4346" y="2374"/>
                  </a:lnTo>
                  <a:cubicBezTo>
                    <a:pt x="4308" y="2228"/>
                    <a:pt x="4531" y="2190"/>
                    <a:pt x="4563" y="2075"/>
                  </a:cubicBezTo>
                  <a:cubicBezTo>
                    <a:pt x="4595" y="1961"/>
                    <a:pt x="4563" y="1884"/>
                    <a:pt x="4493" y="1763"/>
                  </a:cubicBezTo>
                  <a:cubicBezTo>
                    <a:pt x="4423" y="1642"/>
                    <a:pt x="4251" y="1439"/>
                    <a:pt x="4143" y="1439"/>
                  </a:cubicBezTo>
                  <a:cubicBezTo>
                    <a:pt x="4035" y="1439"/>
                    <a:pt x="3875" y="1464"/>
                    <a:pt x="3786" y="1464"/>
                  </a:cubicBezTo>
                  <a:cubicBezTo>
                    <a:pt x="3697" y="1464"/>
                    <a:pt x="3602" y="1464"/>
                    <a:pt x="3519" y="1280"/>
                  </a:cubicBezTo>
                  <a:cubicBezTo>
                    <a:pt x="3436" y="1095"/>
                    <a:pt x="3283" y="968"/>
                    <a:pt x="3252" y="885"/>
                  </a:cubicBezTo>
                  <a:cubicBezTo>
                    <a:pt x="3220" y="802"/>
                    <a:pt x="3118" y="465"/>
                    <a:pt x="3029" y="427"/>
                  </a:cubicBezTo>
                  <a:cubicBezTo>
                    <a:pt x="2940" y="389"/>
                    <a:pt x="2819" y="389"/>
                    <a:pt x="2749" y="459"/>
                  </a:cubicBezTo>
                  <a:cubicBezTo>
                    <a:pt x="2679" y="529"/>
                    <a:pt x="2609" y="414"/>
                    <a:pt x="2609" y="331"/>
                  </a:cubicBezTo>
                  <a:cubicBezTo>
                    <a:pt x="2609" y="249"/>
                    <a:pt x="2386" y="0"/>
                    <a:pt x="2386" y="109"/>
                  </a:cubicBezTo>
                  <a:cubicBezTo>
                    <a:pt x="2386" y="217"/>
                    <a:pt x="2240" y="293"/>
                    <a:pt x="2144" y="293"/>
                  </a:cubicBezTo>
                  <a:cubicBezTo>
                    <a:pt x="2081" y="293"/>
                    <a:pt x="1972" y="516"/>
                    <a:pt x="1909" y="662"/>
                  </a:cubicBezTo>
                  <a:cubicBezTo>
                    <a:pt x="1928" y="688"/>
                    <a:pt x="1947" y="707"/>
                    <a:pt x="1960" y="720"/>
                  </a:cubicBezTo>
                  <a:cubicBezTo>
                    <a:pt x="2023" y="783"/>
                    <a:pt x="2138" y="1082"/>
                    <a:pt x="2138" y="1324"/>
                  </a:cubicBezTo>
                  <a:cubicBezTo>
                    <a:pt x="2138" y="1566"/>
                    <a:pt x="2354" y="1750"/>
                    <a:pt x="2437" y="1750"/>
                  </a:cubicBezTo>
                  <a:cubicBezTo>
                    <a:pt x="2437" y="1750"/>
                    <a:pt x="2392" y="1954"/>
                    <a:pt x="2577" y="2012"/>
                  </a:cubicBezTo>
                  <a:cubicBezTo>
                    <a:pt x="2577" y="2012"/>
                    <a:pt x="2412" y="2393"/>
                    <a:pt x="2272" y="2425"/>
                  </a:cubicBezTo>
                  <a:cubicBezTo>
                    <a:pt x="2131" y="2457"/>
                    <a:pt x="2036" y="2476"/>
                    <a:pt x="2036" y="2546"/>
                  </a:cubicBezTo>
                  <a:cubicBezTo>
                    <a:pt x="2036" y="2623"/>
                    <a:pt x="1839" y="2788"/>
                    <a:pt x="1508" y="2788"/>
                  </a:cubicBezTo>
                  <a:cubicBezTo>
                    <a:pt x="1508" y="2788"/>
                    <a:pt x="1450" y="2852"/>
                    <a:pt x="1450" y="2922"/>
                  </a:cubicBezTo>
                  <a:cubicBezTo>
                    <a:pt x="1450" y="2992"/>
                    <a:pt x="1501" y="3259"/>
                    <a:pt x="1285" y="3259"/>
                  </a:cubicBezTo>
                  <a:cubicBezTo>
                    <a:pt x="1075" y="3259"/>
                    <a:pt x="1031" y="3189"/>
                    <a:pt x="860" y="3259"/>
                  </a:cubicBezTo>
                  <a:cubicBezTo>
                    <a:pt x="688" y="3329"/>
                    <a:pt x="440" y="3265"/>
                    <a:pt x="300" y="3265"/>
                  </a:cubicBezTo>
                  <a:cubicBezTo>
                    <a:pt x="160" y="3265"/>
                    <a:pt x="0" y="3514"/>
                    <a:pt x="160" y="3673"/>
                  </a:cubicBezTo>
                  <a:cubicBezTo>
                    <a:pt x="319" y="3832"/>
                    <a:pt x="586" y="3838"/>
                    <a:pt x="510" y="4233"/>
                  </a:cubicBezTo>
                  <a:cubicBezTo>
                    <a:pt x="510" y="4233"/>
                    <a:pt x="389" y="4341"/>
                    <a:pt x="389" y="4411"/>
                  </a:cubicBezTo>
                  <a:cubicBezTo>
                    <a:pt x="389" y="4481"/>
                    <a:pt x="573" y="4532"/>
                    <a:pt x="681" y="4589"/>
                  </a:cubicBezTo>
                  <a:cubicBezTo>
                    <a:pt x="790" y="4646"/>
                    <a:pt x="853" y="4704"/>
                    <a:pt x="853" y="4704"/>
                  </a:cubicBezTo>
                  <a:cubicBezTo>
                    <a:pt x="853" y="4704"/>
                    <a:pt x="599" y="4761"/>
                    <a:pt x="516" y="4761"/>
                  </a:cubicBezTo>
                  <a:cubicBezTo>
                    <a:pt x="446" y="4761"/>
                    <a:pt x="223" y="4977"/>
                    <a:pt x="58" y="5060"/>
                  </a:cubicBezTo>
                  <a:cubicBezTo>
                    <a:pt x="96" y="5066"/>
                    <a:pt x="153" y="5085"/>
                    <a:pt x="274" y="5200"/>
                  </a:cubicBezTo>
                  <a:cubicBezTo>
                    <a:pt x="440" y="5372"/>
                    <a:pt x="395" y="5321"/>
                    <a:pt x="624" y="5219"/>
                  </a:cubicBezTo>
                  <a:cubicBezTo>
                    <a:pt x="853" y="5117"/>
                    <a:pt x="1266" y="5391"/>
                    <a:pt x="1323" y="5391"/>
                  </a:cubicBezTo>
                  <a:cubicBezTo>
                    <a:pt x="1381" y="5391"/>
                    <a:pt x="1412" y="5213"/>
                    <a:pt x="1450" y="5257"/>
                  </a:cubicBezTo>
                  <a:cubicBezTo>
                    <a:pt x="1495" y="5295"/>
                    <a:pt x="1559" y="5257"/>
                    <a:pt x="1559" y="5257"/>
                  </a:cubicBezTo>
                  <a:cubicBezTo>
                    <a:pt x="1680" y="5105"/>
                    <a:pt x="1762" y="5117"/>
                    <a:pt x="1762" y="5117"/>
                  </a:cubicBezTo>
                  <a:cubicBezTo>
                    <a:pt x="2112" y="5257"/>
                    <a:pt x="2227" y="5175"/>
                    <a:pt x="2227" y="5175"/>
                  </a:cubicBezTo>
                  <a:cubicBezTo>
                    <a:pt x="2252" y="5111"/>
                    <a:pt x="2182" y="4984"/>
                    <a:pt x="2125" y="4926"/>
                  </a:cubicBezTo>
                  <a:cubicBezTo>
                    <a:pt x="2074" y="4875"/>
                    <a:pt x="2023" y="4888"/>
                    <a:pt x="2023" y="4818"/>
                  </a:cubicBezTo>
                  <a:cubicBezTo>
                    <a:pt x="2023" y="4754"/>
                    <a:pt x="1972" y="4615"/>
                    <a:pt x="1972" y="4589"/>
                  </a:cubicBezTo>
                  <a:cubicBezTo>
                    <a:pt x="1972" y="4557"/>
                    <a:pt x="2023" y="4430"/>
                    <a:pt x="1985" y="4360"/>
                  </a:cubicBezTo>
                  <a:cubicBezTo>
                    <a:pt x="1947" y="4296"/>
                    <a:pt x="1832" y="4315"/>
                    <a:pt x="1864" y="4201"/>
                  </a:cubicBezTo>
                  <a:cubicBezTo>
                    <a:pt x="1902" y="4093"/>
                    <a:pt x="1947" y="4125"/>
                    <a:pt x="1985" y="4125"/>
                  </a:cubicBezTo>
                  <a:cubicBezTo>
                    <a:pt x="1922" y="3863"/>
                    <a:pt x="2176" y="3634"/>
                    <a:pt x="2208" y="3634"/>
                  </a:cubicBezTo>
                  <a:cubicBezTo>
                    <a:pt x="2246" y="3634"/>
                    <a:pt x="2259" y="3494"/>
                    <a:pt x="2361" y="3424"/>
                  </a:cubicBezTo>
                  <a:cubicBezTo>
                    <a:pt x="2456" y="3354"/>
                    <a:pt x="2641" y="3418"/>
                    <a:pt x="2685" y="3380"/>
                  </a:cubicBezTo>
                  <a:cubicBezTo>
                    <a:pt x="2723" y="3335"/>
                    <a:pt x="2641" y="3284"/>
                    <a:pt x="2692" y="3234"/>
                  </a:cubicBezTo>
                  <a:cubicBezTo>
                    <a:pt x="2749" y="3176"/>
                    <a:pt x="2870" y="3189"/>
                    <a:pt x="2889" y="3189"/>
                  </a:cubicBezTo>
                  <a:cubicBezTo>
                    <a:pt x="2908" y="3189"/>
                    <a:pt x="2991" y="3087"/>
                    <a:pt x="3048" y="3074"/>
                  </a:cubicBezTo>
                  <a:cubicBezTo>
                    <a:pt x="3112" y="3062"/>
                    <a:pt x="3131" y="2877"/>
                    <a:pt x="3309" y="2845"/>
                  </a:cubicBezTo>
                  <a:cubicBezTo>
                    <a:pt x="3481" y="2813"/>
                    <a:pt x="3468" y="2998"/>
                    <a:pt x="3576" y="2998"/>
                  </a:cubicBezTo>
                  <a:cubicBezTo>
                    <a:pt x="3678" y="2998"/>
                    <a:pt x="3869" y="3068"/>
                    <a:pt x="3901" y="3068"/>
                  </a:cubicBezTo>
                  <a:cubicBezTo>
                    <a:pt x="3933" y="3068"/>
                    <a:pt x="3933" y="3030"/>
                    <a:pt x="3933" y="3030"/>
                  </a:cubicBezTo>
                  <a:cubicBezTo>
                    <a:pt x="3958" y="3030"/>
                    <a:pt x="3984" y="3023"/>
                    <a:pt x="4003" y="3023"/>
                  </a:cubicBezTo>
                  <a:cubicBezTo>
                    <a:pt x="4047" y="2915"/>
                    <a:pt x="4098" y="2801"/>
                    <a:pt x="4117" y="2782"/>
                  </a:cubicBezTo>
                  <a:cubicBezTo>
                    <a:pt x="4155" y="2750"/>
                    <a:pt x="4385" y="2521"/>
                    <a:pt x="4346" y="2374"/>
                  </a:cubicBezTo>
                </a:path>
              </a:pathLst>
            </a:custGeom>
            <a:grpFill/>
            <a:ln w="28575" cap="flat" cmpd="sng">
              <a:solidFill>
                <a:schemeClr val="bg1"/>
              </a:solidFill>
              <a:bevel/>
              <a:headEnd/>
              <a:tailEnd/>
            </a:ln>
            <a:effectLst/>
          </p:spPr>
          <p:txBody>
            <a:bodyPr wrap="none" anchor="ctr"/>
            <a:lstStyle/>
            <a:p>
              <a:endParaRPr lang="en-US"/>
            </a:p>
          </p:txBody>
        </p:sp>
        <p:sp>
          <p:nvSpPr>
            <p:cNvPr id="24" name="Freeform 498"/>
            <p:cNvSpPr>
              <a:spLocks noChangeArrowheads="1"/>
            </p:cNvSpPr>
            <p:nvPr/>
          </p:nvSpPr>
          <p:spPr bwMode="auto">
            <a:xfrm>
              <a:off x="17269349" y="8970608"/>
              <a:ext cx="2432046" cy="2124215"/>
            </a:xfrm>
            <a:custGeom>
              <a:avLst/>
              <a:gdLst>
                <a:gd name="T0" fmla="*/ 2609 w 4736"/>
                <a:gd name="T1" fmla="*/ 70 h 4138"/>
                <a:gd name="T2" fmla="*/ 2444 w 4736"/>
                <a:gd name="T3" fmla="*/ 592 h 4138"/>
                <a:gd name="T4" fmla="*/ 1833 w 4736"/>
                <a:gd name="T5" fmla="*/ 1056 h 4138"/>
                <a:gd name="T6" fmla="*/ 1489 w 4736"/>
                <a:gd name="T7" fmla="*/ 1515 h 4138"/>
                <a:gd name="T8" fmla="*/ 1852 w 4736"/>
                <a:gd name="T9" fmla="*/ 1954 h 4138"/>
                <a:gd name="T10" fmla="*/ 1044 w 4736"/>
                <a:gd name="T11" fmla="*/ 1827 h 4138"/>
                <a:gd name="T12" fmla="*/ 776 w 4736"/>
                <a:gd name="T13" fmla="*/ 1585 h 4138"/>
                <a:gd name="T14" fmla="*/ 464 w 4736"/>
                <a:gd name="T15" fmla="*/ 1782 h 4138"/>
                <a:gd name="T16" fmla="*/ 490 w 4736"/>
                <a:gd name="T17" fmla="*/ 2138 h 4138"/>
                <a:gd name="T18" fmla="*/ 343 w 4736"/>
                <a:gd name="T19" fmla="*/ 2749 h 4138"/>
                <a:gd name="T20" fmla="*/ 0 w 4736"/>
                <a:gd name="T21" fmla="*/ 3398 h 4138"/>
                <a:gd name="T22" fmla="*/ 572 w 4736"/>
                <a:gd name="T23" fmla="*/ 3583 h 4138"/>
                <a:gd name="T24" fmla="*/ 668 w 4736"/>
                <a:gd name="T25" fmla="*/ 3430 h 4138"/>
                <a:gd name="T26" fmla="*/ 795 w 4736"/>
                <a:gd name="T27" fmla="*/ 3316 h 4138"/>
                <a:gd name="T28" fmla="*/ 929 w 4736"/>
                <a:gd name="T29" fmla="*/ 3227 h 4138"/>
                <a:gd name="T30" fmla="*/ 1094 w 4736"/>
                <a:gd name="T31" fmla="*/ 3354 h 4138"/>
                <a:gd name="T32" fmla="*/ 1069 w 4736"/>
                <a:gd name="T33" fmla="*/ 3653 h 4138"/>
                <a:gd name="T34" fmla="*/ 1228 w 4736"/>
                <a:gd name="T35" fmla="*/ 3748 h 4138"/>
                <a:gd name="T36" fmla="*/ 1623 w 4736"/>
                <a:gd name="T37" fmla="*/ 3882 h 4138"/>
                <a:gd name="T38" fmla="*/ 2049 w 4736"/>
                <a:gd name="T39" fmla="*/ 4111 h 4138"/>
                <a:gd name="T40" fmla="*/ 2431 w 4736"/>
                <a:gd name="T41" fmla="*/ 4118 h 4138"/>
                <a:gd name="T42" fmla="*/ 2654 w 4736"/>
                <a:gd name="T43" fmla="*/ 3990 h 4138"/>
                <a:gd name="T44" fmla="*/ 2844 w 4736"/>
                <a:gd name="T45" fmla="*/ 3895 h 4138"/>
                <a:gd name="T46" fmla="*/ 3175 w 4736"/>
                <a:gd name="T47" fmla="*/ 3869 h 4138"/>
                <a:gd name="T48" fmla="*/ 3271 w 4736"/>
                <a:gd name="T49" fmla="*/ 3577 h 4138"/>
                <a:gd name="T50" fmla="*/ 3188 w 4736"/>
                <a:gd name="T51" fmla="*/ 3519 h 4138"/>
                <a:gd name="T52" fmla="*/ 3519 w 4736"/>
                <a:gd name="T53" fmla="*/ 3316 h 4138"/>
                <a:gd name="T54" fmla="*/ 3806 w 4736"/>
                <a:gd name="T55" fmla="*/ 3004 h 4138"/>
                <a:gd name="T56" fmla="*/ 3844 w 4736"/>
                <a:gd name="T57" fmla="*/ 2921 h 4138"/>
                <a:gd name="T58" fmla="*/ 4066 w 4736"/>
                <a:gd name="T59" fmla="*/ 2787 h 4138"/>
                <a:gd name="T60" fmla="*/ 4149 w 4736"/>
                <a:gd name="T61" fmla="*/ 2775 h 4138"/>
                <a:gd name="T62" fmla="*/ 4442 w 4736"/>
                <a:gd name="T63" fmla="*/ 1916 h 4138"/>
                <a:gd name="T64" fmla="*/ 3519 w 4736"/>
                <a:gd name="T65" fmla="*/ 1763 h 4138"/>
                <a:gd name="T66" fmla="*/ 3526 w 4736"/>
                <a:gd name="T67" fmla="*/ 827 h 4138"/>
                <a:gd name="T68" fmla="*/ 2940 w 4736"/>
                <a:gd name="T69" fmla="*/ 121 h 4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36" h="4138">
                  <a:moveTo>
                    <a:pt x="2609" y="70"/>
                  </a:moveTo>
                  <a:lnTo>
                    <a:pt x="2609" y="70"/>
                  </a:lnTo>
                  <a:cubicBezTo>
                    <a:pt x="2514" y="159"/>
                    <a:pt x="2666" y="299"/>
                    <a:pt x="2717" y="420"/>
                  </a:cubicBezTo>
                  <a:cubicBezTo>
                    <a:pt x="2775" y="547"/>
                    <a:pt x="2552" y="592"/>
                    <a:pt x="2444" y="592"/>
                  </a:cubicBezTo>
                  <a:cubicBezTo>
                    <a:pt x="2335" y="592"/>
                    <a:pt x="2202" y="764"/>
                    <a:pt x="2094" y="789"/>
                  </a:cubicBezTo>
                  <a:cubicBezTo>
                    <a:pt x="1992" y="821"/>
                    <a:pt x="1903" y="980"/>
                    <a:pt x="1833" y="1056"/>
                  </a:cubicBezTo>
                  <a:cubicBezTo>
                    <a:pt x="1756" y="1126"/>
                    <a:pt x="1743" y="1234"/>
                    <a:pt x="1743" y="1298"/>
                  </a:cubicBezTo>
                  <a:cubicBezTo>
                    <a:pt x="1743" y="1362"/>
                    <a:pt x="1527" y="1413"/>
                    <a:pt x="1489" y="1515"/>
                  </a:cubicBezTo>
                  <a:cubicBezTo>
                    <a:pt x="1451" y="1616"/>
                    <a:pt x="1584" y="1610"/>
                    <a:pt x="1680" y="1635"/>
                  </a:cubicBezTo>
                  <a:cubicBezTo>
                    <a:pt x="1782" y="1667"/>
                    <a:pt x="1922" y="1877"/>
                    <a:pt x="1852" y="1954"/>
                  </a:cubicBezTo>
                  <a:cubicBezTo>
                    <a:pt x="1775" y="2024"/>
                    <a:pt x="1514" y="1954"/>
                    <a:pt x="1355" y="1954"/>
                  </a:cubicBezTo>
                  <a:cubicBezTo>
                    <a:pt x="1196" y="1954"/>
                    <a:pt x="1113" y="1827"/>
                    <a:pt x="1044" y="1827"/>
                  </a:cubicBezTo>
                  <a:cubicBezTo>
                    <a:pt x="973" y="1827"/>
                    <a:pt x="903" y="1756"/>
                    <a:pt x="903" y="1680"/>
                  </a:cubicBezTo>
                  <a:cubicBezTo>
                    <a:pt x="903" y="1604"/>
                    <a:pt x="852" y="1508"/>
                    <a:pt x="776" y="1585"/>
                  </a:cubicBezTo>
                  <a:cubicBezTo>
                    <a:pt x="700" y="1661"/>
                    <a:pt x="802" y="1782"/>
                    <a:pt x="802" y="1782"/>
                  </a:cubicBezTo>
                  <a:cubicBezTo>
                    <a:pt x="744" y="1839"/>
                    <a:pt x="560" y="1782"/>
                    <a:pt x="464" y="1782"/>
                  </a:cubicBezTo>
                  <a:cubicBezTo>
                    <a:pt x="407" y="1782"/>
                    <a:pt x="337" y="1845"/>
                    <a:pt x="286" y="1896"/>
                  </a:cubicBezTo>
                  <a:cubicBezTo>
                    <a:pt x="369" y="1966"/>
                    <a:pt x="445" y="2062"/>
                    <a:pt x="490" y="2138"/>
                  </a:cubicBezTo>
                  <a:cubicBezTo>
                    <a:pt x="560" y="2259"/>
                    <a:pt x="592" y="2336"/>
                    <a:pt x="560" y="2450"/>
                  </a:cubicBezTo>
                  <a:cubicBezTo>
                    <a:pt x="528" y="2565"/>
                    <a:pt x="305" y="2603"/>
                    <a:pt x="343" y="2749"/>
                  </a:cubicBezTo>
                  <a:cubicBezTo>
                    <a:pt x="382" y="2896"/>
                    <a:pt x="152" y="3125"/>
                    <a:pt x="114" y="3157"/>
                  </a:cubicBezTo>
                  <a:cubicBezTo>
                    <a:pt x="95" y="3176"/>
                    <a:pt x="44" y="3290"/>
                    <a:pt x="0" y="3398"/>
                  </a:cubicBezTo>
                  <a:cubicBezTo>
                    <a:pt x="165" y="3379"/>
                    <a:pt x="159" y="3456"/>
                    <a:pt x="159" y="3456"/>
                  </a:cubicBezTo>
                  <a:cubicBezTo>
                    <a:pt x="216" y="3729"/>
                    <a:pt x="541" y="3615"/>
                    <a:pt x="572" y="3583"/>
                  </a:cubicBezTo>
                  <a:cubicBezTo>
                    <a:pt x="604" y="3551"/>
                    <a:pt x="528" y="3430"/>
                    <a:pt x="547" y="3405"/>
                  </a:cubicBezTo>
                  <a:cubicBezTo>
                    <a:pt x="572" y="3379"/>
                    <a:pt x="642" y="3430"/>
                    <a:pt x="668" y="3430"/>
                  </a:cubicBezTo>
                  <a:cubicBezTo>
                    <a:pt x="693" y="3430"/>
                    <a:pt x="865" y="3475"/>
                    <a:pt x="865" y="3417"/>
                  </a:cubicBezTo>
                  <a:cubicBezTo>
                    <a:pt x="865" y="3360"/>
                    <a:pt x="763" y="3316"/>
                    <a:pt x="795" y="3316"/>
                  </a:cubicBezTo>
                  <a:cubicBezTo>
                    <a:pt x="827" y="3316"/>
                    <a:pt x="840" y="3188"/>
                    <a:pt x="840" y="3188"/>
                  </a:cubicBezTo>
                  <a:cubicBezTo>
                    <a:pt x="840" y="3188"/>
                    <a:pt x="884" y="3227"/>
                    <a:pt x="929" y="3227"/>
                  </a:cubicBezTo>
                  <a:cubicBezTo>
                    <a:pt x="980" y="3227"/>
                    <a:pt x="929" y="3417"/>
                    <a:pt x="993" y="3354"/>
                  </a:cubicBezTo>
                  <a:cubicBezTo>
                    <a:pt x="1056" y="3290"/>
                    <a:pt x="1094" y="3354"/>
                    <a:pt x="1094" y="3354"/>
                  </a:cubicBezTo>
                  <a:cubicBezTo>
                    <a:pt x="1094" y="3551"/>
                    <a:pt x="929" y="3398"/>
                    <a:pt x="814" y="3513"/>
                  </a:cubicBezTo>
                  <a:cubicBezTo>
                    <a:pt x="700" y="3627"/>
                    <a:pt x="986" y="3627"/>
                    <a:pt x="1069" y="3653"/>
                  </a:cubicBezTo>
                  <a:cubicBezTo>
                    <a:pt x="1152" y="3678"/>
                    <a:pt x="1069" y="3545"/>
                    <a:pt x="1215" y="3570"/>
                  </a:cubicBezTo>
                  <a:cubicBezTo>
                    <a:pt x="1362" y="3602"/>
                    <a:pt x="1228" y="3653"/>
                    <a:pt x="1228" y="3748"/>
                  </a:cubicBezTo>
                  <a:cubicBezTo>
                    <a:pt x="1228" y="3850"/>
                    <a:pt x="1311" y="3831"/>
                    <a:pt x="1311" y="3831"/>
                  </a:cubicBezTo>
                  <a:cubicBezTo>
                    <a:pt x="1616" y="3780"/>
                    <a:pt x="1483" y="3908"/>
                    <a:pt x="1623" y="3882"/>
                  </a:cubicBezTo>
                  <a:cubicBezTo>
                    <a:pt x="1763" y="3857"/>
                    <a:pt x="1820" y="3952"/>
                    <a:pt x="1820" y="3952"/>
                  </a:cubicBezTo>
                  <a:cubicBezTo>
                    <a:pt x="1973" y="4022"/>
                    <a:pt x="1985" y="4137"/>
                    <a:pt x="2049" y="4111"/>
                  </a:cubicBezTo>
                  <a:cubicBezTo>
                    <a:pt x="2151" y="4009"/>
                    <a:pt x="2291" y="4022"/>
                    <a:pt x="2291" y="4022"/>
                  </a:cubicBezTo>
                  <a:cubicBezTo>
                    <a:pt x="2374" y="4003"/>
                    <a:pt x="2380" y="4118"/>
                    <a:pt x="2431" y="4118"/>
                  </a:cubicBezTo>
                  <a:cubicBezTo>
                    <a:pt x="2463" y="4118"/>
                    <a:pt x="2495" y="4054"/>
                    <a:pt x="2539" y="4022"/>
                  </a:cubicBezTo>
                  <a:cubicBezTo>
                    <a:pt x="2577" y="3990"/>
                    <a:pt x="2635" y="4003"/>
                    <a:pt x="2654" y="3990"/>
                  </a:cubicBezTo>
                  <a:cubicBezTo>
                    <a:pt x="2679" y="3958"/>
                    <a:pt x="2755" y="4028"/>
                    <a:pt x="2800" y="4028"/>
                  </a:cubicBezTo>
                  <a:cubicBezTo>
                    <a:pt x="2851" y="4028"/>
                    <a:pt x="2794" y="3869"/>
                    <a:pt x="2844" y="3895"/>
                  </a:cubicBezTo>
                  <a:cubicBezTo>
                    <a:pt x="2895" y="3920"/>
                    <a:pt x="3004" y="3850"/>
                    <a:pt x="3067" y="3825"/>
                  </a:cubicBezTo>
                  <a:cubicBezTo>
                    <a:pt x="3125" y="3799"/>
                    <a:pt x="3144" y="3869"/>
                    <a:pt x="3175" y="3869"/>
                  </a:cubicBezTo>
                  <a:cubicBezTo>
                    <a:pt x="3207" y="3869"/>
                    <a:pt x="3277" y="3710"/>
                    <a:pt x="3245" y="3685"/>
                  </a:cubicBezTo>
                  <a:cubicBezTo>
                    <a:pt x="3220" y="3653"/>
                    <a:pt x="3271" y="3609"/>
                    <a:pt x="3271" y="3577"/>
                  </a:cubicBezTo>
                  <a:cubicBezTo>
                    <a:pt x="3271" y="3551"/>
                    <a:pt x="3163" y="3609"/>
                    <a:pt x="3118" y="3609"/>
                  </a:cubicBezTo>
                  <a:cubicBezTo>
                    <a:pt x="3074" y="3609"/>
                    <a:pt x="3118" y="3500"/>
                    <a:pt x="3188" y="3519"/>
                  </a:cubicBezTo>
                  <a:cubicBezTo>
                    <a:pt x="3258" y="3538"/>
                    <a:pt x="3335" y="3373"/>
                    <a:pt x="3354" y="3316"/>
                  </a:cubicBezTo>
                  <a:cubicBezTo>
                    <a:pt x="3373" y="3258"/>
                    <a:pt x="3468" y="3316"/>
                    <a:pt x="3519" y="3316"/>
                  </a:cubicBezTo>
                  <a:cubicBezTo>
                    <a:pt x="3570" y="3316"/>
                    <a:pt x="3634" y="3067"/>
                    <a:pt x="3634" y="3067"/>
                  </a:cubicBezTo>
                  <a:cubicBezTo>
                    <a:pt x="3761" y="3112"/>
                    <a:pt x="3755" y="2953"/>
                    <a:pt x="3806" y="3004"/>
                  </a:cubicBezTo>
                  <a:cubicBezTo>
                    <a:pt x="3856" y="3055"/>
                    <a:pt x="3895" y="3036"/>
                    <a:pt x="3895" y="3036"/>
                  </a:cubicBezTo>
                  <a:cubicBezTo>
                    <a:pt x="3907" y="3016"/>
                    <a:pt x="3831" y="2972"/>
                    <a:pt x="3844" y="2921"/>
                  </a:cubicBezTo>
                  <a:cubicBezTo>
                    <a:pt x="3856" y="2845"/>
                    <a:pt x="3958" y="2749"/>
                    <a:pt x="3990" y="2730"/>
                  </a:cubicBezTo>
                  <a:cubicBezTo>
                    <a:pt x="4048" y="2698"/>
                    <a:pt x="4028" y="2762"/>
                    <a:pt x="4066" y="2787"/>
                  </a:cubicBezTo>
                  <a:cubicBezTo>
                    <a:pt x="4105" y="2807"/>
                    <a:pt x="4111" y="2679"/>
                    <a:pt x="4111" y="2736"/>
                  </a:cubicBezTo>
                  <a:cubicBezTo>
                    <a:pt x="4111" y="2794"/>
                    <a:pt x="4149" y="2775"/>
                    <a:pt x="4149" y="2775"/>
                  </a:cubicBezTo>
                  <a:cubicBezTo>
                    <a:pt x="4168" y="2692"/>
                    <a:pt x="4353" y="2603"/>
                    <a:pt x="4353" y="2603"/>
                  </a:cubicBezTo>
                  <a:cubicBezTo>
                    <a:pt x="4264" y="2514"/>
                    <a:pt x="4735" y="2094"/>
                    <a:pt x="4442" y="1916"/>
                  </a:cubicBezTo>
                  <a:cubicBezTo>
                    <a:pt x="4308" y="1839"/>
                    <a:pt x="4117" y="2011"/>
                    <a:pt x="3977" y="1979"/>
                  </a:cubicBezTo>
                  <a:cubicBezTo>
                    <a:pt x="3837" y="1954"/>
                    <a:pt x="3710" y="1827"/>
                    <a:pt x="3519" y="1763"/>
                  </a:cubicBezTo>
                  <a:cubicBezTo>
                    <a:pt x="3328" y="1699"/>
                    <a:pt x="3290" y="1336"/>
                    <a:pt x="3290" y="1273"/>
                  </a:cubicBezTo>
                  <a:cubicBezTo>
                    <a:pt x="3290" y="1203"/>
                    <a:pt x="3526" y="827"/>
                    <a:pt x="3526" y="827"/>
                  </a:cubicBezTo>
                  <a:cubicBezTo>
                    <a:pt x="3583" y="598"/>
                    <a:pt x="3169" y="617"/>
                    <a:pt x="3067" y="426"/>
                  </a:cubicBezTo>
                  <a:cubicBezTo>
                    <a:pt x="2991" y="394"/>
                    <a:pt x="2953" y="229"/>
                    <a:pt x="2940" y="121"/>
                  </a:cubicBezTo>
                  <a:cubicBezTo>
                    <a:pt x="2768" y="134"/>
                    <a:pt x="2679" y="0"/>
                    <a:pt x="2609" y="70"/>
                  </a:cubicBezTo>
                </a:path>
              </a:pathLst>
            </a:custGeom>
            <a:grpFill/>
            <a:ln w="28575" cap="flat" cmpd="sng">
              <a:solidFill>
                <a:schemeClr val="bg1"/>
              </a:solidFill>
              <a:bevel/>
              <a:headEnd/>
              <a:tailEnd/>
            </a:ln>
            <a:effectLst/>
          </p:spPr>
          <p:txBody>
            <a:bodyPr wrap="none" anchor="ctr"/>
            <a:lstStyle/>
            <a:p>
              <a:endParaRPr lang="en-US"/>
            </a:p>
          </p:txBody>
        </p:sp>
        <p:sp>
          <p:nvSpPr>
            <p:cNvPr id="25" name="Freeform 499"/>
            <p:cNvSpPr>
              <a:spLocks noChangeArrowheads="1"/>
            </p:cNvSpPr>
            <p:nvPr/>
          </p:nvSpPr>
          <p:spPr bwMode="auto">
            <a:xfrm>
              <a:off x="15525704" y="7321962"/>
              <a:ext cx="1811579" cy="2264622"/>
            </a:xfrm>
            <a:custGeom>
              <a:avLst/>
              <a:gdLst>
                <a:gd name="T0" fmla="*/ 3258 w 3526"/>
                <a:gd name="T1" fmla="*/ 3532 h 4411"/>
                <a:gd name="T2" fmla="*/ 3258 w 3526"/>
                <a:gd name="T3" fmla="*/ 3532 h 4411"/>
                <a:gd name="T4" fmla="*/ 3525 w 3526"/>
                <a:gd name="T5" fmla="*/ 3181 h 4411"/>
                <a:gd name="T6" fmla="*/ 3321 w 3526"/>
                <a:gd name="T7" fmla="*/ 3092 h 4411"/>
                <a:gd name="T8" fmla="*/ 3111 w 3526"/>
                <a:gd name="T9" fmla="*/ 2882 h 4411"/>
                <a:gd name="T10" fmla="*/ 2685 w 3526"/>
                <a:gd name="T11" fmla="*/ 2825 h 4411"/>
                <a:gd name="T12" fmla="*/ 2589 w 3526"/>
                <a:gd name="T13" fmla="*/ 2386 h 4411"/>
                <a:gd name="T14" fmla="*/ 2392 w 3526"/>
                <a:gd name="T15" fmla="*/ 1711 h 4411"/>
                <a:gd name="T16" fmla="*/ 2398 w 3526"/>
                <a:gd name="T17" fmla="*/ 1234 h 4411"/>
                <a:gd name="T18" fmla="*/ 2634 w 3526"/>
                <a:gd name="T19" fmla="*/ 1030 h 4411"/>
                <a:gd name="T20" fmla="*/ 2583 w 3526"/>
                <a:gd name="T21" fmla="*/ 630 h 4411"/>
                <a:gd name="T22" fmla="*/ 2048 w 3526"/>
                <a:gd name="T23" fmla="*/ 179 h 4411"/>
                <a:gd name="T24" fmla="*/ 1348 w 3526"/>
                <a:gd name="T25" fmla="*/ 115 h 4411"/>
                <a:gd name="T26" fmla="*/ 706 w 3526"/>
                <a:gd name="T27" fmla="*/ 382 h 4411"/>
                <a:gd name="T28" fmla="*/ 235 w 3526"/>
                <a:gd name="T29" fmla="*/ 834 h 4411"/>
                <a:gd name="T30" fmla="*/ 591 w 3526"/>
                <a:gd name="T31" fmla="*/ 1126 h 4411"/>
                <a:gd name="T32" fmla="*/ 661 w 3526"/>
                <a:gd name="T33" fmla="*/ 1686 h 4411"/>
                <a:gd name="T34" fmla="*/ 591 w 3526"/>
                <a:gd name="T35" fmla="*/ 2214 h 4411"/>
                <a:gd name="T36" fmla="*/ 591 w 3526"/>
                <a:gd name="T37" fmla="*/ 2749 h 4411"/>
                <a:gd name="T38" fmla="*/ 140 w 3526"/>
                <a:gd name="T39" fmla="*/ 3162 h 4411"/>
                <a:gd name="T40" fmla="*/ 0 w 3526"/>
                <a:gd name="T41" fmla="*/ 3691 h 4411"/>
                <a:gd name="T42" fmla="*/ 38 w 3526"/>
                <a:gd name="T43" fmla="*/ 3862 h 4411"/>
                <a:gd name="T44" fmla="*/ 102 w 3526"/>
                <a:gd name="T45" fmla="*/ 4263 h 4411"/>
                <a:gd name="T46" fmla="*/ 337 w 3526"/>
                <a:gd name="T47" fmla="*/ 4372 h 4411"/>
                <a:gd name="T48" fmla="*/ 578 w 3526"/>
                <a:gd name="T49" fmla="*/ 4181 h 4411"/>
                <a:gd name="T50" fmla="*/ 973 w 3526"/>
                <a:gd name="T51" fmla="*/ 3735 h 4411"/>
                <a:gd name="T52" fmla="*/ 1017 w 3526"/>
                <a:gd name="T53" fmla="*/ 3913 h 4411"/>
                <a:gd name="T54" fmla="*/ 1304 w 3526"/>
                <a:gd name="T55" fmla="*/ 4244 h 4411"/>
                <a:gd name="T56" fmla="*/ 1539 w 3526"/>
                <a:gd name="T57" fmla="*/ 3875 h 4411"/>
                <a:gd name="T58" fmla="*/ 1781 w 3526"/>
                <a:gd name="T59" fmla="*/ 3691 h 4411"/>
                <a:gd name="T60" fmla="*/ 2004 w 3526"/>
                <a:gd name="T61" fmla="*/ 3913 h 4411"/>
                <a:gd name="T62" fmla="*/ 2144 w 3526"/>
                <a:gd name="T63" fmla="*/ 4041 h 4411"/>
                <a:gd name="T64" fmla="*/ 2424 w 3526"/>
                <a:gd name="T65" fmla="*/ 4009 h 4411"/>
                <a:gd name="T66" fmla="*/ 2558 w 3526"/>
                <a:gd name="T67" fmla="*/ 4225 h 4411"/>
                <a:gd name="T68" fmla="*/ 2717 w 3526"/>
                <a:gd name="T69" fmla="*/ 4066 h 4411"/>
                <a:gd name="T70" fmla="*/ 3258 w 3526"/>
                <a:gd name="T71" fmla="*/ 3532 h 44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26" h="4411">
                  <a:moveTo>
                    <a:pt x="3258" y="3532"/>
                  </a:moveTo>
                  <a:lnTo>
                    <a:pt x="3258" y="3532"/>
                  </a:lnTo>
                  <a:cubicBezTo>
                    <a:pt x="3258" y="3302"/>
                    <a:pt x="3474" y="3372"/>
                    <a:pt x="3525" y="3181"/>
                  </a:cubicBezTo>
                  <a:cubicBezTo>
                    <a:pt x="3525" y="3181"/>
                    <a:pt x="3461" y="3137"/>
                    <a:pt x="3321" y="3092"/>
                  </a:cubicBezTo>
                  <a:cubicBezTo>
                    <a:pt x="3321" y="3092"/>
                    <a:pt x="3289" y="2882"/>
                    <a:pt x="3111" y="2882"/>
                  </a:cubicBezTo>
                  <a:cubicBezTo>
                    <a:pt x="2939" y="2882"/>
                    <a:pt x="2723" y="2965"/>
                    <a:pt x="2685" y="2825"/>
                  </a:cubicBezTo>
                  <a:cubicBezTo>
                    <a:pt x="2647" y="2685"/>
                    <a:pt x="2869" y="2494"/>
                    <a:pt x="2589" y="2386"/>
                  </a:cubicBezTo>
                  <a:cubicBezTo>
                    <a:pt x="2309" y="2278"/>
                    <a:pt x="2284" y="1813"/>
                    <a:pt x="2392" y="1711"/>
                  </a:cubicBezTo>
                  <a:cubicBezTo>
                    <a:pt x="2494" y="1603"/>
                    <a:pt x="2481" y="1317"/>
                    <a:pt x="2398" y="1234"/>
                  </a:cubicBezTo>
                  <a:cubicBezTo>
                    <a:pt x="2309" y="1145"/>
                    <a:pt x="2570" y="1088"/>
                    <a:pt x="2634" y="1030"/>
                  </a:cubicBezTo>
                  <a:cubicBezTo>
                    <a:pt x="2691" y="967"/>
                    <a:pt x="2812" y="630"/>
                    <a:pt x="2583" y="630"/>
                  </a:cubicBezTo>
                  <a:cubicBezTo>
                    <a:pt x="2354" y="630"/>
                    <a:pt x="2297" y="179"/>
                    <a:pt x="2048" y="179"/>
                  </a:cubicBezTo>
                  <a:cubicBezTo>
                    <a:pt x="1800" y="179"/>
                    <a:pt x="1463" y="229"/>
                    <a:pt x="1348" y="115"/>
                  </a:cubicBezTo>
                  <a:cubicBezTo>
                    <a:pt x="1234" y="0"/>
                    <a:pt x="565" y="115"/>
                    <a:pt x="706" y="382"/>
                  </a:cubicBezTo>
                  <a:cubicBezTo>
                    <a:pt x="839" y="624"/>
                    <a:pt x="363" y="528"/>
                    <a:pt x="235" y="834"/>
                  </a:cubicBezTo>
                  <a:cubicBezTo>
                    <a:pt x="356" y="928"/>
                    <a:pt x="432" y="1126"/>
                    <a:pt x="591" y="1126"/>
                  </a:cubicBezTo>
                  <a:cubicBezTo>
                    <a:pt x="591" y="1126"/>
                    <a:pt x="737" y="1527"/>
                    <a:pt x="661" y="1686"/>
                  </a:cubicBezTo>
                  <a:cubicBezTo>
                    <a:pt x="591" y="1845"/>
                    <a:pt x="591" y="2106"/>
                    <a:pt x="591" y="2214"/>
                  </a:cubicBezTo>
                  <a:cubicBezTo>
                    <a:pt x="591" y="2322"/>
                    <a:pt x="667" y="2666"/>
                    <a:pt x="591" y="2749"/>
                  </a:cubicBezTo>
                  <a:cubicBezTo>
                    <a:pt x="515" y="2825"/>
                    <a:pt x="140" y="3086"/>
                    <a:pt x="140" y="3162"/>
                  </a:cubicBezTo>
                  <a:cubicBezTo>
                    <a:pt x="140" y="3232"/>
                    <a:pt x="153" y="3621"/>
                    <a:pt x="0" y="3691"/>
                  </a:cubicBezTo>
                  <a:cubicBezTo>
                    <a:pt x="0" y="3754"/>
                    <a:pt x="6" y="3831"/>
                    <a:pt x="38" y="3862"/>
                  </a:cubicBezTo>
                  <a:cubicBezTo>
                    <a:pt x="96" y="3920"/>
                    <a:pt x="153" y="4161"/>
                    <a:pt x="102" y="4263"/>
                  </a:cubicBezTo>
                  <a:cubicBezTo>
                    <a:pt x="51" y="4372"/>
                    <a:pt x="185" y="4410"/>
                    <a:pt x="337" y="4372"/>
                  </a:cubicBezTo>
                  <a:cubicBezTo>
                    <a:pt x="489" y="4327"/>
                    <a:pt x="540" y="4340"/>
                    <a:pt x="578" y="4181"/>
                  </a:cubicBezTo>
                  <a:cubicBezTo>
                    <a:pt x="616" y="4028"/>
                    <a:pt x="890" y="3735"/>
                    <a:pt x="973" y="3735"/>
                  </a:cubicBezTo>
                  <a:cubicBezTo>
                    <a:pt x="1062" y="3735"/>
                    <a:pt x="928" y="3875"/>
                    <a:pt x="1017" y="3913"/>
                  </a:cubicBezTo>
                  <a:cubicBezTo>
                    <a:pt x="1087" y="3945"/>
                    <a:pt x="1221" y="4136"/>
                    <a:pt x="1304" y="4244"/>
                  </a:cubicBezTo>
                  <a:cubicBezTo>
                    <a:pt x="1367" y="4098"/>
                    <a:pt x="1476" y="3875"/>
                    <a:pt x="1539" y="3875"/>
                  </a:cubicBezTo>
                  <a:cubicBezTo>
                    <a:pt x="1635" y="3875"/>
                    <a:pt x="1781" y="3799"/>
                    <a:pt x="1781" y="3691"/>
                  </a:cubicBezTo>
                  <a:cubicBezTo>
                    <a:pt x="1781" y="3582"/>
                    <a:pt x="2004" y="3831"/>
                    <a:pt x="2004" y="3913"/>
                  </a:cubicBezTo>
                  <a:cubicBezTo>
                    <a:pt x="2004" y="3996"/>
                    <a:pt x="2074" y="4111"/>
                    <a:pt x="2144" y="4041"/>
                  </a:cubicBezTo>
                  <a:cubicBezTo>
                    <a:pt x="2214" y="3971"/>
                    <a:pt x="2335" y="3971"/>
                    <a:pt x="2424" y="4009"/>
                  </a:cubicBezTo>
                  <a:cubicBezTo>
                    <a:pt x="2468" y="4028"/>
                    <a:pt x="2513" y="4123"/>
                    <a:pt x="2558" y="4225"/>
                  </a:cubicBezTo>
                  <a:cubicBezTo>
                    <a:pt x="2596" y="4187"/>
                    <a:pt x="2647" y="4130"/>
                    <a:pt x="2717" y="4066"/>
                  </a:cubicBezTo>
                  <a:cubicBezTo>
                    <a:pt x="2850" y="3932"/>
                    <a:pt x="3258" y="3761"/>
                    <a:pt x="3258" y="3532"/>
                  </a:cubicBezTo>
                </a:path>
              </a:pathLst>
            </a:custGeom>
            <a:grpFill/>
            <a:ln w="28575" cap="flat" cmpd="sng">
              <a:solidFill>
                <a:schemeClr val="bg1"/>
              </a:solidFill>
              <a:bevel/>
              <a:headEnd/>
              <a:tailEnd/>
            </a:ln>
            <a:effectLst/>
          </p:spPr>
          <p:txBody>
            <a:bodyPr wrap="none" anchor="ctr"/>
            <a:lstStyle/>
            <a:p>
              <a:endParaRPr lang="en-US"/>
            </a:p>
          </p:txBody>
        </p:sp>
        <p:sp>
          <p:nvSpPr>
            <p:cNvPr id="26" name="Freeform 500"/>
            <p:cNvSpPr>
              <a:spLocks noChangeArrowheads="1"/>
            </p:cNvSpPr>
            <p:nvPr/>
          </p:nvSpPr>
          <p:spPr bwMode="auto">
            <a:xfrm>
              <a:off x="16698701" y="7518984"/>
              <a:ext cx="2481864" cy="2491084"/>
            </a:xfrm>
            <a:custGeom>
              <a:avLst/>
              <a:gdLst>
                <a:gd name="T0" fmla="*/ 2928 w 4832"/>
                <a:gd name="T1" fmla="*/ 642 h 4850"/>
                <a:gd name="T2" fmla="*/ 2928 w 4832"/>
                <a:gd name="T3" fmla="*/ 642 h 4850"/>
                <a:gd name="T4" fmla="*/ 2794 w 4832"/>
                <a:gd name="T5" fmla="*/ 477 h 4850"/>
                <a:gd name="T6" fmla="*/ 2527 w 4832"/>
                <a:gd name="T7" fmla="*/ 629 h 4850"/>
                <a:gd name="T8" fmla="*/ 2151 w 4832"/>
                <a:gd name="T9" fmla="*/ 299 h 4850"/>
                <a:gd name="T10" fmla="*/ 1845 w 4832"/>
                <a:gd name="T11" fmla="*/ 299 h 4850"/>
                <a:gd name="T12" fmla="*/ 1355 w 4832"/>
                <a:gd name="T13" fmla="*/ 667 h 4850"/>
                <a:gd name="T14" fmla="*/ 942 w 4832"/>
                <a:gd name="T15" fmla="*/ 820 h 4850"/>
                <a:gd name="T16" fmla="*/ 95 w 4832"/>
                <a:gd name="T17" fmla="*/ 807 h 4850"/>
                <a:gd name="T18" fmla="*/ 114 w 4832"/>
                <a:gd name="T19" fmla="*/ 852 h 4850"/>
                <a:gd name="T20" fmla="*/ 108 w 4832"/>
                <a:gd name="T21" fmla="*/ 1329 h 4850"/>
                <a:gd name="T22" fmla="*/ 305 w 4832"/>
                <a:gd name="T23" fmla="*/ 2004 h 4850"/>
                <a:gd name="T24" fmla="*/ 401 w 4832"/>
                <a:gd name="T25" fmla="*/ 2443 h 4850"/>
                <a:gd name="T26" fmla="*/ 827 w 4832"/>
                <a:gd name="T27" fmla="*/ 2500 h 4850"/>
                <a:gd name="T28" fmla="*/ 1037 w 4832"/>
                <a:gd name="T29" fmla="*/ 2710 h 4850"/>
                <a:gd name="T30" fmla="*/ 1241 w 4832"/>
                <a:gd name="T31" fmla="*/ 2799 h 4850"/>
                <a:gd name="T32" fmla="*/ 974 w 4832"/>
                <a:gd name="T33" fmla="*/ 3150 h 4850"/>
                <a:gd name="T34" fmla="*/ 433 w 4832"/>
                <a:gd name="T35" fmla="*/ 3684 h 4850"/>
                <a:gd name="T36" fmla="*/ 274 w 4832"/>
                <a:gd name="T37" fmla="*/ 3843 h 4850"/>
                <a:gd name="T38" fmla="*/ 363 w 4832"/>
                <a:gd name="T39" fmla="*/ 4085 h 4850"/>
                <a:gd name="T40" fmla="*/ 630 w 4832"/>
                <a:gd name="T41" fmla="*/ 4480 h 4850"/>
                <a:gd name="T42" fmla="*/ 897 w 4832"/>
                <a:gd name="T43" fmla="*/ 4664 h 4850"/>
                <a:gd name="T44" fmla="*/ 1254 w 4832"/>
                <a:gd name="T45" fmla="*/ 4639 h 4850"/>
                <a:gd name="T46" fmla="*/ 1400 w 4832"/>
                <a:gd name="T47" fmla="*/ 4721 h 4850"/>
                <a:gd name="T48" fmla="*/ 1578 w 4832"/>
                <a:gd name="T49" fmla="*/ 4607 h 4850"/>
                <a:gd name="T50" fmla="*/ 1916 w 4832"/>
                <a:gd name="T51" fmla="*/ 4607 h 4850"/>
                <a:gd name="T52" fmla="*/ 1890 w 4832"/>
                <a:gd name="T53" fmla="*/ 4410 h 4850"/>
                <a:gd name="T54" fmla="*/ 2017 w 4832"/>
                <a:gd name="T55" fmla="*/ 4505 h 4850"/>
                <a:gd name="T56" fmla="*/ 2158 w 4832"/>
                <a:gd name="T57" fmla="*/ 4652 h 4850"/>
                <a:gd name="T58" fmla="*/ 2469 w 4832"/>
                <a:gd name="T59" fmla="*/ 4779 h 4850"/>
                <a:gd name="T60" fmla="*/ 2966 w 4832"/>
                <a:gd name="T61" fmla="*/ 4779 h 4850"/>
                <a:gd name="T62" fmla="*/ 2794 w 4832"/>
                <a:gd name="T63" fmla="*/ 4460 h 4850"/>
                <a:gd name="T64" fmla="*/ 2603 w 4832"/>
                <a:gd name="T65" fmla="*/ 4340 h 4850"/>
                <a:gd name="T66" fmla="*/ 2857 w 4832"/>
                <a:gd name="T67" fmla="*/ 4123 h 4850"/>
                <a:gd name="T68" fmla="*/ 2947 w 4832"/>
                <a:gd name="T69" fmla="*/ 3881 h 4850"/>
                <a:gd name="T70" fmla="*/ 3208 w 4832"/>
                <a:gd name="T71" fmla="*/ 3614 h 4850"/>
                <a:gd name="T72" fmla="*/ 3558 w 4832"/>
                <a:gd name="T73" fmla="*/ 3417 h 4850"/>
                <a:gd name="T74" fmla="*/ 3831 w 4832"/>
                <a:gd name="T75" fmla="*/ 3245 h 4850"/>
                <a:gd name="T76" fmla="*/ 3723 w 4832"/>
                <a:gd name="T77" fmla="*/ 2895 h 4850"/>
                <a:gd name="T78" fmla="*/ 4054 w 4832"/>
                <a:gd name="T79" fmla="*/ 2946 h 4850"/>
                <a:gd name="T80" fmla="*/ 4048 w 4832"/>
                <a:gd name="T81" fmla="*/ 2882 h 4850"/>
                <a:gd name="T82" fmla="*/ 4385 w 4832"/>
                <a:gd name="T83" fmla="*/ 2799 h 4850"/>
                <a:gd name="T84" fmla="*/ 4468 w 4832"/>
                <a:gd name="T85" fmla="*/ 2723 h 4850"/>
                <a:gd name="T86" fmla="*/ 4665 w 4832"/>
                <a:gd name="T87" fmla="*/ 2176 h 4850"/>
                <a:gd name="T88" fmla="*/ 4449 w 4832"/>
                <a:gd name="T89" fmla="*/ 1864 h 4850"/>
                <a:gd name="T90" fmla="*/ 4277 w 4832"/>
                <a:gd name="T91" fmla="*/ 1597 h 4850"/>
                <a:gd name="T92" fmla="*/ 4569 w 4832"/>
                <a:gd name="T93" fmla="*/ 1259 h 4850"/>
                <a:gd name="T94" fmla="*/ 4372 w 4832"/>
                <a:gd name="T95" fmla="*/ 896 h 4850"/>
                <a:gd name="T96" fmla="*/ 4181 w 4832"/>
                <a:gd name="T97" fmla="*/ 718 h 4850"/>
                <a:gd name="T98" fmla="*/ 4181 w 4832"/>
                <a:gd name="T99" fmla="*/ 407 h 4850"/>
                <a:gd name="T100" fmla="*/ 4181 w 4832"/>
                <a:gd name="T101" fmla="*/ 236 h 4850"/>
                <a:gd name="T102" fmla="*/ 4347 w 4832"/>
                <a:gd name="T103" fmla="*/ 89 h 4850"/>
                <a:gd name="T104" fmla="*/ 3895 w 4832"/>
                <a:gd name="T105" fmla="*/ 0 h 4850"/>
                <a:gd name="T106" fmla="*/ 3545 w 4832"/>
                <a:gd name="T107" fmla="*/ 153 h 4850"/>
                <a:gd name="T108" fmla="*/ 3430 w 4832"/>
                <a:gd name="T109" fmla="*/ 306 h 4850"/>
                <a:gd name="T110" fmla="*/ 3347 w 4832"/>
                <a:gd name="T111" fmla="*/ 648 h 4850"/>
                <a:gd name="T112" fmla="*/ 3437 w 4832"/>
                <a:gd name="T113" fmla="*/ 483 h 4850"/>
                <a:gd name="T114" fmla="*/ 3379 w 4832"/>
                <a:gd name="T115" fmla="*/ 801 h 4850"/>
                <a:gd name="T116" fmla="*/ 3093 w 4832"/>
                <a:gd name="T117" fmla="*/ 865 h 4850"/>
                <a:gd name="T118" fmla="*/ 3201 w 4832"/>
                <a:gd name="T119" fmla="*/ 464 h 4850"/>
                <a:gd name="T120" fmla="*/ 2928 w 4832"/>
                <a:gd name="T121" fmla="*/ 642 h 48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32" h="4850">
                  <a:moveTo>
                    <a:pt x="2928" y="642"/>
                  </a:moveTo>
                  <a:lnTo>
                    <a:pt x="2928" y="642"/>
                  </a:lnTo>
                  <a:cubicBezTo>
                    <a:pt x="2794" y="591"/>
                    <a:pt x="2908" y="477"/>
                    <a:pt x="2794" y="477"/>
                  </a:cubicBezTo>
                  <a:cubicBezTo>
                    <a:pt x="2679" y="477"/>
                    <a:pt x="2628" y="731"/>
                    <a:pt x="2527" y="629"/>
                  </a:cubicBezTo>
                  <a:cubicBezTo>
                    <a:pt x="2418" y="521"/>
                    <a:pt x="2278" y="299"/>
                    <a:pt x="2151" y="299"/>
                  </a:cubicBezTo>
                  <a:cubicBezTo>
                    <a:pt x="2024" y="299"/>
                    <a:pt x="1960" y="248"/>
                    <a:pt x="1845" y="299"/>
                  </a:cubicBezTo>
                  <a:cubicBezTo>
                    <a:pt x="1731" y="350"/>
                    <a:pt x="1496" y="667"/>
                    <a:pt x="1355" y="667"/>
                  </a:cubicBezTo>
                  <a:cubicBezTo>
                    <a:pt x="1216" y="667"/>
                    <a:pt x="1037" y="718"/>
                    <a:pt x="942" y="820"/>
                  </a:cubicBezTo>
                  <a:cubicBezTo>
                    <a:pt x="853" y="909"/>
                    <a:pt x="318" y="928"/>
                    <a:pt x="95" y="807"/>
                  </a:cubicBezTo>
                  <a:cubicBezTo>
                    <a:pt x="95" y="820"/>
                    <a:pt x="95" y="833"/>
                    <a:pt x="114" y="852"/>
                  </a:cubicBezTo>
                  <a:cubicBezTo>
                    <a:pt x="197" y="935"/>
                    <a:pt x="210" y="1221"/>
                    <a:pt x="108" y="1329"/>
                  </a:cubicBezTo>
                  <a:cubicBezTo>
                    <a:pt x="0" y="1431"/>
                    <a:pt x="25" y="1896"/>
                    <a:pt x="305" y="2004"/>
                  </a:cubicBezTo>
                  <a:cubicBezTo>
                    <a:pt x="585" y="2112"/>
                    <a:pt x="363" y="2303"/>
                    <a:pt x="401" y="2443"/>
                  </a:cubicBezTo>
                  <a:cubicBezTo>
                    <a:pt x="439" y="2583"/>
                    <a:pt x="655" y="2500"/>
                    <a:pt x="827" y="2500"/>
                  </a:cubicBezTo>
                  <a:cubicBezTo>
                    <a:pt x="1005" y="2500"/>
                    <a:pt x="1037" y="2710"/>
                    <a:pt x="1037" y="2710"/>
                  </a:cubicBezTo>
                  <a:cubicBezTo>
                    <a:pt x="1177" y="2755"/>
                    <a:pt x="1241" y="2799"/>
                    <a:pt x="1241" y="2799"/>
                  </a:cubicBezTo>
                  <a:cubicBezTo>
                    <a:pt x="1190" y="2990"/>
                    <a:pt x="974" y="2920"/>
                    <a:pt x="974" y="3150"/>
                  </a:cubicBezTo>
                  <a:cubicBezTo>
                    <a:pt x="974" y="3379"/>
                    <a:pt x="566" y="3550"/>
                    <a:pt x="433" y="3684"/>
                  </a:cubicBezTo>
                  <a:cubicBezTo>
                    <a:pt x="363" y="3748"/>
                    <a:pt x="312" y="3805"/>
                    <a:pt x="274" y="3843"/>
                  </a:cubicBezTo>
                  <a:cubicBezTo>
                    <a:pt x="312" y="3939"/>
                    <a:pt x="343" y="4041"/>
                    <a:pt x="363" y="4085"/>
                  </a:cubicBezTo>
                  <a:cubicBezTo>
                    <a:pt x="394" y="4168"/>
                    <a:pt x="547" y="4295"/>
                    <a:pt x="630" y="4480"/>
                  </a:cubicBezTo>
                  <a:cubicBezTo>
                    <a:pt x="713" y="4664"/>
                    <a:pt x="808" y="4664"/>
                    <a:pt x="897" y="4664"/>
                  </a:cubicBezTo>
                  <a:cubicBezTo>
                    <a:pt x="986" y="4664"/>
                    <a:pt x="1146" y="4639"/>
                    <a:pt x="1254" y="4639"/>
                  </a:cubicBezTo>
                  <a:cubicBezTo>
                    <a:pt x="1292" y="4639"/>
                    <a:pt x="1349" y="4670"/>
                    <a:pt x="1400" y="4721"/>
                  </a:cubicBezTo>
                  <a:cubicBezTo>
                    <a:pt x="1451" y="4670"/>
                    <a:pt x="1521" y="4607"/>
                    <a:pt x="1578" y="4607"/>
                  </a:cubicBezTo>
                  <a:cubicBezTo>
                    <a:pt x="1674" y="4607"/>
                    <a:pt x="1858" y="4664"/>
                    <a:pt x="1916" y="4607"/>
                  </a:cubicBezTo>
                  <a:cubicBezTo>
                    <a:pt x="1916" y="4607"/>
                    <a:pt x="1814" y="4486"/>
                    <a:pt x="1890" y="4410"/>
                  </a:cubicBezTo>
                  <a:cubicBezTo>
                    <a:pt x="1966" y="4333"/>
                    <a:pt x="2017" y="4429"/>
                    <a:pt x="2017" y="4505"/>
                  </a:cubicBezTo>
                  <a:cubicBezTo>
                    <a:pt x="2017" y="4581"/>
                    <a:pt x="2087" y="4652"/>
                    <a:pt x="2158" y="4652"/>
                  </a:cubicBezTo>
                  <a:cubicBezTo>
                    <a:pt x="2227" y="4652"/>
                    <a:pt x="2310" y="4779"/>
                    <a:pt x="2469" y="4779"/>
                  </a:cubicBezTo>
                  <a:cubicBezTo>
                    <a:pt x="2628" y="4779"/>
                    <a:pt x="2889" y="4849"/>
                    <a:pt x="2966" y="4779"/>
                  </a:cubicBezTo>
                  <a:cubicBezTo>
                    <a:pt x="3036" y="4702"/>
                    <a:pt x="2896" y="4492"/>
                    <a:pt x="2794" y="4460"/>
                  </a:cubicBezTo>
                  <a:cubicBezTo>
                    <a:pt x="2698" y="4435"/>
                    <a:pt x="2565" y="4441"/>
                    <a:pt x="2603" y="4340"/>
                  </a:cubicBezTo>
                  <a:cubicBezTo>
                    <a:pt x="2641" y="4238"/>
                    <a:pt x="2857" y="4187"/>
                    <a:pt x="2857" y="4123"/>
                  </a:cubicBezTo>
                  <a:cubicBezTo>
                    <a:pt x="2857" y="4059"/>
                    <a:pt x="2870" y="3951"/>
                    <a:pt x="2947" y="3881"/>
                  </a:cubicBezTo>
                  <a:cubicBezTo>
                    <a:pt x="3017" y="3805"/>
                    <a:pt x="3106" y="3646"/>
                    <a:pt x="3208" y="3614"/>
                  </a:cubicBezTo>
                  <a:cubicBezTo>
                    <a:pt x="3316" y="3589"/>
                    <a:pt x="3449" y="3417"/>
                    <a:pt x="3558" y="3417"/>
                  </a:cubicBezTo>
                  <a:cubicBezTo>
                    <a:pt x="3666" y="3417"/>
                    <a:pt x="3889" y="3372"/>
                    <a:pt x="3831" y="3245"/>
                  </a:cubicBezTo>
                  <a:cubicBezTo>
                    <a:pt x="3780" y="3124"/>
                    <a:pt x="3628" y="2984"/>
                    <a:pt x="3723" y="2895"/>
                  </a:cubicBezTo>
                  <a:cubicBezTo>
                    <a:pt x="3793" y="2825"/>
                    <a:pt x="3882" y="2959"/>
                    <a:pt x="4054" y="2946"/>
                  </a:cubicBezTo>
                  <a:cubicBezTo>
                    <a:pt x="4048" y="2920"/>
                    <a:pt x="4048" y="2895"/>
                    <a:pt x="4048" y="2882"/>
                  </a:cubicBezTo>
                  <a:cubicBezTo>
                    <a:pt x="4048" y="2793"/>
                    <a:pt x="4302" y="2825"/>
                    <a:pt x="4385" y="2799"/>
                  </a:cubicBezTo>
                  <a:cubicBezTo>
                    <a:pt x="4474" y="2780"/>
                    <a:pt x="4468" y="2723"/>
                    <a:pt x="4468" y="2723"/>
                  </a:cubicBezTo>
                  <a:cubicBezTo>
                    <a:pt x="4818" y="2640"/>
                    <a:pt x="4831" y="2259"/>
                    <a:pt x="4665" y="2176"/>
                  </a:cubicBezTo>
                  <a:cubicBezTo>
                    <a:pt x="4506" y="2099"/>
                    <a:pt x="4493" y="2004"/>
                    <a:pt x="4449" y="1864"/>
                  </a:cubicBezTo>
                  <a:cubicBezTo>
                    <a:pt x="4398" y="1730"/>
                    <a:pt x="4302" y="1724"/>
                    <a:pt x="4277" y="1597"/>
                  </a:cubicBezTo>
                  <a:cubicBezTo>
                    <a:pt x="4245" y="1476"/>
                    <a:pt x="4538" y="1406"/>
                    <a:pt x="4569" y="1259"/>
                  </a:cubicBezTo>
                  <a:cubicBezTo>
                    <a:pt x="4595" y="1113"/>
                    <a:pt x="4398" y="1017"/>
                    <a:pt x="4372" y="896"/>
                  </a:cubicBezTo>
                  <a:cubicBezTo>
                    <a:pt x="4347" y="776"/>
                    <a:pt x="4054" y="846"/>
                    <a:pt x="4181" y="718"/>
                  </a:cubicBezTo>
                  <a:cubicBezTo>
                    <a:pt x="4302" y="591"/>
                    <a:pt x="4264" y="495"/>
                    <a:pt x="4181" y="407"/>
                  </a:cubicBezTo>
                  <a:cubicBezTo>
                    <a:pt x="4092" y="325"/>
                    <a:pt x="4181" y="236"/>
                    <a:pt x="4181" y="236"/>
                  </a:cubicBezTo>
                  <a:cubicBezTo>
                    <a:pt x="4347" y="236"/>
                    <a:pt x="4385" y="134"/>
                    <a:pt x="4347" y="89"/>
                  </a:cubicBezTo>
                  <a:cubicBezTo>
                    <a:pt x="4302" y="51"/>
                    <a:pt x="4016" y="0"/>
                    <a:pt x="3895" y="0"/>
                  </a:cubicBezTo>
                  <a:cubicBezTo>
                    <a:pt x="3774" y="0"/>
                    <a:pt x="3634" y="140"/>
                    <a:pt x="3545" y="153"/>
                  </a:cubicBezTo>
                  <a:cubicBezTo>
                    <a:pt x="3449" y="166"/>
                    <a:pt x="3507" y="267"/>
                    <a:pt x="3430" y="306"/>
                  </a:cubicBezTo>
                  <a:cubicBezTo>
                    <a:pt x="3347" y="337"/>
                    <a:pt x="3271" y="648"/>
                    <a:pt x="3347" y="648"/>
                  </a:cubicBezTo>
                  <a:cubicBezTo>
                    <a:pt x="3424" y="648"/>
                    <a:pt x="3347" y="483"/>
                    <a:pt x="3437" y="483"/>
                  </a:cubicBezTo>
                  <a:cubicBezTo>
                    <a:pt x="3526" y="483"/>
                    <a:pt x="3443" y="801"/>
                    <a:pt x="3379" y="801"/>
                  </a:cubicBezTo>
                  <a:cubicBezTo>
                    <a:pt x="3322" y="801"/>
                    <a:pt x="3214" y="865"/>
                    <a:pt x="3093" y="865"/>
                  </a:cubicBezTo>
                  <a:cubicBezTo>
                    <a:pt x="2998" y="865"/>
                    <a:pt x="3163" y="674"/>
                    <a:pt x="3201" y="464"/>
                  </a:cubicBezTo>
                  <a:cubicBezTo>
                    <a:pt x="3131" y="546"/>
                    <a:pt x="3017" y="674"/>
                    <a:pt x="2928" y="642"/>
                  </a:cubicBezTo>
                </a:path>
              </a:pathLst>
            </a:custGeom>
            <a:grpFill/>
            <a:ln w="28575" cap="flat" cmpd="sng">
              <a:solidFill>
                <a:schemeClr val="bg1"/>
              </a:solidFill>
              <a:bevel/>
              <a:headEnd/>
              <a:tailEnd/>
            </a:ln>
            <a:effectLst/>
          </p:spPr>
          <p:txBody>
            <a:bodyPr wrap="none" anchor="ctr"/>
            <a:lstStyle/>
            <a:p>
              <a:endParaRPr lang="en-US"/>
            </a:p>
          </p:txBody>
        </p:sp>
        <p:sp>
          <p:nvSpPr>
            <p:cNvPr id="27" name="Freeform 501"/>
            <p:cNvSpPr>
              <a:spLocks noChangeArrowheads="1"/>
            </p:cNvSpPr>
            <p:nvPr/>
          </p:nvSpPr>
          <p:spPr bwMode="auto">
            <a:xfrm>
              <a:off x="17776592" y="5999422"/>
              <a:ext cx="1304337" cy="1895489"/>
            </a:xfrm>
            <a:custGeom>
              <a:avLst/>
              <a:gdLst>
                <a:gd name="T0" fmla="*/ 2126 w 2541"/>
                <a:gd name="T1" fmla="*/ 439 h 3691"/>
                <a:gd name="T2" fmla="*/ 2126 w 2541"/>
                <a:gd name="T3" fmla="*/ 439 h 3691"/>
                <a:gd name="T4" fmla="*/ 1591 w 2541"/>
                <a:gd name="T5" fmla="*/ 235 h 3691"/>
                <a:gd name="T6" fmla="*/ 1298 w 2541"/>
                <a:gd name="T7" fmla="*/ 235 h 3691"/>
                <a:gd name="T8" fmla="*/ 1114 w 2541"/>
                <a:gd name="T9" fmla="*/ 44 h 3691"/>
                <a:gd name="T10" fmla="*/ 859 w 2541"/>
                <a:gd name="T11" fmla="*/ 299 h 3691"/>
                <a:gd name="T12" fmla="*/ 649 w 2541"/>
                <a:gd name="T13" fmla="*/ 445 h 3691"/>
                <a:gd name="T14" fmla="*/ 598 w 2541"/>
                <a:gd name="T15" fmla="*/ 751 h 3691"/>
                <a:gd name="T16" fmla="*/ 236 w 2541"/>
                <a:gd name="T17" fmla="*/ 764 h 3691"/>
                <a:gd name="T18" fmla="*/ 261 w 2541"/>
                <a:gd name="T19" fmla="*/ 1094 h 3691"/>
                <a:gd name="T20" fmla="*/ 338 w 2541"/>
                <a:gd name="T21" fmla="*/ 1508 h 3691"/>
                <a:gd name="T22" fmla="*/ 229 w 2541"/>
                <a:gd name="T23" fmla="*/ 1801 h 3691"/>
                <a:gd name="T24" fmla="*/ 0 w 2541"/>
                <a:gd name="T25" fmla="*/ 2164 h 3691"/>
                <a:gd name="T26" fmla="*/ 325 w 2541"/>
                <a:gd name="T27" fmla="*/ 2444 h 3691"/>
                <a:gd name="T28" fmla="*/ 325 w 2541"/>
                <a:gd name="T29" fmla="*/ 2889 h 3691"/>
                <a:gd name="T30" fmla="*/ 210 w 2541"/>
                <a:gd name="T31" fmla="*/ 3347 h 3691"/>
                <a:gd name="T32" fmla="*/ 427 w 2541"/>
                <a:gd name="T33" fmla="*/ 3588 h 3691"/>
                <a:gd name="T34" fmla="*/ 694 w 2541"/>
                <a:gd name="T35" fmla="*/ 3436 h 3691"/>
                <a:gd name="T36" fmla="*/ 828 w 2541"/>
                <a:gd name="T37" fmla="*/ 3601 h 3691"/>
                <a:gd name="T38" fmla="*/ 1101 w 2541"/>
                <a:gd name="T39" fmla="*/ 3423 h 3691"/>
                <a:gd name="T40" fmla="*/ 1095 w 2541"/>
                <a:gd name="T41" fmla="*/ 3246 h 3691"/>
                <a:gd name="T42" fmla="*/ 1426 w 2541"/>
                <a:gd name="T43" fmla="*/ 2724 h 3691"/>
                <a:gd name="T44" fmla="*/ 1598 w 2541"/>
                <a:gd name="T45" fmla="*/ 2246 h 3691"/>
                <a:gd name="T46" fmla="*/ 2221 w 2541"/>
                <a:gd name="T47" fmla="*/ 1483 h 3691"/>
                <a:gd name="T48" fmla="*/ 2342 w 2541"/>
                <a:gd name="T49" fmla="*/ 1285 h 3691"/>
                <a:gd name="T50" fmla="*/ 2349 w 2541"/>
                <a:gd name="T51" fmla="*/ 1037 h 3691"/>
                <a:gd name="T52" fmla="*/ 2540 w 2541"/>
                <a:gd name="T53" fmla="*/ 1050 h 3691"/>
                <a:gd name="T54" fmla="*/ 2126 w 2541"/>
                <a:gd name="T55" fmla="*/ 439 h 3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541" h="3691">
                  <a:moveTo>
                    <a:pt x="2126" y="439"/>
                  </a:moveTo>
                  <a:lnTo>
                    <a:pt x="2126" y="439"/>
                  </a:lnTo>
                  <a:cubicBezTo>
                    <a:pt x="2018" y="337"/>
                    <a:pt x="1712" y="235"/>
                    <a:pt x="1591" y="235"/>
                  </a:cubicBezTo>
                  <a:cubicBezTo>
                    <a:pt x="1470" y="235"/>
                    <a:pt x="1419" y="203"/>
                    <a:pt x="1298" y="235"/>
                  </a:cubicBezTo>
                  <a:cubicBezTo>
                    <a:pt x="1184" y="261"/>
                    <a:pt x="1158" y="95"/>
                    <a:pt x="1114" y="44"/>
                  </a:cubicBezTo>
                  <a:cubicBezTo>
                    <a:pt x="1063" y="0"/>
                    <a:pt x="917" y="242"/>
                    <a:pt x="859" y="299"/>
                  </a:cubicBezTo>
                  <a:cubicBezTo>
                    <a:pt x="802" y="356"/>
                    <a:pt x="713" y="331"/>
                    <a:pt x="649" y="445"/>
                  </a:cubicBezTo>
                  <a:cubicBezTo>
                    <a:pt x="586" y="560"/>
                    <a:pt x="649" y="623"/>
                    <a:pt x="598" y="751"/>
                  </a:cubicBezTo>
                  <a:cubicBezTo>
                    <a:pt x="548" y="872"/>
                    <a:pt x="287" y="706"/>
                    <a:pt x="236" y="764"/>
                  </a:cubicBezTo>
                  <a:cubicBezTo>
                    <a:pt x="185" y="814"/>
                    <a:pt x="312" y="974"/>
                    <a:pt x="261" y="1094"/>
                  </a:cubicBezTo>
                  <a:cubicBezTo>
                    <a:pt x="210" y="1215"/>
                    <a:pt x="338" y="1508"/>
                    <a:pt x="338" y="1508"/>
                  </a:cubicBezTo>
                  <a:cubicBezTo>
                    <a:pt x="376" y="1546"/>
                    <a:pt x="325" y="1667"/>
                    <a:pt x="229" y="1801"/>
                  </a:cubicBezTo>
                  <a:cubicBezTo>
                    <a:pt x="134" y="1935"/>
                    <a:pt x="0" y="2074"/>
                    <a:pt x="0" y="2164"/>
                  </a:cubicBezTo>
                  <a:cubicBezTo>
                    <a:pt x="0" y="2342"/>
                    <a:pt x="471" y="2291"/>
                    <a:pt x="325" y="2444"/>
                  </a:cubicBezTo>
                  <a:cubicBezTo>
                    <a:pt x="172" y="2590"/>
                    <a:pt x="325" y="2762"/>
                    <a:pt x="325" y="2889"/>
                  </a:cubicBezTo>
                  <a:cubicBezTo>
                    <a:pt x="325" y="2965"/>
                    <a:pt x="261" y="3195"/>
                    <a:pt x="210" y="3347"/>
                  </a:cubicBezTo>
                  <a:cubicBezTo>
                    <a:pt x="287" y="3423"/>
                    <a:pt x="363" y="3525"/>
                    <a:pt x="427" y="3588"/>
                  </a:cubicBezTo>
                  <a:cubicBezTo>
                    <a:pt x="528" y="3690"/>
                    <a:pt x="579" y="3436"/>
                    <a:pt x="694" y="3436"/>
                  </a:cubicBezTo>
                  <a:cubicBezTo>
                    <a:pt x="808" y="3436"/>
                    <a:pt x="694" y="3550"/>
                    <a:pt x="828" y="3601"/>
                  </a:cubicBezTo>
                  <a:cubicBezTo>
                    <a:pt x="917" y="3633"/>
                    <a:pt x="1031" y="3505"/>
                    <a:pt x="1101" y="3423"/>
                  </a:cubicBezTo>
                  <a:cubicBezTo>
                    <a:pt x="1108" y="3366"/>
                    <a:pt x="1114" y="3303"/>
                    <a:pt x="1095" y="3246"/>
                  </a:cubicBezTo>
                  <a:cubicBezTo>
                    <a:pt x="1018" y="2978"/>
                    <a:pt x="1229" y="2857"/>
                    <a:pt x="1426" y="2724"/>
                  </a:cubicBezTo>
                  <a:cubicBezTo>
                    <a:pt x="1617" y="2590"/>
                    <a:pt x="1598" y="2246"/>
                    <a:pt x="1598" y="2246"/>
                  </a:cubicBezTo>
                  <a:cubicBezTo>
                    <a:pt x="1598" y="2246"/>
                    <a:pt x="2011" y="1769"/>
                    <a:pt x="2221" y="1483"/>
                  </a:cubicBezTo>
                  <a:cubicBezTo>
                    <a:pt x="2349" y="1400"/>
                    <a:pt x="2393" y="1298"/>
                    <a:pt x="2342" y="1285"/>
                  </a:cubicBezTo>
                  <a:cubicBezTo>
                    <a:pt x="2158" y="1241"/>
                    <a:pt x="2285" y="1094"/>
                    <a:pt x="2349" y="1037"/>
                  </a:cubicBezTo>
                  <a:cubicBezTo>
                    <a:pt x="2374" y="1005"/>
                    <a:pt x="2451" y="1024"/>
                    <a:pt x="2540" y="1050"/>
                  </a:cubicBezTo>
                  <a:cubicBezTo>
                    <a:pt x="2501" y="808"/>
                    <a:pt x="2215" y="534"/>
                    <a:pt x="2126" y="439"/>
                  </a:cubicBezTo>
                </a:path>
              </a:pathLst>
            </a:custGeom>
            <a:grpFill/>
            <a:ln w="28575" cap="flat" cmpd="sng">
              <a:solidFill>
                <a:schemeClr val="bg1"/>
              </a:solidFill>
              <a:bevel/>
              <a:headEnd/>
              <a:tailEnd/>
            </a:ln>
            <a:effectLst/>
          </p:spPr>
          <p:txBody>
            <a:bodyPr wrap="none" anchor="ctr"/>
            <a:lstStyle/>
            <a:p>
              <a:endParaRPr lang="en-US"/>
            </a:p>
          </p:txBody>
        </p:sp>
        <p:sp>
          <p:nvSpPr>
            <p:cNvPr id="28" name="Freeform 502"/>
            <p:cNvSpPr>
              <a:spLocks noChangeArrowheads="1"/>
            </p:cNvSpPr>
            <p:nvPr/>
          </p:nvSpPr>
          <p:spPr bwMode="auto">
            <a:xfrm>
              <a:off x="14078706" y="5152455"/>
              <a:ext cx="2210127" cy="2631491"/>
            </a:xfrm>
            <a:custGeom>
              <a:avLst/>
              <a:gdLst>
                <a:gd name="T0" fmla="*/ 4250 w 4302"/>
                <a:gd name="T1" fmla="*/ 3965 h 5124"/>
                <a:gd name="T2" fmla="*/ 4250 w 4302"/>
                <a:gd name="T3" fmla="*/ 3965 h 5124"/>
                <a:gd name="T4" fmla="*/ 4116 w 4302"/>
                <a:gd name="T5" fmla="*/ 3488 h 5124"/>
                <a:gd name="T6" fmla="*/ 3983 w 4302"/>
                <a:gd name="T7" fmla="*/ 3087 h 5124"/>
                <a:gd name="T8" fmla="*/ 4027 w 4302"/>
                <a:gd name="T9" fmla="*/ 2686 h 5124"/>
                <a:gd name="T10" fmla="*/ 3862 w 4302"/>
                <a:gd name="T11" fmla="*/ 2362 h 5124"/>
                <a:gd name="T12" fmla="*/ 4059 w 4302"/>
                <a:gd name="T13" fmla="*/ 2171 h 5124"/>
                <a:gd name="T14" fmla="*/ 4167 w 4302"/>
                <a:gd name="T15" fmla="*/ 1719 h 5124"/>
                <a:gd name="T16" fmla="*/ 3900 w 4302"/>
                <a:gd name="T17" fmla="*/ 1502 h 5124"/>
                <a:gd name="T18" fmla="*/ 3894 w 4302"/>
                <a:gd name="T19" fmla="*/ 1509 h 5124"/>
                <a:gd name="T20" fmla="*/ 3556 w 4302"/>
                <a:gd name="T21" fmla="*/ 1591 h 5124"/>
                <a:gd name="T22" fmla="*/ 3359 w 4302"/>
                <a:gd name="T23" fmla="*/ 1471 h 5124"/>
                <a:gd name="T24" fmla="*/ 2660 w 4302"/>
                <a:gd name="T25" fmla="*/ 1305 h 5124"/>
                <a:gd name="T26" fmla="*/ 2431 w 4302"/>
                <a:gd name="T27" fmla="*/ 923 h 5124"/>
                <a:gd name="T28" fmla="*/ 2176 w 4302"/>
                <a:gd name="T29" fmla="*/ 331 h 5124"/>
                <a:gd name="T30" fmla="*/ 1998 w 4302"/>
                <a:gd name="T31" fmla="*/ 7 h 5124"/>
                <a:gd name="T32" fmla="*/ 1998 w 4302"/>
                <a:gd name="T33" fmla="*/ 7 h 5124"/>
                <a:gd name="T34" fmla="*/ 1648 w 4302"/>
                <a:gd name="T35" fmla="*/ 300 h 5124"/>
                <a:gd name="T36" fmla="*/ 1107 w 4302"/>
                <a:gd name="T37" fmla="*/ 401 h 5124"/>
                <a:gd name="T38" fmla="*/ 1088 w 4302"/>
                <a:gd name="T39" fmla="*/ 389 h 5124"/>
                <a:gd name="T40" fmla="*/ 1292 w 4302"/>
                <a:gd name="T41" fmla="*/ 961 h 5124"/>
                <a:gd name="T42" fmla="*/ 1031 w 4302"/>
                <a:gd name="T43" fmla="*/ 1420 h 5124"/>
                <a:gd name="T44" fmla="*/ 1228 w 4302"/>
                <a:gd name="T45" fmla="*/ 1598 h 5124"/>
                <a:gd name="T46" fmla="*/ 1062 w 4302"/>
                <a:gd name="T47" fmla="*/ 1922 h 5124"/>
                <a:gd name="T48" fmla="*/ 852 w 4302"/>
                <a:gd name="T49" fmla="*/ 2241 h 5124"/>
                <a:gd name="T50" fmla="*/ 324 w 4302"/>
                <a:gd name="T51" fmla="*/ 2673 h 5124"/>
                <a:gd name="T52" fmla="*/ 0 w 4302"/>
                <a:gd name="T53" fmla="*/ 3532 h 5124"/>
                <a:gd name="T54" fmla="*/ 439 w 4302"/>
                <a:gd name="T55" fmla="*/ 3946 h 5124"/>
                <a:gd name="T56" fmla="*/ 827 w 4302"/>
                <a:gd name="T57" fmla="*/ 3883 h 5124"/>
                <a:gd name="T58" fmla="*/ 1292 w 4302"/>
                <a:gd name="T59" fmla="*/ 4691 h 5124"/>
                <a:gd name="T60" fmla="*/ 1635 w 4302"/>
                <a:gd name="T61" fmla="*/ 5041 h 5124"/>
                <a:gd name="T62" fmla="*/ 1928 w 4302"/>
                <a:gd name="T63" fmla="*/ 5123 h 5124"/>
                <a:gd name="T64" fmla="*/ 2189 w 4302"/>
                <a:gd name="T65" fmla="*/ 5060 h 5124"/>
                <a:gd name="T66" fmla="*/ 2991 w 4302"/>
                <a:gd name="T67" fmla="*/ 5022 h 5124"/>
                <a:gd name="T68" fmla="*/ 3054 w 4302"/>
                <a:gd name="T69" fmla="*/ 5060 h 5124"/>
                <a:gd name="T70" fmla="*/ 3525 w 4302"/>
                <a:gd name="T71" fmla="*/ 4608 h 5124"/>
                <a:gd name="T72" fmla="*/ 4167 w 4302"/>
                <a:gd name="T73" fmla="*/ 4341 h 5124"/>
                <a:gd name="T74" fmla="*/ 4167 w 4302"/>
                <a:gd name="T75" fmla="*/ 4341 h 5124"/>
                <a:gd name="T76" fmla="*/ 4250 w 4302"/>
                <a:gd name="T77" fmla="*/ 3965 h 5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302" h="5124">
                  <a:moveTo>
                    <a:pt x="4250" y="3965"/>
                  </a:moveTo>
                  <a:lnTo>
                    <a:pt x="4250" y="3965"/>
                  </a:lnTo>
                  <a:cubicBezTo>
                    <a:pt x="4180" y="3965"/>
                    <a:pt x="4116" y="3615"/>
                    <a:pt x="4116" y="3488"/>
                  </a:cubicBezTo>
                  <a:cubicBezTo>
                    <a:pt x="4116" y="3361"/>
                    <a:pt x="3983" y="3170"/>
                    <a:pt x="3983" y="3087"/>
                  </a:cubicBezTo>
                  <a:cubicBezTo>
                    <a:pt x="3983" y="3004"/>
                    <a:pt x="3983" y="2845"/>
                    <a:pt x="4027" y="2686"/>
                  </a:cubicBezTo>
                  <a:cubicBezTo>
                    <a:pt x="4072" y="2527"/>
                    <a:pt x="3862" y="2508"/>
                    <a:pt x="3862" y="2362"/>
                  </a:cubicBezTo>
                  <a:cubicBezTo>
                    <a:pt x="3862" y="2222"/>
                    <a:pt x="4091" y="2362"/>
                    <a:pt x="4059" y="2171"/>
                  </a:cubicBezTo>
                  <a:cubicBezTo>
                    <a:pt x="4040" y="2101"/>
                    <a:pt x="4193" y="1878"/>
                    <a:pt x="4167" y="1719"/>
                  </a:cubicBezTo>
                  <a:cubicBezTo>
                    <a:pt x="4148" y="1623"/>
                    <a:pt x="4008" y="1547"/>
                    <a:pt x="3900" y="1502"/>
                  </a:cubicBezTo>
                  <a:cubicBezTo>
                    <a:pt x="3894" y="1509"/>
                    <a:pt x="3894" y="1509"/>
                    <a:pt x="3894" y="1509"/>
                  </a:cubicBezTo>
                  <a:cubicBezTo>
                    <a:pt x="3894" y="1509"/>
                    <a:pt x="3811" y="1591"/>
                    <a:pt x="3556" y="1591"/>
                  </a:cubicBezTo>
                  <a:cubicBezTo>
                    <a:pt x="3308" y="1591"/>
                    <a:pt x="3359" y="1471"/>
                    <a:pt x="3359" y="1471"/>
                  </a:cubicBezTo>
                  <a:cubicBezTo>
                    <a:pt x="3067" y="1012"/>
                    <a:pt x="2730" y="1375"/>
                    <a:pt x="2660" y="1305"/>
                  </a:cubicBezTo>
                  <a:cubicBezTo>
                    <a:pt x="2596" y="1242"/>
                    <a:pt x="2552" y="1095"/>
                    <a:pt x="2431" y="923"/>
                  </a:cubicBezTo>
                  <a:cubicBezTo>
                    <a:pt x="2310" y="751"/>
                    <a:pt x="2176" y="471"/>
                    <a:pt x="2176" y="331"/>
                  </a:cubicBezTo>
                  <a:cubicBezTo>
                    <a:pt x="2176" y="191"/>
                    <a:pt x="1998" y="7"/>
                    <a:pt x="1998" y="7"/>
                  </a:cubicBezTo>
                  <a:lnTo>
                    <a:pt x="1998" y="7"/>
                  </a:lnTo>
                  <a:cubicBezTo>
                    <a:pt x="1953" y="0"/>
                    <a:pt x="1750" y="325"/>
                    <a:pt x="1648" y="300"/>
                  </a:cubicBezTo>
                  <a:cubicBezTo>
                    <a:pt x="1546" y="274"/>
                    <a:pt x="1164" y="401"/>
                    <a:pt x="1107" y="401"/>
                  </a:cubicBezTo>
                  <a:cubicBezTo>
                    <a:pt x="1101" y="401"/>
                    <a:pt x="1094" y="401"/>
                    <a:pt x="1088" y="389"/>
                  </a:cubicBezTo>
                  <a:cubicBezTo>
                    <a:pt x="1196" y="586"/>
                    <a:pt x="1457" y="853"/>
                    <a:pt x="1292" y="961"/>
                  </a:cubicBezTo>
                  <a:cubicBezTo>
                    <a:pt x="1075" y="1108"/>
                    <a:pt x="1031" y="1420"/>
                    <a:pt x="1031" y="1420"/>
                  </a:cubicBezTo>
                  <a:cubicBezTo>
                    <a:pt x="1228" y="1598"/>
                    <a:pt x="1228" y="1598"/>
                    <a:pt x="1228" y="1598"/>
                  </a:cubicBezTo>
                  <a:cubicBezTo>
                    <a:pt x="1228" y="1598"/>
                    <a:pt x="1062" y="1757"/>
                    <a:pt x="1062" y="1922"/>
                  </a:cubicBezTo>
                  <a:cubicBezTo>
                    <a:pt x="1062" y="2088"/>
                    <a:pt x="852" y="2241"/>
                    <a:pt x="852" y="2241"/>
                  </a:cubicBezTo>
                  <a:cubicBezTo>
                    <a:pt x="732" y="2648"/>
                    <a:pt x="477" y="2521"/>
                    <a:pt x="324" y="2673"/>
                  </a:cubicBezTo>
                  <a:cubicBezTo>
                    <a:pt x="178" y="2820"/>
                    <a:pt x="191" y="3322"/>
                    <a:pt x="0" y="3532"/>
                  </a:cubicBezTo>
                  <a:cubicBezTo>
                    <a:pt x="197" y="3603"/>
                    <a:pt x="299" y="3857"/>
                    <a:pt x="439" y="3946"/>
                  </a:cubicBezTo>
                  <a:cubicBezTo>
                    <a:pt x="604" y="4048"/>
                    <a:pt x="655" y="3883"/>
                    <a:pt x="827" y="3883"/>
                  </a:cubicBezTo>
                  <a:cubicBezTo>
                    <a:pt x="999" y="3883"/>
                    <a:pt x="1292" y="4691"/>
                    <a:pt x="1292" y="4691"/>
                  </a:cubicBezTo>
                  <a:cubicBezTo>
                    <a:pt x="1591" y="4742"/>
                    <a:pt x="1635" y="5041"/>
                    <a:pt x="1635" y="5041"/>
                  </a:cubicBezTo>
                  <a:cubicBezTo>
                    <a:pt x="1635" y="5041"/>
                    <a:pt x="1832" y="5123"/>
                    <a:pt x="1928" y="5123"/>
                  </a:cubicBezTo>
                  <a:cubicBezTo>
                    <a:pt x="2024" y="5123"/>
                    <a:pt x="1992" y="5097"/>
                    <a:pt x="2189" y="5060"/>
                  </a:cubicBezTo>
                  <a:cubicBezTo>
                    <a:pt x="2386" y="5022"/>
                    <a:pt x="2832" y="4945"/>
                    <a:pt x="2991" y="5022"/>
                  </a:cubicBezTo>
                  <a:cubicBezTo>
                    <a:pt x="3016" y="5028"/>
                    <a:pt x="3036" y="5041"/>
                    <a:pt x="3054" y="5060"/>
                  </a:cubicBezTo>
                  <a:cubicBezTo>
                    <a:pt x="3182" y="4754"/>
                    <a:pt x="3658" y="4850"/>
                    <a:pt x="3525" y="4608"/>
                  </a:cubicBezTo>
                  <a:cubicBezTo>
                    <a:pt x="3384" y="4341"/>
                    <a:pt x="4053" y="4226"/>
                    <a:pt x="4167" y="4341"/>
                  </a:cubicBezTo>
                  <a:lnTo>
                    <a:pt x="4167" y="4341"/>
                  </a:lnTo>
                  <a:cubicBezTo>
                    <a:pt x="4148" y="4169"/>
                    <a:pt x="4301" y="3965"/>
                    <a:pt x="4250" y="3965"/>
                  </a:cubicBezTo>
                </a:path>
              </a:pathLst>
            </a:custGeom>
            <a:grpFill/>
            <a:ln w="28575" cap="flat" cmpd="sng">
              <a:solidFill>
                <a:schemeClr val="bg1"/>
              </a:solidFill>
              <a:bevel/>
              <a:headEnd/>
              <a:tailEnd/>
            </a:ln>
            <a:effectLst/>
          </p:spPr>
          <p:txBody>
            <a:bodyPr wrap="none" anchor="ctr"/>
            <a:lstStyle/>
            <a:p>
              <a:endParaRPr lang="en-US"/>
            </a:p>
          </p:txBody>
        </p:sp>
        <p:sp>
          <p:nvSpPr>
            <p:cNvPr id="29" name="Freeform 503"/>
            <p:cNvSpPr>
              <a:spLocks noChangeArrowheads="1"/>
            </p:cNvSpPr>
            <p:nvPr/>
          </p:nvSpPr>
          <p:spPr bwMode="auto">
            <a:xfrm>
              <a:off x="16060119" y="5677848"/>
              <a:ext cx="1958772" cy="2316709"/>
            </a:xfrm>
            <a:custGeom>
              <a:avLst/>
              <a:gdLst>
                <a:gd name="T0" fmla="*/ 3227 w 3813"/>
                <a:gd name="T1" fmla="*/ 1413 h 4512"/>
                <a:gd name="T2" fmla="*/ 3227 w 3813"/>
                <a:gd name="T3" fmla="*/ 1413 h 4512"/>
                <a:gd name="T4" fmla="*/ 2985 w 3813"/>
                <a:gd name="T5" fmla="*/ 1356 h 4512"/>
                <a:gd name="T6" fmla="*/ 2883 w 3813"/>
                <a:gd name="T7" fmla="*/ 1254 h 4512"/>
                <a:gd name="T8" fmla="*/ 2495 w 3813"/>
                <a:gd name="T9" fmla="*/ 738 h 4512"/>
                <a:gd name="T10" fmla="*/ 2202 w 3813"/>
                <a:gd name="T11" fmla="*/ 878 h 4512"/>
                <a:gd name="T12" fmla="*/ 1915 w 3813"/>
                <a:gd name="T13" fmla="*/ 967 h 4512"/>
                <a:gd name="T14" fmla="*/ 1489 w 3813"/>
                <a:gd name="T15" fmla="*/ 929 h 4512"/>
                <a:gd name="T16" fmla="*/ 1031 w 3813"/>
                <a:gd name="T17" fmla="*/ 382 h 4512"/>
                <a:gd name="T18" fmla="*/ 636 w 3813"/>
                <a:gd name="T19" fmla="*/ 38 h 4512"/>
                <a:gd name="T20" fmla="*/ 229 w 3813"/>
                <a:gd name="T21" fmla="*/ 286 h 4512"/>
                <a:gd name="T22" fmla="*/ 38 w 3813"/>
                <a:gd name="T23" fmla="*/ 477 h 4512"/>
                <a:gd name="T24" fmla="*/ 305 w 3813"/>
                <a:gd name="T25" fmla="*/ 694 h 4512"/>
                <a:gd name="T26" fmla="*/ 197 w 3813"/>
                <a:gd name="T27" fmla="*/ 1146 h 4512"/>
                <a:gd name="T28" fmla="*/ 0 w 3813"/>
                <a:gd name="T29" fmla="*/ 1337 h 4512"/>
                <a:gd name="T30" fmla="*/ 165 w 3813"/>
                <a:gd name="T31" fmla="*/ 1661 h 4512"/>
                <a:gd name="T32" fmla="*/ 121 w 3813"/>
                <a:gd name="T33" fmla="*/ 2062 h 4512"/>
                <a:gd name="T34" fmla="*/ 254 w 3813"/>
                <a:gd name="T35" fmla="*/ 2463 h 4512"/>
                <a:gd name="T36" fmla="*/ 388 w 3813"/>
                <a:gd name="T37" fmla="*/ 2940 h 4512"/>
                <a:gd name="T38" fmla="*/ 305 w 3813"/>
                <a:gd name="T39" fmla="*/ 3316 h 4512"/>
                <a:gd name="T40" fmla="*/ 1005 w 3813"/>
                <a:gd name="T41" fmla="*/ 3380 h 4512"/>
                <a:gd name="T42" fmla="*/ 1540 w 3813"/>
                <a:gd name="T43" fmla="*/ 3831 h 4512"/>
                <a:gd name="T44" fmla="*/ 1591 w 3813"/>
                <a:gd name="T45" fmla="*/ 4231 h 4512"/>
                <a:gd name="T46" fmla="*/ 1336 w 3813"/>
                <a:gd name="T47" fmla="*/ 4390 h 4512"/>
                <a:gd name="T48" fmla="*/ 2183 w 3813"/>
                <a:gd name="T49" fmla="*/ 4403 h 4512"/>
                <a:gd name="T50" fmla="*/ 2596 w 3813"/>
                <a:gd name="T51" fmla="*/ 4250 h 4512"/>
                <a:gd name="T52" fmla="*/ 3086 w 3813"/>
                <a:gd name="T53" fmla="*/ 3882 h 4512"/>
                <a:gd name="T54" fmla="*/ 3392 w 3813"/>
                <a:gd name="T55" fmla="*/ 3882 h 4512"/>
                <a:gd name="T56" fmla="*/ 3551 w 3813"/>
                <a:gd name="T57" fmla="*/ 3971 h 4512"/>
                <a:gd name="T58" fmla="*/ 3666 w 3813"/>
                <a:gd name="T59" fmla="*/ 3513 h 4512"/>
                <a:gd name="T60" fmla="*/ 3666 w 3813"/>
                <a:gd name="T61" fmla="*/ 3068 h 4512"/>
                <a:gd name="T62" fmla="*/ 3341 w 3813"/>
                <a:gd name="T63" fmla="*/ 2788 h 4512"/>
                <a:gd name="T64" fmla="*/ 3570 w 3813"/>
                <a:gd name="T65" fmla="*/ 2425 h 4512"/>
                <a:gd name="T66" fmla="*/ 3679 w 3813"/>
                <a:gd name="T67" fmla="*/ 2132 h 4512"/>
                <a:gd name="T68" fmla="*/ 3602 w 3813"/>
                <a:gd name="T69" fmla="*/ 1718 h 4512"/>
                <a:gd name="T70" fmla="*/ 3570 w 3813"/>
                <a:gd name="T71" fmla="*/ 1477 h 4512"/>
                <a:gd name="T72" fmla="*/ 3227 w 3813"/>
                <a:gd name="T73" fmla="*/ 1413 h 4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13" h="4512">
                  <a:moveTo>
                    <a:pt x="3227" y="1413"/>
                  </a:moveTo>
                  <a:lnTo>
                    <a:pt x="3227" y="1413"/>
                  </a:lnTo>
                  <a:cubicBezTo>
                    <a:pt x="3099" y="1375"/>
                    <a:pt x="3099" y="1311"/>
                    <a:pt x="2985" y="1356"/>
                  </a:cubicBezTo>
                  <a:cubicBezTo>
                    <a:pt x="2870" y="1400"/>
                    <a:pt x="2883" y="1254"/>
                    <a:pt x="2883" y="1254"/>
                  </a:cubicBezTo>
                  <a:cubicBezTo>
                    <a:pt x="3004" y="1101"/>
                    <a:pt x="2762" y="738"/>
                    <a:pt x="2495" y="738"/>
                  </a:cubicBezTo>
                  <a:cubicBezTo>
                    <a:pt x="2227" y="738"/>
                    <a:pt x="2297" y="878"/>
                    <a:pt x="2202" y="878"/>
                  </a:cubicBezTo>
                  <a:cubicBezTo>
                    <a:pt x="2106" y="878"/>
                    <a:pt x="1954" y="929"/>
                    <a:pt x="1915" y="967"/>
                  </a:cubicBezTo>
                  <a:cubicBezTo>
                    <a:pt x="1877" y="1006"/>
                    <a:pt x="1489" y="929"/>
                    <a:pt x="1489" y="929"/>
                  </a:cubicBezTo>
                  <a:cubicBezTo>
                    <a:pt x="1165" y="127"/>
                    <a:pt x="1031" y="764"/>
                    <a:pt x="1031" y="382"/>
                  </a:cubicBezTo>
                  <a:cubicBezTo>
                    <a:pt x="1031" y="0"/>
                    <a:pt x="636" y="38"/>
                    <a:pt x="636" y="38"/>
                  </a:cubicBezTo>
                  <a:cubicBezTo>
                    <a:pt x="636" y="38"/>
                    <a:pt x="324" y="248"/>
                    <a:pt x="229" y="286"/>
                  </a:cubicBezTo>
                  <a:cubicBezTo>
                    <a:pt x="140" y="325"/>
                    <a:pt x="51" y="452"/>
                    <a:pt x="38" y="477"/>
                  </a:cubicBezTo>
                  <a:cubicBezTo>
                    <a:pt x="146" y="522"/>
                    <a:pt x="286" y="598"/>
                    <a:pt x="305" y="694"/>
                  </a:cubicBezTo>
                  <a:cubicBezTo>
                    <a:pt x="331" y="853"/>
                    <a:pt x="178" y="1076"/>
                    <a:pt x="197" y="1146"/>
                  </a:cubicBezTo>
                  <a:cubicBezTo>
                    <a:pt x="229" y="1337"/>
                    <a:pt x="0" y="1197"/>
                    <a:pt x="0" y="1337"/>
                  </a:cubicBezTo>
                  <a:cubicBezTo>
                    <a:pt x="0" y="1483"/>
                    <a:pt x="210" y="1502"/>
                    <a:pt x="165" y="1661"/>
                  </a:cubicBezTo>
                  <a:cubicBezTo>
                    <a:pt x="121" y="1820"/>
                    <a:pt x="121" y="1979"/>
                    <a:pt x="121" y="2062"/>
                  </a:cubicBezTo>
                  <a:cubicBezTo>
                    <a:pt x="121" y="2145"/>
                    <a:pt x="254" y="2336"/>
                    <a:pt x="254" y="2463"/>
                  </a:cubicBezTo>
                  <a:cubicBezTo>
                    <a:pt x="254" y="2590"/>
                    <a:pt x="318" y="2940"/>
                    <a:pt x="388" y="2940"/>
                  </a:cubicBezTo>
                  <a:cubicBezTo>
                    <a:pt x="439" y="2940"/>
                    <a:pt x="286" y="3144"/>
                    <a:pt x="305" y="3316"/>
                  </a:cubicBezTo>
                  <a:cubicBezTo>
                    <a:pt x="426" y="3424"/>
                    <a:pt x="757" y="3380"/>
                    <a:pt x="1005" y="3380"/>
                  </a:cubicBezTo>
                  <a:cubicBezTo>
                    <a:pt x="1254" y="3380"/>
                    <a:pt x="1311" y="3831"/>
                    <a:pt x="1540" y="3831"/>
                  </a:cubicBezTo>
                  <a:cubicBezTo>
                    <a:pt x="1769" y="3831"/>
                    <a:pt x="1648" y="4168"/>
                    <a:pt x="1591" y="4231"/>
                  </a:cubicBezTo>
                  <a:cubicBezTo>
                    <a:pt x="1540" y="4282"/>
                    <a:pt x="1349" y="4327"/>
                    <a:pt x="1336" y="4390"/>
                  </a:cubicBezTo>
                  <a:cubicBezTo>
                    <a:pt x="1559" y="4511"/>
                    <a:pt x="2094" y="4492"/>
                    <a:pt x="2183" y="4403"/>
                  </a:cubicBezTo>
                  <a:cubicBezTo>
                    <a:pt x="2278" y="4301"/>
                    <a:pt x="2457" y="4250"/>
                    <a:pt x="2596" y="4250"/>
                  </a:cubicBezTo>
                  <a:cubicBezTo>
                    <a:pt x="2737" y="4250"/>
                    <a:pt x="2972" y="3933"/>
                    <a:pt x="3086" y="3882"/>
                  </a:cubicBezTo>
                  <a:cubicBezTo>
                    <a:pt x="3201" y="3831"/>
                    <a:pt x="3265" y="3882"/>
                    <a:pt x="3392" y="3882"/>
                  </a:cubicBezTo>
                  <a:cubicBezTo>
                    <a:pt x="3443" y="3882"/>
                    <a:pt x="3500" y="3920"/>
                    <a:pt x="3551" y="3971"/>
                  </a:cubicBezTo>
                  <a:cubicBezTo>
                    <a:pt x="3602" y="3819"/>
                    <a:pt x="3666" y="3589"/>
                    <a:pt x="3666" y="3513"/>
                  </a:cubicBezTo>
                  <a:cubicBezTo>
                    <a:pt x="3666" y="3386"/>
                    <a:pt x="3513" y="3214"/>
                    <a:pt x="3666" y="3068"/>
                  </a:cubicBezTo>
                  <a:cubicBezTo>
                    <a:pt x="3812" y="2915"/>
                    <a:pt x="3341" y="2966"/>
                    <a:pt x="3341" y="2788"/>
                  </a:cubicBezTo>
                  <a:cubicBezTo>
                    <a:pt x="3341" y="2698"/>
                    <a:pt x="3475" y="2559"/>
                    <a:pt x="3570" y="2425"/>
                  </a:cubicBezTo>
                  <a:cubicBezTo>
                    <a:pt x="3666" y="2291"/>
                    <a:pt x="3717" y="2170"/>
                    <a:pt x="3679" y="2132"/>
                  </a:cubicBezTo>
                  <a:cubicBezTo>
                    <a:pt x="3679" y="2132"/>
                    <a:pt x="3551" y="1839"/>
                    <a:pt x="3602" y="1718"/>
                  </a:cubicBezTo>
                  <a:cubicBezTo>
                    <a:pt x="3634" y="1636"/>
                    <a:pt x="3596" y="1547"/>
                    <a:pt x="3570" y="1477"/>
                  </a:cubicBezTo>
                  <a:cubicBezTo>
                    <a:pt x="3386" y="1540"/>
                    <a:pt x="3341" y="1451"/>
                    <a:pt x="3227" y="1413"/>
                  </a:cubicBezTo>
                </a:path>
              </a:pathLst>
            </a:custGeom>
            <a:grpFill/>
            <a:ln w="28575" cap="flat" cmpd="sng">
              <a:solidFill>
                <a:schemeClr val="bg1"/>
              </a:solidFill>
              <a:bevel/>
              <a:headEnd/>
              <a:tailEnd/>
            </a:ln>
            <a:effectLst/>
          </p:spPr>
          <p:txBody>
            <a:bodyPr wrap="none" anchor="ctr"/>
            <a:lstStyle/>
            <a:p>
              <a:endParaRPr lang="en-US"/>
            </a:p>
          </p:txBody>
        </p:sp>
        <p:sp>
          <p:nvSpPr>
            <p:cNvPr id="30" name="Freeform 504"/>
            <p:cNvSpPr>
              <a:spLocks noChangeArrowheads="1"/>
            </p:cNvSpPr>
            <p:nvPr/>
          </p:nvSpPr>
          <p:spPr bwMode="auto">
            <a:xfrm>
              <a:off x="17455035" y="4407395"/>
              <a:ext cx="1841018" cy="1813961"/>
            </a:xfrm>
            <a:custGeom>
              <a:avLst/>
              <a:gdLst>
                <a:gd name="T0" fmla="*/ 3577 w 3585"/>
                <a:gd name="T1" fmla="*/ 955 h 3534"/>
                <a:gd name="T2" fmla="*/ 3577 w 3585"/>
                <a:gd name="T3" fmla="*/ 955 h 3534"/>
                <a:gd name="T4" fmla="*/ 3265 w 3585"/>
                <a:gd name="T5" fmla="*/ 783 h 3534"/>
                <a:gd name="T6" fmla="*/ 2979 w 3585"/>
                <a:gd name="T7" fmla="*/ 885 h 3534"/>
                <a:gd name="T8" fmla="*/ 2712 w 3585"/>
                <a:gd name="T9" fmla="*/ 764 h 3534"/>
                <a:gd name="T10" fmla="*/ 2317 w 3585"/>
                <a:gd name="T11" fmla="*/ 586 h 3534"/>
                <a:gd name="T12" fmla="*/ 1706 w 3585"/>
                <a:gd name="T13" fmla="*/ 255 h 3534"/>
                <a:gd name="T14" fmla="*/ 1490 w 3585"/>
                <a:gd name="T15" fmla="*/ 300 h 3534"/>
                <a:gd name="T16" fmla="*/ 936 w 3585"/>
                <a:gd name="T17" fmla="*/ 166 h 3534"/>
                <a:gd name="T18" fmla="*/ 809 w 3585"/>
                <a:gd name="T19" fmla="*/ 166 h 3534"/>
                <a:gd name="T20" fmla="*/ 618 w 3585"/>
                <a:gd name="T21" fmla="*/ 7 h 3534"/>
                <a:gd name="T22" fmla="*/ 618 w 3585"/>
                <a:gd name="T23" fmla="*/ 7 h 3534"/>
                <a:gd name="T24" fmla="*/ 446 w 3585"/>
                <a:gd name="T25" fmla="*/ 96 h 3534"/>
                <a:gd name="T26" fmla="*/ 217 w 3585"/>
                <a:gd name="T27" fmla="*/ 140 h 3534"/>
                <a:gd name="T28" fmla="*/ 51 w 3585"/>
                <a:gd name="T29" fmla="*/ 681 h 3534"/>
                <a:gd name="T30" fmla="*/ 89 w 3585"/>
                <a:gd name="T31" fmla="*/ 802 h 3534"/>
                <a:gd name="T32" fmla="*/ 191 w 3585"/>
                <a:gd name="T33" fmla="*/ 1235 h 3534"/>
                <a:gd name="T34" fmla="*/ 153 w 3585"/>
                <a:gd name="T35" fmla="*/ 1636 h 3534"/>
                <a:gd name="T36" fmla="*/ 153 w 3585"/>
                <a:gd name="T37" fmla="*/ 1763 h 3534"/>
                <a:gd name="T38" fmla="*/ 351 w 3585"/>
                <a:gd name="T39" fmla="*/ 2031 h 3534"/>
                <a:gd name="T40" fmla="*/ 815 w 3585"/>
                <a:gd name="T41" fmla="*/ 2323 h 3534"/>
                <a:gd name="T42" fmla="*/ 815 w 3585"/>
                <a:gd name="T43" fmla="*/ 2482 h 3534"/>
                <a:gd name="T44" fmla="*/ 1051 w 3585"/>
                <a:gd name="T45" fmla="*/ 2622 h 3534"/>
                <a:gd name="T46" fmla="*/ 1197 w 3585"/>
                <a:gd name="T47" fmla="*/ 2928 h 3534"/>
                <a:gd name="T48" fmla="*/ 1502 w 3585"/>
                <a:gd name="T49" fmla="*/ 3380 h 3534"/>
                <a:gd name="T50" fmla="*/ 1738 w 3585"/>
                <a:gd name="T51" fmla="*/ 3144 h 3534"/>
                <a:gd name="T52" fmla="*/ 1922 w 3585"/>
                <a:gd name="T53" fmla="*/ 3335 h 3534"/>
                <a:gd name="T54" fmla="*/ 2215 w 3585"/>
                <a:gd name="T55" fmla="*/ 3335 h 3534"/>
                <a:gd name="T56" fmla="*/ 2737 w 3585"/>
                <a:gd name="T57" fmla="*/ 3533 h 3534"/>
                <a:gd name="T58" fmla="*/ 3144 w 3585"/>
                <a:gd name="T59" fmla="*/ 2444 h 3534"/>
                <a:gd name="T60" fmla="*/ 3043 w 3585"/>
                <a:gd name="T61" fmla="*/ 1980 h 3534"/>
                <a:gd name="T62" fmla="*/ 3227 w 3585"/>
                <a:gd name="T63" fmla="*/ 1693 h 3534"/>
                <a:gd name="T64" fmla="*/ 2979 w 3585"/>
                <a:gd name="T65" fmla="*/ 1451 h 3534"/>
                <a:gd name="T66" fmla="*/ 2864 w 3585"/>
                <a:gd name="T67" fmla="*/ 1140 h 3534"/>
                <a:gd name="T68" fmla="*/ 3444 w 3585"/>
                <a:gd name="T69" fmla="*/ 1089 h 3534"/>
                <a:gd name="T70" fmla="*/ 3584 w 3585"/>
                <a:gd name="T71" fmla="*/ 961 h 3534"/>
                <a:gd name="T72" fmla="*/ 3577 w 3585"/>
                <a:gd name="T73" fmla="*/ 955 h 3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585" h="3534">
                  <a:moveTo>
                    <a:pt x="3577" y="955"/>
                  </a:moveTo>
                  <a:lnTo>
                    <a:pt x="3577" y="955"/>
                  </a:lnTo>
                  <a:cubicBezTo>
                    <a:pt x="3380" y="764"/>
                    <a:pt x="3265" y="783"/>
                    <a:pt x="3265" y="783"/>
                  </a:cubicBezTo>
                  <a:cubicBezTo>
                    <a:pt x="3176" y="802"/>
                    <a:pt x="3062" y="917"/>
                    <a:pt x="2979" y="885"/>
                  </a:cubicBezTo>
                  <a:cubicBezTo>
                    <a:pt x="2903" y="860"/>
                    <a:pt x="2864" y="688"/>
                    <a:pt x="2712" y="764"/>
                  </a:cubicBezTo>
                  <a:cubicBezTo>
                    <a:pt x="2413" y="923"/>
                    <a:pt x="2317" y="586"/>
                    <a:pt x="2317" y="586"/>
                  </a:cubicBezTo>
                  <a:cubicBezTo>
                    <a:pt x="2184" y="185"/>
                    <a:pt x="1795" y="159"/>
                    <a:pt x="1706" y="255"/>
                  </a:cubicBezTo>
                  <a:cubicBezTo>
                    <a:pt x="1611" y="344"/>
                    <a:pt x="1490" y="300"/>
                    <a:pt x="1490" y="300"/>
                  </a:cubicBezTo>
                  <a:cubicBezTo>
                    <a:pt x="1318" y="134"/>
                    <a:pt x="1076" y="108"/>
                    <a:pt x="936" y="166"/>
                  </a:cubicBezTo>
                  <a:cubicBezTo>
                    <a:pt x="802" y="223"/>
                    <a:pt x="809" y="166"/>
                    <a:pt x="809" y="166"/>
                  </a:cubicBezTo>
                  <a:cubicBezTo>
                    <a:pt x="751" y="0"/>
                    <a:pt x="618" y="51"/>
                    <a:pt x="618" y="7"/>
                  </a:cubicBezTo>
                  <a:lnTo>
                    <a:pt x="618" y="7"/>
                  </a:lnTo>
                  <a:cubicBezTo>
                    <a:pt x="561" y="51"/>
                    <a:pt x="490" y="96"/>
                    <a:pt x="446" y="96"/>
                  </a:cubicBezTo>
                  <a:cubicBezTo>
                    <a:pt x="357" y="96"/>
                    <a:pt x="261" y="0"/>
                    <a:pt x="217" y="140"/>
                  </a:cubicBezTo>
                  <a:cubicBezTo>
                    <a:pt x="166" y="287"/>
                    <a:pt x="198" y="535"/>
                    <a:pt x="51" y="681"/>
                  </a:cubicBezTo>
                  <a:cubicBezTo>
                    <a:pt x="51" y="681"/>
                    <a:pt x="89" y="719"/>
                    <a:pt x="89" y="802"/>
                  </a:cubicBezTo>
                  <a:cubicBezTo>
                    <a:pt x="89" y="885"/>
                    <a:pt x="77" y="1120"/>
                    <a:pt x="191" y="1235"/>
                  </a:cubicBezTo>
                  <a:cubicBezTo>
                    <a:pt x="306" y="1350"/>
                    <a:pt x="0" y="1375"/>
                    <a:pt x="153" y="1636"/>
                  </a:cubicBezTo>
                  <a:cubicBezTo>
                    <a:pt x="153" y="1636"/>
                    <a:pt x="223" y="1693"/>
                    <a:pt x="153" y="1763"/>
                  </a:cubicBezTo>
                  <a:cubicBezTo>
                    <a:pt x="77" y="1840"/>
                    <a:pt x="230" y="1986"/>
                    <a:pt x="351" y="2031"/>
                  </a:cubicBezTo>
                  <a:cubicBezTo>
                    <a:pt x="471" y="2075"/>
                    <a:pt x="815" y="2323"/>
                    <a:pt x="815" y="2323"/>
                  </a:cubicBezTo>
                  <a:cubicBezTo>
                    <a:pt x="815" y="2323"/>
                    <a:pt x="713" y="2482"/>
                    <a:pt x="815" y="2482"/>
                  </a:cubicBezTo>
                  <a:cubicBezTo>
                    <a:pt x="917" y="2482"/>
                    <a:pt x="1006" y="2514"/>
                    <a:pt x="1051" y="2622"/>
                  </a:cubicBezTo>
                  <a:cubicBezTo>
                    <a:pt x="1101" y="2724"/>
                    <a:pt x="1254" y="2813"/>
                    <a:pt x="1197" y="2928"/>
                  </a:cubicBezTo>
                  <a:cubicBezTo>
                    <a:pt x="1146" y="3023"/>
                    <a:pt x="1337" y="3265"/>
                    <a:pt x="1502" y="3380"/>
                  </a:cubicBezTo>
                  <a:cubicBezTo>
                    <a:pt x="1566" y="3297"/>
                    <a:pt x="1693" y="3106"/>
                    <a:pt x="1738" y="3144"/>
                  </a:cubicBezTo>
                  <a:cubicBezTo>
                    <a:pt x="1782" y="3195"/>
                    <a:pt x="1808" y="3361"/>
                    <a:pt x="1922" y="3335"/>
                  </a:cubicBezTo>
                  <a:cubicBezTo>
                    <a:pt x="2043" y="3303"/>
                    <a:pt x="2094" y="3335"/>
                    <a:pt x="2215" y="3335"/>
                  </a:cubicBezTo>
                  <a:cubicBezTo>
                    <a:pt x="2330" y="3335"/>
                    <a:pt x="2623" y="3431"/>
                    <a:pt x="2737" y="3533"/>
                  </a:cubicBezTo>
                  <a:cubicBezTo>
                    <a:pt x="2922" y="3227"/>
                    <a:pt x="3144" y="2444"/>
                    <a:pt x="3144" y="2444"/>
                  </a:cubicBezTo>
                  <a:cubicBezTo>
                    <a:pt x="2883" y="2362"/>
                    <a:pt x="2985" y="2107"/>
                    <a:pt x="3043" y="1980"/>
                  </a:cubicBezTo>
                  <a:cubicBezTo>
                    <a:pt x="3100" y="1852"/>
                    <a:pt x="3227" y="1865"/>
                    <a:pt x="3227" y="1693"/>
                  </a:cubicBezTo>
                  <a:cubicBezTo>
                    <a:pt x="3227" y="1521"/>
                    <a:pt x="2979" y="1534"/>
                    <a:pt x="2979" y="1451"/>
                  </a:cubicBezTo>
                  <a:cubicBezTo>
                    <a:pt x="2979" y="1369"/>
                    <a:pt x="2763" y="1241"/>
                    <a:pt x="2864" y="1140"/>
                  </a:cubicBezTo>
                  <a:cubicBezTo>
                    <a:pt x="2960" y="1044"/>
                    <a:pt x="3297" y="1089"/>
                    <a:pt x="3444" y="1089"/>
                  </a:cubicBezTo>
                  <a:cubicBezTo>
                    <a:pt x="3520" y="1089"/>
                    <a:pt x="3558" y="1025"/>
                    <a:pt x="3584" y="961"/>
                  </a:cubicBezTo>
                  <a:cubicBezTo>
                    <a:pt x="3577" y="961"/>
                    <a:pt x="3577" y="961"/>
                    <a:pt x="3577" y="955"/>
                  </a:cubicBezTo>
                </a:path>
              </a:pathLst>
            </a:custGeom>
            <a:grpFill/>
            <a:ln w="28575" cap="flat" cmpd="sng">
              <a:solidFill>
                <a:schemeClr val="bg1"/>
              </a:solidFill>
              <a:bevel/>
              <a:headEnd/>
              <a:tailEnd/>
            </a:ln>
            <a:effectLst/>
          </p:spPr>
          <p:txBody>
            <a:bodyPr wrap="none" anchor="ctr"/>
            <a:lstStyle/>
            <a:p>
              <a:endParaRPr lang="en-US"/>
            </a:p>
          </p:txBody>
        </p:sp>
        <p:sp>
          <p:nvSpPr>
            <p:cNvPr id="31" name="Freeform 505"/>
            <p:cNvSpPr>
              <a:spLocks noChangeArrowheads="1"/>
            </p:cNvSpPr>
            <p:nvPr/>
          </p:nvSpPr>
          <p:spPr bwMode="auto">
            <a:xfrm>
              <a:off x="16334121" y="3882002"/>
              <a:ext cx="1893101" cy="2588462"/>
            </a:xfrm>
            <a:custGeom>
              <a:avLst/>
              <a:gdLst>
                <a:gd name="T0" fmla="*/ 3380 w 3686"/>
                <a:gd name="T1" fmla="*/ 3952 h 5041"/>
                <a:gd name="T2" fmla="*/ 3380 w 3686"/>
                <a:gd name="T3" fmla="*/ 3952 h 5041"/>
                <a:gd name="T4" fmla="*/ 3234 w 3686"/>
                <a:gd name="T5" fmla="*/ 3646 h 5041"/>
                <a:gd name="T6" fmla="*/ 2998 w 3686"/>
                <a:gd name="T7" fmla="*/ 3506 h 5041"/>
                <a:gd name="T8" fmla="*/ 2998 w 3686"/>
                <a:gd name="T9" fmla="*/ 3347 h 5041"/>
                <a:gd name="T10" fmla="*/ 2534 w 3686"/>
                <a:gd name="T11" fmla="*/ 3055 h 5041"/>
                <a:gd name="T12" fmla="*/ 2336 w 3686"/>
                <a:gd name="T13" fmla="*/ 2787 h 5041"/>
                <a:gd name="T14" fmla="*/ 2336 w 3686"/>
                <a:gd name="T15" fmla="*/ 2660 h 5041"/>
                <a:gd name="T16" fmla="*/ 2374 w 3686"/>
                <a:gd name="T17" fmla="*/ 2259 h 5041"/>
                <a:gd name="T18" fmla="*/ 2272 w 3686"/>
                <a:gd name="T19" fmla="*/ 1826 h 5041"/>
                <a:gd name="T20" fmla="*/ 2234 w 3686"/>
                <a:gd name="T21" fmla="*/ 1705 h 5041"/>
                <a:gd name="T22" fmla="*/ 2400 w 3686"/>
                <a:gd name="T23" fmla="*/ 1164 h 5041"/>
                <a:gd name="T24" fmla="*/ 2629 w 3686"/>
                <a:gd name="T25" fmla="*/ 1120 h 5041"/>
                <a:gd name="T26" fmla="*/ 2801 w 3686"/>
                <a:gd name="T27" fmla="*/ 1031 h 5041"/>
                <a:gd name="T28" fmla="*/ 2203 w 3686"/>
                <a:gd name="T29" fmla="*/ 655 h 5041"/>
                <a:gd name="T30" fmla="*/ 2069 w 3686"/>
                <a:gd name="T31" fmla="*/ 63 h 5041"/>
                <a:gd name="T32" fmla="*/ 1878 w 3686"/>
                <a:gd name="T33" fmla="*/ 184 h 5041"/>
                <a:gd name="T34" fmla="*/ 1872 w 3686"/>
                <a:gd name="T35" fmla="*/ 337 h 5041"/>
                <a:gd name="T36" fmla="*/ 1280 w 3686"/>
                <a:gd name="T37" fmla="*/ 394 h 5041"/>
                <a:gd name="T38" fmla="*/ 981 w 3686"/>
                <a:gd name="T39" fmla="*/ 1062 h 5041"/>
                <a:gd name="T40" fmla="*/ 987 w 3686"/>
                <a:gd name="T41" fmla="*/ 1457 h 5041"/>
                <a:gd name="T42" fmla="*/ 541 w 3686"/>
                <a:gd name="T43" fmla="*/ 1622 h 5041"/>
                <a:gd name="T44" fmla="*/ 548 w 3686"/>
                <a:gd name="T45" fmla="*/ 1877 h 5041"/>
                <a:gd name="T46" fmla="*/ 242 w 3686"/>
                <a:gd name="T47" fmla="*/ 2615 h 5041"/>
                <a:gd name="T48" fmla="*/ 230 w 3686"/>
                <a:gd name="T49" fmla="*/ 2615 h 5041"/>
                <a:gd name="T50" fmla="*/ 401 w 3686"/>
                <a:gd name="T51" fmla="*/ 3067 h 5041"/>
                <a:gd name="T52" fmla="*/ 102 w 3686"/>
                <a:gd name="T53" fmla="*/ 3366 h 5041"/>
                <a:gd name="T54" fmla="*/ 102 w 3686"/>
                <a:gd name="T55" fmla="*/ 3538 h 5041"/>
                <a:gd name="T56" fmla="*/ 497 w 3686"/>
                <a:gd name="T57" fmla="*/ 3882 h 5041"/>
                <a:gd name="T58" fmla="*/ 955 w 3686"/>
                <a:gd name="T59" fmla="*/ 4429 h 5041"/>
                <a:gd name="T60" fmla="*/ 1381 w 3686"/>
                <a:gd name="T61" fmla="*/ 4467 h 5041"/>
                <a:gd name="T62" fmla="*/ 1668 w 3686"/>
                <a:gd name="T63" fmla="*/ 4378 h 5041"/>
                <a:gd name="T64" fmla="*/ 1961 w 3686"/>
                <a:gd name="T65" fmla="*/ 4238 h 5041"/>
                <a:gd name="T66" fmla="*/ 2349 w 3686"/>
                <a:gd name="T67" fmla="*/ 4754 h 5041"/>
                <a:gd name="T68" fmla="*/ 2451 w 3686"/>
                <a:gd name="T69" fmla="*/ 4856 h 5041"/>
                <a:gd name="T70" fmla="*/ 2693 w 3686"/>
                <a:gd name="T71" fmla="*/ 4913 h 5041"/>
                <a:gd name="T72" fmla="*/ 3036 w 3686"/>
                <a:gd name="T73" fmla="*/ 4977 h 5041"/>
                <a:gd name="T74" fmla="*/ 3043 w 3686"/>
                <a:gd name="T75" fmla="*/ 4888 h 5041"/>
                <a:gd name="T76" fmla="*/ 3405 w 3686"/>
                <a:gd name="T77" fmla="*/ 4875 h 5041"/>
                <a:gd name="T78" fmla="*/ 3456 w 3686"/>
                <a:gd name="T79" fmla="*/ 4569 h 5041"/>
                <a:gd name="T80" fmla="*/ 3666 w 3686"/>
                <a:gd name="T81" fmla="*/ 4423 h 5041"/>
                <a:gd name="T82" fmla="*/ 3685 w 3686"/>
                <a:gd name="T83" fmla="*/ 4404 h 5041"/>
                <a:gd name="T84" fmla="*/ 3380 w 3686"/>
                <a:gd name="T85" fmla="*/ 3952 h 5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686" h="5041">
                  <a:moveTo>
                    <a:pt x="3380" y="3952"/>
                  </a:moveTo>
                  <a:lnTo>
                    <a:pt x="3380" y="3952"/>
                  </a:lnTo>
                  <a:cubicBezTo>
                    <a:pt x="3437" y="3837"/>
                    <a:pt x="3284" y="3748"/>
                    <a:pt x="3234" y="3646"/>
                  </a:cubicBezTo>
                  <a:cubicBezTo>
                    <a:pt x="3189" y="3538"/>
                    <a:pt x="3100" y="3506"/>
                    <a:pt x="2998" y="3506"/>
                  </a:cubicBezTo>
                  <a:cubicBezTo>
                    <a:pt x="2896" y="3506"/>
                    <a:pt x="2998" y="3347"/>
                    <a:pt x="2998" y="3347"/>
                  </a:cubicBezTo>
                  <a:cubicBezTo>
                    <a:pt x="2998" y="3347"/>
                    <a:pt x="2654" y="3099"/>
                    <a:pt x="2534" y="3055"/>
                  </a:cubicBezTo>
                  <a:cubicBezTo>
                    <a:pt x="2413" y="3010"/>
                    <a:pt x="2260" y="2864"/>
                    <a:pt x="2336" y="2787"/>
                  </a:cubicBezTo>
                  <a:cubicBezTo>
                    <a:pt x="2406" y="2717"/>
                    <a:pt x="2336" y="2660"/>
                    <a:pt x="2336" y="2660"/>
                  </a:cubicBezTo>
                  <a:cubicBezTo>
                    <a:pt x="2183" y="2399"/>
                    <a:pt x="2489" y="2374"/>
                    <a:pt x="2374" y="2259"/>
                  </a:cubicBezTo>
                  <a:cubicBezTo>
                    <a:pt x="2260" y="2144"/>
                    <a:pt x="2272" y="1909"/>
                    <a:pt x="2272" y="1826"/>
                  </a:cubicBezTo>
                  <a:cubicBezTo>
                    <a:pt x="2272" y="1743"/>
                    <a:pt x="2234" y="1705"/>
                    <a:pt x="2234" y="1705"/>
                  </a:cubicBezTo>
                  <a:cubicBezTo>
                    <a:pt x="2381" y="1559"/>
                    <a:pt x="2349" y="1311"/>
                    <a:pt x="2400" y="1164"/>
                  </a:cubicBezTo>
                  <a:cubicBezTo>
                    <a:pt x="2444" y="1024"/>
                    <a:pt x="2540" y="1120"/>
                    <a:pt x="2629" y="1120"/>
                  </a:cubicBezTo>
                  <a:cubicBezTo>
                    <a:pt x="2673" y="1120"/>
                    <a:pt x="2744" y="1075"/>
                    <a:pt x="2801" y="1031"/>
                  </a:cubicBezTo>
                  <a:cubicBezTo>
                    <a:pt x="2782" y="980"/>
                    <a:pt x="2323" y="706"/>
                    <a:pt x="2203" y="655"/>
                  </a:cubicBezTo>
                  <a:cubicBezTo>
                    <a:pt x="2082" y="604"/>
                    <a:pt x="2133" y="127"/>
                    <a:pt x="2069" y="63"/>
                  </a:cubicBezTo>
                  <a:cubicBezTo>
                    <a:pt x="2012" y="0"/>
                    <a:pt x="1827" y="63"/>
                    <a:pt x="1878" y="184"/>
                  </a:cubicBezTo>
                  <a:cubicBezTo>
                    <a:pt x="1929" y="305"/>
                    <a:pt x="1872" y="337"/>
                    <a:pt x="1872" y="337"/>
                  </a:cubicBezTo>
                  <a:cubicBezTo>
                    <a:pt x="1522" y="407"/>
                    <a:pt x="1356" y="420"/>
                    <a:pt x="1280" y="394"/>
                  </a:cubicBezTo>
                  <a:cubicBezTo>
                    <a:pt x="1280" y="942"/>
                    <a:pt x="783" y="916"/>
                    <a:pt x="981" y="1062"/>
                  </a:cubicBezTo>
                  <a:cubicBezTo>
                    <a:pt x="1184" y="1215"/>
                    <a:pt x="1044" y="1457"/>
                    <a:pt x="987" y="1457"/>
                  </a:cubicBezTo>
                  <a:cubicBezTo>
                    <a:pt x="930" y="1457"/>
                    <a:pt x="605" y="1559"/>
                    <a:pt x="541" y="1622"/>
                  </a:cubicBezTo>
                  <a:cubicBezTo>
                    <a:pt x="471" y="1693"/>
                    <a:pt x="497" y="1832"/>
                    <a:pt x="548" y="1877"/>
                  </a:cubicBezTo>
                  <a:cubicBezTo>
                    <a:pt x="592" y="1928"/>
                    <a:pt x="414" y="2615"/>
                    <a:pt x="242" y="2615"/>
                  </a:cubicBezTo>
                  <a:cubicBezTo>
                    <a:pt x="236" y="2615"/>
                    <a:pt x="230" y="2615"/>
                    <a:pt x="230" y="2615"/>
                  </a:cubicBezTo>
                  <a:cubicBezTo>
                    <a:pt x="210" y="2876"/>
                    <a:pt x="351" y="3016"/>
                    <a:pt x="401" y="3067"/>
                  </a:cubicBezTo>
                  <a:cubicBezTo>
                    <a:pt x="465" y="3124"/>
                    <a:pt x="204" y="3265"/>
                    <a:pt x="102" y="3366"/>
                  </a:cubicBezTo>
                  <a:cubicBezTo>
                    <a:pt x="0" y="3468"/>
                    <a:pt x="102" y="3538"/>
                    <a:pt x="102" y="3538"/>
                  </a:cubicBezTo>
                  <a:cubicBezTo>
                    <a:pt x="102" y="3538"/>
                    <a:pt x="497" y="3500"/>
                    <a:pt x="497" y="3882"/>
                  </a:cubicBezTo>
                  <a:cubicBezTo>
                    <a:pt x="497" y="4264"/>
                    <a:pt x="631" y="3627"/>
                    <a:pt x="955" y="4429"/>
                  </a:cubicBezTo>
                  <a:cubicBezTo>
                    <a:pt x="955" y="4429"/>
                    <a:pt x="1343" y="4506"/>
                    <a:pt x="1381" y="4467"/>
                  </a:cubicBezTo>
                  <a:cubicBezTo>
                    <a:pt x="1420" y="4429"/>
                    <a:pt x="1572" y="4378"/>
                    <a:pt x="1668" y="4378"/>
                  </a:cubicBezTo>
                  <a:cubicBezTo>
                    <a:pt x="1763" y="4378"/>
                    <a:pt x="1693" y="4238"/>
                    <a:pt x="1961" y="4238"/>
                  </a:cubicBezTo>
                  <a:cubicBezTo>
                    <a:pt x="2228" y="4238"/>
                    <a:pt x="2470" y="4601"/>
                    <a:pt x="2349" y="4754"/>
                  </a:cubicBezTo>
                  <a:cubicBezTo>
                    <a:pt x="2349" y="4754"/>
                    <a:pt x="2336" y="4900"/>
                    <a:pt x="2451" y="4856"/>
                  </a:cubicBezTo>
                  <a:cubicBezTo>
                    <a:pt x="2565" y="4811"/>
                    <a:pt x="2565" y="4875"/>
                    <a:pt x="2693" y="4913"/>
                  </a:cubicBezTo>
                  <a:cubicBezTo>
                    <a:pt x="2807" y="4951"/>
                    <a:pt x="2852" y="5040"/>
                    <a:pt x="3036" y="4977"/>
                  </a:cubicBezTo>
                  <a:cubicBezTo>
                    <a:pt x="3030" y="4938"/>
                    <a:pt x="3024" y="4900"/>
                    <a:pt x="3043" y="4888"/>
                  </a:cubicBezTo>
                  <a:cubicBezTo>
                    <a:pt x="3094" y="4830"/>
                    <a:pt x="3355" y="4996"/>
                    <a:pt x="3405" y="4875"/>
                  </a:cubicBezTo>
                  <a:cubicBezTo>
                    <a:pt x="3456" y="4747"/>
                    <a:pt x="3393" y="4684"/>
                    <a:pt x="3456" y="4569"/>
                  </a:cubicBezTo>
                  <a:cubicBezTo>
                    <a:pt x="3520" y="4455"/>
                    <a:pt x="3609" y="4480"/>
                    <a:pt x="3666" y="4423"/>
                  </a:cubicBezTo>
                  <a:cubicBezTo>
                    <a:pt x="3673" y="4423"/>
                    <a:pt x="3679" y="4410"/>
                    <a:pt x="3685" y="4404"/>
                  </a:cubicBezTo>
                  <a:cubicBezTo>
                    <a:pt x="3520" y="4289"/>
                    <a:pt x="3329" y="4047"/>
                    <a:pt x="3380" y="3952"/>
                  </a:cubicBezTo>
                </a:path>
              </a:pathLst>
            </a:custGeom>
            <a:grpFill/>
            <a:ln w="28575" cap="flat" cmpd="sng">
              <a:solidFill>
                <a:schemeClr val="bg1"/>
              </a:solidFill>
              <a:bevel/>
              <a:headEnd/>
              <a:tailEnd/>
            </a:ln>
            <a:effectLst/>
          </p:spPr>
          <p:txBody>
            <a:bodyPr wrap="none" anchor="ctr"/>
            <a:lstStyle/>
            <a:p>
              <a:endParaRPr lang="en-US"/>
            </a:p>
          </p:txBody>
        </p:sp>
        <p:sp>
          <p:nvSpPr>
            <p:cNvPr id="32" name="Freeform 506"/>
            <p:cNvSpPr>
              <a:spLocks noChangeArrowheads="1"/>
            </p:cNvSpPr>
            <p:nvPr/>
          </p:nvSpPr>
          <p:spPr bwMode="auto">
            <a:xfrm>
              <a:off x="18861276" y="4815026"/>
              <a:ext cx="855971" cy="1755081"/>
            </a:xfrm>
            <a:custGeom>
              <a:avLst/>
              <a:gdLst>
                <a:gd name="T0" fmla="*/ 1648 w 1669"/>
                <a:gd name="T1" fmla="*/ 356 h 3418"/>
                <a:gd name="T2" fmla="*/ 1648 w 1669"/>
                <a:gd name="T3" fmla="*/ 356 h 3418"/>
                <a:gd name="T4" fmla="*/ 847 w 1669"/>
                <a:gd name="T5" fmla="*/ 165 h 3418"/>
                <a:gd name="T6" fmla="*/ 707 w 1669"/>
                <a:gd name="T7" fmla="*/ 293 h 3418"/>
                <a:gd name="T8" fmla="*/ 127 w 1669"/>
                <a:gd name="T9" fmla="*/ 344 h 3418"/>
                <a:gd name="T10" fmla="*/ 242 w 1669"/>
                <a:gd name="T11" fmla="*/ 655 h 3418"/>
                <a:gd name="T12" fmla="*/ 490 w 1669"/>
                <a:gd name="T13" fmla="*/ 897 h 3418"/>
                <a:gd name="T14" fmla="*/ 306 w 1669"/>
                <a:gd name="T15" fmla="*/ 1184 h 3418"/>
                <a:gd name="T16" fmla="*/ 407 w 1669"/>
                <a:gd name="T17" fmla="*/ 1648 h 3418"/>
                <a:gd name="T18" fmla="*/ 0 w 1669"/>
                <a:gd name="T19" fmla="*/ 2737 h 3418"/>
                <a:gd name="T20" fmla="*/ 13 w 1669"/>
                <a:gd name="T21" fmla="*/ 2743 h 3418"/>
                <a:gd name="T22" fmla="*/ 427 w 1669"/>
                <a:gd name="T23" fmla="*/ 3354 h 3418"/>
                <a:gd name="T24" fmla="*/ 732 w 1669"/>
                <a:gd name="T25" fmla="*/ 3392 h 3418"/>
                <a:gd name="T26" fmla="*/ 936 w 1669"/>
                <a:gd name="T27" fmla="*/ 3112 h 3418"/>
                <a:gd name="T28" fmla="*/ 853 w 1669"/>
                <a:gd name="T29" fmla="*/ 2908 h 3418"/>
                <a:gd name="T30" fmla="*/ 891 w 1669"/>
                <a:gd name="T31" fmla="*/ 2469 h 3418"/>
                <a:gd name="T32" fmla="*/ 872 w 1669"/>
                <a:gd name="T33" fmla="*/ 2106 h 3418"/>
                <a:gd name="T34" fmla="*/ 1031 w 1669"/>
                <a:gd name="T35" fmla="*/ 1788 h 3418"/>
                <a:gd name="T36" fmla="*/ 1165 w 1669"/>
                <a:gd name="T37" fmla="*/ 1177 h 3418"/>
                <a:gd name="T38" fmla="*/ 1292 w 1669"/>
                <a:gd name="T39" fmla="*/ 910 h 3418"/>
                <a:gd name="T40" fmla="*/ 1362 w 1669"/>
                <a:gd name="T41" fmla="*/ 789 h 3418"/>
                <a:gd name="T42" fmla="*/ 1547 w 1669"/>
                <a:gd name="T43" fmla="*/ 554 h 3418"/>
                <a:gd name="T44" fmla="*/ 1648 w 1669"/>
                <a:gd name="T45" fmla="*/ 356 h 34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669" h="3418">
                  <a:moveTo>
                    <a:pt x="1648" y="356"/>
                  </a:moveTo>
                  <a:lnTo>
                    <a:pt x="1648" y="356"/>
                  </a:lnTo>
                  <a:cubicBezTo>
                    <a:pt x="1057" y="0"/>
                    <a:pt x="1038" y="242"/>
                    <a:pt x="847" y="165"/>
                  </a:cubicBezTo>
                  <a:cubicBezTo>
                    <a:pt x="821" y="229"/>
                    <a:pt x="783" y="293"/>
                    <a:pt x="707" y="293"/>
                  </a:cubicBezTo>
                  <a:cubicBezTo>
                    <a:pt x="560" y="293"/>
                    <a:pt x="223" y="248"/>
                    <a:pt x="127" y="344"/>
                  </a:cubicBezTo>
                  <a:cubicBezTo>
                    <a:pt x="26" y="445"/>
                    <a:pt x="242" y="573"/>
                    <a:pt x="242" y="655"/>
                  </a:cubicBezTo>
                  <a:cubicBezTo>
                    <a:pt x="242" y="738"/>
                    <a:pt x="490" y="725"/>
                    <a:pt x="490" y="897"/>
                  </a:cubicBezTo>
                  <a:cubicBezTo>
                    <a:pt x="490" y="1069"/>
                    <a:pt x="363" y="1056"/>
                    <a:pt x="306" y="1184"/>
                  </a:cubicBezTo>
                  <a:cubicBezTo>
                    <a:pt x="248" y="1311"/>
                    <a:pt x="146" y="1566"/>
                    <a:pt x="407" y="1648"/>
                  </a:cubicBezTo>
                  <a:cubicBezTo>
                    <a:pt x="407" y="1648"/>
                    <a:pt x="185" y="2431"/>
                    <a:pt x="0" y="2737"/>
                  </a:cubicBezTo>
                  <a:cubicBezTo>
                    <a:pt x="7" y="2737"/>
                    <a:pt x="7" y="2743"/>
                    <a:pt x="13" y="2743"/>
                  </a:cubicBezTo>
                  <a:cubicBezTo>
                    <a:pt x="102" y="2838"/>
                    <a:pt x="388" y="3112"/>
                    <a:pt x="427" y="3354"/>
                  </a:cubicBezTo>
                  <a:cubicBezTo>
                    <a:pt x="541" y="3379"/>
                    <a:pt x="662" y="3417"/>
                    <a:pt x="732" y="3392"/>
                  </a:cubicBezTo>
                  <a:cubicBezTo>
                    <a:pt x="853" y="3354"/>
                    <a:pt x="878" y="3163"/>
                    <a:pt x="936" y="3112"/>
                  </a:cubicBezTo>
                  <a:cubicBezTo>
                    <a:pt x="987" y="3061"/>
                    <a:pt x="853" y="2908"/>
                    <a:pt x="853" y="2908"/>
                  </a:cubicBezTo>
                  <a:cubicBezTo>
                    <a:pt x="796" y="2749"/>
                    <a:pt x="885" y="2603"/>
                    <a:pt x="891" y="2469"/>
                  </a:cubicBezTo>
                  <a:cubicBezTo>
                    <a:pt x="904" y="2259"/>
                    <a:pt x="872" y="2106"/>
                    <a:pt x="872" y="2106"/>
                  </a:cubicBezTo>
                  <a:cubicBezTo>
                    <a:pt x="1018" y="1960"/>
                    <a:pt x="1031" y="1788"/>
                    <a:pt x="1031" y="1788"/>
                  </a:cubicBezTo>
                  <a:cubicBezTo>
                    <a:pt x="1031" y="1445"/>
                    <a:pt x="1222" y="1330"/>
                    <a:pt x="1165" y="1177"/>
                  </a:cubicBezTo>
                  <a:cubicBezTo>
                    <a:pt x="1108" y="1018"/>
                    <a:pt x="1292" y="974"/>
                    <a:pt x="1292" y="910"/>
                  </a:cubicBezTo>
                  <a:cubicBezTo>
                    <a:pt x="1292" y="840"/>
                    <a:pt x="1362" y="789"/>
                    <a:pt x="1362" y="789"/>
                  </a:cubicBezTo>
                  <a:cubicBezTo>
                    <a:pt x="1642" y="681"/>
                    <a:pt x="1547" y="554"/>
                    <a:pt x="1547" y="554"/>
                  </a:cubicBezTo>
                  <a:cubicBezTo>
                    <a:pt x="1668" y="433"/>
                    <a:pt x="1648" y="356"/>
                    <a:pt x="1648" y="356"/>
                  </a:cubicBezTo>
                </a:path>
              </a:pathLst>
            </a:custGeom>
            <a:grpFill/>
            <a:ln w="28575" cap="flat" cmpd="sng">
              <a:solidFill>
                <a:schemeClr val="bg1"/>
              </a:solidFill>
              <a:bevel/>
              <a:headEnd/>
              <a:tailEnd/>
            </a:ln>
            <a:effectLst/>
          </p:spPr>
          <p:txBody>
            <a:bodyPr wrap="none" anchor="ctr"/>
            <a:lstStyle/>
            <a:p>
              <a:endParaRPr lang="en-US"/>
            </a:p>
          </p:txBody>
        </p:sp>
      </p:grpSp>
    </p:spTree>
    <p:extLst>
      <p:ext uri="{BB962C8B-B14F-4D97-AF65-F5344CB8AC3E}">
        <p14:creationId xmlns:p14="http://schemas.microsoft.com/office/powerpoint/2010/main" val="660064472"/>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a:spLocks/>
          </p:cNvSpPr>
          <p:nvPr/>
        </p:nvSpPr>
        <p:spPr bwMode="auto">
          <a:xfrm>
            <a:off x="1895628" y="2848213"/>
            <a:ext cx="8072723" cy="34624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Australia</a:t>
            </a:r>
          </a:p>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Map</a:t>
            </a:r>
            <a:endParaRPr lang="en-US" sz="12800" b="1" spc="500" dirty="0">
              <a:solidFill>
                <a:schemeClr val="tx2"/>
              </a:solidFill>
              <a:latin typeface="Montserrat Semi Bold" charset="0"/>
              <a:ea typeface="Montserrat Semi Bold" charset="0"/>
              <a:cs typeface="Montserrat Semi Bold" charset="0"/>
              <a:sym typeface="Bebas Neue" charset="0"/>
            </a:endParaRPr>
          </a:p>
        </p:txBody>
      </p:sp>
      <p:cxnSp>
        <p:nvCxnSpPr>
          <p:cNvPr id="6" name="Straight Connector 5"/>
          <p:cNvCxnSpPr/>
          <p:nvPr/>
        </p:nvCxnSpPr>
        <p:spPr>
          <a:xfrm flipV="1">
            <a:off x="1895628" y="6923091"/>
            <a:ext cx="7401442" cy="4296"/>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sp>
        <p:nvSpPr>
          <p:cNvPr id="7" name="Subtitle 2"/>
          <p:cNvSpPr txBox="1">
            <a:spLocks/>
          </p:cNvSpPr>
          <p:nvPr/>
        </p:nvSpPr>
        <p:spPr>
          <a:xfrm>
            <a:off x="1711325" y="7582309"/>
            <a:ext cx="9001890" cy="314349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790"/>
              </a:lnSpc>
            </a:pPr>
            <a:r>
              <a:rPr lang="en-US" sz="2500" dirty="0" smtClean="0">
                <a:solidFill>
                  <a:schemeClr val="tx1"/>
                </a:solidFill>
                <a:latin typeface="Lato Light" charset="0"/>
                <a:ea typeface="Lato Light" charset="0"/>
                <a:cs typeface="Lato Light" charset="0"/>
              </a:rPr>
              <a:t>Frequently</a:t>
            </a:r>
            <a:r>
              <a:rPr lang="en-US" sz="2500" dirty="0">
                <a:solidFill>
                  <a:schemeClr val="tx1"/>
                </a:solidFill>
                <a:latin typeface="Lato Light" charset="0"/>
                <a:ea typeface="Lato Light" charset="0"/>
                <a:cs typeface="Lato Light" charset="0"/>
              </a:rPr>
              <a:t>, your initial font choice is taken out of your hands; companies often specify a typeface, or even a set of fonts, as part of their brand guidelines. Occasionally you’ll find a job has specific requirements, such as limited room that might require a condensed face, or a lot of legal text that might require a face that’s highly legible at small sizes. </a:t>
            </a:r>
          </a:p>
        </p:txBody>
      </p:sp>
      <p:sp>
        <p:nvSpPr>
          <p:cNvPr id="8" name="Freeform 7"/>
          <p:cNvSpPr>
            <a:spLocks noChangeArrowheads="1"/>
          </p:cNvSpPr>
          <p:nvPr/>
        </p:nvSpPr>
        <p:spPr bwMode="auto">
          <a:xfrm>
            <a:off x="12898875" y="4054954"/>
            <a:ext cx="3404899" cy="5007757"/>
          </a:xfrm>
          <a:custGeom>
            <a:avLst/>
            <a:gdLst>
              <a:gd name="T0" fmla="*/ 7481 w 7738"/>
              <a:gd name="T1" fmla="*/ 599 h 11380"/>
              <a:gd name="T2" fmla="*/ 7405 w 7738"/>
              <a:gd name="T3" fmla="*/ 652 h 11380"/>
              <a:gd name="T4" fmla="*/ 7259 w 7738"/>
              <a:gd name="T5" fmla="*/ 785 h 11380"/>
              <a:gd name="T6" fmla="*/ 7155 w 7738"/>
              <a:gd name="T7" fmla="*/ 337 h 11380"/>
              <a:gd name="T8" fmla="*/ 6858 w 7738"/>
              <a:gd name="T9" fmla="*/ 104 h 11380"/>
              <a:gd name="T10" fmla="*/ 6654 w 7738"/>
              <a:gd name="T11" fmla="*/ 116 h 11380"/>
              <a:gd name="T12" fmla="*/ 6392 w 7738"/>
              <a:gd name="T13" fmla="*/ 250 h 11380"/>
              <a:gd name="T14" fmla="*/ 6235 w 7738"/>
              <a:gd name="T15" fmla="*/ 436 h 11380"/>
              <a:gd name="T16" fmla="*/ 6072 w 7738"/>
              <a:gd name="T17" fmla="*/ 407 h 11380"/>
              <a:gd name="T18" fmla="*/ 5880 w 7738"/>
              <a:gd name="T19" fmla="*/ 494 h 11380"/>
              <a:gd name="T20" fmla="*/ 5979 w 7738"/>
              <a:gd name="T21" fmla="*/ 622 h 11380"/>
              <a:gd name="T22" fmla="*/ 5810 w 7738"/>
              <a:gd name="T23" fmla="*/ 687 h 11380"/>
              <a:gd name="T24" fmla="*/ 5845 w 7738"/>
              <a:gd name="T25" fmla="*/ 756 h 11380"/>
              <a:gd name="T26" fmla="*/ 5711 w 7738"/>
              <a:gd name="T27" fmla="*/ 797 h 11380"/>
              <a:gd name="T28" fmla="*/ 5530 w 7738"/>
              <a:gd name="T29" fmla="*/ 925 h 11380"/>
              <a:gd name="T30" fmla="*/ 5676 w 7738"/>
              <a:gd name="T31" fmla="*/ 1013 h 11380"/>
              <a:gd name="T32" fmla="*/ 5513 w 7738"/>
              <a:gd name="T33" fmla="*/ 1274 h 11380"/>
              <a:gd name="T34" fmla="*/ 5524 w 7738"/>
              <a:gd name="T35" fmla="*/ 1350 h 11380"/>
              <a:gd name="T36" fmla="*/ 5315 w 7738"/>
              <a:gd name="T37" fmla="*/ 1309 h 11380"/>
              <a:gd name="T38" fmla="*/ 5158 w 7738"/>
              <a:gd name="T39" fmla="*/ 1211 h 11380"/>
              <a:gd name="T40" fmla="*/ 5134 w 7738"/>
              <a:gd name="T41" fmla="*/ 1350 h 11380"/>
              <a:gd name="T42" fmla="*/ 5222 w 7738"/>
              <a:gd name="T43" fmla="*/ 1600 h 11380"/>
              <a:gd name="T44" fmla="*/ 5164 w 7738"/>
              <a:gd name="T45" fmla="*/ 1746 h 11380"/>
              <a:gd name="T46" fmla="*/ 4977 w 7738"/>
              <a:gd name="T47" fmla="*/ 1665 h 11380"/>
              <a:gd name="T48" fmla="*/ 4832 w 7738"/>
              <a:gd name="T49" fmla="*/ 1333 h 11380"/>
              <a:gd name="T50" fmla="*/ 4622 w 7738"/>
              <a:gd name="T51" fmla="*/ 1502 h 11380"/>
              <a:gd name="T52" fmla="*/ 4552 w 7738"/>
              <a:gd name="T53" fmla="*/ 2130 h 11380"/>
              <a:gd name="T54" fmla="*/ 4191 w 7738"/>
              <a:gd name="T55" fmla="*/ 2520 h 11380"/>
              <a:gd name="T56" fmla="*/ 3010 w 7738"/>
              <a:gd name="T57" fmla="*/ 3126 h 11380"/>
              <a:gd name="T58" fmla="*/ 2433 w 7738"/>
              <a:gd name="T59" fmla="*/ 3376 h 11380"/>
              <a:gd name="T60" fmla="*/ 1607 w 7738"/>
              <a:gd name="T61" fmla="*/ 3603 h 11380"/>
              <a:gd name="T62" fmla="*/ 844 w 7738"/>
              <a:gd name="T63" fmla="*/ 4075 h 11380"/>
              <a:gd name="T64" fmla="*/ 593 w 7738"/>
              <a:gd name="T65" fmla="*/ 4342 h 11380"/>
              <a:gd name="T66" fmla="*/ 442 w 7738"/>
              <a:gd name="T67" fmla="*/ 4278 h 11380"/>
              <a:gd name="T68" fmla="*/ 233 w 7738"/>
              <a:gd name="T69" fmla="*/ 5379 h 11380"/>
              <a:gd name="T70" fmla="*/ 646 w 7738"/>
              <a:gd name="T71" fmla="*/ 6246 h 11380"/>
              <a:gd name="T72" fmla="*/ 512 w 7738"/>
              <a:gd name="T73" fmla="*/ 6444 h 11380"/>
              <a:gd name="T74" fmla="*/ 250 w 7738"/>
              <a:gd name="T75" fmla="*/ 6060 h 11380"/>
              <a:gd name="T76" fmla="*/ 436 w 7738"/>
              <a:gd name="T77" fmla="*/ 6595 h 11380"/>
              <a:gd name="T78" fmla="*/ 233 w 7738"/>
              <a:gd name="T79" fmla="*/ 6392 h 11380"/>
              <a:gd name="T80" fmla="*/ 180 w 7738"/>
              <a:gd name="T81" fmla="*/ 6461 h 11380"/>
              <a:gd name="T82" fmla="*/ 576 w 7738"/>
              <a:gd name="T83" fmla="*/ 7276 h 11380"/>
              <a:gd name="T84" fmla="*/ 995 w 7738"/>
              <a:gd name="T85" fmla="*/ 8207 h 11380"/>
              <a:gd name="T86" fmla="*/ 1281 w 7738"/>
              <a:gd name="T87" fmla="*/ 9295 h 11380"/>
              <a:gd name="T88" fmla="*/ 1345 w 7738"/>
              <a:gd name="T89" fmla="*/ 9872 h 11380"/>
              <a:gd name="T90" fmla="*/ 1013 w 7738"/>
              <a:gd name="T91" fmla="*/ 10518 h 11380"/>
              <a:gd name="T92" fmla="*/ 1461 w 7738"/>
              <a:gd name="T93" fmla="*/ 11158 h 11380"/>
              <a:gd name="T94" fmla="*/ 2014 w 7738"/>
              <a:gd name="T95" fmla="*/ 11327 h 11380"/>
              <a:gd name="T96" fmla="*/ 2305 w 7738"/>
              <a:gd name="T97" fmla="*/ 11333 h 11380"/>
              <a:gd name="T98" fmla="*/ 2817 w 7738"/>
              <a:gd name="T99" fmla="*/ 11042 h 11380"/>
              <a:gd name="T100" fmla="*/ 3627 w 7738"/>
              <a:gd name="T101" fmla="*/ 10704 h 11380"/>
              <a:gd name="T102" fmla="*/ 4418 w 7738"/>
              <a:gd name="T103" fmla="*/ 10681 h 11380"/>
              <a:gd name="T104" fmla="*/ 4855 w 7738"/>
              <a:gd name="T105" fmla="*/ 10658 h 11380"/>
              <a:gd name="T106" fmla="*/ 5356 w 7738"/>
              <a:gd name="T107" fmla="*/ 10314 h 11380"/>
              <a:gd name="T108" fmla="*/ 6345 w 7738"/>
              <a:gd name="T109" fmla="*/ 9732 h 11380"/>
              <a:gd name="T110" fmla="*/ 7737 w 7738"/>
              <a:gd name="T111" fmla="*/ 9406 h 11380"/>
              <a:gd name="T112" fmla="*/ 1147 w 7738"/>
              <a:gd name="T113" fmla="*/ 3586 h 11380"/>
              <a:gd name="T114" fmla="*/ 122 w 7738"/>
              <a:gd name="T115" fmla="*/ 6339 h 11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738" h="11380">
                <a:moveTo>
                  <a:pt x="7713" y="576"/>
                </a:moveTo>
                <a:lnTo>
                  <a:pt x="7713" y="576"/>
                </a:lnTo>
                <a:cubicBezTo>
                  <a:pt x="7684" y="559"/>
                  <a:pt x="7649" y="553"/>
                  <a:pt x="7614" y="541"/>
                </a:cubicBezTo>
                <a:cubicBezTo>
                  <a:pt x="7574" y="535"/>
                  <a:pt x="7556" y="512"/>
                  <a:pt x="7516" y="512"/>
                </a:cubicBezTo>
                <a:cubicBezTo>
                  <a:pt x="7498" y="512"/>
                  <a:pt x="7486" y="518"/>
                  <a:pt x="7463" y="518"/>
                </a:cubicBezTo>
                <a:cubicBezTo>
                  <a:pt x="7463" y="547"/>
                  <a:pt x="7469" y="570"/>
                  <a:pt x="7486" y="593"/>
                </a:cubicBezTo>
                <a:cubicBezTo>
                  <a:pt x="7481" y="599"/>
                  <a:pt x="7481" y="599"/>
                  <a:pt x="7481" y="599"/>
                </a:cubicBezTo>
                <a:cubicBezTo>
                  <a:pt x="7469" y="599"/>
                  <a:pt x="7463" y="593"/>
                  <a:pt x="7451" y="588"/>
                </a:cubicBezTo>
                <a:cubicBezTo>
                  <a:pt x="7440" y="593"/>
                  <a:pt x="7440" y="593"/>
                  <a:pt x="7440" y="593"/>
                </a:cubicBezTo>
                <a:cubicBezTo>
                  <a:pt x="7440" y="599"/>
                  <a:pt x="7446" y="605"/>
                  <a:pt x="7451" y="611"/>
                </a:cubicBezTo>
                <a:cubicBezTo>
                  <a:pt x="7446" y="622"/>
                  <a:pt x="7446" y="622"/>
                  <a:pt x="7446" y="622"/>
                </a:cubicBezTo>
                <a:cubicBezTo>
                  <a:pt x="7428" y="617"/>
                  <a:pt x="7416" y="605"/>
                  <a:pt x="7405" y="593"/>
                </a:cubicBezTo>
                <a:cubicBezTo>
                  <a:pt x="7393" y="599"/>
                  <a:pt x="7393" y="599"/>
                  <a:pt x="7393" y="599"/>
                </a:cubicBezTo>
                <a:cubicBezTo>
                  <a:pt x="7393" y="622"/>
                  <a:pt x="7405" y="628"/>
                  <a:pt x="7405" y="652"/>
                </a:cubicBezTo>
                <a:cubicBezTo>
                  <a:pt x="7405" y="657"/>
                  <a:pt x="7399" y="657"/>
                  <a:pt x="7393" y="657"/>
                </a:cubicBezTo>
                <a:cubicBezTo>
                  <a:pt x="7364" y="617"/>
                  <a:pt x="7364" y="617"/>
                  <a:pt x="7364" y="617"/>
                </a:cubicBezTo>
                <a:cubicBezTo>
                  <a:pt x="7347" y="640"/>
                  <a:pt x="7335" y="652"/>
                  <a:pt x="7335" y="681"/>
                </a:cubicBezTo>
                <a:cubicBezTo>
                  <a:pt x="7335" y="722"/>
                  <a:pt x="7376" y="826"/>
                  <a:pt x="7312" y="722"/>
                </a:cubicBezTo>
                <a:cubicBezTo>
                  <a:pt x="7300" y="751"/>
                  <a:pt x="7288" y="791"/>
                  <a:pt x="7288" y="815"/>
                </a:cubicBezTo>
                <a:cubicBezTo>
                  <a:pt x="7288" y="826"/>
                  <a:pt x="7300" y="855"/>
                  <a:pt x="7288" y="832"/>
                </a:cubicBezTo>
                <a:cubicBezTo>
                  <a:pt x="7259" y="785"/>
                  <a:pt x="7259" y="785"/>
                  <a:pt x="7259" y="785"/>
                </a:cubicBezTo>
                <a:cubicBezTo>
                  <a:pt x="7224" y="780"/>
                  <a:pt x="7195" y="756"/>
                  <a:pt x="7253" y="756"/>
                </a:cubicBezTo>
                <a:cubicBezTo>
                  <a:pt x="7277" y="756"/>
                  <a:pt x="7294" y="739"/>
                  <a:pt x="7294" y="716"/>
                </a:cubicBezTo>
                <a:cubicBezTo>
                  <a:pt x="7294" y="681"/>
                  <a:pt x="7277" y="663"/>
                  <a:pt x="7277" y="622"/>
                </a:cubicBezTo>
                <a:cubicBezTo>
                  <a:pt x="7277" y="593"/>
                  <a:pt x="7271" y="576"/>
                  <a:pt x="7283" y="553"/>
                </a:cubicBezTo>
                <a:cubicBezTo>
                  <a:pt x="7294" y="535"/>
                  <a:pt x="7318" y="529"/>
                  <a:pt x="7318" y="506"/>
                </a:cubicBezTo>
                <a:cubicBezTo>
                  <a:pt x="7318" y="454"/>
                  <a:pt x="7271" y="436"/>
                  <a:pt x="7230" y="413"/>
                </a:cubicBezTo>
                <a:cubicBezTo>
                  <a:pt x="7190" y="390"/>
                  <a:pt x="7178" y="372"/>
                  <a:pt x="7155" y="337"/>
                </a:cubicBezTo>
                <a:cubicBezTo>
                  <a:pt x="7149" y="320"/>
                  <a:pt x="7125" y="320"/>
                  <a:pt x="7125" y="308"/>
                </a:cubicBezTo>
                <a:cubicBezTo>
                  <a:pt x="7125" y="296"/>
                  <a:pt x="7131" y="296"/>
                  <a:pt x="7131" y="291"/>
                </a:cubicBezTo>
                <a:cubicBezTo>
                  <a:pt x="7131" y="250"/>
                  <a:pt x="7090" y="244"/>
                  <a:pt x="7056" y="221"/>
                </a:cubicBezTo>
                <a:cubicBezTo>
                  <a:pt x="7038" y="209"/>
                  <a:pt x="7027" y="198"/>
                  <a:pt x="7003" y="186"/>
                </a:cubicBezTo>
                <a:cubicBezTo>
                  <a:pt x="6986" y="174"/>
                  <a:pt x="6957" y="174"/>
                  <a:pt x="6957" y="157"/>
                </a:cubicBezTo>
                <a:cubicBezTo>
                  <a:pt x="6957" y="128"/>
                  <a:pt x="6957" y="99"/>
                  <a:pt x="6933" y="99"/>
                </a:cubicBezTo>
                <a:cubicBezTo>
                  <a:pt x="6904" y="99"/>
                  <a:pt x="6887" y="104"/>
                  <a:pt x="6858" y="104"/>
                </a:cubicBezTo>
                <a:cubicBezTo>
                  <a:pt x="6799" y="104"/>
                  <a:pt x="6764" y="58"/>
                  <a:pt x="6747" y="0"/>
                </a:cubicBezTo>
                <a:cubicBezTo>
                  <a:pt x="6724" y="11"/>
                  <a:pt x="6712" y="23"/>
                  <a:pt x="6695" y="35"/>
                </a:cubicBezTo>
                <a:cubicBezTo>
                  <a:pt x="6648" y="17"/>
                  <a:pt x="6648" y="17"/>
                  <a:pt x="6648" y="17"/>
                </a:cubicBezTo>
                <a:cubicBezTo>
                  <a:pt x="6636" y="17"/>
                  <a:pt x="6636" y="17"/>
                  <a:pt x="6636" y="17"/>
                </a:cubicBezTo>
                <a:cubicBezTo>
                  <a:pt x="6666" y="58"/>
                  <a:pt x="6677" y="87"/>
                  <a:pt x="6712" y="104"/>
                </a:cubicBezTo>
                <a:cubicBezTo>
                  <a:pt x="6706" y="116"/>
                  <a:pt x="6706" y="116"/>
                  <a:pt x="6706" y="116"/>
                </a:cubicBezTo>
                <a:cubicBezTo>
                  <a:pt x="6689" y="116"/>
                  <a:pt x="6677" y="116"/>
                  <a:pt x="6654" y="116"/>
                </a:cubicBezTo>
                <a:cubicBezTo>
                  <a:pt x="6654" y="163"/>
                  <a:pt x="6631" y="192"/>
                  <a:pt x="6590" y="221"/>
                </a:cubicBezTo>
                <a:cubicBezTo>
                  <a:pt x="6572" y="227"/>
                  <a:pt x="6572" y="250"/>
                  <a:pt x="6555" y="250"/>
                </a:cubicBezTo>
                <a:cubicBezTo>
                  <a:pt x="6508" y="250"/>
                  <a:pt x="6508" y="192"/>
                  <a:pt x="6508" y="145"/>
                </a:cubicBezTo>
                <a:cubicBezTo>
                  <a:pt x="6508" y="81"/>
                  <a:pt x="6514" y="133"/>
                  <a:pt x="6468" y="157"/>
                </a:cubicBezTo>
                <a:cubicBezTo>
                  <a:pt x="6450" y="168"/>
                  <a:pt x="6421" y="163"/>
                  <a:pt x="6421" y="186"/>
                </a:cubicBezTo>
                <a:cubicBezTo>
                  <a:pt x="6421" y="203"/>
                  <a:pt x="6450" y="203"/>
                  <a:pt x="6456" y="221"/>
                </a:cubicBezTo>
                <a:cubicBezTo>
                  <a:pt x="6427" y="227"/>
                  <a:pt x="6415" y="250"/>
                  <a:pt x="6392" y="250"/>
                </a:cubicBezTo>
                <a:cubicBezTo>
                  <a:pt x="6322" y="250"/>
                  <a:pt x="6386" y="168"/>
                  <a:pt x="6305" y="256"/>
                </a:cubicBezTo>
                <a:cubicBezTo>
                  <a:pt x="6310" y="279"/>
                  <a:pt x="6310" y="279"/>
                  <a:pt x="6310" y="279"/>
                </a:cubicBezTo>
                <a:cubicBezTo>
                  <a:pt x="6299" y="296"/>
                  <a:pt x="6275" y="308"/>
                  <a:pt x="6275" y="331"/>
                </a:cubicBezTo>
                <a:cubicBezTo>
                  <a:pt x="6275" y="349"/>
                  <a:pt x="6287" y="355"/>
                  <a:pt x="6287" y="372"/>
                </a:cubicBezTo>
                <a:cubicBezTo>
                  <a:pt x="6287" y="396"/>
                  <a:pt x="6252" y="390"/>
                  <a:pt x="6229" y="396"/>
                </a:cubicBezTo>
                <a:cubicBezTo>
                  <a:pt x="6235" y="413"/>
                  <a:pt x="6235" y="425"/>
                  <a:pt x="6241" y="442"/>
                </a:cubicBezTo>
                <a:cubicBezTo>
                  <a:pt x="6235" y="436"/>
                  <a:pt x="6235" y="436"/>
                  <a:pt x="6235" y="436"/>
                </a:cubicBezTo>
                <a:cubicBezTo>
                  <a:pt x="6223" y="419"/>
                  <a:pt x="6206" y="419"/>
                  <a:pt x="6200" y="401"/>
                </a:cubicBezTo>
                <a:cubicBezTo>
                  <a:pt x="6188" y="390"/>
                  <a:pt x="6194" y="361"/>
                  <a:pt x="6171" y="361"/>
                </a:cubicBezTo>
                <a:cubicBezTo>
                  <a:pt x="6095" y="361"/>
                  <a:pt x="6112" y="483"/>
                  <a:pt x="6112" y="285"/>
                </a:cubicBezTo>
                <a:lnTo>
                  <a:pt x="6118" y="279"/>
                </a:lnTo>
                <a:cubicBezTo>
                  <a:pt x="6118" y="256"/>
                  <a:pt x="6095" y="256"/>
                  <a:pt x="6078" y="244"/>
                </a:cubicBezTo>
                <a:cubicBezTo>
                  <a:pt x="6078" y="349"/>
                  <a:pt x="6078" y="349"/>
                  <a:pt x="6078" y="349"/>
                </a:cubicBezTo>
                <a:cubicBezTo>
                  <a:pt x="6078" y="372"/>
                  <a:pt x="6078" y="384"/>
                  <a:pt x="6072" y="407"/>
                </a:cubicBezTo>
                <a:cubicBezTo>
                  <a:pt x="6037" y="407"/>
                  <a:pt x="6008" y="407"/>
                  <a:pt x="5990" y="442"/>
                </a:cubicBezTo>
                <a:cubicBezTo>
                  <a:pt x="5984" y="436"/>
                  <a:pt x="5984" y="430"/>
                  <a:pt x="5979" y="430"/>
                </a:cubicBezTo>
                <a:cubicBezTo>
                  <a:pt x="5979" y="419"/>
                  <a:pt x="5979" y="419"/>
                  <a:pt x="5979" y="419"/>
                </a:cubicBezTo>
                <a:cubicBezTo>
                  <a:pt x="5955" y="419"/>
                  <a:pt x="5955" y="419"/>
                  <a:pt x="5955" y="419"/>
                </a:cubicBezTo>
                <a:cubicBezTo>
                  <a:pt x="5949" y="419"/>
                  <a:pt x="5944" y="413"/>
                  <a:pt x="5938" y="413"/>
                </a:cubicBezTo>
                <a:cubicBezTo>
                  <a:pt x="5932" y="413"/>
                  <a:pt x="5932" y="419"/>
                  <a:pt x="5926" y="419"/>
                </a:cubicBezTo>
                <a:cubicBezTo>
                  <a:pt x="5932" y="454"/>
                  <a:pt x="5880" y="459"/>
                  <a:pt x="5880" y="494"/>
                </a:cubicBezTo>
                <a:cubicBezTo>
                  <a:pt x="5880" y="529"/>
                  <a:pt x="5915" y="547"/>
                  <a:pt x="5944" y="547"/>
                </a:cubicBezTo>
                <a:cubicBezTo>
                  <a:pt x="5944" y="553"/>
                  <a:pt x="5949" y="553"/>
                  <a:pt x="5949" y="559"/>
                </a:cubicBezTo>
                <a:cubicBezTo>
                  <a:pt x="5949" y="576"/>
                  <a:pt x="5938" y="588"/>
                  <a:pt x="5926" y="599"/>
                </a:cubicBezTo>
                <a:cubicBezTo>
                  <a:pt x="5932" y="611"/>
                  <a:pt x="5932" y="611"/>
                  <a:pt x="5932" y="611"/>
                </a:cubicBezTo>
                <a:cubicBezTo>
                  <a:pt x="5938" y="611"/>
                  <a:pt x="5938" y="617"/>
                  <a:pt x="5944" y="617"/>
                </a:cubicBezTo>
                <a:cubicBezTo>
                  <a:pt x="5949" y="617"/>
                  <a:pt x="5955" y="611"/>
                  <a:pt x="5961" y="605"/>
                </a:cubicBezTo>
                <a:cubicBezTo>
                  <a:pt x="5967" y="611"/>
                  <a:pt x="5973" y="622"/>
                  <a:pt x="5979" y="622"/>
                </a:cubicBezTo>
                <a:cubicBezTo>
                  <a:pt x="5990" y="622"/>
                  <a:pt x="5996" y="628"/>
                  <a:pt x="6002" y="628"/>
                </a:cubicBezTo>
                <a:cubicBezTo>
                  <a:pt x="5990" y="634"/>
                  <a:pt x="5984" y="640"/>
                  <a:pt x="5984" y="652"/>
                </a:cubicBezTo>
                <a:cubicBezTo>
                  <a:pt x="5984" y="669"/>
                  <a:pt x="6008" y="675"/>
                  <a:pt x="6025" y="692"/>
                </a:cubicBezTo>
                <a:cubicBezTo>
                  <a:pt x="6002" y="698"/>
                  <a:pt x="5990" y="710"/>
                  <a:pt x="5967" y="710"/>
                </a:cubicBezTo>
                <a:cubicBezTo>
                  <a:pt x="5932" y="710"/>
                  <a:pt x="5915" y="687"/>
                  <a:pt x="5886" y="675"/>
                </a:cubicBezTo>
                <a:cubicBezTo>
                  <a:pt x="5886" y="687"/>
                  <a:pt x="5880" y="692"/>
                  <a:pt x="5874" y="704"/>
                </a:cubicBezTo>
                <a:cubicBezTo>
                  <a:pt x="5816" y="675"/>
                  <a:pt x="5816" y="570"/>
                  <a:pt x="5810" y="687"/>
                </a:cubicBezTo>
                <a:cubicBezTo>
                  <a:pt x="5786" y="687"/>
                  <a:pt x="5769" y="687"/>
                  <a:pt x="5746" y="687"/>
                </a:cubicBezTo>
                <a:cubicBezTo>
                  <a:pt x="5746" y="698"/>
                  <a:pt x="5746" y="704"/>
                  <a:pt x="5746" y="716"/>
                </a:cubicBezTo>
                <a:cubicBezTo>
                  <a:pt x="5769" y="716"/>
                  <a:pt x="5769" y="716"/>
                  <a:pt x="5769" y="716"/>
                </a:cubicBezTo>
                <a:cubicBezTo>
                  <a:pt x="5786" y="716"/>
                  <a:pt x="5798" y="704"/>
                  <a:pt x="5821" y="704"/>
                </a:cubicBezTo>
                <a:cubicBezTo>
                  <a:pt x="5798" y="722"/>
                  <a:pt x="5786" y="733"/>
                  <a:pt x="5763" y="739"/>
                </a:cubicBezTo>
                <a:cubicBezTo>
                  <a:pt x="5769" y="762"/>
                  <a:pt x="5786" y="768"/>
                  <a:pt x="5810" y="768"/>
                </a:cubicBezTo>
                <a:cubicBezTo>
                  <a:pt x="5821" y="768"/>
                  <a:pt x="5833" y="756"/>
                  <a:pt x="5845" y="756"/>
                </a:cubicBezTo>
                <a:cubicBezTo>
                  <a:pt x="5839" y="774"/>
                  <a:pt x="5839" y="785"/>
                  <a:pt x="5839" y="809"/>
                </a:cubicBezTo>
                <a:cubicBezTo>
                  <a:pt x="5839" y="838"/>
                  <a:pt x="5932" y="919"/>
                  <a:pt x="5909" y="914"/>
                </a:cubicBezTo>
                <a:cubicBezTo>
                  <a:pt x="5862" y="896"/>
                  <a:pt x="5874" y="867"/>
                  <a:pt x="5839" y="867"/>
                </a:cubicBezTo>
                <a:cubicBezTo>
                  <a:pt x="5827" y="867"/>
                  <a:pt x="5821" y="879"/>
                  <a:pt x="5816" y="885"/>
                </a:cubicBezTo>
                <a:cubicBezTo>
                  <a:pt x="5792" y="873"/>
                  <a:pt x="5775" y="873"/>
                  <a:pt x="5769" y="855"/>
                </a:cubicBezTo>
                <a:cubicBezTo>
                  <a:pt x="5757" y="838"/>
                  <a:pt x="5775" y="815"/>
                  <a:pt x="5763" y="797"/>
                </a:cubicBezTo>
                <a:cubicBezTo>
                  <a:pt x="5746" y="785"/>
                  <a:pt x="5728" y="803"/>
                  <a:pt x="5711" y="797"/>
                </a:cubicBezTo>
                <a:cubicBezTo>
                  <a:pt x="5699" y="791"/>
                  <a:pt x="5699" y="780"/>
                  <a:pt x="5687" y="780"/>
                </a:cubicBezTo>
                <a:cubicBezTo>
                  <a:pt x="5658" y="780"/>
                  <a:pt x="5653" y="815"/>
                  <a:pt x="5629" y="826"/>
                </a:cubicBezTo>
                <a:cubicBezTo>
                  <a:pt x="5641" y="850"/>
                  <a:pt x="5641" y="850"/>
                  <a:pt x="5641" y="850"/>
                </a:cubicBezTo>
                <a:cubicBezTo>
                  <a:pt x="5629" y="867"/>
                  <a:pt x="5618" y="879"/>
                  <a:pt x="5594" y="879"/>
                </a:cubicBezTo>
                <a:cubicBezTo>
                  <a:pt x="5583" y="879"/>
                  <a:pt x="5571" y="867"/>
                  <a:pt x="5565" y="855"/>
                </a:cubicBezTo>
                <a:cubicBezTo>
                  <a:pt x="5554" y="879"/>
                  <a:pt x="5519" y="879"/>
                  <a:pt x="5519" y="908"/>
                </a:cubicBezTo>
                <a:cubicBezTo>
                  <a:pt x="5519" y="914"/>
                  <a:pt x="5524" y="919"/>
                  <a:pt x="5530" y="925"/>
                </a:cubicBezTo>
                <a:cubicBezTo>
                  <a:pt x="5507" y="943"/>
                  <a:pt x="5501" y="972"/>
                  <a:pt x="5501" y="1001"/>
                </a:cubicBezTo>
                <a:cubicBezTo>
                  <a:pt x="5501" y="1018"/>
                  <a:pt x="5513" y="1030"/>
                  <a:pt x="5530" y="1030"/>
                </a:cubicBezTo>
                <a:cubicBezTo>
                  <a:pt x="5530" y="1030"/>
                  <a:pt x="5536" y="1030"/>
                  <a:pt x="5542" y="1030"/>
                </a:cubicBezTo>
                <a:cubicBezTo>
                  <a:pt x="5554" y="1030"/>
                  <a:pt x="5554" y="1030"/>
                  <a:pt x="5554" y="1030"/>
                </a:cubicBezTo>
                <a:cubicBezTo>
                  <a:pt x="5554" y="1042"/>
                  <a:pt x="5554" y="1053"/>
                  <a:pt x="5554" y="1071"/>
                </a:cubicBezTo>
                <a:cubicBezTo>
                  <a:pt x="5618" y="1042"/>
                  <a:pt x="5629" y="1001"/>
                  <a:pt x="5676" y="954"/>
                </a:cubicBezTo>
                <a:cubicBezTo>
                  <a:pt x="5676" y="1013"/>
                  <a:pt x="5676" y="1013"/>
                  <a:pt x="5676" y="1013"/>
                </a:cubicBezTo>
                <a:cubicBezTo>
                  <a:pt x="5676" y="1048"/>
                  <a:pt x="5612" y="1048"/>
                  <a:pt x="5612" y="1088"/>
                </a:cubicBezTo>
                <a:cubicBezTo>
                  <a:pt x="5612" y="1094"/>
                  <a:pt x="5618" y="1100"/>
                  <a:pt x="5618" y="1111"/>
                </a:cubicBezTo>
                <a:cubicBezTo>
                  <a:pt x="5606" y="1117"/>
                  <a:pt x="5594" y="1123"/>
                  <a:pt x="5594" y="1135"/>
                </a:cubicBezTo>
                <a:cubicBezTo>
                  <a:pt x="5594" y="1152"/>
                  <a:pt x="5606" y="1158"/>
                  <a:pt x="5606" y="1176"/>
                </a:cubicBezTo>
                <a:cubicBezTo>
                  <a:pt x="5606" y="1193"/>
                  <a:pt x="5583" y="1193"/>
                  <a:pt x="5571" y="1211"/>
                </a:cubicBezTo>
                <a:cubicBezTo>
                  <a:pt x="5554" y="1205"/>
                  <a:pt x="5548" y="1199"/>
                  <a:pt x="5530" y="1193"/>
                </a:cubicBezTo>
                <a:cubicBezTo>
                  <a:pt x="5524" y="1228"/>
                  <a:pt x="5524" y="1245"/>
                  <a:pt x="5513" y="1274"/>
                </a:cubicBezTo>
                <a:cubicBezTo>
                  <a:pt x="5524" y="1280"/>
                  <a:pt x="5530" y="1286"/>
                  <a:pt x="5542" y="1286"/>
                </a:cubicBezTo>
                <a:cubicBezTo>
                  <a:pt x="5554" y="1286"/>
                  <a:pt x="5559" y="1280"/>
                  <a:pt x="5571" y="1280"/>
                </a:cubicBezTo>
                <a:cubicBezTo>
                  <a:pt x="5589" y="1280"/>
                  <a:pt x="5757" y="1333"/>
                  <a:pt x="5723" y="1344"/>
                </a:cubicBezTo>
                <a:cubicBezTo>
                  <a:pt x="5658" y="1327"/>
                  <a:pt x="5623" y="1344"/>
                  <a:pt x="5565" y="1333"/>
                </a:cubicBezTo>
                <a:cubicBezTo>
                  <a:pt x="5536" y="1327"/>
                  <a:pt x="5519" y="1304"/>
                  <a:pt x="5490" y="1304"/>
                </a:cubicBezTo>
                <a:lnTo>
                  <a:pt x="5484" y="1309"/>
                </a:lnTo>
                <a:cubicBezTo>
                  <a:pt x="5484" y="1333"/>
                  <a:pt x="5501" y="1350"/>
                  <a:pt x="5524" y="1350"/>
                </a:cubicBezTo>
                <a:cubicBezTo>
                  <a:pt x="5524" y="1368"/>
                  <a:pt x="5519" y="1374"/>
                  <a:pt x="5513" y="1385"/>
                </a:cubicBezTo>
                <a:cubicBezTo>
                  <a:pt x="5495" y="1374"/>
                  <a:pt x="5490" y="1356"/>
                  <a:pt x="5466" y="1356"/>
                </a:cubicBezTo>
                <a:cubicBezTo>
                  <a:pt x="5460" y="1356"/>
                  <a:pt x="5455" y="1362"/>
                  <a:pt x="5449" y="1362"/>
                </a:cubicBezTo>
                <a:cubicBezTo>
                  <a:pt x="5408" y="1362"/>
                  <a:pt x="5408" y="1315"/>
                  <a:pt x="5385" y="1286"/>
                </a:cubicBezTo>
                <a:cubicBezTo>
                  <a:pt x="5361" y="1257"/>
                  <a:pt x="5332" y="1263"/>
                  <a:pt x="5297" y="1263"/>
                </a:cubicBezTo>
                <a:cubicBezTo>
                  <a:pt x="5292" y="1263"/>
                  <a:pt x="5292" y="1263"/>
                  <a:pt x="5286" y="1263"/>
                </a:cubicBezTo>
                <a:cubicBezTo>
                  <a:pt x="5297" y="1286"/>
                  <a:pt x="5315" y="1286"/>
                  <a:pt x="5315" y="1309"/>
                </a:cubicBezTo>
                <a:cubicBezTo>
                  <a:pt x="5315" y="1315"/>
                  <a:pt x="5309" y="1315"/>
                  <a:pt x="5309" y="1321"/>
                </a:cubicBezTo>
                <a:cubicBezTo>
                  <a:pt x="5286" y="1321"/>
                  <a:pt x="5286" y="1321"/>
                  <a:pt x="5286" y="1321"/>
                </a:cubicBezTo>
                <a:cubicBezTo>
                  <a:pt x="5274" y="1321"/>
                  <a:pt x="5268" y="1333"/>
                  <a:pt x="5257" y="1333"/>
                </a:cubicBezTo>
                <a:cubicBezTo>
                  <a:pt x="5245" y="1333"/>
                  <a:pt x="5239" y="1315"/>
                  <a:pt x="5228" y="1309"/>
                </a:cubicBezTo>
                <a:cubicBezTo>
                  <a:pt x="5204" y="1280"/>
                  <a:pt x="5175" y="1269"/>
                  <a:pt x="5175" y="1228"/>
                </a:cubicBezTo>
                <a:cubicBezTo>
                  <a:pt x="5175" y="1222"/>
                  <a:pt x="5181" y="1216"/>
                  <a:pt x="5181" y="1205"/>
                </a:cubicBezTo>
                <a:cubicBezTo>
                  <a:pt x="5158" y="1211"/>
                  <a:pt x="5158" y="1211"/>
                  <a:pt x="5158" y="1211"/>
                </a:cubicBezTo>
                <a:cubicBezTo>
                  <a:pt x="5152" y="1211"/>
                  <a:pt x="5152" y="1205"/>
                  <a:pt x="5146" y="1205"/>
                </a:cubicBezTo>
                <a:cubicBezTo>
                  <a:pt x="5140" y="1205"/>
                  <a:pt x="5140" y="1211"/>
                  <a:pt x="5134" y="1211"/>
                </a:cubicBezTo>
                <a:cubicBezTo>
                  <a:pt x="5134" y="1228"/>
                  <a:pt x="5129" y="1234"/>
                  <a:pt x="5129" y="1251"/>
                </a:cubicBezTo>
                <a:cubicBezTo>
                  <a:pt x="5129" y="1257"/>
                  <a:pt x="5134" y="1257"/>
                  <a:pt x="5134" y="1263"/>
                </a:cubicBezTo>
                <a:cubicBezTo>
                  <a:pt x="5169" y="1263"/>
                  <a:pt x="5169" y="1263"/>
                  <a:pt x="5169" y="1263"/>
                </a:cubicBezTo>
                <a:cubicBezTo>
                  <a:pt x="5169" y="1327"/>
                  <a:pt x="5169" y="1327"/>
                  <a:pt x="5169" y="1327"/>
                </a:cubicBezTo>
                <a:cubicBezTo>
                  <a:pt x="5158" y="1339"/>
                  <a:pt x="5134" y="1339"/>
                  <a:pt x="5134" y="1350"/>
                </a:cubicBezTo>
                <a:cubicBezTo>
                  <a:pt x="5134" y="1368"/>
                  <a:pt x="5146" y="1374"/>
                  <a:pt x="5146" y="1385"/>
                </a:cubicBezTo>
                <a:cubicBezTo>
                  <a:pt x="5146" y="1408"/>
                  <a:pt x="5111" y="1414"/>
                  <a:pt x="5111" y="1437"/>
                </a:cubicBezTo>
                <a:cubicBezTo>
                  <a:pt x="5111" y="1472"/>
                  <a:pt x="5158" y="1455"/>
                  <a:pt x="5181" y="1472"/>
                </a:cubicBezTo>
                <a:cubicBezTo>
                  <a:pt x="5204" y="1502"/>
                  <a:pt x="5198" y="1537"/>
                  <a:pt x="5210" y="1571"/>
                </a:cubicBezTo>
                <a:cubicBezTo>
                  <a:pt x="5228" y="1566"/>
                  <a:pt x="5245" y="1571"/>
                  <a:pt x="5263" y="1560"/>
                </a:cubicBezTo>
                <a:cubicBezTo>
                  <a:pt x="5274" y="1566"/>
                  <a:pt x="5274" y="1566"/>
                  <a:pt x="5274" y="1566"/>
                </a:cubicBezTo>
                <a:cubicBezTo>
                  <a:pt x="5257" y="1583"/>
                  <a:pt x="5245" y="1589"/>
                  <a:pt x="5222" y="1600"/>
                </a:cubicBezTo>
                <a:cubicBezTo>
                  <a:pt x="5251" y="1641"/>
                  <a:pt x="5280" y="1665"/>
                  <a:pt x="5216" y="1624"/>
                </a:cubicBezTo>
                <a:cubicBezTo>
                  <a:pt x="5233" y="1670"/>
                  <a:pt x="5245" y="1700"/>
                  <a:pt x="5274" y="1740"/>
                </a:cubicBezTo>
                <a:cubicBezTo>
                  <a:pt x="5268" y="1752"/>
                  <a:pt x="5268" y="1752"/>
                  <a:pt x="5268" y="1752"/>
                </a:cubicBezTo>
                <a:cubicBezTo>
                  <a:pt x="5233" y="1729"/>
                  <a:pt x="5210" y="1717"/>
                  <a:pt x="5181" y="1694"/>
                </a:cubicBezTo>
                <a:cubicBezTo>
                  <a:pt x="5158" y="1670"/>
                  <a:pt x="5164" y="1630"/>
                  <a:pt x="5134" y="1630"/>
                </a:cubicBezTo>
                <a:cubicBezTo>
                  <a:pt x="5117" y="1630"/>
                  <a:pt x="5129" y="1659"/>
                  <a:pt x="5129" y="1676"/>
                </a:cubicBezTo>
                <a:cubicBezTo>
                  <a:pt x="5129" y="1705"/>
                  <a:pt x="5152" y="1717"/>
                  <a:pt x="5164" y="1746"/>
                </a:cubicBezTo>
                <a:cubicBezTo>
                  <a:pt x="5158" y="1752"/>
                  <a:pt x="5146" y="1758"/>
                  <a:pt x="5134" y="1758"/>
                </a:cubicBezTo>
                <a:cubicBezTo>
                  <a:pt x="5134" y="1787"/>
                  <a:pt x="5105" y="1793"/>
                  <a:pt x="5105" y="1822"/>
                </a:cubicBezTo>
                <a:cubicBezTo>
                  <a:pt x="5105" y="1833"/>
                  <a:pt x="5111" y="1839"/>
                  <a:pt x="5111" y="1851"/>
                </a:cubicBezTo>
                <a:cubicBezTo>
                  <a:pt x="5111" y="1886"/>
                  <a:pt x="5094" y="2031"/>
                  <a:pt x="5094" y="1926"/>
                </a:cubicBezTo>
                <a:cubicBezTo>
                  <a:pt x="5094" y="1909"/>
                  <a:pt x="5100" y="1897"/>
                  <a:pt x="5100" y="1880"/>
                </a:cubicBezTo>
                <a:cubicBezTo>
                  <a:pt x="5100" y="1839"/>
                  <a:pt x="5065" y="1828"/>
                  <a:pt x="5030" y="1804"/>
                </a:cubicBezTo>
                <a:cubicBezTo>
                  <a:pt x="4989" y="1763"/>
                  <a:pt x="5006" y="1717"/>
                  <a:pt x="4977" y="1665"/>
                </a:cubicBezTo>
                <a:cubicBezTo>
                  <a:pt x="4954" y="1624"/>
                  <a:pt x="4902" y="1618"/>
                  <a:pt x="4902" y="1571"/>
                </a:cubicBezTo>
                <a:cubicBezTo>
                  <a:pt x="4902" y="1554"/>
                  <a:pt x="4907" y="1548"/>
                  <a:pt x="4907" y="1531"/>
                </a:cubicBezTo>
                <a:cubicBezTo>
                  <a:pt x="4907" y="1513"/>
                  <a:pt x="4907" y="1513"/>
                  <a:pt x="4907" y="1513"/>
                </a:cubicBezTo>
                <a:cubicBezTo>
                  <a:pt x="4896" y="1507"/>
                  <a:pt x="4890" y="1507"/>
                  <a:pt x="4872" y="1502"/>
                </a:cubicBezTo>
                <a:cubicBezTo>
                  <a:pt x="4878" y="1478"/>
                  <a:pt x="4878" y="1478"/>
                  <a:pt x="4878" y="1478"/>
                </a:cubicBezTo>
                <a:cubicBezTo>
                  <a:pt x="4855" y="1449"/>
                  <a:pt x="4808" y="1443"/>
                  <a:pt x="4808" y="1403"/>
                </a:cubicBezTo>
                <a:cubicBezTo>
                  <a:pt x="4808" y="1374"/>
                  <a:pt x="4826" y="1362"/>
                  <a:pt x="4832" y="1333"/>
                </a:cubicBezTo>
                <a:cubicBezTo>
                  <a:pt x="4814" y="1333"/>
                  <a:pt x="4808" y="1333"/>
                  <a:pt x="4791" y="1333"/>
                </a:cubicBezTo>
                <a:cubicBezTo>
                  <a:pt x="4779" y="1374"/>
                  <a:pt x="4756" y="1391"/>
                  <a:pt x="4715" y="1397"/>
                </a:cubicBezTo>
                <a:cubicBezTo>
                  <a:pt x="4721" y="1420"/>
                  <a:pt x="4715" y="1432"/>
                  <a:pt x="4715" y="1455"/>
                </a:cubicBezTo>
                <a:cubicBezTo>
                  <a:pt x="4715" y="1478"/>
                  <a:pt x="4733" y="1490"/>
                  <a:pt x="4756" y="1496"/>
                </a:cubicBezTo>
                <a:cubicBezTo>
                  <a:pt x="4750" y="1502"/>
                  <a:pt x="4750" y="1507"/>
                  <a:pt x="4750" y="1513"/>
                </a:cubicBezTo>
                <a:cubicBezTo>
                  <a:pt x="4715" y="1513"/>
                  <a:pt x="4692" y="1525"/>
                  <a:pt x="4657" y="1525"/>
                </a:cubicBezTo>
                <a:cubicBezTo>
                  <a:pt x="4640" y="1525"/>
                  <a:pt x="4634" y="1507"/>
                  <a:pt x="4622" y="1502"/>
                </a:cubicBezTo>
                <a:cubicBezTo>
                  <a:pt x="4616" y="1542"/>
                  <a:pt x="4622" y="1560"/>
                  <a:pt x="4622" y="1600"/>
                </a:cubicBezTo>
                <a:cubicBezTo>
                  <a:pt x="4611" y="1600"/>
                  <a:pt x="4611" y="1600"/>
                  <a:pt x="4611" y="1600"/>
                </a:cubicBezTo>
                <a:cubicBezTo>
                  <a:pt x="4552" y="1612"/>
                  <a:pt x="4535" y="1647"/>
                  <a:pt x="4500" y="1694"/>
                </a:cubicBezTo>
                <a:cubicBezTo>
                  <a:pt x="4471" y="1740"/>
                  <a:pt x="4436" y="1763"/>
                  <a:pt x="4436" y="1816"/>
                </a:cubicBezTo>
                <a:cubicBezTo>
                  <a:pt x="4436" y="1886"/>
                  <a:pt x="4453" y="1926"/>
                  <a:pt x="4459" y="1991"/>
                </a:cubicBezTo>
                <a:cubicBezTo>
                  <a:pt x="4459" y="2031"/>
                  <a:pt x="4442" y="2060"/>
                  <a:pt x="4471" y="2089"/>
                </a:cubicBezTo>
                <a:cubicBezTo>
                  <a:pt x="4488" y="2113"/>
                  <a:pt x="4552" y="2095"/>
                  <a:pt x="4552" y="2130"/>
                </a:cubicBezTo>
                <a:cubicBezTo>
                  <a:pt x="4552" y="2206"/>
                  <a:pt x="4482" y="2241"/>
                  <a:pt x="4412" y="2282"/>
                </a:cubicBezTo>
                <a:cubicBezTo>
                  <a:pt x="4360" y="2311"/>
                  <a:pt x="4337" y="2346"/>
                  <a:pt x="4273" y="2357"/>
                </a:cubicBezTo>
                <a:cubicBezTo>
                  <a:pt x="4249" y="2363"/>
                  <a:pt x="4255" y="2392"/>
                  <a:pt x="4238" y="2404"/>
                </a:cubicBezTo>
                <a:cubicBezTo>
                  <a:pt x="4244" y="2421"/>
                  <a:pt x="4255" y="2427"/>
                  <a:pt x="4255" y="2450"/>
                </a:cubicBezTo>
                <a:cubicBezTo>
                  <a:pt x="4255" y="2474"/>
                  <a:pt x="4232" y="2491"/>
                  <a:pt x="4209" y="2491"/>
                </a:cubicBezTo>
                <a:cubicBezTo>
                  <a:pt x="4203" y="2491"/>
                  <a:pt x="4197" y="2497"/>
                  <a:pt x="4186" y="2497"/>
                </a:cubicBezTo>
                <a:cubicBezTo>
                  <a:pt x="4191" y="2509"/>
                  <a:pt x="4191" y="2509"/>
                  <a:pt x="4191" y="2520"/>
                </a:cubicBezTo>
                <a:cubicBezTo>
                  <a:pt x="4191" y="2619"/>
                  <a:pt x="4139" y="2666"/>
                  <a:pt x="4086" y="2741"/>
                </a:cubicBezTo>
                <a:cubicBezTo>
                  <a:pt x="4023" y="2817"/>
                  <a:pt x="3988" y="2870"/>
                  <a:pt x="3906" y="2928"/>
                </a:cubicBezTo>
                <a:cubicBezTo>
                  <a:pt x="3825" y="2980"/>
                  <a:pt x="3766" y="2998"/>
                  <a:pt x="3673" y="3033"/>
                </a:cubicBezTo>
                <a:cubicBezTo>
                  <a:pt x="3592" y="3067"/>
                  <a:pt x="3551" y="3108"/>
                  <a:pt x="3464" y="3108"/>
                </a:cubicBezTo>
                <a:cubicBezTo>
                  <a:pt x="3400" y="3108"/>
                  <a:pt x="3400" y="3108"/>
                  <a:pt x="3400" y="3108"/>
                </a:cubicBezTo>
                <a:cubicBezTo>
                  <a:pt x="3306" y="3108"/>
                  <a:pt x="3260" y="3178"/>
                  <a:pt x="3167" y="3178"/>
                </a:cubicBezTo>
                <a:cubicBezTo>
                  <a:pt x="3103" y="3178"/>
                  <a:pt x="3074" y="3126"/>
                  <a:pt x="3010" y="3126"/>
                </a:cubicBezTo>
                <a:cubicBezTo>
                  <a:pt x="2998" y="3126"/>
                  <a:pt x="2998" y="3132"/>
                  <a:pt x="2992" y="3132"/>
                </a:cubicBezTo>
                <a:cubicBezTo>
                  <a:pt x="2992" y="3143"/>
                  <a:pt x="2992" y="3149"/>
                  <a:pt x="2992" y="3161"/>
                </a:cubicBezTo>
                <a:cubicBezTo>
                  <a:pt x="2975" y="3161"/>
                  <a:pt x="2969" y="3149"/>
                  <a:pt x="2957" y="3149"/>
                </a:cubicBezTo>
                <a:cubicBezTo>
                  <a:pt x="2887" y="3149"/>
                  <a:pt x="2882" y="3225"/>
                  <a:pt x="2829" y="3271"/>
                </a:cubicBezTo>
                <a:cubicBezTo>
                  <a:pt x="2777" y="3312"/>
                  <a:pt x="2730" y="3324"/>
                  <a:pt x="2666" y="3324"/>
                </a:cubicBezTo>
                <a:cubicBezTo>
                  <a:pt x="2619" y="3324"/>
                  <a:pt x="2619" y="3324"/>
                  <a:pt x="2619" y="3324"/>
                </a:cubicBezTo>
                <a:cubicBezTo>
                  <a:pt x="2550" y="3341"/>
                  <a:pt x="2497" y="3341"/>
                  <a:pt x="2433" y="3376"/>
                </a:cubicBezTo>
                <a:cubicBezTo>
                  <a:pt x="2387" y="3405"/>
                  <a:pt x="2375" y="3440"/>
                  <a:pt x="2334" y="3469"/>
                </a:cubicBezTo>
                <a:cubicBezTo>
                  <a:pt x="2264" y="3522"/>
                  <a:pt x="2206" y="3539"/>
                  <a:pt x="2119" y="3539"/>
                </a:cubicBezTo>
                <a:cubicBezTo>
                  <a:pt x="2072" y="3539"/>
                  <a:pt x="2055" y="3481"/>
                  <a:pt x="2002" y="3481"/>
                </a:cubicBezTo>
                <a:cubicBezTo>
                  <a:pt x="1944" y="3481"/>
                  <a:pt x="1915" y="3527"/>
                  <a:pt x="1863" y="3527"/>
                </a:cubicBezTo>
                <a:cubicBezTo>
                  <a:pt x="1845" y="3527"/>
                  <a:pt x="1839" y="3522"/>
                  <a:pt x="1828" y="3522"/>
                </a:cubicBezTo>
                <a:cubicBezTo>
                  <a:pt x="1828" y="3516"/>
                  <a:pt x="1857" y="3411"/>
                  <a:pt x="1839" y="3446"/>
                </a:cubicBezTo>
                <a:cubicBezTo>
                  <a:pt x="1775" y="3533"/>
                  <a:pt x="1705" y="3556"/>
                  <a:pt x="1607" y="3603"/>
                </a:cubicBezTo>
                <a:cubicBezTo>
                  <a:pt x="1589" y="3591"/>
                  <a:pt x="1589" y="3591"/>
                  <a:pt x="1589" y="3591"/>
                </a:cubicBezTo>
                <a:cubicBezTo>
                  <a:pt x="1572" y="3615"/>
                  <a:pt x="1577" y="3644"/>
                  <a:pt x="1554" y="3656"/>
                </a:cubicBezTo>
                <a:cubicBezTo>
                  <a:pt x="1508" y="3685"/>
                  <a:pt x="1455" y="3679"/>
                  <a:pt x="1420" y="3719"/>
                </a:cubicBezTo>
                <a:cubicBezTo>
                  <a:pt x="1356" y="3784"/>
                  <a:pt x="1333" y="3830"/>
                  <a:pt x="1263" y="3888"/>
                </a:cubicBezTo>
                <a:cubicBezTo>
                  <a:pt x="1164" y="3976"/>
                  <a:pt x="1088" y="3999"/>
                  <a:pt x="960" y="4028"/>
                </a:cubicBezTo>
                <a:cubicBezTo>
                  <a:pt x="925" y="4040"/>
                  <a:pt x="914" y="4075"/>
                  <a:pt x="879" y="4075"/>
                </a:cubicBezTo>
                <a:cubicBezTo>
                  <a:pt x="867" y="4075"/>
                  <a:pt x="856" y="4075"/>
                  <a:pt x="844" y="4075"/>
                </a:cubicBezTo>
                <a:cubicBezTo>
                  <a:pt x="821" y="4110"/>
                  <a:pt x="826" y="4145"/>
                  <a:pt x="803" y="4179"/>
                </a:cubicBezTo>
                <a:cubicBezTo>
                  <a:pt x="780" y="4220"/>
                  <a:pt x="751" y="4238"/>
                  <a:pt x="739" y="4284"/>
                </a:cubicBezTo>
                <a:cubicBezTo>
                  <a:pt x="727" y="4342"/>
                  <a:pt x="733" y="4389"/>
                  <a:pt x="687" y="4424"/>
                </a:cubicBezTo>
                <a:cubicBezTo>
                  <a:pt x="681" y="4412"/>
                  <a:pt x="669" y="4406"/>
                  <a:pt x="658" y="4401"/>
                </a:cubicBezTo>
                <a:cubicBezTo>
                  <a:pt x="646" y="4430"/>
                  <a:pt x="623" y="4436"/>
                  <a:pt x="593" y="4447"/>
                </a:cubicBezTo>
                <a:cubicBezTo>
                  <a:pt x="588" y="4436"/>
                  <a:pt x="582" y="4424"/>
                  <a:pt x="582" y="4406"/>
                </a:cubicBezTo>
                <a:cubicBezTo>
                  <a:pt x="582" y="4383"/>
                  <a:pt x="593" y="4371"/>
                  <a:pt x="593" y="4342"/>
                </a:cubicBezTo>
                <a:cubicBezTo>
                  <a:pt x="559" y="4249"/>
                  <a:pt x="559" y="4249"/>
                  <a:pt x="559" y="4249"/>
                </a:cubicBezTo>
                <a:cubicBezTo>
                  <a:pt x="564" y="4232"/>
                  <a:pt x="564" y="4226"/>
                  <a:pt x="564" y="4208"/>
                </a:cubicBezTo>
                <a:cubicBezTo>
                  <a:pt x="553" y="4139"/>
                  <a:pt x="553" y="4139"/>
                  <a:pt x="553" y="4139"/>
                </a:cubicBezTo>
                <a:cubicBezTo>
                  <a:pt x="559" y="4121"/>
                  <a:pt x="582" y="4110"/>
                  <a:pt x="582" y="4086"/>
                </a:cubicBezTo>
                <a:cubicBezTo>
                  <a:pt x="582" y="4080"/>
                  <a:pt x="576" y="4069"/>
                  <a:pt x="570" y="4069"/>
                </a:cubicBezTo>
                <a:cubicBezTo>
                  <a:pt x="524" y="4069"/>
                  <a:pt x="512" y="4121"/>
                  <a:pt x="495" y="4162"/>
                </a:cubicBezTo>
                <a:cubicBezTo>
                  <a:pt x="477" y="4208"/>
                  <a:pt x="466" y="4238"/>
                  <a:pt x="442" y="4278"/>
                </a:cubicBezTo>
                <a:cubicBezTo>
                  <a:pt x="425" y="4319"/>
                  <a:pt x="425" y="4342"/>
                  <a:pt x="413" y="4377"/>
                </a:cubicBezTo>
                <a:cubicBezTo>
                  <a:pt x="396" y="4424"/>
                  <a:pt x="372" y="4447"/>
                  <a:pt x="372" y="4494"/>
                </a:cubicBezTo>
                <a:cubicBezTo>
                  <a:pt x="372" y="4581"/>
                  <a:pt x="442" y="4622"/>
                  <a:pt x="442" y="4709"/>
                </a:cubicBezTo>
                <a:cubicBezTo>
                  <a:pt x="442" y="4732"/>
                  <a:pt x="419" y="4738"/>
                  <a:pt x="419" y="4762"/>
                </a:cubicBezTo>
                <a:cubicBezTo>
                  <a:pt x="419" y="4797"/>
                  <a:pt x="425" y="4814"/>
                  <a:pt x="425" y="4843"/>
                </a:cubicBezTo>
                <a:cubicBezTo>
                  <a:pt x="425" y="4925"/>
                  <a:pt x="372" y="4960"/>
                  <a:pt x="332" y="5035"/>
                </a:cubicBezTo>
                <a:cubicBezTo>
                  <a:pt x="267" y="5157"/>
                  <a:pt x="233" y="5239"/>
                  <a:pt x="233" y="5379"/>
                </a:cubicBezTo>
                <a:cubicBezTo>
                  <a:pt x="233" y="5524"/>
                  <a:pt x="384" y="5582"/>
                  <a:pt x="361" y="5728"/>
                </a:cubicBezTo>
                <a:cubicBezTo>
                  <a:pt x="361" y="5757"/>
                  <a:pt x="361" y="5786"/>
                  <a:pt x="390" y="5804"/>
                </a:cubicBezTo>
                <a:cubicBezTo>
                  <a:pt x="413" y="5815"/>
                  <a:pt x="436" y="5821"/>
                  <a:pt x="448" y="5844"/>
                </a:cubicBezTo>
                <a:cubicBezTo>
                  <a:pt x="477" y="5926"/>
                  <a:pt x="477" y="5984"/>
                  <a:pt x="530" y="6054"/>
                </a:cubicBezTo>
                <a:cubicBezTo>
                  <a:pt x="564" y="6095"/>
                  <a:pt x="576" y="6124"/>
                  <a:pt x="611" y="6159"/>
                </a:cubicBezTo>
                <a:cubicBezTo>
                  <a:pt x="629" y="6188"/>
                  <a:pt x="658" y="6199"/>
                  <a:pt x="658" y="6229"/>
                </a:cubicBezTo>
                <a:cubicBezTo>
                  <a:pt x="658" y="6234"/>
                  <a:pt x="646" y="6240"/>
                  <a:pt x="646" y="6246"/>
                </a:cubicBezTo>
                <a:cubicBezTo>
                  <a:pt x="646" y="6258"/>
                  <a:pt x="652" y="6264"/>
                  <a:pt x="652" y="6275"/>
                </a:cubicBezTo>
                <a:cubicBezTo>
                  <a:pt x="652" y="6281"/>
                  <a:pt x="634" y="6281"/>
                  <a:pt x="634" y="6287"/>
                </a:cubicBezTo>
                <a:cubicBezTo>
                  <a:pt x="629" y="6310"/>
                  <a:pt x="634" y="6322"/>
                  <a:pt x="634" y="6339"/>
                </a:cubicBezTo>
                <a:cubicBezTo>
                  <a:pt x="629" y="6357"/>
                  <a:pt x="611" y="6362"/>
                  <a:pt x="611" y="6386"/>
                </a:cubicBezTo>
                <a:cubicBezTo>
                  <a:pt x="611" y="6409"/>
                  <a:pt x="629" y="6421"/>
                  <a:pt x="629" y="6444"/>
                </a:cubicBezTo>
                <a:cubicBezTo>
                  <a:pt x="629" y="6479"/>
                  <a:pt x="599" y="6520"/>
                  <a:pt x="559" y="6520"/>
                </a:cubicBezTo>
                <a:cubicBezTo>
                  <a:pt x="524" y="6520"/>
                  <a:pt x="530" y="6473"/>
                  <a:pt x="512" y="6444"/>
                </a:cubicBezTo>
                <a:cubicBezTo>
                  <a:pt x="495" y="6409"/>
                  <a:pt x="471" y="6397"/>
                  <a:pt x="460" y="6362"/>
                </a:cubicBezTo>
                <a:cubicBezTo>
                  <a:pt x="448" y="6362"/>
                  <a:pt x="448" y="6362"/>
                  <a:pt x="448" y="6362"/>
                </a:cubicBezTo>
                <a:cubicBezTo>
                  <a:pt x="425" y="6386"/>
                  <a:pt x="396" y="6397"/>
                  <a:pt x="355" y="6351"/>
                </a:cubicBezTo>
                <a:cubicBezTo>
                  <a:pt x="355" y="6304"/>
                  <a:pt x="384" y="6275"/>
                  <a:pt x="384" y="6229"/>
                </a:cubicBezTo>
                <a:cubicBezTo>
                  <a:pt x="384" y="6194"/>
                  <a:pt x="355" y="6182"/>
                  <a:pt x="337" y="6153"/>
                </a:cubicBezTo>
                <a:cubicBezTo>
                  <a:pt x="308" y="6112"/>
                  <a:pt x="303" y="6089"/>
                  <a:pt x="267" y="6054"/>
                </a:cubicBezTo>
                <a:cubicBezTo>
                  <a:pt x="250" y="6060"/>
                  <a:pt x="250" y="6060"/>
                  <a:pt x="250" y="6060"/>
                </a:cubicBezTo>
                <a:cubicBezTo>
                  <a:pt x="244" y="6077"/>
                  <a:pt x="244" y="6083"/>
                  <a:pt x="244" y="6101"/>
                </a:cubicBezTo>
                <a:cubicBezTo>
                  <a:pt x="244" y="6135"/>
                  <a:pt x="244" y="6135"/>
                  <a:pt x="244" y="6135"/>
                </a:cubicBezTo>
                <a:cubicBezTo>
                  <a:pt x="244" y="6176"/>
                  <a:pt x="273" y="6188"/>
                  <a:pt x="291" y="6229"/>
                </a:cubicBezTo>
                <a:cubicBezTo>
                  <a:pt x="308" y="6281"/>
                  <a:pt x="308" y="6316"/>
                  <a:pt x="343" y="6362"/>
                </a:cubicBezTo>
                <a:cubicBezTo>
                  <a:pt x="367" y="6403"/>
                  <a:pt x="401" y="6409"/>
                  <a:pt x="442" y="6438"/>
                </a:cubicBezTo>
                <a:cubicBezTo>
                  <a:pt x="471" y="6461"/>
                  <a:pt x="466" y="6502"/>
                  <a:pt x="466" y="6543"/>
                </a:cubicBezTo>
                <a:cubicBezTo>
                  <a:pt x="466" y="6566"/>
                  <a:pt x="448" y="6578"/>
                  <a:pt x="436" y="6595"/>
                </a:cubicBezTo>
                <a:cubicBezTo>
                  <a:pt x="413" y="6619"/>
                  <a:pt x="407" y="6648"/>
                  <a:pt x="378" y="6648"/>
                </a:cubicBezTo>
                <a:cubicBezTo>
                  <a:pt x="361" y="6648"/>
                  <a:pt x="355" y="6630"/>
                  <a:pt x="343" y="6624"/>
                </a:cubicBezTo>
                <a:cubicBezTo>
                  <a:pt x="320" y="6613"/>
                  <a:pt x="291" y="6607"/>
                  <a:pt x="291" y="6584"/>
                </a:cubicBezTo>
                <a:cubicBezTo>
                  <a:pt x="291" y="6560"/>
                  <a:pt x="297" y="6549"/>
                  <a:pt x="297" y="6525"/>
                </a:cubicBezTo>
                <a:cubicBezTo>
                  <a:pt x="279" y="6514"/>
                  <a:pt x="262" y="6508"/>
                  <a:pt x="250" y="6490"/>
                </a:cubicBezTo>
                <a:cubicBezTo>
                  <a:pt x="256" y="6473"/>
                  <a:pt x="262" y="6461"/>
                  <a:pt x="262" y="6444"/>
                </a:cubicBezTo>
                <a:cubicBezTo>
                  <a:pt x="262" y="6421"/>
                  <a:pt x="250" y="6403"/>
                  <a:pt x="233" y="6392"/>
                </a:cubicBezTo>
                <a:cubicBezTo>
                  <a:pt x="215" y="6392"/>
                  <a:pt x="215" y="6392"/>
                  <a:pt x="215" y="6392"/>
                </a:cubicBezTo>
                <a:cubicBezTo>
                  <a:pt x="215" y="6421"/>
                  <a:pt x="215" y="6421"/>
                  <a:pt x="215" y="6421"/>
                </a:cubicBezTo>
                <a:cubicBezTo>
                  <a:pt x="227" y="6461"/>
                  <a:pt x="227" y="6461"/>
                  <a:pt x="227" y="6461"/>
                </a:cubicBezTo>
                <a:cubicBezTo>
                  <a:pt x="227" y="6502"/>
                  <a:pt x="227" y="6502"/>
                  <a:pt x="227" y="6502"/>
                </a:cubicBezTo>
                <a:cubicBezTo>
                  <a:pt x="215" y="6508"/>
                  <a:pt x="215" y="6508"/>
                  <a:pt x="215" y="6508"/>
                </a:cubicBezTo>
                <a:cubicBezTo>
                  <a:pt x="209" y="6490"/>
                  <a:pt x="204" y="6473"/>
                  <a:pt x="186" y="6461"/>
                </a:cubicBezTo>
                <a:cubicBezTo>
                  <a:pt x="180" y="6461"/>
                  <a:pt x="180" y="6461"/>
                  <a:pt x="180" y="6461"/>
                </a:cubicBezTo>
                <a:cubicBezTo>
                  <a:pt x="186" y="6496"/>
                  <a:pt x="215" y="6502"/>
                  <a:pt x="238" y="6537"/>
                </a:cubicBezTo>
                <a:cubicBezTo>
                  <a:pt x="273" y="6601"/>
                  <a:pt x="308" y="6630"/>
                  <a:pt x="355" y="6688"/>
                </a:cubicBezTo>
                <a:cubicBezTo>
                  <a:pt x="407" y="6747"/>
                  <a:pt x="419" y="6787"/>
                  <a:pt x="454" y="6851"/>
                </a:cubicBezTo>
                <a:cubicBezTo>
                  <a:pt x="524" y="6956"/>
                  <a:pt x="570" y="7020"/>
                  <a:pt x="582" y="7148"/>
                </a:cubicBezTo>
                <a:cubicBezTo>
                  <a:pt x="588" y="7148"/>
                  <a:pt x="593" y="7148"/>
                  <a:pt x="599" y="7148"/>
                </a:cubicBezTo>
                <a:cubicBezTo>
                  <a:pt x="605" y="7160"/>
                  <a:pt x="605" y="7160"/>
                  <a:pt x="605" y="7160"/>
                </a:cubicBezTo>
                <a:cubicBezTo>
                  <a:pt x="570" y="7195"/>
                  <a:pt x="576" y="7230"/>
                  <a:pt x="576" y="7276"/>
                </a:cubicBezTo>
                <a:cubicBezTo>
                  <a:pt x="576" y="7335"/>
                  <a:pt x="570" y="7375"/>
                  <a:pt x="599" y="7428"/>
                </a:cubicBezTo>
                <a:cubicBezTo>
                  <a:pt x="611" y="7445"/>
                  <a:pt x="634" y="7439"/>
                  <a:pt x="646" y="7457"/>
                </a:cubicBezTo>
                <a:cubicBezTo>
                  <a:pt x="669" y="7479"/>
                  <a:pt x="669" y="7497"/>
                  <a:pt x="687" y="7520"/>
                </a:cubicBezTo>
                <a:cubicBezTo>
                  <a:pt x="733" y="7578"/>
                  <a:pt x="768" y="7607"/>
                  <a:pt x="786" y="7677"/>
                </a:cubicBezTo>
                <a:cubicBezTo>
                  <a:pt x="815" y="7747"/>
                  <a:pt x="803" y="7793"/>
                  <a:pt x="838" y="7858"/>
                </a:cubicBezTo>
                <a:cubicBezTo>
                  <a:pt x="861" y="7898"/>
                  <a:pt x="896" y="7904"/>
                  <a:pt x="925" y="7939"/>
                </a:cubicBezTo>
                <a:cubicBezTo>
                  <a:pt x="989" y="8026"/>
                  <a:pt x="995" y="8096"/>
                  <a:pt x="995" y="8207"/>
                </a:cubicBezTo>
                <a:cubicBezTo>
                  <a:pt x="995" y="8242"/>
                  <a:pt x="978" y="8265"/>
                  <a:pt x="978" y="8306"/>
                </a:cubicBezTo>
                <a:cubicBezTo>
                  <a:pt x="978" y="8393"/>
                  <a:pt x="978" y="8393"/>
                  <a:pt x="978" y="8393"/>
                </a:cubicBezTo>
                <a:cubicBezTo>
                  <a:pt x="978" y="8416"/>
                  <a:pt x="972" y="8434"/>
                  <a:pt x="972" y="8463"/>
                </a:cubicBezTo>
                <a:cubicBezTo>
                  <a:pt x="972" y="8498"/>
                  <a:pt x="995" y="8510"/>
                  <a:pt x="1001" y="8539"/>
                </a:cubicBezTo>
                <a:cubicBezTo>
                  <a:pt x="1024" y="8608"/>
                  <a:pt x="1013" y="8649"/>
                  <a:pt x="1024" y="8719"/>
                </a:cubicBezTo>
                <a:cubicBezTo>
                  <a:pt x="1042" y="8824"/>
                  <a:pt x="1083" y="8876"/>
                  <a:pt x="1129" y="8969"/>
                </a:cubicBezTo>
                <a:cubicBezTo>
                  <a:pt x="1199" y="9092"/>
                  <a:pt x="1228" y="9167"/>
                  <a:pt x="1281" y="9295"/>
                </a:cubicBezTo>
                <a:cubicBezTo>
                  <a:pt x="1310" y="9360"/>
                  <a:pt x="1356" y="9389"/>
                  <a:pt x="1356" y="9458"/>
                </a:cubicBezTo>
                <a:cubicBezTo>
                  <a:pt x="1356" y="9534"/>
                  <a:pt x="1356" y="9534"/>
                  <a:pt x="1356" y="9534"/>
                </a:cubicBezTo>
                <a:cubicBezTo>
                  <a:pt x="1356" y="9546"/>
                  <a:pt x="1350" y="9552"/>
                  <a:pt x="1350" y="9563"/>
                </a:cubicBezTo>
                <a:cubicBezTo>
                  <a:pt x="1350" y="9604"/>
                  <a:pt x="1368" y="9627"/>
                  <a:pt x="1368" y="9674"/>
                </a:cubicBezTo>
                <a:cubicBezTo>
                  <a:pt x="1368" y="9703"/>
                  <a:pt x="1362" y="9720"/>
                  <a:pt x="1350" y="9744"/>
                </a:cubicBezTo>
                <a:cubicBezTo>
                  <a:pt x="1362" y="9784"/>
                  <a:pt x="1362" y="9784"/>
                  <a:pt x="1362" y="9784"/>
                </a:cubicBezTo>
                <a:cubicBezTo>
                  <a:pt x="1350" y="9819"/>
                  <a:pt x="1356" y="9843"/>
                  <a:pt x="1345" y="9872"/>
                </a:cubicBezTo>
                <a:cubicBezTo>
                  <a:pt x="1339" y="9883"/>
                  <a:pt x="1321" y="9883"/>
                  <a:pt x="1310" y="9889"/>
                </a:cubicBezTo>
                <a:cubicBezTo>
                  <a:pt x="1292" y="9907"/>
                  <a:pt x="1292" y="9930"/>
                  <a:pt x="1286" y="9959"/>
                </a:cubicBezTo>
                <a:cubicBezTo>
                  <a:pt x="1327" y="10209"/>
                  <a:pt x="1327" y="10209"/>
                  <a:pt x="1327" y="10209"/>
                </a:cubicBezTo>
                <a:cubicBezTo>
                  <a:pt x="1327" y="10291"/>
                  <a:pt x="1304" y="10338"/>
                  <a:pt x="1263" y="10413"/>
                </a:cubicBezTo>
                <a:cubicBezTo>
                  <a:pt x="1228" y="10483"/>
                  <a:pt x="1187" y="10535"/>
                  <a:pt x="1106" y="10535"/>
                </a:cubicBezTo>
                <a:cubicBezTo>
                  <a:pt x="1065" y="10535"/>
                  <a:pt x="1053" y="10495"/>
                  <a:pt x="1013" y="10471"/>
                </a:cubicBezTo>
                <a:cubicBezTo>
                  <a:pt x="1013" y="10518"/>
                  <a:pt x="1013" y="10518"/>
                  <a:pt x="1013" y="10518"/>
                </a:cubicBezTo>
                <a:cubicBezTo>
                  <a:pt x="1013" y="10541"/>
                  <a:pt x="1001" y="10547"/>
                  <a:pt x="1001" y="10564"/>
                </a:cubicBezTo>
                <a:cubicBezTo>
                  <a:pt x="1001" y="10704"/>
                  <a:pt x="1001" y="10704"/>
                  <a:pt x="1001" y="10704"/>
                </a:cubicBezTo>
                <a:cubicBezTo>
                  <a:pt x="1001" y="10751"/>
                  <a:pt x="1013" y="10780"/>
                  <a:pt x="1024" y="10827"/>
                </a:cubicBezTo>
                <a:cubicBezTo>
                  <a:pt x="1036" y="10873"/>
                  <a:pt x="1036" y="10902"/>
                  <a:pt x="1071" y="10931"/>
                </a:cubicBezTo>
                <a:cubicBezTo>
                  <a:pt x="1077" y="10914"/>
                  <a:pt x="1083" y="10902"/>
                  <a:pt x="1094" y="10885"/>
                </a:cubicBezTo>
                <a:cubicBezTo>
                  <a:pt x="1199" y="10925"/>
                  <a:pt x="1263" y="10954"/>
                  <a:pt x="1345" y="11036"/>
                </a:cubicBezTo>
                <a:cubicBezTo>
                  <a:pt x="1391" y="11083"/>
                  <a:pt x="1438" y="11100"/>
                  <a:pt x="1461" y="11158"/>
                </a:cubicBezTo>
                <a:cubicBezTo>
                  <a:pt x="1478" y="11187"/>
                  <a:pt x="1461" y="11211"/>
                  <a:pt x="1484" y="11228"/>
                </a:cubicBezTo>
                <a:cubicBezTo>
                  <a:pt x="1519" y="11251"/>
                  <a:pt x="1548" y="11234"/>
                  <a:pt x="1583" y="11246"/>
                </a:cubicBezTo>
                <a:cubicBezTo>
                  <a:pt x="1671" y="11275"/>
                  <a:pt x="1717" y="11298"/>
                  <a:pt x="1793" y="11345"/>
                </a:cubicBezTo>
                <a:cubicBezTo>
                  <a:pt x="1799" y="11327"/>
                  <a:pt x="1804" y="11316"/>
                  <a:pt x="1810" y="11298"/>
                </a:cubicBezTo>
                <a:cubicBezTo>
                  <a:pt x="1909" y="11345"/>
                  <a:pt x="1909" y="11345"/>
                  <a:pt x="1909" y="11345"/>
                </a:cubicBezTo>
                <a:cubicBezTo>
                  <a:pt x="1927" y="11333"/>
                  <a:pt x="1933" y="11316"/>
                  <a:pt x="1944" y="11298"/>
                </a:cubicBezTo>
                <a:cubicBezTo>
                  <a:pt x="1967" y="11316"/>
                  <a:pt x="1985" y="11327"/>
                  <a:pt x="2014" y="11327"/>
                </a:cubicBezTo>
                <a:cubicBezTo>
                  <a:pt x="2043" y="11327"/>
                  <a:pt x="2061" y="11333"/>
                  <a:pt x="2090" y="11333"/>
                </a:cubicBezTo>
                <a:cubicBezTo>
                  <a:pt x="2107" y="11333"/>
                  <a:pt x="2113" y="11310"/>
                  <a:pt x="2136" y="11310"/>
                </a:cubicBezTo>
                <a:cubicBezTo>
                  <a:pt x="2154" y="11310"/>
                  <a:pt x="2165" y="11316"/>
                  <a:pt x="2183" y="11310"/>
                </a:cubicBezTo>
                <a:cubicBezTo>
                  <a:pt x="2183" y="11321"/>
                  <a:pt x="2177" y="11327"/>
                  <a:pt x="2177" y="11339"/>
                </a:cubicBezTo>
                <a:cubicBezTo>
                  <a:pt x="2177" y="11350"/>
                  <a:pt x="2194" y="11345"/>
                  <a:pt x="2206" y="11350"/>
                </a:cubicBezTo>
                <a:cubicBezTo>
                  <a:pt x="2224" y="11356"/>
                  <a:pt x="2235" y="11374"/>
                  <a:pt x="2259" y="11374"/>
                </a:cubicBezTo>
                <a:cubicBezTo>
                  <a:pt x="2282" y="11374"/>
                  <a:pt x="2282" y="11333"/>
                  <a:pt x="2305" y="11333"/>
                </a:cubicBezTo>
                <a:cubicBezTo>
                  <a:pt x="2346" y="11333"/>
                  <a:pt x="2363" y="11374"/>
                  <a:pt x="2404" y="11379"/>
                </a:cubicBezTo>
                <a:cubicBezTo>
                  <a:pt x="2404" y="11316"/>
                  <a:pt x="2474" y="11304"/>
                  <a:pt x="2532" y="11269"/>
                </a:cubicBezTo>
                <a:cubicBezTo>
                  <a:pt x="2567" y="11251"/>
                  <a:pt x="2590" y="11251"/>
                  <a:pt x="2625" y="11228"/>
                </a:cubicBezTo>
                <a:cubicBezTo>
                  <a:pt x="2649" y="11211"/>
                  <a:pt x="2643" y="11182"/>
                  <a:pt x="2672" y="11170"/>
                </a:cubicBezTo>
                <a:cubicBezTo>
                  <a:pt x="2695" y="11153"/>
                  <a:pt x="2701" y="11135"/>
                  <a:pt x="2730" y="11123"/>
                </a:cubicBezTo>
                <a:cubicBezTo>
                  <a:pt x="2759" y="11112"/>
                  <a:pt x="2782" y="11117"/>
                  <a:pt x="2806" y="11094"/>
                </a:cubicBezTo>
                <a:cubicBezTo>
                  <a:pt x="2817" y="11083"/>
                  <a:pt x="2806" y="11059"/>
                  <a:pt x="2817" y="11042"/>
                </a:cubicBezTo>
                <a:cubicBezTo>
                  <a:pt x="2847" y="10995"/>
                  <a:pt x="2899" y="10995"/>
                  <a:pt x="2951" y="10995"/>
                </a:cubicBezTo>
                <a:cubicBezTo>
                  <a:pt x="2992" y="10995"/>
                  <a:pt x="3010" y="11013"/>
                  <a:pt x="3050" y="11019"/>
                </a:cubicBezTo>
                <a:cubicBezTo>
                  <a:pt x="3056" y="10995"/>
                  <a:pt x="3079" y="10995"/>
                  <a:pt x="3103" y="10990"/>
                </a:cubicBezTo>
                <a:cubicBezTo>
                  <a:pt x="3184" y="10827"/>
                  <a:pt x="3271" y="10687"/>
                  <a:pt x="3452" y="10687"/>
                </a:cubicBezTo>
                <a:cubicBezTo>
                  <a:pt x="3469" y="10687"/>
                  <a:pt x="3475" y="10698"/>
                  <a:pt x="3487" y="10698"/>
                </a:cubicBezTo>
                <a:cubicBezTo>
                  <a:pt x="3510" y="10698"/>
                  <a:pt x="3516" y="10687"/>
                  <a:pt x="3539" y="10687"/>
                </a:cubicBezTo>
                <a:cubicBezTo>
                  <a:pt x="3574" y="10687"/>
                  <a:pt x="3592" y="10704"/>
                  <a:pt x="3627" y="10704"/>
                </a:cubicBezTo>
                <a:cubicBezTo>
                  <a:pt x="3656" y="10704"/>
                  <a:pt x="3650" y="10664"/>
                  <a:pt x="3679" y="10658"/>
                </a:cubicBezTo>
                <a:cubicBezTo>
                  <a:pt x="3731" y="10646"/>
                  <a:pt x="3766" y="10646"/>
                  <a:pt x="3825" y="10646"/>
                </a:cubicBezTo>
                <a:cubicBezTo>
                  <a:pt x="3918" y="10646"/>
                  <a:pt x="3918" y="10646"/>
                  <a:pt x="3918" y="10646"/>
                </a:cubicBezTo>
                <a:cubicBezTo>
                  <a:pt x="3982" y="10646"/>
                  <a:pt x="4017" y="10617"/>
                  <a:pt x="4081" y="10617"/>
                </a:cubicBezTo>
                <a:cubicBezTo>
                  <a:pt x="4162" y="10617"/>
                  <a:pt x="4203" y="10664"/>
                  <a:pt x="4285" y="10664"/>
                </a:cubicBezTo>
                <a:cubicBezTo>
                  <a:pt x="4314" y="10664"/>
                  <a:pt x="4325" y="10640"/>
                  <a:pt x="4354" y="10640"/>
                </a:cubicBezTo>
                <a:cubicBezTo>
                  <a:pt x="4383" y="10640"/>
                  <a:pt x="4401" y="10652"/>
                  <a:pt x="4418" y="10681"/>
                </a:cubicBezTo>
                <a:cubicBezTo>
                  <a:pt x="4424" y="10698"/>
                  <a:pt x="4424" y="10722"/>
                  <a:pt x="4442" y="10722"/>
                </a:cubicBezTo>
                <a:cubicBezTo>
                  <a:pt x="4465" y="10722"/>
                  <a:pt x="4482" y="10727"/>
                  <a:pt x="4500" y="10716"/>
                </a:cubicBezTo>
                <a:cubicBezTo>
                  <a:pt x="4523" y="10704"/>
                  <a:pt x="4523" y="10664"/>
                  <a:pt x="4552" y="10664"/>
                </a:cubicBezTo>
                <a:cubicBezTo>
                  <a:pt x="4581" y="10664"/>
                  <a:pt x="4593" y="10687"/>
                  <a:pt x="4622" y="10687"/>
                </a:cubicBezTo>
                <a:cubicBezTo>
                  <a:pt x="4640" y="10687"/>
                  <a:pt x="4645" y="10675"/>
                  <a:pt x="4657" y="10669"/>
                </a:cubicBezTo>
                <a:cubicBezTo>
                  <a:pt x="4709" y="10669"/>
                  <a:pt x="4709" y="10669"/>
                  <a:pt x="4709" y="10669"/>
                </a:cubicBezTo>
                <a:cubicBezTo>
                  <a:pt x="4768" y="10669"/>
                  <a:pt x="4797" y="10658"/>
                  <a:pt x="4855" y="10658"/>
                </a:cubicBezTo>
                <a:cubicBezTo>
                  <a:pt x="4902" y="10658"/>
                  <a:pt x="4907" y="10722"/>
                  <a:pt x="4954" y="10722"/>
                </a:cubicBezTo>
                <a:cubicBezTo>
                  <a:pt x="5012" y="10722"/>
                  <a:pt x="5041" y="10693"/>
                  <a:pt x="5094" y="10664"/>
                </a:cubicBezTo>
                <a:cubicBezTo>
                  <a:pt x="5117" y="10652"/>
                  <a:pt x="5134" y="10652"/>
                  <a:pt x="5164" y="10646"/>
                </a:cubicBezTo>
                <a:cubicBezTo>
                  <a:pt x="5187" y="10640"/>
                  <a:pt x="5210" y="10640"/>
                  <a:pt x="5210" y="10623"/>
                </a:cubicBezTo>
                <a:cubicBezTo>
                  <a:pt x="5210" y="10605"/>
                  <a:pt x="5198" y="10599"/>
                  <a:pt x="5198" y="10582"/>
                </a:cubicBezTo>
                <a:cubicBezTo>
                  <a:pt x="5198" y="10518"/>
                  <a:pt x="5280" y="10518"/>
                  <a:pt x="5315" y="10465"/>
                </a:cubicBezTo>
                <a:cubicBezTo>
                  <a:pt x="5350" y="10413"/>
                  <a:pt x="5344" y="10372"/>
                  <a:pt x="5356" y="10314"/>
                </a:cubicBezTo>
                <a:cubicBezTo>
                  <a:pt x="5373" y="10244"/>
                  <a:pt x="5396" y="10204"/>
                  <a:pt x="5455" y="10169"/>
                </a:cubicBezTo>
                <a:cubicBezTo>
                  <a:pt x="5507" y="10139"/>
                  <a:pt x="5530" y="10105"/>
                  <a:pt x="5583" y="10105"/>
                </a:cubicBezTo>
                <a:cubicBezTo>
                  <a:pt x="5635" y="10105"/>
                  <a:pt x="5635" y="10105"/>
                  <a:pt x="5635" y="10105"/>
                </a:cubicBezTo>
                <a:cubicBezTo>
                  <a:pt x="5693" y="10105"/>
                  <a:pt x="5717" y="10070"/>
                  <a:pt x="5763" y="10041"/>
                </a:cubicBezTo>
                <a:cubicBezTo>
                  <a:pt x="5856" y="9982"/>
                  <a:pt x="5909" y="9942"/>
                  <a:pt x="6013" y="9918"/>
                </a:cubicBezTo>
                <a:cubicBezTo>
                  <a:pt x="6153" y="9907"/>
                  <a:pt x="6188" y="9761"/>
                  <a:pt x="6322" y="9726"/>
                </a:cubicBezTo>
                <a:cubicBezTo>
                  <a:pt x="6345" y="9732"/>
                  <a:pt x="6345" y="9732"/>
                  <a:pt x="6345" y="9732"/>
                </a:cubicBezTo>
                <a:cubicBezTo>
                  <a:pt x="6363" y="9720"/>
                  <a:pt x="6375" y="9709"/>
                  <a:pt x="6398" y="9709"/>
                </a:cubicBezTo>
                <a:cubicBezTo>
                  <a:pt x="6485" y="9709"/>
                  <a:pt x="6526" y="9761"/>
                  <a:pt x="6607" y="9761"/>
                </a:cubicBezTo>
                <a:cubicBezTo>
                  <a:pt x="6764" y="9761"/>
                  <a:pt x="6852" y="9744"/>
                  <a:pt x="7009" y="9709"/>
                </a:cubicBezTo>
                <a:cubicBezTo>
                  <a:pt x="7079" y="9691"/>
                  <a:pt x="7108" y="9656"/>
                  <a:pt x="7178" y="9639"/>
                </a:cubicBezTo>
                <a:cubicBezTo>
                  <a:pt x="7300" y="9610"/>
                  <a:pt x="7364" y="9581"/>
                  <a:pt x="7481" y="9528"/>
                </a:cubicBezTo>
                <a:cubicBezTo>
                  <a:pt x="7585" y="9487"/>
                  <a:pt x="7626" y="9406"/>
                  <a:pt x="7737" y="9406"/>
                </a:cubicBezTo>
                <a:lnTo>
                  <a:pt x="7737" y="9406"/>
                </a:lnTo>
                <a:cubicBezTo>
                  <a:pt x="7737" y="6258"/>
                  <a:pt x="7737" y="6258"/>
                  <a:pt x="7737" y="6258"/>
                </a:cubicBezTo>
                <a:lnTo>
                  <a:pt x="7737" y="6258"/>
                </a:lnTo>
                <a:cubicBezTo>
                  <a:pt x="7713" y="576"/>
                  <a:pt x="7713" y="576"/>
                  <a:pt x="7713" y="576"/>
                </a:cubicBezTo>
                <a:close/>
                <a:moveTo>
                  <a:pt x="1123" y="3580"/>
                </a:moveTo>
                <a:lnTo>
                  <a:pt x="1123" y="3580"/>
                </a:lnTo>
                <a:cubicBezTo>
                  <a:pt x="1141" y="3539"/>
                  <a:pt x="1164" y="3510"/>
                  <a:pt x="1205" y="3498"/>
                </a:cubicBezTo>
                <a:cubicBezTo>
                  <a:pt x="1205" y="3539"/>
                  <a:pt x="1187" y="3586"/>
                  <a:pt x="1147" y="3586"/>
                </a:cubicBezTo>
                <a:cubicBezTo>
                  <a:pt x="1135" y="3586"/>
                  <a:pt x="1129" y="3586"/>
                  <a:pt x="1123" y="3580"/>
                </a:cubicBezTo>
                <a:close/>
                <a:moveTo>
                  <a:pt x="29" y="6019"/>
                </a:moveTo>
                <a:lnTo>
                  <a:pt x="29" y="6019"/>
                </a:lnTo>
                <a:cubicBezTo>
                  <a:pt x="23" y="6019"/>
                  <a:pt x="17" y="6013"/>
                  <a:pt x="6" y="6013"/>
                </a:cubicBezTo>
                <a:cubicBezTo>
                  <a:pt x="6" y="6019"/>
                  <a:pt x="0" y="6025"/>
                  <a:pt x="0" y="6036"/>
                </a:cubicBezTo>
                <a:cubicBezTo>
                  <a:pt x="0" y="6118"/>
                  <a:pt x="29" y="6164"/>
                  <a:pt x="70" y="6234"/>
                </a:cubicBezTo>
                <a:cubicBezTo>
                  <a:pt x="93" y="6275"/>
                  <a:pt x="99" y="6304"/>
                  <a:pt x="122" y="6339"/>
                </a:cubicBezTo>
                <a:cubicBezTo>
                  <a:pt x="116" y="6223"/>
                  <a:pt x="29" y="6170"/>
                  <a:pt x="29" y="6054"/>
                </a:cubicBezTo>
                <a:lnTo>
                  <a:pt x="29" y="6019"/>
                </a:lnTo>
                <a:close/>
              </a:path>
            </a:pathLst>
          </a:custGeom>
          <a:solidFill>
            <a:schemeClr val="bg1">
              <a:lumMod val="85000"/>
            </a:schemeClr>
          </a:solidFill>
          <a:ln w="28575" cap="flat" cmpd="sng">
            <a:solidFill>
              <a:schemeClr val="bg1"/>
            </a:solidFill>
            <a:bevel/>
            <a:headEnd/>
            <a:tailEnd/>
          </a:ln>
          <a:effectLst/>
        </p:spPr>
        <p:txBody>
          <a:bodyPr wrap="none" anchor="ctr"/>
          <a:lstStyle/>
          <a:p>
            <a:endParaRPr lang="en-US"/>
          </a:p>
        </p:txBody>
      </p:sp>
      <p:sp>
        <p:nvSpPr>
          <p:cNvPr id="9" name="Freeform 8"/>
          <p:cNvSpPr>
            <a:spLocks noChangeArrowheads="1"/>
          </p:cNvSpPr>
          <p:nvPr/>
        </p:nvSpPr>
        <p:spPr bwMode="auto">
          <a:xfrm>
            <a:off x="16292133" y="3470940"/>
            <a:ext cx="1916832" cy="3344973"/>
          </a:xfrm>
          <a:custGeom>
            <a:avLst/>
            <a:gdLst>
              <a:gd name="T0" fmla="*/ 984 w 4355"/>
              <a:gd name="T1" fmla="*/ 157 h 7604"/>
              <a:gd name="T2" fmla="*/ 874 w 4355"/>
              <a:gd name="T3" fmla="*/ 227 h 7604"/>
              <a:gd name="T4" fmla="*/ 676 w 4355"/>
              <a:gd name="T5" fmla="*/ 59 h 7604"/>
              <a:gd name="T6" fmla="*/ 897 w 4355"/>
              <a:gd name="T7" fmla="*/ 379 h 7604"/>
              <a:gd name="T8" fmla="*/ 1171 w 4355"/>
              <a:gd name="T9" fmla="*/ 268 h 7604"/>
              <a:gd name="T10" fmla="*/ 664 w 4355"/>
              <a:gd name="T11" fmla="*/ 169 h 7604"/>
              <a:gd name="T12" fmla="*/ 781 w 4355"/>
              <a:gd name="T13" fmla="*/ 361 h 7604"/>
              <a:gd name="T14" fmla="*/ 554 w 4355"/>
              <a:gd name="T15" fmla="*/ 315 h 7604"/>
              <a:gd name="T16" fmla="*/ 571 w 4355"/>
              <a:gd name="T17" fmla="*/ 204 h 7604"/>
              <a:gd name="T18" fmla="*/ 3591 w 4355"/>
              <a:gd name="T19" fmla="*/ 1374 h 7604"/>
              <a:gd name="T20" fmla="*/ 3824 w 4355"/>
              <a:gd name="T21" fmla="*/ 1549 h 7604"/>
              <a:gd name="T22" fmla="*/ 3708 w 4355"/>
              <a:gd name="T23" fmla="*/ 1520 h 7604"/>
              <a:gd name="T24" fmla="*/ 3754 w 4355"/>
              <a:gd name="T25" fmla="*/ 1386 h 7604"/>
              <a:gd name="T26" fmla="*/ 3498 w 4355"/>
              <a:gd name="T27" fmla="*/ 1298 h 7604"/>
              <a:gd name="T28" fmla="*/ 3498 w 4355"/>
              <a:gd name="T29" fmla="*/ 1298 h 7604"/>
              <a:gd name="T30" fmla="*/ 3894 w 4355"/>
              <a:gd name="T31" fmla="*/ 2352 h 7604"/>
              <a:gd name="T32" fmla="*/ 4348 w 4355"/>
              <a:gd name="T33" fmla="*/ 2742 h 7604"/>
              <a:gd name="T34" fmla="*/ 0 w 4355"/>
              <a:gd name="T35" fmla="*/ 1904 h 7604"/>
              <a:gd name="T36" fmla="*/ 117 w 4355"/>
              <a:gd name="T37" fmla="*/ 1898 h 7604"/>
              <a:gd name="T38" fmla="*/ 292 w 4355"/>
              <a:gd name="T39" fmla="*/ 1997 h 7604"/>
              <a:gd name="T40" fmla="*/ 297 w 4355"/>
              <a:gd name="T41" fmla="*/ 1881 h 7604"/>
              <a:gd name="T42" fmla="*/ 449 w 4355"/>
              <a:gd name="T43" fmla="*/ 1828 h 7604"/>
              <a:gd name="T44" fmla="*/ 361 w 4355"/>
              <a:gd name="T45" fmla="*/ 1724 h 7604"/>
              <a:gd name="T46" fmla="*/ 268 w 4355"/>
              <a:gd name="T47" fmla="*/ 1531 h 7604"/>
              <a:gd name="T48" fmla="*/ 466 w 4355"/>
              <a:gd name="T49" fmla="*/ 1217 h 7604"/>
              <a:gd name="T50" fmla="*/ 629 w 4355"/>
              <a:gd name="T51" fmla="*/ 1112 h 7604"/>
              <a:gd name="T52" fmla="*/ 664 w 4355"/>
              <a:gd name="T53" fmla="*/ 815 h 7604"/>
              <a:gd name="T54" fmla="*/ 781 w 4355"/>
              <a:gd name="T55" fmla="*/ 763 h 7604"/>
              <a:gd name="T56" fmla="*/ 880 w 4355"/>
              <a:gd name="T57" fmla="*/ 740 h 7604"/>
              <a:gd name="T58" fmla="*/ 949 w 4355"/>
              <a:gd name="T59" fmla="*/ 751 h 7604"/>
              <a:gd name="T60" fmla="*/ 1060 w 4355"/>
              <a:gd name="T61" fmla="*/ 588 h 7604"/>
              <a:gd name="T62" fmla="*/ 1369 w 4355"/>
              <a:gd name="T63" fmla="*/ 588 h 7604"/>
              <a:gd name="T64" fmla="*/ 1753 w 4355"/>
              <a:gd name="T65" fmla="*/ 425 h 7604"/>
              <a:gd name="T66" fmla="*/ 1718 w 4355"/>
              <a:gd name="T67" fmla="*/ 297 h 7604"/>
              <a:gd name="T68" fmla="*/ 1374 w 4355"/>
              <a:gd name="T69" fmla="*/ 94 h 7604"/>
              <a:gd name="T70" fmla="*/ 1526 w 4355"/>
              <a:gd name="T71" fmla="*/ 128 h 7604"/>
              <a:gd name="T72" fmla="*/ 1613 w 4355"/>
              <a:gd name="T73" fmla="*/ 41 h 7604"/>
              <a:gd name="T74" fmla="*/ 1712 w 4355"/>
              <a:gd name="T75" fmla="*/ 0 h 7604"/>
              <a:gd name="T76" fmla="*/ 1840 w 4355"/>
              <a:gd name="T77" fmla="*/ 204 h 7604"/>
              <a:gd name="T78" fmla="*/ 2235 w 4355"/>
              <a:gd name="T79" fmla="*/ 385 h 7604"/>
              <a:gd name="T80" fmla="*/ 2375 w 4355"/>
              <a:gd name="T81" fmla="*/ 437 h 7604"/>
              <a:gd name="T82" fmla="*/ 2631 w 4355"/>
              <a:gd name="T83" fmla="*/ 507 h 7604"/>
              <a:gd name="T84" fmla="*/ 2957 w 4355"/>
              <a:gd name="T85" fmla="*/ 583 h 7604"/>
              <a:gd name="T86" fmla="*/ 3097 w 4355"/>
              <a:gd name="T87" fmla="*/ 536 h 7604"/>
              <a:gd name="T88" fmla="*/ 3295 w 4355"/>
              <a:gd name="T89" fmla="*/ 425 h 7604"/>
              <a:gd name="T90" fmla="*/ 3242 w 4355"/>
              <a:gd name="T91" fmla="*/ 594 h 7604"/>
              <a:gd name="T92" fmla="*/ 3358 w 4355"/>
              <a:gd name="T93" fmla="*/ 693 h 7604"/>
              <a:gd name="T94" fmla="*/ 3469 w 4355"/>
              <a:gd name="T95" fmla="*/ 542 h 7604"/>
              <a:gd name="T96" fmla="*/ 3737 w 4355"/>
              <a:gd name="T97" fmla="*/ 583 h 7604"/>
              <a:gd name="T98" fmla="*/ 3743 w 4355"/>
              <a:gd name="T99" fmla="*/ 681 h 7604"/>
              <a:gd name="T100" fmla="*/ 3650 w 4355"/>
              <a:gd name="T101" fmla="*/ 932 h 7604"/>
              <a:gd name="T102" fmla="*/ 3539 w 4355"/>
              <a:gd name="T103" fmla="*/ 978 h 7604"/>
              <a:gd name="T104" fmla="*/ 3428 w 4355"/>
              <a:gd name="T105" fmla="*/ 1007 h 7604"/>
              <a:gd name="T106" fmla="*/ 3329 w 4355"/>
              <a:gd name="T107" fmla="*/ 1165 h 7604"/>
              <a:gd name="T108" fmla="*/ 3230 w 4355"/>
              <a:gd name="T109" fmla="*/ 1601 h 7604"/>
              <a:gd name="T110" fmla="*/ 3242 w 4355"/>
              <a:gd name="T111" fmla="*/ 2015 h 7604"/>
              <a:gd name="T112" fmla="*/ 3725 w 4355"/>
              <a:gd name="T113" fmla="*/ 2410 h 7604"/>
              <a:gd name="T114" fmla="*/ 3964 w 4355"/>
              <a:gd name="T115" fmla="*/ 2474 h 7604"/>
              <a:gd name="T116" fmla="*/ 4226 w 4355"/>
              <a:gd name="T117" fmla="*/ 2626 h 7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55" h="7604">
                <a:moveTo>
                  <a:pt x="1089" y="59"/>
                </a:moveTo>
                <a:lnTo>
                  <a:pt x="1089" y="59"/>
                </a:lnTo>
                <a:cubicBezTo>
                  <a:pt x="1083" y="105"/>
                  <a:pt x="1089" y="128"/>
                  <a:pt x="1089" y="175"/>
                </a:cubicBezTo>
                <a:cubicBezTo>
                  <a:pt x="1077" y="146"/>
                  <a:pt x="1072" y="117"/>
                  <a:pt x="1043" y="117"/>
                </a:cubicBezTo>
                <a:cubicBezTo>
                  <a:pt x="1013" y="117"/>
                  <a:pt x="984" y="128"/>
                  <a:pt x="984" y="157"/>
                </a:cubicBezTo>
                <a:cubicBezTo>
                  <a:pt x="984" y="181"/>
                  <a:pt x="984" y="192"/>
                  <a:pt x="984" y="210"/>
                </a:cubicBezTo>
                <a:cubicBezTo>
                  <a:pt x="967" y="181"/>
                  <a:pt x="978" y="128"/>
                  <a:pt x="944" y="128"/>
                </a:cubicBezTo>
                <a:cubicBezTo>
                  <a:pt x="909" y="128"/>
                  <a:pt x="891" y="157"/>
                  <a:pt x="856" y="163"/>
                </a:cubicBezTo>
                <a:cubicBezTo>
                  <a:pt x="862" y="187"/>
                  <a:pt x="874" y="198"/>
                  <a:pt x="885" y="227"/>
                </a:cubicBezTo>
                <a:cubicBezTo>
                  <a:pt x="874" y="227"/>
                  <a:pt x="874" y="227"/>
                  <a:pt x="874" y="227"/>
                </a:cubicBezTo>
                <a:cubicBezTo>
                  <a:pt x="845" y="210"/>
                  <a:pt x="833" y="187"/>
                  <a:pt x="798" y="169"/>
                </a:cubicBezTo>
                <a:cubicBezTo>
                  <a:pt x="775" y="163"/>
                  <a:pt x="751" y="157"/>
                  <a:pt x="746" y="128"/>
                </a:cubicBezTo>
                <a:cubicBezTo>
                  <a:pt x="769" y="128"/>
                  <a:pt x="769" y="128"/>
                  <a:pt x="769" y="128"/>
                </a:cubicBezTo>
                <a:cubicBezTo>
                  <a:pt x="769" y="123"/>
                  <a:pt x="769" y="117"/>
                  <a:pt x="775" y="111"/>
                </a:cubicBezTo>
                <a:cubicBezTo>
                  <a:pt x="734" y="105"/>
                  <a:pt x="717" y="76"/>
                  <a:pt x="676" y="59"/>
                </a:cubicBezTo>
                <a:cubicBezTo>
                  <a:pt x="676" y="59"/>
                  <a:pt x="670" y="64"/>
                  <a:pt x="670" y="70"/>
                </a:cubicBezTo>
                <a:cubicBezTo>
                  <a:pt x="670" y="157"/>
                  <a:pt x="722" y="198"/>
                  <a:pt x="722" y="291"/>
                </a:cubicBezTo>
                <a:cubicBezTo>
                  <a:pt x="751" y="291"/>
                  <a:pt x="769" y="297"/>
                  <a:pt x="786" y="309"/>
                </a:cubicBezTo>
                <a:cubicBezTo>
                  <a:pt x="815" y="320"/>
                  <a:pt x="804" y="355"/>
                  <a:pt x="827" y="373"/>
                </a:cubicBezTo>
                <a:cubicBezTo>
                  <a:pt x="850" y="385"/>
                  <a:pt x="868" y="373"/>
                  <a:pt x="897" y="379"/>
                </a:cubicBezTo>
                <a:cubicBezTo>
                  <a:pt x="920" y="390"/>
                  <a:pt x="932" y="408"/>
                  <a:pt x="949" y="431"/>
                </a:cubicBezTo>
                <a:cubicBezTo>
                  <a:pt x="967" y="420"/>
                  <a:pt x="967" y="396"/>
                  <a:pt x="984" y="385"/>
                </a:cubicBezTo>
                <a:cubicBezTo>
                  <a:pt x="1008" y="367"/>
                  <a:pt x="1037" y="373"/>
                  <a:pt x="1060" y="350"/>
                </a:cubicBezTo>
                <a:cubicBezTo>
                  <a:pt x="1095" y="320"/>
                  <a:pt x="1095" y="262"/>
                  <a:pt x="1141" y="262"/>
                </a:cubicBezTo>
                <a:cubicBezTo>
                  <a:pt x="1153" y="262"/>
                  <a:pt x="1159" y="268"/>
                  <a:pt x="1171" y="268"/>
                </a:cubicBezTo>
                <a:cubicBezTo>
                  <a:pt x="1188" y="233"/>
                  <a:pt x="1217" y="216"/>
                  <a:pt x="1217" y="181"/>
                </a:cubicBezTo>
                <a:cubicBezTo>
                  <a:pt x="1217" y="152"/>
                  <a:pt x="1182" y="157"/>
                  <a:pt x="1171" y="134"/>
                </a:cubicBezTo>
                <a:cubicBezTo>
                  <a:pt x="1141" y="99"/>
                  <a:pt x="1130" y="76"/>
                  <a:pt x="1089" y="59"/>
                </a:cubicBezTo>
                <a:close/>
                <a:moveTo>
                  <a:pt x="664" y="169"/>
                </a:moveTo>
                <a:lnTo>
                  <a:pt x="664" y="169"/>
                </a:lnTo>
                <a:cubicBezTo>
                  <a:pt x="676" y="210"/>
                  <a:pt x="652" y="227"/>
                  <a:pt x="647" y="268"/>
                </a:cubicBezTo>
                <a:cubicBezTo>
                  <a:pt x="664" y="268"/>
                  <a:pt x="682" y="262"/>
                  <a:pt x="693" y="274"/>
                </a:cubicBezTo>
                <a:cubicBezTo>
                  <a:pt x="687" y="297"/>
                  <a:pt x="687" y="297"/>
                  <a:pt x="687" y="297"/>
                </a:cubicBezTo>
                <a:cubicBezTo>
                  <a:pt x="687" y="303"/>
                  <a:pt x="687" y="309"/>
                  <a:pt x="687" y="315"/>
                </a:cubicBezTo>
                <a:cubicBezTo>
                  <a:pt x="728" y="320"/>
                  <a:pt x="751" y="332"/>
                  <a:pt x="781" y="361"/>
                </a:cubicBezTo>
                <a:cubicBezTo>
                  <a:pt x="769" y="367"/>
                  <a:pt x="757" y="379"/>
                  <a:pt x="740" y="379"/>
                </a:cubicBezTo>
                <a:cubicBezTo>
                  <a:pt x="687" y="379"/>
                  <a:pt x="658" y="350"/>
                  <a:pt x="606" y="350"/>
                </a:cubicBezTo>
                <a:cubicBezTo>
                  <a:pt x="571" y="350"/>
                  <a:pt x="554" y="361"/>
                  <a:pt x="524" y="367"/>
                </a:cubicBezTo>
                <a:cubicBezTo>
                  <a:pt x="530" y="350"/>
                  <a:pt x="530" y="332"/>
                  <a:pt x="536" y="315"/>
                </a:cubicBezTo>
                <a:cubicBezTo>
                  <a:pt x="554" y="315"/>
                  <a:pt x="554" y="315"/>
                  <a:pt x="554" y="315"/>
                </a:cubicBezTo>
                <a:cubicBezTo>
                  <a:pt x="559" y="315"/>
                  <a:pt x="565" y="320"/>
                  <a:pt x="571" y="320"/>
                </a:cubicBezTo>
                <a:cubicBezTo>
                  <a:pt x="594" y="320"/>
                  <a:pt x="623" y="326"/>
                  <a:pt x="623" y="303"/>
                </a:cubicBezTo>
                <a:cubicBezTo>
                  <a:pt x="623" y="268"/>
                  <a:pt x="594" y="262"/>
                  <a:pt x="583" y="233"/>
                </a:cubicBezTo>
                <a:cubicBezTo>
                  <a:pt x="594" y="210"/>
                  <a:pt x="594" y="210"/>
                  <a:pt x="594" y="210"/>
                </a:cubicBezTo>
                <a:cubicBezTo>
                  <a:pt x="583" y="210"/>
                  <a:pt x="577" y="204"/>
                  <a:pt x="571" y="204"/>
                </a:cubicBezTo>
                <a:cubicBezTo>
                  <a:pt x="577" y="192"/>
                  <a:pt x="577" y="192"/>
                  <a:pt x="577" y="192"/>
                </a:cubicBezTo>
                <a:cubicBezTo>
                  <a:pt x="612" y="175"/>
                  <a:pt x="623" y="152"/>
                  <a:pt x="647" y="128"/>
                </a:cubicBezTo>
                <a:cubicBezTo>
                  <a:pt x="658" y="140"/>
                  <a:pt x="664" y="152"/>
                  <a:pt x="664" y="169"/>
                </a:cubicBezTo>
                <a:close/>
                <a:moveTo>
                  <a:pt x="3591" y="1374"/>
                </a:moveTo>
                <a:lnTo>
                  <a:pt x="3591" y="1374"/>
                </a:lnTo>
                <a:cubicBezTo>
                  <a:pt x="3591" y="1392"/>
                  <a:pt x="3597" y="1403"/>
                  <a:pt x="3597" y="1421"/>
                </a:cubicBezTo>
                <a:cubicBezTo>
                  <a:pt x="3597" y="1467"/>
                  <a:pt x="3591" y="1496"/>
                  <a:pt x="3586" y="1549"/>
                </a:cubicBezTo>
                <a:cubicBezTo>
                  <a:pt x="3667" y="1549"/>
                  <a:pt x="3708" y="1595"/>
                  <a:pt x="3789" y="1595"/>
                </a:cubicBezTo>
                <a:cubicBezTo>
                  <a:pt x="3801" y="1595"/>
                  <a:pt x="3813" y="1590"/>
                  <a:pt x="3824" y="1595"/>
                </a:cubicBezTo>
                <a:cubicBezTo>
                  <a:pt x="3824" y="1578"/>
                  <a:pt x="3824" y="1566"/>
                  <a:pt x="3824" y="1549"/>
                </a:cubicBezTo>
                <a:cubicBezTo>
                  <a:pt x="3818" y="1543"/>
                  <a:pt x="3818" y="1543"/>
                  <a:pt x="3818" y="1543"/>
                </a:cubicBezTo>
                <a:cubicBezTo>
                  <a:pt x="3807" y="1555"/>
                  <a:pt x="3801" y="1566"/>
                  <a:pt x="3784" y="1566"/>
                </a:cubicBezTo>
                <a:cubicBezTo>
                  <a:pt x="3772" y="1566"/>
                  <a:pt x="3772" y="1549"/>
                  <a:pt x="3766" y="1549"/>
                </a:cubicBezTo>
                <a:cubicBezTo>
                  <a:pt x="3754" y="1549"/>
                  <a:pt x="3749" y="1555"/>
                  <a:pt x="3743" y="1555"/>
                </a:cubicBezTo>
                <a:cubicBezTo>
                  <a:pt x="3720" y="1555"/>
                  <a:pt x="3708" y="1537"/>
                  <a:pt x="3708" y="1520"/>
                </a:cubicBezTo>
                <a:cubicBezTo>
                  <a:pt x="3708" y="1491"/>
                  <a:pt x="3731" y="1491"/>
                  <a:pt x="3743" y="1467"/>
                </a:cubicBezTo>
                <a:cubicBezTo>
                  <a:pt x="3725" y="1461"/>
                  <a:pt x="3708" y="1450"/>
                  <a:pt x="3708" y="1432"/>
                </a:cubicBezTo>
                <a:cubicBezTo>
                  <a:pt x="3708" y="1421"/>
                  <a:pt x="3714" y="1415"/>
                  <a:pt x="3714" y="1403"/>
                </a:cubicBezTo>
                <a:cubicBezTo>
                  <a:pt x="3725" y="1403"/>
                  <a:pt x="3731" y="1403"/>
                  <a:pt x="3743" y="1403"/>
                </a:cubicBezTo>
                <a:cubicBezTo>
                  <a:pt x="3778" y="1403"/>
                  <a:pt x="3824" y="1386"/>
                  <a:pt x="3754" y="1386"/>
                </a:cubicBezTo>
                <a:cubicBezTo>
                  <a:pt x="3731" y="1386"/>
                  <a:pt x="3708" y="1368"/>
                  <a:pt x="3708" y="1345"/>
                </a:cubicBezTo>
                <a:cubicBezTo>
                  <a:pt x="3708" y="1328"/>
                  <a:pt x="3720" y="1322"/>
                  <a:pt x="3720" y="1304"/>
                </a:cubicBezTo>
                <a:cubicBezTo>
                  <a:pt x="3720" y="1281"/>
                  <a:pt x="3690" y="1328"/>
                  <a:pt x="3679" y="1345"/>
                </a:cubicBezTo>
                <a:cubicBezTo>
                  <a:pt x="3661" y="1374"/>
                  <a:pt x="3626" y="1374"/>
                  <a:pt x="3591" y="1374"/>
                </a:cubicBezTo>
                <a:close/>
                <a:moveTo>
                  <a:pt x="3498" y="1298"/>
                </a:moveTo>
                <a:lnTo>
                  <a:pt x="3498" y="1298"/>
                </a:lnTo>
                <a:cubicBezTo>
                  <a:pt x="3487" y="1293"/>
                  <a:pt x="3481" y="1293"/>
                  <a:pt x="3469" y="1287"/>
                </a:cubicBezTo>
                <a:cubicBezTo>
                  <a:pt x="3463" y="1298"/>
                  <a:pt x="3463" y="1304"/>
                  <a:pt x="3463" y="1310"/>
                </a:cubicBezTo>
                <a:cubicBezTo>
                  <a:pt x="3463" y="1339"/>
                  <a:pt x="3475" y="1351"/>
                  <a:pt x="3492" y="1374"/>
                </a:cubicBezTo>
                <a:cubicBezTo>
                  <a:pt x="3492" y="1345"/>
                  <a:pt x="3504" y="1328"/>
                  <a:pt x="3498" y="1298"/>
                </a:cubicBezTo>
                <a:close/>
                <a:moveTo>
                  <a:pt x="3894" y="2306"/>
                </a:moveTo>
                <a:lnTo>
                  <a:pt x="3894" y="2306"/>
                </a:lnTo>
                <a:cubicBezTo>
                  <a:pt x="3883" y="2288"/>
                  <a:pt x="3883" y="2265"/>
                  <a:pt x="3859" y="2265"/>
                </a:cubicBezTo>
                <a:cubicBezTo>
                  <a:pt x="3847" y="2265"/>
                  <a:pt x="3836" y="2271"/>
                  <a:pt x="3824" y="2282"/>
                </a:cubicBezTo>
                <a:cubicBezTo>
                  <a:pt x="3847" y="2317"/>
                  <a:pt x="3865" y="2329"/>
                  <a:pt x="3894" y="2352"/>
                </a:cubicBezTo>
                <a:cubicBezTo>
                  <a:pt x="3894" y="2346"/>
                  <a:pt x="3900" y="2341"/>
                  <a:pt x="3900" y="2335"/>
                </a:cubicBezTo>
                <a:cubicBezTo>
                  <a:pt x="3900" y="2329"/>
                  <a:pt x="3894" y="2311"/>
                  <a:pt x="3894" y="2306"/>
                </a:cubicBezTo>
                <a:close/>
                <a:moveTo>
                  <a:pt x="4348" y="2742"/>
                </a:moveTo>
                <a:lnTo>
                  <a:pt x="4348" y="2742"/>
                </a:lnTo>
                <a:lnTo>
                  <a:pt x="4348" y="2742"/>
                </a:lnTo>
                <a:cubicBezTo>
                  <a:pt x="4354" y="7603"/>
                  <a:pt x="4354" y="7603"/>
                  <a:pt x="4354" y="7603"/>
                </a:cubicBezTo>
                <a:lnTo>
                  <a:pt x="4354" y="7603"/>
                </a:lnTo>
                <a:cubicBezTo>
                  <a:pt x="24" y="7586"/>
                  <a:pt x="24" y="7586"/>
                  <a:pt x="24" y="7586"/>
                </a:cubicBezTo>
                <a:lnTo>
                  <a:pt x="24" y="7586"/>
                </a:lnTo>
                <a:cubicBezTo>
                  <a:pt x="0" y="1904"/>
                  <a:pt x="0" y="1904"/>
                  <a:pt x="0" y="1904"/>
                </a:cubicBezTo>
                <a:lnTo>
                  <a:pt x="0" y="1904"/>
                </a:lnTo>
                <a:cubicBezTo>
                  <a:pt x="53" y="1921"/>
                  <a:pt x="88" y="1956"/>
                  <a:pt x="88" y="2015"/>
                </a:cubicBezTo>
                <a:cubicBezTo>
                  <a:pt x="88" y="2137"/>
                  <a:pt x="88" y="2015"/>
                  <a:pt x="146" y="2015"/>
                </a:cubicBezTo>
                <a:cubicBezTo>
                  <a:pt x="140" y="1980"/>
                  <a:pt x="117" y="1962"/>
                  <a:pt x="117" y="1927"/>
                </a:cubicBezTo>
                <a:cubicBezTo>
                  <a:pt x="117" y="1916"/>
                  <a:pt x="117" y="1910"/>
                  <a:pt x="117" y="1898"/>
                </a:cubicBezTo>
                <a:cubicBezTo>
                  <a:pt x="123" y="1892"/>
                  <a:pt x="129" y="1892"/>
                  <a:pt x="134" y="1892"/>
                </a:cubicBezTo>
                <a:cubicBezTo>
                  <a:pt x="140" y="1892"/>
                  <a:pt x="146" y="1898"/>
                  <a:pt x="152" y="1898"/>
                </a:cubicBezTo>
                <a:cubicBezTo>
                  <a:pt x="175" y="1892"/>
                  <a:pt x="175" y="1892"/>
                  <a:pt x="175" y="1892"/>
                </a:cubicBezTo>
                <a:cubicBezTo>
                  <a:pt x="192" y="1921"/>
                  <a:pt x="210" y="1933"/>
                  <a:pt x="245" y="1945"/>
                </a:cubicBezTo>
                <a:cubicBezTo>
                  <a:pt x="268" y="1956"/>
                  <a:pt x="268" y="1985"/>
                  <a:pt x="292" y="1997"/>
                </a:cubicBezTo>
                <a:cubicBezTo>
                  <a:pt x="338" y="2038"/>
                  <a:pt x="402" y="2050"/>
                  <a:pt x="379" y="2044"/>
                </a:cubicBezTo>
                <a:cubicBezTo>
                  <a:pt x="379" y="2026"/>
                  <a:pt x="355" y="2032"/>
                  <a:pt x="344" y="2015"/>
                </a:cubicBezTo>
                <a:cubicBezTo>
                  <a:pt x="321" y="1997"/>
                  <a:pt x="326" y="1974"/>
                  <a:pt x="321" y="1945"/>
                </a:cubicBezTo>
                <a:cubicBezTo>
                  <a:pt x="315" y="1927"/>
                  <a:pt x="297" y="1916"/>
                  <a:pt x="297" y="1898"/>
                </a:cubicBezTo>
                <a:cubicBezTo>
                  <a:pt x="297" y="1881"/>
                  <a:pt x="297" y="1881"/>
                  <a:pt x="297" y="1881"/>
                </a:cubicBezTo>
                <a:cubicBezTo>
                  <a:pt x="367" y="1881"/>
                  <a:pt x="367" y="1881"/>
                  <a:pt x="367" y="1881"/>
                </a:cubicBezTo>
                <a:cubicBezTo>
                  <a:pt x="379" y="1881"/>
                  <a:pt x="385" y="1869"/>
                  <a:pt x="391" y="1869"/>
                </a:cubicBezTo>
                <a:cubicBezTo>
                  <a:pt x="396" y="1869"/>
                  <a:pt x="402" y="1875"/>
                  <a:pt x="408" y="1875"/>
                </a:cubicBezTo>
                <a:cubicBezTo>
                  <a:pt x="431" y="1875"/>
                  <a:pt x="443" y="1846"/>
                  <a:pt x="466" y="1846"/>
                </a:cubicBezTo>
                <a:cubicBezTo>
                  <a:pt x="460" y="1840"/>
                  <a:pt x="460" y="1828"/>
                  <a:pt x="449" y="1828"/>
                </a:cubicBezTo>
                <a:cubicBezTo>
                  <a:pt x="420" y="1828"/>
                  <a:pt x="408" y="1840"/>
                  <a:pt x="379" y="1840"/>
                </a:cubicBezTo>
                <a:cubicBezTo>
                  <a:pt x="361" y="1840"/>
                  <a:pt x="350" y="1840"/>
                  <a:pt x="332" y="1840"/>
                </a:cubicBezTo>
                <a:cubicBezTo>
                  <a:pt x="332" y="1822"/>
                  <a:pt x="332" y="1811"/>
                  <a:pt x="332" y="1793"/>
                </a:cubicBezTo>
                <a:cubicBezTo>
                  <a:pt x="332" y="1758"/>
                  <a:pt x="367" y="1758"/>
                  <a:pt x="379" y="1729"/>
                </a:cubicBezTo>
                <a:cubicBezTo>
                  <a:pt x="373" y="1729"/>
                  <a:pt x="367" y="1724"/>
                  <a:pt x="361" y="1724"/>
                </a:cubicBezTo>
                <a:cubicBezTo>
                  <a:pt x="350" y="1724"/>
                  <a:pt x="338" y="1729"/>
                  <a:pt x="326" y="1735"/>
                </a:cubicBezTo>
                <a:cubicBezTo>
                  <a:pt x="309" y="1706"/>
                  <a:pt x="280" y="1712"/>
                  <a:pt x="251" y="1694"/>
                </a:cubicBezTo>
                <a:cubicBezTo>
                  <a:pt x="216" y="1671"/>
                  <a:pt x="198" y="1636"/>
                  <a:pt x="198" y="1590"/>
                </a:cubicBezTo>
                <a:cubicBezTo>
                  <a:pt x="198" y="1561"/>
                  <a:pt x="216" y="1537"/>
                  <a:pt x="245" y="1520"/>
                </a:cubicBezTo>
                <a:cubicBezTo>
                  <a:pt x="268" y="1531"/>
                  <a:pt x="268" y="1531"/>
                  <a:pt x="268" y="1531"/>
                </a:cubicBezTo>
                <a:cubicBezTo>
                  <a:pt x="292" y="1479"/>
                  <a:pt x="367" y="1473"/>
                  <a:pt x="367" y="1415"/>
                </a:cubicBezTo>
                <a:cubicBezTo>
                  <a:pt x="367" y="1386"/>
                  <a:pt x="385" y="1374"/>
                  <a:pt x="396" y="1351"/>
                </a:cubicBezTo>
                <a:cubicBezTo>
                  <a:pt x="408" y="1310"/>
                  <a:pt x="396" y="1287"/>
                  <a:pt x="396" y="1246"/>
                </a:cubicBezTo>
                <a:cubicBezTo>
                  <a:pt x="396" y="1223"/>
                  <a:pt x="402" y="1205"/>
                  <a:pt x="420" y="1194"/>
                </a:cubicBezTo>
                <a:cubicBezTo>
                  <a:pt x="437" y="1205"/>
                  <a:pt x="449" y="1217"/>
                  <a:pt x="466" y="1217"/>
                </a:cubicBezTo>
                <a:cubicBezTo>
                  <a:pt x="524" y="1217"/>
                  <a:pt x="542" y="1159"/>
                  <a:pt x="594" y="1141"/>
                </a:cubicBezTo>
                <a:cubicBezTo>
                  <a:pt x="606" y="1159"/>
                  <a:pt x="612" y="1165"/>
                  <a:pt x="623" y="1182"/>
                </a:cubicBezTo>
                <a:cubicBezTo>
                  <a:pt x="635" y="1182"/>
                  <a:pt x="635" y="1182"/>
                  <a:pt x="635" y="1182"/>
                </a:cubicBezTo>
                <a:cubicBezTo>
                  <a:pt x="629" y="1170"/>
                  <a:pt x="618" y="1159"/>
                  <a:pt x="618" y="1141"/>
                </a:cubicBezTo>
                <a:cubicBezTo>
                  <a:pt x="618" y="1130"/>
                  <a:pt x="629" y="1124"/>
                  <a:pt x="629" y="1112"/>
                </a:cubicBezTo>
                <a:cubicBezTo>
                  <a:pt x="629" y="1054"/>
                  <a:pt x="554" y="1042"/>
                  <a:pt x="554" y="984"/>
                </a:cubicBezTo>
                <a:cubicBezTo>
                  <a:pt x="554" y="961"/>
                  <a:pt x="565" y="943"/>
                  <a:pt x="565" y="920"/>
                </a:cubicBezTo>
                <a:lnTo>
                  <a:pt x="571" y="914"/>
                </a:lnTo>
                <a:cubicBezTo>
                  <a:pt x="588" y="914"/>
                  <a:pt x="594" y="926"/>
                  <a:pt x="606" y="926"/>
                </a:cubicBezTo>
                <a:cubicBezTo>
                  <a:pt x="658" y="926"/>
                  <a:pt x="664" y="862"/>
                  <a:pt x="664" y="815"/>
                </a:cubicBezTo>
                <a:cubicBezTo>
                  <a:pt x="676" y="804"/>
                  <a:pt x="682" y="786"/>
                  <a:pt x="693" y="786"/>
                </a:cubicBezTo>
                <a:cubicBezTo>
                  <a:pt x="740" y="786"/>
                  <a:pt x="751" y="833"/>
                  <a:pt x="792" y="833"/>
                </a:cubicBezTo>
                <a:cubicBezTo>
                  <a:pt x="810" y="833"/>
                  <a:pt x="821" y="833"/>
                  <a:pt x="839" y="833"/>
                </a:cubicBezTo>
                <a:cubicBezTo>
                  <a:pt x="845" y="827"/>
                  <a:pt x="845" y="821"/>
                  <a:pt x="850" y="821"/>
                </a:cubicBezTo>
                <a:cubicBezTo>
                  <a:pt x="827" y="792"/>
                  <a:pt x="781" y="798"/>
                  <a:pt x="781" y="763"/>
                </a:cubicBezTo>
                <a:cubicBezTo>
                  <a:pt x="781" y="751"/>
                  <a:pt x="763" y="751"/>
                  <a:pt x="763" y="740"/>
                </a:cubicBezTo>
                <a:cubicBezTo>
                  <a:pt x="763" y="711"/>
                  <a:pt x="781" y="699"/>
                  <a:pt x="781" y="670"/>
                </a:cubicBezTo>
                <a:cubicBezTo>
                  <a:pt x="821" y="681"/>
                  <a:pt x="850" y="705"/>
                  <a:pt x="868" y="746"/>
                </a:cubicBezTo>
                <a:cubicBezTo>
                  <a:pt x="874" y="746"/>
                  <a:pt x="874" y="746"/>
                  <a:pt x="874" y="746"/>
                </a:cubicBezTo>
                <a:cubicBezTo>
                  <a:pt x="880" y="740"/>
                  <a:pt x="880" y="740"/>
                  <a:pt x="880" y="740"/>
                </a:cubicBezTo>
                <a:cubicBezTo>
                  <a:pt x="891" y="746"/>
                  <a:pt x="897" y="751"/>
                  <a:pt x="909" y="763"/>
                </a:cubicBezTo>
                <a:cubicBezTo>
                  <a:pt x="920" y="769"/>
                  <a:pt x="920" y="769"/>
                  <a:pt x="920" y="769"/>
                </a:cubicBezTo>
                <a:cubicBezTo>
                  <a:pt x="920" y="757"/>
                  <a:pt x="920" y="751"/>
                  <a:pt x="920" y="746"/>
                </a:cubicBezTo>
                <a:cubicBezTo>
                  <a:pt x="926" y="740"/>
                  <a:pt x="926" y="740"/>
                  <a:pt x="926" y="740"/>
                </a:cubicBezTo>
                <a:cubicBezTo>
                  <a:pt x="938" y="746"/>
                  <a:pt x="944" y="746"/>
                  <a:pt x="949" y="751"/>
                </a:cubicBezTo>
                <a:cubicBezTo>
                  <a:pt x="955" y="746"/>
                  <a:pt x="955" y="740"/>
                  <a:pt x="955" y="734"/>
                </a:cubicBezTo>
                <a:cubicBezTo>
                  <a:pt x="955" y="693"/>
                  <a:pt x="920" y="681"/>
                  <a:pt x="920" y="641"/>
                </a:cubicBezTo>
                <a:cubicBezTo>
                  <a:pt x="920" y="623"/>
                  <a:pt x="920" y="623"/>
                  <a:pt x="920" y="623"/>
                </a:cubicBezTo>
                <a:cubicBezTo>
                  <a:pt x="955" y="617"/>
                  <a:pt x="973" y="606"/>
                  <a:pt x="1008" y="600"/>
                </a:cubicBezTo>
                <a:cubicBezTo>
                  <a:pt x="1025" y="600"/>
                  <a:pt x="1043" y="606"/>
                  <a:pt x="1060" y="588"/>
                </a:cubicBezTo>
                <a:cubicBezTo>
                  <a:pt x="1077" y="565"/>
                  <a:pt x="1072" y="542"/>
                  <a:pt x="1095" y="518"/>
                </a:cubicBezTo>
                <a:cubicBezTo>
                  <a:pt x="1095" y="577"/>
                  <a:pt x="1159" y="594"/>
                  <a:pt x="1217" y="594"/>
                </a:cubicBezTo>
                <a:cubicBezTo>
                  <a:pt x="1270" y="594"/>
                  <a:pt x="1270" y="594"/>
                  <a:pt x="1270" y="594"/>
                </a:cubicBezTo>
                <a:cubicBezTo>
                  <a:pt x="1281" y="594"/>
                  <a:pt x="1287" y="600"/>
                  <a:pt x="1304" y="600"/>
                </a:cubicBezTo>
                <a:cubicBezTo>
                  <a:pt x="1334" y="600"/>
                  <a:pt x="1345" y="588"/>
                  <a:pt x="1369" y="588"/>
                </a:cubicBezTo>
                <a:cubicBezTo>
                  <a:pt x="1403" y="588"/>
                  <a:pt x="1415" y="617"/>
                  <a:pt x="1444" y="617"/>
                </a:cubicBezTo>
                <a:cubicBezTo>
                  <a:pt x="1497" y="617"/>
                  <a:pt x="1520" y="571"/>
                  <a:pt x="1572" y="559"/>
                </a:cubicBezTo>
                <a:cubicBezTo>
                  <a:pt x="1613" y="548"/>
                  <a:pt x="1636" y="536"/>
                  <a:pt x="1677" y="530"/>
                </a:cubicBezTo>
                <a:cubicBezTo>
                  <a:pt x="1706" y="524"/>
                  <a:pt x="1741" y="530"/>
                  <a:pt x="1753" y="507"/>
                </a:cubicBezTo>
                <a:cubicBezTo>
                  <a:pt x="1758" y="478"/>
                  <a:pt x="1753" y="454"/>
                  <a:pt x="1753" y="425"/>
                </a:cubicBezTo>
                <a:cubicBezTo>
                  <a:pt x="1753" y="344"/>
                  <a:pt x="1753" y="344"/>
                  <a:pt x="1753" y="344"/>
                </a:cubicBezTo>
                <a:cubicBezTo>
                  <a:pt x="1753" y="315"/>
                  <a:pt x="1776" y="303"/>
                  <a:pt x="1799" y="280"/>
                </a:cubicBezTo>
                <a:cubicBezTo>
                  <a:pt x="1793" y="280"/>
                  <a:pt x="1793" y="274"/>
                  <a:pt x="1788" y="274"/>
                </a:cubicBezTo>
                <a:cubicBezTo>
                  <a:pt x="1758" y="274"/>
                  <a:pt x="1747" y="297"/>
                  <a:pt x="1724" y="303"/>
                </a:cubicBezTo>
                <a:lnTo>
                  <a:pt x="1718" y="297"/>
                </a:lnTo>
                <a:cubicBezTo>
                  <a:pt x="1718" y="274"/>
                  <a:pt x="1735" y="262"/>
                  <a:pt x="1735" y="245"/>
                </a:cubicBezTo>
                <a:cubicBezTo>
                  <a:pt x="1735" y="192"/>
                  <a:pt x="1677" y="181"/>
                  <a:pt x="1630" y="181"/>
                </a:cubicBezTo>
                <a:cubicBezTo>
                  <a:pt x="1572" y="181"/>
                  <a:pt x="1543" y="210"/>
                  <a:pt x="1485" y="239"/>
                </a:cubicBezTo>
                <a:cubicBezTo>
                  <a:pt x="1479" y="192"/>
                  <a:pt x="1456" y="169"/>
                  <a:pt x="1421" y="140"/>
                </a:cubicBezTo>
                <a:cubicBezTo>
                  <a:pt x="1403" y="123"/>
                  <a:pt x="1374" y="117"/>
                  <a:pt x="1374" y="94"/>
                </a:cubicBezTo>
                <a:cubicBezTo>
                  <a:pt x="1374" y="82"/>
                  <a:pt x="1374" y="76"/>
                  <a:pt x="1374" y="64"/>
                </a:cubicBezTo>
                <a:cubicBezTo>
                  <a:pt x="1398" y="64"/>
                  <a:pt x="1398" y="64"/>
                  <a:pt x="1398" y="64"/>
                </a:cubicBezTo>
                <a:cubicBezTo>
                  <a:pt x="1409" y="64"/>
                  <a:pt x="1415" y="70"/>
                  <a:pt x="1421" y="70"/>
                </a:cubicBezTo>
                <a:cubicBezTo>
                  <a:pt x="1438" y="70"/>
                  <a:pt x="1438" y="47"/>
                  <a:pt x="1456" y="47"/>
                </a:cubicBezTo>
                <a:cubicBezTo>
                  <a:pt x="1497" y="47"/>
                  <a:pt x="1497" y="99"/>
                  <a:pt x="1526" y="128"/>
                </a:cubicBezTo>
                <a:lnTo>
                  <a:pt x="1532" y="123"/>
                </a:lnTo>
                <a:cubicBezTo>
                  <a:pt x="1532" y="111"/>
                  <a:pt x="1526" y="105"/>
                  <a:pt x="1526" y="94"/>
                </a:cubicBezTo>
                <a:cubicBezTo>
                  <a:pt x="1526" y="70"/>
                  <a:pt x="1532" y="53"/>
                  <a:pt x="1549" y="35"/>
                </a:cubicBezTo>
                <a:cubicBezTo>
                  <a:pt x="1561" y="47"/>
                  <a:pt x="1566" y="53"/>
                  <a:pt x="1578" y="53"/>
                </a:cubicBezTo>
                <a:cubicBezTo>
                  <a:pt x="1590" y="53"/>
                  <a:pt x="1601" y="41"/>
                  <a:pt x="1613" y="41"/>
                </a:cubicBezTo>
                <a:cubicBezTo>
                  <a:pt x="1636" y="41"/>
                  <a:pt x="1630" y="64"/>
                  <a:pt x="1642" y="82"/>
                </a:cubicBezTo>
                <a:cubicBezTo>
                  <a:pt x="1660" y="99"/>
                  <a:pt x="1677" y="94"/>
                  <a:pt x="1695" y="105"/>
                </a:cubicBezTo>
                <a:cubicBezTo>
                  <a:pt x="1695" y="99"/>
                  <a:pt x="1700" y="99"/>
                  <a:pt x="1700" y="94"/>
                </a:cubicBezTo>
                <a:cubicBezTo>
                  <a:pt x="1700" y="70"/>
                  <a:pt x="1683" y="59"/>
                  <a:pt x="1683" y="29"/>
                </a:cubicBezTo>
                <a:cubicBezTo>
                  <a:pt x="1683" y="18"/>
                  <a:pt x="1700" y="12"/>
                  <a:pt x="1712" y="0"/>
                </a:cubicBezTo>
                <a:cubicBezTo>
                  <a:pt x="1729" y="18"/>
                  <a:pt x="1724" y="35"/>
                  <a:pt x="1724" y="53"/>
                </a:cubicBezTo>
                <a:cubicBezTo>
                  <a:pt x="1724" y="117"/>
                  <a:pt x="1724" y="117"/>
                  <a:pt x="1724" y="117"/>
                </a:cubicBezTo>
                <a:cubicBezTo>
                  <a:pt x="1724" y="140"/>
                  <a:pt x="1729" y="157"/>
                  <a:pt x="1747" y="169"/>
                </a:cubicBezTo>
                <a:cubicBezTo>
                  <a:pt x="1770" y="181"/>
                  <a:pt x="1753" y="216"/>
                  <a:pt x="1776" y="216"/>
                </a:cubicBezTo>
                <a:cubicBezTo>
                  <a:pt x="1805" y="216"/>
                  <a:pt x="1823" y="222"/>
                  <a:pt x="1840" y="204"/>
                </a:cubicBezTo>
                <a:cubicBezTo>
                  <a:pt x="1858" y="192"/>
                  <a:pt x="1846" y="157"/>
                  <a:pt x="1869" y="157"/>
                </a:cubicBezTo>
                <a:cubicBezTo>
                  <a:pt x="1968" y="157"/>
                  <a:pt x="1945" y="332"/>
                  <a:pt x="2044" y="332"/>
                </a:cubicBezTo>
                <a:cubicBezTo>
                  <a:pt x="2061" y="332"/>
                  <a:pt x="2073" y="332"/>
                  <a:pt x="2089" y="332"/>
                </a:cubicBezTo>
                <a:cubicBezTo>
                  <a:pt x="2107" y="332"/>
                  <a:pt x="2118" y="350"/>
                  <a:pt x="2136" y="361"/>
                </a:cubicBezTo>
                <a:cubicBezTo>
                  <a:pt x="2171" y="379"/>
                  <a:pt x="2194" y="385"/>
                  <a:pt x="2235" y="385"/>
                </a:cubicBezTo>
                <a:cubicBezTo>
                  <a:pt x="2252" y="385"/>
                  <a:pt x="2252" y="373"/>
                  <a:pt x="2264" y="361"/>
                </a:cubicBezTo>
                <a:cubicBezTo>
                  <a:pt x="2282" y="332"/>
                  <a:pt x="2305" y="338"/>
                  <a:pt x="2340" y="332"/>
                </a:cubicBezTo>
                <a:cubicBezTo>
                  <a:pt x="2340" y="338"/>
                  <a:pt x="2346" y="338"/>
                  <a:pt x="2346" y="344"/>
                </a:cubicBezTo>
                <a:cubicBezTo>
                  <a:pt x="2346" y="361"/>
                  <a:pt x="2317" y="367"/>
                  <a:pt x="2317" y="390"/>
                </a:cubicBezTo>
                <a:cubicBezTo>
                  <a:pt x="2317" y="420"/>
                  <a:pt x="2346" y="437"/>
                  <a:pt x="2375" y="437"/>
                </a:cubicBezTo>
                <a:cubicBezTo>
                  <a:pt x="2398" y="437"/>
                  <a:pt x="2404" y="414"/>
                  <a:pt x="2421" y="414"/>
                </a:cubicBezTo>
                <a:cubicBezTo>
                  <a:pt x="2462" y="414"/>
                  <a:pt x="2485" y="460"/>
                  <a:pt x="2485" y="507"/>
                </a:cubicBezTo>
                <a:cubicBezTo>
                  <a:pt x="2485" y="507"/>
                  <a:pt x="2491" y="513"/>
                  <a:pt x="2497" y="513"/>
                </a:cubicBezTo>
                <a:cubicBezTo>
                  <a:pt x="2503" y="495"/>
                  <a:pt x="2503" y="466"/>
                  <a:pt x="2526" y="466"/>
                </a:cubicBezTo>
                <a:cubicBezTo>
                  <a:pt x="2567" y="466"/>
                  <a:pt x="2584" y="507"/>
                  <a:pt x="2631" y="507"/>
                </a:cubicBezTo>
                <a:cubicBezTo>
                  <a:pt x="2683" y="507"/>
                  <a:pt x="2683" y="507"/>
                  <a:pt x="2683" y="507"/>
                </a:cubicBezTo>
                <a:cubicBezTo>
                  <a:pt x="2718" y="507"/>
                  <a:pt x="2724" y="466"/>
                  <a:pt x="2759" y="449"/>
                </a:cubicBezTo>
                <a:cubicBezTo>
                  <a:pt x="2794" y="507"/>
                  <a:pt x="2840" y="518"/>
                  <a:pt x="2887" y="553"/>
                </a:cubicBezTo>
                <a:cubicBezTo>
                  <a:pt x="2904" y="565"/>
                  <a:pt x="2899" y="594"/>
                  <a:pt x="2922" y="594"/>
                </a:cubicBezTo>
                <a:cubicBezTo>
                  <a:pt x="2934" y="594"/>
                  <a:pt x="2939" y="583"/>
                  <a:pt x="2957" y="583"/>
                </a:cubicBezTo>
                <a:cubicBezTo>
                  <a:pt x="2980" y="583"/>
                  <a:pt x="2992" y="612"/>
                  <a:pt x="3015" y="612"/>
                </a:cubicBezTo>
                <a:cubicBezTo>
                  <a:pt x="3038" y="612"/>
                  <a:pt x="3044" y="588"/>
                  <a:pt x="3062" y="577"/>
                </a:cubicBezTo>
                <a:cubicBezTo>
                  <a:pt x="3050" y="571"/>
                  <a:pt x="3038" y="571"/>
                  <a:pt x="3027" y="577"/>
                </a:cubicBezTo>
                <a:cubicBezTo>
                  <a:pt x="3032" y="548"/>
                  <a:pt x="3056" y="548"/>
                  <a:pt x="3067" y="524"/>
                </a:cubicBezTo>
                <a:cubicBezTo>
                  <a:pt x="3079" y="530"/>
                  <a:pt x="3085" y="536"/>
                  <a:pt x="3097" y="536"/>
                </a:cubicBezTo>
                <a:cubicBezTo>
                  <a:pt x="3120" y="536"/>
                  <a:pt x="3120" y="489"/>
                  <a:pt x="3143" y="489"/>
                </a:cubicBezTo>
                <a:cubicBezTo>
                  <a:pt x="3155" y="489"/>
                  <a:pt x="3155" y="495"/>
                  <a:pt x="3166" y="495"/>
                </a:cubicBezTo>
                <a:cubicBezTo>
                  <a:pt x="3184" y="495"/>
                  <a:pt x="3195" y="483"/>
                  <a:pt x="3207" y="478"/>
                </a:cubicBezTo>
                <a:cubicBezTo>
                  <a:pt x="3201" y="472"/>
                  <a:pt x="3195" y="472"/>
                  <a:pt x="3184" y="466"/>
                </a:cubicBezTo>
                <a:cubicBezTo>
                  <a:pt x="3230" y="449"/>
                  <a:pt x="3254" y="443"/>
                  <a:pt x="3295" y="425"/>
                </a:cubicBezTo>
                <a:cubicBezTo>
                  <a:pt x="3300" y="425"/>
                  <a:pt x="3300" y="425"/>
                  <a:pt x="3300" y="425"/>
                </a:cubicBezTo>
                <a:cubicBezTo>
                  <a:pt x="3283" y="472"/>
                  <a:pt x="3283" y="507"/>
                  <a:pt x="3242" y="536"/>
                </a:cubicBezTo>
                <a:cubicBezTo>
                  <a:pt x="3230" y="548"/>
                  <a:pt x="3225" y="553"/>
                  <a:pt x="3225" y="571"/>
                </a:cubicBezTo>
                <a:cubicBezTo>
                  <a:pt x="3225" y="594"/>
                  <a:pt x="3225" y="594"/>
                  <a:pt x="3225" y="594"/>
                </a:cubicBezTo>
                <a:cubicBezTo>
                  <a:pt x="3230" y="594"/>
                  <a:pt x="3236" y="594"/>
                  <a:pt x="3242" y="594"/>
                </a:cubicBezTo>
                <a:cubicBezTo>
                  <a:pt x="3271" y="594"/>
                  <a:pt x="3277" y="553"/>
                  <a:pt x="3306" y="553"/>
                </a:cubicBezTo>
                <a:cubicBezTo>
                  <a:pt x="3318" y="553"/>
                  <a:pt x="3312" y="571"/>
                  <a:pt x="3324" y="571"/>
                </a:cubicBezTo>
                <a:cubicBezTo>
                  <a:pt x="3347" y="583"/>
                  <a:pt x="3382" y="583"/>
                  <a:pt x="3382" y="612"/>
                </a:cubicBezTo>
                <a:cubicBezTo>
                  <a:pt x="3382" y="635"/>
                  <a:pt x="3358" y="641"/>
                  <a:pt x="3358" y="670"/>
                </a:cubicBezTo>
                <a:cubicBezTo>
                  <a:pt x="3358" y="676"/>
                  <a:pt x="3358" y="681"/>
                  <a:pt x="3358" y="693"/>
                </a:cubicBezTo>
                <a:cubicBezTo>
                  <a:pt x="3446" y="693"/>
                  <a:pt x="3446" y="693"/>
                  <a:pt x="3446" y="693"/>
                </a:cubicBezTo>
                <a:cubicBezTo>
                  <a:pt x="3452" y="693"/>
                  <a:pt x="3458" y="699"/>
                  <a:pt x="3463" y="699"/>
                </a:cubicBezTo>
                <a:cubicBezTo>
                  <a:pt x="3498" y="699"/>
                  <a:pt x="3510" y="664"/>
                  <a:pt x="3527" y="629"/>
                </a:cubicBezTo>
                <a:cubicBezTo>
                  <a:pt x="3533" y="612"/>
                  <a:pt x="3556" y="600"/>
                  <a:pt x="3556" y="577"/>
                </a:cubicBezTo>
                <a:cubicBezTo>
                  <a:pt x="3556" y="542"/>
                  <a:pt x="3504" y="553"/>
                  <a:pt x="3469" y="542"/>
                </a:cubicBezTo>
                <a:cubicBezTo>
                  <a:pt x="3481" y="513"/>
                  <a:pt x="3504" y="501"/>
                  <a:pt x="3533" y="495"/>
                </a:cubicBezTo>
                <a:cubicBezTo>
                  <a:pt x="3568" y="483"/>
                  <a:pt x="3580" y="460"/>
                  <a:pt x="3609" y="449"/>
                </a:cubicBezTo>
                <a:cubicBezTo>
                  <a:pt x="3615" y="507"/>
                  <a:pt x="3638" y="542"/>
                  <a:pt x="3679" y="571"/>
                </a:cubicBezTo>
                <a:cubicBezTo>
                  <a:pt x="3702" y="583"/>
                  <a:pt x="3702" y="606"/>
                  <a:pt x="3725" y="606"/>
                </a:cubicBezTo>
                <a:cubicBezTo>
                  <a:pt x="3737" y="606"/>
                  <a:pt x="3737" y="594"/>
                  <a:pt x="3737" y="583"/>
                </a:cubicBezTo>
                <a:cubicBezTo>
                  <a:pt x="3737" y="571"/>
                  <a:pt x="3731" y="559"/>
                  <a:pt x="3731" y="548"/>
                </a:cubicBezTo>
                <a:cubicBezTo>
                  <a:pt x="3737" y="548"/>
                  <a:pt x="3737" y="542"/>
                  <a:pt x="3743" y="542"/>
                </a:cubicBezTo>
                <a:cubicBezTo>
                  <a:pt x="3778" y="542"/>
                  <a:pt x="3801" y="571"/>
                  <a:pt x="3801" y="606"/>
                </a:cubicBezTo>
                <a:cubicBezTo>
                  <a:pt x="3801" y="641"/>
                  <a:pt x="3801" y="693"/>
                  <a:pt x="3766" y="693"/>
                </a:cubicBezTo>
                <a:cubicBezTo>
                  <a:pt x="3754" y="693"/>
                  <a:pt x="3749" y="681"/>
                  <a:pt x="3743" y="681"/>
                </a:cubicBezTo>
                <a:cubicBezTo>
                  <a:pt x="3720" y="681"/>
                  <a:pt x="3720" y="681"/>
                  <a:pt x="3720" y="681"/>
                </a:cubicBezTo>
                <a:cubicBezTo>
                  <a:pt x="3714" y="746"/>
                  <a:pt x="3702" y="786"/>
                  <a:pt x="3661" y="833"/>
                </a:cubicBezTo>
                <a:cubicBezTo>
                  <a:pt x="3638" y="827"/>
                  <a:pt x="3638" y="827"/>
                  <a:pt x="3638" y="827"/>
                </a:cubicBezTo>
                <a:cubicBezTo>
                  <a:pt x="3626" y="839"/>
                  <a:pt x="3615" y="844"/>
                  <a:pt x="3597" y="850"/>
                </a:cubicBezTo>
                <a:cubicBezTo>
                  <a:pt x="3615" y="885"/>
                  <a:pt x="3638" y="897"/>
                  <a:pt x="3650" y="932"/>
                </a:cubicBezTo>
                <a:cubicBezTo>
                  <a:pt x="3620" y="938"/>
                  <a:pt x="3603" y="938"/>
                  <a:pt x="3586" y="949"/>
                </a:cubicBezTo>
                <a:cubicBezTo>
                  <a:pt x="3603" y="967"/>
                  <a:pt x="3615" y="978"/>
                  <a:pt x="3626" y="996"/>
                </a:cubicBezTo>
                <a:cubicBezTo>
                  <a:pt x="3597" y="1013"/>
                  <a:pt x="3597" y="1037"/>
                  <a:pt x="3574" y="1060"/>
                </a:cubicBezTo>
                <a:cubicBezTo>
                  <a:pt x="3556" y="1037"/>
                  <a:pt x="3562" y="1013"/>
                  <a:pt x="3551" y="978"/>
                </a:cubicBezTo>
                <a:cubicBezTo>
                  <a:pt x="3539" y="978"/>
                  <a:pt x="3539" y="978"/>
                  <a:pt x="3539" y="978"/>
                </a:cubicBezTo>
                <a:cubicBezTo>
                  <a:pt x="3533" y="1002"/>
                  <a:pt x="3516" y="1019"/>
                  <a:pt x="3492" y="1019"/>
                </a:cubicBezTo>
                <a:cubicBezTo>
                  <a:pt x="3492" y="1025"/>
                  <a:pt x="3492" y="1025"/>
                  <a:pt x="3492" y="1025"/>
                </a:cubicBezTo>
                <a:cubicBezTo>
                  <a:pt x="3492" y="1031"/>
                  <a:pt x="3498" y="1037"/>
                  <a:pt x="3498" y="1037"/>
                </a:cubicBezTo>
                <a:cubicBezTo>
                  <a:pt x="3498" y="1060"/>
                  <a:pt x="3469" y="1060"/>
                  <a:pt x="3446" y="1077"/>
                </a:cubicBezTo>
                <a:cubicBezTo>
                  <a:pt x="3440" y="1048"/>
                  <a:pt x="3452" y="1031"/>
                  <a:pt x="3428" y="1007"/>
                </a:cubicBezTo>
                <a:cubicBezTo>
                  <a:pt x="3417" y="1037"/>
                  <a:pt x="3417" y="1054"/>
                  <a:pt x="3393" y="1066"/>
                </a:cubicBezTo>
                <a:cubicBezTo>
                  <a:pt x="3388" y="1066"/>
                  <a:pt x="3388" y="1054"/>
                  <a:pt x="3382" y="1054"/>
                </a:cubicBezTo>
                <a:cubicBezTo>
                  <a:pt x="3347" y="1054"/>
                  <a:pt x="3312" y="1083"/>
                  <a:pt x="3312" y="1118"/>
                </a:cubicBezTo>
                <a:cubicBezTo>
                  <a:pt x="3312" y="1141"/>
                  <a:pt x="3329" y="1147"/>
                  <a:pt x="3341" y="1165"/>
                </a:cubicBezTo>
                <a:cubicBezTo>
                  <a:pt x="3329" y="1165"/>
                  <a:pt x="3329" y="1165"/>
                  <a:pt x="3329" y="1165"/>
                </a:cubicBezTo>
                <a:cubicBezTo>
                  <a:pt x="3312" y="1159"/>
                  <a:pt x="3312" y="1159"/>
                  <a:pt x="3312" y="1159"/>
                </a:cubicBezTo>
                <a:cubicBezTo>
                  <a:pt x="3306" y="1188"/>
                  <a:pt x="3300" y="1211"/>
                  <a:pt x="3300" y="1240"/>
                </a:cubicBezTo>
                <a:cubicBezTo>
                  <a:pt x="3300" y="1281"/>
                  <a:pt x="3318" y="1322"/>
                  <a:pt x="3358" y="1322"/>
                </a:cubicBezTo>
                <a:cubicBezTo>
                  <a:pt x="3411" y="1322"/>
                  <a:pt x="3364" y="1438"/>
                  <a:pt x="3329" y="1508"/>
                </a:cubicBezTo>
                <a:cubicBezTo>
                  <a:pt x="3306" y="1555"/>
                  <a:pt x="3254" y="1555"/>
                  <a:pt x="3230" y="1601"/>
                </a:cubicBezTo>
                <a:cubicBezTo>
                  <a:pt x="3195" y="1671"/>
                  <a:pt x="3184" y="1712"/>
                  <a:pt x="3137" y="1770"/>
                </a:cubicBezTo>
                <a:cubicBezTo>
                  <a:pt x="3120" y="1793"/>
                  <a:pt x="3097" y="1799"/>
                  <a:pt x="3085" y="1828"/>
                </a:cubicBezTo>
                <a:cubicBezTo>
                  <a:pt x="3085" y="1892"/>
                  <a:pt x="3085" y="1892"/>
                  <a:pt x="3085" y="1892"/>
                </a:cubicBezTo>
                <a:cubicBezTo>
                  <a:pt x="3085" y="1916"/>
                  <a:pt x="3108" y="1910"/>
                  <a:pt x="3126" y="1927"/>
                </a:cubicBezTo>
                <a:cubicBezTo>
                  <a:pt x="3230" y="1991"/>
                  <a:pt x="3166" y="2015"/>
                  <a:pt x="3242" y="2015"/>
                </a:cubicBezTo>
                <a:cubicBezTo>
                  <a:pt x="3277" y="2015"/>
                  <a:pt x="3283" y="2050"/>
                  <a:pt x="3312" y="2067"/>
                </a:cubicBezTo>
                <a:cubicBezTo>
                  <a:pt x="3382" y="2102"/>
                  <a:pt x="3434" y="2108"/>
                  <a:pt x="3492" y="2166"/>
                </a:cubicBezTo>
                <a:cubicBezTo>
                  <a:pt x="3510" y="2189"/>
                  <a:pt x="3504" y="2213"/>
                  <a:pt x="3527" y="2242"/>
                </a:cubicBezTo>
                <a:cubicBezTo>
                  <a:pt x="3603" y="2329"/>
                  <a:pt x="3720" y="2271"/>
                  <a:pt x="3679" y="2358"/>
                </a:cubicBezTo>
                <a:cubicBezTo>
                  <a:pt x="3702" y="2364"/>
                  <a:pt x="3708" y="2387"/>
                  <a:pt x="3725" y="2410"/>
                </a:cubicBezTo>
                <a:cubicBezTo>
                  <a:pt x="3737" y="2405"/>
                  <a:pt x="3743" y="2399"/>
                  <a:pt x="3754" y="2399"/>
                </a:cubicBezTo>
                <a:cubicBezTo>
                  <a:pt x="3772" y="2399"/>
                  <a:pt x="3784" y="2410"/>
                  <a:pt x="3801" y="2410"/>
                </a:cubicBezTo>
                <a:cubicBezTo>
                  <a:pt x="3813" y="2410"/>
                  <a:pt x="3818" y="2405"/>
                  <a:pt x="3824" y="2399"/>
                </a:cubicBezTo>
                <a:cubicBezTo>
                  <a:pt x="3836" y="2399"/>
                  <a:pt x="3842" y="2399"/>
                  <a:pt x="3853" y="2399"/>
                </a:cubicBezTo>
                <a:cubicBezTo>
                  <a:pt x="3906" y="2399"/>
                  <a:pt x="3935" y="2428"/>
                  <a:pt x="3964" y="2474"/>
                </a:cubicBezTo>
                <a:cubicBezTo>
                  <a:pt x="3981" y="2504"/>
                  <a:pt x="4016" y="2492"/>
                  <a:pt x="4046" y="2515"/>
                </a:cubicBezTo>
                <a:cubicBezTo>
                  <a:pt x="4104" y="2556"/>
                  <a:pt x="4139" y="2591"/>
                  <a:pt x="4209" y="2591"/>
                </a:cubicBezTo>
                <a:cubicBezTo>
                  <a:pt x="4209" y="2591"/>
                  <a:pt x="4209" y="2597"/>
                  <a:pt x="4209" y="2602"/>
                </a:cubicBezTo>
                <a:cubicBezTo>
                  <a:pt x="4209" y="2608"/>
                  <a:pt x="4203" y="2608"/>
                  <a:pt x="4203" y="2614"/>
                </a:cubicBezTo>
                <a:cubicBezTo>
                  <a:pt x="4203" y="2620"/>
                  <a:pt x="4220" y="2620"/>
                  <a:pt x="4226" y="2626"/>
                </a:cubicBezTo>
                <a:cubicBezTo>
                  <a:pt x="4249" y="2643"/>
                  <a:pt x="4261" y="2649"/>
                  <a:pt x="4278" y="2672"/>
                </a:cubicBezTo>
                <a:cubicBezTo>
                  <a:pt x="4302" y="2702"/>
                  <a:pt x="4325" y="2725"/>
                  <a:pt x="4348" y="2742"/>
                </a:cubicBezTo>
                <a:close/>
              </a:path>
            </a:pathLst>
          </a:custGeom>
          <a:solidFill>
            <a:schemeClr val="bg1">
              <a:lumMod val="85000"/>
            </a:schemeClr>
          </a:solidFill>
          <a:ln w="28575" cap="flat" cmpd="sng">
            <a:solidFill>
              <a:schemeClr val="bg1"/>
            </a:solidFill>
            <a:bevel/>
            <a:headEnd/>
            <a:tailEnd/>
          </a:ln>
          <a:effectLst/>
        </p:spPr>
        <p:txBody>
          <a:bodyPr wrap="none" anchor="ctr"/>
          <a:lstStyle/>
          <a:p>
            <a:endParaRPr lang="en-US"/>
          </a:p>
        </p:txBody>
      </p:sp>
      <p:sp>
        <p:nvSpPr>
          <p:cNvPr id="10" name="Freeform 9"/>
          <p:cNvSpPr>
            <a:spLocks noChangeArrowheads="1"/>
          </p:cNvSpPr>
          <p:nvPr/>
        </p:nvSpPr>
        <p:spPr bwMode="auto">
          <a:xfrm>
            <a:off x="18205085" y="3276917"/>
            <a:ext cx="3300131" cy="4305392"/>
          </a:xfrm>
          <a:custGeom>
            <a:avLst/>
            <a:gdLst>
              <a:gd name="T0" fmla="*/ 740 w 7500"/>
              <a:gd name="T1" fmla="*/ 3126 h 9786"/>
              <a:gd name="T2" fmla="*/ 716 w 7500"/>
              <a:gd name="T3" fmla="*/ 3394 h 9786"/>
              <a:gd name="T4" fmla="*/ 2009 w 7500"/>
              <a:gd name="T5" fmla="*/ 279 h 9786"/>
              <a:gd name="T6" fmla="*/ 2049 w 7500"/>
              <a:gd name="T7" fmla="*/ 17 h 9786"/>
              <a:gd name="T8" fmla="*/ 6427 w 7500"/>
              <a:gd name="T9" fmla="*/ 6898 h 9786"/>
              <a:gd name="T10" fmla="*/ 7353 w 7500"/>
              <a:gd name="T11" fmla="*/ 7428 h 9786"/>
              <a:gd name="T12" fmla="*/ 7213 w 7500"/>
              <a:gd name="T13" fmla="*/ 7824 h 9786"/>
              <a:gd name="T14" fmla="*/ 7359 w 7500"/>
              <a:gd name="T15" fmla="*/ 7434 h 9786"/>
              <a:gd name="T16" fmla="*/ 7289 w 7500"/>
              <a:gd name="T17" fmla="*/ 9331 h 9786"/>
              <a:gd name="T18" fmla="*/ 6742 w 7500"/>
              <a:gd name="T19" fmla="*/ 9435 h 9786"/>
              <a:gd name="T20" fmla="*/ 6497 w 7500"/>
              <a:gd name="T21" fmla="*/ 9744 h 9786"/>
              <a:gd name="T22" fmla="*/ 6066 w 7500"/>
              <a:gd name="T23" fmla="*/ 9494 h 9786"/>
              <a:gd name="T24" fmla="*/ 5577 w 7500"/>
              <a:gd name="T25" fmla="*/ 9453 h 9786"/>
              <a:gd name="T26" fmla="*/ 1467 w 7500"/>
              <a:gd name="T27" fmla="*/ 8051 h 9786"/>
              <a:gd name="T28" fmla="*/ 402 w 7500"/>
              <a:gd name="T29" fmla="*/ 3341 h 9786"/>
              <a:gd name="T30" fmla="*/ 1002 w 7500"/>
              <a:gd name="T31" fmla="*/ 3761 h 9786"/>
              <a:gd name="T32" fmla="*/ 1345 w 7500"/>
              <a:gd name="T33" fmla="*/ 3656 h 9786"/>
              <a:gd name="T34" fmla="*/ 1531 w 7500"/>
              <a:gd name="T35" fmla="*/ 3307 h 9786"/>
              <a:gd name="T36" fmla="*/ 1595 w 7500"/>
              <a:gd name="T37" fmla="*/ 3184 h 9786"/>
              <a:gd name="T38" fmla="*/ 1753 w 7500"/>
              <a:gd name="T39" fmla="*/ 2497 h 9786"/>
              <a:gd name="T40" fmla="*/ 1683 w 7500"/>
              <a:gd name="T41" fmla="*/ 1863 h 9786"/>
              <a:gd name="T42" fmla="*/ 1828 w 7500"/>
              <a:gd name="T43" fmla="*/ 1577 h 9786"/>
              <a:gd name="T44" fmla="*/ 1875 w 7500"/>
              <a:gd name="T45" fmla="*/ 1240 h 9786"/>
              <a:gd name="T46" fmla="*/ 1910 w 7500"/>
              <a:gd name="T47" fmla="*/ 1007 h 9786"/>
              <a:gd name="T48" fmla="*/ 1910 w 7500"/>
              <a:gd name="T49" fmla="*/ 879 h 9786"/>
              <a:gd name="T50" fmla="*/ 2009 w 7500"/>
              <a:gd name="T51" fmla="*/ 402 h 9786"/>
              <a:gd name="T52" fmla="*/ 2172 w 7500"/>
              <a:gd name="T53" fmla="*/ 396 h 9786"/>
              <a:gd name="T54" fmla="*/ 2335 w 7500"/>
              <a:gd name="T55" fmla="*/ 576 h 9786"/>
              <a:gd name="T56" fmla="*/ 2451 w 7500"/>
              <a:gd name="T57" fmla="*/ 1013 h 9786"/>
              <a:gd name="T58" fmla="*/ 2591 w 7500"/>
              <a:gd name="T59" fmla="*/ 1356 h 9786"/>
              <a:gd name="T60" fmla="*/ 2713 w 7500"/>
              <a:gd name="T61" fmla="*/ 1857 h 9786"/>
              <a:gd name="T62" fmla="*/ 3173 w 7500"/>
              <a:gd name="T63" fmla="*/ 2043 h 9786"/>
              <a:gd name="T64" fmla="*/ 3476 w 7500"/>
              <a:gd name="T65" fmla="*/ 2340 h 9786"/>
              <a:gd name="T66" fmla="*/ 3557 w 7500"/>
              <a:gd name="T67" fmla="*/ 2835 h 9786"/>
              <a:gd name="T68" fmla="*/ 3802 w 7500"/>
              <a:gd name="T69" fmla="*/ 3376 h 9786"/>
              <a:gd name="T70" fmla="*/ 3907 w 7500"/>
              <a:gd name="T71" fmla="*/ 3871 h 9786"/>
              <a:gd name="T72" fmla="*/ 4035 w 7500"/>
              <a:gd name="T73" fmla="*/ 4407 h 9786"/>
              <a:gd name="T74" fmla="*/ 4489 w 7500"/>
              <a:gd name="T75" fmla="*/ 4634 h 9786"/>
              <a:gd name="T76" fmla="*/ 4751 w 7500"/>
              <a:gd name="T77" fmla="*/ 4785 h 9786"/>
              <a:gd name="T78" fmla="*/ 5100 w 7500"/>
              <a:gd name="T79" fmla="*/ 5030 h 9786"/>
              <a:gd name="T80" fmla="*/ 5147 w 7500"/>
              <a:gd name="T81" fmla="*/ 5158 h 9786"/>
              <a:gd name="T82" fmla="*/ 5321 w 7500"/>
              <a:gd name="T83" fmla="*/ 5437 h 9786"/>
              <a:gd name="T84" fmla="*/ 5414 w 7500"/>
              <a:gd name="T85" fmla="*/ 5565 h 9786"/>
              <a:gd name="T86" fmla="*/ 5595 w 7500"/>
              <a:gd name="T87" fmla="*/ 6089 h 9786"/>
              <a:gd name="T88" fmla="*/ 5775 w 7500"/>
              <a:gd name="T89" fmla="*/ 6124 h 9786"/>
              <a:gd name="T90" fmla="*/ 6072 w 7500"/>
              <a:gd name="T91" fmla="*/ 6223 h 9786"/>
              <a:gd name="T92" fmla="*/ 6177 w 7500"/>
              <a:gd name="T93" fmla="*/ 6357 h 9786"/>
              <a:gd name="T94" fmla="*/ 6165 w 7500"/>
              <a:gd name="T95" fmla="*/ 6700 h 9786"/>
              <a:gd name="T96" fmla="*/ 6439 w 7500"/>
              <a:gd name="T97" fmla="*/ 6962 h 9786"/>
              <a:gd name="T98" fmla="*/ 6759 w 7500"/>
              <a:gd name="T99" fmla="*/ 7259 h 9786"/>
              <a:gd name="T100" fmla="*/ 7056 w 7500"/>
              <a:gd name="T101" fmla="*/ 7638 h 9786"/>
              <a:gd name="T102" fmla="*/ 7260 w 7500"/>
              <a:gd name="T103" fmla="*/ 8226 h 9786"/>
              <a:gd name="T104" fmla="*/ 7336 w 7500"/>
              <a:gd name="T105" fmla="*/ 8447 h 9786"/>
              <a:gd name="T106" fmla="*/ 7399 w 7500"/>
              <a:gd name="T107" fmla="*/ 8901 h 97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500" h="9786">
                <a:moveTo>
                  <a:pt x="559" y="3219"/>
                </a:moveTo>
                <a:lnTo>
                  <a:pt x="559" y="3219"/>
                </a:lnTo>
                <a:cubicBezTo>
                  <a:pt x="559" y="3242"/>
                  <a:pt x="588" y="3248"/>
                  <a:pt x="611" y="3248"/>
                </a:cubicBezTo>
                <a:cubicBezTo>
                  <a:pt x="629" y="3248"/>
                  <a:pt x="629" y="3225"/>
                  <a:pt x="641" y="3213"/>
                </a:cubicBezTo>
                <a:cubicBezTo>
                  <a:pt x="658" y="3202"/>
                  <a:pt x="670" y="3207"/>
                  <a:pt x="687" y="3207"/>
                </a:cubicBezTo>
                <a:cubicBezTo>
                  <a:pt x="687" y="3173"/>
                  <a:pt x="705" y="3126"/>
                  <a:pt x="740" y="3126"/>
                </a:cubicBezTo>
                <a:cubicBezTo>
                  <a:pt x="757" y="3126"/>
                  <a:pt x="763" y="3149"/>
                  <a:pt x="780" y="3149"/>
                </a:cubicBezTo>
                <a:cubicBezTo>
                  <a:pt x="786" y="3149"/>
                  <a:pt x="798" y="3138"/>
                  <a:pt x="798" y="3126"/>
                </a:cubicBezTo>
                <a:cubicBezTo>
                  <a:pt x="798" y="3091"/>
                  <a:pt x="740" y="3097"/>
                  <a:pt x="705" y="3109"/>
                </a:cubicBezTo>
                <a:cubicBezTo>
                  <a:pt x="641" y="3138"/>
                  <a:pt x="559" y="3149"/>
                  <a:pt x="559" y="3219"/>
                </a:cubicBezTo>
                <a:close/>
                <a:moveTo>
                  <a:pt x="716" y="3394"/>
                </a:moveTo>
                <a:lnTo>
                  <a:pt x="716" y="3394"/>
                </a:lnTo>
                <a:cubicBezTo>
                  <a:pt x="705" y="3411"/>
                  <a:pt x="693" y="3417"/>
                  <a:pt x="681" y="3435"/>
                </a:cubicBezTo>
                <a:cubicBezTo>
                  <a:pt x="699" y="3440"/>
                  <a:pt x="710" y="3440"/>
                  <a:pt x="734" y="3440"/>
                </a:cubicBezTo>
                <a:cubicBezTo>
                  <a:pt x="734" y="3423"/>
                  <a:pt x="728" y="3405"/>
                  <a:pt x="716" y="3394"/>
                </a:cubicBezTo>
                <a:close/>
                <a:moveTo>
                  <a:pt x="2038" y="233"/>
                </a:moveTo>
                <a:lnTo>
                  <a:pt x="2038" y="233"/>
                </a:lnTo>
                <a:cubicBezTo>
                  <a:pt x="2020" y="244"/>
                  <a:pt x="2009" y="256"/>
                  <a:pt x="2009" y="279"/>
                </a:cubicBezTo>
                <a:cubicBezTo>
                  <a:pt x="2009" y="291"/>
                  <a:pt x="2014" y="291"/>
                  <a:pt x="2014" y="303"/>
                </a:cubicBezTo>
                <a:cubicBezTo>
                  <a:pt x="2020" y="285"/>
                  <a:pt x="2038" y="279"/>
                  <a:pt x="2055" y="279"/>
                </a:cubicBezTo>
                <a:cubicBezTo>
                  <a:pt x="2055" y="273"/>
                  <a:pt x="2055" y="273"/>
                  <a:pt x="2055" y="268"/>
                </a:cubicBezTo>
                <a:cubicBezTo>
                  <a:pt x="2055" y="250"/>
                  <a:pt x="2049" y="244"/>
                  <a:pt x="2038" y="233"/>
                </a:cubicBezTo>
                <a:close/>
                <a:moveTo>
                  <a:pt x="2049" y="17"/>
                </a:moveTo>
                <a:lnTo>
                  <a:pt x="2049" y="17"/>
                </a:lnTo>
                <a:cubicBezTo>
                  <a:pt x="2049" y="35"/>
                  <a:pt x="2067" y="41"/>
                  <a:pt x="2073" y="52"/>
                </a:cubicBezTo>
                <a:cubicBezTo>
                  <a:pt x="2090" y="41"/>
                  <a:pt x="2096" y="29"/>
                  <a:pt x="2102" y="12"/>
                </a:cubicBezTo>
                <a:cubicBezTo>
                  <a:pt x="2084" y="0"/>
                  <a:pt x="2049" y="0"/>
                  <a:pt x="2049" y="17"/>
                </a:cubicBezTo>
                <a:close/>
                <a:moveTo>
                  <a:pt x="6293" y="6718"/>
                </a:moveTo>
                <a:lnTo>
                  <a:pt x="6293" y="6718"/>
                </a:lnTo>
                <a:cubicBezTo>
                  <a:pt x="6305" y="6805"/>
                  <a:pt x="6363" y="6840"/>
                  <a:pt x="6427" y="6898"/>
                </a:cubicBezTo>
                <a:cubicBezTo>
                  <a:pt x="6427" y="6893"/>
                  <a:pt x="6433" y="6893"/>
                  <a:pt x="6433" y="6887"/>
                </a:cubicBezTo>
                <a:cubicBezTo>
                  <a:pt x="6433" y="6852"/>
                  <a:pt x="6404" y="6840"/>
                  <a:pt x="6381" y="6811"/>
                </a:cubicBezTo>
                <a:cubicBezTo>
                  <a:pt x="6352" y="6770"/>
                  <a:pt x="6340" y="6724"/>
                  <a:pt x="6293" y="6718"/>
                </a:cubicBezTo>
                <a:close/>
                <a:moveTo>
                  <a:pt x="7359" y="7434"/>
                </a:moveTo>
                <a:lnTo>
                  <a:pt x="7359" y="7434"/>
                </a:lnTo>
                <a:cubicBezTo>
                  <a:pt x="7353" y="7428"/>
                  <a:pt x="7353" y="7428"/>
                  <a:pt x="7353" y="7428"/>
                </a:cubicBezTo>
                <a:cubicBezTo>
                  <a:pt x="7353" y="7451"/>
                  <a:pt x="7359" y="7463"/>
                  <a:pt x="7359" y="7486"/>
                </a:cubicBezTo>
                <a:cubicBezTo>
                  <a:pt x="7359" y="7533"/>
                  <a:pt x="7336" y="7562"/>
                  <a:pt x="7300" y="7591"/>
                </a:cubicBezTo>
                <a:cubicBezTo>
                  <a:pt x="7283" y="7597"/>
                  <a:pt x="7266" y="7603"/>
                  <a:pt x="7266" y="7614"/>
                </a:cubicBezTo>
                <a:cubicBezTo>
                  <a:pt x="7266" y="7632"/>
                  <a:pt x="7271" y="7643"/>
                  <a:pt x="7271" y="7661"/>
                </a:cubicBezTo>
                <a:cubicBezTo>
                  <a:pt x="7271" y="7731"/>
                  <a:pt x="7271" y="7731"/>
                  <a:pt x="7271" y="7731"/>
                </a:cubicBezTo>
                <a:cubicBezTo>
                  <a:pt x="7271" y="7771"/>
                  <a:pt x="7242" y="7789"/>
                  <a:pt x="7213" y="7824"/>
                </a:cubicBezTo>
                <a:cubicBezTo>
                  <a:pt x="7248" y="7836"/>
                  <a:pt x="7237" y="7871"/>
                  <a:pt x="7248" y="7900"/>
                </a:cubicBezTo>
                <a:cubicBezTo>
                  <a:pt x="7254" y="7917"/>
                  <a:pt x="7271" y="7923"/>
                  <a:pt x="7283" y="7934"/>
                </a:cubicBezTo>
                <a:cubicBezTo>
                  <a:pt x="7318" y="7894"/>
                  <a:pt x="7283" y="7847"/>
                  <a:pt x="7312" y="7795"/>
                </a:cubicBezTo>
                <a:cubicBezTo>
                  <a:pt x="7336" y="7742"/>
                  <a:pt x="7341" y="7708"/>
                  <a:pt x="7359" y="7655"/>
                </a:cubicBezTo>
                <a:cubicBezTo>
                  <a:pt x="7382" y="7603"/>
                  <a:pt x="7411" y="7579"/>
                  <a:pt x="7411" y="7527"/>
                </a:cubicBezTo>
                <a:cubicBezTo>
                  <a:pt x="7411" y="7486"/>
                  <a:pt x="7376" y="7469"/>
                  <a:pt x="7359" y="7434"/>
                </a:cubicBezTo>
                <a:close/>
                <a:moveTo>
                  <a:pt x="7499" y="9221"/>
                </a:moveTo>
                <a:lnTo>
                  <a:pt x="7499" y="9221"/>
                </a:lnTo>
                <a:lnTo>
                  <a:pt x="7499" y="9221"/>
                </a:lnTo>
                <a:cubicBezTo>
                  <a:pt x="7464" y="9243"/>
                  <a:pt x="7446" y="9255"/>
                  <a:pt x="7411" y="9267"/>
                </a:cubicBezTo>
                <a:cubicBezTo>
                  <a:pt x="7388" y="9272"/>
                  <a:pt x="7365" y="9261"/>
                  <a:pt x="7347" y="9272"/>
                </a:cubicBezTo>
                <a:cubicBezTo>
                  <a:pt x="7318" y="9284"/>
                  <a:pt x="7318" y="9331"/>
                  <a:pt x="7289" y="9331"/>
                </a:cubicBezTo>
                <a:cubicBezTo>
                  <a:pt x="7271" y="9331"/>
                  <a:pt x="7266" y="9319"/>
                  <a:pt x="7248" y="9319"/>
                </a:cubicBezTo>
                <a:cubicBezTo>
                  <a:pt x="7213" y="9313"/>
                  <a:pt x="7184" y="9325"/>
                  <a:pt x="7149" y="9325"/>
                </a:cubicBezTo>
                <a:cubicBezTo>
                  <a:pt x="7091" y="9325"/>
                  <a:pt x="7068" y="9278"/>
                  <a:pt x="7010" y="9278"/>
                </a:cubicBezTo>
                <a:cubicBezTo>
                  <a:pt x="6963" y="9278"/>
                  <a:pt x="6957" y="9325"/>
                  <a:pt x="6922" y="9354"/>
                </a:cubicBezTo>
                <a:cubicBezTo>
                  <a:pt x="6905" y="9366"/>
                  <a:pt x="6887" y="9354"/>
                  <a:pt x="6864" y="9366"/>
                </a:cubicBezTo>
                <a:cubicBezTo>
                  <a:pt x="6811" y="9383"/>
                  <a:pt x="6794" y="9418"/>
                  <a:pt x="6742" y="9435"/>
                </a:cubicBezTo>
                <a:cubicBezTo>
                  <a:pt x="6753" y="9465"/>
                  <a:pt x="6759" y="9482"/>
                  <a:pt x="6777" y="9500"/>
                </a:cubicBezTo>
                <a:cubicBezTo>
                  <a:pt x="6782" y="9505"/>
                  <a:pt x="6800" y="9505"/>
                  <a:pt x="6800" y="9517"/>
                </a:cubicBezTo>
                <a:cubicBezTo>
                  <a:pt x="6800" y="9581"/>
                  <a:pt x="6753" y="9639"/>
                  <a:pt x="6689" y="9639"/>
                </a:cubicBezTo>
                <a:cubicBezTo>
                  <a:pt x="6689" y="9651"/>
                  <a:pt x="6689" y="9657"/>
                  <a:pt x="6683" y="9668"/>
                </a:cubicBezTo>
                <a:cubicBezTo>
                  <a:pt x="6654" y="9668"/>
                  <a:pt x="6643" y="9628"/>
                  <a:pt x="6614" y="9628"/>
                </a:cubicBezTo>
                <a:cubicBezTo>
                  <a:pt x="6550" y="9628"/>
                  <a:pt x="6526" y="9686"/>
                  <a:pt x="6497" y="9744"/>
                </a:cubicBezTo>
                <a:cubicBezTo>
                  <a:pt x="6485" y="9761"/>
                  <a:pt x="6491" y="9785"/>
                  <a:pt x="6474" y="9785"/>
                </a:cubicBezTo>
                <a:cubicBezTo>
                  <a:pt x="6392" y="9785"/>
                  <a:pt x="6439" y="9645"/>
                  <a:pt x="6369" y="9610"/>
                </a:cubicBezTo>
                <a:cubicBezTo>
                  <a:pt x="6305" y="9581"/>
                  <a:pt x="6282" y="9546"/>
                  <a:pt x="6224" y="9511"/>
                </a:cubicBezTo>
                <a:cubicBezTo>
                  <a:pt x="6206" y="9500"/>
                  <a:pt x="6206" y="9476"/>
                  <a:pt x="6183" y="9476"/>
                </a:cubicBezTo>
                <a:cubicBezTo>
                  <a:pt x="6159" y="9476"/>
                  <a:pt x="6148" y="9494"/>
                  <a:pt x="6119" y="9494"/>
                </a:cubicBezTo>
                <a:cubicBezTo>
                  <a:pt x="6066" y="9494"/>
                  <a:pt x="6066" y="9494"/>
                  <a:pt x="6066" y="9494"/>
                </a:cubicBezTo>
                <a:cubicBezTo>
                  <a:pt x="6061" y="9494"/>
                  <a:pt x="6055" y="9500"/>
                  <a:pt x="6043" y="9500"/>
                </a:cubicBezTo>
                <a:cubicBezTo>
                  <a:pt x="5996" y="9500"/>
                  <a:pt x="5991" y="9435"/>
                  <a:pt x="5944" y="9435"/>
                </a:cubicBezTo>
                <a:cubicBezTo>
                  <a:pt x="5868" y="9435"/>
                  <a:pt x="5833" y="9482"/>
                  <a:pt x="5758" y="9482"/>
                </a:cubicBezTo>
                <a:cubicBezTo>
                  <a:pt x="5740" y="9482"/>
                  <a:pt x="5735" y="9476"/>
                  <a:pt x="5717" y="9476"/>
                </a:cubicBezTo>
                <a:cubicBezTo>
                  <a:pt x="5665" y="9476"/>
                  <a:pt x="5665" y="9476"/>
                  <a:pt x="5665" y="9476"/>
                </a:cubicBezTo>
                <a:cubicBezTo>
                  <a:pt x="5630" y="9476"/>
                  <a:pt x="5612" y="9453"/>
                  <a:pt x="5577" y="9453"/>
                </a:cubicBezTo>
                <a:cubicBezTo>
                  <a:pt x="5531" y="9453"/>
                  <a:pt x="5513" y="9500"/>
                  <a:pt x="5473" y="9529"/>
                </a:cubicBezTo>
                <a:cubicBezTo>
                  <a:pt x="5426" y="9563"/>
                  <a:pt x="5385" y="9563"/>
                  <a:pt x="5350" y="9610"/>
                </a:cubicBezTo>
                <a:cubicBezTo>
                  <a:pt x="5333" y="9628"/>
                  <a:pt x="5344" y="9663"/>
                  <a:pt x="5321" y="9668"/>
                </a:cubicBezTo>
                <a:cubicBezTo>
                  <a:pt x="1467" y="9680"/>
                  <a:pt x="1467" y="9680"/>
                  <a:pt x="1467" y="9680"/>
                </a:cubicBezTo>
                <a:lnTo>
                  <a:pt x="1467" y="9680"/>
                </a:lnTo>
                <a:cubicBezTo>
                  <a:pt x="1467" y="8051"/>
                  <a:pt x="1467" y="8051"/>
                  <a:pt x="1467" y="8051"/>
                </a:cubicBezTo>
                <a:cubicBezTo>
                  <a:pt x="6" y="8045"/>
                  <a:pt x="6" y="8045"/>
                  <a:pt x="6" y="8045"/>
                </a:cubicBezTo>
                <a:lnTo>
                  <a:pt x="6" y="8045"/>
                </a:lnTo>
                <a:cubicBezTo>
                  <a:pt x="0" y="3184"/>
                  <a:pt x="0" y="3184"/>
                  <a:pt x="0" y="3184"/>
                </a:cubicBezTo>
                <a:lnTo>
                  <a:pt x="0" y="3184"/>
                </a:lnTo>
                <a:cubicBezTo>
                  <a:pt x="35" y="3219"/>
                  <a:pt x="70" y="3237"/>
                  <a:pt x="128" y="3254"/>
                </a:cubicBezTo>
                <a:cubicBezTo>
                  <a:pt x="233" y="3289"/>
                  <a:pt x="291" y="3307"/>
                  <a:pt x="402" y="3341"/>
                </a:cubicBezTo>
                <a:cubicBezTo>
                  <a:pt x="454" y="3353"/>
                  <a:pt x="501" y="3359"/>
                  <a:pt x="530" y="3405"/>
                </a:cubicBezTo>
                <a:cubicBezTo>
                  <a:pt x="565" y="3464"/>
                  <a:pt x="536" y="3522"/>
                  <a:pt x="582" y="3568"/>
                </a:cubicBezTo>
                <a:cubicBezTo>
                  <a:pt x="617" y="3603"/>
                  <a:pt x="664" y="3580"/>
                  <a:pt x="710" y="3598"/>
                </a:cubicBezTo>
                <a:cubicBezTo>
                  <a:pt x="740" y="3603"/>
                  <a:pt x="745" y="3627"/>
                  <a:pt x="769" y="3644"/>
                </a:cubicBezTo>
                <a:cubicBezTo>
                  <a:pt x="844" y="3708"/>
                  <a:pt x="792" y="3691"/>
                  <a:pt x="856" y="3691"/>
                </a:cubicBezTo>
                <a:cubicBezTo>
                  <a:pt x="920" y="3691"/>
                  <a:pt x="937" y="3761"/>
                  <a:pt x="1002" y="3761"/>
                </a:cubicBezTo>
                <a:cubicBezTo>
                  <a:pt x="1054" y="3761"/>
                  <a:pt x="1054" y="3761"/>
                  <a:pt x="1054" y="3761"/>
                </a:cubicBezTo>
                <a:cubicBezTo>
                  <a:pt x="1153" y="3761"/>
                  <a:pt x="1194" y="3679"/>
                  <a:pt x="1293" y="3679"/>
                </a:cubicBezTo>
                <a:cubicBezTo>
                  <a:pt x="1299" y="3679"/>
                  <a:pt x="1304" y="3691"/>
                  <a:pt x="1310" y="3696"/>
                </a:cubicBezTo>
                <a:cubicBezTo>
                  <a:pt x="1310" y="3656"/>
                  <a:pt x="1310" y="3656"/>
                  <a:pt x="1310" y="3656"/>
                </a:cubicBezTo>
                <a:cubicBezTo>
                  <a:pt x="1316" y="3656"/>
                  <a:pt x="1316" y="3650"/>
                  <a:pt x="1322" y="3650"/>
                </a:cubicBezTo>
                <a:cubicBezTo>
                  <a:pt x="1328" y="3650"/>
                  <a:pt x="1333" y="3656"/>
                  <a:pt x="1345" y="3656"/>
                </a:cubicBezTo>
                <a:cubicBezTo>
                  <a:pt x="1345" y="3603"/>
                  <a:pt x="1380" y="3586"/>
                  <a:pt x="1403" y="3539"/>
                </a:cubicBezTo>
                <a:cubicBezTo>
                  <a:pt x="1415" y="3551"/>
                  <a:pt x="1415" y="3551"/>
                  <a:pt x="1415" y="3551"/>
                </a:cubicBezTo>
                <a:cubicBezTo>
                  <a:pt x="1444" y="3487"/>
                  <a:pt x="1467" y="3446"/>
                  <a:pt x="1456" y="3382"/>
                </a:cubicBezTo>
                <a:cubicBezTo>
                  <a:pt x="1479" y="3370"/>
                  <a:pt x="1491" y="3353"/>
                  <a:pt x="1502" y="3330"/>
                </a:cubicBezTo>
                <a:cubicBezTo>
                  <a:pt x="1508" y="3318"/>
                  <a:pt x="1508" y="3295"/>
                  <a:pt x="1520" y="3295"/>
                </a:cubicBezTo>
                <a:cubicBezTo>
                  <a:pt x="1525" y="3295"/>
                  <a:pt x="1525" y="3307"/>
                  <a:pt x="1531" y="3307"/>
                </a:cubicBezTo>
                <a:cubicBezTo>
                  <a:pt x="1531" y="3295"/>
                  <a:pt x="1531" y="3283"/>
                  <a:pt x="1531" y="3266"/>
                </a:cubicBezTo>
                <a:cubicBezTo>
                  <a:pt x="1549" y="3266"/>
                  <a:pt x="1560" y="3266"/>
                  <a:pt x="1584" y="3266"/>
                </a:cubicBezTo>
                <a:cubicBezTo>
                  <a:pt x="1572" y="3260"/>
                  <a:pt x="1566" y="3254"/>
                  <a:pt x="1566" y="3237"/>
                </a:cubicBezTo>
                <a:cubicBezTo>
                  <a:pt x="1566" y="3225"/>
                  <a:pt x="1572" y="3213"/>
                  <a:pt x="1584" y="3213"/>
                </a:cubicBezTo>
                <a:cubicBezTo>
                  <a:pt x="1590" y="3213"/>
                  <a:pt x="1590" y="3219"/>
                  <a:pt x="1595" y="3219"/>
                </a:cubicBezTo>
                <a:cubicBezTo>
                  <a:pt x="1595" y="3184"/>
                  <a:pt x="1595" y="3184"/>
                  <a:pt x="1595" y="3184"/>
                </a:cubicBezTo>
                <a:cubicBezTo>
                  <a:pt x="1595" y="3074"/>
                  <a:pt x="1665" y="3021"/>
                  <a:pt x="1665" y="2916"/>
                </a:cubicBezTo>
                <a:cubicBezTo>
                  <a:pt x="1665" y="2899"/>
                  <a:pt x="1654" y="2887"/>
                  <a:pt x="1654" y="2870"/>
                </a:cubicBezTo>
                <a:cubicBezTo>
                  <a:pt x="1654" y="2841"/>
                  <a:pt x="1665" y="2829"/>
                  <a:pt x="1665" y="2800"/>
                </a:cubicBezTo>
                <a:cubicBezTo>
                  <a:pt x="1665" y="2730"/>
                  <a:pt x="1688" y="2689"/>
                  <a:pt x="1712" y="2620"/>
                </a:cubicBezTo>
                <a:cubicBezTo>
                  <a:pt x="1723" y="2585"/>
                  <a:pt x="1718" y="2544"/>
                  <a:pt x="1753" y="2521"/>
                </a:cubicBezTo>
                <a:cubicBezTo>
                  <a:pt x="1805" y="2521"/>
                  <a:pt x="1753" y="2526"/>
                  <a:pt x="1753" y="2497"/>
                </a:cubicBezTo>
                <a:cubicBezTo>
                  <a:pt x="1753" y="2486"/>
                  <a:pt x="1764" y="2480"/>
                  <a:pt x="1770" y="2474"/>
                </a:cubicBezTo>
                <a:cubicBezTo>
                  <a:pt x="1788" y="2451"/>
                  <a:pt x="1782" y="2433"/>
                  <a:pt x="1788" y="2410"/>
                </a:cubicBezTo>
                <a:cubicBezTo>
                  <a:pt x="1729" y="2317"/>
                  <a:pt x="1712" y="2253"/>
                  <a:pt x="1712" y="2142"/>
                </a:cubicBezTo>
                <a:cubicBezTo>
                  <a:pt x="1712" y="2090"/>
                  <a:pt x="1753" y="2061"/>
                  <a:pt x="1753" y="2008"/>
                </a:cubicBezTo>
                <a:cubicBezTo>
                  <a:pt x="1753" y="1956"/>
                  <a:pt x="1753" y="1956"/>
                  <a:pt x="1753" y="1956"/>
                </a:cubicBezTo>
                <a:cubicBezTo>
                  <a:pt x="1753" y="1909"/>
                  <a:pt x="1683" y="1909"/>
                  <a:pt x="1683" y="1863"/>
                </a:cubicBezTo>
                <a:cubicBezTo>
                  <a:pt x="1683" y="1834"/>
                  <a:pt x="1700" y="1822"/>
                  <a:pt x="1700" y="1793"/>
                </a:cubicBezTo>
                <a:cubicBezTo>
                  <a:pt x="1706" y="1752"/>
                  <a:pt x="1706" y="1723"/>
                  <a:pt x="1729" y="1688"/>
                </a:cubicBezTo>
                <a:cubicBezTo>
                  <a:pt x="1753" y="1659"/>
                  <a:pt x="1735" y="1624"/>
                  <a:pt x="1758" y="1595"/>
                </a:cubicBezTo>
                <a:cubicBezTo>
                  <a:pt x="1776" y="1601"/>
                  <a:pt x="1776" y="1618"/>
                  <a:pt x="1793" y="1636"/>
                </a:cubicBezTo>
                <a:cubicBezTo>
                  <a:pt x="1799" y="1642"/>
                  <a:pt x="1799" y="1642"/>
                  <a:pt x="1799" y="1642"/>
                </a:cubicBezTo>
                <a:cubicBezTo>
                  <a:pt x="1799" y="1612"/>
                  <a:pt x="1817" y="1601"/>
                  <a:pt x="1828" y="1577"/>
                </a:cubicBezTo>
                <a:cubicBezTo>
                  <a:pt x="1793" y="1566"/>
                  <a:pt x="1788" y="1525"/>
                  <a:pt x="1776" y="1496"/>
                </a:cubicBezTo>
                <a:cubicBezTo>
                  <a:pt x="1758" y="1455"/>
                  <a:pt x="1747" y="1438"/>
                  <a:pt x="1747" y="1397"/>
                </a:cubicBezTo>
                <a:cubicBezTo>
                  <a:pt x="1747" y="1362"/>
                  <a:pt x="1782" y="1362"/>
                  <a:pt x="1811" y="1339"/>
                </a:cubicBezTo>
                <a:cubicBezTo>
                  <a:pt x="1834" y="1321"/>
                  <a:pt x="1834" y="1292"/>
                  <a:pt x="1851" y="1263"/>
                </a:cubicBezTo>
                <a:cubicBezTo>
                  <a:pt x="1910" y="1310"/>
                  <a:pt x="1933" y="1414"/>
                  <a:pt x="1904" y="1275"/>
                </a:cubicBezTo>
                <a:cubicBezTo>
                  <a:pt x="1985" y="1281"/>
                  <a:pt x="1904" y="1257"/>
                  <a:pt x="1875" y="1240"/>
                </a:cubicBezTo>
                <a:cubicBezTo>
                  <a:pt x="2020" y="1164"/>
                  <a:pt x="1793" y="1240"/>
                  <a:pt x="1793" y="1094"/>
                </a:cubicBezTo>
                <a:cubicBezTo>
                  <a:pt x="1793" y="1065"/>
                  <a:pt x="1793" y="1048"/>
                  <a:pt x="1817" y="1036"/>
                </a:cubicBezTo>
                <a:cubicBezTo>
                  <a:pt x="1834" y="1036"/>
                  <a:pt x="1834" y="1036"/>
                  <a:pt x="1834" y="1036"/>
                </a:cubicBezTo>
                <a:cubicBezTo>
                  <a:pt x="1828" y="1025"/>
                  <a:pt x="1828" y="1019"/>
                  <a:pt x="1828" y="1007"/>
                </a:cubicBezTo>
                <a:cubicBezTo>
                  <a:pt x="1828" y="972"/>
                  <a:pt x="1851" y="960"/>
                  <a:pt x="1881" y="937"/>
                </a:cubicBezTo>
                <a:cubicBezTo>
                  <a:pt x="1892" y="960"/>
                  <a:pt x="1904" y="978"/>
                  <a:pt x="1910" y="1007"/>
                </a:cubicBezTo>
                <a:cubicBezTo>
                  <a:pt x="1910" y="1013"/>
                  <a:pt x="1916" y="1025"/>
                  <a:pt x="1916" y="1007"/>
                </a:cubicBezTo>
                <a:cubicBezTo>
                  <a:pt x="1916" y="990"/>
                  <a:pt x="1910" y="978"/>
                  <a:pt x="1910" y="960"/>
                </a:cubicBezTo>
                <a:cubicBezTo>
                  <a:pt x="1910" y="949"/>
                  <a:pt x="1910" y="949"/>
                  <a:pt x="1910" y="949"/>
                </a:cubicBezTo>
                <a:cubicBezTo>
                  <a:pt x="1956" y="949"/>
                  <a:pt x="1956" y="949"/>
                  <a:pt x="1956" y="949"/>
                </a:cubicBezTo>
                <a:cubicBezTo>
                  <a:pt x="1956" y="937"/>
                  <a:pt x="1956" y="937"/>
                  <a:pt x="1956" y="925"/>
                </a:cubicBezTo>
                <a:cubicBezTo>
                  <a:pt x="1956" y="902"/>
                  <a:pt x="1910" y="908"/>
                  <a:pt x="1910" y="879"/>
                </a:cubicBezTo>
                <a:cubicBezTo>
                  <a:pt x="1910" y="832"/>
                  <a:pt x="1945" y="815"/>
                  <a:pt x="1974" y="780"/>
                </a:cubicBezTo>
                <a:cubicBezTo>
                  <a:pt x="1968" y="774"/>
                  <a:pt x="1962" y="762"/>
                  <a:pt x="1962" y="751"/>
                </a:cubicBezTo>
                <a:cubicBezTo>
                  <a:pt x="1962" y="687"/>
                  <a:pt x="2003" y="658"/>
                  <a:pt x="2003" y="594"/>
                </a:cubicBezTo>
                <a:cubicBezTo>
                  <a:pt x="2003" y="530"/>
                  <a:pt x="2003" y="530"/>
                  <a:pt x="2003" y="530"/>
                </a:cubicBezTo>
                <a:cubicBezTo>
                  <a:pt x="2003" y="501"/>
                  <a:pt x="2009" y="483"/>
                  <a:pt x="2009" y="448"/>
                </a:cubicBezTo>
                <a:cubicBezTo>
                  <a:pt x="2009" y="431"/>
                  <a:pt x="2009" y="419"/>
                  <a:pt x="2009" y="402"/>
                </a:cubicBezTo>
                <a:cubicBezTo>
                  <a:pt x="2020" y="402"/>
                  <a:pt x="2032" y="402"/>
                  <a:pt x="2044" y="402"/>
                </a:cubicBezTo>
                <a:cubicBezTo>
                  <a:pt x="2084" y="402"/>
                  <a:pt x="2114" y="373"/>
                  <a:pt x="2131" y="338"/>
                </a:cubicBezTo>
                <a:cubicBezTo>
                  <a:pt x="2137" y="320"/>
                  <a:pt x="2131" y="285"/>
                  <a:pt x="2154" y="285"/>
                </a:cubicBezTo>
                <a:cubicBezTo>
                  <a:pt x="2172" y="285"/>
                  <a:pt x="2177" y="291"/>
                  <a:pt x="2195" y="285"/>
                </a:cubicBezTo>
                <a:cubicBezTo>
                  <a:pt x="2195" y="291"/>
                  <a:pt x="2201" y="297"/>
                  <a:pt x="2201" y="303"/>
                </a:cubicBezTo>
                <a:cubicBezTo>
                  <a:pt x="2201" y="338"/>
                  <a:pt x="2177" y="361"/>
                  <a:pt x="2172" y="396"/>
                </a:cubicBezTo>
                <a:cubicBezTo>
                  <a:pt x="2177" y="396"/>
                  <a:pt x="2177" y="396"/>
                  <a:pt x="2183" y="396"/>
                </a:cubicBezTo>
                <a:cubicBezTo>
                  <a:pt x="2207" y="396"/>
                  <a:pt x="2218" y="390"/>
                  <a:pt x="2236" y="390"/>
                </a:cubicBezTo>
                <a:cubicBezTo>
                  <a:pt x="2247" y="390"/>
                  <a:pt x="2247" y="407"/>
                  <a:pt x="2259" y="413"/>
                </a:cubicBezTo>
                <a:cubicBezTo>
                  <a:pt x="2282" y="413"/>
                  <a:pt x="2311" y="413"/>
                  <a:pt x="2311" y="436"/>
                </a:cubicBezTo>
                <a:cubicBezTo>
                  <a:pt x="2311" y="460"/>
                  <a:pt x="2300" y="471"/>
                  <a:pt x="2300" y="495"/>
                </a:cubicBezTo>
                <a:cubicBezTo>
                  <a:pt x="2300" y="530"/>
                  <a:pt x="2323" y="541"/>
                  <a:pt x="2335" y="576"/>
                </a:cubicBezTo>
                <a:cubicBezTo>
                  <a:pt x="2358" y="640"/>
                  <a:pt x="2358" y="687"/>
                  <a:pt x="2358" y="757"/>
                </a:cubicBezTo>
                <a:cubicBezTo>
                  <a:pt x="2358" y="780"/>
                  <a:pt x="2346" y="792"/>
                  <a:pt x="2346" y="821"/>
                </a:cubicBezTo>
                <a:cubicBezTo>
                  <a:pt x="2346" y="856"/>
                  <a:pt x="2375" y="891"/>
                  <a:pt x="2410" y="891"/>
                </a:cubicBezTo>
                <a:cubicBezTo>
                  <a:pt x="2434" y="891"/>
                  <a:pt x="2445" y="873"/>
                  <a:pt x="2469" y="873"/>
                </a:cubicBezTo>
                <a:cubicBezTo>
                  <a:pt x="2486" y="873"/>
                  <a:pt x="2492" y="896"/>
                  <a:pt x="2492" y="920"/>
                </a:cubicBezTo>
                <a:cubicBezTo>
                  <a:pt x="2492" y="955"/>
                  <a:pt x="2451" y="972"/>
                  <a:pt x="2451" y="1013"/>
                </a:cubicBezTo>
                <a:cubicBezTo>
                  <a:pt x="2451" y="1042"/>
                  <a:pt x="2451" y="1071"/>
                  <a:pt x="2474" y="1088"/>
                </a:cubicBezTo>
                <a:cubicBezTo>
                  <a:pt x="2498" y="1100"/>
                  <a:pt x="2521" y="1088"/>
                  <a:pt x="2538" y="1112"/>
                </a:cubicBezTo>
                <a:cubicBezTo>
                  <a:pt x="2550" y="1135"/>
                  <a:pt x="2538" y="1158"/>
                  <a:pt x="2556" y="1176"/>
                </a:cubicBezTo>
                <a:cubicBezTo>
                  <a:pt x="2579" y="1199"/>
                  <a:pt x="2620" y="1188"/>
                  <a:pt x="2620" y="1217"/>
                </a:cubicBezTo>
                <a:cubicBezTo>
                  <a:pt x="2620" y="1263"/>
                  <a:pt x="2579" y="1286"/>
                  <a:pt x="2579" y="1333"/>
                </a:cubicBezTo>
                <a:cubicBezTo>
                  <a:pt x="2579" y="1345"/>
                  <a:pt x="2585" y="1356"/>
                  <a:pt x="2591" y="1356"/>
                </a:cubicBezTo>
                <a:cubicBezTo>
                  <a:pt x="2608" y="1356"/>
                  <a:pt x="2620" y="1351"/>
                  <a:pt x="2632" y="1333"/>
                </a:cubicBezTo>
                <a:cubicBezTo>
                  <a:pt x="2655" y="1339"/>
                  <a:pt x="2655" y="1339"/>
                  <a:pt x="2655" y="1339"/>
                </a:cubicBezTo>
                <a:cubicBezTo>
                  <a:pt x="2655" y="1374"/>
                  <a:pt x="2649" y="1391"/>
                  <a:pt x="2649" y="1432"/>
                </a:cubicBezTo>
                <a:cubicBezTo>
                  <a:pt x="2649" y="1519"/>
                  <a:pt x="2701" y="1560"/>
                  <a:pt x="2701" y="1653"/>
                </a:cubicBezTo>
                <a:cubicBezTo>
                  <a:pt x="2701" y="1700"/>
                  <a:pt x="2661" y="1717"/>
                  <a:pt x="2661" y="1758"/>
                </a:cubicBezTo>
                <a:cubicBezTo>
                  <a:pt x="2661" y="1805"/>
                  <a:pt x="2690" y="1822"/>
                  <a:pt x="2713" y="1857"/>
                </a:cubicBezTo>
                <a:cubicBezTo>
                  <a:pt x="2736" y="1915"/>
                  <a:pt x="2725" y="1962"/>
                  <a:pt x="2748" y="2026"/>
                </a:cubicBezTo>
                <a:cubicBezTo>
                  <a:pt x="2777" y="2090"/>
                  <a:pt x="2818" y="2113"/>
                  <a:pt x="2864" y="2166"/>
                </a:cubicBezTo>
                <a:cubicBezTo>
                  <a:pt x="2923" y="2119"/>
                  <a:pt x="2940" y="2043"/>
                  <a:pt x="3010" y="2043"/>
                </a:cubicBezTo>
                <a:cubicBezTo>
                  <a:pt x="3027" y="2043"/>
                  <a:pt x="3033" y="2055"/>
                  <a:pt x="3051" y="2055"/>
                </a:cubicBezTo>
                <a:cubicBezTo>
                  <a:pt x="3092" y="2055"/>
                  <a:pt x="3097" y="2008"/>
                  <a:pt x="3132" y="1997"/>
                </a:cubicBezTo>
                <a:cubicBezTo>
                  <a:pt x="3144" y="2020"/>
                  <a:pt x="3173" y="2020"/>
                  <a:pt x="3173" y="2043"/>
                </a:cubicBezTo>
                <a:cubicBezTo>
                  <a:pt x="3173" y="2049"/>
                  <a:pt x="3167" y="2049"/>
                  <a:pt x="3167" y="2055"/>
                </a:cubicBezTo>
                <a:cubicBezTo>
                  <a:pt x="3167" y="2066"/>
                  <a:pt x="3185" y="2066"/>
                  <a:pt x="3191" y="2078"/>
                </a:cubicBezTo>
                <a:cubicBezTo>
                  <a:pt x="3214" y="2119"/>
                  <a:pt x="3202" y="2166"/>
                  <a:pt x="3243" y="2189"/>
                </a:cubicBezTo>
                <a:cubicBezTo>
                  <a:pt x="3284" y="2206"/>
                  <a:pt x="3330" y="2189"/>
                  <a:pt x="3348" y="2224"/>
                </a:cubicBezTo>
                <a:cubicBezTo>
                  <a:pt x="3354" y="2247"/>
                  <a:pt x="3348" y="2264"/>
                  <a:pt x="3365" y="2282"/>
                </a:cubicBezTo>
                <a:cubicBezTo>
                  <a:pt x="3400" y="2317"/>
                  <a:pt x="3441" y="2311"/>
                  <a:pt x="3476" y="2340"/>
                </a:cubicBezTo>
                <a:cubicBezTo>
                  <a:pt x="3499" y="2358"/>
                  <a:pt x="3534" y="2358"/>
                  <a:pt x="3534" y="2387"/>
                </a:cubicBezTo>
                <a:cubicBezTo>
                  <a:pt x="3534" y="2422"/>
                  <a:pt x="3499" y="2433"/>
                  <a:pt x="3499" y="2474"/>
                </a:cubicBezTo>
                <a:cubicBezTo>
                  <a:pt x="3499" y="2503"/>
                  <a:pt x="3511" y="2526"/>
                  <a:pt x="3534" y="2550"/>
                </a:cubicBezTo>
                <a:cubicBezTo>
                  <a:pt x="3511" y="2573"/>
                  <a:pt x="3493" y="2596"/>
                  <a:pt x="3493" y="2625"/>
                </a:cubicBezTo>
                <a:cubicBezTo>
                  <a:pt x="3493" y="2695"/>
                  <a:pt x="3563" y="2718"/>
                  <a:pt x="3563" y="2788"/>
                </a:cubicBezTo>
                <a:cubicBezTo>
                  <a:pt x="3563" y="2806"/>
                  <a:pt x="3557" y="2818"/>
                  <a:pt x="3557" y="2835"/>
                </a:cubicBezTo>
                <a:cubicBezTo>
                  <a:pt x="3557" y="2870"/>
                  <a:pt x="3610" y="2876"/>
                  <a:pt x="3610" y="2911"/>
                </a:cubicBezTo>
                <a:cubicBezTo>
                  <a:pt x="3610" y="2940"/>
                  <a:pt x="3592" y="2957"/>
                  <a:pt x="3592" y="2992"/>
                </a:cubicBezTo>
                <a:cubicBezTo>
                  <a:pt x="3592" y="3004"/>
                  <a:pt x="3598" y="3010"/>
                  <a:pt x="3598" y="3027"/>
                </a:cubicBezTo>
                <a:cubicBezTo>
                  <a:pt x="3598" y="3050"/>
                  <a:pt x="3569" y="3056"/>
                  <a:pt x="3569" y="3085"/>
                </a:cubicBezTo>
                <a:cubicBezTo>
                  <a:pt x="3569" y="3138"/>
                  <a:pt x="3621" y="3155"/>
                  <a:pt x="3650" y="3196"/>
                </a:cubicBezTo>
                <a:cubicBezTo>
                  <a:pt x="3703" y="3272"/>
                  <a:pt x="3726" y="3324"/>
                  <a:pt x="3802" y="3376"/>
                </a:cubicBezTo>
                <a:cubicBezTo>
                  <a:pt x="3819" y="3370"/>
                  <a:pt x="3819" y="3370"/>
                  <a:pt x="3819" y="3370"/>
                </a:cubicBezTo>
                <a:cubicBezTo>
                  <a:pt x="3819" y="3382"/>
                  <a:pt x="3813" y="3394"/>
                  <a:pt x="3813" y="3405"/>
                </a:cubicBezTo>
                <a:cubicBezTo>
                  <a:pt x="3813" y="3429"/>
                  <a:pt x="3831" y="3440"/>
                  <a:pt x="3837" y="3464"/>
                </a:cubicBezTo>
                <a:cubicBezTo>
                  <a:pt x="3866" y="3539"/>
                  <a:pt x="3877" y="3586"/>
                  <a:pt x="3895" y="3673"/>
                </a:cubicBezTo>
                <a:cubicBezTo>
                  <a:pt x="3901" y="3685"/>
                  <a:pt x="3907" y="3691"/>
                  <a:pt x="3907" y="3702"/>
                </a:cubicBezTo>
                <a:cubicBezTo>
                  <a:pt x="3907" y="3766"/>
                  <a:pt x="3907" y="3807"/>
                  <a:pt x="3907" y="3871"/>
                </a:cubicBezTo>
                <a:cubicBezTo>
                  <a:pt x="3860" y="3982"/>
                  <a:pt x="3860" y="3982"/>
                  <a:pt x="3860" y="3982"/>
                </a:cubicBezTo>
                <a:cubicBezTo>
                  <a:pt x="3866" y="4034"/>
                  <a:pt x="3877" y="4069"/>
                  <a:pt x="3912" y="4104"/>
                </a:cubicBezTo>
                <a:cubicBezTo>
                  <a:pt x="3947" y="4133"/>
                  <a:pt x="3959" y="4151"/>
                  <a:pt x="3988" y="4180"/>
                </a:cubicBezTo>
                <a:cubicBezTo>
                  <a:pt x="4000" y="4185"/>
                  <a:pt x="4011" y="4191"/>
                  <a:pt x="4011" y="4203"/>
                </a:cubicBezTo>
                <a:cubicBezTo>
                  <a:pt x="4011" y="4244"/>
                  <a:pt x="3994" y="4267"/>
                  <a:pt x="3994" y="4308"/>
                </a:cubicBezTo>
                <a:cubicBezTo>
                  <a:pt x="3994" y="4348"/>
                  <a:pt x="4011" y="4372"/>
                  <a:pt x="4035" y="4407"/>
                </a:cubicBezTo>
                <a:cubicBezTo>
                  <a:pt x="4104" y="4465"/>
                  <a:pt x="4157" y="4488"/>
                  <a:pt x="4238" y="4529"/>
                </a:cubicBezTo>
                <a:cubicBezTo>
                  <a:pt x="4279" y="4546"/>
                  <a:pt x="4285" y="4581"/>
                  <a:pt x="4326" y="4599"/>
                </a:cubicBezTo>
                <a:cubicBezTo>
                  <a:pt x="4332" y="4564"/>
                  <a:pt x="4343" y="4546"/>
                  <a:pt x="4372" y="4529"/>
                </a:cubicBezTo>
                <a:cubicBezTo>
                  <a:pt x="4372" y="4541"/>
                  <a:pt x="4372" y="4541"/>
                  <a:pt x="4372" y="4541"/>
                </a:cubicBezTo>
                <a:cubicBezTo>
                  <a:pt x="4361" y="4558"/>
                  <a:pt x="4361" y="4558"/>
                  <a:pt x="4361" y="4558"/>
                </a:cubicBezTo>
                <a:cubicBezTo>
                  <a:pt x="4378" y="4611"/>
                  <a:pt x="4430" y="4634"/>
                  <a:pt x="4489" y="4634"/>
                </a:cubicBezTo>
                <a:cubicBezTo>
                  <a:pt x="4518" y="4634"/>
                  <a:pt x="4535" y="4622"/>
                  <a:pt x="4570" y="4616"/>
                </a:cubicBezTo>
                <a:cubicBezTo>
                  <a:pt x="4588" y="4651"/>
                  <a:pt x="4611" y="4663"/>
                  <a:pt x="4611" y="4704"/>
                </a:cubicBezTo>
                <a:cubicBezTo>
                  <a:pt x="4611" y="4715"/>
                  <a:pt x="4605" y="4721"/>
                  <a:pt x="4605" y="4739"/>
                </a:cubicBezTo>
                <a:cubicBezTo>
                  <a:pt x="4605" y="4797"/>
                  <a:pt x="4658" y="4814"/>
                  <a:pt x="4698" y="4855"/>
                </a:cubicBezTo>
                <a:cubicBezTo>
                  <a:pt x="4710" y="4826"/>
                  <a:pt x="4710" y="4808"/>
                  <a:pt x="4727" y="4779"/>
                </a:cubicBezTo>
                <a:cubicBezTo>
                  <a:pt x="4751" y="4785"/>
                  <a:pt x="4751" y="4785"/>
                  <a:pt x="4751" y="4785"/>
                </a:cubicBezTo>
                <a:cubicBezTo>
                  <a:pt x="4751" y="4837"/>
                  <a:pt x="4774" y="4902"/>
                  <a:pt x="4826" y="4902"/>
                </a:cubicBezTo>
                <a:cubicBezTo>
                  <a:pt x="4844" y="4902"/>
                  <a:pt x="4844" y="4867"/>
                  <a:pt x="4861" y="4867"/>
                </a:cubicBezTo>
                <a:cubicBezTo>
                  <a:pt x="4896" y="4867"/>
                  <a:pt x="4902" y="4902"/>
                  <a:pt x="4925" y="4925"/>
                </a:cubicBezTo>
                <a:cubicBezTo>
                  <a:pt x="4972" y="4960"/>
                  <a:pt x="4989" y="4995"/>
                  <a:pt x="5048" y="5012"/>
                </a:cubicBezTo>
                <a:cubicBezTo>
                  <a:pt x="5048" y="4995"/>
                  <a:pt x="5059" y="4983"/>
                  <a:pt x="5071" y="4977"/>
                </a:cubicBezTo>
                <a:cubicBezTo>
                  <a:pt x="5082" y="5000"/>
                  <a:pt x="5082" y="5018"/>
                  <a:pt x="5100" y="5030"/>
                </a:cubicBezTo>
                <a:cubicBezTo>
                  <a:pt x="5118" y="5041"/>
                  <a:pt x="5135" y="5035"/>
                  <a:pt x="5147" y="5053"/>
                </a:cubicBezTo>
                <a:cubicBezTo>
                  <a:pt x="5152" y="5059"/>
                  <a:pt x="5147" y="5076"/>
                  <a:pt x="5158" y="5082"/>
                </a:cubicBezTo>
                <a:cubicBezTo>
                  <a:pt x="5187" y="5100"/>
                  <a:pt x="5222" y="5100"/>
                  <a:pt x="5222" y="5129"/>
                </a:cubicBezTo>
                <a:cubicBezTo>
                  <a:pt x="5222" y="5146"/>
                  <a:pt x="5205" y="5163"/>
                  <a:pt x="5181" y="5163"/>
                </a:cubicBezTo>
                <a:cubicBezTo>
                  <a:pt x="5170" y="5163"/>
                  <a:pt x="5164" y="5152"/>
                  <a:pt x="5152" y="5146"/>
                </a:cubicBezTo>
                <a:cubicBezTo>
                  <a:pt x="5152" y="5152"/>
                  <a:pt x="5147" y="5158"/>
                  <a:pt x="5147" y="5158"/>
                </a:cubicBezTo>
                <a:cubicBezTo>
                  <a:pt x="5147" y="5169"/>
                  <a:pt x="5158" y="5169"/>
                  <a:pt x="5158" y="5181"/>
                </a:cubicBezTo>
                <a:cubicBezTo>
                  <a:pt x="5158" y="5193"/>
                  <a:pt x="5141" y="5198"/>
                  <a:pt x="5141" y="5210"/>
                </a:cubicBezTo>
                <a:cubicBezTo>
                  <a:pt x="5141" y="5233"/>
                  <a:pt x="5158" y="5245"/>
                  <a:pt x="5170" y="5268"/>
                </a:cubicBezTo>
                <a:cubicBezTo>
                  <a:pt x="5222" y="5321"/>
                  <a:pt x="5234" y="5402"/>
                  <a:pt x="5310" y="5391"/>
                </a:cubicBezTo>
                <a:cubicBezTo>
                  <a:pt x="5310" y="5408"/>
                  <a:pt x="5310" y="5414"/>
                  <a:pt x="5310" y="5431"/>
                </a:cubicBezTo>
                <a:cubicBezTo>
                  <a:pt x="5321" y="5437"/>
                  <a:pt x="5321" y="5437"/>
                  <a:pt x="5321" y="5437"/>
                </a:cubicBezTo>
                <a:cubicBezTo>
                  <a:pt x="5327" y="5431"/>
                  <a:pt x="5327" y="5431"/>
                  <a:pt x="5333" y="5431"/>
                </a:cubicBezTo>
                <a:cubicBezTo>
                  <a:pt x="5350" y="5431"/>
                  <a:pt x="5350" y="5449"/>
                  <a:pt x="5362" y="5466"/>
                </a:cubicBezTo>
                <a:cubicBezTo>
                  <a:pt x="5374" y="5484"/>
                  <a:pt x="5403" y="5484"/>
                  <a:pt x="5403" y="5501"/>
                </a:cubicBezTo>
                <a:cubicBezTo>
                  <a:pt x="5403" y="5524"/>
                  <a:pt x="5385" y="5530"/>
                  <a:pt x="5385" y="5548"/>
                </a:cubicBezTo>
                <a:cubicBezTo>
                  <a:pt x="5385" y="5559"/>
                  <a:pt x="5391" y="5565"/>
                  <a:pt x="5391" y="5571"/>
                </a:cubicBezTo>
                <a:cubicBezTo>
                  <a:pt x="5397" y="5571"/>
                  <a:pt x="5403" y="5565"/>
                  <a:pt x="5414" y="5565"/>
                </a:cubicBezTo>
                <a:cubicBezTo>
                  <a:pt x="5432" y="5565"/>
                  <a:pt x="5432" y="5594"/>
                  <a:pt x="5432" y="5618"/>
                </a:cubicBezTo>
                <a:cubicBezTo>
                  <a:pt x="5438" y="5658"/>
                  <a:pt x="5432" y="5717"/>
                  <a:pt x="5473" y="5717"/>
                </a:cubicBezTo>
                <a:cubicBezTo>
                  <a:pt x="5478" y="5717"/>
                  <a:pt x="5484" y="5717"/>
                  <a:pt x="5490" y="5711"/>
                </a:cubicBezTo>
                <a:cubicBezTo>
                  <a:pt x="5496" y="5728"/>
                  <a:pt x="5519" y="5734"/>
                  <a:pt x="5519" y="5757"/>
                </a:cubicBezTo>
                <a:cubicBezTo>
                  <a:pt x="5519" y="5781"/>
                  <a:pt x="5507" y="5792"/>
                  <a:pt x="5507" y="5815"/>
                </a:cubicBezTo>
                <a:cubicBezTo>
                  <a:pt x="5507" y="5926"/>
                  <a:pt x="5595" y="5973"/>
                  <a:pt x="5595" y="6089"/>
                </a:cubicBezTo>
                <a:cubicBezTo>
                  <a:pt x="5595" y="6101"/>
                  <a:pt x="5583" y="6107"/>
                  <a:pt x="5583" y="6118"/>
                </a:cubicBezTo>
                <a:cubicBezTo>
                  <a:pt x="5583" y="6136"/>
                  <a:pt x="5601" y="6136"/>
                  <a:pt x="5607" y="6141"/>
                </a:cubicBezTo>
                <a:cubicBezTo>
                  <a:pt x="5624" y="6159"/>
                  <a:pt x="5624" y="6188"/>
                  <a:pt x="5647" y="6188"/>
                </a:cubicBezTo>
                <a:cubicBezTo>
                  <a:pt x="5659" y="6188"/>
                  <a:pt x="5659" y="6171"/>
                  <a:pt x="5670" y="6171"/>
                </a:cubicBezTo>
                <a:cubicBezTo>
                  <a:pt x="5781" y="6171"/>
                  <a:pt x="5822" y="6380"/>
                  <a:pt x="5764" y="6141"/>
                </a:cubicBezTo>
                <a:cubicBezTo>
                  <a:pt x="5775" y="6124"/>
                  <a:pt x="5775" y="6124"/>
                  <a:pt x="5775" y="6124"/>
                </a:cubicBezTo>
                <a:cubicBezTo>
                  <a:pt x="5770" y="6112"/>
                  <a:pt x="5764" y="6107"/>
                  <a:pt x="5764" y="6095"/>
                </a:cubicBezTo>
                <a:cubicBezTo>
                  <a:pt x="5764" y="6066"/>
                  <a:pt x="5770" y="6037"/>
                  <a:pt x="5793" y="6037"/>
                </a:cubicBezTo>
                <a:cubicBezTo>
                  <a:pt x="5833" y="6037"/>
                  <a:pt x="5822" y="6083"/>
                  <a:pt x="5851" y="6112"/>
                </a:cubicBezTo>
                <a:cubicBezTo>
                  <a:pt x="5892" y="6159"/>
                  <a:pt x="5927" y="6182"/>
                  <a:pt x="5973" y="6229"/>
                </a:cubicBezTo>
                <a:cubicBezTo>
                  <a:pt x="6008" y="6258"/>
                  <a:pt x="6026" y="6281"/>
                  <a:pt x="6072" y="6287"/>
                </a:cubicBezTo>
                <a:cubicBezTo>
                  <a:pt x="6072" y="6223"/>
                  <a:pt x="6072" y="6223"/>
                  <a:pt x="6072" y="6223"/>
                </a:cubicBezTo>
                <a:cubicBezTo>
                  <a:pt x="6072" y="6194"/>
                  <a:pt x="6055" y="6176"/>
                  <a:pt x="6055" y="6147"/>
                </a:cubicBezTo>
                <a:cubicBezTo>
                  <a:pt x="6055" y="6130"/>
                  <a:pt x="6055" y="6130"/>
                  <a:pt x="6055" y="6130"/>
                </a:cubicBezTo>
                <a:cubicBezTo>
                  <a:pt x="6061" y="6130"/>
                  <a:pt x="6061" y="6124"/>
                  <a:pt x="6066" y="6124"/>
                </a:cubicBezTo>
                <a:cubicBezTo>
                  <a:pt x="6090" y="6124"/>
                  <a:pt x="6084" y="6165"/>
                  <a:pt x="6101" y="6182"/>
                </a:cubicBezTo>
                <a:cubicBezTo>
                  <a:pt x="6130" y="6217"/>
                  <a:pt x="6125" y="6246"/>
                  <a:pt x="6142" y="6281"/>
                </a:cubicBezTo>
                <a:cubicBezTo>
                  <a:pt x="6154" y="6310"/>
                  <a:pt x="6177" y="6328"/>
                  <a:pt x="6177" y="6357"/>
                </a:cubicBezTo>
                <a:cubicBezTo>
                  <a:pt x="6177" y="6380"/>
                  <a:pt x="6154" y="6392"/>
                  <a:pt x="6154" y="6415"/>
                </a:cubicBezTo>
                <a:cubicBezTo>
                  <a:pt x="6154" y="6438"/>
                  <a:pt x="6171" y="6456"/>
                  <a:pt x="6177" y="6479"/>
                </a:cubicBezTo>
                <a:cubicBezTo>
                  <a:pt x="6189" y="6561"/>
                  <a:pt x="6194" y="6601"/>
                  <a:pt x="6194" y="6683"/>
                </a:cubicBezTo>
                <a:cubicBezTo>
                  <a:pt x="6194" y="6706"/>
                  <a:pt x="6194" y="6706"/>
                  <a:pt x="6194" y="6706"/>
                </a:cubicBezTo>
                <a:cubicBezTo>
                  <a:pt x="6189" y="6706"/>
                  <a:pt x="6189" y="6706"/>
                  <a:pt x="6183" y="6706"/>
                </a:cubicBezTo>
                <a:cubicBezTo>
                  <a:pt x="6177" y="6706"/>
                  <a:pt x="6171" y="6700"/>
                  <a:pt x="6165" y="6700"/>
                </a:cubicBezTo>
                <a:cubicBezTo>
                  <a:pt x="6148" y="6700"/>
                  <a:pt x="6119" y="6706"/>
                  <a:pt x="6119" y="6724"/>
                </a:cubicBezTo>
                <a:cubicBezTo>
                  <a:pt x="6119" y="6747"/>
                  <a:pt x="6142" y="6747"/>
                  <a:pt x="6154" y="6764"/>
                </a:cubicBezTo>
                <a:cubicBezTo>
                  <a:pt x="6183" y="6793"/>
                  <a:pt x="6212" y="6793"/>
                  <a:pt x="6241" y="6823"/>
                </a:cubicBezTo>
                <a:cubicBezTo>
                  <a:pt x="6259" y="6811"/>
                  <a:pt x="6253" y="6793"/>
                  <a:pt x="6264" y="6776"/>
                </a:cubicBezTo>
                <a:cubicBezTo>
                  <a:pt x="6322" y="6805"/>
                  <a:pt x="6328" y="6858"/>
                  <a:pt x="6363" y="6916"/>
                </a:cubicBezTo>
                <a:cubicBezTo>
                  <a:pt x="6381" y="6939"/>
                  <a:pt x="6410" y="6939"/>
                  <a:pt x="6439" y="6962"/>
                </a:cubicBezTo>
                <a:cubicBezTo>
                  <a:pt x="6456" y="6974"/>
                  <a:pt x="6462" y="6991"/>
                  <a:pt x="6474" y="7015"/>
                </a:cubicBezTo>
                <a:cubicBezTo>
                  <a:pt x="6491" y="7044"/>
                  <a:pt x="6520" y="7044"/>
                  <a:pt x="6555" y="7056"/>
                </a:cubicBezTo>
                <a:cubicBezTo>
                  <a:pt x="6567" y="7044"/>
                  <a:pt x="6573" y="7032"/>
                  <a:pt x="6585" y="7032"/>
                </a:cubicBezTo>
                <a:cubicBezTo>
                  <a:pt x="6602" y="7032"/>
                  <a:pt x="6608" y="7044"/>
                  <a:pt x="6625" y="7056"/>
                </a:cubicBezTo>
                <a:cubicBezTo>
                  <a:pt x="6678" y="7073"/>
                  <a:pt x="6713" y="7090"/>
                  <a:pt x="6736" y="7143"/>
                </a:cubicBezTo>
                <a:cubicBezTo>
                  <a:pt x="6753" y="7184"/>
                  <a:pt x="6765" y="7213"/>
                  <a:pt x="6759" y="7259"/>
                </a:cubicBezTo>
                <a:cubicBezTo>
                  <a:pt x="6771" y="7259"/>
                  <a:pt x="6771" y="7259"/>
                  <a:pt x="6771" y="7259"/>
                </a:cubicBezTo>
                <a:cubicBezTo>
                  <a:pt x="6806" y="7288"/>
                  <a:pt x="6800" y="7329"/>
                  <a:pt x="6835" y="7358"/>
                </a:cubicBezTo>
                <a:cubicBezTo>
                  <a:pt x="6870" y="7393"/>
                  <a:pt x="6916" y="7376"/>
                  <a:pt x="6951" y="7411"/>
                </a:cubicBezTo>
                <a:cubicBezTo>
                  <a:pt x="6974" y="7434"/>
                  <a:pt x="6957" y="7463"/>
                  <a:pt x="6963" y="7492"/>
                </a:cubicBezTo>
                <a:cubicBezTo>
                  <a:pt x="6974" y="7533"/>
                  <a:pt x="7010" y="7545"/>
                  <a:pt x="7021" y="7579"/>
                </a:cubicBezTo>
                <a:cubicBezTo>
                  <a:pt x="7027" y="7608"/>
                  <a:pt x="7033" y="7626"/>
                  <a:pt x="7056" y="7638"/>
                </a:cubicBezTo>
                <a:cubicBezTo>
                  <a:pt x="7091" y="7655"/>
                  <a:pt x="7108" y="7667"/>
                  <a:pt x="7143" y="7673"/>
                </a:cubicBezTo>
                <a:cubicBezTo>
                  <a:pt x="7161" y="7678"/>
                  <a:pt x="7190" y="7678"/>
                  <a:pt x="7190" y="7696"/>
                </a:cubicBezTo>
                <a:cubicBezTo>
                  <a:pt x="7190" y="7754"/>
                  <a:pt x="7161" y="7777"/>
                  <a:pt x="7161" y="7830"/>
                </a:cubicBezTo>
                <a:cubicBezTo>
                  <a:pt x="7161" y="7905"/>
                  <a:pt x="7207" y="7940"/>
                  <a:pt x="7260" y="7987"/>
                </a:cubicBezTo>
                <a:cubicBezTo>
                  <a:pt x="7277" y="8010"/>
                  <a:pt x="7312" y="8010"/>
                  <a:pt x="7312" y="8039"/>
                </a:cubicBezTo>
                <a:cubicBezTo>
                  <a:pt x="7312" y="8115"/>
                  <a:pt x="7260" y="8150"/>
                  <a:pt x="7260" y="8226"/>
                </a:cubicBezTo>
                <a:cubicBezTo>
                  <a:pt x="7260" y="8249"/>
                  <a:pt x="7271" y="8260"/>
                  <a:pt x="7271" y="8284"/>
                </a:cubicBezTo>
                <a:cubicBezTo>
                  <a:pt x="7277" y="8284"/>
                  <a:pt x="7277" y="8284"/>
                  <a:pt x="7283" y="8284"/>
                </a:cubicBezTo>
                <a:cubicBezTo>
                  <a:pt x="7289" y="8284"/>
                  <a:pt x="7289" y="8278"/>
                  <a:pt x="7295" y="8278"/>
                </a:cubicBezTo>
                <a:cubicBezTo>
                  <a:pt x="7306" y="8301"/>
                  <a:pt x="7306" y="8319"/>
                  <a:pt x="7306" y="8342"/>
                </a:cubicBezTo>
                <a:cubicBezTo>
                  <a:pt x="7306" y="8377"/>
                  <a:pt x="7306" y="8377"/>
                  <a:pt x="7306" y="8377"/>
                </a:cubicBezTo>
                <a:cubicBezTo>
                  <a:pt x="7306" y="8406"/>
                  <a:pt x="7318" y="8423"/>
                  <a:pt x="7336" y="8447"/>
                </a:cubicBezTo>
                <a:cubicBezTo>
                  <a:pt x="7289" y="8482"/>
                  <a:pt x="7266" y="8523"/>
                  <a:pt x="7266" y="8581"/>
                </a:cubicBezTo>
                <a:cubicBezTo>
                  <a:pt x="7266" y="8604"/>
                  <a:pt x="7289" y="8610"/>
                  <a:pt x="7306" y="8627"/>
                </a:cubicBezTo>
                <a:cubicBezTo>
                  <a:pt x="7295" y="8645"/>
                  <a:pt x="7266" y="8645"/>
                  <a:pt x="7266" y="8668"/>
                </a:cubicBezTo>
                <a:cubicBezTo>
                  <a:pt x="7266" y="8697"/>
                  <a:pt x="7300" y="8703"/>
                  <a:pt x="7312" y="8738"/>
                </a:cubicBezTo>
                <a:cubicBezTo>
                  <a:pt x="7324" y="8761"/>
                  <a:pt x="7318" y="8784"/>
                  <a:pt x="7330" y="8808"/>
                </a:cubicBezTo>
                <a:cubicBezTo>
                  <a:pt x="7341" y="8854"/>
                  <a:pt x="7376" y="8860"/>
                  <a:pt x="7399" y="8901"/>
                </a:cubicBezTo>
                <a:cubicBezTo>
                  <a:pt x="7394" y="8924"/>
                  <a:pt x="7388" y="8936"/>
                  <a:pt x="7388" y="8965"/>
                </a:cubicBezTo>
                <a:cubicBezTo>
                  <a:pt x="7388" y="9075"/>
                  <a:pt x="7469" y="9134"/>
                  <a:pt x="7499" y="9221"/>
                </a:cubicBezTo>
                <a:close/>
              </a:path>
            </a:pathLst>
          </a:custGeom>
          <a:solidFill>
            <a:schemeClr val="bg1">
              <a:lumMod val="85000"/>
            </a:schemeClr>
          </a:solidFill>
          <a:ln w="28575" cap="flat" cmpd="sng">
            <a:solidFill>
              <a:schemeClr val="bg1"/>
            </a:solidFill>
            <a:bevel/>
            <a:headEnd/>
            <a:tailEnd/>
          </a:ln>
          <a:effectLst/>
        </p:spPr>
        <p:txBody>
          <a:bodyPr wrap="none" anchor="ctr"/>
          <a:lstStyle/>
          <a:p>
            <a:endParaRPr lang="en-US"/>
          </a:p>
        </p:txBody>
      </p:sp>
      <p:sp>
        <p:nvSpPr>
          <p:cNvPr id="11" name="Freeform 10"/>
          <p:cNvSpPr>
            <a:spLocks noChangeArrowheads="1"/>
          </p:cNvSpPr>
          <p:nvPr/>
        </p:nvSpPr>
        <p:spPr bwMode="auto">
          <a:xfrm>
            <a:off x="16303774" y="6808151"/>
            <a:ext cx="2547367" cy="3044236"/>
          </a:xfrm>
          <a:custGeom>
            <a:avLst/>
            <a:gdLst>
              <a:gd name="T0" fmla="*/ 4254 w 5792"/>
              <a:gd name="T1" fmla="*/ 5564 h 6921"/>
              <a:gd name="T2" fmla="*/ 4336 w 5792"/>
              <a:gd name="T3" fmla="*/ 5506 h 6921"/>
              <a:gd name="T4" fmla="*/ 3696 w 5792"/>
              <a:gd name="T5" fmla="*/ 5640 h 6921"/>
              <a:gd name="T6" fmla="*/ 3853 w 5792"/>
              <a:gd name="T7" fmla="*/ 5686 h 6921"/>
              <a:gd name="T8" fmla="*/ 3957 w 5792"/>
              <a:gd name="T9" fmla="*/ 5651 h 6921"/>
              <a:gd name="T10" fmla="*/ 4109 w 5792"/>
              <a:gd name="T11" fmla="*/ 5715 h 6921"/>
              <a:gd name="T12" fmla="*/ 4219 w 5792"/>
              <a:gd name="T13" fmla="*/ 5523 h 6921"/>
              <a:gd name="T14" fmla="*/ 4149 w 5792"/>
              <a:gd name="T15" fmla="*/ 5453 h 6921"/>
              <a:gd name="T16" fmla="*/ 3672 w 5792"/>
              <a:gd name="T17" fmla="*/ 5517 h 6921"/>
              <a:gd name="T18" fmla="*/ 0 w 5792"/>
              <a:gd name="T19" fmla="*/ 3148 h 6921"/>
              <a:gd name="T20" fmla="*/ 0 w 5792"/>
              <a:gd name="T21" fmla="*/ 0 h 6921"/>
              <a:gd name="T22" fmla="*/ 5791 w 5792"/>
              <a:gd name="T23" fmla="*/ 23 h 6921"/>
              <a:gd name="T24" fmla="*/ 5780 w 5792"/>
              <a:gd name="T25" fmla="*/ 4504 h 6921"/>
              <a:gd name="T26" fmla="*/ 5774 w 5792"/>
              <a:gd name="T27" fmla="*/ 6914 h 6921"/>
              <a:gd name="T28" fmla="*/ 5553 w 5792"/>
              <a:gd name="T29" fmla="*/ 6856 h 6921"/>
              <a:gd name="T30" fmla="*/ 5337 w 5792"/>
              <a:gd name="T31" fmla="*/ 6554 h 6921"/>
              <a:gd name="T32" fmla="*/ 5215 w 5792"/>
              <a:gd name="T33" fmla="*/ 6350 h 6921"/>
              <a:gd name="T34" fmla="*/ 5250 w 5792"/>
              <a:gd name="T35" fmla="*/ 6036 h 6921"/>
              <a:gd name="T36" fmla="*/ 4895 w 5792"/>
              <a:gd name="T37" fmla="*/ 5442 h 6921"/>
              <a:gd name="T38" fmla="*/ 4924 w 5792"/>
              <a:gd name="T39" fmla="*/ 5366 h 6921"/>
              <a:gd name="T40" fmla="*/ 4953 w 5792"/>
              <a:gd name="T41" fmla="*/ 5500 h 6921"/>
              <a:gd name="T42" fmla="*/ 4825 w 5792"/>
              <a:gd name="T43" fmla="*/ 5319 h 6921"/>
              <a:gd name="T44" fmla="*/ 4493 w 5792"/>
              <a:gd name="T45" fmla="*/ 5459 h 6921"/>
              <a:gd name="T46" fmla="*/ 4481 w 5792"/>
              <a:gd name="T47" fmla="*/ 5366 h 6921"/>
              <a:gd name="T48" fmla="*/ 4505 w 5792"/>
              <a:gd name="T49" fmla="*/ 4801 h 6921"/>
              <a:gd name="T50" fmla="*/ 4342 w 5792"/>
              <a:gd name="T51" fmla="*/ 4662 h 6921"/>
              <a:gd name="T52" fmla="*/ 4225 w 5792"/>
              <a:gd name="T53" fmla="*/ 5063 h 6921"/>
              <a:gd name="T54" fmla="*/ 3800 w 5792"/>
              <a:gd name="T55" fmla="*/ 5232 h 6921"/>
              <a:gd name="T56" fmla="*/ 3818 w 5792"/>
              <a:gd name="T57" fmla="*/ 5127 h 6921"/>
              <a:gd name="T58" fmla="*/ 4010 w 5792"/>
              <a:gd name="T59" fmla="*/ 5017 h 6921"/>
              <a:gd name="T60" fmla="*/ 4103 w 5792"/>
              <a:gd name="T61" fmla="*/ 4609 h 6921"/>
              <a:gd name="T62" fmla="*/ 4120 w 5792"/>
              <a:gd name="T63" fmla="*/ 4469 h 6921"/>
              <a:gd name="T64" fmla="*/ 4231 w 5792"/>
              <a:gd name="T65" fmla="*/ 4312 h 6921"/>
              <a:gd name="T66" fmla="*/ 4260 w 5792"/>
              <a:gd name="T67" fmla="*/ 4062 h 6921"/>
              <a:gd name="T68" fmla="*/ 4266 w 5792"/>
              <a:gd name="T69" fmla="*/ 4004 h 6921"/>
              <a:gd name="T70" fmla="*/ 4359 w 5792"/>
              <a:gd name="T71" fmla="*/ 3986 h 6921"/>
              <a:gd name="T72" fmla="*/ 4225 w 5792"/>
              <a:gd name="T73" fmla="*/ 3608 h 6921"/>
              <a:gd name="T74" fmla="*/ 4202 w 5792"/>
              <a:gd name="T75" fmla="*/ 3870 h 6921"/>
              <a:gd name="T76" fmla="*/ 4062 w 5792"/>
              <a:gd name="T77" fmla="*/ 3957 h 6921"/>
              <a:gd name="T78" fmla="*/ 4033 w 5792"/>
              <a:gd name="T79" fmla="*/ 4132 h 6921"/>
              <a:gd name="T80" fmla="*/ 3812 w 5792"/>
              <a:gd name="T81" fmla="*/ 4301 h 6921"/>
              <a:gd name="T82" fmla="*/ 3666 w 5792"/>
              <a:gd name="T83" fmla="*/ 4406 h 6921"/>
              <a:gd name="T84" fmla="*/ 3416 w 5792"/>
              <a:gd name="T85" fmla="*/ 4714 h 6921"/>
              <a:gd name="T86" fmla="*/ 3300 w 5792"/>
              <a:gd name="T87" fmla="*/ 4889 h 6921"/>
              <a:gd name="T88" fmla="*/ 3288 w 5792"/>
              <a:gd name="T89" fmla="*/ 4964 h 6921"/>
              <a:gd name="T90" fmla="*/ 3218 w 5792"/>
              <a:gd name="T91" fmla="*/ 4970 h 6921"/>
              <a:gd name="T92" fmla="*/ 3131 w 5792"/>
              <a:gd name="T93" fmla="*/ 4906 h 6921"/>
              <a:gd name="T94" fmla="*/ 3119 w 5792"/>
              <a:gd name="T95" fmla="*/ 4825 h 6921"/>
              <a:gd name="T96" fmla="*/ 3026 w 5792"/>
              <a:gd name="T97" fmla="*/ 4557 h 6921"/>
              <a:gd name="T98" fmla="*/ 2968 w 5792"/>
              <a:gd name="T99" fmla="*/ 4388 h 6921"/>
              <a:gd name="T100" fmla="*/ 2805 w 5792"/>
              <a:gd name="T101" fmla="*/ 4080 h 6921"/>
              <a:gd name="T102" fmla="*/ 2619 w 5792"/>
              <a:gd name="T103" fmla="*/ 3969 h 6921"/>
              <a:gd name="T104" fmla="*/ 2502 w 5792"/>
              <a:gd name="T105" fmla="*/ 3847 h 6921"/>
              <a:gd name="T106" fmla="*/ 2514 w 5792"/>
              <a:gd name="T107" fmla="*/ 3783 h 6921"/>
              <a:gd name="T108" fmla="*/ 2345 w 5792"/>
              <a:gd name="T109" fmla="*/ 3625 h 6921"/>
              <a:gd name="T110" fmla="*/ 2345 w 5792"/>
              <a:gd name="T111" fmla="*/ 3561 h 6921"/>
              <a:gd name="T112" fmla="*/ 2269 w 5792"/>
              <a:gd name="T113" fmla="*/ 3428 h 6921"/>
              <a:gd name="T114" fmla="*/ 2153 w 5792"/>
              <a:gd name="T115" fmla="*/ 3381 h 6921"/>
              <a:gd name="T116" fmla="*/ 1903 w 5792"/>
              <a:gd name="T117" fmla="*/ 3358 h 6921"/>
              <a:gd name="T118" fmla="*/ 1531 w 5792"/>
              <a:gd name="T119" fmla="*/ 3334 h 6921"/>
              <a:gd name="T120" fmla="*/ 1053 w 5792"/>
              <a:gd name="T121" fmla="*/ 3008 h 6921"/>
              <a:gd name="T122" fmla="*/ 693 w 5792"/>
              <a:gd name="T123" fmla="*/ 3084 h 6921"/>
              <a:gd name="T124" fmla="*/ 64 w 5792"/>
              <a:gd name="T125" fmla="*/ 3148 h 69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792" h="6921">
                <a:moveTo>
                  <a:pt x="4336" y="5506"/>
                </a:moveTo>
                <a:lnTo>
                  <a:pt x="4336" y="5506"/>
                </a:lnTo>
                <a:cubicBezTo>
                  <a:pt x="4295" y="5511"/>
                  <a:pt x="4278" y="5535"/>
                  <a:pt x="4254" y="5564"/>
                </a:cubicBezTo>
                <a:cubicBezTo>
                  <a:pt x="4283" y="5599"/>
                  <a:pt x="4318" y="5599"/>
                  <a:pt x="4365" y="5599"/>
                </a:cubicBezTo>
                <a:cubicBezTo>
                  <a:pt x="4377" y="5599"/>
                  <a:pt x="4382" y="5581"/>
                  <a:pt x="4400" y="5576"/>
                </a:cubicBezTo>
                <a:cubicBezTo>
                  <a:pt x="4382" y="5547"/>
                  <a:pt x="4365" y="5523"/>
                  <a:pt x="4336" y="5506"/>
                </a:cubicBezTo>
                <a:close/>
                <a:moveTo>
                  <a:pt x="3643" y="5605"/>
                </a:moveTo>
                <a:lnTo>
                  <a:pt x="3643" y="5605"/>
                </a:lnTo>
                <a:cubicBezTo>
                  <a:pt x="3643" y="5634"/>
                  <a:pt x="3678" y="5628"/>
                  <a:pt x="3696" y="5640"/>
                </a:cubicBezTo>
                <a:cubicBezTo>
                  <a:pt x="3713" y="5651"/>
                  <a:pt x="3719" y="5674"/>
                  <a:pt x="3736" y="5674"/>
                </a:cubicBezTo>
                <a:cubicBezTo>
                  <a:pt x="3800" y="5674"/>
                  <a:pt x="3800" y="5674"/>
                  <a:pt x="3800" y="5674"/>
                </a:cubicBezTo>
                <a:cubicBezTo>
                  <a:pt x="3853" y="5686"/>
                  <a:pt x="3853" y="5686"/>
                  <a:pt x="3853" y="5686"/>
                </a:cubicBezTo>
                <a:cubicBezTo>
                  <a:pt x="3893" y="5686"/>
                  <a:pt x="3917" y="5686"/>
                  <a:pt x="3957" y="5680"/>
                </a:cubicBezTo>
                <a:cubicBezTo>
                  <a:pt x="3957" y="5674"/>
                  <a:pt x="3963" y="5669"/>
                  <a:pt x="3963" y="5663"/>
                </a:cubicBezTo>
                <a:cubicBezTo>
                  <a:pt x="3963" y="5657"/>
                  <a:pt x="3957" y="5657"/>
                  <a:pt x="3957" y="5651"/>
                </a:cubicBezTo>
                <a:cubicBezTo>
                  <a:pt x="3969" y="5645"/>
                  <a:pt x="3969" y="5645"/>
                  <a:pt x="3969" y="5645"/>
                </a:cubicBezTo>
                <a:cubicBezTo>
                  <a:pt x="4033" y="5645"/>
                  <a:pt x="4033" y="5645"/>
                  <a:pt x="4033" y="5645"/>
                </a:cubicBezTo>
                <a:cubicBezTo>
                  <a:pt x="4056" y="5674"/>
                  <a:pt x="4074" y="5692"/>
                  <a:pt x="4109" y="5715"/>
                </a:cubicBezTo>
                <a:cubicBezTo>
                  <a:pt x="4126" y="5674"/>
                  <a:pt x="4149" y="5657"/>
                  <a:pt x="4149" y="5616"/>
                </a:cubicBezTo>
                <a:cubicBezTo>
                  <a:pt x="4149" y="5593"/>
                  <a:pt x="4185" y="5605"/>
                  <a:pt x="4202" y="5593"/>
                </a:cubicBezTo>
                <a:cubicBezTo>
                  <a:pt x="4225" y="5576"/>
                  <a:pt x="4214" y="5552"/>
                  <a:pt x="4219" y="5523"/>
                </a:cubicBezTo>
                <a:cubicBezTo>
                  <a:pt x="4208" y="5523"/>
                  <a:pt x="4202" y="5523"/>
                  <a:pt x="4190" y="5523"/>
                </a:cubicBezTo>
                <a:cubicBezTo>
                  <a:pt x="4167" y="5523"/>
                  <a:pt x="4132" y="5523"/>
                  <a:pt x="4132" y="5494"/>
                </a:cubicBezTo>
                <a:cubicBezTo>
                  <a:pt x="4132" y="5477"/>
                  <a:pt x="4149" y="5471"/>
                  <a:pt x="4149" y="5453"/>
                </a:cubicBezTo>
                <a:cubicBezTo>
                  <a:pt x="4149" y="5436"/>
                  <a:pt x="4126" y="5424"/>
                  <a:pt x="4109" y="5424"/>
                </a:cubicBezTo>
                <a:cubicBezTo>
                  <a:pt x="3992" y="5424"/>
                  <a:pt x="3923" y="5442"/>
                  <a:pt x="3812" y="5482"/>
                </a:cubicBezTo>
                <a:cubicBezTo>
                  <a:pt x="3760" y="5506"/>
                  <a:pt x="3713" y="5482"/>
                  <a:pt x="3672" y="5517"/>
                </a:cubicBezTo>
                <a:cubicBezTo>
                  <a:pt x="3649" y="5541"/>
                  <a:pt x="3643" y="5570"/>
                  <a:pt x="3643" y="5605"/>
                </a:cubicBezTo>
                <a:close/>
                <a:moveTo>
                  <a:pt x="0" y="3148"/>
                </a:moveTo>
                <a:lnTo>
                  <a:pt x="0" y="3148"/>
                </a:lnTo>
                <a:lnTo>
                  <a:pt x="0" y="3148"/>
                </a:lnTo>
                <a:cubicBezTo>
                  <a:pt x="0" y="0"/>
                  <a:pt x="0" y="0"/>
                  <a:pt x="0" y="0"/>
                </a:cubicBezTo>
                <a:lnTo>
                  <a:pt x="0" y="0"/>
                </a:lnTo>
                <a:cubicBezTo>
                  <a:pt x="4330" y="17"/>
                  <a:pt x="4330" y="17"/>
                  <a:pt x="4330" y="17"/>
                </a:cubicBezTo>
                <a:lnTo>
                  <a:pt x="4330" y="17"/>
                </a:lnTo>
                <a:cubicBezTo>
                  <a:pt x="5791" y="23"/>
                  <a:pt x="5791" y="23"/>
                  <a:pt x="5791" y="23"/>
                </a:cubicBezTo>
                <a:cubicBezTo>
                  <a:pt x="5791" y="1652"/>
                  <a:pt x="5791" y="1652"/>
                  <a:pt x="5791" y="1652"/>
                </a:cubicBezTo>
                <a:lnTo>
                  <a:pt x="5791" y="1652"/>
                </a:lnTo>
                <a:cubicBezTo>
                  <a:pt x="5780" y="4504"/>
                  <a:pt x="5780" y="4504"/>
                  <a:pt x="5780" y="4504"/>
                </a:cubicBezTo>
                <a:lnTo>
                  <a:pt x="5780" y="4504"/>
                </a:lnTo>
                <a:cubicBezTo>
                  <a:pt x="5774" y="6914"/>
                  <a:pt x="5774" y="6914"/>
                  <a:pt x="5774" y="6914"/>
                </a:cubicBezTo>
                <a:lnTo>
                  <a:pt x="5774" y="6914"/>
                </a:lnTo>
                <a:cubicBezTo>
                  <a:pt x="5756" y="6909"/>
                  <a:pt x="5739" y="6909"/>
                  <a:pt x="5716" y="6909"/>
                </a:cubicBezTo>
                <a:cubicBezTo>
                  <a:pt x="5686" y="6909"/>
                  <a:pt x="5669" y="6920"/>
                  <a:pt x="5634" y="6920"/>
                </a:cubicBezTo>
                <a:cubicBezTo>
                  <a:pt x="5593" y="6920"/>
                  <a:pt x="5582" y="6880"/>
                  <a:pt x="5553" y="6856"/>
                </a:cubicBezTo>
                <a:cubicBezTo>
                  <a:pt x="5477" y="6798"/>
                  <a:pt x="5454" y="6746"/>
                  <a:pt x="5413" y="6658"/>
                </a:cubicBezTo>
                <a:cubicBezTo>
                  <a:pt x="5401" y="6635"/>
                  <a:pt x="5384" y="6618"/>
                  <a:pt x="5366" y="6594"/>
                </a:cubicBezTo>
                <a:cubicBezTo>
                  <a:pt x="5355" y="6577"/>
                  <a:pt x="5355" y="6559"/>
                  <a:pt x="5337" y="6554"/>
                </a:cubicBezTo>
                <a:cubicBezTo>
                  <a:pt x="5314" y="6548"/>
                  <a:pt x="5297" y="6559"/>
                  <a:pt x="5279" y="6548"/>
                </a:cubicBezTo>
                <a:cubicBezTo>
                  <a:pt x="5232" y="6495"/>
                  <a:pt x="5250" y="6431"/>
                  <a:pt x="5192" y="6385"/>
                </a:cubicBezTo>
                <a:cubicBezTo>
                  <a:pt x="5197" y="6367"/>
                  <a:pt x="5215" y="6367"/>
                  <a:pt x="5215" y="6350"/>
                </a:cubicBezTo>
                <a:cubicBezTo>
                  <a:pt x="5215" y="6297"/>
                  <a:pt x="5192" y="6257"/>
                  <a:pt x="5139" y="6245"/>
                </a:cubicBezTo>
                <a:cubicBezTo>
                  <a:pt x="5203" y="6216"/>
                  <a:pt x="5250" y="6181"/>
                  <a:pt x="5250" y="6111"/>
                </a:cubicBezTo>
                <a:cubicBezTo>
                  <a:pt x="5250" y="6036"/>
                  <a:pt x="5250" y="6036"/>
                  <a:pt x="5250" y="6036"/>
                </a:cubicBezTo>
                <a:cubicBezTo>
                  <a:pt x="5250" y="5890"/>
                  <a:pt x="5168" y="5820"/>
                  <a:pt x="5110" y="5680"/>
                </a:cubicBezTo>
                <a:cubicBezTo>
                  <a:pt x="5081" y="5645"/>
                  <a:pt x="5046" y="5645"/>
                  <a:pt x="5017" y="5605"/>
                </a:cubicBezTo>
                <a:cubicBezTo>
                  <a:pt x="4976" y="5541"/>
                  <a:pt x="4935" y="5511"/>
                  <a:pt x="4895" y="5442"/>
                </a:cubicBezTo>
                <a:cubicBezTo>
                  <a:pt x="4889" y="5430"/>
                  <a:pt x="4866" y="5424"/>
                  <a:pt x="4866" y="5407"/>
                </a:cubicBezTo>
                <a:cubicBezTo>
                  <a:pt x="4866" y="5395"/>
                  <a:pt x="4866" y="5389"/>
                  <a:pt x="4871" y="5384"/>
                </a:cubicBezTo>
                <a:cubicBezTo>
                  <a:pt x="4889" y="5378"/>
                  <a:pt x="4901" y="5366"/>
                  <a:pt x="4924" y="5366"/>
                </a:cubicBezTo>
                <a:cubicBezTo>
                  <a:pt x="4941" y="5366"/>
                  <a:pt x="4959" y="5378"/>
                  <a:pt x="4959" y="5395"/>
                </a:cubicBezTo>
                <a:cubicBezTo>
                  <a:pt x="4959" y="5424"/>
                  <a:pt x="4930" y="5442"/>
                  <a:pt x="4930" y="5471"/>
                </a:cubicBezTo>
                <a:cubicBezTo>
                  <a:pt x="4930" y="5482"/>
                  <a:pt x="4947" y="5488"/>
                  <a:pt x="4953" y="5500"/>
                </a:cubicBezTo>
                <a:cubicBezTo>
                  <a:pt x="5011" y="5488"/>
                  <a:pt x="5005" y="5418"/>
                  <a:pt x="5005" y="5354"/>
                </a:cubicBezTo>
                <a:cubicBezTo>
                  <a:pt x="5005" y="5308"/>
                  <a:pt x="4976" y="5261"/>
                  <a:pt x="4930" y="5261"/>
                </a:cubicBezTo>
                <a:cubicBezTo>
                  <a:pt x="4883" y="5261"/>
                  <a:pt x="4866" y="5302"/>
                  <a:pt x="4825" y="5319"/>
                </a:cubicBezTo>
                <a:cubicBezTo>
                  <a:pt x="4802" y="5325"/>
                  <a:pt x="4784" y="5319"/>
                  <a:pt x="4761" y="5319"/>
                </a:cubicBezTo>
                <a:cubicBezTo>
                  <a:pt x="4720" y="5325"/>
                  <a:pt x="4714" y="5366"/>
                  <a:pt x="4674" y="5384"/>
                </a:cubicBezTo>
                <a:cubicBezTo>
                  <a:pt x="4609" y="5424"/>
                  <a:pt x="4569" y="5442"/>
                  <a:pt x="4493" y="5459"/>
                </a:cubicBezTo>
                <a:cubicBezTo>
                  <a:pt x="4412" y="5447"/>
                  <a:pt x="4412" y="5447"/>
                  <a:pt x="4412" y="5447"/>
                </a:cubicBezTo>
                <a:cubicBezTo>
                  <a:pt x="4406" y="5436"/>
                  <a:pt x="4406" y="5436"/>
                  <a:pt x="4406" y="5436"/>
                </a:cubicBezTo>
                <a:cubicBezTo>
                  <a:pt x="4423" y="5401"/>
                  <a:pt x="4464" y="5401"/>
                  <a:pt x="4481" y="5366"/>
                </a:cubicBezTo>
                <a:cubicBezTo>
                  <a:pt x="4534" y="5273"/>
                  <a:pt x="4557" y="5209"/>
                  <a:pt x="4592" y="5110"/>
                </a:cubicBezTo>
                <a:cubicBezTo>
                  <a:pt x="4609" y="5058"/>
                  <a:pt x="4633" y="5034"/>
                  <a:pt x="4633" y="4982"/>
                </a:cubicBezTo>
                <a:cubicBezTo>
                  <a:pt x="4633" y="4895"/>
                  <a:pt x="4551" y="4871"/>
                  <a:pt x="4505" y="4801"/>
                </a:cubicBezTo>
                <a:cubicBezTo>
                  <a:pt x="4470" y="4749"/>
                  <a:pt x="4470" y="4708"/>
                  <a:pt x="4452" y="4650"/>
                </a:cubicBezTo>
                <a:cubicBezTo>
                  <a:pt x="4441" y="4615"/>
                  <a:pt x="4417" y="4598"/>
                  <a:pt x="4412" y="4557"/>
                </a:cubicBezTo>
                <a:cubicBezTo>
                  <a:pt x="4377" y="4592"/>
                  <a:pt x="4371" y="4621"/>
                  <a:pt x="4342" y="4662"/>
                </a:cubicBezTo>
                <a:cubicBezTo>
                  <a:pt x="4295" y="4720"/>
                  <a:pt x="4278" y="4766"/>
                  <a:pt x="4272" y="4842"/>
                </a:cubicBezTo>
                <a:cubicBezTo>
                  <a:pt x="4272" y="4906"/>
                  <a:pt x="4249" y="4941"/>
                  <a:pt x="4237" y="4999"/>
                </a:cubicBezTo>
                <a:cubicBezTo>
                  <a:pt x="4237" y="5028"/>
                  <a:pt x="4225" y="5040"/>
                  <a:pt x="4225" y="5063"/>
                </a:cubicBezTo>
                <a:cubicBezTo>
                  <a:pt x="4219" y="5098"/>
                  <a:pt x="4214" y="5133"/>
                  <a:pt x="4179" y="5133"/>
                </a:cubicBezTo>
                <a:cubicBezTo>
                  <a:pt x="4144" y="5133"/>
                  <a:pt x="4126" y="5116"/>
                  <a:pt x="4091" y="5116"/>
                </a:cubicBezTo>
                <a:cubicBezTo>
                  <a:pt x="3969" y="5116"/>
                  <a:pt x="3923" y="5232"/>
                  <a:pt x="3800" y="5232"/>
                </a:cubicBezTo>
                <a:cubicBezTo>
                  <a:pt x="3783" y="5232"/>
                  <a:pt x="3783" y="5232"/>
                  <a:pt x="3783" y="5232"/>
                </a:cubicBezTo>
                <a:cubicBezTo>
                  <a:pt x="3783" y="5209"/>
                  <a:pt x="3783" y="5209"/>
                  <a:pt x="3783" y="5209"/>
                </a:cubicBezTo>
                <a:cubicBezTo>
                  <a:pt x="3783" y="5174"/>
                  <a:pt x="3806" y="5156"/>
                  <a:pt x="3818" y="5127"/>
                </a:cubicBezTo>
                <a:cubicBezTo>
                  <a:pt x="3835" y="5087"/>
                  <a:pt x="3823" y="5046"/>
                  <a:pt x="3864" y="5028"/>
                </a:cubicBezTo>
                <a:cubicBezTo>
                  <a:pt x="3888" y="5017"/>
                  <a:pt x="3911" y="5017"/>
                  <a:pt x="3940" y="5017"/>
                </a:cubicBezTo>
                <a:cubicBezTo>
                  <a:pt x="4010" y="5017"/>
                  <a:pt x="4010" y="5017"/>
                  <a:pt x="4010" y="5017"/>
                </a:cubicBezTo>
                <a:cubicBezTo>
                  <a:pt x="4086" y="5017"/>
                  <a:pt x="4097" y="4924"/>
                  <a:pt x="4097" y="4848"/>
                </a:cubicBezTo>
                <a:cubicBezTo>
                  <a:pt x="4097" y="4801"/>
                  <a:pt x="4086" y="4772"/>
                  <a:pt x="4074" y="4726"/>
                </a:cubicBezTo>
                <a:cubicBezTo>
                  <a:pt x="4103" y="4609"/>
                  <a:pt x="4103" y="4609"/>
                  <a:pt x="4103" y="4609"/>
                </a:cubicBezTo>
                <a:cubicBezTo>
                  <a:pt x="4103" y="4598"/>
                  <a:pt x="4091" y="4586"/>
                  <a:pt x="4091" y="4574"/>
                </a:cubicBezTo>
                <a:cubicBezTo>
                  <a:pt x="4091" y="4533"/>
                  <a:pt x="4132" y="4528"/>
                  <a:pt x="4132" y="4487"/>
                </a:cubicBezTo>
                <a:cubicBezTo>
                  <a:pt x="4132" y="4481"/>
                  <a:pt x="4120" y="4481"/>
                  <a:pt x="4120" y="4469"/>
                </a:cubicBezTo>
                <a:cubicBezTo>
                  <a:pt x="4120" y="4440"/>
                  <a:pt x="4167" y="4435"/>
                  <a:pt x="4167" y="4406"/>
                </a:cubicBezTo>
                <a:cubicBezTo>
                  <a:pt x="4167" y="4394"/>
                  <a:pt x="4155" y="4394"/>
                  <a:pt x="4144" y="4388"/>
                </a:cubicBezTo>
                <a:cubicBezTo>
                  <a:pt x="4167" y="4353"/>
                  <a:pt x="4196" y="4341"/>
                  <a:pt x="4231" y="4312"/>
                </a:cubicBezTo>
                <a:cubicBezTo>
                  <a:pt x="4254" y="4295"/>
                  <a:pt x="4254" y="4266"/>
                  <a:pt x="4278" y="4254"/>
                </a:cubicBezTo>
                <a:cubicBezTo>
                  <a:pt x="4295" y="4248"/>
                  <a:pt x="4318" y="4237"/>
                  <a:pt x="4318" y="4219"/>
                </a:cubicBezTo>
                <a:cubicBezTo>
                  <a:pt x="4318" y="4155"/>
                  <a:pt x="4260" y="4126"/>
                  <a:pt x="4260" y="4062"/>
                </a:cubicBezTo>
                <a:cubicBezTo>
                  <a:pt x="4260" y="4044"/>
                  <a:pt x="4266" y="4044"/>
                  <a:pt x="4266" y="4027"/>
                </a:cubicBezTo>
                <a:cubicBezTo>
                  <a:pt x="4266" y="4021"/>
                  <a:pt x="4260" y="4021"/>
                  <a:pt x="4260" y="4015"/>
                </a:cubicBezTo>
                <a:cubicBezTo>
                  <a:pt x="4260" y="4010"/>
                  <a:pt x="4260" y="4010"/>
                  <a:pt x="4266" y="4004"/>
                </a:cubicBezTo>
                <a:cubicBezTo>
                  <a:pt x="4289" y="4004"/>
                  <a:pt x="4301" y="3980"/>
                  <a:pt x="4330" y="3980"/>
                </a:cubicBezTo>
                <a:cubicBezTo>
                  <a:pt x="4336" y="3980"/>
                  <a:pt x="4342" y="3992"/>
                  <a:pt x="4348" y="3992"/>
                </a:cubicBezTo>
                <a:cubicBezTo>
                  <a:pt x="4353" y="3992"/>
                  <a:pt x="4359" y="3986"/>
                  <a:pt x="4359" y="3986"/>
                </a:cubicBezTo>
                <a:cubicBezTo>
                  <a:pt x="4359" y="3963"/>
                  <a:pt x="4359" y="3963"/>
                  <a:pt x="4359" y="3963"/>
                </a:cubicBezTo>
                <a:cubicBezTo>
                  <a:pt x="4359" y="3928"/>
                  <a:pt x="4324" y="3917"/>
                  <a:pt x="4313" y="3881"/>
                </a:cubicBezTo>
                <a:cubicBezTo>
                  <a:pt x="4272" y="3777"/>
                  <a:pt x="4301" y="3689"/>
                  <a:pt x="4225" y="3608"/>
                </a:cubicBezTo>
                <a:cubicBezTo>
                  <a:pt x="4219" y="3643"/>
                  <a:pt x="4214" y="3666"/>
                  <a:pt x="4214" y="3701"/>
                </a:cubicBezTo>
                <a:cubicBezTo>
                  <a:pt x="4214" y="3736"/>
                  <a:pt x="4225" y="3754"/>
                  <a:pt x="4225" y="3783"/>
                </a:cubicBezTo>
                <a:cubicBezTo>
                  <a:pt x="4225" y="3817"/>
                  <a:pt x="4231" y="3852"/>
                  <a:pt x="4202" y="3870"/>
                </a:cubicBezTo>
                <a:cubicBezTo>
                  <a:pt x="4185" y="3887"/>
                  <a:pt x="4161" y="3870"/>
                  <a:pt x="4138" y="3876"/>
                </a:cubicBezTo>
                <a:cubicBezTo>
                  <a:pt x="4115" y="3893"/>
                  <a:pt x="4126" y="3928"/>
                  <a:pt x="4103" y="3946"/>
                </a:cubicBezTo>
                <a:cubicBezTo>
                  <a:pt x="4091" y="3951"/>
                  <a:pt x="4074" y="3946"/>
                  <a:pt x="4062" y="3957"/>
                </a:cubicBezTo>
                <a:cubicBezTo>
                  <a:pt x="4051" y="3975"/>
                  <a:pt x="4056" y="3992"/>
                  <a:pt x="4056" y="4015"/>
                </a:cubicBezTo>
                <a:cubicBezTo>
                  <a:pt x="4051" y="4027"/>
                  <a:pt x="4039" y="4039"/>
                  <a:pt x="4033" y="4050"/>
                </a:cubicBezTo>
                <a:cubicBezTo>
                  <a:pt x="4027" y="4085"/>
                  <a:pt x="4045" y="4103"/>
                  <a:pt x="4033" y="4132"/>
                </a:cubicBezTo>
                <a:cubicBezTo>
                  <a:pt x="4016" y="4155"/>
                  <a:pt x="3998" y="4161"/>
                  <a:pt x="3992" y="4184"/>
                </a:cubicBezTo>
                <a:cubicBezTo>
                  <a:pt x="3969" y="4243"/>
                  <a:pt x="3957" y="4306"/>
                  <a:pt x="3893" y="4306"/>
                </a:cubicBezTo>
                <a:cubicBezTo>
                  <a:pt x="3864" y="4306"/>
                  <a:pt x="3847" y="4301"/>
                  <a:pt x="3812" y="4301"/>
                </a:cubicBezTo>
                <a:cubicBezTo>
                  <a:pt x="3794" y="4301"/>
                  <a:pt x="3794" y="4318"/>
                  <a:pt x="3783" y="4336"/>
                </a:cubicBezTo>
                <a:cubicBezTo>
                  <a:pt x="3771" y="4353"/>
                  <a:pt x="3754" y="4365"/>
                  <a:pt x="3736" y="4382"/>
                </a:cubicBezTo>
                <a:cubicBezTo>
                  <a:pt x="3713" y="4400"/>
                  <a:pt x="3696" y="4394"/>
                  <a:pt x="3666" y="4406"/>
                </a:cubicBezTo>
                <a:cubicBezTo>
                  <a:pt x="3626" y="4423"/>
                  <a:pt x="3614" y="4452"/>
                  <a:pt x="3573" y="4481"/>
                </a:cubicBezTo>
                <a:cubicBezTo>
                  <a:pt x="3527" y="4522"/>
                  <a:pt x="3527" y="4569"/>
                  <a:pt x="3492" y="4627"/>
                </a:cubicBezTo>
                <a:cubicBezTo>
                  <a:pt x="3474" y="4667"/>
                  <a:pt x="3416" y="4667"/>
                  <a:pt x="3416" y="4714"/>
                </a:cubicBezTo>
                <a:cubicBezTo>
                  <a:pt x="3416" y="4726"/>
                  <a:pt x="3422" y="4732"/>
                  <a:pt x="3422" y="4743"/>
                </a:cubicBezTo>
                <a:cubicBezTo>
                  <a:pt x="3422" y="4778"/>
                  <a:pt x="3381" y="4772"/>
                  <a:pt x="3358" y="4790"/>
                </a:cubicBezTo>
                <a:cubicBezTo>
                  <a:pt x="3317" y="4813"/>
                  <a:pt x="3300" y="4848"/>
                  <a:pt x="3300" y="4889"/>
                </a:cubicBezTo>
                <a:cubicBezTo>
                  <a:pt x="3300" y="4895"/>
                  <a:pt x="3305" y="4895"/>
                  <a:pt x="3305" y="4900"/>
                </a:cubicBezTo>
                <a:cubicBezTo>
                  <a:pt x="3305" y="4918"/>
                  <a:pt x="3282" y="4924"/>
                  <a:pt x="3282" y="4941"/>
                </a:cubicBezTo>
                <a:cubicBezTo>
                  <a:pt x="3282" y="4953"/>
                  <a:pt x="3288" y="4953"/>
                  <a:pt x="3288" y="4964"/>
                </a:cubicBezTo>
                <a:cubicBezTo>
                  <a:pt x="3311" y="4958"/>
                  <a:pt x="3329" y="4958"/>
                  <a:pt x="3346" y="4941"/>
                </a:cubicBezTo>
                <a:cubicBezTo>
                  <a:pt x="3340" y="4976"/>
                  <a:pt x="3334" y="4999"/>
                  <a:pt x="3334" y="5028"/>
                </a:cubicBezTo>
                <a:cubicBezTo>
                  <a:pt x="3294" y="4999"/>
                  <a:pt x="3271" y="4970"/>
                  <a:pt x="3218" y="4970"/>
                </a:cubicBezTo>
                <a:cubicBezTo>
                  <a:pt x="3201" y="4970"/>
                  <a:pt x="3201" y="5005"/>
                  <a:pt x="3195" y="5028"/>
                </a:cubicBezTo>
                <a:cubicBezTo>
                  <a:pt x="3189" y="5022"/>
                  <a:pt x="3189" y="5022"/>
                  <a:pt x="3189" y="5022"/>
                </a:cubicBezTo>
                <a:cubicBezTo>
                  <a:pt x="3166" y="4976"/>
                  <a:pt x="3166" y="4941"/>
                  <a:pt x="3131" y="4906"/>
                </a:cubicBezTo>
                <a:cubicBezTo>
                  <a:pt x="2985" y="4761"/>
                  <a:pt x="3049" y="4854"/>
                  <a:pt x="3108" y="4854"/>
                </a:cubicBezTo>
                <a:cubicBezTo>
                  <a:pt x="3119" y="4854"/>
                  <a:pt x="3119" y="4854"/>
                  <a:pt x="3119" y="4854"/>
                </a:cubicBezTo>
                <a:cubicBezTo>
                  <a:pt x="3119" y="4825"/>
                  <a:pt x="3119" y="4825"/>
                  <a:pt x="3119" y="4825"/>
                </a:cubicBezTo>
                <a:cubicBezTo>
                  <a:pt x="3073" y="4702"/>
                  <a:pt x="3073" y="4702"/>
                  <a:pt x="3073" y="4702"/>
                </a:cubicBezTo>
                <a:cubicBezTo>
                  <a:pt x="3073" y="4667"/>
                  <a:pt x="3078" y="4644"/>
                  <a:pt x="3061" y="4615"/>
                </a:cubicBezTo>
                <a:cubicBezTo>
                  <a:pt x="3049" y="4592"/>
                  <a:pt x="3026" y="4586"/>
                  <a:pt x="3026" y="4557"/>
                </a:cubicBezTo>
                <a:cubicBezTo>
                  <a:pt x="3026" y="4551"/>
                  <a:pt x="3032" y="4545"/>
                  <a:pt x="3032" y="4533"/>
                </a:cubicBezTo>
                <a:cubicBezTo>
                  <a:pt x="3032" y="4504"/>
                  <a:pt x="3014" y="4493"/>
                  <a:pt x="3008" y="4464"/>
                </a:cubicBezTo>
                <a:cubicBezTo>
                  <a:pt x="2997" y="4435"/>
                  <a:pt x="2997" y="4406"/>
                  <a:pt x="2968" y="4388"/>
                </a:cubicBezTo>
                <a:cubicBezTo>
                  <a:pt x="2933" y="4370"/>
                  <a:pt x="2910" y="4359"/>
                  <a:pt x="2892" y="4324"/>
                </a:cubicBezTo>
                <a:cubicBezTo>
                  <a:pt x="2869" y="4289"/>
                  <a:pt x="2845" y="4277"/>
                  <a:pt x="2834" y="4243"/>
                </a:cubicBezTo>
                <a:cubicBezTo>
                  <a:pt x="2811" y="4178"/>
                  <a:pt x="2828" y="4138"/>
                  <a:pt x="2805" y="4080"/>
                </a:cubicBezTo>
                <a:cubicBezTo>
                  <a:pt x="2793" y="4050"/>
                  <a:pt x="2752" y="4050"/>
                  <a:pt x="2752" y="4021"/>
                </a:cubicBezTo>
                <a:cubicBezTo>
                  <a:pt x="2752" y="4015"/>
                  <a:pt x="2758" y="4010"/>
                  <a:pt x="2758" y="4004"/>
                </a:cubicBezTo>
                <a:cubicBezTo>
                  <a:pt x="2758" y="3951"/>
                  <a:pt x="2671" y="3980"/>
                  <a:pt x="2619" y="3969"/>
                </a:cubicBezTo>
                <a:cubicBezTo>
                  <a:pt x="2560" y="3963"/>
                  <a:pt x="2549" y="3893"/>
                  <a:pt x="2496" y="3893"/>
                </a:cubicBezTo>
                <a:cubicBezTo>
                  <a:pt x="2496" y="3870"/>
                  <a:pt x="2496" y="3870"/>
                  <a:pt x="2496" y="3870"/>
                </a:cubicBezTo>
                <a:cubicBezTo>
                  <a:pt x="2496" y="3864"/>
                  <a:pt x="2502" y="3858"/>
                  <a:pt x="2502" y="3847"/>
                </a:cubicBezTo>
                <a:cubicBezTo>
                  <a:pt x="2502" y="3823"/>
                  <a:pt x="2473" y="3829"/>
                  <a:pt x="2450" y="3817"/>
                </a:cubicBezTo>
                <a:cubicBezTo>
                  <a:pt x="2479" y="3800"/>
                  <a:pt x="2473" y="3777"/>
                  <a:pt x="2490" y="3748"/>
                </a:cubicBezTo>
                <a:cubicBezTo>
                  <a:pt x="2508" y="3754"/>
                  <a:pt x="2508" y="3765"/>
                  <a:pt x="2514" y="3783"/>
                </a:cubicBezTo>
                <a:cubicBezTo>
                  <a:pt x="2531" y="3754"/>
                  <a:pt x="2554" y="3742"/>
                  <a:pt x="2554" y="3707"/>
                </a:cubicBezTo>
                <a:cubicBezTo>
                  <a:pt x="2554" y="3643"/>
                  <a:pt x="2537" y="3573"/>
                  <a:pt x="2473" y="3573"/>
                </a:cubicBezTo>
                <a:cubicBezTo>
                  <a:pt x="2415" y="3573"/>
                  <a:pt x="2397" y="3614"/>
                  <a:pt x="2345" y="3625"/>
                </a:cubicBezTo>
                <a:cubicBezTo>
                  <a:pt x="2339" y="3620"/>
                  <a:pt x="2333" y="3620"/>
                  <a:pt x="2333" y="3614"/>
                </a:cubicBezTo>
                <a:cubicBezTo>
                  <a:pt x="2333" y="3602"/>
                  <a:pt x="2351" y="3596"/>
                  <a:pt x="2351" y="3585"/>
                </a:cubicBezTo>
                <a:cubicBezTo>
                  <a:pt x="2351" y="3573"/>
                  <a:pt x="2345" y="3573"/>
                  <a:pt x="2345" y="3561"/>
                </a:cubicBezTo>
                <a:cubicBezTo>
                  <a:pt x="2356" y="3567"/>
                  <a:pt x="2362" y="3573"/>
                  <a:pt x="2374" y="3579"/>
                </a:cubicBezTo>
                <a:cubicBezTo>
                  <a:pt x="2385" y="3573"/>
                  <a:pt x="2385" y="3573"/>
                  <a:pt x="2385" y="3573"/>
                </a:cubicBezTo>
                <a:cubicBezTo>
                  <a:pt x="2368" y="3503"/>
                  <a:pt x="2310" y="3486"/>
                  <a:pt x="2269" y="3428"/>
                </a:cubicBezTo>
                <a:cubicBezTo>
                  <a:pt x="2252" y="3404"/>
                  <a:pt x="2246" y="3369"/>
                  <a:pt x="2217" y="3369"/>
                </a:cubicBezTo>
                <a:cubicBezTo>
                  <a:pt x="2199" y="3369"/>
                  <a:pt x="2199" y="3398"/>
                  <a:pt x="2182" y="3398"/>
                </a:cubicBezTo>
                <a:cubicBezTo>
                  <a:pt x="2170" y="3398"/>
                  <a:pt x="2164" y="3392"/>
                  <a:pt x="2153" y="3381"/>
                </a:cubicBezTo>
                <a:cubicBezTo>
                  <a:pt x="2124" y="3398"/>
                  <a:pt x="2112" y="3433"/>
                  <a:pt x="2077" y="3433"/>
                </a:cubicBezTo>
                <a:cubicBezTo>
                  <a:pt x="2026" y="3433"/>
                  <a:pt x="2002" y="3404"/>
                  <a:pt x="1956" y="3375"/>
                </a:cubicBezTo>
                <a:cubicBezTo>
                  <a:pt x="1938" y="3363"/>
                  <a:pt x="1921" y="3369"/>
                  <a:pt x="1903" y="3358"/>
                </a:cubicBezTo>
                <a:cubicBezTo>
                  <a:pt x="1828" y="3311"/>
                  <a:pt x="1781" y="3270"/>
                  <a:pt x="1694" y="3270"/>
                </a:cubicBezTo>
                <a:cubicBezTo>
                  <a:pt x="1665" y="3270"/>
                  <a:pt x="1653" y="3299"/>
                  <a:pt x="1630" y="3317"/>
                </a:cubicBezTo>
                <a:cubicBezTo>
                  <a:pt x="1595" y="3328"/>
                  <a:pt x="1566" y="3328"/>
                  <a:pt x="1531" y="3334"/>
                </a:cubicBezTo>
                <a:cubicBezTo>
                  <a:pt x="1525" y="3247"/>
                  <a:pt x="1432" y="3241"/>
                  <a:pt x="1368" y="3177"/>
                </a:cubicBezTo>
                <a:cubicBezTo>
                  <a:pt x="1304" y="3131"/>
                  <a:pt x="1257" y="3113"/>
                  <a:pt x="1187" y="3072"/>
                </a:cubicBezTo>
                <a:cubicBezTo>
                  <a:pt x="1135" y="3043"/>
                  <a:pt x="1112" y="3008"/>
                  <a:pt x="1053" y="3008"/>
                </a:cubicBezTo>
                <a:cubicBezTo>
                  <a:pt x="1019" y="3008"/>
                  <a:pt x="1001" y="3037"/>
                  <a:pt x="972" y="3055"/>
                </a:cubicBezTo>
                <a:cubicBezTo>
                  <a:pt x="925" y="3078"/>
                  <a:pt x="890" y="3090"/>
                  <a:pt x="832" y="3090"/>
                </a:cubicBezTo>
                <a:cubicBezTo>
                  <a:pt x="780" y="3090"/>
                  <a:pt x="751" y="3084"/>
                  <a:pt x="693" y="3084"/>
                </a:cubicBezTo>
                <a:cubicBezTo>
                  <a:pt x="646" y="3084"/>
                  <a:pt x="623" y="3090"/>
                  <a:pt x="576" y="3090"/>
                </a:cubicBezTo>
                <a:cubicBezTo>
                  <a:pt x="361" y="3090"/>
                  <a:pt x="361" y="3090"/>
                  <a:pt x="361" y="3090"/>
                </a:cubicBezTo>
                <a:cubicBezTo>
                  <a:pt x="64" y="3148"/>
                  <a:pt x="64" y="3148"/>
                  <a:pt x="64" y="3148"/>
                </a:cubicBezTo>
                <a:cubicBezTo>
                  <a:pt x="5" y="3148"/>
                  <a:pt x="5" y="3148"/>
                  <a:pt x="5" y="3148"/>
                </a:cubicBezTo>
                <a:lnTo>
                  <a:pt x="0" y="3148"/>
                </a:lnTo>
                <a:close/>
              </a:path>
            </a:pathLst>
          </a:custGeom>
          <a:solidFill>
            <a:schemeClr val="bg1">
              <a:lumMod val="85000"/>
            </a:schemeClr>
          </a:solidFill>
          <a:ln w="28575" cap="flat" cmpd="sng">
            <a:solidFill>
              <a:schemeClr val="bg1"/>
            </a:solidFill>
            <a:bevel/>
            <a:headEnd/>
            <a:tailEnd/>
          </a:ln>
          <a:effectLst/>
        </p:spPr>
        <p:txBody>
          <a:bodyPr wrap="none" anchor="ctr"/>
          <a:lstStyle/>
          <a:p>
            <a:endParaRPr lang="en-US"/>
          </a:p>
        </p:txBody>
      </p:sp>
      <p:sp>
        <p:nvSpPr>
          <p:cNvPr id="12" name="Freeform 11"/>
          <p:cNvSpPr>
            <a:spLocks noChangeArrowheads="1"/>
          </p:cNvSpPr>
          <p:nvPr/>
        </p:nvSpPr>
        <p:spPr bwMode="auto">
          <a:xfrm>
            <a:off x="18843382" y="8789138"/>
            <a:ext cx="1905190" cy="1352346"/>
          </a:xfrm>
          <a:custGeom>
            <a:avLst/>
            <a:gdLst>
              <a:gd name="T0" fmla="*/ 2026 w 4332"/>
              <a:gd name="T1" fmla="*/ 2683 h 3074"/>
              <a:gd name="T2" fmla="*/ 0 w 4332"/>
              <a:gd name="T3" fmla="*/ 2415 h 3074"/>
              <a:gd name="T4" fmla="*/ 6 w 4332"/>
              <a:gd name="T5" fmla="*/ 5 h 3074"/>
              <a:gd name="T6" fmla="*/ 145 w 4332"/>
              <a:gd name="T7" fmla="*/ 34 h 3074"/>
              <a:gd name="T8" fmla="*/ 442 w 4332"/>
              <a:gd name="T9" fmla="*/ 58 h 3074"/>
              <a:gd name="T10" fmla="*/ 623 w 4332"/>
              <a:gd name="T11" fmla="*/ 168 h 3074"/>
              <a:gd name="T12" fmla="*/ 716 w 4332"/>
              <a:gd name="T13" fmla="*/ 331 h 3074"/>
              <a:gd name="T14" fmla="*/ 879 w 4332"/>
              <a:gd name="T15" fmla="*/ 296 h 3074"/>
              <a:gd name="T16" fmla="*/ 1129 w 4332"/>
              <a:gd name="T17" fmla="*/ 518 h 3074"/>
              <a:gd name="T18" fmla="*/ 1257 w 4332"/>
              <a:gd name="T19" fmla="*/ 768 h 3074"/>
              <a:gd name="T20" fmla="*/ 1560 w 4332"/>
              <a:gd name="T21" fmla="*/ 983 h 3074"/>
              <a:gd name="T22" fmla="*/ 1845 w 4332"/>
              <a:gd name="T23" fmla="*/ 1240 h 3074"/>
              <a:gd name="T24" fmla="*/ 1915 w 4332"/>
              <a:gd name="T25" fmla="*/ 1164 h 3074"/>
              <a:gd name="T26" fmla="*/ 2171 w 4332"/>
              <a:gd name="T27" fmla="*/ 1071 h 3074"/>
              <a:gd name="T28" fmla="*/ 2427 w 4332"/>
              <a:gd name="T29" fmla="*/ 1170 h 3074"/>
              <a:gd name="T30" fmla="*/ 2596 w 4332"/>
              <a:gd name="T31" fmla="*/ 1193 h 3074"/>
              <a:gd name="T32" fmla="*/ 2637 w 4332"/>
              <a:gd name="T33" fmla="*/ 1158 h 3074"/>
              <a:gd name="T34" fmla="*/ 2753 w 4332"/>
              <a:gd name="T35" fmla="*/ 1193 h 3074"/>
              <a:gd name="T36" fmla="*/ 3184 w 4332"/>
              <a:gd name="T37" fmla="*/ 1135 h 3074"/>
              <a:gd name="T38" fmla="*/ 3405 w 4332"/>
              <a:gd name="T39" fmla="*/ 1385 h 3074"/>
              <a:gd name="T40" fmla="*/ 3522 w 4332"/>
              <a:gd name="T41" fmla="*/ 1664 h 3074"/>
              <a:gd name="T42" fmla="*/ 4331 w 4332"/>
              <a:gd name="T43" fmla="*/ 2072 h 3074"/>
              <a:gd name="T44" fmla="*/ 4226 w 4332"/>
              <a:gd name="T45" fmla="*/ 2066 h 3074"/>
              <a:gd name="T46" fmla="*/ 4063 w 4332"/>
              <a:gd name="T47" fmla="*/ 2223 h 3074"/>
              <a:gd name="T48" fmla="*/ 3894 w 4332"/>
              <a:gd name="T49" fmla="*/ 2235 h 3074"/>
              <a:gd name="T50" fmla="*/ 3621 w 4332"/>
              <a:gd name="T51" fmla="*/ 2235 h 3074"/>
              <a:gd name="T52" fmla="*/ 3446 w 4332"/>
              <a:gd name="T53" fmla="*/ 2247 h 3074"/>
              <a:gd name="T54" fmla="*/ 3208 w 4332"/>
              <a:gd name="T55" fmla="*/ 2276 h 3074"/>
              <a:gd name="T56" fmla="*/ 3126 w 4332"/>
              <a:gd name="T57" fmla="*/ 2421 h 3074"/>
              <a:gd name="T58" fmla="*/ 3068 w 4332"/>
              <a:gd name="T59" fmla="*/ 2555 h 3074"/>
              <a:gd name="T60" fmla="*/ 2719 w 4332"/>
              <a:gd name="T61" fmla="*/ 2759 h 3074"/>
              <a:gd name="T62" fmla="*/ 2556 w 4332"/>
              <a:gd name="T63" fmla="*/ 2881 h 3074"/>
              <a:gd name="T64" fmla="*/ 2643 w 4332"/>
              <a:gd name="T65" fmla="*/ 2916 h 3074"/>
              <a:gd name="T66" fmla="*/ 2532 w 4332"/>
              <a:gd name="T67" fmla="*/ 2887 h 3074"/>
              <a:gd name="T68" fmla="*/ 2369 w 4332"/>
              <a:gd name="T69" fmla="*/ 2846 h 3074"/>
              <a:gd name="T70" fmla="*/ 2340 w 4332"/>
              <a:gd name="T71" fmla="*/ 2753 h 3074"/>
              <a:gd name="T72" fmla="*/ 2189 w 4332"/>
              <a:gd name="T73" fmla="*/ 2730 h 3074"/>
              <a:gd name="T74" fmla="*/ 2142 w 4332"/>
              <a:gd name="T75" fmla="*/ 2613 h 3074"/>
              <a:gd name="T76" fmla="*/ 2043 w 4332"/>
              <a:gd name="T77" fmla="*/ 2613 h 3074"/>
              <a:gd name="T78" fmla="*/ 1851 w 4332"/>
              <a:gd name="T79" fmla="*/ 2613 h 3074"/>
              <a:gd name="T80" fmla="*/ 1944 w 4332"/>
              <a:gd name="T81" fmla="*/ 2334 h 3074"/>
              <a:gd name="T82" fmla="*/ 1746 w 4332"/>
              <a:gd name="T83" fmla="*/ 2381 h 3074"/>
              <a:gd name="T84" fmla="*/ 1705 w 4332"/>
              <a:gd name="T85" fmla="*/ 2491 h 3074"/>
              <a:gd name="T86" fmla="*/ 1711 w 4332"/>
              <a:gd name="T87" fmla="*/ 2538 h 3074"/>
              <a:gd name="T88" fmla="*/ 1304 w 4332"/>
              <a:gd name="T89" fmla="*/ 2817 h 3074"/>
              <a:gd name="T90" fmla="*/ 1106 w 4332"/>
              <a:gd name="T91" fmla="*/ 2841 h 3074"/>
              <a:gd name="T92" fmla="*/ 681 w 4332"/>
              <a:gd name="T93" fmla="*/ 2596 h 3074"/>
              <a:gd name="T94" fmla="*/ 401 w 4332"/>
              <a:gd name="T95" fmla="*/ 2532 h 3074"/>
              <a:gd name="T96" fmla="*/ 308 w 4332"/>
              <a:gd name="T97" fmla="*/ 2602 h 3074"/>
              <a:gd name="T98" fmla="*/ 169 w 4332"/>
              <a:gd name="T99" fmla="*/ 2515 h 3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332" h="3074">
                <a:moveTo>
                  <a:pt x="2072" y="2642"/>
                </a:moveTo>
                <a:lnTo>
                  <a:pt x="2072" y="2642"/>
                </a:lnTo>
                <a:cubicBezTo>
                  <a:pt x="2049" y="2648"/>
                  <a:pt x="2037" y="2666"/>
                  <a:pt x="2026" y="2683"/>
                </a:cubicBezTo>
                <a:cubicBezTo>
                  <a:pt x="2043" y="2683"/>
                  <a:pt x="2055" y="2683"/>
                  <a:pt x="2078" y="2683"/>
                </a:cubicBezTo>
                <a:cubicBezTo>
                  <a:pt x="2078" y="2672"/>
                  <a:pt x="2072" y="2660"/>
                  <a:pt x="2072" y="2642"/>
                </a:cubicBezTo>
                <a:close/>
                <a:moveTo>
                  <a:pt x="0" y="2415"/>
                </a:moveTo>
                <a:lnTo>
                  <a:pt x="0" y="2415"/>
                </a:lnTo>
                <a:lnTo>
                  <a:pt x="0" y="2415"/>
                </a:lnTo>
                <a:cubicBezTo>
                  <a:pt x="6" y="5"/>
                  <a:pt x="6" y="5"/>
                  <a:pt x="6" y="5"/>
                </a:cubicBezTo>
                <a:lnTo>
                  <a:pt x="6" y="5"/>
                </a:lnTo>
                <a:cubicBezTo>
                  <a:pt x="29" y="0"/>
                  <a:pt x="29" y="0"/>
                  <a:pt x="29" y="0"/>
                </a:cubicBezTo>
                <a:cubicBezTo>
                  <a:pt x="70" y="23"/>
                  <a:pt x="99" y="17"/>
                  <a:pt x="145" y="34"/>
                </a:cubicBezTo>
                <a:cubicBezTo>
                  <a:pt x="204" y="58"/>
                  <a:pt x="221" y="104"/>
                  <a:pt x="285" y="104"/>
                </a:cubicBezTo>
                <a:cubicBezTo>
                  <a:pt x="320" y="104"/>
                  <a:pt x="314" y="40"/>
                  <a:pt x="349" y="40"/>
                </a:cubicBezTo>
                <a:cubicBezTo>
                  <a:pt x="384" y="40"/>
                  <a:pt x="407" y="58"/>
                  <a:pt x="442" y="58"/>
                </a:cubicBezTo>
                <a:cubicBezTo>
                  <a:pt x="466" y="58"/>
                  <a:pt x="477" y="52"/>
                  <a:pt x="501" y="52"/>
                </a:cubicBezTo>
                <a:cubicBezTo>
                  <a:pt x="547" y="52"/>
                  <a:pt x="570" y="93"/>
                  <a:pt x="599" y="133"/>
                </a:cubicBezTo>
                <a:cubicBezTo>
                  <a:pt x="605" y="145"/>
                  <a:pt x="611" y="157"/>
                  <a:pt x="623" y="168"/>
                </a:cubicBezTo>
                <a:cubicBezTo>
                  <a:pt x="646" y="186"/>
                  <a:pt x="693" y="168"/>
                  <a:pt x="693" y="197"/>
                </a:cubicBezTo>
                <a:cubicBezTo>
                  <a:pt x="693" y="221"/>
                  <a:pt x="681" y="238"/>
                  <a:pt x="681" y="267"/>
                </a:cubicBezTo>
                <a:cubicBezTo>
                  <a:pt x="681" y="296"/>
                  <a:pt x="704" y="308"/>
                  <a:pt x="716" y="331"/>
                </a:cubicBezTo>
                <a:cubicBezTo>
                  <a:pt x="739" y="384"/>
                  <a:pt x="745" y="442"/>
                  <a:pt x="797" y="442"/>
                </a:cubicBezTo>
                <a:cubicBezTo>
                  <a:pt x="832" y="442"/>
                  <a:pt x="838" y="396"/>
                  <a:pt x="838" y="360"/>
                </a:cubicBezTo>
                <a:cubicBezTo>
                  <a:pt x="844" y="331"/>
                  <a:pt x="873" y="326"/>
                  <a:pt x="879" y="296"/>
                </a:cubicBezTo>
                <a:cubicBezTo>
                  <a:pt x="902" y="366"/>
                  <a:pt x="972" y="372"/>
                  <a:pt x="1036" y="390"/>
                </a:cubicBezTo>
                <a:cubicBezTo>
                  <a:pt x="1088" y="401"/>
                  <a:pt x="1106" y="430"/>
                  <a:pt x="1153" y="448"/>
                </a:cubicBezTo>
                <a:cubicBezTo>
                  <a:pt x="1147" y="477"/>
                  <a:pt x="1129" y="489"/>
                  <a:pt x="1129" y="518"/>
                </a:cubicBezTo>
                <a:cubicBezTo>
                  <a:pt x="1129" y="576"/>
                  <a:pt x="1129" y="622"/>
                  <a:pt x="1170" y="663"/>
                </a:cubicBezTo>
                <a:cubicBezTo>
                  <a:pt x="1199" y="692"/>
                  <a:pt x="1257" y="686"/>
                  <a:pt x="1257" y="727"/>
                </a:cubicBezTo>
                <a:cubicBezTo>
                  <a:pt x="1257" y="768"/>
                  <a:pt x="1257" y="768"/>
                  <a:pt x="1257" y="768"/>
                </a:cubicBezTo>
                <a:cubicBezTo>
                  <a:pt x="1257" y="797"/>
                  <a:pt x="1298" y="791"/>
                  <a:pt x="1321" y="797"/>
                </a:cubicBezTo>
                <a:cubicBezTo>
                  <a:pt x="1362" y="809"/>
                  <a:pt x="1379" y="838"/>
                  <a:pt x="1414" y="861"/>
                </a:cubicBezTo>
                <a:cubicBezTo>
                  <a:pt x="1479" y="902"/>
                  <a:pt x="1525" y="919"/>
                  <a:pt x="1560" y="983"/>
                </a:cubicBezTo>
                <a:cubicBezTo>
                  <a:pt x="1572" y="1007"/>
                  <a:pt x="1595" y="1007"/>
                  <a:pt x="1612" y="1024"/>
                </a:cubicBezTo>
                <a:cubicBezTo>
                  <a:pt x="1647" y="1082"/>
                  <a:pt x="1665" y="1123"/>
                  <a:pt x="1723" y="1164"/>
                </a:cubicBezTo>
                <a:cubicBezTo>
                  <a:pt x="1764" y="1199"/>
                  <a:pt x="1787" y="1240"/>
                  <a:pt x="1845" y="1240"/>
                </a:cubicBezTo>
                <a:cubicBezTo>
                  <a:pt x="1857" y="1240"/>
                  <a:pt x="1857" y="1228"/>
                  <a:pt x="1868" y="1222"/>
                </a:cubicBezTo>
                <a:cubicBezTo>
                  <a:pt x="1892" y="1216"/>
                  <a:pt x="1909" y="1222"/>
                  <a:pt x="1933" y="1216"/>
                </a:cubicBezTo>
                <a:cubicBezTo>
                  <a:pt x="1927" y="1193"/>
                  <a:pt x="1915" y="1187"/>
                  <a:pt x="1915" y="1164"/>
                </a:cubicBezTo>
                <a:cubicBezTo>
                  <a:pt x="1915" y="1117"/>
                  <a:pt x="1962" y="1082"/>
                  <a:pt x="2008" y="1082"/>
                </a:cubicBezTo>
                <a:cubicBezTo>
                  <a:pt x="2049" y="1082"/>
                  <a:pt x="2072" y="1094"/>
                  <a:pt x="2113" y="1094"/>
                </a:cubicBezTo>
                <a:cubicBezTo>
                  <a:pt x="2142" y="1094"/>
                  <a:pt x="2148" y="1071"/>
                  <a:pt x="2171" y="1071"/>
                </a:cubicBezTo>
                <a:cubicBezTo>
                  <a:pt x="2253" y="1071"/>
                  <a:pt x="2270" y="1164"/>
                  <a:pt x="2346" y="1164"/>
                </a:cubicBezTo>
                <a:cubicBezTo>
                  <a:pt x="2358" y="1164"/>
                  <a:pt x="2358" y="1152"/>
                  <a:pt x="2369" y="1152"/>
                </a:cubicBezTo>
                <a:cubicBezTo>
                  <a:pt x="2393" y="1152"/>
                  <a:pt x="2398" y="1170"/>
                  <a:pt x="2427" y="1170"/>
                </a:cubicBezTo>
                <a:cubicBezTo>
                  <a:pt x="2439" y="1170"/>
                  <a:pt x="2445" y="1164"/>
                  <a:pt x="2462" y="1164"/>
                </a:cubicBezTo>
                <a:cubicBezTo>
                  <a:pt x="2480" y="1164"/>
                  <a:pt x="2486" y="1181"/>
                  <a:pt x="2497" y="1187"/>
                </a:cubicBezTo>
                <a:cubicBezTo>
                  <a:pt x="2532" y="1199"/>
                  <a:pt x="2561" y="1193"/>
                  <a:pt x="2596" y="1193"/>
                </a:cubicBezTo>
                <a:cubicBezTo>
                  <a:pt x="2620" y="1193"/>
                  <a:pt x="2620" y="1193"/>
                  <a:pt x="2620" y="1193"/>
                </a:cubicBezTo>
                <a:cubicBezTo>
                  <a:pt x="2620" y="1170"/>
                  <a:pt x="2620" y="1170"/>
                  <a:pt x="2620" y="1170"/>
                </a:cubicBezTo>
                <a:cubicBezTo>
                  <a:pt x="2625" y="1164"/>
                  <a:pt x="2631" y="1158"/>
                  <a:pt x="2637" y="1158"/>
                </a:cubicBezTo>
                <a:cubicBezTo>
                  <a:pt x="2649" y="1158"/>
                  <a:pt x="2654" y="1164"/>
                  <a:pt x="2666" y="1164"/>
                </a:cubicBezTo>
                <a:cubicBezTo>
                  <a:pt x="2678" y="1164"/>
                  <a:pt x="2684" y="1164"/>
                  <a:pt x="2695" y="1164"/>
                </a:cubicBezTo>
                <a:cubicBezTo>
                  <a:pt x="2719" y="1164"/>
                  <a:pt x="2730" y="1187"/>
                  <a:pt x="2753" y="1193"/>
                </a:cubicBezTo>
                <a:cubicBezTo>
                  <a:pt x="2812" y="1216"/>
                  <a:pt x="2847" y="1240"/>
                  <a:pt x="2911" y="1240"/>
                </a:cubicBezTo>
                <a:cubicBezTo>
                  <a:pt x="2940" y="1240"/>
                  <a:pt x="2934" y="1187"/>
                  <a:pt x="2963" y="1181"/>
                </a:cubicBezTo>
                <a:cubicBezTo>
                  <a:pt x="3050" y="1158"/>
                  <a:pt x="3097" y="1135"/>
                  <a:pt x="3184" y="1135"/>
                </a:cubicBezTo>
                <a:cubicBezTo>
                  <a:pt x="3260" y="1135"/>
                  <a:pt x="3306" y="1146"/>
                  <a:pt x="3365" y="1193"/>
                </a:cubicBezTo>
                <a:cubicBezTo>
                  <a:pt x="3411" y="1222"/>
                  <a:pt x="3405" y="1274"/>
                  <a:pt x="3405" y="1333"/>
                </a:cubicBezTo>
                <a:cubicBezTo>
                  <a:pt x="3405" y="1385"/>
                  <a:pt x="3405" y="1385"/>
                  <a:pt x="3405" y="1385"/>
                </a:cubicBezTo>
                <a:cubicBezTo>
                  <a:pt x="3405" y="1467"/>
                  <a:pt x="3469" y="1496"/>
                  <a:pt x="3469" y="1577"/>
                </a:cubicBezTo>
                <a:cubicBezTo>
                  <a:pt x="3469" y="1595"/>
                  <a:pt x="3464" y="1600"/>
                  <a:pt x="3464" y="1618"/>
                </a:cubicBezTo>
                <a:cubicBezTo>
                  <a:pt x="3464" y="1647"/>
                  <a:pt x="3493" y="1653"/>
                  <a:pt x="3522" y="1664"/>
                </a:cubicBezTo>
                <a:cubicBezTo>
                  <a:pt x="3568" y="1682"/>
                  <a:pt x="3592" y="1705"/>
                  <a:pt x="3638" y="1723"/>
                </a:cubicBezTo>
                <a:cubicBezTo>
                  <a:pt x="4331" y="2072"/>
                  <a:pt x="4331" y="2072"/>
                  <a:pt x="4331" y="2072"/>
                </a:cubicBezTo>
                <a:lnTo>
                  <a:pt x="4331" y="2072"/>
                </a:lnTo>
                <a:cubicBezTo>
                  <a:pt x="4331" y="2084"/>
                  <a:pt x="4320" y="2101"/>
                  <a:pt x="4302" y="2101"/>
                </a:cubicBezTo>
                <a:cubicBezTo>
                  <a:pt x="4273" y="2101"/>
                  <a:pt x="4261" y="2078"/>
                  <a:pt x="4255" y="2055"/>
                </a:cubicBezTo>
                <a:cubicBezTo>
                  <a:pt x="4244" y="2060"/>
                  <a:pt x="4238" y="2066"/>
                  <a:pt x="4226" y="2066"/>
                </a:cubicBezTo>
                <a:cubicBezTo>
                  <a:pt x="4186" y="2031"/>
                  <a:pt x="4191" y="2037"/>
                  <a:pt x="4226" y="2107"/>
                </a:cubicBezTo>
                <a:cubicBezTo>
                  <a:pt x="4226" y="2183"/>
                  <a:pt x="4145" y="2194"/>
                  <a:pt x="4081" y="2223"/>
                </a:cubicBezTo>
                <a:cubicBezTo>
                  <a:pt x="4063" y="2223"/>
                  <a:pt x="4063" y="2223"/>
                  <a:pt x="4063" y="2223"/>
                </a:cubicBezTo>
                <a:cubicBezTo>
                  <a:pt x="4034" y="2229"/>
                  <a:pt x="4017" y="2235"/>
                  <a:pt x="3982" y="2235"/>
                </a:cubicBezTo>
                <a:cubicBezTo>
                  <a:pt x="3959" y="2235"/>
                  <a:pt x="3947" y="2223"/>
                  <a:pt x="3924" y="2223"/>
                </a:cubicBezTo>
                <a:cubicBezTo>
                  <a:pt x="3912" y="2223"/>
                  <a:pt x="3906" y="2235"/>
                  <a:pt x="3894" y="2235"/>
                </a:cubicBezTo>
                <a:cubicBezTo>
                  <a:pt x="3877" y="2235"/>
                  <a:pt x="3877" y="2223"/>
                  <a:pt x="3860" y="2223"/>
                </a:cubicBezTo>
                <a:cubicBezTo>
                  <a:pt x="3790" y="2223"/>
                  <a:pt x="3749" y="2252"/>
                  <a:pt x="3673" y="2252"/>
                </a:cubicBezTo>
                <a:cubicBezTo>
                  <a:pt x="3650" y="2252"/>
                  <a:pt x="3632" y="2252"/>
                  <a:pt x="3621" y="2235"/>
                </a:cubicBezTo>
                <a:cubicBezTo>
                  <a:pt x="3603" y="2258"/>
                  <a:pt x="3574" y="2252"/>
                  <a:pt x="3539" y="2258"/>
                </a:cubicBezTo>
                <a:cubicBezTo>
                  <a:pt x="3510" y="2264"/>
                  <a:pt x="3493" y="2276"/>
                  <a:pt x="3464" y="2276"/>
                </a:cubicBezTo>
                <a:cubicBezTo>
                  <a:pt x="3452" y="2276"/>
                  <a:pt x="3452" y="2258"/>
                  <a:pt x="3446" y="2247"/>
                </a:cubicBezTo>
                <a:cubicBezTo>
                  <a:pt x="3429" y="2287"/>
                  <a:pt x="3382" y="2293"/>
                  <a:pt x="3336" y="2293"/>
                </a:cubicBezTo>
                <a:cubicBezTo>
                  <a:pt x="3318" y="2293"/>
                  <a:pt x="3312" y="2264"/>
                  <a:pt x="3295" y="2264"/>
                </a:cubicBezTo>
                <a:cubicBezTo>
                  <a:pt x="3260" y="2264"/>
                  <a:pt x="3242" y="2270"/>
                  <a:pt x="3208" y="2276"/>
                </a:cubicBezTo>
                <a:cubicBezTo>
                  <a:pt x="3208" y="2282"/>
                  <a:pt x="3208" y="2287"/>
                  <a:pt x="3208" y="2293"/>
                </a:cubicBezTo>
                <a:cubicBezTo>
                  <a:pt x="3208" y="2316"/>
                  <a:pt x="3213" y="2334"/>
                  <a:pt x="3225" y="2352"/>
                </a:cubicBezTo>
                <a:cubicBezTo>
                  <a:pt x="3184" y="2375"/>
                  <a:pt x="3126" y="2375"/>
                  <a:pt x="3126" y="2421"/>
                </a:cubicBezTo>
                <a:cubicBezTo>
                  <a:pt x="3126" y="2427"/>
                  <a:pt x="3126" y="2427"/>
                  <a:pt x="3126" y="2433"/>
                </a:cubicBezTo>
                <a:cubicBezTo>
                  <a:pt x="3155" y="2415"/>
                  <a:pt x="3167" y="2404"/>
                  <a:pt x="3202" y="2398"/>
                </a:cubicBezTo>
                <a:cubicBezTo>
                  <a:pt x="3143" y="2456"/>
                  <a:pt x="3126" y="2497"/>
                  <a:pt x="3068" y="2555"/>
                </a:cubicBezTo>
                <a:cubicBezTo>
                  <a:pt x="3015" y="2608"/>
                  <a:pt x="2986" y="2637"/>
                  <a:pt x="2928" y="2683"/>
                </a:cubicBezTo>
                <a:cubicBezTo>
                  <a:pt x="2899" y="2707"/>
                  <a:pt x="2887" y="2724"/>
                  <a:pt x="2852" y="2736"/>
                </a:cubicBezTo>
                <a:cubicBezTo>
                  <a:pt x="2800" y="2753"/>
                  <a:pt x="2765" y="2741"/>
                  <a:pt x="2719" y="2759"/>
                </a:cubicBezTo>
                <a:cubicBezTo>
                  <a:pt x="2660" y="2782"/>
                  <a:pt x="2625" y="2805"/>
                  <a:pt x="2567" y="2805"/>
                </a:cubicBezTo>
                <a:cubicBezTo>
                  <a:pt x="2550" y="2805"/>
                  <a:pt x="2538" y="2805"/>
                  <a:pt x="2521" y="2805"/>
                </a:cubicBezTo>
                <a:cubicBezTo>
                  <a:pt x="2526" y="2835"/>
                  <a:pt x="2538" y="2852"/>
                  <a:pt x="2556" y="2881"/>
                </a:cubicBezTo>
                <a:cubicBezTo>
                  <a:pt x="2561" y="2899"/>
                  <a:pt x="2567" y="2922"/>
                  <a:pt x="2585" y="2922"/>
                </a:cubicBezTo>
                <a:cubicBezTo>
                  <a:pt x="2608" y="2922"/>
                  <a:pt x="2625" y="2910"/>
                  <a:pt x="2643" y="2899"/>
                </a:cubicBezTo>
                <a:cubicBezTo>
                  <a:pt x="2643" y="2904"/>
                  <a:pt x="2643" y="2910"/>
                  <a:pt x="2643" y="2916"/>
                </a:cubicBezTo>
                <a:cubicBezTo>
                  <a:pt x="2643" y="2980"/>
                  <a:pt x="2637" y="3015"/>
                  <a:pt x="2631" y="3073"/>
                </a:cubicBezTo>
                <a:cubicBezTo>
                  <a:pt x="2590" y="3062"/>
                  <a:pt x="2590" y="3021"/>
                  <a:pt x="2573" y="2980"/>
                </a:cubicBezTo>
                <a:cubicBezTo>
                  <a:pt x="2556" y="2945"/>
                  <a:pt x="2532" y="2928"/>
                  <a:pt x="2532" y="2887"/>
                </a:cubicBezTo>
                <a:cubicBezTo>
                  <a:pt x="2497" y="2881"/>
                  <a:pt x="2480" y="2864"/>
                  <a:pt x="2445" y="2864"/>
                </a:cubicBezTo>
                <a:cubicBezTo>
                  <a:pt x="2416" y="2864"/>
                  <a:pt x="2422" y="2904"/>
                  <a:pt x="2416" y="2934"/>
                </a:cubicBezTo>
                <a:cubicBezTo>
                  <a:pt x="2387" y="2904"/>
                  <a:pt x="2387" y="2881"/>
                  <a:pt x="2369" y="2846"/>
                </a:cubicBezTo>
                <a:cubicBezTo>
                  <a:pt x="2358" y="2835"/>
                  <a:pt x="2340" y="2829"/>
                  <a:pt x="2340" y="2811"/>
                </a:cubicBezTo>
                <a:cubicBezTo>
                  <a:pt x="2340" y="2800"/>
                  <a:pt x="2352" y="2800"/>
                  <a:pt x="2358" y="2794"/>
                </a:cubicBezTo>
                <a:cubicBezTo>
                  <a:pt x="2352" y="2776"/>
                  <a:pt x="2358" y="2753"/>
                  <a:pt x="2340" y="2753"/>
                </a:cubicBezTo>
                <a:cubicBezTo>
                  <a:pt x="2311" y="2753"/>
                  <a:pt x="2299" y="2776"/>
                  <a:pt x="2276" y="2782"/>
                </a:cubicBezTo>
                <a:cubicBezTo>
                  <a:pt x="2259" y="2788"/>
                  <a:pt x="2253" y="2788"/>
                  <a:pt x="2235" y="2788"/>
                </a:cubicBezTo>
                <a:cubicBezTo>
                  <a:pt x="2206" y="2788"/>
                  <a:pt x="2206" y="2759"/>
                  <a:pt x="2189" y="2730"/>
                </a:cubicBezTo>
                <a:cubicBezTo>
                  <a:pt x="2165" y="2707"/>
                  <a:pt x="2136" y="2695"/>
                  <a:pt x="2136" y="2660"/>
                </a:cubicBezTo>
                <a:cubicBezTo>
                  <a:pt x="2136" y="2648"/>
                  <a:pt x="2148" y="2637"/>
                  <a:pt x="2148" y="2625"/>
                </a:cubicBezTo>
                <a:cubicBezTo>
                  <a:pt x="2148" y="2619"/>
                  <a:pt x="2142" y="2619"/>
                  <a:pt x="2142" y="2613"/>
                </a:cubicBezTo>
                <a:cubicBezTo>
                  <a:pt x="2136" y="2613"/>
                  <a:pt x="2136" y="2613"/>
                  <a:pt x="2136" y="2613"/>
                </a:cubicBezTo>
                <a:cubicBezTo>
                  <a:pt x="2119" y="2613"/>
                  <a:pt x="2113" y="2619"/>
                  <a:pt x="2096" y="2619"/>
                </a:cubicBezTo>
                <a:cubicBezTo>
                  <a:pt x="2043" y="2613"/>
                  <a:pt x="2043" y="2613"/>
                  <a:pt x="2043" y="2613"/>
                </a:cubicBezTo>
                <a:cubicBezTo>
                  <a:pt x="2008" y="2613"/>
                  <a:pt x="1985" y="2613"/>
                  <a:pt x="1956" y="2637"/>
                </a:cubicBezTo>
                <a:cubicBezTo>
                  <a:pt x="1933" y="2648"/>
                  <a:pt x="1927" y="2672"/>
                  <a:pt x="1904" y="2672"/>
                </a:cubicBezTo>
                <a:cubicBezTo>
                  <a:pt x="1868" y="2672"/>
                  <a:pt x="1851" y="2642"/>
                  <a:pt x="1851" y="2613"/>
                </a:cubicBezTo>
                <a:cubicBezTo>
                  <a:pt x="1851" y="2578"/>
                  <a:pt x="1898" y="2590"/>
                  <a:pt x="1921" y="2567"/>
                </a:cubicBezTo>
                <a:cubicBezTo>
                  <a:pt x="1962" y="2526"/>
                  <a:pt x="1991" y="2497"/>
                  <a:pt x="1991" y="2439"/>
                </a:cubicBezTo>
                <a:cubicBezTo>
                  <a:pt x="1991" y="2392"/>
                  <a:pt x="1973" y="2369"/>
                  <a:pt x="1944" y="2334"/>
                </a:cubicBezTo>
                <a:cubicBezTo>
                  <a:pt x="1927" y="2311"/>
                  <a:pt x="1927" y="2282"/>
                  <a:pt x="1898" y="2282"/>
                </a:cubicBezTo>
                <a:cubicBezTo>
                  <a:pt x="1874" y="2282"/>
                  <a:pt x="1868" y="2305"/>
                  <a:pt x="1851" y="2322"/>
                </a:cubicBezTo>
                <a:cubicBezTo>
                  <a:pt x="1816" y="2346"/>
                  <a:pt x="1787" y="2352"/>
                  <a:pt x="1746" y="2381"/>
                </a:cubicBezTo>
                <a:cubicBezTo>
                  <a:pt x="1723" y="2392"/>
                  <a:pt x="1705" y="2404"/>
                  <a:pt x="1688" y="2421"/>
                </a:cubicBezTo>
                <a:cubicBezTo>
                  <a:pt x="1676" y="2439"/>
                  <a:pt x="1653" y="2439"/>
                  <a:pt x="1653" y="2456"/>
                </a:cubicBezTo>
                <a:cubicBezTo>
                  <a:pt x="1653" y="2479"/>
                  <a:pt x="1682" y="2491"/>
                  <a:pt x="1705" y="2491"/>
                </a:cubicBezTo>
                <a:cubicBezTo>
                  <a:pt x="1741" y="2491"/>
                  <a:pt x="1758" y="2468"/>
                  <a:pt x="1787" y="2450"/>
                </a:cubicBezTo>
                <a:cubicBezTo>
                  <a:pt x="1793" y="2456"/>
                  <a:pt x="1799" y="2462"/>
                  <a:pt x="1799" y="2468"/>
                </a:cubicBezTo>
                <a:cubicBezTo>
                  <a:pt x="1799" y="2515"/>
                  <a:pt x="1752" y="2520"/>
                  <a:pt x="1711" y="2538"/>
                </a:cubicBezTo>
                <a:cubicBezTo>
                  <a:pt x="1642" y="2578"/>
                  <a:pt x="1601" y="2608"/>
                  <a:pt x="1525" y="2642"/>
                </a:cubicBezTo>
                <a:cubicBezTo>
                  <a:pt x="1444" y="2683"/>
                  <a:pt x="1426" y="2741"/>
                  <a:pt x="1356" y="2794"/>
                </a:cubicBezTo>
                <a:cubicBezTo>
                  <a:pt x="1339" y="2805"/>
                  <a:pt x="1321" y="2805"/>
                  <a:pt x="1304" y="2817"/>
                </a:cubicBezTo>
                <a:cubicBezTo>
                  <a:pt x="1281" y="2841"/>
                  <a:pt x="1286" y="2893"/>
                  <a:pt x="1251" y="2893"/>
                </a:cubicBezTo>
                <a:cubicBezTo>
                  <a:pt x="1193" y="2893"/>
                  <a:pt x="1176" y="2829"/>
                  <a:pt x="1123" y="2829"/>
                </a:cubicBezTo>
                <a:cubicBezTo>
                  <a:pt x="1118" y="2829"/>
                  <a:pt x="1112" y="2841"/>
                  <a:pt x="1106" y="2841"/>
                </a:cubicBezTo>
                <a:cubicBezTo>
                  <a:pt x="1059" y="2841"/>
                  <a:pt x="1048" y="2794"/>
                  <a:pt x="1001" y="2771"/>
                </a:cubicBezTo>
                <a:cubicBezTo>
                  <a:pt x="960" y="2753"/>
                  <a:pt x="925" y="2759"/>
                  <a:pt x="885" y="2730"/>
                </a:cubicBezTo>
                <a:cubicBezTo>
                  <a:pt x="809" y="2672"/>
                  <a:pt x="780" y="2596"/>
                  <a:pt x="681" y="2596"/>
                </a:cubicBezTo>
                <a:cubicBezTo>
                  <a:pt x="646" y="2596"/>
                  <a:pt x="629" y="2619"/>
                  <a:pt x="588" y="2619"/>
                </a:cubicBezTo>
                <a:cubicBezTo>
                  <a:pt x="570" y="2619"/>
                  <a:pt x="564" y="2602"/>
                  <a:pt x="547" y="2590"/>
                </a:cubicBezTo>
                <a:cubicBezTo>
                  <a:pt x="501" y="2555"/>
                  <a:pt x="466" y="2532"/>
                  <a:pt x="401" y="2532"/>
                </a:cubicBezTo>
                <a:cubicBezTo>
                  <a:pt x="384" y="2532"/>
                  <a:pt x="378" y="2544"/>
                  <a:pt x="361" y="2549"/>
                </a:cubicBezTo>
                <a:cubicBezTo>
                  <a:pt x="338" y="2555"/>
                  <a:pt x="303" y="2549"/>
                  <a:pt x="303" y="2573"/>
                </a:cubicBezTo>
                <a:cubicBezTo>
                  <a:pt x="303" y="2584"/>
                  <a:pt x="308" y="2590"/>
                  <a:pt x="308" y="2602"/>
                </a:cubicBezTo>
                <a:cubicBezTo>
                  <a:pt x="308" y="2619"/>
                  <a:pt x="308" y="2619"/>
                  <a:pt x="308" y="2619"/>
                </a:cubicBezTo>
                <a:cubicBezTo>
                  <a:pt x="291" y="2619"/>
                  <a:pt x="291" y="2619"/>
                  <a:pt x="291" y="2619"/>
                </a:cubicBezTo>
                <a:cubicBezTo>
                  <a:pt x="233" y="2596"/>
                  <a:pt x="215" y="2561"/>
                  <a:pt x="169" y="2515"/>
                </a:cubicBezTo>
                <a:cubicBezTo>
                  <a:pt x="116" y="2456"/>
                  <a:pt x="70" y="2427"/>
                  <a:pt x="0" y="2415"/>
                </a:cubicBezTo>
                <a:close/>
              </a:path>
            </a:pathLst>
          </a:custGeom>
          <a:solidFill>
            <a:schemeClr val="bg1">
              <a:lumMod val="85000"/>
            </a:schemeClr>
          </a:solid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 name="Freeform 12"/>
          <p:cNvSpPr>
            <a:spLocks noChangeArrowheads="1"/>
          </p:cNvSpPr>
          <p:nvPr/>
        </p:nvSpPr>
        <p:spPr bwMode="auto">
          <a:xfrm>
            <a:off x="18847261" y="7333957"/>
            <a:ext cx="2669596" cy="2367092"/>
          </a:xfrm>
          <a:custGeom>
            <a:avLst/>
            <a:gdLst>
              <a:gd name="T0" fmla="*/ 4331 w 6067"/>
              <a:gd name="T1" fmla="*/ 5314 h 5379"/>
              <a:gd name="T2" fmla="*/ 4290 w 6067"/>
              <a:gd name="T3" fmla="*/ 5145 h 5379"/>
              <a:gd name="T4" fmla="*/ 4343 w 6067"/>
              <a:gd name="T5" fmla="*/ 4912 h 5379"/>
              <a:gd name="T6" fmla="*/ 4412 w 6067"/>
              <a:gd name="T7" fmla="*/ 4615 h 5379"/>
              <a:gd name="T8" fmla="*/ 4453 w 6067"/>
              <a:gd name="T9" fmla="*/ 4307 h 5379"/>
              <a:gd name="T10" fmla="*/ 4605 w 6067"/>
              <a:gd name="T11" fmla="*/ 3992 h 5379"/>
              <a:gd name="T12" fmla="*/ 4651 w 6067"/>
              <a:gd name="T13" fmla="*/ 3969 h 5379"/>
              <a:gd name="T14" fmla="*/ 4674 w 6067"/>
              <a:gd name="T15" fmla="*/ 3894 h 5379"/>
              <a:gd name="T16" fmla="*/ 4762 w 6067"/>
              <a:gd name="T17" fmla="*/ 3666 h 5379"/>
              <a:gd name="T18" fmla="*/ 4866 w 6067"/>
              <a:gd name="T19" fmla="*/ 3387 h 5379"/>
              <a:gd name="T20" fmla="*/ 4901 w 6067"/>
              <a:gd name="T21" fmla="*/ 3038 h 5379"/>
              <a:gd name="T22" fmla="*/ 4948 w 6067"/>
              <a:gd name="T23" fmla="*/ 2974 h 5379"/>
              <a:gd name="T24" fmla="*/ 5082 w 6067"/>
              <a:gd name="T25" fmla="*/ 2828 h 5379"/>
              <a:gd name="T26" fmla="*/ 5123 w 6067"/>
              <a:gd name="T27" fmla="*/ 2799 h 5379"/>
              <a:gd name="T28" fmla="*/ 5414 w 6067"/>
              <a:gd name="T29" fmla="*/ 2496 h 5379"/>
              <a:gd name="T30" fmla="*/ 5501 w 6067"/>
              <a:gd name="T31" fmla="*/ 2310 h 5379"/>
              <a:gd name="T32" fmla="*/ 5670 w 6067"/>
              <a:gd name="T33" fmla="*/ 2031 h 5379"/>
              <a:gd name="T34" fmla="*/ 5821 w 6067"/>
              <a:gd name="T35" fmla="*/ 1583 h 5379"/>
              <a:gd name="T36" fmla="*/ 5862 w 6067"/>
              <a:gd name="T37" fmla="*/ 1140 h 5379"/>
              <a:gd name="T38" fmla="*/ 5914 w 6067"/>
              <a:gd name="T39" fmla="*/ 936 h 5379"/>
              <a:gd name="T40" fmla="*/ 5868 w 6067"/>
              <a:gd name="T41" fmla="*/ 703 h 5379"/>
              <a:gd name="T42" fmla="*/ 6043 w 6067"/>
              <a:gd name="T43" fmla="*/ 174 h 5379"/>
              <a:gd name="T44" fmla="*/ 5955 w 6067"/>
              <a:gd name="T45" fmla="*/ 46 h 5379"/>
              <a:gd name="T46" fmla="*/ 5693 w 6067"/>
              <a:gd name="T47" fmla="*/ 104 h 5379"/>
              <a:gd name="T48" fmla="*/ 5286 w 6067"/>
              <a:gd name="T49" fmla="*/ 214 h 5379"/>
              <a:gd name="T50" fmla="*/ 5227 w 6067"/>
              <a:gd name="T51" fmla="*/ 447 h 5379"/>
              <a:gd name="T52" fmla="*/ 4913 w 6067"/>
              <a:gd name="T53" fmla="*/ 389 h 5379"/>
              <a:gd name="T54" fmla="*/ 4610 w 6067"/>
              <a:gd name="T55" fmla="*/ 273 h 5379"/>
              <a:gd name="T56" fmla="*/ 4261 w 6067"/>
              <a:gd name="T57" fmla="*/ 255 h 5379"/>
              <a:gd name="T58" fmla="*/ 3894 w 6067"/>
              <a:gd name="T59" fmla="*/ 389 h 5379"/>
              <a:gd name="T60" fmla="*/ 0 w 6067"/>
              <a:gd name="T61" fmla="*/ 3311 h 5379"/>
              <a:gd name="T62" fmla="*/ 279 w 6067"/>
              <a:gd name="T63" fmla="*/ 3410 h 5379"/>
              <a:gd name="T64" fmla="*/ 593 w 6067"/>
              <a:gd name="T65" fmla="*/ 3439 h 5379"/>
              <a:gd name="T66" fmla="*/ 710 w 6067"/>
              <a:gd name="T67" fmla="*/ 3637 h 5379"/>
              <a:gd name="T68" fmla="*/ 1030 w 6067"/>
              <a:gd name="T69" fmla="*/ 3696 h 5379"/>
              <a:gd name="T70" fmla="*/ 1251 w 6067"/>
              <a:gd name="T71" fmla="*/ 4033 h 5379"/>
              <a:gd name="T72" fmla="*/ 1554 w 6067"/>
              <a:gd name="T73" fmla="*/ 4289 h 5379"/>
              <a:gd name="T74" fmla="*/ 1862 w 6067"/>
              <a:gd name="T75" fmla="*/ 4528 h 5379"/>
              <a:gd name="T76" fmla="*/ 2107 w 6067"/>
              <a:gd name="T77" fmla="*/ 4400 h 5379"/>
              <a:gd name="T78" fmla="*/ 2421 w 6067"/>
              <a:gd name="T79" fmla="*/ 4476 h 5379"/>
              <a:gd name="T80" fmla="*/ 2614 w 6067"/>
              <a:gd name="T81" fmla="*/ 4499 h 5379"/>
              <a:gd name="T82" fmla="*/ 2689 w 6067"/>
              <a:gd name="T83" fmla="*/ 4470 h 5379"/>
              <a:gd name="T84" fmla="*/ 3178 w 6067"/>
              <a:gd name="T85" fmla="*/ 4441 h 5379"/>
              <a:gd name="T86" fmla="*/ 3463 w 6067"/>
              <a:gd name="T87" fmla="*/ 4883 h 5379"/>
              <a:gd name="T88" fmla="*/ 4325 w 6067"/>
              <a:gd name="T89" fmla="*/ 5378 h 5379"/>
              <a:gd name="T90" fmla="*/ 4046 w 6067"/>
              <a:gd name="T91" fmla="*/ 4068 h 5379"/>
              <a:gd name="T92" fmla="*/ 3912 w 6067"/>
              <a:gd name="T93" fmla="*/ 4348 h 5379"/>
              <a:gd name="T94" fmla="*/ 3731 w 6067"/>
              <a:gd name="T95" fmla="*/ 4220 h 53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067" h="5379">
                <a:moveTo>
                  <a:pt x="4325" y="5378"/>
                </a:moveTo>
                <a:lnTo>
                  <a:pt x="4325" y="5378"/>
                </a:lnTo>
                <a:cubicBezTo>
                  <a:pt x="4331" y="5372"/>
                  <a:pt x="4331" y="5366"/>
                  <a:pt x="4331" y="5361"/>
                </a:cubicBezTo>
                <a:cubicBezTo>
                  <a:pt x="4331" y="5314"/>
                  <a:pt x="4331" y="5314"/>
                  <a:pt x="4331" y="5314"/>
                </a:cubicBezTo>
                <a:cubicBezTo>
                  <a:pt x="4331" y="5273"/>
                  <a:pt x="4343" y="5250"/>
                  <a:pt x="4343" y="5215"/>
                </a:cubicBezTo>
                <a:cubicBezTo>
                  <a:pt x="4343" y="5180"/>
                  <a:pt x="4337" y="5163"/>
                  <a:pt x="4337" y="5133"/>
                </a:cubicBezTo>
                <a:cubicBezTo>
                  <a:pt x="4314" y="5133"/>
                  <a:pt x="4314" y="5133"/>
                  <a:pt x="4314" y="5133"/>
                </a:cubicBezTo>
                <a:cubicBezTo>
                  <a:pt x="4302" y="5133"/>
                  <a:pt x="4302" y="5139"/>
                  <a:pt x="4290" y="5145"/>
                </a:cubicBezTo>
                <a:cubicBezTo>
                  <a:pt x="4290" y="5122"/>
                  <a:pt x="4290" y="5122"/>
                  <a:pt x="4290" y="5122"/>
                </a:cubicBezTo>
                <a:cubicBezTo>
                  <a:pt x="4308" y="5064"/>
                  <a:pt x="4308" y="5064"/>
                  <a:pt x="4308" y="5064"/>
                </a:cubicBezTo>
                <a:cubicBezTo>
                  <a:pt x="4302" y="5052"/>
                  <a:pt x="4296" y="5046"/>
                  <a:pt x="4296" y="5035"/>
                </a:cubicBezTo>
                <a:cubicBezTo>
                  <a:pt x="4296" y="4988"/>
                  <a:pt x="4343" y="4965"/>
                  <a:pt x="4343" y="4912"/>
                </a:cubicBezTo>
                <a:cubicBezTo>
                  <a:pt x="4343" y="4906"/>
                  <a:pt x="4337" y="4906"/>
                  <a:pt x="4337" y="4906"/>
                </a:cubicBezTo>
                <a:cubicBezTo>
                  <a:pt x="4337" y="4854"/>
                  <a:pt x="4377" y="4831"/>
                  <a:pt x="4377" y="4784"/>
                </a:cubicBezTo>
                <a:cubicBezTo>
                  <a:pt x="4377" y="4703"/>
                  <a:pt x="4377" y="4703"/>
                  <a:pt x="4377" y="4703"/>
                </a:cubicBezTo>
                <a:cubicBezTo>
                  <a:pt x="4377" y="4668"/>
                  <a:pt x="4412" y="4650"/>
                  <a:pt x="4412" y="4615"/>
                </a:cubicBezTo>
                <a:cubicBezTo>
                  <a:pt x="4412" y="4569"/>
                  <a:pt x="4389" y="4551"/>
                  <a:pt x="4389" y="4505"/>
                </a:cubicBezTo>
                <a:cubicBezTo>
                  <a:pt x="4389" y="4476"/>
                  <a:pt x="4424" y="4470"/>
                  <a:pt x="4424" y="4441"/>
                </a:cubicBezTo>
                <a:cubicBezTo>
                  <a:pt x="4424" y="4435"/>
                  <a:pt x="4412" y="4441"/>
                  <a:pt x="4412" y="4435"/>
                </a:cubicBezTo>
                <a:cubicBezTo>
                  <a:pt x="4412" y="4383"/>
                  <a:pt x="4453" y="4359"/>
                  <a:pt x="4453" y="4307"/>
                </a:cubicBezTo>
                <a:cubicBezTo>
                  <a:pt x="4471" y="4313"/>
                  <a:pt x="4482" y="4295"/>
                  <a:pt x="4488" y="4272"/>
                </a:cubicBezTo>
                <a:cubicBezTo>
                  <a:pt x="4500" y="4249"/>
                  <a:pt x="4523" y="4237"/>
                  <a:pt x="4523" y="4208"/>
                </a:cubicBezTo>
                <a:cubicBezTo>
                  <a:pt x="4523" y="4150"/>
                  <a:pt x="4558" y="4126"/>
                  <a:pt x="4570" y="4074"/>
                </a:cubicBezTo>
                <a:cubicBezTo>
                  <a:pt x="4575" y="4045"/>
                  <a:pt x="4587" y="4016"/>
                  <a:pt x="4605" y="3992"/>
                </a:cubicBezTo>
                <a:lnTo>
                  <a:pt x="4605" y="3992"/>
                </a:lnTo>
                <a:cubicBezTo>
                  <a:pt x="4599" y="3987"/>
                  <a:pt x="4593" y="3987"/>
                  <a:pt x="4593" y="3975"/>
                </a:cubicBezTo>
                <a:cubicBezTo>
                  <a:pt x="4593" y="3958"/>
                  <a:pt x="4634" y="3934"/>
                  <a:pt x="4651" y="3969"/>
                </a:cubicBezTo>
                <a:lnTo>
                  <a:pt x="4651" y="3969"/>
                </a:lnTo>
                <a:cubicBezTo>
                  <a:pt x="4657" y="3969"/>
                  <a:pt x="4657" y="3969"/>
                  <a:pt x="4663" y="3969"/>
                </a:cubicBezTo>
                <a:cubicBezTo>
                  <a:pt x="4669" y="3969"/>
                  <a:pt x="4674" y="3975"/>
                  <a:pt x="4680" y="3975"/>
                </a:cubicBezTo>
                <a:cubicBezTo>
                  <a:pt x="4686" y="3975"/>
                  <a:pt x="4692" y="3969"/>
                  <a:pt x="4692" y="3969"/>
                </a:cubicBezTo>
                <a:cubicBezTo>
                  <a:pt x="4680" y="3946"/>
                  <a:pt x="4674" y="3928"/>
                  <a:pt x="4674" y="3894"/>
                </a:cubicBezTo>
                <a:cubicBezTo>
                  <a:pt x="4674" y="3882"/>
                  <a:pt x="4692" y="3876"/>
                  <a:pt x="4703" y="3876"/>
                </a:cubicBezTo>
                <a:cubicBezTo>
                  <a:pt x="4733" y="3894"/>
                  <a:pt x="4738" y="3940"/>
                  <a:pt x="4709" y="3818"/>
                </a:cubicBezTo>
                <a:cubicBezTo>
                  <a:pt x="4703" y="3812"/>
                  <a:pt x="4703" y="3800"/>
                  <a:pt x="4698" y="3789"/>
                </a:cubicBezTo>
                <a:cubicBezTo>
                  <a:pt x="4738" y="3754"/>
                  <a:pt x="4762" y="3719"/>
                  <a:pt x="4762" y="3666"/>
                </a:cubicBezTo>
                <a:cubicBezTo>
                  <a:pt x="4762" y="3608"/>
                  <a:pt x="4762" y="3608"/>
                  <a:pt x="4762" y="3608"/>
                </a:cubicBezTo>
                <a:cubicBezTo>
                  <a:pt x="4762" y="3597"/>
                  <a:pt x="4744" y="3591"/>
                  <a:pt x="4744" y="3579"/>
                </a:cubicBezTo>
                <a:cubicBezTo>
                  <a:pt x="4744" y="3550"/>
                  <a:pt x="4768" y="3539"/>
                  <a:pt x="4779" y="3515"/>
                </a:cubicBezTo>
                <a:cubicBezTo>
                  <a:pt x="4803" y="3463"/>
                  <a:pt x="4832" y="3434"/>
                  <a:pt x="4866" y="3387"/>
                </a:cubicBezTo>
                <a:cubicBezTo>
                  <a:pt x="4936" y="3288"/>
                  <a:pt x="4971" y="3213"/>
                  <a:pt x="4971" y="3090"/>
                </a:cubicBezTo>
                <a:cubicBezTo>
                  <a:pt x="4971" y="3079"/>
                  <a:pt x="4966" y="3067"/>
                  <a:pt x="4954" y="3067"/>
                </a:cubicBezTo>
                <a:cubicBezTo>
                  <a:pt x="4931" y="3067"/>
                  <a:pt x="4925" y="3084"/>
                  <a:pt x="4901" y="3090"/>
                </a:cubicBezTo>
                <a:cubicBezTo>
                  <a:pt x="4901" y="3067"/>
                  <a:pt x="4901" y="3055"/>
                  <a:pt x="4901" y="3038"/>
                </a:cubicBezTo>
                <a:cubicBezTo>
                  <a:pt x="4901" y="3014"/>
                  <a:pt x="4884" y="3003"/>
                  <a:pt x="4884" y="2985"/>
                </a:cubicBezTo>
                <a:cubicBezTo>
                  <a:pt x="4884" y="2980"/>
                  <a:pt x="4890" y="2980"/>
                  <a:pt x="4890" y="2974"/>
                </a:cubicBezTo>
                <a:cubicBezTo>
                  <a:pt x="4901" y="2980"/>
                  <a:pt x="4907" y="2991"/>
                  <a:pt x="4919" y="2991"/>
                </a:cubicBezTo>
                <a:cubicBezTo>
                  <a:pt x="4931" y="2991"/>
                  <a:pt x="4936" y="2974"/>
                  <a:pt x="4948" y="2974"/>
                </a:cubicBezTo>
                <a:cubicBezTo>
                  <a:pt x="4960" y="2974"/>
                  <a:pt x="4966" y="2991"/>
                  <a:pt x="4983" y="2991"/>
                </a:cubicBezTo>
                <a:cubicBezTo>
                  <a:pt x="5006" y="2991"/>
                  <a:pt x="5035" y="2980"/>
                  <a:pt x="5035" y="2950"/>
                </a:cubicBezTo>
                <a:cubicBezTo>
                  <a:pt x="5035" y="2939"/>
                  <a:pt x="5029" y="2939"/>
                  <a:pt x="5029" y="2927"/>
                </a:cubicBezTo>
                <a:cubicBezTo>
                  <a:pt x="5029" y="2881"/>
                  <a:pt x="5082" y="2875"/>
                  <a:pt x="5082" y="2828"/>
                </a:cubicBezTo>
                <a:cubicBezTo>
                  <a:pt x="5082" y="2758"/>
                  <a:pt x="5082" y="2758"/>
                  <a:pt x="5082" y="2758"/>
                </a:cubicBezTo>
                <a:cubicBezTo>
                  <a:pt x="5082" y="2741"/>
                  <a:pt x="5094" y="2735"/>
                  <a:pt x="5105" y="2735"/>
                </a:cubicBezTo>
                <a:cubicBezTo>
                  <a:pt x="5123" y="2735"/>
                  <a:pt x="5123" y="2735"/>
                  <a:pt x="5123" y="2735"/>
                </a:cubicBezTo>
                <a:cubicBezTo>
                  <a:pt x="5123" y="2758"/>
                  <a:pt x="5117" y="2776"/>
                  <a:pt x="5123" y="2799"/>
                </a:cubicBezTo>
                <a:cubicBezTo>
                  <a:pt x="5140" y="2764"/>
                  <a:pt x="5140" y="2741"/>
                  <a:pt x="5163" y="2706"/>
                </a:cubicBezTo>
                <a:cubicBezTo>
                  <a:pt x="5198" y="2648"/>
                  <a:pt x="5251" y="2642"/>
                  <a:pt x="5286" y="2584"/>
                </a:cubicBezTo>
                <a:cubicBezTo>
                  <a:pt x="5292" y="2566"/>
                  <a:pt x="5286" y="2555"/>
                  <a:pt x="5297" y="2537"/>
                </a:cubicBezTo>
                <a:cubicBezTo>
                  <a:pt x="5321" y="2496"/>
                  <a:pt x="5367" y="2514"/>
                  <a:pt x="5414" y="2496"/>
                </a:cubicBezTo>
                <a:cubicBezTo>
                  <a:pt x="5455" y="2479"/>
                  <a:pt x="5466" y="2444"/>
                  <a:pt x="5507" y="2421"/>
                </a:cubicBezTo>
                <a:cubicBezTo>
                  <a:pt x="5524" y="2409"/>
                  <a:pt x="5548" y="2398"/>
                  <a:pt x="5548" y="2374"/>
                </a:cubicBezTo>
                <a:cubicBezTo>
                  <a:pt x="5548" y="2345"/>
                  <a:pt x="5542" y="2304"/>
                  <a:pt x="5513" y="2304"/>
                </a:cubicBezTo>
                <a:cubicBezTo>
                  <a:pt x="5507" y="2304"/>
                  <a:pt x="5507" y="2310"/>
                  <a:pt x="5501" y="2310"/>
                </a:cubicBezTo>
                <a:cubicBezTo>
                  <a:pt x="5501" y="2287"/>
                  <a:pt x="5489" y="2275"/>
                  <a:pt x="5489" y="2246"/>
                </a:cubicBezTo>
                <a:cubicBezTo>
                  <a:pt x="5489" y="2217"/>
                  <a:pt x="5542" y="2229"/>
                  <a:pt x="5554" y="2205"/>
                </a:cubicBezTo>
                <a:cubicBezTo>
                  <a:pt x="5565" y="2182"/>
                  <a:pt x="5559" y="2170"/>
                  <a:pt x="5571" y="2153"/>
                </a:cubicBezTo>
                <a:cubicBezTo>
                  <a:pt x="5600" y="2101"/>
                  <a:pt x="5647" y="2089"/>
                  <a:pt x="5670" y="2031"/>
                </a:cubicBezTo>
                <a:cubicBezTo>
                  <a:pt x="5687" y="1978"/>
                  <a:pt x="5699" y="1949"/>
                  <a:pt x="5705" y="1891"/>
                </a:cubicBezTo>
                <a:cubicBezTo>
                  <a:pt x="5711" y="1879"/>
                  <a:pt x="5722" y="1874"/>
                  <a:pt x="5734" y="1862"/>
                </a:cubicBezTo>
                <a:cubicBezTo>
                  <a:pt x="5757" y="1827"/>
                  <a:pt x="5763" y="1804"/>
                  <a:pt x="5769" y="1763"/>
                </a:cubicBezTo>
                <a:cubicBezTo>
                  <a:pt x="5781" y="1693"/>
                  <a:pt x="5821" y="1652"/>
                  <a:pt x="5821" y="1583"/>
                </a:cubicBezTo>
                <a:cubicBezTo>
                  <a:pt x="5821" y="1559"/>
                  <a:pt x="5821" y="1548"/>
                  <a:pt x="5821" y="1530"/>
                </a:cubicBezTo>
                <a:cubicBezTo>
                  <a:pt x="5781" y="1524"/>
                  <a:pt x="5792" y="1478"/>
                  <a:pt x="5792" y="1437"/>
                </a:cubicBezTo>
                <a:cubicBezTo>
                  <a:pt x="5792" y="1396"/>
                  <a:pt x="5810" y="1373"/>
                  <a:pt x="5815" y="1332"/>
                </a:cubicBezTo>
                <a:cubicBezTo>
                  <a:pt x="5839" y="1257"/>
                  <a:pt x="5839" y="1216"/>
                  <a:pt x="5862" y="1140"/>
                </a:cubicBezTo>
                <a:cubicBezTo>
                  <a:pt x="5868" y="1111"/>
                  <a:pt x="5897" y="1099"/>
                  <a:pt x="5897" y="1059"/>
                </a:cubicBezTo>
                <a:cubicBezTo>
                  <a:pt x="5897" y="1047"/>
                  <a:pt x="5897" y="1041"/>
                  <a:pt x="5897" y="1029"/>
                </a:cubicBezTo>
                <a:cubicBezTo>
                  <a:pt x="5897" y="1000"/>
                  <a:pt x="5926" y="989"/>
                  <a:pt x="5926" y="960"/>
                </a:cubicBezTo>
                <a:cubicBezTo>
                  <a:pt x="5926" y="948"/>
                  <a:pt x="5914" y="942"/>
                  <a:pt x="5914" y="936"/>
                </a:cubicBezTo>
                <a:cubicBezTo>
                  <a:pt x="5914" y="860"/>
                  <a:pt x="5961" y="826"/>
                  <a:pt x="5961" y="756"/>
                </a:cubicBezTo>
                <a:cubicBezTo>
                  <a:pt x="5961" y="721"/>
                  <a:pt x="5932" y="703"/>
                  <a:pt x="5897" y="703"/>
                </a:cubicBezTo>
                <a:cubicBezTo>
                  <a:pt x="5885" y="703"/>
                  <a:pt x="5874" y="709"/>
                  <a:pt x="5862" y="715"/>
                </a:cubicBezTo>
                <a:cubicBezTo>
                  <a:pt x="5868" y="703"/>
                  <a:pt x="5868" y="703"/>
                  <a:pt x="5868" y="703"/>
                </a:cubicBezTo>
                <a:cubicBezTo>
                  <a:pt x="5885" y="663"/>
                  <a:pt x="5938" y="668"/>
                  <a:pt x="5967" y="634"/>
                </a:cubicBezTo>
                <a:cubicBezTo>
                  <a:pt x="6008" y="581"/>
                  <a:pt x="5984" y="529"/>
                  <a:pt x="6008" y="465"/>
                </a:cubicBezTo>
                <a:cubicBezTo>
                  <a:pt x="6025" y="418"/>
                  <a:pt x="6066" y="395"/>
                  <a:pt x="6066" y="348"/>
                </a:cubicBezTo>
                <a:cubicBezTo>
                  <a:pt x="6066" y="279"/>
                  <a:pt x="6043" y="238"/>
                  <a:pt x="6043" y="174"/>
                </a:cubicBezTo>
                <a:cubicBezTo>
                  <a:pt x="6043" y="133"/>
                  <a:pt x="6054" y="110"/>
                  <a:pt x="6054" y="69"/>
                </a:cubicBezTo>
                <a:cubicBezTo>
                  <a:pt x="6054" y="46"/>
                  <a:pt x="6048" y="22"/>
                  <a:pt x="6043" y="0"/>
                </a:cubicBezTo>
                <a:lnTo>
                  <a:pt x="6043" y="0"/>
                </a:lnTo>
                <a:cubicBezTo>
                  <a:pt x="6008" y="22"/>
                  <a:pt x="5990" y="34"/>
                  <a:pt x="5955" y="46"/>
                </a:cubicBezTo>
                <a:cubicBezTo>
                  <a:pt x="5932" y="51"/>
                  <a:pt x="5909" y="40"/>
                  <a:pt x="5891" y="51"/>
                </a:cubicBezTo>
                <a:cubicBezTo>
                  <a:pt x="5862" y="63"/>
                  <a:pt x="5862" y="110"/>
                  <a:pt x="5833" y="110"/>
                </a:cubicBezTo>
                <a:cubicBezTo>
                  <a:pt x="5815" y="110"/>
                  <a:pt x="5810" y="98"/>
                  <a:pt x="5792" y="98"/>
                </a:cubicBezTo>
                <a:cubicBezTo>
                  <a:pt x="5757" y="92"/>
                  <a:pt x="5728" y="104"/>
                  <a:pt x="5693" y="104"/>
                </a:cubicBezTo>
                <a:cubicBezTo>
                  <a:pt x="5635" y="104"/>
                  <a:pt x="5612" y="57"/>
                  <a:pt x="5554" y="57"/>
                </a:cubicBezTo>
                <a:cubicBezTo>
                  <a:pt x="5507" y="57"/>
                  <a:pt x="5501" y="104"/>
                  <a:pt x="5466" y="133"/>
                </a:cubicBezTo>
                <a:cubicBezTo>
                  <a:pt x="5449" y="145"/>
                  <a:pt x="5431" y="133"/>
                  <a:pt x="5408" y="145"/>
                </a:cubicBezTo>
                <a:cubicBezTo>
                  <a:pt x="5355" y="162"/>
                  <a:pt x="5338" y="197"/>
                  <a:pt x="5286" y="214"/>
                </a:cubicBezTo>
                <a:cubicBezTo>
                  <a:pt x="5297" y="244"/>
                  <a:pt x="5303" y="261"/>
                  <a:pt x="5321" y="279"/>
                </a:cubicBezTo>
                <a:cubicBezTo>
                  <a:pt x="5326" y="284"/>
                  <a:pt x="5344" y="284"/>
                  <a:pt x="5344" y="296"/>
                </a:cubicBezTo>
                <a:cubicBezTo>
                  <a:pt x="5344" y="360"/>
                  <a:pt x="5297" y="418"/>
                  <a:pt x="5233" y="418"/>
                </a:cubicBezTo>
                <a:cubicBezTo>
                  <a:pt x="5233" y="430"/>
                  <a:pt x="5233" y="436"/>
                  <a:pt x="5227" y="447"/>
                </a:cubicBezTo>
                <a:cubicBezTo>
                  <a:pt x="5198" y="447"/>
                  <a:pt x="5187" y="407"/>
                  <a:pt x="5158" y="407"/>
                </a:cubicBezTo>
                <a:cubicBezTo>
                  <a:pt x="5094" y="407"/>
                  <a:pt x="5070" y="465"/>
                  <a:pt x="5041" y="523"/>
                </a:cubicBezTo>
                <a:cubicBezTo>
                  <a:pt x="5029" y="540"/>
                  <a:pt x="5035" y="564"/>
                  <a:pt x="5018" y="564"/>
                </a:cubicBezTo>
                <a:cubicBezTo>
                  <a:pt x="4936" y="564"/>
                  <a:pt x="4983" y="424"/>
                  <a:pt x="4913" y="389"/>
                </a:cubicBezTo>
                <a:cubicBezTo>
                  <a:pt x="4849" y="360"/>
                  <a:pt x="4826" y="325"/>
                  <a:pt x="4768" y="290"/>
                </a:cubicBezTo>
                <a:cubicBezTo>
                  <a:pt x="4750" y="279"/>
                  <a:pt x="4750" y="255"/>
                  <a:pt x="4727" y="255"/>
                </a:cubicBezTo>
                <a:cubicBezTo>
                  <a:pt x="4703" y="255"/>
                  <a:pt x="4692" y="273"/>
                  <a:pt x="4663" y="273"/>
                </a:cubicBezTo>
                <a:cubicBezTo>
                  <a:pt x="4610" y="273"/>
                  <a:pt x="4610" y="273"/>
                  <a:pt x="4610" y="273"/>
                </a:cubicBezTo>
                <a:cubicBezTo>
                  <a:pt x="4605" y="273"/>
                  <a:pt x="4599" y="279"/>
                  <a:pt x="4587" y="279"/>
                </a:cubicBezTo>
                <a:cubicBezTo>
                  <a:pt x="4540" y="279"/>
                  <a:pt x="4535" y="214"/>
                  <a:pt x="4488" y="214"/>
                </a:cubicBezTo>
                <a:cubicBezTo>
                  <a:pt x="4412" y="214"/>
                  <a:pt x="4377" y="261"/>
                  <a:pt x="4302" y="261"/>
                </a:cubicBezTo>
                <a:cubicBezTo>
                  <a:pt x="4284" y="261"/>
                  <a:pt x="4279" y="255"/>
                  <a:pt x="4261" y="255"/>
                </a:cubicBezTo>
                <a:cubicBezTo>
                  <a:pt x="4209" y="255"/>
                  <a:pt x="4209" y="255"/>
                  <a:pt x="4209" y="255"/>
                </a:cubicBezTo>
                <a:cubicBezTo>
                  <a:pt x="4174" y="255"/>
                  <a:pt x="4156" y="232"/>
                  <a:pt x="4121" y="232"/>
                </a:cubicBezTo>
                <a:cubicBezTo>
                  <a:pt x="4075" y="232"/>
                  <a:pt x="4057" y="279"/>
                  <a:pt x="4017" y="308"/>
                </a:cubicBezTo>
                <a:cubicBezTo>
                  <a:pt x="3970" y="342"/>
                  <a:pt x="3929" y="342"/>
                  <a:pt x="3894" y="389"/>
                </a:cubicBezTo>
                <a:cubicBezTo>
                  <a:pt x="3877" y="407"/>
                  <a:pt x="3888" y="442"/>
                  <a:pt x="3865" y="447"/>
                </a:cubicBezTo>
                <a:cubicBezTo>
                  <a:pt x="11" y="459"/>
                  <a:pt x="11" y="459"/>
                  <a:pt x="11" y="459"/>
                </a:cubicBezTo>
                <a:lnTo>
                  <a:pt x="11" y="459"/>
                </a:lnTo>
                <a:cubicBezTo>
                  <a:pt x="0" y="3311"/>
                  <a:pt x="0" y="3311"/>
                  <a:pt x="0" y="3311"/>
                </a:cubicBezTo>
                <a:lnTo>
                  <a:pt x="0" y="3311"/>
                </a:lnTo>
                <a:cubicBezTo>
                  <a:pt x="23" y="3306"/>
                  <a:pt x="23" y="3306"/>
                  <a:pt x="23" y="3306"/>
                </a:cubicBezTo>
                <a:cubicBezTo>
                  <a:pt x="64" y="3329"/>
                  <a:pt x="93" y="3323"/>
                  <a:pt x="139" y="3340"/>
                </a:cubicBezTo>
                <a:cubicBezTo>
                  <a:pt x="198" y="3364"/>
                  <a:pt x="215" y="3410"/>
                  <a:pt x="279" y="3410"/>
                </a:cubicBezTo>
                <a:cubicBezTo>
                  <a:pt x="314" y="3410"/>
                  <a:pt x="308" y="3346"/>
                  <a:pt x="343" y="3346"/>
                </a:cubicBezTo>
                <a:cubicBezTo>
                  <a:pt x="378" y="3346"/>
                  <a:pt x="401" y="3364"/>
                  <a:pt x="436" y="3364"/>
                </a:cubicBezTo>
                <a:cubicBezTo>
                  <a:pt x="460" y="3364"/>
                  <a:pt x="471" y="3358"/>
                  <a:pt x="495" y="3358"/>
                </a:cubicBezTo>
                <a:cubicBezTo>
                  <a:pt x="541" y="3358"/>
                  <a:pt x="564" y="3399"/>
                  <a:pt x="593" y="3439"/>
                </a:cubicBezTo>
                <a:cubicBezTo>
                  <a:pt x="599" y="3451"/>
                  <a:pt x="605" y="3463"/>
                  <a:pt x="617" y="3474"/>
                </a:cubicBezTo>
                <a:cubicBezTo>
                  <a:pt x="640" y="3492"/>
                  <a:pt x="687" y="3474"/>
                  <a:pt x="687" y="3503"/>
                </a:cubicBezTo>
                <a:cubicBezTo>
                  <a:pt x="687" y="3527"/>
                  <a:pt x="675" y="3544"/>
                  <a:pt x="675" y="3573"/>
                </a:cubicBezTo>
                <a:cubicBezTo>
                  <a:pt x="675" y="3602"/>
                  <a:pt x="698" y="3614"/>
                  <a:pt x="710" y="3637"/>
                </a:cubicBezTo>
                <a:cubicBezTo>
                  <a:pt x="733" y="3690"/>
                  <a:pt x="739" y="3748"/>
                  <a:pt x="791" y="3748"/>
                </a:cubicBezTo>
                <a:cubicBezTo>
                  <a:pt x="826" y="3748"/>
                  <a:pt x="832" y="3702"/>
                  <a:pt x="832" y="3666"/>
                </a:cubicBezTo>
                <a:cubicBezTo>
                  <a:pt x="838" y="3637"/>
                  <a:pt x="867" y="3632"/>
                  <a:pt x="873" y="3602"/>
                </a:cubicBezTo>
                <a:cubicBezTo>
                  <a:pt x="896" y="3672"/>
                  <a:pt x="966" y="3678"/>
                  <a:pt x="1030" y="3696"/>
                </a:cubicBezTo>
                <a:cubicBezTo>
                  <a:pt x="1082" y="3707"/>
                  <a:pt x="1100" y="3736"/>
                  <a:pt x="1147" y="3754"/>
                </a:cubicBezTo>
                <a:cubicBezTo>
                  <a:pt x="1141" y="3783"/>
                  <a:pt x="1123" y="3795"/>
                  <a:pt x="1123" y="3824"/>
                </a:cubicBezTo>
                <a:cubicBezTo>
                  <a:pt x="1123" y="3882"/>
                  <a:pt x="1123" y="3928"/>
                  <a:pt x="1164" y="3969"/>
                </a:cubicBezTo>
                <a:cubicBezTo>
                  <a:pt x="1193" y="3998"/>
                  <a:pt x="1251" y="3992"/>
                  <a:pt x="1251" y="4033"/>
                </a:cubicBezTo>
                <a:cubicBezTo>
                  <a:pt x="1251" y="4074"/>
                  <a:pt x="1251" y="4074"/>
                  <a:pt x="1251" y="4074"/>
                </a:cubicBezTo>
                <a:cubicBezTo>
                  <a:pt x="1251" y="4103"/>
                  <a:pt x="1292" y="4097"/>
                  <a:pt x="1315" y="4103"/>
                </a:cubicBezTo>
                <a:cubicBezTo>
                  <a:pt x="1356" y="4115"/>
                  <a:pt x="1373" y="4144"/>
                  <a:pt x="1408" y="4167"/>
                </a:cubicBezTo>
                <a:cubicBezTo>
                  <a:pt x="1473" y="4208"/>
                  <a:pt x="1519" y="4225"/>
                  <a:pt x="1554" y="4289"/>
                </a:cubicBezTo>
                <a:cubicBezTo>
                  <a:pt x="1566" y="4313"/>
                  <a:pt x="1589" y="4313"/>
                  <a:pt x="1606" y="4330"/>
                </a:cubicBezTo>
                <a:cubicBezTo>
                  <a:pt x="1641" y="4388"/>
                  <a:pt x="1659" y="4429"/>
                  <a:pt x="1717" y="4470"/>
                </a:cubicBezTo>
                <a:cubicBezTo>
                  <a:pt x="1758" y="4505"/>
                  <a:pt x="1781" y="4546"/>
                  <a:pt x="1839" y="4546"/>
                </a:cubicBezTo>
                <a:cubicBezTo>
                  <a:pt x="1851" y="4546"/>
                  <a:pt x="1851" y="4534"/>
                  <a:pt x="1862" y="4528"/>
                </a:cubicBezTo>
                <a:cubicBezTo>
                  <a:pt x="1886" y="4522"/>
                  <a:pt x="1903" y="4528"/>
                  <a:pt x="1927" y="4522"/>
                </a:cubicBezTo>
                <a:cubicBezTo>
                  <a:pt x="1921" y="4499"/>
                  <a:pt x="1909" y="4493"/>
                  <a:pt x="1909" y="4470"/>
                </a:cubicBezTo>
                <a:cubicBezTo>
                  <a:pt x="1909" y="4423"/>
                  <a:pt x="1956" y="4388"/>
                  <a:pt x="2002" y="4388"/>
                </a:cubicBezTo>
                <a:cubicBezTo>
                  <a:pt x="2043" y="4388"/>
                  <a:pt x="2066" y="4400"/>
                  <a:pt x="2107" y="4400"/>
                </a:cubicBezTo>
                <a:cubicBezTo>
                  <a:pt x="2136" y="4400"/>
                  <a:pt x="2142" y="4377"/>
                  <a:pt x="2165" y="4377"/>
                </a:cubicBezTo>
                <a:cubicBezTo>
                  <a:pt x="2247" y="4377"/>
                  <a:pt x="2264" y="4470"/>
                  <a:pt x="2340" y="4470"/>
                </a:cubicBezTo>
                <a:cubicBezTo>
                  <a:pt x="2352" y="4470"/>
                  <a:pt x="2352" y="4458"/>
                  <a:pt x="2363" y="4458"/>
                </a:cubicBezTo>
                <a:cubicBezTo>
                  <a:pt x="2387" y="4458"/>
                  <a:pt x="2392" y="4476"/>
                  <a:pt x="2421" y="4476"/>
                </a:cubicBezTo>
                <a:cubicBezTo>
                  <a:pt x="2433" y="4476"/>
                  <a:pt x="2439" y="4470"/>
                  <a:pt x="2456" y="4470"/>
                </a:cubicBezTo>
                <a:cubicBezTo>
                  <a:pt x="2474" y="4470"/>
                  <a:pt x="2480" y="4487"/>
                  <a:pt x="2491" y="4493"/>
                </a:cubicBezTo>
                <a:cubicBezTo>
                  <a:pt x="2526" y="4505"/>
                  <a:pt x="2555" y="4499"/>
                  <a:pt x="2590" y="4499"/>
                </a:cubicBezTo>
                <a:cubicBezTo>
                  <a:pt x="2614" y="4499"/>
                  <a:pt x="2614" y="4499"/>
                  <a:pt x="2614" y="4499"/>
                </a:cubicBezTo>
                <a:cubicBezTo>
                  <a:pt x="2614" y="4476"/>
                  <a:pt x="2614" y="4476"/>
                  <a:pt x="2614" y="4476"/>
                </a:cubicBezTo>
                <a:cubicBezTo>
                  <a:pt x="2619" y="4470"/>
                  <a:pt x="2625" y="4464"/>
                  <a:pt x="2631" y="4464"/>
                </a:cubicBezTo>
                <a:cubicBezTo>
                  <a:pt x="2643" y="4464"/>
                  <a:pt x="2648" y="4470"/>
                  <a:pt x="2660" y="4470"/>
                </a:cubicBezTo>
                <a:cubicBezTo>
                  <a:pt x="2672" y="4470"/>
                  <a:pt x="2678" y="4470"/>
                  <a:pt x="2689" y="4470"/>
                </a:cubicBezTo>
                <a:cubicBezTo>
                  <a:pt x="2713" y="4470"/>
                  <a:pt x="2724" y="4493"/>
                  <a:pt x="2747" y="4499"/>
                </a:cubicBezTo>
                <a:cubicBezTo>
                  <a:pt x="2806" y="4522"/>
                  <a:pt x="2841" y="4546"/>
                  <a:pt x="2905" y="4546"/>
                </a:cubicBezTo>
                <a:cubicBezTo>
                  <a:pt x="2934" y="4546"/>
                  <a:pt x="2928" y="4493"/>
                  <a:pt x="2957" y="4487"/>
                </a:cubicBezTo>
                <a:cubicBezTo>
                  <a:pt x="3044" y="4464"/>
                  <a:pt x="3091" y="4441"/>
                  <a:pt x="3178" y="4441"/>
                </a:cubicBezTo>
                <a:cubicBezTo>
                  <a:pt x="3254" y="4441"/>
                  <a:pt x="3300" y="4452"/>
                  <a:pt x="3359" y="4499"/>
                </a:cubicBezTo>
                <a:cubicBezTo>
                  <a:pt x="3405" y="4528"/>
                  <a:pt x="3399" y="4580"/>
                  <a:pt x="3399" y="4639"/>
                </a:cubicBezTo>
                <a:cubicBezTo>
                  <a:pt x="3399" y="4691"/>
                  <a:pt x="3399" y="4691"/>
                  <a:pt x="3399" y="4691"/>
                </a:cubicBezTo>
                <a:cubicBezTo>
                  <a:pt x="3399" y="4773"/>
                  <a:pt x="3463" y="4802"/>
                  <a:pt x="3463" y="4883"/>
                </a:cubicBezTo>
                <a:cubicBezTo>
                  <a:pt x="3463" y="4901"/>
                  <a:pt x="3458" y="4906"/>
                  <a:pt x="3458" y="4924"/>
                </a:cubicBezTo>
                <a:cubicBezTo>
                  <a:pt x="3458" y="4953"/>
                  <a:pt x="3487" y="4959"/>
                  <a:pt x="3516" y="4970"/>
                </a:cubicBezTo>
                <a:cubicBezTo>
                  <a:pt x="3562" y="4988"/>
                  <a:pt x="3586" y="5011"/>
                  <a:pt x="3632" y="5029"/>
                </a:cubicBezTo>
                <a:cubicBezTo>
                  <a:pt x="4325" y="5378"/>
                  <a:pt x="4325" y="5378"/>
                  <a:pt x="4325" y="5378"/>
                </a:cubicBezTo>
                <a:close/>
                <a:moveTo>
                  <a:pt x="3859" y="3987"/>
                </a:moveTo>
                <a:lnTo>
                  <a:pt x="3859" y="3987"/>
                </a:lnTo>
                <a:cubicBezTo>
                  <a:pt x="3883" y="3969"/>
                  <a:pt x="3900" y="3952"/>
                  <a:pt x="3929" y="3952"/>
                </a:cubicBezTo>
                <a:cubicBezTo>
                  <a:pt x="3993" y="3952"/>
                  <a:pt x="3988" y="4039"/>
                  <a:pt x="4046" y="4068"/>
                </a:cubicBezTo>
                <a:cubicBezTo>
                  <a:pt x="4011" y="4097"/>
                  <a:pt x="3970" y="4074"/>
                  <a:pt x="3935" y="4103"/>
                </a:cubicBezTo>
                <a:cubicBezTo>
                  <a:pt x="3918" y="4115"/>
                  <a:pt x="3923" y="4144"/>
                  <a:pt x="3918" y="4167"/>
                </a:cubicBezTo>
                <a:cubicBezTo>
                  <a:pt x="3912" y="4196"/>
                  <a:pt x="3900" y="4220"/>
                  <a:pt x="3900" y="4249"/>
                </a:cubicBezTo>
                <a:cubicBezTo>
                  <a:pt x="3900" y="4289"/>
                  <a:pt x="3912" y="4307"/>
                  <a:pt x="3912" y="4348"/>
                </a:cubicBezTo>
                <a:cubicBezTo>
                  <a:pt x="3912" y="4365"/>
                  <a:pt x="3906" y="4377"/>
                  <a:pt x="3906" y="4394"/>
                </a:cubicBezTo>
                <a:cubicBezTo>
                  <a:pt x="3906" y="4412"/>
                  <a:pt x="3918" y="4435"/>
                  <a:pt x="3900" y="4435"/>
                </a:cubicBezTo>
                <a:cubicBezTo>
                  <a:pt x="3848" y="4435"/>
                  <a:pt x="3830" y="4388"/>
                  <a:pt x="3801" y="4348"/>
                </a:cubicBezTo>
                <a:cubicBezTo>
                  <a:pt x="3766" y="4301"/>
                  <a:pt x="3731" y="4278"/>
                  <a:pt x="3731" y="4220"/>
                </a:cubicBezTo>
                <a:cubicBezTo>
                  <a:pt x="3731" y="4173"/>
                  <a:pt x="3766" y="4155"/>
                  <a:pt x="3766" y="4109"/>
                </a:cubicBezTo>
                <a:cubicBezTo>
                  <a:pt x="3766" y="4068"/>
                  <a:pt x="3766" y="4068"/>
                  <a:pt x="3766" y="4068"/>
                </a:cubicBezTo>
                <a:cubicBezTo>
                  <a:pt x="3766" y="4022"/>
                  <a:pt x="3848" y="4039"/>
                  <a:pt x="3859" y="3987"/>
                </a:cubicBezTo>
                <a:close/>
              </a:path>
            </a:pathLst>
          </a:custGeom>
          <a:solidFill>
            <a:schemeClr val="accent2"/>
          </a:solidFill>
          <a:ln w="28575" cap="flat" cmpd="sng">
            <a:solidFill>
              <a:schemeClr val="bg1"/>
            </a:solidFill>
            <a:bevel/>
            <a:headEnd/>
            <a:tailEnd/>
          </a:ln>
          <a:effectLst/>
        </p:spPr>
        <p:txBody>
          <a:bodyPr wrap="none" anchor="ctr"/>
          <a:lstStyle/>
          <a:p>
            <a:endParaRPr lang="en-US"/>
          </a:p>
        </p:txBody>
      </p:sp>
      <p:sp>
        <p:nvSpPr>
          <p:cNvPr id="14" name="Freeform 13"/>
          <p:cNvSpPr>
            <a:spLocks noChangeArrowheads="1"/>
          </p:cNvSpPr>
          <p:nvPr/>
        </p:nvSpPr>
        <p:spPr bwMode="auto">
          <a:xfrm>
            <a:off x="19452577" y="10263720"/>
            <a:ext cx="973937" cy="1142800"/>
          </a:xfrm>
          <a:custGeom>
            <a:avLst/>
            <a:gdLst>
              <a:gd name="T0" fmla="*/ 1945 w 2214"/>
              <a:gd name="T1" fmla="*/ 1915 h 2597"/>
              <a:gd name="T2" fmla="*/ 1997 w 2214"/>
              <a:gd name="T3" fmla="*/ 2154 h 2597"/>
              <a:gd name="T4" fmla="*/ 1968 w 2214"/>
              <a:gd name="T5" fmla="*/ 2305 h 2597"/>
              <a:gd name="T6" fmla="*/ 1869 w 2214"/>
              <a:gd name="T7" fmla="*/ 2288 h 2597"/>
              <a:gd name="T8" fmla="*/ 1834 w 2214"/>
              <a:gd name="T9" fmla="*/ 2183 h 2597"/>
              <a:gd name="T10" fmla="*/ 1939 w 2214"/>
              <a:gd name="T11" fmla="*/ 2206 h 2597"/>
              <a:gd name="T12" fmla="*/ 1724 w 2214"/>
              <a:gd name="T13" fmla="*/ 2136 h 2597"/>
              <a:gd name="T14" fmla="*/ 1636 w 2214"/>
              <a:gd name="T15" fmla="*/ 2212 h 2597"/>
              <a:gd name="T16" fmla="*/ 1561 w 2214"/>
              <a:gd name="T17" fmla="*/ 2328 h 2597"/>
              <a:gd name="T18" fmla="*/ 1537 w 2214"/>
              <a:gd name="T19" fmla="*/ 2386 h 2597"/>
              <a:gd name="T20" fmla="*/ 1479 w 2214"/>
              <a:gd name="T21" fmla="*/ 2491 h 2597"/>
              <a:gd name="T22" fmla="*/ 1194 w 2214"/>
              <a:gd name="T23" fmla="*/ 2538 h 2597"/>
              <a:gd name="T24" fmla="*/ 1031 w 2214"/>
              <a:gd name="T25" fmla="*/ 2456 h 2597"/>
              <a:gd name="T26" fmla="*/ 751 w 2214"/>
              <a:gd name="T27" fmla="*/ 1996 h 2597"/>
              <a:gd name="T28" fmla="*/ 664 w 2214"/>
              <a:gd name="T29" fmla="*/ 1700 h 2597"/>
              <a:gd name="T30" fmla="*/ 780 w 2214"/>
              <a:gd name="T31" fmla="*/ 1828 h 2597"/>
              <a:gd name="T32" fmla="*/ 746 w 2214"/>
              <a:gd name="T33" fmla="*/ 1694 h 2597"/>
              <a:gd name="T34" fmla="*/ 449 w 2214"/>
              <a:gd name="T35" fmla="*/ 1158 h 2597"/>
              <a:gd name="T36" fmla="*/ 379 w 2214"/>
              <a:gd name="T37" fmla="*/ 890 h 2597"/>
              <a:gd name="T38" fmla="*/ 425 w 2214"/>
              <a:gd name="T39" fmla="*/ 698 h 2597"/>
              <a:gd name="T40" fmla="*/ 600 w 2214"/>
              <a:gd name="T41" fmla="*/ 774 h 2597"/>
              <a:gd name="T42" fmla="*/ 1042 w 2214"/>
              <a:gd name="T43" fmla="*/ 937 h 2597"/>
              <a:gd name="T44" fmla="*/ 1322 w 2214"/>
              <a:gd name="T45" fmla="*/ 1030 h 2597"/>
              <a:gd name="T46" fmla="*/ 1514 w 2214"/>
              <a:gd name="T47" fmla="*/ 1065 h 2597"/>
              <a:gd name="T48" fmla="*/ 1473 w 2214"/>
              <a:gd name="T49" fmla="*/ 890 h 2597"/>
              <a:gd name="T50" fmla="*/ 1694 w 2214"/>
              <a:gd name="T51" fmla="*/ 908 h 2597"/>
              <a:gd name="T52" fmla="*/ 1986 w 2214"/>
              <a:gd name="T53" fmla="*/ 751 h 2597"/>
              <a:gd name="T54" fmla="*/ 2125 w 2214"/>
              <a:gd name="T55" fmla="*/ 943 h 2597"/>
              <a:gd name="T56" fmla="*/ 2131 w 2214"/>
              <a:gd name="T57" fmla="*/ 1141 h 2597"/>
              <a:gd name="T58" fmla="*/ 2137 w 2214"/>
              <a:gd name="T59" fmla="*/ 1385 h 2597"/>
              <a:gd name="T60" fmla="*/ 2149 w 2214"/>
              <a:gd name="T61" fmla="*/ 1595 h 2597"/>
              <a:gd name="T62" fmla="*/ 2108 w 2214"/>
              <a:gd name="T63" fmla="*/ 1531 h 2597"/>
              <a:gd name="T64" fmla="*/ 2009 w 2214"/>
              <a:gd name="T65" fmla="*/ 1769 h 2597"/>
              <a:gd name="T66" fmla="*/ 1665 w 2214"/>
              <a:gd name="T67" fmla="*/ 2381 h 2597"/>
              <a:gd name="T68" fmla="*/ 1683 w 2214"/>
              <a:gd name="T69" fmla="*/ 2451 h 2597"/>
              <a:gd name="T70" fmla="*/ 2055 w 2214"/>
              <a:gd name="T71" fmla="*/ 1932 h 2597"/>
              <a:gd name="T72" fmla="*/ 2044 w 2214"/>
              <a:gd name="T73" fmla="*/ 1921 h 2597"/>
              <a:gd name="T74" fmla="*/ 2061 w 2214"/>
              <a:gd name="T75" fmla="*/ 1973 h 2597"/>
              <a:gd name="T76" fmla="*/ 513 w 2214"/>
              <a:gd name="T77" fmla="*/ 669 h 2597"/>
              <a:gd name="T78" fmla="*/ 559 w 2214"/>
              <a:gd name="T79" fmla="*/ 687 h 2597"/>
              <a:gd name="T80" fmla="*/ 1916 w 2214"/>
              <a:gd name="T81" fmla="*/ 169 h 2597"/>
              <a:gd name="T82" fmla="*/ 1951 w 2214"/>
              <a:gd name="T83" fmla="*/ 273 h 2597"/>
              <a:gd name="T84" fmla="*/ 2096 w 2214"/>
              <a:gd name="T85" fmla="*/ 390 h 2597"/>
              <a:gd name="T86" fmla="*/ 2143 w 2214"/>
              <a:gd name="T87" fmla="*/ 343 h 2597"/>
              <a:gd name="T88" fmla="*/ 2131 w 2214"/>
              <a:gd name="T89" fmla="*/ 297 h 2597"/>
              <a:gd name="T90" fmla="*/ 1916 w 2214"/>
              <a:gd name="T91" fmla="*/ 169 h 2597"/>
              <a:gd name="T92" fmla="*/ 2050 w 2214"/>
              <a:gd name="T93" fmla="*/ 477 h 2597"/>
              <a:gd name="T94" fmla="*/ 2137 w 2214"/>
              <a:gd name="T95" fmla="*/ 518 h 2597"/>
              <a:gd name="T96" fmla="*/ 2172 w 2214"/>
              <a:gd name="T97" fmla="*/ 454 h 2597"/>
              <a:gd name="T98" fmla="*/ 2067 w 2214"/>
              <a:gd name="T99" fmla="*/ 599 h 2597"/>
              <a:gd name="T100" fmla="*/ 2114 w 2214"/>
              <a:gd name="T101" fmla="*/ 582 h 2597"/>
              <a:gd name="T102" fmla="*/ 483 w 2214"/>
              <a:gd name="T103" fmla="*/ 541 h 2597"/>
              <a:gd name="T104" fmla="*/ 483 w 2214"/>
              <a:gd name="T105" fmla="*/ 541 h 2597"/>
              <a:gd name="T106" fmla="*/ 59 w 2214"/>
              <a:gd name="T107" fmla="*/ 6 h 2597"/>
              <a:gd name="T108" fmla="*/ 12 w 2214"/>
              <a:gd name="T109" fmla="*/ 75 h 2597"/>
              <a:gd name="T110" fmla="*/ 0 w 2214"/>
              <a:gd name="T111" fmla="*/ 209 h 2597"/>
              <a:gd name="T112" fmla="*/ 41 w 2214"/>
              <a:gd name="T113" fmla="*/ 332 h 2597"/>
              <a:gd name="T114" fmla="*/ 117 w 2214"/>
              <a:gd name="T115" fmla="*/ 128 h 2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14" h="2597">
                <a:moveTo>
                  <a:pt x="2009" y="1769"/>
                </a:moveTo>
                <a:lnTo>
                  <a:pt x="2009" y="1769"/>
                </a:lnTo>
                <a:cubicBezTo>
                  <a:pt x="2009" y="1828"/>
                  <a:pt x="1991" y="1868"/>
                  <a:pt x="1945" y="1915"/>
                </a:cubicBezTo>
                <a:cubicBezTo>
                  <a:pt x="1974" y="1985"/>
                  <a:pt x="1974" y="1985"/>
                  <a:pt x="1974" y="1985"/>
                </a:cubicBezTo>
                <a:cubicBezTo>
                  <a:pt x="1968" y="2031"/>
                  <a:pt x="1927" y="2055"/>
                  <a:pt x="1927" y="2101"/>
                </a:cubicBezTo>
                <a:cubicBezTo>
                  <a:pt x="1927" y="2136"/>
                  <a:pt x="1997" y="2119"/>
                  <a:pt x="1997" y="2154"/>
                </a:cubicBezTo>
                <a:cubicBezTo>
                  <a:pt x="1997" y="2177"/>
                  <a:pt x="1980" y="2183"/>
                  <a:pt x="1968" y="2200"/>
                </a:cubicBezTo>
                <a:cubicBezTo>
                  <a:pt x="1980" y="2282"/>
                  <a:pt x="1980" y="2282"/>
                  <a:pt x="1980" y="2282"/>
                </a:cubicBezTo>
                <a:cubicBezTo>
                  <a:pt x="1980" y="2293"/>
                  <a:pt x="1974" y="2299"/>
                  <a:pt x="1968" y="2305"/>
                </a:cubicBezTo>
                <a:cubicBezTo>
                  <a:pt x="1951" y="2293"/>
                  <a:pt x="1945" y="2276"/>
                  <a:pt x="1939" y="2258"/>
                </a:cubicBezTo>
                <a:cubicBezTo>
                  <a:pt x="1927" y="2282"/>
                  <a:pt x="1921" y="2311"/>
                  <a:pt x="1898" y="2311"/>
                </a:cubicBezTo>
                <a:cubicBezTo>
                  <a:pt x="1887" y="2311"/>
                  <a:pt x="1869" y="2299"/>
                  <a:pt x="1869" y="2288"/>
                </a:cubicBezTo>
                <a:cubicBezTo>
                  <a:pt x="1869" y="2264"/>
                  <a:pt x="1869" y="2258"/>
                  <a:pt x="1869" y="2235"/>
                </a:cubicBezTo>
                <a:cubicBezTo>
                  <a:pt x="1852" y="2235"/>
                  <a:pt x="1840" y="2235"/>
                  <a:pt x="1823" y="2223"/>
                </a:cubicBezTo>
                <a:cubicBezTo>
                  <a:pt x="1834" y="2212"/>
                  <a:pt x="1834" y="2200"/>
                  <a:pt x="1834" y="2183"/>
                </a:cubicBezTo>
                <a:cubicBezTo>
                  <a:pt x="1846" y="2183"/>
                  <a:pt x="1846" y="2183"/>
                  <a:pt x="1846" y="2183"/>
                </a:cubicBezTo>
                <a:cubicBezTo>
                  <a:pt x="1863" y="2200"/>
                  <a:pt x="1869" y="2229"/>
                  <a:pt x="1898" y="2229"/>
                </a:cubicBezTo>
                <a:cubicBezTo>
                  <a:pt x="1916" y="2229"/>
                  <a:pt x="1939" y="2223"/>
                  <a:pt x="1939" y="2206"/>
                </a:cubicBezTo>
                <a:cubicBezTo>
                  <a:pt x="1939" y="2130"/>
                  <a:pt x="1863" y="2078"/>
                  <a:pt x="1788" y="2078"/>
                </a:cubicBezTo>
                <a:cubicBezTo>
                  <a:pt x="1747" y="2078"/>
                  <a:pt x="1747" y="2276"/>
                  <a:pt x="1747" y="2171"/>
                </a:cubicBezTo>
                <a:cubicBezTo>
                  <a:pt x="1747" y="2159"/>
                  <a:pt x="1741" y="2136"/>
                  <a:pt x="1724" y="2136"/>
                </a:cubicBezTo>
                <a:cubicBezTo>
                  <a:pt x="1689" y="2136"/>
                  <a:pt x="1665" y="2165"/>
                  <a:pt x="1665" y="2200"/>
                </a:cubicBezTo>
                <a:cubicBezTo>
                  <a:pt x="1665" y="2223"/>
                  <a:pt x="1665" y="2223"/>
                  <a:pt x="1665" y="2223"/>
                </a:cubicBezTo>
                <a:cubicBezTo>
                  <a:pt x="1654" y="2218"/>
                  <a:pt x="1648" y="2218"/>
                  <a:pt x="1636" y="2212"/>
                </a:cubicBezTo>
                <a:cubicBezTo>
                  <a:pt x="1642" y="2241"/>
                  <a:pt x="1654" y="2258"/>
                  <a:pt x="1654" y="2288"/>
                </a:cubicBezTo>
                <a:cubicBezTo>
                  <a:pt x="1654" y="2322"/>
                  <a:pt x="1660" y="2369"/>
                  <a:pt x="1625" y="2369"/>
                </a:cubicBezTo>
                <a:cubicBezTo>
                  <a:pt x="1595" y="2369"/>
                  <a:pt x="1572" y="2357"/>
                  <a:pt x="1561" y="2328"/>
                </a:cubicBezTo>
                <a:cubicBezTo>
                  <a:pt x="1561" y="2317"/>
                  <a:pt x="1561" y="2317"/>
                  <a:pt x="1561" y="2317"/>
                </a:cubicBezTo>
                <a:cubicBezTo>
                  <a:pt x="1537" y="2322"/>
                  <a:pt x="1520" y="2311"/>
                  <a:pt x="1497" y="2305"/>
                </a:cubicBezTo>
                <a:cubicBezTo>
                  <a:pt x="1520" y="2334"/>
                  <a:pt x="1537" y="2352"/>
                  <a:pt x="1537" y="2386"/>
                </a:cubicBezTo>
                <a:cubicBezTo>
                  <a:pt x="1537" y="2398"/>
                  <a:pt x="1531" y="2404"/>
                  <a:pt x="1520" y="2410"/>
                </a:cubicBezTo>
                <a:cubicBezTo>
                  <a:pt x="1520" y="2416"/>
                  <a:pt x="1531" y="2421"/>
                  <a:pt x="1531" y="2427"/>
                </a:cubicBezTo>
                <a:cubicBezTo>
                  <a:pt x="1531" y="2456"/>
                  <a:pt x="1502" y="2468"/>
                  <a:pt x="1479" y="2491"/>
                </a:cubicBezTo>
                <a:cubicBezTo>
                  <a:pt x="1456" y="2526"/>
                  <a:pt x="1473" y="2596"/>
                  <a:pt x="1427" y="2596"/>
                </a:cubicBezTo>
                <a:cubicBezTo>
                  <a:pt x="1368" y="2596"/>
                  <a:pt x="1351" y="2538"/>
                  <a:pt x="1293" y="2538"/>
                </a:cubicBezTo>
                <a:cubicBezTo>
                  <a:pt x="1252" y="2538"/>
                  <a:pt x="1235" y="2538"/>
                  <a:pt x="1194" y="2538"/>
                </a:cubicBezTo>
                <a:cubicBezTo>
                  <a:pt x="1176" y="2538"/>
                  <a:pt x="1171" y="2526"/>
                  <a:pt x="1153" y="2526"/>
                </a:cubicBezTo>
                <a:cubicBezTo>
                  <a:pt x="1124" y="2526"/>
                  <a:pt x="1118" y="2567"/>
                  <a:pt x="1083" y="2567"/>
                </a:cubicBezTo>
                <a:cubicBezTo>
                  <a:pt x="1037" y="2567"/>
                  <a:pt x="1060" y="2497"/>
                  <a:pt x="1031" y="2456"/>
                </a:cubicBezTo>
                <a:cubicBezTo>
                  <a:pt x="1002" y="2416"/>
                  <a:pt x="978" y="2386"/>
                  <a:pt x="943" y="2346"/>
                </a:cubicBezTo>
                <a:cubicBezTo>
                  <a:pt x="909" y="2264"/>
                  <a:pt x="845" y="2247"/>
                  <a:pt x="804" y="2165"/>
                </a:cubicBezTo>
                <a:cubicBezTo>
                  <a:pt x="769" y="2101"/>
                  <a:pt x="769" y="2060"/>
                  <a:pt x="751" y="1996"/>
                </a:cubicBezTo>
                <a:cubicBezTo>
                  <a:pt x="740" y="1967"/>
                  <a:pt x="722" y="1956"/>
                  <a:pt x="711" y="1927"/>
                </a:cubicBezTo>
                <a:cubicBezTo>
                  <a:pt x="699" y="1897"/>
                  <a:pt x="711" y="1880"/>
                  <a:pt x="705" y="1845"/>
                </a:cubicBezTo>
                <a:cubicBezTo>
                  <a:pt x="699" y="1787"/>
                  <a:pt x="670" y="1758"/>
                  <a:pt x="664" y="1700"/>
                </a:cubicBezTo>
                <a:cubicBezTo>
                  <a:pt x="670" y="1705"/>
                  <a:pt x="670" y="1705"/>
                  <a:pt x="670" y="1705"/>
                </a:cubicBezTo>
                <a:cubicBezTo>
                  <a:pt x="693" y="1746"/>
                  <a:pt x="722" y="1758"/>
                  <a:pt x="757" y="1787"/>
                </a:cubicBezTo>
                <a:cubicBezTo>
                  <a:pt x="786" y="1810"/>
                  <a:pt x="763" y="1880"/>
                  <a:pt x="780" y="1828"/>
                </a:cubicBezTo>
                <a:cubicBezTo>
                  <a:pt x="798" y="1833"/>
                  <a:pt x="804" y="1839"/>
                  <a:pt x="821" y="1851"/>
                </a:cubicBezTo>
                <a:cubicBezTo>
                  <a:pt x="821" y="1828"/>
                  <a:pt x="821" y="1828"/>
                  <a:pt x="821" y="1828"/>
                </a:cubicBezTo>
                <a:cubicBezTo>
                  <a:pt x="821" y="1769"/>
                  <a:pt x="769" y="1746"/>
                  <a:pt x="746" y="1694"/>
                </a:cubicBezTo>
                <a:cubicBezTo>
                  <a:pt x="734" y="1659"/>
                  <a:pt x="722" y="1624"/>
                  <a:pt x="687" y="1624"/>
                </a:cubicBezTo>
                <a:cubicBezTo>
                  <a:pt x="687" y="1478"/>
                  <a:pt x="583" y="1420"/>
                  <a:pt x="519" y="1286"/>
                </a:cubicBezTo>
                <a:cubicBezTo>
                  <a:pt x="489" y="1234"/>
                  <a:pt x="449" y="1216"/>
                  <a:pt x="449" y="1158"/>
                </a:cubicBezTo>
                <a:cubicBezTo>
                  <a:pt x="449" y="1152"/>
                  <a:pt x="460" y="1152"/>
                  <a:pt x="460" y="1147"/>
                </a:cubicBezTo>
                <a:cubicBezTo>
                  <a:pt x="460" y="1059"/>
                  <a:pt x="420" y="1007"/>
                  <a:pt x="396" y="919"/>
                </a:cubicBezTo>
                <a:cubicBezTo>
                  <a:pt x="396" y="908"/>
                  <a:pt x="379" y="908"/>
                  <a:pt x="379" y="890"/>
                </a:cubicBezTo>
                <a:cubicBezTo>
                  <a:pt x="379" y="838"/>
                  <a:pt x="420" y="821"/>
                  <a:pt x="425" y="768"/>
                </a:cubicBezTo>
                <a:cubicBezTo>
                  <a:pt x="414" y="698"/>
                  <a:pt x="414" y="698"/>
                  <a:pt x="414" y="698"/>
                </a:cubicBezTo>
                <a:cubicBezTo>
                  <a:pt x="425" y="698"/>
                  <a:pt x="425" y="698"/>
                  <a:pt x="425" y="698"/>
                </a:cubicBezTo>
                <a:cubicBezTo>
                  <a:pt x="431" y="704"/>
                  <a:pt x="437" y="710"/>
                  <a:pt x="443" y="716"/>
                </a:cubicBezTo>
                <a:cubicBezTo>
                  <a:pt x="478" y="733"/>
                  <a:pt x="501" y="733"/>
                  <a:pt x="536" y="739"/>
                </a:cubicBezTo>
                <a:cubicBezTo>
                  <a:pt x="565" y="751"/>
                  <a:pt x="571" y="774"/>
                  <a:pt x="600" y="774"/>
                </a:cubicBezTo>
                <a:cubicBezTo>
                  <a:pt x="617" y="774"/>
                  <a:pt x="623" y="762"/>
                  <a:pt x="641" y="762"/>
                </a:cubicBezTo>
                <a:cubicBezTo>
                  <a:pt x="699" y="762"/>
                  <a:pt x="722" y="797"/>
                  <a:pt x="775" y="815"/>
                </a:cubicBezTo>
                <a:cubicBezTo>
                  <a:pt x="879" y="861"/>
                  <a:pt x="938" y="890"/>
                  <a:pt x="1042" y="937"/>
                </a:cubicBezTo>
                <a:cubicBezTo>
                  <a:pt x="1095" y="954"/>
                  <a:pt x="1130" y="984"/>
                  <a:pt x="1188" y="984"/>
                </a:cubicBezTo>
                <a:cubicBezTo>
                  <a:pt x="1240" y="984"/>
                  <a:pt x="1240" y="984"/>
                  <a:pt x="1240" y="984"/>
                </a:cubicBezTo>
                <a:cubicBezTo>
                  <a:pt x="1275" y="984"/>
                  <a:pt x="1287" y="1013"/>
                  <a:pt x="1322" y="1030"/>
                </a:cubicBezTo>
                <a:cubicBezTo>
                  <a:pt x="1328" y="989"/>
                  <a:pt x="1328" y="937"/>
                  <a:pt x="1368" y="937"/>
                </a:cubicBezTo>
                <a:cubicBezTo>
                  <a:pt x="1398" y="937"/>
                  <a:pt x="1415" y="960"/>
                  <a:pt x="1438" y="978"/>
                </a:cubicBezTo>
                <a:cubicBezTo>
                  <a:pt x="1473" y="1007"/>
                  <a:pt x="1485" y="1030"/>
                  <a:pt x="1514" y="1065"/>
                </a:cubicBezTo>
                <a:cubicBezTo>
                  <a:pt x="1526" y="1094"/>
                  <a:pt x="1462" y="937"/>
                  <a:pt x="1462" y="914"/>
                </a:cubicBezTo>
                <a:cubicBezTo>
                  <a:pt x="1462" y="890"/>
                  <a:pt x="1462" y="890"/>
                  <a:pt x="1462" y="890"/>
                </a:cubicBezTo>
                <a:cubicBezTo>
                  <a:pt x="1467" y="890"/>
                  <a:pt x="1473" y="890"/>
                  <a:pt x="1473" y="890"/>
                </a:cubicBezTo>
                <a:cubicBezTo>
                  <a:pt x="1508" y="890"/>
                  <a:pt x="1526" y="914"/>
                  <a:pt x="1561" y="914"/>
                </a:cubicBezTo>
                <a:cubicBezTo>
                  <a:pt x="1595" y="914"/>
                  <a:pt x="1607" y="873"/>
                  <a:pt x="1636" y="873"/>
                </a:cubicBezTo>
                <a:cubicBezTo>
                  <a:pt x="1660" y="873"/>
                  <a:pt x="1671" y="908"/>
                  <a:pt x="1694" y="908"/>
                </a:cubicBezTo>
                <a:cubicBezTo>
                  <a:pt x="1758" y="908"/>
                  <a:pt x="1788" y="850"/>
                  <a:pt x="1817" y="791"/>
                </a:cubicBezTo>
                <a:cubicBezTo>
                  <a:pt x="1852" y="809"/>
                  <a:pt x="1863" y="832"/>
                  <a:pt x="1904" y="832"/>
                </a:cubicBezTo>
                <a:cubicBezTo>
                  <a:pt x="1951" y="832"/>
                  <a:pt x="1986" y="797"/>
                  <a:pt x="1986" y="751"/>
                </a:cubicBezTo>
                <a:cubicBezTo>
                  <a:pt x="1986" y="704"/>
                  <a:pt x="2160" y="844"/>
                  <a:pt x="2160" y="885"/>
                </a:cubicBezTo>
                <a:cubicBezTo>
                  <a:pt x="2160" y="908"/>
                  <a:pt x="2120" y="908"/>
                  <a:pt x="2120" y="931"/>
                </a:cubicBezTo>
                <a:cubicBezTo>
                  <a:pt x="2120" y="937"/>
                  <a:pt x="2125" y="937"/>
                  <a:pt x="2125" y="943"/>
                </a:cubicBezTo>
                <a:cubicBezTo>
                  <a:pt x="2125" y="1018"/>
                  <a:pt x="2125" y="1018"/>
                  <a:pt x="2125" y="1018"/>
                </a:cubicBezTo>
                <a:cubicBezTo>
                  <a:pt x="2125" y="1042"/>
                  <a:pt x="2143" y="1053"/>
                  <a:pt x="2143" y="1077"/>
                </a:cubicBezTo>
                <a:cubicBezTo>
                  <a:pt x="2143" y="1100"/>
                  <a:pt x="2131" y="1117"/>
                  <a:pt x="2131" y="1141"/>
                </a:cubicBezTo>
                <a:cubicBezTo>
                  <a:pt x="2131" y="1199"/>
                  <a:pt x="2131" y="1199"/>
                  <a:pt x="2131" y="1199"/>
                </a:cubicBezTo>
                <a:cubicBezTo>
                  <a:pt x="2131" y="1234"/>
                  <a:pt x="2160" y="1251"/>
                  <a:pt x="2160" y="1292"/>
                </a:cubicBezTo>
                <a:cubicBezTo>
                  <a:pt x="2160" y="1327"/>
                  <a:pt x="2137" y="1350"/>
                  <a:pt x="2137" y="1385"/>
                </a:cubicBezTo>
                <a:cubicBezTo>
                  <a:pt x="2137" y="1420"/>
                  <a:pt x="2143" y="1438"/>
                  <a:pt x="2143" y="1473"/>
                </a:cubicBezTo>
                <a:cubicBezTo>
                  <a:pt x="2143" y="1502"/>
                  <a:pt x="2125" y="1519"/>
                  <a:pt x="2125" y="1548"/>
                </a:cubicBezTo>
                <a:cubicBezTo>
                  <a:pt x="2125" y="1566"/>
                  <a:pt x="2143" y="1577"/>
                  <a:pt x="2149" y="1595"/>
                </a:cubicBezTo>
                <a:cubicBezTo>
                  <a:pt x="2131" y="1595"/>
                  <a:pt x="2125" y="1577"/>
                  <a:pt x="2102" y="1577"/>
                </a:cubicBezTo>
                <a:cubicBezTo>
                  <a:pt x="2102" y="1571"/>
                  <a:pt x="2102" y="1571"/>
                  <a:pt x="2102" y="1566"/>
                </a:cubicBezTo>
                <a:cubicBezTo>
                  <a:pt x="2102" y="1554"/>
                  <a:pt x="2108" y="1548"/>
                  <a:pt x="2108" y="1531"/>
                </a:cubicBezTo>
                <a:cubicBezTo>
                  <a:pt x="2061" y="1554"/>
                  <a:pt x="2050" y="1601"/>
                  <a:pt x="2038" y="1653"/>
                </a:cubicBezTo>
                <a:cubicBezTo>
                  <a:pt x="2026" y="1694"/>
                  <a:pt x="2003" y="1711"/>
                  <a:pt x="2003" y="1758"/>
                </a:cubicBezTo>
                <a:cubicBezTo>
                  <a:pt x="2003" y="1764"/>
                  <a:pt x="2009" y="1764"/>
                  <a:pt x="2009" y="1769"/>
                </a:cubicBezTo>
                <a:close/>
                <a:moveTo>
                  <a:pt x="1677" y="2386"/>
                </a:moveTo>
                <a:lnTo>
                  <a:pt x="1677" y="2386"/>
                </a:lnTo>
                <a:cubicBezTo>
                  <a:pt x="1671" y="2381"/>
                  <a:pt x="1671" y="2381"/>
                  <a:pt x="1665" y="2381"/>
                </a:cubicBezTo>
                <a:cubicBezTo>
                  <a:pt x="1630" y="2381"/>
                  <a:pt x="1636" y="2427"/>
                  <a:pt x="1619" y="2456"/>
                </a:cubicBezTo>
                <a:cubicBezTo>
                  <a:pt x="1636" y="2474"/>
                  <a:pt x="1636" y="2497"/>
                  <a:pt x="1654" y="2515"/>
                </a:cubicBezTo>
                <a:cubicBezTo>
                  <a:pt x="1677" y="2491"/>
                  <a:pt x="1671" y="2468"/>
                  <a:pt x="1683" y="2451"/>
                </a:cubicBezTo>
                <a:cubicBezTo>
                  <a:pt x="1677" y="2427"/>
                  <a:pt x="1677" y="2427"/>
                  <a:pt x="1677" y="2427"/>
                </a:cubicBezTo>
                <a:cubicBezTo>
                  <a:pt x="1677" y="2386"/>
                  <a:pt x="1677" y="2386"/>
                  <a:pt x="1677" y="2386"/>
                </a:cubicBezTo>
                <a:close/>
                <a:moveTo>
                  <a:pt x="2055" y="1932"/>
                </a:moveTo>
                <a:lnTo>
                  <a:pt x="2055" y="1932"/>
                </a:lnTo>
                <a:cubicBezTo>
                  <a:pt x="2055" y="1927"/>
                  <a:pt x="2055" y="1927"/>
                  <a:pt x="2055" y="1927"/>
                </a:cubicBezTo>
                <a:cubicBezTo>
                  <a:pt x="2044" y="1921"/>
                  <a:pt x="2044" y="1921"/>
                  <a:pt x="2044" y="1921"/>
                </a:cubicBezTo>
                <a:cubicBezTo>
                  <a:pt x="2032" y="1944"/>
                  <a:pt x="2032" y="1956"/>
                  <a:pt x="2026" y="1973"/>
                </a:cubicBezTo>
                <a:cubicBezTo>
                  <a:pt x="2032" y="1973"/>
                  <a:pt x="2038" y="1979"/>
                  <a:pt x="2044" y="1979"/>
                </a:cubicBezTo>
                <a:cubicBezTo>
                  <a:pt x="2050" y="1979"/>
                  <a:pt x="2055" y="1973"/>
                  <a:pt x="2061" y="1973"/>
                </a:cubicBezTo>
                <a:cubicBezTo>
                  <a:pt x="2055" y="1932"/>
                  <a:pt x="2055" y="1932"/>
                  <a:pt x="2055" y="1932"/>
                </a:cubicBezTo>
                <a:close/>
                <a:moveTo>
                  <a:pt x="513" y="669"/>
                </a:moveTo>
                <a:lnTo>
                  <a:pt x="513" y="669"/>
                </a:lnTo>
                <a:cubicBezTo>
                  <a:pt x="507" y="687"/>
                  <a:pt x="507" y="698"/>
                  <a:pt x="501" y="710"/>
                </a:cubicBezTo>
                <a:cubicBezTo>
                  <a:pt x="513" y="716"/>
                  <a:pt x="513" y="716"/>
                  <a:pt x="513" y="716"/>
                </a:cubicBezTo>
                <a:cubicBezTo>
                  <a:pt x="536" y="710"/>
                  <a:pt x="548" y="704"/>
                  <a:pt x="559" y="687"/>
                </a:cubicBezTo>
                <a:cubicBezTo>
                  <a:pt x="542" y="681"/>
                  <a:pt x="530" y="675"/>
                  <a:pt x="513" y="669"/>
                </a:cubicBezTo>
                <a:close/>
                <a:moveTo>
                  <a:pt x="1916" y="169"/>
                </a:moveTo>
                <a:lnTo>
                  <a:pt x="1916" y="169"/>
                </a:lnTo>
                <a:cubicBezTo>
                  <a:pt x="1945" y="186"/>
                  <a:pt x="1957" y="215"/>
                  <a:pt x="1957" y="250"/>
                </a:cubicBezTo>
                <a:cubicBezTo>
                  <a:pt x="1957" y="256"/>
                  <a:pt x="1951" y="256"/>
                  <a:pt x="1945" y="262"/>
                </a:cubicBezTo>
                <a:cubicBezTo>
                  <a:pt x="1951" y="273"/>
                  <a:pt x="1951" y="273"/>
                  <a:pt x="1951" y="273"/>
                </a:cubicBezTo>
                <a:cubicBezTo>
                  <a:pt x="1991" y="273"/>
                  <a:pt x="1997" y="314"/>
                  <a:pt x="2015" y="355"/>
                </a:cubicBezTo>
                <a:cubicBezTo>
                  <a:pt x="2026" y="384"/>
                  <a:pt x="2038" y="396"/>
                  <a:pt x="2050" y="425"/>
                </a:cubicBezTo>
                <a:cubicBezTo>
                  <a:pt x="2073" y="419"/>
                  <a:pt x="2073" y="390"/>
                  <a:pt x="2096" y="390"/>
                </a:cubicBezTo>
                <a:cubicBezTo>
                  <a:pt x="2114" y="390"/>
                  <a:pt x="2125" y="396"/>
                  <a:pt x="2143" y="401"/>
                </a:cubicBezTo>
                <a:cubicBezTo>
                  <a:pt x="2143" y="396"/>
                  <a:pt x="2143" y="396"/>
                  <a:pt x="2143" y="384"/>
                </a:cubicBezTo>
                <a:cubicBezTo>
                  <a:pt x="2143" y="372"/>
                  <a:pt x="2143" y="361"/>
                  <a:pt x="2143" y="343"/>
                </a:cubicBezTo>
                <a:cubicBezTo>
                  <a:pt x="2137" y="343"/>
                  <a:pt x="2131" y="343"/>
                  <a:pt x="2120" y="343"/>
                </a:cubicBezTo>
                <a:cubicBezTo>
                  <a:pt x="2114" y="343"/>
                  <a:pt x="2114" y="337"/>
                  <a:pt x="2108" y="337"/>
                </a:cubicBezTo>
                <a:cubicBezTo>
                  <a:pt x="2120" y="320"/>
                  <a:pt x="2131" y="314"/>
                  <a:pt x="2131" y="297"/>
                </a:cubicBezTo>
                <a:cubicBezTo>
                  <a:pt x="2131" y="238"/>
                  <a:pt x="2131" y="238"/>
                  <a:pt x="2131" y="238"/>
                </a:cubicBezTo>
                <a:cubicBezTo>
                  <a:pt x="2044" y="238"/>
                  <a:pt x="2032" y="151"/>
                  <a:pt x="1968" y="93"/>
                </a:cubicBezTo>
                <a:cubicBezTo>
                  <a:pt x="1957" y="128"/>
                  <a:pt x="1945" y="151"/>
                  <a:pt x="1916" y="169"/>
                </a:cubicBezTo>
                <a:close/>
                <a:moveTo>
                  <a:pt x="2084" y="483"/>
                </a:moveTo>
                <a:lnTo>
                  <a:pt x="2084" y="483"/>
                </a:lnTo>
                <a:cubicBezTo>
                  <a:pt x="2073" y="483"/>
                  <a:pt x="2061" y="477"/>
                  <a:pt x="2050" y="477"/>
                </a:cubicBezTo>
                <a:cubicBezTo>
                  <a:pt x="2026" y="477"/>
                  <a:pt x="2003" y="495"/>
                  <a:pt x="2003" y="512"/>
                </a:cubicBezTo>
                <a:cubicBezTo>
                  <a:pt x="2026" y="529"/>
                  <a:pt x="2044" y="535"/>
                  <a:pt x="2073" y="535"/>
                </a:cubicBezTo>
                <a:cubicBezTo>
                  <a:pt x="2096" y="535"/>
                  <a:pt x="2114" y="529"/>
                  <a:pt x="2137" y="518"/>
                </a:cubicBezTo>
                <a:cubicBezTo>
                  <a:pt x="2149" y="529"/>
                  <a:pt x="2154" y="541"/>
                  <a:pt x="2166" y="559"/>
                </a:cubicBezTo>
                <a:cubicBezTo>
                  <a:pt x="2183" y="547"/>
                  <a:pt x="2195" y="541"/>
                  <a:pt x="2213" y="524"/>
                </a:cubicBezTo>
                <a:cubicBezTo>
                  <a:pt x="2195" y="500"/>
                  <a:pt x="2183" y="483"/>
                  <a:pt x="2172" y="454"/>
                </a:cubicBezTo>
                <a:cubicBezTo>
                  <a:pt x="2160" y="448"/>
                  <a:pt x="2160" y="448"/>
                  <a:pt x="2160" y="448"/>
                </a:cubicBezTo>
                <a:cubicBezTo>
                  <a:pt x="2143" y="477"/>
                  <a:pt x="2114" y="483"/>
                  <a:pt x="2084" y="483"/>
                </a:cubicBezTo>
                <a:close/>
                <a:moveTo>
                  <a:pt x="2067" y="599"/>
                </a:moveTo>
                <a:lnTo>
                  <a:pt x="2067" y="599"/>
                </a:lnTo>
                <a:cubicBezTo>
                  <a:pt x="2067" y="605"/>
                  <a:pt x="2067" y="611"/>
                  <a:pt x="2067" y="617"/>
                </a:cubicBezTo>
                <a:cubicBezTo>
                  <a:pt x="2090" y="611"/>
                  <a:pt x="2102" y="599"/>
                  <a:pt x="2114" y="582"/>
                </a:cubicBezTo>
                <a:cubicBezTo>
                  <a:pt x="2096" y="576"/>
                  <a:pt x="2067" y="582"/>
                  <a:pt x="2067" y="599"/>
                </a:cubicBezTo>
                <a:close/>
                <a:moveTo>
                  <a:pt x="483" y="541"/>
                </a:moveTo>
                <a:lnTo>
                  <a:pt x="483" y="541"/>
                </a:lnTo>
                <a:cubicBezTo>
                  <a:pt x="536" y="541"/>
                  <a:pt x="536" y="541"/>
                  <a:pt x="536" y="541"/>
                </a:cubicBezTo>
                <a:cubicBezTo>
                  <a:pt x="536" y="529"/>
                  <a:pt x="536" y="524"/>
                  <a:pt x="536" y="506"/>
                </a:cubicBezTo>
                <a:cubicBezTo>
                  <a:pt x="513" y="512"/>
                  <a:pt x="501" y="529"/>
                  <a:pt x="483" y="541"/>
                </a:cubicBezTo>
                <a:close/>
                <a:moveTo>
                  <a:pt x="82" y="23"/>
                </a:moveTo>
                <a:lnTo>
                  <a:pt x="82" y="23"/>
                </a:lnTo>
                <a:cubicBezTo>
                  <a:pt x="76" y="17"/>
                  <a:pt x="70" y="11"/>
                  <a:pt x="59" y="6"/>
                </a:cubicBezTo>
                <a:cubicBezTo>
                  <a:pt x="53" y="0"/>
                  <a:pt x="53" y="0"/>
                  <a:pt x="53" y="0"/>
                </a:cubicBezTo>
                <a:cubicBezTo>
                  <a:pt x="53" y="17"/>
                  <a:pt x="59" y="29"/>
                  <a:pt x="53" y="46"/>
                </a:cubicBezTo>
                <a:cubicBezTo>
                  <a:pt x="41" y="64"/>
                  <a:pt x="12" y="58"/>
                  <a:pt x="12" y="75"/>
                </a:cubicBezTo>
                <a:cubicBezTo>
                  <a:pt x="12" y="93"/>
                  <a:pt x="24" y="99"/>
                  <a:pt x="24" y="116"/>
                </a:cubicBezTo>
                <a:cubicBezTo>
                  <a:pt x="24" y="145"/>
                  <a:pt x="0" y="157"/>
                  <a:pt x="0" y="186"/>
                </a:cubicBezTo>
                <a:cubicBezTo>
                  <a:pt x="0" y="209"/>
                  <a:pt x="0" y="209"/>
                  <a:pt x="0" y="209"/>
                </a:cubicBezTo>
                <a:cubicBezTo>
                  <a:pt x="12" y="209"/>
                  <a:pt x="18" y="209"/>
                  <a:pt x="29" y="209"/>
                </a:cubicBezTo>
                <a:cubicBezTo>
                  <a:pt x="29" y="326"/>
                  <a:pt x="29" y="326"/>
                  <a:pt x="29" y="326"/>
                </a:cubicBezTo>
                <a:cubicBezTo>
                  <a:pt x="29" y="326"/>
                  <a:pt x="35" y="332"/>
                  <a:pt x="41" y="332"/>
                </a:cubicBezTo>
                <a:cubicBezTo>
                  <a:pt x="59" y="332"/>
                  <a:pt x="59" y="314"/>
                  <a:pt x="70" y="302"/>
                </a:cubicBezTo>
                <a:cubicBezTo>
                  <a:pt x="105" y="285"/>
                  <a:pt x="134" y="262"/>
                  <a:pt x="134" y="221"/>
                </a:cubicBezTo>
                <a:cubicBezTo>
                  <a:pt x="134" y="180"/>
                  <a:pt x="117" y="163"/>
                  <a:pt x="117" y="128"/>
                </a:cubicBezTo>
                <a:cubicBezTo>
                  <a:pt x="117" y="99"/>
                  <a:pt x="128" y="81"/>
                  <a:pt x="128" y="46"/>
                </a:cubicBezTo>
                <a:cubicBezTo>
                  <a:pt x="128" y="29"/>
                  <a:pt x="99" y="29"/>
                  <a:pt x="82" y="23"/>
                </a:cubicBezTo>
                <a:close/>
              </a:path>
            </a:pathLst>
          </a:custGeom>
          <a:solidFill>
            <a:schemeClr val="bg1">
              <a:lumMod val="85000"/>
            </a:schemeClr>
          </a:solidFill>
          <a:ln w="28575" cap="flat" cmpd="sng">
            <a:solidFill>
              <a:schemeClr val="bg1"/>
            </a:solidFill>
            <a:bevel/>
            <a:headEnd/>
            <a:tailEnd/>
          </a:ln>
          <a:effectLst/>
        </p:spPr>
        <p:txBody>
          <a:bodyPr wrap="none" anchor="ctr"/>
          <a:lstStyle/>
          <a:p>
            <a:endParaRPr lang="en-US"/>
          </a:p>
        </p:txBody>
      </p:sp>
    </p:spTree>
    <p:extLst>
      <p:ext uri="{BB962C8B-B14F-4D97-AF65-F5344CB8AC3E}">
        <p14:creationId xmlns:p14="http://schemas.microsoft.com/office/powerpoint/2010/main" val="434492631"/>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a:spLocks/>
          </p:cNvSpPr>
          <p:nvPr/>
        </p:nvSpPr>
        <p:spPr bwMode="auto">
          <a:xfrm>
            <a:off x="1895628" y="2848213"/>
            <a:ext cx="6291787" cy="34624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Mexico</a:t>
            </a:r>
          </a:p>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Map</a:t>
            </a:r>
            <a:endParaRPr lang="en-US" sz="12800" b="1" spc="500" dirty="0">
              <a:solidFill>
                <a:schemeClr val="tx2"/>
              </a:solidFill>
              <a:latin typeface="Montserrat Semi Bold" charset="0"/>
              <a:ea typeface="Montserrat Semi Bold" charset="0"/>
              <a:cs typeface="Montserrat Semi Bold" charset="0"/>
              <a:sym typeface="Bebas Neue" charset="0"/>
            </a:endParaRPr>
          </a:p>
        </p:txBody>
      </p:sp>
      <p:cxnSp>
        <p:nvCxnSpPr>
          <p:cNvPr id="6" name="Straight Connector 5"/>
          <p:cNvCxnSpPr/>
          <p:nvPr/>
        </p:nvCxnSpPr>
        <p:spPr>
          <a:xfrm flipV="1">
            <a:off x="1895628" y="6923091"/>
            <a:ext cx="7401442" cy="4296"/>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sp>
        <p:nvSpPr>
          <p:cNvPr id="7" name="Subtitle 2"/>
          <p:cNvSpPr txBox="1">
            <a:spLocks/>
          </p:cNvSpPr>
          <p:nvPr/>
        </p:nvSpPr>
        <p:spPr>
          <a:xfrm>
            <a:off x="1711325" y="7582309"/>
            <a:ext cx="9001890" cy="314349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790"/>
              </a:lnSpc>
            </a:pPr>
            <a:r>
              <a:rPr lang="en-US" sz="2500" dirty="0" smtClean="0">
                <a:solidFill>
                  <a:schemeClr val="tx1"/>
                </a:solidFill>
                <a:latin typeface="Lato Light" charset="0"/>
                <a:ea typeface="Lato Light" charset="0"/>
                <a:cs typeface="Lato Light" charset="0"/>
              </a:rPr>
              <a:t>Frequently</a:t>
            </a:r>
            <a:r>
              <a:rPr lang="en-US" sz="2500" dirty="0">
                <a:solidFill>
                  <a:schemeClr val="tx1"/>
                </a:solidFill>
                <a:latin typeface="Lato Light" charset="0"/>
                <a:ea typeface="Lato Light" charset="0"/>
                <a:cs typeface="Lato Light" charset="0"/>
              </a:rPr>
              <a:t>, your initial font choice is taken out of your hands; companies often specify a typeface, or even a set of fonts, as part of their brand guidelines. Occasionally you’ll find a job has specific requirements, such as limited room that might require a condensed face, or a lot of legal text that might require a face that’s highly legible at small sizes. </a:t>
            </a:r>
          </a:p>
        </p:txBody>
      </p:sp>
      <p:grpSp>
        <p:nvGrpSpPr>
          <p:cNvPr id="8" name="Group 7"/>
          <p:cNvGrpSpPr/>
          <p:nvPr/>
        </p:nvGrpSpPr>
        <p:grpSpPr>
          <a:xfrm>
            <a:off x="10993748" y="3300761"/>
            <a:ext cx="11672577" cy="7869433"/>
            <a:chOff x="1601788" y="1089025"/>
            <a:chExt cx="6932612" cy="4672013"/>
          </a:xfrm>
          <a:solidFill>
            <a:schemeClr val="bg1">
              <a:lumMod val="85000"/>
            </a:schemeClr>
          </a:solidFill>
        </p:grpSpPr>
        <p:sp>
          <p:nvSpPr>
            <p:cNvPr id="9" name="Freeform 1"/>
            <p:cNvSpPr>
              <a:spLocks noChangeArrowheads="1"/>
            </p:cNvSpPr>
            <p:nvPr/>
          </p:nvSpPr>
          <p:spPr bwMode="auto">
            <a:xfrm>
              <a:off x="1925638" y="2303463"/>
              <a:ext cx="1239837" cy="1395412"/>
            </a:xfrm>
            <a:custGeom>
              <a:avLst/>
              <a:gdLst>
                <a:gd name="T0" fmla="*/ 482 w 3442"/>
                <a:gd name="T1" fmla="*/ 23 h 3878"/>
                <a:gd name="T2" fmla="*/ 583 w 3442"/>
                <a:gd name="T3" fmla="*/ 135 h 3878"/>
                <a:gd name="T4" fmla="*/ 673 w 3442"/>
                <a:gd name="T5" fmla="*/ 202 h 3878"/>
                <a:gd name="T6" fmla="*/ 606 w 3442"/>
                <a:gd name="T7" fmla="*/ 269 h 3878"/>
                <a:gd name="T8" fmla="*/ 449 w 3442"/>
                <a:gd name="T9" fmla="*/ 146 h 3878"/>
                <a:gd name="T10" fmla="*/ 102 w 3442"/>
                <a:gd name="T11" fmla="*/ 79 h 3878"/>
                <a:gd name="T12" fmla="*/ 113 w 3442"/>
                <a:gd name="T13" fmla="*/ 180 h 3878"/>
                <a:gd name="T14" fmla="*/ 269 w 3442"/>
                <a:gd name="T15" fmla="*/ 337 h 3878"/>
                <a:gd name="T16" fmla="*/ 471 w 3442"/>
                <a:gd name="T17" fmla="*/ 583 h 3878"/>
                <a:gd name="T18" fmla="*/ 595 w 3442"/>
                <a:gd name="T19" fmla="*/ 639 h 3878"/>
                <a:gd name="T20" fmla="*/ 695 w 3442"/>
                <a:gd name="T21" fmla="*/ 740 h 3878"/>
                <a:gd name="T22" fmla="*/ 864 w 3442"/>
                <a:gd name="T23" fmla="*/ 897 h 3878"/>
                <a:gd name="T24" fmla="*/ 1031 w 3442"/>
                <a:gd name="T25" fmla="*/ 875 h 3878"/>
                <a:gd name="T26" fmla="*/ 1155 w 3442"/>
                <a:gd name="T27" fmla="*/ 897 h 3878"/>
                <a:gd name="T28" fmla="*/ 1222 w 3442"/>
                <a:gd name="T29" fmla="*/ 897 h 3878"/>
                <a:gd name="T30" fmla="*/ 1233 w 3442"/>
                <a:gd name="T31" fmla="*/ 1020 h 3878"/>
                <a:gd name="T32" fmla="*/ 1435 w 3442"/>
                <a:gd name="T33" fmla="*/ 1244 h 3878"/>
                <a:gd name="T34" fmla="*/ 1614 w 3442"/>
                <a:gd name="T35" fmla="*/ 1311 h 3878"/>
                <a:gd name="T36" fmla="*/ 1738 w 3442"/>
                <a:gd name="T37" fmla="*/ 1547 h 3878"/>
                <a:gd name="T38" fmla="*/ 1805 w 3442"/>
                <a:gd name="T39" fmla="*/ 1962 h 3878"/>
                <a:gd name="T40" fmla="*/ 1760 w 3442"/>
                <a:gd name="T41" fmla="*/ 2309 h 3878"/>
                <a:gd name="T42" fmla="*/ 1861 w 3442"/>
                <a:gd name="T43" fmla="*/ 2432 h 3878"/>
                <a:gd name="T44" fmla="*/ 1973 w 3442"/>
                <a:gd name="T45" fmla="*/ 2566 h 3878"/>
                <a:gd name="T46" fmla="*/ 2152 w 3442"/>
                <a:gd name="T47" fmla="*/ 2724 h 3878"/>
                <a:gd name="T48" fmla="*/ 2589 w 3442"/>
                <a:gd name="T49" fmla="*/ 3081 h 3878"/>
                <a:gd name="T50" fmla="*/ 2903 w 3442"/>
                <a:gd name="T51" fmla="*/ 3350 h 3878"/>
                <a:gd name="T52" fmla="*/ 2982 w 3442"/>
                <a:gd name="T53" fmla="*/ 3664 h 3878"/>
                <a:gd name="T54" fmla="*/ 3116 w 3442"/>
                <a:gd name="T55" fmla="*/ 3821 h 3878"/>
                <a:gd name="T56" fmla="*/ 3396 w 3442"/>
                <a:gd name="T57" fmla="*/ 3361 h 3878"/>
                <a:gd name="T58" fmla="*/ 3195 w 3442"/>
                <a:gd name="T59" fmla="*/ 3081 h 3878"/>
                <a:gd name="T60" fmla="*/ 2971 w 3442"/>
                <a:gd name="T61" fmla="*/ 2802 h 3878"/>
                <a:gd name="T62" fmla="*/ 2892 w 3442"/>
                <a:gd name="T63" fmla="*/ 2869 h 3878"/>
                <a:gd name="T64" fmla="*/ 2836 w 3442"/>
                <a:gd name="T65" fmla="*/ 2937 h 3878"/>
                <a:gd name="T66" fmla="*/ 2623 w 3442"/>
                <a:gd name="T67" fmla="*/ 2600 h 3878"/>
                <a:gd name="T68" fmla="*/ 2589 w 3442"/>
                <a:gd name="T69" fmla="*/ 2242 h 3878"/>
                <a:gd name="T70" fmla="*/ 2365 w 3442"/>
                <a:gd name="T71" fmla="*/ 1793 h 3878"/>
                <a:gd name="T72" fmla="*/ 2343 w 3442"/>
                <a:gd name="T73" fmla="*/ 1468 h 3878"/>
                <a:gd name="T74" fmla="*/ 2208 w 3442"/>
                <a:gd name="T75" fmla="*/ 1121 h 3878"/>
                <a:gd name="T76" fmla="*/ 1995 w 3442"/>
                <a:gd name="T77" fmla="*/ 919 h 3878"/>
                <a:gd name="T78" fmla="*/ 2063 w 3442"/>
                <a:gd name="T79" fmla="*/ 1087 h 3878"/>
                <a:gd name="T80" fmla="*/ 1973 w 3442"/>
                <a:gd name="T81" fmla="*/ 1065 h 3878"/>
                <a:gd name="T82" fmla="*/ 1917 w 3442"/>
                <a:gd name="T83" fmla="*/ 830 h 3878"/>
                <a:gd name="T84" fmla="*/ 1760 w 3442"/>
                <a:gd name="T85" fmla="*/ 482 h 3878"/>
                <a:gd name="T86" fmla="*/ 1525 w 3442"/>
                <a:gd name="T87" fmla="*/ 202 h 3878"/>
                <a:gd name="T88" fmla="*/ 583 w 3442"/>
                <a:gd name="T89" fmla="*/ 0 h 38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442" h="3878">
                  <a:moveTo>
                    <a:pt x="538" y="45"/>
                  </a:moveTo>
                  <a:lnTo>
                    <a:pt x="538" y="45"/>
                  </a:lnTo>
                  <a:cubicBezTo>
                    <a:pt x="516" y="45"/>
                    <a:pt x="505" y="23"/>
                    <a:pt x="482" y="23"/>
                  </a:cubicBezTo>
                  <a:cubicBezTo>
                    <a:pt x="471" y="11"/>
                    <a:pt x="505" y="68"/>
                    <a:pt x="516" y="79"/>
                  </a:cubicBezTo>
                  <a:cubicBezTo>
                    <a:pt x="538" y="90"/>
                    <a:pt x="572" y="45"/>
                    <a:pt x="595" y="68"/>
                  </a:cubicBezTo>
                  <a:cubicBezTo>
                    <a:pt x="606" y="101"/>
                    <a:pt x="595" y="124"/>
                    <a:pt x="583" y="135"/>
                  </a:cubicBezTo>
                  <a:cubicBezTo>
                    <a:pt x="572" y="157"/>
                    <a:pt x="595" y="168"/>
                    <a:pt x="617" y="157"/>
                  </a:cubicBezTo>
                  <a:cubicBezTo>
                    <a:pt x="628" y="157"/>
                    <a:pt x="617" y="191"/>
                    <a:pt x="640" y="180"/>
                  </a:cubicBezTo>
                  <a:cubicBezTo>
                    <a:pt x="662" y="168"/>
                    <a:pt x="673" y="191"/>
                    <a:pt x="673" y="202"/>
                  </a:cubicBezTo>
                  <a:cubicBezTo>
                    <a:pt x="684" y="213"/>
                    <a:pt x="707" y="191"/>
                    <a:pt x="718" y="213"/>
                  </a:cubicBezTo>
                  <a:cubicBezTo>
                    <a:pt x="729" y="236"/>
                    <a:pt x="684" y="236"/>
                    <a:pt x="662" y="247"/>
                  </a:cubicBezTo>
                  <a:cubicBezTo>
                    <a:pt x="651" y="258"/>
                    <a:pt x="617" y="269"/>
                    <a:pt x="606" y="269"/>
                  </a:cubicBezTo>
                  <a:cubicBezTo>
                    <a:pt x="583" y="269"/>
                    <a:pt x="583" y="202"/>
                    <a:pt x="550" y="191"/>
                  </a:cubicBezTo>
                  <a:cubicBezTo>
                    <a:pt x="516" y="180"/>
                    <a:pt x="494" y="180"/>
                    <a:pt x="494" y="157"/>
                  </a:cubicBezTo>
                  <a:cubicBezTo>
                    <a:pt x="482" y="124"/>
                    <a:pt x="471" y="113"/>
                    <a:pt x="449" y="146"/>
                  </a:cubicBezTo>
                  <a:cubicBezTo>
                    <a:pt x="438" y="180"/>
                    <a:pt x="382" y="191"/>
                    <a:pt x="359" y="180"/>
                  </a:cubicBezTo>
                  <a:cubicBezTo>
                    <a:pt x="326" y="168"/>
                    <a:pt x="258" y="101"/>
                    <a:pt x="225" y="101"/>
                  </a:cubicBezTo>
                  <a:cubicBezTo>
                    <a:pt x="180" y="90"/>
                    <a:pt x="135" y="90"/>
                    <a:pt x="102" y="79"/>
                  </a:cubicBezTo>
                  <a:cubicBezTo>
                    <a:pt x="57" y="68"/>
                    <a:pt x="23" y="56"/>
                    <a:pt x="12" y="56"/>
                  </a:cubicBezTo>
                  <a:cubicBezTo>
                    <a:pt x="0" y="56"/>
                    <a:pt x="12" y="90"/>
                    <a:pt x="45" y="101"/>
                  </a:cubicBezTo>
                  <a:cubicBezTo>
                    <a:pt x="79" y="124"/>
                    <a:pt x="102" y="157"/>
                    <a:pt x="113" y="180"/>
                  </a:cubicBezTo>
                  <a:cubicBezTo>
                    <a:pt x="113" y="202"/>
                    <a:pt x="158" y="191"/>
                    <a:pt x="180" y="191"/>
                  </a:cubicBezTo>
                  <a:cubicBezTo>
                    <a:pt x="202" y="191"/>
                    <a:pt x="213" y="224"/>
                    <a:pt x="213" y="247"/>
                  </a:cubicBezTo>
                  <a:cubicBezTo>
                    <a:pt x="225" y="280"/>
                    <a:pt x="236" y="325"/>
                    <a:pt x="269" y="337"/>
                  </a:cubicBezTo>
                  <a:cubicBezTo>
                    <a:pt x="303" y="359"/>
                    <a:pt x="371" y="393"/>
                    <a:pt x="382" y="437"/>
                  </a:cubicBezTo>
                  <a:cubicBezTo>
                    <a:pt x="382" y="482"/>
                    <a:pt x="371" y="549"/>
                    <a:pt x="393" y="572"/>
                  </a:cubicBezTo>
                  <a:cubicBezTo>
                    <a:pt x="415" y="594"/>
                    <a:pt x="449" y="594"/>
                    <a:pt x="471" y="583"/>
                  </a:cubicBezTo>
                  <a:cubicBezTo>
                    <a:pt x="505" y="583"/>
                    <a:pt x="516" y="594"/>
                    <a:pt x="516" y="617"/>
                  </a:cubicBezTo>
                  <a:cubicBezTo>
                    <a:pt x="516" y="639"/>
                    <a:pt x="550" y="650"/>
                    <a:pt x="572" y="639"/>
                  </a:cubicBezTo>
                  <a:cubicBezTo>
                    <a:pt x="595" y="617"/>
                    <a:pt x="595" y="617"/>
                    <a:pt x="595" y="639"/>
                  </a:cubicBezTo>
                  <a:cubicBezTo>
                    <a:pt x="595" y="673"/>
                    <a:pt x="606" y="684"/>
                    <a:pt x="617" y="684"/>
                  </a:cubicBezTo>
                  <a:cubicBezTo>
                    <a:pt x="640" y="684"/>
                    <a:pt x="651" y="706"/>
                    <a:pt x="651" y="717"/>
                  </a:cubicBezTo>
                  <a:cubicBezTo>
                    <a:pt x="651" y="740"/>
                    <a:pt x="662" y="751"/>
                    <a:pt x="695" y="740"/>
                  </a:cubicBezTo>
                  <a:cubicBezTo>
                    <a:pt x="729" y="729"/>
                    <a:pt x="774" y="729"/>
                    <a:pt x="785" y="740"/>
                  </a:cubicBezTo>
                  <a:cubicBezTo>
                    <a:pt x="796" y="751"/>
                    <a:pt x="774" y="796"/>
                    <a:pt x="796" y="818"/>
                  </a:cubicBezTo>
                  <a:cubicBezTo>
                    <a:pt x="819" y="830"/>
                    <a:pt x="852" y="863"/>
                    <a:pt x="864" y="897"/>
                  </a:cubicBezTo>
                  <a:cubicBezTo>
                    <a:pt x="886" y="919"/>
                    <a:pt x="897" y="953"/>
                    <a:pt x="920" y="953"/>
                  </a:cubicBezTo>
                  <a:cubicBezTo>
                    <a:pt x="942" y="953"/>
                    <a:pt x="964" y="931"/>
                    <a:pt x="976" y="908"/>
                  </a:cubicBezTo>
                  <a:cubicBezTo>
                    <a:pt x="976" y="886"/>
                    <a:pt x="1009" y="897"/>
                    <a:pt x="1031" y="875"/>
                  </a:cubicBezTo>
                  <a:cubicBezTo>
                    <a:pt x="1043" y="863"/>
                    <a:pt x="1054" y="863"/>
                    <a:pt x="1054" y="897"/>
                  </a:cubicBezTo>
                  <a:cubicBezTo>
                    <a:pt x="1054" y="931"/>
                    <a:pt x="1065" y="942"/>
                    <a:pt x="1110" y="931"/>
                  </a:cubicBezTo>
                  <a:cubicBezTo>
                    <a:pt x="1155" y="931"/>
                    <a:pt x="1133" y="897"/>
                    <a:pt x="1155" y="897"/>
                  </a:cubicBezTo>
                  <a:cubicBezTo>
                    <a:pt x="1177" y="897"/>
                    <a:pt x="1200" y="886"/>
                    <a:pt x="1189" y="852"/>
                  </a:cubicBezTo>
                  <a:cubicBezTo>
                    <a:pt x="1189" y="818"/>
                    <a:pt x="1200" y="796"/>
                    <a:pt x="1211" y="807"/>
                  </a:cubicBezTo>
                  <a:cubicBezTo>
                    <a:pt x="1211" y="818"/>
                    <a:pt x="1211" y="875"/>
                    <a:pt x="1222" y="897"/>
                  </a:cubicBezTo>
                  <a:cubicBezTo>
                    <a:pt x="1222" y="919"/>
                    <a:pt x="1244" y="919"/>
                    <a:pt x="1222" y="942"/>
                  </a:cubicBezTo>
                  <a:cubicBezTo>
                    <a:pt x="1211" y="975"/>
                    <a:pt x="1189" y="986"/>
                    <a:pt x="1189" y="1009"/>
                  </a:cubicBezTo>
                  <a:cubicBezTo>
                    <a:pt x="1189" y="1031"/>
                    <a:pt x="1200" y="1031"/>
                    <a:pt x="1233" y="1020"/>
                  </a:cubicBezTo>
                  <a:cubicBezTo>
                    <a:pt x="1267" y="1020"/>
                    <a:pt x="1278" y="1020"/>
                    <a:pt x="1278" y="1042"/>
                  </a:cubicBezTo>
                  <a:cubicBezTo>
                    <a:pt x="1278" y="1076"/>
                    <a:pt x="1289" y="1099"/>
                    <a:pt x="1312" y="1121"/>
                  </a:cubicBezTo>
                  <a:cubicBezTo>
                    <a:pt x="1334" y="1132"/>
                    <a:pt x="1413" y="1233"/>
                    <a:pt x="1435" y="1244"/>
                  </a:cubicBezTo>
                  <a:cubicBezTo>
                    <a:pt x="1446" y="1267"/>
                    <a:pt x="1469" y="1300"/>
                    <a:pt x="1469" y="1311"/>
                  </a:cubicBezTo>
                  <a:cubicBezTo>
                    <a:pt x="1469" y="1323"/>
                    <a:pt x="1491" y="1323"/>
                    <a:pt x="1525" y="1311"/>
                  </a:cubicBezTo>
                  <a:cubicBezTo>
                    <a:pt x="1547" y="1300"/>
                    <a:pt x="1592" y="1300"/>
                    <a:pt x="1614" y="1311"/>
                  </a:cubicBezTo>
                  <a:cubicBezTo>
                    <a:pt x="1637" y="1334"/>
                    <a:pt x="1671" y="1424"/>
                    <a:pt x="1682" y="1446"/>
                  </a:cubicBezTo>
                  <a:cubicBezTo>
                    <a:pt x="1682" y="1468"/>
                    <a:pt x="1682" y="1491"/>
                    <a:pt x="1704" y="1491"/>
                  </a:cubicBezTo>
                  <a:cubicBezTo>
                    <a:pt x="1726" y="1491"/>
                    <a:pt x="1726" y="1502"/>
                    <a:pt x="1738" y="1547"/>
                  </a:cubicBezTo>
                  <a:cubicBezTo>
                    <a:pt x="1749" y="1592"/>
                    <a:pt x="1794" y="1659"/>
                    <a:pt x="1805" y="1681"/>
                  </a:cubicBezTo>
                  <a:cubicBezTo>
                    <a:pt x="1816" y="1704"/>
                    <a:pt x="1827" y="1771"/>
                    <a:pt x="1827" y="1838"/>
                  </a:cubicBezTo>
                  <a:cubicBezTo>
                    <a:pt x="1827" y="1906"/>
                    <a:pt x="1827" y="1939"/>
                    <a:pt x="1805" y="1962"/>
                  </a:cubicBezTo>
                  <a:cubicBezTo>
                    <a:pt x="1794" y="1984"/>
                    <a:pt x="1760" y="2051"/>
                    <a:pt x="1760" y="2096"/>
                  </a:cubicBezTo>
                  <a:cubicBezTo>
                    <a:pt x="1760" y="2141"/>
                    <a:pt x="1782" y="2175"/>
                    <a:pt x="1771" y="2208"/>
                  </a:cubicBezTo>
                  <a:cubicBezTo>
                    <a:pt x="1749" y="2242"/>
                    <a:pt x="1749" y="2275"/>
                    <a:pt x="1760" y="2309"/>
                  </a:cubicBezTo>
                  <a:cubicBezTo>
                    <a:pt x="1771" y="2342"/>
                    <a:pt x="1771" y="2387"/>
                    <a:pt x="1782" y="2399"/>
                  </a:cubicBezTo>
                  <a:cubicBezTo>
                    <a:pt x="1794" y="2421"/>
                    <a:pt x="1816" y="2354"/>
                    <a:pt x="1827" y="2376"/>
                  </a:cubicBezTo>
                  <a:cubicBezTo>
                    <a:pt x="1827" y="2399"/>
                    <a:pt x="1838" y="2443"/>
                    <a:pt x="1861" y="2432"/>
                  </a:cubicBezTo>
                  <a:cubicBezTo>
                    <a:pt x="1872" y="2421"/>
                    <a:pt x="1895" y="2410"/>
                    <a:pt x="1895" y="2432"/>
                  </a:cubicBezTo>
                  <a:cubicBezTo>
                    <a:pt x="1895" y="2455"/>
                    <a:pt x="1883" y="2511"/>
                    <a:pt x="1917" y="2511"/>
                  </a:cubicBezTo>
                  <a:cubicBezTo>
                    <a:pt x="1951" y="2511"/>
                    <a:pt x="1962" y="2544"/>
                    <a:pt x="1973" y="2566"/>
                  </a:cubicBezTo>
                  <a:cubicBezTo>
                    <a:pt x="1973" y="2578"/>
                    <a:pt x="1995" y="2611"/>
                    <a:pt x="2029" y="2589"/>
                  </a:cubicBezTo>
                  <a:cubicBezTo>
                    <a:pt x="2051" y="2578"/>
                    <a:pt x="2063" y="2578"/>
                    <a:pt x="2063" y="2600"/>
                  </a:cubicBezTo>
                  <a:cubicBezTo>
                    <a:pt x="2063" y="2623"/>
                    <a:pt x="2096" y="2679"/>
                    <a:pt x="2152" y="2724"/>
                  </a:cubicBezTo>
                  <a:cubicBezTo>
                    <a:pt x="2208" y="2768"/>
                    <a:pt x="2331" y="2835"/>
                    <a:pt x="2365" y="2858"/>
                  </a:cubicBezTo>
                  <a:cubicBezTo>
                    <a:pt x="2410" y="2880"/>
                    <a:pt x="2466" y="2981"/>
                    <a:pt x="2522" y="3014"/>
                  </a:cubicBezTo>
                  <a:cubicBezTo>
                    <a:pt x="2567" y="3047"/>
                    <a:pt x="2578" y="3036"/>
                    <a:pt x="2589" y="3081"/>
                  </a:cubicBezTo>
                  <a:cubicBezTo>
                    <a:pt x="2612" y="3126"/>
                    <a:pt x="2634" y="3171"/>
                    <a:pt x="2690" y="3193"/>
                  </a:cubicBezTo>
                  <a:cubicBezTo>
                    <a:pt x="2746" y="3227"/>
                    <a:pt x="2780" y="3249"/>
                    <a:pt x="2825" y="3249"/>
                  </a:cubicBezTo>
                  <a:cubicBezTo>
                    <a:pt x="2858" y="3260"/>
                    <a:pt x="2881" y="3294"/>
                    <a:pt x="2903" y="3350"/>
                  </a:cubicBezTo>
                  <a:cubicBezTo>
                    <a:pt x="2926" y="3406"/>
                    <a:pt x="2926" y="3451"/>
                    <a:pt x="2948" y="3462"/>
                  </a:cubicBezTo>
                  <a:cubicBezTo>
                    <a:pt x="2959" y="3462"/>
                    <a:pt x="2959" y="3541"/>
                    <a:pt x="2982" y="3574"/>
                  </a:cubicBezTo>
                  <a:cubicBezTo>
                    <a:pt x="2993" y="3619"/>
                    <a:pt x="2993" y="3653"/>
                    <a:pt x="2982" y="3664"/>
                  </a:cubicBezTo>
                  <a:cubicBezTo>
                    <a:pt x="2959" y="3675"/>
                    <a:pt x="2971" y="3742"/>
                    <a:pt x="2993" y="3754"/>
                  </a:cubicBezTo>
                  <a:cubicBezTo>
                    <a:pt x="3015" y="3765"/>
                    <a:pt x="3015" y="3809"/>
                    <a:pt x="3015" y="3821"/>
                  </a:cubicBezTo>
                  <a:cubicBezTo>
                    <a:pt x="3026" y="3843"/>
                    <a:pt x="3049" y="3877"/>
                    <a:pt x="3116" y="3821"/>
                  </a:cubicBezTo>
                  <a:cubicBezTo>
                    <a:pt x="3183" y="3776"/>
                    <a:pt x="3284" y="3709"/>
                    <a:pt x="3307" y="3675"/>
                  </a:cubicBezTo>
                  <a:cubicBezTo>
                    <a:pt x="3329" y="3653"/>
                    <a:pt x="3407" y="3563"/>
                    <a:pt x="3430" y="3529"/>
                  </a:cubicBezTo>
                  <a:cubicBezTo>
                    <a:pt x="3441" y="3496"/>
                    <a:pt x="3430" y="3406"/>
                    <a:pt x="3396" y="3361"/>
                  </a:cubicBezTo>
                  <a:cubicBezTo>
                    <a:pt x="3374" y="3316"/>
                    <a:pt x="3351" y="3305"/>
                    <a:pt x="3329" y="3283"/>
                  </a:cubicBezTo>
                  <a:cubicBezTo>
                    <a:pt x="3295" y="3260"/>
                    <a:pt x="3284" y="3193"/>
                    <a:pt x="3262" y="3171"/>
                  </a:cubicBezTo>
                  <a:cubicBezTo>
                    <a:pt x="3251" y="3148"/>
                    <a:pt x="3206" y="3103"/>
                    <a:pt x="3195" y="3081"/>
                  </a:cubicBezTo>
                  <a:cubicBezTo>
                    <a:pt x="3172" y="3059"/>
                    <a:pt x="3172" y="3025"/>
                    <a:pt x="3127" y="3003"/>
                  </a:cubicBezTo>
                  <a:cubicBezTo>
                    <a:pt x="3094" y="2970"/>
                    <a:pt x="3094" y="2937"/>
                    <a:pt x="3038" y="2903"/>
                  </a:cubicBezTo>
                  <a:cubicBezTo>
                    <a:pt x="2993" y="2858"/>
                    <a:pt x="2982" y="2824"/>
                    <a:pt x="2971" y="2802"/>
                  </a:cubicBezTo>
                  <a:cubicBezTo>
                    <a:pt x="2959" y="2791"/>
                    <a:pt x="2948" y="2768"/>
                    <a:pt x="2926" y="2779"/>
                  </a:cubicBezTo>
                  <a:cubicBezTo>
                    <a:pt x="2903" y="2779"/>
                    <a:pt x="2903" y="2791"/>
                    <a:pt x="2914" y="2824"/>
                  </a:cubicBezTo>
                  <a:cubicBezTo>
                    <a:pt x="2926" y="2858"/>
                    <a:pt x="2914" y="2858"/>
                    <a:pt x="2892" y="2869"/>
                  </a:cubicBezTo>
                  <a:cubicBezTo>
                    <a:pt x="2869" y="2869"/>
                    <a:pt x="2858" y="2914"/>
                    <a:pt x="2892" y="2914"/>
                  </a:cubicBezTo>
                  <a:cubicBezTo>
                    <a:pt x="2926" y="2903"/>
                    <a:pt x="2937" y="2948"/>
                    <a:pt x="2903" y="2970"/>
                  </a:cubicBezTo>
                  <a:cubicBezTo>
                    <a:pt x="2869" y="2992"/>
                    <a:pt x="2825" y="2970"/>
                    <a:pt x="2836" y="2937"/>
                  </a:cubicBezTo>
                  <a:cubicBezTo>
                    <a:pt x="2836" y="2903"/>
                    <a:pt x="2825" y="2880"/>
                    <a:pt x="2791" y="2847"/>
                  </a:cubicBezTo>
                  <a:cubicBezTo>
                    <a:pt x="2769" y="2824"/>
                    <a:pt x="2713" y="2746"/>
                    <a:pt x="2679" y="2701"/>
                  </a:cubicBezTo>
                  <a:cubicBezTo>
                    <a:pt x="2657" y="2656"/>
                    <a:pt x="2623" y="2600"/>
                    <a:pt x="2623" y="2600"/>
                  </a:cubicBezTo>
                  <a:cubicBezTo>
                    <a:pt x="2612" y="2589"/>
                    <a:pt x="2623" y="2544"/>
                    <a:pt x="2623" y="2533"/>
                  </a:cubicBezTo>
                  <a:cubicBezTo>
                    <a:pt x="2634" y="2522"/>
                    <a:pt x="2668" y="2477"/>
                    <a:pt x="2679" y="2432"/>
                  </a:cubicBezTo>
                  <a:cubicBezTo>
                    <a:pt x="2679" y="2387"/>
                    <a:pt x="2634" y="2298"/>
                    <a:pt x="2589" y="2242"/>
                  </a:cubicBezTo>
                  <a:cubicBezTo>
                    <a:pt x="2544" y="2197"/>
                    <a:pt x="2500" y="2141"/>
                    <a:pt x="2511" y="2073"/>
                  </a:cubicBezTo>
                  <a:cubicBezTo>
                    <a:pt x="2511" y="2017"/>
                    <a:pt x="2511" y="1950"/>
                    <a:pt x="2477" y="1917"/>
                  </a:cubicBezTo>
                  <a:cubicBezTo>
                    <a:pt x="2444" y="1894"/>
                    <a:pt x="2388" y="1838"/>
                    <a:pt x="2365" y="1793"/>
                  </a:cubicBezTo>
                  <a:cubicBezTo>
                    <a:pt x="2343" y="1760"/>
                    <a:pt x="2331" y="1681"/>
                    <a:pt x="2320" y="1648"/>
                  </a:cubicBezTo>
                  <a:cubicBezTo>
                    <a:pt x="2298" y="1603"/>
                    <a:pt x="2298" y="1535"/>
                    <a:pt x="2331" y="1513"/>
                  </a:cubicBezTo>
                  <a:cubicBezTo>
                    <a:pt x="2365" y="1480"/>
                    <a:pt x="2354" y="1468"/>
                    <a:pt x="2343" y="1468"/>
                  </a:cubicBezTo>
                  <a:cubicBezTo>
                    <a:pt x="2320" y="1468"/>
                    <a:pt x="2298" y="1435"/>
                    <a:pt x="2298" y="1401"/>
                  </a:cubicBezTo>
                  <a:cubicBezTo>
                    <a:pt x="2287" y="1368"/>
                    <a:pt x="2276" y="1289"/>
                    <a:pt x="2264" y="1255"/>
                  </a:cubicBezTo>
                  <a:cubicBezTo>
                    <a:pt x="2253" y="1211"/>
                    <a:pt x="2242" y="1166"/>
                    <a:pt x="2208" y="1121"/>
                  </a:cubicBezTo>
                  <a:cubicBezTo>
                    <a:pt x="2175" y="1076"/>
                    <a:pt x="2152" y="1031"/>
                    <a:pt x="2141" y="1009"/>
                  </a:cubicBezTo>
                  <a:cubicBezTo>
                    <a:pt x="2119" y="986"/>
                    <a:pt x="2096" y="953"/>
                    <a:pt x="2051" y="919"/>
                  </a:cubicBezTo>
                  <a:cubicBezTo>
                    <a:pt x="2007" y="897"/>
                    <a:pt x="1995" y="897"/>
                    <a:pt x="1995" y="919"/>
                  </a:cubicBezTo>
                  <a:cubicBezTo>
                    <a:pt x="1995" y="942"/>
                    <a:pt x="1995" y="953"/>
                    <a:pt x="2018" y="964"/>
                  </a:cubicBezTo>
                  <a:cubicBezTo>
                    <a:pt x="2040" y="975"/>
                    <a:pt x="2040" y="1009"/>
                    <a:pt x="2029" y="1031"/>
                  </a:cubicBezTo>
                  <a:cubicBezTo>
                    <a:pt x="2018" y="1054"/>
                    <a:pt x="2018" y="1087"/>
                    <a:pt x="2063" y="1087"/>
                  </a:cubicBezTo>
                  <a:cubicBezTo>
                    <a:pt x="2119" y="1087"/>
                    <a:pt x="2130" y="1121"/>
                    <a:pt x="2130" y="1144"/>
                  </a:cubicBezTo>
                  <a:cubicBezTo>
                    <a:pt x="2119" y="1166"/>
                    <a:pt x="2063" y="1177"/>
                    <a:pt x="2040" y="1144"/>
                  </a:cubicBezTo>
                  <a:cubicBezTo>
                    <a:pt x="2007" y="1099"/>
                    <a:pt x="1995" y="1076"/>
                    <a:pt x="1973" y="1065"/>
                  </a:cubicBezTo>
                  <a:cubicBezTo>
                    <a:pt x="1951" y="1054"/>
                    <a:pt x="1928" y="1020"/>
                    <a:pt x="1940" y="986"/>
                  </a:cubicBezTo>
                  <a:cubicBezTo>
                    <a:pt x="1962" y="953"/>
                    <a:pt x="1962" y="931"/>
                    <a:pt x="1951" y="897"/>
                  </a:cubicBezTo>
                  <a:cubicBezTo>
                    <a:pt x="1928" y="863"/>
                    <a:pt x="1917" y="852"/>
                    <a:pt x="1917" y="830"/>
                  </a:cubicBezTo>
                  <a:cubicBezTo>
                    <a:pt x="1906" y="796"/>
                    <a:pt x="1906" y="762"/>
                    <a:pt x="1883" y="740"/>
                  </a:cubicBezTo>
                  <a:cubicBezTo>
                    <a:pt x="1850" y="717"/>
                    <a:pt x="1805" y="684"/>
                    <a:pt x="1794" y="628"/>
                  </a:cubicBezTo>
                  <a:cubicBezTo>
                    <a:pt x="1771" y="572"/>
                    <a:pt x="1760" y="516"/>
                    <a:pt x="1760" y="482"/>
                  </a:cubicBezTo>
                  <a:cubicBezTo>
                    <a:pt x="1749" y="460"/>
                    <a:pt x="1738" y="437"/>
                    <a:pt x="1715" y="426"/>
                  </a:cubicBezTo>
                  <a:cubicBezTo>
                    <a:pt x="1693" y="426"/>
                    <a:pt x="1626" y="404"/>
                    <a:pt x="1592" y="370"/>
                  </a:cubicBezTo>
                  <a:cubicBezTo>
                    <a:pt x="1558" y="325"/>
                    <a:pt x="1525" y="247"/>
                    <a:pt x="1525" y="202"/>
                  </a:cubicBezTo>
                  <a:cubicBezTo>
                    <a:pt x="1513" y="157"/>
                    <a:pt x="1502" y="79"/>
                    <a:pt x="1502" y="79"/>
                  </a:cubicBezTo>
                  <a:lnTo>
                    <a:pt x="1502" y="79"/>
                  </a:lnTo>
                  <a:cubicBezTo>
                    <a:pt x="583" y="0"/>
                    <a:pt x="583" y="0"/>
                    <a:pt x="583" y="0"/>
                  </a:cubicBezTo>
                  <a:cubicBezTo>
                    <a:pt x="572" y="23"/>
                    <a:pt x="561" y="34"/>
                    <a:pt x="538" y="45"/>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 name="Freeform 2"/>
            <p:cNvSpPr>
              <a:spLocks noChangeArrowheads="1"/>
            </p:cNvSpPr>
            <p:nvPr/>
          </p:nvSpPr>
          <p:spPr bwMode="auto">
            <a:xfrm>
              <a:off x="1601788" y="1089025"/>
              <a:ext cx="863600" cy="1243013"/>
            </a:xfrm>
            <a:custGeom>
              <a:avLst/>
              <a:gdLst>
                <a:gd name="T0" fmla="*/ 1536 w 2399"/>
                <a:gd name="T1" fmla="*/ 3362 h 3453"/>
                <a:gd name="T2" fmla="*/ 2376 w 2399"/>
                <a:gd name="T3" fmla="*/ 3362 h 3453"/>
                <a:gd name="T4" fmla="*/ 2208 w 2399"/>
                <a:gd name="T5" fmla="*/ 3071 h 3453"/>
                <a:gd name="T6" fmla="*/ 2107 w 2399"/>
                <a:gd name="T7" fmla="*/ 2869 h 3453"/>
                <a:gd name="T8" fmla="*/ 2006 w 2399"/>
                <a:gd name="T9" fmla="*/ 2768 h 3453"/>
                <a:gd name="T10" fmla="*/ 2006 w 2399"/>
                <a:gd name="T11" fmla="*/ 2645 h 3453"/>
                <a:gd name="T12" fmla="*/ 1905 w 2399"/>
                <a:gd name="T13" fmla="*/ 2488 h 3453"/>
                <a:gd name="T14" fmla="*/ 1558 w 2399"/>
                <a:gd name="T15" fmla="*/ 2129 h 3453"/>
                <a:gd name="T16" fmla="*/ 1479 w 2399"/>
                <a:gd name="T17" fmla="*/ 2006 h 3453"/>
                <a:gd name="T18" fmla="*/ 1401 w 2399"/>
                <a:gd name="T19" fmla="*/ 1950 h 3453"/>
                <a:gd name="T20" fmla="*/ 1378 w 2399"/>
                <a:gd name="T21" fmla="*/ 1838 h 3453"/>
                <a:gd name="T22" fmla="*/ 1334 w 2399"/>
                <a:gd name="T23" fmla="*/ 1278 h 3453"/>
                <a:gd name="T24" fmla="*/ 1311 w 2399"/>
                <a:gd name="T25" fmla="*/ 908 h 3453"/>
                <a:gd name="T26" fmla="*/ 1322 w 2399"/>
                <a:gd name="T27" fmla="*/ 740 h 3453"/>
                <a:gd name="T28" fmla="*/ 1222 w 2399"/>
                <a:gd name="T29" fmla="*/ 594 h 3453"/>
                <a:gd name="T30" fmla="*/ 1267 w 2399"/>
                <a:gd name="T31" fmla="*/ 549 h 3453"/>
                <a:gd name="T32" fmla="*/ 1278 w 2399"/>
                <a:gd name="T33" fmla="*/ 404 h 3453"/>
                <a:gd name="T34" fmla="*/ 1423 w 2399"/>
                <a:gd name="T35" fmla="*/ 168 h 3453"/>
                <a:gd name="T36" fmla="*/ 1434 w 2399"/>
                <a:gd name="T37" fmla="*/ 168 h 3453"/>
                <a:gd name="T38" fmla="*/ 1468 w 2399"/>
                <a:gd name="T39" fmla="*/ 101 h 3453"/>
                <a:gd name="T40" fmla="*/ 34 w 2399"/>
                <a:gd name="T41" fmla="*/ 11 h 3453"/>
                <a:gd name="T42" fmla="*/ 45 w 2399"/>
                <a:gd name="T43" fmla="*/ 157 h 3453"/>
                <a:gd name="T44" fmla="*/ 67 w 2399"/>
                <a:gd name="T45" fmla="*/ 224 h 3453"/>
                <a:gd name="T46" fmla="*/ 134 w 2399"/>
                <a:gd name="T47" fmla="*/ 381 h 3453"/>
                <a:gd name="T48" fmla="*/ 191 w 2399"/>
                <a:gd name="T49" fmla="*/ 493 h 3453"/>
                <a:gd name="T50" fmla="*/ 258 w 2399"/>
                <a:gd name="T51" fmla="*/ 628 h 3453"/>
                <a:gd name="T52" fmla="*/ 224 w 2399"/>
                <a:gd name="T53" fmla="*/ 673 h 3453"/>
                <a:gd name="T54" fmla="*/ 258 w 2399"/>
                <a:gd name="T55" fmla="*/ 818 h 3453"/>
                <a:gd name="T56" fmla="*/ 403 w 2399"/>
                <a:gd name="T57" fmla="*/ 1132 h 3453"/>
                <a:gd name="T58" fmla="*/ 471 w 2399"/>
                <a:gd name="T59" fmla="*/ 1233 h 3453"/>
                <a:gd name="T60" fmla="*/ 538 w 2399"/>
                <a:gd name="T61" fmla="*/ 1435 h 3453"/>
                <a:gd name="T62" fmla="*/ 572 w 2399"/>
                <a:gd name="T63" fmla="*/ 1625 h 3453"/>
                <a:gd name="T64" fmla="*/ 627 w 2399"/>
                <a:gd name="T65" fmla="*/ 1692 h 3453"/>
                <a:gd name="T66" fmla="*/ 605 w 2399"/>
                <a:gd name="T67" fmla="*/ 1916 h 3453"/>
                <a:gd name="T68" fmla="*/ 706 w 2399"/>
                <a:gd name="T69" fmla="*/ 2017 h 3453"/>
                <a:gd name="T70" fmla="*/ 729 w 2399"/>
                <a:gd name="T71" fmla="*/ 2129 h 3453"/>
                <a:gd name="T72" fmla="*/ 941 w 2399"/>
                <a:gd name="T73" fmla="*/ 2297 h 3453"/>
                <a:gd name="T74" fmla="*/ 1154 w 2399"/>
                <a:gd name="T75" fmla="*/ 2410 h 3453"/>
                <a:gd name="T76" fmla="*/ 1300 w 2399"/>
                <a:gd name="T77" fmla="*/ 2679 h 3453"/>
                <a:gd name="T78" fmla="*/ 1434 w 2399"/>
                <a:gd name="T79" fmla="*/ 2824 h 3453"/>
                <a:gd name="T80" fmla="*/ 1569 w 2399"/>
                <a:gd name="T81" fmla="*/ 2959 h 3453"/>
                <a:gd name="T82" fmla="*/ 1569 w 2399"/>
                <a:gd name="T83" fmla="*/ 3160 h 3453"/>
                <a:gd name="T84" fmla="*/ 1580 w 2399"/>
                <a:gd name="T85" fmla="*/ 3273 h 34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99" h="3453">
                  <a:moveTo>
                    <a:pt x="1547" y="3306"/>
                  </a:moveTo>
                  <a:lnTo>
                    <a:pt x="1547" y="3306"/>
                  </a:lnTo>
                  <a:cubicBezTo>
                    <a:pt x="1536" y="3317"/>
                    <a:pt x="1547" y="3362"/>
                    <a:pt x="1536" y="3362"/>
                  </a:cubicBezTo>
                  <a:cubicBezTo>
                    <a:pt x="1524" y="3373"/>
                    <a:pt x="1502" y="3362"/>
                    <a:pt x="1479" y="3373"/>
                  </a:cubicBezTo>
                  <a:cubicBezTo>
                    <a:pt x="2398" y="3452"/>
                    <a:pt x="2398" y="3452"/>
                    <a:pt x="2398" y="3452"/>
                  </a:cubicBezTo>
                  <a:cubicBezTo>
                    <a:pt x="2398" y="3429"/>
                    <a:pt x="2387" y="3396"/>
                    <a:pt x="2376" y="3362"/>
                  </a:cubicBezTo>
                  <a:cubicBezTo>
                    <a:pt x="2354" y="3340"/>
                    <a:pt x="2342" y="3295"/>
                    <a:pt x="2342" y="3250"/>
                  </a:cubicBezTo>
                  <a:cubicBezTo>
                    <a:pt x="2342" y="3205"/>
                    <a:pt x="2331" y="3160"/>
                    <a:pt x="2309" y="3149"/>
                  </a:cubicBezTo>
                  <a:cubicBezTo>
                    <a:pt x="2298" y="3138"/>
                    <a:pt x="2241" y="3104"/>
                    <a:pt x="2208" y="3071"/>
                  </a:cubicBezTo>
                  <a:cubicBezTo>
                    <a:pt x="2174" y="3037"/>
                    <a:pt x="2174" y="3015"/>
                    <a:pt x="2174" y="2981"/>
                  </a:cubicBezTo>
                  <a:cubicBezTo>
                    <a:pt x="2174" y="2959"/>
                    <a:pt x="2163" y="2880"/>
                    <a:pt x="2140" y="2869"/>
                  </a:cubicBezTo>
                  <a:cubicBezTo>
                    <a:pt x="2129" y="2846"/>
                    <a:pt x="2107" y="2858"/>
                    <a:pt x="2107" y="2869"/>
                  </a:cubicBezTo>
                  <a:cubicBezTo>
                    <a:pt x="2107" y="2891"/>
                    <a:pt x="2085" y="2835"/>
                    <a:pt x="2085" y="2813"/>
                  </a:cubicBezTo>
                  <a:cubicBezTo>
                    <a:pt x="2085" y="2791"/>
                    <a:pt x="2051" y="2746"/>
                    <a:pt x="2029" y="2746"/>
                  </a:cubicBezTo>
                  <a:cubicBezTo>
                    <a:pt x="2006" y="2735"/>
                    <a:pt x="2006" y="2746"/>
                    <a:pt x="2006" y="2768"/>
                  </a:cubicBezTo>
                  <a:cubicBezTo>
                    <a:pt x="2006" y="2779"/>
                    <a:pt x="1995" y="2768"/>
                    <a:pt x="1972" y="2746"/>
                  </a:cubicBezTo>
                  <a:cubicBezTo>
                    <a:pt x="1961" y="2723"/>
                    <a:pt x="1950" y="2701"/>
                    <a:pt x="1972" y="2690"/>
                  </a:cubicBezTo>
                  <a:cubicBezTo>
                    <a:pt x="2006" y="2679"/>
                    <a:pt x="2017" y="2656"/>
                    <a:pt x="2006" y="2645"/>
                  </a:cubicBezTo>
                  <a:cubicBezTo>
                    <a:pt x="2006" y="2634"/>
                    <a:pt x="1995" y="2634"/>
                    <a:pt x="1972" y="2622"/>
                  </a:cubicBezTo>
                  <a:cubicBezTo>
                    <a:pt x="1961" y="2611"/>
                    <a:pt x="1939" y="2600"/>
                    <a:pt x="1939" y="2566"/>
                  </a:cubicBezTo>
                  <a:cubicBezTo>
                    <a:pt x="1927" y="2533"/>
                    <a:pt x="1927" y="2510"/>
                    <a:pt x="1905" y="2488"/>
                  </a:cubicBezTo>
                  <a:cubicBezTo>
                    <a:pt x="1883" y="2466"/>
                    <a:pt x="1816" y="2365"/>
                    <a:pt x="1782" y="2331"/>
                  </a:cubicBezTo>
                  <a:cubicBezTo>
                    <a:pt x="1760" y="2286"/>
                    <a:pt x="1659" y="2186"/>
                    <a:pt x="1625" y="2174"/>
                  </a:cubicBezTo>
                  <a:cubicBezTo>
                    <a:pt x="1603" y="2152"/>
                    <a:pt x="1591" y="2129"/>
                    <a:pt x="1558" y="2129"/>
                  </a:cubicBezTo>
                  <a:cubicBezTo>
                    <a:pt x="1536" y="2129"/>
                    <a:pt x="1513" y="2129"/>
                    <a:pt x="1491" y="2118"/>
                  </a:cubicBezTo>
                  <a:cubicBezTo>
                    <a:pt x="1479" y="2118"/>
                    <a:pt x="1479" y="2096"/>
                    <a:pt x="1479" y="2073"/>
                  </a:cubicBezTo>
                  <a:cubicBezTo>
                    <a:pt x="1491" y="2040"/>
                    <a:pt x="1502" y="2006"/>
                    <a:pt x="1479" y="2006"/>
                  </a:cubicBezTo>
                  <a:cubicBezTo>
                    <a:pt x="1468" y="2006"/>
                    <a:pt x="1457" y="2017"/>
                    <a:pt x="1446" y="2028"/>
                  </a:cubicBezTo>
                  <a:cubicBezTo>
                    <a:pt x="1434" y="2040"/>
                    <a:pt x="1434" y="2006"/>
                    <a:pt x="1434" y="1995"/>
                  </a:cubicBezTo>
                  <a:cubicBezTo>
                    <a:pt x="1434" y="1973"/>
                    <a:pt x="1423" y="1961"/>
                    <a:pt x="1401" y="1950"/>
                  </a:cubicBezTo>
                  <a:cubicBezTo>
                    <a:pt x="1378" y="1939"/>
                    <a:pt x="1356" y="1916"/>
                    <a:pt x="1378" y="1905"/>
                  </a:cubicBezTo>
                  <a:cubicBezTo>
                    <a:pt x="1412" y="1894"/>
                    <a:pt x="1423" y="1872"/>
                    <a:pt x="1412" y="1860"/>
                  </a:cubicBezTo>
                  <a:cubicBezTo>
                    <a:pt x="1412" y="1849"/>
                    <a:pt x="1378" y="1849"/>
                    <a:pt x="1378" y="1838"/>
                  </a:cubicBezTo>
                  <a:cubicBezTo>
                    <a:pt x="1367" y="1815"/>
                    <a:pt x="1367" y="1760"/>
                    <a:pt x="1367" y="1636"/>
                  </a:cubicBezTo>
                  <a:cubicBezTo>
                    <a:pt x="1356" y="1524"/>
                    <a:pt x="1356" y="1334"/>
                    <a:pt x="1356" y="1300"/>
                  </a:cubicBezTo>
                  <a:cubicBezTo>
                    <a:pt x="1356" y="1255"/>
                    <a:pt x="1345" y="1266"/>
                    <a:pt x="1334" y="1278"/>
                  </a:cubicBezTo>
                  <a:cubicBezTo>
                    <a:pt x="1322" y="1300"/>
                    <a:pt x="1300" y="1311"/>
                    <a:pt x="1289" y="1244"/>
                  </a:cubicBezTo>
                  <a:cubicBezTo>
                    <a:pt x="1278" y="1166"/>
                    <a:pt x="1278" y="1098"/>
                    <a:pt x="1289" y="1065"/>
                  </a:cubicBezTo>
                  <a:cubicBezTo>
                    <a:pt x="1289" y="1042"/>
                    <a:pt x="1267" y="953"/>
                    <a:pt x="1311" y="908"/>
                  </a:cubicBezTo>
                  <a:cubicBezTo>
                    <a:pt x="1356" y="863"/>
                    <a:pt x="1378" y="818"/>
                    <a:pt x="1401" y="796"/>
                  </a:cubicBezTo>
                  <a:cubicBezTo>
                    <a:pt x="1390" y="784"/>
                    <a:pt x="1378" y="773"/>
                    <a:pt x="1356" y="784"/>
                  </a:cubicBezTo>
                  <a:cubicBezTo>
                    <a:pt x="1322" y="796"/>
                    <a:pt x="1334" y="784"/>
                    <a:pt x="1322" y="740"/>
                  </a:cubicBezTo>
                  <a:cubicBezTo>
                    <a:pt x="1322" y="706"/>
                    <a:pt x="1322" y="706"/>
                    <a:pt x="1289" y="706"/>
                  </a:cubicBezTo>
                  <a:cubicBezTo>
                    <a:pt x="1244" y="706"/>
                    <a:pt x="1267" y="684"/>
                    <a:pt x="1267" y="650"/>
                  </a:cubicBezTo>
                  <a:cubicBezTo>
                    <a:pt x="1267" y="605"/>
                    <a:pt x="1233" y="617"/>
                    <a:pt x="1222" y="594"/>
                  </a:cubicBezTo>
                  <a:cubicBezTo>
                    <a:pt x="1199" y="560"/>
                    <a:pt x="1210" y="538"/>
                    <a:pt x="1244" y="560"/>
                  </a:cubicBezTo>
                  <a:cubicBezTo>
                    <a:pt x="1255" y="572"/>
                    <a:pt x="1267" y="572"/>
                    <a:pt x="1267" y="560"/>
                  </a:cubicBezTo>
                  <a:cubicBezTo>
                    <a:pt x="1267" y="560"/>
                    <a:pt x="1267" y="560"/>
                    <a:pt x="1267" y="549"/>
                  </a:cubicBezTo>
                  <a:lnTo>
                    <a:pt x="1267" y="549"/>
                  </a:lnTo>
                  <a:lnTo>
                    <a:pt x="1267" y="549"/>
                  </a:lnTo>
                  <a:cubicBezTo>
                    <a:pt x="1267" y="516"/>
                    <a:pt x="1278" y="426"/>
                    <a:pt x="1278" y="404"/>
                  </a:cubicBezTo>
                  <a:cubicBezTo>
                    <a:pt x="1278" y="370"/>
                    <a:pt x="1233" y="370"/>
                    <a:pt x="1233" y="325"/>
                  </a:cubicBezTo>
                  <a:cubicBezTo>
                    <a:pt x="1233" y="280"/>
                    <a:pt x="1367" y="180"/>
                    <a:pt x="1412" y="168"/>
                  </a:cubicBezTo>
                  <a:cubicBezTo>
                    <a:pt x="1423" y="168"/>
                    <a:pt x="1423" y="168"/>
                    <a:pt x="1423" y="168"/>
                  </a:cubicBezTo>
                  <a:lnTo>
                    <a:pt x="1423" y="168"/>
                  </a:lnTo>
                  <a:lnTo>
                    <a:pt x="1434" y="168"/>
                  </a:lnTo>
                  <a:lnTo>
                    <a:pt x="1434" y="168"/>
                  </a:lnTo>
                  <a:lnTo>
                    <a:pt x="1434" y="157"/>
                  </a:lnTo>
                  <a:lnTo>
                    <a:pt x="1434" y="157"/>
                  </a:lnTo>
                  <a:cubicBezTo>
                    <a:pt x="1468" y="135"/>
                    <a:pt x="1468" y="101"/>
                    <a:pt x="1468" y="101"/>
                  </a:cubicBezTo>
                  <a:cubicBezTo>
                    <a:pt x="1468" y="0"/>
                    <a:pt x="1468" y="0"/>
                    <a:pt x="1468" y="0"/>
                  </a:cubicBezTo>
                  <a:cubicBezTo>
                    <a:pt x="45" y="0"/>
                    <a:pt x="45" y="0"/>
                    <a:pt x="45" y="0"/>
                  </a:cubicBezTo>
                  <a:cubicBezTo>
                    <a:pt x="45" y="11"/>
                    <a:pt x="45" y="11"/>
                    <a:pt x="34" y="11"/>
                  </a:cubicBezTo>
                  <a:cubicBezTo>
                    <a:pt x="34" y="22"/>
                    <a:pt x="11" y="34"/>
                    <a:pt x="0" y="34"/>
                  </a:cubicBezTo>
                  <a:cubicBezTo>
                    <a:pt x="0" y="45"/>
                    <a:pt x="0" y="112"/>
                    <a:pt x="11" y="112"/>
                  </a:cubicBezTo>
                  <a:cubicBezTo>
                    <a:pt x="22" y="124"/>
                    <a:pt x="45" y="146"/>
                    <a:pt x="45" y="157"/>
                  </a:cubicBezTo>
                  <a:cubicBezTo>
                    <a:pt x="45" y="168"/>
                    <a:pt x="34" y="191"/>
                    <a:pt x="34" y="202"/>
                  </a:cubicBezTo>
                  <a:cubicBezTo>
                    <a:pt x="22" y="213"/>
                    <a:pt x="22" y="235"/>
                    <a:pt x="34" y="235"/>
                  </a:cubicBezTo>
                  <a:cubicBezTo>
                    <a:pt x="45" y="247"/>
                    <a:pt x="45" y="224"/>
                    <a:pt x="67" y="224"/>
                  </a:cubicBezTo>
                  <a:cubicBezTo>
                    <a:pt x="78" y="224"/>
                    <a:pt x="101" y="224"/>
                    <a:pt x="101" y="258"/>
                  </a:cubicBezTo>
                  <a:cubicBezTo>
                    <a:pt x="101" y="280"/>
                    <a:pt x="90" y="325"/>
                    <a:pt x="101" y="336"/>
                  </a:cubicBezTo>
                  <a:cubicBezTo>
                    <a:pt x="101" y="348"/>
                    <a:pt x="123" y="381"/>
                    <a:pt x="134" y="381"/>
                  </a:cubicBezTo>
                  <a:cubicBezTo>
                    <a:pt x="146" y="393"/>
                    <a:pt x="146" y="415"/>
                    <a:pt x="146" y="448"/>
                  </a:cubicBezTo>
                  <a:cubicBezTo>
                    <a:pt x="146" y="471"/>
                    <a:pt x="146" y="471"/>
                    <a:pt x="168" y="471"/>
                  </a:cubicBezTo>
                  <a:cubicBezTo>
                    <a:pt x="191" y="460"/>
                    <a:pt x="191" y="471"/>
                    <a:pt x="191" y="493"/>
                  </a:cubicBezTo>
                  <a:cubicBezTo>
                    <a:pt x="191" y="516"/>
                    <a:pt x="191" y="538"/>
                    <a:pt x="213" y="538"/>
                  </a:cubicBezTo>
                  <a:cubicBezTo>
                    <a:pt x="236" y="538"/>
                    <a:pt x="258" y="549"/>
                    <a:pt x="269" y="572"/>
                  </a:cubicBezTo>
                  <a:cubicBezTo>
                    <a:pt x="280" y="594"/>
                    <a:pt x="269" y="617"/>
                    <a:pt x="258" y="628"/>
                  </a:cubicBezTo>
                  <a:cubicBezTo>
                    <a:pt x="236" y="628"/>
                    <a:pt x="191" y="583"/>
                    <a:pt x="168" y="572"/>
                  </a:cubicBezTo>
                  <a:cubicBezTo>
                    <a:pt x="146" y="560"/>
                    <a:pt x="112" y="572"/>
                    <a:pt x="134" y="583"/>
                  </a:cubicBezTo>
                  <a:cubicBezTo>
                    <a:pt x="146" y="605"/>
                    <a:pt x="213" y="650"/>
                    <a:pt x="224" y="673"/>
                  </a:cubicBezTo>
                  <a:cubicBezTo>
                    <a:pt x="236" y="684"/>
                    <a:pt x="224" y="717"/>
                    <a:pt x="236" y="717"/>
                  </a:cubicBezTo>
                  <a:cubicBezTo>
                    <a:pt x="258" y="717"/>
                    <a:pt x="247" y="729"/>
                    <a:pt x="224" y="751"/>
                  </a:cubicBezTo>
                  <a:cubicBezTo>
                    <a:pt x="213" y="773"/>
                    <a:pt x="224" y="796"/>
                    <a:pt x="258" y="818"/>
                  </a:cubicBezTo>
                  <a:cubicBezTo>
                    <a:pt x="291" y="841"/>
                    <a:pt x="347" y="886"/>
                    <a:pt x="347" y="919"/>
                  </a:cubicBezTo>
                  <a:cubicBezTo>
                    <a:pt x="347" y="953"/>
                    <a:pt x="370" y="986"/>
                    <a:pt x="392" y="1009"/>
                  </a:cubicBezTo>
                  <a:cubicBezTo>
                    <a:pt x="403" y="1020"/>
                    <a:pt x="403" y="1098"/>
                    <a:pt x="403" y="1132"/>
                  </a:cubicBezTo>
                  <a:cubicBezTo>
                    <a:pt x="403" y="1166"/>
                    <a:pt x="403" y="1177"/>
                    <a:pt x="392" y="1188"/>
                  </a:cubicBezTo>
                  <a:cubicBezTo>
                    <a:pt x="381" y="1188"/>
                    <a:pt x="381" y="1211"/>
                    <a:pt x="415" y="1211"/>
                  </a:cubicBezTo>
                  <a:cubicBezTo>
                    <a:pt x="460" y="1199"/>
                    <a:pt x="460" y="1211"/>
                    <a:pt x="471" y="1233"/>
                  </a:cubicBezTo>
                  <a:cubicBezTo>
                    <a:pt x="471" y="1255"/>
                    <a:pt x="516" y="1300"/>
                    <a:pt x="538" y="1311"/>
                  </a:cubicBezTo>
                  <a:cubicBezTo>
                    <a:pt x="560" y="1334"/>
                    <a:pt x="560" y="1367"/>
                    <a:pt x="549" y="1390"/>
                  </a:cubicBezTo>
                  <a:cubicBezTo>
                    <a:pt x="538" y="1401"/>
                    <a:pt x="516" y="1435"/>
                    <a:pt x="538" y="1435"/>
                  </a:cubicBezTo>
                  <a:cubicBezTo>
                    <a:pt x="560" y="1446"/>
                    <a:pt x="572" y="1468"/>
                    <a:pt x="549" y="1479"/>
                  </a:cubicBezTo>
                  <a:cubicBezTo>
                    <a:pt x="527" y="1502"/>
                    <a:pt x="504" y="1535"/>
                    <a:pt x="527" y="1547"/>
                  </a:cubicBezTo>
                  <a:cubicBezTo>
                    <a:pt x="549" y="1558"/>
                    <a:pt x="549" y="1625"/>
                    <a:pt x="572" y="1625"/>
                  </a:cubicBezTo>
                  <a:cubicBezTo>
                    <a:pt x="583" y="1625"/>
                    <a:pt x="572" y="1591"/>
                    <a:pt x="583" y="1591"/>
                  </a:cubicBezTo>
                  <a:cubicBezTo>
                    <a:pt x="594" y="1591"/>
                    <a:pt x="605" y="1625"/>
                    <a:pt x="616" y="1636"/>
                  </a:cubicBezTo>
                  <a:cubicBezTo>
                    <a:pt x="627" y="1636"/>
                    <a:pt x="627" y="1670"/>
                    <a:pt x="627" y="1692"/>
                  </a:cubicBezTo>
                  <a:cubicBezTo>
                    <a:pt x="639" y="1715"/>
                    <a:pt x="639" y="1737"/>
                    <a:pt x="661" y="1748"/>
                  </a:cubicBezTo>
                  <a:cubicBezTo>
                    <a:pt x="672" y="1760"/>
                    <a:pt x="650" y="1827"/>
                    <a:pt x="627" y="1860"/>
                  </a:cubicBezTo>
                  <a:cubicBezTo>
                    <a:pt x="616" y="1883"/>
                    <a:pt x="605" y="1894"/>
                    <a:pt x="605" y="1916"/>
                  </a:cubicBezTo>
                  <a:cubicBezTo>
                    <a:pt x="616" y="1928"/>
                    <a:pt x="605" y="1939"/>
                    <a:pt x="639" y="1939"/>
                  </a:cubicBezTo>
                  <a:cubicBezTo>
                    <a:pt x="672" y="1939"/>
                    <a:pt x="695" y="1950"/>
                    <a:pt x="695" y="1961"/>
                  </a:cubicBezTo>
                  <a:cubicBezTo>
                    <a:pt x="706" y="1984"/>
                    <a:pt x="695" y="2017"/>
                    <a:pt x="706" y="2017"/>
                  </a:cubicBezTo>
                  <a:cubicBezTo>
                    <a:pt x="717" y="2006"/>
                    <a:pt x="729" y="2017"/>
                    <a:pt x="717" y="2028"/>
                  </a:cubicBezTo>
                  <a:cubicBezTo>
                    <a:pt x="695" y="2051"/>
                    <a:pt x="684" y="2084"/>
                    <a:pt x="684" y="2107"/>
                  </a:cubicBezTo>
                  <a:cubicBezTo>
                    <a:pt x="684" y="2129"/>
                    <a:pt x="706" y="2140"/>
                    <a:pt x="729" y="2129"/>
                  </a:cubicBezTo>
                  <a:cubicBezTo>
                    <a:pt x="751" y="2118"/>
                    <a:pt x="762" y="2107"/>
                    <a:pt x="785" y="2129"/>
                  </a:cubicBezTo>
                  <a:cubicBezTo>
                    <a:pt x="796" y="2152"/>
                    <a:pt x="818" y="2197"/>
                    <a:pt x="840" y="2219"/>
                  </a:cubicBezTo>
                  <a:cubicBezTo>
                    <a:pt x="874" y="2242"/>
                    <a:pt x="908" y="2275"/>
                    <a:pt x="941" y="2297"/>
                  </a:cubicBezTo>
                  <a:cubicBezTo>
                    <a:pt x="975" y="2320"/>
                    <a:pt x="975" y="2342"/>
                    <a:pt x="998" y="2353"/>
                  </a:cubicBezTo>
                  <a:cubicBezTo>
                    <a:pt x="1009" y="2376"/>
                    <a:pt x="1020" y="2387"/>
                    <a:pt x="1065" y="2387"/>
                  </a:cubicBezTo>
                  <a:cubicBezTo>
                    <a:pt x="1109" y="2376"/>
                    <a:pt x="1143" y="2387"/>
                    <a:pt x="1154" y="2410"/>
                  </a:cubicBezTo>
                  <a:cubicBezTo>
                    <a:pt x="1154" y="2432"/>
                    <a:pt x="1165" y="2488"/>
                    <a:pt x="1188" y="2510"/>
                  </a:cubicBezTo>
                  <a:cubicBezTo>
                    <a:pt x="1210" y="2533"/>
                    <a:pt x="1267" y="2578"/>
                    <a:pt x="1289" y="2600"/>
                  </a:cubicBezTo>
                  <a:cubicBezTo>
                    <a:pt x="1300" y="2634"/>
                    <a:pt x="1300" y="2656"/>
                    <a:pt x="1300" y="2679"/>
                  </a:cubicBezTo>
                  <a:cubicBezTo>
                    <a:pt x="1311" y="2701"/>
                    <a:pt x="1311" y="2723"/>
                    <a:pt x="1356" y="2723"/>
                  </a:cubicBezTo>
                  <a:cubicBezTo>
                    <a:pt x="1390" y="2735"/>
                    <a:pt x="1401" y="2735"/>
                    <a:pt x="1412" y="2768"/>
                  </a:cubicBezTo>
                  <a:cubicBezTo>
                    <a:pt x="1412" y="2791"/>
                    <a:pt x="1412" y="2835"/>
                    <a:pt x="1434" y="2824"/>
                  </a:cubicBezTo>
                  <a:cubicBezTo>
                    <a:pt x="1457" y="2824"/>
                    <a:pt x="1479" y="2824"/>
                    <a:pt x="1479" y="2858"/>
                  </a:cubicBezTo>
                  <a:cubicBezTo>
                    <a:pt x="1491" y="2903"/>
                    <a:pt x="1479" y="2914"/>
                    <a:pt x="1513" y="2914"/>
                  </a:cubicBezTo>
                  <a:cubicBezTo>
                    <a:pt x="1558" y="2914"/>
                    <a:pt x="1569" y="2936"/>
                    <a:pt x="1569" y="2959"/>
                  </a:cubicBezTo>
                  <a:cubicBezTo>
                    <a:pt x="1580" y="2981"/>
                    <a:pt x="1580" y="3026"/>
                    <a:pt x="1603" y="3048"/>
                  </a:cubicBezTo>
                  <a:cubicBezTo>
                    <a:pt x="1625" y="3059"/>
                    <a:pt x="1614" y="3093"/>
                    <a:pt x="1603" y="3115"/>
                  </a:cubicBezTo>
                  <a:cubicBezTo>
                    <a:pt x="1580" y="3138"/>
                    <a:pt x="1569" y="3149"/>
                    <a:pt x="1569" y="3160"/>
                  </a:cubicBezTo>
                  <a:cubicBezTo>
                    <a:pt x="1569" y="3183"/>
                    <a:pt x="1547" y="3194"/>
                    <a:pt x="1536" y="3205"/>
                  </a:cubicBezTo>
                  <a:cubicBezTo>
                    <a:pt x="1524" y="3205"/>
                    <a:pt x="1524" y="3250"/>
                    <a:pt x="1547" y="3239"/>
                  </a:cubicBezTo>
                  <a:cubicBezTo>
                    <a:pt x="1580" y="3228"/>
                    <a:pt x="1580" y="3239"/>
                    <a:pt x="1580" y="3273"/>
                  </a:cubicBezTo>
                  <a:cubicBezTo>
                    <a:pt x="1580" y="3306"/>
                    <a:pt x="1569" y="3306"/>
                    <a:pt x="1547" y="3306"/>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 name="Freeform 3"/>
            <p:cNvSpPr>
              <a:spLocks noChangeArrowheads="1"/>
            </p:cNvSpPr>
            <p:nvPr/>
          </p:nvSpPr>
          <p:spPr bwMode="auto">
            <a:xfrm>
              <a:off x="3305175" y="1433513"/>
              <a:ext cx="1292225" cy="1597025"/>
            </a:xfrm>
            <a:custGeom>
              <a:avLst/>
              <a:gdLst>
                <a:gd name="T0" fmla="*/ 3284 w 3588"/>
                <a:gd name="T1" fmla="*/ 2667 h 4438"/>
                <a:gd name="T2" fmla="*/ 3553 w 3588"/>
                <a:gd name="T3" fmla="*/ 2006 h 4438"/>
                <a:gd name="T4" fmla="*/ 3306 w 3588"/>
                <a:gd name="T5" fmla="*/ 1860 h 4438"/>
                <a:gd name="T6" fmla="*/ 3082 w 3588"/>
                <a:gd name="T7" fmla="*/ 1737 h 4438"/>
                <a:gd name="T8" fmla="*/ 2825 w 3588"/>
                <a:gd name="T9" fmla="*/ 1490 h 4438"/>
                <a:gd name="T10" fmla="*/ 2724 w 3588"/>
                <a:gd name="T11" fmla="*/ 1143 h 4438"/>
                <a:gd name="T12" fmla="*/ 2600 w 3588"/>
                <a:gd name="T13" fmla="*/ 907 h 4438"/>
                <a:gd name="T14" fmla="*/ 2298 w 3588"/>
                <a:gd name="T15" fmla="*/ 672 h 4438"/>
                <a:gd name="T16" fmla="*/ 2006 w 3588"/>
                <a:gd name="T17" fmla="*/ 358 h 4438"/>
                <a:gd name="T18" fmla="*/ 639 w 3588"/>
                <a:gd name="T19" fmla="*/ 0 h 4438"/>
                <a:gd name="T20" fmla="*/ 236 w 3588"/>
                <a:gd name="T21" fmla="*/ 313 h 4438"/>
                <a:gd name="T22" fmla="*/ 336 w 3588"/>
                <a:gd name="T23" fmla="*/ 807 h 4438"/>
                <a:gd name="T24" fmla="*/ 348 w 3588"/>
                <a:gd name="T25" fmla="*/ 1266 h 4438"/>
                <a:gd name="T26" fmla="*/ 325 w 3588"/>
                <a:gd name="T27" fmla="*/ 1580 h 4438"/>
                <a:gd name="T28" fmla="*/ 269 w 3588"/>
                <a:gd name="T29" fmla="*/ 1714 h 4438"/>
                <a:gd name="T30" fmla="*/ 236 w 3588"/>
                <a:gd name="T31" fmla="*/ 1804 h 4438"/>
                <a:gd name="T32" fmla="*/ 280 w 3588"/>
                <a:gd name="T33" fmla="*/ 2051 h 4438"/>
                <a:gd name="T34" fmla="*/ 370 w 3588"/>
                <a:gd name="T35" fmla="*/ 2431 h 4438"/>
                <a:gd name="T36" fmla="*/ 169 w 3588"/>
                <a:gd name="T37" fmla="*/ 2476 h 4438"/>
                <a:gd name="T38" fmla="*/ 79 w 3588"/>
                <a:gd name="T39" fmla="*/ 2689 h 4438"/>
                <a:gd name="T40" fmla="*/ 169 w 3588"/>
                <a:gd name="T41" fmla="*/ 2824 h 4438"/>
                <a:gd name="T42" fmla="*/ 269 w 3588"/>
                <a:gd name="T43" fmla="*/ 3059 h 4438"/>
                <a:gd name="T44" fmla="*/ 247 w 3588"/>
                <a:gd name="T45" fmla="*/ 3261 h 4438"/>
                <a:gd name="T46" fmla="*/ 314 w 3588"/>
                <a:gd name="T47" fmla="*/ 3362 h 4438"/>
                <a:gd name="T48" fmla="*/ 505 w 3588"/>
                <a:gd name="T49" fmla="*/ 3362 h 4438"/>
                <a:gd name="T50" fmla="*/ 628 w 3588"/>
                <a:gd name="T51" fmla="*/ 3519 h 4438"/>
                <a:gd name="T52" fmla="*/ 628 w 3588"/>
                <a:gd name="T53" fmla="*/ 3631 h 4438"/>
                <a:gd name="T54" fmla="*/ 673 w 3588"/>
                <a:gd name="T55" fmla="*/ 3877 h 4438"/>
                <a:gd name="T56" fmla="*/ 897 w 3588"/>
                <a:gd name="T57" fmla="*/ 3989 h 4438"/>
                <a:gd name="T58" fmla="*/ 987 w 3588"/>
                <a:gd name="T59" fmla="*/ 4023 h 4438"/>
                <a:gd name="T60" fmla="*/ 1043 w 3588"/>
                <a:gd name="T61" fmla="*/ 4079 h 4438"/>
                <a:gd name="T62" fmla="*/ 1155 w 3588"/>
                <a:gd name="T63" fmla="*/ 4213 h 4438"/>
                <a:gd name="T64" fmla="*/ 1233 w 3588"/>
                <a:gd name="T65" fmla="*/ 4370 h 4438"/>
                <a:gd name="T66" fmla="*/ 1323 w 3588"/>
                <a:gd name="T67" fmla="*/ 4404 h 4438"/>
                <a:gd name="T68" fmla="*/ 1525 w 3588"/>
                <a:gd name="T69" fmla="*/ 4359 h 4438"/>
                <a:gd name="T70" fmla="*/ 1580 w 3588"/>
                <a:gd name="T71" fmla="*/ 4124 h 4438"/>
                <a:gd name="T72" fmla="*/ 1704 w 3588"/>
                <a:gd name="T73" fmla="*/ 3866 h 4438"/>
                <a:gd name="T74" fmla="*/ 1771 w 3588"/>
                <a:gd name="T75" fmla="*/ 3653 h 4438"/>
                <a:gd name="T76" fmla="*/ 1928 w 3588"/>
                <a:gd name="T77" fmla="*/ 3575 h 4438"/>
                <a:gd name="T78" fmla="*/ 2096 w 3588"/>
                <a:gd name="T79" fmla="*/ 3687 h 4438"/>
                <a:gd name="T80" fmla="*/ 2197 w 3588"/>
                <a:gd name="T81" fmla="*/ 3731 h 4438"/>
                <a:gd name="T82" fmla="*/ 2432 w 3588"/>
                <a:gd name="T83" fmla="*/ 3877 h 4438"/>
                <a:gd name="T84" fmla="*/ 2511 w 3588"/>
                <a:gd name="T85" fmla="*/ 3832 h 4438"/>
                <a:gd name="T86" fmla="*/ 2746 w 3588"/>
                <a:gd name="T87" fmla="*/ 3888 h 4438"/>
                <a:gd name="T88" fmla="*/ 2858 w 3588"/>
                <a:gd name="T89" fmla="*/ 3776 h 4438"/>
                <a:gd name="T90" fmla="*/ 3351 w 3588"/>
                <a:gd name="T91" fmla="*/ 3642 h 4438"/>
                <a:gd name="T92" fmla="*/ 3284 w 3588"/>
                <a:gd name="T93" fmla="*/ 2667 h 4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588" h="4438">
                  <a:moveTo>
                    <a:pt x="3284" y="2667"/>
                  </a:moveTo>
                  <a:lnTo>
                    <a:pt x="3284" y="2667"/>
                  </a:lnTo>
                  <a:cubicBezTo>
                    <a:pt x="3587" y="2051"/>
                    <a:pt x="3587" y="2051"/>
                    <a:pt x="3587" y="2051"/>
                  </a:cubicBezTo>
                  <a:cubicBezTo>
                    <a:pt x="3587" y="2051"/>
                    <a:pt x="3575" y="2039"/>
                    <a:pt x="3553" y="2006"/>
                  </a:cubicBezTo>
                  <a:cubicBezTo>
                    <a:pt x="3531" y="1983"/>
                    <a:pt x="3474" y="1950"/>
                    <a:pt x="3418" y="1938"/>
                  </a:cubicBezTo>
                  <a:cubicBezTo>
                    <a:pt x="3362" y="1938"/>
                    <a:pt x="3329" y="1905"/>
                    <a:pt x="3306" y="1860"/>
                  </a:cubicBezTo>
                  <a:cubicBezTo>
                    <a:pt x="3284" y="1815"/>
                    <a:pt x="3262" y="1826"/>
                    <a:pt x="3228" y="1826"/>
                  </a:cubicBezTo>
                  <a:cubicBezTo>
                    <a:pt x="3183" y="1826"/>
                    <a:pt x="3127" y="1793"/>
                    <a:pt x="3082" y="1737"/>
                  </a:cubicBezTo>
                  <a:cubicBezTo>
                    <a:pt x="3038" y="1692"/>
                    <a:pt x="2993" y="1692"/>
                    <a:pt x="2959" y="1669"/>
                  </a:cubicBezTo>
                  <a:cubicBezTo>
                    <a:pt x="2936" y="1647"/>
                    <a:pt x="2858" y="1535"/>
                    <a:pt x="2825" y="1490"/>
                  </a:cubicBezTo>
                  <a:cubicBezTo>
                    <a:pt x="2791" y="1445"/>
                    <a:pt x="2802" y="1400"/>
                    <a:pt x="2791" y="1289"/>
                  </a:cubicBezTo>
                  <a:cubicBezTo>
                    <a:pt x="2791" y="1176"/>
                    <a:pt x="2757" y="1143"/>
                    <a:pt x="2724" y="1143"/>
                  </a:cubicBezTo>
                  <a:cubicBezTo>
                    <a:pt x="2701" y="1143"/>
                    <a:pt x="2679" y="1075"/>
                    <a:pt x="2667" y="1020"/>
                  </a:cubicBezTo>
                  <a:cubicBezTo>
                    <a:pt x="2667" y="963"/>
                    <a:pt x="2623" y="919"/>
                    <a:pt x="2600" y="907"/>
                  </a:cubicBezTo>
                  <a:cubicBezTo>
                    <a:pt x="2567" y="896"/>
                    <a:pt x="2500" y="739"/>
                    <a:pt x="2455" y="728"/>
                  </a:cubicBezTo>
                  <a:cubicBezTo>
                    <a:pt x="2410" y="728"/>
                    <a:pt x="2343" y="695"/>
                    <a:pt x="2298" y="672"/>
                  </a:cubicBezTo>
                  <a:cubicBezTo>
                    <a:pt x="2253" y="638"/>
                    <a:pt x="2208" y="549"/>
                    <a:pt x="2174" y="515"/>
                  </a:cubicBezTo>
                  <a:cubicBezTo>
                    <a:pt x="2130" y="493"/>
                    <a:pt x="2074" y="493"/>
                    <a:pt x="2006" y="358"/>
                  </a:cubicBezTo>
                  <a:cubicBezTo>
                    <a:pt x="1928" y="235"/>
                    <a:pt x="1670" y="44"/>
                    <a:pt x="1670" y="44"/>
                  </a:cubicBezTo>
                  <a:cubicBezTo>
                    <a:pt x="639" y="0"/>
                    <a:pt x="639" y="0"/>
                    <a:pt x="639" y="0"/>
                  </a:cubicBezTo>
                  <a:cubicBezTo>
                    <a:pt x="605" y="313"/>
                    <a:pt x="605" y="313"/>
                    <a:pt x="605" y="313"/>
                  </a:cubicBezTo>
                  <a:cubicBezTo>
                    <a:pt x="236" y="313"/>
                    <a:pt x="236" y="313"/>
                    <a:pt x="236" y="313"/>
                  </a:cubicBezTo>
                  <a:cubicBezTo>
                    <a:pt x="236" y="773"/>
                    <a:pt x="236" y="773"/>
                    <a:pt x="236" y="773"/>
                  </a:cubicBezTo>
                  <a:cubicBezTo>
                    <a:pt x="236" y="773"/>
                    <a:pt x="336" y="773"/>
                    <a:pt x="336" y="807"/>
                  </a:cubicBezTo>
                  <a:cubicBezTo>
                    <a:pt x="336" y="840"/>
                    <a:pt x="325" y="885"/>
                    <a:pt x="348" y="896"/>
                  </a:cubicBezTo>
                  <a:cubicBezTo>
                    <a:pt x="381" y="919"/>
                    <a:pt x="381" y="1199"/>
                    <a:pt x="348" y="1266"/>
                  </a:cubicBezTo>
                  <a:cubicBezTo>
                    <a:pt x="325" y="1333"/>
                    <a:pt x="348" y="1367"/>
                    <a:pt x="359" y="1400"/>
                  </a:cubicBezTo>
                  <a:cubicBezTo>
                    <a:pt x="370" y="1434"/>
                    <a:pt x="336" y="1546"/>
                    <a:pt x="325" y="1580"/>
                  </a:cubicBezTo>
                  <a:cubicBezTo>
                    <a:pt x="303" y="1625"/>
                    <a:pt x="314" y="1658"/>
                    <a:pt x="280" y="1658"/>
                  </a:cubicBezTo>
                  <a:cubicBezTo>
                    <a:pt x="258" y="1669"/>
                    <a:pt x="258" y="1692"/>
                    <a:pt x="269" y="1714"/>
                  </a:cubicBezTo>
                  <a:cubicBezTo>
                    <a:pt x="280" y="1737"/>
                    <a:pt x="269" y="1748"/>
                    <a:pt x="247" y="1759"/>
                  </a:cubicBezTo>
                  <a:cubicBezTo>
                    <a:pt x="236" y="1759"/>
                    <a:pt x="236" y="1782"/>
                    <a:pt x="236" y="1804"/>
                  </a:cubicBezTo>
                  <a:cubicBezTo>
                    <a:pt x="236" y="1882"/>
                    <a:pt x="247" y="1995"/>
                    <a:pt x="247" y="2006"/>
                  </a:cubicBezTo>
                  <a:cubicBezTo>
                    <a:pt x="247" y="2017"/>
                    <a:pt x="247" y="2039"/>
                    <a:pt x="280" y="2051"/>
                  </a:cubicBezTo>
                  <a:cubicBezTo>
                    <a:pt x="314" y="2051"/>
                    <a:pt x="314" y="2129"/>
                    <a:pt x="336" y="2140"/>
                  </a:cubicBezTo>
                  <a:cubicBezTo>
                    <a:pt x="370" y="2151"/>
                    <a:pt x="393" y="2409"/>
                    <a:pt x="370" y="2431"/>
                  </a:cubicBezTo>
                  <a:cubicBezTo>
                    <a:pt x="348" y="2443"/>
                    <a:pt x="269" y="2431"/>
                    <a:pt x="247" y="2443"/>
                  </a:cubicBezTo>
                  <a:cubicBezTo>
                    <a:pt x="236" y="2454"/>
                    <a:pt x="225" y="2488"/>
                    <a:pt x="169" y="2476"/>
                  </a:cubicBezTo>
                  <a:cubicBezTo>
                    <a:pt x="112" y="2465"/>
                    <a:pt x="23" y="2454"/>
                    <a:pt x="11" y="2476"/>
                  </a:cubicBezTo>
                  <a:cubicBezTo>
                    <a:pt x="0" y="2499"/>
                    <a:pt x="56" y="2667"/>
                    <a:pt x="79" y="2689"/>
                  </a:cubicBezTo>
                  <a:cubicBezTo>
                    <a:pt x="90" y="2723"/>
                    <a:pt x="124" y="2712"/>
                    <a:pt x="124" y="2757"/>
                  </a:cubicBezTo>
                  <a:cubicBezTo>
                    <a:pt x="124" y="2801"/>
                    <a:pt x="112" y="2813"/>
                    <a:pt x="169" y="2824"/>
                  </a:cubicBezTo>
                  <a:cubicBezTo>
                    <a:pt x="213" y="2835"/>
                    <a:pt x="213" y="2846"/>
                    <a:pt x="213" y="2902"/>
                  </a:cubicBezTo>
                  <a:cubicBezTo>
                    <a:pt x="213" y="2947"/>
                    <a:pt x="269" y="3026"/>
                    <a:pt x="269" y="3059"/>
                  </a:cubicBezTo>
                  <a:cubicBezTo>
                    <a:pt x="269" y="3104"/>
                    <a:pt x="258" y="3137"/>
                    <a:pt x="247" y="3182"/>
                  </a:cubicBezTo>
                  <a:cubicBezTo>
                    <a:pt x="225" y="3216"/>
                    <a:pt x="225" y="3250"/>
                    <a:pt x="247" y="3261"/>
                  </a:cubicBezTo>
                  <a:cubicBezTo>
                    <a:pt x="269" y="3272"/>
                    <a:pt x="258" y="3317"/>
                    <a:pt x="292" y="3339"/>
                  </a:cubicBezTo>
                  <a:cubicBezTo>
                    <a:pt x="314" y="3351"/>
                    <a:pt x="314" y="3362"/>
                    <a:pt x="314" y="3362"/>
                  </a:cubicBezTo>
                  <a:cubicBezTo>
                    <a:pt x="336" y="3362"/>
                    <a:pt x="336" y="3362"/>
                    <a:pt x="336" y="3362"/>
                  </a:cubicBezTo>
                  <a:cubicBezTo>
                    <a:pt x="505" y="3362"/>
                    <a:pt x="505" y="3362"/>
                    <a:pt x="505" y="3362"/>
                  </a:cubicBezTo>
                  <a:cubicBezTo>
                    <a:pt x="505" y="3362"/>
                    <a:pt x="493" y="3440"/>
                    <a:pt x="538" y="3440"/>
                  </a:cubicBezTo>
                  <a:cubicBezTo>
                    <a:pt x="583" y="3451"/>
                    <a:pt x="628" y="3485"/>
                    <a:pt x="628" y="3519"/>
                  </a:cubicBezTo>
                  <a:cubicBezTo>
                    <a:pt x="628" y="3552"/>
                    <a:pt x="616" y="3597"/>
                    <a:pt x="605" y="3608"/>
                  </a:cubicBezTo>
                  <a:cubicBezTo>
                    <a:pt x="594" y="3619"/>
                    <a:pt x="605" y="3631"/>
                    <a:pt x="628" y="3631"/>
                  </a:cubicBezTo>
                  <a:cubicBezTo>
                    <a:pt x="650" y="3642"/>
                    <a:pt x="639" y="3709"/>
                    <a:pt x="639" y="3754"/>
                  </a:cubicBezTo>
                  <a:cubicBezTo>
                    <a:pt x="639" y="3810"/>
                    <a:pt x="639" y="3844"/>
                    <a:pt x="673" y="3877"/>
                  </a:cubicBezTo>
                  <a:cubicBezTo>
                    <a:pt x="706" y="3911"/>
                    <a:pt x="751" y="3978"/>
                    <a:pt x="751" y="3978"/>
                  </a:cubicBezTo>
                  <a:cubicBezTo>
                    <a:pt x="751" y="3978"/>
                    <a:pt x="886" y="3978"/>
                    <a:pt x="897" y="3989"/>
                  </a:cubicBezTo>
                  <a:cubicBezTo>
                    <a:pt x="908" y="4000"/>
                    <a:pt x="919" y="3989"/>
                    <a:pt x="953" y="3989"/>
                  </a:cubicBezTo>
                  <a:cubicBezTo>
                    <a:pt x="975" y="3989"/>
                    <a:pt x="975" y="4000"/>
                    <a:pt x="987" y="4023"/>
                  </a:cubicBezTo>
                  <a:cubicBezTo>
                    <a:pt x="987" y="4045"/>
                    <a:pt x="998" y="4045"/>
                    <a:pt x="1020" y="4034"/>
                  </a:cubicBezTo>
                  <a:cubicBezTo>
                    <a:pt x="1043" y="4034"/>
                    <a:pt x="1043" y="4034"/>
                    <a:pt x="1043" y="4079"/>
                  </a:cubicBezTo>
                  <a:cubicBezTo>
                    <a:pt x="1054" y="4124"/>
                    <a:pt x="1076" y="4191"/>
                    <a:pt x="1110" y="4191"/>
                  </a:cubicBezTo>
                  <a:cubicBezTo>
                    <a:pt x="1143" y="4202"/>
                    <a:pt x="1143" y="4191"/>
                    <a:pt x="1155" y="4213"/>
                  </a:cubicBezTo>
                  <a:cubicBezTo>
                    <a:pt x="1177" y="4236"/>
                    <a:pt x="1211" y="4258"/>
                    <a:pt x="1222" y="4303"/>
                  </a:cubicBezTo>
                  <a:cubicBezTo>
                    <a:pt x="1233" y="4348"/>
                    <a:pt x="1233" y="4370"/>
                    <a:pt x="1233" y="4370"/>
                  </a:cubicBezTo>
                  <a:cubicBezTo>
                    <a:pt x="1233" y="4370"/>
                    <a:pt x="1233" y="4370"/>
                    <a:pt x="1222" y="4370"/>
                  </a:cubicBezTo>
                  <a:cubicBezTo>
                    <a:pt x="1222" y="4370"/>
                    <a:pt x="1289" y="4393"/>
                    <a:pt x="1323" y="4404"/>
                  </a:cubicBezTo>
                  <a:cubicBezTo>
                    <a:pt x="1345" y="4415"/>
                    <a:pt x="1412" y="4437"/>
                    <a:pt x="1412" y="4437"/>
                  </a:cubicBezTo>
                  <a:cubicBezTo>
                    <a:pt x="1424" y="4437"/>
                    <a:pt x="1502" y="4370"/>
                    <a:pt x="1525" y="4359"/>
                  </a:cubicBezTo>
                  <a:cubicBezTo>
                    <a:pt x="1547" y="4348"/>
                    <a:pt x="1547" y="4269"/>
                    <a:pt x="1547" y="4213"/>
                  </a:cubicBezTo>
                  <a:cubicBezTo>
                    <a:pt x="1547" y="4157"/>
                    <a:pt x="1558" y="4124"/>
                    <a:pt x="1580" y="4124"/>
                  </a:cubicBezTo>
                  <a:cubicBezTo>
                    <a:pt x="1603" y="4113"/>
                    <a:pt x="1603" y="4090"/>
                    <a:pt x="1614" y="4023"/>
                  </a:cubicBezTo>
                  <a:cubicBezTo>
                    <a:pt x="1614" y="3955"/>
                    <a:pt x="1670" y="3877"/>
                    <a:pt x="1704" y="3866"/>
                  </a:cubicBezTo>
                  <a:cubicBezTo>
                    <a:pt x="1726" y="3844"/>
                    <a:pt x="1749" y="3788"/>
                    <a:pt x="1738" y="3743"/>
                  </a:cubicBezTo>
                  <a:cubicBezTo>
                    <a:pt x="1726" y="3698"/>
                    <a:pt x="1738" y="3675"/>
                    <a:pt x="1771" y="3653"/>
                  </a:cubicBezTo>
                  <a:cubicBezTo>
                    <a:pt x="1805" y="3631"/>
                    <a:pt x="1838" y="3608"/>
                    <a:pt x="1861" y="3575"/>
                  </a:cubicBezTo>
                  <a:cubicBezTo>
                    <a:pt x="1883" y="3530"/>
                    <a:pt x="1917" y="3552"/>
                    <a:pt x="1928" y="3575"/>
                  </a:cubicBezTo>
                  <a:cubicBezTo>
                    <a:pt x="1928" y="3597"/>
                    <a:pt x="1950" y="3608"/>
                    <a:pt x="1984" y="3597"/>
                  </a:cubicBezTo>
                  <a:cubicBezTo>
                    <a:pt x="2029" y="3597"/>
                    <a:pt x="2074" y="3664"/>
                    <a:pt x="2096" y="3687"/>
                  </a:cubicBezTo>
                  <a:cubicBezTo>
                    <a:pt x="2107" y="3720"/>
                    <a:pt x="2152" y="3698"/>
                    <a:pt x="2163" y="3687"/>
                  </a:cubicBezTo>
                  <a:cubicBezTo>
                    <a:pt x="2186" y="3675"/>
                    <a:pt x="2186" y="3720"/>
                    <a:pt x="2197" y="3731"/>
                  </a:cubicBezTo>
                  <a:cubicBezTo>
                    <a:pt x="2197" y="3754"/>
                    <a:pt x="2242" y="3776"/>
                    <a:pt x="2298" y="3788"/>
                  </a:cubicBezTo>
                  <a:cubicBezTo>
                    <a:pt x="2354" y="3810"/>
                    <a:pt x="2410" y="3877"/>
                    <a:pt x="2432" y="3877"/>
                  </a:cubicBezTo>
                  <a:cubicBezTo>
                    <a:pt x="2455" y="3877"/>
                    <a:pt x="2443" y="3810"/>
                    <a:pt x="2455" y="3799"/>
                  </a:cubicBezTo>
                  <a:cubicBezTo>
                    <a:pt x="2466" y="3776"/>
                    <a:pt x="2488" y="3810"/>
                    <a:pt x="2511" y="3832"/>
                  </a:cubicBezTo>
                  <a:cubicBezTo>
                    <a:pt x="2544" y="3844"/>
                    <a:pt x="2589" y="3788"/>
                    <a:pt x="2634" y="3776"/>
                  </a:cubicBezTo>
                  <a:cubicBezTo>
                    <a:pt x="2690" y="3776"/>
                    <a:pt x="2724" y="3844"/>
                    <a:pt x="2746" y="3888"/>
                  </a:cubicBezTo>
                  <a:cubicBezTo>
                    <a:pt x="2780" y="3922"/>
                    <a:pt x="2858" y="3900"/>
                    <a:pt x="2847" y="3855"/>
                  </a:cubicBezTo>
                  <a:cubicBezTo>
                    <a:pt x="2836" y="3821"/>
                    <a:pt x="2858" y="3776"/>
                    <a:pt x="2858" y="3776"/>
                  </a:cubicBezTo>
                  <a:cubicBezTo>
                    <a:pt x="3049" y="3619"/>
                    <a:pt x="3049" y="3619"/>
                    <a:pt x="3049" y="3619"/>
                  </a:cubicBezTo>
                  <a:cubicBezTo>
                    <a:pt x="3351" y="3642"/>
                    <a:pt x="3351" y="3642"/>
                    <a:pt x="3351" y="3642"/>
                  </a:cubicBezTo>
                  <a:cubicBezTo>
                    <a:pt x="3228" y="2768"/>
                    <a:pt x="3228" y="2768"/>
                    <a:pt x="3228" y="2768"/>
                  </a:cubicBezTo>
                  <a:lnTo>
                    <a:pt x="3284" y="2667"/>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 name="Freeform 4"/>
            <p:cNvSpPr>
              <a:spLocks noChangeArrowheads="1"/>
            </p:cNvSpPr>
            <p:nvPr/>
          </p:nvSpPr>
          <p:spPr bwMode="auto">
            <a:xfrm>
              <a:off x="4467225" y="1949450"/>
              <a:ext cx="908050" cy="1347788"/>
            </a:xfrm>
            <a:custGeom>
              <a:avLst/>
              <a:gdLst>
                <a:gd name="T0" fmla="*/ 2498 w 2521"/>
                <a:gd name="T1" fmla="*/ 1423 h 3744"/>
                <a:gd name="T2" fmla="*/ 2386 w 2521"/>
                <a:gd name="T3" fmla="*/ 1222 h 3744"/>
                <a:gd name="T4" fmla="*/ 2072 w 2521"/>
                <a:gd name="T5" fmla="*/ 751 h 3744"/>
                <a:gd name="T6" fmla="*/ 1960 w 2521"/>
                <a:gd name="T7" fmla="*/ 482 h 3744"/>
                <a:gd name="T8" fmla="*/ 1747 w 2521"/>
                <a:gd name="T9" fmla="*/ 314 h 3744"/>
                <a:gd name="T10" fmla="*/ 1580 w 2521"/>
                <a:gd name="T11" fmla="*/ 325 h 3744"/>
                <a:gd name="T12" fmla="*/ 1580 w 2521"/>
                <a:gd name="T13" fmla="*/ 202 h 3744"/>
                <a:gd name="T14" fmla="*/ 1659 w 2521"/>
                <a:gd name="T15" fmla="*/ 224 h 3744"/>
                <a:gd name="T16" fmla="*/ 1546 w 2521"/>
                <a:gd name="T17" fmla="*/ 90 h 3744"/>
                <a:gd name="T18" fmla="*/ 1277 w 2521"/>
                <a:gd name="T19" fmla="*/ 45 h 3744"/>
                <a:gd name="T20" fmla="*/ 941 w 2521"/>
                <a:gd name="T21" fmla="*/ 45 h 3744"/>
                <a:gd name="T22" fmla="*/ 751 w 2521"/>
                <a:gd name="T23" fmla="*/ 146 h 3744"/>
                <a:gd name="T24" fmla="*/ 650 w 2521"/>
                <a:gd name="T25" fmla="*/ 303 h 3744"/>
                <a:gd name="T26" fmla="*/ 572 w 2521"/>
                <a:gd name="T27" fmla="*/ 516 h 3744"/>
                <a:gd name="T28" fmla="*/ 359 w 2521"/>
                <a:gd name="T29" fmla="*/ 617 h 3744"/>
                <a:gd name="T30" fmla="*/ 0 w 2521"/>
                <a:gd name="T31" fmla="*/ 1334 h 3744"/>
                <a:gd name="T32" fmla="*/ 325 w 2521"/>
                <a:gd name="T33" fmla="*/ 2309 h 3744"/>
                <a:gd name="T34" fmla="*/ 359 w 2521"/>
                <a:gd name="T35" fmla="*/ 2578 h 3744"/>
                <a:gd name="T36" fmla="*/ 336 w 2521"/>
                <a:gd name="T37" fmla="*/ 2757 h 3744"/>
                <a:gd name="T38" fmla="*/ 325 w 2521"/>
                <a:gd name="T39" fmla="*/ 2992 h 3744"/>
                <a:gd name="T40" fmla="*/ 303 w 2521"/>
                <a:gd name="T41" fmla="*/ 3127 h 3744"/>
                <a:gd name="T42" fmla="*/ 269 w 2521"/>
                <a:gd name="T43" fmla="*/ 3284 h 3744"/>
                <a:gd name="T44" fmla="*/ 392 w 2521"/>
                <a:gd name="T45" fmla="*/ 3474 h 3744"/>
                <a:gd name="T46" fmla="*/ 650 w 2521"/>
                <a:gd name="T47" fmla="*/ 3609 h 3744"/>
                <a:gd name="T48" fmla="*/ 807 w 2521"/>
                <a:gd name="T49" fmla="*/ 3373 h 3744"/>
                <a:gd name="T50" fmla="*/ 941 w 2521"/>
                <a:gd name="T51" fmla="*/ 3351 h 3744"/>
                <a:gd name="T52" fmla="*/ 1311 w 2521"/>
                <a:gd name="T53" fmla="*/ 3418 h 3744"/>
                <a:gd name="T54" fmla="*/ 1457 w 2521"/>
                <a:gd name="T55" fmla="*/ 3497 h 3744"/>
                <a:gd name="T56" fmla="*/ 1535 w 2521"/>
                <a:gd name="T57" fmla="*/ 3575 h 3744"/>
                <a:gd name="T58" fmla="*/ 1636 w 2521"/>
                <a:gd name="T59" fmla="*/ 3597 h 3744"/>
                <a:gd name="T60" fmla="*/ 1758 w 2521"/>
                <a:gd name="T61" fmla="*/ 3654 h 3744"/>
                <a:gd name="T62" fmla="*/ 1882 w 2521"/>
                <a:gd name="T63" fmla="*/ 3732 h 3744"/>
                <a:gd name="T64" fmla="*/ 1982 w 2521"/>
                <a:gd name="T65" fmla="*/ 3743 h 3744"/>
                <a:gd name="T66" fmla="*/ 1982 w 2521"/>
                <a:gd name="T67" fmla="*/ 3564 h 3744"/>
                <a:gd name="T68" fmla="*/ 1971 w 2521"/>
                <a:gd name="T69" fmla="*/ 3441 h 3744"/>
                <a:gd name="T70" fmla="*/ 2038 w 2521"/>
                <a:gd name="T71" fmla="*/ 3261 h 3744"/>
                <a:gd name="T72" fmla="*/ 2151 w 2521"/>
                <a:gd name="T73" fmla="*/ 3272 h 3744"/>
                <a:gd name="T74" fmla="*/ 2319 w 2521"/>
                <a:gd name="T75" fmla="*/ 3272 h 3744"/>
                <a:gd name="T76" fmla="*/ 2296 w 2521"/>
                <a:gd name="T77" fmla="*/ 3194 h 3744"/>
                <a:gd name="T78" fmla="*/ 2173 w 2521"/>
                <a:gd name="T79" fmla="*/ 3161 h 3744"/>
                <a:gd name="T80" fmla="*/ 2072 w 2521"/>
                <a:gd name="T81" fmla="*/ 3015 h 3744"/>
                <a:gd name="T82" fmla="*/ 1994 w 2521"/>
                <a:gd name="T83" fmla="*/ 2959 h 3744"/>
                <a:gd name="T84" fmla="*/ 1915 w 2521"/>
                <a:gd name="T85" fmla="*/ 2858 h 3744"/>
                <a:gd name="T86" fmla="*/ 1915 w 2521"/>
                <a:gd name="T87" fmla="*/ 2746 h 3744"/>
                <a:gd name="T88" fmla="*/ 1893 w 2521"/>
                <a:gd name="T89" fmla="*/ 2679 h 3744"/>
                <a:gd name="T90" fmla="*/ 1859 w 2521"/>
                <a:gd name="T91" fmla="*/ 2331 h 3744"/>
                <a:gd name="T92" fmla="*/ 2016 w 2521"/>
                <a:gd name="T93" fmla="*/ 2241 h 3744"/>
                <a:gd name="T94" fmla="*/ 2072 w 2521"/>
                <a:gd name="T95" fmla="*/ 2197 h 3744"/>
                <a:gd name="T96" fmla="*/ 2128 w 2521"/>
                <a:gd name="T97" fmla="*/ 1984 h 3744"/>
                <a:gd name="T98" fmla="*/ 1994 w 2521"/>
                <a:gd name="T99" fmla="*/ 1972 h 3744"/>
                <a:gd name="T100" fmla="*/ 1960 w 2521"/>
                <a:gd name="T101" fmla="*/ 1928 h 3744"/>
                <a:gd name="T102" fmla="*/ 2038 w 2521"/>
                <a:gd name="T103" fmla="*/ 1827 h 3744"/>
                <a:gd name="T104" fmla="*/ 2196 w 2521"/>
                <a:gd name="T105" fmla="*/ 1703 h 3744"/>
                <a:gd name="T106" fmla="*/ 2341 w 2521"/>
                <a:gd name="T107" fmla="*/ 1423 h 3744"/>
                <a:gd name="T108" fmla="*/ 2442 w 2521"/>
                <a:gd name="T109" fmla="*/ 1524 h 3744"/>
                <a:gd name="T110" fmla="*/ 2520 w 2521"/>
                <a:gd name="T111" fmla="*/ 1479 h 37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521" h="3744">
                  <a:moveTo>
                    <a:pt x="2498" y="1423"/>
                  </a:moveTo>
                  <a:lnTo>
                    <a:pt x="2498" y="1423"/>
                  </a:lnTo>
                  <a:cubicBezTo>
                    <a:pt x="2487" y="1390"/>
                    <a:pt x="2509" y="1379"/>
                    <a:pt x="2487" y="1356"/>
                  </a:cubicBezTo>
                  <a:cubicBezTo>
                    <a:pt x="2476" y="1334"/>
                    <a:pt x="2453" y="1311"/>
                    <a:pt x="2386" y="1222"/>
                  </a:cubicBezTo>
                  <a:cubicBezTo>
                    <a:pt x="2319" y="1143"/>
                    <a:pt x="2240" y="1020"/>
                    <a:pt x="2218" y="964"/>
                  </a:cubicBezTo>
                  <a:cubicBezTo>
                    <a:pt x="2207" y="908"/>
                    <a:pt x="2128" y="807"/>
                    <a:pt x="2072" y="751"/>
                  </a:cubicBezTo>
                  <a:cubicBezTo>
                    <a:pt x="2027" y="695"/>
                    <a:pt x="2005" y="617"/>
                    <a:pt x="1994" y="583"/>
                  </a:cubicBezTo>
                  <a:cubicBezTo>
                    <a:pt x="1994" y="538"/>
                    <a:pt x="1994" y="504"/>
                    <a:pt x="1960" y="482"/>
                  </a:cubicBezTo>
                  <a:cubicBezTo>
                    <a:pt x="1927" y="459"/>
                    <a:pt x="1882" y="404"/>
                    <a:pt x="1848" y="359"/>
                  </a:cubicBezTo>
                  <a:cubicBezTo>
                    <a:pt x="1814" y="303"/>
                    <a:pt x="1769" y="303"/>
                    <a:pt x="1747" y="314"/>
                  </a:cubicBezTo>
                  <a:cubicBezTo>
                    <a:pt x="1726" y="325"/>
                    <a:pt x="1703" y="336"/>
                    <a:pt x="1681" y="325"/>
                  </a:cubicBezTo>
                  <a:cubicBezTo>
                    <a:pt x="1659" y="303"/>
                    <a:pt x="1614" y="314"/>
                    <a:pt x="1580" y="325"/>
                  </a:cubicBezTo>
                  <a:cubicBezTo>
                    <a:pt x="1546" y="325"/>
                    <a:pt x="1558" y="258"/>
                    <a:pt x="1580" y="247"/>
                  </a:cubicBezTo>
                  <a:cubicBezTo>
                    <a:pt x="1603" y="235"/>
                    <a:pt x="1614" y="224"/>
                    <a:pt x="1580" y="202"/>
                  </a:cubicBezTo>
                  <a:cubicBezTo>
                    <a:pt x="1546" y="191"/>
                    <a:pt x="1569" y="146"/>
                    <a:pt x="1591" y="146"/>
                  </a:cubicBezTo>
                  <a:cubicBezTo>
                    <a:pt x="1614" y="157"/>
                    <a:pt x="1625" y="213"/>
                    <a:pt x="1659" y="224"/>
                  </a:cubicBezTo>
                  <a:cubicBezTo>
                    <a:pt x="1692" y="247"/>
                    <a:pt x="1681" y="224"/>
                    <a:pt x="1659" y="191"/>
                  </a:cubicBezTo>
                  <a:cubicBezTo>
                    <a:pt x="1636" y="157"/>
                    <a:pt x="1603" y="112"/>
                    <a:pt x="1546" y="90"/>
                  </a:cubicBezTo>
                  <a:cubicBezTo>
                    <a:pt x="1502" y="68"/>
                    <a:pt x="1401" y="68"/>
                    <a:pt x="1367" y="79"/>
                  </a:cubicBezTo>
                  <a:cubicBezTo>
                    <a:pt x="1322" y="79"/>
                    <a:pt x="1300" y="45"/>
                    <a:pt x="1277" y="45"/>
                  </a:cubicBezTo>
                  <a:cubicBezTo>
                    <a:pt x="1255" y="34"/>
                    <a:pt x="1031" y="56"/>
                    <a:pt x="1008" y="23"/>
                  </a:cubicBezTo>
                  <a:cubicBezTo>
                    <a:pt x="997" y="0"/>
                    <a:pt x="941" y="23"/>
                    <a:pt x="941" y="45"/>
                  </a:cubicBezTo>
                  <a:cubicBezTo>
                    <a:pt x="930" y="68"/>
                    <a:pt x="852" y="112"/>
                    <a:pt x="818" y="112"/>
                  </a:cubicBezTo>
                  <a:cubicBezTo>
                    <a:pt x="784" y="112"/>
                    <a:pt x="751" y="123"/>
                    <a:pt x="751" y="146"/>
                  </a:cubicBezTo>
                  <a:cubicBezTo>
                    <a:pt x="751" y="179"/>
                    <a:pt x="739" y="213"/>
                    <a:pt x="717" y="213"/>
                  </a:cubicBezTo>
                  <a:cubicBezTo>
                    <a:pt x="695" y="224"/>
                    <a:pt x="661" y="247"/>
                    <a:pt x="650" y="303"/>
                  </a:cubicBezTo>
                  <a:cubicBezTo>
                    <a:pt x="628" y="359"/>
                    <a:pt x="661" y="504"/>
                    <a:pt x="661" y="504"/>
                  </a:cubicBezTo>
                  <a:cubicBezTo>
                    <a:pt x="661" y="504"/>
                    <a:pt x="628" y="493"/>
                    <a:pt x="572" y="516"/>
                  </a:cubicBezTo>
                  <a:cubicBezTo>
                    <a:pt x="504" y="538"/>
                    <a:pt x="527" y="583"/>
                    <a:pt x="493" y="617"/>
                  </a:cubicBezTo>
                  <a:cubicBezTo>
                    <a:pt x="470" y="639"/>
                    <a:pt x="359" y="617"/>
                    <a:pt x="359" y="617"/>
                  </a:cubicBezTo>
                  <a:cubicBezTo>
                    <a:pt x="56" y="1233"/>
                    <a:pt x="56" y="1233"/>
                    <a:pt x="56" y="1233"/>
                  </a:cubicBezTo>
                  <a:cubicBezTo>
                    <a:pt x="0" y="1334"/>
                    <a:pt x="0" y="1334"/>
                    <a:pt x="0" y="1334"/>
                  </a:cubicBezTo>
                  <a:cubicBezTo>
                    <a:pt x="123" y="2208"/>
                    <a:pt x="123" y="2208"/>
                    <a:pt x="123" y="2208"/>
                  </a:cubicBezTo>
                  <a:cubicBezTo>
                    <a:pt x="325" y="2309"/>
                    <a:pt x="325" y="2309"/>
                    <a:pt x="325" y="2309"/>
                  </a:cubicBezTo>
                  <a:cubicBezTo>
                    <a:pt x="415" y="2521"/>
                    <a:pt x="415" y="2521"/>
                    <a:pt x="415" y="2521"/>
                  </a:cubicBezTo>
                  <a:cubicBezTo>
                    <a:pt x="359" y="2578"/>
                    <a:pt x="359" y="2578"/>
                    <a:pt x="359" y="2578"/>
                  </a:cubicBezTo>
                  <a:cubicBezTo>
                    <a:pt x="359" y="2578"/>
                    <a:pt x="370" y="2645"/>
                    <a:pt x="347" y="2667"/>
                  </a:cubicBezTo>
                  <a:cubicBezTo>
                    <a:pt x="325" y="2690"/>
                    <a:pt x="314" y="2723"/>
                    <a:pt x="336" y="2757"/>
                  </a:cubicBezTo>
                  <a:cubicBezTo>
                    <a:pt x="347" y="2779"/>
                    <a:pt x="370" y="2813"/>
                    <a:pt x="370" y="2892"/>
                  </a:cubicBezTo>
                  <a:cubicBezTo>
                    <a:pt x="359" y="2959"/>
                    <a:pt x="359" y="2970"/>
                    <a:pt x="325" y="2992"/>
                  </a:cubicBezTo>
                  <a:cubicBezTo>
                    <a:pt x="303" y="3003"/>
                    <a:pt x="280" y="3003"/>
                    <a:pt x="291" y="3048"/>
                  </a:cubicBezTo>
                  <a:cubicBezTo>
                    <a:pt x="303" y="3093"/>
                    <a:pt x="291" y="3127"/>
                    <a:pt x="303" y="3127"/>
                  </a:cubicBezTo>
                  <a:cubicBezTo>
                    <a:pt x="314" y="3138"/>
                    <a:pt x="291" y="3149"/>
                    <a:pt x="280" y="3161"/>
                  </a:cubicBezTo>
                  <a:cubicBezTo>
                    <a:pt x="258" y="3183"/>
                    <a:pt x="258" y="3272"/>
                    <a:pt x="269" y="3284"/>
                  </a:cubicBezTo>
                  <a:cubicBezTo>
                    <a:pt x="280" y="3295"/>
                    <a:pt x="314" y="3272"/>
                    <a:pt x="325" y="3306"/>
                  </a:cubicBezTo>
                  <a:cubicBezTo>
                    <a:pt x="325" y="3328"/>
                    <a:pt x="336" y="3418"/>
                    <a:pt x="392" y="3474"/>
                  </a:cubicBezTo>
                  <a:cubicBezTo>
                    <a:pt x="448" y="3519"/>
                    <a:pt x="482" y="3530"/>
                    <a:pt x="538" y="3530"/>
                  </a:cubicBezTo>
                  <a:cubicBezTo>
                    <a:pt x="583" y="3530"/>
                    <a:pt x="594" y="3631"/>
                    <a:pt x="650" y="3609"/>
                  </a:cubicBezTo>
                  <a:cubicBezTo>
                    <a:pt x="695" y="3597"/>
                    <a:pt x="706" y="3541"/>
                    <a:pt x="717" y="3485"/>
                  </a:cubicBezTo>
                  <a:cubicBezTo>
                    <a:pt x="739" y="3418"/>
                    <a:pt x="784" y="3373"/>
                    <a:pt x="807" y="3373"/>
                  </a:cubicBezTo>
                  <a:cubicBezTo>
                    <a:pt x="829" y="3373"/>
                    <a:pt x="919" y="3418"/>
                    <a:pt x="930" y="3418"/>
                  </a:cubicBezTo>
                  <a:lnTo>
                    <a:pt x="941" y="3351"/>
                  </a:lnTo>
                  <a:cubicBezTo>
                    <a:pt x="941" y="3351"/>
                    <a:pt x="1031" y="3340"/>
                    <a:pt x="1121" y="3351"/>
                  </a:cubicBezTo>
                  <a:cubicBezTo>
                    <a:pt x="1221" y="3373"/>
                    <a:pt x="1289" y="3396"/>
                    <a:pt x="1311" y="3418"/>
                  </a:cubicBezTo>
                  <a:cubicBezTo>
                    <a:pt x="1322" y="3441"/>
                    <a:pt x="1390" y="3519"/>
                    <a:pt x="1390" y="3519"/>
                  </a:cubicBezTo>
                  <a:cubicBezTo>
                    <a:pt x="1390" y="3519"/>
                    <a:pt x="1434" y="3497"/>
                    <a:pt x="1457" y="3497"/>
                  </a:cubicBezTo>
                  <a:cubicBezTo>
                    <a:pt x="1479" y="3508"/>
                    <a:pt x="1490" y="3541"/>
                    <a:pt x="1479" y="3564"/>
                  </a:cubicBezTo>
                  <a:cubicBezTo>
                    <a:pt x="1479" y="3597"/>
                    <a:pt x="1479" y="3597"/>
                    <a:pt x="1535" y="3575"/>
                  </a:cubicBezTo>
                  <a:cubicBezTo>
                    <a:pt x="1591" y="3564"/>
                    <a:pt x="1614" y="3564"/>
                    <a:pt x="1614" y="3564"/>
                  </a:cubicBezTo>
                  <a:cubicBezTo>
                    <a:pt x="1614" y="3564"/>
                    <a:pt x="1603" y="3609"/>
                    <a:pt x="1636" y="3597"/>
                  </a:cubicBezTo>
                  <a:cubicBezTo>
                    <a:pt x="1670" y="3586"/>
                    <a:pt x="1726" y="3552"/>
                    <a:pt x="1736" y="3575"/>
                  </a:cubicBezTo>
                  <a:cubicBezTo>
                    <a:pt x="1758" y="3597"/>
                    <a:pt x="1736" y="3642"/>
                    <a:pt x="1758" y="3654"/>
                  </a:cubicBezTo>
                  <a:cubicBezTo>
                    <a:pt x="1781" y="3665"/>
                    <a:pt x="1803" y="3676"/>
                    <a:pt x="1814" y="3698"/>
                  </a:cubicBezTo>
                  <a:cubicBezTo>
                    <a:pt x="1826" y="3721"/>
                    <a:pt x="1837" y="3743"/>
                    <a:pt x="1882" y="3732"/>
                  </a:cubicBezTo>
                  <a:cubicBezTo>
                    <a:pt x="1927" y="3721"/>
                    <a:pt x="1949" y="3721"/>
                    <a:pt x="1960" y="3732"/>
                  </a:cubicBezTo>
                  <a:cubicBezTo>
                    <a:pt x="1971" y="3743"/>
                    <a:pt x="1971" y="3743"/>
                    <a:pt x="1982" y="3743"/>
                  </a:cubicBezTo>
                  <a:cubicBezTo>
                    <a:pt x="1982" y="3721"/>
                    <a:pt x="1982" y="3698"/>
                    <a:pt x="1994" y="3676"/>
                  </a:cubicBezTo>
                  <a:cubicBezTo>
                    <a:pt x="2005" y="3631"/>
                    <a:pt x="2005" y="3586"/>
                    <a:pt x="1982" y="3564"/>
                  </a:cubicBezTo>
                  <a:cubicBezTo>
                    <a:pt x="1949" y="3552"/>
                    <a:pt x="1949" y="3519"/>
                    <a:pt x="1971" y="3497"/>
                  </a:cubicBezTo>
                  <a:cubicBezTo>
                    <a:pt x="1994" y="3463"/>
                    <a:pt x="2005" y="3429"/>
                    <a:pt x="1971" y="3441"/>
                  </a:cubicBezTo>
                  <a:cubicBezTo>
                    <a:pt x="1938" y="3452"/>
                    <a:pt x="1960" y="3385"/>
                    <a:pt x="1960" y="3362"/>
                  </a:cubicBezTo>
                  <a:cubicBezTo>
                    <a:pt x="1960" y="3351"/>
                    <a:pt x="2005" y="3295"/>
                    <a:pt x="2038" y="3261"/>
                  </a:cubicBezTo>
                  <a:cubicBezTo>
                    <a:pt x="2072" y="3228"/>
                    <a:pt x="2083" y="3228"/>
                    <a:pt x="2095" y="3239"/>
                  </a:cubicBezTo>
                  <a:cubicBezTo>
                    <a:pt x="2117" y="3261"/>
                    <a:pt x="2117" y="3284"/>
                    <a:pt x="2151" y="3272"/>
                  </a:cubicBezTo>
                  <a:cubicBezTo>
                    <a:pt x="2184" y="3261"/>
                    <a:pt x="2196" y="3284"/>
                    <a:pt x="2218" y="3295"/>
                  </a:cubicBezTo>
                  <a:cubicBezTo>
                    <a:pt x="2240" y="3317"/>
                    <a:pt x="2274" y="3295"/>
                    <a:pt x="2319" y="3272"/>
                  </a:cubicBezTo>
                  <a:cubicBezTo>
                    <a:pt x="2364" y="3261"/>
                    <a:pt x="2352" y="3261"/>
                    <a:pt x="2341" y="3228"/>
                  </a:cubicBezTo>
                  <a:cubicBezTo>
                    <a:pt x="2341" y="3205"/>
                    <a:pt x="2330" y="3194"/>
                    <a:pt x="2296" y="3194"/>
                  </a:cubicBezTo>
                  <a:cubicBezTo>
                    <a:pt x="2263" y="3205"/>
                    <a:pt x="2251" y="3205"/>
                    <a:pt x="2229" y="3183"/>
                  </a:cubicBezTo>
                  <a:cubicBezTo>
                    <a:pt x="2218" y="3149"/>
                    <a:pt x="2196" y="3172"/>
                    <a:pt x="2173" y="3161"/>
                  </a:cubicBezTo>
                  <a:cubicBezTo>
                    <a:pt x="2151" y="3149"/>
                    <a:pt x="2128" y="3093"/>
                    <a:pt x="2128" y="3059"/>
                  </a:cubicBezTo>
                  <a:cubicBezTo>
                    <a:pt x="2117" y="3015"/>
                    <a:pt x="2106" y="3003"/>
                    <a:pt x="2072" y="3015"/>
                  </a:cubicBezTo>
                  <a:cubicBezTo>
                    <a:pt x="2027" y="3015"/>
                    <a:pt x="2027" y="3003"/>
                    <a:pt x="2038" y="2981"/>
                  </a:cubicBezTo>
                  <a:cubicBezTo>
                    <a:pt x="2038" y="2948"/>
                    <a:pt x="2027" y="2948"/>
                    <a:pt x="1994" y="2959"/>
                  </a:cubicBezTo>
                  <a:cubicBezTo>
                    <a:pt x="1960" y="2970"/>
                    <a:pt x="1960" y="2925"/>
                    <a:pt x="1960" y="2903"/>
                  </a:cubicBezTo>
                  <a:cubicBezTo>
                    <a:pt x="1960" y="2880"/>
                    <a:pt x="1915" y="2869"/>
                    <a:pt x="1915" y="2858"/>
                  </a:cubicBezTo>
                  <a:cubicBezTo>
                    <a:pt x="1927" y="2847"/>
                    <a:pt x="1904" y="2802"/>
                    <a:pt x="1927" y="2779"/>
                  </a:cubicBezTo>
                  <a:cubicBezTo>
                    <a:pt x="1949" y="2757"/>
                    <a:pt x="1949" y="2746"/>
                    <a:pt x="1915" y="2746"/>
                  </a:cubicBezTo>
                  <a:cubicBezTo>
                    <a:pt x="1882" y="2757"/>
                    <a:pt x="1882" y="2723"/>
                    <a:pt x="1893" y="2712"/>
                  </a:cubicBezTo>
                  <a:cubicBezTo>
                    <a:pt x="1915" y="2690"/>
                    <a:pt x="1893" y="2679"/>
                    <a:pt x="1893" y="2679"/>
                  </a:cubicBezTo>
                  <a:cubicBezTo>
                    <a:pt x="1715" y="2466"/>
                    <a:pt x="1715" y="2466"/>
                    <a:pt x="1715" y="2466"/>
                  </a:cubicBezTo>
                  <a:cubicBezTo>
                    <a:pt x="1859" y="2331"/>
                    <a:pt x="1859" y="2331"/>
                    <a:pt x="1859" y="2331"/>
                  </a:cubicBezTo>
                  <a:cubicBezTo>
                    <a:pt x="2005" y="2185"/>
                    <a:pt x="2005" y="2185"/>
                    <a:pt x="2005" y="2185"/>
                  </a:cubicBezTo>
                  <a:cubicBezTo>
                    <a:pt x="2005" y="2185"/>
                    <a:pt x="2005" y="2208"/>
                    <a:pt x="2016" y="2241"/>
                  </a:cubicBezTo>
                  <a:cubicBezTo>
                    <a:pt x="2016" y="2275"/>
                    <a:pt x="2027" y="2275"/>
                    <a:pt x="2050" y="2275"/>
                  </a:cubicBezTo>
                  <a:cubicBezTo>
                    <a:pt x="2072" y="2275"/>
                    <a:pt x="2072" y="2230"/>
                    <a:pt x="2072" y="2197"/>
                  </a:cubicBezTo>
                  <a:cubicBezTo>
                    <a:pt x="2072" y="2152"/>
                    <a:pt x="2128" y="2163"/>
                    <a:pt x="2128" y="2163"/>
                  </a:cubicBezTo>
                  <a:cubicBezTo>
                    <a:pt x="2128" y="2152"/>
                    <a:pt x="2128" y="1995"/>
                    <a:pt x="2128" y="1984"/>
                  </a:cubicBezTo>
                  <a:cubicBezTo>
                    <a:pt x="2117" y="1984"/>
                    <a:pt x="2072" y="1961"/>
                    <a:pt x="2038" y="1939"/>
                  </a:cubicBezTo>
                  <a:cubicBezTo>
                    <a:pt x="2005" y="1928"/>
                    <a:pt x="2005" y="1950"/>
                    <a:pt x="1994" y="1972"/>
                  </a:cubicBezTo>
                  <a:cubicBezTo>
                    <a:pt x="1982" y="1995"/>
                    <a:pt x="1971" y="2006"/>
                    <a:pt x="1949" y="1995"/>
                  </a:cubicBezTo>
                  <a:cubicBezTo>
                    <a:pt x="1938" y="1972"/>
                    <a:pt x="1938" y="1950"/>
                    <a:pt x="1960" y="1928"/>
                  </a:cubicBezTo>
                  <a:cubicBezTo>
                    <a:pt x="1971" y="1917"/>
                    <a:pt x="1960" y="1838"/>
                    <a:pt x="1960" y="1838"/>
                  </a:cubicBezTo>
                  <a:cubicBezTo>
                    <a:pt x="1960" y="1838"/>
                    <a:pt x="2016" y="1838"/>
                    <a:pt x="2038" y="1827"/>
                  </a:cubicBezTo>
                  <a:cubicBezTo>
                    <a:pt x="2072" y="1804"/>
                    <a:pt x="2072" y="1759"/>
                    <a:pt x="2095" y="1737"/>
                  </a:cubicBezTo>
                  <a:cubicBezTo>
                    <a:pt x="2117" y="1715"/>
                    <a:pt x="2196" y="1703"/>
                    <a:pt x="2196" y="1703"/>
                  </a:cubicBezTo>
                  <a:cubicBezTo>
                    <a:pt x="2196" y="1524"/>
                    <a:pt x="2196" y="1524"/>
                    <a:pt x="2196" y="1524"/>
                  </a:cubicBezTo>
                  <a:cubicBezTo>
                    <a:pt x="2341" y="1423"/>
                    <a:pt x="2341" y="1423"/>
                    <a:pt x="2341" y="1423"/>
                  </a:cubicBezTo>
                  <a:cubicBezTo>
                    <a:pt x="2341" y="1423"/>
                    <a:pt x="2352" y="1457"/>
                    <a:pt x="2375" y="1468"/>
                  </a:cubicBezTo>
                  <a:cubicBezTo>
                    <a:pt x="2397" y="1490"/>
                    <a:pt x="2431" y="1502"/>
                    <a:pt x="2442" y="1524"/>
                  </a:cubicBezTo>
                  <a:cubicBezTo>
                    <a:pt x="2464" y="1547"/>
                    <a:pt x="2476" y="1535"/>
                    <a:pt x="2487" y="1524"/>
                  </a:cubicBezTo>
                  <a:cubicBezTo>
                    <a:pt x="2498" y="1513"/>
                    <a:pt x="2520" y="1479"/>
                    <a:pt x="2520" y="1479"/>
                  </a:cubicBezTo>
                  <a:cubicBezTo>
                    <a:pt x="2520" y="1479"/>
                    <a:pt x="2520" y="1457"/>
                    <a:pt x="2498" y="1423"/>
                  </a:cubicBezTo>
                </a:path>
              </a:pathLst>
            </a:custGeom>
            <a:solidFill>
              <a:schemeClr val="accent2"/>
            </a:solid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 name="Freeform 5"/>
            <p:cNvSpPr>
              <a:spLocks noChangeArrowheads="1"/>
            </p:cNvSpPr>
            <p:nvPr/>
          </p:nvSpPr>
          <p:spPr bwMode="auto">
            <a:xfrm>
              <a:off x="2046288" y="1146175"/>
              <a:ext cx="1400175" cy="1654175"/>
            </a:xfrm>
            <a:custGeom>
              <a:avLst/>
              <a:gdLst>
                <a:gd name="T0" fmla="*/ 3832 w 3890"/>
                <a:gd name="T1" fmla="*/ 2936 h 4596"/>
                <a:gd name="T2" fmla="*/ 3743 w 3890"/>
                <a:gd name="T3" fmla="*/ 2802 h 4596"/>
                <a:gd name="T4" fmla="*/ 3743 w 3890"/>
                <a:gd name="T5" fmla="*/ 2555 h 4596"/>
                <a:gd name="T6" fmla="*/ 3776 w 3890"/>
                <a:gd name="T7" fmla="*/ 2454 h 4596"/>
                <a:gd name="T8" fmla="*/ 3855 w 3890"/>
                <a:gd name="T9" fmla="*/ 2196 h 4596"/>
                <a:gd name="T10" fmla="*/ 3844 w 3890"/>
                <a:gd name="T11" fmla="*/ 1692 h 4596"/>
                <a:gd name="T12" fmla="*/ 3732 w 3890"/>
                <a:gd name="T13" fmla="*/ 1569 h 4596"/>
                <a:gd name="T14" fmla="*/ 2387 w 3890"/>
                <a:gd name="T15" fmla="*/ 1031 h 4596"/>
                <a:gd name="T16" fmla="*/ 201 w 3890"/>
                <a:gd name="T17" fmla="*/ 0 h 4596"/>
                <a:gd name="T18" fmla="*/ 201 w 3890"/>
                <a:gd name="T19" fmla="*/ 11 h 4596"/>
                <a:gd name="T20" fmla="*/ 190 w 3890"/>
                <a:gd name="T21" fmla="*/ 11 h 4596"/>
                <a:gd name="T22" fmla="*/ 0 w 3890"/>
                <a:gd name="T23" fmla="*/ 168 h 4596"/>
                <a:gd name="T24" fmla="*/ 34 w 3890"/>
                <a:gd name="T25" fmla="*/ 392 h 4596"/>
                <a:gd name="T26" fmla="*/ 34 w 3890"/>
                <a:gd name="T27" fmla="*/ 392 h 4596"/>
                <a:gd name="T28" fmla="*/ 34 w 3890"/>
                <a:gd name="T29" fmla="*/ 403 h 4596"/>
                <a:gd name="T30" fmla="*/ 123 w 3890"/>
                <a:gd name="T31" fmla="*/ 516 h 4596"/>
                <a:gd name="T32" fmla="*/ 258 w 3890"/>
                <a:gd name="T33" fmla="*/ 549 h 4596"/>
                <a:gd name="T34" fmla="*/ 325 w 3890"/>
                <a:gd name="T35" fmla="*/ 650 h 4596"/>
                <a:gd name="T36" fmla="*/ 493 w 3890"/>
                <a:gd name="T37" fmla="*/ 751 h 4596"/>
                <a:gd name="T38" fmla="*/ 616 w 3890"/>
                <a:gd name="T39" fmla="*/ 717 h 4596"/>
                <a:gd name="T40" fmla="*/ 807 w 3890"/>
                <a:gd name="T41" fmla="*/ 796 h 4596"/>
                <a:gd name="T42" fmla="*/ 952 w 3890"/>
                <a:gd name="T43" fmla="*/ 964 h 4596"/>
                <a:gd name="T44" fmla="*/ 1165 w 3890"/>
                <a:gd name="T45" fmla="*/ 1042 h 4596"/>
                <a:gd name="T46" fmla="*/ 1132 w 3890"/>
                <a:gd name="T47" fmla="*/ 1278 h 4596"/>
                <a:gd name="T48" fmla="*/ 1221 w 3890"/>
                <a:gd name="T49" fmla="*/ 1636 h 4596"/>
                <a:gd name="T50" fmla="*/ 1445 w 3890"/>
                <a:gd name="T51" fmla="*/ 2196 h 4596"/>
                <a:gd name="T52" fmla="*/ 1479 w 3890"/>
                <a:gd name="T53" fmla="*/ 2409 h 4596"/>
                <a:gd name="T54" fmla="*/ 1591 w 3890"/>
                <a:gd name="T55" fmla="*/ 2611 h 4596"/>
                <a:gd name="T56" fmla="*/ 1759 w 3890"/>
                <a:gd name="T57" fmla="*/ 2791 h 4596"/>
                <a:gd name="T58" fmla="*/ 1782 w 3890"/>
                <a:gd name="T59" fmla="*/ 2914 h 4596"/>
                <a:gd name="T60" fmla="*/ 1916 w 3890"/>
                <a:gd name="T61" fmla="*/ 3082 h 4596"/>
                <a:gd name="T62" fmla="*/ 2163 w 3890"/>
                <a:gd name="T63" fmla="*/ 3340 h 4596"/>
                <a:gd name="T64" fmla="*/ 2342 w 3890"/>
                <a:gd name="T65" fmla="*/ 3373 h 4596"/>
                <a:gd name="T66" fmla="*/ 2555 w 3890"/>
                <a:gd name="T67" fmla="*/ 3496 h 4596"/>
                <a:gd name="T68" fmla="*/ 2521 w 3890"/>
                <a:gd name="T69" fmla="*/ 3609 h 4596"/>
                <a:gd name="T70" fmla="*/ 2555 w 3890"/>
                <a:gd name="T71" fmla="*/ 3720 h 4596"/>
                <a:gd name="T72" fmla="*/ 2622 w 3890"/>
                <a:gd name="T73" fmla="*/ 3933 h 4596"/>
                <a:gd name="T74" fmla="*/ 2869 w 3890"/>
                <a:gd name="T75" fmla="*/ 4068 h 4596"/>
                <a:gd name="T76" fmla="*/ 2992 w 3890"/>
                <a:gd name="T77" fmla="*/ 4270 h 4596"/>
                <a:gd name="T78" fmla="*/ 3104 w 3890"/>
                <a:gd name="T79" fmla="*/ 4371 h 4596"/>
                <a:gd name="T80" fmla="*/ 3294 w 3890"/>
                <a:gd name="T81" fmla="*/ 4505 h 4596"/>
                <a:gd name="T82" fmla="*/ 3396 w 3890"/>
                <a:gd name="T83" fmla="*/ 4595 h 4596"/>
                <a:gd name="T84" fmla="*/ 3575 w 3890"/>
                <a:gd name="T85" fmla="*/ 4471 h 4596"/>
                <a:gd name="T86" fmla="*/ 3709 w 3890"/>
                <a:gd name="T87" fmla="*/ 4393 h 4596"/>
                <a:gd name="T88" fmla="*/ 3810 w 3890"/>
                <a:gd name="T89" fmla="*/ 4158 h 4596"/>
                <a:gd name="T90" fmla="*/ 3743 w 3890"/>
                <a:gd name="T91" fmla="*/ 4057 h 4596"/>
                <a:gd name="T92" fmla="*/ 3765 w 3890"/>
                <a:gd name="T93" fmla="*/ 3855 h 4596"/>
                <a:gd name="T94" fmla="*/ 3665 w 3890"/>
                <a:gd name="T95" fmla="*/ 3620 h 4596"/>
                <a:gd name="T96" fmla="*/ 3575 w 3890"/>
                <a:gd name="T97" fmla="*/ 3485 h 4596"/>
                <a:gd name="T98" fmla="*/ 3665 w 3890"/>
                <a:gd name="T99" fmla="*/ 3272 h 4596"/>
                <a:gd name="T100" fmla="*/ 3866 w 3890"/>
                <a:gd name="T101" fmla="*/ 3227 h 4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890" h="4596">
                  <a:moveTo>
                    <a:pt x="3832" y="2936"/>
                  </a:moveTo>
                  <a:lnTo>
                    <a:pt x="3832" y="2936"/>
                  </a:lnTo>
                  <a:cubicBezTo>
                    <a:pt x="3810" y="2925"/>
                    <a:pt x="3810" y="2847"/>
                    <a:pt x="3776" y="2847"/>
                  </a:cubicBezTo>
                  <a:cubicBezTo>
                    <a:pt x="3743" y="2835"/>
                    <a:pt x="3743" y="2813"/>
                    <a:pt x="3743" y="2802"/>
                  </a:cubicBezTo>
                  <a:cubicBezTo>
                    <a:pt x="3743" y="2791"/>
                    <a:pt x="3732" y="2678"/>
                    <a:pt x="3732" y="2600"/>
                  </a:cubicBezTo>
                  <a:cubicBezTo>
                    <a:pt x="3732" y="2578"/>
                    <a:pt x="3732" y="2555"/>
                    <a:pt x="3743" y="2555"/>
                  </a:cubicBezTo>
                  <a:cubicBezTo>
                    <a:pt x="3765" y="2544"/>
                    <a:pt x="3776" y="2533"/>
                    <a:pt x="3765" y="2510"/>
                  </a:cubicBezTo>
                  <a:cubicBezTo>
                    <a:pt x="3754" y="2488"/>
                    <a:pt x="3754" y="2465"/>
                    <a:pt x="3776" y="2454"/>
                  </a:cubicBezTo>
                  <a:cubicBezTo>
                    <a:pt x="3810" y="2454"/>
                    <a:pt x="3799" y="2421"/>
                    <a:pt x="3821" y="2376"/>
                  </a:cubicBezTo>
                  <a:cubicBezTo>
                    <a:pt x="3832" y="2342"/>
                    <a:pt x="3866" y="2230"/>
                    <a:pt x="3855" y="2196"/>
                  </a:cubicBezTo>
                  <a:cubicBezTo>
                    <a:pt x="3844" y="2163"/>
                    <a:pt x="3821" y="2129"/>
                    <a:pt x="3844" y="2062"/>
                  </a:cubicBezTo>
                  <a:cubicBezTo>
                    <a:pt x="3877" y="1995"/>
                    <a:pt x="3877" y="1715"/>
                    <a:pt x="3844" y="1692"/>
                  </a:cubicBezTo>
                  <a:cubicBezTo>
                    <a:pt x="3821" y="1681"/>
                    <a:pt x="3832" y="1636"/>
                    <a:pt x="3832" y="1603"/>
                  </a:cubicBezTo>
                  <a:cubicBezTo>
                    <a:pt x="3832" y="1569"/>
                    <a:pt x="3732" y="1569"/>
                    <a:pt x="3732" y="1569"/>
                  </a:cubicBezTo>
                  <a:cubicBezTo>
                    <a:pt x="3732" y="1109"/>
                    <a:pt x="3732" y="1109"/>
                    <a:pt x="3732" y="1109"/>
                  </a:cubicBezTo>
                  <a:cubicBezTo>
                    <a:pt x="2387" y="1031"/>
                    <a:pt x="2387" y="1031"/>
                    <a:pt x="2387" y="1031"/>
                  </a:cubicBezTo>
                  <a:cubicBezTo>
                    <a:pt x="201" y="0"/>
                    <a:pt x="201" y="0"/>
                    <a:pt x="201" y="0"/>
                  </a:cubicBezTo>
                  <a:lnTo>
                    <a:pt x="201" y="0"/>
                  </a:lnTo>
                  <a:lnTo>
                    <a:pt x="201" y="11"/>
                  </a:lnTo>
                  <a:lnTo>
                    <a:pt x="201" y="11"/>
                  </a:lnTo>
                  <a:lnTo>
                    <a:pt x="190" y="11"/>
                  </a:lnTo>
                  <a:lnTo>
                    <a:pt x="190" y="11"/>
                  </a:lnTo>
                  <a:cubicBezTo>
                    <a:pt x="190" y="11"/>
                    <a:pt x="190" y="11"/>
                    <a:pt x="179" y="11"/>
                  </a:cubicBezTo>
                  <a:cubicBezTo>
                    <a:pt x="134" y="23"/>
                    <a:pt x="0" y="123"/>
                    <a:pt x="0" y="168"/>
                  </a:cubicBezTo>
                  <a:cubicBezTo>
                    <a:pt x="0" y="213"/>
                    <a:pt x="45" y="213"/>
                    <a:pt x="45" y="247"/>
                  </a:cubicBezTo>
                  <a:cubicBezTo>
                    <a:pt x="45" y="269"/>
                    <a:pt x="34" y="359"/>
                    <a:pt x="34" y="392"/>
                  </a:cubicBezTo>
                  <a:lnTo>
                    <a:pt x="34" y="392"/>
                  </a:lnTo>
                  <a:lnTo>
                    <a:pt x="34" y="392"/>
                  </a:lnTo>
                  <a:cubicBezTo>
                    <a:pt x="34" y="403"/>
                    <a:pt x="34" y="403"/>
                    <a:pt x="34" y="403"/>
                  </a:cubicBezTo>
                  <a:lnTo>
                    <a:pt x="34" y="403"/>
                  </a:lnTo>
                  <a:lnTo>
                    <a:pt x="34" y="403"/>
                  </a:lnTo>
                  <a:cubicBezTo>
                    <a:pt x="34" y="403"/>
                    <a:pt x="101" y="471"/>
                    <a:pt x="123" y="516"/>
                  </a:cubicBezTo>
                  <a:cubicBezTo>
                    <a:pt x="157" y="572"/>
                    <a:pt x="168" y="560"/>
                    <a:pt x="201" y="538"/>
                  </a:cubicBezTo>
                  <a:cubicBezTo>
                    <a:pt x="235" y="527"/>
                    <a:pt x="258" y="527"/>
                    <a:pt x="258" y="549"/>
                  </a:cubicBezTo>
                  <a:cubicBezTo>
                    <a:pt x="258" y="583"/>
                    <a:pt x="258" y="605"/>
                    <a:pt x="258" y="605"/>
                  </a:cubicBezTo>
                  <a:cubicBezTo>
                    <a:pt x="269" y="605"/>
                    <a:pt x="291" y="616"/>
                    <a:pt x="325" y="650"/>
                  </a:cubicBezTo>
                  <a:cubicBezTo>
                    <a:pt x="358" y="695"/>
                    <a:pt x="381" y="740"/>
                    <a:pt x="426" y="729"/>
                  </a:cubicBezTo>
                  <a:cubicBezTo>
                    <a:pt x="470" y="729"/>
                    <a:pt x="482" y="717"/>
                    <a:pt x="493" y="751"/>
                  </a:cubicBezTo>
                  <a:cubicBezTo>
                    <a:pt x="504" y="773"/>
                    <a:pt x="527" y="829"/>
                    <a:pt x="571" y="807"/>
                  </a:cubicBezTo>
                  <a:cubicBezTo>
                    <a:pt x="616" y="796"/>
                    <a:pt x="605" y="740"/>
                    <a:pt x="616" y="717"/>
                  </a:cubicBezTo>
                  <a:cubicBezTo>
                    <a:pt x="627" y="695"/>
                    <a:pt x="639" y="661"/>
                    <a:pt x="683" y="695"/>
                  </a:cubicBezTo>
                  <a:cubicBezTo>
                    <a:pt x="717" y="729"/>
                    <a:pt x="796" y="773"/>
                    <a:pt x="807" y="796"/>
                  </a:cubicBezTo>
                  <a:cubicBezTo>
                    <a:pt x="807" y="818"/>
                    <a:pt x="807" y="885"/>
                    <a:pt x="829" y="919"/>
                  </a:cubicBezTo>
                  <a:cubicBezTo>
                    <a:pt x="840" y="941"/>
                    <a:pt x="885" y="964"/>
                    <a:pt x="952" y="964"/>
                  </a:cubicBezTo>
                  <a:cubicBezTo>
                    <a:pt x="975" y="975"/>
                    <a:pt x="997" y="975"/>
                    <a:pt x="1020" y="975"/>
                  </a:cubicBezTo>
                  <a:cubicBezTo>
                    <a:pt x="1087" y="975"/>
                    <a:pt x="1165" y="986"/>
                    <a:pt x="1165" y="1042"/>
                  </a:cubicBezTo>
                  <a:cubicBezTo>
                    <a:pt x="1176" y="1054"/>
                    <a:pt x="1176" y="1076"/>
                    <a:pt x="1165" y="1098"/>
                  </a:cubicBezTo>
                  <a:cubicBezTo>
                    <a:pt x="1165" y="1177"/>
                    <a:pt x="1132" y="1255"/>
                    <a:pt x="1132" y="1278"/>
                  </a:cubicBezTo>
                  <a:cubicBezTo>
                    <a:pt x="1109" y="1311"/>
                    <a:pt x="1098" y="1423"/>
                    <a:pt x="1143" y="1468"/>
                  </a:cubicBezTo>
                  <a:cubicBezTo>
                    <a:pt x="1188" y="1524"/>
                    <a:pt x="1221" y="1569"/>
                    <a:pt x="1221" y="1636"/>
                  </a:cubicBezTo>
                  <a:cubicBezTo>
                    <a:pt x="1232" y="1715"/>
                    <a:pt x="1244" y="1804"/>
                    <a:pt x="1289" y="1916"/>
                  </a:cubicBezTo>
                  <a:cubicBezTo>
                    <a:pt x="1345" y="2040"/>
                    <a:pt x="1412" y="2152"/>
                    <a:pt x="1445" y="2196"/>
                  </a:cubicBezTo>
                  <a:cubicBezTo>
                    <a:pt x="1468" y="2241"/>
                    <a:pt x="1479" y="2320"/>
                    <a:pt x="1468" y="2353"/>
                  </a:cubicBezTo>
                  <a:cubicBezTo>
                    <a:pt x="1457" y="2376"/>
                    <a:pt x="1423" y="2421"/>
                    <a:pt x="1479" y="2409"/>
                  </a:cubicBezTo>
                  <a:cubicBezTo>
                    <a:pt x="1524" y="2387"/>
                    <a:pt x="1591" y="2387"/>
                    <a:pt x="1580" y="2443"/>
                  </a:cubicBezTo>
                  <a:cubicBezTo>
                    <a:pt x="1580" y="2510"/>
                    <a:pt x="1569" y="2566"/>
                    <a:pt x="1591" y="2611"/>
                  </a:cubicBezTo>
                  <a:cubicBezTo>
                    <a:pt x="1603" y="2656"/>
                    <a:pt x="1670" y="2779"/>
                    <a:pt x="1703" y="2791"/>
                  </a:cubicBezTo>
                  <a:cubicBezTo>
                    <a:pt x="1726" y="2791"/>
                    <a:pt x="1748" y="2768"/>
                    <a:pt x="1759" y="2791"/>
                  </a:cubicBezTo>
                  <a:cubicBezTo>
                    <a:pt x="1770" y="2824"/>
                    <a:pt x="1748" y="2847"/>
                    <a:pt x="1748" y="2869"/>
                  </a:cubicBezTo>
                  <a:cubicBezTo>
                    <a:pt x="1737" y="2880"/>
                    <a:pt x="1759" y="2902"/>
                    <a:pt x="1782" y="2914"/>
                  </a:cubicBezTo>
                  <a:cubicBezTo>
                    <a:pt x="1815" y="2925"/>
                    <a:pt x="1827" y="2958"/>
                    <a:pt x="1827" y="3003"/>
                  </a:cubicBezTo>
                  <a:cubicBezTo>
                    <a:pt x="1827" y="3037"/>
                    <a:pt x="1871" y="3071"/>
                    <a:pt x="1916" y="3082"/>
                  </a:cubicBezTo>
                  <a:cubicBezTo>
                    <a:pt x="1961" y="3093"/>
                    <a:pt x="1994" y="3127"/>
                    <a:pt x="2017" y="3149"/>
                  </a:cubicBezTo>
                  <a:cubicBezTo>
                    <a:pt x="2039" y="3160"/>
                    <a:pt x="2096" y="3284"/>
                    <a:pt x="2163" y="3340"/>
                  </a:cubicBezTo>
                  <a:cubicBezTo>
                    <a:pt x="2230" y="3396"/>
                    <a:pt x="2308" y="3418"/>
                    <a:pt x="2320" y="3418"/>
                  </a:cubicBezTo>
                  <a:cubicBezTo>
                    <a:pt x="2342" y="3418"/>
                    <a:pt x="2320" y="3362"/>
                    <a:pt x="2342" y="3373"/>
                  </a:cubicBezTo>
                  <a:cubicBezTo>
                    <a:pt x="2376" y="3384"/>
                    <a:pt x="2443" y="3452"/>
                    <a:pt x="2488" y="3474"/>
                  </a:cubicBezTo>
                  <a:cubicBezTo>
                    <a:pt x="2521" y="3485"/>
                    <a:pt x="2566" y="3485"/>
                    <a:pt x="2555" y="3496"/>
                  </a:cubicBezTo>
                  <a:cubicBezTo>
                    <a:pt x="2555" y="3508"/>
                    <a:pt x="2521" y="3530"/>
                    <a:pt x="2510" y="3553"/>
                  </a:cubicBezTo>
                  <a:cubicBezTo>
                    <a:pt x="2488" y="3575"/>
                    <a:pt x="2510" y="3609"/>
                    <a:pt x="2521" y="3609"/>
                  </a:cubicBezTo>
                  <a:cubicBezTo>
                    <a:pt x="2544" y="3620"/>
                    <a:pt x="2544" y="3631"/>
                    <a:pt x="2532" y="3642"/>
                  </a:cubicBezTo>
                  <a:cubicBezTo>
                    <a:pt x="2521" y="3653"/>
                    <a:pt x="2532" y="3698"/>
                    <a:pt x="2555" y="3720"/>
                  </a:cubicBezTo>
                  <a:cubicBezTo>
                    <a:pt x="2566" y="3743"/>
                    <a:pt x="2566" y="3788"/>
                    <a:pt x="2566" y="3833"/>
                  </a:cubicBezTo>
                  <a:cubicBezTo>
                    <a:pt x="2566" y="3866"/>
                    <a:pt x="2600" y="3911"/>
                    <a:pt x="2622" y="3933"/>
                  </a:cubicBezTo>
                  <a:cubicBezTo>
                    <a:pt x="2645" y="3945"/>
                    <a:pt x="2757" y="4046"/>
                    <a:pt x="2790" y="4057"/>
                  </a:cubicBezTo>
                  <a:cubicBezTo>
                    <a:pt x="2813" y="4057"/>
                    <a:pt x="2835" y="4023"/>
                    <a:pt x="2869" y="4068"/>
                  </a:cubicBezTo>
                  <a:cubicBezTo>
                    <a:pt x="2903" y="4113"/>
                    <a:pt x="2925" y="4191"/>
                    <a:pt x="2958" y="4202"/>
                  </a:cubicBezTo>
                  <a:cubicBezTo>
                    <a:pt x="2992" y="4214"/>
                    <a:pt x="3003" y="4247"/>
                    <a:pt x="2992" y="4270"/>
                  </a:cubicBezTo>
                  <a:cubicBezTo>
                    <a:pt x="2981" y="4292"/>
                    <a:pt x="2958" y="4337"/>
                    <a:pt x="3014" y="4360"/>
                  </a:cubicBezTo>
                  <a:cubicBezTo>
                    <a:pt x="3070" y="4382"/>
                    <a:pt x="3093" y="4393"/>
                    <a:pt x="3104" y="4371"/>
                  </a:cubicBezTo>
                  <a:cubicBezTo>
                    <a:pt x="3115" y="4348"/>
                    <a:pt x="3149" y="4326"/>
                    <a:pt x="3171" y="4337"/>
                  </a:cubicBezTo>
                  <a:cubicBezTo>
                    <a:pt x="3183" y="4360"/>
                    <a:pt x="3250" y="4427"/>
                    <a:pt x="3294" y="4505"/>
                  </a:cubicBezTo>
                  <a:cubicBezTo>
                    <a:pt x="3306" y="4539"/>
                    <a:pt x="3317" y="4561"/>
                    <a:pt x="3328" y="4584"/>
                  </a:cubicBezTo>
                  <a:cubicBezTo>
                    <a:pt x="3396" y="4595"/>
                    <a:pt x="3396" y="4595"/>
                    <a:pt x="3396" y="4595"/>
                  </a:cubicBezTo>
                  <a:cubicBezTo>
                    <a:pt x="3575" y="4527"/>
                    <a:pt x="3575" y="4527"/>
                    <a:pt x="3575" y="4527"/>
                  </a:cubicBezTo>
                  <a:cubicBezTo>
                    <a:pt x="3575" y="4471"/>
                    <a:pt x="3575" y="4471"/>
                    <a:pt x="3575" y="4471"/>
                  </a:cubicBezTo>
                  <a:lnTo>
                    <a:pt x="3575" y="4471"/>
                  </a:lnTo>
                  <a:cubicBezTo>
                    <a:pt x="3709" y="4393"/>
                    <a:pt x="3709" y="4393"/>
                    <a:pt x="3709" y="4393"/>
                  </a:cubicBezTo>
                  <a:cubicBezTo>
                    <a:pt x="3832" y="4158"/>
                    <a:pt x="3832" y="4158"/>
                    <a:pt x="3832" y="4158"/>
                  </a:cubicBezTo>
                  <a:cubicBezTo>
                    <a:pt x="3810" y="4158"/>
                    <a:pt x="3810" y="4158"/>
                    <a:pt x="3810" y="4158"/>
                  </a:cubicBezTo>
                  <a:cubicBezTo>
                    <a:pt x="3810" y="4158"/>
                    <a:pt x="3810" y="4147"/>
                    <a:pt x="3788" y="4135"/>
                  </a:cubicBezTo>
                  <a:cubicBezTo>
                    <a:pt x="3754" y="4113"/>
                    <a:pt x="3765" y="4068"/>
                    <a:pt x="3743" y="4057"/>
                  </a:cubicBezTo>
                  <a:cubicBezTo>
                    <a:pt x="3721" y="4046"/>
                    <a:pt x="3721" y="4012"/>
                    <a:pt x="3743" y="3978"/>
                  </a:cubicBezTo>
                  <a:cubicBezTo>
                    <a:pt x="3754" y="3933"/>
                    <a:pt x="3765" y="3900"/>
                    <a:pt x="3765" y="3855"/>
                  </a:cubicBezTo>
                  <a:cubicBezTo>
                    <a:pt x="3765" y="3822"/>
                    <a:pt x="3709" y="3743"/>
                    <a:pt x="3709" y="3698"/>
                  </a:cubicBezTo>
                  <a:cubicBezTo>
                    <a:pt x="3709" y="3642"/>
                    <a:pt x="3709" y="3631"/>
                    <a:pt x="3665" y="3620"/>
                  </a:cubicBezTo>
                  <a:cubicBezTo>
                    <a:pt x="3608" y="3609"/>
                    <a:pt x="3620" y="3597"/>
                    <a:pt x="3620" y="3553"/>
                  </a:cubicBezTo>
                  <a:cubicBezTo>
                    <a:pt x="3620" y="3508"/>
                    <a:pt x="3586" y="3519"/>
                    <a:pt x="3575" y="3485"/>
                  </a:cubicBezTo>
                  <a:cubicBezTo>
                    <a:pt x="3552" y="3463"/>
                    <a:pt x="3496" y="3295"/>
                    <a:pt x="3507" y="3272"/>
                  </a:cubicBezTo>
                  <a:cubicBezTo>
                    <a:pt x="3519" y="3250"/>
                    <a:pt x="3608" y="3261"/>
                    <a:pt x="3665" y="3272"/>
                  </a:cubicBezTo>
                  <a:cubicBezTo>
                    <a:pt x="3721" y="3284"/>
                    <a:pt x="3732" y="3250"/>
                    <a:pt x="3743" y="3239"/>
                  </a:cubicBezTo>
                  <a:cubicBezTo>
                    <a:pt x="3765" y="3227"/>
                    <a:pt x="3844" y="3239"/>
                    <a:pt x="3866" y="3227"/>
                  </a:cubicBezTo>
                  <a:cubicBezTo>
                    <a:pt x="3889" y="3205"/>
                    <a:pt x="3866" y="2947"/>
                    <a:pt x="3832" y="2936"/>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 name="Freeform 6"/>
            <p:cNvSpPr>
              <a:spLocks noChangeArrowheads="1"/>
            </p:cNvSpPr>
            <p:nvPr/>
          </p:nvSpPr>
          <p:spPr bwMode="auto">
            <a:xfrm>
              <a:off x="4705350" y="3824288"/>
              <a:ext cx="227013" cy="222250"/>
            </a:xfrm>
            <a:custGeom>
              <a:avLst/>
              <a:gdLst>
                <a:gd name="T0" fmla="*/ 78 w 629"/>
                <a:gd name="T1" fmla="*/ 505 h 617"/>
                <a:gd name="T2" fmla="*/ 78 w 629"/>
                <a:gd name="T3" fmla="*/ 505 h 617"/>
                <a:gd name="T4" fmla="*/ 146 w 629"/>
                <a:gd name="T5" fmla="*/ 505 h 617"/>
                <a:gd name="T6" fmla="*/ 213 w 629"/>
                <a:gd name="T7" fmla="*/ 527 h 617"/>
                <a:gd name="T8" fmla="*/ 280 w 629"/>
                <a:gd name="T9" fmla="*/ 583 h 617"/>
                <a:gd name="T10" fmla="*/ 381 w 629"/>
                <a:gd name="T11" fmla="*/ 561 h 617"/>
                <a:gd name="T12" fmla="*/ 583 w 629"/>
                <a:gd name="T13" fmla="*/ 415 h 617"/>
                <a:gd name="T14" fmla="*/ 628 w 629"/>
                <a:gd name="T15" fmla="*/ 303 h 617"/>
                <a:gd name="T16" fmla="*/ 616 w 629"/>
                <a:gd name="T17" fmla="*/ 303 h 617"/>
                <a:gd name="T18" fmla="*/ 583 w 629"/>
                <a:gd name="T19" fmla="*/ 258 h 617"/>
                <a:gd name="T20" fmla="*/ 538 w 629"/>
                <a:gd name="T21" fmla="*/ 213 h 617"/>
                <a:gd name="T22" fmla="*/ 527 w 629"/>
                <a:gd name="T23" fmla="*/ 135 h 617"/>
                <a:gd name="T24" fmla="*/ 381 w 629"/>
                <a:gd name="T25" fmla="*/ 23 h 617"/>
                <a:gd name="T26" fmla="*/ 280 w 629"/>
                <a:gd name="T27" fmla="*/ 45 h 617"/>
                <a:gd name="T28" fmla="*/ 236 w 629"/>
                <a:gd name="T29" fmla="*/ 101 h 617"/>
                <a:gd name="T30" fmla="*/ 123 w 629"/>
                <a:gd name="T31" fmla="*/ 112 h 617"/>
                <a:gd name="T32" fmla="*/ 90 w 629"/>
                <a:gd name="T33" fmla="*/ 236 h 617"/>
                <a:gd name="T34" fmla="*/ 34 w 629"/>
                <a:gd name="T35" fmla="*/ 348 h 617"/>
                <a:gd name="T36" fmla="*/ 34 w 629"/>
                <a:gd name="T37" fmla="*/ 493 h 617"/>
                <a:gd name="T38" fmla="*/ 45 w 629"/>
                <a:gd name="T39" fmla="*/ 538 h 617"/>
                <a:gd name="T40" fmla="*/ 78 w 629"/>
                <a:gd name="T41" fmla="*/ 505 h 6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629" h="617">
                  <a:moveTo>
                    <a:pt x="78" y="505"/>
                  </a:moveTo>
                  <a:lnTo>
                    <a:pt x="78" y="505"/>
                  </a:lnTo>
                  <a:cubicBezTo>
                    <a:pt x="90" y="471"/>
                    <a:pt x="135" y="471"/>
                    <a:pt x="146" y="505"/>
                  </a:cubicBezTo>
                  <a:cubicBezTo>
                    <a:pt x="168" y="549"/>
                    <a:pt x="202" y="505"/>
                    <a:pt x="213" y="527"/>
                  </a:cubicBezTo>
                  <a:cubicBezTo>
                    <a:pt x="224" y="549"/>
                    <a:pt x="269" y="549"/>
                    <a:pt x="280" y="583"/>
                  </a:cubicBezTo>
                  <a:cubicBezTo>
                    <a:pt x="303" y="616"/>
                    <a:pt x="370" y="605"/>
                    <a:pt x="381" y="561"/>
                  </a:cubicBezTo>
                  <a:cubicBezTo>
                    <a:pt x="404" y="505"/>
                    <a:pt x="527" y="471"/>
                    <a:pt x="583" y="415"/>
                  </a:cubicBezTo>
                  <a:cubicBezTo>
                    <a:pt x="616" y="381"/>
                    <a:pt x="628" y="336"/>
                    <a:pt x="628" y="303"/>
                  </a:cubicBezTo>
                  <a:cubicBezTo>
                    <a:pt x="616" y="303"/>
                    <a:pt x="616" y="303"/>
                    <a:pt x="616" y="303"/>
                  </a:cubicBezTo>
                  <a:cubicBezTo>
                    <a:pt x="616" y="303"/>
                    <a:pt x="616" y="258"/>
                    <a:pt x="583" y="258"/>
                  </a:cubicBezTo>
                  <a:cubicBezTo>
                    <a:pt x="549" y="258"/>
                    <a:pt x="538" y="247"/>
                    <a:pt x="538" y="213"/>
                  </a:cubicBezTo>
                  <a:cubicBezTo>
                    <a:pt x="527" y="191"/>
                    <a:pt x="538" y="146"/>
                    <a:pt x="527" y="135"/>
                  </a:cubicBezTo>
                  <a:cubicBezTo>
                    <a:pt x="504" y="123"/>
                    <a:pt x="415" y="45"/>
                    <a:pt x="381" y="23"/>
                  </a:cubicBezTo>
                  <a:cubicBezTo>
                    <a:pt x="336" y="0"/>
                    <a:pt x="280" y="0"/>
                    <a:pt x="280" y="45"/>
                  </a:cubicBezTo>
                  <a:cubicBezTo>
                    <a:pt x="280" y="90"/>
                    <a:pt x="280" y="90"/>
                    <a:pt x="236" y="101"/>
                  </a:cubicBezTo>
                  <a:cubicBezTo>
                    <a:pt x="180" y="112"/>
                    <a:pt x="123" y="101"/>
                    <a:pt x="123" y="112"/>
                  </a:cubicBezTo>
                  <a:cubicBezTo>
                    <a:pt x="112" y="123"/>
                    <a:pt x="123" y="213"/>
                    <a:pt x="90" y="236"/>
                  </a:cubicBezTo>
                  <a:cubicBezTo>
                    <a:pt x="56" y="247"/>
                    <a:pt x="56" y="325"/>
                    <a:pt x="34" y="348"/>
                  </a:cubicBezTo>
                  <a:cubicBezTo>
                    <a:pt x="0" y="381"/>
                    <a:pt x="11" y="448"/>
                    <a:pt x="34" y="493"/>
                  </a:cubicBezTo>
                  <a:cubicBezTo>
                    <a:pt x="45" y="505"/>
                    <a:pt x="45" y="527"/>
                    <a:pt x="45" y="538"/>
                  </a:cubicBezTo>
                  <a:cubicBezTo>
                    <a:pt x="67" y="527"/>
                    <a:pt x="78" y="516"/>
                    <a:pt x="78" y="505"/>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 name="Freeform 14"/>
            <p:cNvSpPr>
              <a:spLocks noChangeArrowheads="1"/>
            </p:cNvSpPr>
            <p:nvPr/>
          </p:nvSpPr>
          <p:spPr bwMode="auto">
            <a:xfrm>
              <a:off x="4357688" y="3151188"/>
              <a:ext cx="822325" cy="1049337"/>
            </a:xfrm>
            <a:custGeom>
              <a:avLst/>
              <a:gdLst>
                <a:gd name="T0" fmla="*/ 1928 w 2286"/>
                <a:gd name="T1" fmla="*/ 1971 h 2914"/>
                <a:gd name="T2" fmla="*/ 1906 w 2286"/>
                <a:gd name="T3" fmla="*/ 1702 h 2914"/>
                <a:gd name="T4" fmla="*/ 1648 w 2286"/>
                <a:gd name="T5" fmla="*/ 1792 h 2914"/>
                <a:gd name="T6" fmla="*/ 1345 w 2286"/>
                <a:gd name="T7" fmla="*/ 1590 h 2914"/>
                <a:gd name="T8" fmla="*/ 1401 w 2286"/>
                <a:gd name="T9" fmla="*/ 1254 h 2914"/>
                <a:gd name="T10" fmla="*/ 1603 w 2286"/>
                <a:gd name="T11" fmla="*/ 1119 h 2914"/>
                <a:gd name="T12" fmla="*/ 1838 w 2286"/>
                <a:gd name="T13" fmla="*/ 996 h 2914"/>
                <a:gd name="T14" fmla="*/ 2117 w 2286"/>
                <a:gd name="T15" fmla="*/ 705 h 2914"/>
                <a:gd name="T16" fmla="*/ 2263 w 2286"/>
                <a:gd name="T17" fmla="*/ 392 h 2914"/>
                <a:gd name="T18" fmla="*/ 2061 w 2286"/>
                <a:gd name="T19" fmla="*/ 314 h 2914"/>
                <a:gd name="T20" fmla="*/ 1917 w 2286"/>
                <a:gd name="T21" fmla="*/ 224 h 2914"/>
                <a:gd name="T22" fmla="*/ 1760 w 2286"/>
                <a:gd name="T23" fmla="*/ 157 h 2914"/>
                <a:gd name="T24" fmla="*/ 1424 w 2286"/>
                <a:gd name="T25" fmla="*/ 11 h 2914"/>
                <a:gd name="T26" fmla="*/ 1110 w 2286"/>
                <a:gd name="T27" fmla="*/ 33 h 2914"/>
                <a:gd name="T28" fmla="*/ 1166 w 2286"/>
                <a:gd name="T29" fmla="*/ 201 h 2914"/>
                <a:gd name="T30" fmla="*/ 1121 w 2286"/>
                <a:gd name="T31" fmla="*/ 515 h 2914"/>
                <a:gd name="T32" fmla="*/ 886 w 2286"/>
                <a:gd name="T33" fmla="*/ 459 h 2914"/>
                <a:gd name="T34" fmla="*/ 617 w 2286"/>
                <a:gd name="T35" fmla="*/ 481 h 2914"/>
                <a:gd name="T36" fmla="*/ 460 w 2286"/>
                <a:gd name="T37" fmla="*/ 705 h 2914"/>
                <a:gd name="T38" fmla="*/ 325 w 2286"/>
                <a:gd name="T39" fmla="*/ 884 h 2914"/>
                <a:gd name="T40" fmla="*/ 247 w 2286"/>
                <a:gd name="T41" fmla="*/ 1131 h 2914"/>
                <a:gd name="T42" fmla="*/ 124 w 2286"/>
                <a:gd name="T43" fmla="*/ 1366 h 2914"/>
                <a:gd name="T44" fmla="*/ 135 w 2286"/>
                <a:gd name="T45" fmla="*/ 1601 h 2914"/>
                <a:gd name="T46" fmla="*/ 11 w 2286"/>
                <a:gd name="T47" fmla="*/ 1758 h 2914"/>
                <a:gd name="T48" fmla="*/ 56 w 2286"/>
                <a:gd name="T49" fmla="*/ 1870 h 2914"/>
                <a:gd name="T50" fmla="*/ 191 w 2286"/>
                <a:gd name="T51" fmla="*/ 1893 h 2914"/>
                <a:gd name="T52" fmla="*/ 213 w 2286"/>
                <a:gd name="T53" fmla="*/ 1668 h 2914"/>
                <a:gd name="T54" fmla="*/ 292 w 2286"/>
                <a:gd name="T55" fmla="*/ 1780 h 2914"/>
                <a:gd name="T56" fmla="*/ 348 w 2286"/>
                <a:gd name="T57" fmla="*/ 1803 h 2914"/>
                <a:gd name="T58" fmla="*/ 482 w 2286"/>
                <a:gd name="T59" fmla="*/ 1926 h 2914"/>
                <a:gd name="T60" fmla="*/ 606 w 2286"/>
                <a:gd name="T61" fmla="*/ 2049 h 2914"/>
                <a:gd name="T62" fmla="*/ 751 w 2286"/>
                <a:gd name="T63" fmla="*/ 1937 h 2914"/>
                <a:gd name="T64" fmla="*/ 762 w 2286"/>
                <a:gd name="T65" fmla="*/ 2184 h 2914"/>
                <a:gd name="T66" fmla="*/ 505 w 2286"/>
                <a:gd name="T67" fmla="*/ 2363 h 2914"/>
                <a:gd name="T68" fmla="*/ 437 w 2286"/>
                <a:gd name="T69" fmla="*/ 2565 h 2914"/>
                <a:gd name="T70" fmla="*/ 393 w 2286"/>
                <a:gd name="T71" fmla="*/ 2655 h 2914"/>
                <a:gd name="T72" fmla="*/ 493 w 2286"/>
                <a:gd name="T73" fmla="*/ 2800 h 2914"/>
                <a:gd name="T74" fmla="*/ 762 w 2286"/>
                <a:gd name="T75" fmla="*/ 2868 h 2914"/>
                <a:gd name="T76" fmla="*/ 886 w 2286"/>
                <a:gd name="T77" fmla="*/ 2733 h 2914"/>
                <a:gd name="T78" fmla="*/ 1042 w 2286"/>
                <a:gd name="T79" fmla="*/ 2666 h 2914"/>
                <a:gd name="T80" fmla="*/ 1020 w 2286"/>
                <a:gd name="T81" fmla="*/ 2475 h 2914"/>
                <a:gd name="T82" fmla="*/ 1054 w 2286"/>
                <a:gd name="T83" fmla="*/ 2106 h 2914"/>
                <a:gd name="T84" fmla="*/ 1244 w 2286"/>
                <a:gd name="T85" fmla="*/ 1915 h 2914"/>
                <a:gd name="T86" fmla="*/ 1502 w 2286"/>
                <a:gd name="T87" fmla="*/ 2083 h 2914"/>
                <a:gd name="T88" fmla="*/ 1704 w 2286"/>
                <a:gd name="T89" fmla="*/ 2195 h 2914"/>
                <a:gd name="T90" fmla="*/ 1939 w 2286"/>
                <a:gd name="T91" fmla="*/ 2139 h 29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286" h="2914">
                  <a:moveTo>
                    <a:pt x="1939" y="2139"/>
                  </a:moveTo>
                  <a:lnTo>
                    <a:pt x="1939" y="2139"/>
                  </a:lnTo>
                  <a:cubicBezTo>
                    <a:pt x="1950" y="2083"/>
                    <a:pt x="1939" y="2016"/>
                    <a:pt x="1928" y="1971"/>
                  </a:cubicBezTo>
                  <a:cubicBezTo>
                    <a:pt x="1917" y="1926"/>
                    <a:pt x="1950" y="1915"/>
                    <a:pt x="1973" y="1870"/>
                  </a:cubicBezTo>
                  <a:cubicBezTo>
                    <a:pt x="1995" y="1837"/>
                    <a:pt x="1950" y="1803"/>
                    <a:pt x="1950" y="1758"/>
                  </a:cubicBezTo>
                  <a:cubicBezTo>
                    <a:pt x="1950" y="1702"/>
                    <a:pt x="1939" y="1702"/>
                    <a:pt x="1906" y="1702"/>
                  </a:cubicBezTo>
                  <a:cubicBezTo>
                    <a:pt x="1872" y="1691"/>
                    <a:pt x="1827" y="1736"/>
                    <a:pt x="1805" y="1758"/>
                  </a:cubicBezTo>
                  <a:cubicBezTo>
                    <a:pt x="1782" y="1769"/>
                    <a:pt x="1793" y="1803"/>
                    <a:pt x="1771" y="1825"/>
                  </a:cubicBezTo>
                  <a:cubicBezTo>
                    <a:pt x="1737" y="1837"/>
                    <a:pt x="1681" y="1837"/>
                    <a:pt x="1648" y="1792"/>
                  </a:cubicBezTo>
                  <a:cubicBezTo>
                    <a:pt x="1614" y="1758"/>
                    <a:pt x="1536" y="1758"/>
                    <a:pt x="1502" y="1747"/>
                  </a:cubicBezTo>
                  <a:cubicBezTo>
                    <a:pt x="1457" y="1747"/>
                    <a:pt x="1457" y="1713"/>
                    <a:pt x="1446" y="1668"/>
                  </a:cubicBezTo>
                  <a:cubicBezTo>
                    <a:pt x="1424" y="1613"/>
                    <a:pt x="1379" y="1613"/>
                    <a:pt x="1345" y="1590"/>
                  </a:cubicBezTo>
                  <a:cubicBezTo>
                    <a:pt x="1311" y="1568"/>
                    <a:pt x="1311" y="1556"/>
                    <a:pt x="1300" y="1411"/>
                  </a:cubicBezTo>
                  <a:cubicBezTo>
                    <a:pt x="1289" y="1265"/>
                    <a:pt x="1300" y="1209"/>
                    <a:pt x="1323" y="1209"/>
                  </a:cubicBezTo>
                  <a:cubicBezTo>
                    <a:pt x="1345" y="1198"/>
                    <a:pt x="1379" y="1242"/>
                    <a:pt x="1401" y="1254"/>
                  </a:cubicBezTo>
                  <a:cubicBezTo>
                    <a:pt x="1424" y="1265"/>
                    <a:pt x="1480" y="1254"/>
                    <a:pt x="1513" y="1231"/>
                  </a:cubicBezTo>
                  <a:cubicBezTo>
                    <a:pt x="1558" y="1209"/>
                    <a:pt x="1547" y="1198"/>
                    <a:pt x="1547" y="1153"/>
                  </a:cubicBezTo>
                  <a:cubicBezTo>
                    <a:pt x="1558" y="1108"/>
                    <a:pt x="1592" y="1142"/>
                    <a:pt x="1603" y="1119"/>
                  </a:cubicBezTo>
                  <a:cubicBezTo>
                    <a:pt x="1603" y="1097"/>
                    <a:pt x="1637" y="1119"/>
                    <a:pt x="1659" y="1131"/>
                  </a:cubicBezTo>
                  <a:cubicBezTo>
                    <a:pt x="1670" y="1142"/>
                    <a:pt x="1681" y="1142"/>
                    <a:pt x="1681" y="1142"/>
                  </a:cubicBezTo>
                  <a:cubicBezTo>
                    <a:pt x="1681" y="1142"/>
                    <a:pt x="1793" y="1041"/>
                    <a:pt x="1838" y="996"/>
                  </a:cubicBezTo>
                  <a:cubicBezTo>
                    <a:pt x="1894" y="940"/>
                    <a:pt x="2018" y="828"/>
                    <a:pt x="2029" y="806"/>
                  </a:cubicBezTo>
                  <a:cubicBezTo>
                    <a:pt x="2039" y="783"/>
                    <a:pt x="2039" y="761"/>
                    <a:pt x="2029" y="716"/>
                  </a:cubicBezTo>
                  <a:cubicBezTo>
                    <a:pt x="2029" y="671"/>
                    <a:pt x="2084" y="705"/>
                    <a:pt x="2117" y="705"/>
                  </a:cubicBezTo>
                  <a:cubicBezTo>
                    <a:pt x="2140" y="693"/>
                    <a:pt x="2174" y="616"/>
                    <a:pt x="2241" y="515"/>
                  </a:cubicBezTo>
                  <a:cubicBezTo>
                    <a:pt x="2263" y="459"/>
                    <a:pt x="2274" y="425"/>
                    <a:pt x="2285" y="403"/>
                  </a:cubicBezTo>
                  <a:cubicBezTo>
                    <a:pt x="2274" y="403"/>
                    <a:pt x="2274" y="403"/>
                    <a:pt x="2263" y="392"/>
                  </a:cubicBezTo>
                  <a:cubicBezTo>
                    <a:pt x="2252" y="381"/>
                    <a:pt x="2230" y="381"/>
                    <a:pt x="2185" y="392"/>
                  </a:cubicBezTo>
                  <a:cubicBezTo>
                    <a:pt x="2140" y="403"/>
                    <a:pt x="2129" y="381"/>
                    <a:pt x="2117" y="358"/>
                  </a:cubicBezTo>
                  <a:cubicBezTo>
                    <a:pt x="2106" y="336"/>
                    <a:pt x="2084" y="325"/>
                    <a:pt x="2061" y="314"/>
                  </a:cubicBezTo>
                  <a:cubicBezTo>
                    <a:pt x="2039" y="302"/>
                    <a:pt x="2061" y="257"/>
                    <a:pt x="2039" y="235"/>
                  </a:cubicBezTo>
                  <a:cubicBezTo>
                    <a:pt x="2029" y="212"/>
                    <a:pt x="1973" y="246"/>
                    <a:pt x="1939" y="257"/>
                  </a:cubicBezTo>
                  <a:cubicBezTo>
                    <a:pt x="1906" y="269"/>
                    <a:pt x="1917" y="224"/>
                    <a:pt x="1917" y="224"/>
                  </a:cubicBezTo>
                  <a:cubicBezTo>
                    <a:pt x="1917" y="224"/>
                    <a:pt x="1894" y="224"/>
                    <a:pt x="1838" y="235"/>
                  </a:cubicBezTo>
                  <a:cubicBezTo>
                    <a:pt x="1782" y="257"/>
                    <a:pt x="1782" y="257"/>
                    <a:pt x="1782" y="224"/>
                  </a:cubicBezTo>
                  <a:cubicBezTo>
                    <a:pt x="1793" y="201"/>
                    <a:pt x="1782" y="168"/>
                    <a:pt x="1760" y="157"/>
                  </a:cubicBezTo>
                  <a:cubicBezTo>
                    <a:pt x="1737" y="157"/>
                    <a:pt x="1693" y="179"/>
                    <a:pt x="1693" y="179"/>
                  </a:cubicBezTo>
                  <a:cubicBezTo>
                    <a:pt x="1693" y="179"/>
                    <a:pt x="1625" y="101"/>
                    <a:pt x="1614" y="78"/>
                  </a:cubicBezTo>
                  <a:cubicBezTo>
                    <a:pt x="1592" y="56"/>
                    <a:pt x="1524" y="33"/>
                    <a:pt x="1424" y="11"/>
                  </a:cubicBezTo>
                  <a:cubicBezTo>
                    <a:pt x="1334" y="0"/>
                    <a:pt x="1244" y="11"/>
                    <a:pt x="1244" y="11"/>
                  </a:cubicBezTo>
                  <a:lnTo>
                    <a:pt x="1233" y="78"/>
                  </a:lnTo>
                  <a:cubicBezTo>
                    <a:pt x="1222" y="78"/>
                    <a:pt x="1132" y="33"/>
                    <a:pt x="1110" y="33"/>
                  </a:cubicBezTo>
                  <a:cubicBezTo>
                    <a:pt x="1099" y="33"/>
                    <a:pt x="1087" y="45"/>
                    <a:pt x="1065" y="56"/>
                  </a:cubicBezTo>
                  <a:cubicBezTo>
                    <a:pt x="1076" y="78"/>
                    <a:pt x="1087" y="101"/>
                    <a:pt x="1110" y="112"/>
                  </a:cubicBezTo>
                  <a:cubicBezTo>
                    <a:pt x="1144" y="123"/>
                    <a:pt x="1177" y="112"/>
                    <a:pt x="1166" y="201"/>
                  </a:cubicBezTo>
                  <a:cubicBezTo>
                    <a:pt x="1155" y="280"/>
                    <a:pt x="1144" y="314"/>
                    <a:pt x="1166" y="325"/>
                  </a:cubicBezTo>
                  <a:cubicBezTo>
                    <a:pt x="1188" y="336"/>
                    <a:pt x="1244" y="437"/>
                    <a:pt x="1222" y="481"/>
                  </a:cubicBezTo>
                  <a:cubicBezTo>
                    <a:pt x="1200" y="515"/>
                    <a:pt x="1121" y="470"/>
                    <a:pt x="1121" y="515"/>
                  </a:cubicBezTo>
                  <a:cubicBezTo>
                    <a:pt x="1110" y="560"/>
                    <a:pt x="1087" y="560"/>
                    <a:pt x="1065" y="538"/>
                  </a:cubicBezTo>
                  <a:cubicBezTo>
                    <a:pt x="1031" y="526"/>
                    <a:pt x="1009" y="549"/>
                    <a:pt x="986" y="526"/>
                  </a:cubicBezTo>
                  <a:cubicBezTo>
                    <a:pt x="964" y="493"/>
                    <a:pt x="919" y="459"/>
                    <a:pt x="886" y="459"/>
                  </a:cubicBezTo>
                  <a:cubicBezTo>
                    <a:pt x="841" y="448"/>
                    <a:pt x="818" y="470"/>
                    <a:pt x="807" y="493"/>
                  </a:cubicBezTo>
                  <a:cubicBezTo>
                    <a:pt x="807" y="526"/>
                    <a:pt x="762" y="526"/>
                    <a:pt x="718" y="493"/>
                  </a:cubicBezTo>
                  <a:cubicBezTo>
                    <a:pt x="662" y="470"/>
                    <a:pt x="617" y="437"/>
                    <a:pt x="617" y="481"/>
                  </a:cubicBezTo>
                  <a:cubicBezTo>
                    <a:pt x="617" y="526"/>
                    <a:pt x="583" y="571"/>
                    <a:pt x="561" y="571"/>
                  </a:cubicBezTo>
                  <a:cubicBezTo>
                    <a:pt x="538" y="571"/>
                    <a:pt x="516" y="583"/>
                    <a:pt x="505" y="627"/>
                  </a:cubicBezTo>
                  <a:cubicBezTo>
                    <a:pt x="493" y="671"/>
                    <a:pt x="505" y="716"/>
                    <a:pt x="460" y="705"/>
                  </a:cubicBezTo>
                  <a:cubicBezTo>
                    <a:pt x="404" y="682"/>
                    <a:pt x="370" y="705"/>
                    <a:pt x="370" y="738"/>
                  </a:cubicBezTo>
                  <a:cubicBezTo>
                    <a:pt x="370" y="761"/>
                    <a:pt x="348" y="772"/>
                    <a:pt x="325" y="772"/>
                  </a:cubicBezTo>
                  <a:cubicBezTo>
                    <a:pt x="314" y="772"/>
                    <a:pt x="314" y="851"/>
                    <a:pt x="325" y="884"/>
                  </a:cubicBezTo>
                  <a:cubicBezTo>
                    <a:pt x="337" y="918"/>
                    <a:pt x="325" y="985"/>
                    <a:pt x="337" y="1007"/>
                  </a:cubicBezTo>
                  <a:cubicBezTo>
                    <a:pt x="348" y="1030"/>
                    <a:pt x="359" y="1041"/>
                    <a:pt x="314" y="1052"/>
                  </a:cubicBezTo>
                  <a:cubicBezTo>
                    <a:pt x="280" y="1075"/>
                    <a:pt x="292" y="1131"/>
                    <a:pt x="247" y="1131"/>
                  </a:cubicBezTo>
                  <a:cubicBezTo>
                    <a:pt x="202" y="1142"/>
                    <a:pt x="168" y="1164"/>
                    <a:pt x="157" y="1220"/>
                  </a:cubicBezTo>
                  <a:cubicBezTo>
                    <a:pt x="146" y="1287"/>
                    <a:pt x="157" y="1299"/>
                    <a:pt x="135" y="1310"/>
                  </a:cubicBezTo>
                  <a:cubicBezTo>
                    <a:pt x="124" y="1321"/>
                    <a:pt x="157" y="1366"/>
                    <a:pt x="124" y="1366"/>
                  </a:cubicBezTo>
                  <a:cubicBezTo>
                    <a:pt x="90" y="1355"/>
                    <a:pt x="68" y="1388"/>
                    <a:pt x="79" y="1433"/>
                  </a:cubicBezTo>
                  <a:cubicBezTo>
                    <a:pt x="101" y="1478"/>
                    <a:pt x="90" y="1523"/>
                    <a:pt x="101" y="1534"/>
                  </a:cubicBezTo>
                  <a:cubicBezTo>
                    <a:pt x="124" y="1545"/>
                    <a:pt x="135" y="1568"/>
                    <a:pt x="135" y="1601"/>
                  </a:cubicBezTo>
                  <a:cubicBezTo>
                    <a:pt x="135" y="1624"/>
                    <a:pt x="113" y="1635"/>
                    <a:pt x="79" y="1635"/>
                  </a:cubicBezTo>
                  <a:cubicBezTo>
                    <a:pt x="34" y="1646"/>
                    <a:pt x="23" y="1657"/>
                    <a:pt x="34" y="1691"/>
                  </a:cubicBezTo>
                  <a:cubicBezTo>
                    <a:pt x="34" y="1736"/>
                    <a:pt x="34" y="1758"/>
                    <a:pt x="11" y="1758"/>
                  </a:cubicBezTo>
                  <a:cubicBezTo>
                    <a:pt x="0" y="1769"/>
                    <a:pt x="0" y="1859"/>
                    <a:pt x="0" y="1893"/>
                  </a:cubicBezTo>
                  <a:lnTo>
                    <a:pt x="0" y="1893"/>
                  </a:lnTo>
                  <a:cubicBezTo>
                    <a:pt x="23" y="1893"/>
                    <a:pt x="45" y="1893"/>
                    <a:pt x="56" y="1870"/>
                  </a:cubicBezTo>
                  <a:cubicBezTo>
                    <a:pt x="56" y="1848"/>
                    <a:pt x="68" y="1803"/>
                    <a:pt x="90" y="1803"/>
                  </a:cubicBezTo>
                  <a:cubicBezTo>
                    <a:pt x="113" y="1803"/>
                    <a:pt x="135" y="1893"/>
                    <a:pt x="146" y="1915"/>
                  </a:cubicBezTo>
                  <a:cubicBezTo>
                    <a:pt x="146" y="1937"/>
                    <a:pt x="180" y="1915"/>
                    <a:pt x="191" y="1893"/>
                  </a:cubicBezTo>
                  <a:cubicBezTo>
                    <a:pt x="202" y="1870"/>
                    <a:pt x="224" y="1848"/>
                    <a:pt x="213" y="1814"/>
                  </a:cubicBezTo>
                  <a:cubicBezTo>
                    <a:pt x="202" y="1792"/>
                    <a:pt x="224" y="1769"/>
                    <a:pt x="202" y="1747"/>
                  </a:cubicBezTo>
                  <a:cubicBezTo>
                    <a:pt x="191" y="1713"/>
                    <a:pt x="157" y="1668"/>
                    <a:pt x="213" y="1668"/>
                  </a:cubicBezTo>
                  <a:cubicBezTo>
                    <a:pt x="269" y="1657"/>
                    <a:pt x="348" y="1668"/>
                    <a:pt x="348" y="1680"/>
                  </a:cubicBezTo>
                  <a:cubicBezTo>
                    <a:pt x="359" y="1691"/>
                    <a:pt x="370" y="1747"/>
                    <a:pt x="348" y="1758"/>
                  </a:cubicBezTo>
                  <a:cubicBezTo>
                    <a:pt x="337" y="1769"/>
                    <a:pt x="314" y="1780"/>
                    <a:pt x="292" y="1780"/>
                  </a:cubicBezTo>
                  <a:cubicBezTo>
                    <a:pt x="269" y="1780"/>
                    <a:pt x="258" y="1837"/>
                    <a:pt x="269" y="1937"/>
                  </a:cubicBezTo>
                  <a:cubicBezTo>
                    <a:pt x="292" y="2038"/>
                    <a:pt x="303" y="2005"/>
                    <a:pt x="314" y="1960"/>
                  </a:cubicBezTo>
                  <a:cubicBezTo>
                    <a:pt x="314" y="1904"/>
                    <a:pt x="337" y="1837"/>
                    <a:pt x="348" y="1803"/>
                  </a:cubicBezTo>
                  <a:cubicBezTo>
                    <a:pt x="359" y="1780"/>
                    <a:pt x="437" y="1792"/>
                    <a:pt x="460" y="1803"/>
                  </a:cubicBezTo>
                  <a:cubicBezTo>
                    <a:pt x="471" y="1825"/>
                    <a:pt x="471" y="1848"/>
                    <a:pt x="493" y="1859"/>
                  </a:cubicBezTo>
                  <a:cubicBezTo>
                    <a:pt x="516" y="1870"/>
                    <a:pt x="505" y="1882"/>
                    <a:pt x="482" y="1926"/>
                  </a:cubicBezTo>
                  <a:cubicBezTo>
                    <a:pt x="460" y="1971"/>
                    <a:pt x="426" y="2061"/>
                    <a:pt x="415" y="2083"/>
                  </a:cubicBezTo>
                  <a:cubicBezTo>
                    <a:pt x="404" y="2117"/>
                    <a:pt x="493" y="2106"/>
                    <a:pt x="538" y="2106"/>
                  </a:cubicBezTo>
                  <a:cubicBezTo>
                    <a:pt x="583" y="2106"/>
                    <a:pt x="572" y="2049"/>
                    <a:pt x="606" y="2049"/>
                  </a:cubicBezTo>
                  <a:cubicBezTo>
                    <a:pt x="650" y="2038"/>
                    <a:pt x="639" y="2016"/>
                    <a:pt x="628" y="1993"/>
                  </a:cubicBezTo>
                  <a:cubicBezTo>
                    <a:pt x="617" y="1971"/>
                    <a:pt x="650" y="1904"/>
                    <a:pt x="673" y="1893"/>
                  </a:cubicBezTo>
                  <a:cubicBezTo>
                    <a:pt x="706" y="1893"/>
                    <a:pt x="729" y="1904"/>
                    <a:pt x="751" y="1937"/>
                  </a:cubicBezTo>
                  <a:cubicBezTo>
                    <a:pt x="773" y="1960"/>
                    <a:pt x="785" y="2005"/>
                    <a:pt x="773" y="2027"/>
                  </a:cubicBezTo>
                  <a:cubicBezTo>
                    <a:pt x="762" y="2061"/>
                    <a:pt x="740" y="2094"/>
                    <a:pt x="773" y="2117"/>
                  </a:cubicBezTo>
                  <a:cubicBezTo>
                    <a:pt x="796" y="2150"/>
                    <a:pt x="807" y="2173"/>
                    <a:pt x="762" y="2184"/>
                  </a:cubicBezTo>
                  <a:cubicBezTo>
                    <a:pt x="718" y="2206"/>
                    <a:pt x="673" y="2195"/>
                    <a:pt x="639" y="2229"/>
                  </a:cubicBezTo>
                  <a:cubicBezTo>
                    <a:pt x="606" y="2273"/>
                    <a:pt x="572" y="2296"/>
                    <a:pt x="538" y="2318"/>
                  </a:cubicBezTo>
                  <a:cubicBezTo>
                    <a:pt x="505" y="2330"/>
                    <a:pt x="482" y="2341"/>
                    <a:pt x="505" y="2363"/>
                  </a:cubicBezTo>
                  <a:cubicBezTo>
                    <a:pt x="527" y="2375"/>
                    <a:pt x="527" y="2419"/>
                    <a:pt x="505" y="2453"/>
                  </a:cubicBezTo>
                  <a:cubicBezTo>
                    <a:pt x="482" y="2486"/>
                    <a:pt x="471" y="2464"/>
                    <a:pt x="437" y="2498"/>
                  </a:cubicBezTo>
                  <a:cubicBezTo>
                    <a:pt x="404" y="2531"/>
                    <a:pt x="404" y="2576"/>
                    <a:pt x="437" y="2565"/>
                  </a:cubicBezTo>
                  <a:cubicBezTo>
                    <a:pt x="482" y="2565"/>
                    <a:pt x="493" y="2587"/>
                    <a:pt x="471" y="2599"/>
                  </a:cubicBezTo>
                  <a:cubicBezTo>
                    <a:pt x="460" y="2621"/>
                    <a:pt x="415" y="2621"/>
                    <a:pt x="393" y="2610"/>
                  </a:cubicBezTo>
                  <a:cubicBezTo>
                    <a:pt x="370" y="2610"/>
                    <a:pt x="370" y="2632"/>
                    <a:pt x="393" y="2655"/>
                  </a:cubicBezTo>
                  <a:cubicBezTo>
                    <a:pt x="415" y="2688"/>
                    <a:pt x="426" y="2722"/>
                    <a:pt x="426" y="2744"/>
                  </a:cubicBezTo>
                  <a:cubicBezTo>
                    <a:pt x="415" y="2755"/>
                    <a:pt x="471" y="2744"/>
                    <a:pt x="460" y="2778"/>
                  </a:cubicBezTo>
                  <a:cubicBezTo>
                    <a:pt x="460" y="2811"/>
                    <a:pt x="471" y="2823"/>
                    <a:pt x="493" y="2800"/>
                  </a:cubicBezTo>
                  <a:cubicBezTo>
                    <a:pt x="516" y="2778"/>
                    <a:pt x="561" y="2778"/>
                    <a:pt x="583" y="2823"/>
                  </a:cubicBezTo>
                  <a:cubicBezTo>
                    <a:pt x="594" y="2879"/>
                    <a:pt x="606" y="2913"/>
                    <a:pt x="639" y="2901"/>
                  </a:cubicBezTo>
                  <a:cubicBezTo>
                    <a:pt x="673" y="2879"/>
                    <a:pt x="729" y="2868"/>
                    <a:pt x="762" y="2868"/>
                  </a:cubicBezTo>
                  <a:cubicBezTo>
                    <a:pt x="807" y="2856"/>
                    <a:pt x="818" y="2868"/>
                    <a:pt x="807" y="2834"/>
                  </a:cubicBezTo>
                  <a:cubicBezTo>
                    <a:pt x="807" y="2789"/>
                    <a:pt x="818" y="2733"/>
                    <a:pt x="818" y="2733"/>
                  </a:cubicBezTo>
                  <a:cubicBezTo>
                    <a:pt x="818" y="2733"/>
                    <a:pt x="863" y="2711"/>
                    <a:pt x="886" y="2733"/>
                  </a:cubicBezTo>
                  <a:cubicBezTo>
                    <a:pt x="908" y="2755"/>
                    <a:pt x="931" y="2744"/>
                    <a:pt x="931" y="2722"/>
                  </a:cubicBezTo>
                  <a:cubicBezTo>
                    <a:pt x="931" y="2688"/>
                    <a:pt x="964" y="2711"/>
                    <a:pt x="986" y="2688"/>
                  </a:cubicBezTo>
                  <a:cubicBezTo>
                    <a:pt x="998" y="2666"/>
                    <a:pt x="1020" y="2655"/>
                    <a:pt x="1042" y="2666"/>
                  </a:cubicBezTo>
                  <a:cubicBezTo>
                    <a:pt x="1065" y="2666"/>
                    <a:pt x="1087" y="2666"/>
                    <a:pt x="1087" y="2632"/>
                  </a:cubicBezTo>
                  <a:cubicBezTo>
                    <a:pt x="1087" y="2599"/>
                    <a:pt x="1076" y="2531"/>
                    <a:pt x="1076" y="2531"/>
                  </a:cubicBezTo>
                  <a:cubicBezTo>
                    <a:pt x="1076" y="2531"/>
                    <a:pt x="1042" y="2498"/>
                    <a:pt x="1020" y="2475"/>
                  </a:cubicBezTo>
                  <a:cubicBezTo>
                    <a:pt x="998" y="2464"/>
                    <a:pt x="1031" y="2408"/>
                    <a:pt x="998" y="2363"/>
                  </a:cubicBezTo>
                  <a:cubicBezTo>
                    <a:pt x="975" y="2318"/>
                    <a:pt x="964" y="2251"/>
                    <a:pt x="998" y="2218"/>
                  </a:cubicBezTo>
                  <a:cubicBezTo>
                    <a:pt x="1020" y="2195"/>
                    <a:pt x="1020" y="2117"/>
                    <a:pt x="1054" y="2106"/>
                  </a:cubicBezTo>
                  <a:cubicBezTo>
                    <a:pt x="1087" y="2083"/>
                    <a:pt x="1076" y="1993"/>
                    <a:pt x="1087" y="1982"/>
                  </a:cubicBezTo>
                  <a:cubicBezTo>
                    <a:pt x="1087" y="1971"/>
                    <a:pt x="1144" y="1982"/>
                    <a:pt x="1200" y="1971"/>
                  </a:cubicBezTo>
                  <a:cubicBezTo>
                    <a:pt x="1244" y="1960"/>
                    <a:pt x="1244" y="1960"/>
                    <a:pt x="1244" y="1915"/>
                  </a:cubicBezTo>
                  <a:cubicBezTo>
                    <a:pt x="1244" y="1870"/>
                    <a:pt x="1300" y="1870"/>
                    <a:pt x="1345" y="1893"/>
                  </a:cubicBezTo>
                  <a:cubicBezTo>
                    <a:pt x="1379" y="1915"/>
                    <a:pt x="1468" y="1993"/>
                    <a:pt x="1491" y="2005"/>
                  </a:cubicBezTo>
                  <a:cubicBezTo>
                    <a:pt x="1502" y="2016"/>
                    <a:pt x="1491" y="2061"/>
                    <a:pt x="1502" y="2083"/>
                  </a:cubicBezTo>
                  <a:cubicBezTo>
                    <a:pt x="1502" y="2117"/>
                    <a:pt x="1513" y="2128"/>
                    <a:pt x="1547" y="2128"/>
                  </a:cubicBezTo>
                  <a:cubicBezTo>
                    <a:pt x="1580" y="2128"/>
                    <a:pt x="1580" y="2173"/>
                    <a:pt x="1580" y="2173"/>
                  </a:cubicBezTo>
                  <a:cubicBezTo>
                    <a:pt x="1580" y="2173"/>
                    <a:pt x="1670" y="2150"/>
                    <a:pt x="1704" y="2195"/>
                  </a:cubicBezTo>
                  <a:cubicBezTo>
                    <a:pt x="1737" y="2229"/>
                    <a:pt x="1805" y="2296"/>
                    <a:pt x="1838" y="2318"/>
                  </a:cubicBezTo>
                  <a:cubicBezTo>
                    <a:pt x="1838" y="2307"/>
                    <a:pt x="1849" y="2296"/>
                    <a:pt x="1849" y="2285"/>
                  </a:cubicBezTo>
                  <a:cubicBezTo>
                    <a:pt x="1872" y="2251"/>
                    <a:pt x="1917" y="2184"/>
                    <a:pt x="1939" y="2139"/>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 name="Freeform 15"/>
            <p:cNvSpPr>
              <a:spLocks noChangeArrowheads="1"/>
            </p:cNvSpPr>
            <p:nvPr/>
          </p:nvSpPr>
          <p:spPr bwMode="auto">
            <a:xfrm>
              <a:off x="3176588" y="2643188"/>
              <a:ext cx="936625" cy="1201737"/>
            </a:xfrm>
            <a:custGeom>
              <a:avLst/>
              <a:gdLst>
                <a:gd name="T0" fmla="*/ 2600 w 2601"/>
                <a:gd name="T1" fmla="*/ 2823 h 3339"/>
                <a:gd name="T2" fmla="*/ 2454 w 2601"/>
                <a:gd name="T3" fmla="*/ 2767 h 3339"/>
                <a:gd name="T4" fmla="*/ 2376 w 2601"/>
                <a:gd name="T5" fmla="*/ 2654 h 3339"/>
                <a:gd name="T6" fmla="*/ 2319 w 2601"/>
                <a:gd name="T7" fmla="*/ 2453 h 3339"/>
                <a:gd name="T8" fmla="*/ 2252 w 2601"/>
                <a:gd name="T9" fmla="*/ 2263 h 3339"/>
                <a:gd name="T10" fmla="*/ 2241 w 2601"/>
                <a:gd name="T11" fmla="*/ 2150 h 3339"/>
                <a:gd name="T12" fmla="*/ 2140 w 2601"/>
                <a:gd name="T13" fmla="*/ 1938 h 3339"/>
                <a:gd name="T14" fmla="*/ 2017 w 2601"/>
                <a:gd name="T15" fmla="*/ 1927 h 3339"/>
                <a:gd name="T16" fmla="*/ 1905 w 2601"/>
                <a:gd name="T17" fmla="*/ 1961 h 3339"/>
                <a:gd name="T18" fmla="*/ 1827 w 2601"/>
                <a:gd name="T19" fmla="*/ 1837 h 3339"/>
                <a:gd name="T20" fmla="*/ 1770 w 2601"/>
                <a:gd name="T21" fmla="*/ 1714 h 3339"/>
                <a:gd name="T22" fmla="*/ 1703 w 2601"/>
                <a:gd name="T23" fmla="*/ 1602 h 3339"/>
                <a:gd name="T24" fmla="*/ 1614 w 2601"/>
                <a:gd name="T25" fmla="*/ 1490 h 3339"/>
                <a:gd name="T26" fmla="*/ 1513 w 2601"/>
                <a:gd name="T27" fmla="*/ 1300 h 3339"/>
                <a:gd name="T28" fmla="*/ 1468 w 2601"/>
                <a:gd name="T29" fmla="*/ 1199 h 3339"/>
                <a:gd name="T30" fmla="*/ 1513 w 2601"/>
                <a:gd name="T31" fmla="*/ 1020 h 3339"/>
                <a:gd name="T32" fmla="*/ 1591 w 2601"/>
                <a:gd name="T33" fmla="*/ 1008 h 3339"/>
                <a:gd name="T34" fmla="*/ 1513 w 2601"/>
                <a:gd name="T35" fmla="*/ 851 h 3339"/>
                <a:gd name="T36" fmla="*/ 1401 w 2601"/>
                <a:gd name="T37" fmla="*/ 717 h 3339"/>
                <a:gd name="T38" fmla="*/ 1345 w 2601"/>
                <a:gd name="T39" fmla="*/ 661 h 3339"/>
                <a:gd name="T40" fmla="*/ 1255 w 2601"/>
                <a:gd name="T41" fmla="*/ 627 h 3339"/>
                <a:gd name="T42" fmla="*/ 1031 w 2601"/>
                <a:gd name="T43" fmla="*/ 515 h 3339"/>
                <a:gd name="T44" fmla="*/ 986 w 2601"/>
                <a:gd name="T45" fmla="*/ 269 h 3339"/>
                <a:gd name="T46" fmla="*/ 986 w 2601"/>
                <a:gd name="T47" fmla="*/ 157 h 3339"/>
                <a:gd name="T48" fmla="*/ 863 w 2601"/>
                <a:gd name="T49" fmla="*/ 0 h 3339"/>
                <a:gd name="T50" fmla="*/ 571 w 2601"/>
                <a:gd name="T51" fmla="*/ 235 h 3339"/>
                <a:gd name="T52" fmla="*/ 437 w 2601"/>
                <a:gd name="T53" fmla="*/ 313 h 3339"/>
                <a:gd name="T54" fmla="*/ 258 w 2601"/>
                <a:gd name="T55" fmla="*/ 437 h 3339"/>
                <a:gd name="T56" fmla="*/ 224 w 2601"/>
                <a:gd name="T57" fmla="*/ 470 h 3339"/>
                <a:gd name="T58" fmla="*/ 269 w 2601"/>
                <a:gd name="T59" fmla="*/ 605 h 3339"/>
                <a:gd name="T60" fmla="*/ 179 w 2601"/>
                <a:gd name="T61" fmla="*/ 493 h 3339"/>
                <a:gd name="T62" fmla="*/ 101 w 2601"/>
                <a:gd name="T63" fmla="*/ 638 h 3339"/>
                <a:gd name="T64" fmla="*/ 22 w 2601"/>
                <a:gd name="T65" fmla="*/ 751 h 3339"/>
                <a:gd name="T66" fmla="*/ 33 w 2601"/>
                <a:gd name="T67" fmla="*/ 806 h 3339"/>
                <a:gd name="T68" fmla="*/ 33 w 2601"/>
                <a:gd name="T69" fmla="*/ 896 h 3339"/>
                <a:gd name="T70" fmla="*/ 112 w 2601"/>
                <a:gd name="T71" fmla="*/ 941 h 3339"/>
                <a:gd name="T72" fmla="*/ 414 w 2601"/>
                <a:gd name="T73" fmla="*/ 1131 h 3339"/>
                <a:gd name="T74" fmla="*/ 448 w 2601"/>
                <a:gd name="T75" fmla="*/ 1064 h 3339"/>
                <a:gd name="T76" fmla="*/ 538 w 2601"/>
                <a:gd name="T77" fmla="*/ 1210 h 3339"/>
                <a:gd name="T78" fmla="*/ 717 w 2601"/>
                <a:gd name="T79" fmla="*/ 1356 h 3339"/>
                <a:gd name="T80" fmla="*/ 796 w 2601"/>
                <a:gd name="T81" fmla="*/ 1389 h 3339"/>
                <a:gd name="T82" fmla="*/ 1019 w 2601"/>
                <a:gd name="T83" fmla="*/ 1714 h 3339"/>
                <a:gd name="T84" fmla="*/ 1165 w 2601"/>
                <a:gd name="T85" fmla="*/ 1871 h 3339"/>
                <a:gd name="T86" fmla="*/ 1277 w 2601"/>
                <a:gd name="T87" fmla="*/ 1860 h 3339"/>
                <a:gd name="T88" fmla="*/ 1456 w 2601"/>
                <a:gd name="T89" fmla="*/ 2083 h 3339"/>
                <a:gd name="T90" fmla="*/ 1614 w 2601"/>
                <a:gd name="T91" fmla="*/ 2296 h 3339"/>
                <a:gd name="T92" fmla="*/ 1871 w 2601"/>
                <a:gd name="T93" fmla="*/ 2643 h 3339"/>
                <a:gd name="T94" fmla="*/ 2062 w 2601"/>
                <a:gd name="T95" fmla="*/ 2901 h 3339"/>
                <a:gd name="T96" fmla="*/ 2196 w 2601"/>
                <a:gd name="T97" fmla="*/ 3058 h 3339"/>
                <a:gd name="T98" fmla="*/ 2308 w 2601"/>
                <a:gd name="T99" fmla="*/ 3294 h 3339"/>
                <a:gd name="T100" fmla="*/ 2342 w 2601"/>
                <a:gd name="T101" fmla="*/ 3103 h 3339"/>
                <a:gd name="T102" fmla="*/ 2409 w 2601"/>
                <a:gd name="T103" fmla="*/ 3181 h 3339"/>
                <a:gd name="T104" fmla="*/ 2532 w 2601"/>
                <a:gd name="T105" fmla="*/ 3204 h 3339"/>
                <a:gd name="T106" fmla="*/ 2499 w 2601"/>
                <a:gd name="T107" fmla="*/ 3025 h 3339"/>
                <a:gd name="T108" fmla="*/ 2555 w 2601"/>
                <a:gd name="T109" fmla="*/ 2856 h 3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01" h="3339">
                  <a:moveTo>
                    <a:pt x="2600" y="2823"/>
                  </a:moveTo>
                  <a:lnTo>
                    <a:pt x="2600" y="2823"/>
                  </a:lnTo>
                  <a:cubicBezTo>
                    <a:pt x="2589" y="2800"/>
                    <a:pt x="2566" y="2767"/>
                    <a:pt x="2521" y="2778"/>
                  </a:cubicBezTo>
                  <a:cubicBezTo>
                    <a:pt x="2476" y="2778"/>
                    <a:pt x="2476" y="2789"/>
                    <a:pt x="2454" y="2767"/>
                  </a:cubicBezTo>
                  <a:cubicBezTo>
                    <a:pt x="2443" y="2756"/>
                    <a:pt x="2443" y="2711"/>
                    <a:pt x="2443" y="2688"/>
                  </a:cubicBezTo>
                  <a:cubicBezTo>
                    <a:pt x="2443" y="2677"/>
                    <a:pt x="2387" y="2688"/>
                    <a:pt x="2376" y="2654"/>
                  </a:cubicBezTo>
                  <a:cubicBezTo>
                    <a:pt x="2364" y="2610"/>
                    <a:pt x="2376" y="2576"/>
                    <a:pt x="2376" y="2543"/>
                  </a:cubicBezTo>
                  <a:cubicBezTo>
                    <a:pt x="2376" y="2509"/>
                    <a:pt x="2331" y="2475"/>
                    <a:pt x="2319" y="2453"/>
                  </a:cubicBezTo>
                  <a:cubicBezTo>
                    <a:pt x="2297" y="2430"/>
                    <a:pt x="2275" y="2487"/>
                    <a:pt x="2263" y="2453"/>
                  </a:cubicBezTo>
                  <a:cubicBezTo>
                    <a:pt x="2252" y="2419"/>
                    <a:pt x="2252" y="2307"/>
                    <a:pt x="2252" y="2263"/>
                  </a:cubicBezTo>
                  <a:cubicBezTo>
                    <a:pt x="2252" y="2218"/>
                    <a:pt x="2297" y="2229"/>
                    <a:pt x="2297" y="2206"/>
                  </a:cubicBezTo>
                  <a:cubicBezTo>
                    <a:pt x="2308" y="2195"/>
                    <a:pt x="2286" y="2184"/>
                    <a:pt x="2241" y="2150"/>
                  </a:cubicBezTo>
                  <a:cubicBezTo>
                    <a:pt x="2207" y="2117"/>
                    <a:pt x="2207" y="2028"/>
                    <a:pt x="2207" y="1995"/>
                  </a:cubicBezTo>
                  <a:cubicBezTo>
                    <a:pt x="2196" y="1961"/>
                    <a:pt x="2163" y="1950"/>
                    <a:pt x="2140" y="1938"/>
                  </a:cubicBezTo>
                  <a:cubicBezTo>
                    <a:pt x="2107" y="1927"/>
                    <a:pt x="2073" y="1893"/>
                    <a:pt x="2062" y="1893"/>
                  </a:cubicBezTo>
                  <a:cubicBezTo>
                    <a:pt x="2039" y="1893"/>
                    <a:pt x="2039" y="1905"/>
                    <a:pt x="2017" y="1927"/>
                  </a:cubicBezTo>
                  <a:cubicBezTo>
                    <a:pt x="1983" y="1938"/>
                    <a:pt x="1994" y="1950"/>
                    <a:pt x="1961" y="1961"/>
                  </a:cubicBezTo>
                  <a:cubicBezTo>
                    <a:pt x="1938" y="1983"/>
                    <a:pt x="1916" y="1972"/>
                    <a:pt x="1905" y="1961"/>
                  </a:cubicBezTo>
                  <a:cubicBezTo>
                    <a:pt x="1894" y="1950"/>
                    <a:pt x="1883" y="1938"/>
                    <a:pt x="1849" y="1938"/>
                  </a:cubicBezTo>
                  <a:cubicBezTo>
                    <a:pt x="1827" y="1938"/>
                    <a:pt x="1827" y="1882"/>
                    <a:pt x="1827" y="1837"/>
                  </a:cubicBezTo>
                  <a:cubicBezTo>
                    <a:pt x="1827" y="1804"/>
                    <a:pt x="1815" y="1804"/>
                    <a:pt x="1793" y="1793"/>
                  </a:cubicBezTo>
                  <a:cubicBezTo>
                    <a:pt x="1770" y="1770"/>
                    <a:pt x="1804" y="1726"/>
                    <a:pt x="1770" y="1714"/>
                  </a:cubicBezTo>
                  <a:cubicBezTo>
                    <a:pt x="1737" y="1703"/>
                    <a:pt x="1759" y="1681"/>
                    <a:pt x="1748" y="1647"/>
                  </a:cubicBezTo>
                  <a:cubicBezTo>
                    <a:pt x="1737" y="1613"/>
                    <a:pt x="1737" y="1602"/>
                    <a:pt x="1703" y="1602"/>
                  </a:cubicBezTo>
                  <a:cubicBezTo>
                    <a:pt x="1669" y="1591"/>
                    <a:pt x="1669" y="1569"/>
                    <a:pt x="1658" y="1546"/>
                  </a:cubicBezTo>
                  <a:cubicBezTo>
                    <a:pt x="1658" y="1524"/>
                    <a:pt x="1625" y="1524"/>
                    <a:pt x="1614" y="1490"/>
                  </a:cubicBezTo>
                  <a:cubicBezTo>
                    <a:pt x="1602" y="1468"/>
                    <a:pt x="1535" y="1479"/>
                    <a:pt x="1524" y="1468"/>
                  </a:cubicBezTo>
                  <a:cubicBezTo>
                    <a:pt x="1513" y="1468"/>
                    <a:pt x="1513" y="1356"/>
                    <a:pt x="1513" y="1300"/>
                  </a:cubicBezTo>
                  <a:cubicBezTo>
                    <a:pt x="1501" y="1255"/>
                    <a:pt x="1513" y="1255"/>
                    <a:pt x="1468" y="1266"/>
                  </a:cubicBezTo>
                  <a:cubicBezTo>
                    <a:pt x="1423" y="1266"/>
                    <a:pt x="1434" y="1221"/>
                    <a:pt x="1468" y="1199"/>
                  </a:cubicBezTo>
                  <a:cubicBezTo>
                    <a:pt x="1501" y="1176"/>
                    <a:pt x="1490" y="1154"/>
                    <a:pt x="1479" y="1109"/>
                  </a:cubicBezTo>
                  <a:cubicBezTo>
                    <a:pt x="1468" y="1075"/>
                    <a:pt x="1468" y="1031"/>
                    <a:pt x="1513" y="1020"/>
                  </a:cubicBezTo>
                  <a:cubicBezTo>
                    <a:pt x="1546" y="1008"/>
                    <a:pt x="1569" y="1008"/>
                    <a:pt x="1580" y="1008"/>
                  </a:cubicBezTo>
                  <a:cubicBezTo>
                    <a:pt x="1591" y="1008"/>
                    <a:pt x="1591" y="1008"/>
                    <a:pt x="1591" y="1008"/>
                  </a:cubicBezTo>
                  <a:cubicBezTo>
                    <a:pt x="1591" y="1008"/>
                    <a:pt x="1591" y="986"/>
                    <a:pt x="1580" y="941"/>
                  </a:cubicBezTo>
                  <a:cubicBezTo>
                    <a:pt x="1569" y="896"/>
                    <a:pt x="1535" y="874"/>
                    <a:pt x="1513" y="851"/>
                  </a:cubicBezTo>
                  <a:cubicBezTo>
                    <a:pt x="1501" y="829"/>
                    <a:pt x="1501" y="840"/>
                    <a:pt x="1468" y="829"/>
                  </a:cubicBezTo>
                  <a:cubicBezTo>
                    <a:pt x="1434" y="829"/>
                    <a:pt x="1412" y="762"/>
                    <a:pt x="1401" y="717"/>
                  </a:cubicBezTo>
                  <a:cubicBezTo>
                    <a:pt x="1401" y="672"/>
                    <a:pt x="1401" y="672"/>
                    <a:pt x="1378" y="672"/>
                  </a:cubicBezTo>
                  <a:cubicBezTo>
                    <a:pt x="1356" y="683"/>
                    <a:pt x="1345" y="683"/>
                    <a:pt x="1345" y="661"/>
                  </a:cubicBezTo>
                  <a:cubicBezTo>
                    <a:pt x="1333" y="638"/>
                    <a:pt x="1333" y="627"/>
                    <a:pt x="1311" y="627"/>
                  </a:cubicBezTo>
                  <a:cubicBezTo>
                    <a:pt x="1277" y="627"/>
                    <a:pt x="1266" y="638"/>
                    <a:pt x="1255" y="627"/>
                  </a:cubicBezTo>
                  <a:cubicBezTo>
                    <a:pt x="1244" y="616"/>
                    <a:pt x="1109" y="616"/>
                    <a:pt x="1109" y="616"/>
                  </a:cubicBezTo>
                  <a:cubicBezTo>
                    <a:pt x="1109" y="616"/>
                    <a:pt x="1064" y="549"/>
                    <a:pt x="1031" y="515"/>
                  </a:cubicBezTo>
                  <a:cubicBezTo>
                    <a:pt x="997" y="482"/>
                    <a:pt x="997" y="448"/>
                    <a:pt x="997" y="392"/>
                  </a:cubicBezTo>
                  <a:cubicBezTo>
                    <a:pt x="997" y="347"/>
                    <a:pt x="1008" y="280"/>
                    <a:pt x="986" y="269"/>
                  </a:cubicBezTo>
                  <a:cubicBezTo>
                    <a:pt x="963" y="269"/>
                    <a:pt x="952" y="257"/>
                    <a:pt x="963" y="246"/>
                  </a:cubicBezTo>
                  <a:cubicBezTo>
                    <a:pt x="974" y="235"/>
                    <a:pt x="986" y="190"/>
                    <a:pt x="986" y="157"/>
                  </a:cubicBezTo>
                  <a:cubicBezTo>
                    <a:pt x="986" y="123"/>
                    <a:pt x="941" y="89"/>
                    <a:pt x="896" y="78"/>
                  </a:cubicBezTo>
                  <a:cubicBezTo>
                    <a:pt x="851" y="78"/>
                    <a:pt x="863" y="0"/>
                    <a:pt x="863" y="0"/>
                  </a:cubicBezTo>
                  <a:cubicBezTo>
                    <a:pt x="694" y="0"/>
                    <a:pt x="694" y="0"/>
                    <a:pt x="694" y="0"/>
                  </a:cubicBezTo>
                  <a:cubicBezTo>
                    <a:pt x="571" y="235"/>
                    <a:pt x="571" y="235"/>
                    <a:pt x="571" y="235"/>
                  </a:cubicBezTo>
                  <a:cubicBezTo>
                    <a:pt x="437" y="313"/>
                    <a:pt x="437" y="313"/>
                    <a:pt x="437" y="313"/>
                  </a:cubicBezTo>
                  <a:lnTo>
                    <a:pt x="437" y="313"/>
                  </a:lnTo>
                  <a:cubicBezTo>
                    <a:pt x="437" y="369"/>
                    <a:pt x="437" y="369"/>
                    <a:pt x="437" y="369"/>
                  </a:cubicBezTo>
                  <a:cubicBezTo>
                    <a:pt x="258" y="437"/>
                    <a:pt x="258" y="437"/>
                    <a:pt x="258" y="437"/>
                  </a:cubicBezTo>
                  <a:cubicBezTo>
                    <a:pt x="190" y="426"/>
                    <a:pt x="190" y="426"/>
                    <a:pt x="190" y="426"/>
                  </a:cubicBezTo>
                  <a:cubicBezTo>
                    <a:pt x="201" y="459"/>
                    <a:pt x="213" y="470"/>
                    <a:pt x="224" y="470"/>
                  </a:cubicBezTo>
                  <a:cubicBezTo>
                    <a:pt x="246" y="459"/>
                    <a:pt x="269" y="482"/>
                    <a:pt x="258" y="515"/>
                  </a:cubicBezTo>
                  <a:cubicBezTo>
                    <a:pt x="246" y="549"/>
                    <a:pt x="246" y="582"/>
                    <a:pt x="269" y="605"/>
                  </a:cubicBezTo>
                  <a:cubicBezTo>
                    <a:pt x="280" y="616"/>
                    <a:pt x="213" y="627"/>
                    <a:pt x="213" y="571"/>
                  </a:cubicBezTo>
                  <a:cubicBezTo>
                    <a:pt x="213" y="515"/>
                    <a:pt x="201" y="493"/>
                    <a:pt x="179" y="493"/>
                  </a:cubicBezTo>
                  <a:cubicBezTo>
                    <a:pt x="168" y="493"/>
                    <a:pt x="168" y="560"/>
                    <a:pt x="145" y="571"/>
                  </a:cubicBezTo>
                  <a:cubicBezTo>
                    <a:pt x="112" y="582"/>
                    <a:pt x="101" y="616"/>
                    <a:pt x="101" y="638"/>
                  </a:cubicBezTo>
                  <a:cubicBezTo>
                    <a:pt x="101" y="661"/>
                    <a:pt x="78" y="661"/>
                    <a:pt x="45" y="672"/>
                  </a:cubicBezTo>
                  <a:cubicBezTo>
                    <a:pt x="22" y="683"/>
                    <a:pt x="0" y="739"/>
                    <a:pt x="22" y="751"/>
                  </a:cubicBezTo>
                  <a:cubicBezTo>
                    <a:pt x="33" y="751"/>
                    <a:pt x="45" y="728"/>
                    <a:pt x="56" y="751"/>
                  </a:cubicBezTo>
                  <a:cubicBezTo>
                    <a:pt x="67" y="762"/>
                    <a:pt x="56" y="795"/>
                    <a:pt x="33" y="806"/>
                  </a:cubicBezTo>
                  <a:cubicBezTo>
                    <a:pt x="0" y="818"/>
                    <a:pt x="11" y="840"/>
                    <a:pt x="33" y="840"/>
                  </a:cubicBezTo>
                  <a:cubicBezTo>
                    <a:pt x="56" y="851"/>
                    <a:pt x="56" y="885"/>
                    <a:pt x="33" y="896"/>
                  </a:cubicBezTo>
                  <a:cubicBezTo>
                    <a:pt x="0" y="907"/>
                    <a:pt x="22" y="941"/>
                    <a:pt x="45" y="941"/>
                  </a:cubicBezTo>
                  <a:cubicBezTo>
                    <a:pt x="78" y="941"/>
                    <a:pt x="89" y="919"/>
                    <a:pt x="112" y="941"/>
                  </a:cubicBezTo>
                  <a:cubicBezTo>
                    <a:pt x="145" y="975"/>
                    <a:pt x="314" y="1053"/>
                    <a:pt x="358" y="1087"/>
                  </a:cubicBezTo>
                  <a:cubicBezTo>
                    <a:pt x="392" y="1109"/>
                    <a:pt x="403" y="1131"/>
                    <a:pt x="414" y="1131"/>
                  </a:cubicBezTo>
                  <a:cubicBezTo>
                    <a:pt x="425" y="1120"/>
                    <a:pt x="403" y="1064"/>
                    <a:pt x="392" y="1042"/>
                  </a:cubicBezTo>
                  <a:cubicBezTo>
                    <a:pt x="392" y="1020"/>
                    <a:pt x="437" y="1020"/>
                    <a:pt x="448" y="1064"/>
                  </a:cubicBezTo>
                  <a:cubicBezTo>
                    <a:pt x="470" y="1109"/>
                    <a:pt x="470" y="1143"/>
                    <a:pt x="470" y="1165"/>
                  </a:cubicBezTo>
                  <a:cubicBezTo>
                    <a:pt x="470" y="1188"/>
                    <a:pt x="493" y="1210"/>
                    <a:pt x="538" y="1210"/>
                  </a:cubicBezTo>
                  <a:cubicBezTo>
                    <a:pt x="583" y="1210"/>
                    <a:pt x="638" y="1233"/>
                    <a:pt x="661" y="1244"/>
                  </a:cubicBezTo>
                  <a:cubicBezTo>
                    <a:pt x="683" y="1266"/>
                    <a:pt x="706" y="1356"/>
                    <a:pt x="717" y="1356"/>
                  </a:cubicBezTo>
                  <a:cubicBezTo>
                    <a:pt x="728" y="1356"/>
                    <a:pt x="683" y="1277"/>
                    <a:pt x="706" y="1266"/>
                  </a:cubicBezTo>
                  <a:cubicBezTo>
                    <a:pt x="739" y="1244"/>
                    <a:pt x="784" y="1322"/>
                    <a:pt x="796" y="1389"/>
                  </a:cubicBezTo>
                  <a:cubicBezTo>
                    <a:pt x="807" y="1445"/>
                    <a:pt x="807" y="1524"/>
                    <a:pt x="840" y="1557"/>
                  </a:cubicBezTo>
                  <a:cubicBezTo>
                    <a:pt x="885" y="1602"/>
                    <a:pt x="974" y="1669"/>
                    <a:pt x="1019" y="1714"/>
                  </a:cubicBezTo>
                  <a:cubicBezTo>
                    <a:pt x="1064" y="1759"/>
                    <a:pt x="1087" y="1826"/>
                    <a:pt x="1120" y="1871"/>
                  </a:cubicBezTo>
                  <a:cubicBezTo>
                    <a:pt x="1165" y="1905"/>
                    <a:pt x="1165" y="1905"/>
                    <a:pt x="1165" y="1871"/>
                  </a:cubicBezTo>
                  <a:cubicBezTo>
                    <a:pt x="1154" y="1826"/>
                    <a:pt x="1154" y="1770"/>
                    <a:pt x="1188" y="1759"/>
                  </a:cubicBezTo>
                  <a:cubicBezTo>
                    <a:pt x="1221" y="1748"/>
                    <a:pt x="1255" y="1815"/>
                    <a:pt x="1277" y="1860"/>
                  </a:cubicBezTo>
                  <a:cubicBezTo>
                    <a:pt x="1289" y="1916"/>
                    <a:pt x="1322" y="1995"/>
                    <a:pt x="1367" y="2006"/>
                  </a:cubicBezTo>
                  <a:cubicBezTo>
                    <a:pt x="1412" y="2006"/>
                    <a:pt x="1445" y="2017"/>
                    <a:pt x="1456" y="2083"/>
                  </a:cubicBezTo>
                  <a:cubicBezTo>
                    <a:pt x="1456" y="2150"/>
                    <a:pt x="1490" y="2218"/>
                    <a:pt x="1524" y="2218"/>
                  </a:cubicBezTo>
                  <a:cubicBezTo>
                    <a:pt x="1558" y="2218"/>
                    <a:pt x="1591" y="2229"/>
                    <a:pt x="1614" y="2296"/>
                  </a:cubicBezTo>
                  <a:cubicBezTo>
                    <a:pt x="1636" y="2363"/>
                    <a:pt x="1692" y="2520"/>
                    <a:pt x="1748" y="2554"/>
                  </a:cubicBezTo>
                  <a:cubicBezTo>
                    <a:pt x="1793" y="2599"/>
                    <a:pt x="1871" y="2610"/>
                    <a:pt x="1871" y="2643"/>
                  </a:cubicBezTo>
                  <a:cubicBezTo>
                    <a:pt x="1883" y="2677"/>
                    <a:pt x="1883" y="2733"/>
                    <a:pt x="1938" y="2767"/>
                  </a:cubicBezTo>
                  <a:cubicBezTo>
                    <a:pt x="2006" y="2800"/>
                    <a:pt x="2062" y="2879"/>
                    <a:pt x="2062" y="2901"/>
                  </a:cubicBezTo>
                  <a:cubicBezTo>
                    <a:pt x="2073" y="2923"/>
                    <a:pt x="2084" y="2991"/>
                    <a:pt x="2129" y="3002"/>
                  </a:cubicBezTo>
                  <a:cubicBezTo>
                    <a:pt x="2174" y="3013"/>
                    <a:pt x="2185" y="3002"/>
                    <a:pt x="2196" y="3058"/>
                  </a:cubicBezTo>
                  <a:cubicBezTo>
                    <a:pt x="2219" y="3103"/>
                    <a:pt x="2275" y="3181"/>
                    <a:pt x="2286" y="3192"/>
                  </a:cubicBezTo>
                  <a:cubicBezTo>
                    <a:pt x="2297" y="3215"/>
                    <a:pt x="2308" y="3260"/>
                    <a:pt x="2308" y="3294"/>
                  </a:cubicBezTo>
                  <a:cubicBezTo>
                    <a:pt x="2319" y="3327"/>
                    <a:pt x="2353" y="3338"/>
                    <a:pt x="2353" y="3305"/>
                  </a:cubicBezTo>
                  <a:cubicBezTo>
                    <a:pt x="2353" y="3271"/>
                    <a:pt x="2331" y="3159"/>
                    <a:pt x="2342" y="3103"/>
                  </a:cubicBezTo>
                  <a:cubicBezTo>
                    <a:pt x="2342" y="3047"/>
                    <a:pt x="2364" y="3013"/>
                    <a:pt x="2387" y="3069"/>
                  </a:cubicBezTo>
                  <a:cubicBezTo>
                    <a:pt x="2409" y="3114"/>
                    <a:pt x="2420" y="3148"/>
                    <a:pt x="2409" y="3181"/>
                  </a:cubicBezTo>
                  <a:cubicBezTo>
                    <a:pt x="2409" y="3181"/>
                    <a:pt x="2443" y="3181"/>
                    <a:pt x="2476" y="3204"/>
                  </a:cubicBezTo>
                  <a:cubicBezTo>
                    <a:pt x="2510" y="3226"/>
                    <a:pt x="2521" y="3226"/>
                    <a:pt x="2532" y="3204"/>
                  </a:cubicBezTo>
                  <a:cubicBezTo>
                    <a:pt x="2555" y="3192"/>
                    <a:pt x="2532" y="3125"/>
                    <a:pt x="2510" y="3103"/>
                  </a:cubicBezTo>
                  <a:cubicBezTo>
                    <a:pt x="2499" y="3092"/>
                    <a:pt x="2488" y="3058"/>
                    <a:pt x="2499" y="3025"/>
                  </a:cubicBezTo>
                  <a:cubicBezTo>
                    <a:pt x="2510" y="3002"/>
                    <a:pt x="2521" y="2957"/>
                    <a:pt x="2510" y="2923"/>
                  </a:cubicBezTo>
                  <a:cubicBezTo>
                    <a:pt x="2510" y="2890"/>
                    <a:pt x="2521" y="2867"/>
                    <a:pt x="2555" y="2856"/>
                  </a:cubicBezTo>
                  <a:cubicBezTo>
                    <a:pt x="2577" y="2856"/>
                    <a:pt x="2600" y="2845"/>
                    <a:pt x="2600" y="2823"/>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 name="Freeform 16"/>
            <p:cNvSpPr>
              <a:spLocks noChangeArrowheads="1"/>
            </p:cNvSpPr>
            <p:nvPr/>
          </p:nvSpPr>
          <p:spPr bwMode="auto">
            <a:xfrm>
              <a:off x="3687763" y="2703513"/>
              <a:ext cx="1117600" cy="1133475"/>
            </a:xfrm>
            <a:custGeom>
              <a:avLst/>
              <a:gdLst>
                <a:gd name="T0" fmla="*/ 3026 w 3105"/>
                <a:gd name="T1" fmla="*/ 1569 h 3149"/>
                <a:gd name="T2" fmla="*/ 2970 w 3105"/>
                <a:gd name="T3" fmla="*/ 1356 h 3149"/>
                <a:gd name="T4" fmla="*/ 2880 w 3105"/>
                <a:gd name="T5" fmla="*/ 1389 h 3149"/>
                <a:gd name="T6" fmla="*/ 2701 w 3105"/>
                <a:gd name="T7" fmla="*/ 1434 h 3149"/>
                <a:gd name="T8" fmla="*/ 2488 w 3105"/>
                <a:gd name="T9" fmla="*/ 1210 h 3149"/>
                <a:gd name="T10" fmla="*/ 2443 w 3105"/>
                <a:gd name="T11" fmla="*/ 1065 h 3149"/>
                <a:gd name="T12" fmla="*/ 2454 w 3105"/>
                <a:gd name="T13" fmla="*/ 952 h 3149"/>
                <a:gd name="T14" fmla="*/ 2533 w 3105"/>
                <a:gd name="T15" fmla="*/ 796 h 3149"/>
                <a:gd name="T16" fmla="*/ 2510 w 3105"/>
                <a:gd name="T17" fmla="*/ 571 h 3149"/>
                <a:gd name="T18" fmla="*/ 2578 w 3105"/>
                <a:gd name="T19" fmla="*/ 425 h 3149"/>
                <a:gd name="T20" fmla="*/ 2286 w 3105"/>
                <a:gd name="T21" fmla="*/ 112 h 3149"/>
                <a:gd name="T22" fmla="*/ 1793 w 3105"/>
                <a:gd name="T23" fmla="*/ 246 h 3149"/>
                <a:gd name="T24" fmla="*/ 1681 w 3105"/>
                <a:gd name="T25" fmla="*/ 358 h 3149"/>
                <a:gd name="T26" fmla="*/ 1446 w 3105"/>
                <a:gd name="T27" fmla="*/ 302 h 3149"/>
                <a:gd name="T28" fmla="*/ 1367 w 3105"/>
                <a:gd name="T29" fmla="*/ 347 h 3149"/>
                <a:gd name="T30" fmla="*/ 1132 w 3105"/>
                <a:gd name="T31" fmla="*/ 201 h 3149"/>
                <a:gd name="T32" fmla="*/ 1031 w 3105"/>
                <a:gd name="T33" fmla="*/ 157 h 3149"/>
                <a:gd name="T34" fmla="*/ 863 w 3105"/>
                <a:gd name="T35" fmla="*/ 45 h 3149"/>
                <a:gd name="T36" fmla="*/ 706 w 3105"/>
                <a:gd name="T37" fmla="*/ 123 h 3149"/>
                <a:gd name="T38" fmla="*/ 639 w 3105"/>
                <a:gd name="T39" fmla="*/ 336 h 3149"/>
                <a:gd name="T40" fmla="*/ 515 w 3105"/>
                <a:gd name="T41" fmla="*/ 594 h 3149"/>
                <a:gd name="T42" fmla="*/ 460 w 3105"/>
                <a:gd name="T43" fmla="*/ 829 h 3149"/>
                <a:gd name="T44" fmla="*/ 258 w 3105"/>
                <a:gd name="T45" fmla="*/ 874 h 3149"/>
                <a:gd name="T46" fmla="*/ 157 w 3105"/>
                <a:gd name="T47" fmla="*/ 840 h 3149"/>
                <a:gd name="T48" fmla="*/ 168 w 3105"/>
                <a:gd name="T49" fmla="*/ 840 h 3149"/>
                <a:gd name="T50" fmla="*/ 56 w 3105"/>
                <a:gd name="T51" fmla="*/ 941 h 3149"/>
                <a:gd name="T52" fmla="*/ 45 w 3105"/>
                <a:gd name="T53" fmla="*/ 1098 h 3149"/>
                <a:gd name="T54" fmla="*/ 101 w 3105"/>
                <a:gd name="T55" fmla="*/ 1300 h 3149"/>
                <a:gd name="T56" fmla="*/ 235 w 3105"/>
                <a:gd name="T57" fmla="*/ 1378 h 3149"/>
                <a:gd name="T58" fmla="*/ 325 w 3105"/>
                <a:gd name="T59" fmla="*/ 1479 h 3149"/>
                <a:gd name="T60" fmla="*/ 370 w 3105"/>
                <a:gd name="T61" fmla="*/ 1625 h 3149"/>
                <a:gd name="T62" fmla="*/ 426 w 3105"/>
                <a:gd name="T63" fmla="*/ 1770 h 3149"/>
                <a:gd name="T64" fmla="*/ 538 w 3105"/>
                <a:gd name="T65" fmla="*/ 1793 h 3149"/>
                <a:gd name="T66" fmla="*/ 639 w 3105"/>
                <a:gd name="T67" fmla="*/ 1725 h 3149"/>
                <a:gd name="T68" fmla="*/ 784 w 3105"/>
                <a:gd name="T69" fmla="*/ 1827 h 3149"/>
                <a:gd name="T70" fmla="*/ 874 w 3105"/>
                <a:gd name="T71" fmla="*/ 2038 h 3149"/>
                <a:gd name="T72" fmla="*/ 840 w 3105"/>
                <a:gd name="T73" fmla="*/ 2285 h 3149"/>
                <a:gd name="T74" fmla="*/ 953 w 3105"/>
                <a:gd name="T75" fmla="*/ 2375 h 3149"/>
                <a:gd name="T76" fmla="*/ 1020 w 3105"/>
                <a:gd name="T77" fmla="*/ 2520 h 3149"/>
                <a:gd name="T78" fmla="*/ 1098 w 3105"/>
                <a:gd name="T79" fmla="*/ 2610 h 3149"/>
                <a:gd name="T80" fmla="*/ 1166 w 3105"/>
                <a:gd name="T81" fmla="*/ 2666 h 3149"/>
                <a:gd name="T82" fmla="*/ 1222 w 3105"/>
                <a:gd name="T83" fmla="*/ 2733 h 3149"/>
                <a:gd name="T84" fmla="*/ 1435 w 3105"/>
                <a:gd name="T85" fmla="*/ 2845 h 3149"/>
                <a:gd name="T86" fmla="*/ 1367 w 3105"/>
                <a:gd name="T87" fmla="*/ 2957 h 3149"/>
                <a:gd name="T88" fmla="*/ 1457 w 3105"/>
                <a:gd name="T89" fmla="*/ 3058 h 3149"/>
                <a:gd name="T90" fmla="*/ 1569 w 3105"/>
                <a:gd name="T91" fmla="*/ 3002 h 3149"/>
                <a:gd name="T92" fmla="*/ 1636 w 3105"/>
                <a:gd name="T93" fmla="*/ 3114 h 3149"/>
                <a:gd name="T94" fmla="*/ 1860 w 3105"/>
                <a:gd name="T95" fmla="*/ 3137 h 3149"/>
                <a:gd name="T96" fmla="*/ 1894 w 3105"/>
                <a:gd name="T97" fmla="*/ 2935 h 3149"/>
                <a:gd name="T98" fmla="*/ 1995 w 3105"/>
                <a:gd name="T99" fmla="*/ 2845 h 3149"/>
                <a:gd name="T100" fmla="*/ 1939 w 3105"/>
                <a:gd name="T101" fmla="*/ 2677 h 3149"/>
                <a:gd name="T102" fmla="*/ 1995 w 3105"/>
                <a:gd name="T103" fmla="*/ 2554 h 3149"/>
                <a:gd name="T104" fmla="*/ 2107 w 3105"/>
                <a:gd name="T105" fmla="*/ 2375 h 3149"/>
                <a:gd name="T106" fmla="*/ 2197 w 3105"/>
                <a:gd name="T107" fmla="*/ 2251 h 3149"/>
                <a:gd name="T108" fmla="*/ 2185 w 3105"/>
                <a:gd name="T109" fmla="*/ 2016 h 3149"/>
                <a:gd name="T110" fmla="*/ 2320 w 3105"/>
                <a:gd name="T111" fmla="*/ 1949 h 3149"/>
                <a:gd name="T112" fmla="*/ 2421 w 3105"/>
                <a:gd name="T113" fmla="*/ 1815 h 3149"/>
                <a:gd name="T114" fmla="*/ 2578 w 3105"/>
                <a:gd name="T115" fmla="*/ 1737 h 3149"/>
                <a:gd name="T116" fmla="*/ 2746 w 3105"/>
                <a:gd name="T117" fmla="*/ 1703 h 3149"/>
                <a:gd name="T118" fmla="*/ 2925 w 3105"/>
                <a:gd name="T119" fmla="*/ 1782 h 3149"/>
                <a:gd name="T120" fmla="*/ 3082 w 3105"/>
                <a:gd name="T121" fmla="*/ 1725 h 3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05" h="3149">
                  <a:moveTo>
                    <a:pt x="3026" y="1569"/>
                  </a:moveTo>
                  <a:lnTo>
                    <a:pt x="3026" y="1569"/>
                  </a:lnTo>
                  <a:cubicBezTo>
                    <a:pt x="3004" y="1558"/>
                    <a:pt x="3015" y="1524"/>
                    <a:pt x="3026" y="1445"/>
                  </a:cubicBezTo>
                  <a:cubicBezTo>
                    <a:pt x="3037" y="1356"/>
                    <a:pt x="3004" y="1367"/>
                    <a:pt x="2970" y="1356"/>
                  </a:cubicBezTo>
                  <a:cubicBezTo>
                    <a:pt x="2947" y="1345"/>
                    <a:pt x="2936" y="1322"/>
                    <a:pt x="2925" y="1300"/>
                  </a:cubicBezTo>
                  <a:cubicBezTo>
                    <a:pt x="2914" y="1322"/>
                    <a:pt x="2891" y="1356"/>
                    <a:pt x="2880" y="1389"/>
                  </a:cubicBezTo>
                  <a:cubicBezTo>
                    <a:pt x="2869" y="1445"/>
                    <a:pt x="2858" y="1501"/>
                    <a:pt x="2813" y="1513"/>
                  </a:cubicBezTo>
                  <a:cubicBezTo>
                    <a:pt x="2757" y="1535"/>
                    <a:pt x="2746" y="1434"/>
                    <a:pt x="2701" y="1434"/>
                  </a:cubicBezTo>
                  <a:cubicBezTo>
                    <a:pt x="2645" y="1434"/>
                    <a:pt x="2611" y="1423"/>
                    <a:pt x="2555" y="1378"/>
                  </a:cubicBezTo>
                  <a:cubicBezTo>
                    <a:pt x="2499" y="1322"/>
                    <a:pt x="2488" y="1232"/>
                    <a:pt x="2488" y="1210"/>
                  </a:cubicBezTo>
                  <a:cubicBezTo>
                    <a:pt x="2477" y="1176"/>
                    <a:pt x="2443" y="1199"/>
                    <a:pt x="2432" y="1188"/>
                  </a:cubicBezTo>
                  <a:cubicBezTo>
                    <a:pt x="2421" y="1176"/>
                    <a:pt x="2421" y="1087"/>
                    <a:pt x="2443" y="1065"/>
                  </a:cubicBezTo>
                  <a:cubicBezTo>
                    <a:pt x="2454" y="1053"/>
                    <a:pt x="2477" y="1042"/>
                    <a:pt x="2466" y="1031"/>
                  </a:cubicBezTo>
                  <a:cubicBezTo>
                    <a:pt x="2454" y="1031"/>
                    <a:pt x="2466" y="997"/>
                    <a:pt x="2454" y="952"/>
                  </a:cubicBezTo>
                  <a:cubicBezTo>
                    <a:pt x="2443" y="907"/>
                    <a:pt x="2466" y="907"/>
                    <a:pt x="2488" y="896"/>
                  </a:cubicBezTo>
                  <a:cubicBezTo>
                    <a:pt x="2522" y="874"/>
                    <a:pt x="2522" y="863"/>
                    <a:pt x="2533" y="796"/>
                  </a:cubicBezTo>
                  <a:cubicBezTo>
                    <a:pt x="2533" y="717"/>
                    <a:pt x="2510" y="683"/>
                    <a:pt x="2499" y="661"/>
                  </a:cubicBezTo>
                  <a:cubicBezTo>
                    <a:pt x="2477" y="627"/>
                    <a:pt x="2488" y="594"/>
                    <a:pt x="2510" y="571"/>
                  </a:cubicBezTo>
                  <a:cubicBezTo>
                    <a:pt x="2533" y="549"/>
                    <a:pt x="2522" y="482"/>
                    <a:pt x="2522" y="482"/>
                  </a:cubicBezTo>
                  <a:cubicBezTo>
                    <a:pt x="2578" y="425"/>
                    <a:pt x="2578" y="425"/>
                    <a:pt x="2578" y="425"/>
                  </a:cubicBezTo>
                  <a:cubicBezTo>
                    <a:pt x="2488" y="213"/>
                    <a:pt x="2488" y="213"/>
                    <a:pt x="2488" y="213"/>
                  </a:cubicBezTo>
                  <a:cubicBezTo>
                    <a:pt x="2286" y="112"/>
                    <a:pt x="2286" y="112"/>
                    <a:pt x="2286" y="112"/>
                  </a:cubicBezTo>
                  <a:cubicBezTo>
                    <a:pt x="1984" y="89"/>
                    <a:pt x="1984" y="89"/>
                    <a:pt x="1984" y="89"/>
                  </a:cubicBezTo>
                  <a:cubicBezTo>
                    <a:pt x="1793" y="246"/>
                    <a:pt x="1793" y="246"/>
                    <a:pt x="1793" y="246"/>
                  </a:cubicBezTo>
                  <a:cubicBezTo>
                    <a:pt x="1793" y="246"/>
                    <a:pt x="1771" y="291"/>
                    <a:pt x="1782" y="325"/>
                  </a:cubicBezTo>
                  <a:cubicBezTo>
                    <a:pt x="1793" y="370"/>
                    <a:pt x="1715" y="392"/>
                    <a:pt x="1681" y="358"/>
                  </a:cubicBezTo>
                  <a:cubicBezTo>
                    <a:pt x="1659" y="314"/>
                    <a:pt x="1625" y="246"/>
                    <a:pt x="1569" y="246"/>
                  </a:cubicBezTo>
                  <a:cubicBezTo>
                    <a:pt x="1524" y="258"/>
                    <a:pt x="1479" y="314"/>
                    <a:pt x="1446" y="302"/>
                  </a:cubicBezTo>
                  <a:cubicBezTo>
                    <a:pt x="1423" y="280"/>
                    <a:pt x="1401" y="246"/>
                    <a:pt x="1390" y="269"/>
                  </a:cubicBezTo>
                  <a:cubicBezTo>
                    <a:pt x="1378" y="280"/>
                    <a:pt x="1390" y="347"/>
                    <a:pt x="1367" y="347"/>
                  </a:cubicBezTo>
                  <a:cubicBezTo>
                    <a:pt x="1345" y="347"/>
                    <a:pt x="1289" y="280"/>
                    <a:pt x="1233" y="258"/>
                  </a:cubicBezTo>
                  <a:cubicBezTo>
                    <a:pt x="1177" y="246"/>
                    <a:pt x="1132" y="224"/>
                    <a:pt x="1132" y="201"/>
                  </a:cubicBezTo>
                  <a:cubicBezTo>
                    <a:pt x="1121" y="190"/>
                    <a:pt x="1121" y="145"/>
                    <a:pt x="1098" y="157"/>
                  </a:cubicBezTo>
                  <a:cubicBezTo>
                    <a:pt x="1087" y="168"/>
                    <a:pt x="1042" y="190"/>
                    <a:pt x="1031" y="157"/>
                  </a:cubicBezTo>
                  <a:cubicBezTo>
                    <a:pt x="1009" y="134"/>
                    <a:pt x="964" y="67"/>
                    <a:pt x="919" y="67"/>
                  </a:cubicBezTo>
                  <a:cubicBezTo>
                    <a:pt x="885" y="78"/>
                    <a:pt x="863" y="67"/>
                    <a:pt x="863" y="45"/>
                  </a:cubicBezTo>
                  <a:cubicBezTo>
                    <a:pt x="852" y="22"/>
                    <a:pt x="818" y="0"/>
                    <a:pt x="796" y="45"/>
                  </a:cubicBezTo>
                  <a:cubicBezTo>
                    <a:pt x="773" y="78"/>
                    <a:pt x="740" y="101"/>
                    <a:pt x="706" y="123"/>
                  </a:cubicBezTo>
                  <a:cubicBezTo>
                    <a:pt x="673" y="145"/>
                    <a:pt x="661" y="168"/>
                    <a:pt x="673" y="213"/>
                  </a:cubicBezTo>
                  <a:cubicBezTo>
                    <a:pt x="684" y="258"/>
                    <a:pt x="661" y="314"/>
                    <a:pt x="639" y="336"/>
                  </a:cubicBezTo>
                  <a:cubicBezTo>
                    <a:pt x="605" y="347"/>
                    <a:pt x="549" y="425"/>
                    <a:pt x="549" y="493"/>
                  </a:cubicBezTo>
                  <a:cubicBezTo>
                    <a:pt x="538" y="560"/>
                    <a:pt x="538" y="583"/>
                    <a:pt x="515" y="594"/>
                  </a:cubicBezTo>
                  <a:cubicBezTo>
                    <a:pt x="493" y="594"/>
                    <a:pt x="482" y="627"/>
                    <a:pt x="482" y="683"/>
                  </a:cubicBezTo>
                  <a:cubicBezTo>
                    <a:pt x="482" y="739"/>
                    <a:pt x="482" y="818"/>
                    <a:pt x="460" y="829"/>
                  </a:cubicBezTo>
                  <a:cubicBezTo>
                    <a:pt x="437" y="840"/>
                    <a:pt x="359" y="907"/>
                    <a:pt x="347" y="907"/>
                  </a:cubicBezTo>
                  <a:cubicBezTo>
                    <a:pt x="347" y="907"/>
                    <a:pt x="280" y="885"/>
                    <a:pt x="258" y="874"/>
                  </a:cubicBezTo>
                  <a:cubicBezTo>
                    <a:pt x="224" y="863"/>
                    <a:pt x="157" y="840"/>
                    <a:pt x="157" y="840"/>
                  </a:cubicBezTo>
                  <a:lnTo>
                    <a:pt x="157" y="840"/>
                  </a:lnTo>
                  <a:lnTo>
                    <a:pt x="157" y="840"/>
                  </a:lnTo>
                  <a:cubicBezTo>
                    <a:pt x="168" y="840"/>
                    <a:pt x="168" y="840"/>
                    <a:pt x="168" y="840"/>
                  </a:cubicBezTo>
                  <a:cubicBezTo>
                    <a:pt x="168" y="840"/>
                    <a:pt x="135" y="829"/>
                    <a:pt x="90" y="852"/>
                  </a:cubicBezTo>
                  <a:cubicBezTo>
                    <a:pt x="45" y="863"/>
                    <a:pt x="45" y="907"/>
                    <a:pt x="56" y="941"/>
                  </a:cubicBezTo>
                  <a:cubicBezTo>
                    <a:pt x="67" y="986"/>
                    <a:pt x="78" y="1008"/>
                    <a:pt x="45" y="1031"/>
                  </a:cubicBezTo>
                  <a:cubicBezTo>
                    <a:pt x="11" y="1053"/>
                    <a:pt x="0" y="1098"/>
                    <a:pt x="45" y="1098"/>
                  </a:cubicBezTo>
                  <a:cubicBezTo>
                    <a:pt x="90" y="1087"/>
                    <a:pt x="78" y="1087"/>
                    <a:pt x="90" y="1132"/>
                  </a:cubicBezTo>
                  <a:cubicBezTo>
                    <a:pt x="90" y="1188"/>
                    <a:pt x="90" y="1300"/>
                    <a:pt x="101" y="1300"/>
                  </a:cubicBezTo>
                  <a:cubicBezTo>
                    <a:pt x="112" y="1311"/>
                    <a:pt x="179" y="1300"/>
                    <a:pt x="191" y="1322"/>
                  </a:cubicBezTo>
                  <a:cubicBezTo>
                    <a:pt x="202" y="1356"/>
                    <a:pt x="235" y="1356"/>
                    <a:pt x="235" y="1378"/>
                  </a:cubicBezTo>
                  <a:cubicBezTo>
                    <a:pt x="246" y="1401"/>
                    <a:pt x="246" y="1423"/>
                    <a:pt x="280" y="1434"/>
                  </a:cubicBezTo>
                  <a:cubicBezTo>
                    <a:pt x="314" y="1434"/>
                    <a:pt x="314" y="1445"/>
                    <a:pt x="325" y="1479"/>
                  </a:cubicBezTo>
                  <a:cubicBezTo>
                    <a:pt x="336" y="1513"/>
                    <a:pt x="314" y="1535"/>
                    <a:pt x="347" y="1546"/>
                  </a:cubicBezTo>
                  <a:cubicBezTo>
                    <a:pt x="381" y="1558"/>
                    <a:pt x="347" y="1602"/>
                    <a:pt x="370" y="1625"/>
                  </a:cubicBezTo>
                  <a:cubicBezTo>
                    <a:pt x="392" y="1636"/>
                    <a:pt x="404" y="1636"/>
                    <a:pt x="404" y="1669"/>
                  </a:cubicBezTo>
                  <a:cubicBezTo>
                    <a:pt x="404" y="1714"/>
                    <a:pt x="404" y="1770"/>
                    <a:pt x="426" y="1770"/>
                  </a:cubicBezTo>
                  <a:cubicBezTo>
                    <a:pt x="460" y="1770"/>
                    <a:pt x="471" y="1782"/>
                    <a:pt x="482" y="1793"/>
                  </a:cubicBezTo>
                  <a:cubicBezTo>
                    <a:pt x="493" y="1804"/>
                    <a:pt x="515" y="1815"/>
                    <a:pt x="538" y="1793"/>
                  </a:cubicBezTo>
                  <a:cubicBezTo>
                    <a:pt x="571" y="1782"/>
                    <a:pt x="560" y="1770"/>
                    <a:pt x="594" y="1759"/>
                  </a:cubicBezTo>
                  <a:cubicBezTo>
                    <a:pt x="616" y="1737"/>
                    <a:pt x="616" y="1725"/>
                    <a:pt x="639" y="1725"/>
                  </a:cubicBezTo>
                  <a:cubicBezTo>
                    <a:pt x="650" y="1725"/>
                    <a:pt x="684" y="1759"/>
                    <a:pt x="717" y="1770"/>
                  </a:cubicBezTo>
                  <a:cubicBezTo>
                    <a:pt x="740" y="1782"/>
                    <a:pt x="773" y="1793"/>
                    <a:pt x="784" y="1827"/>
                  </a:cubicBezTo>
                  <a:cubicBezTo>
                    <a:pt x="784" y="1860"/>
                    <a:pt x="784" y="1949"/>
                    <a:pt x="818" y="1982"/>
                  </a:cubicBezTo>
                  <a:cubicBezTo>
                    <a:pt x="863" y="2016"/>
                    <a:pt x="885" y="2027"/>
                    <a:pt x="874" y="2038"/>
                  </a:cubicBezTo>
                  <a:cubicBezTo>
                    <a:pt x="874" y="2061"/>
                    <a:pt x="829" y="2050"/>
                    <a:pt x="829" y="2095"/>
                  </a:cubicBezTo>
                  <a:cubicBezTo>
                    <a:pt x="829" y="2139"/>
                    <a:pt x="829" y="2251"/>
                    <a:pt x="840" y="2285"/>
                  </a:cubicBezTo>
                  <a:cubicBezTo>
                    <a:pt x="852" y="2319"/>
                    <a:pt x="874" y="2262"/>
                    <a:pt x="896" y="2285"/>
                  </a:cubicBezTo>
                  <a:cubicBezTo>
                    <a:pt x="908" y="2307"/>
                    <a:pt x="953" y="2341"/>
                    <a:pt x="953" y="2375"/>
                  </a:cubicBezTo>
                  <a:cubicBezTo>
                    <a:pt x="953" y="2408"/>
                    <a:pt x="941" y="2442"/>
                    <a:pt x="953" y="2486"/>
                  </a:cubicBezTo>
                  <a:cubicBezTo>
                    <a:pt x="964" y="2520"/>
                    <a:pt x="1020" y="2509"/>
                    <a:pt x="1020" y="2520"/>
                  </a:cubicBezTo>
                  <a:cubicBezTo>
                    <a:pt x="1020" y="2543"/>
                    <a:pt x="1020" y="2588"/>
                    <a:pt x="1031" y="2599"/>
                  </a:cubicBezTo>
                  <a:cubicBezTo>
                    <a:pt x="1053" y="2621"/>
                    <a:pt x="1053" y="2610"/>
                    <a:pt x="1098" y="2610"/>
                  </a:cubicBezTo>
                  <a:cubicBezTo>
                    <a:pt x="1143" y="2599"/>
                    <a:pt x="1166" y="2632"/>
                    <a:pt x="1177" y="2655"/>
                  </a:cubicBezTo>
                  <a:cubicBezTo>
                    <a:pt x="1177" y="2655"/>
                    <a:pt x="1177" y="2666"/>
                    <a:pt x="1166" y="2666"/>
                  </a:cubicBezTo>
                  <a:cubicBezTo>
                    <a:pt x="1177" y="2677"/>
                    <a:pt x="1177" y="2677"/>
                    <a:pt x="1188" y="2688"/>
                  </a:cubicBezTo>
                  <a:cubicBezTo>
                    <a:pt x="1199" y="2722"/>
                    <a:pt x="1188" y="2744"/>
                    <a:pt x="1222" y="2733"/>
                  </a:cubicBezTo>
                  <a:cubicBezTo>
                    <a:pt x="1266" y="2722"/>
                    <a:pt x="1401" y="2733"/>
                    <a:pt x="1412" y="2744"/>
                  </a:cubicBezTo>
                  <a:cubicBezTo>
                    <a:pt x="1412" y="2767"/>
                    <a:pt x="1401" y="2823"/>
                    <a:pt x="1435" y="2845"/>
                  </a:cubicBezTo>
                  <a:cubicBezTo>
                    <a:pt x="1468" y="2868"/>
                    <a:pt x="1479" y="2912"/>
                    <a:pt x="1435" y="2912"/>
                  </a:cubicBezTo>
                  <a:cubicBezTo>
                    <a:pt x="1390" y="2912"/>
                    <a:pt x="1356" y="2924"/>
                    <a:pt x="1367" y="2957"/>
                  </a:cubicBezTo>
                  <a:cubicBezTo>
                    <a:pt x="1378" y="2980"/>
                    <a:pt x="1435" y="2957"/>
                    <a:pt x="1435" y="2991"/>
                  </a:cubicBezTo>
                  <a:cubicBezTo>
                    <a:pt x="1423" y="3013"/>
                    <a:pt x="1423" y="3081"/>
                    <a:pt x="1457" y="3058"/>
                  </a:cubicBezTo>
                  <a:cubicBezTo>
                    <a:pt x="1491" y="3036"/>
                    <a:pt x="1535" y="3013"/>
                    <a:pt x="1524" y="2991"/>
                  </a:cubicBezTo>
                  <a:cubicBezTo>
                    <a:pt x="1524" y="2968"/>
                    <a:pt x="1569" y="2968"/>
                    <a:pt x="1569" y="3002"/>
                  </a:cubicBezTo>
                  <a:cubicBezTo>
                    <a:pt x="1569" y="3036"/>
                    <a:pt x="1558" y="3047"/>
                    <a:pt x="1591" y="3047"/>
                  </a:cubicBezTo>
                  <a:cubicBezTo>
                    <a:pt x="1625" y="3047"/>
                    <a:pt x="1636" y="3092"/>
                    <a:pt x="1636" y="3114"/>
                  </a:cubicBezTo>
                  <a:cubicBezTo>
                    <a:pt x="1647" y="3148"/>
                    <a:pt x="1670" y="3148"/>
                    <a:pt x="1737" y="3137"/>
                  </a:cubicBezTo>
                  <a:cubicBezTo>
                    <a:pt x="1782" y="3137"/>
                    <a:pt x="1838" y="3137"/>
                    <a:pt x="1860" y="3137"/>
                  </a:cubicBezTo>
                  <a:cubicBezTo>
                    <a:pt x="1860" y="3103"/>
                    <a:pt x="1860" y="3013"/>
                    <a:pt x="1871" y="3002"/>
                  </a:cubicBezTo>
                  <a:cubicBezTo>
                    <a:pt x="1894" y="3002"/>
                    <a:pt x="1894" y="2980"/>
                    <a:pt x="1894" y="2935"/>
                  </a:cubicBezTo>
                  <a:cubicBezTo>
                    <a:pt x="1883" y="2901"/>
                    <a:pt x="1894" y="2890"/>
                    <a:pt x="1939" y="2879"/>
                  </a:cubicBezTo>
                  <a:cubicBezTo>
                    <a:pt x="1973" y="2879"/>
                    <a:pt x="1995" y="2868"/>
                    <a:pt x="1995" y="2845"/>
                  </a:cubicBezTo>
                  <a:cubicBezTo>
                    <a:pt x="1995" y="2812"/>
                    <a:pt x="1984" y="2789"/>
                    <a:pt x="1961" y="2778"/>
                  </a:cubicBezTo>
                  <a:cubicBezTo>
                    <a:pt x="1950" y="2767"/>
                    <a:pt x="1961" y="2722"/>
                    <a:pt x="1939" y="2677"/>
                  </a:cubicBezTo>
                  <a:cubicBezTo>
                    <a:pt x="1928" y="2632"/>
                    <a:pt x="1950" y="2599"/>
                    <a:pt x="1984" y="2610"/>
                  </a:cubicBezTo>
                  <a:cubicBezTo>
                    <a:pt x="2017" y="2610"/>
                    <a:pt x="1984" y="2565"/>
                    <a:pt x="1995" y="2554"/>
                  </a:cubicBezTo>
                  <a:cubicBezTo>
                    <a:pt x="2017" y="2543"/>
                    <a:pt x="2006" y="2531"/>
                    <a:pt x="2017" y="2464"/>
                  </a:cubicBezTo>
                  <a:cubicBezTo>
                    <a:pt x="2028" y="2408"/>
                    <a:pt x="2062" y="2386"/>
                    <a:pt x="2107" y="2375"/>
                  </a:cubicBezTo>
                  <a:cubicBezTo>
                    <a:pt x="2152" y="2375"/>
                    <a:pt x="2140" y="2319"/>
                    <a:pt x="2174" y="2296"/>
                  </a:cubicBezTo>
                  <a:cubicBezTo>
                    <a:pt x="2219" y="2285"/>
                    <a:pt x="2208" y="2274"/>
                    <a:pt x="2197" y="2251"/>
                  </a:cubicBezTo>
                  <a:cubicBezTo>
                    <a:pt x="2185" y="2229"/>
                    <a:pt x="2197" y="2162"/>
                    <a:pt x="2185" y="2128"/>
                  </a:cubicBezTo>
                  <a:cubicBezTo>
                    <a:pt x="2174" y="2095"/>
                    <a:pt x="2174" y="2016"/>
                    <a:pt x="2185" y="2016"/>
                  </a:cubicBezTo>
                  <a:cubicBezTo>
                    <a:pt x="2208" y="2016"/>
                    <a:pt x="2230" y="2005"/>
                    <a:pt x="2230" y="1982"/>
                  </a:cubicBezTo>
                  <a:cubicBezTo>
                    <a:pt x="2230" y="1949"/>
                    <a:pt x="2264" y="1926"/>
                    <a:pt x="2320" y="1949"/>
                  </a:cubicBezTo>
                  <a:cubicBezTo>
                    <a:pt x="2365" y="1960"/>
                    <a:pt x="2353" y="1915"/>
                    <a:pt x="2365" y="1871"/>
                  </a:cubicBezTo>
                  <a:cubicBezTo>
                    <a:pt x="2376" y="1827"/>
                    <a:pt x="2398" y="1815"/>
                    <a:pt x="2421" y="1815"/>
                  </a:cubicBezTo>
                  <a:cubicBezTo>
                    <a:pt x="2443" y="1815"/>
                    <a:pt x="2477" y="1770"/>
                    <a:pt x="2477" y="1725"/>
                  </a:cubicBezTo>
                  <a:cubicBezTo>
                    <a:pt x="2477" y="1681"/>
                    <a:pt x="2522" y="1714"/>
                    <a:pt x="2578" y="1737"/>
                  </a:cubicBezTo>
                  <a:cubicBezTo>
                    <a:pt x="2622" y="1770"/>
                    <a:pt x="2667" y="1770"/>
                    <a:pt x="2667" y="1737"/>
                  </a:cubicBezTo>
                  <a:cubicBezTo>
                    <a:pt x="2678" y="1714"/>
                    <a:pt x="2701" y="1692"/>
                    <a:pt x="2746" y="1703"/>
                  </a:cubicBezTo>
                  <a:cubicBezTo>
                    <a:pt x="2779" y="1703"/>
                    <a:pt x="2824" y="1737"/>
                    <a:pt x="2846" y="1770"/>
                  </a:cubicBezTo>
                  <a:cubicBezTo>
                    <a:pt x="2869" y="1793"/>
                    <a:pt x="2891" y="1770"/>
                    <a:pt x="2925" y="1782"/>
                  </a:cubicBezTo>
                  <a:cubicBezTo>
                    <a:pt x="2947" y="1804"/>
                    <a:pt x="2970" y="1804"/>
                    <a:pt x="2981" y="1759"/>
                  </a:cubicBezTo>
                  <a:cubicBezTo>
                    <a:pt x="2981" y="1714"/>
                    <a:pt x="3060" y="1759"/>
                    <a:pt x="3082" y="1725"/>
                  </a:cubicBezTo>
                  <a:cubicBezTo>
                    <a:pt x="3104" y="1681"/>
                    <a:pt x="3048" y="1580"/>
                    <a:pt x="3026" y="1569"/>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 name="Freeform 17"/>
            <p:cNvSpPr>
              <a:spLocks noChangeArrowheads="1"/>
            </p:cNvSpPr>
            <p:nvPr/>
          </p:nvSpPr>
          <p:spPr bwMode="auto">
            <a:xfrm>
              <a:off x="4022725" y="3663950"/>
              <a:ext cx="447675" cy="622300"/>
            </a:xfrm>
            <a:custGeom>
              <a:avLst/>
              <a:gdLst>
                <a:gd name="T0" fmla="*/ 807 w 1245"/>
                <a:gd name="T1" fmla="*/ 471 h 1727"/>
                <a:gd name="T2" fmla="*/ 661 w 1245"/>
                <a:gd name="T3" fmla="*/ 381 h 1727"/>
                <a:gd name="T4" fmla="*/ 594 w 1245"/>
                <a:gd name="T5" fmla="*/ 325 h 1727"/>
                <a:gd name="T6" fmla="*/ 505 w 1245"/>
                <a:gd name="T7" fmla="*/ 325 h 1727"/>
                <a:gd name="T8" fmla="*/ 505 w 1245"/>
                <a:gd name="T9" fmla="*/ 246 h 1727"/>
                <a:gd name="T10" fmla="*/ 482 w 1245"/>
                <a:gd name="T11" fmla="*/ 78 h 1727"/>
                <a:gd name="T12" fmla="*/ 258 w 1245"/>
                <a:gd name="T13" fmla="*/ 22 h 1727"/>
                <a:gd name="T14" fmla="*/ 202 w 1245"/>
                <a:gd name="T15" fmla="*/ 22 h 1727"/>
                <a:gd name="T16" fmla="*/ 146 w 1245"/>
                <a:gd name="T17" fmla="*/ 191 h 1727"/>
                <a:gd name="T18" fmla="*/ 179 w 1245"/>
                <a:gd name="T19" fmla="*/ 370 h 1727"/>
                <a:gd name="T20" fmla="*/ 56 w 1245"/>
                <a:gd name="T21" fmla="*/ 347 h 1727"/>
                <a:gd name="T22" fmla="*/ 67 w 1245"/>
                <a:gd name="T23" fmla="*/ 605 h 1727"/>
                <a:gd name="T24" fmla="*/ 191 w 1245"/>
                <a:gd name="T25" fmla="*/ 751 h 1727"/>
                <a:gd name="T26" fmla="*/ 56 w 1245"/>
                <a:gd name="T27" fmla="*/ 728 h 1727"/>
                <a:gd name="T28" fmla="*/ 34 w 1245"/>
                <a:gd name="T29" fmla="*/ 639 h 1727"/>
                <a:gd name="T30" fmla="*/ 11 w 1245"/>
                <a:gd name="T31" fmla="*/ 627 h 1727"/>
                <a:gd name="T32" fmla="*/ 101 w 1245"/>
                <a:gd name="T33" fmla="*/ 941 h 1727"/>
                <a:gd name="T34" fmla="*/ 303 w 1245"/>
                <a:gd name="T35" fmla="*/ 1154 h 1727"/>
                <a:gd name="T36" fmla="*/ 292 w 1245"/>
                <a:gd name="T37" fmla="*/ 1434 h 1727"/>
                <a:gd name="T38" fmla="*/ 112 w 1245"/>
                <a:gd name="T39" fmla="*/ 1647 h 1727"/>
                <a:gd name="T40" fmla="*/ 258 w 1245"/>
                <a:gd name="T41" fmla="*/ 1681 h 1727"/>
                <a:gd name="T42" fmla="*/ 348 w 1245"/>
                <a:gd name="T43" fmla="*/ 1569 h 1727"/>
                <a:gd name="T44" fmla="*/ 516 w 1245"/>
                <a:gd name="T45" fmla="*/ 1468 h 1727"/>
                <a:gd name="T46" fmla="*/ 706 w 1245"/>
                <a:gd name="T47" fmla="*/ 1513 h 1727"/>
                <a:gd name="T48" fmla="*/ 863 w 1245"/>
                <a:gd name="T49" fmla="*/ 1647 h 1727"/>
                <a:gd name="T50" fmla="*/ 953 w 1245"/>
                <a:gd name="T51" fmla="*/ 1681 h 1727"/>
                <a:gd name="T52" fmla="*/ 964 w 1245"/>
                <a:gd name="T53" fmla="*/ 1513 h 1727"/>
                <a:gd name="T54" fmla="*/ 1054 w 1245"/>
                <a:gd name="T55" fmla="*/ 1345 h 1727"/>
                <a:gd name="T56" fmla="*/ 1199 w 1245"/>
                <a:gd name="T57" fmla="*/ 1311 h 1727"/>
                <a:gd name="T58" fmla="*/ 1244 w 1245"/>
                <a:gd name="T59" fmla="*/ 1143 h 1727"/>
                <a:gd name="T60" fmla="*/ 1166 w 1245"/>
                <a:gd name="T61" fmla="*/ 1009 h 1727"/>
                <a:gd name="T62" fmla="*/ 1009 w 1245"/>
                <a:gd name="T63" fmla="*/ 896 h 1727"/>
                <a:gd name="T64" fmla="*/ 941 w 1245"/>
                <a:gd name="T65" fmla="*/ 751 h 1727"/>
                <a:gd name="T66" fmla="*/ 897 w 1245"/>
                <a:gd name="T67" fmla="*/ 605 h 1727"/>
                <a:gd name="T68" fmla="*/ 930 w 1245"/>
                <a:gd name="T69" fmla="*/ 471 h 1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45" h="1727">
                  <a:moveTo>
                    <a:pt x="807" y="471"/>
                  </a:moveTo>
                  <a:lnTo>
                    <a:pt x="807" y="471"/>
                  </a:lnTo>
                  <a:cubicBezTo>
                    <a:pt x="740" y="482"/>
                    <a:pt x="717" y="482"/>
                    <a:pt x="706" y="448"/>
                  </a:cubicBezTo>
                  <a:cubicBezTo>
                    <a:pt x="706" y="426"/>
                    <a:pt x="695" y="381"/>
                    <a:pt x="661" y="381"/>
                  </a:cubicBezTo>
                  <a:cubicBezTo>
                    <a:pt x="628" y="381"/>
                    <a:pt x="639" y="370"/>
                    <a:pt x="639" y="336"/>
                  </a:cubicBezTo>
                  <a:cubicBezTo>
                    <a:pt x="639" y="302"/>
                    <a:pt x="594" y="302"/>
                    <a:pt x="594" y="325"/>
                  </a:cubicBezTo>
                  <a:cubicBezTo>
                    <a:pt x="605" y="347"/>
                    <a:pt x="561" y="370"/>
                    <a:pt x="527" y="392"/>
                  </a:cubicBezTo>
                  <a:cubicBezTo>
                    <a:pt x="493" y="415"/>
                    <a:pt x="493" y="347"/>
                    <a:pt x="505" y="325"/>
                  </a:cubicBezTo>
                  <a:cubicBezTo>
                    <a:pt x="505" y="291"/>
                    <a:pt x="448" y="314"/>
                    <a:pt x="437" y="291"/>
                  </a:cubicBezTo>
                  <a:cubicBezTo>
                    <a:pt x="426" y="258"/>
                    <a:pt x="460" y="246"/>
                    <a:pt x="505" y="246"/>
                  </a:cubicBezTo>
                  <a:cubicBezTo>
                    <a:pt x="549" y="246"/>
                    <a:pt x="538" y="202"/>
                    <a:pt x="505" y="179"/>
                  </a:cubicBezTo>
                  <a:cubicBezTo>
                    <a:pt x="471" y="157"/>
                    <a:pt x="482" y="101"/>
                    <a:pt x="482" y="78"/>
                  </a:cubicBezTo>
                  <a:cubicBezTo>
                    <a:pt x="471" y="67"/>
                    <a:pt x="336" y="56"/>
                    <a:pt x="292" y="67"/>
                  </a:cubicBezTo>
                  <a:cubicBezTo>
                    <a:pt x="258" y="78"/>
                    <a:pt x="269" y="56"/>
                    <a:pt x="258" y="22"/>
                  </a:cubicBezTo>
                  <a:cubicBezTo>
                    <a:pt x="247" y="11"/>
                    <a:pt x="247" y="11"/>
                    <a:pt x="236" y="0"/>
                  </a:cubicBezTo>
                  <a:cubicBezTo>
                    <a:pt x="236" y="11"/>
                    <a:pt x="213" y="22"/>
                    <a:pt x="202" y="22"/>
                  </a:cubicBezTo>
                  <a:cubicBezTo>
                    <a:pt x="168" y="33"/>
                    <a:pt x="157" y="56"/>
                    <a:pt x="157" y="89"/>
                  </a:cubicBezTo>
                  <a:cubicBezTo>
                    <a:pt x="168" y="123"/>
                    <a:pt x="157" y="168"/>
                    <a:pt x="146" y="191"/>
                  </a:cubicBezTo>
                  <a:cubicBezTo>
                    <a:pt x="135" y="224"/>
                    <a:pt x="146" y="258"/>
                    <a:pt x="157" y="269"/>
                  </a:cubicBezTo>
                  <a:cubicBezTo>
                    <a:pt x="179" y="291"/>
                    <a:pt x="202" y="358"/>
                    <a:pt x="179" y="370"/>
                  </a:cubicBezTo>
                  <a:cubicBezTo>
                    <a:pt x="168" y="392"/>
                    <a:pt x="157" y="392"/>
                    <a:pt x="123" y="370"/>
                  </a:cubicBezTo>
                  <a:cubicBezTo>
                    <a:pt x="90" y="347"/>
                    <a:pt x="56" y="347"/>
                    <a:pt x="56" y="347"/>
                  </a:cubicBezTo>
                  <a:cubicBezTo>
                    <a:pt x="56" y="347"/>
                    <a:pt x="56" y="358"/>
                    <a:pt x="56" y="370"/>
                  </a:cubicBezTo>
                  <a:cubicBezTo>
                    <a:pt x="56" y="403"/>
                    <a:pt x="45" y="538"/>
                    <a:pt x="67" y="605"/>
                  </a:cubicBezTo>
                  <a:cubicBezTo>
                    <a:pt x="79" y="661"/>
                    <a:pt x="112" y="684"/>
                    <a:pt x="157" y="695"/>
                  </a:cubicBezTo>
                  <a:cubicBezTo>
                    <a:pt x="191" y="706"/>
                    <a:pt x="202" y="728"/>
                    <a:pt x="191" y="751"/>
                  </a:cubicBezTo>
                  <a:cubicBezTo>
                    <a:pt x="168" y="762"/>
                    <a:pt x="135" y="762"/>
                    <a:pt x="112" y="740"/>
                  </a:cubicBezTo>
                  <a:cubicBezTo>
                    <a:pt x="101" y="717"/>
                    <a:pt x="79" y="717"/>
                    <a:pt x="56" y="728"/>
                  </a:cubicBezTo>
                  <a:cubicBezTo>
                    <a:pt x="45" y="740"/>
                    <a:pt x="45" y="728"/>
                    <a:pt x="56" y="706"/>
                  </a:cubicBezTo>
                  <a:cubicBezTo>
                    <a:pt x="67" y="684"/>
                    <a:pt x="56" y="650"/>
                    <a:pt x="34" y="639"/>
                  </a:cubicBezTo>
                  <a:cubicBezTo>
                    <a:pt x="23" y="616"/>
                    <a:pt x="23" y="538"/>
                    <a:pt x="11" y="538"/>
                  </a:cubicBezTo>
                  <a:cubicBezTo>
                    <a:pt x="0" y="527"/>
                    <a:pt x="0" y="594"/>
                    <a:pt x="11" y="627"/>
                  </a:cubicBezTo>
                  <a:cubicBezTo>
                    <a:pt x="34" y="672"/>
                    <a:pt x="0" y="706"/>
                    <a:pt x="23" y="762"/>
                  </a:cubicBezTo>
                  <a:cubicBezTo>
                    <a:pt x="45" y="829"/>
                    <a:pt x="67" y="919"/>
                    <a:pt x="101" y="941"/>
                  </a:cubicBezTo>
                  <a:cubicBezTo>
                    <a:pt x="135" y="964"/>
                    <a:pt x="157" y="975"/>
                    <a:pt x="191" y="1020"/>
                  </a:cubicBezTo>
                  <a:cubicBezTo>
                    <a:pt x="213" y="1053"/>
                    <a:pt x="292" y="1120"/>
                    <a:pt x="303" y="1154"/>
                  </a:cubicBezTo>
                  <a:cubicBezTo>
                    <a:pt x="303" y="1188"/>
                    <a:pt x="258" y="1233"/>
                    <a:pt x="269" y="1289"/>
                  </a:cubicBezTo>
                  <a:cubicBezTo>
                    <a:pt x="280" y="1356"/>
                    <a:pt x="303" y="1412"/>
                    <a:pt x="292" y="1434"/>
                  </a:cubicBezTo>
                  <a:cubicBezTo>
                    <a:pt x="280" y="1468"/>
                    <a:pt x="236" y="1502"/>
                    <a:pt x="202" y="1535"/>
                  </a:cubicBezTo>
                  <a:cubicBezTo>
                    <a:pt x="168" y="1558"/>
                    <a:pt x="112" y="1614"/>
                    <a:pt x="112" y="1647"/>
                  </a:cubicBezTo>
                  <a:cubicBezTo>
                    <a:pt x="112" y="1681"/>
                    <a:pt x="157" y="1658"/>
                    <a:pt x="202" y="1658"/>
                  </a:cubicBezTo>
                  <a:cubicBezTo>
                    <a:pt x="236" y="1658"/>
                    <a:pt x="247" y="1647"/>
                    <a:pt x="258" y="1681"/>
                  </a:cubicBezTo>
                  <a:cubicBezTo>
                    <a:pt x="258" y="1658"/>
                    <a:pt x="269" y="1647"/>
                    <a:pt x="269" y="1625"/>
                  </a:cubicBezTo>
                  <a:cubicBezTo>
                    <a:pt x="280" y="1591"/>
                    <a:pt x="336" y="1591"/>
                    <a:pt x="348" y="1569"/>
                  </a:cubicBezTo>
                  <a:cubicBezTo>
                    <a:pt x="359" y="1546"/>
                    <a:pt x="437" y="1513"/>
                    <a:pt x="460" y="1513"/>
                  </a:cubicBezTo>
                  <a:cubicBezTo>
                    <a:pt x="482" y="1524"/>
                    <a:pt x="505" y="1491"/>
                    <a:pt x="516" y="1468"/>
                  </a:cubicBezTo>
                  <a:cubicBezTo>
                    <a:pt x="538" y="1457"/>
                    <a:pt x="628" y="1457"/>
                    <a:pt x="650" y="1491"/>
                  </a:cubicBezTo>
                  <a:cubicBezTo>
                    <a:pt x="661" y="1513"/>
                    <a:pt x="672" y="1513"/>
                    <a:pt x="706" y="1513"/>
                  </a:cubicBezTo>
                  <a:cubicBezTo>
                    <a:pt x="740" y="1524"/>
                    <a:pt x="740" y="1569"/>
                    <a:pt x="785" y="1591"/>
                  </a:cubicBezTo>
                  <a:cubicBezTo>
                    <a:pt x="818" y="1602"/>
                    <a:pt x="841" y="1614"/>
                    <a:pt x="863" y="1647"/>
                  </a:cubicBezTo>
                  <a:cubicBezTo>
                    <a:pt x="885" y="1692"/>
                    <a:pt x="885" y="1692"/>
                    <a:pt x="919" y="1703"/>
                  </a:cubicBezTo>
                  <a:cubicBezTo>
                    <a:pt x="941" y="1715"/>
                    <a:pt x="953" y="1726"/>
                    <a:pt x="953" y="1681"/>
                  </a:cubicBezTo>
                  <a:cubicBezTo>
                    <a:pt x="953" y="1647"/>
                    <a:pt x="908" y="1580"/>
                    <a:pt x="908" y="1580"/>
                  </a:cubicBezTo>
                  <a:cubicBezTo>
                    <a:pt x="908" y="1580"/>
                    <a:pt x="941" y="1535"/>
                    <a:pt x="964" y="1513"/>
                  </a:cubicBezTo>
                  <a:cubicBezTo>
                    <a:pt x="975" y="1491"/>
                    <a:pt x="964" y="1367"/>
                    <a:pt x="975" y="1345"/>
                  </a:cubicBezTo>
                  <a:cubicBezTo>
                    <a:pt x="975" y="1322"/>
                    <a:pt x="1009" y="1333"/>
                    <a:pt x="1054" y="1345"/>
                  </a:cubicBezTo>
                  <a:cubicBezTo>
                    <a:pt x="1098" y="1356"/>
                    <a:pt x="1110" y="1345"/>
                    <a:pt x="1121" y="1311"/>
                  </a:cubicBezTo>
                  <a:cubicBezTo>
                    <a:pt x="1143" y="1277"/>
                    <a:pt x="1177" y="1300"/>
                    <a:pt x="1199" y="1311"/>
                  </a:cubicBezTo>
                  <a:cubicBezTo>
                    <a:pt x="1210" y="1322"/>
                    <a:pt x="1222" y="1277"/>
                    <a:pt x="1222" y="1233"/>
                  </a:cubicBezTo>
                  <a:cubicBezTo>
                    <a:pt x="1222" y="1188"/>
                    <a:pt x="1244" y="1154"/>
                    <a:pt x="1244" y="1143"/>
                  </a:cubicBezTo>
                  <a:cubicBezTo>
                    <a:pt x="1244" y="1120"/>
                    <a:pt x="1188" y="1109"/>
                    <a:pt x="1166" y="1109"/>
                  </a:cubicBezTo>
                  <a:cubicBezTo>
                    <a:pt x="1154" y="1098"/>
                    <a:pt x="1154" y="1053"/>
                    <a:pt x="1166" y="1009"/>
                  </a:cubicBezTo>
                  <a:cubicBezTo>
                    <a:pt x="1166" y="964"/>
                    <a:pt x="1132" y="941"/>
                    <a:pt x="1098" y="908"/>
                  </a:cubicBezTo>
                  <a:cubicBezTo>
                    <a:pt x="1065" y="885"/>
                    <a:pt x="1043" y="908"/>
                    <a:pt x="1009" y="896"/>
                  </a:cubicBezTo>
                  <a:cubicBezTo>
                    <a:pt x="986" y="885"/>
                    <a:pt x="998" y="829"/>
                    <a:pt x="1020" y="796"/>
                  </a:cubicBezTo>
                  <a:cubicBezTo>
                    <a:pt x="1031" y="773"/>
                    <a:pt x="998" y="751"/>
                    <a:pt x="941" y="751"/>
                  </a:cubicBezTo>
                  <a:cubicBezTo>
                    <a:pt x="885" y="762"/>
                    <a:pt x="863" y="773"/>
                    <a:pt x="863" y="717"/>
                  </a:cubicBezTo>
                  <a:cubicBezTo>
                    <a:pt x="863" y="672"/>
                    <a:pt x="885" y="650"/>
                    <a:pt x="897" y="605"/>
                  </a:cubicBezTo>
                  <a:cubicBezTo>
                    <a:pt x="908" y="571"/>
                    <a:pt x="930" y="493"/>
                    <a:pt x="930" y="493"/>
                  </a:cubicBezTo>
                  <a:cubicBezTo>
                    <a:pt x="930" y="493"/>
                    <a:pt x="930" y="482"/>
                    <a:pt x="930" y="471"/>
                  </a:cubicBezTo>
                  <a:cubicBezTo>
                    <a:pt x="908" y="471"/>
                    <a:pt x="852" y="471"/>
                    <a:pt x="807" y="47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 name="Freeform 18"/>
            <p:cNvSpPr>
              <a:spLocks noChangeArrowheads="1"/>
            </p:cNvSpPr>
            <p:nvPr/>
          </p:nvSpPr>
          <p:spPr bwMode="auto">
            <a:xfrm>
              <a:off x="4273550" y="4572000"/>
              <a:ext cx="282575" cy="214313"/>
            </a:xfrm>
            <a:custGeom>
              <a:avLst/>
              <a:gdLst>
                <a:gd name="T0" fmla="*/ 728 w 785"/>
                <a:gd name="T1" fmla="*/ 257 h 594"/>
                <a:gd name="T2" fmla="*/ 728 w 785"/>
                <a:gd name="T3" fmla="*/ 257 h 594"/>
                <a:gd name="T4" fmla="*/ 762 w 785"/>
                <a:gd name="T5" fmla="*/ 224 h 594"/>
                <a:gd name="T6" fmla="*/ 762 w 785"/>
                <a:gd name="T7" fmla="*/ 134 h 594"/>
                <a:gd name="T8" fmla="*/ 740 w 785"/>
                <a:gd name="T9" fmla="*/ 100 h 594"/>
                <a:gd name="T10" fmla="*/ 695 w 785"/>
                <a:gd name="T11" fmla="*/ 22 h 594"/>
                <a:gd name="T12" fmla="*/ 639 w 785"/>
                <a:gd name="T13" fmla="*/ 11 h 594"/>
                <a:gd name="T14" fmla="*/ 572 w 785"/>
                <a:gd name="T15" fmla="*/ 55 h 594"/>
                <a:gd name="T16" fmla="*/ 527 w 785"/>
                <a:gd name="T17" fmla="*/ 67 h 594"/>
                <a:gd name="T18" fmla="*/ 471 w 785"/>
                <a:gd name="T19" fmla="*/ 44 h 594"/>
                <a:gd name="T20" fmla="*/ 392 w 785"/>
                <a:gd name="T21" fmla="*/ 22 h 594"/>
                <a:gd name="T22" fmla="*/ 336 w 785"/>
                <a:gd name="T23" fmla="*/ 89 h 594"/>
                <a:gd name="T24" fmla="*/ 157 w 785"/>
                <a:gd name="T25" fmla="*/ 134 h 594"/>
                <a:gd name="T26" fmla="*/ 0 w 785"/>
                <a:gd name="T27" fmla="*/ 235 h 594"/>
                <a:gd name="T28" fmla="*/ 45 w 785"/>
                <a:gd name="T29" fmla="*/ 257 h 594"/>
                <a:gd name="T30" fmla="*/ 224 w 785"/>
                <a:gd name="T31" fmla="*/ 380 h 594"/>
                <a:gd name="T32" fmla="*/ 359 w 785"/>
                <a:gd name="T33" fmla="*/ 436 h 594"/>
                <a:gd name="T34" fmla="*/ 459 w 785"/>
                <a:gd name="T35" fmla="*/ 504 h 594"/>
                <a:gd name="T36" fmla="*/ 527 w 785"/>
                <a:gd name="T37" fmla="*/ 571 h 594"/>
                <a:gd name="T38" fmla="*/ 583 w 785"/>
                <a:gd name="T39" fmla="*/ 593 h 594"/>
                <a:gd name="T40" fmla="*/ 583 w 785"/>
                <a:gd name="T41" fmla="*/ 593 h 594"/>
                <a:gd name="T42" fmla="*/ 605 w 785"/>
                <a:gd name="T43" fmla="*/ 526 h 594"/>
                <a:gd name="T44" fmla="*/ 740 w 785"/>
                <a:gd name="T45" fmla="*/ 448 h 594"/>
                <a:gd name="T46" fmla="*/ 784 w 785"/>
                <a:gd name="T47" fmla="*/ 403 h 594"/>
                <a:gd name="T48" fmla="*/ 751 w 785"/>
                <a:gd name="T49" fmla="*/ 358 h 594"/>
                <a:gd name="T50" fmla="*/ 728 w 785"/>
                <a:gd name="T51" fmla="*/ 257 h 5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85" h="594">
                  <a:moveTo>
                    <a:pt x="728" y="257"/>
                  </a:moveTo>
                  <a:lnTo>
                    <a:pt x="728" y="257"/>
                  </a:lnTo>
                  <a:cubicBezTo>
                    <a:pt x="751" y="246"/>
                    <a:pt x="773" y="235"/>
                    <a:pt x="762" y="224"/>
                  </a:cubicBezTo>
                  <a:cubicBezTo>
                    <a:pt x="751" y="212"/>
                    <a:pt x="740" y="156"/>
                    <a:pt x="762" y="134"/>
                  </a:cubicBezTo>
                  <a:cubicBezTo>
                    <a:pt x="784" y="123"/>
                    <a:pt x="762" y="100"/>
                    <a:pt x="740" y="100"/>
                  </a:cubicBezTo>
                  <a:cubicBezTo>
                    <a:pt x="717" y="100"/>
                    <a:pt x="695" y="55"/>
                    <a:pt x="695" y="22"/>
                  </a:cubicBezTo>
                  <a:cubicBezTo>
                    <a:pt x="684" y="0"/>
                    <a:pt x="661" y="0"/>
                    <a:pt x="639" y="11"/>
                  </a:cubicBezTo>
                  <a:cubicBezTo>
                    <a:pt x="605" y="33"/>
                    <a:pt x="583" y="22"/>
                    <a:pt x="572" y="55"/>
                  </a:cubicBezTo>
                  <a:cubicBezTo>
                    <a:pt x="560" y="89"/>
                    <a:pt x="538" y="89"/>
                    <a:pt x="527" y="67"/>
                  </a:cubicBezTo>
                  <a:cubicBezTo>
                    <a:pt x="515" y="33"/>
                    <a:pt x="482" y="67"/>
                    <a:pt x="471" y="44"/>
                  </a:cubicBezTo>
                  <a:cubicBezTo>
                    <a:pt x="448" y="22"/>
                    <a:pt x="437" y="33"/>
                    <a:pt x="392" y="22"/>
                  </a:cubicBezTo>
                  <a:cubicBezTo>
                    <a:pt x="359" y="0"/>
                    <a:pt x="348" y="67"/>
                    <a:pt x="336" y="89"/>
                  </a:cubicBezTo>
                  <a:cubicBezTo>
                    <a:pt x="325" y="123"/>
                    <a:pt x="202" y="145"/>
                    <a:pt x="157" y="134"/>
                  </a:cubicBezTo>
                  <a:cubicBezTo>
                    <a:pt x="112" y="134"/>
                    <a:pt x="34" y="201"/>
                    <a:pt x="0" y="235"/>
                  </a:cubicBezTo>
                  <a:cubicBezTo>
                    <a:pt x="22" y="246"/>
                    <a:pt x="34" y="246"/>
                    <a:pt x="45" y="257"/>
                  </a:cubicBezTo>
                  <a:cubicBezTo>
                    <a:pt x="123" y="291"/>
                    <a:pt x="202" y="347"/>
                    <a:pt x="224" y="380"/>
                  </a:cubicBezTo>
                  <a:cubicBezTo>
                    <a:pt x="258" y="414"/>
                    <a:pt x="303" y="425"/>
                    <a:pt x="359" y="436"/>
                  </a:cubicBezTo>
                  <a:cubicBezTo>
                    <a:pt x="403" y="436"/>
                    <a:pt x="448" y="448"/>
                    <a:pt x="459" y="504"/>
                  </a:cubicBezTo>
                  <a:cubicBezTo>
                    <a:pt x="482" y="549"/>
                    <a:pt x="482" y="560"/>
                    <a:pt x="527" y="571"/>
                  </a:cubicBezTo>
                  <a:cubicBezTo>
                    <a:pt x="549" y="582"/>
                    <a:pt x="560" y="582"/>
                    <a:pt x="583" y="593"/>
                  </a:cubicBezTo>
                  <a:lnTo>
                    <a:pt x="583" y="593"/>
                  </a:lnTo>
                  <a:cubicBezTo>
                    <a:pt x="583" y="593"/>
                    <a:pt x="583" y="560"/>
                    <a:pt x="605" y="526"/>
                  </a:cubicBezTo>
                  <a:cubicBezTo>
                    <a:pt x="628" y="481"/>
                    <a:pt x="717" y="459"/>
                    <a:pt x="740" y="448"/>
                  </a:cubicBezTo>
                  <a:cubicBezTo>
                    <a:pt x="762" y="448"/>
                    <a:pt x="773" y="414"/>
                    <a:pt x="784" y="403"/>
                  </a:cubicBezTo>
                  <a:cubicBezTo>
                    <a:pt x="773" y="391"/>
                    <a:pt x="762" y="369"/>
                    <a:pt x="751" y="358"/>
                  </a:cubicBezTo>
                  <a:cubicBezTo>
                    <a:pt x="740" y="336"/>
                    <a:pt x="706" y="257"/>
                    <a:pt x="728" y="257"/>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 name="Freeform 19"/>
            <p:cNvSpPr>
              <a:spLocks noChangeArrowheads="1"/>
            </p:cNvSpPr>
            <p:nvPr/>
          </p:nvSpPr>
          <p:spPr bwMode="auto">
            <a:xfrm>
              <a:off x="5224463" y="4010025"/>
              <a:ext cx="379412" cy="423863"/>
            </a:xfrm>
            <a:custGeom>
              <a:avLst/>
              <a:gdLst>
                <a:gd name="T0" fmla="*/ 280 w 1054"/>
                <a:gd name="T1" fmla="*/ 1098 h 1177"/>
                <a:gd name="T2" fmla="*/ 280 w 1054"/>
                <a:gd name="T3" fmla="*/ 1098 h 1177"/>
                <a:gd name="T4" fmla="*/ 358 w 1054"/>
                <a:gd name="T5" fmla="*/ 1154 h 1177"/>
                <a:gd name="T6" fmla="*/ 370 w 1054"/>
                <a:gd name="T7" fmla="*/ 1176 h 1177"/>
                <a:gd name="T8" fmla="*/ 448 w 1054"/>
                <a:gd name="T9" fmla="*/ 1143 h 1177"/>
                <a:gd name="T10" fmla="*/ 448 w 1054"/>
                <a:gd name="T11" fmla="*/ 1076 h 1177"/>
                <a:gd name="T12" fmla="*/ 515 w 1054"/>
                <a:gd name="T13" fmla="*/ 1008 h 1177"/>
                <a:gd name="T14" fmla="*/ 527 w 1054"/>
                <a:gd name="T15" fmla="*/ 1008 h 1177"/>
                <a:gd name="T16" fmla="*/ 538 w 1054"/>
                <a:gd name="T17" fmla="*/ 851 h 1177"/>
                <a:gd name="T18" fmla="*/ 560 w 1054"/>
                <a:gd name="T19" fmla="*/ 840 h 1177"/>
                <a:gd name="T20" fmla="*/ 650 w 1054"/>
                <a:gd name="T21" fmla="*/ 795 h 1177"/>
                <a:gd name="T22" fmla="*/ 739 w 1054"/>
                <a:gd name="T23" fmla="*/ 739 h 1177"/>
                <a:gd name="T24" fmla="*/ 751 w 1054"/>
                <a:gd name="T25" fmla="*/ 627 h 1177"/>
                <a:gd name="T26" fmla="*/ 796 w 1054"/>
                <a:gd name="T27" fmla="*/ 582 h 1177"/>
                <a:gd name="T28" fmla="*/ 829 w 1054"/>
                <a:gd name="T29" fmla="*/ 538 h 1177"/>
                <a:gd name="T30" fmla="*/ 818 w 1054"/>
                <a:gd name="T31" fmla="*/ 470 h 1177"/>
                <a:gd name="T32" fmla="*/ 840 w 1054"/>
                <a:gd name="T33" fmla="*/ 403 h 1177"/>
                <a:gd name="T34" fmla="*/ 930 w 1054"/>
                <a:gd name="T35" fmla="*/ 425 h 1177"/>
                <a:gd name="T36" fmla="*/ 975 w 1054"/>
                <a:gd name="T37" fmla="*/ 392 h 1177"/>
                <a:gd name="T38" fmla="*/ 1042 w 1054"/>
                <a:gd name="T39" fmla="*/ 369 h 1177"/>
                <a:gd name="T40" fmla="*/ 1042 w 1054"/>
                <a:gd name="T41" fmla="*/ 291 h 1177"/>
                <a:gd name="T42" fmla="*/ 997 w 1054"/>
                <a:gd name="T43" fmla="*/ 246 h 1177"/>
                <a:gd name="T44" fmla="*/ 997 w 1054"/>
                <a:gd name="T45" fmla="*/ 112 h 1177"/>
                <a:gd name="T46" fmla="*/ 975 w 1054"/>
                <a:gd name="T47" fmla="*/ 33 h 1177"/>
                <a:gd name="T48" fmla="*/ 919 w 1054"/>
                <a:gd name="T49" fmla="*/ 45 h 1177"/>
                <a:gd name="T50" fmla="*/ 863 w 1054"/>
                <a:gd name="T51" fmla="*/ 89 h 1177"/>
                <a:gd name="T52" fmla="*/ 829 w 1054"/>
                <a:gd name="T53" fmla="*/ 134 h 1177"/>
                <a:gd name="T54" fmla="*/ 739 w 1054"/>
                <a:gd name="T55" fmla="*/ 190 h 1177"/>
                <a:gd name="T56" fmla="*/ 639 w 1054"/>
                <a:gd name="T57" fmla="*/ 89 h 1177"/>
                <a:gd name="T58" fmla="*/ 560 w 1054"/>
                <a:gd name="T59" fmla="*/ 134 h 1177"/>
                <a:gd name="T60" fmla="*/ 538 w 1054"/>
                <a:gd name="T61" fmla="*/ 156 h 1177"/>
                <a:gd name="T62" fmla="*/ 560 w 1054"/>
                <a:gd name="T63" fmla="*/ 280 h 1177"/>
                <a:gd name="T64" fmla="*/ 639 w 1054"/>
                <a:gd name="T65" fmla="*/ 291 h 1177"/>
                <a:gd name="T66" fmla="*/ 605 w 1054"/>
                <a:gd name="T67" fmla="*/ 336 h 1177"/>
                <a:gd name="T68" fmla="*/ 538 w 1054"/>
                <a:gd name="T69" fmla="*/ 392 h 1177"/>
                <a:gd name="T70" fmla="*/ 493 w 1054"/>
                <a:gd name="T71" fmla="*/ 358 h 1177"/>
                <a:gd name="T72" fmla="*/ 426 w 1054"/>
                <a:gd name="T73" fmla="*/ 381 h 1177"/>
                <a:gd name="T74" fmla="*/ 392 w 1054"/>
                <a:gd name="T75" fmla="*/ 414 h 1177"/>
                <a:gd name="T76" fmla="*/ 392 w 1054"/>
                <a:gd name="T77" fmla="*/ 504 h 1177"/>
                <a:gd name="T78" fmla="*/ 347 w 1054"/>
                <a:gd name="T79" fmla="*/ 538 h 1177"/>
                <a:gd name="T80" fmla="*/ 314 w 1054"/>
                <a:gd name="T81" fmla="*/ 549 h 1177"/>
                <a:gd name="T82" fmla="*/ 258 w 1054"/>
                <a:gd name="T83" fmla="*/ 538 h 1177"/>
                <a:gd name="T84" fmla="*/ 213 w 1054"/>
                <a:gd name="T85" fmla="*/ 582 h 1177"/>
                <a:gd name="T86" fmla="*/ 123 w 1054"/>
                <a:gd name="T87" fmla="*/ 582 h 1177"/>
                <a:gd name="T88" fmla="*/ 112 w 1054"/>
                <a:gd name="T89" fmla="*/ 549 h 1177"/>
                <a:gd name="T90" fmla="*/ 34 w 1054"/>
                <a:gd name="T91" fmla="*/ 638 h 1177"/>
                <a:gd name="T92" fmla="*/ 34 w 1054"/>
                <a:gd name="T93" fmla="*/ 717 h 1177"/>
                <a:gd name="T94" fmla="*/ 67 w 1054"/>
                <a:gd name="T95" fmla="*/ 751 h 1177"/>
                <a:gd name="T96" fmla="*/ 90 w 1054"/>
                <a:gd name="T97" fmla="*/ 795 h 1177"/>
                <a:gd name="T98" fmla="*/ 112 w 1054"/>
                <a:gd name="T99" fmla="*/ 952 h 1177"/>
                <a:gd name="T100" fmla="*/ 168 w 1054"/>
                <a:gd name="T101" fmla="*/ 975 h 1177"/>
                <a:gd name="T102" fmla="*/ 201 w 1054"/>
                <a:gd name="T103" fmla="*/ 1053 h 1177"/>
                <a:gd name="T104" fmla="*/ 280 w 1054"/>
                <a:gd name="T105" fmla="*/ 1098 h 1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054" h="1177">
                  <a:moveTo>
                    <a:pt x="280" y="1098"/>
                  </a:moveTo>
                  <a:lnTo>
                    <a:pt x="280" y="1098"/>
                  </a:lnTo>
                  <a:cubicBezTo>
                    <a:pt x="325" y="1131"/>
                    <a:pt x="336" y="1143"/>
                    <a:pt x="358" y="1154"/>
                  </a:cubicBezTo>
                  <a:cubicBezTo>
                    <a:pt x="370" y="1165"/>
                    <a:pt x="370" y="1165"/>
                    <a:pt x="370" y="1176"/>
                  </a:cubicBezTo>
                  <a:cubicBezTo>
                    <a:pt x="370" y="1176"/>
                    <a:pt x="437" y="1176"/>
                    <a:pt x="448" y="1143"/>
                  </a:cubicBezTo>
                  <a:cubicBezTo>
                    <a:pt x="459" y="1120"/>
                    <a:pt x="459" y="1098"/>
                    <a:pt x="448" y="1076"/>
                  </a:cubicBezTo>
                  <a:cubicBezTo>
                    <a:pt x="448" y="1053"/>
                    <a:pt x="470" y="997"/>
                    <a:pt x="515" y="1008"/>
                  </a:cubicBezTo>
                  <a:lnTo>
                    <a:pt x="527" y="1008"/>
                  </a:lnTo>
                  <a:cubicBezTo>
                    <a:pt x="538" y="851"/>
                    <a:pt x="538" y="851"/>
                    <a:pt x="538" y="851"/>
                  </a:cubicBezTo>
                  <a:cubicBezTo>
                    <a:pt x="538" y="851"/>
                    <a:pt x="538" y="829"/>
                    <a:pt x="560" y="840"/>
                  </a:cubicBezTo>
                  <a:cubicBezTo>
                    <a:pt x="594" y="840"/>
                    <a:pt x="605" y="818"/>
                    <a:pt x="650" y="795"/>
                  </a:cubicBezTo>
                  <a:cubicBezTo>
                    <a:pt x="695" y="784"/>
                    <a:pt x="728" y="751"/>
                    <a:pt x="739" y="739"/>
                  </a:cubicBezTo>
                  <a:cubicBezTo>
                    <a:pt x="762" y="728"/>
                    <a:pt x="762" y="683"/>
                    <a:pt x="751" y="627"/>
                  </a:cubicBezTo>
                  <a:cubicBezTo>
                    <a:pt x="728" y="582"/>
                    <a:pt x="762" y="582"/>
                    <a:pt x="796" y="582"/>
                  </a:cubicBezTo>
                  <a:cubicBezTo>
                    <a:pt x="829" y="594"/>
                    <a:pt x="807" y="549"/>
                    <a:pt x="829" y="538"/>
                  </a:cubicBezTo>
                  <a:cubicBezTo>
                    <a:pt x="852" y="527"/>
                    <a:pt x="840" y="482"/>
                    <a:pt x="818" y="470"/>
                  </a:cubicBezTo>
                  <a:cubicBezTo>
                    <a:pt x="796" y="459"/>
                    <a:pt x="807" y="414"/>
                    <a:pt x="840" y="403"/>
                  </a:cubicBezTo>
                  <a:cubicBezTo>
                    <a:pt x="863" y="403"/>
                    <a:pt x="908" y="437"/>
                    <a:pt x="930" y="425"/>
                  </a:cubicBezTo>
                  <a:cubicBezTo>
                    <a:pt x="952" y="425"/>
                    <a:pt x="952" y="392"/>
                    <a:pt x="975" y="392"/>
                  </a:cubicBezTo>
                  <a:cubicBezTo>
                    <a:pt x="1008" y="392"/>
                    <a:pt x="1031" y="392"/>
                    <a:pt x="1042" y="369"/>
                  </a:cubicBezTo>
                  <a:cubicBezTo>
                    <a:pt x="1053" y="358"/>
                    <a:pt x="1042" y="313"/>
                    <a:pt x="1042" y="291"/>
                  </a:cubicBezTo>
                  <a:cubicBezTo>
                    <a:pt x="1020" y="302"/>
                    <a:pt x="1008" y="269"/>
                    <a:pt x="997" y="246"/>
                  </a:cubicBezTo>
                  <a:cubicBezTo>
                    <a:pt x="986" y="213"/>
                    <a:pt x="1008" y="123"/>
                    <a:pt x="997" y="112"/>
                  </a:cubicBezTo>
                  <a:cubicBezTo>
                    <a:pt x="986" y="100"/>
                    <a:pt x="975" y="56"/>
                    <a:pt x="975" y="33"/>
                  </a:cubicBezTo>
                  <a:cubicBezTo>
                    <a:pt x="975" y="0"/>
                    <a:pt x="919" y="11"/>
                    <a:pt x="919" y="45"/>
                  </a:cubicBezTo>
                  <a:cubicBezTo>
                    <a:pt x="919" y="78"/>
                    <a:pt x="896" y="89"/>
                    <a:pt x="863" y="89"/>
                  </a:cubicBezTo>
                  <a:cubicBezTo>
                    <a:pt x="829" y="89"/>
                    <a:pt x="840" y="112"/>
                    <a:pt x="829" y="134"/>
                  </a:cubicBezTo>
                  <a:cubicBezTo>
                    <a:pt x="818" y="156"/>
                    <a:pt x="739" y="190"/>
                    <a:pt x="739" y="190"/>
                  </a:cubicBezTo>
                  <a:cubicBezTo>
                    <a:pt x="739" y="190"/>
                    <a:pt x="661" y="112"/>
                    <a:pt x="639" y="89"/>
                  </a:cubicBezTo>
                  <a:cubicBezTo>
                    <a:pt x="616" y="67"/>
                    <a:pt x="583" y="100"/>
                    <a:pt x="560" y="134"/>
                  </a:cubicBezTo>
                  <a:cubicBezTo>
                    <a:pt x="549" y="145"/>
                    <a:pt x="549" y="156"/>
                    <a:pt x="538" y="156"/>
                  </a:cubicBezTo>
                  <a:cubicBezTo>
                    <a:pt x="560" y="280"/>
                    <a:pt x="560" y="280"/>
                    <a:pt x="560" y="280"/>
                  </a:cubicBezTo>
                  <a:cubicBezTo>
                    <a:pt x="560" y="280"/>
                    <a:pt x="616" y="269"/>
                    <a:pt x="639" y="291"/>
                  </a:cubicBezTo>
                  <a:cubicBezTo>
                    <a:pt x="650" y="313"/>
                    <a:pt x="639" y="313"/>
                    <a:pt x="605" y="336"/>
                  </a:cubicBezTo>
                  <a:cubicBezTo>
                    <a:pt x="571" y="358"/>
                    <a:pt x="560" y="403"/>
                    <a:pt x="538" y="392"/>
                  </a:cubicBezTo>
                  <a:cubicBezTo>
                    <a:pt x="515" y="381"/>
                    <a:pt x="504" y="369"/>
                    <a:pt x="493" y="358"/>
                  </a:cubicBezTo>
                  <a:cubicBezTo>
                    <a:pt x="482" y="347"/>
                    <a:pt x="459" y="403"/>
                    <a:pt x="426" y="381"/>
                  </a:cubicBezTo>
                  <a:cubicBezTo>
                    <a:pt x="403" y="358"/>
                    <a:pt x="392" y="369"/>
                    <a:pt x="392" y="414"/>
                  </a:cubicBezTo>
                  <a:cubicBezTo>
                    <a:pt x="403" y="459"/>
                    <a:pt x="414" y="515"/>
                    <a:pt x="392" y="504"/>
                  </a:cubicBezTo>
                  <a:cubicBezTo>
                    <a:pt x="370" y="504"/>
                    <a:pt x="347" y="504"/>
                    <a:pt x="347" y="538"/>
                  </a:cubicBezTo>
                  <a:cubicBezTo>
                    <a:pt x="347" y="571"/>
                    <a:pt x="347" y="560"/>
                    <a:pt x="314" y="549"/>
                  </a:cubicBezTo>
                  <a:cubicBezTo>
                    <a:pt x="280" y="549"/>
                    <a:pt x="269" y="538"/>
                    <a:pt x="258" y="538"/>
                  </a:cubicBezTo>
                  <a:cubicBezTo>
                    <a:pt x="235" y="527"/>
                    <a:pt x="235" y="560"/>
                    <a:pt x="213" y="582"/>
                  </a:cubicBezTo>
                  <a:cubicBezTo>
                    <a:pt x="190" y="594"/>
                    <a:pt x="145" y="594"/>
                    <a:pt x="123" y="582"/>
                  </a:cubicBezTo>
                  <a:cubicBezTo>
                    <a:pt x="112" y="560"/>
                    <a:pt x="112" y="549"/>
                    <a:pt x="112" y="549"/>
                  </a:cubicBezTo>
                  <a:cubicBezTo>
                    <a:pt x="112" y="549"/>
                    <a:pt x="67" y="627"/>
                    <a:pt x="34" y="638"/>
                  </a:cubicBezTo>
                  <a:cubicBezTo>
                    <a:pt x="11" y="650"/>
                    <a:pt x="0" y="717"/>
                    <a:pt x="34" y="717"/>
                  </a:cubicBezTo>
                  <a:cubicBezTo>
                    <a:pt x="78" y="717"/>
                    <a:pt x="78" y="739"/>
                    <a:pt x="67" y="751"/>
                  </a:cubicBezTo>
                  <a:cubicBezTo>
                    <a:pt x="56" y="762"/>
                    <a:pt x="67" y="784"/>
                    <a:pt x="90" y="795"/>
                  </a:cubicBezTo>
                  <a:cubicBezTo>
                    <a:pt x="101" y="795"/>
                    <a:pt x="112" y="941"/>
                    <a:pt x="112" y="952"/>
                  </a:cubicBezTo>
                  <a:cubicBezTo>
                    <a:pt x="101" y="963"/>
                    <a:pt x="157" y="952"/>
                    <a:pt x="168" y="975"/>
                  </a:cubicBezTo>
                  <a:cubicBezTo>
                    <a:pt x="179" y="986"/>
                    <a:pt x="201" y="1053"/>
                    <a:pt x="201" y="1053"/>
                  </a:cubicBezTo>
                  <a:cubicBezTo>
                    <a:pt x="201" y="1020"/>
                    <a:pt x="246" y="1064"/>
                    <a:pt x="280" y="1098"/>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 name="Freeform 20"/>
            <p:cNvSpPr>
              <a:spLocks noChangeArrowheads="1"/>
            </p:cNvSpPr>
            <p:nvPr/>
          </p:nvSpPr>
          <p:spPr bwMode="auto">
            <a:xfrm>
              <a:off x="5084763" y="2460625"/>
              <a:ext cx="654050" cy="1193800"/>
            </a:xfrm>
            <a:custGeom>
              <a:avLst/>
              <a:gdLst>
                <a:gd name="T0" fmla="*/ 1702 w 1815"/>
                <a:gd name="T1" fmla="*/ 1603 h 3318"/>
                <a:gd name="T2" fmla="*/ 1612 w 1815"/>
                <a:gd name="T3" fmla="*/ 1244 h 3318"/>
                <a:gd name="T4" fmla="*/ 1388 w 1815"/>
                <a:gd name="T5" fmla="*/ 1222 h 3318"/>
                <a:gd name="T6" fmla="*/ 1287 w 1815"/>
                <a:gd name="T7" fmla="*/ 1110 h 3318"/>
                <a:gd name="T8" fmla="*/ 1086 w 1815"/>
                <a:gd name="T9" fmla="*/ 807 h 3318"/>
                <a:gd name="T10" fmla="*/ 918 w 1815"/>
                <a:gd name="T11" fmla="*/ 662 h 3318"/>
                <a:gd name="T12" fmla="*/ 940 w 1815"/>
                <a:gd name="T13" fmla="*/ 471 h 3318"/>
                <a:gd name="T14" fmla="*/ 895 w 1815"/>
                <a:gd name="T15" fmla="*/ 269 h 3318"/>
                <a:gd name="T16" fmla="*/ 873 w 1815"/>
                <a:gd name="T17" fmla="*/ 124 h 3318"/>
                <a:gd name="T18" fmla="*/ 772 w 1815"/>
                <a:gd name="T19" fmla="*/ 101 h 3318"/>
                <a:gd name="T20" fmla="*/ 626 w 1815"/>
                <a:gd name="T21" fmla="*/ 0 h 3318"/>
                <a:gd name="T22" fmla="*/ 380 w 1815"/>
                <a:gd name="T23" fmla="*/ 314 h 3318"/>
                <a:gd name="T24" fmla="*/ 245 w 1815"/>
                <a:gd name="T25" fmla="*/ 505 h 3318"/>
                <a:gd name="T26" fmla="*/ 323 w 1815"/>
                <a:gd name="T27" fmla="*/ 516 h 3318"/>
                <a:gd name="T28" fmla="*/ 357 w 1815"/>
                <a:gd name="T29" fmla="*/ 774 h 3318"/>
                <a:gd name="T30" fmla="*/ 290 w 1815"/>
                <a:gd name="T31" fmla="*/ 762 h 3318"/>
                <a:gd name="T32" fmla="*/ 178 w 1815"/>
                <a:gd name="T33" fmla="*/ 1289 h 3318"/>
                <a:gd name="T34" fmla="*/ 200 w 1815"/>
                <a:gd name="T35" fmla="*/ 1435 h 3318"/>
                <a:gd name="T36" fmla="*/ 323 w 1815"/>
                <a:gd name="T37" fmla="*/ 1558 h 3318"/>
                <a:gd name="T38" fmla="*/ 458 w 1815"/>
                <a:gd name="T39" fmla="*/ 1738 h 3318"/>
                <a:gd name="T40" fmla="*/ 626 w 1815"/>
                <a:gd name="T41" fmla="*/ 1805 h 3318"/>
                <a:gd name="T42" fmla="*/ 436 w 1815"/>
                <a:gd name="T43" fmla="*/ 1849 h 3318"/>
                <a:gd name="T44" fmla="*/ 245 w 1815"/>
                <a:gd name="T45" fmla="*/ 1939 h 3318"/>
                <a:gd name="T46" fmla="*/ 267 w 1815"/>
                <a:gd name="T47" fmla="*/ 2141 h 3318"/>
                <a:gd name="T48" fmla="*/ 267 w 1815"/>
                <a:gd name="T49" fmla="*/ 2253 h 3318"/>
                <a:gd name="T50" fmla="*/ 267 w 1815"/>
                <a:gd name="T51" fmla="*/ 2275 h 3318"/>
                <a:gd name="T52" fmla="*/ 346 w 1815"/>
                <a:gd name="T53" fmla="*/ 2376 h 3318"/>
                <a:gd name="T54" fmla="*/ 436 w 1815"/>
                <a:gd name="T55" fmla="*/ 2610 h 3318"/>
                <a:gd name="T56" fmla="*/ 525 w 1815"/>
                <a:gd name="T57" fmla="*/ 2913 h 3318"/>
                <a:gd name="T58" fmla="*/ 447 w 1815"/>
                <a:gd name="T59" fmla="*/ 3137 h 3318"/>
                <a:gd name="T60" fmla="*/ 514 w 1815"/>
                <a:gd name="T61" fmla="*/ 3272 h 3318"/>
                <a:gd name="T62" fmla="*/ 637 w 1815"/>
                <a:gd name="T63" fmla="*/ 3216 h 3318"/>
                <a:gd name="T64" fmla="*/ 738 w 1815"/>
                <a:gd name="T65" fmla="*/ 3115 h 3318"/>
                <a:gd name="T66" fmla="*/ 861 w 1815"/>
                <a:gd name="T67" fmla="*/ 2846 h 3318"/>
                <a:gd name="T68" fmla="*/ 1052 w 1815"/>
                <a:gd name="T69" fmla="*/ 2666 h 3318"/>
                <a:gd name="T70" fmla="*/ 1052 w 1815"/>
                <a:gd name="T71" fmla="*/ 2666 h 3318"/>
                <a:gd name="T72" fmla="*/ 1052 w 1815"/>
                <a:gd name="T73" fmla="*/ 2655 h 3318"/>
                <a:gd name="T74" fmla="*/ 1052 w 1815"/>
                <a:gd name="T75" fmla="*/ 2644 h 3318"/>
                <a:gd name="T76" fmla="*/ 1052 w 1815"/>
                <a:gd name="T77" fmla="*/ 2622 h 3318"/>
                <a:gd name="T78" fmla="*/ 974 w 1815"/>
                <a:gd name="T79" fmla="*/ 2331 h 3318"/>
                <a:gd name="T80" fmla="*/ 1153 w 1815"/>
                <a:gd name="T81" fmla="*/ 2197 h 3318"/>
                <a:gd name="T82" fmla="*/ 1287 w 1815"/>
                <a:gd name="T83" fmla="*/ 2118 h 3318"/>
                <a:gd name="T84" fmla="*/ 1299 w 1815"/>
                <a:gd name="T85" fmla="*/ 2006 h 3318"/>
                <a:gd name="T86" fmla="*/ 1411 w 1815"/>
                <a:gd name="T87" fmla="*/ 1928 h 3318"/>
                <a:gd name="T88" fmla="*/ 1769 w 1815"/>
                <a:gd name="T89" fmla="*/ 1670 h 3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15" h="3318">
                  <a:moveTo>
                    <a:pt x="1781" y="1614"/>
                  </a:moveTo>
                  <a:lnTo>
                    <a:pt x="1781" y="1614"/>
                  </a:lnTo>
                  <a:cubicBezTo>
                    <a:pt x="1758" y="1614"/>
                    <a:pt x="1702" y="1603"/>
                    <a:pt x="1702" y="1603"/>
                  </a:cubicBezTo>
                  <a:cubicBezTo>
                    <a:pt x="1691" y="1525"/>
                    <a:pt x="1691" y="1525"/>
                    <a:pt x="1691" y="1525"/>
                  </a:cubicBezTo>
                  <a:cubicBezTo>
                    <a:pt x="1680" y="1256"/>
                    <a:pt x="1680" y="1256"/>
                    <a:pt x="1680" y="1256"/>
                  </a:cubicBezTo>
                  <a:cubicBezTo>
                    <a:pt x="1680" y="1256"/>
                    <a:pt x="1657" y="1256"/>
                    <a:pt x="1612" y="1244"/>
                  </a:cubicBezTo>
                  <a:cubicBezTo>
                    <a:pt x="1567" y="1233"/>
                    <a:pt x="1567" y="1256"/>
                    <a:pt x="1534" y="1256"/>
                  </a:cubicBezTo>
                  <a:cubicBezTo>
                    <a:pt x="1500" y="1256"/>
                    <a:pt x="1489" y="1289"/>
                    <a:pt x="1456" y="1278"/>
                  </a:cubicBezTo>
                  <a:cubicBezTo>
                    <a:pt x="1422" y="1267"/>
                    <a:pt x="1411" y="1244"/>
                    <a:pt x="1388" y="1222"/>
                  </a:cubicBezTo>
                  <a:cubicBezTo>
                    <a:pt x="1377" y="1211"/>
                    <a:pt x="1343" y="1222"/>
                    <a:pt x="1354" y="1244"/>
                  </a:cubicBezTo>
                  <a:cubicBezTo>
                    <a:pt x="1366" y="1267"/>
                    <a:pt x="1299" y="1222"/>
                    <a:pt x="1299" y="1222"/>
                  </a:cubicBezTo>
                  <a:cubicBezTo>
                    <a:pt x="1287" y="1110"/>
                    <a:pt x="1287" y="1110"/>
                    <a:pt x="1287" y="1110"/>
                  </a:cubicBezTo>
                  <a:cubicBezTo>
                    <a:pt x="1108" y="1009"/>
                    <a:pt x="1108" y="1009"/>
                    <a:pt x="1108" y="1009"/>
                  </a:cubicBezTo>
                  <a:cubicBezTo>
                    <a:pt x="1142" y="886"/>
                    <a:pt x="1142" y="886"/>
                    <a:pt x="1142" y="886"/>
                  </a:cubicBezTo>
                  <a:cubicBezTo>
                    <a:pt x="1086" y="807"/>
                    <a:pt x="1086" y="807"/>
                    <a:pt x="1086" y="807"/>
                  </a:cubicBezTo>
                  <a:cubicBezTo>
                    <a:pt x="985" y="807"/>
                    <a:pt x="985" y="807"/>
                    <a:pt x="985" y="807"/>
                  </a:cubicBezTo>
                  <a:cubicBezTo>
                    <a:pt x="1030" y="662"/>
                    <a:pt x="1030" y="662"/>
                    <a:pt x="1030" y="662"/>
                  </a:cubicBezTo>
                  <a:cubicBezTo>
                    <a:pt x="918" y="662"/>
                    <a:pt x="918" y="662"/>
                    <a:pt x="918" y="662"/>
                  </a:cubicBezTo>
                  <a:cubicBezTo>
                    <a:pt x="918" y="662"/>
                    <a:pt x="940" y="605"/>
                    <a:pt x="940" y="583"/>
                  </a:cubicBezTo>
                  <a:cubicBezTo>
                    <a:pt x="951" y="561"/>
                    <a:pt x="974" y="549"/>
                    <a:pt x="985" y="538"/>
                  </a:cubicBezTo>
                  <a:cubicBezTo>
                    <a:pt x="996" y="527"/>
                    <a:pt x="940" y="505"/>
                    <a:pt x="940" y="471"/>
                  </a:cubicBezTo>
                  <a:cubicBezTo>
                    <a:pt x="940" y="438"/>
                    <a:pt x="951" y="415"/>
                    <a:pt x="918" y="415"/>
                  </a:cubicBezTo>
                  <a:cubicBezTo>
                    <a:pt x="895" y="404"/>
                    <a:pt x="906" y="370"/>
                    <a:pt x="906" y="325"/>
                  </a:cubicBezTo>
                  <a:cubicBezTo>
                    <a:pt x="918" y="280"/>
                    <a:pt x="929" y="269"/>
                    <a:pt x="895" y="269"/>
                  </a:cubicBezTo>
                  <a:cubicBezTo>
                    <a:pt x="861" y="269"/>
                    <a:pt x="828" y="225"/>
                    <a:pt x="817" y="213"/>
                  </a:cubicBezTo>
                  <a:cubicBezTo>
                    <a:pt x="805" y="202"/>
                    <a:pt x="839" y="157"/>
                    <a:pt x="839" y="157"/>
                  </a:cubicBezTo>
                  <a:cubicBezTo>
                    <a:pt x="873" y="124"/>
                    <a:pt x="873" y="124"/>
                    <a:pt x="873" y="124"/>
                  </a:cubicBezTo>
                  <a:lnTo>
                    <a:pt x="873" y="124"/>
                  </a:lnTo>
                  <a:cubicBezTo>
                    <a:pt x="850" y="112"/>
                    <a:pt x="805" y="56"/>
                    <a:pt x="805" y="56"/>
                  </a:cubicBezTo>
                  <a:cubicBezTo>
                    <a:pt x="805" y="56"/>
                    <a:pt x="783" y="90"/>
                    <a:pt x="772" y="101"/>
                  </a:cubicBezTo>
                  <a:cubicBezTo>
                    <a:pt x="761" y="112"/>
                    <a:pt x="749" y="124"/>
                    <a:pt x="727" y="101"/>
                  </a:cubicBezTo>
                  <a:cubicBezTo>
                    <a:pt x="716" y="79"/>
                    <a:pt x="682" y="67"/>
                    <a:pt x="660" y="45"/>
                  </a:cubicBezTo>
                  <a:cubicBezTo>
                    <a:pt x="637" y="34"/>
                    <a:pt x="626" y="0"/>
                    <a:pt x="626" y="0"/>
                  </a:cubicBezTo>
                  <a:cubicBezTo>
                    <a:pt x="481" y="101"/>
                    <a:pt x="481" y="101"/>
                    <a:pt x="481" y="101"/>
                  </a:cubicBezTo>
                  <a:cubicBezTo>
                    <a:pt x="481" y="280"/>
                    <a:pt x="481" y="280"/>
                    <a:pt x="481" y="280"/>
                  </a:cubicBezTo>
                  <a:cubicBezTo>
                    <a:pt x="481" y="280"/>
                    <a:pt x="402" y="292"/>
                    <a:pt x="380" y="314"/>
                  </a:cubicBezTo>
                  <a:cubicBezTo>
                    <a:pt x="357" y="336"/>
                    <a:pt x="357" y="381"/>
                    <a:pt x="323" y="404"/>
                  </a:cubicBezTo>
                  <a:cubicBezTo>
                    <a:pt x="301" y="415"/>
                    <a:pt x="245" y="415"/>
                    <a:pt x="245" y="415"/>
                  </a:cubicBezTo>
                  <a:cubicBezTo>
                    <a:pt x="245" y="415"/>
                    <a:pt x="256" y="494"/>
                    <a:pt x="245" y="505"/>
                  </a:cubicBezTo>
                  <a:cubicBezTo>
                    <a:pt x="223" y="527"/>
                    <a:pt x="223" y="549"/>
                    <a:pt x="234" y="572"/>
                  </a:cubicBezTo>
                  <a:cubicBezTo>
                    <a:pt x="256" y="583"/>
                    <a:pt x="267" y="572"/>
                    <a:pt x="279" y="549"/>
                  </a:cubicBezTo>
                  <a:cubicBezTo>
                    <a:pt x="290" y="527"/>
                    <a:pt x="290" y="505"/>
                    <a:pt x="323" y="516"/>
                  </a:cubicBezTo>
                  <a:cubicBezTo>
                    <a:pt x="357" y="538"/>
                    <a:pt x="402" y="561"/>
                    <a:pt x="413" y="561"/>
                  </a:cubicBezTo>
                  <a:cubicBezTo>
                    <a:pt x="413" y="572"/>
                    <a:pt x="413" y="729"/>
                    <a:pt x="413" y="740"/>
                  </a:cubicBezTo>
                  <a:cubicBezTo>
                    <a:pt x="413" y="740"/>
                    <a:pt x="357" y="729"/>
                    <a:pt x="357" y="774"/>
                  </a:cubicBezTo>
                  <a:cubicBezTo>
                    <a:pt x="357" y="807"/>
                    <a:pt x="357" y="852"/>
                    <a:pt x="335" y="852"/>
                  </a:cubicBezTo>
                  <a:cubicBezTo>
                    <a:pt x="312" y="852"/>
                    <a:pt x="301" y="852"/>
                    <a:pt x="301" y="818"/>
                  </a:cubicBezTo>
                  <a:cubicBezTo>
                    <a:pt x="290" y="785"/>
                    <a:pt x="290" y="762"/>
                    <a:pt x="290" y="762"/>
                  </a:cubicBezTo>
                  <a:cubicBezTo>
                    <a:pt x="0" y="1043"/>
                    <a:pt x="0" y="1043"/>
                    <a:pt x="0" y="1043"/>
                  </a:cubicBezTo>
                  <a:cubicBezTo>
                    <a:pt x="178" y="1256"/>
                    <a:pt x="178" y="1256"/>
                    <a:pt x="178" y="1256"/>
                  </a:cubicBezTo>
                  <a:cubicBezTo>
                    <a:pt x="178" y="1256"/>
                    <a:pt x="200" y="1267"/>
                    <a:pt x="178" y="1289"/>
                  </a:cubicBezTo>
                  <a:cubicBezTo>
                    <a:pt x="167" y="1300"/>
                    <a:pt x="167" y="1334"/>
                    <a:pt x="200" y="1323"/>
                  </a:cubicBezTo>
                  <a:cubicBezTo>
                    <a:pt x="234" y="1323"/>
                    <a:pt x="234" y="1334"/>
                    <a:pt x="212" y="1356"/>
                  </a:cubicBezTo>
                  <a:cubicBezTo>
                    <a:pt x="189" y="1379"/>
                    <a:pt x="212" y="1424"/>
                    <a:pt x="200" y="1435"/>
                  </a:cubicBezTo>
                  <a:cubicBezTo>
                    <a:pt x="200" y="1446"/>
                    <a:pt x="245" y="1457"/>
                    <a:pt x="245" y="1480"/>
                  </a:cubicBezTo>
                  <a:cubicBezTo>
                    <a:pt x="245" y="1502"/>
                    <a:pt x="245" y="1547"/>
                    <a:pt x="279" y="1536"/>
                  </a:cubicBezTo>
                  <a:cubicBezTo>
                    <a:pt x="312" y="1525"/>
                    <a:pt x="323" y="1525"/>
                    <a:pt x="323" y="1558"/>
                  </a:cubicBezTo>
                  <a:cubicBezTo>
                    <a:pt x="312" y="1580"/>
                    <a:pt x="312" y="1592"/>
                    <a:pt x="357" y="1592"/>
                  </a:cubicBezTo>
                  <a:cubicBezTo>
                    <a:pt x="391" y="1580"/>
                    <a:pt x="402" y="1592"/>
                    <a:pt x="413" y="1636"/>
                  </a:cubicBezTo>
                  <a:cubicBezTo>
                    <a:pt x="413" y="1670"/>
                    <a:pt x="436" y="1726"/>
                    <a:pt x="458" y="1738"/>
                  </a:cubicBezTo>
                  <a:cubicBezTo>
                    <a:pt x="481" y="1749"/>
                    <a:pt x="503" y="1726"/>
                    <a:pt x="514" y="1760"/>
                  </a:cubicBezTo>
                  <a:cubicBezTo>
                    <a:pt x="536" y="1782"/>
                    <a:pt x="548" y="1782"/>
                    <a:pt x="581" y="1771"/>
                  </a:cubicBezTo>
                  <a:cubicBezTo>
                    <a:pt x="615" y="1771"/>
                    <a:pt x="626" y="1782"/>
                    <a:pt x="626" y="1805"/>
                  </a:cubicBezTo>
                  <a:cubicBezTo>
                    <a:pt x="637" y="1838"/>
                    <a:pt x="649" y="1838"/>
                    <a:pt x="604" y="1849"/>
                  </a:cubicBezTo>
                  <a:cubicBezTo>
                    <a:pt x="559" y="1872"/>
                    <a:pt x="525" y="1894"/>
                    <a:pt x="503" y="1872"/>
                  </a:cubicBezTo>
                  <a:cubicBezTo>
                    <a:pt x="481" y="1861"/>
                    <a:pt x="469" y="1838"/>
                    <a:pt x="436" y="1849"/>
                  </a:cubicBezTo>
                  <a:cubicBezTo>
                    <a:pt x="402" y="1861"/>
                    <a:pt x="402" y="1838"/>
                    <a:pt x="380" y="1816"/>
                  </a:cubicBezTo>
                  <a:cubicBezTo>
                    <a:pt x="368" y="1805"/>
                    <a:pt x="357" y="1805"/>
                    <a:pt x="323" y="1838"/>
                  </a:cubicBezTo>
                  <a:cubicBezTo>
                    <a:pt x="290" y="1872"/>
                    <a:pt x="245" y="1928"/>
                    <a:pt x="245" y="1939"/>
                  </a:cubicBezTo>
                  <a:cubicBezTo>
                    <a:pt x="245" y="1962"/>
                    <a:pt x="223" y="2029"/>
                    <a:pt x="256" y="2018"/>
                  </a:cubicBezTo>
                  <a:cubicBezTo>
                    <a:pt x="290" y="2006"/>
                    <a:pt x="279" y="2040"/>
                    <a:pt x="256" y="2074"/>
                  </a:cubicBezTo>
                  <a:cubicBezTo>
                    <a:pt x="234" y="2096"/>
                    <a:pt x="234" y="2129"/>
                    <a:pt x="267" y="2141"/>
                  </a:cubicBezTo>
                  <a:cubicBezTo>
                    <a:pt x="290" y="2152"/>
                    <a:pt x="290" y="2197"/>
                    <a:pt x="279" y="2242"/>
                  </a:cubicBezTo>
                  <a:cubicBezTo>
                    <a:pt x="279" y="2242"/>
                    <a:pt x="279" y="2242"/>
                    <a:pt x="279" y="2253"/>
                  </a:cubicBezTo>
                  <a:cubicBezTo>
                    <a:pt x="267" y="2253"/>
                    <a:pt x="267" y="2253"/>
                    <a:pt x="267" y="2253"/>
                  </a:cubicBezTo>
                  <a:cubicBezTo>
                    <a:pt x="267" y="2264"/>
                    <a:pt x="267" y="2264"/>
                    <a:pt x="267" y="2264"/>
                  </a:cubicBezTo>
                  <a:lnTo>
                    <a:pt x="267" y="2264"/>
                  </a:lnTo>
                  <a:cubicBezTo>
                    <a:pt x="267" y="2264"/>
                    <a:pt x="267" y="2264"/>
                    <a:pt x="267" y="2275"/>
                  </a:cubicBezTo>
                  <a:lnTo>
                    <a:pt x="267" y="2275"/>
                  </a:lnTo>
                  <a:cubicBezTo>
                    <a:pt x="267" y="2287"/>
                    <a:pt x="267" y="2298"/>
                    <a:pt x="267" y="2320"/>
                  </a:cubicBezTo>
                  <a:cubicBezTo>
                    <a:pt x="267" y="2320"/>
                    <a:pt x="301" y="2342"/>
                    <a:pt x="346" y="2376"/>
                  </a:cubicBezTo>
                  <a:cubicBezTo>
                    <a:pt x="391" y="2421"/>
                    <a:pt x="413" y="2443"/>
                    <a:pt x="402" y="2466"/>
                  </a:cubicBezTo>
                  <a:cubicBezTo>
                    <a:pt x="391" y="2488"/>
                    <a:pt x="380" y="2522"/>
                    <a:pt x="402" y="2544"/>
                  </a:cubicBezTo>
                  <a:cubicBezTo>
                    <a:pt x="436" y="2566"/>
                    <a:pt x="447" y="2588"/>
                    <a:pt x="436" y="2610"/>
                  </a:cubicBezTo>
                  <a:cubicBezTo>
                    <a:pt x="425" y="2644"/>
                    <a:pt x="413" y="2768"/>
                    <a:pt x="447" y="2801"/>
                  </a:cubicBezTo>
                  <a:cubicBezTo>
                    <a:pt x="481" y="2846"/>
                    <a:pt x="481" y="2823"/>
                    <a:pt x="481" y="2868"/>
                  </a:cubicBezTo>
                  <a:cubicBezTo>
                    <a:pt x="481" y="2902"/>
                    <a:pt x="492" y="2902"/>
                    <a:pt x="525" y="2913"/>
                  </a:cubicBezTo>
                  <a:cubicBezTo>
                    <a:pt x="548" y="2924"/>
                    <a:pt x="536" y="2947"/>
                    <a:pt x="492" y="2947"/>
                  </a:cubicBezTo>
                  <a:cubicBezTo>
                    <a:pt x="458" y="2958"/>
                    <a:pt x="447" y="2980"/>
                    <a:pt x="447" y="3025"/>
                  </a:cubicBezTo>
                  <a:cubicBezTo>
                    <a:pt x="447" y="3059"/>
                    <a:pt x="436" y="3137"/>
                    <a:pt x="447" y="3137"/>
                  </a:cubicBezTo>
                  <a:cubicBezTo>
                    <a:pt x="469" y="3148"/>
                    <a:pt x="481" y="3159"/>
                    <a:pt x="458" y="3193"/>
                  </a:cubicBezTo>
                  <a:cubicBezTo>
                    <a:pt x="447" y="3216"/>
                    <a:pt x="447" y="3261"/>
                    <a:pt x="458" y="3261"/>
                  </a:cubicBezTo>
                  <a:cubicBezTo>
                    <a:pt x="481" y="3261"/>
                    <a:pt x="514" y="3261"/>
                    <a:pt x="514" y="3272"/>
                  </a:cubicBezTo>
                  <a:cubicBezTo>
                    <a:pt x="525" y="3294"/>
                    <a:pt x="503" y="3317"/>
                    <a:pt x="559" y="3305"/>
                  </a:cubicBezTo>
                  <a:cubicBezTo>
                    <a:pt x="604" y="3305"/>
                    <a:pt x="592" y="3294"/>
                    <a:pt x="592" y="3249"/>
                  </a:cubicBezTo>
                  <a:cubicBezTo>
                    <a:pt x="592" y="3216"/>
                    <a:pt x="615" y="3193"/>
                    <a:pt x="637" y="3216"/>
                  </a:cubicBezTo>
                  <a:cubicBezTo>
                    <a:pt x="649" y="3238"/>
                    <a:pt x="660" y="3249"/>
                    <a:pt x="682" y="3249"/>
                  </a:cubicBezTo>
                  <a:lnTo>
                    <a:pt x="694" y="3238"/>
                  </a:lnTo>
                  <a:cubicBezTo>
                    <a:pt x="716" y="3216"/>
                    <a:pt x="716" y="3137"/>
                    <a:pt x="738" y="3115"/>
                  </a:cubicBezTo>
                  <a:cubicBezTo>
                    <a:pt x="749" y="3092"/>
                    <a:pt x="783" y="3092"/>
                    <a:pt x="805" y="3104"/>
                  </a:cubicBezTo>
                  <a:cubicBezTo>
                    <a:pt x="828" y="3115"/>
                    <a:pt x="839" y="3092"/>
                    <a:pt x="828" y="3048"/>
                  </a:cubicBezTo>
                  <a:cubicBezTo>
                    <a:pt x="828" y="3003"/>
                    <a:pt x="839" y="2857"/>
                    <a:pt x="861" y="2846"/>
                  </a:cubicBezTo>
                  <a:cubicBezTo>
                    <a:pt x="895" y="2835"/>
                    <a:pt x="974" y="2846"/>
                    <a:pt x="1041" y="2835"/>
                  </a:cubicBezTo>
                  <a:cubicBezTo>
                    <a:pt x="1108" y="2812"/>
                    <a:pt x="1164" y="2790"/>
                    <a:pt x="1130" y="2756"/>
                  </a:cubicBezTo>
                  <a:cubicBezTo>
                    <a:pt x="1097" y="2734"/>
                    <a:pt x="1052" y="2700"/>
                    <a:pt x="1052" y="2666"/>
                  </a:cubicBezTo>
                  <a:lnTo>
                    <a:pt x="1052" y="2666"/>
                  </a:lnTo>
                  <a:lnTo>
                    <a:pt x="1052" y="2666"/>
                  </a:lnTo>
                  <a:lnTo>
                    <a:pt x="1052" y="2666"/>
                  </a:lnTo>
                  <a:lnTo>
                    <a:pt x="1052" y="2666"/>
                  </a:lnTo>
                  <a:cubicBezTo>
                    <a:pt x="1052" y="2655"/>
                    <a:pt x="1052" y="2655"/>
                    <a:pt x="1052" y="2655"/>
                  </a:cubicBezTo>
                  <a:lnTo>
                    <a:pt x="1052" y="2655"/>
                  </a:lnTo>
                  <a:cubicBezTo>
                    <a:pt x="1052" y="2655"/>
                    <a:pt x="1052" y="2655"/>
                    <a:pt x="1052" y="2644"/>
                  </a:cubicBezTo>
                  <a:lnTo>
                    <a:pt x="1052" y="2644"/>
                  </a:lnTo>
                  <a:lnTo>
                    <a:pt x="1052" y="2644"/>
                  </a:lnTo>
                  <a:cubicBezTo>
                    <a:pt x="1052" y="2633"/>
                    <a:pt x="1052" y="2633"/>
                    <a:pt x="1052" y="2633"/>
                  </a:cubicBezTo>
                  <a:lnTo>
                    <a:pt x="1052" y="2633"/>
                  </a:lnTo>
                  <a:cubicBezTo>
                    <a:pt x="1052" y="2633"/>
                    <a:pt x="1052" y="2633"/>
                    <a:pt x="1052" y="2622"/>
                  </a:cubicBezTo>
                  <a:lnTo>
                    <a:pt x="1052" y="2610"/>
                  </a:lnTo>
                  <a:cubicBezTo>
                    <a:pt x="1041" y="2533"/>
                    <a:pt x="1041" y="2432"/>
                    <a:pt x="1030" y="2421"/>
                  </a:cubicBezTo>
                  <a:cubicBezTo>
                    <a:pt x="1018" y="2398"/>
                    <a:pt x="985" y="2376"/>
                    <a:pt x="974" y="2331"/>
                  </a:cubicBezTo>
                  <a:cubicBezTo>
                    <a:pt x="974" y="2287"/>
                    <a:pt x="962" y="2242"/>
                    <a:pt x="996" y="2242"/>
                  </a:cubicBezTo>
                  <a:cubicBezTo>
                    <a:pt x="1018" y="2253"/>
                    <a:pt x="1086" y="2253"/>
                    <a:pt x="1097" y="2231"/>
                  </a:cubicBezTo>
                  <a:cubicBezTo>
                    <a:pt x="1108" y="2208"/>
                    <a:pt x="1130" y="2174"/>
                    <a:pt x="1153" y="2197"/>
                  </a:cubicBezTo>
                  <a:cubicBezTo>
                    <a:pt x="1175" y="2208"/>
                    <a:pt x="1198" y="2163"/>
                    <a:pt x="1198" y="2129"/>
                  </a:cubicBezTo>
                  <a:cubicBezTo>
                    <a:pt x="1198" y="2107"/>
                    <a:pt x="1209" y="2118"/>
                    <a:pt x="1231" y="2141"/>
                  </a:cubicBezTo>
                  <a:cubicBezTo>
                    <a:pt x="1254" y="2152"/>
                    <a:pt x="1276" y="2141"/>
                    <a:pt x="1287" y="2118"/>
                  </a:cubicBezTo>
                  <a:cubicBezTo>
                    <a:pt x="1299" y="2096"/>
                    <a:pt x="1310" y="2118"/>
                    <a:pt x="1321" y="2096"/>
                  </a:cubicBezTo>
                  <a:cubicBezTo>
                    <a:pt x="1332" y="2074"/>
                    <a:pt x="1343" y="2051"/>
                    <a:pt x="1310" y="2040"/>
                  </a:cubicBezTo>
                  <a:cubicBezTo>
                    <a:pt x="1276" y="2029"/>
                    <a:pt x="1276" y="2006"/>
                    <a:pt x="1299" y="2006"/>
                  </a:cubicBezTo>
                  <a:cubicBezTo>
                    <a:pt x="1332" y="1995"/>
                    <a:pt x="1343" y="1973"/>
                    <a:pt x="1354" y="1950"/>
                  </a:cubicBezTo>
                  <a:cubicBezTo>
                    <a:pt x="1354" y="1928"/>
                    <a:pt x="1377" y="1939"/>
                    <a:pt x="1377" y="1917"/>
                  </a:cubicBezTo>
                  <a:cubicBezTo>
                    <a:pt x="1388" y="1883"/>
                    <a:pt x="1399" y="1905"/>
                    <a:pt x="1411" y="1928"/>
                  </a:cubicBezTo>
                  <a:cubicBezTo>
                    <a:pt x="1422" y="1939"/>
                    <a:pt x="1456" y="1928"/>
                    <a:pt x="1478" y="1905"/>
                  </a:cubicBezTo>
                  <a:cubicBezTo>
                    <a:pt x="1512" y="1872"/>
                    <a:pt x="1713" y="1693"/>
                    <a:pt x="1713" y="1693"/>
                  </a:cubicBezTo>
                  <a:cubicBezTo>
                    <a:pt x="1713" y="1693"/>
                    <a:pt x="1758" y="1704"/>
                    <a:pt x="1769" y="1670"/>
                  </a:cubicBezTo>
                  <a:cubicBezTo>
                    <a:pt x="1792" y="1636"/>
                    <a:pt x="1814" y="1614"/>
                    <a:pt x="1781" y="1614"/>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 name="Freeform 21"/>
            <p:cNvSpPr>
              <a:spLocks noChangeArrowheads="1"/>
            </p:cNvSpPr>
            <p:nvPr/>
          </p:nvSpPr>
          <p:spPr bwMode="auto">
            <a:xfrm>
              <a:off x="5329238" y="2506663"/>
              <a:ext cx="685800" cy="1355725"/>
            </a:xfrm>
            <a:custGeom>
              <a:avLst/>
              <a:gdLst>
                <a:gd name="T0" fmla="*/ 1894 w 1906"/>
                <a:gd name="T1" fmla="*/ 1120 h 3765"/>
                <a:gd name="T2" fmla="*/ 1670 w 1906"/>
                <a:gd name="T3" fmla="*/ 1210 h 3765"/>
                <a:gd name="T4" fmla="*/ 1143 w 1906"/>
                <a:gd name="T5" fmla="*/ 1064 h 3765"/>
                <a:gd name="T6" fmla="*/ 941 w 1906"/>
                <a:gd name="T7" fmla="*/ 952 h 3765"/>
                <a:gd name="T8" fmla="*/ 605 w 1906"/>
                <a:gd name="T9" fmla="*/ 874 h 3765"/>
                <a:gd name="T10" fmla="*/ 505 w 1906"/>
                <a:gd name="T11" fmla="*/ 706 h 3765"/>
                <a:gd name="T12" fmla="*/ 426 w 1906"/>
                <a:gd name="T13" fmla="*/ 616 h 3765"/>
                <a:gd name="T14" fmla="*/ 348 w 1906"/>
                <a:gd name="T15" fmla="*/ 123 h 3765"/>
                <a:gd name="T16" fmla="*/ 135 w 1906"/>
                <a:gd name="T17" fmla="*/ 89 h 3765"/>
                <a:gd name="T18" fmla="*/ 236 w 1906"/>
                <a:gd name="T19" fmla="*/ 291 h 3765"/>
                <a:gd name="T20" fmla="*/ 258 w 1906"/>
                <a:gd name="T21" fmla="*/ 459 h 3765"/>
                <a:gd name="T22" fmla="*/ 303 w 1906"/>
                <a:gd name="T23" fmla="*/ 683 h 3765"/>
                <a:gd name="T24" fmla="*/ 426 w 1906"/>
                <a:gd name="T25" fmla="*/ 885 h 3765"/>
                <a:gd name="T26" fmla="*/ 672 w 1906"/>
                <a:gd name="T27" fmla="*/ 1120 h 3765"/>
                <a:gd name="T28" fmla="*/ 852 w 1906"/>
                <a:gd name="T29" fmla="*/ 1132 h 3765"/>
                <a:gd name="T30" fmla="*/ 1009 w 1906"/>
                <a:gd name="T31" fmla="*/ 1401 h 3765"/>
                <a:gd name="T32" fmla="*/ 1087 w 1906"/>
                <a:gd name="T33" fmla="*/ 1546 h 3765"/>
                <a:gd name="T34" fmla="*/ 729 w 1906"/>
                <a:gd name="T35" fmla="*/ 1804 h 3765"/>
                <a:gd name="T36" fmla="*/ 617 w 1906"/>
                <a:gd name="T37" fmla="*/ 1882 h 3765"/>
                <a:gd name="T38" fmla="*/ 605 w 1906"/>
                <a:gd name="T39" fmla="*/ 1994 h 3765"/>
                <a:gd name="T40" fmla="*/ 471 w 1906"/>
                <a:gd name="T41" fmla="*/ 2073 h 3765"/>
                <a:gd name="T42" fmla="*/ 292 w 1906"/>
                <a:gd name="T43" fmla="*/ 2207 h 3765"/>
                <a:gd name="T44" fmla="*/ 370 w 1906"/>
                <a:gd name="T45" fmla="*/ 2520 h 3765"/>
                <a:gd name="T46" fmla="*/ 370 w 1906"/>
                <a:gd name="T47" fmla="*/ 2531 h 3765"/>
                <a:gd name="T48" fmla="*/ 370 w 1906"/>
                <a:gd name="T49" fmla="*/ 2542 h 3765"/>
                <a:gd name="T50" fmla="*/ 370 w 1906"/>
                <a:gd name="T51" fmla="*/ 2542 h 3765"/>
                <a:gd name="T52" fmla="*/ 359 w 1906"/>
                <a:gd name="T53" fmla="*/ 2711 h 3765"/>
                <a:gd name="T54" fmla="*/ 123 w 1906"/>
                <a:gd name="T55" fmla="*/ 2980 h 3765"/>
                <a:gd name="T56" fmla="*/ 0 w 1906"/>
                <a:gd name="T57" fmla="*/ 3125 h 3765"/>
                <a:gd name="T58" fmla="*/ 90 w 1906"/>
                <a:gd name="T59" fmla="*/ 3226 h 3765"/>
                <a:gd name="T60" fmla="*/ 67 w 1906"/>
                <a:gd name="T61" fmla="*/ 3428 h 3765"/>
                <a:gd name="T62" fmla="*/ 269 w 1906"/>
                <a:gd name="T63" fmla="*/ 3529 h 3765"/>
                <a:gd name="T64" fmla="*/ 437 w 1906"/>
                <a:gd name="T65" fmla="*/ 3473 h 3765"/>
                <a:gd name="T66" fmla="*/ 594 w 1906"/>
                <a:gd name="T67" fmla="*/ 3573 h 3765"/>
                <a:gd name="T68" fmla="*/ 628 w 1906"/>
                <a:gd name="T69" fmla="*/ 3697 h 3765"/>
                <a:gd name="T70" fmla="*/ 863 w 1906"/>
                <a:gd name="T71" fmla="*/ 3719 h 3765"/>
                <a:gd name="T72" fmla="*/ 1054 w 1906"/>
                <a:gd name="T73" fmla="*/ 3708 h 3765"/>
                <a:gd name="T74" fmla="*/ 1054 w 1906"/>
                <a:gd name="T75" fmla="*/ 3708 h 3765"/>
                <a:gd name="T76" fmla="*/ 1065 w 1906"/>
                <a:gd name="T77" fmla="*/ 3708 h 3765"/>
                <a:gd name="T78" fmla="*/ 1065 w 1906"/>
                <a:gd name="T79" fmla="*/ 3708 h 3765"/>
                <a:gd name="T80" fmla="*/ 1065 w 1906"/>
                <a:gd name="T81" fmla="*/ 3708 h 3765"/>
                <a:gd name="T82" fmla="*/ 1065 w 1906"/>
                <a:gd name="T83" fmla="*/ 3708 h 3765"/>
                <a:gd name="T84" fmla="*/ 1166 w 1906"/>
                <a:gd name="T85" fmla="*/ 3686 h 3765"/>
                <a:gd name="T86" fmla="*/ 1479 w 1906"/>
                <a:gd name="T87" fmla="*/ 3764 h 3765"/>
                <a:gd name="T88" fmla="*/ 1524 w 1906"/>
                <a:gd name="T89" fmla="*/ 3708 h 3765"/>
                <a:gd name="T90" fmla="*/ 1547 w 1906"/>
                <a:gd name="T91" fmla="*/ 3271 h 3765"/>
                <a:gd name="T92" fmla="*/ 1524 w 1906"/>
                <a:gd name="T93" fmla="*/ 3013 h 3765"/>
                <a:gd name="T94" fmla="*/ 1457 w 1906"/>
                <a:gd name="T95" fmla="*/ 2688 h 3765"/>
                <a:gd name="T96" fmla="*/ 1524 w 1906"/>
                <a:gd name="T97" fmla="*/ 2565 h 3765"/>
                <a:gd name="T98" fmla="*/ 1536 w 1906"/>
                <a:gd name="T99" fmla="*/ 2431 h 3765"/>
                <a:gd name="T100" fmla="*/ 1479 w 1906"/>
                <a:gd name="T101" fmla="*/ 2263 h 3765"/>
                <a:gd name="T102" fmla="*/ 1468 w 1906"/>
                <a:gd name="T103" fmla="*/ 2185 h 3765"/>
                <a:gd name="T104" fmla="*/ 1524 w 1906"/>
                <a:gd name="T105" fmla="*/ 2140 h 3765"/>
                <a:gd name="T106" fmla="*/ 1524 w 1906"/>
                <a:gd name="T107" fmla="*/ 1894 h 3765"/>
                <a:gd name="T108" fmla="*/ 1536 w 1906"/>
                <a:gd name="T109" fmla="*/ 1770 h 3765"/>
                <a:gd name="T110" fmla="*/ 1513 w 1906"/>
                <a:gd name="T111" fmla="*/ 1669 h 3765"/>
                <a:gd name="T112" fmla="*/ 1558 w 1906"/>
                <a:gd name="T113" fmla="*/ 1591 h 3765"/>
                <a:gd name="T114" fmla="*/ 1692 w 1906"/>
                <a:gd name="T115" fmla="*/ 1591 h 3765"/>
                <a:gd name="T116" fmla="*/ 1681 w 1906"/>
                <a:gd name="T117" fmla="*/ 1815 h 3765"/>
                <a:gd name="T118" fmla="*/ 1861 w 1906"/>
                <a:gd name="T119" fmla="*/ 1356 h 37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906" h="3765">
                  <a:moveTo>
                    <a:pt x="1905" y="1210"/>
                  </a:moveTo>
                  <a:lnTo>
                    <a:pt x="1905" y="1210"/>
                  </a:lnTo>
                  <a:cubicBezTo>
                    <a:pt x="1905" y="1187"/>
                    <a:pt x="1894" y="1154"/>
                    <a:pt x="1894" y="1120"/>
                  </a:cubicBezTo>
                  <a:cubicBezTo>
                    <a:pt x="1872" y="1120"/>
                    <a:pt x="1838" y="1132"/>
                    <a:pt x="1816" y="1143"/>
                  </a:cubicBezTo>
                  <a:cubicBezTo>
                    <a:pt x="1782" y="1165"/>
                    <a:pt x="1771" y="1176"/>
                    <a:pt x="1748" y="1176"/>
                  </a:cubicBezTo>
                  <a:cubicBezTo>
                    <a:pt x="1715" y="1176"/>
                    <a:pt x="1704" y="1210"/>
                    <a:pt x="1670" y="1210"/>
                  </a:cubicBezTo>
                  <a:cubicBezTo>
                    <a:pt x="1636" y="1210"/>
                    <a:pt x="1592" y="1132"/>
                    <a:pt x="1558" y="1120"/>
                  </a:cubicBezTo>
                  <a:cubicBezTo>
                    <a:pt x="1536" y="1109"/>
                    <a:pt x="1289" y="1120"/>
                    <a:pt x="1222" y="1120"/>
                  </a:cubicBezTo>
                  <a:cubicBezTo>
                    <a:pt x="1154" y="1120"/>
                    <a:pt x="1166" y="1098"/>
                    <a:pt x="1143" y="1064"/>
                  </a:cubicBezTo>
                  <a:cubicBezTo>
                    <a:pt x="1121" y="1042"/>
                    <a:pt x="1099" y="1053"/>
                    <a:pt x="1065" y="1053"/>
                  </a:cubicBezTo>
                  <a:cubicBezTo>
                    <a:pt x="1020" y="1053"/>
                    <a:pt x="1043" y="997"/>
                    <a:pt x="1020" y="997"/>
                  </a:cubicBezTo>
                  <a:cubicBezTo>
                    <a:pt x="998" y="997"/>
                    <a:pt x="975" y="974"/>
                    <a:pt x="941" y="952"/>
                  </a:cubicBezTo>
                  <a:cubicBezTo>
                    <a:pt x="897" y="930"/>
                    <a:pt x="885" y="930"/>
                    <a:pt x="818" y="919"/>
                  </a:cubicBezTo>
                  <a:cubicBezTo>
                    <a:pt x="751" y="919"/>
                    <a:pt x="695" y="874"/>
                    <a:pt x="672" y="863"/>
                  </a:cubicBezTo>
                  <a:cubicBezTo>
                    <a:pt x="661" y="851"/>
                    <a:pt x="639" y="885"/>
                    <a:pt x="605" y="874"/>
                  </a:cubicBezTo>
                  <a:cubicBezTo>
                    <a:pt x="572" y="851"/>
                    <a:pt x="538" y="795"/>
                    <a:pt x="527" y="773"/>
                  </a:cubicBezTo>
                  <a:cubicBezTo>
                    <a:pt x="516" y="750"/>
                    <a:pt x="482" y="762"/>
                    <a:pt x="471" y="750"/>
                  </a:cubicBezTo>
                  <a:cubicBezTo>
                    <a:pt x="471" y="728"/>
                    <a:pt x="493" y="728"/>
                    <a:pt x="505" y="706"/>
                  </a:cubicBezTo>
                  <a:cubicBezTo>
                    <a:pt x="505" y="694"/>
                    <a:pt x="482" y="650"/>
                    <a:pt x="471" y="661"/>
                  </a:cubicBezTo>
                  <a:cubicBezTo>
                    <a:pt x="471" y="672"/>
                    <a:pt x="437" y="683"/>
                    <a:pt x="426" y="661"/>
                  </a:cubicBezTo>
                  <a:cubicBezTo>
                    <a:pt x="404" y="638"/>
                    <a:pt x="426" y="627"/>
                    <a:pt x="426" y="616"/>
                  </a:cubicBezTo>
                  <a:cubicBezTo>
                    <a:pt x="415" y="605"/>
                    <a:pt x="392" y="549"/>
                    <a:pt x="381" y="493"/>
                  </a:cubicBezTo>
                  <a:cubicBezTo>
                    <a:pt x="370" y="437"/>
                    <a:pt x="404" y="470"/>
                    <a:pt x="392" y="448"/>
                  </a:cubicBezTo>
                  <a:cubicBezTo>
                    <a:pt x="381" y="425"/>
                    <a:pt x="359" y="168"/>
                    <a:pt x="348" y="123"/>
                  </a:cubicBezTo>
                  <a:cubicBezTo>
                    <a:pt x="325" y="89"/>
                    <a:pt x="202" y="11"/>
                    <a:pt x="191" y="0"/>
                  </a:cubicBezTo>
                  <a:cubicBezTo>
                    <a:pt x="157" y="33"/>
                    <a:pt x="157" y="33"/>
                    <a:pt x="157" y="33"/>
                  </a:cubicBezTo>
                  <a:cubicBezTo>
                    <a:pt x="157" y="33"/>
                    <a:pt x="123" y="78"/>
                    <a:pt x="135" y="89"/>
                  </a:cubicBezTo>
                  <a:cubicBezTo>
                    <a:pt x="146" y="101"/>
                    <a:pt x="179" y="145"/>
                    <a:pt x="213" y="145"/>
                  </a:cubicBezTo>
                  <a:cubicBezTo>
                    <a:pt x="247" y="145"/>
                    <a:pt x="236" y="156"/>
                    <a:pt x="224" y="201"/>
                  </a:cubicBezTo>
                  <a:cubicBezTo>
                    <a:pt x="224" y="246"/>
                    <a:pt x="213" y="280"/>
                    <a:pt x="236" y="291"/>
                  </a:cubicBezTo>
                  <a:cubicBezTo>
                    <a:pt x="269" y="291"/>
                    <a:pt x="258" y="314"/>
                    <a:pt x="258" y="347"/>
                  </a:cubicBezTo>
                  <a:cubicBezTo>
                    <a:pt x="258" y="381"/>
                    <a:pt x="314" y="403"/>
                    <a:pt x="303" y="414"/>
                  </a:cubicBezTo>
                  <a:cubicBezTo>
                    <a:pt x="292" y="425"/>
                    <a:pt x="269" y="437"/>
                    <a:pt x="258" y="459"/>
                  </a:cubicBezTo>
                  <a:cubicBezTo>
                    <a:pt x="258" y="481"/>
                    <a:pt x="236" y="538"/>
                    <a:pt x="236" y="538"/>
                  </a:cubicBezTo>
                  <a:cubicBezTo>
                    <a:pt x="348" y="538"/>
                    <a:pt x="348" y="538"/>
                    <a:pt x="348" y="538"/>
                  </a:cubicBezTo>
                  <a:cubicBezTo>
                    <a:pt x="303" y="683"/>
                    <a:pt x="303" y="683"/>
                    <a:pt x="303" y="683"/>
                  </a:cubicBezTo>
                  <a:cubicBezTo>
                    <a:pt x="404" y="683"/>
                    <a:pt x="404" y="683"/>
                    <a:pt x="404" y="683"/>
                  </a:cubicBezTo>
                  <a:cubicBezTo>
                    <a:pt x="460" y="762"/>
                    <a:pt x="460" y="762"/>
                    <a:pt x="460" y="762"/>
                  </a:cubicBezTo>
                  <a:cubicBezTo>
                    <a:pt x="426" y="885"/>
                    <a:pt x="426" y="885"/>
                    <a:pt x="426" y="885"/>
                  </a:cubicBezTo>
                  <a:cubicBezTo>
                    <a:pt x="605" y="986"/>
                    <a:pt x="605" y="986"/>
                    <a:pt x="605" y="986"/>
                  </a:cubicBezTo>
                  <a:cubicBezTo>
                    <a:pt x="617" y="1098"/>
                    <a:pt x="617" y="1098"/>
                    <a:pt x="617" y="1098"/>
                  </a:cubicBezTo>
                  <a:cubicBezTo>
                    <a:pt x="617" y="1098"/>
                    <a:pt x="684" y="1143"/>
                    <a:pt x="672" y="1120"/>
                  </a:cubicBezTo>
                  <a:cubicBezTo>
                    <a:pt x="661" y="1098"/>
                    <a:pt x="695" y="1087"/>
                    <a:pt x="706" y="1098"/>
                  </a:cubicBezTo>
                  <a:cubicBezTo>
                    <a:pt x="729" y="1120"/>
                    <a:pt x="740" y="1143"/>
                    <a:pt x="774" y="1154"/>
                  </a:cubicBezTo>
                  <a:cubicBezTo>
                    <a:pt x="807" y="1165"/>
                    <a:pt x="818" y="1132"/>
                    <a:pt x="852" y="1132"/>
                  </a:cubicBezTo>
                  <a:cubicBezTo>
                    <a:pt x="885" y="1132"/>
                    <a:pt x="885" y="1109"/>
                    <a:pt x="930" y="1120"/>
                  </a:cubicBezTo>
                  <a:cubicBezTo>
                    <a:pt x="975" y="1132"/>
                    <a:pt x="998" y="1132"/>
                    <a:pt x="998" y="1132"/>
                  </a:cubicBezTo>
                  <a:cubicBezTo>
                    <a:pt x="1009" y="1401"/>
                    <a:pt x="1009" y="1401"/>
                    <a:pt x="1009" y="1401"/>
                  </a:cubicBezTo>
                  <a:cubicBezTo>
                    <a:pt x="1020" y="1479"/>
                    <a:pt x="1020" y="1479"/>
                    <a:pt x="1020" y="1479"/>
                  </a:cubicBezTo>
                  <a:cubicBezTo>
                    <a:pt x="1020" y="1479"/>
                    <a:pt x="1076" y="1490"/>
                    <a:pt x="1099" y="1490"/>
                  </a:cubicBezTo>
                  <a:cubicBezTo>
                    <a:pt x="1132" y="1490"/>
                    <a:pt x="1110" y="1512"/>
                    <a:pt x="1087" y="1546"/>
                  </a:cubicBezTo>
                  <a:cubicBezTo>
                    <a:pt x="1076" y="1580"/>
                    <a:pt x="1031" y="1569"/>
                    <a:pt x="1031" y="1569"/>
                  </a:cubicBezTo>
                  <a:cubicBezTo>
                    <a:pt x="1031" y="1569"/>
                    <a:pt x="830" y="1748"/>
                    <a:pt x="796" y="1781"/>
                  </a:cubicBezTo>
                  <a:cubicBezTo>
                    <a:pt x="774" y="1804"/>
                    <a:pt x="740" y="1815"/>
                    <a:pt x="729" y="1804"/>
                  </a:cubicBezTo>
                  <a:cubicBezTo>
                    <a:pt x="717" y="1781"/>
                    <a:pt x="706" y="1759"/>
                    <a:pt x="695" y="1793"/>
                  </a:cubicBezTo>
                  <a:cubicBezTo>
                    <a:pt x="695" y="1815"/>
                    <a:pt x="672" y="1804"/>
                    <a:pt x="672" y="1826"/>
                  </a:cubicBezTo>
                  <a:cubicBezTo>
                    <a:pt x="661" y="1849"/>
                    <a:pt x="650" y="1871"/>
                    <a:pt x="617" y="1882"/>
                  </a:cubicBezTo>
                  <a:cubicBezTo>
                    <a:pt x="594" y="1882"/>
                    <a:pt x="594" y="1905"/>
                    <a:pt x="628" y="1916"/>
                  </a:cubicBezTo>
                  <a:cubicBezTo>
                    <a:pt x="661" y="1927"/>
                    <a:pt x="650" y="1950"/>
                    <a:pt x="639" y="1972"/>
                  </a:cubicBezTo>
                  <a:cubicBezTo>
                    <a:pt x="628" y="1994"/>
                    <a:pt x="617" y="1972"/>
                    <a:pt x="605" y="1994"/>
                  </a:cubicBezTo>
                  <a:cubicBezTo>
                    <a:pt x="594" y="2017"/>
                    <a:pt x="572" y="2028"/>
                    <a:pt x="549" y="2017"/>
                  </a:cubicBezTo>
                  <a:cubicBezTo>
                    <a:pt x="527" y="1994"/>
                    <a:pt x="516" y="1983"/>
                    <a:pt x="516" y="2005"/>
                  </a:cubicBezTo>
                  <a:cubicBezTo>
                    <a:pt x="516" y="2039"/>
                    <a:pt x="493" y="2084"/>
                    <a:pt x="471" y="2073"/>
                  </a:cubicBezTo>
                  <a:cubicBezTo>
                    <a:pt x="448" y="2050"/>
                    <a:pt x="426" y="2084"/>
                    <a:pt x="415" y="2107"/>
                  </a:cubicBezTo>
                  <a:cubicBezTo>
                    <a:pt x="404" y="2129"/>
                    <a:pt x="336" y="2129"/>
                    <a:pt x="314" y="2118"/>
                  </a:cubicBezTo>
                  <a:cubicBezTo>
                    <a:pt x="280" y="2118"/>
                    <a:pt x="292" y="2163"/>
                    <a:pt x="292" y="2207"/>
                  </a:cubicBezTo>
                  <a:cubicBezTo>
                    <a:pt x="303" y="2252"/>
                    <a:pt x="336" y="2274"/>
                    <a:pt x="348" y="2297"/>
                  </a:cubicBezTo>
                  <a:cubicBezTo>
                    <a:pt x="359" y="2308"/>
                    <a:pt x="359" y="2409"/>
                    <a:pt x="370" y="2486"/>
                  </a:cubicBezTo>
                  <a:cubicBezTo>
                    <a:pt x="370" y="2498"/>
                    <a:pt x="370" y="2509"/>
                    <a:pt x="370" y="2520"/>
                  </a:cubicBezTo>
                  <a:lnTo>
                    <a:pt x="370" y="2520"/>
                  </a:lnTo>
                  <a:cubicBezTo>
                    <a:pt x="370" y="2531"/>
                    <a:pt x="370" y="2531"/>
                    <a:pt x="370" y="2531"/>
                  </a:cubicBezTo>
                  <a:lnTo>
                    <a:pt x="370" y="2531"/>
                  </a:lnTo>
                  <a:lnTo>
                    <a:pt x="370" y="2531"/>
                  </a:lnTo>
                  <a:cubicBezTo>
                    <a:pt x="370" y="2531"/>
                    <a:pt x="370" y="2531"/>
                    <a:pt x="370" y="2542"/>
                  </a:cubicBezTo>
                  <a:lnTo>
                    <a:pt x="370" y="2542"/>
                  </a:lnTo>
                  <a:lnTo>
                    <a:pt x="370" y="2542"/>
                  </a:lnTo>
                  <a:lnTo>
                    <a:pt x="370" y="2542"/>
                  </a:lnTo>
                  <a:lnTo>
                    <a:pt x="370" y="2542"/>
                  </a:lnTo>
                  <a:lnTo>
                    <a:pt x="370" y="2542"/>
                  </a:lnTo>
                  <a:cubicBezTo>
                    <a:pt x="370" y="2576"/>
                    <a:pt x="415" y="2610"/>
                    <a:pt x="448" y="2632"/>
                  </a:cubicBezTo>
                  <a:cubicBezTo>
                    <a:pt x="482" y="2666"/>
                    <a:pt x="426" y="2688"/>
                    <a:pt x="359" y="2711"/>
                  </a:cubicBezTo>
                  <a:cubicBezTo>
                    <a:pt x="292" y="2722"/>
                    <a:pt x="213" y="2711"/>
                    <a:pt x="179" y="2722"/>
                  </a:cubicBezTo>
                  <a:cubicBezTo>
                    <a:pt x="157" y="2733"/>
                    <a:pt x="146" y="2879"/>
                    <a:pt x="146" y="2924"/>
                  </a:cubicBezTo>
                  <a:cubicBezTo>
                    <a:pt x="157" y="2968"/>
                    <a:pt x="146" y="2991"/>
                    <a:pt x="123" y="2980"/>
                  </a:cubicBezTo>
                  <a:cubicBezTo>
                    <a:pt x="101" y="2968"/>
                    <a:pt x="67" y="2968"/>
                    <a:pt x="56" y="2991"/>
                  </a:cubicBezTo>
                  <a:cubicBezTo>
                    <a:pt x="34" y="3013"/>
                    <a:pt x="34" y="3092"/>
                    <a:pt x="12" y="3114"/>
                  </a:cubicBezTo>
                  <a:lnTo>
                    <a:pt x="0" y="3125"/>
                  </a:lnTo>
                  <a:cubicBezTo>
                    <a:pt x="0" y="3137"/>
                    <a:pt x="0" y="3159"/>
                    <a:pt x="23" y="3159"/>
                  </a:cubicBezTo>
                  <a:cubicBezTo>
                    <a:pt x="45" y="3159"/>
                    <a:pt x="34" y="3181"/>
                    <a:pt x="45" y="3204"/>
                  </a:cubicBezTo>
                  <a:cubicBezTo>
                    <a:pt x="56" y="3226"/>
                    <a:pt x="79" y="3204"/>
                    <a:pt x="90" y="3226"/>
                  </a:cubicBezTo>
                  <a:cubicBezTo>
                    <a:pt x="101" y="3237"/>
                    <a:pt x="56" y="3260"/>
                    <a:pt x="34" y="3282"/>
                  </a:cubicBezTo>
                  <a:cubicBezTo>
                    <a:pt x="12" y="3304"/>
                    <a:pt x="23" y="3372"/>
                    <a:pt x="45" y="3372"/>
                  </a:cubicBezTo>
                  <a:cubicBezTo>
                    <a:pt x="67" y="3383"/>
                    <a:pt x="56" y="3417"/>
                    <a:pt x="67" y="3428"/>
                  </a:cubicBezTo>
                  <a:cubicBezTo>
                    <a:pt x="90" y="3450"/>
                    <a:pt x="135" y="3450"/>
                    <a:pt x="179" y="3439"/>
                  </a:cubicBezTo>
                  <a:cubicBezTo>
                    <a:pt x="224" y="3428"/>
                    <a:pt x="213" y="3473"/>
                    <a:pt x="202" y="3495"/>
                  </a:cubicBezTo>
                  <a:cubicBezTo>
                    <a:pt x="202" y="3529"/>
                    <a:pt x="224" y="3529"/>
                    <a:pt x="269" y="3529"/>
                  </a:cubicBezTo>
                  <a:cubicBezTo>
                    <a:pt x="303" y="3517"/>
                    <a:pt x="303" y="3529"/>
                    <a:pt x="325" y="3506"/>
                  </a:cubicBezTo>
                  <a:cubicBezTo>
                    <a:pt x="359" y="3484"/>
                    <a:pt x="392" y="3529"/>
                    <a:pt x="415" y="3529"/>
                  </a:cubicBezTo>
                  <a:cubicBezTo>
                    <a:pt x="448" y="3540"/>
                    <a:pt x="437" y="3506"/>
                    <a:pt x="437" y="3473"/>
                  </a:cubicBezTo>
                  <a:cubicBezTo>
                    <a:pt x="426" y="3439"/>
                    <a:pt x="448" y="3473"/>
                    <a:pt x="493" y="3506"/>
                  </a:cubicBezTo>
                  <a:cubicBezTo>
                    <a:pt x="527" y="3540"/>
                    <a:pt x="527" y="3551"/>
                    <a:pt x="549" y="3540"/>
                  </a:cubicBezTo>
                  <a:cubicBezTo>
                    <a:pt x="583" y="3540"/>
                    <a:pt x="605" y="3551"/>
                    <a:pt x="594" y="3573"/>
                  </a:cubicBezTo>
                  <a:cubicBezTo>
                    <a:pt x="594" y="3596"/>
                    <a:pt x="594" y="3618"/>
                    <a:pt x="617" y="3630"/>
                  </a:cubicBezTo>
                  <a:cubicBezTo>
                    <a:pt x="639" y="3630"/>
                    <a:pt x="617" y="3641"/>
                    <a:pt x="617" y="3663"/>
                  </a:cubicBezTo>
                  <a:cubicBezTo>
                    <a:pt x="605" y="3686"/>
                    <a:pt x="617" y="3697"/>
                    <a:pt x="628" y="3697"/>
                  </a:cubicBezTo>
                  <a:cubicBezTo>
                    <a:pt x="639" y="3697"/>
                    <a:pt x="684" y="3697"/>
                    <a:pt x="729" y="3675"/>
                  </a:cubicBezTo>
                  <a:cubicBezTo>
                    <a:pt x="774" y="3663"/>
                    <a:pt x="785" y="3675"/>
                    <a:pt x="796" y="3686"/>
                  </a:cubicBezTo>
                  <a:cubicBezTo>
                    <a:pt x="807" y="3708"/>
                    <a:pt x="818" y="3719"/>
                    <a:pt x="863" y="3719"/>
                  </a:cubicBezTo>
                  <a:cubicBezTo>
                    <a:pt x="908" y="3719"/>
                    <a:pt x="953" y="3719"/>
                    <a:pt x="964" y="3686"/>
                  </a:cubicBezTo>
                  <a:cubicBezTo>
                    <a:pt x="975" y="3663"/>
                    <a:pt x="998" y="3675"/>
                    <a:pt x="1031" y="3697"/>
                  </a:cubicBezTo>
                  <a:cubicBezTo>
                    <a:pt x="1043" y="3708"/>
                    <a:pt x="1054" y="3708"/>
                    <a:pt x="1054" y="3708"/>
                  </a:cubicBezTo>
                  <a:lnTo>
                    <a:pt x="1054" y="3708"/>
                  </a:lnTo>
                  <a:lnTo>
                    <a:pt x="1054" y="3708"/>
                  </a:lnTo>
                  <a:lnTo>
                    <a:pt x="1054" y="3708"/>
                  </a:lnTo>
                  <a:lnTo>
                    <a:pt x="1054" y="3708"/>
                  </a:lnTo>
                  <a:lnTo>
                    <a:pt x="1054" y="3708"/>
                  </a:lnTo>
                  <a:cubicBezTo>
                    <a:pt x="1065" y="3708"/>
                    <a:pt x="1065" y="3708"/>
                    <a:pt x="1065" y="3708"/>
                  </a:cubicBezTo>
                  <a:lnTo>
                    <a:pt x="1065" y="3708"/>
                  </a:lnTo>
                  <a:lnTo>
                    <a:pt x="1065" y="3708"/>
                  </a:lnTo>
                  <a:lnTo>
                    <a:pt x="1065" y="3708"/>
                  </a:lnTo>
                  <a:lnTo>
                    <a:pt x="1065" y="3708"/>
                  </a:lnTo>
                  <a:lnTo>
                    <a:pt x="1065" y="3708"/>
                  </a:lnTo>
                  <a:lnTo>
                    <a:pt x="1065" y="3708"/>
                  </a:lnTo>
                  <a:lnTo>
                    <a:pt x="1065" y="3708"/>
                  </a:lnTo>
                  <a:lnTo>
                    <a:pt x="1065" y="3708"/>
                  </a:lnTo>
                  <a:lnTo>
                    <a:pt x="1065" y="3708"/>
                  </a:lnTo>
                  <a:lnTo>
                    <a:pt x="1065" y="3708"/>
                  </a:lnTo>
                  <a:cubicBezTo>
                    <a:pt x="1076" y="3697"/>
                    <a:pt x="1087" y="3686"/>
                    <a:pt x="1099" y="3675"/>
                  </a:cubicBezTo>
                  <a:cubicBezTo>
                    <a:pt x="1110" y="3641"/>
                    <a:pt x="1132" y="3686"/>
                    <a:pt x="1166" y="3686"/>
                  </a:cubicBezTo>
                  <a:cubicBezTo>
                    <a:pt x="1210" y="3686"/>
                    <a:pt x="1222" y="3641"/>
                    <a:pt x="1255" y="3618"/>
                  </a:cubicBezTo>
                  <a:cubicBezTo>
                    <a:pt x="1300" y="3596"/>
                    <a:pt x="1323" y="3641"/>
                    <a:pt x="1356" y="3708"/>
                  </a:cubicBezTo>
                  <a:cubicBezTo>
                    <a:pt x="1390" y="3764"/>
                    <a:pt x="1479" y="3764"/>
                    <a:pt x="1479" y="3764"/>
                  </a:cubicBezTo>
                  <a:lnTo>
                    <a:pt x="1479" y="3764"/>
                  </a:lnTo>
                  <a:cubicBezTo>
                    <a:pt x="1491" y="3764"/>
                    <a:pt x="1502" y="3764"/>
                    <a:pt x="1513" y="3764"/>
                  </a:cubicBezTo>
                  <a:cubicBezTo>
                    <a:pt x="1558" y="3764"/>
                    <a:pt x="1547" y="3730"/>
                    <a:pt x="1524" y="3708"/>
                  </a:cubicBezTo>
                  <a:cubicBezTo>
                    <a:pt x="1502" y="3686"/>
                    <a:pt x="1491" y="3686"/>
                    <a:pt x="1491" y="3585"/>
                  </a:cubicBezTo>
                  <a:cubicBezTo>
                    <a:pt x="1491" y="3495"/>
                    <a:pt x="1491" y="3461"/>
                    <a:pt x="1502" y="3428"/>
                  </a:cubicBezTo>
                  <a:cubicBezTo>
                    <a:pt x="1513" y="3406"/>
                    <a:pt x="1536" y="3327"/>
                    <a:pt x="1547" y="3271"/>
                  </a:cubicBezTo>
                  <a:cubicBezTo>
                    <a:pt x="1547" y="3204"/>
                    <a:pt x="1558" y="3181"/>
                    <a:pt x="1547" y="3148"/>
                  </a:cubicBezTo>
                  <a:cubicBezTo>
                    <a:pt x="1547" y="3103"/>
                    <a:pt x="1547" y="3047"/>
                    <a:pt x="1536" y="3047"/>
                  </a:cubicBezTo>
                  <a:cubicBezTo>
                    <a:pt x="1524" y="3035"/>
                    <a:pt x="1502" y="3035"/>
                    <a:pt x="1524" y="3013"/>
                  </a:cubicBezTo>
                  <a:cubicBezTo>
                    <a:pt x="1536" y="2991"/>
                    <a:pt x="1547" y="2968"/>
                    <a:pt x="1536" y="2879"/>
                  </a:cubicBezTo>
                  <a:cubicBezTo>
                    <a:pt x="1536" y="2800"/>
                    <a:pt x="1536" y="2767"/>
                    <a:pt x="1513" y="2744"/>
                  </a:cubicBezTo>
                  <a:cubicBezTo>
                    <a:pt x="1479" y="2711"/>
                    <a:pt x="1457" y="2711"/>
                    <a:pt x="1457" y="2688"/>
                  </a:cubicBezTo>
                  <a:cubicBezTo>
                    <a:pt x="1457" y="2666"/>
                    <a:pt x="1457" y="2666"/>
                    <a:pt x="1491" y="2655"/>
                  </a:cubicBezTo>
                  <a:cubicBezTo>
                    <a:pt x="1536" y="2655"/>
                    <a:pt x="1547" y="2666"/>
                    <a:pt x="1547" y="2644"/>
                  </a:cubicBezTo>
                  <a:cubicBezTo>
                    <a:pt x="1547" y="2621"/>
                    <a:pt x="1536" y="2576"/>
                    <a:pt x="1524" y="2565"/>
                  </a:cubicBezTo>
                  <a:cubicBezTo>
                    <a:pt x="1502" y="2565"/>
                    <a:pt x="1491" y="2542"/>
                    <a:pt x="1491" y="2520"/>
                  </a:cubicBezTo>
                  <a:cubicBezTo>
                    <a:pt x="1491" y="2498"/>
                    <a:pt x="1513" y="2509"/>
                    <a:pt x="1513" y="2486"/>
                  </a:cubicBezTo>
                  <a:cubicBezTo>
                    <a:pt x="1513" y="2453"/>
                    <a:pt x="1513" y="2442"/>
                    <a:pt x="1536" y="2431"/>
                  </a:cubicBezTo>
                  <a:cubicBezTo>
                    <a:pt x="1558" y="2431"/>
                    <a:pt x="1547" y="2409"/>
                    <a:pt x="1536" y="2376"/>
                  </a:cubicBezTo>
                  <a:cubicBezTo>
                    <a:pt x="1524" y="2353"/>
                    <a:pt x="1513" y="2319"/>
                    <a:pt x="1513" y="2297"/>
                  </a:cubicBezTo>
                  <a:cubicBezTo>
                    <a:pt x="1502" y="2263"/>
                    <a:pt x="1502" y="2252"/>
                    <a:pt x="1479" y="2263"/>
                  </a:cubicBezTo>
                  <a:cubicBezTo>
                    <a:pt x="1457" y="2274"/>
                    <a:pt x="1435" y="2241"/>
                    <a:pt x="1423" y="2241"/>
                  </a:cubicBezTo>
                  <a:cubicBezTo>
                    <a:pt x="1412" y="2252"/>
                    <a:pt x="1423" y="2207"/>
                    <a:pt x="1435" y="2185"/>
                  </a:cubicBezTo>
                  <a:cubicBezTo>
                    <a:pt x="1446" y="2163"/>
                    <a:pt x="1457" y="2163"/>
                    <a:pt x="1468" y="2185"/>
                  </a:cubicBezTo>
                  <a:cubicBezTo>
                    <a:pt x="1479" y="2207"/>
                    <a:pt x="1524" y="2174"/>
                    <a:pt x="1547" y="2196"/>
                  </a:cubicBezTo>
                  <a:cubicBezTo>
                    <a:pt x="1558" y="2218"/>
                    <a:pt x="1569" y="2185"/>
                    <a:pt x="1558" y="2163"/>
                  </a:cubicBezTo>
                  <a:cubicBezTo>
                    <a:pt x="1558" y="2151"/>
                    <a:pt x="1547" y="2151"/>
                    <a:pt x="1524" y="2140"/>
                  </a:cubicBezTo>
                  <a:cubicBezTo>
                    <a:pt x="1513" y="2118"/>
                    <a:pt x="1513" y="2084"/>
                    <a:pt x="1547" y="2062"/>
                  </a:cubicBezTo>
                  <a:cubicBezTo>
                    <a:pt x="1569" y="2050"/>
                    <a:pt x="1547" y="1983"/>
                    <a:pt x="1547" y="1938"/>
                  </a:cubicBezTo>
                  <a:cubicBezTo>
                    <a:pt x="1547" y="1905"/>
                    <a:pt x="1536" y="1882"/>
                    <a:pt x="1524" y="1894"/>
                  </a:cubicBezTo>
                  <a:cubicBezTo>
                    <a:pt x="1502" y="1905"/>
                    <a:pt x="1491" y="1882"/>
                    <a:pt x="1491" y="1871"/>
                  </a:cubicBezTo>
                  <a:cubicBezTo>
                    <a:pt x="1491" y="1860"/>
                    <a:pt x="1524" y="1849"/>
                    <a:pt x="1547" y="1815"/>
                  </a:cubicBezTo>
                  <a:cubicBezTo>
                    <a:pt x="1569" y="1781"/>
                    <a:pt x="1569" y="1759"/>
                    <a:pt x="1536" y="1770"/>
                  </a:cubicBezTo>
                  <a:cubicBezTo>
                    <a:pt x="1502" y="1770"/>
                    <a:pt x="1468" y="1759"/>
                    <a:pt x="1513" y="1748"/>
                  </a:cubicBezTo>
                  <a:cubicBezTo>
                    <a:pt x="1558" y="1737"/>
                    <a:pt x="1558" y="1725"/>
                    <a:pt x="1547" y="1714"/>
                  </a:cubicBezTo>
                  <a:cubicBezTo>
                    <a:pt x="1536" y="1703"/>
                    <a:pt x="1536" y="1681"/>
                    <a:pt x="1513" y="1669"/>
                  </a:cubicBezTo>
                  <a:cubicBezTo>
                    <a:pt x="1491" y="1669"/>
                    <a:pt x="1491" y="1669"/>
                    <a:pt x="1479" y="1681"/>
                  </a:cubicBezTo>
                  <a:cubicBezTo>
                    <a:pt x="1468" y="1692"/>
                    <a:pt x="1468" y="1658"/>
                    <a:pt x="1502" y="1636"/>
                  </a:cubicBezTo>
                  <a:cubicBezTo>
                    <a:pt x="1547" y="1602"/>
                    <a:pt x="1524" y="1591"/>
                    <a:pt x="1558" y="1591"/>
                  </a:cubicBezTo>
                  <a:cubicBezTo>
                    <a:pt x="1592" y="1591"/>
                    <a:pt x="1580" y="1636"/>
                    <a:pt x="1603" y="1636"/>
                  </a:cubicBezTo>
                  <a:cubicBezTo>
                    <a:pt x="1636" y="1647"/>
                    <a:pt x="1670" y="1625"/>
                    <a:pt x="1670" y="1614"/>
                  </a:cubicBezTo>
                  <a:cubicBezTo>
                    <a:pt x="1670" y="1602"/>
                    <a:pt x="1681" y="1580"/>
                    <a:pt x="1692" y="1591"/>
                  </a:cubicBezTo>
                  <a:cubicBezTo>
                    <a:pt x="1715" y="1602"/>
                    <a:pt x="1692" y="1614"/>
                    <a:pt x="1692" y="1658"/>
                  </a:cubicBezTo>
                  <a:cubicBezTo>
                    <a:pt x="1681" y="1703"/>
                    <a:pt x="1681" y="1737"/>
                    <a:pt x="1670" y="1781"/>
                  </a:cubicBezTo>
                  <a:cubicBezTo>
                    <a:pt x="1648" y="1826"/>
                    <a:pt x="1659" y="1849"/>
                    <a:pt x="1681" y="1815"/>
                  </a:cubicBezTo>
                  <a:cubicBezTo>
                    <a:pt x="1704" y="1770"/>
                    <a:pt x="1748" y="1692"/>
                    <a:pt x="1760" y="1647"/>
                  </a:cubicBezTo>
                  <a:cubicBezTo>
                    <a:pt x="1782" y="1602"/>
                    <a:pt x="1793" y="1546"/>
                    <a:pt x="1793" y="1501"/>
                  </a:cubicBezTo>
                  <a:cubicBezTo>
                    <a:pt x="1782" y="1468"/>
                    <a:pt x="1838" y="1389"/>
                    <a:pt x="1861" y="1356"/>
                  </a:cubicBezTo>
                  <a:cubicBezTo>
                    <a:pt x="1894" y="1311"/>
                    <a:pt x="1905" y="1266"/>
                    <a:pt x="1905" y="121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 name="Freeform 22"/>
            <p:cNvSpPr>
              <a:spLocks noChangeArrowheads="1"/>
            </p:cNvSpPr>
            <p:nvPr/>
          </p:nvSpPr>
          <p:spPr bwMode="auto">
            <a:xfrm>
              <a:off x="4014788" y="3748088"/>
              <a:ext cx="1004887" cy="989012"/>
            </a:xfrm>
            <a:custGeom>
              <a:avLst/>
              <a:gdLst>
                <a:gd name="T0" fmla="*/ 2790 w 2791"/>
                <a:gd name="T1" fmla="*/ 661 h 2747"/>
                <a:gd name="T2" fmla="*/ 2499 w 2791"/>
                <a:gd name="T3" fmla="*/ 628 h 2747"/>
                <a:gd name="T4" fmla="*/ 2129 w 2791"/>
                <a:gd name="T5" fmla="*/ 740 h 2747"/>
                <a:gd name="T6" fmla="*/ 1961 w 2791"/>
                <a:gd name="T7" fmla="*/ 751 h 2747"/>
                <a:gd name="T8" fmla="*/ 2039 w 2791"/>
                <a:gd name="T9" fmla="*/ 975 h 2747"/>
                <a:gd name="T10" fmla="*/ 1883 w 2791"/>
                <a:gd name="T11" fmla="*/ 1065 h 2747"/>
                <a:gd name="T12" fmla="*/ 1759 w 2791"/>
                <a:gd name="T13" fmla="*/ 1177 h 2747"/>
                <a:gd name="T14" fmla="*/ 1535 w 2791"/>
                <a:gd name="T15" fmla="*/ 1166 h 2747"/>
                <a:gd name="T16" fmla="*/ 1378 w 2791"/>
                <a:gd name="T17" fmla="*/ 1087 h 2747"/>
                <a:gd name="T18" fmla="*/ 1423 w 2791"/>
                <a:gd name="T19" fmla="*/ 942 h 2747"/>
                <a:gd name="T20" fmla="*/ 1457 w 2791"/>
                <a:gd name="T21" fmla="*/ 796 h 2747"/>
                <a:gd name="T22" fmla="*/ 1591 w 2791"/>
                <a:gd name="T23" fmla="*/ 572 h 2747"/>
                <a:gd name="T24" fmla="*/ 1725 w 2791"/>
                <a:gd name="T25" fmla="*/ 370 h 2747"/>
                <a:gd name="T26" fmla="*/ 1580 w 2791"/>
                <a:gd name="T27" fmla="*/ 336 h 2747"/>
                <a:gd name="T28" fmla="*/ 1367 w 2791"/>
                <a:gd name="T29" fmla="*/ 426 h 2747"/>
                <a:gd name="T30" fmla="*/ 1412 w 2791"/>
                <a:gd name="T31" fmla="*/ 146 h 2747"/>
                <a:gd name="T32" fmla="*/ 1221 w 2791"/>
                <a:gd name="T33" fmla="*/ 280 h 2747"/>
                <a:gd name="T34" fmla="*/ 1300 w 2791"/>
                <a:gd name="T35" fmla="*/ 23 h 2747"/>
                <a:gd name="T36" fmla="*/ 1165 w 2791"/>
                <a:gd name="T37" fmla="*/ 157 h 2747"/>
                <a:gd name="T38" fmla="*/ 1042 w 2791"/>
                <a:gd name="T39" fmla="*/ 146 h 2747"/>
                <a:gd name="T40" fmla="*/ 952 w 2791"/>
                <a:gd name="T41" fmla="*/ 236 h 2747"/>
                <a:gd name="T42" fmla="*/ 885 w 2791"/>
                <a:gd name="T43" fmla="*/ 482 h 2747"/>
                <a:gd name="T44" fmla="*/ 1031 w 2791"/>
                <a:gd name="T45" fmla="*/ 661 h 2747"/>
                <a:gd name="T46" fmla="*/ 1188 w 2791"/>
                <a:gd name="T47" fmla="*/ 874 h 2747"/>
                <a:gd name="T48" fmla="*/ 1221 w 2791"/>
                <a:gd name="T49" fmla="*/ 1076 h 2747"/>
                <a:gd name="T50" fmla="*/ 997 w 2791"/>
                <a:gd name="T51" fmla="*/ 1110 h 2747"/>
                <a:gd name="T52" fmla="*/ 975 w 2791"/>
                <a:gd name="T53" fmla="*/ 1446 h 2747"/>
                <a:gd name="T54" fmla="*/ 807 w 2791"/>
                <a:gd name="T55" fmla="*/ 1356 h 2747"/>
                <a:gd name="T56" fmla="*/ 538 w 2791"/>
                <a:gd name="T57" fmla="*/ 1233 h 2747"/>
                <a:gd name="T58" fmla="*/ 291 w 2791"/>
                <a:gd name="T59" fmla="*/ 1390 h 2747"/>
                <a:gd name="T60" fmla="*/ 246 w 2791"/>
                <a:gd name="T61" fmla="*/ 1580 h 2747"/>
                <a:gd name="T62" fmla="*/ 33 w 2791"/>
                <a:gd name="T63" fmla="*/ 1827 h 2747"/>
                <a:gd name="T64" fmla="*/ 347 w 2791"/>
                <a:gd name="T65" fmla="*/ 2208 h 2747"/>
                <a:gd name="T66" fmla="*/ 874 w 2791"/>
                <a:gd name="T67" fmla="*/ 2421 h 2747"/>
                <a:gd name="T68" fmla="*/ 1188 w 2791"/>
                <a:gd name="T69" fmla="*/ 2331 h 2747"/>
                <a:gd name="T70" fmla="*/ 1356 w 2791"/>
                <a:gd name="T71" fmla="*/ 2298 h 2747"/>
                <a:gd name="T72" fmla="*/ 1479 w 2791"/>
                <a:gd name="T73" fmla="*/ 2421 h 2747"/>
                <a:gd name="T74" fmla="*/ 1468 w 2791"/>
                <a:gd name="T75" fmla="*/ 2645 h 2747"/>
                <a:gd name="T76" fmla="*/ 1591 w 2791"/>
                <a:gd name="T77" fmla="*/ 2656 h 2747"/>
                <a:gd name="T78" fmla="*/ 1737 w 2791"/>
                <a:gd name="T79" fmla="*/ 2678 h 2747"/>
                <a:gd name="T80" fmla="*/ 1871 w 2791"/>
                <a:gd name="T81" fmla="*/ 2544 h 2747"/>
                <a:gd name="T82" fmla="*/ 2039 w 2791"/>
                <a:gd name="T83" fmla="*/ 2488 h 2747"/>
                <a:gd name="T84" fmla="*/ 2017 w 2791"/>
                <a:gd name="T85" fmla="*/ 2287 h 2747"/>
                <a:gd name="T86" fmla="*/ 1916 w 2791"/>
                <a:gd name="T87" fmla="*/ 2129 h 2747"/>
                <a:gd name="T88" fmla="*/ 1950 w 2791"/>
                <a:gd name="T89" fmla="*/ 2006 h 2747"/>
                <a:gd name="T90" fmla="*/ 1759 w 2791"/>
                <a:gd name="T91" fmla="*/ 1984 h 2747"/>
                <a:gd name="T92" fmla="*/ 1938 w 2791"/>
                <a:gd name="T93" fmla="*/ 1838 h 2747"/>
                <a:gd name="T94" fmla="*/ 2129 w 2791"/>
                <a:gd name="T95" fmla="*/ 1704 h 2747"/>
                <a:gd name="T96" fmla="*/ 2353 w 2791"/>
                <a:gd name="T97" fmla="*/ 1704 h 2747"/>
                <a:gd name="T98" fmla="*/ 2488 w 2791"/>
                <a:gd name="T99" fmla="*/ 1513 h 2747"/>
                <a:gd name="T100" fmla="*/ 2443 w 2791"/>
                <a:gd name="T101" fmla="*/ 1345 h 2747"/>
                <a:gd name="T102" fmla="*/ 2701 w 2791"/>
                <a:gd name="T103" fmla="*/ 1009 h 2747"/>
                <a:gd name="T104" fmla="*/ 2768 w 2791"/>
                <a:gd name="T105" fmla="*/ 695 h 27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791" h="2747">
                  <a:moveTo>
                    <a:pt x="2768" y="695"/>
                  </a:moveTo>
                  <a:lnTo>
                    <a:pt x="2768" y="695"/>
                  </a:lnTo>
                  <a:cubicBezTo>
                    <a:pt x="2768" y="695"/>
                    <a:pt x="2779" y="684"/>
                    <a:pt x="2790" y="661"/>
                  </a:cubicBezTo>
                  <a:cubicBezTo>
                    <a:pt x="2757" y="639"/>
                    <a:pt x="2689" y="572"/>
                    <a:pt x="2656" y="538"/>
                  </a:cubicBezTo>
                  <a:cubicBezTo>
                    <a:pt x="2622" y="505"/>
                    <a:pt x="2566" y="516"/>
                    <a:pt x="2544" y="516"/>
                  </a:cubicBezTo>
                  <a:cubicBezTo>
                    <a:pt x="2544" y="549"/>
                    <a:pt x="2532" y="594"/>
                    <a:pt x="2499" y="628"/>
                  </a:cubicBezTo>
                  <a:cubicBezTo>
                    <a:pt x="2443" y="684"/>
                    <a:pt x="2320" y="718"/>
                    <a:pt x="2297" y="774"/>
                  </a:cubicBezTo>
                  <a:cubicBezTo>
                    <a:pt x="2286" y="818"/>
                    <a:pt x="2219" y="829"/>
                    <a:pt x="2196" y="796"/>
                  </a:cubicBezTo>
                  <a:cubicBezTo>
                    <a:pt x="2185" y="762"/>
                    <a:pt x="2140" y="762"/>
                    <a:pt x="2129" y="740"/>
                  </a:cubicBezTo>
                  <a:cubicBezTo>
                    <a:pt x="2118" y="718"/>
                    <a:pt x="2084" y="762"/>
                    <a:pt x="2062" y="718"/>
                  </a:cubicBezTo>
                  <a:cubicBezTo>
                    <a:pt x="2051" y="684"/>
                    <a:pt x="2006" y="684"/>
                    <a:pt x="1994" y="718"/>
                  </a:cubicBezTo>
                  <a:cubicBezTo>
                    <a:pt x="1994" y="729"/>
                    <a:pt x="1983" y="740"/>
                    <a:pt x="1961" y="751"/>
                  </a:cubicBezTo>
                  <a:cubicBezTo>
                    <a:pt x="1972" y="785"/>
                    <a:pt x="1961" y="807"/>
                    <a:pt x="1972" y="818"/>
                  </a:cubicBezTo>
                  <a:cubicBezTo>
                    <a:pt x="1994" y="841"/>
                    <a:pt x="2028" y="874"/>
                    <a:pt x="2028" y="874"/>
                  </a:cubicBezTo>
                  <a:cubicBezTo>
                    <a:pt x="2028" y="874"/>
                    <a:pt x="2039" y="942"/>
                    <a:pt x="2039" y="975"/>
                  </a:cubicBezTo>
                  <a:cubicBezTo>
                    <a:pt x="2039" y="1009"/>
                    <a:pt x="2017" y="1009"/>
                    <a:pt x="1994" y="1009"/>
                  </a:cubicBezTo>
                  <a:cubicBezTo>
                    <a:pt x="1972" y="998"/>
                    <a:pt x="1950" y="1009"/>
                    <a:pt x="1938" y="1031"/>
                  </a:cubicBezTo>
                  <a:cubicBezTo>
                    <a:pt x="1916" y="1054"/>
                    <a:pt x="1883" y="1031"/>
                    <a:pt x="1883" y="1065"/>
                  </a:cubicBezTo>
                  <a:cubicBezTo>
                    <a:pt x="1883" y="1087"/>
                    <a:pt x="1860" y="1098"/>
                    <a:pt x="1838" y="1076"/>
                  </a:cubicBezTo>
                  <a:cubicBezTo>
                    <a:pt x="1815" y="1054"/>
                    <a:pt x="1770" y="1076"/>
                    <a:pt x="1770" y="1076"/>
                  </a:cubicBezTo>
                  <a:cubicBezTo>
                    <a:pt x="1770" y="1076"/>
                    <a:pt x="1759" y="1132"/>
                    <a:pt x="1759" y="1177"/>
                  </a:cubicBezTo>
                  <a:cubicBezTo>
                    <a:pt x="1770" y="1211"/>
                    <a:pt x="1759" y="1199"/>
                    <a:pt x="1714" y="1211"/>
                  </a:cubicBezTo>
                  <a:cubicBezTo>
                    <a:pt x="1681" y="1211"/>
                    <a:pt x="1625" y="1222"/>
                    <a:pt x="1591" y="1244"/>
                  </a:cubicBezTo>
                  <a:cubicBezTo>
                    <a:pt x="1558" y="1256"/>
                    <a:pt x="1546" y="1222"/>
                    <a:pt x="1535" y="1166"/>
                  </a:cubicBezTo>
                  <a:cubicBezTo>
                    <a:pt x="1513" y="1121"/>
                    <a:pt x="1468" y="1121"/>
                    <a:pt x="1445" y="1143"/>
                  </a:cubicBezTo>
                  <a:cubicBezTo>
                    <a:pt x="1423" y="1166"/>
                    <a:pt x="1412" y="1154"/>
                    <a:pt x="1412" y="1121"/>
                  </a:cubicBezTo>
                  <a:cubicBezTo>
                    <a:pt x="1423" y="1087"/>
                    <a:pt x="1367" y="1098"/>
                    <a:pt x="1378" y="1087"/>
                  </a:cubicBezTo>
                  <a:cubicBezTo>
                    <a:pt x="1378" y="1065"/>
                    <a:pt x="1367" y="1031"/>
                    <a:pt x="1345" y="998"/>
                  </a:cubicBezTo>
                  <a:cubicBezTo>
                    <a:pt x="1322" y="975"/>
                    <a:pt x="1322" y="953"/>
                    <a:pt x="1345" y="953"/>
                  </a:cubicBezTo>
                  <a:cubicBezTo>
                    <a:pt x="1367" y="964"/>
                    <a:pt x="1412" y="964"/>
                    <a:pt x="1423" y="942"/>
                  </a:cubicBezTo>
                  <a:cubicBezTo>
                    <a:pt x="1445" y="930"/>
                    <a:pt x="1434" y="908"/>
                    <a:pt x="1389" y="908"/>
                  </a:cubicBezTo>
                  <a:cubicBezTo>
                    <a:pt x="1356" y="919"/>
                    <a:pt x="1356" y="874"/>
                    <a:pt x="1389" y="841"/>
                  </a:cubicBezTo>
                  <a:cubicBezTo>
                    <a:pt x="1423" y="807"/>
                    <a:pt x="1434" y="829"/>
                    <a:pt x="1457" y="796"/>
                  </a:cubicBezTo>
                  <a:cubicBezTo>
                    <a:pt x="1479" y="762"/>
                    <a:pt x="1479" y="718"/>
                    <a:pt x="1457" y="706"/>
                  </a:cubicBezTo>
                  <a:cubicBezTo>
                    <a:pt x="1434" y="684"/>
                    <a:pt x="1457" y="673"/>
                    <a:pt x="1490" y="661"/>
                  </a:cubicBezTo>
                  <a:cubicBezTo>
                    <a:pt x="1524" y="639"/>
                    <a:pt x="1558" y="616"/>
                    <a:pt x="1591" y="572"/>
                  </a:cubicBezTo>
                  <a:cubicBezTo>
                    <a:pt x="1625" y="538"/>
                    <a:pt x="1670" y="549"/>
                    <a:pt x="1714" y="527"/>
                  </a:cubicBezTo>
                  <a:cubicBezTo>
                    <a:pt x="1759" y="516"/>
                    <a:pt x="1748" y="493"/>
                    <a:pt x="1725" y="460"/>
                  </a:cubicBezTo>
                  <a:cubicBezTo>
                    <a:pt x="1692" y="437"/>
                    <a:pt x="1714" y="404"/>
                    <a:pt x="1725" y="370"/>
                  </a:cubicBezTo>
                  <a:cubicBezTo>
                    <a:pt x="1737" y="348"/>
                    <a:pt x="1725" y="303"/>
                    <a:pt x="1703" y="280"/>
                  </a:cubicBezTo>
                  <a:cubicBezTo>
                    <a:pt x="1681" y="247"/>
                    <a:pt x="1658" y="236"/>
                    <a:pt x="1625" y="236"/>
                  </a:cubicBezTo>
                  <a:cubicBezTo>
                    <a:pt x="1602" y="247"/>
                    <a:pt x="1569" y="314"/>
                    <a:pt x="1580" y="336"/>
                  </a:cubicBezTo>
                  <a:cubicBezTo>
                    <a:pt x="1591" y="359"/>
                    <a:pt x="1602" y="381"/>
                    <a:pt x="1558" y="392"/>
                  </a:cubicBezTo>
                  <a:cubicBezTo>
                    <a:pt x="1524" y="392"/>
                    <a:pt x="1535" y="449"/>
                    <a:pt x="1490" y="449"/>
                  </a:cubicBezTo>
                  <a:cubicBezTo>
                    <a:pt x="1445" y="449"/>
                    <a:pt x="1356" y="460"/>
                    <a:pt x="1367" y="426"/>
                  </a:cubicBezTo>
                  <a:cubicBezTo>
                    <a:pt x="1378" y="404"/>
                    <a:pt x="1412" y="314"/>
                    <a:pt x="1434" y="269"/>
                  </a:cubicBezTo>
                  <a:cubicBezTo>
                    <a:pt x="1457" y="225"/>
                    <a:pt x="1468" y="213"/>
                    <a:pt x="1445" y="202"/>
                  </a:cubicBezTo>
                  <a:cubicBezTo>
                    <a:pt x="1423" y="191"/>
                    <a:pt x="1423" y="168"/>
                    <a:pt x="1412" y="146"/>
                  </a:cubicBezTo>
                  <a:cubicBezTo>
                    <a:pt x="1389" y="135"/>
                    <a:pt x="1311" y="123"/>
                    <a:pt x="1300" y="146"/>
                  </a:cubicBezTo>
                  <a:cubicBezTo>
                    <a:pt x="1289" y="180"/>
                    <a:pt x="1266" y="247"/>
                    <a:pt x="1266" y="303"/>
                  </a:cubicBezTo>
                  <a:cubicBezTo>
                    <a:pt x="1255" y="348"/>
                    <a:pt x="1244" y="381"/>
                    <a:pt x="1221" y="280"/>
                  </a:cubicBezTo>
                  <a:cubicBezTo>
                    <a:pt x="1210" y="180"/>
                    <a:pt x="1221" y="123"/>
                    <a:pt x="1244" y="123"/>
                  </a:cubicBezTo>
                  <a:cubicBezTo>
                    <a:pt x="1266" y="123"/>
                    <a:pt x="1289" y="112"/>
                    <a:pt x="1300" y="101"/>
                  </a:cubicBezTo>
                  <a:cubicBezTo>
                    <a:pt x="1322" y="90"/>
                    <a:pt x="1311" y="34"/>
                    <a:pt x="1300" y="23"/>
                  </a:cubicBezTo>
                  <a:cubicBezTo>
                    <a:pt x="1300" y="11"/>
                    <a:pt x="1221" y="0"/>
                    <a:pt x="1165" y="11"/>
                  </a:cubicBezTo>
                  <a:cubicBezTo>
                    <a:pt x="1109" y="11"/>
                    <a:pt x="1143" y="56"/>
                    <a:pt x="1154" y="90"/>
                  </a:cubicBezTo>
                  <a:cubicBezTo>
                    <a:pt x="1176" y="112"/>
                    <a:pt x="1154" y="135"/>
                    <a:pt x="1165" y="157"/>
                  </a:cubicBezTo>
                  <a:cubicBezTo>
                    <a:pt x="1176" y="191"/>
                    <a:pt x="1154" y="213"/>
                    <a:pt x="1143" y="236"/>
                  </a:cubicBezTo>
                  <a:cubicBezTo>
                    <a:pt x="1132" y="258"/>
                    <a:pt x="1098" y="280"/>
                    <a:pt x="1098" y="258"/>
                  </a:cubicBezTo>
                  <a:cubicBezTo>
                    <a:pt x="1087" y="236"/>
                    <a:pt x="1065" y="146"/>
                    <a:pt x="1042" y="146"/>
                  </a:cubicBezTo>
                  <a:cubicBezTo>
                    <a:pt x="1020" y="146"/>
                    <a:pt x="1008" y="191"/>
                    <a:pt x="1008" y="213"/>
                  </a:cubicBezTo>
                  <a:cubicBezTo>
                    <a:pt x="997" y="236"/>
                    <a:pt x="975" y="236"/>
                    <a:pt x="952" y="236"/>
                  </a:cubicBezTo>
                  <a:lnTo>
                    <a:pt x="952" y="236"/>
                  </a:lnTo>
                  <a:cubicBezTo>
                    <a:pt x="952" y="247"/>
                    <a:pt x="952" y="258"/>
                    <a:pt x="952" y="258"/>
                  </a:cubicBezTo>
                  <a:cubicBezTo>
                    <a:pt x="952" y="258"/>
                    <a:pt x="930" y="336"/>
                    <a:pt x="919" y="370"/>
                  </a:cubicBezTo>
                  <a:cubicBezTo>
                    <a:pt x="907" y="415"/>
                    <a:pt x="885" y="437"/>
                    <a:pt x="885" y="482"/>
                  </a:cubicBezTo>
                  <a:cubicBezTo>
                    <a:pt x="885" y="538"/>
                    <a:pt x="907" y="527"/>
                    <a:pt x="963" y="516"/>
                  </a:cubicBezTo>
                  <a:cubicBezTo>
                    <a:pt x="1020" y="516"/>
                    <a:pt x="1053" y="538"/>
                    <a:pt x="1042" y="561"/>
                  </a:cubicBezTo>
                  <a:cubicBezTo>
                    <a:pt x="1020" y="594"/>
                    <a:pt x="1008" y="650"/>
                    <a:pt x="1031" y="661"/>
                  </a:cubicBezTo>
                  <a:cubicBezTo>
                    <a:pt x="1065" y="673"/>
                    <a:pt x="1087" y="650"/>
                    <a:pt x="1120" y="673"/>
                  </a:cubicBezTo>
                  <a:cubicBezTo>
                    <a:pt x="1154" y="706"/>
                    <a:pt x="1188" y="729"/>
                    <a:pt x="1188" y="774"/>
                  </a:cubicBezTo>
                  <a:cubicBezTo>
                    <a:pt x="1176" y="818"/>
                    <a:pt x="1176" y="863"/>
                    <a:pt x="1188" y="874"/>
                  </a:cubicBezTo>
                  <a:cubicBezTo>
                    <a:pt x="1210" y="874"/>
                    <a:pt x="1266" y="885"/>
                    <a:pt x="1266" y="908"/>
                  </a:cubicBezTo>
                  <a:cubicBezTo>
                    <a:pt x="1266" y="919"/>
                    <a:pt x="1244" y="953"/>
                    <a:pt x="1244" y="998"/>
                  </a:cubicBezTo>
                  <a:cubicBezTo>
                    <a:pt x="1244" y="1042"/>
                    <a:pt x="1232" y="1087"/>
                    <a:pt x="1221" y="1076"/>
                  </a:cubicBezTo>
                  <a:cubicBezTo>
                    <a:pt x="1199" y="1065"/>
                    <a:pt x="1165" y="1042"/>
                    <a:pt x="1143" y="1076"/>
                  </a:cubicBezTo>
                  <a:cubicBezTo>
                    <a:pt x="1132" y="1110"/>
                    <a:pt x="1120" y="1121"/>
                    <a:pt x="1076" y="1110"/>
                  </a:cubicBezTo>
                  <a:cubicBezTo>
                    <a:pt x="1031" y="1098"/>
                    <a:pt x="997" y="1087"/>
                    <a:pt x="997" y="1110"/>
                  </a:cubicBezTo>
                  <a:cubicBezTo>
                    <a:pt x="986" y="1132"/>
                    <a:pt x="997" y="1256"/>
                    <a:pt x="986" y="1278"/>
                  </a:cubicBezTo>
                  <a:cubicBezTo>
                    <a:pt x="963" y="1300"/>
                    <a:pt x="930" y="1345"/>
                    <a:pt x="930" y="1345"/>
                  </a:cubicBezTo>
                  <a:cubicBezTo>
                    <a:pt x="930" y="1345"/>
                    <a:pt x="975" y="1412"/>
                    <a:pt x="975" y="1446"/>
                  </a:cubicBezTo>
                  <a:cubicBezTo>
                    <a:pt x="975" y="1491"/>
                    <a:pt x="963" y="1480"/>
                    <a:pt x="941" y="1468"/>
                  </a:cubicBezTo>
                  <a:cubicBezTo>
                    <a:pt x="907" y="1457"/>
                    <a:pt x="907" y="1457"/>
                    <a:pt x="885" y="1412"/>
                  </a:cubicBezTo>
                  <a:cubicBezTo>
                    <a:pt x="863" y="1379"/>
                    <a:pt x="840" y="1367"/>
                    <a:pt x="807" y="1356"/>
                  </a:cubicBezTo>
                  <a:cubicBezTo>
                    <a:pt x="762" y="1334"/>
                    <a:pt x="762" y="1289"/>
                    <a:pt x="728" y="1278"/>
                  </a:cubicBezTo>
                  <a:cubicBezTo>
                    <a:pt x="694" y="1278"/>
                    <a:pt x="683" y="1278"/>
                    <a:pt x="672" y="1256"/>
                  </a:cubicBezTo>
                  <a:cubicBezTo>
                    <a:pt x="650" y="1222"/>
                    <a:pt x="560" y="1222"/>
                    <a:pt x="538" y="1233"/>
                  </a:cubicBezTo>
                  <a:cubicBezTo>
                    <a:pt x="527" y="1256"/>
                    <a:pt x="504" y="1289"/>
                    <a:pt x="482" y="1278"/>
                  </a:cubicBezTo>
                  <a:cubicBezTo>
                    <a:pt x="459" y="1278"/>
                    <a:pt x="381" y="1311"/>
                    <a:pt x="370" y="1334"/>
                  </a:cubicBezTo>
                  <a:cubicBezTo>
                    <a:pt x="358" y="1356"/>
                    <a:pt x="302" y="1356"/>
                    <a:pt x="291" y="1390"/>
                  </a:cubicBezTo>
                  <a:cubicBezTo>
                    <a:pt x="291" y="1412"/>
                    <a:pt x="280" y="1423"/>
                    <a:pt x="280" y="1446"/>
                  </a:cubicBezTo>
                  <a:cubicBezTo>
                    <a:pt x="280" y="1446"/>
                    <a:pt x="280" y="1457"/>
                    <a:pt x="280" y="1480"/>
                  </a:cubicBezTo>
                  <a:cubicBezTo>
                    <a:pt x="291" y="1547"/>
                    <a:pt x="280" y="1569"/>
                    <a:pt x="246" y="1580"/>
                  </a:cubicBezTo>
                  <a:cubicBezTo>
                    <a:pt x="224" y="1592"/>
                    <a:pt x="112" y="1592"/>
                    <a:pt x="89" y="1592"/>
                  </a:cubicBezTo>
                  <a:cubicBezTo>
                    <a:pt x="56" y="1603"/>
                    <a:pt x="11" y="1625"/>
                    <a:pt x="11" y="1659"/>
                  </a:cubicBezTo>
                  <a:cubicBezTo>
                    <a:pt x="0" y="1692"/>
                    <a:pt x="22" y="1782"/>
                    <a:pt x="33" y="1827"/>
                  </a:cubicBezTo>
                  <a:cubicBezTo>
                    <a:pt x="56" y="1860"/>
                    <a:pt x="101" y="1950"/>
                    <a:pt x="112" y="1995"/>
                  </a:cubicBezTo>
                  <a:cubicBezTo>
                    <a:pt x="134" y="2040"/>
                    <a:pt x="123" y="2051"/>
                    <a:pt x="157" y="2062"/>
                  </a:cubicBezTo>
                  <a:cubicBezTo>
                    <a:pt x="179" y="2073"/>
                    <a:pt x="314" y="2152"/>
                    <a:pt x="347" y="2208"/>
                  </a:cubicBezTo>
                  <a:cubicBezTo>
                    <a:pt x="392" y="2275"/>
                    <a:pt x="403" y="2354"/>
                    <a:pt x="459" y="2387"/>
                  </a:cubicBezTo>
                  <a:cubicBezTo>
                    <a:pt x="504" y="2410"/>
                    <a:pt x="638" y="2477"/>
                    <a:pt x="717" y="2522"/>
                  </a:cubicBezTo>
                  <a:cubicBezTo>
                    <a:pt x="751" y="2488"/>
                    <a:pt x="829" y="2421"/>
                    <a:pt x="874" y="2421"/>
                  </a:cubicBezTo>
                  <a:cubicBezTo>
                    <a:pt x="919" y="2432"/>
                    <a:pt x="1042" y="2410"/>
                    <a:pt x="1053" y="2376"/>
                  </a:cubicBezTo>
                  <a:cubicBezTo>
                    <a:pt x="1065" y="2354"/>
                    <a:pt x="1076" y="2287"/>
                    <a:pt x="1109" y="2309"/>
                  </a:cubicBezTo>
                  <a:cubicBezTo>
                    <a:pt x="1154" y="2320"/>
                    <a:pt x="1165" y="2309"/>
                    <a:pt x="1188" y="2331"/>
                  </a:cubicBezTo>
                  <a:cubicBezTo>
                    <a:pt x="1199" y="2354"/>
                    <a:pt x="1232" y="2320"/>
                    <a:pt x="1244" y="2354"/>
                  </a:cubicBezTo>
                  <a:cubicBezTo>
                    <a:pt x="1255" y="2376"/>
                    <a:pt x="1277" y="2376"/>
                    <a:pt x="1289" y="2342"/>
                  </a:cubicBezTo>
                  <a:cubicBezTo>
                    <a:pt x="1300" y="2309"/>
                    <a:pt x="1322" y="2320"/>
                    <a:pt x="1356" y="2298"/>
                  </a:cubicBezTo>
                  <a:cubicBezTo>
                    <a:pt x="1378" y="2287"/>
                    <a:pt x="1401" y="2287"/>
                    <a:pt x="1412" y="2309"/>
                  </a:cubicBezTo>
                  <a:cubicBezTo>
                    <a:pt x="1412" y="2342"/>
                    <a:pt x="1434" y="2387"/>
                    <a:pt x="1457" y="2387"/>
                  </a:cubicBezTo>
                  <a:cubicBezTo>
                    <a:pt x="1479" y="2387"/>
                    <a:pt x="1501" y="2410"/>
                    <a:pt x="1479" y="2421"/>
                  </a:cubicBezTo>
                  <a:cubicBezTo>
                    <a:pt x="1457" y="2443"/>
                    <a:pt x="1468" y="2499"/>
                    <a:pt x="1479" y="2511"/>
                  </a:cubicBezTo>
                  <a:cubicBezTo>
                    <a:pt x="1490" y="2522"/>
                    <a:pt x="1468" y="2533"/>
                    <a:pt x="1445" y="2544"/>
                  </a:cubicBezTo>
                  <a:cubicBezTo>
                    <a:pt x="1423" y="2544"/>
                    <a:pt x="1457" y="2623"/>
                    <a:pt x="1468" y="2645"/>
                  </a:cubicBezTo>
                  <a:cubicBezTo>
                    <a:pt x="1479" y="2656"/>
                    <a:pt x="1490" y="2678"/>
                    <a:pt x="1501" y="2690"/>
                  </a:cubicBezTo>
                  <a:lnTo>
                    <a:pt x="1513" y="2690"/>
                  </a:lnTo>
                  <a:cubicBezTo>
                    <a:pt x="1535" y="2690"/>
                    <a:pt x="1580" y="2678"/>
                    <a:pt x="1591" y="2656"/>
                  </a:cubicBezTo>
                  <a:cubicBezTo>
                    <a:pt x="1602" y="2634"/>
                    <a:pt x="1636" y="2656"/>
                    <a:pt x="1658" y="2656"/>
                  </a:cubicBezTo>
                  <a:cubicBezTo>
                    <a:pt x="1681" y="2645"/>
                    <a:pt x="1692" y="2701"/>
                    <a:pt x="1692" y="2723"/>
                  </a:cubicBezTo>
                  <a:cubicBezTo>
                    <a:pt x="1692" y="2746"/>
                    <a:pt x="1737" y="2701"/>
                    <a:pt x="1737" y="2678"/>
                  </a:cubicBezTo>
                  <a:cubicBezTo>
                    <a:pt x="1737" y="2645"/>
                    <a:pt x="1748" y="2634"/>
                    <a:pt x="1770" y="2634"/>
                  </a:cubicBezTo>
                  <a:cubicBezTo>
                    <a:pt x="1804" y="2623"/>
                    <a:pt x="1815" y="2589"/>
                    <a:pt x="1815" y="2567"/>
                  </a:cubicBezTo>
                  <a:cubicBezTo>
                    <a:pt x="1815" y="2544"/>
                    <a:pt x="1849" y="2533"/>
                    <a:pt x="1871" y="2544"/>
                  </a:cubicBezTo>
                  <a:cubicBezTo>
                    <a:pt x="1905" y="2544"/>
                    <a:pt x="1916" y="2533"/>
                    <a:pt x="1927" y="2511"/>
                  </a:cubicBezTo>
                  <a:cubicBezTo>
                    <a:pt x="1950" y="2488"/>
                    <a:pt x="1961" y="2499"/>
                    <a:pt x="1983" y="2522"/>
                  </a:cubicBezTo>
                  <a:cubicBezTo>
                    <a:pt x="1994" y="2544"/>
                    <a:pt x="2028" y="2522"/>
                    <a:pt x="2039" y="2488"/>
                  </a:cubicBezTo>
                  <a:cubicBezTo>
                    <a:pt x="2051" y="2454"/>
                    <a:pt x="2084" y="2410"/>
                    <a:pt x="2096" y="2365"/>
                  </a:cubicBezTo>
                  <a:cubicBezTo>
                    <a:pt x="2107" y="2320"/>
                    <a:pt x="2107" y="2287"/>
                    <a:pt x="2084" y="2275"/>
                  </a:cubicBezTo>
                  <a:cubicBezTo>
                    <a:pt x="2062" y="2264"/>
                    <a:pt x="2028" y="2264"/>
                    <a:pt x="2017" y="2287"/>
                  </a:cubicBezTo>
                  <a:cubicBezTo>
                    <a:pt x="1994" y="2309"/>
                    <a:pt x="1983" y="2309"/>
                    <a:pt x="1972" y="2275"/>
                  </a:cubicBezTo>
                  <a:cubicBezTo>
                    <a:pt x="1961" y="2242"/>
                    <a:pt x="1950" y="2208"/>
                    <a:pt x="1927" y="2208"/>
                  </a:cubicBezTo>
                  <a:cubicBezTo>
                    <a:pt x="1905" y="2208"/>
                    <a:pt x="1916" y="2174"/>
                    <a:pt x="1916" y="2129"/>
                  </a:cubicBezTo>
                  <a:cubicBezTo>
                    <a:pt x="1927" y="2085"/>
                    <a:pt x="1927" y="2073"/>
                    <a:pt x="1950" y="2073"/>
                  </a:cubicBezTo>
                  <a:cubicBezTo>
                    <a:pt x="1972" y="2073"/>
                    <a:pt x="1994" y="2073"/>
                    <a:pt x="1994" y="2051"/>
                  </a:cubicBezTo>
                  <a:cubicBezTo>
                    <a:pt x="1994" y="2029"/>
                    <a:pt x="1983" y="1995"/>
                    <a:pt x="1950" y="2006"/>
                  </a:cubicBezTo>
                  <a:cubicBezTo>
                    <a:pt x="1927" y="2006"/>
                    <a:pt x="1905" y="2006"/>
                    <a:pt x="1883" y="1984"/>
                  </a:cubicBezTo>
                  <a:cubicBezTo>
                    <a:pt x="1860" y="1961"/>
                    <a:pt x="1838" y="1961"/>
                    <a:pt x="1815" y="1984"/>
                  </a:cubicBezTo>
                  <a:cubicBezTo>
                    <a:pt x="1782" y="2006"/>
                    <a:pt x="1782" y="2006"/>
                    <a:pt x="1759" y="1984"/>
                  </a:cubicBezTo>
                  <a:cubicBezTo>
                    <a:pt x="1725" y="1961"/>
                    <a:pt x="1770" y="1928"/>
                    <a:pt x="1782" y="1883"/>
                  </a:cubicBezTo>
                  <a:cubicBezTo>
                    <a:pt x="1793" y="1827"/>
                    <a:pt x="1815" y="1816"/>
                    <a:pt x="1838" y="1805"/>
                  </a:cubicBezTo>
                  <a:cubicBezTo>
                    <a:pt x="1871" y="1793"/>
                    <a:pt x="1905" y="1805"/>
                    <a:pt x="1938" y="1838"/>
                  </a:cubicBezTo>
                  <a:cubicBezTo>
                    <a:pt x="1972" y="1860"/>
                    <a:pt x="2006" y="1827"/>
                    <a:pt x="2028" y="1793"/>
                  </a:cubicBezTo>
                  <a:cubicBezTo>
                    <a:pt x="2051" y="1760"/>
                    <a:pt x="2084" y="1793"/>
                    <a:pt x="2084" y="1771"/>
                  </a:cubicBezTo>
                  <a:cubicBezTo>
                    <a:pt x="2096" y="1737"/>
                    <a:pt x="2118" y="1704"/>
                    <a:pt x="2129" y="1704"/>
                  </a:cubicBezTo>
                  <a:cubicBezTo>
                    <a:pt x="2140" y="1704"/>
                    <a:pt x="2163" y="1726"/>
                    <a:pt x="2196" y="1715"/>
                  </a:cubicBezTo>
                  <a:cubicBezTo>
                    <a:pt x="2219" y="1715"/>
                    <a:pt x="2252" y="1704"/>
                    <a:pt x="2286" y="1704"/>
                  </a:cubicBezTo>
                  <a:cubicBezTo>
                    <a:pt x="2320" y="1704"/>
                    <a:pt x="2320" y="1737"/>
                    <a:pt x="2353" y="1704"/>
                  </a:cubicBezTo>
                  <a:cubicBezTo>
                    <a:pt x="2376" y="1670"/>
                    <a:pt x="2409" y="1692"/>
                    <a:pt x="2409" y="1681"/>
                  </a:cubicBezTo>
                  <a:cubicBezTo>
                    <a:pt x="2409" y="1670"/>
                    <a:pt x="2420" y="1614"/>
                    <a:pt x="2443" y="1580"/>
                  </a:cubicBezTo>
                  <a:cubicBezTo>
                    <a:pt x="2465" y="1547"/>
                    <a:pt x="2488" y="1524"/>
                    <a:pt x="2488" y="1513"/>
                  </a:cubicBezTo>
                  <a:cubicBezTo>
                    <a:pt x="2488" y="1491"/>
                    <a:pt x="2465" y="1446"/>
                    <a:pt x="2443" y="1446"/>
                  </a:cubicBezTo>
                  <a:cubicBezTo>
                    <a:pt x="2432" y="1446"/>
                    <a:pt x="2409" y="1423"/>
                    <a:pt x="2420" y="1401"/>
                  </a:cubicBezTo>
                  <a:cubicBezTo>
                    <a:pt x="2443" y="1390"/>
                    <a:pt x="2420" y="1401"/>
                    <a:pt x="2443" y="1345"/>
                  </a:cubicBezTo>
                  <a:cubicBezTo>
                    <a:pt x="2465" y="1300"/>
                    <a:pt x="2499" y="1256"/>
                    <a:pt x="2532" y="1233"/>
                  </a:cubicBezTo>
                  <a:cubicBezTo>
                    <a:pt x="2577" y="1211"/>
                    <a:pt x="2600" y="1154"/>
                    <a:pt x="2622" y="1098"/>
                  </a:cubicBezTo>
                  <a:cubicBezTo>
                    <a:pt x="2656" y="1054"/>
                    <a:pt x="2689" y="1042"/>
                    <a:pt x="2701" y="1009"/>
                  </a:cubicBezTo>
                  <a:cubicBezTo>
                    <a:pt x="2723" y="986"/>
                    <a:pt x="2745" y="942"/>
                    <a:pt x="2723" y="919"/>
                  </a:cubicBezTo>
                  <a:cubicBezTo>
                    <a:pt x="2701" y="897"/>
                    <a:pt x="2712" y="829"/>
                    <a:pt x="2723" y="796"/>
                  </a:cubicBezTo>
                  <a:cubicBezTo>
                    <a:pt x="2745" y="751"/>
                    <a:pt x="2768" y="706"/>
                    <a:pt x="2768" y="695"/>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 name="Freeform 23"/>
            <p:cNvSpPr>
              <a:spLocks noChangeArrowheads="1"/>
            </p:cNvSpPr>
            <p:nvPr/>
          </p:nvSpPr>
          <p:spPr bwMode="auto">
            <a:xfrm>
              <a:off x="4821238" y="3297238"/>
              <a:ext cx="939800" cy="850900"/>
            </a:xfrm>
            <a:custGeom>
              <a:avLst/>
              <a:gdLst>
                <a:gd name="T0" fmla="*/ 2476 w 2611"/>
                <a:gd name="T1" fmla="*/ 1512 h 2365"/>
                <a:gd name="T2" fmla="*/ 2476 w 2611"/>
                <a:gd name="T3" fmla="*/ 1512 h 2365"/>
                <a:gd name="T4" fmla="*/ 2465 w 2611"/>
                <a:gd name="T5" fmla="*/ 1512 h 2365"/>
                <a:gd name="T6" fmla="*/ 2465 w 2611"/>
                <a:gd name="T7" fmla="*/ 1512 h 2365"/>
                <a:gd name="T8" fmla="*/ 2465 w 2611"/>
                <a:gd name="T9" fmla="*/ 1512 h 2365"/>
                <a:gd name="T10" fmla="*/ 2454 w 2611"/>
                <a:gd name="T11" fmla="*/ 1512 h 2365"/>
                <a:gd name="T12" fmla="*/ 2442 w 2611"/>
                <a:gd name="T13" fmla="*/ 1501 h 2365"/>
                <a:gd name="T14" fmla="*/ 2274 w 2611"/>
                <a:gd name="T15" fmla="*/ 1523 h 2365"/>
                <a:gd name="T16" fmla="*/ 2140 w 2611"/>
                <a:gd name="T17" fmla="*/ 1479 h 2365"/>
                <a:gd name="T18" fmla="*/ 2028 w 2611"/>
                <a:gd name="T19" fmla="*/ 1467 h 2365"/>
                <a:gd name="T20" fmla="*/ 2005 w 2611"/>
                <a:gd name="T21" fmla="*/ 1377 h 2365"/>
                <a:gd name="T22" fmla="*/ 1904 w 2611"/>
                <a:gd name="T23" fmla="*/ 1310 h 2365"/>
                <a:gd name="T24" fmla="*/ 1826 w 2611"/>
                <a:gd name="T25" fmla="*/ 1333 h 2365"/>
                <a:gd name="T26" fmla="*/ 1680 w 2611"/>
                <a:gd name="T27" fmla="*/ 1333 h 2365"/>
                <a:gd name="T28" fmla="*/ 1590 w 2611"/>
                <a:gd name="T29" fmla="*/ 1243 h 2365"/>
                <a:gd name="T30" fmla="*/ 1456 w 2611"/>
                <a:gd name="T31" fmla="*/ 1176 h 2365"/>
                <a:gd name="T32" fmla="*/ 1501 w 2611"/>
                <a:gd name="T33" fmla="*/ 1030 h 2365"/>
                <a:gd name="T34" fmla="*/ 1434 w 2611"/>
                <a:gd name="T35" fmla="*/ 963 h 2365"/>
                <a:gd name="T36" fmla="*/ 1366 w 2611"/>
                <a:gd name="T37" fmla="*/ 896 h 2365"/>
                <a:gd name="T38" fmla="*/ 1288 w 2611"/>
                <a:gd name="T39" fmla="*/ 985 h 2365"/>
                <a:gd name="T40" fmla="*/ 1187 w 2611"/>
                <a:gd name="T41" fmla="*/ 941 h 2365"/>
                <a:gd name="T42" fmla="*/ 1176 w 2611"/>
                <a:gd name="T43" fmla="*/ 817 h 2365"/>
                <a:gd name="T44" fmla="*/ 1221 w 2611"/>
                <a:gd name="T45" fmla="*/ 627 h 2365"/>
                <a:gd name="T46" fmla="*/ 1210 w 2611"/>
                <a:gd name="T47" fmla="*/ 548 h 2365"/>
                <a:gd name="T48" fmla="*/ 1165 w 2611"/>
                <a:gd name="T49" fmla="*/ 290 h 2365"/>
                <a:gd name="T50" fmla="*/ 1131 w 2611"/>
                <a:gd name="T51" fmla="*/ 146 h 2365"/>
                <a:gd name="T52" fmla="*/ 996 w 2611"/>
                <a:gd name="T53" fmla="*/ 0 h 2365"/>
                <a:gd name="T54" fmla="*/ 828 w 2611"/>
                <a:gd name="T55" fmla="*/ 302 h 2365"/>
                <a:gd name="T56" fmla="*/ 740 w 2611"/>
                <a:gd name="T57" fmla="*/ 403 h 2365"/>
                <a:gd name="T58" fmla="*/ 392 w 2611"/>
                <a:gd name="T59" fmla="*/ 739 h 2365"/>
                <a:gd name="T60" fmla="*/ 314 w 2611"/>
                <a:gd name="T61" fmla="*/ 716 h 2365"/>
                <a:gd name="T62" fmla="*/ 224 w 2611"/>
                <a:gd name="T63" fmla="*/ 828 h 2365"/>
                <a:gd name="T64" fmla="*/ 34 w 2611"/>
                <a:gd name="T65" fmla="*/ 806 h 2365"/>
                <a:gd name="T66" fmla="*/ 56 w 2611"/>
                <a:gd name="T67" fmla="*/ 1187 h 2365"/>
                <a:gd name="T68" fmla="*/ 213 w 2611"/>
                <a:gd name="T69" fmla="*/ 1344 h 2365"/>
                <a:gd name="T70" fmla="*/ 482 w 2611"/>
                <a:gd name="T71" fmla="*/ 1422 h 2365"/>
                <a:gd name="T72" fmla="*/ 617 w 2611"/>
                <a:gd name="T73" fmla="*/ 1299 h 2365"/>
                <a:gd name="T74" fmla="*/ 684 w 2611"/>
                <a:gd name="T75" fmla="*/ 1467 h 2365"/>
                <a:gd name="T76" fmla="*/ 650 w 2611"/>
                <a:gd name="T77" fmla="*/ 1736 h 2365"/>
                <a:gd name="T78" fmla="*/ 538 w 2611"/>
                <a:gd name="T79" fmla="*/ 1927 h 2365"/>
                <a:gd name="T80" fmla="*/ 851 w 2611"/>
                <a:gd name="T81" fmla="*/ 1938 h 2365"/>
                <a:gd name="T82" fmla="*/ 1176 w 2611"/>
                <a:gd name="T83" fmla="*/ 2106 h 2365"/>
                <a:gd name="T84" fmla="*/ 1434 w 2611"/>
                <a:gd name="T85" fmla="*/ 2072 h 2365"/>
                <a:gd name="T86" fmla="*/ 1680 w 2611"/>
                <a:gd name="T87" fmla="*/ 2117 h 2365"/>
                <a:gd name="T88" fmla="*/ 1859 w 2611"/>
                <a:gd name="T89" fmla="*/ 2173 h 2365"/>
                <a:gd name="T90" fmla="*/ 1983 w 2611"/>
                <a:gd name="T91" fmla="*/ 2072 h 2365"/>
                <a:gd name="T92" fmla="*/ 2095 w 2611"/>
                <a:gd name="T93" fmla="*/ 2016 h 2365"/>
                <a:gd name="T94" fmla="*/ 2117 w 2611"/>
                <a:gd name="T95" fmla="*/ 2229 h 2365"/>
                <a:gd name="T96" fmla="*/ 2241 w 2611"/>
                <a:gd name="T97" fmla="*/ 2285 h 2365"/>
                <a:gd name="T98" fmla="*/ 2409 w 2611"/>
                <a:gd name="T99" fmla="*/ 2341 h 2365"/>
                <a:gd name="T100" fmla="*/ 2409 w 2611"/>
                <a:gd name="T101" fmla="*/ 2229 h 2365"/>
                <a:gd name="T102" fmla="*/ 2498 w 2611"/>
                <a:gd name="T103" fmla="*/ 2106 h 2365"/>
                <a:gd name="T104" fmla="*/ 2543 w 2611"/>
                <a:gd name="T105" fmla="*/ 1938 h 2365"/>
                <a:gd name="T106" fmla="*/ 2543 w 2611"/>
                <a:gd name="T107" fmla="*/ 1736 h 2365"/>
                <a:gd name="T108" fmla="*/ 2532 w 2611"/>
                <a:gd name="T109" fmla="*/ 1557 h 2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11" h="2365">
                  <a:moveTo>
                    <a:pt x="2476" y="1512"/>
                  </a:moveTo>
                  <a:lnTo>
                    <a:pt x="2476" y="1512"/>
                  </a:lnTo>
                  <a:lnTo>
                    <a:pt x="2476" y="1512"/>
                  </a:lnTo>
                  <a:lnTo>
                    <a:pt x="2476" y="1512"/>
                  </a:lnTo>
                  <a:lnTo>
                    <a:pt x="2476" y="1512"/>
                  </a:lnTo>
                  <a:lnTo>
                    <a:pt x="2465" y="1512"/>
                  </a:lnTo>
                  <a:lnTo>
                    <a:pt x="2465" y="1512"/>
                  </a:lnTo>
                  <a:lnTo>
                    <a:pt x="2465" y="1512"/>
                  </a:lnTo>
                  <a:lnTo>
                    <a:pt x="2465" y="1512"/>
                  </a:lnTo>
                  <a:lnTo>
                    <a:pt x="2465" y="1512"/>
                  </a:lnTo>
                  <a:lnTo>
                    <a:pt x="2454" y="1512"/>
                  </a:lnTo>
                  <a:lnTo>
                    <a:pt x="2454" y="1512"/>
                  </a:lnTo>
                  <a:lnTo>
                    <a:pt x="2454" y="1512"/>
                  </a:lnTo>
                  <a:cubicBezTo>
                    <a:pt x="2454" y="1512"/>
                    <a:pt x="2454" y="1512"/>
                    <a:pt x="2442" y="1501"/>
                  </a:cubicBezTo>
                  <a:cubicBezTo>
                    <a:pt x="2409" y="1479"/>
                    <a:pt x="2386" y="1467"/>
                    <a:pt x="2375" y="1490"/>
                  </a:cubicBezTo>
                  <a:cubicBezTo>
                    <a:pt x="2364" y="1523"/>
                    <a:pt x="2319" y="1523"/>
                    <a:pt x="2274" y="1523"/>
                  </a:cubicBezTo>
                  <a:cubicBezTo>
                    <a:pt x="2229" y="1523"/>
                    <a:pt x="2218" y="1512"/>
                    <a:pt x="2207" y="1490"/>
                  </a:cubicBezTo>
                  <a:cubicBezTo>
                    <a:pt x="2196" y="1479"/>
                    <a:pt x="2185" y="1467"/>
                    <a:pt x="2140" y="1479"/>
                  </a:cubicBezTo>
                  <a:cubicBezTo>
                    <a:pt x="2095" y="1501"/>
                    <a:pt x="2050" y="1501"/>
                    <a:pt x="2039" y="1501"/>
                  </a:cubicBezTo>
                  <a:cubicBezTo>
                    <a:pt x="2028" y="1501"/>
                    <a:pt x="2016" y="1490"/>
                    <a:pt x="2028" y="1467"/>
                  </a:cubicBezTo>
                  <a:cubicBezTo>
                    <a:pt x="2028" y="1445"/>
                    <a:pt x="2050" y="1434"/>
                    <a:pt x="2028" y="1434"/>
                  </a:cubicBezTo>
                  <a:cubicBezTo>
                    <a:pt x="2005" y="1422"/>
                    <a:pt x="2005" y="1400"/>
                    <a:pt x="2005" y="1377"/>
                  </a:cubicBezTo>
                  <a:cubicBezTo>
                    <a:pt x="2016" y="1355"/>
                    <a:pt x="1994" y="1344"/>
                    <a:pt x="1960" y="1344"/>
                  </a:cubicBezTo>
                  <a:cubicBezTo>
                    <a:pt x="1938" y="1355"/>
                    <a:pt x="1938" y="1344"/>
                    <a:pt x="1904" y="1310"/>
                  </a:cubicBezTo>
                  <a:cubicBezTo>
                    <a:pt x="1859" y="1277"/>
                    <a:pt x="1837" y="1243"/>
                    <a:pt x="1848" y="1277"/>
                  </a:cubicBezTo>
                  <a:cubicBezTo>
                    <a:pt x="1848" y="1310"/>
                    <a:pt x="1859" y="1344"/>
                    <a:pt x="1826" y="1333"/>
                  </a:cubicBezTo>
                  <a:cubicBezTo>
                    <a:pt x="1803" y="1333"/>
                    <a:pt x="1770" y="1288"/>
                    <a:pt x="1736" y="1310"/>
                  </a:cubicBezTo>
                  <a:cubicBezTo>
                    <a:pt x="1714" y="1333"/>
                    <a:pt x="1714" y="1321"/>
                    <a:pt x="1680" y="1333"/>
                  </a:cubicBezTo>
                  <a:cubicBezTo>
                    <a:pt x="1635" y="1333"/>
                    <a:pt x="1613" y="1333"/>
                    <a:pt x="1613" y="1299"/>
                  </a:cubicBezTo>
                  <a:cubicBezTo>
                    <a:pt x="1624" y="1277"/>
                    <a:pt x="1635" y="1232"/>
                    <a:pt x="1590" y="1243"/>
                  </a:cubicBezTo>
                  <a:cubicBezTo>
                    <a:pt x="1546" y="1254"/>
                    <a:pt x="1501" y="1254"/>
                    <a:pt x="1478" y="1232"/>
                  </a:cubicBezTo>
                  <a:cubicBezTo>
                    <a:pt x="1467" y="1221"/>
                    <a:pt x="1478" y="1187"/>
                    <a:pt x="1456" y="1176"/>
                  </a:cubicBezTo>
                  <a:cubicBezTo>
                    <a:pt x="1434" y="1176"/>
                    <a:pt x="1423" y="1108"/>
                    <a:pt x="1445" y="1086"/>
                  </a:cubicBezTo>
                  <a:cubicBezTo>
                    <a:pt x="1467" y="1064"/>
                    <a:pt x="1512" y="1041"/>
                    <a:pt x="1501" y="1030"/>
                  </a:cubicBezTo>
                  <a:cubicBezTo>
                    <a:pt x="1490" y="1008"/>
                    <a:pt x="1467" y="1030"/>
                    <a:pt x="1456" y="1008"/>
                  </a:cubicBezTo>
                  <a:cubicBezTo>
                    <a:pt x="1445" y="985"/>
                    <a:pt x="1456" y="963"/>
                    <a:pt x="1434" y="963"/>
                  </a:cubicBezTo>
                  <a:cubicBezTo>
                    <a:pt x="1411" y="963"/>
                    <a:pt x="1411" y="941"/>
                    <a:pt x="1411" y="929"/>
                  </a:cubicBezTo>
                  <a:cubicBezTo>
                    <a:pt x="1389" y="929"/>
                    <a:pt x="1378" y="918"/>
                    <a:pt x="1366" y="896"/>
                  </a:cubicBezTo>
                  <a:cubicBezTo>
                    <a:pt x="1344" y="873"/>
                    <a:pt x="1321" y="896"/>
                    <a:pt x="1321" y="929"/>
                  </a:cubicBezTo>
                  <a:cubicBezTo>
                    <a:pt x="1321" y="974"/>
                    <a:pt x="1333" y="985"/>
                    <a:pt x="1288" y="985"/>
                  </a:cubicBezTo>
                  <a:cubicBezTo>
                    <a:pt x="1232" y="997"/>
                    <a:pt x="1254" y="974"/>
                    <a:pt x="1243" y="952"/>
                  </a:cubicBezTo>
                  <a:cubicBezTo>
                    <a:pt x="1243" y="941"/>
                    <a:pt x="1210" y="941"/>
                    <a:pt x="1187" y="941"/>
                  </a:cubicBezTo>
                  <a:cubicBezTo>
                    <a:pt x="1176" y="941"/>
                    <a:pt x="1176" y="896"/>
                    <a:pt x="1187" y="873"/>
                  </a:cubicBezTo>
                  <a:cubicBezTo>
                    <a:pt x="1210" y="839"/>
                    <a:pt x="1198" y="828"/>
                    <a:pt x="1176" y="817"/>
                  </a:cubicBezTo>
                  <a:cubicBezTo>
                    <a:pt x="1165" y="817"/>
                    <a:pt x="1176" y="739"/>
                    <a:pt x="1176" y="705"/>
                  </a:cubicBezTo>
                  <a:cubicBezTo>
                    <a:pt x="1176" y="660"/>
                    <a:pt x="1187" y="638"/>
                    <a:pt x="1221" y="627"/>
                  </a:cubicBezTo>
                  <a:cubicBezTo>
                    <a:pt x="1265" y="627"/>
                    <a:pt x="1277" y="604"/>
                    <a:pt x="1254" y="593"/>
                  </a:cubicBezTo>
                  <a:cubicBezTo>
                    <a:pt x="1221" y="582"/>
                    <a:pt x="1210" y="582"/>
                    <a:pt x="1210" y="548"/>
                  </a:cubicBezTo>
                  <a:cubicBezTo>
                    <a:pt x="1210" y="503"/>
                    <a:pt x="1210" y="526"/>
                    <a:pt x="1176" y="481"/>
                  </a:cubicBezTo>
                  <a:cubicBezTo>
                    <a:pt x="1142" y="448"/>
                    <a:pt x="1154" y="324"/>
                    <a:pt x="1165" y="290"/>
                  </a:cubicBezTo>
                  <a:cubicBezTo>
                    <a:pt x="1176" y="268"/>
                    <a:pt x="1165" y="246"/>
                    <a:pt x="1131" y="224"/>
                  </a:cubicBezTo>
                  <a:cubicBezTo>
                    <a:pt x="1109" y="202"/>
                    <a:pt x="1120" y="168"/>
                    <a:pt x="1131" y="146"/>
                  </a:cubicBezTo>
                  <a:cubicBezTo>
                    <a:pt x="1142" y="123"/>
                    <a:pt x="1120" y="101"/>
                    <a:pt x="1075" y="56"/>
                  </a:cubicBezTo>
                  <a:cubicBezTo>
                    <a:pt x="1030" y="22"/>
                    <a:pt x="996" y="0"/>
                    <a:pt x="996" y="0"/>
                  </a:cubicBezTo>
                  <a:cubicBezTo>
                    <a:pt x="985" y="22"/>
                    <a:pt x="974" y="56"/>
                    <a:pt x="952" y="112"/>
                  </a:cubicBezTo>
                  <a:cubicBezTo>
                    <a:pt x="885" y="213"/>
                    <a:pt x="851" y="290"/>
                    <a:pt x="828" y="302"/>
                  </a:cubicBezTo>
                  <a:cubicBezTo>
                    <a:pt x="795" y="302"/>
                    <a:pt x="740" y="268"/>
                    <a:pt x="740" y="313"/>
                  </a:cubicBezTo>
                  <a:cubicBezTo>
                    <a:pt x="750" y="358"/>
                    <a:pt x="750" y="380"/>
                    <a:pt x="740" y="403"/>
                  </a:cubicBezTo>
                  <a:cubicBezTo>
                    <a:pt x="729" y="425"/>
                    <a:pt x="605" y="537"/>
                    <a:pt x="549" y="593"/>
                  </a:cubicBezTo>
                  <a:cubicBezTo>
                    <a:pt x="504" y="638"/>
                    <a:pt x="392" y="739"/>
                    <a:pt x="392" y="739"/>
                  </a:cubicBezTo>
                  <a:cubicBezTo>
                    <a:pt x="392" y="739"/>
                    <a:pt x="381" y="739"/>
                    <a:pt x="370" y="728"/>
                  </a:cubicBezTo>
                  <a:cubicBezTo>
                    <a:pt x="348" y="716"/>
                    <a:pt x="314" y="694"/>
                    <a:pt x="314" y="716"/>
                  </a:cubicBezTo>
                  <a:cubicBezTo>
                    <a:pt x="303" y="739"/>
                    <a:pt x="269" y="705"/>
                    <a:pt x="258" y="750"/>
                  </a:cubicBezTo>
                  <a:cubicBezTo>
                    <a:pt x="258" y="795"/>
                    <a:pt x="269" y="806"/>
                    <a:pt x="224" y="828"/>
                  </a:cubicBezTo>
                  <a:cubicBezTo>
                    <a:pt x="191" y="851"/>
                    <a:pt x="135" y="862"/>
                    <a:pt x="112" y="851"/>
                  </a:cubicBezTo>
                  <a:cubicBezTo>
                    <a:pt x="90" y="839"/>
                    <a:pt x="56" y="795"/>
                    <a:pt x="34" y="806"/>
                  </a:cubicBezTo>
                  <a:cubicBezTo>
                    <a:pt x="11" y="806"/>
                    <a:pt x="0" y="862"/>
                    <a:pt x="11" y="1008"/>
                  </a:cubicBezTo>
                  <a:cubicBezTo>
                    <a:pt x="22" y="1153"/>
                    <a:pt x="22" y="1165"/>
                    <a:pt x="56" y="1187"/>
                  </a:cubicBezTo>
                  <a:cubicBezTo>
                    <a:pt x="90" y="1210"/>
                    <a:pt x="135" y="1210"/>
                    <a:pt x="157" y="1265"/>
                  </a:cubicBezTo>
                  <a:cubicBezTo>
                    <a:pt x="168" y="1310"/>
                    <a:pt x="168" y="1344"/>
                    <a:pt x="213" y="1344"/>
                  </a:cubicBezTo>
                  <a:cubicBezTo>
                    <a:pt x="247" y="1355"/>
                    <a:pt x="325" y="1355"/>
                    <a:pt x="359" y="1389"/>
                  </a:cubicBezTo>
                  <a:cubicBezTo>
                    <a:pt x="392" y="1434"/>
                    <a:pt x="448" y="1434"/>
                    <a:pt x="482" y="1422"/>
                  </a:cubicBezTo>
                  <a:cubicBezTo>
                    <a:pt x="504" y="1400"/>
                    <a:pt x="493" y="1366"/>
                    <a:pt x="516" y="1355"/>
                  </a:cubicBezTo>
                  <a:cubicBezTo>
                    <a:pt x="538" y="1333"/>
                    <a:pt x="583" y="1288"/>
                    <a:pt x="617" y="1299"/>
                  </a:cubicBezTo>
                  <a:cubicBezTo>
                    <a:pt x="650" y="1299"/>
                    <a:pt x="661" y="1299"/>
                    <a:pt x="661" y="1355"/>
                  </a:cubicBezTo>
                  <a:cubicBezTo>
                    <a:pt x="661" y="1400"/>
                    <a:pt x="706" y="1434"/>
                    <a:pt x="684" y="1467"/>
                  </a:cubicBezTo>
                  <a:cubicBezTo>
                    <a:pt x="661" y="1512"/>
                    <a:pt x="628" y="1523"/>
                    <a:pt x="639" y="1568"/>
                  </a:cubicBezTo>
                  <a:cubicBezTo>
                    <a:pt x="650" y="1613"/>
                    <a:pt x="661" y="1680"/>
                    <a:pt x="650" y="1736"/>
                  </a:cubicBezTo>
                  <a:cubicBezTo>
                    <a:pt x="628" y="1781"/>
                    <a:pt x="583" y="1848"/>
                    <a:pt x="560" y="1882"/>
                  </a:cubicBezTo>
                  <a:cubicBezTo>
                    <a:pt x="560" y="1893"/>
                    <a:pt x="549" y="1915"/>
                    <a:pt x="538" y="1927"/>
                  </a:cubicBezTo>
                  <a:lnTo>
                    <a:pt x="549" y="1927"/>
                  </a:lnTo>
                  <a:cubicBezTo>
                    <a:pt x="549" y="1927"/>
                    <a:pt x="806" y="1915"/>
                    <a:pt x="851" y="1938"/>
                  </a:cubicBezTo>
                  <a:cubicBezTo>
                    <a:pt x="885" y="1960"/>
                    <a:pt x="1052" y="2095"/>
                    <a:pt x="1086" y="2117"/>
                  </a:cubicBezTo>
                  <a:cubicBezTo>
                    <a:pt x="1109" y="2151"/>
                    <a:pt x="1142" y="2139"/>
                    <a:pt x="1176" y="2106"/>
                  </a:cubicBezTo>
                  <a:cubicBezTo>
                    <a:pt x="1221" y="2072"/>
                    <a:pt x="1333" y="1972"/>
                    <a:pt x="1366" y="1994"/>
                  </a:cubicBezTo>
                  <a:cubicBezTo>
                    <a:pt x="1400" y="2005"/>
                    <a:pt x="1411" y="2050"/>
                    <a:pt x="1434" y="2072"/>
                  </a:cubicBezTo>
                  <a:cubicBezTo>
                    <a:pt x="1445" y="2083"/>
                    <a:pt x="1523" y="2128"/>
                    <a:pt x="1602" y="2139"/>
                  </a:cubicBezTo>
                  <a:cubicBezTo>
                    <a:pt x="1669" y="2151"/>
                    <a:pt x="1658" y="2151"/>
                    <a:pt x="1680" y="2117"/>
                  </a:cubicBezTo>
                  <a:cubicBezTo>
                    <a:pt x="1703" y="2083"/>
                    <a:pt x="1736" y="2050"/>
                    <a:pt x="1759" y="2072"/>
                  </a:cubicBezTo>
                  <a:cubicBezTo>
                    <a:pt x="1781" y="2095"/>
                    <a:pt x="1859" y="2173"/>
                    <a:pt x="1859" y="2173"/>
                  </a:cubicBezTo>
                  <a:cubicBezTo>
                    <a:pt x="1859" y="2173"/>
                    <a:pt x="1938" y="2139"/>
                    <a:pt x="1949" y="2117"/>
                  </a:cubicBezTo>
                  <a:cubicBezTo>
                    <a:pt x="1960" y="2095"/>
                    <a:pt x="1949" y="2072"/>
                    <a:pt x="1983" y="2072"/>
                  </a:cubicBezTo>
                  <a:cubicBezTo>
                    <a:pt x="2016" y="2072"/>
                    <a:pt x="2039" y="2061"/>
                    <a:pt x="2039" y="2028"/>
                  </a:cubicBezTo>
                  <a:cubicBezTo>
                    <a:pt x="2039" y="1994"/>
                    <a:pt x="2095" y="1983"/>
                    <a:pt x="2095" y="2016"/>
                  </a:cubicBezTo>
                  <a:cubicBezTo>
                    <a:pt x="2095" y="2039"/>
                    <a:pt x="2106" y="2083"/>
                    <a:pt x="2117" y="2095"/>
                  </a:cubicBezTo>
                  <a:cubicBezTo>
                    <a:pt x="2128" y="2106"/>
                    <a:pt x="2106" y="2196"/>
                    <a:pt x="2117" y="2229"/>
                  </a:cubicBezTo>
                  <a:cubicBezTo>
                    <a:pt x="2128" y="2263"/>
                    <a:pt x="2151" y="2296"/>
                    <a:pt x="2173" y="2274"/>
                  </a:cubicBezTo>
                  <a:cubicBezTo>
                    <a:pt x="2185" y="2240"/>
                    <a:pt x="2229" y="2240"/>
                    <a:pt x="2241" y="2285"/>
                  </a:cubicBezTo>
                  <a:cubicBezTo>
                    <a:pt x="2263" y="2319"/>
                    <a:pt x="2263" y="2341"/>
                    <a:pt x="2308" y="2341"/>
                  </a:cubicBezTo>
                  <a:cubicBezTo>
                    <a:pt x="2352" y="2341"/>
                    <a:pt x="2375" y="2364"/>
                    <a:pt x="2409" y="2341"/>
                  </a:cubicBezTo>
                  <a:cubicBezTo>
                    <a:pt x="2454" y="2319"/>
                    <a:pt x="2476" y="2285"/>
                    <a:pt x="2442" y="2285"/>
                  </a:cubicBezTo>
                  <a:cubicBezTo>
                    <a:pt x="2420" y="2274"/>
                    <a:pt x="2386" y="2229"/>
                    <a:pt x="2409" y="2229"/>
                  </a:cubicBezTo>
                  <a:cubicBezTo>
                    <a:pt x="2442" y="2218"/>
                    <a:pt x="2532" y="2184"/>
                    <a:pt x="2532" y="2184"/>
                  </a:cubicBezTo>
                  <a:cubicBezTo>
                    <a:pt x="2532" y="2184"/>
                    <a:pt x="2521" y="2117"/>
                    <a:pt x="2498" y="2106"/>
                  </a:cubicBezTo>
                  <a:cubicBezTo>
                    <a:pt x="2476" y="2095"/>
                    <a:pt x="2442" y="1994"/>
                    <a:pt x="2454" y="1994"/>
                  </a:cubicBezTo>
                  <a:cubicBezTo>
                    <a:pt x="2476" y="1983"/>
                    <a:pt x="2543" y="1972"/>
                    <a:pt x="2543" y="1938"/>
                  </a:cubicBezTo>
                  <a:cubicBezTo>
                    <a:pt x="2543" y="1904"/>
                    <a:pt x="2554" y="1870"/>
                    <a:pt x="2532" y="1870"/>
                  </a:cubicBezTo>
                  <a:cubicBezTo>
                    <a:pt x="2498" y="1870"/>
                    <a:pt x="2498" y="1759"/>
                    <a:pt x="2543" y="1736"/>
                  </a:cubicBezTo>
                  <a:cubicBezTo>
                    <a:pt x="2588" y="1703"/>
                    <a:pt x="2610" y="1624"/>
                    <a:pt x="2599" y="1590"/>
                  </a:cubicBezTo>
                  <a:cubicBezTo>
                    <a:pt x="2588" y="1568"/>
                    <a:pt x="2565" y="1568"/>
                    <a:pt x="2532" y="1557"/>
                  </a:cubicBezTo>
                  <a:cubicBezTo>
                    <a:pt x="2510" y="1557"/>
                    <a:pt x="2487" y="1534"/>
                    <a:pt x="2476" y="1512"/>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 name="Freeform 24"/>
            <p:cNvSpPr>
              <a:spLocks noChangeArrowheads="1"/>
            </p:cNvSpPr>
            <p:nvPr/>
          </p:nvSpPr>
          <p:spPr bwMode="auto">
            <a:xfrm>
              <a:off x="4881563" y="3986213"/>
              <a:ext cx="577850" cy="492125"/>
            </a:xfrm>
            <a:custGeom>
              <a:avLst/>
              <a:gdLst>
                <a:gd name="T0" fmla="*/ 1064 w 1603"/>
                <a:gd name="T1" fmla="*/ 1020 h 1369"/>
                <a:gd name="T2" fmla="*/ 1064 w 1603"/>
                <a:gd name="T3" fmla="*/ 1020 h 1369"/>
                <a:gd name="T4" fmla="*/ 1042 w 1603"/>
                <a:gd name="T5" fmla="*/ 863 h 1369"/>
                <a:gd name="T6" fmla="*/ 1019 w 1603"/>
                <a:gd name="T7" fmla="*/ 819 h 1369"/>
                <a:gd name="T8" fmla="*/ 986 w 1603"/>
                <a:gd name="T9" fmla="*/ 785 h 1369"/>
                <a:gd name="T10" fmla="*/ 986 w 1603"/>
                <a:gd name="T11" fmla="*/ 706 h 1369"/>
                <a:gd name="T12" fmla="*/ 1064 w 1603"/>
                <a:gd name="T13" fmla="*/ 617 h 1369"/>
                <a:gd name="T14" fmla="*/ 1075 w 1603"/>
                <a:gd name="T15" fmla="*/ 650 h 1369"/>
                <a:gd name="T16" fmla="*/ 1165 w 1603"/>
                <a:gd name="T17" fmla="*/ 650 h 1369"/>
                <a:gd name="T18" fmla="*/ 1210 w 1603"/>
                <a:gd name="T19" fmla="*/ 606 h 1369"/>
                <a:gd name="T20" fmla="*/ 1266 w 1603"/>
                <a:gd name="T21" fmla="*/ 617 h 1369"/>
                <a:gd name="T22" fmla="*/ 1299 w 1603"/>
                <a:gd name="T23" fmla="*/ 606 h 1369"/>
                <a:gd name="T24" fmla="*/ 1344 w 1603"/>
                <a:gd name="T25" fmla="*/ 572 h 1369"/>
                <a:gd name="T26" fmla="*/ 1344 w 1603"/>
                <a:gd name="T27" fmla="*/ 482 h 1369"/>
                <a:gd name="T28" fmla="*/ 1378 w 1603"/>
                <a:gd name="T29" fmla="*/ 449 h 1369"/>
                <a:gd name="T30" fmla="*/ 1445 w 1603"/>
                <a:gd name="T31" fmla="*/ 426 h 1369"/>
                <a:gd name="T32" fmla="*/ 1490 w 1603"/>
                <a:gd name="T33" fmla="*/ 460 h 1369"/>
                <a:gd name="T34" fmla="*/ 1557 w 1603"/>
                <a:gd name="T35" fmla="*/ 404 h 1369"/>
                <a:gd name="T36" fmla="*/ 1591 w 1603"/>
                <a:gd name="T37" fmla="*/ 359 h 1369"/>
                <a:gd name="T38" fmla="*/ 1512 w 1603"/>
                <a:gd name="T39" fmla="*/ 348 h 1369"/>
                <a:gd name="T40" fmla="*/ 1490 w 1603"/>
                <a:gd name="T41" fmla="*/ 224 h 1369"/>
                <a:gd name="T42" fmla="*/ 1434 w 1603"/>
                <a:gd name="T43" fmla="*/ 224 h 1369"/>
                <a:gd name="T44" fmla="*/ 1266 w 1603"/>
                <a:gd name="T45" fmla="*/ 157 h 1369"/>
                <a:gd name="T46" fmla="*/ 1198 w 1603"/>
                <a:gd name="T47" fmla="*/ 79 h 1369"/>
                <a:gd name="T48" fmla="*/ 1008 w 1603"/>
                <a:gd name="T49" fmla="*/ 191 h 1369"/>
                <a:gd name="T50" fmla="*/ 918 w 1603"/>
                <a:gd name="T51" fmla="*/ 202 h 1369"/>
                <a:gd name="T52" fmla="*/ 683 w 1603"/>
                <a:gd name="T53" fmla="*/ 23 h 1369"/>
                <a:gd name="T54" fmla="*/ 381 w 1603"/>
                <a:gd name="T55" fmla="*/ 12 h 1369"/>
                <a:gd name="T56" fmla="*/ 370 w 1603"/>
                <a:gd name="T57" fmla="*/ 12 h 1369"/>
                <a:gd name="T58" fmla="*/ 359 w 1603"/>
                <a:gd name="T59" fmla="*/ 34 h 1369"/>
                <a:gd name="T60" fmla="*/ 314 w 1603"/>
                <a:gd name="T61" fmla="*/ 135 h 1369"/>
                <a:gd name="T62" fmla="*/ 314 w 1603"/>
                <a:gd name="T63" fmla="*/ 258 h 1369"/>
                <a:gd name="T64" fmla="*/ 292 w 1603"/>
                <a:gd name="T65" fmla="*/ 348 h 1369"/>
                <a:gd name="T66" fmla="*/ 213 w 1603"/>
                <a:gd name="T67" fmla="*/ 437 h 1369"/>
                <a:gd name="T68" fmla="*/ 123 w 1603"/>
                <a:gd name="T69" fmla="*/ 572 h 1369"/>
                <a:gd name="T70" fmla="*/ 34 w 1603"/>
                <a:gd name="T71" fmla="*/ 684 h 1369"/>
                <a:gd name="T72" fmla="*/ 11 w 1603"/>
                <a:gd name="T73" fmla="*/ 740 h 1369"/>
                <a:gd name="T74" fmla="*/ 34 w 1603"/>
                <a:gd name="T75" fmla="*/ 785 h 1369"/>
                <a:gd name="T76" fmla="*/ 79 w 1603"/>
                <a:gd name="T77" fmla="*/ 852 h 1369"/>
                <a:gd name="T78" fmla="*/ 34 w 1603"/>
                <a:gd name="T79" fmla="*/ 919 h 1369"/>
                <a:gd name="T80" fmla="*/ 0 w 1603"/>
                <a:gd name="T81" fmla="*/ 1020 h 1369"/>
                <a:gd name="T82" fmla="*/ 79 w 1603"/>
                <a:gd name="T83" fmla="*/ 1065 h 1369"/>
                <a:gd name="T84" fmla="*/ 135 w 1603"/>
                <a:gd name="T85" fmla="*/ 1144 h 1369"/>
                <a:gd name="T86" fmla="*/ 269 w 1603"/>
                <a:gd name="T87" fmla="*/ 1132 h 1369"/>
                <a:gd name="T88" fmla="*/ 381 w 1603"/>
                <a:gd name="T89" fmla="*/ 1065 h 1369"/>
                <a:gd name="T90" fmla="*/ 460 w 1603"/>
                <a:gd name="T91" fmla="*/ 1144 h 1369"/>
                <a:gd name="T92" fmla="*/ 437 w 1603"/>
                <a:gd name="T93" fmla="*/ 1199 h 1369"/>
                <a:gd name="T94" fmla="*/ 460 w 1603"/>
                <a:gd name="T95" fmla="*/ 1267 h 1369"/>
                <a:gd name="T96" fmla="*/ 538 w 1603"/>
                <a:gd name="T97" fmla="*/ 1289 h 1369"/>
                <a:gd name="T98" fmla="*/ 604 w 1603"/>
                <a:gd name="T99" fmla="*/ 1255 h 1369"/>
                <a:gd name="T100" fmla="*/ 694 w 1603"/>
                <a:gd name="T101" fmla="*/ 1222 h 1369"/>
                <a:gd name="T102" fmla="*/ 739 w 1603"/>
                <a:gd name="T103" fmla="*/ 1300 h 1369"/>
                <a:gd name="T104" fmla="*/ 806 w 1603"/>
                <a:gd name="T105" fmla="*/ 1334 h 1369"/>
                <a:gd name="T106" fmla="*/ 873 w 1603"/>
                <a:gd name="T107" fmla="*/ 1345 h 1369"/>
                <a:gd name="T108" fmla="*/ 929 w 1603"/>
                <a:gd name="T109" fmla="*/ 1345 h 1369"/>
                <a:gd name="T110" fmla="*/ 1042 w 1603"/>
                <a:gd name="T111" fmla="*/ 1323 h 1369"/>
                <a:gd name="T112" fmla="*/ 1109 w 1603"/>
                <a:gd name="T113" fmla="*/ 1300 h 1369"/>
                <a:gd name="T114" fmla="*/ 1142 w 1603"/>
                <a:gd name="T115" fmla="*/ 1255 h 1369"/>
                <a:gd name="T116" fmla="*/ 1142 w 1603"/>
                <a:gd name="T117" fmla="*/ 1188 h 1369"/>
                <a:gd name="T118" fmla="*/ 1153 w 1603"/>
                <a:gd name="T119" fmla="*/ 1121 h 1369"/>
                <a:gd name="T120" fmla="*/ 1120 w 1603"/>
                <a:gd name="T121" fmla="*/ 1043 h 1369"/>
                <a:gd name="T122" fmla="*/ 1064 w 1603"/>
                <a:gd name="T123" fmla="*/ 1020 h 13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3" h="1369">
                  <a:moveTo>
                    <a:pt x="1064" y="1020"/>
                  </a:moveTo>
                  <a:lnTo>
                    <a:pt x="1064" y="1020"/>
                  </a:lnTo>
                  <a:cubicBezTo>
                    <a:pt x="1064" y="1009"/>
                    <a:pt x="1053" y="863"/>
                    <a:pt x="1042" y="863"/>
                  </a:cubicBezTo>
                  <a:cubicBezTo>
                    <a:pt x="1019" y="852"/>
                    <a:pt x="1008" y="830"/>
                    <a:pt x="1019" y="819"/>
                  </a:cubicBezTo>
                  <a:cubicBezTo>
                    <a:pt x="1030" y="807"/>
                    <a:pt x="1030" y="785"/>
                    <a:pt x="986" y="785"/>
                  </a:cubicBezTo>
                  <a:cubicBezTo>
                    <a:pt x="952" y="785"/>
                    <a:pt x="963" y="718"/>
                    <a:pt x="986" y="706"/>
                  </a:cubicBezTo>
                  <a:cubicBezTo>
                    <a:pt x="1019" y="695"/>
                    <a:pt x="1064" y="617"/>
                    <a:pt x="1064" y="617"/>
                  </a:cubicBezTo>
                  <a:cubicBezTo>
                    <a:pt x="1064" y="617"/>
                    <a:pt x="1064" y="628"/>
                    <a:pt x="1075" y="650"/>
                  </a:cubicBezTo>
                  <a:cubicBezTo>
                    <a:pt x="1097" y="662"/>
                    <a:pt x="1142" y="662"/>
                    <a:pt x="1165" y="650"/>
                  </a:cubicBezTo>
                  <a:cubicBezTo>
                    <a:pt x="1187" y="628"/>
                    <a:pt x="1187" y="595"/>
                    <a:pt x="1210" y="606"/>
                  </a:cubicBezTo>
                  <a:cubicBezTo>
                    <a:pt x="1221" y="606"/>
                    <a:pt x="1232" y="617"/>
                    <a:pt x="1266" y="617"/>
                  </a:cubicBezTo>
                  <a:cubicBezTo>
                    <a:pt x="1299" y="628"/>
                    <a:pt x="1299" y="639"/>
                    <a:pt x="1299" y="606"/>
                  </a:cubicBezTo>
                  <a:cubicBezTo>
                    <a:pt x="1299" y="572"/>
                    <a:pt x="1322" y="572"/>
                    <a:pt x="1344" y="572"/>
                  </a:cubicBezTo>
                  <a:cubicBezTo>
                    <a:pt x="1366" y="583"/>
                    <a:pt x="1355" y="527"/>
                    <a:pt x="1344" y="482"/>
                  </a:cubicBezTo>
                  <a:cubicBezTo>
                    <a:pt x="1344" y="437"/>
                    <a:pt x="1355" y="426"/>
                    <a:pt x="1378" y="449"/>
                  </a:cubicBezTo>
                  <a:cubicBezTo>
                    <a:pt x="1411" y="471"/>
                    <a:pt x="1434" y="415"/>
                    <a:pt x="1445" y="426"/>
                  </a:cubicBezTo>
                  <a:cubicBezTo>
                    <a:pt x="1456" y="437"/>
                    <a:pt x="1467" y="449"/>
                    <a:pt x="1490" y="460"/>
                  </a:cubicBezTo>
                  <a:cubicBezTo>
                    <a:pt x="1512" y="471"/>
                    <a:pt x="1523" y="426"/>
                    <a:pt x="1557" y="404"/>
                  </a:cubicBezTo>
                  <a:cubicBezTo>
                    <a:pt x="1591" y="381"/>
                    <a:pt x="1602" y="381"/>
                    <a:pt x="1591" y="359"/>
                  </a:cubicBezTo>
                  <a:cubicBezTo>
                    <a:pt x="1568" y="337"/>
                    <a:pt x="1512" y="348"/>
                    <a:pt x="1512" y="348"/>
                  </a:cubicBezTo>
                  <a:cubicBezTo>
                    <a:pt x="1490" y="224"/>
                    <a:pt x="1490" y="224"/>
                    <a:pt x="1490" y="224"/>
                  </a:cubicBezTo>
                  <a:cubicBezTo>
                    <a:pt x="1479" y="236"/>
                    <a:pt x="1467" y="224"/>
                    <a:pt x="1434" y="224"/>
                  </a:cubicBezTo>
                  <a:cubicBezTo>
                    <a:pt x="1355" y="213"/>
                    <a:pt x="1277" y="168"/>
                    <a:pt x="1266" y="157"/>
                  </a:cubicBezTo>
                  <a:cubicBezTo>
                    <a:pt x="1243" y="135"/>
                    <a:pt x="1232" y="90"/>
                    <a:pt x="1198" y="79"/>
                  </a:cubicBezTo>
                  <a:cubicBezTo>
                    <a:pt x="1165" y="57"/>
                    <a:pt x="1053" y="157"/>
                    <a:pt x="1008" y="191"/>
                  </a:cubicBezTo>
                  <a:cubicBezTo>
                    <a:pt x="974" y="224"/>
                    <a:pt x="941" y="236"/>
                    <a:pt x="918" y="202"/>
                  </a:cubicBezTo>
                  <a:cubicBezTo>
                    <a:pt x="884" y="180"/>
                    <a:pt x="717" y="45"/>
                    <a:pt x="683" y="23"/>
                  </a:cubicBezTo>
                  <a:cubicBezTo>
                    <a:pt x="638" y="0"/>
                    <a:pt x="381" y="12"/>
                    <a:pt x="381" y="12"/>
                  </a:cubicBezTo>
                  <a:lnTo>
                    <a:pt x="370" y="12"/>
                  </a:lnTo>
                  <a:cubicBezTo>
                    <a:pt x="370" y="23"/>
                    <a:pt x="359" y="34"/>
                    <a:pt x="359" y="34"/>
                  </a:cubicBezTo>
                  <a:cubicBezTo>
                    <a:pt x="359" y="45"/>
                    <a:pt x="336" y="90"/>
                    <a:pt x="314" y="135"/>
                  </a:cubicBezTo>
                  <a:cubicBezTo>
                    <a:pt x="303" y="168"/>
                    <a:pt x="292" y="236"/>
                    <a:pt x="314" y="258"/>
                  </a:cubicBezTo>
                  <a:cubicBezTo>
                    <a:pt x="336" y="281"/>
                    <a:pt x="314" y="325"/>
                    <a:pt x="292" y="348"/>
                  </a:cubicBezTo>
                  <a:cubicBezTo>
                    <a:pt x="280" y="381"/>
                    <a:pt x="247" y="393"/>
                    <a:pt x="213" y="437"/>
                  </a:cubicBezTo>
                  <a:cubicBezTo>
                    <a:pt x="191" y="493"/>
                    <a:pt x="168" y="550"/>
                    <a:pt x="123" y="572"/>
                  </a:cubicBezTo>
                  <a:cubicBezTo>
                    <a:pt x="90" y="595"/>
                    <a:pt x="56" y="639"/>
                    <a:pt x="34" y="684"/>
                  </a:cubicBezTo>
                  <a:cubicBezTo>
                    <a:pt x="11" y="740"/>
                    <a:pt x="34" y="729"/>
                    <a:pt x="11" y="740"/>
                  </a:cubicBezTo>
                  <a:cubicBezTo>
                    <a:pt x="0" y="762"/>
                    <a:pt x="23" y="785"/>
                    <a:pt x="34" y="785"/>
                  </a:cubicBezTo>
                  <a:cubicBezTo>
                    <a:pt x="56" y="785"/>
                    <a:pt x="79" y="830"/>
                    <a:pt x="79" y="852"/>
                  </a:cubicBezTo>
                  <a:cubicBezTo>
                    <a:pt x="79" y="863"/>
                    <a:pt x="56" y="886"/>
                    <a:pt x="34" y="919"/>
                  </a:cubicBezTo>
                  <a:cubicBezTo>
                    <a:pt x="11" y="953"/>
                    <a:pt x="0" y="1009"/>
                    <a:pt x="0" y="1020"/>
                  </a:cubicBezTo>
                  <a:cubicBezTo>
                    <a:pt x="0" y="1020"/>
                    <a:pt x="79" y="1009"/>
                    <a:pt x="79" y="1065"/>
                  </a:cubicBezTo>
                  <a:cubicBezTo>
                    <a:pt x="90" y="1110"/>
                    <a:pt x="90" y="1155"/>
                    <a:pt x="135" y="1144"/>
                  </a:cubicBezTo>
                  <a:cubicBezTo>
                    <a:pt x="180" y="1144"/>
                    <a:pt x="247" y="1155"/>
                    <a:pt x="269" y="1132"/>
                  </a:cubicBezTo>
                  <a:cubicBezTo>
                    <a:pt x="280" y="1110"/>
                    <a:pt x="325" y="1065"/>
                    <a:pt x="381" y="1065"/>
                  </a:cubicBezTo>
                  <a:cubicBezTo>
                    <a:pt x="449" y="1065"/>
                    <a:pt x="471" y="1121"/>
                    <a:pt x="460" y="1144"/>
                  </a:cubicBezTo>
                  <a:cubicBezTo>
                    <a:pt x="460" y="1177"/>
                    <a:pt x="415" y="1188"/>
                    <a:pt x="437" y="1199"/>
                  </a:cubicBezTo>
                  <a:cubicBezTo>
                    <a:pt x="449" y="1222"/>
                    <a:pt x="460" y="1244"/>
                    <a:pt x="460" y="1267"/>
                  </a:cubicBezTo>
                  <a:cubicBezTo>
                    <a:pt x="449" y="1289"/>
                    <a:pt x="516" y="1278"/>
                    <a:pt x="538" y="1289"/>
                  </a:cubicBezTo>
                  <a:cubicBezTo>
                    <a:pt x="549" y="1312"/>
                    <a:pt x="582" y="1278"/>
                    <a:pt x="604" y="1255"/>
                  </a:cubicBezTo>
                  <a:cubicBezTo>
                    <a:pt x="627" y="1222"/>
                    <a:pt x="660" y="1199"/>
                    <a:pt x="694" y="1222"/>
                  </a:cubicBezTo>
                  <a:cubicBezTo>
                    <a:pt x="728" y="1244"/>
                    <a:pt x="705" y="1289"/>
                    <a:pt x="739" y="1300"/>
                  </a:cubicBezTo>
                  <a:cubicBezTo>
                    <a:pt x="773" y="1300"/>
                    <a:pt x="784" y="1323"/>
                    <a:pt x="806" y="1334"/>
                  </a:cubicBezTo>
                  <a:cubicBezTo>
                    <a:pt x="828" y="1345"/>
                    <a:pt x="851" y="1323"/>
                    <a:pt x="873" y="1345"/>
                  </a:cubicBezTo>
                  <a:cubicBezTo>
                    <a:pt x="884" y="1368"/>
                    <a:pt x="907" y="1368"/>
                    <a:pt x="929" y="1345"/>
                  </a:cubicBezTo>
                  <a:cubicBezTo>
                    <a:pt x="952" y="1323"/>
                    <a:pt x="1019" y="1312"/>
                    <a:pt x="1042" y="1323"/>
                  </a:cubicBezTo>
                  <a:cubicBezTo>
                    <a:pt x="1064" y="1345"/>
                    <a:pt x="1086" y="1323"/>
                    <a:pt x="1109" y="1300"/>
                  </a:cubicBezTo>
                  <a:cubicBezTo>
                    <a:pt x="1120" y="1289"/>
                    <a:pt x="1153" y="1267"/>
                    <a:pt x="1142" y="1255"/>
                  </a:cubicBezTo>
                  <a:cubicBezTo>
                    <a:pt x="1131" y="1244"/>
                    <a:pt x="1131" y="1199"/>
                    <a:pt x="1142" y="1188"/>
                  </a:cubicBezTo>
                  <a:cubicBezTo>
                    <a:pt x="1142" y="1166"/>
                    <a:pt x="1153" y="1144"/>
                    <a:pt x="1153" y="1121"/>
                  </a:cubicBezTo>
                  <a:cubicBezTo>
                    <a:pt x="1153" y="1121"/>
                    <a:pt x="1131" y="1054"/>
                    <a:pt x="1120" y="1043"/>
                  </a:cubicBezTo>
                  <a:cubicBezTo>
                    <a:pt x="1109" y="1020"/>
                    <a:pt x="1053" y="1031"/>
                    <a:pt x="1064" y="102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 name="Freeform 25"/>
            <p:cNvSpPr>
              <a:spLocks noChangeArrowheads="1"/>
            </p:cNvSpPr>
            <p:nvPr/>
          </p:nvSpPr>
          <p:spPr bwMode="auto">
            <a:xfrm>
              <a:off x="5511800" y="4676775"/>
              <a:ext cx="201613" cy="190500"/>
            </a:xfrm>
            <a:custGeom>
              <a:avLst/>
              <a:gdLst>
                <a:gd name="T0" fmla="*/ 470 w 561"/>
                <a:gd name="T1" fmla="*/ 89 h 527"/>
                <a:gd name="T2" fmla="*/ 470 w 561"/>
                <a:gd name="T3" fmla="*/ 89 h 527"/>
                <a:gd name="T4" fmla="*/ 403 w 561"/>
                <a:gd name="T5" fmla="*/ 22 h 527"/>
                <a:gd name="T6" fmla="*/ 358 w 561"/>
                <a:gd name="T7" fmla="*/ 11 h 527"/>
                <a:gd name="T8" fmla="*/ 291 w 561"/>
                <a:gd name="T9" fmla="*/ 22 h 527"/>
                <a:gd name="T10" fmla="*/ 179 w 561"/>
                <a:gd name="T11" fmla="*/ 0 h 527"/>
                <a:gd name="T12" fmla="*/ 112 w 561"/>
                <a:gd name="T13" fmla="*/ 0 h 527"/>
                <a:gd name="T14" fmla="*/ 112 w 561"/>
                <a:gd name="T15" fmla="*/ 112 h 527"/>
                <a:gd name="T16" fmla="*/ 78 w 561"/>
                <a:gd name="T17" fmla="*/ 134 h 527"/>
                <a:gd name="T18" fmla="*/ 0 w 561"/>
                <a:gd name="T19" fmla="*/ 190 h 527"/>
                <a:gd name="T20" fmla="*/ 0 w 561"/>
                <a:gd name="T21" fmla="*/ 291 h 527"/>
                <a:gd name="T22" fmla="*/ 22 w 561"/>
                <a:gd name="T23" fmla="*/ 325 h 527"/>
                <a:gd name="T24" fmla="*/ 67 w 561"/>
                <a:gd name="T25" fmla="*/ 369 h 527"/>
                <a:gd name="T26" fmla="*/ 112 w 561"/>
                <a:gd name="T27" fmla="*/ 437 h 527"/>
                <a:gd name="T28" fmla="*/ 167 w 561"/>
                <a:gd name="T29" fmla="*/ 459 h 527"/>
                <a:gd name="T30" fmla="*/ 280 w 561"/>
                <a:gd name="T31" fmla="*/ 493 h 527"/>
                <a:gd name="T32" fmla="*/ 291 w 561"/>
                <a:gd name="T33" fmla="*/ 526 h 527"/>
                <a:gd name="T34" fmla="*/ 313 w 561"/>
                <a:gd name="T35" fmla="*/ 493 h 527"/>
                <a:gd name="T36" fmla="*/ 403 w 561"/>
                <a:gd name="T37" fmla="*/ 448 h 527"/>
                <a:gd name="T38" fmla="*/ 448 w 561"/>
                <a:gd name="T39" fmla="*/ 403 h 527"/>
                <a:gd name="T40" fmla="*/ 538 w 561"/>
                <a:gd name="T41" fmla="*/ 448 h 527"/>
                <a:gd name="T42" fmla="*/ 526 w 561"/>
                <a:gd name="T43" fmla="*/ 358 h 527"/>
                <a:gd name="T44" fmla="*/ 504 w 561"/>
                <a:gd name="T45" fmla="*/ 291 h 527"/>
                <a:gd name="T46" fmla="*/ 515 w 561"/>
                <a:gd name="T47" fmla="*/ 168 h 527"/>
                <a:gd name="T48" fmla="*/ 549 w 561"/>
                <a:gd name="T49" fmla="*/ 112 h 527"/>
                <a:gd name="T50" fmla="*/ 560 w 561"/>
                <a:gd name="T51" fmla="*/ 56 h 527"/>
                <a:gd name="T52" fmla="*/ 470 w 561"/>
                <a:gd name="T53" fmla="*/ 89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61" h="527">
                  <a:moveTo>
                    <a:pt x="470" y="89"/>
                  </a:moveTo>
                  <a:lnTo>
                    <a:pt x="470" y="89"/>
                  </a:lnTo>
                  <a:cubicBezTo>
                    <a:pt x="436" y="67"/>
                    <a:pt x="414" y="45"/>
                    <a:pt x="403" y="22"/>
                  </a:cubicBezTo>
                  <a:cubicBezTo>
                    <a:pt x="380" y="0"/>
                    <a:pt x="369" y="0"/>
                    <a:pt x="358" y="11"/>
                  </a:cubicBezTo>
                  <a:cubicBezTo>
                    <a:pt x="347" y="22"/>
                    <a:pt x="325" y="0"/>
                    <a:pt x="291" y="22"/>
                  </a:cubicBezTo>
                  <a:cubicBezTo>
                    <a:pt x="269" y="45"/>
                    <a:pt x="224" y="0"/>
                    <a:pt x="179" y="0"/>
                  </a:cubicBezTo>
                  <a:cubicBezTo>
                    <a:pt x="123" y="0"/>
                    <a:pt x="112" y="0"/>
                    <a:pt x="112" y="0"/>
                  </a:cubicBezTo>
                  <a:cubicBezTo>
                    <a:pt x="112" y="0"/>
                    <a:pt x="112" y="100"/>
                    <a:pt x="112" y="112"/>
                  </a:cubicBezTo>
                  <a:cubicBezTo>
                    <a:pt x="112" y="134"/>
                    <a:pt x="100" y="145"/>
                    <a:pt x="78" y="134"/>
                  </a:cubicBezTo>
                  <a:cubicBezTo>
                    <a:pt x="56" y="123"/>
                    <a:pt x="0" y="168"/>
                    <a:pt x="0" y="190"/>
                  </a:cubicBezTo>
                  <a:cubicBezTo>
                    <a:pt x="0" y="213"/>
                    <a:pt x="0" y="258"/>
                    <a:pt x="0" y="291"/>
                  </a:cubicBezTo>
                  <a:cubicBezTo>
                    <a:pt x="11" y="302"/>
                    <a:pt x="22" y="313"/>
                    <a:pt x="22" y="325"/>
                  </a:cubicBezTo>
                  <a:cubicBezTo>
                    <a:pt x="33" y="347"/>
                    <a:pt x="67" y="336"/>
                    <a:pt x="67" y="369"/>
                  </a:cubicBezTo>
                  <a:cubicBezTo>
                    <a:pt x="67" y="403"/>
                    <a:pt x="78" y="448"/>
                    <a:pt x="112" y="437"/>
                  </a:cubicBezTo>
                  <a:cubicBezTo>
                    <a:pt x="145" y="437"/>
                    <a:pt x="134" y="459"/>
                    <a:pt x="167" y="459"/>
                  </a:cubicBezTo>
                  <a:cubicBezTo>
                    <a:pt x="201" y="459"/>
                    <a:pt x="257" y="459"/>
                    <a:pt x="280" y="493"/>
                  </a:cubicBezTo>
                  <a:cubicBezTo>
                    <a:pt x="291" y="504"/>
                    <a:pt x="291" y="515"/>
                    <a:pt x="291" y="526"/>
                  </a:cubicBezTo>
                  <a:cubicBezTo>
                    <a:pt x="302" y="526"/>
                    <a:pt x="313" y="515"/>
                    <a:pt x="313" y="493"/>
                  </a:cubicBezTo>
                  <a:cubicBezTo>
                    <a:pt x="325" y="471"/>
                    <a:pt x="392" y="471"/>
                    <a:pt x="403" y="448"/>
                  </a:cubicBezTo>
                  <a:cubicBezTo>
                    <a:pt x="414" y="426"/>
                    <a:pt x="414" y="403"/>
                    <a:pt x="448" y="403"/>
                  </a:cubicBezTo>
                  <a:cubicBezTo>
                    <a:pt x="470" y="414"/>
                    <a:pt x="526" y="459"/>
                    <a:pt x="538" y="448"/>
                  </a:cubicBezTo>
                  <a:cubicBezTo>
                    <a:pt x="549" y="437"/>
                    <a:pt x="549" y="369"/>
                    <a:pt x="526" y="358"/>
                  </a:cubicBezTo>
                  <a:cubicBezTo>
                    <a:pt x="504" y="347"/>
                    <a:pt x="526" y="313"/>
                    <a:pt x="504" y="291"/>
                  </a:cubicBezTo>
                  <a:cubicBezTo>
                    <a:pt x="481" y="269"/>
                    <a:pt x="493" y="179"/>
                    <a:pt x="515" y="168"/>
                  </a:cubicBezTo>
                  <a:cubicBezTo>
                    <a:pt x="538" y="145"/>
                    <a:pt x="549" y="134"/>
                    <a:pt x="549" y="112"/>
                  </a:cubicBezTo>
                  <a:cubicBezTo>
                    <a:pt x="560" y="100"/>
                    <a:pt x="560" y="78"/>
                    <a:pt x="560" y="56"/>
                  </a:cubicBezTo>
                  <a:cubicBezTo>
                    <a:pt x="538" y="67"/>
                    <a:pt x="504" y="100"/>
                    <a:pt x="470" y="89"/>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 name="Freeform 26"/>
            <p:cNvSpPr>
              <a:spLocks noChangeArrowheads="1"/>
            </p:cNvSpPr>
            <p:nvPr/>
          </p:nvSpPr>
          <p:spPr bwMode="auto">
            <a:xfrm>
              <a:off x="5527675" y="4525963"/>
              <a:ext cx="120650" cy="166687"/>
            </a:xfrm>
            <a:custGeom>
              <a:avLst/>
              <a:gdLst>
                <a:gd name="T0" fmla="*/ 314 w 337"/>
                <a:gd name="T1" fmla="*/ 336 h 461"/>
                <a:gd name="T2" fmla="*/ 314 w 337"/>
                <a:gd name="T3" fmla="*/ 336 h 461"/>
                <a:gd name="T4" fmla="*/ 325 w 337"/>
                <a:gd name="T5" fmla="*/ 291 h 461"/>
                <a:gd name="T6" fmla="*/ 292 w 337"/>
                <a:gd name="T7" fmla="*/ 224 h 461"/>
                <a:gd name="T8" fmla="*/ 236 w 337"/>
                <a:gd name="T9" fmla="*/ 157 h 461"/>
                <a:gd name="T10" fmla="*/ 202 w 337"/>
                <a:gd name="T11" fmla="*/ 112 h 461"/>
                <a:gd name="T12" fmla="*/ 202 w 337"/>
                <a:gd name="T13" fmla="*/ 45 h 461"/>
                <a:gd name="T14" fmla="*/ 157 w 337"/>
                <a:gd name="T15" fmla="*/ 34 h 461"/>
                <a:gd name="T16" fmla="*/ 135 w 337"/>
                <a:gd name="T17" fmla="*/ 101 h 461"/>
                <a:gd name="T18" fmla="*/ 112 w 337"/>
                <a:gd name="T19" fmla="*/ 135 h 461"/>
                <a:gd name="T20" fmla="*/ 56 w 337"/>
                <a:gd name="T21" fmla="*/ 213 h 461"/>
                <a:gd name="T22" fmla="*/ 12 w 337"/>
                <a:gd name="T23" fmla="*/ 258 h 461"/>
                <a:gd name="T24" fmla="*/ 34 w 337"/>
                <a:gd name="T25" fmla="*/ 325 h 461"/>
                <a:gd name="T26" fmla="*/ 68 w 337"/>
                <a:gd name="T27" fmla="*/ 415 h 461"/>
                <a:gd name="T28" fmla="*/ 135 w 337"/>
                <a:gd name="T29" fmla="*/ 415 h 461"/>
                <a:gd name="T30" fmla="*/ 247 w 337"/>
                <a:gd name="T31" fmla="*/ 437 h 461"/>
                <a:gd name="T32" fmla="*/ 314 w 337"/>
                <a:gd name="T33" fmla="*/ 426 h 461"/>
                <a:gd name="T34" fmla="*/ 336 w 337"/>
                <a:gd name="T35" fmla="*/ 415 h 461"/>
                <a:gd name="T36" fmla="*/ 314 w 337"/>
                <a:gd name="T37" fmla="*/ 336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37" h="461">
                  <a:moveTo>
                    <a:pt x="314" y="336"/>
                  </a:moveTo>
                  <a:lnTo>
                    <a:pt x="314" y="336"/>
                  </a:lnTo>
                  <a:cubicBezTo>
                    <a:pt x="336" y="325"/>
                    <a:pt x="336" y="325"/>
                    <a:pt x="325" y="291"/>
                  </a:cubicBezTo>
                  <a:cubicBezTo>
                    <a:pt x="314" y="247"/>
                    <a:pt x="336" y="224"/>
                    <a:pt x="292" y="224"/>
                  </a:cubicBezTo>
                  <a:cubicBezTo>
                    <a:pt x="258" y="213"/>
                    <a:pt x="236" y="191"/>
                    <a:pt x="236" y="157"/>
                  </a:cubicBezTo>
                  <a:cubicBezTo>
                    <a:pt x="236" y="124"/>
                    <a:pt x="225" y="112"/>
                    <a:pt x="202" y="112"/>
                  </a:cubicBezTo>
                  <a:cubicBezTo>
                    <a:pt x="180" y="112"/>
                    <a:pt x="202" y="67"/>
                    <a:pt x="202" y="45"/>
                  </a:cubicBezTo>
                  <a:cubicBezTo>
                    <a:pt x="191" y="34"/>
                    <a:pt x="146" y="0"/>
                    <a:pt x="157" y="34"/>
                  </a:cubicBezTo>
                  <a:cubicBezTo>
                    <a:pt x="157" y="67"/>
                    <a:pt x="146" y="101"/>
                    <a:pt x="135" y="101"/>
                  </a:cubicBezTo>
                  <a:cubicBezTo>
                    <a:pt x="112" y="112"/>
                    <a:pt x="101" y="101"/>
                    <a:pt x="112" y="135"/>
                  </a:cubicBezTo>
                  <a:cubicBezTo>
                    <a:pt x="112" y="179"/>
                    <a:pt x="79" y="213"/>
                    <a:pt x="56" y="213"/>
                  </a:cubicBezTo>
                  <a:cubicBezTo>
                    <a:pt x="34" y="224"/>
                    <a:pt x="12" y="235"/>
                    <a:pt x="12" y="258"/>
                  </a:cubicBezTo>
                  <a:cubicBezTo>
                    <a:pt x="0" y="280"/>
                    <a:pt x="0" y="291"/>
                    <a:pt x="34" y="325"/>
                  </a:cubicBezTo>
                  <a:cubicBezTo>
                    <a:pt x="68" y="348"/>
                    <a:pt x="68" y="415"/>
                    <a:pt x="68" y="415"/>
                  </a:cubicBezTo>
                  <a:cubicBezTo>
                    <a:pt x="68" y="415"/>
                    <a:pt x="79" y="415"/>
                    <a:pt x="135" y="415"/>
                  </a:cubicBezTo>
                  <a:cubicBezTo>
                    <a:pt x="180" y="415"/>
                    <a:pt x="225" y="460"/>
                    <a:pt x="247" y="437"/>
                  </a:cubicBezTo>
                  <a:cubicBezTo>
                    <a:pt x="281" y="415"/>
                    <a:pt x="303" y="437"/>
                    <a:pt x="314" y="426"/>
                  </a:cubicBezTo>
                  <a:cubicBezTo>
                    <a:pt x="325" y="415"/>
                    <a:pt x="336" y="415"/>
                    <a:pt x="336" y="415"/>
                  </a:cubicBezTo>
                  <a:cubicBezTo>
                    <a:pt x="336" y="415"/>
                    <a:pt x="303" y="359"/>
                    <a:pt x="314" y="336"/>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8" name="Freeform 27"/>
            <p:cNvSpPr>
              <a:spLocks noChangeArrowheads="1"/>
            </p:cNvSpPr>
            <p:nvPr/>
          </p:nvSpPr>
          <p:spPr bwMode="auto">
            <a:xfrm>
              <a:off x="4483100" y="4349750"/>
              <a:ext cx="887413" cy="649288"/>
            </a:xfrm>
            <a:custGeom>
              <a:avLst/>
              <a:gdLst>
                <a:gd name="T0" fmla="*/ 1053 w 2465"/>
                <a:gd name="T1" fmla="*/ 1614 h 1805"/>
                <a:gd name="T2" fmla="*/ 1244 w 2465"/>
                <a:gd name="T3" fmla="*/ 1546 h 1805"/>
                <a:gd name="T4" fmla="*/ 1255 w 2465"/>
                <a:gd name="T5" fmla="*/ 1345 h 1805"/>
                <a:gd name="T6" fmla="*/ 1378 w 2465"/>
                <a:gd name="T7" fmla="*/ 1277 h 1805"/>
                <a:gd name="T8" fmla="*/ 1602 w 2465"/>
                <a:gd name="T9" fmla="*/ 1334 h 1805"/>
                <a:gd name="T10" fmla="*/ 1870 w 2465"/>
                <a:gd name="T11" fmla="*/ 1379 h 1805"/>
                <a:gd name="T12" fmla="*/ 2038 w 2465"/>
                <a:gd name="T13" fmla="*/ 1423 h 1805"/>
                <a:gd name="T14" fmla="*/ 2016 w 2465"/>
                <a:gd name="T15" fmla="*/ 1322 h 1805"/>
                <a:gd name="T16" fmla="*/ 1971 w 2465"/>
                <a:gd name="T17" fmla="*/ 1166 h 1805"/>
                <a:gd name="T18" fmla="*/ 2038 w 2465"/>
                <a:gd name="T19" fmla="*/ 1110 h 1805"/>
                <a:gd name="T20" fmla="*/ 2262 w 2465"/>
                <a:gd name="T21" fmla="*/ 885 h 1805"/>
                <a:gd name="T22" fmla="*/ 2352 w 2465"/>
                <a:gd name="T23" fmla="*/ 684 h 1805"/>
                <a:gd name="T24" fmla="*/ 2319 w 2465"/>
                <a:gd name="T25" fmla="*/ 538 h 1805"/>
                <a:gd name="T26" fmla="*/ 2408 w 2465"/>
                <a:gd name="T27" fmla="*/ 437 h 1805"/>
                <a:gd name="T28" fmla="*/ 2442 w 2465"/>
                <a:gd name="T29" fmla="*/ 325 h 1805"/>
                <a:gd name="T30" fmla="*/ 2419 w 2465"/>
                <a:gd name="T31" fmla="*/ 213 h 1805"/>
                <a:gd name="T32" fmla="*/ 2262 w 2465"/>
                <a:gd name="T33" fmla="*/ 112 h 1805"/>
                <a:gd name="T34" fmla="*/ 2251 w 2465"/>
                <a:gd name="T35" fmla="*/ 246 h 1805"/>
                <a:gd name="T36" fmla="*/ 2151 w 2465"/>
                <a:gd name="T37" fmla="*/ 314 h 1805"/>
                <a:gd name="T38" fmla="*/ 1982 w 2465"/>
                <a:gd name="T39" fmla="*/ 336 h 1805"/>
                <a:gd name="T40" fmla="*/ 1848 w 2465"/>
                <a:gd name="T41" fmla="*/ 291 h 1805"/>
                <a:gd name="T42" fmla="*/ 1713 w 2465"/>
                <a:gd name="T43" fmla="*/ 246 h 1805"/>
                <a:gd name="T44" fmla="*/ 1569 w 2465"/>
                <a:gd name="T45" fmla="*/ 258 h 1805"/>
                <a:gd name="T46" fmla="*/ 1569 w 2465"/>
                <a:gd name="T47" fmla="*/ 135 h 1805"/>
                <a:gd name="T48" fmla="*/ 1378 w 2465"/>
                <a:gd name="T49" fmla="*/ 123 h 1805"/>
                <a:gd name="T50" fmla="*/ 1188 w 2465"/>
                <a:gd name="T51" fmla="*/ 56 h 1805"/>
                <a:gd name="T52" fmla="*/ 1053 w 2465"/>
                <a:gd name="T53" fmla="*/ 34 h 1805"/>
                <a:gd name="T54" fmla="*/ 896 w 2465"/>
                <a:gd name="T55" fmla="*/ 45 h 1805"/>
                <a:gd name="T56" fmla="*/ 784 w 2465"/>
                <a:gd name="T57" fmla="*/ 101 h 1805"/>
                <a:gd name="T58" fmla="*/ 638 w 2465"/>
                <a:gd name="T59" fmla="*/ 168 h 1805"/>
                <a:gd name="T60" fmla="*/ 482 w 2465"/>
                <a:gd name="T61" fmla="*/ 213 h 1805"/>
                <a:gd name="T62" fmla="*/ 515 w 2465"/>
                <a:gd name="T63" fmla="*/ 314 h 1805"/>
                <a:gd name="T64" fmla="*/ 650 w 2465"/>
                <a:gd name="T65" fmla="*/ 336 h 1805"/>
                <a:gd name="T66" fmla="*/ 650 w 2465"/>
                <a:gd name="T67" fmla="*/ 403 h 1805"/>
                <a:gd name="T68" fmla="*/ 627 w 2465"/>
                <a:gd name="T69" fmla="*/ 538 h 1805"/>
                <a:gd name="T70" fmla="*/ 717 w 2465"/>
                <a:gd name="T71" fmla="*/ 617 h 1805"/>
                <a:gd name="T72" fmla="*/ 796 w 2465"/>
                <a:gd name="T73" fmla="*/ 695 h 1805"/>
                <a:gd name="T74" fmla="*/ 683 w 2465"/>
                <a:gd name="T75" fmla="*/ 852 h 1805"/>
                <a:gd name="T76" fmla="*/ 571 w 2465"/>
                <a:gd name="T77" fmla="*/ 874 h 1805"/>
                <a:gd name="T78" fmla="*/ 470 w 2465"/>
                <a:gd name="T79" fmla="*/ 964 h 1805"/>
                <a:gd name="T80" fmla="*/ 392 w 2465"/>
                <a:gd name="T81" fmla="*/ 1053 h 1805"/>
                <a:gd name="T82" fmla="*/ 291 w 2465"/>
                <a:gd name="T83" fmla="*/ 986 h 1805"/>
                <a:gd name="T84" fmla="*/ 157 w 2465"/>
                <a:gd name="T85" fmla="*/ 1065 h 1805"/>
                <a:gd name="T86" fmla="*/ 0 w 2465"/>
                <a:gd name="T87" fmla="*/ 1210 h 1805"/>
                <a:gd name="T88" fmla="*/ 22 w 2465"/>
                <a:gd name="T89" fmla="*/ 1255 h 1805"/>
                <a:gd name="T90" fmla="*/ 325 w 2465"/>
                <a:gd name="T91" fmla="*/ 1535 h 1805"/>
                <a:gd name="T92" fmla="*/ 963 w 2465"/>
                <a:gd name="T93" fmla="*/ 1782 h 1805"/>
                <a:gd name="T94" fmla="*/ 1098 w 2465"/>
                <a:gd name="T95" fmla="*/ 1759 h 1805"/>
                <a:gd name="T96" fmla="*/ 1053 w 2465"/>
                <a:gd name="T97" fmla="*/ 1614 h 18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65" h="1805">
                  <a:moveTo>
                    <a:pt x="1053" y="1614"/>
                  </a:moveTo>
                  <a:lnTo>
                    <a:pt x="1053" y="1614"/>
                  </a:lnTo>
                  <a:cubicBezTo>
                    <a:pt x="1065" y="1580"/>
                    <a:pt x="1143" y="1603"/>
                    <a:pt x="1154" y="1580"/>
                  </a:cubicBezTo>
                  <a:cubicBezTo>
                    <a:pt x="1165" y="1569"/>
                    <a:pt x="1199" y="1535"/>
                    <a:pt x="1244" y="1546"/>
                  </a:cubicBezTo>
                  <a:cubicBezTo>
                    <a:pt x="1300" y="1558"/>
                    <a:pt x="1289" y="1502"/>
                    <a:pt x="1266" y="1479"/>
                  </a:cubicBezTo>
                  <a:cubicBezTo>
                    <a:pt x="1232" y="1457"/>
                    <a:pt x="1244" y="1401"/>
                    <a:pt x="1255" y="1345"/>
                  </a:cubicBezTo>
                  <a:cubicBezTo>
                    <a:pt x="1255" y="1289"/>
                    <a:pt x="1266" y="1277"/>
                    <a:pt x="1289" y="1289"/>
                  </a:cubicBezTo>
                  <a:cubicBezTo>
                    <a:pt x="1322" y="1289"/>
                    <a:pt x="1356" y="1277"/>
                    <a:pt x="1378" y="1277"/>
                  </a:cubicBezTo>
                  <a:cubicBezTo>
                    <a:pt x="1412" y="1266"/>
                    <a:pt x="1468" y="1322"/>
                    <a:pt x="1490" y="1356"/>
                  </a:cubicBezTo>
                  <a:cubicBezTo>
                    <a:pt x="1501" y="1379"/>
                    <a:pt x="1558" y="1356"/>
                    <a:pt x="1602" y="1334"/>
                  </a:cubicBezTo>
                  <a:cubicBezTo>
                    <a:pt x="1647" y="1300"/>
                    <a:pt x="1769" y="1311"/>
                    <a:pt x="1803" y="1311"/>
                  </a:cubicBezTo>
                  <a:cubicBezTo>
                    <a:pt x="1837" y="1311"/>
                    <a:pt x="1837" y="1367"/>
                    <a:pt x="1870" y="1379"/>
                  </a:cubicBezTo>
                  <a:cubicBezTo>
                    <a:pt x="1893" y="1390"/>
                    <a:pt x="1949" y="1356"/>
                    <a:pt x="1971" y="1356"/>
                  </a:cubicBezTo>
                  <a:cubicBezTo>
                    <a:pt x="1982" y="1356"/>
                    <a:pt x="2005" y="1390"/>
                    <a:pt x="2038" y="1423"/>
                  </a:cubicBezTo>
                  <a:cubicBezTo>
                    <a:pt x="2083" y="1457"/>
                    <a:pt x="2095" y="1423"/>
                    <a:pt x="2095" y="1379"/>
                  </a:cubicBezTo>
                  <a:cubicBezTo>
                    <a:pt x="2095" y="1345"/>
                    <a:pt x="2050" y="1334"/>
                    <a:pt x="2016" y="1322"/>
                  </a:cubicBezTo>
                  <a:cubicBezTo>
                    <a:pt x="1982" y="1300"/>
                    <a:pt x="2005" y="1255"/>
                    <a:pt x="1982" y="1233"/>
                  </a:cubicBezTo>
                  <a:cubicBezTo>
                    <a:pt x="1960" y="1210"/>
                    <a:pt x="1993" y="1177"/>
                    <a:pt x="1971" y="1166"/>
                  </a:cubicBezTo>
                  <a:cubicBezTo>
                    <a:pt x="1937" y="1154"/>
                    <a:pt x="1960" y="1110"/>
                    <a:pt x="1982" y="1110"/>
                  </a:cubicBezTo>
                  <a:cubicBezTo>
                    <a:pt x="2005" y="1110"/>
                    <a:pt x="2027" y="1132"/>
                    <a:pt x="2038" y="1110"/>
                  </a:cubicBezTo>
                  <a:cubicBezTo>
                    <a:pt x="2050" y="1098"/>
                    <a:pt x="2072" y="1110"/>
                    <a:pt x="2106" y="1076"/>
                  </a:cubicBezTo>
                  <a:cubicBezTo>
                    <a:pt x="2128" y="1042"/>
                    <a:pt x="2240" y="897"/>
                    <a:pt x="2262" y="885"/>
                  </a:cubicBezTo>
                  <a:cubicBezTo>
                    <a:pt x="2296" y="874"/>
                    <a:pt x="2307" y="829"/>
                    <a:pt x="2285" y="784"/>
                  </a:cubicBezTo>
                  <a:cubicBezTo>
                    <a:pt x="2274" y="740"/>
                    <a:pt x="2330" y="695"/>
                    <a:pt x="2352" y="684"/>
                  </a:cubicBezTo>
                  <a:cubicBezTo>
                    <a:pt x="2386" y="672"/>
                    <a:pt x="2408" y="639"/>
                    <a:pt x="2386" y="605"/>
                  </a:cubicBezTo>
                  <a:cubicBezTo>
                    <a:pt x="2375" y="583"/>
                    <a:pt x="2330" y="560"/>
                    <a:pt x="2319" y="538"/>
                  </a:cubicBezTo>
                  <a:cubicBezTo>
                    <a:pt x="2307" y="504"/>
                    <a:pt x="2352" y="482"/>
                    <a:pt x="2375" y="482"/>
                  </a:cubicBezTo>
                  <a:cubicBezTo>
                    <a:pt x="2397" y="482"/>
                    <a:pt x="2419" y="459"/>
                    <a:pt x="2408" y="437"/>
                  </a:cubicBezTo>
                  <a:cubicBezTo>
                    <a:pt x="2408" y="426"/>
                    <a:pt x="2431" y="392"/>
                    <a:pt x="2442" y="381"/>
                  </a:cubicBezTo>
                  <a:cubicBezTo>
                    <a:pt x="2464" y="370"/>
                    <a:pt x="2464" y="336"/>
                    <a:pt x="2442" y="325"/>
                  </a:cubicBezTo>
                  <a:cubicBezTo>
                    <a:pt x="2408" y="314"/>
                    <a:pt x="2408" y="258"/>
                    <a:pt x="2419" y="258"/>
                  </a:cubicBezTo>
                  <a:cubicBezTo>
                    <a:pt x="2442" y="246"/>
                    <a:pt x="2442" y="235"/>
                    <a:pt x="2419" y="213"/>
                  </a:cubicBezTo>
                  <a:cubicBezTo>
                    <a:pt x="2397" y="202"/>
                    <a:pt x="2386" y="190"/>
                    <a:pt x="2341" y="157"/>
                  </a:cubicBezTo>
                  <a:cubicBezTo>
                    <a:pt x="2307" y="123"/>
                    <a:pt x="2262" y="79"/>
                    <a:pt x="2262" y="112"/>
                  </a:cubicBezTo>
                  <a:cubicBezTo>
                    <a:pt x="2262" y="135"/>
                    <a:pt x="2251" y="157"/>
                    <a:pt x="2251" y="179"/>
                  </a:cubicBezTo>
                  <a:cubicBezTo>
                    <a:pt x="2240" y="190"/>
                    <a:pt x="2240" y="235"/>
                    <a:pt x="2251" y="246"/>
                  </a:cubicBezTo>
                  <a:cubicBezTo>
                    <a:pt x="2262" y="258"/>
                    <a:pt x="2229" y="280"/>
                    <a:pt x="2218" y="291"/>
                  </a:cubicBezTo>
                  <a:cubicBezTo>
                    <a:pt x="2195" y="314"/>
                    <a:pt x="2173" y="336"/>
                    <a:pt x="2151" y="314"/>
                  </a:cubicBezTo>
                  <a:cubicBezTo>
                    <a:pt x="2128" y="303"/>
                    <a:pt x="2061" y="314"/>
                    <a:pt x="2038" y="336"/>
                  </a:cubicBezTo>
                  <a:cubicBezTo>
                    <a:pt x="2016" y="359"/>
                    <a:pt x="1993" y="359"/>
                    <a:pt x="1982" y="336"/>
                  </a:cubicBezTo>
                  <a:cubicBezTo>
                    <a:pt x="1960" y="314"/>
                    <a:pt x="1937" y="336"/>
                    <a:pt x="1915" y="325"/>
                  </a:cubicBezTo>
                  <a:cubicBezTo>
                    <a:pt x="1893" y="314"/>
                    <a:pt x="1882" y="291"/>
                    <a:pt x="1848" y="291"/>
                  </a:cubicBezTo>
                  <a:cubicBezTo>
                    <a:pt x="1814" y="280"/>
                    <a:pt x="1837" y="235"/>
                    <a:pt x="1803" y="213"/>
                  </a:cubicBezTo>
                  <a:cubicBezTo>
                    <a:pt x="1769" y="190"/>
                    <a:pt x="1736" y="213"/>
                    <a:pt x="1713" y="246"/>
                  </a:cubicBezTo>
                  <a:cubicBezTo>
                    <a:pt x="1691" y="269"/>
                    <a:pt x="1658" y="303"/>
                    <a:pt x="1647" y="280"/>
                  </a:cubicBezTo>
                  <a:cubicBezTo>
                    <a:pt x="1625" y="269"/>
                    <a:pt x="1558" y="280"/>
                    <a:pt x="1569" y="258"/>
                  </a:cubicBezTo>
                  <a:cubicBezTo>
                    <a:pt x="1569" y="235"/>
                    <a:pt x="1558" y="213"/>
                    <a:pt x="1546" y="190"/>
                  </a:cubicBezTo>
                  <a:cubicBezTo>
                    <a:pt x="1524" y="179"/>
                    <a:pt x="1569" y="168"/>
                    <a:pt x="1569" y="135"/>
                  </a:cubicBezTo>
                  <a:cubicBezTo>
                    <a:pt x="1580" y="112"/>
                    <a:pt x="1558" y="56"/>
                    <a:pt x="1490" y="56"/>
                  </a:cubicBezTo>
                  <a:cubicBezTo>
                    <a:pt x="1434" y="56"/>
                    <a:pt x="1389" y="101"/>
                    <a:pt x="1378" y="123"/>
                  </a:cubicBezTo>
                  <a:cubicBezTo>
                    <a:pt x="1356" y="146"/>
                    <a:pt x="1289" y="135"/>
                    <a:pt x="1244" y="135"/>
                  </a:cubicBezTo>
                  <a:cubicBezTo>
                    <a:pt x="1199" y="146"/>
                    <a:pt x="1199" y="101"/>
                    <a:pt x="1188" y="56"/>
                  </a:cubicBezTo>
                  <a:cubicBezTo>
                    <a:pt x="1188" y="0"/>
                    <a:pt x="1109" y="11"/>
                    <a:pt x="1109" y="11"/>
                  </a:cubicBezTo>
                  <a:cubicBezTo>
                    <a:pt x="1109" y="22"/>
                    <a:pt x="1076" y="0"/>
                    <a:pt x="1053" y="34"/>
                  </a:cubicBezTo>
                  <a:cubicBezTo>
                    <a:pt x="1020" y="67"/>
                    <a:pt x="1020" y="34"/>
                    <a:pt x="986" y="34"/>
                  </a:cubicBezTo>
                  <a:cubicBezTo>
                    <a:pt x="952" y="34"/>
                    <a:pt x="919" y="45"/>
                    <a:pt x="896" y="45"/>
                  </a:cubicBezTo>
                  <a:cubicBezTo>
                    <a:pt x="863" y="56"/>
                    <a:pt x="840" y="34"/>
                    <a:pt x="829" y="34"/>
                  </a:cubicBezTo>
                  <a:cubicBezTo>
                    <a:pt x="818" y="34"/>
                    <a:pt x="796" y="67"/>
                    <a:pt x="784" y="101"/>
                  </a:cubicBezTo>
                  <a:cubicBezTo>
                    <a:pt x="784" y="123"/>
                    <a:pt x="751" y="90"/>
                    <a:pt x="728" y="123"/>
                  </a:cubicBezTo>
                  <a:cubicBezTo>
                    <a:pt x="706" y="157"/>
                    <a:pt x="672" y="190"/>
                    <a:pt x="638" y="168"/>
                  </a:cubicBezTo>
                  <a:cubicBezTo>
                    <a:pt x="605" y="135"/>
                    <a:pt x="571" y="123"/>
                    <a:pt x="538" y="135"/>
                  </a:cubicBezTo>
                  <a:cubicBezTo>
                    <a:pt x="515" y="146"/>
                    <a:pt x="493" y="157"/>
                    <a:pt x="482" y="213"/>
                  </a:cubicBezTo>
                  <a:cubicBezTo>
                    <a:pt x="470" y="258"/>
                    <a:pt x="425" y="291"/>
                    <a:pt x="459" y="314"/>
                  </a:cubicBezTo>
                  <a:cubicBezTo>
                    <a:pt x="482" y="336"/>
                    <a:pt x="482" y="336"/>
                    <a:pt x="515" y="314"/>
                  </a:cubicBezTo>
                  <a:cubicBezTo>
                    <a:pt x="538" y="291"/>
                    <a:pt x="560" y="291"/>
                    <a:pt x="583" y="314"/>
                  </a:cubicBezTo>
                  <a:cubicBezTo>
                    <a:pt x="605" y="336"/>
                    <a:pt x="627" y="336"/>
                    <a:pt x="650" y="336"/>
                  </a:cubicBezTo>
                  <a:cubicBezTo>
                    <a:pt x="683" y="325"/>
                    <a:pt x="694" y="359"/>
                    <a:pt x="694" y="381"/>
                  </a:cubicBezTo>
                  <a:cubicBezTo>
                    <a:pt x="694" y="403"/>
                    <a:pt x="672" y="403"/>
                    <a:pt x="650" y="403"/>
                  </a:cubicBezTo>
                  <a:cubicBezTo>
                    <a:pt x="627" y="403"/>
                    <a:pt x="627" y="415"/>
                    <a:pt x="616" y="459"/>
                  </a:cubicBezTo>
                  <a:cubicBezTo>
                    <a:pt x="616" y="504"/>
                    <a:pt x="605" y="538"/>
                    <a:pt x="627" y="538"/>
                  </a:cubicBezTo>
                  <a:cubicBezTo>
                    <a:pt x="650" y="538"/>
                    <a:pt x="661" y="572"/>
                    <a:pt x="672" y="605"/>
                  </a:cubicBezTo>
                  <a:cubicBezTo>
                    <a:pt x="683" y="639"/>
                    <a:pt x="694" y="639"/>
                    <a:pt x="717" y="617"/>
                  </a:cubicBezTo>
                  <a:cubicBezTo>
                    <a:pt x="728" y="594"/>
                    <a:pt x="762" y="594"/>
                    <a:pt x="784" y="605"/>
                  </a:cubicBezTo>
                  <a:cubicBezTo>
                    <a:pt x="807" y="617"/>
                    <a:pt x="807" y="650"/>
                    <a:pt x="796" y="695"/>
                  </a:cubicBezTo>
                  <a:cubicBezTo>
                    <a:pt x="784" y="740"/>
                    <a:pt x="751" y="784"/>
                    <a:pt x="739" y="818"/>
                  </a:cubicBezTo>
                  <a:cubicBezTo>
                    <a:pt x="728" y="852"/>
                    <a:pt x="694" y="874"/>
                    <a:pt x="683" y="852"/>
                  </a:cubicBezTo>
                  <a:cubicBezTo>
                    <a:pt x="661" y="829"/>
                    <a:pt x="650" y="818"/>
                    <a:pt x="627" y="841"/>
                  </a:cubicBezTo>
                  <a:cubicBezTo>
                    <a:pt x="616" y="863"/>
                    <a:pt x="605" y="874"/>
                    <a:pt x="571" y="874"/>
                  </a:cubicBezTo>
                  <a:cubicBezTo>
                    <a:pt x="549" y="863"/>
                    <a:pt x="515" y="874"/>
                    <a:pt x="515" y="897"/>
                  </a:cubicBezTo>
                  <a:cubicBezTo>
                    <a:pt x="515" y="919"/>
                    <a:pt x="504" y="953"/>
                    <a:pt x="470" y="964"/>
                  </a:cubicBezTo>
                  <a:cubicBezTo>
                    <a:pt x="448" y="964"/>
                    <a:pt x="437" y="975"/>
                    <a:pt x="437" y="1008"/>
                  </a:cubicBezTo>
                  <a:cubicBezTo>
                    <a:pt x="437" y="1031"/>
                    <a:pt x="392" y="1076"/>
                    <a:pt x="392" y="1053"/>
                  </a:cubicBezTo>
                  <a:cubicBezTo>
                    <a:pt x="392" y="1031"/>
                    <a:pt x="381" y="975"/>
                    <a:pt x="358" y="986"/>
                  </a:cubicBezTo>
                  <a:cubicBezTo>
                    <a:pt x="336" y="986"/>
                    <a:pt x="302" y="964"/>
                    <a:pt x="291" y="986"/>
                  </a:cubicBezTo>
                  <a:cubicBezTo>
                    <a:pt x="280" y="1008"/>
                    <a:pt x="235" y="1020"/>
                    <a:pt x="213" y="1020"/>
                  </a:cubicBezTo>
                  <a:cubicBezTo>
                    <a:pt x="201" y="1008"/>
                    <a:pt x="190" y="1065"/>
                    <a:pt x="157" y="1065"/>
                  </a:cubicBezTo>
                  <a:cubicBezTo>
                    <a:pt x="134" y="1076"/>
                    <a:pt x="45" y="1098"/>
                    <a:pt x="22" y="1143"/>
                  </a:cubicBezTo>
                  <a:cubicBezTo>
                    <a:pt x="0" y="1177"/>
                    <a:pt x="0" y="1210"/>
                    <a:pt x="0" y="1210"/>
                  </a:cubicBezTo>
                  <a:lnTo>
                    <a:pt x="0" y="1210"/>
                  </a:lnTo>
                  <a:cubicBezTo>
                    <a:pt x="0" y="1221"/>
                    <a:pt x="11" y="1233"/>
                    <a:pt x="22" y="1255"/>
                  </a:cubicBezTo>
                  <a:cubicBezTo>
                    <a:pt x="45" y="1289"/>
                    <a:pt x="101" y="1434"/>
                    <a:pt x="134" y="1457"/>
                  </a:cubicBezTo>
                  <a:cubicBezTo>
                    <a:pt x="157" y="1468"/>
                    <a:pt x="269" y="1524"/>
                    <a:pt x="325" y="1535"/>
                  </a:cubicBezTo>
                  <a:cubicBezTo>
                    <a:pt x="392" y="1558"/>
                    <a:pt x="650" y="1625"/>
                    <a:pt x="739" y="1670"/>
                  </a:cubicBezTo>
                  <a:cubicBezTo>
                    <a:pt x="840" y="1715"/>
                    <a:pt x="919" y="1759"/>
                    <a:pt x="963" y="1782"/>
                  </a:cubicBezTo>
                  <a:cubicBezTo>
                    <a:pt x="1020" y="1804"/>
                    <a:pt x="1053" y="1804"/>
                    <a:pt x="1076" y="1771"/>
                  </a:cubicBezTo>
                  <a:cubicBezTo>
                    <a:pt x="1087" y="1771"/>
                    <a:pt x="1087" y="1771"/>
                    <a:pt x="1098" y="1759"/>
                  </a:cubicBezTo>
                  <a:cubicBezTo>
                    <a:pt x="1087" y="1759"/>
                    <a:pt x="1076" y="1748"/>
                    <a:pt x="1065" y="1737"/>
                  </a:cubicBezTo>
                  <a:cubicBezTo>
                    <a:pt x="1042" y="1715"/>
                    <a:pt x="1042" y="1636"/>
                    <a:pt x="1053" y="1614"/>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 name="Freeform 28"/>
            <p:cNvSpPr>
              <a:spLocks noChangeArrowheads="1"/>
            </p:cNvSpPr>
            <p:nvPr/>
          </p:nvSpPr>
          <p:spPr bwMode="auto">
            <a:xfrm>
              <a:off x="5414963" y="4083050"/>
              <a:ext cx="444500" cy="460375"/>
            </a:xfrm>
            <a:custGeom>
              <a:avLst/>
              <a:gdLst>
                <a:gd name="T0" fmla="*/ 78 w 1233"/>
                <a:gd name="T1" fmla="*/ 875 h 1279"/>
                <a:gd name="T2" fmla="*/ 212 w 1233"/>
                <a:gd name="T3" fmla="*/ 919 h 1279"/>
                <a:gd name="T4" fmla="*/ 257 w 1233"/>
                <a:gd name="T5" fmla="*/ 1054 h 1279"/>
                <a:gd name="T6" fmla="*/ 347 w 1233"/>
                <a:gd name="T7" fmla="*/ 1177 h 1279"/>
                <a:gd name="T8" fmla="*/ 470 w 1233"/>
                <a:gd name="T9" fmla="*/ 1088 h 1279"/>
                <a:gd name="T10" fmla="*/ 594 w 1233"/>
                <a:gd name="T11" fmla="*/ 1065 h 1279"/>
                <a:gd name="T12" fmla="*/ 672 w 1233"/>
                <a:gd name="T13" fmla="*/ 1099 h 1279"/>
                <a:gd name="T14" fmla="*/ 829 w 1233"/>
                <a:gd name="T15" fmla="*/ 1177 h 1279"/>
                <a:gd name="T16" fmla="*/ 851 w 1233"/>
                <a:gd name="T17" fmla="*/ 1267 h 1279"/>
                <a:gd name="T18" fmla="*/ 974 w 1233"/>
                <a:gd name="T19" fmla="*/ 1244 h 1279"/>
                <a:gd name="T20" fmla="*/ 1087 w 1233"/>
                <a:gd name="T21" fmla="*/ 1177 h 1279"/>
                <a:gd name="T22" fmla="*/ 1120 w 1233"/>
                <a:gd name="T23" fmla="*/ 986 h 1279"/>
                <a:gd name="T24" fmla="*/ 1098 w 1233"/>
                <a:gd name="T25" fmla="*/ 819 h 1279"/>
                <a:gd name="T26" fmla="*/ 1087 w 1233"/>
                <a:gd name="T27" fmla="*/ 774 h 1279"/>
                <a:gd name="T28" fmla="*/ 1199 w 1233"/>
                <a:gd name="T29" fmla="*/ 650 h 1279"/>
                <a:gd name="T30" fmla="*/ 1176 w 1233"/>
                <a:gd name="T31" fmla="*/ 550 h 1279"/>
                <a:gd name="T32" fmla="*/ 1008 w 1233"/>
                <a:gd name="T33" fmla="*/ 673 h 1279"/>
                <a:gd name="T34" fmla="*/ 863 w 1233"/>
                <a:gd name="T35" fmla="*/ 717 h 1279"/>
                <a:gd name="T36" fmla="*/ 918 w 1233"/>
                <a:gd name="T37" fmla="*/ 516 h 1279"/>
                <a:gd name="T38" fmla="*/ 930 w 1233"/>
                <a:gd name="T39" fmla="*/ 426 h 1279"/>
                <a:gd name="T40" fmla="*/ 1042 w 1233"/>
                <a:gd name="T41" fmla="*/ 449 h 1279"/>
                <a:gd name="T42" fmla="*/ 1120 w 1233"/>
                <a:gd name="T43" fmla="*/ 269 h 1279"/>
                <a:gd name="T44" fmla="*/ 986 w 1233"/>
                <a:gd name="T45" fmla="*/ 168 h 1279"/>
                <a:gd name="T46" fmla="*/ 907 w 1233"/>
                <a:gd name="T47" fmla="*/ 23 h 1279"/>
                <a:gd name="T48" fmla="*/ 762 w 1233"/>
                <a:gd name="T49" fmla="*/ 45 h 1279"/>
                <a:gd name="T50" fmla="*/ 762 w 1233"/>
                <a:gd name="T51" fmla="*/ 157 h 1279"/>
                <a:gd name="T52" fmla="*/ 594 w 1233"/>
                <a:gd name="T53" fmla="*/ 101 h 1279"/>
                <a:gd name="T54" fmla="*/ 515 w 1233"/>
                <a:gd name="T55" fmla="*/ 90 h 1279"/>
                <a:gd name="T56" fmla="*/ 448 w 1233"/>
                <a:gd name="T57" fmla="*/ 191 h 1279"/>
                <a:gd name="T58" fmla="*/ 313 w 1233"/>
                <a:gd name="T59" fmla="*/ 202 h 1279"/>
                <a:gd name="T60" fmla="*/ 302 w 1233"/>
                <a:gd name="T61" fmla="*/ 337 h 1279"/>
                <a:gd name="T62" fmla="*/ 224 w 1233"/>
                <a:gd name="T63" fmla="*/ 426 h 1279"/>
                <a:gd name="T64" fmla="*/ 123 w 1233"/>
                <a:gd name="T65" fmla="*/ 594 h 1279"/>
                <a:gd name="T66" fmla="*/ 11 w 1233"/>
                <a:gd name="T67" fmla="*/ 650 h 1279"/>
                <a:gd name="T68" fmla="*/ 78 w 1233"/>
                <a:gd name="T69" fmla="*/ 875 h 1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233" h="1279">
                  <a:moveTo>
                    <a:pt x="78" y="875"/>
                  </a:moveTo>
                  <a:lnTo>
                    <a:pt x="78" y="875"/>
                  </a:lnTo>
                  <a:cubicBezTo>
                    <a:pt x="100" y="875"/>
                    <a:pt x="89" y="908"/>
                    <a:pt x="134" y="886"/>
                  </a:cubicBezTo>
                  <a:cubicBezTo>
                    <a:pt x="179" y="875"/>
                    <a:pt x="201" y="886"/>
                    <a:pt x="212" y="919"/>
                  </a:cubicBezTo>
                  <a:cubicBezTo>
                    <a:pt x="224" y="953"/>
                    <a:pt x="235" y="1009"/>
                    <a:pt x="257" y="1009"/>
                  </a:cubicBezTo>
                  <a:cubicBezTo>
                    <a:pt x="280" y="1009"/>
                    <a:pt x="269" y="1031"/>
                    <a:pt x="257" y="1054"/>
                  </a:cubicBezTo>
                  <a:cubicBezTo>
                    <a:pt x="235" y="1065"/>
                    <a:pt x="280" y="1088"/>
                    <a:pt x="302" y="1121"/>
                  </a:cubicBezTo>
                  <a:cubicBezTo>
                    <a:pt x="313" y="1155"/>
                    <a:pt x="325" y="1199"/>
                    <a:pt x="347" y="1177"/>
                  </a:cubicBezTo>
                  <a:cubicBezTo>
                    <a:pt x="358" y="1155"/>
                    <a:pt x="403" y="1121"/>
                    <a:pt x="425" y="1132"/>
                  </a:cubicBezTo>
                  <a:cubicBezTo>
                    <a:pt x="459" y="1143"/>
                    <a:pt x="470" y="1121"/>
                    <a:pt x="470" y="1088"/>
                  </a:cubicBezTo>
                  <a:cubicBezTo>
                    <a:pt x="481" y="1054"/>
                    <a:pt x="493" y="1009"/>
                    <a:pt x="538" y="1009"/>
                  </a:cubicBezTo>
                  <a:cubicBezTo>
                    <a:pt x="582" y="1009"/>
                    <a:pt x="627" y="1043"/>
                    <a:pt x="594" y="1065"/>
                  </a:cubicBezTo>
                  <a:cubicBezTo>
                    <a:pt x="560" y="1088"/>
                    <a:pt x="549" y="1132"/>
                    <a:pt x="571" y="1143"/>
                  </a:cubicBezTo>
                  <a:cubicBezTo>
                    <a:pt x="594" y="1155"/>
                    <a:pt x="627" y="1099"/>
                    <a:pt x="672" y="1099"/>
                  </a:cubicBezTo>
                  <a:cubicBezTo>
                    <a:pt x="717" y="1088"/>
                    <a:pt x="784" y="1076"/>
                    <a:pt x="807" y="1099"/>
                  </a:cubicBezTo>
                  <a:cubicBezTo>
                    <a:pt x="829" y="1121"/>
                    <a:pt x="863" y="1177"/>
                    <a:pt x="829" y="1177"/>
                  </a:cubicBezTo>
                  <a:cubicBezTo>
                    <a:pt x="807" y="1188"/>
                    <a:pt x="762" y="1233"/>
                    <a:pt x="795" y="1222"/>
                  </a:cubicBezTo>
                  <a:cubicBezTo>
                    <a:pt x="829" y="1222"/>
                    <a:pt x="851" y="1255"/>
                    <a:pt x="851" y="1267"/>
                  </a:cubicBezTo>
                  <a:cubicBezTo>
                    <a:pt x="874" y="1267"/>
                    <a:pt x="896" y="1278"/>
                    <a:pt x="907" y="1267"/>
                  </a:cubicBezTo>
                  <a:cubicBezTo>
                    <a:pt x="930" y="1255"/>
                    <a:pt x="952" y="1233"/>
                    <a:pt x="974" y="1244"/>
                  </a:cubicBezTo>
                  <a:cubicBezTo>
                    <a:pt x="997" y="1255"/>
                    <a:pt x="1019" y="1233"/>
                    <a:pt x="1031" y="1211"/>
                  </a:cubicBezTo>
                  <a:cubicBezTo>
                    <a:pt x="1042" y="1188"/>
                    <a:pt x="1064" y="1177"/>
                    <a:pt x="1087" y="1177"/>
                  </a:cubicBezTo>
                  <a:cubicBezTo>
                    <a:pt x="1076" y="1155"/>
                    <a:pt x="1064" y="1110"/>
                    <a:pt x="1053" y="1099"/>
                  </a:cubicBezTo>
                  <a:cubicBezTo>
                    <a:pt x="1031" y="1065"/>
                    <a:pt x="1076" y="1020"/>
                    <a:pt x="1120" y="986"/>
                  </a:cubicBezTo>
                  <a:cubicBezTo>
                    <a:pt x="1154" y="942"/>
                    <a:pt x="1165" y="875"/>
                    <a:pt x="1154" y="863"/>
                  </a:cubicBezTo>
                  <a:cubicBezTo>
                    <a:pt x="1154" y="852"/>
                    <a:pt x="1120" y="807"/>
                    <a:pt x="1098" y="819"/>
                  </a:cubicBezTo>
                  <a:cubicBezTo>
                    <a:pt x="1076" y="830"/>
                    <a:pt x="1031" y="841"/>
                    <a:pt x="1019" y="819"/>
                  </a:cubicBezTo>
                  <a:cubicBezTo>
                    <a:pt x="1008" y="785"/>
                    <a:pt x="1053" y="762"/>
                    <a:pt x="1087" y="774"/>
                  </a:cubicBezTo>
                  <a:cubicBezTo>
                    <a:pt x="1120" y="774"/>
                    <a:pt x="1131" y="762"/>
                    <a:pt x="1143" y="729"/>
                  </a:cubicBezTo>
                  <a:cubicBezTo>
                    <a:pt x="1165" y="684"/>
                    <a:pt x="1176" y="662"/>
                    <a:pt x="1199" y="650"/>
                  </a:cubicBezTo>
                  <a:cubicBezTo>
                    <a:pt x="1221" y="650"/>
                    <a:pt x="1232" y="617"/>
                    <a:pt x="1232" y="594"/>
                  </a:cubicBezTo>
                  <a:cubicBezTo>
                    <a:pt x="1221" y="583"/>
                    <a:pt x="1199" y="561"/>
                    <a:pt x="1176" y="550"/>
                  </a:cubicBezTo>
                  <a:cubicBezTo>
                    <a:pt x="1154" y="538"/>
                    <a:pt x="1143" y="572"/>
                    <a:pt x="1109" y="606"/>
                  </a:cubicBezTo>
                  <a:cubicBezTo>
                    <a:pt x="1087" y="639"/>
                    <a:pt x="1042" y="673"/>
                    <a:pt x="1008" y="673"/>
                  </a:cubicBezTo>
                  <a:cubicBezTo>
                    <a:pt x="974" y="684"/>
                    <a:pt x="963" y="706"/>
                    <a:pt x="941" y="740"/>
                  </a:cubicBezTo>
                  <a:cubicBezTo>
                    <a:pt x="918" y="762"/>
                    <a:pt x="874" y="762"/>
                    <a:pt x="863" y="717"/>
                  </a:cubicBezTo>
                  <a:cubicBezTo>
                    <a:pt x="851" y="684"/>
                    <a:pt x="818" y="606"/>
                    <a:pt x="863" y="594"/>
                  </a:cubicBezTo>
                  <a:cubicBezTo>
                    <a:pt x="907" y="583"/>
                    <a:pt x="941" y="527"/>
                    <a:pt x="918" y="516"/>
                  </a:cubicBezTo>
                  <a:cubicBezTo>
                    <a:pt x="896" y="505"/>
                    <a:pt x="829" y="482"/>
                    <a:pt x="874" y="460"/>
                  </a:cubicBezTo>
                  <a:cubicBezTo>
                    <a:pt x="907" y="437"/>
                    <a:pt x="918" y="482"/>
                    <a:pt x="930" y="426"/>
                  </a:cubicBezTo>
                  <a:cubicBezTo>
                    <a:pt x="941" y="370"/>
                    <a:pt x="1008" y="370"/>
                    <a:pt x="1008" y="404"/>
                  </a:cubicBezTo>
                  <a:cubicBezTo>
                    <a:pt x="1008" y="449"/>
                    <a:pt x="1019" y="482"/>
                    <a:pt x="1042" y="449"/>
                  </a:cubicBezTo>
                  <a:cubicBezTo>
                    <a:pt x="1064" y="426"/>
                    <a:pt x="1064" y="393"/>
                    <a:pt x="1076" y="359"/>
                  </a:cubicBezTo>
                  <a:cubicBezTo>
                    <a:pt x="1076" y="326"/>
                    <a:pt x="1109" y="314"/>
                    <a:pt x="1120" y="269"/>
                  </a:cubicBezTo>
                  <a:cubicBezTo>
                    <a:pt x="1131" y="236"/>
                    <a:pt x="1109" y="191"/>
                    <a:pt x="1087" y="168"/>
                  </a:cubicBezTo>
                  <a:cubicBezTo>
                    <a:pt x="1064" y="146"/>
                    <a:pt x="1042" y="168"/>
                    <a:pt x="986" y="168"/>
                  </a:cubicBezTo>
                  <a:cubicBezTo>
                    <a:pt x="941" y="168"/>
                    <a:pt x="907" y="146"/>
                    <a:pt x="907" y="112"/>
                  </a:cubicBezTo>
                  <a:cubicBezTo>
                    <a:pt x="907" y="79"/>
                    <a:pt x="907" y="23"/>
                    <a:pt x="907" y="23"/>
                  </a:cubicBezTo>
                  <a:cubicBezTo>
                    <a:pt x="885" y="0"/>
                    <a:pt x="885" y="0"/>
                    <a:pt x="885" y="0"/>
                  </a:cubicBezTo>
                  <a:cubicBezTo>
                    <a:pt x="885" y="0"/>
                    <a:pt x="795" y="34"/>
                    <a:pt x="762" y="45"/>
                  </a:cubicBezTo>
                  <a:cubicBezTo>
                    <a:pt x="739" y="45"/>
                    <a:pt x="773" y="90"/>
                    <a:pt x="795" y="101"/>
                  </a:cubicBezTo>
                  <a:cubicBezTo>
                    <a:pt x="829" y="101"/>
                    <a:pt x="807" y="135"/>
                    <a:pt x="762" y="157"/>
                  </a:cubicBezTo>
                  <a:cubicBezTo>
                    <a:pt x="728" y="180"/>
                    <a:pt x="705" y="157"/>
                    <a:pt x="661" y="157"/>
                  </a:cubicBezTo>
                  <a:cubicBezTo>
                    <a:pt x="616" y="157"/>
                    <a:pt x="616" y="135"/>
                    <a:pt x="594" y="101"/>
                  </a:cubicBezTo>
                  <a:cubicBezTo>
                    <a:pt x="582" y="56"/>
                    <a:pt x="538" y="56"/>
                    <a:pt x="526" y="90"/>
                  </a:cubicBezTo>
                  <a:cubicBezTo>
                    <a:pt x="515" y="90"/>
                    <a:pt x="515" y="90"/>
                    <a:pt x="515" y="90"/>
                  </a:cubicBezTo>
                  <a:cubicBezTo>
                    <a:pt x="515" y="112"/>
                    <a:pt x="526" y="157"/>
                    <a:pt x="515" y="168"/>
                  </a:cubicBezTo>
                  <a:cubicBezTo>
                    <a:pt x="504" y="191"/>
                    <a:pt x="481" y="191"/>
                    <a:pt x="448" y="191"/>
                  </a:cubicBezTo>
                  <a:cubicBezTo>
                    <a:pt x="425" y="191"/>
                    <a:pt x="425" y="224"/>
                    <a:pt x="403" y="224"/>
                  </a:cubicBezTo>
                  <a:cubicBezTo>
                    <a:pt x="381" y="236"/>
                    <a:pt x="336" y="202"/>
                    <a:pt x="313" y="202"/>
                  </a:cubicBezTo>
                  <a:cubicBezTo>
                    <a:pt x="280" y="213"/>
                    <a:pt x="269" y="258"/>
                    <a:pt x="291" y="269"/>
                  </a:cubicBezTo>
                  <a:cubicBezTo>
                    <a:pt x="313" y="281"/>
                    <a:pt x="325" y="326"/>
                    <a:pt x="302" y="337"/>
                  </a:cubicBezTo>
                  <a:cubicBezTo>
                    <a:pt x="280" y="348"/>
                    <a:pt x="302" y="393"/>
                    <a:pt x="269" y="381"/>
                  </a:cubicBezTo>
                  <a:cubicBezTo>
                    <a:pt x="235" y="381"/>
                    <a:pt x="201" y="381"/>
                    <a:pt x="224" y="426"/>
                  </a:cubicBezTo>
                  <a:cubicBezTo>
                    <a:pt x="235" y="482"/>
                    <a:pt x="235" y="527"/>
                    <a:pt x="212" y="538"/>
                  </a:cubicBezTo>
                  <a:cubicBezTo>
                    <a:pt x="201" y="550"/>
                    <a:pt x="168" y="583"/>
                    <a:pt x="123" y="594"/>
                  </a:cubicBezTo>
                  <a:cubicBezTo>
                    <a:pt x="78" y="617"/>
                    <a:pt x="67" y="639"/>
                    <a:pt x="33" y="639"/>
                  </a:cubicBezTo>
                  <a:cubicBezTo>
                    <a:pt x="11" y="628"/>
                    <a:pt x="11" y="650"/>
                    <a:pt x="11" y="650"/>
                  </a:cubicBezTo>
                  <a:cubicBezTo>
                    <a:pt x="0" y="807"/>
                    <a:pt x="0" y="807"/>
                    <a:pt x="0" y="807"/>
                  </a:cubicBezTo>
                  <a:cubicBezTo>
                    <a:pt x="33" y="830"/>
                    <a:pt x="56" y="875"/>
                    <a:pt x="78" y="875"/>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 name="Freeform 29"/>
            <p:cNvSpPr>
              <a:spLocks noChangeArrowheads="1"/>
            </p:cNvSpPr>
            <p:nvPr/>
          </p:nvSpPr>
          <p:spPr bwMode="auto">
            <a:xfrm>
              <a:off x="5229225" y="4368800"/>
              <a:ext cx="496888" cy="504825"/>
            </a:xfrm>
            <a:custGeom>
              <a:avLst/>
              <a:gdLst>
                <a:gd name="T0" fmla="*/ 1356 w 1380"/>
                <a:gd name="T1" fmla="*/ 471 h 1402"/>
                <a:gd name="T2" fmla="*/ 1311 w 1380"/>
                <a:gd name="T3" fmla="*/ 426 h 1402"/>
                <a:gd name="T4" fmla="*/ 1323 w 1380"/>
                <a:gd name="T5" fmla="*/ 303 h 1402"/>
                <a:gd name="T6" fmla="*/ 1087 w 1380"/>
                <a:gd name="T7" fmla="*/ 347 h 1402"/>
                <a:gd name="T8" fmla="*/ 1054 w 1380"/>
                <a:gd name="T9" fmla="*/ 213 h 1402"/>
                <a:gd name="T10" fmla="*/ 941 w 1380"/>
                <a:gd name="T11" fmla="*/ 336 h 1402"/>
                <a:gd name="T12" fmla="*/ 818 w 1380"/>
                <a:gd name="T13" fmla="*/ 325 h 1402"/>
                <a:gd name="T14" fmla="*/ 773 w 1380"/>
                <a:gd name="T15" fmla="*/ 213 h 1402"/>
                <a:gd name="T16" fmla="*/ 650 w 1380"/>
                <a:gd name="T17" fmla="*/ 90 h 1402"/>
                <a:gd name="T18" fmla="*/ 504 w 1380"/>
                <a:gd name="T19" fmla="*/ 11 h 1402"/>
                <a:gd name="T20" fmla="*/ 437 w 1380"/>
                <a:gd name="T21" fmla="*/ 146 h 1402"/>
                <a:gd name="T22" fmla="*/ 347 w 1380"/>
                <a:gd name="T23" fmla="*/ 202 h 1402"/>
                <a:gd name="T24" fmla="*/ 370 w 1380"/>
                <a:gd name="T25" fmla="*/ 325 h 1402"/>
                <a:gd name="T26" fmla="*/ 303 w 1380"/>
                <a:gd name="T27" fmla="*/ 426 h 1402"/>
                <a:gd name="T28" fmla="*/ 314 w 1380"/>
                <a:gd name="T29" fmla="*/ 549 h 1402"/>
                <a:gd name="T30" fmla="*/ 213 w 1380"/>
                <a:gd name="T31" fmla="*/ 728 h 1402"/>
                <a:gd name="T32" fmla="*/ 34 w 1380"/>
                <a:gd name="T33" fmla="*/ 1020 h 1402"/>
                <a:gd name="T34" fmla="*/ 56 w 1380"/>
                <a:gd name="T35" fmla="*/ 1065 h 1402"/>
                <a:gd name="T36" fmla="*/ 123 w 1380"/>
                <a:gd name="T37" fmla="*/ 1132 h 1402"/>
                <a:gd name="T38" fmla="*/ 168 w 1380"/>
                <a:gd name="T39" fmla="*/ 1255 h 1402"/>
                <a:gd name="T40" fmla="*/ 213 w 1380"/>
                <a:gd name="T41" fmla="*/ 1367 h 1402"/>
                <a:gd name="T42" fmla="*/ 303 w 1380"/>
                <a:gd name="T43" fmla="*/ 1345 h 1402"/>
                <a:gd name="T44" fmla="*/ 359 w 1380"/>
                <a:gd name="T45" fmla="*/ 1278 h 1402"/>
                <a:gd name="T46" fmla="*/ 415 w 1380"/>
                <a:gd name="T47" fmla="*/ 1221 h 1402"/>
                <a:gd name="T48" fmla="*/ 538 w 1380"/>
                <a:gd name="T49" fmla="*/ 1199 h 1402"/>
                <a:gd name="T50" fmla="*/ 616 w 1380"/>
                <a:gd name="T51" fmla="*/ 1132 h 1402"/>
                <a:gd name="T52" fmla="*/ 695 w 1380"/>
                <a:gd name="T53" fmla="*/ 1065 h 1402"/>
                <a:gd name="T54" fmla="*/ 785 w 1380"/>
                <a:gd name="T55" fmla="*/ 1143 h 1402"/>
                <a:gd name="T56" fmla="*/ 863 w 1380"/>
                <a:gd name="T57" fmla="*/ 986 h 1402"/>
                <a:gd name="T58" fmla="*/ 897 w 1380"/>
                <a:gd name="T59" fmla="*/ 852 h 1402"/>
                <a:gd name="T60" fmla="*/ 841 w 1380"/>
                <a:gd name="T61" fmla="*/ 695 h 1402"/>
                <a:gd name="T62" fmla="*/ 941 w 1380"/>
                <a:gd name="T63" fmla="*/ 572 h 1402"/>
                <a:gd name="T64" fmla="*/ 986 w 1380"/>
                <a:gd name="T65" fmla="*/ 471 h 1402"/>
                <a:gd name="T66" fmla="*/ 1031 w 1380"/>
                <a:gd name="T67" fmla="*/ 549 h 1402"/>
                <a:gd name="T68" fmla="*/ 1121 w 1380"/>
                <a:gd name="T69" fmla="*/ 661 h 1402"/>
                <a:gd name="T70" fmla="*/ 1143 w 1380"/>
                <a:gd name="T71" fmla="*/ 773 h 1402"/>
                <a:gd name="T72" fmla="*/ 1188 w 1380"/>
                <a:gd name="T73" fmla="*/ 874 h 1402"/>
                <a:gd name="T74" fmla="*/ 1345 w 1380"/>
                <a:gd name="T75" fmla="*/ 908 h 1402"/>
                <a:gd name="T76" fmla="*/ 1345 w 1380"/>
                <a:gd name="T77" fmla="*/ 762 h 1402"/>
                <a:gd name="T78" fmla="*/ 1323 w 1380"/>
                <a:gd name="T79" fmla="*/ 594 h 1402"/>
                <a:gd name="T80" fmla="*/ 1334 w 1380"/>
                <a:gd name="T81" fmla="*/ 572 h 1402"/>
                <a:gd name="T82" fmla="*/ 1356 w 1380"/>
                <a:gd name="T83" fmla="*/ 471 h 1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380" h="1402">
                  <a:moveTo>
                    <a:pt x="1356" y="471"/>
                  </a:moveTo>
                  <a:lnTo>
                    <a:pt x="1356" y="471"/>
                  </a:lnTo>
                  <a:lnTo>
                    <a:pt x="1367" y="471"/>
                  </a:lnTo>
                  <a:cubicBezTo>
                    <a:pt x="1367" y="459"/>
                    <a:pt x="1345" y="426"/>
                    <a:pt x="1311" y="426"/>
                  </a:cubicBezTo>
                  <a:cubicBezTo>
                    <a:pt x="1278" y="437"/>
                    <a:pt x="1323" y="392"/>
                    <a:pt x="1345" y="381"/>
                  </a:cubicBezTo>
                  <a:cubicBezTo>
                    <a:pt x="1379" y="381"/>
                    <a:pt x="1345" y="325"/>
                    <a:pt x="1323" y="303"/>
                  </a:cubicBezTo>
                  <a:cubicBezTo>
                    <a:pt x="1300" y="280"/>
                    <a:pt x="1233" y="292"/>
                    <a:pt x="1188" y="303"/>
                  </a:cubicBezTo>
                  <a:cubicBezTo>
                    <a:pt x="1143" y="303"/>
                    <a:pt x="1110" y="359"/>
                    <a:pt x="1087" y="347"/>
                  </a:cubicBezTo>
                  <a:cubicBezTo>
                    <a:pt x="1065" y="336"/>
                    <a:pt x="1076" y="292"/>
                    <a:pt x="1110" y="269"/>
                  </a:cubicBezTo>
                  <a:cubicBezTo>
                    <a:pt x="1143" y="247"/>
                    <a:pt x="1098" y="213"/>
                    <a:pt x="1054" y="213"/>
                  </a:cubicBezTo>
                  <a:cubicBezTo>
                    <a:pt x="1009" y="213"/>
                    <a:pt x="997" y="258"/>
                    <a:pt x="986" y="292"/>
                  </a:cubicBezTo>
                  <a:cubicBezTo>
                    <a:pt x="986" y="325"/>
                    <a:pt x="975" y="347"/>
                    <a:pt x="941" y="336"/>
                  </a:cubicBezTo>
                  <a:cubicBezTo>
                    <a:pt x="919" y="325"/>
                    <a:pt x="874" y="359"/>
                    <a:pt x="863" y="381"/>
                  </a:cubicBezTo>
                  <a:cubicBezTo>
                    <a:pt x="841" y="403"/>
                    <a:pt x="829" y="359"/>
                    <a:pt x="818" y="325"/>
                  </a:cubicBezTo>
                  <a:cubicBezTo>
                    <a:pt x="796" y="292"/>
                    <a:pt x="751" y="269"/>
                    <a:pt x="773" y="258"/>
                  </a:cubicBezTo>
                  <a:cubicBezTo>
                    <a:pt x="785" y="235"/>
                    <a:pt x="796" y="213"/>
                    <a:pt x="773" y="213"/>
                  </a:cubicBezTo>
                  <a:cubicBezTo>
                    <a:pt x="751" y="213"/>
                    <a:pt x="740" y="157"/>
                    <a:pt x="728" y="123"/>
                  </a:cubicBezTo>
                  <a:cubicBezTo>
                    <a:pt x="717" y="90"/>
                    <a:pt x="695" y="79"/>
                    <a:pt x="650" y="90"/>
                  </a:cubicBezTo>
                  <a:cubicBezTo>
                    <a:pt x="605" y="112"/>
                    <a:pt x="616" y="79"/>
                    <a:pt x="594" y="79"/>
                  </a:cubicBezTo>
                  <a:cubicBezTo>
                    <a:pt x="572" y="79"/>
                    <a:pt x="549" y="23"/>
                    <a:pt x="504" y="11"/>
                  </a:cubicBezTo>
                  <a:cubicBezTo>
                    <a:pt x="459" y="0"/>
                    <a:pt x="437" y="56"/>
                    <a:pt x="437" y="79"/>
                  </a:cubicBezTo>
                  <a:cubicBezTo>
                    <a:pt x="448" y="101"/>
                    <a:pt x="448" y="123"/>
                    <a:pt x="437" y="146"/>
                  </a:cubicBezTo>
                  <a:cubicBezTo>
                    <a:pt x="426" y="179"/>
                    <a:pt x="359" y="179"/>
                    <a:pt x="359" y="179"/>
                  </a:cubicBezTo>
                  <a:cubicBezTo>
                    <a:pt x="370" y="190"/>
                    <a:pt x="359" y="190"/>
                    <a:pt x="347" y="202"/>
                  </a:cubicBezTo>
                  <a:cubicBezTo>
                    <a:pt x="336" y="202"/>
                    <a:pt x="336" y="258"/>
                    <a:pt x="370" y="269"/>
                  </a:cubicBezTo>
                  <a:cubicBezTo>
                    <a:pt x="392" y="280"/>
                    <a:pt x="392" y="314"/>
                    <a:pt x="370" y="325"/>
                  </a:cubicBezTo>
                  <a:cubicBezTo>
                    <a:pt x="359" y="336"/>
                    <a:pt x="336" y="370"/>
                    <a:pt x="336" y="381"/>
                  </a:cubicBezTo>
                  <a:cubicBezTo>
                    <a:pt x="347" y="403"/>
                    <a:pt x="325" y="426"/>
                    <a:pt x="303" y="426"/>
                  </a:cubicBezTo>
                  <a:cubicBezTo>
                    <a:pt x="280" y="426"/>
                    <a:pt x="235" y="448"/>
                    <a:pt x="247" y="482"/>
                  </a:cubicBezTo>
                  <a:cubicBezTo>
                    <a:pt x="258" y="504"/>
                    <a:pt x="303" y="527"/>
                    <a:pt x="314" y="549"/>
                  </a:cubicBezTo>
                  <a:cubicBezTo>
                    <a:pt x="336" y="583"/>
                    <a:pt x="314" y="616"/>
                    <a:pt x="280" y="628"/>
                  </a:cubicBezTo>
                  <a:cubicBezTo>
                    <a:pt x="258" y="639"/>
                    <a:pt x="202" y="684"/>
                    <a:pt x="213" y="728"/>
                  </a:cubicBezTo>
                  <a:cubicBezTo>
                    <a:pt x="235" y="773"/>
                    <a:pt x="224" y="818"/>
                    <a:pt x="190" y="829"/>
                  </a:cubicBezTo>
                  <a:cubicBezTo>
                    <a:pt x="168" y="841"/>
                    <a:pt x="56" y="986"/>
                    <a:pt x="34" y="1020"/>
                  </a:cubicBezTo>
                  <a:cubicBezTo>
                    <a:pt x="23" y="1031"/>
                    <a:pt x="11" y="1031"/>
                    <a:pt x="0" y="1042"/>
                  </a:cubicBezTo>
                  <a:cubicBezTo>
                    <a:pt x="23" y="1054"/>
                    <a:pt x="34" y="1076"/>
                    <a:pt x="56" y="1065"/>
                  </a:cubicBezTo>
                  <a:cubicBezTo>
                    <a:pt x="79" y="1065"/>
                    <a:pt x="79" y="1098"/>
                    <a:pt x="101" y="1098"/>
                  </a:cubicBezTo>
                  <a:cubicBezTo>
                    <a:pt x="123" y="1098"/>
                    <a:pt x="134" y="1121"/>
                    <a:pt x="123" y="1132"/>
                  </a:cubicBezTo>
                  <a:cubicBezTo>
                    <a:pt x="101" y="1143"/>
                    <a:pt x="90" y="1210"/>
                    <a:pt x="123" y="1210"/>
                  </a:cubicBezTo>
                  <a:cubicBezTo>
                    <a:pt x="157" y="1210"/>
                    <a:pt x="190" y="1233"/>
                    <a:pt x="168" y="1255"/>
                  </a:cubicBezTo>
                  <a:cubicBezTo>
                    <a:pt x="146" y="1266"/>
                    <a:pt x="146" y="1289"/>
                    <a:pt x="168" y="1300"/>
                  </a:cubicBezTo>
                  <a:cubicBezTo>
                    <a:pt x="190" y="1311"/>
                    <a:pt x="202" y="1345"/>
                    <a:pt x="213" y="1367"/>
                  </a:cubicBezTo>
                  <a:cubicBezTo>
                    <a:pt x="224" y="1401"/>
                    <a:pt x="247" y="1401"/>
                    <a:pt x="258" y="1378"/>
                  </a:cubicBezTo>
                  <a:cubicBezTo>
                    <a:pt x="269" y="1356"/>
                    <a:pt x="280" y="1345"/>
                    <a:pt x="303" y="1345"/>
                  </a:cubicBezTo>
                  <a:cubicBezTo>
                    <a:pt x="325" y="1345"/>
                    <a:pt x="336" y="1334"/>
                    <a:pt x="336" y="1323"/>
                  </a:cubicBezTo>
                  <a:cubicBezTo>
                    <a:pt x="325" y="1300"/>
                    <a:pt x="336" y="1266"/>
                    <a:pt x="359" y="1278"/>
                  </a:cubicBezTo>
                  <a:cubicBezTo>
                    <a:pt x="370" y="1278"/>
                    <a:pt x="392" y="1255"/>
                    <a:pt x="392" y="1233"/>
                  </a:cubicBezTo>
                  <a:cubicBezTo>
                    <a:pt x="392" y="1210"/>
                    <a:pt x="403" y="1199"/>
                    <a:pt x="415" y="1221"/>
                  </a:cubicBezTo>
                  <a:cubicBezTo>
                    <a:pt x="437" y="1244"/>
                    <a:pt x="448" y="1244"/>
                    <a:pt x="459" y="1221"/>
                  </a:cubicBezTo>
                  <a:cubicBezTo>
                    <a:pt x="471" y="1199"/>
                    <a:pt x="516" y="1199"/>
                    <a:pt x="538" y="1199"/>
                  </a:cubicBezTo>
                  <a:cubicBezTo>
                    <a:pt x="549" y="1199"/>
                    <a:pt x="594" y="1199"/>
                    <a:pt x="594" y="1177"/>
                  </a:cubicBezTo>
                  <a:cubicBezTo>
                    <a:pt x="605" y="1154"/>
                    <a:pt x="594" y="1132"/>
                    <a:pt x="616" y="1132"/>
                  </a:cubicBezTo>
                  <a:cubicBezTo>
                    <a:pt x="650" y="1132"/>
                    <a:pt x="661" y="1121"/>
                    <a:pt x="661" y="1087"/>
                  </a:cubicBezTo>
                  <a:cubicBezTo>
                    <a:pt x="650" y="1065"/>
                    <a:pt x="684" y="1054"/>
                    <a:pt x="695" y="1065"/>
                  </a:cubicBezTo>
                  <a:cubicBezTo>
                    <a:pt x="706" y="1087"/>
                    <a:pt x="740" y="1121"/>
                    <a:pt x="751" y="1121"/>
                  </a:cubicBezTo>
                  <a:cubicBezTo>
                    <a:pt x="762" y="1121"/>
                    <a:pt x="773" y="1132"/>
                    <a:pt x="785" y="1143"/>
                  </a:cubicBezTo>
                  <a:cubicBezTo>
                    <a:pt x="785" y="1110"/>
                    <a:pt x="785" y="1065"/>
                    <a:pt x="785" y="1042"/>
                  </a:cubicBezTo>
                  <a:cubicBezTo>
                    <a:pt x="785" y="1020"/>
                    <a:pt x="841" y="975"/>
                    <a:pt x="863" y="986"/>
                  </a:cubicBezTo>
                  <a:cubicBezTo>
                    <a:pt x="885" y="997"/>
                    <a:pt x="897" y="986"/>
                    <a:pt x="897" y="964"/>
                  </a:cubicBezTo>
                  <a:cubicBezTo>
                    <a:pt x="897" y="952"/>
                    <a:pt x="897" y="852"/>
                    <a:pt x="897" y="852"/>
                  </a:cubicBezTo>
                  <a:cubicBezTo>
                    <a:pt x="897" y="852"/>
                    <a:pt x="897" y="785"/>
                    <a:pt x="863" y="762"/>
                  </a:cubicBezTo>
                  <a:cubicBezTo>
                    <a:pt x="829" y="728"/>
                    <a:pt x="829" y="717"/>
                    <a:pt x="841" y="695"/>
                  </a:cubicBezTo>
                  <a:cubicBezTo>
                    <a:pt x="841" y="672"/>
                    <a:pt x="863" y="661"/>
                    <a:pt x="885" y="650"/>
                  </a:cubicBezTo>
                  <a:cubicBezTo>
                    <a:pt x="908" y="650"/>
                    <a:pt x="941" y="616"/>
                    <a:pt x="941" y="572"/>
                  </a:cubicBezTo>
                  <a:cubicBezTo>
                    <a:pt x="930" y="538"/>
                    <a:pt x="941" y="549"/>
                    <a:pt x="964" y="538"/>
                  </a:cubicBezTo>
                  <a:cubicBezTo>
                    <a:pt x="975" y="538"/>
                    <a:pt x="986" y="504"/>
                    <a:pt x="986" y="471"/>
                  </a:cubicBezTo>
                  <a:cubicBezTo>
                    <a:pt x="975" y="437"/>
                    <a:pt x="1020" y="471"/>
                    <a:pt x="1031" y="482"/>
                  </a:cubicBezTo>
                  <a:cubicBezTo>
                    <a:pt x="1031" y="504"/>
                    <a:pt x="1009" y="549"/>
                    <a:pt x="1031" y="549"/>
                  </a:cubicBezTo>
                  <a:cubicBezTo>
                    <a:pt x="1054" y="549"/>
                    <a:pt x="1065" y="561"/>
                    <a:pt x="1065" y="594"/>
                  </a:cubicBezTo>
                  <a:cubicBezTo>
                    <a:pt x="1065" y="628"/>
                    <a:pt x="1087" y="650"/>
                    <a:pt x="1121" y="661"/>
                  </a:cubicBezTo>
                  <a:cubicBezTo>
                    <a:pt x="1165" y="661"/>
                    <a:pt x="1143" y="684"/>
                    <a:pt x="1154" y="728"/>
                  </a:cubicBezTo>
                  <a:cubicBezTo>
                    <a:pt x="1165" y="762"/>
                    <a:pt x="1165" y="762"/>
                    <a:pt x="1143" y="773"/>
                  </a:cubicBezTo>
                  <a:cubicBezTo>
                    <a:pt x="1132" y="796"/>
                    <a:pt x="1165" y="852"/>
                    <a:pt x="1165" y="852"/>
                  </a:cubicBezTo>
                  <a:cubicBezTo>
                    <a:pt x="1177" y="852"/>
                    <a:pt x="1177" y="863"/>
                    <a:pt x="1188" y="874"/>
                  </a:cubicBezTo>
                  <a:cubicBezTo>
                    <a:pt x="1199" y="897"/>
                    <a:pt x="1221" y="919"/>
                    <a:pt x="1255" y="941"/>
                  </a:cubicBezTo>
                  <a:cubicBezTo>
                    <a:pt x="1289" y="952"/>
                    <a:pt x="1323" y="919"/>
                    <a:pt x="1345" y="908"/>
                  </a:cubicBezTo>
                  <a:cubicBezTo>
                    <a:pt x="1356" y="874"/>
                    <a:pt x="1356" y="841"/>
                    <a:pt x="1334" y="841"/>
                  </a:cubicBezTo>
                  <a:cubicBezTo>
                    <a:pt x="1311" y="841"/>
                    <a:pt x="1334" y="785"/>
                    <a:pt x="1345" y="762"/>
                  </a:cubicBezTo>
                  <a:cubicBezTo>
                    <a:pt x="1356" y="728"/>
                    <a:pt x="1345" y="695"/>
                    <a:pt x="1323" y="684"/>
                  </a:cubicBezTo>
                  <a:cubicBezTo>
                    <a:pt x="1300" y="684"/>
                    <a:pt x="1323" y="628"/>
                    <a:pt x="1323" y="594"/>
                  </a:cubicBezTo>
                  <a:cubicBezTo>
                    <a:pt x="1323" y="583"/>
                    <a:pt x="1323" y="572"/>
                    <a:pt x="1334" y="572"/>
                  </a:cubicBezTo>
                  <a:lnTo>
                    <a:pt x="1334" y="572"/>
                  </a:lnTo>
                  <a:cubicBezTo>
                    <a:pt x="1334" y="572"/>
                    <a:pt x="1311" y="538"/>
                    <a:pt x="1300" y="527"/>
                  </a:cubicBezTo>
                  <a:cubicBezTo>
                    <a:pt x="1289" y="504"/>
                    <a:pt x="1323" y="482"/>
                    <a:pt x="1356" y="47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 name="Freeform 25"/>
            <p:cNvSpPr>
              <a:spLocks noChangeArrowheads="1"/>
            </p:cNvSpPr>
            <p:nvPr/>
          </p:nvSpPr>
          <p:spPr bwMode="auto">
            <a:xfrm>
              <a:off x="7956550" y="3860800"/>
              <a:ext cx="552450" cy="973138"/>
            </a:xfrm>
            <a:custGeom>
              <a:avLst/>
              <a:gdLst>
                <a:gd name="T0" fmla="*/ 1502 w 1536"/>
                <a:gd name="T1" fmla="*/ 224 h 2702"/>
                <a:gd name="T2" fmla="*/ 1311 w 1536"/>
                <a:gd name="T3" fmla="*/ 11 h 2702"/>
                <a:gd name="T4" fmla="*/ 1042 w 1536"/>
                <a:gd name="T5" fmla="*/ 112 h 2702"/>
                <a:gd name="T6" fmla="*/ 986 w 1536"/>
                <a:gd name="T7" fmla="*/ 291 h 2702"/>
                <a:gd name="T8" fmla="*/ 1165 w 1536"/>
                <a:gd name="T9" fmla="*/ 404 h 2702"/>
                <a:gd name="T10" fmla="*/ 1053 w 1536"/>
                <a:gd name="T11" fmla="*/ 471 h 2702"/>
                <a:gd name="T12" fmla="*/ 1031 w 1536"/>
                <a:gd name="T13" fmla="*/ 639 h 2702"/>
                <a:gd name="T14" fmla="*/ 941 w 1536"/>
                <a:gd name="T15" fmla="*/ 784 h 2702"/>
                <a:gd name="T16" fmla="*/ 975 w 1536"/>
                <a:gd name="T17" fmla="*/ 908 h 2702"/>
                <a:gd name="T18" fmla="*/ 863 w 1536"/>
                <a:gd name="T19" fmla="*/ 852 h 2702"/>
                <a:gd name="T20" fmla="*/ 773 w 1536"/>
                <a:gd name="T21" fmla="*/ 986 h 2702"/>
                <a:gd name="T22" fmla="*/ 583 w 1536"/>
                <a:gd name="T23" fmla="*/ 1042 h 2702"/>
                <a:gd name="T24" fmla="*/ 448 w 1536"/>
                <a:gd name="T25" fmla="*/ 1121 h 2702"/>
                <a:gd name="T26" fmla="*/ 392 w 1536"/>
                <a:gd name="T27" fmla="*/ 1199 h 2702"/>
                <a:gd name="T28" fmla="*/ 89 w 1536"/>
                <a:gd name="T29" fmla="*/ 1715 h 2702"/>
                <a:gd name="T30" fmla="*/ 347 w 1536"/>
                <a:gd name="T31" fmla="*/ 2667 h 2702"/>
                <a:gd name="T32" fmla="*/ 493 w 1536"/>
                <a:gd name="T33" fmla="*/ 2488 h 2702"/>
                <a:gd name="T34" fmla="*/ 583 w 1536"/>
                <a:gd name="T35" fmla="*/ 2297 h 2702"/>
                <a:gd name="T36" fmla="*/ 706 w 1536"/>
                <a:gd name="T37" fmla="*/ 2297 h 2702"/>
                <a:gd name="T38" fmla="*/ 784 w 1536"/>
                <a:gd name="T39" fmla="*/ 2197 h 2702"/>
                <a:gd name="T40" fmla="*/ 683 w 1536"/>
                <a:gd name="T41" fmla="*/ 2208 h 2702"/>
                <a:gd name="T42" fmla="*/ 706 w 1536"/>
                <a:gd name="T43" fmla="*/ 2107 h 2702"/>
                <a:gd name="T44" fmla="*/ 762 w 1536"/>
                <a:gd name="T45" fmla="*/ 1961 h 2702"/>
                <a:gd name="T46" fmla="*/ 796 w 1536"/>
                <a:gd name="T47" fmla="*/ 2107 h 2702"/>
                <a:gd name="T48" fmla="*/ 829 w 1536"/>
                <a:gd name="T49" fmla="*/ 2006 h 2702"/>
                <a:gd name="T50" fmla="*/ 852 w 1536"/>
                <a:gd name="T51" fmla="*/ 2219 h 2702"/>
                <a:gd name="T52" fmla="*/ 1009 w 1536"/>
                <a:gd name="T53" fmla="*/ 2443 h 2702"/>
                <a:gd name="T54" fmla="*/ 1053 w 1536"/>
                <a:gd name="T55" fmla="*/ 2219 h 2702"/>
                <a:gd name="T56" fmla="*/ 1121 w 1536"/>
                <a:gd name="T57" fmla="*/ 1928 h 2702"/>
                <a:gd name="T58" fmla="*/ 1143 w 1536"/>
                <a:gd name="T59" fmla="*/ 1670 h 2702"/>
                <a:gd name="T60" fmla="*/ 1065 w 1536"/>
                <a:gd name="T61" fmla="*/ 1670 h 2702"/>
                <a:gd name="T62" fmla="*/ 1098 w 1536"/>
                <a:gd name="T63" fmla="*/ 1591 h 2702"/>
                <a:gd name="T64" fmla="*/ 1221 w 1536"/>
                <a:gd name="T65" fmla="*/ 1446 h 2702"/>
                <a:gd name="T66" fmla="*/ 1109 w 1536"/>
                <a:gd name="T67" fmla="*/ 1502 h 2702"/>
                <a:gd name="T68" fmla="*/ 1065 w 1536"/>
                <a:gd name="T69" fmla="*/ 1468 h 2702"/>
                <a:gd name="T70" fmla="*/ 1053 w 1536"/>
                <a:gd name="T71" fmla="*/ 1356 h 2702"/>
                <a:gd name="T72" fmla="*/ 1154 w 1536"/>
                <a:gd name="T73" fmla="*/ 1255 h 2702"/>
                <a:gd name="T74" fmla="*/ 1165 w 1536"/>
                <a:gd name="T75" fmla="*/ 964 h 2702"/>
                <a:gd name="T76" fmla="*/ 1412 w 1536"/>
                <a:gd name="T77" fmla="*/ 639 h 2702"/>
                <a:gd name="T78" fmla="*/ 1502 w 1536"/>
                <a:gd name="T79" fmla="*/ 392 h 2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36" h="2702">
                  <a:moveTo>
                    <a:pt x="1502" y="224"/>
                  </a:moveTo>
                  <a:lnTo>
                    <a:pt x="1502" y="224"/>
                  </a:lnTo>
                  <a:cubicBezTo>
                    <a:pt x="1479" y="191"/>
                    <a:pt x="1434" y="123"/>
                    <a:pt x="1401" y="78"/>
                  </a:cubicBezTo>
                  <a:cubicBezTo>
                    <a:pt x="1367" y="34"/>
                    <a:pt x="1322" y="0"/>
                    <a:pt x="1311" y="11"/>
                  </a:cubicBezTo>
                  <a:cubicBezTo>
                    <a:pt x="1300" y="11"/>
                    <a:pt x="1266" y="78"/>
                    <a:pt x="1199" y="90"/>
                  </a:cubicBezTo>
                  <a:cubicBezTo>
                    <a:pt x="1165" y="101"/>
                    <a:pt x="1098" y="112"/>
                    <a:pt x="1042" y="112"/>
                  </a:cubicBezTo>
                  <a:cubicBezTo>
                    <a:pt x="1031" y="280"/>
                    <a:pt x="1031" y="280"/>
                    <a:pt x="1031" y="280"/>
                  </a:cubicBezTo>
                  <a:cubicBezTo>
                    <a:pt x="986" y="291"/>
                    <a:pt x="986" y="291"/>
                    <a:pt x="986" y="291"/>
                  </a:cubicBezTo>
                  <a:cubicBezTo>
                    <a:pt x="986" y="404"/>
                    <a:pt x="986" y="404"/>
                    <a:pt x="986" y="404"/>
                  </a:cubicBezTo>
                  <a:cubicBezTo>
                    <a:pt x="1165" y="404"/>
                    <a:pt x="1165" y="404"/>
                    <a:pt x="1165" y="404"/>
                  </a:cubicBezTo>
                  <a:cubicBezTo>
                    <a:pt x="1165" y="460"/>
                    <a:pt x="1165" y="460"/>
                    <a:pt x="1165" y="460"/>
                  </a:cubicBezTo>
                  <a:cubicBezTo>
                    <a:pt x="1053" y="471"/>
                    <a:pt x="1053" y="471"/>
                    <a:pt x="1053" y="471"/>
                  </a:cubicBezTo>
                  <a:cubicBezTo>
                    <a:pt x="986" y="639"/>
                    <a:pt x="986" y="639"/>
                    <a:pt x="986" y="639"/>
                  </a:cubicBezTo>
                  <a:cubicBezTo>
                    <a:pt x="1031" y="639"/>
                    <a:pt x="1031" y="639"/>
                    <a:pt x="1031" y="639"/>
                  </a:cubicBezTo>
                  <a:cubicBezTo>
                    <a:pt x="1031" y="773"/>
                    <a:pt x="1031" y="773"/>
                    <a:pt x="1031" y="773"/>
                  </a:cubicBezTo>
                  <a:cubicBezTo>
                    <a:pt x="941" y="784"/>
                    <a:pt x="941" y="784"/>
                    <a:pt x="941" y="784"/>
                  </a:cubicBezTo>
                  <a:cubicBezTo>
                    <a:pt x="941" y="852"/>
                    <a:pt x="941" y="852"/>
                    <a:pt x="941" y="852"/>
                  </a:cubicBezTo>
                  <a:cubicBezTo>
                    <a:pt x="975" y="908"/>
                    <a:pt x="975" y="908"/>
                    <a:pt x="975" y="908"/>
                  </a:cubicBezTo>
                  <a:cubicBezTo>
                    <a:pt x="863" y="908"/>
                    <a:pt x="863" y="908"/>
                    <a:pt x="863" y="908"/>
                  </a:cubicBezTo>
                  <a:cubicBezTo>
                    <a:pt x="863" y="852"/>
                    <a:pt x="863" y="852"/>
                    <a:pt x="863" y="852"/>
                  </a:cubicBezTo>
                  <a:cubicBezTo>
                    <a:pt x="762" y="942"/>
                    <a:pt x="762" y="942"/>
                    <a:pt x="762" y="942"/>
                  </a:cubicBezTo>
                  <a:cubicBezTo>
                    <a:pt x="773" y="986"/>
                    <a:pt x="773" y="986"/>
                    <a:pt x="773" y="986"/>
                  </a:cubicBezTo>
                  <a:cubicBezTo>
                    <a:pt x="583" y="986"/>
                    <a:pt x="583" y="986"/>
                    <a:pt x="583" y="986"/>
                  </a:cubicBezTo>
                  <a:cubicBezTo>
                    <a:pt x="583" y="1042"/>
                    <a:pt x="583" y="1042"/>
                    <a:pt x="583" y="1042"/>
                  </a:cubicBezTo>
                  <a:cubicBezTo>
                    <a:pt x="448" y="1042"/>
                    <a:pt x="448" y="1042"/>
                    <a:pt x="448" y="1042"/>
                  </a:cubicBezTo>
                  <a:cubicBezTo>
                    <a:pt x="448" y="1121"/>
                    <a:pt x="448" y="1121"/>
                    <a:pt x="448" y="1121"/>
                  </a:cubicBezTo>
                  <a:cubicBezTo>
                    <a:pt x="392" y="1132"/>
                    <a:pt x="392" y="1132"/>
                    <a:pt x="392" y="1132"/>
                  </a:cubicBezTo>
                  <a:cubicBezTo>
                    <a:pt x="392" y="1199"/>
                    <a:pt x="392" y="1199"/>
                    <a:pt x="392" y="1199"/>
                  </a:cubicBezTo>
                  <a:cubicBezTo>
                    <a:pt x="0" y="1614"/>
                    <a:pt x="0" y="1614"/>
                    <a:pt x="0" y="1614"/>
                  </a:cubicBezTo>
                  <a:cubicBezTo>
                    <a:pt x="89" y="1715"/>
                    <a:pt x="89" y="1715"/>
                    <a:pt x="89" y="1715"/>
                  </a:cubicBezTo>
                  <a:cubicBezTo>
                    <a:pt x="179" y="2701"/>
                    <a:pt x="179" y="2701"/>
                    <a:pt x="179" y="2701"/>
                  </a:cubicBezTo>
                  <a:cubicBezTo>
                    <a:pt x="179" y="2701"/>
                    <a:pt x="314" y="2656"/>
                    <a:pt x="347" y="2667"/>
                  </a:cubicBezTo>
                  <a:cubicBezTo>
                    <a:pt x="392" y="2678"/>
                    <a:pt x="403" y="2633"/>
                    <a:pt x="426" y="2622"/>
                  </a:cubicBezTo>
                  <a:cubicBezTo>
                    <a:pt x="459" y="2611"/>
                    <a:pt x="493" y="2555"/>
                    <a:pt x="493" y="2488"/>
                  </a:cubicBezTo>
                  <a:cubicBezTo>
                    <a:pt x="482" y="2421"/>
                    <a:pt x="482" y="2387"/>
                    <a:pt x="516" y="2376"/>
                  </a:cubicBezTo>
                  <a:cubicBezTo>
                    <a:pt x="538" y="2376"/>
                    <a:pt x="571" y="2320"/>
                    <a:pt x="583" y="2297"/>
                  </a:cubicBezTo>
                  <a:cubicBezTo>
                    <a:pt x="594" y="2275"/>
                    <a:pt x="650" y="2275"/>
                    <a:pt x="672" y="2275"/>
                  </a:cubicBezTo>
                  <a:cubicBezTo>
                    <a:pt x="683" y="2275"/>
                    <a:pt x="695" y="2286"/>
                    <a:pt x="706" y="2297"/>
                  </a:cubicBezTo>
                  <a:cubicBezTo>
                    <a:pt x="706" y="2286"/>
                    <a:pt x="706" y="2286"/>
                    <a:pt x="706" y="2286"/>
                  </a:cubicBezTo>
                  <a:cubicBezTo>
                    <a:pt x="740" y="2253"/>
                    <a:pt x="762" y="2219"/>
                    <a:pt x="784" y="2197"/>
                  </a:cubicBezTo>
                  <a:cubicBezTo>
                    <a:pt x="807" y="2163"/>
                    <a:pt x="784" y="2140"/>
                    <a:pt x="762" y="2152"/>
                  </a:cubicBezTo>
                  <a:cubicBezTo>
                    <a:pt x="728" y="2163"/>
                    <a:pt x="695" y="2197"/>
                    <a:pt x="683" y="2208"/>
                  </a:cubicBezTo>
                  <a:cubicBezTo>
                    <a:pt x="661" y="2219"/>
                    <a:pt x="627" y="2219"/>
                    <a:pt x="661" y="2185"/>
                  </a:cubicBezTo>
                  <a:cubicBezTo>
                    <a:pt x="683" y="2152"/>
                    <a:pt x="706" y="2118"/>
                    <a:pt x="706" y="2107"/>
                  </a:cubicBezTo>
                  <a:cubicBezTo>
                    <a:pt x="706" y="2084"/>
                    <a:pt x="728" y="2084"/>
                    <a:pt x="740" y="2040"/>
                  </a:cubicBezTo>
                  <a:cubicBezTo>
                    <a:pt x="751" y="2006"/>
                    <a:pt x="751" y="1973"/>
                    <a:pt x="762" y="1961"/>
                  </a:cubicBezTo>
                  <a:cubicBezTo>
                    <a:pt x="773" y="1950"/>
                    <a:pt x="784" y="1950"/>
                    <a:pt x="784" y="1995"/>
                  </a:cubicBezTo>
                  <a:cubicBezTo>
                    <a:pt x="784" y="2051"/>
                    <a:pt x="773" y="2118"/>
                    <a:pt x="796" y="2107"/>
                  </a:cubicBezTo>
                  <a:cubicBezTo>
                    <a:pt x="807" y="2107"/>
                    <a:pt x="829" y="2084"/>
                    <a:pt x="818" y="2051"/>
                  </a:cubicBezTo>
                  <a:cubicBezTo>
                    <a:pt x="807" y="2028"/>
                    <a:pt x="796" y="1995"/>
                    <a:pt x="829" y="2006"/>
                  </a:cubicBezTo>
                  <a:cubicBezTo>
                    <a:pt x="863" y="2017"/>
                    <a:pt x="919" y="2051"/>
                    <a:pt x="907" y="2096"/>
                  </a:cubicBezTo>
                  <a:cubicBezTo>
                    <a:pt x="907" y="2152"/>
                    <a:pt x="852" y="2163"/>
                    <a:pt x="852" y="2219"/>
                  </a:cubicBezTo>
                  <a:cubicBezTo>
                    <a:pt x="852" y="2275"/>
                    <a:pt x="885" y="2309"/>
                    <a:pt x="941" y="2320"/>
                  </a:cubicBezTo>
                  <a:cubicBezTo>
                    <a:pt x="986" y="2342"/>
                    <a:pt x="1009" y="2421"/>
                    <a:pt x="1009" y="2443"/>
                  </a:cubicBezTo>
                  <a:cubicBezTo>
                    <a:pt x="997" y="2466"/>
                    <a:pt x="1042" y="2466"/>
                    <a:pt x="1042" y="2432"/>
                  </a:cubicBezTo>
                  <a:cubicBezTo>
                    <a:pt x="1042" y="2398"/>
                    <a:pt x="1053" y="2286"/>
                    <a:pt x="1053" y="2219"/>
                  </a:cubicBezTo>
                  <a:cubicBezTo>
                    <a:pt x="1053" y="2163"/>
                    <a:pt x="1065" y="2040"/>
                    <a:pt x="1076" y="2028"/>
                  </a:cubicBezTo>
                  <a:cubicBezTo>
                    <a:pt x="1076" y="2006"/>
                    <a:pt x="1098" y="2006"/>
                    <a:pt x="1121" y="1928"/>
                  </a:cubicBezTo>
                  <a:cubicBezTo>
                    <a:pt x="1154" y="1838"/>
                    <a:pt x="1165" y="1771"/>
                    <a:pt x="1165" y="1715"/>
                  </a:cubicBezTo>
                  <a:cubicBezTo>
                    <a:pt x="1154" y="1659"/>
                    <a:pt x="1154" y="1647"/>
                    <a:pt x="1143" y="1670"/>
                  </a:cubicBezTo>
                  <a:cubicBezTo>
                    <a:pt x="1121" y="1692"/>
                    <a:pt x="1098" y="1726"/>
                    <a:pt x="1087" y="1704"/>
                  </a:cubicBezTo>
                  <a:cubicBezTo>
                    <a:pt x="1076" y="1681"/>
                    <a:pt x="1087" y="1670"/>
                    <a:pt x="1065" y="1670"/>
                  </a:cubicBezTo>
                  <a:cubicBezTo>
                    <a:pt x="1042" y="1670"/>
                    <a:pt x="1031" y="1659"/>
                    <a:pt x="1065" y="1647"/>
                  </a:cubicBezTo>
                  <a:cubicBezTo>
                    <a:pt x="1087" y="1636"/>
                    <a:pt x="1098" y="1602"/>
                    <a:pt x="1098" y="1591"/>
                  </a:cubicBezTo>
                  <a:cubicBezTo>
                    <a:pt x="1098" y="1569"/>
                    <a:pt x="1176" y="1558"/>
                    <a:pt x="1199" y="1535"/>
                  </a:cubicBezTo>
                  <a:cubicBezTo>
                    <a:pt x="1233" y="1513"/>
                    <a:pt x="1233" y="1479"/>
                    <a:pt x="1221" y="1446"/>
                  </a:cubicBezTo>
                  <a:cubicBezTo>
                    <a:pt x="1221" y="1412"/>
                    <a:pt x="1199" y="1423"/>
                    <a:pt x="1165" y="1446"/>
                  </a:cubicBezTo>
                  <a:cubicBezTo>
                    <a:pt x="1121" y="1468"/>
                    <a:pt x="1109" y="1479"/>
                    <a:pt x="1109" y="1502"/>
                  </a:cubicBezTo>
                  <a:cubicBezTo>
                    <a:pt x="1121" y="1524"/>
                    <a:pt x="1076" y="1524"/>
                    <a:pt x="1065" y="1513"/>
                  </a:cubicBezTo>
                  <a:cubicBezTo>
                    <a:pt x="1053" y="1502"/>
                    <a:pt x="1053" y="1491"/>
                    <a:pt x="1065" y="1468"/>
                  </a:cubicBezTo>
                  <a:cubicBezTo>
                    <a:pt x="1076" y="1457"/>
                    <a:pt x="1053" y="1457"/>
                    <a:pt x="1031" y="1446"/>
                  </a:cubicBezTo>
                  <a:cubicBezTo>
                    <a:pt x="1020" y="1446"/>
                    <a:pt x="1031" y="1390"/>
                    <a:pt x="1053" y="1356"/>
                  </a:cubicBezTo>
                  <a:cubicBezTo>
                    <a:pt x="1076" y="1322"/>
                    <a:pt x="1098" y="1333"/>
                    <a:pt x="1121" y="1322"/>
                  </a:cubicBezTo>
                  <a:cubicBezTo>
                    <a:pt x="1132" y="1311"/>
                    <a:pt x="1121" y="1289"/>
                    <a:pt x="1154" y="1255"/>
                  </a:cubicBezTo>
                  <a:cubicBezTo>
                    <a:pt x="1176" y="1233"/>
                    <a:pt x="1188" y="1199"/>
                    <a:pt x="1165" y="1166"/>
                  </a:cubicBezTo>
                  <a:cubicBezTo>
                    <a:pt x="1143" y="1132"/>
                    <a:pt x="1132" y="1020"/>
                    <a:pt x="1165" y="964"/>
                  </a:cubicBezTo>
                  <a:cubicBezTo>
                    <a:pt x="1199" y="908"/>
                    <a:pt x="1278" y="829"/>
                    <a:pt x="1322" y="762"/>
                  </a:cubicBezTo>
                  <a:cubicBezTo>
                    <a:pt x="1378" y="684"/>
                    <a:pt x="1356" y="684"/>
                    <a:pt x="1412" y="639"/>
                  </a:cubicBezTo>
                  <a:cubicBezTo>
                    <a:pt x="1457" y="583"/>
                    <a:pt x="1468" y="583"/>
                    <a:pt x="1468" y="571"/>
                  </a:cubicBezTo>
                  <a:cubicBezTo>
                    <a:pt x="1468" y="549"/>
                    <a:pt x="1479" y="471"/>
                    <a:pt x="1502" y="392"/>
                  </a:cubicBezTo>
                  <a:cubicBezTo>
                    <a:pt x="1535" y="314"/>
                    <a:pt x="1535" y="269"/>
                    <a:pt x="1502" y="224"/>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 name="Freeform 26"/>
            <p:cNvSpPr>
              <a:spLocks noChangeArrowheads="1"/>
            </p:cNvSpPr>
            <p:nvPr/>
          </p:nvSpPr>
          <p:spPr bwMode="auto">
            <a:xfrm>
              <a:off x="7653338" y="3889375"/>
              <a:ext cx="722312" cy="554038"/>
            </a:xfrm>
            <a:custGeom>
              <a:avLst/>
              <a:gdLst>
                <a:gd name="T0" fmla="*/ 1233 w 2007"/>
                <a:gd name="T1" fmla="*/ 1054 h 1537"/>
                <a:gd name="T2" fmla="*/ 1233 w 2007"/>
                <a:gd name="T3" fmla="*/ 1054 h 1537"/>
                <a:gd name="T4" fmla="*/ 1289 w 2007"/>
                <a:gd name="T5" fmla="*/ 1043 h 1537"/>
                <a:gd name="T6" fmla="*/ 1289 w 2007"/>
                <a:gd name="T7" fmla="*/ 964 h 1537"/>
                <a:gd name="T8" fmla="*/ 1424 w 2007"/>
                <a:gd name="T9" fmla="*/ 964 h 1537"/>
                <a:gd name="T10" fmla="*/ 1424 w 2007"/>
                <a:gd name="T11" fmla="*/ 908 h 1537"/>
                <a:gd name="T12" fmla="*/ 1614 w 2007"/>
                <a:gd name="T13" fmla="*/ 908 h 1537"/>
                <a:gd name="T14" fmla="*/ 1603 w 2007"/>
                <a:gd name="T15" fmla="*/ 864 h 1537"/>
                <a:gd name="T16" fmla="*/ 1704 w 2007"/>
                <a:gd name="T17" fmla="*/ 774 h 1537"/>
                <a:gd name="T18" fmla="*/ 1704 w 2007"/>
                <a:gd name="T19" fmla="*/ 830 h 1537"/>
                <a:gd name="T20" fmla="*/ 1816 w 2007"/>
                <a:gd name="T21" fmla="*/ 830 h 1537"/>
                <a:gd name="T22" fmla="*/ 1782 w 2007"/>
                <a:gd name="T23" fmla="*/ 774 h 1537"/>
                <a:gd name="T24" fmla="*/ 1782 w 2007"/>
                <a:gd name="T25" fmla="*/ 706 h 1537"/>
                <a:gd name="T26" fmla="*/ 1872 w 2007"/>
                <a:gd name="T27" fmla="*/ 695 h 1537"/>
                <a:gd name="T28" fmla="*/ 1872 w 2007"/>
                <a:gd name="T29" fmla="*/ 561 h 1537"/>
                <a:gd name="T30" fmla="*/ 1827 w 2007"/>
                <a:gd name="T31" fmla="*/ 561 h 1537"/>
                <a:gd name="T32" fmla="*/ 1894 w 2007"/>
                <a:gd name="T33" fmla="*/ 393 h 1537"/>
                <a:gd name="T34" fmla="*/ 2006 w 2007"/>
                <a:gd name="T35" fmla="*/ 382 h 1537"/>
                <a:gd name="T36" fmla="*/ 2006 w 2007"/>
                <a:gd name="T37" fmla="*/ 326 h 1537"/>
                <a:gd name="T38" fmla="*/ 1827 w 2007"/>
                <a:gd name="T39" fmla="*/ 326 h 1537"/>
                <a:gd name="T40" fmla="*/ 1827 w 2007"/>
                <a:gd name="T41" fmla="*/ 213 h 1537"/>
                <a:gd name="T42" fmla="*/ 1872 w 2007"/>
                <a:gd name="T43" fmla="*/ 202 h 1537"/>
                <a:gd name="T44" fmla="*/ 1883 w 2007"/>
                <a:gd name="T45" fmla="*/ 34 h 1537"/>
                <a:gd name="T46" fmla="*/ 1782 w 2007"/>
                <a:gd name="T47" fmla="*/ 34 h 1537"/>
                <a:gd name="T48" fmla="*/ 1491 w 2007"/>
                <a:gd name="T49" fmla="*/ 23 h 1537"/>
                <a:gd name="T50" fmla="*/ 1177 w 2007"/>
                <a:gd name="T51" fmla="*/ 45 h 1537"/>
                <a:gd name="T52" fmla="*/ 875 w 2007"/>
                <a:gd name="T53" fmla="*/ 202 h 1537"/>
                <a:gd name="T54" fmla="*/ 516 w 2007"/>
                <a:gd name="T55" fmla="*/ 303 h 1537"/>
                <a:gd name="T56" fmla="*/ 213 w 2007"/>
                <a:gd name="T57" fmla="*/ 404 h 1537"/>
                <a:gd name="T58" fmla="*/ 23 w 2007"/>
                <a:gd name="T59" fmla="*/ 561 h 1537"/>
                <a:gd name="T60" fmla="*/ 0 w 2007"/>
                <a:gd name="T61" fmla="*/ 606 h 1537"/>
                <a:gd name="T62" fmla="*/ 45 w 2007"/>
                <a:gd name="T63" fmla="*/ 684 h 1537"/>
                <a:gd name="T64" fmla="*/ 45 w 2007"/>
                <a:gd name="T65" fmla="*/ 841 h 1537"/>
                <a:gd name="T66" fmla="*/ 180 w 2007"/>
                <a:gd name="T67" fmla="*/ 841 h 1537"/>
                <a:gd name="T68" fmla="*/ 180 w 2007"/>
                <a:gd name="T69" fmla="*/ 931 h 1537"/>
                <a:gd name="T70" fmla="*/ 404 w 2007"/>
                <a:gd name="T71" fmla="*/ 931 h 1537"/>
                <a:gd name="T72" fmla="*/ 426 w 2007"/>
                <a:gd name="T73" fmla="*/ 1043 h 1537"/>
                <a:gd name="T74" fmla="*/ 505 w 2007"/>
                <a:gd name="T75" fmla="*/ 1110 h 1537"/>
                <a:gd name="T76" fmla="*/ 561 w 2007"/>
                <a:gd name="T77" fmla="*/ 1065 h 1537"/>
                <a:gd name="T78" fmla="*/ 606 w 2007"/>
                <a:gd name="T79" fmla="*/ 1076 h 1537"/>
                <a:gd name="T80" fmla="*/ 617 w 2007"/>
                <a:gd name="T81" fmla="*/ 1278 h 1537"/>
                <a:gd name="T82" fmla="*/ 841 w 2007"/>
                <a:gd name="T83" fmla="*/ 1536 h 1537"/>
                <a:gd name="T84" fmla="*/ 841 w 2007"/>
                <a:gd name="T85" fmla="*/ 1536 h 1537"/>
                <a:gd name="T86" fmla="*/ 1233 w 2007"/>
                <a:gd name="T87" fmla="*/ 1121 h 1537"/>
                <a:gd name="T88" fmla="*/ 1233 w 2007"/>
                <a:gd name="T89" fmla="*/ 1054 h 1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007" h="1537">
                  <a:moveTo>
                    <a:pt x="1233" y="1054"/>
                  </a:moveTo>
                  <a:lnTo>
                    <a:pt x="1233" y="1054"/>
                  </a:lnTo>
                  <a:cubicBezTo>
                    <a:pt x="1289" y="1043"/>
                    <a:pt x="1289" y="1043"/>
                    <a:pt x="1289" y="1043"/>
                  </a:cubicBezTo>
                  <a:cubicBezTo>
                    <a:pt x="1289" y="964"/>
                    <a:pt x="1289" y="964"/>
                    <a:pt x="1289" y="964"/>
                  </a:cubicBezTo>
                  <a:cubicBezTo>
                    <a:pt x="1424" y="964"/>
                    <a:pt x="1424" y="964"/>
                    <a:pt x="1424" y="964"/>
                  </a:cubicBezTo>
                  <a:cubicBezTo>
                    <a:pt x="1424" y="908"/>
                    <a:pt x="1424" y="908"/>
                    <a:pt x="1424" y="908"/>
                  </a:cubicBezTo>
                  <a:cubicBezTo>
                    <a:pt x="1614" y="908"/>
                    <a:pt x="1614" y="908"/>
                    <a:pt x="1614" y="908"/>
                  </a:cubicBezTo>
                  <a:cubicBezTo>
                    <a:pt x="1603" y="864"/>
                    <a:pt x="1603" y="864"/>
                    <a:pt x="1603" y="864"/>
                  </a:cubicBezTo>
                  <a:cubicBezTo>
                    <a:pt x="1704" y="774"/>
                    <a:pt x="1704" y="774"/>
                    <a:pt x="1704" y="774"/>
                  </a:cubicBezTo>
                  <a:cubicBezTo>
                    <a:pt x="1704" y="830"/>
                    <a:pt x="1704" y="830"/>
                    <a:pt x="1704" y="830"/>
                  </a:cubicBezTo>
                  <a:cubicBezTo>
                    <a:pt x="1816" y="830"/>
                    <a:pt x="1816" y="830"/>
                    <a:pt x="1816" y="830"/>
                  </a:cubicBezTo>
                  <a:cubicBezTo>
                    <a:pt x="1782" y="774"/>
                    <a:pt x="1782" y="774"/>
                    <a:pt x="1782" y="774"/>
                  </a:cubicBezTo>
                  <a:cubicBezTo>
                    <a:pt x="1782" y="706"/>
                    <a:pt x="1782" y="706"/>
                    <a:pt x="1782" y="706"/>
                  </a:cubicBezTo>
                  <a:cubicBezTo>
                    <a:pt x="1872" y="695"/>
                    <a:pt x="1872" y="695"/>
                    <a:pt x="1872" y="695"/>
                  </a:cubicBezTo>
                  <a:cubicBezTo>
                    <a:pt x="1872" y="561"/>
                    <a:pt x="1872" y="561"/>
                    <a:pt x="1872" y="561"/>
                  </a:cubicBezTo>
                  <a:cubicBezTo>
                    <a:pt x="1827" y="561"/>
                    <a:pt x="1827" y="561"/>
                    <a:pt x="1827" y="561"/>
                  </a:cubicBezTo>
                  <a:cubicBezTo>
                    <a:pt x="1894" y="393"/>
                    <a:pt x="1894" y="393"/>
                    <a:pt x="1894" y="393"/>
                  </a:cubicBezTo>
                  <a:cubicBezTo>
                    <a:pt x="2006" y="382"/>
                    <a:pt x="2006" y="382"/>
                    <a:pt x="2006" y="382"/>
                  </a:cubicBezTo>
                  <a:cubicBezTo>
                    <a:pt x="2006" y="326"/>
                    <a:pt x="2006" y="326"/>
                    <a:pt x="2006" y="326"/>
                  </a:cubicBezTo>
                  <a:cubicBezTo>
                    <a:pt x="1827" y="326"/>
                    <a:pt x="1827" y="326"/>
                    <a:pt x="1827" y="326"/>
                  </a:cubicBezTo>
                  <a:cubicBezTo>
                    <a:pt x="1827" y="213"/>
                    <a:pt x="1827" y="213"/>
                    <a:pt x="1827" y="213"/>
                  </a:cubicBezTo>
                  <a:cubicBezTo>
                    <a:pt x="1872" y="202"/>
                    <a:pt x="1872" y="202"/>
                    <a:pt x="1872" y="202"/>
                  </a:cubicBezTo>
                  <a:cubicBezTo>
                    <a:pt x="1883" y="34"/>
                    <a:pt x="1883" y="34"/>
                    <a:pt x="1883" y="34"/>
                  </a:cubicBezTo>
                  <a:cubicBezTo>
                    <a:pt x="1838" y="34"/>
                    <a:pt x="1805" y="34"/>
                    <a:pt x="1782" y="34"/>
                  </a:cubicBezTo>
                  <a:cubicBezTo>
                    <a:pt x="1715" y="34"/>
                    <a:pt x="1547" y="23"/>
                    <a:pt x="1491" y="23"/>
                  </a:cubicBezTo>
                  <a:cubicBezTo>
                    <a:pt x="1424" y="12"/>
                    <a:pt x="1244" y="0"/>
                    <a:pt x="1177" y="45"/>
                  </a:cubicBezTo>
                  <a:cubicBezTo>
                    <a:pt x="1099" y="79"/>
                    <a:pt x="1042" y="146"/>
                    <a:pt x="875" y="202"/>
                  </a:cubicBezTo>
                  <a:cubicBezTo>
                    <a:pt x="706" y="258"/>
                    <a:pt x="550" y="292"/>
                    <a:pt x="516" y="303"/>
                  </a:cubicBezTo>
                  <a:cubicBezTo>
                    <a:pt x="482" y="314"/>
                    <a:pt x="337" y="314"/>
                    <a:pt x="213" y="404"/>
                  </a:cubicBezTo>
                  <a:cubicBezTo>
                    <a:pt x="90" y="493"/>
                    <a:pt x="45" y="527"/>
                    <a:pt x="23" y="561"/>
                  </a:cubicBezTo>
                  <a:cubicBezTo>
                    <a:pt x="12" y="572"/>
                    <a:pt x="12" y="583"/>
                    <a:pt x="0" y="606"/>
                  </a:cubicBezTo>
                  <a:cubicBezTo>
                    <a:pt x="0" y="606"/>
                    <a:pt x="34" y="594"/>
                    <a:pt x="45" y="684"/>
                  </a:cubicBezTo>
                  <a:cubicBezTo>
                    <a:pt x="45" y="774"/>
                    <a:pt x="45" y="841"/>
                    <a:pt x="45" y="841"/>
                  </a:cubicBezTo>
                  <a:cubicBezTo>
                    <a:pt x="180" y="841"/>
                    <a:pt x="180" y="841"/>
                    <a:pt x="180" y="841"/>
                  </a:cubicBezTo>
                  <a:cubicBezTo>
                    <a:pt x="180" y="931"/>
                    <a:pt x="180" y="931"/>
                    <a:pt x="180" y="931"/>
                  </a:cubicBezTo>
                  <a:cubicBezTo>
                    <a:pt x="404" y="931"/>
                    <a:pt x="404" y="931"/>
                    <a:pt x="404" y="931"/>
                  </a:cubicBezTo>
                  <a:cubicBezTo>
                    <a:pt x="426" y="1043"/>
                    <a:pt x="426" y="1043"/>
                    <a:pt x="426" y="1043"/>
                  </a:cubicBezTo>
                  <a:cubicBezTo>
                    <a:pt x="505" y="1110"/>
                    <a:pt x="505" y="1110"/>
                    <a:pt x="505" y="1110"/>
                  </a:cubicBezTo>
                  <a:cubicBezTo>
                    <a:pt x="505" y="1110"/>
                    <a:pt x="538" y="1076"/>
                    <a:pt x="561" y="1065"/>
                  </a:cubicBezTo>
                  <a:cubicBezTo>
                    <a:pt x="594" y="1065"/>
                    <a:pt x="606" y="1076"/>
                    <a:pt x="606" y="1076"/>
                  </a:cubicBezTo>
                  <a:cubicBezTo>
                    <a:pt x="617" y="1278"/>
                    <a:pt x="617" y="1278"/>
                    <a:pt x="617" y="1278"/>
                  </a:cubicBezTo>
                  <a:cubicBezTo>
                    <a:pt x="841" y="1536"/>
                    <a:pt x="841" y="1536"/>
                    <a:pt x="841" y="1536"/>
                  </a:cubicBezTo>
                  <a:lnTo>
                    <a:pt x="841" y="1536"/>
                  </a:lnTo>
                  <a:cubicBezTo>
                    <a:pt x="1233" y="1121"/>
                    <a:pt x="1233" y="1121"/>
                    <a:pt x="1233" y="1121"/>
                  </a:cubicBezTo>
                  <a:lnTo>
                    <a:pt x="1233" y="1054"/>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 name="Freeform 27"/>
            <p:cNvSpPr>
              <a:spLocks noChangeArrowheads="1"/>
            </p:cNvSpPr>
            <p:nvPr/>
          </p:nvSpPr>
          <p:spPr bwMode="auto">
            <a:xfrm>
              <a:off x="7185025" y="4103688"/>
              <a:ext cx="831850" cy="790575"/>
            </a:xfrm>
            <a:custGeom>
              <a:avLst/>
              <a:gdLst>
                <a:gd name="T0" fmla="*/ 79 w 2310"/>
                <a:gd name="T1" fmla="*/ 1771 h 2198"/>
                <a:gd name="T2" fmla="*/ 258 w 2310"/>
                <a:gd name="T3" fmla="*/ 1838 h 2198"/>
                <a:gd name="T4" fmla="*/ 337 w 2310"/>
                <a:gd name="T5" fmla="*/ 2085 h 2198"/>
                <a:gd name="T6" fmla="*/ 471 w 2310"/>
                <a:gd name="T7" fmla="*/ 2130 h 2198"/>
                <a:gd name="T8" fmla="*/ 606 w 2310"/>
                <a:gd name="T9" fmla="*/ 2174 h 2198"/>
                <a:gd name="T10" fmla="*/ 662 w 2310"/>
                <a:gd name="T11" fmla="*/ 2029 h 2198"/>
                <a:gd name="T12" fmla="*/ 830 w 2310"/>
                <a:gd name="T13" fmla="*/ 2074 h 2198"/>
                <a:gd name="T14" fmla="*/ 1076 w 2310"/>
                <a:gd name="T15" fmla="*/ 2118 h 2198"/>
                <a:gd name="T16" fmla="*/ 2309 w 2310"/>
                <a:gd name="T17" fmla="*/ 2118 h 2198"/>
                <a:gd name="T18" fmla="*/ 2230 w 2310"/>
                <a:gd name="T19" fmla="*/ 1043 h 2198"/>
                <a:gd name="T20" fmla="*/ 1917 w 2310"/>
                <a:gd name="T21" fmla="*/ 684 h 2198"/>
                <a:gd name="T22" fmla="*/ 1861 w 2310"/>
                <a:gd name="T23" fmla="*/ 471 h 2198"/>
                <a:gd name="T24" fmla="*/ 1726 w 2310"/>
                <a:gd name="T25" fmla="*/ 449 h 2198"/>
                <a:gd name="T26" fmla="*/ 1480 w 2310"/>
                <a:gd name="T27" fmla="*/ 337 h 2198"/>
                <a:gd name="T28" fmla="*/ 1345 w 2310"/>
                <a:gd name="T29" fmla="*/ 247 h 2198"/>
                <a:gd name="T30" fmla="*/ 1300 w 2310"/>
                <a:gd name="T31" fmla="*/ 12 h 2198"/>
                <a:gd name="T32" fmla="*/ 1255 w 2310"/>
                <a:gd name="T33" fmla="*/ 471 h 2198"/>
                <a:gd name="T34" fmla="*/ 1188 w 2310"/>
                <a:gd name="T35" fmla="*/ 930 h 2198"/>
                <a:gd name="T36" fmla="*/ 897 w 2310"/>
                <a:gd name="T37" fmla="*/ 1390 h 2198"/>
                <a:gd name="T38" fmla="*/ 774 w 2310"/>
                <a:gd name="T39" fmla="*/ 1536 h 2198"/>
                <a:gd name="T40" fmla="*/ 908 w 2310"/>
                <a:gd name="T41" fmla="*/ 1569 h 2198"/>
                <a:gd name="T42" fmla="*/ 841 w 2310"/>
                <a:gd name="T43" fmla="*/ 1648 h 2198"/>
                <a:gd name="T44" fmla="*/ 863 w 2310"/>
                <a:gd name="T45" fmla="*/ 1670 h 2198"/>
                <a:gd name="T46" fmla="*/ 751 w 2310"/>
                <a:gd name="T47" fmla="*/ 1737 h 2198"/>
                <a:gd name="T48" fmla="*/ 639 w 2310"/>
                <a:gd name="T49" fmla="*/ 1827 h 2198"/>
                <a:gd name="T50" fmla="*/ 550 w 2310"/>
                <a:gd name="T51" fmla="*/ 1872 h 2198"/>
                <a:gd name="T52" fmla="*/ 437 w 2310"/>
                <a:gd name="T53" fmla="*/ 1838 h 2198"/>
                <a:gd name="T54" fmla="*/ 460 w 2310"/>
                <a:gd name="T55" fmla="*/ 1782 h 2198"/>
                <a:gd name="T56" fmla="*/ 381 w 2310"/>
                <a:gd name="T57" fmla="*/ 1771 h 2198"/>
                <a:gd name="T58" fmla="*/ 281 w 2310"/>
                <a:gd name="T59" fmla="*/ 1760 h 2198"/>
                <a:gd name="T60" fmla="*/ 213 w 2310"/>
                <a:gd name="T61" fmla="*/ 1760 h 2198"/>
                <a:gd name="T62" fmla="*/ 269 w 2310"/>
                <a:gd name="T63" fmla="*/ 1692 h 2198"/>
                <a:gd name="T64" fmla="*/ 370 w 2310"/>
                <a:gd name="T65" fmla="*/ 1670 h 2198"/>
                <a:gd name="T66" fmla="*/ 202 w 2310"/>
                <a:gd name="T67" fmla="*/ 1681 h 2198"/>
                <a:gd name="T68" fmla="*/ 0 w 2310"/>
                <a:gd name="T69" fmla="*/ 1715 h 2198"/>
                <a:gd name="T70" fmla="*/ 79 w 2310"/>
                <a:gd name="T71" fmla="*/ 1771 h 2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10" h="2198">
                  <a:moveTo>
                    <a:pt x="79" y="1771"/>
                  </a:moveTo>
                  <a:lnTo>
                    <a:pt x="79" y="1771"/>
                  </a:lnTo>
                  <a:cubicBezTo>
                    <a:pt x="90" y="1805"/>
                    <a:pt x="112" y="1838"/>
                    <a:pt x="146" y="1838"/>
                  </a:cubicBezTo>
                  <a:cubicBezTo>
                    <a:pt x="191" y="1838"/>
                    <a:pt x="258" y="1838"/>
                    <a:pt x="258" y="1838"/>
                  </a:cubicBezTo>
                  <a:cubicBezTo>
                    <a:pt x="258" y="1838"/>
                    <a:pt x="281" y="1984"/>
                    <a:pt x="292" y="2006"/>
                  </a:cubicBezTo>
                  <a:cubicBezTo>
                    <a:pt x="303" y="2018"/>
                    <a:pt x="314" y="2085"/>
                    <a:pt x="337" y="2085"/>
                  </a:cubicBezTo>
                  <a:cubicBezTo>
                    <a:pt x="359" y="2085"/>
                    <a:pt x="381" y="2063"/>
                    <a:pt x="404" y="2096"/>
                  </a:cubicBezTo>
                  <a:cubicBezTo>
                    <a:pt x="415" y="2141"/>
                    <a:pt x="471" y="2096"/>
                    <a:pt x="471" y="2130"/>
                  </a:cubicBezTo>
                  <a:cubicBezTo>
                    <a:pt x="482" y="2152"/>
                    <a:pt x="482" y="2152"/>
                    <a:pt x="527" y="2152"/>
                  </a:cubicBezTo>
                  <a:cubicBezTo>
                    <a:pt x="561" y="2152"/>
                    <a:pt x="583" y="2163"/>
                    <a:pt x="606" y="2174"/>
                  </a:cubicBezTo>
                  <a:cubicBezTo>
                    <a:pt x="628" y="2197"/>
                    <a:pt x="662" y="2174"/>
                    <a:pt x="662" y="2174"/>
                  </a:cubicBezTo>
                  <a:cubicBezTo>
                    <a:pt x="662" y="2029"/>
                    <a:pt x="662" y="2029"/>
                    <a:pt x="662" y="2029"/>
                  </a:cubicBezTo>
                  <a:cubicBezTo>
                    <a:pt x="662" y="2029"/>
                    <a:pt x="684" y="2040"/>
                    <a:pt x="729" y="2029"/>
                  </a:cubicBezTo>
                  <a:cubicBezTo>
                    <a:pt x="774" y="2029"/>
                    <a:pt x="807" y="2085"/>
                    <a:pt x="830" y="2074"/>
                  </a:cubicBezTo>
                  <a:cubicBezTo>
                    <a:pt x="863" y="2074"/>
                    <a:pt x="897" y="2063"/>
                    <a:pt x="908" y="2096"/>
                  </a:cubicBezTo>
                  <a:cubicBezTo>
                    <a:pt x="930" y="2130"/>
                    <a:pt x="1076" y="2118"/>
                    <a:pt x="1076" y="2118"/>
                  </a:cubicBezTo>
                  <a:cubicBezTo>
                    <a:pt x="1087" y="2197"/>
                    <a:pt x="1087" y="2197"/>
                    <a:pt x="1087" y="2197"/>
                  </a:cubicBezTo>
                  <a:cubicBezTo>
                    <a:pt x="2309" y="2118"/>
                    <a:pt x="2309" y="2118"/>
                    <a:pt x="2309" y="2118"/>
                  </a:cubicBezTo>
                  <a:cubicBezTo>
                    <a:pt x="2309" y="2006"/>
                    <a:pt x="2309" y="2006"/>
                    <a:pt x="2309" y="2006"/>
                  </a:cubicBezTo>
                  <a:cubicBezTo>
                    <a:pt x="2230" y="1043"/>
                    <a:pt x="2230" y="1043"/>
                    <a:pt x="2230" y="1043"/>
                  </a:cubicBezTo>
                  <a:cubicBezTo>
                    <a:pt x="2141" y="942"/>
                    <a:pt x="2141" y="942"/>
                    <a:pt x="2141" y="942"/>
                  </a:cubicBezTo>
                  <a:cubicBezTo>
                    <a:pt x="1917" y="684"/>
                    <a:pt x="1917" y="684"/>
                    <a:pt x="1917" y="684"/>
                  </a:cubicBezTo>
                  <a:cubicBezTo>
                    <a:pt x="1906" y="482"/>
                    <a:pt x="1906" y="482"/>
                    <a:pt x="1906" y="482"/>
                  </a:cubicBezTo>
                  <a:cubicBezTo>
                    <a:pt x="1906" y="482"/>
                    <a:pt x="1894" y="471"/>
                    <a:pt x="1861" y="471"/>
                  </a:cubicBezTo>
                  <a:cubicBezTo>
                    <a:pt x="1838" y="482"/>
                    <a:pt x="1805" y="516"/>
                    <a:pt x="1805" y="516"/>
                  </a:cubicBezTo>
                  <a:cubicBezTo>
                    <a:pt x="1726" y="449"/>
                    <a:pt x="1726" y="449"/>
                    <a:pt x="1726" y="449"/>
                  </a:cubicBezTo>
                  <a:cubicBezTo>
                    <a:pt x="1704" y="337"/>
                    <a:pt x="1704" y="337"/>
                    <a:pt x="1704" y="337"/>
                  </a:cubicBezTo>
                  <a:cubicBezTo>
                    <a:pt x="1480" y="337"/>
                    <a:pt x="1480" y="337"/>
                    <a:pt x="1480" y="337"/>
                  </a:cubicBezTo>
                  <a:cubicBezTo>
                    <a:pt x="1480" y="247"/>
                    <a:pt x="1480" y="247"/>
                    <a:pt x="1480" y="247"/>
                  </a:cubicBezTo>
                  <a:cubicBezTo>
                    <a:pt x="1345" y="247"/>
                    <a:pt x="1345" y="247"/>
                    <a:pt x="1345" y="247"/>
                  </a:cubicBezTo>
                  <a:cubicBezTo>
                    <a:pt x="1345" y="247"/>
                    <a:pt x="1345" y="180"/>
                    <a:pt x="1345" y="90"/>
                  </a:cubicBezTo>
                  <a:cubicBezTo>
                    <a:pt x="1334" y="0"/>
                    <a:pt x="1300" y="12"/>
                    <a:pt x="1300" y="12"/>
                  </a:cubicBezTo>
                  <a:cubicBezTo>
                    <a:pt x="1278" y="56"/>
                    <a:pt x="1255" y="135"/>
                    <a:pt x="1244" y="247"/>
                  </a:cubicBezTo>
                  <a:cubicBezTo>
                    <a:pt x="1222" y="404"/>
                    <a:pt x="1233" y="426"/>
                    <a:pt x="1255" y="471"/>
                  </a:cubicBezTo>
                  <a:cubicBezTo>
                    <a:pt x="1289" y="516"/>
                    <a:pt x="1323" y="583"/>
                    <a:pt x="1300" y="661"/>
                  </a:cubicBezTo>
                  <a:cubicBezTo>
                    <a:pt x="1278" y="729"/>
                    <a:pt x="1211" y="807"/>
                    <a:pt x="1188" y="930"/>
                  </a:cubicBezTo>
                  <a:cubicBezTo>
                    <a:pt x="1166" y="1065"/>
                    <a:pt x="1166" y="1132"/>
                    <a:pt x="1121" y="1177"/>
                  </a:cubicBezTo>
                  <a:cubicBezTo>
                    <a:pt x="1087" y="1222"/>
                    <a:pt x="953" y="1345"/>
                    <a:pt x="897" y="1390"/>
                  </a:cubicBezTo>
                  <a:cubicBezTo>
                    <a:pt x="841" y="1446"/>
                    <a:pt x="774" y="1491"/>
                    <a:pt x="762" y="1502"/>
                  </a:cubicBezTo>
                  <a:cubicBezTo>
                    <a:pt x="740" y="1513"/>
                    <a:pt x="740" y="1536"/>
                    <a:pt x="774" y="1536"/>
                  </a:cubicBezTo>
                  <a:cubicBezTo>
                    <a:pt x="818" y="1536"/>
                    <a:pt x="818" y="1558"/>
                    <a:pt x="830" y="1569"/>
                  </a:cubicBezTo>
                  <a:cubicBezTo>
                    <a:pt x="830" y="1592"/>
                    <a:pt x="875" y="1569"/>
                    <a:pt x="908" y="1569"/>
                  </a:cubicBezTo>
                  <a:cubicBezTo>
                    <a:pt x="953" y="1569"/>
                    <a:pt x="919" y="1581"/>
                    <a:pt x="875" y="1592"/>
                  </a:cubicBezTo>
                  <a:cubicBezTo>
                    <a:pt x="841" y="1603"/>
                    <a:pt x="841" y="1625"/>
                    <a:pt x="841" y="1648"/>
                  </a:cubicBezTo>
                  <a:cubicBezTo>
                    <a:pt x="841" y="1670"/>
                    <a:pt x="875" y="1659"/>
                    <a:pt x="897" y="1659"/>
                  </a:cubicBezTo>
                  <a:cubicBezTo>
                    <a:pt x="919" y="1659"/>
                    <a:pt x="897" y="1670"/>
                    <a:pt x="863" y="1670"/>
                  </a:cubicBezTo>
                  <a:cubicBezTo>
                    <a:pt x="830" y="1681"/>
                    <a:pt x="830" y="1692"/>
                    <a:pt x="807" y="1715"/>
                  </a:cubicBezTo>
                  <a:cubicBezTo>
                    <a:pt x="785" y="1737"/>
                    <a:pt x="774" y="1749"/>
                    <a:pt x="751" y="1737"/>
                  </a:cubicBezTo>
                  <a:cubicBezTo>
                    <a:pt x="717" y="1737"/>
                    <a:pt x="706" y="1737"/>
                    <a:pt x="695" y="1782"/>
                  </a:cubicBezTo>
                  <a:cubicBezTo>
                    <a:pt x="684" y="1816"/>
                    <a:pt x="662" y="1838"/>
                    <a:pt x="639" y="1827"/>
                  </a:cubicBezTo>
                  <a:cubicBezTo>
                    <a:pt x="617" y="1816"/>
                    <a:pt x="594" y="1805"/>
                    <a:pt x="572" y="1805"/>
                  </a:cubicBezTo>
                  <a:cubicBezTo>
                    <a:pt x="561" y="1816"/>
                    <a:pt x="550" y="1850"/>
                    <a:pt x="550" y="1872"/>
                  </a:cubicBezTo>
                  <a:cubicBezTo>
                    <a:pt x="550" y="1894"/>
                    <a:pt x="505" y="1883"/>
                    <a:pt x="471" y="1883"/>
                  </a:cubicBezTo>
                  <a:cubicBezTo>
                    <a:pt x="448" y="1883"/>
                    <a:pt x="415" y="1861"/>
                    <a:pt x="437" y="1838"/>
                  </a:cubicBezTo>
                  <a:cubicBezTo>
                    <a:pt x="471" y="1827"/>
                    <a:pt x="493" y="1827"/>
                    <a:pt x="471" y="1816"/>
                  </a:cubicBezTo>
                  <a:cubicBezTo>
                    <a:pt x="460" y="1805"/>
                    <a:pt x="471" y="1794"/>
                    <a:pt x="460" y="1782"/>
                  </a:cubicBezTo>
                  <a:cubicBezTo>
                    <a:pt x="448" y="1771"/>
                    <a:pt x="448" y="1794"/>
                    <a:pt x="426" y="1782"/>
                  </a:cubicBezTo>
                  <a:cubicBezTo>
                    <a:pt x="404" y="1760"/>
                    <a:pt x="393" y="1760"/>
                    <a:pt x="381" y="1771"/>
                  </a:cubicBezTo>
                  <a:cubicBezTo>
                    <a:pt x="359" y="1794"/>
                    <a:pt x="337" y="1782"/>
                    <a:pt x="325" y="1760"/>
                  </a:cubicBezTo>
                  <a:cubicBezTo>
                    <a:pt x="303" y="1749"/>
                    <a:pt x="292" y="1749"/>
                    <a:pt x="281" y="1760"/>
                  </a:cubicBezTo>
                  <a:cubicBezTo>
                    <a:pt x="269" y="1771"/>
                    <a:pt x="235" y="1782"/>
                    <a:pt x="213" y="1782"/>
                  </a:cubicBezTo>
                  <a:cubicBezTo>
                    <a:pt x="191" y="1771"/>
                    <a:pt x="168" y="1760"/>
                    <a:pt x="213" y="1760"/>
                  </a:cubicBezTo>
                  <a:cubicBezTo>
                    <a:pt x="247" y="1760"/>
                    <a:pt x="247" y="1749"/>
                    <a:pt x="235" y="1726"/>
                  </a:cubicBezTo>
                  <a:cubicBezTo>
                    <a:pt x="235" y="1704"/>
                    <a:pt x="235" y="1692"/>
                    <a:pt x="269" y="1692"/>
                  </a:cubicBezTo>
                  <a:cubicBezTo>
                    <a:pt x="292" y="1692"/>
                    <a:pt x="325" y="1715"/>
                    <a:pt x="370" y="1704"/>
                  </a:cubicBezTo>
                  <a:cubicBezTo>
                    <a:pt x="404" y="1692"/>
                    <a:pt x="404" y="1681"/>
                    <a:pt x="370" y="1670"/>
                  </a:cubicBezTo>
                  <a:cubicBezTo>
                    <a:pt x="337" y="1670"/>
                    <a:pt x="314" y="1637"/>
                    <a:pt x="281" y="1648"/>
                  </a:cubicBezTo>
                  <a:cubicBezTo>
                    <a:pt x="247" y="1648"/>
                    <a:pt x="235" y="1681"/>
                    <a:pt x="202" y="1681"/>
                  </a:cubicBezTo>
                  <a:cubicBezTo>
                    <a:pt x="180" y="1692"/>
                    <a:pt x="112" y="1681"/>
                    <a:pt x="79" y="1692"/>
                  </a:cubicBezTo>
                  <a:cubicBezTo>
                    <a:pt x="68" y="1692"/>
                    <a:pt x="34" y="1704"/>
                    <a:pt x="0" y="1715"/>
                  </a:cubicBezTo>
                  <a:cubicBezTo>
                    <a:pt x="12" y="1715"/>
                    <a:pt x="23" y="1726"/>
                    <a:pt x="34" y="1726"/>
                  </a:cubicBezTo>
                  <a:cubicBezTo>
                    <a:pt x="68" y="1737"/>
                    <a:pt x="79" y="1737"/>
                    <a:pt x="79" y="177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 name="Freeform 28"/>
            <p:cNvSpPr>
              <a:spLocks noChangeArrowheads="1"/>
            </p:cNvSpPr>
            <p:nvPr/>
          </p:nvSpPr>
          <p:spPr bwMode="auto">
            <a:xfrm>
              <a:off x="6818313" y="4719638"/>
              <a:ext cx="758825" cy="368300"/>
            </a:xfrm>
            <a:custGeom>
              <a:avLst/>
              <a:gdLst>
                <a:gd name="T0" fmla="*/ 22 w 2107"/>
                <a:gd name="T1" fmla="*/ 527 h 1021"/>
                <a:gd name="T2" fmla="*/ 78 w 2107"/>
                <a:gd name="T3" fmla="*/ 617 h 1021"/>
                <a:gd name="T4" fmla="*/ 235 w 2107"/>
                <a:gd name="T5" fmla="*/ 728 h 1021"/>
                <a:gd name="T6" fmla="*/ 336 w 2107"/>
                <a:gd name="T7" fmla="*/ 841 h 1021"/>
                <a:gd name="T8" fmla="*/ 347 w 2107"/>
                <a:gd name="T9" fmla="*/ 1020 h 1021"/>
                <a:gd name="T10" fmla="*/ 436 w 2107"/>
                <a:gd name="T11" fmla="*/ 863 h 1021"/>
                <a:gd name="T12" fmla="*/ 526 w 2107"/>
                <a:gd name="T13" fmla="*/ 717 h 1021"/>
                <a:gd name="T14" fmla="*/ 526 w 2107"/>
                <a:gd name="T15" fmla="*/ 515 h 1021"/>
                <a:gd name="T16" fmla="*/ 683 w 2107"/>
                <a:gd name="T17" fmla="*/ 560 h 1021"/>
                <a:gd name="T18" fmla="*/ 739 w 2107"/>
                <a:gd name="T19" fmla="*/ 639 h 1021"/>
                <a:gd name="T20" fmla="*/ 773 w 2107"/>
                <a:gd name="T21" fmla="*/ 807 h 1021"/>
                <a:gd name="T22" fmla="*/ 885 w 2107"/>
                <a:gd name="T23" fmla="*/ 874 h 1021"/>
                <a:gd name="T24" fmla="*/ 986 w 2107"/>
                <a:gd name="T25" fmla="*/ 930 h 1021"/>
                <a:gd name="T26" fmla="*/ 1042 w 2107"/>
                <a:gd name="T27" fmla="*/ 784 h 1021"/>
                <a:gd name="T28" fmla="*/ 1187 w 2107"/>
                <a:gd name="T29" fmla="*/ 728 h 1021"/>
                <a:gd name="T30" fmla="*/ 1322 w 2107"/>
                <a:gd name="T31" fmla="*/ 594 h 1021"/>
                <a:gd name="T32" fmla="*/ 1434 w 2107"/>
                <a:gd name="T33" fmla="*/ 482 h 1021"/>
                <a:gd name="T34" fmla="*/ 1535 w 2107"/>
                <a:gd name="T35" fmla="*/ 504 h 1021"/>
                <a:gd name="T36" fmla="*/ 1636 w 2107"/>
                <a:gd name="T37" fmla="*/ 639 h 1021"/>
                <a:gd name="T38" fmla="*/ 1681 w 2107"/>
                <a:gd name="T39" fmla="*/ 773 h 1021"/>
                <a:gd name="T40" fmla="*/ 1793 w 2107"/>
                <a:gd name="T41" fmla="*/ 829 h 1021"/>
                <a:gd name="T42" fmla="*/ 1849 w 2107"/>
                <a:gd name="T43" fmla="*/ 930 h 1021"/>
                <a:gd name="T44" fmla="*/ 2106 w 2107"/>
                <a:gd name="T45" fmla="*/ 482 h 1021"/>
                <a:gd name="T46" fmla="*/ 1927 w 2107"/>
                <a:gd name="T47" fmla="*/ 381 h 1021"/>
                <a:gd name="T48" fmla="*/ 1748 w 2107"/>
                <a:gd name="T49" fmla="*/ 314 h 1021"/>
                <a:gd name="T50" fmla="*/ 1681 w 2107"/>
                <a:gd name="T51" fmla="*/ 459 h 1021"/>
                <a:gd name="T52" fmla="*/ 1546 w 2107"/>
                <a:gd name="T53" fmla="*/ 437 h 1021"/>
                <a:gd name="T54" fmla="*/ 1423 w 2107"/>
                <a:gd name="T55" fmla="*/ 381 h 1021"/>
                <a:gd name="T56" fmla="*/ 1311 w 2107"/>
                <a:gd name="T57" fmla="*/ 291 h 1021"/>
                <a:gd name="T58" fmla="*/ 1165 w 2107"/>
                <a:gd name="T59" fmla="*/ 123 h 1021"/>
                <a:gd name="T60" fmla="*/ 1053 w 2107"/>
                <a:gd name="T61" fmla="*/ 11 h 1021"/>
                <a:gd name="T62" fmla="*/ 974 w 2107"/>
                <a:gd name="T63" fmla="*/ 22 h 1021"/>
                <a:gd name="T64" fmla="*/ 683 w 2107"/>
                <a:gd name="T65" fmla="*/ 179 h 1021"/>
                <a:gd name="T66" fmla="*/ 594 w 2107"/>
                <a:gd name="T67" fmla="*/ 235 h 1021"/>
                <a:gd name="T68" fmla="*/ 347 w 2107"/>
                <a:gd name="T69" fmla="*/ 224 h 1021"/>
                <a:gd name="T70" fmla="*/ 0 w 2107"/>
                <a:gd name="T71" fmla="*/ 392 h 10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07" h="1021">
                  <a:moveTo>
                    <a:pt x="22" y="527"/>
                  </a:moveTo>
                  <a:lnTo>
                    <a:pt x="22" y="527"/>
                  </a:lnTo>
                  <a:cubicBezTo>
                    <a:pt x="33" y="549"/>
                    <a:pt x="33" y="560"/>
                    <a:pt x="22" y="583"/>
                  </a:cubicBezTo>
                  <a:cubicBezTo>
                    <a:pt x="11" y="594"/>
                    <a:pt x="33" y="628"/>
                    <a:pt x="78" y="617"/>
                  </a:cubicBezTo>
                  <a:cubicBezTo>
                    <a:pt x="112" y="605"/>
                    <a:pt x="123" y="661"/>
                    <a:pt x="145" y="684"/>
                  </a:cubicBezTo>
                  <a:cubicBezTo>
                    <a:pt x="179" y="717"/>
                    <a:pt x="201" y="728"/>
                    <a:pt x="235" y="728"/>
                  </a:cubicBezTo>
                  <a:cubicBezTo>
                    <a:pt x="269" y="740"/>
                    <a:pt x="291" y="773"/>
                    <a:pt x="291" y="796"/>
                  </a:cubicBezTo>
                  <a:cubicBezTo>
                    <a:pt x="291" y="818"/>
                    <a:pt x="325" y="818"/>
                    <a:pt x="336" y="841"/>
                  </a:cubicBezTo>
                  <a:cubicBezTo>
                    <a:pt x="347" y="874"/>
                    <a:pt x="325" y="930"/>
                    <a:pt x="313" y="953"/>
                  </a:cubicBezTo>
                  <a:cubicBezTo>
                    <a:pt x="302" y="964"/>
                    <a:pt x="325" y="1020"/>
                    <a:pt x="347" y="1020"/>
                  </a:cubicBezTo>
                  <a:cubicBezTo>
                    <a:pt x="369" y="1008"/>
                    <a:pt x="381" y="986"/>
                    <a:pt x="381" y="964"/>
                  </a:cubicBezTo>
                  <a:cubicBezTo>
                    <a:pt x="392" y="930"/>
                    <a:pt x="425" y="908"/>
                    <a:pt x="436" y="863"/>
                  </a:cubicBezTo>
                  <a:cubicBezTo>
                    <a:pt x="448" y="807"/>
                    <a:pt x="470" y="818"/>
                    <a:pt x="470" y="784"/>
                  </a:cubicBezTo>
                  <a:cubicBezTo>
                    <a:pt x="481" y="762"/>
                    <a:pt x="504" y="740"/>
                    <a:pt x="526" y="717"/>
                  </a:cubicBezTo>
                  <a:cubicBezTo>
                    <a:pt x="549" y="684"/>
                    <a:pt x="504" y="684"/>
                    <a:pt x="492" y="661"/>
                  </a:cubicBezTo>
                  <a:cubicBezTo>
                    <a:pt x="481" y="628"/>
                    <a:pt x="504" y="538"/>
                    <a:pt x="526" y="515"/>
                  </a:cubicBezTo>
                  <a:cubicBezTo>
                    <a:pt x="560" y="493"/>
                    <a:pt x="616" y="493"/>
                    <a:pt x="638" y="504"/>
                  </a:cubicBezTo>
                  <a:cubicBezTo>
                    <a:pt x="649" y="527"/>
                    <a:pt x="661" y="560"/>
                    <a:pt x="683" y="560"/>
                  </a:cubicBezTo>
                  <a:cubicBezTo>
                    <a:pt x="705" y="560"/>
                    <a:pt x="717" y="572"/>
                    <a:pt x="717" y="594"/>
                  </a:cubicBezTo>
                  <a:cubicBezTo>
                    <a:pt x="705" y="617"/>
                    <a:pt x="739" y="639"/>
                    <a:pt x="739" y="639"/>
                  </a:cubicBezTo>
                  <a:cubicBezTo>
                    <a:pt x="739" y="639"/>
                    <a:pt x="739" y="773"/>
                    <a:pt x="750" y="773"/>
                  </a:cubicBezTo>
                  <a:cubicBezTo>
                    <a:pt x="761" y="773"/>
                    <a:pt x="773" y="784"/>
                    <a:pt x="773" y="807"/>
                  </a:cubicBezTo>
                  <a:cubicBezTo>
                    <a:pt x="784" y="829"/>
                    <a:pt x="818" y="829"/>
                    <a:pt x="863" y="818"/>
                  </a:cubicBezTo>
                  <a:cubicBezTo>
                    <a:pt x="896" y="818"/>
                    <a:pt x="896" y="841"/>
                    <a:pt x="885" y="874"/>
                  </a:cubicBezTo>
                  <a:cubicBezTo>
                    <a:pt x="874" y="897"/>
                    <a:pt x="941" y="897"/>
                    <a:pt x="941" y="930"/>
                  </a:cubicBezTo>
                  <a:cubicBezTo>
                    <a:pt x="941" y="953"/>
                    <a:pt x="986" y="941"/>
                    <a:pt x="986" y="930"/>
                  </a:cubicBezTo>
                  <a:cubicBezTo>
                    <a:pt x="986" y="908"/>
                    <a:pt x="997" y="852"/>
                    <a:pt x="1008" y="841"/>
                  </a:cubicBezTo>
                  <a:cubicBezTo>
                    <a:pt x="1031" y="841"/>
                    <a:pt x="1019" y="784"/>
                    <a:pt x="1042" y="784"/>
                  </a:cubicBezTo>
                  <a:cubicBezTo>
                    <a:pt x="1064" y="796"/>
                    <a:pt x="1087" y="784"/>
                    <a:pt x="1098" y="762"/>
                  </a:cubicBezTo>
                  <a:cubicBezTo>
                    <a:pt x="1098" y="728"/>
                    <a:pt x="1154" y="728"/>
                    <a:pt x="1187" y="728"/>
                  </a:cubicBezTo>
                  <a:cubicBezTo>
                    <a:pt x="1210" y="728"/>
                    <a:pt x="1210" y="672"/>
                    <a:pt x="1221" y="661"/>
                  </a:cubicBezTo>
                  <a:cubicBezTo>
                    <a:pt x="1243" y="639"/>
                    <a:pt x="1300" y="617"/>
                    <a:pt x="1322" y="594"/>
                  </a:cubicBezTo>
                  <a:cubicBezTo>
                    <a:pt x="1356" y="560"/>
                    <a:pt x="1367" y="538"/>
                    <a:pt x="1378" y="538"/>
                  </a:cubicBezTo>
                  <a:cubicBezTo>
                    <a:pt x="1400" y="538"/>
                    <a:pt x="1412" y="493"/>
                    <a:pt x="1434" y="482"/>
                  </a:cubicBezTo>
                  <a:cubicBezTo>
                    <a:pt x="1456" y="471"/>
                    <a:pt x="1467" y="538"/>
                    <a:pt x="1479" y="515"/>
                  </a:cubicBezTo>
                  <a:cubicBezTo>
                    <a:pt x="1479" y="482"/>
                    <a:pt x="1501" y="504"/>
                    <a:pt x="1535" y="504"/>
                  </a:cubicBezTo>
                  <a:cubicBezTo>
                    <a:pt x="1557" y="515"/>
                    <a:pt x="1591" y="572"/>
                    <a:pt x="1580" y="605"/>
                  </a:cubicBezTo>
                  <a:cubicBezTo>
                    <a:pt x="1569" y="628"/>
                    <a:pt x="1602" y="639"/>
                    <a:pt x="1636" y="639"/>
                  </a:cubicBezTo>
                  <a:cubicBezTo>
                    <a:pt x="1658" y="628"/>
                    <a:pt x="1703" y="684"/>
                    <a:pt x="1681" y="695"/>
                  </a:cubicBezTo>
                  <a:cubicBezTo>
                    <a:pt x="1658" y="706"/>
                    <a:pt x="1703" y="740"/>
                    <a:pt x="1681" y="773"/>
                  </a:cubicBezTo>
                  <a:cubicBezTo>
                    <a:pt x="1669" y="796"/>
                    <a:pt x="1692" y="829"/>
                    <a:pt x="1714" y="807"/>
                  </a:cubicBezTo>
                  <a:cubicBezTo>
                    <a:pt x="1748" y="796"/>
                    <a:pt x="1770" y="841"/>
                    <a:pt x="1793" y="829"/>
                  </a:cubicBezTo>
                  <a:cubicBezTo>
                    <a:pt x="1815" y="818"/>
                    <a:pt x="1815" y="863"/>
                    <a:pt x="1849" y="863"/>
                  </a:cubicBezTo>
                  <a:cubicBezTo>
                    <a:pt x="1882" y="852"/>
                    <a:pt x="1849" y="930"/>
                    <a:pt x="1849" y="930"/>
                  </a:cubicBezTo>
                  <a:cubicBezTo>
                    <a:pt x="2106" y="919"/>
                    <a:pt x="2106" y="919"/>
                    <a:pt x="2106" y="919"/>
                  </a:cubicBezTo>
                  <a:cubicBezTo>
                    <a:pt x="2106" y="482"/>
                    <a:pt x="2106" y="482"/>
                    <a:pt x="2106" y="482"/>
                  </a:cubicBezTo>
                  <a:cubicBezTo>
                    <a:pt x="2095" y="403"/>
                    <a:pt x="2095" y="403"/>
                    <a:pt x="2095" y="403"/>
                  </a:cubicBezTo>
                  <a:cubicBezTo>
                    <a:pt x="2095" y="403"/>
                    <a:pt x="1949" y="415"/>
                    <a:pt x="1927" y="381"/>
                  </a:cubicBezTo>
                  <a:cubicBezTo>
                    <a:pt x="1916" y="348"/>
                    <a:pt x="1882" y="359"/>
                    <a:pt x="1849" y="359"/>
                  </a:cubicBezTo>
                  <a:cubicBezTo>
                    <a:pt x="1826" y="370"/>
                    <a:pt x="1793" y="314"/>
                    <a:pt x="1748" y="314"/>
                  </a:cubicBezTo>
                  <a:cubicBezTo>
                    <a:pt x="1703" y="325"/>
                    <a:pt x="1681" y="314"/>
                    <a:pt x="1681" y="314"/>
                  </a:cubicBezTo>
                  <a:cubicBezTo>
                    <a:pt x="1681" y="459"/>
                    <a:pt x="1681" y="459"/>
                    <a:pt x="1681" y="459"/>
                  </a:cubicBezTo>
                  <a:cubicBezTo>
                    <a:pt x="1681" y="459"/>
                    <a:pt x="1647" y="482"/>
                    <a:pt x="1625" y="459"/>
                  </a:cubicBezTo>
                  <a:cubicBezTo>
                    <a:pt x="1602" y="448"/>
                    <a:pt x="1580" y="437"/>
                    <a:pt x="1546" y="437"/>
                  </a:cubicBezTo>
                  <a:cubicBezTo>
                    <a:pt x="1501" y="437"/>
                    <a:pt x="1501" y="437"/>
                    <a:pt x="1490" y="415"/>
                  </a:cubicBezTo>
                  <a:cubicBezTo>
                    <a:pt x="1490" y="381"/>
                    <a:pt x="1434" y="426"/>
                    <a:pt x="1423" y="381"/>
                  </a:cubicBezTo>
                  <a:cubicBezTo>
                    <a:pt x="1400" y="348"/>
                    <a:pt x="1378" y="370"/>
                    <a:pt x="1356" y="370"/>
                  </a:cubicBezTo>
                  <a:cubicBezTo>
                    <a:pt x="1333" y="370"/>
                    <a:pt x="1322" y="303"/>
                    <a:pt x="1311" y="291"/>
                  </a:cubicBezTo>
                  <a:cubicBezTo>
                    <a:pt x="1300" y="269"/>
                    <a:pt x="1277" y="123"/>
                    <a:pt x="1277" y="123"/>
                  </a:cubicBezTo>
                  <a:cubicBezTo>
                    <a:pt x="1277" y="123"/>
                    <a:pt x="1210" y="123"/>
                    <a:pt x="1165" y="123"/>
                  </a:cubicBezTo>
                  <a:cubicBezTo>
                    <a:pt x="1131" y="123"/>
                    <a:pt x="1109" y="90"/>
                    <a:pt x="1098" y="56"/>
                  </a:cubicBezTo>
                  <a:cubicBezTo>
                    <a:pt x="1098" y="22"/>
                    <a:pt x="1087" y="22"/>
                    <a:pt x="1053" y="11"/>
                  </a:cubicBezTo>
                  <a:cubicBezTo>
                    <a:pt x="1042" y="11"/>
                    <a:pt x="1031" y="0"/>
                    <a:pt x="1019" y="0"/>
                  </a:cubicBezTo>
                  <a:cubicBezTo>
                    <a:pt x="1008" y="0"/>
                    <a:pt x="986" y="11"/>
                    <a:pt x="974" y="22"/>
                  </a:cubicBezTo>
                  <a:cubicBezTo>
                    <a:pt x="930" y="34"/>
                    <a:pt x="840" y="90"/>
                    <a:pt x="807" y="135"/>
                  </a:cubicBezTo>
                  <a:cubicBezTo>
                    <a:pt x="773" y="168"/>
                    <a:pt x="705" y="179"/>
                    <a:pt x="683" y="179"/>
                  </a:cubicBezTo>
                  <a:cubicBezTo>
                    <a:pt x="649" y="190"/>
                    <a:pt x="672" y="258"/>
                    <a:pt x="627" y="280"/>
                  </a:cubicBezTo>
                  <a:cubicBezTo>
                    <a:pt x="594" y="291"/>
                    <a:pt x="571" y="246"/>
                    <a:pt x="594" y="235"/>
                  </a:cubicBezTo>
                  <a:cubicBezTo>
                    <a:pt x="616" y="213"/>
                    <a:pt x="582" y="202"/>
                    <a:pt x="526" y="202"/>
                  </a:cubicBezTo>
                  <a:cubicBezTo>
                    <a:pt x="470" y="202"/>
                    <a:pt x="392" y="190"/>
                    <a:pt x="347" y="224"/>
                  </a:cubicBezTo>
                  <a:cubicBezTo>
                    <a:pt x="302" y="258"/>
                    <a:pt x="235" y="269"/>
                    <a:pt x="167" y="291"/>
                  </a:cubicBezTo>
                  <a:cubicBezTo>
                    <a:pt x="100" y="314"/>
                    <a:pt x="33" y="359"/>
                    <a:pt x="0" y="392"/>
                  </a:cubicBezTo>
                  <a:cubicBezTo>
                    <a:pt x="33" y="426"/>
                    <a:pt x="11" y="504"/>
                    <a:pt x="22" y="527"/>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 name="Freeform 29"/>
            <p:cNvSpPr>
              <a:spLocks noChangeArrowheads="1"/>
            </p:cNvSpPr>
            <p:nvPr/>
          </p:nvSpPr>
          <p:spPr bwMode="auto">
            <a:xfrm>
              <a:off x="5700713" y="3800475"/>
              <a:ext cx="1243012" cy="1331913"/>
            </a:xfrm>
            <a:custGeom>
              <a:avLst/>
              <a:gdLst>
                <a:gd name="T0" fmla="*/ 191 w 3453"/>
                <a:gd name="T1" fmla="*/ 952 h 3699"/>
                <a:gd name="T2" fmla="*/ 281 w 3453"/>
                <a:gd name="T3" fmla="*/ 1143 h 3699"/>
                <a:gd name="T4" fmla="*/ 135 w 3453"/>
                <a:gd name="T5" fmla="*/ 1210 h 3699"/>
                <a:gd name="T6" fmla="*/ 68 w 3453"/>
                <a:gd name="T7" fmla="*/ 1378 h 3699"/>
                <a:gd name="T8" fmla="*/ 213 w 3453"/>
                <a:gd name="T9" fmla="*/ 1457 h 3699"/>
                <a:gd name="T10" fmla="*/ 460 w 3453"/>
                <a:gd name="T11" fmla="*/ 1378 h 3699"/>
                <a:gd name="T12" fmla="*/ 617 w 3453"/>
                <a:gd name="T13" fmla="*/ 1188 h 3699"/>
                <a:gd name="T14" fmla="*/ 729 w 3453"/>
                <a:gd name="T15" fmla="*/ 1434 h 3699"/>
                <a:gd name="T16" fmla="*/ 639 w 3453"/>
                <a:gd name="T17" fmla="*/ 1603 h 3699"/>
                <a:gd name="T18" fmla="*/ 830 w 3453"/>
                <a:gd name="T19" fmla="*/ 1591 h 3699"/>
                <a:gd name="T20" fmla="*/ 986 w 3453"/>
                <a:gd name="T21" fmla="*/ 1703 h 3699"/>
                <a:gd name="T22" fmla="*/ 897 w 3453"/>
                <a:gd name="T23" fmla="*/ 1983 h 3699"/>
                <a:gd name="T24" fmla="*/ 930 w 3453"/>
                <a:gd name="T25" fmla="*/ 2174 h 3699"/>
                <a:gd name="T26" fmla="*/ 1132 w 3453"/>
                <a:gd name="T27" fmla="*/ 2230 h 3699"/>
                <a:gd name="T28" fmla="*/ 1054 w 3453"/>
                <a:gd name="T29" fmla="*/ 2331 h 3699"/>
                <a:gd name="T30" fmla="*/ 953 w 3453"/>
                <a:gd name="T31" fmla="*/ 2488 h 3699"/>
                <a:gd name="T32" fmla="*/ 941 w 3453"/>
                <a:gd name="T33" fmla="*/ 2667 h 3699"/>
                <a:gd name="T34" fmla="*/ 1132 w 3453"/>
                <a:gd name="T35" fmla="*/ 2790 h 3699"/>
                <a:gd name="T36" fmla="*/ 1368 w 3453"/>
                <a:gd name="T37" fmla="*/ 2846 h 3699"/>
                <a:gd name="T38" fmla="*/ 1491 w 3453"/>
                <a:gd name="T39" fmla="*/ 2734 h 3699"/>
                <a:gd name="T40" fmla="*/ 1692 w 3453"/>
                <a:gd name="T41" fmla="*/ 3037 h 3699"/>
                <a:gd name="T42" fmla="*/ 1984 w 3453"/>
                <a:gd name="T43" fmla="*/ 3138 h 3699"/>
                <a:gd name="T44" fmla="*/ 1939 w 3453"/>
                <a:gd name="T45" fmla="*/ 3362 h 3699"/>
                <a:gd name="T46" fmla="*/ 2174 w 3453"/>
                <a:gd name="T47" fmla="*/ 3452 h 3699"/>
                <a:gd name="T48" fmla="*/ 2331 w 3453"/>
                <a:gd name="T49" fmla="*/ 3295 h 3699"/>
                <a:gd name="T50" fmla="*/ 2387 w 3453"/>
                <a:gd name="T51" fmla="*/ 3429 h 3699"/>
                <a:gd name="T52" fmla="*/ 2499 w 3453"/>
                <a:gd name="T53" fmla="*/ 3575 h 3699"/>
                <a:gd name="T54" fmla="*/ 3306 w 3453"/>
                <a:gd name="T55" fmla="*/ 3687 h 3699"/>
                <a:gd name="T56" fmla="*/ 3430 w 3453"/>
                <a:gd name="T57" fmla="*/ 3563 h 3699"/>
                <a:gd name="T58" fmla="*/ 3396 w 3453"/>
                <a:gd name="T59" fmla="*/ 3351 h 3699"/>
                <a:gd name="T60" fmla="*/ 3183 w 3453"/>
                <a:gd name="T61" fmla="*/ 3172 h 3699"/>
                <a:gd name="T62" fmla="*/ 3105 w 3453"/>
                <a:gd name="T63" fmla="*/ 2947 h 3699"/>
                <a:gd name="T64" fmla="*/ 2757 w 3453"/>
                <a:gd name="T65" fmla="*/ 2958 h 3699"/>
                <a:gd name="T66" fmla="*/ 2544 w 3453"/>
                <a:gd name="T67" fmla="*/ 2723 h 3699"/>
                <a:gd name="T68" fmla="*/ 1984 w 3453"/>
                <a:gd name="T69" fmla="*/ 2622 h 3699"/>
                <a:gd name="T70" fmla="*/ 1793 w 3453"/>
                <a:gd name="T71" fmla="*/ 2409 h 3699"/>
                <a:gd name="T72" fmla="*/ 1502 w 3453"/>
                <a:gd name="T73" fmla="*/ 2039 h 3699"/>
                <a:gd name="T74" fmla="*/ 1043 w 3453"/>
                <a:gd name="T75" fmla="*/ 1401 h 3699"/>
                <a:gd name="T76" fmla="*/ 717 w 3453"/>
                <a:gd name="T77" fmla="*/ 796 h 3699"/>
                <a:gd name="T78" fmla="*/ 572 w 3453"/>
                <a:gd name="T79" fmla="*/ 459 h 3699"/>
                <a:gd name="T80" fmla="*/ 460 w 3453"/>
                <a:gd name="T81" fmla="*/ 190 h 3699"/>
                <a:gd name="T82" fmla="*/ 325 w 3453"/>
                <a:gd name="T83" fmla="*/ 112 h 3699"/>
                <a:gd name="T84" fmla="*/ 68 w 3453"/>
                <a:gd name="T85" fmla="*/ 79 h 3699"/>
                <a:gd name="T86" fmla="*/ 157 w 3453"/>
                <a:gd name="T87" fmla="*/ 190 h 3699"/>
                <a:gd name="T88" fmla="*/ 101 w 3453"/>
                <a:gd name="T89" fmla="*/ 538 h 3699"/>
                <a:gd name="T90" fmla="*/ 90 w 3453"/>
                <a:gd name="T91" fmla="*/ 784 h 3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453" h="3699">
                  <a:moveTo>
                    <a:pt x="112" y="896"/>
                  </a:moveTo>
                  <a:lnTo>
                    <a:pt x="112" y="896"/>
                  </a:lnTo>
                  <a:cubicBezTo>
                    <a:pt x="112" y="930"/>
                    <a:pt x="146" y="952"/>
                    <a:pt x="191" y="952"/>
                  </a:cubicBezTo>
                  <a:cubicBezTo>
                    <a:pt x="247" y="952"/>
                    <a:pt x="269" y="930"/>
                    <a:pt x="292" y="952"/>
                  </a:cubicBezTo>
                  <a:cubicBezTo>
                    <a:pt x="314" y="975"/>
                    <a:pt x="336" y="1020"/>
                    <a:pt x="325" y="1053"/>
                  </a:cubicBezTo>
                  <a:cubicBezTo>
                    <a:pt x="314" y="1098"/>
                    <a:pt x="281" y="1110"/>
                    <a:pt x="281" y="1143"/>
                  </a:cubicBezTo>
                  <a:cubicBezTo>
                    <a:pt x="269" y="1177"/>
                    <a:pt x="269" y="1210"/>
                    <a:pt x="247" y="1233"/>
                  </a:cubicBezTo>
                  <a:cubicBezTo>
                    <a:pt x="224" y="1266"/>
                    <a:pt x="213" y="1233"/>
                    <a:pt x="213" y="1188"/>
                  </a:cubicBezTo>
                  <a:cubicBezTo>
                    <a:pt x="213" y="1154"/>
                    <a:pt x="146" y="1154"/>
                    <a:pt x="135" y="1210"/>
                  </a:cubicBezTo>
                  <a:cubicBezTo>
                    <a:pt x="123" y="1266"/>
                    <a:pt x="112" y="1221"/>
                    <a:pt x="79" y="1244"/>
                  </a:cubicBezTo>
                  <a:cubicBezTo>
                    <a:pt x="34" y="1266"/>
                    <a:pt x="101" y="1289"/>
                    <a:pt x="123" y="1300"/>
                  </a:cubicBezTo>
                  <a:cubicBezTo>
                    <a:pt x="146" y="1311"/>
                    <a:pt x="112" y="1367"/>
                    <a:pt x="68" y="1378"/>
                  </a:cubicBezTo>
                  <a:cubicBezTo>
                    <a:pt x="23" y="1390"/>
                    <a:pt x="56" y="1468"/>
                    <a:pt x="68" y="1501"/>
                  </a:cubicBezTo>
                  <a:cubicBezTo>
                    <a:pt x="79" y="1546"/>
                    <a:pt x="123" y="1546"/>
                    <a:pt x="146" y="1524"/>
                  </a:cubicBezTo>
                  <a:cubicBezTo>
                    <a:pt x="168" y="1490"/>
                    <a:pt x="179" y="1468"/>
                    <a:pt x="213" y="1457"/>
                  </a:cubicBezTo>
                  <a:cubicBezTo>
                    <a:pt x="247" y="1457"/>
                    <a:pt x="292" y="1423"/>
                    <a:pt x="314" y="1390"/>
                  </a:cubicBezTo>
                  <a:cubicBezTo>
                    <a:pt x="348" y="1356"/>
                    <a:pt x="359" y="1322"/>
                    <a:pt x="381" y="1334"/>
                  </a:cubicBezTo>
                  <a:cubicBezTo>
                    <a:pt x="415" y="1345"/>
                    <a:pt x="437" y="1390"/>
                    <a:pt x="460" y="1378"/>
                  </a:cubicBezTo>
                  <a:cubicBezTo>
                    <a:pt x="482" y="1378"/>
                    <a:pt x="505" y="1322"/>
                    <a:pt x="493" y="1289"/>
                  </a:cubicBezTo>
                  <a:cubicBezTo>
                    <a:pt x="482" y="1266"/>
                    <a:pt x="516" y="1188"/>
                    <a:pt x="538" y="1165"/>
                  </a:cubicBezTo>
                  <a:cubicBezTo>
                    <a:pt x="549" y="1154"/>
                    <a:pt x="605" y="1154"/>
                    <a:pt x="617" y="1188"/>
                  </a:cubicBezTo>
                  <a:cubicBezTo>
                    <a:pt x="639" y="1233"/>
                    <a:pt x="617" y="1300"/>
                    <a:pt x="605" y="1334"/>
                  </a:cubicBezTo>
                  <a:cubicBezTo>
                    <a:pt x="594" y="1367"/>
                    <a:pt x="695" y="1378"/>
                    <a:pt x="729" y="1378"/>
                  </a:cubicBezTo>
                  <a:cubicBezTo>
                    <a:pt x="762" y="1367"/>
                    <a:pt x="751" y="1401"/>
                    <a:pt x="729" y="1434"/>
                  </a:cubicBezTo>
                  <a:cubicBezTo>
                    <a:pt x="706" y="1468"/>
                    <a:pt x="706" y="1479"/>
                    <a:pt x="695" y="1479"/>
                  </a:cubicBezTo>
                  <a:cubicBezTo>
                    <a:pt x="673" y="1479"/>
                    <a:pt x="650" y="1446"/>
                    <a:pt x="617" y="1446"/>
                  </a:cubicBezTo>
                  <a:cubicBezTo>
                    <a:pt x="583" y="1446"/>
                    <a:pt x="628" y="1569"/>
                    <a:pt x="639" y="1603"/>
                  </a:cubicBezTo>
                  <a:cubicBezTo>
                    <a:pt x="650" y="1636"/>
                    <a:pt x="695" y="1647"/>
                    <a:pt x="729" y="1670"/>
                  </a:cubicBezTo>
                  <a:cubicBezTo>
                    <a:pt x="751" y="1692"/>
                    <a:pt x="774" y="1681"/>
                    <a:pt x="785" y="1647"/>
                  </a:cubicBezTo>
                  <a:cubicBezTo>
                    <a:pt x="796" y="1625"/>
                    <a:pt x="807" y="1603"/>
                    <a:pt x="830" y="1591"/>
                  </a:cubicBezTo>
                  <a:cubicBezTo>
                    <a:pt x="841" y="1580"/>
                    <a:pt x="863" y="1603"/>
                    <a:pt x="886" y="1625"/>
                  </a:cubicBezTo>
                  <a:cubicBezTo>
                    <a:pt x="908" y="1636"/>
                    <a:pt x="953" y="1625"/>
                    <a:pt x="986" y="1647"/>
                  </a:cubicBezTo>
                  <a:cubicBezTo>
                    <a:pt x="1020" y="1670"/>
                    <a:pt x="1020" y="1692"/>
                    <a:pt x="986" y="1703"/>
                  </a:cubicBezTo>
                  <a:cubicBezTo>
                    <a:pt x="964" y="1714"/>
                    <a:pt x="964" y="1726"/>
                    <a:pt x="964" y="1759"/>
                  </a:cubicBezTo>
                  <a:cubicBezTo>
                    <a:pt x="953" y="1782"/>
                    <a:pt x="930" y="1815"/>
                    <a:pt x="908" y="1849"/>
                  </a:cubicBezTo>
                  <a:cubicBezTo>
                    <a:pt x="897" y="1894"/>
                    <a:pt x="908" y="1950"/>
                    <a:pt x="897" y="1983"/>
                  </a:cubicBezTo>
                  <a:cubicBezTo>
                    <a:pt x="897" y="2017"/>
                    <a:pt x="852" y="1995"/>
                    <a:pt x="852" y="2017"/>
                  </a:cubicBezTo>
                  <a:cubicBezTo>
                    <a:pt x="841" y="2051"/>
                    <a:pt x="841" y="2096"/>
                    <a:pt x="874" y="2118"/>
                  </a:cubicBezTo>
                  <a:cubicBezTo>
                    <a:pt x="908" y="2141"/>
                    <a:pt x="897" y="2174"/>
                    <a:pt x="930" y="2174"/>
                  </a:cubicBezTo>
                  <a:cubicBezTo>
                    <a:pt x="975" y="2174"/>
                    <a:pt x="975" y="2174"/>
                    <a:pt x="986" y="2208"/>
                  </a:cubicBezTo>
                  <a:cubicBezTo>
                    <a:pt x="998" y="2241"/>
                    <a:pt x="1065" y="2241"/>
                    <a:pt x="1087" y="2219"/>
                  </a:cubicBezTo>
                  <a:cubicBezTo>
                    <a:pt x="1121" y="2196"/>
                    <a:pt x="1121" y="2208"/>
                    <a:pt x="1132" y="2230"/>
                  </a:cubicBezTo>
                  <a:cubicBezTo>
                    <a:pt x="1132" y="2264"/>
                    <a:pt x="1143" y="2275"/>
                    <a:pt x="1121" y="2297"/>
                  </a:cubicBezTo>
                  <a:cubicBezTo>
                    <a:pt x="1087" y="2320"/>
                    <a:pt x="1121" y="2331"/>
                    <a:pt x="1110" y="2353"/>
                  </a:cubicBezTo>
                  <a:cubicBezTo>
                    <a:pt x="1099" y="2365"/>
                    <a:pt x="1076" y="2365"/>
                    <a:pt x="1054" y="2331"/>
                  </a:cubicBezTo>
                  <a:cubicBezTo>
                    <a:pt x="1031" y="2308"/>
                    <a:pt x="1009" y="2342"/>
                    <a:pt x="1009" y="2365"/>
                  </a:cubicBezTo>
                  <a:cubicBezTo>
                    <a:pt x="998" y="2398"/>
                    <a:pt x="998" y="2409"/>
                    <a:pt x="964" y="2421"/>
                  </a:cubicBezTo>
                  <a:cubicBezTo>
                    <a:pt x="941" y="2432"/>
                    <a:pt x="941" y="2465"/>
                    <a:pt x="953" y="2488"/>
                  </a:cubicBezTo>
                  <a:cubicBezTo>
                    <a:pt x="975" y="2510"/>
                    <a:pt x="975" y="2521"/>
                    <a:pt x="953" y="2532"/>
                  </a:cubicBezTo>
                  <a:cubicBezTo>
                    <a:pt x="930" y="2532"/>
                    <a:pt x="953" y="2577"/>
                    <a:pt x="941" y="2589"/>
                  </a:cubicBezTo>
                  <a:cubicBezTo>
                    <a:pt x="919" y="2600"/>
                    <a:pt x="919" y="2634"/>
                    <a:pt x="941" y="2667"/>
                  </a:cubicBezTo>
                  <a:cubicBezTo>
                    <a:pt x="953" y="2701"/>
                    <a:pt x="975" y="2723"/>
                    <a:pt x="1020" y="2712"/>
                  </a:cubicBezTo>
                  <a:cubicBezTo>
                    <a:pt x="1054" y="2701"/>
                    <a:pt x="1065" y="2768"/>
                    <a:pt x="1076" y="2801"/>
                  </a:cubicBezTo>
                  <a:cubicBezTo>
                    <a:pt x="1087" y="2835"/>
                    <a:pt x="1110" y="2824"/>
                    <a:pt x="1132" y="2790"/>
                  </a:cubicBezTo>
                  <a:cubicBezTo>
                    <a:pt x="1166" y="2757"/>
                    <a:pt x="1199" y="2768"/>
                    <a:pt x="1233" y="2790"/>
                  </a:cubicBezTo>
                  <a:cubicBezTo>
                    <a:pt x="1267" y="2813"/>
                    <a:pt x="1312" y="2835"/>
                    <a:pt x="1312" y="2869"/>
                  </a:cubicBezTo>
                  <a:cubicBezTo>
                    <a:pt x="1312" y="2891"/>
                    <a:pt x="1345" y="2880"/>
                    <a:pt x="1368" y="2846"/>
                  </a:cubicBezTo>
                  <a:cubicBezTo>
                    <a:pt x="1390" y="2813"/>
                    <a:pt x="1379" y="2734"/>
                    <a:pt x="1356" y="2712"/>
                  </a:cubicBezTo>
                  <a:cubicBezTo>
                    <a:pt x="1334" y="2678"/>
                    <a:pt x="1345" y="2656"/>
                    <a:pt x="1368" y="2656"/>
                  </a:cubicBezTo>
                  <a:cubicBezTo>
                    <a:pt x="1401" y="2645"/>
                    <a:pt x="1401" y="2667"/>
                    <a:pt x="1491" y="2734"/>
                  </a:cubicBezTo>
                  <a:cubicBezTo>
                    <a:pt x="1581" y="2813"/>
                    <a:pt x="1569" y="2835"/>
                    <a:pt x="1581" y="2869"/>
                  </a:cubicBezTo>
                  <a:cubicBezTo>
                    <a:pt x="1592" y="2903"/>
                    <a:pt x="1614" y="2914"/>
                    <a:pt x="1648" y="2936"/>
                  </a:cubicBezTo>
                  <a:cubicBezTo>
                    <a:pt x="1681" y="2970"/>
                    <a:pt x="1681" y="3014"/>
                    <a:pt x="1692" y="3037"/>
                  </a:cubicBezTo>
                  <a:cubicBezTo>
                    <a:pt x="1715" y="3048"/>
                    <a:pt x="1760" y="3026"/>
                    <a:pt x="1805" y="3037"/>
                  </a:cubicBezTo>
                  <a:cubicBezTo>
                    <a:pt x="1838" y="3048"/>
                    <a:pt x="1894" y="3026"/>
                    <a:pt x="1917" y="3014"/>
                  </a:cubicBezTo>
                  <a:cubicBezTo>
                    <a:pt x="1939" y="3003"/>
                    <a:pt x="1961" y="3093"/>
                    <a:pt x="1984" y="3138"/>
                  </a:cubicBezTo>
                  <a:cubicBezTo>
                    <a:pt x="1995" y="3183"/>
                    <a:pt x="1973" y="3227"/>
                    <a:pt x="1950" y="3227"/>
                  </a:cubicBezTo>
                  <a:cubicBezTo>
                    <a:pt x="1928" y="3227"/>
                    <a:pt x="1950" y="3295"/>
                    <a:pt x="1917" y="3306"/>
                  </a:cubicBezTo>
                  <a:cubicBezTo>
                    <a:pt x="1894" y="3317"/>
                    <a:pt x="1905" y="3351"/>
                    <a:pt x="1939" y="3362"/>
                  </a:cubicBezTo>
                  <a:cubicBezTo>
                    <a:pt x="1973" y="3373"/>
                    <a:pt x="2017" y="3418"/>
                    <a:pt x="2029" y="3440"/>
                  </a:cubicBezTo>
                  <a:cubicBezTo>
                    <a:pt x="2051" y="3474"/>
                    <a:pt x="2085" y="3463"/>
                    <a:pt x="2118" y="3463"/>
                  </a:cubicBezTo>
                  <a:cubicBezTo>
                    <a:pt x="2152" y="3463"/>
                    <a:pt x="2152" y="3474"/>
                    <a:pt x="2174" y="3452"/>
                  </a:cubicBezTo>
                  <a:cubicBezTo>
                    <a:pt x="2197" y="3440"/>
                    <a:pt x="2197" y="3407"/>
                    <a:pt x="2219" y="3407"/>
                  </a:cubicBezTo>
                  <a:cubicBezTo>
                    <a:pt x="2241" y="3396"/>
                    <a:pt x="2275" y="3373"/>
                    <a:pt x="2286" y="3351"/>
                  </a:cubicBezTo>
                  <a:cubicBezTo>
                    <a:pt x="2286" y="3317"/>
                    <a:pt x="2298" y="3283"/>
                    <a:pt x="2331" y="3295"/>
                  </a:cubicBezTo>
                  <a:cubicBezTo>
                    <a:pt x="2354" y="3295"/>
                    <a:pt x="2365" y="3272"/>
                    <a:pt x="2387" y="3272"/>
                  </a:cubicBezTo>
                  <a:cubicBezTo>
                    <a:pt x="2410" y="3272"/>
                    <a:pt x="2410" y="3373"/>
                    <a:pt x="2387" y="3384"/>
                  </a:cubicBezTo>
                  <a:cubicBezTo>
                    <a:pt x="2376" y="3396"/>
                    <a:pt x="2365" y="3429"/>
                    <a:pt x="2387" y="3429"/>
                  </a:cubicBezTo>
                  <a:cubicBezTo>
                    <a:pt x="2421" y="3429"/>
                    <a:pt x="2432" y="3429"/>
                    <a:pt x="2421" y="3463"/>
                  </a:cubicBezTo>
                  <a:cubicBezTo>
                    <a:pt x="2421" y="3496"/>
                    <a:pt x="2432" y="3552"/>
                    <a:pt x="2443" y="3541"/>
                  </a:cubicBezTo>
                  <a:cubicBezTo>
                    <a:pt x="2466" y="3541"/>
                    <a:pt x="2488" y="3552"/>
                    <a:pt x="2499" y="3575"/>
                  </a:cubicBezTo>
                  <a:cubicBezTo>
                    <a:pt x="2510" y="3586"/>
                    <a:pt x="2612" y="3586"/>
                    <a:pt x="2612" y="3586"/>
                  </a:cubicBezTo>
                  <a:cubicBezTo>
                    <a:pt x="2612" y="3698"/>
                    <a:pt x="2612" y="3698"/>
                    <a:pt x="2612" y="3698"/>
                  </a:cubicBezTo>
                  <a:cubicBezTo>
                    <a:pt x="3306" y="3687"/>
                    <a:pt x="3306" y="3687"/>
                    <a:pt x="3306" y="3687"/>
                  </a:cubicBezTo>
                  <a:cubicBezTo>
                    <a:pt x="3306" y="3687"/>
                    <a:pt x="3340" y="3676"/>
                    <a:pt x="3351" y="3642"/>
                  </a:cubicBezTo>
                  <a:cubicBezTo>
                    <a:pt x="3351" y="3608"/>
                    <a:pt x="3385" y="3608"/>
                    <a:pt x="3418" y="3597"/>
                  </a:cubicBezTo>
                  <a:cubicBezTo>
                    <a:pt x="3430" y="3597"/>
                    <a:pt x="3430" y="3586"/>
                    <a:pt x="3430" y="3563"/>
                  </a:cubicBezTo>
                  <a:cubicBezTo>
                    <a:pt x="3418" y="3552"/>
                    <a:pt x="3407" y="3519"/>
                    <a:pt x="3418" y="3508"/>
                  </a:cubicBezTo>
                  <a:cubicBezTo>
                    <a:pt x="3430" y="3485"/>
                    <a:pt x="3452" y="3429"/>
                    <a:pt x="3441" y="3396"/>
                  </a:cubicBezTo>
                  <a:cubicBezTo>
                    <a:pt x="3430" y="3373"/>
                    <a:pt x="3396" y="3373"/>
                    <a:pt x="3396" y="3351"/>
                  </a:cubicBezTo>
                  <a:cubicBezTo>
                    <a:pt x="3396" y="3328"/>
                    <a:pt x="3374" y="3295"/>
                    <a:pt x="3340" y="3283"/>
                  </a:cubicBezTo>
                  <a:cubicBezTo>
                    <a:pt x="3306" y="3283"/>
                    <a:pt x="3284" y="3272"/>
                    <a:pt x="3250" y="3239"/>
                  </a:cubicBezTo>
                  <a:cubicBezTo>
                    <a:pt x="3228" y="3216"/>
                    <a:pt x="3217" y="3160"/>
                    <a:pt x="3183" y="3172"/>
                  </a:cubicBezTo>
                  <a:cubicBezTo>
                    <a:pt x="3138" y="3183"/>
                    <a:pt x="3116" y="3149"/>
                    <a:pt x="3127" y="3138"/>
                  </a:cubicBezTo>
                  <a:cubicBezTo>
                    <a:pt x="3138" y="3115"/>
                    <a:pt x="3138" y="3104"/>
                    <a:pt x="3127" y="3082"/>
                  </a:cubicBezTo>
                  <a:cubicBezTo>
                    <a:pt x="3116" y="3059"/>
                    <a:pt x="3138" y="2981"/>
                    <a:pt x="3105" y="2947"/>
                  </a:cubicBezTo>
                  <a:cubicBezTo>
                    <a:pt x="3071" y="2970"/>
                    <a:pt x="2992" y="2992"/>
                    <a:pt x="2959" y="2992"/>
                  </a:cubicBezTo>
                  <a:cubicBezTo>
                    <a:pt x="2925" y="2992"/>
                    <a:pt x="2892" y="2981"/>
                    <a:pt x="2869" y="3003"/>
                  </a:cubicBezTo>
                  <a:cubicBezTo>
                    <a:pt x="2847" y="3014"/>
                    <a:pt x="2779" y="3014"/>
                    <a:pt x="2757" y="2958"/>
                  </a:cubicBezTo>
                  <a:cubicBezTo>
                    <a:pt x="2735" y="2903"/>
                    <a:pt x="2712" y="2858"/>
                    <a:pt x="2690" y="2846"/>
                  </a:cubicBezTo>
                  <a:cubicBezTo>
                    <a:pt x="2668" y="2835"/>
                    <a:pt x="2634" y="2790"/>
                    <a:pt x="2612" y="2757"/>
                  </a:cubicBezTo>
                  <a:cubicBezTo>
                    <a:pt x="2600" y="2734"/>
                    <a:pt x="2578" y="2712"/>
                    <a:pt x="2544" y="2723"/>
                  </a:cubicBezTo>
                  <a:cubicBezTo>
                    <a:pt x="2499" y="2723"/>
                    <a:pt x="2477" y="2712"/>
                    <a:pt x="2443" y="2678"/>
                  </a:cubicBezTo>
                  <a:cubicBezTo>
                    <a:pt x="2410" y="2634"/>
                    <a:pt x="2410" y="2611"/>
                    <a:pt x="2309" y="2611"/>
                  </a:cubicBezTo>
                  <a:cubicBezTo>
                    <a:pt x="2208" y="2622"/>
                    <a:pt x="2017" y="2622"/>
                    <a:pt x="1984" y="2622"/>
                  </a:cubicBezTo>
                  <a:cubicBezTo>
                    <a:pt x="1950" y="2611"/>
                    <a:pt x="1928" y="2589"/>
                    <a:pt x="1894" y="2566"/>
                  </a:cubicBezTo>
                  <a:cubicBezTo>
                    <a:pt x="1849" y="2555"/>
                    <a:pt x="1805" y="2544"/>
                    <a:pt x="1816" y="2510"/>
                  </a:cubicBezTo>
                  <a:cubicBezTo>
                    <a:pt x="1816" y="2465"/>
                    <a:pt x="1805" y="2432"/>
                    <a:pt x="1793" y="2409"/>
                  </a:cubicBezTo>
                  <a:cubicBezTo>
                    <a:pt x="1771" y="2387"/>
                    <a:pt x="1681" y="2297"/>
                    <a:pt x="1648" y="2275"/>
                  </a:cubicBezTo>
                  <a:cubicBezTo>
                    <a:pt x="1625" y="2264"/>
                    <a:pt x="1592" y="2286"/>
                    <a:pt x="1569" y="2219"/>
                  </a:cubicBezTo>
                  <a:cubicBezTo>
                    <a:pt x="1536" y="2141"/>
                    <a:pt x="1513" y="2062"/>
                    <a:pt x="1502" y="2039"/>
                  </a:cubicBezTo>
                  <a:cubicBezTo>
                    <a:pt x="1491" y="2017"/>
                    <a:pt x="1457" y="1894"/>
                    <a:pt x="1423" y="1827"/>
                  </a:cubicBezTo>
                  <a:cubicBezTo>
                    <a:pt x="1390" y="1770"/>
                    <a:pt x="1289" y="1647"/>
                    <a:pt x="1233" y="1591"/>
                  </a:cubicBezTo>
                  <a:cubicBezTo>
                    <a:pt x="1177" y="1546"/>
                    <a:pt x="1065" y="1423"/>
                    <a:pt x="1043" y="1401"/>
                  </a:cubicBezTo>
                  <a:cubicBezTo>
                    <a:pt x="1009" y="1378"/>
                    <a:pt x="919" y="1221"/>
                    <a:pt x="886" y="1154"/>
                  </a:cubicBezTo>
                  <a:cubicBezTo>
                    <a:pt x="841" y="1087"/>
                    <a:pt x="796" y="997"/>
                    <a:pt x="796" y="975"/>
                  </a:cubicBezTo>
                  <a:cubicBezTo>
                    <a:pt x="785" y="952"/>
                    <a:pt x="717" y="840"/>
                    <a:pt x="717" y="796"/>
                  </a:cubicBezTo>
                  <a:cubicBezTo>
                    <a:pt x="706" y="762"/>
                    <a:pt x="695" y="728"/>
                    <a:pt x="673" y="717"/>
                  </a:cubicBezTo>
                  <a:cubicBezTo>
                    <a:pt x="650" y="706"/>
                    <a:pt x="628" y="661"/>
                    <a:pt x="605" y="605"/>
                  </a:cubicBezTo>
                  <a:cubicBezTo>
                    <a:pt x="594" y="549"/>
                    <a:pt x="538" y="470"/>
                    <a:pt x="572" y="459"/>
                  </a:cubicBezTo>
                  <a:cubicBezTo>
                    <a:pt x="594" y="448"/>
                    <a:pt x="605" y="448"/>
                    <a:pt x="583" y="426"/>
                  </a:cubicBezTo>
                  <a:cubicBezTo>
                    <a:pt x="572" y="392"/>
                    <a:pt x="527" y="303"/>
                    <a:pt x="516" y="258"/>
                  </a:cubicBezTo>
                  <a:cubicBezTo>
                    <a:pt x="505" y="213"/>
                    <a:pt x="482" y="190"/>
                    <a:pt x="460" y="190"/>
                  </a:cubicBezTo>
                  <a:cubicBezTo>
                    <a:pt x="448" y="179"/>
                    <a:pt x="437" y="179"/>
                    <a:pt x="448" y="168"/>
                  </a:cubicBezTo>
                  <a:lnTo>
                    <a:pt x="448" y="168"/>
                  </a:lnTo>
                  <a:cubicBezTo>
                    <a:pt x="448" y="168"/>
                    <a:pt x="359" y="168"/>
                    <a:pt x="325" y="112"/>
                  </a:cubicBezTo>
                  <a:cubicBezTo>
                    <a:pt x="292" y="45"/>
                    <a:pt x="269" y="0"/>
                    <a:pt x="224" y="22"/>
                  </a:cubicBezTo>
                  <a:cubicBezTo>
                    <a:pt x="191" y="45"/>
                    <a:pt x="179" y="90"/>
                    <a:pt x="135" y="90"/>
                  </a:cubicBezTo>
                  <a:cubicBezTo>
                    <a:pt x="101" y="90"/>
                    <a:pt x="79" y="45"/>
                    <a:pt x="68" y="79"/>
                  </a:cubicBezTo>
                  <a:cubicBezTo>
                    <a:pt x="56" y="90"/>
                    <a:pt x="45" y="101"/>
                    <a:pt x="34" y="112"/>
                  </a:cubicBezTo>
                  <a:cubicBezTo>
                    <a:pt x="45" y="134"/>
                    <a:pt x="68" y="157"/>
                    <a:pt x="90" y="157"/>
                  </a:cubicBezTo>
                  <a:cubicBezTo>
                    <a:pt x="123" y="168"/>
                    <a:pt x="146" y="168"/>
                    <a:pt x="157" y="190"/>
                  </a:cubicBezTo>
                  <a:cubicBezTo>
                    <a:pt x="168" y="224"/>
                    <a:pt x="146" y="303"/>
                    <a:pt x="101" y="336"/>
                  </a:cubicBezTo>
                  <a:cubicBezTo>
                    <a:pt x="56" y="359"/>
                    <a:pt x="56" y="470"/>
                    <a:pt x="90" y="470"/>
                  </a:cubicBezTo>
                  <a:cubicBezTo>
                    <a:pt x="112" y="470"/>
                    <a:pt x="101" y="504"/>
                    <a:pt x="101" y="538"/>
                  </a:cubicBezTo>
                  <a:cubicBezTo>
                    <a:pt x="101" y="572"/>
                    <a:pt x="34" y="583"/>
                    <a:pt x="12" y="594"/>
                  </a:cubicBezTo>
                  <a:cubicBezTo>
                    <a:pt x="0" y="594"/>
                    <a:pt x="34" y="695"/>
                    <a:pt x="56" y="706"/>
                  </a:cubicBezTo>
                  <a:cubicBezTo>
                    <a:pt x="79" y="717"/>
                    <a:pt x="90" y="784"/>
                    <a:pt x="90" y="784"/>
                  </a:cubicBezTo>
                  <a:cubicBezTo>
                    <a:pt x="112" y="807"/>
                    <a:pt x="112" y="807"/>
                    <a:pt x="112" y="807"/>
                  </a:cubicBezTo>
                  <a:cubicBezTo>
                    <a:pt x="112" y="807"/>
                    <a:pt x="112" y="863"/>
                    <a:pt x="112" y="896"/>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 name="Freeform 30"/>
            <p:cNvSpPr>
              <a:spLocks noChangeArrowheads="1"/>
            </p:cNvSpPr>
            <p:nvPr/>
          </p:nvSpPr>
          <p:spPr bwMode="auto">
            <a:xfrm>
              <a:off x="4857750" y="4745038"/>
              <a:ext cx="1020763" cy="622300"/>
            </a:xfrm>
            <a:custGeom>
              <a:avLst/>
              <a:gdLst>
                <a:gd name="T0" fmla="*/ 2543 w 2835"/>
                <a:gd name="T1" fmla="*/ 1715 h 1727"/>
                <a:gd name="T2" fmla="*/ 2599 w 2835"/>
                <a:gd name="T3" fmla="*/ 1603 h 1727"/>
                <a:gd name="T4" fmla="*/ 2711 w 2835"/>
                <a:gd name="T5" fmla="*/ 1558 h 1727"/>
                <a:gd name="T6" fmla="*/ 2778 w 2835"/>
                <a:gd name="T7" fmla="*/ 1435 h 1727"/>
                <a:gd name="T8" fmla="*/ 2823 w 2835"/>
                <a:gd name="T9" fmla="*/ 1222 h 1727"/>
                <a:gd name="T10" fmla="*/ 2711 w 2835"/>
                <a:gd name="T11" fmla="*/ 1154 h 1727"/>
                <a:gd name="T12" fmla="*/ 2655 w 2835"/>
                <a:gd name="T13" fmla="*/ 930 h 1727"/>
                <a:gd name="T14" fmla="*/ 2577 w 2835"/>
                <a:gd name="T15" fmla="*/ 863 h 1727"/>
                <a:gd name="T16" fmla="*/ 2520 w 2835"/>
                <a:gd name="T17" fmla="*/ 762 h 1727"/>
                <a:gd name="T18" fmla="*/ 2543 w 2835"/>
                <a:gd name="T19" fmla="*/ 650 h 1727"/>
                <a:gd name="T20" fmla="*/ 2453 w 2835"/>
                <a:gd name="T21" fmla="*/ 583 h 1727"/>
                <a:gd name="T22" fmla="*/ 2330 w 2835"/>
                <a:gd name="T23" fmla="*/ 594 h 1727"/>
                <a:gd name="T24" fmla="*/ 2240 w 2835"/>
                <a:gd name="T25" fmla="*/ 527 h 1727"/>
                <a:gd name="T26" fmla="*/ 2151 w 2835"/>
                <a:gd name="T27" fmla="*/ 415 h 1727"/>
                <a:gd name="T28" fmla="*/ 2095 w 2835"/>
                <a:gd name="T29" fmla="*/ 303 h 1727"/>
                <a:gd name="T30" fmla="*/ 1927 w 2835"/>
                <a:gd name="T31" fmla="*/ 247 h 1727"/>
                <a:gd name="T32" fmla="*/ 1837 w 2835"/>
                <a:gd name="T33" fmla="*/ 135 h 1727"/>
                <a:gd name="T34" fmla="*/ 1725 w 2835"/>
                <a:gd name="T35" fmla="*/ 23 h 1727"/>
                <a:gd name="T36" fmla="*/ 1646 w 2835"/>
                <a:gd name="T37" fmla="*/ 90 h 1727"/>
                <a:gd name="T38" fmla="*/ 1568 w 2835"/>
                <a:gd name="T39" fmla="*/ 157 h 1727"/>
                <a:gd name="T40" fmla="*/ 1445 w 2835"/>
                <a:gd name="T41" fmla="*/ 179 h 1727"/>
                <a:gd name="T42" fmla="*/ 1389 w 2835"/>
                <a:gd name="T43" fmla="*/ 236 h 1727"/>
                <a:gd name="T44" fmla="*/ 1333 w 2835"/>
                <a:gd name="T45" fmla="*/ 303 h 1727"/>
                <a:gd name="T46" fmla="*/ 1243 w 2835"/>
                <a:gd name="T47" fmla="*/ 325 h 1727"/>
                <a:gd name="T48" fmla="*/ 1198 w 2835"/>
                <a:gd name="T49" fmla="*/ 213 h 1727"/>
                <a:gd name="T50" fmla="*/ 1153 w 2835"/>
                <a:gd name="T51" fmla="*/ 90 h 1727"/>
                <a:gd name="T52" fmla="*/ 1086 w 2835"/>
                <a:gd name="T53" fmla="*/ 23 h 1727"/>
                <a:gd name="T54" fmla="*/ 996 w 2835"/>
                <a:gd name="T55" fmla="*/ 12 h 1727"/>
                <a:gd name="T56" fmla="*/ 929 w 2835"/>
                <a:gd name="T57" fmla="*/ 68 h 1727"/>
                <a:gd name="T58" fmla="*/ 974 w 2835"/>
                <a:gd name="T59" fmla="*/ 224 h 1727"/>
                <a:gd name="T60" fmla="*/ 996 w 2835"/>
                <a:gd name="T61" fmla="*/ 325 h 1727"/>
                <a:gd name="T62" fmla="*/ 828 w 2835"/>
                <a:gd name="T63" fmla="*/ 281 h 1727"/>
                <a:gd name="T64" fmla="*/ 560 w 2835"/>
                <a:gd name="T65" fmla="*/ 236 h 1727"/>
                <a:gd name="T66" fmla="*/ 336 w 2835"/>
                <a:gd name="T67" fmla="*/ 179 h 1727"/>
                <a:gd name="T68" fmla="*/ 213 w 2835"/>
                <a:gd name="T69" fmla="*/ 247 h 1727"/>
                <a:gd name="T70" fmla="*/ 202 w 2835"/>
                <a:gd name="T71" fmla="*/ 448 h 1727"/>
                <a:gd name="T72" fmla="*/ 11 w 2835"/>
                <a:gd name="T73" fmla="*/ 516 h 1727"/>
                <a:gd name="T74" fmla="*/ 56 w 2835"/>
                <a:gd name="T75" fmla="*/ 661 h 1727"/>
                <a:gd name="T76" fmla="*/ 359 w 2835"/>
                <a:gd name="T77" fmla="*/ 841 h 1727"/>
                <a:gd name="T78" fmla="*/ 716 w 2835"/>
                <a:gd name="T79" fmla="*/ 1099 h 1727"/>
                <a:gd name="T80" fmla="*/ 1142 w 2835"/>
                <a:gd name="T81" fmla="*/ 1255 h 1727"/>
                <a:gd name="T82" fmla="*/ 1702 w 2835"/>
                <a:gd name="T83" fmla="*/ 1536 h 1727"/>
                <a:gd name="T84" fmla="*/ 2095 w 2835"/>
                <a:gd name="T85" fmla="*/ 1569 h 1727"/>
                <a:gd name="T86" fmla="*/ 2296 w 2835"/>
                <a:gd name="T87" fmla="*/ 1625 h 1727"/>
                <a:gd name="T88" fmla="*/ 2543 w 2835"/>
                <a:gd name="T89" fmla="*/ 1715 h 17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835" h="1727">
                  <a:moveTo>
                    <a:pt x="2543" y="1715"/>
                  </a:moveTo>
                  <a:lnTo>
                    <a:pt x="2543" y="1715"/>
                  </a:lnTo>
                  <a:cubicBezTo>
                    <a:pt x="2599" y="1715"/>
                    <a:pt x="2565" y="1681"/>
                    <a:pt x="2577" y="1670"/>
                  </a:cubicBezTo>
                  <a:cubicBezTo>
                    <a:pt x="2599" y="1670"/>
                    <a:pt x="2610" y="1614"/>
                    <a:pt x="2599" y="1603"/>
                  </a:cubicBezTo>
                  <a:cubicBezTo>
                    <a:pt x="2577" y="1581"/>
                    <a:pt x="2610" y="1547"/>
                    <a:pt x="2644" y="1569"/>
                  </a:cubicBezTo>
                  <a:cubicBezTo>
                    <a:pt x="2677" y="1581"/>
                    <a:pt x="2700" y="1581"/>
                    <a:pt x="2711" y="1558"/>
                  </a:cubicBezTo>
                  <a:cubicBezTo>
                    <a:pt x="2711" y="1536"/>
                    <a:pt x="2722" y="1502"/>
                    <a:pt x="2745" y="1479"/>
                  </a:cubicBezTo>
                  <a:cubicBezTo>
                    <a:pt x="2767" y="1468"/>
                    <a:pt x="2789" y="1457"/>
                    <a:pt x="2778" y="1435"/>
                  </a:cubicBezTo>
                  <a:cubicBezTo>
                    <a:pt x="2778" y="1412"/>
                    <a:pt x="2778" y="1278"/>
                    <a:pt x="2789" y="1267"/>
                  </a:cubicBezTo>
                  <a:cubicBezTo>
                    <a:pt x="2801" y="1244"/>
                    <a:pt x="2834" y="1233"/>
                    <a:pt x="2823" y="1222"/>
                  </a:cubicBezTo>
                  <a:cubicBezTo>
                    <a:pt x="2812" y="1210"/>
                    <a:pt x="2778" y="1210"/>
                    <a:pt x="2756" y="1199"/>
                  </a:cubicBezTo>
                  <a:cubicBezTo>
                    <a:pt x="2733" y="1188"/>
                    <a:pt x="2733" y="1154"/>
                    <a:pt x="2711" y="1154"/>
                  </a:cubicBezTo>
                  <a:cubicBezTo>
                    <a:pt x="2689" y="1154"/>
                    <a:pt x="2655" y="1143"/>
                    <a:pt x="2655" y="1132"/>
                  </a:cubicBezTo>
                  <a:cubicBezTo>
                    <a:pt x="2644" y="1121"/>
                    <a:pt x="2633" y="953"/>
                    <a:pt x="2655" y="930"/>
                  </a:cubicBezTo>
                  <a:cubicBezTo>
                    <a:pt x="2677" y="908"/>
                    <a:pt x="2655" y="886"/>
                    <a:pt x="2622" y="886"/>
                  </a:cubicBezTo>
                  <a:cubicBezTo>
                    <a:pt x="2588" y="886"/>
                    <a:pt x="2577" y="886"/>
                    <a:pt x="2577" y="863"/>
                  </a:cubicBezTo>
                  <a:cubicBezTo>
                    <a:pt x="2577" y="830"/>
                    <a:pt x="2554" y="830"/>
                    <a:pt x="2532" y="818"/>
                  </a:cubicBezTo>
                  <a:cubicBezTo>
                    <a:pt x="2520" y="807"/>
                    <a:pt x="2532" y="774"/>
                    <a:pt x="2520" y="762"/>
                  </a:cubicBezTo>
                  <a:cubicBezTo>
                    <a:pt x="2498" y="740"/>
                    <a:pt x="2509" y="717"/>
                    <a:pt x="2543" y="706"/>
                  </a:cubicBezTo>
                  <a:cubicBezTo>
                    <a:pt x="2565" y="695"/>
                    <a:pt x="2565" y="661"/>
                    <a:pt x="2543" y="650"/>
                  </a:cubicBezTo>
                  <a:cubicBezTo>
                    <a:pt x="2532" y="639"/>
                    <a:pt x="2520" y="583"/>
                    <a:pt x="2509" y="572"/>
                  </a:cubicBezTo>
                  <a:cubicBezTo>
                    <a:pt x="2498" y="561"/>
                    <a:pt x="2476" y="583"/>
                    <a:pt x="2453" y="583"/>
                  </a:cubicBezTo>
                  <a:cubicBezTo>
                    <a:pt x="2431" y="583"/>
                    <a:pt x="2420" y="594"/>
                    <a:pt x="2397" y="617"/>
                  </a:cubicBezTo>
                  <a:cubicBezTo>
                    <a:pt x="2364" y="628"/>
                    <a:pt x="2353" y="594"/>
                    <a:pt x="2330" y="594"/>
                  </a:cubicBezTo>
                  <a:cubicBezTo>
                    <a:pt x="2308" y="594"/>
                    <a:pt x="2296" y="561"/>
                    <a:pt x="2296" y="538"/>
                  </a:cubicBezTo>
                  <a:cubicBezTo>
                    <a:pt x="2285" y="516"/>
                    <a:pt x="2240" y="538"/>
                    <a:pt x="2240" y="527"/>
                  </a:cubicBezTo>
                  <a:cubicBezTo>
                    <a:pt x="2229" y="516"/>
                    <a:pt x="2229" y="482"/>
                    <a:pt x="2229" y="460"/>
                  </a:cubicBezTo>
                  <a:cubicBezTo>
                    <a:pt x="2218" y="437"/>
                    <a:pt x="2173" y="426"/>
                    <a:pt x="2151" y="415"/>
                  </a:cubicBezTo>
                  <a:cubicBezTo>
                    <a:pt x="2117" y="392"/>
                    <a:pt x="2117" y="392"/>
                    <a:pt x="2117" y="370"/>
                  </a:cubicBezTo>
                  <a:cubicBezTo>
                    <a:pt x="2117" y="336"/>
                    <a:pt x="2117" y="325"/>
                    <a:pt x="2095" y="303"/>
                  </a:cubicBezTo>
                  <a:cubicBezTo>
                    <a:pt x="2072" y="269"/>
                    <a:pt x="2016" y="269"/>
                    <a:pt x="1982" y="269"/>
                  </a:cubicBezTo>
                  <a:cubicBezTo>
                    <a:pt x="1949" y="269"/>
                    <a:pt x="1960" y="247"/>
                    <a:pt x="1927" y="247"/>
                  </a:cubicBezTo>
                  <a:cubicBezTo>
                    <a:pt x="1893" y="258"/>
                    <a:pt x="1882" y="213"/>
                    <a:pt x="1882" y="179"/>
                  </a:cubicBezTo>
                  <a:cubicBezTo>
                    <a:pt x="1882" y="146"/>
                    <a:pt x="1848" y="157"/>
                    <a:pt x="1837" y="135"/>
                  </a:cubicBezTo>
                  <a:cubicBezTo>
                    <a:pt x="1826" y="112"/>
                    <a:pt x="1803" y="79"/>
                    <a:pt x="1781" y="79"/>
                  </a:cubicBezTo>
                  <a:cubicBezTo>
                    <a:pt x="1770" y="79"/>
                    <a:pt x="1736" y="45"/>
                    <a:pt x="1725" y="23"/>
                  </a:cubicBezTo>
                  <a:cubicBezTo>
                    <a:pt x="1714" y="12"/>
                    <a:pt x="1680" y="23"/>
                    <a:pt x="1691" y="45"/>
                  </a:cubicBezTo>
                  <a:cubicBezTo>
                    <a:pt x="1691" y="79"/>
                    <a:pt x="1680" y="90"/>
                    <a:pt x="1646" y="90"/>
                  </a:cubicBezTo>
                  <a:cubicBezTo>
                    <a:pt x="1624" y="90"/>
                    <a:pt x="1635" y="112"/>
                    <a:pt x="1624" y="135"/>
                  </a:cubicBezTo>
                  <a:cubicBezTo>
                    <a:pt x="1624" y="157"/>
                    <a:pt x="1579" y="157"/>
                    <a:pt x="1568" y="157"/>
                  </a:cubicBezTo>
                  <a:cubicBezTo>
                    <a:pt x="1546" y="157"/>
                    <a:pt x="1501" y="157"/>
                    <a:pt x="1489" y="179"/>
                  </a:cubicBezTo>
                  <a:cubicBezTo>
                    <a:pt x="1478" y="202"/>
                    <a:pt x="1467" y="202"/>
                    <a:pt x="1445" y="179"/>
                  </a:cubicBezTo>
                  <a:cubicBezTo>
                    <a:pt x="1433" y="157"/>
                    <a:pt x="1422" y="168"/>
                    <a:pt x="1422" y="191"/>
                  </a:cubicBezTo>
                  <a:cubicBezTo>
                    <a:pt x="1422" y="213"/>
                    <a:pt x="1400" y="236"/>
                    <a:pt x="1389" y="236"/>
                  </a:cubicBezTo>
                  <a:cubicBezTo>
                    <a:pt x="1366" y="224"/>
                    <a:pt x="1355" y="258"/>
                    <a:pt x="1366" y="281"/>
                  </a:cubicBezTo>
                  <a:cubicBezTo>
                    <a:pt x="1366" y="292"/>
                    <a:pt x="1355" y="303"/>
                    <a:pt x="1333" y="303"/>
                  </a:cubicBezTo>
                  <a:cubicBezTo>
                    <a:pt x="1310" y="303"/>
                    <a:pt x="1299" y="314"/>
                    <a:pt x="1288" y="336"/>
                  </a:cubicBezTo>
                  <a:cubicBezTo>
                    <a:pt x="1277" y="359"/>
                    <a:pt x="1254" y="359"/>
                    <a:pt x="1243" y="325"/>
                  </a:cubicBezTo>
                  <a:cubicBezTo>
                    <a:pt x="1232" y="303"/>
                    <a:pt x="1220" y="269"/>
                    <a:pt x="1198" y="258"/>
                  </a:cubicBezTo>
                  <a:cubicBezTo>
                    <a:pt x="1176" y="247"/>
                    <a:pt x="1176" y="224"/>
                    <a:pt x="1198" y="213"/>
                  </a:cubicBezTo>
                  <a:cubicBezTo>
                    <a:pt x="1220" y="191"/>
                    <a:pt x="1187" y="168"/>
                    <a:pt x="1153" y="168"/>
                  </a:cubicBezTo>
                  <a:cubicBezTo>
                    <a:pt x="1120" y="168"/>
                    <a:pt x="1131" y="101"/>
                    <a:pt x="1153" y="90"/>
                  </a:cubicBezTo>
                  <a:cubicBezTo>
                    <a:pt x="1164" y="79"/>
                    <a:pt x="1153" y="56"/>
                    <a:pt x="1131" y="56"/>
                  </a:cubicBezTo>
                  <a:cubicBezTo>
                    <a:pt x="1109" y="56"/>
                    <a:pt x="1109" y="23"/>
                    <a:pt x="1086" y="23"/>
                  </a:cubicBezTo>
                  <a:cubicBezTo>
                    <a:pt x="1064" y="34"/>
                    <a:pt x="1053" y="12"/>
                    <a:pt x="1030" y="0"/>
                  </a:cubicBezTo>
                  <a:cubicBezTo>
                    <a:pt x="1019" y="0"/>
                    <a:pt x="1008" y="12"/>
                    <a:pt x="996" y="12"/>
                  </a:cubicBezTo>
                  <a:cubicBezTo>
                    <a:pt x="985" y="34"/>
                    <a:pt x="963" y="12"/>
                    <a:pt x="940" y="12"/>
                  </a:cubicBezTo>
                  <a:cubicBezTo>
                    <a:pt x="918" y="12"/>
                    <a:pt x="895" y="56"/>
                    <a:pt x="929" y="68"/>
                  </a:cubicBezTo>
                  <a:cubicBezTo>
                    <a:pt x="951" y="79"/>
                    <a:pt x="918" y="112"/>
                    <a:pt x="940" y="135"/>
                  </a:cubicBezTo>
                  <a:cubicBezTo>
                    <a:pt x="963" y="157"/>
                    <a:pt x="940" y="202"/>
                    <a:pt x="974" y="224"/>
                  </a:cubicBezTo>
                  <a:cubicBezTo>
                    <a:pt x="1008" y="236"/>
                    <a:pt x="1053" y="247"/>
                    <a:pt x="1053" y="281"/>
                  </a:cubicBezTo>
                  <a:cubicBezTo>
                    <a:pt x="1053" y="325"/>
                    <a:pt x="1041" y="359"/>
                    <a:pt x="996" y="325"/>
                  </a:cubicBezTo>
                  <a:cubicBezTo>
                    <a:pt x="963" y="292"/>
                    <a:pt x="940" y="258"/>
                    <a:pt x="929" y="258"/>
                  </a:cubicBezTo>
                  <a:cubicBezTo>
                    <a:pt x="907" y="258"/>
                    <a:pt x="851" y="292"/>
                    <a:pt x="828" y="281"/>
                  </a:cubicBezTo>
                  <a:cubicBezTo>
                    <a:pt x="795" y="269"/>
                    <a:pt x="795" y="213"/>
                    <a:pt x="761" y="213"/>
                  </a:cubicBezTo>
                  <a:cubicBezTo>
                    <a:pt x="727" y="213"/>
                    <a:pt x="605" y="202"/>
                    <a:pt x="560" y="236"/>
                  </a:cubicBezTo>
                  <a:cubicBezTo>
                    <a:pt x="516" y="258"/>
                    <a:pt x="459" y="281"/>
                    <a:pt x="448" y="258"/>
                  </a:cubicBezTo>
                  <a:cubicBezTo>
                    <a:pt x="426" y="224"/>
                    <a:pt x="370" y="168"/>
                    <a:pt x="336" y="179"/>
                  </a:cubicBezTo>
                  <a:cubicBezTo>
                    <a:pt x="314" y="179"/>
                    <a:pt x="280" y="191"/>
                    <a:pt x="247" y="191"/>
                  </a:cubicBezTo>
                  <a:cubicBezTo>
                    <a:pt x="224" y="179"/>
                    <a:pt x="213" y="191"/>
                    <a:pt x="213" y="247"/>
                  </a:cubicBezTo>
                  <a:cubicBezTo>
                    <a:pt x="202" y="303"/>
                    <a:pt x="190" y="359"/>
                    <a:pt x="224" y="381"/>
                  </a:cubicBezTo>
                  <a:cubicBezTo>
                    <a:pt x="247" y="404"/>
                    <a:pt x="258" y="460"/>
                    <a:pt x="202" y="448"/>
                  </a:cubicBezTo>
                  <a:cubicBezTo>
                    <a:pt x="157" y="437"/>
                    <a:pt x="123" y="471"/>
                    <a:pt x="112" y="482"/>
                  </a:cubicBezTo>
                  <a:cubicBezTo>
                    <a:pt x="101" y="505"/>
                    <a:pt x="23" y="482"/>
                    <a:pt x="11" y="516"/>
                  </a:cubicBezTo>
                  <a:cubicBezTo>
                    <a:pt x="0" y="538"/>
                    <a:pt x="0" y="617"/>
                    <a:pt x="23" y="639"/>
                  </a:cubicBezTo>
                  <a:cubicBezTo>
                    <a:pt x="34" y="650"/>
                    <a:pt x="45" y="661"/>
                    <a:pt x="56" y="661"/>
                  </a:cubicBezTo>
                  <a:cubicBezTo>
                    <a:pt x="90" y="639"/>
                    <a:pt x="157" y="617"/>
                    <a:pt x="202" y="650"/>
                  </a:cubicBezTo>
                  <a:cubicBezTo>
                    <a:pt x="258" y="684"/>
                    <a:pt x="359" y="841"/>
                    <a:pt x="359" y="841"/>
                  </a:cubicBezTo>
                  <a:cubicBezTo>
                    <a:pt x="359" y="852"/>
                    <a:pt x="415" y="919"/>
                    <a:pt x="504" y="964"/>
                  </a:cubicBezTo>
                  <a:cubicBezTo>
                    <a:pt x="605" y="1009"/>
                    <a:pt x="682" y="1065"/>
                    <a:pt x="716" y="1099"/>
                  </a:cubicBezTo>
                  <a:cubicBezTo>
                    <a:pt x="750" y="1143"/>
                    <a:pt x="817" y="1210"/>
                    <a:pt x="873" y="1210"/>
                  </a:cubicBezTo>
                  <a:cubicBezTo>
                    <a:pt x="940" y="1210"/>
                    <a:pt x="1041" y="1210"/>
                    <a:pt x="1142" y="1255"/>
                  </a:cubicBezTo>
                  <a:cubicBezTo>
                    <a:pt x="1243" y="1300"/>
                    <a:pt x="1523" y="1401"/>
                    <a:pt x="1590" y="1457"/>
                  </a:cubicBezTo>
                  <a:cubicBezTo>
                    <a:pt x="1669" y="1513"/>
                    <a:pt x="1680" y="1524"/>
                    <a:pt x="1702" y="1536"/>
                  </a:cubicBezTo>
                  <a:cubicBezTo>
                    <a:pt x="1736" y="1536"/>
                    <a:pt x="1938" y="1547"/>
                    <a:pt x="1982" y="1558"/>
                  </a:cubicBezTo>
                  <a:cubicBezTo>
                    <a:pt x="2016" y="1558"/>
                    <a:pt x="2095" y="1558"/>
                    <a:pt x="2095" y="1569"/>
                  </a:cubicBezTo>
                  <a:cubicBezTo>
                    <a:pt x="2095" y="1592"/>
                    <a:pt x="2095" y="1603"/>
                    <a:pt x="2117" y="1603"/>
                  </a:cubicBezTo>
                  <a:cubicBezTo>
                    <a:pt x="2151" y="1592"/>
                    <a:pt x="2251" y="1603"/>
                    <a:pt x="2296" y="1625"/>
                  </a:cubicBezTo>
                  <a:cubicBezTo>
                    <a:pt x="2319" y="1648"/>
                    <a:pt x="2375" y="1692"/>
                    <a:pt x="2420" y="1726"/>
                  </a:cubicBezTo>
                  <a:cubicBezTo>
                    <a:pt x="2442" y="1704"/>
                    <a:pt x="2498" y="1704"/>
                    <a:pt x="2543" y="1715"/>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 name="Freeform 31"/>
            <p:cNvSpPr>
              <a:spLocks noChangeArrowheads="1"/>
            </p:cNvSpPr>
            <p:nvPr/>
          </p:nvSpPr>
          <p:spPr bwMode="auto">
            <a:xfrm>
              <a:off x="6834188" y="4889500"/>
              <a:ext cx="915987" cy="871538"/>
            </a:xfrm>
            <a:custGeom>
              <a:avLst/>
              <a:gdLst>
                <a:gd name="T0" fmla="*/ 90 w 2545"/>
                <a:gd name="T1" fmla="*/ 1154 h 2421"/>
                <a:gd name="T2" fmla="*/ 56 w 2545"/>
                <a:gd name="T3" fmla="*/ 1344 h 2421"/>
                <a:gd name="T4" fmla="*/ 79 w 2545"/>
                <a:gd name="T5" fmla="*/ 1434 h 2421"/>
                <a:gd name="T6" fmla="*/ 516 w 2545"/>
                <a:gd name="T7" fmla="*/ 1670 h 2421"/>
                <a:gd name="T8" fmla="*/ 1065 w 2545"/>
                <a:gd name="T9" fmla="*/ 2118 h 2421"/>
                <a:gd name="T10" fmla="*/ 1368 w 2545"/>
                <a:gd name="T11" fmla="*/ 2420 h 2421"/>
                <a:gd name="T12" fmla="*/ 1446 w 2545"/>
                <a:gd name="T13" fmla="*/ 2039 h 2421"/>
                <a:gd name="T14" fmla="*/ 1659 w 2545"/>
                <a:gd name="T15" fmla="*/ 1277 h 2421"/>
                <a:gd name="T16" fmla="*/ 2522 w 2545"/>
                <a:gd name="T17" fmla="*/ 1098 h 2421"/>
                <a:gd name="T18" fmla="*/ 2455 w 2545"/>
                <a:gd name="T19" fmla="*/ 1008 h 2421"/>
                <a:gd name="T20" fmla="*/ 2343 w 2545"/>
                <a:gd name="T21" fmla="*/ 941 h 2421"/>
                <a:gd name="T22" fmla="*/ 2219 w 2545"/>
                <a:gd name="T23" fmla="*/ 784 h 2421"/>
                <a:gd name="T24" fmla="*/ 2062 w 2545"/>
                <a:gd name="T25" fmla="*/ 706 h 2421"/>
                <a:gd name="T26" fmla="*/ 1973 w 2545"/>
                <a:gd name="T27" fmla="*/ 627 h 2421"/>
                <a:gd name="T28" fmla="*/ 1861 w 2545"/>
                <a:gd name="T29" fmla="*/ 549 h 2421"/>
                <a:gd name="T30" fmla="*/ 1805 w 2545"/>
                <a:gd name="T31" fmla="*/ 459 h 2421"/>
                <a:gd name="T32" fmla="*/ 1805 w 2545"/>
                <a:gd name="T33" fmla="*/ 392 h 2421"/>
                <a:gd name="T34" fmla="*/ 1670 w 2545"/>
                <a:gd name="T35" fmla="*/ 336 h 2421"/>
                <a:gd name="T36" fmla="*/ 1637 w 2545"/>
                <a:gd name="T37" fmla="*/ 224 h 2421"/>
                <a:gd name="T38" fmla="*/ 1536 w 2545"/>
                <a:gd name="T39" fmla="*/ 134 h 2421"/>
                <a:gd name="T40" fmla="*/ 1435 w 2545"/>
                <a:gd name="T41" fmla="*/ 44 h 2421"/>
                <a:gd name="T42" fmla="*/ 1334 w 2545"/>
                <a:gd name="T43" fmla="*/ 67 h 2421"/>
                <a:gd name="T44" fmla="*/ 1177 w 2545"/>
                <a:gd name="T45" fmla="*/ 190 h 2421"/>
                <a:gd name="T46" fmla="*/ 1054 w 2545"/>
                <a:gd name="T47" fmla="*/ 291 h 2421"/>
                <a:gd name="T48" fmla="*/ 964 w 2545"/>
                <a:gd name="T49" fmla="*/ 370 h 2421"/>
                <a:gd name="T50" fmla="*/ 897 w 2545"/>
                <a:gd name="T51" fmla="*/ 459 h 2421"/>
                <a:gd name="T52" fmla="*/ 819 w 2545"/>
                <a:gd name="T53" fmla="*/ 347 h 2421"/>
                <a:gd name="T54" fmla="*/ 706 w 2545"/>
                <a:gd name="T55" fmla="*/ 302 h 2421"/>
                <a:gd name="T56" fmla="*/ 673 w 2545"/>
                <a:gd name="T57" fmla="*/ 123 h 2421"/>
                <a:gd name="T58" fmla="*/ 594 w 2545"/>
                <a:gd name="T59" fmla="*/ 33 h 2421"/>
                <a:gd name="T60" fmla="*/ 448 w 2545"/>
                <a:gd name="T61" fmla="*/ 190 h 2421"/>
                <a:gd name="T62" fmla="*/ 426 w 2545"/>
                <a:gd name="T63" fmla="*/ 313 h 2421"/>
                <a:gd name="T64" fmla="*/ 337 w 2545"/>
                <a:gd name="T65" fmla="*/ 493 h 2421"/>
                <a:gd name="T66" fmla="*/ 281 w 2545"/>
                <a:gd name="T67" fmla="*/ 537 h 2421"/>
                <a:gd name="T68" fmla="*/ 202 w 2545"/>
                <a:gd name="T69" fmla="*/ 616 h 2421"/>
                <a:gd name="T70" fmla="*/ 0 w 2545"/>
                <a:gd name="T71" fmla="*/ 1120 h 2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545" h="2421">
                  <a:moveTo>
                    <a:pt x="90" y="1154"/>
                  </a:moveTo>
                  <a:lnTo>
                    <a:pt x="90" y="1154"/>
                  </a:lnTo>
                  <a:cubicBezTo>
                    <a:pt x="101" y="1188"/>
                    <a:pt x="101" y="1277"/>
                    <a:pt x="79" y="1288"/>
                  </a:cubicBezTo>
                  <a:cubicBezTo>
                    <a:pt x="56" y="1288"/>
                    <a:pt x="56" y="1311"/>
                    <a:pt x="56" y="1344"/>
                  </a:cubicBezTo>
                  <a:cubicBezTo>
                    <a:pt x="45" y="1367"/>
                    <a:pt x="45" y="1401"/>
                    <a:pt x="34" y="1423"/>
                  </a:cubicBezTo>
                  <a:cubicBezTo>
                    <a:pt x="56" y="1423"/>
                    <a:pt x="68" y="1434"/>
                    <a:pt x="79" y="1434"/>
                  </a:cubicBezTo>
                  <a:cubicBezTo>
                    <a:pt x="123" y="1434"/>
                    <a:pt x="180" y="1501"/>
                    <a:pt x="269" y="1546"/>
                  </a:cubicBezTo>
                  <a:cubicBezTo>
                    <a:pt x="370" y="1591"/>
                    <a:pt x="482" y="1647"/>
                    <a:pt x="516" y="1670"/>
                  </a:cubicBezTo>
                  <a:cubicBezTo>
                    <a:pt x="538" y="1703"/>
                    <a:pt x="729" y="1849"/>
                    <a:pt x="830" y="1927"/>
                  </a:cubicBezTo>
                  <a:cubicBezTo>
                    <a:pt x="942" y="2006"/>
                    <a:pt x="1043" y="2084"/>
                    <a:pt x="1065" y="2118"/>
                  </a:cubicBezTo>
                  <a:cubicBezTo>
                    <a:pt x="1087" y="2140"/>
                    <a:pt x="1278" y="2353"/>
                    <a:pt x="1334" y="2398"/>
                  </a:cubicBezTo>
                  <a:cubicBezTo>
                    <a:pt x="1345" y="2398"/>
                    <a:pt x="1356" y="2409"/>
                    <a:pt x="1368" y="2420"/>
                  </a:cubicBezTo>
                  <a:cubicBezTo>
                    <a:pt x="1368" y="2420"/>
                    <a:pt x="1401" y="2252"/>
                    <a:pt x="1401" y="2196"/>
                  </a:cubicBezTo>
                  <a:cubicBezTo>
                    <a:pt x="1412" y="2151"/>
                    <a:pt x="1457" y="2073"/>
                    <a:pt x="1446" y="2039"/>
                  </a:cubicBezTo>
                  <a:cubicBezTo>
                    <a:pt x="1435" y="2017"/>
                    <a:pt x="1334" y="1950"/>
                    <a:pt x="1334" y="1950"/>
                  </a:cubicBezTo>
                  <a:cubicBezTo>
                    <a:pt x="1659" y="1277"/>
                    <a:pt x="1659" y="1277"/>
                    <a:pt x="1659" y="1277"/>
                  </a:cubicBezTo>
                  <a:cubicBezTo>
                    <a:pt x="2522" y="1244"/>
                    <a:pt x="2522" y="1244"/>
                    <a:pt x="2522" y="1244"/>
                  </a:cubicBezTo>
                  <a:cubicBezTo>
                    <a:pt x="2522" y="1244"/>
                    <a:pt x="2488" y="1132"/>
                    <a:pt x="2522" y="1098"/>
                  </a:cubicBezTo>
                  <a:cubicBezTo>
                    <a:pt x="2544" y="1064"/>
                    <a:pt x="2544" y="1053"/>
                    <a:pt x="2522" y="1042"/>
                  </a:cubicBezTo>
                  <a:cubicBezTo>
                    <a:pt x="2488" y="1031"/>
                    <a:pt x="2488" y="997"/>
                    <a:pt x="2455" y="1008"/>
                  </a:cubicBezTo>
                  <a:cubicBezTo>
                    <a:pt x="2410" y="1019"/>
                    <a:pt x="2399" y="1008"/>
                    <a:pt x="2387" y="986"/>
                  </a:cubicBezTo>
                  <a:cubicBezTo>
                    <a:pt x="2376" y="963"/>
                    <a:pt x="2354" y="941"/>
                    <a:pt x="2343" y="941"/>
                  </a:cubicBezTo>
                  <a:cubicBezTo>
                    <a:pt x="2332" y="930"/>
                    <a:pt x="2320" y="885"/>
                    <a:pt x="2320" y="863"/>
                  </a:cubicBezTo>
                  <a:cubicBezTo>
                    <a:pt x="2309" y="829"/>
                    <a:pt x="2253" y="784"/>
                    <a:pt x="2219" y="784"/>
                  </a:cubicBezTo>
                  <a:cubicBezTo>
                    <a:pt x="2186" y="784"/>
                    <a:pt x="2141" y="784"/>
                    <a:pt x="2130" y="762"/>
                  </a:cubicBezTo>
                  <a:cubicBezTo>
                    <a:pt x="2119" y="739"/>
                    <a:pt x="2074" y="762"/>
                    <a:pt x="2062" y="706"/>
                  </a:cubicBezTo>
                  <a:cubicBezTo>
                    <a:pt x="2051" y="661"/>
                    <a:pt x="2040" y="661"/>
                    <a:pt x="2018" y="672"/>
                  </a:cubicBezTo>
                  <a:cubicBezTo>
                    <a:pt x="1984" y="672"/>
                    <a:pt x="1995" y="650"/>
                    <a:pt x="1973" y="627"/>
                  </a:cubicBezTo>
                  <a:cubicBezTo>
                    <a:pt x="1950" y="605"/>
                    <a:pt x="1928" y="594"/>
                    <a:pt x="1917" y="571"/>
                  </a:cubicBezTo>
                  <a:cubicBezTo>
                    <a:pt x="1894" y="549"/>
                    <a:pt x="1894" y="560"/>
                    <a:pt x="1861" y="549"/>
                  </a:cubicBezTo>
                  <a:cubicBezTo>
                    <a:pt x="1827" y="526"/>
                    <a:pt x="1793" y="470"/>
                    <a:pt x="1793" y="470"/>
                  </a:cubicBezTo>
                  <a:cubicBezTo>
                    <a:pt x="1793" y="470"/>
                    <a:pt x="1793" y="459"/>
                    <a:pt x="1805" y="459"/>
                  </a:cubicBezTo>
                  <a:lnTo>
                    <a:pt x="1805" y="459"/>
                  </a:lnTo>
                  <a:cubicBezTo>
                    <a:pt x="1805" y="459"/>
                    <a:pt x="1838" y="381"/>
                    <a:pt x="1805" y="392"/>
                  </a:cubicBezTo>
                  <a:cubicBezTo>
                    <a:pt x="1771" y="392"/>
                    <a:pt x="1771" y="347"/>
                    <a:pt x="1749" y="358"/>
                  </a:cubicBezTo>
                  <a:cubicBezTo>
                    <a:pt x="1726" y="370"/>
                    <a:pt x="1704" y="325"/>
                    <a:pt x="1670" y="336"/>
                  </a:cubicBezTo>
                  <a:cubicBezTo>
                    <a:pt x="1648" y="358"/>
                    <a:pt x="1625" y="325"/>
                    <a:pt x="1637" y="302"/>
                  </a:cubicBezTo>
                  <a:cubicBezTo>
                    <a:pt x="1659" y="269"/>
                    <a:pt x="1614" y="235"/>
                    <a:pt x="1637" y="224"/>
                  </a:cubicBezTo>
                  <a:cubicBezTo>
                    <a:pt x="1659" y="213"/>
                    <a:pt x="1614" y="157"/>
                    <a:pt x="1592" y="168"/>
                  </a:cubicBezTo>
                  <a:cubicBezTo>
                    <a:pt x="1558" y="168"/>
                    <a:pt x="1525" y="157"/>
                    <a:pt x="1536" y="134"/>
                  </a:cubicBezTo>
                  <a:cubicBezTo>
                    <a:pt x="1547" y="101"/>
                    <a:pt x="1513" y="44"/>
                    <a:pt x="1491" y="33"/>
                  </a:cubicBezTo>
                  <a:cubicBezTo>
                    <a:pt x="1457" y="33"/>
                    <a:pt x="1435" y="11"/>
                    <a:pt x="1435" y="44"/>
                  </a:cubicBezTo>
                  <a:cubicBezTo>
                    <a:pt x="1423" y="67"/>
                    <a:pt x="1412" y="0"/>
                    <a:pt x="1390" y="11"/>
                  </a:cubicBezTo>
                  <a:cubicBezTo>
                    <a:pt x="1368" y="22"/>
                    <a:pt x="1356" y="67"/>
                    <a:pt x="1334" y="67"/>
                  </a:cubicBezTo>
                  <a:cubicBezTo>
                    <a:pt x="1323" y="67"/>
                    <a:pt x="1312" y="89"/>
                    <a:pt x="1278" y="123"/>
                  </a:cubicBezTo>
                  <a:cubicBezTo>
                    <a:pt x="1256" y="146"/>
                    <a:pt x="1199" y="168"/>
                    <a:pt x="1177" y="190"/>
                  </a:cubicBezTo>
                  <a:cubicBezTo>
                    <a:pt x="1166" y="201"/>
                    <a:pt x="1166" y="257"/>
                    <a:pt x="1143" y="257"/>
                  </a:cubicBezTo>
                  <a:cubicBezTo>
                    <a:pt x="1110" y="257"/>
                    <a:pt x="1054" y="257"/>
                    <a:pt x="1054" y="291"/>
                  </a:cubicBezTo>
                  <a:cubicBezTo>
                    <a:pt x="1043" y="313"/>
                    <a:pt x="1020" y="325"/>
                    <a:pt x="998" y="313"/>
                  </a:cubicBezTo>
                  <a:cubicBezTo>
                    <a:pt x="975" y="313"/>
                    <a:pt x="987" y="370"/>
                    <a:pt x="964" y="370"/>
                  </a:cubicBezTo>
                  <a:cubicBezTo>
                    <a:pt x="953" y="381"/>
                    <a:pt x="942" y="437"/>
                    <a:pt x="942" y="459"/>
                  </a:cubicBezTo>
                  <a:cubicBezTo>
                    <a:pt x="942" y="470"/>
                    <a:pt x="897" y="482"/>
                    <a:pt x="897" y="459"/>
                  </a:cubicBezTo>
                  <a:cubicBezTo>
                    <a:pt x="897" y="426"/>
                    <a:pt x="830" y="426"/>
                    <a:pt x="841" y="403"/>
                  </a:cubicBezTo>
                  <a:cubicBezTo>
                    <a:pt x="852" y="370"/>
                    <a:pt x="852" y="347"/>
                    <a:pt x="819" y="347"/>
                  </a:cubicBezTo>
                  <a:cubicBezTo>
                    <a:pt x="774" y="358"/>
                    <a:pt x="740" y="358"/>
                    <a:pt x="729" y="336"/>
                  </a:cubicBezTo>
                  <a:cubicBezTo>
                    <a:pt x="729" y="313"/>
                    <a:pt x="717" y="302"/>
                    <a:pt x="706" y="302"/>
                  </a:cubicBezTo>
                  <a:cubicBezTo>
                    <a:pt x="695" y="302"/>
                    <a:pt x="695" y="168"/>
                    <a:pt x="695" y="168"/>
                  </a:cubicBezTo>
                  <a:cubicBezTo>
                    <a:pt x="695" y="168"/>
                    <a:pt x="661" y="146"/>
                    <a:pt x="673" y="123"/>
                  </a:cubicBezTo>
                  <a:cubicBezTo>
                    <a:pt x="673" y="101"/>
                    <a:pt x="661" y="89"/>
                    <a:pt x="639" y="89"/>
                  </a:cubicBezTo>
                  <a:cubicBezTo>
                    <a:pt x="617" y="89"/>
                    <a:pt x="605" y="56"/>
                    <a:pt x="594" y="33"/>
                  </a:cubicBezTo>
                  <a:cubicBezTo>
                    <a:pt x="572" y="22"/>
                    <a:pt x="516" y="22"/>
                    <a:pt x="482" y="44"/>
                  </a:cubicBezTo>
                  <a:cubicBezTo>
                    <a:pt x="460" y="67"/>
                    <a:pt x="437" y="157"/>
                    <a:pt x="448" y="190"/>
                  </a:cubicBezTo>
                  <a:cubicBezTo>
                    <a:pt x="460" y="213"/>
                    <a:pt x="505" y="213"/>
                    <a:pt x="482" y="246"/>
                  </a:cubicBezTo>
                  <a:cubicBezTo>
                    <a:pt x="460" y="269"/>
                    <a:pt x="437" y="291"/>
                    <a:pt x="426" y="313"/>
                  </a:cubicBezTo>
                  <a:cubicBezTo>
                    <a:pt x="426" y="347"/>
                    <a:pt x="404" y="336"/>
                    <a:pt x="392" y="392"/>
                  </a:cubicBezTo>
                  <a:cubicBezTo>
                    <a:pt x="381" y="437"/>
                    <a:pt x="348" y="459"/>
                    <a:pt x="337" y="493"/>
                  </a:cubicBezTo>
                  <a:cubicBezTo>
                    <a:pt x="337" y="515"/>
                    <a:pt x="325" y="537"/>
                    <a:pt x="303" y="549"/>
                  </a:cubicBezTo>
                  <a:cubicBezTo>
                    <a:pt x="292" y="549"/>
                    <a:pt x="292" y="537"/>
                    <a:pt x="281" y="537"/>
                  </a:cubicBezTo>
                  <a:cubicBezTo>
                    <a:pt x="281" y="560"/>
                    <a:pt x="281" y="571"/>
                    <a:pt x="269" y="571"/>
                  </a:cubicBezTo>
                  <a:cubicBezTo>
                    <a:pt x="236" y="582"/>
                    <a:pt x="202" y="582"/>
                    <a:pt x="202" y="616"/>
                  </a:cubicBezTo>
                  <a:cubicBezTo>
                    <a:pt x="191" y="650"/>
                    <a:pt x="157" y="661"/>
                    <a:pt x="157" y="661"/>
                  </a:cubicBezTo>
                  <a:cubicBezTo>
                    <a:pt x="0" y="1120"/>
                    <a:pt x="0" y="1120"/>
                    <a:pt x="0" y="1120"/>
                  </a:cubicBezTo>
                  <a:cubicBezTo>
                    <a:pt x="0" y="1120"/>
                    <a:pt x="79" y="1109"/>
                    <a:pt x="90" y="1154"/>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 name="Freeform 32"/>
            <p:cNvSpPr>
              <a:spLocks noChangeArrowheads="1"/>
            </p:cNvSpPr>
            <p:nvPr/>
          </p:nvSpPr>
          <p:spPr bwMode="auto">
            <a:xfrm>
              <a:off x="5729288" y="4752975"/>
              <a:ext cx="1162050" cy="779463"/>
            </a:xfrm>
            <a:custGeom>
              <a:avLst/>
              <a:gdLst>
                <a:gd name="T0" fmla="*/ 123 w 3228"/>
                <a:gd name="T1" fmla="*/ 683 h 2163"/>
                <a:gd name="T2" fmla="*/ 112 w 3228"/>
                <a:gd name="T3" fmla="*/ 795 h 2163"/>
                <a:gd name="T4" fmla="*/ 202 w 3228"/>
                <a:gd name="T5" fmla="*/ 863 h 2163"/>
                <a:gd name="T6" fmla="*/ 235 w 3228"/>
                <a:gd name="T7" fmla="*/ 1109 h 2163"/>
                <a:gd name="T8" fmla="*/ 336 w 3228"/>
                <a:gd name="T9" fmla="*/ 1176 h 2163"/>
                <a:gd name="T10" fmla="*/ 369 w 3228"/>
                <a:gd name="T11" fmla="*/ 1244 h 2163"/>
                <a:gd name="T12" fmla="*/ 325 w 3228"/>
                <a:gd name="T13" fmla="*/ 1456 h 2163"/>
                <a:gd name="T14" fmla="*/ 224 w 3228"/>
                <a:gd name="T15" fmla="*/ 1546 h 2163"/>
                <a:gd name="T16" fmla="*/ 157 w 3228"/>
                <a:gd name="T17" fmla="*/ 1647 h 2163"/>
                <a:gd name="T18" fmla="*/ 0 w 3228"/>
                <a:gd name="T19" fmla="*/ 1703 h 2163"/>
                <a:gd name="T20" fmla="*/ 224 w 3228"/>
                <a:gd name="T21" fmla="*/ 1838 h 2163"/>
                <a:gd name="T22" fmla="*/ 638 w 3228"/>
                <a:gd name="T23" fmla="*/ 2028 h 2163"/>
                <a:gd name="T24" fmla="*/ 975 w 3228"/>
                <a:gd name="T25" fmla="*/ 2017 h 2163"/>
                <a:gd name="T26" fmla="*/ 1535 w 3228"/>
                <a:gd name="T27" fmla="*/ 2140 h 2163"/>
                <a:gd name="T28" fmla="*/ 1882 w 3228"/>
                <a:gd name="T29" fmla="*/ 2006 h 2163"/>
                <a:gd name="T30" fmla="*/ 2275 w 3228"/>
                <a:gd name="T31" fmla="*/ 1838 h 2163"/>
                <a:gd name="T32" fmla="*/ 2375 w 3228"/>
                <a:gd name="T33" fmla="*/ 1725 h 2163"/>
                <a:gd name="T34" fmla="*/ 2544 w 3228"/>
                <a:gd name="T35" fmla="*/ 1714 h 2163"/>
                <a:gd name="T36" fmla="*/ 2443 w 3228"/>
                <a:gd name="T37" fmla="*/ 1647 h 2163"/>
                <a:gd name="T38" fmla="*/ 2510 w 3228"/>
                <a:gd name="T39" fmla="*/ 1625 h 2163"/>
                <a:gd name="T40" fmla="*/ 2600 w 3228"/>
                <a:gd name="T41" fmla="*/ 1613 h 2163"/>
                <a:gd name="T42" fmla="*/ 2622 w 3228"/>
                <a:gd name="T43" fmla="*/ 1692 h 2163"/>
                <a:gd name="T44" fmla="*/ 2700 w 3228"/>
                <a:gd name="T45" fmla="*/ 1613 h 2163"/>
                <a:gd name="T46" fmla="*/ 2723 w 3228"/>
                <a:gd name="T47" fmla="*/ 1681 h 2163"/>
                <a:gd name="T48" fmla="*/ 2667 w 3228"/>
                <a:gd name="T49" fmla="*/ 1737 h 2163"/>
                <a:gd name="T50" fmla="*/ 2880 w 3228"/>
                <a:gd name="T51" fmla="*/ 1725 h 2163"/>
                <a:gd name="T52" fmla="*/ 3104 w 3228"/>
                <a:gd name="T53" fmla="*/ 1804 h 2163"/>
                <a:gd name="T54" fmla="*/ 3149 w 3228"/>
                <a:gd name="T55" fmla="*/ 1669 h 2163"/>
                <a:gd name="T56" fmla="*/ 3070 w 3228"/>
                <a:gd name="T57" fmla="*/ 1501 h 2163"/>
                <a:gd name="T58" fmla="*/ 2533 w 3228"/>
                <a:gd name="T59" fmla="*/ 1053 h 2163"/>
                <a:gd name="T60" fmla="*/ 2420 w 3228"/>
                <a:gd name="T61" fmla="*/ 930 h 2163"/>
                <a:gd name="T62" fmla="*/ 2342 w 3228"/>
                <a:gd name="T63" fmla="*/ 818 h 2163"/>
                <a:gd name="T64" fmla="*/ 2308 w 3228"/>
                <a:gd name="T65" fmla="*/ 739 h 2163"/>
                <a:gd name="T66" fmla="*/ 2252 w 3228"/>
                <a:gd name="T67" fmla="*/ 650 h 2163"/>
                <a:gd name="T68" fmla="*/ 2140 w 3228"/>
                <a:gd name="T69" fmla="*/ 762 h 2163"/>
                <a:gd name="T70" fmla="*/ 2039 w 3228"/>
                <a:gd name="T71" fmla="*/ 818 h 2163"/>
                <a:gd name="T72" fmla="*/ 1860 w 3228"/>
                <a:gd name="T73" fmla="*/ 717 h 2163"/>
                <a:gd name="T74" fmla="*/ 1871 w 3228"/>
                <a:gd name="T75" fmla="*/ 582 h 2163"/>
                <a:gd name="T76" fmla="*/ 1838 w 3228"/>
                <a:gd name="T77" fmla="*/ 369 h 2163"/>
                <a:gd name="T78" fmla="*/ 1613 w 3228"/>
                <a:gd name="T79" fmla="*/ 392 h 2163"/>
                <a:gd name="T80" fmla="*/ 1502 w 3228"/>
                <a:gd name="T81" fmla="*/ 224 h 2163"/>
                <a:gd name="T82" fmla="*/ 1289 w 3228"/>
                <a:gd name="T83" fmla="*/ 11 h 2163"/>
                <a:gd name="T84" fmla="*/ 1289 w 3228"/>
                <a:gd name="T85" fmla="*/ 201 h 2163"/>
                <a:gd name="T86" fmla="*/ 1233 w 3228"/>
                <a:gd name="T87" fmla="*/ 246 h 2163"/>
                <a:gd name="T88" fmla="*/ 1154 w 3228"/>
                <a:gd name="T89" fmla="*/ 347 h 2163"/>
                <a:gd name="T90" fmla="*/ 986 w 3228"/>
                <a:gd name="T91" fmla="*/ 414 h 2163"/>
                <a:gd name="T92" fmla="*/ 818 w 3228"/>
                <a:gd name="T93" fmla="*/ 459 h 2163"/>
                <a:gd name="T94" fmla="*/ 728 w 3228"/>
                <a:gd name="T95" fmla="*/ 493 h 2163"/>
                <a:gd name="T96" fmla="*/ 627 w 3228"/>
                <a:gd name="T97" fmla="*/ 358 h 2163"/>
                <a:gd name="T98" fmla="*/ 482 w 3228"/>
                <a:gd name="T99" fmla="*/ 425 h 2163"/>
                <a:gd name="T100" fmla="*/ 571 w 3228"/>
                <a:gd name="T101" fmla="*/ 515 h 2163"/>
                <a:gd name="T102" fmla="*/ 459 w 3228"/>
                <a:gd name="T103" fmla="*/ 582 h 2163"/>
                <a:gd name="T104" fmla="*/ 224 w 3228"/>
                <a:gd name="T105" fmla="*/ 627 h 2163"/>
                <a:gd name="T106" fmla="*/ 123 w 3228"/>
                <a:gd name="T107" fmla="*/ 627 h 21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28" h="2163">
                  <a:moveTo>
                    <a:pt x="123" y="683"/>
                  </a:moveTo>
                  <a:lnTo>
                    <a:pt x="123" y="683"/>
                  </a:lnTo>
                  <a:cubicBezTo>
                    <a:pt x="89" y="694"/>
                    <a:pt x="78" y="717"/>
                    <a:pt x="100" y="739"/>
                  </a:cubicBezTo>
                  <a:cubicBezTo>
                    <a:pt x="112" y="751"/>
                    <a:pt x="100" y="784"/>
                    <a:pt x="112" y="795"/>
                  </a:cubicBezTo>
                  <a:cubicBezTo>
                    <a:pt x="134" y="807"/>
                    <a:pt x="157" y="807"/>
                    <a:pt x="157" y="840"/>
                  </a:cubicBezTo>
                  <a:cubicBezTo>
                    <a:pt x="157" y="863"/>
                    <a:pt x="168" y="863"/>
                    <a:pt x="202" y="863"/>
                  </a:cubicBezTo>
                  <a:cubicBezTo>
                    <a:pt x="235" y="863"/>
                    <a:pt x="257" y="885"/>
                    <a:pt x="235" y="907"/>
                  </a:cubicBezTo>
                  <a:cubicBezTo>
                    <a:pt x="213" y="930"/>
                    <a:pt x="224" y="1098"/>
                    <a:pt x="235" y="1109"/>
                  </a:cubicBezTo>
                  <a:cubicBezTo>
                    <a:pt x="235" y="1120"/>
                    <a:pt x="269" y="1131"/>
                    <a:pt x="291" y="1131"/>
                  </a:cubicBezTo>
                  <a:cubicBezTo>
                    <a:pt x="313" y="1131"/>
                    <a:pt x="313" y="1165"/>
                    <a:pt x="336" y="1176"/>
                  </a:cubicBezTo>
                  <a:cubicBezTo>
                    <a:pt x="358" y="1187"/>
                    <a:pt x="392" y="1187"/>
                    <a:pt x="403" y="1199"/>
                  </a:cubicBezTo>
                  <a:cubicBezTo>
                    <a:pt x="414" y="1210"/>
                    <a:pt x="381" y="1221"/>
                    <a:pt x="369" y="1244"/>
                  </a:cubicBezTo>
                  <a:cubicBezTo>
                    <a:pt x="358" y="1255"/>
                    <a:pt x="358" y="1389"/>
                    <a:pt x="358" y="1412"/>
                  </a:cubicBezTo>
                  <a:cubicBezTo>
                    <a:pt x="369" y="1434"/>
                    <a:pt x="347" y="1445"/>
                    <a:pt x="325" y="1456"/>
                  </a:cubicBezTo>
                  <a:cubicBezTo>
                    <a:pt x="302" y="1479"/>
                    <a:pt x="291" y="1513"/>
                    <a:pt x="291" y="1535"/>
                  </a:cubicBezTo>
                  <a:cubicBezTo>
                    <a:pt x="280" y="1558"/>
                    <a:pt x="257" y="1558"/>
                    <a:pt x="224" y="1546"/>
                  </a:cubicBezTo>
                  <a:cubicBezTo>
                    <a:pt x="190" y="1524"/>
                    <a:pt x="157" y="1558"/>
                    <a:pt x="179" y="1580"/>
                  </a:cubicBezTo>
                  <a:cubicBezTo>
                    <a:pt x="190" y="1591"/>
                    <a:pt x="179" y="1647"/>
                    <a:pt x="157" y="1647"/>
                  </a:cubicBezTo>
                  <a:cubicBezTo>
                    <a:pt x="145" y="1658"/>
                    <a:pt x="179" y="1692"/>
                    <a:pt x="123" y="1692"/>
                  </a:cubicBezTo>
                  <a:cubicBezTo>
                    <a:pt x="78" y="1681"/>
                    <a:pt x="22" y="1681"/>
                    <a:pt x="0" y="1703"/>
                  </a:cubicBezTo>
                  <a:cubicBezTo>
                    <a:pt x="0" y="1714"/>
                    <a:pt x="11" y="1714"/>
                    <a:pt x="22" y="1725"/>
                  </a:cubicBezTo>
                  <a:cubicBezTo>
                    <a:pt x="44" y="1759"/>
                    <a:pt x="145" y="1826"/>
                    <a:pt x="224" y="1838"/>
                  </a:cubicBezTo>
                  <a:cubicBezTo>
                    <a:pt x="302" y="1849"/>
                    <a:pt x="448" y="1894"/>
                    <a:pt x="504" y="1916"/>
                  </a:cubicBezTo>
                  <a:cubicBezTo>
                    <a:pt x="549" y="1949"/>
                    <a:pt x="605" y="2017"/>
                    <a:pt x="638" y="2028"/>
                  </a:cubicBezTo>
                  <a:cubicBezTo>
                    <a:pt x="661" y="2051"/>
                    <a:pt x="672" y="2039"/>
                    <a:pt x="683" y="2028"/>
                  </a:cubicBezTo>
                  <a:cubicBezTo>
                    <a:pt x="706" y="2017"/>
                    <a:pt x="862" y="2006"/>
                    <a:pt x="975" y="2017"/>
                  </a:cubicBezTo>
                  <a:cubicBezTo>
                    <a:pt x="1075" y="2039"/>
                    <a:pt x="1221" y="2118"/>
                    <a:pt x="1300" y="2140"/>
                  </a:cubicBezTo>
                  <a:cubicBezTo>
                    <a:pt x="1367" y="2162"/>
                    <a:pt x="1468" y="2162"/>
                    <a:pt x="1535" y="2140"/>
                  </a:cubicBezTo>
                  <a:cubicBezTo>
                    <a:pt x="1602" y="2118"/>
                    <a:pt x="1737" y="2107"/>
                    <a:pt x="1782" y="2073"/>
                  </a:cubicBezTo>
                  <a:cubicBezTo>
                    <a:pt x="1838" y="2039"/>
                    <a:pt x="1849" y="2017"/>
                    <a:pt x="1882" y="2006"/>
                  </a:cubicBezTo>
                  <a:cubicBezTo>
                    <a:pt x="1916" y="1994"/>
                    <a:pt x="1983" y="1983"/>
                    <a:pt x="2051" y="1961"/>
                  </a:cubicBezTo>
                  <a:cubicBezTo>
                    <a:pt x="2107" y="1927"/>
                    <a:pt x="2230" y="1882"/>
                    <a:pt x="2275" y="1838"/>
                  </a:cubicBezTo>
                  <a:cubicBezTo>
                    <a:pt x="2331" y="1793"/>
                    <a:pt x="2331" y="1793"/>
                    <a:pt x="2331" y="1770"/>
                  </a:cubicBezTo>
                  <a:cubicBezTo>
                    <a:pt x="2331" y="1737"/>
                    <a:pt x="2331" y="1737"/>
                    <a:pt x="2375" y="1725"/>
                  </a:cubicBezTo>
                  <a:cubicBezTo>
                    <a:pt x="2420" y="1714"/>
                    <a:pt x="2488" y="1725"/>
                    <a:pt x="2521" y="1737"/>
                  </a:cubicBezTo>
                  <a:cubicBezTo>
                    <a:pt x="2555" y="1737"/>
                    <a:pt x="2566" y="1714"/>
                    <a:pt x="2544" y="1714"/>
                  </a:cubicBezTo>
                  <a:cubicBezTo>
                    <a:pt x="2521" y="1714"/>
                    <a:pt x="2476" y="1681"/>
                    <a:pt x="2443" y="1681"/>
                  </a:cubicBezTo>
                  <a:cubicBezTo>
                    <a:pt x="2420" y="1669"/>
                    <a:pt x="2398" y="1647"/>
                    <a:pt x="2443" y="1647"/>
                  </a:cubicBezTo>
                  <a:cubicBezTo>
                    <a:pt x="2476" y="1647"/>
                    <a:pt x="2510" y="1658"/>
                    <a:pt x="2521" y="1647"/>
                  </a:cubicBezTo>
                  <a:cubicBezTo>
                    <a:pt x="2533" y="1647"/>
                    <a:pt x="2533" y="1636"/>
                    <a:pt x="2510" y="1625"/>
                  </a:cubicBezTo>
                  <a:cubicBezTo>
                    <a:pt x="2499" y="1602"/>
                    <a:pt x="2521" y="1580"/>
                    <a:pt x="2544" y="1580"/>
                  </a:cubicBezTo>
                  <a:cubicBezTo>
                    <a:pt x="2566" y="1591"/>
                    <a:pt x="2600" y="1602"/>
                    <a:pt x="2600" y="1613"/>
                  </a:cubicBezTo>
                  <a:cubicBezTo>
                    <a:pt x="2611" y="1636"/>
                    <a:pt x="2577" y="1647"/>
                    <a:pt x="2589" y="1669"/>
                  </a:cubicBezTo>
                  <a:cubicBezTo>
                    <a:pt x="2589" y="1692"/>
                    <a:pt x="2600" y="1703"/>
                    <a:pt x="2622" y="1692"/>
                  </a:cubicBezTo>
                  <a:cubicBezTo>
                    <a:pt x="2633" y="1681"/>
                    <a:pt x="2633" y="1647"/>
                    <a:pt x="2644" y="1636"/>
                  </a:cubicBezTo>
                  <a:cubicBezTo>
                    <a:pt x="2656" y="1625"/>
                    <a:pt x="2678" y="1625"/>
                    <a:pt x="2700" y="1613"/>
                  </a:cubicBezTo>
                  <a:cubicBezTo>
                    <a:pt x="2712" y="1602"/>
                    <a:pt x="2734" y="1602"/>
                    <a:pt x="2745" y="1625"/>
                  </a:cubicBezTo>
                  <a:cubicBezTo>
                    <a:pt x="2757" y="1636"/>
                    <a:pt x="2757" y="1658"/>
                    <a:pt x="2723" y="1681"/>
                  </a:cubicBezTo>
                  <a:cubicBezTo>
                    <a:pt x="2689" y="1714"/>
                    <a:pt x="2656" y="1714"/>
                    <a:pt x="2644" y="1725"/>
                  </a:cubicBezTo>
                  <a:cubicBezTo>
                    <a:pt x="2622" y="1737"/>
                    <a:pt x="2622" y="1748"/>
                    <a:pt x="2667" y="1737"/>
                  </a:cubicBezTo>
                  <a:cubicBezTo>
                    <a:pt x="2723" y="1737"/>
                    <a:pt x="2779" y="1725"/>
                    <a:pt x="2824" y="1725"/>
                  </a:cubicBezTo>
                  <a:cubicBezTo>
                    <a:pt x="2846" y="1725"/>
                    <a:pt x="2857" y="1725"/>
                    <a:pt x="2880" y="1725"/>
                  </a:cubicBezTo>
                  <a:cubicBezTo>
                    <a:pt x="2902" y="1737"/>
                    <a:pt x="2925" y="1737"/>
                    <a:pt x="2936" y="1748"/>
                  </a:cubicBezTo>
                  <a:cubicBezTo>
                    <a:pt x="2969" y="1759"/>
                    <a:pt x="3048" y="1793"/>
                    <a:pt x="3104" y="1804"/>
                  </a:cubicBezTo>
                  <a:cubicBezTo>
                    <a:pt x="3115" y="1782"/>
                    <a:pt x="3115" y="1748"/>
                    <a:pt x="3126" y="1725"/>
                  </a:cubicBezTo>
                  <a:cubicBezTo>
                    <a:pt x="3126" y="1692"/>
                    <a:pt x="3126" y="1669"/>
                    <a:pt x="3149" y="1669"/>
                  </a:cubicBezTo>
                  <a:cubicBezTo>
                    <a:pt x="3171" y="1658"/>
                    <a:pt x="3171" y="1569"/>
                    <a:pt x="3160" y="1535"/>
                  </a:cubicBezTo>
                  <a:cubicBezTo>
                    <a:pt x="3149" y="1490"/>
                    <a:pt x="3070" y="1501"/>
                    <a:pt x="3070" y="1501"/>
                  </a:cubicBezTo>
                  <a:cubicBezTo>
                    <a:pt x="3227" y="1042"/>
                    <a:pt x="3227" y="1042"/>
                    <a:pt x="3227" y="1042"/>
                  </a:cubicBezTo>
                  <a:cubicBezTo>
                    <a:pt x="2533" y="1053"/>
                    <a:pt x="2533" y="1053"/>
                    <a:pt x="2533" y="1053"/>
                  </a:cubicBezTo>
                  <a:cubicBezTo>
                    <a:pt x="2533" y="941"/>
                    <a:pt x="2533" y="941"/>
                    <a:pt x="2533" y="941"/>
                  </a:cubicBezTo>
                  <a:cubicBezTo>
                    <a:pt x="2533" y="941"/>
                    <a:pt x="2431" y="941"/>
                    <a:pt x="2420" y="930"/>
                  </a:cubicBezTo>
                  <a:cubicBezTo>
                    <a:pt x="2409" y="907"/>
                    <a:pt x="2387" y="896"/>
                    <a:pt x="2364" y="896"/>
                  </a:cubicBezTo>
                  <a:cubicBezTo>
                    <a:pt x="2353" y="907"/>
                    <a:pt x="2342" y="851"/>
                    <a:pt x="2342" y="818"/>
                  </a:cubicBezTo>
                  <a:cubicBezTo>
                    <a:pt x="2353" y="784"/>
                    <a:pt x="2342" y="784"/>
                    <a:pt x="2308" y="784"/>
                  </a:cubicBezTo>
                  <a:cubicBezTo>
                    <a:pt x="2286" y="784"/>
                    <a:pt x="2297" y="751"/>
                    <a:pt x="2308" y="739"/>
                  </a:cubicBezTo>
                  <a:cubicBezTo>
                    <a:pt x="2331" y="728"/>
                    <a:pt x="2331" y="627"/>
                    <a:pt x="2308" y="627"/>
                  </a:cubicBezTo>
                  <a:cubicBezTo>
                    <a:pt x="2286" y="627"/>
                    <a:pt x="2275" y="650"/>
                    <a:pt x="2252" y="650"/>
                  </a:cubicBezTo>
                  <a:cubicBezTo>
                    <a:pt x="2219" y="638"/>
                    <a:pt x="2207" y="672"/>
                    <a:pt x="2207" y="706"/>
                  </a:cubicBezTo>
                  <a:cubicBezTo>
                    <a:pt x="2196" y="728"/>
                    <a:pt x="2162" y="751"/>
                    <a:pt x="2140" y="762"/>
                  </a:cubicBezTo>
                  <a:cubicBezTo>
                    <a:pt x="2118" y="762"/>
                    <a:pt x="2118" y="795"/>
                    <a:pt x="2095" y="807"/>
                  </a:cubicBezTo>
                  <a:cubicBezTo>
                    <a:pt x="2073" y="829"/>
                    <a:pt x="2073" y="818"/>
                    <a:pt x="2039" y="818"/>
                  </a:cubicBezTo>
                  <a:cubicBezTo>
                    <a:pt x="2006" y="818"/>
                    <a:pt x="1972" y="829"/>
                    <a:pt x="1950" y="795"/>
                  </a:cubicBezTo>
                  <a:cubicBezTo>
                    <a:pt x="1938" y="773"/>
                    <a:pt x="1894" y="728"/>
                    <a:pt x="1860" y="717"/>
                  </a:cubicBezTo>
                  <a:cubicBezTo>
                    <a:pt x="1826" y="706"/>
                    <a:pt x="1815" y="672"/>
                    <a:pt x="1838" y="661"/>
                  </a:cubicBezTo>
                  <a:cubicBezTo>
                    <a:pt x="1871" y="650"/>
                    <a:pt x="1849" y="582"/>
                    <a:pt x="1871" y="582"/>
                  </a:cubicBezTo>
                  <a:cubicBezTo>
                    <a:pt x="1894" y="582"/>
                    <a:pt x="1916" y="538"/>
                    <a:pt x="1905" y="493"/>
                  </a:cubicBezTo>
                  <a:cubicBezTo>
                    <a:pt x="1882" y="448"/>
                    <a:pt x="1860" y="358"/>
                    <a:pt x="1838" y="369"/>
                  </a:cubicBezTo>
                  <a:cubicBezTo>
                    <a:pt x="1815" y="381"/>
                    <a:pt x="1759" y="403"/>
                    <a:pt x="1726" y="392"/>
                  </a:cubicBezTo>
                  <a:cubicBezTo>
                    <a:pt x="1681" y="381"/>
                    <a:pt x="1636" y="403"/>
                    <a:pt x="1613" y="392"/>
                  </a:cubicBezTo>
                  <a:cubicBezTo>
                    <a:pt x="1602" y="369"/>
                    <a:pt x="1602" y="325"/>
                    <a:pt x="1569" y="291"/>
                  </a:cubicBezTo>
                  <a:cubicBezTo>
                    <a:pt x="1535" y="269"/>
                    <a:pt x="1513" y="258"/>
                    <a:pt x="1502" y="224"/>
                  </a:cubicBezTo>
                  <a:cubicBezTo>
                    <a:pt x="1490" y="190"/>
                    <a:pt x="1502" y="168"/>
                    <a:pt x="1412" y="89"/>
                  </a:cubicBezTo>
                  <a:cubicBezTo>
                    <a:pt x="1322" y="22"/>
                    <a:pt x="1322" y="0"/>
                    <a:pt x="1289" y="11"/>
                  </a:cubicBezTo>
                  <a:cubicBezTo>
                    <a:pt x="1266" y="11"/>
                    <a:pt x="1255" y="33"/>
                    <a:pt x="1277" y="67"/>
                  </a:cubicBezTo>
                  <a:cubicBezTo>
                    <a:pt x="1300" y="89"/>
                    <a:pt x="1311" y="168"/>
                    <a:pt x="1289" y="201"/>
                  </a:cubicBezTo>
                  <a:cubicBezTo>
                    <a:pt x="1277" y="224"/>
                    <a:pt x="1255" y="235"/>
                    <a:pt x="1244" y="235"/>
                  </a:cubicBezTo>
                  <a:cubicBezTo>
                    <a:pt x="1244" y="246"/>
                    <a:pt x="1233" y="246"/>
                    <a:pt x="1233" y="246"/>
                  </a:cubicBezTo>
                  <a:cubicBezTo>
                    <a:pt x="1210" y="269"/>
                    <a:pt x="1210" y="291"/>
                    <a:pt x="1210" y="325"/>
                  </a:cubicBezTo>
                  <a:cubicBezTo>
                    <a:pt x="1199" y="358"/>
                    <a:pt x="1199" y="358"/>
                    <a:pt x="1154" y="347"/>
                  </a:cubicBezTo>
                  <a:cubicBezTo>
                    <a:pt x="1120" y="347"/>
                    <a:pt x="1098" y="358"/>
                    <a:pt x="1087" y="392"/>
                  </a:cubicBezTo>
                  <a:cubicBezTo>
                    <a:pt x="1064" y="414"/>
                    <a:pt x="1020" y="425"/>
                    <a:pt x="986" y="414"/>
                  </a:cubicBezTo>
                  <a:cubicBezTo>
                    <a:pt x="941" y="392"/>
                    <a:pt x="952" y="403"/>
                    <a:pt x="907" y="414"/>
                  </a:cubicBezTo>
                  <a:cubicBezTo>
                    <a:pt x="862" y="425"/>
                    <a:pt x="829" y="437"/>
                    <a:pt x="818" y="459"/>
                  </a:cubicBezTo>
                  <a:cubicBezTo>
                    <a:pt x="807" y="493"/>
                    <a:pt x="784" y="482"/>
                    <a:pt x="784" y="504"/>
                  </a:cubicBezTo>
                  <a:cubicBezTo>
                    <a:pt x="773" y="527"/>
                    <a:pt x="751" y="527"/>
                    <a:pt x="728" y="493"/>
                  </a:cubicBezTo>
                  <a:cubicBezTo>
                    <a:pt x="717" y="459"/>
                    <a:pt x="695" y="425"/>
                    <a:pt x="672" y="414"/>
                  </a:cubicBezTo>
                  <a:cubicBezTo>
                    <a:pt x="650" y="403"/>
                    <a:pt x="627" y="381"/>
                    <a:pt x="627" y="358"/>
                  </a:cubicBezTo>
                  <a:cubicBezTo>
                    <a:pt x="638" y="336"/>
                    <a:pt x="616" y="313"/>
                    <a:pt x="571" y="325"/>
                  </a:cubicBezTo>
                  <a:cubicBezTo>
                    <a:pt x="526" y="336"/>
                    <a:pt x="493" y="403"/>
                    <a:pt x="482" y="425"/>
                  </a:cubicBezTo>
                  <a:cubicBezTo>
                    <a:pt x="482" y="448"/>
                    <a:pt x="493" y="470"/>
                    <a:pt x="515" y="470"/>
                  </a:cubicBezTo>
                  <a:cubicBezTo>
                    <a:pt x="538" y="470"/>
                    <a:pt x="538" y="527"/>
                    <a:pt x="571" y="515"/>
                  </a:cubicBezTo>
                  <a:cubicBezTo>
                    <a:pt x="605" y="515"/>
                    <a:pt x="549" y="549"/>
                    <a:pt x="526" y="571"/>
                  </a:cubicBezTo>
                  <a:cubicBezTo>
                    <a:pt x="515" y="594"/>
                    <a:pt x="493" y="594"/>
                    <a:pt x="459" y="582"/>
                  </a:cubicBezTo>
                  <a:cubicBezTo>
                    <a:pt x="414" y="560"/>
                    <a:pt x="313" y="560"/>
                    <a:pt x="302" y="582"/>
                  </a:cubicBezTo>
                  <a:cubicBezTo>
                    <a:pt x="280" y="616"/>
                    <a:pt x="257" y="638"/>
                    <a:pt x="224" y="627"/>
                  </a:cubicBezTo>
                  <a:cubicBezTo>
                    <a:pt x="202" y="616"/>
                    <a:pt x="145" y="605"/>
                    <a:pt x="123" y="627"/>
                  </a:cubicBezTo>
                  <a:lnTo>
                    <a:pt x="123" y="627"/>
                  </a:lnTo>
                  <a:cubicBezTo>
                    <a:pt x="145" y="638"/>
                    <a:pt x="145" y="672"/>
                    <a:pt x="123" y="683"/>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 name="Freeform 33"/>
            <p:cNvSpPr>
              <a:spLocks noChangeArrowheads="1"/>
            </p:cNvSpPr>
            <p:nvPr/>
          </p:nvSpPr>
          <p:spPr bwMode="auto">
            <a:xfrm>
              <a:off x="5616575" y="4216400"/>
              <a:ext cx="561975" cy="766763"/>
            </a:xfrm>
            <a:custGeom>
              <a:avLst/>
              <a:gdLst>
                <a:gd name="T0" fmla="*/ 11 w 1559"/>
                <a:gd name="T1" fmla="*/ 1838 h 2130"/>
                <a:gd name="T2" fmla="*/ 123 w 1559"/>
                <a:gd name="T3" fmla="*/ 1928 h 2130"/>
                <a:gd name="T4" fmla="*/ 190 w 1559"/>
                <a:gd name="T5" fmla="*/ 2006 h 2130"/>
                <a:gd name="T6" fmla="*/ 291 w 1559"/>
                <a:gd name="T7" fmla="*/ 2085 h 2130"/>
                <a:gd name="T8" fmla="*/ 403 w 1559"/>
                <a:gd name="T9" fmla="*/ 2040 h 2130"/>
                <a:gd name="T10" fmla="*/ 538 w 1559"/>
                <a:gd name="T11" fmla="*/ 2118 h 2130"/>
                <a:gd name="T12" fmla="*/ 773 w 1559"/>
                <a:gd name="T13" fmla="*/ 2073 h 2130"/>
                <a:gd name="T14" fmla="*/ 885 w 1559"/>
                <a:gd name="T15" fmla="*/ 2006 h 2130"/>
                <a:gd name="T16" fmla="*/ 796 w 1559"/>
                <a:gd name="T17" fmla="*/ 1916 h 2130"/>
                <a:gd name="T18" fmla="*/ 941 w 1559"/>
                <a:gd name="T19" fmla="*/ 1849 h 2130"/>
                <a:gd name="T20" fmla="*/ 1042 w 1559"/>
                <a:gd name="T21" fmla="*/ 1984 h 2130"/>
                <a:gd name="T22" fmla="*/ 1132 w 1559"/>
                <a:gd name="T23" fmla="*/ 1950 h 2130"/>
                <a:gd name="T24" fmla="*/ 1300 w 1559"/>
                <a:gd name="T25" fmla="*/ 1905 h 2130"/>
                <a:gd name="T26" fmla="*/ 1468 w 1559"/>
                <a:gd name="T27" fmla="*/ 1838 h 2130"/>
                <a:gd name="T28" fmla="*/ 1547 w 1559"/>
                <a:gd name="T29" fmla="*/ 1737 h 2130"/>
                <a:gd name="T30" fmla="*/ 1547 w 1559"/>
                <a:gd name="T31" fmla="*/ 1715 h 2130"/>
                <a:gd name="T32" fmla="*/ 1367 w 1559"/>
                <a:gd name="T33" fmla="*/ 1636 h 2130"/>
                <a:gd name="T34" fmla="*/ 1255 w 1559"/>
                <a:gd name="T35" fmla="*/ 1558 h 2130"/>
                <a:gd name="T36" fmla="*/ 1176 w 1559"/>
                <a:gd name="T37" fmla="*/ 1435 h 2130"/>
                <a:gd name="T38" fmla="*/ 1188 w 1559"/>
                <a:gd name="T39" fmla="*/ 1334 h 2130"/>
                <a:gd name="T40" fmla="*/ 1244 w 1559"/>
                <a:gd name="T41" fmla="*/ 1211 h 2130"/>
                <a:gd name="T42" fmla="*/ 1345 w 1559"/>
                <a:gd name="T43" fmla="*/ 1199 h 2130"/>
                <a:gd name="T44" fmla="*/ 1367 w 1559"/>
                <a:gd name="T45" fmla="*/ 1076 h 2130"/>
                <a:gd name="T46" fmla="*/ 1221 w 1559"/>
                <a:gd name="T47" fmla="*/ 1054 h 2130"/>
                <a:gd name="T48" fmla="*/ 1109 w 1559"/>
                <a:gd name="T49" fmla="*/ 964 h 2130"/>
                <a:gd name="T50" fmla="*/ 1132 w 1559"/>
                <a:gd name="T51" fmla="*/ 829 h 2130"/>
                <a:gd name="T52" fmla="*/ 1199 w 1559"/>
                <a:gd name="T53" fmla="*/ 605 h 2130"/>
                <a:gd name="T54" fmla="*/ 1221 w 1559"/>
                <a:gd name="T55" fmla="*/ 493 h 2130"/>
                <a:gd name="T56" fmla="*/ 1065 w 1559"/>
                <a:gd name="T57" fmla="*/ 437 h 2130"/>
                <a:gd name="T58" fmla="*/ 964 w 1559"/>
                <a:gd name="T59" fmla="*/ 516 h 2130"/>
                <a:gd name="T60" fmla="*/ 852 w 1559"/>
                <a:gd name="T61" fmla="*/ 292 h 2130"/>
                <a:gd name="T62" fmla="*/ 964 w 1559"/>
                <a:gd name="T63" fmla="*/ 280 h 2130"/>
                <a:gd name="T64" fmla="*/ 840 w 1559"/>
                <a:gd name="T65" fmla="*/ 180 h 2130"/>
                <a:gd name="T66" fmla="*/ 773 w 1559"/>
                <a:gd name="T67" fmla="*/ 11 h 2130"/>
                <a:gd name="T68" fmla="*/ 695 w 1559"/>
                <a:gd name="T69" fmla="*/ 224 h 2130"/>
                <a:gd name="T70" fmla="*/ 639 w 1559"/>
                <a:gd name="T71" fmla="*/ 280 h 2130"/>
                <a:gd name="T72" fmla="*/ 527 w 1559"/>
                <a:gd name="T73" fmla="*/ 404 h 2130"/>
                <a:gd name="T74" fmla="*/ 538 w 1559"/>
                <a:gd name="T75" fmla="*/ 449 h 2130"/>
                <a:gd name="T76" fmla="*/ 560 w 1559"/>
                <a:gd name="T77" fmla="*/ 616 h 2130"/>
                <a:gd name="T78" fmla="*/ 549 w 1559"/>
                <a:gd name="T79" fmla="*/ 829 h 2130"/>
                <a:gd name="T80" fmla="*/ 706 w 1559"/>
                <a:gd name="T81" fmla="*/ 852 h 2130"/>
                <a:gd name="T82" fmla="*/ 796 w 1559"/>
                <a:gd name="T83" fmla="*/ 964 h 2130"/>
                <a:gd name="T84" fmla="*/ 930 w 1559"/>
                <a:gd name="T85" fmla="*/ 1054 h 2130"/>
                <a:gd name="T86" fmla="*/ 807 w 1559"/>
                <a:gd name="T87" fmla="*/ 1121 h 2130"/>
                <a:gd name="T88" fmla="*/ 706 w 1559"/>
                <a:gd name="T89" fmla="*/ 1166 h 2130"/>
                <a:gd name="T90" fmla="*/ 549 w 1559"/>
                <a:gd name="T91" fmla="*/ 1255 h 2130"/>
                <a:gd name="T92" fmla="*/ 403 w 1559"/>
                <a:gd name="T93" fmla="*/ 1132 h 2130"/>
                <a:gd name="T94" fmla="*/ 247 w 1559"/>
                <a:gd name="T95" fmla="*/ 1020 h 2130"/>
                <a:gd name="T96" fmla="*/ 269 w 1559"/>
                <a:gd name="T97" fmla="*/ 1188 h 2130"/>
                <a:gd name="T98" fmla="*/ 258 w 1559"/>
                <a:gd name="T99" fmla="*/ 1390 h 2130"/>
                <a:gd name="T100" fmla="*/ 213 w 1559"/>
                <a:gd name="T101" fmla="*/ 1569 h 2130"/>
                <a:gd name="T102" fmla="*/ 247 w 1559"/>
                <a:gd name="T103" fmla="*/ 1726 h 2130"/>
                <a:gd name="T104" fmla="*/ 112 w 1559"/>
                <a:gd name="T105" fmla="*/ 1726 h 2130"/>
                <a:gd name="T106" fmla="*/ 0 w 1559"/>
                <a:gd name="T107" fmla="*/ 1804 h 2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59" h="2130">
                  <a:moveTo>
                    <a:pt x="11" y="1838"/>
                  </a:moveTo>
                  <a:lnTo>
                    <a:pt x="11" y="1838"/>
                  </a:lnTo>
                  <a:cubicBezTo>
                    <a:pt x="11" y="1860"/>
                    <a:pt x="11" y="1860"/>
                    <a:pt x="45" y="1883"/>
                  </a:cubicBezTo>
                  <a:cubicBezTo>
                    <a:pt x="67" y="1894"/>
                    <a:pt x="112" y="1905"/>
                    <a:pt x="123" y="1928"/>
                  </a:cubicBezTo>
                  <a:cubicBezTo>
                    <a:pt x="123" y="1950"/>
                    <a:pt x="123" y="1984"/>
                    <a:pt x="134" y="1995"/>
                  </a:cubicBezTo>
                  <a:cubicBezTo>
                    <a:pt x="134" y="2006"/>
                    <a:pt x="179" y="1984"/>
                    <a:pt x="190" y="2006"/>
                  </a:cubicBezTo>
                  <a:cubicBezTo>
                    <a:pt x="190" y="2029"/>
                    <a:pt x="202" y="2062"/>
                    <a:pt x="224" y="2062"/>
                  </a:cubicBezTo>
                  <a:cubicBezTo>
                    <a:pt x="247" y="2062"/>
                    <a:pt x="258" y="2096"/>
                    <a:pt x="291" y="2085"/>
                  </a:cubicBezTo>
                  <a:cubicBezTo>
                    <a:pt x="314" y="2062"/>
                    <a:pt x="325" y="2051"/>
                    <a:pt x="347" y="2051"/>
                  </a:cubicBezTo>
                  <a:cubicBezTo>
                    <a:pt x="370" y="2051"/>
                    <a:pt x="392" y="2029"/>
                    <a:pt x="403" y="2040"/>
                  </a:cubicBezTo>
                  <a:cubicBezTo>
                    <a:pt x="414" y="2051"/>
                    <a:pt x="426" y="2096"/>
                    <a:pt x="437" y="2118"/>
                  </a:cubicBezTo>
                  <a:cubicBezTo>
                    <a:pt x="459" y="2096"/>
                    <a:pt x="516" y="2107"/>
                    <a:pt x="538" y="2118"/>
                  </a:cubicBezTo>
                  <a:cubicBezTo>
                    <a:pt x="571" y="2129"/>
                    <a:pt x="594" y="2107"/>
                    <a:pt x="616" y="2073"/>
                  </a:cubicBezTo>
                  <a:cubicBezTo>
                    <a:pt x="627" y="2051"/>
                    <a:pt x="728" y="2051"/>
                    <a:pt x="773" y="2073"/>
                  </a:cubicBezTo>
                  <a:cubicBezTo>
                    <a:pt x="807" y="2085"/>
                    <a:pt x="829" y="2085"/>
                    <a:pt x="840" y="2062"/>
                  </a:cubicBezTo>
                  <a:cubicBezTo>
                    <a:pt x="863" y="2040"/>
                    <a:pt x="919" y="2006"/>
                    <a:pt x="885" y="2006"/>
                  </a:cubicBezTo>
                  <a:cubicBezTo>
                    <a:pt x="852" y="2018"/>
                    <a:pt x="852" y="1961"/>
                    <a:pt x="829" y="1961"/>
                  </a:cubicBezTo>
                  <a:cubicBezTo>
                    <a:pt x="807" y="1961"/>
                    <a:pt x="796" y="1939"/>
                    <a:pt x="796" y="1916"/>
                  </a:cubicBezTo>
                  <a:cubicBezTo>
                    <a:pt x="807" y="1894"/>
                    <a:pt x="840" y="1827"/>
                    <a:pt x="885" y="1816"/>
                  </a:cubicBezTo>
                  <a:cubicBezTo>
                    <a:pt x="930" y="1804"/>
                    <a:pt x="952" y="1827"/>
                    <a:pt x="941" y="1849"/>
                  </a:cubicBezTo>
                  <a:cubicBezTo>
                    <a:pt x="941" y="1872"/>
                    <a:pt x="964" y="1894"/>
                    <a:pt x="986" y="1905"/>
                  </a:cubicBezTo>
                  <a:cubicBezTo>
                    <a:pt x="1009" y="1916"/>
                    <a:pt x="1031" y="1950"/>
                    <a:pt x="1042" y="1984"/>
                  </a:cubicBezTo>
                  <a:cubicBezTo>
                    <a:pt x="1065" y="2018"/>
                    <a:pt x="1087" y="2018"/>
                    <a:pt x="1098" y="1995"/>
                  </a:cubicBezTo>
                  <a:cubicBezTo>
                    <a:pt x="1098" y="1973"/>
                    <a:pt x="1121" y="1984"/>
                    <a:pt x="1132" y="1950"/>
                  </a:cubicBezTo>
                  <a:cubicBezTo>
                    <a:pt x="1143" y="1928"/>
                    <a:pt x="1176" y="1916"/>
                    <a:pt x="1221" y="1905"/>
                  </a:cubicBezTo>
                  <a:cubicBezTo>
                    <a:pt x="1266" y="1894"/>
                    <a:pt x="1255" y="1883"/>
                    <a:pt x="1300" y="1905"/>
                  </a:cubicBezTo>
                  <a:cubicBezTo>
                    <a:pt x="1334" y="1916"/>
                    <a:pt x="1378" y="1905"/>
                    <a:pt x="1401" y="1883"/>
                  </a:cubicBezTo>
                  <a:cubicBezTo>
                    <a:pt x="1412" y="1849"/>
                    <a:pt x="1434" y="1838"/>
                    <a:pt x="1468" y="1838"/>
                  </a:cubicBezTo>
                  <a:cubicBezTo>
                    <a:pt x="1513" y="1849"/>
                    <a:pt x="1513" y="1849"/>
                    <a:pt x="1524" y="1816"/>
                  </a:cubicBezTo>
                  <a:cubicBezTo>
                    <a:pt x="1524" y="1782"/>
                    <a:pt x="1524" y="1760"/>
                    <a:pt x="1547" y="1737"/>
                  </a:cubicBezTo>
                  <a:cubicBezTo>
                    <a:pt x="1547" y="1737"/>
                    <a:pt x="1558" y="1737"/>
                    <a:pt x="1558" y="1726"/>
                  </a:cubicBezTo>
                  <a:cubicBezTo>
                    <a:pt x="1547" y="1726"/>
                    <a:pt x="1547" y="1726"/>
                    <a:pt x="1547" y="1715"/>
                  </a:cubicBezTo>
                  <a:cubicBezTo>
                    <a:pt x="1547" y="1681"/>
                    <a:pt x="1502" y="1659"/>
                    <a:pt x="1468" y="1636"/>
                  </a:cubicBezTo>
                  <a:cubicBezTo>
                    <a:pt x="1434" y="1614"/>
                    <a:pt x="1401" y="1603"/>
                    <a:pt x="1367" y="1636"/>
                  </a:cubicBezTo>
                  <a:cubicBezTo>
                    <a:pt x="1345" y="1670"/>
                    <a:pt x="1322" y="1681"/>
                    <a:pt x="1311" y="1647"/>
                  </a:cubicBezTo>
                  <a:cubicBezTo>
                    <a:pt x="1300" y="1614"/>
                    <a:pt x="1289" y="1547"/>
                    <a:pt x="1255" y="1558"/>
                  </a:cubicBezTo>
                  <a:cubicBezTo>
                    <a:pt x="1210" y="1569"/>
                    <a:pt x="1188" y="1547"/>
                    <a:pt x="1176" y="1513"/>
                  </a:cubicBezTo>
                  <a:cubicBezTo>
                    <a:pt x="1154" y="1480"/>
                    <a:pt x="1154" y="1446"/>
                    <a:pt x="1176" y="1435"/>
                  </a:cubicBezTo>
                  <a:cubicBezTo>
                    <a:pt x="1188" y="1423"/>
                    <a:pt x="1165" y="1378"/>
                    <a:pt x="1188" y="1378"/>
                  </a:cubicBezTo>
                  <a:cubicBezTo>
                    <a:pt x="1210" y="1367"/>
                    <a:pt x="1210" y="1356"/>
                    <a:pt x="1188" y="1334"/>
                  </a:cubicBezTo>
                  <a:cubicBezTo>
                    <a:pt x="1176" y="1311"/>
                    <a:pt x="1176" y="1278"/>
                    <a:pt x="1199" y="1267"/>
                  </a:cubicBezTo>
                  <a:cubicBezTo>
                    <a:pt x="1233" y="1255"/>
                    <a:pt x="1233" y="1244"/>
                    <a:pt x="1244" y="1211"/>
                  </a:cubicBezTo>
                  <a:cubicBezTo>
                    <a:pt x="1244" y="1188"/>
                    <a:pt x="1266" y="1154"/>
                    <a:pt x="1289" y="1177"/>
                  </a:cubicBezTo>
                  <a:cubicBezTo>
                    <a:pt x="1311" y="1211"/>
                    <a:pt x="1334" y="1211"/>
                    <a:pt x="1345" y="1199"/>
                  </a:cubicBezTo>
                  <a:cubicBezTo>
                    <a:pt x="1356" y="1177"/>
                    <a:pt x="1322" y="1166"/>
                    <a:pt x="1356" y="1143"/>
                  </a:cubicBezTo>
                  <a:cubicBezTo>
                    <a:pt x="1378" y="1121"/>
                    <a:pt x="1367" y="1110"/>
                    <a:pt x="1367" y="1076"/>
                  </a:cubicBezTo>
                  <a:cubicBezTo>
                    <a:pt x="1356" y="1054"/>
                    <a:pt x="1356" y="1042"/>
                    <a:pt x="1322" y="1065"/>
                  </a:cubicBezTo>
                  <a:cubicBezTo>
                    <a:pt x="1300" y="1087"/>
                    <a:pt x="1233" y="1087"/>
                    <a:pt x="1221" y="1054"/>
                  </a:cubicBezTo>
                  <a:cubicBezTo>
                    <a:pt x="1210" y="1020"/>
                    <a:pt x="1210" y="1020"/>
                    <a:pt x="1165" y="1020"/>
                  </a:cubicBezTo>
                  <a:cubicBezTo>
                    <a:pt x="1132" y="1020"/>
                    <a:pt x="1143" y="987"/>
                    <a:pt x="1109" y="964"/>
                  </a:cubicBezTo>
                  <a:cubicBezTo>
                    <a:pt x="1076" y="942"/>
                    <a:pt x="1076" y="897"/>
                    <a:pt x="1087" y="863"/>
                  </a:cubicBezTo>
                  <a:cubicBezTo>
                    <a:pt x="1087" y="841"/>
                    <a:pt x="1132" y="863"/>
                    <a:pt x="1132" y="829"/>
                  </a:cubicBezTo>
                  <a:cubicBezTo>
                    <a:pt x="1143" y="796"/>
                    <a:pt x="1132" y="740"/>
                    <a:pt x="1143" y="695"/>
                  </a:cubicBezTo>
                  <a:cubicBezTo>
                    <a:pt x="1165" y="661"/>
                    <a:pt x="1188" y="628"/>
                    <a:pt x="1199" y="605"/>
                  </a:cubicBezTo>
                  <a:cubicBezTo>
                    <a:pt x="1199" y="572"/>
                    <a:pt x="1199" y="560"/>
                    <a:pt x="1221" y="549"/>
                  </a:cubicBezTo>
                  <a:cubicBezTo>
                    <a:pt x="1255" y="538"/>
                    <a:pt x="1255" y="516"/>
                    <a:pt x="1221" y="493"/>
                  </a:cubicBezTo>
                  <a:cubicBezTo>
                    <a:pt x="1188" y="471"/>
                    <a:pt x="1143" y="482"/>
                    <a:pt x="1121" y="471"/>
                  </a:cubicBezTo>
                  <a:cubicBezTo>
                    <a:pt x="1098" y="449"/>
                    <a:pt x="1076" y="426"/>
                    <a:pt x="1065" y="437"/>
                  </a:cubicBezTo>
                  <a:cubicBezTo>
                    <a:pt x="1042" y="449"/>
                    <a:pt x="1031" y="471"/>
                    <a:pt x="1020" y="493"/>
                  </a:cubicBezTo>
                  <a:cubicBezTo>
                    <a:pt x="1009" y="527"/>
                    <a:pt x="986" y="538"/>
                    <a:pt x="964" y="516"/>
                  </a:cubicBezTo>
                  <a:cubicBezTo>
                    <a:pt x="930" y="493"/>
                    <a:pt x="885" y="482"/>
                    <a:pt x="874" y="449"/>
                  </a:cubicBezTo>
                  <a:cubicBezTo>
                    <a:pt x="863" y="415"/>
                    <a:pt x="818" y="292"/>
                    <a:pt x="852" y="292"/>
                  </a:cubicBezTo>
                  <a:cubicBezTo>
                    <a:pt x="885" y="292"/>
                    <a:pt x="908" y="325"/>
                    <a:pt x="930" y="325"/>
                  </a:cubicBezTo>
                  <a:cubicBezTo>
                    <a:pt x="941" y="325"/>
                    <a:pt x="941" y="314"/>
                    <a:pt x="964" y="280"/>
                  </a:cubicBezTo>
                  <a:cubicBezTo>
                    <a:pt x="986" y="247"/>
                    <a:pt x="997" y="213"/>
                    <a:pt x="964" y="224"/>
                  </a:cubicBezTo>
                  <a:cubicBezTo>
                    <a:pt x="930" y="224"/>
                    <a:pt x="829" y="213"/>
                    <a:pt x="840" y="180"/>
                  </a:cubicBezTo>
                  <a:cubicBezTo>
                    <a:pt x="852" y="146"/>
                    <a:pt x="874" y="79"/>
                    <a:pt x="852" y="34"/>
                  </a:cubicBezTo>
                  <a:cubicBezTo>
                    <a:pt x="840" y="0"/>
                    <a:pt x="784" y="0"/>
                    <a:pt x="773" y="11"/>
                  </a:cubicBezTo>
                  <a:cubicBezTo>
                    <a:pt x="751" y="34"/>
                    <a:pt x="717" y="112"/>
                    <a:pt x="728" y="135"/>
                  </a:cubicBezTo>
                  <a:cubicBezTo>
                    <a:pt x="740" y="168"/>
                    <a:pt x="717" y="224"/>
                    <a:pt x="695" y="224"/>
                  </a:cubicBezTo>
                  <a:cubicBezTo>
                    <a:pt x="683" y="224"/>
                    <a:pt x="683" y="224"/>
                    <a:pt x="672" y="224"/>
                  </a:cubicBezTo>
                  <a:cubicBezTo>
                    <a:pt x="672" y="247"/>
                    <a:pt x="661" y="280"/>
                    <a:pt x="639" y="280"/>
                  </a:cubicBezTo>
                  <a:cubicBezTo>
                    <a:pt x="616" y="292"/>
                    <a:pt x="605" y="314"/>
                    <a:pt x="583" y="359"/>
                  </a:cubicBezTo>
                  <a:cubicBezTo>
                    <a:pt x="571" y="392"/>
                    <a:pt x="560" y="404"/>
                    <a:pt x="527" y="404"/>
                  </a:cubicBezTo>
                  <a:cubicBezTo>
                    <a:pt x="493" y="392"/>
                    <a:pt x="448" y="415"/>
                    <a:pt x="459" y="449"/>
                  </a:cubicBezTo>
                  <a:cubicBezTo>
                    <a:pt x="471" y="471"/>
                    <a:pt x="516" y="460"/>
                    <a:pt x="538" y="449"/>
                  </a:cubicBezTo>
                  <a:cubicBezTo>
                    <a:pt x="560" y="437"/>
                    <a:pt x="594" y="482"/>
                    <a:pt x="594" y="493"/>
                  </a:cubicBezTo>
                  <a:cubicBezTo>
                    <a:pt x="605" y="505"/>
                    <a:pt x="594" y="572"/>
                    <a:pt x="560" y="616"/>
                  </a:cubicBezTo>
                  <a:cubicBezTo>
                    <a:pt x="516" y="650"/>
                    <a:pt x="471" y="695"/>
                    <a:pt x="493" y="729"/>
                  </a:cubicBezTo>
                  <a:cubicBezTo>
                    <a:pt x="516" y="751"/>
                    <a:pt x="538" y="818"/>
                    <a:pt x="549" y="829"/>
                  </a:cubicBezTo>
                  <a:cubicBezTo>
                    <a:pt x="549" y="852"/>
                    <a:pt x="605" y="852"/>
                    <a:pt x="616" y="829"/>
                  </a:cubicBezTo>
                  <a:cubicBezTo>
                    <a:pt x="616" y="818"/>
                    <a:pt x="683" y="841"/>
                    <a:pt x="706" y="852"/>
                  </a:cubicBezTo>
                  <a:cubicBezTo>
                    <a:pt x="728" y="863"/>
                    <a:pt x="706" y="908"/>
                    <a:pt x="740" y="908"/>
                  </a:cubicBezTo>
                  <a:cubicBezTo>
                    <a:pt x="762" y="908"/>
                    <a:pt x="762" y="975"/>
                    <a:pt x="796" y="964"/>
                  </a:cubicBezTo>
                  <a:cubicBezTo>
                    <a:pt x="829" y="964"/>
                    <a:pt x="852" y="987"/>
                    <a:pt x="852" y="1009"/>
                  </a:cubicBezTo>
                  <a:cubicBezTo>
                    <a:pt x="852" y="1031"/>
                    <a:pt x="896" y="1042"/>
                    <a:pt x="930" y="1054"/>
                  </a:cubicBezTo>
                  <a:cubicBezTo>
                    <a:pt x="964" y="1065"/>
                    <a:pt x="997" y="1110"/>
                    <a:pt x="930" y="1110"/>
                  </a:cubicBezTo>
                  <a:cubicBezTo>
                    <a:pt x="852" y="1098"/>
                    <a:pt x="796" y="1087"/>
                    <a:pt x="807" y="1121"/>
                  </a:cubicBezTo>
                  <a:cubicBezTo>
                    <a:pt x="807" y="1154"/>
                    <a:pt x="773" y="1188"/>
                    <a:pt x="751" y="1188"/>
                  </a:cubicBezTo>
                  <a:cubicBezTo>
                    <a:pt x="728" y="1199"/>
                    <a:pt x="706" y="1188"/>
                    <a:pt x="706" y="1166"/>
                  </a:cubicBezTo>
                  <a:cubicBezTo>
                    <a:pt x="695" y="1154"/>
                    <a:pt x="650" y="1199"/>
                    <a:pt x="616" y="1233"/>
                  </a:cubicBezTo>
                  <a:cubicBezTo>
                    <a:pt x="583" y="1267"/>
                    <a:pt x="560" y="1278"/>
                    <a:pt x="549" y="1255"/>
                  </a:cubicBezTo>
                  <a:cubicBezTo>
                    <a:pt x="527" y="1233"/>
                    <a:pt x="504" y="1233"/>
                    <a:pt x="482" y="1211"/>
                  </a:cubicBezTo>
                  <a:cubicBezTo>
                    <a:pt x="459" y="1177"/>
                    <a:pt x="426" y="1177"/>
                    <a:pt x="403" y="1132"/>
                  </a:cubicBezTo>
                  <a:cubicBezTo>
                    <a:pt x="381" y="1098"/>
                    <a:pt x="370" y="1042"/>
                    <a:pt x="336" y="1020"/>
                  </a:cubicBezTo>
                  <a:cubicBezTo>
                    <a:pt x="291" y="998"/>
                    <a:pt x="247" y="975"/>
                    <a:pt x="247" y="1020"/>
                  </a:cubicBezTo>
                  <a:cubicBezTo>
                    <a:pt x="247" y="1054"/>
                    <a:pt x="224" y="1110"/>
                    <a:pt x="247" y="1110"/>
                  </a:cubicBezTo>
                  <a:cubicBezTo>
                    <a:pt x="269" y="1121"/>
                    <a:pt x="280" y="1154"/>
                    <a:pt x="269" y="1188"/>
                  </a:cubicBezTo>
                  <a:cubicBezTo>
                    <a:pt x="258" y="1211"/>
                    <a:pt x="235" y="1267"/>
                    <a:pt x="258" y="1267"/>
                  </a:cubicBezTo>
                  <a:cubicBezTo>
                    <a:pt x="291" y="1267"/>
                    <a:pt x="269" y="1367"/>
                    <a:pt x="258" y="1390"/>
                  </a:cubicBezTo>
                  <a:cubicBezTo>
                    <a:pt x="258" y="1412"/>
                    <a:pt x="247" y="1423"/>
                    <a:pt x="224" y="1446"/>
                  </a:cubicBezTo>
                  <a:cubicBezTo>
                    <a:pt x="202" y="1457"/>
                    <a:pt x="190" y="1547"/>
                    <a:pt x="213" y="1569"/>
                  </a:cubicBezTo>
                  <a:cubicBezTo>
                    <a:pt x="235" y="1591"/>
                    <a:pt x="213" y="1625"/>
                    <a:pt x="235" y="1636"/>
                  </a:cubicBezTo>
                  <a:cubicBezTo>
                    <a:pt x="258" y="1647"/>
                    <a:pt x="258" y="1715"/>
                    <a:pt x="247" y="1726"/>
                  </a:cubicBezTo>
                  <a:cubicBezTo>
                    <a:pt x="235" y="1737"/>
                    <a:pt x="179" y="1692"/>
                    <a:pt x="157" y="1681"/>
                  </a:cubicBezTo>
                  <a:cubicBezTo>
                    <a:pt x="123" y="1681"/>
                    <a:pt x="123" y="1704"/>
                    <a:pt x="112" y="1726"/>
                  </a:cubicBezTo>
                  <a:cubicBezTo>
                    <a:pt x="101" y="1749"/>
                    <a:pt x="34" y="1749"/>
                    <a:pt x="22" y="1771"/>
                  </a:cubicBezTo>
                  <a:cubicBezTo>
                    <a:pt x="22" y="1793"/>
                    <a:pt x="11" y="1804"/>
                    <a:pt x="0" y="1804"/>
                  </a:cubicBezTo>
                  <a:cubicBezTo>
                    <a:pt x="11" y="1816"/>
                    <a:pt x="11" y="1827"/>
                    <a:pt x="11" y="1838"/>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 name="Freeform 34"/>
            <p:cNvSpPr>
              <a:spLocks noChangeArrowheads="1"/>
            </p:cNvSpPr>
            <p:nvPr/>
          </p:nvSpPr>
          <p:spPr bwMode="auto">
            <a:xfrm>
              <a:off x="5692775" y="4506913"/>
              <a:ext cx="282575" cy="169862"/>
            </a:xfrm>
            <a:custGeom>
              <a:avLst/>
              <a:gdLst>
                <a:gd name="T0" fmla="*/ 123 w 785"/>
                <a:gd name="T1" fmla="*/ 213 h 472"/>
                <a:gd name="T2" fmla="*/ 123 w 785"/>
                <a:gd name="T3" fmla="*/ 213 h 472"/>
                <a:gd name="T4" fmla="*/ 190 w 785"/>
                <a:gd name="T5" fmla="*/ 325 h 472"/>
                <a:gd name="T6" fmla="*/ 269 w 785"/>
                <a:gd name="T7" fmla="*/ 404 h 472"/>
                <a:gd name="T8" fmla="*/ 336 w 785"/>
                <a:gd name="T9" fmla="*/ 448 h 472"/>
                <a:gd name="T10" fmla="*/ 403 w 785"/>
                <a:gd name="T11" fmla="*/ 426 h 472"/>
                <a:gd name="T12" fmla="*/ 493 w 785"/>
                <a:gd name="T13" fmla="*/ 359 h 472"/>
                <a:gd name="T14" fmla="*/ 538 w 785"/>
                <a:gd name="T15" fmla="*/ 381 h 472"/>
                <a:gd name="T16" fmla="*/ 594 w 785"/>
                <a:gd name="T17" fmla="*/ 314 h 472"/>
                <a:gd name="T18" fmla="*/ 717 w 785"/>
                <a:gd name="T19" fmla="*/ 303 h 472"/>
                <a:gd name="T20" fmla="*/ 717 w 785"/>
                <a:gd name="T21" fmla="*/ 247 h 472"/>
                <a:gd name="T22" fmla="*/ 639 w 785"/>
                <a:gd name="T23" fmla="*/ 202 h 472"/>
                <a:gd name="T24" fmla="*/ 583 w 785"/>
                <a:gd name="T25" fmla="*/ 157 h 472"/>
                <a:gd name="T26" fmla="*/ 527 w 785"/>
                <a:gd name="T27" fmla="*/ 101 h 472"/>
                <a:gd name="T28" fmla="*/ 493 w 785"/>
                <a:gd name="T29" fmla="*/ 45 h 472"/>
                <a:gd name="T30" fmla="*/ 403 w 785"/>
                <a:gd name="T31" fmla="*/ 22 h 472"/>
                <a:gd name="T32" fmla="*/ 336 w 785"/>
                <a:gd name="T33" fmla="*/ 22 h 472"/>
                <a:gd name="T34" fmla="*/ 314 w 785"/>
                <a:gd name="T35" fmla="*/ 0 h 472"/>
                <a:gd name="T36" fmla="*/ 258 w 785"/>
                <a:gd name="T37" fmla="*/ 34 h 472"/>
                <a:gd name="T38" fmla="*/ 201 w 785"/>
                <a:gd name="T39" fmla="*/ 67 h 472"/>
                <a:gd name="T40" fmla="*/ 134 w 785"/>
                <a:gd name="T41" fmla="*/ 90 h 472"/>
                <a:gd name="T42" fmla="*/ 67 w 785"/>
                <a:gd name="T43" fmla="*/ 90 h 472"/>
                <a:gd name="T44" fmla="*/ 11 w 785"/>
                <a:gd name="T45" fmla="*/ 146 h 472"/>
                <a:gd name="T46" fmla="*/ 45 w 785"/>
                <a:gd name="T47" fmla="*/ 191 h 472"/>
                <a:gd name="T48" fmla="*/ 45 w 785"/>
                <a:gd name="T49" fmla="*/ 191 h 472"/>
                <a:gd name="T50" fmla="*/ 123 w 785"/>
                <a:gd name="T51" fmla="*/ 213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85" h="472">
                  <a:moveTo>
                    <a:pt x="123" y="213"/>
                  </a:moveTo>
                  <a:lnTo>
                    <a:pt x="123" y="213"/>
                  </a:lnTo>
                  <a:cubicBezTo>
                    <a:pt x="157" y="235"/>
                    <a:pt x="168" y="291"/>
                    <a:pt x="190" y="325"/>
                  </a:cubicBezTo>
                  <a:cubicBezTo>
                    <a:pt x="213" y="370"/>
                    <a:pt x="246" y="370"/>
                    <a:pt x="269" y="404"/>
                  </a:cubicBezTo>
                  <a:cubicBezTo>
                    <a:pt x="291" y="426"/>
                    <a:pt x="314" y="426"/>
                    <a:pt x="336" y="448"/>
                  </a:cubicBezTo>
                  <a:cubicBezTo>
                    <a:pt x="347" y="471"/>
                    <a:pt x="370" y="460"/>
                    <a:pt x="403" y="426"/>
                  </a:cubicBezTo>
                  <a:cubicBezTo>
                    <a:pt x="437" y="392"/>
                    <a:pt x="482" y="347"/>
                    <a:pt x="493" y="359"/>
                  </a:cubicBezTo>
                  <a:cubicBezTo>
                    <a:pt x="493" y="381"/>
                    <a:pt x="515" y="392"/>
                    <a:pt x="538" y="381"/>
                  </a:cubicBezTo>
                  <a:cubicBezTo>
                    <a:pt x="560" y="381"/>
                    <a:pt x="594" y="347"/>
                    <a:pt x="594" y="314"/>
                  </a:cubicBezTo>
                  <a:cubicBezTo>
                    <a:pt x="583" y="280"/>
                    <a:pt x="639" y="291"/>
                    <a:pt x="717" y="303"/>
                  </a:cubicBezTo>
                  <a:cubicBezTo>
                    <a:pt x="784" y="303"/>
                    <a:pt x="751" y="258"/>
                    <a:pt x="717" y="247"/>
                  </a:cubicBezTo>
                  <a:cubicBezTo>
                    <a:pt x="683" y="235"/>
                    <a:pt x="639" y="224"/>
                    <a:pt x="639" y="202"/>
                  </a:cubicBezTo>
                  <a:cubicBezTo>
                    <a:pt x="639" y="180"/>
                    <a:pt x="616" y="157"/>
                    <a:pt x="583" y="157"/>
                  </a:cubicBezTo>
                  <a:cubicBezTo>
                    <a:pt x="549" y="168"/>
                    <a:pt x="549" y="101"/>
                    <a:pt x="527" y="101"/>
                  </a:cubicBezTo>
                  <a:cubicBezTo>
                    <a:pt x="493" y="101"/>
                    <a:pt x="515" y="56"/>
                    <a:pt x="493" y="45"/>
                  </a:cubicBezTo>
                  <a:cubicBezTo>
                    <a:pt x="470" y="34"/>
                    <a:pt x="403" y="11"/>
                    <a:pt x="403" y="22"/>
                  </a:cubicBezTo>
                  <a:cubicBezTo>
                    <a:pt x="392" y="45"/>
                    <a:pt x="336" y="45"/>
                    <a:pt x="336" y="22"/>
                  </a:cubicBezTo>
                  <a:cubicBezTo>
                    <a:pt x="325" y="22"/>
                    <a:pt x="325" y="11"/>
                    <a:pt x="314" y="0"/>
                  </a:cubicBezTo>
                  <a:cubicBezTo>
                    <a:pt x="291" y="0"/>
                    <a:pt x="269" y="11"/>
                    <a:pt x="258" y="34"/>
                  </a:cubicBezTo>
                  <a:cubicBezTo>
                    <a:pt x="246" y="56"/>
                    <a:pt x="224" y="78"/>
                    <a:pt x="201" y="67"/>
                  </a:cubicBezTo>
                  <a:cubicBezTo>
                    <a:pt x="179" y="56"/>
                    <a:pt x="157" y="78"/>
                    <a:pt x="134" y="90"/>
                  </a:cubicBezTo>
                  <a:cubicBezTo>
                    <a:pt x="123" y="112"/>
                    <a:pt x="101" y="78"/>
                    <a:pt x="67" y="90"/>
                  </a:cubicBezTo>
                  <a:cubicBezTo>
                    <a:pt x="34" y="101"/>
                    <a:pt x="0" y="123"/>
                    <a:pt x="11" y="146"/>
                  </a:cubicBezTo>
                  <a:cubicBezTo>
                    <a:pt x="22" y="157"/>
                    <a:pt x="45" y="191"/>
                    <a:pt x="45" y="191"/>
                  </a:cubicBezTo>
                  <a:lnTo>
                    <a:pt x="45" y="191"/>
                  </a:lnTo>
                  <a:cubicBezTo>
                    <a:pt x="56" y="180"/>
                    <a:pt x="90" y="191"/>
                    <a:pt x="123" y="213"/>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 name="Freeform 35"/>
            <p:cNvSpPr>
              <a:spLocks noChangeArrowheads="1"/>
            </p:cNvSpPr>
            <p:nvPr/>
          </p:nvSpPr>
          <p:spPr bwMode="auto">
            <a:xfrm>
              <a:off x="4349750" y="3146425"/>
              <a:ext cx="839788" cy="1057275"/>
            </a:xfrm>
            <a:custGeom>
              <a:avLst/>
              <a:gdLst>
                <a:gd name="T0" fmla="*/ 471 w 2331"/>
                <a:gd name="T1" fmla="*/ 2835 h 2937"/>
                <a:gd name="T2" fmla="*/ 426 w 2331"/>
                <a:gd name="T3" fmla="*/ 2599 h 2937"/>
                <a:gd name="T4" fmla="*/ 527 w 2331"/>
                <a:gd name="T5" fmla="*/ 2409 h 2937"/>
                <a:gd name="T6" fmla="*/ 773 w 2331"/>
                <a:gd name="T7" fmla="*/ 2140 h 2937"/>
                <a:gd name="T8" fmla="*/ 639 w 2331"/>
                <a:gd name="T9" fmla="*/ 2084 h 2937"/>
                <a:gd name="T10" fmla="*/ 504 w 2331"/>
                <a:gd name="T11" fmla="*/ 1894 h 2937"/>
                <a:gd name="T12" fmla="*/ 280 w 2331"/>
                <a:gd name="T13" fmla="*/ 1781 h 2937"/>
                <a:gd name="T14" fmla="*/ 258 w 2331"/>
                <a:gd name="T15" fmla="*/ 1804 h 2937"/>
                <a:gd name="T16" fmla="*/ 22 w 2331"/>
                <a:gd name="T17" fmla="*/ 1927 h 2937"/>
                <a:gd name="T18" fmla="*/ 135 w 2331"/>
                <a:gd name="T19" fmla="*/ 1602 h 2937"/>
                <a:gd name="T20" fmla="*/ 146 w 2331"/>
                <a:gd name="T21" fmla="*/ 1288 h 2937"/>
                <a:gd name="T22" fmla="*/ 336 w 2331"/>
                <a:gd name="T23" fmla="*/ 952 h 2937"/>
                <a:gd name="T24" fmla="*/ 493 w 2331"/>
                <a:gd name="T25" fmla="*/ 694 h 2937"/>
                <a:gd name="T26" fmla="*/ 807 w 2331"/>
                <a:gd name="T27" fmla="*/ 505 h 2937"/>
                <a:gd name="T28" fmla="*/ 1121 w 2331"/>
                <a:gd name="T29" fmla="*/ 538 h 2937"/>
                <a:gd name="T30" fmla="*/ 1121 w 2331"/>
                <a:gd name="T31" fmla="*/ 146 h 2937"/>
                <a:gd name="T32" fmla="*/ 1244 w 2331"/>
                <a:gd name="T33" fmla="*/ 23 h 2937"/>
                <a:gd name="T34" fmla="*/ 1793 w 2331"/>
                <a:gd name="T35" fmla="*/ 146 h 2937"/>
                <a:gd name="T36" fmla="*/ 2051 w 2331"/>
                <a:gd name="T37" fmla="*/ 224 h 2937"/>
                <a:gd name="T38" fmla="*/ 2252 w 2331"/>
                <a:gd name="T39" fmla="*/ 370 h 2937"/>
                <a:gd name="T40" fmla="*/ 2094 w 2331"/>
                <a:gd name="T41" fmla="*/ 728 h 2937"/>
                <a:gd name="T42" fmla="*/ 1670 w 2331"/>
                <a:gd name="T43" fmla="*/ 1165 h 2937"/>
                <a:gd name="T44" fmla="*/ 1446 w 2331"/>
                <a:gd name="T45" fmla="*/ 1288 h 2937"/>
                <a:gd name="T46" fmla="*/ 1490 w 2331"/>
                <a:gd name="T47" fmla="*/ 1669 h 2937"/>
                <a:gd name="T48" fmla="*/ 1815 w 2331"/>
                <a:gd name="T49" fmla="*/ 1748 h 2937"/>
                <a:gd name="T50" fmla="*/ 1972 w 2331"/>
                <a:gd name="T51" fmla="*/ 1994 h 2937"/>
                <a:gd name="T52" fmla="*/ 1602 w 2331"/>
                <a:gd name="T53" fmla="*/ 2207 h 2937"/>
                <a:gd name="T54" fmla="*/ 1446 w 2331"/>
                <a:gd name="T55" fmla="*/ 1994 h 2937"/>
                <a:gd name="T56" fmla="*/ 1087 w 2331"/>
                <a:gd name="T57" fmla="*/ 2129 h 2937"/>
                <a:gd name="T58" fmla="*/ 1121 w 2331"/>
                <a:gd name="T59" fmla="*/ 2532 h 2937"/>
                <a:gd name="T60" fmla="*/ 930 w 2331"/>
                <a:gd name="T61" fmla="*/ 2779 h 2937"/>
                <a:gd name="T62" fmla="*/ 672 w 2331"/>
                <a:gd name="T63" fmla="*/ 2925 h 2937"/>
                <a:gd name="T64" fmla="*/ 784 w 2331"/>
                <a:gd name="T65" fmla="*/ 2857 h 2937"/>
                <a:gd name="T66" fmla="*/ 919 w 2331"/>
                <a:gd name="T67" fmla="*/ 2734 h 2937"/>
                <a:gd name="T68" fmla="*/ 1076 w 2331"/>
                <a:gd name="T69" fmla="*/ 2554 h 2937"/>
                <a:gd name="T70" fmla="*/ 1087 w 2331"/>
                <a:gd name="T71" fmla="*/ 1994 h 2937"/>
                <a:gd name="T72" fmla="*/ 1524 w 2331"/>
                <a:gd name="T73" fmla="*/ 1994 h 2937"/>
                <a:gd name="T74" fmla="*/ 1849 w 2331"/>
                <a:gd name="T75" fmla="*/ 2297 h 2937"/>
                <a:gd name="T76" fmla="*/ 1961 w 2331"/>
                <a:gd name="T77" fmla="*/ 1837 h 2937"/>
                <a:gd name="T78" fmla="*/ 1804 w 2331"/>
                <a:gd name="T79" fmla="*/ 1860 h 2937"/>
                <a:gd name="T80" fmla="*/ 1356 w 2331"/>
                <a:gd name="T81" fmla="*/ 1625 h 2937"/>
                <a:gd name="T82" fmla="*/ 1524 w 2331"/>
                <a:gd name="T83" fmla="*/ 1221 h 2937"/>
                <a:gd name="T84" fmla="*/ 1849 w 2331"/>
                <a:gd name="T85" fmla="*/ 986 h 2937"/>
                <a:gd name="T86" fmla="*/ 2240 w 2331"/>
                <a:gd name="T87" fmla="*/ 516 h 2937"/>
                <a:gd name="T88" fmla="*/ 2072 w 2331"/>
                <a:gd name="T89" fmla="*/ 337 h 2937"/>
                <a:gd name="T90" fmla="*/ 1871 w 2331"/>
                <a:gd name="T91" fmla="*/ 269 h 2937"/>
                <a:gd name="T92" fmla="*/ 1692 w 2331"/>
                <a:gd name="T93" fmla="*/ 202 h 2937"/>
                <a:gd name="T94" fmla="*/ 1255 w 2331"/>
                <a:gd name="T95" fmla="*/ 113 h 2937"/>
                <a:gd name="T96" fmla="*/ 1199 w 2331"/>
                <a:gd name="T97" fmla="*/ 314 h 2937"/>
                <a:gd name="T98" fmla="*/ 1064 w 2331"/>
                <a:gd name="T99" fmla="*/ 572 h 2937"/>
                <a:gd name="T100" fmla="*/ 728 w 2331"/>
                <a:gd name="T101" fmla="*/ 527 h 2937"/>
                <a:gd name="T102" fmla="*/ 471 w 2331"/>
                <a:gd name="T103" fmla="*/ 728 h 2937"/>
                <a:gd name="T104" fmla="*/ 347 w 2331"/>
                <a:gd name="T105" fmla="*/ 1087 h 2937"/>
                <a:gd name="T106" fmla="*/ 146 w 2331"/>
                <a:gd name="T107" fmla="*/ 1389 h 2937"/>
                <a:gd name="T108" fmla="*/ 101 w 2331"/>
                <a:gd name="T109" fmla="*/ 1669 h 2937"/>
                <a:gd name="T110" fmla="*/ 202 w 2331"/>
                <a:gd name="T111" fmla="*/ 1894 h 2937"/>
                <a:gd name="T112" fmla="*/ 392 w 2331"/>
                <a:gd name="T113" fmla="*/ 1781 h 2937"/>
                <a:gd name="T114" fmla="*/ 459 w 2331"/>
                <a:gd name="T115" fmla="*/ 2095 h 2937"/>
                <a:gd name="T116" fmla="*/ 695 w 2331"/>
                <a:gd name="T117" fmla="*/ 1894 h 2937"/>
                <a:gd name="T118" fmla="*/ 740 w 2331"/>
                <a:gd name="T119" fmla="*/ 2241 h 2937"/>
                <a:gd name="T120" fmla="*/ 459 w 2331"/>
                <a:gd name="T121" fmla="*/ 2566 h 2937"/>
                <a:gd name="T122" fmla="*/ 471 w 2331"/>
                <a:gd name="T123" fmla="*/ 2745 h 2937"/>
                <a:gd name="T124" fmla="*/ 359 w 2331"/>
                <a:gd name="T125" fmla="*/ 1804 h 2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31" h="2937">
                  <a:moveTo>
                    <a:pt x="650" y="2936"/>
                  </a:moveTo>
                  <a:lnTo>
                    <a:pt x="650" y="2936"/>
                  </a:lnTo>
                  <a:cubicBezTo>
                    <a:pt x="616" y="2936"/>
                    <a:pt x="605" y="2891"/>
                    <a:pt x="583" y="2846"/>
                  </a:cubicBezTo>
                  <a:lnTo>
                    <a:pt x="583" y="2846"/>
                  </a:lnTo>
                  <a:cubicBezTo>
                    <a:pt x="571" y="2823"/>
                    <a:pt x="560" y="2823"/>
                    <a:pt x="560" y="2823"/>
                  </a:cubicBezTo>
                  <a:cubicBezTo>
                    <a:pt x="549" y="2823"/>
                    <a:pt x="538" y="2823"/>
                    <a:pt x="527" y="2823"/>
                  </a:cubicBezTo>
                  <a:cubicBezTo>
                    <a:pt x="515" y="2835"/>
                    <a:pt x="504" y="2846"/>
                    <a:pt x="493" y="2846"/>
                  </a:cubicBezTo>
                  <a:cubicBezTo>
                    <a:pt x="482" y="2846"/>
                    <a:pt x="482" y="2835"/>
                    <a:pt x="471" y="2835"/>
                  </a:cubicBezTo>
                  <a:cubicBezTo>
                    <a:pt x="459" y="2823"/>
                    <a:pt x="459" y="2812"/>
                    <a:pt x="459" y="2790"/>
                  </a:cubicBezTo>
                  <a:lnTo>
                    <a:pt x="459" y="2790"/>
                  </a:lnTo>
                  <a:cubicBezTo>
                    <a:pt x="448" y="2779"/>
                    <a:pt x="437" y="2779"/>
                    <a:pt x="426" y="2767"/>
                  </a:cubicBezTo>
                  <a:cubicBezTo>
                    <a:pt x="426" y="2767"/>
                    <a:pt x="426" y="2756"/>
                    <a:pt x="426" y="2745"/>
                  </a:cubicBezTo>
                  <a:cubicBezTo>
                    <a:pt x="426" y="2734"/>
                    <a:pt x="426" y="2723"/>
                    <a:pt x="403" y="2678"/>
                  </a:cubicBezTo>
                  <a:cubicBezTo>
                    <a:pt x="381" y="2655"/>
                    <a:pt x="370" y="2633"/>
                    <a:pt x="381" y="2622"/>
                  </a:cubicBezTo>
                  <a:cubicBezTo>
                    <a:pt x="392" y="2611"/>
                    <a:pt x="392" y="2599"/>
                    <a:pt x="415" y="2599"/>
                  </a:cubicBezTo>
                  <a:cubicBezTo>
                    <a:pt x="415" y="2599"/>
                    <a:pt x="415" y="2599"/>
                    <a:pt x="426" y="2599"/>
                  </a:cubicBezTo>
                  <a:cubicBezTo>
                    <a:pt x="426" y="2611"/>
                    <a:pt x="437" y="2611"/>
                    <a:pt x="448" y="2611"/>
                  </a:cubicBezTo>
                  <a:cubicBezTo>
                    <a:pt x="459" y="2611"/>
                    <a:pt x="471" y="2611"/>
                    <a:pt x="471" y="2599"/>
                  </a:cubicBezTo>
                  <a:lnTo>
                    <a:pt x="471" y="2599"/>
                  </a:lnTo>
                  <a:cubicBezTo>
                    <a:pt x="448" y="2611"/>
                    <a:pt x="426" y="2599"/>
                    <a:pt x="415" y="2577"/>
                  </a:cubicBezTo>
                  <a:cubicBezTo>
                    <a:pt x="403" y="2554"/>
                    <a:pt x="415" y="2510"/>
                    <a:pt x="448" y="2487"/>
                  </a:cubicBezTo>
                  <a:cubicBezTo>
                    <a:pt x="471" y="2465"/>
                    <a:pt x="482" y="2465"/>
                    <a:pt x="493" y="2465"/>
                  </a:cubicBezTo>
                  <a:cubicBezTo>
                    <a:pt x="504" y="2465"/>
                    <a:pt x="504" y="2465"/>
                    <a:pt x="515" y="2454"/>
                  </a:cubicBezTo>
                  <a:cubicBezTo>
                    <a:pt x="515" y="2443"/>
                    <a:pt x="527" y="2420"/>
                    <a:pt x="527" y="2409"/>
                  </a:cubicBezTo>
                  <a:cubicBezTo>
                    <a:pt x="515" y="2398"/>
                    <a:pt x="515" y="2398"/>
                    <a:pt x="515" y="2398"/>
                  </a:cubicBezTo>
                  <a:cubicBezTo>
                    <a:pt x="493" y="2375"/>
                    <a:pt x="493" y="2364"/>
                    <a:pt x="493" y="2353"/>
                  </a:cubicBezTo>
                  <a:cubicBezTo>
                    <a:pt x="493" y="2330"/>
                    <a:pt x="515" y="2319"/>
                    <a:pt x="549" y="2308"/>
                  </a:cubicBezTo>
                  <a:cubicBezTo>
                    <a:pt x="583" y="2285"/>
                    <a:pt x="605" y="2263"/>
                    <a:pt x="650" y="2230"/>
                  </a:cubicBezTo>
                  <a:cubicBezTo>
                    <a:pt x="672" y="2207"/>
                    <a:pt x="706" y="2196"/>
                    <a:pt x="728" y="2196"/>
                  </a:cubicBezTo>
                  <a:cubicBezTo>
                    <a:pt x="751" y="2185"/>
                    <a:pt x="762" y="2185"/>
                    <a:pt x="773" y="2185"/>
                  </a:cubicBezTo>
                  <a:cubicBezTo>
                    <a:pt x="784" y="2174"/>
                    <a:pt x="795" y="2174"/>
                    <a:pt x="795" y="2174"/>
                  </a:cubicBezTo>
                  <a:cubicBezTo>
                    <a:pt x="795" y="2162"/>
                    <a:pt x="784" y="2151"/>
                    <a:pt x="773" y="2140"/>
                  </a:cubicBezTo>
                  <a:cubicBezTo>
                    <a:pt x="740" y="2106"/>
                    <a:pt x="762" y="2061"/>
                    <a:pt x="773" y="2039"/>
                  </a:cubicBezTo>
                  <a:lnTo>
                    <a:pt x="773" y="2039"/>
                  </a:lnTo>
                  <a:cubicBezTo>
                    <a:pt x="784" y="2017"/>
                    <a:pt x="773" y="1983"/>
                    <a:pt x="751" y="1961"/>
                  </a:cubicBezTo>
                  <a:cubicBezTo>
                    <a:pt x="740" y="1938"/>
                    <a:pt x="728" y="1927"/>
                    <a:pt x="717" y="1927"/>
                  </a:cubicBezTo>
                  <a:lnTo>
                    <a:pt x="706" y="1927"/>
                  </a:lnTo>
                  <a:cubicBezTo>
                    <a:pt x="695" y="1938"/>
                    <a:pt x="672" y="1983"/>
                    <a:pt x="672" y="1994"/>
                  </a:cubicBezTo>
                  <a:cubicBezTo>
                    <a:pt x="684" y="2017"/>
                    <a:pt x="684" y="2039"/>
                    <a:pt x="684" y="2050"/>
                  </a:cubicBezTo>
                  <a:cubicBezTo>
                    <a:pt x="672" y="2061"/>
                    <a:pt x="661" y="2073"/>
                    <a:pt x="639" y="2084"/>
                  </a:cubicBezTo>
                  <a:cubicBezTo>
                    <a:pt x="628" y="2084"/>
                    <a:pt x="628" y="2084"/>
                    <a:pt x="616" y="2095"/>
                  </a:cubicBezTo>
                  <a:cubicBezTo>
                    <a:pt x="605" y="2118"/>
                    <a:pt x="594" y="2140"/>
                    <a:pt x="560" y="2140"/>
                  </a:cubicBezTo>
                  <a:cubicBezTo>
                    <a:pt x="549" y="2140"/>
                    <a:pt x="527" y="2140"/>
                    <a:pt x="504" y="2140"/>
                  </a:cubicBezTo>
                  <a:cubicBezTo>
                    <a:pt x="448" y="2140"/>
                    <a:pt x="426" y="2140"/>
                    <a:pt x="415" y="2118"/>
                  </a:cubicBezTo>
                  <a:cubicBezTo>
                    <a:pt x="415" y="2106"/>
                    <a:pt x="415" y="2095"/>
                    <a:pt x="415" y="2084"/>
                  </a:cubicBezTo>
                  <a:cubicBezTo>
                    <a:pt x="426" y="2073"/>
                    <a:pt x="437" y="2039"/>
                    <a:pt x="448" y="2017"/>
                  </a:cubicBezTo>
                  <a:cubicBezTo>
                    <a:pt x="459" y="1983"/>
                    <a:pt x="471" y="1949"/>
                    <a:pt x="482" y="1927"/>
                  </a:cubicBezTo>
                  <a:cubicBezTo>
                    <a:pt x="504" y="1905"/>
                    <a:pt x="504" y="1894"/>
                    <a:pt x="504" y="1894"/>
                  </a:cubicBezTo>
                  <a:cubicBezTo>
                    <a:pt x="482" y="1882"/>
                    <a:pt x="482" y="1860"/>
                    <a:pt x="471" y="1849"/>
                  </a:cubicBezTo>
                  <a:lnTo>
                    <a:pt x="471" y="1837"/>
                  </a:lnTo>
                  <a:cubicBezTo>
                    <a:pt x="459" y="1826"/>
                    <a:pt x="437" y="1826"/>
                    <a:pt x="415" y="1826"/>
                  </a:cubicBezTo>
                  <a:cubicBezTo>
                    <a:pt x="403" y="1826"/>
                    <a:pt x="392" y="1826"/>
                    <a:pt x="392" y="1826"/>
                  </a:cubicBezTo>
                  <a:cubicBezTo>
                    <a:pt x="381" y="1860"/>
                    <a:pt x="359" y="1927"/>
                    <a:pt x="359" y="1972"/>
                  </a:cubicBezTo>
                  <a:cubicBezTo>
                    <a:pt x="347" y="2005"/>
                    <a:pt x="336" y="2039"/>
                    <a:pt x="314" y="2039"/>
                  </a:cubicBezTo>
                  <a:cubicBezTo>
                    <a:pt x="291" y="2039"/>
                    <a:pt x="280" y="2005"/>
                    <a:pt x="269" y="1949"/>
                  </a:cubicBezTo>
                  <a:cubicBezTo>
                    <a:pt x="258" y="1871"/>
                    <a:pt x="258" y="1815"/>
                    <a:pt x="280" y="1781"/>
                  </a:cubicBezTo>
                  <a:cubicBezTo>
                    <a:pt x="291" y="1770"/>
                    <a:pt x="302" y="1770"/>
                    <a:pt x="302" y="1770"/>
                  </a:cubicBezTo>
                  <a:cubicBezTo>
                    <a:pt x="325" y="1770"/>
                    <a:pt x="347" y="1759"/>
                    <a:pt x="359" y="1759"/>
                  </a:cubicBezTo>
                  <a:cubicBezTo>
                    <a:pt x="359" y="1748"/>
                    <a:pt x="359" y="1714"/>
                    <a:pt x="359" y="1703"/>
                  </a:cubicBezTo>
                  <a:cubicBezTo>
                    <a:pt x="347" y="1703"/>
                    <a:pt x="314" y="1692"/>
                    <a:pt x="258" y="1692"/>
                  </a:cubicBezTo>
                  <a:cubicBezTo>
                    <a:pt x="246" y="1692"/>
                    <a:pt x="246" y="1703"/>
                    <a:pt x="235" y="1703"/>
                  </a:cubicBezTo>
                  <a:lnTo>
                    <a:pt x="224" y="1703"/>
                  </a:lnTo>
                  <a:cubicBezTo>
                    <a:pt x="224" y="1703"/>
                    <a:pt x="235" y="1714"/>
                    <a:pt x="246" y="1748"/>
                  </a:cubicBezTo>
                  <a:cubicBezTo>
                    <a:pt x="258" y="1770"/>
                    <a:pt x="258" y="1781"/>
                    <a:pt x="258" y="1804"/>
                  </a:cubicBezTo>
                  <a:cubicBezTo>
                    <a:pt x="258" y="1804"/>
                    <a:pt x="258" y="1815"/>
                    <a:pt x="258" y="1826"/>
                  </a:cubicBezTo>
                  <a:cubicBezTo>
                    <a:pt x="269" y="1860"/>
                    <a:pt x="246" y="1894"/>
                    <a:pt x="235" y="1916"/>
                  </a:cubicBezTo>
                  <a:cubicBezTo>
                    <a:pt x="224" y="1938"/>
                    <a:pt x="202" y="1961"/>
                    <a:pt x="179" y="1961"/>
                  </a:cubicBezTo>
                  <a:cubicBezTo>
                    <a:pt x="168" y="1961"/>
                    <a:pt x="146" y="1949"/>
                    <a:pt x="146" y="1938"/>
                  </a:cubicBezTo>
                  <a:cubicBezTo>
                    <a:pt x="146" y="1916"/>
                    <a:pt x="123" y="1871"/>
                    <a:pt x="112" y="1849"/>
                  </a:cubicBezTo>
                  <a:cubicBezTo>
                    <a:pt x="112" y="1860"/>
                    <a:pt x="101" y="1871"/>
                    <a:pt x="101" y="1894"/>
                  </a:cubicBezTo>
                  <a:cubicBezTo>
                    <a:pt x="101" y="1905"/>
                    <a:pt x="90" y="1927"/>
                    <a:pt x="33" y="1927"/>
                  </a:cubicBezTo>
                  <a:lnTo>
                    <a:pt x="22" y="1927"/>
                  </a:lnTo>
                  <a:lnTo>
                    <a:pt x="22" y="1927"/>
                  </a:lnTo>
                  <a:cubicBezTo>
                    <a:pt x="0" y="1927"/>
                    <a:pt x="0" y="1927"/>
                    <a:pt x="0" y="1927"/>
                  </a:cubicBezTo>
                  <a:cubicBezTo>
                    <a:pt x="0" y="1905"/>
                    <a:pt x="0" y="1905"/>
                    <a:pt x="0" y="1905"/>
                  </a:cubicBezTo>
                  <a:cubicBezTo>
                    <a:pt x="0" y="1781"/>
                    <a:pt x="11" y="1759"/>
                    <a:pt x="22" y="1759"/>
                  </a:cubicBezTo>
                  <a:cubicBezTo>
                    <a:pt x="33" y="1748"/>
                    <a:pt x="33" y="1736"/>
                    <a:pt x="33" y="1714"/>
                  </a:cubicBezTo>
                  <a:cubicBezTo>
                    <a:pt x="22" y="1692"/>
                    <a:pt x="22" y="1669"/>
                    <a:pt x="45" y="1658"/>
                  </a:cubicBezTo>
                  <a:cubicBezTo>
                    <a:pt x="56" y="1636"/>
                    <a:pt x="78" y="1636"/>
                    <a:pt x="101" y="1625"/>
                  </a:cubicBezTo>
                  <a:cubicBezTo>
                    <a:pt x="135" y="1625"/>
                    <a:pt x="135" y="1625"/>
                    <a:pt x="135" y="1602"/>
                  </a:cubicBezTo>
                  <a:cubicBezTo>
                    <a:pt x="135" y="1591"/>
                    <a:pt x="123" y="1568"/>
                    <a:pt x="112" y="1568"/>
                  </a:cubicBezTo>
                  <a:cubicBezTo>
                    <a:pt x="101" y="1557"/>
                    <a:pt x="90" y="1535"/>
                    <a:pt x="90" y="1512"/>
                  </a:cubicBezTo>
                  <a:cubicBezTo>
                    <a:pt x="90" y="1490"/>
                    <a:pt x="90" y="1467"/>
                    <a:pt x="78" y="1445"/>
                  </a:cubicBezTo>
                  <a:cubicBezTo>
                    <a:pt x="78" y="1423"/>
                    <a:pt x="78" y="1389"/>
                    <a:pt x="90" y="1378"/>
                  </a:cubicBezTo>
                  <a:cubicBezTo>
                    <a:pt x="101" y="1356"/>
                    <a:pt x="123" y="1356"/>
                    <a:pt x="135" y="1356"/>
                  </a:cubicBezTo>
                  <a:cubicBezTo>
                    <a:pt x="135" y="1333"/>
                    <a:pt x="135" y="1322"/>
                    <a:pt x="146" y="1311"/>
                  </a:cubicBezTo>
                  <a:lnTo>
                    <a:pt x="146" y="1299"/>
                  </a:lnTo>
                  <a:cubicBezTo>
                    <a:pt x="146" y="1299"/>
                    <a:pt x="146" y="1299"/>
                    <a:pt x="146" y="1288"/>
                  </a:cubicBezTo>
                  <a:cubicBezTo>
                    <a:pt x="146" y="1277"/>
                    <a:pt x="146" y="1266"/>
                    <a:pt x="157" y="1232"/>
                  </a:cubicBezTo>
                  <a:cubicBezTo>
                    <a:pt x="168" y="1154"/>
                    <a:pt x="213" y="1131"/>
                    <a:pt x="269" y="1120"/>
                  </a:cubicBezTo>
                  <a:cubicBezTo>
                    <a:pt x="280" y="1120"/>
                    <a:pt x="280" y="1120"/>
                    <a:pt x="291" y="1098"/>
                  </a:cubicBezTo>
                  <a:cubicBezTo>
                    <a:pt x="291" y="1075"/>
                    <a:pt x="302" y="1064"/>
                    <a:pt x="325" y="1042"/>
                  </a:cubicBezTo>
                  <a:cubicBezTo>
                    <a:pt x="336" y="1042"/>
                    <a:pt x="347" y="1042"/>
                    <a:pt x="347" y="1042"/>
                  </a:cubicBezTo>
                  <a:lnTo>
                    <a:pt x="347" y="1042"/>
                  </a:lnTo>
                  <a:cubicBezTo>
                    <a:pt x="347" y="1030"/>
                    <a:pt x="347" y="1030"/>
                    <a:pt x="347" y="1030"/>
                  </a:cubicBezTo>
                  <a:cubicBezTo>
                    <a:pt x="336" y="1019"/>
                    <a:pt x="336" y="986"/>
                    <a:pt x="336" y="952"/>
                  </a:cubicBezTo>
                  <a:cubicBezTo>
                    <a:pt x="336" y="941"/>
                    <a:pt x="336" y="918"/>
                    <a:pt x="325" y="896"/>
                  </a:cubicBezTo>
                  <a:cubicBezTo>
                    <a:pt x="325" y="896"/>
                    <a:pt x="302" y="806"/>
                    <a:pt x="325" y="773"/>
                  </a:cubicBezTo>
                  <a:cubicBezTo>
                    <a:pt x="336" y="761"/>
                    <a:pt x="336" y="761"/>
                    <a:pt x="347" y="761"/>
                  </a:cubicBezTo>
                  <a:lnTo>
                    <a:pt x="347" y="761"/>
                  </a:lnTo>
                  <a:cubicBezTo>
                    <a:pt x="370" y="761"/>
                    <a:pt x="370" y="750"/>
                    <a:pt x="370" y="750"/>
                  </a:cubicBezTo>
                  <a:cubicBezTo>
                    <a:pt x="370" y="717"/>
                    <a:pt x="403" y="683"/>
                    <a:pt x="448" y="683"/>
                  </a:cubicBezTo>
                  <a:cubicBezTo>
                    <a:pt x="459" y="683"/>
                    <a:pt x="471" y="683"/>
                    <a:pt x="482" y="694"/>
                  </a:cubicBezTo>
                  <a:cubicBezTo>
                    <a:pt x="493" y="694"/>
                    <a:pt x="493" y="694"/>
                    <a:pt x="493" y="694"/>
                  </a:cubicBezTo>
                  <a:cubicBezTo>
                    <a:pt x="493" y="683"/>
                    <a:pt x="504" y="672"/>
                    <a:pt x="504" y="661"/>
                  </a:cubicBezTo>
                  <a:cubicBezTo>
                    <a:pt x="504" y="661"/>
                    <a:pt x="504" y="650"/>
                    <a:pt x="504" y="639"/>
                  </a:cubicBezTo>
                  <a:cubicBezTo>
                    <a:pt x="515" y="583"/>
                    <a:pt x="549" y="561"/>
                    <a:pt x="583" y="561"/>
                  </a:cubicBezTo>
                  <a:cubicBezTo>
                    <a:pt x="594" y="561"/>
                    <a:pt x="616" y="538"/>
                    <a:pt x="616" y="493"/>
                  </a:cubicBezTo>
                  <a:cubicBezTo>
                    <a:pt x="616" y="460"/>
                    <a:pt x="639" y="449"/>
                    <a:pt x="661" y="449"/>
                  </a:cubicBezTo>
                  <a:cubicBezTo>
                    <a:pt x="684" y="449"/>
                    <a:pt x="706" y="460"/>
                    <a:pt x="740" y="482"/>
                  </a:cubicBezTo>
                  <a:lnTo>
                    <a:pt x="751" y="482"/>
                  </a:lnTo>
                  <a:cubicBezTo>
                    <a:pt x="773" y="505"/>
                    <a:pt x="795" y="505"/>
                    <a:pt x="807" y="505"/>
                  </a:cubicBezTo>
                  <a:cubicBezTo>
                    <a:pt x="807" y="505"/>
                    <a:pt x="807" y="505"/>
                    <a:pt x="818" y="505"/>
                  </a:cubicBezTo>
                  <a:cubicBezTo>
                    <a:pt x="818" y="460"/>
                    <a:pt x="863" y="437"/>
                    <a:pt x="908" y="449"/>
                  </a:cubicBezTo>
                  <a:cubicBezTo>
                    <a:pt x="953" y="460"/>
                    <a:pt x="997" y="482"/>
                    <a:pt x="1031" y="516"/>
                  </a:cubicBezTo>
                  <a:cubicBezTo>
                    <a:pt x="1031" y="527"/>
                    <a:pt x="1031" y="527"/>
                    <a:pt x="1031" y="527"/>
                  </a:cubicBezTo>
                  <a:cubicBezTo>
                    <a:pt x="1042" y="527"/>
                    <a:pt x="1042" y="527"/>
                    <a:pt x="1042" y="527"/>
                  </a:cubicBezTo>
                  <a:cubicBezTo>
                    <a:pt x="1053" y="527"/>
                    <a:pt x="1053" y="527"/>
                    <a:pt x="1064" y="527"/>
                  </a:cubicBezTo>
                  <a:cubicBezTo>
                    <a:pt x="1076" y="527"/>
                    <a:pt x="1087" y="527"/>
                    <a:pt x="1098" y="527"/>
                  </a:cubicBezTo>
                  <a:cubicBezTo>
                    <a:pt x="1109" y="538"/>
                    <a:pt x="1109" y="538"/>
                    <a:pt x="1121" y="538"/>
                  </a:cubicBezTo>
                  <a:cubicBezTo>
                    <a:pt x="1121" y="538"/>
                    <a:pt x="1121" y="538"/>
                    <a:pt x="1121" y="527"/>
                  </a:cubicBezTo>
                  <a:cubicBezTo>
                    <a:pt x="1121" y="482"/>
                    <a:pt x="1166" y="482"/>
                    <a:pt x="1188" y="482"/>
                  </a:cubicBezTo>
                  <a:cubicBezTo>
                    <a:pt x="1199" y="482"/>
                    <a:pt x="1222" y="482"/>
                    <a:pt x="1222" y="482"/>
                  </a:cubicBezTo>
                  <a:cubicBezTo>
                    <a:pt x="1233" y="460"/>
                    <a:pt x="1199" y="370"/>
                    <a:pt x="1177" y="359"/>
                  </a:cubicBezTo>
                  <a:cubicBezTo>
                    <a:pt x="1154" y="337"/>
                    <a:pt x="1154" y="314"/>
                    <a:pt x="1166" y="247"/>
                  </a:cubicBezTo>
                  <a:cubicBezTo>
                    <a:pt x="1166" y="236"/>
                    <a:pt x="1166" y="224"/>
                    <a:pt x="1166" y="202"/>
                  </a:cubicBezTo>
                  <a:cubicBezTo>
                    <a:pt x="1166" y="157"/>
                    <a:pt x="1166" y="157"/>
                    <a:pt x="1143" y="157"/>
                  </a:cubicBezTo>
                  <a:cubicBezTo>
                    <a:pt x="1132" y="146"/>
                    <a:pt x="1132" y="146"/>
                    <a:pt x="1121" y="146"/>
                  </a:cubicBezTo>
                  <a:cubicBezTo>
                    <a:pt x="1098" y="135"/>
                    <a:pt x="1087" y="113"/>
                    <a:pt x="1064" y="79"/>
                  </a:cubicBezTo>
                  <a:cubicBezTo>
                    <a:pt x="1064" y="68"/>
                    <a:pt x="1064" y="68"/>
                    <a:pt x="1064" y="68"/>
                  </a:cubicBezTo>
                  <a:cubicBezTo>
                    <a:pt x="1076" y="57"/>
                    <a:pt x="1076" y="57"/>
                    <a:pt x="1076" y="57"/>
                  </a:cubicBezTo>
                  <a:cubicBezTo>
                    <a:pt x="1087" y="45"/>
                    <a:pt x="1109" y="23"/>
                    <a:pt x="1132" y="23"/>
                  </a:cubicBezTo>
                  <a:lnTo>
                    <a:pt x="1132" y="23"/>
                  </a:lnTo>
                  <a:cubicBezTo>
                    <a:pt x="1154" y="23"/>
                    <a:pt x="1177" y="34"/>
                    <a:pt x="1222" y="57"/>
                  </a:cubicBezTo>
                  <a:cubicBezTo>
                    <a:pt x="1222" y="57"/>
                    <a:pt x="1233" y="57"/>
                    <a:pt x="1244" y="57"/>
                  </a:cubicBezTo>
                  <a:cubicBezTo>
                    <a:pt x="1244" y="45"/>
                    <a:pt x="1244" y="34"/>
                    <a:pt x="1244" y="23"/>
                  </a:cubicBezTo>
                  <a:cubicBezTo>
                    <a:pt x="1244" y="0"/>
                    <a:pt x="1244" y="0"/>
                    <a:pt x="1244" y="0"/>
                  </a:cubicBezTo>
                  <a:cubicBezTo>
                    <a:pt x="1266" y="0"/>
                    <a:pt x="1266" y="0"/>
                    <a:pt x="1266" y="0"/>
                  </a:cubicBezTo>
                  <a:cubicBezTo>
                    <a:pt x="1266" y="0"/>
                    <a:pt x="1300" y="0"/>
                    <a:pt x="1333" y="0"/>
                  </a:cubicBezTo>
                  <a:cubicBezTo>
                    <a:pt x="1378" y="0"/>
                    <a:pt x="1412" y="0"/>
                    <a:pt x="1457" y="12"/>
                  </a:cubicBezTo>
                  <a:cubicBezTo>
                    <a:pt x="1569" y="34"/>
                    <a:pt x="1625" y="45"/>
                    <a:pt x="1647" y="68"/>
                  </a:cubicBezTo>
                  <a:cubicBezTo>
                    <a:pt x="1670" y="90"/>
                    <a:pt x="1703" y="135"/>
                    <a:pt x="1715" y="169"/>
                  </a:cubicBezTo>
                  <a:cubicBezTo>
                    <a:pt x="1737" y="157"/>
                    <a:pt x="1759" y="146"/>
                    <a:pt x="1771" y="146"/>
                  </a:cubicBezTo>
                  <a:cubicBezTo>
                    <a:pt x="1782" y="146"/>
                    <a:pt x="1782" y="146"/>
                    <a:pt x="1793" y="146"/>
                  </a:cubicBezTo>
                  <a:cubicBezTo>
                    <a:pt x="1838" y="157"/>
                    <a:pt x="1838" y="213"/>
                    <a:pt x="1827" y="236"/>
                  </a:cubicBezTo>
                  <a:cubicBezTo>
                    <a:pt x="1838" y="236"/>
                    <a:pt x="1849" y="236"/>
                    <a:pt x="1860" y="236"/>
                  </a:cubicBezTo>
                  <a:cubicBezTo>
                    <a:pt x="1916" y="213"/>
                    <a:pt x="1939" y="213"/>
                    <a:pt x="1939" y="213"/>
                  </a:cubicBezTo>
                  <a:cubicBezTo>
                    <a:pt x="1961" y="213"/>
                    <a:pt x="1961" y="213"/>
                    <a:pt x="1961" y="213"/>
                  </a:cubicBezTo>
                  <a:cubicBezTo>
                    <a:pt x="1961" y="236"/>
                    <a:pt x="1961" y="236"/>
                    <a:pt x="1961" y="236"/>
                  </a:cubicBezTo>
                  <a:cubicBezTo>
                    <a:pt x="1961" y="247"/>
                    <a:pt x="1961" y="247"/>
                    <a:pt x="1961" y="247"/>
                  </a:cubicBezTo>
                  <a:cubicBezTo>
                    <a:pt x="1961" y="247"/>
                    <a:pt x="1961" y="247"/>
                    <a:pt x="1972" y="247"/>
                  </a:cubicBezTo>
                  <a:cubicBezTo>
                    <a:pt x="1995" y="236"/>
                    <a:pt x="2017" y="224"/>
                    <a:pt x="2051" y="224"/>
                  </a:cubicBezTo>
                  <a:cubicBezTo>
                    <a:pt x="2061" y="224"/>
                    <a:pt x="2072" y="224"/>
                    <a:pt x="2083" y="236"/>
                  </a:cubicBezTo>
                  <a:cubicBezTo>
                    <a:pt x="2094" y="258"/>
                    <a:pt x="2094" y="269"/>
                    <a:pt x="2094" y="292"/>
                  </a:cubicBezTo>
                  <a:lnTo>
                    <a:pt x="2094" y="303"/>
                  </a:lnTo>
                  <a:cubicBezTo>
                    <a:pt x="2117" y="314"/>
                    <a:pt x="2139" y="337"/>
                    <a:pt x="2162" y="359"/>
                  </a:cubicBezTo>
                  <a:lnTo>
                    <a:pt x="2162" y="370"/>
                  </a:lnTo>
                  <a:cubicBezTo>
                    <a:pt x="2173" y="382"/>
                    <a:pt x="2173" y="382"/>
                    <a:pt x="2184" y="382"/>
                  </a:cubicBezTo>
                  <a:lnTo>
                    <a:pt x="2196" y="382"/>
                  </a:lnTo>
                  <a:cubicBezTo>
                    <a:pt x="2218" y="382"/>
                    <a:pt x="2240" y="370"/>
                    <a:pt x="2252" y="370"/>
                  </a:cubicBezTo>
                  <a:cubicBezTo>
                    <a:pt x="2274" y="370"/>
                    <a:pt x="2296" y="382"/>
                    <a:pt x="2307" y="393"/>
                  </a:cubicBezTo>
                  <a:cubicBezTo>
                    <a:pt x="2307" y="393"/>
                    <a:pt x="2307" y="393"/>
                    <a:pt x="2319" y="393"/>
                  </a:cubicBezTo>
                  <a:cubicBezTo>
                    <a:pt x="2330" y="404"/>
                    <a:pt x="2330" y="404"/>
                    <a:pt x="2330" y="404"/>
                  </a:cubicBezTo>
                  <a:cubicBezTo>
                    <a:pt x="2330" y="426"/>
                    <a:pt x="2330" y="426"/>
                    <a:pt x="2330" y="426"/>
                  </a:cubicBezTo>
                  <a:cubicBezTo>
                    <a:pt x="2319" y="460"/>
                    <a:pt x="2307" y="493"/>
                    <a:pt x="2274" y="538"/>
                  </a:cubicBezTo>
                  <a:cubicBezTo>
                    <a:pt x="2263" y="561"/>
                    <a:pt x="2252" y="583"/>
                    <a:pt x="2240" y="606"/>
                  </a:cubicBezTo>
                  <a:cubicBezTo>
                    <a:pt x="2196" y="683"/>
                    <a:pt x="2173" y="728"/>
                    <a:pt x="2139" y="728"/>
                  </a:cubicBezTo>
                  <a:cubicBezTo>
                    <a:pt x="2128" y="739"/>
                    <a:pt x="2117" y="728"/>
                    <a:pt x="2094" y="728"/>
                  </a:cubicBezTo>
                  <a:cubicBezTo>
                    <a:pt x="2094" y="728"/>
                    <a:pt x="2083" y="728"/>
                    <a:pt x="2072" y="728"/>
                  </a:cubicBezTo>
                  <a:cubicBezTo>
                    <a:pt x="2083" y="773"/>
                    <a:pt x="2083" y="795"/>
                    <a:pt x="2072" y="829"/>
                  </a:cubicBezTo>
                  <a:cubicBezTo>
                    <a:pt x="2061" y="840"/>
                    <a:pt x="2028" y="885"/>
                    <a:pt x="1883" y="1019"/>
                  </a:cubicBezTo>
                  <a:cubicBezTo>
                    <a:pt x="1827" y="1075"/>
                    <a:pt x="1726" y="1165"/>
                    <a:pt x="1726" y="1165"/>
                  </a:cubicBezTo>
                  <a:cubicBezTo>
                    <a:pt x="1715" y="1176"/>
                    <a:pt x="1715" y="1176"/>
                    <a:pt x="1715" y="1176"/>
                  </a:cubicBezTo>
                  <a:lnTo>
                    <a:pt x="1715" y="1176"/>
                  </a:lnTo>
                  <a:cubicBezTo>
                    <a:pt x="1715" y="1176"/>
                    <a:pt x="1715" y="1176"/>
                    <a:pt x="1703" y="1176"/>
                  </a:cubicBezTo>
                  <a:cubicBezTo>
                    <a:pt x="1692" y="1176"/>
                    <a:pt x="1681" y="1176"/>
                    <a:pt x="1670" y="1165"/>
                  </a:cubicBezTo>
                  <a:cubicBezTo>
                    <a:pt x="1659" y="1154"/>
                    <a:pt x="1647" y="1154"/>
                    <a:pt x="1636" y="1143"/>
                  </a:cubicBezTo>
                  <a:cubicBezTo>
                    <a:pt x="1636" y="1154"/>
                    <a:pt x="1625" y="1165"/>
                    <a:pt x="1602" y="1165"/>
                  </a:cubicBezTo>
                  <a:lnTo>
                    <a:pt x="1602" y="1165"/>
                  </a:lnTo>
                  <a:lnTo>
                    <a:pt x="1591" y="1165"/>
                  </a:lnTo>
                  <a:lnTo>
                    <a:pt x="1591" y="1165"/>
                  </a:lnTo>
                  <a:cubicBezTo>
                    <a:pt x="1591" y="1176"/>
                    <a:pt x="1591" y="1187"/>
                    <a:pt x="1591" y="1187"/>
                  </a:cubicBezTo>
                  <a:cubicBezTo>
                    <a:pt x="1591" y="1221"/>
                    <a:pt x="1591" y="1243"/>
                    <a:pt x="1546" y="1266"/>
                  </a:cubicBezTo>
                  <a:cubicBezTo>
                    <a:pt x="1535" y="1266"/>
                    <a:pt x="1479" y="1288"/>
                    <a:pt x="1446" y="1288"/>
                  </a:cubicBezTo>
                  <a:cubicBezTo>
                    <a:pt x="1435" y="1288"/>
                    <a:pt x="1423" y="1288"/>
                    <a:pt x="1412" y="1288"/>
                  </a:cubicBezTo>
                  <a:cubicBezTo>
                    <a:pt x="1401" y="1277"/>
                    <a:pt x="1390" y="1266"/>
                    <a:pt x="1378" y="1254"/>
                  </a:cubicBezTo>
                  <a:cubicBezTo>
                    <a:pt x="1367" y="1254"/>
                    <a:pt x="1356" y="1243"/>
                    <a:pt x="1356" y="1243"/>
                  </a:cubicBezTo>
                  <a:cubicBezTo>
                    <a:pt x="1345" y="1254"/>
                    <a:pt x="1333" y="1288"/>
                    <a:pt x="1345" y="1423"/>
                  </a:cubicBezTo>
                  <a:cubicBezTo>
                    <a:pt x="1356" y="1445"/>
                    <a:pt x="1356" y="1479"/>
                    <a:pt x="1356" y="1490"/>
                  </a:cubicBezTo>
                  <a:cubicBezTo>
                    <a:pt x="1356" y="1568"/>
                    <a:pt x="1356" y="1568"/>
                    <a:pt x="1378" y="1580"/>
                  </a:cubicBezTo>
                  <a:cubicBezTo>
                    <a:pt x="1378" y="1591"/>
                    <a:pt x="1390" y="1591"/>
                    <a:pt x="1401" y="1602"/>
                  </a:cubicBezTo>
                  <a:cubicBezTo>
                    <a:pt x="1435" y="1613"/>
                    <a:pt x="1468" y="1625"/>
                    <a:pt x="1490" y="1669"/>
                  </a:cubicBezTo>
                  <a:cubicBezTo>
                    <a:pt x="1490" y="1680"/>
                    <a:pt x="1490" y="1692"/>
                    <a:pt x="1502" y="1703"/>
                  </a:cubicBezTo>
                  <a:cubicBezTo>
                    <a:pt x="1502" y="1736"/>
                    <a:pt x="1513" y="1736"/>
                    <a:pt x="1524" y="1736"/>
                  </a:cubicBezTo>
                  <a:lnTo>
                    <a:pt x="1524" y="1736"/>
                  </a:lnTo>
                  <a:cubicBezTo>
                    <a:pt x="1558" y="1748"/>
                    <a:pt x="1647" y="1748"/>
                    <a:pt x="1681" y="1792"/>
                  </a:cubicBezTo>
                  <a:cubicBezTo>
                    <a:pt x="1703" y="1815"/>
                    <a:pt x="1737" y="1826"/>
                    <a:pt x="1759" y="1826"/>
                  </a:cubicBezTo>
                  <a:cubicBezTo>
                    <a:pt x="1759" y="1826"/>
                    <a:pt x="1771" y="1826"/>
                    <a:pt x="1782" y="1815"/>
                  </a:cubicBezTo>
                  <a:cubicBezTo>
                    <a:pt x="1782" y="1815"/>
                    <a:pt x="1782" y="1815"/>
                    <a:pt x="1793" y="1792"/>
                  </a:cubicBezTo>
                  <a:cubicBezTo>
                    <a:pt x="1793" y="1781"/>
                    <a:pt x="1793" y="1770"/>
                    <a:pt x="1815" y="1748"/>
                  </a:cubicBezTo>
                  <a:cubicBezTo>
                    <a:pt x="1815" y="1748"/>
                    <a:pt x="1827" y="1748"/>
                    <a:pt x="1838" y="1736"/>
                  </a:cubicBezTo>
                  <a:cubicBezTo>
                    <a:pt x="1860" y="1714"/>
                    <a:pt x="1894" y="1680"/>
                    <a:pt x="1928" y="1692"/>
                  </a:cubicBezTo>
                  <a:cubicBezTo>
                    <a:pt x="1984" y="1692"/>
                    <a:pt x="1995" y="1714"/>
                    <a:pt x="1995" y="1770"/>
                  </a:cubicBezTo>
                  <a:cubicBezTo>
                    <a:pt x="1995" y="1781"/>
                    <a:pt x="1995" y="1792"/>
                    <a:pt x="2006" y="1815"/>
                  </a:cubicBezTo>
                  <a:cubicBezTo>
                    <a:pt x="2017" y="1837"/>
                    <a:pt x="2028" y="1871"/>
                    <a:pt x="2006" y="1894"/>
                  </a:cubicBezTo>
                  <a:cubicBezTo>
                    <a:pt x="2006" y="1905"/>
                    <a:pt x="1995" y="1916"/>
                    <a:pt x="1995" y="1927"/>
                  </a:cubicBezTo>
                  <a:cubicBezTo>
                    <a:pt x="1972" y="1938"/>
                    <a:pt x="1972" y="1949"/>
                    <a:pt x="1972" y="1983"/>
                  </a:cubicBezTo>
                  <a:lnTo>
                    <a:pt x="1972" y="1994"/>
                  </a:lnTo>
                  <a:cubicBezTo>
                    <a:pt x="1984" y="2039"/>
                    <a:pt x="1995" y="2106"/>
                    <a:pt x="1984" y="2151"/>
                  </a:cubicBezTo>
                  <a:cubicBezTo>
                    <a:pt x="1972" y="2196"/>
                    <a:pt x="1939" y="2241"/>
                    <a:pt x="1916" y="2274"/>
                  </a:cubicBezTo>
                  <a:cubicBezTo>
                    <a:pt x="1905" y="2285"/>
                    <a:pt x="1905" y="2297"/>
                    <a:pt x="1894" y="2308"/>
                  </a:cubicBezTo>
                  <a:cubicBezTo>
                    <a:pt x="1883" y="2319"/>
                    <a:pt x="1883" y="2330"/>
                    <a:pt x="1871" y="2342"/>
                  </a:cubicBezTo>
                  <a:cubicBezTo>
                    <a:pt x="1860" y="2375"/>
                    <a:pt x="1860" y="2375"/>
                    <a:pt x="1860" y="2375"/>
                  </a:cubicBezTo>
                  <a:cubicBezTo>
                    <a:pt x="1715" y="2230"/>
                    <a:pt x="1715" y="2230"/>
                    <a:pt x="1715" y="2230"/>
                  </a:cubicBezTo>
                  <a:cubicBezTo>
                    <a:pt x="1692" y="2207"/>
                    <a:pt x="1670" y="2207"/>
                    <a:pt x="1647" y="2207"/>
                  </a:cubicBezTo>
                  <a:cubicBezTo>
                    <a:pt x="1625" y="2207"/>
                    <a:pt x="1602" y="2207"/>
                    <a:pt x="1602" y="2207"/>
                  </a:cubicBezTo>
                  <a:cubicBezTo>
                    <a:pt x="1580" y="2207"/>
                    <a:pt x="1580" y="2207"/>
                    <a:pt x="1580" y="2207"/>
                  </a:cubicBezTo>
                  <a:cubicBezTo>
                    <a:pt x="1580" y="2185"/>
                    <a:pt x="1580" y="2185"/>
                    <a:pt x="1580" y="2185"/>
                  </a:cubicBezTo>
                  <a:cubicBezTo>
                    <a:pt x="1580" y="2174"/>
                    <a:pt x="1580" y="2174"/>
                    <a:pt x="1580" y="2162"/>
                  </a:cubicBezTo>
                  <a:cubicBezTo>
                    <a:pt x="1580" y="2162"/>
                    <a:pt x="1580" y="2162"/>
                    <a:pt x="1569" y="2162"/>
                  </a:cubicBezTo>
                  <a:cubicBezTo>
                    <a:pt x="1513" y="2162"/>
                    <a:pt x="1502" y="2118"/>
                    <a:pt x="1502" y="2106"/>
                  </a:cubicBezTo>
                  <a:cubicBezTo>
                    <a:pt x="1502" y="2084"/>
                    <a:pt x="1502" y="2073"/>
                    <a:pt x="1502" y="2061"/>
                  </a:cubicBezTo>
                  <a:cubicBezTo>
                    <a:pt x="1502" y="2050"/>
                    <a:pt x="1502" y="2039"/>
                    <a:pt x="1502" y="2039"/>
                  </a:cubicBezTo>
                  <a:cubicBezTo>
                    <a:pt x="1490" y="2028"/>
                    <a:pt x="1468" y="2017"/>
                    <a:pt x="1446" y="1994"/>
                  </a:cubicBezTo>
                  <a:cubicBezTo>
                    <a:pt x="1412" y="1972"/>
                    <a:pt x="1367" y="1938"/>
                    <a:pt x="1356" y="1927"/>
                  </a:cubicBezTo>
                  <a:cubicBezTo>
                    <a:pt x="1333" y="1916"/>
                    <a:pt x="1322" y="1916"/>
                    <a:pt x="1300" y="1916"/>
                  </a:cubicBezTo>
                  <a:cubicBezTo>
                    <a:pt x="1289" y="1916"/>
                    <a:pt x="1289" y="1916"/>
                    <a:pt x="1289" y="1927"/>
                  </a:cubicBezTo>
                  <a:cubicBezTo>
                    <a:pt x="1289" y="1983"/>
                    <a:pt x="1277" y="1983"/>
                    <a:pt x="1222" y="2005"/>
                  </a:cubicBezTo>
                  <a:cubicBezTo>
                    <a:pt x="1199" y="2005"/>
                    <a:pt x="1177" y="2005"/>
                    <a:pt x="1154" y="2005"/>
                  </a:cubicBezTo>
                  <a:cubicBezTo>
                    <a:pt x="1143" y="2017"/>
                    <a:pt x="1132" y="2017"/>
                    <a:pt x="1132" y="2017"/>
                  </a:cubicBezTo>
                  <a:cubicBezTo>
                    <a:pt x="1132" y="2017"/>
                    <a:pt x="1132" y="2017"/>
                    <a:pt x="1121" y="2017"/>
                  </a:cubicBezTo>
                  <a:cubicBezTo>
                    <a:pt x="1121" y="2061"/>
                    <a:pt x="1121" y="2118"/>
                    <a:pt x="1087" y="2129"/>
                  </a:cubicBezTo>
                  <a:cubicBezTo>
                    <a:pt x="1076" y="2140"/>
                    <a:pt x="1064" y="2162"/>
                    <a:pt x="1053" y="2185"/>
                  </a:cubicBezTo>
                  <a:cubicBezTo>
                    <a:pt x="1053" y="2207"/>
                    <a:pt x="1042" y="2230"/>
                    <a:pt x="1031" y="2252"/>
                  </a:cubicBezTo>
                  <a:cubicBezTo>
                    <a:pt x="1020" y="2274"/>
                    <a:pt x="1020" y="2319"/>
                    <a:pt x="1042" y="2364"/>
                  </a:cubicBezTo>
                  <a:cubicBezTo>
                    <a:pt x="1064" y="2398"/>
                    <a:pt x="1053" y="2431"/>
                    <a:pt x="1053" y="2454"/>
                  </a:cubicBezTo>
                  <a:cubicBezTo>
                    <a:pt x="1053" y="2465"/>
                    <a:pt x="1053" y="2476"/>
                    <a:pt x="1053" y="2476"/>
                  </a:cubicBezTo>
                  <a:cubicBezTo>
                    <a:pt x="1076" y="2487"/>
                    <a:pt x="1109" y="2521"/>
                    <a:pt x="1109" y="2521"/>
                  </a:cubicBezTo>
                  <a:cubicBezTo>
                    <a:pt x="1121" y="2532"/>
                    <a:pt x="1121" y="2532"/>
                    <a:pt x="1121" y="2532"/>
                  </a:cubicBezTo>
                  <a:lnTo>
                    <a:pt x="1121" y="2532"/>
                  </a:lnTo>
                  <a:cubicBezTo>
                    <a:pt x="1121" y="2543"/>
                    <a:pt x="1132" y="2611"/>
                    <a:pt x="1132" y="2644"/>
                  </a:cubicBezTo>
                  <a:cubicBezTo>
                    <a:pt x="1132" y="2689"/>
                    <a:pt x="1098" y="2700"/>
                    <a:pt x="1076" y="2700"/>
                  </a:cubicBezTo>
                  <a:cubicBezTo>
                    <a:pt x="1076" y="2700"/>
                    <a:pt x="1076" y="2700"/>
                    <a:pt x="1064" y="2689"/>
                  </a:cubicBezTo>
                  <a:cubicBezTo>
                    <a:pt x="1064" y="2689"/>
                    <a:pt x="1064" y="2689"/>
                    <a:pt x="1053" y="2689"/>
                  </a:cubicBezTo>
                  <a:cubicBezTo>
                    <a:pt x="1042" y="2689"/>
                    <a:pt x="1031" y="2700"/>
                    <a:pt x="1020" y="2711"/>
                  </a:cubicBezTo>
                  <a:cubicBezTo>
                    <a:pt x="1008" y="2734"/>
                    <a:pt x="986" y="2734"/>
                    <a:pt x="975" y="2734"/>
                  </a:cubicBezTo>
                  <a:lnTo>
                    <a:pt x="975" y="2734"/>
                  </a:lnTo>
                  <a:cubicBezTo>
                    <a:pt x="964" y="2767"/>
                    <a:pt x="953" y="2779"/>
                    <a:pt x="930" y="2779"/>
                  </a:cubicBezTo>
                  <a:cubicBezTo>
                    <a:pt x="919" y="2779"/>
                    <a:pt x="908" y="2779"/>
                    <a:pt x="897" y="2767"/>
                  </a:cubicBezTo>
                  <a:cubicBezTo>
                    <a:pt x="897" y="2767"/>
                    <a:pt x="885" y="2756"/>
                    <a:pt x="874" y="2756"/>
                  </a:cubicBezTo>
                  <a:cubicBezTo>
                    <a:pt x="863" y="2756"/>
                    <a:pt x="863" y="2756"/>
                    <a:pt x="852" y="2756"/>
                  </a:cubicBezTo>
                  <a:cubicBezTo>
                    <a:pt x="852" y="2779"/>
                    <a:pt x="852" y="2812"/>
                    <a:pt x="852" y="2835"/>
                  </a:cubicBezTo>
                  <a:cubicBezTo>
                    <a:pt x="863" y="2857"/>
                    <a:pt x="863" y="2868"/>
                    <a:pt x="852" y="2880"/>
                  </a:cubicBezTo>
                  <a:cubicBezTo>
                    <a:pt x="840" y="2902"/>
                    <a:pt x="818" y="2902"/>
                    <a:pt x="807" y="2902"/>
                  </a:cubicBezTo>
                  <a:cubicBezTo>
                    <a:pt x="795" y="2902"/>
                    <a:pt x="795" y="2902"/>
                    <a:pt x="784" y="2902"/>
                  </a:cubicBezTo>
                  <a:cubicBezTo>
                    <a:pt x="751" y="2902"/>
                    <a:pt x="695" y="2913"/>
                    <a:pt x="672" y="2925"/>
                  </a:cubicBezTo>
                  <a:cubicBezTo>
                    <a:pt x="661" y="2936"/>
                    <a:pt x="661" y="2936"/>
                    <a:pt x="650" y="2936"/>
                  </a:cubicBezTo>
                  <a:close/>
                  <a:moveTo>
                    <a:pt x="560" y="2779"/>
                  </a:moveTo>
                  <a:lnTo>
                    <a:pt x="560" y="2779"/>
                  </a:lnTo>
                  <a:cubicBezTo>
                    <a:pt x="594" y="2779"/>
                    <a:pt x="616" y="2790"/>
                    <a:pt x="628" y="2823"/>
                  </a:cubicBezTo>
                  <a:cubicBezTo>
                    <a:pt x="628" y="2835"/>
                    <a:pt x="628" y="2835"/>
                    <a:pt x="628" y="2835"/>
                  </a:cubicBezTo>
                  <a:cubicBezTo>
                    <a:pt x="628" y="2857"/>
                    <a:pt x="639" y="2880"/>
                    <a:pt x="650" y="2891"/>
                  </a:cubicBezTo>
                  <a:lnTo>
                    <a:pt x="650" y="2891"/>
                  </a:lnTo>
                  <a:cubicBezTo>
                    <a:pt x="684" y="2868"/>
                    <a:pt x="740" y="2857"/>
                    <a:pt x="784" y="2857"/>
                  </a:cubicBezTo>
                  <a:cubicBezTo>
                    <a:pt x="795" y="2857"/>
                    <a:pt x="795" y="2857"/>
                    <a:pt x="807" y="2857"/>
                  </a:cubicBezTo>
                  <a:cubicBezTo>
                    <a:pt x="807" y="2857"/>
                    <a:pt x="807" y="2857"/>
                    <a:pt x="818" y="2857"/>
                  </a:cubicBezTo>
                  <a:cubicBezTo>
                    <a:pt x="818" y="2846"/>
                    <a:pt x="818" y="2846"/>
                    <a:pt x="818" y="2846"/>
                  </a:cubicBezTo>
                  <a:cubicBezTo>
                    <a:pt x="807" y="2801"/>
                    <a:pt x="818" y="2745"/>
                    <a:pt x="818" y="2745"/>
                  </a:cubicBezTo>
                  <a:cubicBezTo>
                    <a:pt x="818" y="2723"/>
                    <a:pt x="818" y="2723"/>
                    <a:pt x="818" y="2723"/>
                  </a:cubicBezTo>
                  <a:cubicBezTo>
                    <a:pt x="829" y="2723"/>
                    <a:pt x="829" y="2723"/>
                    <a:pt x="829" y="2723"/>
                  </a:cubicBezTo>
                  <a:cubicBezTo>
                    <a:pt x="829" y="2723"/>
                    <a:pt x="852" y="2711"/>
                    <a:pt x="874" y="2711"/>
                  </a:cubicBezTo>
                  <a:cubicBezTo>
                    <a:pt x="897" y="2711"/>
                    <a:pt x="908" y="2723"/>
                    <a:pt x="919" y="2734"/>
                  </a:cubicBezTo>
                  <a:cubicBezTo>
                    <a:pt x="930" y="2734"/>
                    <a:pt x="930" y="2734"/>
                    <a:pt x="930" y="2734"/>
                  </a:cubicBezTo>
                  <a:cubicBezTo>
                    <a:pt x="930" y="2734"/>
                    <a:pt x="930" y="2734"/>
                    <a:pt x="930" y="2723"/>
                  </a:cubicBezTo>
                  <a:cubicBezTo>
                    <a:pt x="930" y="2700"/>
                    <a:pt x="964" y="2689"/>
                    <a:pt x="975" y="2689"/>
                  </a:cubicBezTo>
                  <a:cubicBezTo>
                    <a:pt x="986" y="2689"/>
                    <a:pt x="986" y="2689"/>
                    <a:pt x="986" y="2689"/>
                  </a:cubicBezTo>
                  <a:cubicBezTo>
                    <a:pt x="1008" y="2655"/>
                    <a:pt x="1031" y="2644"/>
                    <a:pt x="1064" y="2655"/>
                  </a:cubicBezTo>
                  <a:cubicBezTo>
                    <a:pt x="1076" y="2655"/>
                    <a:pt x="1076" y="2655"/>
                    <a:pt x="1087" y="2655"/>
                  </a:cubicBezTo>
                  <a:lnTo>
                    <a:pt x="1087" y="2644"/>
                  </a:lnTo>
                  <a:cubicBezTo>
                    <a:pt x="1087" y="2622"/>
                    <a:pt x="1076" y="2566"/>
                    <a:pt x="1076" y="2554"/>
                  </a:cubicBezTo>
                  <a:cubicBezTo>
                    <a:pt x="1064" y="2543"/>
                    <a:pt x="1042" y="2521"/>
                    <a:pt x="1031" y="2510"/>
                  </a:cubicBezTo>
                  <a:cubicBezTo>
                    <a:pt x="1008" y="2498"/>
                    <a:pt x="1008" y="2476"/>
                    <a:pt x="1008" y="2454"/>
                  </a:cubicBezTo>
                  <a:cubicBezTo>
                    <a:pt x="1020" y="2431"/>
                    <a:pt x="1020" y="2409"/>
                    <a:pt x="1008" y="2387"/>
                  </a:cubicBezTo>
                  <a:cubicBezTo>
                    <a:pt x="975" y="2330"/>
                    <a:pt x="964" y="2263"/>
                    <a:pt x="997" y="2218"/>
                  </a:cubicBezTo>
                  <a:cubicBezTo>
                    <a:pt x="1008" y="2207"/>
                    <a:pt x="1008" y="2196"/>
                    <a:pt x="1020" y="2174"/>
                  </a:cubicBezTo>
                  <a:cubicBezTo>
                    <a:pt x="1031" y="2140"/>
                    <a:pt x="1042" y="2106"/>
                    <a:pt x="1064" y="2095"/>
                  </a:cubicBezTo>
                  <a:cubicBezTo>
                    <a:pt x="1076" y="2084"/>
                    <a:pt x="1087" y="2039"/>
                    <a:pt x="1087" y="2017"/>
                  </a:cubicBezTo>
                  <a:cubicBezTo>
                    <a:pt x="1087" y="2005"/>
                    <a:pt x="1087" y="1994"/>
                    <a:pt x="1087" y="1994"/>
                  </a:cubicBezTo>
                  <a:cubicBezTo>
                    <a:pt x="1098" y="1972"/>
                    <a:pt x="1109" y="1972"/>
                    <a:pt x="1143" y="1972"/>
                  </a:cubicBezTo>
                  <a:cubicBezTo>
                    <a:pt x="1166" y="1961"/>
                    <a:pt x="1188" y="1961"/>
                    <a:pt x="1210" y="1961"/>
                  </a:cubicBezTo>
                  <a:cubicBezTo>
                    <a:pt x="1222" y="1961"/>
                    <a:pt x="1244" y="1949"/>
                    <a:pt x="1244" y="1949"/>
                  </a:cubicBezTo>
                  <a:lnTo>
                    <a:pt x="1244" y="1927"/>
                  </a:lnTo>
                  <a:cubicBezTo>
                    <a:pt x="1244" y="1894"/>
                    <a:pt x="1266" y="1871"/>
                    <a:pt x="1300" y="1871"/>
                  </a:cubicBezTo>
                  <a:cubicBezTo>
                    <a:pt x="1322" y="1871"/>
                    <a:pt x="1356" y="1882"/>
                    <a:pt x="1378" y="1894"/>
                  </a:cubicBezTo>
                  <a:cubicBezTo>
                    <a:pt x="1401" y="1905"/>
                    <a:pt x="1435" y="1938"/>
                    <a:pt x="1468" y="1961"/>
                  </a:cubicBezTo>
                  <a:cubicBezTo>
                    <a:pt x="1490" y="1972"/>
                    <a:pt x="1513" y="1994"/>
                    <a:pt x="1524" y="1994"/>
                  </a:cubicBezTo>
                  <a:cubicBezTo>
                    <a:pt x="1546" y="2005"/>
                    <a:pt x="1546" y="2039"/>
                    <a:pt x="1546" y="2061"/>
                  </a:cubicBezTo>
                  <a:cubicBezTo>
                    <a:pt x="1546" y="2073"/>
                    <a:pt x="1546" y="2084"/>
                    <a:pt x="1546" y="2095"/>
                  </a:cubicBezTo>
                  <a:cubicBezTo>
                    <a:pt x="1546" y="2118"/>
                    <a:pt x="1558" y="2118"/>
                    <a:pt x="1569" y="2118"/>
                  </a:cubicBezTo>
                  <a:cubicBezTo>
                    <a:pt x="1591" y="2118"/>
                    <a:pt x="1602" y="2129"/>
                    <a:pt x="1614" y="2140"/>
                  </a:cubicBezTo>
                  <a:cubicBezTo>
                    <a:pt x="1614" y="2140"/>
                    <a:pt x="1614" y="2151"/>
                    <a:pt x="1625" y="2162"/>
                  </a:cubicBezTo>
                  <a:cubicBezTo>
                    <a:pt x="1625" y="2162"/>
                    <a:pt x="1636" y="2162"/>
                    <a:pt x="1647" y="2162"/>
                  </a:cubicBezTo>
                  <a:cubicBezTo>
                    <a:pt x="1692" y="2162"/>
                    <a:pt x="1726" y="2174"/>
                    <a:pt x="1748" y="2196"/>
                  </a:cubicBezTo>
                  <a:cubicBezTo>
                    <a:pt x="1849" y="2297"/>
                    <a:pt x="1849" y="2297"/>
                    <a:pt x="1849" y="2297"/>
                  </a:cubicBezTo>
                  <a:lnTo>
                    <a:pt x="1860" y="2285"/>
                  </a:lnTo>
                  <a:cubicBezTo>
                    <a:pt x="1860" y="2274"/>
                    <a:pt x="1871" y="2263"/>
                    <a:pt x="1883" y="2252"/>
                  </a:cubicBezTo>
                  <a:cubicBezTo>
                    <a:pt x="1894" y="2218"/>
                    <a:pt x="1928" y="2174"/>
                    <a:pt x="1939" y="2140"/>
                  </a:cubicBezTo>
                  <a:cubicBezTo>
                    <a:pt x="1950" y="2106"/>
                    <a:pt x="1939" y="2050"/>
                    <a:pt x="1928" y="2005"/>
                  </a:cubicBezTo>
                  <a:cubicBezTo>
                    <a:pt x="1928" y="1994"/>
                    <a:pt x="1928" y="1994"/>
                    <a:pt x="1928" y="1983"/>
                  </a:cubicBezTo>
                  <a:cubicBezTo>
                    <a:pt x="1916" y="1938"/>
                    <a:pt x="1939" y="1916"/>
                    <a:pt x="1961" y="1894"/>
                  </a:cubicBezTo>
                  <a:cubicBezTo>
                    <a:pt x="1961" y="1894"/>
                    <a:pt x="1972" y="1882"/>
                    <a:pt x="1972" y="1871"/>
                  </a:cubicBezTo>
                  <a:cubicBezTo>
                    <a:pt x="1984" y="1860"/>
                    <a:pt x="1972" y="1860"/>
                    <a:pt x="1961" y="1837"/>
                  </a:cubicBezTo>
                  <a:cubicBezTo>
                    <a:pt x="1961" y="1815"/>
                    <a:pt x="1950" y="1792"/>
                    <a:pt x="1950" y="1770"/>
                  </a:cubicBezTo>
                  <a:cubicBezTo>
                    <a:pt x="1950" y="1736"/>
                    <a:pt x="1950" y="1736"/>
                    <a:pt x="1950" y="1736"/>
                  </a:cubicBezTo>
                  <a:cubicBezTo>
                    <a:pt x="1950" y="1736"/>
                    <a:pt x="1939" y="1736"/>
                    <a:pt x="1928" y="1725"/>
                  </a:cubicBezTo>
                  <a:lnTo>
                    <a:pt x="1928" y="1725"/>
                  </a:lnTo>
                  <a:cubicBezTo>
                    <a:pt x="1905" y="1725"/>
                    <a:pt x="1883" y="1759"/>
                    <a:pt x="1860" y="1770"/>
                  </a:cubicBezTo>
                  <a:cubicBezTo>
                    <a:pt x="1849" y="1781"/>
                    <a:pt x="1849" y="1781"/>
                    <a:pt x="1838" y="1792"/>
                  </a:cubicBezTo>
                  <a:cubicBezTo>
                    <a:pt x="1838" y="1792"/>
                    <a:pt x="1838" y="1792"/>
                    <a:pt x="1827" y="1804"/>
                  </a:cubicBezTo>
                  <a:cubicBezTo>
                    <a:pt x="1827" y="1815"/>
                    <a:pt x="1827" y="1837"/>
                    <a:pt x="1804" y="1860"/>
                  </a:cubicBezTo>
                  <a:cubicBezTo>
                    <a:pt x="1793" y="1860"/>
                    <a:pt x="1771" y="1871"/>
                    <a:pt x="1759" y="1871"/>
                  </a:cubicBezTo>
                  <a:cubicBezTo>
                    <a:pt x="1715" y="1871"/>
                    <a:pt x="1681" y="1849"/>
                    <a:pt x="1647" y="1826"/>
                  </a:cubicBezTo>
                  <a:cubicBezTo>
                    <a:pt x="1625" y="1792"/>
                    <a:pt x="1546" y="1781"/>
                    <a:pt x="1524" y="1781"/>
                  </a:cubicBezTo>
                  <a:lnTo>
                    <a:pt x="1524" y="1781"/>
                  </a:lnTo>
                  <a:cubicBezTo>
                    <a:pt x="1479" y="1781"/>
                    <a:pt x="1468" y="1748"/>
                    <a:pt x="1457" y="1714"/>
                  </a:cubicBezTo>
                  <a:cubicBezTo>
                    <a:pt x="1457" y="1703"/>
                    <a:pt x="1446" y="1692"/>
                    <a:pt x="1446" y="1680"/>
                  </a:cubicBezTo>
                  <a:cubicBezTo>
                    <a:pt x="1435" y="1658"/>
                    <a:pt x="1412" y="1647"/>
                    <a:pt x="1390" y="1636"/>
                  </a:cubicBezTo>
                  <a:cubicBezTo>
                    <a:pt x="1378" y="1636"/>
                    <a:pt x="1367" y="1625"/>
                    <a:pt x="1356" y="1625"/>
                  </a:cubicBezTo>
                  <a:cubicBezTo>
                    <a:pt x="1311" y="1602"/>
                    <a:pt x="1311" y="1580"/>
                    <a:pt x="1311" y="1501"/>
                  </a:cubicBezTo>
                  <a:cubicBezTo>
                    <a:pt x="1311" y="1479"/>
                    <a:pt x="1311" y="1456"/>
                    <a:pt x="1300" y="1423"/>
                  </a:cubicBezTo>
                  <a:cubicBezTo>
                    <a:pt x="1289" y="1243"/>
                    <a:pt x="1311" y="1199"/>
                    <a:pt x="1345" y="1199"/>
                  </a:cubicBezTo>
                  <a:lnTo>
                    <a:pt x="1345" y="1199"/>
                  </a:lnTo>
                  <a:cubicBezTo>
                    <a:pt x="1367" y="1199"/>
                    <a:pt x="1390" y="1210"/>
                    <a:pt x="1401" y="1221"/>
                  </a:cubicBezTo>
                  <a:cubicBezTo>
                    <a:pt x="1412" y="1232"/>
                    <a:pt x="1423" y="1243"/>
                    <a:pt x="1435" y="1243"/>
                  </a:cubicBezTo>
                  <a:cubicBezTo>
                    <a:pt x="1435" y="1243"/>
                    <a:pt x="1435" y="1254"/>
                    <a:pt x="1446" y="1254"/>
                  </a:cubicBezTo>
                  <a:cubicBezTo>
                    <a:pt x="1468" y="1254"/>
                    <a:pt x="1502" y="1243"/>
                    <a:pt x="1524" y="1221"/>
                  </a:cubicBezTo>
                  <a:cubicBezTo>
                    <a:pt x="1546" y="1210"/>
                    <a:pt x="1546" y="1210"/>
                    <a:pt x="1546" y="1187"/>
                  </a:cubicBezTo>
                  <a:cubicBezTo>
                    <a:pt x="1546" y="1176"/>
                    <a:pt x="1546" y="1176"/>
                    <a:pt x="1546" y="1165"/>
                  </a:cubicBezTo>
                  <a:cubicBezTo>
                    <a:pt x="1558" y="1143"/>
                    <a:pt x="1558" y="1120"/>
                    <a:pt x="1602" y="1120"/>
                  </a:cubicBezTo>
                  <a:lnTo>
                    <a:pt x="1602" y="1120"/>
                  </a:lnTo>
                  <a:cubicBezTo>
                    <a:pt x="1614" y="1109"/>
                    <a:pt x="1625" y="1098"/>
                    <a:pt x="1636" y="1098"/>
                  </a:cubicBezTo>
                  <a:cubicBezTo>
                    <a:pt x="1659" y="1098"/>
                    <a:pt x="1681" y="1120"/>
                    <a:pt x="1692" y="1131"/>
                  </a:cubicBezTo>
                  <a:lnTo>
                    <a:pt x="1703" y="1131"/>
                  </a:lnTo>
                  <a:cubicBezTo>
                    <a:pt x="1726" y="1109"/>
                    <a:pt x="1804" y="1030"/>
                    <a:pt x="1849" y="986"/>
                  </a:cubicBezTo>
                  <a:cubicBezTo>
                    <a:pt x="1995" y="863"/>
                    <a:pt x="2028" y="818"/>
                    <a:pt x="2028" y="806"/>
                  </a:cubicBezTo>
                  <a:cubicBezTo>
                    <a:pt x="2040" y="795"/>
                    <a:pt x="2040" y="773"/>
                    <a:pt x="2028" y="728"/>
                  </a:cubicBezTo>
                  <a:cubicBezTo>
                    <a:pt x="2028" y="717"/>
                    <a:pt x="2028" y="705"/>
                    <a:pt x="2040" y="694"/>
                  </a:cubicBezTo>
                  <a:cubicBezTo>
                    <a:pt x="2051" y="683"/>
                    <a:pt x="2061" y="683"/>
                    <a:pt x="2072" y="683"/>
                  </a:cubicBezTo>
                  <a:cubicBezTo>
                    <a:pt x="2083" y="683"/>
                    <a:pt x="2094" y="683"/>
                    <a:pt x="2106" y="683"/>
                  </a:cubicBezTo>
                  <a:cubicBezTo>
                    <a:pt x="2117" y="683"/>
                    <a:pt x="2128" y="694"/>
                    <a:pt x="2128" y="694"/>
                  </a:cubicBezTo>
                  <a:cubicBezTo>
                    <a:pt x="2139" y="683"/>
                    <a:pt x="2173" y="628"/>
                    <a:pt x="2207" y="583"/>
                  </a:cubicBezTo>
                  <a:cubicBezTo>
                    <a:pt x="2218" y="561"/>
                    <a:pt x="2229" y="538"/>
                    <a:pt x="2240" y="516"/>
                  </a:cubicBezTo>
                  <a:cubicBezTo>
                    <a:pt x="2263" y="471"/>
                    <a:pt x="2274" y="449"/>
                    <a:pt x="2274" y="426"/>
                  </a:cubicBezTo>
                  <a:lnTo>
                    <a:pt x="2274" y="426"/>
                  </a:lnTo>
                  <a:cubicBezTo>
                    <a:pt x="2274" y="415"/>
                    <a:pt x="2263" y="415"/>
                    <a:pt x="2252" y="415"/>
                  </a:cubicBezTo>
                  <a:cubicBezTo>
                    <a:pt x="2240" y="415"/>
                    <a:pt x="2229" y="415"/>
                    <a:pt x="2207" y="426"/>
                  </a:cubicBezTo>
                  <a:cubicBezTo>
                    <a:pt x="2196" y="426"/>
                    <a:pt x="2184" y="426"/>
                    <a:pt x="2184" y="426"/>
                  </a:cubicBezTo>
                  <a:cubicBezTo>
                    <a:pt x="2151" y="426"/>
                    <a:pt x="2139" y="404"/>
                    <a:pt x="2128" y="393"/>
                  </a:cubicBezTo>
                  <a:cubicBezTo>
                    <a:pt x="2128" y="393"/>
                    <a:pt x="2128" y="382"/>
                    <a:pt x="2117" y="382"/>
                  </a:cubicBezTo>
                  <a:cubicBezTo>
                    <a:pt x="2106" y="359"/>
                    <a:pt x="2094" y="348"/>
                    <a:pt x="2072" y="337"/>
                  </a:cubicBezTo>
                  <a:cubicBezTo>
                    <a:pt x="2051" y="326"/>
                    <a:pt x="2051" y="303"/>
                    <a:pt x="2051" y="281"/>
                  </a:cubicBezTo>
                  <a:lnTo>
                    <a:pt x="2051" y="269"/>
                  </a:lnTo>
                  <a:lnTo>
                    <a:pt x="2051" y="269"/>
                  </a:lnTo>
                  <a:cubicBezTo>
                    <a:pt x="2028" y="269"/>
                    <a:pt x="2006" y="281"/>
                    <a:pt x="1984" y="281"/>
                  </a:cubicBezTo>
                  <a:cubicBezTo>
                    <a:pt x="1984" y="292"/>
                    <a:pt x="1972" y="292"/>
                    <a:pt x="1972" y="292"/>
                  </a:cubicBezTo>
                  <a:cubicBezTo>
                    <a:pt x="1950" y="303"/>
                    <a:pt x="1939" y="292"/>
                    <a:pt x="1928" y="281"/>
                  </a:cubicBezTo>
                  <a:cubicBezTo>
                    <a:pt x="1916" y="281"/>
                    <a:pt x="1916" y="269"/>
                    <a:pt x="1916" y="258"/>
                  </a:cubicBezTo>
                  <a:cubicBezTo>
                    <a:pt x="1905" y="258"/>
                    <a:pt x="1894" y="269"/>
                    <a:pt x="1871" y="269"/>
                  </a:cubicBezTo>
                  <a:cubicBezTo>
                    <a:pt x="1838" y="281"/>
                    <a:pt x="1827" y="292"/>
                    <a:pt x="1815" y="292"/>
                  </a:cubicBezTo>
                  <a:cubicBezTo>
                    <a:pt x="1804" y="292"/>
                    <a:pt x="1804" y="281"/>
                    <a:pt x="1793" y="281"/>
                  </a:cubicBezTo>
                  <a:cubicBezTo>
                    <a:pt x="1782" y="269"/>
                    <a:pt x="1782" y="258"/>
                    <a:pt x="1793" y="236"/>
                  </a:cubicBezTo>
                  <a:cubicBezTo>
                    <a:pt x="1793" y="202"/>
                    <a:pt x="1782" y="191"/>
                    <a:pt x="1782" y="191"/>
                  </a:cubicBezTo>
                  <a:cubicBezTo>
                    <a:pt x="1771" y="191"/>
                    <a:pt x="1771" y="191"/>
                    <a:pt x="1771" y="191"/>
                  </a:cubicBezTo>
                  <a:cubicBezTo>
                    <a:pt x="1759" y="191"/>
                    <a:pt x="1737" y="202"/>
                    <a:pt x="1726" y="213"/>
                  </a:cubicBezTo>
                  <a:cubicBezTo>
                    <a:pt x="1703" y="224"/>
                    <a:pt x="1703" y="224"/>
                    <a:pt x="1703" y="224"/>
                  </a:cubicBezTo>
                  <a:cubicBezTo>
                    <a:pt x="1692" y="202"/>
                    <a:pt x="1692" y="202"/>
                    <a:pt x="1692" y="202"/>
                  </a:cubicBezTo>
                  <a:cubicBezTo>
                    <a:pt x="1692" y="202"/>
                    <a:pt x="1636" y="124"/>
                    <a:pt x="1614" y="101"/>
                  </a:cubicBezTo>
                  <a:cubicBezTo>
                    <a:pt x="1602" y="79"/>
                    <a:pt x="1513" y="68"/>
                    <a:pt x="1446" y="45"/>
                  </a:cubicBezTo>
                  <a:cubicBezTo>
                    <a:pt x="1412" y="45"/>
                    <a:pt x="1378" y="34"/>
                    <a:pt x="1333" y="34"/>
                  </a:cubicBezTo>
                  <a:cubicBezTo>
                    <a:pt x="1311" y="34"/>
                    <a:pt x="1300" y="45"/>
                    <a:pt x="1289" y="45"/>
                  </a:cubicBezTo>
                  <a:cubicBezTo>
                    <a:pt x="1277" y="101"/>
                    <a:pt x="1277" y="101"/>
                    <a:pt x="1266" y="113"/>
                  </a:cubicBezTo>
                  <a:cubicBezTo>
                    <a:pt x="1255" y="113"/>
                    <a:pt x="1255" y="113"/>
                    <a:pt x="1255" y="113"/>
                  </a:cubicBezTo>
                  <a:lnTo>
                    <a:pt x="1255" y="113"/>
                  </a:lnTo>
                  <a:lnTo>
                    <a:pt x="1255" y="113"/>
                  </a:lnTo>
                  <a:cubicBezTo>
                    <a:pt x="1244" y="113"/>
                    <a:pt x="1244" y="113"/>
                    <a:pt x="1199" y="90"/>
                  </a:cubicBezTo>
                  <a:cubicBezTo>
                    <a:pt x="1177" y="79"/>
                    <a:pt x="1143" y="68"/>
                    <a:pt x="1132" y="68"/>
                  </a:cubicBezTo>
                  <a:cubicBezTo>
                    <a:pt x="1132" y="68"/>
                    <a:pt x="1121" y="68"/>
                    <a:pt x="1121" y="79"/>
                  </a:cubicBezTo>
                  <a:cubicBezTo>
                    <a:pt x="1132" y="101"/>
                    <a:pt x="1132" y="101"/>
                    <a:pt x="1143" y="101"/>
                  </a:cubicBezTo>
                  <a:cubicBezTo>
                    <a:pt x="1143" y="113"/>
                    <a:pt x="1154" y="113"/>
                    <a:pt x="1154" y="113"/>
                  </a:cubicBezTo>
                  <a:cubicBezTo>
                    <a:pt x="1199" y="124"/>
                    <a:pt x="1210" y="146"/>
                    <a:pt x="1210" y="213"/>
                  </a:cubicBezTo>
                  <a:cubicBezTo>
                    <a:pt x="1210" y="224"/>
                    <a:pt x="1210" y="236"/>
                    <a:pt x="1199" y="247"/>
                  </a:cubicBezTo>
                  <a:cubicBezTo>
                    <a:pt x="1199" y="281"/>
                    <a:pt x="1199" y="303"/>
                    <a:pt x="1199" y="314"/>
                  </a:cubicBezTo>
                  <a:cubicBezTo>
                    <a:pt x="1222" y="337"/>
                    <a:pt x="1255" y="393"/>
                    <a:pt x="1255" y="415"/>
                  </a:cubicBezTo>
                  <a:cubicBezTo>
                    <a:pt x="1277" y="460"/>
                    <a:pt x="1277" y="482"/>
                    <a:pt x="1266" y="493"/>
                  </a:cubicBezTo>
                  <a:cubicBezTo>
                    <a:pt x="1255" y="527"/>
                    <a:pt x="1222" y="527"/>
                    <a:pt x="1188" y="527"/>
                  </a:cubicBezTo>
                  <a:cubicBezTo>
                    <a:pt x="1177" y="527"/>
                    <a:pt x="1166" y="527"/>
                    <a:pt x="1166" y="527"/>
                  </a:cubicBezTo>
                  <a:lnTo>
                    <a:pt x="1166" y="527"/>
                  </a:lnTo>
                  <a:cubicBezTo>
                    <a:pt x="1154" y="583"/>
                    <a:pt x="1132" y="583"/>
                    <a:pt x="1121" y="583"/>
                  </a:cubicBezTo>
                  <a:cubicBezTo>
                    <a:pt x="1109" y="583"/>
                    <a:pt x="1087" y="583"/>
                    <a:pt x="1076" y="572"/>
                  </a:cubicBezTo>
                  <a:lnTo>
                    <a:pt x="1064" y="572"/>
                  </a:lnTo>
                  <a:lnTo>
                    <a:pt x="1053" y="572"/>
                  </a:lnTo>
                  <a:cubicBezTo>
                    <a:pt x="1042" y="572"/>
                    <a:pt x="1042" y="572"/>
                    <a:pt x="1031" y="572"/>
                  </a:cubicBezTo>
                  <a:cubicBezTo>
                    <a:pt x="1020" y="572"/>
                    <a:pt x="997" y="561"/>
                    <a:pt x="986" y="550"/>
                  </a:cubicBezTo>
                  <a:cubicBezTo>
                    <a:pt x="975" y="516"/>
                    <a:pt x="930" y="493"/>
                    <a:pt x="897" y="493"/>
                  </a:cubicBezTo>
                  <a:cubicBezTo>
                    <a:pt x="897" y="482"/>
                    <a:pt x="885" y="482"/>
                    <a:pt x="885" y="482"/>
                  </a:cubicBezTo>
                  <a:cubicBezTo>
                    <a:pt x="863" y="482"/>
                    <a:pt x="863" y="505"/>
                    <a:pt x="852" y="516"/>
                  </a:cubicBezTo>
                  <a:cubicBezTo>
                    <a:pt x="852" y="538"/>
                    <a:pt x="829" y="550"/>
                    <a:pt x="807" y="550"/>
                  </a:cubicBezTo>
                  <a:cubicBezTo>
                    <a:pt x="784" y="550"/>
                    <a:pt x="751" y="538"/>
                    <a:pt x="728" y="527"/>
                  </a:cubicBezTo>
                  <a:lnTo>
                    <a:pt x="717" y="516"/>
                  </a:lnTo>
                  <a:cubicBezTo>
                    <a:pt x="695" y="505"/>
                    <a:pt x="672" y="493"/>
                    <a:pt x="661" y="493"/>
                  </a:cubicBezTo>
                  <a:lnTo>
                    <a:pt x="661" y="493"/>
                  </a:lnTo>
                  <a:cubicBezTo>
                    <a:pt x="661" y="561"/>
                    <a:pt x="616" y="606"/>
                    <a:pt x="583" y="606"/>
                  </a:cubicBezTo>
                  <a:cubicBezTo>
                    <a:pt x="571" y="606"/>
                    <a:pt x="560" y="606"/>
                    <a:pt x="549" y="650"/>
                  </a:cubicBezTo>
                  <a:cubicBezTo>
                    <a:pt x="549" y="650"/>
                    <a:pt x="549" y="661"/>
                    <a:pt x="549" y="672"/>
                  </a:cubicBezTo>
                  <a:cubicBezTo>
                    <a:pt x="538" y="694"/>
                    <a:pt x="538" y="739"/>
                    <a:pt x="493" y="739"/>
                  </a:cubicBezTo>
                  <a:cubicBezTo>
                    <a:pt x="493" y="739"/>
                    <a:pt x="482" y="739"/>
                    <a:pt x="471" y="728"/>
                  </a:cubicBezTo>
                  <a:cubicBezTo>
                    <a:pt x="459" y="728"/>
                    <a:pt x="459" y="728"/>
                    <a:pt x="448" y="728"/>
                  </a:cubicBezTo>
                  <a:cubicBezTo>
                    <a:pt x="437" y="728"/>
                    <a:pt x="415" y="739"/>
                    <a:pt x="415" y="750"/>
                  </a:cubicBezTo>
                  <a:cubicBezTo>
                    <a:pt x="415" y="784"/>
                    <a:pt x="381" y="795"/>
                    <a:pt x="359" y="806"/>
                  </a:cubicBezTo>
                  <a:cubicBezTo>
                    <a:pt x="359" y="818"/>
                    <a:pt x="359" y="863"/>
                    <a:pt x="370" y="896"/>
                  </a:cubicBezTo>
                  <a:cubicBezTo>
                    <a:pt x="370" y="907"/>
                    <a:pt x="381" y="930"/>
                    <a:pt x="381" y="952"/>
                  </a:cubicBezTo>
                  <a:cubicBezTo>
                    <a:pt x="381" y="974"/>
                    <a:pt x="381" y="1008"/>
                    <a:pt x="381" y="1008"/>
                  </a:cubicBezTo>
                  <a:cubicBezTo>
                    <a:pt x="381" y="1019"/>
                    <a:pt x="381" y="1019"/>
                    <a:pt x="381" y="1019"/>
                  </a:cubicBezTo>
                  <a:cubicBezTo>
                    <a:pt x="403" y="1053"/>
                    <a:pt x="392" y="1064"/>
                    <a:pt x="347" y="1087"/>
                  </a:cubicBezTo>
                  <a:cubicBezTo>
                    <a:pt x="336" y="1087"/>
                    <a:pt x="336" y="1098"/>
                    <a:pt x="325" y="1109"/>
                  </a:cubicBezTo>
                  <a:cubicBezTo>
                    <a:pt x="325" y="1131"/>
                    <a:pt x="314" y="1165"/>
                    <a:pt x="269" y="1165"/>
                  </a:cubicBezTo>
                  <a:cubicBezTo>
                    <a:pt x="224" y="1176"/>
                    <a:pt x="202" y="1187"/>
                    <a:pt x="202" y="1243"/>
                  </a:cubicBezTo>
                  <a:cubicBezTo>
                    <a:pt x="190" y="1266"/>
                    <a:pt x="190" y="1277"/>
                    <a:pt x="190" y="1288"/>
                  </a:cubicBezTo>
                  <a:cubicBezTo>
                    <a:pt x="190" y="1311"/>
                    <a:pt x="190" y="1322"/>
                    <a:pt x="179" y="1333"/>
                  </a:cubicBezTo>
                  <a:lnTo>
                    <a:pt x="179" y="1344"/>
                  </a:lnTo>
                  <a:cubicBezTo>
                    <a:pt x="179" y="1356"/>
                    <a:pt x="190" y="1367"/>
                    <a:pt x="179" y="1378"/>
                  </a:cubicBezTo>
                  <a:cubicBezTo>
                    <a:pt x="168" y="1389"/>
                    <a:pt x="168" y="1389"/>
                    <a:pt x="146" y="1389"/>
                  </a:cubicBezTo>
                  <a:lnTo>
                    <a:pt x="146" y="1389"/>
                  </a:lnTo>
                  <a:lnTo>
                    <a:pt x="146" y="1389"/>
                  </a:lnTo>
                  <a:cubicBezTo>
                    <a:pt x="135" y="1389"/>
                    <a:pt x="135" y="1400"/>
                    <a:pt x="123" y="1400"/>
                  </a:cubicBezTo>
                  <a:cubicBezTo>
                    <a:pt x="123" y="1412"/>
                    <a:pt x="123" y="1423"/>
                    <a:pt x="123" y="1434"/>
                  </a:cubicBezTo>
                  <a:cubicBezTo>
                    <a:pt x="135" y="1456"/>
                    <a:pt x="135" y="1490"/>
                    <a:pt x="135" y="1501"/>
                  </a:cubicBezTo>
                  <a:cubicBezTo>
                    <a:pt x="135" y="1512"/>
                    <a:pt x="135" y="1523"/>
                    <a:pt x="135" y="1523"/>
                  </a:cubicBezTo>
                  <a:cubicBezTo>
                    <a:pt x="157" y="1535"/>
                    <a:pt x="179" y="1580"/>
                    <a:pt x="179" y="1613"/>
                  </a:cubicBezTo>
                  <a:cubicBezTo>
                    <a:pt x="179" y="1658"/>
                    <a:pt x="135" y="1669"/>
                    <a:pt x="101" y="1669"/>
                  </a:cubicBezTo>
                  <a:cubicBezTo>
                    <a:pt x="78" y="1680"/>
                    <a:pt x="78" y="1680"/>
                    <a:pt x="78" y="1680"/>
                  </a:cubicBezTo>
                  <a:cubicBezTo>
                    <a:pt x="67" y="1680"/>
                    <a:pt x="67" y="1692"/>
                    <a:pt x="78" y="1703"/>
                  </a:cubicBezTo>
                  <a:cubicBezTo>
                    <a:pt x="78" y="1736"/>
                    <a:pt x="78" y="1781"/>
                    <a:pt x="45" y="1792"/>
                  </a:cubicBezTo>
                  <a:cubicBezTo>
                    <a:pt x="45" y="1804"/>
                    <a:pt x="45" y="1826"/>
                    <a:pt x="45" y="1882"/>
                  </a:cubicBezTo>
                  <a:cubicBezTo>
                    <a:pt x="56" y="1882"/>
                    <a:pt x="56" y="1882"/>
                    <a:pt x="56" y="1882"/>
                  </a:cubicBezTo>
                  <a:cubicBezTo>
                    <a:pt x="67" y="1849"/>
                    <a:pt x="78" y="1804"/>
                    <a:pt x="112" y="1804"/>
                  </a:cubicBezTo>
                  <a:cubicBezTo>
                    <a:pt x="146" y="1804"/>
                    <a:pt x="179" y="1882"/>
                    <a:pt x="190" y="1916"/>
                  </a:cubicBezTo>
                  <a:cubicBezTo>
                    <a:pt x="190" y="1905"/>
                    <a:pt x="190" y="1905"/>
                    <a:pt x="202" y="1894"/>
                  </a:cubicBezTo>
                  <a:cubicBezTo>
                    <a:pt x="213" y="1882"/>
                    <a:pt x="224" y="1860"/>
                    <a:pt x="213" y="1837"/>
                  </a:cubicBezTo>
                  <a:cubicBezTo>
                    <a:pt x="213" y="1815"/>
                    <a:pt x="213" y="1804"/>
                    <a:pt x="213" y="1792"/>
                  </a:cubicBezTo>
                  <a:cubicBezTo>
                    <a:pt x="213" y="1781"/>
                    <a:pt x="213" y="1781"/>
                    <a:pt x="213" y="1770"/>
                  </a:cubicBezTo>
                  <a:cubicBezTo>
                    <a:pt x="179" y="1725"/>
                    <a:pt x="179" y="1703"/>
                    <a:pt x="190" y="1680"/>
                  </a:cubicBezTo>
                  <a:cubicBezTo>
                    <a:pt x="190" y="1669"/>
                    <a:pt x="202" y="1658"/>
                    <a:pt x="235" y="1658"/>
                  </a:cubicBezTo>
                  <a:cubicBezTo>
                    <a:pt x="246" y="1658"/>
                    <a:pt x="246" y="1658"/>
                    <a:pt x="258" y="1658"/>
                  </a:cubicBezTo>
                  <a:cubicBezTo>
                    <a:pt x="381" y="1658"/>
                    <a:pt x="392" y="1669"/>
                    <a:pt x="392" y="1680"/>
                  </a:cubicBezTo>
                  <a:cubicBezTo>
                    <a:pt x="403" y="1692"/>
                    <a:pt x="415" y="1759"/>
                    <a:pt x="392" y="1781"/>
                  </a:cubicBezTo>
                  <a:cubicBezTo>
                    <a:pt x="403" y="1781"/>
                    <a:pt x="403" y="1781"/>
                    <a:pt x="415" y="1781"/>
                  </a:cubicBezTo>
                  <a:cubicBezTo>
                    <a:pt x="448" y="1781"/>
                    <a:pt x="482" y="1792"/>
                    <a:pt x="493" y="1804"/>
                  </a:cubicBezTo>
                  <a:cubicBezTo>
                    <a:pt x="504" y="1815"/>
                    <a:pt x="515" y="1826"/>
                    <a:pt x="515" y="1837"/>
                  </a:cubicBezTo>
                  <a:cubicBezTo>
                    <a:pt x="515" y="1837"/>
                    <a:pt x="515" y="1849"/>
                    <a:pt x="527" y="1849"/>
                  </a:cubicBezTo>
                  <a:cubicBezTo>
                    <a:pt x="538" y="1860"/>
                    <a:pt x="538" y="1860"/>
                    <a:pt x="549" y="1871"/>
                  </a:cubicBezTo>
                  <a:cubicBezTo>
                    <a:pt x="549" y="1894"/>
                    <a:pt x="549" y="1916"/>
                    <a:pt x="527" y="1949"/>
                  </a:cubicBezTo>
                  <a:cubicBezTo>
                    <a:pt x="515" y="1972"/>
                    <a:pt x="504" y="2005"/>
                    <a:pt x="493" y="2028"/>
                  </a:cubicBezTo>
                  <a:cubicBezTo>
                    <a:pt x="482" y="2050"/>
                    <a:pt x="471" y="2084"/>
                    <a:pt x="459" y="2095"/>
                  </a:cubicBezTo>
                  <a:cubicBezTo>
                    <a:pt x="471" y="2095"/>
                    <a:pt x="482" y="2095"/>
                    <a:pt x="504" y="2095"/>
                  </a:cubicBezTo>
                  <a:cubicBezTo>
                    <a:pt x="527" y="2095"/>
                    <a:pt x="549" y="2095"/>
                    <a:pt x="560" y="2095"/>
                  </a:cubicBezTo>
                  <a:cubicBezTo>
                    <a:pt x="571" y="2095"/>
                    <a:pt x="571" y="2095"/>
                    <a:pt x="583" y="2073"/>
                  </a:cubicBezTo>
                  <a:cubicBezTo>
                    <a:pt x="583" y="2061"/>
                    <a:pt x="605" y="2039"/>
                    <a:pt x="628" y="2039"/>
                  </a:cubicBezTo>
                  <a:cubicBezTo>
                    <a:pt x="639" y="2039"/>
                    <a:pt x="639" y="2028"/>
                    <a:pt x="639" y="2028"/>
                  </a:cubicBezTo>
                  <a:cubicBezTo>
                    <a:pt x="639" y="2028"/>
                    <a:pt x="639" y="2028"/>
                    <a:pt x="639" y="2017"/>
                  </a:cubicBezTo>
                  <a:cubicBezTo>
                    <a:pt x="628" y="1994"/>
                    <a:pt x="628" y="1983"/>
                    <a:pt x="639" y="1961"/>
                  </a:cubicBezTo>
                  <a:cubicBezTo>
                    <a:pt x="639" y="1927"/>
                    <a:pt x="672" y="1894"/>
                    <a:pt x="695" y="1894"/>
                  </a:cubicBezTo>
                  <a:cubicBezTo>
                    <a:pt x="695" y="1882"/>
                    <a:pt x="706" y="1882"/>
                    <a:pt x="717" y="1882"/>
                  </a:cubicBezTo>
                  <a:cubicBezTo>
                    <a:pt x="740" y="1882"/>
                    <a:pt x="762" y="1905"/>
                    <a:pt x="784" y="1938"/>
                  </a:cubicBezTo>
                  <a:cubicBezTo>
                    <a:pt x="818" y="1972"/>
                    <a:pt x="829" y="2017"/>
                    <a:pt x="818" y="2050"/>
                  </a:cubicBezTo>
                  <a:cubicBezTo>
                    <a:pt x="818" y="2061"/>
                    <a:pt x="818" y="2061"/>
                    <a:pt x="818" y="2061"/>
                  </a:cubicBezTo>
                  <a:cubicBezTo>
                    <a:pt x="795" y="2084"/>
                    <a:pt x="795" y="2106"/>
                    <a:pt x="807" y="2118"/>
                  </a:cubicBezTo>
                  <a:cubicBezTo>
                    <a:pt x="818" y="2129"/>
                    <a:pt x="840" y="2151"/>
                    <a:pt x="840" y="2185"/>
                  </a:cubicBezTo>
                  <a:cubicBezTo>
                    <a:pt x="829" y="2207"/>
                    <a:pt x="807" y="2218"/>
                    <a:pt x="795" y="2218"/>
                  </a:cubicBezTo>
                  <a:cubicBezTo>
                    <a:pt x="773" y="2230"/>
                    <a:pt x="751" y="2230"/>
                    <a:pt x="740" y="2241"/>
                  </a:cubicBezTo>
                  <a:cubicBezTo>
                    <a:pt x="717" y="2241"/>
                    <a:pt x="695" y="2241"/>
                    <a:pt x="672" y="2263"/>
                  </a:cubicBezTo>
                  <a:cubicBezTo>
                    <a:pt x="639" y="2297"/>
                    <a:pt x="605" y="2330"/>
                    <a:pt x="571" y="2342"/>
                  </a:cubicBezTo>
                  <a:cubicBezTo>
                    <a:pt x="549" y="2353"/>
                    <a:pt x="549" y="2353"/>
                    <a:pt x="538" y="2364"/>
                  </a:cubicBezTo>
                  <a:cubicBezTo>
                    <a:pt x="549" y="2364"/>
                    <a:pt x="560" y="2387"/>
                    <a:pt x="560" y="2398"/>
                  </a:cubicBezTo>
                  <a:cubicBezTo>
                    <a:pt x="571" y="2420"/>
                    <a:pt x="560" y="2454"/>
                    <a:pt x="549" y="2476"/>
                  </a:cubicBezTo>
                  <a:cubicBezTo>
                    <a:pt x="538" y="2498"/>
                    <a:pt x="515" y="2510"/>
                    <a:pt x="504" y="2510"/>
                  </a:cubicBezTo>
                  <a:cubicBezTo>
                    <a:pt x="493" y="2510"/>
                    <a:pt x="482" y="2510"/>
                    <a:pt x="471" y="2521"/>
                  </a:cubicBezTo>
                  <a:cubicBezTo>
                    <a:pt x="459" y="2532"/>
                    <a:pt x="459" y="2554"/>
                    <a:pt x="459" y="2566"/>
                  </a:cubicBezTo>
                  <a:lnTo>
                    <a:pt x="459" y="2566"/>
                  </a:lnTo>
                  <a:cubicBezTo>
                    <a:pt x="471" y="2554"/>
                    <a:pt x="471" y="2554"/>
                    <a:pt x="482" y="2554"/>
                  </a:cubicBezTo>
                  <a:cubicBezTo>
                    <a:pt x="515" y="2554"/>
                    <a:pt x="515" y="2577"/>
                    <a:pt x="527" y="2577"/>
                  </a:cubicBezTo>
                  <a:cubicBezTo>
                    <a:pt x="527" y="2599"/>
                    <a:pt x="527" y="2611"/>
                    <a:pt x="515" y="2633"/>
                  </a:cubicBezTo>
                  <a:cubicBezTo>
                    <a:pt x="493" y="2644"/>
                    <a:pt x="471" y="2655"/>
                    <a:pt x="448" y="2655"/>
                  </a:cubicBezTo>
                  <a:cubicBezTo>
                    <a:pt x="437" y="2655"/>
                    <a:pt x="437" y="2655"/>
                    <a:pt x="426" y="2655"/>
                  </a:cubicBezTo>
                  <a:lnTo>
                    <a:pt x="437" y="2655"/>
                  </a:lnTo>
                  <a:cubicBezTo>
                    <a:pt x="448" y="2678"/>
                    <a:pt x="471" y="2711"/>
                    <a:pt x="471" y="2745"/>
                  </a:cubicBezTo>
                  <a:cubicBezTo>
                    <a:pt x="493" y="2745"/>
                    <a:pt x="504" y="2767"/>
                    <a:pt x="504" y="2790"/>
                  </a:cubicBezTo>
                  <a:lnTo>
                    <a:pt x="504" y="2790"/>
                  </a:lnTo>
                  <a:cubicBezTo>
                    <a:pt x="515" y="2779"/>
                    <a:pt x="538" y="2779"/>
                    <a:pt x="560" y="2779"/>
                  </a:cubicBezTo>
                  <a:close/>
                  <a:moveTo>
                    <a:pt x="314" y="1815"/>
                  </a:moveTo>
                  <a:lnTo>
                    <a:pt x="314" y="1815"/>
                  </a:lnTo>
                  <a:cubicBezTo>
                    <a:pt x="314" y="1826"/>
                    <a:pt x="302" y="1860"/>
                    <a:pt x="314" y="1938"/>
                  </a:cubicBezTo>
                  <a:cubicBezTo>
                    <a:pt x="325" y="1894"/>
                    <a:pt x="347" y="1837"/>
                    <a:pt x="359" y="1815"/>
                  </a:cubicBezTo>
                  <a:cubicBezTo>
                    <a:pt x="359" y="1804"/>
                    <a:pt x="359" y="1804"/>
                    <a:pt x="359" y="1804"/>
                  </a:cubicBezTo>
                  <a:cubicBezTo>
                    <a:pt x="347" y="1804"/>
                    <a:pt x="325" y="1815"/>
                    <a:pt x="314" y="1815"/>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 name="Freeform 36"/>
            <p:cNvSpPr>
              <a:spLocks noChangeArrowheads="1"/>
            </p:cNvSpPr>
            <p:nvPr/>
          </p:nvSpPr>
          <p:spPr bwMode="auto">
            <a:xfrm>
              <a:off x="3744913" y="30067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 name="Freeform 37"/>
            <p:cNvSpPr>
              <a:spLocks noChangeArrowheads="1"/>
            </p:cNvSpPr>
            <p:nvPr/>
          </p:nvSpPr>
          <p:spPr bwMode="auto">
            <a:xfrm>
              <a:off x="5399088" y="25066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 name="Freeform 38"/>
            <p:cNvSpPr>
              <a:spLocks noChangeArrowheads="1"/>
            </p:cNvSpPr>
            <p:nvPr/>
          </p:nvSpPr>
          <p:spPr bwMode="auto">
            <a:xfrm>
              <a:off x="5462588" y="3405188"/>
              <a:ext cx="1587" cy="4762"/>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11"/>
                    <a:pt x="0" y="11"/>
                    <a:pt x="0" y="11"/>
                  </a:cubicBezTo>
                  <a:cubicBezTo>
                    <a:pt x="0" y="11"/>
                    <a:pt x="0" y="11"/>
                    <a:pt x="0" y="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 name="Freeform 39"/>
            <p:cNvSpPr>
              <a:spLocks noChangeArrowheads="1"/>
            </p:cNvSpPr>
            <p:nvPr/>
          </p:nvSpPr>
          <p:spPr bwMode="auto">
            <a:xfrm>
              <a:off x="5462588" y="3421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 name="Freeform 40"/>
            <p:cNvSpPr>
              <a:spLocks noChangeArrowheads="1"/>
            </p:cNvSpPr>
            <p:nvPr/>
          </p:nvSpPr>
          <p:spPr bwMode="auto">
            <a:xfrm>
              <a:off x="5462588" y="341788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 name="Freeform 41"/>
            <p:cNvSpPr>
              <a:spLocks noChangeArrowheads="1"/>
            </p:cNvSpPr>
            <p:nvPr/>
          </p:nvSpPr>
          <p:spPr bwMode="auto">
            <a:xfrm>
              <a:off x="5462588" y="34131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 name="Freeform 42"/>
            <p:cNvSpPr>
              <a:spLocks noChangeArrowheads="1"/>
            </p:cNvSpPr>
            <p:nvPr/>
          </p:nvSpPr>
          <p:spPr bwMode="auto">
            <a:xfrm>
              <a:off x="5462588" y="3421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 name="Freeform 43"/>
            <p:cNvSpPr>
              <a:spLocks noChangeArrowheads="1"/>
            </p:cNvSpPr>
            <p:nvPr/>
          </p:nvSpPr>
          <p:spPr bwMode="auto">
            <a:xfrm>
              <a:off x="5462588" y="3409950"/>
              <a:ext cx="1587" cy="4763"/>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0"/>
                    <a:pt x="0" y="0"/>
                    <a:pt x="0" y="11"/>
                  </a:cubicBezTo>
                  <a:cubicBezTo>
                    <a:pt x="0" y="0"/>
                    <a:pt x="0" y="0"/>
                    <a:pt x="0" y="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 name="Freeform 44"/>
            <p:cNvSpPr>
              <a:spLocks noChangeArrowheads="1"/>
            </p:cNvSpPr>
            <p:nvPr/>
          </p:nvSpPr>
          <p:spPr bwMode="auto">
            <a:xfrm>
              <a:off x="5180013" y="3276600"/>
              <a:ext cx="1587" cy="4763"/>
            </a:xfrm>
            <a:custGeom>
              <a:avLst/>
              <a:gdLst>
                <a:gd name="T0" fmla="*/ 0 w 1"/>
                <a:gd name="T1" fmla="*/ 11 h 12"/>
                <a:gd name="T2" fmla="*/ 0 w 1"/>
                <a:gd name="T3" fmla="*/ 11 h 12"/>
                <a:gd name="T4" fmla="*/ 0 w 1"/>
                <a:gd name="T5" fmla="*/ 0 h 12"/>
                <a:gd name="T6" fmla="*/ 0 w 1"/>
                <a:gd name="T7" fmla="*/ 11 h 12"/>
              </a:gdLst>
              <a:ahLst/>
              <a:cxnLst>
                <a:cxn ang="0">
                  <a:pos x="T0" y="T1"/>
                </a:cxn>
                <a:cxn ang="0">
                  <a:pos x="T2" y="T3"/>
                </a:cxn>
                <a:cxn ang="0">
                  <a:pos x="T4" y="T5"/>
                </a:cxn>
                <a:cxn ang="0">
                  <a:pos x="T6" y="T7"/>
                </a:cxn>
              </a:cxnLst>
              <a:rect l="0" t="0" r="r" b="b"/>
              <a:pathLst>
                <a:path w="1" h="12">
                  <a:moveTo>
                    <a:pt x="0" y="11"/>
                  </a:moveTo>
                  <a:lnTo>
                    <a:pt x="0" y="11"/>
                  </a:lnTo>
                  <a:cubicBezTo>
                    <a:pt x="0" y="0"/>
                    <a:pt x="0" y="0"/>
                    <a:pt x="0" y="0"/>
                  </a:cubicBezTo>
                  <a:cubicBezTo>
                    <a:pt x="0" y="0"/>
                    <a:pt x="0" y="0"/>
                    <a:pt x="0" y="1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1" name="Freeform 45"/>
            <p:cNvSpPr>
              <a:spLocks noChangeArrowheads="1"/>
            </p:cNvSpPr>
            <p:nvPr/>
          </p:nvSpPr>
          <p:spPr bwMode="auto">
            <a:xfrm>
              <a:off x="5180013" y="3271838"/>
              <a:ext cx="1587" cy="4762"/>
            </a:xfrm>
            <a:custGeom>
              <a:avLst/>
              <a:gdLst>
                <a:gd name="T0" fmla="*/ 0 w 1"/>
                <a:gd name="T1" fmla="*/ 11 h 12"/>
                <a:gd name="T2" fmla="*/ 0 w 1"/>
                <a:gd name="T3" fmla="*/ 11 h 12"/>
                <a:gd name="T4" fmla="*/ 0 w 1"/>
                <a:gd name="T5" fmla="*/ 0 h 12"/>
                <a:gd name="T6" fmla="*/ 0 w 1"/>
                <a:gd name="T7" fmla="*/ 11 h 12"/>
              </a:gdLst>
              <a:ahLst/>
              <a:cxnLst>
                <a:cxn ang="0">
                  <a:pos x="T0" y="T1"/>
                </a:cxn>
                <a:cxn ang="0">
                  <a:pos x="T2" y="T3"/>
                </a:cxn>
                <a:cxn ang="0">
                  <a:pos x="T4" y="T5"/>
                </a:cxn>
                <a:cxn ang="0">
                  <a:pos x="T6" y="T7"/>
                </a:cxn>
              </a:cxnLst>
              <a:rect l="0" t="0" r="r" b="b"/>
              <a:pathLst>
                <a:path w="1" h="12">
                  <a:moveTo>
                    <a:pt x="0" y="11"/>
                  </a:moveTo>
                  <a:lnTo>
                    <a:pt x="0" y="11"/>
                  </a:lnTo>
                  <a:cubicBezTo>
                    <a:pt x="0" y="11"/>
                    <a:pt x="0" y="11"/>
                    <a:pt x="0" y="0"/>
                  </a:cubicBezTo>
                  <a:cubicBezTo>
                    <a:pt x="0" y="11"/>
                    <a:pt x="0" y="11"/>
                    <a:pt x="0" y="1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 name="Freeform 46"/>
            <p:cNvSpPr>
              <a:spLocks noChangeArrowheads="1"/>
            </p:cNvSpPr>
            <p:nvPr/>
          </p:nvSpPr>
          <p:spPr bwMode="auto">
            <a:xfrm>
              <a:off x="5180013" y="3279775"/>
              <a:ext cx="1587" cy="15875"/>
            </a:xfrm>
            <a:custGeom>
              <a:avLst/>
              <a:gdLst>
                <a:gd name="T0" fmla="*/ 0 w 1"/>
                <a:gd name="T1" fmla="*/ 45 h 46"/>
                <a:gd name="T2" fmla="*/ 0 w 1"/>
                <a:gd name="T3" fmla="*/ 45 h 46"/>
                <a:gd name="T4" fmla="*/ 0 w 1"/>
                <a:gd name="T5" fmla="*/ 45 h 46"/>
                <a:gd name="T6" fmla="*/ 0 w 1"/>
                <a:gd name="T7" fmla="*/ 0 h 46"/>
                <a:gd name="T8" fmla="*/ 0 w 1"/>
                <a:gd name="T9" fmla="*/ 45 h 46"/>
              </a:gdLst>
              <a:ahLst/>
              <a:cxnLst>
                <a:cxn ang="0">
                  <a:pos x="T0" y="T1"/>
                </a:cxn>
                <a:cxn ang="0">
                  <a:pos x="T2" y="T3"/>
                </a:cxn>
                <a:cxn ang="0">
                  <a:pos x="T4" y="T5"/>
                </a:cxn>
                <a:cxn ang="0">
                  <a:pos x="T6" y="T7"/>
                </a:cxn>
                <a:cxn ang="0">
                  <a:pos x="T8" y="T9"/>
                </a:cxn>
              </a:cxnLst>
              <a:rect l="0" t="0" r="r" b="b"/>
              <a:pathLst>
                <a:path w="1" h="46">
                  <a:moveTo>
                    <a:pt x="0" y="45"/>
                  </a:moveTo>
                  <a:lnTo>
                    <a:pt x="0" y="45"/>
                  </a:lnTo>
                  <a:lnTo>
                    <a:pt x="0" y="45"/>
                  </a:lnTo>
                  <a:cubicBezTo>
                    <a:pt x="0" y="23"/>
                    <a:pt x="0" y="12"/>
                    <a:pt x="0" y="0"/>
                  </a:cubicBezTo>
                  <a:cubicBezTo>
                    <a:pt x="0" y="12"/>
                    <a:pt x="0" y="23"/>
                    <a:pt x="0" y="45"/>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 name="Freeform 47"/>
            <p:cNvSpPr>
              <a:spLocks noChangeArrowheads="1"/>
            </p:cNvSpPr>
            <p:nvPr/>
          </p:nvSpPr>
          <p:spPr bwMode="auto">
            <a:xfrm>
              <a:off x="5180013" y="327977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 name="Freeform 48"/>
            <p:cNvSpPr>
              <a:spLocks noChangeArrowheads="1"/>
            </p:cNvSpPr>
            <p:nvPr/>
          </p:nvSpPr>
          <p:spPr bwMode="auto">
            <a:xfrm>
              <a:off x="5180013" y="3271838"/>
              <a:ext cx="4762" cy="1587"/>
            </a:xfrm>
            <a:custGeom>
              <a:avLst/>
              <a:gdLst>
                <a:gd name="T0" fmla="*/ 0 w 13"/>
                <a:gd name="T1" fmla="*/ 0 h 1"/>
                <a:gd name="T2" fmla="*/ 0 w 13"/>
                <a:gd name="T3" fmla="*/ 0 h 1"/>
                <a:gd name="T4" fmla="*/ 12 w 13"/>
                <a:gd name="T5" fmla="*/ 0 h 1"/>
                <a:gd name="T6" fmla="*/ 0 w 13"/>
                <a:gd name="T7" fmla="*/ 0 h 1"/>
              </a:gdLst>
              <a:ahLst/>
              <a:cxnLst>
                <a:cxn ang="0">
                  <a:pos x="T0" y="T1"/>
                </a:cxn>
                <a:cxn ang="0">
                  <a:pos x="T2" y="T3"/>
                </a:cxn>
                <a:cxn ang="0">
                  <a:pos x="T4" y="T5"/>
                </a:cxn>
                <a:cxn ang="0">
                  <a:pos x="T6" y="T7"/>
                </a:cxn>
              </a:cxnLst>
              <a:rect l="0" t="0" r="r" b="b"/>
              <a:pathLst>
                <a:path w="13" h="1">
                  <a:moveTo>
                    <a:pt x="0" y="0"/>
                  </a:moveTo>
                  <a:lnTo>
                    <a:pt x="0" y="0"/>
                  </a:lnTo>
                  <a:cubicBezTo>
                    <a:pt x="0" y="0"/>
                    <a:pt x="0" y="0"/>
                    <a:pt x="12" y="0"/>
                  </a:cubicBezTo>
                  <a:cubicBezTo>
                    <a:pt x="0" y="0"/>
                    <a:pt x="0" y="0"/>
                    <a:pt x="0" y="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 name="Freeform 49"/>
            <p:cNvSpPr>
              <a:spLocks noChangeArrowheads="1"/>
            </p:cNvSpPr>
            <p:nvPr/>
          </p:nvSpPr>
          <p:spPr bwMode="auto">
            <a:xfrm>
              <a:off x="5184775" y="3268663"/>
              <a:ext cx="1588" cy="4762"/>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0"/>
                    <a:pt x="0" y="0"/>
                    <a:pt x="0" y="11"/>
                  </a:cubicBezTo>
                  <a:cubicBezTo>
                    <a:pt x="0" y="0"/>
                    <a:pt x="0" y="0"/>
                    <a:pt x="0" y="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 name="Freeform 50"/>
            <p:cNvSpPr>
              <a:spLocks noChangeArrowheads="1"/>
            </p:cNvSpPr>
            <p:nvPr/>
          </p:nvSpPr>
          <p:spPr bwMode="auto">
            <a:xfrm>
              <a:off x="5180013" y="327660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 name="Freeform 51"/>
            <p:cNvSpPr>
              <a:spLocks noChangeArrowheads="1"/>
            </p:cNvSpPr>
            <p:nvPr/>
          </p:nvSpPr>
          <p:spPr bwMode="auto">
            <a:xfrm>
              <a:off x="5705475" y="3840163"/>
              <a:ext cx="4763" cy="1587"/>
            </a:xfrm>
            <a:custGeom>
              <a:avLst/>
              <a:gdLst>
                <a:gd name="T0" fmla="*/ 0 w 12"/>
                <a:gd name="T1" fmla="*/ 0 h 1"/>
                <a:gd name="T2" fmla="*/ 0 w 12"/>
                <a:gd name="T3" fmla="*/ 0 h 1"/>
                <a:gd name="T4" fmla="*/ 11 w 12"/>
                <a:gd name="T5" fmla="*/ 0 h 1"/>
                <a:gd name="T6" fmla="*/ 0 w 12"/>
                <a:gd name="T7" fmla="*/ 0 h 1"/>
              </a:gdLst>
              <a:ahLst/>
              <a:cxnLst>
                <a:cxn ang="0">
                  <a:pos x="T0" y="T1"/>
                </a:cxn>
                <a:cxn ang="0">
                  <a:pos x="T2" y="T3"/>
                </a:cxn>
                <a:cxn ang="0">
                  <a:pos x="T4" y="T5"/>
                </a:cxn>
                <a:cxn ang="0">
                  <a:pos x="T6" y="T7"/>
                </a:cxn>
              </a:cxnLst>
              <a:rect l="0" t="0" r="r" b="b"/>
              <a:pathLst>
                <a:path w="12" h="1">
                  <a:moveTo>
                    <a:pt x="0" y="0"/>
                  </a:moveTo>
                  <a:lnTo>
                    <a:pt x="0" y="0"/>
                  </a:lnTo>
                  <a:lnTo>
                    <a:pt x="11" y="0"/>
                  </a:ln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 name="Freeform 52"/>
            <p:cNvSpPr>
              <a:spLocks noChangeArrowheads="1"/>
            </p:cNvSpPr>
            <p:nvPr/>
          </p:nvSpPr>
          <p:spPr bwMode="auto">
            <a:xfrm>
              <a:off x="5713413" y="38401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 name="Freeform 53"/>
            <p:cNvSpPr>
              <a:spLocks noChangeArrowheads="1"/>
            </p:cNvSpPr>
            <p:nvPr/>
          </p:nvSpPr>
          <p:spPr bwMode="auto">
            <a:xfrm>
              <a:off x="5708650" y="38401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 name="Freeform 54"/>
            <p:cNvSpPr>
              <a:spLocks noChangeArrowheads="1"/>
            </p:cNvSpPr>
            <p:nvPr/>
          </p:nvSpPr>
          <p:spPr bwMode="auto">
            <a:xfrm>
              <a:off x="5713413" y="38401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 name="Freeform 55"/>
            <p:cNvSpPr>
              <a:spLocks noChangeArrowheads="1"/>
            </p:cNvSpPr>
            <p:nvPr/>
          </p:nvSpPr>
          <p:spPr bwMode="auto">
            <a:xfrm>
              <a:off x="5708650" y="38401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 name="Freeform 56"/>
            <p:cNvSpPr>
              <a:spLocks noChangeArrowheads="1"/>
            </p:cNvSpPr>
            <p:nvPr/>
          </p:nvSpPr>
          <p:spPr bwMode="auto">
            <a:xfrm>
              <a:off x="5713413" y="38401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 name="Freeform 57"/>
            <p:cNvSpPr>
              <a:spLocks noChangeArrowheads="1"/>
            </p:cNvSpPr>
            <p:nvPr/>
          </p:nvSpPr>
          <p:spPr bwMode="auto">
            <a:xfrm>
              <a:off x="5462588" y="3413125"/>
              <a:ext cx="1587" cy="4763"/>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11"/>
                    <a:pt x="0" y="11"/>
                    <a:pt x="0" y="11"/>
                  </a:cubicBezTo>
                  <a:cubicBezTo>
                    <a:pt x="0" y="11"/>
                    <a:pt x="0" y="11"/>
                    <a:pt x="0" y="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 name="Freeform 58"/>
            <p:cNvSpPr>
              <a:spLocks noChangeArrowheads="1"/>
            </p:cNvSpPr>
            <p:nvPr/>
          </p:nvSpPr>
          <p:spPr bwMode="auto">
            <a:xfrm>
              <a:off x="5462588" y="3421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 name="Freeform 59"/>
            <p:cNvSpPr>
              <a:spLocks noChangeArrowheads="1"/>
            </p:cNvSpPr>
            <p:nvPr/>
          </p:nvSpPr>
          <p:spPr bwMode="auto">
            <a:xfrm>
              <a:off x="5462588" y="3417888"/>
              <a:ext cx="1587" cy="4762"/>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0"/>
                    <a:pt x="0" y="0"/>
                    <a:pt x="0" y="11"/>
                  </a:cubicBezTo>
                  <a:cubicBezTo>
                    <a:pt x="0" y="0"/>
                    <a:pt x="0" y="0"/>
                    <a:pt x="0" y="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 name="Freeform 60"/>
            <p:cNvSpPr>
              <a:spLocks noChangeArrowheads="1"/>
            </p:cNvSpPr>
            <p:nvPr/>
          </p:nvSpPr>
          <p:spPr bwMode="auto">
            <a:xfrm>
              <a:off x="5462588" y="341312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 name="Freeform 61"/>
            <p:cNvSpPr>
              <a:spLocks noChangeArrowheads="1"/>
            </p:cNvSpPr>
            <p:nvPr/>
          </p:nvSpPr>
          <p:spPr bwMode="auto">
            <a:xfrm>
              <a:off x="5462588" y="3409950"/>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 name="Freeform 62"/>
            <p:cNvSpPr>
              <a:spLocks noChangeArrowheads="1"/>
            </p:cNvSpPr>
            <p:nvPr/>
          </p:nvSpPr>
          <p:spPr bwMode="auto">
            <a:xfrm>
              <a:off x="5705475" y="3840163"/>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 name="Freeform 63"/>
            <p:cNvSpPr>
              <a:spLocks noChangeArrowheads="1"/>
            </p:cNvSpPr>
            <p:nvPr/>
          </p:nvSpPr>
          <p:spPr bwMode="auto">
            <a:xfrm>
              <a:off x="5462588" y="3400425"/>
              <a:ext cx="1587" cy="4763"/>
            </a:xfrm>
            <a:custGeom>
              <a:avLst/>
              <a:gdLst>
                <a:gd name="T0" fmla="*/ 0 w 1"/>
                <a:gd name="T1" fmla="*/ 0 h 13"/>
                <a:gd name="T2" fmla="*/ 0 w 1"/>
                <a:gd name="T3" fmla="*/ 0 h 13"/>
                <a:gd name="T4" fmla="*/ 0 w 1"/>
                <a:gd name="T5" fmla="*/ 0 h 13"/>
                <a:gd name="T6" fmla="*/ 0 w 1"/>
                <a:gd name="T7" fmla="*/ 12 h 13"/>
                <a:gd name="T8" fmla="*/ 0 w 1"/>
                <a:gd name="T9" fmla="*/ 0 h 13"/>
              </a:gdLst>
              <a:ahLst/>
              <a:cxnLst>
                <a:cxn ang="0">
                  <a:pos x="T0" y="T1"/>
                </a:cxn>
                <a:cxn ang="0">
                  <a:pos x="T2" y="T3"/>
                </a:cxn>
                <a:cxn ang="0">
                  <a:pos x="T4" y="T5"/>
                </a:cxn>
                <a:cxn ang="0">
                  <a:pos x="T6" y="T7"/>
                </a:cxn>
                <a:cxn ang="0">
                  <a:pos x="T8" y="T9"/>
                </a:cxn>
              </a:cxnLst>
              <a:rect l="0" t="0" r="r" b="b"/>
              <a:pathLst>
                <a:path w="1" h="13">
                  <a:moveTo>
                    <a:pt x="0" y="0"/>
                  </a:moveTo>
                  <a:lnTo>
                    <a:pt x="0" y="0"/>
                  </a:lnTo>
                  <a:lnTo>
                    <a:pt x="0" y="0"/>
                  </a:lnTo>
                  <a:lnTo>
                    <a:pt x="0" y="12"/>
                  </a:ln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 name="Freeform 64"/>
            <p:cNvSpPr>
              <a:spLocks noChangeArrowheads="1"/>
            </p:cNvSpPr>
            <p:nvPr/>
          </p:nvSpPr>
          <p:spPr bwMode="auto">
            <a:xfrm>
              <a:off x="5462588" y="34210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 name="Freeform 65"/>
            <p:cNvSpPr>
              <a:spLocks noChangeArrowheads="1"/>
            </p:cNvSpPr>
            <p:nvPr/>
          </p:nvSpPr>
          <p:spPr bwMode="auto">
            <a:xfrm>
              <a:off x="8456613" y="4106863"/>
              <a:ext cx="73025" cy="93662"/>
            </a:xfrm>
            <a:custGeom>
              <a:avLst/>
              <a:gdLst>
                <a:gd name="T0" fmla="*/ 191 w 203"/>
                <a:gd name="T1" fmla="*/ 0 h 259"/>
                <a:gd name="T2" fmla="*/ 191 w 203"/>
                <a:gd name="T3" fmla="*/ 0 h 259"/>
                <a:gd name="T4" fmla="*/ 124 w 203"/>
                <a:gd name="T5" fmla="*/ 33 h 259"/>
                <a:gd name="T6" fmla="*/ 23 w 203"/>
                <a:gd name="T7" fmla="*/ 56 h 259"/>
                <a:gd name="T8" fmla="*/ 0 w 203"/>
                <a:gd name="T9" fmla="*/ 134 h 259"/>
                <a:gd name="T10" fmla="*/ 45 w 203"/>
                <a:gd name="T11" fmla="*/ 224 h 259"/>
                <a:gd name="T12" fmla="*/ 90 w 203"/>
                <a:gd name="T13" fmla="*/ 235 h 259"/>
                <a:gd name="T14" fmla="*/ 135 w 203"/>
                <a:gd name="T15" fmla="*/ 145 h 259"/>
                <a:gd name="T16" fmla="*/ 180 w 203"/>
                <a:gd name="T17" fmla="*/ 67 h 259"/>
                <a:gd name="T18" fmla="*/ 191 w 203"/>
                <a:gd name="T19" fmla="*/ 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03" h="259">
                  <a:moveTo>
                    <a:pt x="191" y="0"/>
                  </a:moveTo>
                  <a:lnTo>
                    <a:pt x="191" y="0"/>
                  </a:lnTo>
                  <a:cubicBezTo>
                    <a:pt x="191" y="0"/>
                    <a:pt x="169" y="33"/>
                    <a:pt x="124" y="33"/>
                  </a:cubicBezTo>
                  <a:cubicBezTo>
                    <a:pt x="79" y="44"/>
                    <a:pt x="34" y="33"/>
                    <a:pt x="23" y="56"/>
                  </a:cubicBezTo>
                  <a:cubicBezTo>
                    <a:pt x="12" y="78"/>
                    <a:pt x="0" y="100"/>
                    <a:pt x="0" y="134"/>
                  </a:cubicBezTo>
                  <a:cubicBezTo>
                    <a:pt x="12" y="179"/>
                    <a:pt x="34" y="190"/>
                    <a:pt x="45" y="224"/>
                  </a:cubicBezTo>
                  <a:cubicBezTo>
                    <a:pt x="56" y="246"/>
                    <a:pt x="90" y="258"/>
                    <a:pt x="90" y="235"/>
                  </a:cubicBezTo>
                  <a:cubicBezTo>
                    <a:pt x="101" y="213"/>
                    <a:pt x="101" y="156"/>
                    <a:pt x="135" y="145"/>
                  </a:cubicBezTo>
                  <a:cubicBezTo>
                    <a:pt x="169" y="123"/>
                    <a:pt x="180" y="89"/>
                    <a:pt x="180" y="67"/>
                  </a:cubicBezTo>
                  <a:cubicBezTo>
                    <a:pt x="180" y="44"/>
                    <a:pt x="202" y="22"/>
                    <a:pt x="191" y="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2" name="Freeform 66"/>
            <p:cNvSpPr>
              <a:spLocks noChangeArrowheads="1"/>
            </p:cNvSpPr>
            <p:nvPr/>
          </p:nvSpPr>
          <p:spPr bwMode="auto">
            <a:xfrm>
              <a:off x="8448675" y="4090988"/>
              <a:ext cx="85725" cy="112712"/>
            </a:xfrm>
            <a:custGeom>
              <a:avLst/>
              <a:gdLst>
                <a:gd name="T0" fmla="*/ 101 w 237"/>
                <a:gd name="T1" fmla="*/ 314 h 315"/>
                <a:gd name="T2" fmla="*/ 101 w 237"/>
                <a:gd name="T3" fmla="*/ 314 h 315"/>
                <a:gd name="T4" fmla="*/ 101 w 237"/>
                <a:gd name="T5" fmla="*/ 314 h 315"/>
                <a:gd name="T6" fmla="*/ 45 w 237"/>
                <a:gd name="T7" fmla="*/ 280 h 315"/>
                <a:gd name="T8" fmla="*/ 34 w 237"/>
                <a:gd name="T9" fmla="*/ 246 h 315"/>
                <a:gd name="T10" fmla="*/ 0 w 237"/>
                <a:gd name="T11" fmla="*/ 190 h 315"/>
                <a:gd name="T12" fmla="*/ 22 w 237"/>
                <a:gd name="T13" fmla="*/ 101 h 315"/>
                <a:gd name="T14" fmla="*/ 22 w 237"/>
                <a:gd name="T15" fmla="*/ 89 h 315"/>
                <a:gd name="T16" fmla="*/ 78 w 237"/>
                <a:gd name="T17" fmla="*/ 67 h 315"/>
                <a:gd name="T18" fmla="*/ 101 w 237"/>
                <a:gd name="T19" fmla="*/ 67 h 315"/>
                <a:gd name="T20" fmla="*/ 112 w 237"/>
                <a:gd name="T21" fmla="*/ 67 h 315"/>
                <a:gd name="T22" fmla="*/ 146 w 237"/>
                <a:gd name="T23" fmla="*/ 67 h 315"/>
                <a:gd name="T24" fmla="*/ 191 w 237"/>
                <a:gd name="T25" fmla="*/ 33 h 315"/>
                <a:gd name="T26" fmla="*/ 213 w 237"/>
                <a:gd name="T27" fmla="*/ 0 h 315"/>
                <a:gd name="T28" fmla="*/ 224 w 237"/>
                <a:gd name="T29" fmla="*/ 33 h 315"/>
                <a:gd name="T30" fmla="*/ 224 w 237"/>
                <a:gd name="T31" fmla="*/ 89 h 315"/>
                <a:gd name="T32" fmla="*/ 224 w 237"/>
                <a:gd name="T33" fmla="*/ 112 h 315"/>
                <a:gd name="T34" fmla="*/ 168 w 237"/>
                <a:gd name="T35" fmla="*/ 201 h 315"/>
                <a:gd name="T36" fmla="*/ 146 w 237"/>
                <a:gd name="T37" fmla="*/ 258 h 315"/>
                <a:gd name="T38" fmla="*/ 135 w 237"/>
                <a:gd name="T39" fmla="*/ 291 h 315"/>
                <a:gd name="T40" fmla="*/ 101 w 237"/>
                <a:gd name="T41" fmla="*/ 314 h 315"/>
                <a:gd name="T42" fmla="*/ 67 w 237"/>
                <a:gd name="T43" fmla="*/ 112 h 315"/>
                <a:gd name="T44" fmla="*/ 67 w 237"/>
                <a:gd name="T45" fmla="*/ 112 h 315"/>
                <a:gd name="T46" fmla="*/ 56 w 237"/>
                <a:gd name="T47" fmla="*/ 123 h 315"/>
                <a:gd name="T48" fmla="*/ 45 w 237"/>
                <a:gd name="T49" fmla="*/ 179 h 315"/>
                <a:gd name="T50" fmla="*/ 67 w 237"/>
                <a:gd name="T51" fmla="*/ 224 h 315"/>
                <a:gd name="T52" fmla="*/ 90 w 237"/>
                <a:gd name="T53" fmla="*/ 258 h 315"/>
                <a:gd name="T54" fmla="*/ 101 w 237"/>
                <a:gd name="T55" fmla="*/ 269 h 315"/>
                <a:gd name="T56" fmla="*/ 101 w 237"/>
                <a:gd name="T57" fmla="*/ 246 h 315"/>
                <a:gd name="T58" fmla="*/ 146 w 237"/>
                <a:gd name="T59" fmla="*/ 168 h 315"/>
                <a:gd name="T60" fmla="*/ 180 w 237"/>
                <a:gd name="T61" fmla="*/ 123 h 315"/>
                <a:gd name="T62" fmla="*/ 180 w 237"/>
                <a:gd name="T63" fmla="*/ 89 h 315"/>
                <a:gd name="T64" fmla="*/ 146 w 237"/>
                <a:gd name="T65" fmla="*/ 101 h 315"/>
                <a:gd name="T66" fmla="*/ 112 w 237"/>
                <a:gd name="T67" fmla="*/ 112 h 315"/>
                <a:gd name="T68" fmla="*/ 90 w 237"/>
                <a:gd name="T69" fmla="*/ 112 h 315"/>
                <a:gd name="T70" fmla="*/ 78 w 237"/>
                <a:gd name="T71" fmla="*/ 112 h 315"/>
                <a:gd name="T72" fmla="*/ 67 w 237"/>
                <a:gd name="T73" fmla="*/ 112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37" h="315">
                  <a:moveTo>
                    <a:pt x="101" y="314"/>
                  </a:moveTo>
                  <a:lnTo>
                    <a:pt x="101" y="314"/>
                  </a:lnTo>
                  <a:lnTo>
                    <a:pt x="101" y="314"/>
                  </a:lnTo>
                  <a:cubicBezTo>
                    <a:pt x="78" y="314"/>
                    <a:pt x="56" y="303"/>
                    <a:pt x="45" y="280"/>
                  </a:cubicBezTo>
                  <a:cubicBezTo>
                    <a:pt x="45" y="269"/>
                    <a:pt x="45" y="258"/>
                    <a:pt x="34" y="246"/>
                  </a:cubicBezTo>
                  <a:cubicBezTo>
                    <a:pt x="22" y="235"/>
                    <a:pt x="11" y="224"/>
                    <a:pt x="0" y="190"/>
                  </a:cubicBezTo>
                  <a:cubicBezTo>
                    <a:pt x="0" y="145"/>
                    <a:pt x="11" y="123"/>
                    <a:pt x="22" y="101"/>
                  </a:cubicBezTo>
                  <a:lnTo>
                    <a:pt x="22" y="89"/>
                  </a:lnTo>
                  <a:cubicBezTo>
                    <a:pt x="34" y="67"/>
                    <a:pt x="67" y="67"/>
                    <a:pt x="78" y="67"/>
                  </a:cubicBezTo>
                  <a:cubicBezTo>
                    <a:pt x="90" y="67"/>
                    <a:pt x="90" y="67"/>
                    <a:pt x="101" y="67"/>
                  </a:cubicBezTo>
                  <a:lnTo>
                    <a:pt x="112" y="67"/>
                  </a:lnTo>
                  <a:cubicBezTo>
                    <a:pt x="123" y="67"/>
                    <a:pt x="135" y="67"/>
                    <a:pt x="146" y="67"/>
                  </a:cubicBezTo>
                  <a:cubicBezTo>
                    <a:pt x="180" y="56"/>
                    <a:pt x="191" y="33"/>
                    <a:pt x="191" y="33"/>
                  </a:cubicBezTo>
                  <a:cubicBezTo>
                    <a:pt x="213" y="0"/>
                    <a:pt x="213" y="0"/>
                    <a:pt x="213" y="0"/>
                  </a:cubicBezTo>
                  <a:cubicBezTo>
                    <a:pt x="224" y="33"/>
                    <a:pt x="224" y="33"/>
                    <a:pt x="224" y="33"/>
                  </a:cubicBezTo>
                  <a:cubicBezTo>
                    <a:pt x="236" y="56"/>
                    <a:pt x="236" y="78"/>
                    <a:pt x="224" y="89"/>
                  </a:cubicBezTo>
                  <a:cubicBezTo>
                    <a:pt x="224" y="101"/>
                    <a:pt x="224" y="112"/>
                    <a:pt x="224" y="112"/>
                  </a:cubicBezTo>
                  <a:cubicBezTo>
                    <a:pt x="224" y="145"/>
                    <a:pt x="202" y="179"/>
                    <a:pt x="168" y="201"/>
                  </a:cubicBezTo>
                  <a:cubicBezTo>
                    <a:pt x="157" y="213"/>
                    <a:pt x="146" y="235"/>
                    <a:pt x="146" y="258"/>
                  </a:cubicBezTo>
                  <a:cubicBezTo>
                    <a:pt x="146" y="269"/>
                    <a:pt x="146" y="280"/>
                    <a:pt x="135" y="291"/>
                  </a:cubicBezTo>
                  <a:cubicBezTo>
                    <a:pt x="135" y="303"/>
                    <a:pt x="112" y="314"/>
                    <a:pt x="101" y="314"/>
                  </a:cubicBezTo>
                  <a:close/>
                  <a:moveTo>
                    <a:pt x="67" y="112"/>
                  </a:moveTo>
                  <a:lnTo>
                    <a:pt x="67" y="112"/>
                  </a:lnTo>
                  <a:cubicBezTo>
                    <a:pt x="56" y="112"/>
                    <a:pt x="56" y="112"/>
                    <a:pt x="56" y="123"/>
                  </a:cubicBezTo>
                  <a:cubicBezTo>
                    <a:pt x="45" y="134"/>
                    <a:pt x="45" y="157"/>
                    <a:pt x="45" y="179"/>
                  </a:cubicBezTo>
                  <a:cubicBezTo>
                    <a:pt x="45" y="201"/>
                    <a:pt x="56" y="213"/>
                    <a:pt x="67" y="224"/>
                  </a:cubicBezTo>
                  <a:cubicBezTo>
                    <a:pt x="78" y="235"/>
                    <a:pt x="78" y="246"/>
                    <a:pt x="90" y="258"/>
                  </a:cubicBezTo>
                  <a:lnTo>
                    <a:pt x="101" y="269"/>
                  </a:lnTo>
                  <a:cubicBezTo>
                    <a:pt x="101" y="269"/>
                    <a:pt x="101" y="258"/>
                    <a:pt x="101" y="246"/>
                  </a:cubicBezTo>
                  <a:cubicBezTo>
                    <a:pt x="112" y="224"/>
                    <a:pt x="112" y="179"/>
                    <a:pt x="146" y="168"/>
                  </a:cubicBezTo>
                  <a:cubicBezTo>
                    <a:pt x="168" y="157"/>
                    <a:pt x="180" y="134"/>
                    <a:pt x="180" y="123"/>
                  </a:cubicBezTo>
                  <a:cubicBezTo>
                    <a:pt x="180" y="112"/>
                    <a:pt x="180" y="101"/>
                    <a:pt x="180" y="89"/>
                  </a:cubicBezTo>
                  <a:cubicBezTo>
                    <a:pt x="168" y="101"/>
                    <a:pt x="157" y="101"/>
                    <a:pt x="146" y="101"/>
                  </a:cubicBezTo>
                  <a:cubicBezTo>
                    <a:pt x="135" y="112"/>
                    <a:pt x="123" y="112"/>
                    <a:pt x="112" y="112"/>
                  </a:cubicBezTo>
                  <a:cubicBezTo>
                    <a:pt x="112" y="112"/>
                    <a:pt x="101" y="112"/>
                    <a:pt x="90" y="112"/>
                  </a:cubicBezTo>
                  <a:lnTo>
                    <a:pt x="78" y="112"/>
                  </a:lnTo>
                  <a:cubicBezTo>
                    <a:pt x="67" y="112"/>
                    <a:pt x="67" y="112"/>
                    <a:pt x="67" y="112"/>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3" name="Freeform 67"/>
            <p:cNvSpPr>
              <a:spLocks noChangeArrowheads="1"/>
            </p:cNvSpPr>
            <p:nvPr/>
          </p:nvSpPr>
          <p:spPr bwMode="auto">
            <a:xfrm>
              <a:off x="8477250" y="3860800"/>
              <a:ext cx="33338" cy="41275"/>
            </a:xfrm>
            <a:custGeom>
              <a:avLst/>
              <a:gdLst>
                <a:gd name="T0" fmla="*/ 57 w 91"/>
                <a:gd name="T1" fmla="*/ 67 h 113"/>
                <a:gd name="T2" fmla="*/ 57 w 91"/>
                <a:gd name="T3" fmla="*/ 67 h 113"/>
                <a:gd name="T4" fmla="*/ 45 w 91"/>
                <a:gd name="T5" fmla="*/ 22 h 113"/>
                <a:gd name="T6" fmla="*/ 12 w 91"/>
                <a:gd name="T7" fmla="*/ 67 h 113"/>
                <a:gd name="T8" fmla="*/ 57 w 91"/>
                <a:gd name="T9" fmla="*/ 67 h 113"/>
              </a:gdLst>
              <a:ahLst/>
              <a:cxnLst>
                <a:cxn ang="0">
                  <a:pos x="T0" y="T1"/>
                </a:cxn>
                <a:cxn ang="0">
                  <a:pos x="T2" y="T3"/>
                </a:cxn>
                <a:cxn ang="0">
                  <a:pos x="T4" y="T5"/>
                </a:cxn>
                <a:cxn ang="0">
                  <a:pos x="T6" y="T7"/>
                </a:cxn>
                <a:cxn ang="0">
                  <a:pos x="T8" y="T9"/>
                </a:cxn>
              </a:cxnLst>
              <a:rect l="0" t="0" r="r" b="b"/>
              <a:pathLst>
                <a:path w="91" h="113">
                  <a:moveTo>
                    <a:pt x="57" y="67"/>
                  </a:moveTo>
                  <a:lnTo>
                    <a:pt x="57" y="67"/>
                  </a:lnTo>
                  <a:cubicBezTo>
                    <a:pt x="45" y="56"/>
                    <a:pt x="45" y="56"/>
                    <a:pt x="45" y="22"/>
                  </a:cubicBezTo>
                  <a:cubicBezTo>
                    <a:pt x="34" y="0"/>
                    <a:pt x="0" y="22"/>
                    <a:pt x="12" y="67"/>
                  </a:cubicBezTo>
                  <a:cubicBezTo>
                    <a:pt x="23" y="112"/>
                    <a:pt x="90" y="101"/>
                    <a:pt x="57" y="67"/>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 name="Freeform 68"/>
            <p:cNvSpPr>
              <a:spLocks noChangeArrowheads="1"/>
            </p:cNvSpPr>
            <p:nvPr/>
          </p:nvSpPr>
          <p:spPr bwMode="auto">
            <a:xfrm>
              <a:off x="8472488" y="3857625"/>
              <a:ext cx="36512" cy="49213"/>
            </a:xfrm>
            <a:custGeom>
              <a:avLst/>
              <a:gdLst>
                <a:gd name="T0" fmla="*/ 56 w 102"/>
                <a:gd name="T1" fmla="*/ 134 h 135"/>
                <a:gd name="T2" fmla="*/ 56 w 102"/>
                <a:gd name="T3" fmla="*/ 134 h 135"/>
                <a:gd name="T4" fmla="*/ 56 w 102"/>
                <a:gd name="T5" fmla="*/ 134 h 135"/>
                <a:gd name="T6" fmla="*/ 0 w 102"/>
                <a:gd name="T7" fmla="*/ 78 h 135"/>
                <a:gd name="T8" fmla="*/ 11 w 102"/>
                <a:gd name="T9" fmla="*/ 22 h 135"/>
                <a:gd name="T10" fmla="*/ 45 w 102"/>
                <a:gd name="T11" fmla="*/ 0 h 135"/>
                <a:gd name="T12" fmla="*/ 68 w 102"/>
                <a:gd name="T13" fmla="*/ 33 h 135"/>
                <a:gd name="T14" fmla="*/ 79 w 102"/>
                <a:gd name="T15" fmla="*/ 45 h 135"/>
                <a:gd name="T16" fmla="*/ 90 w 102"/>
                <a:gd name="T17" fmla="*/ 67 h 135"/>
                <a:gd name="T18" fmla="*/ 101 w 102"/>
                <a:gd name="T19" fmla="*/ 112 h 135"/>
                <a:gd name="T20" fmla="*/ 56 w 102"/>
                <a:gd name="T21" fmla="*/ 13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2" h="135">
                  <a:moveTo>
                    <a:pt x="56" y="134"/>
                  </a:moveTo>
                  <a:lnTo>
                    <a:pt x="56" y="134"/>
                  </a:lnTo>
                  <a:lnTo>
                    <a:pt x="56" y="134"/>
                  </a:lnTo>
                  <a:cubicBezTo>
                    <a:pt x="34" y="134"/>
                    <a:pt x="11" y="112"/>
                    <a:pt x="0" y="78"/>
                  </a:cubicBezTo>
                  <a:cubicBezTo>
                    <a:pt x="0" y="56"/>
                    <a:pt x="0" y="33"/>
                    <a:pt x="11" y="22"/>
                  </a:cubicBezTo>
                  <a:cubicBezTo>
                    <a:pt x="23" y="11"/>
                    <a:pt x="34" y="0"/>
                    <a:pt x="45" y="0"/>
                  </a:cubicBezTo>
                  <a:cubicBezTo>
                    <a:pt x="56" y="0"/>
                    <a:pt x="68" y="11"/>
                    <a:pt x="68" y="33"/>
                  </a:cubicBezTo>
                  <a:cubicBezTo>
                    <a:pt x="79" y="33"/>
                    <a:pt x="79" y="33"/>
                    <a:pt x="79" y="45"/>
                  </a:cubicBezTo>
                  <a:cubicBezTo>
                    <a:pt x="79" y="56"/>
                    <a:pt x="79" y="56"/>
                    <a:pt x="90" y="67"/>
                  </a:cubicBezTo>
                  <a:cubicBezTo>
                    <a:pt x="101" y="89"/>
                    <a:pt x="101" y="101"/>
                    <a:pt x="101" y="112"/>
                  </a:cubicBezTo>
                  <a:cubicBezTo>
                    <a:pt x="90" y="123"/>
                    <a:pt x="79" y="134"/>
                    <a:pt x="56" y="134"/>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 name="Freeform 69"/>
            <p:cNvSpPr>
              <a:spLocks noChangeArrowheads="1"/>
            </p:cNvSpPr>
            <p:nvPr/>
          </p:nvSpPr>
          <p:spPr bwMode="auto">
            <a:xfrm>
              <a:off x="8294688" y="3857625"/>
              <a:ext cx="122237" cy="31750"/>
            </a:xfrm>
            <a:custGeom>
              <a:avLst/>
              <a:gdLst>
                <a:gd name="T0" fmla="*/ 314 w 338"/>
                <a:gd name="T1" fmla="*/ 11 h 90"/>
                <a:gd name="T2" fmla="*/ 314 w 338"/>
                <a:gd name="T3" fmla="*/ 11 h 90"/>
                <a:gd name="T4" fmla="*/ 146 w 338"/>
                <a:gd name="T5" fmla="*/ 45 h 90"/>
                <a:gd name="T6" fmla="*/ 0 w 338"/>
                <a:gd name="T7" fmla="*/ 67 h 90"/>
                <a:gd name="T8" fmla="*/ 157 w 338"/>
                <a:gd name="T9" fmla="*/ 78 h 90"/>
                <a:gd name="T10" fmla="*/ 314 w 338"/>
                <a:gd name="T11" fmla="*/ 33 h 90"/>
                <a:gd name="T12" fmla="*/ 314 w 338"/>
                <a:gd name="T13" fmla="*/ 11 h 90"/>
              </a:gdLst>
              <a:ahLst/>
              <a:cxnLst>
                <a:cxn ang="0">
                  <a:pos x="T0" y="T1"/>
                </a:cxn>
                <a:cxn ang="0">
                  <a:pos x="T2" y="T3"/>
                </a:cxn>
                <a:cxn ang="0">
                  <a:pos x="T4" y="T5"/>
                </a:cxn>
                <a:cxn ang="0">
                  <a:pos x="T6" y="T7"/>
                </a:cxn>
                <a:cxn ang="0">
                  <a:pos x="T8" y="T9"/>
                </a:cxn>
                <a:cxn ang="0">
                  <a:pos x="T10" y="T11"/>
                </a:cxn>
                <a:cxn ang="0">
                  <a:pos x="T12" y="T13"/>
                </a:cxn>
              </a:cxnLst>
              <a:rect l="0" t="0" r="r" b="b"/>
              <a:pathLst>
                <a:path w="338" h="90">
                  <a:moveTo>
                    <a:pt x="314" y="11"/>
                  </a:moveTo>
                  <a:lnTo>
                    <a:pt x="314" y="11"/>
                  </a:lnTo>
                  <a:cubicBezTo>
                    <a:pt x="292" y="11"/>
                    <a:pt x="191" y="45"/>
                    <a:pt x="146" y="45"/>
                  </a:cubicBezTo>
                  <a:cubicBezTo>
                    <a:pt x="101" y="56"/>
                    <a:pt x="11" y="45"/>
                    <a:pt x="0" y="67"/>
                  </a:cubicBezTo>
                  <a:cubicBezTo>
                    <a:pt x="0" y="89"/>
                    <a:pt x="101" y="78"/>
                    <a:pt x="157" y="78"/>
                  </a:cubicBezTo>
                  <a:cubicBezTo>
                    <a:pt x="213" y="89"/>
                    <a:pt x="280" y="56"/>
                    <a:pt x="314" y="33"/>
                  </a:cubicBezTo>
                  <a:cubicBezTo>
                    <a:pt x="337" y="22"/>
                    <a:pt x="325" y="0"/>
                    <a:pt x="314" y="1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 name="Freeform 70"/>
            <p:cNvSpPr>
              <a:spLocks noChangeArrowheads="1"/>
            </p:cNvSpPr>
            <p:nvPr/>
          </p:nvSpPr>
          <p:spPr bwMode="auto">
            <a:xfrm>
              <a:off x="8286750" y="3848100"/>
              <a:ext cx="133350" cy="44450"/>
            </a:xfrm>
            <a:custGeom>
              <a:avLst/>
              <a:gdLst>
                <a:gd name="T0" fmla="*/ 190 w 371"/>
                <a:gd name="T1" fmla="*/ 124 h 125"/>
                <a:gd name="T2" fmla="*/ 190 w 371"/>
                <a:gd name="T3" fmla="*/ 124 h 125"/>
                <a:gd name="T4" fmla="*/ 190 w 371"/>
                <a:gd name="T5" fmla="*/ 124 h 125"/>
                <a:gd name="T6" fmla="*/ 179 w 371"/>
                <a:gd name="T7" fmla="*/ 124 h 125"/>
                <a:gd name="T8" fmla="*/ 146 w 371"/>
                <a:gd name="T9" fmla="*/ 124 h 125"/>
                <a:gd name="T10" fmla="*/ 101 w 371"/>
                <a:gd name="T11" fmla="*/ 124 h 125"/>
                <a:gd name="T12" fmla="*/ 67 w 371"/>
                <a:gd name="T13" fmla="*/ 124 h 125"/>
                <a:gd name="T14" fmla="*/ 11 w 371"/>
                <a:gd name="T15" fmla="*/ 112 h 125"/>
                <a:gd name="T16" fmla="*/ 0 w 371"/>
                <a:gd name="T17" fmla="*/ 90 h 125"/>
                <a:gd name="T18" fmla="*/ 123 w 371"/>
                <a:gd name="T19" fmla="*/ 56 h 125"/>
                <a:gd name="T20" fmla="*/ 168 w 371"/>
                <a:gd name="T21" fmla="*/ 45 h 125"/>
                <a:gd name="T22" fmla="*/ 280 w 371"/>
                <a:gd name="T23" fmla="*/ 23 h 125"/>
                <a:gd name="T24" fmla="*/ 325 w 371"/>
                <a:gd name="T25" fmla="*/ 12 h 125"/>
                <a:gd name="T26" fmla="*/ 370 w 371"/>
                <a:gd name="T27" fmla="*/ 34 h 125"/>
                <a:gd name="T28" fmla="*/ 347 w 371"/>
                <a:gd name="T29" fmla="*/ 79 h 125"/>
                <a:gd name="T30" fmla="*/ 190 w 371"/>
                <a:gd name="T31" fmla="*/ 124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1" h="125">
                  <a:moveTo>
                    <a:pt x="190" y="124"/>
                  </a:moveTo>
                  <a:lnTo>
                    <a:pt x="190" y="124"/>
                  </a:lnTo>
                  <a:lnTo>
                    <a:pt x="190" y="124"/>
                  </a:lnTo>
                  <a:lnTo>
                    <a:pt x="179" y="124"/>
                  </a:lnTo>
                  <a:cubicBezTo>
                    <a:pt x="168" y="124"/>
                    <a:pt x="157" y="124"/>
                    <a:pt x="146" y="124"/>
                  </a:cubicBezTo>
                  <a:cubicBezTo>
                    <a:pt x="134" y="124"/>
                    <a:pt x="123" y="124"/>
                    <a:pt x="101" y="124"/>
                  </a:cubicBezTo>
                  <a:cubicBezTo>
                    <a:pt x="90" y="124"/>
                    <a:pt x="78" y="124"/>
                    <a:pt x="67" y="124"/>
                  </a:cubicBezTo>
                  <a:cubicBezTo>
                    <a:pt x="33" y="124"/>
                    <a:pt x="22" y="124"/>
                    <a:pt x="11" y="112"/>
                  </a:cubicBezTo>
                  <a:cubicBezTo>
                    <a:pt x="0" y="101"/>
                    <a:pt x="0" y="90"/>
                    <a:pt x="0" y="90"/>
                  </a:cubicBezTo>
                  <a:cubicBezTo>
                    <a:pt x="11" y="56"/>
                    <a:pt x="56" y="56"/>
                    <a:pt x="123" y="56"/>
                  </a:cubicBezTo>
                  <a:cubicBezTo>
                    <a:pt x="134" y="56"/>
                    <a:pt x="157" y="45"/>
                    <a:pt x="168" y="45"/>
                  </a:cubicBezTo>
                  <a:cubicBezTo>
                    <a:pt x="202" y="45"/>
                    <a:pt x="246" y="34"/>
                    <a:pt x="280" y="23"/>
                  </a:cubicBezTo>
                  <a:cubicBezTo>
                    <a:pt x="302" y="12"/>
                    <a:pt x="325" y="12"/>
                    <a:pt x="325" y="12"/>
                  </a:cubicBezTo>
                  <a:cubicBezTo>
                    <a:pt x="347" y="0"/>
                    <a:pt x="370" y="12"/>
                    <a:pt x="370" y="34"/>
                  </a:cubicBezTo>
                  <a:cubicBezTo>
                    <a:pt x="370" y="45"/>
                    <a:pt x="370" y="56"/>
                    <a:pt x="347" y="79"/>
                  </a:cubicBezTo>
                  <a:cubicBezTo>
                    <a:pt x="336" y="90"/>
                    <a:pt x="257" y="124"/>
                    <a:pt x="190" y="124"/>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 name="Freeform 71"/>
            <p:cNvSpPr>
              <a:spLocks noChangeArrowheads="1"/>
            </p:cNvSpPr>
            <p:nvPr/>
          </p:nvSpPr>
          <p:spPr bwMode="auto">
            <a:xfrm>
              <a:off x="8286750" y="4756150"/>
              <a:ext cx="41275" cy="80963"/>
            </a:xfrm>
            <a:custGeom>
              <a:avLst/>
              <a:gdLst>
                <a:gd name="T0" fmla="*/ 78 w 113"/>
                <a:gd name="T1" fmla="*/ 89 h 225"/>
                <a:gd name="T2" fmla="*/ 78 w 113"/>
                <a:gd name="T3" fmla="*/ 89 h 225"/>
                <a:gd name="T4" fmla="*/ 90 w 113"/>
                <a:gd name="T5" fmla="*/ 0 h 225"/>
                <a:gd name="T6" fmla="*/ 67 w 113"/>
                <a:gd name="T7" fmla="*/ 89 h 225"/>
                <a:gd name="T8" fmla="*/ 11 w 113"/>
                <a:gd name="T9" fmla="*/ 190 h 225"/>
                <a:gd name="T10" fmla="*/ 45 w 113"/>
                <a:gd name="T11" fmla="*/ 179 h 225"/>
                <a:gd name="T12" fmla="*/ 78 w 113"/>
                <a:gd name="T13" fmla="*/ 89 h 225"/>
              </a:gdLst>
              <a:ahLst/>
              <a:cxnLst>
                <a:cxn ang="0">
                  <a:pos x="T0" y="T1"/>
                </a:cxn>
                <a:cxn ang="0">
                  <a:pos x="T2" y="T3"/>
                </a:cxn>
                <a:cxn ang="0">
                  <a:pos x="T4" y="T5"/>
                </a:cxn>
                <a:cxn ang="0">
                  <a:pos x="T6" y="T7"/>
                </a:cxn>
                <a:cxn ang="0">
                  <a:pos x="T8" y="T9"/>
                </a:cxn>
                <a:cxn ang="0">
                  <a:pos x="T10" y="T11"/>
                </a:cxn>
                <a:cxn ang="0">
                  <a:pos x="T12" y="T13"/>
                </a:cxn>
              </a:cxnLst>
              <a:rect l="0" t="0" r="r" b="b"/>
              <a:pathLst>
                <a:path w="113" h="225">
                  <a:moveTo>
                    <a:pt x="78" y="89"/>
                  </a:moveTo>
                  <a:lnTo>
                    <a:pt x="78" y="89"/>
                  </a:lnTo>
                  <a:cubicBezTo>
                    <a:pt x="90" y="67"/>
                    <a:pt x="112" y="11"/>
                    <a:pt x="90" y="0"/>
                  </a:cubicBezTo>
                  <a:cubicBezTo>
                    <a:pt x="67" y="0"/>
                    <a:pt x="67" y="45"/>
                    <a:pt x="67" y="89"/>
                  </a:cubicBezTo>
                  <a:cubicBezTo>
                    <a:pt x="67" y="123"/>
                    <a:pt x="22" y="168"/>
                    <a:pt x="11" y="190"/>
                  </a:cubicBezTo>
                  <a:cubicBezTo>
                    <a:pt x="0" y="224"/>
                    <a:pt x="22" y="224"/>
                    <a:pt x="45" y="179"/>
                  </a:cubicBezTo>
                  <a:cubicBezTo>
                    <a:pt x="67" y="134"/>
                    <a:pt x="67" y="112"/>
                    <a:pt x="78" y="89"/>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 name="Freeform 72"/>
            <p:cNvSpPr>
              <a:spLocks noChangeArrowheads="1"/>
            </p:cNvSpPr>
            <p:nvPr/>
          </p:nvSpPr>
          <p:spPr bwMode="auto">
            <a:xfrm>
              <a:off x="8283575" y="4748213"/>
              <a:ext cx="49213" cy="93662"/>
            </a:xfrm>
            <a:custGeom>
              <a:avLst/>
              <a:gdLst>
                <a:gd name="T0" fmla="*/ 23 w 136"/>
                <a:gd name="T1" fmla="*/ 257 h 258"/>
                <a:gd name="T2" fmla="*/ 23 w 136"/>
                <a:gd name="T3" fmla="*/ 257 h 258"/>
                <a:gd name="T4" fmla="*/ 23 w 136"/>
                <a:gd name="T5" fmla="*/ 257 h 258"/>
                <a:gd name="T6" fmla="*/ 0 w 136"/>
                <a:gd name="T7" fmla="*/ 246 h 258"/>
                <a:gd name="T8" fmla="*/ 0 w 136"/>
                <a:gd name="T9" fmla="*/ 212 h 258"/>
                <a:gd name="T10" fmla="*/ 23 w 136"/>
                <a:gd name="T11" fmla="*/ 156 h 258"/>
                <a:gd name="T12" fmla="*/ 57 w 136"/>
                <a:gd name="T13" fmla="*/ 100 h 258"/>
                <a:gd name="T14" fmla="*/ 57 w 136"/>
                <a:gd name="T15" fmla="*/ 100 h 258"/>
                <a:gd name="T16" fmla="*/ 102 w 136"/>
                <a:gd name="T17" fmla="*/ 0 h 258"/>
                <a:gd name="T18" fmla="*/ 113 w 136"/>
                <a:gd name="T19" fmla="*/ 11 h 258"/>
                <a:gd name="T20" fmla="*/ 124 w 136"/>
                <a:gd name="T21" fmla="*/ 22 h 258"/>
                <a:gd name="T22" fmla="*/ 113 w 136"/>
                <a:gd name="T23" fmla="*/ 123 h 258"/>
                <a:gd name="T24" fmla="*/ 102 w 136"/>
                <a:gd name="T25" fmla="*/ 145 h 258"/>
                <a:gd name="T26" fmla="*/ 79 w 136"/>
                <a:gd name="T27" fmla="*/ 212 h 258"/>
                <a:gd name="T28" fmla="*/ 23 w 136"/>
                <a:gd name="T29" fmla="*/ 257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6" h="258">
                  <a:moveTo>
                    <a:pt x="23" y="257"/>
                  </a:moveTo>
                  <a:lnTo>
                    <a:pt x="23" y="257"/>
                  </a:lnTo>
                  <a:lnTo>
                    <a:pt x="23" y="257"/>
                  </a:lnTo>
                  <a:cubicBezTo>
                    <a:pt x="23" y="257"/>
                    <a:pt x="12" y="257"/>
                    <a:pt x="0" y="246"/>
                  </a:cubicBezTo>
                  <a:cubicBezTo>
                    <a:pt x="0" y="246"/>
                    <a:pt x="0" y="235"/>
                    <a:pt x="0" y="212"/>
                  </a:cubicBezTo>
                  <a:cubicBezTo>
                    <a:pt x="0" y="190"/>
                    <a:pt x="12" y="179"/>
                    <a:pt x="23" y="156"/>
                  </a:cubicBezTo>
                  <a:cubicBezTo>
                    <a:pt x="45" y="145"/>
                    <a:pt x="57" y="123"/>
                    <a:pt x="57" y="100"/>
                  </a:cubicBezTo>
                  <a:lnTo>
                    <a:pt x="57" y="100"/>
                  </a:lnTo>
                  <a:cubicBezTo>
                    <a:pt x="57" y="56"/>
                    <a:pt x="57" y="0"/>
                    <a:pt x="102" y="0"/>
                  </a:cubicBezTo>
                  <a:cubicBezTo>
                    <a:pt x="102" y="0"/>
                    <a:pt x="102" y="0"/>
                    <a:pt x="113" y="11"/>
                  </a:cubicBezTo>
                  <a:cubicBezTo>
                    <a:pt x="113" y="11"/>
                    <a:pt x="124" y="11"/>
                    <a:pt x="124" y="22"/>
                  </a:cubicBezTo>
                  <a:cubicBezTo>
                    <a:pt x="135" y="44"/>
                    <a:pt x="135" y="67"/>
                    <a:pt x="113" y="123"/>
                  </a:cubicBezTo>
                  <a:cubicBezTo>
                    <a:pt x="102" y="134"/>
                    <a:pt x="102" y="134"/>
                    <a:pt x="102" y="145"/>
                  </a:cubicBezTo>
                  <a:cubicBezTo>
                    <a:pt x="102" y="156"/>
                    <a:pt x="90" y="179"/>
                    <a:pt x="79" y="212"/>
                  </a:cubicBezTo>
                  <a:cubicBezTo>
                    <a:pt x="57" y="246"/>
                    <a:pt x="45" y="257"/>
                    <a:pt x="23" y="257"/>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 name="Freeform 73"/>
            <p:cNvSpPr>
              <a:spLocks noChangeArrowheads="1"/>
            </p:cNvSpPr>
            <p:nvPr/>
          </p:nvSpPr>
          <p:spPr bwMode="auto">
            <a:xfrm>
              <a:off x="7359650" y="4656138"/>
              <a:ext cx="80963" cy="52387"/>
            </a:xfrm>
            <a:custGeom>
              <a:avLst/>
              <a:gdLst>
                <a:gd name="T0" fmla="*/ 213 w 225"/>
                <a:gd name="T1" fmla="*/ 67 h 146"/>
                <a:gd name="T2" fmla="*/ 213 w 225"/>
                <a:gd name="T3" fmla="*/ 67 h 146"/>
                <a:gd name="T4" fmla="*/ 191 w 225"/>
                <a:gd name="T5" fmla="*/ 33 h 146"/>
                <a:gd name="T6" fmla="*/ 101 w 225"/>
                <a:gd name="T7" fmla="*/ 78 h 146"/>
                <a:gd name="T8" fmla="*/ 11 w 225"/>
                <a:gd name="T9" fmla="*/ 123 h 146"/>
                <a:gd name="T10" fmla="*/ 135 w 225"/>
                <a:gd name="T11" fmla="*/ 101 h 146"/>
                <a:gd name="T12" fmla="*/ 213 w 225"/>
                <a:gd name="T13" fmla="*/ 67 h 146"/>
              </a:gdLst>
              <a:ahLst/>
              <a:cxnLst>
                <a:cxn ang="0">
                  <a:pos x="T0" y="T1"/>
                </a:cxn>
                <a:cxn ang="0">
                  <a:pos x="T2" y="T3"/>
                </a:cxn>
                <a:cxn ang="0">
                  <a:pos x="T4" y="T5"/>
                </a:cxn>
                <a:cxn ang="0">
                  <a:pos x="T6" y="T7"/>
                </a:cxn>
                <a:cxn ang="0">
                  <a:pos x="T8" y="T9"/>
                </a:cxn>
                <a:cxn ang="0">
                  <a:pos x="T10" y="T11"/>
                </a:cxn>
                <a:cxn ang="0">
                  <a:pos x="T12" y="T13"/>
                </a:cxn>
              </a:cxnLst>
              <a:rect l="0" t="0" r="r" b="b"/>
              <a:pathLst>
                <a:path w="225" h="146">
                  <a:moveTo>
                    <a:pt x="213" y="67"/>
                  </a:moveTo>
                  <a:lnTo>
                    <a:pt x="213" y="67"/>
                  </a:lnTo>
                  <a:cubicBezTo>
                    <a:pt x="224" y="45"/>
                    <a:pt x="224" y="0"/>
                    <a:pt x="191" y="33"/>
                  </a:cubicBezTo>
                  <a:cubicBezTo>
                    <a:pt x="168" y="56"/>
                    <a:pt x="135" y="78"/>
                    <a:pt x="101" y="78"/>
                  </a:cubicBezTo>
                  <a:cubicBezTo>
                    <a:pt x="56" y="78"/>
                    <a:pt x="0" y="101"/>
                    <a:pt x="11" y="123"/>
                  </a:cubicBezTo>
                  <a:cubicBezTo>
                    <a:pt x="23" y="145"/>
                    <a:pt x="101" y="123"/>
                    <a:pt x="135" y="101"/>
                  </a:cubicBezTo>
                  <a:cubicBezTo>
                    <a:pt x="157" y="78"/>
                    <a:pt x="213" y="78"/>
                    <a:pt x="213" y="67"/>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 name="Freeform 74"/>
            <p:cNvSpPr>
              <a:spLocks noChangeArrowheads="1"/>
            </p:cNvSpPr>
            <p:nvPr/>
          </p:nvSpPr>
          <p:spPr bwMode="auto">
            <a:xfrm>
              <a:off x="7354888" y="4656138"/>
              <a:ext cx="93662" cy="57150"/>
            </a:xfrm>
            <a:custGeom>
              <a:avLst/>
              <a:gdLst>
                <a:gd name="T0" fmla="*/ 45 w 259"/>
                <a:gd name="T1" fmla="*/ 156 h 157"/>
                <a:gd name="T2" fmla="*/ 45 w 259"/>
                <a:gd name="T3" fmla="*/ 156 h 157"/>
                <a:gd name="T4" fmla="*/ 45 w 259"/>
                <a:gd name="T5" fmla="*/ 156 h 157"/>
                <a:gd name="T6" fmla="*/ 0 w 259"/>
                <a:gd name="T7" fmla="*/ 134 h 157"/>
                <a:gd name="T8" fmla="*/ 0 w 259"/>
                <a:gd name="T9" fmla="*/ 101 h 157"/>
                <a:gd name="T10" fmla="*/ 101 w 259"/>
                <a:gd name="T11" fmla="*/ 56 h 157"/>
                <a:gd name="T12" fmla="*/ 191 w 259"/>
                <a:gd name="T13" fmla="*/ 11 h 157"/>
                <a:gd name="T14" fmla="*/ 224 w 259"/>
                <a:gd name="T15" fmla="*/ 0 h 157"/>
                <a:gd name="T16" fmla="*/ 246 w 259"/>
                <a:gd name="T17" fmla="*/ 11 h 157"/>
                <a:gd name="T18" fmla="*/ 246 w 259"/>
                <a:gd name="T19" fmla="*/ 67 h 157"/>
                <a:gd name="T20" fmla="*/ 202 w 259"/>
                <a:gd name="T21" fmla="*/ 101 h 157"/>
                <a:gd name="T22" fmla="*/ 157 w 259"/>
                <a:gd name="T23" fmla="*/ 112 h 157"/>
                <a:gd name="T24" fmla="*/ 45 w 259"/>
                <a:gd name="T25" fmla="*/ 156 h 1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9" h="157">
                  <a:moveTo>
                    <a:pt x="45" y="156"/>
                  </a:moveTo>
                  <a:lnTo>
                    <a:pt x="45" y="156"/>
                  </a:lnTo>
                  <a:lnTo>
                    <a:pt x="45" y="156"/>
                  </a:lnTo>
                  <a:cubicBezTo>
                    <a:pt x="11" y="156"/>
                    <a:pt x="11" y="145"/>
                    <a:pt x="0" y="134"/>
                  </a:cubicBezTo>
                  <a:cubicBezTo>
                    <a:pt x="0" y="123"/>
                    <a:pt x="0" y="112"/>
                    <a:pt x="0" y="101"/>
                  </a:cubicBezTo>
                  <a:cubicBezTo>
                    <a:pt x="22" y="78"/>
                    <a:pt x="79" y="56"/>
                    <a:pt x="101" y="56"/>
                  </a:cubicBezTo>
                  <a:cubicBezTo>
                    <a:pt x="146" y="56"/>
                    <a:pt x="168" y="33"/>
                    <a:pt x="191" y="11"/>
                  </a:cubicBezTo>
                  <a:cubicBezTo>
                    <a:pt x="202" y="0"/>
                    <a:pt x="213" y="0"/>
                    <a:pt x="224" y="0"/>
                  </a:cubicBezTo>
                  <a:cubicBezTo>
                    <a:pt x="224" y="0"/>
                    <a:pt x="235" y="0"/>
                    <a:pt x="246" y="11"/>
                  </a:cubicBezTo>
                  <a:cubicBezTo>
                    <a:pt x="258" y="33"/>
                    <a:pt x="246" y="56"/>
                    <a:pt x="246" y="67"/>
                  </a:cubicBezTo>
                  <a:cubicBezTo>
                    <a:pt x="235" y="89"/>
                    <a:pt x="224" y="89"/>
                    <a:pt x="202" y="101"/>
                  </a:cubicBezTo>
                  <a:cubicBezTo>
                    <a:pt x="179" y="101"/>
                    <a:pt x="168" y="112"/>
                    <a:pt x="157" y="112"/>
                  </a:cubicBezTo>
                  <a:cubicBezTo>
                    <a:pt x="135" y="134"/>
                    <a:pt x="79" y="156"/>
                    <a:pt x="45" y="156"/>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1" name="Freeform 75"/>
            <p:cNvSpPr>
              <a:spLocks noChangeArrowheads="1"/>
            </p:cNvSpPr>
            <p:nvPr/>
          </p:nvSpPr>
          <p:spPr bwMode="auto">
            <a:xfrm>
              <a:off x="7185025" y="4119563"/>
              <a:ext cx="25400" cy="23812"/>
            </a:xfrm>
            <a:custGeom>
              <a:avLst/>
              <a:gdLst>
                <a:gd name="T0" fmla="*/ 68 w 69"/>
                <a:gd name="T1" fmla="*/ 23 h 68"/>
                <a:gd name="T2" fmla="*/ 68 w 69"/>
                <a:gd name="T3" fmla="*/ 23 h 68"/>
                <a:gd name="T4" fmla="*/ 23 w 69"/>
                <a:gd name="T5" fmla="*/ 0 h 68"/>
                <a:gd name="T6" fmla="*/ 34 w 69"/>
                <a:gd name="T7" fmla="*/ 56 h 68"/>
                <a:gd name="T8" fmla="*/ 68 w 69"/>
                <a:gd name="T9" fmla="*/ 23 h 68"/>
              </a:gdLst>
              <a:ahLst/>
              <a:cxnLst>
                <a:cxn ang="0">
                  <a:pos x="T0" y="T1"/>
                </a:cxn>
                <a:cxn ang="0">
                  <a:pos x="T2" y="T3"/>
                </a:cxn>
                <a:cxn ang="0">
                  <a:pos x="T4" y="T5"/>
                </a:cxn>
                <a:cxn ang="0">
                  <a:pos x="T6" y="T7"/>
                </a:cxn>
                <a:cxn ang="0">
                  <a:pos x="T8" y="T9"/>
                </a:cxn>
              </a:cxnLst>
              <a:rect l="0" t="0" r="r" b="b"/>
              <a:pathLst>
                <a:path w="69" h="68">
                  <a:moveTo>
                    <a:pt x="68" y="23"/>
                  </a:moveTo>
                  <a:lnTo>
                    <a:pt x="68" y="23"/>
                  </a:lnTo>
                  <a:cubicBezTo>
                    <a:pt x="68" y="0"/>
                    <a:pt x="45" y="11"/>
                    <a:pt x="23" y="0"/>
                  </a:cubicBezTo>
                  <a:cubicBezTo>
                    <a:pt x="12" y="0"/>
                    <a:pt x="0" y="67"/>
                    <a:pt x="34" y="56"/>
                  </a:cubicBezTo>
                  <a:cubicBezTo>
                    <a:pt x="68" y="56"/>
                    <a:pt x="68" y="34"/>
                    <a:pt x="68" y="23"/>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2" name="Freeform 76"/>
            <p:cNvSpPr>
              <a:spLocks noChangeArrowheads="1"/>
            </p:cNvSpPr>
            <p:nvPr/>
          </p:nvSpPr>
          <p:spPr bwMode="auto">
            <a:xfrm>
              <a:off x="7181850" y="4111625"/>
              <a:ext cx="15875" cy="36513"/>
            </a:xfrm>
            <a:custGeom>
              <a:avLst/>
              <a:gdLst>
                <a:gd name="T0" fmla="*/ 45 w 46"/>
                <a:gd name="T1" fmla="*/ 101 h 102"/>
                <a:gd name="T2" fmla="*/ 45 w 46"/>
                <a:gd name="T3" fmla="*/ 101 h 102"/>
                <a:gd name="T4" fmla="*/ 0 w 46"/>
                <a:gd name="T5" fmla="*/ 56 h 102"/>
                <a:gd name="T6" fmla="*/ 11 w 46"/>
                <a:gd name="T7" fmla="*/ 22 h 102"/>
                <a:gd name="T8" fmla="*/ 34 w 46"/>
                <a:gd name="T9" fmla="*/ 0 h 102"/>
                <a:gd name="T10" fmla="*/ 34 w 46"/>
                <a:gd name="T11" fmla="*/ 45 h 102"/>
                <a:gd name="T12" fmla="*/ 45 w 46"/>
                <a:gd name="T13" fmla="*/ 45 h 102"/>
                <a:gd name="T14" fmla="*/ 45 w 46"/>
                <a:gd name="T15" fmla="*/ 56 h 102"/>
                <a:gd name="T16" fmla="*/ 45 w 46"/>
                <a:gd name="T17" fmla="*/ 56 h 102"/>
                <a:gd name="T18" fmla="*/ 45 w 46"/>
                <a:gd name="T19" fmla="*/ 56 h 102"/>
                <a:gd name="T20" fmla="*/ 45 w 46"/>
                <a:gd name="T21" fmla="*/ 10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6" h="102">
                  <a:moveTo>
                    <a:pt x="45" y="101"/>
                  </a:moveTo>
                  <a:lnTo>
                    <a:pt x="45" y="101"/>
                  </a:lnTo>
                  <a:cubicBezTo>
                    <a:pt x="23" y="101"/>
                    <a:pt x="0" y="78"/>
                    <a:pt x="0" y="56"/>
                  </a:cubicBezTo>
                  <a:cubicBezTo>
                    <a:pt x="0" y="45"/>
                    <a:pt x="0" y="33"/>
                    <a:pt x="11" y="22"/>
                  </a:cubicBezTo>
                  <a:cubicBezTo>
                    <a:pt x="11" y="11"/>
                    <a:pt x="34" y="0"/>
                    <a:pt x="34" y="0"/>
                  </a:cubicBezTo>
                  <a:cubicBezTo>
                    <a:pt x="34" y="45"/>
                    <a:pt x="34" y="45"/>
                    <a:pt x="34" y="45"/>
                  </a:cubicBezTo>
                  <a:cubicBezTo>
                    <a:pt x="45" y="45"/>
                    <a:pt x="45" y="45"/>
                    <a:pt x="45" y="45"/>
                  </a:cubicBezTo>
                  <a:cubicBezTo>
                    <a:pt x="45" y="45"/>
                    <a:pt x="45" y="45"/>
                    <a:pt x="45" y="56"/>
                  </a:cubicBezTo>
                  <a:lnTo>
                    <a:pt x="45" y="56"/>
                  </a:lnTo>
                  <a:lnTo>
                    <a:pt x="45" y="56"/>
                  </a:lnTo>
                  <a:cubicBezTo>
                    <a:pt x="45" y="101"/>
                    <a:pt x="45" y="101"/>
                    <a:pt x="45" y="10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3" name="Freeform 77"/>
            <p:cNvSpPr>
              <a:spLocks noChangeArrowheads="1"/>
            </p:cNvSpPr>
            <p:nvPr/>
          </p:nvSpPr>
          <p:spPr bwMode="auto">
            <a:xfrm>
              <a:off x="7273925" y="4305300"/>
              <a:ext cx="33338" cy="31750"/>
            </a:xfrm>
            <a:custGeom>
              <a:avLst/>
              <a:gdLst>
                <a:gd name="T0" fmla="*/ 67 w 91"/>
                <a:gd name="T1" fmla="*/ 45 h 90"/>
                <a:gd name="T2" fmla="*/ 67 w 91"/>
                <a:gd name="T3" fmla="*/ 45 h 90"/>
                <a:gd name="T4" fmla="*/ 45 w 91"/>
                <a:gd name="T5" fmla="*/ 11 h 90"/>
                <a:gd name="T6" fmla="*/ 22 w 91"/>
                <a:gd name="T7" fmla="*/ 56 h 90"/>
                <a:gd name="T8" fmla="*/ 67 w 91"/>
                <a:gd name="T9" fmla="*/ 78 h 90"/>
                <a:gd name="T10" fmla="*/ 67 w 91"/>
                <a:gd name="T11" fmla="*/ 45 h 90"/>
              </a:gdLst>
              <a:ahLst/>
              <a:cxnLst>
                <a:cxn ang="0">
                  <a:pos x="T0" y="T1"/>
                </a:cxn>
                <a:cxn ang="0">
                  <a:pos x="T2" y="T3"/>
                </a:cxn>
                <a:cxn ang="0">
                  <a:pos x="T4" y="T5"/>
                </a:cxn>
                <a:cxn ang="0">
                  <a:pos x="T6" y="T7"/>
                </a:cxn>
                <a:cxn ang="0">
                  <a:pos x="T8" y="T9"/>
                </a:cxn>
                <a:cxn ang="0">
                  <a:pos x="T10" y="T11"/>
                </a:cxn>
              </a:cxnLst>
              <a:rect l="0" t="0" r="r" b="b"/>
              <a:pathLst>
                <a:path w="91" h="90">
                  <a:moveTo>
                    <a:pt x="67" y="45"/>
                  </a:moveTo>
                  <a:lnTo>
                    <a:pt x="67" y="45"/>
                  </a:lnTo>
                  <a:cubicBezTo>
                    <a:pt x="67" y="33"/>
                    <a:pt x="67" y="0"/>
                    <a:pt x="45" y="11"/>
                  </a:cubicBezTo>
                  <a:cubicBezTo>
                    <a:pt x="34" y="11"/>
                    <a:pt x="34" y="45"/>
                    <a:pt x="22" y="56"/>
                  </a:cubicBezTo>
                  <a:cubicBezTo>
                    <a:pt x="0" y="67"/>
                    <a:pt x="56" y="89"/>
                    <a:pt x="67" y="78"/>
                  </a:cubicBezTo>
                  <a:cubicBezTo>
                    <a:pt x="90" y="67"/>
                    <a:pt x="67" y="45"/>
                    <a:pt x="67" y="45"/>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4" name="Freeform 78"/>
            <p:cNvSpPr>
              <a:spLocks noChangeArrowheads="1"/>
            </p:cNvSpPr>
            <p:nvPr/>
          </p:nvSpPr>
          <p:spPr bwMode="auto">
            <a:xfrm>
              <a:off x="7270750" y="4300538"/>
              <a:ext cx="41275" cy="39687"/>
            </a:xfrm>
            <a:custGeom>
              <a:avLst/>
              <a:gdLst>
                <a:gd name="T0" fmla="*/ 68 w 114"/>
                <a:gd name="T1" fmla="*/ 111 h 112"/>
                <a:gd name="T2" fmla="*/ 68 w 114"/>
                <a:gd name="T3" fmla="*/ 111 h 112"/>
                <a:gd name="T4" fmla="*/ 68 w 114"/>
                <a:gd name="T5" fmla="*/ 111 h 112"/>
                <a:gd name="T6" fmla="*/ 12 w 114"/>
                <a:gd name="T7" fmla="*/ 78 h 112"/>
                <a:gd name="T8" fmla="*/ 12 w 114"/>
                <a:gd name="T9" fmla="*/ 56 h 112"/>
                <a:gd name="T10" fmla="*/ 23 w 114"/>
                <a:gd name="T11" fmla="*/ 33 h 112"/>
                <a:gd name="T12" fmla="*/ 57 w 114"/>
                <a:gd name="T13" fmla="*/ 0 h 112"/>
                <a:gd name="T14" fmla="*/ 68 w 114"/>
                <a:gd name="T15" fmla="*/ 0 h 112"/>
                <a:gd name="T16" fmla="*/ 102 w 114"/>
                <a:gd name="T17" fmla="*/ 44 h 112"/>
                <a:gd name="T18" fmla="*/ 102 w 114"/>
                <a:gd name="T19" fmla="*/ 56 h 112"/>
                <a:gd name="T20" fmla="*/ 102 w 114"/>
                <a:gd name="T21" fmla="*/ 100 h 112"/>
                <a:gd name="T22" fmla="*/ 68 w 114"/>
                <a:gd name="T23" fmla="*/ 111 h 112"/>
                <a:gd name="T24" fmla="*/ 57 w 114"/>
                <a:gd name="T25" fmla="*/ 67 h 112"/>
                <a:gd name="T26" fmla="*/ 57 w 114"/>
                <a:gd name="T27" fmla="*/ 67 h 112"/>
                <a:gd name="T28" fmla="*/ 68 w 114"/>
                <a:gd name="T29" fmla="*/ 67 h 112"/>
                <a:gd name="T30" fmla="*/ 68 w 114"/>
                <a:gd name="T31" fmla="*/ 67 h 112"/>
                <a:gd name="T32" fmla="*/ 57 w 114"/>
                <a:gd name="T33" fmla="*/ 56 h 112"/>
                <a:gd name="T34" fmla="*/ 57 w 114"/>
                <a:gd name="T35" fmla="*/ 67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14" h="112">
                  <a:moveTo>
                    <a:pt x="68" y="111"/>
                  </a:moveTo>
                  <a:lnTo>
                    <a:pt x="68" y="111"/>
                  </a:lnTo>
                  <a:lnTo>
                    <a:pt x="68" y="111"/>
                  </a:lnTo>
                  <a:cubicBezTo>
                    <a:pt x="57" y="111"/>
                    <a:pt x="12" y="111"/>
                    <a:pt x="12" y="78"/>
                  </a:cubicBezTo>
                  <a:cubicBezTo>
                    <a:pt x="0" y="78"/>
                    <a:pt x="12" y="67"/>
                    <a:pt x="12" y="56"/>
                  </a:cubicBezTo>
                  <a:cubicBezTo>
                    <a:pt x="23" y="56"/>
                    <a:pt x="23" y="44"/>
                    <a:pt x="23" y="33"/>
                  </a:cubicBezTo>
                  <a:cubicBezTo>
                    <a:pt x="34" y="22"/>
                    <a:pt x="34" y="0"/>
                    <a:pt x="57" y="0"/>
                  </a:cubicBezTo>
                  <a:cubicBezTo>
                    <a:pt x="57" y="0"/>
                    <a:pt x="57" y="0"/>
                    <a:pt x="68" y="0"/>
                  </a:cubicBezTo>
                  <a:cubicBezTo>
                    <a:pt x="90" y="0"/>
                    <a:pt x="102" y="22"/>
                    <a:pt x="102" y="44"/>
                  </a:cubicBezTo>
                  <a:lnTo>
                    <a:pt x="102" y="56"/>
                  </a:lnTo>
                  <a:cubicBezTo>
                    <a:pt x="113" y="67"/>
                    <a:pt x="113" y="89"/>
                    <a:pt x="102" y="100"/>
                  </a:cubicBezTo>
                  <a:cubicBezTo>
                    <a:pt x="90" y="111"/>
                    <a:pt x="79" y="111"/>
                    <a:pt x="68" y="111"/>
                  </a:cubicBezTo>
                  <a:close/>
                  <a:moveTo>
                    <a:pt x="57" y="67"/>
                  </a:moveTo>
                  <a:lnTo>
                    <a:pt x="57" y="67"/>
                  </a:lnTo>
                  <a:cubicBezTo>
                    <a:pt x="57" y="67"/>
                    <a:pt x="57" y="67"/>
                    <a:pt x="68" y="67"/>
                  </a:cubicBezTo>
                  <a:lnTo>
                    <a:pt x="68" y="67"/>
                  </a:lnTo>
                  <a:cubicBezTo>
                    <a:pt x="68" y="67"/>
                    <a:pt x="57" y="67"/>
                    <a:pt x="57" y="56"/>
                  </a:cubicBezTo>
                  <a:cubicBezTo>
                    <a:pt x="57" y="67"/>
                    <a:pt x="57" y="67"/>
                    <a:pt x="57" y="67"/>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5" name="Freeform 79"/>
            <p:cNvSpPr>
              <a:spLocks noChangeArrowheads="1"/>
            </p:cNvSpPr>
            <p:nvPr/>
          </p:nvSpPr>
          <p:spPr bwMode="auto">
            <a:xfrm>
              <a:off x="5608638" y="4211638"/>
              <a:ext cx="581025" cy="774700"/>
            </a:xfrm>
            <a:custGeom>
              <a:avLst/>
              <a:gdLst>
                <a:gd name="T0" fmla="*/ 369 w 1614"/>
                <a:gd name="T1" fmla="*/ 2084 h 2153"/>
                <a:gd name="T2" fmla="*/ 190 w 1614"/>
                <a:gd name="T3" fmla="*/ 2029 h 2153"/>
                <a:gd name="T4" fmla="*/ 123 w 1614"/>
                <a:gd name="T5" fmla="*/ 1939 h 2153"/>
                <a:gd name="T6" fmla="*/ 11 w 1614"/>
                <a:gd name="T7" fmla="*/ 1793 h 2153"/>
                <a:gd name="T8" fmla="*/ 235 w 1614"/>
                <a:gd name="T9" fmla="*/ 1703 h 2153"/>
                <a:gd name="T10" fmla="*/ 257 w 1614"/>
                <a:gd name="T11" fmla="*/ 1401 h 2153"/>
                <a:gd name="T12" fmla="*/ 246 w 1614"/>
                <a:gd name="T13" fmla="*/ 1065 h 2153"/>
                <a:gd name="T14" fmla="*/ 515 w 1614"/>
                <a:gd name="T15" fmla="*/ 1199 h 2153"/>
                <a:gd name="T16" fmla="*/ 739 w 1614"/>
                <a:gd name="T17" fmla="*/ 1165 h 2153"/>
                <a:gd name="T18" fmla="*/ 952 w 1614"/>
                <a:gd name="T19" fmla="*/ 1098 h 2153"/>
                <a:gd name="T20" fmla="*/ 717 w 1614"/>
                <a:gd name="T21" fmla="*/ 896 h 2153"/>
                <a:gd name="T22" fmla="*/ 538 w 1614"/>
                <a:gd name="T23" fmla="*/ 627 h 2153"/>
                <a:gd name="T24" fmla="*/ 538 w 1614"/>
                <a:gd name="T25" fmla="*/ 392 h 2153"/>
                <a:gd name="T26" fmla="*/ 705 w 1614"/>
                <a:gd name="T27" fmla="*/ 213 h 2153"/>
                <a:gd name="T28" fmla="*/ 974 w 1614"/>
                <a:gd name="T29" fmla="*/ 213 h 2153"/>
                <a:gd name="T30" fmla="*/ 952 w 1614"/>
                <a:gd name="T31" fmla="*/ 358 h 2153"/>
                <a:gd name="T32" fmla="*/ 1019 w 1614"/>
                <a:gd name="T33" fmla="*/ 504 h 2153"/>
                <a:gd name="T34" fmla="*/ 1288 w 1614"/>
                <a:gd name="T35" fmla="*/ 538 h 2153"/>
                <a:gd name="T36" fmla="*/ 1176 w 1614"/>
                <a:gd name="T37" fmla="*/ 840 h 2153"/>
                <a:gd name="T38" fmla="*/ 1266 w 1614"/>
                <a:gd name="T39" fmla="*/ 1053 h 2153"/>
                <a:gd name="T40" fmla="*/ 1389 w 1614"/>
                <a:gd name="T41" fmla="*/ 1177 h 2153"/>
                <a:gd name="T42" fmla="*/ 1221 w 1614"/>
                <a:gd name="T43" fmla="*/ 1311 h 2153"/>
                <a:gd name="T44" fmla="*/ 1266 w 1614"/>
                <a:gd name="T45" fmla="*/ 1547 h 2153"/>
                <a:gd name="T46" fmla="*/ 1501 w 1614"/>
                <a:gd name="T47" fmla="*/ 1625 h 2153"/>
                <a:gd name="T48" fmla="*/ 1557 w 1614"/>
                <a:gd name="T49" fmla="*/ 1827 h 2153"/>
                <a:gd name="T50" fmla="*/ 1277 w 1614"/>
                <a:gd name="T51" fmla="*/ 1927 h 2153"/>
                <a:gd name="T52" fmla="*/ 1042 w 1614"/>
                <a:gd name="T53" fmla="*/ 2006 h 2153"/>
                <a:gd name="T54" fmla="*/ 840 w 1614"/>
                <a:gd name="T55" fmla="*/ 1950 h 2153"/>
                <a:gd name="T56" fmla="*/ 907 w 1614"/>
                <a:gd name="T57" fmla="*/ 2062 h 2153"/>
                <a:gd name="T58" fmla="*/ 560 w 1614"/>
                <a:gd name="T59" fmla="*/ 2152 h 2153"/>
                <a:gd name="T60" fmla="*/ 571 w 1614"/>
                <a:gd name="T61" fmla="*/ 2107 h 2153"/>
                <a:gd name="T62" fmla="*/ 851 w 1614"/>
                <a:gd name="T63" fmla="*/ 2006 h 2153"/>
                <a:gd name="T64" fmla="*/ 986 w 1614"/>
                <a:gd name="T65" fmla="*/ 1860 h 2153"/>
                <a:gd name="T66" fmla="*/ 1266 w 1614"/>
                <a:gd name="T67" fmla="*/ 1883 h 2153"/>
                <a:gd name="T68" fmla="*/ 1512 w 1614"/>
                <a:gd name="T69" fmla="*/ 1838 h 2153"/>
                <a:gd name="T70" fmla="*/ 1434 w 1614"/>
                <a:gd name="T71" fmla="*/ 1647 h 2153"/>
                <a:gd name="T72" fmla="*/ 1255 w 1614"/>
                <a:gd name="T73" fmla="*/ 1591 h 2153"/>
                <a:gd name="T74" fmla="*/ 1221 w 1614"/>
                <a:gd name="T75" fmla="*/ 1255 h 2153"/>
                <a:gd name="T76" fmla="*/ 1367 w 1614"/>
                <a:gd name="T77" fmla="*/ 1098 h 2153"/>
                <a:gd name="T78" fmla="*/ 1187 w 1614"/>
                <a:gd name="T79" fmla="*/ 1053 h 2153"/>
                <a:gd name="T80" fmla="*/ 1131 w 1614"/>
                <a:gd name="T81" fmla="*/ 807 h 2153"/>
                <a:gd name="T82" fmla="*/ 1232 w 1614"/>
                <a:gd name="T83" fmla="*/ 527 h 2153"/>
                <a:gd name="T84" fmla="*/ 963 w 1614"/>
                <a:gd name="T85" fmla="*/ 538 h 2153"/>
                <a:gd name="T86" fmla="*/ 952 w 1614"/>
                <a:gd name="T87" fmla="*/ 314 h 2153"/>
                <a:gd name="T88" fmla="*/ 862 w 1614"/>
                <a:gd name="T89" fmla="*/ 56 h 2153"/>
                <a:gd name="T90" fmla="*/ 627 w 1614"/>
                <a:gd name="T91" fmla="*/ 370 h 2153"/>
                <a:gd name="T92" fmla="*/ 582 w 1614"/>
                <a:gd name="T93" fmla="*/ 829 h 2153"/>
                <a:gd name="T94" fmla="*/ 806 w 1614"/>
                <a:gd name="T95" fmla="*/ 941 h 2153"/>
                <a:gd name="T96" fmla="*/ 952 w 1614"/>
                <a:gd name="T97" fmla="*/ 1143 h 2153"/>
                <a:gd name="T98" fmla="*/ 717 w 1614"/>
                <a:gd name="T99" fmla="*/ 1199 h 2153"/>
                <a:gd name="T100" fmla="*/ 459 w 1614"/>
                <a:gd name="T101" fmla="*/ 1210 h 2153"/>
                <a:gd name="T102" fmla="*/ 280 w 1614"/>
                <a:gd name="T103" fmla="*/ 1109 h 2153"/>
                <a:gd name="T104" fmla="*/ 246 w 1614"/>
                <a:gd name="T105" fmla="*/ 1524 h 2153"/>
                <a:gd name="T106" fmla="*/ 212 w 1614"/>
                <a:gd name="T107" fmla="*/ 1737 h 2153"/>
                <a:gd name="T108" fmla="*/ 56 w 1614"/>
                <a:gd name="T109" fmla="*/ 1827 h 2153"/>
                <a:gd name="T110" fmla="*/ 167 w 1614"/>
                <a:gd name="T111" fmla="*/ 1972 h 2153"/>
                <a:gd name="T112" fmla="*/ 280 w 1614"/>
                <a:gd name="T113" fmla="*/ 2062 h 2153"/>
                <a:gd name="T114" fmla="*/ 414 w 1614"/>
                <a:gd name="T115" fmla="*/ 2029 h 2153"/>
                <a:gd name="T116" fmla="*/ 504 w 1614"/>
                <a:gd name="T117" fmla="*/ 448 h 2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14" h="2153">
                  <a:moveTo>
                    <a:pt x="448" y="2152"/>
                  </a:moveTo>
                  <a:lnTo>
                    <a:pt x="448" y="2152"/>
                  </a:lnTo>
                  <a:cubicBezTo>
                    <a:pt x="436" y="2140"/>
                    <a:pt x="436" y="2140"/>
                    <a:pt x="436" y="2140"/>
                  </a:cubicBezTo>
                  <a:cubicBezTo>
                    <a:pt x="425" y="2129"/>
                    <a:pt x="425" y="2107"/>
                    <a:pt x="414" y="2096"/>
                  </a:cubicBezTo>
                  <a:cubicBezTo>
                    <a:pt x="414" y="2084"/>
                    <a:pt x="414" y="2073"/>
                    <a:pt x="414" y="2073"/>
                  </a:cubicBezTo>
                  <a:lnTo>
                    <a:pt x="403" y="2073"/>
                  </a:lnTo>
                  <a:cubicBezTo>
                    <a:pt x="392" y="2073"/>
                    <a:pt x="380" y="2084"/>
                    <a:pt x="369" y="2084"/>
                  </a:cubicBezTo>
                  <a:lnTo>
                    <a:pt x="369" y="2084"/>
                  </a:lnTo>
                  <a:lnTo>
                    <a:pt x="358" y="2084"/>
                  </a:lnTo>
                  <a:cubicBezTo>
                    <a:pt x="347" y="2096"/>
                    <a:pt x="336" y="2107"/>
                    <a:pt x="313" y="2107"/>
                  </a:cubicBezTo>
                  <a:cubicBezTo>
                    <a:pt x="313" y="2118"/>
                    <a:pt x="302" y="2118"/>
                    <a:pt x="291" y="2118"/>
                  </a:cubicBezTo>
                  <a:cubicBezTo>
                    <a:pt x="280" y="2118"/>
                    <a:pt x="257" y="2107"/>
                    <a:pt x="257" y="2096"/>
                  </a:cubicBezTo>
                  <a:cubicBezTo>
                    <a:pt x="246" y="2096"/>
                    <a:pt x="246" y="2096"/>
                    <a:pt x="246" y="2096"/>
                  </a:cubicBezTo>
                  <a:cubicBezTo>
                    <a:pt x="212" y="2096"/>
                    <a:pt x="201" y="2051"/>
                    <a:pt x="190" y="2029"/>
                  </a:cubicBezTo>
                  <a:lnTo>
                    <a:pt x="190" y="2029"/>
                  </a:lnTo>
                  <a:lnTo>
                    <a:pt x="179" y="2029"/>
                  </a:lnTo>
                  <a:cubicBezTo>
                    <a:pt x="167" y="2029"/>
                    <a:pt x="167" y="2029"/>
                    <a:pt x="156" y="2029"/>
                  </a:cubicBezTo>
                  <a:lnTo>
                    <a:pt x="156" y="2029"/>
                  </a:lnTo>
                  <a:cubicBezTo>
                    <a:pt x="145" y="2029"/>
                    <a:pt x="134" y="2017"/>
                    <a:pt x="134" y="2017"/>
                  </a:cubicBezTo>
                  <a:cubicBezTo>
                    <a:pt x="123" y="2006"/>
                    <a:pt x="123" y="1995"/>
                    <a:pt x="123" y="1972"/>
                  </a:cubicBezTo>
                  <a:cubicBezTo>
                    <a:pt x="123" y="1961"/>
                    <a:pt x="123" y="1950"/>
                    <a:pt x="123" y="1939"/>
                  </a:cubicBezTo>
                  <a:cubicBezTo>
                    <a:pt x="123" y="1939"/>
                    <a:pt x="89" y="1927"/>
                    <a:pt x="78" y="1916"/>
                  </a:cubicBezTo>
                  <a:cubicBezTo>
                    <a:pt x="67" y="1916"/>
                    <a:pt x="67" y="1916"/>
                    <a:pt x="56" y="1905"/>
                  </a:cubicBezTo>
                  <a:lnTo>
                    <a:pt x="44" y="1905"/>
                  </a:lnTo>
                  <a:cubicBezTo>
                    <a:pt x="22" y="1894"/>
                    <a:pt x="11" y="1883"/>
                    <a:pt x="11" y="1849"/>
                  </a:cubicBezTo>
                  <a:cubicBezTo>
                    <a:pt x="11" y="1838"/>
                    <a:pt x="11" y="1827"/>
                    <a:pt x="11" y="1815"/>
                  </a:cubicBezTo>
                  <a:cubicBezTo>
                    <a:pt x="0" y="1804"/>
                    <a:pt x="0" y="1804"/>
                    <a:pt x="0" y="1804"/>
                  </a:cubicBezTo>
                  <a:cubicBezTo>
                    <a:pt x="11" y="1793"/>
                    <a:pt x="11" y="1793"/>
                    <a:pt x="11" y="1793"/>
                  </a:cubicBezTo>
                  <a:cubicBezTo>
                    <a:pt x="22" y="1793"/>
                    <a:pt x="22" y="1782"/>
                    <a:pt x="22" y="1782"/>
                  </a:cubicBezTo>
                  <a:cubicBezTo>
                    <a:pt x="33" y="1748"/>
                    <a:pt x="67" y="1748"/>
                    <a:pt x="89" y="1737"/>
                  </a:cubicBezTo>
                  <a:lnTo>
                    <a:pt x="111" y="1726"/>
                  </a:lnTo>
                  <a:cubicBezTo>
                    <a:pt x="111" y="1726"/>
                    <a:pt x="111" y="1726"/>
                    <a:pt x="111" y="1715"/>
                  </a:cubicBezTo>
                  <a:cubicBezTo>
                    <a:pt x="123" y="1703"/>
                    <a:pt x="134" y="1670"/>
                    <a:pt x="167" y="1670"/>
                  </a:cubicBezTo>
                  <a:lnTo>
                    <a:pt x="179" y="1670"/>
                  </a:lnTo>
                  <a:cubicBezTo>
                    <a:pt x="190" y="1681"/>
                    <a:pt x="212" y="1692"/>
                    <a:pt x="235" y="1703"/>
                  </a:cubicBezTo>
                  <a:cubicBezTo>
                    <a:pt x="246" y="1703"/>
                    <a:pt x="246" y="1703"/>
                    <a:pt x="257" y="1715"/>
                  </a:cubicBezTo>
                  <a:cubicBezTo>
                    <a:pt x="257" y="1692"/>
                    <a:pt x="246" y="1670"/>
                    <a:pt x="246" y="1670"/>
                  </a:cubicBezTo>
                  <a:cubicBezTo>
                    <a:pt x="224" y="1647"/>
                    <a:pt x="224" y="1636"/>
                    <a:pt x="224" y="1625"/>
                  </a:cubicBezTo>
                  <a:cubicBezTo>
                    <a:pt x="224" y="1602"/>
                    <a:pt x="224" y="1602"/>
                    <a:pt x="224" y="1602"/>
                  </a:cubicBezTo>
                  <a:cubicBezTo>
                    <a:pt x="201" y="1591"/>
                    <a:pt x="201" y="1569"/>
                    <a:pt x="201" y="1535"/>
                  </a:cubicBezTo>
                  <a:cubicBezTo>
                    <a:pt x="201" y="1502"/>
                    <a:pt x="212" y="1457"/>
                    <a:pt x="235" y="1434"/>
                  </a:cubicBezTo>
                  <a:cubicBezTo>
                    <a:pt x="257" y="1423"/>
                    <a:pt x="257" y="1412"/>
                    <a:pt x="257" y="1401"/>
                  </a:cubicBezTo>
                  <a:cubicBezTo>
                    <a:pt x="269" y="1356"/>
                    <a:pt x="280" y="1311"/>
                    <a:pt x="269" y="1300"/>
                  </a:cubicBezTo>
                  <a:lnTo>
                    <a:pt x="257" y="1289"/>
                  </a:lnTo>
                  <a:cubicBezTo>
                    <a:pt x="246" y="1266"/>
                    <a:pt x="257" y="1210"/>
                    <a:pt x="269" y="1188"/>
                  </a:cubicBezTo>
                  <a:cubicBezTo>
                    <a:pt x="280" y="1165"/>
                    <a:pt x="280" y="1154"/>
                    <a:pt x="269" y="1154"/>
                  </a:cubicBezTo>
                  <a:cubicBezTo>
                    <a:pt x="269" y="1143"/>
                    <a:pt x="269" y="1143"/>
                    <a:pt x="269" y="1143"/>
                  </a:cubicBezTo>
                  <a:cubicBezTo>
                    <a:pt x="257" y="1143"/>
                    <a:pt x="246" y="1143"/>
                    <a:pt x="246" y="1132"/>
                  </a:cubicBezTo>
                  <a:cubicBezTo>
                    <a:pt x="235" y="1121"/>
                    <a:pt x="235" y="1087"/>
                    <a:pt x="246" y="1065"/>
                  </a:cubicBezTo>
                  <a:cubicBezTo>
                    <a:pt x="246" y="1053"/>
                    <a:pt x="246" y="1031"/>
                    <a:pt x="246" y="1031"/>
                  </a:cubicBezTo>
                  <a:cubicBezTo>
                    <a:pt x="246" y="998"/>
                    <a:pt x="269" y="986"/>
                    <a:pt x="291" y="986"/>
                  </a:cubicBezTo>
                  <a:cubicBezTo>
                    <a:pt x="313" y="986"/>
                    <a:pt x="336" y="998"/>
                    <a:pt x="369" y="1009"/>
                  </a:cubicBezTo>
                  <a:cubicBezTo>
                    <a:pt x="403" y="1031"/>
                    <a:pt x="425" y="1076"/>
                    <a:pt x="436" y="1109"/>
                  </a:cubicBezTo>
                  <a:cubicBezTo>
                    <a:pt x="436" y="1121"/>
                    <a:pt x="448" y="1132"/>
                    <a:pt x="448" y="1132"/>
                  </a:cubicBezTo>
                  <a:cubicBezTo>
                    <a:pt x="459" y="1154"/>
                    <a:pt x="470" y="1165"/>
                    <a:pt x="481" y="1177"/>
                  </a:cubicBezTo>
                  <a:cubicBezTo>
                    <a:pt x="493" y="1177"/>
                    <a:pt x="504" y="1188"/>
                    <a:pt x="515" y="1199"/>
                  </a:cubicBezTo>
                  <a:cubicBezTo>
                    <a:pt x="526" y="1210"/>
                    <a:pt x="538" y="1222"/>
                    <a:pt x="549" y="1222"/>
                  </a:cubicBezTo>
                  <a:cubicBezTo>
                    <a:pt x="560" y="1233"/>
                    <a:pt x="571" y="1233"/>
                    <a:pt x="582" y="1255"/>
                  </a:cubicBezTo>
                  <a:lnTo>
                    <a:pt x="593" y="1255"/>
                  </a:lnTo>
                  <a:cubicBezTo>
                    <a:pt x="593" y="1255"/>
                    <a:pt x="605" y="1255"/>
                    <a:pt x="627" y="1233"/>
                  </a:cubicBezTo>
                  <a:lnTo>
                    <a:pt x="638" y="1222"/>
                  </a:lnTo>
                  <a:cubicBezTo>
                    <a:pt x="672" y="1177"/>
                    <a:pt x="694" y="1154"/>
                    <a:pt x="717" y="1154"/>
                  </a:cubicBezTo>
                  <a:cubicBezTo>
                    <a:pt x="728" y="1154"/>
                    <a:pt x="739" y="1165"/>
                    <a:pt x="739" y="1165"/>
                  </a:cubicBezTo>
                  <a:cubicBezTo>
                    <a:pt x="750" y="1177"/>
                    <a:pt x="762" y="1188"/>
                    <a:pt x="773" y="1177"/>
                  </a:cubicBezTo>
                  <a:cubicBezTo>
                    <a:pt x="773" y="1177"/>
                    <a:pt x="784" y="1177"/>
                    <a:pt x="795" y="1165"/>
                  </a:cubicBezTo>
                  <a:cubicBezTo>
                    <a:pt x="806" y="1154"/>
                    <a:pt x="806" y="1143"/>
                    <a:pt x="806" y="1132"/>
                  </a:cubicBezTo>
                  <a:cubicBezTo>
                    <a:pt x="806" y="1121"/>
                    <a:pt x="806" y="1109"/>
                    <a:pt x="806" y="1098"/>
                  </a:cubicBezTo>
                  <a:cubicBezTo>
                    <a:pt x="818" y="1087"/>
                    <a:pt x="840" y="1087"/>
                    <a:pt x="851" y="1087"/>
                  </a:cubicBezTo>
                  <a:cubicBezTo>
                    <a:pt x="862" y="1087"/>
                    <a:pt x="885" y="1087"/>
                    <a:pt x="896" y="1087"/>
                  </a:cubicBezTo>
                  <a:cubicBezTo>
                    <a:pt x="918" y="1087"/>
                    <a:pt x="930" y="1098"/>
                    <a:pt x="952" y="1098"/>
                  </a:cubicBezTo>
                  <a:cubicBezTo>
                    <a:pt x="952" y="1098"/>
                    <a:pt x="952" y="1098"/>
                    <a:pt x="963" y="1098"/>
                  </a:cubicBezTo>
                  <a:cubicBezTo>
                    <a:pt x="952" y="1087"/>
                    <a:pt x="952" y="1087"/>
                    <a:pt x="941" y="1087"/>
                  </a:cubicBezTo>
                  <a:cubicBezTo>
                    <a:pt x="885" y="1076"/>
                    <a:pt x="851" y="1053"/>
                    <a:pt x="851" y="1020"/>
                  </a:cubicBezTo>
                  <a:cubicBezTo>
                    <a:pt x="851" y="1009"/>
                    <a:pt x="840" y="998"/>
                    <a:pt x="818" y="998"/>
                  </a:cubicBezTo>
                  <a:cubicBezTo>
                    <a:pt x="784" y="998"/>
                    <a:pt x="773" y="975"/>
                    <a:pt x="762" y="953"/>
                  </a:cubicBezTo>
                  <a:lnTo>
                    <a:pt x="762" y="941"/>
                  </a:lnTo>
                  <a:cubicBezTo>
                    <a:pt x="717" y="941"/>
                    <a:pt x="717" y="908"/>
                    <a:pt x="717" y="896"/>
                  </a:cubicBezTo>
                  <a:lnTo>
                    <a:pt x="717" y="885"/>
                  </a:lnTo>
                  <a:cubicBezTo>
                    <a:pt x="705" y="874"/>
                    <a:pt x="661" y="863"/>
                    <a:pt x="649" y="863"/>
                  </a:cubicBezTo>
                  <a:cubicBezTo>
                    <a:pt x="638" y="874"/>
                    <a:pt x="616" y="874"/>
                    <a:pt x="605" y="874"/>
                  </a:cubicBezTo>
                  <a:cubicBezTo>
                    <a:pt x="582" y="874"/>
                    <a:pt x="560" y="874"/>
                    <a:pt x="549" y="852"/>
                  </a:cubicBezTo>
                  <a:cubicBezTo>
                    <a:pt x="538" y="852"/>
                    <a:pt x="538" y="840"/>
                    <a:pt x="526" y="829"/>
                  </a:cubicBezTo>
                  <a:cubicBezTo>
                    <a:pt x="526" y="796"/>
                    <a:pt x="504" y="762"/>
                    <a:pt x="493" y="751"/>
                  </a:cubicBezTo>
                  <a:cubicBezTo>
                    <a:pt x="459" y="717"/>
                    <a:pt x="504" y="672"/>
                    <a:pt x="538" y="627"/>
                  </a:cubicBezTo>
                  <a:cubicBezTo>
                    <a:pt x="549" y="627"/>
                    <a:pt x="560" y="616"/>
                    <a:pt x="560" y="605"/>
                  </a:cubicBezTo>
                  <a:cubicBezTo>
                    <a:pt x="593" y="571"/>
                    <a:pt x="605" y="527"/>
                    <a:pt x="605" y="516"/>
                  </a:cubicBezTo>
                  <a:cubicBezTo>
                    <a:pt x="593" y="504"/>
                    <a:pt x="571" y="482"/>
                    <a:pt x="560" y="482"/>
                  </a:cubicBezTo>
                  <a:cubicBezTo>
                    <a:pt x="549" y="482"/>
                    <a:pt x="526" y="493"/>
                    <a:pt x="504" y="493"/>
                  </a:cubicBezTo>
                  <a:cubicBezTo>
                    <a:pt x="481" y="493"/>
                    <a:pt x="459" y="471"/>
                    <a:pt x="459" y="460"/>
                  </a:cubicBezTo>
                  <a:cubicBezTo>
                    <a:pt x="459" y="448"/>
                    <a:pt x="459" y="437"/>
                    <a:pt x="459" y="426"/>
                  </a:cubicBezTo>
                  <a:cubicBezTo>
                    <a:pt x="481" y="403"/>
                    <a:pt x="504" y="392"/>
                    <a:pt x="538" y="392"/>
                  </a:cubicBezTo>
                  <a:cubicBezTo>
                    <a:pt x="538" y="392"/>
                    <a:pt x="549" y="392"/>
                    <a:pt x="560" y="392"/>
                  </a:cubicBezTo>
                  <a:cubicBezTo>
                    <a:pt x="560" y="392"/>
                    <a:pt x="560" y="392"/>
                    <a:pt x="571" y="392"/>
                  </a:cubicBezTo>
                  <a:cubicBezTo>
                    <a:pt x="571" y="392"/>
                    <a:pt x="582" y="392"/>
                    <a:pt x="593" y="358"/>
                  </a:cubicBezTo>
                  <a:cubicBezTo>
                    <a:pt x="605" y="325"/>
                    <a:pt x="616" y="280"/>
                    <a:pt x="661" y="269"/>
                  </a:cubicBezTo>
                  <a:cubicBezTo>
                    <a:pt x="661" y="269"/>
                    <a:pt x="672" y="258"/>
                    <a:pt x="672" y="235"/>
                  </a:cubicBezTo>
                  <a:cubicBezTo>
                    <a:pt x="683" y="202"/>
                    <a:pt x="683" y="202"/>
                    <a:pt x="683" y="202"/>
                  </a:cubicBezTo>
                  <a:cubicBezTo>
                    <a:pt x="705" y="213"/>
                    <a:pt x="705" y="213"/>
                    <a:pt x="705" y="213"/>
                  </a:cubicBezTo>
                  <a:lnTo>
                    <a:pt x="717" y="213"/>
                  </a:lnTo>
                  <a:cubicBezTo>
                    <a:pt x="717" y="213"/>
                    <a:pt x="739" y="179"/>
                    <a:pt x="728" y="157"/>
                  </a:cubicBezTo>
                  <a:cubicBezTo>
                    <a:pt x="717" y="112"/>
                    <a:pt x="750" y="34"/>
                    <a:pt x="773" y="11"/>
                  </a:cubicBezTo>
                  <a:cubicBezTo>
                    <a:pt x="784" y="0"/>
                    <a:pt x="806" y="0"/>
                    <a:pt x="818" y="0"/>
                  </a:cubicBezTo>
                  <a:cubicBezTo>
                    <a:pt x="851" y="0"/>
                    <a:pt x="885" y="11"/>
                    <a:pt x="896" y="45"/>
                  </a:cubicBezTo>
                  <a:cubicBezTo>
                    <a:pt x="907" y="78"/>
                    <a:pt x="896" y="146"/>
                    <a:pt x="885" y="191"/>
                  </a:cubicBezTo>
                  <a:cubicBezTo>
                    <a:pt x="896" y="202"/>
                    <a:pt x="941" y="213"/>
                    <a:pt x="974" y="213"/>
                  </a:cubicBezTo>
                  <a:cubicBezTo>
                    <a:pt x="986" y="213"/>
                    <a:pt x="986" y="213"/>
                    <a:pt x="986" y="213"/>
                  </a:cubicBezTo>
                  <a:lnTo>
                    <a:pt x="986" y="213"/>
                  </a:lnTo>
                  <a:cubicBezTo>
                    <a:pt x="1008" y="213"/>
                    <a:pt x="1019" y="224"/>
                    <a:pt x="1031" y="224"/>
                  </a:cubicBezTo>
                  <a:cubicBezTo>
                    <a:pt x="1042" y="247"/>
                    <a:pt x="1031" y="269"/>
                    <a:pt x="1008" y="303"/>
                  </a:cubicBezTo>
                  <a:cubicBezTo>
                    <a:pt x="997" y="314"/>
                    <a:pt x="997" y="325"/>
                    <a:pt x="986" y="336"/>
                  </a:cubicBezTo>
                  <a:cubicBezTo>
                    <a:pt x="986" y="347"/>
                    <a:pt x="974" y="358"/>
                    <a:pt x="952" y="358"/>
                  </a:cubicBezTo>
                  <a:lnTo>
                    <a:pt x="952" y="358"/>
                  </a:lnTo>
                  <a:cubicBezTo>
                    <a:pt x="941" y="358"/>
                    <a:pt x="930" y="347"/>
                    <a:pt x="907" y="347"/>
                  </a:cubicBezTo>
                  <a:cubicBezTo>
                    <a:pt x="907" y="336"/>
                    <a:pt x="896" y="325"/>
                    <a:pt x="885" y="325"/>
                  </a:cubicBezTo>
                  <a:cubicBezTo>
                    <a:pt x="885" y="347"/>
                    <a:pt x="907" y="426"/>
                    <a:pt x="918" y="448"/>
                  </a:cubicBezTo>
                  <a:cubicBezTo>
                    <a:pt x="918" y="471"/>
                    <a:pt x="941" y="482"/>
                    <a:pt x="963" y="493"/>
                  </a:cubicBezTo>
                  <a:cubicBezTo>
                    <a:pt x="974" y="493"/>
                    <a:pt x="986" y="504"/>
                    <a:pt x="997" y="504"/>
                  </a:cubicBezTo>
                  <a:cubicBezTo>
                    <a:pt x="997" y="516"/>
                    <a:pt x="1008" y="516"/>
                    <a:pt x="1008" y="516"/>
                  </a:cubicBezTo>
                  <a:cubicBezTo>
                    <a:pt x="1019" y="516"/>
                    <a:pt x="1019" y="504"/>
                    <a:pt x="1019" y="504"/>
                  </a:cubicBezTo>
                  <a:cubicBezTo>
                    <a:pt x="1031" y="471"/>
                    <a:pt x="1042" y="448"/>
                    <a:pt x="1064" y="426"/>
                  </a:cubicBezTo>
                  <a:cubicBezTo>
                    <a:pt x="1075" y="426"/>
                    <a:pt x="1087" y="426"/>
                    <a:pt x="1087" y="426"/>
                  </a:cubicBezTo>
                  <a:cubicBezTo>
                    <a:pt x="1109" y="426"/>
                    <a:pt x="1120" y="437"/>
                    <a:pt x="1131" y="448"/>
                  </a:cubicBezTo>
                  <a:cubicBezTo>
                    <a:pt x="1143" y="448"/>
                    <a:pt x="1143" y="460"/>
                    <a:pt x="1154" y="460"/>
                  </a:cubicBezTo>
                  <a:cubicBezTo>
                    <a:pt x="1165" y="460"/>
                    <a:pt x="1176" y="471"/>
                    <a:pt x="1187" y="471"/>
                  </a:cubicBezTo>
                  <a:cubicBezTo>
                    <a:pt x="1210" y="471"/>
                    <a:pt x="1232" y="471"/>
                    <a:pt x="1255" y="482"/>
                  </a:cubicBezTo>
                  <a:cubicBezTo>
                    <a:pt x="1288" y="504"/>
                    <a:pt x="1288" y="527"/>
                    <a:pt x="1288" y="538"/>
                  </a:cubicBezTo>
                  <a:cubicBezTo>
                    <a:pt x="1288" y="560"/>
                    <a:pt x="1277" y="571"/>
                    <a:pt x="1255" y="583"/>
                  </a:cubicBezTo>
                  <a:cubicBezTo>
                    <a:pt x="1243" y="583"/>
                    <a:pt x="1243" y="583"/>
                    <a:pt x="1243" y="605"/>
                  </a:cubicBezTo>
                  <a:lnTo>
                    <a:pt x="1243" y="616"/>
                  </a:lnTo>
                  <a:cubicBezTo>
                    <a:pt x="1243" y="639"/>
                    <a:pt x="1221" y="650"/>
                    <a:pt x="1210" y="672"/>
                  </a:cubicBezTo>
                  <a:cubicBezTo>
                    <a:pt x="1198" y="684"/>
                    <a:pt x="1187" y="706"/>
                    <a:pt x="1187" y="717"/>
                  </a:cubicBezTo>
                  <a:cubicBezTo>
                    <a:pt x="1176" y="740"/>
                    <a:pt x="1176" y="773"/>
                    <a:pt x="1176" y="796"/>
                  </a:cubicBezTo>
                  <a:cubicBezTo>
                    <a:pt x="1176" y="818"/>
                    <a:pt x="1176" y="829"/>
                    <a:pt x="1176" y="840"/>
                  </a:cubicBezTo>
                  <a:cubicBezTo>
                    <a:pt x="1176" y="885"/>
                    <a:pt x="1143" y="885"/>
                    <a:pt x="1131" y="885"/>
                  </a:cubicBezTo>
                  <a:cubicBezTo>
                    <a:pt x="1131" y="885"/>
                    <a:pt x="1131" y="885"/>
                    <a:pt x="1120" y="885"/>
                  </a:cubicBezTo>
                  <a:cubicBezTo>
                    <a:pt x="1120" y="908"/>
                    <a:pt x="1120" y="941"/>
                    <a:pt x="1143" y="964"/>
                  </a:cubicBezTo>
                  <a:cubicBezTo>
                    <a:pt x="1165" y="975"/>
                    <a:pt x="1165" y="986"/>
                    <a:pt x="1176" y="998"/>
                  </a:cubicBezTo>
                  <a:cubicBezTo>
                    <a:pt x="1176" y="1009"/>
                    <a:pt x="1187" y="1009"/>
                    <a:pt x="1187" y="1009"/>
                  </a:cubicBezTo>
                  <a:cubicBezTo>
                    <a:pt x="1198" y="1009"/>
                    <a:pt x="1198" y="1009"/>
                    <a:pt x="1198" y="1009"/>
                  </a:cubicBezTo>
                  <a:cubicBezTo>
                    <a:pt x="1232" y="1009"/>
                    <a:pt x="1255" y="1020"/>
                    <a:pt x="1266" y="1053"/>
                  </a:cubicBezTo>
                  <a:cubicBezTo>
                    <a:pt x="1266" y="1065"/>
                    <a:pt x="1277" y="1065"/>
                    <a:pt x="1300" y="1065"/>
                  </a:cubicBezTo>
                  <a:cubicBezTo>
                    <a:pt x="1311" y="1065"/>
                    <a:pt x="1322" y="1065"/>
                    <a:pt x="1333" y="1053"/>
                  </a:cubicBezTo>
                  <a:cubicBezTo>
                    <a:pt x="1344" y="1042"/>
                    <a:pt x="1356" y="1042"/>
                    <a:pt x="1367" y="1042"/>
                  </a:cubicBezTo>
                  <a:cubicBezTo>
                    <a:pt x="1389" y="1042"/>
                    <a:pt x="1400" y="1065"/>
                    <a:pt x="1400" y="1087"/>
                  </a:cubicBezTo>
                  <a:cubicBezTo>
                    <a:pt x="1411" y="1087"/>
                    <a:pt x="1411" y="1087"/>
                    <a:pt x="1411" y="1098"/>
                  </a:cubicBezTo>
                  <a:cubicBezTo>
                    <a:pt x="1411" y="1121"/>
                    <a:pt x="1423" y="1154"/>
                    <a:pt x="1389" y="1177"/>
                  </a:cubicBezTo>
                  <a:lnTo>
                    <a:pt x="1389" y="1177"/>
                  </a:lnTo>
                  <a:lnTo>
                    <a:pt x="1389" y="1177"/>
                  </a:lnTo>
                  <a:cubicBezTo>
                    <a:pt x="1389" y="1188"/>
                    <a:pt x="1389" y="1199"/>
                    <a:pt x="1389" y="1210"/>
                  </a:cubicBezTo>
                  <a:cubicBezTo>
                    <a:pt x="1378" y="1233"/>
                    <a:pt x="1367" y="1233"/>
                    <a:pt x="1356" y="1233"/>
                  </a:cubicBezTo>
                  <a:cubicBezTo>
                    <a:pt x="1333" y="1233"/>
                    <a:pt x="1311" y="1222"/>
                    <a:pt x="1300" y="1210"/>
                  </a:cubicBezTo>
                  <a:cubicBezTo>
                    <a:pt x="1300" y="1210"/>
                    <a:pt x="1288" y="1222"/>
                    <a:pt x="1288" y="1233"/>
                  </a:cubicBezTo>
                  <a:cubicBezTo>
                    <a:pt x="1277" y="1255"/>
                    <a:pt x="1266" y="1289"/>
                    <a:pt x="1232" y="1300"/>
                  </a:cubicBezTo>
                  <a:cubicBezTo>
                    <a:pt x="1221" y="1300"/>
                    <a:pt x="1221" y="1311"/>
                    <a:pt x="1221" y="1311"/>
                  </a:cubicBezTo>
                  <a:cubicBezTo>
                    <a:pt x="1221" y="1322"/>
                    <a:pt x="1221" y="1322"/>
                    <a:pt x="1232" y="1334"/>
                  </a:cubicBezTo>
                  <a:cubicBezTo>
                    <a:pt x="1243" y="1345"/>
                    <a:pt x="1255" y="1367"/>
                    <a:pt x="1243" y="1378"/>
                  </a:cubicBezTo>
                  <a:cubicBezTo>
                    <a:pt x="1243" y="1389"/>
                    <a:pt x="1243" y="1401"/>
                    <a:pt x="1221" y="1412"/>
                  </a:cubicBezTo>
                  <a:lnTo>
                    <a:pt x="1221" y="1412"/>
                  </a:lnTo>
                  <a:cubicBezTo>
                    <a:pt x="1221" y="1423"/>
                    <a:pt x="1221" y="1446"/>
                    <a:pt x="1210" y="1457"/>
                  </a:cubicBezTo>
                  <a:cubicBezTo>
                    <a:pt x="1198" y="1468"/>
                    <a:pt x="1198" y="1479"/>
                    <a:pt x="1210" y="1513"/>
                  </a:cubicBezTo>
                  <a:cubicBezTo>
                    <a:pt x="1232" y="1547"/>
                    <a:pt x="1243" y="1558"/>
                    <a:pt x="1266" y="1547"/>
                  </a:cubicBezTo>
                  <a:cubicBezTo>
                    <a:pt x="1277" y="1547"/>
                    <a:pt x="1277" y="1547"/>
                    <a:pt x="1277" y="1547"/>
                  </a:cubicBezTo>
                  <a:cubicBezTo>
                    <a:pt x="1322" y="1547"/>
                    <a:pt x="1344" y="1602"/>
                    <a:pt x="1344" y="1636"/>
                  </a:cubicBezTo>
                  <a:cubicBezTo>
                    <a:pt x="1344" y="1636"/>
                    <a:pt x="1344" y="1647"/>
                    <a:pt x="1356" y="1647"/>
                  </a:cubicBezTo>
                  <a:cubicBezTo>
                    <a:pt x="1356" y="1658"/>
                    <a:pt x="1356" y="1658"/>
                    <a:pt x="1356" y="1658"/>
                  </a:cubicBezTo>
                  <a:cubicBezTo>
                    <a:pt x="1356" y="1658"/>
                    <a:pt x="1367" y="1647"/>
                    <a:pt x="1378" y="1636"/>
                  </a:cubicBezTo>
                  <a:cubicBezTo>
                    <a:pt x="1389" y="1614"/>
                    <a:pt x="1411" y="1602"/>
                    <a:pt x="1434" y="1602"/>
                  </a:cubicBezTo>
                  <a:cubicBezTo>
                    <a:pt x="1456" y="1602"/>
                    <a:pt x="1479" y="1614"/>
                    <a:pt x="1501" y="1625"/>
                  </a:cubicBezTo>
                  <a:cubicBezTo>
                    <a:pt x="1512" y="1636"/>
                    <a:pt x="1512" y="1636"/>
                    <a:pt x="1524" y="1636"/>
                  </a:cubicBezTo>
                  <a:cubicBezTo>
                    <a:pt x="1557" y="1658"/>
                    <a:pt x="1591" y="1681"/>
                    <a:pt x="1591" y="1715"/>
                  </a:cubicBezTo>
                  <a:cubicBezTo>
                    <a:pt x="1613" y="1726"/>
                    <a:pt x="1613" y="1726"/>
                    <a:pt x="1613" y="1726"/>
                  </a:cubicBezTo>
                  <a:cubicBezTo>
                    <a:pt x="1602" y="1748"/>
                    <a:pt x="1602" y="1748"/>
                    <a:pt x="1602" y="1748"/>
                  </a:cubicBezTo>
                  <a:cubicBezTo>
                    <a:pt x="1591" y="1760"/>
                    <a:pt x="1591" y="1760"/>
                    <a:pt x="1580" y="1771"/>
                  </a:cubicBezTo>
                  <a:cubicBezTo>
                    <a:pt x="1569" y="1782"/>
                    <a:pt x="1569" y="1793"/>
                    <a:pt x="1569" y="1815"/>
                  </a:cubicBezTo>
                  <a:cubicBezTo>
                    <a:pt x="1569" y="1815"/>
                    <a:pt x="1569" y="1827"/>
                    <a:pt x="1557" y="1827"/>
                  </a:cubicBezTo>
                  <a:cubicBezTo>
                    <a:pt x="1557" y="1860"/>
                    <a:pt x="1546" y="1883"/>
                    <a:pt x="1512" y="1883"/>
                  </a:cubicBezTo>
                  <a:cubicBezTo>
                    <a:pt x="1512" y="1883"/>
                    <a:pt x="1501" y="1871"/>
                    <a:pt x="1490" y="1871"/>
                  </a:cubicBezTo>
                  <a:cubicBezTo>
                    <a:pt x="1467" y="1871"/>
                    <a:pt x="1445" y="1883"/>
                    <a:pt x="1434" y="1905"/>
                  </a:cubicBezTo>
                  <a:cubicBezTo>
                    <a:pt x="1423" y="1927"/>
                    <a:pt x="1389" y="1939"/>
                    <a:pt x="1356" y="1939"/>
                  </a:cubicBezTo>
                  <a:cubicBezTo>
                    <a:pt x="1344" y="1939"/>
                    <a:pt x="1322" y="1939"/>
                    <a:pt x="1311" y="1927"/>
                  </a:cubicBezTo>
                  <a:cubicBezTo>
                    <a:pt x="1300" y="1927"/>
                    <a:pt x="1288" y="1927"/>
                    <a:pt x="1288" y="1927"/>
                  </a:cubicBezTo>
                  <a:lnTo>
                    <a:pt x="1277" y="1927"/>
                  </a:lnTo>
                  <a:cubicBezTo>
                    <a:pt x="1266" y="1927"/>
                    <a:pt x="1266" y="1927"/>
                    <a:pt x="1255" y="1939"/>
                  </a:cubicBezTo>
                  <a:cubicBezTo>
                    <a:pt x="1221" y="1939"/>
                    <a:pt x="1176" y="1950"/>
                    <a:pt x="1176" y="1972"/>
                  </a:cubicBezTo>
                  <a:cubicBezTo>
                    <a:pt x="1165" y="1995"/>
                    <a:pt x="1154" y="2006"/>
                    <a:pt x="1143" y="2006"/>
                  </a:cubicBezTo>
                  <a:lnTo>
                    <a:pt x="1143" y="2006"/>
                  </a:lnTo>
                  <a:cubicBezTo>
                    <a:pt x="1143" y="2006"/>
                    <a:pt x="1143" y="2006"/>
                    <a:pt x="1143" y="2017"/>
                  </a:cubicBezTo>
                  <a:cubicBezTo>
                    <a:pt x="1131" y="2029"/>
                    <a:pt x="1120" y="2040"/>
                    <a:pt x="1098" y="2040"/>
                  </a:cubicBezTo>
                  <a:cubicBezTo>
                    <a:pt x="1075" y="2040"/>
                    <a:pt x="1053" y="2029"/>
                    <a:pt x="1042" y="2006"/>
                  </a:cubicBezTo>
                  <a:cubicBezTo>
                    <a:pt x="1031" y="1984"/>
                    <a:pt x="1019" y="1950"/>
                    <a:pt x="997" y="1939"/>
                  </a:cubicBezTo>
                  <a:cubicBezTo>
                    <a:pt x="963" y="1916"/>
                    <a:pt x="941" y="1883"/>
                    <a:pt x="941" y="1849"/>
                  </a:cubicBezTo>
                  <a:lnTo>
                    <a:pt x="941" y="1849"/>
                  </a:lnTo>
                  <a:cubicBezTo>
                    <a:pt x="941" y="1849"/>
                    <a:pt x="941" y="1838"/>
                    <a:pt x="930" y="1838"/>
                  </a:cubicBezTo>
                  <a:lnTo>
                    <a:pt x="918" y="1849"/>
                  </a:lnTo>
                  <a:cubicBezTo>
                    <a:pt x="874" y="1860"/>
                    <a:pt x="840" y="1916"/>
                    <a:pt x="840" y="1927"/>
                  </a:cubicBezTo>
                  <a:cubicBezTo>
                    <a:pt x="840" y="1939"/>
                    <a:pt x="840" y="1939"/>
                    <a:pt x="840" y="1950"/>
                  </a:cubicBezTo>
                  <a:cubicBezTo>
                    <a:pt x="851" y="1950"/>
                    <a:pt x="851" y="1950"/>
                    <a:pt x="851" y="1950"/>
                  </a:cubicBezTo>
                  <a:lnTo>
                    <a:pt x="851" y="1950"/>
                  </a:lnTo>
                  <a:cubicBezTo>
                    <a:pt x="885" y="1950"/>
                    <a:pt x="885" y="1972"/>
                    <a:pt x="896" y="1984"/>
                  </a:cubicBezTo>
                  <a:lnTo>
                    <a:pt x="907" y="1995"/>
                  </a:lnTo>
                  <a:lnTo>
                    <a:pt x="907" y="1995"/>
                  </a:lnTo>
                  <a:cubicBezTo>
                    <a:pt x="930" y="1995"/>
                    <a:pt x="941" y="2006"/>
                    <a:pt x="941" y="2017"/>
                  </a:cubicBezTo>
                  <a:cubicBezTo>
                    <a:pt x="941" y="2029"/>
                    <a:pt x="930" y="2051"/>
                    <a:pt x="907" y="2062"/>
                  </a:cubicBezTo>
                  <a:cubicBezTo>
                    <a:pt x="896" y="2073"/>
                    <a:pt x="885" y="2084"/>
                    <a:pt x="885" y="2084"/>
                  </a:cubicBezTo>
                  <a:cubicBezTo>
                    <a:pt x="862" y="2107"/>
                    <a:pt x="851" y="2107"/>
                    <a:pt x="829" y="2107"/>
                  </a:cubicBezTo>
                  <a:cubicBezTo>
                    <a:pt x="818" y="2107"/>
                    <a:pt x="795" y="2107"/>
                    <a:pt x="784" y="2096"/>
                  </a:cubicBezTo>
                  <a:cubicBezTo>
                    <a:pt x="773" y="2096"/>
                    <a:pt x="750" y="2084"/>
                    <a:pt x="717" y="2084"/>
                  </a:cubicBezTo>
                  <a:cubicBezTo>
                    <a:pt x="672" y="2084"/>
                    <a:pt x="661" y="2096"/>
                    <a:pt x="649" y="2096"/>
                  </a:cubicBezTo>
                  <a:cubicBezTo>
                    <a:pt x="638" y="2129"/>
                    <a:pt x="605" y="2152"/>
                    <a:pt x="571" y="2152"/>
                  </a:cubicBezTo>
                  <a:lnTo>
                    <a:pt x="560" y="2152"/>
                  </a:lnTo>
                  <a:cubicBezTo>
                    <a:pt x="538" y="2152"/>
                    <a:pt x="515" y="2140"/>
                    <a:pt x="493" y="2140"/>
                  </a:cubicBezTo>
                  <a:cubicBezTo>
                    <a:pt x="470" y="2140"/>
                    <a:pt x="470" y="2140"/>
                    <a:pt x="470" y="2140"/>
                  </a:cubicBezTo>
                  <a:cubicBezTo>
                    <a:pt x="448" y="2152"/>
                    <a:pt x="448" y="2152"/>
                    <a:pt x="448" y="2152"/>
                  </a:cubicBezTo>
                  <a:close/>
                  <a:moveTo>
                    <a:pt x="493" y="2096"/>
                  </a:moveTo>
                  <a:lnTo>
                    <a:pt x="493" y="2096"/>
                  </a:lnTo>
                  <a:cubicBezTo>
                    <a:pt x="515" y="2096"/>
                    <a:pt x="549" y="2107"/>
                    <a:pt x="571" y="2107"/>
                  </a:cubicBezTo>
                  <a:lnTo>
                    <a:pt x="571" y="2107"/>
                  </a:lnTo>
                  <a:cubicBezTo>
                    <a:pt x="593" y="2107"/>
                    <a:pt x="605" y="2096"/>
                    <a:pt x="616" y="2084"/>
                  </a:cubicBezTo>
                  <a:cubicBezTo>
                    <a:pt x="627" y="2051"/>
                    <a:pt x="683" y="2040"/>
                    <a:pt x="717" y="2040"/>
                  </a:cubicBezTo>
                  <a:cubicBezTo>
                    <a:pt x="750" y="2040"/>
                    <a:pt x="784" y="2051"/>
                    <a:pt x="795" y="2062"/>
                  </a:cubicBezTo>
                  <a:cubicBezTo>
                    <a:pt x="806" y="2062"/>
                    <a:pt x="818" y="2073"/>
                    <a:pt x="829" y="2073"/>
                  </a:cubicBezTo>
                  <a:cubicBezTo>
                    <a:pt x="829" y="2073"/>
                    <a:pt x="840" y="2062"/>
                    <a:pt x="851" y="2062"/>
                  </a:cubicBezTo>
                  <a:cubicBezTo>
                    <a:pt x="851" y="2051"/>
                    <a:pt x="862" y="2040"/>
                    <a:pt x="874" y="2029"/>
                  </a:cubicBezTo>
                  <a:cubicBezTo>
                    <a:pt x="862" y="2029"/>
                    <a:pt x="862" y="2006"/>
                    <a:pt x="851" y="2006"/>
                  </a:cubicBezTo>
                  <a:cubicBezTo>
                    <a:pt x="851" y="1995"/>
                    <a:pt x="851" y="1995"/>
                    <a:pt x="851" y="1995"/>
                  </a:cubicBezTo>
                  <a:cubicBezTo>
                    <a:pt x="840" y="1995"/>
                    <a:pt x="818" y="1984"/>
                    <a:pt x="806" y="1972"/>
                  </a:cubicBezTo>
                  <a:cubicBezTo>
                    <a:pt x="795" y="1961"/>
                    <a:pt x="795" y="1939"/>
                    <a:pt x="795" y="1927"/>
                  </a:cubicBezTo>
                  <a:cubicBezTo>
                    <a:pt x="806" y="1894"/>
                    <a:pt x="840" y="1815"/>
                    <a:pt x="907" y="1804"/>
                  </a:cubicBezTo>
                  <a:cubicBezTo>
                    <a:pt x="918" y="1804"/>
                    <a:pt x="930" y="1804"/>
                    <a:pt x="930" y="1804"/>
                  </a:cubicBezTo>
                  <a:cubicBezTo>
                    <a:pt x="963" y="1804"/>
                    <a:pt x="974" y="1804"/>
                    <a:pt x="974" y="1815"/>
                  </a:cubicBezTo>
                  <a:cubicBezTo>
                    <a:pt x="986" y="1827"/>
                    <a:pt x="997" y="1849"/>
                    <a:pt x="986" y="1860"/>
                  </a:cubicBezTo>
                  <a:cubicBezTo>
                    <a:pt x="986" y="1871"/>
                    <a:pt x="997" y="1883"/>
                    <a:pt x="1019" y="1894"/>
                  </a:cubicBezTo>
                  <a:cubicBezTo>
                    <a:pt x="1053" y="1916"/>
                    <a:pt x="1075" y="1950"/>
                    <a:pt x="1087" y="1984"/>
                  </a:cubicBezTo>
                  <a:cubicBezTo>
                    <a:pt x="1087" y="1995"/>
                    <a:pt x="1098" y="1995"/>
                    <a:pt x="1098" y="1995"/>
                  </a:cubicBezTo>
                  <a:cubicBezTo>
                    <a:pt x="1098" y="1984"/>
                    <a:pt x="1109" y="1972"/>
                    <a:pt x="1120" y="1972"/>
                  </a:cubicBezTo>
                  <a:cubicBezTo>
                    <a:pt x="1120" y="1961"/>
                    <a:pt x="1131" y="1961"/>
                    <a:pt x="1131" y="1961"/>
                  </a:cubicBezTo>
                  <a:cubicBezTo>
                    <a:pt x="1154" y="1916"/>
                    <a:pt x="1198" y="1905"/>
                    <a:pt x="1243" y="1894"/>
                  </a:cubicBezTo>
                  <a:cubicBezTo>
                    <a:pt x="1255" y="1894"/>
                    <a:pt x="1255" y="1883"/>
                    <a:pt x="1266" y="1883"/>
                  </a:cubicBezTo>
                  <a:cubicBezTo>
                    <a:pt x="1266" y="1883"/>
                    <a:pt x="1277" y="1883"/>
                    <a:pt x="1288" y="1883"/>
                  </a:cubicBezTo>
                  <a:cubicBezTo>
                    <a:pt x="1300" y="1883"/>
                    <a:pt x="1311" y="1883"/>
                    <a:pt x="1333" y="1894"/>
                  </a:cubicBezTo>
                  <a:cubicBezTo>
                    <a:pt x="1333" y="1894"/>
                    <a:pt x="1344" y="1894"/>
                    <a:pt x="1356" y="1894"/>
                  </a:cubicBezTo>
                  <a:cubicBezTo>
                    <a:pt x="1378" y="1894"/>
                    <a:pt x="1389" y="1894"/>
                    <a:pt x="1400" y="1883"/>
                  </a:cubicBezTo>
                  <a:cubicBezTo>
                    <a:pt x="1423" y="1849"/>
                    <a:pt x="1445" y="1827"/>
                    <a:pt x="1479" y="1827"/>
                  </a:cubicBezTo>
                  <a:cubicBezTo>
                    <a:pt x="1490" y="1827"/>
                    <a:pt x="1490" y="1827"/>
                    <a:pt x="1490" y="1827"/>
                  </a:cubicBezTo>
                  <a:cubicBezTo>
                    <a:pt x="1501" y="1838"/>
                    <a:pt x="1512" y="1838"/>
                    <a:pt x="1512" y="1838"/>
                  </a:cubicBezTo>
                  <a:cubicBezTo>
                    <a:pt x="1512" y="1827"/>
                    <a:pt x="1512" y="1827"/>
                    <a:pt x="1524" y="1827"/>
                  </a:cubicBezTo>
                  <a:cubicBezTo>
                    <a:pt x="1524" y="1815"/>
                    <a:pt x="1524" y="1815"/>
                    <a:pt x="1524" y="1804"/>
                  </a:cubicBezTo>
                  <a:cubicBezTo>
                    <a:pt x="1524" y="1782"/>
                    <a:pt x="1535" y="1760"/>
                    <a:pt x="1546" y="1737"/>
                  </a:cubicBezTo>
                  <a:cubicBezTo>
                    <a:pt x="1546" y="1737"/>
                    <a:pt x="1546" y="1726"/>
                    <a:pt x="1546" y="1715"/>
                  </a:cubicBezTo>
                  <a:cubicBezTo>
                    <a:pt x="1546" y="1703"/>
                    <a:pt x="1524" y="1692"/>
                    <a:pt x="1501" y="1681"/>
                  </a:cubicBezTo>
                  <a:cubicBezTo>
                    <a:pt x="1490" y="1670"/>
                    <a:pt x="1490" y="1670"/>
                    <a:pt x="1479" y="1670"/>
                  </a:cubicBezTo>
                  <a:cubicBezTo>
                    <a:pt x="1467" y="1658"/>
                    <a:pt x="1445" y="1647"/>
                    <a:pt x="1434" y="1647"/>
                  </a:cubicBezTo>
                  <a:cubicBezTo>
                    <a:pt x="1423" y="1647"/>
                    <a:pt x="1423" y="1647"/>
                    <a:pt x="1411" y="1658"/>
                  </a:cubicBezTo>
                  <a:cubicBezTo>
                    <a:pt x="1389" y="1692"/>
                    <a:pt x="1367" y="1703"/>
                    <a:pt x="1356" y="1703"/>
                  </a:cubicBezTo>
                  <a:cubicBezTo>
                    <a:pt x="1344" y="1703"/>
                    <a:pt x="1322" y="1692"/>
                    <a:pt x="1311" y="1658"/>
                  </a:cubicBezTo>
                  <a:cubicBezTo>
                    <a:pt x="1311" y="1658"/>
                    <a:pt x="1311" y="1647"/>
                    <a:pt x="1300" y="1647"/>
                  </a:cubicBezTo>
                  <a:cubicBezTo>
                    <a:pt x="1300" y="1625"/>
                    <a:pt x="1288" y="1591"/>
                    <a:pt x="1277" y="1591"/>
                  </a:cubicBezTo>
                  <a:lnTo>
                    <a:pt x="1277" y="1591"/>
                  </a:lnTo>
                  <a:cubicBezTo>
                    <a:pt x="1266" y="1591"/>
                    <a:pt x="1266" y="1591"/>
                    <a:pt x="1255" y="1591"/>
                  </a:cubicBezTo>
                  <a:cubicBezTo>
                    <a:pt x="1210" y="1591"/>
                    <a:pt x="1187" y="1558"/>
                    <a:pt x="1176" y="1535"/>
                  </a:cubicBezTo>
                  <a:cubicBezTo>
                    <a:pt x="1143" y="1491"/>
                    <a:pt x="1154" y="1446"/>
                    <a:pt x="1176" y="1423"/>
                  </a:cubicBezTo>
                  <a:cubicBezTo>
                    <a:pt x="1176" y="1423"/>
                    <a:pt x="1176" y="1423"/>
                    <a:pt x="1176" y="1412"/>
                  </a:cubicBezTo>
                  <a:cubicBezTo>
                    <a:pt x="1176" y="1401"/>
                    <a:pt x="1176" y="1378"/>
                    <a:pt x="1198" y="1367"/>
                  </a:cubicBezTo>
                  <a:cubicBezTo>
                    <a:pt x="1198" y="1367"/>
                    <a:pt x="1198" y="1367"/>
                    <a:pt x="1198" y="1356"/>
                  </a:cubicBezTo>
                  <a:cubicBezTo>
                    <a:pt x="1176" y="1345"/>
                    <a:pt x="1176" y="1322"/>
                    <a:pt x="1187" y="1300"/>
                  </a:cubicBezTo>
                  <a:cubicBezTo>
                    <a:pt x="1187" y="1278"/>
                    <a:pt x="1198" y="1266"/>
                    <a:pt x="1221" y="1255"/>
                  </a:cubicBezTo>
                  <a:cubicBezTo>
                    <a:pt x="1232" y="1255"/>
                    <a:pt x="1232" y="1244"/>
                    <a:pt x="1243" y="1222"/>
                  </a:cubicBezTo>
                  <a:cubicBezTo>
                    <a:pt x="1243" y="1210"/>
                    <a:pt x="1266" y="1165"/>
                    <a:pt x="1300" y="1165"/>
                  </a:cubicBezTo>
                  <a:cubicBezTo>
                    <a:pt x="1311" y="1165"/>
                    <a:pt x="1322" y="1165"/>
                    <a:pt x="1333" y="1177"/>
                  </a:cubicBezTo>
                  <a:cubicBezTo>
                    <a:pt x="1333" y="1188"/>
                    <a:pt x="1344" y="1188"/>
                    <a:pt x="1344" y="1188"/>
                  </a:cubicBezTo>
                  <a:cubicBezTo>
                    <a:pt x="1344" y="1177"/>
                    <a:pt x="1333" y="1154"/>
                    <a:pt x="1367" y="1143"/>
                  </a:cubicBezTo>
                  <a:cubicBezTo>
                    <a:pt x="1378" y="1132"/>
                    <a:pt x="1378" y="1132"/>
                    <a:pt x="1367" y="1109"/>
                  </a:cubicBezTo>
                  <a:lnTo>
                    <a:pt x="1367" y="1098"/>
                  </a:lnTo>
                  <a:cubicBezTo>
                    <a:pt x="1367" y="1087"/>
                    <a:pt x="1367" y="1087"/>
                    <a:pt x="1367" y="1087"/>
                  </a:cubicBezTo>
                  <a:cubicBezTo>
                    <a:pt x="1356" y="1087"/>
                    <a:pt x="1356" y="1087"/>
                    <a:pt x="1356" y="1087"/>
                  </a:cubicBezTo>
                  <a:cubicBezTo>
                    <a:pt x="1344" y="1098"/>
                    <a:pt x="1322" y="1109"/>
                    <a:pt x="1300" y="1109"/>
                  </a:cubicBezTo>
                  <a:cubicBezTo>
                    <a:pt x="1255" y="1109"/>
                    <a:pt x="1232" y="1098"/>
                    <a:pt x="1221" y="1065"/>
                  </a:cubicBezTo>
                  <a:lnTo>
                    <a:pt x="1221" y="1053"/>
                  </a:lnTo>
                  <a:cubicBezTo>
                    <a:pt x="1221" y="1053"/>
                    <a:pt x="1210" y="1053"/>
                    <a:pt x="1198" y="1053"/>
                  </a:cubicBezTo>
                  <a:cubicBezTo>
                    <a:pt x="1187" y="1053"/>
                    <a:pt x="1187" y="1053"/>
                    <a:pt x="1187" y="1053"/>
                  </a:cubicBezTo>
                  <a:cubicBezTo>
                    <a:pt x="1154" y="1053"/>
                    <a:pt x="1143" y="1031"/>
                    <a:pt x="1131" y="1020"/>
                  </a:cubicBezTo>
                  <a:cubicBezTo>
                    <a:pt x="1131" y="1009"/>
                    <a:pt x="1131" y="998"/>
                    <a:pt x="1120" y="998"/>
                  </a:cubicBezTo>
                  <a:cubicBezTo>
                    <a:pt x="1075" y="975"/>
                    <a:pt x="1075" y="908"/>
                    <a:pt x="1087" y="874"/>
                  </a:cubicBezTo>
                  <a:cubicBezTo>
                    <a:pt x="1087" y="852"/>
                    <a:pt x="1109" y="852"/>
                    <a:pt x="1131" y="840"/>
                  </a:cubicBezTo>
                  <a:lnTo>
                    <a:pt x="1131" y="840"/>
                  </a:lnTo>
                  <a:lnTo>
                    <a:pt x="1131" y="840"/>
                  </a:lnTo>
                  <a:cubicBezTo>
                    <a:pt x="1143" y="829"/>
                    <a:pt x="1131" y="818"/>
                    <a:pt x="1131" y="807"/>
                  </a:cubicBezTo>
                  <a:cubicBezTo>
                    <a:pt x="1131" y="773"/>
                    <a:pt x="1131" y="729"/>
                    <a:pt x="1143" y="706"/>
                  </a:cubicBezTo>
                  <a:cubicBezTo>
                    <a:pt x="1154" y="684"/>
                    <a:pt x="1165" y="661"/>
                    <a:pt x="1176" y="650"/>
                  </a:cubicBezTo>
                  <a:cubicBezTo>
                    <a:pt x="1187" y="639"/>
                    <a:pt x="1198" y="616"/>
                    <a:pt x="1198" y="605"/>
                  </a:cubicBezTo>
                  <a:cubicBezTo>
                    <a:pt x="1198" y="605"/>
                    <a:pt x="1198" y="605"/>
                    <a:pt x="1198" y="594"/>
                  </a:cubicBezTo>
                  <a:cubicBezTo>
                    <a:pt x="1198" y="571"/>
                    <a:pt x="1210" y="560"/>
                    <a:pt x="1243" y="538"/>
                  </a:cubicBezTo>
                  <a:lnTo>
                    <a:pt x="1243" y="538"/>
                  </a:lnTo>
                  <a:cubicBezTo>
                    <a:pt x="1243" y="538"/>
                    <a:pt x="1243" y="527"/>
                    <a:pt x="1232" y="527"/>
                  </a:cubicBezTo>
                  <a:cubicBezTo>
                    <a:pt x="1221" y="516"/>
                    <a:pt x="1210" y="516"/>
                    <a:pt x="1187" y="516"/>
                  </a:cubicBezTo>
                  <a:cubicBezTo>
                    <a:pt x="1165" y="504"/>
                    <a:pt x="1143" y="504"/>
                    <a:pt x="1131" y="493"/>
                  </a:cubicBezTo>
                  <a:cubicBezTo>
                    <a:pt x="1120" y="493"/>
                    <a:pt x="1109" y="482"/>
                    <a:pt x="1109" y="482"/>
                  </a:cubicBezTo>
                  <a:cubicBezTo>
                    <a:pt x="1098" y="471"/>
                    <a:pt x="1098" y="471"/>
                    <a:pt x="1087" y="471"/>
                  </a:cubicBezTo>
                  <a:cubicBezTo>
                    <a:pt x="1075" y="482"/>
                    <a:pt x="1064" y="493"/>
                    <a:pt x="1064" y="516"/>
                  </a:cubicBezTo>
                  <a:cubicBezTo>
                    <a:pt x="1053" y="538"/>
                    <a:pt x="1031" y="560"/>
                    <a:pt x="1008" y="560"/>
                  </a:cubicBezTo>
                  <a:cubicBezTo>
                    <a:pt x="997" y="560"/>
                    <a:pt x="986" y="549"/>
                    <a:pt x="963" y="538"/>
                  </a:cubicBezTo>
                  <a:cubicBezTo>
                    <a:pt x="963" y="538"/>
                    <a:pt x="952" y="538"/>
                    <a:pt x="941" y="527"/>
                  </a:cubicBezTo>
                  <a:cubicBezTo>
                    <a:pt x="918" y="516"/>
                    <a:pt x="885" y="504"/>
                    <a:pt x="874" y="471"/>
                  </a:cubicBezTo>
                  <a:cubicBezTo>
                    <a:pt x="874" y="471"/>
                    <a:pt x="818" y="336"/>
                    <a:pt x="851" y="291"/>
                  </a:cubicBezTo>
                  <a:cubicBezTo>
                    <a:pt x="851" y="280"/>
                    <a:pt x="862" y="280"/>
                    <a:pt x="874" y="280"/>
                  </a:cubicBezTo>
                  <a:lnTo>
                    <a:pt x="874" y="280"/>
                  </a:lnTo>
                  <a:cubicBezTo>
                    <a:pt x="896" y="280"/>
                    <a:pt x="918" y="291"/>
                    <a:pt x="941" y="303"/>
                  </a:cubicBezTo>
                  <a:cubicBezTo>
                    <a:pt x="941" y="314"/>
                    <a:pt x="941" y="314"/>
                    <a:pt x="952" y="314"/>
                  </a:cubicBezTo>
                  <a:lnTo>
                    <a:pt x="952" y="314"/>
                  </a:lnTo>
                  <a:cubicBezTo>
                    <a:pt x="952" y="303"/>
                    <a:pt x="963" y="291"/>
                    <a:pt x="974" y="280"/>
                  </a:cubicBezTo>
                  <a:cubicBezTo>
                    <a:pt x="974" y="269"/>
                    <a:pt x="986" y="258"/>
                    <a:pt x="986" y="258"/>
                  </a:cubicBezTo>
                  <a:cubicBezTo>
                    <a:pt x="986" y="258"/>
                    <a:pt x="986" y="258"/>
                    <a:pt x="974" y="258"/>
                  </a:cubicBezTo>
                  <a:cubicBezTo>
                    <a:pt x="974" y="258"/>
                    <a:pt x="874" y="247"/>
                    <a:pt x="851" y="213"/>
                  </a:cubicBezTo>
                  <a:cubicBezTo>
                    <a:pt x="840" y="202"/>
                    <a:pt x="840" y="191"/>
                    <a:pt x="840" y="179"/>
                  </a:cubicBezTo>
                  <a:cubicBezTo>
                    <a:pt x="862" y="101"/>
                    <a:pt x="862" y="67"/>
                    <a:pt x="862" y="56"/>
                  </a:cubicBezTo>
                  <a:cubicBezTo>
                    <a:pt x="851" y="45"/>
                    <a:pt x="840" y="34"/>
                    <a:pt x="818" y="34"/>
                  </a:cubicBezTo>
                  <a:lnTo>
                    <a:pt x="806" y="45"/>
                  </a:lnTo>
                  <a:cubicBezTo>
                    <a:pt x="795" y="56"/>
                    <a:pt x="773" y="123"/>
                    <a:pt x="773" y="146"/>
                  </a:cubicBezTo>
                  <a:cubicBezTo>
                    <a:pt x="784" y="179"/>
                    <a:pt x="762" y="247"/>
                    <a:pt x="728" y="258"/>
                  </a:cubicBezTo>
                  <a:cubicBezTo>
                    <a:pt x="717" y="258"/>
                    <a:pt x="717" y="258"/>
                    <a:pt x="717" y="258"/>
                  </a:cubicBezTo>
                  <a:cubicBezTo>
                    <a:pt x="705" y="291"/>
                    <a:pt x="683" y="314"/>
                    <a:pt x="661" y="314"/>
                  </a:cubicBezTo>
                  <a:cubicBezTo>
                    <a:pt x="649" y="314"/>
                    <a:pt x="638" y="336"/>
                    <a:pt x="627" y="370"/>
                  </a:cubicBezTo>
                  <a:cubicBezTo>
                    <a:pt x="627" y="392"/>
                    <a:pt x="605" y="426"/>
                    <a:pt x="582" y="437"/>
                  </a:cubicBezTo>
                  <a:cubicBezTo>
                    <a:pt x="605" y="448"/>
                    <a:pt x="638" y="482"/>
                    <a:pt x="638" y="493"/>
                  </a:cubicBezTo>
                  <a:cubicBezTo>
                    <a:pt x="649" y="527"/>
                    <a:pt x="638" y="594"/>
                    <a:pt x="593" y="639"/>
                  </a:cubicBezTo>
                  <a:cubicBezTo>
                    <a:pt x="593" y="650"/>
                    <a:pt x="582" y="650"/>
                    <a:pt x="571" y="661"/>
                  </a:cubicBezTo>
                  <a:cubicBezTo>
                    <a:pt x="560" y="672"/>
                    <a:pt x="526" y="717"/>
                    <a:pt x="526" y="717"/>
                  </a:cubicBezTo>
                  <a:cubicBezTo>
                    <a:pt x="549" y="740"/>
                    <a:pt x="560" y="773"/>
                    <a:pt x="571" y="807"/>
                  </a:cubicBezTo>
                  <a:cubicBezTo>
                    <a:pt x="571" y="818"/>
                    <a:pt x="582" y="829"/>
                    <a:pt x="582" y="829"/>
                  </a:cubicBezTo>
                  <a:cubicBezTo>
                    <a:pt x="582" y="829"/>
                    <a:pt x="593" y="829"/>
                    <a:pt x="605" y="829"/>
                  </a:cubicBezTo>
                  <a:lnTo>
                    <a:pt x="616" y="829"/>
                  </a:lnTo>
                  <a:cubicBezTo>
                    <a:pt x="627" y="829"/>
                    <a:pt x="627" y="818"/>
                    <a:pt x="649" y="818"/>
                  </a:cubicBezTo>
                  <a:cubicBezTo>
                    <a:pt x="672" y="818"/>
                    <a:pt x="717" y="829"/>
                    <a:pt x="739" y="840"/>
                  </a:cubicBezTo>
                  <a:cubicBezTo>
                    <a:pt x="762" y="852"/>
                    <a:pt x="762" y="874"/>
                    <a:pt x="762" y="885"/>
                  </a:cubicBezTo>
                  <a:cubicBezTo>
                    <a:pt x="762" y="896"/>
                    <a:pt x="762" y="896"/>
                    <a:pt x="762" y="896"/>
                  </a:cubicBezTo>
                  <a:cubicBezTo>
                    <a:pt x="784" y="896"/>
                    <a:pt x="795" y="919"/>
                    <a:pt x="806" y="941"/>
                  </a:cubicBezTo>
                  <a:cubicBezTo>
                    <a:pt x="806" y="941"/>
                    <a:pt x="806" y="953"/>
                    <a:pt x="818" y="953"/>
                  </a:cubicBezTo>
                  <a:lnTo>
                    <a:pt x="818" y="953"/>
                  </a:lnTo>
                  <a:lnTo>
                    <a:pt x="818" y="953"/>
                  </a:lnTo>
                  <a:cubicBezTo>
                    <a:pt x="862" y="953"/>
                    <a:pt x="896" y="986"/>
                    <a:pt x="896" y="1020"/>
                  </a:cubicBezTo>
                  <a:cubicBezTo>
                    <a:pt x="896" y="1020"/>
                    <a:pt x="907" y="1031"/>
                    <a:pt x="952" y="1042"/>
                  </a:cubicBezTo>
                  <a:cubicBezTo>
                    <a:pt x="986" y="1053"/>
                    <a:pt x="1008" y="1076"/>
                    <a:pt x="1008" y="1098"/>
                  </a:cubicBezTo>
                  <a:cubicBezTo>
                    <a:pt x="1008" y="1109"/>
                    <a:pt x="997" y="1143"/>
                    <a:pt x="952" y="1143"/>
                  </a:cubicBezTo>
                  <a:lnTo>
                    <a:pt x="952" y="1143"/>
                  </a:lnTo>
                  <a:cubicBezTo>
                    <a:pt x="930" y="1132"/>
                    <a:pt x="907" y="1132"/>
                    <a:pt x="896" y="1132"/>
                  </a:cubicBezTo>
                  <a:cubicBezTo>
                    <a:pt x="885" y="1132"/>
                    <a:pt x="862" y="1132"/>
                    <a:pt x="851" y="1132"/>
                  </a:cubicBezTo>
                  <a:lnTo>
                    <a:pt x="851" y="1132"/>
                  </a:lnTo>
                  <a:cubicBezTo>
                    <a:pt x="851" y="1154"/>
                    <a:pt x="840" y="1177"/>
                    <a:pt x="829" y="1199"/>
                  </a:cubicBezTo>
                  <a:cubicBezTo>
                    <a:pt x="818" y="1210"/>
                    <a:pt x="795" y="1222"/>
                    <a:pt x="773" y="1222"/>
                  </a:cubicBezTo>
                  <a:cubicBezTo>
                    <a:pt x="750" y="1233"/>
                    <a:pt x="728" y="1222"/>
                    <a:pt x="717" y="1199"/>
                  </a:cubicBezTo>
                  <a:cubicBezTo>
                    <a:pt x="705" y="1210"/>
                    <a:pt x="683" y="1233"/>
                    <a:pt x="672" y="1244"/>
                  </a:cubicBezTo>
                  <a:cubicBezTo>
                    <a:pt x="672" y="1255"/>
                    <a:pt x="661" y="1255"/>
                    <a:pt x="661" y="1266"/>
                  </a:cubicBezTo>
                  <a:cubicBezTo>
                    <a:pt x="627" y="1289"/>
                    <a:pt x="616" y="1300"/>
                    <a:pt x="593" y="1300"/>
                  </a:cubicBezTo>
                  <a:cubicBezTo>
                    <a:pt x="582" y="1300"/>
                    <a:pt x="560" y="1300"/>
                    <a:pt x="549" y="1278"/>
                  </a:cubicBezTo>
                  <a:cubicBezTo>
                    <a:pt x="549" y="1266"/>
                    <a:pt x="538" y="1266"/>
                    <a:pt x="526" y="1266"/>
                  </a:cubicBezTo>
                  <a:cubicBezTo>
                    <a:pt x="515" y="1255"/>
                    <a:pt x="504" y="1244"/>
                    <a:pt x="481" y="1233"/>
                  </a:cubicBezTo>
                  <a:cubicBezTo>
                    <a:pt x="481" y="1222"/>
                    <a:pt x="470" y="1222"/>
                    <a:pt x="459" y="1210"/>
                  </a:cubicBezTo>
                  <a:cubicBezTo>
                    <a:pt x="448" y="1199"/>
                    <a:pt x="425" y="1188"/>
                    <a:pt x="414" y="1154"/>
                  </a:cubicBezTo>
                  <a:cubicBezTo>
                    <a:pt x="403" y="1143"/>
                    <a:pt x="403" y="1132"/>
                    <a:pt x="392" y="1121"/>
                  </a:cubicBezTo>
                  <a:cubicBezTo>
                    <a:pt x="380" y="1098"/>
                    <a:pt x="369" y="1065"/>
                    <a:pt x="347" y="1053"/>
                  </a:cubicBezTo>
                  <a:cubicBezTo>
                    <a:pt x="313" y="1031"/>
                    <a:pt x="291" y="1031"/>
                    <a:pt x="291" y="1031"/>
                  </a:cubicBezTo>
                  <a:lnTo>
                    <a:pt x="291" y="1031"/>
                  </a:lnTo>
                  <a:cubicBezTo>
                    <a:pt x="291" y="1042"/>
                    <a:pt x="291" y="1053"/>
                    <a:pt x="280" y="1076"/>
                  </a:cubicBezTo>
                  <a:cubicBezTo>
                    <a:pt x="280" y="1087"/>
                    <a:pt x="280" y="1098"/>
                    <a:pt x="280" y="1109"/>
                  </a:cubicBezTo>
                  <a:cubicBezTo>
                    <a:pt x="291" y="1109"/>
                    <a:pt x="302" y="1121"/>
                    <a:pt x="313" y="1132"/>
                  </a:cubicBezTo>
                  <a:cubicBezTo>
                    <a:pt x="325" y="1143"/>
                    <a:pt x="325" y="1177"/>
                    <a:pt x="313" y="1199"/>
                  </a:cubicBezTo>
                  <a:cubicBezTo>
                    <a:pt x="302" y="1233"/>
                    <a:pt x="291" y="1244"/>
                    <a:pt x="291" y="1255"/>
                  </a:cubicBezTo>
                  <a:cubicBezTo>
                    <a:pt x="302" y="1266"/>
                    <a:pt x="302" y="1266"/>
                    <a:pt x="313" y="1266"/>
                  </a:cubicBezTo>
                  <a:cubicBezTo>
                    <a:pt x="325" y="1289"/>
                    <a:pt x="313" y="1356"/>
                    <a:pt x="302" y="1401"/>
                  </a:cubicBezTo>
                  <a:cubicBezTo>
                    <a:pt x="302" y="1434"/>
                    <a:pt x="291" y="1457"/>
                    <a:pt x="257" y="1479"/>
                  </a:cubicBezTo>
                  <a:cubicBezTo>
                    <a:pt x="257" y="1479"/>
                    <a:pt x="246" y="1502"/>
                    <a:pt x="246" y="1524"/>
                  </a:cubicBezTo>
                  <a:cubicBezTo>
                    <a:pt x="235" y="1547"/>
                    <a:pt x="246" y="1558"/>
                    <a:pt x="246" y="1558"/>
                  </a:cubicBezTo>
                  <a:cubicBezTo>
                    <a:pt x="269" y="1580"/>
                    <a:pt x="269" y="1602"/>
                    <a:pt x="269" y="1614"/>
                  </a:cubicBezTo>
                  <a:cubicBezTo>
                    <a:pt x="269" y="1625"/>
                    <a:pt x="269" y="1625"/>
                    <a:pt x="269" y="1636"/>
                  </a:cubicBezTo>
                  <a:cubicBezTo>
                    <a:pt x="291" y="1647"/>
                    <a:pt x="302" y="1681"/>
                    <a:pt x="302" y="1703"/>
                  </a:cubicBezTo>
                  <a:cubicBezTo>
                    <a:pt x="302" y="1726"/>
                    <a:pt x="291" y="1737"/>
                    <a:pt x="280" y="1748"/>
                  </a:cubicBezTo>
                  <a:cubicBezTo>
                    <a:pt x="280" y="1760"/>
                    <a:pt x="269" y="1760"/>
                    <a:pt x="257" y="1760"/>
                  </a:cubicBezTo>
                  <a:cubicBezTo>
                    <a:pt x="246" y="1760"/>
                    <a:pt x="235" y="1748"/>
                    <a:pt x="212" y="1737"/>
                  </a:cubicBezTo>
                  <a:cubicBezTo>
                    <a:pt x="201" y="1726"/>
                    <a:pt x="179" y="1715"/>
                    <a:pt x="167" y="1715"/>
                  </a:cubicBezTo>
                  <a:lnTo>
                    <a:pt x="167" y="1715"/>
                  </a:lnTo>
                  <a:cubicBezTo>
                    <a:pt x="156" y="1715"/>
                    <a:pt x="156" y="1715"/>
                    <a:pt x="156" y="1737"/>
                  </a:cubicBezTo>
                  <a:lnTo>
                    <a:pt x="156" y="1737"/>
                  </a:lnTo>
                  <a:cubicBezTo>
                    <a:pt x="145" y="1760"/>
                    <a:pt x="123" y="1771"/>
                    <a:pt x="100" y="1782"/>
                  </a:cubicBezTo>
                  <a:cubicBezTo>
                    <a:pt x="89" y="1782"/>
                    <a:pt x="78" y="1782"/>
                    <a:pt x="67" y="1793"/>
                  </a:cubicBezTo>
                  <a:cubicBezTo>
                    <a:pt x="67" y="1804"/>
                    <a:pt x="56" y="1815"/>
                    <a:pt x="56" y="1827"/>
                  </a:cubicBezTo>
                  <a:cubicBezTo>
                    <a:pt x="56" y="1838"/>
                    <a:pt x="56" y="1838"/>
                    <a:pt x="56" y="1849"/>
                  </a:cubicBezTo>
                  <a:cubicBezTo>
                    <a:pt x="56" y="1860"/>
                    <a:pt x="56" y="1860"/>
                    <a:pt x="56" y="1860"/>
                  </a:cubicBezTo>
                  <a:cubicBezTo>
                    <a:pt x="56" y="1860"/>
                    <a:pt x="56" y="1860"/>
                    <a:pt x="67" y="1860"/>
                  </a:cubicBezTo>
                  <a:cubicBezTo>
                    <a:pt x="67" y="1860"/>
                    <a:pt x="67" y="1871"/>
                    <a:pt x="78" y="1871"/>
                  </a:cubicBezTo>
                  <a:cubicBezTo>
                    <a:pt x="78" y="1871"/>
                    <a:pt x="89" y="1871"/>
                    <a:pt x="100" y="1883"/>
                  </a:cubicBezTo>
                  <a:cubicBezTo>
                    <a:pt x="123" y="1894"/>
                    <a:pt x="156" y="1905"/>
                    <a:pt x="156" y="1927"/>
                  </a:cubicBezTo>
                  <a:cubicBezTo>
                    <a:pt x="167" y="1939"/>
                    <a:pt x="167" y="1961"/>
                    <a:pt x="167" y="1972"/>
                  </a:cubicBezTo>
                  <a:lnTo>
                    <a:pt x="167" y="1984"/>
                  </a:lnTo>
                  <a:lnTo>
                    <a:pt x="167" y="1984"/>
                  </a:lnTo>
                  <a:cubicBezTo>
                    <a:pt x="179" y="1984"/>
                    <a:pt x="179" y="1984"/>
                    <a:pt x="190" y="1984"/>
                  </a:cubicBezTo>
                  <a:cubicBezTo>
                    <a:pt x="224" y="1984"/>
                    <a:pt x="224" y="1995"/>
                    <a:pt x="224" y="2006"/>
                  </a:cubicBezTo>
                  <a:cubicBezTo>
                    <a:pt x="235" y="2006"/>
                    <a:pt x="235" y="2017"/>
                    <a:pt x="235" y="2017"/>
                  </a:cubicBezTo>
                  <a:cubicBezTo>
                    <a:pt x="235" y="2029"/>
                    <a:pt x="235" y="2051"/>
                    <a:pt x="246" y="2051"/>
                  </a:cubicBezTo>
                  <a:cubicBezTo>
                    <a:pt x="257" y="2051"/>
                    <a:pt x="269" y="2062"/>
                    <a:pt x="280" y="2062"/>
                  </a:cubicBezTo>
                  <a:cubicBezTo>
                    <a:pt x="280" y="2073"/>
                    <a:pt x="291" y="2073"/>
                    <a:pt x="291" y="2073"/>
                  </a:cubicBezTo>
                  <a:lnTo>
                    <a:pt x="302" y="2073"/>
                  </a:lnTo>
                  <a:cubicBezTo>
                    <a:pt x="313" y="2062"/>
                    <a:pt x="325" y="2062"/>
                    <a:pt x="325" y="2051"/>
                  </a:cubicBezTo>
                  <a:cubicBezTo>
                    <a:pt x="336" y="2040"/>
                    <a:pt x="358" y="2040"/>
                    <a:pt x="369" y="2040"/>
                  </a:cubicBezTo>
                  <a:lnTo>
                    <a:pt x="369" y="2040"/>
                  </a:lnTo>
                  <a:cubicBezTo>
                    <a:pt x="369" y="2040"/>
                    <a:pt x="380" y="2029"/>
                    <a:pt x="392" y="2029"/>
                  </a:cubicBezTo>
                  <a:cubicBezTo>
                    <a:pt x="392" y="2029"/>
                    <a:pt x="403" y="2029"/>
                    <a:pt x="414" y="2029"/>
                  </a:cubicBezTo>
                  <a:cubicBezTo>
                    <a:pt x="425" y="2029"/>
                    <a:pt x="436" y="2029"/>
                    <a:pt x="448" y="2040"/>
                  </a:cubicBezTo>
                  <a:cubicBezTo>
                    <a:pt x="448" y="2051"/>
                    <a:pt x="459" y="2062"/>
                    <a:pt x="459" y="2084"/>
                  </a:cubicBezTo>
                  <a:lnTo>
                    <a:pt x="470" y="2096"/>
                  </a:lnTo>
                  <a:cubicBezTo>
                    <a:pt x="470" y="2096"/>
                    <a:pt x="481" y="2096"/>
                    <a:pt x="493" y="2096"/>
                  </a:cubicBezTo>
                  <a:close/>
                  <a:moveTo>
                    <a:pt x="504" y="448"/>
                  </a:moveTo>
                  <a:lnTo>
                    <a:pt x="504" y="448"/>
                  </a:lnTo>
                  <a:lnTo>
                    <a:pt x="504" y="448"/>
                  </a:lnTo>
                  <a:cubicBezTo>
                    <a:pt x="515" y="448"/>
                    <a:pt x="538" y="448"/>
                    <a:pt x="549" y="437"/>
                  </a:cubicBezTo>
                  <a:lnTo>
                    <a:pt x="549" y="437"/>
                  </a:lnTo>
                  <a:lnTo>
                    <a:pt x="549" y="437"/>
                  </a:lnTo>
                  <a:lnTo>
                    <a:pt x="538" y="437"/>
                  </a:lnTo>
                  <a:cubicBezTo>
                    <a:pt x="515" y="437"/>
                    <a:pt x="504" y="448"/>
                    <a:pt x="504" y="448"/>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6" name="Freeform 80"/>
            <p:cNvSpPr>
              <a:spLocks noChangeArrowheads="1"/>
            </p:cNvSpPr>
            <p:nvPr/>
          </p:nvSpPr>
          <p:spPr bwMode="auto">
            <a:xfrm>
              <a:off x="5221288" y="4006850"/>
              <a:ext cx="392112" cy="436563"/>
            </a:xfrm>
            <a:custGeom>
              <a:avLst/>
              <a:gdLst>
                <a:gd name="T0" fmla="*/ 369 w 1088"/>
                <a:gd name="T1" fmla="*/ 1187 h 1211"/>
                <a:gd name="T2" fmla="*/ 246 w 1088"/>
                <a:gd name="T3" fmla="*/ 1098 h 1211"/>
                <a:gd name="T4" fmla="*/ 235 w 1088"/>
                <a:gd name="T5" fmla="*/ 1064 h 1211"/>
                <a:gd name="T6" fmla="*/ 101 w 1088"/>
                <a:gd name="T7" fmla="*/ 974 h 1211"/>
                <a:gd name="T8" fmla="*/ 56 w 1088"/>
                <a:gd name="T9" fmla="*/ 750 h 1211"/>
                <a:gd name="T10" fmla="*/ 101 w 1088"/>
                <a:gd name="T11" fmla="*/ 549 h 1211"/>
                <a:gd name="T12" fmla="*/ 179 w 1088"/>
                <a:gd name="T13" fmla="*/ 582 h 1211"/>
                <a:gd name="T14" fmla="*/ 269 w 1088"/>
                <a:gd name="T15" fmla="*/ 526 h 1211"/>
                <a:gd name="T16" fmla="*/ 347 w 1088"/>
                <a:gd name="T17" fmla="*/ 504 h 1211"/>
                <a:gd name="T18" fmla="*/ 381 w 1088"/>
                <a:gd name="T19" fmla="*/ 425 h 1211"/>
                <a:gd name="T20" fmla="*/ 470 w 1088"/>
                <a:gd name="T21" fmla="*/ 358 h 1211"/>
                <a:gd name="T22" fmla="*/ 549 w 1088"/>
                <a:gd name="T23" fmla="*/ 380 h 1211"/>
                <a:gd name="T24" fmla="*/ 605 w 1088"/>
                <a:gd name="T25" fmla="*/ 313 h 1211"/>
                <a:gd name="T26" fmla="*/ 538 w 1088"/>
                <a:gd name="T27" fmla="*/ 156 h 1211"/>
                <a:gd name="T28" fmla="*/ 661 w 1088"/>
                <a:gd name="T29" fmla="*/ 78 h 1211"/>
                <a:gd name="T30" fmla="*/ 874 w 1088"/>
                <a:gd name="T31" fmla="*/ 78 h 1211"/>
                <a:gd name="T32" fmla="*/ 1008 w 1088"/>
                <a:gd name="T33" fmla="*/ 44 h 1211"/>
                <a:gd name="T34" fmla="*/ 1042 w 1088"/>
                <a:gd name="T35" fmla="*/ 280 h 1211"/>
                <a:gd name="T36" fmla="*/ 986 w 1088"/>
                <a:gd name="T37" fmla="*/ 425 h 1211"/>
                <a:gd name="T38" fmla="*/ 885 w 1088"/>
                <a:gd name="T39" fmla="*/ 448 h 1211"/>
                <a:gd name="T40" fmla="*/ 840 w 1088"/>
                <a:gd name="T41" fmla="*/ 459 h 1211"/>
                <a:gd name="T42" fmla="*/ 807 w 1088"/>
                <a:gd name="T43" fmla="*/ 616 h 1211"/>
                <a:gd name="T44" fmla="*/ 773 w 1088"/>
                <a:gd name="T45" fmla="*/ 638 h 1211"/>
                <a:gd name="T46" fmla="*/ 638 w 1088"/>
                <a:gd name="T47" fmla="*/ 851 h 1211"/>
                <a:gd name="T48" fmla="*/ 560 w 1088"/>
                <a:gd name="T49" fmla="*/ 1053 h 1211"/>
                <a:gd name="T50" fmla="*/ 504 w 1088"/>
                <a:gd name="T51" fmla="*/ 1053 h 1211"/>
                <a:gd name="T52" fmla="*/ 381 w 1088"/>
                <a:gd name="T53" fmla="*/ 1210 h 1211"/>
                <a:gd name="T54" fmla="*/ 302 w 1088"/>
                <a:gd name="T55" fmla="*/ 1087 h 1211"/>
                <a:gd name="T56" fmla="*/ 437 w 1088"/>
                <a:gd name="T57" fmla="*/ 1154 h 1211"/>
                <a:gd name="T58" fmla="*/ 515 w 1088"/>
                <a:gd name="T59" fmla="*/ 997 h 1211"/>
                <a:gd name="T60" fmla="*/ 582 w 1088"/>
                <a:gd name="T61" fmla="*/ 829 h 1211"/>
                <a:gd name="T62" fmla="*/ 717 w 1088"/>
                <a:gd name="T63" fmla="*/ 750 h 1211"/>
                <a:gd name="T64" fmla="*/ 784 w 1088"/>
                <a:gd name="T65" fmla="*/ 571 h 1211"/>
                <a:gd name="T66" fmla="*/ 829 w 1088"/>
                <a:gd name="T67" fmla="*/ 515 h 1211"/>
                <a:gd name="T68" fmla="*/ 851 w 1088"/>
                <a:gd name="T69" fmla="*/ 392 h 1211"/>
                <a:gd name="T70" fmla="*/ 986 w 1088"/>
                <a:gd name="T71" fmla="*/ 380 h 1211"/>
                <a:gd name="T72" fmla="*/ 986 w 1088"/>
                <a:gd name="T73" fmla="*/ 179 h 1211"/>
                <a:gd name="T74" fmla="*/ 952 w 1088"/>
                <a:gd name="T75" fmla="*/ 56 h 1211"/>
                <a:gd name="T76" fmla="*/ 863 w 1088"/>
                <a:gd name="T77" fmla="*/ 156 h 1211"/>
                <a:gd name="T78" fmla="*/ 627 w 1088"/>
                <a:gd name="T79" fmla="*/ 111 h 1211"/>
                <a:gd name="T80" fmla="*/ 594 w 1088"/>
                <a:gd name="T81" fmla="*/ 268 h 1211"/>
                <a:gd name="T82" fmla="*/ 650 w 1088"/>
                <a:gd name="T83" fmla="*/ 347 h 1211"/>
                <a:gd name="T84" fmla="*/ 538 w 1088"/>
                <a:gd name="T85" fmla="*/ 425 h 1211"/>
                <a:gd name="T86" fmla="*/ 425 w 1088"/>
                <a:gd name="T87" fmla="*/ 414 h 1211"/>
                <a:gd name="T88" fmla="*/ 403 w 1088"/>
                <a:gd name="T89" fmla="*/ 538 h 1211"/>
                <a:gd name="T90" fmla="*/ 358 w 1088"/>
                <a:gd name="T91" fmla="*/ 593 h 1211"/>
                <a:gd name="T92" fmla="*/ 269 w 1088"/>
                <a:gd name="T93" fmla="*/ 571 h 1211"/>
                <a:gd name="T94" fmla="*/ 123 w 1088"/>
                <a:gd name="T95" fmla="*/ 605 h 1211"/>
                <a:gd name="T96" fmla="*/ 101 w 1088"/>
                <a:gd name="T97" fmla="*/ 739 h 1211"/>
                <a:gd name="T98" fmla="*/ 145 w 1088"/>
                <a:gd name="T99" fmla="*/ 952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088" h="1211">
                  <a:moveTo>
                    <a:pt x="381" y="1210"/>
                  </a:moveTo>
                  <a:lnTo>
                    <a:pt x="381" y="1210"/>
                  </a:lnTo>
                  <a:cubicBezTo>
                    <a:pt x="369" y="1210"/>
                    <a:pt x="369" y="1210"/>
                    <a:pt x="369" y="1210"/>
                  </a:cubicBezTo>
                  <a:cubicBezTo>
                    <a:pt x="369" y="1187"/>
                    <a:pt x="369" y="1187"/>
                    <a:pt x="369" y="1187"/>
                  </a:cubicBezTo>
                  <a:lnTo>
                    <a:pt x="358" y="1187"/>
                  </a:lnTo>
                  <a:cubicBezTo>
                    <a:pt x="347" y="1176"/>
                    <a:pt x="336" y="1176"/>
                    <a:pt x="325" y="1165"/>
                  </a:cubicBezTo>
                  <a:cubicBezTo>
                    <a:pt x="314" y="1154"/>
                    <a:pt x="302" y="1142"/>
                    <a:pt x="280" y="1131"/>
                  </a:cubicBezTo>
                  <a:cubicBezTo>
                    <a:pt x="269" y="1120"/>
                    <a:pt x="257" y="1109"/>
                    <a:pt x="246" y="1098"/>
                  </a:cubicBezTo>
                  <a:cubicBezTo>
                    <a:pt x="235" y="1087"/>
                    <a:pt x="212" y="1075"/>
                    <a:pt x="212" y="1075"/>
                  </a:cubicBezTo>
                  <a:lnTo>
                    <a:pt x="212" y="1075"/>
                  </a:lnTo>
                  <a:cubicBezTo>
                    <a:pt x="224" y="1075"/>
                    <a:pt x="224" y="1075"/>
                    <a:pt x="224" y="1064"/>
                  </a:cubicBezTo>
                  <a:cubicBezTo>
                    <a:pt x="235" y="1064"/>
                    <a:pt x="235" y="1064"/>
                    <a:pt x="235" y="1064"/>
                  </a:cubicBezTo>
                  <a:cubicBezTo>
                    <a:pt x="190" y="1064"/>
                    <a:pt x="190" y="1064"/>
                    <a:pt x="190" y="1064"/>
                  </a:cubicBezTo>
                  <a:cubicBezTo>
                    <a:pt x="179" y="1042"/>
                    <a:pt x="168" y="1008"/>
                    <a:pt x="168" y="997"/>
                  </a:cubicBezTo>
                  <a:cubicBezTo>
                    <a:pt x="156" y="997"/>
                    <a:pt x="145" y="997"/>
                    <a:pt x="145" y="997"/>
                  </a:cubicBezTo>
                  <a:cubicBezTo>
                    <a:pt x="123" y="997"/>
                    <a:pt x="112" y="986"/>
                    <a:pt x="101" y="974"/>
                  </a:cubicBezTo>
                  <a:cubicBezTo>
                    <a:pt x="101" y="974"/>
                    <a:pt x="101" y="963"/>
                    <a:pt x="101" y="952"/>
                  </a:cubicBezTo>
                  <a:cubicBezTo>
                    <a:pt x="101" y="941"/>
                    <a:pt x="89" y="840"/>
                    <a:pt x="89" y="818"/>
                  </a:cubicBezTo>
                  <a:cubicBezTo>
                    <a:pt x="67" y="818"/>
                    <a:pt x="56" y="806"/>
                    <a:pt x="56" y="784"/>
                  </a:cubicBezTo>
                  <a:cubicBezTo>
                    <a:pt x="45" y="773"/>
                    <a:pt x="45" y="762"/>
                    <a:pt x="56" y="750"/>
                  </a:cubicBezTo>
                  <a:cubicBezTo>
                    <a:pt x="56" y="750"/>
                    <a:pt x="56" y="750"/>
                    <a:pt x="45" y="750"/>
                  </a:cubicBezTo>
                  <a:cubicBezTo>
                    <a:pt x="22" y="750"/>
                    <a:pt x="11" y="728"/>
                    <a:pt x="0" y="705"/>
                  </a:cubicBezTo>
                  <a:cubicBezTo>
                    <a:pt x="0" y="683"/>
                    <a:pt x="11" y="638"/>
                    <a:pt x="45" y="627"/>
                  </a:cubicBezTo>
                  <a:cubicBezTo>
                    <a:pt x="56" y="616"/>
                    <a:pt x="89" y="571"/>
                    <a:pt x="101" y="549"/>
                  </a:cubicBezTo>
                  <a:cubicBezTo>
                    <a:pt x="145" y="549"/>
                    <a:pt x="145" y="549"/>
                    <a:pt x="145" y="549"/>
                  </a:cubicBezTo>
                  <a:cubicBezTo>
                    <a:pt x="145" y="549"/>
                    <a:pt x="145" y="549"/>
                    <a:pt x="134" y="549"/>
                  </a:cubicBezTo>
                  <a:cubicBezTo>
                    <a:pt x="134" y="549"/>
                    <a:pt x="145" y="560"/>
                    <a:pt x="156" y="571"/>
                  </a:cubicBezTo>
                  <a:cubicBezTo>
                    <a:pt x="156" y="582"/>
                    <a:pt x="168" y="582"/>
                    <a:pt x="179" y="582"/>
                  </a:cubicBezTo>
                  <a:cubicBezTo>
                    <a:pt x="190" y="582"/>
                    <a:pt x="201" y="571"/>
                    <a:pt x="212" y="571"/>
                  </a:cubicBezTo>
                  <a:cubicBezTo>
                    <a:pt x="224" y="560"/>
                    <a:pt x="224" y="560"/>
                    <a:pt x="224" y="549"/>
                  </a:cubicBezTo>
                  <a:cubicBezTo>
                    <a:pt x="235" y="538"/>
                    <a:pt x="246" y="526"/>
                    <a:pt x="269" y="526"/>
                  </a:cubicBezTo>
                  <a:lnTo>
                    <a:pt x="269" y="526"/>
                  </a:lnTo>
                  <a:cubicBezTo>
                    <a:pt x="280" y="526"/>
                    <a:pt x="280" y="526"/>
                    <a:pt x="280" y="526"/>
                  </a:cubicBezTo>
                  <a:cubicBezTo>
                    <a:pt x="291" y="538"/>
                    <a:pt x="302" y="538"/>
                    <a:pt x="325" y="538"/>
                  </a:cubicBezTo>
                  <a:cubicBezTo>
                    <a:pt x="336" y="538"/>
                    <a:pt x="336" y="538"/>
                    <a:pt x="336" y="538"/>
                  </a:cubicBezTo>
                  <a:cubicBezTo>
                    <a:pt x="336" y="526"/>
                    <a:pt x="347" y="515"/>
                    <a:pt x="347" y="504"/>
                  </a:cubicBezTo>
                  <a:cubicBezTo>
                    <a:pt x="358" y="504"/>
                    <a:pt x="369" y="493"/>
                    <a:pt x="392" y="493"/>
                  </a:cubicBezTo>
                  <a:lnTo>
                    <a:pt x="392" y="493"/>
                  </a:lnTo>
                  <a:cubicBezTo>
                    <a:pt x="392" y="481"/>
                    <a:pt x="392" y="470"/>
                    <a:pt x="392" y="448"/>
                  </a:cubicBezTo>
                  <a:cubicBezTo>
                    <a:pt x="392" y="448"/>
                    <a:pt x="392" y="436"/>
                    <a:pt x="381" y="425"/>
                  </a:cubicBezTo>
                  <a:cubicBezTo>
                    <a:pt x="381" y="403"/>
                    <a:pt x="381" y="380"/>
                    <a:pt x="392" y="369"/>
                  </a:cubicBezTo>
                  <a:cubicBezTo>
                    <a:pt x="403" y="369"/>
                    <a:pt x="403" y="358"/>
                    <a:pt x="414" y="358"/>
                  </a:cubicBezTo>
                  <a:cubicBezTo>
                    <a:pt x="425" y="358"/>
                    <a:pt x="437" y="369"/>
                    <a:pt x="448" y="369"/>
                  </a:cubicBezTo>
                  <a:cubicBezTo>
                    <a:pt x="459" y="369"/>
                    <a:pt x="470" y="369"/>
                    <a:pt x="470" y="358"/>
                  </a:cubicBezTo>
                  <a:cubicBezTo>
                    <a:pt x="481" y="347"/>
                    <a:pt x="493" y="347"/>
                    <a:pt x="504" y="347"/>
                  </a:cubicBezTo>
                  <a:lnTo>
                    <a:pt x="515" y="347"/>
                  </a:lnTo>
                  <a:cubicBezTo>
                    <a:pt x="526" y="358"/>
                    <a:pt x="526" y="358"/>
                    <a:pt x="538" y="369"/>
                  </a:cubicBezTo>
                  <a:lnTo>
                    <a:pt x="549" y="380"/>
                  </a:lnTo>
                  <a:cubicBezTo>
                    <a:pt x="560" y="380"/>
                    <a:pt x="560" y="369"/>
                    <a:pt x="571" y="369"/>
                  </a:cubicBezTo>
                  <a:cubicBezTo>
                    <a:pt x="582" y="347"/>
                    <a:pt x="594" y="336"/>
                    <a:pt x="605" y="324"/>
                  </a:cubicBezTo>
                  <a:cubicBezTo>
                    <a:pt x="616" y="324"/>
                    <a:pt x="627" y="313"/>
                    <a:pt x="627" y="313"/>
                  </a:cubicBezTo>
                  <a:cubicBezTo>
                    <a:pt x="627" y="313"/>
                    <a:pt x="616" y="313"/>
                    <a:pt x="605" y="313"/>
                  </a:cubicBezTo>
                  <a:cubicBezTo>
                    <a:pt x="594" y="313"/>
                    <a:pt x="582" y="313"/>
                    <a:pt x="582" y="313"/>
                  </a:cubicBezTo>
                  <a:cubicBezTo>
                    <a:pt x="560" y="324"/>
                    <a:pt x="560" y="324"/>
                    <a:pt x="560" y="324"/>
                  </a:cubicBezTo>
                  <a:cubicBezTo>
                    <a:pt x="526" y="156"/>
                    <a:pt x="526" y="156"/>
                    <a:pt x="526" y="156"/>
                  </a:cubicBezTo>
                  <a:cubicBezTo>
                    <a:pt x="538" y="156"/>
                    <a:pt x="538" y="156"/>
                    <a:pt x="538" y="156"/>
                  </a:cubicBezTo>
                  <a:cubicBezTo>
                    <a:pt x="538" y="145"/>
                    <a:pt x="549" y="145"/>
                    <a:pt x="549" y="145"/>
                  </a:cubicBezTo>
                  <a:cubicBezTo>
                    <a:pt x="549" y="134"/>
                    <a:pt x="549" y="134"/>
                    <a:pt x="549" y="134"/>
                  </a:cubicBezTo>
                  <a:cubicBezTo>
                    <a:pt x="571" y="100"/>
                    <a:pt x="605" y="67"/>
                    <a:pt x="627" y="67"/>
                  </a:cubicBezTo>
                  <a:cubicBezTo>
                    <a:pt x="650" y="67"/>
                    <a:pt x="661" y="78"/>
                    <a:pt x="661" y="78"/>
                  </a:cubicBezTo>
                  <a:cubicBezTo>
                    <a:pt x="683" y="100"/>
                    <a:pt x="728" y="145"/>
                    <a:pt x="762" y="179"/>
                  </a:cubicBezTo>
                  <a:cubicBezTo>
                    <a:pt x="784" y="167"/>
                    <a:pt x="818" y="145"/>
                    <a:pt x="818" y="134"/>
                  </a:cubicBezTo>
                  <a:lnTo>
                    <a:pt x="818" y="123"/>
                  </a:lnTo>
                  <a:cubicBezTo>
                    <a:pt x="829" y="100"/>
                    <a:pt x="829" y="78"/>
                    <a:pt x="874" y="78"/>
                  </a:cubicBezTo>
                  <a:cubicBezTo>
                    <a:pt x="907" y="78"/>
                    <a:pt x="907" y="67"/>
                    <a:pt x="907" y="56"/>
                  </a:cubicBezTo>
                  <a:cubicBezTo>
                    <a:pt x="907" y="22"/>
                    <a:pt x="941" y="0"/>
                    <a:pt x="974" y="0"/>
                  </a:cubicBezTo>
                  <a:cubicBezTo>
                    <a:pt x="997" y="0"/>
                    <a:pt x="1008" y="22"/>
                    <a:pt x="1008" y="33"/>
                  </a:cubicBezTo>
                  <a:cubicBezTo>
                    <a:pt x="1008" y="44"/>
                    <a:pt x="1008" y="44"/>
                    <a:pt x="1008" y="44"/>
                  </a:cubicBezTo>
                  <a:cubicBezTo>
                    <a:pt x="1008" y="56"/>
                    <a:pt x="1019" y="89"/>
                    <a:pt x="1019" y="100"/>
                  </a:cubicBezTo>
                  <a:cubicBezTo>
                    <a:pt x="1042" y="111"/>
                    <a:pt x="1042" y="145"/>
                    <a:pt x="1031" y="190"/>
                  </a:cubicBezTo>
                  <a:cubicBezTo>
                    <a:pt x="1031" y="212"/>
                    <a:pt x="1031" y="235"/>
                    <a:pt x="1031" y="246"/>
                  </a:cubicBezTo>
                  <a:cubicBezTo>
                    <a:pt x="1031" y="268"/>
                    <a:pt x="1042" y="280"/>
                    <a:pt x="1042" y="280"/>
                  </a:cubicBezTo>
                  <a:cubicBezTo>
                    <a:pt x="1064" y="280"/>
                    <a:pt x="1064" y="280"/>
                    <a:pt x="1064" y="280"/>
                  </a:cubicBezTo>
                  <a:cubicBezTo>
                    <a:pt x="1064" y="302"/>
                    <a:pt x="1064" y="302"/>
                    <a:pt x="1064" y="302"/>
                  </a:cubicBezTo>
                  <a:cubicBezTo>
                    <a:pt x="1087" y="358"/>
                    <a:pt x="1087" y="380"/>
                    <a:pt x="1076" y="392"/>
                  </a:cubicBezTo>
                  <a:cubicBezTo>
                    <a:pt x="1053" y="414"/>
                    <a:pt x="1031" y="425"/>
                    <a:pt x="986" y="425"/>
                  </a:cubicBezTo>
                  <a:cubicBezTo>
                    <a:pt x="986" y="425"/>
                    <a:pt x="986" y="425"/>
                    <a:pt x="974" y="436"/>
                  </a:cubicBezTo>
                  <a:cubicBezTo>
                    <a:pt x="963" y="448"/>
                    <a:pt x="963" y="459"/>
                    <a:pt x="941" y="459"/>
                  </a:cubicBezTo>
                  <a:cubicBezTo>
                    <a:pt x="941" y="459"/>
                    <a:pt x="941" y="459"/>
                    <a:pt x="930" y="459"/>
                  </a:cubicBezTo>
                  <a:cubicBezTo>
                    <a:pt x="919" y="459"/>
                    <a:pt x="907" y="459"/>
                    <a:pt x="885" y="448"/>
                  </a:cubicBezTo>
                  <a:cubicBezTo>
                    <a:pt x="874" y="448"/>
                    <a:pt x="863" y="436"/>
                    <a:pt x="851" y="436"/>
                  </a:cubicBezTo>
                  <a:lnTo>
                    <a:pt x="851" y="436"/>
                  </a:lnTo>
                  <a:cubicBezTo>
                    <a:pt x="851" y="436"/>
                    <a:pt x="840" y="448"/>
                    <a:pt x="840" y="459"/>
                  </a:cubicBezTo>
                  <a:lnTo>
                    <a:pt x="840" y="459"/>
                  </a:lnTo>
                  <a:cubicBezTo>
                    <a:pt x="863" y="481"/>
                    <a:pt x="874" y="504"/>
                    <a:pt x="874" y="526"/>
                  </a:cubicBezTo>
                  <a:cubicBezTo>
                    <a:pt x="874" y="549"/>
                    <a:pt x="863" y="560"/>
                    <a:pt x="851" y="571"/>
                  </a:cubicBezTo>
                  <a:cubicBezTo>
                    <a:pt x="851" y="571"/>
                    <a:pt x="851" y="571"/>
                    <a:pt x="851" y="582"/>
                  </a:cubicBezTo>
                  <a:cubicBezTo>
                    <a:pt x="851" y="593"/>
                    <a:pt x="840" y="616"/>
                    <a:pt x="807" y="616"/>
                  </a:cubicBezTo>
                  <a:lnTo>
                    <a:pt x="807" y="616"/>
                  </a:lnTo>
                  <a:cubicBezTo>
                    <a:pt x="795" y="616"/>
                    <a:pt x="784" y="616"/>
                    <a:pt x="784" y="616"/>
                  </a:cubicBezTo>
                  <a:lnTo>
                    <a:pt x="773" y="616"/>
                  </a:lnTo>
                  <a:cubicBezTo>
                    <a:pt x="773" y="616"/>
                    <a:pt x="773" y="627"/>
                    <a:pt x="773" y="638"/>
                  </a:cubicBezTo>
                  <a:cubicBezTo>
                    <a:pt x="795" y="694"/>
                    <a:pt x="795" y="750"/>
                    <a:pt x="762" y="762"/>
                  </a:cubicBezTo>
                  <a:cubicBezTo>
                    <a:pt x="762" y="773"/>
                    <a:pt x="762" y="773"/>
                    <a:pt x="750" y="773"/>
                  </a:cubicBezTo>
                  <a:cubicBezTo>
                    <a:pt x="739" y="795"/>
                    <a:pt x="706" y="818"/>
                    <a:pt x="672" y="829"/>
                  </a:cubicBezTo>
                  <a:cubicBezTo>
                    <a:pt x="661" y="840"/>
                    <a:pt x="650" y="840"/>
                    <a:pt x="638" y="851"/>
                  </a:cubicBezTo>
                  <a:cubicBezTo>
                    <a:pt x="616" y="862"/>
                    <a:pt x="605" y="874"/>
                    <a:pt x="582" y="874"/>
                  </a:cubicBezTo>
                  <a:cubicBezTo>
                    <a:pt x="582" y="874"/>
                    <a:pt x="571" y="874"/>
                    <a:pt x="571" y="862"/>
                  </a:cubicBezTo>
                  <a:lnTo>
                    <a:pt x="571" y="862"/>
                  </a:lnTo>
                  <a:cubicBezTo>
                    <a:pt x="560" y="1053"/>
                    <a:pt x="560" y="1053"/>
                    <a:pt x="560" y="1053"/>
                  </a:cubicBezTo>
                  <a:cubicBezTo>
                    <a:pt x="526" y="1042"/>
                    <a:pt x="526" y="1042"/>
                    <a:pt x="526" y="1042"/>
                  </a:cubicBezTo>
                  <a:cubicBezTo>
                    <a:pt x="526" y="1042"/>
                    <a:pt x="526" y="1042"/>
                    <a:pt x="515" y="1042"/>
                  </a:cubicBezTo>
                  <a:lnTo>
                    <a:pt x="515" y="1042"/>
                  </a:lnTo>
                  <a:cubicBezTo>
                    <a:pt x="504" y="1042"/>
                    <a:pt x="504" y="1042"/>
                    <a:pt x="504" y="1053"/>
                  </a:cubicBezTo>
                  <a:cubicBezTo>
                    <a:pt x="481" y="1064"/>
                    <a:pt x="481" y="1087"/>
                    <a:pt x="481" y="1087"/>
                  </a:cubicBezTo>
                  <a:lnTo>
                    <a:pt x="481" y="1098"/>
                  </a:lnTo>
                  <a:cubicBezTo>
                    <a:pt x="493" y="1120"/>
                    <a:pt x="493" y="1142"/>
                    <a:pt x="481" y="1165"/>
                  </a:cubicBezTo>
                  <a:cubicBezTo>
                    <a:pt x="470" y="1198"/>
                    <a:pt x="414" y="1210"/>
                    <a:pt x="381" y="1210"/>
                  </a:cubicBezTo>
                  <a:close/>
                  <a:moveTo>
                    <a:pt x="224" y="1031"/>
                  </a:moveTo>
                  <a:lnTo>
                    <a:pt x="224" y="1031"/>
                  </a:lnTo>
                  <a:cubicBezTo>
                    <a:pt x="235" y="1031"/>
                    <a:pt x="246" y="1042"/>
                    <a:pt x="269" y="1064"/>
                  </a:cubicBezTo>
                  <a:cubicBezTo>
                    <a:pt x="280" y="1075"/>
                    <a:pt x="291" y="1087"/>
                    <a:pt x="302" y="1087"/>
                  </a:cubicBezTo>
                  <a:cubicBezTo>
                    <a:pt x="336" y="1109"/>
                    <a:pt x="347" y="1120"/>
                    <a:pt x="358" y="1131"/>
                  </a:cubicBezTo>
                  <a:cubicBezTo>
                    <a:pt x="369" y="1142"/>
                    <a:pt x="369" y="1142"/>
                    <a:pt x="381" y="1154"/>
                  </a:cubicBezTo>
                  <a:cubicBezTo>
                    <a:pt x="392" y="1154"/>
                    <a:pt x="392" y="1154"/>
                    <a:pt x="392" y="1165"/>
                  </a:cubicBezTo>
                  <a:cubicBezTo>
                    <a:pt x="414" y="1154"/>
                    <a:pt x="437" y="1154"/>
                    <a:pt x="437" y="1154"/>
                  </a:cubicBezTo>
                  <a:cubicBezTo>
                    <a:pt x="448" y="1131"/>
                    <a:pt x="448" y="1120"/>
                    <a:pt x="448" y="1109"/>
                  </a:cubicBezTo>
                  <a:cubicBezTo>
                    <a:pt x="437" y="1109"/>
                    <a:pt x="437" y="1098"/>
                    <a:pt x="437" y="1098"/>
                  </a:cubicBezTo>
                  <a:cubicBezTo>
                    <a:pt x="437" y="1075"/>
                    <a:pt x="448" y="1042"/>
                    <a:pt x="470" y="1019"/>
                  </a:cubicBezTo>
                  <a:cubicBezTo>
                    <a:pt x="481" y="1008"/>
                    <a:pt x="493" y="997"/>
                    <a:pt x="515" y="997"/>
                  </a:cubicBezTo>
                  <a:lnTo>
                    <a:pt x="515" y="997"/>
                  </a:lnTo>
                  <a:cubicBezTo>
                    <a:pt x="526" y="862"/>
                    <a:pt x="526" y="862"/>
                    <a:pt x="526" y="862"/>
                  </a:cubicBezTo>
                  <a:cubicBezTo>
                    <a:pt x="526" y="840"/>
                    <a:pt x="538" y="818"/>
                    <a:pt x="560" y="818"/>
                  </a:cubicBezTo>
                  <a:cubicBezTo>
                    <a:pt x="571" y="818"/>
                    <a:pt x="571" y="829"/>
                    <a:pt x="582" y="829"/>
                  </a:cubicBezTo>
                  <a:lnTo>
                    <a:pt x="582" y="829"/>
                  </a:lnTo>
                  <a:cubicBezTo>
                    <a:pt x="594" y="829"/>
                    <a:pt x="605" y="818"/>
                    <a:pt x="616" y="818"/>
                  </a:cubicBezTo>
                  <a:cubicBezTo>
                    <a:pt x="627" y="806"/>
                    <a:pt x="638" y="795"/>
                    <a:pt x="661" y="795"/>
                  </a:cubicBezTo>
                  <a:cubicBezTo>
                    <a:pt x="683" y="773"/>
                    <a:pt x="706" y="762"/>
                    <a:pt x="717" y="750"/>
                  </a:cubicBezTo>
                  <a:cubicBezTo>
                    <a:pt x="728" y="739"/>
                    <a:pt x="739" y="739"/>
                    <a:pt x="739" y="728"/>
                  </a:cubicBezTo>
                  <a:cubicBezTo>
                    <a:pt x="750" y="728"/>
                    <a:pt x="750" y="694"/>
                    <a:pt x="739" y="649"/>
                  </a:cubicBezTo>
                  <a:cubicBezTo>
                    <a:pt x="728" y="627"/>
                    <a:pt x="728" y="605"/>
                    <a:pt x="739" y="593"/>
                  </a:cubicBezTo>
                  <a:cubicBezTo>
                    <a:pt x="750" y="582"/>
                    <a:pt x="762" y="571"/>
                    <a:pt x="784" y="571"/>
                  </a:cubicBezTo>
                  <a:cubicBezTo>
                    <a:pt x="795" y="571"/>
                    <a:pt x="795" y="571"/>
                    <a:pt x="807" y="582"/>
                  </a:cubicBezTo>
                  <a:cubicBezTo>
                    <a:pt x="807" y="571"/>
                    <a:pt x="807" y="571"/>
                    <a:pt x="807" y="571"/>
                  </a:cubicBezTo>
                  <a:cubicBezTo>
                    <a:pt x="807" y="560"/>
                    <a:pt x="818" y="538"/>
                    <a:pt x="829" y="526"/>
                  </a:cubicBezTo>
                  <a:cubicBezTo>
                    <a:pt x="829" y="526"/>
                    <a:pt x="829" y="526"/>
                    <a:pt x="829" y="515"/>
                  </a:cubicBezTo>
                  <a:lnTo>
                    <a:pt x="818" y="504"/>
                  </a:lnTo>
                  <a:cubicBezTo>
                    <a:pt x="795" y="493"/>
                    <a:pt x="795" y="470"/>
                    <a:pt x="795" y="459"/>
                  </a:cubicBezTo>
                  <a:cubicBezTo>
                    <a:pt x="795" y="425"/>
                    <a:pt x="818" y="403"/>
                    <a:pt x="840" y="392"/>
                  </a:cubicBezTo>
                  <a:lnTo>
                    <a:pt x="851" y="392"/>
                  </a:lnTo>
                  <a:cubicBezTo>
                    <a:pt x="874" y="392"/>
                    <a:pt x="885" y="403"/>
                    <a:pt x="907" y="403"/>
                  </a:cubicBezTo>
                  <a:cubicBezTo>
                    <a:pt x="919" y="414"/>
                    <a:pt x="930" y="414"/>
                    <a:pt x="930" y="414"/>
                  </a:cubicBezTo>
                  <a:cubicBezTo>
                    <a:pt x="941" y="414"/>
                    <a:pt x="941" y="414"/>
                    <a:pt x="941" y="414"/>
                  </a:cubicBezTo>
                  <a:cubicBezTo>
                    <a:pt x="952" y="403"/>
                    <a:pt x="963" y="380"/>
                    <a:pt x="986" y="380"/>
                  </a:cubicBezTo>
                  <a:cubicBezTo>
                    <a:pt x="1008" y="380"/>
                    <a:pt x="1031" y="380"/>
                    <a:pt x="1042" y="369"/>
                  </a:cubicBezTo>
                  <a:cubicBezTo>
                    <a:pt x="1042" y="369"/>
                    <a:pt x="1042" y="347"/>
                    <a:pt x="1031" y="324"/>
                  </a:cubicBezTo>
                  <a:cubicBezTo>
                    <a:pt x="1008" y="313"/>
                    <a:pt x="986" y="280"/>
                    <a:pt x="986" y="257"/>
                  </a:cubicBezTo>
                  <a:cubicBezTo>
                    <a:pt x="986" y="246"/>
                    <a:pt x="986" y="212"/>
                    <a:pt x="986" y="179"/>
                  </a:cubicBezTo>
                  <a:cubicBezTo>
                    <a:pt x="986" y="167"/>
                    <a:pt x="997" y="145"/>
                    <a:pt x="997" y="134"/>
                  </a:cubicBezTo>
                  <a:cubicBezTo>
                    <a:pt x="974" y="123"/>
                    <a:pt x="974" y="89"/>
                    <a:pt x="963" y="44"/>
                  </a:cubicBezTo>
                  <a:lnTo>
                    <a:pt x="963" y="44"/>
                  </a:lnTo>
                  <a:cubicBezTo>
                    <a:pt x="963" y="44"/>
                    <a:pt x="952" y="44"/>
                    <a:pt x="952" y="56"/>
                  </a:cubicBezTo>
                  <a:cubicBezTo>
                    <a:pt x="952" y="111"/>
                    <a:pt x="896" y="123"/>
                    <a:pt x="874" y="123"/>
                  </a:cubicBezTo>
                  <a:lnTo>
                    <a:pt x="863" y="123"/>
                  </a:lnTo>
                  <a:lnTo>
                    <a:pt x="863" y="123"/>
                  </a:lnTo>
                  <a:cubicBezTo>
                    <a:pt x="863" y="134"/>
                    <a:pt x="863" y="145"/>
                    <a:pt x="863" y="156"/>
                  </a:cubicBezTo>
                  <a:cubicBezTo>
                    <a:pt x="840" y="190"/>
                    <a:pt x="784" y="212"/>
                    <a:pt x="762" y="224"/>
                  </a:cubicBezTo>
                  <a:cubicBezTo>
                    <a:pt x="750" y="224"/>
                    <a:pt x="750" y="224"/>
                    <a:pt x="750" y="224"/>
                  </a:cubicBezTo>
                  <a:cubicBezTo>
                    <a:pt x="739" y="212"/>
                    <a:pt x="739" y="212"/>
                    <a:pt x="739" y="212"/>
                  </a:cubicBezTo>
                  <a:cubicBezTo>
                    <a:pt x="739" y="212"/>
                    <a:pt x="650" y="134"/>
                    <a:pt x="627" y="111"/>
                  </a:cubicBezTo>
                  <a:cubicBezTo>
                    <a:pt x="627" y="111"/>
                    <a:pt x="605" y="123"/>
                    <a:pt x="594" y="156"/>
                  </a:cubicBezTo>
                  <a:lnTo>
                    <a:pt x="582" y="156"/>
                  </a:lnTo>
                  <a:cubicBezTo>
                    <a:pt x="582" y="167"/>
                    <a:pt x="582" y="179"/>
                    <a:pt x="571" y="179"/>
                  </a:cubicBezTo>
                  <a:cubicBezTo>
                    <a:pt x="594" y="268"/>
                    <a:pt x="594" y="268"/>
                    <a:pt x="594" y="268"/>
                  </a:cubicBezTo>
                  <a:lnTo>
                    <a:pt x="605" y="268"/>
                  </a:lnTo>
                  <a:cubicBezTo>
                    <a:pt x="638" y="268"/>
                    <a:pt x="650" y="280"/>
                    <a:pt x="661" y="291"/>
                  </a:cubicBezTo>
                  <a:cubicBezTo>
                    <a:pt x="672" y="302"/>
                    <a:pt x="683" y="313"/>
                    <a:pt x="672" y="324"/>
                  </a:cubicBezTo>
                  <a:cubicBezTo>
                    <a:pt x="672" y="336"/>
                    <a:pt x="661" y="347"/>
                    <a:pt x="650" y="347"/>
                  </a:cubicBezTo>
                  <a:cubicBezTo>
                    <a:pt x="650" y="358"/>
                    <a:pt x="638" y="358"/>
                    <a:pt x="627" y="358"/>
                  </a:cubicBezTo>
                  <a:cubicBezTo>
                    <a:pt x="627" y="369"/>
                    <a:pt x="616" y="380"/>
                    <a:pt x="605" y="392"/>
                  </a:cubicBezTo>
                  <a:cubicBezTo>
                    <a:pt x="594" y="414"/>
                    <a:pt x="571" y="425"/>
                    <a:pt x="549" y="425"/>
                  </a:cubicBezTo>
                  <a:cubicBezTo>
                    <a:pt x="549" y="425"/>
                    <a:pt x="549" y="425"/>
                    <a:pt x="538" y="425"/>
                  </a:cubicBezTo>
                  <a:cubicBezTo>
                    <a:pt x="515" y="414"/>
                    <a:pt x="504" y="403"/>
                    <a:pt x="504" y="392"/>
                  </a:cubicBezTo>
                  <a:lnTo>
                    <a:pt x="504" y="392"/>
                  </a:lnTo>
                  <a:cubicBezTo>
                    <a:pt x="493" y="403"/>
                    <a:pt x="470" y="414"/>
                    <a:pt x="448" y="414"/>
                  </a:cubicBezTo>
                  <a:cubicBezTo>
                    <a:pt x="448" y="414"/>
                    <a:pt x="437" y="414"/>
                    <a:pt x="425" y="414"/>
                  </a:cubicBezTo>
                  <a:cubicBezTo>
                    <a:pt x="425" y="414"/>
                    <a:pt x="425" y="414"/>
                    <a:pt x="425" y="425"/>
                  </a:cubicBezTo>
                  <a:cubicBezTo>
                    <a:pt x="425" y="425"/>
                    <a:pt x="437" y="436"/>
                    <a:pt x="437" y="448"/>
                  </a:cubicBezTo>
                  <a:cubicBezTo>
                    <a:pt x="448" y="493"/>
                    <a:pt x="448" y="515"/>
                    <a:pt x="437" y="526"/>
                  </a:cubicBezTo>
                  <a:cubicBezTo>
                    <a:pt x="425" y="538"/>
                    <a:pt x="414" y="549"/>
                    <a:pt x="403" y="538"/>
                  </a:cubicBezTo>
                  <a:cubicBezTo>
                    <a:pt x="392" y="538"/>
                    <a:pt x="381" y="538"/>
                    <a:pt x="381" y="538"/>
                  </a:cubicBezTo>
                  <a:cubicBezTo>
                    <a:pt x="381" y="538"/>
                    <a:pt x="381" y="538"/>
                    <a:pt x="381" y="549"/>
                  </a:cubicBezTo>
                  <a:cubicBezTo>
                    <a:pt x="381" y="560"/>
                    <a:pt x="381" y="571"/>
                    <a:pt x="369" y="582"/>
                  </a:cubicBezTo>
                  <a:cubicBezTo>
                    <a:pt x="369" y="593"/>
                    <a:pt x="358" y="593"/>
                    <a:pt x="358" y="593"/>
                  </a:cubicBezTo>
                  <a:cubicBezTo>
                    <a:pt x="347" y="593"/>
                    <a:pt x="347" y="593"/>
                    <a:pt x="336" y="582"/>
                  </a:cubicBezTo>
                  <a:cubicBezTo>
                    <a:pt x="336" y="582"/>
                    <a:pt x="325" y="582"/>
                    <a:pt x="314" y="582"/>
                  </a:cubicBezTo>
                  <a:cubicBezTo>
                    <a:pt x="291" y="582"/>
                    <a:pt x="280" y="571"/>
                    <a:pt x="269" y="571"/>
                  </a:cubicBezTo>
                  <a:lnTo>
                    <a:pt x="269" y="571"/>
                  </a:lnTo>
                  <a:cubicBezTo>
                    <a:pt x="257" y="582"/>
                    <a:pt x="246" y="593"/>
                    <a:pt x="235" y="605"/>
                  </a:cubicBezTo>
                  <a:cubicBezTo>
                    <a:pt x="212" y="616"/>
                    <a:pt x="201" y="627"/>
                    <a:pt x="179" y="627"/>
                  </a:cubicBezTo>
                  <a:cubicBezTo>
                    <a:pt x="156" y="627"/>
                    <a:pt x="134" y="616"/>
                    <a:pt x="123" y="605"/>
                  </a:cubicBezTo>
                  <a:lnTo>
                    <a:pt x="123" y="605"/>
                  </a:lnTo>
                  <a:cubicBezTo>
                    <a:pt x="101" y="627"/>
                    <a:pt x="78" y="661"/>
                    <a:pt x="56" y="672"/>
                  </a:cubicBezTo>
                  <a:cubicBezTo>
                    <a:pt x="45" y="672"/>
                    <a:pt x="45" y="683"/>
                    <a:pt x="45" y="694"/>
                  </a:cubicBezTo>
                  <a:cubicBezTo>
                    <a:pt x="45" y="705"/>
                    <a:pt x="45" y="705"/>
                    <a:pt x="56" y="705"/>
                  </a:cubicBezTo>
                  <a:cubicBezTo>
                    <a:pt x="89" y="705"/>
                    <a:pt x="101" y="728"/>
                    <a:pt x="101" y="739"/>
                  </a:cubicBezTo>
                  <a:cubicBezTo>
                    <a:pt x="112" y="750"/>
                    <a:pt x="101" y="762"/>
                    <a:pt x="89" y="773"/>
                  </a:cubicBezTo>
                  <a:lnTo>
                    <a:pt x="101" y="784"/>
                  </a:lnTo>
                  <a:cubicBezTo>
                    <a:pt x="101" y="784"/>
                    <a:pt x="112" y="784"/>
                    <a:pt x="123" y="795"/>
                  </a:cubicBezTo>
                  <a:cubicBezTo>
                    <a:pt x="134" y="818"/>
                    <a:pt x="145" y="907"/>
                    <a:pt x="145" y="952"/>
                  </a:cubicBezTo>
                  <a:lnTo>
                    <a:pt x="145" y="952"/>
                  </a:lnTo>
                  <a:cubicBezTo>
                    <a:pt x="168" y="952"/>
                    <a:pt x="190" y="952"/>
                    <a:pt x="201" y="974"/>
                  </a:cubicBezTo>
                  <a:cubicBezTo>
                    <a:pt x="201" y="986"/>
                    <a:pt x="212" y="1008"/>
                    <a:pt x="224" y="1031"/>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 name="Freeform 81"/>
            <p:cNvSpPr>
              <a:spLocks noChangeArrowheads="1"/>
            </p:cNvSpPr>
            <p:nvPr/>
          </p:nvSpPr>
          <p:spPr bwMode="auto">
            <a:xfrm>
              <a:off x="2506663" y="3090863"/>
              <a:ext cx="133350" cy="201612"/>
            </a:xfrm>
            <a:custGeom>
              <a:avLst/>
              <a:gdLst>
                <a:gd name="T0" fmla="*/ 90 w 371"/>
                <a:gd name="T1" fmla="*/ 213 h 561"/>
                <a:gd name="T2" fmla="*/ 90 w 371"/>
                <a:gd name="T3" fmla="*/ 213 h 561"/>
                <a:gd name="T4" fmla="*/ 90 w 371"/>
                <a:gd name="T5" fmla="*/ 89 h 561"/>
                <a:gd name="T6" fmla="*/ 112 w 371"/>
                <a:gd name="T7" fmla="*/ 11 h 561"/>
                <a:gd name="T8" fmla="*/ 57 w 371"/>
                <a:gd name="T9" fmla="*/ 112 h 561"/>
                <a:gd name="T10" fmla="*/ 23 w 371"/>
                <a:gd name="T11" fmla="*/ 179 h 561"/>
                <a:gd name="T12" fmla="*/ 34 w 371"/>
                <a:gd name="T13" fmla="*/ 213 h 561"/>
                <a:gd name="T14" fmla="*/ 101 w 371"/>
                <a:gd name="T15" fmla="*/ 313 h 561"/>
                <a:gd name="T16" fmla="*/ 146 w 371"/>
                <a:gd name="T17" fmla="*/ 380 h 561"/>
                <a:gd name="T18" fmla="*/ 224 w 371"/>
                <a:gd name="T19" fmla="*/ 425 h 561"/>
                <a:gd name="T20" fmla="*/ 359 w 371"/>
                <a:gd name="T21" fmla="*/ 538 h 561"/>
                <a:gd name="T22" fmla="*/ 348 w 371"/>
                <a:gd name="T23" fmla="*/ 482 h 561"/>
                <a:gd name="T24" fmla="*/ 258 w 371"/>
                <a:gd name="T25" fmla="*/ 414 h 561"/>
                <a:gd name="T26" fmla="*/ 180 w 371"/>
                <a:gd name="T27" fmla="*/ 347 h 561"/>
                <a:gd name="T28" fmla="*/ 146 w 371"/>
                <a:gd name="T29" fmla="*/ 280 h 561"/>
                <a:gd name="T30" fmla="*/ 90 w 371"/>
                <a:gd name="T31" fmla="*/ 213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71" h="561">
                  <a:moveTo>
                    <a:pt x="90" y="213"/>
                  </a:moveTo>
                  <a:lnTo>
                    <a:pt x="90" y="213"/>
                  </a:lnTo>
                  <a:cubicBezTo>
                    <a:pt x="79" y="201"/>
                    <a:pt x="79" y="134"/>
                    <a:pt x="90" y="89"/>
                  </a:cubicBezTo>
                  <a:cubicBezTo>
                    <a:pt x="112" y="56"/>
                    <a:pt x="124" y="22"/>
                    <a:pt x="112" y="11"/>
                  </a:cubicBezTo>
                  <a:cubicBezTo>
                    <a:pt x="101" y="0"/>
                    <a:pt x="68" y="67"/>
                    <a:pt x="57" y="112"/>
                  </a:cubicBezTo>
                  <a:cubicBezTo>
                    <a:pt x="57" y="145"/>
                    <a:pt x="34" y="168"/>
                    <a:pt x="23" y="179"/>
                  </a:cubicBezTo>
                  <a:cubicBezTo>
                    <a:pt x="0" y="201"/>
                    <a:pt x="12" y="213"/>
                    <a:pt x="34" y="213"/>
                  </a:cubicBezTo>
                  <a:cubicBezTo>
                    <a:pt x="68" y="213"/>
                    <a:pt x="101" y="291"/>
                    <a:pt x="101" y="313"/>
                  </a:cubicBezTo>
                  <a:cubicBezTo>
                    <a:pt x="101" y="336"/>
                    <a:pt x="124" y="380"/>
                    <a:pt x="146" y="380"/>
                  </a:cubicBezTo>
                  <a:cubicBezTo>
                    <a:pt x="168" y="392"/>
                    <a:pt x="191" y="425"/>
                    <a:pt x="224" y="425"/>
                  </a:cubicBezTo>
                  <a:cubicBezTo>
                    <a:pt x="258" y="425"/>
                    <a:pt x="348" y="515"/>
                    <a:pt x="359" y="538"/>
                  </a:cubicBezTo>
                  <a:cubicBezTo>
                    <a:pt x="359" y="560"/>
                    <a:pt x="370" y="493"/>
                    <a:pt x="348" y="482"/>
                  </a:cubicBezTo>
                  <a:cubicBezTo>
                    <a:pt x="314" y="459"/>
                    <a:pt x="292" y="425"/>
                    <a:pt x="258" y="414"/>
                  </a:cubicBezTo>
                  <a:cubicBezTo>
                    <a:pt x="236" y="403"/>
                    <a:pt x="213" y="358"/>
                    <a:pt x="180" y="347"/>
                  </a:cubicBezTo>
                  <a:cubicBezTo>
                    <a:pt x="146" y="347"/>
                    <a:pt x="168" y="291"/>
                    <a:pt x="146" y="280"/>
                  </a:cubicBezTo>
                  <a:cubicBezTo>
                    <a:pt x="124" y="280"/>
                    <a:pt x="101" y="224"/>
                    <a:pt x="90" y="213"/>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8" name="Freeform 82"/>
            <p:cNvSpPr>
              <a:spLocks noChangeArrowheads="1"/>
            </p:cNvSpPr>
            <p:nvPr/>
          </p:nvSpPr>
          <p:spPr bwMode="auto">
            <a:xfrm>
              <a:off x="2501900" y="3087688"/>
              <a:ext cx="141288" cy="209550"/>
            </a:xfrm>
            <a:custGeom>
              <a:avLst/>
              <a:gdLst>
                <a:gd name="T0" fmla="*/ 370 w 393"/>
                <a:gd name="T1" fmla="*/ 582 h 583"/>
                <a:gd name="T2" fmla="*/ 370 w 393"/>
                <a:gd name="T3" fmla="*/ 582 h 583"/>
                <a:gd name="T4" fmla="*/ 370 w 393"/>
                <a:gd name="T5" fmla="*/ 582 h 583"/>
                <a:gd name="T6" fmla="*/ 348 w 393"/>
                <a:gd name="T7" fmla="*/ 560 h 583"/>
                <a:gd name="T8" fmla="*/ 235 w 393"/>
                <a:gd name="T9" fmla="*/ 459 h 583"/>
                <a:gd name="T10" fmla="*/ 168 w 393"/>
                <a:gd name="T11" fmla="*/ 425 h 583"/>
                <a:gd name="T12" fmla="*/ 157 w 393"/>
                <a:gd name="T13" fmla="*/ 414 h 583"/>
                <a:gd name="T14" fmla="*/ 90 w 393"/>
                <a:gd name="T15" fmla="*/ 324 h 583"/>
                <a:gd name="T16" fmla="*/ 45 w 393"/>
                <a:gd name="T17" fmla="*/ 246 h 583"/>
                <a:gd name="T18" fmla="*/ 45 w 393"/>
                <a:gd name="T19" fmla="*/ 246 h 583"/>
                <a:gd name="T20" fmla="*/ 0 w 393"/>
                <a:gd name="T21" fmla="*/ 224 h 583"/>
                <a:gd name="T22" fmla="*/ 23 w 393"/>
                <a:gd name="T23" fmla="*/ 179 h 583"/>
                <a:gd name="T24" fmla="*/ 56 w 393"/>
                <a:gd name="T25" fmla="*/ 111 h 583"/>
                <a:gd name="T26" fmla="*/ 123 w 393"/>
                <a:gd name="T27" fmla="*/ 0 h 583"/>
                <a:gd name="T28" fmla="*/ 135 w 393"/>
                <a:gd name="T29" fmla="*/ 0 h 583"/>
                <a:gd name="T30" fmla="*/ 135 w 393"/>
                <a:gd name="T31" fmla="*/ 100 h 583"/>
                <a:gd name="T32" fmla="*/ 123 w 393"/>
                <a:gd name="T33" fmla="*/ 111 h 583"/>
                <a:gd name="T34" fmla="*/ 123 w 393"/>
                <a:gd name="T35" fmla="*/ 212 h 583"/>
                <a:gd name="T36" fmla="*/ 135 w 393"/>
                <a:gd name="T37" fmla="*/ 235 h 583"/>
                <a:gd name="T38" fmla="*/ 168 w 393"/>
                <a:gd name="T39" fmla="*/ 280 h 583"/>
                <a:gd name="T40" fmla="*/ 191 w 393"/>
                <a:gd name="T41" fmla="*/ 324 h 583"/>
                <a:gd name="T42" fmla="*/ 191 w 393"/>
                <a:gd name="T43" fmla="*/ 336 h 583"/>
                <a:gd name="T44" fmla="*/ 191 w 393"/>
                <a:gd name="T45" fmla="*/ 336 h 583"/>
                <a:gd name="T46" fmla="*/ 258 w 393"/>
                <a:gd name="T47" fmla="*/ 380 h 583"/>
                <a:gd name="T48" fmla="*/ 280 w 393"/>
                <a:gd name="T49" fmla="*/ 403 h 583"/>
                <a:gd name="T50" fmla="*/ 348 w 393"/>
                <a:gd name="T51" fmla="*/ 448 h 583"/>
                <a:gd name="T52" fmla="*/ 370 w 393"/>
                <a:gd name="T53" fmla="*/ 470 h 583"/>
                <a:gd name="T54" fmla="*/ 392 w 393"/>
                <a:gd name="T55" fmla="*/ 560 h 583"/>
                <a:gd name="T56" fmla="*/ 370 w 393"/>
                <a:gd name="T57" fmla="*/ 582 h 583"/>
                <a:gd name="T58" fmla="*/ 179 w 393"/>
                <a:gd name="T59" fmla="*/ 380 h 583"/>
                <a:gd name="T60" fmla="*/ 179 w 393"/>
                <a:gd name="T61" fmla="*/ 380 h 583"/>
                <a:gd name="T62" fmla="*/ 202 w 393"/>
                <a:gd name="T63" fmla="*/ 391 h 583"/>
                <a:gd name="T64" fmla="*/ 224 w 393"/>
                <a:gd name="T65" fmla="*/ 414 h 583"/>
                <a:gd name="T66" fmla="*/ 191 w 393"/>
                <a:gd name="T67" fmla="*/ 380 h 583"/>
                <a:gd name="T68" fmla="*/ 179 w 393"/>
                <a:gd name="T69" fmla="*/ 380 h 583"/>
                <a:gd name="T70" fmla="*/ 123 w 393"/>
                <a:gd name="T71" fmla="*/ 291 h 583"/>
                <a:gd name="T72" fmla="*/ 123 w 393"/>
                <a:gd name="T73" fmla="*/ 291 h 583"/>
                <a:gd name="T74" fmla="*/ 135 w 393"/>
                <a:gd name="T75" fmla="*/ 324 h 583"/>
                <a:gd name="T76" fmla="*/ 157 w 393"/>
                <a:gd name="T77" fmla="*/ 369 h 583"/>
                <a:gd name="T78" fmla="*/ 146 w 393"/>
                <a:gd name="T79" fmla="*/ 324 h 583"/>
                <a:gd name="T80" fmla="*/ 146 w 393"/>
                <a:gd name="T81" fmla="*/ 313 h 583"/>
                <a:gd name="T82" fmla="*/ 123 w 393"/>
                <a:gd name="T83" fmla="*/ 291 h 583"/>
                <a:gd name="T84" fmla="*/ 56 w 393"/>
                <a:gd name="T85" fmla="*/ 201 h 583"/>
                <a:gd name="T86" fmla="*/ 56 w 393"/>
                <a:gd name="T87" fmla="*/ 201 h 583"/>
                <a:gd name="T88" fmla="*/ 79 w 393"/>
                <a:gd name="T89" fmla="*/ 212 h 583"/>
                <a:gd name="T90" fmla="*/ 68 w 393"/>
                <a:gd name="T91" fmla="*/ 179 h 583"/>
                <a:gd name="T92" fmla="*/ 56 w 393"/>
                <a:gd name="T93" fmla="*/ 201 h 5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93" h="583">
                  <a:moveTo>
                    <a:pt x="370" y="582"/>
                  </a:moveTo>
                  <a:lnTo>
                    <a:pt x="370" y="582"/>
                  </a:lnTo>
                  <a:lnTo>
                    <a:pt x="370" y="582"/>
                  </a:lnTo>
                  <a:cubicBezTo>
                    <a:pt x="359" y="582"/>
                    <a:pt x="348" y="571"/>
                    <a:pt x="348" y="560"/>
                  </a:cubicBezTo>
                  <a:cubicBezTo>
                    <a:pt x="337" y="537"/>
                    <a:pt x="258" y="459"/>
                    <a:pt x="235" y="459"/>
                  </a:cubicBezTo>
                  <a:cubicBezTo>
                    <a:pt x="213" y="459"/>
                    <a:pt x="191" y="436"/>
                    <a:pt x="168" y="425"/>
                  </a:cubicBezTo>
                  <a:lnTo>
                    <a:pt x="157" y="414"/>
                  </a:lnTo>
                  <a:cubicBezTo>
                    <a:pt x="123" y="403"/>
                    <a:pt x="90" y="358"/>
                    <a:pt x="90" y="324"/>
                  </a:cubicBezTo>
                  <a:cubicBezTo>
                    <a:pt x="90" y="313"/>
                    <a:pt x="68" y="257"/>
                    <a:pt x="45" y="246"/>
                  </a:cubicBezTo>
                  <a:lnTo>
                    <a:pt x="45" y="246"/>
                  </a:lnTo>
                  <a:cubicBezTo>
                    <a:pt x="23" y="246"/>
                    <a:pt x="11" y="235"/>
                    <a:pt x="0" y="224"/>
                  </a:cubicBezTo>
                  <a:cubicBezTo>
                    <a:pt x="0" y="201"/>
                    <a:pt x="0" y="190"/>
                    <a:pt x="23" y="179"/>
                  </a:cubicBezTo>
                  <a:cubicBezTo>
                    <a:pt x="34" y="167"/>
                    <a:pt x="45" y="145"/>
                    <a:pt x="56" y="111"/>
                  </a:cubicBezTo>
                  <a:cubicBezTo>
                    <a:pt x="56" y="111"/>
                    <a:pt x="79" y="0"/>
                    <a:pt x="123" y="0"/>
                  </a:cubicBezTo>
                  <a:lnTo>
                    <a:pt x="135" y="0"/>
                  </a:lnTo>
                  <a:cubicBezTo>
                    <a:pt x="157" y="22"/>
                    <a:pt x="146" y="55"/>
                    <a:pt x="135" y="100"/>
                  </a:cubicBezTo>
                  <a:cubicBezTo>
                    <a:pt x="123" y="100"/>
                    <a:pt x="123" y="111"/>
                    <a:pt x="123" y="111"/>
                  </a:cubicBezTo>
                  <a:cubicBezTo>
                    <a:pt x="112" y="145"/>
                    <a:pt x="112" y="201"/>
                    <a:pt x="123" y="212"/>
                  </a:cubicBezTo>
                  <a:cubicBezTo>
                    <a:pt x="123" y="212"/>
                    <a:pt x="135" y="224"/>
                    <a:pt x="135" y="235"/>
                  </a:cubicBezTo>
                  <a:cubicBezTo>
                    <a:pt x="146" y="246"/>
                    <a:pt x="157" y="268"/>
                    <a:pt x="168" y="280"/>
                  </a:cubicBezTo>
                  <a:cubicBezTo>
                    <a:pt x="191" y="280"/>
                    <a:pt x="191" y="313"/>
                    <a:pt x="191" y="324"/>
                  </a:cubicBezTo>
                  <a:lnTo>
                    <a:pt x="191" y="336"/>
                  </a:lnTo>
                  <a:lnTo>
                    <a:pt x="191" y="336"/>
                  </a:lnTo>
                  <a:cubicBezTo>
                    <a:pt x="224" y="347"/>
                    <a:pt x="235" y="358"/>
                    <a:pt x="258" y="380"/>
                  </a:cubicBezTo>
                  <a:cubicBezTo>
                    <a:pt x="258" y="391"/>
                    <a:pt x="269" y="403"/>
                    <a:pt x="280" y="403"/>
                  </a:cubicBezTo>
                  <a:cubicBezTo>
                    <a:pt x="303" y="414"/>
                    <a:pt x="325" y="436"/>
                    <a:pt x="348" y="448"/>
                  </a:cubicBezTo>
                  <a:cubicBezTo>
                    <a:pt x="348" y="459"/>
                    <a:pt x="359" y="470"/>
                    <a:pt x="370" y="470"/>
                  </a:cubicBezTo>
                  <a:cubicBezTo>
                    <a:pt x="392" y="493"/>
                    <a:pt x="392" y="537"/>
                    <a:pt x="392" y="560"/>
                  </a:cubicBezTo>
                  <a:cubicBezTo>
                    <a:pt x="381" y="571"/>
                    <a:pt x="381" y="582"/>
                    <a:pt x="370" y="582"/>
                  </a:cubicBezTo>
                  <a:close/>
                  <a:moveTo>
                    <a:pt x="179" y="380"/>
                  </a:moveTo>
                  <a:lnTo>
                    <a:pt x="179" y="380"/>
                  </a:lnTo>
                  <a:cubicBezTo>
                    <a:pt x="191" y="380"/>
                    <a:pt x="191" y="391"/>
                    <a:pt x="202" y="391"/>
                  </a:cubicBezTo>
                  <a:cubicBezTo>
                    <a:pt x="202" y="403"/>
                    <a:pt x="213" y="403"/>
                    <a:pt x="224" y="414"/>
                  </a:cubicBezTo>
                  <a:cubicBezTo>
                    <a:pt x="213" y="391"/>
                    <a:pt x="202" y="380"/>
                    <a:pt x="191" y="380"/>
                  </a:cubicBezTo>
                  <a:cubicBezTo>
                    <a:pt x="179" y="380"/>
                    <a:pt x="179" y="380"/>
                    <a:pt x="179" y="380"/>
                  </a:cubicBezTo>
                  <a:close/>
                  <a:moveTo>
                    <a:pt x="123" y="291"/>
                  </a:moveTo>
                  <a:lnTo>
                    <a:pt x="123" y="291"/>
                  </a:lnTo>
                  <a:cubicBezTo>
                    <a:pt x="123" y="302"/>
                    <a:pt x="135" y="324"/>
                    <a:pt x="135" y="324"/>
                  </a:cubicBezTo>
                  <a:cubicBezTo>
                    <a:pt x="135" y="336"/>
                    <a:pt x="146" y="358"/>
                    <a:pt x="157" y="369"/>
                  </a:cubicBezTo>
                  <a:cubicBezTo>
                    <a:pt x="146" y="358"/>
                    <a:pt x="146" y="336"/>
                    <a:pt x="146" y="324"/>
                  </a:cubicBezTo>
                  <a:lnTo>
                    <a:pt x="146" y="313"/>
                  </a:lnTo>
                  <a:cubicBezTo>
                    <a:pt x="135" y="313"/>
                    <a:pt x="135" y="302"/>
                    <a:pt x="123" y="291"/>
                  </a:cubicBezTo>
                  <a:close/>
                  <a:moveTo>
                    <a:pt x="56" y="201"/>
                  </a:moveTo>
                  <a:lnTo>
                    <a:pt x="56" y="201"/>
                  </a:lnTo>
                  <a:cubicBezTo>
                    <a:pt x="68" y="201"/>
                    <a:pt x="68" y="201"/>
                    <a:pt x="79" y="212"/>
                  </a:cubicBezTo>
                  <a:cubicBezTo>
                    <a:pt x="79" y="201"/>
                    <a:pt x="68" y="190"/>
                    <a:pt x="68" y="179"/>
                  </a:cubicBezTo>
                  <a:cubicBezTo>
                    <a:pt x="68" y="190"/>
                    <a:pt x="56" y="201"/>
                    <a:pt x="56" y="201"/>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9" name="Freeform 83"/>
            <p:cNvSpPr>
              <a:spLocks noChangeArrowheads="1"/>
            </p:cNvSpPr>
            <p:nvPr/>
          </p:nvSpPr>
          <p:spPr bwMode="auto">
            <a:xfrm>
              <a:off x="2651125" y="3271838"/>
              <a:ext cx="36513" cy="20637"/>
            </a:xfrm>
            <a:custGeom>
              <a:avLst/>
              <a:gdLst>
                <a:gd name="T0" fmla="*/ 78 w 102"/>
                <a:gd name="T1" fmla="*/ 22 h 57"/>
                <a:gd name="T2" fmla="*/ 78 w 102"/>
                <a:gd name="T3" fmla="*/ 22 h 57"/>
                <a:gd name="T4" fmla="*/ 11 w 102"/>
                <a:gd name="T5" fmla="*/ 0 h 57"/>
                <a:gd name="T6" fmla="*/ 45 w 102"/>
                <a:gd name="T7" fmla="*/ 34 h 57"/>
                <a:gd name="T8" fmla="*/ 78 w 102"/>
                <a:gd name="T9" fmla="*/ 22 h 57"/>
              </a:gdLst>
              <a:ahLst/>
              <a:cxnLst>
                <a:cxn ang="0">
                  <a:pos x="T0" y="T1"/>
                </a:cxn>
                <a:cxn ang="0">
                  <a:pos x="T2" y="T3"/>
                </a:cxn>
                <a:cxn ang="0">
                  <a:pos x="T4" y="T5"/>
                </a:cxn>
                <a:cxn ang="0">
                  <a:pos x="T6" y="T7"/>
                </a:cxn>
                <a:cxn ang="0">
                  <a:pos x="T8" y="T9"/>
                </a:cxn>
              </a:cxnLst>
              <a:rect l="0" t="0" r="r" b="b"/>
              <a:pathLst>
                <a:path w="102" h="57">
                  <a:moveTo>
                    <a:pt x="78" y="22"/>
                  </a:moveTo>
                  <a:lnTo>
                    <a:pt x="78" y="22"/>
                  </a:lnTo>
                  <a:cubicBezTo>
                    <a:pt x="67" y="11"/>
                    <a:pt x="22" y="0"/>
                    <a:pt x="11" y="0"/>
                  </a:cubicBezTo>
                  <a:cubicBezTo>
                    <a:pt x="0" y="11"/>
                    <a:pt x="22" y="11"/>
                    <a:pt x="45" y="34"/>
                  </a:cubicBezTo>
                  <a:cubicBezTo>
                    <a:pt x="67" y="56"/>
                    <a:pt x="101" y="45"/>
                    <a:pt x="78" y="22"/>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0" name="Freeform 84"/>
            <p:cNvSpPr>
              <a:spLocks noChangeArrowheads="1"/>
            </p:cNvSpPr>
            <p:nvPr/>
          </p:nvSpPr>
          <p:spPr bwMode="auto">
            <a:xfrm>
              <a:off x="2647950" y="3263900"/>
              <a:ext cx="44450" cy="31750"/>
            </a:xfrm>
            <a:custGeom>
              <a:avLst/>
              <a:gdLst>
                <a:gd name="T0" fmla="*/ 78 w 124"/>
                <a:gd name="T1" fmla="*/ 89 h 90"/>
                <a:gd name="T2" fmla="*/ 78 w 124"/>
                <a:gd name="T3" fmla="*/ 89 h 90"/>
                <a:gd name="T4" fmla="*/ 78 w 124"/>
                <a:gd name="T5" fmla="*/ 89 h 90"/>
                <a:gd name="T6" fmla="*/ 44 w 124"/>
                <a:gd name="T7" fmla="*/ 78 h 90"/>
                <a:gd name="T8" fmla="*/ 22 w 124"/>
                <a:gd name="T9" fmla="*/ 56 h 90"/>
                <a:gd name="T10" fmla="*/ 0 w 124"/>
                <a:gd name="T11" fmla="*/ 33 h 90"/>
                <a:gd name="T12" fmla="*/ 11 w 124"/>
                <a:gd name="T13" fmla="*/ 11 h 90"/>
                <a:gd name="T14" fmla="*/ 33 w 124"/>
                <a:gd name="T15" fmla="*/ 0 h 90"/>
                <a:gd name="T16" fmla="*/ 100 w 124"/>
                <a:gd name="T17" fmla="*/ 22 h 90"/>
                <a:gd name="T18" fmla="*/ 112 w 124"/>
                <a:gd name="T19" fmla="*/ 67 h 90"/>
                <a:gd name="T20" fmla="*/ 78 w 124"/>
                <a:gd name="T21" fmla="*/ 89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4" h="90">
                  <a:moveTo>
                    <a:pt x="78" y="89"/>
                  </a:moveTo>
                  <a:lnTo>
                    <a:pt x="78" y="89"/>
                  </a:lnTo>
                  <a:lnTo>
                    <a:pt x="78" y="89"/>
                  </a:lnTo>
                  <a:cubicBezTo>
                    <a:pt x="67" y="89"/>
                    <a:pt x="56" y="89"/>
                    <a:pt x="44" y="78"/>
                  </a:cubicBezTo>
                  <a:cubicBezTo>
                    <a:pt x="33" y="67"/>
                    <a:pt x="22" y="67"/>
                    <a:pt x="22" y="56"/>
                  </a:cubicBezTo>
                  <a:cubicBezTo>
                    <a:pt x="11" y="56"/>
                    <a:pt x="0" y="44"/>
                    <a:pt x="0" y="33"/>
                  </a:cubicBezTo>
                  <a:cubicBezTo>
                    <a:pt x="0" y="33"/>
                    <a:pt x="0" y="22"/>
                    <a:pt x="11" y="11"/>
                  </a:cubicBezTo>
                  <a:cubicBezTo>
                    <a:pt x="11" y="0"/>
                    <a:pt x="22" y="0"/>
                    <a:pt x="33" y="0"/>
                  </a:cubicBezTo>
                  <a:cubicBezTo>
                    <a:pt x="56" y="0"/>
                    <a:pt x="89" y="11"/>
                    <a:pt x="100" y="22"/>
                  </a:cubicBezTo>
                  <a:cubicBezTo>
                    <a:pt x="123" y="44"/>
                    <a:pt x="112" y="67"/>
                    <a:pt x="112" y="67"/>
                  </a:cubicBezTo>
                  <a:cubicBezTo>
                    <a:pt x="112" y="78"/>
                    <a:pt x="89" y="89"/>
                    <a:pt x="78" y="89"/>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 name="Freeform 85"/>
            <p:cNvSpPr>
              <a:spLocks noChangeArrowheads="1"/>
            </p:cNvSpPr>
            <p:nvPr/>
          </p:nvSpPr>
          <p:spPr bwMode="auto">
            <a:xfrm>
              <a:off x="2873375" y="3098800"/>
              <a:ext cx="49213" cy="69850"/>
            </a:xfrm>
            <a:custGeom>
              <a:avLst/>
              <a:gdLst>
                <a:gd name="T0" fmla="*/ 79 w 136"/>
                <a:gd name="T1" fmla="*/ 56 h 192"/>
                <a:gd name="T2" fmla="*/ 79 w 136"/>
                <a:gd name="T3" fmla="*/ 56 h 192"/>
                <a:gd name="T4" fmla="*/ 34 w 136"/>
                <a:gd name="T5" fmla="*/ 22 h 192"/>
                <a:gd name="T6" fmla="*/ 34 w 136"/>
                <a:gd name="T7" fmla="*/ 56 h 192"/>
                <a:gd name="T8" fmla="*/ 90 w 136"/>
                <a:gd name="T9" fmla="*/ 157 h 192"/>
                <a:gd name="T10" fmla="*/ 124 w 136"/>
                <a:gd name="T11" fmla="*/ 134 h 192"/>
                <a:gd name="T12" fmla="*/ 79 w 136"/>
                <a:gd name="T13" fmla="*/ 56 h 192"/>
              </a:gdLst>
              <a:ahLst/>
              <a:cxnLst>
                <a:cxn ang="0">
                  <a:pos x="T0" y="T1"/>
                </a:cxn>
                <a:cxn ang="0">
                  <a:pos x="T2" y="T3"/>
                </a:cxn>
                <a:cxn ang="0">
                  <a:pos x="T4" y="T5"/>
                </a:cxn>
                <a:cxn ang="0">
                  <a:pos x="T6" y="T7"/>
                </a:cxn>
                <a:cxn ang="0">
                  <a:pos x="T8" y="T9"/>
                </a:cxn>
                <a:cxn ang="0">
                  <a:pos x="T10" y="T11"/>
                </a:cxn>
                <a:cxn ang="0">
                  <a:pos x="T12" y="T13"/>
                </a:cxn>
              </a:cxnLst>
              <a:rect l="0" t="0" r="r" b="b"/>
              <a:pathLst>
                <a:path w="136" h="192">
                  <a:moveTo>
                    <a:pt x="79" y="56"/>
                  </a:moveTo>
                  <a:lnTo>
                    <a:pt x="79" y="56"/>
                  </a:lnTo>
                  <a:cubicBezTo>
                    <a:pt x="45" y="56"/>
                    <a:pt x="45" y="34"/>
                    <a:pt x="34" y="22"/>
                  </a:cubicBezTo>
                  <a:cubicBezTo>
                    <a:pt x="23" y="0"/>
                    <a:pt x="0" y="34"/>
                    <a:pt x="34" y="56"/>
                  </a:cubicBezTo>
                  <a:cubicBezTo>
                    <a:pt x="56" y="90"/>
                    <a:pt x="90" y="134"/>
                    <a:pt x="90" y="157"/>
                  </a:cubicBezTo>
                  <a:cubicBezTo>
                    <a:pt x="90" y="179"/>
                    <a:pt x="135" y="191"/>
                    <a:pt x="124" y="134"/>
                  </a:cubicBezTo>
                  <a:cubicBezTo>
                    <a:pt x="124" y="78"/>
                    <a:pt x="90" y="67"/>
                    <a:pt x="79" y="56"/>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2" name="Freeform 86"/>
            <p:cNvSpPr>
              <a:spLocks noChangeArrowheads="1"/>
            </p:cNvSpPr>
            <p:nvPr/>
          </p:nvSpPr>
          <p:spPr bwMode="auto">
            <a:xfrm>
              <a:off x="2868613" y="3095625"/>
              <a:ext cx="57150" cy="77788"/>
            </a:xfrm>
            <a:custGeom>
              <a:avLst/>
              <a:gdLst>
                <a:gd name="T0" fmla="*/ 123 w 158"/>
                <a:gd name="T1" fmla="*/ 213 h 214"/>
                <a:gd name="T2" fmla="*/ 123 w 158"/>
                <a:gd name="T3" fmla="*/ 213 h 214"/>
                <a:gd name="T4" fmla="*/ 123 w 158"/>
                <a:gd name="T5" fmla="*/ 213 h 214"/>
                <a:gd name="T6" fmla="*/ 79 w 158"/>
                <a:gd name="T7" fmla="*/ 168 h 214"/>
                <a:gd name="T8" fmla="*/ 22 w 158"/>
                <a:gd name="T9" fmla="*/ 89 h 214"/>
                <a:gd name="T10" fmla="*/ 11 w 158"/>
                <a:gd name="T11" fmla="*/ 22 h 214"/>
                <a:gd name="T12" fmla="*/ 34 w 158"/>
                <a:gd name="T13" fmla="*/ 0 h 214"/>
                <a:gd name="T14" fmla="*/ 67 w 158"/>
                <a:gd name="T15" fmla="*/ 22 h 214"/>
                <a:gd name="T16" fmla="*/ 67 w 158"/>
                <a:gd name="T17" fmla="*/ 33 h 214"/>
                <a:gd name="T18" fmla="*/ 90 w 158"/>
                <a:gd name="T19" fmla="*/ 45 h 214"/>
                <a:gd name="T20" fmla="*/ 157 w 158"/>
                <a:gd name="T21" fmla="*/ 145 h 214"/>
                <a:gd name="T22" fmla="*/ 146 w 158"/>
                <a:gd name="T23" fmla="*/ 190 h 214"/>
                <a:gd name="T24" fmla="*/ 123 w 158"/>
                <a:gd name="T25" fmla="*/ 213 h 214"/>
                <a:gd name="T26" fmla="*/ 101 w 158"/>
                <a:gd name="T27" fmla="*/ 101 h 214"/>
                <a:gd name="T28" fmla="*/ 101 w 158"/>
                <a:gd name="T29" fmla="*/ 101 h 214"/>
                <a:gd name="T30" fmla="*/ 101 w 158"/>
                <a:gd name="T31" fmla="*/ 123 h 214"/>
                <a:gd name="T32" fmla="*/ 101 w 158"/>
                <a:gd name="T33" fmla="*/ 101 h 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8" h="214">
                  <a:moveTo>
                    <a:pt x="123" y="213"/>
                  </a:moveTo>
                  <a:lnTo>
                    <a:pt x="123" y="213"/>
                  </a:lnTo>
                  <a:lnTo>
                    <a:pt x="123" y="213"/>
                  </a:lnTo>
                  <a:cubicBezTo>
                    <a:pt x="101" y="213"/>
                    <a:pt x="79" y="190"/>
                    <a:pt x="79" y="168"/>
                  </a:cubicBezTo>
                  <a:cubicBezTo>
                    <a:pt x="79" y="145"/>
                    <a:pt x="56" y="112"/>
                    <a:pt x="22" y="89"/>
                  </a:cubicBezTo>
                  <a:cubicBezTo>
                    <a:pt x="0" y="67"/>
                    <a:pt x="0" y="45"/>
                    <a:pt x="11" y="22"/>
                  </a:cubicBezTo>
                  <a:cubicBezTo>
                    <a:pt x="11" y="11"/>
                    <a:pt x="22" y="0"/>
                    <a:pt x="34" y="0"/>
                  </a:cubicBezTo>
                  <a:cubicBezTo>
                    <a:pt x="45" y="0"/>
                    <a:pt x="56" y="11"/>
                    <a:pt x="67" y="22"/>
                  </a:cubicBezTo>
                  <a:lnTo>
                    <a:pt x="67" y="33"/>
                  </a:lnTo>
                  <a:cubicBezTo>
                    <a:pt x="79" y="45"/>
                    <a:pt x="79" y="45"/>
                    <a:pt x="90" y="45"/>
                  </a:cubicBezTo>
                  <a:cubicBezTo>
                    <a:pt x="112" y="56"/>
                    <a:pt x="146" y="78"/>
                    <a:pt x="157" y="145"/>
                  </a:cubicBezTo>
                  <a:cubicBezTo>
                    <a:pt x="157" y="168"/>
                    <a:pt x="157" y="179"/>
                    <a:pt x="146" y="190"/>
                  </a:cubicBezTo>
                  <a:cubicBezTo>
                    <a:pt x="135" y="202"/>
                    <a:pt x="135" y="213"/>
                    <a:pt x="123" y="213"/>
                  </a:cubicBezTo>
                  <a:close/>
                  <a:moveTo>
                    <a:pt x="101" y="101"/>
                  </a:moveTo>
                  <a:lnTo>
                    <a:pt x="101" y="101"/>
                  </a:lnTo>
                  <a:cubicBezTo>
                    <a:pt x="101" y="112"/>
                    <a:pt x="101" y="112"/>
                    <a:pt x="101" y="123"/>
                  </a:cubicBezTo>
                  <a:cubicBezTo>
                    <a:pt x="101" y="112"/>
                    <a:pt x="101" y="101"/>
                    <a:pt x="101" y="101"/>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3" name="Freeform 87"/>
            <p:cNvSpPr>
              <a:spLocks noChangeArrowheads="1"/>
            </p:cNvSpPr>
            <p:nvPr/>
          </p:nvSpPr>
          <p:spPr bwMode="auto">
            <a:xfrm>
              <a:off x="2873375" y="3049588"/>
              <a:ext cx="25400" cy="25400"/>
            </a:xfrm>
            <a:custGeom>
              <a:avLst/>
              <a:gdLst>
                <a:gd name="T0" fmla="*/ 23 w 69"/>
                <a:gd name="T1" fmla="*/ 68 h 69"/>
                <a:gd name="T2" fmla="*/ 23 w 69"/>
                <a:gd name="T3" fmla="*/ 68 h 69"/>
                <a:gd name="T4" fmla="*/ 11 w 69"/>
                <a:gd name="T5" fmla="*/ 34 h 69"/>
                <a:gd name="T6" fmla="*/ 23 w 69"/>
                <a:gd name="T7" fmla="*/ 0 h 69"/>
                <a:gd name="T8" fmla="*/ 56 w 69"/>
                <a:gd name="T9" fmla="*/ 34 h 69"/>
                <a:gd name="T10" fmla="*/ 23 w 69"/>
                <a:gd name="T11" fmla="*/ 68 h 69"/>
              </a:gdLst>
              <a:ahLst/>
              <a:cxnLst>
                <a:cxn ang="0">
                  <a:pos x="T0" y="T1"/>
                </a:cxn>
                <a:cxn ang="0">
                  <a:pos x="T2" y="T3"/>
                </a:cxn>
                <a:cxn ang="0">
                  <a:pos x="T4" y="T5"/>
                </a:cxn>
                <a:cxn ang="0">
                  <a:pos x="T6" y="T7"/>
                </a:cxn>
                <a:cxn ang="0">
                  <a:pos x="T8" y="T9"/>
                </a:cxn>
                <a:cxn ang="0">
                  <a:pos x="T10" y="T11"/>
                </a:cxn>
              </a:cxnLst>
              <a:rect l="0" t="0" r="r" b="b"/>
              <a:pathLst>
                <a:path w="69" h="69">
                  <a:moveTo>
                    <a:pt x="23" y="68"/>
                  </a:moveTo>
                  <a:lnTo>
                    <a:pt x="23" y="68"/>
                  </a:lnTo>
                  <a:cubicBezTo>
                    <a:pt x="11" y="68"/>
                    <a:pt x="23" y="45"/>
                    <a:pt x="11" y="34"/>
                  </a:cubicBezTo>
                  <a:cubicBezTo>
                    <a:pt x="11" y="23"/>
                    <a:pt x="0" y="0"/>
                    <a:pt x="23" y="0"/>
                  </a:cubicBezTo>
                  <a:cubicBezTo>
                    <a:pt x="34" y="0"/>
                    <a:pt x="45" y="23"/>
                    <a:pt x="56" y="34"/>
                  </a:cubicBezTo>
                  <a:cubicBezTo>
                    <a:pt x="68" y="45"/>
                    <a:pt x="45" y="68"/>
                    <a:pt x="23" y="68"/>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 name="Freeform 88"/>
            <p:cNvSpPr>
              <a:spLocks noChangeArrowheads="1"/>
            </p:cNvSpPr>
            <p:nvPr/>
          </p:nvSpPr>
          <p:spPr bwMode="auto">
            <a:xfrm>
              <a:off x="2865438" y="3041650"/>
              <a:ext cx="36512" cy="41275"/>
            </a:xfrm>
            <a:custGeom>
              <a:avLst/>
              <a:gdLst>
                <a:gd name="T0" fmla="*/ 45 w 102"/>
                <a:gd name="T1" fmla="*/ 112 h 113"/>
                <a:gd name="T2" fmla="*/ 45 w 102"/>
                <a:gd name="T3" fmla="*/ 112 h 113"/>
                <a:gd name="T4" fmla="*/ 22 w 102"/>
                <a:gd name="T5" fmla="*/ 101 h 113"/>
                <a:gd name="T6" fmla="*/ 11 w 102"/>
                <a:gd name="T7" fmla="*/ 67 h 113"/>
                <a:gd name="T8" fmla="*/ 11 w 102"/>
                <a:gd name="T9" fmla="*/ 67 h 113"/>
                <a:gd name="T10" fmla="*/ 11 w 102"/>
                <a:gd name="T11" fmla="*/ 11 h 113"/>
                <a:gd name="T12" fmla="*/ 45 w 102"/>
                <a:gd name="T13" fmla="*/ 0 h 113"/>
                <a:gd name="T14" fmla="*/ 90 w 102"/>
                <a:gd name="T15" fmla="*/ 34 h 113"/>
                <a:gd name="T16" fmla="*/ 90 w 102"/>
                <a:gd name="T17" fmla="*/ 34 h 113"/>
                <a:gd name="T18" fmla="*/ 101 w 102"/>
                <a:gd name="T19" fmla="*/ 79 h 113"/>
                <a:gd name="T20" fmla="*/ 56 w 102"/>
                <a:gd name="T21" fmla="*/ 112 h 113"/>
                <a:gd name="T22" fmla="*/ 45 w 102"/>
                <a:gd name="T23"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2" h="113">
                  <a:moveTo>
                    <a:pt x="45" y="112"/>
                  </a:moveTo>
                  <a:lnTo>
                    <a:pt x="45" y="112"/>
                  </a:lnTo>
                  <a:cubicBezTo>
                    <a:pt x="33" y="112"/>
                    <a:pt x="33" y="112"/>
                    <a:pt x="22" y="101"/>
                  </a:cubicBezTo>
                  <a:cubicBezTo>
                    <a:pt x="11" y="90"/>
                    <a:pt x="11" y="79"/>
                    <a:pt x="11" y="67"/>
                  </a:cubicBezTo>
                  <a:lnTo>
                    <a:pt x="11" y="67"/>
                  </a:lnTo>
                  <a:cubicBezTo>
                    <a:pt x="11" y="45"/>
                    <a:pt x="0" y="22"/>
                    <a:pt x="11" y="11"/>
                  </a:cubicBezTo>
                  <a:cubicBezTo>
                    <a:pt x="22" y="11"/>
                    <a:pt x="22" y="0"/>
                    <a:pt x="45" y="0"/>
                  </a:cubicBezTo>
                  <a:cubicBezTo>
                    <a:pt x="67" y="0"/>
                    <a:pt x="78" y="22"/>
                    <a:pt x="90" y="34"/>
                  </a:cubicBezTo>
                  <a:lnTo>
                    <a:pt x="90" y="34"/>
                  </a:lnTo>
                  <a:cubicBezTo>
                    <a:pt x="101" y="45"/>
                    <a:pt x="101" y="56"/>
                    <a:pt x="101" y="79"/>
                  </a:cubicBezTo>
                  <a:cubicBezTo>
                    <a:pt x="90" y="90"/>
                    <a:pt x="78" y="112"/>
                    <a:pt x="56" y="112"/>
                  </a:cubicBezTo>
                  <a:cubicBezTo>
                    <a:pt x="45" y="112"/>
                    <a:pt x="45" y="112"/>
                    <a:pt x="45" y="112"/>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5" name="Freeform 89"/>
            <p:cNvSpPr>
              <a:spLocks noChangeArrowheads="1"/>
            </p:cNvSpPr>
            <p:nvPr/>
          </p:nvSpPr>
          <p:spPr bwMode="auto">
            <a:xfrm>
              <a:off x="2797175" y="2936875"/>
              <a:ext cx="33338" cy="23813"/>
            </a:xfrm>
            <a:custGeom>
              <a:avLst/>
              <a:gdLst>
                <a:gd name="T0" fmla="*/ 79 w 91"/>
                <a:gd name="T1" fmla="*/ 56 h 68"/>
                <a:gd name="T2" fmla="*/ 79 w 91"/>
                <a:gd name="T3" fmla="*/ 56 h 68"/>
                <a:gd name="T4" fmla="*/ 45 w 91"/>
                <a:gd name="T5" fmla="*/ 22 h 68"/>
                <a:gd name="T6" fmla="*/ 23 w 91"/>
                <a:gd name="T7" fmla="*/ 33 h 68"/>
                <a:gd name="T8" fmla="*/ 79 w 91"/>
                <a:gd name="T9" fmla="*/ 56 h 68"/>
              </a:gdLst>
              <a:ahLst/>
              <a:cxnLst>
                <a:cxn ang="0">
                  <a:pos x="T0" y="T1"/>
                </a:cxn>
                <a:cxn ang="0">
                  <a:pos x="T2" y="T3"/>
                </a:cxn>
                <a:cxn ang="0">
                  <a:pos x="T4" y="T5"/>
                </a:cxn>
                <a:cxn ang="0">
                  <a:pos x="T6" y="T7"/>
                </a:cxn>
                <a:cxn ang="0">
                  <a:pos x="T8" y="T9"/>
                </a:cxn>
              </a:cxnLst>
              <a:rect l="0" t="0" r="r" b="b"/>
              <a:pathLst>
                <a:path w="91" h="68">
                  <a:moveTo>
                    <a:pt x="79" y="56"/>
                  </a:moveTo>
                  <a:lnTo>
                    <a:pt x="79" y="56"/>
                  </a:lnTo>
                  <a:cubicBezTo>
                    <a:pt x="90" y="44"/>
                    <a:pt x="68" y="33"/>
                    <a:pt x="45" y="22"/>
                  </a:cubicBezTo>
                  <a:cubicBezTo>
                    <a:pt x="34" y="0"/>
                    <a:pt x="0" y="22"/>
                    <a:pt x="23" y="33"/>
                  </a:cubicBezTo>
                  <a:cubicBezTo>
                    <a:pt x="34" y="56"/>
                    <a:pt x="68" y="67"/>
                    <a:pt x="79" y="56"/>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6" name="Freeform 90"/>
            <p:cNvSpPr>
              <a:spLocks noChangeArrowheads="1"/>
            </p:cNvSpPr>
            <p:nvPr/>
          </p:nvSpPr>
          <p:spPr bwMode="auto">
            <a:xfrm>
              <a:off x="2792413" y="2933700"/>
              <a:ext cx="41275" cy="36513"/>
            </a:xfrm>
            <a:custGeom>
              <a:avLst/>
              <a:gdLst>
                <a:gd name="T0" fmla="*/ 79 w 113"/>
                <a:gd name="T1" fmla="*/ 101 h 102"/>
                <a:gd name="T2" fmla="*/ 79 w 113"/>
                <a:gd name="T3" fmla="*/ 101 h 102"/>
                <a:gd name="T4" fmla="*/ 79 w 113"/>
                <a:gd name="T5" fmla="*/ 101 h 102"/>
                <a:gd name="T6" fmla="*/ 11 w 113"/>
                <a:gd name="T7" fmla="*/ 68 h 102"/>
                <a:gd name="T8" fmla="*/ 11 w 113"/>
                <a:gd name="T9" fmla="*/ 23 h 102"/>
                <a:gd name="T10" fmla="*/ 45 w 113"/>
                <a:gd name="T11" fmla="*/ 0 h 102"/>
                <a:gd name="T12" fmla="*/ 79 w 113"/>
                <a:gd name="T13" fmla="*/ 12 h 102"/>
                <a:gd name="T14" fmla="*/ 112 w 113"/>
                <a:gd name="T15" fmla="*/ 56 h 102"/>
                <a:gd name="T16" fmla="*/ 101 w 113"/>
                <a:gd name="T17" fmla="*/ 90 h 102"/>
                <a:gd name="T18" fmla="*/ 79 w 113"/>
                <a:gd name="T19" fmla="*/ 10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3" h="102">
                  <a:moveTo>
                    <a:pt x="79" y="101"/>
                  </a:moveTo>
                  <a:lnTo>
                    <a:pt x="79" y="101"/>
                  </a:lnTo>
                  <a:lnTo>
                    <a:pt x="79" y="101"/>
                  </a:lnTo>
                  <a:cubicBezTo>
                    <a:pt x="56" y="101"/>
                    <a:pt x="23" y="79"/>
                    <a:pt x="11" y="68"/>
                  </a:cubicBezTo>
                  <a:cubicBezTo>
                    <a:pt x="0" y="56"/>
                    <a:pt x="0" y="34"/>
                    <a:pt x="11" y="23"/>
                  </a:cubicBezTo>
                  <a:cubicBezTo>
                    <a:pt x="11" y="12"/>
                    <a:pt x="34" y="0"/>
                    <a:pt x="45" y="0"/>
                  </a:cubicBezTo>
                  <a:cubicBezTo>
                    <a:pt x="56" y="0"/>
                    <a:pt x="67" y="0"/>
                    <a:pt x="79" y="12"/>
                  </a:cubicBezTo>
                  <a:cubicBezTo>
                    <a:pt x="90" y="23"/>
                    <a:pt x="112" y="34"/>
                    <a:pt x="112" y="56"/>
                  </a:cubicBezTo>
                  <a:cubicBezTo>
                    <a:pt x="112" y="68"/>
                    <a:pt x="112" y="79"/>
                    <a:pt x="101" y="90"/>
                  </a:cubicBezTo>
                  <a:cubicBezTo>
                    <a:pt x="101" y="90"/>
                    <a:pt x="90" y="101"/>
                    <a:pt x="79" y="10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7" name="Freeform 91"/>
            <p:cNvSpPr>
              <a:spLocks noChangeArrowheads="1"/>
            </p:cNvSpPr>
            <p:nvPr/>
          </p:nvSpPr>
          <p:spPr bwMode="auto">
            <a:xfrm>
              <a:off x="2852738" y="2944813"/>
              <a:ext cx="23812" cy="33337"/>
            </a:xfrm>
            <a:custGeom>
              <a:avLst/>
              <a:gdLst>
                <a:gd name="T0" fmla="*/ 45 w 68"/>
                <a:gd name="T1" fmla="*/ 90 h 91"/>
                <a:gd name="T2" fmla="*/ 45 w 68"/>
                <a:gd name="T3" fmla="*/ 90 h 91"/>
                <a:gd name="T4" fmla="*/ 11 w 68"/>
                <a:gd name="T5" fmla="*/ 67 h 91"/>
                <a:gd name="T6" fmla="*/ 34 w 68"/>
                <a:gd name="T7" fmla="*/ 22 h 91"/>
                <a:gd name="T8" fmla="*/ 67 w 68"/>
                <a:gd name="T9" fmla="*/ 56 h 91"/>
                <a:gd name="T10" fmla="*/ 45 w 68"/>
                <a:gd name="T11" fmla="*/ 90 h 91"/>
              </a:gdLst>
              <a:ahLst/>
              <a:cxnLst>
                <a:cxn ang="0">
                  <a:pos x="T0" y="T1"/>
                </a:cxn>
                <a:cxn ang="0">
                  <a:pos x="T2" y="T3"/>
                </a:cxn>
                <a:cxn ang="0">
                  <a:pos x="T4" y="T5"/>
                </a:cxn>
                <a:cxn ang="0">
                  <a:pos x="T6" y="T7"/>
                </a:cxn>
                <a:cxn ang="0">
                  <a:pos x="T8" y="T9"/>
                </a:cxn>
                <a:cxn ang="0">
                  <a:pos x="T10" y="T11"/>
                </a:cxn>
              </a:cxnLst>
              <a:rect l="0" t="0" r="r" b="b"/>
              <a:pathLst>
                <a:path w="68" h="91">
                  <a:moveTo>
                    <a:pt x="45" y="90"/>
                  </a:moveTo>
                  <a:lnTo>
                    <a:pt x="45" y="90"/>
                  </a:lnTo>
                  <a:cubicBezTo>
                    <a:pt x="34" y="79"/>
                    <a:pt x="34" y="56"/>
                    <a:pt x="11" y="67"/>
                  </a:cubicBezTo>
                  <a:cubicBezTo>
                    <a:pt x="0" y="67"/>
                    <a:pt x="34" y="45"/>
                    <a:pt x="34" y="22"/>
                  </a:cubicBezTo>
                  <a:cubicBezTo>
                    <a:pt x="45" y="0"/>
                    <a:pt x="67" y="45"/>
                    <a:pt x="67" y="56"/>
                  </a:cubicBezTo>
                  <a:cubicBezTo>
                    <a:pt x="67" y="79"/>
                    <a:pt x="56" y="90"/>
                    <a:pt x="45" y="9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8" name="Freeform 92"/>
            <p:cNvSpPr>
              <a:spLocks noChangeArrowheads="1"/>
            </p:cNvSpPr>
            <p:nvPr/>
          </p:nvSpPr>
          <p:spPr bwMode="auto">
            <a:xfrm>
              <a:off x="2844800" y="2944813"/>
              <a:ext cx="41275" cy="41275"/>
            </a:xfrm>
            <a:custGeom>
              <a:avLst/>
              <a:gdLst>
                <a:gd name="T0" fmla="*/ 67 w 113"/>
                <a:gd name="T1" fmla="*/ 112 h 113"/>
                <a:gd name="T2" fmla="*/ 67 w 113"/>
                <a:gd name="T3" fmla="*/ 112 h 113"/>
                <a:gd name="T4" fmla="*/ 56 w 113"/>
                <a:gd name="T5" fmla="*/ 101 h 113"/>
                <a:gd name="T6" fmla="*/ 33 w 113"/>
                <a:gd name="T7" fmla="*/ 90 h 113"/>
                <a:gd name="T8" fmla="*/ 33 w 113"/>
                <a:gd name="T9" fmla="*/ 90 h 113"/>
                <a:gd name="T10" fmla="*/ 11 w 113"/>
                <a:gd name="T11" fmla="*/ 79 h 113"/>
                <a:gd name="T12" fmla="*/ 22 w 113"/>
                <a:gd name="T13" fmla="*/ 34 h 113"/>
                <a:gd name="T14" fmla="*/ 33 w 113"/>
                <a:gd name="T15" fmla="*/ 11 h 113"/>
                <a:gd name="T16" fmla="*/ 67 w 113"/>
                <a:gd name="T17" fmla="*/ 0 h 113"/>
                <a:gd name="T18" fmla="*/ 89 w 113"/>
                <a:gd name="T19" fmla="*/ 11 h 113"/>
                <a:gd name="T20" fmla="*/ 112 w 113"/>
                <a:gd name="T21" fmla="*/ 56 h 113"/>
                <a:gd name="T22" fmla="*/ 67 w 113"/>
                <a:gd name="T23"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 h="113">
                  <a:moveTo>
                    <a:pt x="67" y="112"/>
                  </a:moveTo>
                  <a:lnTo>
                    <a:pt x="67" y="112"/>
                  </a:lnTo>
                  <a:cubicBezTo>
                    <a:pt x="67" y="112"/>
                    <a:pt x="56" y="112"/>
                    <a:pt x="56" y="101"/>
                  </a:cubicBezTo>
                  <a:cubicBezTo>
                    <a:pt x="44" y="101"/>
                    <a:pt x="44" y="90"/>
                    <a:pt x="33" y="90"/>
                  </a:cubicBezTo>
                  <a:lnTo>
                    <a:pt x="33" y="90"/>
                  </a:lnTo>
                  <a:cubicBezTo>
                    <a:pt x="22" y="90"/>
                    <a:pt x="11" y="79"/>
                    <a:pt x="11" y="79"/>
                  </a:cubicBezTo>
                  <a:cubicBezTo>
                    <a:pt x="0" y="56"/>
                    <a:pt x="11" y="45"/>
                    <a:pt x="22" y="34"/>
                  </a:cubicBezTo>
                  <a:cubicBezTo>
                    <a:pt x="33" y="34"/>
                    <a:pt x="33" y="22"/>
                    <a:pt x="33" y="11"/>
                  </a:cubicBezTo>
                  <a:cubicBezTo>
                    <a:pt x="44" y="0"/>
                    <a:pt x="56" y="0"/>
                    <a:pt x="67" y="0"/>
                  </a:cubicBezTo>
                  <a:cubicBezTo>
                    <a:pt x="67" y="0"/>
                    <a:pt x="78" y="0"/>
                    <a:pt x="89" y="11"/>
                  </a:cubicBezTo>
                  <a:cubicBezTo>
                    <a:pt x="101" y="22"/>
                    <a:pt x="112" y="45"/>
                    <a:pt x="112" y="56"/>
                  </a:cubicBezTo>
                  <a:cubicBezTo>
                    <a:pt x="101" y="90"/>
                    <a:pt x="89" y="112"/>
                    <a:pt x="67" y="112"/>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9" name="Freeform 93"/>
            <p:cNvSpPr>
              <a:spLocks noChangeArrowheads="1"/>
            </p:cNvSpPr>
            <p:nvPr/>
          </p:nvSpPr>
          <p:spPr bwMode="auto">
            <a:xfrm>
              <a:off x="2784475" y="2855913"/>
              <a:ext cx="23813" cy="52387"/>
            </a:xfrm>
            <a:custGeom>
              <a:avLst/>
              <a:gdLst>
                <a:gd name="T0" fmla="*/ 22 w 68"/>
                <a:gd name="T1" fmla="*/ 146 h 147"/>
                <a:gd name="T2" fmla="*/ 22 w 68"/>
                <a:gd name="T3" fmla="*/ 146 h 147"/>
                <a:gd name="T4" fmla="*/ 11 w 68"/>
                <a:gd name="T5" fmla="*/ 102 h 147"/>
                <a:gd name="T6" fmla="*/ 33 w 68"/>
                <a:gd name="T7" fmla="*/ 12 h 147"/>
                <a:gd name="T8" fmla="*/ 67 w 68"/>
                <a:gd name="T9" fmla="*/ 45 h 147"/>
                <a:gd name="T10" fmla="*/ 22 w 68"/>
                <a:gd name="T11" fmla="*/ 146 h 147"/>
              </a:gdLst>
              <a:ahLst/>
              <a:cxnLst>
                <a:cxn ang="0">
                  <a:pos x="T0" y="T1"/>
                </a:cxn>
                <a:cxn ang="0">
                  <a:pos x="T2" y="T3"/>
                </a:cxn>
                <a:cxn ang="0">
                  <a:pos x="T4" y="T5"/>
                </a:cxn>
                <a:cxn ang="0">
                  <a:pos x="T6" y="T7"/>
                </a:cxn>
                <a:cxn ang="0">
                  <a:pos x="T8" y="T9"/>
                </a:cxn>
                <a:cxn ang="0">
                  <a:pos x="T10" y="T11"/>
                </a:cxn>
              </a:cxnLst>
              <a:rect l="0" t="0" r="r" b="b"/>
              <a:pathLst>
                <a:path w="68" h="147">
                  <a:moveTo>
                    <a:pt x="22" y="146"/>
                  </a:moveTo>
                  <a:lnTo>
                    <a:pt x="22" y="146"/>
                  </a:lnTo>
                  <a:cubicBezTo>
                    <a:pt x="11" y="146"/>
                    <a:pt x="0" y="135"/>
                    <a:pt x="11" y="102"/>
                  </a:cubicBezTo>
                  <a:cubicBezTo>
                    <a:pt x="22" y="68"/>
                    <a:pt x="33" y="34"/>
                    <a:pt x="33" y="12"/>
                  </a:cubicBezTo>
                  <a:cubicBezTo>
                    <a:pt x="33" y="0"/>
                    <a:pt x="67" y="12"/>
                    <a:pt x="67" y="45"/>
                  </a:cubicBezTo>
                  <a:cubicBezTo>
                    <a:pt x="67" y="90"/>
                    <a:pt x="56" y="146"/>
                    <a:pt x="22" y="146"/>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0" name="Freeform 94"/>
            <p:cNvSpPr>
              <a:spLocks noChangeArrowheads="1"/>
            </p:cNvSpPr>
            <p:nvPr/>
          </p:nvSpPr>
          <p:spPr bwMode="auto">
            <a:xfrm>
              <a:off x="2776538" y="2852738"/>
              <a:ext cx="41275" cy="65087"/>
            </a:xfrm>
            <a:custGeom>
              <a:avLst/>
              <a:gdLst>
                <a:gd name="T0" fmla="*/ 45 w 113"/>
                <a:gd name="T1" fmla="*/ 180 h 181"/>
                <a:gd name="T2" fmla="*/ 45 w 113"/>
                <a:gd name="T3" fmla="*/ 180 h 181"/>
                <a:gd name="T4" fmla="*/ 11 w 113"/>
                <a:gd name="T5" fmla="*/ 169 h 181"/>
                <a:gd name="T6" fmla="*/ 11 w 113"/>
                <a:gd name="T7" fmla="*/ 113 h 181"/>
                <a:gd name="T8" fmla="*/ 23 w 113"/>
                <a:gd name="T9" fmla="*/ 56 h 181"/>
                <a:gd name="T10" fmla="*/ 34 w 113"/>
                <a:gd name="T11" fmla="*/ 23 h 181"/>
                <a:gd name="T12" fmla="*/ 68 w 113"/>
                <a:gd name="T13" fmla="*/ 0 h 181"/>
                <a:gd name="T14" fmla="*/ 112 w 113"/>
                <a:gd name="T15" fmla="*/ 56 h 181"/>
                <a:gd name="T16" fmla="*/ 56 w 113"/>
                <a:gd name="T17" fmla="*/ 180 h 181"/>
                <a:gd name="T18" fmla="*/ 45 w 113"/>
                <a:gd name="T19" fmla="*/ 180 h 181"/>
                <a:gd name="T20" fmla="*/ 68 w 113"/>
                <a:gd name="T21" fmla="*/ 56 h 181"/>
                <a:gd name="T22" fmla="*/ 68 w 113"/>
                <a:gd name="T23" fmla="*/ 56 h 181"/>
                <a:gd name="T24" fmla="*/ 68 w 113"/>
                <a:gd name="T25" fmla="*/ 79 h 181"/>
                <a:gd name="T26" fmla="*/ 56 w 113"/>
                <a:gd name="T27" fmla="*/ 124 h 181"/>
                <a:gd name="T28" fmla="*/ 45 w 113"/>
                <a:gd name="T29" fmla="*/ 135 h 181"/>
                <a:gd name="T30" fmla="*/ 68 w 113"/>
                <a:gd name="T31" fmla="*/ 56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3" h="181">
                  <a:moveTo>
                    <a:pt x="45" y="180"/>
                  </a:moveTo>
                  <a:lnTo>
                    <a:pt x="45" y="180"/>
                  </a:lnTo>
                  <a:cubicBezTo>
                    <a:pt x="34" y="180"/>
                    <a:pt x="23" y="169"/>
                    <a:pt x="11" y="169"/>
                  </a:cubicBezTo>
                  <a:cubicBezTo>
                    <a:pt x="0" y="146"/>
                    <a:pt x="0" y="124"/>
                    <a:pt x="11" y="113"/>
                  </a:cubicBezTo>
                  <a:cubicBezTo>
                    <a:pt x="11" y="90"/>
                    <a:pt x="23" y="79"/>
                    <a:pt x="23" y="56"/>
                  </a:cubicBezTo>
                  <a:cubicBezTo>
                    <a:pt x="34" y="45"/>
                    <a:pt x="34" y="34"/>
                    <a:pt x="34" y="23"/>
                  </a:cubicBezTo>
                  <a:cubicBezTo>
                    <a:pt x="34" y="11"/>
                    <a:pt x="56" y="0"/>
                    <a:pt x="68" y="0"/>
                  </a:cubicBezTo>
                  <a:cubicBezTo>
                    <a:pt x="90" y="0"/>
                    <a:pt x="112" y="23"/>
                    <a:pt x="112" y="56"/>
                  </a:cubicBezTo>
                  <a:cubicBezTo>
                    <a:pt x="112" y="113"/>
                    <a:pt x="101" y="180"/>
                    <a:pt x="56" y="180"/>
                  </a:cubicBezTo>
                  <a:cubicBezTo>
                    <a:pt x="45" y="180"/>
                    <a:pt x="45" y="180"/>
                    <a:pt x="45" y="180"/>
                  </a:cubicBezTo>
                  <a:close/>
                  <a:moveTo>
                    <a:pt x="68" y="56"/>
                  </a:moveTo>
                  <a:lnTo>
                    <a:pt x="68" y="56"/>
                  </a:lnTo>
                  <a:cubicBezTo>
                    <a:pt x="68" y="68"/>
                    <a:pt x="68" y="68"/>
                    <a:pt x="68" y="79"/>
                  </a:cubicBezTo>
                  <a:cubicBezTo>
                    <a:pt x="68" y="90"/>
                    <a:pt x="56" y="101"/>
                    <a:pt x="56" y="124"/>
                  </a:cubicBezTo>
                  <a:cubicBezTo>
                    <a:pt x="45" y="124"/>
                    <a:pt x="45" y="135"/>
                    <a:pt x="45" y="135"/>
                  </a:cubicBezTo>
                  <a:cubicBezTo>
                    <a:pt x="56" y="135"/>
                    <a:pt x="68" y="101"/>
                    <a:pt x="68" y="56"/>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1" name="Freeform 95"/>
            <p:cNvSpPr>
              <a:spLocks noChangeArrowheads="1"/>
            </p:cNvSpPr>
            <p:nvPr/>
          </p:nvSpPr>
          <p:spPr bwMode="auto">
            <a:xfrm>
              <a:off x="2949575" y="3235325"/>
              <a:ext cx="28575" cy="57150"/>
            </a:xfrm>
            <a:custGeom>
              <a:avLst/>
              <a:gdLst>
                <a:gd name="T0" fmla="*/ 56 w 80"/>
                <a:gd name="T1" fmla="*/ 45 h 158"/>
                <a:gd name="T2" fmla="*/ 56 w 80"/>
                <a:gd name="T3" fmla="*/ 45 h 158"/>
                <a:gd name="T4" fmla="*/ 22 w 80"/>
                <a:gd name="T5" fmla="*/ 0 h 158"/>
                <a:gd name="T6" fmla="*/ 0 w 80"/>
                <a:gd name="T7" fmla="*/ 56 h 158"/>
                <a:gd name="T8" fmla="*/ 22 w 80"/>
                <a:gd name="T9" fmla="*/ 157 h 158"/>
                <a:gd name="T10" fmla="*/ 67 w 80"/>
                <a:gd name="T11" fmla="*/ 90 h 158"/>
                <a:gd name="T12" fmla="*/ 56 w 80"/>
                <a:gd name="T13" fmla="*/ 45 h 158"/>
              </a:gdLst>
              <a:ahLst/>
              <a:cxnLst>
                <a:cxn ang="0">
                  <a:pos x="T0" y="T1"/>
                </a:cxn>
                <a:cxn ang="0">
                  <a:pos x="T2" y="T3"/>
                </a:cxn>
                <a:cxn ang="0">
                  <a:pos x="T4" y="T5"/>
                </a:cxn>
                <a:cxn ang="0">
                  <a:pos x="T6" y="T7"/>
                </a:cxn>
                <a:cxn ang="0">
                  <a:pos x="T8" y="T9"/>
                </a:cxn>
                <a:cxn ang="0">
                  <a:pos x="T10" y="T11"/>
                </a:cxn>
                <a:cxn ang="0">
                  <a:pos x="T12" y="T13"/>
                </a:cxn>
              </a:cxnLst>
              <a:rect l="0" t="0" r="r" b="b"/>
              <a:pathLst>
                <a:path w="80" h="158">
                  <a:moveTo>
                    <a:pt x="56" y="45"/>
                  </a:moveTo>
                  <a:lnTo>
                    <a:pt x="56" y="45"/>
                  </a:lnTo>
                  <a:cubicBezTo>
                    <a:pt x="34" y="22"/>
                    <a:pt x="34" y="11"/>
                    <a:pt x="22" y="0"/>
                  </a:cubicBezTo>
                  <a:cubicBezTo>
                    <a:pt x="0" y="0"/>
                    <a:pt x="0" y="22"/>
                    <a:pt x="0" y="56"/>
                  </a:cubicBezTo>
                  <a:cubicBezTo>
                    <a:pt x="11" y="79"/>
                    <a:pt x="0" y="157"/>
                    <a:pt x="22" y="157"/>
                  </a:cubicBezTo>
                  <a:cubicBezTo>
                    <a:pt x="45" y="146"/>
                    <a:pt x="45" y="112"/>
                    <a:pt x="67" y="90"/>
                  </a:cubicBezTo>
                  <a:cubicBezTo>
                    <a:pt x="79" y="67"/>
                    <a:pt x="56" y="56"/>
                    <a:pt x="56" y="45"/>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2" name="Freeform 96"/>
            <p:cNvSpPr>
              <a:spLocks noChangeArrowheads="1"/>
            </p:cNvSpPr>
            <p:nvPr/>
          </p:nvSpPr>
          <p:spPr bwMode="auto">
            <a:xfrm>
              <a:off x="2941638" y="3227388"/>
              <a:ext cx="44450" cy="73025"/>
            </a:xfrm>
            <a:custGeom>
              <a:avLst/>
              <a:gdLst>
                <a:gd name="T0" fmla="*/ 44 w 124"/>
                <a:gd name="T1" fmla="*/ 202 h 203"/>
                <a:gd name="T2" fmla="*/ 44 w 124"/>
                <a:gd name="T3" fmla="*/ 202 h 203"/>
                <a:gd name="T4" fmla="*/ 44 w 124"/>
                <a:gd name="T5" fmla="*/ 202 h 203"/>
                <a:gd name="T6" fmla="*/ 11 w 124"/>
                <a:gd name="T7" fmla="*/ 113 h 203"/>
                <a:gd name="T8" fmla="*/ 11 w 124"/>
                <a:gd name="T9" fmla="*/ 79 h 203"/>
                <a:gd name="T10" fmla="*/ 11 w 124"/>
                <a:gd name="T11" fmla="*/ 12 h 203"/>
                <a:gd name="T12" fmla="*/ 44 w 124"/>
                <a:gd name="T13" fmla="*/ 0 h 203"/>
                <a:gd name="T14" fmla="*/ 78 w 124"/>
                <a:gd name="T15" fmla="*/ 34 h 203"/>
                <a:gd name="T16" fmla="*/ 89 w 124"/>
                <a:gd name="T17" fmla="*/ 57 h 203"/>
                <a:gd name="T18" fmla="*/ 89 w 124"/>
                <a:gd name="T19" fmla="*/ 57 h 203"/>
                <a:gd name="T20" fmla="*/ 101 w 124"/>
                <a:gd name="T21" fmla="*/ 124 h 203"/>
                <a:gd name="T22" fmla="*/ 89 w 124"/>
                <a:gd name="T23" fmla="*/ 146 h 203"/>
                <a:gd name="T24" fmla="*/ 56 w 124"/>
                <a:gd name="T25" fmla="*/ 202 h 203"/>
                <a:gd name="T26" fmla="*/ 44 w 124"/>
                <a:gd name="T27" fmla="*/ 202 h 203"/>
                <a:gd name="T28" fmla="*/ 44 w 124"/>
                <a:gd name="T29" fmla="*/ 68 h 203"/>
                <a:gd name="T30" fmla="*/ 44 w 124"/>
                <a:gd name="T31" fmla="*/ 68 h 203"/>
                <a:gd name="T32" fmla="*/ 56 w 124"/>
                <a:gd name="T33" fmla="*/ 113 h 203"/>
                <a:gd name="T34" fmla="*/ 56 w 124"/>
                <a:gd name="T35" fmla="*/ 124 h 203"/>
                <a:gd name="T36" fmla="*/ 67 w 124"/>
                <a:gd name="T37" fmla="*/ 102 h 203"/>
                <a:gd name="T38" fmla="*/ 67 w 124"/>
                <a:gd name="T39" fmla="*/ 102 h 203"/>
                <a:gd name="T40" fmla="*/ 67 w 124"/>
                <a:gd name="T41" fmla="*/ 90 h 203"/>
                <a:gd name="T42" fmla="*/ 56 w 124"/>
                <a:gd name="T43" fmla="*/ 79 h 203"/>
                <a:gd name="T44" fmla="*/ 44 w 124"/>
                <a:gd name="T45" fmla="*/ 68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24" h="203">
                  <a:moveTo>
                    <a:pt x="44" y="202"/>
                  </a:moveTo>
                  <a:lnTo>
                    <a:pt x="44" y="202"/>
                  </a:lnTo>
                  <a:lnTo>
                    <a:pt x="44" y="202"/>
                  </a:lnTo>
                  <a:cubicBezTo>
                    <a:pt x="11" y="202"/>
                    <a:pt x="11" y="158"/>
                    <a:pt x="11" y="113"/>
                  </a:cubicBezTo>
                  <a:cubicBezTo>
                    <a:pt x="11" y="102"/>
                    <a:pt x="11" y="90"/>
                    <a:pt x="11" y="79"/>
                  </a:cubicBezTo>
                  <a:cubicBezTo>
                    <a:pt x="0" y="45"/>
                    <a:pt x="0" y="34"/>
                    <a:pt x="11" y="12"/>
                  </a:cubicBezTo>
                  <a:cubicBezTo>
                    <a:pt x="22" y="12"/>
                    <a:pt x="33" y="0"/>
                    <a:pt x="44" y="0"/>
                  </a:cubicBezTo>
                  <a:cubicBezTo>
                    <a:pt x="67" y="12"/>
                    <a:pt x="78" y="23"/>
                    <a:pt x="78" y="34"/>
                  </a:cubicBezTo>
                  <a:cubicBezTo>
                    <a:pt x="78" y="45"/>
                    <a:pt x="89" y="45"/>
                    <a:pt x="89" y="57"/>
                  </a:cubicBezTo>
                  <a:lnTo>
                    <a:pt x="89" y="57"/>
                  </a:lnTo>
                  <a:cubicBezTo>
                    <a:pt x="112" y="79"/>
                    <a:pt x="123" y="102"/>
                    <a:pt x="101" y="124"/>
                  </a:cubicBezTo>
                  <a:cubicBezTo>
                    <a:pt x="101" y="135"/>
                    <a:pt x="89" y="146"/>
                    <a:pt x="89" y="146"/>
                  </a:cubicBezTo>
                  <a:cubicBezTo>
                    <a:pt x="89" y="169"/>
                    <a:pt x="78" y="191"/>
                    <a:pt x="56" y="202"/>
                  </a:cubicBezTo>
                  <a:lnTo>
                    <a:pt x="44" y="202"/>
                  </a:lnTo>
                  <a:close/>
                  <a:moveTo>
                    <a:pt x="44" y="68"/>
                  </a:moveTo>
                  <a:lnTo>
                    <a:pt x="44" y="68"/>
                  </a:lnTo>
                  <a:cubicBezTo>
                    <a:pt x="56" y="79"/>
                    <a:pt x="56" y="102"/>
                    <a:pt x="56" y="113"/>
                  </a:cubicBezTo>
                  <a:lnTo>
                    <a:pt x="56" y="124"/>
                  </a:lnTo>
                  <a:cubicBezTo>
                    <a:pt x="56" y="113"/>
                    <a:pt x="56" y="102"/>
                    <a:pt x="67" y="102"/>
                  </a:cubicBezTo>
                  <a:lnTo>
                    <a:pt x="67" y="102"/>
                  </a:lnTo>
                  <a:cubicBezTo>
                    <a:pt x="67" y="90"/>
                    <a:pt x="67" y="90"/>
                    <a:pt x="67" y="90"/>
                  </a:cubicBezTo>
                  <a:cubicBezTo>
                    <a:pt x="56" y="90"/>
                    <a:pt x="56" y="79"/>
                    <a:pt x="56" y="79"/>
                  </a:cubicBezTo>
                  <a:cubicBezTo>
                    <a:pt x="56" y="79"/>
                    <a:pt x="56" y="79"/>
                    <a:pt x="44" y="68"/>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3" name="Freeform 97"/>
            <p:cNvSpPr>
              <a:spLocks noChangeArrowheads="1"/>
            </p:cNvSpPr>
            <p:nvPr/>
          </p:nvSpPr>
          <p:spPr bwMode="auto">
            <a:xfrm>
              <a:off x="3046413" y="3292475"/>
              <a:ext cx="49212" cy="80963"/>
            </a:xfrm>
            <a:custGeom>
              <a:avLst/>
              <a:gdLst>
                <a:gd name="T0" fmla="*/ 45 w 136"/>
                <a:gd name="T1" fmla="*/ 67 h 225"/>
                <a:gd name="T2" fmla="*/ 45 w 136"/>
                <a:gd name="T3" fmla="*/ 67 h 225"/>
                <a:gd name="T4" fmla="*/ 11 w 136"/>
                <a:gd name="T5" fmla="*/ 11 h 225"/>
                <a:gd name="T6" fmla="*/ 0 w 136"/>
                <a:gd name="T7" fmla="*/ 112 h 225"/>
                <a:gd name="T8" fmla="*/ 56 w 136"/>
                <a:gd name="T9" fmla="*/ 179 h 225"/>
                <a:gd name="T10" fmla="*/ 112 w 136"/>
                <a:gd name="T11" fmla="*/ 213 h 225"/>
                <a:gd name="T12" fmla="*/ 79 w 136"/>
                <a:gd name="T13" fmla="*/ 146 h 225"/>
                <a:gd name="T14" fmla="*/ 45 w 136"/>
                <a:gd name="T15" fmla="*/ 67 h 22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6" h="225">
                  <a:moveTo>
                    <a:pt x="45" y="67"/>
                  </a:moveTo>
                  <a:lnTo>
                    <a:pt x="45" y="67"/>
                  </a:lnTo>
                  <a:cubicBezTo>
                    <a:pt x="34" y="56"/>
                    <a:pt x="34" y="11"/>
                    <a:pt x="11" y="11"/>
                  </a:cubicBezTo>
                  <a:cubicBezTo>
                    <a:pt x="0" y="0"/>
                    <a:pt x="0" y="101"/>
                    <a:pt x="0" y="112"/>
                  </a:cubicBezTo>
                  <a:cubicBezTo>
                    <a:pt x="0" y="134"/>
                    <a:pt x="56" y="157"/>
                    <a:pt x="56" y="179"/>
                  </a:cubicBezTo>
                  <a:cubicBezTo>
                    <a:pt x="56" y="202"/>
                    <a:pt x="101" y="224"/>
                    <a:pt x="112" y="213"/>
                  </a:cubicBezTo>
                  <a:cubicBezTo>
                    <a:pt x="135" y="191"/>
                    <a:pt x="101" y="157"/>
                    <a:pt x="79" y="146"/>
                  </a:cubicBezTo>
                  <a:cubicBezTo>
                    <a:pt x="67" y="123"/>
                    <a:pt x="45" y="67"/>
                    <a:pt x="45" y="67"/>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4" name="Freeform 98"/>
            <p:cNvSpPr>
              <a:spLocks noChangeArrowheads="1"/>
            </p:cNvSpPr>
            <p:nvPr/>
          </p:nvSpPr>
          <p:spPr bwMode="auto">
            <a:xfrm>
              <a:off x="3038475" y="3289300"/>
              <a:ext cx="60325" cy="88900"/>
            </a:xfrm>
            <a:custGeom>
              <a:avLst/>
              <a:gdLst>
                <a:gd name="T0" fmla="*/ 123 w 169"/>
                <a:gd name="T1" fmla="*/ 246 h 247"/>
                <a:gd name="T2" fmla="*/ 123 w 169"/>
                <a:gd name="T3" fmla="*/ 246 h 247"/>
                <a:gd name="T4" fmla="*/ 123 w 169"/>
                <a:gd name="T5" fmla="*/ 246 h 247"/>
                <a:gd name="T6" fmla="*/ 56 w 169"/>
                <a:gd name="T7" fmla="*/ 190 h 247"/>
                <a:gd name="T8" fmla="*/ 33 w 169"/>
                <a:gd name="T9" fmla="*/ 168 h 247"/>
                <a:gd name="T10" fmla="*/ 0 w 169"/>
                <a:gd name="T11" fmla="*/ 134 h 247"/>
                <a:gd name="T12" fmla="*/ 22 w 169"/>
                <a:gd name="T13" fmla="*/ 11 h 247"/>
                <a:gd name="T14" fmla="*/ 33 w 169"/>
                <a:gd name="T15" fmla="*/ 0 h 247"/>
                <a:gd name="T16" fmla="*/ 44 w 169"/>
                <a:gd name="T17" fmla="*/ 0 h 247"/>
                <a:gd name="T18" fmla="*/ 78 w 169"/>
                <a:gd name="T19" fmla="*/ 44 h 247"/>
                <a:gd name="T20" fmla="*/ 89 w 169"/>
                <a:gd name="T21" fmla="*/ 67 h 247"/>
                <a:gd name="T22" fmla="*/ 89 w 169"/>
                <a:gd name="T23" fmla="*/ 67 h 247"/>
                <a:gd name="T24" fmla="*/ 89 w 169"/>
                <a:gd name="T25" fmla="*/ 67 h 247"/>
                <a:gd name="T26" fmla="*/ 112 w 169"/>
                <a:gd name="T27" fmla="*/ 134 h 247"/>
                <a:gd name="T28" fmla="*/ 168 w 169"/>
                <a:gd name="T29" fmla="*/ 202 h 247"/>
                <a:gd name="T30" fmla="*/ 157 w 169"/>
                <a:gd name="T31" fmla="*/ 235 h 247"/>
                <a:gd name="T32" fmla="*/ 123 w 169"/>
                <a:gd name="T33" fmla="*/ 246 h 247"/>
                <a:gd name="T34" fmla="*/ 89 w 169"/>
                <a:gd name="T35" fmla="*/ 168 h 247"/>
                <a:gd name="T36" fmla="*/ 89 w 169"/>
                <a:gd name="T37" fmla="*/ 168 h 247"/>
                <a:gd name="T38" fmla="*/ 101 w 169"/>
                <a:gd name="T39" fmla="*/ 190 h 247"/>
                <a:gd name="T40" fmla="*/ 123 w 169"/>
                <a:gd name="T41" fmla="*/ 202 h 247"/>
                <a:gd name="T42" fmla="*/ 123 w 169"/>
                <a:gd name="T43" fmla="*/ 202 h 247"/>
                <a:gd name="T44" fmla="*/ 89 w 169"/>
                <a:gd name="T45" fmla="*/ 168 h 247"/>
                <a:gd name="T46" fmla="*/ 44 w 169"/>
                <a:gd name="T47" fmla="*/ 123 h 247"/>
                <a:gd name="T48" fmla="*/ 44 w 169"/>
                <a:gd name="T49" fmla="*/ 123 h 247"/>
                <a:gd name="T50" fmla="*/ 56 w 169"/>
                <a:gd name="T51" fmla="*/ 134 h 247"/>
                <a:gd name="T52" fmla="*/ 67 w 169"/>
                <a:gd name="T53" fmla="*/ 145 h 247"/>
                <a:gd name="T54" fmla="*/ 44 w 169"/>
                <a:gd name="T55" fmla="*/ 89 h 247"/>
                <a:gd name="T56" fmla="*/ 44 w 169"/>
                <a:gd name="T57" fmla="*/ 78 h 247"/>
                <a:gd name="T58" fmla="*/ 44 w 169"/>
                <a:gd name="T59" fmla="*/ 123 h 2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9" h="247">
                  <a:moveTo>
                    <a:pt x="123" y="246"/>
                  </a:moveTo>
                  <a:lnTo>
                    <a:pt x="123" y="246"/>
                  </a:lnTo>
                  <a:lnTo>
                    <a:pt x="123" y="246"/>
                  </a:lnTo>
                  <a:cubicBezTo>
                    <a:pt x="89" y="246"/>
                    <a:pt x="56" y="224"/>
                    <a:pt x="56" y="190"/>
                  </a:cubicBezTo>
                  <a:cubicBezTo>
                    <a:pt x="56" y="190"/>
                    <a:pt x="44" y="179"/>
                    <a:pt x="33" y="168"/>
                  </a:cubicBezTo>
                  <a:cubicBezTo>
                    <a:pt x="11" y="157"/>
                    <a:pt x="0" y="145"/>
                    <a:pt x="0" y="134"/>
                  </a:cubicBezTo>
                  <a:cubicBezTo>
                    <a:pt x="0" y="112"/>
                    <a:pt x="0" y="33"/>
                    <a:pt x="22" y="11"/>
                  </a:cubicBezTo>
                  <a:cubicBezTo>
                    <a:pt x="22" y="0"/>
                    <a:pt x="33" y="0"/>
                    <a:pt x="33" y="0"/>
                  </a:cubicBezTo>
                  <a:cubicBezTo>
                    <a:pt x="44" y="0"/>
                    <a:pt x="44" y="0"/>
                    <a:pt x="44" y="0"/>
                  </a:cubicBezTo>
                  <a:cubicBezTo>
                    <a:pt x="67" y="0"/>
                    <a:pt x="67" y="22"/>
                    <a:pt x="78" y="44"/>
                  </a:cubicBezTo>
                  <a:cubicBezTo>
                    <a:pt x="78" y="56"/>
                    <a:pt x="78" y="67"/>
                    <a:pt x="89" y="67"/>
                  </a:cubicBezTo>
                  <a:lnTo>
                    <a:pt x="89" y="67"/>
                  </a:lnTo>
                  <a:lnTo>
                    <a:pt x="89" y="67"/>
                  </a:lnTo>
                  <a:cubicBezTo>
                    <a:pt x="101" y="100"/>
                    <a:pt x="112" y="123"/>
                    <a:pt x="112" y="134"/>
                  </a:cubicBezTo>
                  <a:cubicBezTo>
                    <a:pt x="123" y="145"/>
                    <a:pt x="168" y="179"/>
                    <a:pt x="168" y="202"/>
                  </a:cubicBezTo>
                  <a:cubicBezTo>
                    <a:pt x="168" y="213"/>
                    <a:pt x="168" y="224"/>
                    <a:pt x="157" y="235"/>
                  </a:cubicBezTo>
                  <a:cubicBezTo>
                    <a:pt x="146" y="246"/>
                    <a:pt x="134" y="246"/>
                    <a:pt x="123" y="246"/>
                  </a:cubicBezTo>
                  <a:close/>
                  <a:moveTo>
                    <a:pt x="89" y="168"/>
                  </a:moveTo>
                  <a:lnTo>
                    <a:pt x="89" y="168"/>
                  </a:lnTo>
                  <a:cubicBezTo>
                    <a:pt x="101" y="179"/>
                    <a:pt x="101" y="190"/>
                    <a:pt x="101" y="190"/>
                  </a:cubicBezTo>
                  <a:cubicBezTo>
                    <a:pt x="101" y="202"/>
                    <a:pt x="112" y="202"/>
                    <a:pt x="123" y="202"/>
                  </a:cubicBezTo>
                  <a:lnTo>
                    <a:pt x="123" y="202"/>
                  </a:lnTo>
                  <a:cubicBezTo>
                    <a:pt x="123" y="202"/>
                    <a:pt x="112" y="190"/>
                    <a:pt x="89" y="168"/>
                  </a:cubicBezTo>
                  <a:close/>
                  <a:moveTo>
                    <a:pt x="44" y="123"/>
                  </a:moveTo>
                  <a:lnTo>
                    <a:pt x="44" y="123"/>
                  </a:lnTo>
                  <a:lnTo>
                    <a:pt x="56" y="134"/>
                  </a:lnTo>
                  <a:cubicBezTo>
                    <a:pt x="67" y="145"/>
                    <a:pt x="67" y="145"/>
                    <a:pt x="67" y="145"/>
                  </a:cubicBezTo>
                  <a:cubicBezTo>
                    <a:pt x="56" y="123"/>
                    <a:pt x="56" y="100"/>
                    <a:pt x="44" y="89"/>
                  </a:cubicBezTo>
                  <a:lnTo>
                    <a:pt x="44" y="78"/>
                  </a:lnTo>
                  <a:cubicBezTo>
                    <a:pt x="44" y="100"/>
                    <a:pt x="44" y="112"/>
                    <a:pt x="44" y="123"/>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5" name="Freeform 99"/>
            <p:cNvSpPr>
              <a:spLocks noChangeArrowheads="1"/>
            </p:cNvSpPr>
            <p:nvPr/>
          </p:nvSpPr>
          <p:spPr bwMode="auto">
            <a:xfrm>
              <a:off x="1881188" y="2182813"/>
              <a:ext cx="65087" cy="112712"/>
            </a:xfrm>
            <a:custGeom>
              <a:avLst/>
              <a:gdLst>
                <a:gd name="T0" fmla="*/ 112 w 181"/>
                <a:gd name="T1" fmla="*/ 22 h 315"/>
                <a:gd name="T2" fmla="*/ 112 w 181"/>
                <a:gd name="T3" fmla="*/ 22 h 315"/>
                <a:gd name="T4" fmla="*/ 146 w 181"/>
                <a:gd name="T5" fmla="*/ 101 h 315"/>
                <a:gd name="T6" fmla="*/ 135 w 181"/>
                <a:gd name="T7" fmla="*/ 224 h 315"/>
                <a:gd name="T8" fmla="*/ 112 w 181"/>
                <a:gd name="T9" fmla="*/ 280 h 315"/>
                <a:gd name="T10" fmla="*/ 34 w 181"/>
                <a:gd name="T11" fmla="*/ 236 h 315"/>
                <a:gd name="T12" fmla="*/ 67 w 181"/>
                <a:gd name="T13" fmla="*/ 180 h 315"/>
                <a:gd name="T14" fmla="*/ 90 w 181"/>
                <a:gd name="T15" fmla="*/ 67 h 315"/>
                <a:gd name="T16" fmla="*/ 112 w 181"/>
                <a:gd name="T17" fmla="*/ 22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81" h="315">
                  <a:moveTo>
                    <a:pt x="112" y="22"/>
                  </a:moveTo>
                  <a:lnTo>
                    <a:pt x="112" y="22"/>
                  </a:lnTo>
                  <a:cubicBezTo>
                    <a:pt x="112" y="45"/>
                    <a:pt x="123" y="78"/>
                    <a:pt x="146" y="101"/>
                  </a:cubicBezTo>
                  <a:cubicBezTo>
                    <a:pt x="180" y="112"/>
                    <a:pt x="135" y="191"/>
                    <a:pt x="135" y="224"/>
                  </a:cubicBezTo>
                  <a:cubicBezTo>
                    <a:pt x="135" y="258"/>
                    <a:pt x="146" y="314"/>
                    <a:pt x="112" y="280"/>
                  </a:cubicBezTo>
                  <a:cubicBezTo>
                    <a:pt x="79" y="247"/>
                    <a:pt x="56" y="236"/>
                    <a:pt x="34" y="236"/>
                  </a:cubicBezTo>
                  <a:cubicBezTo>
                    <a:pt x="0" y="236"/>
                    <a:pt x="45" y="202"/>
                    <a:pt x="67" y="180"/>
                  </a:cubicBezTo>
                  <a:cubicBezTo>
                    <a:pt x="101" y="146"/>
                    <a:pt x="112" y="101"/>
                    <a:pt x="90" y="67"/>
                  </a:cubicBezTo>
                  <a:cubicBezTo>
                    <a:pt x="67" y="22"/>
                    <a:pt x="112" y="0"/>
                    <a:pt x="112" y="22"/>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6" name="Freeform 100"/>
            <p:cNvSpPr>
              <a:spLocks noChangeArrowheads="1"/>
            </p:cNvSpPr>
            <p:nvPr/>
          </p:nvSpPr>
          <p:spPr bwMode="auto">
            <a:xfrm>
              <a:off x="1876425" y="2179638"/>
              <a:ext cx="77788" cy="117475"/>
            </a:xfrm>
            <a:custGeom>
              <a:avLst/>
              <a:gdLst>
                <a:gd name="T0" fmla="*/ 134 w 214"/>
                <a:gd name="T1" fmla="*/ 325 h 326"/>
                <a:gd name="T2" fmla="*/ 134 w 214"/>
                <a:gd name="T3" fmla="*/ 325 h 326"/>
                <a:gd name="T4" fmla="*/ 112 w 214"/>
                <a:gd name="T5" fmla="*/ 314 h 326"/>
                <a:gd name="T6" fmla="*/ 45 w 214"/>
                <a:gd name="T7" fmla="*/ 269 h 326"/>
                <a:gd name="T8" fmla="*/ 11 w 214"/>
                <a:gd name="T9" fmla="*/ 247 h 326"/>
                <a:gd name="T10" fmla="*/ 67 w 214"/>
                <a:gd name="T11" fmla="*/ 179 h 326"/>
                <a:gd name="T12" fmla="*/ 67 w 214"/>
                <a:gd name="T13" fmla="*/ 168 h 326"/>
                <a:gd name="T14" fmla="*/ 78 w 214"/>
                <a:gd name="T15" fmla="*/ 89 h 326"/>
                <a:gd name="T16" fmla="*/ 78 w 214"/>
                <a:gd name="T17" fmla="*/ 22 h 326"/>
                <a:gd name="T18" fmla="*/ 112 w 214"/>
                <a:gd name="T19" fmla="*/ 0 h 326"/>
                <a:gd name="T20" fmla="*/ 146 w 214"/>
                <a:gd name="T21" fmla="*/ 22 h 326"/>
                <a:gd name="T22" fmla="*/ 146 w 214"/>
                <a:gd name="T23" fmla="*/ 33 h 326"/>
                <a:gd name="T24" fmla="*/ 168 w 214"/>
                <a:gd name="T25" fmla="*/ 89 h 326"/>
                <a:gd name="T26" fmla="*/ 179 w 214"/>
                <a:gd name="T27" fmla="*/ 191 h 326"/>
                <a:gd name="T28" fmla="*/ 168 w 214"/>
                <a:gd name="T29" fmla="*/ 235 h 326"/>
                <a:gd name="T30" fmla="*/ 168 w 214"/>
                <a:gd name="T31" fmla="*/ 269 h 326"/>
                <a:gd name="T32" fmla="*/ 157 w 214"/>
                <a:gd name="T33" fmla="*/ 314 h 326"/>
                <a:gd name="T34" fmla="*/ 134 w 214"/>
                <a:gd name="T35" fmla="*/ 325 h 326"/>
                <a:gd name="T36" fmla="*/ 67 w 214"/>
                <a:gd name="T37" fmla="*/ 224 h 326"/>
                <a:gd name="T38" fmla="*/ 67 w 214"/>
                <a:gd name="T39" fmla="*/ 224 h 326"/>
                <a:gd name="T40" fmla="*/ 123 w 214"/>
                <a:gd name="T41" fmla="*/ 258 h 326"/>
                <a:gd name="T42" fmla="*/ 123 w 214"/>
                <a:gd name="T43" fmla="*/ 235 h 326"/>
                <a:gd name="T44" fmla="*/ 134 w 214"/>
                <a:gd name="T45" fmla="*/ 179 h 326"/>
                <a:gd name="T46" fmla="*/ 146 w 214"/>
                <a:gd name="T47" fmla="*/ 123 h 326"/>
                <a:gd name="T48" fmla="*/ 134 w 214"/>
                <a:gd name="T49" fmla="*/ 112 h 326"/>
                <a:gd name="T50" fmla="*/ 101 w 214"/>
                <a:gd name="T51" fmla="*/ 202 h 326"/>
                <a:gd name="T52" fmla="*/ 90 w 214"/>
                <a:gd name="T53" fmla="*/ 213 h 326"/>
                <a:gd name="T54" fmla="*/ 67 w 214"/>
                <a:gd name="T55" fmla="*/ 224 h 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4" h="326">
                  <a:moveTo>
                    <a:pt x="134" y="325"/>
                  </a:moveTo>
                  <a:lnTo>
                    <a:pt x="134" y="325"/>
                  </a:lnTo>
                  <a:cubicBezTo>
                    <a:pt x="123" y="325"/>
                    <a:pt x="112" y="314"/>
                    <a:pt x="112" y="314"/>
                  </a:cubicBezTo>
                  <a:cubicBezTo>
                    <a:pt x="78" y="280"/>
                    <a:pt x="67" y="269"/>
                    <a:pt x="45" y="269"/>
                  </a:cubicBezTo>
                  <a:cubicBezTo>
                    <a:pt x="23" y="269"/>
                    <a:pt x="11" y="258"/>
                    <a:pt x="11" y="247"/>
                  </a:cubicBezTo>
                  <a:cubicBezTo>
                    <a:pt x="0" y="224"/>
                    <a:pt x="34" y="202"/>
                    <a:pt x="67" y="179"/>
                  </a:cubicBezTo>
                  <a:cubicBezTo>
                    <a:pt x="67" y="168"/>
                    <a:pt x="67" y="168"/>
                    <a:pt x="67" y="168"/>
                  </a:cubicBezTo>
                  <a:cubicBezTo>
                    <a:pt x="90" y="145"/>
                    <a:pt x="101" y="112"/>
                    <a:pt x="78" y="89"/>
                  </a:cubicBezTo>
                  <a:cubicBezTo>
                    <a:pt x="67" y="67"/>
                    <a:pt x="67" y="45"/>
                    <a:pt x="78" y="22"/>
                  </a:cubicBezTo>
                  <a:cubicBezTo>
                    <a:pt x="90" y="11"/>
                    <a:pt x="101" y="0"/>
                    <a:pt x="112" y="0"/>
                  </a:cubicBezTo>
                  <a:cubicBezTo>
                    <a:pt x="134" y="0"/>
                    <a:pt x="146" y="11"/>
                    <a:pt x="146" y="22"/>
                  </a:cubicBezTo>
                  <a:cubicBezTo>
                    <a:pt x="146" y="33"/>
                    <a:pt x="146" y="33"/>
                    <a:pt x="146" y="33"/>
                  </a:cubicBezTo>
                  <a:cubicBezTo>
                    <a:pt x="146" y="56"/>
                    <a:pt x="157" y="78"/>
                    <a:pt x="168" y="89"/>
                  </a:cubicBezTo>
                  <a:cubicBezTo>
                    <a:pt x="213" y="112"/>
                    <a:pt x="191" y="157"/>
                    <a:pt x="179" y="191"/>
                  </a:cubicBezTo>
                  <a:cubicBezTo>
                    <a:pt x="168" y="213"/>
                    <a:pt x="168" y="224"/>
                    <a:pt x="168" y="235"/>
                  </a:cubicBezTo>
                  <a:cubicBezTo>
                    <a:pt x="168" y="247"/>
                    <a:pt x="168" y="258"/>
                    <a:pt x="168" y="269"/>
                  </a:cubicBezTo>
                  <a:cubicBezTo>
                    <a:pt x="168" y="291"/>
                    <a:pt x="168" y="302"/>
                    <a:pt x="157" y="314"/>
                  </a:cubicBezTo>
                  <a:cubicBezTo>
                    <a:pt x="157" y="325"/>
                    <a:pt x="146" y="325"/>
                    <a:pt x="134" y="325"/>
                  </a:cubicBezTo>
                  <a:close/>
                  <a:moveTo>
                    <a:pt x="67" y="224"/>
                  </a:moveTo>
                  <a:lnTo>
                    <a:pt x="67" y="224"/>
                  </a:lnTo>
                  <a:cubicBezTo>
                    <a:pt x="90" y="235"/>
                    <a:pt x="101" y="247"/>
                    <a:pt x="123" y="258"/>
                  </a:cubicBezTo>
                  <a:cubicBezTo>
                    <a:pt x="123" y="247"/>
                    <a:pt x="123" y="247"/>
                    <a:pt x="123" y="235"/>
                  </a:cubicBezTo>
                  <a:cubicBezTo>
                    <a:pt x="123" y="213"/>
                    <a:pt x="134" y="202"/>
                    <a:pt x="134" y="179"/>
                  </a:cubicBezTo>
                  <a:cubicBezTo>
                    <a:pt x="146" y="168"/>
                    <a:pt x="157" y="134"/>
                    <a:pt x="146" y="123"/>
                  </a:cubicBezTo>
                  <a:cubicBezTo>
                    <a:pt x="146" y="123"/>
                    <a:pt x="134" y="123"/>
                    <a:pt x="134" y="112"/>
                  </a:cubicBezTo>
                  <a:cubicBezTo>
                    <a:pt x="134" y="145"/>
                    <a:pt x="123" y="179"/>
                    <a:pt x="101" y="202"/>
                  </a:cubicBezTo>
                  <a:cubicBezTo>
                    <a:pt x="90" y="213"/>
                    <a:pt x="90" y="213"/>
                    <a:pt x="90" y="213"/>
                  </a:cubicBezTo>
                  <a:cubicBezTo>
                    <a:pt x="90" y="213"/>
                    <a:pt x="78" y="224"/>
                    <a:pt x="67" y="224"/>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7" name="Freeform 101"/>
            <p:cNvSpPr>
              <a:spLocks noChangeArrowheads="1"/>
            </p:cNvSpPr>
            <p:nvPr/>
          </p:nvSpPr>
          <p:spPr bwMode="auto">
            <a:xfrm>
              <a:off x="1816100" y="2195513"/>
              <a:ext cx="44450" cy="23812"/>
            </a:xfrm>
            <a:custGeom>
              <a:avLst/>
              <a:gdLst>
                <a:gd name="T0" fmla="*/ 90 w 124"/>
                <a:gd name="T1" fmla="*/ 33 h 68"/>
                <a:gd name="T2" fmla="*/ 90 w 124"/>
                <a:gd name="T3" fmla="*/ 33 h 68"/>
                <a:gd name="T4" fmla="*/ 11 w 124"/>
                <a:gd name="T5" fmla="*/ 11 h 68"/>
                <a:gd name="T6" fmla="*/ 33 w 124"/>
                <a:gd name="T7" fmla="*/ 56 h 68"/>
                <a:gd name="T8" fmla="*/ 101 w 124"/>
                <a:gd name="T9" fmla="*/ 56 h 68"/>
                <a:gd name="T10" fmla="*/ 90 w 124"/>
                <a:gd name="T11" fmla="*/ 33 h 68"/>
              </a:gdLst>
              <a:ahLst/>
              <a:cxnLst>
                <a:cxn ang="0">
                  <a:pos x="T0" y="T1"/>
                </a:cxn>
                <a:cxn ang="0">
                  <a:pos x="T2" y="T3"/>
                </a:cxn>
                <a:cxn ang="0">
                  <a:pos x="T4" y="T5"/>
                </a:cxn>
                <a:cxn ang="0">
                  <a:pos x="T6" y="T7"/>
                </a:cxn>
                <a:cxn ang="0">
                  <a:pos x="T8" y="T9"/>
                </a:cxn>
                <a:cxn ang="0">
                  <a:pos x="T10" y="T11"/>
                </a:cxn>
              </a:cxnLst>
              <a:rect l="0" t="0" r="r" b="b"/>
              <a:pathLst>
                <a:path w="124" h="68">
                  <a:moveTo>
                    <a:pt x="90" y="33"/>
                  </a:moveTo>
                  <a:lnTo>
                    <a:pt x="90" y="33"/>
                  </a:lnTo>
                  <a:cubicBezTo>
                    <a:pt x="67" y="67"/>
                    <a:pt x="22" y="0"/>
                    <a:pt x="11" y="11"/>
                  </a:cubicBezTo>
                  <a:cubicBezTo>
                    <a:pt x="0" y="22"/>
                    <a:pt x="11" y="44"/>
                    <a:pt x="33" y="56"/>
                  </a:cubicBezTo>
                  <a:cubicBezTo>
                    <a:pt x="67" y="67"/>
                    <a:pt x="90" y="67"/>
                    <a:pt x="101" y="56"/>
                  </a:cubicBezTo>
                  <a:cubicBezTo>
                    <a:pt x="123" y="33"/>
                    <a:pt x="101" y="22"/>
                    <a:pt x="90" y="33"/>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8" name="Freeform 102"/>
            <p:cNvSpPr>
              <a:spLocks noChangeArrowheads="1"/>
            </p:cNvSpPr>
            <p:nvPr/>
          </p:nvSpPr>
          <p:spPr bwMode="auto">
            <a:xfrm>
              <a:off x="1808163" y="2190750"/>
              <a:ext cx="57150" cy="36513"/>
            </a:xfrm>
            <a:custGeom>
              <a:avLst/>
              <a:gdLst>
                <a:gd name="T0" fmla="*/ 100 w 158"/>
                <a:gd name="T1" fmla="*/ 101 h 102"/>
                <a:gd name="T2" fmla="*/ 100 w 158"/>
                <a:gd name="T3" fmla="*/ 101 h 102"/>
                <a:gd name="T4" fmla="*/ 100 w 158"/>
                <a:gd name="T5" fmla="*/ 101 h 102"/>
                <a:gd name="T6" fmla="*/ 44 w 158"/>
                <a:gd name="T7" fmla="*/ 90 h 102"/>
                <a:gd name="T8" fmla="*/ 11 w 158"/>
                <a:gd name="T9" fmla="*/ 45 h 102"/>
                <a:gd name="T10" fmla="*/ 22 w 158"/>
                <a:gd name="T11" fmla="*/ 12 h 102"/>
                <a:gd name="T12" fmla="*/ 44 w 158"/>
                <a:gd name="T13" fmla="*/ 0 h 102"/>
                <a:gd name="T14" fmla="*/ 78 w 158"/>
                <a:gd name="T15" fmla="*/ 23 h 102"/>
                <a:gd name="T16" fmla="*/ 100 w 158"/>
                <a:gd name="T17" fmla="*/ 34 h 102"/>
                <a:gd name="T18" fmla="*/ 123 w 158"/>
                <a:gd name="T19" fmla="*/ 23 h 102"/>
                <a:gd name="T20" fmla="*/ 157 w 158"/>
                <a:gd name="T21" fmla="*/ 34 h 102"/>
                <a:gd name="T22" fmla="*/ 145 w 158"/>
                <a:gd name="T23" fmla="*/ 79 h 102"/>
                <a:gd name="T24" fmla="*/ 100 w 158"/>
                <a:gd name="T25" fmla="*/ 10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8" h="102">
                  <a:moveTo>
                    <a:pt x="100" y="101"/>
                  </a:moveTo>
                  <a:lnTo>
                    <a:pt x="100" y="101"/>
                  </a:lnTo>
                  <a:lnTo>
                    <a:pt x="100" y="101"/>
                  </a:lnTo>
                  <a:cubicBezTo>
                    <a:pt x="78" y="101"/>
                    <a:pt x="67" y="101"/>
                    <a:pt x="44" y="90"/>
                  </a:cubicBezTo>
                  <a:cubicBezTo>
                    <a:pt x="11" y="68"/>
                    <a:pt x="11" y="56"/>
                    <a:pt x="11" y="45"/>
                  </a:cubicBezTo>
                  <a:cubicBezTo>
                    <a:pt x="0" y="34"/>
                    <a:pt x="11" y="12"/>
                    <a:pt x="22" y="12"/>
                  </a:cubicBezTo>
                  <a:cubicBezTo>
                    <a:pt x="22" y="0"/>
                    <a:pt x="33" y="0"/>
                    <a:pt x="44" y="0"/>
                  </a:cubicBezTo>
                  <a:cubicBezTo>
                    <a:pt x="55" y="0"/>
                    <a:pt x="67" y="12"/>
                    <a:pt x="78" y="23"/>
                  </a:cubicBezTo>
                  <a:cubicBezTo>
                    <a:pt x="78" y="23"/>
                    <a:pt x="89" y="34"/>
                    <a:pt x="100" y="34"/>
                  </a:cubicBezTo>
                  <a:cubicBezTo>
                    <a:pt x="100" y="23"/>
                    <a:pt x="112" y="23"/>
                    <a:pt x="123" y="23"/>
                  </a:cubicBezTo>
                  <a:cubicBezTo>
                    <a:pt x="134" y="23"/>
                    <a:pt x="145" y="23"/>
                    <a:pt x="157" y="34"/>
                  </a:cubicBezTo>
                  <a:cubicBezTo>
                    <a:pt x="157" y="56"/>
                    <a:pt x="157" y="68"/>
                    <a:pt x="145" y="79"/>
                  </a:cubicBezTo>
                  <a:cubicBezTo>
                    <a:pt x="123" y="90"/>
                    <a:pt x="112" y="101"/>
                    <a:pt x="100" y="10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9" name="Freeform 103"/>
            <p:cNvSpPr>
              <a:spLocks noChangeArrowheads="1"/>
            </p:cNvSpPr>
            <p:nvPr/>
          </p:nvSpPr>
          <p:spPr bwMode="auto">
            <a:xfrm>
              <a:off x="2305050" y="1925638"/>
              <a:ext cx="88900" cy="153987"/>
            </a:xfrm>
            <a:custGeom>
              <a:avLst/>
              <a:gdLst>
                <a:gd name="T0" fmla="*/ 135 w 247"/>
                <a:gd name="T1" fmla="*/ 101 h 427"/>
                <a:gd name="T2" fmla="*/ 135 w 247"/>
                <a:gd name="T3" fmla="*/ 101 h 427"/>
                <a:gd name="T4" fmla="*/ 56 w 247"/>
                <a:gd name="T5" fmla="*/ 11 h 427"/>
                <a:gd name="T6" fmla="*/ 34 w 247"/>
                <a:gd name="T7" fmla="*/ 112 h 427"/>
                <a:gd name="T8" fmla="*/ 146 w 247"/>
                <a:gd name="T9" fmla="*/ 269 h 427"/>
                <a:gd name="T10" fmla="*/ 213 w 247"/>
                <a:gd name="T11" fmla="*/ 403 h 427"/>
                <a:gd name="T12" fmla="*/ 235 w 247"/>
                <a:gd name="T13" fmla="*/ 359 h 427"/>
                <a:gd name="T14" fmla="*/ 235 w 247"/>
                <a:gd name="T15" fmla="*/ 235 h 427"/>
                <a:gd name="T16" fmla="*/ 190 w 247"/>
                <a:gd name="T17" fmla="*/ 213 h 427"/>
                <a:gd name="T18" fmla="*/ 146 w 247"/>
                <a:gd name="T19" fmla="*/ 168 h 427"/>
                <a:gd name="T20" fmla="*/ 135 w 247"/>
                <a:gd name="T21" fmla="*/ 101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7" h="427">
                  <a:moveTo>
                    <a:pt x="135" y="101"/>
                  </a:moveTo>
                  <a:lnTo>
                    <a:pt x="135" y="101"/>
                  </a:lnTo>
                  <a:cubicBezTo>
                    <a:pt x="112" y="67"/>
                    <a:pt x="90" y="0"/>
                    <a:pt x="56" y="11"/>
                  </a:cubicBezTo>
                  <a:cubicBezTo>
                    <a:pt x="22" y="11"/>
                    <a:pt x="0" y="67"/>
                    <a:pt x="34" y="112"/>
                  </a:cubicBezTo>
                  <a:cubicBezTo>
                    <a:pt x="67" y="157"/>
                    <a:pt x="112" y="224"/>
                    <a:pt x="146" y="269"/>
                  </a:cubicBezTo>
                  <a:cubicBezTo>
                    <a:pt x="179" y="302"/>
                    <a:pt x="202" y="381"/>
                    <a:pt x="213" y="403"/>
                  </a:cubicBezTo>
                  <a:cubicBezTo>
                    <a:pt x="213" y="426"/>
                    <a:pt x="246" y="403"/>
                    <a:pt x="235" y="359"/>
                  </a:cubicBezTo>
                  <a:cubicBezTo>
                    <a:pt x="213" y="314"/>
                    <a:pt x="235" y="269"/>
                    <a:pt x="235" y="235"/>
                  </a:cubicBezTo>
                  <a:cubicBezTo>
                    <a:pt x="235" y="202"/>
                    <a:pt x="224" y="202"/>
                    <a:pt x="190" y="213"/>
                  </a:cubicBezTo>
                  <a:cubicBezTo>
                    <a:pt x="157" y="224"/>
                    <a:pt x="135" y="213"/>
                    <a:pt x="146" y="168"/>
                  </a:cubicBezTo>
                  <a:cubicBezTo>
                    <a:pt x="157" y="135"/>
                    <a:pt x="135" y="101"/>
                    <a:pt x="135" y="10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0" name="Freeform 104"/>
            <p:cNvSpPr>
              <a:spLocks noChangeArrowheads="1"/>
            </p:cNvSpPr>
            <p:nvPr/>
          </p:nvSpPr>
          <p:spPr bwMode="auto">
            <a:xfrm>
              <a:off x="2300288" y="1920875"/>
              <a:ext cx="96837" cy="161925"/>
            </a:xfrm>
            <a:custGeom>
              <a:avLst/>
              <a:gdLst>
                <a:gd name="T0" fmla="*/ 224 w 270"/>
                <a:gd name="T1" fmla="*/ 448 h 449"/>
                <a:gd name="T2" fmla="*/ 224 w 270"/>
                <a:gd name="T3" fmla="*/ 448 h 449"/>
                <a:gd name="T4" fmla="*/ 201 w 270"/>
                <a:gd name="T5" fmla="*/ 414 h 449"/>
                <a:gd name="T6" fmla="*/ 146 w 270"/>
                <a:gd name="T7" fmla="*/ 291 h 449"/>
                <a:gd name="T8" fmla="*/ 45 w 270"/>
                <a:gd name="T9" fmla="*/ 168 h 449"/>
                <a:gd name="T10" fmla="*/ 22 w 270"/>
                <a:gd name="T11" fmla="*/ 134 h 449"/>
                <a:gd name="T12" fmla="*/ 11 w 270"/>
                <a:gd name="T13" fmla="*/ 44 h 449"/>
                <a:gd name="T14" fmla="*/ 67 w 270"/>
                <a:gd name="T15" fmla="*/ 0 h 449"/>
                <a:gd name="T16" fmla="*/ 78 w 270"/>
                <a:gd name="T17" fmla="*/ 0 h 449"/>
                <a:gd name="T18" fmla="*/ 157 w 270"/>
                <a:gd name="T19" fmla="*/ 78 h 449"/>
                <a:gd name="T20" fmla="*/ 168 w 270"/>
                <a:gd name="T21" fmla="*/ 101 h 449"/>
                <a:gd name="T22" fmla="*/ 179 w 270"/>
                <a:gd name="T23" fmla="*/ 190 h 449"/>
                <a:gd name="T24" fmla="*/ 179 w 270"/>
                <a:gd name="T25" fmla="*/ 201 h 449"/>
                <a:gd name="T26" fmla="*/ 190 w 270"/>
                <a:gd name="T27" fmla="*/ 201 h 449"/>
                <a:gd name="T28" fmla="*/ 224 w 270"/>
                <a:gd name="T29" fmla="*/ 190 h 449"/>
                <a:gd name="T30" fmla="*/ 257 w 270"/>
                <a:gd name="T31" fmla="*/ 201 h 449"/>
                <a:gd name="T32" fmla="*/ 269 w 270"/>
                <a:gd name="T33" fmla="*/ 246 h 449"/>
                <a:gd name="T34" fmla="*/ 257 w 270"/>
                <a:gd name="T35" fmla="*/ 280 h 449"/>
                <a:gd name="T36" fmla="*/ 257 w 270"/>
                <a:gd name="T37" fmla="*/ 358 h 449"/>
                <a:gd name="T38" fmla="*/ 257 w 270"/>
                <a:gd name="T39" fmla="*/ 426 h 449"/>
                <a:gd name="T40" fmla="*/ 224 w 270"/>
                <a:gd name="T41" fmla="*/ 448 h 449"/>
                <a:gd name="T42" fmla="*/ 146 w 270"/>
                <a:gd name="T43" fmla="*/ 235 h 449"/>
                <a:gd name="T44" fmla="*/ 146 w 270"/>
                <a:gd name="T45" fmla="*/ 235 h 449"/>
                <a:gd name="T46" fmla="*/ 168 w 270"/>
                <a:gd name="T47" fmla="*/ 257 h 449"/>
                <a:gd name="T48" fmla="*/ 213 w 270"/>
                <a:gd name="T49" fmla="*/ 325 h 449"/>
                <a:gd name="T50" fmla="*/ 224 w 270"/>
                <a:gd name="T51" fmla="*/ 269 h 449"/>
                <a:gd name="T52" fmla="*/ 224 w 270"/>
                <a:gd name="T53" fmla="*/ 246 h 449"/>
                <a:gd name="T54" fmla="*/ 224 w 270"/>
                <a:gd name="T55" fmla="*/ 235 h 449"/>
                <a:gd name="T56" fmla="*/ 213 w 270"/>
                <a:gd name="T57" fmla="*/ 246 h 449"/>
                <a:gd name="T58" fmla="*/ 146 w 270"/>
                <a:gd name="T59" fmla="*/ 235 h 449"/>
                <a:gd name="T60" fmla="*/ 78 w 270"/>
                <a:gd name="T61" fmla="*/ 44 h 449"/>
                <a:gd name="T62" fmla="*/ 78 w 270"/>
                <a:gd name="T63" fmla="*/ 44 h 449"/>
                <a:gd name="T64" fmla="*/ 56 w 270"/>
                <a:gd name="T65" fmla="*/ 67 h 449"/>
                <a:gd name="T66" fmla="*/ 56 w 270"/>
                <a:gd name="T67" fmla="*/ 112 h 449"/>
                <a:gd name="T68" fmla="*/ 78 w 270"/>
                <a:gd name="T69" fmla="*/ 134 h 449"/>
                <a:gd name="T70" fmla="*/ 146 w 270"/>
                <a:gd name="T71" fmla="*/ 224 h 449"/>
                <a:gd name="T72" fmla="*/ 134 w 270"/>
                <a:gd name="T73" fmla="*/ 179 h 449"/>
                <a:gd name="T74" fmla="*/ 123 w 270"/>
                <a:gd name="T75" fmla="*/ 123 h 449"/>
                <a:gd name="T76" fmla="*/ 123 w 270"/>
                <a:gd name="T77" fmla="*/ 123 h 449"/>
                <a:gd name="T78" fmla="*/ 112 w 270"/>
                <a:gd name="T79" fmla="*/ 101 h 449"/>
                <a:gd name="T80" fmla="*/ 78 w 270"/>
                <a:gd name="T81" fmla="*/ 44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70" h="449">
                  <a:moveTo>
                    <a:pt x="224" y="448"/>
                  </a:moveTo>
                  <a:lnTo>
                    <a:pt x="224" y="448"/>
                  </a:lnTo>
                  <a:cubicBezTo>
                    <a:pt x="213" y="448"/>
                    <a:pt x="201" y="437"/>
                    <a:pt x="201" y="414"/>
                  </a:cubicBezTo>
                  <a:cubicBezTo>
                    <a:pt x="201" y="392"/>
                    <a:pt x="168" y="325"/>
                    <a:pt x="146" y="291"/>
                  </a:cubicBezTo>
                  <a:cubicBezTo>
                    <a:pt x="112" y="257"/>
                    <a:pt x="78" y="201"/>
                    <a:pt x="45" y="168"/>
                  </a:cubicBezTo>
                  <a:cubicBezTo>
                    <a:pt x="33" y="157"/>
                    <a:pt x="33" y="146"/>
                    <a:pt x="22" y="134"/>
                  </a:cubicBezTo>
                  <a:cubicBezTo>
                    <a:pt x="11" y="112"/>
                    <a:pt x="0" y="78"/>
                    <a:pt x="11" y="44"/>
                  </a:cubicBezTo>
                  <a:cubicBezTo>
                    <a:pt x="22" y="22"/>
                    <a:pt x="45" y="0"/>
                    <a:pt x="67" y="0"/>
                  </a:cubicBezTo>
                  <a:cubicBezTo>
                    <a:pt x="67" y="0"/>
                    <a:pt x="67" y="0"/>
                    <a:pt x="78" y="0"/>
                  </a:cubicBezTo>
                  <a:cubicBezTo>
                    <a:pt x="112" y="0"/>
                    <a:pt x="134" y="33"/>
                    <a:pt x="157" y="78"/>
                  </a:cubicBezTo>
                  <a:cubicBezTo>
                    <a:pt x="157" y="78"/>
                    <a:pt x="157" y="89"/>
                    <a:pt x="168" y="101"/>
                  </a:cubicBezTo>
                  <a:cubicBezTo>
                    <a:pt x="168" y="101"/>
                    <a:pt x="190" y="146"/>
                    <a:pt x="179" y="190"/>
                  </a:cubicBezTo>
                  <a:lnTo>
                    <a:pt x="179" y="201"/>
                  </a:lnTo>
                  <a:lnTo>
                    <a:pt x="190" y="201"/>
                  </a:lnTo>
                  <a:cubicBezTo>
                    <a:pt x="201" y="190"/>
                    <a:pt x="213" y="190"/>
                    <a:pt x="224" y="190"/>
                  </a:cubicBezTo>
                  <a:cubicBezTo>
                    <a:pt x="246" y="190"/>
                    <a:pt x="246" y="201"/>
                    <a:pt x="257" y="201"/>
                  </a:cubicBezTo>
                  <a:cubicBezTo>
                    <a:pt x="269" y="213"/>
                    <a:pt x="269" y="224"/>
                    <a:pt x="269" y="246"/>
                  </a:cubicBezTo>
                  <a:cubicBezTo>
                    <a:pt x="269" y="257"/>
                    <a:pt x="269" y="269"/>
                    <a:pt x="257" y="280"/>
                  </a:cubicBezTo>
                  <a:cubicBezTo>
                    <a:pt x="257" y="302"/>
                    <a:pt x="257" y="336"/>
                    <a:pt x="257" y="358"/>
                  </a:cubicBezTo>
                  <a:cubicBezTo>
                    <a:pt x="269" y="392"/>
                    <a:pt x="269" y="414"/>
                    <a:pt x="257" y="426"/>
                  </a:cubicBezTo>
                  <a:cubicBezTo>
                    <a:pt x="246" y="437"/>
                    <a:pt x="235" y="448"/>
                    <a:pt x="224" y="448"/>
                  </a:cubicBezTo>
                  <a:close/>
                  <a:moveTo>
                    <a:pt x="146" y="235"/>
                  </a:moveTo>
                  <a:lnTo>
                    <a:pt x="146" y="235"/>
                  </a:lnTo>
                  <a:cubicBezTo>
                    <a:pt x="157" y="246"/>
                    <a:pt x="168" y="257"/>
                    <a:pt x="168" y="257"/>
                  </a:cubicBezTo>
                  <a:cubicBezTo>
                    <a:pt x="190" y="280"/>
                    <a:pt x="201" y="302"/>
                    <a:pt x="213" y="325"/>
                  </a:cubicBezTo>
                  <a:cubicBezTo>
                    <a:pt x="213" y="302"/>
                    <a:pt x="213" y="291"/>
                    <a:pt x="224" y="269"/>
                  </a:cubicBezTo>
                  <a:cubicBezTo>
                    <a:pt x="224" y="257"/>
                    <a:pt x="224" y="257"/>
                    <a:pt x="224" y="246"/>
                  </a:cubicBezTo>
                  <a:lnTo>
                    <a:pt x="224" y="235"/>
                  </a:lnTo>
                  <a:cubicBezTo>
                    <a:pt x="224" y="235"/>
                    <a:pt x="213" y="235"/>
                    <a:pt x="213" y="246"/>
                  </a:cubicBezTo>
                  <a:cubicBezTo>
                    <a:pt x="179" y="246"/>
                    <a:pt x="168" y="246"/>
                    <a:pt x="146" y="235"/>
                  </a:cubicBezTo>
                  <a:close/>
                  <a:moveTo>
                    <a:pt x="78" y="44"/>
                  </a:moveTo>
                  <a:lnTo>
                    <a:pt x="78" y="44"/>
                  </a:lnTo>
                  <a:cubicBezTo>
                    <a:pt x="67" y="44"/>
                    <a:pt x="56" y="44"/>
                    <a:pt x="56" y="67"/>
                  </a:cubicBezTo>
                  <a:cubicBezTo>
                    <a:pt x="45" y="67"/>
                    <a:pt x="45" y="89"/>
                    <a:pt x="56" y="112"/>
                  </a:cubicBezTo>
                  <a:cubicBezTo>
                    <a:pt x="67" y="123"/>
                    <a:pt x="78" y="123"/>
                    <a:pt x="78" y="134"/>
                  </a:cubicBezTo>
                  <a:cubicBezTo>
                    <a:pt x="101" y="168"/>
                    <a:pt x="123" y="190"/>
                    <a:pt x="146" y="224"/>
                  </a:cubicBezTo>
                  <a:cubicBezTo>
                    <a:pt x="134" y="213"/>
                    <a:pt x="134" y="190"/>
                    <a:pt x="134" y="179"/>
                  </a:cubicBezTo>
                  <a:cubicBezTo>
                    <a:pt x="146" y="146"/>
                    <a:pt x="123" y="123"/>
                    <a:pt x="123" y="123"/>
                  </a:cubicBezTo>
                  <a:lnTo>
                    <a:pt x="123" y="123"/>
                  </a:lnTo>
                  <a:cubicBezTo>
                    <a:pt x="123" y="112"/>
                    <a:pt x="123" y="101"/>
                    <a:pt x="112" y="101"/>
                  </a:cubicBezTo>
                  <a:cubicBezTo>
                    <a:pt x="101" y="78"/>
                    <a:pt x="90" y="44"/>
                    <a:pt x="78" y="44"/>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1" name="Freeform 105"/>
            <p:cNvSpPr>
              <a:spLocks noChangeArrowheads="1"/>
            </p:cNvSpPr>
            <p:nvPr/>
          </p:nvSpPr>
          <p:spPr bwMode="auto">
            <a:xfrm>
              <a:off x="2433638" y="2143125"/>
              <a:ext cx="52387" cy="65088"/>
            </a:xfrm>
            <a:custGeom>
              <a:avLst/>
              <a:gdLst>
                <a:gd name="T0" fmla="*/ 100 w 146"/>
                <a:gd name="T1" fmla="*/ 67 h 180"/>
                <a:gd name="T2" fmla="*/ 100 w 146"/>
                <a:gd name="T3" fmla="*/ 67 h 180"/>
                <a:gd name="T4" fmla="*/ 45 w 146"/>
                <a:gd name="T5" fmla="*/ 23 h 180"/>
                <a:gd name="T6" fmla="*/ 0 w 146"/>
                <a:gd name="T7" fmla="*/ 23 h 180"/>
                <a:gd name="T8" fmla="*/ 56 w 146"/>
                <a:gd name="T9" fmla="*/ 112 h 180"/>
                <a:gd name="T10" fmla="*/ 123 w 146"/>
                <a:gd name="T11" fmla="*/ 157 h 180"/>
                <a:gd name="T12" fmla="*/ 100 w 146"/>
                <a:gd name="T13" fmla="*/ 67 h 180"/>
              </a:gdLst>
              <a:ahLst/>
              <a:cxnLst>
                <a:cxn ang="0">
                  <a:pos x="T0" y="T1"/>
                </a:cxn>
                <a:cxn ang="0">
                  <a:pos x="T2" y="T3"/>
                </a:cxn>
                <a:cxn ang="0">
                  <a:pos x="T4" y="T5"/>
                </a:cxn>
                <a:cxn ang="0">
                  <a:pos x="T6" y="T7"/>
                </a:cxn>
                <a:cxn ang="0">
                  <a:pos x="T8" y="T9"/>
                </a:cxn>
                <a:cxn ang="0">
                  <a:pos x="T10" y="T11"/>
                </a:cxn>
                <a:cxn ang="0">
                  <a:pos x="T12" y="T13"/>
                </a:cxn>
              </a:cxnLst>
              <a:rect l="0" t="0" r="r" b="b"/>
              <a:pathLst>
                <a:path w="146" h="180">
                  <a:moveTo>
                    <a:pt x="100" y="67"/>
                  </a:moveTo>
                  <a:lnTo>
                    <a:pt x="100" y="67"/>
                  </a:lnTo>
                  <a:cubicBezTo>
                    <a:pt x="78" y="56"/>
                    <a:pt x="56" y="45"/>
                    <a:pt x="45" y="23"/>
                  </a:cubicBezTo>
                  <a:cubicBezTo>
                    <a:pt x="33" y="11"/>
                    <a:pt x="0" y="0"/>
                    <a:pt x="0" y="23"/>
                  </a:cubicBezTo>
                  <a:cubicBezTo>
                    <a:pt x="0" y="45"/>
                    <a:pt x="56" y="67"/>
                    <a:pt x="56" y="112"/>
                  </a:cubicBezTo>
                  <a:cubicBezTo>
                    <a:pt x="67" y="157"/>
                    <a:pt x="100" y="179"/>
                    <a:pt x="123" y="157"/>
                  </a:cubicBezTo>
                  <a:cubicBezTo>
                    <a:pt x="145" y="134"/>
                    <a:pt x="112" y="79"/>
                    <a:pt x="100" y="67"/>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2" name="Freeform 106"/>
            <p:cNvSpPr>
              <a:spLocks noChangeArrowheads="1"/>
            </p:cNvSpPr>
            <p:nvPr/>
          </p:nvSpPr>
          <p:spPr bwMode="auto">
            <a:xfrm>
              <a:off x="2425700" y="2138363"/>
              <a:ext cx="65088" cy="68262"/>
            </a:xfrm>
            <a:custGeom>
              <a:avLst/>
              <a:gdLst>
                <a:gd name="T0" fmla="*/ 123 w 180"/>
                <a:gd name="T1" fmla="*/ 190 h 191"/>
                <a:gd name="T2" fmla="*/ 123 w 180"/>
                <a:gd name="T3" fmla="*/ 190 h 191"/>
                <a:gd name="T4" fmla="*/ 123 w 180"/>
                <a:gd name="T5" fmla="*/ 190 h 191"/>
                <a:gd name="T6" fmla="*/ 56 w 180"/>
                <a:gd name="T7" fmla="*/ 123 h 191"/>
                <a:gd name="T8" fmla="*/ 34 w 180"/>
                <a:gd name="T9" fmla="*/ 78 h 191"/>
                <a:gd name="T10" fmla="*/ 0 w 180"/>
                <a:gd name="T11" fmla="*/ 34 h 191"/>
                <a:gd name="T12" fmla="*/ 12 w 180"/>
                <a:gd name="T13" fmla="*/ 11 h 191"/>
                <a:gd name="T14" fmla="*/ 45 w 180"/>
                <a:gd name="T15" fmla="*/ 0 h 191"/>
                <a:gd name="T16" fmla="*/ 90 w 180"/>
                <a:gd name="T17" fmla="*/ 22 h 191"/>
                <a:gd name="T18" fmla="*/ 135 w 180"/>
                <a:gd name="T19" fmla="*/ 67 h 191"/>
                <a:gd name="T20" fmla="*/ 179 w 180"/>
                <a:gd name="T21" fmla="*/ 134 h 191"/>
                <a:gd name="T22" fmla="*/ 157 w 180"/>
                <a:gd name="T23" fmla="*/ 179 h 191"/>
                <a:gd name="T24" fmla="*/ 123 w 180"/>
                <a:gd name="T25" fmla="*/ 190 h 191"/>
                <a:gd name="T26" fmla="*/ 101 w 180"/>
                <a:gd name="T27" fmla="*/ 90 h 191"/>
                <a:gd name="T28" fmla="*/ 101 w 180"/>
                <a:gd name="T29" fmla="*/ 90 h 191"/>
                <a:gd name="T30" fmla="*/ 101 w 180"/>
                <a:gd name="T31" fmla="*/ 123 h 191"/>
                <a:gd name="T32" fmla="*/ 123 w 180"/>
                <a:gd name="T33" fmla="*/ 157 h 191"/>
                <a:gd name="T34" fmla="*/ 135 w 180"/>
                <a:gd name="T35" fmla="*/ 145 h 191"/>
                <a:gd name="T36" fmla="*/ 135 w 180"/>
                <a:gd name="T37" fmla="*/ 145 h 191"/>
                <a:gd name="T38" fmla="*/ 112 w 180"/>
                <a:gd name="T39" fmla="*/ 101 h 191"/>
                <a:gd name="T40" fmla="*/ 101 w 180"/>
                <a:gd name="T41" fmla="*/ 9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80" h="191">
                  <a:moveTo>
                    <a:pt x="123" y="190"/>
                  </a:moveTo>
                  <a:lnTo>
                    <a:pt x="123" y="190"/>
                  </a:lnTo>
                  <a:lnTo>
                    <a:pt x="123" y="190"/>
                  </a:lnTo>
                  <a:cubicBezTo>
                    <a:pt x="90" y="190"/>
                    <a:pt x="68" y="168"/>
                    <a:pt x="56" y="123"/>
                  </a:cubicBezTo>
                  <a:cubicBezTo>
                    <a:pt x="56" y="112"/>
                    <a:pt x="45" y="90"/>
                    <a:pt x="34" y="78"/>
                  </a:cubicBezTo>
                  <a:cubicBezTo>
                    <a:pt x="23" y="67"/>
                    <a:pt x="0" y="56"/>
                    <a:pt x="0" y="34"/>
                  </a:cubicBezTo>
                  <a:cubicBezTo>
                    <a:pt x="0" y="34"/>
                    <a:pt x="0" y="22"/>
                    <a:pt x="12" y="11"/>
                  </a:cubicBezTo>
                  <a:cubicBezTo>
                    <a:pt x="23" y="0"/>
                    <a:pt x="23" y="0"/>
                    <a:pt x="45" y="0"/>
                  </a:cubicBezTo>
                  <a:cubicBezTo>
                    <a:pt x="56" y="0"/>
                    <a:pt x="79" y="11"/>
                    <a:pt x="90" y="22"/>
                  </a:cubicBezTo>
                  <a:cubicBezTo>
                    <a:pt x="101" y="34"/>
                    <a:pt x="112" y="56"/>
                    <a:pt x="135" y="67"/>
                  </a:cubicBezTo>
                  <a:cubicBezTo>
                    <a:pt x="157" y="67"/>
                    <a:pt x="168" y="112"/>
                    <a:pt x="179" y="134"/>
                  </a:cubicBezTo>
                  <a:cubicBezTo>
                    <a:pt x="179" y="157"/>
                    <a:pt x="168" y="168"/>
                    <a:pt x="157" y="179"/>
                  </a:cubicBezTo>
                  <a:cubicBezTo>
                    <a:pt x="146" y="190"/>
                    <a:pt x="135" y="190"/>
                    <a:pt x="123" y="190"/>
                  </a:cubicBezTo>
                  <a:close/>
                  <a:moveTo>
                    <a:pt x="101" y="90"/>
                  </a:moveTo>
                  <a:lnTo>
                    <a:pt x="101" y="90"/>
                  </a:lnTo>
                  <a:cubicBezTo>
                    <a:pt x="101" y="101"/>
                    <a:pt x="101" y="112"/>
                    <a:pt x="101" y="123"/>
                  </a:cubicBezTo>
                  <a:cubicBezTo>
                    <a:pt x="112" y="145"/>
                    <a:pt x="123" y="157"/>
                    <a:pt x="123" y="157"/>
                  </a:cubicBezTo>
                  <a:cubicBezTo>
                    <a:pt x="123" y="157"/>
                    <a:pt x="123" y="157"/>
                    <a:pt x="135" y="145"/>
                  </a:cubicBezTo>
                  <a:lnTo>
                    <a:pt x="135" y="145"/>
                  </a:lnTo>
                  <a:cubicBezTo>
                    <a:pt x="135" y="123"/>
                    <a:pt x="123" y="101"/>
                    <a:pt x="112" y="101"/>
                  </a:cubicBezTo>
                  <a:lnTo>
                    <a:pt x="101" y="90"/>
                  </a:ln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3" name="Freeform 107"/>
            <p:cNvSpPr>
              <a:spLocks noChangeArrowheads="1"/>
            </p:cNvSpPr>
            <p:nvPr/>
          </p:nvSpPr>
          <p:spPr bwMode="auto">
            <a:xfrm>
              <a:off x="2409825" y="2101850"/>
              <a:ext cx="36513" cy="33338"/>
            </a:xfrm>
            <a:custGeom>
              <a:avLst/>
              <a:gdLst>
                <a:gd name="T0" fmla="*/ 79 w 102"/>
                <a:gd name="T1" fmla="*/ 78 h 91"/>
                <a:gd name="T2" fmla="*/ 79 w 102"/>
                <a:gd name="T3" fmla="*/ 78 h 91"/>
                <a:gd name="T4" fmla="*/ 23 w 102"/>
                <a:gd name="T5" fmla="*/ 11 h 91"/>
                <a:gd name="T6" fmla="*/ 45 w 102"/>
                <a:gd name="T7" fmla="*/ 45 h 91"/>
                <a:gd name="T8" fmla="*/ 79 w 102"/>
                <a:gd name="T9" fmla="*/ 78 h 91"/>
              </a:gdLst>
              <a:ahLst/>
              <a:cxnLst>
                <a:cxn ang="0">
                  <a:pos x="T0" y="T1"/>
                </a:cxn>
                <a:cxn ang="0">
                  <a:pos x="T2" y="T3"/>
                </a:cxn>
                <a:cxn ang="0">
                  <a:pos x="T4" y="T5"/>
                </a:cxn>
                <a:cxn ang="0">
                  <a:pos x="T6" y="T7"/>
                </a:cxn>
                <a:cxn ang="0">
                  <a:pos x="T8" y="T9"/>
                </a:cxn>
              </a:cxnLst>
              <a:rect l="0" t="0" r="r" b="b"/>
              <a:pathLst>
                <a:path w="102" h="91">
                  <a:moveTo>
                    <a:pt x="79" y="78"/>
                  </a:moveTo>
                  <a:lnTo>
                    <a:pt x="79" y="78"/>
                  </a:lnTo>
                  <a:cubicBezTo>
                    <a:pt x="68" y="90"/>
                    <a:pt x="0" y="22"/>
                    <a:pt x="23" y="11"/>
                  </a:cubicBezTo>
                  <a:cubicBezTo>
                    <a:pt x="45" y="0"/>
                    <a:pt x="34" y="11"/>
                    <a:pt x="45" y="45"/>
                  </a:cubicBezTo>
                  <a:cubicBezTo>
                    <a:pt x="68" y="67"/>
                    <a:pt x="101" y="56"/>
                    <a:pt x="79" y="78"/>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4" name="Freeform 108"/>
            <p:cNvSpPr>
              <a:spLocks noChangeArrowheads="1"/>
            </p:cNvSpPr>
            <p:nvPr/>
          </p:nvSpPr>
          <p:spPr bwMode="auto">
            <a:xfrm>
              <a:off x="2405063" y="2098675"/>
              <a:ext cx="44450" cy="41275"/>
            </a:xfrm>
            <a:custGeom>
              <a:avLst/>
              <a:gdLst>
                <a:gd name="T0" fmla="*/ 90 w 125"/>
                <a:gd name="T1" fmla="*/ 112 h 113"/>
                <a:gd name="T2" fmla="*/ 90 w 125"/>
                <a:gd name="T3" fmla="*/ 112 h 113"/>
                <a:gd name="T4" fmla="*/ 11 w 125"/>
                <a:gd name="T5" fmla="*/ 44 h 113"/>
                <a:gd name="T6" fmla="*/ 23 w 125"/>
                <a:gd name="T7" fmla="*/ 11 h 113"/>
                <a:gd name="T8" fmla="*/ 45 w 125"/>
                <a:gd name="T9" fmla="*/ 0 h 113"/>
                <a:gd name="T10" fmla="*/ 68 w 125"/>
                <a:gd name="T11" fmla="*/ 22 h 113"/>
                <a:gd name="T12" fmla="*/ 79 w 125"/>
                <a:gd name="T13" fmla="*/ 44 h 113"/>
                <a:gd name="T14" fmla="*/ 90 w 125"/>
                <a:gd name="T15" fmla="*/ 56 h 113"/>
                <a:gd name="T16" fmla="*/ 112 w 125"/>
                <a:gd name="T17" fmla="*/ 67 h 113"/>
                <a:gd name="T18" fmla="*/ 112 w 125"/>
                <a:gd name="T19" fmla="*/ 101 h 113"/>
                <a:gd name="T20" fmla="*/ 90 w 125"/>
                <a:gd name="T21"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5" h="113">
                  <a:moveTo>
                    <a:pt x="90" y="112"/>
                  </a:moveTo>
                  <a:lnTo>
                    <a:pt x="90" y="112"/>
                  </a:lnTo>
                  <a:cubicBezTo>
                    <a:pt x="56" y="112"/>
                    <a:pt x="23" y="67"/>
                    <a:pt x="11" y="44"/>
                  </a:cubicBezTo>
                  <a:cubicBezTo>
                    <a:pt x="0" y="33"/>
                    <a:pt x="11" y="11"/>
                    <a:pt x="23" y="11"/>
                  </a:cubicBezTo>
                  <a:cubicBezTo>
                    <a:pt x="23" y="0"/>
                    <a:pt x="34" y="0"/>
                    <a:pt x="45" y="0"/>
                  </a:cubicBezTo>
                  <a:cubicBezTo>
                    <a:pt x="68" y="0"/>
                    <a:pt x="68" y="11"/>
                    <a:pt x="68" y="22"/>
                  </a:cubicBezTo>
                  <a:cubicBezTo>
                    <a:pt x="79" y="33"/>
                    <a:pt x="79" y="33"/>
                    <a:pt x="79" y="44"/>
                  </a:cubicBezTo>
                  <a:cubicBezTo>
                    <a:pt x="79" y="44"/>
                    <a:pt x="79" y="44"/>
                    <a:pt x="90" y="56"/>
                  </a:cubicBezTo>
                  <a:cubicBezTo>
                    <a:pt x="101" y="56"/>
                    <a:pt x="112" y="56"/>
                    <a:pt x="112" y="67"/>
                  </a:cubicBezTo>
                  <a:cubicBezTo>
                    <a:pt x="124" y="78"/>
                    <a:pt x="112" y="101"/>
                    <a:pt x="112" y="101"/>
                  </a:cubicBezTo>
                  <a:cubicBezTo>
                    <a:pt x="101" y="112"/>
                    <a:pt x="90" y="112"/>
                    <a:pt x="90" y="112"/>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5" name="Freeform 109"/>
            <p:cNvSpPr>
              <a:spLocks noChangeArrowheads="1"/>
            </p:cNvSpPr>
            <p:nvPr/>
          </p:nvSpPr>
          <p:spPr bwMode="auto">
            <a:xfrm>
              <a:off x="2509838" y="2151063"/>
              <a:ext cx="23812" cy="31750"/>
            </a:xfrm>
            <a:custGeom>
              <a:avLst/>
              <a:gdLst>
                <a:gd name="T0" fmla="*/ 33 w 68"/>
                <a:gd name="T1" fmla="*/ 67 h 90"/>
                <a:gd name="T2" fmla="*/ 33 w 68"/>
                <a:gd name="T3" fmla="*/ 67 h 90"/>
                <a:gd name="T4" fmla="*/ 11 w 68"/>
                <a:gd name="T5" fmla="*/ 33 h 90"/>
                <a:gd name="T6" fmla="*/ 56 w 68"/>
                <a:gd name="T7" fmla="*/ 11 h 90"/>
                <a:gd name="T8" fmla="*/ 33 w 68"/>
                <a:gd name="T9" fmla="*/ 67 h 90"/>
              </a:gdLst>
              <a:ahLst/>
              <a:cxnLst>
                <a:cxn ang="0">
                  <a:pos x="T0" y="T1"/>
                </a:cxn>
                <a:cxn ang="0">
                  <a:pos x="T2" y="T3"/>
                </a:cxn>
                <a:cxn ang="0">
                  <a:pos x="T4" y="T5"/>
                </a:cxn>
                <a:cxn ang="0">
                  <a:pos x="T6" y="T7"/>
                </a:cxn>
                <a:cxn ang="0">
                  <a:pos x="T8" y="T9"/>
                </a:cxn>
              </a:cxnLst>
              <a:rect l="0" t="0" r="r" b="b"/>
              <a:pathLst>
                <a:path w="68" h="90">
                  <a:moveTo>
                    <a:pt x="33" y="67"/>
                  </a:moveTo>
                  <a:lnTo>
                    <a:pt x="33" y="67"/>
                  </a:lnTo>
                  <a:cubicBezTo>
                    <a:pt x="22" y="89"/>
                    <a:pt x="0" y="56"/>
                    <a:pt x="11" y="33"/>
                  </a:cubicBezTo>
                  <a:cubicBezTo>
                    <a:pt x="11" y="11"/>
                    <a:pt x="33" y="0"/>
                    <a:pt x="56" y="11"/>
                  </a:cubicBezTo>
                  <a:cubicBezTo>
                    <a:pt x="67" y="22"/>
                    <a:pt x="45" y="44"/>
                    <a:pt x="33" y="67"/>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6" name="Freeform 110"/>
            <p:cNvSpPr>
              <a:spLocks noChangeArrowheads="1"/>
            </p:cNvSpPr>
            <p:nvPr/>
          </p:nvSpPr>
          <p:spPr bwMode="auto">
            <a:xfrm>
              <a:off x="2501900" y="2146300"/>
              <a:ext cx="44450" cy="36513"/>
            </a:xfrm>
            <a:custGeom>
              <a:avLst/>
              <a:gdLst>
                <a:gd name="T0" fmla="*/ 45 w 124"/>
                <a:gd name="T1" fmla="*/ 101 h 102"/>
                <a:gd name="T2" fmla="*/ 45 w 124"/>
                <a:gd name="T3" fmla="*/ 101 h 102"/>
                <a:gd name="T4" fmla="*/ 11 w 124"/>
                <a:gd name="T5" fmla="*/ 90 h 102"/>
                <a:gd name="T6" fmla="*/ 11 w 124"/>
                <a:gd name="T7" fmla="*/ 45 h 102"/>
                <a:gd name="T8" fmla="*/ 68 w 124"/>
                <a:gd name="T9" fmla="*/ 0 h 102"/>
                <a:gd name="T10" fmla="*/ 90 w 124"/>
                <a:gd name="T11" fmla="*/ 0 h 102"/>
                <a:gd name="T12" fmla="*/ 90 w 124"/>
                <a:gd name="T13" fmla="*/ 79 h 102"/>
                <a:gd name="T14" fmla="*/ 79 w 124"/>
                <a:gd name="T15" fmla="*/ 90 h 102"/>
                <a:gd name="T16" fmla="*/ 45 w 124"/>
                <a:gd name="T17" fmla="*/ 10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4" h="102">
                  <a:moveTo>
                    <a:pt x="45" y="101"/>
                  </a:moveTo>
                  <a:lnTo>
                    <a:pt x="45" y="101"/>
                  </a:lnTo>
                  <a:cubicBezTo>
                    <a:pt x="34" y="101"/>
                    <a:pt x="23" y="101"/>
                    <a:pt x="11" y="90"/>
                  </a:cubicBezTo>
                  <a:cubicBezTo>
                    <a:pt x="0" y="68"/>
                    <a:pt x="0" y="56"/>
                    <a:pt x="11" y="45"/>
                  </a:cubicBezTo>
                  <a:cubicBezTo>
                    <a:pt x="11" y="23"/>
                    <a:pt x="34" y="0"/>
                    <a:pt x="68" y="0"/>
                  </a:cubicBezTo>
                  <a:cubicBezTo>
                    <a:pt x="68" y="0"/>
                    <a:pt x="79" y="0"/>
                    <a:pt x="90" y="0"/>
                  </a:cubicBezTo>
                  <a:cubicBezTo>
                    <a:pt x="123" y="34"/>
                    <a:pt x="101" y="68"/>
                    <a:pt x="90" y="79"/>
                  </a:cubicBezTo>
                  <a:cubicBezTo>
                    <a:pt x="79" y="79"/>
                    <a:pt x="79" y="79"/>
                    <a:pt x="79" y="90"/>
                  </a:cubicBezTo>
                  <a:cubicBezTo>
                    <a:pt x="79" y="101"/>
                    <a:pt x="68" y="101"/>
                    <a:pt x="45" y="10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7" name="Freeform 111"/>
            <p:cNvSpPr>
              <a:spLocks noChangeArrowheads="1"/>
            </p:cNvSpPr>
            <p:nvPr/>
          </p:nvSpPr>
          <p:spPr bwMode="auto">
            <a:xfrm>
              <a:off x="2538413" y="2046288"/>
              <a:ext cx="65087" cy="125412"/>
            </a:xfrm>
            <a:custGeom>
              <a:avLst/>
              <a:gdLst>
                <a:gd name="T0" fmla="*/ 146 w 180"/>
                <a:gd name="T1" fmla="*/ 101 h 349"/>
                <a:gd name="T2" fmla="*/ 146 w 180"/>
                <a:gd name="T3" fmla="*/ 101 h 349"/>
                <a:gd name="T4" fmla="*/ 134 w 180"/>
                <a:gd name="T5" fmla="*/ 45 h 349"/>
                <a:gd name="T6" fmla="*/ 78 w 180"/>
                <a:gd name="T7" fmla="*/ 0 h 349"/>
                <a:gd name="T8" fmla="*/ 45 w 180"/>
                <a:gd name="T9" fmla="*/ 45 h 349"/>
                <a:gd name="T10" fmla="*/ 45 w 180"/>
                <a:gd name="T11" fmla="*/ 112 h 349"/>
                <a:gd name="T12" fmla="*/ 34 w 180"/>
                <a:gd name="T13" fmla="*/ 202 h 349"/>
                <a:gd name="T14" fmla="*/ 11 w 180"/>
                <a:gd name="T15" fmla="*/ 235 h 349"/>
                <a:gd name="T16" fmla="*/ 90 w 180"/>
                <a:gd name="T17" fmla="*/ 269 h 349"/>
                <a:gd name="T18" fmla="*/ 134 w 180"/>
                <a:gd name="T19" fmla="*/ 314 h 349"/>
                <a:gd name="T20" fmla="*/ 157 w 180"/>
                <a:gd name="T21" fmla="*/ 190 h 349"/>
                <a:gd name="T22" fmla="*/ 146 w 180"/>
                <a:gd name="T23" fmla="*/ 101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80" h="349">
                  <a:moveTo>
                    <a:pt x="146" y="101"/>
                  </a:moveTo>
                  <a:lnTo>
                    <a:pt x="146" y="101"/>
                  </a:lnTo>
                  <a:cubicBezTo>
                    <a:pt x="134" y="79"/>
                    <a:pt x="123" y="79"/>
                    <a:pt x="134" y="45"/>
                  </a:cubicBezTo>
                  <a:cubicBezTo>
                    <a:pt x="134" y="0"/>
                    <a:pt x="134" y="0"/>
                    <a:pt x="78" y="0"/>
                  </a:cubicBezTo>
                  <a:cubicBezTo>
                    <a:pt x="34" y="0"/>
                    <a:pt x="34" y="23"/>
                    <a:pt x="45" y="45"/>
                  </a:cubicBezTo>
                  <a:cubicBezTo>
                    <a:pt x="67" y="79"/>
                    <a:pt x="22" y="79"/>
                    <a:pt x="45" y="112"/>
                  </a:cubicBezTo>
                  <a:cubicBezTo>
                    <a:pt x="56" y="135"/>
                    <a:pt x="56" y="213"/>
                    <a:pt x="34" y="202"/>
                  </a:cubicBezTo>
                  <a:cubicBezTo>
                    <a:pt x="0" y="190"/>
                    <a:pt x="11" y="224"/>
                    <a:pt x="11" y="235"/>
                  </a:cubicBezTo>
                  <a:cubicBezTo>
                    <a:pt x="22" y="247"/>
                    <a:pt x="78" y="224"/>
                    <a:pt x="90" y="269"/>
                  </a:cubicBezTo>
                  <a:cubicBezTo>
                    <a:pt x="112" y="314"/>
                    <a:pt x="123" y="348"/>
                    <a:pt x="134" y="314"/>
                  </a:cubicBezTo>
                  <a:cubicBezTo>
                    <a:pt x="146" y="269"/>
                    <a:pt x="134" y="224"/>
                    <a:pt x="157" y="190"/>
                  </a:cubicBezTo>
                  <a:cubicBezTo>
                    <a:pt x="179" y="157"/>
                    <a:pt x="168" y="135"/>
                    <a:pt x="146" y="10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8" name="Freeform 112"/>
            <p:cNvSpPr>
              <a:spLocks noChangeArrowheads="1"/>
            </p:cNvSpPr>
            <p:nvPr/>
          </p:nvSpPr>
          <p:spPr bwMode="auto">
            <a:xfrm>
              <a:off x="2530475" y="2038350"/>
              <a:ext cx="85725" cy="133350"/>
            </a:xfrm>
            <a:custGeom>
              <a:avLst/>
              <a:gdLst>
                <a:gd name="T0" fmla="*/ 145 w 236"/>
                <a:gd name="T1" fmla="*/ 370 h 371"/>
                <a:gd name="T2" fmla="*/ 145 w 236"/>
                <a:gd name="T3" fmla="*/ 370 h 371"/>
                <a:gd name="T4" fmla="*/ 145 w 236"/>
                <a:gd name="T5" fmla="*/ 370 h 371"/>
                <a:gd name="T6" fmla="*/ 100 w 236"/>
                <a:gd name="T7" fmla="*/ 314 h 371"/>
                <a:gd name="T8" fmla="*/ 100 w 236"/>
                <a:gd name="T9" fmla="*/ 302 h 371"/>
                <a:gd name="T10" fmla="*/ 56 w 236"/>
                <a:gd name="T11" fmla="*/ 280 h 371"/>
                <a:gd name="T12" fmla="*/ 22 w 236"/>
                <a:gd name="T13" fmla="*/ 269 h 371"/>
                <a:gd name="T14" fmla="*/ 11 w 236"/>
                <a:gd name="T15" fmla="*/ 212 h 371"/>
                <a:gd name="T16" fmla="*/ 44 w 236"/>
                <a:gd name="T17" fmla="*/ 201 h 371"/>
                <a:gd name="T18" fmla="*/ 44 w 236"/>
                <a:gd name="T19" fmla="*/ 201 h 371"/>
                <a:gd name="T20" fmla="*/ 56 w 236"/>
                <a:gd name="T21" fmla="*/ 201 h 371"/>
                <a:gd name="T22" fmla="*/ 44 w 236"/>
                <a:gd name="T23" fmla="*/ 145 h 371"/>
                <a:gd name="T24" fmla="*/ 56 w 236"/>
                <a:gd name="T25" fmla="*/ 89 h 371"/>
                <a:gd name="T26" fmla="*/ 56 w 236"/>
                <a:gd name="T27" fmla="*/ 78 h 371"/>
                <a:gd name="T28" fmla="*/ 56 w 236"/>
                <a:gd name="T29" fmla="*/ 78 h 371"/>
                <a:gd name="T30" fmla="*/ 44 w 236"/>
                <a:gd name="T31" fmla="*/ 22 h 371"/>
                <a:gd name="T32" fmla="*/ 100 w 236"/>
                <a:gd name="T33" fmla="*/ 0 h 371"/>
                <a:gd name="T34" fmla="*/ 168 w 236"/>
                <a:gd name="T35" fmla="*/ 11 h 371"/>
                <a:gd name="T36" fmla="*/ 179 w 236"/>
                <a:gd name="T37" fmla="*/ 67 h 371"/>
                <a:gd name="T38" fmla="*/ 179 w 236"/>
                <a:gd name="T39" fmla="*/ 101 h 371"/>
                <a:gd name="T40" fmla="*/ 190 w 236"/>
                <a:gd name="T41" fmla="*/ 112 h 371"/>
                <a:gd name="T42" fmla="*/ 190 w 236"/>
                <a:gd name="T43" fmla="*/ 112 h 371"/>
                <a:gd name="T44" fmla="*/ 201 w 236"/>
                <a:gd name="T45" fmla="*/ 224 h 371"/>
                <a:gd name="T46" fmla="*/ 179 w 236"/>
                <a:gd name="T47" fmla="*/ 291 h 371"/>
                <a:gd name="T48" fmla="*/ 179 w 236"/>
                <a:gd name="T49" fmla="*/ 336 h 371"/>
                <a:gd name="T50" fmla="*/ 145 w 236"/>
                <a:gd name="T51" fmla="*/ 370 h 371"/>
                <a:gd name="T52" fmla="*/ 67 w 236"/>
                <a:gd name="T53" fmla="*/ 246 h 371"/>
                <a:gd name="T54" fmla="*/ 67 w 236"/>
                <a:gd name="T55" fmla="*/ 246 h 371"/>
                <a:gd name="T56" fmla="*/ 134 w 236"/>
                <a:gd name="T57" fmla="*/ 280 h 371"/>
                <a:gd name="T58" fmla="*/ 145 w 236"/>
                <a:gd name="T59" fmla="*/ 291 h 371"/>
                <a:gd name="T60" fmla="*/ 145 w 236"/>
                <a:gd name="T61" fmla="*/ 280 h 371"/>
                <a:gd name="T62" fmla="*/ 168 w 236"/>
                <a:gd name="T63" fmla="*/ 201 h 371"/>
                <a:gd name="T64" fmla="*/ 156 w 236"/>
                <a:gd name="T65" fmla="*/ 145 h 371"/>
                <a:gd name="T66" fmla="*/ 156 w 236"/>
                <a:gd name="T67" fmla="*/ 134 h 371"/>
                <a:gd name="T68" fmla="*/ 145 w 236"/>
                <a:gd name="T69" fmla="*/ 123 h 371"/>
                <a:gd name="T70" fmla="*/ 134 w 236"/>
                <a:gd name="T71" fmla="*/ 56 h 371"/>
                <a:gd name="T72" fmla="*/ 134 w 236"/>
                <a:gd name="T73" fmla="*/ 45 h 371"/>
                <a:gd name="T74" fmla="*/ 100 w 236"/>
                <a:gd name="T75" fmla="*/ 45 h 371"/>
                <a:gd name="T76" fmla="*/ 89 w 236"/>
                <a:gd name="T77" fmla="*/ 45 h 371"/>
                <a:gd name="T78" fmla="*/ 89 w 236"/>
                <a:gd name="T79" fmla="*/ 56 h 371"/>
                <a:gd name="T80" fmla="*/ 89 w 236"/>
                <a:gd name="T81" fmla="*/ 112 h 371"/>
                <a:gd name="T82" fmla="*/ 78 w 236"/>
                <a:gd name="T83" fmla="*/ 123 h 371"/>
                <a:gd name="T84" fmla="*/ 78 w 236"/>
                <a:gd name="T85" fmla="*/ 123 h 371"/>
                <a:gd name="T86" fmla="*/ 89 w 236"/>
                <a:gd name="T87" fmla="*/ 224 h 371"/>
                <a:gd name="T88" fmla="*/ 67 w 236"/>
                <a:gd name="T89" fmla="*/ 246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36" h="371">
                  <a:moveTo>
                    <a:pt x="145" y="370"/>
                  </a:moveTo>
                  <a:lnTo>
                    <a:pt x="145" y="370"/>
                  </a:lnTo>
                  <a:lnTo>
                    <a:pt x="145" y="370"/>
                  </a:lnTo>
                  <a:cubicBezTo>
                    <a:pt x="123" y="370"/>
                    <a:pt x="112" y="347"/>
                    <a:pt x="100" y="314"/>
                  </a:cubicBezTo>
                  <a:lnTo>
                    <a:pt x="100" y="302"/>
                  </a:lnTo>
                  <a:cubicBezTo>
                    <a:pt x="89" y="291"/>
                    <a:pt x="78" y="291"/>
                    <a:pt x="56" y="280"/>
                  </a:cubicBezTo>
                  <a:cubicBezTo>
                    <a:pt x="44" y="280"/>
                    <a:pt x="22" y="280"/>
                    <a:pt x="22" y="269"/>
                  </a:cubicBezTo>
                  <a:cubicBezTo>
                    <a:pt x="11" y="246"/>
                    <a:pt x="0" y="224"/>
                    <a:pt x="11" y="212"/>
                  </a:cubicBezTo>
                  <a:cubicBezTo>
                    <a:pt x="22" y="201"/>
                    <a:pt x="33" y="201"/>
                    <a:pt x="44" y="201"/>
                  </a:cubicBezTo>
                  <a:lnTo>
                    <a:pt x="44" y="201"/>
                  </a:lnTo>
                  <a:cubicBezTo>
                    <a:pt x="44" y="201"/>
                    <a:pt x="44" y="201"/>
                    <a:pt x="56" y="201"/>
                  </a:cubicBezTo>
                  <a:cubicBezTo>
                    <a:pt x="56" y="190"/>
                    <a:pt x="56" y="157"/>
                    <a:pt x="44" y="145"/>
                  </a:cubicBezTo>
                  <a:cubicBezTo>
                    <a:pt x="33" y="112"/>
                    <a:pt x="44" y="101"/>
                    <a:pt x="56" y="89"/>
                  </a:cubicBezTo>
                  <a:cubicBezTo>
                    <a:pt x="56" y="89"/>
                    <a:pt x="56" y="89"/>
                    <a:pt x="56" y="78"/>
                  </a:cubicBezTo>
                  <a:lnTo>
                    <a:pt x="56" y="78"/>
                  </a:lnTo>
                  <a:cubicBezTo>
                    <a:pt x="33" y="56"/>
                    <a:pt x="44" y="33"/>
                    <a:pt x="44" y="22"/>
                  </a:cubicBezTo>
                  <a:cubicBezTo>
                    <a:pt x="56" y="0"/>
                    <a:pt x="78" y="0"/>
                    <a:pt x="100" y="0"/>
                  </a:cubicBezTo>
                  <a:cubicBezTo>
                    <a:pt x="134" y="0"/>
                    <a:pt x="156" y="0"/>
                    <a:pt x="168" y="11"/>
                  </a:cubicBezTo>
                  <a:cubicBezTo>
                    <a:pt x="179" y="22"/>
                    <a:pt x="179" y="45"/>
                    <a:pt x="179" y="67"/>
                  </a:cubicBezTo>
                  <a:cubicBezTo>
                    <a:pt x="168" y="89"/>
                    <a:pt x="168" y="89"/>
                    <a:pt x="179" y="101"/>
                  </a:cubicBezTo>
                  <a:cubicBezTo>
                    <a:pt x="179" y="101"/>
                    <a:pt x="190" y="101"/>
                    <a:pt x="190" y="112"/>
                  </a:cubicBezTo>
                  <a:lnTo>
                    <a:pt x="190" y="112"/>
                  </a:lnTo>
                  <a:cubicBezTo>
                    <a:pt x="213" y="145"/>
                    <a:pt x="235" y="179"/>
                    <a:pt x="201" y="224"/>
                  </a:cubicBezTo>
                  <a:cubicBezTo>
                    <a:pt x="190" y="235"/>
                    <a:pt x="190" y="269"/>
                    <a:pt x="179" y="291"/>
                  </a:cubicBezTo>
                  <a:cubicBezTo>
                    <a:pt x="179" y="302"/>
                    <a:pt x="179" y="325"/>
                    <a:pt x="179" y="336"/>
                  </a:cubicBezTo>
                  <a:cubicBezTo>
                    <a:pt x="179" y="347"/>
                    <a:pt x="168" y="370"/>
                    <a:pt x="145" y="370"/>
                  </a:cubicBezTo>
                  <a:close/>
                  <a:moveTo>
                    <a:pt x="67" y="246"/>
                  </a:moveTo>
                  <a:lnTo>
                    <a:pt x="67" y="246"/>
                  </a:lnTo>
                  <a:cubicBezTo>
                    <a:pt x="89" y="246"/>
                    <a:pt x="123" y="246"/>
                    <a:pt x="134" y="280"/>
                  </a:cubicBezTo>
                  <a:cubicBezTo>
                    <a:pt x="134" y="280"/>
                    <a:pt x="134" y="291"/>
                    <a:pt x="145" y="291"/>
                  </a:cubicBezTo>
                  <a:cubicBezTo>
                    <a:pt x="145" y="291"/>
                    <a:pt x="145" y="291"/>
                    <a:pt x="145" y="280"/>
                  </a:cubicBezTo>
                  <a:cubicBezTo>
                    <a:pt x="145" y="257"/>
                    <a:pt x="145" y="224"/>
                    <a:pt x="168" y="201"/>
                  </a:cubicBezTo>
                  <a:cubicBezTo>
                    <a:pt x="179" y="179"/>
                    <a:pt x="179" y="168"/>
                    <a:pt x="156" y="145"/>
                  </a:cubicBezTo>
                  <a:cubicBezTo>
                    <a:pt x="156" y="134"/>
                    <a:pt x="156" y="134"/>
                    <a:pt x="156" y="134"/>
                  </a:cubicBezTo>
                  <a:cubicBezTo>
                    <a:pt x="145" y="134"/>
                    <a:pt x="145" y="123"/>
                    <a:pt x="145" y="123"/>
                  </a:cubicBezTo>
                  <a:cubicBezTo>
                    <a:pt x="134" y="112"/>
                    <a:pt x="123" y="101"/>
                    <a:pt x="134" y="56"/>
                  </a:cubicBezTo>
                  <a:cubicBezTo>
                    <a:pt x="134" y="45"/>
                    <a:pt x="134" y="45"/>
                    <a:pt x="134" y="45"/>
                  </a:cubicBezTo>
                  <a:cubicBezTo>
                    <a:pt x="123" y="45"/>
                    <a:pt x="112" y="45"/>
                    <a:pt x="100" y="45"/>
                  </a:cubicBezTo>
                  <a:cubicBezTo>
                    <a:pt x="89" y="45"/>
                    <a:pt x="89" y="45"/>
                    <a:pt x="89" y="45"/>
                  </a:cubicBezTo>
                  <a:lnTo>
                    <a:pt x="89" y="56"/>
                  </a:lnTo>
                  <a:cubicBezTo>
                    <a:pt x="112" y="89"/>
                    <a:pt x="89" y="112"/>
                    <a:pt x="89" y="112"/>
                  </a:cubicBezTo>
                  <a:cubicBezTo>
                    <a:pt x="78" y="112"/>
                    <a:pt x="78" y="123"/>
                    <a:pt x="78" y="123"/>
                  </a:cubicBezTo>
                  <a:lnTo>
                    <a:pt x="78" y="123"/>
                  </a:lnTo>
                  <a:cubicBezTo>
                    <a:pt x="89" y="145"/>
                    <a:pt x="100" y="201"/>
                    <a:pt x="89" y="224"/>
                  </a:cubicBezTo>
                  <a:cubicBezTo>
                    <a:pt x="78" y="235"/>
                    <a:pt x="78" y="235"/>
                    <a:pt x="67" y="246"/>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9" name="Freeform 113"/>
            <p:cNvSpPr>
              <a:spLocks noChangeArrowheads="1"/>
            </p:cNvSpPr>
            <p:nvPr/>
          </p:nvSpPr>
          <p:spPr bwMode="auto">
            <a:xfrm>
              <a:off x="3603625" y="3324225"/>
              <a:ext cx="36513" cy="44450"/>
            </a:xfrm>
            <a:custGeom>
              <a:avLst/>
              <a:gdLst>
                <a:gd name="T0" fmla="*/ 89 w 102"/>
                <a:gd name="T1" fmla="*/ 102 h 125"/>
                <a:gd name="T2" fmla="*/ 89 w 102"/>
                <a:gd name="T3" fmla="*/ 102 h 125"/>
                <a:gd name="T4" fmla="*/ 67 w 102"/>
                <a:gd name="T5" fmla="*/ 57 h 125"/>
                <a:gd name="T6" fmla="*/ 11 w 102"/>
                <a:gd name="T7" fmla="*/ 23 h 125"/>
                <a:gd name="T8" fmla="*/ 22 w 102"/>
                <a:gd name="T9" fmla="*/ 68 h 125"/>
                <a:gd name="T10" fmla="*/ 89 w 102"/>
                <a:gd name="T11" fmla="*/ 102 h 125"/>
              </a:gdLst>
              <a:ahLst/>
              <a:cxnLst>
                <a:cxn ang="0">
                  <a:pos x="T0" y="T1"/>
                </a:cxn>
                <a:cxn ang="0">
                  <a:pos x="T2" y="T3"/>
                </a:cxn>
                <a:cxn ang="0">
                  <a:pos x="T4" y="T5"/>
                </a:cxn>
                <a:cxn ang="0">
                  <a:pos x="T6" y="T7"/>
                </a:cxn>
                <a:cxn ang="0">
                  <a:pos x="T8" y="T9"/>
                </a:cxn>
                <a:cxn ang="0">
                  <a:pos x="T10" y="T11"/>
                </a:cxn>
              </a:cxnLst>
              <a:rect l="0" t="0" r="r" b="b"/>
              <a:pathLst>
                <a:path w="102" h="125">
                  <a:moveTo>
                    <a:pt x="89" y="102"/>
                  </a:moveTo>
                  <a:lnTo>
                    <a:pt x="89" y="102"/>
                  </a:lnTo>
                  <a:cubicBezTo>
                    <a:pt x="101" y="79"/>
                    <a:pt x="89" y="68"/>
                    <a:pt x="67" y="57"/>
                  </a:cubicBezTo>
                  <a:cubicBezTo>
                    <a:pt x="44" y="45"/>
                    <a:pt x="33" y="0"/>
                    <a:pt x="11" y="23"/>
                  </a:cubicBezTo>
                  <a:cubicBezTo>
                    <a:pt x="0" y="45"/>
                    <a:pt x="0" y="68"/>
                    <a:pt x="22" y="68"/>
                  </a:cubicBezTo>
                  <a:cubicBezTo>
                    <a:pt x="56" y="68"/>
                    <a:pt x="89" y="124"/>
                    <a:pt x="89" y="102"/>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0" name="Freeform 114"/>
            <p:cNvSpPr>
              <a:spLocks noChangeArrowheads="1"/>
            </p:cNvSpPr>
            <p:nvPr/>
          </p:nvSpPr>
          <p:spPr bwMode="auto">
            <a:xfrm>
              <a:off x="3595688" y="3324225"/>
              <a:ext cx="52387" cy="44450"/>
            </a:xfrm>
            <a:custGeom>
              <a:avLst/>
              <a:gdLst>
                <a:gd name="T0" fmla="*/ 112 w 147"/>
                <a:gd name="T1" fmla="*/ 124 h 125"/>
                <a:gd name="T2" fmla="*/ 112 w 147"/>
                <a:gd name="T3" fmla="*/ 124 h 125"/>
                <a:gd name="T4" fmla="*/ 112 w 147"/>
                <a:gd name="T5" fmla="*/ 124 h 125"/>
                <a:gd name="T6" fmla="*/ 67 w 147"/>
                <a:gd name="T7" fmla="*/ 113 h 125"/>
                <a:gd name="T8" fmla="*/ 45 w 147"/>
                <a:gd name="T9" fmla="*/ 90 h 125"/>
                <a:gd name="T10" fmla="*/ 0 w 147"/>
                <a:gd name="T11" fmla="*/ 57 h 125"/>
                <a:gd name="T12" fmla="*/ 23 w 147"/>
                <a:gd name="T13" fmla="*/ 12 h 125"/>
                <a:gd name="T14" fmla="*/ 45 w 147"/>
                <a:gd name="T15" fmla="*/ 0 h 125"/>
                <a:gd name="T16" fmla="*/ 90 w 147"/>
                <a:gd name="T17" fmla="*/ 23 h 125"/>
                <a:gd name="T18" fmla="*/ 101 w 147"/>
                <a:gd name="T19" fmla="*/ 45 h 125"/>
                <a:gd name="T20" fmla="*/ 135 w 147"/>
                <a:gd name="T21" fmla="*/ 102 h 125"/>
                <a:gd name="T22" fmla="*/ 112 w 147"/>
                <a:gd name="T23" fmla="*/ 124 h 125"/>
                <a:gd name="T24" fmla="*/ 45 w 147"/>
                <a:gd name="T25" fmla="*/ 45 h 125"/>
                <a:gd name="T26" fmla="*/ 45 w 147"/>
                <a:gd name="T27" fmla="*/ 45 h 125"/>
                <a:gd name="T28" fmla="*/ 56 w 147"/>
                <a:gd name="T29" fmla="*/ 45 h 125"/>
                <a:gd name="T30" fmla="*/ 56 w 147"/>
                <a:gd name="T31" fmla="*/ 45 h 125"/>
                <a:gd name="T32" fmla="*/ 45 w 147"/>
                <a:gd name="T33" fmla="*/ 4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7" h="125">
                  <a:moveTo>
                    <a:pt x="112" y="124"/>
                  </a:moveTo>
                  <a:lnTo>
                    <a:pt x="112" y="124"/>
                  </a:lnTo>
                  <a:lnTo>
                    <a:pt x="112" y="124"/>
                  </a:lnTo>
                  <a:cubicBezTo>
                    <a:pt x="90" y="124"/>
                    <a:pt x="79" y="124"/>
                    <a:pt x="67" y="113"/>
                  </a:cubicBezTo>
                  <a:cubicBezTo>
                    <a:pt x="67" y="102"/>
                    <a:pt x="56" y="90"/>
                    <a:pt x="45" y="90"/>
                  </a:cubicBezTo>
                  <a:cubicBezTo>
                    <a:pt x="23" y="90"/>
                    <a:pt x="11" y="68"/>
                    <a:pt x="0" y="57"/>
                  </a:cubicBezTo>
                  <a:cubicBezTo>
                    <a:pt x="0" y="57"/>
                    <a:pt x="0" y="34"/>
                    <a:pt x="23" y="12"/>
                  </a:cubicBezTo>
                  <a:cubicBezTo>
                    <a:pt x="34" y="0"/>
                    <a:pt x="45" y="0"/>
                    <a:pt x="45" y="0"/>
                  </a:cubicBezTo>
                  <a:cubicBezTo>
                    <a:pt x="67" y="0"/>
                    <a:pt x="79" y="12"/>
                    <a:pt x="90" y="23"/>
                  </a:cubicBezTo>
                  <a:cubicBezTo>
                    <a:pt x="101" y="34"/>
                    <a:pt x="101" y="34"/>
                    <a:pt x="101" y="45"/>
                  </a:cubicBezTo>
                  <a:cubicBezTo>
                    <a:pt x="124" y="57"/>
                    <a:pt x="146" y="79"/>
                    <a:pt x="135" y="102"/>
                  </a:cubicBezTo>
                  <a:cubicBezTo>
                    <a:pt x="135" y="124"/>
                    <a:pt x="112" y="124"/>
                    <a:pt x="112" y="124"/>
                  </a:cubicBezTo>
                  <a:close/>
                  <a:moveTo>
                    <a:pt x="45" y="45"/>
                  </a:moveTo>
                  <a:lnTo>
                    <a:pt x="45" y="45"/>
                  </a:lnTo>
                  <a:cubicBezTo>
                    <a:pt x="45" y="45"/>
                    <a:pt x="45" y="45"/>
                    <a:pt x="56" y="45"/>
                  </a:cubicBezTo>
                  <a:lnTo>
                    <a:pt x="56" y="45"/>
                  </a:lnTo>
                  <a:lnTo>
                    <a:pt x="45" y="45"/>
                  </a:ln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1" name="Freeform 115"/>
            <p:cNvSpPr>
              <a:spLocks noChangeArrowheads="1"/>
            </p:cNvSpPr>
            <p:nvPr/>
          </p:nvSpPr>
          <p:spPr bwMode="auto">
            <a:xfrm>
              <a:off x="3962400" y="3957638"/>
              <a:ext cx="23813" cy="28575"/>
            </a:xfrm>
            <a:custGeom>
              <a:avLst/>
              <a:gdLst>
                <a:gd name="T0" fmla="*/ 45 w 68"/>
                <a:gd name="T1" fmla="*/ 78 h 79"/>
                <a:gd name="T2" fmla="*/ 45 w 68"/>
                <a:gd name="T3" fmla="*/ 78 h 79"/>
                <a:gd name="T4" fmla="*/ 45 w 68"/>
                <a:gd name="T5" fmla="*/ 11 h 79"/>
                <a:gd name="T6" fmla="*/ 11 w 68"/>
                <a:gd name="T7" fmla="*/ 45 h 79"/>
                <a:gd name="T8" fmla="*/ 45 w 68"/>
                <a:gd name="T9" fmla="*/ 78 h 79"/>
              </a:gdLst>
              <a:ahLst/>
              <a:cxnLst>
                <a:cxn ang="0">
                  <a:pos x="T0" y="T1"/>
                </a:cxn>
                <a:cxn ang="0">
                  <a:pos x="T2" y="T3"/>
                </a:cxn>
                <a:cxn ang="0">
                  <a:pos x="T4" y="T5"/>
                </a:cxn>
                <a:cxn ang="0">
                  <a:pos x="T6" y="T7"/>
                </a:cxn>
                <a:cxn ang="0">
                  <a:pos x="T8" y="T9"/>
                </a:cxn>
              </a:cxnLst>
              <a:rect l="0" t="0" r="r" b="b"/>
              <a:pathLst>
                <a:path w="68" h="79">
                  <a:moveTo>
                    <a:pt x="45" y="78"/>
                  </a:moveTo>
                  <a:lnTo>
                    <a:pt x="45" y="78"/>
                  </a:lnTo>
                  <a:cubicBezTo>
                    <a:pt x="56" y="56"/>
                    <a:pt x="67" y="22"/>
                    <a:pt x="45" y="11"/>
                  </a:cubicBezTo>
                  <a:cubicBezTo>
                    <a:pt x="22" y="0"/>
                    <a:pt x="0" y="22"/>
                    <a:pt x="11" y="45"/>
                  </a:cubicBezTo>
                  <a:cubicBezTo>
                    <a:pt x="22" y="67"/>
                    <a:pt x="34" y="78"/>
                    <a:pt x="45" y="78"/>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2" name="Freeform 116"/>
            <p:cNvSpPr>
              <a:spLocks noChangeArrowheads="1"/>
            </p:cNvSpPr>
            <p:nvPr/>
          </p:nvSpPr>
          <p:spPr bwMode="auto">
            <a:xfrm>
              <a:off x="3959225" y="3954463"/>
              <a:ext cx="31750" cy="41275"/>
            </a:xfrm>
            <a:custGeom>
              <a:avLst/>
              <a:gdLst>
                <a:gd name="T0" fmla="*/ 45 w 90"/>
                <a:gd name="T1" fmla="*/ 112 h 113"/>
                <a:gd name="T2" fmla="*/ 45 w 90"/>
                <a:gd name="T3" fmla="*/ 112 h 113"/>
                <a:gd name="T4" fmla="*/ 45 w 90"/>
                <a:gd name="T5" fmla="*/ 112 h 113"/>
                <a:gd name="T6" fmla="*/ 0 w 90"/>
                <a:gd name="T7" fmla="*/ 67 h 113"/>
                <a:gd name="T8" fmla="*/ 0 w 90"/>
                <a:gd name="T9" fmla="*/ 22 h 113"/>
                <a:gd name="T10" fmla="*/ 45 w 90"/>
                <a:gd name="T11" fmla="*/ 0 h 113"/>
                <a:gd name="T12" fmla="*/ 67 w 90"/>
                <a:gd name="T13" fmla="*/ 0 h 113"/>
                <a:gd name="T14" fmla="*/ 78 w 90"/>
                <a:gd name="T15" fmla="*/ 22 h 113"/>
                <a:gd name="T16" fmla="*/ 67 w 90"/>
                <a:gd name="T17" fmla="*/ 101 h 113"/>
                <a:gd name="T18" fmla="*/ 45 w 90"/>
                <a:gd name="T19" fmla="*/ 112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0" h="113">
                  <a:moveTo>
                    <a:pt x="45" y="112"/>
                  </a:moveTo>
                  <a:lnTo>
                    <a:pt x="45" y="112"/>
                  </a:lnTo>
                  <a:lnTo>
                    <a:pt x="45" y="112"/>
                  </a:lnTo>
                  <a:cubicBezTo>
                    <a:pt x="33" y="112"/>
                    <a:pt x="22" y="89"/>
                    <a:pt x="0" y="67"/>
                  </a:cubicBezTo>
                  <a:cubicBezTo>
                    <a:pt x="0" y="44"/>
                    <a:pt x="0" y="33"/>
                    <a:pt x="0" y="22"/>
                  </a:cubicBezTo>
                  <a:cubicBezTo>
                    <a:pt x="11" y="0"/>
                    <a:pt x="22" y="0"/>
                    <a:pt x="45" y="0"/>
                  </a:cubicBezTo>
                  <a:cubicBezTo>
                    <a:pt x="45" y="0"/>
                    <a:pt x="56" y="0"/>
                    <a:pt x="67" y="0"/>
                  </a:cubicBezTo>
                  <a:cubicBezTo>
                    <a:pt x="78" y="11"/>
                    <a:pt x="78" y="11"/>
                    <a:pt x="78" y="22"/>
                  </a:cubicBezTo>
                  <a:cubicBezTo>
                    <a:pt x="89" y="56"/>
                    <a:pt x="78" y="78"/>
                    <a:pt x="67" y="101"/>
                  </a:cubicBezTo>
                  <a:cubicBezTo>
                    <a:pt x="67" y="101"/>
                    <a:pt x="56" y="112"/>
                    <a:pt x="45" y="112"/>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3" name="Freeform 117"/>
            <p:cNvSpPr>
              <a:spLocks noChangeArrowheads="1"/>
            </p:cNvSpPr>
            <p:nvPr/>
          </p:nvSpPr>
          <p:spPr bwMode="auto">
            <a:xfrm>
              <a:off x="3768725" y="3970338"/>
              <a:ext cx="33338" cy="33337"/>
            </a:xfrm>
            <a:custGeom>
              <a:avLst/>
              <a:gdLst>
                <a:gd name="T0" fmla="*/ 67 w 91"/>
                <a:gd name="T1" fmla="*/ 90 h 91"/>
                <a:gd name="T2" fmla="*/ 67 w 91"/>
                <a:gd name="T3" fmla="*/ 90 h 91"/>
                <a:gd name="T4" fmla="*/ 67 w 91"/>
                <a:gd name="T5" fmla="*/ 34 h 91"/>
                <a:gd name="T6" fmla="*/ 22 w 91"/>
                <a:gd name="T7" fmla="*/ 23 h 91"/>
                <a:gd name="T8" fmla="*/ 67 w 91"/>
                <a:gd name="T9" fmla="*/ 90 h 91"/>
              </a:gdLst>
              <a:ahLst/>
              <a:cxnLst>
                <a:cxn ang="0">
                  <a:pos x="T0" y="T1"/>
                </a:cxn>
                <a:cxn ang="0">
                  <a:pos x="T2" y="T3"/>
                </a:cxn>
                <a:cxn ang="0">
                  <a:pos x="T4" y="T5"/>
                </a:cxn>
                <a:cxn ang="0">
                  <a:pos x="T6" y="T7"/>
                </a:cxn>
                <a:cxn ang="0">
                  <a:pos x="T8" y="T9"/>
                </a:cxn>
              </a:cxnLst>
              <a:rect l="0" t="0" r="r" b="b"/>
              <a:pathLst>
                <a:path w="91" h="91">
                  <a:moveTo>
                    <a:pt x="67" y="90"/>
                  </a:moveTo>
                  <a:lnTo>
                    <a:pt x="67" y="90"/>
                  </a:lnTo>
                  <a:cubicBezTo>
                    <a:pt x="78" y="79"/>
                    <a:pt x="90" y="57"/>
                    <a:pt x="67" y="34"/>
                  </a:cubicBezTo>
                  <a:cubicBezTo>
                    <a:pt x="56" y="12"/>
                    <a:pt x="34" y="0"/>
                    <a:pt x="22" y="23"/>
                  </a:cubicBezTo>
                  <a:cubicBezTo>
                    <a:pt x="0" y="34"/>
                    <a:pt x="45" y="90"/>
                    <a:pt x="67" y="9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4" name="Freeform 118"/>
            <p:cNvSpPr>
              <a:spLocks noChangeArrowheads="1"/>
            </p:cNvSpPr>
            <p:nvPr/>
          </p:nvSpPr>
          <p:spPr bwMode="auto">
            <a:xfrm>
              <a:off x="3765550" y="3965575"/>
              <a:ext cx="44450" cy="44450"/>
            </a:xfrm>
            <a:custGeom>
              <a:avLst/>
              <a:gdLst>
                <a:gd name="T0" fmla="*/ 67 w 124"/>
                <a:gd name="T1" fmla="*/ 124 h 125"/>
                <a:gd name="T2" fmla="*/ 67 w 124"/>
                <a:gd name="T3" fmla="*/ 124 h 125"/>
                <a:gd name="T4" fmla="*/ 67 w 124"/>
                <a:gd name="T5" fmla="*/ 124 h 125"/>
                <a:gd name="T6" fmla="*/ 11 w 124"/>
                <a:gd name="T7" fmla="*/ 68 h 125"/>
                <a:gd name="T8" fmla="*/ 11 w 124"/>
                <a:gd name="T9" fmla="*/ 11 h 125"/>
                <a:gd name="T10" fmla="*/ 45 w 124"/>
                <a:gd name="T11" fmla="*/ 0 h 125"/>
                <a:gd name="T12" fmla="*/ 101 w 124"/>
                <a:gd name="T13" fmla="*/ 23 h 125"/>
                <a:gd name="T14" fmla="*/ 112 w 124"/>
                <a:gd name="T15" fmla="*/ 90 h 125"/>
                <a:gd name="T16" fmla="*/ 78 w 124"/>
                <a:gd name="T17" fmla="*/ 124 h 125"/>
                <a:gd name="T18" fmla="*/ 67 w 124"/>
                <a:gd name="T19" fmla="*/ 124 h 125"/>
                <a:gd name="T20" fmla="*/ 45 w 124"/>
                <a:gd name="T21" fmla="*/ 45 h 125"/>
                <a:gd name="T22" fmla="*/ 45 w 124"/>
                <a:gd name="T23" fmla="*/ 45 h 125"/>
                <a:gd name="T24" fmla="*/ 67 w 124"/>
                <a:gd name="T25" fmla="*/ 79 h 125"/>
                <a:gd name="T26" fmla="*/ 67 w 124"/>
                <a:gd name="T27" fmla="*/ 56 h 125"/>
                <a:gd name="T28" fmla="*/ 56 w 124"/>
                <a:gd name="T29" fmla="*/ 45 h 125"/>
                <a:gd name="T30" fmla="*/ 45 w 124"/>
                <a:gd name="T31" fmla="*/ 45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4" h="125">
                  <a:moveTo>
                    <a:pt x="67" y="124"/>
                  </a:moveTo>
                  <a:lnTo>
                    <a:pt x="67" y="124"/>
                  </a:lnTo>
                  <a:lnTo>
                    <a:pt x="67" y="124"/>
                  </a:lnTo>
                  <a:cubicBezTo>
                    <a:pt x="45" y="124"/>
                    <a:pt x="22" y="90"/>
                    <a:pt x="11" y="68"/>
                  </a:cubicBezTo>
                  <a:cubicBezTo>
                    <a:pt x="0" y="45"/>
                    <a:pt x="0" y="34"/>
                    <a:pt x="11" y="11"/>
                  </a:cubicBezTo>
                  <a:cubicBezTo>
                    <a:pt x="22" y="0"/>
                    <a:pt x="45" y="0"/>
                    <a:pt x="45" y="0"/>
                  </a:cubicBezTo>
                  <a:cubicBezTo>
                    <a:pt x="67" y="0"/>
                    <a:pt x="89" y="11"/>
                    <a:pt x="101" y="23"/>
                  </a:cubicBezTo>
                  <a:cubicBezTo>
                    <a:pt x="112" y="45"/>
                    <a:pt x="123" y="68"/>
                    <a:pt x="112" y="90"/>
                  </a:cubicBezTo>
                  <a:cubicBezTo>
                    <a:pt x="101" y="101"/>
                    <a:pt x="89" y="113"/>
                    <a:pt x="78" y="124"/>
                  </a:cubicBezTo>
                  <a:cubicBezTo>
                    <a:pt x="78" y="124"/>
                    <a:pt x="78" y="124"/>
                    <a:pt x="67" y="124"/>
                  </a:cubicBezTo>
                  <a:close/>
                  <a:moveTo>
                    <a:pt x="45" y="45"/>
                  </a:moveTo>
                  <a:lnTo>
                    <a:pt x="45" y="45"/>
                  </a:lnTo>
                  <a:cubicBezTo>
                    <a:pt x="45" y="45"/>
                    <a:pt x="56" y="68"/>
                    <a:pt x="67" y="79"/>
                  </a:cubicBezTo>
                  <a:cubicBezTo>
                    <a:pt x="67" y="68"/>
                    <a:pt x="67" y="68"/>
                    <a:pt x="67" y="56"/>
                  </a:cubicBezTo>
                  <a:cubicBezTo>
                    <a:pt x="56" y="45"/>
                    <a:pt x="56" y="45"/>
                    <a:pt x="56" y="45"/>
                  </a:cubicBezTo>
                  <a:cubicBezTo>
                    <a:pt x="45" y="45"/>
                    <a:pt x="45" y="45"/>
                    <a:pt x="45" y="45"/>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5" name="Freeform 119"/>
            <p:cNvSpPr>
              <a:spLocks noChangeArrowheads="1"/>
            </p:cNvSpPr>
            <p:nvPr/>
          </p:nvSpPr>
          <p:spPr bwMode="auto">
            <a:xfrm>
              <a:off x="3784600" y="4010025"/>
              <a:ext cx="80963" cy="85725"/>
            </a:xfrm>
            <a:custGeom>
              <a:avLst/>
              <a:gdLst>
                <a:gd name="T0" fmla="*/ 78 w 225"/>
                <a:gd name="T1" fmla="*/ 0 h 236"/>
                <a:gd name="T2" fmla="*/ 78 w 225"/>
                <a:gd name="T3" fmla="*/ 0 h 236"/>
                <a:gd name="T4" fmla="*/ 0 w 225"/>
                <a:gd name="T5" fmla="*/ 56 h 236"/>
                <a:gd name="T6" fmla="*/ 56 w 225"/>
                <a:gd name="T7" fmla="*/ 89 h 236"/>
                <a:gd name="T8" fmla="*/ 112 w 225"/>
                <a:gd name="T9" fmla="*/ 145 h 236"/>
                <a:gd name="T10" fmla="*/ 146 w 225"/>
                <a:gd name="T11" fmla="*/ 179 h 236"/>
                <a:gd name="T12" fmla="*/ 168 w 225"/>
                <a:gd name="T13" fmla="*/ 213 h 236"/>
                <a:gd name="T14" fmla="*/ 213 w 225"/>
                <a:gd name="T15" fmla="*/ 168 h 236"/>
                <a:gd name="T16" fmla="*/ 168 w 225"/>
                <a:gd name="T17" fmla="*/ 134 h 236"/>
                <a:gd name="T18" fmla="*/ 112 w 225"/>
                <a:gd name="T19" fmla="*/ 89 h 236"/>
                <a:gd name="T20" fmla="*/ 78 w 225"/>
                <a:gd name="T21" fmla="*/ 0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5" h="236">
                  <a:moveTo>
                    <a:pt x="78" y="0"/>
                  </a:moveTo>
                  <a:lnTo>
                    <a:pt x="78" y="0"/>
                  </a:lnTo>
                  <a:cubicBezTo>
                    <a:pt x="45" y="11"/>
                    <a:pt x="0" y="11"/>
                    <a:pt x="0" y="56"/>
                  </a:cubicBezTo>
                  <a:cubicBezTo>
                    <a:pt x="11" y="100"/>
                    <a:pt x="45" y="100"/>
                    <a:pt x="56" y="89"/>
                  </a:cubicBezTo>
                  <a:cubicBezTo>
                    <a:pt x="78" y="89"/>
                    <a:pt x="112" y="123"/>
                    <a:pt x="112" y="145"/>
                  </a:cubicBezTo>
                  <a:cubicBezTo>
                    <a:pt x="112" y="156"/>
                    <a:pt x="112" y="190"/>
                    <a:pt x="146" y="179"/>
                  </a:cubicBezTo>
                  <a:cubicBezTo>
                    <a:pt x="168" y="168"/>
                    <a:pt x="146" y="235"/>
                    <a:pt x="168" y="213"/>
                  </a:cubicBezTo>
                  <a:cubicBezTo>
                    <a:pt x="191" y="201"/>
                    <a:pt x="224" y="179"/>
                    <a:pt x="213" y="168"/>
                  </a:cubicBezTo>
                  <a:cubicBezTo>
                    <a:pt x="191" y="168"/>
                    <a:pt x="191" y="134"/>
                    <a:pt x="168" y="134"/>
                  </a:cubicBezTo>
                  <a:cubicBezTo>
                    <a:pt x="135" y="145"/>
                    <a:pt x="112" y="112"/>
                    <a:pt x="112" y="89"/>
                  </a:cubicBezTo>
                  <a:cubicBezTo>
                    <a:pt x="123" y="56"/>
                    <a:pt x="101" y="0"/>
                    <a:pt x="78" y="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6" name="Freeform 120"/>
            <p:cNvSpPr>
              <a:spLocks noChangeArrowheads="1"/>
            </p:cNvSpPr>
            <p:nvPr/>
          </p:nvSpPr>
          <p:spPr bwMode="auto">
            <a:xfrm>
              <a:off x="3776663" y="4002088"/>
              <a:ext cx="93662" cy="93662"/>
            </a:xfrm>
            <a:custGeom>
              <a:avLst/>
              <a:gdLst>
                <a:gd name="T0" fmla="*/ 191 w 259"/>
                <a:gd name="T1" fmla="*/ 258 h 259"/>
                <a:gd name="T2" fmla="*/ 191 w 259"/>
                <a:gd name="T3" fmla="*/ 258 h 259"/>
                <a:gd name="T4" fmla="*/ 158 w 259"/>
                <a:gd name="T5" fmla="*/ 224 h 259"/>
                <a:gd name="T6" fmla="*/ 158 w 259"/>
                <a:gd name="T7" fmla="*/ 224 h 259"/>
                <a:gd name="T8" fmla="*/ 124 w 259"/>
                <a:gd name="T9" fmla="*/ 213 h 259"/>
                <a:gd name="T10" fmla="*/ 113 w 259"/>
                <a:gd name="T11" fmla="*/ 157 h 259"/>
                <a:gd name="T12" fmla="*/ 90 w 259"/>
                <a:gd name="T13" fmla="*/ 135 h 259"/>
                <a:gd name="T14" fmla="*/ 68 w 259"/>
                <a:gd name="T15" fmla="*/ 146 h 259"/>
                <a:gd name="T16" fmla="*/ 0 w 259"/>
                <a:gd name="T17" fmla="*/ 79 h 259"/>
                <a:gd name="T18" fmla="*/ 12 w 259"/>
                <a:gd name="T19" fmla="*/ 34 h 259"/>
                <a:gd name="T20" fmla="*/ 90 w 259"/>
                <a:gd name="T21" fmla="*/ 0 h 259"/>
                <a:gd name="T22" fmla="*/ 101 w 259"/>
                <a:gd name="T23" fmla="*/ 0 h 259"/>
                <a:gd name="T24" fmla="*/ 101 w 259"/>
                <a:gd name="T25" fmla="*/ 0 h 259"/>
                <a:gd name="T26" fmla="*/ 135 w 259"/>
                <a:gd name="T27" fmla="*/ 23 h 259"/>
                <a:gd name="T28" fmla="*/ 158 w 259"/>
                <a:gd name="T29" fmla="*/ 112 h 259"/>
                <a:gd name="T30" fmla="*/ 169 w 259"/>
                <a:gd name="T31" fmla="*/ 135 h 259"/>
                <a:gd name="T32" fmla="*/ 180 w 259"/>
                <a:gd name="T33" fmla="*/ 146 h 259"/>
                <a:gd name="T34" fmla="*/ 191 w 259"/>
                <a:gd name="T35" fmla="*/ 146 h 259"/>
                <a:gd name="T36" fmla="*/ 236 w 259"/>
                <a:gd name="T37" fmla="*/ 168 h 259"/>
                <a:gd name="T38" fmla="*/ 236 w 259"/>
                <a:gd name="T39" fmla="*/ 168 h 259"/>
                <a:gd name="T40" fmla="*/ 258 w 259"/>
                <a:gd name="T41" fmla="*/ 191 h 259"/>
                <a:gd name="T42" fmla="*/ 202 w 259"/>
                <a:gd name="T43" fmla="*/ 258 h 259"/>
                <a:gd name="T44" fmla="*/ 191 w 259"/>
                <a:gd name="T45" fmla="*/ 258 h 259"/>
                <a:gd name="T46" fmla="*/ 191 w 259"/>
                <a:gd name="T47" fmla="*/ 191 h 259"/>
                <a:gd name="T48" fmla="*/ 191 w 259"/>
                <a:gd name="T49" fmla="*/ 191 h 259"/>
                <a:gd name="T50" fmla="*/ 202 w 259"/>
                <a:gd name="T51" fmla="*/ 202 h 259"/>
                <a:gd name="T52" fmla="*/ 202 w 259"/>
                <a:gd name="T53" fmla="*/ 202 h 259"/>
                <a:gd name="T54" fmla="*/ 191 w 259"/>
                <a:gd name="T55" fmla="*/ 191 h 259"/>
                <a:gd name="T56" fmla="*/ 90 w 259"/>
                <a:gd name="T57" fmla="*/ 90 h 259"/>
                <a:gd name="T58" fmla="*/ 90 w 259"/>
                <a:gd name="T59" fmla="*/ 90 h 259"/>
                <a:gd name="T60" fmla="*/ 124 w 259"/>
                <a:gd name="T61" fmla="*/ 101 h 259"/>
                <a:gd name="T62" fmla="*/ 101 w 259"/>
                <a:gd name="T63" fmla="*/ 45 h 259"/>
                <a:gd name="T64" fmla="*/ 101 w 259"/>
                <a:gd name="T65" fmla="*/ 45 h 259"/>
                <a:gd name="T66" fmla="*/ 45 w 259"/>
                <a:gd name="T67" fmla="*/ 68 h 259"/>
                <a:gd name="T68" fmla="*/ 45 w 259"/>
                <a:gd name="T69" fmla="*/ 79 h 259"/>
                <a:gd name="T70" fmla="*/ 68 w 259"/>
                <a:gd name="T71" fmla="*/ 101 h 259"/>
                <a:gd name="T72" fmla="*/ 79 w 259"/>
                <a:gd name="T73" fmla="*/ 101 h 259"/>
                <a:gd name="T74" fmla="*/ 90 w 259"/>
                <a:gd name="T75" fmla="*/ 90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59" h="259">
                  <a:moveTo>
                    <a:pt x="191" y="258"/>
                  </a:moveTo>
                  <a:lnTo>
                    <a:pt x="191" y="258"/>
                  </a:lnTo>
                  <a:cubicBezTo>
                    <a:pt x="169" y="258"/>
                    <a:pt x="158" y="236"/>
                    <a:pt x="158" y="224"/>
                  </a:cubicBezTo>
                  <a:lnTo>
                    <a:pt x="158" y="224"/>
                  </a:lnTo>
                  <a:cubicBezTo>
                    <a:pt x="146" y="224"/>
                    <a:pt x="135" y="224"/>
                    <a:pt x="124" y="213"/>
                  </a:cubicBezTo>
                  <a:cubicBezTo>
                    <a:pt x="113" y="191"/>
                    <a:pt x="113" y="168"/>
                    <a:pt x="113" y="157"/>
                  </a:cubicBezTo>
                  <a:lnTo>
                    <a:pt x="90" y="135"/>
                  </a:lnTo>
                  <a:cubicBezTo>
                    <a:pt x="79" y="135"/>
                    <a:pt x="79" y="146"/>
                    <a:pt x="68" y="146"/>
                  </a:cubicBezTo>
                  <a:cubicBezTo>
                    <a:pt x="34" y="146"/>
                    <a:pt x="12" y="123"/>
                    <a:pt x="0" y="79"/>
                  </a:cubicBezTo>
                  <a:cubicBezTo>
                    <a:pt x="0" y="68"/>
                    <a:pt x="0" y="56"/>
                    <a:pt x="12" y="34"/>
                  </a:cubicBezTo>
                  <a:cubicBezTo>
                    <a:pt x="34" y="12"/>
                    <a:pt x="68" y="12"/>
                    <a:pt x="90" y="0"/>
                  </a:cubicBezTo>
                  <a:cubicBezTo>
                    <a:pt x="101" y="0"/>
                    <a:pt x="101" y="0"/>
                    <a:pt x="101" y="0"/>
                  </a:cubicBezTo>
                  <a:lnTo>
                    <a:pt x="101" y="0"/>
                  </a:lnTo>
                  <a:cubicBezTo>
                    <a:pt x="113" y="0"/>
                    <a:pt x="124" y="12"/>
                    <a:pt x="135" y="23"/>
                  </a:cubicBezTo>
                  <a:cubicBezTo>
                    <a:pt x="158" y="45"/>
                    <a:pt x="169" y="90"/>
                    <a:pt x="158" y="112"/>
                  </a:cubicBezTo>
                  <a:cubicBezTo>
                    <a:pt x="158" y="123"/>
                    <a:pt x="169" y="123"/>
                    <a:pt x="169" y="135"/>
                  </a:cubicBezTo>
                  <a:cubicBezTo>
                    <a:pt x="180" y="135"/>
                    <a:pt x="180" y="146"/>
                    <a:pt x="180" y="146"/>
                  </a:cubicBezTo>
                  <a:cubicBezTo>
                    <a:pt x="191" y="146"/>
                    <a:pt x="191" y="146"/>
                    <a:pt x="191" y="146"/>
                  </a:cubicBezTo>
                  <a:cubicBezTo>
                    <a:pt x="214" y="146"/>
                    <a:pt x="225" y="157"/>
                    <a:pt x="236" y="168"/>
                  </a:cubicBezTo>
                  <a:lnTo>
                    <a:pt x="236" y="168"/>
                  </a:lnTo>
                  <a:cubicBezTo>
                    <a:pt x="247" y="179"/>
                    <a:pt x="258" y="179"/>
                    <a:pt x="258" y="191"/>
                  </a:cubicBezTo>
                  <a:cubicBezTo>
                    <a:pt x="258" y="213"/>
                    <a:pt x="247" y="224"/>
                    <a:pt x="202" y="258"/>
                  </a:cubicBezTo>
                  <a:lnTo>
                    <a:pt x="191" y="258"/>
                  </a:lnTo>
                  <a:close/>
                  <a:moveTo>
                    <a:pt x="191" y="191"/>
                  </a:moveTo>
                  <a:lnTo>
                    <a:pt x="191" y="191"/>
                  </a:lnTo>
                  <a:cubicBezTo>
                    <a:pt x="202" y="191"/>
                    <a:pt x="202" y="202"/>
                    <a:pt x="202" y="202"/>
                  </a:cubicBezTo>
                  <a:lnTo>
                    <a:pt x="202" y="202"/>
                  </a:lnTo>
                  <a:cubicBezTo>
                    <a:pt x="202" y="202"/>
                    <a:pt x="202" y="191"/>
                    <a:pt x="191" y="191"/>
                  </a:cubicBezTo>
                  <a:close/>
                  <a:moveTo>
                    <a:pt x="90" y="90"/>
                  </a:moveTo>
                  <a:lnTo>
                    <a:pt x="90" y="90"/>
                  </a:lnTo>
                  <a:cubicBezTo>
                    <a:pt x="101" y="90"/>
                    <a:pt x="113" y="101"/>
                    <a:pt x="124" y="101"/>
                  </a:cubicBezTo>
                  <a:cubicBezTo>
                    <a:pt x="124" y="90"/>
                    <a:pt x="113" y="56"/>
                    <a:pt x="101" y="45"/>
                  </a:cubicBezTo>
                  <a:lnTo>
                    <a:pt x="101" y="45"/>
                  </a:lnTo>
                  <a:cubicBezTo>
                    <a:pt x="79" y="56"/>
                    <a:pt x="56" y="56"/>
                    <a:pt x="45" y="68"/>
                  </a:cubicBezTo>
                  <a:cubicBezTo>
                    <a:pt x="45" y="68"/>
                    <a:pt x="45" y="68"/>
                    <a:pt x="45" y="79"/>
                  </a:cubicBezTo>
                  <a:cubicBezTo>
                    <a:pt x="56" y="101"/>
                    <a:pt x="56" y="101"/>
                    <a:pt x="68" y="101"/>
                  </a:cubicBezTo>
                  <a:lnTo>
                    <a:pt x="79" y="101"/>
                  </a:lnTo>
                  <a:cubicBezTo>
                    <a:pt x="79" y="90"/>
                    <a:pt x="90" y="90"/>
                    <a:pt x="90" y="90"/>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7" name="Freeform 121"/>
            <p:cNvSpPr>
              <a:spLocks noChangeArrowheads="1"/>
            </p:cNvSpPr>
            <p:nvPr/>
          </p:nvSpPr>
          <p:spPr bwMode="auto">
            <a:xfrm>
              <a:off x="3862388" y="4087813"/>
              <a:ext cx="49212" cy="44450"/>
            </a:xfrm>
            <a:custGeom>
              <a:avLst/>
              <a:gdLst>
                <a:gd name="T0" fmla="*/ 45 w 135"/>
                <a:gd name="T1" fmla="*/ 11 h 124"/>
                <a:gd name="T2" fmla="*/ 45 w 135"/>
                <a:gd name="T3" fmla="*/ 11 h 124"/>
                <a:gd name="T4" fmla="*/ 22 w 135"/>
                <a:gd name="T5" fmla="*/ 56 h 124"/>
                <a:gd name="T6" fmla="*/ 22 w 135"/>
                <a:gd name="T7" fmla="*/ 78 h 124"/>
                <a:gd name="T8" fmla="*/ 78 w 135"/>
                <a:gd name="T9" fmla="*/ 112 h 124"/>
                <a:gd name="T10" fmla="*/ 112 w 135"/>
                <a:gd name="T11" fmla="*/ 67 h 124"/>
                <a:gd name="T12" fmla="*/ 78 w 135"/>
                <a:gd name="T13" fmla="*/ 22 h 124"/>
                <a:gd name="T14" fmla="*/ 45 w 135"/>
                <a:gd name="T15" fmla="*/ 11 h 1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5" h="124">
                  <a:moveTo>
                    <a:pt x="45" y="11"/>
                  </a:moveTo>
                  <a:lnTo>
                    <a:pt x="45" y="11"/>
                  </a:lnTo>
                  <a:cubicBezTo>
                    <a:pt x="45" y="22"/>
                    <a:pt x="45" y="56"/>
                    <a:pt x="22" y="56"/>
                  </a:cubicBezTo>
                  <a:cubicBezTo>
                    <a:pt x="0" y="56"/>
                    <a:pt x="0" y="89"/>
                    <a:pt x="22" y="78"/>
                  </a:cubicBezTo>
                  <a:cubicBezTo>
                    <a:pt x="56" y="78"/>
                    <a:pt x="33" y="123"/>
                    <a:pt x="78" y="112"/>
                  </a:cubicBezTo>
                  <a:cubicBezTo>
                    <a:pt x="112" y="100"/>
                    <a:pt x="134" y="78"/>
                    <a:pt x="112" y="67"/>
                  </a:cubicBezTo>
                  <a:cubicBezTo>
                    <a:pt x="89" y="56"/>
                    <a:pt x="89" y="33"/>
                    <a:pt x="78" y="22"/>
                  </a:cubicBezTo>
                  <a:cubicBezTo>
                    <a:pt x="78" y="11"/>
                    <a:pt x="45" y="0"/>
                    <a:pt x="45" y="1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8" name="Freeform 122"/>
            <p:cNvSpPr>
              <a:spLocks noChangeArrowheads="1"/>
            </p:cNvSpPr>
            <p:nvPr/>
          </p:nvSpPr>
          <p:spPr bwMode="auto">
            <a:xfrm>
              <a:off x="3854450" y="4083050"/>
              <a:ext cx="60325" cy="52388"/>
            </a:xfrm>
            <a:custGeom>
              <a:avLst/>
              <a:gdLst>
                <a:gd name="T0" fmla="*/ 89 w 169"/>
                <a:gd name="T1" fmla="*/ 146 h 147"/>
                <a:gd name="T2" fmla="*/ 89 w 169"/>
                <a:gd name="T3" fmla="*/ 146 h 147"/>
                <a:gd name="T4" fmla="*/ 89 w 169"/>
                <a:gd name="T5" fmla="*/ 146 h 147"/>
                <a:gd name="T6" fmla="*/ 44 w 169"/>
                <a:gd name="T7" fmla="*/ 112 h 147"/>
                <a:gd name="T8" fmla="*/ 44 w 169"/>
                <a:gd name="T9" fmla="*/ 112 h 147"/>
                <a:gd name="T10" fmla="*/ 0 w 169"/>
                <a:gd name="T11" fmla="*/ 90 h 147"/>
                <a:gd name="T12" fmla="*/ 44 w 169"/>
                <a:gd name="T13" fmla="*/ 45 h 147"/>
                <a:gd name="T14" fmla="*/ 44 w 169"/>
                <a:gd name="T15" fmla="*/ 34 h 147"/>
                <a:gd name="T16" fmla="*/ 44 w 169"/>
                <a:gd name="T17" fmla="*/ 23 h 147"/>
                <a:gd name="T18" fmla="*/ 78 w 169"/>
                <a:gd name="T19" fmla="*/ 0 h 147"/>
                <a:gd name="T20" fmla="*/ 123 w 169"/>
                <a:gd name="T21" fmla="*/ 23 h 147"/>
                <a:gd name="T22" fmla="*/ 123 w 169"/>
                <a:gd name="T23" fmla="*/ 34 h 147"/>
                <a:gd name="T24" fmla="*/ 145 w 169"/>
                <a:gd name="T25" fmla="*/ 56 h 147"/>
                <a:gd name="T26" fmla="*/ 168 w 169"/>
                <a:gd name="T27" fmla="*/ 90 h 147"/>
                <a:gd name="T28" fmla="*/ 100 w 169"/>
                <a:gd name="T29" fmla="*/ 146 h 147"/>
                <a:gd name="T30" fmla="*/ 89 w 169"/>
                <a:gd name="T31" fmla="*/ 146 h 147"/>
                <a:gd name="T32" fmla="*/ 78 w 169"/>
                <a:gd name="T33" fmla="*/ 79 h 147"/>
                <a:gd name="T34" fmla="*/ 78 w 169"/>
                <a:gd name="T35" fmla="*/ 79 h 147"/>
                <a:gd name="T36" fmla="*/ 89 w 169"/>
                <a:gd name="T37" fmla="*/ 101 h 147"/>
                <a:gd name="T38" fmla="*/ 89 w 169"/>
                <a:gd name="T39" fmla="*/ 101 h 147"/>
                <a:gd name="T40" fmla="*/ 89 w 169"/>
                <a:gd name="T41" fmla="*/ 101 h 147"/>
                <a:gd name="T42" fmla="*/ 111 w 169"/>
                <a:gd name="T43" fmla="*/ 90 h 147"/>
                <a:gd name="T44" fmla="*/ 89 w 169"/>
                <a:gd name="T45" fmla="*/ 56 h 147"/>
                <a:gd name="T46" fmla="*/ 78 w 169"/>
                <a:gd name="T47" fmla="*/ 79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9" h="147">
                  <a:moveTo>
                    <a:pt x="89" y="146"/>
                  </a:moveTo>
                  <a:lnTo>
                    <a:pt x="89" y="146"/>
                  </a:lnTo>
                  <a:lnTo>
                    <a:pt x="89" y="146"/>
                  </a:lnTo>
                  <a:cubicBezTo>
                    <a:pt x="55" y="146"/>
                    <a:pt x="55" y="124"/>
                    <a:pt x="44" y="112"/>
                  </a:cubicBezTo>
                  <a:lnTo>
                    <a:pt x="44" y="112"/>
                  </a:lnTo>
                  <a:cubicBezTo>
                    <a:pt x="22" y="124"/>
                    <a:pt x="11" y="101"/>
                    <a:pt x="0" y="90"/>
                  </a:cubicBezTo>
                  <a:cubicBezTo>
                    <a:pt x="0" y="68"/>
                    <a:pt x="22" y="45"/>
                    <a:pt x="44" y="45"/>
                  </a:cubicBezTo>
                  <a:lnTo>
                    <a:pt x="44" y="34"/>
                  </a:lnTo>
                  <a:cubicBezTo>
                    <a:pt x="44" y="23"/>
                    <a:pt x="44" y="23"/>
                    <a:pt x="44" y="23"/>
                  </a:cubicBezTo>
                  <a:cubicBezTo>
                    <a:pt x="55" y="12"/>
                    <a:pt x="67" y="0"/>
                    <a:pt x="78" y="0"/>
                  </a:cubicBezTo>
                  <a:cubicBezTo>
                    <a:pt x="100" y="0"/>
                    <a:pt x="123" y="12"/>
                    <a:pt x="123" y="23"/>
                  </a:cubicBezTo>
                  <a:lnTo>
                    <a:pt x="123" y="34"/>
                  </a:lnTo>
                  <a:cubicBezTo>
                    <a:pt x="134" y="45"/>
                    <a:pt x="134" y="56"/>
                    <a:pt x="145" y="56"/>
                  </a:cubicBezTo>
                  <a:cubicBezTo>
                    <a:pt x="156" y="68"/>
                    <a:pt x="168" y="79"/>
                    <a:pt x="168" y="90"/>
                  </a:cubicBezTo>
                  <a:cubicBezTo>
                    <a:pt x="168" y="112"/>
                    <a:pt x="134" y="135"/>
                    <a:pt x="100" y="146"/>
                  </a:cubicBezTo>
                  <a:lnTo>
                    <a:pt x="89" y="146"/>
                  </a:lnTo>
                  <a:close/>
                  <a:moveTo>
                    <a:pt x="78" y="79"/>
                  </a:moveTo>
                  <a:lnTo>
                    <a:pt x="78" y="79"/>
                  </a:lnTo>
                  <a:cubicBezTo>
                    <a:pt x="78" y="90"/>
                    <a:pt x="89" y="90"/>
                    <a:pt x="89" y="101"/>
                  </a:cubicBezTo>
                  <a:lnTo>
                    <a:pt x="89" y="101"/>
                  </a:lnTo>
                  <a:lnTo>
                    <a:pt x="89" y="101"/>
                  </a:lnTo>
                  <a:cubicBezTo>
                    <a:pt x="100" y="101"/>
                    <a:pt x="111" y="101"/>
                    <a:pt x="111" y="90"/>
                  </a:cubicBezTo>
                  <a:cubicBezTo>
                    <a:pt x="100" y="79"/>
                    <a:pt x="89" y="68"/>
                    <a:pt x="89" y="56"/>
                  </a:cubicBezTo>
                  <a:cubicBezTo>
                    <a:pt x="89" y="56"/>
                    <a:pt x="78" y="68"/>
                    <a:pt x="78" y="79"/>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9" name="Freeform 123"/>
            <p:cNvSpPr>
              <a:spLocks noChangeArrowheads="1"/>
            </p:cNvSpPr>
            <p:nvPr/>
          </p:nvSpPr>
          <p:spPr bwMode="auto">
            <a:xfrm>
              <a:off x="5915025" y="3957638"/>
              <a:ext cx="88900" cy="165100"/>
            </a:xfrm>
            <a:custGeom>
              <a:avLst/>
              <a:gdLst>
                <a:gd name="T0" fmla="*/ 34 w 248"/>
                <a:gd name="T1" fmla="*/ 33 h 460"/>
                <a:gd name="T2" fmla="*/ 34 w 248"/>
                <a:gd name="T3" fmla="*/ 33 h 460"/>
                <a:gd name="T4" fmla="*/ 112 w 248"/>
                <a:gd name="T5" fmla="*/ 135 h 460"/>
                <a:gd name="T6" fmla="*/ 213 w 248"/>
                <a:gd name="T7" fmla="*/ 235 h 460"/>
                <a:gd name="T8" fmla="*/ 213 w 248"/>
                <a:gd name="T9" fmla="*/ 403 h 460"/>
                <a:gd name="T10" fmla="*/ 213 w 248"/>
                <a:gd name="T11" fmla="*/ 459 h 460"/>
                <a:gd name="T12" fmla="*/ 157 w 248"/>
                <a:gd name="T13" fmla="*/ 314 h 460"/>
                <a:gd name="T14" fmla="*/ 123 w 248"/>
                <a:gd name="T15" fmla="*/ 191 h 460"/>
                <a:gd name="T16" fmla="*/ 23 w 248"/>
                <a:gd name="T17" fmla="*/ 101 h 460"/>
                <a:gd name="T18" fmla="*/ 34 w 248"/>
                <a:gd name="T19" fmla="*/ 33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8" h="460">
                  <a:moveTo>
                    <a:pt x="34" y="33"/>
                  </a:moveTo>
                  <a:lnTo>
                    <a:pt x="34" y="33"/>
                  </a:lnTo>
                  <a:cubicBezTo>
                    <a:pt x="34" y="45"/>
                    <a:pt x="67" y="123"/>
                    <a:pt x="112" y="135"/>
                  </a:cubicBezTo>
                  <a:cubicBezTo>
                    <a:pt x="157" y="146"/>
                    <a:pt x="213" y="179"/>
                    <a:pt x="213" y="235"/>
                  </a:cubicBezTo>
                  <a:cubicBezTo>
                    <a:pt x="202" y="291"/>
                    <a:pt x="180" y="370"/>
                    <a:pt x="213" y="403"/>
                  </a:cubicBezTo>
                  <a:cubicBezTo>
                    <a:pt x="247" y="426"/>
                    <a:pt x="236" y="459"/>
                    <a:pt x="213" y="459"/>
                  </a:cubicBezTo>
                  <a:cubicBezTo>
                    <a:pt x="191" y="459"/>
                    <a:pt x="146" y="370"/>
                    <a:pt x="157" y="314"/>
                  </a:cubicBezTo>
                  <a:cubicBezTo>
                    <a:pt x="180" y="246"/>
                    <a:pt x="168" y="224"/>
                    <a:pt x="123" y="191"/>
                  </a:cubicBezTo>
                  <a:cubicBezTo>
                    <a:pt x="67" y="157"/>
                    <a:pt x="45" y="146"/>
                    <a:pt x="23" y="101"/>
                  </a:cubicBezTo>
                  <a:cubicBezTo>
                    <a:pt x="0" y="45"/>
                    <a:pt x="11" y="0"/>
                    <a:pt x="34" y="33"/>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0" name="Freeform 124"/>
            <p:cNvSpPr>
              <a:spLocks noChangeArrowheads="1"/>
            </p:cNvSpPr>
            <p:nvPr/>
          </p:nvSpPr>
          <p:spPr bwMode="auto">
            <a:xfrm>
              <a:off x="5907088" y="3957638"/>
              <a:ext cx="101600" cy="174625"/>
            </a:xfrm>
            <a:custGeom>
              <a:avLst/>
              <a:gdLst>
                <a:gd name="T0" fmla="*/ 235 w 281"/>
                <a:gd name="T1" fmla="*/ 482 h 483"/>
                <a:gd name="T2" fmla="*/ 235 w 281"/>
                <a:gd name="T3" fmla="*/ 482 h 483"/>
                <a:gd name="T4" fmla="*/ 190 w 281"/>
                <a:gd name="T5" fmla="*/ 459 h 483"/>
                <a:gd name="T6" fmla="*/ 168 w 281"/>
                <a:gd name="T7" fmla="*/ 302 h 483"/>
                <a:gd name="T8" fmla="*/ 134 w 281"/>
                <a:gd name="T9" fmla="*/ 213 h 483"/>
                <a:gd name="T10" fmla="*/ 22 w 281"/>
                <a:gd name="T11" fmla="*/ 112 h 483"/>
                <a:gd name="T12" fmla="*/ 11 w 281"/>
                <a:gd name="T13" fmla="*/ 22 h 483"/>
                <a:gd name="T14" fmla="*/ 45 w 281"/>
                <a:gd name="T15" fmla="*/ 0 h 483"/>
                <a:gd name="T16" fmla="*/ 78 w 281"/>
                <a:gd name="T17" fmla="*/ 22 h 483"/>
                <a:gd name="T18" fmla="*/ 78 w 281"/>
                <a:gd name="T19" fmla="*/ 33 h 483"/>
                <a:gd name="T20" fmla="*/ 145 w 281"/>
                <a:gd name="T21" fmla="*/ 112 h 483"/>
                <a:gd name="T22" fmla="*/ 258 w 281"/>
                <a:gd name="T23" fmla="*/ 235 h 483"/>
                <a:gd name="T24" fmla="*/ 246 w 281"/>
                <a:gd name="T25" fmla="*/ 280 h 483"/>
                <a:gd name="T26" fmla="*/ 246 w 281"/>
                <a:gd name="T27" fmla="*/ 381 h 483"/>
                <a:gd name="T28" fmla="*/ 280 w 281"/>
                <a:gd name="T29" fmla="*/ 448 h 483"/>
                <a:gd name="T30" fmla="*/ 235 w 281"/>
                <a:gd name="T31" fmla="*/ 482 h 483"/>
                <a:gd name="T32" fmla="*/ 224 w 281"/>
                <a:gd name="T33" fmla="*/ 426 h 483"/>
                <a:gd name="T34" fmla="*/ 224 w 281"/>
                <a:gd name="T35" fmla="*/ 426 h 483"/>
                <a:gd name="T36" fmla="*/ 235 w 281"/>
                <a:gd name="T37" fmla="*/ 437 h 483"/>
                <a:gd name="T38" fmla="*/ 235 w 281"/>
                <a:gd name="T39" fmla="*/ 437 h 483"/>
                <a:gd name="T40" fmla="*/ 224 w 281"/>
                <a:gd name="T41" fmla="*/ 426 h 483"/>
                <a:gd name="T42" fmla="*/ 123 w 281"/>
                <a:gd name="T43" fmla="*/ 157 h 483"/>
                <a:gd name="T44" fmla="*/ 123 w 281"/>
                <a:gd name="T45" fmla="*/ 157 h 483"/>
                <a:gd name="T46" fmla="*/ 157 w 281"/>
                <a:gd name="T47" fmla="*/ 168 h 483"/>
                <a:gd name="T48" fmla="*/ 213 w 281"/>
                <a:gd name="T49" fmla="*/ 235 h 483"/>
                <a:gd name="T50" fmla="*/ 213 w 281"/>
                <a:gd name="T51" fmla="*/ 235 h 483"/>
                <a:gd name="T52" fmla="*/ 134 w 281"/>
                <a:gd name="T53" fmla="*/ 157 h 483"/>
                <a:gd name="T54" fmla="*/ 123 w 281"/>
                <a:gd name="T55" fmla="*/ 157 h 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1" h="483">
                  <a:moveTo>
                    <a:pt x="235" y="482"/>
                  </a:moveTo>
                  <a:lnTo>
                    <a:pt x="235" y="482"/>
                  </a:lnTo>
                  <a:cubicBezTo>
                    <a:pt x="224" y="482"/>
                    <a:pt x="202" y="471"/>
                    <a:pt x="190" y="459"/>
                  </a:cubicBezTo>
                  <a:cubicBezTo>
                    <a:pt x="168" y="426"/>
                    <a:pt x="145" y="359"/>
                    <a:pt x="168" y="302"/>
                  </a:cubicBezTo>
                  <a:cubicBezTo>
                    <a:pt x="179" y="246"/>
                    <a:pt x="168" y="235"/>
                    <a:pt x="134" y="213"/>
                  </a:cubicBezTo>
                  <a:cubicBezTo>
                    <a:pt x="78" y="179"/>
                    <a:pt x="45" y="157"/>
                    <a:pt x="22" y="112"/>
                  </a:cubicBezTo>
                  <a:cubicBezTo>
                    <a:pt x="0" y="67"/>
                    <a:pt x="11" y="33"/>
                    <a:pt x="11" y="22"/>
                  </a:cubicBezTo>
                  <a:cubicBezTo>
                    <a:pt x="22" y="11"/>
                    <a:pt x="33" y="0"/>
                    <a:pt x="45" y="0"/>
                  </a:cubicBezTo>
                  <a:cubicBezTo>
                    <a:pt x="45" y="0"/>
                    <a:pt x="67" y="11"/>
                    <a:pt x="78" y="22"/>
                  </a:cubicBezTo>
                  <a:cubicBezTo>
                    <a:pt x="78" y="33"/>
                    <a:pt x="78" y="33"/>
                    <a:pt x="78" y="33"/>
                  </a:cubicBezTo>
                  <a:cubicBezTo>
                    <a:pt x="101" y="90"/>
                    <a:pt x="123" y="112"/>
                    <a:pt x="145" y="112"/>
                  </a:cubicBezTo>
                  <a:cubicBezTo>
                    <a:pt x="202" y="123"/>
                    <a:pt x="269" y="179"/>
                    <a:pt x="258" y="235"/>
                  </a:cubicBezTo>
                  <a:cubicBezTo>
                    <a:pt x="258" y="246"/>
                    <a:pt x="246" y="258"/>
                    <a:pt x="246" y="280"/>
                  </a:cubicBezTo>
                  <a:cubicBezTo>
                    <a:pt x="235" y="314"/>
                    <a:pt x="224" y="370"/>
                    <a:pt x="246" y="381"/>
                  </a:cubicBezTo>
                  <a:cubicBezTo>
                    <a:pt x="280" y="415"/>
                    <a:pt x="280" y="437"/>
                    <a:pt x="280" y="448"/>
                  </a:cubicBezTo>
                  <a:cubicBezTo>
                    <a:pt x="269" y="459"/>
                    <a:pt x="258" y="482"/>
                    <a:pt x="235" y="482"/>
                  </a:cubicBezTo>
                  <a:close/>
                  <a:moveTo>
                    <a:pt x="224" y="426"/>
                  </a:moveTo>
                  <a:lnTo>
                    <a:pt x="224" y="426"/>
                  </a:lnTo>
                  <a:lnTo>
                    <a:pt x="235" y="437"/>
                  </a:lnTo>
                  <a:lnTo>
                    <a:pt x="235" y="437"/>
                  </a:lnTo>
                  <a:cubicBezTo>
                    <a:pt x="235" y="437"/>
                    <a:pt x="235" y="426"/>
                    <a:pt x="224" y="426"/>
                  </a:cubicBezTo>
                  <a:close/>
                  <a:moveTo>
                    <a:pt x="123" y="157"/>
                  </a:moveTo>
                  <a:lnTo>
                    <a:pt x="123" y="157"/>
                  </a:lnTo>
                  <a:cubicBezTo>
                    <a:pt x="134" y="157"/>
                    <a:pt x="145" y="168"/>
                    <a:pt x="157" y="168"/>
                  </a:cubicBezTo>
                  <a:cubicBezTo>
                    <a:pt x="179" y="191"/>
                    <a:pt x="202" y="213"/>
                    <a:pt x="213" y="235"/>
                  </a:cubicBezTo>
                  <a:lnTo>
                    <a:pt x="213" y="235"/>
                  </a:lnTo>
                  <a:cubicBezTo>
                    <a:pt x="213" y="191"/>
                    <a:pt x="168" y="168"/>
                    <a:pt x="134" y="157"/>
                  </a:cubicBezTo>
                  <a:cubicBezTo>
                    <a:pt x="123" y="157"/>
                    <a:pt x="123" y="157"/>
                    <a:pt x="123" y="157"/>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1" name="Freeform 125"/>
            <p:cNvSpPr>
              <a:spLocks noChangeArrowheads="1"/>
            </p:cNvSpPr>
            <p:nvPr/>
          </p:nvSpPr>
          <p:spPr bwMode="auto">
            <a:xfrm>
              <a:off x="6019800" y="4046538"/>
              <a:ext cx="31750" cy="41275"/>
            </a:xfrm>
            <a:custGeom>
              <a:avLst/>
              <a:gdLst>
                <a:gd name="T0" fmla="*/ 67 w 90"/>
                <a:gd name="T1" fmla="*/ 101 h 114"/>
                <a:gd name="T2" fmla="*/ 67 w 90"/>
                <a:gd name="T3" fmla="*/ 101 h 114"/>
                <a:gd name="T4" fmla="*/ 11 w 90"/>
                <a:gd name="T5" fmla="*/ 68 h 114"/>
                <a:gd name="T6" fmla="*/ 55 w 90"/>
                <a:gd name="T7" fmla="*/ 12 h 114"/>
                <a:gd name="T8" fmla="*/ 67 w 90"/>
                <a:gd name="T9" fmla="*/ 101 h 114"/>
              </a:gdLst>
              <a:ahLst/>
              <a:cxnLst>
                <a:cxn ang="0">
                  <a:pos x="T0" y="T1"/>
                </a:cxn>
                <a:cxn ang="0">
                  <a:pos x="T2" y="T3"/>
                </a:cxn>
                <a:cxn ang="0">
                  <a:pos x="T4" y="T5"/>
                </a:cxn>
                <a:cxn ang="0">
                  <a:pos x="T6" y="T7"/>
                </a:cxn>
                <a:cxn ang="0">
                  <a:pos x="T8" y="T9"/>
                </a:cxn>
              </a:cxnLst>
              <a:rect l="0" t="0" r="r" b="b"/>
              <a:pathLst>
                <a:path w="90" h="114">
                  <a:moveTo>
                    <a:pt x="67" y="101"/>
                  </a:moveTo>
                  <a:lnTo>
                    <a:pt x="67" y="101"/>
                  </a:lnTo>
                  <a:cubicBezTo>
                    <a:pt x="55" y="113"/>
                    <a:pt x="22" y="113"/>
                    <a:pt x="11" y="68"/>
                  </a:cubicBezTo>
                  <a:cubicBezTo>
                    <a:pt x="0" y="23"/>
                    <a:pt x="33" y="0"/>
                    <a:pt x="55" y="12"/>
                  </a:cubicBezTo>
                  <a:cubicBezTo>
                    <a:pt x="89" y="12"/>
                    <a:pt x="89" y="79"/>
                    <a:pt x="67" y="101"/>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2" name="Freeform 126"/>
            <p:cNvSpPr>
              <a:spLocks noChangeArrowheads="1"/>
            </p:cNvSpPr>
            <p:nvPr/>
          </p:nvSpPr>
          <p:spPr bwMode="auto">
            <a:xfrm>
              <a:off x="6015038" y="4041775"/>
              <a:ext cx="44450" cy="52388"/>
            </a:xfrm>
            <a:custGeom>
              <a:avLst/>
              <a:gdLst>
                <a:gd name="T0" fmla="*/ 67 w 125"/>
                <a:gd name="T1" fmla="*/ 146 h 147"/>
                <a:gd name="T2" fmla="*/ 67 w 125"/>
                <a:gd name="T3" fmla="*/ 146 h 147"/>
                <a:gd name="T4" fmla="*/ 0 w 125"/>
                <a:gd name="T5" fmla="*/ 90 h 147"/>
                <a:gd name="T6" fmla="*/ 12 w 125"/>
                <a:gd name="T7" fmla="*/ 23 h 147"/>
                <a:gd name="T8" fmla="*/ 67 w 125"/>
                <a:gd name="T9" fmla="*/ 0 h 147"/>
                <a:gd name="T10" fmla="*/ 79 w 125"/>
                <a:gd name="T11" fmla="*/ 0 h 147"/>
                <a:gd name="T12" fmla="*/ 112 w 125"/>
                <a:gd name="T13" fmla="*/ 34 h 147"/>
                <a:gd name="T14" fmla="*/ 101 w 125"/>
                <a:gd name="T15" fmla="*/ 124 h 147"/>
                <a:gd name="T16" fmla="*/ 67 w 125"/>
                <a:gd name="T17" fmla="*/ 146 h 147"/>
                <a:gd name="T18" fmla="*/ 67 w 125"/>
                <a:gd name="T19" fmla="*/ 34 h 147"/>
                <a:gd name="T20" fmla="*/ 67 w 125"/>
                <a:gd name="T21" fmla="*/ 34 h 147"/>
                <a:gd name="T22" fmla="*/ 56 w 125"/>
                <a:gd name="T23" fmla="*/ 45 h 147"/>
                <a:gd name="T24" fmla="*/ 45 w 125"/>
                <a:gd name="T25" fmla="*/ 79 h 147"/>
                <a:gd name="T26" fmla="*/ 67 w 125"/>
                <a:gd name="T27" fmla="*/ 101 h 147"/>
                <a:gd name="T28" fmla="*/ 67 w 125"/>
                <a:gd name="T29" fmla="*/ 124 h 147"/>
                <a:gd name="T30" fmla="*/ 67 w 125"/>
                <a:gd name="T31" fmla="*/ 101 h 147"/>
                <a:gd name="T32" fmla="*/ 67 w 125"/>
                <a:gd name="T33" fmla="*/ 101 h 147"/>
                <a:gd name="T34" fmla="*/ 67 w 125"/>
                <a:gd name="T35" fmla="*/ 56 h 147"/>
                <a:gd name="T36" fmla="*/ 67 w 125"/>
                <a:gd name="T37" fmla="*/ 3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5" h="147">
                  <a:moveTo>
                    <a:pt x="67" y="146"/>
                  </a:moveTo>
                  <a:lnTo>
                    <a:pt x="67" y="146"/>
                  </a:lnTo>
                  <a:cubicBezTo>
                    <a:pt x="56" y="146"/>
                    <a:pt x="23" y="135"/>
                    <a:pt x="0" y="90"/>
                  </a:cubicBezTo>
                  <a:cubicBezTo>
                    <a:pt x="0" y="56"/>
                    <a:pt x="0" y="34"/>
                    <a:pt x="12" y="23"/>
                  </a:cubicBezTo>
                  <a:cubicBezTo>
                    <a:pt x="34" y="0"/>
                    <a:pt x="45" y="0"/>
                    <a:pt x="67" y="0"/>
                  </a:cubicBezTo>
                  <a:lnTo>
                    <a:pt x="79" y="0"/>
                  </a:lnTo>
                  <a:cubicBezTo>
                    <a:pt x="90" y="0"/>
                    <a:pt x="101" y="11"/>
                    <a:pt x="112" y="34"/>
                  </a:cubicBezTo>
                  <a:cubicBezTo>
                    <a:pt x="124" y="67"/>
                    <a:pt x="112" y="101"/>
                    <a:pt x="101" y="124"/>
                  </a:cubicBezTo>
                  <a:cubicBezTo>
                    <a:pt x="90" y="135"/>
                    <a:pt x="79" y="146"/>
                    <a:pt x="67" y="146"/>
                  </a:cubicBezTo>
                  <a:close/>
                  <a:moveTo>
                    <a:pt x="67" y="34"/>
                  </a:moveTo>
                  <a:lnTo>
                    <a:pt x="67" y="34"/>
                  </a:lnTo>
                  <a:cubicBezTo>
                    <a:pt x="56" y="34"/>
                    <a:pt x="56" y="45"/>
                    <a:pt x="56" y="45"/>
                  </a:cubicBezTo>
                  <a:cubicBezTo>
                    <a:pt x="45" y="56"/>
                    <a:pt x="45" y="67"/>
                    <a:pt x="45" y="79"/>
                  </a:cubicBezTo>
                  <a:cubicBezTo>
                    <a:pt x="56" y="90"/>
                    <a:pt x="56" y="101"/>
                    <a:pt x="67" y="101"/>
                  </a:cubicBezTo>
                  <a:cubicBezTo>
                    <a:pt x="67" y="124"/>
                    <a:pt x="67" y="124"/>
                    <a:pt x="67" y="124"/>
                  </a:cubicBezTo>
                  <a:cubicBezTo>
                    <a:pt x="67" y="101"/>
                    <a:pt x="67" y="101"/>
                    <a:pt x="67" y="101"/>
                  </a:cubicBezTo>
                  <a:lnTo>
                    <a:pt x="67" y="101"/>
                  </a:lnTo>
                  <a:cubicBezTo>
                    <a:pt x="67" y="90"/>
                    <a:pt x="67" y="79"/>
                    <a:pt x="67" y="56"/>
                  </a:cubicBezTo>
                  <a:cubicBezTo>
                    <a:pt x="67" y="45"/>
                    <a:pt x="67" y="45"/>
                    <a:pt x="67" y="34"/>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3" name="Freeform 127"/>
            <p:cNvSpPr>
              <a:spLocks noChangeArrowheads="1"/>
            </p:cNvSpPr>
            <p:nvPr/>
          </p:nvSpPr>
          <p:spPr bwMode="auto">
            <a:xfrm>
              <a:off x="2735263" y="4551363"/>
              <a:ext cx="49212" cy="41275"/>
            </a:xfrm>
            <a:custGeom>
              <a:avLst/>
              <a:gdLst>
                <a:gd name="T0" fmla="*/ 101 w 136"/>
                <a:gd name="T1" fmla="*/ 68 h 113"/>
                <a:gd name="T2" fmla="*/ 101 w 136"/>
                <a:gd name="T3" fmla="*/ 68 h 113"/>
                <a:gd name="T4" fmla="*/ 101 w 136"/>
                <a:gd name="T5" fmla="*/ 0 h 113"/>
                <a:gd name="T6" fmla="*/ 34 w 136"/>
                <a:gd name="T7" fmla="*/ 34 h 113"/>
                <a:gd name="T8" fmla="*/ 23 w 136"/>
                <a:gd name="T9" fmla="*/ 90 h 113"/>
                <a:gd name="T10" fmla="*/ 101 w 136"/>
                <a:gd name="T11" fmla="*/ 68 h 113"/>
              </a:gdLst>
              <a:ahLst/>
              <a:cxnLst>
                <a:cxn ang="0">
                  <a:pos x="T0" y="T1"/>
                </a:cxn>
                <a:cxn ang="0">
                  <a:pos x="T2" y="T3"/>
                </a:cxn>
                <a:cxn ang="0">
                  <a:pos x="T4" y="T5"/>
                </a:cxn>
                <a:cxn ang="0">
                  <a:pos x="T6" y="T7"/>
                </a:cxn>
                <a:cxn ang="0">
                  <a:pos x="T8" y="T9"/>
                </a:cxn>
                <a:cxn ang="0">
                  <a:pos x="T10" y="T11"/>
                </a:cxn>
              </a:cxnLst>
              <a:rect l="0" t="0" r="r" b="b"/>
              <a:pathLst>
                <a:path w="136" h="113">
                  <a:moveTo>
                    <a:pt x="101" y="68"/>
                  </a:moveTo>
                  <a:lnTo>
                    <a:pt x="101" y="68"/>
                  </a:lnTo>
                  <a:cubicBezTo>
                    <a:pt x="112" y="45"/>
                    <a:pt x="135" y="0"/>
                    <a:pt x="101" y="0"/>
                  </a:cubicBezTo>
                  <a:cubicBezTo>
                    <a:pt x="67" y="0"/>
                    <a:pt x="34" y="0"/>
                    <a:pt x="34" y="34"/>
                  </a:cubicBezTo>
                  <a:cubicBezTo>
                    <a:pt x="34" y="68"/>
                    <a:pt x="0" y="79"/>
                    <a:pt x="23" y="90"/>
                  </a:cubicBezTo>
                  <a:cubicBezTo>
                    <a:pt x="34" y="112"/>
                    <a:pt x="90" y="90"/>
                    <a:pt x="101" y="68"/>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4" name="Freeform 128"/>
            <p:cNvSpPr>
              <a:spLocks noChangeArrowheads="1"/>
            </p:cNvSpPr>
            <p:nvPr/>
          </p:nvSpPr>
          <p:spPr bwMode="auto">
            <a:xfrm>
              <a:off x="2732088" y="4543425"/>
              <a:ext cx="57150" cy="52388"/>
            </a:xfrm>
            <a:custGeom>
              <a:avLst/>
              <a:gdLst>
                <a:gd name="T0" fmla="*/ 45 w 158"/>
                <a:gd name="T1" fmla="*/ 146 h 147"/>
                <a:gd name="T2" fmla="*/ 45 w 158"/>
                <a:gd name="T3" fmla="*/ 146 h 147"/>
                <a:gd name="T4" fmla="*/ 45 w 158"/>
                <a:gd name="T5" fmla="*/ 146 h 147"/>
                <a:gd name="T6" fmla="*/ 11 w 158"/>
                <a:gd name="T7" fmla="*/ 123 h 147"/>
                <a:gd name="T8" fmla="*/ 22 w 158"/>
                <a:gd name="T9" fmla="*/ 79 h 147"/>
                <a:gd name="T10" fmla="*/ 22 w 158"/>
                <a:gd name="T11" fmla="*/ 56 h 147"/>
                <a:gd name="T12" fmla="*/ 101 w 158"/>
                <a:gd name="T13" fmla="*/ 0 h 147"/>
                <a:gd name="T14" fmla="*/ 112 w 158"/>
                <a:gd name="T15" fmla="*/ 0 h 147"/>
                <a:gd name="T16" fmla="*/ 146 w 158"/>
                <a:gd name="T17" fmla="*/ 22 h 147"/>
                <a:gd name="T18" fmla="*/ 134 w 158"/>
                <a:gd name="T19" fmla="*/ 101 h 147"/>
                <a:gd name="T20" fmla="*/ 45 w 158"/>
                <a:gd name="T21" fmla="*/ 146 h 147"/>
                <a:gd name="T22" fmla="*/ 67 w 158"/>
                <a:gd name="T23" fmla="*/ 56 h 147"/>
                <a:gd name="T24" fmla="*/ 67 w 158"/>
                <a:gd name="T25" fmla="*/ 56 h 147"/>
                <a:gd name="T26" fmla="*/ 67 w 158"/>
                <a:gd name="T27" fmla="*/ 56 h 147"/>
                <a:gd name="T28" fmla="*/ 56 w 158"/>
                <a:gd name="T29" fmla="*/ 101 h 147"/>
                <a:gd name="T30" fmla="*/ 89 w 158"/>
                <a:gd name="T31" fmla="*/ 79 h 147"/>
                <a:gd name="T32" fmla="*/ 101 w 158"/>
                <a:gd name="T33" fmla="*/ 45 h 147"/>
                <a:gd name="T34" fmla="*/ 67 w 158"/>
                <a:gd name="T35" fmla="*/ 56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58" h="147">
                  <a:moveTo>
                    <a:pt x="45" y="146"/>
                  </a:moveTo>
                  <a:lnTo>
                    <a:pt x="45" y="146"/>
                  </a:lnTo>
                  <a:lnTo>
                    <a:pt x="45" y="146"/>
                  </a:lnTo>
                  <a:cubicBezTo>
                    <a:pt x="34" y="146"/>
                    <a:pt x="22" y="134"/>
                    <a:pt x="11" y="123"/>
                  </a:cubicBezTo>
                  <a:cubicBezTo>
                    <a:pt x="0" y="112"/>
                    <a:pt x="11" y="90"/>
                    <a:pt x="22" y="79"/>
                  </a:cubicBezTo>
                  <a:cubicBezTo>
                    <a:pt x="22" y="67"/>
                    <a:pt x="22" y="67"/>
                    <a:pt x="22" y="56"/>
                  </a:cubicBezTo>
                  <a:cubicBezTo>
                    <a:pt x="22" y="11"/>
                    <a:pt x="67" y="0"/>
                    <a:pt x="101" y="0"/>
                  </a:cubicBezTo>
                  <a:cubicBezTo>
                    <a:pt x="112" y="0"/>
                    <a:pt x="112" y="0"/>
                    <a:pt x="112" y="0"/>
                  </a:cubicBezTo>
                  <a:cubicBezTo>
                    <a:pt x="134" y="0"/>
                    <a:pt x="146" y="11"/>
                    <a:pt x="146" y="22"/>
                  </a:cubicBezTo>
                  <a:cubicBezTo>
                    <a:pt x="157" y="45"/>
                    <a:pt x="146" y="67"/>
                    <a:pt x="134" y="101"/>
                  </a:cubicBezTo>
                  <a:cubicBezTo>
                    <a:pt x="112" y="123"/>
                    <a:pt x="78" y="146"/>
                    <a:pt x="45" y="146"/>
                  </a:cubicBezTo>
                  <a:close/>
                  <a:moveTo>
                    <a:pt x="67" y="56"/>
                  </a:moveTo>
                  <a:lnTo>
                    <a:pt x="67" y="56"/>
                  </a:lnTo>
                  <a:lnTo>
                    <a:pt x="67" y="56"/>
                  </a:lnTo>
                  <a:cubicBezTo>
                    <a:pt x="67" y="79"/>
                    <a:pt x="67" y="90"/>
                    <a:pt x="56" y="101"/>
                  </a:cubicBezTo>
                  <a:cubicBezTo>
                    <a:pt x="67" y="90"/>
                    <a:pt x="89" y="90"/>
                    <a:pt x="89" y="79"/>
                  </a:cubicBezTo>
                  <a:cubicBezTo>
                    <a:pt x="101" y="67"/>
                    <a:pt x="101" y="56"/>
                    <a:pt x="101" y="45"/>
                  </a:cubicBezTo>
                  <a:cubicBezTo>
                    <a:pt x="89" y="45"/>
                    <a:pt x="78" y="45"/>
                    <a:pt x="67" y="56"/>
                  </a:cubicBez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5" name="Freeform 129"/>
            <p:cNvSpPr>
              <a:spLocks noChangeArrowheads="1"/>
            </p:cNvSpPr>
            <p:nvPr/>
          </p:nvSpPr>
          <p:spPr bwMode="auto">
            <a:xfrm>
              <a:off x="2058988" y="1287463"/>
              <a:ext cx="1587" cy="4762"/>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cubicBezTo>
                    <a:pt x="0" y="11"/>
                    <a:pt x="0" y="11"/>
                    <a:pt x="0" y="11"/>
                  </a:cubicBezTo>
                  <a:cubicBezTo>
                    <a:pt x="0" y="11"/>
                    <a:pt x="0" y="11"/>
                    <a:pt x="0" y="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6" name="Freeform 130"/>
            <p:cNvSpPr>
              <a:spLocks noChangeArrowheads="1"/>
            </p:cNvSpPr>
            <p:nvPr/>
          </p:nvSpPr>
          <p:spPr bwMode="auto">
            <a:xfrm>
              <a:off x="2058988" y="1287463"/>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7" name="Freeform 131"/>
            <p:cNvSpPr>
              <a:spLocks noChangeArrowheads="1"/>
            </p:cNvSpPr>
            <p:nvPr/>
          </p:nvSpPr>
          <p:spPr bwMode="auto">
            <a:xfrm>
              <a:off x="2119313" y="1146175"/>
              <a:ext cx="1587" cy="4763"/>
            </a:xfrm>
            <a:custGeom>
              <a:avLst/>
              <a:gdLst>
                <a:gd name="T0" fmla="*/ 0 w 1"/>
                <a:gd name="T1" fmla="*/ 0 h 12"/>
                <a:gd name="T2" fmla="*/ 0 w 1"/>
                <a:gd name="T3" fmla="*/ 0 h 12"/>
                <a:gd name="T4" fmla="*/ 0 w 1"/>
                <a:gd name="T5" fmla="*/ 11 h 12"/>
                <a:gd name="T6" fmla="*/ 0 w 1"/>
                <a:gd name="T7" fmla="*/ 0 h 12"/>
              </a:gdLst>
              <a:ahLst/>
              <a:cxnLst>
                <a:cxn ang="0">
                  <a:pos x="T0" y="T1"/>
                </a:cxn>
                <a:cxn ang="0">
                  <a:pos x="T2" y="T3"/>
                </a:cxn>
                <a:cxn ang="0">
                  <a:pos x="T4" y="T5"/>
                </a:cxn>
                <a:cxn ang="0">
                  <a:pos x="T6" y="T7"/>
                </a:cxn>
              </a:cxnLst>
              <a:rect l="0" t="0" r="r" b="b"/>
              <a:pathLst>
                <a:path w="1" h="12">
                  <a:moveTo>
                    <a:pt x="0" y="0"/>
                  </a:moveTo>
                  <a:lnTo>
                    <a:pt x="0" y="0"/>
                  </a:lnTo>
                  <a:lnTo>
                    <a:pt x="0" y="11"/>
                  </a:ln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8" name="Freeform 132"/>
            <p:cNvSpPr>
              <a:spLocks noChangeArrowheads="1"/>
            </p:cNvSpPr>
            <p:nvPr/>
          </p:nvSpPr>
          <p:spPr bwMode="auto">
            <a:xfrm>
              <a:off x="2114550" y="1150938"/>
              <a:ext cx="4763" cy="1587"/>
            </a:xfrm>
            <a:custGeom>
              <a:avLst/>
              <a:gdLst>
                <a:gd name="T0" fmla="*/ 11 w 12"/>
                <a:gd name="T1" fmla="*/ 0 h 1"/>
                <a:gd name="T2" fmla="*/ 11 w 12"/>
                <a:gd name="T3" fmla="*/ 0 h 1"/>
                <a:gd name="T4" fmla="*/ 0 w 12"/>
                <a:gd name="T5" fmla="*/ 0 h 1"/>
                <a:gd name="T6" fmla="*/ 11 w 12"/>
                <a:gd name="T7" fmla="*/ 0 h 1"/>
              </a:gdLst>
              <a:ahLst/>
              <a:cxnLst>
                <a:cxn ang="0">
                  <a:pos x="T0" y="T1"/>
                </a:cxn>
                <a:cxn ang="0">
                  <a:pos x="T2" y="T3"/>
                </a:cxn>
                <a:cxn ang="0">
                  <a:pos x="T4" y="T5"/>
                </a:cxn>
                <a:cxn ang="0">
                  <a:pos x="T6" y="T7"/>
                </a:cxn>
              </a:cxnLst>
              <a:rect l="0" t="0" r="r" b="b"/>
              <a:pathLst>
                <a:path w="12" h="1">
                  <a:moveTo>
                    <a:pt x="11" y="0"/>
                  </a:moveTo>
                  <a:lnTo>
                    <a:pt x="11" y="0"/>
                  </a:lnTo>
                  <a:lnTo>
                    <a:pt x="0" y="0"/>
                  </a:lnTo>
                  <a:lnTo>
                    <a:pt x="11"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9" name="Freeform 133"/>
            <p:cNvSpPr>
              <a:spLocks noChangeArrowheads="1"/>
            </p:cNvSpPr>
            <p:nvPr/>
          </p:nvSpPr>
          <p:spPr bwMode="auto">
            <a:xfrm>
              <a:off x="2111375" y="1150938"/>
              <a:ext cx="4763" cy="1587"/>
            </a:xfrm>
            <a:custGeom>
              <a:avLst/>
              <a:gdLst>
                <a:gd name="T0" fmla="*/ 11 w 12"/>
                <a:gd name="T1" fmla="*/ 0 h 1"/>
                <a:gd name="T2" fmla="*/ 11 w 12"/>
                <a:gd name="T3" fmla="*/ 0 h 1"/>
                <a:gd name="T4" fmla="*/ 0 w 12"/>
                <a:gd name="T5" fmla="*/ 0 h 1"/>
                <a:gd name="T6" fmla="*/ 11 w 12"/>
                <a:gd name="T7" fmla="*/ 0 h 1"/>
              </a:gdLst>
              <a:ahLst/>
              <a:cxnLst>
                <a:cxn ang="0">
                  <a:pos x="T0" y="T1"/>
                </a:cxn>
                <a:cxn ang="0">
                  <a:pos x="T2" y="T3"/>
                </a:cxn>
                <a:cxn ang="0">
                  <a:pos x="T4" y="T5"/>
                </a:cxn>
                <a:cxn ang="0">
                  <a:pos x="T6" y="T7"/>
                </a:cxn>
              </a:cxnLst>
              <a:rect l="0" t="0" r="r" b="b"/>
              <a:pathLst>
                <a:path w="12" h="1">
                  <a:moveTo>
                    <a:pt x="11" y="0"/>
                  </a:moveTo>
                  <a:lnTo>
                    <a:pt x="11" y="0"/>
                  </a:lnTo>
                  <a:cubicBezTo>
                    <a:pt x="11" y="0"/>
                    <a:pt x="11" y="0"/>
                    <a:pt x="0" y="0"/>
                  </a:cubicBezTo>
                  <a:cubicBezTo>
                    <a:pt x="11" y="0"/>
                    <a:pt x="11" y="0"/>
                    <a:pt x="11" y="0"/>
                  </a:cubicBez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0" name="Freeform 134"/>
            <p:cNvSpPr>
              <a:spLocks noChangeArrowheads="1"/>
            </p:cNvSpPr>
            <p:nvPr/>
          </p:nvSpPr>
          <p:spPr bwMode="auto">
            <a:xfrm>
              <a:off x="5689600" y="2913063"/>
              <a:ext cx="4763" cy="96837"/>
            </a:xfrm>
            <a:custGeom>
              <a:avLst/>
              <a:gdLst>
                <a:gd name="T0" fmla="*/ 11 w 12"/>
                <a:gd name="T1" fmla="*/ 269 h 270"/>
                <a:gd name="T2" fmla="*/ 0 w 12"/>
                <a:gd name="T3" fmla="*/ 0 h 270"/>
                <a:gd name="T4" fmla="*/ 11 w 12"/>
                <a:gd name="T5" fmla="*/ 269 h 270"/>
              </a:gdLst>
              <a:ahLst/>
              <a:cxnLst>
                <a:cxn ang="0">
                  <a:pos x="T0" y="T1"/>
                </a:cxn>
                <a:cxn ang="0">
                  <a:pos x="T2" y="T3"/>
                </a:cxn>
                <a:cxn ang="0">
                  <a:pos x="T4" y="T5"/>
                </a:cxn>
              </a:cxnLst>
              <a:rect l="0" t="0" r="r" b="b"/>
              <a:pathLst>
                <a:path w="12" h="270">
                  <a:moveTo>
                    <a:pt x="11" y="269"/>
                  </a:moveTo>
                  <a:lnTo>
                    <a:pt x="0" y="0"/>
                  </a:lnTo>
                  <a:lnTo>
                    <a:pt x="11" y="269"/>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1" name="Freeform 135"/>
            <p:cNvSpPr>
              <a:spLocks noChangeArrowheads="1"/>
            </p:cNvSpPr>
            <p:nvPr/>
          </p:nvSpPr>
          <p:spPr bwMode="auto">
            <a:xfrm>
              <a:off x="5075238" y="2449513"/>
              <a:ext cx="665162" cy="1209675"/>
            </a:xfrm>
            <a:custGeom>
              <a:avLst/>
              <a:gdLst>
                <a:gd name="T0" fmla="*/ 481 w 1849"/>
                <a:gd name="T1" fmla="*/ 3316 h 3362"/>
                <a:gd name="T2" fmla="*/ 481 w 1849"/>
                <a:gd name="T3" fmla="*/ 2901 h 3362"/>
                <a:gd name="T4" fmla="*/ 346 w 1849"/>
                <a:gd name="T5" fmla="*/ 2431 h 3362"/>
                <a:gd name="T6" fmla="*/ 268 w 1849"/>
                <a:gd name="T7" fmla="*/ 2297 h 3362"/>
                <a:gd name="T8" fmla="*/ 246 w 1849"/>
                <a:gd name="T9" fmla="*/ 2151 h 3362"/>
                <a:gd name="T10" fmla="*/ 391 w 1849"/>
                <a:gd name="T11" fmla="*/ 1815 h 3362"/>
                <a:gd name="T12" fmla="*/ 537 w 1849"/>
                <a:gd name="T13" fmla="*/ 1894 h 3362"/>
                <a:gd name="T14" fmla="*/ 604 w 1849"/>
                <a:gd name="T15" fmla="*/ 1826 h 3362"/>
                <a:gd name="T16" fmla="*/ 470 w 1849"/>
                <a:gd name="T17" fmla="*/ 1793 h 3362"/>
                <a:gd name="T18" fmla="*/ 302 w 1849"/>
                <a:gd name="T19" fmla="*/ 1591 h 3362"/>
                <a:gd name="T20" fmla="*/ 223 w 1849"/>
                <a:gd name="T21" fmla="*/ 1378 h 3362"/>
                <a:gd name="T22" fmla="*/ 324 w 1849"/>
                <a:gd name="T23" fmla="*/ 784 h 3362"/>
                <a:gd name="T24" fmla="*/ 414 w 1849"/>
                <a:gd name="T25" fmla="*/ 616 h 3362"/>
                <a:gd name="T26" fmla="*/ 246 w 1849"/>
                <a:gd name="T27" fmla="*/ 616 h 3362"/>
                <a:gd name="T28" fmla="*/ 391 w 1849"/>
                <a:gd name="T29" fmla="*/ 325 h 3362"/>
                <a:gd name="T30" fmla="*/ 772 w 1849"/>
                <a:gd name="T31" fmla="*/ 123 h 3362"/>
                <a:gd name="T32" fmla="*/ 918 w 1849"/>
                <a:gd name="T33" fmla="*/ 145 h 3362"/>
                <a:gd name="T34" fmla="*/ 952 w 1849"/>
                <a:gd name="T35" fmla="*/ 403 h 3362"/>
                <a:gd name="T36" fmla="*/ 985 w 1849"/>
                <a:gd name="T37" fmla="*/ 627 h 3362"/>
                <a:gd name="T38" fmla="*/ 1333 w 1849"/>
                <a:gd name="T39" fmla="*/ 1131 h 3362"/>
                <a:gd name="T40" fmla="*/ 1490 w 1849"/>
                <a:gd name="T41" fmla="*/ 1289 h 3362"/>
                <a:gd name="T42" fmla="*/ 1725 w 1849"/>
                <a:gd name="T43" fmla="*/ 1266 h 3362"/>
                <a:gd name="T44" fmla="*/ 1759 w 1849"/>
                <a:gd name="T45" fmla="*/ 1748 h 3362"/>
                <a:gd name="T46" fmla="*/ 1389 w 1849"/>
                <a:gd name="T47" fmla="*/ 1983 h 3362"/>
                <a:gd name="T48" fmla="*/ 1277 w 1849"/>
                <a:gd name="T49" fmla="*/ 2196 h 3362"/>
                <a:gd name="T50" fmla="*/ 1142 w 1849"/>
                <a:gd name="T51" fmla="*/ 2264 h 3362"/>
                <a:gd name="T52" fmla="*/ 1086 w 1849"/>
                <a:gd name="T53" fmla="*/ 2632 h 3362"/>
                <a:gd name="T54" fmla="*/ 1097 w 1849"/>
                <a:gd name="T55" fmla="*/ 2699 h 3362"/>
                <a:gd name="T56" fmla="*/ 896 w 1849"/>
                <a:gd name="T57" fmla="*/ 2901 h 3362"/>
                <a:gd name="T58" fmla="*/ 739 w 1849"/>
                <a:gd name="T59" fmla="*/ 3282 h 3362"/>
                <a:gd name="T60" fmla="*/ 559 w 1849"/>
                <a:gd name="T61" fmla="*/ 3361 h 3362"/>
                <a:gd name="T62" fmla="*/ 604 w 1849"/>
                <a:gd name="T63" fmla="*/ 3226 h 3362"/>
                <a:gd name="T64" fmla="*/ 739 w 1849"/>
                <a:gd name="T65" fmla="*/ 3137 h 3362"/>
                <a:gd name="T66" fmla="*/ 1064 w 1849"/>
                <a:gd name="T67" fmla="*/ 2845 h 3362"/>
                <a:gd name="T68" fmla="*/ 1053 w 1849"/>
                <a:gd name="T69" fmla="*/ 2677 h 3362"/>
                <a:gd name="T70" fmla="*/ 985 w 1849"/>
                <a:gd name="T71" fmla="*/ 2264 h 3362"/>
                <a:gd name="T72" fmla="*/ 1221 w 1849"/>
                <a:gd name="T73" fmla="*/ 2129 h 3362"/>
                <a:gd name="T74" fmla="*/ 1333 w 1849"/>
                <a:gd name="T75" fmla="*/ 2118 h 3362"/>
                <a:gd name="T76" fmla="*/ 1377 w 1849"/>
                <a:gd name="T77" fmla="*/ 1938 h 3362"/>
                <a:gd name="T78" fmla="*/ 1736 w 1849"/>
                <a:gd name="T79" fmla="*/ 1692 h 3362"/>
                <a:gd name="T80" fmla="*/ 1714 w 1849"/>
                <a:gd name="T81" fmla="*/ 1658 h 3362"/>
                <a:gd name="T82" fmla="*/ 1535 w 1849"/>
                <a:gd name="T83" fmla="*/ 1322 h 3362"/>
                <a:gd name="T84" fmla="*/ 1400 w 1849"/>
                <a:gd name="T85" fmla="*/ 1277 h 3362"/>
                <a:gd name="T86" fmla="*/ 1142 w 1849"/>
                <a:gd name="T87" fmla="*/ 930 h 3362"/>
                <a:gd name="T88" fmla="*/ 974 w 1849"/>
                <a:gd name="T89" fmla="*/ 571 h 3362"/>
                <a:gd name="T90" fmla="*/ 907 w 1849"/>
                <a:gd name="T91" fmla="*/ 448 h 3362"/>
                <a:gd name="T92" fmla="*/ 851 w 1849"/>
                <a:gd name="T93" fmla="*/ 179 h 3362"/>
                <a:gd name="T94" fmla="*/ 672 w 1849"/>
                <a:gd name="T95" fmla="*/ 100 h 3362"/>
                <a:gd name="T96" fmla="*/ 358 w 1849"/>
                <a:gd name="T97" fmla="*/ 448 h 3362"/>
                <a:gd name="T98" fmla="*/ 358 w 1849"/>
                <a:gd name="T99" fmla="*/ 527 h 3362"/>
                <a:gd name="T100" fmla="*/ 403 w 1849"/>
                <a:gd name="T101" fmla="*/ 829 h 3362"/>
                <a:gd name="T102" fmla="*/ 223 w 1849"/>
                <a:gd name="T103" fmla="*/ 1333 h 3362"/>
                <a:gd name="T104" fmla="*/ 290 w 1849"/>
                <a:gd name="T105" fmla="*/ 1513 h 3362"/>
                <a:gd name="T106" fmla="*/ 380 w 1849"/>
                <a:gd name="T107" fmla="*/ 1602 h 3362"/>
                <a:gd name="T108" fmla="*/ 559 w 1849"/>
                <a:gd name="T109" fmla="*/ 1782 h 3362"/>
                <a:gd name="T110" fmla="*/ 683 w 1849"/>
                <a:gd name="T111" fmla="*/ 1849 h 3362"/>
                <a:gd name="T112" fmla="*/ 459 w 1849"/>
                <a:gd name="T113" fmla="*/ 1905 h 3362"/>
                <a:gd name="T114" fmla="*/ 279 w 1849"/>
                <a:gd name="T115" fmla="*/ 1995 h 3362"/>
                <a:gd name="T116" fmla="*/ 313 w 1849"/>
                <a:gd name="T117" fmla="*/ 2286 h 3362"/>
                <a:gd name="T118" fmla="*/ 313 w 1849"/>
                <a:gd name="T119" fmla="*/ 2342 h 3362"/>
                <a:gd name="T120" fmla="*/ 526 w 1849"/>
                <a:gd name="T121" fmla="*/ 2901 h 3362"/>
                <a:gd name="T122" fmla="*/ 492 w 1849"/>
                <a:gd name="T123" fmla="*/ 3159 h 33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849" h="3362">
                  <a:moveTo>
                    <a:pt x="559" y="3361"/>
                  </a:moveTo>
                  <a:lnTo>
                    <a:pt x="559" y="3361"/>
                  </a:lnTo>
                  <a:cubicBezTo>
                    <a:pt x="548" y="3361"/>
                    <a:pt x="537" y="3361"/>
                    <a:pt x="526" y="3350"/>
                  </a:cubicBezTo>
                  <a:cubicBezTo>
                    <a:pt x="515" y="3338"/>
                    <a:pt x="515" y="3327"/>
                    <a:pt x="515" y="3316"/>
                  </a:cubicBezTo>
                  <a:lnTo>
                    <a:pt x="515" y="3316"/>
                  </a:lnTo>
                  <a:lnTo>
                    <a:pt x="504" y="3316"/>
                  </a:lnTo>
                  <a:cubicBezTo>
                    <a:pt x="492" y="3316"/>
                    <a:pt x="492" y="3316"/>
                    <a:pt x="481" y="3316"/>
                  </a:cubicBezTo>
                  <a:cubicBezTo>
                    <a:pt x="470" y="3316"/>
                    <a:pt x="459" y="3305"/>
                    <a:pt x="459" y="3294"/>
                  </a:cubicBezTo>
                  <a:cubicBezTo>
                    <a:pt x="448" y="3271"/>
                    <a:pt x="459" y="3226"/>
                    <a:pt x="470" y="3215"/>
                  </a:cubicBezTo>
                  <a:cubicBezTo>
                    <a:pt x="470" y="3204"/>
                    <a:pt x="470" y="3204"/>
                    <a:pt x="470" y="3192"/>
                  </a:cubicBezTo>
                  <a:cubicBezTo>
                    <a:pt x="436" y="3192"/>
                    <a:pt x="448" y="3148"/>
                    <a:pt x="448" y="3103"/>
                  </a:cubicBezTo>
                  <a:cubicBezTo>
                    <a:pt x="448" y="3081"/>
                    <a:pt x="448" y="3069"/>
                    <a:pt x="448" y="3058"/>
                  </a:cubicBezTo>
                  <a:cubicBezTo>
                    <a:pt x="448" y="3002"/>
                    <a:pt x="470" y="2968"/>
                    <a:pt x="515" y="2957"/>
                  </a:cubicBezTo>
                  <a:cubicBezTo>
                    <a:pt x="492" y="2946"/>
                    <a:pt x="481" y="2935"/>
                    <a:pt x="481" y="2901"/>
                  </a:cubicBezTo>
                  <a:cubicBezTo>
                    <a:pt x="481" y="2890"/>
                    <a:pt x="481" y="2879"/>
                    <a:pt x="481" y="2879"/>
                  </a:cubicBezTo>
                  <a:lnTo>
                    <a:pt x="481" y="2879"/>
                  </a:lnTo>
                  <a:cubicBezTo>
                    <a:pt x="470" y="2879"/>
                    <a:pt x="470" y="2868"/>
                    <a:pt x="448" y="2845"/>
                  </a:cubicBezTo>
                  <a:cubicBezTo>
                    <a:pt x="414" y="2801"/>
                    <a:pt x="436" y="2666"/>
                    <a:pt x="436" y="2643"/>
                  </a:cubicBezTo>
                  <a:cubicBezTo>
                    <a:pt x="448" y="2621"/>
                    <a:pt x="448" y="2610"/>
                    <a:pt x="414" y="2599"/>
                  </a:cubicBezTo>
                  <a:cubicBezTo>
                    <a:pt x="380" y="2566"/>
                    <a:pt x="391" y="2521"/>
                    <a:pt x="403" y="2488"/>
                  </a:cubicBezTo>
                  <a:cubicBezTo>
                    <a:pt x="403" y="2488"/>
                    <a:pt x="391" y="2465"/>
                    <a:pt x="346" y="2431"/>
                  </a:cubicBezTo>
                  <a:cubicBezTo>
                    <a:pt x="313" y="2387"/>
                    <a:pt x="279" y="2375"/>
                    <a:pt x="279" y="2375"/>
                  </a:cubicBezTo>
                  <a:cubicBezTo>
                    <a:pt x="257" y="2364"/>
                    <a:pt x="257" y="2364"/>
                    <a:pt x="257" y="2364"/>
                  </a:cubicBezTo>
                  <a:cubicBezTo>
                    <a:pt x="268" y="2353"/>
                    <a:pt x="268" y="2353"/>
                    <a:pt x="268" y="2353"/>
                  </a:cubicBezTo>
                  <a:cubicBezTo>
                    <a:pt x="268" y="2342"/>
                    <a:pt x="268" y="2331"/>
                    <a:pt x="268" y="2320"/>
                  </a:cubicBezTo>
                  <a:lnTo>
                    <a:pt x="268" y="2308"/>
                  </a:lnTo>
                  <a:cubicBezTo>
                    <a:pt x="268" y="2297"/>
                    <a:pt x="268" y="2297"/>
                    <a:pt x="268" y="2297"/>
                  </a:cubicBezTo>
                  <a:lnTo>
                    <a:pt x="268" y="2297"/>
                  </a:lnTo>
                  <a:cubicBezTo>
                    <a:pt x="268" y="2297"/>
                    <a:pt x="268" y="2297"/>
                    <a:pt x="268" y="2286"/>
                  </a:cubicBezTo>
                  <a:lnTo>
                    <a:pt x="268" y="2286"/>
                  </a:lnTo>
                  <a:lnTo>
                    <a:pt x="268" y="2286"/>
                  </a:lnTo>
                  <a:cubicBezTo>
                    <a:pt x="279" y="2286"/>
                    <a:pt x="279" y="2275"/>
                    <a:pt x="279" y="2275"/>
                  </a:cubicBezTo>
                  <a:cubicBezTo>
                    <a:pt x="279" y="2275"/>
                    <a:pt x="279" y="2275"/>
                    <a:pt x="279" y="2264"/>
                  </a:cubicBezTo>
                  <a:cubicBezTo>
                    <a:pt x="290" y="2230"/>
                    <a:pt x="279" y="2196"/>
                    <a:pt x="279" y="2196"/>
                  </a:cubicBezTo>
                  <a:cubicBezTo>
                    <a:pt x="257" y="2185"/>
                    <a:pt x="246" y="2174"/>
                    <a:pt x="246" y="2151"/>
                  </a:cubicBezTo>
                  <a:cubicBezTo>
                    <a:pt x="246" y="2129"/>
                    <a:pt x="246" y="2118"/>
                    <a:pt x="257" y="2095"/>
                  </a:cubicBezTo>
                  <a:cubicBezTo>
                    <a:pt x="268" y="2084"/>
                    <a:pt x="268" y="2073"/>
                    <a:pt x="268" y="2073"/>
                  </a:cubicBezTo>
                  <a:cubicBezTo>
                    <a:pt x="268" y="2073"/>
                    <a:pt x="257" y="2073"/>
                    <a:pt x="246" y="2062"/>
                  </a:cubicBezTo>
                  <a:cubicBezTo>
                    <a:pt x="235" y="2051"/>
                    <a:pt x="235" y="2017"/>
                    <a:pt x="246" y="1995"/>
                  </a:cubicBezTo>
                  <a:cubicBezTo>
                    <a:pt x="246" y="1983"/>
                    <a:pt x="246" y="1972"/>
                    <a:pt x="246" y="1972"/>
                  </a:cubicBezTo>
                  <a:cubicBezTo>
                    <a:pt x="246" y="1950"/>
                    <a:pt x="302" y="1882"/>
                    <a:pt x="335" y="1849"/>
                  </a:cubicBezTo>
                  <a:cubicBezTo>
                    <a:pt x="358" y="1838"/>
                    <a:pt x="369" y="1815"/>
                    <a:pt x="391" y="1815"/>
                  </a:cubicBezTo>
                  <a:cubicBezTo>
                    <a:pt x="403" y="1815"/>
                    <a:pt x="414" y="1826"/>
                    <a:pt x="425" y="1838"/>
                  </a:cubicBezTo>
                  <a:cubicBezTo>
                    <a:pt x="425" y="1849"/>
                    <a:pt x="436" y="1849"/>
                    <a:pt x="436" y="1849"/>
                  </a:cubicBezTo>
                  <a:cubicBezTo>
                    <a:pt x="436" y="1860"/>
                    <a:pt x="436" y="1860"/>
                    <a:pt x="448" y="1860"/>
                  </a:cubicBezTo>
                  <a:lnTo>
                    <a:pt x="448" y="1860"/>
                  </a:lnTo>
                  <a:cubicBezTo>
                    <a:pt x="459" y="1860"/>
                    <a:pt x="470" y="1860"/>
                    <a:pt x="470" y="1860"/>
                  </a:cubicBezTo>
                  <a:cubicBezTo>
                    <a:pt x="504" y="1860"/>
                    <a:pt x="526" y="1871"/>
                    <a:pt x="537" y="1894"/>
                  </a:cubicBezTo>
                  <a:lnTo>
                    <a:pt x="537" y="1894"/>
                  </a:lnTo>
                  <a:cubicBezTo>
                    <a:pt x="537" y="1894"/>
                    <a:pt x="537" y="1894"/>
                    <a:pt x="548" y="1894"/>
                  </a:cubicBezTo>
                  <a:cubicBezTo>
                    <a:pt x="559" y="1894"/>
                    <a:pt x="582" y="1882"/>
                    <a:pt x="604" y="1871"/>
                  </a:cubicBezTo>
                  <a:cubicBezTo>
                    <a:pt x="615" y="1871"/>
                    <a:pt x="615" y="1871"/>
                    <a:pt x="627" y="1860"/>
                  </a:cubicBezTo>
                  <a:cubicBezTo>
                    <a:pt x="627" y="1860"/>
                    <a:pt x="627" y="1860"/>
                    <a:pt x="638" y="1860"/>
                  </a:cubicBezTo>
                  <a:lnTo>
                    <a:pt x="627" y="1849"/>
                  </a:lnTo>
                  <a:cubicBezTo>
                    <a:pt x="627" y="1826"/>
                    <a:pt x="627" y="1826"/>
                    <a:pt x="615" y="1826"/>
                  </a:cubicBezTo>
                  <a:lnTo>
                    <a:pt x="604" y="1826"/>
                  </a:lnTo>
                  <a:lnTo>
                    <a:pt x="593" y="1826"/>
                  </a:lnTo>
                  <a:cubicBezTo>
                    <a:pt x="582" y="1826"/>
                    <a:pt x="571" y="1826"/>
                    <a:pt x="571" y="1826"/>
                  </a:cubicBezTo>
                  <a:cubicBezTo>
                    <a:pt x="548" y="1826"/>
                    <a:pt x="537" y="1815"/>
                    <a:pt x="526" y="1804"/>
                  </a:cubicBezTo>
                  <a:cubicBezTo>
                    <a:pt x="526" y="1793"/>
                    <a:pt x="515" y="1793"/>
                    <a:pt x="515" y="1793"/>
                  </a:cubicBezTo>
                  <a:cubicBezTo>
                    <a:pt x="515" y="1793"/>
                    <a:pt x="515" y="1793"/>
                    <a:pt x="504" y="1793"/>
                  </a:cubicBezTo>
                  <a:lnTo>
                    <a:pt x="504" y="1793"/>
                  </a:lnTo>
                  <a:cubicBezTo>
                    <a:pt x="492" y="1793"/>
                    <a:pt x="481" y="1793"/>
                    <a:pt x="470" y="1793"/>
                  </a:cubicBezTo>
                  <a:cubicBezTo>
                    <a:pt x="436" y="1771"/>
                    <a:pt x="414" y="1703"/>
                    <a:pt x="414" y="1669"/>
                  </a:cubicBezTo>
                  <a:cubicBezTo>
                    <a:pt x="403" y="1636"/>
                    <a:pt x="403" y="1636"/>
                    <a:pt x="391" y="1636"/>
                  </a:cubicBezTo>
                  <a:lnTo>
                    <a:pt x="380" y="1636"/>
                  </a:lnTo>
                  <a:cubicBezTo>
                    <a:pt x="380" y="1647"/>
                    <a:pt x="369" y="1647"/>
                    <a:pt x="369" y="1647"/>
                  </a:cubicBezTo>
                  <a:cubicBezTo>
                    <a:pt x="358" y="1647"/>
                    <a:pt x="335" y="1647"/>
                    <a:pt x="324" y="1625"/>
                  </a:cubicBezTo>
                  <a:cubicBezTo>
                    <a:pt x="313" y="1613"/>
                    <a:pt x="324" y="1602"/>
                    <a:pt x="324" y="1591"/>
                  </a:cubicBezTo>
                  <a:cubicBezTo>
                    <a:pt x="313" y="1591"/>
                    <a:pt x="313" y="1591"/>
                    <a:pt x="302" y="1591"/>
                  </a:cubicBezTo>
                  <a:cubicBezTo>
                    <a:pt x="302" y="1591"/>
                    <a:pt x="302" y="1591"/>
                    <a:pt x="290" y="1591"/>
                  </a:cubicBezTo>
                  <a:cubicBezTo>
                    <a:pt x="246" y="1591"/>
                    <a:pt x="246" y="1535"/>
                    <a:pt x="246" y="1513"/>
                  </a:cubicBezTo>
                  <a:cubicBezTo>
                    <a:pt x="246" y="1513"/>
                    <a:pt x="235" y="1513"/>
                    <a:pt x="235" y="1502"/>
                  </a:cubicBezTo>
                  <a:cubicBezTo>
                    <a:pt x="223" y="1502"/>
                    <a:pt x="212" y="1490"/>
                    <a:pt x="201" y="1479"/>
                  </a:cubicBezTo>
                  <a:cubicBezTo>
                    <a:pt x="201" y="1468"/>
                    <a:pt x="201" y="1468"/>
                    <a:pt x="212" y="1457"/>
                  </a:cubicBezTo>
                  <a:cubicBezTo>
                    <a:pt x="212" y="1457"/>
                    <a:pt x="212" y="1457"/>
                    <a:pt x="212" y="1445"/>
                  </a:cubicBezTo>
                  <a:cubicBezTo>
                    <a:pt x="201" y="1423"/>
                    <a:pt x="201" y="1400"/>
                    <a:pt x="223" y="1378"/>
                  </a:cubicBezTo>
                  <a:cubicBezTo>
                    <a:pt x="190" y="1378"/>
                    <a:pt x="179" y="1367"/>
                    <a:pt x="179" y="1356"/>
                  </a:cubicBezTo>
                  <a:cubicBezTo>
                    <a:pt x="167" y="1344"/>
                    <a:pt x="179" y="1322"/>
                    <a:pt x="190" y="1311"/>
                  </a:cubicBezTo>
                  <a:lnTo>
                    <a:pt x="190" y="1300"/>
                  </a:lnTo>
                  <a:lnTo>
                    <a:pt x="190" y="1300"/>
                  </a:lnTo>
                  <a:cubicBezTo>
                    <a:pt x="0" y="1076"/>
                    <a:pt x="0" y="1076"/>
                    <a:pt x="0" y="1076"/>
                  </a:cubicBezTo>
                  <a:cubicBezTo>
                    <a:pt x="313" y="751"/>
                    <a:pt x="313" y="751"/>
                    <a:pt x="313" y="751"/>
                  </a:cubicBezTo>
                  <a:cubicBezTo>
                    <a:pt x="324" y="784"/>
                    <a:pt x="324" y="784"/>
                    <a:pt x="324" y="784"/>
                  </a:cubicBezTo>
                  <a:cubicBezTo>
                    <a:pt x="324" y="784"/>
                    <a:pt x="335" y="807"/>
                    <a:pt x="346" y="851"/>
                  </a:cubicBezTo>
                  <a:lnTo>
                    <a:pt x="346" y="863"/>
                  </a:lnTo>
                  <a:lnTo>
                    <a:pt x="346" y="863"/>
                  </a:lnTo>
                  <a:cubicBezTo>
                    <a:pt x="358" y="863"/>
                    <a:pt x="358" y="840"/>
                    <a:pt x="358" y="829"/>
                  </a:cubicBezTo>
                  <a:cubicBezTo>
                    <a:pt x="358" y="818"/>
                    <a:pt x="358" y="807"/>
                    <a:pt x="358" y="795"/>
                  </a:cubicBezTo>
                  <a:cubicBezTo>
                    <a:pt x="358" y="762"/>
                    <a:pt x="391" y="751"/>
                    <a:pt x="414" y="751"/>
                  </a:cubicBezTo>
                  <a:cubicBezTo>
                    <a:pt x="414" y="661"/>
                    <a:pt x="414" y="627"/>
                    <a:pt x="414" y="616"/>
                  </a:cubicBezTo>
                  <a:cubicBezTo>
                    <a:pt x="403" y="605"/>
                    <a:pt x="403" y="605"/>
                    <a:pt x="380" y="594"/>
                  </a:cubicBezTo>
                  <a:cubicBezTo>
                    <a:pt x="369" y="582"/>
                    <a:pt x="346" y="582"/>
                    <a:pt x="335" y="571"/>
                  </a:cubicBezTo>
                  <a:lnTo>
                    <a:pt x="335" y="571"/>
                  </a:lnTo>
                  <a:lnTo>
                    <a:pt x="335" y="571"/>
                  </a:lnTo>
                  <a:cubicBezTo>
                    <a:pt x="324" y="582"/>
                    <a:pt x="324" y="582"/>
                    <a:pt x="324" y="594"/>
                  </a:cubicBezTo>
                  <a:cubicBezTo>
                    <a:pt x="313" y="616"/>
                    <a:pt x="302" y="627"/>
                    <a:pt x="279" y="627"/>
                  </a:cubicBezTo>
                  <a:cubicBezTo>
                    <a:pt x="268" y="627"/>
                    <a:pt x="257" y="627"/>
                    <a:pt x="246" y="616"/>
                  </a:cubicBezTo>
                  <a:cubicBezTo>
                    <a:pt x="223" y="582"/>
                    <a:pt x="223" y="549"/>
                    <a:pt x="246" y="527"/>
                  </a:cubicBezTo>
                  <a:cubicBezTo>
                    <a:pt x="257" y="515"/>
                    <a:pt x="257" y="482"/>
                    <a:pt x="246" y="448"/>
                  </a:cubicBezTo>
                  <a:cubicBezTo>
                    <a:pt x="246" y="426"/>
                    <a:pt x="246" y="426"/>
                    <a:pt x="246" y="426"/>
                  </a:cubicBezTo>
                  <a:cubicBezTo>
                    <a:pt x="268" y="426"/>
                    <a:pt x="268" y="426"/>
                    <a:pt x="268" y="426"/>
                  </a:cubicBezTo>
                  <a:cubicBezTo>
                    <a:pt x="279" y="426"/>
                    <a:pt x="324" y="426"/>
                    <a:pt x="335" y="414"/>
                  </a:cubicBezTo>
                  <a:cubicBezTo>
                    <a:pt x="346" y="414"/>
                    <a:pt x="358" y="392"/>
                    <a:pt x="358" y="381"/>
                  </a:cubicBezTo>
                  <a:cubicBezTo>
                    <a:pt x="369" y="358"/>
                    <a:pt x="369" y="336"/>
                    <a:pt x="391" y="325"/>
                  </a:cubicBezTo>
                  <a:cubicBezTo>
                    <a:pt x="403" y="313"/>
                    <a:pt x="459" y="302"/>
                    <a:pt x="481" y="302"/>
                  </a:cubicBezTo>
                  <a:cubicBezTo>
                    <a:pt x="481" y="123"/>
                    <a:pt x="481" y="123"/>
                    <a:pt x="481" y="123"/>
                  </a:cubicBezTo>
                  <a:cubicBezTo>
                    <a:pt x="672" y="0"/>
                    <a:pt x="672" y="0"/>
                    <a:pt x="672" y="0"/>
                  </a:cubicBezTo>
                  <a:cubicBezTo>
                    <a:pt x="672" y="33"/>
                    <a:pt x="672" y="33"/>
                    <a:pt x="672" y="33"/>
                  </a:cubicBezTo>
                  <a:cubicBezTo>
                    <a:pt x="683" y="33"/>
                    <a:pt x="683" y="56"/>
                    <a:pt x="694" y="67"/>
                  </a:cubicBezTo>
                  <a:cubicBezTo>
                    <a:pt x="705" y="67"/>
                    <a:pt x="705" y="78"/>
                    <a:pt x="717" y="78"/>
                  </a:cubicBezTo>
                  <a:cubicBezTo>
                    <a:pt x="739" y="89"/>
                    <a:pt x="761" y="100"/>
                    <a:pt x="772" y="123"/>
                  </a:cubicBezTo>
                  <a:lnTo>
                    <a:pt x="772" y="123"/>
                  </a:lnTo>
                  <a:lnTo>
                    <a:pt x="772" y="123"/>
                  </a:lnTo>
                  <a:cubicBezTo>
                    <a:pt x="784" y="100"/>
                    <a:pt x="817" y="78"/>
                    <a:pt x="817" y="78"/>
                  </a:cubicBezTo>
                  <a:cubicBezTo>
                    <a:pt x="828" y="56"/>
                    <a:pt x="828" y="56"/>
                    <a:pt x="828" y="56"/>
                  </a:cubicBezTo>
                  <a:cubicBezTo>
                    <a:pt x="851" y="78"/>
                    <a:pt x="851" y="78"/>
                    <a:pt x="851" y="78"/>
                  </a:cubicBezTo>
                  <a:cubicBezTo>
                    <a:pt x="862" y="100"/>
                    <a:pt x="884" y="123"/>
                    <a:pt x="907" y="134"/>
                  </a:cubicBezTo>
                  <a:cubicBezTo>
                    <a:pt x="918" y="145"/>
                    <a:pt x="918" y="145"/>
                    <a:pt x="918" y="145"/>
                  </a:cubicBezTo>
                  <a:cubicBezTo>
                    <a:pt x="884" y="213"/>
                    <a:pt x="884" y="213"/>
                    <a:pt x="884" y="213"/>
                  </a:cubicBezTo>
                  <a:cubicBezTo>
                    <a:pt x="873" y="213"/>
                    <a:pt x="862" y="224"/>
                    <a:pt x="862" y="235"/>
                  </a:cubicBezTo>
                  <a:cubicBezTo>
                    <a:pt x="896" y="269"/>
                    <a:pt x="907" y="280"/>
                    <a:pt x="918" y="280"/>
                  </a:cubicBezTo>
                  <a:cubicBezTo>
                    <a:pt x="929" y="280"/>
                    <a:pt x="941" y="280"/>
                    <a:pt x="952" y="291"/>
                  </a:cubicBezTo>
                  <a:cubicBezTo>
                    <a:pt x="963" y="302"/>
                    <a:pt x="963" y="325"/>
                    <a:pt x="963" y="336"/>
                  </a:cubicBezTo>
                  <a:cubicBezTo>
                    <a:pt x="963" y="347"/>
                    <a:pt x="952" y="358"/>
                    <a:pt x="952" y="369"/>
                  </a:cubicBezTo>
                  <a:cubicBezTo>
                    <a:pt x="952" y="381"/>
                    <a:pt x="952" y="392"/>
                    <a:pt x="952" y="403"/>
                  </a:cubicBezTo>
                  <a:cubicBezTo>
                    <a:pt x="952" y="403"/>
                    <a:pt x="952" y="414"/>
                    <a:pt x="952" y="426"/>
                  </a:cubicBezTo>
                  <a:cubicBezTo>
                    <a:pt x="985" y="426"/>
                    <a:pt x="985" y="471"/>
                    <a:pt x="985" y="493"/>
                  </a:cubicBezTo>
                  <a:lnTo>
                    <a:pt x="985" y="504"/>
                  </a:lnTo>
                  <a:cubicBezTo>
                    <a:pt x="985" y="515"/>
                    <a:pt x="997" y="527"/>
                    <a:pt x="1008" y="538"/>
                  </a:cubicBezTo>
                  <a:cubicBezTo>
                    <a:pt x="1019" y="549"/>
                    <a:pt x="1041" y="560"/>
                    <a:pt x="1030" y="582"/>
                  </a:cubicBezTo>
                  <a:cubicBezTo>
                    <a:pt x="1019" y="594"/>
                    <a:pt x="1008" y="605"/>
                    <a:pt x="1008" y="605"/>
                  </a:cubicBezTo>
                  <a:cubicBezTo>
                    <a:pt x="997" y="616"/>
                    <a:pt x="985" y="616"/>
                    <a:pt x="985" y="627"/>
                  </a:cubicBezTo>
                  <a:cubicBezTo>
                    <a:pt x="985" y="638"/>
                    <a:pt x="974" y="650"/>
                    <a:pt x="974" y="672"/>
                  </a:cubicBezTo>
                  <a:cubicBezTo>
                    <a:pt x="1086" y="683"/>
                    <a:pt x="1086" y="683"/>
                    <a:pt x="1086" y="683"/>
                  </a:cubicBezTo>
                  <a:cubicBezTo>
                    <a:pt x="1041" y="818"/>
                    <a:pt x="1041" y="818"/>
                    <a:pt x="1041" y="818"/>
                  </a:cubicBezTo>
                  <a:cubicBezTo>
                    <a:pt x="1120" y="818"/>
                    <a:pt x="1120" y="818"/>
                    <a:pt x="1120" y="818"/>
                  </a:cubicBezTo>
                  <a:cubicBezTo>
                    <a:pt x="1187" y="919"/>
                    <a:pt x="1187" y="919"/>
                    <a:pt x="1187" y="919"/>
                  </a:cubicBezTo>
                  <a:cubicBezTo>
                    <a:pt x="1153" y="1031"/>
                    <a:pt x="1153" y="1031"/>
                    <a:pt x="1153" y="1031"/>
                  </a:cubicBezTo>
                  <a:cubicBezTo>
                    <a:pt x="1333" y="1131"/>
                    <a:pt x="1333" y="1131"/>
                    <a:pt x="1333" y="1131"/>
                  </a:cubicBezTo>
                  <a:cubicBezTo>
                    <a:pt x="1344" y="1244"/>
                    <a:pt x="1344" y="1244"/>
                    <a:pt x="1344" y="1244"/>
                  </a:cubicBezTo>
                  <a:cubicBezTo>
                    <a:pt x="1344" y="1255"/>
                    <a:pt x="1355" y="1255"/>
                    <a:pt x="1355" y="1255"/>
                  </a:cubicBezTo>
                  <a:cubicBezTo>
                    <a:pt x="1355" y="1255"/>
                    <a:pt x="1355" y="1255"/>
                    <a:pt x="1366" y="1244"/>
                  </a:cubicBezTo>
                  <a:cubicBezTo>
                    <a:pt x="1366" y="1233"/>
                    <a:pt x="1389" y="1233"/>
                    <a:pt x="1400" y="1233"/>
                  </a:cubicBezTo>
                  <a:cubicBezTo>
                    <a:pt x="1411" y="1233"/>
                    <a:pt x="1422" y="1233"/>
                    <a:pt x="1434" y="1244"/>
                  </a:cubicBezTo>
                  <a:cubicBezTo>
                    <a:pt x="1434" y="1244"/>
                    <a:pt x="1434" y="1255"/>
                    <a:pt x="1445" y="1255"/>
                  </a:cubicBezTo>
                  <a:cubicBezTo>
                    <a:pt x="1456" y="1277"/>
                    <a:pt x="1467" y="1289"/>
                    <a:pt x="1490" y="1289"/>
                  </a:cubicBezTo>
                  <a:cubicBezTo>
                    <a:pt x="1490" y="1289"/>
                    <a:pt x="1501" y="1289"/>
                    <a:pt x="1512" y="1289"/>
                  </a:cubicBezTo>
                  <a:cubicBezTo>
                    <a:pt x="1523" y="1277"/>
                    <a:pt x="1535" y="1266"/>
                    <a:pt x="1557" y="1266"/>
                  </a:cubicBezTo>
                  <a:cubicBezTo>
                    <a:pt x="1568" y="1266"/>
                    <a:pt x="1568" y="1266"/>
                    <a:pt x="1579" y="1266"/>
                  </a:cubicBezTo>
                  <a:cubicBezTo>
                    <a:pt x="1590" y="1255"/>
                    <a:pt x="1602" y="1255"/>
                    <a:pt x="1613" y="1255"/>
                  </a:cubicBezTo>
                  <a:cubicBezTo>
                    <a:pt x="1624" y="1255"/>
                    <a:pt x="1635" y="1255"/>
                    <a:pt x="1635" y="1255"/>
                  </a:cubicBezTo>
                  <a:cubicBezTo>
                    <a:pt x="1680" y="1266"/>
                    <a:pt x="1703" y="1266"/>
                    <a:pt x="1703" y="1266"/>
                  </a:cubicBezTo>
                  <a:cubicBezTo>
                    <a:pt x="1725" y="1266"/>
                    <a:pt x="1725" y="1266"/>
                    <a:pt x="1725" y="1266"/>
                  </a:cubicBezTo>
                  <a:cubicBezTo>
                    <a:pt x="1725" y="1289"/>
                    <a:pt x="1725" y="1289"/>
                    <a:pt x="1725" y="1289"/>
                  </a:cubicBezTo>
                  <a:cubicBezTo>
                    <a:pt x="1736" y="1613"/>
                    <a:pt x="1736" y="1613"/>
                    <a:pt x="1736" y="1613"/>
                  </a:cubicBezTo>
                  <a:cubicBezTo>
                    <a:pt x="1759" y="1625"/>
                    <a:pt x="1792" y="1625"/>
                    <a:pt x="1815" y="1625"/>
                  </a:cubicBezTo>
                  <a:cubicBezTo>
                    <a:pt x="1826" y="1625"/>
                    <a:pt x="1837" y="1636"/>
                    <a:pt x="1837" y="1647"/>
                  </a:cubicBezTo>
                  <a:cubicBezTo>
                    <a:pt x="1848" y="1658"/>
                    <a:pt x="1837" y="1681"/>
                    <a:pt x="1826" y="1703"/>
                  </a:cubicBezTo>
                  <a:lnTo>
                    <a:pt x="1815" y="1714"/>
                  </a:lnTo>
                  <a:cubicBezTo>
                    <a:pt x="1804" y="1737"/>
                    <a:pt x="1781" y="1748"/>
                    <a:pt x="1759" y="1748"/>
                  </a:cubicBezTo>
                  <a:lnTo>
                    <a:pt x="1748" y="1748"/>
                  </a:lnTo>
                  <a:cubicBezTo>
                    <a:pt x="1703" y="1782"/>
                    <a:pt x="1546" y="1927"/>
                    <a:pt x="1523" y="1950"/>
                  </a:cubicBezTo>
                  <a:cubicBezTo>
                    <a:pt x="1501" y="1972"/>
                    <a:pt x="1467" y="1983"/>
                    <a:pt x="1445" y="1983"/>
                  </a:cubicBezTo>
                  <a:cubicBezTo>
                    <a:pt x="1434" y="1983"/>
                    <a:pt x="1422" y="1972"/>
                    <a:pt x="1411" y="1972"/>
                  </a:cubicBezTo>
                  <a:cubicBezTo>
                    <a:pt x="1411" y="1983"/>
                    <a:pt x="1400" y="1983"/>
                    <a:pt x="1400" y="1983"/>
                  </a:cubicBezTo>
                  <a:cubicBezTo>
                    <a:pt x="1389" y="1983"/>
                    <a:pt x="1389" y="1983"/>
                    <a:pt x="1389" y="1983"/>
                  </a:cubicBezTo>
                  <a:lnTo>
                    <a:pt x="1389" y="1983"/>
                  </a:lnTo>
                  <a:cubicBezTo>
                    <a:pt x="1389" y="2006"/>
                    <a:pt x="1366" y="2039"/>
                    <a:pt x="1344" y="2051"/>
                  </a:cubicBezTo>
                  <a:cubicBezTo>
                    <a:pt x="1355" y="2062"/>
                    <a:pt x="1366" y="2073"/>
                    <a:pt x="1377" y="2084"/>
                  </a:cubicBezTo>
                  <a:cubicBezTo>
                    <a:pt x="1389" y="2107"/>
                    <a:pt x="1366" y="2129"/>
                    <a:pt x="1366" y="2140"/>
                  </a:cubicBezTo>
                  <a:cubicBezTo>
                    <a:pt x="1355" y="2151"/>
                    <a:pt x="1333" y="2162"/>
                    <a:pt x="1333" y="2162"/>
                  </a:cubicBezTo>
                  <a:cubicBezTo>
                    <a:pt x="1333" y="2162"/>
                    <a:pt x="1333" y="2162"/>
                    <a:pt x="1322" y="2162"/>
                  </a:cubicBezTo>
                  <a:lnTo>
                    <a:pt x="1322" y="2162"/>
                  </a:lnTo>
                  <a:cubicBezTo>
                    <a:pt x="1310" y="2196"/>
                    <a:pt x="1288" y="2196"/>
                    <a:pt x="1277" y="2196"/>
                  </a:cubicBezTo>
                  <a:cubicBezTo>
                    <a:pt x="1266" y="2196"/>
                    <a:pt x="1254" y="2196"/>
                    <a:pt x="1243" y="2185"/>
                  </a:cubicBezTo>
                  <a:lnTo>
                    <a:pt x="1243" y="2185"/>
                  </a:lnTo>
                  <a:cubicBezTo>
                    <a:pt x="1243" y="2185"/>
                    <a:pt x="1243" y="2185"/>
                    <a:pt x="1232" y="2185"/>
                  </a:cubicBezTo>
                  <a:cubicBezTo>
                    <a:pt x="1232" y="2207"/>
                    <a:pt x="1221" y="2252"/>
                    <a:pt x="1187" y="2252"/>
                  </a:cubicBezTo>
                  <a:cubicBezTo>
                    <a:pt x="1176" y="2252"/>
                    <a:pt x="1165" y="2252"/>
                    <a:pt x="1165" y="2241"/>
                  </a:cubicBezTo>
                  <a:cubicBezTo>
                    <a:pt x="1165" y="2241"/>
                    <a:pt x="1165" y="2241"/>
                    <a:pt x="1153" y="2241"/>
                  </a:cubicBezTo>
                  <a:cubicBezTo>
                    <a:pt x="1153" y="2241"/>
                    <a:pt x="1153" y="2252"/>
                    <a:pt x="1142" y="2264"/>
                  </a:cubicBezTo>
                  <a:cubicBezTo>
                    <a:pt x="1131" y="2308"/>
                    <a:pt x="1053" y="2308"/>
                    <a:pt x="1041" y="2308"/>
                  </a:cubicBezTo>
                  <a:cubicBezTo>
                    <a:pt x="1041" y="2308"/>
                    <a:pt x="1030" y="2308"/>
                    <a:pt x="1019" y="2308"/>
                  </a:cubicBezTo>
                  <a:cubicBezTo>
                    <a:pt x="1019" y="2308"/>
                    <a:pt x="1019" y="2331"/>
                    <a:pt x="1019" y="2364"/>
                  </a:cubicBezTo>
                  <a:cubicBezTo>
                    <a:pt x="1030" y="2387"/>
                    <a:pt x="1041" y="2409"/>
                    <a:pt x="1064" y="2420"/>
                  </a:cubicBezTo>
                  <a:cubicBezTo>
                    <a:pt x="1064" y="2431"/>
                    <a:pt x="1064" y="2431"/>
                    <a:pt x="1075" y="2431"/>
                  </a:cubicBezTo>
                  <a:cubicBezTo>
                    <a:pt x="1086" y="2454"/>
                    <a:pt x="1086" y="2488"/>
                    <a:pt x="1086" y="2621"/>
                  </a:cubicBezTo>
                  <a:cubicBezTo>
                    <a:pt x="1086" y="2632"/>
                    <a:pt x="1086" y="2632"/>
                    <a:pt x="1086" y="2632"/>
                  </a:cubicBezTo>
                  <a:cubicBezTo>
                    <a:pt x="1086" y="2643"/>
                    <a:pt x="1086" y="2655"/>
                    <a:pt x="1097" y="2655"/>
                  </a:cubicBezTo>
                  <a:cubicBezTo>
                    <a:pt x="1097" y="2666"/>
                    <a:pt x="1097" y="2666"/>
                    <a:pt x="1097" y="2666"/>
                  </a:cubicBezTo>
                  <a:cubicBezTo>
                    <a:pt x="1097" y="2677"/>
                    <a:pt x="1097" y="2677"/>
                    <a:pt x="1097" y="2677"/>
                  </a:cubicBezTo>
                  <a:cubicBezTo>
                    <a:pt x="1097" y="2699"/>
                    <a:pt x="1097" y="2699"/>
                    <a:pt x="1097" y="2699"/>
                  </a:cubicBezTo>
                  <a:cubicBezTo>
                    <a:pt x="1075" y="2699"/>
                    <a:pt x="1075" y="2699"/>
                    <a:pt x="1075" y="2699"/>
                  </a:cubicBezTo>
                  <a:cubicBezTo>
                    <a:pt x="1097" y="2699"/>
                    <a:pt x="1097" y="2699"/>
                    <a:pt x="1097" y="2699"/>
                  </a:cubicBezTo>
                  <a:lnTo>
                    <a:pt x="1097" y="2699"/>
                  </a:lnTo>
                  <a:cubicBezTo>
                    <a:pt x="1097" y="2711"/>
                    <a:pt x="1120" y="2744"/>
                    <a:pt x="1165" y="2778"/>
                  </a:cubicBezTo>
                  <a:cubicBezTo>
                    <a:pt x="1187" y="2789"/>
                    <a:pt x="1187" y="2812"/>
                    <a:pt x="1187" y="2812"/>
                  </a:cubicBezTo>
                  <a:cubicBezTo>
                    <a:pt x="1176" y="2845"/>
                    <a:pt x="1142" y="2868"/>
                    <a:pt x="1075" y="2890"/>
                  </a:cubicBezTo>
                  <a:cubicBezTo>
                    <a:pt x="1041" y="2890"/>
                    <a:pt x="1008" y="2890"/>
                    <a:pt x="985" y="2890"/>
                  </a:cubicBezTo>
                  <a:cubicBezTo>
                    <a:pt x="974" y="2890"/>
                    <a:pt x="963" y="2890"/>
                    <a:pt x="952" y="2890"/>
                  </a:cubicBezTo>
                  <a:cubicBezTo>
                    <a:pt x="952" y="2890"/>
                    <a:pt x="941" y="2890"/>
                    <a:pt x="929" y="2890"/>
                  </a:cubicBezTo>
                  <a:cubicBezTo>
                    <a:pt x="907" y="2890"/>
                    <a:pt x="907" y="2901"/>
                    <a:pt x="896" y="2901"/>
                  </a:cubicBezTo>
                  <a:cubicBezTo>
                    <a:pt x="884" y="2912"/>
                    <a:pt x="873" y="3025"/>
                    <a:pt x="873" y="3081"/>
                  </a:cubicBezTo>
                  <a:cubicBezTo>
                    <a:pt x="884" y="3114"/>
                    <a:pt x="873" y="3137"/>
                    <a:pt x="862" y="3148"/>
                  </a:cubicBezTo>
                  <a:cubicBezTo>
                    <a:pt x="851" y="3159"/>
                    <a:pt x="840" y="3170"/>
                    <a:pt x="817" y="3159"/>
                  </a:cubicBezTo>
                  <a:cubicBezTo>
                    <a:pt x="817" y="3159"/>
                    <a:pt x="806" y="3159"/>
                    <a:pt x="795" y="3159"/>
                  </a:cubicBezTo>
                  <a:cubicBezTo>
                    <a:pt x="784" y="3159"/>
                    <a:pt x="772" y="3159"/>
                    <a:pt x="772" y="3159"/>
                  </a:cubicBezTo>
                  <a:cubicBezTo>
                    <a:pt x="772" y="3170"/>
                    <a:pt x="761" y="3192"/>
                    <a:pt x="761" y="3215"/>
                  </a:cubicBezTo>
                  <a:cubicBezTo>
                    <a:pt x="750" y="3249"/>
                    <a:pt x="750" y="3271"/>
                    <a:pt x="739" y="3282"/>
                  </a:cubicBezTo>
                  <a:cubicBezTo>
                    <a:pt x="728" y="3294"/>
                    <a:pt x="717" y="3305"/>
                    <a:pt x="705" y="3305"/>
                  </a:cubicBezTo>
                  <a:lnTo>
                    <a:pt x="705" y="3305"/>
                  </a:lnTo>
                  <a:cubicBezTo>
                    <a:pt x="683" y="3305"/>
                    <a:pt x="660" y="3294"/>
                    <a:pt x="638" y="3271"/>
                  </a:cubicBezTo>
                  <a:cubicBezTo>
                    <a:pt x="638" y="3271"/>
                    <a:pt x="638" y="3271"/>
                    <a:pt x="638" y="3282"/>
                  </a:cubicBezTo>
                  <a:cubicBezTo>
                    <a:pt x="638" y="3294"/>
                    <a:pt x="638" y="3294"/>
                    <a:pt x="638" y="3305"/>
                  </a:cubicBezTo>
                  <a:cubicBezTo>
                    <a:pt x="638" y="3338"/>
                    <a:pt x="627" y="3361"/>
                    <a:pt x="582" y="3361"/>
                  </a:cubicBezTo>
                  <a:cubicBezTo>
                    <a:pt x="571" y="3361"/>
                    <a:pt x="571" y="3361"/>
                    <a:pt x="559" y="3361"/>
                  </a:cubicBezTo>
                  <a:close/>
                  <a:moveTo>
                    <a:pt x="559" y="3316"/>
                  </a:moveTo>
                  <a:lnTo>
                    <a:pt x="559" y="3316"/>
                  </a:lnTo>
                  <a:cubicBezTo>
                    <a:pt x="571" y="3316"/>
                    <a:pt x="571" y="3316"/>
                    <a:pt x="571" y="3316"/>
                  </a:cubicBezTo>
                  <a:cubicBezTo>
                    <a:pt x="582" y="3316"/>
                    <a:pt x="593" y="3316"/>
                    <a:pt x="593" y="3316"/>
                  </a:cubicBezTo>
                  <a:lnTo>
                    <a:pt x="593" y="3305"/>
                  </a:lnTo>
                  <a:cubicBezTo>
                    <a:pt x="593" y="3294"/>
                    <a:pt x="593" y="3294"/>
                    <a:pt x="593" y="3282"/>
                  </a:cubicBezTo>
                  <a:cubicBezTo>
                    <a:pt x="593" y="3260"/>
                    <a:pt x="593" y="3237"/>
                    <a:pt x="604" y="3226"/>
                  </a:cubicBezTo>
                  <a:cubicBezTo>
                    <a:pt x="615" y="3226"/>
                    <a:pt x="627" y="3215"/>
                    <a:pt x="638" y="3215"/>
                  </a:cubicBezTo>
                  <a:cubicBezTo>
                    <a:pt x="649" y="3215"/>
                    <a:pt x="660" y="3226"/>
                    <a:pt x="672" y="3237"/>
                  </a:cubicBezTo>
                  <a:cubicBezTo>
                    <a:pt x="683" y="3249"/>
                    <a:pt x="694" y="3260"/>
                    <a:pt x="705" y="3260"/>
                  </a:cubicBezTo>
                  <a:cubicBezTo>
                    <a:pt x="705" y="3282"/>
                    <a:pt x="705" y="3282"/>
                    <a:pt x="705" y="3282"/>
                  </a:cubicBezTo>
                  <a:cubicBezTo>
                    <a:pt x="705" y="3260"/>
                    <a:pt x="705" y="3260"/>
                    <a:pt x="705" y="3260"/>
                  </a:cubicBezTo>
                  <a:cubicBezTo>
                    <a:pt x="705" y="3249"/>
                    <a:pt x="717" y="3226"/>
                    <a:pt x="717" y="3204"/>
                  </a:cubicBezTo>
                  <a:cubicBezTo>
                    <a:pt x="728" y="3170"/>
                    <a:pt x="728" y="3148"/>
                    <a:pt x="739" y="3137"/>
                  </a:cubicBezTo>
                  <a:cubicBezTo>
                    <a:pt x="750" y="3125"/>
                    <a:pt x="772" y="3114"/>
                    <a:pt x="795" y="3114"/>
                  </a:cubicBezTo>
                  <a:cubicBezTo>
                    <a:pt x="806" y="3114"/>
                    <a:pt x="817" y="3114"/>
                    <a:pt x="828" y="3114"/>
                  </a:cubicBezTo>
                  <a:cubicBezTo>
                    <a:pt x="828" y="3114"/>
                    <a:pt x="828" y="3103"/>
                    <a:pt x="828" y="3081"/>
                  </a:cubicBezTo>
                  <a:cubicBezTo>
                    <a:pt x="828" y="3069"/>
                    <a:pt x="828" y="2890"/>
                    <a:pt x="873" y="2856"/>
                  </a:cubicBezTo>
                  <a:cubicBezTo>
                    <a:pt x="896" y="2845"/>
                    <a:pt x="918" y="2845"/>
                    <a:pt x="963" y="2845"/>
                  </a:cubicBezTo>
                  <a:cubicBezTo>
                    <a:pt x="963" y="2845"/>
                    <a:pt x="974" y="2856"/>
                    <a:pt x="985" y="2856"/>
                  </a:cubicBezTo>
                  <a:cubicBezTo>
                    <a:pt x="1008" y="2856"/>
                    <a:pt x="1041" y="2845"/>
                    <a:pt x="1064" y="2845"/>
                  </a:cubicBezTo>
                  <a:cubicBezTo>
                    <a:pt x="1109" y="2834"/>
                    <a:pt x="1131" y="2812"/>
                    <a:pt x="1142" y="2812"/>
                  </a:cubicBezTo>
                  <a:cubicBezTo>
                    <a:pt x="1109" y="2789"/>
                    <a:pt x="1064" y="2744"/>
                    <a:pt x="1053" y="2711"/>
                  </a:cubicBezTo>
                  <a:cubicBezTo>
                    <a:pt x="1053" y="2711"/>
                    <a:pt x="1053" y="2711"/>
                    <a:pt x="1053" y="2699"/>
                  </a:cubicBezTo>
                  <a:lnTo>
                    <a:pt x="1053" y="2699"/>
                  </a:lnTo>
                  <a:lnTo>
                    <a:pt x="1053" y="2699"/>
                  </a:lnTo>
                  <a:cubicBezTo>
                    <a:pt x="1053" y="2677"/>
                    <a:pt x="1053" y="2677"/>
                    <a:pt x="1053" y="2677"/>
                  </a:cubicBezTo>
                  <a:lnTo>
                    <a:pt x="1053" y="2677"/>
                  </a:lnTo>
                  <a:cubicBezTo>
                    <a:pt x="1053" y="2666"/>
                    <a:pt x="1053" y="2666"/>
                    <a:pt x="1053" y="2666"/>
                  </a:cubicBezTo>
                  <a:cubicBezTo>
                    <a:pt x="1053" y="2655"/>
                    <a:pt x="1053" y="2643"/>
                    <a:pt x="1053" y="2643"/>
                  </a:cubicBezTo>
                  <a:cubicBezTo>
                    <a:pt x="1053" y="2621"/>
                    <a:pt x="1053" y="2621"/>
                    <a:pt x="1053" y="2621"/>
                  </a:cubicBezTo>
                  <a:cubicBezTo>
                    <a:pt x="1041" y="2577"/>
                    <a:pt x="1041" y="2476"/>
                    <a:pt x="1041" y="2465"/>
                  </a:cubicBezTo>
                  <a:cubicBezTo>
                    <a:pt x="1030" y="2465"/>
                    <a:pt x="1030" y="2454"/>
                    <a:pt x="1030" y="2454"/>
                  </a:cubicBezTo>
                  <a:cubicBezTo>
                    <a:pt x="1008" y="2431"/>
                    <a:pt x="985" y="2409"/>
                    <a:pt x="974" y="2364"/>
                  </a:cubicBezTo>
                  <a:cubicBezTo>
                    <a:pt x="963" y="2320"/>
                    <a:pt x="963" y="2286"/>
                    <a:pt x="985" y="2264"/>
                  </a:cubicBezTo>
                  <a:cubicBezTo>
                    <a:pt x="985" y="2252"/>
                    <a:pt x="1008" y="2252"/>
                    <a:pt x="1019" y="2264"/>
                  </a:cubicBezTo>
                  <a:cubicBezTo>
                    <a:pt x="1030" y="2264"/>
                    <a:pt x="1041" y="2264"/>
                    <a:pt x="1041" y="2264"/>
                  </a:cubicBezTo>
                  <a:cubicBezTo>
                    <a:pt x="1075" y="2264"/>
                    <a:pt x="1097" y="2252"/>
                    <a:pt x="1097" y="2252"/>
                  </a:cubicBezTo>
                  <a:cubicBezTo>
                    <a:pt x="1120" y="2219"/>
                    <a:pt x="1131" y="2196"/>
                    <a:pt x="1153" y="2196"/>
                  </a:cubicBezTo>
                  <a:cubicBezTo>
                    <a:pt x="1165" y="2196"/>
                    <a:pt x="1176" y="2196"/>
                    <a:pt x="1187" y="2207"/>
                  </a:cubicBezTo>
                  <a:cubicBezTo>
                    <a:pt x="1187" y="2196"/>
                    <a:pt x="1198" y="2185"/>
                    <a:pt x="1198" y="2162"/>
                  </a:cubicBezTo>
                  <a:cubicBezTo>
                    <a:pt x="1198" y="2129"/>
                    <a:pt x="1221" y="2129"/>
                    <a:pt x="1221" y="2129"/>
                  </a:cubicBezTo>
                  <a:cubicBezTo>
                    <a:pt x="1232" y="2129"/>
                    <a:pt x="1254" y="2140"/>
                    <a:pt x="1266" y="2151"/>
                  </a:cubicBezTo>
                  <a:lnTo>
                    <a:pt x="1266" y="2151"/>
                  </a:lnTo>
                  <a:cubicBezTo>
                    <a:pt x="1277" y="2151"/>
                    <a:pt x="1277" y="2151"/>
                    <a:pt x="1277" y="2151"/>
                  </a:cubicBezTo>
                  <a:cubicBezTo>
                    <a:pt x="1277" y="2151"/>
                    <a:pt x="1277" y="2151"/>
                    <a:pt x="1288" y="2140"/>
                  </a:cubicBezTo>
                  <a:cubicBezTo>
                    <a:pt x="1299" y="2118"/>
                    <a:pt x="1310" y="2118"/>
                    <a:pt x="1322" y="2118"/>
                  </a:cubicBezTo>
                  <a:lnTo>
                    <a:pt x="1333" y="2118"/>
                  </a:lnTo>
                  <a:lnTo>
                    <a:pt x="1333" y="2118"/>
                  </a:lnTo>
                  <a:cubicBezTo>
                    <a:pt x="1333" y="2107"/>
                    <a:pt x="1333" y="2095"/>
                    <a:pt x="1333" y="2095"/>
                  </a:cubicBezTo>
                  <a:lnTo>
                    <a:pt x="1333" y="2095"/>
                  </a:lnTo>
                  <a:cubicBezTo>
                    <a:pt x="1333" y="2095"/>
                    <a:pt x="1333" y="2095"/>
                    <a:pt x="1322" y="2095"/>
                  </a:cubicBezTo>
                  <a:cubicBezTo>
                    <a:pt x="1288" y="2084"/>
                    <a:pt x="1288" y="2062"/>
                    <a:pt x="1288" y="2051"/>
                  </a:cubicBezTo>
                  <a:cubicBezTo>
                    <a:pt x="1288" y="2039"/>
                    <a:pt x="1299" y="2017"/>
                    <a:pt x="1322" y="2017"/>
                  </a:cubicBezTo>
                  <a:cubicBezTo>
                    <a:pt x="1333" y="2017"/>
                    <a:pt x="1344" y="1995"/>
                    <a:pt x="1355" y="1972"/>
                  </a:cubicBezTo>
                  <a:cubicBezTo>
                    <a:pt x="1355" y="1950"/>
                    <a:pt x="1366" y="1950"/>
                    <a:pt x="1377" y="1938"/>
                  </a:cubicBezTo>
                  <a:lnTo>
                    <a:pt x="1377" y="1938"/>
                  </a:lnTo>
                  <a:lnTo>
                    <a:pt x="1377" y="1938"/>
                  </a:lnTo>
                  <a:cubicBezTo>
                    <a:pt x="1389" y="1916"/>
                    <a:pt x="1400" y="1916"/>
                    <a:pt x="1411" y="1916"/>
                  </a:cubicBezTo>
                  <a:cubicBezTo>
                    <a:pt x="1434" y="1916"/>
                    <a:pt x="1445" y="1927"/>
                    <a:pt x="1445" y="1938"/>
                  </a:cubicBezTo>
                  <a:cubicBezTo>
                    <a:pt x="1456" y="1938"/>
                    <a:pt x="1479" y="1938"/>
                    <a:pt x="1490" y="1916"/>
                  </a:cubicBezTo>
                  <a:cubicBezTo>
                    <a:pt x="1523" y="1894"/>
                    <a:pt x="1725" y="1703"/>
                    <a:pt x="1725" y="1703"/>
                  </a:cubicBezTo>
                  <a:cubicBezTo>
                    <a:pt x="1736" y="1692"/>
                    <a:pt x="1736" y="1692"/>
                    <a:pt x="1736" y="1692"/>
                  </a:cubicBezTo>
                  <a:cubicBezTo>
                    <a:pt x="1748" y="1703"/>
                    <a:pt x="1748" y="1703"/>
                    <a:pt x="1748" y="1703"/>
                  </a:cubicBezTo>
                  <a:lnTo>
                    <a:pt x="1748" y="1703"/>
                  </a:lnTo>
                  <a:lnTo>
                    <a:pt x="1759" y="1703"/>
                  </a:lnTo>
                  <a:cubicBezTo>
                    <a:pt x="1770" y="1703"/>
                    <a:pt x="1770" y="1703"/>
                    <a:pt x="1781" y="1692"/>
                  </a:cubicBezTo>
                  <a:cubicBezTo>
                    <a:pt x="1781" y="1692"/>
                    <a:pt x="1781" y="1681"/>
                    <a:pt x="1792" y="1681"/>
                  </a:cubicBezTo>
                  <a:cubicBezTo>
                    <a:pt x="1792" y="1669"/>
                    <a:pt x="1792" y="1669"/>
                    <a:pt x="1792" y="1669"/>
                  </a:cubicBezTo>
                  <a:cubicBezTo>
                    <a:pt x="1759" y="1669"/>
                    <a:pt x="1714" y="1658"/>
                    <a:pt x="1714" y="1658"/>
                  </a:cubicBezTo>
                  <a:cubicBezTo>
                    <a:pt x="1703" y="1658"/>
                    <a:pt x="1703" y="1658"/>
                    <a:pt x="1703" y="1658"/>
                  </a:cubicBezTo>
                  <a:cubicBezTo>
                    <a:pt x="1691" y="1311"/>
                    <a:pt x="1691" y="1311"/>
                    <a:pt x="1691" y="1311"/>
                  </a:cubicBezTo>
                  <a:cubicBezTo>
                    <a:pt x="1669" y="1311"/>
                    <a:pt x="1646" y="1300"/>
                    <a:pt x="1624" y="1300"/>
                  </a:cubicBezTo>
                  <a:lnTo>
                    <a:pt x="1613" y="1300"/>
                  </a:lnTo>
                  <a:lnTo>
                    <a:pt x="1602" y="1300"/>
                  </a:lnTo>
                  <a:cubicBezTo>
                    <a:pt x="1590" y="1300"/>
                    <a:pt x="1579" y="1311"/>
                    <a:pt x="1557" y="1311"/>
                  </a:cubicBezTo>
                  <a:cubicBezTo>
                    <a:pt x="1546" y="1311"/>
                    <a:pt x="1546" y="1322"/>
                    <a:pt x="1535" y="1322"/>
                  </a:cubicBezTo>
                  <a:cubicBezTo>
                    <a:pt x="1523" y="1333"/>
                    <a:pt x="1512" y="1333"/>
                    <a:pt x="1490" y="1333"/>
                  </a:cubicBezTo>
                  <a:lnTo>
                    <a:pt x="1479" y="1333"/>
                  </a:lnTo>
                  <a:cubicBezTo>
                    <a:pt x="1445" y="1322"/>
                    <a:pt x="1422" y="1300"/>
                    <a:pt x="1411" y="1289"/>
                  </a:cubicBezTo>
                  <a:cubicBezTo>
                    <a:pt x="1400" y="1277"/>
                    <a:pt x="1400" y="1277"/>
                    <a:pt x="1400" y="1277"/>
                  </a:cubicBezTo>
                  <a:lnTo>
                    <a:pt x="1400" y="1277"/>
                  </a:lnTo>
                  <a:lnTo>
                    <a:pt x="1400" y="1277"/>
                  </a:lnTo>
                  <a:lnTo>
                    <a:pt x="1400" y="1277"/>
                  </a:lnTo>
                  <a:cubicBezTo>
                    <a:pt x="1400" y="1289"/>
                    <a:pt x="1400" y="1300"/>
                    <a:pt x="1389" y="1300"/>
                  </a:cubicBezTo>
                  <a:cubicBezTo>
                    <a:pt x="1389" y="1311"/>
                    <a:pt x="1377" y="1311"/>
                    <a:pt x="1377" y="1311"/>
                  </a:cubicBezTo>
                  <a:cubicBezTo>
                    <a:pt x="1355" y="1311"/>
                    <a:pt x="1333" y="1289"/>
                    <a:pt x="1310" y="1277"/>
                  </a:cubicBezTo>
                  <a:cubicBezTo>
                    <a:pt x="1299" y="1266"/>
                    <a:pt x="1299" y="1266"/>
                    <a:pt x="1299" y="1266"/>
                  </a:cubicBezTo>
                  <a:cubicBezTo>
                    <a:pt x="1288" y="1154"/>
                    <a:pt x="1288" y="1154"/>
                    <a:pt x="1288" y="1154"/>
                  </a:cubicBezTo>
                  <a:cubicBezTo>
                    <a:pt x="1097" y="1053"/>
                    <a:pt x="1097" y="1053"/>
                    <a:pt x="1097" y="1053"/>
                  </a:cubicBezTo>
                  <a:cubicBezTo>
                    <a:pt x="1142" y="930"/>
                    <a:pt x="1142" y="930"/>
                    <a:pt x="1142" y="930"/>
                  </a:cubicBezTo>
                  <a:cubicBezTo>
                    <a:pt x="1097" y="863"/>
                    <a:pt x="1097" y="863"/>
                    <a:pt x="1097" y="863"/>
                  </a:cubicBezTo>
                  <a:cubicBezTo>
                    <a:pt x="985" y="851"/>
                    <a:pt x="985" y="851"/>
                    <a:pt x="985" y="851"/>
                  </a:cubicBezTo>
                  <a:cubicBezTo>
                    <a:pt x="1019" y="717"/>
                    <a:pt x="1019" y="717"/>
                    <a:pt x="1019" y="717"/>
                  </a:cubicBezTo>
                  <a:cubicBezTo>
                    <a:pt x="918" y="706"/>
                    <a:pt x="918" y="706"/>
                    <a:pt x="918" y="706"/>
                  </a:cubicBezTo>
                  <a:cubicBezTo>
                    <a:pt x="918" y="683"/>
                    <a:pt x="918" y="683"/>
                    <a:pt x="918" y="683"/>
                  </a:cubicBezTo>
                  <a:cubicBezTo>
                    <a:pt x="929" y="672"/>
                    <a:pt x="941" y="638"/>
                    <a:pt x="941" y="616"/>
                  </a:cubicBezTo>
                  <a:cubicBezTo>
                    <a:pt x="952" y="594"/>
                    <a:pt x="963" y="582"/>
                    <a:pt x="974" y="571"/>
                  </a:cubicBezTo>
                  <a:lnTo>
                    <a:pt x="985" y="571"/>
                  </a:lnTo>
                  <a:cubicBezTo>
                    <a:pt x="974" y="571"/>
                    <a:pt x="974" y="571"/>
                    <a:pt x="974" y="560"/>
                  </a:cubicBezTo>
                  <a:cubicBezTo>
                    <a:pt x="963" y="549"/>
                    <a:pt x="941" y="527"/>
                    <a:pt x="941" y="504"/>
                  </a:cubicBezTo>
                  <a:lnTo>
                    <a:pt x="941" y="493"/>
                  </a:lnTo>
                  <a:cubicBezTo>
                    <a:pt x="941" y="482"/>
                    <a:pt x="941" y="471"/>
                    <a:pt x="941" y="459"/>
                  </a:cubicBezTo>
                  <a:cubicBezTo>
                    <a:pt x="941" y="471"/>
                    <a:pt x="941" y="459"/>
                    <a:pt x="941" y="459"/>
                  </a:cubicBezTo>
                  <a:cubicBezTo>
                    <a:pt x="929" y="459"/>
                    <a:pt x="918" y="459"/>
                    <a:pt x="907" y="448"/>
                  </a:cubicBezTo>
                  <a:cubicBezTo>
                    <a:pt x="896" y="437"/>
                    <a:pt x="907" y="414"/>
                    <a:pt x="907" y="392"/>
                  </a:cubicBezTo>
                  <a:cubicBezTo>
                    <a:pt x="907" y="381"/>
                    <a:pt x="907" y="369"/>
                    <a:pt x="907" y="358"/>
                  </a:cubicBezTo>
                  <a:cubicBezTo>
                    <a:pt x="918" y="347"/>
                    <a:pt x="918" y="347"/>
                    <a:pt x="918" y="336"/>
                  </a:cubicBezTo>
                  <a:lnTo>
                    <a:pt x="918" y="325"/>
                  </a:lnTo>
                  <a:cubicBezTo>
                    <a:pt x="884" y="325"/>
                    <a:pt x="851" y="291"/>
                    <a:pt x="828" y="258"/>
                  </a:cubicBezTo>
                  <a:lnTo>
                    <a:pt x="828" y="258"/>
                  </a:lnTo>
                  <a:cubicBezTo>
                    <a:pt x="806" y="235"/>
                    <a:pt x="828" y="202"/>
                    <a:pt x="851" y="179"/>
                  </a:cubicBezTo>
                  <a:cubicBezTo>
                    <a:pt x="862" y="157"/>
                    <a:pt x="862" y="157"/>
                    <a:pt x="862" y="157"/>
                  </a:cubicBezTo>
                  <a:cubicBezTo>
                    <a:pt x="851" y="145"/>
                    <a:pt x="840" y="134"/>
                    <a:pt x="828" y="123"/>
                  </a:cubicBezTo>
                  <a:cubicBezTo>
                    <a:pt x="817" y="134"/>
                    <a:pt x="817" y="145"/>
                    <a:pt x="817" y="145"/>
                  </a:cubicBezTo>
                  <a:cubicBezTo>
                    <a:pt x="806" y="157"/>
                    <a:pt x="795" y="168"/>
                    <a:pt x="772" y="168"/>
                  </a:cubicBezTo>
                  <a:cubicBezTo>
                    <a:pt x="761" y="168"/>
                    <a:pt x="739" y="157"/>
                    <a:pt x="739" y="145"/>
                  </a:cubicBezTo>
                  <a:cubicBezTo>
                    <a:pt x="728" y="134"/>
                    <a:pt x="705" y="123"/>
                    <a:pt x="694" y="112"/>
                  </a:cubicBezTo>
                  <a:cubicBezTo>
                    <a:pt x="683" y="112"/>
                    <a:pt x="683" y="100"/>
                    <a:pt x="672" y="100"/>
                  </a:cubicBezTo>
                  <a:cubicBezTo>
                    <a:pt x="660" y="89"/>
                    <a:pt x="649" y="78"/>
                    <a:pt x="649" y="67"/>
                  </a:cubicBezTo>
                  <a:cubicBezTo>
                    <a:pt x="526" y="145"/>
                    <a:pt x="526" y="145"/>
                    <a:pt x="526" y="145"/>
                  </a:cubicBezTo>
                  <a:cubicBezTo>
                    <a:pt x="526" y="336"/>
                    <a:pt x="526" y="336"/>
                    <a:pt x="526" y="336"/>
                  </a:cubicBezTo>
                  <a:cubicBezTo>
                    <a:pt x="504" y="336"/>
                    <a:pt x="504" y="336"/>
                    <a:pt x="504" y="336"/>
                  </a:cubicBezTo>
                  <a:cubicBezTo>
                    <a:pt x="470" y="347"/>
                    <a:pt x="425" y="347"/>
                    <a:pt x="414" y="358"/>
                  </a:cubicBezTo>
                  <a:cubicBezTo>
                    <a:pt x="414" y="369"/>
                    <a:pt x="403" y="381"/>
                    <a:pt x="403" y="392"/>
                  </a:cubicBezTo>
                  <a:cubicBezTo>
                    <a:pt x="391" y="414"/>
                    <a:pt x="380" y="437"/>
                    <a:pt x="358" y="448"/>
                  </a:cubicBezTo>
                  <a:cubicBezTo>
                    <a:pt x="346" y="459"/>
                    <a:pt x="313" y="471"/>
                    <a:pt x="290" y="471"/>
                  </a:cubicBezTo>
                  <a:cubicBezTo>
                    <a:pt x="302" y="504"/>
                    <a:pt x="302" y="538"/>
                    <a:pt x="279" y="560"/>
                  </a:cubicBezTo>
                  <a:cubicBezTo>
                    <a:pt x="279" y="560"/>
                    <a:pt x="268" y="571"/>
                    <a:pt x="279" y="582"/>
                  </a:cubicBezTo>
                  <a:cubicBezTo>
                    <a:pt x="279" y="582"/>
                    <a:pt x="279" y="582"/>
                    <a:pt x="279" y="571"/>
                  </a:cubicBezTo>
                  <a:cubicBezTo>
                    <a:pt x="290" y="571"/>
                    <a:pt x="290" y="560"/>
                    <a:pt x="290" y="560"/>
                  </a:cubicBezTo>
                  <a:cubicBezTo>
                    <a:pt x="302" y="538"/>
                    <a:pt x="302" y="527"/>
                    <a:pt x="335" y="527"/>
                  </a:cubicBezTo>
                  <a:cubicBezTo>
                    <a:pt x="335" y="527"/>
                    <a:pt x="346" y="527"/>
                    <a:pt x="358" y="527"/>
                  </a:cubicBezTo>
                  <a:cubicBezTo>
                    <a:pt x="369" y="538"/>
                    <a:pt x="391" y="549"/>
                    <a:pt x="403" y="560"/>
                  </a:cubicBezTo>
                  <a:cubicBezTo>
                    <a:pt x="414" y="560"/>
                    <a:pt x="436" y="571"/>
                    <a:pt x="448" y="582"/>
                  </a:cubicBezTo>
                  <a:cubicBezTo>
                    <a:pt x="459" y="582"/>
                    <a:pt x="459" y="582"/>
                    <a:pt x="459" y="762"/>
                  </a:cubicBezTo>
                  <a:cubicBezTo>
                    <a:pt x="459" y="773"/>
                    <a:pt x="459" y="773"/>
                    <a:pt x="459" y="773"/>
                  </a:cubicBezTo>
                  <a:cubicBezTo>
                    <a:pt x="459" y="784"/>
                    <a:pt x="448" y="795"/>
                    <a:pt x="425" y="795"/>
                  </a:cubicBezTo>
                  <a:cubicBezTo>
                    <a:pt x="403" y="795"/>
                    <a:pt x="403" y="795"/>
                    <a:pt x="403" y="807"/>
                  </a:cubicBezTo>
                  <a:cubicBezTo>
                    <a:pt x="403" y="818"/>
                    <a:pt x="403" y="818"/>
                    <a:pt x="403" y="829"/>
                  </a:cubicBezTo>
                  <a:cubicBezTo>
                    <a:pt x="403" y="863"/>
                    <a:pt x="391" y="896"/>
                    <a:pt x="358" y="907"/>
                  </a:cubicBezTo>
                  <a:lnTo>
                    <a:pt x="346" y="907"/>
                  </a:lnTo>
                  <a:cubicBezTo>
                    <a:pt x="313" y="907"/>
                    <a:pt x="302" y="885"/>
                    <a:pt x="302" y="851"/>
                  </a:cubicBezTo>
                  <a:lnTo>
                    <a:pt x="302" y="840"/>
                  </a:lnTo>
                  <a:cubicBezTo>
                    <a:pt x="55" y="1076"/>
                    <a:pt x="55" y="1076"/>
                    <a:pt x="55" y="1076"/>
                  </a:cubicBezTo>
                  <a:cubicBezTo>
                    <a:pt x="212" y="1266"/>
                    <a:pt x="212" y="1266"/>
                    <a:pt x="212" y="1266"/>
                  </a:cubicBezTo>
                  <a:cubicBezTo>
                    <a:pt x="235" y="1289"/>
                    <a:pt x="246" y="1311"/>
                    <a:pt x="223" y="1333"/>
                  </a:cubicBezTo>
                  <a:lnTo>
                    <a:pt x="223" y="1333"/>
                  </a:lnTo>
                  <a:lnTo>
                    <a:pt x="235" y="1333"/>
                  </a:lnTo>
                  <a:cubicBezTo>
                    <a:pt x="257" y="1333"/>
                    <a:pt x="268" y="1356"/>
                    <a:pt x="268" y="1356"/>
                  </a:cubicBezTo>
                  <a:cubicBezTo>
                    <a:pt x="279" y="1367"/>
                    <a:pt x="279" y="1389"/>
                    <a:pt x="257" y="1400"/>
                  </a:cubicBezTo>
                  <a:cubicBezTo>
                    <a:pt x="246" y="1412"/>
                    <a:pt x="246" y="1434"/>
                    <a:pt x="246" y="1445"/>
                  </a:cubicBezTo>
                  <a:cubicBezTo>
                    <a:pt x="246" y="1457"/>
                    <a:pt x="257" y="1457"/>
                    <a:pt x="246" y="1468"/>
                  </a:cubicBezTo>
                  <a:cubicBezTo>
                    <a:pt x="268" y="1479"/>
                    <a:pt x="290" y="1490"/>
                    <a:pt x="290" y="1513"/>
                  </a:cubicBezTo>
                  <a:cubicBezTo>
                    <a:pt x="290" y="1524"/>
                    <a:pt x="290" y="1546"/>
                    <a:pt x="290" y="1546"/>
                  </a:cubicBezTo>
                  <a:lnTo>
                    <a:pt x="290" y="1546"/>
                  </a:lnTo>
                  <a:cubicBezTo>
                    <a:pt x="313" y="1546"/>
                    <a:pt x="324" y="1546"/>
                    <a:pt x="324" y="1546"/>
                  </a:cubicBezTo>
                  <a:cubicBezTo>
                    <a:pt x="346" y="1546"/>
                    <a:pt x="358" y="1546"/>
                    <a:pt x="358" y="1558"/>
                  </a:cubicBezTo>
                  <a:cubicBezTo>
                    <a:pt x="369" y="1569"/>
                    <a:pt x="369" y="1591"/>
                    <a:pt x="369" y="1591"/>
                  </a:cubicBezTo>
                  <a:lnTo>
                    <a:pt x="369" y="1602"/>
                  </a:lnTo>
                  <a:cubicBezTo>
                    <a:pt x="369" y="1602"/>
                    <a:pt x="369" y="1602"/>
                    <a:pt x="380" y="1602"/>
                  </a:cubicBezTo>
                  <a:lnTo>
                    <a:pt x="391" y="1591"/>
                  </a:lnTo>
                  <a:cubicBezTo>
                    <a:pt x="448" y="1591"/>
                    <a:pt x="448" y="1636"/>
                    <a:pt x="459" y="1658"/>
                  </a:cubicBezTo>
                  <a:cubicBezTo>
                    <a:pt x="459" y="1703"/>
                    <a:pt x="481" y="1748"/>
                    <a:pt x="492" y="1748"/>
                  </a:cubicBezTo>
                  <a:cubicBezTo>
                    <a:pt x="492" y="1748"/>
                    <a:pt x="492" y="1748"/>
                    <a:pt x="504" y="1748"/>
                  </a:cubicBezTo>
                  <a:lnTo>
                    <a:pt x="504" y="1748"/>
                  </a:lnTo>
                  <a:lnTo>
                    <a:pt x="515" y="1748"/>
                  </a:lnTo>
                  <a:cubicBezTo>
                    <a:pt x="537" y="1748"/>
                    <a:pt x="548" y="1759"/>
                    <a:pt x="559" y="1782"/>
                  </a:cubicBezTo>
                  <a:cubicBezTo>
                    <a:pt x="571" y="1782"/>
                    <a:pt x="571" y="1793"/>
                    <a:pt x="571" y="1793"/>
                  </a:cubicBezTo>
                  <a:lnTo>
                    <a:pt x="571" y="1793"/>
                  </a:lnTo>
                  <a:lnTo>
                    <a:pt x="582" y="1782"/>
                  </a:lnTo>
                  <a:cubicBezTo>
                    <a:pt x="593" y="1782"/>
                    <a:pt x="593" y="1782"/>
                    <a:pt x="593" y="1782"/>
                  </a:cubicBezTo>
                  <a:cubicBezTo>
                    <a:pt x="604" y="1782"/>
                    <a:pt x="604" y="1782"/>
                    <a:pt x="615" y="1782"/>
                  </a:cubicBezTo>
                  <a:cubicBezTo>
                    <a:pt x="638" y="1782"/>
                    <a:pt x="672" y="1793"/>
                    <a:pt x="672" y="1838"/>
                  </a:cubicBezTo>
                  <a:cubicBezTo>
                    <a:pt x="672" y="1838"/>
                    <a:pt x="672" y="1849"/>
                    <a:pt x="683" y="1849"/>
                  </a:cubicBezTo>
                  <a:cubicBezTo>
                    <a:pt x="683" y="1860"/>
                    <a:pt x="683" y="1860"/>
                    <a:pt x="683" y="1882"/>
                  </a:cubicBezTo>
                  <a:cubicBezTo>
                    <a:pt x="672" y="1894"/>
                    <a:pt x="660" y="1894"/>
                    <a:pt x="638" y="1905"/>
                  </a:cubicBezTo>
                  <a:lnTo>
                    <a:pt x="627" y="1916"/>
                  </a:lnTo>
                  <a:cubicBezTo>
                    <a:pt x="593" y="1927"/>
                    <a:pt x="571" y="1938"/>
                    <a:pt x="548" y="1938"/>
                  </a:cubicBezTo>
                  <a:cubicBezTo>
                    <a:pt x="526" y="1938"/>
                    <a:pt x="515" y="1927"/>
                    <a:pt x="515" y="1927"/>
                  </a:cubicBezTo>
                  <a:cubicBezTo>
                    <a:pt x="504" y="1927"/>
                    <a:pt x="504" y="1927"/>
                    <a:pt x="504" y="1927"/>
                  </a:cubicBezTo>
                  <a:cubicBezTo>
                    <a:pt x="492" y="1905"/>
                    <a:pt x="481" y="1894"/>
                    <a:pt x="459" y="1905"/>
                  </a:cubicBezTo>
                  <a:lnTo>
                    <a:pt x="448" y="1905"/>
                  </a:lnTo>
                  <a:cubicBezTo>
                    <a:pt x="414" y="1905"/>
                    <a:pt x="403" y="1894"/>
                    <a:pt x="403" y="1882"/>
                  </a:cubicBezTo>
                  <a:cubicBezTo>
                    <a:pt x="391" y="1871"/>
                    <a:pt x="391" y="1871"/>
                    <a:pt x="391" y="1871"/>
                  </a:cubicBezTo>
                  <a:lnTo>
                    <a:pt x="391" y="1860"/>
                  </a:lnTo>
                  <a:cubicBezTo>
                    <a:pt x="380" y="1871"/>
                    <a:pt x="369" y="1871"/>
                    <a:pt x="358" y="1882"/>
                  </a:cubicBezTo>
                  <a:cubicBezTo>
                    <a:pt x="324" y="1927"/>
                    <a:pt x="290" y="1961"/>
                    <a:pt x="290" y="1972"/>
                  </a:cubicBezTo>
                  <a:cubicBezTo>
                    <a:pt x="290" y="1983"/>
                    <a:pt x="279" y="1983"/>
                    <a:pt x="279" y="1995"/>
                  </a:cubicBezTo>
                  <a:cubicBezTo>
                    <a:pt x="279" y="2006"/>
                    <a:pt x="279" y="2017"/>
                    <a:pt x="279" y="2028"/>
                  </a:cubicBezTo>
                  <a:cubicBezTo>
                    <a:pt x="302" y="2017"/>
                    <a:pt x="313" y="2028"/>
                    <a:pt x="313" y="2039"/>
                  </a:cubicBezTo>
                  <a:cubicBezTo>
                    <a:pt x="335" y="2062"/>
                    <a:pt x="302" y="2107"/>
                    <a:pt x="302" y="2118"/>
                  </a:cubicBezTo>
                  <a:cubicBezTo>
                    <a:pt x="290" y="2129"/>
                    <a:pt x="290" y="2140"/>
                    <a:pt x="290" y="2140"/>
                  </a:cubicBezTo>
                  <a:cubicBezTo>
                    <a:pt x="290" y="2151"/>
                    <a:pt x="290" y="2151"/>
                    <a:pt x="302" y="2162"/>
                  </a:cubicBezTo>
                  <a:cubicBezTo>
                    <a:pt x="324" y="2174"/>
                    <a:pt x="335" y="2219"/>
                    <a:pt x="324" y="2275"/>
                  </a:cubicBezTo>
                  <a:cubicBezTo>
                    <a:pt x="324" y="2286"/>
                    <a:pt x="324" y="2286"/>
                    <a:pt x="313" y="2286"/>
                  </a:cubicBezTo>
                  <a:lnTo>
                    <a:pt x="313" y="2297"/>
                  </a:lnTo>
                  <a:lnTo>
                    <a:pt x="313" y="2297"/>
                  </a:lnTo>
                  <a:lnTo>
                    <a:pt x="313" y="2297"/>
                  </a:lnTo>
                  <a:cubicBezTo>
                    <a:pt x="313" y="2308"/>
                    <a:pt x="313" y="2308"/>
                    <a:pt x="313" y="2308"/>
                  </a:cubicBezTo>
                  <a:lnTo>
                    <a:pt x="313" y="2308"/>
                  </a:lnTo>
                  <a:lnTo>
                    <a:pt x="313" y="2320"/>
                  </a:lnTo>
                  <a:cubicBezTo>
                    <a:pt x="313" y="2331"/>
                    <a:pt x="313" y="2331"/>
                    <a:pt x="313" y="2342"/>
                  </a:cubicBezTo>
                  <a:cubicBezTo>
                    <a:pt x="324" y="2353"/>
                    <a:pt x="346" y="2364"/>
                    <a:pt x="380" y="2398"/>
                  </a:cubicBezTo>
                  <a:cubicBezTo>
                    <a:pt x="425" y="2431"/>
                    <a:pt x="470" y="2476"/>
                    <a:pt x="448" y="2510"/>
                  </a:cubicBezTo>
                  <a:cubicBezTo>
                    <a:pt x="448" y="2510"/>
                    <a:pt x="425" y="2544"/>
                    <a:pt x="448" y="2566"/>
                  </a:cubicBezTo>
                  <a:cubicBezTo>
                    <a:pt x="481" y="2588"/>
                    <a:pt x="492" y="2610"/>
                    <a:pt x="481" y="2655"/>
                  </a:cubicBezTo>
                  <a:cubicBezTo>
                    <a:pt x="470" y="2688"/>
                    <a:pt x="459" y="2789"/>
                    <a:pt x="481" y="2823"/>
                  </a:cubicBezTo>
                  <a:cubicBezTo>
                    <a:pt x="492" y="2834"/>
                    <a:pt x="504" y="2845"/>
                    <a:pt x="504" y="2845"/>
                  </a:cubicBezTo>
                  <a:cubicBezTo>
                    <a:pt x="526" y="2856"/>
                    <a:pt x="526" y="2868"/>
                    <a:pt x="526" y="2901"/>
                  </a:cubicBezTo>
                  <a:cubicBezTo>
                    <a:pt x="526" y="2924"/>
                    <a:pt x="526" y="2924"/>
                    <a:pt x="548" y="2924"/>
                  </a:cubicBezTo>
                  <a:cubicBezTo>
                    <a:pt x="548" y="2935"/>
                    <a:pt x="548" y="2935"/>
                    <a:pt x="548" y="2935"/>
                  </a:cubicBezTo>
                  <a:cubicBezTo>
                    <a:pt x="582" y="2946"/>
                    <a:pt x="582" y="2957"/>
                    <a:pt x="582" y="2968"/>
                  </a:cubicBezTo>
                  <a:cubicBezTo>
                    <a:pt x="582" y="2991"/>
                    <a:pt x="537" y="3002"/>
                    <a:pt x="526" y="3002"/>
                  </a:cubicBezTo>
                  <a:cubicBezTo>
                    <a:pt x="504" y="3002"/>
                    <a:pt x="492" y="3013"/>
                    <a:pt x="492" y="3047"/>
                  </a:cubicBezTo>
                  <a:cubicBezTo>
                    <a:pt x="492" y="3069"/>
                    <a:pt x="492" y="3081"/>
                    <a:pt x="492" y="3103"/>
                  </a:cubicBezTo>
                  <a:cubicBezTo>
                    <a:pt x="492" y="3114"/>
                    <a:pt x="492" y="3148"/>
                    <a:pt x="492" y="3159"/>
                  </a:cubicBezTo>
                  <a:cubicBezTo>
                    <a:pt x="492" y="3159"/>
                    <a:pt x="504" y="3159"/>
                    <a:pt x="515" y="3170"/>
                  </a:cubicBezTo>
                  <a:cubicBezTo>
                    <a:pt x="515" y="3192"/>
                    <a:pt x="515" y="3204"/>
                    <a:pt x="504" y="3226"/>
                  </a:cubicBezTo>
                  <a:cubicBezTo>
                    <a:pt x="492" y="3249"/>
                    <a:pt x="492" y="3260"/>
                    <a:pt x="492" y="3271"/>
                  </a:cubicBezTo>
                  <a:lnTo>
                    <a:pt x="504" y="3271"/>
                  </a:lnTo>
                  <a:cubicBezTo>
                    <a:pt x="526" y="3271"/>
                    <a:pt x="548" y="3271"/>
                    <a:pt x="559" y="3305"/>
                  </a:cubicBezTo>
                  <a:lnTo>
                    <a:pt x="559" y="3316"/>
                  </a:lnTo>
                  <a:close/>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2" name="Freeform 137"/>
            <p:cNvSpPr>
              <a:spLocks noChangeArrowheads="1"/>
            </p:cNvSpPr>
            <p:nvPr/>
          </p:nvSpPr>
          <p:spPr bwMode="auto">
            <a:xfrm>
              <a:off x="2114550" y="1150938"/>
              <a:ext cx="1588"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3" name="Freeform 138"/>
            <p:cNvSpPr>
              <a:spLocks noChangeArrowheads="1"/>
            </p:cNvSpPr>
            <p:nvPr/>
          </p:nvSpPr>
          <p:spPr bwMode="auto">
            <a:xfrm>
              <a:off x="2119313" y="1150938"/>
              <a:ext cx="1587" cy="1587"/>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4" name="Freeform 139"/>
            <p:cNvSpPr>
              <a:spLocks noChangeArrowheads="1"/>
            </p:cNvSpPr>
            <p:nvPr/>
          </p:nvSpPr>
          <p:spPr bwMode="auto">
            <a:xfrm>
              <a:off x="2119313" y="1146175"/>
              <a:ext cx="1587" cy="1588"/>
            </a:xfrm>
            <a:custGeom>
              <a:avLst/>
              <a:gdLst>
                <a:gd name="T0" fmla="*/ 0 w 1"/>
                <a:gd name="T1" fmla="*/ 0 h 1"/>
                <a:gd name="T2" fmla="*/ 0 w 1"/>
                <a:gd name="T3" fmla="*/ 0 h 1"/>
              </a:gdLst>
              <a:ahLst/>
              <a:cxnLst>
                <a:cxn ang="0">
                  <a:pos x="T0" y="T1"/>
                </a:cxn>
                <a:cxn ang="0">
                  <a:pos x="T2" y="T3"/>
                </a:cxn>
              </a:cxnLst>
              <a:rect l="0" t="0" r="r" b="b"/>
              <a:pathLst>
                <a:path w="1" h="1">
                  <a:moveTo>
                    <a:pt x="0" y="0"/>
                  </a:moveTo>
                  <a:lnTo>
                    <a:pt x="0" y="0"/>
                  </a:lnTo>
                </a:path>
              </a:pathLst>
            </a:custGeom>
            <a:grpFill/>
            <a:ln w="3175" cap="flat" cmpd="sng">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Tree>
    <p:extLst>
      <p:ext uri="{BB962C8B-B14F-4D97-AF65-F5344CB8AC3E}">
        <p14:creationId xmlns:p14="http://schemas.microsoft.com/office/powerpoint/2010/main" val="1544899551"/>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a:spLocks/>
          </p:cNvSpPr>
          <p:nvPr/>
        </p:nvSpPr>
        <p:spPr bwMode="auto">
          <a:xfrm>
            <a:off x="1895628" y="2848213"/>
            <a:ext cx="9265357" cy="34624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Venezuela</a:t>
            </a:r>
          </a:p>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Map</a:t>
            </a:r>
            <a:endParaRPr lang="en-US" sz="12800" b="1" spc="500" dirty="0">
              <a:solidFill>
                <a:schemeClr val="tx2"/>
              </a:solidFill>
              <a:latin typeface="Montserrat Semi Bold" charset="0"/>
              <a:ea typeface="Montserrat Semi Bold" charset="0"/>
              <a:cs typeface="Montserrat Semi Bold" charset="0"/>
              <a:sym typeface="Bebas Neue" charset="0"/>
            </a:endParaRPr>
          </a:p>
        </p:txBody>
      </p:sp>
      <p:cxnSp>
        <p:nvCxnSpPr>
          <p:cNvPr id="6" name="Straight Connector 5"/>
          <p:cNvCxnSpPr/>
          <p:nvPr/>
        </p:nvCxnSpPr>
        <p:spPr>
          <a:xfrm flipV="1">
            <a:off x="1895628" y="6923091"/>
            <a:ext cx="7401442" cy="4296"/>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sp>
        <p:nvSpPr>
          <p:cNvPr id="7" name="Subtitle 2"/>
          <p:cNvSpPr txBox="1">
            <a:spLocks/>
          </p:cNvSpPr>
          <p:nvPr/>
        </p:nvSpPr>
        <p:spPr>
          <a:xfrm>
            <a:off x="1711325" y="7582309"/>
            <a:ext cx="9001890" cy="314349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790"/>
              </a:lnSpc>
            </a:pPr>
            <a:r>
              <a:rPr lang="en-US" sz="2500" dirty="0" smtClean="0">
                <a:solidFill>
                  <a:schemeClr val="tx1"/>
                </a:solidFill>
                <a:latin typeface="Lato Light" charset="0"/>
                <a:ea typeface="Lato Light" charset="0"/>
                <a:cs typeface="Lato Light" charset="0"/>
              </a:rPr>
              <a:t>Frequently</a:t>
            </a:r>
            <a:r>
              <a:rPr lang="en-US" sz="2500" dirty="0">
                <a:solidFill>
                  <a:schemeClr val="tx1"/>
                </a:solidFill>
                <a:latin typeface="Lato Light" charset="0"/>
                <a:ea typeface="Lato Light" charset="0"/>
                <a:cs typeface="Lato Light" charset="0"/>
              </a:rPr>
              <a:t>, your initial font choice is taken out of your hands; companies often specify a typeface, or even a set of fonts, as part of their brand guidelines. Occasionally you’ll find a job has specific requirements, such as limited room that might require a condensed face, or a lot of legal text that might require a face that’s highly legible at small sizes. </a:t>
            </a:r>
          </a:p>
        </p:txBody>
      </p:sp>
      <p:grpSp>
        <p:nvGrpSpPr>
          <p:cNvPr id="8" name="Group 7"/>
          <p:cNvGrpSpPr/>
          <p:nvPr/>
        </p:nvGrpSpPr>
        <p:grpSpPr>
          <a:xfrm>
            <a:off x="12939601" y="3497024"/>
            <a:ext cx="9177494" cy="7878448"/>
            <a:chOff x="13564722" y="4442280"/>
            <a:chExt cx="7051215" cy="6053137"/>
          </a:xfrm>
          <a:solidFill>
            <a:schemeClr val="bg1">
              <a:lumMod val="85000"/>
            </a:schemeClr>
          </a:solidFill>
        </p:grpSpPr>
        <p:sp>
          <p:nvSpPr>
            <p:cNvPr id="9" name="Freeform 47"/>
            <p:cNvSpPr>
              <a:spLocks noChangeArrowheads="1"/>
            </p:cNvSpPr>
            <p:nvPr/>
          </p:nvSpPr>
          <p:spPr bwMode="auto">
            <a:xfrm>
              <a:off x="16618872" y="6447292"/>
              <a:ext cx="3766893" cy="2540000"/>
            </a:xfrm>
            <a:custGeom>
              <a:avLst/>
              <a:gdLst>
                <a:gd name="T0" fmla="*/ 7746 w 10466"/>
                <a:gd name="T1" fmla="*/ 343 h 7056"/>
                <a:gd name="T2" fmla="*/ 8224 w 10466"/>
                <a:gd name="T3" fmla="*/ 523 h 7056"/>
                <a:gd name="T4" fmla="*/ 9286 w 10466"/>
                <a:gd name="T5" fmla="*/ 602 h 7056"/>
                <a:gd name="T6" fmla="*/ 9909 w 10466"/>
                <a:gd name="T7" fmla="*/ 585 h 7056"/>
                <a:gd name="T8" fmla="*/ 10465 w 10466"/>
                <a:gd name="T9" fmla="*/ 708 h 7056"/>
                <a:gd name="T10" fmla="*/ 10111 w 10466"/>
                <a:gd name="T11" fmla="*/ 820 h 7056"/>
                <a:gd name="T12" fmla="*/ 9915 w 10466"/>
                <a:gd name="T13" fmla="*/ 1472 h 7056"/>
                <a:gd name="T14" fmla="*/ 10050 w 10466"/>
                <a:gd name="T15" fmla="*/ 1821 h 7056"/>
                <a:gd name="T16" fmla="*/ 10387 w 10466"/>
                <a:gd name="T17" fmla="*/ 1972 h 7056"/>
                <a:gd name="T18" fmla="*/ 9499 w 10466"/>
                <a:gd name="T19" fmla="*/ 2360 h 7056"/>
                <a:gd name="T20" fmla="*/ 9179 w 10466"/>
                <a:gd name="T21" fmla="*/ 2966 h 7056"/>
                <a:gd name="T22" fmla="*/ 9780 w 10466"/>
                <a:gd name="T23" fmla="*/ 4679 h 7056"/>
                <a:gd name="T24" fmla="*/ 9920 w 10466"/>
                <a:gd name="T25" fmla="*/ 5140 h 7056"/>
                <a:gd name="T26" fmla="*/ 9471 w 10466"/>
                <a:gd name="T27" fmla="*/ 5561 h 7056"/>
                <a:gd name="T28" fmla="*/ 8937 w 10466"/>
                <a:gd name="T29" fmla="*/ 5662 h 7056"/>
                <a:gd name="T30" fmla="*/ 8769 w 10466"/>
                <a:gd name="T31" fmla="*/ 5797 h 7056"/>
                <a:gd name="T32" fmla="*/ 8409 w 10466"/>
                <a:gd name="T33" fmla="*/ 6027 h 7056"/>
                <a:gd name="T34" fmla="*/ 7965 w 10466"/>
                <a:gd name="T35" fmla="*/ 6162 h 7056"/>
                <a:gd name="T36" fmla="*/ 7269 w 10466"/>
                <a:gd name="T37" fmla="*/ 6213 h 7056"/>
                <a:gd name="T38" fmla="*/ 6999 w 10466"/>
                <a:gd name="T39" fmla="*/ 6347 h 7056"/>
                <a:gd name="T40" fmla="*/ 6831 w 10466"/>
                <a:gd name="T41" fmla="*/ 6617 h 7056"/>
                <a:gd name="T42" fmla="*/ 6735 w 10466"/>
                <a:gd name="T43" fmla="*/ 7005 h 7056"/>
                <a:gd name="T44" fmla="*/ 6336 w 10466"/>
                <a:gd name="T45" fmla="*/ 6803 h 7056"/>
                <a:gd name="T46" fmla="*/ 5870 w 10466"/>
                <a:gd name="T47" fmla="*/ 6494 h 7056"/>
                <a:gd name="T48" fmla="*/ 5387 w 10466"/>
                <a:gd name="T49" fmla="*/ 6516 h 7056"/>
                <a:gd name="T50" fmla="*/ 5038 w 10466"/>
                <a:gd name="T51" fmla="*/ 6589 h 7056"/>
                <a:gd name="T52" fmla="*/ 4803 w 10466"/>
                <a:gd name="T53" fmla="*/ 6213 h 7056"/>
                <a:gd name="T54" fmla="*/ 4263 w 10466"/>
                <a:gd name="T55" fmla="*/ 6246 h 7056"/>
                <a:gd name="T56" fmla="*/ 4061 w 10466"/>
                <a:gd name="T57" fmla="*/ 5864 h 7056"/>
                <a:gd name="T58" fmla="*/ 3825 w 10466"/>
                <a:gd name="T59" fmla="*/ 5561 h 7056"/>
                <a:gd name="T60" fmla="*/ 3241 w 10466"/>
                <a:gd name="T61" fmla="*/ 4791 h 7056"/>
                <a:gd name="T62" fmla="*/ 3449 w 10466"/>
                <a:gd name="T63" fmla="*/ 4482 h 7056"/>
                <a:gd name="T64" fmla="*/ 3246 w 10466"/>
                <a:gd name="T65" fmla="*/ 4078 h 7056"/>
                <a:gd name="T66" fmla="*/ 2859 w 10466"/>
                <a:gd name="T67" fmla="*/ 3960 h 7056"/>
                <a:gd name="T68" fmla="*/ 2803 w 10466"/>
                <a:gd name="T69" fmla="*/ 3449 h 7056"/>
                <a:gd name="T70" fmla="*/ 1909 w 10466"/>
                <a:gd name="T71" fmla="*/ 3825 h 7056"/>
                <a:gd name="T72" fmla="*/ 1314 w 10466"/>
                <a:gd name="T73" fmla="*/ 3819 h 7056"/>
                <a:gd name="T74" fmla="*/ 393 w 10466"/>
                <a:gd name="T75" fmla="*/ 3831 h 7056"/>
                <a:gd name="T76" fmla="*/ 382 w 10466"/>
                <a:gd name="T77" fmla="*/ 3353 h 7056"/>
                <a:gd name="T78" fmla="*/ 90 w 10466"/>
                <a:gd name="T79" fmla="*/ 3499 h 7056"/>
                <a:gd name="T80" fmla="*/ 174 w 10466"/>
                <a:gd name="T81" fmla="*/ 3140 h 7056"/>
                <a:gd name="T82" fmla="*/ 528 w 10466"/>
                <a:gd name="T83" fmla="*/ 2613 h 7056"/>
                <a:gd name="T84" fmla="*/ 646 w 10466"/>
                <a:gd name="T85" fmla="*/ 1905 h 7056"/>
                <a:gd name="T86" fmla="*/ 1113 w 10466"/>
                <a:gd name="T87" fmla="*/ 1601 h 7056"/>
                <a:gd name="T88" fmla="*/ 1432 w 10466"/>
                <a:gd name="T89" fmla="*/ 1343 h 7056"/>
                <a:gd name="T90" fmla="*/ 1729 w 10466"/>
                <a:gd name="T91" fmla="*/ 1107 h 7056"/>
                <a:gd name="T92" fmla="*/ 2139 w 10466"/>
                <a:gd name="T93" fmla="*/ 1040 h 7056"/>
                <a:gd name="T94" fmla="*/ 2522 w 10466"/>
                <a:gd name="T95" fmla="*/ 854 h 7056"/>
                <a:gd name="T96" fmla="*/ 2915 w 10466"/>
                <a:gd name="T97" fmla="*/ 798 h 7056"/>
                <a:gd name="T98" fmla="*/ 3173 w 10466"/>
                <a:gd name="T99" fmla="*/ 753 h 7056"/>
                <a:gd name="T100" fmla="*/ 3544 w 10466"/>
                <a:gd name="T101" fmla="*/ 882 h 7056"/>
                <a:gd name="T102" fmla="*/ 4044 w 10466"/>
                <a:gd name="T103" fmla="*/ 972 h 7056"/>
                <a:gd name="T104" fmla="*/ 4303 w 10466"/>
                <a:gd name="T105" fmla="*/ 703 h 7056"/>
                <a:gd name="T106" fmla="*/ 4673 w 10466"/>
                <a:gd name="T107" fmla="*/ 489 h 7056"/>
                <a:gd name="T108" fmla="*/ 5196 w 10466"/>
                <a:gd name="T109" fmla="*/ 573 h 7056"/>
                <a:gd name="T110" fmla="*/ 5544 w 10466"/>
                <a:gd name="T111" fmla="*/ 366 h 7056"/>
                <a:gd name="T112" fmla="*/ 6179 w 10466"/>
                <a:gd name="T113" fmla="*/ 146 h 7056"/>
                <a:gd name="T114" fmla="*/ 6746 w 10466"/>
                <a:gd name="T115" fmla="*/ 113 h 70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466" h="7056">
                  <a:moveTo>
                    <a:pt x="7005" y="0"/>
                  </a:moveTo>
                  <a:lnTo>
                    <a:pt x="7005" y="0"/>
                  </a:lnTo>
                  <a:cubicBezTo>
                    <a:pt x="7044" y="17"/>
                    <a:pt x="7044" y="56"/>
                    <a:pt x="7083" y="79"/>
                  </a:cubicBezTo>
                  <a:cubicBezTo>
                    <a:pt x="7190" y="146"/>
                    <a:pt x="7263" y="152"/>
                    <a:pt x="7364" y="220"/>
                  </a:cubicBezTo>
                  <a:cubicBezTo>
                    <a:pt x="7499" y="309"/>
                    <a:pt x="7589" y="343"/>
                    <a:pt x="7746" y="343"/>
                  </a:cubicBezTo>
                  <a:cubicBezTo>
                    <a:pt x="7904" y="343"/>
                    <a:pt x="7988" y="309"/>
                    <a:pt x="8140" y="309"/>
                  </a:cubicBezTo>
                  <a:cubicBezTo>
                    <a:pt x="8168" y="309"/>
                    <a:pt x="8207" y="293"/>
                    <a:pt x="8207" y="321"/>
                  </a:cubicBezTo>
                  <a:cubicBezTo>
                    <a:pt x="8207" y="332"/>
                    <a:pt x="8201" y="337"/>
                    <a:pt x="8201" y="343"/>
                  </a:cubicBezTo>
                  <a:cubicBezTo>
                    <a:pt x="8201" y="382"/>
                    <a:pt x="8207" y="405"/>
                    <a:pt x="8213" y="438"/>
                  </a:cubicBezTo>
                  <a:cubicBezTo>
                    <a:pt x="8213" y="472"/>
                    <a:pt x="8207" y="500"/>
                    <a:pt x="8224" y="523"/>
                  </a:cubicBezTo>
                  <a:cubicBezTo>
                    <a:pt x="8252" y="551"/>
                    <a:pt x="8286" y="545"/>
                    <a:pt x="8319" y="557"/>
                  </a:cubicBezTo>
                  <a:cubicBezTo>
                    <a:pt x="8392" y="596"/>
                    <a:pt x="8432" y="624"/>
                    <a:pt x="8516" y="646"/>
                  </a:cubicBezTo>
                  <a:cubicBezTo>
                    <a:pt x="8589" y="663"/>
                    <a:pt x="8628" y="703"/>
                    <a:pt x="8701" y="703"/>
                  </a:cubicBezTo>
                  <a:cubicBezTo>
                    <a:pt x="8887" y="703"/>
                    <a:pt x="8965" y="557"/>
                    <a:pt x="9151" y="540"/>
                  </a:cubicBezTo>
                  <a:cubicBezTo>
                    <a:pt x="9196" y="579"/>
                    <a:pt x="9235" y="573"/>
                    <a:pt x="9286" y="602"/>
                  </a:cubicBezTo>
                  <a:cubicBezTo>
                    <a:pt x="9359" y="646"/>
                    <a:pt x="9404" y="686"/>
                    <a:pt x="9488" y="686"/>
                  </a:cubicBezTo>
                  <a:cubicBezTo>
                    <a:pt x="9533" y="686"/>
                    <a:pt x="9561" y="686"/>
                    <a:pt x="9606" y="675"/>
                  </a:cubicBezTo>
                  <a:cubicBezTo>
                    <a:pt x="9628" y="669"/>
                    <a:pt x="9640" y="658"/>
                    <a:pt x="9662" y="646"/>
                  </a:cubicBezTo>
                  <a:cubicBezTo>
                    <a:pt x="9718" y="624"/>
                    <a:pt x="9752" y="618"/>
                    <a:pt x="9802" y="596"/>
                  </a:cubicBezTo>
                  <a:cubicBezTo>
                    <a:pt x="9842" y="579"/>
                    <a:pt x="9870" y="590"/>
                    <a:pt x="9909" y="585"/>
                  </a:cubicBezTo>
                  <a:cubicBezTo>
                    <a:pt x="9977" y="573"/>
                    <a:pt x="10010" y="568"/>
                    <a:pt x="10078" y="568"/>
                  </a:cubicBezTo>
                  <a:cubicBezTo>
                    <a:pt x="10100" y="568"/>
                    <a:pt x="10111" y="585"/>
                    <a:pt x="10134" y="596"/>
                  </a:cubicBezTo>
                  <a:cubicBezTo>
                    <a:pt x="10190" y="618"/>
                    <a:pt x="10224" y="624"/>
                    <a:pt x="10280" y="641"/>
                  </a:cubicBezTo>
                  <a:cubicBezTo>
                    <a:pt x="10314" y="646"/>
                    <a:pt x="10336" y="663"/>
                    <a:pt x="10376" y="669"/>
                  </a:cubicBezTo>
                  <a:cubicBezTo>
                    <a:pt x="10409" y="680"/>
                    <a:pt x="10443" y="680"/>
                    <a:pt x="10465" y="708"/>
                  </a:cubicBezTo>
                  <a:lnTo>
                    <a:pt x="10465" y="708"/>
                  </a:lnTo>
                  <a:cubicBezTo>
                    <a:pt x="10443" y="719"/>
                    <a:pt x="10415" y="731"/>
                    <a:pt x="10392" y="748"/>
                  </a:cubicBezTo>
                  <a:cubicBezTo>
                    <a:pt x="10348" y="776"/>
                    <a:pt x="10342" y="837"/>
                    <a:pt x="10286" y="837"/>
                  </a:cubicBezTo>
                  <a:cubicBezTo>
                    <a:pt x="10246" y="837"/>
                    <a:pt x="10224" y="826"/>
                    <a:pt x="10184" y="820"/>
                  </a:cubicBezTo>
                  <a:cubicBezTo>
                    <a:pt x="10156" y="820"/>
                    <a:pt x="10140" y="820"/>
                    <a:pt x="10111" y="820"/>
                  </a:cubicBezTo>
                  <a:cubicBezTo>
                    <a:pt x="10061" y="820"/>
                    <a:pt x="10055" y="877"/>
                    <a:pt x="10038" y="916"/>
                  </a:cubicBezTo>
                  <a:cubicBezTo>
                    <a:pt x="10016" y="972"/>
                    <a:pt x="9994" y="995"/>
                    <a:pt x="9977" y="1045"/>
                  </a:cubicBezTo>
                  <a:cubicBezTo>
                    <a:pt x="9949" y="1107"/>
                    <a:pt x="9937" y="1152"/>
                    <a:pt x="9881" y="1191"/>
                  </a:cubicBezTo>
                  <a:cubicBezTo>
                    <a:pt x="9847" y="1214"/>
                    <a:pt x="9797" y="1225"/>
                    <a:pt x="9797" y="1264"/>
                  </a:cubicBezTo>
                  <a:cubicBezTo>
                    <a:pt x="9797" y="1360"/>
                    <a:pt x="9864" y="1399"/>
                    <a:pt x="9915" y="1472"/>
                  </a:cubicBezTo>
                  <a:cubicBezTo>
                    <a:pt x="9937" y="1506"/>
                    <a:pt x="9960" y="1523"/>
                    <a:pt x="9960" y="1562"/>
                  </a:cubicBezTo>
                  <a:cubicBezTo>
                    <a:pt x="9960" y="1585"/>
                    <a:pt x="9937" y="1596"/>
                    <a:pt x="9926" y="1613"/>
                  </a:cubicBezTo>
                  <a:cubicBezTo>
                    <a:pt x="9904" y="1652"/>
                    <a:pt x="9892" y="1674"/>
                    <a:pt x="9892" y="1714"/>
                  </a:cubicBezTo>
                  <a:cubicBezTo>
                    <a:pt x="9892" y="1748"/>
                    <a:pt x="9920" y="1770"/>
                    <a:pt x="9954" y="1781"/>
                  </a:cubicBezTo>
                  <a:cubicBezTo>
                    <a:pt x="9988" y="1804"/>
                    <a:pt x="10010" y="1821"/>
                    <a:pt x="10050" y="1821"/>
                  </a:cubicBezTo>
                  <a:cubicBezTo>
                    <a:pt x="10078" y="1821"/>
                    <a:pt x="10095" y="1815"/>
                    <a:pt x="10111" y="1798"/>
                  </a:cubicBezTo>
                  <a:cubicBezTo>
                    <a:pt x="10117" y="1787"/>
                    <a:pt x="10117" y="1764"/>
                    <a:pt x="10134" y="1764"/>
                  </a:cubicBezTo>
                  <a:cubicBezTo>
                    <a:pt x="10201" y="1764"/>
                    <a:pt x="10235" y="1781"/>
                    <a:pt x="10291" y="1815"/>
                  </a:cubicBezTo>
                  <a:cubicBezTo>
                    <a:pt x="10314" y="1832"/>
                    <a:pt x="10308" y="1860"/>
                    <a:pt x="10325" y="1882"/>
                  </a:cubicBezTo>
                  <a:cubicBezTo>
                    <a:pt x="10353" y="1910"/>
                    <a:pt x="10387" y="1927"/>
                    <a:pt x="10387" y="1972"/>
                  </a:cubicBezTo>
                  <a:cubicBezTo>
                    <a:pt x="10387" y="2006"/>
                    <a:pt x="10342" y="2006"/>
                    <a:pt x="10314" y="2028"/>
                  </a:cubicBezTo>
                  <a:cubicBezTo>
                    <a:pt x="10257" y="2068"/>
                    <a:pt x="10241" y="2107"/>
                    <a:pt x="10190" y="2152"/>
                  </a:cubicBezTo>
                  <a:cubicBezTo>
                    <a:pt x="10184" y="2163"/>
                    <a:pt x="10179" y="2175"/>
                    <a:pt x="10173" y="2180"/>
                  </a:cubicBezTo>
                  <a:cubicBezTo>
                    <a:pt x="10089" y="2264"/>
                    <a:pt x="9892" y="2242"/>
                    <a:pt x="9825" y="2326"/>
                  </a:cubicBezTo>
                  <a:cubicBezTo>
                    <a:pt x="9735" y="2444"/>
                    <a:pt x="9499" y="2247"/>
                    <a:pt x="9499" y="2360"/>
                  </a:cubicBezTo>
                  <a:cubicBezTo>
                    <a:pt x="9499" y="2489"/>
                    <a:pt x="9353" y="2422"/>
                    <a:pt x="9297" y="2438"/>
                  </a:cubicBezTo>
                  <a:cubicBezTo>
                    <a:pt x="9162" y="2495"/>
                    <a:pt x="9140" y="2483"/>
                    <a:pt x="9083" y="2635"/>
                  </a:cubicBezTo>
                  <a:cubicBezTo>
                    <a:pt x="9072" y="2669"/>
                    <a:pt x="9072" y="2714"/>
                    <a:pt x="9112" y="2742"/>
                  </a:cubicBezTo>
                  <a:cubicBezTo>
                    <a:pt x="9145" y="2759"/>
                    <a:pt x="9162" y="2742"/>
                    <a:pt x="9162" y="2798"/>
                  </a:cubicBezTo>
                  <a:cubicBezTo>
                    <a:pt x="9162" y="2832"/>
                    <a:pt x="9179" y="2909"/>
                    <a:pt x="9179" y="2966"/>
                  </a:cubicBezTo>
                  <a:cubicBezTo>
                    <a:pt x="9179" y="3078"/>
                    <a:pt x="9336" y="3179"/>
                    <a:pt x="9140" y="3235"/>
                  </a:cubicBezTo>
                  <a:cubicBezTo>
                    <a:pt x="9117" y="3246"/>
                    <a:pt x="9128" y="3314"/>
                    <a:pt x="9089" y="3314"/>
                  </a:cubicBezTo>
                  <a:cubicBezTo>
                    <a:pt x="9033" y="3314"/>
                    <a:pt x="8971" y="3437"/>
                    <a:pt x="8926" y="3505"/>
                  </a:cubicBezTo>
                  <a:cubicBezTo>
                    <a:pt x="8898" y="3555"/>
                    <a:pt x="8825" y="3533"/>
                    <a:pt x="8836" y="3572"/>
                  </a:cubicBezTo>
                  <a:cubicBezTo>
                    <a:pt x="9780" y="4679"/>
                    <a:pt x="9780" y="4679"/>
                    <a:pt x="9780" y="4679"/>
                  </a:cubicBezTo>
                  <a:lnTo>
                    <a:pt x="9780" y="4679"/>
                  </a:lnTo>
                  <a:cubicBezTo>
                    <a:pt x="9825" y="4690"/>
                    <a:pt x="9870" y="4673"/>
                    <a:pt x="9898" y="4707"/>
                  </a:cubicBezTo>
                  <a:cubicBezTo>
                    <a:pt x="9943" y="4763"/>
                    <a:pt x="9915" y="4819"/>
                    <a:pt x="9932" y="4887"/>
                  </a:cubicBezTo>
                  <a:cubicBezTo>
                    <a:pt x="9949" y="4937"/>
                    <a:pt x="9988" y="4965"/>
                    <a:pt x="9988" y="5016"/>
                  </a:cubicBezTo>
                  <a:cubicBezTo>
                    <a:pt x="9988" y="5072"/>
                    <a:pt x="9949" y="5089"/>
                    <a:pt x="9920" y="5140"/>
                  </a:cubicBezTo>
                  <a:cubicBezTo>
                    <a:pt x="9870" y="5241"/>
                    <a:pt x="9802" y="5280"/>
                    <a:pt x="9696" y="5325"/>
                  </a:cubicBezTo>
                  <a:cubicBezTo>
                    <a:pt x="9679" y="5331"/>
                    <a:pt x="9679" y="5353"/>
                    <a:pt x="9662" y="5359"/>
                  </a:cubicBezTo>
                  <a:cubicBezTo>
                    <a:pt x="9617" y="5364"/>
                    <a:pt x="9595" y="5370"/>
                    <a:pt x="9555" y="5387"/>
                  </a:cubicBezTo>
                  <a:cubicBezTo>
                    <a:pt x="9533" y="5392"/>
                    <a:pt x="9527" y="5415"/>
                    <a:pt x="9516" y="5437"/>
                  </a:cubicBezTo>
                  <a:cubicBezTo>
                    <a:pt x="9494" y="5488"/>
                    <a:pt x="9482" y="5516"/>
                    <a:pt x="9471" y="5561"/>
                  </a:cubicBezTo>
                  <a:cubicBezTo>
                    <a:pt x="9465" y="5595"/>
                    <a:pt x="9437" y="5606"/>
                    <a:pt x="9420" y="5634"/>
                  </a:cubicBezTo>
                  <a:cubicBezTo>
                    <a:pt x="9392" y="5673"/>
                    <a:pt x="9359" y="5668"/>
                    <a:pt x="9314" y="5673"/>
                  </a:cubicBezTo>
                  <a:cubicBezTo>
                    <a:pt x="9252" y="5679"/>
                    <a:pt x="9224" y="5696"/>
                    <a:pt x="9162" y="5696"/>
                  </a:cubicBezTo>
                  <a:cubicBezTo>
                    <a:pt x="9095" y="5696"/>
                    <a:pt x="9055" y="5662"/>
                    <a:pt x="8988" y="5662"/>
                  </a:cubicBezTo>
                  <a:cubicBezTo>
                    <a:pt x="8937" y="5662"/>
                    <a:pt x="8937" y="5662"/>
                    <a:pt x="8937" y="5662"/>
                  </a:cubicBezTo>
                  <a:cubicBezTo>
                    <a:pt x="8937" y="5668"/>
                    <a:pt x="8932" y="5668"/>
                    <a:pt x="8932" y="5673"/>
                  </a:cubicBezTo>
                  <a:cubicBezTo>
                    <a:pt x="8932" y="5701"/>
                    <a:pt x="8965" y="5707"/>
                    <a:pt x="8965" y="5735"/>
                  </a:cubicBezTo>
                  <a:cubicBezTo>
                    <a:pt x="8965" y="5752"/>
                    <a:pt x="8949" y="5758"/>
                    <a:pt x="8943" y="5769"/>
                  </a:cubicBezTo>
                  <a:cubicBezTo>
                    <a:pt x="8915" y="5802"/>
                    <a:pt x="8881" y="5808"/>
                    <a:pt x="8836" y="5808"/>
                  </a:cubicBezTo>
                  <a:cubicBezTo>
                    <a:pt x="8808" y="5808"/>
                    <a:pt x="8797" y="5797"/>
                    <a:pt x="8769" y="5797"/>
                  </a:cubicBezTo>
                  <a:cubicBezTo>
                    <a:pt x="8713" y="5797"/>
                    <a:pt x="8656" y="5802"/>
                    <a:pt x="8640" y="5859"/>
                  </a:cubicBezTo>
                  <a:cubicBezTo>
                    <a:pt x="8651" y="5904"/>
                    <a:pt x="8651" y="5904"/>
                    <a:pt x="8651" y="5904"/>
                  </a:cubicBezTo>
                  <a:cubicBezTo>
                    <a:pt x="8634" y="5982"/>
                    <a:pt x="8611" y="6027"/>
                    <a:pt x="8566" y="6089"/>
                  </a:cubicBezTo>
                  <a:cubicBezTo>
                    <a:pt x="8561" y="6089"/>
                    <a:pt x="8561" y="6089"/>
                    <a:pt x="8561" y="6089"/>
                  </a:cubicBezTo>
                  <a:cubicBezTo>
                    <a:pt x="8409" y="6027"/>
                    <a:pt x="8409" y="6027"/>
                    <a:pt x="8409" y="6027"/>
                  </a:cubicBezTo>
                  <a:cubicBezTo>
                    <a:pt x="8359" y="6033"/>
                    <a:pt x="8325" y="6033"/>
                    <a:pt x="8274" y="6055"/>
                  </a:cubicBezTo>
                  <a:cubicBezTo>
                    <a:pt x="8241" y="6078"/>
                    <a:pt x="8224" y="6106"/>
                    <a:pt x="8207" y="6151"/>
                  </a:cubicBezTo>
                  <a:cubicBezTo>
                    <a:pt x="8190" y="6173"/>
                    <a:pt x="8168" y="6179"/>
                    <a:pt x="8140" y="6185"/>
                  </a:cubicBezTo>
                  <a:cubicBezTo>
                    <a:pt x="8106" y="6196"/>
                    <a:pt x="8083" y="6207"/>
                    <a:pt x="8050" y="6207"/>
                  </a:cubicBezTo>
                  <a:cubicBezTo>
                    <a:pt x="8010" y="6207"/>
                    <a:pt x="7999" y="6162"/>
                    <a:pt x="7965" y="6162"/>
                  </a:cubicBezTo>
                  <a:cubicBezTo>
                    <a:pt x="7864" y="6162"/>
                    <a:pt x="7842" y="6280"/>
                    <a:pt x="7741" y="6280"/>
                  </a:cubicBezTo>
                  <a:cubicBezTo>
                    <a:pt x="7623" y="6280"/>
                    <a:pt x="7567" y="6224"/>
                    <a:pt x="7460" y="6179"/>
                  </a:cubicBezTo>
                  <a:cubicBezTo>
                    <a:pt x="7415" y="6156"/>
                    <a:pt x="7392" y="6134"/>
                    <a:pt x="7336" y="6134"/>
                  </a:cubicBezTo>
                  <a:cubicBezTo>
                    <a:pt x="7319" y="6134"/>
                    <a:pt x="7302" y="6128"/>
                    <a:pt x="7291" y="6145"/>
                  </a:cubicBezTo>
                  <a:cubicBezTo>
                    <a:pt x="7274" y="6168"/>
                    <a:pt x="7297" y="6201"/>
                    <a:pt x="7269" y="6213"/>
                  </a:cubicBezTo>
                  <a:cubicBezTo>
                    <a:pt x="7246" y="6224"/>
                    <a:pt x="7229" y="6229"/>
                    <a:pt x="7201" y="6235"/>
                  </a:cubicBezTo>
                  <a:cubicBezTo>
                    <a:pt x="7185" y="6235"/>
                    <a:pt x="7157" y="6235"/>
                    <a:pt x="7157" y="6252"/>
                  </a:cubicBezTo>
                  <a:cubicBezTo>
                    <a:pt x="7157" y="6291"/>
                    <a:pt x="7157" y="6291"/>
                    <a:pt x="7157" y="6291"/>
                  </a:cubicBezTo>
                  <a:cubicBezTo>
                    <a:pt x="7157" y="6325"/>
                    <a:pt x="7162" y="6381"/>
                    <a:pt x="7123" y="6381"/>
                  </a:cubicBezTo>
                  <a:cubicBezTo>
                    <a:pt x="7072" y="6381"/>
                    <a:pt x="7050" y="6347"/>
                    <a:pt x="6999" y="6347"/>
                  </a:cubicBezTo>
                  <a:cubicBezTo>
                    <a:pt x="6960" y="6347"/>
                    <a:pt x="6943" y="6359"/>
                    <a:pt x="6904" y="6370"/>
                  </a:cubicBezTo>
                  <a:cubicBezTo>
                    <a:pt x="6870" y="6381"/>
                    <a:pt x="6825" y="6381"/>
                    <a:pt x="6825" y="6415"/>
                  </a:cubicBezTo>
                  <a:cubicBezTo>
                    <a:pt x="6825" y="6494"/>
                    <a:pt x="6825" y="6494"/>
                    <a:pt x="6825" y="6494"/>
                  </a:cubicBezTo>
                  <a:cubicBezTo>
                    <a:pt x="6825" y="6522"/>
                    <a:pt x="6803" y="6533"/>
                    <a:pt x="6803" y="6561"/>
                  </a:cubicBezTo>
                  <a:cubicBezTo>
                    <a:pt x="6803" y="6583"/>
                    <a:pt x="6819" y="6595"/>
                    <a:pt x="6831" y="6617"/>
                  </a:cubicBezTo>
                  <a:cubicBezTo>
                    <a:pt x="6870" y="6668"/>
                    <a:pt x="6876" y="6707"/>
                    <a:pt x="6876" y="6769"/>
                  </a:cubicBezTo>
                  <a:cubicBezTo>
                    <a:pt x="6876" y="6847"/>
                    <a:pt x="6876" y="6847"/>
                    <a:pt x="6876" y="6847"/>
                  </a:cubicBezTo>
                  <a:cubicBezTo>
                    <a:pt x="6876" y="6881"/>
                    <a:pt x="6859" y="6892"/>
                    <a:pt x="6853" y="6920"/>
                  </a:cubicBezTo>
                  <a:cubicBezTo>
                    <a:pt x="6836" y="6971"/>
                    <a:pt x="6814" y="7016"/>
                    <a:pt x="6763" y="7016"/>
                  </a:cubicBezTo>
                  <a:cubicBezTo>
                    <a:pt x="6752" y="7016"/>
                    <a:pt x="6746" y="7005"/>
                    <a:pt x="6735" y="7005"/>
                  </a:cubicBezTo>
                  <a:cubicBezTo>
                    <a:pt x="6713" y="7005"/>
                    <a:pt x="6707" y="7033"/>
                    <a:pt x="6690" y="7044"/>
                  </a:cubicBezTo>
                  <a:cubicBezTo>
                    <a:pt x="6673" y="7055"/>
                    <a:pt x="6656" y="7055"/>
                    <a:pt x="6634" y="7055"/>
                  </a:cubicBezTo>
                  <a:cubicBezTo>
                    <a:pt x="6600" y="7055"/>
                    <a:pt x="6589" y="7033"/>
                    <a:pt x="6561" y="7010"/>
                  </a:cubicBezTo>
                  <a:cubicBezTo>
                    <a:pt x="6493" y="6965"/>
                    <a:pt x="6449" y="6949"/>
                    <a:pt x="6409" y="6876"/>
                  </a:cubicBezTo>
                  <a:cubicBezTo>
                    <a:pt x="6381" y="6847"/>
                    <a:pt x="6359" y="6836"/>
                    <a:pt x="6336" y="6803"/>
                  </a:cubicBezTo>
                  <a:cubicBezTo>
                    <a:pt x="6319" y="6780"/>
                    <a:pt x="6325" y="6758"/>
                    <a:pt x="6303" y="6735"/>
                  </a:cubicBezTo>
                  <a:cubicBezTo>
                    <a:pt x="6280" y="6713"/>
                    <a:pt x="6252" y="6713"/>
                    <a:pt x="6229" y="6690"/>
                  </a:cubicBezTo>
                  <a:cubicBezTo>
                    <a:pt x="6145" y="6589"/>
                    <a:pt x="6106" y="6488"/>
                    <a:pt x="5971" y="6465"/>
                  </a:cubicBezTo>
                  <a:cubicBezTo>
                    <a:pt x="5937" y="6460"/>
                    <a:pt x="5921" y="6449"/>
                    <a:pt x="5887" y="6454"/>
                  </a:cubicBezTo>
                  <a:cubicBezTo>
                    <a:pt x="5870" y="6454"/>
                    <a:pt x="5870" y="6477"/>
                    <a:pt x="5870" y="6494"/>
                  </a:cubicBezTo>
                  <a:cubicBezTo>
                    <a:pt x="5864" y="6516"/>
                    <a:pt x="5853" y="6533"/>
                    <a:pt x="5842" y="6555"/>
                  </a:cubicBezTo>
                  <a:cubicBezTo>
                    <a:pt x="5836" y="6578"/>
                    <a:pt x="5836" y="6600"/>
                    <a:pt x="5814" y="6611"/>
                  </a:cubicBezTo>
                  <a:cubicBezTo>
                    <a:pt x="5786" y="6628"/>
                    <a:pt x="5752" y="6628"/>
                    <a:pt x="5729" y="6600"/>
                  </a:cubicBezTo>
                  <a:cubicBezTo>
                    <a:pt x="5679" y="6555"/>
                    <a:pt x="5662" y="6494"/>
                    <a:pt x="5589" y="6482"/>
                  </a:cubicBezTo>
                  <a:cubicBezTo>
                    <a:pt x="5387" y="6516"/>
                    <a:pt x="5387" y="6516"/>
                    <a:pt x="5387" y="6516"/>
                  </a:cubicBezTo>
                  <a:cubicBezTo>
                    <a:pt x="5342" y="6510"/>
                    <a:pt x="5325" y="6465"/>
                    <a:pt x="5280" y="6465"/>
                  </a:cubicBezTo>
                  <a:cubicBezTo>
                    <a:pt x="5252" y="6465"/>
                    <a:pt x="5241" y="6488"/>
                    <a:pt x="5218" y="6505"/>
                  </a:cubicBezTo>
                  <a:cubicBezTo>
                    <a:pt x="5190" y="6527"/>
                    <a:pt x="5173" y="6527"/>
                    <a:pt x="5145" y="6550"/>
                  </a:cubicBezTo>
                  <a:cubicBezTo>
                    <a:pt x="5123" y="6561"/>
                    <a:pt x="5117" y="6589"/>
                    <a:pt x="5089" y="6589"/>
                  </a:cubicBezTo>
                  <a:cubicBezTo>
                    <a:pt x="5038" y="6589"/>
                    <a:pt x="5038" y="6589"/>
                    <a:pt x="5038" y="6589"/>
                  </a:cubicBezTo>
                  <a:cubicBezTo>
                    <a:pt x="4988" y="6589"/>
                    <a:pt x="4948" y="6538"/>
                    <a:pt x="4948" y="6488"/>
                  </a:cubicBezTo>
                  <a:cubicBezTo>
                    <a:pt x="4948" y="6443"/>
                    <a:pt x="4948" y="6443"/>
                    <a:pt x="4948" y="6443"/>
                  </a:cubicBezTo>
                  <a:cubicBezTo>
                    <a:pt x="4948" y="6392"/>
                    <a:pt x="4937" y="6353"/>
                    <a:pt x="4898" y="6319"/>
                  </a:cubicBezTo>
                  <a:cubicBezTo>
                    <a:pt x="4892" y="6297"/>
                    <a:pt x="4870" y="6291"/>
                    <a:pt x="4859" y="6269"/>
                  </a:cubicBezTo>
                  <a:cubicBezTo>
                    <a:pt x="4836" y="6246"/>
                    <a:pt x="4831" y="6224"/>
                    <a:pt x="4803" y="6213"/>
                  </a:cubicBezTo>
                  <a:cubicBezTo>
                    <a:pt x="4752" y="6190"/>
                    <a:pt x="4713" y="6201"/>
                    <a:pt x="4656" y="6201"/>
                  </a:cubicBezTo>
                  <a:cubicBezTo>
                    <a:pt x="4617" y="6201"/>
                    <a:pt x="4595" y="6196"/>
                    <a:pt x="4550" y="6196"/>
                  </a:cubicBezTo>
                  <a:cubicBezTo>
                    <a:pt x="4516" y="6196"/>
                    <a:pt x="4499" y="6196"/>
                    <a:pt x="4465" y="6196"/>
                  </a:cubicBezTo>
                  <a:cubicBezTo>
                    <a:pt x="4443" y="6196"/>
                    <a:pt x="4432" y="6213"/>
                    <a:pt x="4409" y="6218"/>
                  </a:cubicBezTo>
                  <a:cubicBezTo>
                    <a:pt x="4359" y="6241"/>
                    <a:pt x="4325" y="6246"/>
                    <a:pt x="4263" y="6246"/>
                  </a:cubicBezTo>
                  <a:cubicBezTo>
                    <a:pt x="4235" y="6246"/>
                    <a:pt x="4213" y="6246"/>
                    <a:pt x="4184" y="6224"/>
                  </a:cubicBezTo>
                  <a:cubicBezTo>
                    <a:pt x="4134" y="6185"/>
                    <a:pt x="4151" y="6128"/>
                    <a:pt x="4117" y="6072"/>
                  </a:cubicBezTo>
                  <a:cubicBezTo>
                    <a:pt x="4111" y="6067"/>
                    <a:pt x="4111" y="6061"/>
                    <a:pt x="4106" y="6061"/>
                  </a:cubicBezTo>
                  <a:lnTo>
                    <a:pt x="4106" y="6061"/>
                  </a:lnTo>
                  <a:cubicBezTo>
                    <a:pt x="4106" y="5982"/>
                    <a:pt x="4067" y="5937"/>
                    <a:pt x="4061" y="5864"/>
                  </a:cubicBezTo>
                  <a:cubicBezTo>
                    <a:pt x="4044" y="5791"/>
                    <a:pt x="4038" y="5758"/>
                    <a:pt x="4033" y="5690"/>
                  </a:cubicBezTo>
                  <a:cubicBezTo>
                    <a:pt x="4033" y="5657"/>
                    <a:pt x="4050" y="5628"/>
                    <a:pt x="4027" y="5600"/>
                  </a:cubicBezTo>
                  <a:cubicBezTo>
                    <a:pt x="4005" y="5572"/>
                    <a:pt x="3977" y="5567"/>
                    <a:pt x="3943" y="5550"/>
                  </a:cubicBezTo>
                  <a:cubicBezTo>
                    <a:pt x="3864" y="5561"/>
                    <a:pt x="3864" y="5561"/>
                    <a:pt x="3864" y="5561"/>
                  </a:cubicBezTo>
                  <a:cubicBezTo>
                    <a:pt x="3825" y="5561"/>
                    <a:pt x="3825" y="5561"/>
                    <a:pt x="3825" y="5561"/>
                  </a:cubicBezTo>
                  <a:cubicBezTo>
                    <a:pt x="3780" y="5561"/>
                    <a:pt x="3774" y="5516"/>
                    <a:pt x="3741" y="5493"/>
                  </a:cubicBezTo>
                  <a:cubicBezTo>
                    <a:pt x="3684" y="5449"/>
                    <a:pt x="3656" y="5409"/>
                    <a:pt x="3612" y="5353"/>
                  </a:cubicBezTo>
                  <a:cubicBezTo>
                    <a:pt x="3561" y="5280"/>
                    <a:pt x="3516" y="5252"/>
                    <a:pt x="3465" y="5185"/>
                  </a:cubicBezTo>
                  <a:cubicBezTo>
                    <a:pt x="3443" y="5156"/>
                    <a:pt x="3437" y="5140"/>
                    <a:pt x="3415" y="5117"/>
                  </a:cubicBezTo>
                  <a:cubicBezTo>
                    <a:pt x="3319" y="5005"/>
                    <a:pt x="3263" y="4932"/>
                    <a:pt x="3241" y="4791"/>
                  </a:cubicBezTo>
                  <a:cubicBezTo>
                    <a:pt x="3229" y="4718"/>
                    <a:pt x="3190" y="4685"/>
                    <a:pt x="3190" y="4617"/>
                  </a:cubicBezTo>
                  <a:cubicBezTo>
                    <a:pt x="3190" y="4595"/>
                    <a:pt x="3218" y="4600"/>
                    <a:pt x="3235" y="4600"/>
                  </a:cubicBezTo>
                  <a:cubicBezTo>
                    <a:pt x="3269" y="4595"/>
                    <a:pt x="3286" y="4595"/>
                    <a:pt x="3314" y="4589"/>
                  </a:cubicBezTo>
                  <a:cubicBezTo>
                    <a:pt x="3370" y="4583"/>
                    <a:pt x="3398" y="4567"/>
                    <a:pt x="3449" y="4567"/>
                  </a:cubicBezTo>
                  <a:cubicBezTo>
                    <a:pt x="3449" y="4533"/>
                    <a:pt x="3454" y="4516"/>
                    <a:pt x="3449" y="4482"/>
                  </a:cubicBezTo>
                  <a:cubicBezTo>
                    <a:pt x="3370" y="4466"/>
                    <a:pt x="3308" y="4443"/>
                    <a:pt x="3280" y="4364"/>
                  </a:cubicBezTo>
                  <a:cubicBezTo>
                    <a:pt x="3280" y="4347"/>
                    <a:pt x="3280" y="4347"/>
                    <a:pt x="3280" y="4347"/>
                  </a:cubicBezTo>
                  <a:cubicBezTo>
                    <a:pt x="3280" y="4280"/>
                    <a:pt x="3375" y="4263"/>
                    <a:pt x="3375" y="4196"/>
                  </a:cubicBezTo>
                  <a:cubicBezTo>
                    <a:pt x="3375" y="4168"/>
                    <a:pt x="3347" y="4168"/>
                    <a:pt x="3331" y="4157"/>
                  </a:cubicBezTo>
                  <a:cubicBezTo>
                    <a:pt x="3286" y="4140"/>
                    <a:pt x="3246" y="4123"/>
                    <a:pt x="3246" y="4078"/>
                  </a:cubicBezTo>
                  <a:cubicBezTo>
                    <a:pt x="3246" y="4010"/>
                    <a:pt x="3280" y="3971"/>
                    <a:pt x="3280" y="3904"/>
                  </a:cubicBezTo>
                  <a:cubicBezTo>
                    <a:pt x="3280" y="3859"/>
                    <a:pt x="3229" y="3853"/>
                    <a:pt x="3185" y="3853"/>
                  </a:cubicBezTo>
                  <a:cubicBezTo>
                    <a:pt x="3140" y="3853"/>
                    <a:pt x="3112" y="3870"/>
                    <a:pt x="3067" y="3887"/>
                  </a:cubicBezTo>
                  <a:cubicBezTo>
                    <a:pt x="3027" y="3892"/>
                    <a:pt x="3005" y="3892"/>
                    <a:pt x="2971" y="3909"/>
                  </a:cubicBezTo>
                  <a:cubicBezTo>
                    <a:pt x="2926" y="3932"/>
                    <a:pt x="2904" y="3960"/>
                    <a:pt x="2859" y="3960"/>
                  </a:cubicBezTo>
                  <a:cubicBezTo>
                    <a:pt x="2825" y="3960"/>
                    <a:pt x="2791" y="3932"/>
                    <a:pt x="2791" y="3898"/>
                  </a:cubicBezTo>
                  <a:cubicBezTo>
                    <a:pt x="2791" y="3848"/>
                    <a:pt x="2791" y="3848"/>
                    <a:pt x="2791" y="3848"/>
                  </a:cubicBezTo>
                  <a:cubicBezTo>
                    <a:pt x="2791" y="3769"/>
                    <a:pt x="2797" y="3713"/>
                    <a:pt x="2842" y="3640"/>
                  </a:cubicBezTo>
                  <a:cubicBezTo>
                    <a:pt x="2870" y="3600"/>
                    <a:pt x="2892" y="3578"/>
                    <a:pt x="2892" y="3533"/>
                  </a:cubicBezTo>
                  <a:cubicBezTo>
                    <a:pt x="2892" y="3488"/>
                    <a:pt x="2847" y="3466"/>
                    <a:pt x="2803" y="3449"/>
                  </a:cubicBezTo>
                  <a:cubicBezTo>
                    <a:pt x="2730" y="3426"/>
                    <a:pt x="2679" y="3415"/>
                    <a:pt x="2600" y="3415"/>
                  </a:cubicBezTo>
                  <a:cubicBezTo>
                    <a:pt x="2522" y="3415"/>
                    <a:pt x="2482" y="3454"/>
                    <a:pt x="2420" y="3505"/>
                  </a:cubicBezTo>
                  <a:cubicBezTo>
                    <a:pt x="2370" y="3550"/>
                    <a:pt x="2342" y="3578"/>
                    <a:pt x="2286" y="3628"/>
                  </a:cubicBezTo>
                  <a:cubicBezTo>
                    <a:pt x="2179" y="3724"/>
                    <a:pt x="2106" y="3763"/>
                    <a:pt x="1971" y="3808"/>
                  </a:cubicBezTo>
                  <a:cubicBezTo>
                    <a:pt x="1949" y="3814"/>
                    <a:pt x="1932" y="3825"/>
                    <a:pt x="1909" y="3825"/>
                  </a:cubicBezTo>
                  <a:cubicBezTo>
                    <a:pt x="1825" y="3825"/>
                    <a:pt x="1802" y="3735"/>
                    <a:pt x="1718" y="3702"/>
                  </a:cubicBezTo>
                  <a:cubicBezTo>
                    <a:pt x="1701" y="3696"/>
                    <a:pt x="1696" y="3679"/>
                    <a:pt x="1679" y="3679"/>
                  </a:cubicBezTo>
                  <a:cubicBezTo>
                    <a:pt x="1600" y="3679"/>
                    <a:pt x="1567" y="3724"/>
                    <a:pt x="1494" y="3752"/>
                  </a:cubicBezTo>
                  <a:cubicBezTo>
                    <a:pt x="1454" y="3769"/>
                    <a:pt x="1432" y="3775"/>
                    <a:pt x="1392" y="3791"/>
                  </a:cubicBezTo>
                  <a:cubicBezTo>
                    <a:pt x="1364" y="3803"/>
                    <a:pt x="1347" y="3819"/>
                    <a:pt x="1314" y="3819"/>
                  </a:cubicBezTo>
                  <a:cubicBezTo>
                    <a:pt x="1259" y="3819"/>
                    <a:pt x="1230" y="3819"/>
                    <a:pt x="1180" y="3819"/>
                  </a:cubicBezTo>
                  <a:cubicBezTo>
                    <a:pt x="1124" y="3819"/>
                    <a:pt x="1090" y="3831"/>
                    <a:pt x="1039" y="3836"/>
                  </a:cubicBezTo>
                  <a:cubicBezTo>
                    <a:pt x="871" y="3864"/>
                    <a:pt x="781" y="3892"/>
                    <a:pt x="612" y="3892"/>
                  </a:cubicBezTo>
                  <a:cubicBezTo>
                    <a:pt x="567" y="3892"/>
                    <a:pt x="534" y="3898"/>
                    <a:pt x="489" y="3870"/>
                  </a:cubicBezTo>
                  <a:cubicBezTo>
                    <a:pt x="455" y="3853"/>
                    <a:pt x="433" y="3831"/>
                    <a:pt x="393" y="3831"/>
                  </a:cubicBezTo>
                  <a:cubicBezTo>
                    <a:pt x="371" y="3831"/>
                    <a:pt x="354" y="3831"/>
                    <a:pt x="337" y="3831"/>
                  </a:cubicBezTo>
                  <a:cubicBezTo>
                    <a:pt x="320" y="3831"/>
                    <a:pt x="298" y="3825"/>
                    <a:pt x="298" y="3808"/>
                  </a:cubicBezTo>
                  <a:cubicBezTo>
                    <a:pt x="298" y="3735"/>
                    <a:pt x="332" y="3696"/>
                    <a:pt x="360" y="3634"/>
                  </a:cubicBezTo>
                  <a:cubicBezTo>
                    <a:pt x="388" y="3567"/>
                    <a:pt x="388" y="3527"/>
                    <a:pt x="388" y="3460"/>
                  </a:cubicBezTo>
                  <a:cubicBezTo>
                    <a:pt x="388" y="3421"/>
                    <a:pt x="393" y="3393"/>
                    <a:pt x="382" y="3353"/>
                  </a:cubicBezTo>
                  <a:cubicBezTo>
                    <a:pt x="377" y="3331"/>
                    <a:pt x="371" y="3308"/>
                    <a:pt x="348" y="3308"/>
                  </a:cubicBezTo>
                  <a:cubicBezTo>
                    <a:pt x="287" y="3308"/>
                    <a:pt x="253" y="3331"/>
                    <a:pt x="191" y="3348"/>
                  </a:cubicBezTo>
                  <a:cubicBezTo>
                    <a:pt x="163" y="3359"/>
                    <a:pt x="140" y="3359"/>
                    <a:pt x="124" y="3381"/>
                  </a:cubicBezTo>
                  <a:cubicBezTo>
                    <a:pt x="101" y="3415"/>
                    <a:pt x="118" y="3460"/>
                    <a:pt x="90" y="3499"/>
                  </a:cubicBezTo>
                  <a:lnTo>
                    <a:pt x="90" y="3499"/>
                  </a:lnTo>
                  <a:cubicBezTo>
                    <a:pt x="90" y="3426"/>
                    <a:pt x="0" y="3415"/>
                    <a:pt x="0" y="3342"/>
                  </a:cubicBezTo>
                  <a:cubicBezTo>
                    <a:pt x="0" y="3303"/>
                    <a:pt x="11" y="3269"/>
                    <a:pt x="28" y="3235"/>
                  </a:cubicBezTo>
                  <a:lnTo>
                    <a:pt x="28" y="3235"/>
                  </a:lnTo>
                  <a:cubicBezTo>
                    <a:pt x="56" y="3213"/>
                    <a:pt x="79" y="3207"/>
                    <a:pt x="112" y="3190"/>
                  </a:cubicBezTo>
                  <a:cubicBezTo>
                    <a:pt x="140" y="3173"/>
                    <a:pt x="146" y="3156"/>
                    <a:pt x="174" y="3140"/>
                  </a:cubicBezTo>
                  <a:cubicBezTo>
                    <a:pt x="230" y="3106"/>
                    <a:pt x="270" y="3089"/>
                    <a:pt x="304" y="3039"/>
                  </a:cubicBezTo>
                  <a:cubicBezTo>
                    <a:pt x="320" y="3011"/>
                    <a:pt x="315" y="2982"/>
                    <a:pt x="343" y="2966"/>
                  </a:cubicBezTo>
                  <a:cubicBezTo>
                    <a:pt x="421" y="2909"/>
                    <a:pt x="500" y="2876"/>
                    <a:pt x="500" y="2775"/>
                  </a:cubicBezTo>
                  <a:cubicBezTo>
                    <a:pt x="500" y="2702"/>
                    <a:pt x="500" y="2702"/>
                    <a:pt x="500" y="2702"/>
                  </a:cubicBezTo>
                  <a:cubicBezTo>
                    <a:pt x="500" y="2669"/>
                    <a:pt x="511" y="2646"/>
                    <a:pt x="528" y="2613"/>
                  </a:cubicBezTo>
                  <a:cubicBezTo>
                    <a:pt x="584" y="2523"/>
                    <a:pt x="635" y="2478"/>
                    <a:pt x="635" y="2377"/>
                  </a:cubicBezTo>
                  <a:cubicBezTo>
                    <a:pt x="635" y="2349"/>
                    <a:pt x="629" y="2332"/>
                    <a:pt x="629" y="2298"/>
                  </a:cubicBezTo>
                  <a:cubicBezTo>
                    <a:pt x="629" y="2242"/>
                    <a:pt x="657" y="2208"/>
                    <a:pt x="657" y="2152"/>
                  </a:cubicBezTo>
                  <a:cubicBezTo>
                    <a:pt x="657" y="2085"/>
                    <a:pt x="573" y="2062"/>
                    <a:pt x="573" y="1995"/>
                  </a:cubicBezTo>
                  <a:cubicBezTo>
                    <a:pt x="573" y="1950"/>
                    <a:pt x="618" y="1938"/>
                    <a:pt x="646" y="1905"/>
                  </a:cubicBezTo>
                  <a:cubicBezTo>
                    <a:pt x="680" y="1871"/>
                    <a:pt x="691" y="1832"/>
                    <a:pt x="736" y="1821"/>
                  </a:cubicBezTo>
                  <a:cubicBezTo>
                    <a:pt x="792" y="1809"/>
                    <a:pt x="832" y="1815"/>
                    <a:pt x="882" y="1781"/>
                  </a:cubicBezTo>
                  <a:cubicBezTo>
                    <a:pt x="921" y="1753"/>
                    <a:pt x="916" y="1703"/>
                    <a:pt x="955" y="1669"/>
                  </a:cubicBezTo>
                  <a:cubicBezTo>
                    <a:pt x="989" y="1641"/>
                    <a:pt x="1023" y="1669"/>
                    <a:pt x="1062" y="1646"/>
                  </a:cubicBezTo>
                  <a:cubicBezTo>
                    <a:pt x="1084" y="1635"/>
                    <a:pt x="1090" y="1613"/>
                    <a:pt x="1113" y="1601"/>
                  </a:cubicBezTo>
                  <a:cubicBezTo>
                    <a:pt x="1135" y="1596"/>
                    <a:pt x="1152" y="1601"/>
                    <a:pt x="1174" y="1601"/>
                  </a:cubicBezTo>
                  <a:cubicBezTo>
                    <a:pt x="1208" y="1601"/>
                    <a:pt x="1225" y="1601"/>
                    <a:pt x="1259" y="1601"/>
                  </a:cubicBezTo>
                  <a:cubicBezTo>
                    <a:pt x="1303" y="1601"/>
                    <a:pt x="1309" y="1562"/>
                    <a:pt x="1331" y="1528"/>
                  </a:cubicBezTo>
                  <a:cubicBezTo>
                    <a:pt x="1364" y="1478"/>
                    <a:pt x="1375" y="1450"/>
                    <a:pt x="1404" y="1399"/>
                  </a:cubicBezTo>
                  <a:cubicBezTo>
                    <a:pt x="1415" y="1377"/>
                    <a:pt x="1415" y="1360"/>
                    <a:pt x="1432" y="1343"/>
                  </a:cubicBezTo>
                  <a:cubicBezTo>
                    <a:pt x="1465" y="1309"/>
                    <a:pt x="1471" y="1281"/>
                    <a:pt x="1488" y="1236"/>
                  </a:cubicBezTo>
                  <a:cubicBezTo>
                    <a:pt x="1510" y="1186"/>
                    <a:pt x="1555" y="1186"/>
                    <a:pt x="1600" y="1163"/>
                  </a:cubicBezTo>
                  <a:cubicBezTo>
                    <a:pt x="1634" y="1146"/>
                    <a:pt x="1640" y="1118"/>
                    <a:pt x="1673" y="1107"/>
                  </a:cubicBezTo>
                  <a:lnTo>
                    <a:pt x="1673" y="1107"/>
                  </a:lnTo>
                  <a:cubicBezTo>
                    <a:pt x="1696" y="1107"/>
                    <a:pt x="1707" y="1107"/>
                    <a:pt x="1729" y="1107"/>
                  </a:cubicBezTo>
                  <a:cubicBezTo>
                    <a:pt x="1769" y="1107"/>
                    <a:pt x="1780" y="1141"/>
                    <a:pt x="1819" y="1141"/>
                  </a:cubicBezTo>
                  <a:cubicBezTo>
                    <a:pt x="1870" y="1141"/>
                    <a:pt x="1876" y="1085"/>
                    <a:pt x="1915" y="1057"/>
                  </a:cubicBezTo>
                  <a:cubicBezTo>
                    <a:pt x="1949" y="1034"/>
                    <a:pt x="1977" y="1034"/>
                    <a:pt x="2022" y="1034"/>
                  </a:cubicBezTo>
                  <a:cubicBezTo>
                    <a:pt x="2050" y="1034"/>
                    <a:pt x="2067" y="1040"/>
                    <a:pt x="2100" y="1040"/>
                  </a:cubicBezTo>
                  <a:cubicBezTo>
                    <a:pt x="2139" y="1040"/>
                    <a:pt x="2139" y="1040"/>
                    <a:pt x="2139" y="1040"/>
                  </a:cubicBezTo>
                  <a:cubicBezTo>
                    <a:pt x="2151" y="1040"/>
                    <a:pt x="2156" y="1034"/>
                    <a:pt x="2168" y="1034"/>
                  </a:cubicBezTo>
                  <a:cubicBezTo>
                    <a:pt x="2258" y="1034"/>
                    <a:pt x="2258" y="1034"/>
                    <a:pt x="2258" y="1034"/>
                  </a:cubicBezTo>
                  <a:cubicBezTo>
                    <a:pt x="2291" y="1034"/>
                    <a:pt x="2303" y="1012"/>
                    <a:pt x="2331" y="1000"/>
                  </a:cubicBezTo>
                  <a:cubicBezTo>
                    <a:pt x="2353" y="984"/>
                    <a:pt x="2381" y="1006"/>
                    <a:pt x="2398" y="984"/>
                  </a:cubicBezTo>
                  <a:cubicBezTo>
                    <a:pt x="2437" y="927"/>
                    <a:pt x="2465" y="893"/>
                    <a:pt x="2522" y="854"/>
                  </a:cubicBezTo>
                  <a:cubicBezTo>
                    <a:pt x="2550" y="832"/>
                    <a:pt x="2555" y="809"/>
                    <a:pt x="2583" y="787"/>
                  </a:cubicBezTo>
                  <a:cubicBezTo>
                    <a:pt x="2600" y="776"/>
                    <a:pt x="2611" y="770"/>
                    <a:pt x="2634" y="764"/>
                  </a:cubicBezTo>
                  <a:cubicBezTo>
                    <a:pt x="2673" y="748"/>
                    <a:pt x="2696" y="719"/>
                    <a:pt x="2746" y="719"/>
                  </a:cubicBezTo>
                  <a:cubicBezTo>
                    <a:pt x="2774" y="719"/>
                    <a:pt x="2786" y="742"/>
                    <a:pt x="2808" y="753"/>
                  </a:cubicBezTo>
                  <a:cubicBezTo>
                    <a:pt x="2847" y="776"/>
                    <a:pt x="2870" y="798"/>
                    <a:pt x="2915" y="798"/>
                  </a:cubicBezTo>
                  <a:cubicBezTo>
                    <a:pt x="2960" y="798"/>
                    <a:pt x="2960" y="798"/>
                    <a:pt x="2960" y="798"/>
                  </a:cubicBezTo>
                  <a:cubicBezTo>
                    <a:pt x="2999" y="798"/>
                    <a:pt x="3027" y="764"/>
                    <a:pt x="3067" y="764"/>
                  </a:cubicBezTo>
                  <a:lnTo>
                    <a:pt x="3067" y="764"/>
                  </a:lnTo>
                  <a:cubicBezTo>
                    <a:pt x="3100" y="770"/>
                    <a:pt x="3100" y="770"/>
                    <a:pt x="3100" y="770"/>
                  </a:cubicBezTo>
                  <a:cubicBezTo>
                    <a:pt x="3173" y="753"/>
                    <a:pt x="3173" y="753"/>
                    <a:pt x="3173" y="753"/>
                  </a:cubicBezTo>
                  <a:cubicBezTo>
                    <a:pt x="3185" y="753"/>
                    <a:pt x="3185" y="753"/>
                    <a:pt x="3185" y="753"/>
                  </a:cubicBezTo>
                  <a:cubicBezTo>
                    <a:pt x="3190" y="798"/>
                    <a:pt x="3229" y="826"/>
                    <a:pt x="3274" y="826"/>
                  </a:cubicBezTo>
                  <a:cubicBezTo>
                    <a:pt x="3336" y="826"/>
                    <a:pt x="3336" y="826"/>
                    <a:pt x="3336" y="826"/>
                  </a:cubicBezTo>
                  <a:cubicBezTo>
                    <a:pt x="3392" y="826"/>
                    <a:pt x="3420" y="860"/>
                    <a:pt x="3477" y="877"/>
                  </a:cubicBezTo>
                  <a:cubicBezTo>
                    <a:pt x="3505" y="882"/>
                    <a:pt x="3522" y="871"/>
                    <a:pt x="3544" y="882"/>
                  </a:cubicBezTo>
                  <a:cubicBezTo>
                    <a:pt x="3572" y="905"/>
                    <a:pt x="3572" y="933"/>
                    <a:pt x="3595" y="955"/>
                  </a:cubicBezTo>
                  <a:cubicBezTo>
                    <a:pt x="3651" y="1028"/>
                    <a:pt x="3701" y="1068"/>
                    <a:pt x="3791" y="1090"/>
                  </a:cubicBezTo>
                  <a:cubicBezTo>
                    <a:pt x="3808" y="1096"/>
                    <a:pt x="3819" y="1101"/>
                    <a:pt x="3836" y="1101"/>
                  </a:cubicBezTo>
                  <a:cubicBezTo>
                    <a:pt x="3859" y="1101"/>
                    <a:pt x="3870" y="1079"/>
                    <a:pt x="3892" y="1068"/>
                  </a:cubicBezTo>
                  <a:cubicBezTo>
                    <a:pt x="3954" y="1040"/>
                    <a:pt x="3977" y="1000"/>
                    <a:pt x="4044" y="972"/>
                  </a:cubicBezTo>
                  <a:cubicBezTo>
                    <a:pt x="4067" y="961"/>
                    <a:pt x="4078" y="939"/>
                    <a:pt x="4111" y="939"/>
                  </a:cubicBezTo>
                  <a:cubicBezTo>
                    <a:pt x="4151" y="939"/>
                    <a:pt x="4168" y="950"/>
                    <a:pt x="4207" y="950"/>
                  </a:cubicBezTo>
                  <a:cubicBezTo>
                    <a:pt x="4280" y="950"/>
                    <a:pt x="4314" y="899"/>
                    <a:pt x="4370" y="854"/>
                  </a:cubicBezTo>
                  <a:cubicBezTo>
                    <a:pt x="4348" y="809"/>
                    <a:pt x="4303" y="798"/>
                    <a:pt x="4291" y="748"/>
                  </a:cubicBezTo>
                  <a:cubicBezTo>
                    <a:pt x="4303" y="703"/>
                    <a:pt x="4303" y="703"/>
                    <a:pt x="4303" y="703"/>
                  </a:cubicBezTo>
                  <a:cubicBezTo>
                    <a:pt x="4303" y="663"/>
                    <a:pt x="4303" y="663"/>
                    <a:pt x="4303" y="663"/>
                  </a:cubicBezTo>
                  <a:cubicBezTo>
                    <a:pt x="4303" y="618"/>
                    <a:pt x="4325" y="573"/>
                    <a:pt x="4370" y="573"/>
                  </a:cubicBezTo>
                  <a:cubicBezTo>
                    <a:pt x="4392" y="573"/>
                    <a:pt x="4404" y="590"/>
                    <a:pt x="4420" y="596"/>
                  </a:cubicBezTo>
                  <a:cubicBezTo>
                    <a:pt x="4449" y="607"/>
                    <a:pt x="4465" y="607"/>
                    <a:pt x="4493" y="607"/>
                  </a:cubicBezTo>
                  <a:cubicBezTo>
                    <a:pt x="4578" y="607"/>
                    <a:pt x="4589" y="489"/>
                    <a:pt x="4673" y="489"/>
                  </a:cubicBezTo>
                  <a:cubicBezTo>
                    <a:pt x="4724" y="489"/>
                    <a:pt x="4741" y="534"/>
                    <a:pt x="4780" y="562"/>
                  </a:cubicBezTo>
                  <a:cubicBezTo>
                    <a:pt x="4836" y="602"/>
                    <a:pt x="4876" y="613"/>
                    <a:pt x="4937" y="630"/>
                  </a:cubicBezTo>
                  <a:cubicBezTo>
                    <a:pt x="4977" y="641"/>
                    <a:pt x="4993" y="669"/>
                    <a:pt x="5033" y="669"/>
                  </a:cubicBezTo>
                  <a:cubicBezTo>
                    <a:pt x="5089" y="669"/>
                    <a:pt x="5123" y="669"/>
                    <a:pt x="5168" y="641"/>
                  </a:cubicBezTo>
                  <a:cubicBezTo>
                    <a:pt x="5196" y="624"/>
                    <a:pt x="5185" y="602"/>
                    <a:pt x="5196" y="573"/>
                  </a:cubicBezTo>
                  <a:cubicBezTo>
                    <a:pt x="5207" y="517"/>
                    <a:pt x="5241" y="495"/>
                    <a:pt x="5274" y="450"/>
                  </a:cubicBezTo>
                  <a:cubicBezTo>
                    <a:pt x="5297" y="427"/>
                    <a:pt x="5308" y="399"/>
                    <a:pt x="5342" y="399"/>
                  </a:cubicBezTo>
                  <a:cubicBezTo>
                    <a:pt x="5359" y="399"/>
                    <a:pt x="5370" y="399"/>
                    <a:pt x="5387" y="399"/>
                  </a:cubicBezTo>
                  <a:cubicBezTo>
                    <a:pt x="5437" y="399"/>
                    <a:pt x="5460" y="388"/>
                    <a:pt x="5510" y="371"/>
                  </a:cubicBezTo>
                  <a:cubicBezTo>
                    <a:pt x="5522" y="366"/>
                    <a:pt x="5533" y="366"/>
                    <a:pt x="5544" y="366"/>
                  </a:cubicBezTo>
                  <a:cubicBezTo>
                    <a:pt x="5673" y="366"/>
                    <a:pt x="5673" y="366"/>
                    <a:pt x="5673" y="366"/>
                  </a:cubicBezTo>
                  <a:cubicBezTo>
                    <a:pt x="5690" y="366"/>
                    <a:pt x="5701" y="371"/>
                    <a:pt x="5718" y="371"/>
                  </a:cubicBezTo>
                  <a:cubicBezTo>
                    <a:pt x="5763" y="371"/>
                    <a:pt x="5763" y="371"/>
                    <a:pt x="5763" y="371"/>
                  </a:cubicBezTo>
                  <a:cubicBezTo>
                    <a:pt x="5825" y="371"/>
                    <a:pt x="5853" y="332"/>
                    <a:pt x="5904" y="298"/>
                  </a:cubicBezTo>
                  <a:cubicBezTo>
                    <a:pt x="6005" y="236"/>
                    <a:pt x="6072" y="203"/>
                    <a:pt x="6179" y="146"/>
                  </a:cubicBezTo>
                  <a:cubicBezTo>
                    <a:pt x="6224" y="130"/>
                    <a:pt x="6241" y="101"/>
                    <a:pt x="6291" y="101"/>
                  </a:cubicBezTo>
                  <a:cubicBezTo>
                    <a:pt x="6325" y="101"/>
                    <a:pt x="6348" y="113"/>
                    <a:pt x="6387" y="124"/>
                  </a:cubicBezTo>
                  <a:cubicBezTo>
                    <a:pt x="6421" y="141"/>
                    <a:pt x="6443" y="135"/>
                    <a:pt x="6477" y="152"/>
                  </a:cubicBezTo>
                  <a:cubicBezTo>
                    <a:pt x="6522" y="180"/>
                    <a:pt x="6544" y="208"/>
                    <a:pt x="6589" y="208"/>
                  </a:cubicBezTo>
                  <a:cubicBezTo>
                    <a:pt x="6662" y="208"/>
                    <a:pt x="6701" y="169"/>
                    <a:pt x="6746" y="113"/>
                  </a:cubicBezTo>
                  <a:cubicBezTo>
                    <a:pt x="6774" y="85"/>
                    <a:pt x="6786" y="40"/>
                    <a:pt x="6825" y="40"/>
                  </a:cubicBezTo>
                  <a:cubicBezTo>
                    <a:pt x="6859" y="40"/>
                    <a:pt x="6870" y="56"/>
                    <a:pt x="6904" y="56"/>
                  </a:cubicBezTo>
                  <a:cubicBezTo>
                    <a:pt x="6949" y="56"/>
                    <a:pt x="6977" y="40"/>
                    <a:pt x="7005"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 name="Freeform 48"/>
            <p:cNvSpPr>
              <a:spLocks noChangeArrowheads="1"/>
            </p:cNvSpPr>
            <p:nvPr/>
          </p:nvSpPr>
          <p:spPr bwMode="auto">
            <a:xfrm>
              <a:off x="16418860" y="7637917"/>
              <a:ext cx="2358871" cy="2857500"/>
            </a:xfrm>
            <a:custGeom>
              <a:avLst/>
              <a:gdLst>
                <a:gd name="T0" fmla="*/ 747 w 6551"/>
                <a:gd name="T1" fmla="*/ 40 h 7939"/>
                <a:gd name="T2" fmla="*/ 916 w 6551"/>
                <a:gd name="T3" fmla="*/ 326 h 7939"/>
                <a:gd name="T4" fmla="*/ 1045 w 6551"/>
                <a:gd name="T5" fmla="*/ 562 h 7939"/>
                <a:gd name="T6" fmla="*/ 1870 w 6551"/>
                <a:gd name="T7" fmla="*/ 511 h 7939"/>
                <a:gd name="T8" fmla="*/ 2274 w 6551"/>
                <a:gd name="T9" fmla="*/ 394 h 7939"/>
                <a:gd name="T10" fmla="*/ 2976 w 6551"/>
                <a:gd name="T11" fmla="*/ 197 h 7939"/>
                <a:gd name="T12" fmla="*/ 3398 w 6551"/>
                <a:gd name="T13" fmla="*/ 332 h 7939"/>
                <a:gd name="T14" fmla="*/ 3527 w 6551"/>
                <a:gd name="T15" fmla="*/ 601 h 7939"/>
                <a:gd name="T16" fmla="*/ 3802 w 6551"/>
                <a:gd name="T17" fmla="*/ 770 h 7939"/>
                <a:gd name="T18" fmla="*/ 3836 w 6551"/>
                <a:gd name="T19" fmla="*/ 1056 h 7939"/>
                <a:gd name="T20" fmla="*/ 3791 w 6551"/>
                <a:gd name="T21" fmla="*/ 1292 h 7939"/>
                <a:gd name="T22" fmla="*/ 4021 w 6551"/>
                <a:gd name="T23" fmla="*/ 1877 h 7939"/>
                <a:gd name="T24" fmla="*/ 4420 w 6551"/>
                <a:gd name="T25" fmla="*/ 2253 h 7939"/>
                <a:gd name="T26" fmla="*/ 4617 w 6551"/>
                <a:gd name="T27" fmla="*/ 2556 h 7939"/>
                <a:gd name="T28" fmla="*/ 4448 w 6551"/>
                <a:gd name="T29" fmla="*/ 2663 h 7939"/>
                <a:gd name="T30" fmla="*/ 4572 w 6551"/>
                <a:gd name="T31" fmla="*/ 2877 h 7939"/>
                <a:gd name="T32" fmla="*/ 4785 w 6551"/>
                <a:gd name="T33" fmla="*/ 3230 h 7939"/>
                <a:gd name="T34" fmla="*/ 5325 w 6551"/>
                <a:gd name="T35" fmla="*/ 3697 h 7939"/>
                <a:gd name="T36" fmla="*/ 5252 w 6551"/>
                <a:gd name="T37" fmla="*/ 4039 h 7939"/>
                <a:gd name="T38" fmla="*/ 5269 w 6551"/>
                <a:gd name="T39" fmla="*/ 4354 h 7939"/>
                <a:gd name="T40" fmla="*/ 5432 w 6551"/>
                <a:gd name="T41" fmla="*/ 4590 h 7939"/>
                <a:gd name="T42" fmla="*/ 5606 w 6551"/>
                <a:gd name="T43" fmla="*/ 4961 h 7939"/>
                <a:gd name="T44" fmla="*/ 5555 w 6551"/>
                <a:gd name="T45" fmla="*/ 5230 h 7939"/>
                <a:gd name="T46" fmla="*/ 5668 w 6551"/>
                <a:gd name="T47" fmla="*/ 5298 h 7939"/>
                <a:gd name="T48" fmla="*/ 6201 w 6551"/>
                <a:gd name="T49" fmla="*/ 5354 h 7939"/>
                <a:gd name="T50" fmla="*/ 6482 w 6551"/>
                <a:gd name="T51" fmla="*/ 5376 h 7939"/>
                <a:gd name="T52" fmla="*/ 6499 w 6551"/>
                <a:gd name="T53" fmla="*/ 5725 h 7939"/>
                <a:gd name="T54" fmla="*/ 6330 w 6551"/>
                <a:gd name="T55" fmla="*/ 5798 h 7939"/>
                <a:gd name="T56" fmla="*/ 6156 w 6551"/>
                <a:gd name="T57" fmla="*/ 5871 h 7939"/>
                <a:gd name="T58" fmla="*/ 5741 w 6551"/>
                <a:gd name="T59" fmla="*/ 6017 h 7939"/>
                <a:gd name="T60" fmla="*/ 5533 w 6551"/>
                <a:gd name="T61" fmla="*/ 6270 h 7939"/>
                <a:gd name="T62" fmla="*/ 5432 w 6551"/>
                <a:gd name="T63" fmla="*/ 6596 h 7939"/>
                <a:gd name="T64" fmla="*/ 5061 w 6551"/>
                <a:gd name="T65" fmla="*/ 6831 h 7939"/>
                <a:gd name="T66" fmla="*/ 4965 w 6551"/>
                <a:gd name="T67" fmla="*/ 6736 h 7939"/>
                <a:gd name="T68" fmla="*/ 4465 w 6551"/>
                <a:gd name="T69" fmla="*/ 7045 h 7939"/>
                <a:gd name="T70" fmla="*/ 4212 w 6551"/>
                <a:gd name="T71" fmla="*/ 7146 h 7939"/>
                <a:gd name="T72" fmla="*/ 3931 w 6551"/>
                <a:gd name="T73" fmla="*/ 7438 h 7939"/>
                <a:gd name="T74" fmla="*/ 3594 w 6551"/>
                <a:gd name="T75" fmla="*/ 7691 h 7939"/>
                <a:gd name="T76" fmla="*/ 3353 w 6551"/>
                <a:gd name="T77" fmla="*/ 7876 h 7939"/>
                <a:gd name="T78" fmla="*/ 3381 w 6551"/>
                <a:gd name="T79" fmla="*/ 7500 h 7939"/>
                <a:gd name="T80" fmla="*/ 2954 w 6551"/>
                <a:gd name="T81" fmla="*/ 7539 h 7939"/>
                <a:gd name="T82" fmla="*/ 2544 w 6551"/>
                <a:gd name="T83" fmla="*/ 7820 h 7939"/>
                <a:gd name="T84" fmla="*/ 2252 w 6551"/>
                <a:gd name="T85" fmla="*/ 7781 h 7939"/>
                <a:gd name="T86" fmla="*/ 1466 w 6551"/>
                <a:gd name="T87" fmla="*/ 6933 h 7939"/>
                <a:gd name="T88" fmla="*/ 1303 w 6551"/>
                <a:gd name="T89" fmla="*/ 6472 h 7939"/>
                <a:gd name="T90" fmla="*/ 1146 w 6551"/>
                <a:gd name="T91" fmla="*/ 5916 h 7939"/>
                <a:gd name="T92" fmla="*/ 1045 w 6551"/>
                <a:gd name="T93" fmla="*/ 5517 h 7939"/>
                <a:gd name="T94" fmla="*/ 708 w 6551"/>
                <a:gd name="T95" fmla="*/ 5185 h 7939"/>
                <a:gd name="T96" fmla="*/ 449 w 6551"/>
                <a:gd name="T97" fmla="*/ 5023 h 7939"/>
                <a:gd name="T98" fmla="*/ 359 w 6551"/>
                <a:gd name="T99" fmla="*/ 4826 h 7939"/>
                <a:gd name="T100" fmla="*/ 39 w 6551"/>
                <a:gd name="T101" fmla="*/ 4876 h 7939"/>
                <a:gd name="T102" fmla="*/ 624 w 6551"/>
                <a:gd name="T103" fmla="*/ 4219 h 7939"/>
                <a:gd name="T104" fmla="*/ 713 w 6551"/>
                <a:gd name="T105" fmla="*/ 4124 h 7939"/>
                <a:gd name="T106" fmla="*/ 635 w 6551"/>
                <a:gd name="T107" fmla="*/ 3691 h 7939"/>
                <a:gd name="T108" fmla="*/ 337 w 6551"/>
                <a:gd name="T109" fmla="*/ 3343 h 7939"/>
                <a:gd name="T110" fmla="*/ 84 w 6551"/>
                <a:gd name="T111" fmla="*/ 2759 h 7939"/>
                <a:gd name="T112" fmla="*/ 45 w 6551"/>
                <a:gd name="T113" fmla="*/ 1798 h 7939"/>
                <a:gd name="T114" fmla="*/ 140 w 6551"/>
                <a:gd name="T115" fmla="*/ 1084 h 7939"/>
                <a:gd name="T116" fmla="*/ 337 w 6551"/>
                <a:gd name="T117" fmla="*/ 697 h 79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551" h="7939">
                  <a:moveTo>
                    <a:pt x="646" y="191"/>
                  </a:moveTo>
                  <a:lnTo>
                    <a:pt x="646" y="191"/>
                  </a:lnTo>
                  <a:cubicBezTo>
                    <a:pt x="674" y="152"/>
                    <a:pt x="657" y="107"/>
                    <a:pt x="680" y="73"/>
                  </a:cubicBezTo>
                  <a:cubicBezTo>
                    <a:pt x="696" y="51"/>
                    <a:pt x="719" y="51"/>
                    <a:pt x="747" y="40"/>
                  </a:cubicBezTo>
                  <a:cubicBezTo>
                    <a:pt x="809" y="23"/>
                    <a:pt x="843" y="0"/>
                    <a:pt x="904" y="0"/>
                  </a:cubicBezTo>
                  <a:cubicBezTo>
                    <a:pt x="927" y="0"/>
                    <a:pt x="933" y="23"/>
                    <a:pt x="938" y="45"/>
                  </a:cubicBezTo>
                  <a:cubicBezTo>
                    <a:pt x="949" y="85"/>
                    <a:pt x="944" y="113"/>
                    <a:pt x="944" y="152"/>
                  </a:cubicBezTo>
                  <a:cubicBezTo>
                    <a:pt x="944" y="219"/>
                    <a:pt x="944" y="259"/>
                    <a:pt x="916" y="326"/>
                  </a:cubicBezTo>
                  <a:cubicBezTo>
                    <a:pt x="888" y="388"/>
                    <a:pt x="854" y="427"/>
                    <a:pt x="854" y="500"/>
                  </a:cubicBezTo>
                  <a:cubicBezTo>
                    <a:pt x="854" y="517"/>
                    <a:pt x="876" y="523"/>
                    <a:pt x="893" y="523"/>
                  </a:cubicBezTo>
                  <a:cubicBezTo>
                    <a:pt x="910" y="523"/>
                    <a:pt x="927" y="523"/>
                    <a:pt x="949" y="523"/>
                  </a:cubicBezTo>
                  <a:cubicBezTo>
                    <a:pt x="989" y="523"/>
                    <a:pt x="1011" y="545"/>
                    <a:pt x="1045" y="562"/>
                  </a:cubicBezTo>
                  <a:cubicBezTo>
                    <a:pt x="1090" y="590"/>
                    <a:pt x="1123" y="584"/>
                    <a:pt x="1168" y="584"/>
                  </a:cubicBezTo>
                  <a:cubicBezTo>
                    <a:pt x="1337" y="584"/>
                    <a:pt x="1427" y="556"/>
                    <a:pt x="1595" y="528"/>
                  </a:cubicBezTo>
                  <a:cubicBezTo>
                    <a:pt x="1646" y="523"/>
                    <a:pt x="1680" y="511"/>
                    <a:pt x="1736" y="511"/>
                  </a:cubicBezTo>
                  <a:cubicBezTo>
                    <a:pt x="1786" y="511"/>
                    <a:pt x="1815" y="511"/>
                    <a:pt x="1870" y="511"/>
                  </a:cubicBezTo>
                  <a:cubicBezTo>
                    <a:pt x="1903" y="511"/>
                    <a:pt x="1920" y="495"/>
                    <a:pt x="1948" y="483"/>
                  </a:cubicBezTo>
                  <a:cubicBezTo>
                    <a:pt x="1988" y="467"/>
                    <a:pt x="2010" y="461"/>
                    <a:pt x="2050" y="444"/>
                  </a:cubicBezTo>
                  <a:cubicBezTo>
                    <a:pt x="2123" y="416"/>
                    <a:pt x="2156" y="371"/>
                    <a:pt x="2235" y="371"/>
                  </a:cubicBezTo>
                  <a:cubicBezTo>
                    <a:pt x="2252" y="371"/>
                    <a:pt x="2257" y="388"/>
                    <a:pt x="2274" y="394"/>
                  </a:cubicBezTo>
                  <a:cubicBezTo>
                    <a:pt x="2358" y="427"/>
                    <a:pt x="2381" y="517"/>
                    <a:pt x="2465" y="517"/>
                  </a:cubicBezTo>
                  <a:cubicBezTo>
                    <a:pt x="2488" y="517"/>
                    <a:pt x="2505" y="506"/>
                    <a:pt x="2527" y="500"/>
                  </a:cubicBezTo>
                  <a:cubicBezTo>
                    <a:pt x="2662" y="455"/>
                    <a:pt x="2735" y="416"/>
                    <a:pt x="2842" y="320"/>
                  </a:cubicBezTo>
                  <a:cubicBezTo>
                    <a:pt x="2898" y="270"/>
                    <a:pt x="2926" y="242"/>
                    <a:pt x="2976" y="197"/>
                  </a:cubicBezTo>
                  <a:cubicBezTo>
                    <a:pt x="3038" y="146"/>
                    <a:pt x="3078" y="107"/>
                    <a:pt x="3156" y="107"/>
                  </a:cubicBezTo>
                  <a:cubicBezTo>
                    <a:pt x="3235" y="107"/>
                    <a:pt x="3286" y="118"/>
                    <a:pt x="3359" y="141"/>
                  </a:cubicBezTo>
                  <a:cubicBezTo>
                    <a:pt x="3403" y="158"/>
                    <a:pt x="3448" y="180"/>
                    <a:pt x="3448" y="225"/>
                  </a:cubicBezTo>
                  <a:cubicBezTo>
                    <a:pt x="3448" y="270"/>
                    <a:pt x="3426" y="292"/>
                    <a:pt x="3398" y="332"/>
                  </a:cubicBezTo>
                  <a:cubicBezTo>
                    <a:pt x="3353" y="405"/>
                    <a:pt x="3347" y="461"/>
                    <a:pt x="3347" y="540"/>
                  </a:cubicBezTo>
                  <a:cubicBezTo>
                    <a:pt x="3347" y="590"/>
                    <a:pt x="3347" y="590"/>
                    <a:pt x="3347" y="590"/>
                  </a:cubicBezTo>
                  <a:cubicBezTo>
                    <a:pt x="3347" y="624"/>
                    <a:pt x="3381" y="652"/>
                    <a:pt x="3415" y="652"/>
                  </a:cubicBezTo>
                  <a:cubicBezTo>
                    <a:pt x="3460" y="652"/>
                    <a:pt x="3482" y="624"/>
                    <a:pt x="3527" y="601"/>
                  </a:cubicBezTo>
                  <a:cubicBezTo>
                    <a:pt x="3561" y="584"/>
                    <a:pt x="3583" y="584"/>
                    <a:pt x="3623" y="579"/>
                  </a:cubicBezTo>
                  <a:cubicBezTo>
                    <a:pt x="3668" y="562"/>
                    <a:pt x="3696" y="545"/>
                    <a:pt x="3741" y="545"/>
                  </a:cubicBezTo>
                  <a:cubicBezTo>
                    <a:pt x="3785" y="545"/>
                    <a:pt x="3836" y="551"/>
                    <a:pt x="3836" y="596"/>
                  </a:cubicBezTo>
                  <a:cubicBezTo>
                    <a:pt x="3836" y="663"/>
                    <a:pt x="3802" y="702"/>
                    <a:pt x="3802" y="770"/>
                  </a:cubicBezTo>
                  <a:cubicBezTo>
                    <a:pt x="3802" y="815"/>
                    <a:pt x="3842" y="832"/>
                    <a:pt x="3887" y="849"/>
                  </a:cubicBezTo>
                  <a:cubicBezTo>
                    <a:pt x="3903" y="860"/>
                    <a:pt x="3931" y="860"/>
                    <a:pt x="3931" y="888"/>
                  </a:cubicBezTo>
                  <a:cubicBezTo>
                    <a:pt x="3931" y="955"/>
                    <a:pt x="3836" y="972"/>
                    <a:pt x="3836" y="1039"/>
                  </a:cubicBezTo>
                  <a:cubicBezTo>
                    <a:pt x="3836" y="1056"/>
                    <a:pt x="3836" y="1056"/>
                    <a:pt x="3836" y="1056"/>
                  </a:cubicBezTo>
                  <a:cubicBezTo>
                    <a:pt x="3864" y="1135"/>
                    <a:pt x="3926" y="1158"/>
                    <a:pt x="4005" y="1174"/>
                  </a:cubicBezTo>
                  <a:cubicBezTo>
                    <a:pt x="4010" y="1208"/>
                    <a:pt x="4005" y="1225"/>
                    <a:pt x="4005" y="1259"/>
                  </a:cubicBezTo>
                  <a:cubicBezTo>
                    <a:pt x="3954" y="1259"/>
                    <a:pt x="3926" y="1275"/>
                    <a:pt x="3870" y="1281"/>
                  </a:cubicBezTo>
                  <a:cubicBezTo>
                    <a:pt x="3842" y="1287"/>
                    <a:pt x="3825" y="1287"/>
                    <a:pt x="3791" y="1292"/>
                  </a:cubicBezTo>
                  <a:cubicBezTo>
                    <a:pt x="3774" y="1292"/>
                    <a:pt x="3746" y="1287"/>
                    <a:pt x="3746" y="1309"/>
                  </a:cubicBezTo>
                  <a:cubicBezTo>
                    <a:pt x="3746" y="1377"/>
                    <a:pt x="3785" y="1410"/>
                    <a:pt x="3797" y="1483"/>
                  </a:cubicBezTo>
                  <a:cubicBezTo>
                    <a:pt x="3819" y="1624"/>
                    <a:pt x="3875" y="1697"/>
                    <a:pt x="3971" y="1809"/>
                  </a:cubicBezTo>
                  <a:cubicBezTo>
                    <a:pt x="3993" y="1832"/>
                    <a:pt x="3999" y="1848"/>
                    <a:pt x="4021" y="1877"/>
                  </a:cubicBezTo>
                  <a:cubicBezTo>
                    <a:pt x="4072" y="1944"/>
                    <a:pt x="4117" y="1972"/>
                    <a:pt x="4168" y="2045"/>
                  </a:cubicBezTo>
                  <a:cubicBezTo>
                    <a:pt x="4212" y="2101"/>
                    <a:pt x="4240" y="2141"/>
                    <a:pt x="4297" y="2185"/>
                  </a:cubicBezTo>
                  <a:cubicBezTo>
                    <a:pt x="4330" y="2208"/>
                    <a:pt x="4336" y="2253"/>
                    <a:pt x="4381" y="2253"/>
                  </a:cubicBezTo>
                  <a:cubicBezTo>
                    <a:pt x="4420" y="2253"/>
                    <a:pt x="4420" y="2253"/>
                    <a:pt x="4420" y="2253"/>
                  </a:cubicBezTo>
                  <a:cubicBezTo>
                    <a:pt x="4499" y="2242"/>
                    <a:pt x="4499" y="2242"/>
                    <a:pt x="4499" y="2242"/>
                  </a:cubicBezTo>
                  <a:cubicBezTo>
                    <a:pt x="4533" y="2259"/>
                    <a:pt x="4561" y="2264"/>
                    <a:pt x="4583" y="2292"/>
                  </a:cubicBezTo>
                  <a:cubicBezTo>
                    <a:pt x="4606" y="2320"/>
                    <a:pt x="4589" y="2349"/>
                    <a:pt x="4589" y="2382"/>
                  </a:cubicBezTo>
                  <a:cubicBezTo>
                    <a:pt x="4594" y="2450"/>
                    <a:pt x="4600" y="2483"/>
                    <a:pt x="4617" y="2556"/>
                  </a:cubicBezTo>
                  <a:cubicBezTo>
                    <a:pt x="4623" y="2629"/>
                    <a:pt x="4662" y="2674"/>
                    <a:pt x="4662" y="2753"/>
                  </a:cubicBezTo>
                  <a:lnTo>
                    <a:pt x="4662" y="2753"/>
                  </a:lnTo>
                  <a:cubicBezTo>
                    <a:pt x="4645" y="2736"/>
                    <a:pt x="4628" y="2736"/>
                    <a:pt x="4606" y="2725"/>
                  </a:cubicBezTo>
                  <a:cubicBezTo>
                    <a:pt x="4544" y="2702"/>
                    <a:pt x="4510" y="2691"/>
                    <a:pt x="4448" y="2663"/>
                  </a:cubicBezTo>
                  <a:cubicBezTo>
                    <a:pt x="4432" y="2663"/>
                    <a:pt x="4432" y="2663"/>
                    <a:pt x="4432" y="2663"/>
                  </a:cubicBezTo>
                  <a:cubicBezTo>
                    <a:pt x="4432" y="2702"/>
                    <a:pt x="4420" y="2719"/>
                    <a:pt x="4420" y="2753"/>
                  </a:cubicBezTo>
                  <a:cubicBezTo>
                    <a:pt x="4420" y="2792"/>
                    <a:pt x="4432" y="2820"/>
                    <a:pt x="4465" y="2832"/>
                  </a:cubicBezTo>
                  <a:cubicBezTo>
                    <a:pt x="4505" y="2848"/>
                    <a:pt x="4572" y="2832"/>
                    <a:pt x="4572" y="2877"/>
                  </a:cubicBezTo>
                  <a:cubicBezTo>
                    <a:pt x="4572" y="2899"/>
                    <a:pt x="4566" y="2905"/>
                    <a:pt x="4566" y="2927"/>
                  </a:cubicBezTo>
                  <a:cubicBezTo>
                    <a:pt x="4578" y="2983"/>
                    <a:pt x="4600" y="3006"/>
                    <a:pt x="4628" y="3051"/>
                  </a:cubicBezTo>
                  <a:cubicBezTo>
                    <a:pt x="4662" y="3101"/>
                    <a:pt x="4679" y="3135"/>
                    <a:pt x="4718" y="3174"/>
                  </a:cubicBezTo>
                  <a:cubicBezTo>
                    <a:pt x="4740" y="3197"/>
                    <a:pt x="4763" y="3202"/>
                    <a:pt x="4785" y="3230"/>
                  </a:cubicBezTo>
                  <a:cubicBezTo>
                    <a:pt x="4830" y="3281"/>
                    <a:pt x="4853" y="3309"/>
                    <a:pt x="4904" y="3354"/>
                  </a:cubicBezTo>
                  <a:cubicBezTo>
                    <a:pt x="4988" y="3427"/>
                    <a:pt x="5049" y="3438"/>
                    <a:pt x="5145" y="3495"/>
                  </a:cubicBezTo>
                  <a:cubicBezTo>
                    <a:pt x="5190" y="3517"/>
                    <a:pt x="5190" y="3568"/>
                    <a:pt x="5229" y="3601"/>
                  </a:cubicBezTo>
                  <a:cubicBezTo>
                    <a:pt x="5274" y="3629"/>
                    <a:pt x="5325" y="3646"/>
                    <a:pt x="5325" y="3697"/>
                  </a:cubicBezTo>
                  <a:cubicBezTo>
                    <a:pt x="5325" y="3747"/>
                    <a:pt x="5314" y="3781"/>
                    <a:pt x="5286" y="3826"/>
                  </a:cubicBezTo>
                  <a:cubicBezTo>
                    <a:pt x="5269" y="3854"/>
                    <a:pt x="5235" y="3865"/>
                    <a:pt x="5235" y="3905"/>
                  </a:cubicBezTo>
                  <a:cubicBezTo>
                    <a:pt x="5235" y="3944"/>
                    <a:pt x="5257" y="3966"/>
                    <a:pt x="5257" y="4011"/>
                  </a:cubicBezTo>
                  <a:cubicBezTo>
                    <a:pt x="5257" y="4023"/>
                    <a:pt x="5252" y="4028"/>
                    <a:pt x="5252" y="4039"/>
                  </a:cubicBezTo>
                  <a:cubicBezTo>
                    <a:pt x="5252" y="4062"/>
                    <a:pt x="5257" y="4067"/>
                    <a:pt x="5263" y="4090"/>
                  </a:cubicBezTo>
                  <a:cubicBezTo>
                    <a:pt x="5280" y="4135"/>
                    <a:pt x="5297" y="4169"/>
                    <a:pt x="5297" y="4219"/>
                  </a:cubicBezTo>
                  <a:cubicBezTo>
                    <a:pt x="5297" y="4259"/>
                    <a:pt x="5297" y="4275"/>
                    <a:pt x="5286" y="4315"/>
                  </a:cubicBezTo>
                  <a:cubicBezTo>
                    <a:pt x="5280" y="4332"/>
                    <a:pt x="5269" y="4337"/>
                    <a:pt x="5269" y="4354"/>
                  </a:cubicBezTo>
                  <a:cubicBezTo>
                    <a:pt x="5269" y="4376"/>
                    <a:pt x="5286" y="4382"/>
                    <a:pt x="5297" y="4393"/>
                  </a:cubicBezTo>
                  <a:cubicBezTo>
                    <a:pt x="5319" y="4427"/>
                    <a:pt x="5336" y="4444"/>
                    <a:pt x="5364" y="4472"/>
                  </a:cubicBezTo>
                  <a:cubicBezTo>
                    <a:pt x="5387" y="4500"/>
                    <a:pt x="5381" y="4522"/>
                    <a:pt x="5392" y="4556"/>
                  </a:cubicBezTo>
                  <a:cubicBezTo>
                    <a:pt x="5398" y="4573"/>
                    <a:pt x="5415" y="4579"/>
                    <a:pt x="5432" y="4590"/>
                  </a:cubicBezTo>
                  <a:cubicBezTo>
                    <a:pt x="5454" y="4607"/>
                    <a:pt x="5460" y="4629"/>
                    <a:pt x="5471" y="4657"/>
                  </a:cubicBezTo>
                  <a:cubicBezTo>
                    <a:pt x="5493" y="4725"/>
                    <a:pt x="5533" y="4753"/>
                    <a:pt x="5561" y="4820"/>
                  </a:cubicBezTo>
                  <a:cubicBezTo>
                    <a:pt x="5572" y="4843"/>
                    <a:pt x="5561" y="4860"/>
                    <a:pt x="5572" y="4888"/>
                  </a:cubicBezTo>
                  <a:cubicBezTo>
                    <a:pt x="5583" y="4916"/>
                    <a:pt x="5606" y="4927"/>
                    <a:pt x="5606" y="4961"/>
                  </a:cubicBezTo>
                  <a:cubicBezTo>
                    <a:pt x="5606" y="4989"/>
                    <a:pt x="5589" y="5000"/>
                    <a:pt x="5589" y="5023"/>
                  </a:cubicBezTo>
                  <a:cubicBezTo>
                    <a:pt x="5589" y="5062"/>
                    <a:pt x="5589" y="5062"/>
                    <a:pt x="5589" y="5062"/>
                  </a:cubicBezTo>
                  <a:cubicBezTo>
                    <a:pt x="5589" y="5101"/>
                    <a:pt x="5555" y="5124"/>
                    <a:pt x="5555" y="5163"/>
                  </a:cubicBezTo>
                  <a:cubicBezTo>
                    <a:pt x="5555" y="5230"/>
                    <a:pt x="5555" y="5230"/>
                    <a:pt x="5555" y="5230"/>
                  </a:cubicBezTo>
                  <a:cubicBezTo>
                    <a:pt x="5555" y="5253"/>
                    <a:pt x="5549" y="5258"/>
                    <a:pt x="5549" y="5281"/>
                  </a:cubicBezTo>
                  <a:cubicBezTo>
                    <a:pt x="5549" y="5292"/>
                    <a:pt x="5555" y="5309"/>
                    <a:pt x="5572" y="5309"/>
                  </a:cubicBezTo>
                  <a:cubicBezTo>
                    <a:pt x="5589" y="5309"/>
                    <a:pt x="5600" y="5298"/>
                    <a:pt x="5617" y="5298"/>
                  </a:cubicBezTo>
                  <a:cubicBezTo>
                    <a:pt x="5668" y="5298"/>
                    <a:pt x="5668" y="5298"/>
                    <a:pt x="5668" y="5298"/>
                  </a:cubicBezTo>
                  <a:cubicBezTo>
                    <a:pt x="5763" y="5298"/>
                    <a:pt x="5814" y="5365"/>
                    <a:pt x="5909" y="5365"/>
                  </a:cubicBezTo>
                  <a:cubicBezTo>
                    <a:pt x="5954" y="5365"/>
                    <a:pt x="5954" y="5365"/>
                    <a:pt x="5954" y="5365"/>
                  </a:cubicBezTo>
                  <a:cubicBezTo>
                    <a:pt x="6016" y="5365"/>
                    <a:pt x="6044" y="5343"/>
                    <a:pt x="6106" y="5343"/>
                  </a:cubicBezTo>
                  <a:cubicBezTo>
                    <a:pt x="6145" y="5343"/>
                    <a:pt x="6162" y="5348"/>
                    <a:pt x="6201" y="5354"/>
                  </a:cubicBezTo>
                  <a:cubicBezTo>
                    <a:pt x="6229" y="5354"/>
                    <a:pt x="6240" y="5354"/>
                    <a:pt x="6263" y="5354"/>
                  </a:cubicBezTo>
                  <a:cubicBezTo>
                    <a:pt x="6291" y="5354"/>
                    <a:pt x="6308" y="5360"/>
                    <a:pt x="6336" y="5365"/>
                  </a:cubicBezTo>
                  <a:cubicBezTo>
                    <a:pt x="6387" y="5365"/>
                    <a:pt x="6387" y="5365"/>
                    <a:pt x="6387" y="5365"/>
                  </a:cubicBezTo>
                  <a:cubicBezTo>
                    <a:pt x="6426" y="5365"/>
                    <a:pt x="6448" y="5371"/>
                    <a:pt x="6482" y="5376"/>
                  </a:cubicBezTo>
                  <a:cubicBezTo>
                    <a:pt x="6510" y="5376"/>
                    <a:pt x="6550" y="5371"/>
                    <a:pt x="6550" y="5399"/>
                  </a:cubicBezTo>
                  <a:cubicBezTo>
                    <a:pt x="6550" y="5427"/>
                    <a:pt x="6533" y="5438"/>
                    <a:pt x="6533" y="5466"/>
                  </a:cubicBezTo>
                  <a:cubicBezTo>
                    <a:pt x="6533" y="5511"/>
                    <a:pt x="6538" y="5539"/>
                    <a:pt x="6538" y="5579"/>
                  </a:cubicBezTo>
                  <a:cubicBezTo>
                    <a:pt x="6527" y="5640"/>
                    <a:pt x="6499" y="5668"/>
                    <a:pt x="6499" y="5725"/>
                  </a:cubicBezTo>
                  <a:cubicBezTo>
                    <a:pt x="6499" y="5770"/>
                    <a:pt x="6499" y="5770"/>
                    <a:pt x="6499" y="5770"/>
                  </a:cubicBezTo>
                  <a:cubicBezTo>
                    <a:pt x="6482" y="5775"/>
                    <a:pt x="6471" y="5781"/>
                    <a:pt x="6448" y="5781"/>
                  </a:cubicBezTo>
                  <a:cubicBezTo>
                    <a:pt x="6403" y="5781"/>
                    <a:pt x="6403" y="5781"/>
                    <a:pt x="6403" y="5781"/>
                  </a:cubicBezTo>
                  <a:cubicBezTo>
                    <a:pt x="6370" y="5781"/>
                    <a:pt x="6358" y="5792"/>
                    <a:pt x="6330" y="5798"/>
                  </a:cubicBezTo>
                  <a:cubicBezTo>
                    <a:pt x="6285" y="5787"/>
                    <a:pt x="6285" y="5787"/>
                    <a:pt x="6285" y="5787"/>
                  </a:cubicBezTo>
                  <a:cubicBezTo>
                    <a:pt x="6257" y="5792"/>
                    <a:pt x="6252" y="5803"/>
                    <a:pt x="6224" y="5815"/>
                  </a:cubicBezTo>
                  <a:cubicBezTo>
                    <a:pt x="6207" y="5820"/>
                    <a:pt x="6190" y="5820"/>
                    <a:pt x="6179" y="5832"/>
                  </a:cubicBezTo>
                  <a:cubicBezTo>
                    <a:pt x="6168" y="5843"/>
                    <a:pt x="6168" y="5860"/>
                    <a:pt x="6156" y="5871"/>
                  </a:cubicBezTo>
                  <a:cubicBezTo>
                    <a:pt x="6095" y="5916"/>
                    <a:pt x="6050" y="5927"/>
                    <a:pt x="5982" y="5966"/>
                  </a:cubicBezTo>
                  <a:cubicBezTo>
                    <a:pt x="5926" y="6000"/>
                    <a:pt x="5887" y="6022"/>
                    <a:pt x="5819" y="6022"/>
                  </a:cubicBezTo>
                  <a:cubicBezTo>
                    <a:pt x="5780" y="6022"/>
                    <a:pt x="5780" y="6022"/>
                    <a:pt x="5780" y="6022"/>
                  </a:cubicBezTo>
                  <a:cubicBezTo>
                    <a:pt x="5763" y="6022"/>
                    <a:pt x="5757" y="6017"/>
                    <a:pt x="5741" y="6017"/>
                  </a:cubicBezTo>
                  <a:cubicBezTo>
                    <a:pt x="5701" y="6017"/>
                    <a:pt x="5701" y="6017"/>
                    <a:pt x="5701" y="6017"/>
                  </a:cubicBezTo>
                  <a:cubicBezTo>
                    <a:pt x="5673" y="6017"/>
                    <a:pt x="5656" y="6034"/>
                    <a:pt x="5628" y="6050"/>
                  </a:cubicBezTo>
                  <a:cubicBezTo>
                    <a:pt x="5594" y="6067"/>
                    <a:pt x="5572" y="6079"/>
                    <a:pt x="5555" y="6112"/>
                  </a:cubicBezTo>
                  <a:cubicBezTo>
                    <a:pt x="5527" y="6169"/>
                    <a:pt x="5538" y="6208"/>
                    <a:pt x="5533" y="6270"/>
                  </a:cubicBezTo>
                  <a:cubicBezTo>
                    <a:pt x="5527" y="6309"/>
                    <a:pt x="5499" y="6331"/>
                    <a:pt x="5499" y="6371"/>
                  </a:cubicBezTo>
                  <a:cubicBezTo>
                    <a:pt x="5499" y="6399"/>
                    <a:pt x="5516" y="6416"/>
                    <a:pt x="5516" y="6449"/>
                  </a:cubicBezTo>
                  <a:cubicBezTo>
                    <a:pt x="5516" y="6489"/>
                    <a:pt x="5493" y="6506"/>
                    <a:pt x="5471" y="6539"/>
                  </a:cubicBezTo>
                  <a:cubicBezTo>
                    <a:pt x="5460" y="6562"/>
                    <a:pt x="5454" y="6579"/>
                    <a:pt x="5432" y="6596"/>
                  </a:cubicBezTo>
                  <a:cubicBezTo>
                    <a:pt x="5381" y="6624"/>
                    <a:pt x="5347" y="6629"/>
                    <a:pt x="5308" y="6674"/>
                  </a:cubicBezTo>
                  <a:cubicBezTo>
                    <a:pt x="5263" y="6719"/>
                    <a:pt x="5229" y="6736"/>
                    <a:pt x="5190" y="6786"/>
                  </a:cubicBezTo>
                  <a:cubicBezTo>
                    <a:pt x="5151" y="6831"/>
                    <a:pt x="5139" y="6871"/>
                    <a:pt x="5089" y="6910"/>
                  </a:cubicBezTo>
                  <a:cubicBezTo>
                    <a:pt x="5072" y="6882"/>
                    <a:pt x="5061" y="6865"/>
                    <a:pt x="5061" y="6831"/>
                  </a:cubicBezTo>
                  <a:cubicBezTo>
                    <a:pt x="5061" y="6786"/>
                    <a:pt x="5111" y="6770"/>
                    <a:pt x="5111" y="6719"/>
                  </a:cubicBezTo>
                  <a:cubicBezTo>
                    <a:pt x="5111" y="6702"/>
                    <a:pt x="5111" y="6702"/>
                    <a:pt x="5111" y="6702"/>
                  </a:cubicBezTo>
                  <a:cubicBezTo>
                    <a:pt x="5083" y="6702"/>
                    <a:pt x="5066" y="6691"/>
                    <a:pt x="5038" y="6691"/>
                  </a:cubicBezTo>
                  <a:cubicBezTo>
                    <a:pt x="5005" y="6691"/>
                    <a:pt x="4993" y="6719"/>
                    <a:pt x="4965" y="6736"/>
                  </a:cubicBezTo>
                  <a:cubicBezTo>
                    <a:pt x="4898" y="6775"/>
                    <a:pt x="4847" y="6792"/>
                    <a:pt x="4802" y="6854"/>
                  </a:cubicBezTo>
                  <a:cubicBezTo>
                    <a:pt x="4769" y="6899"/>
                    <a:pt x="4769" y="6938"/>
                    <a:pt x="4724" y="6972"/>
                  </a:cubicBezTo>
                  <a:cubicBezTo>
                    <a:pt x="4645" y="7000"/>
                    <a:pt x="4606" y="7051"/>
                    <a:pt x="4521" y="7051"/>
                  </a:cubicBezTo>
                  <a:cubicBezTo>
                    <a:pt x="4499" y="7051"/>
                    <a:pt x="4482" y="7051"/>
                    <a:pt x="4465" y="7045"/>
                  </a:cubicBezTo>
                  <a:cubicBezTo>
                    <a:pt x="4448" y="7039"/>
                    <a:pt x="4443" y="7011"/>
                    <a:pt x="4426" y="7011"/>
                  </a:cubicBezTo>
                  <a:cubicBezTo>
                    <a:pt x="4398" y="7011"/>
                    <a:pt x="4398" y="7045"/>
                    <a:pt x="4370" y="7062"/>
                  </a:cubicBezTo>
                  <a:cubicBezTo>
                    <a:pt x="4336" y="7079"/>
                    <a:pt x="4319" y="7112"/>
                    <a:pt x="4280" y="7129"/>
                  </a:cubicBezTo>
                  <a:cubicBezTo>
                    <a:pt x="4257" y="7140"/>
                    <a:pt x="4235" y="7135"/>
                    <a:pt x="4212" y="7146"/>
                  </a:cubicBezTo>
                  <a:cubicBezTo>
                    <a:pt x="4168" y="7174"/>
                    <a:pt x="4156" y="7230"/>
                    <a:pt x="4100" y="7230"/>
                  </a:cubicBezTo>
                  <a:cubicBezTo>
                    <a:pt x="4078" y="7230"/>
                    <a:pt x="4066" y="7219"/>
                    <a:pt x="4044" y="7219"/>
                  </a:cubicBezTo>
                  <a:cubicBezTo>
                    <a:pt x="3999" y="7219"/>
                    <a:pt x="3971" y="7264"/>
                    <a:pt x="3960" y="7309"/>
                  </a:cubicBezTo>
                  <a:cubicBezTo>
                    <a:pt x="3954" y="7360"/>
                    <a:pt x="3943" y="7388"/>
                    <a:pt x="3931" y="7438"/>
                  </a:cubicBezTo>
                  <a:cubicBezTo>
                    <a:pt x="3920" y="7494"/>
                    <a:pt x="3892" y="7556"/>
                    <a:pt x="3836" y="7556"/>
                  </a:cubicBezTo>
                  <a:cubicBezTo>
                    <a:pt x="3791" y="7556"/>
                    <a:pt x="3769" y="7534"/>
                    <a:pt x="3729" y="7534"/>
                  </a:cubicBezTo>
                  <a:cubicBezTo>
                    <a:pt x="3690" y="7534"/>
                    <a:pt x="3690" y="7584"/>
                    <a:pt x="3662" y="7612"/>
                  </a:cubicBezTo>
                  <a:cubicBezTo>
                    <a:pt x="3634" y="7640"/>
                    <a:pt x="3594" y="7652"/>
                    <a:pt x="3594" y="7691"/>
                  </a:cubicBezTo>
                  <a:cubicBezTo>
                    <a:pt x="3594" y="7736"/>
                    <a:pt x="3594" y="7736"/>
                    <a:pt x="3594" y="7736"/>
                  </a:cubicBezTo>
                  <a:cubicBezTo>
                    <a:pt x="3594" y="7798"/>
                    <a:pt x="3555" y="7826"/>
                    <a:pt x="3516" y="7865"/>
                  </a:cubicBezTo>
                  <a:cubicBezTo>
                    <a:pt x="3476" y="7904"/>
                    <a:pt x="3454" y="7938"/>
                    <a:pt x="3403" y="7938"/>
                  </a:cubicBezTo>
                  <a:cubicBezTo>
                    <a:pt x="3370" y="7938"/>
                    <a:pt x="3364" y="7910"/>
                    <a:pt x="3353" y="7876"/>
                  </a:cubicBezTo>
                  <a:cubicBezTo>
                    <a:pt x="3347" y="7854"/>
                    <a:pt x="3336" y="7837"/>
                    <a:pt x="3336" y="7809"/>
                  </a:cubicBezTo>
                  <a:cubicBezTo>
                    <a:pt x="3336" y="7786"/>
                    <a:pt x="3353" y="7775"/>
                    <a:pt x="3364" y="7758"/>
                  </a:cubicBezTo>
                  <a:cubicBezTo>
                    <a:pt x="3403" y="7713"/>
                    <a:pt x="3437" y="7685"/>
                    <a:pt x="3437" y="7623"/>
                  </a:cubicBezTo>
                  <a:cubicBezTo>
                    <a:pt x="3437" y="7573"/>
                    <a:pt x="3409" y="7545"/>
                    <a:pt x="3381" y="7500"/>
                  </a:cubicBezTo>
                  <a:cubicBezTo>
                    <a:pt x="3364" y="7472"/>
                    <a:pt x="3353" y="7449"/>
                    <a:pt x="3325" y="7449"/>
                  </a:cubicBezTo>
                  <a:cubicBezTo>
                    <a:pt x="3241" y="7449"/>
                    <a:pt x="3196" y="7449"/>
                    <a:pt x="3117" y="7449"/>
                  </a:cubicBezTo>
                  <a:cubicBezTo>
                    <a:pt x="3094" y="7449"/>
                    <a:pt x="3089" y="7478"/>
                    <a:pt x="3072" y="7489"/>
                  </a:cubicBezTo>
                  <a:cubicBezTo>
                    <a:pt x="3033" y="7522"/>
                    <a:pt x="2999" y="7528"/>
                    <a:pt x="2954" y="7539"/>
                  </a:cubicBezTo>
                  <a:cubicBezTo>
                    <a:pt x="2875" y="7556"/>
                    <a:pt x="2853" y="7607"/>
                    <a:pt x="2802" y="7663"/>
                  </a:cubicBezTo>
                  <a:cubicBezTo>
                    <a:pt x="2780" y="7685"/>
                    <a:pt x="2774" y="7708"/>
                    <a:pt x="2746" y="7725"/>
                  </a:cubicBezTo>
                  <a:cubicBezTo>
                    <a:pt x="2707" y="7747"/>
                    <a:pt x="2673" y="7725"/>
                    <a:pt x="2634" y="7736"/>
                  </a:cubicBezTo>
                  <a:cubicBezTo>
                    <a:pt x="2589" y="7753"/>
                    <a:pt x="2594" y="7820"/>
                    <a:pt x="2544" y="7820"/>
                  </a:cubicBezTo>
                  <a:cubicBezTo>
                    <a:pt x="2505" y="7820"/>
                    <a:pt x="2493" y="7775"/>
                    <a:pt x="2454" y="7775"/>
                  </a:cubicBezTo>
                  <a:cubicBezTo>
                    <a:pt x="2409" y="7775"/>
                    <a:pt x="2392" y="7792"/>
                    <a:pt x="2347" y="7792"/>
                  </a:cubicBezTo>
                  <a:cubicBezTo>
                    <a:pt x="2325" y="7792"/>
                    <a:pt x="2313" y="7792"/>
                    <a:pt x="2285" y="7792"/>
                  </a:cubicBezTo>
                  <a:cubicBezTo>
                    <a:pt x="2274" y="7792"/>
                    <a:pt x="2263" y="7786"/>
                    <a:pt x="2252" y="7781"/>
                  </a:cubicBezTo>
                  <a:cubicBezTo>
                    <a:pt x="1483" y="7124"/>
                    <a:pt x="1483" y="7124"/>
                    <a:pt x="1483" y="7124"/>
                  </a:cubicBezTo>
                  <a:lnTo>
                    <a:pt x="1483" y="7124"/>
                  </a:lnTo>
                  <a:cubicBezTo>
                    <a:pt x="1472" y="7084"/>
                    <a:pt x="1455" y="7056"/>
                    <a:pt x="1455" y="7017"/>
                  </a:cubicBezTo>
                  <a:cubicBezTo>
                    <a:pt x="1455" y="6983"/>
                    <a:pt x="1466" y="6966"/>
                    <a:pt x="1466" y="6933"/>
                  </a:cubicBezTo>
                  <a:cubicBezTo>
                    <a:pt x="1466" y="6882"/>
                    <a:pt x="1416" y="6865"/>
                    <a:pt x="1399" y="6815"/>
                  </a:cubicBezTo>
                  <a:cubicBezTo>
                    <a:pt x="1376" y="6764"/>
                    <a:pt x="1382" y="6736"/>
                    <a:pt x="1365" y="6685"/>
                  </a:cubicBezTo>
                  <a:cubicBezTo>
                    <a:pt x="1354" y="6640"/>
                    <a:pt x="1331" y="6618"/>
                    <a:pt x="1331" y="6567"/>
                  </a:cubicBezTo>
                  <a:cubicBezTo>
                    <a:pt x="1331" y="6528"/>
                    <a:pt x="1320" y="6506"/>
                    <a:pt x="1303" y="6472"/>
                  </a:cubicBezTo>
                  <a:cubicBezTo>
                    <a:pt x="1270" y="6376"/>
                    <a:pt x="1270" y="6320"/>
                    <a:pt x="1230" y="6230"/>
                  </a:cubicBezTo>
                  <a:cubicBezTo>
                    <a:pt x="1219" y="6191"/>
                    <a:pt x="1219" y="6163"/>
                    <a:pt x="1197" y="6135"/>
                  </a:cubicBezTo>
                  <a:cubicBezTo>
                    <a:pt x="1163" y="6084"/>
                    <a:pt x="1107" y="6062"/>
                    <a:pt x="1107" y="6000"/>
                  </a:cubicBezTo>
                  <a:cubicBezTo>
                    <a:pt x="1107" y="5961"/>
                    <a:pt x="1146" y="5955"/>
                    <a:pt x="1146" y="5916"/>
                  </a:cubicBezTo>
                  <a:cubicBezTo>
                    <a:pt x="1146" y="5876"/>
                    <a:pt x="1129" y="5860"/>
                    <a:pt x="1129" y="5820"/>
                  </a:cubicBezTo>
                  <a:cubicBezTo>
                    <a:pt x="1090" y="5826"/>
                    <a:pt x="1039" y="5832"/>
                    <a:pt x="1034" y="5792"/>
                  </a:cubicBezTo>
                  <a:cubicBezTo>
                    <a:pt x="1028" y="5719"/>
                    <a:pt x="994" y="5685"/>
                    <a:pt x="994" y="5612"/>
                  </a:cubicBezTo>
                  <a:cubicBezTo>
                    <a:pt x="994" y="5567"/>
                    <a:pt x="1045" y="5562"/>
                    <a:pt x="1045" y="5517"/>
                  </a:cubicBezTo>
                  <a:cubicBezTo>
                    <a:pt x="1045" y="5455"/>
                    <a:pt x="1000" y="5416"/>
                    <a:pt x="938" y="5388"/>
                  </a:cubicBezTo>
                  <a:cubicBezTo>
                    <a:pt x="904" y="5371"/>
                    <a:pt x="882" y="5376"/>
                    <a:pt x="860" y="5348"/>
                  </a:cubicBezTo>
                  <a:cubicBezTo>
                    <a:pt x="837" y="5315"/>
                    <a:pt x="843" y="5275"/>
                    <a:pt x="809" y="5253"/>
                  </a:cubicBezTo>
                  <a:cubicBezTo>
                    <a:pt x="764" y="5230"/>
                    <a:pt x="753" y="5202"/>
                    <a:pt x="708" y="5185"/>
                  </a:cubicBezTo>
                  <a:cubicBezTo>
                    <a:pt x="680" y="5174"/>
                    <a:pt x="663" y="5174"/>
                    <a:pt x="640" y="5163"/>
                  </a:cubicBezTo>
                  <a:cubicBezTo>
                    <a:pt x="612" y="5146"/>
                    <a:pt x="612" y="5118"/>
                    <a:pt x="595" y="5084"/>
                  </a:cubicBezTo>
                  <a:cubicBezTo>
                    <a:pt x="567" y="5045"/>
                    <a:pt x="551" y="5023"/>
                    <a:pt x="506" y="5006"/>
                  </a:cubicBezTo>
                  <a:cubicBezTo>
                    <a:pt x="449" y="5023"/>
                    <a:pt x="449" y="5023"/>
                    <a:pt x="449" y="5023"/>
                  </a:cubicBezTo>
                  <a:cubicBezTo>
                    <a:pt x="421" y="5017"/>
                    <a:pt x="427" y="4983"/>
                    <a:pt x="427" y="4961"/>
                  </a:cubicBezTo>
                  <a:cubicBezTo>
                    <a:pt x="427" y="4927"/>
                    <a:pt x="427" y="4927"/>
                    <a:pt x="427" y="4927"/>
                  </a:cubicBezTo>
                  <a:cubicBezTo>
                    <a:pt x="427" y="4899"/>
                    <a:pt x="410" y="4882"/>
                    <a:pt x="388" y="4860"/>
                  </a:cubicBezTo>
                  <a:cubicBezTo>
                    <a:pt x="382" y="4848"/>
                    <a:pt x="376" y="4826"/>
                    <a:pt x="359" y="4826"/>
                  </a:cubicBezTo>
                  <a:cubicBezTo>
                    <a:pt x="337" y="4826"/>
                    <a:pt x="331" y="4843"/>
                    <a:pt x="309" y="4843"/>
                  </a:cubicBezTo>
                  <a:cubicBezTo>
                    <a:pt x="270" y="4843"/>
                    <a:pt x="270" y="4843"/>
                    <a:pt x="270" y="4843"/>
                  </a:cubicBezTo>
                  <a:cubicBezTo>
                    <a:pt x="208" y="4843"/>
                    <a:pt x="185" y="4792"/>
                    <a:pt x="129" y="4792"/>
                  </a:cubicBezTo>
                  <a:cubicBezTo>
                    <a:pt x="79" y="4792"/>
                    <a:pt x="67" y="4843"/>
                    <a:pt x="39" y="4876"/>
                  </a:cubicBezTo>
                  <a:cubicBezTo>
                    <a:pt x="34" y="4876"/>
                    <a:pt x="34" y="4876"/>
                    <a:pt x="34" y="4876"/>
                  </a:cubicBezTo>
                  <a:cubicBezTo>
                    <a:pt x="17" y="4753"/>
                    <a:pt x="17" y="4753"/>
                    <a:pt x="17" y="4753"/>
                  </a:cubicBezTo>
                  <a:cubicBezTo>
                    <a:pt x="539" y="4275"/>
                    <a:pt x="539" y="4275"/>
                    <a:pt x="539" y="4275"/>
                  </a:cubicBezTo>
                  <a:cubicBezTo>
                    <a:pt x="567" y="4253"/>
                    <a:pt x="595" y="4247"/>
                    <a:pt x="624" y="4219"/>
                  </a:cubicBezTo>
                  <a:cubicBezTo>
                    <a:pt x="640" y="4208"/>
                    <a:pt x="652" y="4185"/>
                    <a:pt x="674" y="4185"/>
                  </a:cubicBezTo>
                  <a:cubicBezTo>
                    <a:pt x="685" y="4185"/>
                    <a:pt x="685" y="4191"/>
                    <a:pt x="691" y="4191"/>
                  </a:cubicBezTo>
                  <a:cubicBezTo>
                    <a:pt x="696" y="4191"/>
                    <a:pt x="702" y="4191"/>
                    <a:pt x="708" y="4191"/>
                  </a:cubicBezTo>
                  <a:cubicBezTo>
                    <a:pt x="708" y="4163"/>
                    <a:pt x="702" y="4146"/>
                    <a:pt x="713" y="4124"/>
                  </a:cubicBezTo>
                  <a:cubicBezTo>
                    <a:pt x="719" y="4101"/>
                    <a:pt x="741" y="4096"/>
                    <a:pt x="764" y="4079"/>
                  </a:cubicBezTo>
                  <a:cubicBezTo>
                    <a:pt x="798" y="4045"/>
                    <a:pt x="826" y="4023"/>
                    <a:pt x="826" y="3978"/>
                  </a:cubicBezTo>
                  <a:cubicBezTo>
                    <a:pt x="826" y="3933"/>
                    <a:pt x="803" y="3910"/>
                    <a:pt x="770" y="3882"/>
                  </a:cubicBezTo>
                  <a:cubicBezTo>
                    <a:pt x="691" y="3832"/>
                    <a:pt x="668" y="3775"/>
                    <a:pt x="635" y="3691"/>
                  </a:cubicBezTo>
                  <a:cubicBezTo>
                    <a:pt x="612" y="3629"/>
                    <a:pt x="607" y="3590"/>
                    <a:pt x="573" y="3539"/>
                  </a:cubicBezTo>
                  <a:cubicBezTo>
                    <a:pt x="556" y="3511"/>
                    <a:pt x="551" y="3478"/>
                    <a:pt x="522" y="3478"/>
                  </a:cubicBezTo>
                  <a:cubicBezTo>
                    <a:pt x="483" y="3478"/>
                    <a:pt x="461" y="3489"/>
                    <a:pt x="421" y="3489"/>
                  </a:cubicBezTo>
                  <a:cubicBezTo>
                    <a:pt x="354" y="3489"/>
                    <a:pt x="348" y="3405"/>
                    <a:pt x="337" y="3343"/>
                  </a:cubicBezTo>
                  <a:cubicBezTo>
                    <a:pt x="331" y="3315"/>
                    <a:pt x="314" y="3303"/>
                    <a:pt x="303" y="3275"/>
                  </a:cubicBezTo>
                  <a:cubicBezTo>
                    <a:pt x="286" y="3230"/>
                    <a:pt x="286" y="3202"/>
                    <a:pt x="270" y="3157"/>
                  </a:cubicBezTo>
                  <a:cubicBezTo>
                    <a:pt x="264" y="3129"/>
                    <a:pt x="258" y="3101"/>
                    <a:pt x="253" y="3079"/>
                  </a:cubicBezTo>
                  <a:cubicBezTo>
                    <a:pt x="168" y="2966"/>
                    <a:pt x="84" y="2899"/>
                    <a:pt x="84" y="2759"/>
                  </a:cubicBezTo>
                  <a:cubicBezTo>
                    <a:pt x="84" y="2697"/>
                    <a:pt x="135" y="2674"/>
                    <a:pt x="135" y="2612"/>
                  </a:cubicBezTo>
                  <a:cubicBezTo>
                    <a:pt x="135" y="2461"/>
                    <a:pt x="0" y="2399"/>
                    <a:pt x="0" y="2247"/>
                  </a:cubicBezTo>
                  <a:cubicBezTo>
                    <a:pt x="0" y="2129"/>
                    <a:pt x="67" y="2068"/>
                    <a:pt x="67" y="1955"/>
                  </a:cubicBezTo>
                  <a:cubicBezTo>
                    <a:pt x="67" y="1893"/>
                    <a:pt x="45" y="1860"/>
                    <a:pt x="45" y="1798"/>
                  </a:cubicBezTo>
                  <a:cubicBezTo>
                    <a:pt x="45" y="1686"/>
                    <a:pt x="107" y="1629"/>
                    <a:pt x="107" y="1517"/>
                  </a:cubicBezTo>
                  <a:cubicBezTo>
                    <a:pt x="107" y="1399"/>
                    <a:pt x="0" y="1337"/>
                    <a:pt x="34" y="1225"/>
                  </a:cubicBezTo>
                  <a:cubicBezTo>
                    <a:pt x="39" y="1208"/>
                    <a:pt x="45" y="1197"/>
                    <a:pt x="45" y="1186"/>
                  </a:cubicBezTo>
                  <a:cubicBezTo>
                    <a:pt x="62" y="1135"/>
                    <a:pt x="90" y="1101"/>
                    <a:pt x="140" y="1084"/>
                  </a:cubicBezTo>
                  <a:cubicBezTo>
                    <a:pt x="202" y="1062"/>
                    <a:pt x="253" y="1062"/>
                    <a:pt x="298" y="1017"/>
                  </a:cubicBezTo>
                  <a:cubicBezTo>
                    <a:pt x="331" y="983"/>
                    <a:pt x="320" y="950"/>
                    <a:pt x="331" y="905"/>
                  </a:cubicBezTo>
                  <a:cubicBezTo>
                    <a:pt x="337" y="888"/>
                    <a:pt x="359" y="888"/>
                    <a:pt x="359" y="871"/>
                  </a:cubicBezTo>
                  <a:cubicBezTo>
                    <a:pt x="359" y="804"/>
                    <a:pt x="337" y="764"/>
                    <a:pt x="337" y="697"/>
                  </a:cubicBezTo>
                  <a:cubicBezTo>
                    <a:pt x="337" y="573"/>
                    <a:pt x="348" y="472"/>
                    <a:pt x="444" y="399"/>
                  </a:cubicBezTo>
                  <a:cubicBezTo>
                    <a:pt x="534" y="332"/>
                    <a:pt x="646" y="304"/>
                    <a:pt x="646" y="19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 name="Freeform 49"/>
            <p:cNvSpPr>
              <a:spLocks noChangeArrowheads="1"/>
            </p:cNvSpPr>
            <p:nvPr/>
          </p:nvSpPr>
          <p:spPr bwMode="auto">
            <a:xfrm>
              <a:off x="17517339" y="5475742"/>
              <a:ext cx="1622319" cy="1370012"/>
            </a:xfrm>
            <a:custGeom>
              <a:avLst/>
              <a:gdLst>
                <a:gd name="T0" fmla="*/ 4405 w 4507"/>
                <a:gd name="T1" fmla="*/ 2758 h 3804"/>
                <a:gd name="T2" fmla="*/ 4090 w 4507"/>
                <a:gd name="T3" fmla="*/ 2910 h 3804"/>
                <a:gd name="T4" fmla="*/ 3792 w 4507"/>
                <a:gd name="T5" fmla="*/ 2803 h 3804"/>
                <a:gd name="T6" fmla="*/ 3264 w 4507"/>
                <a:gd name="T7" fmla="*/ 3073 h 3804"/>
                <a:gd name="T8" fmla="*/ 3045 w 4507"/>
                <a:gd name="T9" fmla="*/ 3068 h 3804"/>
                <a:gd name="T10" fmla="*/ 2843 w 4507"/>
                <a:gd name="T11" fmla="*/ 3101 h 3804"/>
                <a:gd name="T12" fmla="*/ 2669 w 4507"/>
                <a:gd name="T13" fmla="*/ 3343 h 3804"/>
                <a:gd name="T14" fmla="*/ 2281 w 4507"/>
                <a:gd name="T15" fmla="*/ 3264 h 3804"/>
                <a:gd name="T16" fmla="*/ 1921 w 4507"/>
                <a:gd name="T17" fmla="*/ 3298 h 3804"/>
                <a:gd name="T18" fmla="*/ 1804 w 4507"/>
                <a:gd name="T19" fmla="*/ 3405 h 3804"/>
                <a:gd name="T20" fmla="*/ 1708 w 4507"/>
                <a:gd name="T21" fmla="*/ 3652 h 3804"/>
                <a:gd name="T22" fmla="*/ 1393 w 4507"/>
                <a:gd name="T23" fmla="*/ 3770 h 3804"/>
                <a:gd name="T24" fmla="*/ 1096 w 4507"/>
                <a:gd name="T25" fmla="*/ 3657 h 3804"/>
                <a:gd name="T26" fmla="*/ 837 w 4507"/>
                <a:gd name="T27" fmla="*/ 3528 h 3804"/>
                <a:gd name="T28" fmla="*/ 674 w 4507"/>
                <a:gd name="T29" fmla="*/ 3455 h 3804"/>
                <a:gd name="T30" fmla="*/ 568 w 4507"/>
                <a:gd name="T31" fmla="*/ 3466 h 3804"/>
                <a:gd name="T32" fmla="*/ 371 w 4507"/>
                <a:gd name="T33" fmla="*/ 3365 h 3804"/>
                <a:gd name="T34" fmla="*/ 551 w 4507"/>
                <a:gd name="T35" fmla="*/ 3034 h 3804"/>
                <a:gd name="T36" fmla="*/ 815 w 4507"/>
                <a:gd name="T37" fmla="*/ 2714 h 3804"/>
                <a:gd name="T38" fmla="*/ 888 w 4507"/>
                <a:gd name="T39" fmla="*/ 2444 h 3804"/>
                <a:gd name="T40" fmla="*/ 1006 w 4507"/>
                <a:gd name="T41" fmla="*/ 2186 h 3804"/>
                <a:gd name="T42" fmla="*/ 1197 w 4507"/>
                <a:gd name="T43" fmla="*/ 2236 h 3804"/>
                <a:gd name="T44" fmla="*/ 1337 w 4507"/>
                <a:gd name="T45" fmla="*/ 2169 h 3804"/>
                <a:gd name="T46" fmla="*/ 1208 w 4507"/>
                <a:gd name="T47" fmla="*/ 1916 h 3804"/>
                <a:gd name="T48" fmla="*/ 1180 w 4507"/>
                <a:gd name="T49" fmla="*/ 1759 h 3804"/>
                <a:gd name="T50" fmla="*/ 1028 w 4507"/>
                <a:gd name="T51" fmla="*/ 1663 h 3804"/>
                <a:gd name="T52" fmla="*/ 691 w 4507"/>
                <a:gd name="T53" fmla="*/ 1354 h 3804"/>
                <a:gd name="T54" fmla="*/ 798 w 4507"/>
                <a:gd name="T55" fmla="*/ 1169 h 3804"/>
                <a:gd name="T56" fmla="*/ 613 w 4507"/>
                <a:gd name="T57" fmla="*/ 1034 h 3804"/>
                <a:gd name="T58" fmla="*/ 506 w 4507"/>
                <a:gd name="T59" fmla="*/ 882 h 3804"/>
                <a:gd name="T60" fmla="*/ 101 w 4507"/>
                <a:gd name="T61" fmla="*/ 551 h 3804"/>
                <a:gd name="T62" fmla="*/ 0 w 4507"/>
                <a:gd name="T63" fmla="*/ 438 h 3804"/>
                <a:gd name="T64" fmla="*/ 242 w 4507"/>
                <a:gd name="T65" fmla="*/ 304 h 3804"/>
                <a:gd name="T66" fmla="*/ 517 w 4507"/>
                <a:gd name="T67" fmla="*/ 186 h 3804"/>
                <a:gd name="T68" fmla="*/ 759 w 4507"/>
                <a:gd name="T69" fmla="*/ 259 h 3804"/>
                <a:gd name="T70" fmla="*/ 1253 w 4507"/>
                <a:gd name="T71" fmla="*/ 259 h 3804"/>
                <a:gd name="T72" fmla="*/ 1528 w 4507"/>
                <a:gd name="T73" fmla="*/ 124 h 3804"/>
                <a:gd name="T74" fmla="*/ 1657 w 4507"/>
                <a:gd name="T75" fmla="*/ 0 h 3804"/>
                <a:gd name="T76" fmla="*/ 1815 w 4507"/>
                <a:gd name="T77" fmla="*/ 6 h 3804"/>
                <a:gd name="T78" fmla="*/ 2011 w 4507"/>
                <a:gd name="T79" fmla="*/ 225 h 3804"/>
                <a:gd name="T80" fmla="*/ 2360 w 4507"/>
                <a:gd name="T81" fmla="*/ 320 h 3804"/>
                <a:gd name="T82" fmla="*/ 2534 w 4507"/>
                <a:gd name="T83" fmla="*/ 489 h 3804"/>
                <a:gd name="T84" fmla="*/ 2511 w 4507"/>
                <a:gd name="T85" fmla="*/ 708 h 3804"/>
                <a:gd name="T86" fmla="*/ 2680 w 4507"/>
                <a:gd name="T87" fmla="*/ 967 h 3804"/>
                <a:gd name="T88" fmla="*/ 2506 w 4507"/>
                <a:gd name="T89" fmla="*/ 1247 h 3804"/>
                <a:gd name="T90" fmla="*/ 2545 w 4507"/>
                <a:gd name="T91" fmla="*/ 1450 h 3804"/>
                <a:gd name="T92" fmla="*/ 2680 w 4507"/>
                <a:gd name="T93" fmla="*/ 1568 h 3804"/>
                <a:gd name="T94" fmla="*/ 3000 w 4507"/>
                <a:gd name="T95" fmla="*/ 1697 h 3804"/>
                <a:gd name="T96" fmla="*/ 3214 w 4507"/>
                <a:gd name="T97" fmla="*/ 1708 h 3804"/>
                <a:gd name="T98" fmla="*/ 3287 w 4507"/>
                <a:gd name="T99" fmla="*/ 1764 h 3804"/>
                <a:gd name="T100" fmla="*/ 3506 w 4507"/>
                <a:gd name="T101" fmla="*/ 1938 h 3804"/>
                <a:gd name="T102" fmla="*/ 3629 w 4507"/>
                <a:gd name="T103" fmla="*/ 2141 h 3804"/>
                <a:gd name="T104" fmla="*/ 4056 w 4507"/>
                <a:gd name="T105" fmla="*/ 2174 h 3804"/>
                <a:gd name="T106" fmla="*/ 3933 w 4507"/>
                <a:gd name="T107" fmla="*/ 2236 h 3804"/>
                <a:gd name="T108" fmla="*/ 3989 w 4507"/>
                <a:gd name="T109" fmla="*/ 2455 h 3804"/>
                <a:gd name="T110" fmla="*/ 4506 w 4507"/>
                <a:gd name="T111" fmla="*/ 2702 h 3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507" h="3804">
                  <a:moveTo>
                    <a:pt x="4506" y="2702"/>
                  </a:moveTo>
                  <a:lnTo>
                    <a:pt x="4506" y="2702"/>
                  </a:lnTo>
                  <a:cubicBezTo>
                    <a:pt x="4478" y="2742"/>
                    <a:pt x="4450" y="2758"/>
                    <a:pt x="4405" y="2758"/>
                  </a:cubicBezTo>
                  <a:cubicBezTo>
                    <a:pt x="4371" y="2758"/>
                    <a:pt x="4360" y="2742"/>
                    <a:pt x="4326" y="2742"/>
                  </a:cubicBezTo>
                  <a:cubicBezTo>
                    <a:pt x="4287" y="2742"/>
                    <a:pt x="4275" y="2787"/>
                    <a:pt x="4247" y="2815"/>
                  </a:cubicBezTo>
                  <a:cubicBezTo>
                    <a:pt x="4202" y="2871"/>
                    <a:pt x="4163" y="2910"/>
                    <a:pt x="4090" y="2910"/>
                  </a:cubicBezTo>
                  <a:cubicBezTo>
                    <a:pt x="4045" y="2910"/>
                    <a:pt x="4023" y="2882"/>
                    <a:pt x="3978" y="2854"/>
                  </a:cubicBezTo>
                  <a:cubicBezTo>
                    <a:pt x="3944" y="2837"/>
                    <a:pt x="3922" y="2843"/>
                    <a:pt x="3888" y="2826"/>
                  </a:cubicBezTo>
                  <a:cubicBezTo>
                    <a:pt x="3849" y="2815"/>
                    <a:pt x="3826" y="2803"/>
                    <a:pt x="3792" y="2803"/>
                  </a:cubicBezTo>
                  <a:cubicBezTo>
                    <a:pt x="3742" y="2803"/>
                    <a:pt x="3725" y="2832"/>
                    <a:pt x="3680" y="2848"/>
                  </a:cubicBezTo>
                  <a:cubicBezTo>
                    <a:pt x="3573" y="2905"/>
                    <a:pt x="3506" y="2938"/>
                    <a:pt x="3405" y="3000"/>
                  </a:cubicBezTo>
                  <a:cubicBezTo>
                    <a:pt x="3354" y="3034"/>
                    <a:pt x="3326" y="3073"/>
                    <a:pt x="3264" y="3073"/>
                  </a:cubicBezTo>
                  <a:cubicBezTo>
                    <a:pt x="3219" y="3073"/>
                    <a:pt x="3219" y="3073"/>
                    <a:pt x="3219" y="3073"/>
                  </a:cubicBezTo>
                  <a:cubicBezTo>
                    <a:pt x="3202" y="3073"/>
                    <a:pt x="3191" y="3068"/>
                    <a:pt x="3174" y="3068"/>
                  </a:cubicBezTo>
                  <a:cubicBezTo>
                    <a:pt x="3045" y="3068"/>
                    <a:pt x="3045" y="3068"/>
                    <a:pt x="3045" y="3068"/>
                  </a:cubicBezTo>
                  <a:cubicBezTo>
                    <a:pt x="3034" y="3068"/>
                    <a:pt x="3023" y="3068"/>
                    <a:pt x="3011" y="3073"/>
                  </a:cubicBezTo>
                  <a:cubicBezTo>
                    <a:pt x="2961" y="3090"/>
                    <a:pt x="2938" y="3101"/>
                    <a:pt x="2888" y="3101"/>
                  </a:cubicBezTo>
                  <a:cubicBezTo>
                    <a:pt x="2871" y="3101"/>
                    <a:pt x="2860" y="3101"/>
                    <a:pt x="2843" y="3101"/>
                  </a:cubicBezTo>
                  <a:cubicBezTo>
                    <a:pt x="2809" y="3101"/>
                    <a:pt x="2798" y="3129"/>
                    <a:pt x="2775" y="3152"/>
                  </a:cubicBezTo>
                  <a:cubicBezTo>
                    <a:pt x="2742" y="3197"/>
                    <a:pt x="2708" y="3219"/>
                    <a:pt x="2697" y="3275"/>
                  </a:cubicBezTo>
                  <a:cubicBezTo>
                    <a:pt x="2686" y="3304"/>
                    <a:pt x="2697" y="3326"/>
                    <a:pt x="2669" y="3343"/>
                  </a:cubicBezTo>
                  <a:cubicBezTo>
                    <a:pt x="2624" y="3371"/>
                    <a:pt x="2590" y="3371"/>
                    <a:pt x="2534" y="3371"/>
                  </a:cubicBezTo>
                  <a:cubicBezTo>
                    <a:pt x="2494" y="3371"/>
                    <a:pt x="2478" y="3343"/>
                    <a:pt x="2438" y="3332"/>
                  </a:cubicBezTo>
                  <a:cubicBezTo>
                    <a:pt x="2377" y="3315"/>
                    <a:pt x="2337" y="3304"/>
                    <a:pt x="2281" y="3264"/>
                  </a:cubicBezTo>
                  <a:cubicBezTo>
                    <a:pt x="2242" y="3236"/>
                    <a:pt x="2225" y="3191"/>
                    <a:pt x="2174" y="3191"/>
                  </a:cubicBezTo>
                  <a:cubicBezTo>
                    <a:pt x="2090" y="3191"/>
                    <a:pt x="2079" y="3309"/>
                    <a:pt x="1994" y="3309"/>
                  </a:cubicBezTo>
                  <a:cubicBezTo>
                    <a:pt x="1966" y="3309"/>
                    <a:pt x="1950" y="3309"/>
                    <a:pt x="1921" y="3298"/>
                  </a:cubicBezTo>
                  <a:cubicBezTo>
                    <a:pt x="1905" y="3292"/>
                    <a:pt x="1893" y="3275"/>
                    <a:pt x="1871" y="3275"/>
                  </a:cubicBezTo>
                  <a:cubicBezTo>
                    <a:pt x="1826" y="3275"/>
                    <a:pt x="1804" y="3320"/>
                    <a:pt x="1804" y="3365"/>
                  </a:cubicBezTo>
                  <a:cubicBezTo>
                    <a:pt x="1804" y="3405"/>
                    <a:pt x="1804" y="3405"/>
                    <a:pt x="1804" y="3405"/>
                  </a:cubicBezTo>
                  <a:cubicBezTo>
                    <a:pt x="1792" y="3450"/>
                    <a:pt x="1792" y="3450"/>
                    <a:pt x="1792" y="3450"/>
                  </a:cubicBezTo>
                  <a:cubicBezTo>
                    <a:pt x="1804" y="3500"/>
                    <a:pt x="1849" y="3511"/>
                    <a:pt x="1871" y="3556"/>
                  </a:cubicBezTo>
                  <a:cubicBezTo>
                    <a:pt x="1815" y="3601"/>
                    <a:pt x="1781" y="3652"/>
                    <a:pt x="1708" y="3652"/>
                  </a:cubicBezTo>
                  <a:cubicBezTo>
                    <a:pt x="1669" y="3652"/>
                    <a:pt x="1652" y="3641"/>
                    <a:pt x="1612" y="3641"/>
                  </a:cubicBezTo>
                  <a:cubicBezTo>
                    <a:pt x="1579" y="3641"/>
                    <a:pt x="1568" y="3663"/>
                    <a:pt x="1545" y="3674"/>
                  </a:cubicBezTo>
                  <a:cubicBezTo>
                    <a:pt x="1478" y="3702"/>
                    <a:pt x="1455" y="3742"/>
                    <a:pt x="1393" y="3770"/>
                  </a:cubicBezTo>
                  <a:cubicBezTo>
                    <a:pt x="1371" y="3781"/>
                    <a:pt x="1360" y="3803"/>
                    <a:pt x="1337" y="3803"/>
                  </a:cubicBezTo>
                  <a:cubicBezTo>
                    <a:pt x="1320" y="3803"/>
                    <a:pt x="1309" y="3798"/>
                    <a:pt x="1292" y="3792"/>
                  </a:cubicBezTo>
                  <a:cubicBezTo>
                    <a:pt x="1202" y="3770"/>
                    <a:pt x="1152" y="3730"/>
                    <a:pt x="1096" y="3657"/>
                  </a:cubicBezTo>
                  <a:cubicBezTo>
                    <a:pt x="1073" y="3635"/>
                    <a:pt x="1073" y="3607"/>
                    <a:pt x="1045" y="3584"/>
                  </a:cubicBezTo>
                  <a:cubicBezTo>
                    <a:pt x="1023" y="3573"/>
                    <a:pt x="1006" y="3584"/>
                    <a:pt x="978" y="3579"/>
                  </a:cubicBezTo>
                  <a:cubicBezTo>
                    <a:pt x="921" y="3562"/>
                    <a:pt x="893" y="3528"/>
                    <a:pt x="837" y="3528"/>
                  </a:cubicBezTo>
                  <a:cubicBezTo>
                    <a:pt x="775" y="3528"/>
                    <a:pt x="775" y="3528"/>
                    <a:pt x="775" y="3528"/>
                  </a:cubicBezTo>
                  <a:cubicBezTo>
                    <a:pt x="730" y="3528"/>
                    <a:pt x="691" y="3500"/>
                    <a:pt x="686" y="3455"/>
                  </a:cubicBezTo>
                  <a:cubicBezTo>
                    <a:pt x="674" y="3455"/>
                    <a:pt x="674" y="3455"/>
                    <a:pt x="674" y="3455"/>
                  </a:cubicBezTo>
                  <a:cubicBezTo>
                    <a:pt x="601" y="3472"/>
                    <a:pt x="601" y="3472"/>
                    <a:pt x="601" y="3472"/>
                  </a:cubicBezTo>
                  <a:cubicBezTo>
                    <a:pt x="568" y="3466"/>
                    <a:pt x="568" y="3466"/>
                    <a:pt x="568" y="3466"/>
                  </a:cubicBezTo>
                  <a:lnTo>
                    <a:pt x="568" y="3466"/>
                  </a:lnTo>
                  <a:cubicBezTo>
                    <a:pt x="539" y="3421"/>
                    <a:pt x="506" y="3393"/>
                    <a:pt x="449" y="3393"/>
                  </a:cubicBezTo>
                  <a:cubicBezTo>
                    <a:pt x="399" y="3393"/>
                    <a:pt x="399" y="3393"/>
                    <a:pt x="399" y="3393"/>
                  </a:cubicBezTo>
                  <a:cubicBezTo>
                    <a:pt x="382" y="3393"/>
                    <a:pt x="382" y="3377"/>
                    <a:pt x="371" y="3365"/>
                  </a:cubicBezTo>
                  <a:cubicBezTo>
                    <a:pt x="393" y="3320"/>
                    <a:pt x="371" y="3281"/>
                    <a:pt x="405" y="3242"/>
                  </a:cubicBezTo>
                  <a:cubicBezTo>
                    <a:pt x="421" y="3225"/>
                    <a:pt x="449" y="3230"/>
                    <a:pt x="466" y="3208"/>
                  </a:cubicBezTo>
                  <a:cubicBezTo>
                    <a:pt x="511" y="3152"/>
                    <a:pt x="523" y="3101"/>
                    <a:pt x="551" y="3034"/>
                  </a:cubicBezTo>
                  <a:cubicBezTo>
                    <a:pt x="573" y="2983"/>
                    <a:pt x="624" y="2989"/>
                    <a:pt x="657" y="2944"/>
                  </a:cubicBezTo>
                  <a:cubicBezTo>
                    <a:pt x="691" y="2905"/>
                    <a:pt x="680" y="2865"/>
                    <a:pt x="714" y="2826"/>
                  </a:cubicBezTo>
                  <a:cubicBezTo>
                    <a:pt x="753" y="2781"/>
                    <a:pt x="815" y="2770"/>
                    <a:pt x="815" y="2714"/>
                  </a:cubicBezTo>
                  <a:cubicBezTo>
                    <a:pt x="815" y="2674"/>
                    <a:pt x="837" y="2652"/>
                    <a:pt x="837" y="2613"/>
                  </a:cubicBezTo>
                  <a:cubicBezTo>
                    <a:pt x="837" y="2596"/>
                    <a:pt x="843" y="2584"/>
                    <a:pt x="854" y="2573"/>
                  </a:cubicBezTo>
                  <a:cubicBezTo>
                    <a:pt x="876" y="2528"/>
                    <a:pt x="888" y="2495"/>
                    <a:pt x="888" y="2444"/>
                  </a:cubicBezTo>
                  <a:cubicBezTo>
                    <a:pt x="888" y="2376"/>
                    <a:pt x="843" y="2348"/>
                    <a:pt x="843" y="2281"/>
                  </a:cubicBezTo>
                  <a:cubicBezTo>
                    <a:pt x="843" y="2247"/>
                    <a:pt x="882" y="2236"/>
                    <a:pt x="916" y="2219"/>
                  </a:cubicBezTo>
                  <a:cubicBezTo>
                    <a:pt x="950" y="2208"/>
                    <a:pt x="966" y="2186"/>
                    <a:pt x="1006" y="2186"/>
                  </a:cubicBezTo>
                  <a:cubicBezTo>
                    <a:pt x="1051" y="2186"/>
                    <a:pt x="1073" y="2219"/>
                    <a:pt x="1113" y="2219"/>
                  </a:cubicBezTo>
                  <a:cubicBezTo>
                    <a:pt x="1141" y="2219"/>
                    <a:pt x="1152" y="2208"/>
                    <a:pt x="1174" y="2208"/>
                  </a:cubicBezTo>
                  <a:cubicBezTo>
                    <a:pt x="1185" y="2208"/>
                    <a:pt x="1185" y="2225"/>
                    <a:pt x="1197" y="2236"/>
                  </a:cubicBezTo>
                  <a:cubicBezTo>
                    <a:pt x="1225" y="2270"/>
                    <a:pt x="1242" y="2303"/>
                    <a:pt x="1287" y="2303"/>
                  </a:cubicBezTo>
                  <a:cubicBezTo>
                    <a:pt x="1309" y="2303"/>
                    <a:pt x="1309" y="2270"/>
                    <a:pt x="1320" y="2247"/>
                  </a:cubicBezTo>
                  <a:cubicBezTo>
                    <a:pt x="1332" y="2219"/>
                    <a:pt x="1332" y="2202"/>
                    <a:pt x="1337" y="2169"/>
                  </a:cubicBezTo>
                  <a:cubicBezTo>
                    <a:pt x="1343" y="2107"/>
                    <a:pt x="1382" y="2079"/>
                    <a:pt x="1382" y="2017"/>
                  </a:cubicBezTo>
                  <a:cubicBezTo>
                    <a:pt x="1382" y="1972"/>
                    <a:pt x="1315" y="2006"/>
                    <a:pt x="1275" y="1978"/>
                  </a:cubicBezTo>
                  <a:cubicBezTo>
                    <a:pt x="1247" y="1961"/>
                    <a:pt x="1230" y="1944"/>
                    <a:pt x="1208" y="1916"/>
                  </a:cubicBezTo>
                  <a:cubicBezTo>
                    <a:pt x="1191" y="1905"/>
                    <a:pt x="1174" y="1893"/>
                    <a:pt x="1174" y="1877"/>
                  </a:cubicBezTo>
                  <a:cubicBezTo>
                    <a:pt x="1174" y="1798"/>
                    <a:pt x="1174" y="1798"/>
                    <a:pt x="1174" y="1798"/>
                  </a:cubicBezTo>
                  <a:cubicBezTo>
                    <a:pt x="1174" y="1781"/>
                    <a:pt x="1180" y="1776"/>
                    <a:pt x="1180" y="1759"/>
                  </a:cubicBezTo>
                  <a:cubicBezTo>
                    <a:pt x="1174" y="1736"/>
                    <a:pt x="1141" y="1742"/>
                    <a:pt x="1129" y="1719"/>
                  </a:cubicBezTo>
                  <a:cubicBezTo>
                    <a:pt x="1118" y="1702"/>
                    <a:pt x="1124" y="1680"/>
                    <a:pt x="1101" y="1669"/>
                  </a:cubicBezTo>
                  <a:cubicBezTo>
                    <a:pt x="1079" y="1657"/>
                    <a:pt x="1056" y="1674"/>
                    <a:pt x="1028" y="1663"/>
                  </a:cubicBezTo>
                  <a:cubicBezTo>
                    <a:pt x="972" y="1646"/>
                    <a:pt x="950" y="1612"/>
                    <a:pt x="893" y="1590"/>
                  </a:cubicBezTo>
                  <a:cubicBezTo>
                    <a:pt x="832" y="1568"/>
                    <a:pt x="781" y="1568"/>
                    <a:pt x="742" y="1511"/>
                  </a:cubicBezTo>
                  <a:cubicBezTo>
                    <a:pt x="708" y="1455"/>
                    <a:pt x="714" y="1416"/>
                    <a:pt x="691" y="1354"/>
                  </a:cubicBezTo>
                  <a:cubicBezTo>
                    <a:pt x="686" y="1332"/>
                    <a:pt x="663" y="1320"/>
                    <a:pt x="663" y="1298"/>
                  </a:cubicBezTo>
                  <a:cubicBezTo>
                    <a:pt x="663" y="1270"/>
                    <a:pt x="697" y="1281"/>
                    <a:pt x="719" y="1264"/>
                  </a:cubicBezTo>
                  <a:cubicBezTo>
                    <a:pt x="759" y="1242"/>
                    <a:pt x="798" y="1219"/>
                    <a:pt x="798" y="1169"/>
                  </a:cubicBezTo>
                  <a:cubicBezTo>
                    <a:pt x="798" y="1135"/>
                    <a:pt x="764" y="1118"/>
                    <a:pt x="742" y="1090"/>
                  </a:cubicBezTo>
                  <a:cubicBezTo>
                    <a:pt x="714" y="1068"/>
                    <a:pt x="702" y="1045"/>
                    <a:pt x="686" y="1017"/>
                  </a:cubicBezTo>
                  <a:cubicBezTo>
                    <a:pt x="663" y="1028"/>
                    <a:pt x="646" y="1034"/>
                    <a:pt x="613" y="1034"/>
                  </a:cubicBezTo>
                  <a:cubicBezTo>
                    <a:pt x="584" y="1034"/>
                    <a:pt x="562" y="1023"/>
                    <a:pt x="551" y="995"/>
                  </a:cubicBezTo>
                  <a:cubicBezTo>
                    <a:pt x="534" y="955"/>
                    <a:pt x="523" y="927"/>
                    <a:pt x="523" y="882"/>
                  </a:cubicBezTo>
                  <a:cubicBezTo>
                    <a:pt x="506" y="882"/>
                    <a:pt x="506" y="882"/>
                    <a:pt x="506" y="882"/>
                  </a:cubicBezTo>
                  <a:cubicBezTo>
                    <a:pt x="343" y="927"/>
                    <a:pt x="343" y="927"/>
                    <a:pt x="343" y="927"/>
                  </a:cubicBezTo>
                  <a:cubicBezTo>
                    <a:pt x="259" y="848"/>
                    <a:pt x="281" y="747"/>
                    <a:pt x="191" y="674"/>
                  </a:cubicBezTo>
                  <a:cubicBezTo>
                    <a:pt x="146" y="635"/>
                    <a:pt x="135" y="596"/>
                    <a:pt x="101" y="551"/>
                  </a:cubicBezTo>
                  <a:cubicBezTo>
                    <a:pt x="79" y="517"/>
                    <a:pt x="39" y="523"/>
                    <a:pt x="17" y="495"/>
                  </a:cubicBezTo>
                  <a:cubicBezTo>
                    <a:pt x="6" y="478"/>
                    <a:pt x="6" y="461"/>
                    <a:pt x="0" y="438"/>
                  </a:cubicBezTo>
                  <a:lnTo>
                    <a:pt x="0" y="438"/>
                  </a:lnTo>
                  <a:cubicBezTo>
                    <a:pt x="23" y="427"/>
                    <a:pt x="28" y="410"/>
                    <a:pt x="51" y="399"/>
                  </a:cubicBezTo>
                  <a:cubicBezTo>
                    <a:pt x="67" y="393"/>
                    <a:pt x="90" y="399"/>
                    <a:pt x="107" y="388"/>
                  </a:cubicBezTo>
                  <a:cubicBezTo>
                    <a:pt x="157" y="349"/>
                    <a:pt x="191" y="337"/>
                    <a:pt x="242" y="304"/>
                  </a:cubicBezTo>
                  <a:cubicBezTo>
                    <a:pt x="264" y="292"/>
                    <a:pt x="270" y="276"/>
                    <a:pt x="292" y="264"/>
                  </a:cubicBezTo>
                  <a:cubicBezTo>
                    <a:pt x="376" y="231"/>
                    <a:pt x="444" y="236"/>
                    <a:pt x="517" y="186"/>
                  </a:cubicBezTo>
                  <a:lnTo>
                    <a:pt x="517" y="186"/>
                  </a:lnTo>
                  <a:cubicBezTo>
                    <a:pt x="517" y="186"/>
                    <a:pt x="517" y="186"/>
                    <a:pt x="517" y="191"/>
                  </a:cubicBezTo>
                  <a:cubicBezTo>
                    <a:pt x="562" y="231"/>
                    <a:pt x="584" y="276"/>
                    <a:pt x="641" y="276"/>
                  </a:cubicBezTo>
                  <a:cubicBezTo>
                    <a:pt x="686" y="276"/>
                    <a:pt x="714" y="259"/>
                    <a:pt x="759" y="259"/>
                  </a:cubicBezTo>
                  <a:cubicBezTo>
                    <a:pt x="848" y="259"/>
                    <a:pt x="893" y="315"/>
                    <a:pt x="983" y="315"/>
                  </a:cubicBezTo>
                  <a:cubicBezTo>
                    <a:pt x="1056" y="315"/>
                    <a:pt x="1090" y="242"/>
                    <a:pt x="1169" y="242"/>
                  </a:cubicBezTo>
                  <a:cubicBezTo>
                    <a:pt x="1202" y="242"/>
                    <a:pt x="1219" y="259"/>
                    <a:pt x="1253" y="259"/>
                  </a:cubicBezTo>
                  <a:cubicBezTo>
                    <a:pt x="1292" y="259"/>
                    <a:pt x="1315" y="253"/>
                    <a:pt x="1348" y="253"/>
                  </a:cubicBezTo>
                  <a:cubicBezTo>
                    <a:pt x="1410" y="247"/>
                    <a:pt x="1472" y="236"/>
                    <a:pt x="1489" y="180"/>
                  </a:cubicBezTo>
                  <a:cubicBezTo>
                    <a:pt x="1500" y="158"/>
                    <a:pt x="1500" y="135"/>
                    <a:pt x="1528" y="124"/>
                  </a:cubicBezTo>
                  <a:cubicBezTo>
                    <a:pt x="1545" y="118"/>
                    <a:pt x="1556" y="124"/>
                    <a:pt x="1573" y="113"/>
                  </a:cubicBezTo>
                  <a:cubicBezTo>
                    <a:pt x="1607" y="90"/>
                    <a:pt x="1607" y="62"/>
                    <a:pt x="1635" y="34"/>
                  </a:cubicBezTo>
                  <a:cubicBezTo>
                    <a:pt x="1641" y="23"/>
                    <a:pt x="1641" y="0"/>
                    <a:pt x="1657" y="0"/>
                  </a:cubicBezTo>
                  <a:cubicBezTo>
                    <a:pt x="1680" y="0"/>
                    <a:pt x="1691" y="17"/>
                    <a:pt x="1714" y="17"/>
                  </a:cubicBezTo>
                  <a:cubicBezTo>
                    <a:pt x="1753" y="17"/>
                    <a:pt x="1753" y="17"/>
                    <a:pt x="1753" y="17"/>
                  </a:cubicBezTo>
                  <a:cubicBezTo>
                    <a:pt x="1781" y="17"/>
                    <a:pt x="1798" y="11"/>
                    <a:pt x="1815" y="6"/>
                  </a:cubicBezTo>
                  <a:lnTo>
                    <a:pt x="1815" y="6"/>
                  </a:lnTo>
                  <a:cubicBezTo>
                    <a:pt x="1820" y="62"/>
                    <a:pt x="1854" y="90"/>
                    <a:pt x="1893" y="129"/>
                  </a:cubicBezTo>
                  <a:cubicBezTo>
                    <a:pt x="1933" y="174"/>
                    <a:pt x="1961" y="203"/>
                    <a:pt x="2011" y="225"/>
                  </a:cubicBezTo>
                  <a:cubicBezTo>
                    <a:pt x="2118" y="281"/>
                    <a:pt x="2180" y="320"/>
                    <a:pt x="2298" y="320"/>
                  </a:cubicBezTo>
                  <a:cubicBezTo>
                    <a:pt x="2360" y="320"/>
                    <a:pt x="2360" y="320"/>
                    <a:pt x="2360" y="320"/>
                  </a:cubicBezTo>
                  <a:lnTo>
                    <a:pt x="2360" y="320"/>
                  </a:lnTo>
                  <a:cubicBezTo>
                    <a:pt x="2377" y="354"/>
                    <a:pt x="2371" y="377"/>
                    <a:pt x="2382" y="410"/>
                  </a:cubicBezTo>
                  <a:cubicBezTo>
                    <a:pt x="2393" y="444"/>
                    <a:pt x="2433" y="433"/>
                    <a:pt x="2461" y="450"/>
                  </a:cubicBezTo>
                  <a:cubicBezTo>
                    <a:pt x="2489" y="466"/>
                    <a:pt x="2506" y="478"/>
                    <a:pt x="2534" y="489"/>
                  </a:cubicBezTo>
                  <a:cubicBezTo>
                    <a:pt x="2556" y="506"/>
                    <a:pt x="2596" y="506"/>
                    <a:pt x="2596" y="540"/>
                  </a:cubicBezTo>
                  <a:cubicBezTo>
                    <a:pt x="2596" y="573"/>
                    <a:pt x="2596" y="601"/>
                    <a:pt x="2568" y="629"/>
                  </a:cubicBezTo>
                  <a:cubicBezTo>
                    <a:pt x="2545" y="658"/>
                    <a:pt x="2511" y="669"/>
                    <a:pt x="2511" y="708"/>
                  </a:cubicBezTo>
                  <a:cubicBezTo>
                    <a:pt x="2511" y="719"/>
                    <a:pt x="2528" y="725"/>
                    <a:pt x="2534" y="742"/>
                  </a:cubicBezTo>
                  <a:cubicBezTo>
                    <a:pt x="2556" y="775"/>
                    <a:pt x="2568" y="792"/>
                    <a:pt x="2596" y="826"/>
                  </a:cubicBezTo>
                  <a:cubicBezTo>
                    <a:pt x="2635" y="877"/>
                    <a:pt x="2646" y="910"/>
                    <a:pt x="2680" y="967"/>
                  </a:cubicBezTo>
                  <a:cubicBezTo>
                    <a:pt x="2697" y="1000"/>
                    <a:pt x="2719" y="1017"/>
                    <a:pt x="2719" y="1051"/>
                  </a:cubicBezTo>
                  <a:cubicBezTo>
                    <a:pt x="2719" y="1107"/>
                    <a:pt x="2652" y="1107"/>
                    <a:pt x="2613" y="1146"/>
                  </a:cubicBezTo>
                  <a:cubicBezTo>
                    <a:pt x="2573" y="1191"/>
                    <a:pt x="2556" y="1219"/>
                    <a:pt x="2506" y="1247"/>
                  </a:cubicBezTo>
                  <a:cubicBezTo>
                    <a:pt x="2478" y="1264"/>
                    <a:pt x="2444" y="1270"/>
                    <a:pt x="2444" y="1304"/>
                  </a:cubicBezTo>
                  <a:cubicBezTo>
                    <a:pt x="2444" y="1309"/>
                    <a:pt x="2438" y="1315"/>
                    <a:pt x="2438" y="1320"/>
                  </a:cubicBezTo>
                  <a:cubicBezTo>
                    <a:pt x="2455" y="1388"/>
                    <a:pt x="2500" y="1399"/>
                    <a:pt x="2545" y="1450"/>
                  </a:cubicBezTo>
                  <a:cubicBezTo>
                    <a:pt x="2562" y="1472"/>
                    <a:pt x="2573" y="1478"/>
                    <a:pt x="2596" y="1500"/>
                  </a:cubicBezTo>
                  <a:cubicBezTo>
                    <a:pt x="2618" y="1528"/>
                    <a:pt x="2624" y="1562"/>
                    <a:pt x="2657" y="1573"/>
                  </a:cubicBezTo>
                  <a:cubicBezTo>
                    <a:pt x="2680" y="1568"/>
                    <a:pt x="2680" y="1568"/>
                    <a:pt x="2680" y="1568"/>
                  </a:cubicBezTo>
                  <a:cubicBezTo>
                    <a:pt x="2719" y="1579"/>
                    <a:pt x="2725" y="1607"/>
                    <a:pt x="2759" y="1624"/>
                  </a:cubicBezTo>
                  <a:cubicBezTo>
                    <a:pt x="2798" y="1646"/>
                    <a:pt x="2832" y="1646"/>
                    <a:pt x="2871" y="1663"/>
                  </a:cubicBezTo>
                  <a:cubicBezTo>
                    <a:pt x="2921" y="1686"/>
                    <a:pt x="2950" y="1697"/>
                    <a:pt x="3000" y="1697"/>
                  </a:cubicBezTo>
                  <a:cubicBezTo>
                    <a:pt x="3034" y="1697"/>
                    <a:pt x="3051" y="1674"/>
                    <a:pt x="3079" y="1674"/>
                  </a:cubicBezTo>
                  <a:cubicBezTo>
                    <a:pt x="3096" y="1674"/>
                    <a:pt x="3101" y="1686"/>
                    <a:pt x="3118" y="1686"/>
                  </a:cubicBezTo>
                  <a:cubicBezTo>
                    <a:pt x="3157" y="1691"/>
                    <a:pt x="3180" y="1691"/>
                    <a:pt x="3214" y="1708"/>
                  </a:cubicBezTo>
                  <a:cubicBezTo>
                    <a:pt x="3230" y="1714"/>
                    <a:pt x="3230" y="1731"/>
                    <a:pt x="3236" y="1747"/>
                  </a:cubicBezTo>
                  <a:cubicBezTo>
                    <a:pt x="3242" y="1764"/>
                    <a:pt x="3258" y="1764"/>
                    <a:pt x="3270" y="1764"/>
                  </a:cubicBezTo>
                  <a:cubicBezTo>
                    <a:pt x="3281" y="1764"/>
                    <a:pt x="3281" y="1764"/>
                    <a:pt x="3287" y="1764"/>
                  </a:cubicBezTo>
                  <a:cubicBezTo>
                    <a:pt x="3287" y="1792"/>
                    <a:pt x="3332" y="1787"/>
                    <a:pt x="3354" y="1804"/>
                  </a:cubicBezTo>
                  <a:cubicBezTo>
                    <a:pt x="3388" y="1820"/>
                    <a:pt x="3393" y="1848"/>
                    <a:pt x="3416" y="1882"/>
                  </a:cubicBezTo>
                  <a:cubicBezTo>
                    <a:pt x="3438" y="1916"/>
                    <a:pt x="3472" y="1916"/>
                    <a:pt x="3506" y="1938"/>
                  </a:cubicBezTo>
                  <a:cubicBezTo>
                    <a:pt x="3534" y="1961"/>
                    <a:pt x="3545" y="1983"/>
                    <a:pt x="3556" y="2017"/>
                  </a:cubicBezTo>
                  <a:cubicBezTo>
                    <a:pt x="3562" y="2045"/>
                    <a:pt x="3573" y="2056"/>
                    <a:pt x="3590" y="2084"/>
                  </a:cubicBezTo>
                  <a:cubicBezTo>
                    <a:pt x="3601" y="2107"/>
                    <a:pt x="3601" y="2135"/>
                    <a:pt x="3629" y="2141"/>
                  </a:cubicBezTo>
                  <a:cubicBezTo>
                    <a:pt x="3663" y="2152"/>
                    <a:pt x="3685" y="2141"/>
                    <a:pt x="3725" y="2146"/>
                  </a:cubicBezTo>
                  <a:cubicBezTo>
                    <a:pt x="3775" y="2152"/>
                    <a:pt x="3804" y="2174"/>
                    <a:pt x="3854" y="2174"/>
                  </a:cubicBezTo>
                  <a:cubicBezTo>
                    <a:pt x="4056" y="2174"/>
                    <a:pt x="4056" y="2174"/>
                    <a:pt x="4056" y="2174"/>
                  </a:cubicBezTo>
                  <a:cubicBezTo>
                    <a:pt x="4067" y="2174"/>
                    <a:pt x="4073" y="2174"/>
                    <a:pt x="4079" y="2180"/>
                  </a:cubicBezTo>
                  <a:cubicBezTo>
                    <a:pt x="4056" y="2219"/>
                    <a:pt x="4006" y="2186"/>
                    <a:pt x="3966" y="2202"/>
                  </a:cubicBezTo>
                  <a:cubicBezTo>
                    <a:pt x="3950" y="2208"/>
                    <a:pt x="3944" y="2225"/>
                    <a:pt x="3933" y="2236"/>
                  </a:cubicBezTo>
                  <a:cubicBezTo>
                    <a:pt x="3905" y="2264"/>
                    <a:pt x="3888" y="2275"/>
                    <a:pt x="3860" y="2298"/>
                  </a:cubicBezTo>
                  <a:cubicBezTo>
                    <a:pt x="3893" y="2337"/>
                    <a:pt x="3905" y="2365"/>
                    <a:pt x="3938" y="2399"/>
                  </a:cubicBezTo>
                  <a:cubicBezTo>
                    <a:pt x="3961" y="2421"/>
                    <a:pt x="3961" y="2450"/>
                    <a:pt x="3989" y="2455"/>
                  </a:cubicBezTo>
                  <a:cubicBezTo>
                    <a:pt x="4051" y="2483"/>
                    <a:pt x="4101" y="2466"/>
                    <a:pt x="4163" y="2506"/>
                  </a:cubicBezTo>
                  <a:cubicBezTo>
                    <a:pt x="4247" y="2551"/>
                    <a:pt x="4270" y="2607"/>
                    <a:pt x="4360" y="2641"/>
                  </a:cubicBezTo>
                  <a:cubicBezTo>
                    <a:pt x="4416" y="2663"/>
                    <a:pt x="4461" y="2657"/>
                    <a:pt x="4506" y="2702"/>
                  </a:cubicBezTo>
                </a:path>
              </a:pathLst>
            </a:custGeom>
            <a:solidFill>
              <a:schemeClr val="accent2"/>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 name="Freeform 50"/>
            <p:cNvSpPr>
              <a:spLocks noChangeArrowheads="1"/>
            </p:cNvSpPr>
            <p:nvPr/>
          </p:nvSpPr>
          <p:spPr bwMode="auto">
            <a:xfrm>
              <a:off x="16337903" y="5594804"/>
              <a:ext cx="1677878" cy="1263650"/>
            </a:xfrm>
            <a:custGeom>
              <a:avLst/>
              <a:gdLst>
                <a:gd name="T0" fmla="*/ 3381 w 4663"/>
                <a:gd name="T1" fmla="*/ 219 h 3512"/>
                <a:gd name="T2" fmla="*/ 3803 w 4663"/>
                <a:gd name="T3" fmla="*/ 550 h 3512"/>
                <a:gd name="T4" fmla="*/ 4022 w 4663"/>
                <a:gd name="T5" fmla="*/ 758 h 3512"/>
                <a:gd name="T6" fmla="*/ 3971 w 4663"/>
                <a:gd name="T7" fmla="*/ 1022 h 3512"/>
                <a:gd name="T8" fmla="*/ 4381 w 4663"/>
                <a:gd name="T9" fmla="*/ 1337 h 3512"/>
                <a:gd name="T10" fmla="*/ 4454 w 4663"/>
                <a:gd name="T11" fmla="*/ 1545 h 3512"/>
                <a:gd name="T12" fmla="*/ 4617 w 4663"/>
                <a:gd name="T13" fmla="*/ 1837 h 3512"/>
                <a:gd name="T14" fmla="*/ 4454 w 4663"/>
                <a:gd name="T15" fmla="*/ 1876 h 3512"/>
                <a:gd name="T16" fmla="*/ 4123 w 4663"/>
                <a:gd name="T17" fmla="*/ 1949 h 3512"/>
                <a:gd name="T18" fmla="*/ 4095 w 4663"/>
                <a:gd name="T19" fmla="*/ 2382 h 3512"/>
                <a:gd name="T20" fmla="*/ 3746 w 4663"/>
                <a:gd name="T21" fmla="*/ 2876 h 3512"/>
                <a:gd name="T22" fmla="*/ 3729 w 4663"/>
                <a:gd name="T23" fmla="*/ 3061 h 3512"/>
                <a:gd name="T24" fmla="*/ 3696 w 4663"/>
                <a:gd name="T25" fmla="*/ 3168 h 3512"/>
                <a:gd name="T26" fmla="*/ 3364 w 4663"/>
                <a:gd name="T27" fmla="*/ 3157 h 3512"/>
                <a:gd name="T28" fmla="*/ 3039 w 4663"/>
                <a:gd name="T29" fmla="*/ 3404 h 3512"/>
                <a:gd name="T30" fmla="*/ 2803 w 4663"/>
                <a:gd name="T31" fmla="*/ 3404 h 3512"/>
                <a:gd name="T32" fmla="*/ 2454 w 4663"/>
                <a:gd name="T33" fmla="*/ 3477 h 3512"/>
                <a:gd name="T34" fmla="*/ 2320 w 4663"/>
                <a:gd name="T35" fmla="*/ 3359 h 3512"/>
                <a:gd name="T36" fmla="*/ 2090 w 4663"/>
                <a:gd name="T37" fmla="*/ 3269 h 3512"/>
                <a:gd name="T38" fmla="*/ 1730 w 4663"/>
                <a:gd name="T39" fmla="*/ 3314 h 3512"/>
                <a:gd name="T40" fmla="*/ 1540 w 4663"/>
                <a:gd name="T41" fmla="*/ 3280 h 3512"/>
                <a:gd name="T42" fmla="*/ 1298 w 4663"/>
                <a:gd name="T43" fmla="*/ 3297 h 3512"/>
                <a:gd name="T44" fmla="*/ 1056 w 4663"/>
                <a:gd name="T45" fmla="*/ 3190 h 3512"/>
                <a:gd name="T46" fmla="*/ 764 w 4663"/>
                <a:gd name="T47" fmla="*/ 3101 h 3512"/>
                <a:gd name="T48" fmla="*/ 652 w 4663"/>
                <a:gd name="T49" fmla="*/ 2949 h 3512"/>
                <a:gd name="T50" fmla="*/ 613 w 4663"/>
                <a:gd name="T51" fmla="*/ 2893 h 3512"/>
                <a:gd name="T52" fmla="*/ 545 w 4663"/>
                <a:gd name="T53" fmla="*/ 2764 h 3512"/>
                <a:gd name="T54" fmla="*/ 388 w 4663"/>
                <a:gd name="T55" fmla="*/ 2634 h 3512"/>
                <a:gd name="T56" fmla="*/ 332 w 4663"/>
                <a:gd name="T57" fmla="*/ 2561 h 3512"/>
                <a:gd name="T58" fmla="*/ 174 w 4663"/>
                <a:gd name="T59" fmla="*/ 2382 h 3512"/>
                <a:gd name="T60" fmla="*/ 17 w 4663"/>
                <a:gd name="T61" fmla="*/ 2219 h 3512"/>
                <a:gd name="T62" fmla="*/ 23 w 4663"/>
                <a:gd name="T63" fmla="*/ 2067 h 3512"/>
                <a:gd name="T64" fmla="*/ 34 w 4663"/>
                <a:gd name="T65" fmla="*/ 1775 h 3512"/>
                <a:gd name="T66" fmla="*/ 247 w 4663"/>
                <a:gd name="T67" fmla="*/ 1387 h 3512"/>
                <a:gd name="T68" fmla="*/ 124 w 4663"/>
                <a:gd name="T69" fmla="*/ 1039 h 3512"/>
                <a:gd name="T70" fmla="*/ 101 w 4663"/>
                <a:gd name="T71" fmla="*/ 775 h 3512"/>
                <a:gd name="T72" fmla="*/ 242 w 4663"/>
                <a:gd name="T73" fmla="*/ 595 h 3512"/>
                <a:gd name="T74" fmla="*/ 506 w 4663"/>
                <a:gd name="T75" fmla="*/ 320 h 3512"/>
                <a:gd name="T76" fmla="*/ 725 w 4663"/>
                <a:gd name="T77" fmla="*/ 253 h 3512"/>
                <a:gd name="T78" fmla="*/ 798 w 4663"/>
                <a:gd name="T79" fmla="*/ 118 h 3512"/>
                <a:gd name="T80" fmla="*/ 961 w 4663"/>
                <a:gd name="T81" fmla="*/ 151 h 3512"/>
                <a:gd name="T82" fmla="*/ 1214 w 4663"/>
                <a:gd name="T83" fmla="*/ 146 h 3512"/>
                <a:gd name="T84" fmla="*/ 1467 w 4663"/>
                <a:gd name="T85" fmla="*/ 449 h 3512"/>
                <a:gd name="T86" fmla="*/ 1702 w 4663"/>
                <a:gd name="T87" fmla="*/ 410 h 3512"/>
                <a:gd name="T88" fmla="*/ 1489 w 4663"/>
                <a:gd name="T89" fmla="*/ 859 h 3512"/>
                <a:gd name="T90" fmla="*/ 1983 w 4663"/>
                <a:gd name="T91" fmla="*/ 859 h 3512"/>
                <a:gd name="T92" fmla="*/ 2084 w 4663"/>
                <a:gd name="T93" fmla="*/ 730 h 3512"/>
                <a:gd name="T94" fmla="*/ 2134 w 4663"/>
                <a:gd name="T95" fmla="*/ 550 h 3512"/>
                <a:gd name="T96" fmla="*/ 1967 w 4663"/>
                <a:gd name="T97" fmla="*/ 387 h 3512"/>
                <a:gd name="T98" fmla="*/ 2000 w 4663"/>
                <a:gd name="T99" fmla="*/ 89 h 3512"/>
                <a:gd name="T100" fmla="*/ 2471 w 4663"/>
                <a:gd name="T101" fmla="*/ 28 h 3512"/>
                <a:gd name="T102" fmla="*/ 2859 w 4663"/>
                <a:gd name="T103" fmla="*/ 56 h 3512"/>
                <a:gd name="T104" fmla="*/ 3280 w 4663"/>
                <a:gd name="T105" fmla="*/ 106 h 35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63" h="3512">
                  <a:moveTo>
                    <a:pt x="3280" y="106"/>
                  </a:moveTo>
                  <a:lnTo>
                    <a:pt x="3280" y="106"/>
                  </a:lnTo>
                  <a:cubicBezTo>
                    <a:pt x="3286" y="129"/>
                    <a:pt x="3286" y="146"/>
                    <a:pt x="3297" y="163"/>
                  </a:cubicBezTo>
                  <a:cubicBezTo>
                    <a:pt x="3319" y="191"/>
                    <a:pt x="3359" y="185"/>
                    <a:pt x="3381" y="219"/>
                  </a:cubicBezTo>
                  <a:cubicBezTo>
                    <a:pt x="3415" y="264"/>
                    <a:pt x="3426" y="303"/>
                    <a:pt x="3471" y="342"/>
                  </a:cubicBezTo>
                  <a:cubicBezTo>
                    <a:pt x="3561" y="415"/>
                    <a:pt x="3539" y="516"/>
                    <a:pt x="3623" y="595"/>
                  </a:cubicBezTo>
                  <a:cubicBezTo>
                    <a:pt x="3786" y="550"/>
                    <a:pt x="3786" y="550"/>
                    <a:pt x="3786" y="550"/>
                  </a:cubicBezTo>
                  <a:cubicBezTo>
                    <a:pt x="3803" y="550"/>
                    <a:pt x="3803" y="550"/>
                    <a:pt x="3803" y="550"/>
                  </a:cubicBezTo>
                  <a:cubicBezTo>
                    <a:pt x="3803" y="595"/>
                    <a:pt x="3814" y="623"/>
                    <a:pt x="3831" y="663"/>
                  </a:cubicBezTo>
                  <a:cubicBezTo>
                    <a:pt x="3842" y="691"/>
                    <a:pt x="3864" y="702"/>
                    <a:pt x="3893" y="702"/>
                  </a:cubicBezTo>
                  <a:cubicBezTo>
                    <a:pt x="3926" y="702"/>
                    <a:pt x="3943" y="696"/>
                    <a:pt x="3966" y="685"/>
                  </a:cubicBezTo>
                  <a:cubicBezTo>
                    <a:pt x="3982" y="713"/>
                    <a:pt x="3994" y="736"/>
                    <a:pt x="4022" y="758"/>
                  </a:cubicBezTo>
                  <a:cubicBezTo>
                    <a:pt x="4044" y="786"/>
                    <a:pt x="4078" y="803"/>
                    <a:pt x="4078" y="837"/>
                  </a:cubicBezTo>
                  <a:cubicBezTo>
                    <a:pt x="4078" y="887"/>
                    <a:pt x="4039" y="910"/>
                    <a:pt x="3999" y="932"/>
                  </a:cubicBezTo>
                  <a:cubicBezTo>
                    <a:pt x="3977" y="949"/>
                    <a:pt x="3943" y="938"/>
                    <a:pt x="3943" y="966"/>
                  </a:cubicBezTo>
                  <a:cubicBezTo>
                    <a:pt x="3943" y="988"/>
                    <a:pt x="3966" y="1000"/>
                    <a:pt x="3971" y="1022"/>
                  </a:cubicBezTo>
                  <a:cubicBezTo>
                    <a:pt x="3994" y="1084"/>
                    <a:pt x="3988" y="1123"/>
                    <a:pt x="4022" y="1179"/>
                  </a:cubicBezTo>
                  <a:cubicBezTo>
                    <a:pt x="4061" y="1236"/>
                    <a:pt x="4112" y="1236"/>
                    <a:pt x="4173" y="1258"/>
                  </a:cubicBezTo>
                  <a:cubicBezTo>
                    <a:pt x="4230" y="1280"/>
                    <a:pt x="4252" y="1314"/>
                    <a:pt x="4308" y="1331"/>
                  </a:cubicBezTo>
                  <a:cubicBezTo>
                    <a:pt x="4336" y="1342"/>
                    <a:pt x="4359" y="1325"/>
                    <a:pt x="4381" y="1337"/>
                  </a:cubicBezTo>
                  <a:cubicBezTo>
                    <a:pt x="4404" y="1348"/>
                    <a:pt x="4398" y="1370"/>
                    <a:pt x="4409" y="1387"/>
                  </a:cubicBezTo>
                  <a:cubicBezTo>
                    <a:pt x="4421" y="1410"/>
                    <a:pt x="4454" y="1404"/>
                    <a:pt x="4460" y="1427"/>
                  </a:cubicBezTo>
                  <a:cubicBezTo>
                    <a:pt x="4460" y="1444"/>
                    <a:pt x="4454" y="1449"/>
                    <a:pt x="4454" y="1466"/>
                  </a:cubicBezTo>
                  <a:cubicBezTo>
                    <a:pt x="4454" y="1545"/>
                    <a:pt x="4454" y="1545"/>
                    <a:pt x="4454" y="1545"/>
                  </a:cubicBezTo>
                  <a:cubicBezTo>
                    <a:pt x="4454" y="1561"/>
                    <a:pt x="4471" y="1573"/>
                    <a:pt x="4488" y="1584"/>
                  </a:cubicBezTo>
                  <a:cubicBezTo>
                    <a:pt x="4510" y="1612"/>
                    <a:pt x="4527" y="1629"/>
                    <a:pt x="4555" y="1646"/>
                  </a:cubicBezTo>
                  <a:cubicBezTo>
                    <a:pt x="4595" y="1674"/>
                    <a:pt x="4662" y="1640"/>
                    <a:pt x="4662" y="1685"/>
                  </a:cubicBezTo>
                  <a:cubicBezTo>
                    <a:pt x="4662" y="1747"/>
                    <a:pt x="4623" y="1775"/>
                    <a:pt x="4617" y="1837"/>
                  </a:cubicBezTo>
                  <a:cubicBezTo>
                    <a:pt x="4612" y="1870"/>
                    <a:pt x="4612" y="1887"/>
                    <a:pt x="4600" y="1915"/>
                  </a:cubicBezTo>
                  <a:cubicBezTo>
                    <a:pt x="4589" y="1938"/>
                    <a:pt x="4589" y="1971"/>
                    <a:pt x="4567" y="1971"/>
                  </a:cubicBezTo>
                  <a:cubicBezTo>
                    <a:pt x="4522" y="1971"/>
                    <a:pt x="4505" y="1938"/>
                    <a:pt x="4477" y="1904"/>
                  </a:cubicBezTo>
                  <a:cubicBezTo>
                    <a:pt x="4465" y="1893"/>
                    <a:pt x="4465" y="1876"/>
                    <a:pt x="4454" y="1876"/>
                  </a:cubicBezTo>
                  <a:cubicBezTo>
                    <a:pt x="4432" y="1876"/>
                    <a:pt x="4421" y="1887"/>
                    <a:pt x="4393" y="1887"/>
                  </a:cubicBezTo>
                  <a:cubicBezTo>
                    <a:pt x="4353" y="1887"/>
                    <a:pt x="4331" y="1854"/>
                    <a:pt x="4286" y="1854"/>
                  </a:cubicBezTo>
                  <a:cubicBezTo>
                    <a:pt x="4246" y="1854"/>
                    <a:pt x="4230" y="1876"/>
                    <a:pt x="4196" y="1887"/>
                  </a:cubicBezTo>
                  <a:cubicBezTo>
                    <a:pt x="4162" y="1904"/>
                    <a:pt x="4123" y="1915"/>
                    <a:pt x="4123" y="1949"/>
                  </a:cubicBezTo>
                  <a:cubicBezTo>
                    <a:pt x="4123" y="2016"/>
                    <a:pt x="4168" y="2044"/>
                    <a:pt x="4168" y="2112"/>
                  </a:cubicBezTo>
                  <a:cubicBezTo>
                    <a:pt x="4168" y="2163"/>
                    <a:pt x="4156" y="2196"/>
                    <a:pt x="4134" y="2241"/>
                  </a:cubicBezTo>
                  <a:cubicBezTo>
                    <a:pt x="4123" y="2252"/>
                    <a:pt x="4117" y="2264"/>
                    <a:pt x="4117" y="2281"/>
                  </a:cubicBezTo>
                  <a:cubicBezTo>
                    <a:pt x="4117" y="2320"/>
                    <a:pt x="4095" y="2342"/>
                    <a:pt x="4095" y="2382"/>
                  </a:cubicBezTo>
                  <a:cubicBezTo>
                    <a:pt x="4095" y="2438"/>
                    <a:pt x="4033" y="2449"/>
                    <a:pt x="3994" y="2494"/>
                  </a:cubicBezTo>
                  <a:cubicBezTo>
                    <a:pt x="3960" y="2533"/>
                    <a:pt x="3971" y="2573"/>
                    <a:pt x="3937" y="2612"/>
                  </a:cubicBezTo>
                  <a:cubicBezTo>
                    <a:pt x="3904" y="2657"/>
                    <a:pt x="3853" y="2651"/>
                    <a:pt x="3831" y="2702"/>
                  </a:cubicBezTo>
                  <a:cubicBezTo>
                    <a:pt x="3803" y="2769"/>
                    <a:pt x="3791" y="2820"/>
                    <a:pt x="3746" y="2876"/>
                  </a:cubicBezTo>
                  <a:cubicBezTo>
                    <a:pt x="3729" y="2898"/>
                    <a:pt x="3701" y="2893"/>
                    <a:pt x="3685" y="2910"/>
                  </a:cubicBezTo>
                  <a:cubicBezTo>
                    <a:pt x="3651" y="2949"/>
                    <a:pt x="3673" y="2988"/>
                    <a:pt x="3651" y="3033"/>
                  </a:cubicBezTo>
                  <a:cubicBezTo>
                    <a:pt x="3662" y="3045"/>
                    <a:pt x="3662" y="3061"/>
                    <a:pt x="3679" y="3061"/>
                  </a:cubicBezTo>
                  <a:cubicBezTo>
                    <a:pt x="3729" y="3061"/>
                    <a:pt x="3729" y="3061"/>
                    <a:pt x="3729" y="3061"/>
                  </a:cubicBezTo>
                  <a:cubicBezTo>
                    <a:pt x="3786" y="3061"/>
                    <a:pt x="3819" y="3089"/>
                    <a:pt x="3848" y="3134"/>
                  </a:cubicBezTo>
                  <a:lnTo>
                    <a:pt x="3848" y="3134"/>
                  </a:lnTo>
                  <a:cubicBezTo>
                    <a:pt x="3808" y="3134"/>
                    <a:pt x="3780" y="3168"/>
                    <a:pt x="3741" y="3168"/>
                  </a:cubicBezTo>
                  <a:cubicBezTo>
                    <a:pt x="3696" y="3168"/>
                    <a:pt x="3696" y="3168"/>
                    <a:pt x="3696" y="3168"/>
                  </a:cubicBezTo>
                  <a:cubicBezTo>
                    <a:pt x="3651" y="3168"/>
                    <a:pt x="3628" y="3146"/>
                    <a:pt x="3589" y="3123"/>
                  </a:cubicBezTo>
                  <a:cubicBezTo>
                    <a:pt x="3567" y="3112"/>
                    <a:pt x="3555" y="3089"/>
                    <a:pt x="3527" y="3089"/>
                  </a:cubicBezTo>
                  <a:cubicBezTo>
                    <a:pt x="3477" y="3089"/>
                    <a:pt x="3454" y="3118"/>
                    <a:pt x="3415" y="3134"/>
                  </a:cubicBezTo>
                  <a:cubicBezTo>
                    <a:pt x="3392" y="3140"/>
                    <a:pt x="3381" y="3146"/>
                    <a:pt x="3364" y="3157"/>
                  </a:cubicBezTo>
                  <a:cubicBezTo>
                    <a:pt x="3336" y="3179"/>
                    <a:pt x="3331" y="3202"/>
                    <a:pt x="3303" y="3224"/>
                  </a:cubicBezTo>
                  <a:cubicBezTo>
                    <a:pt x="3246" y="3263"/>
                    <a:pt x="3218" y="3297"/>
                    <a:pt x="3179" y="3354"/>
                  </a:cubicBezTo>
                  <a:cubicBezTo>
                    <a:pt x="3162" y="3376"/>
                    <a:pt x="3134" y="3354"/>
                    <a:pt x="3112" y="3370"/>
                  </a:cubicBezTo>
                  <a:cubicBezTo>
                    <a:pt x="3084" y="3382"/>
                    <a:pt x="3072" y="3404"/>
                    <a:pt x="3039" y="3404"/>
                  </a:cubicBezTo>
                  <a:cubicBezTo>
                    <a:pt x="2949" y="3404"/>
                    <a:pt x="2949" y="3404"/>
                    <a:pt x="2949" y="3404"/>
                  </a:cubicBezTo>
                  <a:cubicBezTo>
                    <a:pt x="2937" y="3404"/>
                    <a:pt x="2932" y="3410"/>
                    <a:pt x="2920" y="3410"/>
                  </a:cubicBezTo>
                  <a:cubicBezTo>
                    <a:pt x="2881" y="3410"/>
                    <a:pt x="2881" y="3410"/>
                    <a:pt x="2881" y="3410"/>
                  </a:cubicBezTo>
                  <a:cubicBezTo>
                    <a:pt x="2848" y="3410"/>
                    <a:pt x="2831" y="3404"/>
                    <a:pt x="2803" y="3404"/>
                  </a:cubicBezTo>
                  <a:cubicBezTo>
                    <a:pt x="2758" y="3404"/>
                    <a:pt x="2730" y="3404"/>
                    <a:pt x="2696" y="3427"/>
                  </a:cubicBezTo>
                  <a:cubicBezTo>
                    <a:pt x="2657" y="3455"/>
                    <a:pt x="2651" y="3511"/>
                    <a:pt x="2600" y="3511"/>
                  </a:cubicBezTo>
                  <a:cubicBezTo>
                    <a:pt x="2561" y="3511"/>
                    <a:pt x="2550" y="3477"/>
                    <a:pt x="2510" y="3477"/>
                  </a:cubicBezTo>
                  <a:cubicBezTo>
                    <a:pt x="2488" y="3477"/>
                    <a:pt x="2477" y="3477"/>
                    <a:pt x="2454" y="3477"/>
                  </a:cubicBezTo>
                  <a:lnTo>
                    <a:pt x="2454" y="3477"/>
                  </a:lnTo>
                  <a:cubicBezTo>
                    <a:pt x="2432" y="3432"/>
                    <a:pt x="2432" y="3398"/>
                    <a:pt x="2426" y="3348"/>
                  </a:cubicBezTo>
                  <a:cubicBezTo>
                    <a:pt x="2398" y="3359"/>
                    <a:pt x="2381" y="3359"/>
                    <a:pt x="2353" y="3359"/>
                  </a:cubicBezTo>
                  <a:cubicBezTo>
                    <a:pt x="2320" y="3359"/>
                    <a:pt x="2320" y="3359"/>
                    <a:pt x="2320" y="3359"/>
                  </a:cubicBezTo>
                  <a:cubicBezTo>
                    <a:pt x="2291" y="3348"/>
                    <a:pt x="2252" y="3365"/>
                    <a:pt x="2235" y="3331"/>
                  </a:cubicBezTo>
                  <a:cubicBezTo>
                    <a:pt x="2230" y="3314"/>
                    <a:pt x="2235" y="3303"/>
                    <a:pt x="2230" y="3286"/>
                  </a:cubicBezTo>
                  <a:cubicBezTo>
                    <a:pt x="2207" y="3263"/>
                    <a:pt x="2179" y="3258"/>
                    <a:pt x="2162" y="3230"/>
                  </a:cubicBezTo>
                  <a:cubicBezTo>
                    <a:pt x="2140" y="3252"/>
                    <a:pt x="2117" y="3258"/>
                    <a:pt x="2090" y="3269"/>
                  </a:cubicBezTo>
                  <a:cubicBezTo>
                    <a:pt x="2062" y="3275"/>
                    <a:pt x="2045" y="3303"/>
                    <a:pt x="2017" y="3303"/>
                  </a:cubicBezTo>
                  <a:cubicBezTo>
                    <a:pt x="1995" y="3303"/>
                    <a:pt x="1983" y="3292"/>
                    <a:pt x="1967" y="3286"/>
                  </a:cubicBezTo>
                  <a:cubicBezTo>
                    <a:pt x="1809" y="3348"/>
                    <a:pt x="1809" y="3348"/>
                    <a:pt x="1809" y="3348"/>
                  </a:cubicBezTo>
                  <a:cubicBezTo>
                    <a:pt x="1775" y="3342"/>
                    <a:pt x="1764" y="3314"/>
                    <a:pt x="1730" y="3314"/>
                  </a:cubicBezTo>
                  <a:cubicBezTo>
                    <a:pt x="1725" y="3314"/>
                    <a:pt x="1725" y="3320"/>
                    <a:pt x="1719" y="3320"/>
                  </a:cubicBezTo>
                  <a:cubicBezTo>
                    <a:pt x="1680" y="3320"/>
                    <a:pt x="1663" y="3292"/>
                    <a:pt x="1624" y="3292"/>
                  </a:cubicBezTo>
                  <a:cubicBezTo>
                    <a:pt x="1607" y="3292"/>
                    <a:pt x="1607" y="3303"/>
                    <a:pt x="1596" y="3303"/>
                  </a:cubicBezTo>
                  <a:cubicBezTo>
                    <a:pt x="1573" y="3303"/>
                    <a:pt x="1562" y="3280"/>
                    <a:pt x="1540" y="3280"/>
                  </a:cubicBezTo>
                  <a:cubicBezTo>
                    <a:pt x="1534" y="3280"/>
                    <a:pt x="1534" y="3297"/>
                    <a:pt x="1523" y="3303"/>
                  </a:cubicBezTo>
                  <a:cubicBezTo>
                    <a:pt x="1506" y="3309"/>
                    <a:pt x="1495" y="3309"/>
                    <a:pt x="1478" y="3309"/>
                  </a:cubicBezTo>
                  <a:cubicBezTo>
                    <a:pt x="1450" y="3309"/>
                    <a:pt x="1438" y="3275"/>
                    <a:pt x="1410" y="3275"/>
                  </a:cubicBezTo>
                  <a:cubicBezTo>
                    <a:pt x="1365" y="3275"/>
                    <a:pt x="1343" y="3297"/>
                    <a:pt x="1298" y="3297"/>
                  </a:cubicBezTo>
                  <a:cubicBezTo>
                    <a:pt x="1264" y="3297"/>
                    <a:pt x="1247" y="3280"/>
                    <a:pt x="1225" y="3263"/>
                  </a:cubicBezTo>
                  <a:cubicBezTo>
                    <a:pt x="1186" y="3269"/>
                    <a:pt x="1186" y="3269"/>
                    <a:pt x="1186" y="3269"/>
                  </a:cubicBezTo>
                  <a:cubicBezTo>
                    <a:pt x="1152" y="3263"/>
                    <a:pt x="1135" y="3241"/>
                    <a:pt x="1107" y="3219"/>
                  </a:cubicBezTo>
                  <a:cubicBezTo>
                    <a:pt x="1090" y="3207"/>
                    <a:pt x="1073" y="3207"/>
                    <a:pt x="1056" y="3190"/>
                  </a:cubicBezTo>
                  <a:cubicBezTo>
                    <a:pt x="995" y="3146"/>
                    <a:pt x="961" y="3089"/>
                    <a:pt x="888" y="3089"/>
                  </a:cubicBezTo>
                  <a:cubicBezTo>
                    <a:pt x="877" y="3089"/>
                    <a:pt x="877" y="3106"/>
                    <a:pt x="871" y="3106"/>
                  </a:cubicBezTo>
                  <a:cubicBezTo>
                    <a:pt x="843" y="3118"/>
                    <a:pt x="832" y="3134"/>
                    <a:pt x="798" y="3134"/>
                  </a:cubicBezTo>
                  <a:cubicBezTo>
                    <a:pt x="781" y="3134"/>
                    <a:pt x="776" y="3118"/>
                    <a:pt x="764" y="3101"/>
                  </a:cubicBezTo>
                  <a:lnTo>
                    <a:pt x="764" y="3101"/>
                  </a:lnTo>
                  <a:cubicBezTo>
                    <a:pt x="747" y="3078"/>
                    <a:pt x="731" y="3078"/>
                    <a:pt x="703" y="3067"/>
                  </a:cubicBezTo>
                  <a:cubicBezTo>
                    <a:pt x="708" y="3061"/>
                    <a:pt x="708" y="3061"/>
                    <a:pt x="708" y="3050"/>
                  </a:cubicBezTo>
                  <a:cubicBezTo>
                    <a:pt x="708" y="3005"/>
                    <a:pt x="680" y="2988"/>
                    <a:pt x="652" y="2949"/>
                  </a:cubicBezTo>
                  <a:cubicBezTo>
                    <a:pt x="658" y="2949"/>
                    <a:pt x="658" y="2949"/>
                    <a:pt x="658" y="2949"/>
                  </a:cubicBezTo>
                  <a:cubicBezTo>
                    <a:pt x="658" y="2943"/>
                    <a:pt x="658" y="2943"/>
                    <a:pt x="658" y="2943"/>
                  </a:cubicBezTo>
                  <a:cubicBezTo>
                    <a:pt x="635" y="2932"/>
                    <a:pt x="624" y="2927"/>
                    <a:pt x="607" y="2910"/>
                  </a:cubicBezTo>
                  <a:cubicBezTo>
                    <a:pt x="607" y="2904"/>
                    <a:pt x="613" y="2898"/>
                    <a:pt x="613" y="2893"/>
                  </a:cubicBezTo>
                  <a:cubicBezTo>
                    <a:pt x="646" y="2893"/>
                    <a:pt x="646" y="2893"/>
                    <a:pt x="646" y="2893"/>
                  </a:cubicBezTo>
                  <a:cubicBezTo>
                    <a:pt x="652" y="2887"/>
                    <a:pt x="658" y="2882"/>
                    <a:pt x="658" y="2870"/>
                  </a:cubicBezTo>
                  <a:cubicBezTo>
                    <a:pt x="658" y="2837"/>
                    <a:pt x="618" y="2825"/>
                    <a:pt x="590" y="2814"/>
                  </a:cubicBezTo>
                  <a:cubicBezTo>
                    <a:pt x="568" y="2803"/>
                    <a:pt x="562" y="2780"/>
                    <a:pt x="545" y="2764"/>
                  </a:cubicBezTo>
                  <a:cubicBezTo>
                    <a:pt x="534" y="2752"/>
                    <a:pt x="517" y="2747"/>
                    <a:pt x="517" y="2730"/>
                  </a:cubicBezTo>
                  <a:cubicBezTo>
                    <a:pt x="517" y="2719"/>
                    <a:pt x="517" y="2713"/>
                    <a:pt x="517" y="2702"/>
                  </a:cubicBezTo>
                  <a:cubicBezTo>
                    <a:pt x="517" y="2657"/>
                    <a:pt x="483" y="2618"/>
                    <a:pt x="438" y="2618"/>
                  </a:cubicBezTo>
                  <a:cubicBezTo>
                    <a:pt x="416" y="2618"/>
                    <a:pt x="410" y="2634"/>
                    <a:pt x="388" y="2634"/>
                  </a:cubicBezTo>
                  <a:cubicBezTo>
                    <a:pt x="377" y="2634"/>
                    <a:pt x="377" y="2612"/>
                    <a:pt x="371" y="2601"/>
                  </a:cubicBezTo>
                  <a:cubicBezTo>
                    <a:pt x="365" y="2578"/>
                    <a:pt x="365" y="2567"/>
                    <a:pt x="360" y="2545"/>
                  </a:cubicBezTo>
                  <a:cubicBezTo>
                    <a:pt x="332" y="2545"/>
                    <a:pt x="332" y="2545"/>
                    <a:pt x="332" y="2545"/>
                  </a:cubicBezTo>
                  <a:cubicBezTo>
                    <a:pt x="332" y="2561"/>
                    <a:pt x="332" y="2561"/>
                    <a:pt x="332" y="2561"/>
                  </a:cubicBezTo>
                  <a:cubicBezTo>
                    <a:pt x="326" y="2561"/>
                    <a:pt x="326" y="2561"/>
                    <a:pt x="326" y="2561"/>
                  </a:cubicBezTo>
                  <a:cubicBezTo>
                    <a:pt x="287" y="2522"/>
                    <a:pt x="287" y="2483"/>
                    <a:pt x="242" y="2449"/>
                  </a:cubicBezTo>
                  <a:cubicBezTo>
                    <a:pt x="225" y="2438"/>
                    <a:pt x="202" y="2443"/>
                    <a:pt x="191" y="2421"/>
                  </a:cubicBezTo>
                  <a:cubicBezTo>
                    <a:pt x="180" y="2404"/>
                    <a:pt x="186" y="2387"/>
                    <a:pt x="174" y="2382"/>
                  </a:cubicBezTo>
                  <a:cubicBezTo>
                    <a:pt x="152" y="2370"/>
                    <a:pt x="141" y="2387"/>
                    <a:pt x="118" y="2382"/>
                  </a:cubicBezTo>
                  <a:cubicBezTo>
                    <a:pt x="96" y="2376"/>
                    <a:pt x="101" y="2348"/>
                    <a:pt x="90" y="2325"/>
                  </a:cubicBezTo>
                  <a:cubicBezTo>
                    <a:pt x="62" y="2292"/>
                    <a:pt x="17" y="2286"/>
                    <a:pt x="17" y="2241"/>
                  </a:cubicBezTo>
                  <a:cubicBezTo>
                    <a:pt x="17" y="2236"/>
                    <a:pt x="17" y="2230"/>
                    <a:pt x="17" y="2219"/>
                  </a:cubicBezTo>
                  <a:cubicBezTo>
                    <a:pt x="17" y="2202"/>
                    <a:pt x="11" y="2202"/>
                    <a:pt x="0" y="2191"/>
                  </a:cubicBezTo>
                  <a:lnTo>
                    <a:pt x="0" y="2191"/>
                  </a:lnTo>
                  <a:cubicBezTo>
                    <a:pt x="28" y="2168"/>
                    <a:pt x="45" y="2151"/>
                    <a:pt x="45" y="2118"/>
                  </a:cubicBezTo>
                  <a:cubicBezTo>
                    <a:pt x="45" y="2095"/>
                    <a:pt x="34" y="2084"/>
                    <a:pt x="23" y="2067"/>
                  </a:cubicBezTo>
                  <a:cubicBezTo>
                    <a:pt x="45" y="1994"/>
                    <a:pt x="45" y="1994"/>
                    <a:pt x="45" y="1994"/>
                  </a:cubicBezTo>
                  <a:cubicBezTo>
                    <a:pt x="45" y="1960"/>
                    <a:pt x="6" y="1955"/>
                    <a:pt x="6" y="1927"/>
                  </a:cubicBezTo>
                  <a:cubicBezTo>
                    <a:pt x="6" y="1887"/>
                    <a:pt x="34" y="1865"/>
                    <a:pt x="34" y="1826"/>
                  </a:cubicBezTo>
                  <a:cubicBezTo>
                    <a:pt x="34" y="1775"/>
                    <a:pt x="34" y="1775"/>
                    <a:pt x="34" y="1775"/>
                  </a:cubicBezTo>
                  <a:cubicBezTo>
                    <a:pt x="34" y="1752"/>
                    <a:pt x="62" y="1747"/>
                    <a:pt x="68" y="1730"/>
                  </a:cubicBezTo>
                  <a:cubicBezTo>
                    <a:pt x="84" y="1691"/>
                    <a:pt x="90" y="1668"/>
                    <a:pt x="90" y="1623"/>
                  </a:cubicBezTo>
                  <a:cubicBezTo>
                    <a:pt x="152" y="1623"/>
                    <a:pt x="163" y="1561"/>
                    <a:pt x="191" y="1511"/>
                  </a:cubicBezTo>
                  <a:cubicBezTo>
                    <a:pt x="214" y="1460"/>
                    <a:pt x="236" y="1438"/>
                    <a:pt x="247" y="1387"/>
                  </a:cubicBezTo>
                  <a:cubicBezTo>
                    <a:pt x="247" y="1342"/>
                    <a:pt x="214" y="1320"/>
                    <a:pt x="214" y="1275"/>
                  </a:cubicBezTo>
                  <a:cubicBezTo>
                    <a:pt x="214" y="1236"/>
                    <a:pt x="214" y="1236"/>
                    <a:pt x="214" y="1236"/>
                  </a:cubicBezTo>
                  <a:cubicBezTo>
                    <a:pt x="214" y="1163"/>
                    <a:pt x="197" y="1123"/>
                    <a:pt x="157" y="1067"/>
                  </a:cubicBezTo>
                  <a:cubicBezTo>
                    <a:pt x="146" y="1050"/>
                    <a:pt x="124" y="1056"/>
                    <a:pt x="124" y="1039"/>
                  </a:cubicBezTo>
                  <a:cubicBezTo>
                    <a:pt x="124" y="1000"/>
                    <a:pt x="141" y="977"/>
                    <a:pt x="141" y="938"/>
                  </a:cubicBezTo>
                  <a:cubicBezTo>
                    <a:pt x="141" y="921"/>
                    <a:pt x="135" y="910"/>
                    <a:pt x="135" y="887"/>
                  </a:cubicBezTo>
                  <a:cubicBezTo>
                    <a:pt x="135" y="859"/>
                    <a:pt x="146" y="842"/>
                    <a:pt x="146" y="814"/>
                  </a:cubicBezTo>
                  <a:cubicBezTo>
                    <a:pt x="146" y="792"/>
                    <a:pt x="118" y="792"/>
                    <a:pt x="101" y="775"/>
                  </a:cubicBezTo>
                  <a:cubicBezTo>
                    <a:pt x="90" y="764"/>
                    <a:pt x="90" y="752"/>
                    <a:pt x="90" y="736"/>
                  </a:cubicBezTo>
                  <a:cubicBezTo>
                    <a:pt x="90" y="702"/>
                    <a:pt x="118" y="691"/>
                    <a:pt x="135" y="663"/>
                  </a:cubicBezTo>
                  <a:cubicBezTo>
                    <a:pt x="146" y="640"/>
                    <a:pt x="141" y="618"/>
                    <a:pt x="157" y="601"/>
                  </a:cubicBezTo>
                  <a:cubicBezTo>
                    <a:pt x="186" y="578"/>
                    <a:pt x="208" y="601"/>
                    <a:pt x="242" y="595"/>
                  </a:cubicBezTo>
                  <a:cubicBezTo>
                    <a:pt x="276" y="590"/>
                    <a:pt x="287" y="573"/>
                    <a:pt x="315" y="561"/>
                  </a:cubicBezTo>
                  <a:cubicBezTo>
                    <a:pt x="365" y="528"/>
                    <a:pt x="388" y="488"/>
                    <a:pt x="405" y="432"/>
                  </a:cubicBezTo>
                  <a:cubicBezTo>
                    <a:pt x="416" y="399"/>
                    <a:pt x="450" y="399"/>
                    <a:pt x="472" y="382"/>
                  </a:cubicBezTo>
                  <a:cubicBezTo>
                    <a:pt x="495" y="365"/>
                    <a:pt x="500" y="342"/>
                    <a:pt x="506" y="320"/>
                  </a:cubicBezTo>
                  <a:lnTo>
                    <a:pt x="506" y="320"/>
                  </a:lnTo>
                  <a:cubicBezTo>
                    <a:pt x="528" y="297"/>
                    <a:pt x="551" y="286"/>
                    <a:pt x="579" y="286"/>
                  </a:cubicBezTo>
                  <a:cubicBezTo>
                    <a:pt x="607" y="286"/>
                    <a:pt x="618" y="303"/>
                    <a:pt x="641" y="303"/>
                  </a:cubicBezTo>
                  <a:cubicBezTo>
                    <a:pt x="680" y="303"/>
                    <a:pt x="686" y="253"/>
                    <a:pt x="725" y="253"/>
                  </a:cubicBezTo>
                  <a:cubicBezTo>
                    <a:pt x="776" y="253"/>
                    <a:pt x="776" y="253"/>
                    <a:pt x="776" y="253"/>
                  </a:cubicBezTo>
                  <a:cubicBezTo>
                    <a:pt x="792" y="253"/>
                    <a:pt x="820" y="241"/>
                    <a:pt x="820" y="219"/>
                  </a:cubicBezTo>
                  <a:cubicBezTo>
                    <a:pt x="820" y="185"/>
                    <a:pt x="787" y="174"/>
                    <a:pt x="787" y="134"/>
                  </a:cubicBezTo>
                  <a:cubicBezTo>
                    <a:pt x="787" y="129"/>
                    <a:pt x="792" y="123"/>
                    <a:pt x="798" y="118"/>
                  </a:cubicBezTo>
                  <a:lnTo>
                    <a:pt x="798" y="118"/>
                  </a:lnTo>
                  <a:cubicBezTo>
                    <a:pt x="809" y="123"/>
                    <a:pt x="809" y="123"/>
                    <a:pt x="809" y="123"/>
                  </a:cubicBezTo>
                  <a:cubicBezTo>
                    <a:pt x="837" y="123"/>
                    <a:pt x="854" y="112"/>
                    <a:pt x="877" y="101"/>
                  </a:cubicBezTo>
                  <a:cubicBezTo>
                    <a:pt x="899" y="129"/>
                    <a:pt x="921" y="151"/>
                    <a:pt x="961" y="151"/>
                  </a:cubicBezTo>
                  <a:cubicBezTo>
                    <a:pt x="995" y="151"/>
                    <a:pt x="1011" y="129"/>
                    <a:pt x="1040" y="129"/>
                  </a:cubicBezTo>
                  <a:cubicBezTo>
                    <a:pt x="1062" y="129"/>
                    <a:pt x="1073" y="151"/>
                    <a:pt x="1090" y="151"/>
                  </a:cubicBezTo>
                  <a:cubicBezTo>
                    <a:pt x="1124" y="151"/>
                    <a:pt x="1141" y="146"/>
                    <a:pt x="1169" y="146"/>
                  </a:cubicBezTo>
                  <a:cubicBezTo>
                    <a:pt x="1214" y="146"/>
                    <a:pt x="1214" y="146"/>
                    <a:pt x="1214" y="146"/>
                  </a:cubicBezTo>
                  <a:cubicBezTo>
                    <a:pt x="1231" y="146"/>
                    <a:pt x="1236" y="140"/>
                    <a:pt x="1253" y="140"/>
                  </a:cubicBezTo>
                  <a:cubicBezTo>
                    <a:pt x="1292" y="140"/>
                    <a:pt x="1298" y="185"/>
                    <a:pt x="1326" y="219"/>
                  </a:cubicBezTo>
                  <a:cubicBezTo>
                    <a:pt x="1360" y="264"/>
                    <a:pt x="1388" y="286"/>
                    <a:pt x="1416" y="337"/>
                  </a:cubicBezTo>
                  <a:cubicBezTo>
                    <a:pt x="1438" y="376"/>
                    <a:pt x="1433" y="415"/>
                    <a:pt x="1467" y="449"/>
                  </a:cubicBezTo>
                  <a:cubicBezTo>
                    <a:pt x="1483" y="466"/>
                    <a:pt x="1506" y="455"/>
                    <a:pt x="1534" y="455"/>
                  </a:cubicBezTo>
                  <a:cubicBezTo>
                    <a:pt x="1556" y="455"/>
                    <a:pt x="1573" y="466"/>
                    <a:pt x="1596" y="455"/>
                  </a:cubicBezTo>
                  <a:cubicBezTo>
                    <a:pt x="1618" y="443"/>
                    <a:pt x="1613" y="415"/>
                    <a:pt x="1635" y="410"/>
                  </a:cubicBezTo>
                  <a:cubicBezTo>
                    <a:pt x="1657" y="410"/>
                    <a:pt x="1674" y="415"/>
                    <a:pt x="1702" y="410"/>
                  </a:cubicBezTo>
                  <a:cubicBezTo>
                    <a:pt x="1708" y="443"/>
                    <a:pt x="1702" y="460"/>
                    <a:pt x="1702" y="488"/>
                  </a:cubicBezTo>
                  <a:cubicBezTo>
                    <a:pt x="1702" y="522"/>
                    <a:pt x="1719" y="545"/>
                    <a:pt x="1719" y="578"/>
                  </a:cubicBezTo>
                  <a:cubicBezTo>
                    <a:pt x="1719" y="651"/>
                    <a:pt x="1657" y="708"/>
                    <a:pt x="1585" y="719"/>
                  </a:cubicBezTo>
                  <a:cubicBezTo>
                    <a:pt x="1517" y="724"/>
                    <a:pt x="1512" y="792"/>
                    <a:pt x="1489" y="859"/>
                  </a:cubicBezTo>
                  <a:cubicBezTo>
                    <a:pt x="1500" y="854"/>
                    <a:pt x="1506" y="854"/>
                    <a:pt x="1517" y="854"/>
                  </a:cubicBezTo>
                  <a:cubicBezTo>
                    <a:pt x="1708" y="831"/>
                    <a:pt x="1708" y="831"/>
                    <a:pt x="1708" y="831"/>
                  </a:cubicBezTo>
                  <a:cubicBezTo>
                    <a:pt x="1871" y="938"/>
                    <a:pt x="1871" y="938"/>
                    <a:pt x="1871" y="938"/>
                  </a:cubicBezTo>
                  <a:cubicBezTo>
                    <a:pt x="1888" y="887"/>
                    <a:pt x="1933" y="865"/>
                    <a:pt x="1983" y="859"/>
                  </a:cubicBezTo>
                  <a:cubicBezTo>
                    <a:pt x="2017" y="854"/>
                    <a:pt x="2034" y="854"/>
                    <a:pt x="2062" y="848"/>
                  </a:cubicBezTo>
                  <a:cubicBezTo>
                    <a:pt x="2079" y="848"/>
                    <a:pt x="2095" y="854"/>
                    <a:pt x="2106" y="842"/>
                  </a:cubicBezTo>
                  <a:cubicBezTo>
                    <a:pt x="2117" y="831"/>
                    <a:pt x="2112" y="814"/>
                    <a:pt x="2112" y="803"/>
                  </a:cubicBezTo>
                  <a:cubicBezTo>
                    <a:pt x="2112" y="769"/>
                    <a:pt x="2084" y="764"/>
                    <a:pt x="2084" y="730"/>
                  </a:cubicBezTo>
                  <a:cubicBezTo>
                    <a:pt x="2084" y="713"/>
                    <a:pt x="2095" y="708"/>
                    <a:pt x="2095" y="691"/>
                  </a:cubicBezTo>
                  <a:cubicBezTo>
                    <a:pt x="2095" y="663"/>
                    <a:pt x="2095" y="663"/>
                    <a:pt x="2095" y="663"/>
                  </a:cubicBezTo>
                  <a:cubicBezTo>
                    <a:pt x="2095" y="640"/>
                    <a:pt x="2123" y="640"/>
                    <a:pt x="2128" y="618"/>
                  </a:cubicBezTo>
                  <a:cubicBezTo>
                    <a:pt x="2140" y="595"/>
                    <a:pt x="2117" y="573"/>
                    <a:pt x="2134" y="550"/>
                  </a:cubicBezTo>
                  <a:cubicBezTo>
                    <a:pt x="2145" y="539"/>
                    <a:pt x="2162" y="533"/>
                    <a:pt x="2162" y="516"/>
                  </a:cubicBezTo>
                  <a:cubicBezTo>
                    <a:pt x="2162" y="500"/>
                    <a:pt x="2140" y="494"/>
                    <a:pt x="2128" y="483"/>
                  </a:cubicBezTo>
                  <a:cubicBezTo>
                    <a:pt x="2095" y="443"/>
                    <a:pt x="2062" y="432"/>
                    <a:pt x="2017" y="415"/>
                  </a:cubicBezTo>
                  <a:cubicBezTo>
                    <a:pt x="1995" y="410"/>
                    <a:pt x="1967" y="410"/>
                    <a:pt x="1967" y="387"/>
                  </a:cubicBezTo>
                  <a:cubicBezTo>
                    <a:pt x="1967" y="269"/>
                    <a:pt x="1967" y="269"/>
                    <a:pt x="1967" y="269"/>
                  </a:cubicBezTo>
                  <a:cubicBezTo>
                    <a:pt x="1978" y="236"/>
                    <a:pt x="2000" y="224"/>
                    <a:pt x="2023" y="196"/>
                  </a:cubicBezTo>
                  <a:cubicBezTo>
                    <a:pt x="2023" y="157"/>
                    <a:pt x="2011" y="129"/>
                    <a:pt x="2000" y="89"/>
                  </a:cubicBezTo>
                  <a:lnTo>
                    <a:pt x="2000" y="89"/>
                  </a:lnTo>
                  <a:cubicBezTo>
                    <a:pt x="2196" y="11"/>
                    <a:pt x="2196" y="11"/>
                    <a:pt x="2196" y="11"/>
                  </a:cubicBezTo>
                  <a:cubicBezTo>
                    <a:pt x="2224" y="33"/>
                    <a:pt x="2241" y="50"/>
                    <a:pt x="2263" y="84"/>
                  </a:cubicBezTo>
                  <a:cubicBezTo>
                    <a:pt x="2291" y="56"/>
                    <a:pt x="2297" y="17"/>
                    <a:pt x="2336" y="17"/>
                  </a:cubicBezTo>
                  <a:cubicBezTo>
                    <a:pt x="2387" y="17"/>
                    <a:pt x="2426" y="0"/>
                    <a:pt x="2471" y="28"/>
                  </a:cubicBezTo>
                  <a:cubicBezTo>
                    <a:pt x="2533" y="67"/>
                    <a:pt x="2561" y="112"/>
                    <a:pt x="2628" y="112"/>
                  </a:cubicBezTo>
                  <a:cubicBezTo>
                    <a:pt x="2685" y="112"/>
                    <a:pt x="2713" y="84"/>
                    <a:pt x="2758" y="56"/>
                  </a:cubicBezTo>
                  <a:cubicBezTo>
                    <a:pt x="2780" y="45"/>
                    <a:pt x="2786" y="22"/>
                    <a:pt x="2814" y="22"/>
                  </a:cubicBezTo>
                  <a:cubicBezTo>
                    <a:pt x="2836" y="22"/>
                    <a:pt x="2842" y="39"/>
                    <a:pt x="2859" y="56"/>
                  </a:cubicBezTo>
                  <a:cubicBezTo>
                    <a:pt x="2887" y="89"/>
                    <a:pt x="2915" y="112"/>
                    <a:pt x="2960" y="112"/>
                  </a:cubicBezTo>
                  <a:cubicBezTo>
                    <a:pt x="2999" y="112"/>
                    <a:pt x="2999" y="112"/>
                    <a:pt x="2999" y="112"/>
                  </a:cubicBezTo>
                  <a:cubicBezTo>
                    <a:pt x="3010" y="112"/>
                    <a:pt x="3022" y="106"/>
                    <a:pt x="3033" y="106"/>
                  </a:cubicBezTo>
                  <a:cubicBezTo>
                    <a:pt x="3128" y="106"/>
                    <a:pt x="3185" y="106"/>
                    <a:pt x="3280" y="10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 name="Freeform 51"/>
            <p:cNvSpPr>
              <a:spLocks noChangeArrowheads="1"/>
            </p:cNvSpPr>
            <p:nvPr/>
          </p:nvSpPr>
          <p:spPr bwMode="auto">
            <a:xfrm>
              <a:off x="14048877" y="6620329"/>
              <a:ext cx="3173205" cy="1055688"/>
            </a:xfrm>
            <a:custGeom>
              <a:avLst/>
              <a:gdLst>
                <a:gd name="T0" fmla="*/ 404 w 8814"/>
                <a:gd name="T1" fmla="*/ 972 h 2932"/>
                <a:gd name="T2" fmla="*/ 691 w 8814"/>
                <a:gd name="T3" fmla="*/ 1005 h 2932"/>
                <a:gd name="T4" fmla="*/ 1123 w 8814"/>
                <a:gd name="T5" fmla="*/ 882 h 2932"/>
                <a:gd name="T6" fmla="*/ 1533 w 8814"/>
                <a:gd name="T7" fmla="*/ 921 h 2932"/>
                <a:gd name="T8" fmla="*/ 1904 w 8814"/>
                <a:gd name="T9" fmla="*/ 1039 h 2932"/>
                <a:gd name="T10" fmla="*/ 2258 w 8814"/>
                <a:gd name="T11" fmla="*/ 1090 h 2932"/>
                <a:gd name="T12" fmla="*/ 2398 w 8814"/>
                <a:gd name="T13" fmla="*/ 1157 h 2932"/>
                <a:gd name="T14" fmla="*/ 2769 w 8814"/>
                <a:gd name="T15" fmla="*/ 1011 h 2932"/>
                <a:gd name="T16" fmla="*/ 2977 w 8814"/>
                <a:gd name="T17" fmla="*/ 859 h 2932"/>
                <a:gd name="T18" fmla="*/ 3174 w 8814"/>
                <a:gd name="T19" fmla="*/ 708 h 2932"/>
                <a:gd name="T20" fmla="*/ 3348 w 8814"/>
                <a:gd name="T21" fmla="*/ 567 h 2932"/>
                <a:gd name="T22" fmla="*/ 3752 w 8814"/>
                <a:gd name="T23" fmla="*/ 404 h 2932"/>
                <a:gd name="T24" fmla="*/ 4174 w 8814"/>
                <a:gd name="T25" fmla="*/ 140 h 2932"/>
                <a:gd name="T26" fmla="*/ 4443 w 8814"/>
                <a:gd name="T27" fmla="*/ 45 h 2932"/>
                <a:gd name="T28" fmla="*/ 5045 w 8814"/>
                <a:gd name="T29" fmla="*/ 191 h 2932"/>
                <a:gd name="T30" fmla="*/ 5370 w 8814"/>
                <a:gd name="T31" fmla="*/ 236 h 2932"/>
                <a:gd name="T32" fmla="*/ 5640 w 8814"/>
                <a:gd name="T33" fmla="*/ 197 h 2932"/>
                <a:gd name="T34" fmla="*/ 6000 w 8814"/>
                <a:gd name="T35" fmla="*/ 208 h 2932"/>
                <a:gd name="T36" fmla="*/ 6511 w 8814"/>
                <a:gd name="T37" fmla="*/ 309 h 2932"/>
                <a:gd name="T38" fmla="*/ 6713 w 8814"/>
                <a:gd name="T39" fmla="*/ 286 h 2932"/>
                <a:gd name="T40" fmla="*/ 7045 w 8814"/>
                <a:gd name="T41" fmla="*/ 275 h 2932"/>
                <a:gd name="T42" fmla="*/ 7230 w 8814"/>
                <a:gd name="T43" fmla="*/ 258 h 2932"/>
                <a:gd name="T44" fmla="*/ 7545 w 8814"/>
                <a:gd name="T45" fmla="*/ 421 h 2932"/>
                <a:gd name="T46" fmla="*/ 7837 w 8814"/>
                <a:gd name="T47" fmla="*/ 461 h 2932"/>
                <a:gd name="T48" fmla="*/ 7983 w 8814"/>
                <a:gd name="T49" fmla="*/ 444 h 2932"/>
                <a:gd name="T50" fmla="*/ 8326 w 8814"/>
                <a:gd name="T51" fmla="*/ 438 h 2932"/>
                <a:gd name="T52" fmla="*/ 8589 w 8814"/>
                <a:gd name="T53" fmla="*/ 438 h 2932"/>
                <a:gd name="T54" fmla="*/ 8785 w 8814"/>
                <a:gd name="T55" fmla="*/ 500 h 2932"/>
                <a:gd name="T56" fmla="*/ 8628 w 8814"/>
                <a:gd name="T57" fmla="*/ 758 h 2932"/>
                <a:gd name="T58" fmla="*/ 8399 w 8814"/>
                <a:gd name="T59" fmla="*/ 1123 h 2932"/>
                <a:gd name="T60" fmla="*/ 8095 w 8814"/>
                <a:gd name="T61" fmla="*/ 1191 h 2932"/>
                <a:gd name="T62" fmla="*/ 7713 w 8814"/>
                <a:gd name="T63" fmla="*/ 1517 h 2932"/>
                <a:gd name="T64" fmla="*/ 7668 w 8814"/>
                <a:gd name="T65" fmla="*/ 2135 h 2932"/>
                <a:gd name="T66" fmla="*/ 7444 w 8814"/>
                <a:gd name="T67" fmla="*/ 2561 h 2932"/>
                <a:gd name="T68" fmla="*/ 7168 w 8814"/>
                <a:gd name="T69" fmla="*/ 2757 h 2932"/>
                <a:gd name="T70" fmla="*/ 7095 w 8814"/>
                <a:gd name="T71" fmla="*/ 2712 h 2932"/>
                <a:gd name="T72" fmla="*/ 7045 w 8814"/>
                <a:gd name="T73" fmla="*/ 2684 h 2932"/>
                <a:gd name="T74" fmla="*/ 6724 w 8814"/>
                <a:gd name="T75" fmla="*/ 2589 h 2932"/>
                <a:gd name="T76" fmla="*/ 6528 w 8814"/>
                <a:gd name="T77" fmla="*/ 2634 h 2932"/>
                <a:gd name="T78" fmla="*/ 6488 w 8814"/>
                <a:gd name="T79" fmla="*/ 2673 h 2932"/>
                <a:gd name="T80" fmla="*/ 6432 w 8814"/>
                <a:gd name="T81" fmla="*/ 2723 h 2932"/>
                <a:gd name="T82" fmla="*/ 6123 w 8814"/>
                <a:gd name="T83" fmla="*/ 2701 h 2932"/>
                <a:gd name="T84" fmla="*/ 5882 w 8814"/>
                <a:gd name="T85" fmla="*/ 2785 h 2932"/>
                <a:gd name="T86" fmla="*/ 5713 w 8814"/>
                <a:gd name="T87" fmla="*/ 2774 h 2932"/>
                <a:gd name="T88" fmla="*/ 5556 w 8814"/>
                <a:gd name="T89" fmla="*/ 2825 h 2932"/>
                <a:gd name="T90" fmla="*/ 5522 w 8814"/>
                <a:gd name="T91" fmla="*/ 2842 h 2932"/>
                <a:gd name="T92" fmla="*/ 4483 w 8814"/>
                <a:gd name="T93" fmla="*/ 2825 h 2932"/>
                <a:gd name="T94" fmla="*/ 3207 w 8814"/>
                <a:gd name="T95" fmla="*/ 1618 h 2932"/>
                <a:gd name="T96" fmla="*/ 2781 w 8814"/>
                <a:gd name="T97" fmla="*/ 1556 h 2932"/>
                <a:gd name="T98" fmla="*/ 2483 w 8814"/>
                <a:gd name="T99" fmla="*/ 1455 h 2932"/>
                <a:gd name="T100" fmla="*/ 2264 w 8814"/>
                <a:gd name="T101" fmla="*/ 1494 h 2932"/>
                <a:gd name="T102" fmla="*/ 1949 w 8814"/>
                <a:gd name="T103" fmla="*/ 1607 h 2932"/>
                <a:gd name="T104" fmla="*/ 1595 w 8814"/>
                <a:gd name="T105" fmla="*/ 1550 h 2932"/>
                <a:gd name="T106" fmla="*/ 1399 w 8814"/>
                <a:gd name="T107" fmla="*/ 1556 h 2932"/>
                <a:gd name="T108" fmla="*/ 1213 w 8814"/>
                <a:gd name="T109" fmla="*/ 1539 h 2932"/>
                <a:gd name="T110" fmla="*/ 736 w 8814"/>
                <a:gd name="T111" fmla="*/ 1573 h 2932"/>
                <a:gd name="T112" fmla="*/ 376 w 8814"/>
                <a:gd name="T113" fmla="*/ 1140 h 2932"/>
                <a:gd name="T114" fmla="*/ 140 w 8814"/>
                <a:gd name="T115" fmla="*/ 1034 h 2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814" h="2932">
                  <a:moveTo>
                    <a:pt x="0" y="983"/>
                  </a:moveTo>
                  <a:lnTo>
                    <a:pt x="0" y="983"/>
                  </a:lnTo>
                  <a:cubicBezTo>
                    <a:pt x="33" y="966"/>
                    <a:pt x="45" y="932"/>
                    <a:pt x="84" y="932"/>
                  </a:cubicBezTo>
                  <a:cubicBezTo>
                    <a:pt x="213" y="932"/>
                    <a:pt x="281" y="972"/>
                    <a:pt x="404" y="972"/>
                  </a:cubicBezTo>
                  <a:cubicBezTo>
                    <a:pt x="443" y="972"/>
                    <a:pt x="443" y="972"/>
                    <a:pt x="443" y="972"/>
                  </a:cubicBezTo>
                  <a:cubicBezTo>
                    <a:pt x="466" y="972"/>
                    <a:pt x="471" y="1000"/>
                    <a:pt x="488" y="1017"/>
                  </a:cubicBezTo>
                  <a:cubicBezTo>
                    <a:pt x="511" y="1039"/>
                    <a:pt x="533" y="1050"/>
                    <a:pt x="567" y="1050"/>
                  </a:cubicBezTo>
                  <a:cubicBezTo>
                    <a:pt x="618" y="1050"/>
                    <a:pt x="646" y="1028"/>
                    <a:pt x="691" y="1005"/>
                  </a:cubicBezTo>
                  <a:cubicBezTo>
                    <a:pt x="713" y="1000"/>
                    <a:pt x="730" y="1005"/>
                    <a:pt x="752" y="994"/>
                  </a:cubicBezTo>
                  <a:cubicBezTo>
                    <a:pt x="825" y="966"/>
                    <a:pt x="809" y="882"/>
                    <a:pt x="882" y="843"/>
                  </a:cubicBezTo>
                  <a:lnTo>
                    <a:pt x="882" y="843"/>
                  </a:lnTo>
                  <a:cubicBezTo>
                    <a:pt x="977" y="843"/>
                    <a:pt x="1028" y="854"/>
                    <a:pt x="1123" y="882"/>
                  </a:cubicBezTo>
                  <a:cubicBezTo>
                    <a:pt x="1179" y="899"/>
                    <a:pt x="1207" y="921"/>
                    <a:pt x="1269" y="921"/>
                  </a:cubicBezTo>
                  <a:cubicBezTo>
                    <a:pt x="1309" y="921"/>
                    <a:pt x="1325" y="887"/>
                    <a:pt x="1365" y="887"/>
                  </a:cubicBezTo>
                  <a:cubicBezTo>
                    <a:pt x="1415" y="887"/>
                    <a:pt x="1438" y="921"/>
                    <a:pt x="1494" y="921"/>
                  </a:cubicBezTo>
                  <a:cubicBezTo>
                    <a:pt x="1533" y="921"/>
                    <a:pt x="1533" y="921"/>
                    <a:pt x="1533" y="921"/>
                  </a:cubicBezTo>
                  <a:cubicBezTo>
                    <a:pt x="1573" y="921"/>
                    <a:pt x="1595" y="938"/>
                    <a:pt x="1640" y="949"/>
                  </a:cubicBezTo>
                  <a:cubicBezTo>
                    <a:pt x="1668" y="955"/>
                    <a:pt x="1691" y="944"/>
                    <a:pt x="1713" y="961"/>
                  </a:cubicBezTo>
                  <a:cubicBezTo>
                    <a:pt x="1764" y="1000"/>
                    <a:pt x="1786" y="1050"/>
                    <a:pt x="1848" y="1050"/>
                  </a:cubicBezTo>
                  <a:cubicBezTo>
                    <a:pt x="1870" y="1050"/>
                    <a:pt x="1882" y="1039"/>
                    <a:pt x="1904" y="1039"/>
                  </a:cubicBezTo>
                  <a:cubicBezTo>
                    <a:pt x="1932" y="1039"/>
                    <a:pt x="1943" y="1067"/>
                    <a:pt x="1972" y="1084"/>
                  </a:cubicBezTo>
                  <a:cubicBezTo>
                    <a:pt x="2033" y="1107"/>
                    <a:pt x="2067" y="1135"/>
                    <a:pt x="2134" y="1135"/>
                  </a:cubicBezTo>
                  <a:cubicBezTo>
                    <a:pt x="2185" y="1135"/>
                    <a:pt x="2202" y="1112"/>
                    <a:pt x="2247" y="1090"/>
                  </a:cubicBezTo>
                  <a:cubicBezTo>
                    <a:pt x="2258" y="1090"/>
                    <a:pt x="2258" y="1090"/>
                    <a:pt x="2258" y="1090"/>
                  </a:cubicBezTo>
                  <a:cubicBezTo>
                    <a:pt x="2258" y="1095"/>
                    <a:pt x="2258" y="1095"/>
                    <a:pt x="2258" y="1095"/>
                  </a:cubicBezTo>
                  <a:lnTo>
                    <a:pt x="2258" y="1095"/>
                  </a:lnTo>
                  <a:cubicBezTo>
                    <a:pt x="2275" y="1129"/>
                    <a:pt x="2297" y="1129"/>
                    <a:pt x="2331" y="1135"/>
                  </a:cubicBezTo>
                  <a:cubicBezTo>
                    <a:pt x="2359" y="1140"/>
                    <a:pt x="2370" y="1157"/>
                    <a:pt x="2398" y="1157"/>
                  </a:cubicBezTo>
                  <a:cubicBezTo>
                    <a:pt x="2471" y="1157"/>
                    <a:pt x="2505" y="1101"/>
                    <a:pt x="2584" y="1101"/>
                  </a:cubicBezTo>
                  <a:cubicBezTo>
                    <a:pt x="2640" y="1101"/>
                    <a:pt x="2640" y="1101"/>
                    <a:pt x="2640" y="1101"/>
                  </a:cubicBezTo>
                  <a:cubicBezTo>
                    <a:pt x="2696" y="1101"/>
                    <a:pt x="2713" y="1028"/>
                    <a:pt x="2769" y="1028"/>
                  </a:cubicBezTo>
                  <a:cubicBezTo>
                    <a:pt x="2769" y="1011"/>
                    <a:pt x="2769" y="1011"/>
                    <a:pt x="2769" y="1011"/>
                  </a:cubicBezTo>
                  <a:cubicBezTo>
                    <a:pt x="2769" y="1000"/>
                    <a:pt x="2764" y="994"/>
                    <a:pt x="2764" y="989"/>
                  </a:cubicBezTo>
                  <a:cubicBezTo>
                    <a:pt x="2769" y="989"/>
                    <a:pt x="2769" y="989"/>
                    <a:pt x="2775" y="989"/>
                  </a:cubicBezTo>
                  <a:cubicBezTo>
                    <a:pt x="2814" y="989"/>
                    <a:pt x="2831" y="977"/>
                    <a:pt x="2865" y="966"/>
                  </a:cubicBezTo>
                  <a:cubicBezTo>
                    <a:pt x="2921" y="944"/>
                    <a:pt x="2966" y="921"/>
                    <a:pt x="2977" y="859"/>
                  </a:cubicBezTo>
                  <a:cubicBezTo>
                    <a:pt x="2983" y="814"/>
                    <a:pt x="3005" y="792"/>
                    <a:pt x="3028" y="753"/>
                  </a:cubicBezTo>
                  <a:cubicBezTo>
                    <a:pt x="3045" y="736"/>
                    <a:pt x="3039" y="713"/>
                    <a:pt x="3056" y="696"/>
                  </a:cubicBezTo>
                  <a:cubicBezTo>
                    <a:pt x="3073" y="685"/>
                    <a:pt x="3090" y="691"/>
                    <a:pt x="3106" y="691"/>
                  </a:cubicBezTo>
                  <a:cubicBezTo>
                    <a:pt x="3134" y="691"/>
                    <a:pt x="3146" y="708"/>
                    <a:pt x="3174" y="708"/>
                  </a:cubicBezTo>
                  <a:cubicBezTo>
                    <a:pt x="3191" y="708"/>
                    <a:pt x="3196" y="691"/>
                    <a:pt x="3207" y="685"/>
                  </a:cubicBezTo>
                  <a:cubicBezTo>
                    <a:pt x="3224" y="680"/>
                    <a:pt x="3241" y="691"/>
                    <a:pt x="3258" y="674"/>
                  </a:cubicBezTo>
                  <a:cubicBezTo>
                    <a:pt x="3275" y="657"/>
                    <a:pt x="3269" y="635"/>
                    <a:pt x="3280" y="618"/>
                  </a:cubicBezTo>
                  <a:cubicBezTo>
                    <a:pt x="3297" y="590"/>
                    <a:pt x="3325" y="584"/>
                    <a:pt x="3348" y="567"/>
                  </a:cubicBezTo>
                  <a:cubicBezTo>
                    <a:pt x="3410" y="539"/>
                    <a:pt x="3438" y="500"/>
                    <a:pt x="3505" y="500"/>
                  </a:cubicBezTo>
                  <a:cubicBezTo>
                    <a:pt x="3578" y="500"/>
                    <a:pt x="3578" y="500"/>
                    <a:pt x="3578" y="500"/>
                  </a:cubicBezTo>
                  <a:cubicBezTo>
                    <a:pt x="3640" y="500"/>
                    <a:pt x="3640" y="404"/>
                    <a:pt x="3702" y="404"/>
                  </a:cubicBezTo>
                  <a:cubicBezTo>
                    <a:pt x="3752" y="404"/>
                    <a:pt x="3752" y="404"/>
                    <a:pt x="3752" y="404"/>
                  </a:cubicBezTo>
                  <a:cubicBezTo>
                    <a:pt x="3848" y="404"/>
                    <a:pt x="3887" y="354"/>
                    <a:pt x="3972" y="309"/>
                  </a:cubicBezTo>
                  <a:cubicBezTo>
                    <a:pt x="4028" y="281"/>
                    <a:pt x="4050" y="253"/>
                    <a:pt x="4106" y="219"/>
                  </a:cubicBezTo>
                  <a:cubicBezTo>
                    <a:pt x="4123" y="208"/>
                    <a:pt x="4134" y="213"/>
                    <a:pt x="4146" y="202"/>
                  </a:cubicBezTo>
                  <a:cubicBezTo>
                    <a:pt x="4168" y="185"/>
                    <a:pt x="4163" y="163"/>
                    <a:pt x="4174" y="140"/>
                  </a:cubicBezTo>
                  <a:cubicBezTo>
                    <a:pt x="4191" y="118"/>
                    <a:pt x="4213" y="118"/>
                    <a:pt x="4241" y="101"/>
                  </a:cubicBezTo>
                  <a:cubicBezTo>
                    <a:pt x="4281" y="79"/>
                    <a:pt x="4292" y="45"/>
                    <a:pt x="4331" y="22"/>
                  </a:cubicBezTo>
                  <a:cubicBezTo>
                    <a:pt x="4348" y="22"/>
                    <a:pt x="4354" y="22"/>
                    <a:pt x="4365" y="22"/>
                  </a:cubicBezTo>
                  <a:cubicBezTo>
                    <a:pt x="4443" y="45"/>
                    <a:pt x="4443" y="45"/>
                    <a:pt x="4443" y="45"/>
                  </a:cubicBezTo>
                  <a:cubicBezTo>
                    <a:pt x="4528" y="22"/>
                    <a:pt x="4567" y="0"/>
                    <a:pt x="4651" y="0"/>
                  </a:cubicBezTo>
                  <a:cubicBezTo>
                    <a:pt x="4764" y="0"/>
                    <a:pt x="4797" y="135"/>
                    <a:pt x="4910" y="135"/>
                  </a:cubicBezTo>
                  <a:cubicBezTo>
                    <a:pt x="4938" y="135"/>
                    <a:pt x="4949" y="118"/>
                    <a:pt x="4977" y="118"/>
                  </a:cubicBezTo>
                  <a:cubicBezTo>
                    <a:pt x="5017" y="118"/>
                    <a:pt x="5022" y="163"/>
                    <a:pt x="5045" y="191"/>
                  </a:cubicBezTo>
                  <a:cubicBezTo>
                    <a:pt x="5062" y="219"/>
                    <a:pt x="5090" y="213"/>
                    <a:pt x="5118" y="225"/>
                  </a:cubicBezTo>
                  <a:cubicBezTo>
                    <a:pt x="5146" y="236"/>
                    <a:pt x="5163" y="253"/>
                    <a:pt x="5191" y="253"/>
                  </a:cubicBezTo>
                  <a:cubicBezTo>
                    <a:pt x="5230" y="253"/>
                    <a:pt x="5230" y="253"/>
                    <a:pt x="5230" y="253"/>
                  </a:cubicBezTo>
                  <a:cubicBezTo>
                    <a:pt x="5286" y="253"/>
                    <a:pt x="5320" y="253"/>
                    <a:pt x="5370" y="236"/>
                  </a:cubicBezTo>
                  <a:cubicBezTo>
                    <a:pt x="5387" y="225"/>
                    <a:pt x="5393" y="208"/>
                    <a:pt x="5415" y="208"/>
                  </a:cubicBezTo>
                  <a:cubicBezTo>
                    <a:pt x="5427" y="208"/>
                    <a:pt x="5432" y="219"/>
                    <a:pt x="5444" y="219"/>
                  </a:cubicBezTo>
                  <a:cubicBezTo>
                    <a:pt x="5477" y="219"/>
                    <a:pt x="5488" y="174"/>
                    <a:pt x="5522" y="174"/>
                  </a:cubicBezTo>
                  <a:cubicBezTo>
                    <a:pt x="5567" y="174"/>
                    <a:pt x="5595" y="180"/>
                    <a:pt x="5640" y="197"/>
                  </a:cubicBezTo>
                  <a:cubicBezTo>
                    <a:pt x="5668" y="208"/>
                    <a:pt x="5679" y="225"/>
                    <a:pt x="5707" y="225"/>
                  </a:cubicBezTo>
                  <a:cubicBezTo>
                    <a:pt x="5730" y="225"/>
                    <a:pt x="5741" y="213"/>
                    <a:pt x="5764" y="213"/>
                  </a:cubicBezTo>
                  <a:cubicBezTo>
                    <a:pt x="5820" y="213"/>
                    <a:pt x="5848" y="264"/>
                    <a:pt x="5910" y="264"/>
                  </a:cubicBezTo>
                  <a:cubicBezTo>
                    <a:pt x="5949" y="264"/>
                    <a:pt x="5955" y="208"/>
                    <a:pt x="6000" y="208"/>
                  </a:cubicBezTo>
                  <a:cubicBezTo>
                    <a:pt x="6033" y="208"/>
                    <a:pt x="6050" y="230"/>
                    <a:pt x="6084" y="230"/>
                  </a:cubicBezTo>
                  <a:cubicBezTo>
                    <a:pt x="6112" y="230"/>
                    <a:pt x="6129" y="225"/>
                    <a:pt x="6163" y="225"/>
                  </a:cubicBezTo>
                  <a:cubicBezTo>
                    <a:pt x="6264" y="225"/>
                    <a:pt x="6309" y="309"/>
                    <a:pt x="6410" y="309"/>
                  </a:cubicBezTo>
                  <a:cubicBezTo>
                    <a:pt x="6511" y="309"/>
                    <a:pt x="6511" y="309"/>
                    <a:pt x="6511" y="309"/>
                  </a:cubicBezTo>
                  <a:cubicBezTo>
                    <a:pt x="6528" y="309"/>
                    <a:pt x="6539" y="314"/>
                    <a:pt x="6550" y="320"/>
                  </a:cubicBezTo>
                  <a:cubicBezTo>
                    <a:pt x="6561" y="326"/>
                    <a:pt x="6573" y="331"/>
                    <a:pt x="6590" y="331"/>
                  </a:cubicBezTo>
                  <a:cubicBezTo>
                    <a:pt x="6612" y="331"/>
                    <a:pt x="6623" y="314"/>
                    <a:pt x="6640" y="303"/>
                  </a:cubicBezTo>
                  <a:cubicBezTo>
                    <a:pt x="6668" y="292"/>
                    <a:pt x="6685" y="292"/>
                    <a:pt x="6713" y="286"/>
                  </a:cubicBezTo>
                  <a:cubicBezTo>
                    <a:pt x="6736" y="275"/>
                    <a:pt x="6741" y="253"/>
                    <a:pt x="6764" y="253"/>
                  </a:cubicBezTo>
                  <a:cubicBezTo>
                    <a:pt x="6781" y="253"/>
                    <a:pt x="6792" y="258"/>
                    <a:pt x="6809" y="258"/>
                  </a:cubicBezTo>
                  <a:cubicBezTo>
                    <a:pt x="6854" y="258"/>
                    <a:pt x="6882" y="236"/>
                    <a:pt x="6932" y="236"/>
                  </a:cubicBezTo>
                  <a:cubicBezTo>
                    <a:pt x="6977" y="236"/>
                    <a:pt x="7000" y="275"/>
                    <a:pt x="7045" y="275"/>
                  </a:cubicBezTo>
                  <a:cubicBezTo>
                    <a:pt x="7078" y="275"/>
                    <a:pt x="7095" y="270"/>
                    <a:pt x="7123" y="253"/>
                  </a:cubicBezTo>
                  <a:lnTo>
                    <a:pt x="7123" y="253"/>
                  </a:lnTo>
                  <a:cubicBezTo>
                    <a:pt x="7135" y="270"/>
                    <a:pt x="7140" y="286"/>
                    <a:pt x="7157" y="286"/>
                  </a:cubicBezTo>
                  <a:cubicBezTo>
                    <a:pt x="7191" y="286"/>
                    <a:pt x="7202" y="270"/>
                    <a:pt x="7230" y="258"/>
                  </a:cubicBezTo>
                  <a:cubicBezTo>
                    <a:pt x="7236" y="258"/>
                    <a:pt x="7236" y="241"/>
                    <a:pt x="7247" y="241"/>
                  </a:cubicBezTo>
                  <a:cubicBezTo>
                    <a:pt x="7320" y="241"/>
                    <a:pt x="7354" y="298"/>
                    <a:pt x="7415" y="342"/>
                  </a:cubicBezTo>
                  <a:cubicBezTo>
                    <a:pt x="7432" y="359"/>
                    <a:pt x="7449" y="359"/>
                    <a:pt x="7466" y="371"/>
                  </a:cubicBezTo>
                  <a:cubicBezTo>
                    <a:pt x="7494" y="393"/>
                    <a:pt x="7511" y="415"/>
                    <a:pt x="7545" y="421"/>
                  </a:cubicBezTo>
                  <a:cubicBezTo>
                    <a:pt x="7584" y="415"/>
                    <a:pt x="7584" y="415"/>
                    <a:pt x="7584" y="415"/>
                  </a:cubicBezTo>
                  <a:cubicBezTo>
                    <a:pt x="7606" y="432"/>
                    <a:pt x="7623" y="449"/>
                    <a:pt x="7657" y="449"/>
                  </a:cubicBezTo>
                  <a:cubicBezTo>
                    <a:pt x="7702" y="449"/>
                    <a:pt x="7724" y="427"/>
                    <a:pt x="7769" y="427"/>
                  </a:cubicBezTo>
                  <a:cubicBezTo>
                    <a:pt x="7797" y="427"/>
                    <a:pt x="7809" y="461"/>
                    <a:pt x="7837" y="461"/>
                  </a:cubicBezTo>
                  <a:cubicBezTo>
                    <a:pt x="7854" y="461"/>
                    <a:pt x="7865" y="461"/>
                    <a:pt x="7882" y="455"/>
                  </a:cubicBezTo>
                  <a:cubicBezTo>
                    <a:pt x="7893" y="449"/>
                    <a:pt x="7893" y="432"/>
                    <a:pt x="7899" y="432"/>
                  </a:cubicBezTo>
                  <a:cubicBezTo>
                    <a:pt x="7921" y="432"/>
                    <a:pt x="7932" y="455"/>
                    <a:pt x="7955" y="455"/>
                  </a:cubicBezTo>
                  <a:cubicBezTo>
                    <a:pt x="7966" y="455"/>
                    <a:pt x="7966" y="444"/>
                    <a:pt x="7983" y="444"/>
                  </a:cubicBezTo>
                  <a:cubicBezTo>
                    <a:pt x="8022" y="444"/>
                    <a:pt x="8039" y="472"/>
                    <a:pt x="8078" y="472"/>
                  </a:cubicBezTo>
                  <a:cubicBezTo>
                    <a:pt x="8084" y="472"/>
                    <a:pt x="8084" y="466"/>
                    <a:pt x="8089" y="466"/>
                  </a:cubicBezTo>
                  <a:cubicBezTo>
                    <a:pt x="8123" y="466"/>
                    <a:pt x="8134" y="494"/>
                    <a:pt x="8168" y="500"/>
                  </a:cubicBezTo>
                  <a:cubicBezTo>
                    <a:pt x="8326" y="438"/>
                    <a:pt x="8326" y="438"/>
                    <a:pt x="8326" y="438"/>
                  </a:cubicBezTo>
                  <a:cubicBezTo>
                    <a:pt x="8342" y="444"/>
                    <a:pt x="8354" y="455"/>
                    <a:pt x="8376" y="455"/>
                  </a:cubicBezTo>
                  <a:cubicBezTo>
                    <a:pt x="8404" y="455"/>
                    <a:pt x="8421" y="427"/>
                    <a:pt x="8449" y="421"/>
                  </a:cubicBezTo>
                  <a:cubicBezTo>
                    <a:pt x="8476" y="410"/>
                    <a:pt x="8499" y="404"/>
                    <a:pt x="8521" y="382"/>
                  </a:cubicBezTo>
                  <a:cubicBezTo>
                    <a:pt x="8538" y="410"/>
                    <a:pt x="8566" y="415"/>
                    <a:pt x="8589" y="438"/>
                  </a:cubicBezTo>
                  <a:cubicBezTo>
                    <a:pt x="8594" y="455"/>
                    <a:pt x="8589" y="466"/>
                    <a:pt x="8594" y="483"/>
                  </a:cubicBezTo>
                  <a:cubicBezTo>
                    <a:pt x="8611" y="517"/>
                    <a:pt x="8650" y="500"/>
                    <a:pt x="8679" y="511"/>
                  </a:cubicBezTo>
                  <a:cubicBezTo>
                    <a:pt x="8712" y="511"/>
                    <a:pt x="8712" y="511"/>
                    <a:pt x="8712" y="511"/>
                  </a:cubicBezTo>
                  <a:cubicBezTo>
                    <a:pt x="8740" y="511"/>
                    <a:pt x="8757" y="511"/>
                    <a:pt x="8785" y="500"/>
                  </a:cubicBezTo>
                  <a:cubicBezTo>
                    <a:pt x="8791" y="550"/>
                    <a:pt x="8791" y="584"/>
                    <a:pt x="8813" y="629"/>
                  </a:cubicBezTo>
                  <a:lnTo>
                    <a:pt x="8813" y="629"/>
                  </a:lnTo>
                  <a:cubicBezTo>
                    <a:pt x="8780" y="640"/>
                    <a:pt x="8774" y="668"/>
                    <a:pt x="8740" y="685"/>
                  </a:cubicBezTo>
                  <a:cubicBezTo>
                    <a:pt x="8695" y="708"/>
                    <a:pt x="8650" y="708"/>
                    <a:pt x="8628" y="758"/>
                  </a:cubicBezTo>
                  <a:cubicBezTo>
                    <a:pt x="8611" y="803"/>
                    <a:pt x="8605" y="831"/>
                    <a:pt x="8572" y="865"/>
                  </a:cubicBezTo>
                  <a:cubicBezTo>
                    <a:pt x="8555" y="882"/>
                    <a:pt x="8555" y="899"/>
                    <a:pt x="8544" y="921"/>
                  </a:cubicBezTo>
                  <a:cubicBezTo>
                    <a:pt x="8515" y="972"/>
                    <a:pt x="8504" y="1000"/>
                    <a:pt x="8471" y="1050"/>
                  </a:cubicBezTo>
                  <a:cubicBezTo>
                    <a:pt x="8449" y="1084"/>
                    <a:pt x="8443" y="1123"/>
                    <a:pt x="8399" y="1123"/>
                  </a:cubicBezTo>
                  <a:cubicBezTo>
                    <a:pt x="8365" y="1123"/>
                    <a:pt x="8348" y="1123"/>
                    <a:pt x="8314" y="1123"/>
                  </a:cubicBezTo>
                  <a:cubicBezTo>
                    <a:pt x="8292" y="1123"/>
                    <a:pt x="8275" y="1118"/>
                    <a:pt x="8253" y="1123"/>
                  </a:cubicBezTo>
                  <a:cubicBezTo>
                    <a:pt x="8230" y="1135"/>
                    <a:pt x="8224" y="1157"/>
                    <a:pt x="8202" y="1168"/>
                  </a:cubicBezTo>
                  <a:cubicBezTo>
                    <a:pt x="8163" y="1191"/>
                    <a:pt x="8129" y="1163"/>
                    <a:pt x="8095" y="1191"/>
                  </a:cubicBezTo>
                  <a:cubicBezTo>
                    <a:pt x="8056" y="1225"/>
                    <a:pt x="8061" y="1275"/>
                    <a:pt x="8022" y="1303"/>
                  </a:cubicBezTo>
                  <a:cubicBezTo>
                    <a:pt x="7972" y="1337"/>
                    <a:pt x="7932" y="1331"/>
                    <a:pt x="7876" y="1343"/>
                  </a:cubicBezTo>
                  <a:cubicBezTo>
                    <a:pt x="7831" y="1354"/>
                    <a:pt x="7820" y="1393"/>
                    <a:pt x="7786" y="1427"/>
                  </a:cubicBezTo>
                  <a:cubicBezTo>
                    <a:pt x="7758" y="1460"/>
                    <a:pt x="7713" y="1472"/>
                    <a:pt x="7713" y="1517"/>
                  </a:cubicBezTo>
                  <a:cubicBezTo>
                    <a:pt x="7713" y="1584"/>
                    <a:pt x="7797" y="1607"/>
                    <a:pt x="7797" y="1674"/>
                  </a:cubicBezTo>
                  <a:cubicBezTo>
                    <a:pt x="7797" y="1730"/>
                    <a:pt x="7769" y="1764"/>
                    <a:pt x="7769" y="1820"/>
                  </a:cubicBezTo>
                  <a:cubicBezTo>
                    <a:pt x="7769" y="1854"/>
                    <a:pt x="7775" y="1871"/>
                    <a:pt x="7775" y="1899"/>
                  </a:cubicBezTo>
                  <a:cubicBezTo>
                    <a:pt x="7775" y="2000"/>
                    <a:pt x="7724" y="2045"/>
                    <a:pt x="7668" y="2135"/>
                  </a:cubicBezTo>
                  <a:cubicBezTo>
                    <a:pt x="7651" y="2168"/>
                    <a:pt x="7640" y="2191"/>
                    <a:pt x="7640" y="2224"/>
                  </a:cubicBezTo>
                  <a:cubicBezTo>
                    <a:pt x="7640" y="2297"/>
                    <a:pt x="7640" y="2297"/>
                    <a:pt x="7640" y="2297"/>
                  </a:cubicBezTo>
                  <a:cubicBezTo>
                    <a:pt x="7640" y="2398"/>
                    <a:pt x="7561" y="2431"/>
                    <a:pt x="7483" y="2488"/>
                  </a:cubicBezTo>
                  <a:cubicBezTo>
                    <a:pt x="7455" y="2504"/>
                    <a:pt x="7460" y="2533"/>
                    <a:pt x="7444" y="2561"/>
                  </a:cubicBezTo>
                  <a:cubicBezTo>
                    <a:pt x="7410" y="2611"/>
                    <a:pt x="7370" y="2628"/>
                    <a:pt x="7314" y="2662"/>
                  </a:cubicBezTo>
                  <a:cubicBezTo>
                    <a:pt x="7286" y="2678"/>
                    <a:pt x="7280" y="2695"/>
                    <a:pt x="7252" y="2712"/>
                  </a:cubicBezTo>
                  <a:cubicBezTo>
                    <a:pt x="7219" y="2729"/>
                    <a:pt x="7196" y="2735"/>
                    <a:pt x="7168" y="2757"/>
                  </a:cubicBezTo>
                  <a:lnTo>
                    <a:pt x="7168" y="2757"/>
                  </a:lnTo>
                  <a:cubicBezTo>
                    <a:pt x="7163" y="2757"/>
                    <a:pt x="7146" y="2746"/>
                    <a:pt x="7140" y="2746"/>
                  </a:cubicBezTo>
                  <a:cubicBezTo>
                    <a:pt x="7140" y="2746"/>
                    <a:pt x="7123" y="2740"/>
                    <a:pt x="7118" y="2735"/>
                  </a:cubicBezTo>
                  <a:cubicBezTo>
                    <a:pt x="7112" y="2735"/>
                    <a:pt x="7106" y="2729"/>
                    <a:pt x="7101" y="2723"/>
                  </a:cubicBezTo>
                  <a:cubicBezTo>
                    <a:pt x="7095" y="2718"/>
                    <a:pt x="7095" y="2718"/>
                    <a:pt x="7095" y="2712"/>
                  </a:cubicBezTo>
                  <a:cubicBezTo>
                    <a:pt x="7090" y="2707"/>
                    <a:pt x="7095" y="2695"/>
                    <a:pt x="7084" y="2695"/>
                  </a:cubicBezTo>
                  <a:lnTo>
                    <a:pt x="7078" y="2695"/>
                  </a:lnTo>
                  <a:cubicBezTo>
                    <a:pt x="7073" y="2695"/>
                    <a:pt x="7073" y="2695"/>
                    <a:pt x="7062" y="2695"/>
                  </a:cubicBezTo>
                  <a:cubicBezTo>
                    <a:pt x="7045" y="2690"/>
                    <a:pt x="7056" y="2695"/>
                    <a:pt x="7045" y="2684"/>
                  </a:cubicBezTo>
                  <a:cubicBezTo>
                    <a:pt x="7033" y="2673"/>
                    <a:pt x="7017" y="2667"/>
                    <a:pt x="6994" y="2662"/>
                  </a:cubicBezTo>
                  <a:cubicBezTo>
                    <a:pt x="6994" y="2662"/>
                    <a:pt x="6994" y="2662"/>
                    <a:pt x="6988" y="2662"/>
                  </a:cubicBezTo>
                  <a:cubicBezTo>
                    <a:pt x="6983" y="2662"/>
                    <a:pt x="6870" y="2628"/>
                    <a:pt x="6859" y="2617"/>
                  </a:cubicBezTo>
                  <a:cubicBezTo>
                    <a:pt x="6848" y="2611"/>
                    <a:pt x="6741" y="2606"/>
                    <a:pt x="6724" y="2589"/>
                  </a:cubicBezTo>
                  <a:cubicBezTo>
                    <a:pt x="6696" y="2549"/>
                    <a:pt x="6556" y="2606"/>
                    <a:pt x="6545" y="2611"/>
                  </a:cubicBezTo>
                  <a:cubicBezTo>
                    <a:pt x="6539" y="2617"/>
                    <a:pt x="6539" y="2617"/>
                    <a:pt x="6539" y="2622"/>
                  </a:cubicBezTo>
                  <a:cubicBezTo>
                    <a:pt x="6533" y="2628"/>
                    <a:pt x="6539" y="2622"/>
                    <a:pt x="6533" y="2628"/>
                  </a:cubicBezTo>
                  <a:cubicBezTo>
                    <a:pt x="6528" y="2634"/>
                    <a:pt x="6533" y="2628"/>
                    <a:pt x="6528" y="2634"/>
                  </a:cubicBezTo>
                  <a:cubicBezTo>
                    <a:pt x="6522" y="2639"/>
                    <a:pt x="6522" y="2639"/>
                    <a:pt x="6516" y="2645"/>
                  </a:cubicBezTo>
                  <a:cubicBezTo>
                    <a:pt x="6511" y="2650"/>
                    <a:pt x="6494" y="2650"/>
                    <a:pt x="6494" y="2656"/>
                  </a:cubicBezTo>
                  <a:cubicBezTo>
                    <a:pt x="6494" y="2662"/>
                    <a:pt x="6494" y="2662"/>
                    <a:pt x="6494" y="2662"/>
                  </a:cubicBezTo>
                  <a:cubicBezTo>
                    <a:pt x="6494" y="2667"/>
                    <a:pt x="6488" y="2667"/>
                    <a:pt x="6488" y="2673"/>
                  </a:cubicBezTo>
                  <a:cubicBezTo>
                    <a:pt x="6483" y="2673"/>
                    <a:pt x="6477" y="2673"/>
                    <a:pt x="6471" y="2678"/>
                  </a:cubicBezTo>
                  <a:cubicBezTo>
                    <a:pt x="6471" y="2684"/>
                    <a:pt x="6471" y="2690"/>
                    <a:pt x="6466" y="2690"/>
                  </a:cubicBezTo>
                  <a:cubicBezTo>
                    <a:pt x="6460" y="2695"/>
                    <a:pt x="6455" y="2707"/>
                    <a:pt x="6443" y="2712"/>
                  </a:cubicBezTo>
                  <a:cubicBezTo>
                    <a:pt x="6438" y="2712"/>
                    <a:pt x="6432" y="2723"/>
                    <a:pt x="6432" y="2723"/>
                  </a:cubicBezTo>
                  <a:cubicBezTo>
                    <a:pt x="6427" y="2723"/>
                    <a:pt x="6427" y="2723"/>
                    <a:pt x="6427" y="2723"/>
                  </a:cubicBezTo>
                  <a:cubicBezTo>
                    <a:pt x="6421" y="2723"/>
                    <a:pt x="6427" y="2729"/>
                    <a:pt x="6421" y="2729"/>
                  </a:cubicBezTo>
                  <a:cubicBezTo>
                    <a:pt x="6314" y="2735"/>
                    <a:pt x="6230" y="2690"/>
                    <a:pt x="6134" y="2695"/>
                  </a:cubicBezTo>
                  <a:cubicBezTo>
                    <a:pt x="6134" y="2695"/>
                    <a:pt x="6129" y="2701"/>
                    <a:pt x="6123" y="2701"/>
                  </a:cubicBezTo>
                  <a:cubicBezTo>
                    <a:pt x="6118" y="2707"/>
                    <a:pt x="6118" y="2707"/>
                    <a:pt x="6118" y="2707"/>
                  </a:cubicBezTo>
                  <a:cubicBezTo>
                    <a:pt x="6112" y="2712"/>
                    <a:pt x="6112" y="2707"/>
                    <a:pt x="6106" y="2712"/>
                  </a:cubicBezTo>
                  <a:cubicBezTo>
                    <a:pt x="6101" y="2723"/>
                    <a:pt x="6078" y="2740"/>
                    <a:pt x="6073" y="2740"/>
                  </a:cubicBezTo>
                  <a:cubicBezTo>
                    <a:pt x="5988" y="2768"/>
                    <a:pt x="5988" y="2791"/>
                    <a:pt x="5882" y="2785"/>
                  </a:cubicBezTo>
                  <a:cubicBezTo>
                    <a:pt x="5876" y="2785"/>
                    <a:pt x="5876" y="2785"/>
                    <a:pt x="5876" y="2780"/>
                  </a:cubicBezTo>
                  <a:cubicBezTo>
                    <a:pt x="5865" y="2757"/>
                    <a:pt x="5781" y="2740"/>
                    <a:pt x="5758" y="2746"/>
                  </a:cubicBezTo>
                  <a:cubicBezTo>
                    <a:pt x="5752" y="2746"/>
                    <a:pt x="5730" y="2774"/>
                    <a:pt x="5719" y="2774"/>
                  </a:cubicBezTo>
                  <a:lnTo>
                    <a:pt x="5713" y="2774"/>
                  </a:lnTo>
                  <a:cubicBezTo>
                    <a:pt x="5707" y="2774"/>
                    <a:pt x="5713" y="2780"/>
                    <a:pt x="5702" y="2785"/>
                  </a:cubicBezTo>
                  <a:cubicBezTo>
                    <a:pt x="5691" y="2797"/>
                    <a:pt x="5663" y="2819"/>
                    <a:pt x="5634" y="2785"/>
                  </a:cubicBezTo>
                  <a:cubicBezTo>
                    <a:pt x="5618" y="2768"/>
                    <a:pt x="5612" y="2774"/>
                    <a:pt x="5590" y="2791"/>
                  </a:cubicBezTo>
                  <a:cubicBezTo>
                    <a:pt x="5578" y="2797"/>
                    <a:pt x="5561" y="2808"/>
                    <a:pt x="5556" y="2825"/>
                  </a:cubicBezTo>
                  <a:cubicBezTo>
                    <a:pt x="5550" y="2830"/>
                    <a:pt x="5550" y="2830"/>
                    <a:pt x="5545" y="2830"/>
                  </a:cubicBezTo>
                  <a:cubicBezTo>
                    <a:pt x="5545" y="2830"/>
                    <a:pt x="5545" y="2830"/>
                    <a:pt x="5539" y="2830"/>
                  </a:cubicBezTo>
                  <a:cubicBezTo>
                    <a:pt x="5539" y="2830"/>
                    <a:pt x="5539" y="2830"/>
                    <a:pt x="5539" y="2836"/>
                  </a:cubicBezTo>
                  <a:cubicBezTo>
                    <a:pt x="5533" y="2836"/>
                    <a:pt x="5528" y="2836"/>
                    <a:pt x="5522" y="2842"/>
                  </a:cubicBezTo>
                  <a:cubicBezTo>
                    <a:pt x="5517" y="2847"/>
                    <a:pt x="5472" y="2847"/>
                    <a:pt x="5460" y="2842"/>
                  </a:cubicBezTo>
                  <a:cubicBezTo>
                    <a:pt x="5348" y="2830"/>
                    <a:pt x="5163" y="2763"/>
                    <a:pt x="5011" y="2763"/>
                  </a:cubicBezTo>
                  <a:cubicBezTo>
                    <a:pt x="4797" y="2763"/>
                    <a:pt x="4893" y="2746"/>
                    <a:pt x="4708" y="2858"/>
                  </a:cubicBezTo>
                  <a:cubicBezTo>
                    <a:pt x="4623" y="2909"/>
                    <a:pt x="4533" y="2931"/>
                    <a:pt x="4483" y="2825"/>
                  </a:cubicBezTo>
                  <a:cubicBezTo>
                    <a:pt x="4477" y="2819"/>
                    <a:pt x="4399" y="2836"/>
                    <a:pt x="4303" y="2858"/>
                  </a:cubicBezTo>
                  <a:cubicBezTo>
                    <a:pt x="3382" y="1590"/>
                    <a:pt x="3382" y="1590"/>
                    <a:pt x="3382" y="1590"/>
                  </a:cubicBezTo>
                  <a:cubicBezTo>
                    <a:pt x="3331" y="1590"/>
                    <a:pt x="3303" y="1623"/>
                    <a:pt x="3252" y="1623"/>
                  </a:cubicBezTo>
                  <a:cubicBezTo>
                    <a:pt x="3236" y="1623"/>
                    <a:pt x="3224" y="1618"/>
                    <a:pt x="3207" y="1618"/>
                  </a:cubicBezTo>
                  <a:cubicBezTo>
                    <a:pt x="3146" y="1618"/>
                    <a:pt x="3123" y="1674"/>
                    <a:pt x="3062" y="1674"/>
                  </a:cubicBezTo>
                  <a:cubicBezTo>
                    <a:pt x="3005" y="1674"/>
                    <a:pt x="2983" y="1623"/>
                    <a:pt x="2932" y="1601"/>
                  </a:cubicBezTo>
                  <a:cubicBezTo>
                    <a:pt x="2904" y="1590"/>
                    <a:pt x="2887" y="1590"/>
                    <a:pt x="2865" y="1590"/>
                  </a:cubicBezTo>
                  <a:cubicBezTo>
                    <a:pt x="2825" y="1590"/>
                    <a:pt x="2809" y="1567"/>
                    <a:pt x="2781" y="1556"/>
                  </a:cubicBezTo>
                  <a:cubicBezTo>
                    <a:pt x="2758" y="1545"/>
                    <a:pt x="2741" y="1539"/>
                    <a:pt x="2724" y="1522"/>
                  </a:cubicBezTo>
                  <a:cubicBezTo>
                    <a:pt x="2708" y="1500"/>
                    <a:pt x="2713" y="1483"/>
                    <a:pt x="2702" y="1460"/>
                  </a:cubicBezTo>
                  <a:cubicBezTo>
                    <a:pt x="2601" y="1489"/>
                    <a:pt x="2601" y="1489"/>
                    <a:pt x="2601" y="1489"/>
                  </a:cubicBezTo>
                  <a:cubicBezTo>
                    <a:pt x="2556" y="1483"/>
                    <a:pt x="2533" y="1455"/>
                    <a:pt x="2483" y="1455"/>
                  </a:cubicBezTo>
                  <a:cubicBezTo>
                    <a:pt x="2438" y="1455"/>
                    <a:pt x="2415" y="1472"/>
                    <a:pt x="2370" y="1472"/>
                  </a:cubicBezTo>
                  <a:cubicBezTo>
                    <a:pt x="2354" y="1472"/>
                    <a:pt x="2354" y="1472"/>
                    <a:pt x="2354" y="1472"/>
                  </a:cubicBezTo>
                  <a:cubicBezTo>
                    <a:pt x="2309" y="1472"/>
                    <a:pt x="2309" y="1472"/>
                    <a:pt x="2309" y="1472"/>
                  </a:cubicBezTo>
                  <a:cubicBezTo>
                    <a:pt x="2292" y="1472"/>
                    <a:pt x="2281" y="1483"/>
                    <a:pt x="2264" y="1494"/>
                  </a:cubicBezTo>
                  <a:cubicBezTo>
                    <a:pt x="2230" y="1517"/>
                    <a:pt x="2196" y="1500"/>
                    <a:pt x="2168" y="1528"/>
                  </a:cubicBezTo>
                  <a:cubicBezTo>
                    <a:pt x="2157" y="1545"/>
                    <a:pt x="2157" y="1562"/>
                    <a:pt x="2146" y="1573"/>
                  </a:cubicBezTo>
                  <a:cubicBezTo>
                    <a:pt x="2118" y="1595"/>
                    <a:pt x="2089" y="1601"/>
                    <a:pt x="2050" y="1601"/>
                  </a:cubicBezTo>
                  <a:cubicBezTo>
                    <a:pt x="2011" y="1601"/>
                    <a:pt x="1988" y="1607"/>
                    <a:pt x="1949" y="1607"/>
                  </a:cubicBezTo>
                  <a:cubicBezTo>
                    <a:pt x="1899" y="1607"/>
                    <a:pt x="1870" y="1567"/>
                    <a:pt x="1859" y="1522"/>
                  </a:cubicBezTo>
                  <a:cubicBezTo>
                    <a:pt x="1803" y="1522"/>
                    <a:pt x="1769" y="1545"/>
                    <a:pt x="1713" y="1545"/>
                  </a:cubicBezTo>
                  <a:cubicBezTo>
                    <a:pt x="1696" y="1545"/>
                    <a:pt x="1685" y="1539"/>
                    <a:pt x="1668" y="1533"/>
                  </a:cubicBezTo>
                  <a:cubicBezTo>
                    <a:pt x="1595" y="1550"/>
                    <a:pt x="1595" y="1550"/>
                    <a:pt x="1595" y="1550"/>
                  </a:cubicBezTo>
                  <a:cubicBezTo>
                    <a:pt x="1539" y="1550"/>
                    <a:pt x="1539" y="1550"/>
                    <a:pt x="1539" y="1550"/>
                  </a:cubicBezTo>
                  <a:cubicBezTo>
                    <a:pt x="1511" y="1550"/>
                    <a:pt x="1494" y="1533"/>
                    <a:pt x="1466" y="1533"/>
                  </a:cubicBezTo>
                  <a:cubicBezTo>
                    <a:pt x="1449" y="1533"/>
                    <a:pt x="1444" y="1556"/>
                    <a:pt x="1421" y="1556"/>
                  </a:cubicBezTo>
                  <a:cubicBezTo>
                    <a:pt x="1399" y="1556"/>
                    <a:pt x="1399" y="1556"/>
                    <a:pt x="1399" y="1556"/>
                  </a:cubicBezTo>
                  <a:cubicBezTo>
                    <a:pt x="1399" y="1545"/>
                    <a:pt x="1399" y="1533"/>
                    <a:pt x="1393" y="1528"/>
                  </a:cubicBezTo>
                  <a:cubicBezTo>
                    <a:pt x="1365" y="1533"/>
                    <a:pt x="1354" y="1545"/>
                    <a:pt x="1325" y="1550"/>
                  </a:cubicBezTo>
                  <a:cubicBezTo>
                    <a:pt x="1241" y="1533"/>
                    <a:pt x="1241" y="1533"/>
                    <a:pt x="1241" y="1533"/>
                  </a:cubicBezTo>
                  <a:cubicBezTo>
                    <a:pt x="1230" y="1533"/>
                    <a:pt x="1224" y="1539"/>
                    <a:pt x="1213" y="1539"/>
                  </a:cubicBezTo>
                  <a:cubicBezTo>
                    <a:pt x="1202" y="1539"/>
                    <a:pt x="1207" y="1522"/>
                    <a:pt x="1207" y="1511"/>
                  </a:cubicBezTo>
                  <a:cubicBezTo>
                    <a:pt x="1163" y="1500"/>
                    <a:pt x="1140" y="1511"/>
                    <a:pt x="1101" y="1511"/>
                  </a:cubicBezTo>
                  <a:cubicBezTo>
                    <a:pt x="1028" y="1511"/>
                    <a:pt x="983" y="1500"/>
                    <a:pt x="910" y="1489"/>
                  </a:cubicBezTo>
                  <a:cubicBezTo>
                    <a:pt x="848" y="1533"/>
                    <a:pt x="809" y="1573"/>
                    <a:pt x="736" y="1573"/>
                  </a:cubicBezTo>
                  <a:cubicBezTo>
                    <a:pt x="713" y="1573"/>
                    <a:pt x="702" y="1573"/>
                    <a:pt x="679" y="1573"/>
                  </a:cubicBezTo>
                  <a:cubicBezTo>
                    <a:pt x="646" y="1573"/>
                    <a:pt x="629" y="1556"/>
                    <a:pt x="601" y="1556"/>
                  </a:cubicBezTo>
                  <a:cubicBezTo>
                    <a:pt x="370" y="1219"/>
                    <a:pt x="370" y="1219"/>
                    <a:pt x="370" y="1219"/>
                  </a:cubicBezTo>
                  <a:cubicBezTo>
                    <a:pt x="376" y="1191"/>
                    <a:pt x="376" y="1174"/>
                    <a:pt x="376" y="1140"/>
                  </a:cubicBezTo>
                  <a:cubicBezTo>
                    <a:pt x="376" y="1090"/>
                    <a:pt x="348" y="1062"/>
                    <a:pt x="309" y="1022"/>
                  </a:cubicBezTo>
                  <a:cubicBezTo>
                    <a:pt x="292" y="1022"/>
                    <a:pt x="275" y="1022"/>
                    <a:pt x="258" y="1022"/>
                  </a:cubicBezTo>
                  <a:cubicBezTo>
                    <a:pt x="247" y="1022"/>
                    <a:pt x="236" y="1022"/>
                    <a:pt x="224" y="1022"/>
                  </a:cubicBezTo>
                  <a:cubicBezTo>
                    <a:pt x="140" y="1034"/>
                    <a:pt x="140" y="1034"/>
                    <a:pt x="140" y="1034"/>
                  </a:cubicBezTo>
                  <a:cubicBezTo>
                    <a:pt x="89" y="1028"/>
                    <a:pt x="39" y="1011"/>
                    <a:pt x="0" y="98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 name="Freeform 52"/>
            <p:cNvSpPr>
              <a:spLocks noChangeArrowheads="1"/>
            </p:cNvSpPr>
            <p:nvPr/>
          </p:nvSpPr>
          <p:spPr bwMode="auto">
            <a:xfrm>
              <a:off x="14366356" y="6099630"/>
              <a:ext cx="2247754" cy="936625"/>
            </a:xfrm>
            <a:custGeom>
              <a:avLst/>
              <a:gdLst>
                <a:gd name="T0" fmla="*/ 1516 w 6242"/>
                <a:gd name="T1" fmla="*/ 2601 h 2602"/>
                <a:gd name="T2" fmla="*/ 1887 w 6242"/>
                <a:gd name="T3" fmla="*/ 2455 h 2602"/>
                <a:gd name="T4" fmla="*/ 2095 w 6242"/>
                <a:gd name="T5" fmla="*/ 2303 h 2602"/>
                <a:gd name="T6" fmla="*/ 2292 w 6242"/>
                <a:gd name="T7" fmla="*/ 2152 h 2602"/>
                <a:gd name="T8" fmla="*/ 2466 w 6242"/>
                <a:gd name="T9" fmla="*/ 2011 h 2602"/>
                <a:gd name="T10" fmla="*/ 2870 w 6242"/>
                <a:gd name="T11" fmla="*/ 1848 h 2602"/>
                <a:gd name="T12" fmla="*/ 3292 w 6242"/>
                <a:gd name="T13" fmla="*/ 1584 h 2602"/>
                <a:gd name="T14" fmla="*/ 3561 w 6242"/>
                <a:gd name="T15" fmla="*/ 1489 h 2602"/>
                <a:gd name="T16" fmla="*/ 4163 w 6242"/>
                <a:gd name="T17" fmla="*/ 1635 h 2602"/>
                <a:gd name="T18" fmla="*/ 4488 w 6242"/>
                <a:gd name="T19" fmla="*/ 1680 h 2602"/>
                <a:gd name="T20" fmla="*/ 4758 w 6242"/>
                <a:gd name="T21" fmla="*/ 1641 h 2602"/>
                <a:gd name="T22" fmla="*/ 5118 w 6242"/>
                <a:gd name="T23" fmla="*/ 1652 h 2602"/>
                <a:gd name="T24" fmla="*/ 5629 w 6242"/>
                <a:gd name="T25" fmla="*/ 1753 h 2602"/>
                <a:gd name="T26" fmla="*/ 5831 w 6242"/>
                <a:gd name="T27" fmla="*/ 1730 h 2602"/>
                <a:gd name="T28" fmla="*/ 6163 w 6242"/>
                <a:gd name="T29" fmla="*/ 1719 h 2602"/>
                <a:gd name="T30" fmla="*/ 6185 w 6242"/>
                <a:gd name="T31" fmla="*/ 1646 h 2602"/>
                <a:gd name="T32" fmla="*/ 6084 w 6242"/>
                <a:gd name="T33" fmla="*/ 1506 h 2602"/>
                <a:gd name="T34" fmla="*/ 6067 w 6242"/>
                <a:gd name="T35" fmla="*/ 1410 h 2602"/>
                <a:gd name="T36" fmla="*/ 5915 w 6242"/>
                <a:gd name="T37" fmla="*/ 1214 h 2602"/>
                <a:gd name="T38" fmla="*/ 5809 w 6242"/>
                <a:gd name="T39" fmla="*/ 1141 h 2602"/>
                <a:gd name="T40" fmla="*/ 5668 w 6242"/>
                <a:gd name="T41" fmla="*/ 1017 h 2602"/>
                <a:gd name="T42" fmla="*/ 5494 w 6242"/>
                <a:gd name="T43" fmla="*/ 837 h 2602"/>
                <a:gd name="T44" fmla="*/ 5421 w 6242"/>
                <a:gd name="T45" fmla="*/ 708 h 2602"/>
                <a:gd name="T46" fmla="*/ 4859 w 6242"/>
                <a:gd name="T47" fmla="*/ 669 h 2602"/>
                <a:gd name="T48" fmla="*/ 4736 w 6242"/>
                <a:gd name="T49" fmla="*/ 854 h 2602"/>
                <a:gd name="T50" fmla="*/ 4477 w 6242"/>
                <a:gd name="T51" fmla="*/ 1039 h 2602"/>
                <a:gd name="T52" fmla="*/ 4410 w 6242"/>
                <a:gd name="T53" fmla="*/ 1191 h 2602"/>
                <a:gd name="T54" fmla="*/ 3927 w 6242"/>
                <a:gd name="T55" fmla="*/ 1112 h 2602"/>
                <a:gd name="T56" fmla="*/ 3814 w 6242"/>
                <a:gd name="T57" fmla="*/ 882 h 2602"/>
                <a:gd name="T58" fmla="*/ 3522 w 6242"/>
                <a:gd name="T59" fmla="*/ 534 h 2602"/>
                <a:gd name="T60" fmla="*/ 3196 w 6242"/>
                <a:gd name="T61" fmla="*/ 495 h 2602"/>
                <a:gd name="T62" fmla="*/ 2809 w 6242"/>
                <a:gd name="T63" fmla="*/ 433 h 2602"/>
                <a:gd name="T64" fmla="*/ 2545 w 6242"/>
                <a:gd name="T65" fmla="*/ 202 h 2602"/>
                <a:gd name="T66" fmla="*/ 2342 w 6242"/>
                <a:gd name="T67" fmla="*/ 11 h 2602"/>
                <a:gd name="T68" fmla="*/ 2140 w 6242"/>
                <a:gd name="T69" fmla="*/ 0 h 2602"/>
                <a:gd name="T70" fmla="*/ 1876 w 6242"/>
                <a:gd name="T71" fmla="*/ 118 h 2602"/>
                <a:gd name="T72" fmla="*/ 1550 w 6242"/>
                <a:gd name="T73" fmla="*/ 427 h 2602"/>
                <a:gd name="T74" fmla="*/ 1393 w 6242"/>
                <a:gd name="T75" fmla="*/ 714 h 2602"/>
                <a:gd name="T76" fmla="*/ 1213 w 6242"/>
                <a:gd name="T77" fmla="*/ 910 h 2602"/>
                <a:gd name="T78" fmla="*/ 1129 w 6242"/>
                <a:gd name="T79" fmla="*/ 1337 h 2602"/>
                <a:gd name="T80" fmla="*/ 629 w 6242"/>
                <a:gd name="T81" fmla="*/ 1803 h 2602"/>
                <a:gd name="T82" fmla="*/ 455 w 6242"/>
                <a:gd name="T83" fmla="*/ 2101 h 2602"/>
                <a:gd name="T84" fmla="*/ 635 w 6242"/>
                <a:gd name="T85" fmla="*/ 2281 h 2602"/>
                <a:gd name="T86" fmla="*/ 545 w 6242"/>
                <a:gd name="T87" fmla="*/ 2287 h 2602"/>
                <a:gd name="T88" fmla="*/ 354 w 6242"/>
                <a:gd name="T89" fmla="*/ 2264 h 2602"/>
                <a:gd name="T90" fmla="*/ 50 w 6242"/>
                <a:gd name="T91" fmla="*/ 2236 h 2602"/>
                <a:gd name="T92" fmla="*/ 387 w 6242"/>
                <a:gd name="T93" fmla="*/ 2365 h 2602"/>
                <a:gd name="T94" fmla="*/ 758 w 6242"/>
                <a:gd name="T95" fmla="*/ 2393 h 2602"/>
                <a:gd name="T96" fmla="*/ 1090 w 6242"/>
                <a:gd name="T97" fmla="*/ 2528 h 2602"/>
                <a:gd name="T98" fmla="*/ 1376 w 6242"/>
                <a:gd name="T99" fmla="*/ 2539 h 2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242" h="2602">
                  <a:moveTo>
                    <a:pt x="1376" y="2539"/>
                  </a:moveTo>
                  <a:lnTo>
                    <a:pt x="1376" y="2539"/>
                  </a:lnTo>
                  <a:cubicBezTo>
                    <a:pt x="1393" y="2573"/>
                    <a:pt x="1415" y="2573"/>
                    <a:pt x="1449" y="2579"/>
                  </a:cubicBezTo>
                  <a:cubicBezTo>
                    <a:pt x="1477" y="2584"/>
                    <a:pt x="1488" y="2601"/>
                    <a:pt x="1516" y="2601"/>
                  </a:cubicBezTo>
                  <a:cubicBezTo>
                    <a:pt x="1589" y="2601"/>
                    <a:pt x="1623" y="2545"/>
                    <a:pt x="1702" y="2545"/>
                  </a:cubicBezTo>
                  <a:cubicBezTo>
                    <a:pt x="1758" y="2545"/>
                    <a:pt x="1758" y="2545"/>
                    <a:pt x="1758" y="2545"/>
                  </a:cubicBezTo>
                  <a:cubicBezTo>
                    <a:pt x="1814" y="2545"/>
                    <a:pt x="1831" y="2472"/>
                    <a:pt x="1887" y="2472"/>
                  </a:cubicBezTo>
                  <a:cubicBezTo>
                    <a:pt x="1887" y="2455"/>
                    <a:pt x="1887" y="2455"/>
                    <a:pt x="1887" y="2455"/>
                  </a:cubicBezTo>
                  <a:cubicBezTo>
                    <a:pt x="1887" y="2444"/>
                    <a:pt x="1882" y="2438"/>
                    <a:pt x="1882" y="2433"/>
                  </a:cubicBezTo>
                  <a:cubicBezTo>
                    <a:pt x="1887" y="2433"/>
                    <a:pt x="1887" y="2433"/>
                    <a:pt x="1893" y="2433"/>
                  </a:cubicBezTo>
                  <a:cubicBezTo>
                    <a:pt x="1932" y="2433"/>
                    <a:pt x="1949" y="2421"/>
                    <a:pt x="1983" y="2410"/>
                  </a:cubicBezTo>
                  <a:cubicBezTo>
                    <a:pt x="2039" y="2388"/>
                    <a:pt x="2084" y="2365"/>
                    <a:pt x="2095" y="2303"/>
                  </a:cubicBezTo>
                  <a:cubicBezTo>
                    <a:pt x="2101" y="2258"/>
                    <a:pt x="2123" y="2236"/>
                    <a:pt x="2146" y="2197"/>
                  </a:cubicBezTo>
                  <a:cubicBezTo>
                    <a:pt x="2163" y="2180"/>
                    <a:pt x="2157" y="2157"/>
                    <a:pt x="2174" y="2140"/>
                  </a:cubicBezTo>
                  <a:cubicBezTo>
                    <a:pt x="2191" y="2129"/>
                    <a:pt x="2208" y="2135"/>
                    <a:pt x="2224" y="2135"/>
                  </a:cubicBezTo>
                  <a:cubicBezTo>
                    <a:pt x="2252" y="2135"/>
                    <a:pt x="2264" y="2152"/>
                    <a:pt x="2292" y="2152"/>
                  </a:cubicBezTo>
                  <a:cubicBezTo>
                    <a:pt x="2309" y="2152"/>
                    <a:pt x="2314" y="2135"/>
                    <a:pt x="2325" y="2129"/>
                  </a:cubicBezTo>
                  <a:cubicBezTo>
                    <a:pt x="2342" y="2124"/>
                    <a:pt x="2359" y="2135"/>
                    <a:pt x="2376" y="2118"/>
                  </a:cubicBezTo>
                  <a:cubicBezTo>
                    <a:pt x="2393" y="2101"/>
                    <a:pt x="2387" y="2079"/>
                    <a:pt x="2398" y="2062"/>
                  </a:cubicBezTo>
                  <a:cubicBezTo>
                    <a:pt x="2415" y="2034"/>
                    <a:pt x="2443" y="2028"/>
                    <a:pt x="2466" y="2011"/>
                  </a:cubicBezTo>
                  <a:cubicBezTo>
                    <a:pt x="2528" y="1983"/>
                    <a:pt x="2556" y="1944"/>
                    <a:pt x="2623" y="1944"/>
                  </a:cubicBezTo>
                  <a:cubicBezTo>
                    <a:pt x="2696" y="1944"/>
                    <a:pt x="2696" y="1944"/>
                    <a:pt x="2696" y="1944"/>
                  </a:cubicBezTo>
                  <a:cubicBezTo>
                    <a:pt x="2758" y="1944"/>
                    <a:pt x="2758" y="1848"/>
                    <a:pt x="2820" y="1848"/>
                  </a:cubicBezTo>
                  <a:cubicBezTo>
                    <a:pt x="2870" y="1848"/>
                    <a:pt x="2870" y="1848"/>
                    <a:pt x="2870" y="1848"/>
                  </a:cubicBezTo>
                  <a:cubicBezTo>
                    <a:pt x="2966" y="1848"/>
                    <a:pt x="3005" y="1798"/>
                    <a:pt x="3090" y="1753"/>
                  </a:cubicBezTo>
                  <a:cubicBezTo>
                    <a:pt x="3146" y="1725"/>
                    <a:pt x="3168" y="1697"/>
                    <a:pt x="3224" y="1663"/>
                  </a:cubicBezTo>
                  <a:cubicBezTo>
                    <a:pt x="3241" y="1652"/>
                    <a:pt x="3252" y="1657"/>
                    <a:pt x="3264" y="1646"/>
                  </a:cubicBezTo>
                  <a:cubicBezTo>
                    <a:pt x="3286" y="1629"/>
                    <a:pt x="3281" y="1607"/>
                    <a:pt x="3292" y="1584"/>
                  </a:cubicBezTo>
                  <a:cubicBezTo>
                    <a:pt x="3309" y="1562"/>
                    <a:pt x="3331" y="1562"/>
                    <a:pt x="3359" y="1545"/>
                  </a:cubicBezTo>
                  <a:cubicBezTo>
                    <a:pt x="3399" y="1523"/>
                    <a:pt x="3410" y="1489"/>
                    <a:pt x="3449" y="1466"/>
                  </a:cubicBezTo>
                  <a:cubicBezTo>
                    <a:pt x="3466" y="1466"/>
                    <a:pt x="3472" y="1466"/>
                    <a:pt x="3483" y="1466"/>
                  </a:cubicBezTo>
                  <a:cubicBezTo>
                    <a:pt x="3561" y="1489"/>
                    <a:pt x="3561" y="1489"/>
                    <a:pt x="3561" y="1489"/>
                  </a:cubicBezTo>
                  <a:cubicBezTo>
                    <a:pt x="3646" y="1466"/>
                    <a:pt x="3685" y="1444"/>
                    <a:pt x="3769" y="1444"/>
                  </a:cubicBezTo>
                  <a:cubicBezTo>
                    <a:pt x="3882" y="1444"/>
                    <a:pt x="3915" y="1579"/>
                    <a:pt x="4028" y="1579"/>
                  </a:cubicBezTo>
                  <a:cubicBezTo>
                    <a:pt x="4056" y="1579"/>
                    <a:pt x="4067" y="1562"/>
                    <a:pt x="4095" y="1562"/>
                  </a:cubicBezTo>
                  <a:cubicBezTo>
                    <a:pt x="4135" y="1562"/>
                    <a:pt x="4140" y="1607"/>
                    <a:pt x="4163" y="1635"/>
                  </a:cubicBezTo>
                  <a:cubicBezTo>
                    <a:pt x="4180" y="1663"/>
                    <a:pt x="4208" y="1657"/>
                    <a:pt x="4236" y="1669"/>
                  </a:cubicBezTo>
                  <a:cubicBezTo>
                    <a:pt x="4264" y="1680"/>
                    <a:pt x="4281" y="1697"/>
                    <a:pt x="4309" y="1697"/>
                  </a:cubicBezTo>
                  <a:cubicBezTo>
                    <a:pt x="4348" y="1697"/>
                    <a:pt x="4348" y="1697"/>
                    <a:pt x="4348" y="1697"/>
                  </a:cubicBezTo>
                  <a:cubicBezTo>
                    <a:pt x="4404" y="1697"/>
                    <a:pt x="4438" y="1697"/>
                    <a:pt x="4488" y="1680"/>
                  </a:cubicBezTo>
                  <a:cubicBezTo>
                    <a:pt x="4505" y="1669"/>
                    <a:pt x="4511" y="1652"/>
                    <a:pt x="4533" y="1652"/>
                  </a:cubicBezTo>
                  <a:cubicBezTo>
                    <a:pt x="4545" y="1652"/>
                    <a:pt x="4550" y="1663"/>
                    <a:pt x="4562" y="1663"/>
                  </a:cubicBezTo>
                  <a:cubicBezTo>
                    <a:pt x="4595" y="1663"/>
                    <a:pt x="4606" y="1618"/>
                    <a:pt x="4640" y="1618"/>
                  </a:cubicBezTo>
                  <a:cubicBezTo>
                    <a:pt x="4685" y="1618"/>
                    <a:pt x="4713" y="1624"/>
                    <a:pt x="4758" y="1641"/>
                  </a:cubicBezTo>
                  <a:cubicBezTo>
                    <a:pt x="4786" y="1652"/>
                    <a:pt x="4797" y="1669"/>
                    <a:pt x="4825" y="1669"/>
                  </a:cubicBezTo>
                  <a:cubicBezTo>
                    <a:pt x="4848" y="1669"/>
                    <a:pt x="4859" y="1657"/>
                    <a:pt x="4882" y="1657"/>
                  </a:cubicBezTo>
                  <a:cubicBezTo>
                    <a:pt x="4938" y="1657"/>
                    <a:pt x="4966" y="1708"/>
                    <a:pt x="5028" y="1708"/>
                  </a:cubicBezTo>
                  <a:cubicBezTo>
                    <a:pt x="5067" y="1708"/>
                    <a:pt x="5073" y="1652"/>
                    <a:pt x="5118" y="1652"/>
                  </a:cubicBezTo>
                  <a:cubicBezTo>
                    <a:pt x="5151" y="1652"/>
                    <a:pt x="5168" y="1674"/>
                    <a:pt x="5202" y="1674"/>
                  </a:cubicBezTo>
                  <a:cubicBezTo>
                    <a:pt x="5230" y="1674"/>
                    <a:pt x="5247" y="1669"/>
                    <a:pt x="5281" y="1669"/>
                  </a:cubicBezTo>
                  <a:cubicBezTo>
                    <a:pt x="5382" y="1669"/>
                    <a:pt x="5427" y="1753"/>
                    <a:pt x="5528" y="1753"/>
                  </a:cubicBezTo>
                  <a:cubicBezTo>
                    <a:pt x="5629" y="1753"/>
                    <a:pt x="5629" y="1753"/>
                    <a:pt x="5629" y="1753"/>
                  </a:cubicBezTo>
                  <a:cubicBezTo>
                    <a:pt x="5646" y="1753"/>
                    <a:pt x="5657" y="1758"/>
                    <a:pt x="5668" y="1764"/>
                  </a:cubicBezTo>
                  <a:cubicBezTo>
                    <a:pt x="5679" y="1770"/>
                    <a:pt x="5691" y="1775"/>
                    <a:pt x="5708" y="1775"/>
                  </a:cubicBezTo>
                  <a:cubicBezTo>
                    <a:pt x="5730" y="1775"/>
                    <a:pt x="5741" y="1758"/>
                    <a:pt x="5758" y="1747"/>
                  </a:cubicBezTo>
                  <a:cubicBezTo>
                    <a:pt x="5786" y="1736"/>
                    <a:pt x="5803" y="1736"/>
                    <a:pt x="5831" y="1730"/>
                  </a:cubicBezTo>
                  <a:cubicBezTo>
                    <a:pt x="5854" y="1719"/>
                    <a:pt x="5859" y="1697"/>
                    <a:pt x="5882" y="1697"/>
                  </a:cubicBezTo>
                  <a:cubicBezTo>
                    <a:pt x="5899" y="1697"/>
                    <a:pt x="5910" y="1702"/>
                    <a:pt x="5927" y="1702"/>
                  </a:cubicBezTo>
                  <a:cubicBezTo>
                    <a:pt x="5972" y="1702"/>
                    <a:pt x="6000" y="1680"/>
                    <a:pt x="6050" y="1680"/>
                  </a:cubicBezTo>
                  <a:cubicBezTo>
                    <a:pt x="6095" y="1680"/>
                    <a:pt x="6118" y="1719"/>
                    <a:pt x="6163" y="1719"/>
                  </a:cubicBezTo>
                  <a:cubicBezTo>
                    <a:pt x="6196" y="1719"/>
                    <a:pt x="6213" y="1714"/>
                    <a:pt x="6241" y="1697"/>
                  </a:cubicBezTo>
                  <a:lnTo>
                    <a:pt x="6241" y="1697"/>
                  </a:lnTo>
                  <a:cubicBezTo>
                    <a:pt x="6224" y="1674"/>
                    <a:pt x="6208" y="1674"/>
                    <a:pt x="6180" y="1663"/>
                  </a:cubicBezTo>
                  <a:cubicBezTo>
                    <a:pt x="6185" y="1657"/>
                    <a:pt x="6185" y="1657"/>
                    <a:pt x="6185" y="1646"/>
                  </a:cubicBezTo>
                  <a:cubicBezTo>
                    <a:pt x="6185" y="1601"/>
                    <a:pt x="6157" y="1584"/>
                    <a:pt x="6129" y="1545"/>
                  </a:cubicBezTo>
                  <a:cubicBezTo>
                    <a:pt x="6135" y="1545"/>
                    <a:pt x="6135" y="1545"/>
                    <a:pt x="6135" y="1545"/>
                  </a:cubicBezTo>
                  <a:cubicBezTo>
                    <a:pt x="6135" y="1539"/>
                    <a:pt x="6135" y="1539"/>
                    <a:pt x="6135" y="1539"/>
                  </a:cubicBezTo>
                  <a:cubicBezTo>
                    <a:pt x="6112" y="1528"/>
                    <a:pt x="6101" y="1523"/>
                    <a:pt x="6084" y="1506"/>
                  </a:cubicBezTo>
                  <a:cubicBezTo>
                    <a:pt x="6084" y="1500"/>
                    <a:pt x="6090" y="1494"/>
                    <a:pt x="6090" y="1489"/>
                  </a:cubicBezTo>
                  <a:cubicBezTo>
                    <a:pt x="6123" y="1489"/>
                    <a:pt x="6123" y="1489"/>
                    <a:pt x="6123" y="1489"/>
                  </a:cubicBezTo>
                  <a:cubicBezTo>
                    <a:pt x="6129" y="1483"/>
                    <a:pt x="6135" y="1478"/>
                    <a:pt x="6135" y="1466"/>
                  </a:cubicBezTo>
                  <a:cubicBezTo>
                    <a:pt x="6135" y="1433"/>
                    <a:pt x="6095" y="1421"/>
                    <a:pt x="6067" y="1410"/>
                  </a:cubicBezTo>
                  <a:cubicBezTo>
                    <a:pt x="6045" y="1399"/>
                    <a:pt x="6039" y="1376"/>
                    <a:pt x="6022" y="1360"/>
                  </a:cubicBezTo>
                  <a:cubicBezTo>
                    <a:pt x="6011" y="1348"/>
                    <a:pt x="5994" y="1343"/>
                    <a:pt x="5994" y="1326"/>
                  </a:cubicBezTo>
                  <a:cubicBezTo>
                    <a:pt x="5994" y="1315"/>
                    <a:pt x="5994" y="1309"/>
                    <a:pt x="5994" y="1298"/>
                  </a:cubicBezTo>
                  <a:cubicBezTo>
                    <a:pt x="5994" y="1253"/>
                    <a:pt x="5960" y="1214"/>
                    <a:pt x="5915" y="1214"/>
                  </a:cubicBezTo>
                  <a:cubicBezTo>
                    <a:pt x="5893" y="1214"/>
                    <a:pt x="5887" y="1230"/>
                    <a:pt x="5865" y="1230"/>
                  </a:cubicBezTo>
                  <a:cubicBezTo>
                    <a:pt x="5854" y="1230"/>
                    <a:pt x="5854" y="1208"/>
                    <a:pt x="5848" y="1197"/>
                  </a:cubicBezTo>
                  <a:cubicBezTo>
                    <a:pt x="5842" y="1174"/>
                    <a:pt x="5842" y="1163"/>
                    <a:pt x="5837" y="1141"/>
                  </a:cubicBezTo>
                  <a:cubicBezTo>
                    <a:pt x="5809" y="1141"/>
                    <a:pt x="5809" y="1141"/>
                    <a:pt x="5809" y="1141"/>
                  </a:cubicBezTo>
                  <a:cubicBezTo>
                    <a:pt x="5809" y="1157"/>
                    <a:pt x="5809" y="1157"/>
                    <a:pt x="5809" y="1157"/>
                  </a:cubicBezTo>
                  <a:cubicBezTo>
                    <a:pt x="5803" y="1157"/>
                    <a:pt x="5803" y="1157"/>
                    <a:pt x="5803" y="1157"/>
                  </a:cubicBezTo>
                  <a:cubicBezTo>
                    <a:pt x="5764" y="1118"/>
                    <a:pt x="5764" y="1079"/>
                    <a:pt x="5719" y="1045"/>
                  </a:cubicBezTo>
                  <a:cubicBezTo>
                    <a:pt x="5702" y="1034"/>
                    <a:pt x="5679" y="1039"/>
                    <a:pt x="5668" y="1017"/>
                  </a:cubicBezTo>
                  <a:cubicBezTo>
                    <a:pt x="5657" y="1000"/>
                    <a:pt x="5663" y="983"/>
                    <a:pt x="5651" y="978"/>
                  </a:cubicBezTo>
                  <a:cubicBezTo>
                    <a:pt x="5629" y="966"/>
                    <a:pt x="5618" y="983"/>
                    <a:pt x="5595" y="978"/>
                  </a:cubicBezTo>
                  <a:cubicBezTo>
                    <a:pt x="5573" y="972"/>
                    <a:pt x="5578" y="944"/>
                    <a:pt x="5567" y="921"/>
                  </a:cubicBezTo>
                  <a:cubicBezTo>
                    <a:pt x="5539" y="888"/>
                    <a:pt x="5494" y="882"/>
                    <a:pt x="5494" y="837"/>
                  </a:cubicBezTo>
                  <a:cubicBezTo>
                    <a:pt x="5494" y="832"/>
                    <a:pt x="5494" y="826"/>
                    <a:pt x="5494" y="815"/>
                  </a:cubicBezTo>
                  <a:cubicBezTo>
                    <a:pt x="5494" y="798"/>
                    <a:pt x="5488" y="798"/>
                    <a:pt x="5477" y="787"/>
                  </a:cubicBezTo>
                  <a:lnTo>
                    <a:pt x="5477" y="787"/>
                  </a:lnTo>
                  <a:cubicBezTo>
                    <a:pt x="5444" y="775"/>
                    <a:pt x="5449" y="730"/>
                    <a:pt x="5421" y="708"/>
                  </a:cubicBezTo>
                  <a:cubicBezTo>
                    <a:pt x="5382" y="680"/>
                    <a:pt x="5348" y="685"/>
                    <a:pt x="5303" y="674"/>
                  </a:cubicBezTo>
                  <a:cubicBezTo>
                    <a:pt x="5219" y="657"/>
                    <a:pt x="5168" y="646"/>
                    <a:pt x="5084" y="646"/>
                  </a:cubicBezTo>
                  <a:cubicBezTo>
                    <a:pt x="5022" y="646"/>
                    <a:pt x="4994" y="685"/>
                    <a:pt x="4938" y="685"/>
                  </a:cubicBezTo>
                  <a:cubicBezTo>
                    <a:pt x="4904" y="685"/>
                    <a:pt x="4893" y="669"/>
                    <a:pt x="4859" y="669"/>
                  </a:cubicBezTo>
                  <a:cubicBezTo>
                    <a:pt x="4854" y="669"/>
                    <a:pt x="4854" y="685"/>
                    <a:pt x="4842" y="685"/>
                  </a:cubicBezTo>
                  <a:cubicBezTo>
                    <a:pt x="4814" y="685"/>
                    <a:pt x="4797" y="685"/>
                    <a:pt x="4769" y="674"/>
                  </a:cubicBezTo>
                  <a:lnTo>
                    <a:pt x="4769" y="674"/>
                  </a:lnTo>
                  <a:cubicBezTo>
                    <a:pt x="4752" y="742"/>
                    <a:pt x="4736" y="781"/>
                    <a:pt x="4736" y="854"/>
                  </a:cubicBezTo>
                  <a:cubicBezTo>
                    <a:pt x="4736" y="888"/>
                    <a:pt x="4747" y="905"/>
                    <a:pt x="4747" y="938"/>
                  </a:cubicBezTo>
                  <a:cubicBezTo>
                    <a:pt x="4747" y="961"/>
                    <a:pt x="4713" y="961"/>
                    <a:pt x="4691" y="972"/>
                  </a:cubicBezTo>
                  <a:cubicBezTo>
                    <a:pt x="4651" y="994"/>
                    <a:pt x="4629" y="1000"/>
                    <a:pt x="4584" y="1011"/>
                  </a:cubicBezTo>
                  <a:cubicBezTo>
                    <a:pt x="4545" y="1022"/>
                    <a:pt x="4517" y="1017"/>
                    <a:pt x="4477" y="1039"/>
                  </a:cubicBezTo>
                  <a:cubicBezTo>
                    <a:pt x="4455" y="1056"/>
                    <a:pt x="4432" y="1067"/>
                    <a:pt x="4404" y="1067"/>
                  </a:cubicBezTo>
                  <a:cubicBezTo>
                    <a:pt x="4404" y="1079"/>
                    <a:pt x="4404" y="1084"/>
                    <a:pt x="4404" y="1090"/>
                  </a:cubicBezTo>
                  <a:cubicBezTo>
                    <a:pt x="4404" y="1118"/>
                    <a:pt x="4404" y="1129"/>
                    <a:pt x="4410" y="1152"/>
                  </a:cubicBezTo>
                  <a:cubicBezTo>
                    <a:pt x="4410" y="1191"/>
                    <a:pt x="4410" y="1191"/>
                    <a:pt x="4410" y="1191"/>
                  </a:cubicBezTo>
                  <a:cubicBezTo>
                    <a:pt x="4410" y="1219"/>
                    <a:pt x="4382" y="1225"/>
                    <a:pt x="4365" y="1247"/>
                  </a:cubicBezTo>
                  <a:cubicBezTo>
                    <a:pt x="4331" y="1303"/>
                    <a:pt x="4297" y="1348"/>
                    <a:pt x="4236" y="1348"/>
                  </a:cubicBezTo>
                  <a:cubicBezTo>
                    <a:pt x="4163" y="1348"/>
                    <a:pt x="4168" y="1247"/>
                    <a:pt x="4106" y="1202"/>
                  </a:cubicBezTo>
                  <a:cubicBezTo>
                    <a:pt x="4045" y="1157"/>
                    <a:pt x="4005" y="1124"/>
                    <a:pt x="3927" y="1112"/>
                  </a:cubicBezTo>
                  <a:cubicBezTo>
                    <a:pt x="3921" y="1062"/>
                    <a:pt x="3870" y="1045"/>
                    <a:pt x="3870" y="994"/>
                  </a:cubicBezTo>
                  <a:cubicBezTo>
                    <a:pt x="3870" y="961"/>
                    <a:pt x="3887" y="944"/>
                    <a:pt x="3904" y="910"/>
                  </a:cubicBezTo>
                  <a:cubicBezTo>
                    <a:pt x="3899" y="905"/>
                    <a:pt x="3899" y="905"/>
                    <a:pt x="3899" y="905"/>
                  </a:cubicBezTo>
                  <a:cubicBezTo>
                    <a:pt x="3865" y="905"/>
                    <a:pt x="3831" y="910"/>
                    <a:pt x="3814" y="882"/>
                  </a:cubicBezTo>
                  <a:cubicBezTo>
                    <a:pt x="3792" y="848"/>
                    <a:pt x="3809" y="820"/>
                    <a:pt x="3797" y="787"/>
                  </a:cubicBezTo>
                  <a:cubicBezTo>
                    <a:pt x="3786" y="759"/>
                    <a:pt x="3769" y="747"/>
                    <a:pt x="3741" y="730"/>
                  </a:cubicBezTo>
                  <a:cubicBezTo>
                    <a:pt x="3696" y="657"/>
                    <a:pt x="3663" y="612"/>
                    <a:pt x="3584" y="573"/>
                  </a:cubicBezTo>
                  <a:cubicBezTo>
                    <a:pt x="3561" y="562"/>
                    <a:pt x="3550" y="534"/>
                    <a:pt x="3522" y="534"/>
                  </a:cubicBezTo>
                  <a:cubicBezTo>
                    <a:pt x="3494" y="534"/>
                    <a:pt x="3483" y="562"/>
                    <a:pt x="3455" y="562"/>
                  </a:cubicBezTo>
                  <a:cubicBezTo>
                    <a:pt x="3432" y="562"/>
                    <a:pt x="3427" y="539"/>
                    <a:pt x="3404" y="539"/>
                  </a:cubicBezTo>
                  <a:cubicBezTo>
                    <a:pt x="3371" y="539"/>
                    <a:pt x="3354" y="551"/>
                    <a:pt x="3326" y="551"/>
                  </a:cubicBezTo>
                  <a:cubicBezTo>
                    <a:pt x="3269" y="551"/>
                    <a:pt x="3252" y="495"/>
                    <a:pt x="3196" y="495"/>
                  </a:cubicBezTo>
                  <a:cubicBezTo>
                    <a:pt x="3151" y="495"/>
                    <a:pt x="3129" y="511"/>
                    <a:pt x="3090" y="511"/>
                  </a:cubicBezTo>
                  <a:cubicBezTo>
                    <a:pt x="3039" y="511"/>
                    <a:pt x="3017" y="478"/>
                    <a:pt x="2966" y="478"/>
                  </a:cubicBezTo>
                  <a:cubicBezTo>
                    <a:pt x="2899" y="478"/>
                    <a:pt x="2899" y="478"/>
                    <a:pt x="2899" y="478"/>
                  </a:cubicBezTo>
                  <a:cubicBezTo>
                    <a:pt x="2859" y="478"/>
                    <a:pt x="2837" y="455"/>
                    <a:pt x="2809" y="433"/>
                  </a:cubicBezTo>
                  <a:cubicBezTo>
                    <a:pt x="2775" y="416"/>
                    <a:pt x="2752" y="405"/>
                    <a:pt x="2724" y="382"/>
                  </a:cubicBezTo>
                  <a:cubicBezTo>
                    <a:pt x="2696" y="348"/>
                    <a:pt x="2657" y="365"/>
                    <a:pt x="2623" y="337"/>
                  </a:cubicBezTo>
                  <a:cubicBezTo>
                    <a:pt x="2595" y="320"/>
                    <a:pt x="2590" y="298"/>
                    <a:pt x="2573" y="264"/>
                  </a:cubicBezTo>
                  <a:cubicBezTo>
                    <a:pt x="2562" y="242"/>
                    <a:pt x="2556" y="225"/>
                    <a:pt x="2545" y="202"/>
                  </a:cubicBezTo>
                  <a:cubicBezTo>
                    <a:pt x="2533" y="180"/>
                    <a:pt x="2505" y="180"/>
                    <a:pt x="2477" y="174"/>
                  </a:cubicBezTo>
                  <a:cubicBezTo>
                    <a:pt x="2460" y="163"/>
                    <a:pt x="2455" y="152"/>
                    <a:pt x="2438" y="141"/>
                  </a:cubicBezTo>
                  <a:cubicBezTo>
                    <a:pt x="2415" y="124"/>
                    <a:pt x="2387" y="129"/>
                    <a:pt x="2365" y="107"/>
                  </a:cubicBezTo>
                  <a:cubicBezTo>
                    <a:pt x="2342" y="79"/>
                    <a:pt x="2359" y="45"/>
                    <a:pt x="2342" y="11"/>
                  </a:cubicBezTo>
                  <a:lnTo>
                    <a:pt x="2342" y="11"/>
                  </a:lnTo>
                  <a:cubicBezTo>
                    <a:pt x="2320" y="11"/>
                    <a:pt x="2309" y="6"/>
                    <a:pt x="2286" y="6"/>
                  </a:cubicBezTo>
                  <a:cubicBezTo>
                    <a:pt x="2258" y="6"/>
                    <a:pt x="2241" y="17"/>
                    <a:pt x="2219" y="17"/>
                  </a:cubicBezTo>
                  <a:cubicBezTo>
                    <a:pt x="2185" y="17"/>
                    <a:pt x="2174" y="0"/>
                    <a:pt x="2140" y="0"/>
                  </a:cubicBezTo>
                  <a:cubicBezTo>
                    <a:pt x="2118" y="0"/>
                    <a:pt x="2112" y="28"/>
                    <a:pt x="2101" y="51"/>
                  </a:cubicBezTo>
                  <a:cubicBezTo>
                    <a:pt x="2078" y="96"/>
                    <a:pt x="2050" y="129"/>
                    <a:pt x="2000" y="129"/>
                  </a:cubicBezTo>
                  <a:cubicBezTo>
                    <a:pt x="1955" y="129"/>
                    <a:pt x="1955" y="129"/>
                    <a:pt x="1955" y="129"/>
                  </a:cubicBezTo>
                  <a:cubicBezTo>
                    <a:pt x="1921" y="129"/>
                    <a:pt x="1904" y="118"/>
                    <a:pt x="1876" y="118"/>
                  </a:cubicBezTo>
                  <a:cubicBezTo>
                    <a:pt x="1814" y="118"/>
                    <a:pt x="1792" y="169"/>
                    <a:pt x="1747" y="208"/>
                  </a:cubicBezTo>
                  <a:lnTo>
                    <a:pt x="1747" y="208"/>
                  </a:lnTo>
                  <a:cubicBezTo>
                    <a:pt x="1747" y="281"/>
                    <a:pt x="1724" y="348"/>
                    <a:pt x="1662" y="388"/>
                  </a:cubicBezTo>
                  <a:cubicBezTo>
                    <a:pt x="1623" y="416"/>
                    <a:pt x="1589" y="405"/>
                    <a:pt x="1550" y="427"/>
                  </a:cubicBezTo>
                  <a:cubicBezTo>
                    <a:pt x="1516" y="450"/>
                    <a:pt x="1516" y="489"/>
                    <a:pt x="1516" y="528"/>
                  </a:cubicBezTo>
                  <a:cubicBezTo>
                    <a:pt x="1516" y="573"/>
                    <a:pt x="1516" y="573"/>
                    <a:pt x="1516" y="573"/>
                  </a:cubicBezTo>
                  <a:cubicBezTo>
                    <a:pt x="1522" y="601"/>
                    <a:pt x="1522" y="601"/>
                    <a:pt x="1522" y="601"/>
                  </a:cubicBezTo>
                  <a:cubicBezTo>
                    <a:pt x="1505" y="663"/>
                    <a:pt x="1460" y="714"/>
                    <a:pt x="1393" y="714"/>
                  </a:cubicBezTo>
                  <a:cubicBezTo>
                    <a:pt x="1365" y="714"/>
                    <a:pt x="1348" y="702"/>
                    <a:pt x="1320" y="702"/>
                  </a:cubicBezTo>
                  <a:cubicBezTo>
                    <a:pt x="1309" y="702"/>
                    <a:pt x="1314" y="714"/>
                    <a:pt x="1309" y="725"/>
                  </a:cubicBezTo>
                  <a:cubicBezTo>
                    <a:pt x="1297" y="753"/>
                    <a:pt x="1292" y="770"/>
                    <a:pt x="1281" y="798"/>
                  </a:cubicBezTo>
                  <a:cubicBezTo>
                    <a:pt x="1252" y="843"/>
                    <a:pt x="1241" y="865"/>
                    <a:pt x="1213" y="910"/>
                  </a:cubicBezTo>
                  <a:cubicBezTo>
                    <a:pt x="1179" y="972"/>
                    <a:pt x="1157" y="1006"/>
                    <a:pt x="1123" y="1067"/>
                  </a:cubicBezTo>
                  <a:cubicBezTo>
                    <a:pt x="1112" y="1090"/>
                    <a:pt x="1090" y="1101"/>
                    <a:pt x="1090" y="1124"/>
                  </a:cubicBezTo>
                  <a:cubicBezTo>
                    <a:pt x="1090" y="1186"/>
                    <a:pt x="1157" y="1208"/>
                    <a:pt x="1157" y="1270"/>
                  </a:cubicBezTo>
                  <a:cubicBezTo>
                    <a:pt x="1157" y="1298"/>
                    <a:pt x="1140" y="1309"/>
                    <a:pt x="1129" y="1337"/>
                  </a:cubicBezTo>
                  <a:cubicBezTo>
                    <a:pt x="1106" y="1399"/>
                    <a:pt x="1084" y="1433"/>
                    <a:pt x="1039" y="1472"/>
                  </a:cubicBezTo>
                  <a:cubicBezTo>
                    <a:pt x="977" y="1539"/>
                    <a:pt x="938" y="1562"/>
                    <a:pt x="865" y="1612"/>
                  </a:cubicBezTo>
                  <a:cubicBezTo>
                    <a:pt x="825" y="1641"/>
                    <a:pt x="820" y="1685"/>
                    <a:pt x="769" y="1697"/>
                  </a:cubicBezTo>
                  <a:cubicBezTo>
                    <a:pt x="702" y="1714"/>
                    <a:pt x="674" y="1753"/>
                    <a:pt x="629" y="1803"/>
                  </a:cubicBezTo>
                  <a:cubicBezTo>
                    <a:pt x="590" y="1848"/>
                    <a:pt x="517" y="1848"/>
                    <a:pt x="517" y="1905"/>
                  </a:cubicBezTo>
                  <a:cubicBezTo>
                    <a:pt x="517" y="1938"/>
                    <a:pt x="533" y="1950"/>
                    <a:pt x="533" y="1983"/>
                  </a:cubicBezTo>
                  <a:cubicBezTo>
                    <a:pt x="533" y="2011"/>
                    <a:pt x="517" y="2028"/>
                    <a:pt x="500" y="2051"/>
                  </a:cubicBezTo>
                  <a:cubicBezTo>
                    <a:pt x="483" y="2067"/>
                    <a:pt x="477" y="2084"/>
                    <a:pt x="455" y="2101"/>
                  </a:cubicBezTo>
                  <a:lnTo>
                    <a:pt x="455" y="2101"/>
                  </a:lnTo>
                  <a:cubicBezTo>
                    <a:pt x="477" y="2129"/>
                    <a:pt x="500" y="2135"/>
                    <a:pt x="522" y="2163"/>
                  </a:cubicBezTo>
                  <a:cubicBezTo>
                    <a:pt x="545" y="2180"/>
                    <a:pt x="533" y="2213"/>
                    <a:pt x="562" y="2230"/>
                  </a:cubicBezTo>
                  <a:cubicBezTo>
                    <a:pt x="590" y="2253"/>
                    <a:pt x="606" y="2264"/>
                    <a:pt x="635" y="2281"/>
                  </a:cubicBezTo>
                  <a:cubicBezTo>
                    <a:pt x="663" y="2292"/>
                    <a:pt x="696" y="2292"/>
                    <a:pt x="696" y="2320"/>
                  </a:cubicBezTo>
                  <a:cubicBezTo>
                    <a:pt x="696" y="2326"/>
                    <a:pt x="691" y="2331"/>
                    <a:pt x="691" y="2337"/>
                  </a:cubicBezTo>
                  <a:cubicBezTo>
                    <a:pt x="685" y="2337"/>
                    <a:pt x="685" y="2337"/>
                    <a:pt x="679" y="2337"/>
                  </a:cubicBezTo>
                  <a:cubicBezTo>
                    <a:pt x="623" y="2337"/>
                    <a:pt x="601" y="2287"/>
                    <a:pt x="545" y="2287"/>
                  </a:cubicBezTo>
                  <a:cubicBezTo>
                    <a:pt x="528" y="2287"/>
                    <a:pt x="522" y="2292"/>
                    <a:pt x="511" y="2298"/>
                  </a:cubicBezTo>
                  <a:cubicBezTo>
                    <a:pt x="472" y="2287"/>
                    <a:pt x="472" y="2287"/>
                    <a:pt x="472" y="2287"/>
                  </a:cubicBezTo>
                  <a:cubicBezTo>
                    <a:pt x="460" y="2292"/>
                    <a:pt x="449" y="2292"/>
                    <a:pt x="438" y="2292"/>
                  </a:cubicBezTo>
                  <a:cubicBezTo>
                    <a:pt x="404" y="2292"/>
                    <a:pt x="387" y="2264"/>
                    <a:pt x="354" y="2264"/>
                  </a:cubicBezTo>
                  <a:cubicBezTo>
                    <a:pt x="325" y="2264"/>
                    <a:pt x="309" y="2264"/>
                    <a:pt x="281" y="2264"/>
                  </a:cubicBezTo>
                  <a:cubicBezTo>
                    <a:pt x="252" y="2264"/>
                    <a:pt x="230" y="2253"/>
                    <a:pt x="202" y="2253"/>
                  </a:cubicBezTo>
                  <a:cubicBezTo>
                    <a:pt x="123" y="2253"/>
                    <a:pt x="123" y="2253"/>
                    <a:pt x="123" y="2253"/>
                  </a:cubicBezTo>
                  <a:cubicBezTo>
                    <a:pt x="95" y="2253"/>
                    <a:pt x="78" y="2236"/>
                    <a:pt x="50" y="2236"/>
                  </a:cubicBezTo>
                  <a:cubicBezTo>
                    <a:pt x="22" y="2236"/>
                    <a:pt x="11" y="2264"/>
                    <a:pt x="0" y="2287"/>
                  </a:cubicBezTo>
                  <a:lnTo>
                    <a:pt x="0" y="2287"/>
                  </a:lnTo>
                  <a:cubicBezTo>
                    <a:pt x="95" y="2287"/>
                    <a:pt x="146" y="2298"/>
                    <a:pt x="241" y="2326"/>
                  </a:cubicBezTo>
                  <a:cubicBezTo>
                    <a:pt x="297" y="2343"/>
                    <a:pt x="325" y="2365"/>
                    <a:pt x="387" y="2365"/>
                  </a:cubicBezTo>
                  <a:cubicBezTo>
                    <a:pt x="427" y="2365"/>
                    <a:pt x="443" y="2331"/>
                    <a:pt x="483" y="2331"/>
                  </a:cubicBezTo>
                  <a:cubicBezTo>
                    <a:pt x="533" y="2331"/>
                    <a:pt x="556" y="2365"/>
                    <a:pt x="612" y="2365"/>
                  </a:cubicBezTo>
                  <a:cubicBezTo>
                    <a:pt x="651" y="2365"/>
                    <a:pt x="651" y="2365"/>
                    <a:pt x="651" y="2365"/>
                  </a:cubicBezTo>
                  <a:cubicBezTo>
                    <a:pt x="691" y="2365"/>
                    <a:pt x="713" y="2382"/>
                    <a:pt x="758" y="2393"/>
                  </a:cubicBezTo>
                  <a:cubicBezTo>
                    <a:pt x="786" y="2399"/>
                    <a:pt x="809" y="2388"/>
                    <a:pt x="831" y="2405"/>
                  </a:cubicBezTo>
                  <a:cubicBezTo>
                    <a:pt x="882" y="2444"/>
                    <a:pt x="904" y="2494"/>
                    <a:pt x="966" y="2494"/>
                  </a:cubicBezTo>
                  <a:cubicBezTo>
                    <a:pt x="988" y="2494"/>
                    <a:pt x="1000" y="2483"/>
                    <a:pt x="1022" y="2483"/>
                  </a:cubicBezTo>
                  <a:cubicBezTo>
                    <a:pt x="1050" y="2483"/>
                    <a:pt x="1061" y="2511"/>
                    <a:pt x="1090" y="2528"/>
                  </a:cubicBezTo>
                  <a:cubicBezTo>
                    <a:pt x="1151" y="2551"/>
                    <a:pt x="1185" y="2579"/>
                    <a:pt x="1252" y="2579"/>
                  </a:cubicBezTo>
                  <a:cubicBezTo>
                    <a:pt x="1303" y="2579"/>
                    <a:pt x="1320" y="2556"/>
                    <a:pt x="1365" y="2534"/>
                  </a:cubicBezTo>
                  <a:cubicBezTo>
                    <a:pt x="1376" y="2534"/>
                    <a:pt x="1376" y="2534"/>
                    <a:pt x="1376" y="2534"/>
                  </a:cubicBezTo>
                  <a:cubicBezTo>
                    <a:pt x="1376" y="2539"/>
                    <a:pt x="1376" y="2539"/>
                    <a:pt x="1376" y="253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 name="Freeform 53"/>
            <p:cNvSpPr>
              <a:spLocks noChangeArrowheads="1"/>
            </p:cNvSpPr>
            <p:nvPr/>
          </p:nvSpPr>
          <p:spPr bwMode="auto">
            <a:xfrm>
              <a:off x="15806125" y="5585280"/>
              <a:ext cx="714328" cy="798513"/>
            </a:xfrm>
            <a:custGeom>
              <a:avLst/>
              <a:gdLst>
                <a:gd name="T0" fmla="*/ 769 w 1984"/>
                <a:gd name="T1" fmla="*/ 2106 h 2220"/>
                <a:gd name="T2" fmla="*/ 859 w 1984"/>
                <a:gd name="T3" fmla="*/ 2101 h 2220"/>
                <a:gd name="T4" fmla="*/ 1084 w 1984"/>
                <a:gd name="T5" fmla="*/ 2078 h 2220"/>
                <a:gd name="T6" fmla="*/ 1421 w 1984"/>
                <a:gd name="T7" fmla="*/ 2140 h 2220"/>
                <a:gd name="T8" fmla="*/ 1477 w 1984"/>
                <a:gd name="T9" fmla="*/ 2219 h 2220"/>
                <a:gd name="T10" fmla="*/ 1500 w 1984"/>
                <a:gd name="T11" fmla="*/ 2095 h 2220"/>
                <a:gd name="T12" fmla="*/ 1483 w 1984"/>
                <a:gd name="T13" fmla="*/ 1955 h 2220"/>
                <a:gd name="T14" fmla="*/ 1511 w 1984"/>
                <a:gd name="T15" fmla="*/ 1803 h 2220"/>
                <a:gd name="T16" fmla="*/ 1567 w 1984"/>
                <a:gd name="T17" fmla="*/ 1651 h 2220"/>
                <a:gd name="T18" fmla="*/ 1724 w 1984"/>
                <a:gd name="T19" fmla="*/ 1415 h 2220"/>
                <a:gd name="T20" fmla="*/ 1691 w 1984"/>
                <a:gd name="T21" fmla="*/ 1264 h 2220"/>
                <a:gd name="T22" fmla="*/ 1601 w 1984"/>
                <a:gd name="T23" fmla="*/ 1067 h 2220"/>
                <a:gd name="T24" fmla="*/ 1612 w 1984"/>
                <a:gd name="T25" fmla="*/ 915 h 2220"/>
                <a:gd name="T26" fmla="*/ 1578 w 1984"/>
                <a:gd name="T27" fmla="*/ 803 h 2220"/>
                <a:gd name="T28" fmla="*/ 1612 w 1984"/>
                <a:gd name="T29" fmla="*/ 691 h 2220"/>
                <a:gd name="T30" fmla="*/ 1719 w 1984"/>
                <a:gd name="T31" fmla="*/ 623 h 2220"/>
                <a:gd name="T32" fmla="*/ 1882 w 1984"/>
                <a:gd name="T33" fmla="*/ 460 h 2220"/>
                <a:gd name="T34" fmla="*/ 1983 w 1984"/>
                <a:gd name="T35" fmla="*/ 348 h 2220"/>
                <a:gd name="T36" fmla="*/ 1865 w 1984"/>
                <a:gd name="T37" fmla="*/ 325 h 2220"/>
                <a:gd name="T38" fmla="*/ 1764 w 1984"/>
                <a:gd name="T39" fmla="*/ 269 h 2220"/>
                <a:gd name="T40" fmla="*/ 1623 w 1984"/>
                <a:gd name="T41" fmla="*/ 241 h 2220"/>
                <a:gd name="T42" fmla="*/ 1472 w 1984"/>
                <a:gd name="T43" fmla="*/ 269 h 2220"/>
                <a:gd name="T44" fmla="*/ 1393 w 1984"/>
                <a:gd name="T45" fmla="*/ 331 h 2220"/>
                <a:gd name="T46" fmla="*/ 1326 w 1984"/>
                <a:gd name="T47" fmla="*/ 348 h 2220"/>
                <a:gd name="T48" fmla="*/ 1331 w 1984"/>
                <a:gd name="T49" fmla="*/ 247 h 2220"/>
                <a:gd name="T50" fmla="*/ 1123 w 1984"/>
                <a:gd name="T51" fmla="*/ 0 h 2220"/>
                <a:gd name="T52" fmla="*/ 938 w 1984"/>
                <a:gd name="T53" fmla="*/ 123 h 2220"/>
                <a:gd name="T54" fmla="*/ 786 w 1984"/>
                <a:gd name="T55" fmla="*/ 202 h 2220"/>
                <a:gd name="T56" fmla="*/ 618 w 1984"/>
                <a:gd name="T57" fmla="*/ 151 h 2220"/>
                <a:gd name="T58" fmla="*/ 342 w 1984"/>
                <a:gd name="T59" fmla="*/ 213 h 2220"/>
                <a:gd name="T60" fmla="*/ 236 w 1984"/>
                <a:gd name="T61" fmla="*/ 241 h 2220"/>
                <a:gd name="T62" fmla="*/ 106 w 1984"/>
                <a:gd name="T63" fmla="*/ 314 h 2220"/>
                <a:gd name="T64" fmla="*/ 106 w 1984"/>
                <a:gd name="T65" fmla="*/ 376 h 2220"/>
                <a:gd name="T66" fmla="*/ 0 w 1984"/>
                <a:gd name="T67" fmla="*/ 460 h 2220"/>
                <a:gd name="T68" fmla="*/ 146 w 1984"/>
                <a:gd name="T69" fmla="*/ 561 h 2220"/>
                <a:gd name="T70" fmla="*/ 219 w 1984"/>
                <a:gd name="T71" fmla="*/ 769 h 2220"/>
                <a:gd name="T72" fmla="*/ 297 w 1984"/>
                <a:gd name="T73" fmla="*/ 971 h 2220"/>
                <a:gd name="T74" fmla="*/ 505 w 1984"/>
                <a:gd name="T75" fmla="*/ 1151 h 2220"/>
                <a:gd name="T76" fmla="*/ 601 w 1984"/>
                <a:gd name="T77" fmla="*/ 1202 h 2220"/>
                <a:gd name="T78" fmla="*/ 595 w 1984"/>
                <a:gd name="T79" fmla="*/ 1292 h 2220"/>
                <a:gd name="T80" fmla="*/ 623 w 1984"/>
                <a:gd name="T81" fmla="*/ 1589 h 2220"/>
                <a:gd name="T82" fmla="*/ 651 w 1984"/>
                <a:gd name="T83" fmla="*/ 1724 h 2220"/>
                <a:gd name="T84" fmla="*/ 612 w 1984"/>
                <a:gd name="T85" fmla="*/ 1814 h 2220"/>
                <a:gd name="T86" fmla="*/ 455 w 1984"/>
                <a:gd name="T87" fmla="*/ 1904 h 2220"/>
                <a:gd name="T88" fmla="*/ 528 w 1984"/>
                <a:gd name="T89" fmla="*/ 1955 h 2220"/>
                <a:gd name="T90" fmla="*/ 623 w 1984"/>
                <a:gd name="T91" fmla="*/ 2072 h 22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984" h="2220">
                  <a:moveTo>
                    <a:pt x="769" y="2106"/>
                  </a:moveTo>
                  <a:lnTo>
                    <a:pt x="769" y="2106"/>
                  </a:lnTo>
                  <a:cubicBezTo>
                    <a:pt x="797" y="2117"/>
                    <a:pt x="814" y="2117"/>
                    <a:pt x="842" y="2117"/>
                  </a:cubicBezTo>
                  <a:cubicBezTo>
                    <a:pt x="854" y="2117"/>
                    <a:pt x="854" y="2101"/>
                    <a:pt x="859" y="2101"/>
                  </a:cubicBezTo>
                  <a:cubicBezTo>
                    <a:pt x="893" y="2101"/>
                    <a:pt x="904" y="2117"/>
                    <a:pt x="938" y="2117"/>
                  </a:cubicBezTo>
                  <a:cubicBezTo>
                    <a:pt x="994" y="2117"/>
                    <a:pt x="1022" y="2078"/>
                    <a:pt x="1084" y="2078"/>
                  </a:cubicBezTo>
                  <a:cubicBezTo>
                    <a:pt x="1168" y="2078"/>
                    <a:pt x="1219" y="2089"/>
                    <a:pt x="1303" y="2106"/>
                  </a:cubicBezTo>
                  <a:cubicBezTo>
                    <a:pt x="1348" y="2117"/>
                    <a:pt x="1382" y="2112"/>
                    <a:pt x="1421" y="2140"/>
                  </a:cubicBezTo>
                  <a:cubicBezTo>
                    <a:pt x="1449" y="2162"/>
                    <a:pt x="1444" y="2207"/>
                    <a:pt x="1477" y="2219"/>
                  </a:cubicBezTo>
                  <a:lnTo>
                    <a:pt x="1477" y="2219"/>
                  </a:lnTo>
                  <a:cubicBezTo>
                    <a:pt x="1505" y="2196"/>
                    <a:pt x="1522" y="2179"/>
                    <a:pt x="1522" y="2146"/>
                  </a:cubicBezTo>
                  <a:cubicBezTo>
                    <a:pt x="1522" y="2123"/>
                    <a:pt x="1511" y="2112"/>
                    <a:pt x="1500" y="2095"/>
                  </a:cubicBezTo>
                  <a:cubicBezTo>
                    <a:pt x="1522" y="2022"/>
                    <a:pt x="1522" y="2022"/>
                    <a:pt x="1522" y="2022"/>
                  </a:cubicBezTo>
                  <a:cubicBezTo>
                    <a:pt x="1522" y="1988"/>
                    <a:pt x="1483" y="1983"/>
                    <a:pt x="1483" y="1955"/>
                  </a:cubicBezTo>
                  <a:cubicBezTo>
                    <a:pt x="1483" y="1915"/>
                    <a:pt x="1511" y="1893"/>
                    <a:pt x="1511" y="1854"/>
                  </a:cubicBezTo>
                  <a:cubicBezTo>
                    <a:pt x="1511" y="1803"/>
                    <a:pt x="1511" y="1803"/>
                    <a:pt x="1511" y="1803"/>
                  </a:cubicBezTo>
                  <a:cubicBezTo>
                    <a:pt x="1511" y="1780"/>
                    <a:pt x="1539" y="1775"/>
                    <a:pt x="1545" y="1758"/>
                  </a:cubicBezTo>
                  <a:cubicBezTo>
                    <a:pt x="1561" y="1719"/>
                    <a:pt x="1567" y="1696"/>
                    <a:pt x="1567" y="1651"/>
                  </a:cubicBezTo>
                  <a:cubicBezTo>
                    <a:pt x="1629" y="1651"/>
                    <a:pt x="1640" y="1589"/>
                    <a:pt x="1668" y="1539"/>
                  </a:cubicBezTo>
                  <a:cubicBezTo>
                    <a:pt x="1691" y="1488"/>
                    <a:pt x="1713" y="1466"/>
                    <a:pt x="1724" y="1415"/>
                  </a:cubicBezTo>
                  <a:cubicBezTo>
                    <a:pt x="1724" y="1370"/>
                    <a:pt x="1691" y="1348"/>
                    <a:pt x="1691" y="1303"/>
                  </a:cubicBezTo>
                  <a:cubicBezTo>
                    <a:pt x="1691" y="1264"/>
                    <a:pt x="1691" y="1264"/>
                    <a:pt x="1691" y="1264"/>
                  </a:cubicBezTo>
                  <a:cubicBezTo>
                    <a:pt x="1691" y="1191"/>
                    <a:pt x="1674" y="1151"/>
                    <a:pt x="1634" y="1095"/>
                  </a:cubicBezTo>
                  <a:cubicBezTo>
                    <a:pt x="1623" y="1078"/>
                    <a:pt x="1601" y="1084"/>
                    <a:pt x="1601" y="1067"/>
                  </a:cubicBezTo>
                  <a:cubicBezTo>
                    <a:pt x="1601" y="1028"/>
                    <a:pt x="1618" y="1005"/>
                    <a:pt x="1618" y="966"/>
                  </a:cubicBezTo>
                  <a:cubicBezTo>
                    <a:pt x="1618" y="949"/>
                    <a:pt x="1612" y="938"/>
                    <a:pt x="1612" y="915"/>
                  </a:cubicBezTo>
                  <a:cubicBezTo>
                    <a:pt x="1612" y="887"/>
                    <a:pt x="1623" y="870"/>
                    <a:pt x="1623" y="842"/>
                  </a:cubicBezTo>
                  <a:cubicBezTo>
                    <a:pt x="1623" y="820"/>
                    <a:pt x="1595" y="820"/>
                    <a:pt x="1578" y="803"/>
                  </a:cubicBezTo>
                  <a:cubicBezTo>
                    <a:pt x="1567" y="792"/>
                    <a:pt x="1567" y="780"/>
                    <a:pt x="1567" y="764"/>
                  </a:cubicBezTo>
                  <a:cubicBezTo>
                    <a:pt x="1567" y="730"/>
                    <a:pt x="1595" y="719"/>
                    <a:pt x="1612" y="691"/>
                  </a:cubicBezTo>
                  <a:cubicBezTo>
                    <a:pt x="1623" y="668"/>
                    <a:pt x="1618" y="646"/>
                    <a:pt x="1634" y="629"/>
                  </a:cubicBezTo>
                  <a:cubicBezTo>
                    <a:pt x="1663" y="606"/>
                    <a:pt x="1685" y="629"/>
                    <a:pt x="1719" y="623"/>
                  </a:cubicBezTo>
                  <a:cubicBezTo>
                    <a:pt x="1753" y="618"/>
                    <a:pt x="1764" y="601"/>
                    <a:pt x="1792" y="589"/>
                  </a:cubicBezTo>
                  <a:cubicBezTo>
                    <a:pt x="1842" y="556"/>
                    <a:pt x="1865" y="516"/>
                    <a:pt x="1882" y="460"/>
                  </a:cubicBezTo>
                  <a:cubicBezTo>
                    <a:pt x="1893" y="427"/>
                    <a:pt x="1927" y="427"/>
                    <a:pt x="1949" y="410"/>
                  </a:cubicBezTo>
                  <a:cubicBezTo>
                    <a:pt x="1972" y="393"/>
                    <a:pt x="1977" y="370"/>
                    <a:pt x="1983" y="348"/>
                  </a:cubicBezTo>
                  <a:lnTo>
                    <a:pt x="1983" y="348"/>
                  </a:lnTo>
                  <a:cubicBezTo>
                    <a:pt x="1938" y="325"/>
                    <a:pt x="1910" y="337"/>
                    <a:pt x="1865" y="325"/>
                  </a:cubicBezTo>
                  <a:cubicBezTo>
                    <a:pt x="1842" y="320"/>
                    <a:pt x="1837" y="309"/>
                    <a:pt x="1820" y="303"/>
                  </a:cubicBezTo>
                  <a:cubicBezTo>
                    <a:pt x="1797" y="286"/>
                    <a:pt x="1781" y="292"/>
                    <a:pt x="1764" y="269"/>
                  </a:cubicBezTo>
                  <a:cubicBezTo>
                    <a:pt x="1747" y="247"/>
                    <a:pt x="1747" y="213"/>
                    <a:pt x="1719" y="213"/>
                  </a:cubicBezTo>
                  <a:cubicBezTo>
                    <a:pt x="1679" y="213"/>
                    <a:pt x="1663" y="241"/>
                    <a:pt x="1623" y="241"/>
                  </a:cubicBezTo>
                  <a:cubicBezTo>
                    <a:pt x="1573" y="241"/>
                    <a:pt x="1539" y="241"/>
                    <a:pt x="1500" y="213"/>
                  </a:cubicBezTo>
                  <a:cubicBezTo>
                    <a:pt x="1494" y="236"/>
                    <a:pt x="1494" y="258"/>
                    <a:pt x="1472" y="269"/>
                  </a:cubicBezTo>
                  <a:cubicBezTo>
                    <a:pt x="1444" y="281"/>
                    <a:pt x="1415" y="269"/>
                    <a:pt x="1399" y="292"/>
                  </a:cubicBezTo>
                  <a:cubicBezTo>
                    <a:pt x="1387" y="303"/>
                    <a:pt x="1393" y="320"/>
                    <a:pt x="1393" y="331"/>
                  </a:cubicBezTo>
                  <a:cubicBezTo>
                    <a:pt x="1387" y="354"/>
                    <a:pt x="1365" y="359"/>
                    <a:pt x="1348" y="376"/>
                  </a:cubicBezTo>
                  <a:cubicBezTo>
                    <a:pt x="1342" y="365"/>
                    <a:pt x="1326" y="359"/>
                    <a:pt x="1326" y="348"/>
                  </a:cubicBezTo>
                  <a:cubicBezTo>
                    <a:pt x="1326" y="309"/>
                    <a:pt x="1326" y="309"/>
                    <a:pt x="1326" y="309"/>
                  </a:cubicBezTo>
                  <a:cubicBezTo>
                    <a:pt x="1326" y="286"/>
                    <a:pt x="1331" y="269"/>
                    <a:pt x="1331" y="247"/>
                  </a:cubicBezTo>
                  <a:cubicBezTo>
                    <a:pt x="1331" y="179"/>
                    <a:pt x="1230" y="196"/>
                    <a:pt x="1196" y="134"/>
                  </a:cubicBezTo>
                  <a:cubicBezTo>
                    <a:pt x="1163" y="84"/>
                    <a:pt x="1179" y="0"/>
                    <a:pt x="1123" y="0"/>
                  </a:cubicBezTo>
                  <a:cubicBezTo>
                    <a:pt x="1067" y="0"/>
                    <a:pt x="1039" y="16"/>
                    <a:pt x="989" y="16"/>
                  </a:cubicBezTo>
                  <a:cubicBezTo>
                    <a:pt x="983" y="67"/>
                    <a:pt x="977" y="106"/>
                    <a:pt x="938" y="123"/>
                  </a:cubicBezTo>
                  <a:lnTo>
                    <a:pt x="938" y="123"/>
                  </a:lnTo>
                  <a:cubicBezTo>
                    <a:pt x="887" y="168"/>
                    <a:pt x="848" y="179"/>
                    <a:pt x="786" y="202"/>
                  </a:cubicBezTo>
                  <a:cubicBezTo>
                    <a:pt x="764" y="213"/>
                    <a:pt x="747" y="224"/>
                    <a:pt x="719" y="224"/>
                  </a:cubicBezTo>
                  <a:cubicBezTo>
                    <a:pt x="668" y="224"/>
                    <a:pt x="668" y="151"/>
                    <a:pt x="618" y="151"/>
                  </a:cubicBezTo>
                  <a:cubicBezTo>
                    <a:pt x="590" y="151"/>
                    <a:pt x="578" y="151"/>
                    <a:pt x="550" y="151"/>
                  </a:cubicBezTo>
                  <a:cubicBezTo>
                    <a:pt x="466" y="151"/>
                    <a:pt x="421" y="185"/>
                    <a:pt x="342" y="213"/>
                  </a:cubicBezTo>
                  <a:cubicBezTo>
                    <a:pt x="320" y="219"/>
                    <a:pt x="309" y="230"/>
                    <a:pt x="286" y="236"/>
                  </a:cubicBezTo>
                  <a:cubicBezTo>
                    <a:pt x="264" y="236"/>
                    <a:pt x="247" y="224"/>
                    <a:pt x="236" y="241"/>
                  </a:cubicBezTo>
                  <a:cubicBezTo>
                    <a:pt x="208" y="258"/>
                    <a:pt x="202" y="281"/>
                    <a:pt x="180" y="292"/>
                  </a:cubicBezTo>
                  <a:cubicBezTo>
                    <a:pt x="151" y="309"/>
                    <a:pt x="135" y="303"/>
                    <a:pt x="106" y="314"/>
                  </a:cubicBezTo>
                  <a:lnTo>
                    <a:pt x="106" y="314"/>
                  </a:lnTo>
                  <a:cubicBezTo>
                    <a:pt x="106" y="337"/>
                    <a:pt x="106" y="348"/>
                    <a:pt x="106" y="376"/>
                  </a:cubicBezTo>
                  <a:cubicBezTo>
                    <a:pt x="106" y="421"/>
                    <a:pt x="50" y="438"/>
                    <a:pt x="5" y="438"/>
                  </a:cubicBezTo>
                  <a:cubicBezTo>
                    <a:pt x="0" y="449"/>
                    <a:pt x="0" y="449"/>
                    <a:pt x="0" y="460"/>
                  </a:cubicBezTo>
                  <a:lnTo>
                    <a:pt x="0" y="460"/>
                  </a:lnTo>
                  <a:cubicBezTo>
                    <a:pt x="61" y="494"/>
                    <a:pt x="101" y="505"/>
                    <a:pt x="146" y="561"/>
                  </a:cubicBezTo>
                  <a:cubicBezTo>
                    <a:pt x="174" y="595"/>
                    <a:pt x="180" y="618"/>
                    <a:pt x="191" y="663"/>
                  </a:cubicBezTo>
                  <a:cubicBezTo>
                    <a:pt x="208" y="702"/>
                    <a:pt x="219" y="724"/>
                    <a:pt x="219" y="769"/>
                  </a:cubicBezTo>
                  <a:cubicBezTo>
                    <a:pt x="219" y="882"/>
                    <a:pt x="219" y="882"/>
                    <a:pt x="219" y="882"/>
                  </a:cubicBezTo>
                  <a:cubicBezTo>
                    <a:pt x="219" y="926"/>
                    <a:pt x="264" y="943"/>
                    <a:pt x="297" y="971"/>
                  </a:cubicBezTo>
                  <a:cubicBezTo>
                    <a:pt x="376" y="1039"/>
                    <a:pt x="443" y="1067"/>
                    <a:pt x="477" y="1168"/>
                  </a:cubicBezTo>
                  <a:cubicBezTo>
                    <a:pt x="488" y="1162"/>
                    <a:pt x="494" y="1151"/>
                    <a:pt x="505" y="1151"/>
                  </a:cubicBezTo>
                  <a:cubicBezTo>
                    <a:pt x="517" y="1151"/>
                    <a:pt x="511" y="1174"/>
                    <a:pt x="522" y="1185"/>
                  </a:cubicBezTo>
                  <a:cubicBezTo>
                    <a:pt x="550" y="1202"/>
                    <a:pt x="573" y="1196"/>
                    <a:pt x="601" y="1202"/>
                  </a:cubicBezTo>
                  <a:cubicBezTo>
                    <a:pt x="601" y="1264"/>
                    <a:pt x="601" y="1264"/>
                    <a:pt x="601" y="1264"/>
                  </a:cubicBezTo>
                  <a:cubicBezTo>
                    <a:pt x="601" y="1275"/>
                    <a:pt x="595" y="1280"/>
                    <a:pt x="595" y="1292"/>
                  </a:cubicBezTo>
                  <a:cubicBezTo>
                    <a:pt x="595" y="1342"/>
                    <a:pt x="595" y="1342"/>
                    <a:pt x="595" y="1342"/>
                  </a:cubicBezTo>
                  <a:cubicBezTo>
                    <a:pt x="623" y="1589"/>
                    <a:pt x="623" y="1589"/>
                    <a:pt x="623" y="1589"/>
                  </a:cubicBezTo>
                  <a:cubicBezTo>
                    <a:pt x="623" y="1707"/>
                    <a:pt x="623" y="1707"/>
                    <a:pt x="623" y="1707"/>
                  </a:cubicBezTo>
                  <a:cubicBezTo>
                    <a:pt x="623" y="1719"/>
                    <a:pt x="640" y="1724"/>
                    <a:pt x="651" y="1724"/>
                  </a:cubicBezTo>
                  <a:cubicBezTo>
                    <a:pt x="674" y="1735"/>
                    <a:pt x="685" y="1735"/>
                    <a:pt x="708" y="1747"/>
                  </a:cubicBezTo>
                  <a:cubicBezTo>
                    <a:pt x="674" y="1775"/>
                    <a:pt x="651" y="1792"/>
                    <a:pt x="612" y="1814"/>
                  </a:cubicBezTo>
                  <a:cubicBezTo>
                    <a:pt x="595" y="1831"/>
                    <a:pt x="595" y="1859"/>
                    <a:pt x="573" y="1870"/>
                  </a:cubicBezTo>
                  <a:cubicBezTo>
                    <a:pt x="528" y="1882"/>
                    <a:pt x="494" y="1870"/>
                    <a:pt x="455" y="1904"/>
                  </a:cubicBezTo>
                  <a:cubicBezTo>
                    <a:pt x="477" y="1915"/>
                    <a:pt x="488" y="1921"/>
                    <a:pt x="505" y="1932"/>
                  </a:cubicBezTo>
                  <a:cubicBezTo>
                    <a:pt x="517" y="1943"/>
                    <a:pt x="517" y="1955"/>
                    <a:pt x="528" y="1955"/>
                  </a:cubicBezTo>
                  <a:cubicBezTo>
                    <a:pt x="545" y="1955"/>
                    <a:pt x="556" y="1943"/>
                    <a:pt x="573" y="1943"/>
                  </a:cubicBezTo>
                  <a:cubicBezTo>
                    <a:pt x="618" y="1971"/>
                    <a:pt x="573" y="2061"/>
                    <a:pt x="623" y="2072"/>
                  </a:cubicBezTo>
                  <a:cubicBezTo>
                    <a:pt x="679" y="2084"/>
                    <a:pt x="713" y="2095"/>
                    <a:pt x="769" y="210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 name="Freeform 54"/>
            <p:cNvSpPr>
              <a:spLocks noChangeArrowheads="1"/>
            </p:cNvSpPr>
            <p:nvPr/>
          </p:nvSpPr>
          <p:spPr bwMode="auto">
            <a:xfrm>
              <a:off x="15209264" y="5715454"/>
              <a:ext cx="874656" cy="869950"/>
            </a:xfrm>
            <a:custGeom>
              <a:avLst/>
              <a:gdLst>
                <a:gd name="T0" fmla="*/ 1658 w 2428"/>
                <a:gd name="T1" fmla="*/ 95 h 2416"/>
                <a:gd name="T2" fmla="*/ 1849 w 2428"/>
                <a:gd name="T3" fmla="*/ 298 h 2416"/>
                <a:gd name="T4" fmla="*/ 1877 w 2428"/>
                <a:gd name="T5" fmla="*/ 517 h 2416"/>
                <a:gd name="T6" fmla="*/ 2135 w 2428"/>
                <a:gd name="T7" fmla="*/ 803 h 2416"/>
                <a:gd name="T8" fmla="*/ 2180 w 2428"/>
                <a:gd name="T9" fmla="*/ 820 h 2416"/>
                <a:gd name="T10" fmla="*/ 2259 w 2428"/>
                <a:gd name="T11" fmla="*/ 899 h 2416"/>
                <a:gd name="T12" fmla="*/ 2253 w 2428"/>
                <a:gd name="T13" fmla="*/ 977 h 2416"/>
                <a:gd name="T14" fmla="*/ 2281 w 2428"/>
                <a:gd name="T15" fmla="*/ 1342 h 2416"/>
                <a:gd name="T16" fmla="*/ 2366 w 2428"/>
                <a:gd name="T17" fmla="*/ 1382 h 2416"/>
                <a:gd name="T18" fmla="*/ 2231 w 2428"/>
                <a:gd name="T19" fmla="*/ 1505 h 2416"/>
                <a:gd name="T20" fmla="*/ 2163 w 2428"/>
                <a:gd name="T21" fmla="*/ 1567 h 2416"/>
                <a:gd name="T22" fmla="*/ 2231 w 2428"/>
                <a:gd name="T23" fmla="*/ 1578 h 2416"/>
                <a:gd name="T24" fmla="*/ 2427 w 2428"/>
                <a:gd name="T25" fmla="*/ 1741 h 2416"/>
                <a:gd name="T26" fmla="*/ 2394 w 2428"/>
                <a:gd name="T27" fmla="*/ 1921 h 2416"/>
                <a:gd name="T28" fmla="*/ 2349 w 2428"/>
                <a:gd name="T29" fmla="*/ 2039 h 2416"/>
                <a:gd name="T30" fmla="*/ 2135 w 2428"/>
                <a:gd name="T31" fmla="*/ 2106 h 2416"/>
                <a:gd name="T32" fmla="*/ 2062 w 2428"/>
                <a:gd name="T33" fmla="*/ 2157 h 2416"/>
                <a:gd name="T34" fmla="*/ 2068 w 2428"/>
                <a:gd name="T35" fmla="*/ 2258 h 2416"/>
                <a:gd name="T36" fmla="*/ 1894 w 2428"/>
                <a:gd name="T37" fmla="*/ 2415 h 2416"/>
                <a:gd name="T38" fmla="*/ 1585 w 2428"/>
                <a:gd name="T39" fmla="*/ 2179 h 2416"/>
                <a:gd name="T40" fmla="*/ 1562 w 2428"/>
                <a:gd name="T41" fmla="*/ 1977 h 2416"/>
                <a:gd name="T42" fmla="*/ 1472 w 2428"/>
                <a:gd name="T43" fmla="*/ 1949 h 2416"/>
                <a:gd name="T44" fmla="*/ 1399 w 2428"/>
                <a:gd name="T45" fmla="*/ 1797 h 2416"/>
                <a:gd name="T46" fmla="*/ 1180 w 2428"/>
                <a:gd name="T47" fmla="*/ 1601 h 2416"/>
                <a:gd name="T48" fmla="*/ 1062 w 2428"/>
                <a:gd name="T49" fmla="*/ 1606 h 2416"/>
                <a:gd name="T50" fmla="*/ 854 w 2428"/>
                <a:gd name="T51" fmla="*/ 1562 h 2416"/>
                <a:gd name="T52" fmla="*/ 624 w 2428"/>
                <a:gd name="T53" fmla="*/ 1545 h 2416"/>
                <a:gd name="T54" fmla="*/ 467 w 2428"/>
                <a:gd name="T55" fmla="*/ 1500 h 2416"/>
                <a:gd name="T56" fmla="*/ 281 w 2428"/>
                <a:gd name="T57" fmla="*/ 1404 h 2416"/>
                <a:gd name="T58" fmla="*/ 203 w 2428"/>
                <a:gd name="T59" fmla="*/ 1269 h 2416"/>
                <a:gd name="T60" fmla="*/ 96 w 2428"/>
                <a:gd name="T61" fmla="*/ 1208 h 2416"/>
                <a:gd name="T62" fmla="*/ 0 w 2428"/>
                <a:gd name="T63" fmla="*/ 1078 h 2416"/>
                <a:gd name="T64" fmla="*/ 73 w 2428"/>
                <a:gd name="T65" fmla="*/ 1022 h 2416"/>
                <a:gd name="T66" fmla="*/ 23 w 2428"/>
                <a:gd name="T67" fmla="*/ 809 h 2416"/>
                <a:gd name="T68" fmla="*/ 203 w 2428"/>
                <a:gd name="T69" fmla="*/ 680 h 2416"/>
                <a:gd name="T70" fmla="*/ 242 w 2428"/>
                <a:gd name="T71" fmla="*/ 578 h 2416"/>
                <a:gd name="T72" fmla="*/ 304 w 2428"/>
                <a:gd name="T73" fmla="*/ 477 h 2416"/>
                <a:gd name="T74" fmla="*/ 433 w 2428"/>
                <a:gd name="T75" fmla="*/ 303 h 2416"/>
                <a:gd name="T76" fmla="*/ 500 w 2428"/>
                <a:gd name="T77" fmla="*/ 320 h 2416"/>
                <a:gd name="T78" fmla="*/ 534 w 2428"/>
                <a:gd name="T79" fmla="*/ 528 h 2416"/>
                <a:gd name="T80" fmla="*/ 562 w 2428"/>
                <a:gd name="T81" fmla="*/ 629 h 2416"/>
                <a:gd name="T82" fmla="*/ 736 w 2428"/>
                <a:gd name="T83" fmla="*/ 657 h 2416"/>
                <a:gd name="T84" fmla="*/ 832 w 2428"/>
                <a:gd name="T85" fmla="*/ 494 h 2416"/>
                <a:gd name="T86" fmla="*/ 984 w 2428"/>
                <a:gd name="T87" fmla="*/ 365 h 2416"/>
                <a:gd name="T88" fmla="*/ 1096 w 2428"/>
                <a:gd name="T89" fmla="*/ 314 h 2416"/>
                <a:gd name="T90" fmla="*/ 1079 w 2428"/>
                <a:gd name="T91" fmla="*/ 202 h 2416"/>
                <a:gd name="T92" fmla="*/ 1163 w 2428"/>
                <a:gd name="T93" fmla="*/ 112 h 2416"/>
                <a:gd name="T94" fmla="*/ 1264 w 2428"/>
                <a:gd name="T95" fmla="*/ 0 h 2416"/>
                <a:gd name="T96" fmla="*/ 1382 w 2428"/>
                <a:gd name="T97" fmla="*/ 208 h 2416"/>
                <a:gd name="T98" fmla="*/ 1658 w 2428"/>
                <a:gd name="T99" fmla="*/ 95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428" h="2416">
                  <a:moveTo>
                    <a:pt x="1658" y="95"/>
                  </a:moveTo>
                  <a:lnTo>
                    <a:pt x="1658" y="95"/>
                  </a:lnTo>
                  <a:cubicBezTo>
                    <a:pt x="1719" y="129"/>
                    <a:pt x="1759" y="140"/>
                    <a:pt x="1804" y="196"/>
                  </a:cubicBezTo>
                  <a:cubicBezTo>
                    <a:pt x="1832" y="230"/>
                    <a:pt x="1838" y="253"/>
                    <a:pt x="1849" y="298"/>
                  </a:cubicBezTo>
                  <a:cubicBezTo>
                    <a:pt x="1866" y="337"/>
                    <a:pt x="1877" y="359"/>
                    <a:pt x="1877" y="404"/>
                  </a:cubicBezTo>
                  <a:cubicBezTo>
                    <a:pt x="1877" y="517"/>
                    <a:pt x="1877" y="517"/>
                    <a:pt x="1877" y="517"/>
                  </a:cubicBezTo>
                  <a:cubicBezTo>
                    <a:pt x="1877" y="561"/>
                    <a:pt x="1922" y="578"/>
                    <a:pt x="1955" y="606"/>
                  </a:cubicBezTo>
                  <a:cubicBezTo>
                    <a:pt x="2034" y="674"/>
                    <a:pt x="2101" y="702"/>
                    <a:pt x="2135" y="803"/>
                  </a:cubicBezTo>
                  <a:cubicBezTo>
                    <a:pt x="2146" y="797"/>
                    <a:pt x="2152" y="786"/>
                    <a:pt x="2163" y="786"/>
                  </a:cubicBezTo>
                  <a:cubicBezTo>
                    <a:pt x="2175" y="786"/>
                    <a:pt x="2169" y="809"/>
                    <a:pt x="2180" y="820"/>
                  </a:cubicBezTo>
                  <a:cubicBezTo>
                    <a:pt x="2208" y="837"/>
                    <a:pt x="2231" y="831"/>
                    <a:pt x="2259" y="837"/>
                  </a:cubicBezTo>
                  <a:cubicBezTo>
                    <a:pt x="2259" y="899"/>
                    <a:pt x="2259" y="899"/>
                    <a:pt x="2259" y="899"/>
                  </a:cubicBezTo>
                  <a:cubicBezTo>
                    <a:pt x="2259" y="910"/>
                    <a:pt x="2253" y="915"/>
                    <a:pt x="2253" y="927"/>
                  </a:cubicBezTo>
                  <a:cubicBezTo>
                    <a:pt x="2253" y="977"/>
                    <a:pt x="2253" y="977"/>
                    <a:pt x="2253" y="977"/>
                  </a:cubicBezTo>
                  <a:cubicBezTo>
                    <a:pt x="2281" y="1224"/>
                    <a:pt x="2281" y="1224"/>
                    <a:pt x="2281" y="1224"/>
                  </a:cubicBezTo>
                  <a:cubicBezTo>
                    <a:pt x="2281" y="1342"/>
                    <a:pt x="2281" y="1342"/>
                    <a:pt x="2281" y="1342"/>
                  </a:cubicBezTo>
                  <a:cubicBezTo>
                    <a:pt x="2281" y="1354"/>
                    <a:pt x="2298" y="1359"/>
                    <a:pt x="2309" y="1359"/>
                  </a:cubicBezTo>
                  <a:cubicBezTo>
                    <a:pt x="2332" y="1370"/>
                    <a:pt x="2343" y="1370"/>
                    <a:pt x="2366" y="1382"/>
                  </a:cubicBezTo>
                  <a:cubicBezTo>
                    <a:pt x="2332" y="1410"/>
                    <a:pt x="2309" y="1427"/>
                    <a:pt x="2270" y="1449"/>
                  </a:cubicBezTo>
                  <a:cubicBezTo>
                    <a:pt x="2253" y="1466"/>
                    <a:pt x="2253" y="1494"/>
                    <a:pt x="2231" y="1505"/>
                  </a:cubicBezTo>
                  <a:cubicBezTo>
                    <a:pt x="2186" y="1517"/>
                    <a:pt x="2152" y="1505"/>
                    <a:pt x="2113" y="1539"/>
                  </a:cubicBezTo>
                  <a:cubicBezTo>
                    <a:pt x="2135" y="1550"/>
                    <a:pt x="2146" y="1556"/>
                    <a:pt x="2163" y="1567"/>
                  </a:cubicBezTo>
                  <a:cubicBezTo>
                    <a:pt x="2175" y="1578"/>
                    <a:pt x="2175" y="1590"/>
                    <a:pt x="2186" y="1590"/>
                  </a:cubicBezTo>
                  <a:cubicBezTo>
                    <a:pt x="2203" y="1590"/>
                    <a:pt x="2214" y="1578"/>
                    <a:pt x="2231" y="1578"/>
                  </a:cubicBezTo>
                  <a:cubicBezTo>
                    <a:pt x="2276" y="1606"/>
                    <a:pt x="2231" y="1696"/>
                    <a:pt x="2281" y="1707"/>
                  </a:cubicBezTo>
                  <a:cubicBezTo>
                    <a:pt x="2337" y="1719"/>
                    <a:pt x="2371" y="1730"/>
                    <a:pt x="2427" y="1741"/>
                  </a:cubicBezTo>
                  <a:lnTo>
                    <a:pt x="2427" y="1741"/>
                  </a:lnTo>
                  <a:cubicBezTo>
                    <a:pt x="2410" y="1809"/>
                    <a:pt x="2394" y="1848"/>
                    <a:pt x="2394" y="1921"/>
                  </a:cubicBezTo>
                  <a:cubicBezTo>
                    <a:pt x="2394" y="1955"/>
                    <a:pt x="2405" y="1972"/>
                    <a:pt x="2405" y="2005"/>
                  </a:cubicBezTo>
                  <a:cubicBezTo>
                    <a:pt x="2405" y="2028"/>
                    <a:pt x="2371" y="2028"/>
                    <a:pt x="2349" y="2039"/>
                  </a:cubicBezTo>
                  <a:cubicBezTo>
                    <a:pt x="2309" y="2061"/>
                    <a:pt x="2287" y="2067"/>
                    <a:pt x="2242" y="2078"/>
                  </a:cubicBezTo>
                  <a:cubicBezTo>
                    <a:pt x="2203" y="2089"/>
                    <a:pt x="2175" y="2084"/>
                    <a:pt x="2135" y="2106"/>
                  </a:cubicBezTo>
                  <a:cubicBezTo>
                    <a:pt x="2113" y="2123"/>
                    <a:pt x="2090" y="2134"/>
                    <a:pt x="2062" y="2134"/>
                  </a:cubicBezTo>
                  <a:cubicBezTo>
                    <a:pt x="2062" y="2146"/>
                    <a:pt x="2062" y="2151"/>
                    <a:pt x="2062" y="2157"/>
                  </a:cubicBezTo>
                  <a:cubicBezTo>
                    <a:pt x="2062" y="2185"/>
                    <a:pt x="2062" y="2196"/>
                    <a:pt x="2068" y="2219"/>
                  </a:cubicBezTo>
                  <a:cubicBezTo>
                    <a:pt x="2068" y="2258"/>
                    <a:pt x="2068" y="2258"/>
                    <a:pt x="2068" y="2258"/>
                  </a:cubicBezTo>
                  <a:cubicBezTo>
                    <a:pt x="2068" y="2286"/>
                    <a:pt x="2040" y="2292"/>
                    <a:pt x="2023" y="2314"/>
                  </a:cubicBezTo>
                  <a:cubicBezTo>
                    <a:pt x="1989" y="2370"/>
                    <a:pt x="1955" y="2415"/>
                    <a:pt x="1894" y="2415"/>
                  </a:cubicBezTo>
                  <a:cubicBezTo>
                    <a:pt x="1821" y="2415"/>
                    <a:pt x="1826" y="2314"/>
                    <a:pt x="1764" y="2269"/>
                  </a:cubicBezTo>
                  <a:cubicBezTo>
                    <a:pt x="1703" y="2224"/>
                    <a:pt x="1663" y="2191"/>
                    <a:pt x="1585" y="2179"/>
                  </a:cubicBezTo>
                  <a:cubicBezTo>
                    <a:pt x="1579" y="2129"/>
                    <a:pt x="1528" y="2112"/>
                    <a:pt x="1528" y="2061"/>
                  </a:cubicBezTo>
                  <a:cubicBezTo>
                    <a:pt x="1528" y="2028"/>
                    <a:pt x="1545" y="2011"/>
                    <a:pt x="1562" y="1977"/>
                  </a:cubicBezTo>
                  <a:cubicBezTo>
                    <a:pt x="1557" y="1972"/>
                    <a:pt x="1557" y="1972"/>
                    <a:pt x="1557" y="1972"/>
                  </a:cubicBezTo>
                  <a:cubicBezTo>
                    <a:pt x="1523" y="1972"/>
                    <a:pt x="1489" y="1977"/>
                    <a:pt x="1472" y="1949"/>
                  </a:cubicBezTo>
                  <a:cubicBezTo>
                    <a:pt x="1450" y="1915"/>
                    <a:pt x="1467" y="1887"/>
                    <a:pt x="1455" y="1854"/>
                  </a:cubicBezTo>
                  <a:cubicBezTo>
                    <a:pt x="1444" y="1826"/>
                    <a:pt x="1427" y="1814"/>
                    <a:pt x="1399" y="1797"/>
                  </a:cubicBezTo>
                  <a:cubicBezTo>
                    <a:pt x="1354" y="1724"/>
                    <a:pt x="1321" y="1679"/>
                    <a:pt x="1242" y="1640"/>
                  </a:cubicBezTo>
                  <a:cubicBezTo>
                    <a:pt x="1219" y="1629"/>
                    <a:pt x="1208" y="1601"/>
                    <a:pt x="1180" y="1601"/>
                  </a:cubicBezTo>
                  <a:cubicBezTo>
                    <a:pt x="1152" y="1601"/>
                    <a:pt x="1141" y="1629"/>
                    <a:pt x="1113" y="1629"/>
                  </a:cubicBezTo>
                  <a:cubicBezTo>
                    <a:pt x="1090" y="1629"/>
                    <a:pt x="1085" y="1606"/>
                    <a:pt x="1062" y="1606"/>
                  </a:cubicBezTo>
                  <a:cubicBezTo>
                    <a:pt x="1029" y="1606"/>
                    <a:pt x="1012" y="1618"/>
                    <a:pt x="984" y="1618"/>
                  </a:cubicBezTo>
                  <a:cubicBezTo>
                    <a:pt x="927" y="1618"/>
                    <a:pt x="910" y="1562"/>
                    <a:pt x="854" y="1562"/>
                  </a:cubicBezTo>
                  <a:cubicBezTo>
                    <a:pt x="809" y="1562"/>
                    <a:pt x="787" y="1578"/>
                    <a:pt x="748" y="1578"/>
                  </a:cubicBezTo>
                  <a:cubicBezTo>
                    <a:pt x="697" y="1578"/>
                    <a:pt x="675" y="1545"/>
                    <a:pt x="624" y="1545"/>
                  </a:cubicBezTo>
                  <a:cubicBezTo>
                    <a:pt x="557" y="1545"/>
                    <a:pt x="557" y="1545"/>
                    <a:pt x="557" y="1545"/>
                  </a:cubicBezTo>
                  <a:cubicBezTo>
                    <a:pt x="517" y="1545"/>
                    <a:pt x="495" y="1522"/>
                    <a:pt x="467" y="1500"/>
                  </a:cubicBezTo>
                  <a:cubicBezTo>
                    <a:pt x="433" y="1483"/>
                    <a:pt x="410" y="1472"/>
                    <a:pt x="382" y="1449"/>
                  </a:cubicBezTo>
                  <a:cubicBezTo>
                    <a:pt x="354" y="1415"/>
                    <a:pt x="315" y="1432"/>
                    <a:pt x="281" y="1404"/>
                  </a:cubicBezTo>
                  <a:cubicBezTo>
                    <a:pt x="253" y="1387"/>
                    <a:pt x="248" y="1365"/>
                    <a:pt x="231" y="1331"/>
                  </a:cubicBezTo>
                  <a:cubicBezTo>
                    <a:pt x="220" y="1309"/>
                    <a:pt x="214" y="1292"/>
                    <a:pt x="203" y="1269"/>
                  </a:cubicBezTo>
                  <a:cubicBezTo>
                    <a:pt x="191" y="1247"/>
                    <a:pt x="163" y="1247"/>
                    <a:pt x="135" y="1241"/>
                  </a:cubicBezTo>
                  <a:cubicBezTo>
                    <a:pt x="118" y="1230"/>
                    <a:pt x="113" y="1219"/>
                    <a:pt x="96" y="1208"/>
                  </a:cubicBezTo>
                  <a:cubicBezTo>
                    <a:pt x="73" y="1191"/>
                    <a:pt x="45" y="1196"/>
                    <a:pt x="23" y="1174"/>
                  </a:cubicBezTo>
                  <a:cubicBezTo>
                    <a:pt x="0" y="1146"/>
                    <a:pt x="17" y="1112"/>
                    <a:pt x="0" y="1078"/>
                  </a:cubicBezTo>
                  <a:lnTo>
                    <a:pt x="0" y="1078"/>
                  </a:lnTo>
                  <a:cubicBezTo>
                    <a:pt x="17" y="1050"/>
                    <a:pt x="45" y="1045"/>
                    <a:pt x="73" y="1022"/>
                  </a:cubicBezTo>
                  <a:cubicBezTo>
                    <a:pt x="101" y="1000"/>
                    <a:pt x="96" y="966"/>
                    <a:pt x="96" y="927"/>
                  </a:cubicBezTo>
                  <a:cubicBezTo>
                    <a:pt x="96" y="876"/>
                    <a:pt x="68" y="842"/>
                    <a:pt x="23" y="809"/>
                  </a:cubicBezTo>
                  <a:cubicBezTo>
                    <a:pt x="73" y="775"/>
                    <a:pt x="79" y="736"/>
                    <a:pt x="135" y="713"/>
                  </a:cubicBezTo>
                  <a:cubicBezTo>
                    <a:pt x="158" y="702"/>
                    <a:pt x="180" y="696"/>
                    <a:pt x="203" y="680"/>
                  </a:cubicBezTo>
                  <a:cubicBezTo>
                    <a:pt x="225" y="668"/>
                    <a:pt x="242" y="663"/>
                    <a:pt x="242" y="646"/>
                  </a:cubicBezTo>
                  <a:cubicBezTo>
                    <a:pt x="242" y="618"/>
                    <a:pt x="242" y="601"/>
                    <a:pt x="242" y="578"/>
                  </a:cubicBezTo>
                  <a:lnTo>
                    <a:pt x="242" y="578"/>
                  </a:lnTo>
                  <a:cubicBezTo>
                    <a:pt x="253" y="533"/>
                    <a:pt x="253" y="477"/>
                    <a:pt x="304" y="477"/>
                  </a:cubicBezTo>
                  <a:cubicBezTo>
                    <a:pt x="326" y="477"/>
                    <a:pt x="332" y="477"/>
                    <a:pt x="354" y="477"/>
                  </a:cubicBezTo>
                  <a:cubicBezTo>
                    <a:pt x="433" y="477"/>
                    <a:pt x="433" y="376"/>
                    <a:pt x="433" y="303"/>
                  </a:cubicBezTo>
                  <a:cubicBezTo>
                    <a:pt x="439" y="303"/>
                    <a:pt x="439" y="298"/>
                    <a:pt x="439" y="298"/>
                  </a:cubicBezTo>
                  <a:cubicBezTo>
                    <a:pt x="467" y="298"/>
                    <a:pt x="478" y="309"/>
                    <a:pt x="500" y="320"/>
                  </a:cubicBezTo>
                  <a:cubicBezTo>
                    <a:pt x="540" y="342"/>
                    <a:pt x="579" y="371"/>
                    <a:pt x="579" y="415"/>
                  </a:cubicBezTo>
                  <a:cubicBezTo>
                    <a:pt x="579" y="460"/>
                    <a:pt x="562" y="494"/>
                    <a:pt x="534" y="528"/>
                  </a:cubicBezTo>
                  <a:cubicBezTo>
                    <a:pt x="512" y="550"/>
                    <a:pt x="489" y="561"/>
                    <a:pt x="489" y="590"/>
                  </a:cubicBezTo>
                  <a:cubicBezTo>
                    <a:pt x="489" y="623"/>
                    <a:pt x="528" y="629"/>
                    <a:pt x="562" y="629"/>
                  </a:cubicBezTo>
                  <a:cubicBezTo>
                    <a:pt x="590" y="629"/>
                    <a:pt x="607" y="635"/>
                    <a:pt x="635" y="635"/>
                  </a:cubicBezTo>
                  <a:cubicBezTo>
                    <a:pt x="675" y="646"/>
                    <a:pt x="697" y="657"/>
                    <a:pt x="736" y="657"/>
                  </a:cubicBezTo>
                  <a:cubicBezTo>
                    <a:pt x="764" y="657"/>
                    <a:pt x="764" y="623"/>
                    <a:pt x="781" y="601"/>
                  </a:cubicBezTo>
                  <a:cubicBezTo>
                    <a:pt x="804" y="561"/>
                    <a:pt x="809" y="533"/>
                    <a:pt x="832" y="494"/>
                  </a:cubicBezTo>
                  <a:cubicBezTo>
                    <a:pt x="843" y="466"/>
                    <a:pt x="837" y="438"/>
                    <a:pt x="865" y="421"/>
                  </a:cubicBezTo>
                  <a:cubicBezTo>
                    <a:pt x="910" y="399"/>
                    <a:pt x="939" y="387"/>
                    <a:pt x="984" y="365"/>
                  </a:cubicBezTo>
                  <a:cubicBezTo>
                    <a:pt x="1012" y="354"/>
                    <a:pt x="1029" y="342"/>
                    <a:pt x="1051" y="331"/>
                  </a:cubicBezTo>
                  <a:cubicBezTo>
                    <a:pt x="1068" y="326"/>
                    <a:pt x="1096" y="331"/>
                    <a:pt x="1096" y="314"/>
                  </a:cubicBezTo>
                  <a:cubicBezTo>
                    <a:pt x="1096" y="281"/>
                    <a:pt x="1079" y="269"/>
                    <a:pt x="1079" y="236"/>
                  </a:cubicBezTo>
                  <a:cubicBezTo>
                    <a:pt x="1079" y="202"/>
                    <a:pt x="1079" y="202"/>
                    <a:pt x="1079" y="202"/>
                  </a:cubicBezTo>
                  <a:cubicBezTo>
                    <a:pt x="1079" y="168"/>
                    <a:pt x="1130" y="185"/>
                    <a:pt x="1146" y="163"/>
                  </a:cubicBezTo>
                  <a:cubicBezTo>
                    <a:pt x="1163" y="151"/>
                    <a:pt x="1152" y="129"/>
                    <a:pt x="1163" y="112"/>
                  </a:cubicBezTo>
                  <a:cubicBezTo>
                    <a:pt x="1180" y="90"/>
                    <a:pt x="1197" y="78"/>
                    <a:pt x="1214" y="56"/>
                  </a:cubicBezTo>
                  <a:cubicBezTo>
                    <a:pt x="1231" y="39"/>
                    <a:pt x="1236" y="17"/>
                    <a:pt x="1264" y="0"/>
                  </a:cubicBezTo>
                  <a:cubicBezTo>
                    <a:pt x="1287" y="39"/>
                    <a:pt x="1315" y="56"/>
                    <a:pt x="1326" y="106"/>
                  </a:cubicBezTo>
                  <a:cubicBezTo>
                    <a:pt x="1332" y="146"/>
                    <a:pt x="1337" y="208"/>
                    <a:pt x="1382" y="208"/>
                  </a:cubicBezTo>
                  <a:cubicBezTo>
                    <a:pt x="1422" y="208"/>
                    <a:pt x="1444" y="219"/>
                    <a:pt x="1489" y="219"/>
                  </a:cubicBezTo>
                  <a:cubicBezTo>
                    <a:pt x="1568" y="219"/>
                    <a:pt x="1585" y="129"/>
                    <a:pt x="1658" y="9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 name="Freeform 55"/>
            <p:cNvSpPr>
              <a:spLocks noChangeArrowheads="1"/>
            </p:cNvSpPr>
            <p:nvPr/>
          </p:nvSpPr>
          <p:spPr bwMode="auto">
            <a:xfrm>
              <a:off x="14742569" y="5728154"/>
              <a:ext cx="554002" cy="447675"/>
            </a:xfrm>
            <a:custGeom>
              <a:avLst/>
              <a:gdLst>
                <a:gd name="T0" fmla="*/ 1539 w 1540"/>
                <a:gd name="T1" fmla="*/ 545 h 1243"/>
                <a:gd name="T2" fmla="*/ 1500 w 1540"/>
                <a:gd name="T3" fmla="*/ 647 h 1243"/>
                <a:gd name="T4" fmla="*/ 1320 w 1540"/>
                <a:gd name="T5" fmla="*/ 776 h 1243"/>
                <a:gd name="T6" fmla="*/ 1370 w 1540"/>
                <a:gd name="T7" fmla="*/ 989 h 1243"/>
                <a:gd name="T8" fmla="*/ 1297 w 1540"/>
                <a:gd name="T9" fmla="*/ 1045 h 1243"/>
                <a:gd name="T10" fmla="*/ 1174 w 1540"/>
                <a:gd name="T11" fmla="*/ 1051 h 1243"/>
                <a:gd name="T12" fmla="*/ 1056 w 1540"/>
                <a:gd name="T13" fmla="*/ 1085 h 1243"/>
                <a:gd name="T14" fmla="*/ 910 w 1540"/>
                <a:gd name="T15" fmla="*/ 1163 h 1243"/>
                <a:gd name="T16" fmla="*/ 702 w 1540"/>
                <a:gd name="T17" fmla="*/ 1242 h 1243"/>
                <a:gd name="T18" fmla="*/ 556 w 1540"/>
                <a:gd name="T19" fmla="*/ 1191 h 1243"/>
                <a:gd name="T20" fmla="*/ 449 w 1540"/>
                <a:gd name="T21" fmla="*/ 1118 h 1243"/>
                <a:gd name="T22" fmla="*/ 410 w 1540"/>
                <a:gd name="T23" fmla="*/ 961 h 1243"/>
                <a:gd name="T24" fmla="*/ 281 w 1540"/>
                <a:gd name="T25" fmla="*/ 955 h 1243"/>
                <a:gd name="T26" fmla="*/ 191 w 1540"/>
                <a:gd name="T27" fmla="*/ 910 h 1243"/>
                <a:gd name="T28" fmla="*/ 0 w 1540"/>
                <a:gd name="T29" fmla="*/ 697 h 1243"/>
                <a:gd name="T30" fmla="*/ 5 w 1540"/>
                <a:gd name="T31" fmla="*/ 692 h 1243"/>
                <a:gd name="T32" fmla="*/ 28 w 1540"/>
                <a:gd name="T33" fmla="*/ 540 h 1243"/>
                <a:gd name="T34" fmla="*/ 16 w 1540"/>
                <a:gd name="T35" fmla="*/ 343 h 1243"/>
                <a:gd name="T36" fmla="*/ 45 w 1540"/>
                <a:gd name="T37" fmla="*/ 248 h 1243"/>
                <a:gd name="T38" fmla="*/ 134 w 1540"/>
                <a:gd name="T39" fmla="*/ 253 h 1243"/>
                <a:gd name="T40" fmla="*/ 348 w 1540"/>
                <a:gd name="T41" fmla="*/ 259 h 1243"/>
                <a:gd name="T42" fmla="*/ 488 w 1540"/>
                <a:gd name="T43" fmla="*/ 186 h 1243"/>
                <a:gd name="T44" fmla="*/ 612 w 1540"/>
                <a:gd name="T45" fmla="*/ 0 h 1243"/>
                <a:gd name="T46" fmla="*/ 736 w 1540"/>
                <a:gd name="T47" fmla="*/ 57 h 1243"/>
                <a:gd name="T48" fmla="*/ 848 w 1540"/>
                <a:gd name="T49" fmla="*/ 85 h 1243"/>
                <a:gd name="T50" fmla="*/ 960 w 1540"/>
                <a:gd name="T51" fmla="*/ 73 h 1243"/>
                <a:gd name="T52" fmla="*/ 1135 w 1540"/>
                <a:gd name="T53" fmla="*/ 51 h 1243"/>
                <a:gd name="T54" fmla="*/ 1314 w 1540"/>
                <a:gd name="T55" fmla="*/ 45 h 1243"/>
                <a:gd name="T56" fmla="*/ 1533 w 1540"/>
                <a:gd name="T57" fmla="*/ 146 h 1243"/>
                <a:gd name="T58" fmla="*/ 1421 w 1540"/>
                <a:gd name="T59" fmla="*/ 191 h 1243"/>
                <a:gd name="T60" fmla="*/ 1398 w 1540"/>
                <a:gd name="T61" fmla="*/ 472 h 1243"/>
                <a:gd name="T62" fmla="*/ 1539 w 1540"/>
                <a:gd name="T63" fmla="*/ 545 h 12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40" h="1243">
                  <a:moveTo>
                    <a:pt x="1539" y="545"/>
                  </a:moveTo>
                  <a:lnTo>
                    <a:pt x="1539" y="545"/>
                  </a:lnTo>
                  <a:cubicBezTo>
                    <a:pt x="1539" y="568"/>
                    <a:pt x="1539" y="585"/>
                    <a:pt x="1539" y="613"/>
                  </a:cubicBezTo>
                  <a:cubicBezTo>
                    <a:pt x="1539" y="630"/>
                    <a:pt x="1522" y="635"/>
                    <a:pt x="1500" y="647"/>
                  </a:cubicBezTo>
                  <a:cubicBezTo>
                    <a:pt x="1477" y="663"/>
                    <a:pt x="1455" y="669"/>
                    <a:pt x="1432" y="680"/>
                  </a:cubicBezTo>
                  <a:cubicBezTo>
                    <a:pt x="1376" y="703"/>
                    <a:pt x="1370" y="742"/>
                    <a:pt x="1320" y="776"/>
                  </a:cubicBezTo>
                  <a:cubicBezTo>
                    <a:pt x="1365" y="809"/>
                    <a:pt x="1393" y="843"/>
                    <a:pt x="1393" y="894"/>
                  </a:cubicBezTo>
                  <a:cubicBezTo>
                    <a:pt x="1393" y="933"/>
                    <a:pt x="1398" y="967"/>
                    <a:pt x="1370" y="989"/>
                  </a:cubicBezTo>
                  <a:cubicBezTo>
                    <a:pt x="1342" y="1012"/>
                    <a:pt x="1314" y="1017"/>
                    <a:pt x="1297" y="1045"/>
                  </a:cubicBezTo>
                  <a:lnTo>
                    <a:pt x="1297" y="1045"/>
                  </a:lnTo>
                  <a:cubicBezTo>
                    <a:pt x="1275" y="1045"/>
                    <a:pt x="1264" y="1040"/>
                    <a:pt x="1241" y="1040"/>
                  </a:cubicBezTo>
                  <a:cubicBezTo>
                    <a:pt x="1213" y="1040"/>
                    <a:pt x="1196" y="1051"/>
                    <a:pt x="1174" y="1051"/>
                  </a:cubicBezTo>
                  <a:cubicBezTo>
                    <a:pt x="1140" y="1051"/>
                    <a:pt x="1129" y="1034"/>
                    <a:pt x="1095" y="1034"/>
                  </a:cubicBezTo>
                  <a:cubicBezTo>
                    <a:pt x="1073" y="1034"/>
                    <a:pt x="1067" y="1062"/>
                    <a:pt x="1056" y="1085"/>
                  </a:cubicBezTo>
                  <a:cubicBezTo>
                    <a:pt x="1033" y="1130"/>
                    <a:pt x="1005" y="1163"/>
                    <a:pt x="955" y="1163"/>
                  </a:cubicBezTo>
                  <a:cubicBezTo>
                    <a:pt x="910" y="1163"/>
                    <a:pt x="910" y="1163"/>
                    <a:pt x="910" y="1163"/>
                  </a:cubicBezTo>
                  <a:cubicBezTo>
                    <a:pt x="876" y="1163"/>
                    <a:pt x="859" y="1152"/>
                    <a:pt x="831" y="1152"/>
                  </a:cubicBezTo>
                  <a:cubicBezTo>
                    <a:pt x="769" y="1152"/>
                    <a:pt x="747" y="1203"/>
                    <a:pt x="702" y="1242"/>
                  </a:cubicBezTo>
                  <a:lnTo>
                    <a:pt x="702" y="1242"/>
                  </a:lnTo>
                  <a:cubicBezTo>
                    <a:pt x="657" y="1197"/>
                    <a:pt x="606" y="1214"/>
                    <a:pt x="556" y="1191"/>
                  </a:cubicBezTo>
                  <a:cubicBezTo>
                    <a:pt x="539" y="1180"/>
                    <a:pt x="533" y="1163"/>
                    <a:pt x="522" y="1152"/>
                  </a:cubicBezTo>
                  <a:cubicBezTo>
                    <a:pt x="500" y="1135"/>
                    <a:pt x="471" y="1141"/>
                    <a:pt x="449" y="1118"/>
                  </a:cubicBezTo>
                  <a:cubicBezTo>
                    <a:pt x="421" y="1090"/>
                    <a:pt x="410" y="1062"/>
                    <a:pt x="410" y="1017"/>
                  </a:cubicBezTo>
                  <a:cubicBezTo>
                    <a:pt x="410" y="961"/>
                    <a:pt x="410" y="961"/>
                    <a:pt x="410" y="961"/>
                  </a:cubicBezTo>
                  <a:cubicBezTo>
                    <a:pt x="410" y="933"/>
                    <a:pt x="404" y="910"/>
                    <a:pt x="404" y="882"/>
                  </a:cubicBezTo>
                  <a:cubicBezTo>
                    <a:pt x="359" y="910"/>
                    <a:pt x="337" y="955"/>
                    <a:pt x="281" y="955"/>
                  </a:cubicBezTo>
                  <a:cubicBezTo>
                    <a:pt x="241" y="955"/>
                    <a:pt x="224" y="933"/>
                    <a:pt x="191" y="910"/>
                  </a:cubicBezTo>
                  <a:lnTo>
                    <a:pt x="191" y="910"/>
                  </a:lnTo>
                  <a:cubicBezTo>
                    <a:pt x="191" y="832"/>
                    <a:pt x="140" y="793"/>
                    <a:pt x="73" y="753"/>
                  </a:cubicBezTo>
                  <a:cubicBezTo>
                    <a:pt x="45" y="736"/>
                    <a:pt x="16" y="731"/>
                    <a:pt x="0" y="697"/>
                  </a:cubicBezTo>
                  <a:lnTo>
                    <a:pt x="0" y="697"/>
                  </a:lnTo>
                  <a:cubicBezTo>
                    <a:pt x="0" y="697"/>
                    <a:pt x="5" y="697"/>
                    <a:pt x="5" y="692"/>
                  </a:cubicBezTo>
                  <a:cubicBezTo>
                    <a:pt x="45" y="686"/>
                    <a:pt x="61" y="652"/>
                    <a:pt x="61" y="618"/>
                  </a:cubicBezTo>
                  <a:cubicBezTo>
                    <a:pt x="61" y="585"/>
                    <a:pt x="28" y="573"/>
                    <a:pt x="28" y="540"/>
                  </a:cubicBezTo>
                  <a:cubicBezTo>
                    <a:pt x="28" y="512"/>
                    <a:pt x="39" y="495"/>
                    <a:pt x="39" y="461"/>
                  </a:cubicBezTo>
                  <a:cubicBezTo>
                    <a:pt x="39" y="416"/>
                    <a:pt x="22" y="388"/>
                    <a:pt x="16" y="343"/>
                  </a:cubicBezTo>
                  <a:cubicBezTo>
                    <a:pt x="45" y="248"/>
                    <a:pt x="45" y="248"/>
                    <a:pt x="45" y="248"/>
                  </a:cubicBezTo>
                  <a:lnTo>
                    <a:pt x="45" y="248"/>
                  </a:lnTo>
                  <a:cubicBezTo>
                    <a:pt x="56" y="242"/>
                    <a:pt x="61" y="242"/>
                    <a:pt x="73" y="242"/>
                  </a:cubicBezTo>
                  <a:cubicBezTo>
                    <a:pt x="95" y="242"/>
                    <a:pt x="106" y="253"/>
                    <a:pt x="134" y="253"/>
                  </a:cubicBezTo>
                  <a:cubicBezTo>
                    <a:pt x="281" y="253"/>
                    <a:pt x="281" y="253"/>
                    <a:pt x="281" y="253"/>
                  </a:cubicBezTo>
                  <a:cubicBezTo>
                    <a:pt x="309" y="253"/>
                    <a:pt x="320" y="259"/>
                    <a:pt x="348" y="259"/>
                  </a:cubicBezTo>
                  <a:cubicBezTo>
                    <a:pt x="387" y="259"/>
                    <a:pt x="410" y="242"/>
                    <a:pt x="443" y="220"/>
                  </a:cubicBezTo>
                  <a:cubicBezTo>
                    <a:pt x="460" y="208"/>
                    <a:pt x="477" y="203"/>
                    <a:pt x="488" y="186"/>
                  </a:cubicBezTo>
                  <a:cubicBezTo>
                    <a:pt x="500" y="163"/>
                    <a:pt x="505" y="146"/>
                    <a:pt x="516" y="118"/>
                  </a:cubicBezTo>
                  <a:cubicBezTo>
                    <a:pt x="544" y="68"/>
                    <a:pt x="573" y="45"/>
                    <a:pt x="612" y="0"/>
                  </a:cubicBezTo>
                  <a:lnTo>
                    <a:pt x="612" y="0"/>
                  </a:lnTo>
                  <a:cubicBezTo>
                    <a:pt x="662" y="12"/>
                    <a:pt x="691" y="29"/>
                    <a:pt x="736" y="57"/>
                  </a:cubicBezTo>
                  <a:cubicBezTo>
                    <a:pt x="764" y="68"/>
                    <a:pt x="775" y="85"/>
                    <a:pt x="803" y="85"/>
                  </a:cubicBezTo>
                  <a:cubicBezTo>
                    <a:pt x="848" y="85"/>
                    <a:pt x="848" y="85"/>
                    <a:pt x="848" y="85"/>
                  </a:cubicBezTo>
                  <a:cubicBezTo>
                    <a:pt x="876" y="85"/>
                    <a:pt x="893" y="73"/>
                    <a:pt x="921" y="73"/>
                  </a:cubicBezTo>
                  <a:cubicBezTo>
                    <a:pt x="960" y="73"/>
                    <a:pt x="960" y="73"/>
                    <a:pt x="960" y="73"/>
                  </a:cubicBezTo>
                  <a:cubicBezTo>
                    <a:pt x="983" y="73"/>
                    <a:pt x="994" y="90"/>
                    <a:pt x="1016" y="90"/>
                  </a:cubicBezTo>
                  <a:cubicBezTo>
                    <a:pt x="1067" y="90"/>
                    <a:pt x="1084" y="51"/>
                    <a:pt x="1135" y="51"/>
                  </a:cubicBezTo>
                  <a:cubicBezTo>
                    <a:pt x="1157" y="51"/>
                    <a:pt x="1163" y="73"/>
                    <a:pt x="1185" y="73"/>
                  </a:cubicBezTo>
                  <a:cubicBezTo>
                    <a:pt x="1236" y="73"/>
                    <a:pt x="1264" y="45"/>
                    <a:pt x="1314" y="45"/>
                  </a:cubicBezTo>
                  <a:cubicBezTo>
                    <a:pt x="1370" y="45"/>
                    <a:pt x="1404" y="51"/>
                    <a:pt x="1455" y="73"/>
                  </a:cubicBezTo>
                  <a:cubicBezTo>
                    <a:pt x="1494" y="85"/>
                    <a:pt x="1533" y="102"/>
                    <a:pt x="1533" y="146"/>
                  </a:cubicBezTo>
                  <a:cubicBezTo>
                    <a:pt x="1533" y="163"/>
                    <a:pt x="1511" y="163"/>
                    <a:pt x="1494" y="169"/>
                  </a:cubicBezTo>
                  <a:cubicBezTo>
                    <a:pt x="1466" y="180"/>
                    <a:pt x="1449" y="180"/>
                    <a:pt x="1421" y="191"/>
                  </a:cubicBezTo>
                  <a:cubicBezTo>
                    <a:pt x="1443" y="231"/>
                    <a:pt x="1443" y="265"/>
                    <a:pt x="1443" y="315"/>
                  </a:cubicBezTo>
                  <a:cubicBezTo>
                    <a:pt x="1443" y="377"/>
                    <a:pt x="1398" y="411"/>
                    <a:pt x="1398" y="472"/>
                  </a:cubicBezTo>
                  <a:cubicBezTo>
                    <a:pt x="1398" y="506"/>
                    <a:pt x="1432" y="512"/>
                    <a:pt x="1460" y="528"/>
                  </a:cubicBezTo>
                  <a:cubicBezTo>
                    <a:pt x="1494" y="534"/>
                    <a:pt x="1511" y="540"/>
                    <a:pt x="1539" y="54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 name="Freeform 56"/>
            <p:cNvSpPr>
              <a:spLocks noChangeArrowheads="1"/>
            </p:cNvSpPr>
            <p:nvPr/>
          </p:nvSpPr>
          <p:spPr bwMode="auto">
            <a:xfrm>
              <a:off x="14017130" y="6336168"/>
              <a:ext cx="598448" cy="661987"/>
            </a:xfrm>
            <a:custGeom>
              <a:avLst/>
              <a:gdLst>
                <a:gd name="T0" fmla="*/ 1422 w 1664"/>
                <a:gd name="T1" fmla="*/ 1444 h 1838"/>
                <a:gd name="T2" fmla="*/ 1529 w 1664"/>
                <a:gd name="T3" fmla="*/ 1573 h 1838"/>
                <a:gd name="T4" fmla="*/ 1663 w 1664"/>
                <a:gd name="T5" fmla="*/ 1663 h 1838"/>
                <a:gd name="T6" fmla="*/ 1646 w 1664"/>
                <a:gd name="T7" fmla="*/ 1680 h 1838"/>
                <a:gd name="T8" fmla="*/ 1478 w 1664"/>
                <a:gd name="T9" fmla="*/ 1641 h 1838"/>
                <a:gd name="T10" fmla="*/ 1405 w 1664"/>
                <a:gd name="T11" fmla="*/ 1635 h 1838"/>
                <a:gd name="T12" fmla="*/ 1248 w 1664"/>
                <a:gd name="T13" fmla="*/ 1607 h 1838"/>
                <a:gd name="T14" fmla="*/ 1090 w 1664"/>
                <a:gd name="T15" fmla="*/ 1596 h 1838"/>
                <a:gd name="T16" fmla="*/ 967 w 1664"/>
                <a:gd name="T17" fmla="*/ 1630 h 1838"/>
                <a:gd name="T18" fmla="*/ 837 w 1664"/>
                <a:gd name="T19" fmla="*/ 1781 h 1838"/>
                <a:gd name="T20" fmla="*/ 652 w 1664"/>
                <a:gd name="T21" fmla="*/ 1837 h 1838"/>
                <a:gd name="T22" fmla="*/ 528 w 1664"/>
                <a:gd name="T23" fmla="*/ 1759 h 1838"/>
                <a:gd name="T24" fmla="*/ 169 w 1664"/>
                <a:gd name="T25" fmla="*/ 1719 h 1838"/>
                <a:gd name="T26" fmla="*/ 85 w 1664"/>
                <a:gd name="T27" fmla="*/ 1770 h 1838"/>
                <a:gd name="T28" fmla="*/ 34 w 1664"/>
                <a:gd name="T29" fmla="*/ 1568 h 1838"/>
                <a:gd name="T30" fmla="*/ 40 w 1664"/>
                <a:gd name="T31" fmla="*/ 1141 h 1838"/>
                <a:gd name="T32" fmla="*/ 0 w 1664"/>
                <a:gd name="T33" fmla="*/ 995 h 1838"/>
                <a:gd name="T34" fmla="*/ 107 w 1664"/>
                <a:gd name="T35" fmla="*/ 837 h 1838"/>
                <a:gd name="T36" fmla="*/ 174 w 1664"/>
                <a:gd name="T37" fmla="*/ 877 h 1838"/>
                <a:gd name="T38" fmla="*/ 158 w 1664"/>
                <a:gd name="T39" fmla="*/ 742 h 1838"/>
                <a:gd name="T40" fmla="*/ 186 w 1664"/>
                <a:gd name="T41" fmla="*/ 658 h 1838"/>
                <a:gd name="T42" fmla="*/ 141 w 1664"/>
                <a:gd name="T43" fmla="*/ 467 h 1838"/>
                <a:gd name="T44" fmla="*/ 101 w 1664"/>
                <a:gd name="T45" fmla="*/ 360 h 1838"/>
                <a:gd name="T46" fmla="*/ 191 w 1664"/>
                <a:gd name="T47" fmla="*/ 163 h 1838"/>
                <a:gd name="T48" fmla="*/ 298 w 1664"/>
                <a:gd name="T49" fmla="*/ 180 h 1838"/>
                <a:gd name="T50" fmla="*/ 321 w 1664"/>
                <a:gd name="T51" fmla="*/ 248 h 1838"/>
                <a:gd name="T52" fmla="*/ 343 w 1664"/>
                <a:gd name="T53" fmla="*/ 343 h 1838"/>
                <a:gd name="T54" fmla="*/ 669 w 1664"/>
                <a:gd name="T55" fmla="*/ 57 h 1838"/>
                <a:gd name="T56" fmla="*/ 764 w 1664"/>
                <a:gd name="T57" fmla="*/ 0 h 1838"/>
                <a:gd name="T58" fmla="*/ 910 w 1664"/>
                <a:gd name="T59" fmla="*/ 79 h 1838"/>
                <a:gd name="T60" fmla="*/ 1023 w 1664"/>
                <a:gd name="T61" fmla="*/ 203 h 1838"/>
                <a:gd name="T62" fmla="*/ 967 w 1664"/>
                <a:gd name="T63" fmla="*/ 410 h 1838"/>
                <a:gd name="T64" fmla="*/ 832 w 1664"/>
                <a:gd name="T65" fmla="*/ 630 h 1838"/>
                <a:gd name="T66" fmla="*/ 1135 w 1664"/>
                <a:gd name="T67" fmla="*/ 832 h 1838"/>
                <a:gd name="T68" fmla="*/ 1281 w 1664"/>
                <a:gd name="T69" fmla="*/ 894 h 1838"/>
                <a:gd name="T70" fmla="*/ 1264 w 1664"/>
                <a:gd name="T71" fmla="*/ 1034 h 1838"/>
                <a:gd name="T72" fmla="*/ 1259 w 1664"/>
                <a:gd name="T73" fmla="*/ 1124 h 1838"/>
                <a:gd name="T74" fmla="*/ 1337 w 1664"/>
                <a:gd name="T75" fmla="*/ 1298 h 1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64" h="1838">
                  <a:moveTo>
                    <a:pt x="1422" y="1444"/>
                  </a:moveTo>
                  <a:lnTo>
                    <a:pt x="1422" y="1444"/>
                  </a:lnTo>
                  <a:cubicBezTo>
                    <a:pt x="1444" y="1472"/>
                    <a:pt x="1467" y="1478"/>
                    <a:pt x="1489" y="1506"/>
                  </a:cubicBezTo>
                  <a:cubicBezTo>
                    <a:pt x="1512" y="1523"/>
                    <a:pt x="1500" y="1556"/>
                    <a:pt x="1529" y="1573"/>
                  </a:cubicBezTo>
                  <a:cubicBezTo>
                    <a:pt x="1557" y="1596"/>
                    <a:pt x="1573" y="1607"/>
                    <a:pt x="1602" y="1624"/>
                  </a:cubicBezTo>
                  <a:cubicBezTo>
                    <a:pt x="1630" y="1635"/>
                    <a:pt x="1663" y="1635"/>
                    <a:pt x="1663" y="1663"/>
                  </a:cubicBezTo>
                  <a:cubicBezTo>
                    <a:pt x="1663" y="1669"/>
                    <a:pt x="1658" y="1674"/>
                    <a:pt x="1658" y="1680"/>
                  </a:cubicBezTo>
                  <a:cubicBezTo>
                    <a:pt x="1652" y="1680"/>
                    <a:pt x="1652" y="1680"/>
                    <a:pt x="1646" y="1680"/>
                  </a:cubicBezTo>
                  <a:cubicBezTo>
                    <a:pt x="1590" y="1680"/>
                    <a:pt x="1568" y="1630"/>
                    <a:pt x="1512" y="1630"/>
                  </a:cubicBezTo>
                  <a:cubicBezTo>
                    <a:pt x="1495" y="1630"/>
                    <a:pt x="1489" y="1635"/>
                    <a:pt x="1478" y="1641"/>
                  </a:cubicBezTo>
                  <a:cubicBezTo>
                    <a:pt x="1439" y="1630"/>
                    <a:pt x="1439" y="1630"/>
                    <a:pt x="1439" y="1630"/>
                  </a:cubicBezTo>
                  <a:cubicBezTo>
                    <a:pt x="1427" y="1635"/>
                    <a:pt x="1416" y="1635"/>
                    <a:pt x="1405" y="1635"/>
                  </a:cubicBezTo>
                  <a:cubicBezTo>
                    <a:pt x="1371" y="1635"/>
                    <a:pt x="1354" y="1607"/>
                    <a:pt x="1321" y="1607"/>
                  </a:cubicBezTo>
                  <a:cubicBezTo>
                    <a:pt x="1292" y="1607"/>
                    <a:pt x="1276" y="1607"/>
                    <a:pt x="1248" y="1607"/>
                  </a:cubicBezTo>
                  <a:cubicBezTo>
                    <a:pt x="1219" y="1607"/>
                    <a:pt x="1197" y="1596"/>
                    <a:pt x="1169" y="1596"/>
                  </a:cubicBezTo>
                  <a:cubicBezTo>
                    <a:pt x="1090" y="1596"/>
                    <a:pt x="1090" y="1596"/>
                    <a:pt x="1090" y="1596"/>
                  </a:cubicBezTo>
                  <a:cubicBezTo>
                    <a:pt x="1062" y="1596"/>
                    <a:pt x="1045" y="1579"/>
                    <a:pt x="1017" y="1579"/>
                  </a:cubicBezTo>
                  <a:cubicBezTo>
                    <a:pt x="989" y="1579"/>
                    <a:pt x="978" y="1607"/>
                    <a:pt x="967" y="1630"/>
                  </a:cubicBezTo>
                  <a:lnTo>
                    <a:pt x="967" y="1630"/>
                  </a:lnTo>
                  <a:cubicBezTo>
                    <a:pt x="894" y="1669"/>
                    <a:pt x="910" y="1753"/>
                    <a:pt x="837" y="1781"/>
                  </a:cubicBezTo>
                  <a:cubicBezTo>
                    <a:pt x="815" y="1792"/>
                    <a:pt x="798" y="1787"/>
                    <a:pt x="776" y="1792"/>
                  </a:cubicBezTo>
                  <a:cubicBezTo>
                    <a:pt x="731" y="1815"/>
                    <a:pt x="703" y="1837"/>
                    <a:pt x="652" y="1837"/>
                  </a:cubicBezTo>
                  <a:cubicBezTo>
                    <a:pt x="618" y="1837"/>
                    <a:pt x="596" y="1826"/>
                    <a:pt x="573" y="1804"/>
                  </a:cubicBezTo>
                  <a:cubicBezTo>
                    <a:pt x="556" y="1787"/>
                    <a:pt x="551" y="1759"/>
                    <a:pt x="528" y="1759"/>
                  </a:cubicBezTo>
                  <a:cubicBezTo>
                    <a:pt x="489" y="1759"/>
                    <a:pt x="489" y="1759"/>
                    <a:pt x="489" y="1759"/>
                  </a:cubicBezTo>
                  <a:cubicBezTo>
                    <a:pt x="366" y="1759"/>
                    <a:pt x="298" y="1719"/>
                    <a:pt x="169" y="1719"/>
                  </a:cubicBezTo>
                  <a:cubicBezTo>
                    <a:pt x="130" y="1719"/>
                    <a:pt x="118" y="1753"/>
                    <a:pt x="85" y="1770"/>
                  </a:cubicBezTo>
                  <a:lnTo>
                    <a:pt x="85" y="1770"/>
                  </a:lnTo>
                  <a:cubicBezTo>
                    <a:pt x="45" y="1736"/>
                    <a:pt x="23" y="1697"/>
                    <a:pt x="23" y="1646"/>
                  </a:cubicBezTo>
                  <a:cubicBezTo>
                    <a:pt x="23" y="1613"/>
                    <a:pt x="34" y="1596"/>
                    <a:pt x="34" y="1568"/>
                  </a:cubicBezTo>
                  <a:cubicBezTo>
                    <a:pt x="34" y="1461"/>
                    <a:pt x="6" y="1399"/>
                    <a:pt x="6" y="1293"/>
                  </a:cubicBezTo>
                  <a:cubicBezTo>
                    <a:pt x="6" y="1231"/>
                    <a:pt x="40" y="1202"/>
                    <a:pt x="40" y="1141"/>
                  </a:cubicBezTo>
                  <a:cubicBezTo>
                    <a:pt x="40" y="1090"/>
                    <a:pt x="40" y="1090"/>
                    <a:pt x="40" y="1090"/>
                  </a:cubicBezTo>
                  <a:cubicBezTo>
                    <a:pt x="40" y="1045"/>
                    <a:pt x="0" y="1034"/>
                    <a:pt x="0" y="995"/>
                  </a:cubicBezTo>
                  <a:cubicBezTo>
                    <a:pt x="0" y="961"/>
                    <a:pt x="40" y="967"/>
                    <a:pt x="62" y="944"/>
                  </a:cubicBezTo>
                  <a:cubicBezTo>
                    <a:pt x="96" y="916"/>
                    <a:pt x="107" y="882"/>
                    <a:pt x="107" y="837"/>
                  </a:cubicBezTo>
                  <a:cubicBezTo>
                    <a:pt x="124" y="837"/>
                    <a:pt x="124" y="837"/>
                    <a:pt x="124" y="837"/>
                  </a:cubicBezTo>
                  <a:cubicBezTo>
                    <a:pt x="146" y="849"/>
                    <a:pt x="152" y="877"/>
                    <a:pt x="174" y="877"/>
                  </a:cubicBezTo>
                  <a:cubicBezTo>
                    <a:pt x="191" y="877"/>
                    <a:pt x="186" y="854"/>
                    <a:pt x="186" y="843"/>
                  </a:cubicBezTo>
                  <a:cubicBezTo>
                    <a:pt x="186" y="804"/>
                    <a:pt x="158" y="781"/>
                    <a:pt x="158" y="742"/>
                  </a:cubicBezTo>
                  <a:cubicBezTo>
                    <a:pt x="158" y="725"/>
                    <a:pt x="186" y="719"/>
                    <a:pt x="186" y="697"/>
                  </a:cubicBezTo>
                  <a:cubicBezTo>
                    <a:pt x="186" y="658"/>
                    <a:pt x="186" y="658"/>
                    <a:pt x="186" y="658"/>
                  </a:cubicBezTo>
                  <a:cubicBezTo>
                    <a:pt x="135" y="517"/>
                    <a:pt x="135" y="517"/>
                    <a:pt x="135" y="517"/>
                  </a:cubicBezTo>
                  <a:cubicBezTo>
                    <a:pt x="135" y="500"/>
                    <a:pt x="141" y="489"/>
                    <a:pt x="141" y="467"/>
                  </a:cubicBezTo>
                  <a:cubicBezTo>
                    <a:pt x="141" y="422"/>
                    <a:pt x="130" y="394"/>
                    <a:pt x="101" y="360"/>
                  </a:cubicBezTo>
                  <a:lnTo>
                    <a:pt x="101" y="360"/>
                  </a:lnTo>
                  <a:cubicBezTo>
                    <a:pt x="135" y="298"/>
                    <a:pt x="163" y="253"/>
                    <a:pt x="231" y="231"/>
                  </a:cubicBezTo>
                  <a:cubicBezTo>
                    <a:pt x="225" y="203"/>
                    <a:pt x="214" y="186"/>
                    <a:pt x="191" y="163"/>
                  </a:cubicBezTo>
                  <a:cubicBezTo>
                    <a:pt x="214" y="152"/>
                    <a:pt x="231" y="141"/>
                    <a:pt x="259" y="141"/>
                  </a:cubicBezTo>
                  <a:cubicBezTo>
                    <a:pt x="281" y="141"/>
                    <a:pt x="287" y="163"/>
                    <a:pt x="298" y="180"/>
                  </a:cubicBezTo>
                  <a:cubicBezTo>
                    <a:pt x="304" y="191"/>
                    <a:pt x="321" y="191"/>
                    <a:pt x="321" y="203"/>
                  </a:cubicBezTo>
                  <a:cubicBezTo>
                    <a:pt x="321" y="248"/>
                    <a:pt x="321" y="248"/>
                    <a:pt x="321" y="248"/>
                  </a:cubicBezTo>
                  <a:cubicBezTo>
                    <a:pt x="321" y="259"/>
                    <a:pt x="315" y="264"/>
                    <a:pt x="315" y="276"/>
                  </a:cubicBezTo>
                  <a:cubicBezTo>
                    <a:pt x="315" y="304"/>
                    <a:pt x="326" y="321"/>
                    <a:pt x="343" y="343"/>
                  </a:cubicBezTo>
                  <a:cubicBezTo>
                    <a:pt x="399" y="248"/>
                    <a:pt x="483" y="236"/>
                    <a:pt x="590" y="208"/>
                  </a:cubicBezTo>
                  <a:cubicBezTo>
                    <a:pt x="658" y="191"/>
                    <a:pt x="646" y="118"/>
                    <a:pt x="669" y="57"/>
                  </a:cubicBezTo>
                  <a:cubicBezTo>
                    <a:pt x="686" y="17"/>
                    <a:pt x="725" y="17"/>
                    <a:pt x="764" y="0"/>
                  </a:cubicBezTo>
                  <a:lnTo>
                    <a:pt x="764" y="0"/>
                  </a:lnTo>
                  <a:cubicBezTo>
                    <a:pt x="804" y="40"/>
                    <a:pt x="821" y="79"/>
                    <a:pt x="871" y="79"/>
                  </a:cubicBezTo>
                  <a:cubicBezTo>
                    <a:pt x="910" y="79"/>
                    <a:pt x="910" y="79"/>
                    <a:pt x="910" y="79"/>
                  </a:cubicBezTo>
                  <a:cubicBezTo>
                    <a:pt x="944" y="79"/>
                    <a:pt x="967" y="79"/>
                    <a:pt x="995" y="90"/>
                  </a:cubicBezTo>
                  <a:cubicBezTo>
                    <a:pt x="1034" y="113"/>
                    <a:pt x="1023" y="158"/>
                    <a:pt x="1023" y="203"/>
                  </a:cubicBezTo>
                  <a:cubicBezTo>
                    <a:pt x="1023" y="264"/>
                    <a:pt x="972" y="292"/>
                    <a:pt x="944" y="349"/>
                  </a:cubicBezTo>
                  <a:cubicBezTo>
                    <a:pt x="967" y="365"/>
                    <a:pt x="967" y="388"/>
                    <a:pt x="967" y="410"/>
                  </a:cubicBezTo>
                  <a:cubicBezTo>
                    <a:pt x="967" y="439"/>
                    <a:pt x="944" y="444"/>
                    <a:pt x="927" y="467"/>
                  </a:cubicBezTo>
                  <a:cubicBezTo>
                    <a:pt x="888" y="534"/>
                    <a:pt x="854" y="562"/>
                    <a:pt x="832" y="630"/>
                  </a:cubicBezTo>
                  <a:cubicBezTo>
                    <a:pt x="933" y="658"/>
                    <a:pt x="1000" y="697"/>
                    <a:pt x="1040" y="798"/>
                  </a:cubicBezTo>
                  <a:cubicBezTo>
                    <a:pt x="1051" y="837"/>
                    <a:pt x="1096" y="821"/>
                    <a:pt x="1135" y="832"/>
                  </a:cubicBezTo>
                  <a:cubicBezTo>
                    <a:pt x="1169" y="837"/>
                    <a:pt x="1186" y="849"/>
                    <a:pt x="1214" y="860"/>
                  </a:cubicBezTo>
                  <a:cubicBezTo>
                    <a:pt x="1242" y="871"/>
                    <a:pt x="1281" y="866"/>
                    <a:pt x="1281" y="894"/>
                  </a:cubicBezTo>
                  <a:cubicBezTo>
                    <a:pt x="1281" y="933"/>
                    <a:pt x="1281" y="933"/>
                    <a:pt x="1281" y="933"/>
                  </a:cubicBezTo>
                  <a:cubicBezTo>
                    <a:pt x="1281" y="972"/>
                    <a:pt x="1264" y="995"/>
                    <a:pt x="1264" y="1034"/>
                  </a:cubicBezTo>
                  <a:cubicBezTo>
                    <a:pt x="1264" y="1090"/>
                    <a:pt x="1264" y="1090"/>
                    <a:pt x="1264" y="1090"/>
                  </a:cubicBezTo>
                  <a:cubicBezTo>
                    <a:pt x="1264" y="1101"/>
                    <a:pt x="1259" y="1113"/>
                    <a:pt x="1259" y="1124"/>
                  </a:cubicBezTo>
                  <a:cubicBezTo>
                    <a:pt x="1259" y="1129"/>
                    <a:pt x="1253" y="1129"/>
                    <a:pt x="1253" y="1135"/>
                  </a:cubicBezTo>
                  <a:cubicBezTo>
                    <a:pt x="1253" y="1208"/>
                    <a:pt x="1309" y="1236"/>
                    <a:pt x="1337" y="1298"/>
                  </a:cubicBezTo>
                  <a:cubicBezTo>
                    <a:pt x="1371" y="1360"/>
                    <a:pt x="1365" y="1410"/>
                    <a:pt x="1422" y="144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 name="Freeform 57"/>
            <p:cNvSpPr>
              <a:spLocks noChangeArrowheads="1"/>
            </p:cNvSpPr>
            <p:nvPr/>
          </p:nvSpPr>
          <p:spPr bwMode="auto">
            <a:xfrm>
              <a:off x="16137891" y="5297942"/>
              <a:ext cx="495268" cy="422275"/>
            </a:xfrm>
            <a:custGeom>
              <a:avLst/>
              <a:gdLst>
                <a:gd name="T0" fmla="*/ 1062 w 1377"/>
                <a:gd name="T1" fmla="*/ 1146 h 1175"/>
                <a:gd name="T2" fmla="*/ 1062 w 1377"/>
                <a:gd name="T3" fmla="*/ 1146 h 1175"/>
                <a:gd name="T4" fmla="*/ 1135 w 1377"/>
                <a:gd name="T5" fmla="*/ 1112 h 1175"/>
                <a:gd name="T6" fmla="*/ 1197 w 1377"/>
                <a:gd name="T7" fmla="*/ 1129 h 1175"/>
                <a:gd name="T8" fmla="*/ 1281 w 1377"/>
                <a:gd name="T9" fmla="*/ 1079 h 1175"/>
                <a:gd name="T10" fmla="*/ 1332 w 1377"/>
                <a:gd name="T11" fmla="*/ 1079 h 1175"/>
                <a:gd name="T12" fmla="*/ 1376 w 1377"/>
                <a:gd name="T13" fmla="*/ 1045 h 1175"/>
                <a:gd name="T14" fmla="*/ 1343 w 1377"/>
                <a:gd name="T15" fmla="*/ 960 h 1175"/>
                <a:gd name="T16" fmla="*/ 1354 w 1377"/>
                <a:gd name="T17" fmla="*/ 944 h 1175"/>
                <a:gd name="T18" fmla="*/ 1354 w 1377"/>
                <a:gd name="T19" fmla="*/ 944 h 1175"/>
                <a:gd name="T20" fmla="*/ 1157 w 1377"/>
                <a:gd name="T21" fmla="*/ 820 h 1175"/>
                <a:gd name="T22" fmla="*/ 1079 w 1377"/>
                <a:gd name="T23" fmla="*/ 618 h 1175"/>
                <a:gd name="T24" fmla="*/ 1112 w 1377"/>
                <a:gd name="T25" fmla="*/ 432 h 1175"/>
                <a:gd name="T26" fmla="*/ 1073 w 1377"/>
                <a:gd name="T27" fmla="*/ 382 h 1175"/>
                <a:gd name="T28" fmla="*/ 1045 w 1377"/>
                <a:gd name="T29" fmla="*/ 365 h 1175"/>
                <a:gd name="T30" fmla="*/ 972 w 1377"/>
                <a:gd name="T31" fmla="*/ 365 h 1175"/>
                <a:gd name="T32" fmla="*/ 944 w 1377"/>
                <a:gd name="T33" fmla="*/ 371 h 1175"/>
                <a:gd name="T34" fmla="*/ 876 w 1377"/>
                <a:gd name="T35" fmla="*/ 337 h 1175"/>
                <a:gd name="T36" fmla="*/ 792 w 1377"/>
                <a:gd name="T37" fmla="*/ 180 h 1175"/>
                <a:gd name="T38" fmla="*/ 792 w 1377"/>
                <a:gd name="T39" fmla="*/ 180 h 1175"/>
                <a:gd name="T40" fmla="*/ 781 w 1377"/>
                <a:gd name="T41" fmla="*/ 180 h 1175"/>
                <a:gd name="T42" fmla="*/ 685 w 1377"/>
                <a:gd name="T43" fmla="*/ 191 h 1175"/>
                <a:gd name="T44" fmla="*/ 635 w 1377"/>
                <a:gd name="T45" fmla="*/ 163 h 1175"/>
                <a:gd name="T46" fmla="*/ 596 w 1377"/>
                <a:gd name="T47" fmla="*/ 163 h 1175"/>
                <a:gd name="T48" fmla="*/ 556 w 1377"/>
                <a:gd name="T49" fmla="*/ 174 h 1175"/>
                <a:gd name="T50" fmla="*/ 494 w 1377"/>
                <a:gd name="T51" fmla="*/ 135 h 1175"/>
                <a:gd name="T52" fmla="*/ 427 w 1377"/>
                <a:gd name="T53" fmla="*/ 168 h 1175"/>
                <a:gd name="T54" fmla="*/ 286 w 1377"/>
                <a:gd name="T55" fmla="*/ 78 h 1175"/>
                <a:gd name="T56" fmla="*/ 242 w 1377"/>
                <a:gd name="T57" fmla="*/ 0 h 1175"/>
                <a:gd name="T58" fmla="*/ 242 w 1377"/>
                <a:gd name="T59" fmla="*/ 0 h 1175"/>
                <a:gd name="T60" fmla="*/ 157 w 1377"/>
                <a:gd name="T61" fmla="*/ 84 h 1175"/>
                <a:gd name="T62" fmla="*/ 101 w 1377"/>
                <a:gd name="T63" fmla="*/ 50 h 1175"/>
                <a:gd name="T64" fmla="*/ 62 w 1377"/>
                <a:gd name="T65" fmla="*/ 78 h 1175"/>
                <a:gd name="T66" fmla="*/ 28 w 1377"/>
                <a:gd name="T67" fmla="*/ 118 h 1175"/>
                <a:gd name="T68" fmla="*/ 34 w 1377"/>
                <a:gd name="T69" fmla="*/ 219 h 1175"/>
                <a:gd name="T70" fmla="*/ 51 w 1377"/>
                <a:gd name="T71" fmla="*/ 371 h 1175"/>
                <a:gd name="T72" fmla="*/ 73 w 1377"/>
                <a:gd name="T73" fmla="*/ 517 h 1175"/>
                <a:gd name="T74" fmla="*/ 11 w 1377"/>
                <a:gd name="T75" fmla="*/ 590 h 1175"/>
                <a:gd name="T76" fmla="*/ 11 w 1377"/>
                <a:gd name="T77" fmla="*/ 640 h 1175"/>
                <a:gd name="T78" fmla="*/ 28 w 1377"/>
                <a:gd name="T79" fmla="*/ 725 h 1175"/>
                <a:gd name="T80" fmla="*/ 28 w 1377"/>
                <a:gd name="T81" fmla="*/ 775 h 1175"/>
                <a:gd name="T82" fmla="*/ 0 w 1377"/>
                <a:gd name="T83" fmla="*/ 848 h 1175"/>
                <a:gd name="T84" fmla="*/ 0 w 1377"/>
                <a:gd name="T85" fmla="*/ 893 h 1175"/>
                <a:gd name="T86" fmla="*/ 17 w 1377"/>
                <a:gd name="T87" fmla="*/ 921 h 1175"/>
                <a:gd name="T88" fmla="*/ 17 w 1377"/>
                <a:gd name="T89" fmla="*/ 921 h 1175"/>
                <a:gd name="T90" fmla="*/ 68 w 1377"/>
                <a:gd name="T91" fmla="*/ 814 h 1175"/>
                <a:gd name="T92" fmla="*/ 202 w 1377"/>
                <a:gd name="T93" fmla="*/ 798 h 1175"/>
                <a:gd name="T94" fmla="*/ 275 w 1377"/>
                <a:gd name="T95" fmla="*/ 932 h 1175"/>
                <a:gd name="T96" fmla="*/ 410 w 1377"/>
                <a:gd name="T97" fmla="*/ 1045 h 1175"/>
                <a:gd name="T98" fmla="*/ 405 w 1377"/>
                <a:gd name="T99" fmla="*/ 1107 h 1175"/>
                <a:gd name="T100" fmla="*/ 405 w 1377"/>
                <a:gd name="T101" fmla="*/ 1146 h 1175"/>
                <a:gd name="T102" fmla="*/ 427 w 1377"/>
                <a:gd name="T103" fmla="*/ 1174 h 1175"/>
                <a:gd name="T104" fmla="*/ 472 w 1377"/>
                <a:gd name="T105" fmla="*/ 1129 h 1175"/>
                <a:gd name="T106" fmla="*/ 478 w 1377"/>
                <a:gd name="T107" fmla="*/ 1090 h 1175"/>
                <a:gd name="T108" fmla="*/ 551 w 1377"/>
                <a:gd name="T109" fmla="*/ 1067 h 1175"/>
                <a:gd name="T110" fmla="*/ 579 w 1377"/>
                <a:gd name="T111" fmla="*/ 1011 h 1175"/>
                <a:gd name="T112" fmla="*/ 702 w 1377"/>
                <a:gd name="T113" fmla="*/ 1039 h 1175"/>
                <a:gd name="T114" fmla="*/ 798 w 1377"/>
                <a:gd name="T115" fmla="*/ 1011 h 1175"/>
                <a:gd name="T116" fmla="*/ 843 w 1377"/>
                <a:gd name="T117" fmla="*/ 1067 h 1175"/>
                <a:gd name="T118" fmla="*/ 899 w 1377"/>
                <a:gd name="T119" fmla="*/ 1101 h 1175"/>
                <a:gd name="T120" fmla="*/ 944 w 1377"/>
                <a:gd name="T121" fmla="*/ 1123 h 1175"/>
                <a:gd name="T122" fmla="*/ 1062 w 1377"/>
                <a:gd name="T123" fmla="*/ 1146 h 1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77" h="1175">
                  <a:moveTo>
                    <a:pt x="1062" y="1146"/>
                  </a:moveTo>
                  <a:lnTo>
                    <a:pt x="1062" y="1146"/>
                  </a:lnTo>
                  <a:cubicBezTo>
                    <a:pt x="1084" y="1123"/>
                    <a:pt x="1107" y="1112"/>
                    <a:pt x="1135" y="1112"/>
                  </a:cubicBezTo>
                  <a:cubicBezTo>
                    <a:pt x="1163" y="1112"/>
                    <a:pt x="1174" y="1129"/>
                    <a:pt x="1197" y="1129"/>
                  </a:cubicBezTo>
                  <a:cubicBezTo>
                    <a:pt x="1236" y="1129"/>
                    <a:pt x="1242" y="1079"/>
                    <a:pt x="1281" y="1079"/>
                  </a:cubicBezTo>
                  <a:cubicBezTo>
                    <a:pt x="1332" y="1079"/>
                    <a:pt x="1332" y="1079"/>
                    <a:pt x="1332" y="1079"/>
                  </a:cubicBezTo>
                  <a:cubicBezTo>
                    <a:pt x="1348" y="1079"/>
                    <a:pt x="1376" y="1067"/>
                    <a:pt x="1376" y="1045"/>
                  </a:cubicBezTo>
                  <a:cubicBezTo>
                    <a:pt x="1376" y="1011"/>
                    <a:pt x="1343" y="1000"/>
                    <a:pt x="1343" y="960"/>
                  </a:cubicBezTo>
                  <a:cubicBezTo>
                    <a:pt x="1343" y="955"/>
                    <a:pt x="1348" y="949"/>
                    <a:pt x="1354" y="944"/>
                  </a:cubicBezTo>
                  <a:lnTo>
                    <a:pt x="1354" y="944"/>
                  </a:lnTo>
                  <a:cubicBezTo>
                    <a:pt x="1326" y="859"/>
                    <a:pt x="1236" y="865"/>
                    <a:pt x="1157" y="820"/>
                  </a:cubicBezTo>
                  <a:cubicBezTo>
                    <a:pt x="1084" y="775"/>
                    <a:pt x="1079" y="702"/>
                    <a:pt x="1079" y="618"/>
                  </a:cubicBezTo>
                  <a:cubicBezTo>
                    <a:pt x="1079" y="545"/>
                    <a:pt x="1112" y="505"/>
                    <a:pt x="1112" y="432"/>
                  </a:cubicBezTo>
                  <a:cubicBezTo>
                    <a:pt x="1112" y="410"/>
                    <a:pt x="1090" y="399"/>
                    <a:pt x="1073" y="382"/>
                  </a:cubicBezTo>
                  <a:cubicBezTo>
                    <a:pt x="1062" y="376"/>
                    <a:pt x="1056" y="365"/>
                    <a:pt x="1045" y="365"/>
                  </a:cubicBezTo>
                  <a:cubicBezTo>
                    <a:pt x="1017" y="365"/>
                    <a:pt x="1000" y="365"/>
                    <a:pt x="972" y="365"/>
                  </a:cubicBezTo>
                  <a:cubicBezTo>
                    <a:pt x="961" y="365"/>
                    <a:pt x="955" y="371"/>
                    <a:pt x="944" y="371"/>
                  </a:cubicBezTo>
                  <a:cubicBezTo>
                    <a:pt x="910" y="371"/>
                    <a:pt x="899" y="354"/>
                    <a:pt x="876" y="337"/>
                  </a:cubicBezTo>
                  <a:cubicBezTo>
                    <a:pt x="820" y="298"/>
                    <a:pt x="809" y="247"/>
                    <a:pt x="792" y="180"/>
                  </a:cubicBezTo>
                  <a:lnTo>
                    <a:pt x="792" y="180"/>
                  </a:lnTo>
                  <a:cubicBezTo>
                    <a:pt x="781" y="180"/>
                    <a:pt x="781" y="180"/>
                    <a:pt x="781" y="180"/>
                  </a:cubicBezTo>
                  <a:cubicBezTo>
                    <a:pt x="742" y="180"/>
                    <a:pt x="725" y="191"/>
                    <a:pt x="685" y="191"/>
                  </a:cubicBezTo>
                  <a:cubicBezTo>
                    <a:pt x="663" y="191"/>
                    <a:pt x="657" y="163"/>
                    <a:pt x="635" y="163"/>
                  </a:cubicBezTo>
                  <a:cubicBezTo>
                    <a:pt x="596" y="163"/>
                    <a:pt x="596" y="163"/>
                    <a:pt x="596" y="163"/>
                  </a:cubicBezTo>
                  <a:cubicBezTo>
                    <a:pt x="579" y="163"/>
                    <a:pt x="567" y="174"/>
                    <a:pt x="556" y="174"/>
                  </a:cubicBezTo>
                  <a:cubicBezTo>
                    <a:pt x="528" y="174"/>
                    <a:pt x="523" y="135"/>
                    <a:pt x="494" y="135"/>
                  </a:cubicBezTo>
                  <a:cubicBezTo>
                    <a:pt x="466" y="135"/>
                    <a:pt x="455" y="168"/>
                    <a:pt x="427" y="168"/>
                  </a:cubicBezTo>
                  <a:cubicBezTo>
                    <a:pt x="365" y="168"/>
                    <a:pt x="343" y="112"/>
                    <a:pt x="286" y="78"/>
                  </a:cubicBezTo>
                  <a:cubicBezTo>
                    <a:pt x="275" y="45"/>
                    <a:pt x="258" y="22"/>
                    <a:pt x="242" y="0"/>
                  </a:cubicBezTo>
                  <a:lnTo>
                    <a:pt x="242" y="0"/>
                  </a:lnTo>
                  <a:cubicBezTo>
                    <a:pt x="219" y="39"/>
                    <a:pt x="202" y="84"/>
                    <a:pt x="157" y="84"/>
                  </a:cubicBezTo>
                  <a:cubicBezTo>
                    <a:pt x="135" y="84"/>
                    <a:pt x="129" y="50"/>
                    <a:pt x="101" y="50"/>
                  </a:cubicBezTo>
                  <a:cubicBezTo>
                    <a:pt x="84" y="50"/>
                    <a:pt x="79" y="67"/>
                    <a:pt x="62" y="78"/>
                  </a:cubicBezTo>
                  <a:cubicBezTo>
                    <a:pt x="45" y="90"/>
                    <a:pt x="28" y="95"/>
                    <a:pt x="28" y="118"/>
                  </a:cubicBezTo>
                  <a:cubicBezTo>
                    <a:pt x="28" y="157"/>
                    <a:pt x="34" y="180"/>
                    <a:pt x="34" y="219"/>
                  </a:cubicBezTo>
                  <a:cubicBezTo>
                    <a:pt x="34" y="275"/>
                    <a:pt x="62" y="309"/>
                    <a:pt x="51" y="371"/>
                  </a:cubicBezTo>
                  <a:cubicBezTo>
                    <a:pt x="73" y="517"/>
                    <a:pt x="73" y="517"/>
                    <a:pt x="73" y="517"/>
                  </a:cubicBezTo>
                  <a:cubicBezTo>
                    <a:pt x="62" y="556"/>
                    <a:pt x="11" y="556"/>
                    <a:pt x="11" y="590"/>
                  </a:cubicBezTo>
                  <a:cubicBezTo>
                    <a:pt x="11" y="640"/>
                    <a:pt x="11" y="640"/>
                    <a:pt x="11" y="640"/>
                  </a:cubicBezTo>
                  <a:cubicBezTo>
                    <a:pt x="11" y="674"/>
                    <a:pt x="28" y="691"/>
                    <a:pt x="28" y="725"/>
                  </a:cubicBezTo>
                  <a:cubicBezTo>
                    <a:pt x="28" y="775"/>
                    <a:pt x="28" y="775"/>
                    <a:pt x="28" y="775"/>
                  </a:cubicBezTo>
                  <a:cubicBezTo>
                    <a:pt x="28" y="803"/>
                    <a:pt x="0" y="814"/>
                    <a:pt x="0" y="848"/>
                  </a:cubicBezTo>
                  <a:cubicBezTo>
                    <a:pt x="0" y="893"/>
                    <a:pt x="0" y="893"/>
                    <a:pt x="0" y="893"/>
                  </a:cubicBezTo>
                  <a:cubicBezTo>
                    <a:pt x="0" y="904"/>
                    <a:pt x="11" y="910"/>
                    <a:pt x="17" y="921"/>
                  </a:cubicBezTo>
                  <a:lnTo>
                    <a:pt x="17" y="921"/>
                  </a:lnTo>
                  <a:cubicBezTo>
                    <a:pt x="56" y="904"/>
                    <a:pt x="62" y="865"/>
                    <a:pt x="68" y="814"/>
                  </a:cubicBezTo>
                  <a:cubicBezTo>
                    <a:pt x="118" y="814"/>
                    <a:pt x="146" y="798"/>
                    <a:pt x="202" y="798"/>
                  </a:cubicBezTo>
                  <a:cubicBezTo>
                    <a:pt x="258" y="798"/>
                    <a:pt x="242" y="882"/>
                    <a:pt x="275" y="932"/>
                  </a:cubicBezTo>
                  <a:cubicBezTo>
                    <a:pt x="309" y="994"/>
                    <a:pt x="410" y="977"/>
                    <a:pt x="410" y="1045"/>
                  </a:cubicBezTo>
                  <a:cubicBezTo>
                    <a:pt x="410" y="1067"/>
                    <a:pt x="405" y="1084"/>
                    <a:pt x="405" y="1107"/>
                  </a:cubicBezTo>
                  <a:cubicBezTo>
                    <a:pt x="405" y="1146"/>
                    <a:pt x="405" y="1146"/>
                    <a:pt x="405" y="1146"/>
                  </a:cubicBezTo>
                  <a:cubicBezTo>
                    <a:pt x="405" y="1157"/>
                    <a:pt x="421" y="1163"/>
                    <a:pt x="427" y="1174"/>
                  </a:cubicBezTo>
                  <a:cubicBezTo>
                    <a:pt x="444" y="1157"/>
                    <a:pt x="466" y="1152"/>
                    <a:pt x="472" y="1129"/>
                  </a:cubicBezTo>
                  <a:cubicBezTo>
                    <a:pt x="472" y="1118"/>
                    <a:pt x="466" y="1101"/>
                    <a:pt x="478" y="1090"/>
                  </a:cubicBezTo>
                  <a:cubicBezTo>
                    <a:pt x="494" y="1067"/>
                    <a:pt x="523" y="1079"/>
                    <a:pt x="551" y="1067"/>
                  </a:cubicBezTo>
                  <a:cubicBezTo>
                    <a:pt x="573" y="1056"/>
                    <a:pt x="573" y="1034"/>
                    <a:pt x="579" y="1011"/>
                  </a:cubicBezTo>
                  <a:cubicBezTo>
                    <a:pt x="618" y="1039"/>
                    <a:pt x="652" y="1039"/>
                    <a:pt x="702" y="1039"/>
                  </a:cubicBezTo>
                  <a:cubicBezTo>
                    <a:pt x="742" y="1039"/>
                    <a:pt x="758" y="1011"/>
                    <a:pt x="798" y="1011"/>
                  </a:cubicBezTo>
                  <a:cubicBezTo>
                    <a:pt x="826" y="1011"/>
                    <a:pt x="826" y="1045"/>
                    <a:pt x="843" y="1067"/>
                  </a:cubicBezTo>
                  <a:cubicBezTo>
                    <a:pt x="860" y="1090"/>
                    <a:pt x="876" y="1084"/>
                    <a:pt x="899" y="1101"/>
                  </a:cubicBezTo>
                  <a:cubicBezTo>
                    <a:pt x="916" y="1107"/>
                    <a:pt x="921" y="1118"/>
                    <a:pt x="944" y="1123"/>
                  </a:cubicBezTo>
                  <a:cubicBezTo>
                    <a:pt x="989" y="1135"/>
                    <a:pt x="1017" y="1123"/>
                    <a:pt x="1062" y="114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 name="Freeform 58"/>
            <p:cNvSpPr>
              <a:spLocks noChangeArrowheads="1"/>
            </p:cNvSpPr>
            <p:nvPr/>
          </p:nvSpPr>
          <p:spPr bwMode="auto">
            <a:xfrm>
              <a:off x="15734693" y="5229679"/>
              <a:ext cx="490505" cy="468313"/>
            </a:xfrm>
            <a:custGeom>
              <a:avLst/>
              <a:gdLst>
                <a:gd name="T0" fmla="*/ 303 w 1361"/>
                <a:gd name="T1" fmla="*/ 1298 h 1299"/>
                <a:gd name="T2" fmla="*/ 303 w 1361"/>
                <a:gd name="T3" fmla="*/ 1298 h 1299"/>
                <a:gd name="T4" fmla="*/ 377 w 1361"/>
                <a:gd name="T5" fmla="*/ 1276 h 1299"/>
                <a:gd name="T6" fmla="*/ 433 w 1361"/>
                <a:gd name="T7" fmla="*/ 1225 h 1299"/>
                <a:gd name="T8" fmla="*/ 483 w 1361"/>
                <a:gd name="T9" fmla="*/ 1220 h 1299"/>
                <a:gd name="T10" fmla="*/ 539 w 1361"/>
                <a:gd name="T11" fmla="*/ 1197 h 1299"/>
                <a:gd name="T12" fmla="*/ 747 w 1361"/>
                <a:gd name="T13" fmla="*/ 1135 h 1299"/>
                <a:gd name="T14" fmla="*/ 815 w 1361"/>
                <a:gd name="T15" fmla="*/ 1135 h 1299"/>
                <a:gd name="T16" fmla="*/ 916 w 1361"/>
                <a:gd name="T17" fmla="*/ 1208 h 1299"/>
                <a:gd name="T18" fmla="*/ 983 w 1361"/>
                <a:gd name="T19" fmla="*/ 1186 h 1299"/>
                <a:gd name="T20" fmla="*/ 1135 w 1361"/>
                <a:gd name="T21" fmla="*/ 1107 h 1299"/>
                <a:gd name="T22" fmla="*/ 1135 w 1361"/>
                <a:gd name="T23" fmla="*/ 1107 h 1299"/>
                <a:gd name="T24" fmla="*/ 1118 w 1361"/>
                <a:gd name="T25" fmla="*/ 1079 h 1299"/>
                <a:gd name="T26" fmla="*/ 1118 w 1361"/>
                <a:gd name="T27" fmla="*/ 1034 h 1299"/>
                <a:gd name="T28" fmla="*/ 1146 w 1361"/>
                <a:gd name="T29" fmla="*/ 961 h 1299"/>
                <a:gd name="T30" fmla="*/ 1146 w 1361"/>
                <a:gd name="T31" fmla="*/ 911 h 1299"/>
                <a:gd name="T32" fmla="*/ 1129 w 1361"/>
                <a:gd name="T33" fmla="*/ 826 h 1299"/>
                <a:gd name="T34" fmla="*/ 1129 w 1361"/>
                <a:gd name="T35" fmla="*/ 776 h 1299"/>
                <a:gd name="T36" fmla="*/ 1191 w 1361"/>
                <a:gd name="T37" fmla="*/ 703 h 1299"/>
                <a:gd name="T38" fmla="*/ 1169 w 1361"/>
                <a:gd name="T39" fmla="*/ 557 h 1299"/>
                <a:gd name="T40" fmla="*/ 1152 w 1361"/>
                <a:gd name="T41" fmla="*/ 405 h 1299"/>
                <a:gd name="T42" fmla="*/ 1146 w 1361"/>
                <a:gd name="T43" fmla="*/ 304 h 1299"/>
                <a:gd name="T44" fmla="*/ 1180 w 1361"/>
                <a:gd name="T45" fmla="*/ 264 h 1299"/>
                <a:gd name="T46" fmla="*/ 1219 w 1361"/>
                <a:gd name="T47" fmla="*/ 236 h 1299"/>
                <a:gd name="T48" fmla="*/ 1275 w 1361"/>
                <a:gd name="T49" fmla="*/ 270 h 1299"/>
                <a:gd name="T50" fmla="*/ 1360 w 1361"/>
                <a:gd name="T51" fmla="*/ 186 h 1299"/>
                <a:gd name="T52" fmla="*/ 1348 w 1361"/>
                <a:gd name="T53" fmla="*/ 175 h 1299"/>
                <a:gd name="T54" fmla="*/ 1169 w 1361"/>
                <a:gd name="T55" fmla="*/ 214 h 1299"/>
                <a:gd name="T56" fmla="*/ 1101 w 1361"/>
                <a:gd name="T57" fmla="*/ 208 h 1299"/>
                <a:gd name="T58" fmla="*/ 1056 w 1361"/>
                <a:gd name="T59" fmla="*/ 175 h 1299"/>
                <a:gd name="T60" fmla="*/ 994 w 1361"/>
                <a:gd name="T61" fmla="*/ 231 h 1299"/>
                <a:gd name="T62" fmla="*/ 933 w 1361"/>
                <a:gd name="T63" fmla="*/ 214 h 1299"/>
                <a:gd name="T64" fmla="*/ 764 w 1361"/>
                <a:gd name="T65" fmla="*/ 203 h 1299"/>
                <a:gd name="T66" fmla="*/ 680 w 1361"/>
                <a:gd name="T67" fmla="*/ 225 h 1299"/>
                <a:gd name="T68" fmla="*/ 674 w 1361"/>
                <a:gd name="T69" fmla="*/ 220 h 1299"/>
                <a:gd name="T70" fmla="*/ 624 w 1361"/>
                <a:gd name="T71" fmla="*/ 0 h 1299"/>
                <a:gd name="T72" fmla="*/ 444 w 1361"/>
                <a:gd name="T73" fmla="*/ 158 h 1299"/>
                <a:gd name="T74" fmla="*/ 444 w 1361"/>
                <a:gd name="T75" fmla="*/ 158 h 1299"/>
                <a:gd name="T76" fmla="*/ 298 w 1361"/>
                <a:gd name="T77" fmla="*/ 264 h 1299"/>
                <a:gd name="T78" fmla="*/ 225 w 1361"/>
                <a:gd name="T79" fmla="*/ 343 h 1299"/>
                <a:gd name="T80" fmla="*/ 185 w 1361"/>
                <a:gd name="T81" fmla="*/ 399 h 1299"/>
                <a:gd name="T82" fmla="*/ 185 w 1361"/>
                <a:gd name="T83" fmla="*/ 472 h 1299"/>
                <a:gd name="T84" fmla="*/ 197 w 1361"/>
                <a:gd name="T85" fmla="*/ 725 h 1299"/>
                <a:gd name="T86" fmla="*/ 90 w 1361"/>
                <a:gd name="T87" fmla="*/ 888 h 1299"/>
                <a:gd name="T88" fmla="*/ 62 w 1361"/>
                <a:gd name="T89" fmla="*/ 894 h 1299"/>
                <a:gd name="T90" fmla="*/ 39 w 1361"/>
                <a:gd name="T91" fmla="*/ 843 h 1299"/>
                <a:gd name="T92" fmla="*/ 28 w 1361"/>
                <a:gd name="T93" fmla="*/ 832 h 1299"/>
                <a:gd name="T94" fmla="*/ 23 w 1361"/>
                <a:gd name="T95" fmla="*/ 854 h 1299"/>
                <a:gd name="T96" fmla="*/ 28 w 1361"/>
                <a:gd name="T97" fmla="*/ 905 h 1299"/>
                <a:gd name="T98" fmla="*/ 0 w 1361"/>
                <a:gd name="T99" fmla="*/ 1051 h 1299"/>
                <a:gd name="T100" fmla="*/ 73 w 1361"/>
                <a:gd name="T101" fmla="*/ 1146 h 1299"/>
                <a:gd name="T102" fmla="*/ 169 w 1361"/>
                <a:gd name="T103" fmla="*/ 1208 h 1299"/>
                <a:gd name="T104" fmla="*/ 197 w 1361"/>
                <a:gd name="T105" fmla="*/ 1130 h 1299"/>
                <a:gd name="T106" fmla="*/ 242 w 1361"/>
                <a:gd name="T107" fmla="*/ 1040 h 1299"/>
                <a:gd name="T108" fmla="*/ 253 w 1361"/>
                <a:gd name="T109" fmla="*/ 1040 h 1299"/>
                <a:gd name="T110" fmla="*/ 360 w 1361"/>
                <a:gd name="T111" fmla="*/ 1073 h 1299"/>
                <a:gd name="T112" fmla="*/ 303 w 1361"/>
                <a:gd name="T113" fmla="*/ 1298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61" h="1299">
                  <a:moveTo>
                    <a:pt x="303" y="1298"/>
                  </a:moveTo>
                  <a:lnTo>
                    <a:pt x="303" y="1298"/>
                  </a:lnTo>
                  <a:cubicBezTo>
                    <a:pt x="332" y="1287"/>
                    <a:pt x="348" y="1293"/>
                    <a:pt x="377" y="1276"/>
                  </a:cubicBezTo>
                  <a:cubicBezTo>
                    <a:pt x="399" y="1265"/>
                    <a:pt x="405" y="1242"/>
                    <a:pt x="433" y="1225"/>
                  </a:cubicBezTo>
                  <a:cubicBezTo>
                    <a:pt x="444" y="1208"/>
                    <a:pt x="461" y="1220"/>
                    <a:pt x="483" y="1220"/>
                  </a:cubicBezTo>
                  <a:cubicBezTo>
                    <a:pt x="506" y="1214"/>
                    <a:pt x="517" y="1203"/>
                    <a:pt x="539" y="1197"/>
                  </a:cubicBezTo>
                  <a:cubicBezTo>
                    <a:pt x="618" y="1169"/>
                    <a:pt x="663" y="1135"/>
                    <a:pt x="747" y="1135"/>
                  </a:cubicBezTo>
                  <a:cubicBezTo>
                    <a:pt x="775" y="1135"/>
                    <a:pt x="787" y="1135"/>
                    <a:pt x="815" y="1135"/>
                  </a:cubicBezTo>
                  <a:cubicBezTo>
                    <a:pt x="865" y="1135"/>
                    <a:pt x="865" y="1208"/>
                    <a:pt x="916" y="1208"/>
                  </a:cubicBezTo>
                  <a:cubicBezTo>
                    <a:pt x="944" y="1208"/>
                    <a:pt x="961" y="1197"/>
                    <a:pt x="983" y="1186"/>
                  </a:cubicBezTo>
                  <a:cubicBezTo>
                    <a:pt x="1045" y="1163"/>
                    <a:pt x="1084" y="1152"/>
                    <a:pt x="1135" y="1107"/>
                  </a:cubicBezTo>
                  <a:lnTo>
                    <a:pt x="1135" y="1107"/>
                  </a:lnTo>
                  <a:cubicBezTo>
                    <a:pt x="1129" y="1096"/>
                    <a:pt x="1118" y="1090"/>
                    <a:pt x="1118" y="1079"/>
                  </a:cubicBezTo>
                  <a:cubicBezTo>
                    <a:pt x="1118" y="1034"/>
                    <a:pt x="1118" y="1034"/>
                    <a:pt x="1118" y="1034"/>
                  </a:cubicBezTo>
                  <a:cubicBezTo>
                    <a:pt x="1118" y="1000"/>
                    <a:pt x="1146" y="989"/>
                    <a:pt x="1146" y="961"/>
                  </a:cubicBezTo>
                  <a:cubicBezTo>
                    <a:pt x="1146" y="911"/>
                    <a:pt x="1146" y="911"/>
                    <a:pt x="1146" y="911"/>
                  </a:cubicBezTo>
                  <a:cubicBezTo>
                    <a:pt x="1146" y="877"/>
                    <a:pt x="1129" y="860"/>
                    <a:pt x="1129" y="826"/>
                  </a:cubicBezTo>
                  <a:cubicBezTo>
                    <a:pt x="1129" y="776"/>
                    <a:pt x="1129" y="776"/>
                    <a:pt x="1129" y="776"/>
                  </a:cubicBezTo>
                  <a:cubicBezTo>
                    <a:pt x="1129" y="742"/>
                    <a:pt x="1180" y="742"/>
                    <a:pt x="1191" y="703"/>
                  </a:cubicBezTo>
                  <a:cubicBezTo>
                    <a:pt x="1169" y="557"/>
                    <a:pt x="1169" y="557"/>
                    <a:pt x="1169" y="557"/>
                  </a:cubicBezTo>
                  <a:cubicBezTo>
                    <a:pt x="1180" y="495"/>
                    <a:pt x="1152" y="461"/>
                    <a:pt x="1152" y="405"/>
                  </a:cubicBezTo>
                  <a:cubicBezTo>
                    <a:pt x="1152" y="366"/>
                    <a:pt x="1146" y="343"/>
                    <a:pt x="1146" y="304"/>
                  </a:cubicBezTo>
                  <a:cubicBezTo>
                    <a:pt x="1146" y="281"/>
                    <a:pt x="1163" y="276"/>
                    <a:pt x="1180" y="264"/>
                  </a:cubicBezTo>
                  <a:cubicBezTo>
                    <a:pt x="1197" y="253"/>
                    <a:pt x="1202" y="236"/>
                    <a:pt x="1219" y="236"/>
                  </a:cubicBezTo>
                  <a:cubicBezTo>
                    <a:pt x="1247" y="236"/>
                    <a:pt x="1253" y="270"/>
                    <a:pt x="1275" y="270"/>
                  </a:cubicBezTo>
                  <a:cubicBezTo>
                    <a:pt x="1320" y="270"/>
                    <a:pt x="1337" y="225"/>
                    <a:pt x="1360" y="186"/>
                  </a:cubicBezTo>
                  <a:cubicBezTo>
                    <a:pt x="1348" y="175"/>
                    <a:pt x="1348" y="175"/>
                    <a:pt x="1348" y="175"/>
                  </a:cubicBezTo>
                  <a:cubicBezTo>
                    <a:pt x="1281" y="192"/>
                    <a:pt x="1242" y="214"/>
                    <a:pt x="1169" y="214"/>
                  </a:cubicBezTo>
                  <a:cubicBezTo>
                    <a:pt x="1141" y="214"/>
                    <a:pt x="1124" y="225"/>
                    <a:pt x="1101" y="208"/>
                  </a:cubicBezTo>
                  <a:cubicBezTo>
                    <a:pt x="1084" y="197"/>
                    <a:pt x="1079" y="175"/>
                    <a:pt x="1056" y="175"/>
                  </a:cubicBezTo>
                  <a:cubicBezTo>
                    <a:pt x="1022" y="175"/>
                    <a:pt x="1028" y="231"/>
                    <a:pt x="994" y="231"/>
                  </a:cubicBezTo>
                  <a:cubicBezTo>
                    <a:pt x="972" y="231"/>
                    <a:pt x="955" y="220"/>
                    <a:pt x="933" y="214"/>
                  </a:cubicBezTo>
                  <a:cubicBezTo>
                    <a:pt x="865" y="208"/>
                    <a:pt x="832" y="203"/>
                    <a:pt x="764" y="203"/>
                  </a:cubicBezTo>
                  <a:cubicBezTo>
                    <a:pt x="730" y="203"/>
                    <a:pt x="714" y="225"/>
                    <a:pt x="680" y="225"/>
                  </a:cubicBezTo>
                  <a:cubicBezTo>
                    <a:pt x="674" y="225"/>
                    <a:pt x="674" y="220"/>
                    <a:pt x="674" y="220"/>
                  </a:cubicBezTo>
                  <a:cubicBezTo>
                    <a:pt x="624" y="0"/>
                    <a:pt x="624" y="0"/>
                    <a:pt x="624" y="0"/>
                  </a:cubicBezTo>
                  <a:cubicBezTo>
                    <a:pt x="444" y="158"/>
                    <a:pt x="444" y="158"/>
                    <a:pt x="444" y="158"/>
                  </a:cubicBezTo>
                  <a:lnTo>
                    <a:pt x="444" y="158"/>
                  </a:lnTo>
                  <a:cubicBezTo>
                    <a:pt x="393" y="203"/>
                    <a:pt x="348" y="214"/>
                    <a:pt x="298" y="264"/>
                  </a:cubicBezTo>
                  <a:cubicBezTo>
                    <a:pt x="270" y="293"/>
                    <a:pt x="253" y="315"/>
                    <a:pt x="225" y="343"/>
                  </a:cubicBezTo>
                  <a:cubicBezTo>
                    <a:pt x="208" y="366"/>
                    <a:pt x="191" y="371"/>
                    <a:pt x="185" y="399"/>
                  </a:cubicBezTo>
                  <a:cubicBezTo>
                    <a:pt x="174" y="427"/>
                    <a:pt x="185" y="444"/>
                    <a:pt x="185" y="472"/>
                  </a:cubicBezTo>
                  <a:cubicBezTo>
                    <a:pt x="185" y="574"/>
                    <a:pt x="197" y="624"/>
                    <a:pt x="197" y="725"/>
                  </a:cubicBezTo>
                  <a:cubicBezTo>
                    <a:pt x="197" y="798"/>
                    <a:pt x="169" y="888"/>
                    <a:pt x="90" y="888"/>
                  </a:cubicBezTo>
                  <a:cubicBezTo>
                    <a:pt x="79" y="888"/>
                    <a:pt x="73" y="888"/>
                    <a:pt x="62" y="894"/>
                  </a:cubicBezTo>
                  <a:cubicBezTo>
                    <a:pt x="56" y="871"/>
                    <a:pt x="51" y="860"/>
                    <a:pt x="39" y="843"/>
                  </a:cubicBezTo>
                  <a:cubicBezTo>
                    <a:pt x="34" y="838"/>
                    <a:pt x="34" y="832"/>
                    <a:pt x="28" y="832"/>
                  </a:cubicBezTo>
                  <a:cubicBezTo>
                    <a:pt x="23" y="838"/>
                    <a:pt x="23" y="843"/>
                    <a:pt x="23" y="854"/>
                  </a:cubicBezTo>
                  <a:cubicBezTo>
                    <a:pt x="23" y="871"/>
                    <a:pt x="28" y="883"/>
                    <a:pt x="28" y="905"/>
                  </a:cubicBezTo>
                  <a:cubicBezTo>
                    <a:pt x="28" y="961"/>
                    <a:pt x="0" y="989"/>
                    <a:pt x="0" y="1051"/>
                  </a:cubicBezTo>
                  <a:cubicBezTo>
                    <a:pt x="0" y="1096"/>
                    <a:pt x="34" y="1113"/>
                    <a:pt x="73" y="1146"/>
                  </a:cubicBezTo>
                  <a:cubicBezTo>
                    <a:pt x="107" y="1175"/>
                    <a:pt x="124" y="1208"/>
                    <a:pt x="169" y="1208"/>
                  </a:cubicBezTo>
                  <a:cubicBezTo>
                    <a:pt x="202" y="1208"/>
                    <a:pt x="185" y="1163"/>
                    <a:pt x="197" y="1130"/>
                  </a:cubicBezTo>
                  <a:cubicBezTo>
                    <a:pt x="213" y="1096"/>
                    <a:pt x="242" y="1079"/>
                    <a:pt x="242" y="1040"/>
                  </a:cubicBezTo>
                  <a:cubicBezTo>
                    <a:pt x="247" y="1040"/>
                    <a:pt x="247" y="1040"/>
                    <a:pt x="253" y="1040"/>
                  </a:cubicBezTo>
                  <a:cubicBezTo>
                    <a:pt x="298" y="1040"/>
                    <a:pt x="315" y="1068"/>
                    <a:pt x="360" y="1073"/>
                  </a:cubicBezTo>
                  <a:cubicBezTo>
                    <a:pt x="309" y="1146"/>
                    <a:pt x="309" y="1208"/>
                    <a:pt x="303" y="129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 name="Freeform 59"/>
            <p:cNvSpPr>
              <a:spLocks noChangeArrowheads="1"/>
            </p:cNvSpPr>
            <p:nvPr/>
          </p:nvSpPr>
          <p:spPr bwMode="auto">
            <a:xfrm>
              <a:off x="14936231" y="5232855"/>
              <a:ext cx="958788" cy="720725"/>
            </a:xfrm>
            <a:custGeom>
              <a:avLst/>
              <a:gdLst>
                <a:gd name="T0" fmla="*/ 2663 w 2664"/>
                <a:gd name="T1" fmla="*/ 152 h 2001"/>
                <a:gd name="T2" fmla="*/ 2444 w 2664"/>
                <a:gd name="T3" fmla="*/ 337 h 2001"/>
                <a:gd name="T4" fmla="*/ 2404 w 2664"/>
                <a:gd name="T5" fmla="*/ 466 h 2001"/>
                <a:gd name="T6" fmla="*/ 2309 w 2664"/>
                <a:gd name="T7" fmla="*/ 882 h 2001"/>
                <a:gd name="T8" fmla="*/ 2258 w 2664"/>
                <a:gd name="T9" fmla="*/ 837 h 2001"/>
                <a:gd name="T10" fmla="*/ 2242 w 2664"/>
                <a:gd name="T11" fmla="*/ 848 h 2001"/>
                <a:gd name="T12" fmla="*/ 2219 w 2664"/>
                <a:gd name="T13" fmla="*/ 1045 h 2001"/>
                <a:gd name="T14" fmla="*/ 2388 w 2664"/>
                <a:gd name="T15" fmla="*/ 1202 h 2001"/>
                <a:gd name="T16" fmla="*/ 2461 w 2664"/>
                <a:gd name="T17" fmla="*/ 1034 h 2001"/>
                <a:gd name="T18" fmla="*/ 2579 w 2664"/>
                <a:gd name="T19" fmla="*/ 1067 h 2001"/>
                <a:gd name="T20" fmla="*/ 2522 w 2664"/>
                <a:gd name="T21" fmla="*/ 1292 h 2001"/>
                <a:gd name="T22" fmla="*/ 2421 w 2664"/>
                <a:gd name="T23" fmla="*/ 1416 h 2001"/>
                <a:gd name="T24" fmla="*/ 2416 w 2664"/>
                <a:gd name="T25" fmla="*/ 1438 h 2001"/>
                <a:gd name="T26" fmla="*/ 2140 w 2664"/>
                <a:gd name="T27" fmla="*/ 1551 h 2001"/>
                <a:gd name="T28" fmla="*/ 2022 w 2664"/>
                <a:gd name="T29" fmla="*/ 1343 h 2001"/>
                <a:gd name="T30" fmla="*/ 1921 w 2664"/>
                <a:gd name="T31" fmla="*/ 1455 h 2001"/>
                <a:gd name="T32" fmla="*/ 1837 w 2664"/>
                <a:gd name="T33" fmla="*/ 1545 h 2001"/>
                <a:gd name="T34" fmla="*/ 1854 w 2664"/>
                <a:gd name="T35" fmla="*/ 1657 h 2001"/>
                <a:gd name="T36" fmla="*/ 1742 w 2664"/>
                <a:gd name="T37" fmla="*/ 1708 h 2001"/>
                <a:gd name="T38" fmla="*/ 1590 w 2664"/>
                <a:gd name="T39" fmla="*/ 1837 h 2001"/>
                <a:gd name="T40" fmla="*/ 1494 w 2664"/>
                <a:gd name="T41" fmla="*/ 2000 h 2001"/>
                <a:gd name="T42" fmla="*/ 1320 w 2664"/>
                <a:gd name="T43" fmla="*/ 1972 h 2001"/>
                <a:gd name="T44" fmla="*/ 1292 w 2664"/>
                <a:gd name="T45" fmla="*/ 1871 h 2001"/>
                <a:gd name="T46" fmla="*/ 1258 w 2664"/>
                <a:gd name="T47" fmla="*/ 1663 h 2001"/>
                <a:gd name="T48" fmla="*/ 1191 w 2664"/>
                <a:gd name="T49" fmla="*/ 1646 h 2001"/>
                <a:gd name="T50" fmla="*/ 1062 w 2664"/>
                <a:gd name="T51" fmla="*/ 1820 h 2001"/>
                <a:gd name="T52" fmla="*/ 1000 w 2664"/>
                <a:gd name="T53" fmla="*/ 1921 h 2001"/>
                <a:gd name="T54" fmla="*/ 859 w 2664"/>
                <a:gd name="T55" fmla="*/ 1848 h 2001"/>
                <a:gd name="T56" fmla="*/ 882 w 2664"/>
                <a:gd name="T57" fmla="*/ 1567 h 2001"/>
                <a:gd name="T58" fmla="*/ 994 w 2664"/>
                <a:gd name="T59" fmla="*/ 1522 h 2001"/>
                <a:gd name="T60" fmla="*/ 775 w 2664"/>
                <a:gd name="T61" fmla="*/ 1421 h 2001"/>
                <a:gd name="T62" fmla="*/ 596 w 2664"/>
                <a:gd name="T63" fmla="*/ 1427 h 2001"/>
                <a:gd name="T64" fmla="*/ 421 w 2664"/>
                <a:gd name="T65" fmla="*/ 1449 h 2001"/>
                <a:gd name="T66" fmla="*/ 309 w 2664"/>
                <a:gd name="T67" fmla="*/ 1461 h 2001"/>
                <a:gd name="T68" fmla="*/ 197 w 2664"/>
                <a:gd name="T69" fmla="*/ 1433 h 2001"/>
                <a:gd name="T70" fmla="*/ 73 w 2664"/>
                <a:gd name="T71" fmla="*/ 1376 h 2001"/>
                <a:gd name="T72" fmla="*/ 0 w 2664"/>
                <a:gd name="T73" fmla="*/ 1197 h 2001"/>
                <a:gd name="T74" fmla="*/ 5 w 2664"/>
                <a:gd name="T75" fmla="*/ 989 h 2001"/>
                <a:gd name="T76" fmla="*/ 84 w 2664"/>
                <a:gd name="T77" fmla="*/ 612 h 2001"/>
                <a:gd name="T78" fmla="*/ 95 w 2664"/>
                <a:gd name="T79" fmla="*/ 618 h 2001"/>
                <a:gd name="T80" fmla="*/ 376 w 2664"/>
                <a:gd name="T81" fmla="*/ 365 h 2001"/>
                <a:gd name="T82" fmla="*/ 831 w 2664"/>
                <a:gd name="T83" fmla="*/ 141 h 2001"/>
                <a:gd name="T84" fmla="*/ 1371 w 2664"/>
                <a:gd name="T85" fmla="*/ 62 h 2001"/>
                <a:gd name="T86" fmla="*/ 1601 w 2664"/>
                <a:gd name="T87" fmla="*/ 124 h 2001"/>
                <a:gd name="T88" fmla="*/ 1938 w 2664"/>
                <a:gd name="T89" fmla="*/ 0 h 2001"/>
                <a:gd name="T90" fmla="*/ 2230 w 2664"/>
                <a:gd name="T91" fmla="*/ 28 h 2001"/>
                <a:gd name="T92" fmla="*/ 2376 w 2664"/>
                <a:gd name="T93" fmla="*/ 68 h 2001"/>
                <a:gd name="T94" fmla="*/ 2601 w 2664"/>
                <a:gd name="T95" fmla="*/ 11 h 2001"/>
                <a:gd name="T96" fmla="*/ 2663 w 2664"/>
                <a:gd name="T97" fmla="*/ 152 h 2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664" h="2001">
                  <a:moveTo>
                    <a:pt x="2663" y="152"/>
                  </a:moveTo>
                  <a:lnTo>
                    <a:pt x="2663" y="152"/>
                  </a:lnTo>
                  <a:cubicBezTo>
                    <a:pt x="2612" y="197"/>
                    <a:pt x="2567" y="208"/>
                    <a:pt x="2517" y="258"/>
                  </a:cubicBezTo>
                  <a:cubicBezTo>
                    <a:pt x="2489" y="287"/>
                    <a:pt x="2472" y="309"/>
                    <a:pt x="2444" y="337"/>
                  </a:cubicBezTo>
                  <a:cubicBezTo>
                    <a:pt x="2427" y="360"/>
                    <a:pt x="2410" y="365"/>
                    <a:pt x="2404" y="393"/>
                  </a:cubicBezTo>
                  <a:cubicBezTo>
                    <a:pt x="2393" y="421"/>
                    <a:pt x="2404" y="438"/>
                    <a:pt x="2404" y="466"/>
                  </a:cubicBezTo>
                  <a:cubicBezTo>
                    <a:pt x="2404" y="568"/>
                    <a:pt x="2416" y="618"/>
                    <a:pt x="2416" y="719"/>
                  </a:cubicBezTo>
                  <a:cubicBezTo>
                    <a:pt x="2416" y="792"/>
                    <a:pt x="2388" y="882"/>
                    <a:pt x="2309" y="882"/>
                  </a:cubicBezTo>
                  <a:cubicBezTo>
                    <a:pt x="2298" y="882"/>
                    <a:pt x="2292" y="882"/>
                    <a:pt x="2281" y="888"/>
                  </a:cubicBezTo>
                  <a:cubicBezTo>
                    <a:pt x="2275" y="865"/>
                    <a:pt x="2270" y="854"/>
                    <a:pt x="2258" y="837"/>
                  </a:cubicBezTo>
                  <a:cubicBezTo>
                    <a:pt x="2253" y="832"/>
                    <a:pt x="2253" y="826"/>
                    <a:pt x="2247" y="826"/>
                  </a:cubicBezTo>
                  <a:cubicBezTo>
                    <a:pt x="2242" y="832"/>
                    <a:pt x="2242" y="837"/>
                    <a:pt x="2242" y="848"/>
                  </a:cubicBezTo>
                  <a:cubicBezTo>
                    <a:pt x="2242" y="865"/>
                    <a:pt x="2247" y="877"/>
                    <a:pt x="2247" y="899"/>
                  </a:cubicBezTo>
                  <a:cubicBezTo>
                    <a:pt x="2247" y="955"/>
                    <a:pt x="2219" y="983"/>
                    <a:pt x="2219" y="1045"/>
                  </a:cubicBezTo>
                  <a:cubicBezTo>
                    <a:pt x="2219" y="1090"/>
                    <a:pt x="2253" y="1107"/>
                    <a:pt x="2292" y="1140"/>
                  </a:cubicBezTo>
                  <a:cubicBezTo>
                    <a:pt x="2326" y="1169"/>
                    <a:pt x="2343" y="1202"/>
                    <a:pt x="2388" y="1202"/>
                  </a:cubicBezTo>
                  <a:cubicBezTo>
                    <a:pt x="2421" y="1202"/>
                    <a:pt x="2404" y="1157"/>
                    <a:pt x="2416" y="1124"/>
                  </a:cubicBezTo>
                  <a:cubicBezTo>
                    <a:pt x="2432" y="1090"/>
                    <a:pt x="2461" y="1073"/>
                    <a:pt x="2461" y="1034"/>
                  </a:cubicBezTo>
                  <a:cubicBezTo>
                    <a:pt x="2466" y="1034"/>
                    <a:pt x="2466" y="1034"/>
                    <a:pt x="2472" y="1034"/>
                  </a:cubicBezTo>
                  <a:cubicBezTo>
                    <a:pt x="2517" y="1034"/>
                    <a:pt x="2534" y="1062"/>
                    <a:pt x="2579" y="1067"/>
                  </a:cubicBezTo>
                  <a:cubicBezTo>
                    <a:pt x="2528" y="1140"/>
                    <a:pt x="2528" y="1202"/>
                    <a:pt x="2522" y="1292"/>
                  </a:cubicBezTo>
                  <a:lnTo>
                    <a:pt x="2522" y="1292"/>
                  </a:lnTo>
                  <a:cubicBezTo>
                    <a:pt x="2522" y="1315"/>
                    <a:pt x="2522" y="1326"/>
                    <a:pt x="2522" y="1354"/>
                  </a:cubicBezTo>
                  <a:cubicBezTo>
                    <a:pt x="2522" y="1399"/>
                    <a:pt x="2466" y="1416"/>
                    <a:pt x="2421" y="1416"/>
                  </a:cubicBezTo>
                  <a:cubicBezTo>
                    <a:pt x="2416" y="1427"/>
                    <a:pt x="2416" y="1427"/>
                    <a:pt x="2416" y="1438"/>
                  </a:cubicBezTo>
                  <a:lnTo>
                    <a:pt x="2416" y="1438"/>
                  </a:lnTo>
                  <a:cubicBezTo>
                    <a:pt x="2343" y="1472"/>
                    <a:pt x="2326" y="1562"/>
                    <a:pt x="2247" y="1562"/>
                  </a:cubicBezTo>
                  <a:cubicBezTo>
                    <a:pt x="2202" y="1562"/>
                    <a:pt x="2180" y="1551"/>
                    <a:pt x="2140" y="1551"/>
                  </a:cubicBezTo>
                  <a:cubicBezTo>
                    <a:pt x="2095" y="1551"/>
                    <a:pt x="2090" y="1489"/>
                    <a:pt x="2084" y="1449"/>
                  </a:cubicBezTo>
                  <a:cubicBezTo>
                    <a:pt x="2073" y="1399"/>
                    <a:pt x="2045" y="1382"/>
                    <a:pt x="2022" y="1343"/>
                  </a:cubicBezTo>
                  <a:cubicBezTo>
                    <a:pt x="1994" y="1360"/>
                    <a:pt x="1989" y="1382"/>
                    <a:pt x="1972" y="1399"/>
                  </a:cubicBezTo>
                  <a:cubicBezTo>
                    <a:pt x="1955" y="1421"/>
                    <a:pt x="1938" y="1433"/>
                    <a:pt x="1921" y="1455"/>
                  </a:cubicBezTo>
                  <a:cubicBezTo>
                    <a:pt x="1910" y="1472"/>
                    <a:pt x="1921" y="1494"/>
                    <a:pt x="1904" y="1506"/>
                  </a:cubicBezTo>
                  <a:cubicBezTo>
                    <a:pt x="1888" y="1528"/>
                    <a:pt x="1837" y="1511"/>
                    <a:pt x="1837" y="1545"/>
                  </a:cubicBezTo>
                  <a:cubicBezTo>
                    <a:pt x="1837" y="1579"/>
                    <a:pt x="1837" y="1579"/>
                    <a:pt x="1837" y="1579"/>
                  </a:cubicBezTo>
                  <a:cubicBezTo>
                    <a:pt x="1837" y="1612"/>
                    <a:pt x="1854" y="1624"/>
                    <a:pt x="1854" y="1657"/>
                  </a:cubicBezTo>
                  <a:cubicBezTo>
                    <a:pt x="1854" y="1674"/>
                    <a:pt x="1826" y="1669"/>
                    <a:pt x="1809" y="1674"/>
                  </a:cubicBezTo>
                  <a:cubicBezTo>
                    <a:pt x="1787" y="1685"/>
                    <a:pt x="1770" y="1697"/>
                    <a:pt x="1742" y="1708"/>
                  </a:cubicBezTo>
                  <a:cubicBezTo>
                    <a:pt x="1697" y="1730"/>
                    <a:pt x="1668" y="1742"/>
                    <a:pt x="1623" y="1764"/>
                  </a:cubicBezTo>
                  <a:cubicBezTo>
                    <a:pt x="1595" y="1781"/>
                    <a:pt x="1601" y="1809"/>
                    <a:pt x="1590" y="1837"/>
                  </a:cubicBezTo>
                  <a:cubicBezTo>
                    <a:pt x="1567" y="1876"/>
                    <a:pt x="1562" y="1904"/>
                    <a:pt x="1539" y="1944"/>
                  </a:cubicBezTo>
                  <a:cubicBezTo>
                    <a:pt x="1522" y="1966"/>
                    <a:pt x="1522" y="2000"/>
                    <a:pt x="1494" y="2000"/>
                  </a:cubicBezTo>
                  <a:cubicBezTo>
                    <a:pt x="1455" y="2000"/>
                    <a:pt x="1433" y="1989"/>
                    <a:pt x="1393" y="1978"/>
                  </a:cubicBezTo>
                  <a:cubicBezTo>
                    <a:pt x="1365" y="1978"/>
                    <a:pt x="1348" y="1972"/>
                    <a:pt x="1320" y="1972"/>
                  </a:cubicBezTo>
                  <a:cubicBezTo>
                    <a:pt x="1286" y="1972"/>
                    <a:pt x="1247" y="1966"/>
                    <a:pt x="1247" y="1933"/>
                  </a:cubicBezTo>
                  <a:cubicBezTo>
                    <a:pt x="1247" y="1904"/>
                    <a:pt x="1270" y="1893"/>
                    <a:pt x="1292" y="1871"/>
                  </a:cubicBezTo>
                  <a:cubicBezTo>
                    <a:pt x="1320" y="1837"/>
                    <a:pt x="1337" y="1803"/>
                    <a:pt x="1337" y="1758"/>
                  </a:cubicBezTo>
                  <a:cubicBezTo>
                    <a:pt x="1337" y="1714"/>
                    <a:pt x="1298" y="1685"/>
                    <a:pt x="1258" y="1663"/>
                  </a:cubicBezTo>
                  <a:cubicBezTo>
                    <a:pt x="1236" y="1652"/>
                    <a:pt x="1225" y="1641"/>
                    <a:pt x="1197" y="1641"/>
                  </a:cubicBezTo>
                  <a:cubicBezTo>
                    <a:pt x="1197" y="1641"/>
                    <a:pt x="1197" y="1646"/>
                    <a:pt x="1191" y="1646"/>
                  </a:cubicBezTo>
                  <a:cubicBezTo>
                    <a:pt x="1191" y="1719"/>
                    <a:pt x="1191" y="1820"/>
                    <a:pt x="1112" y="1820"/>
                  </a:cubicBezTo>
                  <a:cubicBezTo>
                    <a:pt x="1090" y="1820"/>
                    <a:pt x="1084" y="1820"/>
                    <a:pt x="1062" y="1820"/>
                  </a:cubicBezTo>
                  <a:cubicBezTo>
                    <a:pt x="1011" y="1820"/>
                    <a:pt x="1011" y="1876"/>
                    <a:pt x="1000" y="1921"/>
                  </a:cubicBezTo>
                  <a:lnTo>
                    <a:pt x="1000" y="1921"/>
                  </a:lnTo>
                  <a:cubicBezTo>
                    <a:pt x="972" y="1916"/>
                    <a:pt x="955" y="1910"/>
                    <a:pt x="921" y="1904"/>
                  </a:cubicBezTo>
                  <a:cubicBezTo>
                    <a:pt x="893" y="1888"/>
                    <a:pt x="859" y="1882"/>
                    <a:pt x="859" y="1848"/>
                  </a:cubicBezTo>
                  <a:cubicBezTo>
                    <a:pt x="859" y="1787"/>
                    <a:pt x="904" y="1753"/>
                    <a:pt x="904" y="1691"/>
                  </a:cubicBezTo>
                  <a:cubicBezTo>
                    <a:pt x="904" y="1641"/>
                    <a:pt x="904" y="1607"/>
                    <a:pt x="882" y="1567"/>
                  </a:cubicBezTo>
                  <a:cubicBezTo>
                    <a:pt x="910" y="1556"/>
                    <a:pt x="927" y="1556"/>
                    <a:pt x="955" y="1545"/>
                  </a:cubicBezTo>
                  <a:cubicBezTo>
                    <a:pt x="972" y="1539"/>
                    <a:pt x="994" y="1539"/>
                    <a:pt x="994" y="1522"/>
                  </a:cubicBezTo>
                  <a:cubicBezTo>
                    <a:pt x="994" y="1478"/>
                    <a:pt x="955" y="1461"/>
                    <a:pt x="916" y="1449"/>
                  </a:cubicBezTo>
                  <a:cubicBezTo>
                    <a:pt x="865" y="1427"/>
                    <a:pt x="831" y="1421"/>
                    <a:pt x="775" y="1421"/>
                  </a:cubicBezTo>
                  <a:cubicBezTo>
                    <a:pt x="725" y="1421"/>
                    <a:pt x="697" y="1449"/>
                    <a:pt x="646" y="1449"/>
                  </a:cubicBezTo>
                  <a:cubicBezTo>
                    <a:pt x="624" y="1449"/>
                    <a:pt x="618" y="1427"/>
                    <a:pt x="596" y="1427"/>
                  </a:cubicBezTo>
                  <a:cubicBezTo>
                    <a:pt x="545" y="1427"/>
                    <a:pt x="528" y="1466"/>
                    <a:pt x="477" y="1466"/>
                  </a:cubicBezTo>
                  <a:cubicBezTo>
                    <a:pt x="455" y="1466"/>
                    <a:pt x="444" y="1449"/>
                    <a:pt x="421" y="1449"/>
                  </a:cubicBezTo>
                  <a:cubicBezTo>
                    <a:pt x="382" y="1449"/>
                    <a:pt x="382" y="1449"/>
                    <a:pt x="382" y="1449"/>
                  </a:cubicBezTo>
                  <a:cubicBezTo>
                    <a:pt x="354" y="1449"/>
                    <a:pt x="337" y="1461"/>
                    <a:pt x="309" y="1461"/>
                  </a:cubicBezTo>
                  <a:cubicBezTo>
                    <a:pt x="264" y="1461"/>
                    <a:pt x="264" y="1461"/>
                    <a:pt x="264" y="1461"/>
                  </a:cubicBezTo>
                  <a:cubicBezTo>
                    <a:pt x="236" y="1461"/>
                    <a:pt x="225" y="1444"/>
                    <a:pt x="197" y="1433"/>
                  </a:cubicBezTo>
                  <a:cubicBezTo>
                    <a:pt x="152" y="1405"/>
                    <a:pt x="123" y="1388"/>
                    <a:pt x="73" y="1376"/>
                  </a:cubicBezTo>
                  <a:lnTo>
                    <a:pt x="73" y="1376"/>
                  </a:lnTo>
                  <a:cubicBezTo>
                    <a:pt x="62" y="1326"/>
                    <a:pt x="50" y="1298"/>
                    <a:pt x="28" y="1253"/>
                  </a:cubicBezTo>
                  <a:cubicBezTo>
                    <a:pt x="17" y="1230"/>
                    <a:pt x="0" y="1219"/>
                    <a:pt x="0" y="1197"/>
                  </a:cubicBezTo>
                  <a:cubicBezTo>
                    <a:pt x="0" y="1152"/>
                    <a:pt x="22" y="1129"/>
                    <a:pt x="28" y="1090"/>
                  </a:cubicBezTo>
                  <a:cubicBezTo>
                    <a:pt x="5" y="989"/>
                    <a:pt x="5" y="989"/>
                    <a:pt x="5" y="989"/>
                  </a:cubicBezTo>
                  <a:cubicBezTo>
                    <a:pt x="67" y="933"/>
                    <a:pt x="73" y="877"/>
                    <a:pt x="95" y="792"/>
                  </a:cubicBezTo>
                  <a:cubicBezTo>
                    <a:pt x="84" y="612"/>
                    <a:pt x="84" y="612"/>
                    <a:pt x="84" y="612"/>
                  </a:cubicBezTo>
                  <a:lnTo>
                    <a:pt x="84" y="612"/>
                  </a:lnTo>
                  <a:cubicBezTo>
                    <a:pt x="90" y="612"/>
                    <a:pt x="95" y="618"/>
                    <a:pt x="95" y="618"/>
                  </a:cubicBezTo>
                  <a:cubicBezTo>
                    <a:pt x="163" y="618"/>
                    <a:pt x="180" y="562"/>
                    <a:pt x="236" y="528"/>
                  </a:cubicBezTo>
                  <a:cubicBezTo>
                    <a:pt x="309" y="489"/>
                    <a:pt x="326" y="433"/>
                    <a:pt x="376" y="365"/>
                  </a:cubicBezTo>
                  <a:cubicBezTo>
                    <a:pt x="466" y="253"/>
                    <a:pt x="612" y="309"/>
                    <a:pt x="708" y="202"/>
                  </a:cubicBezTo>
                  <a:cubicBezTo>
                    <a:pt x="741" y="157"/>
                    <a:pt x="781" y="163"/>
                    <a:pt x="831" y="141"/>
                  </a:cubicBezTo>
                  <a:cubicBezTo>
                    <a:pt x="899" y="107"/>
                    <a:pt x="949" y="107"/>
                    <a:pt x="1028" y="96"/>
                  </a:cubicBezTo>
                  <a:cubicBezTo>
                    <a:pt x="1163" y="84"/>
                    <a:pt x="1236" y="62"/>
                    <a:pt x="1371" y="62"/>
                  </a:cubicBezTo>
                  <a:cubicBezTo>
                    <a:pt x="1421" y="62"/>
                    <a:pt x="1421" y="62"/>
                    <a:pt x="1421" y="62"/>
                  </a:cubicBezTo>
                  <a:cubicBezTo>
                    <a:pt x="1500" y="62"/>
                    <a:pt x="1550" y="68"/>
                    <a:pt x="1601" y="124"/>
                  </a:cubicBezTo>
                  <a:cubicBezTo>
                    <a:pt x="1629" y="68"/>
                    <a:pt x="1685" y="68"/>
                    <a:pt x="1742" y="51"/>
                  </a:cubicBezTo>
                  <a:cubicBezTo>
                    <a:pt x="1815" y="17"/>
                    <a:pt x="1860" y="0"/>
                    <a:pt x="1938" y="0"/>
                  </a:cubicBezTo>
                  <a:cubicBezTo>
                    <a:pt x="1989" y="0"/>
                    <a:pt x="2011" y="28"/>
                    <a:pt x="2056" y="28"/>
                  </a:cubicBezTo>
                  <a:cubicBezTo>
                    <a:pt x="2230" y="28"/>
                    <a:pt x="2230" y="28"/>
                    <a:pt x="2230" y="28"/>
                  </a:cubicBezTo>
                  <a:cubicBezTo>
                    <a:pt x="2275" y="28"/>
                    <a:pt x="2303" y="34"/>
                    <a:pt x="2343" y="51"/>
                  </a:cubicBezTo>
                  <a:cubicBezTo>
                    <a:pt x="2354" y="56"/>
                    <a:pt x="2359" y="68"/>
                    <a:pt x="2376" y="68"/>
                  </a:cubicBezTo>
                  <a:cubicBezTo>
                    <a:pt x="2399" y="68"/>
                    <a:pt x="2410" y="39"/>
                    <a:pt x="2432" y="34"/>
                  </a:cubicBezTo>
                  <a:cubicBezTo>
                    <a:pt x="2494" y="17"/>
                    <a:pt x="2534" y="11"/>
                    <a:pt x="2601" y="11"/>
                  </a:cubicBezTo>
                  <a:cubicBezTo>
                    <a:pt x="2624" y="11"/>
                    <a:pt x="2624" y="45"/>
                    <a:pt x="2629" y="68"/>
                  </a:cubicBezTo>
                  <a:cubicBezTo>
                    <a:pt x="2640" y="101"/>
                    <a:pt x="2646" y="118"/>
                    <a:pt x="2663" y="15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 name="Freeform 60"/>
            <p:cNvSpPr>
              <a:spLocks noChangeArrowheads="1"/>
            </p:cNvSpPr>
            <p:nvPr/>
          </p:nvSpPr>
          <p:spPr bwMode="auto">
            <a:xfrm>
              <a:off x="14640976" y="4442280"/>
              <a:ext cx="1581047" cy="1012825"/>
            </a:xfrm>
            <a:custGeom>
              <a:avLst/>
              <a:gdLst>
                <a:gd name="T0" fmla="*/ 3663 w 4394"/>
                <a:gd name="T1" fmla="*/ 2190 h 2815"/>
                <a:gd name="T2" fmla="*/ 3803 w 4394"/>
                <a:gd name="T3" fmla="*/ 2393 h 2815"/>
                <a:gd name="T4" fmla="*/ 4095 w 4394"/>
                <a:gd name="T5" fmla="*/ 2365 h 2815"/>
                <a:gd name="T6" fmla="*/ 4387 w 4394"/>
                <a:gd name="T7" fmla="*/ 2365 h 2815"/>
                <a:gd name="T8" fmla="*/ 4297 w 4394"/>
                <a:gd name="T9" fmla="*/ 2134 h 2815"/>
                <a:gd name="T10" fmla="*/ 4264 w 4394"/>
                <a:gd name="T11" fmla="*/ 1904 h 2815"/>
                <a:gd name="T12" fmla="*/ 4297 w 4394"/>
                <a:gd name="T13" fmla="*/ 1859 h 2815"/>
                <a:gd name="T14" fmla="*/ 4017 w 4394"/>
                <a:gd name="T15" fmla="*/ 1443 h 2815"/>
                <a:gd name="T16" fmla="*/ 3798 w 4394"/>
                <a:gd name="T17" fmla="*/ 1286 h 2815"/>
                <a:gd name="T18" fmla="*/ 3528 w 4394"/>
                <a:gd name="T19" fmla="*/ 1118 h 2815"/>
                <a:gd name="T20" fmla="*/ 3264 w 4394"/>
                <a:gd name="T21" fmla="*/ 1134 h 2815"/>
                <a:gd name="T22" fmla="*/ 2899 w 4394"/>
                <a:gd name="T23" fmla="*/ 994 h 2815"/>
                <a:gd name="T24" fmla="*/ 2443 w 4394"/>
                <a:gd name="T25" fmla="*/ 1106 h 2815"/>
                <a:gd name="T26" fmla="*/ 2230 w 4394"/>
                <a:gd name="T27" fmla="*/ 837 h 2815"/>
                <a:gd name="T28" fmla="*/ 2118 w 4394"/>
                <a:gd name="T29" fmla="*/ 331 h 2815"/>
                <a:gd name="T30" fmla="*/ 1887 w 4394"/>
                <a:gd name="T31" fmla="*/ 39 h 2815"/>
                <a:gd name="T32" fmla="*/ 1601 w 4394"/>
                <a:gd name="T33" fmla="*/ 151 h 2815"/>
                <a:gd name="T34" fmla="*/ 1494 w 4394"/>
                <a:gd name="T35" fmla="*/ 320 h 2815"/>
                <a:gd name="T36" fmla="*/ 1500 w 4394"/>
                <a:gd name="T37" fmla="*/ 589 h 2815"/>
                <a:gd name="T38" fmla="*/ 1550 w 4394"/>
                <a:gd name="T39" fmla="*/ 702 h 2815"/>
                <a:gd name="T40" fmla="*/ 1550 w 4394"/>
                <a:gd name="T41" fmla="*/ 775 h 2815"/>
                <a:gd name="T42" fmla="*/ 1764 w 4394"/>
                <a:gd name="T43" fmla="*/ 825 h 2815"/>
                <a:gd name="T44" fmla="*/ 2028 w 4394"/>
                <a:gd name="T45" fmla="*/ 786 h 2815"/>
                <a:gd name="T46" fmla="*/ 2140 w 4394"/>
                <a:gd name="T47" fmla="*/ 752 h 2815"/>
                <a:gd name="T48" fmla="*/ 2095 w 4394"/>
                <a:gd name="T49" fmla="*/ 1157 h 2815"/>
                <a:gd name="T50" fmla="*/ 1685 w 4394"/>
                <a:gd name="T51" fmla="*/ 938 h 2815"/>
                <a:gd name="T52" fmla="*/ 1702 w 4394"/>
                <a:gd name="T53" fmla="*/ 994 h 2815"/>
                <a:gd name="T54" fmla="*/ 1775 w 4394"/>
                <a:gd name="T55" fmla="*/ 1123 h 2815"/>
                <a:gd name="T56" fmla="*/ 1679 w 4394"/>
                <a:gd name="T57" fmla="*/ 1118 h 2815"/>
                <a:gd name="T58" fmla="*/ 1517 w 4394"/>
                <a:gd name="T59" fmla="*/ 1258 h 2815"/>
                <a:gd name="T60" fmla="*/ 1230 w 4394"/>
                <a:gd name="T61" fmla="*/ 1353 h 2815"/>
                <a:gd name="T62" fmla="*/ 1123 w 4394"/>
                <a:gd name="T63" fmla="*/ 1393 h 2815"/>
                <a:gd name="T64" fmla="*/ 747 w 4394"/>
                <a:gd name="T65" fmla="*/ 1449 h 2815"/>
                <a:gd name="T66" fmla="*/ 421 w 4394"/>
                <a:gd name="T67" fmla="*/ 1606 h 2815"/>
                <a:gd name="T68" fmla="*/ 0 w 4394"/>
                <a:gd name="T69" fmla="*/ 1820 h 2815"/>
                <a:gd name="T70" fmla="*/ 135 w 4394"/>
                <a:gd name="T71" fmla="*/ 1966 h 2815"/>
                <a:gd name="T72" fmla="*/ 275 w 4394"/>
                <a:gd name="T73" fmla="*/ 2185 h 2815"/>
                <a:gd name="T74" fmla="*/ 455 w 4394"/>
                <a:gd name="T75" fmla="*/ 2438 h 2815"/>
                <a:gd name="T76" fmla="*/ 837 w 4394"/>
                <a:gd name="T77" fmla="*/ 2685 h 2815"/>
                <a:gd name="T78" fmla="*/ 904 w 4394"/>
                <a:gd name="T79" fmla="*/ 2808 h 2815"/>
                <a:gd name="T80" fmla="*/ 1056 w 4394"/>
                <a:gd name="T81" fmla="*/ 2724 h 2815"/>
                <a:gd name="T82" fmla="*/ 1651 w 4394"/>
                <a:gd name="T83" fmla="*/ 2337 h 2815"/>
                <a:gd name="T84" fmla="*/ 2241 w 4394"/>
                <a:gd name="T85" fmla="*/ 2258 h 2815"/>
                <a:gd name="T86" fmla="*/ 2758 w 4394"/>
                <a:gd name="T87" fmla="*/ 2196 h 2815"/>
                <a:gd name="T88" fmla="*/ 3163 w 4394"/>
                <a:gd name="T89" fmla="*/ 2247 h 2815"/>
                <a:gd name="T90" fmla="*/ 3421 w 4394"/>
                <a:gd name="T91" fmla="*/ 2207 h 28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394" h="2815">
                  <a:moveTo>
                    <a:pt x="3483" y="2348"/>
                  </a:moveTo>
                  <a:lnTo>
                    <a:pt x="3483" y="2348"/>
                  </a:lnTo>
                  <a:cubicBezTo>
                    <a:pt x="3663" y="2190"/>
                    <a:pt x="3663" y="2190"/>
                    <a:pt x="3663" y="2190"/>
                  </a:cubicBezTo>
                  <a:cubicBezTo>
                    <a:pt x="3713" y="2410"/>
                    <a:pt x="3713" y="2410"/>
                    <a:pt x="3713" y="2410"/>
                  </a:cubicBezTo>
                  <a:cubicBezTo>
                    <a:pt x="3713" y="2410"/>
                    <a:pt x="3713" y="2415"/>
                    <a:pt x="3719" y="2415"/>
                  </a:cubicBezTo>
                  <a:cubicBezTo>
                    <a:pt x="3753" y="2415"/>
                    <a:pt x="3769" y="2393"/>
                    <a:pt x="3803" y="2393"/>
                  </a:cubicBezTo>
                  <a:cubicBezTo>
                    <a:pt x="3871" y="2393"/>
                    <a:pt x="3904" y="2398"/>
                    <a:pt x="3972" y="2404"/>
                  </a:cubicBezTo>
                  <a:cubicBezTo>
                    <a:pt x="3994" y="2410"/>
                    <a:pt x="4011" y="2421"/>
                    <a:pt x="4033" y="2421"/>
                  </a:cubicBezTo>
                  <a:cubicBezTo>
                    <a:pt x="4067" y="2421"/>
                    <a:pt x="4061" y="2365"/>
                    <a:pt x="4095" y="2365"/>
                  </a:cubicBezTo>
                  <a:cubicBezTo>
                    <a:pt x="4118" y="2365"/>
                    <a:pt x="4123" y="2387"/>
                    <a:pt x="4140" y="2398"/>
                  </a:cubicBezTo>
                  <a:cubicBezTo>
                    <a:pt x="4163" y="2415"/>
                    <a:pt x="4180" y="2404"/>
                    <a:pt x="4208" y="2404"/>
                  </a:cubicBezTo>
                  <a:cubicBezTo>
                    <a:pt x="4281" y="2404"/>
                    <a:pt x="4320" y="2382"/>
                    <a:pt x="4387" y="2365"/>
                  </a:cubicBezTo>
                  <a:lnTo>
                    <a:pt x="4387" y="2365"/>
                  </a:lnTo>
                  <a:cubicBezTo>
                    <a:pt x="4382" y="2353"/>
                    <a:pt x="4376" y="2342"/>
                    <a:pt x="4365" y="2325"/>
                  </a:cubicBezTo>
                  <a:cubicBezTo>
                    <a:pt x="4326" y="2258"/>
                    <a:pt x="4320" y="2213"/>
                    <a:pt x="4297" y="2134"/>
                  </a:cubicBezTo>
                  <a:cubicBezTo>
                    <a:pt x="4286" y="2089"/>
                    <a:pt x="4275" y="2072"/>
                    <a:pt x="4275" y="2028"/>
                  </a:cubicBezTo>
                  <a:cubicBezTo>
                    <a:pt x="4275" y="1971"/>
                    <a:pt x="4342" y="1983"/>
                    <a:pt x="4393" y="1960"/>
                  </a:cubicBezTo>
                  <a:cubicBezTo>
                    <a:pt x="4359" y="1915"/>
                    <a:pt x="4320" y="1915"/>
                    <a:pt x="4264" y="1904"/>
                  </a:cubicBezTo>
                  <a:cubicBezTo>
                    <a:pt x="4241" y="1898"/>
                    <a:pt x="4219" y="1898"/>
                    <a:pt x="4219" y="1876"/>
                  </a:cubicBezTo>
                  <a:cubicBezTo>
                    <a:pt x="4219" y="1870"/>
                    <a:pt x="4219" y="1870"/>
                    <a:pt x="4219" y="1865"/>
                  </a:cubicBezTo>
                  <a:cubicBezTo>
                    <a:pt x="4253" y="1865"/>
                    <a:pt x="4269" y="1859"/>
                    <a:pt x="4297" y="1859"/>
                  </a:cubicBezTo>
                  <a:cubicBezTo>
                    <a:pt x="4320" y="1859"/>
                    <a:pt x="4331" y="1859"/>
                    <a:pt x="4354" y="1865"/>
                  </a:cubicBezTo>
                  <a:cubicBezTo>
                    <a:pt x="4309" y="1724"/>
                    <a:pt x="4208" y="1674"/>
                    <a:pt x="4180" y="1528"/>
                  </a:cubicBezTo>
                  <a:cubicBezTo>
                    <a:pt x="4112" y="1516"/>
                    <a:pt x="4061" y="1499"/>
                    <a:pt x="4017" y="1443"/>
                  </a:cubicBezTo>
                  <a:cubicBezTo>
                    <a:pt x="3994" y="1415"/>
                    <a:pt x="3988" y="1393"/>
                    <a:pt x="3955" y="1376"/>
                  </a:cubicBezTo>
                  <a:cubicBezTo>
                    <a:pt x="3915" y="1353"/>
                    <a:pt x="3882" y="1359"/>
                    <a:pt x="3842" y="1337"/>
                  </a:cubicBezTo>
                  <a:cubicBezTo>
                    <a:pt x="3820" y="1325"/>
                    <a:pt x="3820" y="1297"/>
                    <a:pt x="3798" y="1286"/>
                  </a:cubicBezTo>
                  <a:cubicBezTo>
                    <a:pt x="3764" y="1258"/>
                    <a:pt x="3730" y="1269"/>
                    <a:pt x="3685" y="1252"/>
                  </a:cubicBezTo>
                  <a:cubicBezTo>
                    <a:pt x="3646" y="1235"/>
                    <a:pt x="3612" y="1230"/>
                    <a:pt x="3584" y="1196"/>
                  </a:cubicBezTo>
                  <a:cubicBezTo>
                    <a:pt x="3561" y="1162"/>
                    <a:pt x="3567" y="1118"/>
                    <a:pt x="3528" y="1118"/>
                  </a:cubicBezTo>
                  <a:cubicBezTo>
                    <a:pt x="3455" y="1118"/>
                    <a:pt x="3455" y="1118"/>
                    <a:pt x="3455" y="1118"/>
                  </a:cubicBezTo>
                  <a:cubicBezTo>
                    <a:pt x="3438" y="1118"/>
                    <a:pt x="3432" y="1112"/>
                    <a:pt x="3421" y="1112"/>
                  </a:cubicBezTo>
                  <a:cubicBezTo>
                    <a:pt x="3264" y="1134"/>
                    <a:pt x="3264" y="1134"/>
                    <a:pt x="3264" y="1134"/>
                  </a:cubicBezTo>
                  <a:cubicBezTo>
                    <a:pt x="3219" y="1129"/>
                    <a:pt x="3191" y="1118"/>
                    <a:pt x="3163" y="1084"/>
                  </a:cubicBezTo>
                  <a:cubicBezTo>
                    <a:pt x="3129" y="1022"/>
                    <a:pt x="3067" y="1039"/>
                    <a:pt x="3000" y="1028"/>
                  </a:cubicBezTo>
                  <a:cubicBezTo>
                    <a:pt x="2960" y="1016"/>
                    <a:pt x="2938" y="994"/>
                    <a:pt x="2899" y="994"/>
                  </a:cubicBezTo>
                  <a:cubicBezTo>
                    <a:pt x="2831" y="994"/>
                    <a:pt x="2814" y="1067"/>
                    <a:pt x="2753" y="1067"/>
                  </a:cubicBezTo>
                  <a:cubicBezTo>
                    <a:pt x="2680" y="1067"/>
                    <a:pt x="2646" y="1028"/>
                    <a:pt x="2573" y="1028"/>
                  </a:cubicBezTo>
                  <a:cubicBezTo>
                    <a:pt x="2517" y="1028"/>
                    <a:pt x="2505" y="1106"/>
                    <a:pt x="2443" y="1106"/>
                  </a:cubicBezTo>
                  <a:cubicBezTo>
                    <a:pt x="2421" y="1106"/>
                    <a:pt x="2415" y="1084"/>
                    <a:pt x="2399" y="1073"/>
                  </a:cubicBezTo>
                  <a:cubicBezTo>
                    <a:pt x="2376" y="1056"/>
                    <a:pt x="2365" y="1044"/>
                    <a:pt x="2348" y="1028"/>
                  </a:cubicBezTo>
                  <a:cubicBezTo>
                    <a:pt x="2292" y="960"/>
                    <a:pt x="2275" y="910"/>
                    <a:pt x="2230" y="837"/>
                  </a:cubicBezTo>
                  <a:cubicBezTo>
                    <a:pt x="2208" y="803"/>
                    <a:pt x="2202" y="775"/>
                    <a:pt x="2191" y="736"/>
                  </a:cubicBezTo>
                  <a:cubicBezTo>
                    <a:pt x="2163" y="646"/>
                    <a:pt x="2151" y="601"/>
                    <a:pt x="2140" y="505"/>
                  </a:cubicBezTo>
                  <a:cubicBezTo>
                    <a:pt x="2129" y="438"/>
                    <a:pt x="2129" y="398"/>
                    <a:pt x="2118" y="331"/>
                  </a:cubicBezTo>
                  <a:cubicBezTo>
                    <a:pt x="2106" y="269"/>
                    <a:pt x="2073" y="247"/>
                    <a:pt x="2050" y="190"/>
                  </a:cubicBezTo>
                  <a:cubicBezTo>
                    <a:pt x="2022" y="134"/>
                    <a:pt x="2017" y="84"/>
                    <a:pt x="1960" y="61"/>
                  </a:cubicBezTo>
                  <a:cubicBezTo>
                    <a:pt x="1932" y="50"/>
                    <a:pt x="1915" y="50"/>
                    <a:pt x="1887" y="39"/>
                  </a:cubicBezTo>
                  <a:cubicBezTo>
                    <a:pt x="1854" y="28"/>
                    <a:pt x="1837" y="0"/>
                    <a:pt x="1798" y="0"/>
                  </a:cubicBezTo>
                  <a:cubicBezTo>
                    <a:pt x="1758" y="0"/>
                    <a:pt x="1747" y="39"/>
                    <a:pt x="1719" y="73"/>
                  </a:cubicBezTo>
                  <a:cubicBezTo>
                    <a:pt x="1685" y="118"/>
                    <a:pt x="1657" y="151"/>
                    <a:pt x="1601" y="151"/>
                  </a:cubicBezTo>
                  <a:cubicBezTo>
                    <a:pt x="1590" y="151"/>
                    <a:pt x="1578" y="146"/>
                    <a:pt x="1567" y="146"/>
                  </a:cubicBezTo>
                  <a:cubicBezTo>
                    <a:pt x="1561" y="146"/>
                    <a:pt x="1556" y="146"/>
                    <a:pt x="1556" y="146"/>
                  </a:cubicBezTo>
                  <a:cubicBezTo>
                    <a:pt x="1545" y="219"/>
                    <a:pt x="1528" y="252"/>
                    <a:pt x="1494" y="320"/>
                  </a:cubicBezTo>
                  <a:cubicBezTo>
                    <a:pt x="1483" y="365"/>
                    <a:pt x="1455" y="393"/>
                    <a:pt x="1455" y="438"/>
                  </a:cubicBezTo>
                  <a:cubicBezTo>
                    <a:pt x="1455" y="466"/>
                    <a:pt x="1460" y="483"/>
                    <a:pt x="1472" y="505"/>
                  </a:cubicBezTo>
                  <a:cubicBezTo>
                    <a:pt x="1483" y="539"/>
                    <a:pt x="1483" y="561"/>
                    <a:pt x="1500" y="589"/>
                  </a:cubicBezTo>
                  <a:cubicBezTo>
                    <a:pt x="1517" y="606"/>
                    <a:pt x="1539" y="595"/>
                    <a:pt x="1550" y="612"/>
                  </a:cubicBezTo>
                  <a:cubicBezTo>
                    <a:pt x="1567" y="629"/>
                    <a:pt x="1567" y="646"/>
                    <a:pt x="1567" y="668"/>
                  </a:cubicBezTo>
                  <a:cubicBezTo>
                    <a:pt x="1567" y="685"/>
                    <a:pt x="1550" y="685"/>
                    <a:pt x="1550" y="702"/>
                  </a:cubicBezTo>
                  <a:cubicBezTo>
                    <a:pt x="1550" y="713"/>
                    <a:pt x="1556" y="724"/>
                    <a:pt x="1567" y="724"/>
                  </a:cubicBezTo>
                  <a:cubicBezTo>
                    <a:pt x="1584" y="724"/>
                    <a:pt x="1590" y="713"/>
                    <a:pt x="1601" y="713"/>
                  </a:cubicBezTo>
                  <a:cubicBezTo>
                    <a:pt x="1595" y="747"/>
                    <a:pt x="1573" y="758"/>
                    <a:pt x="1550" y="775"/>
                  </a:cubicBezTo>
                  <a:cubicBezTo>
                    <a:pt x="1539" y="786"/>
                    <a:pt x="1522" y="780"/>
                    <a:pt x="1522" y="792"/>
                  </a:cubicBezTo>
                  <a:cubicBezTo>
                    <a:pt x="1522" y="825"/>
                    <a:pt x="1545" y="848"/>
                    <a:pt x="1573" y="848"/>
                  </a:cubicBezTo>
                  <a:cubicBezTo>
                    <a:pt x="1651" y="848"/>
                    <a:pt x="1691" y="837"/>
                    <a:pt x="1764" y="825"/>
                  </a:cubicBezTo>
                  <a:cubicBezTo>
                    <a:pt x="1803" y="814"/>
                    <a:pt x="1820" y="803"/>
                    <a:pt x="1854" y="803"/>
                  </a:cubicBezTo>
                  <a:cubicBezTo>
                    <a:pt x="1949" y="803"/>
                    <a:pt x="1949" y="803"/>
                    <a:pt x="1949" y="803"/>
                  </a:cubicBezTo>
                  <a:cubicBezTo>
                    <a:pt x="1983" y="803"/>
                    <a:pt x="2000" y="803"/>
                    <a:pt x="2028" y="786"/>
                  </a:cubicBezTo>
                  <a:cubicBezTo>
                    <a:pt x="2050" y="775"/>
                    <a:pt x="2056" y="758"/>
                    <a:pt x="2084" y="758"/>
                  </a:cubicBezTo>
                  <a:cubicBezTo>
                    <a:pt x="2101" y="758"/>
                    <a:pt x="2112" y="764"/>
                    <a:pt x="2129" y="764"/>
                  </a:cubicBezTo>
                  <a:cubicBezTo>
                    <a:pt x="2135" y="764"/>
                    <a:pt x="2135" y="758"/>
                    <a:pt x="2140" y="752"/>
                  </a:cubicBezTo>
                  <a:cubicBezTo>
                    <a:pt x="2191" y="797"/>
                    <a:pt x="2191" y="848"/>
                    <a:pt x="2208" y="915"/>
                  </a:cubicBezTo>
                  <a:cubicBezTo>
                    <a:pt x="2219" y="966"/>
                    <a:pt x="2241" y="994"/>
                    <a:pt x="2241" y="1044"/>
                  </a:cubicBezTo>
                  <a:cubicBezTo>
                    <a:pt x="2241" y="1118"/>
                    <a:pt x="2168" y="1157"/>
                    <a:pt x="2095" y="1157"/>
                  </a:cubicBezTo>
                  <a:cubicBezTo>
                    <a:pt x="1988" y="1157"/>
                    <a:pt x="1955" y="1073"/>
                    <a:pt x="1865" y="1016"/>
                  </a:cubicBezTo>
                  <a:cubicBezTo>
                    <a:pt x="1831" y="994"/>
                    <a:pt x="1803" y="999"/>
                    <a:pt x="1764" y="988"/>
                  </a:cubicBezTo>
                  <a:cubicBezTo>
                    <a:pt x="1730" y="977"/>
                    <a:pt x="1719" y="955"/>
                    <a:pt x="1685" y="938"/>
                  </a:cubicBezTo>
                  <a:cubicBezTo>
                    <a:pt x="1685" y="943"/>
                    <a:pt x="1685" y="943"/>
                    <a:pt x="1685" y="943"/>
                  </a:cubicBezTo>
                  <a:cubicBezTo>
                    <a:pt x="1691" y="960"/>
                    <a:pt x="1708" y="966"/>
                    <a:pt x="1708" y="977"/>
                  </a:cubicBezTo>
                  <a:cubicBezTo>
                    <a:pt x="1708" y="983"/>
                    <a:pt x="1702" y="988"/>
                    <a:pt x="1702" y="994"/>
                  </a:cubicBezTo>
                  <a:cubicBezTo>
                    <a:pt x="1758" y="999"/>
                    <a:pt x="1781" y="1022"/>
                    <a:pt x="1831" y="1039"/>
                  </a:cubicBezTo>
                  <a:cubicBezTo>
                    <a:pt x="1820" y="1056"/>
                    <a:pt x="1803" y="1061"/>
                    <a:pt x="1798" y="1078"/>
                  </a:cubicBezTo>
                  <a:cubicBezTo>
                    <a:pt x="1792" y="1095"/>
                    <a:pt x="1792" y="1123"/>
                    <a:pt x="1775" y="1123"/>
                  </a:cubicBezTo>
                  <a:cubicBezTo>
                    <a:pt x="1758" y="1123"/>
                    <a:pt x="1753" y="1112"/>
                    <a:pt x="1736" y="1112"/>
                  </a:cubicBezTo>
                  <a:cubicBezTo>
                    <a:pt x="1724" y="1112"/>
                    <a:pt x="1719" y="1123"/>
                    <a:pt x="1702" y="1123"/>
                  </a:cubicBezTo>
                  <a:cubicBezTo>
                    <a:pt x="1696" y="1123"/>
                    <a:pt x="1691" y="1118"/>
                    <a:pt x="1679" y="1118"/>
                  </a:cubicBezTo>
                  <a:lnTo>
                    <a:pt x="1674" y="1118"/>
                  </a:lnTo>
                  <a:cubicBezTo>
                    <a:pt x="1668" y="1146"/>
                    <a:pt x="1634" y="1151"/>
                    <a:pt x="1618" y="1168"/>
                  </a:cubicBezTo>
                  <a:cubicBezTo>
                    <a:pt x="1584" y="1207"/>
                    <a:pt x="1567" y="1258"/>
                    <a:pt x="1517" y="1258"/>
                  </a:cubicBezTo>
                  <a:cubicBezTo>
                    <a:pt x="1500" y="1258"/>
                    <a:pt x="1494" y="1252"/>
                    <a:pt x="1477" y="1252"/>
                  </a:cubicBezTo>
                  <a:cubicBezTo>
                    <a:pt x="1438" y="1252"/>
                    <a:pt x="1421" y="1275"/>
                    <a:pt x="1387" y="1297"/>
                  </a:cubicBezTo>
                  <a:cubicBezTo>
                    <a:pt x="1325" y="1325"/>
                    <a:pt x="1297" y="1353"/>
                    <a:pt x="1230" y="1353"/>
                  </a:cubicBezTo>
                  <a:cubicBezTo>
                    <a:pt x="1202" y="1353"/>
                    <a:pt x="1185" y="1342"/>
                    <a:pt x="1157" y="1342"/>
                  </a:cubicBezTo>
                  <a:cubicBezTo>
                    <a:pt x="1146" y="1342"/>
                    <a:pt x="1140" y="1348"/>
                    <a:pt x="1129" y="1348"/>
                  </a:cubicBezTo>
                  <a:cubicBezTo>
                    <a:pt x="1129" y="1365"/>
                    <a:pt x="1129" y="1376"/>
                    <a:pt x="1123" y="1393"/>
                  </a:cubicBezTo>
                  <a:cubicBezTo>
                    <a:pt x="1101" y="1432"/>
                    <a:pt x="1062" y="1426"/>
                    <a:pt x="1022" y="1432"/>
                  </a:cubicBezTo>
                  <a:cubicBezTo>
                    <a:pt x="955" y="1449"/>
                    <a:pt x="915" y="1449"/>
                    <a:pt x="848" y="1449"/>
                  </a:cubicBezTo>
                  <a:cubicBezTo>
                    <a:pt x="809" y="1449"/>
                    <a:pt x="786" y="1449"/>
                    <a:pt x="747" y="1449"/>
                  </a:cubicBezTo>
                  <a:cubicBezTo>
                    <a:pt x="680" y="1449"/>
                    <a:pt x="640" y="1471"/>
                    <a:pt x="584" y="1511"/>
                  </a:cubicBezTo>
                  <a:cubicBezTo>
                    <a:pt x="556" y="1539"/>
                    <a:pt x="533" y="1550"/>
                    <a:pt x="494" y="1561"/>
                  </a:cubicBezTo>
                  <a:cubicBezTo>
                    <a:pt x="466" y="1578"/>
                    <a:pt x="449" y="1595"/>
                    <a:pt x="421" y="1606"/>
                  </a:cubicBezTo>
                  <a:cubicBezTo>
                    <a:pt x="342" y="1634"/>
                    <a:pt x="297" y="1651"/>
                    <a:pt x="230" y="1702"/>
                  </a:cubicBezTo>
                  <a:cubicBezTo>
                    <a:pt x="168" y="1752"/>
                    <a:pt x="129" y="1763"/>
                    <a:pt x="56" y="1792"/>
                  </a:cubicBezTo>
                  <a:cubicBezTo>
                    <a:pt x="33" y="1803"/>
                    <a:pt x="16" y="1808"/>
                    <a:pt x="0" y="1820"/>
                  </a:cubicBezTo>
                  <a:lnTo>
                    <a:pt x="0" y="1820"/>
                  </a:lnTo>
                  <a:cubicBezTo>
                    <a:pt x="39" y="1859"/>
                    <a:pt x="56" y="1893"/>
                    <a:pt x="95" y="1932"/>
                  </a:cubicBezTo>
                  <a:cubicBezTo>
                    <a:pt x="106" y="1949"/>
                    <a:pt x="123" y="1949"/>
                    <a:pt x="135" y="1966"/>
                  </a:cubicBezTo>
                  <a:cubicBezTo>
                    <a:pt x="151" y="1988"/>
                    <a:pt x="146" y="2016"/>
                    <a:pt x="174" y="2033"/>
                  </a:cubicBezTo>
                  <a:cubicBezTo>
                    <a:pt x="196" y="2056"/>
                    <a:pt x="219" y="2056"/>
                    <a:pt x="247" y="2067"/>
                  </a:cubicBezTo>
                  <a:cubicBezTo>
                    <a:pt x="286" y="2089"/>
                    <a:pt x="264" y="2140"/>
                    <a:pt x="275" y="2185"/>
                  </a:cubicBezTo>
                  <a:cubicBezTo>
                    <a:pt x="286" y="2224"/>
                    <a:pt x="314" y="2241"/>
                    <a:pt x="331" y="2275"/>
                  </a:cubicBezTo>
                  <a:cubicBezTo>
                    <a:pt x="359" y="2320"/>
                    <a:pt x="370" y="2353"/>
                    <a:pt x="410" y="2393"/>
                  </a:cubicBezTo>
                  <a:cubicBezTo>
                    <a:pt x="427" y="2410"/>
                    <a:pt x="443" y="2415"/>
                    <a:pt x="455" y="2438"/>
                  </a:cubicBezTo>
                  <a:cubicBezTo>
                    <a:pt x="483" y="2494"/>
                    <a:pt x="500" y="2556"/>
                    <a:pt x="562" y="2556"/>
                  </a:cubicBezTo>
                  <a:cubicBezTo>
                    <a:pt x="612" y="2556"/>
                    <a:pt x="640" y="2544"/>
                    <a:pt x="696" y="2544"/>
                  </a:cubicBezTo>
                  <a:cubicBezTo>
                    <a:pt x="769" y="2544"/>
                    <a:pt x="837" y="2606"/>
                    <a:pt x="837" y="2685"/>
                  </a:cubicBezTo>
                  <a:cubicBezTo>
                    <a:pt x="837" y="2735"/>
                    <a:pt x="837" y="2735"/>
                    <a:pt x="837" y="2735"/>
                  </a:cubicBezTo>
                  <a:cubicBezTo>
                    <a:pt x="837" y="2758"/>
                    <a:pt x="831" y="2780"/>
                    <a:pt x="854" y="2797"/>
                  </a:cubicBezTo>
                  <a:cubicBezTo>
                    <a:pt x="865" y="2814"/>
                    <a:pt x="887" y="2803"/>
                    <a:pt x="904" y="2808"/>
                  </a:cubicBezTo>
                  <a:lnTo>
                    <a:pt x="904" y="2808"/>
                  </a:lnTo>
                  <a:cubicBezTo>
                    <a:pt x="910" y="2808"/>
                    <a:pt x="915" y="2814"/>
                    <a:pt x="915" y="2814"/>
                  </a:cubicBezTo>
                  <a:cubicBezTo>
                    <a:pt x="983" y="2814"/>
                    <a:pt x="1000" y="2758"/>
                    <a:pt x="1056" y="2724"/>
                  </a:cubicBezTo>
                  <a:cubicBezTo>
                    <a:pt x="1129" y="2685"/>
                    <a:pt x="1146" y="2629"/>
                    <a:pt x="1196" y="2561"/>
                  </a:cubicBezTo>
                  <a:cubicBezTo>
                    <a:pt x="1286" y="2449"/>
                    <a:pt x="1432" y="2505"/>
                    <a:pt x="1528" y="2398"/>
                  </a:cubicBezTo>
                  <a:cubicBezTo>
                    <a:pt x="1561" y="2353"/>
                    <a:pt x="1601" y="2359"/>
                    <a:pt x="1651" y="2337"/>
                  </a:cubicBezTo>
                  <a:cubicBezTo>
                    <a:pt x="1719" y="2303"/>
                    <a:pt x="1769" y="2303"/>
                    <a:pt x="1848" y="2292"/>
                  </a:cubicBezTo>
                  <a:cubicBezTo>
                    <a:pt x="1983" y="2280"/>
                    <a:pt x="2056" y="2258"/>
                    <a:pt x="2191" y="2258"/>
                  </a:cubicBezTo>
                  <a:cubicBezTo>
                    <a:pt x="2241" y="2258"/>
                    <a:pt x="2241" y="2258"/>
                    <a:pt x="2241" y="2258"/>
                  </a:cubicBezTo>
                  <a:cubicBezTo>
                    <a:pt x="2320" y="2258"/>
                    <a:pt x="2370" y="2264"/>
                    <a:pt x="2421" y="2320"/>
                  </a:cubicBezTo>
                  <a:cubicBezTo>
                    <a:pt x="2449" y="2264"/>
                    <a:pt x="2505" y="2264"/>
                    <a:pt x="2562" y="2247"/>
                  </a:cubicBezTo>
                  <a:cubicBezTo>
                    <a:pt x="2635" y="2213"/>
                    <a:pt x="2680" y="2196"/>
                    <a:pt x="2758" y="2196"/>
                  </a:cubicBezTo>
                  <a:cubicBezTo>
                    <a:pt x="2809" y="2196"/>
                    <a:pt x="2831" y="2224"/>
                    <a:pt x="2876" y="2224"/>
                  </a:cubicBezTo>
                  <a:cubicBezTo>
                    <a:pt x="3050" y="2224"/>
                    <a:pt x="3050" y="2224"/>
                    <a:pt x="3050" y="2224"/>
                  </a:cubicBezTo>
                  <a:cubicBezTo>
                    <a:pt x="3095" y="2224"/>
                    <a:pt x="3123" y="2230"/>
                    <a:pt x="3163" y="2247"/>
                  </a:cubicBezTo>
                  <a:cubicBezTo>
                    <a:pt x="3174" y="2252"/>
                    <a:pt x="3179" y="2264"/>
                    <a:pt x="3196" y="2264"/>
                  </a:cubicBezTo>
                  <a:cubicBezTo>
                    <a:pt x="3219" y="2264"/>
                    <a:pt x="3230" y="2235"/>
                    <a:pt x="3252" y="2230"/>
                  </a:cubicBezTo>
                  <a:cubicBezTo>
                    <a:pt x="3314" y="2213"/>
                    <a:pt x="3354" y="2207"/>
                    <a:pt x="3421" y="2207"/>
                  </a:cubicBezTo>
                  <a:cubicBezTo>
                    <a:pt x="3444" y="2207"/>
                    <a:pt x="3444" y="2241"/>
                    <a:pt x="3449" y="2264"/>
                  </a:cubicBezTo>
                  <a:cubicBezTo>
                    <a:pt x="3460" y="2297"/>
                    <a:pt x="3466" y="2314"/>
                    <a:pt x="3483" y="234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 name="Freeform 61"/>
            <p:cNvSpPr>
              <a:spLocks noChangeArrowheads="1"/>
            </p:cNvSpPr>
            <p:nvPr/>
          </p:nvSpPr>
          <p:spPr bwMode="auto">
            <a:xfrm>
              <a:off x="18361833" y="5485267"/>
              <a:ext cx="1112766" cy="963612"/>
            </a:xfrm>
            <a:custGeom>
              <a:avLst/>
              <a:gdLst>
                <a:gd name="T0" fmla="*/ 39 w 3091"/>
                <a:gd name="T1" fmla="*/ 382 h 2675"/>
                <a:gd name="T2" fmla="*/ 253 w 3091"/>
                <a:gd name="T3" fmla="*/ 512 h 2675"/>
                <a:gd name="T4" fmla="*/ 191 w 3091"/>
                <a:gd name="T5" fmla="*/ 714 h 2675"/>
                <a:gd name="T6" fmla="*/ 376 w 3091"/>
                <a:gd name="T7" fmla="*/ 1023 h 2675"/>
                <a:gd name="T8" fmla="*/ 101 w 3091"/>
                <a:gd name="T9" fmla="*/ 1276 h 2675"/>
                <a:gd name="T10" fmla="*/ 253 w 3091"/>
                <a:gd name="T11" fmla="*/ 1472 h 2675"/>
                <a:gd name="T12" fmla="*/ 416 w 3091"/>
                <a:gd name="T13" fmla="*/ 1596 h 2675"/>
                <a:gd name="T14" fmla="*/ 736 w 3091"/>
                <a:gd name="T15" fmla="*/ 1646 h 2675"/>
                <a:gd name="T16" fmla="*/ 893 w 3091"/>
                <a:gd name="T17" fmla="*/ 1719 h 2675"/>
                <a:gd name="T18" fmla="*/ 1011 w 3091"/>
                <a:gd name="T19" fmla="*/ 1776 h 2675"/>
                <a:gd name="T20" fmla="*/ 1213 w 3091"/>
                <a:gd name="T21" fmla="*/ 1989 h 2675"/>
                <a:gd name="T22" fmla="*/ 1382 w 3091"/>
                <a:gd name="T23" fmla="*/ 2118 h 2675"/>
                <a:gd name="T24" fmla="*/ 1736 w 3091"/>
                <a:gd name="T25" fmla="*/ 2152 h 2675"/>
                <a:gd name="T26" fmla="*/ 1517 w 3091"/>
                <a:gd name="T27" fmla="*/ 2270 h 2675"/>
                <a:gd name="T28" fmla="*/ 1820 w 3091"/>
                <a:gd name="T29" fmla="*/ 2478 h 2675"/>
                <a:gd name="T30" fmla="*/ 2163 w 3091"/>
                <a:gd name="T31" fmla="*/ 2674 h 2675"/>
                <a:gd name="T32" fmla="*/ 2416 w 3091"/>
                <a:gd name="T33" fmla="*/ 2512 h 2675"/>
                <a:gd name="T34" fmla="*/ 2668 w 3091"/>
                <a:gd name="T35" fmla="*/ 2416 h 2675"/>
                <a:gd name="T36" fmla="*/ 2775 w 3091"/>
                <a:gd name="T37" fmla="*/ 2309 h 2675"/>
                <a:gd name="T38" fmla="*/ 3090 w 3091"/>
                <a:gd name="T39" fmla="*/ 1972 h 2675"/>
                <a:gd name="T40" fmla="*/ 2994 w 3091"/>
                <a:gd name="T41" fmla="*/ 1905 h 2675"/>
                <a:gd name="T42" fmla="*/ 2983 w 3091"/>
                <a:gd name="T43" fmla="*/ 1714 h 2675"/>
                <a:gd name="T44" fmla="*/ 2876 w 3091"/>
                <a:gd name="T45" fmla="*/ 1703 h 2675"/>
                <a:gd name="T46" fmla="*/ 2713 w 3091"/>
                <a:gd name="T47" fmla="*/ 1629 h 2675"/>
                <a:gd name="T48" fmla="*/ 2590 w 3091"/>
                <a:gd name="T49" fmla="*/ 1315 h 2675"/>
                <a:gd name="T50" fmla="*/ 2500 w 3091"/>
                <a:gd name="T51" fmla="*/ 1090 h 2675"/>
                <a:gd name="T52" fmla="*/ 2455 w 3091"/>
                <a:gd name="T53" fmla="*/ 1045 h 2675"/>
                <a:gd name="T54" fmla="*/ 2533 w 3091"/>
                <a:gd name="T55" fmla="*/ 854 h 2675"/>
                <a:gd name="T56" fmla="*/ 2595 w 3091"/>
                <a:gd name="T57" fmla="*/ 624 h 2675"/>
                <a:gd name="T58" fmla="*/ 2533 w 3091"/>
                <a:gd name="T59" fmla="*/ 523 h 2675"/>
                <a:gd name="T60" fmla="*/ 2438 w 3091"/>
                <a:gd name="T61" fmla="*/ 461 h 2675"/>
                <a:gd name="T62" fmla="*/ 2365 w 3091"/>
                <a:gd name="T63" fmla="*/ 79 h 2675"/>
                <a:gd name="T64" fmla="*/ 2185 w 3091"/>
                <a:gd name="T65" fmla="*/ 130 h 2675"/>
                <a:gd name="T66" fmla="*/ 2196 w 3091"/>
                <a:gd name="T67" fmla="*/ 191 h 2675"/>
                <a:gd name="T68" fmla="*/ 1972 w 3091"/>
                <a:gd name="T69" fmla="*/ 225 h 2675"/>
                <a:gd name="T70" fmla="*/ 1893 w 3091"/>
                <a:gd name="T71" fmla="*/ 292 h 2675"/>
                <a:gd name="T72" fmla="*/ 1781 w 3091"/>
                <a:gd name="T73" fmla="*/ 253 h 2675"/>
                <a:gd name="T74" fmla="*/ 1775 w 3091"/>
                <a:gd name="T75" fmla="*/ 203 h 2675"/>
                <a:gd name="T76" fmla="*/ 1680 w 3091"/>
                <a:gd name="T77" fmla="*/ 242 h 2675"/>
                <a:gd name="T78" fmla="*/ 1511 w 3091"/>
                <a:gd name="T79" fmla="*/ 51 h 2675"/>
                <a:gd name="T80" fmla="*/ 1303 w 3091"/>
                <a:gd name="T81" fmla="*/ 73 h 2675"/>
                <a:gd name="T82" fmla="*/ 1056 w 3091"/>
                <a:gd name="T83" fmla="*/ 40 h 2675"/>
                <a:gd name="T84" fmla="*/ 915 w 3091"/>
                <a:gd name="T85" fmla="*/ 62 h 2675"/>
                <a:gd name="T86" fmla="*/ 758 w 3091"/>
                <a:gd name="T87" fmla="*/ 85 h 2675"/>
                <a:gd name="T88" fmla="*/ 522 w 3091"/>
                <a:gd name="T89" fmla="*/ 17 h 2675"/>
                <a:gd name="T90" fmla="*/ 106 w 3091"/>
                <a:gd name="T91" fmla="*/ 214 h 2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91" h="2675">
                  <a:moveTo>
                    <a:pt x="17" y="292"/>
                  </a:moveTo>
                  <a:lnTo>
                    <a:pt x="17" y="292"/>
                  </a:lnTo>
                  <a:cubicBezTo>
                    <a:pt x="34" y="326"/>
                    <a:pt x="28" y="349"/>
                    <a:pt x="39" y="382"/>
                  </a:cubicBezTo>
                  <a:cubicBezTo>
                    <a:pt x="50" y="416"/>
                    <a:pt x="90" y="405"/>
                    <a:pt x="118" y="422"/>
                  </a:cubicBezTo>
                  <a:cubicBezTo>
                    <a:pt x="146" y="438"/>
                    <a:pt x="163" y="450"/>
                    <a:pt x="191" y="461"/>
                  </a:cubicBezTo>
                  <a:cubicBezTo>
                    <a:pt x="213" y="478"/>
                    <a:pt x="253" y="478"/>
                    <a:pt x="253" y="512"/>
                  </a:cubicBezTo>
                  <a:cubicBezTo>
                    <a:pt x="253" y="545"/>
                    <a:pt x="253" y="573"/>
                    <a:pt x="225" y="601"/>
                  </a:cubicBezTo>
                  <a:cubicBezTo>
                    <a:pt x="202" y="630"/>
                    <a:pt x="168" y="641"/>
                    <a:pt x="168" y="680"/>
                  </a:cubicBezTo>
                  <a:cubicBezTo>
                    <a:pt x="168" y="691"/>
                    <a:pt x="185" y="697"/>
                    <a:pt x="191" y="714"/>
                  </a:cubicBezTo>
                  <a:cubicBezTo>
                    <a:pt x="213" y="747"/>
                    <a:pt x="225" y="764"/>
                    <a:pt x="253" y="798"/>
                  </a:cubicBezTo>
                  <a:cubicBezTo>
                    <a:pt x="292" y="849"/>
                    <a:pt x="303" y="882"/>
                    <a:pt x="337" y="939"/>
                  </a:cubicBezTo>
                  <a:cubicBezTo>
                    <a:pt x="354" y="972"/>
                    <a:pt x="376" y="989"/>
                    <a:pt x="376" y="1023"/>
                  </a:cubicBezTo>
                  <a:cubicBezTo>
                    <a:pt x="376" y="1079"/>
                    <a:pt x="309" y="1079"/>
                    <a:pt x="270" y="1118"/>
                  </a:cubicBezTo>
                  <a:cubicBezTo>
                    <a:pt x="230" y="1163"/>
                    <a:pt x="213" y="1191"/>
                    <a:pt x="163" y="1219"/>
                  </a:cubicBezTo>
                  <a:cubicBezTo>
                    <a:pt x="135" y="1236"/>
                    <a:pt x="101" y="1242"/>
                    <a:pt x="101" y="1276"/>
                  </a:cubicBezTo>
                  <a:cubicBezTo>
                    <a:pt x="101" y="1281"/>
                    <a:pt x="95" y="1287"/>
                    <a:pt x="95" y="1292"/>
                  </a:cubicBezTo>
                  <a:cubicBezTo>
                    <a:pt x="112" y="1360"/>
                    <a:pt x="157" y="1371"/>
                    <a:pt x="202" y="1422"/>
                  </a:cubicBezTo>
                  <a:cubicBezTo>
                    <a:pt x="219" y="1444"/>
                    <a:pt x="230" y="1450"/>
                    <a:pt x="253" y="1472"/>
                  </a:cubicBezTo>
                  <a:cubicBezTo>
                    <a:pt x="275" y="1500"/>
                    <a:pt x="281" y="1534"/>
                    <a:pt x="314" y="1545"/>
                  </a:cubicBezTo>
                  <a:cubicBezTo>
                    <a:pt x="337" y="1540"/>
                    <a:pt x="337" y="1540"/>
                    <a:pt x="337" y="1540"/>
                  </a:cubicBezTo>
                  <a:cubicBezTo>
                    <a:pt x="376" y="1551"/>
                    <a:pt x="382" y="1579"/>
                    <a:pt x="416" y="1596"/>
                  </a:cubicBezTo>
                  <a:cubicBezTo>
                    <a:pt x="455" y="1618"/>
                    <a:pt x="489" y="1618"/>
                    <a:pt x="528" y="1635"/>
                  </a:cubicBezTo>
                  <a:cubicBezTo>
                    <a:pt x="578" y="1658"/>
                    <a:pt x="607" y="1669"/>
                    <a:pt x="657" y="1669"/>
                  </a:cubicBezTo>
                  <a:cubicBezTo>
                    <a:pt x="691" y="1669"/>
                    <a:pt x="708" y="1646"/>
                    <a:pt x="736" y="1646"/>
                  </a:cubicBezTo>
                  <a:cubicBezTo>
                    <a:pt x="753" y="1646"/>
                    <a:pt x="758" y="1658"/>
                    <a:pt x="775" y="1658"/>
                  </a:cubicBezTo>
                  <a:cubicBezTo>
                    <a:pt x="814" y="1663"/>
                    <a:pt x="837" y="1663"/>
                    <a:pt x="871" y="1680"/>
                  </a:cubicBezTo>
                  <a:cubicBezTo>
                    <a:pt x="887" y="1686"/>
                    <a:pt x="887" y="1703"/>
                    <a:pt x="893" y="1719"/>
                  </a:cubicBezTo>
                  <a:cubicBezTo>
                    <a:pt x="899" y="1736"/>
                    <a:pt x="915" y="1736"/>
                    <a:pt x="927" y="1736"/>
                  </a:cubicBezTo>
                  <a:cubicBezTo>
                    <a:pt x="938" y="1736"/>
                    <a:pt x="938" y="1736"/>
                    <a:pt x="944" y="1736"/>
                  </a:cubicBezTo>
                  <a:cubicBezTo>
                    <a:pt x="944" y="1764"/>
                    <a:pt x="989" y="1759"/>
                    <a:pt x="1011" y="1776"/>
                  </a:cubicBezTo>
                  <a:cubicBezTo>
                    <a:pt x="1045" y="1792"/>
                    <a:pt x="1050" y="1820"/>
                    <a:pt x="1073" y="1854"/>
                  </a:cubicBezTo>
                  <a:cubicBezTo>
                    <a:pt x="1095" y="1888"/>
                    <a:pt x="1129" y="1888"/>
                    <a:pt x="1163" y="1910"/>
                  </a:cubicBezTo>
                  <a:cubicBezTo>
                    <a:pt x="1191" y="1933"/>
                    <a:pt x="1202" y="1955"/>
                    <a:pt x="1213" y="1989"/>
                  </a:cubicBezTo>
                  <a:cubicBezTo>
                    <a:pt x="1219" y="2017"/>
                    <a:pt x="1230" y="2028"/>
                    <a:pt x="1247" y="2056"/>
                  </a:cubicBezTo>
                  <a:cubicBezTo>
                    <a:pt x="1258" y="2079"/>
                    <a:pt x="1258" y="2107"/>
                    <a:pt x="1286" y="2113"/>
                  </a:cubicBezTo>
                  <a:cubicBezTo>
                    <a:pt x="1320" y="2124"/>
                    <a:pt x="1342" y="2113"/>
                    <a:pt x="1382" y="2118"/>
                  </a:cubicBezTo>
                  <a:cubicBezTo>
                    <a:pt x="1432" y="2124"/>
                    <a:pt x="1461" y="2146"/>
                    <a:pt x="1511" y="2146"/>
                  </a:cubicBezTo>
                  <a:cubicBezTo>
                    <a:pt x="1713" y="2146"/>
                    <a:pt x="1713" y="2146"/>
                    <a:pt x="1713" y="2146"/>
                  </a:cubicBezTo>
                  <a:cubicBezTo>
                    <a:pt x="1724" y="2146"/>
                    <a:pt x="1730" y="2146"/>
                    <a:pt x="1736" y="2152"/>
                  </a:cubicBezTo>
                  <a:cubicBezTo>
                    <a:pt x="1713" y="2191"/>
                    <a:pt x="1663" y="2158"/>
                    <a:pt x="1623" y="2174"/>
                  </a:cubicBezTo>
                  <a:cubicBezTo>
                    <a:pt x="1607" y="2180"/>
                    <a:pt x="1601" y="2197"/>
                    <a:pt x="1590" y="2208"/>
                  </a:cubicBezTo>
                  <a:cubicBezTo>
                    <a:pt x="1562" y="2236"/>
                    <a:pt x="1545" y="2247"/>
                    <a:pt x="1517" y="2270"/>
                  </a:cubicBezTo>
                  <a:cubicBezTo>
                    <a:pt x="1550" y="2309"/>
                    <a:pt x="1562" y="2337"/>
                    <a:pt x="1595" y="2371"/>
                  </a:cubicBezTo>
                  <a:cubicBezTo>
                    <a:pt x="1618" y="2393"/>
                    <a:pt x="1618" y="2422"/>
                    <a:pt x="1646" y="2427"/>
                  </a:cubicBezTo>
                  <a:cubicBezTo>
                    <a:pt x="1708" y="2455"/>
                    <a:pt x="1758" y="2438"/>
                    <a:pt x="1820" y="2478"/>
                  </a:cubicBezTo>
                  <a:cubicBezTo>
                    <a:pt x="1904" y="2523"/>
                    <a:pt x="1927" y="2579"/>
                    <a:pt x="2017" y="2613"/>
                  </a:cubicBezTo>
                  <a:cubicBezTo>
                    <a:pt x="2073" y="2635"/>
                    <a:pt x="2118" y="2629"/>
                    <a:pt x="2163" y="2674"/>
                  </a:cubicBezTo>
                  <a:lnTo>
                    <a:pt x="2163" y="2674"/>
                  </a:lnTo>
                  <a:cubicBezTo>
                    <a:pt x="2202" y="2618"/>
                    <a:pt x="2241" y="2590"/>
                    <a:pt x="2298" y="2556"/>
                  </a:cubicBezTo>
                  <a:cubicBezTo>
                    <a:pt x="2331" y="2534"/>
                    <a:pt x="2343" y="2506"/>
                    <a:pt x="2382" y="2506"/>
                  </a:cubicBezTo>
                  <a:cubicBezTo>
                    <a:pt x="2393" y="2506"/>
                    <a:pt x="2404" y="2512"/>
                    <a:pt x="2416" y="2512"/>
                  </a:cubicBezTo>
                  <a:cubicBezTo>
                    <a:pt x="2444" y="2512"/>
                    <a:pt x="2455" y="2495"/>
                    <a:pt x="2477" y="2483"/>
                  </a:cubicBezTo>
                  <a:cubicBezTo>
                    <a:pt x="2511" y="2467"/>
                    <a:pt x="2539" y="2478"/>
                    <a:pt x="2573" y="2461"/>
                  </a:cubicBezTo>
                  <a:cubicBezTo>
                    <a:pt x="2612" y="2444"/>
                    <a:pt x="2629" y="2416"/>
                    <a:pt x="2668" y="2416"/>
                  </a:cubicBezTo>
                  <a:cubicBezTo>
                    <a:pt x="2674" y="2416"/>
                    <a:pt x="2680" y="2422"/>
                    <a:pt x="2691" y="2422"/>
                  </a:cubicBezTo>
                  <a:cubicBezTo>
                    <a:pt x="2719" y="2422"/>
                    <a:pt x="2719" y="2393"/>
                    <a:pt x="2736" y="2371"/>
                  </a:cubicBezTo>
                  <a:cubicBezTo>
                    <a:pt x="2753" y="2348"/>
                    <a:pt x="2758" y="2332"/>
                    <a:pt x="2775" y="2309"/>
                  </a:cubicBezTo>
                  <a:cubicBezTo>
                    <a:pt x="2809" y="2253"/>
                    <a:pt x="2859" y="2253"/>
                    <a:pt x="2904" y="2214"/>
                  </a:cubicBezTo>
                  <a:cubicBezTo>
                    <a:pt x="2949" y="2169"/>
                    <a:pt x="2989" y="2152"/>
                    <a:pt x="3005" y="2096"/>
                  </a:cubicBezTo>
                  <a:cubicBezTo>
                    <a:pt x="3022" y="2040"/>
                    <a:pt x="3090" y="2034"/>
                    <a:pt x="3090" y="1972"/>
                  </a:cubicBezTo>
                  <a:cubicBezTo>
                    <a:pt x="3090" y="1961"/>
                    <a:pt x="3084" y="1955"/>
                    <a:pt x="3079" y="1950"/>
                  </a:cubicBezTo>
                  <a:cubicBezTo>
                    <a:pt x="3056" y="1966"/>
                    <a:pt x="3045" y="1983"/>
                    <a:pt x="3017" y="1995"/>
                  </a:cubicBezTo>
                  <a:cubicBezTo>
                    <a:pt x="3000" y="1966"/>
                    <a:pt x="3005" y="1938"/>
                    <a:pt x="2994" y="1905"/>
                  </a:cubicBezTo>
                  <a:cubicBezTo>
                    <a:pt x="2983" y="1877"/>
                    <a:pt x="2960" y="1860"/>
                    <a:pt x="2960" y="1832"/>
                  </a:cubicBezTo>
                  <a:cubicBezTo>
                    <a:pt x="2960" y="1798"/>
                    <a:pt x="2983" y="1787"/>
                    <a:pt x="2983" y="1753"/>
                  </a:cubicBezTo>
                  <a:cubicBezTo>
                    <a:pt x="2983" y="1714"/>
                    <a:pt x="2983" y="1714"/>
                    <a:pt x="2983" y="1714"/>
                  </a:cubicBezTo>
                  <a:cubicBezTo>
                    <a:pt x="2960" y="1714"/>
                    <a:pt x="2949" y="1703"/>
                    <a:pt x="2927" y="1697"/>
                  </a:cubicBezTo>
                  <a:cubicBezTo>
                    <a:pt x="2921" y="1714"/>
                    <a:pt x="2915" y="1742"/>
                    <a:pt x="2893" y="1742"/>
                  </a:cubicBezTo>
                  <a:cubicBezTo>
                    <a:pt x="2876" y="1742"/>
                    <a:pt x="2882" y="1719"/>
                    <a:pt x="2876" y="1703"/>
                  </a:cubicBezTo>
                  <a:cubicBezTo>
                    <a:pt x="2871" y="1680"/>
                    <a:pt x="2865" y="1669"/>
                    <a:pt x="2859" y="1652"/>
                  </a:cubicBezTo>
                  <a:cubicBezTo>
                    <a:pt x="2820" y="1669"/>
                    <a:pt x="2820" y="1714"/>
                    <a:pt x="2781" y="1714"/>
                  </a:cubicBezTo>
                  <a:cubicBezTo>
                    <a:pt x="2736" y="1714"/>
                    <a:pt x="2741" y="1658"/>
                    <a:pt x="2713" y="1629"/>
                  </a:cubicBezTo>
                  <a:cubicBezTo>
                    <a:pt x="2674" y="1596"/>
                    <a:pt x="2646" y="1590"/>
                    <a:pt x="2623" y="1551"/>
                  </a:cubicBezTo>
                  <a:cubicBezTo>
                    <a:pt x="2629" y="1523"/>
                    <a:pt x="2646" y="1511"/>
                    <a:pt x="2646" y="1483"/>
                  </a:cubicBezTo>
                  <a:cubicBezTo>
                    <a:pt x="2646" y="1416"/>
                    <a:pt x="2590" y="1388"/>
                    <a:pt x="2590" y="1315"/>
                  </a:cubicBezTo>
                  <a:cubicBezTo>
                    <a:pt x="2590" y="1298"/>
                    <a:pt x="2612" y="1292"/>
                    <a:pt x="2612" y="1276"/>
                  </a:cubicBezTo>
                  <a:cubicBezTo>
                    <a:pt x="2612" y="1219"/>
                    <a:pt x="2511" y="1231"/>
                    <a:pt x="2505" y="1180"/>
                  </a:cubicBezTo>
                  <a:cubicBezTo>
                    <a:pt x="2505" y="1141"/>
                    <a:pt x="2528" y="1107"/>
                    <a:pt x="2500" y="1090"/>
                  </a:cubicBezTo>
                  <a:cubicBezTo>
                    <a:pt x="2483" y="1079"/>
                    <a:pt x="2472" y="1090"/>
                    <a:pt x="2449" y="1085"/>
                  </a:cubicBezTo>
                  <a:cubicBezTo>
                    <a:pt x="2449" y="1079"/>
                    <a:pt x="2449" y="1073"/>
                    <a:pt x="2449" y="1062"/>
                  </a:cubicBezTo>
                  <a:cubicBezTo>
                    <a:pt x="2449" y="1056"/>
                    <a:pt x="2455" y="1051"/>
                    <a:pt x="2455" y="1045"/>
                  </a:cubicBezTo>
                  <a:cubicBezTo>
                    <a:pt x="2455" y="1034"/>
                    <a:pt x="2449" y="1034"/>
                    <a:pt x="2449" y="1023"/>
                  </a:cubicBezTo>
                  <a:cubicBezTo>
                    <a:pt x="2449" y="995"/>
                    <a:pt x="2466" y="978"/>
                    <a:pt x="2483" y="955"/>
                  </a:cubicBezTo>
                  <a:cubicBezTo>
                    <a:pt x="2505" y="916"/>
                    <a:pt x="2517" y="894"/>
                    <a:pt x="2533" y="854"/>
                  </a:cubicBezTo>
                  <a:cubicBezTo>
                    <a:pt x="2550" y="815"/>
                    <a:pt x="2550" y="787"/>
                    <a:pt x="2578" y="764"/>
                  </a:cubicBezTo>
                  <a:cubicBezTo>
                    <a:pt x="2601" y="742"/>
                    <a:pt x="2640" y="736"/>
                    <a:pt x="2640" y="703"/>
                  </a:cubicBezTo>
                  <a:cubicBezTo>
                    <a:pt x="2640" y="669"/>
                    <a:pt x="2612" y="658"/>
                    <a:pt x="2595" y="624"/>
                  </a:cubicBezTo>
                  <a:cubicBezTo>
                    <a:pt x="2573" y="579"/>
                    <a:pt x="2578" y="545"/>
                    <a:pt x="2567" y="495"/>
                  </a:cubicBezTo>
                  <a:lnTo>
                    <a:pt x="2567" y="495"/>
                  </a:lnTo>
                  <a:cubicBezTo>
                    <a:pt x="2562" y="512"/>
                    <a:pt x="2550" y="523"/>
                    <a:pt x="2533" y="523"/>
                  </a:cubicBezTo>
                  <a:cubicBezTo>
                    <a:pt x="2500" y="523"/>
                    <a:pt x="2494" y="467"/>
                    <a:pt x="2460" y="467"/>
                  </a:cubicBezTo>
                  <a:cubicBezTo>
                    <a:pt x="2449" y="467"/>
                    <a:pt x="2444" y="478"/>
                    <a:pt x="2438" y="489"/>
                  </a:cubicBezTo>
                  <a:cubicBezTo>
                    <a:pt x="2438" y="461"/>
                    <a:pt x="2438" y="461"/>
                    <a:pt x="2438" y="461"/>
                  </a:cubicBezTo>
                  <a:cubicBezTo>
                    <a:pt x="2438" y="438"/>
                    <a:pt x="2449" y="427"/>
                    <a:pt x="2449" y="405"/>
                  </a:cubicBezTo>
                  <a:cubicBezTo>
                    <a:pt x="2449" y="343"/>
                    <a:pt x="2421" y="309"/>
                    <a:pt x="2416" y="242"/>
                  </a:cubicBezTo>
                  <a:cubicBezTo>
                    <a:pt x="2410" y="175"/>
                    <a:pt x="2410" y="130"/>
                    <a:pt x="2365" y="79"/>
                  </a:cubicBezTo>
                  <a:cubicBezTo>
                    <a:pt x="2348" y="56"/>
                    <a:pt x="2326" y="56"/>
                    <a:pt x="2298" y="40"/>
                  </a:cubicBezTo>
                  <a:cubicBezTo>
                    <a:pt x="2275" y="23"/>
                    <a:pt x="2264" y="0"/>
                    <a:pt x="2230" y="0"/>
                  </a:cubicBezTo>
                  <a:cubicBezTo>
                    <a:pt x="2180" y="0"/>
                    <a:pt x="2191" y="79"/>
                    <a:pt x="2185" y="130"/>
                  </a:cubicBezTo>
                  <a:lnTo>
                    <a:pt x="2185" y="130"/>
                  </a:lnTo>
                  <a:cubicBezTo>
                    <a:pt x="2185" y="135"/>
                    <a:pt x="2185" y="135"/>
                    <a:pt x="2185" y="141"/>
                  </a:cubicBezTo>
                  <a:cubicBezTo>
                    <a:pt x="2185" y="163"/>
                    <a:pt x="2196" y="169"/>
                    <a:pt x="2196" y="191"/>
                  </a:cubicBezTo>
                  <a:cubicBezTo>
                    <a:pt x="2196" y="219"/>
                    <a:pt x="2163" y="214"/>
                    <a:pt x="2140" y="225"/>
                  </a:cubicBezTo>
                  <a:cubicBezTo>
                    <a:pt x="2107" y="242"/>
                    <a:pt x="2095" y="264"/>
                    <a:pt x="2062" y="264"/>
                  </a:cubicBezTo>
                  <a:cubicBezTo>
                    <a:pt x="2022" y="264"/>
                    <a:pt x="2011" y="225"/>
                    <a:pt x="1972" y="225"/>
                  </a:cubicBezTo>
                  <a:cubicBezTo>
                    <a:pt x="1955" y="225"/>
                    <a:pt x="1955" y="248"/>
                    <a:pt x="1955" y="264"/>
                  </a:cubicBezTo>
                  <a:cubicBezTo>
                    <a:pt x="1949" y="287"/>
                    <a:pt x="1944" y="298"/>
                    <a:pt x="1932" y="321"/>
                  </a:cubicBezTo>
                  <a:cubicBezTo>
                    <a:pt x="1916" y="309"/>
                    <a:pt x="1904" y="309"/>
                    <a:pt x="1893" y="292"/>
                  </a:cubicBezTo>
                  <a:cubicBezTo>
                    <a:pt x="1888" y="270"/>
                    <a:pt x="1876" y="264"/>
                    <a:pt x="1865" y="242"/>
                  </a:cubicBezTo>
                  <a:cubicBezTo>
                    <a:pt x="1837" y="253"/>
                    <a:pt x="1831" y="281"/>
                    <a:pt x="1803" y="281"/>
                  </a:cubicBezTo>
                  <a:cubicBezTo>
                    <a:pt x="1792" y="281"/>
                    <a:pt x="1781" y="264"/>
                    <a:pt x="1781" y="253"/>
                  </a:cubicBezTo>
                  <a:cubicBezTo>
                    <a:pt x="1781" y="236"/>
                    <a:pt x="1792" y="231"/>
                    <a:pt x="1792" y="214"/>
                  </a:cubicBezTo>
                  <a:cubicBezTo>
                    <a:pt x="1792" y="208"/>
                    <a:pt x="1792" y="208"/>
                    <a:pt x="1792" y="203"/>
                  </a:cubicBezTo>
                  <a:cubicBezTo>
                    <a:pt x="1775" y="203"/>
                    <a:pt x="1775" y="203"/>
                    <a:pt x="1775" y="203"/>
                  </a:cubicBezTo>
                  <a:cubicBezTo>
                    <a:pt x="1758" y="203"/>
                    <a:pt x="1753" y="219"/>
                    <a:pt x="1741" y="219"/>
                  </a:cubicBezTo>
                  <a:cubicBezTo>
                    <a:pt x="1724" y="219"/>
                    <a:pt x="1719" y="203"/>
                    <a:pt x="1702" y="203"/>
                  </a:cubicBezTo>
                  <a:cubicBezTo>
                    <a:pt x="1685" y="203"/>
                    <a:pt x="1696" y="242"/>
                    <a:pt x="1680" y="242"/>
                  </a:cubicBezTo>
                  <a:cubicBezTo>
                    <a:pt x="1657" y="242"/>
                    <a:pt x="1657" y="219"/>
                    <a:pt x="1635" y="214"/>
                  </a:cubicBezTo>
                  <a:cubicBezTo>
                    <a:pt x="1595" y="186"/>
                    <a:pt x="1567" y="169"/>
                    <a:pt x="1550" y="124"/>
                  </a:cubicBezTo>
                  <a:cubicBezTo>
                    <a:pt x="1534" y="96"/>
                    <a:pt x="1545" y="51"/>
                    <a:pt x="1511" y="51"/>
                  </a:cubicBezTo>
                  <a:cubicBezTo>
                    <a:pt x="1489" y="51"/>
                    <a:pt x="1477" y="68"/>
                    <a:pt x="1455" y="68"/>
                  </a:cubicBezTo>
                  <a:cubicBezTo>
                    <a:pt x="1438" y="68"/>
                    <a:pt x="1438" y="40"/>
                    <a:pt x="1421" y="40"/>
                  </a:cubicBezTo>
                  <a:cubicBezTo>
                    <a:pt x="1376" y="40"/>
                    <a:pt x="1354" y="73"/>
                    <a:pt x="1303" y="73"/>
                  </a:cubicBezTo>
                  <a:cubicBezTo>
                    <a:pt x="1275" y="73"/>
                    <a:pt x="1258" y="73"/>
                    <a:pt x="1225" y="73"/>
                  </a:cubicBezTo>
                  <a:cubicBezTo>
                    <a:pt x="1174" y="73"/>
                    <a:pt x="1146" y="79"/>
                    <a:pt x="1095" y="62"/>
                  </a:cubicBezTo>
                  <a:cubicBezTo>
                    <a:pt x="1079" y="56"/>
                    <a:pt x="1073" y="40"/>
                    <a:pt x="1056" y="40"/>
                  </a:cubicBezTo>
                  <a:cubicBezTo>
                    <a:pt x="1039" y="40"/>
                    <a:pt x="1034" y="51"/>
                    <a:pt x="1017" y="51"/>
                  </a:cubicBezTo>
                  <a:cubicBezTo>
                    <a:pt x="994" y="51"/>
                    <a:pt x="983" y="40"/>
                    <a:pt x="966" y="40"/>
                  </a:cubicBezTo>
                  <a:cubicBezTo>
                    <a:pt x="944" y="40"/>
                    <a:pt x="938" y="62"/>
                    <a:pt x="915" y="62"/>
                  </a:cubicBezTo>
                  <a:cubicBezTo>
                    <a:pt x="899" y="62"/>
                    <a:pt x="899" y="45"/>
                    <a:pt x="882" y="45"/>
                  </a:cubicBezTo>
                  <a:cubicBezTo>
                    <a:pt x="871" y="45"/>
                    <a:pt x="865" y="51"/>
                    <a:pt x="854" y="51"/>
                  </a:cubicBezTo>
                  <a:cubicBezTo>
                    <a:pt x="758" y="85"/>
                    <a:pt x="758" y="85"/>
                    <a:pt x="758" y="85"/>
                  </a:cubicBezTo>
                  <a:cubicBezTo>
                    <a:pt x="719" y="85"/>
                    <a:pt x="719" y="85"/>
                    <a:pt x="719" y="85"/>
                  </a:cubicBezTo>
                  <a:cubicBezTo>
                    <a:pt x="680" y="85"/>
                    <a:pt x="668" y="51"/>
                    <a:pt x="629" y="34"/>
                  </a:cubicBezTo>
                  <a:cubicBezTo>
                    <a:pt x="590" y="23"/>
                    <a:pt x="567" y="23"/>
                    <a:pt x="522" y="17"/>
                  </a:cubicBezTo>
                  <a:cubicBezTo>
                    <a:pt x="483" y="40"/>
                    <a:pt x="477" y="73"/>
                    <a:pt x="438" y="96"/>
                  </a:cubicBezTo>
                  <a:cubicBezTo>
                    <a:pt x="371" y="141"/>
                    <a:pt x="326" y="158"/>
                    <a:pt x="241" y="180"/>
                  </a:cubicBezTo>
                  <a:cubicBezTo>
                    <a:pt x="191" y="191"/>
                    <a:pt x="163" y="203"/>
                    <a:pt x="106" y="214"/>
                  </a:cubicBezTo>
                  <a:cubicBezTo>
                    <a:pt x="67" y="219"/>
                    <a:pt x="34" y="203"/>
                    <a:pt x="17" y="231"/>
                  </a:cubicBezTo>
                  <a:cubicBezTo>
                    <a:pt x="0" y="248"/>
                    <a:pt x="22" y="270"/>
                    <a:pt x="17" y="29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 name="Freeform 62"/>
            <p:cNvSpPr>
              <a:spLocks noChangeArrowheads="1"/>
            </p:cNvSpPr>
            <p:nvPr/>
          </p:nvSpPr>
          <p:spPr bwMode="auto">
            <a:xfrm>
              <a:off x="19139658" y="5585279"/>
              <a:ext cx="1476279" cy="1119188"/>
            </a:xfrm>
            <a:custGeom>
              <a:avLst/>
              <a:gdLst>
                <a:gd name="T0" fmla="*/ 78 w 4102"/>
                <a:gd name="T1" fmla="*/ 2477 h 3107"/>
                <a:gd name="T2" fmla="*/ 1135 w 4102"/>
                <a:gd name="T3" fmla="*/ 2707 h 3107"/>
                <a:gd name="T4" fmla="*/ 1208 w 4102"/>
                <a:gd name="T5" fmla="*/ 2836 h 3107"/>
                <a:gd name="T6" fmla="*/ 1511 w 4102"/>
                <a:gd name="T7" fmla="*/ 3044 h 3107"/>
                <a:gd name="T8" fmla="*/ 2281 w 4102"/>
                <a:gd name="T9" fmla="*/ 3000 h 3107"/>
                <a:gd name="T10" fmla="*/ 2657 w 4102"/>
                <a:gd name="T11" fmla="*/ 3044 h 3107"/>
                <a:gd name="T12" fmla="*/ 3073 w 4102"/>
                <a:gd name="T13" fmla="*/ 2966 h 3107"/>
                <a:gd name="T14" fmla="*/ 3371 w 4102"/>
                <a:gd name="T15" fmla="*/ 3067 h 3107"/>
                <a:gd name="T16" fmla="*/ 3511 w 4102"/>
                <a:gd name="T17" fmla="*/ 3067 h 3107"/>
                <a:gd name="T18" fmla="*/ 3803 w 4102"/>
                <a:gd name="T19" fmla="*/ 2915 h 3107"/>
                <a:gd name="T20" fmla="*/ 3871 w 4102"/>
                <a:gd name="T21" fmla="*/ 2696 h 3107"/>
                <a:gd name="T22" fmla="*/ 4078 w 4102"/>
                <a:gd name="T23" fmla="*/ 2584 h 3107"/>
                <a:gd name="T24" fmla="*/ 4005 w 4102"/>
                <a:gd name="T25" fmla="*/ 2449 h 3107"/>
                <a:gd name="T26" fmla="*/ 3820 w 4102"/>
                <a:gd name="T27" fmla="*/ 2202 h 3107"/>
                <a:gd name="T28" fmla="*/ 3348 w 4102"/>
                <a:gd name="T29" fmla="*/ 2061 h 3107"/>
                <a:gd name="T30" fmla="*/ 3247 w 4102"/>
                <a:gd name="T31" fmla="*/ 2157 h 3107"/>
                <a:gd name="T32" fmla="*/ 2977 w 4102"/>
                <a:gd name="T33" fmla="*/ 2174 h 3107"/>
                <a:gd name="T34" fmla="*/ 2820 w 4102"/>
                <a:gd name="T35" fmla="*/ 1977 h 3107"/>
                <a:gd name="T36" fmla="*/ 2803 w 4102"/>
                <a:gd name="T37" fmla="*/ 1809 h 3107"/>
                <a:gd name="T38" fmla="*/ 2702 w 4102"/>
                <a:gd name="T39" fmla="*/ 1752 h 3107"/>
                <a:gd name="T40" fmla="*/ 2629 w 4102"/>
                <a:gd name="T41" fmla="*/ 1758 h 3107"/>
                <a:gd name="T42" fmla="*/ 2657 w 4102"/>
                <a:gd name="T43" fmla="*/ 1567 h 3107"/>
                <a:gd name="T44" fmla="*/ 2618 w 4102"/>
                <a:gd name="T45" fmla="*/ 1533 h 3107"/>
                <a:gd name="T46" fmla="*/ 2612 w 4102"/>
                <a:gd name="T47" fmla="*/ 1494 h 3107"/>
                <a:gd name="T48" fmla="*/ 2646 w 4102"/>
                <a:gd name="T49" fmla="*/ 1342 h 3107"/>
                <a:gd name="T50" fmla="*/ 2685 w 4102"/>
                <a:gd name="T51" fmla="*/ 1196 h 3107"/>
                <a:gd name="T52" fmla="*/ 2460 w 4102"/>
                <a:gd name="T53" fmla="*/ 1275 h 3107"/>
                <a:gd name="T54" fmla="*/ 2539 w 4102"/>
                <a:gd name="T55" fmla="*/ 1151 h 3107"/>
                <a:gd name="T56" fmla="*/ 2674 w 4102"/>
                <a:gd name="T57" fmla="*/ 1067 h 3107"/>
                <a:gd name="T58" fmla="*/ 2500 w 4102"/>
                <a:gd name="T59" fmla="*/ 842 h 3107"/>
                <a:gd name="T60" fmla="*/ 2399 w 4102"/>
                <a:gd name="T61" fmla="*/ 820 h 3107"/>
                <a:gd name="T62" fmla="*/ 2196 w 4102"/>
                <a:gd name="T63" fmla="*/ 707 h 3107"/>
                <a:gd name="T64" fmla="*/ 1725 w 4102"/>
                <a:gd name="T65" fmla="*/ 404 h 3107"/>
                <a:gd name="T66" fmla="*/ 1449 w 4102"/>
                <a:gd name="T67" fmla="*/ 213 h 3107"/>
                <a:gd name="T68" fmla="*/ 1539 w 4102"/>
                <a:gd name="T69" fmla="*/ 382 h 3107"/>
                <a:gd name="T70" fmla="*/ 1151 w 4102"/>
                <a:gd name="T71" fmla="*/ 376 h 3107"/>
                <a:gd name="T72" fmla="*/ 910 w 4102"/>
                <a:gd name="T73" fmla="*/ 151 h 3107"/>
                <a:gd name="T74" fmla="*/ 562 w 4102"/>
                <a:gd name="T75" fmla="*/ 22 h 3107"/>
                <a:gd name="T76" fmla="*/ 545 w 4102"/>
                <a:gd name="T77" fmla="*/ 146 h 3107"/>
                <a:gd name="T78" fmla="*/ 545 w 4102"/>
                <a:gd name="T79" fmla="*/ 264 h 3107"/>
                <a:gd name="T80" fmla="*/ 466 w 4102"/>
                <a:gd name="T81" fmla="*/ 303 h 3107"/>
                <a:gd name="T82" fmla="*/ 438 w 4102"/>
                <a:gd name="T83" fmla="*/ 202 h 3107"/>
                <a:gd name="T84" fmla="*/ 432 w 4102"/>
                <a:gd name="T85" fmla="*/ 348 h 3107"/>
                <a:gd name="T86" fmla="*/ 370 w 4102"/>
                <a:gd name="T87" fmla="*/ 578 h 3107"/>
                <a:gd name="T88" fmla="*/ 292 w 4102"/>
                <a:gd name="T89" fmla="*/ 769 h 3107"/>
                <a:gd name="T90" fmla="*/ 337 w 4102"/>
                <a:gd name="T91" fmla="*/ 814 h 3107"/>
                <a:gd name="T92" fmla="*/ 427 w 4102"/>
                <a:gd name="T93" fmla="*/ 1039 h 3107"/>
                <a:gd name="T94" fmla="*/ 550 w 4102"/>
                <a:gd name="T95" fmla="*/ 1353 h 3107"/>
                <a:gd name="T96" fmla="*/ 713 w 4102"/>
                <a:gd name="T97" fmla="*/ 1427 h 3107"/>
                <a:gd name="T98" fmla="*/ 820 w 4102"/>
                <a:gd name="T99" fmla="*/ 1438 h 3107"/>
                <a:gd name="T100" fmla="*/ 831 w 4102"/>
                <a:gd name="T101" fmla="*/ 1629 h 3107"/>
                <a:gd name="T102" fmla="*/ 927 w 4102"/>
                <a:gd name="T103" fmla="*/ 1696 h 3107"/>
                <a:gd name="T104" fmla="*/ 612 w 4102"/>
                <a:gd name="T105" fmla="*/ 2033 h 3107"/>
                <a:gd name="T106" fmla="*/ 505 w 4102"/>
                <a:gd name="T107" fmla="*/ 2140 h 3107"/>
                <a:gd name="T108" fmla="*/ 253 w 4102"/>
                <a:gd name="T109" fmla="*/ 2236 h 3107"/>
                <a:gd name="T110" fmla="*/ 0 w 4102"/>
                <a:gd name="T111" fmla="*/ 2398 h 3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102" h="3107">
                  <a:moveTo>
                    <a:pt x="0" y="2398"/>
                  </a:moveTo>
                  <a:lnTo>
                    <a:pt x="0" y="2398"/>
                  </a:lnTo>
                  <a:cubicBezTo>
                    <a:pt x="39" y="2415"/>
                    <a:pt x="39" y="2454"/>
                    <a:pt x="78" y="2477"/>
                  </a:cubicBezTo>
                  <a:cubicBezTo>
                    <a:pt x="185" y="2544"/>
                    <a:pt x="258" y="2550"/>
                    <a:pt x="359" y="2618"/>
                  </a:cubicBezTo>
                  <a:cubicBezTo>
                    <a:pt x="494" y="2707"/>
                    <a:pt x="584" y="2741"/>
                    <a:pt x="741" y="2741"/>
                  </a:cubicBezTo>
                  <a:cubicBezTo>
                    <a:pt x="899" y="2741"/>
                    <a:pt x="983" y="2707"/>
                    <a:pt x="1135" y="2707"/>
                  </a:cubicBezTo>
                  <a:cubicBezTo>
                    <a:pt x="1163" y="2707"/>
                    <a:pt x="1202" y="2691"/>
                    <a:pt x="1202" y="2719"/>
                  </a:cubicBezTo>
                  <a:cubicBezTo>
                    <a:pt x="1202" y="2730"/>
                    <a:pt x="1196" y="2735"/>
                    <a:pt x="1196" y="2741"/>
                  </a:cubicBezTo>
                  <a:cubicBezTo>
                    <a:pt x="1196" y="2780"/>
                    <a:pt x="1202" y="2803"/>
                    <a:pt x="1208" y="2836"/>
                  </a:cubicBezTo>
                  <a:cubicBezTo>
                    <a:pt x="1208" y="2870"/>
                    <a:pt x="1202" y="2898"/>
                    <a:pt x="1219" y="2921"/>
                  </a:cubicBezTo>
                  <a:cubicBezTo>
                    <a:pt x="1247" y="2949"/>
                    <a:pt x="1281" y="2943"/>
                    <a:pt x="1314" y="2955"/>
                  </a:cubicBezTo>
                  <a:cubicBezTo>
                    <a:pt x="1387" y="2994"/>
                    <a:pt x="1427" y="3022"/>
                    <a:pt x="1511" y="3044"/>
                  </a:cubicBezTo>
                  <a:cubicBezTo>
                    <a:pt x="1584" y="3061"/>
                    <a:pt x="1623" y="3101"/>
                    <a:pt x="1696" y="3101"/>
                  </a:cubicBezTo>
                  <a:cubicBezTo>
                    <a:pt x="1882" y="3101"/>
                    <a:pt x="1960" y="2955"/>
                    <a:pt x="2146" y="2938"/>
                  </a:cubicBezTo>
                  <a:cubicBezTo>
                    <a:pt x="2191" y="2977"/>
                    <a:pt x="2230" y="2971"/>
                    <a:pt x="2281" y="3000"/>
                  </a:cubicBezTo>
                  <a:cubicBezTo>
                    <a:pt x="2354" y="3044"/>
                    <a:pt x="2399" y="3084"/>
                    <a:pt x="2483" y="3084"/>
                  </a:cubicBezTo>
                  <a:cubicBezTo>
                    <a:pt x="2528" y="3084"/>
                    <a:pt x="2556" y="3084"/>
                    <a:pt x="2601" y="3073"/>
                  </a:cubicBezTo>
                  <a:cubicBezTo>
                    <a:pt x="2623" y="3067"/>
                    <a:pt x="2635" y="3056"/>
                    <a:pt x="2657" y="3044"/>
                  </a:cubicBezTo>
                  <a:cubicBezTo>
                    <a:pt x="2713" y="3022"/>
                    <a:pt x="2747" y="3016"/>
                    <a:pt x="2797" y="2994"/>
                  </a:cubicBezTo>
                  <a:cubicBezTo>
                    <a:pt x="2837" y="2977"/>
                    <a:pt x="2865" y="2988"/>
                    <a:pt x="2904" y="2983"/>
                  </a:cubicBezTo>
                  <a:cubicBezTo>
                    <a:pt x="2972" y="2971"/>
                    <a:pt x="3005" y="2966"/>
                    <a:pt x="3073" y="2966"/>
                  </a:cubicBezTo>
                  <a:cubicBezTo>
                    <a:pt x="3095" y="2966"/>
                    <a:pt x="3106" y="2983"/>
                    <a:pt x="3129" y="2994"/>
                  </a:cubicBezTo>
                  <a:cubicBezTo>
                    <a:pt x="3185" y="3016"/>
                    <a:pt x="3219" y="3022"/>
                    <a:pt x="3275" y="3039"/>
                  </a:cubicBezTo>
                  <a:cubicBezTo>
                    <a:pt x="3309" y="3044"/>
                    <a:pt x="3331" y="3061"/>
                    <a:pt x="3371" y="3067"/>
                  </a:cubicBezTo>
                  <a:cubicBezTo>
                    <a:pt x="3404" y="3078"/>
                    <a:pt x="3438" y="3078"/>
                    <a:pt x="3460" y="3106"/>
                  </a:cubicBezTo>
                  <a:lnTo>
                    <a:pt x="3460" y="3106"/>
                  </a:lnTo>
                  <a:cubicBezTo>
                    <a:pt x="3477" y="3095"/>
                    <a:pt x="3494" y="3084"/>
                    <a:pt x="3511" y="3067"/>
                  </a:cubicBezTo>
                  <a:cubicBezTo>
                    <a:pt x="3567" y="3016"/>
                    <a:pt x="3595" y="2966"/>
                    <a:pt x="3674" y="2938"/>
                  </a:cubicBezTo>
                  <a:cubicBezTo>
                    <a:pt x="3708" y="2926"/>
                    <a:pt x="3730" y="2943"/>
                    <a:pt x="3764" y="2932"/>
                  </a:cubicBezTo>
                  <a:cubicBezTo>
                    <a:pt x="3781" y="2926"/>
                    <a:pt x="3792" y="2926"/>
                    <a:pt x="3803" y="2915"/>
                  </a:cubicBezTo>
                  <a:cubicBezTo>
                    <a:pt x="3820" y="2898"/>
                    <a:pt x="3809" y="2876"/>
                    <a:pt x="3814" y="2848"/>
                  </a:cubicBezTo>
                  <a:cubicBezTo>
                    <a:pt x="3820" y="2814"/>
                    <a:pt x="3842" y="2797"/>
                    <a:pt x="3848" y="2764"/>
                  </a:cubicBezTo>
                  <a:cubicBezTo>
                    <a:pt x="3859" y="2735"/>
                    <a:pt x="3854" y="2719"/>
                    <a:pt x="3871" y="2696"/>
                  </a:cubicBezTo>
                  <a:cubicBezTo>
                    <a:pt x="3887" y="2668"/>
                    <a:pt x="3921" y="2679"/>
                    <a:pt x="3949" y="2662"/>
                  </a:cubicBezTo>
                  <a:cubicBezTo>
                    <a:pt x="3988" y="2646"/>
                    <a:pt x="4022" y="2657"/>
                    <a:pt x="4050" y="2629"/>
                  </a:cubicBezTo>
                  <a:cubicBezTo>
                    <a:pt x="4067" y="2618"/>
                    <a:pt x="4067" y="2601"/>
                    <a:pt x="4078" y="2584"/>
                  </a:cubicBezTo>
                  <a:cubicBezTo>
                    <a:pt x="4084" y="2567"/>
                    <a:pt x="4101" y="2561"/>
                    <a:pt x="4101" y="2544"/>
                  </a:cubicBezTo>
                  <a:cubicBezTo>
                    <a:pt x="4101" y="2522"/>
                    <a:pt x="4073" y="2522"/>
                    <a:pt x="4056" y="2511"/>
                  </a:cubicBezTo>
                  <a:cubicBezTo>
                    <a:pt x="4028" y="2499"/>
                    <a:pt x="4022" y="2477"/>
                    <a:pt x="4005" y="2449"/>
                  </a:cubicBezTo>
                  <a:cubicBezTo>
                    <a:pt x="3972" y="2404"/>
                    <a:pt x="3949" y="2376"/>
                    <a:pt x="3938" y="2320"/>
                  </a:cubicBezTo>
                  <a:lnTo>
                    <a:pt x="3938" y="2320"/>
                  </a:lnTo>
                  <a:cubicBezTo>
                    <a:pt x="3899" y="2280"/>
                    <a:pt x="3859" y="2258"/>
                    <a:pt x="3820" y="2202"/>
                  </a:cubicBezTo>
                  <a:cubicBezTo>
                    <a:pt x="3781" y="2140"/>
                    <a:pt x="3713" y="2146"/>
                    <a:pt x="3640" y="2134"/>
                  </a:cubicBezTo>
                  <a:cubicBezTo>
                    <a:pt x="3550" y="2117"/>
                    <a:pt x="3517" y="2056"/>
                    <a:pt x="3427" y="2056"/>
                  </a:cubicBezTo>
                  <a:cubicBezTo>
                    <a:pt x="3393" y="2056"/>
                    <a:pt x="3376" y="2056"/>
                    <a:pt x="3348" y="2061"/>
                  </a:cubicBezTo>
                  <a:cubicBezTo>
                    <a:pt x="3292" y="2061"/>
                    <a:pt x="3292" y="2061"/>
                    <a:pt x="3292" y="2061"/>
                  </a:cubicBezTo>
                  <a:cubicBezTo>
                    <a:pt x="3258" y="2061"/>
                    <a:pt x="3241" y="2072"/>
                    <a:pt x="3219" y="2101"/>
                  </a:cubicBezTo>
                  <a:cubicBezTo>
                    <a:pt x="3247" y="2157"/>
                    <a:pt x="3247" y="2157"/>
                    <a:pt x="3247" y="2157"/>
                  </a:cubicBezTo>
                  <a:cubicBezTo>
                    <a:pt x="3230" y="2157"/>
                    <a:pt x="3219" y="2157"/>
                    <a:pt x="3208" y="2157"/>
                  </a:cubicBezTo>
                  <a:cubicBezTo>
                    <a:pt x="3163" y="2157"/>
                    <a:pt x="3174" y="2236"/>
                    <a:pt x="3135" y="2236"/>
                  </a:cubicBezTo>
                  <a:cubicBezTo>
                    <a:pt x="3067" y="2236"/>
                    <a:pt x="3039" y="2191"/>
                    <a:pt x="2977" y="2174"/>
                  </a:cubicBezTo>
                  <a:cubicBezTo>
                    <a:pt x="2910" y="2151"/>
                    <a:pt x="2859" y="2157"/>
                    <a:pt x="2797" y="2112"/>
                  </a:cubicBezTo>
                  <a:cubicBezTo>
                    <a:pt x="2814" y="2078"/>
                    <a:pt x="2837" y="2061"/>
                    <a:pt x="2837" y="2028"/>
                  </a:cubicBezTo>
                  <a:cubicBezTo>
                    <a:pt x="2837" y="2005"/>
                    <a:pt x="2820" y="1999"/>
                    <a:pt x="2820" y="1977"/>
                  </a:cubicBezTo>
                  <a:cubicBezTo>
                    <a:pt x="2820" y="1960"/>
                    <a:pt x="2842" y="1960"/>
                    <a:pt x="2842" y="1943"/>
                  </a:cubicBezTo>
                  <a:cubicBezTo>
                    <a:pt x="2842" y="1893"/>
                    <a:pt x="2842" y="1893"/>
                    <a:pt x="2842" y="1893"/>
                  </a:cubicBezTo>
                  <a:cubicBezTo>
                    <a:pt x="2842" y="1859"/>
                    <a:pt x="2820" y="1842"/>
                    <a:pt x="2803" y="1809"/>
                  </a:cubicBezTo>
                  <a:cubicBezTo>
                    <a:pt x="2786" y="1775"/>
                    <a:pt x="2769" y="1752"/>
                    <a:pt x="2736" y="1752"/>
                  </a:cubicBezTo>
                  <a:cubicBezTo>
                    <a:pt x="2724" y="1752"/>
                    <a:pt x="2724" y="1758"/>
                    <a:pt x="2713" y="1758"/>
                  </a:cubicBezTo>
                  <a:cubicBezTo>
                    <a:pt x="2708" y="1758"/>
                    <a:pt x="2708" y="1752"/>
                    <a:pt x="2702" y="1752"/>
                  </a:cubicBezTo>
                  <a:cubicBezTo>
                    <a:pt x="2713" y="1719"/>
                    <a:pt x="2713" y="1719"/>
                    <a:pt x="2713" y="1719"/>
                  </a:cubicBezTo>
                  <a:cubicBezTo>
                    <a:pt x="2708" y="1719"/>
                    <a:pt x="2708" y="1713"/>
                    <a:pt x="2702" y="1713"/>
                  </a:cubicBezTo>
                  <a:cubicBezTo>
                    <a:pt x="2668" y="1713"/>
                    <a:pt x="2663" y="1747"/>
                    <a:pt x="2629" y="1758"/>
                  </a:cubicBezTo>
                  <a:cubicBezTo>
                    <a:pt x="2623" y="1724"/>
                    <a:pt x="2607" y="1702"/>
                    <a:pt x="2607" y="1657"/>
                  </a:cubicBezTo>
                  <a:cubicBezTo>
                    <a:pt x="2607" y="1617"/>
                    <a:pt x="2663" y="1612"/>
                    <a:pt x="2663" y="1573"/>
                  </a:cubicBezTo>
                  <a:lnTo>
                    <a:pt x="2657" y="1567"/>
                  </a:lnTo>
                  <a:cubicBezTo>
                    <a:pt x="2640" y="1573"/>
                    <a:pt x="2635" y="1589"/>
                    <a:pt x="2618" y="1589"/>
                  </a:cubicBezTo>
                  <a:cubicBezTo>
                    <a:pt x="2601" y="1589"/>
                    <a:pt x="2595" y="1567"/>
                    <a:pt x="2595" y="1550"/>
                  </a:cubicBezTo>
                  <a:cubicBezTo>
                    <a:pt x="2595" y="1539"/>
                    <a:pt x="2607" y="1539"/>
                    <a:pt x="2618" y="1533"/>
                  </a:cubicBezTo>
                  <a:cubicBezTo>
                    <a:pt x="2646" y="1511"/>
                    <a:pt x="2668" y="1500"/>
                    <a:pt x="2674" y="1466"/>
                  </a:cubicBezTo>
                  <a:cubicBezTo>
                    <a:pt x="2651" y="1477"/>
                    <a:pt x="2646" y="1494"/>
                    <a:pt x="2618" y="1505"/>
                  </a:cubicBezTo>
                  <a:cubicBezTo>
                    <a:pt x="2612" y="1494"/>
                    <a:pt x="2612" y="1494"/>
                    <a:pt x="2612" y="1494"/>
                  </a:cubicBezTo>
                  <a:cubicBezTo>
                    <a:pt x="2618" y="1472"/>
                    <a:pt x="2635" y="1460"/>
                    <a:pt x="2635" y="1438"/>
                  </a:cubicBezTo>
                  <a:cubicBezTo>
                    <a:pt x="2635" y="1421"/>
                    <a:pt x="2629" y="1415"/>
                    <a:pt x="2629" y="1404"/>
                  </a:cubicBezTo>
                  <a:cubicBezTo>
                    <a:pt x="2629" y="1382"/>
                    <a:pt x="2640" y="1370"/>
                    <a:pt x="2646" y="1342"/>
                  </a:cubicBezTo>
                  <a:cubicBezTo>
                    <a:pt x="2651" y="1320"/>
                    <a:pt x="2646" y="1297"/>
                    <a:pt x="2663" y="1275"/>
                  </a:cubicBezTo>
                  <a:cubicBezTo>
                    <a:pt x="2674" y="1252"/>
                    <a:pt x="2696" y="1252"/>
                    <a:pt x="2724" y="1241"/>
                  </a:cubicBezTo>
                  <a:cubicBezTo>
                    <a:pt x="2713" y="1219"/>
                    <a:pt x="2708" y="1196"/>
                    <a:pt x="2685" y="1196"/>
                  </a:cubicBezTo>
                  <a:cubicBezTo>
                    <a:pt x="2640" y="1196"/>
                    <a:pt x="2640" y="1258"/>
                    <a:pt x="2601" y="1258"/>
                  </a:cubicBezTo>
                  <a:cubicBezTo>
                    <a:pt x="2590" y="1258"/>
                    <a:pt x="2578" y="1252"/>
                    <a:pt x="2567" y="1252"/>
                  </a:cubicBezTo>
                  <a:cubicBezTo>
                    <a:pt x="2460" y="1275"/>
                    <a:pt x="2460" y="1275"/>
                    <a:pt x="2460" y="1275"/>
                  </a:cubicBezTo>
                  <a:cubicBezTo>
                    <a:pt x="2455" y="1275"/>
                    <a:pt x="2449" y="1275"/>
                    <a:pt x="2444" y="1275"/>
                  </a:cubicBezTo>
                  <a:cubicBezTo>
                    <a:pt x="2449" y="1241"/>
                    <a:pt x="2477" y="1235"/>
                    <a:pt x="2489" y="1207"/>
                  </a:cubicBezTo>
                  <a:cubicBezTo>
                    <a:pt x="2505" y="1185"/>
                    <a:pt x="2511" y="1162"/>
                    <a:pt x="2539" y="1151"/>
                  </a:cubicBezTo>
                  <a:cubicBezTo>
                    <a:pt x="2567" y="1140"/>
                    <a:pt x="2595" y="1140"/>
                    <a:pt x="2618" y="1118"/>
                  </a:cubicBezTo>
                  <a:cubicBezTo>
                    <a:pt x="2635" y="1101"/>
                    <a:pt x="2618" y="1067"/>
                    <a:pt x="2646" y="1067"/>
                  </a:cubicBezTo>
                  <a:cubicBezTo>
                    <a:pt x="2657" y="1067"/>
                    <a:pt x="2663" y="1067"/>
                    <a:pt x="2674" y="1067"/>
                  </a:cubicBezTo>
                  <a:cubicBezTo>
                    <a:pt x="2674" y="1050"/>
                    <a:pt x="2674" y="1050"/>
                    <a:pt x="2674" y="1050"/>
                  </a:cubicBezTo>
                  <a:cubicBezTo>
                    <a:pt x="2674" y="1011"/>
                    <a:pt x="2646" y="994"/>
                    <a:pt x="2623" y="960"/>
                  </a:cubicBezTo>
                  <a:cubicBezTo>
                    <a:pt x="2590" y="904"/>
                    <a:pt x="2556" y="882"/>
                    <a:pt x="2500" y="842"/>
                  </a:cubicBezTo>
                  <a:cubicBezTo>
                    <a:pt x="2489" y="837"/>
                    <a:pt x="2483" y="831"/>
                    <a:pt x="2472" y="831"/>
                  </a:cubicBezTo>
                  <a:cubicBezTo>
                    <a:pt x="2455" y="831"/>
                    <a:pt x="2449" y="848"/>
                    <a:pt x="2444" y="859"/>
                  </a:cubicBezTo>
                  <a:cubicBezTo>
                    <a:pt x="2427" y="842"/>
                    <a:pt x="2415" y="837"/>
                    <a:pt x="2399" y="820"/>
                  </a:cubicBezTo>
                  <a:cubicBezTo>
                    <a:pt x="2382" y="797"/>
                    <a:pt x="2404" y="769"/>
                    <a:pt x="2387" y="741"/>
                  </a:cubicBezTo>
                  <a:cubicBezTo>
                    <a:pt x="2365" y="696"/>
                    <a:pt x="2320" y="696"/>
                    <a:pt x="2275" y="696"/>
                  </a:cubicBezTo>
                  <a:cubicBezTo>
                    <a:pt x="2241" y="696"/>
                    <a:pt x="2230" y="707"/>
                    <a:pt x="2196" y="707"/>
                  </a:cubicBezTo>
                  <a:cubicBezTo>
                    <a:pt x="2129" y="707"/>
                    <a:pt x="2107" y="657"/>
                    <a:pt x="2050" y="618"/>
                  </a:cubicBezTo>
                  <a:cubicBezTo>
                    <a:pt x="1960" y="556"/>
                    <a:pt x="1904" y="528"/>
                    <a:pt x="1814" y="471"/>
                  </a:cubicBezTo>
                  <a:cubicBezTo>
                    <a:pt x="1775" y="449"/>
                    <a:pt x="1764" y="421"/>
                    <a:pt x="1725" y="404"/>
                  </a:cubicBezTo>
                  <a:cubicBezTo>
                    <a:pt x="1685" y="382"/>
                    <a:pt x="1663" y="370"/>
                    <a:pt x="1629" y="337"/>
                  </a:cubicBezTo>
                  <a:cubicBezTo>
                    <a:pt x="1612" y="320"/>
                    <a:pt x="1601" y="297"/>
                    <a:pt x="1578" y="286"/>
                  </a:cubicBezTo>
                  <a:cubicBezTo>
                    <a:pt x="1528" y="252"/>
                    <a:pt x="1488" y="258"/>
                    <a:pt x="1449" y="213"/>
                  </a:cubicBezTo>
                  <a:cubicBezTo>
                    <a:pt x="1444" y="213"/>
                    <a:pt x="1444" y="213"/>
                    <a:pt x="1444" y="213"/>
                  </a:cubicBezTo>
                  <a:cubicBezTo>
                    <a:pt x="1539" y="370"/>
                    <a:pt x="1539" y="370"/>
                    <a:pt x="1539" y="370"/>
                  </a:cubicBezTo>
                  <a:cubicBezTo>
                    <a:pt x="1539" y="382"/>
                    <a:pt x="1539" y="382"/>
                    <a:pt x="1539" y="382"/>
                  </a:cubicBezTo>
                  <a:cubicBezTo>
                    <a:pt x="1466" y="376"/>
                    <a:pt x="1421" y="382"/>
                    <a:pt x="1354" y="359"/>
                  </a:cubicBezTo>
                  <a:cubicBezTo>
                    <a:pt x="1309" y="348"/>
                    <a:pt x="1292" y="325"/>
                    <a:pt x="1247" y="325"/>
                  </a:cubicBezTo>
                  <a:cubicBezTo>
                    <a:pt x="1208" y="325"/>
                    <a:pt x="1196" y="376"/>
                    <a:pt x="1151" y="376"/>
                  </a:cubicBezTo>
                  <a:cubicBezTo>
                    <a:pt x="1135" y="376"/>
                    <a:pt x="1135" y="348"/>
                    <a:pt x="1129" y="337"/>
                  </a:cubicBezTo>
                  <a:cubicBezTo>
                    <a:pt x="1106" y="297"/>
                    <a:pt x="1078" y="292"/>
                    <a:pt x="1045" y="275"/>
                  </a:cubicBezTo>
                  <a:cubicBezTo>
                    <a:pt x="977" y="247"/>
                    <a:pt x="972" y="191"/>
                    <a:pt x="910" y="151"/>
                  </a:cubicBezTo>
                  <a:cubicBezTo>
                    <a:pt x="859" y="123"/>
                    <a:pt x="831" y="106"/>
                    <a:pt x="781" y="78"/>
                  </a:cubicBezTo>
                  <a:cubicBezTo>
                    <a:pt x="719" y="45"/>
                    <a:pt x="685" y="0"/>
                    <a:pt x="618" y="0"/>
                  </a:cubicBezTo>
                  <a:cubicBezTo>
                    <a:pt x="595" y="0"/>
                    <a:pt x="584" y="16"/>
                    <a:pt x="562" y="22"/>
                  </a:cubicBezTo>
                  <a:cubicBezTo>
                    <a:pt x="539" y="33"/>
                    <a:pt x="511" y="28"/>
                    <a:pt x="511" y="56"/>
                  </a:cubicBezTo>
                  <a:cubicBezTo>
                    <a:pt x="511" y="84"/>
                    <a:pt x="545" y="95"/>
                    <a:pt x="545" y="129"/>
                  </a:cubicBezTo>
                  <a:cubicBezTo>
                    <a:pt x="545" y="134"/>
                    <a:pt x="545" y="140"/>
                    <a:pt x="545" y="146"/>
                  </a:cubicBezTo>
                  <a:cubicBezTo>
                    <a:pt x="545" y="191"/>
                    <a:pt x="545" y="191"/>
                    <a:pt x="545" y="191"/>
                  </a:cubicBezTo>
                  <a:cubicBezTo>
                    <a:pt x="545" y="224"/>
                    <a:pt x="545" y="241"/>
                    <a:pt x="556" y="269"/>
                  </a:cubicBezTo>
                  <a:cubicBezTo>
                    <a:pt x="545" y="264"/>
                    <a:pt x="545" y="264"/>
                    <a:pt x="545" y="264"/>
                  </a:cubicBezTo>
                  <a:cubicBezTo>
                    <a:pt x="511" y="241"/>
                    <a:pt x="517" y="202"/>
                    <a:pt x="483" y="179"/>
                  </a:cubicBezTo>
                  <a:cubicBezTo>
                    <a:pt x="483" y="247"/>
                    <a:pt x="483" y="247"/>
                    <a:pt x="483" y="247"/>
                  </a:cubicBezTo>
                  <a:cubicBezTo>
                    <a:pt x="483" y="269"/>
                    <a:pt x="466" y="281"/>
                    <a:pt x="466" y="303"/>
                  </a:cubicBezTo>
                  <a:cubicBezTo>
                    <a:pt x="460" y="320"/>
                    <a:pt x="460" y="337"/>
                    <a:pt x="449" y="348"/>
                  </a:cubicBezTo>
                  <a:cubicBezTo>
                    <a:pt x="432" y="320"/>
                    <a:pt x="432" y="297"/>
                    <a:pt x="432" y="258"/>
                  </a:cubicBezTo>
                  <a:cubicBezTo>
                    <a:pt x="432" y="236"/>
                    <a:pt x="460" y="202"/>
                    <a:pt x="438" y="202"/>
                  </a:cubicBezTo>
                  <a:cubicBezTo>
                    <a:pt x="421" y="202"/>
                    <a:pt x="415" y="213"/>
                    <a:pt x="404" y="219"/>
                  </a:cubicBezTo>
                  <a:lnTo>
                    <a:pt x="404" y="219"/>
                  </a:lnTo>
                  <a:cubicBezTo>
                    <a:pt x="415" y="269"/>
                    <a:pt x="410" y="303"/>
                    <a:pt x="432" y="348"/>
                  </a:cubicBezTo>
                  <a:cubicBezTo>
                    <a:pt x="449" y="382"/>
                    <a:pt x="477" y="393"/>
                    <a:pt x="477" y="427"/>
                  </a:cubicBezTo>
                  <a:cubicBezTo>
                    <a:pt x="477" y="460"/>
                    <a:pt x="438" y="466"/>
                    <a:pt x="415" y="488"/>
                  </a:cubicBezTo>
                  <a:cubicBezTo>
                    <a:pt x="387" y="511"/>
                    <a:pt x="387" y="539"/>
                    <a:pt x="370" y="578"/>
                  </a:cubicBezTo>
                  <a:cubicBezTo>
                    <a:pt x="354" y="618"/>
                    <a:pt x="342" y="640"/>
                    <a:pt x="320" y="679"/>
                  </a:cubicBezTo>
                  <a:cubicBezTo>
                    <a:pt x="303" y="702"/>
                    <a:pt x="286" y="719"/>
                    <a:pt x="286" y="747"/>
                  </a:cubicBezTo>
                  <a:cubicBezTo>
                    <a:pt x="286" y="758"/>
                    <a:pt x="292" y="758"/>
                    <a:pt x="292" y="769"/>
                  </a:cubicBezTo>
                  <a:cubicBezTo>
                    <a:pt x="292" y="775"/>
                    <a:pt x="286" y="780"/>
                    <a:pt x="286" y="786"/>
                  </a:cubicBezTo>
                  <a:cubicBezTo>
                    <a:pt x="286" y="797"/>
                    <a:pt x="286" y="803"/>
                    <a:pt x="286" y="809"/>
                  </a:cubicBezTo>
                  <a:cubicBezTo>
                    <a:pt x="309" y="814"/>
                    <a:pt x="320" y="803"/>
                    <a:pt x="337" y="814"/>
                  </a:cubicBezTo>
                  <a:cubicBezTo>
                    <a:pt x="365" y="831"/>
                    <a:pt x="342" y="865"/>
                    <a:pt x="342" y="904"/>
                  </a:cubicBezTo>
                  <a:cubicBezTo>
                    <a:pt x="348" y="955"/>
                    <a:pt x="449" y="943"/>
                    <a:pt x="449" y="1000"/>
                  </a:cubicBezTo>
                  <a:cubicBezTo>
                    <a:pt x="449" y="1016"/>
                    <a:pt x="427" y="1022"/>
                    <a:pt x="427" y="1039"/>
                  </a:cubicBezTo>
                  <a:cubicBezTo>
                    <a:pt x="427" y="1112"/>
                    <a:pt x="483" y="1140"/>
                    <a:pt x="483" y="1207"/>
                  </a:cubicBezTo>
                  <a:cubicBezTo>
                    <a:pt x="483" y="1235"/>
                    <a:pt x="466" y="1247"/>
                    <a:pt x="460" y="1275"/>
                  </a:cubicBezTo>
                  <a:cubicBezTo>
                    <a:pt x="483" y="1314"/>
                    <a:pt x="511" y="1320"/>
                    <a:pt x="550" y="1353"/>
                  </a:cubicBezTo>
                  <a:cubicBezTo>
                    <a:pt x="578" y="1382"/>
                    <a:pt x="573" y="1438"/>
                    <a:pt x="618" y="1438"/>
                  </a:cubicBezTo>
                  <a:cubicBezTo>
                    <a:pt x="657" y="1438"/>
                    <a:pt x="657" y="1393"/>
                    <a:pt x="696" y="1376"/>
                  </a:cubicBezTo>
                  <a:cubicBezTo>
                    <a:pt x="702" y="1393"/>
                    <a:pt x="708" y="1404"/>
                    <a:pt x="713" y="1427"/>
                  </a:cubicBezTo>
                  <a:cubicBezTo>
                    <a:pt x="719" y="1443"/>
                    <a:pt x="713" y="1466"/>
                    <a:pt x="730" y="1466"/>
                  </a:cubicBezTo>
                  <a:cubicBezTo>
                    <a:pt x="752" y="1466"/>
                    <a:pt x="758" y="1438"/>
                    <a:pt x="764" y="1421"/>
                  </a:cubicBezTo>
                  <a:cubicBezTo>
                    <a:pt x="786" y="1427"/>
                    <a:pt x="797" y="1438"/>
                    <a:pt x="820" y="1438"/>
                  </a:cubicBezTo>
                  <a:cubicBezTo>
                    <a:pt x="820" y="1477"/>
                    <a:pt x="820" y="1477"/>
                    <a:pt x="820" y="1477"/>
                  </a:cubicBezTo>
                  <a:cubicBezTo>
                    <a:pt x="820" y="1511"/>
                    <a:pt x="797" y="1522"/>
                    <a:pt x="797" y="1556"/>
                  </a:cubicBezTo>
                  <a:cubicBezTo>
                    <a:pt x="797" y="1584"/>
                    <a:pt x="820" y="1601"/>
                    <a:pt x="831" y="1629"/>
                  </a:cubicBezTo>
                  <a:cubicBezTo>
                    <a:pt x="842" y="1662"/>
                    <a:pt x="837" y="1690"/>
                    <a:pt x="854" y="1719"/>
                  </a:cubicBezTo>
                  <a:cubicBezTo>
                    <a:pt x="882" y="1707"/>
                    <a:pt x="893" y="1690"/>
                    <a:pt x="916" y="1674"/>
                  </a:cubicBezTo>
                  <a:cubicBezTo>
                    <a:pt x="921" y="1679"/>
                    <a:pt x="927" y="1685"/>
                    <a:pt x="927" y="1696"/>
                  </a:cubicBezTo>
                  <a:cubicBezTo>
                    <a:pt x="927" y="1758"/>
                    <a:pt x="859" y="1764"/>
                    <a:pt x="842" y="1820"/>
                  </a:cubicBezTo>
                  <a:cubicBezTo>
                    <a:pt x="826" y="1876"/>
                    <a:pt x="786" y="1893"/>
                    <a:pt x="741" y="1938"/>
                  </a:cubicBezTo>
                  <a:cubicBezTo>
                    <a:pt x="696" y="1977"/>
                    <a:pt x="646" y="1977"/>
                    <a:pt x="612" y="2033"/>
                  </a:cubicBezTo>
                  <a:cubicBezTo>
                    <a:pt x="595" y="2056"/>
                    <a:pt x="590" y="2072"/>
                    <a:pt x="573" y="2095"/>
                  </a:cubicBezTo>
                  <a:cubicBezTo>
                    <a:pt x="556" y="2117"/>
                    <a:pt x="556" y="2146"/>
                    <a:pt x="528" y="2146"/>
                  </a:cubicBezTo>
                  <a:cubicBezTo>
                    <a:pt x="517" y="2146"/>
                    <a:pt x="511" y="2140"/>
                    <a:pt x="505" y="2140"/>
                  </a:cubicBezTo>
                  <a:cubicBezTo>
                    <a:pt x="466" y="2140"/>
                    <a:pt x="449" y="2168"/>
                    <a:pt x="410" y="2185"/>
                  </a:cubicBezTo>
                  <a:cubicBezTo>
                    <a:pt x="376" y="2202"/>
                    <a:pt x="348" y="2191"/>
                    <a:pt x="314" y="2207"/>
                  </a:cubicBezTo>
                  <a:cubicBezTo>
                    <a:pt x="292" y="2219"/>
                    <a:pt x="281" y="2236"/>
                    <a:pt x="253" y="2236"/>
                  </a:cubicBezTo>
                  <a:cubicBezTo>
                    <a:pt x="241" y="2236"/>
                    <a:pt x="230" y="2230"/>
                    <a:pt x="219" y="2230"/>
                  </a:cubicBezTo>
                  <a:cubicBezTo>
                    <a:pt x="180" y="2230"/>
                    <a:pt x="168" y="2258"/>
                    <a:pt x="135" y="2280"/>
                  </a:cubicBezTo>
                  <a:cubicBezTo>
                    <a:pt x="78" y="2314"/>
                    <a:pt x="39" y="2342"/>
                    <a:pt x="0" y="239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 name="Freeform 63"/>
            <p:cNvSpPr>
              <a:spLocks noChangeArrowheads="1"/>
            </p:cNvSpPr>
            <p:nvPr/>
          </p:nvSpPr>
          <p:spPr bwMode="auto">
            <a:xfrm>
              <a:off x="16422034" y="5329692"/>
              <a:ext cx="693693" cy="603250"/>
            </a:xfrm>
            <a:custGeom>
              <a:avLst/>
              <a:gdLst>
                <a:gd name="T0" fmla="*/ 562 w 1927"/>
                <a:gd name="T1" fmla="*/ 854 h 1675"/>
                <a:gd name="T2" fmla="*/ 641 w 1927"/>
                <a:gd name="T3" fmla="*/ 837 h 1675"/>
                <a:gd name="T4" fmla="*/ 804 w 1927"/>
                <a:gd name="T5" fmla="*/ 865 h 1675"/>
                <a:gd name="T6" fmla="*/ 933 w 1927"/>
                <a:gd name="T7" fmla="*/ 882 h 1675"/>
                <a:gd name="T8" fmla="*/ 1017 w 1927"/>
                <a:gd name="T9" fmla="*/ 876 h 1675"/>
                <a:gd name="T10" fmla="*/ 1180 w 1927"/>
                <a:gd name="T11" fmla="*/ 1073 h 1675"/>
                <a:gd name="T12" fmla="*/ 1298 w 1927"/>
                <a:gd name="T13" fmla="*/ 1191 h 1675"/>
                <a:gd name="T14" fmla="*/ 1399 w 1927"/>
                <a:gd name="T15" fmla="*/ 1146 h 1675"/>
                <a:gd name="T16" fmla="*/ 1466 w 1927"/>
                <a:gd name="T17" fmla="*/ 1224 h 1675"/>
                <a:gd name="T18" fmla="*/ 1349 w 1927"/>
                <a:gd name="T19" fmla="*/ 1455 h 1675"/>
                <a:gd name="T20" fmla="*/ 1281 w 1927"/>
                <a:gd name="T21" fmla="*/ 1590 h 1675"/>
                <a:gd name="T22" fmla="*/ 1635 w 1927"/>
                <a:gd name="T23" fmla="*/ 1674 h 1675"/>
                <a:gd name="T24" fmla="*/ 1826 w 1927"/>
                <a:gd name="T25" fmla="*/ 1584 h 1675"/>
                <a:gd name="T26" fmla="*/ 1876 w 1927"/>
                <a:gd name="T27" fmla="*/ 1539 h 1675"/>
                <a:gd name="T28" fmla="*/ 1859 w 1927"/>
                <a:gd name="T29" fmla="*/ 1427 h 1675"/>
                <a:gd name="T30" fmla="*/ 1892 w 1927"/>
                <a:gd name="T31" fmla="*/ 1354 h 1675"/>
                <a:gd name="T32" fmla="*/ 1926 w 1927"/>
                <a:gd name="T33" fmla="*/ 1252 h 1675"/>
                <a:gd name="T34" fmla="*/ 1781 w 1927"/>
                <a:gd name="T35" fmla="*/ 1151 h 1675"/>
                <a:gd name="T36" fmla="*/ 1731 w 1927"/>
                <a:gd name="T37" fmla="*/ 1005 h 1675"/>
                <a:gd name="T38" fmla="*/ 1764 w 1927"/>
                <a:gd name="T39" fmla="*/ 825 h 1675"/>
                <a:gd name="T40" fmla="*/ 1714 w 1927"/>
                <a:gd name="T41" fmla="*/ 803 h 1675"/>
                <a:gd name="T42" fmla="*/ 1534 w 1927"/>
                <a:gd name="T43" fmla="*/ 747 h 1675"/>
                <a:gd name="T44" fmla="*/ 1427 w 1927"/>
                <a:gd name="T45" fmla="*/ 753 h 1675"/>
                <a:gd name="T46" fmla="*/ 1270 w 1927"/>
                <a:gd name="T47" fmla="*/ 708 h 1675"/>
                <a:gd name="T48" fmla="*/ 1141 w 1927"/>
                <a:gd name="T49" fmla="*/ 517 h 1675"/>
                <a:gd name="T50" fmla="*/ 1051 w 1927"/>
                <a:gd name="T51" fmla="*/ 337 h 1675"/>
                <a:gd name="T52" fmla="*/ 955 w 1927"/>
                <a:gd name="T53" fmla="*/ 180 h 1675"/>
                <a:gd name="T54" fmla="*/ 888 w 1927"/>
                <a:gd name="T55" fmla="*/ 163 h 1675"/>
                <a:gd name="T56" fmla="*/ 697 w 1927"/>
                <a:gd name="T57" fmla="*/ 196 h 1675"/>
                <a:gd name="T58" fmla="*/ 652 w 1927"/>
                <a:gd name="T59" fmla="*/ 33 h 1675"/>
                <a:gd name="T60" fmla="*/ 663 w 1927"/>
                <a:gd name="T61" fmla="*/ 0 h 1675"/>
                <a:gd name="T62" fmla="*/ 534 w 1927"/>
                <a:gd name="T63" fmla="*/ 0 h 1675"/>
                <a:gd name="T64" fmla="*/ 208 w 1927"/>
                <a:gd name="T65" fmla="*/ 33 h 1675"/>
                <a:gd name="T66" fmla="*/ 28 w 1927"/>
                <a:gd name="T67" fmla="*/ 90 h 1675"/>
                <a:gd name="T68" fmla="*/ 0 w 1927"/>
                <a:gd name="T69" fmla="*/ 90 h 1675"/>
                <a:gd name="T70" fmla="*/ 152 w 1927"/>
                <a:gd name="T71" fmla="*/ 281 h 1675"/>
                <a:gd name="T72" fmla="*/ 253 w 1927"/>
                <a:gd name="T73" fmla="*/ 275 h 1675"/>
                <a:gd name="T74" fmla="*/ 320 w 1927"/>
                <a:gd name="T75" fmla="*/ 342 h 1675"/>
                <a:gd name="T76" fmla="*/ 365 w 1927"/>
                <a:gd name="T77" fmla="*/ 730 h 1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27" h="1675">
                  <a:moveTo>
                    <a:pt x="562" y="854"/>
                  </a:moveTo>
                  <a:lnTo>
                    <a:pt x="562" y="854"/>
                  </a:lnTo>
                  <a:cubicBezTo>
                    <a:pt x="573" y="859"/>
                    <a:pt x="573" y="859"/>
                    <a:pt x="573" y="859"/>
                  </a:cubicBezTo>
                  <a:cubicBezTo>
                    <a:pt x="601" y="859"/>
                    <a:pt x="618" y="848"/>
                    <a:pt x="641" y="837"/>
                  </a:cubicBezTo>
                  <a:cubicBezTo>
                    <a:pt x="663" y="865"/>
                    <a:pt x="685" y="887"/>
                    <a:pt x="725" y="887"/>
                  </a:cubicBezTo>
                  <a:cubicBezTo>
                    <a:pt x="759" y="887"/>
                    <a:pt x="775" y="865"/>
                    <a:pt x="804" y="865"/>
                  </a:cubicBezTo>
                  <a:cubicBezTo>
                    <a:pt x="826" y="865"/>
                    <a:pt x="837" y="887"/>
                    <a:pt x="854" y="887"/>
                  </a:cubicBezTo>
                  <a:cubicBezTo>
                    <a:pt x="888" y="887"/>
                    <a:pt x="905" y="882"/>
                    <a:pt x="933" y="882"/>
                  </a:cubicBezTo>
                  <a:cubicBezTo>
                    <a:pt x="978" y="882"/>
                    <a:pt x="978" y="882"/>
                    <a:pt x="978" y="882"/>
                  </a:cubicBezTo>
                  <a:cubicBezTo>
                    <a:pt x="995" y="882"/>
                    <a:pt x="1000" y="876"/>
                    <a:pt x="1017" y="876"/>
                  </a:cubicBezTo>
                  <a:cubicBezTo>
                    <a:pt x="1056" y="876"/>
                    <a:pt x="1062" y="921"/>
                    <a:pt x="1090" y="955"/>
                  </a:cubicBezTo>
                  <a:cubicBezTo>
                    <a:pt x="1124" y="1000"/>
                    <a:pt x="1152" y="1022"/>
                    <a:pt x="1180" y="1073"/>
                  </a:cubicBezTo>
                  <a:cubicBezTo>
                    <a:pt x="1202" y="1112"/>
                    <a:pt x="1197" y="1151"/>
                    <a:pt x="1231" y="1185"/>
                  </a:cubicBezTo>
                  <a:cubicBezTo>
                    <a:pt x="1247" y="1202"/>
                    <a:pt x="1270" y="1191"/>
                    <a:pt x="1298" y="1191"/>
                  </a:cubicBezTo>
                  <a:cubicBezTo>
                    <a:pt x="1320" y="1191"/>
                    <a:pt x="1337" y="1202"/>
                    <a:pt x="1360" y="1191"/>
                  </a:cubicBezTo>
                  <a:cubicBezTo>
                    <a:pt x="1382" y="1179"/>
                    <a:pt x="1377" y="1151"/>
                    <a:pt x="1399" y="1146"/>
                  </a:cubicBezTo>
                  <a:cubicBezTo>
                    <a:pt x="1421" y="1146"/>
                    <a:pt x="1438" y="1151"/>
                    <a:pt x="1466" y="1146"/>
                  </a:cubicBezTo>
                  <a:cubicBezTo>
                    <a:pt x="1472" y="1179"/>
                    <a:pt x="1466" y="1196"/>
                    <a:pt x="1466" y="1224"/>
                  </a:cubicBezTo>
                  <a:cubicBezTo>
                    <a:pt x="1466" y="1258"/>
                    <a:pt x="1483" y="1281"/>
                    <a:pt x="1483" y="1314"/>
                  </a:cubicBezTo>
                  <a:cubicBezTo>
                    <a:pt x="1483" y="1387"/>
                    <a:pt x="1421" y="1444"/>
                    <a:pt x="1349" y="1455"/>
                  </a:cubicBezTo>
                  <a:cubicBezTo>
                    <a:pt x="1281" y="1460"/>
                    <a:pt x="1276" y="1528"/>
                    <a:pt x="1253" y="1595"/>
                  </a:cubicBezTo>
                  <a:cubicBezTo>
                    <a:pt x="1264" y="1590"/>
                    <a:pt x="1270" y="1590"/>
                    <a:pt x="1281" y="1590"/>
                  </a:cubicBezTo>
                  <a:cubicBezTo>
                    <a:pt x="1472" y="1567"/>
                    <a:pt x="1472" y="1567"/>
                    <a:pt x="1472" y="1567"/>
                  </a:cubicBezTo>
                  <a:cubicBezTo>
                    <a:pt x="1635" y="1674"/>
                    <a:pt x="1635" y="1674"/>
                    <a:pt x="1635" y="1674"/>
                  </a:cubicBezTo>
                  <a:cubicBezTo>
                    <a:pt x="1652" y="1623"/>
                    <a:pt x="1697" y="1601"/>
                    <a:pt x="1747" y="1595"/>
                  </a:cubicBezTo>
                  <a:cubicBezTo>
                    <a:pt x="1781" y="1590"/>
                    <a:pt x="1798" y="1590"/>
                    <a:pt x="1826" y="1584"/>
                  </a:cubicBezTo>
                  <a:cubicBezTo>
                    <a:pt x="1843" y="1584"/>
                    <a:pt x="1859" y="1590"/>
                    <a:pt x="1870" y="1578"/>
                  </a:cubicBezTo>
                  <a:cubicBezTo>
                    <a:pt x="1881" y="1567"/>
                    <a:pt x="1876" y="1550"/>
                    <a:pt x="1876" y="1539"/>
                  </a:cubicBezTo>
                  <a:cubicBezTo>
                    <a:pt x="1876" y="1505"/>
                    <a:pt x="1848" y="1500"/>
                    <a:pt x="1848" y="1466"/>
                  </a:cubicBezTo>
                  <a:cubicBezTo>
                    <a:pt x="1848" y="1449"/>
                    <a:pt x="1859" y="1444"/>
                    <a:pt x="1859" y="1427"/>
                  </a:cubicBezTo>
                  <a:cubicBezTo>
                    <a:pt x="1859" y="1399"/>
                    <a:pt x="1859" y="1399"/>
                    <a:pt x="1859" y="1399"/>
                  </a:cubicBezTo>
                  <a:cubicBezTo>
                    <a:pt x="1859" y="1376"/>
                    <a:pt x="1887" y="1376"/>
                    <a:pt x="1892" y="1354"/>
                  </a:cubicBezTo>
                  <a:cubicBezTo>
                    <a:pt x="1904" y="1331"/>
                    <a:pt x="1881" y="1309"/>
                    <a:pt x="1898" y="1286"/>
                  </a:cubicBezTo>
                  <a:cubicBezTo>
                    <a:pt x="1909" y="1275"/>
                    <a:pt x="1926" y="1269"/>
                    <a:pt x="1926" y="1252"/>
                  </a:cubicBezTo>
                  <a:cubicBezTo>
                    <a:pt x="1926" y="1236"/>
                    <a:pt x="1904" y="1230"/>
                    <a:pt x="1892" y="1219"/>
                  </a:cubicBezTo>
                  <a:cubicBezTo>
                    <a:pt x="1859" y="1179"/>
                    <a:pt x="1826" y="1168"/>
                    <a:pt x="1781" y="1151"/>
                  </a:cubicBezTo>
                  <a:cubicBezTo>
                    <a:pt x="1759" y="1146"/>
                    <a:pt x="1731" y="1146"/>
                    <a:pt x="1731" y="1123"/>
                  </a:cubicBezTo>
                  <a:cubicBezTo>
                    <a:pt x="1731" y="1005"/>
                    <a:pt x="1731" y="1005"/>
                    <a:pt x="1731" y="1005"/>
                  </a:cubicBezTo>
                  <a:cubicBezTo>
                    <a:pt x="1742" y="972"/>
                    <a:pt x="1764" y="960"/>
                    <a:pt x="1787" y="932"/>
                  </a:cubicBezTo>
                  <a:cubicBezTo>
                    <a:pt x="1787" y="893"/>
                    <a:pt x="1775" y="865"/>
                    <a:pt x="1764" y="825"/>
                  </a:cubicBezTo>
                  <a:lnTo>
                    <a:pt x="1764" y="825"/>
                  </a:lnTo>
                  <a:cubicBezTo>
                    <a:pt x="1747" y="814"/>
                    <a:pt x="1731" y="803"/>
                    <a:pt x="1714" y="803"/>
                  </a:cubicBezTo>
                  <a:cubicBezTo>
                    <a:pt x="1697" y="803"/>
                    <a:pt x="1686" y="803"/>
                    <a:pt x="1669" y="803"/>
                  </a:cubicBezTo>
                  <a:cubicBezTo>
                    <a:pt x="1613" y="803"/>
                    <a:pt x="1590" y="747"/>
                    <a:pt x="1534" y="747"/>
                  </a:cubicBezTo>
                  <a:cubicBezTo>
                    <a:pt x="1489" y="747"/>
                    <a:pt x="1489" y="747"/>
                    <a:pt x="1489" y="747"/>
                  </a:cubicBezTo>
                  <a:cubicBezTo>
                    <a:pt x="1427" y="753"/>
                    <a:pt x="1427" y="753"/>
                    <a:pt x="1427" y="753"/>
                  </a:cubicBezTo>
                  <a:cubicBezTo>
                    <a:pt x="1377" y="753"/>
                    <a:pt x="1377" y="753"/>
                    <a:pt x="1377" y="753"/>
                  </a:cubicBezTo>
                  <a:cubicBezTo>
                    <a:pt x="1332" y="753"/>
                    <a:pt x="1309" y="724"/>
                    <a:pt x="1270" y="708"/>
                  </a:cubicBezTo>
                  <a:cubicBezTo>
                    <a:pt x="1219" y="691"/>
                    <a:pt x="1180" y="668"/>
                    <a:pt x="1163" y="623"/>
                  </a:cubicBezTo>
                  <a:cubicBezTo>
                    <a:pt x="1146" y="584"/>
                    <a:pt x="1146" y="556"/>
                    <a:pt x="1141" y="517"/>
                  </a:cubicBezTo>
                  <a:cubicBezTo>
                    <a:pt x="1129" y="460"/>
                    <a:pt x="1124" y="427"/>
                    <a:pt x="1096" y="382"/>
                  </a:cubicBezTo>
                  <a:cubicBezTo>
                    <a:pt x="1084" y="359"/>
                    <a:pt x="1062" y="359"/>
                    <a:pt x="1051" y="337"/>
                  </a:cubicBezTo>
                  <a:cubicBezTo>
                    <a:pt x="1034" y="314"/>
                    <a:pt x="1039" y="298"/>
                    <a:pt x="1028" y="275"/>
                  </a:cubicBezTo>
                  <a:cubicBezTo>
                    <a:pt x="1006" y="236"/>
                    <a:pt x="978" y="219"/>
                    <a:pt x="955" y="180"/>
                  </a:cubicBezTo>
                  <a:lnTo>
                    <a:pt x="955" y="180"/>
                  </a:lnTo>
                  <a:cubicBezTo>
                    <a:pt x="938" y="163"/>
                    <a:pt x="916" y="163"/>
                    <a:pt x="888" y="163"/>
                  </a:cubicBezTo>
                  <a:cubicBezTo>
                    <a:pt x="849" y="163"/>
                    <a:pt x="849" y="163"/>
                    <a:pt x="849" y="163"/>
                  </a:cubicBezTo>
                  <a:cubicBezTo>
                    <a:pt x="792" y="163"/>
                    <a:pt x="759" y="185"/>
                    <a:pt x="697" y="196"/>
                  </a:cubicBezTo>
                  <a:cubicBezTo>
                    <a:pt x="685" y="157"/>
                    <a:pt x="691" y="129"/>
                    <a:pt x="674" y="84"/>
                  </a:cubicBezTo>
                  <a:cubicBezTo>
                    <a:pt x="669" y="67"/>
                    <a:pt x="652" y="56"/>
                    <a:pt x="652" y="33"/>
                  </a:cubicBezTo>
                  <a:cubicBezTo>
                    <a:pt x="652" y="22"/>
                    <a:pt x="657" y="11"/>
                    <a:pt x="663" y="0"/>
                  </a:cubicBezTo>
                  <a:lnTo>
                    <a:pt x="663" y="0"/>
                  </a:lnTo>
                  <a:cubicBezTo>
                    <a:pt x="635" y="0"/>
                    <a:pt x="635" y="0"/>
                    <a:pt x="635" y="0"/>
                  </a:cubicBezTo>
                  <a:cubicBezTo>
                    <a:pt x="534" y="0"/>
                    <a:pt x="534" y="0"/>
                    <a:pt x="534" y="0"/>
                  </a:cubicBezTo>
                  <a:cubicBezTo>
                    <a:pt x="433" y="11"/>
                    <a:pt x="377" y="33"/>
                    <a:pt x="275" y="33"/>
                  </a:cubicBezTo>
                  <a:cubicBezTo>
                    <a:pt x="208" y="33"/>
                    <a:pt x="208" y="33"/>
                    <a:pt x="208" y="33"/>
                  </a:cubicBezTo>
                  <a:cubicBezTo>
                    <a:pt x="157" y="33"/>
                    <a:pt x="129" y="28"/>
                    <a:pt x="84" y="50"/>
                  </a:cubicBezTo>
                  <a:cubicBezTo>
                    <a:pt x="56" y="56"/>
                    <a:pt x="56" y="90"/>
                    <a:pt x="28" y="90"/>
                  </a:cubicBezTo>
                  <a:cubicBezTo>
                    <a:pt x="0" y="90"/>
                    <a:pt x="0" y="90"/>
                    <a:pt x="0" y="90"/>
                  </a:cubicBezTo>
                  <a:lnTo>
                    <a:pt x="0" y="90"/>
                  </a:lnTo>
                  <a:cubicBezTo>
                    <a:pt x="17" y="157"/>
                    <a:pt x="28" y="208"/>
                    <a:pt x="84" y="247"/>
                  </a:cubicBezTo>
                  <a:cubicBezTo>
                    <a:pt x="107" y="264"/>
                    <a:pt x="118" y="281"/>
                    <a:pt x="152" y="281"/>
                  </a:cubicBezTo>
                  <a:cubicBezTo>
                    <a:pt x="163" y="281"/>
                    <a:pt x="169" y="275"/>
                    <a:pt x="180" y="275"/>
                  </a:cubicBezTo>
                  <a:cubicBezTo>
                    <a:pt x="208" y="275"/>
                    <a:pt x="225" y="275"/>
                    <a:pt x="253" y="275"/>
                  </a:cubicBezTo>
                  <a:cubicBezTo>
                    <a:pt x="264" y="275"/>
                    <a:pt x="270" y="286"/>
                    <a:pt x="281" y="292"/>
                  </a:cubicBezTo>
                  <a:cubicBezTo>
                    <a:pt x="298" y="309"/>
                    <a:pt x="320" y="320"/>
                    <a:pt x="320" y="342"/>
                  </a:cubicBezTo>
                  <a:cubicBezTo>
                    <a:pt x="320" y="415"/>
                    <a:pt x="287" y="455"/>
                    <a:pt x="287" y="528"/>
                  </a:cubicBezTo>
                  <a:cubicBezTo>
                    <a:pt x="287" y="612"/>
                    <a:pt x="292" y="685"/>
                    <a:pt x="365" y="730"/>
                  </a:cubicBezTo>
                  <a:cubicBezTo>
                    <a:pt x="444" y="775"/>
                    <a:pt x="534" y="769"/>
                    <a:pt x="562" y="85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 name="Freeform 64"/>
            <p:cNvSpPr>
              <a:spLocks noChangeArrowheads="1"/>
            </p:cNvSpPr>
            <p:nvPr/>
          </p:nvSpPr>
          <p:spPr bwMode="auto">
            <a:xfrm>
              <a:off x="16766500" y="5264604"/>
              <a:ext cx="938151" cy="369888"/>
            </a:xfrm>
            <a:custGeom>
              <a:avLst/>
              <a:gdLst>
                <a:gd name="T0" fmla="*/ 0 w 2607"/>
                <a:gd name="T1" fmla="*/ 360 h 1029"/>
                <a:gd name="T2" fmla="*/ 96 w 2607"/>
                <a:gd name="T3" fmla="*/ 314 h 1029"/>
                <a:gd name="T4" fmla="*/ 264 w 2607"/>
                <a:gd name="T5" fmla="*/ 371 h 1029"/>
                <a:gd name="T6" fmla="*/ 337 w 2607"/>
                <a:gd name="T7" fmla="*/ 354 h 1029"/>
                <a:gd name="T8" fmla="*/ 433 w 2607"/>
                <a:gd name="T9" fmla="*/ 343 h 1029"/>
                <a:gd name="T10" fmla="*/ 427 w 2607"/>
                <a:gd name="T11" fmla="*/ 258 h 1029"/>
                <a:gd name="T12" fmla="*/ 495 w 2607"/>
                <a:gd name="T13" fmla="*/ 180 h 1029"/>
                <a:gd name="T14" fmla="*/ 680 w 2607"/>
                <a:gd name="T15" fmla="*/ 152 h 1029"/>
                <a:gd name="T16" fmla="*/ 994 w 2607"/>
                <a:gd name="T17" fmla="*/ 152 h 1029"/>
                <a:gd name="T18" fmla="*/ 1173 w 2607"/>
                <a:gd name="T19" fmla="*/ 168 h 1029"/>
                <a:gd name="T20" fmla="*/ 1291 w 2607"/>
                <a:gd name="T21" fmla="*/ 67 h 1029"/>
                <a:gd name="T22" fmla="*/ 1274 w 2607"/>
                <a:gd name="T23" fmla="*/ 39 h 1029"/>
                <a:gd name="T24" fmla="*/ 1494 w 2607"/>
                <a:gd name="T25" fmla="*/ 56 h 1029"/>
                <a:gd name="T26" fmla="*/ 1651 w 2607"/>
                <a:gd name="T27" fmla="*/ 135 h 1029"/>
                <a:gd name="T28" fmla="*/ 1600 w 2607"/>
                <a:gd name="T29" fmla="*/ 157 h 1029"/>
                <a:gd name="T30" fmla="*/ 1561 w 2607"/>
                <a:gd name="T31" fmla="*/ 180 h 1029"/>
                <a:gd name="T32" fmla="*/ 1752 w 2607"/>
                <a:gd name="T33" fmla="*/ 410 h 1029"/>
                <a:gd name="T34" fmla="*/ 1960 w 2607"/>
                <a:gd name="T35" fmla="*/ 612 h 1029"/>
                <a:gd name="T36" fmla="*/ 2095 w 2607"/>
                <a:gd name="T37" fmla="*/ 635 h 1029"/>
                <a:gd name="T38" fmla="*/ 2359 w 2607"/>
                <a:gd name="T39" fmla="*/ 702 h 1029"/>
                <a:gd name="T40" fmla="*/ 2482 w 2607"/>
                <a:gd name="T41" fmla="*/ 708 h 1029"/>
                <a:gd name="T42" fmla="*/ 2606 w 2607"/>
                <a:gd name="T43" fmla="*/ 770 h 1029"/>
                <a:gd name="T44" fmla="*/ 2381 w 2607"/>
                <a:gd name="T45" fmla="*/ 848 h 1029"/>
                <a:gd name="T46" fmla="*/ 2196 w 2607"/>
                <a:gd name="T47" fmla="*/ 972 h 1029"/>
                <a:gd name="T48" fmla="*/ 2089 w 2607"/>
                <a:gd name="T49" fmla="*/ 1022 h 1029"/>
                <a:gd name="T50" fmla="*/ 1842 w 2607"/>
                <a:gd name="T51" fmla="*/ 1022 h 1029"/>
                <a:gd name="T52" fmla="*/ 1769 w 2607"/>
                <a:gd name="T53" fmla="*/ 1028 h 1029"/>
                <a:gd name="T54" fmla="*/ 1623 w 2607"/>
                <a:gd name="T55" fmla="*/ 938 h 1029"/>
                <a:gd name="T56" fmla="*/ 1437 w 2607"/>
                <a:gd name="T57" fmla="*/ 1028 h 1029"/>
                <a:gd name="T58" fmla="*/ 1145 w 2607"/>
                <a:gd name="T59" fmla="*/ 933 h 1029"/>
                <a:gd name="T60" fmla="*/ 1005 w 2607"/>
                <a:gd name="T61" fmla="*/ 927 h 1029"/>
                <a:gd name="T62" fmla="*/ 809 w 2607"/>
                <a:gd name="T63" fmla="*/ 1005 h 1029"/>
                <a:gd name="T64" fmla="*/ 714 w 2607"/>
                <a:gd name="T65" fmla="*/ 983 h 1029"/>
                <a:gd name="T66" fmla="*/ 534 w 2607"/>
                <a:gd name="T67" fmla="*/ 927 h 1029"/>
                <a:gd name="T68" fmla="*/ 422 w 2607"/>
                <a:gd name="T69" fmla="*/ 933 h 1029"/>
                <a:gd name="T70" fmla="*/ 208 w 2607"/>
                <a:gd name="T71" fmla="*/ 803 h 1029"/>
                <a:gd name="T72" fmla="*/ 141 w 2607"/>
                <a:gd name="T73" fmla="*/ 562 h 1029"/>
                <a:gd name="T74" fmla="*/ 73 w 2607"/>
                <a:gd name="T75" fmla="*/ 455 h 10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07" h="1029">
                  <a:moveTo>
                    <a:pt x="0" y="360"/>
                  </a:moveTo>
                  <a:lnTo>
                    <a:pt x="0" y="360"/>
                  </a:lnTo>
                  <a:cubicBezTo>
                    <a:pt x="40" y="348"/>
                    <a:pt x="56" y="331"/>
                    <a:pt x="96" y="314"/>
                  </a:cubicBezTo>
                  <a:lnTo>
                    <a:pt x="96" y="314"/>
                  </a:lnTo>
                  <a:cubicBezTo>
                    <a:pt x="113" y="360"/>
                    <a:pt x="152" y="388"/>
                    <a:pt x="197" y="388"/>
                  </a:cubicBezTo>
                  <a:cubicBezTo>
                    <a:pt x="219" y="388"/>
                    <a:pt x="236" y="371"/>
                    <a:pt x="264" y="371"/>
                  </a:cubicBezTo>
                  <a:cubicBezTo>
                    <a:pt x="315" y="371"/>
                    <a:pt x="315" y="371"/>
                    <a:pt x="315" y="371"/>
                  </a:cubicBezTo>
                  <a:cubicBezTo>
                    <a:pt x="326" y="371"/>
                    <a:pt x="326" y="360"/>
                    <a:pt x="337" y="354"/>
                  </a:cubicBezTo>
                  <a:cubicBezTo>
                    <a:pt x="354" y="343"/>
                    <a:pt x="365" y="343"/>
                    <a:pt x="388" y="343"/>
                  </a:cubicBezTo>
                  <a:cubicBezTo>
                    <a:pt x="433" y="343"/>
                    <a:pt x="433" y="343"/>
                    <a:pt x="433" y="343"/>
                  </a:cubicBezTo>
                  <a:cubicBezTo>
                    <a:pt x="438" y="343"/>
                    <a:pt x="438" y="343"/>
                    <a:pt x="438" y="343"/>
                  </a:cubicBezTo>
                  <a:cubicBezTo>
                    <a:pt x="433" y="309"/>
                    <a:pt x="427" y="292"/>
                    <a:pt x="427" y="258"/>
                  </a:cubicBezTo>
                  <a:cubicBezTo>
                    <a:pt x="427" y="247"/>
                    <a:pt x="444" y="241"/>
                    <a:pt x="455" y="230"/>
                  </a:cubicBezTo>
                  <a:cubicBezTo>
                    <a:pt x="472" y="213"/>
                    <a:pt x="483" y="202"/>
                    <a:pt x="495" y="180"/>
                  </a:cubicBezTo>
                  <a:lnTo>
                    <a:pt x="495" y="180"/>
                  </a:lnTo>
                  <a:cubicBezTo>
                    <a:pt x="568" y="163"/>
                    <a:pt x="607" y="152"/>
                    <a:pt x="680" y="152"/>
                  </a:cubicBezTo>
                  <a:cubicBezTo>
                    <a:pt x="731" y="152"/>
                    <a:pt x="759" y="168"/>
                    <a:pt x="815" y="174"/>
                  </a:cubicBezTo>
                  <a:cubicBezTo>
                    <a:pt x="994" y="152"/>
                    <a:pt x="994" y="152"/>
                    <a:pt x="994" y="152"/>
                  </a:cubicBezTo>
                  <a:cubicBezTo>
                    <a:pt x="1033" y="152"/>
                    <a:pt x="1033" y="152"/>
                    <a:pt x="1033" y="152"/>
                  </a:cubicBezTo>
                  <a:cubicBezTo>
                    <a:pt x="1089" y="152"/>
                    <a:pt x="1117" y="168"/>
                    <a:pt x="1173" y="168"/>
                  </a:cubicBezTo>
                  <a:cubicBezTo>
                    <a:pt x="1196" y="168"/>
                    <a:pt x="1213" y="174"/>
                    <a:pt x="1235" y="174"/>
                  </a:cubicBezTo>
                  <a:cubicBezTo>
                    <a:pt x="1280" y="174"/>
                    <a:pt x="1291" y="112"/>
                    <a:pt x="1291" y="67"/>
                  </a:cubicBezTo>
                  <a:cubicBezTo>
                    <a:pt x="1291" y="51"/>
                    <a:pt x="1286" y="51"/>
                    <a:pt x="1274" y="39"/>
                  </a:cubicBezTo>
                  <a:lnTo>
                    <a:pt x="1274" y="39"/>
                  </a:lnTo>
                  <a:cubicBezTo>
                    <a:pt x="1291" y="17"/>
                    <a:pt x="1303" y="0"/>
                    <a:pt x="1331" y="0"/>
                  </a:cubicBezTo>
                  <a:cubicBezTo>
                    <a:pt x="1398" y="0"/>
                    <a:pt x="1432" y="28"/>
                    <a:pt x="1494" y="56"/>
                  </a:cubicBezTo>
                  <a:cubicBezTo>
                    <a:pt x="1527" y="73"/>
                    <a:pt x="1550" y="90"/>
                    <a:pt x="1584" y="107"/>
                  </a:cubicBezTo>
                  <a:cubicBezTo>
                    <a:pt x="1612" y="118"/>
                    <a:pt x="1651" y="107"/>
                    <a:pt x="1651" y="135"/>
                  </a:cubicBezTo>
                  <a:cubicBezTo>
                    <a:pt x="1651" y="152"/>
                    <a:pt x="1634" y="168"/>
                    <a:pt x="1617" y="168"/>
                  </a:cubicBezTo>
                  <a:cubicBezTo>
                    <a:pt x="1612" y="168"/>
                    <a:pt x="1606" y="157"/>
                    <a:pt x="1600" y="157"/>
                  </a:cubicBezTo>
                  <a:cubicBezTo>
                    <a:pt x="1561" y="157"/>
                    <a:pt x="1561" y="157"/>
                    <a:pt x="1561" y="157"/>
                  </a:cubicBezTo>
                  <a:cubicBezTo>
                    <a:pt x="1561" y="168"/>
                    <a:pt x="1561" y="174"/>
                    <a:pt x="1561" y="180"/>
                  </a:cubicBezTo>
                  <a:cubicBezTo>
                    <a:pt x="1561" y="236"/>
                    <a:pt x="1595" y="253"/>
                    <a:pt x="1628" y="298"/>
                  </a:cubicBezTo>
                  <a:cubicBezTo>
                    <a:pt x="1662" y="354"/>
                    <a:pt x="1707" y="365"/>
                    <a:pt x="1752" y="410"/>
                  </a:cubicBezTo>
                  <a:cubicBezTo>
                    <a:pt x="1791" y="455"/>
                    <a:pt x="1825" y="466"/>
                    <a:pt x="1870" y="511"/>
                  </a:cubicBezTo>
                  <a:cubicBezTo>
                    <a:pt x="1909" y="550"/>
                    <a:pt x="1909" y="612"/>
                    <a:pt x="1960" y="612"/>
                  </a:cubicBezTo>
                  <a:cubicBezTo>
                    <a:pt x="1977" y="612"/>
                    <a:pt x="1982" y="595"/>
                    <a:pt x="1999" y="595"/>
                  </a:cubicBezTo>
                  <a:cubicBezTo>
                    <a:pt x="2039" y="595"/>
                    <a:pt x="2055" y="623"/>
                    <a:pt x="2095" y="635"/>
                  </a:cubicBezTo>
                  <a:cubicBezTo>
                    <a:pt x="2168" y="657"/>
                    <a:pt x="2213" y="663"/>
                    <a:pt x="2286" y="680"/>
                  </a:cubicBezTo>
                  <a:cubicBezTo>
                    <a:pt x="2308" y="697"/>
                    <a:pt x="2331" y="702"/>
                    <a:pt x="2359" y="702"/>
                  </a:cubicBezTo>
                  <a:cubicBezTo>
                    <a:pt x="2437" y="702"/>
                    <a:pt x="2437" y="702"/>
                    <a:pt x="2437" y="702"/>
                  </a:cubicBezTo>
                  <a:cubicBezTo>
                    <a:pt x="2482" y="708"/>
                    <a:pt x="2482" y="708"/>
                    <a:pt x="2482" y="708"/>
                  </a:cubicBezTo>
                  <a:cubicBezTo>
                    <a:pt x="2527" y="708"/>
                    <a:pt x="2527" y="708"/>
                    <a:pt x="2527" y="708"/>
                  </a:cubicBezTo>
                  <a:cubicBezTo>
                    <a:pt x="2567" y="708"/>
                    <a:pt x="2583" y="736"/>
                    <a:pt x="2606" y="770"/>
                  </a:cubicBezTo>
                  <a:lnTo>
                    <a:pt x="2606" y="770"/>
                  </a:lnTo>
                  <a:cubicBezTo>
                    <a:pt x="2533" y="820"/>
                    <a:pt x="2465" y="815"/>
                    <a:pt x="2381" y="848"/>
                  </a:cubicBezTo>
                  <a:cubicBezTo>
                    <a:pt x="2359" y="860"/>
                    <a:pt x="2353" y="876"/>
                    <a:pt x="2331" y="888"/>
                  </a:cubicBezTo>
                  <a:cubicBezTo>
                    <a:pt x="2280" y="921"/>
                    <a:pt x="2246" y="933"/>
                    <a:pt x="2196" y="972"/>
                  </a:cubicBezTo>
                  <a:cubicBezTo>
                    <a:pt x="2179" y="983"/>
                    <a:pt x="2156" y="977"/>
                    <a:pt x="2140" y="983"/>
                  </a:cubicBezTo>
                  <a:cubicBezTo>
                    <a:pt x="2117" y="994"/>
                    <a:pt x="2112" y="1011"/>
                    <a:pt x="2089" y="1022"/>
                  </a:cubicBezTo>
                  <a:lnTo>
                    <a:pt x="2089" y="1022"/>
                  </a:lnTo>
                  <a:cubicBezTo>
                    <a:pt x="1994" y="1022"/>
                    <a:pt x="1937" y="1022"/>
                    <a:pt x="1842" y="1022"/>
                  </a:cubicBezTo>
                  <a:cubicBezTo>
                    <a:pt x="1831" y="1022"/>
                    <a:pt x="1819" y="1028"/>
                    <a:pt x="1808" y="1028"/>
                  </a:cubicBezTo>
                  <a:cubicBezTo>
                    <a:pt x="1769" y="1028"/>
                    <a:pt x="1769" y="1028"/>
                    <a:pt x="1769" y="1028"/>
                  </a:cubicBezTo>
                  <a:cubicBezTo>
                    <a:pt x="1724" y="1028"/>
                    <a:pt x="1696" y="1005"/>
                    <a:pt x="1668" y="972"/>
                  </a:cubicBezTo>
                  <a:cubicBezTo>
                    <a:pt x="1651" y="955"/>
                    <a:pt x="1645" y="938"/>
                    <a:pt x="1623" y="938"/>
                  </a:cubicBezTo>
                  <a:cubicBezTo>
                    <a:pt x="1595" y="938"/>
                    <a:pt x="1589" y="961"/>
                    <a:pt x="1567" y="972"/>
                  </a:cubicBezTo>
                  <a:cubicBezTo>
                    <a:pt x="1522" y="1000"/>
                    <a:pt x="1494" y="1028"/>
                    <a:pt x="1437" y="1028"/>
                  </a:cubicBezTo>
                  <a:cubicBezTo>
                    <a:pt x="1370" y="1028"/>
                    <a:pt x="1342" y="983"/>
                    <a:pt x="1280" y="944"/>
                  </a:cubicBezTo>
                  <a:cubicBezTo>
                    <a:pt x="1235" y="916"/>
                    <a:pt x="1196" y="933"/>
                    <a:pt x="1145" y="933"/>
                  </a:cubicBezTo>
                  <a:cubicBezTo>
                    <a:pt x="1106" y="933"/>
                    <a:pt x="1100" y="972"/>
                    <a:pt x="1072" y="1000"/>
                  </a:cubicBezTo>
                  <a:cubicBezTo>
                    <a:pt x="1050" y="966"/>
                    <a:pt x="1033" y="949"/>
                    <a:pt x="1005" y="927"/>
                  </a:cubicBezTo>
                  <a:cubicBezTo>
                    <a:pt x="809" y="1005"/>
                    <a:pt x="809" y="1005"/>
                    <a:pt x="809" y="1005"/>
                  </a:cubicBezTo>
                  <a:lnTo>
                    <a:pt x="809" y="1005"/>
                  </a:lnTo>
                  <a:cubicBezTo>
                    <a:pt x="792" y="994"/>
                    <a:pt x="776" y="983"/>
                    <a:pt x="759" y="983"/>
                  </a:cubicBezTo>
                  <a:cubicBezTo>
                    <a:pt x="742" y="983"/>
                    <a:pt x="731" y="983"/>
                    <a:pt x="714" y="983"/>
                  </a:cubicBezTo>
                  <a:cubicBezTo>
                    <a:pt x="658" y="983"/>
                    <a:pt x="635" y="927"/>
                    <a:pt x="579" y="927"/>
                  </a:cubicBezTo>
                  <a:cubicBezTo>
                    <a:pt x="534" y="927"/>
                    <a:pt x="534" y="927"/>
                    <a:pt x="534" y="927"/>
                  </a:cubicBezTo>
                  <a:cubicBezTo>
                    <a:pt x="472" y="933"/>
                    <a:pt x="472" y="933"/>
                    <a:pt x="472" y="933"/>
                  </a:cubicBezTo>
                  <a:cubicBezTo>
                    <a:pt x="422" y="933"/>
                    <a:pt x="422" y="933"/>
                    <a:pt x="422" y="933"/>
                  </a:cubicBezTo>
                  <a:cubicBezTo>
                    <a:pt x="377" y="933"/>
                    <a:pt x="354" y="904"/>
                    <a:pt x="315" y="888"/>
                  </a:cubicBezTo>
                  <a:cubicBezTo>
                    <a:pt x="264" y="871"/>
                    <a:pt x="225" y="848"/>
                    <a:pt x="208" y="803"/>
                  </a:cubicBezTo>
                  <a:cubicBezTo>
                    <a:pt x="191" y="764"/>
                    <a:pt x="191" y="736"/>
                    <a:pt x="186" y="697"/>
                  </a:cubicBezTo>
                  <a:cubicBezTo>
                    <a:pt x="174" y="640"/>
                    <a:pt x="169" y="607"/>
                    <a:pt x="141" y="562"/>
                  </a:cubicBezTo>
                  <a:cubicBezTo>
                    <a:pt x="129" y="539"/>
                    <a:pt x="107" y="539"/>
                    <a:pt x="96" y="517"/>
                  </a:cubicBezTo>
                  <a:cubicBezTo>
                    <a:pt x="79" y="494"/>
                    <a:pt x="84" y="478"/>
                    <a:pt x="73" y="455"/>
                  </a:cubicBezTo>
                  <a:cubicBezTo>
                    <a:pt x="51" y="416"/>
                    <a:pt x="23" y="399"/>
                    <a:pt x="0" y="36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 name="Freeform 65"/>
            <p:cNvSpPr>
              <a:spLocks noChangeArrowheads="1"/>
            </p:cNvSpPr>
            <p:nvPr/>
          </p:nvSpPr>
          <p:spPr bwMode="auto">
            <a:xfrm>
              <a:off x="16796660" y="5309054"/>
              <a:ext cx="147628" cy="95250"/>
            </a:xfrm>
            <a:custGeom>
              <a:avLst/>
              <a:gdLst>
                <a:gd name="T0" fmla="*/ 12 w 412"/>
                <a:gd name="T1" fmla="*/ 190 h 265"/>
                <a:gd name="T2" fmla="*/ 12 w 412"/>
                <a:gd name="T3" fmla="*/ 190 h 265"/>
                <a:gd name="T4" fmla="*/ 0 w 412"/>
                <a:gd name="T5" fmla="*/ 162 h 265"/>
                <a:gd name="T6" fmla="*/ 113 w 412"/>
                <a:gd name="T7" fmla="*/ 146 h 265"/>
                <a:gd name="T8" fmla="*/ 135 w 412"/>
                <a:gd name="T9" fmla="*/ 28 h 265"/>
                <a:gd name="T10" fmla="*/ 237 w 412"/>
                <a:gd name="T11" fmla="*/ 0 h 265"/>
                <a:gd name="T12" fmla="*/ 298 w 412"/>
                <a:gd name="T13" fmla="*/ 28 h 265"/>
                <a:gd name="T14" fmla="*/ 411 w 412"/>
                <a:gd name="T15" fmla="*/ 56 h 265"/>
                <a:gd name="T16" fmla="*/ 411 w 412"/>
                <a:gd name="T17" fmla="*/ 56 h 265"/>
                <a:gd name="T18" fmla="*/ 371 w 412"/>
                <a:gd name="T19" fmla="*/ 106 h 265"/>
                <a:gd name="T20" fmla="*/ 343 w 412"/>
                <a:gd name="T21" fmla="*/ 134 h 265"/>
                <a:gd name="T22" fmla="*/ 354 w 412"/>
                <a:gd name="T23" fmla="*/ 219 h 265"/>
                <a:gd name="T24" fmla="*/ 349 w 412"/>
                <a:gd name="T25" fmla="*/ 219 h 265"/>
                <a:gd name="T26" fmla="*/ 304 w 412"/>
                <a:gd name="T27" fmla="*/ 219 h 265"/>
                <a:gd name="T28" fmla="*/ 253 w 412"/>
                <a:gd name="T29" fmla="*/ 230 h 265"/>
                <a:gd name="T30" fmla="*/ 231 w 412"/>
                <a:gd name="T31" fmla="*/ 247 h 265"/>
                <a:gd name="T32" fmla="*/ 180 w 412"/>
                <a:gd name="T33" fmla="*/ 247 h 265"/>
                <a:gd name="T34" fmla="*/ 113 w 412"/>
                <a:gd name="T35" fmla="*/ 264 h 265"/>
                <a:gd name="T36" fmla="*/ 12 w 412"/>
                <a:gd name="T37" fmla="*/ 190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2" h="265">
                  <a:moveTo>
                    <a:pt x="12" y="190"/>
                  </a:moveTo>
                  <a:lnTo>
                    <a:pt x="12" y="190"/>
                  </a:lnTo>
                  <a:cubicBezTo>
                    <a:pt x="6" y="185"/>
                    <a:pt x="0" y="174"/>
                    <a:pt x="0" y="162"/>
                  </a:cubicBezTo>
                  <a:cubicBezTo>
                    <a:pt x="40" y="151"/>
                    <a:pt x="79" y="174"/>
                    <a:pt x="113" y="146"/>
                  </a:cubicBezTo>
                  <a:cubicBezTo>
                    <a:pt x="147" y="112"/>
                    <a:pt x="130" y="73"/>
                    <a:pt x="135" y="28"/>
                  </a:cubicBezTo>
                  <a:cubicBezTo>
                    <a:pt x="175" y="28"/>
                    <a:pt x="197" y="0"/>
                    <a:pt x="237" y="0"/>
                  </a:cubicBezTo>
                  <a:cubicBezTo>
                    <a:pt x="265" y="0"/>
                    <a:pt x="276" y="16"/>
                    <a:pt x="298" y="28"/>
                  </a:cubicBezTo>
                  <a:cubicBezTo>
                    <a:pt x="343" y="44"/>
                    <a:pt x="371" y="39"/>
                    <a:pt x="411" y="56"/>
                  </a:cubicBezTo>
                  <a:lnTo>
                    <a:pt x="411" y="56"/>
                  </a:lnTo>
                  <a:cubicBezTo>
                    <a:pt x="399" y="78"/>
                    <a:pt x="388" y="89"/>
                    <a:pt x="371" y="106"/>
                  </a:cubicBezTo>
                  <a:cubicBezTo>
                    <a:pt x="360" y="117"/>
                    <a:pt x="343" y="123"/>
                    <a:pt x="343" y="134"/>
                  </a:cubicBezTo>
                  <a:cubicBezTo>
                    <a:pt x="343" y="168"/>
                    <a:pt x="349" y="185"/>
                    <a:pt x="354" y="219"/>
                  </a:cubicBezTo>
                  <a:cubicBezTo>
                    <a:pt x="349" y="219"/>
                    <a:pt x="349" y="219"/>
                    <a:pt x="349" y="219"/>
                  </a:cubicBezTo>
                  <a:cubicBezTo>
                    <a:pt x="304" y="219"/>
                    <a:pt x="304" y="219"/>
                    <a:pt x="304" y="219"/>
                  </a:cubicBezTo>
                  <a:cubicBezTo>
                    <a:pt x="281" y="219"/>
                    <a:pt x="270" y="219"/>
                    <a:pt x="253" y="230"/>
                  </a:cubicBezTo>
                  <a:cubicBezTo>
                    <a:pt x="242" y="236"/>
                    <a:pt x="242" y="247"/>
                    <a:pt x="231" y="247"/>
                  </a:cubicBezTo>
                  <a:cubicBezTo>
                    <a:pt x="180" y="247"/>
                    <a:pt x="180" y="247"/>
                    <a:pt x="180" y="247"/>
                  </a:cubicBezTo>
                  <a:cubicBezTo>
                    <a:pt x="152" y="247"/>
                    <a:pt x="135" y="264"/>
                    <a:pt x="113" y="264"/>
                  </a:cubicBezTo>
                  <a:cubicBezTo>
                    <a:pt x="68" y="264"/>
                    <a:pt x="29" y="236"/>
                    <a:pt x="12" y="19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8" name="Freeform 66"/>
            <p:cNvSpPr>
              <a:spLocks noChangeArrowheads="1"/>
            </p:cNvSpPr>
            <p:nvPr/>
          </p:nvSpPr>
          <p:spPr bwMode="auto">
            <a:xfrm>
              <a:off x="16656970" y="5275717"/>
              <a:ext cx="574638" cy="125412"/>
            </a:xfrm>
            <a:custGeom>
              <a:avLst/>
              <a:gdLst>
                <a:gd name="T0" fmla="*/ 399 w 1595"/>
                <a:gd name="T1" fmla="*/ 286 h 349"/>
                <a:gd name="T2" fmla="*/ 399 w 1595"/>
                <a:gd name="T3" fmla="*/ 286 h 349"/>
                <a:gd name="T4" fmla="*/ 387 w 1595"/>
                <a:gd name="T5" fmla="*/ 258 h 349"/>
                <a:gd name="T6" fmla="*/ 500 w 1595"/>
                <a:gd name="T7" fmla="*/ 242 h 349"/>
                <a:gd name="T8" fmla="*/ 522 w 1595"/>
                <a:gd name="T9" fmla="*/ 124 h 349"/>
                <a:gd name="T10" fmla="*/ 624 w 1595"/>
                <a:gd name="T11" fmla="*/ 96 h 349"/>
                <a:gd name="T12" fmla="*/ 685 w 1595"/>
                <a:gd name="T13" fmla="*/ 124 h 349"/>
                <a:gd name="T14" fmla="*/ 798 w 1595"/>
                <a:gd name="T15" fmla="*/ 152 h 349"/>
                <a:gd name="T16" fmla="*/ 798 w 1595"/>
                <a:gd name="T17" fmla="*/ 152 h 349"/>
                <a:gd name="T18" fmla="*/ 983 w 1595"/>
                <a:gd name="T19" fmla="*/ 124 h 349"/>
                <a:gd name="T20" fmla="*/ 1118 w 1595"/>
                <a:gd name="T21" fmla="*/ 146 h 349"/>
                <a:gd name="T22" fmla="*/ 1297 w 1595"/>
                <a:gd name="T23" fmla="*/ 124 h 349"/>
                <a:gd name="T24" fmla="*/ 1336 w 1595"/>
                <a:gd name="T25" fmla="*/ 124 h 349"/>
                <a:gd name="T26" fmla="*/ 1476 w 1595"/>
                <a:gd name="T27" fmla="*/ 140 h 349"/>
                <a:gd name="T28" fmla="*/ 1538 w 1595"/>
                <a:gd name="T29" fmla="*/ 146 h 349"/>
                <a:gd name="T30" fmla="*/ 1594 w 1595"/>
                <a:gd name="T31" fmla="*/ 39 h 349"/>
                <a:gd name="T32" fmla="*/ 1577 w 1595"/>
                <a:gd name="T33" fmla="*/ 11 h 349"/>
                <a:gd name="T34" fmla="*/ 1577 w 1595"/>
                <a:gd name="T35" fmla="*/ 11 h 349"/>
                <a:gd name="T36" fmla="*/ 1527 w 1595"/>
                <a:gd name="T37" fmla="*/ 51 h 349"/>
                <a:gd name="T38" fmla="*/ 1409 w 1595"/>
                <a:gd name="T39" fmla="*/ 11 h 349"/>
                <a:gd name="T40" fmla="*/ 1252 w 1595"/>
                <a:gd name="T41" fmla="*/ 17 h 349"/>
                <a:gd name="T42" fmla="*/ 1135 w 1595"/>
                <a:gd name="T43" fmla="*/ 0 h 349"/>
                <a:gd name="T44" fmla="*/ 893 w 1595"/>
                <a:gd name="T45" fmla="*/ 39 h 349"/>
                <a:gd name="T46" fmla="*/ 820 w 1595"/>
                <a:gd name="T47" fmla="*/ 17 h 349"/>
                <a:gd name="T48" fmla="*/ 668 w 1595"/>
                <a:gd name="T49" fmla="*/ 56 h 349"/>
                <a:gd name="T50" fmla="*/ 652 w 1595"/>
                <a:gd name="T51" fmla="*/ 51 h 349"/>
                <a:gd name="T52" fmla="*/ 562 w 1595"/>
                <a:gd name="T53" fmla="*/ 39 h 349"/>
                <a:gd name="T54" fmla="*/ 438 w 1595"/>
                <a:gd name="T55" fmla="*/ 90 h 349"/>
                <a:gd name="T56" fmla="*/ 197 w 1595"/>
                <a:gd name="T57" fmla="*/ 140 h 349"/>
                <a:gd name="T58" fmla="*/ 152 w 1595"/>
                <a:gd name="T59" fmla="*/ 140 h 349"/>
                <a:gd name="T60" fmla="*/ 11 w 1595"/>
                <a:gd name="T61" fmla="*/ 152 h 349"/>
                <a:gd name="T62" fmla="*/ 11 w 1595"/>
                <a:gd name="T63" fmla="*/ 152 h 349"/>
                <a:gd name="T64" fmla="*/ 0 w 1595"/>
                <a:gd name="T65" fmla="*/ 185 h 349"/>
                <a:gd name="T66" fmla="*/ 22 w 1595"/>
                <a:gd name="T67" fmla="*/ 236 h 349"/>
                <a:gd name="T68" fmla="*/ 45 w 1595"/>
                <a:gd name="T69" fmla="*/ 348 h 349"/>
                <a:gd name="T70" fmla="*/ 197 w 1595"/>
                <a:gd name="T71" fmla="*/ 315 h 349"/>
                <a:gd name="T72" fmla="*/ 236 w 1595"/>
                <a:gd name="T73" fmla="*/ 315 h 349"/>
                <a:gd name="T74" fmla="*/ 303 w 1595"/>
                <a:gd name="T75" fmla="*/ 332 h 349"/>
                <a:gd name="T76" fmla="*/ 303 w 1595"/>
                <a:gd name="T77" fmla="*/ 332 h 349"/>
                <a:gd name="T78" fmla="*/ 399 w 1595"/>
                <a:gd name="T79" fmla="*/ 286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95" h="349">
                  <a:moveTo>
                    <a:pt x="399" y="286"/>
                  </a:moveTo>
                  <a:lnTo>
                    <a:pt x="399" y="286"/>
                  </a:lnTo>
                  <a:cubicBezTo>
                    <a:pt x="393" y="281"/>
                    <a:pt x="387" y="270"/>
                    <a:pt x="387" y="258"/>
                  </a:cubicBezTo>
                  <a:cubicBezTo>
                    <a:pt x="427" y="247"/>
                    <a:pt x="466" y="270"/>
                    <a:pt x="500" y="242"/>
                  </a:cubicBezTo>
                  <a:cubicBezTo>
                    <a:pt x="534" y="208"/>
                    <a:pt x="517" y="169"/>
                    <a:pt x="522" y="124"/>
                  </a:cubicBezTo>
                  <a:cubicBezTo>
                    <a:pt x="562" y="124"/>
                    <a:pt x="584" y="96"/>
                    <a:pt x="624" y="96"/>
                  </a:cubicBezTo>
                  <a:cubicBezTo>
                    <a:pt x="652" y="96"/>
                    <a:pt x="663" y="112"/>
                    <a:pt x="685" y="124"/>
                  </a:cubicBezTo>
                  <a:cubicBezTo>
                    <a:pt x="730" y="140"/>
                    <a:pt x="758" y="135"/>
                    <a:pt x="798" y="152"/>
                  </a:cubicBezTo>
                  <a:lnTo>
                    <a:pt x="798" y="152"/>
                  </a:lnTo>
                  <a:cubicBezTo>
                    <a:pt x="871" y="135"/>
                    <a:pt x="910" y="124"/>
                    <a:pt x="983" y="124"/>
                  </a:cubicBezTo>
                  <a:cubicBezTo>
                    <a:pt x="1034" y="124"/>
                    <a:pt x="1062" y="140"/>
                    <a:pt x="1118" y="146"/>
                  </a:cubicBezTo>
                  <a:cubicBezTo>
                    <a:pt x="1297" y="124"/>
                    <a:pt x="1297" y="124"/>
                    <a:pt x="1297" y="124"/>
                  </a:cubicBezTo>
                  <a:cubicBezTo>
                    <a:pt x="1336" y="124"/>
                    <a:pt x="1336" y="124"/>
                    <a:pt x="1336" y="124"/>
                  </a:cubicBezTo>
                  <a:cubicBezTo>
                    <a:pt x="1392" y="124"/>
                    <a:pt x="1420" y="140"/>
                    <a:pt x="1476" y="140"/>
                  </a:cubicBezTo>
                  <a:cubicBezTo>
                    <a:pt x="1499" y="140"/>
                    <a:pt x="1516" y="146"/>
                    <a:pt x="1538" y="146"/>
                  </a:cubicBezTo>
                  <a:cubicBezTo>
                    <a:pt x="1583" y="146"/>
                    <a:pt x="1594" y="84"/>
                    <a:pt x="1594" y="39"/>
                  </a:cubicBezTo>
                  <a:cubicBezTo>
                    <a:pt x="1594" y="23"/>
                    <a:pt x="1589" y="23"/>
                    <a:pt x="1577" y="11"/>
                  </a:cubicBezTo>
                  <a:lnTo>
                    <a:pt x="1577" y="11"/>
                  </a:lnTo>
                  <a:cubicBezTo>
                    <a:pt x="1566" y="28"/>
                    <a:pt x="1549" y="51"/>
                    <a:pt x="1527" y="51"/>
                  </a:cubicBezTo>
                  <a:cubicBezTo>
                    <a:pt x="1476" y="51"/>
                    <a:pt x="1454" y="11"/>
                    <a:pt x="1409" y="11"/>
                  </a:cubicBezTo>
                  <a:cubicBezTo>
                    <a:pt x="1347" y="11"/>
                    <a:pt x="1313" y="17"/>
                    <a:pt x="1252" y="17"/>
                  </a:cubicBezTo>
                  <a:cubicBezTo>
                    <a:pt x="1207" y="17"/>
                    <a:pt x="1180" y="0"/>
                    <a:pt x="1135" y="0"/>
                  </a:cubicBezTo>
                  <a:cubicBezTo>
                    <a:pt x="1039" y="0"/>
                    <a:pt x="989" y="39"/>
                    <a:pt x="893" y="39"/>
                  </a:cubicBezTo>
                  <a:cubicBezTo>
                    <a:pt x="865" y="39"/>
                    <a:pt x="848" y="17"/>
                    <a:pt x="820" y="17"/>
                  </a:cubicBezTo>
                  <a:cubicBezTo>
                    <a:pt x="758" y="17"/>
                    <a:pt x="730" y="56"/>
                    <a:pt x="668" y="56"/>
                  </a:cubicBezTo>
                  <a:cubicBezTo>
                    <a:pt x="663" y="56"/>
                    <a:pt x="657" y="51"/>
                    <a:pt x="652" y="51"/>
                  </a:cubicBezTo>
                  <a:cubicBezTo>
                    <a:pt x="562" y="39"/>
                    <a:pt x="562" y="39"/>
                    <a:pt x="562" y="39"/>
                  </a:cubicBezTo>
                  <a:cubicBezTo>
                    <a:pt x="505" y="39"/>
                    <a:pt x="489" y="73"/>
                    <a:pt x="438" y="90"/>
                  </a:cubicBezTo>
                  <a:cubicBezTo>
                    <a:pt x="348" y="118"/>
                    <a:pt x="292" y="140"/>
                    <a:pt x="197" y="140"/>
                  </a:cubicBezTo>
                  <a:cubicBezTo>
                    <a:pt x="152" y="140"/>
                    <a:pt x="152" y="140"/>
                    <a:pt x="152" y="140"/>
                  </a:cubicBezTo>
                  <a:cubicBezTo>
                    <a:pt x="11" y="152"/>
                    <a:pt x="11" y="152"/>
                    <a:pt x="11" y="152"/>
                  </a:cubicBezTo>
                  <a:lnTo>
                    <a:pt x="11" y="152"/>
                  </a:lnTo>
                  <a:cubicBezTo>
                    <a:pt x="5" y="163"/>
                    <a:pt x="0" y="174"/>
                    <a:pt x="0" y="185"/>
                  </a:cubicBezTo>
                  <a:cubicBezTo>
                    <a:pt x="0" y="208"/>
                    <a:pt x="17" y="219"/>
                    <a:pt x="22" y="236"/>
                  </a:cubicBezTo>
                  <a:cubicBezTo>
                    <a:pt x="39" y="281"/>
                    <a:pt x="33" y="309"/>
                    <a:pt x="45" y="348"/>
                  </a:cubicBezTo>
                  <a:cubicBezTo>
                    <a:pt x="107" y="337"/>
                    <a:pt x="140" y="315"/>
                    <a:pt x="197" y="315"/>
                  </a:cubicBezTo>
                  <a:cubicBezTo>
                    <a:pt x="236" y="315"/>
                    <a:pt x="236" y="315"/>
                    <a:pt x="236" y="315"/>
                  </a:cubicBezTo>
                  <a:cubicBezTo>
                    <a:pt x="264" y="315"/>
                    <a:pt x="286" y="315"/>
                    <a:pt x="303" y="332"/>
                  </a:cubicBezTo>
                  <a:lnTo>
                    <a:pt x="303" y="332"/>
                  </a:lnTo>
                  <a:cubicBezTo>
                    <a:pt x="343" y="320"/>
                    <a:pt x="359" y="303"/>
                    <a:pt x="399" y="28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 name="Freeform 67"/>
            <p:cNvSpPr>
              <a:spLocks noChangeArrowheads="1"/>
            </p:cNvSpPr>
            <p:nvPr/>
          </p:nvSpPr>
          <p:spPr bwMode="auto">
            <a:xfrm>
              <a:off x="18171345" y="5205868"/>
              <a:ext cx="1371511" cy="395287"/>
            </a:xfrm>
            <a:custGeom>
              <a:avLst/>
              <a:gdLst>
                <a:gd name="T0" fmla="*/ 545 w 3810"/>
                <a:gd name="T1" fmla="*/ 1006 h 1097"/>
                <a:gd name="T2" fmla="*/ 966 w 3810"/>
                <a:gd name="T3" fmla="*/ 871 h 1097"/>
                <a:gd name="T4" fmla="*/ 1247 w 3810"/>
                <a:gd name="T5" fmla="*/ 860 h 1097"/>
                <a:gd name="T6" fmla="*/ 1410 w 3810"/>
                <a:gd name="T7" fmla="*/ 820 h 1097"/>
                <a:gd name="T8" fmla="*/ 1545 w 3810"/>
                <a:gd name="T9" fmla="*/ 826 h 1097"/>
                <a:gd name="T10" fmla="*/ 1753 w 3810"/>
                <a:gd name="T11" fmla="*/ 848 h 1097"/>
                <a:gd name="T12" fmla="*/ 1983 w 3810"/>
                <a:gd name="T13" fmla="*/ 843 h 1097"/>
                <a:gd name="T14" fmla="*/ 2163 w 3810"/>
                <a:gd name="T15" fmla="*/ 989 h 1097"/>
                <a:gd name="T16" fmla="*/ 2269 w 3810"/>
                <a:gd name="T17" fmla="*/ 994 h 1097"/>
                <a:gd name="T18" fmla="*/ 2320 w 3810"/>
                <a:gd name="T19" fmla="*/ 989 h 1097"/>
                <a:gd name="T20" fmla="*/ 2393 w 3810"/>
                <a:gd name="T21" fmla="*/ 1017 h 1097"/>
                <a:gd name="T22" fmla="*/ 2483 w 3810"/>
                <a:gd name="T23" fmla="*/ 1039 h 1097"/>
                <a:gd name="T24" fmla="*/ 2668 w 3810"/>
                <a:gd name="T25" fmla="*/ 1000 h 1097"/>
                <a:gd name="T26" fmla="*/ 2713 w 3810"/>
                <a:gd name="T27" fmla="*/ 905 h 1097"/>
                <a:gd name="T28" fmla="*/ 2651 w 3810"/>
                <a:gd name="T29" fmla="*/ 742 h 1097"/>
                <a:gd name="T30" fmla="*/ 2494 w 3810"/>
                <a:gd name="T31" fmla="*/ 393 h 1097"/>
                <a:gd name="T32" fmla="*/ 2466 w 3810"/>
                <a:gd name="T33" fmla="*/ 433 h 1097"/>
                <a:gd name="T34" fmla="*/ 2393 w 3810"/>
                <a:gd name="T35" fmla="*/ 427 h 1097"/>
                <a:gd name="T36" fmla="*/ 2545 w 3810"/>
                <a:gd name="T37" fmla="*/ 303 h 1097"/>
                <a:gd name="T38" fmla="*/ 2887 w 3810"/>
                <a:gd name="T39" fmla="*/ 298 h 1097"/>
                <a:gd name="T40" fmla="*/ 3095 w 3810"/>
                <a:gd name="T41" fmla="*/ 348 h 1097"/>
                <a:gd name="T42" fmla="*/ 3269 w 3810"/>
                <a:gd name="T43" fmla="*/ 163 h 1097"/>
                <a:gd name="T44" fmla="*/ 3573 w 3810"/>
                <a:gd name="T45" fmla="*/ 174 h 1097"/>
                <a:gd name="T46" fmla="*/ 3747 w 3810"/>
                <a:gd name="T47" fmla="*/ 56 h 1097"/>
                <a:gd name="T48" fmla="*/ 3494 w 3810"/>
                <a:gd name="T49" fmla="*/ 67 h 1097"/>
                <a:gd name="T50" fmla="*/ 3067 w 3810"/>
                <a:gd name="T51" fmla="*/ 96 h 1097"/>
                <a:gd name="T52" fmla="*/ 2663 w 3810"/>
                <a:gd name="T53" fmla="*/ 0 h 1097"/>
                <a:gd name="T54" fmla="*/ 2118 w 3810"/>
                <a:gd name="T55" fmla="*/ 51 h 1097"/>
                <a:gd name="T56" fmla="*/ 1910 w 3810"/>
                <a:gd name="T57" fmla="*/ 73 h 1097"/>
                <a:gd name="T58" fmla="*/ 1567 w 3810"/>
                <a:gd name="T59" fmla="*/ 152 h 1097"/>
                <a:gd name="T60" fmla="*/ 1331 w 3810"/>
                <a:gd name="T61" fmla="*/ 202 h 1097"/>
                <a:gd name="T62" fmla="*/ 899 w 3810"/>
                <a:gd name="T63" fmla="*/ 191 h 1097"/>
                <a:gd name="T64" fmla="*/ 696 w 3810"/>
                <a:gd name="T65" fmla="*/ 197 h 1097"/>
                <a:gd name="T66" fmla="*/ 533 w 3810"/>
                <a:gd name="T67" fmla="*/ 208 h 1097"/>
                <a:gd name="T68" fmla="*/ 354 w 3810"/>
                <a:gd name="T69" fmla="*/ 259 h 1097"/>
                <a:gd name="T70" fmla="*/ 427 w 3810"/>
                <a:gd name="T71" fmla="*/ 326 h 1097"/>
                <a:gd name="T72" fmla="*/ 657 w 3810"/>
                <a:gd name="T73" fmla="*/ 259 h 1097"/>
                <a:gd name="T74" fmla="*/ 854 w 3810"/>
                <a:gd name="T75" fmla="*/ 331 h 1097"/>
                <a:gd name="T76" fmla="*/ 1129 w 3810"/>
                <a:gd name="T77" fmla="*/ 410 h 1097"/>
                <a:gd name="T78" fmla="*/ 927 w 3810"/>
                <a:gd name="T79" fmla="*/ 477 h 1097"/>
                <a:gd name="T80" fmla="*/ 556 w 3810"/>
                <a:gd name="T81" fmla="*/ 438 h 1097"/>
                <a:gd name="T82" fmla="*/ 371 w 3810"/>
                <a:gd name="T83" fmla="*/ 494 h 1097"/>
                <a:gd name="T84" fmla="*/ 224 w 3810"/>
                <a:gd name="T85" fmla="*/ 607 h 1097"/>
                <a:gd name="T86" fmla="*/ 0 w 3810"/>
                <a:gd name="T87" fmla="*/ 753 h 1097"/>
                <a:gd name="T88" fmla="*/ 483 w 3810"/>
                <a:gd name="T89" fmla="*/ 1067 h 10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810" h="1097">
                  <a:moveTo>
                    <a:pt x="545" y="1067"/>
                  </a:moveTo>
                  <a:lnTo>
                    <a:pt x="545" y="1067"/>
                  </a:lnTo>
                  <a:cubicBezTo>
                    <a:pt x="550" y="1045"/>
                    <a:pt x="528" y="1023"/>
                    <a:pt x="545" y="1006"/>
                  </a:cubicBezTo>
                  <a:cubicBezTo>
                    <a:pt x="562" y="978"/>
                    <a:pt x="595" y="994"/>
                    <a:pt x="634" y="989"/>
                  </a:cubicBezTo>
                  <a:cubicBezTo>
                    <a:pt x="691" y="978"/>
                    <a:pt x="719" y="966"/>
                    <a:pt x="769" y="955"/>
                  </a:cubicBezTo>
                  <a:cubicBezTo>
                    <a:pt x="854" y="933"/>
                    <a:pt x="899" y="916"/>
                    <a:pt x="966" y="871"/>
                  </a:cubicBezTo>
                  <a:cubicBezTo>
                    <a:pt x="1005" y="848"/>
                    <a:pt x="1011" y="815"/>
                    <a:pt x="1050" y="792"/>
                  </a:cubicBezTo>
                  <a:cubicBezTo>
                    <a:pt x="1095" y="798"/>
                    <a:pt x="1118" y="798"/>
                    <a:pt x="1157" y="809"/>
                  </a:cubicBezTo>
                  <a:cubicBezTo>
                    <a:pt x="1196" y="826"/>
                    <a:pt x="1208" y="860"/>
                    <a:pt x="1247" y="860"/>
                  </a:cubicBezTo>
                  <a:cubicBezTo>
                    <a:pt x="1286" y="860"/>
                    <a:pt x="1286" y="860"/>
                    <a:pt x="1286" y="860"/>
                  </a:cubicBezTo>
                  <a:cubicBezTo>
                    <a:pt x="1382" y="826"/>
                    <a:pt x="1382" y="826"/>
                    <a:pt x="1382" y="826"/>
                  </a:cubicBezTo>
                  <a:cubicBezTo>
                    <a:pt x="1393" y="826"/>
                    <a:pt x="1399" y="820"/>
                    <a:pt x="1410" y="820"/>
                  </a:cubicBezTo>
                  <a:cubicBezTo>
                    <a:pt x="1427" y="820"/>
                    <a:pt x="1427" y="837"/>
                    <a:pt x="1443" y="837"/>
                  </a:cubicBezTo>
                  <a:cubicBezTo>
                    <a:pt x="1466" y="837"/>
                    <a:pt x="1472" y="815"/>
                    <a:pt x="1494" y="815"/>
                  </a:cubicBezTo>
                  <a:cubicBezTo>
                    <a:pt x="1511" y="815"/>
                    <a:pt x="1522" y="826"/>
                    <a:pt x="1545" y="826"/>
                  </a:cubicBezTo>
                  <a:cubicBezTo>
                    <a:pt x="1562" y="826"/>
                    <a:pt x="1567" y="815"/>
                    <a:pt x="1584" y="815"/>
                  </a:cubicBezTo>
                  <a:cubicBezTo>
                    <a:pt x="1601" y="815"/>
                    <a:pt x="1607" y="831"/>
                    <a:pt x="1623" y="837"/>
                  </a:cubicBezTo>
                  <a:cubicBezTo>
                    <a:pt x="1674" y="854"/>
                    <a:pt x="1702" y="848"/>
                    <a:pt x="1753" y="848"/>
                  </a:cubicBezTo>
                  <a:cubicBezTo>
                    <a:pt x="1786" y="848"/>
                    <a:pt x="1803" y="848"/>
                    <a:pt x="1831" y="848"/>
                  </a:cubicBezTo>
                  <a:cubicBezTo>
                    <a:pt x="1882" y="848"/>
                    <a:pt x="1904" y="815"/>
                    <a:pt x="1949" y="815"/>
                  </a:cubicBezTo>
                  <a:cubicBezTo>
                    <a:pt x="1966" y="815"/>
                    <a:pt x="1966" y="843"/>
                    <a:pt x="1983" y="843"/>
                  </a:cubicBezTo>
                  <a:cubicBezTo>
                    <a:pt x="2005" y="843"/>
                    <a:pt x="2017" y="826"/>
                    <a:pt x="2039" y="826"/>
                  </a:cubicBezTo>
                  <a:cubicBezTo>
                    <a:pt x="2073" y="826"/>
                    <a:pt x="2062" y="871"/>
                    <a:pt x="2078" y="899"/>
                  </a:cubicBezTo>
                  <a:cubicBezTo>
                    <a:pt x="2095" y="944"/>
                    <a:pt x="2123" y="961"/>
                    <a:pt x="2163" y="989"/>
                  </a:cubicBezTo>
                  <a:cubicBezTo>
                    <a:pt x="2185" y="994"/>
                    <a:pt x="2185" y="1017"/>
                    <a:pt x="2208" y="1017"/>
                  </a:cubicBezTo>
                  <a:cubicBezTo>
                    <a:pt x="2224" y="1017"/>
                    <a:pt x="2213" y="978"/>
                    <a:pt x="2230" y="978"/>
                  </a:cubicBezTo>
                  <a:cubicBezTo>
                    <a:pt x="2247" y="978"/>
                    <a:pt x="2252" y="994"/>
                    <a:pt x="2269" y="994"/>
                  </a:cubicBezTo>
                  <a:cubicBezTo>
                    <a:pt x="2281" y="994"/>
                    <a:pt x="2286" y="978"/>
                    <a:pt x="2303" y="978"/>
                  </a:cubicBezTo>
                  <a:cubicBezTo>
                    <a:pt x="2320" y="978"/>
                    <a:pt x="2320" y="978"/>
                    <a:pt x="2320" y="978"/>
                  </a:cubicBezTo>
                  <a:cubicBezTo>
                    <a:pt x="2320" y="983"/>
                    <a:pt x="2320" y="983"/>
                    <a:pt x="2320" y="989"/>
                  </a:cubicBezTo>
                  <a:cubicBezTo>
                    <a:pt x="2320" y="1006"/>
                    <a:pt x="2309" y="1011"/>
                    <a:pt x="2309" y="1028"/>
                  </a:cubicBezTo>
                  <a:cubicBezTo>
                    <a:pt x="2309" y="1039"/>
                    <a:pt x="2320" y="1056"/>
                    <a:pt x="2331" y="1056"/>
                  </a:cubicBezTo>
                  <a:cubicBezTo>
                    <a:pt x="2359" y="1056"/>
                    <a:pt x="2365" y="1028"/>
                    <a:pt x="2393" y="1017"/>
                  </a:cubicBezTo>
                  <a:cubicBezTo>
                    <a:pt x="2404" y="1039"/>
                    <a:pt x="2416" y="1045"/>
                    <a:pt x="2421" y="1067"/>
                  </a:cubicBezTo>
                  <a:cubicBezTo>
                    <a:pt x="2432" y="1084"/>
                    <a:pt x="2444" y="1084"/>
                    <a:pt x="2460" y="1096"/>
                  </a:cubicBezTo>
                  <a:cubicBezTo>
                    <a:pt x="2472" y="1073"/>
                    <a:pt x="2477" y="1062"/>
                    <a:pt x="2483" y="1039"/>
                  </a:cubicBezTo>
                  <a:cubicBezTo>
                    <a:pt x="2483" y="1023"/>
                    <a:pt x="2483" y="1000"/>
                    <a:pt x="2500" y="1000"/>
                  </a:cubicBezTo>
                  <a:cubicBezTo>
                    <a:pt x="2539" y="1000"/>
                    <a:pt x="2550" y="1039"/>
                    <a:pt x="2590" y="1039"/>
                  </a:cubicBezTo>
                  <a:cubicBezTo>
                    <a:pt x="2623" y="1039"/>
                    <a:pt x="2635" y="1017"/>
                    <a:pt x="2668" y="1000"/>
                  </a:cubicBezTo>
                  <a:cubicBezTo>
                    <a:pt x="2691" y="989"/>
                    <a:pt x="2724" y="994"/>
                    <a:pt x="2724" y="966"/>
                  </a:cubicBezTo>
                  <a:cubicBezTo>
                    <a:pt x="2724" y="944"/>
                    <a:pt x="2713" y="938"/>
                    <a:pt x="2713" y="916"/>
                  </a:cubicBezTo>
                  <a:cubicBezTo>
                    <a:pt x="2713" y="910"/>
                    <a:pt x="2713" y="910"/>
                    <a:pt x="2713" y="905"/>
                  </a:cubicBezTo>
                  <a:lnTo>
                    <a:pt x="2713" y="905"/>
                  </a:lnTo>
                  <a:cubicBezTo>
                    <a:pt x="2679" y="893"/>
                    <a:pt x="2679" y="860"/>
                    <a:pt x="2674" y="826"/>
                  </a:cubicBezTo>
                  <a:cubicBezTo>
                    <a:pt x="2668" y="792"/>
                    <a:pt x="2651" y="775"/>
                    <a:pt x="2651" y="742"/>
                  </a:cubicBezTo>
                  <a:cubicBezTo>
                    <a:pt x="2651" y="691"/>
                    <a:pt x="2691" y="663"/>
                    <a:pt x="2691" y="612"/>
                  </a:cubicBezTo>
                  <a:cubicBezTo>
                    <a:pt x="2691" y="545"/>
                    <a:pt x="2640" y="517"/>
                    <a:pt x="2590" y="472"/>
                  </a:cubicBezTo>
                  <a:cubicBezTo>
                    <a:pt x="2550" y="444"/>
                    <a:pt x="2533" y="421"/>
                    <a:pt x="2494" y="393"/>
                  </a:cubicBezTo>
                  <a:cubicBezTo>
                    <a:pt x="2455" y="444"/>
                    <a:pt x="2477" y="494"/>
                    <a:pt x="2427" y="545"/>
                  </a:cubicBezTo>
                  <a:cubicBezTo>
                    <a:pt x="2421" y="539"/>
                    <a:pt x="2421" y="539"/>
                    <a:pt x="2421" y="539"/>
                  </a:cubicBezTo>
                  <a:cubicBezTo>
                    <a:pt x="2421" y="494"/>
                    <a:pt x="2466" y="477"/>
                    <a:pt x="2466" y="433"/>
                  </a:cubicBezTo>
                  <a:cubicBezTo>
                    <a:pt x="2466" y="421"/>
                    <a:pt x="2466" y="410"/>
                    <a:pt x="2455" y="410"/>
                  </a:cubicBezTo>
                  <a:cubicBezTo>
                    <a:pt x="2438" y="410"/>
                    <a:pt x="2432" y="427"/>
                    <a:pt x="2416" y="427"/>
                  </a:cubicBezTo>
                  <a:cubicBezTo>
                    <a:pt x="2393" y="427"/>
                    <a:pt x="2393" y="427"/>
                    <a:pt x="2393" y="427"/>
                  </a:cubicBezTo>
                  <a:cubicBezTo>
                    <a:pt x="2393" y="399"/>
                    <a:pt x="2387" y="388"/>
                    <a:pt x="2387" y="365"/>
                  </a:cubicBezTo>
                  <a:cubicBezTo>
                    <a:pt x="2387" y="331"/>
                    <a:pt x="2427" y="337"/>
                    <a:pt x="2455" y="331"/>
                  </a:cubicBezTo>
                  <a:cubicBezTo>
                    <a:pt x="2489" y="320"/>
                    <a:pt x="2511" y="309"/>
                    <a:pt x="2545" y="303"/>
                  </a:cubicBezTo>
                  <a:cubicBezTo>
                    <a:pt x="2618" y="292"/>
                    <a:pt x="2657" y="281"/>
                    <a:pt x="2730" y="281"/>
                  </a:cubicBezTo>
                  <a:cubicBezTo>
                    <a:pt x="2775" y="281"/>
                    <a:pt x="2792" y="315"/>
                    <a:pt x="2837" y="315"/>
                  </a:cubicBezTo>
                  <a:cubicBezTo>
                    <a:pt x="2859" y="315"/>
                    <a:pt x="2871" y="298"/>
                    <a:pt x="2887" y="298"/>
                  </a:cubicBezTo>
                  <a:cubicBezTo>
                    <a:pt x="2921" y="298"/>
                    <a:pt x="2938" y="315"/>
                    <a:pt x="2966" y="315"/>
                  </a:cubicBezTo>
                  <a:cubicBezTo>
                    <a:pt x="3000" y="315"/>
                    <a:pt x="3022" y="303"/>
                    <a:pt x="3056" y="303"/>
                  </a:cubicBezTo>
                  <a:cubicBezTo>
                    <a:pt x="3078" y="303"/>
                    <a:pt x="3073" y="348"/>
                    <a:pt x="3095" y="348"/>
                  </a:cubicBezTo>
                  <a:cubicBezTo>
                    <a:pt x="3135" y="348"/>
                    <a:pt x="3146" y="320"/>
                    <a:pt x="3174" y="292"/>
                  </a:cubicBezTo>
                  <a:cubicBezTo>
                    <a:pt x="3191" y="270"/>
                    <a:pt x="3208" y="253"/>
                    <a:pt x="3225" y="225"/>
                  </a:cubicBezTo>
                  <a:cubicBezTo>
                    <a:pt x="3241" y="202"/>
                    <a:pt x="3236" y="163"/>
                    <a:pt x="3269" y="163"/>
                  </a:cubicBezTo>
                  <a:cubicBezTo>
                    <a:pt x="3314" y="163"/>
                    <a:pt x="3314" y="163"/>
                    <a:pt x="3314" y="163"/>
                  </a:cubicBezTo>
                  <a:cubicBezTo>
                    <a:pt x="3348" y="163"/>
                    <a:pt x="3365" y="169"/>
                    <a:pt x="3399" y="174"/>
                  </a:cubicBezTo>
                  <a:cubicBezTo>
                    <a:pt x="3466" y="174"/>
                    <a:pt x="3505" y="174"/>
                    <a:pt x="3573" y="174"/>
                  </a:cubicBezTo>
                  <a:cubicBezTo>
                    <a:pt x="3635" y="174"/>
                    <a:pt x="3674" y="186"/>
                    <a:pt x="3719" y="157"/>
                  </a:cubicBezTo>
                  <a:cubicBezTo>
                    <a:pt x="3764" y="129"/>
                    <a:pt x="3781" y="96"/>
                    <a:pt x="3809" y="51"/>
                  </a:cubicBezTo>
                  <a:cubicBezTo>
                    <a:pt x="3781" y="56"/>
                    <a:pt x="3769" y="56"/>
                    <a:pt x="3747" y="56"/>
                  </a:cubicBezTo>
                  <a:cubicBezTo>
                    <a:pt x="3680" y="56"/>
                    <a:pt x="3680" y="56"/>
                    <a:pt x="3680" y="56"/>
                  </a:cubicBezTo>
                  <a:cubicBezTo>
                    <a:pt x="3635" y="56"/>
                    <a:pt x="3607" y="73"/>
                    <a:pt x="3556" y="73"/>
                  </a:cubicBezTo>
                  <a:cubicBezTo>
                    <a:pt x="3533" y="73"/>
                    <a:pt x="3517" y="67"/>
                    <a:pt x="3494" y="67"/>
                  </a:cubicBezTo>
                  <a:cubicBezTo>
                    <a:pt x="3410" y="67"/>
                    <a:pt x="3365" y="118"/>
                    <a:pt x="3281" y="118"/>
                  </a:cubicBezTo>
                  <a:cubicBezTo>
                    <a:pt x="3236" y="118"/>
                    <a:pt x="3213" y="96"/>
                    <a:pt x="3168" y="96"/>
                  </a:cubicBezTo>
                  <a:cubicBezTo>
                    <a:pt x="3129" y="96"/>
                    <a:pt x="3106" y="96"/>
                    <a:pt x="3067" y="96"/>
                  </a:cubicBezTo>
                  <a:cubicBezTo>
                    <a:pt x="2972" y="96"/>
                    <a:pt x="2915" y="84"/>
                    <a:pt x="2826" y="45"/>
                  </a:cubicBezTo>
                  <a:cubicBezTo>
                    <a:pt x="2781" y="28"/>
                    <a:pt x="2758" y="0"/>
                    <a:pt x="2702" y="0"/>
                  </a:cubicBezTo>
                  <a:cubicBezTo>
                    <a:pt x="2663" y="0"/>
                    <a:pt x="2663" y="0"/>
                    <a:pt x="2663" y="0"/>
                  </a:cubicBezTo>
                  <a:cubicBezTo>
                    <a:pt x="2578" y="0"/>
                    <a:pt x="2539" y="51"/>
                    <a:pt x="2460" y="56"/>
                  </a:cubicBezTo>
                  <a:cubicBezTo>
                    <a:pt x="2258" y="96"/>
                    <a:pt x="2258" y="96"/>
                    <a:pt x="2258" y="96"/>
                  </a:cubicBezTo>
                  <a:cubicBezTo>
                    <a:pt x="2202" y="96"/>
                    <a:pt x="2174" y="51"/>
                    <a:pt x="2118" y="51"/>
                  </a:cubicBezTo>
                  <a:cubicBezTo>
                    <a:pt x="2078" y="51"/>
                    <a:pt x="2062" y="62"/>
                    <a:pt x="2028" y="73"/>
                  </a:cubicBezTo>
                  <a:cubicBezTo>
                    <a:pt x="2005" y="84"/>
                    <a:pt x="2000" y="101"/>
                    <a:pt x="1983" y="101"/>
                  </a:cubicBezTo>
                  <a:cubicBezTo>
                    <a:pt x="1949" y="101"/>
                    <a:pt x="1932" y="90"/>
                    <a:pt x="1910" y="73"/>
                  </a:cubicBezTo>
                  <a:cubicBezTo>
                    <a:pt x="1876" y="90"/>
                    <a:pt x="1865" y="107"/>
                    <a:pt x="1831" y="124"/>
                  </a:cubicBezTo>
                  <a:cubicBezTo>
                    <a:pt x="1758" y="152"/>
                    <a:pt x="1708" y="152"/>
                    <a:pt x="1629" y="152"/>
                  </a:cubicBezTo>
                  <a:cubicBezTo>
                    <a:pt x="1567" y="152"/>
                    <a:pt x="1567" y="152"/>
                    <a:pt x="1567" y="152"/>
                  </a:cubicBezTo>
                  <a:cubicBezTo>
                    <a:pt x="1528" y="152"/>
                    <a:pt x="1500" y="157"/>
                    <a:pt x="1466" y="169"/>
                  </a:cubicBezTo>
                  <a:cubicBezTo>
                    <a:pt x="1432" y="186"/>
                    <a:pt x="1415" y="202"/>
                    <a:pt x="1382" y="202"/>
                  </a:cubicBezTo>
                  <a:cubicBezTo>
                    <a:pt x="1331" y="202"/>
                    <a:pt x="1331" y="202"/>
                    <a:pt x="1331" y="202"/>
                  </a:cubicBezTo>
                  <a:cubicBezTo>
                    <a:pt x="1286" y="202"/>
                    <a:pt x="1264" y="186"/>
                    <a:pt x="1219" y="180"/>
                  </a:cubicBezTo>
                  <a:cubicBezTo>
                    <a:pt x="1123" y="163"/>
                    <a:pt x="1061" y="163"/>
                    <a:pt x="988" y="101"/>
                  </a:cubicBezTo>
                  <a:cubicBezTo>
                    <a:pt x="960" y="141"/>
                    <a:pt x="944" y="169"/>
                    <a:pt x="899" y="191"/>
                  </a:cubicBezTo>
                  <a:cubicBezTo>
                    <a:pt x="882" y="202"/>
                    <a:pt x="871" y="219"/>
                    <a:pt x="848" y="219"/>
                  </a:cubicBezTo>
                  <a:cubicBezTo>
                    <a:pt x="809" y="219"/>
                    <a:pt x="792" y="202"/>
                    <a:pt x="758" y="197"/>
                  </a:cubicBezTo>
                  <a:cubicBezTo>
                    <a:pt x="736" y="197"/>
                    <a:pt x="719" y="202"/>
                    <a:pt x="696" y="197"/>
                  </a:cubicBezTo>
                  <a:cubicBezTo>
                    <a:pt x="679" y="191"/>
                    <a:pt x="674" y="163"/>
                    <a:pt x="657" y="163"/>
                  </a:cubicBezTo>
                  <a:cubicBezTo>
                    <a:pt x="634" y="163"/>
                    <a:pt x="629" y="180"/>
                    <a:pt x="612" y="191"/>
                  </a:cubicBezTo>
                  <a:cubicBezTo>
                    <a:pt x="584" y="208"/>
                    <a:pt x="562" y="208"/>
                    <a:pt x="533" y="208"/>
                  </a:cubicBezTo>
                  <a:cubicBezTo>
                    <a:pt x="455" y="208"/>
                    <a:pt x="410" y="197"/>
                    <a:pt x="337" y="163"/>
                  </a:cubicBezTo>
                  <a:cubicBezTo>
                    <a:pt x="331" y="180"/>
                    <a:pt x="326" y="191"/>
                    <a:pt x="326" y="202"/>
                  </a:cubicBezTo>
                  <a:cubicBezTo>
                    <a:pt x="326" y="225"/>
                    <a:pt x="342" y="236"/>
                    <a:pt x="354" y="259"/>
                  </a:cubicBezTo>
                  <a:cubicBezTo>
                    <a:pt x="376" y="303"/>
                    <a:pt x="382" y="331"/>
                    <a:pt x="382" y="376"/>
                  </a:cubicBezTo>
                  <a:cubicBezTo>
                    <a:pt x="382" y="382"/>
                    <a:pt x="387" y="382"/>
                    <a:pt x="387" y="382"/>
                  </a:cubicBezTo>
                  <a:cubicBezTo>
                    <a:pt x="416" y="382"/>
                    <a:pt x="410" y="348"/>
                    <a:pt x="427" y="326"/>
                  </a:cubicBezTo>
                  <a:cubicBezTo>
                    <a:pt x="455" y="303"/>
                    <a:pt x="477" y="303"/>
                    <a:pt x="511" y="298"/>
                  </a:cubicBezTo>
                  <a:cubicBezTo>
                    <a:pt x="556" y="287"/>
                    <a:pt x="584" y="292"/>
                    <a:pt x="623" y="281"/>
                  </a:cubicBezTo>
                  <a:cubicBezTo>
                    <a:pt x="640" y="275"/>
                    <a:pt x="646" y="259"/>
                    <a:pt x="657" y="259"/>
                  </a:cubicBezTo>
                  <a:cubicBezTo>
                    <a:pt x="685" y="259"/>
                    <a:pt x="696" y="275"/>
                    <a:pt x="724" y="281"/>
                  </a:cubicBezTo>
                  <a:cubicBezTo>
                    <a:pt x="758" y="287"/>
                    <a:pt x="786" y="270"/>
                    <a:pt x="820" y="281"/>
                  </a:cubicBezTo>
                  <a:cubicBezTo>
                    <a:pt x="842" y="287"/>
                    <a:pt x="837" y="320"/>
                    <a:pt x="854" y="331"/>
                  </a:cubicBezTo>
                  <a:cubicBezTo>
                    <a:pt x="871" y="343"/>
                    <a:pt x="882" y="337"/>
                    <a:pt x="893" y="337"/>
                  </a:cubicBezTo>
                  <a:cubicBezTo>
                    <a:pt x="983" y="337"/>
                    <a:pt x="983" y="337"/>
                    <a:pt x="983" y="337"/>
                  </a:cubicBezTo>
                  <a:cubicBezTo>
                    <a:pt x="1050" y="337"/>
                    <a:pt x="1067" y="410"/>
                    <a:pt x="1129" y="410"/>
                  </a:cubicBezTo>
                  <a:cubicBezTo>
                    <a:pt x="1168" y="410"/>
                    <a:pt x="1185" y="399"/>
                    <a:pt x="1225" y="399"/>
                  </a:cubicBezTo>
                  <a:lnTo>
                    <a:pt x="1230" y="404"/>
                  </a:lnTo>
                  <a:cubicBezTo>
                    <a:pt x="1118" y="449"/>
                    <a:pt x="1050" y="477"/>
                    <a:pt x="927" y="477"/>
                  </a:cubicBezTo>
                  <a:cubicBezTo>
                    <a:pt x="887" y="477"/>
                    <a:pt x="871" y="461"/>
                    <a:pt x="831" y="461"/>
                  </a:cubicBezTo>
                  <a:cubicBezTo>
                    <a:pt x="769" y="461"/>
                    <a:pt x="741" y="494"/>
                    <a:pt x="679" y="494"/>
                  </a:cubicBezTo>
                  <a:cubicBezTo>
                    <a:pt x="629" y="494"/>
                    <a:pt x="601" y="466"/>
                    <a:pt x="556" y="438"/>
                  </a:cubicBezTo>
                  <a:cubicBezTo>
                    <a:pt x="528" y="427"/>
                    <a:pt x="522" y="404"/>
                    <a:pt x="494" y="404"/>
                  </a:cubicBezTo>
                  <a:cubicBezTo>
                    <a:pt x="444" y="404"/>
                    <a:pt x="460" y="500"/>
                    <a:pt x="410" y="500"/>
                  </a:cubicBezTo>
                  <a:cubicBezTo>
                    <a:pt x="393" y="500"/>
                    <a:pt x="387" y="494"/>
                    <a:pt x="371" y="494"/>
                  </a:cubicBezTo>
                  <a:cubicBezTo>
                    <a:pt x="320" y="506"/>
                    <a:pt x="281" y="511"/>
                    <a:pt x="247" y="551"/>
                  </a:cubicBezTo>
                  <a:cubicBezTo>
                    <a:pt x="236" y="562"/>
                    <a:pt x="219" y="568"/>
                    <a:pt x="219" y="584"/>
                  </a:cubicBezTo>
                  <a:cubicBezTo>
                    <a:pt x="219" y="596"/>
                    <a:pt x="224" y="596"/>
                    <a:pt x="224" y="607"/>
                  </a:cubicBezTo>
                  <a:cubicBezTo>
                    <a:pt x="224" y="669"/>
                    <a:pt x="163" y="685"/>
                    <a:pt x="101" y="702"/>
                  </a:cubicBezTo>
                  <a:cubicBezTo>
                    <a:pt x="62" y="719"/>
                    <a:pt x="34" y="742"/>
                    <a:pt x="0" y="753"/>
                  </a:cubicBezTo>
                  <a:lnTo>
                    <a:pt x="0" y="753"/>
                  </a:lnTo>
                  <a:cubicBezTo>
                    <a:pt x="5" y="809"/>
                    <a:pt x="39" y="837"/>
                    <a:pt x="78" y="876"/>
                  </a:cubicBezTo>
                  <a:cubicBezTo>
                    <a:pt x="118" y="921"/>
                    <a:pt x="146" y="950"/>
                    <a:pt x="196" y="972"/>
                  </a:cubicBezTo>
                  <a:cubicBezTo>
                    <a:pt x="303" y="1028"/>
                    <a:pt x="365" y="1067"/>
                    <a:pt x="483" y="1067"/>
                  </a:cubicBezTo>
                  <a:cubicBezTo>
                    <a:pt x="545" y="1067"/>
                    <a:pt x="545" y="1067"/>
                    <a:pt x="545" y="106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 name="Freeform 68"/>
            <p:cNvSpPr>
              <a:spLocks noChangeArrowheads="1"/>
            </p:cNvSpPr>
            <p:nvPr/>
          </p:nvSpPr>
          <p:spPr bwMode="auto">
            <a:xfrm>
              <a:off x="17288753" y="4605793"/>
              <a:ext cx="849258" cy="536575"/>
            </a:xfrm>
            <a:custGeom>
              <a:avLst/>
              <a:gdLst>
                <a:gd name="T0" fmla="*/ 2253 w 2361"/>
                <a:gd name="T1" fmla="*/ 89 h 1489"/>
                <a:gd name="T2" fmla="*/ 2253 w 2361"/>
                <a:gd name="T3" fmla="*/ 89 h 1489"/>
                <a:gd name="T4" fmla="*/ 2253 w 2361"/>
                <a:gd name="T5" fmla="*/ 106 h 1489"/>
                <a:gd name="T6" fmla="*/ 2349 w 2361"/>
                <a:gd name="T7" fmla="*/ 117 h 1489"/>
                <a:gd name="T8" fmla="*/ 2360 w 2361"/>
                <a:gd name="T9" fmla="*/ 112 h 1489"/>
                <a:gd name="T10" fmla="*/ 2360 w 2361"/>
                <a:gd name="T11" fmla="*/ 84 h 1489"/>
                <a:gd name="T12" fmla="*/ 2298 w 2361"/>
                <a:gd name="T13" fmla="*/ 5 h 1489"/>
                <a:gd name="T14" fmla="*/ 2276 w 2361"/>
                <a:gd name="T15" fmla="*/ 33 h 1489"/>
                <a:gd name="T16" fmla="*/ 2253 w 2361"/>
                <a:gd name="T17" fmla="*/ 89 h 1489"/>
                <a:gd name="T18" fmla="*/ 1343 w 2361"/>
                <a:gd name="T19" fmla="*/ 1370 h 1489"/>
                <a:gd name="T20" fmla="*/ 1343 w 2361"/>
                <a:gd name="T21" fmla="*/ 1370 h 1489"/>
                <a:gd name="T22" fmla="*/ 1146 w 2361"/>
                <a:gd name="T23" fmla="*/ 1449 h 1489"/>
                <a:gd name="T24" fmla="*/ 1309 w 2361"/>
                <a:gd name="T25" fmla="*/ 1488 h 1489"/>
                <a:gd name="T26" fmla="*/ 1365 w 2361"/>
                <a:gd name="T27" fmla="*/ 1477 h 1489"/>
                <a:gd name="T28" fmla="*/ 1427 w 2361"/>
                <a:gd name="T29" fmla="*/ 1449 h 1489"/>
                <a:gd name="T30" fmla="*/ 1382 w 2361"/>
                <a:gd name="T31" fmla="*/ 1410 h 1489"/>
                <a:gd name="T32" fmla="*/ 1343 w 2361"/>
                <a:gd name="T33" fmla="*/ 1370 h 1489"/>
                <a:gd name="T34" fmla="*/ 23 w 2361"/>
                <a:gd name="T35" fmla="*/ 117 h 1489"/>
                <a:gd name="T36" fmla="*/ 23 w 2361"/>
                <a:gd name="T37" fmla="*/ 117 h 1489"/>
                <a:gd name="T38" fmla="*/ 0 w 2361"/>
                <a:gd name="T39" fmla="*/ 117 h 1489"/>
                <a:gd name="T40" fmla="*/ 90 w 2361"/>
                <a:gd name="T41" fmla="*/ 174 h 1489"/>
                <a:gd name="T42" fmla="*/ 135 w 2361"/>
                <a:gd name="T43" fmla="*/ 106 h 1489"/>
                <a:gd name="T44" fmla="*/ 23 w 2361"/>
                <a:gd name="T45" fmla="*/ 117 h 1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361" h="1489">
                  <a:moveTo>
                    <a:pt x="2253" y="89"/>
                  </a:moveTo>
                  <a:lnTo>
                    <a:pt x="2253" y="89"/>
                  </a:lnTo>
                  <a:cubicBezTo>
                    <a:pt x="2253" y="106"/>
                    <a:pt x="2253" y="106"/>
                    <a:pt x="2253" y="106"/>
                  </a:cubicBezTo>
                  <a:cubicBezTo>
                    <a:pt x="2287" y="112"/>
                    <a:pt x="2309" y="117"/>
                    <a:pt x="2349" y="117"/>
                  </a:cubicBezTo>
                  <a:cubicBezTo>
                    <a:pt x="2354" y="117"/>
                    <a:pt x="2360" y="117"/>
                    <a:pt x="2360" y="112"/>
                  </a:cubicBezTo>
                  <a:cubicBezTo>
                    <a:pt x="2360" y="84"/>
                    <a:pt x="2360" y="84"/>
                    <a:pt x="2360" y="84"/>
                  </a:cubicBezTo>
                  <a:cubicBezTo>
                    <a:pt x="2360" y="45"/>
                    <a:pt x="2337" y="16"/>
                    <a:pt x="2298" y="5"/>
                  </a:cubicBezTo>
                  <a:cubicBezTo>
                    <a:pt x="2287" y="0"/>
                    <a:pt x="2281" y="16"/>
                    <a:pt x="2276" y="33"/>
                  </a:cubicBezTo>
                  <a:cubicBezTo>
                    <a:pt x="2270" y="56"/>
                    <a:pt x="2259" y="67"/>
                    <a:pt x="2253" y="89"/>
                  </a:cubicBezTo>
                  <a:close/>
                  <a:moveTo>
                    <a:pt x="1343" y="1370"/>
                  </a:moveTo>
                  <a:lnTo>
                    <a:pt x="1343" y="1370"/>
                  </a:lnTo>
                  <a:cubicBezTo>
                    <a:pt x="1259" y="1376"/>
                    <a:pt x="1158" y="1370"/>
                    <a:pt x="1146" y="1449"/>
                  </a:cubicBezTo>
                  <a:cubicBezTo>
                    <a:pt x="1214" y="1460"/>
                    <a:pt x="1248" y="1488"/>
                    <a:pt x="1309" y="1488"/>
                  </a:cubicBezTo>
                  <a:cubicBezTo>
                    <a:pt x="1332" y="1488"/>
                    <a:pt x="1343" y="1477"/>
                    <a:pt x="1365" y="1477"/>
                  </a:cubicBezTo>
                  <a:cubicBezTo>
                    <a:pt x="1394" y="1477"/>
                    <a:pt x="1427" y="1472"/>
                    <a:pt x="1427" y="1449"/>
                  </a:cubicBezTo>
                  <a:cubicBezTo>
                    <a:pt x="1427" y="1427"/>
                    <a:pt x="1405" y="1421"/>
                    <a:pt x="1382" y="1410"/>
                  </a:cubicBezTo>
                  <a:cubicBezTo>
                    <a:pt x="1365" y="1398"/>
                    <a:pt x="1360" y="1382"/>
                    <a:pt x="1343" y="1370"/>
                  </a:cubicBezTo>
                  <a:close/>
                  <a:moveTo>
                    <a:pt x="23" y="117"/>
                  </a:moveTo>
                  <a:lnTo>
                    <a:pt x="23" y="117"/>
                  </a:lnTo>
                  <a:cubicBezTo>
                    <a:pt x="12" y="117"/>
                    <a:pt x="6" y="117"/>
                    <a:pt x="0" y="117"/>
                  </a:cubicBezTo>
                  <a:cubicBezTo>
                    <a:pt x="40" y="134"/>
                    <a:pt x="51" y="174"/>
                    <a:pt x="90" y="174"/>
                  </a:cubicBezTo>
                  <a:cubicBezTo>
                    <a:pt x="124" y="174"/>
                    <a:pt x="124" y="134"/>
                    <a:pt x="135" y="106"/>
                  </a:cubicBezTo>
                  <a:cubicBezTo>
                    <a:pt x="90" y="101"/>
                    <a:pt x="68" y="117"/>
                    <a:pt x="23" y="117"/>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 name="Freeform 69"/>
            <p:cNvSpPr>
              <a:spLocks noChangeArrowheads="1"/>
            </p:cNvSpPr>
            <p:nvPr/>
          </p:nvSpPr>
          <p:spPr bwMode="auto">
            <a:xfrm>
              <a:off x="18223731" y="4999493"/>
              <a:ext cx="319066" cy="225425"/>
            </a:xfrm>
            <a:custGeom>
              <a:avLst/>
              <a:gdLst>
                <a:gd name="T0" fmla="*/ 646 w 888"/>
                <a:gd name="T1" fmla="*/ 506 h 625"/>
                <a:gd name="T2" fmla="*/ 646 w 888"/>
                <a:gd name="T3" fmla="*/ 506 h 625"/>
                <a:gd name="T4" fmla="*/ 578 w 888"/>
                <a:gd name="T5" fmla="*/ 551 h 625"/>
                <a:gd name="T6" fmla="*/ 646 w 888"/>
                <a:gd name="T7" fmla="*/ 579 h 625"/>
                <a:gd name="T8" fmla="*/ 646 w 888"/>
                <a:gd name="T9" fmla="*/ 590 h 625"/>
                <a:gd name="T10" fmla="*/ 640 w 888"/>
                <a:gd name="T11" fmla="*/ 595 h 625"/>
                <a:gd name="T12" fmla="*/ 685 w 888"/>
                <a:gd name="T13" fmla="*/ 624 h 625"/>
                <a:gd name="T14" fmla="*/ 708 w 888"/>
                <a:gd name="T15" fmla="*/ 607 h 625"/>
                <a:gd name="T16" fmla="*/ 691 w 888"/>
                <a:gd name="T17" fmla="*/ 567 h 625"/>
                <a:gd name="T18" fmla="*/ 646 w 888"/>
                <a:gd name="T19" fmla="*/ 506 h 625"/>
                <a:gd name="T20" fmla="*/ 275 w 888"/>
                <a:gd name="T21" fmla="*/ 517 h 625"/>
                <a:gd name="T22" fmla="*/ 275 w 888"/>
                <a:gd name="T23" fmla="*/ 517 h 625"/>
                <a:gd name="T24" fmla="*/ 275 w 888"/>
                <a:gd name="T25" fmla="*/ 556 h 625"/>
                <a:gd name="T26" fmla="*/ 286 w 888"/>
                <a:gd name="T27" fmla="*/ 556 h 625"/>
                <a:gd name="T28" fmla="*/ 320 w 888"/>
                <a:gd name="T29" fmla="*/ 551 h 625"/>
                <a:gd name="T30" fmla="*/ 348 w 888"/>
                <a:gd name="T31" fmla="*/ 511 h 625"/>
                <a:gd name="T32" fmla="*/ 326 w 888"/>
                <a:gd name="T33" fmla="*/ 478 h 625"/>
                <a:gd name="T34" fmla="*/ 275 w 888"/>
                <a:gd name="T35" fmla="*/ 517 h 625"/>
                <a:gd name="T36" fmla="*/ 629 w 888"/>
                <a:gd name="T37" fmla="*/ 79 h 625"/>
                <a:gd name="T38" fmla="*/ 629 w 888"/>
                <a:gd name="T39" fmla="*/ 79 h 625"/>
                <a:gd name="T40" fmla="*/ 618 w 888"/>
                <a:gd name="T41" fmla="*/ 79 h 625"/>
                <a:gd name="T42" fmla="*/ 612 w 888"/>
                <a:gd name="T43" fmla="*/ 90 h 625"/>
                <a:gd name="T44" fmla="*/ 618 w 888"/>
                <a:gd name="T45" fmla="*/ 101 h 625"/>
                <a:gd name="T46" fmla="*/ 573 w 888"/>
                <a:gd name="T47" fmla="*/ 129 h 625"/>
                <a:gd name="T48" fmla="*/ 545 w 888"/>
                <a:gd name="T49" fmla="*/ 191 h 625"/>
                <a:gd name="T50" fmla="*/ 449 w 888"/>
                <a:gd name="T51" fmla="*/ 247 h 625"/>
                <a:gd name="T52" fmla="*/ 298 w 888"/>
                <a:gd name="T53" fmla="*/ 112 h 625"/>
                <a:gd name="T54" fmla="*/ 286 w 888"/>
                <a:gd name="T55" fmla="*/ 90 h 625"/>
                <a:gd name="T56" fmla="*/ 146 w 888"/>
                <a:gd name="T57" fmla="*/ 135 h 625"/>
                <a:gd name="T58" fmla="*/ 78 w 888"/>
                <a:gd name="T59" fmla="*/ 169 h 625"/>
                <a:gd name="T60" fmla="*/ 33 w 888"/>
                <a:gd name="T61" fmla="*/ 202 h 625"/>
                <a:gd name="T62" fmla="*/ 0 w 888"/>
                <a:gd name="T63" fmla="*/ 253 h 625"/>
                <a:gd name="T64" fmla="*/ 5 w 888"/>
                <a:gd name="T65" fmla="*/ 253 h 625"/>
                <a:gd name="T66" fmla="*/ 28 w 888"/>
                <a:gd name="T67" fmla="*/ 253 h 625"/>
                <a:gd name="T68" fmla="*/ 73 w 888"/>
                <a:gd name="T69" fmla="*/ 275 h 625"/>
                <a:gd name="T70" fmla="*/ 213 w 888"/>
                <a:gd name="T71" fmla="*/ 315 h 625"/>
                <a:gd name="T72" fmla="*/ 314 w 888"/>
                <a:gd name="T73" fmla="*/ 287 h 625"/>
                <a:gd name="T74" fmla="*/ 421 w 888"/>
                <a:gd name="T75" fmla="*/ 371 h 625"/>
                <a:gd name="T76" fmla="*/ 477 w 888"/>
                <a:gd name="T77" fmla="*/ 388 h 625"/>
                <a:gd name="T78" fmla="*/ 522 w 888"/>
                <a:gd name="T79" fmla="*/ 416 h 625"/>
                <a:gd name="T80" fmla="*/ 590 w 888"/>
                <a:gd name="T81" fmla="*/ 388 h 625"/>
                <a:gd name="T82" fmla="*/ 640 w 888"/>
                <a:gd name="T83" fmla="*/ 343 h 625"/>
                <a:gd name="T84" fmla="*/ 691 w 888"/>
                <a:gd name="T85" fmla="*/ 348 h 625"/>
                <a:gd name="T86" fmla="*/ 674 w 888"/>
                <a:gd name="T87" fmla="*/ 377 h 625"/>
                <a:gd name="T88" fmla="*/ 708 w 888"/>
                <a:gd name="T89" fmla="*/ 393 h 625"/>
                <a:gd name="T90" fmla="*/ 719 w 888"/>
                <a:gd name="T91" fmla="*/ 393 h 625"/>
                <a:gd name="T92" fmla="*/ 769 w 888"/>
                <a:gd name="T93" fmla="*/ 298 h 625"/>
                <a:gd name="T94" fmla="*/ 803 w 888"/>
                <a:gd name="T95" fmla="*/ 337 h 625"/>
                <a:gd name="T96" fmla="*/ 831 w 888"/>
                <a:gd name="T97" fmla="*/ 270 h 625"/>
                <a:gd name="T98" fmla="*/ 887 w 888"/>
                <a:gd name="T99" fmla="*/ 242 h 625"/>
                <a:gd name="T100" fmla="*/ 865 w 888"/>
                <a:gd name="T101" fmla="*/ 202 h 625"/>
                <a:gd name="T102" fmla="*/ 798 w 888"/>
                <a:gd name="T103" fmla="*/ 56 h 625"/>
                <a:gd name="T104" fmla="*/ 741 w 888"/>
                <a:gd name="T105" fmla="*/ 11 h 625"/>
                <a:gd name="T106" fmla="*/ 629 w 888"/>
                <a:gd name="T107" fmla="*/ 79 h 6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888" h="625">
                  <a:moveTo>
                    <a:pt x="646" y="506"/>
                  </a:moveTo>
                  <a:lnTo>
                    <a:pt x="646" y="506"/>
                  </a:lnTo>
                  <a:cubicBezTo>
                    <a:pt x="612" y="506"/>
                    <a:pt x="578" y="522"/>
                    <a:pt x="578" y="551"/>
                  </a:cubicBezTo>
                  <a:cubicBezTo>
                    <a:pt x="578" y="579"/>
                    <a:pt x="618" y="579"/>
                    <a:pt x="646" y="579"/>
                  </a:cubicBezTo>
                  <a:cubicBezTo>
                    <a:pt x="646" y="584"/>
                    <a:pt x="646" y="584"/>
                    <a:pt x="646" y="590"/>
                  </a:cubicBezTo>
                  <a:cubicBezTo>
                    <a:pt x="646" y="590"/>
                    <a:pt x="640" y="590"/>
                    <a:pt x="640" y="595"/>
                  </a:cubicBezTo>
                  <a:cubicBezTo>
                    <a:pt x="640" y="618"/>
                    <a:pt x="663" y="624"/>
                    <a:pt x="685" y="624"/>
                  </a:cubicBezTo>
                  <a:cubicBezTo>
                    <a:pt x="696" y="624"/>
                    <a:pt x="708" y="618"/>
                    <a:pt x="708" y="607"/>
                  </a:cubicBezTo>
                  <a:cubicBezTo>
                    <a:pt x="708" y="590"/>
                    <a:pt x="696" y="584"/>
                    <a:pt x="691" y="567"/>
                  </a:cubicBezTo>
                  <a:cubicBezTo>
                    <a:pt x="680" y="539"/>
                    <a:pt x="674" y="506"/>
                    <a:pt x="646" y="506"/>
                  </a:cubicBezTo>
                  <a:close/>
                  <a:moveTo>
                    <a:pt x="275" y="517"/>
                  </a:moveTo>
                  <a:lnTo>
                    <a:pt x="275" y="517"/>
                  </a:lnTo>
                  <a:cubicBezTo>
                    <a:pt x="275" y="556"/>
                    <a:pt x="275" y="556"/>
                    <a:pt x="275" y="556"/>
                  </a:cubicBezTo>
                  <a:cubicBezTo>
                    <a:pt x="281" y="556"/>
                    <a:pt x="281" y="556"/>
                    <a:pt x="286" y="556"/>
                  </a:cubicBezTo>
                  <a:cubicBezTo>
                    <a:pt x="303" y="556"/>
                    <a:pt x="309" y="551"/>
                    <a:pt x="320" y="551"/>
                  </a:cubicBezTo>
                  <a:cubicBezTo>
                    <a:pt x="337" y="551"/>
                    <a:pt x="348" y="528"/>
                    <a:pt x="348" y="511"/>
                  </a:cubicBezTo>
                  <a:cubicBezTo>
                    <a:pt x="348" y="494"/>
                    <a:pt x="343" y="483"/>
                    <a:pt x="326" y="478"/>
                  </a:cubicBezTo>
                  <a:cubicBezTo>
                    <a:pt x="303" y="472"/>
                    <a:pt x="281" y="494"/>
                    <a:pt x="275" y="517"/>
                  </a:cubicBezTo>
                  <a:close/>
                  <a:moveTo>
                    <a:pt x="629" y="79"/>
                  </a:moveTo>
                  <a:lnTo>
                    <a:pt x="629" y="79"/>
                  </a:lnTo>
                  <a:cubicBezTo>
                    <a:pt x="618" y="79"/>
                    <a:pt x="618" y="79"/>
                    <a:pt x="618" y="79"/>
                  </a:cubicBezTo>
                  <a:cubicBezTo>
                    <a:pt x="618" y="84"/>
                    <a:pt x="612" y="84"/>
                    <a:pt x="612" y="90"/>
                  </a:cubicBezTo>
                  <a:cubicBezTo>
                    <a:pt x="612" y="96"/>
                    <a:pt x="618" y="96"/>
                    <a:pt x="618" y="101"/>
                  </a:cubicBezTo>
                  <a:cubicBezTo>
                    <a:pt x="618" y="124"/>
                    <a:pt x="590" y="118"/>
                    <a:pt x="573" y="129"/>
                  </a:cubicBezTo>
                  <a:cubicBezTo>
                    <a:pt x="550" y="140"/>
                    <a:pt x="550" y="163"/>
                    <a:pt x="545" y="191"/>
                  </a:cubicBezTo>
                  <a:cubicBezTo>
                    <a:pt x="533" y="236"/>
                    <a:pt x="488" y="247"/>
                    <a:pt x="449" y="247"/>
                  </a:cubicBezTo>
                  <a:cubicBezTo>
                    <a:pt x="371" y="247"/>
                    <a:pt x="298" y="191"/>
                    <a:pt x="298" y="112"/>
                  </a:cubicBezTo>
                  <a:cubicBezTo>
                    <a:pt x="298" y="101"/>
                    <a:pt x="292" y="96"/>
                    <a:pt x="286" y="90"/>
                  </a:cubicBezTo>
                  <a:cubicBezTo>
                    <a:pt x="258" y="140"/>
                    <a:pt x="202" y="129"/>
                    <a:pt x="146" y="135"/>
                  </a:cubicBezTo>
                  <a:cubicBezTo>
                    <a:pt x="112" y="140"/>
                    <a:pt x="106" y="157"/>
                    <a:pt x="78" y="169"/>
                  </a:cubicBezTo>
                  <a:cubicBezTo>
                    <a:pt x="56" y="174"/>
                    <a:pt x="33" y="180"/>
                    <a:pt x="33" y="202"/>
                  </a:cubicBezTo>
                  <a:cubicBezTo>
                    <a:pt x="33" y="225"/>
                    <a:pt x="11" y="230"/>
                    <a:pt x="0" y="253"/>
                  </a:cubicBezTo>
                  <a:lnTo>
                    <a:pt x="5" y="253"/>
                  </a:lnTo>
                  <a:cubicBezTo>
                    <a:pt x="17" y="253"/>
                    <a:pt x="17" y="253"/>
                    <a:pt x="28" y="253"/>
                  </a:cubicBezTo>
                  <a:cubicBezTo>
                    <a:pt x="45" y="253"/>
                    <a:pt x="56" y="270"/>
                    <a:pt x="73" y="275"/>
                  </a:cubicBezTo>
                  <a:cubicBezTo>
                    <a:pt x="123" y="298"/>
                    <a:pt x="157" y="315"/>
                    <a:pt x="213" y="315"/>
                  </a:cubicBezTo>
                  <a:cubicBezTo>
                    <a:pt x="253" y="315"/>
                    <a:pt x="275" y="287"/>
                    <a:pt x="314" y="287"/>
                  </a:cubicBezTo>
                  <a:cubicBezTo>
                    <a:pt x="365" y="287"/>
                    <a:pt x="376" y="337"/>
                    <a:pt x="421" y="371"/>
                  </a:cubicBezTo>
                  <a:cubicBezTo>
                    <a:pt x="438" y="382"/>
                    <a:pt x="460" y="377"/>
                    <a:pt x="477" y="388"/>
                  </a:cubicBezTo>
                  <a:cubicBezTo>
                    <a:pt x="494" y="399"/>
                    <a:pt x="500" y="416"/>
                    <a:pt x="522" y="416"/>
                  </a:cubicBezTo>
                  <a:cubicBezTo>
                    <a:pt x="550" y="416"/>
                    <a:pt x="562" y="399"/>
                    <a:pt x="590" y="388"/>
                  </a:cubicBezTo>
                  <a:cubicBezTo>
                    <a:pt x="612" y="382"/>
                    <a:pt x="640" y="371"/>
                    <a:pt x="640" y="343"/>
                  </a:cubicBezTo>
                  <a:cubicBezTo>
                    <a:pt x="657" y="343"/>
                    <a:pt x="668" y="348"/>
                    <a:pt x="691" y="348"/>
                  </a:cubicBezTo>
                  <a:cubicBezTo>
                    <a:pt x="680" y="360"/>
                    <a:pt x="674" y="365"/>
                    <a:pt x="674" y="377"/>
                  </a:cubicBezTo>
                  <a:cubicBezTo>
                    <a:pt x="674" y="388"/>
                    <a:pt x="691" y="393"/>
                    <a:pt x="708" y="393"/>
                  </a:cubicBezTo>
                  <a:cubicBezTo>
                    <a:pt x="719" y="393"/>
                    <a:pt x="719" y="393"/>
                    <a:pt x="719" y="393"/>
                  </a:cubicBezTo>
                  <a:cubicBezTo>
                    <a:pt x="719" y="354"/>
                    <a:pt x="725" y="298"/>
                    <a:pt x="769" y="298"/>
                  </a:cubicBezTo>
                  <a:cubicBezTo>
                    <a:pt x="786" y="298"/>
                    <a:pt x="786" y="337"/>
                    <a:pt x="803" y="337"/>
                  </a:cubicBezTo>
                  <a:cubicBezTo>
                    <a:pt x="831" y="337"/>
                    <a:pt x="809" y="287"/>
                    <a:pt x="831" y="270"/>
                  </a:cubicBezTo>
                  <a:cubicBezTo>
                    <a:pt x="848" y="253"/>
                    <a:pt x="887" y="270"/>
                    <a:pt x="887" y="242"/>
                  </a:cubicBezTo>
                  <a:cubicBezTo>
                    <a:pt x="887" y="225"/>
                    <a:pt x="871" y="219"/>
                    <a:pt x="865" y="202"/>
                  </a:cubicBezTo>
                  <a:cubicBezTo>
                    <a:pt x="842" y="146"/>
                    <a:pt x="820" y="112"/>
                    <a:pt x="798" y="56"/>
                  </a:cubicBezTo>
                  <a:cubicBezTo>
                    <a:pt x="786" y="28"/>
                    <a:pt x="769" y="0"/>
                    <a:pt x="741" y="11"/>
                  </a:cubicBezTo>
                  <a:cubicBezTo>
                    <a:pt x="696" y="28"/>
                    <a:pt x="685" y="79"/>
                    <a:pt x="629" y="79"/>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 name="Freeform 70"/>
            <p:cNvSpPr>
              <a:spLocks noChangeArrowheads="1"/>
            </p:cNvSpPr>
            <p:nvPr/>
          </p:nvSpPr>
          <p:spPr bwMode="auto">
            <a:xfrm>
              <a:off x="14293337" y="6045655"/>
              <a:ext cx="701629" cy="811213"/>
            </a:xfrm>
            <a:custGeom>
              <a:avLst/>
              <a:gdLst>
                <a:gd name="T0" fmla="*/ 1051 w 1951"/>
                <a:gd name="T1" fmla="*/ 17 h 2254"/>
                <a:gd name="T2" fmla="*/ 1006 w 1951"/>
                <a:gd name="T3" fmla="*/ 51 h 2254"/>
                <a:gd name="T4" fmla="*/ 1068 w 1951"/>
                <a:gd name="T5" fmla="*/ 107 h 2254"/>
                <a:gd name="T6" fmla="*/ 1259 w 1951"/>
                <a:gd name="T7" fmla="*/ 231 h 2254"/>
                <a:gd name="T8" fmla="*/ 1096 w 1951"/>
                <a:gd name="T9" fmla="*/ 309 h 2254"/>
                <a:gd name="T10" fmla="*/ 972 w 1951"/>
                <a:gd name="T11" fmla="*/ 422 h 2254"/>
                <a:gd name="T12" fmla="*/ 866 w 1951"/>
                <a:gd name="T13" fmla="*/ 427 h 2254"/>
                <a:gd name="T14" fmla="*/ 753 w 1951"/>
                <a:gd name="T15" fmla="*/ 478 h 2254"/>
                <a:gd name="T16" fmla="*/ 399 w 1951"/>
                <a:gd name="T17" fmla="*/ 691 h 2254"/>
                <a:gd name="T18" fmla="*/ 287 w 1951"/>
                <a:gd name="T19" fmla="*/ 776 h 2254"/>
                <a:gd name="T20" fmla="*/ 90 w 1951"/>
                <a:gd name="T21" fmla="*/ 770 h 2254"/>
                <a:gd name="T22" fmla="*/ 0 w 1951"/>
                <a:gd name="T23" fmla="*/ 809 h 2254"/>
                <a:gd name="T24" fmla="*/ 146 w 1951"/>
                <a:gd name="T25" fmla="*/ 888 h 2254"/>
                <a:gd name="T26" fmla="*/ 259 w 1951"/>
                <a:gd name="T27" fmla="*/ 1012 h 2254"/>
                <a:gd name="T28" fmla="*/ 203 w 1951"/>
                <a:gd name="T29" fmla="*/ 1219 h 2254"/>
                <a:gd name="T30" fmla="*/ 68 w 1951"/>
                <a:gd name="T31" fmla="*/ 1439 h 2254"/>
                <a:gd name="T32" fmla="*/ 371 w 1951"/>
                <a:gd name="T33" fmla="*/ 1641 h 2254"/>
                <a:gd name="T34" fmla="*/ 517 w 1951"/>
                <a:gd name="T35" fmla="*/ 1703 h 2254"/>
                <a:gd name="T36" fmla="*/ 500 w 1951"/>
                <a:gd name="T37" fmla="*/ 1843 h 2254"/>
                <a:gd name="T38" fmla="*/ 495 w 1951"/>
                <a:gd name="T39" fmla="*/ 1933 h 2254"/>
                <a:gd name="T40" fmla="*/ 573 w 1951"/>
                <a:gd name="T41" fmla="*/ 2107 h 2254"/>
                <a:gd name="T42" fmla="*/ 658 w 1951"/>
                <a:gd name="T43" fmla="*/ 2253 h 2254"/>
                <a:gd name="T44" fmla="*/ 736 w 1951"/>
                <a:gd name="T45" fmla="*/ 2135 h 2254"/>
                <a:gd name="T46" fmla="*/ 832 w 1951"/>
                <a:gd name="T47" fmla="*/ 1955 h 2254"/>
                <a:gd name="T48" fmla="*/ 1068 w 1951"/>
                <a:gd name="T49" fmla="*/ 1764 h 2254"/>
                <a:gd name="T50" fmla="*/ 1332 w 1951"/>
                <a:gd name="T51" fmla="*/ 1489 h 2254"/>
                <a:gd name="T52" fmla="*/ 1293 w 1951"/>
                <a:gd name="T53" fmla="*/ 1276 h 2254"/>
                <a:gd name="T54" fmla="*/ 1416 w 1951"/>
                <a:gd name="T55" fmla="*/ 1062 h 2254"/>
                <a:gd name="T56" fmla="*/ 1512 w 1951"/>
                <a:gd name="T57" fmla="*/ 877 h 2254"/>
                <a:gd name="T58" fmla="*/ 1596 w 1951"/>
                <a:gd name="T59" fmla="*/ 866 h 2254"/>
                <a:gd name="T60" fmla="*/ 1719 w 1951"/>
                <a:gd name="T61" fmla="*/ 725 h 2254"/>
                <a:gd name="T62" fmla="*/ 1753 w 1951"/>
                <a:gd name="T63" fmla="*/ 579 h 2254"/>
                <a:gd name="T64" fmla="*/ 1950 w 1951"/>
                <a:gd name="T65" fmla="*/ 360 h 2254"/>
                <a:gd name="T66" fmla="*/ 1804 w 1951"/>
                <a:gd name="T67" fmla="*/ 309 h 2254"/>
                <a:gd name="T68" fmla="*/ 1697 w 1951"/>
                <a:gd name="T69" fmla="*/ 236 h 2254"/>
                <a:gd name="T70" fmla="*/ 1658 w 1951"/>
                <a:gd name="T71" fmla="*/ 79 h 2254"/>
                <a:gd name="T72" fmla="*/ 1529 w 1951"/>
                <a:gd name="T73" fmla="*/ 73 h 2254"/>
                <a:gd name="T74" fmla="*/ 1439 w 1951"/>
                <a:gd name="T75" fmla="*/ 28 h 2254"/>
                <a:gd name="T76" fmla="*/ 1287 w 1951"/>
                <a:gd name="T77" fmla="*/ 147 h 2254"/>
                <a:gd name="T78" fmla="*/ 1051 w 1951"/>
                <a:gd name="T79" fmla="*/ 17 h 2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51" h="2254">
                  <a:moveTo>
                    <a:pt x="1051" y="17"/>
                  </a:moveTo>
                  <a:lnTo>
                    <a:pt x="1051" y="17"/>
                  </a:lnTo>
                  <a:cubicBezTo>
                    <a:pt x="1045" y="34"/>
                    <a:pt x="1028" y="40"/>
                    <a:pt x="1012" y="51"/>
                  </a:cubicBezTo>
                  <a:cubicBezTo>
                    <a:pt x="1012" y="51"/>
                    <a:pt x="1012" y="51"/>
                    <a:pt x="1006" y="51"/>
                  </a:cubicBezTo>
                  <a:lnTo>
                    <a:pt x="1006" y="51"/>
                  </a:lnTo>
                  <a:cubicBezTo>
                    <a:pt x="1034" y="68"/>
                    <a:pt x="1045" y="85"/>
                    <a:pt x="1068" y="107"/>
                  </a:cubicBezTo>
                  <a:cubicBezTo>
                    <a:pt x="1107" y="135"/>
                    <a:pt x="1130" y="147"/>
                    <a:pt x="1169" y="169"/>
                  </a:cubicBezTo>
                  <a:cubicBezTo>
                    <a:pt x="1203" y="197"/>
                    <a:pt x="1236" y="197"/>
                    <a:pt x="1259" y="231"/>
                  </a:cubicBezTo>
                  <a:cubicBezTo>
                    <a:pt x="1225" y="264"/>
                    <a:pt x="1191" y="276"/>
                    <a:pt x="1147" y="298"/>
                  </a:cubicBezTo>
                  <a:cubicBezTo>
                    <a:pt x="1130" y="304"/>
                    <a:pt x="1107" y="293"/>
                    <a:pt x="1096" y="309"/>
                  </a:cubicBezTo>
                  <a:cubicBezTo>
                    <a:pt x="1085" y="321"/>
                    <a:pt x="1090" y="337"/>
                    <a:pt x="1090" y="349"/>
                  </a:cubicBezTo>
                  <a:cubicBezTo>
                    <a:pt x="1073" y="399"/>
                    <a:pt x="1023" y="422"/>
                    <a:pt x="972" y="422"/>
                  </a:cubicBezTo>
                  <a:cubicBezTo>
                    <a:pt x="933" y="422"/>
                    <a:pt x="933" y="422"/>
                    <a:pt x="933" y="422"/>
                  </a:cubicBezTo>
                  <a:cubicBezTo>
                    <a:pt x="866" y="427"/>
                    <a:pt x="866" y="427"/>
                    <a:pt x="866" y="427"/>
                  </a:cubicBezTo>
                  <a:cubicBezTo>
                    <a:pt x="854" y="427"/>
                    <a:pt x="843" y="422"/>
                    <a:pt x="832" y="422"/>
                  </a:cubicBezTo>
                  <a:cubicBezTo>
                    <a:pt x="793" y="422"/>
                    <a:pt x="781" y="455"/>
                    <a:pt x="753" y="478"/>
                  </a:cubicBezTo>
                  <a:cubicBezTo>
                    <a:pt x="680" y="517"/>
                    <a:pt x="646" y="545"/>
                    <a:pt x="573" y="585"/>
                  </a:cubicBezTo>
                  <a:cubicBezTo>
                    <a:pt x="506" y="624"/>
                    <a:pt x="461" y="641"/>
                    <a:pt x="399" y="691"/>
                  </a:cubicBezTo>
                  <a:cubicBezTo>
                    <a:pt x="371" y="714"/>
                    <a:pt x="371" y="748"/>
                    <a:pt x="349" y="770"/>
                  </a:cubicBezTo>
                  <a:cubicBezTo>
                    <a:pt x="326" y="776"/>
                    <a:pt x="309" y="776"/>
                    <a:pt x="287" y="776"/>
                  </a:cubicBezTo>
                  <a:cubicBezTo>
                    <a:pt x="242" y="776"/>
                    <a:pt x="225" y="731"/>
                    <a:pt x="175" y="731"/>
                  </a:cubicBezTo>
                  <a:cubicBezTo>
                    <a:pt x="141" y="731"/>
                    <a:pt x="118" y="753"/>
                    <a:pt x="90" y="770"/>
                  </a:cubicBezTo>
                  <a:cubicBezTo>
                    <a:pt x="57" y="787"/>
                    <a:pt x="29" y="787"/>
                    <a:pt x="0" y="809"/>
                  </a:cubicBezTo>
                  <a:lnTo>
                    <a:pt x="0" y="809"/>
                  </a:lnTo>
                  <a:cubicBezTo>
                    <a:pt x="40" y="849"/>
                    <a:pt x="57" y="888"/>
                    <a:pt x="107" y="888"/>
                  </a:cubicBezTo>
                  <a:cubicBezTo>
                    <a:pt x="146" y="888"/>
                    <a:pt x="146" y="888"/>
                    <a:pt x="146" y="888"/>
                  </a:cubicBezTo>
                  <a:cubicBezTo>
                    <a:pt x="180" y="888"/>
                    <a:pt x="203" y="888"/>
                    <a:pt x="231" y="899"/>
                  </a:cubicBezTo>
                  <a:cubicBezTo>
                    <a:pt x="270" y="922"/>
                    <a:pt x="259" y="967"/>
                    <a:pt x="259" y="1012"/>
                  </a:cubicBezTo>
                  <a:cubicBezTo>
                    <a:pt x="259" y="1073"/>
                    <a:pt x="208" y="1101"/>
                    <a:pt x="180" y="1158"/>
                  </a:cubicBezTo>
                  <a:cubicBezTo>
                    <a:pt x="203" y="1174"/>
                    <a:pt x="203" y="1197"/>
                    <a:pt x="203" y="1219"/>
                  </a:cubicBezTo>
                  <a:cubicBezTo>
                    <a:pt x="203" y="1248"/>
                    <a:pt x="180" y="1253"/>
                    <a:pt x="163" y="1276"/>
                  </a:cubicBezTo>
                  <a:cubicBezTo>
                    <a:pt x="124" y="1343"/>
                    <a:pt x="90" y="1371"/>
                    <a:pt x="68" y="1439"/>
                  </a:cubicBezTo>
                  <a:cubicBezTo>
                    <a:pt x="169" y="1467"/>
                    <a:pt x="236" y="1506"/>
                    <a:pt x="276" y="1607"/>
                  </a:cubicBezTo>
                  <a:cubicBezTo>
                    <a:pt x="287" y="1646"/>
                    <a:pt x="332" y="1630"/>
                    <a:pt x="371" y="1641"/>
                  </a:cubicBezTo>
                  <a:cubicBezTo>
                    <a:pt x="405" y="1646"/>
                    <a:pt x="422" y="1658"/>
                    <a:pt x="450" y="1669"/>
                  </a:cubicBezTo>
                  <a:cubicBezTo>
                    <a:pt x="478" y="1680"/>
                    <a:pt x="517" y="1675"/>
                    <a:pt x="517" y="1703"/>
                  </a:cubicBezTo>
                  <a:cubicBezTo>
                    <a:pt x="517" y="1742"/>
                    <a:pt x="517" y="1742"/>
                    <a:pt x="517" y="1742"/>
                  </a:cubicBezTo>
                  <a:cubicBezTo>
                    <a:pt x="517" y="1781"/>
                    <a:pt x="500" y="1804"/>
                    <a:pt x="500" y="1843"/>
                  </a:cubicBezTo>
                  <a:cubicBezTo>
                    <a:pt x="500" y="1899"/>
                    <a:pt x="500" y="1899"/>
                    <a:pt x="500" y="1899"/>
                  </a:cubicBezTo>
                  <a:cubicBezTo>
                    <a:pt x="500" y="1910"/>
                    <a:pt x="495" y="1922"/>
                    <a:pt x="495" y="1933"/>
                  </a:cubicBezTo>
                  <a:cubicBezTo>
                    <a:pt x="495" y="1938"/>
                    <a:pt x="489" y="1938"/>
                    <a:pt x="489" y="1944"/>
                  </a:cubicBezTo>
                  <a:cubicBezTo>
                    <a:pt x="489" y="2017"/>
                    <a:pt x="545" y="2045"/>
                    <a:pt x="573" y="2107"/>
                  </a:cubicBezTo>
                  <a:cubicBezTo>
                    <a:pt x="607" y="2169"/>
                    <a:pt x="601" y="2219"/>
                    <a:pt x="658" y="2253"/>
                  </a:cubicBezTo>
                  <a:lnTo>
                    <a:pt x="658" y="2253"/>
                  </a:lnTo>
                  <a:cubicBezTo>
                    <a:pt x="680" y="2236"/>
                    <a:pt x="686" y="2219"/>
                    <a:pt x="703" y="2203"/>
                  </a:cubicBezTo>
                  <a:cubicBezTo>
                    <a:pt x="720" y="2180"/>
                    <a:pt x="736" y="2163"/>
                    <a:pt x="736" y="2135"/>
                  </a:cubicBezTo>
                  <a:cubicBezTo>
                    <a:pt x="736" y="2102"/>
                    <a:pt x="720" y="2090"/>
                    <a:pt x="720" y="2057"/>
                  </a:cubicBezTo>
                  <a:cubicBezTo>
                    <a:pt x="720" y="2000"/>
                    <a:pt x="793" y="2000"/>
                    <a:pt x="832" y="1955"/>
                  </a:cubicBezTo>
                  <a:cubicBezTo>
                    <a:pt x="877" y="1905"/>
                    <a:pt x="905" y="1866"/>
                    <a:pt x="972" y="1849"/>
                  </a:cubicBezTo>
                  <a:cubicBezTo>
                    <a:pt x="1023" y="1837"/>
                    <a:pt x="1028" y="1793"/>
                    <a:pt x="1068" y="1764"/>
                  </a:cubicBezTo>
                  <a:cubicBezTo>
                    <a:pt x="1141" y="1714"/>
                    <a:pt x="1180" y="1691"/>
                    <a:pt x="1242" y="1624"/>
                  </a:cubicBezTo>
                  <a:cubicBezTo>
                    <a:pt x="1287" y="1585"/>
                    <a:pt x="1309" y="1551"/>
                    <a:pt x="1332" y="1489"/>
                  </a:cubicBezTo>
                  <a:cubicBezTo>
                    <a:pt x="1343" y="1461"/>
                    <a:pt x="1360" y="1450"/>
                    <a:pt x="1360" y="1422"/>
                  </a:cubicBezTo>
                  <a:cubicBezTo>
                    <a:pt x="1360" y="1360"/>
                    <a:pt x="1293" y="1338"/>
                    <a:pt x="1293" y="1276"/>
                  </a:cubicBezTo>
                  <a:cubicBezTo>
                    <a:pt x="1293" y="1253"/>
                    <a:pt x="1315" y="1242"/>
                    <a:pt x="1326" y="1219"/>
                  </a:cubicBezTo>
                  <a:cubicBezTo>
                    <a:pt x="1360" y="1158"/>
                    <a:pt x="1382" y="1124"/>
                    <a:pt x="1416" y="1062"/>
                  </a:cubicBezTo>
                  <a:cubicBezTo>
                    <a:pt x="1444" y="1017"/>
                    <a:pt x="1455" y="995"/>
                    <a:pt x="1484" y="950"/>
                  </a:cubicBezTo>
                  <a:cubicBezTo>
                    <a:pt x="1495" y="922"/>
                    <a:pt x="1500" y="905"/>
                    <a:pt x="1512" y="877"/>
                  </a:cubicBezTo>
                  <a:cubicBezTo>
                    <a:pt x="1517" y="866"/>
                    <a:pt x="1512" y="854"/>
                    <a:pt x="1523" y="854"/>
                  </a:cubicBezTo>
                  <a:cubicBezTo>
                    <a:pt x="1551" y="854"/>
                    <a:pt x="1568" y="866"/>
                    <a:pt x="1596" y="866"/>
                  </a:cubicBezTo>
                  <a:cubicBezTo>
                    <a:pt x="1663" y="866"/>
                    <a:pt x="1708" y="815"/>
                    <a:pt x="1725" y="753"/>
                  </a:cubicBezTo>
                  <a:cubicBezTo>
                    <a:pt x="1719" y="725"/>
                    <a:pt x="1719" y="725"/>
                    <a:pt x="1719" y="725"/>
                  </a:cubicBezTo>
                  <a:cubicBezTo>
                    <a:pt x="1719" y="680"/>
                    <a:pt x="1719" y="680"/>
                    <a:pt x="1719" y="680"/>
                  </a:cubicBezTo>
                  <a:cubicBezTo>
                    <a:pt x="1719" y="641"/>
                    <a:pt x="1719" y="602"/>
                    <a:pt x="1753" y="579"/>
                  </a:cubicBezTo>
                  <a:cubicBezTo>
                    <a:pt x="1792" y="557"/>
                    <a:pt x="1826" y="568"/>
                    <a:pt x="1865" y="540"/>
                  </a:cubicBezTo>
                  <a:cubicBezTo>
                    <a:pt x="1927" y="500"/>
                    <a:pt x="1950" y="433"/>
                    <a:pt x="1950" y="360"/>
                  </a:cubicBezTo>
                  <a:lnTo>
                    <a:pt x="1950" y="360"/>
                  </a:lnTo>
                  <a:cubicBezTo>
                    <a:pt x="1905" y="315"/>
                    <a:pt x="1854" y="332"/>
                    <a:pt x="1804" y="309"/>
                  </a:cubicBezTo>
                  <a:cubicBezTo>
                    <a:pt x="1787" y="298"/>
                    <a:pt x="1781" y="281"/>
                    <a:pt x="1770" y="270"/>
                  </a:cubicBezTo>
                  <a:cubicBezTo>
                    <a:pt x="1748" y="253"/>
                    <a:pt x="1719" y="259"/>
                    <a:pt x="1697" y="236"/>
                  </a:cubicBezTo>
                  <a:cubicBezTo>
                    <a:pt x="1669" y="208"/>
                    <a:pt x="1658" y="180"/>
                    <a:pt x="1658" y="135"/>
                  </a:cubicBezTo>
                  <a:cubicBezTo>
                    <a:pt x="1658" y="79"/>
                    <a:pt x="1658" y="79"/>
                    <a:pt x="1658" y="79"/>
                  </a:cubicBezTo>
                  <a:cubicBezTo>
                    <a:pt x="1658" y="51"/>
                    <a:pt x="1652" y="28"/>
                    <a:pt x="1652" y="0"/>
                  </a:cubicBezTo>
                  <a:cubicBezTo>
                    <a:pt x="1607" y="28"/>
                    <a:pt x="1585" y="73"/>
                    <a:pt x="1529" y="73"/>
                  </a:cubicBezTo>
                  <a:cubicBezTo>
                    <a:pt x="1489" y="73"/>
                    <a:pt x="1472" y="51"/>
                    <a:pt x="1439" y="28"/>
                  </a:cubicBezTo>
                  <a:lnTo>
                    <a:pt x="1439" y="28"/>
                  </a:lnTo>
                  <a:cubicBezTo>
                    <a:pt x="1394" y="28"/>
                    <a:pt x="1366" y="57"/>
                    <a:pt x="1337" y="96"/>
                  </a:cubicBezTo>
                  <a:cubicBezTo>
                    <a:pt x="1326" y="118"/>
                    <a:pt x="1315" y="147"/>
                    <a:pt x="1287" y="147"/>
                  </a:cubicBezTo>
                  <a:cubicBezTo>
                    <a:pt x="1231" y="147"/>
                    <a:pt x="1203" y="113"/>
                    <a:pt x="1152" y="85"/>
                  </a:cubicBezTo>
                  <a:cubicBezTo>
                    <a:pt x="1113" y="62"/>
                    <a:pt x="1090" y="45"/>
                    <a:pt x="1051" y="1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 name="Freeform 71"/>
            <p:cNvSpPr>
              <a:spLocks noChangeArrowheads="1"/>
            </p:cNvSpPr>
            <p:nvPr/>
          </p:nvSpPr>
          <p:spPr bwMode="auto">
            <a:xfrm>
              <a:off x="13564722" y="4626430"/>
              <a:ext cx="1406433" cy="1839913"/>
            </a:xfrm>
            <a:custGeom>
              <a:avLst/>
              <a:gdLst>
                <a:gd name="T0" fmla="*/ 3079 w 3905"/>
                <a:gd name="T1" fmla="*/ 3955 h 5113"/>
                <a:gd name="T2" fmla="*/ 3359 w 3905"/>
                <a:gd name="T3" fmla="*/ 4039 h 5113"/>
                <a:gd name="T4" fmla="*/ 3028 w 3905"/>
                <a:gd name="T5" fmla="*/ 3994 h 5113"/>
                <a:gd name="T6" fmla="*/ 3281 w 3905"/>
                <a:gd name="T7" fmla="*/ 4174 h 5113"/>
                <a:gd name="T8" fmla="*/ 2955 w 3905"/>
                <a:gd name="T9" fmla="*/ 4365 h 5113"/>
                <a:gd name="T10" fmla="*/ 2421 w 3905"/>
                <a:gd name="T11" fmla="*/ 4634 h 5113"/>
                <a:gd name="T12" fmla="*/ 2022 w 3905"/>
                <a:gd name="T13" fmla="*/ 4752 h 5113"/>
                <a:gd name="T14" fmla="*/ 1573 w 3905"/>
                <a:gd name="T15" fmla="*/ 5028 h 5113"/>
                <a:gd name="T16" fmla="*/ 1449 w 3905"/>
                <a:gd name="T17" fmla="*/ 4915 h 5113"/>
                <a:gd name="T18" fmla="*/ 1275 w 3905"/>
                <a:gd name="T19" fmla="*/ 5022 h 5113"/>
                <a:gd name="T20" fmla="*/ 854 w 3905"/>
                <a:gd name="T21" fmla="*/ 4073 h 5113"/>
                <a:gd name="T22" fmla="*/ 579 w 3905"/>
                <a:gd name="T23" fmla="*/ 4028 h 5113"/>
                <a:gd name="T24" fmla="*/ 433 w 3905"/>
                <a:gd name="T25" fmla="*/ 3814 h 5113"/>
                <a:gd name="T26" fmla="*/ 191 w 3905"/>
                <a:gd name="T27" fmla="*/ 3932 h 5113"/>
                <a:gd name="T28" fmla="*/ 90 w 3905"/>
                <a:gd name="T29" fmla="*/ 3747 h 5113"/>
                <a:gd name="T30" fmla="*/ 399 w 3905"/>
                <a:gd name="T31" fmla="*/ 3297 h 5113"/>
                <a:gd name="T32" fmla="*/ 528 w 3905"/>
                <a:gd name="T33" fmla="*/ 2865 h 5113"/>
                <a:gd name="T34" fmla="*/ 831 w 3905"/>
                <a:gd name="T35" fmla="*/ 1820 h 5113"/>
                <a:gd name="T36" fmla="*/ 1146 w 3905"/>
                <a:gd name="T37" fmla="*/ 1354 h 5113"/>
                <a:gd name="T38" fmla="*/ 1427 w 3905"/>
                <a:gd name="T39" fmla="*/ 1045 h 5113"/>
                <a:gd name="T40" fmla="*/ 2489 w 3905"/>
                <a:gd name="T41" fmla="*/ 168 h 5113"/>
                <a:gd name="T42" fmla="*/ 2921 w 3905"/>
                <a:gd name="T43" fmla="*/ 39 h 5113"/>
                <a:gd name="T44" fmla="*/ 2792 w 3905"/>
                <a:gd name="T45" fmla="*/ 146 h 5113"/>
                <a:gd name="T46" fmla="*/ 2466 w 3905"/>
                <a:gd name="T47" fmla="*/ 241 h 5113"/>
                <a:gd name="T48" fmla="*/ 2090 w 3905"/>
                <a:gd name="T49" fmla="*/ 359 h 5113"/>
                <a:gd name="T50" fmla="*/ 2067 w 3905"/>
                <a:gd name="T51" fmla="*/ 797 h 5113"/>
                <a:gd name="T52" fmla="*/ 2270 w 3905"/>
                <a:gd name="T53" fmla="*/ 1101 h 5113"/>
                <a:gd name="T54" fmla="*/ 2528 w 3905"/>
                <a:gd name="T55" fmla="*/ 1286 h 5113"/>
                <a:gd name="T56" fmla="*/ 2258 w 3905"/>
                <a:gd name="T57" fmla="*/ 1208 h 5113"/>
                <a:gd name="T58" fmla="*/ 2337 w 3905"/>
                <a:gd name="T59" fmla="*/ 1309 h 5113"/>
                <a:gd name="T60" fmla="*/ 2421 w 3905"/>
                <a:gd name="T61" fmla="*/ 1550 h 5113"/>
                <a:gd name="T62" fmla="*/ 2517 w 3905"/>
                <a:gd name="T63" fmla="*/ 1786 h 5113"/>
                <a:gd name="T64" fmla="*/ 2489 w 3905"/>
                <a:gd name="T65" fmla="*/ 2056 h 5113"/>
                <a:gd name="T66" fmla="*/ 2168 w 3905"/>
                <a:gd name="T67" fmla="*/ 2449 h 5113"/>
                <a:gd name="T68" fmla="*/ 1944 w 3905"/>
                <a:gd name="T69" fmla="*/ 2708 h 5113"/>
                <a:gd name="T70" fmla="*/ 1826 w 3905"/>
                <a:gd name="T71" fmla="*/ 3078 h 5113"/>
                <a:gd name="T72" fmla="*/ 2028 w 3905"/>
                <a:gd name="T73" fmla="*/ 3410 h 5113"/>
                <a:gd name="T74" fmla="*/ 1966 w 3905"/>
                <a:gd name="T75" fmla="*/ 3511 h 5113"/>
                <a:gd name="T76" fmla="*/ 2022 w 3905"/>
                <a:gd name="T77" fmla="*/ 3455 h 5113"/>
                <a:gd name="T78" fmla="*/ 2320 w 3905"/>
                <a:gd name="T79" fmla="*/ 3663 h 5113"/>
                <a:gd name="T80" fmla="*/ 2320 w 3905"/>
                <a:gd name="T81" fmla="*/ 3893 h 5113"/>
                <a:gd name="T82" fmla="*/ 2449 w 3905"/>
                <a:gd name="T83" fmla="*/ 4118 h 5113"/>
                <a:gd name="T84" fmla="*/ 2854 w 3905"/>
                <a:gd name="T85" fmla="*/ 4084 h 5113"/>
                <a:gd name="T86" fmla="*/ 2927 w 3905"/>
                <a:gd name="T87" fmla="*/ 1348 h 5113"/>
                <a:gd name="T88" fmla="*/ 2758 w 3905"/>
                <a:gd name="T89" fmla="*/ 1505 h 5113"/>
                <a:gd name="T90" fmla="*/ 2635 w 3905"/>
                <a:gd name="T91" fmla="*/ 1606 h 5113"/>
                <a:gd name="T92" fmla="*/ 2629 w 3905"/>
                <a:gd name="T93" fmla="*/ 1887 h 5113"/>
                <a:gd name="T94" fmla="*/ 2803 w 3905"/>
                <a:gd name="T95" fmla="*/ 2224 h 5113"/>
                <a:gd name="T96" fmla="*/ 3169 w 3905"/>
                <a:gd name="T97" fmla="*/ 2825 h 5113"/>
                <a:gd name="T98" fmla="*/ 3343 w 3905"/>
                <a:gd name="T99" fmla="*/ 3174 h 5113"/>
                <a:gd name="T100" fmla="*/ 3404 w 3905"/>
                <a:gd name="T101" fmla="*/ 3314 h 5113"/>
                <a:gd name="T102" fmla="*/ 3786 w 3905"/>
                <a:gd name="T103" fmla="*/ 3179 h 5113"/>
                <a:gd name="T104" fmla="*/ 3837 w 3905"/>
                <a:gd name="T105" fmla="*/ 2775 h 5113"/>
                <a:gd name="T106" fmla="*/ 3843 w 3905"/>
                <a:gd name="T107" fmla="*/ 2286 h 5113"/>
                <a:gd name="T108" fmla="*/ 3444 w 3905"/>
                <a:gd name="T109" fmla="*/ 1927 h 5113"/>
                <a:gd name="T110" fmla="*/ 3163 w 3905"/>
                <a:gd name="T111" fmla="*/ 1522 h 5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905" h="5113">
                  <a:moveTo>
                    <a:pt x="3270" y="3758"/>
                  </a:moveTo>
                  <a:lnTo>
                    <a:pt x="3270" y="3758"/>
                  </a:lnTo>
                  <a:cubicBezTo>
                    <a:pt x="3242" y="3775"/>
                    <a:pt x="3230" y="3792"/>
                    <a:pt x="3197" y="3814"/>
                  </a:cubicBezTo>
                  <a:cubicBezTo>
                    <a:pt x="3174" y="3825"/>
                    <a:pt x="3157" y="3831"/>
                    <a:pt x="3140" y="3848"/>
                  </a:cubicBezTo>
                  <a:cubicBezTo>
                    <a:pt x="3101" y="3882"/>
                    <a:pt x="3101" y="3915"/>
                    <a:pt x="3079" y="3955"/>
                  </a:cubicBezTo>
                  <a:lnTo>
                    <a:pt x="3073" y="3960"/>
                  </a:lnTo>
                  <a:lnTo>
                    <a:pt x="3073" y="3960"/>
                  </a:lnTo>
                  <a:cubicBezTo>
                    <a:pt x="3112" y="3988"/>
                    <a:pt x="3135" y="4005"/>
                    <a:pt x="3174" y="4028"/>
                  </a:cubicBezTo>
                  <a:cubicBezTo>
                    <a:pt x="3225" y="4056"/>
                    <a:pt x="3253" y="4090"/>
                    <a:pt x="3309" y="4090"/>
                  </a:cubicBezTo>
                  <a:cubicBezTo>
                    <a:pt x="3337" y="4090"/>
                    <a:pt x="3348" y="4061"/>
                    <a:pt x="3359" y="4039"/>
                  </a:cubicBezTo>
                  <a:cubicBezTo>
                    <a:pt x="3388" y="4000"/>
                    <a:pt x="3416" y="3971"/>
                    <a:pt x="3461" y="3971"/>
                  </a:cubicBezTo>
                  <a:lnTo>
                    <a:pt x="3461" y="3971"/>
                  </a:lnTo>
                  <a:cubicBezTo>
                    <a:pt x="3461" y="3893"/>
                    <a:pt x="3410" y="3854"/>
                    <a:pt x="3343" y="3814"/>
                  </a:cubicBezTo>
                  <a:cubicBezTo>
                    <a:pt x="3315" y="3797"/>
                    <a:pt x="3286" y="3792"/>
                    <a:pt x="3270" y="3758"/>
                  </a:cubicBezTo>
                  <a:close/>
                  <a:moveTo>
                    <a:pt x="3028" y="3994"/>
                  </a:moveTo>
                  <a:lnTo>
                    <a:pt x="3028" y="3994"/>
                  </a:lnTo>
                  <a:lnTo>
                    <a:pt x="3028" y="3994"/>
                  </a:lnTo>
                  <a:cubicBezTo>
                    <a:pt x="3056" y="4011"/>
                    <a:pt x="3067" y="4028"/>
                    <a:pt x="3090" y="4050"/>
                  </a:cubicBezTo>
                  <a:cubicBezTo>
                    <a:pt x="3129" y="4078"/>
                    <a:pt x="3152" y="4090"/>
                    <a:pt x="3191" y="4112"/>
                  </a:cubicBezTo>
                  <a:cubicBezTo>
                    <a:pt x="3225" y="4140"/>
                    <a:pt x="3258" y="4140"/>
                    <a:pt x="3281" y="4174"/>
                  </a:cubicBezTo>
                  <a:cubicBezTo>
                    <a:pt x="3247" y="4207"/>
                    <a:pt x="3213" y="4219"/>
                    <a:pt x="3169" y="4241"/>
                  </a:cubicBezTo>
                  <a:cubicBezTo>
                    <a:pt x="3152" y="4247"/>
                    <a:pt x="3129" y="4236"/>
                    <a:pt x="3118" y="4252"/>
                  </a:cubicBezTo>
                  <a:cubicBezTo>
                    <a:pt x="3107" y="4264"/>
                    <a:pt x="3112" y="4280"/>
                    <a:pt x="3112" y="4292"/>
                  </a:cubicBezTo>
                  <a:cubicBezTo>
                    <a:pt x="3095" y="4342"/>
                    <a:pt x="3045" y="4365"/>
                    <a:pt x="2994" y="4365"/>
                  </a:cubicBezTo>
                  <a:cubicBezTo>
                    <a:pt x="2955" y="4365"/>
                    <a:pt x="2955" y="4365"/>
                    <a:pt x="2955" y="4365"/>
                  </a:cubicBezTo>
                  <a:cubicBezTo>
                    <a:pt x="2888" y="4370"/>
                    <a:pt x="2888" y="4370"/>
                    <a:pt x="2888" y="4370"/>
                  </a:cubicBezTo>
                  <a:cubicBezTo>
                    <a:pt x="2876" y="4370"/>
                    <a:pt x="2865" y="4365"/>
                    <a:pt x="2854" y="4365"/>
                  </a:cubicBezTo>
                  <a:cubicBezTo>
                    <a:pt x="2815" y="4365"/>
                    <a:pt x="2803" y="4398"/>
                    <a:pt x="2775" y="4421"/>
                  </a:cubicBezTo>
                  <a:cubicBezTo>
                    <a:pt x="2702" y="4460"/>
                    <a:pt x="2668" y="4488"/>
                    <a:pt x="2595" y="4528"/>
                  </a:cubicBezTo>
                  <a:cubicBezTo>
                    <a:pt x="2528" y="4567"/>
                    <a:pt x="2483" y="4584"/>
                    <a:pt x="2421" y="4634"/>
                  </a:cubicBezTo>
                  <a:cubicBezTo>
                    <a:pt x="2393" y="4657"/>
                    <a:pt x="2393" y="4691"/>
                    <a:pt x="2371" y="4713"/>
                  </a:cubicBezTo>
                  <a:cubicBezTo>
                    <a:pt x="2348" y="4719"/>
                    <a:pt x="2331" y="4719"/>
                    <a:pt x="2309" y="4719"/>
                  </a:cubicBezTo>
                  <a:cubicBezTo>
                    <a:pt x="2264" y="4719"/>
                    <a:pt x="2247" y="4674"/>
                    <a:pt x="2197" y="4674"/>
                  </a:cubicBezTo>
                  <a:cubicBezTo>
                    <a:pt x="2163" y="4674"/>
                    <a:pt x="2140" y="4696"/>
                    <a:pt x="2112" y="4713"/>
                  </a:cubicBezTo>
                  <a:cubicBezTo>
                    <a:pt x="2079" y="4730"/>
                    <a:pt x="2051" y="4730"/>
                    <a:pt x="2022" y="4752"/>
                  </a:cubicBezTo>
                  <a:lnTo>
                    <a:pt x="2022" y="4752"/>
                  </a:lnTo>
                  <a:cubicBezTo>
                    <a:pt x="1983" y="4769"/>
                    <a:pt x="1944" y="4769"/>
                    <a:pt x="1927" y="4809"/>
                  </a:cubicBezTo>
                  <a:cubicBezTo>
                    <a:pt x="1904" y="4870"/>
                    <a:pt x="1916" y="4943"/>
                    <a:pt x="1848" y="4960"/>
                  </a:cubicBezTo>
                  <a:cubicBezTo>
                    <a:pt x="1741" y="4988"/>
                    <a:pt x="1657" y="5000"/>
                    <a:pt x="1601" y="5095"/>
                  </a:cubicBezTo>
                  <a:cubicBezTo>
                    <a:pt x="1584" y="5073"/>
                    <a:pt x="1573" y="5056"/>
                    <a:pt x="1573" y="5028"/>
                  </a:cubicBezTo>
                  <a:cubicBezTo>
                    <a:pt x="1573" y="5016"/>
                    <a:pt x="1579" y="5011"/>
                    <a:pt x="1579" y="5000"/>
                  </a:cubicBezTo>
                  <a:cubicBezTo>
                    <a:pt x="1579" y="4955"/>
                    <a:pt x="1579" y="4955"/>
                    <a:pt x="1579" y="4955"/>
                  </a:cubicBezTo>
                  <a:cubicBezTo>
                    <a:pt x="1579" y="4943"/>
                    <a:pt x="1562" y="4943"/>
                    <a:pt x="1556" y="4932"/>
                  </a:cubicBezTo>
                  <a:cubicBezTo>
                    <a:pt x="1545" y="4915"/>
                    <a:pt x="1539" y="4893"/>
                    <a:pt x="1517" y="4893"/>
                  </a:cubicBezTo>
                  <a:cubicBezTo>
                    <a:pt x="1489" y="4893"/>
                    <a:pt x="1472" y="4904"/>
                    <a:pt x="1449" y="4915"/>
                  </a:cubicBezTo>
                  <a:cubicBezTo>
                    <a:pt x="1472" y="4938"/>
                    <a:pt x="1483" y="4955"/>
                    <a:pt x="1489" y="4983"/>
                  </a:cubicBezTo>
                  <a:cubicBezTo>
                    <a:pt x="1421" y="5005"/>
                    <a:pt x="1393" y="5050"/>
                    <a:pt x="1359" y="5112"/>
                  </a:cubicBezTo>
                  <a:lnTo>
                    <a:pt x="1359" y="5112"/>
                  </a:lnTo>
                  <a:cubicBezTo>
                    <a:pt x="1354" y="5106"/>
                    <a:pt x="1348" y="5101"/>
                    <a:pt x="1343" y="5089"/>
                  </a:cubicBezTo>
                  <a:cubicBezTo>
                    <a:pt x="1315" y="5061"/>
                    <a:pt x="1309" y="5039"/>
                    <a:pt x="1275" y="5022"/>
                  </a:cubicBezTo>
                  <a:cubicBezTo>
                    <a:pt x="1230" y="4960"/>
                    <a:pt x="1208" y="4921"/>
                    <a:pt x="1152" y="4870"/>
                  </a:cubicBezTo>
                  <a:cubicBezTo>
                    <a:pt x="1101" y="4831"/>
                    <a:pt x="1062" y="4809"/>
                    <a:pt x="1028" y="4752"/>
                  </a:cubicBezTo>
                  <a:cubicBezTo>
                    <a:pt x="983" y="4674"/>
                    <a:pt x="983" y="4618"/>
                    <a:pt x="955" y="4528"/>
                  </a:cubicBezTo>
                  <a:cubicBezTo>
                    <a:pt x="921" y="4421"/>
                    <a:pt x="904" y="4359"/>
                    <a:pt x="893" y="4247"/>
                  </a:cubicBezTo>
                  <a:cubicBezTo>
                    <a:pt x="888" y="4179"/>
                    <a:pt x="888" y="4135"/>
                    <a:pt x="854" y="4073"/>
                  </a:cubicBezTo>
                  <a:cubicBezTo>
                    <a:pt x="831" y="4039"/>
                    <a:pt x="820" y="4000"/>
                    <a:pt x="781" y="4000"/>
                  </a:cubicBezTo>
                  <a:cubicBezTo>
                    <a:pt x="770" y="4000"/>
                    <a:pt x="764" y="4005"/>
                    <a:pt x="753" y="4005"/>
                  </a:cubicBezTo>
                  <a:cubicBezTo>
                    <a:pt x="747" y="4005"/>
                    <a:pt x="742" y="3994"/>
                    <a:pt x="730" y="3994"/>
                  </a:cubicBezTo>
                  <a:cubicBezTo>
                    <a:pt x="680" y="3994"/>
                    <a:pt x="668" y="4067"/>
                    <a:pt x="618" y="4067"/>
                  </a:cubicBezTo>
                  <a:cubicBezTo>
                    <a:pt x="595" y="4067"/>
                    <a:pt x="579" y="4050"/>
                    <a:pt x="579" y="4028"/>
                  </a:cubicBezTo>
                  <a:cubicBezTo>
                    <a:pt x="579" y="3988"/>
                    <a:pt x="579" y="3988"/>
                    <a:pt x="579" y="3988"/>
                  </a:cubicBezTo>
                  <a:cubicBezTo>
                    <a:pt x="579" y="3932"/>
                    <a:pt x="556" y="3898"/>
                    <a:pt x="528" y="3848"/>
                  </a:cubicBezTo>
                  <a:cubicBezTo>
                    <a:pt x="517" y="3831"/>
                    <a:pt x="506" y="3820"/>
                    <a:pt x="500" y="3803"/>
                  </a:cubicBezTo>
                  <a:cubicBezTo>
                    <a:pt x="494" y="3792"/>
                    <a:pt x="494" y="3775"/>
                    <a:pt x="483" y="3775"/>
                  </a:cubicBezTo>
                  <a:cubicBezTo>
                    <a:pt x="461" y="3775"/>
                    <a:pt x="455" y="3797"/>
                    <a:pt x="433" y="3814"/>
                  </a:cubicBezTo>
                  <a:cubicBezTo>
                    <a:pt x="410" y="3825"/>
                    <a:pt x="393" y="3825"/>
                    <a:pt x="376" y="3842"/>
                  </a:cubicBezTo>
                  <a:cubicBezTo>
                    <a:pt x="365" y="3848"/>
                    <a:pt x="365" y="3865"/>
                    <a:pt x="348" y="3865"/>
                  </a:cubicBezTo>
                  <a:cubicBezTo>
                    <a:pt x="337" y="3865"/>
                    <a:pt x="331" y="3854"/>
                    <a:pt x="320" y="3854"/>
                  </a:cubicBezTo>
                  <a:cubicBezTo>
                    <a:pt x="275" y="3854"/>
                    <a:pt x="281" y="3932"/>
                    <a:pt x="236" y="3932"/>
                  </a:cubicBezTo>
                  <a:cubicBezTo>
                    <a:pt x="191" y="3932"/>
                    <a:pt x="191" y="3932"/>
                    <a:pt x="191" y="3932"/>
                  </a:cubicBezTo>
                  <a:cubicBezTo>
                    <a:pt x="163" y="3932"/>
                    <a:pt x="157" y="3955"/>
                    <a:pt x="135" y="3955"/>
                  </a:cubicBezTo>
                  <a:cubicBezTo>
                    <a:pt x="95" y="3955"/>
                    <a:pt x="73" y="3932"/>
                    <a:pt x="34" y="3932"/>
                  </a:cubicBezTo>
                  <a:cubicBezTo>
                    <a:pt x="22" y="3932"/>
                    <a:pt x="17" y="3938"/>
                    <a:pt x="0" y="3943"/>
                  </a:cubicBezTo>
                  <a:cubicBezTo>
                    <a:pt x="17" y="3887"/>
                    <a:pt x="28" y="3859"/>
                    <a:pt x="56" y="3809"/>
                  </a:cubicBezTo>
                  <a:cubicBezTo>
                    <a:pt x="79" y="3797"/>
                    <a:pt x="79" y="3775"/>
                    <a:pt x="90" y="3747"/>
                  </a:cubicBezTo>
                  <a:cubicBezTo>
                    <a:pt x="107" y="3708"/>
                    <a:pt x="118" y="3685"/>
                    <a:pt x="135" y="3651"/>
                  </a:cubicBezTo>
                  <a:cubicBezTo>
                    <a:pt x="180" y="3584"/>
                    <a:pt x="230" y="3567"/>
                    <a:pt x="258" y="3494"/>
                  </a:cubicBezTo>
                  <a:cubicBezTo>
                    <a:pt x="275" y="3443"/>
                    <a:pt x="275" y="3399"/>
                    <a:pt x="326" y="3376"/>
                  </a:cubicBezTo>
                  <a:cubicBezTo>
                    <a:pt x="343" y="3365"/>
                    <a:pt x="365" y="3370"/>
                    <a:pt x="382" y="3354"/>
                  </a:cubicBezTo>
                  <a:cubicBezTo>
                    <a:pt x="399" y="3337"/>
                    <a:pt x="393" y="3320"/>
                    <a:pt x="399" y="3297"/>
                  </a:cubicBezTo>
                  <a:cubicBezTo>
                    <a:pt x="421" y="3252"/>
                    <a:pt x="438" y="3230"/>
                    <a:pt x="449" y="3185"/>
                  </a:cubicBezTo>
                  <a:cubicBezTo>
                    <a:pt x="477" y="3090"/>
                    <a:pt x="573" y="3061"/>
                    <a:pt x="573" y="2966"/>
                  </a:cubicBezTo>
                  <a:cubicBezTo>
                    <a:pt x="573" y="2944"/>
                    <a:pt x="573" y="2927"/>
                    <a:pt x="556" y="2915"/>
                  </a:cubicBezTo>
                  <a:cubicBezTo>
                    <a:pt x="545" y="2904"/>
                    <a:pt x="528" y="2904"/>
                    <a:pt x="528" y="2887"/>
                  </a:cubicBezTo>
                  <a:cubicBezTo>
                    <a:pt x="528" y="2876"/>
                    <a:pt x="528" y="2870"/>
                    <a:pt x="528" y="2865"/>
                  </a:cubicBezTo>
                  <a:cubicBezTo>
                    <a:pt x="595" y="2702"/>
                    <a:pt x="590" y="2590"/>
                    <a:pt x="657" y="2421"/>
                  </a:cubicBezTo>
                  <a:cubicBezTo>
                    <a:pt x="657" y="2370"/>
                    <a:pt x="646" y="2342"/>
                    <a:pt x="646" y="2292"/>
                  </a:cubicBezTo>
                  <a:cubicBezTo>
                    <a:pt x="646" y="2180"/>
                    <a:pt x="685" y="2118"/>
                    <a:pt x="730" y="2011"/>
                  </a:cubicBezTo>
                  <a:cubicBezTo>
                    <a:pt x="753" y="1966"/>
                    <a:pt x="747" y="1932"/>
                    <a:pt x="775" y="1893"/>
                  </a:cubicBezTo>
                  <a:cubicBezTo>
                    <a:pt x="798" y="1865"/>
                    <a:pt x="809" y="1842"/>
                    <a:pt x="831" y="1820"/>
                  </a:cubicBezTo>
                  <a:cubicBezTo>
                    <a:pt x="854" y="1803"/>
                    <a:pt x="871" y="1803"/>
                    <a:pt x="882" y="1781"/>
                  </a:cubicBezTo>
                  <a:cubicBezTo>
                    <a:pt x="888" y="1764"/>
                    <a:pt x="888" y="1747"/>
                    <a:pt x="899" y="1724"/>
                  </a:cubicBezTo>
                  <a:cubicBezTo>
                    <a:pt x="921" y="1674"/>
                    <a:pt x="955" y="1651"/>
                    <a:pt x="972" y="1595"/>
                  </a:cubicBezTo>
                  <a:cubicBezTo>
                    <a:pt x="989" y="1528"/>
                    <a:pt x="989" y="1483"/>
                    <a:pt x="1039" y="1438"/>
                  </a:cubicBezTo>
                  <a:cubicBezTo>
                    <a:pt x="1079" y="1399"/>
                    <a:pt x="1124" y="1399"/>
                    <a:pt x="1146" y="1354"/>
                  </a:cubicBezTo>
                  <a:cubicBezTo>
                    <a:pt x="1163" y="1320"/>
                    <a:pt x="1174" y="1297"/>
                    <a:pt x="1197" y="1258"/>
                  </a:cubicBezTo>
                  <a:cubicBezTo>
                    <a:pt x="1208" y="1236"/>
                    <a:pt x="1219" y="1219"/>
                    <a:pt x="1236" y="1196"/>
                  </a:cubicBezTo>
                  <a:cubicBezTo>
                    <a:pt x="1242" y="1185"/>
                    <a:pt x="1258" y="1185"/>
                    <a:pt x="1258" y="1168"/>
                  </a:cubicBezTo>
                  <a:cubicBezTo>
                    <a:pt x="1258" y="1118"/>
                    <a:pt x="1258" y="1118"/>
                    <a:pt x="1258" y="1118"/>
                  </a:cubicBezTo>
                  <a:cubicBezTo>
                    <a:pt x="1309" y="1067"/>
                    <a:pt x="1354" y="1062"/>
                    <a:pt x="1427" y="1045"/>
                  </a:cubicBezTo>
                  <a:cubicBezTo>
                    <a:pt x="1455" y="1039"/>
                    <a:pt x="1466" y="1028"/>
                    <a:pt x="1494" y="1028"/>
                  </a:cubicBezTo>
                  <a:cubicBezTo>
                    <a:pt x="1596" y="1073"/>
                    <a:pt x="1596" y="1073"/>
                    <a:pt x="1596" y="1073"/>
                  </a:cubicBezTo>
                  <a:cubicBezTo>
                    <a:pt x="2006" y="303"/>
                    <a:pt x="2006" y="303"/>
                    <a:pt x="2006" y="303"/>
                  </a:cubicBezTo>
                  <a:cubicBezTo>
                    <a:pt x="2084" y="303"/>
                    <a:pt x="2135" y="269"/>
                    <a:pt x="2213" y="247"/>
                  </a:cubicBezTo>
                  <a:cubicBezTo>
                    <a:pt x="2320" y="213"/>
                    <a:pt x="2382" y="208"/>
                    <a:pt x="2489" y="168"/>
                  </a:cubicBezTo>
                  <a:cubicBezTo>
                    <a:pt x="2601" y="123"/>
                    <a:pt x="2680" y="140"/>
                    <a:pt x="2792" y="90"/>
                  </a:cubicBezTo>
                  <a:cubicBezTo>
                    <a:pt x="2854" y="61"/>
                    <a:pt x="2882" y="33"/>
                    <a:pt x="2938" y="0"/>
                  </a:cubicBezTo>
                  <a:lnTo>
                    <a:pt x="2938" y="0"/>
                  </a:lnTo>
                  <a:cubicBezTo>
                    <a:pt x="2938" y="5"/>
                    <a:pt x="2938" y="5"/>
                    <a:pt x="2938" y="11"/>
                  </a:cubicBezTo>
                  <a:cubicBezTo>
                    <a:pt x="2938" y="28"/>
                    <a:pt x="2921" y="28"/>
                    <a:pt x="2921" y="39"/>
                  </a:cubicBezTo>
                  <a:cubicBezTo>
                    <a:pt x="2910" y="61"/>
                    <a:pt x="2910" y="78"/>
                    <a:pt x="2893" y="90"/>
                  </a:cubicBezTo>
                  <a:cubicBezTo>
                    <a:pt x="2882" y="101"/>
                    <a:pt x="2871" y="101"/>
                    <a:pt x="2865" y="112"/>
                  </a:cubicBezTo>
                  <a:cubicBezTo>
                    <a:pt x="2848" y="129"/>
                    <a:pt x="2848" y="151"/>
                    <a:pt x="2826" y="151"/>
                  </a:cubicBezTo>
                  <a:cubicBezTo>
                    <a:pt x="2809" y="151"/>
                    <a:pt x="2815" y="129"/>
                    <a:pt x="2803" y="129"/>
                  </a:cubicBezTo>
                  <a:cubicBezTo>
                    <a:pt x="2792" y="129"/>
                    <a:pt x="2792" y="140"/>
                    <a:pt x="2792" y="146"/>
                  </a:cubicBezTo>
                  <a:cubicBezTo>
                    <a:pt x="2781" y="163"/>
                    <a:pt x="2775" y="180"/>
                    <a:pt x="2758" y="191"/>
                  </a:cubicBezTo>
                  <a:cubicBezTo>
                    <a:pt x="2736" y="202"/>
                    <a:pt x="2725" y="208"/>
                    <a:pt x="2697" y="208"/>
                  </a:cubicBezTo>
                  <a:cubicBezTo>
                    <a:pt x="2674" y="208"/>
                    <a:pt x="2674" y="208"/>
                    <a:pt x="2674" y="208"/>
                  </a:cubicBezTo>
                  <a:cubicBezTo>
                    <a:pt x="2640" y="208"/>
                    <a:pt x="2623" y="213"/>
                    <a:pt x="2590" y="219"/>
                  </a:cubicBezTo>
                  <a:cubicBezTo>
                    <a:pt x="2539" y="230"/>
                    <a:pt x="2511" y="225"/>
                    <a:pt x="2466" y="241"/>
                  </a:cubicBezTo>
                  <a:cubicBezTo>
                    <a:pt x="2427" y="253"/>
                    <a:pt x="2410" y="275"/>
                    <a:pt x="2371" y="275"/>
                  </a:cubicBezTo>
                  <a:cubicBezTo>
                    <a:pt x="2331" y="275"/>
                    <a:pt x="2331" y="275"/>
                    <a:pt x="2331" y="275"/>
                  </a:cubicBezTo>
                  <a:cubicBezTo>
                    <a:pt x="2315" y="275"/>
                    <a:pt x="2303" y="275"/>
                    <a:pt x="2292" y="281"/>
                  </a:cubicBezTo>
                  <a:cubicBezTo>
                    <a:pt x="2258" y="292"/>
                    <a:pt x="2236" y="303"/>
                    <a:pt x="2202" y="320"/>
                  </a:cubicBezTo>
                  <a:cubicBezTo>
                    <a:pt x="2163" y="337"/>
                    <a:pt x="2135" y="342"/>
                    <a:pt x="2090" y="359"/>
                  </a:cubicBezTo>
                  <a:cubicBezTo>
                    <a:pt x="2067" y="365"/>
                    <a:pt x="2051" y="354"/>
                    <a:pt x="2034" y="371"/>
                  </a:cubicBezTo>
                  <a:cubicBezTo>
                    <a:pt x="2022" y="382"/>
                    <a:pt x="2022" y="399"/>
                    <a:pt x="2017" y="415"/>
                  </a:cubicBezTo>
                  <a:cubicBezTo>
                    <a:pt x="2000" y="455"/>
                    <a:pt x="1989" y="477"/>
                    <a:pt x="1989" y="517"/>
                  </a:cubicBezTo>
                  <a:cubicBezTo>
                    <a:pt x="1989" y="590"/>
                    <a:pt x="2011" y="623"/>
                    <a:pt x="2034" y="691"/>
                  </a:cubicBezTo>
                  <a:cubicBezTo>
                    <a:pt x="2045" y="736"/>
                    <a:pt x="2045" y="758"/>
                    <a:pt x="2067" y="797"/>
                  </a:cubicBezTo>
                  <a:cubicBezTo>
                    <a:pt x="2090" y="837"/>
                    <a:pt x="2090" y="865"/>
                    <a:pt x="2118" y="899"/>
                  </a:cubicBezTo>
                  <a:cubicBezTo>
                    <a:pt x="2163" y="955"/>
                    <a:pt x="2202" y="983"/>
                    <a:pt x="2225" y="1056"/>
                  </a:cubicBezTo>
                  <a:cubicBezTo>
                    <a:pt x="2230" y="1067"/>
                    <a:pt x="2225" y="1084"/>
                    <a:pt x="2241" y="1084"/>
                  </a:cubicBezTo>
                  <a:lnTo>
                    <a:pt x="2247" y="1084"/>
                  </a:lnTo>
                  <a:cubicBezTo>
                    <a:pt x="2258" y="1084"/>
                    <a:pt x="2258" y="1095"/>
                    <a:pt x="2270" y="1101"/>
                  </a:cubicBezTo>
                  <a:cubicBezTo>
                    <a:pt x="2286" y="1123"/>
                    <a:pt x="2298" y="1135"/>
                    <a:pt x="2320" y="1146"/>
                  </a:cubicBezTo>
                  <a:cubicBezTo>
                    <a:pt x="2354" y="1163"/>
                    <a:pt x="2365" y="1179"/>
                    <a:pt x="2399" y="1191"/>
                  </a:cubicBezTo>
                  <a:cubicBezTo>
                    <a:pt x="2433" y="1208"/>
                    <a:pt x="2449" y="1219"/>
                    <a:pt x="2477" y="1241"/>
                  </a:cubicBezTo>
                  <a:cubicBezTo>
                    <a:pt x="2500" y="1258"/>
                    <a:pt x="2522" y="1258"/>
                    <a:pt x="2539" y="1286"/>
                  </a:cubicBezTo>
                  <a:cubicBezTo>
                    <a:pt x="2534" y="1286"/>
                    <a:pt x="2534" y="1286"/>
                    <a:pt x="2528" y="1286"/>
                  </a:cubicBezTo>
                  <a:cubicBezTo>
                    <a:pt x="2455" y="1286"/>
                    <a:pt x="2421" y="1224"/>
                    <a:pt x="2343" y="1224"/>
                  </a:cubicBezTo>
                  <a:cubicBezTo>
                    <a:pt x="2331" y="1224"/>
                    <a:pt x="2320" y="1224"/>
                    <a:pt x="2309" y="1224"/>
                  </a:cubicBezTo>
                  <a:cubicBezTo>
                    <a:pt x="2286" y="1224"/>
                    <a:pt x="2281" y="1202"/>
                    <a:pt x="2258" y="1191"/>
                  </a:cubicBezTo>
                  <a:lnTo>
                    <a:pt x="2258" y="1191"/>
                  </a:lnTo>
                  <a:cubicBezTo>
                    <a:pt x="2258" y="1196"/>
                    <a:pt x="2258" y="1202"/>
                    <a:pt x="2258" y="1208"/>
                  </a:cubicBezTo>
                  <a:cubicBezTo>
                    <a:pt x="2258" y="1224"/>
                    <a:pt x="2236" y="1230"/>
                    <a:pt x="2236" y="1247"/>
                  </a:cubicBezTo>
                  <a:cubicBezTo>
                    <a:pt x="2236" y="1258"/>
                    <a:pt x="2241" y="1264"/>
                    <a:pt x="2241" y="1275"/>
                  </a:cubicBezTo>
                  <a:cubicBezTo>
                    <a:pt x="2241" y="1281"/>
                    <a:pt x="2247" y="1292"/>
                    <a:pt x="2253" y="1292"/>
                  </a:cubicBezTo>
                  <a:cubicBezTo>
                    <a:pt x="2258" y="1292"/>
                    <a:pt x="2264" y="1286"/>
                    <a:pt x="2275" y="1286"/>
                  </a:cubicBezTo>
                  <a:cubicBezTo>
                    <a:pt x="2298" y="1286"/>
                    <a:pt x="2315" y="1309"/>
                    <a:pt x="2337" y="1309"/>
                  </a:cubicBezTo>
                  <a:cubicBezTo>
                    <a:pt x="2348" y="1309"/>
                    <a:pt x="2354" y="1303"/>
                    <a:pt x="2371" y="1303"/>
                  </a:cubicBezTo>
                  <a:cubicBezTo>
                    <a:pt x="2371" y="1309"/>
                    <a:pt x="2371" y="1309"/>
                    <a:pt x="2371" y="1309"/>
                  </a:cubicBezTo>
                  <a:cubicBezTo>
                    <a:pt x="2354" y="1326"/>
                    <a:pt x="2354" y="1342"/>
                    <a:pt x="2354" y="1371"/>
                  </a:cubicBezTo>
                  <a:cubicBezTo>
                    <a:pt x="2354" y="1387"/>
                    <a:pt x="2360" y="1393"/>
                    <a:pt x="2365" y="1410"/>
                  </a:cubicBezTo>
                  <a:cubicBezTo>
                    <a:pt x="2382" y="1466"/>
                    <a:pt x="2399" y="1494"/>
                    <a:pt x="2421" y="1550"/>
                  </a:cubicBezTo>
                  <a:cubicBezTo>
                    <a:pt x="2433" y="1573"/>
                    <a:pt x="2444" y="1584"/>
                    <a:pt x="2461" y="1601"/>
                  </a:cubicBezTo>
                  <a:cubicBezTo>
                    <a:pt x="2483" y="1623"/>
                    <a:pt x="2494" y="1640"/>
                    <a:pt x="2517" y="1663"/>
                  </a:cubicBezTo>
                  <a:cubicBezTo>
                    <a:pt x="2534" y="1679"/>
                    <a:pt x="2556" y="1685"/>
                    <a:pt x="2556" y="1708"/>
                  </a:cubicBezTo>
                  <a:cubicBezTo>
                    <a:pt x="2556" y="1736"/>
                    <a:pt x="2545" y="1753"/>
                    <a:pt x="2522" y="1775"/>
                  </a:cubicBezTo>
                  <a:cubicBezTo>
                    <a:pt x="2522" y="1775"/>
                    <a:pt x="2517" y="1781"/>
                    <a:pt x="2517" y="1786"/>
                  </a:cubicBezTo>
                  <a:cubicBezTo>
                    <a:pt x="2517" y="1792"/>
                    <a:pt x="2522" y="1792"/>
                    <a:pt x="2522" y="1798"/>
                  </a:cubicBezTo>
                  <a:cubicBezTo>
                    <a:pt x="2522" y="1814"/>
                    <a:pt x="2511" y="1820"/>
                    <a:pt x="2511" y="1837"/>
                  </a:cubicBezTo>
                  <a:cubicBezTo>
                    <a:pt x="2511" y="1854"/>
                    <a:pt x="2517" y="1865"/>
                    <a:pt x="2517" y="1882"/>
                  </a:cubicBezTo>
                  <a:cubicBezTo>
                    <a:pt x="2517" y="1932"/>
                    <a:pt x="2483" y="1955"/>
                    <a:pt x="2483" y="2000"/>
                  </a:cubicBezTo>
                  <a:cubicBezTo>
                    <a:pt x="2483" y="2022"/>
                    <a:pt x="2489" y="2039"/>
                    <a:pt x="2489" y="2056"/>
                  </a:cubicBezTo>
                  <a:cubicBezTo>
                    <a:pt x="2489" y="2078"/>
                    <a:pt x="2489" y="2078"/>
                    <a:pt x="2489" y="2078"/>
                  </a:cubicBezTo>
                  <a:cubicBezTo>
                    <a:pt x="2489" y="2095"/>
                    <a:pt x="2466" y="2095"/>
                    <a:pt x="2455" y="2106"/>
                  </a:cubicBezTo>
                  <a:cubicBezTo>
                    <a:pt x="2427" y="2123"/>
                    <a:pt x="2410" y="2129"/>
                    <a:pt x="2382" y="2146"/>
                  </a:cubicBezTo>
                  <a:cubicBezTo>
                    <a:pt x="2337" y="2168"/>
                    <a:pt x="2309" y="2191"/>
                    <a:pt x="2281" y="2236"/>
                  </a:cubicBezTo>
                  <a:cubicBezTo>
                    <a:pt x="2230" y="2314"/>
                    <a:pt x="2213" y="2365"/>
                    <a:pt x="2168" y="2449"/>
                  </a:cubicBezTo>
                  <a:cubicBezTo>
                    <a:pt x="2152" y="2455"/>
                    <a:pt x="2152" y="2460"/>
                    <a:pt x="2146" y="2472"/>
                  </a:cubicBezTo>
                  <a:cubicBezTo>
                    <a:pt x="2140" y="2488"/>
                    <a:pt x="2129" y="2488"/>
                    <a:pt x="2124" y="2500"/>
                  </a:cubicBezTo>
                  <a:cubicBezTo>
                    <a:pt x="2101" y="2539"/>
                    <a:pt x="2084" y="2556"/>
                    <a:pt x="2045" y="2573"/>
                  </a:cubicBezTo>
                  <a:cubicBezTo>
                    <a:pt x="2011" y="2590"/>
                    <a:pt x="1989" y="2601"/>
                    <a:pt x="1972" y="2635"/>
                  </a:cubicBezTo>
                  <a:cubicBezTo>
                    <a:pt x="1955" y="2657"/>
                    <a:pt x="1955" y="2679"/>
                    <a:pt x="1944" y="2708"/>
                  </a:cubicBezTo>
                  <a:cubicBezTo>
                    <a:pt x="1916" y="2769"/>
                    <a:pt x="1893" y="2803"/>
                    <a:pt x="1871" y="2870"/>
                  </a:cubicBezTo>
                  <a:cubicBezTo>
                    <a:pt x="1859" y="2899"/>
                    <a:pt x="1843" y="2910"/>
                    <a:pt x="1831" y="2938"/>
                  </a:cubicBezTo>
                  <a:cubicBezTo>
                    <a:pt x="1820" y="2955"/>
                    <a:pt x="1814" y="2972"/>
                    <a:pt x="1803" y="2988"/>
                  </a:cubicBezTo>
                  <a:cubicBezTo>
                    <a:pt x="1792" y="3005"/>
                    <a:pt x="1786" y="3011"/>
                    <a:pt x="1786" y="3028"/>
                  </a:cubicBezTo>
                  <a:cubicBezTo>
                    <a:pt x="1786" y="3050"/>
                    <a:pt x="1803" y="3061"/>
                    <a:pt x="1826" y="3078"/>
                  </a:cubicBezTo>
                  <a:cubicBezTo>
                    <a:pt x="1843" y="3101"/>
                    <a:pt x="1854" y="3118"/>
                    <a:pt x="1871" y="3140"/>
                  </a:cubicBezTo>
                  <a:cubicBezTo>
                    <a:pt x="1888" y="3163"/>
                    <a:pt x="1904" y="3174"/>
                    <a:pt x="1916" y="3202"/>
                  </a:cubicBezTo>
                  <a:cubicBezTo>
                    <a:pt x="1933" y="3224"/>
                    <a:pt x="1944" y="3236"/>
                    <a:pt x="1961" y="3258"/>
                  </a:cubicBezTo>
                  <a:cubicBezTo>
                    <a:pt x="1994" y="3292"/>
                    <a:pt x="1994" y="3320"/>
                    <a:pt x="2011" y="3365"/>
                  </a:cubicBezTo>
                  <a:cubicBezTo>
                    <a:pt x="2017" y="3382"/>
                    <a:pt x="2028" y="3393"/>
                    <a:pt x="2028" y="3410"/>
                  </a:cubicBezTo>
                  <a:cubicBezTo>
                    <a:pt x="2028" y="3421"/>
                    <a:pt x="2017" y="3427"/>
                    <a:pt x="2011" y="3438"/>
                  </a:cubicBezTo>
                  <a:cubicBezTo>
                    <a:pt x="2006" y="3449"/>
                    <a:pt x="2006" y="3466"/>
                    <a:pt x="1994" y="3466"/>
                  </a:cubicBezTo>
                  <a:cubicBezTo>
                    <a:pt x="1989" y="3466"/>
                    <a:pt x="1989" y="3460"/>
                    <a:pt x="1983" y="3460"/>
                  </a:cubicBezTo>
                  <a:cubicBezTo>
                    <a:pt x="1972" y="3460"/>
                    <a:pt x="1961" y="3472"/>
                    <a:pt x="1961" y="3483"/>
                  </a:cubicBezTo>
                  <a:cubicBezTo>
                    <a:pt x="1961" y="3494"/>
                    <a:pt x="1966" y="3500"/>
                    <a:pt x="1966" y="3511"/>
                  </a:cubicBezTo>
                  <a:cubicBezTo>
                    <a:pt x="1966" y="3528"/>
                    <a:pt x="1966" y="3528"/>
                    <a:pt x="1966" y="3528"/>
                  </a:cubicBezTo>
                  <a:cubicBezTo>
                    <a:pt x="1961" y="3539"/>
                    <a:pt x="1961" y="3539"/>
                    <a:pt x="1961" y="3539"/>
                  </a:cubicBezTo>
                  <a:cubicBezTo>
                    <a:pt x="1972" y="3533"/>
                    <a:pt x="1978" y="3528"/>
                    <a:pt x="1983" y="3522"/>
                  </a:cubicBezTo>
                  <a:cubicBezTo>
                    <a:pt x="2006" y="3505"/>
                    <a:pt x="2022" y="3494"/>
                    <a:pt x="2022" y="3472"/>
                  </a:cubicBezTo>
                  <a:cubicBezTo>
                    <a:pt x="2022" y="3455"/>
                    <a:pt x="2022" y="3455"/>
                    <a:pt x="2022" y="3455"/>
                  </a:cubicBezTo>
                  <a:cubicBezTo>
                    <a:pt x="2022" y="3438"/>
                    <a:pt x="2028" y="3432"/>
                    <a:pt x="2028" y="3421"/>
                  </a:cubicBezTo>
                  <a:cubicBezTo>
                    <a:pt x="2067" y="3449"/>
                    <a:pt x="2079" y="3477"/>
                    <a:pt x="2124" y="3500"/>
                  </a:cubicBezTo>
                  <a:cubicBezTo>
                    <a:pt x="2140" y="3516"/>
                    <a:pt x="2163" y="3516"/>
                    <a:pt x="2180" y="3533"/>
                  </a:cubicBezTo>
                  <a:cubicBezTo>
                    <a:pt x="2202" y="3556"/>
                    <a:pt x="2213" y="3561"/>
                    <a:pt x="2230" y="3584"/>
                  </a:cubicBezTo>
                  <a:cubicBezTo>
                    <a:pt x="2253" y="3623"/>
                    <a:pt x="2275" y="3657"/>
                    <a:pt x="2320" y="3663"/>
                  </a:cubicBezTo>
                  <a:cubicBezTo>
                    <a:pt x="2337" y="3657"/>
                    <a:pt x="2337" y="3657"/>
                    <a:pt x="2337" y="3657"/>
                  </a:cubicBezTo>
                  <a:cubicBezTo>
                    <a:pt x="2348" y="3657"/>
                    <a:pt x="2360" y="3657"/>
                    <a:pt x="2360" y="3668"/>
                  </a:cubicBezTo>
                  <a:cubicBezTo>
                    <a:pt x="2360" y="3691"/>
                    <a:pt x="2354" y="3702"/>
                    <a:pt x="2354" y="3719"/>
                  </a:cubicBezTo>
                  <a:cubicBezTo>
                    <a:pt x="2354" y="3753"/>
                    <a:pt x="2354" y="3753"/>
                    <a:pt x="2354" y="3753"/>
                  </a:cubicBezTo>
                  <a:cubicBezTo>
                    <a:pt x="2320" y="3893"/>
                    <a:pt x="2320" y="3893"/>
                    <a:pt x="2320" y="3893"/>
                  </a:cubicBezTo>
                  <a:cubicBezTo>
                    <a:pt x="2320" y="3910"/>
                    <a:pt x="2326" y="3921"/>
                    <a:pt x="2331" y="3943"/>
                  </a:cubicBezTo>
                  <a:cubicBezTo>
                    <a:pt x="2331" y="3955"/>
                    <a:pt x="2326" y="3960"/>
                    <a:pt x="2326" y="3977"/>
                  </a:cubicBezTo>
                  <a:cubicBezTo>
                    <a:pt x="2326" y="4022"/>
                    <a:pt x="2343" y="4050"/>
                    <a:pt x="2371" y="4084"/>
                  </a:cubicBezTo>
                  <a:cubicBezTo>
                    <a:pt x="2393" y="4101"/>
                    <a:pt x="2405" y="4118"/>
                    <a:pt x="2433" y="4118"/>
                  </a:cubicBezTo>
                  <a:cubicBezTo>
                    <a:pt x="2449" y="4118"/>
                    <a:pt x="2449" y="4118"/>
                    <a:pt x="2449" y="4118"/>
                  </a:cubicBezTo>
                  <a:cubicBezTo>
                    <a:pt x="2567" y="4101"/>
                    <a:pt x="2567" y="4101"/>
                    <a:pt x="2567" y="4101"/>
                  </a:cubicBezTo>
                  <a:cubicBezTo>
                    <a:pt x="2607" y="4106"/>
                    <a:pt x="2607" y="4106"/>
                    <a:pt x="2607" y="4106"/>
                  </a:cubicBezTo>
                  <a:cubicBezTo>
                    <a:pt x="2623" y="4106"/>
                    <a:pt x="2623" y="4106"/>
                    <a:pt x="2623" y="4106"/>
                  </a:cubicBezTo>
                  <a:cubicBezTo>
                    <a:pt x="2657" y="4106"/>
                    <a:pt x="2674" y="4118"/>
                    <a:pt x="2708" y="4118"/>
                  </a:cubicBezTo>
                  <a:cubicBezTo>
                    <a:pt x="2764" y="4118"/>
                    <a:pt x="2798" y="4101"/>
                    <a:pt x="2854" y="4084"/>
                  </a:cubicBezTo>
                  <a:cubicBezTo>
                    <a:pt x="2882" y="4073"/>
                    <a:pt x="2893" y="4067"/>
                    <a:pt x="2921" y="4050"/>
                  </a:cubicBezTo>
                  <a:cubicBezTo>
                    <a:pt x="2961" y="4028"/>
                    <a:pt x="2989" y="4022"/>
                    <a:pt x="3028" y="3994"/>
                  </a:cubicBezTo>
                  <a:close/>
                  <a:moveTo>
                    <a:pt x="2989" y="1309"/>
                  </a:moveTo>
                  <a:lnTo>
                    <a:pt x="2989" y="1309"/>
                  </a:lnTo>
                  <a:cubicBezTo>
                    <a:pt x="2972" y="1320"/>
                    <a:pt x="2955" y="1331"/>
                    <a:pt x="2927" y="1348"/>
                  </a:cubicBezTo>
                  <a:cubicBezTo>
                    <a:pt x="2904" y="1365"/>
                    <a:pt x="2893" y="1393"/>
                    <a:pt x="2865" y="1393"/>
                  </a:cubicBezTo>
                  <a:cubicBezTo>
                    <a:pt x="2831" y="1393"/>
                    <a:pt x="2837" y="1331"/>
                    <a:pt x="2809" y="1331"/>
                  </a:cubicBezTo>
                  <a:cubicBezTo>
                    <a:pt x="2770" y="1331"/>
                    <a:pt x="2753" y="1354"/>
                    <a:pt x="2719" y="1354"/>
                  </a:cubicBezTo>
                  <a:cubicBezTo>
                    <a:pt x="2742" y="1387"/>
                    <a:pt x="2770" y="1393"/>
                    <a:pt x="2803" y="1399"/>
                  </a:cubicBezTo>
                  <a:cubicBezTo>
                    <a:pt x="2803" y="1444"/>
                    <a:pt x="2758" y="1460"/>
                    <a:pt x="2758" y="1505"/>
                  </a:cubicBezTo>
                  <a:cubicBezTo>
                    <a:pt x="2758" y="1511"/>
                    <a:pt x="2764" y="1517"/>
                    <a:pt x="2764" y="1528"/>
                  </a:cubicBezTo>
                  <a:cubicBezTo>
                    <a:pt x="2764" y="1539"/>
                    <a:pt x="2747" y="1539"/>
                    <a:pt x="2736" y="1545"/>
                  </a:cubicBezTo>
                  <a:cubicBezTo>
                    <a:pt x="2725" y="1545"/>
                    <a:pt x="2719" y="1556"/>
                    <a:pt x="2713" y="1556"/>
                  </a:cubicBezTo>
                  <a:cubicBezTo>
                    <a:pt x="2635" y="1556"/>
                    <a:pt x="2635" y="1556"/>
                    <a:pt x="2635" y="1556"/>
                  </a:cubicBezTo>
                  <a:cubicBezTo>
                    <a:pt x="2635" y="1606"/>
                    <a:pt x="2635" y="1606"/>
                    <a:pt x="2635" y="1606"/>
                  </a:cubicBezTo>
                  <a:cubicBezTo>
                    <a:pt x="2635" y="1634"/>
                    <a:pt x="2657" y="1651"/>
                    <a:pt x="2657" y="1679"/>
                  </a:cubicBezTo>
                  <a:cubicBezTo>
                    <a:pt x="2657" y="1702"/>
                    <a:pt x="2635" y="1708"/>
                    <a:pt x="2635" y="1730"/>
                  </a:cubicBezTo>
                  <a:cubicBezTo>
                    <a:pt x="2635" y="1769"/>
                    <a:pt x="2691" y="1775"/>
                    <a:pt x="2691" y="1814"/>
                  </a:cubicBezTo>
                  <a:cubicBezTo>
                    <a:pt x="2691" y="1837"/>
                    <a:pt x="2668" y="1848"/>
                    <a:pt x="2652" y="1871"/>
                  </a:cubicBezTo>
                  <a:cubicBezTo>
                    <a:pt x="2646" y="1876"/>
                    <a:pt x="2629" y="1876"/>
                    <a:pt x="2629" y="1887"/>
                  </a:cubicBezTo>
                  <a:cubicBezTo>
                    <a:pt x="2629" y="1910"/>
                    <a:pt x="2652" y="1915"/>
                    <a:pt x="2663" y="1938"/>
                  </a:cubicBezTo>
                  <a:cubicBezTo>
                    <a:pt x="2697" y="1988"/>
                    <a:pt x="2747" y="2005"/>
                    <a:pt x="2747" y="2067"/>
                  </a:cubicBezTo>
                  <a:cubicBezTo>
                    <a:pt x="2747" y="2078"/>
                    <a:pt x="2747" y="2078"/>
                    <a:pt x="2747" y="2078"/>
                  </a:cubicBezTo>
                  <a:cubicBezTo>
                    <a:pt x="2747" y="2101"/>
                    <a:pt x="2742" y="2118"/>
                    <a:pt x="2742" y="2135"/>
                  </a:cubicBezTo>
                  <a:cubicBezTo>
                    <a:pt x="2742" y="2180"/>
                    <a:pt x="2787" y="2185"/>
                    <a:pt x="2803" y="2224"/>
                  </a:cubicBezTo>
                  <a:cubicBezTo>
                    <a:pt x="2831" y="2269"/>
                    <a:pt x="2837" y="2303"/>
                    <a:pt x="2860" y="2348"/>
                  </a:cubicBezTo>
                  <a:cubicBezTo>
                    <a:pt x="2882" y="2432"/>
                    <a:pt x="2961" y="2449"/>
                    <a:pt x="3011" y="2517"/>
                  </a:cubicBezTo>
                  <a:cubicBezTo>
                    <a:pt x="3050" y="2573"/>
                    <a:pt x="3056" y="2618"/>
                    <a:pt x="3073" y="2691"/>
                  </a:cubicBezTo>
                  <a:cubicBezTo>
                    <a:pt x="3079" y="2724"/>
                    <a:pt x="3073" y="2747"/>
                    <a:pt x="3090" y="2775"/>
                  </a:cubicBezTo>
                  <a:cubicBezTo>
                    <a:pt x="3107" y="2809"/>
                    <a:pt x="3140" y="2809"/>
                    <a:pt x="3169" y="2825"/>
                  </a:cubicBezTo>
                  <a:cubicBezTo>
                    <a:pt x="3185" y="2831"/>
                    <a:pt x="3191" y="2848"/>
                    <a:pt x="3208" y="2859"/>
                  </a:cubicBezTo>
                  <a:cubicBezTo>
                    <a:pt x="3258" y="2893"/>
                    <a:pt x="3303" y="2927"/>
                    <a:pt x="3303" y="2988"/>
                  </a:cubicBezTo>
                  <a:cubicBezTo>
                    <a:pt x="3303" y="3000"/>
                    <a:pt x="3292" y="3000"/>
                    <a:pt x="3292" y="3011"/>
                  </a:cubicBezTo>
                  <a:cubicBezTo>
                    <a:pt x="3292" y="3039"/>
                    <a:pt x="3320" y="3050"/>
                    <a:pt x="3331" y="3073"/>
                  </a:cubicBezTo>
                  <a:cubicBezTo>
                    <a:pt x="3348" y="3112"/>
                    <a:pt x="3337" y="3134"/>
                    <a:pt x="3343" y="3174"/>
                  </a:cubicBezTo>
                  <a:cubicBezTo>
                    <a:pt x="3343" y="3179"/>
                    <a:pt x="3348" y="3191"/>
                    <a:pt x="3348" y="3202"/>
                  </a:cubicBezTo>
                  <a:cubicBezTo>
                    <a:pt x="3315" y="3309"/>
                    <a:pt x="3315" y="3309"/>
                    <a:pt x="3315" y="3309"/>
                  </a:cubicBezTo>
                  <a:lnTo>
                    <a:pt x="3315" y="3309"/>
                  </a:lnTo>
                  <a:cubicBezTo>
                    <a:pt x="3326" y="3303"/>
                    <a:pt x="3331" y="3303"/>
                    <a:pt x="3343" y="3303"/>
                  </a:cubicBezTo>
                  <a:cubicBezTo>
                    <a:pt x="3365" y="3303"/>
                    <a:pt x="3376" y="3314"/>
                    <a:pt x="3404" y="3314"/>
                  </a:cubicBezTo>
                  <a:cubicBezTo>
                    <a:pt x="3551" y="3314"/>
                    <a:pt x="3551" y="3314"/>
                    <a:pt x="3551" y="3314"/>
                  </a:cubicBezTo>
                  <a:cubicBezTo>
                    <a:pt x="3579" y="3314"/>
                    <a:pt x="3590" y="3320"/>
                    <a:pt x="3618" y="3320"/>
                  </a:cubicBezTo>
                  <a:cubicBezTo>
                    <a:pt x="3657" y="3320"/>
                    <a:pt x="3680" y="3303"/>
                    <a:pt x="3713" y="3281"/>
                  </a:cubicBezTo>
                  <a:cubicBezTo>
                    <a:pt x="3730" y="3269"/>
                    <a:pt x="3747" y="3264"/>
                    <a:pt x="3758" y="3247"/>
                  </a:cubicBezTo>
                  <a:cubicBezTo>
                    <a:pt x="3770" y="3224"/>
                    <a:pt x="3775" y="3207"/>
                    <a:pt x="3786" y="3179"/>
                  </a:cubicBezTo>
                  <a:cubicBezTo>
                    <a:pt x="3814" y="3129"/>
                    <a:pt x="3843" y="3106"/>
                    <a:pt x="3882" y="3061"/>
                  </a:cubicBezTo>
                  <a:lnTo>
                    <a:pt x="3882" y="3061"/>
                  </a:lnTo>
                  <a:cubicBezTo>
                    <a:pt x="3871" y="3011"/>
                    <a:pt x="3859" y="2983"/>
                    <a:pt x="3837" y="2938"/>
                  </a:cubicBezTo>
                  <a:cubicBezTo>
                    <a:pt x="3826" y="2915"/>
                    <a:pt x="3809" y="2904"/>
                    <a:pt x="3809" y="2882"/>
                  </a:cubicBezTo>
                  <a:cubicBezTo>
                    <a:pt x="3809" y="2837"/>
                    <a:pt x="3831" y="2814"/>
                    <a:pt x="3837" y="2775"/>
                  </a:cubicBezTo>
                  <a:cubicBezTo>
                    <a:pt x="3814" y="2674"/>
                    <a:pt x="3814" y="2674"/>
                    <a:pt x="3814" y="2674"/>
                  </a:cubicBezTo>
                  <a:cubicBezTo>
                    <a:pt x="3876" y="2618"/>
                    <a:pt x="3882" y="2562"/>
                    <a:pt x="3904" y="2477"/>
                  </a:cubicBezTo>
                  <a:cubicBezTo>
                    <a:pt x="3893" y="2297"/>
                    <a:pt x="3893" y="2297"/>
                    <a:pt x="3893" y="2297"/>
                  </a:cubicBezTo>
                  <a:lnTo>
                    <a:pt x="3893" y="2297"/>
                  </a:lnTo>
                  <a:cubicBezTo>
                    <a:pt x="3876" y="2292"/>
                    <a:pt x="3854" y="2303"/>
                    <a:pt x="3843" y="2286"/>
                  </a:cubicBezTo>
                  <a:cubicBezTo>
                    <a:pt x="3820" y="2269"/>
                    <a:pt x="3826" y="2247"/>
                    <a:pt x="3826" y="2224"/>
                  </a:cubicBezTo>
                  <a:cubicBezTo>
                    <a:pt x="3826" y="2174"/>
                    <a:pt x="3826" y="2174"/>
                    <a:pt x="3826" y="2174"/>
                  </a:cubicBezTo>
                  <a:cubicBezTo>
                    <a:pt x="3826" y="2095"/>
                    <a:pt x="3758" y="2033"/>
                    <a:pt x="3685" y="2033"/>
                  </a:cubicBezTo>
                  <a:cubicBezTo>
                    <a:pt x="3629" y="2033"/>
                    <a:pt x="3601" y="2045"/>
                    <a:pt x="3551" y="2045"/>
                  </a:cubicBezTo>
                  <a:cubicBezTo>
                    <a:pt x="3489" y="2045"/>
                    <a:pt x="3472" y="1983"/>
                    <a:pt x="3444" y="1927"/>
                  </a:cubicBezTo>
                  <a:cubicBezTo>
                    <a:pt x="3432" y="1904"/>
                    <a:pt x="3416" y="1899"/>
                    <a:pt x="3399" y="1882"/>
                  </a:cubicBezTo>
                  <a:cubicBezTo>
                    <a:pt x="3359" y="1842"/>
                    <a:pt x="3348" y="1809"/>
                    <a:pt x="3320" y="1764"/>
                  </a:cubicBezTo>
                  <a:cubicBezTo>
                    <a:pt x="3303" y="1730"/>
                    <a:pt x="3275" y="1713"/>
                    <a:pt x="3264" y="1674"/>
                  </a:cubicBezTo>
                  <a:cubicBezTo>
                    <a:pt x="3253" y="1629"/>
                    <a:pt x="3275" y="1578"/>
                    <a:pt x="3236" y="1556"/>
                  </a:cubicBezTo>
                  <a:cubicBezTo>
                    <a:pt x="3208" y="1545"/>
                    <a:pt x="3185" y="1545"/>
                    <a:pt x="3163" y="1522"/>
                  </a:cubicBezTo>
                  <a:cubicBezTo>
                    <a:pt x="3135" y="1505"/>
                    <a:pt x="3140" y="1477"/>
                    <a:pt x="3124" y="1455"/>
                  </a:cubicBezTo>
                  <a:cubicBezTo>
                    <a:pt x="3112" y="1438"/>
                    <a:pt x="3095" y="1438"/>
                    <a:pt x="3084" y="1421"/>
                  </a:cubicBezTo>
                  <a:cubicBezTo>
                    <a:pt x="3045" y="1382"/>
                    <a:pt x="3028" y="1348"/>
                    <a:pt x="2989" y="1309"/>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Tree>
    <p:extLst>
      <p:ext uri="{BB962C8B-B14F-4D97-AF65-F5344CB8AC3E}">
        <p14:creationId xmlns:p14="http://schemas.microsoft.com/office/powerpoint/2010/main" val="411826969"/>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a:spLocks/>
          </p:cNvSpPr>
          <p:nvPr/>
        </p:nvSpPr>
        <p:spPr bwMode="auto">
          <a:xfrm>
            <a:off x="1895628" y="2848213"/>
            <a:ext cx="8180124" cy="34624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United </a:t>
            </a:r>
          </a:p>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Kingdom</a:t>
            </a:r>
            <a:endParaRPr lang="en-US" sz="12800" b="1" spc="500" dirty="0">
              <a:solidFill>
                <a:schemeClr val="tx2"/>
              </a:solidFill>
              <a:latin typeface="Montserrat Semi Bold" charset="0"/>
              <a:ea typeface="Montserrat Semi Bold" charset="0"/>
              <a:cs typeface="Montserrat Semi Bold" charset="0"/>
              <a:sym typeface="Bebas Neue" charset="0"/>
            </a:endParaRPr>
          </a:p>
        </p:txBody>
      </p:sp>
      <p:cxnSp>
        <p:nvCxnSpPr>
          <p:cNvPr id="6" name="Straight Connector 5"/>
          <p:cNvCxnSpPr/>
          <p:nvPr/>
        </p:nvCxnSpPr>
        <p:spPr>
          <a:xfrm flipV="1">
            <a:off x="1895628" y="6923091"/>
            <a:ext cx="7401442" cy="4296"/>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sp>
        <p:nvSpPr>
          <p:cNvPr id="7" name="Subtitle 2"/>
          <p:cNvSpPr txBox="1">
            <a:spLocks/>
          </p:cNvSpPr>
          <p:nvPr/>
        </p:nvSpPr>
        <p:spPr>
          <a:xfrm>
            <a:off x="1711325" y="7582309"/>
            <a:ext cx="9001890" cy="314349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790"/>
              </a:lnSpc>
            </a:pPr>
            <a:r>
              <a:rPr lang="en-US" sz="2500" dirty="0" smtClean="0">
                <a:solidFill>
                  <a:schemeClr val="tx1"/>
                </a:solidFill>
                <a:latin typeface="Lato Light" charset="0"/>
                <a:ea typeface="Lato Light" charset="0"/>
                <a:cs typeface="Lato Light" charset="0"/>
              </a:rPr>
              <a:t>Frequently</a:t>
            </a:r>
            <a:r>
              <a:rPr lang="en-US" sz="2500" dirty="0">
                <a:solidFill>
                  <a:schemeClr val="tx1"/>
                </a:solidFill>
                <a:latin typeface="Lato Light" charset="0"/>
                <a:ea typeface="Lato Light" charset="0"/>
                <a:cs typeface="Lato Light" charset="0"/>
              </a:rPr>
              <a:t>, your initial font choice is taken out of your hands; companies often specify a typeface, or even a set of fonts, as part of their brand guidelines. Occasionally you’ll find a job has specific requirements, such as limited room that might require a condensed face, or a lot of legal text that might require a face that’s highly legible at small sizes. </a:t>
            </a:r>
          </a:p>
        </p:txBody>
      </p:sp>
      <p:grpSp>
        <p:nvGrpSpPr>
          <p:cNvPr id="8" name="Group 7"/>
          <p:cNvGrpSpPr/>
          <p:nvPr/>
        </p:nvGrpSpPr>
        <p:grpSpPr>
          <a:xfrm>
            <a:off x="13225279" y="584427"/>
            <a:ext cx="7425641" cy="12331473"/>
            <a:chOff x="3338296" y="1084264"/>
            <a:chExt cx="5625733" cy="9342436"/>
          </a:xfrm>
          <a:solidFill>
            <a:schemeClr val="bg1">
              <a:lumMod val="85000"/>
            </a:schemeClr>
          </a:solidFill>
        </p:grpSpPr>
        <p:sp>
          <p:nvSpPr>
            <p:cNvPr id="9" name="Freeform 1"/>
            <p:cNvSpPr>
              <a:spLocks noChangeArrowheads="1"/>
            </p:cNvSpPr>
            <p:nvPr/>
          </p:nvSpPr>
          <p:spPr bwMode="auto">
            <a:xfrm>
              <a:off x="6651192" y="3397250"/>
              <a:ext cx="160328" cy="173038"/>
            </a:xfrm>
            <a:custGeom>
              <a:avLst/>
              <a:gdLst>
                <a:gd name="T0" fmla="*/ 404 w 444"/>
                <a:gd name="T1" fmla="*/ 420 h 482"/>
                <a:gd name="T2" fmla="*/ 404 w 444"/>
                <a:gd name="T3" fmla="*/ 420 h 482"/>
                <a:gd name="T4" fmla="*/ 404 w 444"/>
                <a:gd name="T5" fmla="*/ 413 h 482"/>
                <a:gd name="T6" fmla="*/ 389 w 444"/>
                <a:gd name="T7" fmla="*/ 260 h 482"/>
                <a:gd name="T8" fmla="*/ 427 w 444"/>
                <a:gd name="T9" fmla="*/ 46 h 482"/>
                <a:gd name="T10" fmla="*/ 427 w 444"/>
                <a:gd name="T11" fmla="*/ 46 h 482"/>
                <a:gd name="T12" fmla="*/ 366 w 444"/>
                <a:gd name="T13" fmla="*/ 39 h 482"/>
                <a:gd name="T14" fmla="*/ 298 w 444"/>
                <a:gd name="T15" fmla="*/ 84 h 482"/>
                <a:gd name="T16" fmla="*/ 237 w 444"/>
                <a:gd name="T17" fmla="*/ 23 h 482"/>
                <a:gd name="T18" fmla="*/ 152 w 444"/>
                <a:gd name="T19" fmla="*/ 16 h 482"/>
                <a:gd name="T20" fmla="*/ 114 w 444"/>
                <a:gd name="T21" fmla="*/ 107 h 482"/>
                <a:gd name="T22" fmla="*/ 183 w 444"/>
                <a:gd name="T23" fmla="*/ 229 h 482"/>
                <a:gd name="T24" fmla="*/ 152 w 444"/>
                <a:gd name="T25" fmla="*/ 306 h 482"/>
                <a:gd name="T26" fmla="*/ 38 w 444"/>
                <a:gd name="T27" fmla="*/ 298 h 482"/>
                <a:gd name="T28" fmla="*/ 23 w 444"/>
                <a:gd name="T29" fmla="*/ 420 h 482"/>
                <a:gd name="T30" fmla="*/ 137 w 444"/>
                <a:gd name="T31" fmla="*/ 413 h 482"/>
                <a:gd name="T32" fmla="*/ 122 w 444"/>
                <a:gd name="T33" fmla="*/ 466 h 482"/>
                <a:gd name="T34" fmla="*/ 168 w 444"/>
                <a:gd name="T35" fmla="*/ 466 h 482"/>
                <a:gd name="T36" fmla="*/ 229 w 444"/>
                <a:gd name="T37" fmla="*/ 420 h 482"/>
                <a:gd name="T38" fmla="*/ 366 w 444"/>
                <a:gd name="T39" fmla="*/ 359 h 482"/>
                <a:gd name="T40" fmla="*/ 404 w 444"/>
                <a:gd name="T41" fmla="*/ 420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4" h="482">
                  <a:moveTo>
                    <a:pt x="404" y="420"/>
                  </a:moveTo>
                  <a:lnTo>
                    <a:pt x="404" y="420"/>
                  </a:lnTo>
                  <a:lnTo>
                    <a:pt x="404" y="413"/>
                  </a:lnTo>
                  <a:cubicBezTo>
                    <a:pt x="443" y="306"/>
                    <a:pt x="389" y="336"/>
                    <a:pt x="389" y="260"/>
                  </a:cubicBezTo>
                  <a:cubicBezTo>
                    <a:pt x="389" y="191"/>
                    <a:pt x="404" y="115"/>
                    <a:pt x="427" y="46"/>
                  </a:cubicBezTo>
                  <a:lnTo>
                    <a:pt x="427" y="46"/>
                  </a:lnTo>
                  <a:cubicBezTo>
                    <a:pt x="404" y="39"/>
                    <a:pt x="389" y="31"/>
                    <a:pt x="366" y="39"/>
                  </a:cubicBezTo>
                  <a:cubicBezTo>
                    <a:pt x="343" y="39"/>
                    <a:pt x="328" y="84"/>
                    <a:pt x="298" y="84"/>
                  </a:cubicBezTo>
                  <a:cubicBezTo>
                    <a:pt x="267" y="77"/>
                    <a:pt x="259" y="39"/>
                    <a:pt x="237" y="23"/>
                  </a:cubicBezTo>
                  <a:cubicBezTo>
                    <a:pt x="206" y="16"/>
                    <a:pt x="175" y="0"/>
                    <a:pt x="152" y="16"/>
                  </a:cubicBezTo>
                  <a:cubicBezTo>
                    <a:pt x="130" y="31"/>
                    <a:pt x="107" y="69"/>
                    <a:pt x="114" y="107"/>
                  </a:cubicBezTo>
                  <a:cubicBezTo>
                    <a:pt x="122" y="153"/>
                    <a:pt x="175" y="184"/>
                    <a:pt x="183" y="229"/>
                  </a:cubicBezTo>
                  <a:cubicBezTo>
                    <a:pt x="183" y="260"/>
                    <a:pt x="175" y="291"/>
                    <a:pt x="152" y="306"/>
                  </a:cubicBezTo>
                  <a:cubicBezTo>
                    <a:pt x="114" y="321"/>
                    <a:pt x="68" y="275"/>
                    <a:pt x="38" y="298"/>
                  </a:cubicBezTo>
                  <a:cubicBezTo>
                    <a:pt x="7" y="329"/>
                    <a:pt x="0" y="390"/>
                    <a:pt x="23" y="420"/>
                  </a:cubicBezTo>
                  <a:cubicBezTo>
                    <a:pt x="45" y="451"/>
                    <a:pt x="99" y="390"/>
                    <a:pt x="137" y="413"/>
                  </a:cubicBezTo>
                  <a:cubicBezTo>
                    <a:pt x="152" y="420"/>
                    <a:pt x="107" y="451"/>
                    <a:pt x="122" y="466"/>
                  </a:cubicBezTo>
                  <a:cubicBezTo>
                    <a:pt x="130" y="481"/>
                    <a:pt x="152" y="474"/>
                    <a:pt x="168" y="466"/>
                  </a:cubicBezTo>
                  <a:cubicBezTo>
                    <a:pt x="191" y="458"/>
                    <a:pt x="206" y="436"/>
                    <a:pt x="229" y="420"/>
                  </a:cubicBezTo>
                  <a:cubicBezTo>
                    <a:pt x="275" y="397"/>
                    <a:pt x="313" y="352"/>
                    <a:pt x="366" y="359"/>
                  </a:cubicBezTo>
                  <a:cubicBezTo>
                    <a:pt x="397" y="359"/>
                    <a:pt x="389" y="397"/>
                    <a:pt x="404" y="42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 name="Freeform 2"/>
            <p:cNvSpPr>
              <a:spLocks noChangeArrowheads="1"/>
            </p:cNvSpPr>
            <p:nvPr/>
          </p:nvSpPr>
          <p:spPr bwMode="auto">
            <a:xfrm>
              <a:off x="6257518" y="7145339"/>
              <a:ext cx="119055" cy="153987"/>
            </a:xfrm>
            <a:custGeom>
              <a:avLst/>
              <a:gdLst>
                <a:gd name="T0" fmla="*/ 306 w 330"/>
                <a:gd name="T1" fmla="*/ 428 h 429"/>
                <a:gd name="T2" fmla="*/ 306 w 330"/>
                <a:gd name="T3" fmla="*/ 428 h 429"/>
                <a:gd name="T4" fmla="*/ 314 w 330"/>
                <a:gd name="T5" fmla="*/ 367 h 429"/>
                <a:gd name="T6" fmla="*/ 314 w 330"/>
                <a:gd name="T7" fmla="*/ 367 h 429"/>
                <a:gd name="T8" fmla="*/ 260 w 330"/>
                <a:gd name="T9" fmla="*/ 275 h 429"/>
                <a:gd name="T10" fmla="*/ 321 w 330"/>
                <a:gd name="T11" fmla="*/ 245 h 429"/>
                <a:gd name="T12" fmla="*/ 230 w 330"/>
                <a:gd name="T13" fmla="*/ 176 h 429"/>
                <a:gd name="T14" fmla="*/ 260 w 330"/>
                <a:gd name="T15" fmla="*/ 138 h 429"/>
                <a:gd name="T16" fmla="*/ 230 w 330"/>
                <a:gd name="T17" fmla="*/ 54 h 429"/>
                <a:gd name="T18" fmla="*/ 169 w 330"/>
                <a:gd name="T19" fmla="*/ 16 h 429"/>
                <a:gd name="T20" fmla="*/ 169 w 330"/>
                <a:gd name="T21" fmla="*/ 16 h 429"/>
                <a:gd name="T22" fmla="*/ 100 w 330"/>
                <a:gd name="T23" fmla="*/ 16 h 429"/>
                <a:gd name="T24" fmla="*/ 92 w 330"/>
                <a:gd name="T25" fmla="*/ 107 h 429"/>
                <a:gd name="T26" fmla="*/ 0 w 330"/>
                <a:gd name="T27" fmla="*/ 130 h 429"/>
                <a:gd name="T28" fmla="*/ 0 w 330"/>
                <a:gd name="T29" fmla="*/ 130 h 429"/>
                <a:gd name="T30" fmla="*/ 69 w 330"/>
                <a:gd name="T31" fmla="*/ 291 h 429"/>
                <a:gd name="T32" fmla="*/ 306 w 330"/>
                <a:gd name="T33" fmla="*/ 428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30" h="429">
                  <a:moveTo>
                    <a:pt x="306" y="428"/>
                  </a:moveTo>
                  <a:lnTo>
                    <a:pt x="306" y="428"/>
                  </a:lnTo>
                  <a:cubicBezTo>
                    <a:pt x="314" y="367"/>
                    <a:pt x="314" y="367"/>
                    <a:pt x="314" y="367"/>
                  </a:cubicBezTo>
                  <a:lnTo>
                    <a:pt x="314" y="367"/>
                  </a:lnTo>
                  <a:cubicBezTo>
                    <a:pt x="298" y="336"/>
                    <a:pt x="260" y="313"/>
                    <a:pt x="260" y="275"/>
                  </a:cubicBezTo>
                  <a:cubicBezTo>
                    <a:pt x="268" y="252"/>
                    <a:pt x="329" y="268"/>
                    <a:pt x="321" y="245"/>
                  </a:cubicBezTo>
                  <a:cubicBezTo>
                    <a:pt x="314" y="207"/>
                    <a:pt x="252" y="207"/>
                    <a:pt x="230" y="176"/>
                  </a:cubicBezTo>
                  <a:cubicBezTo>
                    <a:pt x="222" y="161"/>
                    <a:pt x="260" y="153"/>
                    <a:pt x="260" y="138"/>
                  </a:cubicBezTo>
                  <a:cubicBezTo>
                    <a:pt x="260" y="107"/>
                    <a:pt x="245" y="77"/>
                    <a:pt x="230" y="54"/>
                  </a:cubicBezTo>
                  <a:cubicBezTo>
                    <a:pt x="214" y="38"/>
                    <a:pt x="191" y="31"/>
                    <a:pt x="169" y="16"/>
                  </a:cubicBezTo>
                  <a:lnTo>
                    <a:pt x="169" y="16"/>
                  </a:lnTo>
                  <a:cubicBezTo>
                    <a:pt x="146" y="16"/>
                    <a:pt x="115" y="0"/>
                    <a:pt x="100" y="16"/>
                  </a:cubicBezTo>
                  <a:cubicBezTo>
                    <a:pt x="77" y="38"/>
                    <a:pt x="107" y="84"/>
                    <a:pt x="92" y="107"/>
                  </a:cubicBezTo>
                  <a:cubicBezTo>
                    <a:pt x="77" y="130"/>
                    <a:pt x="23" y="123"/>
                    <a:pt x="0" y="130"/>
                  </a:cubicBezTo>
                  <a:lnTo>
                    <a:pt x="0" y="130"/>
                  </a:lnTo>
                  <a:cubicBezTo>
                    <a:pt x="16" y="184"/>
                    <a:pt x="39" y="245"/>
                    <a:pt x="69" y="291"/>
                  </a:cubicBezTo>
                  <a:cubicBezTo>
                    <a:pt x="130" y="375"/>
                    <a:pt x="214" y="428"/>
                    <a:pt x="306" y="42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 name="Freeform 3"/>
            <p:cNvSpPr>
              <a:spLocks noChangeArrowheads="1"/>
            </p:cNvSpPr>
            <p:nvPr/>
          </p:nvSpPr>
          <p:spPr bwMode="auto">
            <a:xfrm>
              <a:off x="6367048" y="7219950"/>
              <a:ext cx="131753" cy="90488"/>
            </a:xfrm>
            <a:custGeom>
              <a:avLst/>
              <a:gdLst>
                <a:gd name="T0" fmla="*/ 0 w 368"/>
                <a:gd name="T1" fmla="*/ 221 h 253"/>
                <a:gd name="T2" fmla="*/ 0 w 368"/>
                <a:gd name="T3" fmla="*/ 221 h 253"/>
                <a:gd name="T4" fmla="*/ 8 w 368"/>
                <a:gd name="T5" fmla="*/ 160 h 253"/>
                <a:gd name="T6" fmla="*/ 8 w 368"/>
                <a:gd name="T7" fmla="*/ 160 h 253"/>
                <a:gd name="T8" fmla="*/ 76 w 368"/>
                <a:gd name="T9" fmla="*/ 114 h 253"/>
                <a:gd name="T10" fmla="*/ 84 w 368"/>
                <a:gd name="T11" fmla="*/ 68 h 253"/>
                <a:gd name="T12" fmla="*/ 122 w 368"/>
                <a:gd name="T13" fmla="*/ 68 h 253"/>
                <a:gd name="T14" fmla="*/ 130 w 368"/>
                <a:gd name="T15" fmla="*/ 15 h 253"/>
                <a:gd name="T16" fmla="*/ 130 w 368"/>
                <a:gd name="T17" fmla="*/ 15 h 253"/>
                <a:gd name="T18" fmla="*/ 183 w 368"/>
                <a:gd name="T19" fmla="*/ 7 h 253"/>
                <a:gd name="T20" fmla="*/ 214 w 368"/>
                <a:gd name="T21" fmla="*/ 53 h 253"/>
                <a:gd name="T22" fmla="*/ 214 w 368"/>
                <a:gd name="T23" fmla="*/ 53 h 253"/>
                <a:gd name="T24" fmla="*/ 221 w 368"/>
                <a:gd name="T25" fmla="*/ 129 h 253"/>
                <a:gd name="T26" fmla="*/ 313 w 368"/>
                <a:gd name="T27" fmla="*/ 106 h 253"/>
                <a:gd name="T28" fmla="*/ 298 w 368"/>
                <a:gd name="T29" fmla="*/ 145 h 253"/>
                <a:gd name="T30" fmla="*/ 336 w 368"/>
                <a:gd name="T31" fmla="*/ 160 h 253"/>
                <a:gd name="T32" fmla="*/ 336 w 368"/>
                <a:gd name="T33" fmla="*/ 183 h 253"/>
                <a:gd name="T34" fmla="*/ 367 w 368"/>
                <a:gd name="T35" fmla="*/ 221 h 253"/>
                <a:gd name="T36" fmla="*/ 367 w 368"/>
                <a:gd name="T37" fmla="*/ 221 h 253"/>
                <a:gd name="T38" fmla="*/ 298 w 368"/>
                <a:gd name="T39" fmla="*/ 244 h 253"/>
                <a:gd name="T40" fmla="*/ 229 w 368"/>
                <a:gd name="T41" fmla="*/ 252 h 253"/>
                <a:gd name="T42" fmla="*/ 160 w 368"/>
                <a:gd name="T43" fmla="*/ 244 h 253"/>
                <a:gd name="T44" fmla="*/ 122 w 368"/>
                <a:gd name="T45" fmla="*/ 229 h 253"/>
                <a:gd name="T46" fmla="*/ 122 w 368"/>
                <a:gd name="T47" fmla="*/ 229 h 253"/>
                <a:gd name="T48" fmla="*/ 130 w 368"/>
                <a:gd name="T49" fmla="*/ 168 h 253"/>
                <a:gd name="T50" fmla="*/ 0 w 368"/>
                <a:gd name="T51" fmla="*/ 221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68" h="253">
                  <a:moveTo>
                    <a:pt x="0" y="221"/>
                  </a:moveTo>
                  <a:lnTo>
                    <a:pt x="0" y="221"/>
                  </a:lnTo>
                  <a:cubicBezTo>
                    <a:pt x="8" y="160"/>
                    <a:pt x="8" y="160"/>
                    <a:pt x="8" y="160"/>
                  </a:cubicBezTo>
                  <a:lnTo>
                    <a:pt x="8" y="160"/>
                  </a:lnTo>
                  <a:cubicBezTo>
                    <a:pt x="30" y="145"/>
                    <a:pt x="53" y="137"/>
                    <a:pt x="76" y="114"/>
                  </a:cubicBezTo>
                  <a:cubicBezTo>
                    <a:pt x="84" y="106"/>
                    <a:pt x="76" y="84"/>
                    <a:pt x="84" y="68"/>
                  </a:cubicBezTo>
                  <a:cubicBezTo>
                    <a:pt x="92" y="61"/>
                    <a:pt x="115" y="76"/>
                    <a:pt x="122" y="68"/>
                  </a:cubicBezTo>
                  <a:cubicBezTo>
                    <a:pt x="138" y="53"/>
                    <a:pt x="130" y="30"/>
                    <a:pt x="130" y="15"/>
                  </a:cubicBezTo>
                  <a:lnTo>
                    <a:pt x="130" y="15"/>
                  </a:lnTo>
                  <a:cubicBezTo>
                    <a:pt x="153" y="15"/>
                    <a:pt x="168" y="0"/>
                    <a:pt x="183" y="7"/>
                  </a:cubicBezTo>
                  <a:cubicBezTo>
                    <a:pt x="199" y="15"/>
                    <a:pt x="206" y="38"/>
                    <a:pt x="214" y="53"/>
                  </a:cubicBezTo>
                  <a:lnTo>
                    <a:pt x="214" y="53"/>
                  </a:lnTo>
                  <a:cubicBezTo>
                    <a:pt x="221" y="76"/>
                    <a:pt x="199" y="114"/>
                    <a:pt x="221" y="129"/>
                  </a:cubicBezTo>
                  <a:cubicBezTo>
                    <a:pt x="252" y="145"/>
                    <a:pt x="282" y="99"/>
                    <a:pt x="313" y="106"/>
                  </a:cubicBezTo>
                  <a:cubicBezTo>
                    <a:pt x="328" y="114"/>
                    <a:pt x="298" y="137"/>
                    <a:pt x="298" y="145"/>
                  </a:cubicBezTo>
                  <a:cubicBezTo>
                    <a:pt x="305" y="160"/>
                    <a:pt x="328" y="145"/>
                    <a:pt x="336" y="160"/>
                  </a:cubicBezTo>
                  <a:cubicBezTo>
                    <a:pt x="344" y="160"/>
                    <a:pt x="328" y="175"/>
                    <a:pt x="336" y="183"/>
                  </a:cubicBezTo>
                  <a:cubicBezTo>
                    <a:pt x="344" y="198"/>
                    <a:pt x="351" y="206"/>
                    <a:pt x="367" y="221"/>
                  </a:cubicBezTo>
                  <a:lnTo>
                    <a:pt x="367" y="221"/>
                  </a:lnTo>
                  <a:cubicBezTo>
                    <a:pt x="344" y="229"/>
                    <a:pt x="321" y="244"/>
                    <a:pt x="298" y="244"/>
                  </a:cubicBezTo>
                  <a:cubicBezTo>
                    <a:pt x="275" y="252"/>
                    <a:pt x="252" y="252"/>
                    <a:pt x="229" y="252"/>
                  </a:cubicBezTo>
                  <a:cubicBezTo>
                    <a:pt x="206" y="252"/>
                    <a:pt x="183" y="252"/>
                    <a:pt x="160" y="244"/>
                  </a:cubicBezTo>
                  <a:cubicBezTo>
                    <a:pt x="138" y="244"/>
                    <a:pt x="138" y="236"/>
                    <a:pt x="122" y="229"/>
                  </a:cubicBezTo>
                  <a:lnTo>
                    <a:pt x="122" y="229"/>
                  </a:lnTo>
                  <a:cubicBezTo>
                    <a:pt x="138" y="206"/>
                    <a:pt x="138" y="183"/>
                    <a:pt x="130" y="168"/>
                  </a:cubicBezTo>
                  <a:cubicBezTo>
                    <a:pt x="84" y="206"/>
                    <a:pt x="38" y="221"/>
                    <a:pt x="0" y="22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 name="Freeform 4"/>
            <p:cNvSpPr>
              <a:spLocks noChangeArrowheads="1"/>
            </p:cNvSpPr>
            <p:nvPr/>
          </p:nvSpPr>
          <p:spPr bwMode="auto">
            <a:xfrm>
              <a:off x="6317839" y="7123114"/>
              <a:ext cx="100006" cy="153987"/>
            </a:xfrm>
            <a:custGeom>
              <a:avLst/>
              <a:gdLst>
                <a:gd name="T0" fmla="*/ 0 w 276"/>
                <a:gd name="T1" fmla="*/ 77 h 429"/>
                <a:gd name="T2" fmla="*/ 0 w 276"/>
                <a:gd name="T3" fmla="*/ 77 h 429"/>
                <a:gd name="T4" fmla="*/ 61 w 276"/>
                <a:gd name="T5" fmla="*/ 115 h 429"/>
                <a:gd name="T6" fmla="*/ 91 w 276"/>
                <a:gd name="T7" fmla="*/ 199 h 429"/>
                <a:gd name="T8" fmla="*/ 61 w 276"/>
                <a:gd name="T9" fmla="*/ 237 h 429"/>
                <a:gd name="T10" fmla="*/ 152 w 276"/>
                <a:gd name="T11" fmla="*/ 306 h 429"/>
                <a:gd name="T12" fmla="*/ 91 w 276"/>
                <a:gd name="T13" fmla="*/ 336 h 429"/>
                <a:gd name="T14" fmla="*/ 145 w 276"/>
                <a:gd name="T15" fmla="*/ 428 h 429"/>
                <a:gd name="T16" fmla="*/ 145 w 276"/>
                <a:gd name="T17" fmla="*/ 428 h 429"/>
                <a:gd name="T18" fmla="*/ 213 w 276"/>
                <a:gd name="T19" fmla="*/ 382 h 429"/>
                <a:gd name="T20" fmla="*/ 221 w 276"/>
                <a:gd name="T21" fmla="*/ 336 h 429"/>
                <a:gd name="T22" fmla="*/ 259 w 276"/>
                <a:gd name="T23" fmla="*/ 336 h 429"/>
                <a:gd name="T24" fmla="*/ 267 w 276"/>
                <a:gd name="T25" fmla="*/ 283 h 429"/>
                <a:gd name="T26" fmla="*/ 267 w 276"/>
                <a:gd name="T27" fmla="*/ 283 h 429"/>
                <a:gd name="T28" fmla="*/ 236 w 276"/>
                <a:gd name="T29" fmla="*/ 260 h 429"/>
                <a:gd name="T30" fmla="*/ 213 w 276"/>
                <a:gd name="T31" fmla="*/ 222 h 429"/>
                <a:gd name="T32" fmla="*/ 190 w 276"/>
                <a:gd name="T33" fmla="*/ 168 h 429"/>
                <a:gd name="T34" fmla="*/ 167 w 276"/>
                <a:gd name="T35" fmla="*/ 46 h 429"/>
                <a:gd name="T36" fmla="*/ 167 w 276"/>
                <a:gd name="T37" fmla="*/ 46 h 429"/>
                <a:gd name="T38" fmla="*/ 53 w 276"/>
                <a:gd name="T39" fmla="*/ 0 h 429"/>
                <a:gd name="T40" fmla="*/ 53 w 276"/>
                <a:gd name="T41" fmla="*/ 0 h 429"/>
                <a:gd name="T42" fmla="*/ 0 w 276"/>
                <a:gd name="T43" fmla="*/ 77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6" h="429">
                  <a:moveTo>
                    <a:pt x="0" y="77"/>
                  </a:moveTo>
                  <a:lnTo>
                    <a:pt x="0" y="77"/>
                  </a:lnTo>
                  <a:cubicBezTo>
                    <a:pt x="22" y="92"/>
                    <a:pt x="45" y="99"/>
                    <a:pt x="61" y="115"/>
                  </a:cubicBezTo>
                  <a:cubicBezTo>
                    <a:pt x="76" y="138"/>
                    <a:pt x="91" y="168"/>
                    <a:pt x="91" y="199"/>
                  </a:cubicBezTo>
                  <a:cubicBezTo>
                    <a:pt x="91" y="214"/>
                    <a:pt x="53" y="222"/>
                    <a:pt x="61" y="237"/>
                  </a:cubicBezTo>
                  <a:cubicBezTo>
                    <a:pt x="83" y="268"/>
                    <a:pt x="145" y="268"/>
                    <a:pt x="152" y="306"/>
                  </a:cubicBezTo>
                  <a:cubicBezTo>
                    <a:pt x="160" y="329"/>
                    <a:pt x="99" y="313"/>
                    <a:pt x="91" y="336"/>
                  </a:cubicBezTo>
                  <a:cubicBezTo>
                    <a:pt x="91" y="374"/>
                    <a:pt x="129" y="397"/>
                    <a:pt x="145" y="428"/>
                  </a:cubicBezTo>
                  <a:lnTo>
                    <a:pt x="145" y="428"/>
                  </a:lnTo>
                  <a:cubicBezTo>
                    <a:pt x="167" y="413"/>
                    <a:pt x="190" y="405"/>
                    <a:pt x="213" y="382"/>
                  </a:cubicBezTo>
                  <a:cubicBezTo>
                    <a:pt x="221" y="374"/>
                    <a:pt x="213" y="352"/>
                    <a:pt x="221" y="336"/>
                  </a:cubicBezTo>
                  <a:cubicBezTo>
                    <a:pt x="229" y="329"/>
                    <a:pt x="252" y="344"/>
                    <a:pt x="259" y="336"/>
                  </a:cubicBezTo>
                  <a:cubicBezTo>
                    <a:pt x="275" y="321"/>
                    <a:pt x="267" y="298"/>
                    <a:pt x="267" y="283"/>
                  </a:cubicBezTo>
                  <a:lnTo>
                    <a:pt x="267" y="283"/>
                  </a:lnTo>
                  <a:cubicBezTo>
                    <a:pt x="259" y="275"/>
                    <a:pt x="244" y="268"/>
                    <a:pt x="236" y="260"/>
                  </a:cubicBezTo>
                  <a:cubicBezTo>
                    <a:pt x="221" y="252"/>
                    <a:pt x="221" y="237"/>
                    <a:pt x="213" y="222"/>
                  </a:cubicBezTo>
                  <a:cubicBezTo>
                    <a:pt x="206" y="206"/>
                    <a:pt x="190" y="184"/>
                    <a:pt x="190" y="168"/>
                  </a:cubicBezTo>
                  <a:cubicBezTo>
                    <a:pt x="175" y="130"/>
                    <a:pt x="175" y="84"/>
                    <a:pt x="167" y="46"/>
                  </a:cubicBezTo>
                  <a:lnTo>
                    <a:pt x="167" y="46"/>
                  </a:lnTo>
                  <a:cubicBezTo>
                    <a:pt x="53" y="0"/>
                    <a:pt x="53" y="0"/>
                    <a:pt x="53" y="0"/>
                  </a:cubicBezTo>
                  <a:lnTo>
                    <a:pt x="53" y="0"/>
                  </a:lnTo>
                  <a:cubicBezTo>
                    <a:pt x="0" y="77"/>
                    <a:pt x="0" y="77"/>
                    <a:pt x="0" y="7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 name="Freeform 5"/>
            <p:cNvSpPr>
              <a:spLocks noChangeArrowheads="1"/>
            </p:cNvSpPr>
            <p:nvPr/>
          </p:nvSpPr>
          <p:spPr bwMode="auto">
            <a:xfrm>
              <a:off x="6181322" y="6946901"/>
              <a:ext cx="165089" cy="244475"/>
            </a:xfrm>
            <a:custGeom>
              <a:avLst/>
              <a:gdLst>
                <a:gd name="T0" fmla="*/ 359 w 459"/>
                <a:gd name="T1" fmla="*/ 0 h 681"/>
                <a:gd name="T2" fmla="*/ 359 w 459"/>
                <a:gd name="T3" fmla="*/ 0 h 681"/>
                <a:gd name="T4" fmla="*/ 374 w 459"/>
                <a:gd name="T5" fmla="*/ 61 h 681"/>
                <a:gd name="T6" fmla="*/ 320 w 459"/>
                <a:gd name="T7" fmla="*/ 176 h 681"/>
                <a:gd name="T8" fmla="*/ 275 w 459"/>
                <a:gd name="T9" fmla="*/ 176 h 681"/>
                <a:gd name="T10" fmla="*/ 213 w 459"/>
                <a:gd name="T11" fmla="*/ 260 h 681"/>
                <a:gd name="T12" fmla="*/ 244 w 459"/>
                <a:gd name="T13" fmla="*/ 298 h 681"/>
                <a:gd name="T14" fmla="*/ 213 w 459"/>
                <a:gd name="T15" fmla="*/ 336 h 681"/>
                <a:gd name="T16" fmla="*/ 206 w 459"/>
                <a:gd name="T17" fmla="*/ 390 h 681"/>
                <a:gd name="T18" fmla="*/ 290 w 459"/>
                <a:gd name="T19" fmla="*/ 451 h 681"/>
                <a:gd name="T20" fmla="*/ 336 w 459"/>
                <a:gd name="T21" fmla="*/ 451 h 681"/>
                <a:gd name="T22" fmla="*/ 305 w 459"/>
                <a:gd name="T23" fmla="*/ 352 h 681"/>
                <a:gd name="T24" fmla="*/ 382 w 459"/>
                <a:gd name="T25" fmla="*/ 421 h 681"/>
                <a:gd name="T26" fmla="*/ 443 w 459"/>
                <a:gd name="T27" fmla="*/ 436 h 681"/>
                <a:gd name="T28" fmla="*/ 435 w 459"/>
                <a:gd name="T29" fmla="*/ 489 h 681"/>
                <a:gd name="T30" fmla="*/ 435 w 459"/>
                <a:gd name="T31" fmla="*/ 489 h 681"/>
                <a:gd name="T32" fmla="*/ 382 w 459"/>
                <a:gd name="T33" fmla="*/ 566 h 681"/>
                <a:gd name="T34" fmla="*/ 382 w 459"/>
                <a:gd name="T35" fmla="*/ 566 h 681"/>
                <a:gd name="T36" fmla="*/ 313 w 459"/>
                <a:gd name="T37" fmla="*/ 566 h 681"/>
                <a:gd name="T38" fmla="*/ 305 w 459"/>
                <a:gd name="T39" fmla="*/ 657 h 681"/>
                <a:gd name="T40" fmla="*/ 213 w 459"/>
                <a:gd name="T41" fmla="*/ 680 h 681"/>
                <a:gd name="T42" fmla="*/ 213 w 459"/>
                <a:gd name="T43" fmla="*/ 680 h 681"/>
                <a:gd name="T44" fmla="*/ 137 w 459"/>
                <a:gd name="T45" fmla="*/ 466 h 681"/>
                <a:gd name="T46" fmla="*/ 221 w 459"/>
                <a:gd name="T47" fmla="*/ 115 h 681"/>
                <a:gd name="T48" fmla="*/ 351 w 459"/>
                <a:gd name="T49" fmla="*/ 16 h 681"/>
                <a:gd name="T50" fmla="*/ 359 w 459"/>
                <a:gd name="T51" fmla="*/ 0 h 6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59" h="681">
                  <a:moveTo>
                    <a:pt x="359" y="0"/>
                  </a:moveTo>
                  <a:lnTo>
                    <a:pt x="359" y="0"/>
                  </a:lnTo>
                  <a:cubicBezTo>
                    <a:pt x="366" y="16"/>
                    <a:pt x="374" y="38"/>
                    <a:pt x="374" y="61"/>
                  </a:cubicBezTo>
                  <a:cubicBezTo>
                    <a:pt x="366" y="100"/>
                    <a:pt x="351" y="146"/>
                    <a:pt x="320" y="176"/>
                  </a:cubicBezTo>
                  <a:cubicBezTo>
                    <a:pt x="313" y="184"/>
                    <a:pt x="290" y="168"/>
                    <a:pt x="275" y="176"/>
                  </a:cubicBezTo>
                  <a:cubicBezTo>
                    <a:pt x="252" y="199"/>
                    <a:pt x="221" y="222"/>
                    <a:pt x="213" y="260"/>
                  </a:cubicBezTo>
                  <a:cubicBezTo>
                    <a:pt x="213" y="275"/>
                    <a:pt x="252" y="283"/>
                    <a:pt x="244" y="298"/>
                  </a:cubicBezTo>
                  <a:cubicBezTo>
                    <a:pt x="244" y="313"/>
                    <a:pt x="221" y="321"/>
                    <a:pt x="213" y="336"/>
                  </a:cubicBezTo>
                  <a:cubicBezTo>
                    <a:pt x="206" y="352"/>
                    <a:pt x="198" y="375"/>
                    <a:pt x="206" y="390"/>
                  </a:cubicBezTo>
                  <a:cubicBezTo>
                    <a:pt x="229" y="421"/>
                    <a:pt x="259" y="436"/>
                    <a:pt x="290" y="451"/>
                  </a:cubicBezTo>
                  <a:cubicBezTo>
                    <a:pt x="305" y="459"/>
                    <a:pt x="336" y="466"/>
                    <a:pt x="336" y="451"/>
                  </a:cubicBezTo>
                  <a:cubicBezTo>
                    <a:pt x="336" y="421"/>
                    <a:pt x="275" y="375"/>
                    <a:pt x="305" y="352"/>
                  </a:cubicBezTo>
                  <a:cubicBezTo>
                    <a:pt x="336" y="336"/>
                    <a:pt x="351" y="405"/>
                    <a:pt x="382" y="421"/>
                  </a:cubicBezTo>
                  <a:cubicBezTo>
                    <a:pt x="397" y="428"/>
                    <a:pt x="427" y="421"/>
                    <a:pt x="443" y="436"/>
                  </a:cubicBezTo>
                  <a:cubicBezTo>
                    <a:pt x="458" y="451"/>
                    <a:pt x="443" y="474"/>
                    <a:pt x="435" y="489"/>
                  </a:cubicBezTo>
                  <a:lnTo>
                    <a:pt x="435" y="489"/>
                  </a:lnTo>
                  <a:cubicBezTo>
                    <a:pt x="382" y="566"/>
                    <a:pt x="382" y="566"/>
                    <a:pt x="382" y="566"/>
                  </a:cubicBezTo>
                  <a:lnTo>
                    <a:pt x="382" y="566"/>
                  </a:lnTo>
                  <a:cubicBezTo>
                    <a:pt x="359" y="566"/>
                    <a:pt x="328" y="550"/>
                    <a:pt x="313" y="566"/>
                  </a:cubicBezTo>
                  <a:cubicBezTo>
                    <a:pt x="290" y="588"/>
                    <a:pt x="320" y="634"/>
                    <a:pt x="305" y="657"/>
                  </a:cubicBezTo>
                  <a:cubicBezTo>
                    <a:pt x="290" y="680"/>
                    <a:pt x="236" y="673"/>
                    <a:pt x="213" y="680"/>
                  </a:cubicBezTo>
                  <a:lnTo>
                    <a:pt x="213" y="680"/>
                  </a:lnTo>
                  <a:cubicBezTo>
                    <a:pt x="190" y="604"/>
                    <a:pt x="183" y="527"/>
                    <a:pt x="137" y="466"/>
                  </a:cubicBezTo>
                  <a:cubicBezTo>
                    <a:pt x="0" y="329"/>
                    <a:pt x="168" y="237"/>
                    <a:pt x="221" y="115"/>
                  </a:cubicBezTo>
                  <a:cubicBezTo>
                    <a:pt x="244" y="54"/>
                    <a:pt x="313" y="54"/>
                    <a:pt x="351" y="16"/>
                  </a:cubicBezTo>
                  <a:cubicBezTo>
                    <a:pt x="351" y="8"/>
                    <a:pt x="359" y="8"/>
                    <a:pt x="359"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 name="Freeform 6"/>
            <p:cNvSpPr>
              <a:spLocks noChangeArrowheads="1"/>
            </p:cNvSpPr>
            <p:nvPr/>
          </p:nvSpPr>
          <p:spPr bwMode="auto">
            <a:xfrm>
              <a:off x="6376573" y="7100888"/>
              <a:ext cx="138103" cy="138112"/>
            </a:xfrm>
            <a:custGeom>
              <a:avLst/>
              <a:gdLst>
                <a:gd name="T0" fmla="*/ 7 w 383"/>
                <a:gd name="T1" fmla="*/ 107 h 383"/>
                <a:gd name="T2" fmla="*/ 7 w 383"/>
                <a:gd name="T3" fmla="*/ 107 h 383"/>
                <a:gd name="T4" fmla="*/ 30 w 383"/>
                <a:gd name="T5" fmla="*/ 229 h 383"/>
                <a:gd name="T6" fmla="*/ 53 w 383"/>
                <a:gd name="T7" fmla="*/ 283 h 383"/>
                <a:gd name="T8" fmla="*/ 76 w 383"/>
                <a:gd name="T9" fmla="*/ 321 h 383"/>
                <a:gd name="T10" fmla="*/ 107 w 383"/>
                <a:gd name="T11" fmla="*/ 344 h 383"/>
                <a:gd name="T12" fmla="*/ 107 w 383"/>
                <a:gd name="T13" fmla="*/ 344 h 383"/>
                <a:gd name="T14" fmla="*/ 160 w 383"/>
                <a:gd name="T15" fmla="*/ 336 h 383"/>
                <a:gd name="T16" fmla="*/ 191 w 383"/>
                <a:gd name="T17" fmla="*/ 382 h 383"/>
                <a:gd name="T18" fmla="*/ 191 w 383"/>
                <a:gd name="T19" fmla="*/ 382 h 383"/>
                <a:gd name="T20" fmla="*/ 229 w 383"/>
                <a:gd name="T21" fmla="*/ 359 h 383"/>
                <a:gd name="T22" fmla="*/ 237 w 383"/>
                <a:gd name="T23" fmla="*/ 290 h 383"/>
                <a:gd name="T24" fmla="*/ 229 w 383"/>
                <a:gd name="T25" fmla="*/ 214 h 383"/>
                <a:gd name="T26" fmla="*/ 305 w 383"/>
                <a:gd name="T27" fmla="*/ 245 h 383"/>
                <a:gd name="T28" fmla="*/ 382 w 383"/>
                <a:gd name="T29" fmla="*/ 222 h 383"/>
                <a:gd name="T30" fmla="*/ 382 w 383"/>
                <a:gd name="T31" fmla="*/ 222 h 383"/>
                <a:gd name="T32" fmla="*/ 321 w 383"/>
                <a:gd name="T33" fmla="*/ 168 h 383"/>
                <a:gd name="T34" fmla="*/ 313 w 383"/>
                <a:gd name="T35" fmla="*/ 130 h 383"/>
                <a:gd name="T36" fmla="*/ 237 w 383"/>
                <a:gd name="T37" fmla="*/ 84 h 383"/>
                <a:gd name="T38" fmla="*/ 153 w 383"/>
                <a:gd name="T39" fmla="*/ 23 h 383"/>
                <a:gd name="T40" fmla="*/ 153 w 383"/>
                <a:gd name="T41" fmla="*/ 23 h 383"/>
                <a:gd name="T42" fmla="*/ 92 w 383"/>
                <a:gd name="T43" fmla="*/ 46 h 383"/>
                <a:gd name="T44" fmla="*/ 61 w 383"/>
                <a:gd name="T45" fmla="*/ 0 h 383"/>
                <a:gd name="T46" fmla="*/ 7 w 383"/>
                <a:gd name="T47" fmla="*/ 46 h 383"/>
                <a:gd name="T48" fmla="*/ 7 w 383"/>
                <a:gd name="T49" fmla="*/ 10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83" h="383">
                  <a:moveTo>
                    <a:pt x="7" y="107"/>
                  </a:moveTo>
                  <a:lnTo>
                    <a:pt x="7" y="107"/>
                  </a:lnTo>
                  <a:cubicBezTo>
                    <a:pt x="15" y="145"/>
                    <a:pt x="15" y="191"/>
                    <a:pt x="30" y="229"/>
                  </a:cubicBezTo>
                  <a:cubicBezTo>
                    <a:pt x="30" y="245"/>
                    <a:pt x="46" y="267"/>
                    <a:pt x="53" y="283"/>
                  </a:cubicBezTo>
                  <a:cubicBezTo>
                    <a:pt x="61" y="298"/>
                    <a:pt x="61" y="313"/>
                    <a:pt x="76" y="321"/>
                  </a:cubicBezTo>
                  <a:cubicBezTo>
                    <a:pt x="84" y="329"/>
                    <a:pt x="99" y="336"/>
                    <a:pt x="107" y="344"/>
                  </a:cubicBezTo>
                  <a:lnTo>
                    <a:pt x="107" y="344"/>
                  </a:lnTo>
                  <a:cubicBezTo>
                    <a:pt x="130" y="344"/>
                    <a:pt x="145" y="329"/>
                    <a:pt x="160" y="336"/>
                  </a:cubicBezTo>
                  <a:cubicBezTo>
                    <a:pt x="176" y="344"/>
                    <a:pt x="183" y="367"/>
                    <a:pt x="191" y="382"/>
                  </a:cubicBezTo>
                  <a:lnTo>
                    <a:pt x="191" y="382"/>
                  </a:lnTo>
                  <a:cubicBezTo>
                    <a:pt x="206" y="374"/>
                    <a:pt x="221" y="367"/>
                    <a:pt x="229" y="359"/>
                  </a:cubicBezTo>
                  <a:cubicBezTo>
                    <a:pt x="237" y="336"/>
                    <a:pt x="237" y="313"/>
                    <a:pt x="237" y="290"/>
                  </a:cubicBezTo>
                  <a:cubicBezTo>
                    <a:pt x="237" y="267"/>
                    <a:pt x="214" y="229"/>
                    <a:pt x="229" y="214"/>
                  </a:cubicBezTo>
                  <a:cubicBezTo>
                    <a:pt x="252" y="199"/>
                    <a:pt x="275" y="245"/>
                    <a:pt x="305" y="245"/>
                  </a:cubicBezTo>
                  <a:cubicBezTo>
                    <a:pt x="328" y="252"/>
                    <a:pt x="359" y="229"/>
                    <a:pt x="382" y="222"/>
                  </a:cubicBezTo>
                  <a:lnTo>
                    <a:pt x="382" y="222"/>
                  </a:lnTo>
                  <a:lnTo>
                    <a:pt x="321" y="168"/>
                  </a:lnTo>
                  <a:cubicBezTo>
                    <a:pt x="321" y="160"/>
                    <a:pt x="313" y="130"/>
                    <a:pt x="313" y="130"/>
                  </a:cubicBezTo>
                  <a:cubicBezTo>
                    <a:pt x="290" y="115"/>
                    <a:pt x="259" y="99"/>
                    <a:pt x="237" y="84"/>
                  </a:cubicBezTo>
                  <a:cubicBezTo>
                    <a:pt x="206" y="69"/>
                    <a:pt x="176" y="46"/>
                    <a:pt x="153" y="23"/>
                  </a:cubicBezTo>
                  <a:lnTo>
                    <a:pt x="153" y="23"/>
                  </a:lnTo>
                  <a:cubicBezTo>
                    <a:pt x="130" y="31"/>
                    <a:pt x="115" y="46"/>
                    <a:pt x="92" y="46"/>
                  </a:cubicBezTo>
                  <a:cubicBezTo>
                    <a:pt x="76" y="38"/>
                    <a:pt x="76" y="0"/>
                    <a:pt x="61" y="0"/>
                  </a:cubicBezTo>
                  <a:cubicBezTo>
                    <a:pt x="38" y="8"/>
                    <a:pt x="23" y="31"/>
                    <a:pt x="7" y="46"/>
                  </a:cubicBezTo>
                  <a:cubicBezTo>
                    <a:pt x="0" y="69"/>
                    <a:pt x="7" y="92"/>
                    <a:pt x="7" y="10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 name="Freeform 7"/>
            <p:cNvSpPr>
              <a:spLocks noChangeArrowheads="1"/>
            </p:cNvSpPr>
            <p:nvPr/>
          </p:nvSpPr>
          <p:spPr bwMode="auto">
            <a:xfrm>
              <a:off x="6430544" y="7026275"/>
              <a:ext cx="176201" cy="153988"/>
            </a:xfrm>
            <a:custGeom>
              <a:avLst/>
              <a:gdLst>
                <a:gd name="T0" fmla="*/ 229 w 490"/>
                <a:gd name="T1" fmla="*/ 428 h 429"/>
                <a:gd name="T2" fmla="*/ 229 w 490"/>
                <a:gd name="T3" fmla="*/ 428 h 429"/>
                <a:gd name="T4" fmla="*/ 290 w 490"/>
                <a:gd name="T5" fmla="*/ 359 h 429"/>
                <a:gd name="T6" fmla="*/ 336 w 490"/>
                <a:gd name="T7" fmla="*/ 344 h 429"/>
                <a:gd name="T8" fmla="*/ 359 w 490"/>
                <a:gd name="T9" fmla="*/ 389 h 429"/>
                <a:gd name="T10" fmla="*/ 359 w 490"/>
                <a:gd name="T11" fmla="*/ 389 h 429"/>
                <a:gd name="T12" fmla="*/ 443 w 490"/>
                <a:gd name="T13" fmla="*/ 382 h 429"/>
                <a:gd name="T14" fmla="*/ 481 w 490"/>
                <a:gd name="T15" fmla="*/ 252 h 429"/>
                <a:gd name="T16" fmla="*/ 420 w 490"/>
                <a:gd name="T17" fmla="*/ 214 h 429"/>
                <a:gd name="T18" fmla="*/ 420 w 490"/>
                <a:gd name="T19" fmla="*/ 214 h 429"/>
                <a:gd name="T20" fmla="*/ 359 w 490"/>
                <a:gd name="T21" fmla="*/ 199 h 429"/>
                <a:gd name="T22" fmla="*/ 290 w 490"/>
                <a:gd name="T23" fmla="*/ 229 h 429"/>
                <a:gd name="T24" fmla="*/ 252 w 490"/>
                <a:gd name="T25" fmla="*/ 176 h 429"/>
                <a:gd name="T26" fmla="*/ 237 w 490"/>
                <a:gd name="T27" fmla="*/ 91 h 429"/>
                <a:gd name="T28" fmla="*/ 160 w 490"/>
                <a:gd name="T29" fmla="*/ 53 h 429"/>
                <a:gd name="T30" fmla="*/ 160 w 490"/>
                <a:gd name="T31" fmla="*/ 53 h 429"/>
                <a:gd name="T32" fmla="*/ 129 w 490"/>
                <a:gd name="T33" fmla="*/ 0 h 429"/>
                <a:gd name="T34" fmla="*/ 45 w 490"/>
                <a:gd name="T35" fmla="*/ 30 h 429"/>
                <a:gd name="T36" fmla="*/ 23 w 490"/>
                <a:gd name="T37" fmla="*/ 76 h 429"/>
                <a:gd name="T38" fmla="*/ 30 w 490"/>
                <a:gd name="T39" fmla="*/ 130 h 429"/>
                <a:gd name="T40" fmla="*/ 0 w 490"/>
                <a:gd name="T41" fmla="*/ 229 h 429"/>
                <a:gd name="T42" fmla="*/ 0 w 490"/>
                <a:gd name="T43" fmla="*/ 229 h 429"/>
                <a:gd name="T44" fmla="*/ 84 w 490"/>
                <a:gd name="T45" fmla="*/ 290 h 429"/>
                <a:gd name="T46" fmla="*/ 160 w 490"/>
                <a:gd name="T47" fmla="*/ 336 h 429"/>
                <a:gd name="T48" fmla="*/ 168 w 490"/>
                <a:gd name="T49" fmla="*/ 374 h 429"/>
                <a:gd name="T50" fmla="*/ 229 w 490"/>
                <a:gd name="T51" fmla="*/ 428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0" h="429">
                  <a:moveTo>
                    <a:pt x="229" y="428"/>
                  </a:moveTo>
                  <a:lnTo>
                    <a:pt x="229" y="428"/>
                  </a:lnTo>
                  <a:cubicBezTo>
                    <a:pt x="252" y="405"/>
                    <a:pt x="267" y="382"/>
                    <a:pt x="290" y="359"/>
                  </a:cubicBezTo>
                  <a:cubicBezTo>
                    <a:pt x="298" y="351"/>
                    <a:pt x="320" y="336"/>
                    <a:pt x="336" y="344"/>
                  </a:cubicBezTo>
                  <a:cubicBezTo>
                    <a:pt x="351" y="351"/>
                    <a:pt x="351" y="374"/>
                    <a:pt x="359" y="389"/>
                  </a:cubicBezTo>
                  <a:lnTo>
                    <a:pt x="359" y="389"/>
                  </a:lnTo>
                  <a:cubicBezTo>
                    <a:pt x="389" y="389"/>
                    <a:pt x="420" y="405"/>
                    <a:pt x="443" y="382"/>
                  </a:cubicBezTo>
                  <a:cubicBezTo>
                    <a:pt x="473" y="351"/>
                    <a:pt x="489" y="298"/>
                    <a:pt x="481" y="252"/>
                  </a:cubicBezTo>
                  <a:cubicBezTo>
                    <a:pt x="481" y="229"/>
                    <a:pt x="443" y="229"/>
                    <a:pt x="420" y="214"/>
                  </a:cubicBezTo>
                  <a:lnTo>
                    <a:pt x="420" y="214"/>
                  </a:lnTo>
                  <a:cubicBezTo>
                    <a:pt x="404" y="214"/>
                    <a:pt x="381" y="191"/>
                    <a:pt x="359" y="199"/>
                  </a:cubicBezTo>
                  <a:cubicBezTo>
                    <a:pt x="336" y="199"/>
                    <a:pt x="313" y="237"/>
                    <a:pt x="290" y="229"/>
                  </a:cubicBezTo>
                  <a:cubicBezTo>
                    <a:pt x="267" y="229"/>
                    <a:pt x="259" y="199"/>
                    <a:pt x="252" y="176"/>
                  </a:cubicBezTo>
                  <a:cubicBezTo>
                    <a:pt x="237" y="145"/>
                    <a:pt x="252" y="114"/>
                    <a:pt x="237" y="91"/>
                  </a:cubicBezTo>
                  <a:cubicBezTo>
                    <a:pt x="221" y="69"/>
                    <a:pt x="183" y="61"/>
                    <a:pt x="160" y="53"/>
                  </a:cubicBezTo>
                  <a:lnTo>
                    <a:pt x="160" y="53"/>
                  </a:lnTo>
                  <a:cubicBezTo>
                    <a:pt x="145" y="30"/>
                    <a:pt x="137" y="15"/>
                    <a:pt x="129" y="0"/>
                  </a:cubicBezTo>
                  <a:lnTo>
                    <a:pt x="45" y="30"/>
                  </a:lnTo>
                  <a:lnTo>
                    <a:pt x="23" y="76"/>
                  </a:lnTo>
                  <a:cubicBezTo>
                    <a:pt x="23" y="91"/>
                    <a:pt x="38" y="114"/>
                    <a:pt x="30" y="130"/>
                  </a:cubicBezTo>
                  <a:cubicBezTo>
                    <a:pt x="30" y="168"/>
                    <a:pt x="7" y="199"/>
                    <a:pt x="0" y="229"/>
                  </a:cubicBezTo>
                  <a:lnTo>
                    <a:pt x="0" y="229"/>
                  </a:lnTo>
                  <a:cubicBezTo>
                    <a:pt x="23" y="252"/>
                    <a:pt x="53" y="275"/>
                    <a:pt x="84" y="290"/>
                  </a:cubicBezTo>
                  <a:cubicBezTo>
                    <a:pt x="106" y="305"/>
                    <a:pt x="137" y="321"/>
                    <a:pt x="160" y="336"/>
                  </a:cubicBezTo>
                  <a:cubicBezTo>
                    <a:pt x="160" y="336"/>
                    <a:pt x="168" y="366"/>
                    <a:pt x="168" y="374"/>
                  </a:cubicBezTo>
                  <a:lnTo>
                    <a:pt x="229" y="428"/>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 name="Freeform 8"/>
            <p:cNvSpPr>
              <a:spLocks noChangeArrowheads="1"/>
            </p:cNvSpPr>
            <p:nvPr/>
          </p:nvSpPr>
          <p:spPr bwMode="auto">
            <a:xfrm>
              <a:off x="6438480" y="7148513"/>
              <a:ext cx="160328" cy="150812"/>
            </a:xfrm>
            <a:custGeom>
              <a:avLst/>
              <a:gdLst>
                <a:gd name="T0" fmla="*/ 129 w 444"/>
                <a:gd name="T1" fmla="*/ 115 h 421"/>
                <a:gd name="T2" fmla="*/ 129 w 444"/>
                <a:gd name="T3" fmla="*/ 115 h 421"/>
                <a:gd name="T4" fmla="*/ 53 w 444"/>
                <a:gd name="T5" fmla="*/ 84 h 421"/>
                <a:gd name="T6" fmla="*/ 61 w 444"/>
                <a:gd name="T7" fmla="*/ 160 h 421"/>
                <a:gd name="T8" fmla="*/ 53 w 444"/>
                <a:gd name="T9" fmla="*/ 229 h 421"/>
                <a:gd name="T10" fmla="*/ 15 w 444"/>
                <a:gd name="T11" fmla="*/ 252 h 421"/>
                <a:gd name="T12" fmla="*/ 15 w 444"/>
                <a:gd name="T13" fmla="*/ 252 h 421"/>
                <a:gd name="T14" fmla="*/ 22 w 444"/>
                <a:gd name="T15" fmla="*/ 328 h 421"/>
                <a:gd name="T16" fmla="*/ 114 w 444"/>
                <a:gd name="T17" fmla="*/ 305 h 421"/>
                <a:gd name="T18" fmla="*/ 99 w 444"/>
                <a:gd name="T19" fmla="*/ 344 h 421"/>
                <a:gd name="T20" fmla="*/ 137 w 444"/>
                <a:gd name="T21" fmla="*/ 359 h 421"/>
                <a:gd name="T22" fmla="*/ 137 w 444"/>
                <a:gd name="T23" fmla="*/ 382 h 421"/>
                <a:gd name="T24" fmla="*/ 168 w 444"/>
                <a:gd name="T25" fmla="*/ 420 h 421"/>
                <a:gd name="T26" fmla="*/ 168 w 444"/>
                <a:gd name="T27" fmla="*/ 420 h 421"/>
                <a:gd name="T28" fmla="*/ 191 w 444"/>
                <a:gd name="T29" fmla="*/ 405 h 421"/>
                <a:gd name="T30" fmla="*/ 229 w 444"/>
                <a:gd name="T31" fmla="*/ 412 h 421"/>
                <a:gd name="T32" fmla="*/ 290 w 444"/>
                <a:gd name="T33" fmla="*/ 367 h 421"/>
                <a:gd name="T34" fmla="*/ 336 w 444"/>
                <a:gd name="T35" fmla="*/ 305 h 421"/>
                <a:gd name="T36" fmla="*/ 404 w 444"/>
                <a:gd name="T37" fmla="*/ 298 h 421"/>
                <a:gd name="T38" fmla="*/ 443 w 444"/>
                <a:gd name="T39" fmla="*/ 252 h 421"/>
                <a:gd name="T40" fmla="*/ 443 w 444"/>
                <a:gd name="T41" fmla="*/ 252 h 421"/>
                <a:gd name="T42" fmla="*/ 381 w 444"/>
                <a:gd name="T43" fmla="*/ 222 h 421"/>
                <a:gd name="T44" fmla="*/ 397 w 444"/>
                <a:gd name="T45" fmla="*/ 168 h 421"/>
                <a:gd name="T46" fmla="*/ 397 w 444"/>
                <a:gd name="T47" fmla="*/ 168 h 421"/>
                <a:gd name="T48" fmla="*/ 336 w 444"/>
                <a:gd name="T49" fmla="*/ 53 h 421"/>
                <a:gd name="T50" fmla="*/ 336 w 444"/>
                <a:gd name="T51" fmla="*/ 53 h 421"/>
                <a:gd name="T52" fmla="*/ 313 w 444"/>
                <a:gd name="T53" fmla="*/ 8 h 421"/>
                <a:gd name="T54" fmla="*/ 267 w 444"/>
                <a:gd name="T55" fmla="*/ 23 h 421"/>
                <a:gd name="T56" fmla="*/ 206 w 444"/>
                <a:gd name="T57" fmla="*/ 92 h 421"/>
                <a:gd name="T58" fmla="*/ 191 w 444"/>
                <a:gd name="T59" fmla="*/ 99 h 421"/>
                <a:gd name="T60" fmla="*/ 152 w 444"/>
                <a:gd name="T61" fmla="*/ 115 h 421"/>
                <a:gd name="T62" fmla="*/ 129 w 444"/>
                <a:gd name="T63" fmla="*/ 115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4" h="421">
                  <a:moveTo>
                    <a:pt x="129" y="115"/>
                  </a:moveTo>
                  <a:lnTo>
                    <a:pt x="129" y="115"/>
                  </a:lnTo>
                  <a:cubicBezTo>
                    <a:pt x="99" y="115"/>
                    <a:pt x="76" y="69"/>
                    <a:pt x="53" y="84"/>
                  </a:cubicBezTo>
                  <a:cubicBezTo>
                    <a:pt x="38" y="99"/>
                    <a:pt x="61" y="137"/>
                    <a:pt x="61" y="160"/>
                  </a:cubicBezTo>
                  <a:cubicBezTo>
                    <a:pt x="61" y="183"/>
                    <a:pt x="61" y="206"/>
                    <a:pt x="53" y="229"/>
                  </a:cubicBezTo>
                  <a:cubicBezTo>
                    <a:pt x="45" y="237"/>
                    <a:pt x="30" y="244"/>
                    <a:pt x="15" y="252"/>
                  </a:cubicBezTo>
                  <a:lnTo>
                    <a:pt x="15" y="252"/>
                  </a:lnTo>
                  <a:cubicBezTo>
                    <a:pt x="22" y="275"/>
                    <a:pt x="0" y="313"/>
                    <a:pt x="22" y="328"/>
                  </a:cubicBezTo>
                  <a:cubicBezTo>
                    <a:pt x="53" y="344"/>
                    <a:pt x="83" y="298"/>
                    <a:pt x="114" y="305"/>
                  </a:cubicBezTo>
                  <a:cubicBezTo>
                    <a:pt x="129" y="313"/>
                    <a:pt x="99" y="336"/>
                    <a:pt x="99" y="344"/>
                  </a:cubicBezTo>
                  <a:cubicBezTo>
                    <a:pt x="106" y="359"/>
                    <a:pt x="129" y="344"/>
                    <a:pt x="137" y="359"/>
                  </a:cubicBezTo>
                  <a:cubicBezTo>
                    <a:pt x="145" y="359"/>
                    <a:pt x="129" y="374"/>
                    <a:pt x="137" y="382"/>
                  </a:cubicBezTo>
                  <a:cubicBezTo>
                    <a:pt x="145" y="397"/>
                    <a:pt x="152" y="405"/>
                    <a:pt x="168" y="420"/>
                  </a:cubicBezTo>
                  <a:lnTo>
                    <a:pt x="168" y="420"/>
                  </a:lnTo>
                  <a:cubicBezTo>
                    <a:pt x="175" y="412"/>
                    <a:pt x="183" y="405"/>
                    <a:pt x="191" y="405"/>
                  </a:cubicBezTo>
                  <a:cubicBezTo>
                    <a:pt x="206" y="405"/>
                    <a:pt x="221" y="412"/>
                    <a:pt x="229" y="412"/>
                  </a:cubicBezTo>
                  <a:cubicBezTo>
                    <a:pt x="252" y="397"/>
                    <a:pt x="267" y="382"/>
                    <a:pt x="290" y="367"/>
                  </a:cubicBezTo>
                  <a:cubicBezTo>
                    <a:pt x="305" y="344"/>
                    <a:pt x="313" y="313"/>
                    <a:pt x="336" y="305"/>
                  </a:cubicBezTo>
                  <a:cubicBezTo>
                    <a:pt x="358" y="290"/>
                    <a:pt x="381" y="313"/>
                    <a:pt x="404" y="298"/>
                  </a:cubicBezTo>
                  <a:cubicBezTo>
                    <a:pt x="420" y="290"/>
                    <a:pt x="427" y="267"/>
                    <a:pt x="443" y="252"/>
                  </a:cubicBezTo>
                  <a:lnTo>
                    <a:pt x="443" y="252"/>
                  </a:lnTo>
                  <a:cubicBezTo>
                    <a:pt x="420" y="244"/>
                    <a:pt x="397" y="244"/>
                    <a:pt x="381" y="222"/>
                  </a:cubicBezTo>
                  <a:cubicBezTo>
                    <a:pt x="374" y="206"/>
                    <a:pt x="397" y="183"/>
                    <a:pt x="397" y="168"/>
                  </a:cubicBezTo>
                  <a:lnTo>
                    <a:pt x="397" y="168"/>
                  </a:lnTo>
                  <a:cubicBezTo>
                    <a:pt x="336" y="53"/>
                    <a:pt x="336" y="53"/>
                    <a:pt x="336" y="53"/>
                  </a:cubicBezTo>
                  <a:lnTo>
                    <a:pt x="336" y="53"/>
                  </a:lnTo>
                  <a:cubicBezTo>
                    <a:pt x="328" y="38"/>
                    <a:pt x="328" y="15"/>
                    <a:pt x="313" y="8"/>
                  </a:cubicBezTo>
                  <a:cubicBezTo>
                    <a:pt x="297" y="0"/>
                    <a:pt x="275" y="15"/>
                    <a:pt x="267" y="23"/>
                  </a:cubicBezTo>
                  <a:cubicBezTo>
                    <a:pt x="244" y="46"/>
                    <a:pt x="229" y="69"/>
                    <a:pt x="206" y="92"/>
                  </a:cubicBezTo>
                  <a:cubicBezTo>
                    <a:pt x="206" y="92"/>
                    <a:pt x="198" y="99"/>
                    <a:pt x="191" y="99"/>
                  </a:cubicBezTo>
                  <a:cubicBezTo>
                    <a:pt x="183" y="107"/>
                    <a:pt x="168" y="115"/>
                    <a:pt x="152" y="115"/>
                  </a:cubicBezTo>
                  <a:cubicBezTo>
                    <a:pt x="137" y="115"/>
                    <a:pt x="129" y="115"/>
                    <a:pt x="129" y="11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 name="Freeform 9"/>
            <p:cNvSpPr>
              <a:spLocks noChangeArrowheads="1"/>
            </p:cNvSpPr>
            <p:nvPr/>
          </p:nvSpPr>
          <p:spPr bwMode="auto">
            <a:xfrm>
              <a:off x="6560711" y="7092950"/>
              <a:ext cx="149215" cy="115888"/>
            </a:xfrm>
            <a:custGeom>
              <a:avLst/>
              <a:gdLst>
                <a:gd name="T0" fmla="*/ 61 w 413"/>
                <a:gd name="T1" fmla="*/ 321 h 322"/>
                <a:gd name="T2" fmla="*/ 61 w 413"/>
                <a:gd name="T3" fmla="*/ 321 h 322"/>
                <a:gd name="T4" fmla="*/ 0 w 413"/>
                <a:gd name="T5" fmla="*/ 206 h 322"/>
                <a:gd name="T6" fmla="*/ 0 w 413"/>
                <a:gd name="T7" fmla="*/ 206 h 322"/>
                <a:gd name="T8" fmla="*/ 84 w 413"/>
                <a:gd name="T9" fmla="*/ 199 h 322"/>
                <a:gd name="T10" fmla="*/ 122 w 413"/>
                <a:gd name="T11" fmla="*/ 69 h 322"/>
                <a:gd name="T12" fmla="*/ 61 w 413"/>
                <a:gd name="T13" fmla="*/ 31 h 322"/>
                <a:gd name="T14" fmla="*/ 61 w 413"/>
                <a:gd name="T15" fmla="*/ 31 h 322"/>
                <a:gd name="T16" fmla="*/ 91 w 413"/>
                <a:gd name="T17" fmla="*/ 0 h 322"/>
                <a:gd name="T18" fmla="*/ 152 w 413"/>
                <a:gd name="T19" fmla="*/ 16 h 322"/>
                <a:gd name="T20" fmla="*/ 206 w 413"/>
                <a:gd name="T21" fmla="*/ 46 h 322"/>
                <a:gd name="T22" fmla="*/ 236 w 413"/>
                <a:gd name="T23" fmla="*/ 23 h 322"/>
                <a:gd name="T24" fmla="*/ 236 w 413"/>
                <a:gd name="T25" fmla="*/ 23 h 322"/>
                <a:gd name="T26" fmla="*/ 290 w 413"/>
                <a:gd name="T27" fmla="*/ 54 h 322"/>
                <a:gd name="T28" fmla="*/ 305 w 413"/>
                <a:gd name="T29" fmla="*/ 69 h 322"/>
                <a:gd name="T30" fmla="*/ 374 w 413"/>
                <a:gd name="T31" fmla="*/ 69 h 322"/>
                <a:gd name="T32" fmla="*/ 374 w 413"/>
                <a:gd name="T33" fmla="*/ 69 h 322"/>
                <a:gd name="T34" fmla="*/ 404 w 413"/>
                <a:gd name="T35" fmla="*/ 145 h 322"/>
                <a:gd name="T36" fmla="*/ 343 w 413"/>
                <a:gd name="T37" fmla="*/ 183 h 322"/>
                <a:gd name="T38" fmla="*/ 343 w 413"/>
                <a:gd name="T39" fmla="*/ 183 h 322"/>
                <a:gd name="T40" fmla="*/ 297 w 413"/>
                <a:gd name="T41" fmla="*/ 168 h 322"/>
                <a:gd name="T42" fmla="*/ 259 w 413"/>
                <a:gd name="T43" fmla="*/ 168 h 322"/>
                <a:gd name="T44" fmla="*/ 168 w 413"/>
                <a:gd name="T45" fmla="*/ 206 h 322"/>
                <a:gd name="T46" fmla="*/ 130 w 413"/>
                <a:gd name="T47" fmla="*/ 268 h 322"/>
                <a:gd name="T48" fmla="*/ 61 w 413"/>
                <a:gd name="T49" fmla="*/ 321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3" h="322">
                  <a:moveTo>
                    <a:pt x="61" y="321"/>
                  </a:moveTo>
                  <a:lnTo>
                    <a:pt x="61" y="321"/>
                  </a:lnTo>
                  <a:cubicBezTo>
                    <a:pt x="0" y="206"/>
                    <a:pt x="0" y="206"/>
                    <a:pt x="0" y="206"/>
                  </a:cubicBezTo>
                  <a:lnTo>
                    <a:pt x="0" y="206"/>
                  </a:lnTo>
                  <a:cubicBezTo>
                    <a:pt x="30" y="206"/>
                    <a:pt x="61" y="222"/>
                    <a:pt x="84" y="199"/>
                  </a:cubicBezTo>
                  <a:cubicBezTo>
                    <a:pt x="114" y="168"/>
                    <a:pt x="130" y="115"/>
                    <a:pt x="122" y="69"/>
                  </a:cubicBezTo>
                  <a:cubicBezTo>
                    <a:pt x="122" y="46"/>
                    <a:pt x="84" y="46"/>
                    <a:pt x="61" y="31"/>
                  </a:cubicBezTo>
                  <a:lnTo>
                    <a:pt x="61" y="31"/>
                  </a:lnTo>
                  <a:cubicBezTo>
                    <a:pt x="76" y="23"/>
                    <a:pt x="76" y="8"/>
                    <a:pt x="91" y="0"/>
                  </a:cubicBezTo>
                  <a:cubicBezTo>
                    <a:pt x="114" y="0"/>
                    <a:pt x="137" y="8"/>
                    <a:pt x="152" y="16"/>
                  </a:cubicBezTo>
                  <a:cubicBezTo>
                    <a:pt x="175" y="23"/>
                    <a:pt x="183" y="46"/>
                    <a:pt x="206" y="46"/>
                  </a:cubicBezTo>
                  <a:cubicBezTo>
                    <a:pt x="214" y="46"/>
                    <a:pt x="221" y="31"/>
                    <a:pt x="236" y="23"/>
                  </a:cubicBezTo>
                  <a:lnTo>
                    <a:pt x="236" y="23"/>
                  </a:lnTo>
                  <a:cubicBezTo>
                    <a:pt x="252" y="31"/>
                    <a:pt x="267" y="46"/>
                    <a:pt x="290" y="54"/>
                  </a:cubicBezTo>
                  <a:cubicBezTo>
                    <a:pt x="290" y="61"/>
                    <a:pt x="297" y="69"/>
                    <a:pt x="305" y="69"/>
                  </a:cubicBezTo>
                  <a:cubicBezTo>
                    <a:pt x="328" y="77"/>
                    <a:pt x="351" y="69"/>
                    <a:pt x="374" y="69"/>
                  </a:cubicBezTo>
                  <a:lnTo>
                    <a:pt x="374" y="69"/>
                  </a:lnTo>
                  <a:cubicBezTo>
                    <a:pt x="382" y="92"/>
                    <a:pt x="412" y="115"/>
                    <a:pt x="404" y="145"/>
                  </a:cubicBezTo>
                  <a:cubicBezTo>
                    <a:pt x="397" y="168"/>
                    <a:pt x="366" y="168"/>
                    <a:pt x="343" y="183"/>
                  </a:cubicBezTo>
                  <a:lnTo>
                    <a:pt x="343" y="183"/>
                  </a:lnTo>
                  <a:cubicBezTo>
                    <a:pt x="328" y="176"/>
                    <a:pt x="313" y="168"/>
                    <a:pt x="297" y="168"/>
                  </a:cubicBezTo>
                  <a:cubicBezTo>
                    <a:pt x="282" y="161"/>
                    <a:pt x="275" y="161"/>
                    <a:pt x="259" y="168"/>
                  </a:cubicBezTo>
                  <a:cubicBezTo>
                    <a:pt x="229" y="176"/>
                    <a:pt x="191" y="183"/>
                    <a:pt x="168" y="206"/>
                  </a:cubicBezTo>
                  <a:cubicBezTo>
                    <a:pt x="145" y="214"/>
                    <a:pt x="145" y="245"/>
                    <a:pt x="130" y="268"/>
                  </a:cubicBezTo>
                  <a:cubicBezTo>
                    <a:pt x="107" y="290"/>
                    <a:pt x="84" y="306"/>
                    <a:pt x="61" y="32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 name="Freeform 10"/>
            <p:cNvSpPr>
              <a:spLocks noChangeArrowheads="1"/>
            </p:cNvSpPr>
            <p:nvPr/>
          </p:nvSpPr>
          <p:spPr bwMode="auto">
            <a:xfrm>
              <a:off x="6573410" y="7150101"/>
              <a:ext cx="123817" cy="119063"/>
            </a:xfrm>
            <a:custGeom>
              <a:avLst/>
              <a:gdLst>
                <a:gd name="T0" fmla="*/ 23 w 345"/>
                <a:gd name="T1" fmla="*/ 160 h 329"/>
                <a:gd name="T2" fmla="*/ 23 w 345"/>
                <a:gd name="T3" fmla="*/ 160 h 329"/>
                <a:gd name="T4" fmla="*/ 92 w 345"/>
                <a:gd name="T5" fmla="*/ 107 h 329"/>
                <a:gd name="T6" fmla="*/ 130 w 345"/>
                <a:gd name="T7" fmla="*/ 45 h 329"/>
                <a:gd name="T8" fmla="*/ 221 w 345"/>
                <a:gd name="T9" fmla="*/ 7 h 329"/>
                <a:gd name="T10" fmla="*/ 259 w 345"/>
                <a:gd name="T11" fmla="*/ 7 h 329"/>
                <a:gd name="T12" fmla="*/ 305 w 345"/>
                <a:gd name="T13" fmla="*/ 22 h 329"/>
                <a:gd name="T14" fmla="*/ 305 w 345"/>
                <a:gd name="T15" fmla="*/ 22 h 329"/>
                <a:gd name="T16" fmla="*/ 344 w 345"/>
                <a:gd name="T17" fmla="*/ 61 h 329"/>
                <a:gd name="T18" fmla="*/ 305 w 345"/>
                <a:gd name="T19" fmla="*/ 76 h 329"/>
                <a:gd name="T20" fmla="*/ 267 w 345"/>
                <a:gd name="T21" fmla="*/ 114 h 329"/>
                <a:gd name="T22" fmla="*/ 290 w 345"/>
                <a:gd name="T23" fmla="*/ 168 h 329"/>
                <a:gd name="T24" fmla="*/ 221 w 345"/>
                <a:gd name="T25" fmla="*/ 198 h 329"/>
                <a:gd name="T26" fmla="*/ 275 w 345"/>
                <a:gd name="T27" fmla="*/ 267 h 329"/>
                <a:gd name="T28" fmla="*/ 244 w 345"/>
                <a:gd name="T29" fmla="*/ 320 h 329"/>
                <a:gd name="T30" fmla="*/ 244 w 345"/>
                <a:gd name="T31" fmla="*/ 320 h 329"/>
                <a:gd name="T32" fmla="*/ 183 w 345"/>
                <a:gd name="T33" fmla="*/ 297 h 329"/>
                <a:gd name="T34" fmla="*/ 145 w 345"/>
                <a:gd name="T35" fmla="*/ 305 h 329"/>
                <a:gd name="T36" fmla="*/ 69 w 345"/>
                <a:gd name="T37" fmla="*/ 244 h 329"/>
                <a:gd name="T38" fmla="*/ 69 w 345"/>
                <a:gd name="T39" fmla="*/ 244 h 329"/>
                <a:gd name="T40" fmla="*/ 7 w 345"/>
                <a:gd name="T41" fmla="*/ 214 h 329"/>
                <a:gd name="T42" fmla="*/ 23 w 345"/>
                <a:gd name="T43" fmla="*/ 16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45" h="329">
                  <a:moveTo>
                    <a:pt x="23" y="160"/>
                  </a:moveTo>
                  <a:lnTo>
                    <a:pt x="23" y="160"/>
                  </a:lnTo>
                  <a:cubicBezTo>
                    <a:pt x="46" y="145"/>
                    <a:pt x="69" y="129"/>
                    <a:pt x="92" y="107"/>
                  </a:cubicBezTo>
                  <a:cubicBezTo>
                    <a:pt x="107" y="84"/>
                    <a:pt x="107" y="53"/>
                    <a:pt x="130" y="45"/>
                  </a:cubicBezTo>
                  <a:cubicBezTo>
                    <a:pt x="153" y="22"/>
                    <a:pt x="191" y="15"/>
                    <a:pt x="221" y="7"/>
                  </a:cubicBezTo>
                  <a:cubicBezTo>
                    <a:pt x="237" y="0"/>
                    <a:pt x="244" y="0"/>
                    <a:pt x="259" y="7"/>
                  </a:cubicBezTo>
                  <a:cubicBezTo>
                    <a:pt x="275" y="7"/>
                    <a:pt x="290" y="15"/>
                    <a:pt x="305" y="22"/>
                  </a:cubicBezTo>
                  <a:lnTo>
                    <a:pt x="305" y="22"/>
                  </a:lnTo>
                  <a:cubicBezTo>
                    <a:pt x="313" y="38"/>
                    <a:pt x="344" y="45"/>
                    <a:pt x="344" y="61"/>
                  </a:cubicBezTo>
                  <a:cubicBezTo>
                    <a:pt x="344" y="76"/>
                    <a:pt x="313" y="68"/>
                    <a:pt x="305" y="76"/>
                  </a:cubicBezTo>
                  <a:cubicBezTo>
                    <a:pt x="290" y="91"/>
                    <a:pt x="267" y="99"/>
                    <a:pt x="267" y="114"/>
                  </a:cubicBezTo>
                  <a:cubicBezTo>
                    <a:pt x="259" y="137"/>
                    <a:pt x="298" y="152"/>
                    <a:pt x="290" y="168"/>
                  </a:cubicBezTo>
                  <a:cubicBezTo>
                    <a:pt x="282" y="191"/>
                    <a:pt x="229" y="175"/>
                    <a:pt x="221" y="198"/>
                  </a:cubicBezTo>
                  <a:cubicBezTo>
                    <a:pt x="214" y="229"/>
                    <a:pt x="267" y="236"/>
                    <a:pt x="275" y="267"/>
                  </a:cubicBezTo>
                  <a:cubicBezTo>
                    <a:pt x="275" y="290"/>
                    <a:pt x="267" y="320"/>
                    <a:pt x="244" y="320"/>
                  </a:cubicBezTo>
                  <a:lnTo>
                    <a:pt x="244" y="320"/>
                  </a:lnTo>
                  <a:cubicBezTo>
                    <a:pt x="221" y="328"/>
                    <a:pt x="206" y="305"/>
                    <a:pt x="183" y="297"/>
                  </a:cubicBezTo>
                  <a:cubicBezTo>
                    <a:pt x="176" y="297"/>
                    <a:pt x="160" y="313"/>
                    <a:pt x="145" y="305"/>
                  </a:cubicBezTo>
                  <a:cubicBezTo>
                    <a:pt x="114" y="290"/>
                    <a:pt x="92" y="267"/>
                    <a:pt x="69" y="244"/>
                  </a:cubicBezTo>
                  <a:lnTo>
                    <a:pt x="69" y="244"/>
                  </a:lnTo>
                  <a:cubicBezTo>
                    <a:pt x="46" y="236"/>
                    <a:pt x="23" y="236"/>
                    <a:pt x="7" y="214"/>
                  </a:cubicBezTo>
                  <a:cubicBezTo>
                    <a:pt x="0" y="198"/>
                    <a:pt x="23" y="175"/>
                    <a:pt x="23" y="16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 name="Freeform 11"/>
            <p:cNvSpPr>
              <a:spLocks noChangeArrowheads="1"/>
            </p:cNvSpPr>
            <p:nvPr/>
          </p:nvSpPr>
          <p:spPr bwMode="auto">
            <a:xfrm>
              <a:off x="6651192" y="7096125"/>
              <a:ext cx="101593" cy="173038"/>
            </a:xfrm>
            <a:custGeom>
              <a:avLst/>
              <a:gdLst>
                <a:gd name="T0" fmla="*/ 91 w 283"/>
                <a:gd name="T1" fmla="*/ 175 h 482"/>
                <a:gd name="T2" fmla="*/ 91 w 283"/>
                <a:gd name="T3" fmla="*/ 175 h 482"/>
                <a:gd name="T4" fmla="*/ 152 w 283"/>
                <a:gd name="T5" fmla="*/ 137 h 482"/>
                <a:gd name="T6" fmla="*/ 122 w 283"/>
                <a:gd name="T7" fmla="*/ 61 h 482"/>
                <a:gd name="T8" fmla="*/ 122 w 283"/>
                <a:gd name="T9" fmla="*/ 61 h 482"/>
                <a:gd name="T10" fmla="*/ 99 w 283"/>
                <a:gd name="T11" fmla="*/ 15 h 482"/>
                <a:gd name="T12" fmla="*/ 145 w 283"/>
                <a:gd name="T13" fmla="*/ 0 h 482"/>
                <a:gd name="T14" fmla="*/ 145 w 283"/>
                <a:gd name="T15" fmla="*/ 0 h 482"/>
                <a:gd name="T16" fmla="*/ 229 w 283"/>
                <a:gd name="T17" fmla="*/ 30 h 482"/>
                <a:gd name="T18" fmla="*/ 229 w 283"/>
                <a:gd name="T19" fmla="*/ 30 h 482"/>
                <a:gd name="T20" fmla="*/ 259 w 283"/>
                <a:gd name="T21" fmla="*/ 69 h 482"/>
                <a:gd name="T22" fmla="*/ 244 w 283"/>
                <a:gd name="T23" fmla="*/ 99 h 482"/>
                <a:gd name="T24" fmla="*/ 237 w 283"/>
                <a:gd name="T25" fmla="*/ 114 h 482"/>
                <a:gd name="T26" fmla="*/ 237 w 283"/>
                <a:gd name="T27" fmla="*/ 114 h 482"/>
                <a:gd name="T28" fmla="*/ 244 w 283"/>
                <a:gd name="T29" fmla="*/ 160 h 482"/>
                <a:gd name="T30" fmla="*/ 275 w 283"/>
                <a:gd name="T31" fmla="*/ 175 h 482"/>
                <a:gd name="T32" fmla="*/ 267 w 283"/>
                <a:gd name="T33" fmla="*/ 229 h 482"/>
                <a:gd name="T34" fmla="*/ 267 w 283"/>
                <a:gd name="T35" fmla="*/ 229 h 482"/>
                <a:gd name="T36" fmla="*/ 229 w 283"/>
                <a:gd name="T37" fmla="*/ 275 h 482"/>
                <a:gd name="T38" fmla="*/ 206 w 283"/>
                <a:gd name="T39" fmla="*/ 282 h 482"/>
                <a:gd name="T40" fmla="*/ 168 w 283"/>
                <a:gd name="T41" fmla="*/ 359 h 482"/>
                <a:gd name="T42" fmla="*/ 130 w 283"/>
                <a:gd name="T43" fmla="*/ 367 h 482"/>
                <a:gd name="T44" fmla="*/ 137 w 283"/>
                <a:gd name="T45" fmla="*/ 466 h 482"/>
                <a:gd name="T46" fmla="*/ 137 w 283"/>
                <a:gd name="T47" fmla="*/ 466 h 482"/>
                <a:gd name="T48" fmla="*/ 99 w 283"/>
                <a:gd name="T49" fmla="*/ 481 h 482"/>
                <a:gd name="T50" fmla="*/ 99 w 283"/>
                <a:gd name="T51" fmla="*/ 481 h 482"/>
                <a:gd name="T52" fmla="*/ 30 w 283"/>
                <a:gd name="T53" fmla="*/ 473 h 482"/>
                <a:gd name="T54" fmla="*/ 30 w 283"/>
                <a:gd name="T55" fmla="*/ 473 h 482"/>
                <a:gd name="T56" fmla="*/ 61 w 283"/>
                <a:gd name="T57" fmla="*/ 420 h 482"/>
                <a:gd name="T58" fmla="*/ 7 w 283"/>
                <a:gd name="T59" fmla="*/ 351 h 482"/>
                <a:gd name="T60" fmla="*/ 76 w 283"/>
                <a:gd name="T61" fmla="*/ 321 h 482"/>
                <a:gd name="T62" fmla="*/ 53 w 283"/>
                <a:gd name="T63" fmla="*/ 267 h 482"/>
                <a:gd name="T64" fmla="*/ 91 w 283"/>
                <a:gd name="T65" fmla="*/ 229 h 482"/>
                <a:gd name="T66" fmla="*/ 130 w 283"/>
                <a:gd name="T67" fmla="*/ 214 h 482"/>
                <a:gd name="T68" fmla="*/ 91 w 283"/>
                <a:gd name="T69" fmla="*/ 175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83" h="482">
                  <a:moveTo>
                    <a:pt x="91" y="175"/>
                  </a:moveTo>
                  <a:lnTo>
                    <a:pt x="91" y="175"/>
                  </a:lnTo>
                  <a:cubicBezTo>
                    <a:pt x="114" y="160"/>
                    <a:pt x="145" y="160"/>
                    <a:pt x="152" y="137"/>
                  </a:cubicBezTo>
                  <a:cubicBezTo>
                    <a:pt x="160" y="107"/>
                    <a:pt x="130" y="84"/>
                    <a:pt x="122" y="61"/>
                  </a:cubicBezTo>
                  <a:lnTo>
                    <a:pt x="122" y="61"/>
                  </a:lnTo>
                  <a:cubicBezTo>
                    <a:pt x="114" y="46"/>
                    <a:pt x="91" y="30"/>
                    <a:pt x="99" y="15"/>
                  </a:cubicBezTo>
                  <a:cubicBezTo>
                    <a:pt x="99" y="0"/>
                    <a:pt x="130" y="0"/>
                    <a:pt x="145" y="0"/>
                  </a:cubicBezTo>
                  <a:lnTo>
                    <a:pt x="145" y="0"/>
                  </a:lnTo>
                  <a:cubicBezTo>
                    <a:pt x="229" y="30"/>
                    <a:pt x="229" y="30"/>
                    <a:pt x="229" y="30"/>
                  </a:cubicBezTo>
                  <a:lnTo>
                    <a:pt x="229" y="30"/>
                  </a:lnTo>
                  <a:cubicBezTo>
                    <a:pt x="244" y="46"/>
                    <a:pt x="259" y="53"/>
                    <a:pt x="259" y="69"/>
                  </a:cubicBezTo>
                  <a:cubicBezTo>
                    <a:pt x="259" y="84"/>
                    <a:pt x="244" y="84"/>
                    <a:pt x="244" y="99"/>
                  </a:cubicBezTo>
                  <a:cubicBezTo>
                    <a:pt x="244" y="107"/>
                    <a:pt x="237" y="107"/>
                    <a:pt x="237" y="114"/>
                  </a:cubicBezTo>
                  <a:lnTo>
                    <a:pt x="237" y="114"/>
                  </a:lnTo>
                  <a:cubicBezTo>
                    <a:pt x="237" y="130"/>
                    <a:pt x="244" y="145"/>
                    <a:pt x="244" y="160"/>
                  </a:cubicBezTo>
                  <a:cubicBezTo>
                    <a:pt x="252" y="168"/>
                    <a:pt x="275" y="168"/>
                    <a:pt x="275" y="175"/>
                  </a:cubicBezTo>
                  <a:cubicBezTo>
                    <a:pt x="282" y="191"/>
                    <a:pt x="267" y="214"/>
                    <a:pt x="267" y="229"/>
                  </a:cubicBezTo>
                  <a:lnTo>
                    <a:pt x="267" y="229"/>
                  </a:lnTo>
                  <a:cubicBezTo>
                    <a:pt x="252" y="244"/>
                    <a:pt x="244" y="260"/>
                    <a:pt x="229" y="275"/>
                  </a:cubicBezTo>
                  <a:cubicBezTo>
                    <a:pt x="221" y="282"/>
                    <a:pt x="206" y="275"/>
                    <a:pt x="206" y="282"/>
                  </a:cubicBezTo>
                  <a:cubicBezTo>
                    <a:pt x="191" y="305"/>
                    <a:pt x="191" y="336"/>
                    <a:pt x="168" y="359"/>
                  </a:cubicBezTo>
                  <a:cubicBezTo>
                    <a:pt x="160" y="367"/>
                    <a:pt x="130" y="351"/>
                    <a:pt x="130" y="367"/>
                  </a:cubicBezTo>
                  <a:cubicBezTo>
                    <a:pt x="122" y="397"/>
                    <a:pt x="137" y="435"/>
                    <a:pt x="137" y="466"/>
                  </a:cubicBezTo>
                  <a:lnTo>
                    <a:pt x="137" y="466"/>
                  </a:lnTo>
                  <a:cubicBezTo>
                    <a:pt x="99" y="481"/>
                    <a:pt x="99" y="481"/>
                    <a:pt x="99" y="481"/>
                  </a:cubicBezTo>
                  <a:lnTo>
                    <a:pt x="99" y="481"/>
                  </a:lnTo>
                  <a:cubicBezTo>
                    <a:pt x="30" y="473"/>
                    <a:pt x="30" y="473"/>
                    <a:pt x="30" y="473"/>
                  </a:cubicBezTo>
                  <a:lnTo>
                    <a:pt x="30" y="473"/>
                  </a:lnTo>
                  <a:cubicBezTo>
                    <a:pt x="53" y="473"/>
                    <a:pt x="61" y="443"/>
                    <a:pt x="61" y="420"/>
                  </a:cubicBezTo>
                  <a:cubicBezTo>
                    <a:pt x="53" y="389"/>
                    <a:pt x="0" y="382"/>
                    <a:pt x="7" y="351"/>
                  </a:cubicBezTo>
                  <a:cubicBezTo>
                    <a:pt x="15" y="328"/>
                    <a:pt x="68" y="344"/>
                    <a:pt x="76" y="321"/>
                  </a:cubicBezTo>
                  <a:cubicBezTo>
                    <a:pt x="84" y="305"/>
                    <a:pt x="45" y="290"/>
                    <a:pt x="53" y="267"/>
                  </a:cubicBezTo>
                  <a:cubicBezTo>
                    <a:pt x="53" y="252"/>
                    <a:pt x="76" y="244"/>
                    <a:pt x="91" y="229"/>
                  </a:cubicBezTo>
                  <a:cubicBezTo>
                    <a:pt x="99" y="221"/>
                    <a:pt x="130" y="229"/>
                    <a:pt x="130" y="214"/>
                  </a:cubicBezTo>
                  <a:cubicBezTo>
                    <a:pt x="130" y="198"/>
                    <a:pt x="99" y="191"/>
                    <a:pt x="91" y="17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 name="Freeform 12"/>
            <p:cNvSpPr>
              <a:spLocks noChangeArrowheads="1"/>
            </p:cNvSpPr>
            <p:nvPr/>
          </p:nvSpPr>
          <p:spPr bwMode="auto">
            <a:xfrm>
              <a:off x="6736912" y="7104063"/>
              <a:ext cx="119055" cy="100012"/>
            </a:xfrm>
            <a:custGeom>
              <a:avLst/>
              <a:gdLst>
                <a:gd name="T0" fmla="*/ 0 w 329"/>
                <a:gd name="T1" fmla="*/ 91 h 276"/>
                <a:gd name="T2" fmla="*/ 0 w 329"/>
                <a:gd name="T3" fmla="*/ 91 h 276"/>
                <a:gd name="T4" fmla="*/ 7 w 329"/>
                <a:gd name="T5" fmla="*/ 137 h 276"/>
                <a:gd name="T6" fmla="*/ 38 w 329"/>
                <a:gd name="T7" fmla="*/ 152 h 276"/>
                <a:gd name="T8" fmla="*/ 30 w 329"/>
                <a:gd name="T9" fmla="*/ 206 h 276"/>
                <a:gd name="T10" fmla="*/ 30 w 329"/>
                <a:gd name="T11" fmla="*/ 206 h 276"/>
                <a:gd name="T12" fmla="*/ 91 w 329"/>
                <a:gd name="T13" fmla="*/ 252 h 276"/>
                <a:gd name="T14" fmla="*/ 122 w 329"/>
                <a:gd name="T15" fmla="*/ 252 h 276"/>
                <a:gd name="T16" fmla="*/ 160 w 329"/>
                <a:gd name="T17" fmla="*/ 275 h 276"/>
                <a:gd name="T18" fmla="*/ 236 w 329"/>
                <a:gd name="T19" fmla="*/ 275 h 276"/>
                <a:gd name="T20" fmla="*/ 236 w 329"/>
                <a:gd name="T21" fmla="*/ 275 h 276"/>
                <a:gd name="T22" fmla="*/ 290 w 329"/>
                <a:gd name="T23" fmla="*/ 206 h 276"/>
                <a:gd name="T24" fmla="*/ 305 w 329"/>
                <a:gd name="T25" fmla="*/ 114 h 276"/>
                <a:gd name="T26" fmla="*/ 328 w 329"/>
                <a:gd name="T27" fmla="*/ 61 h 276"/>
                <a:gd name="T28" fmla="*/ 328 w 329"/>
                <a:gd name="T29" fmla="*/ 61 h 276"/>
                <a:gd name="T30" fmla="*/ 290 w 329"/>
                <a:gd name="T31" fmla="*/ 23 h 276"/>
                <a:gd name="T32" fmla="*/ 190 w 329"/>
                <a:gd name="T33" fmla="*/ 0 h 276"/>
                <a:gd name="T34" fmla="*/ 167 w 329"/>
                <a:gd name="T35" fmla="*/ 30 h 276"/>
                <a:gd name="T36" fmla="*/ 114 w 329"/>
                <a:gd name="T37" fmla="*/ 38 h 276"/>
                <a:gd name="T38" fmla="*/ 83 w 329"/>
                <a:gd name="T39" fmla="*/ 91 h 276"/>
                <a:gd name="T40" fmla="*/ 0 w 329"/>
                <a:gd name="T41" fmla="*/ 91 h 2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29" h="276">
                  <a:moveTo>
                    <a:pt x="0" y="91"/>
                  </a:moveTo>
                  <a:lnTo>
                    <a:pt x="0" y="91"/>
                  </a:lnTo>
                  <a:cubicBezTo>
                    <a:pt x="0" y="107"/>
                    <a:pt x="7" y="122"/>
                    <a:pt x="7" y="137"/>
                  </a:cubicBezTo>
                  <a:cubicBezTo>
                    <a:pt x="15" y="145"/>
                    <a:pt x="38" y="145"/>
                    <a:pt x="38" y="152"/>
                  </a:cubicBezTo>
                  <a:cubicBezTo>
                    <a:pt x="45" y="168"/>
                    <a:pt x="30" y="191"/>
                    <a:pt x="30" y="206"/>
                  </a:cubicBezTo>
                  <a:lnTo>
                    <a:pt x="30" y="206"/>
                  </a:lnTo>
                  <a:cubicBezTo>
                    <a:pt x="53" y="221"/>
                    <a:pt x="68" y="244"/>
                    <a:pt x="91" y="252"/>
                  </a:cubicBezTo>
                  <a:cubicBezTo>
                    <a:pt x="106" y="259"/>
                    <a:pt x="114" y="252"/>
                    <a:pt x="122" y="252"/>
                  </a:cubicBezTo>
                  <a:cubicBezTo>
                    <a:pt x="137" y="259"/>
                    <a:pt x="152" y="267"/>
                    <a:pt x="160" y="275"/>
                  </a:cubicBezTo>
                  <a:cubicBezTo>
                    <a:pt x="183" y="275"/>
                    <a:pt x="213" y="275"/>
                    <a:pt x="236" y="275"/>
                  </a:cubicBezTo>
                  <a:lnTo>
                    <a:pt x="236" y="275"/>
                  </a:lnTo>
                  <a:cubicBezTo>
                    <a:pt x="252" y="252"/>
                    <a:pt x="282" y="229"/>
                    <a:pt x="290" y="206"/>
                  </a:cubicBezTo>
                  <a:cubicBezTo>
                    <a:pt x="305" y="175"/>
                    <a:pt x="297" y="145"/>
                    <a:pt x="305" y="114"/>
                  </a:cubicBezTo>
                  <a:cubicBezTo>
                    <a:pt x="305" y="99"/>
                    <a:pt x="320" y="84"/>
                    <a:pt x="328" y="61"/>
                  </a:cubicBezTo>
                  <a:lnTo>
                    <a:pt x="328" y="61"/>
                  </a:lnTo>
                  <a:cubicBezTo>
                    <a:pt x="313" y="53"/>
                    <a:pt x="305" y="30"/>
                    <a:pt x="290" y="23"/>
                  </a:cubicBezTo>
                  <a:cubicBezTo>
                    <a:pt x="259" y="7"/>
                    <a:pt x="221" y="0"/>
                    <a:pt x="190" y="0"/>
                  </a:cubicBezTo>
                  <a:cubicBezTo>
                    <a:pt x="175" y="7"/>
                    <a:pt x="183" y="30"/>
                    <a:pt x="167" y="30"/>
                  </a:cubicBezTo>
                  <a:cubicBezTo>
                    <a:pt x="152" y="38"/>
                    <a:pt x="129" y="30"/>
                    <a:pt x="114" y="38"/>
                  </a:cubicBezTo>
                  <a:cubicBezTo>
                    <a:pt x="99" y="53"/>
                    <a:pt x="99" y="84"/>
                    <a:pt x="83" y="91"/>
                  </a:cubicBezTo>
                  <a:cubicBezTo>
                    <a:pt x="61" y="99"/>
                    <a:pt x="30" y="91"/>
                    <a:pt x="0" y="9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 name="Freeform 13"/>
            <p:cNvSpPr>
              <a:spLocks noChangeArrowheads="1"/>
            </p:cNvSpPr>
            <p:nvPr/>
          </p:nvSpPr>
          <p:spPr bwMode="auto">
            <a:xfrm>
              <a:off x="6694052" y="7178676"/>
              <a:ext cx="146040" cy="119063"/>
            </a:xfrm>
            <a:custGeom>
              <a:avLst/>
              <a:gdLst>
                <a:gd name="T0" fmla="*/ 145 w 406"/>
                <a:gd name="T1" fmla="*/ 0 h 329"/>
                <a:gd name="T2" fmla="*/ 145 w 406"/>
                <a:gd name="T3" fmla="*/ 0 h 329"/>
                <a:gd name="T4" fmla="*/ 206 w 406"/>
                <a:gd name="T5" fmla="*/ 46 h 329"/>
                <a:gd name="T6" fmla="*/ 237 w 406"/>
                <a:gd name="T7" fmla="*/ 46 h 329"/>
                <a:gd name="T8" fmla="*/ 275 w 406"/>
                <a:gd name="T9" fmla="*/ 69 h 329"/>
                <a:gd name="T10" fmla="*/ 351 w 406"/>
                <a:gd name="T11" fmla="*/ 69 h 329"/>
                <a:gd name="T12" fmla="*/ 351 w 406"/>
                <a:gd name="T13" fmla="*/ 69 h 329"/>
                <a:gd name="T14" fmla="*/ 405 w 406"/>
                <a:gd name="T15" fmla="*/ 115 h 329"/>
                <a:gd name="T16" fmla="*/ 367 w 406"/>
                <a:gd name="T17" fmla="*/ 191 h 329"/>
                <a:gd name="T18" fmla="*/ 344 w 406"/>
                <a:gd name="T19" fmla="*/ 214 h 329"/>
                <a:gd name="T20" fmla="*/ 344 w 406"/>
                <a:gd name="T21" fmla="*/ 214 h 329"/>
                <a:gd name="T22" fmla="*/ 290 w 406"/>
                <a:gd name="T23" fmla="*/ 252 h 329"/>
                <a:gd name="T24" fmla="*/ 244 w 406"/>
                <a:gd name="T25" fmla="*/ 237 h 329"/>
                <a:gd name="T26" fmla="*/ 176 w 406"/>
                <a:gd name="T27" fmla="*/ 237 h 329"/>
                <a:gd name="T28" fmla="*/ 153 w 406"/>
                <a:gd name="T29" fmla="*/ 328 h 329"/>
                <a:gd name="T30" fmla="*/ 99 w 406"/>
                <a:gd name="T31" fmla="*/ 305 h 329"/>
                <a:gd name="T32" fmla="*/ 99 w 406"/>
                <a:gd name="T33" fmla="*/ 267 h 329"/>
                <a:gd name="T34" fmla="*/ 15 w 406"/>
                <a:gd name="T35" fmla="*/ 237 h 329"/>
                <a:gd name="T36" fmla="*/ 15 w 406"/>
                <a:gd name="T37" fmla="*/ 237 h 329"/>
                <a:gd name="T38" fmla="*/ 8 w 406"/>
                <a:gd name="T39" fmla="*/ 138 h 329"/>
                <a:gd name="T40" fmla="*/ 46 w 406"/>
                <a:gd name="T41" fmla="*/ 130 h 329"/>
                <a:gd name="T42" fmla="*/ 84 w 406"/>
                <a:gd name="T43" fmla="*/ 53 h 329"/>
                <a:gd name="T44" fmla="*/ 107 w 406"/>
                <a:gd name="T45" fmla="*/ 46 h 329"/>
                <a:gd name="T46" fmla="*/ 145 w 406"/>
                <a:gd name="T47"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06" h="329">
                  <a:moveTo>
                    <a:pt x="145" y="0"/>
                  </a:moveTo>
                  <a:lnTo>
                    <a:pt x="145" y="0"/>
                  </a:lnTo>
                  <a:cubicBezTo>
                    <a:pt x="168" y="15"/>
                    <a:pt x="183" y="38"/>
                    <a:pt x="206" y="46"/>
                  </a:cubicBezTo>
                  <a:cubicBezTo>
                    <a:pt x="221" y="53"/>
                    <a:pt x="229" y="46"/>
                    <a:pt x="237" y="46"/>
                  </a:cubicBezTo>
                  <a:cubicBezTo>
                    <a:pt x="252" y="53"/>
                    <a:pt x="267" y="61"/>
                    <a:pt x="275" y="69"/>
                  </a:cubicBezTo>
                  <a:cubicBezTo>
                    <a:pt x="298" y="69"/>
                    <a:pt x="328" y="69"/>
                    <a:pt x="351" y="69"/>
                  </a:cubicBezTo>
                  <a:lnTo>
                    <a:pt x="351" y="69"/>
                  </a:lnTo>
                  <a:cubicBezTo>
                    <a:pt x="367" y="84"/>
                    <a:pt x="397" y="92"/>
                    <a:pt x="405" y="115"/>
                  </a:cubicBezTo>
                  <a:cubicBezTo>
                    <a:pt x="405" y="145"/>
                    <a:pt x="382" y="168"/>
                    <a:pt x="367" y="191"/>
                  </a:cubicBezTo>
                  <a:cubicBezTo>
                    <a:pt x="367" y="199"/>
                    <a:pt x="351" y="206"/>
                    <a:pt x="344" y="214"/>
                  </a:cubicBezTo>
                  <a:lnTo>
                    <a:pt x="344" y="214"/>
                  </a:lnTo>
                  <a:cubicBezTo>
                    <a:pt x="321" y="229"/>
                    <a:pt x="313" y="252"/>
                    <a:pt x="290" y="252"/>
                  </a:cubicBezTo>
                  <a:cubicBezTo>
                    <a:pt x="275" y="260"/>
                    <a:pt x="260" y="237"/>
                    <a:pt x="244" y="237"/>
                  </a:cubicBezTo>
                  <a:cubicBezTo>
                    <a:pt x="221" y="229"/>
                    <a:pt x="198" y="237"/>
                    <a:pt x="176" y="237"/>
                  </a:cubicBezTo>
                  <a:cubicBezTo>
                    <a:pt x="176" y="237"/>
                    <a:pt x="153" y="321"/>
                    <a:pt x="153" y="328"/>
                  </a:cubicBezTo>
                  <a:cubicBezTo>
                    <a:pt x="145" y="328"/>
                    <a:pt x="99" y="305"/>
                    <a:pt x="99" y="305"/>
                  </a:cubicBezTo>
                  <a:cubicBezTo>
                    <a:pt x="92" y="305"/>
                    <a:pt x="99" y="267"/>
                    <a:pt x="99" y="267"/>
                  </a:cubicBezTo>
                  <a:cubicBezTo>
                    <a:pt x="69" y="260"/>
                    <a:pt x="46" y="252"/>
                    <a:pt x="15" y="237"/>
                  </a:cubicBezTo>
                  <a:lnTo>
                    <a:pt x="15" y="237"/>
                  </a:lnTo>
                  <a:cubicBezTo>
                    <a:pt x="15" y="206"/>
                    <a:pt x="0" y="168"/>
                    <a:pt x="8" y="138"/>
                  </a:cubicBezTo>
                  <a:cubicBezTo>
                    <a:pt x="8" y="122"/>
                    <a:pt x="38" y="138"/>
                    <a:pt x="46" y="130"/>
                  </a:cubicBezTo>
                  <a:cubicBezTo>
                    <a:pt x="69" y="107"/>
                    <a:pt x="69" y="76"/>
                    <a:pt x="84" y="53"/>
                  </a:cubicBezTo>
                  <a:cubicBezTo>
                    <a:pt x="84" y="46"/>
                    <a:pt x="99" y="53"/>
                    <a:pt x="107" y="46"/>
                  </a:cubicBezTo>
                  <a:cubicBezTo>
                    <a:pt x="122" y="31"/>
                    <a:pt x="130" y="15"/>
                    <a:pt x="145"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 name="Freeform 14"/>
            <p:cNvSpPr>
              <a:spLocks noChangeArrowheads="1"/>
            </p:cNvSpPr>
            <p:nvPr/>
          </p:nvSpPr>
          <p:spPr bwMode="auto">
            <a:xfrm>
              <a:off x="6203547" y="7239000"/>
              <a:ext cx="638133" cy="409575"/>
            </a:xfrm>
            <a:custGeom>
              <a:avLst/>
              <a:gdLst>
                <a:gd name="T0" fmla="*/ 580 w 1773"/>
                <a:gd name="T1" fmla="*/ 176 h 1139"/>
                <a:gd name="T2" fmla="*/ 687 w 1773"/>
                <a:gd name="T3" fmla="*/ 199 h 1139"/>
                <a:gd name="T4" fmla="*/ 825 w 1773"/>
                <a:gd name="T5" fmla="*/ 168 h 1139"/>
                <a:gd name="T6" fmla="*/ 848 w 1773"/>
                <a:gd name="T7" fmla="*/ 153 h 1139"/>
                <a:gd name="T8" fmla="*/ 947 w 1773"/>
                <a:gd name="T9" fmla="*/ 115 h 1139"/>
                <a:gd name="T10" fmla="*/ 1061 w 1773"/>
                <a:gd name="T11" fmla="*/ 46 h 1139"/>
                <a:gd name="T12" fmla="*/ 1100 w 1773"/>
                <a:gd name="T13" fmla="*/ 0 h 1139"/>
                <a:gd name="T14" fmla="*/ 1214 w 1773"/>
                <a:gd name="T15" fmla="*/ 53 h 1139"/>
                <a:gd name="T16" fmla="*/ 1275 w 1773"/>
                <a:gd name="T17" fmla="*/ 76 h 1139"/>
                <a:gd name="T18" fmla="*/ 1344 w 1773"/>
                <a:gd name="T19" fmla="*/ 84 h 1139"/>
                <a:gd name="T20" fmla="*/ 1382 w 1773"/>
                <a:gd name="T21" fmla="*/ 69 h 1139"/>
                <a:gd name="T22" fmla="*/ 1466 w 1773"/>
                <a:gd name="T23" fmla="*/ 137 h 1139"/>
                <a:gd name="T24" fmla="*/ 1543 w 1773"/>
                <a:gd name="T25" fmla="*/ 69 h 1139"/>
                <a:gd name="T26" fmla="*/ 1657 w 1773"/>
                <a:gd name="T27" fmla="*/ 84 h 1139"/>
                <a:gd name="T28" fmla="*/ 1711 w 1773"/>
                <a:gd name="T29" fmla="*/ 46 h 1139"/>
                <a:gd name="T30" fmla="*/ 1734 w 1773"/>
                <a:gd name="T31" fmla="*/ 176 h 1139"/>
                <a:gd name="T32" fmla="*/ 1772 w 1773"/>
                <a:gd name="T33" fmla="*/ 389 h 1139"/>
                <a:gd name="T34" fmla="*/ 1764 w 1773"/>
                <a:gd name="T35" fmla="*/ 466 h 1139"/>
                <a:gd name="T36" fmla="*/ 1718 w 1773"/>
                <a:gd name="T37" fmla="*/ 520 h 1139"/>
                <a:gd name="T38" fmla="*/ 1634 w 1773"/>
                <a:gd name="T39" fmla="*/ 588 h 1139"/>
                <a:gd name="T40" fmla="*/ 1482 w 1773"/>
                <a:gd name="T41" fmla="*/ 626 h 1139"/>
                <a:gd name="T42" fmla="*/ 1214 w 1773"/>
                <a:gd name="T43" fmla="*/ 779 h 1139"/>
                <a:gd name="T44" fmla="*/ 1107 w 1773"/>
                <a:gd name="T45" fmla="*/ 909 h 1139"/>
                <a:gd name="T46" fmla="*/ 1100 w 1773"/>
                <a:gd name="T47" fmla="*/ 1001 h 1139"/>
                <a:gd name="T48" fmla="*/ 993 w 1773"/>
                <a:gd name="T49" fmla="*/ 1085 h 1139"/>
                <a:gd name="T50" fmla="*/ 848 w 1773"/>
                <a:gd name="T51" fmla="*/ 1131 h 1139"/>
                <a:gd name="T52" fmla="*/ 756 w 1773"/>
                <a:gd name="T53" fmla="*/ 1031 h 1139"/>
                <a:gd name="T54" fmla="*/ 596 w 1773"/>
                <a:gd name="T55" fmla="*/ 1069 h 1139"/>
                <a:gd name="T56" fmla="*/ 573 w 1773"/>
                <a:gd name="T57" fmla="*/ 1054 h 1139"/>
                <a:gd name="T58" fmla="*/ 504 w 1773"/>
                <a:gd name="T59" fmla="*/ 1031 h 1139"/>
                <a:gd name="T60" fmla="*/ 404 w 1773"/>
                <a:gd name="T61" fmla="*/ 886 h 1139"/>
                <a:gd name="T62" fmla="*/ 290 w 1773"/>
                <a:gd name="T63" fmla="*/ 703 h 1139"/>
                <a:gd name="T64" fmla="*/ 236 w 1773"/>
                <a:gd name="T65" fmla="*/ 634 h 1139"/>
                <a:gd name="T66" fmla="*/ 206 w 1773"/>
                <a:gd name="T67" fmla="*/ 603 h 1139"/>
                <a:gd name="T68" fmla="*/ 114 w 1773"/>
                <a:gd name="T69" fmla="*/ 351 h 1139"/>
                <a:gd name="T70" fmla="*/ 46 w 1773"/>
                <a:gd name="T71" fmla="*/ 321 h 1139"/>
                <a:gd name="T72" fmla="*/ 0 w 1773"/>
                <a:gd name="T73" fmla="*/ 237 h 1139"/>
                <a:gd name="T74" fmla="*/ 137 w 1773"/>
                <a:gd name="T75" fmla="*/ 206 h 1139"/>
                <a:gd name="T76" fmla="*/ 275 w 1773"/>
                <a:gd name="T77" fmla="*/ 206 h 1139"/>
                <a:gd name="T78" fmla="*/ 580 w 1773"/>
                <a:gd name="T79" fmla="*/ 176 h 1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73" h="1139">
                  <a:moveTo>
                    <a:pt x="580" y="176"/>
                  </a:moveTo>
                  <a:lnTo>
                    <a:pt x="580" y="176"/>
                  </a:lnTo>
                  <a:cubicBezTo>
                    <a:pt x="596" y="183"/>
                    <a:pt x="596" y="191"/>
                    <a:pt x="618" y="191"/>
                  </a:cubicBezTo>
                  <a:cubicBezTo>
                    <a:pt x="641" y="199"/>
                    <a:pt x="664" y="199"/>
                    <a:pt x="687" y="199"/>
                  </a:cubicBezTo>
                  <a:cubicBezTo>
                    <a:pt x="710" y="199"/>
                    <a:pt x="733" y="199"/>
                    <a:pt x="756" y="191"/>
                  </a:cubicBezTo>
                  <a:cubicBezTo>
                    <a:pt x="779" y="191"/>
                    <a:pt x="802" y="176"/>
                    <a:pt x="825" y="168"/>
                  </a:cubicBezTo>
                  <a:lnTo>
                    <a:pt x="825" y="168"/>
                  </a:lnTo>
                  <a:cubicBezTo>
                    <a:pt x="832" y="160"/>
                    <a:pt x="840" y="153"/>
                    <a:pt x="848" y="153"/>
                  </a:cubicBezTo>
                  <a:cubicBezTo>
                    <a:pt x="863" y="153"/>
                    <a:pt x="878" y="160"/>
                    <a:pt x="886" y="160"/>
                  </a:cubicBezTo>
                  <a:cubicBezTo>
                    <a:pt x="909" y="145"/>
                    <a:pt x="924" y="130"/>
                    <a:pt x="947" y="115"/>
                  </a:cubicBezTo>
                  <a:cubicBezTo>
                    <a:pt x="962" y="92"/>
                    <a:pt x="970" y="61"/>
                    <a:pt x="993" y="53"/>
                  </a:cubicBezTo>
                  <a:cubicBezTo>
                    <a:pt x="1015" y="38"/>
                    <a:pt x="1038" y="61"/>
                    <a:pt x="1061" y="46"/>
                  </a:cubicBezTo>
                  <a:cubicBezTo>
                    <a:pt x="1077" y="38"/>
                    <a:pt x="1084" y="15"/>
                    <a:pt x="1100" y="0"/>
                  </a:cubicBezTo>
                  <a:lnTo>
                    <a:pt x="1100" y="0"/>
                  </a:lnTo>
                  <a:cubicBezTo>
                    <a:pt x="1123" y="23"/>
                    <a:pt x="1145" y="46"/>
                    <a:pt x="1176" y="61"/>
                  </a:cubicBezTo>
                  <a:cubicBezTo>
                    <a:pt x="1191" y="69"/>
                    <a:pt x="1207" y="53"/>
                    <a:pt x="1214" y="53"/>
                  </a:cubicBezTo>
                  <a:cubicBezTo>
                    <a:pt x="1237" y="61"/>
                    <a:pt x="1252" y="84"/>
                    <a:pt x="1275" y="76"/>
                  </a:cubicBezTo>
                  <a:lnTo>
                    <a:pt x="1275" y="76"/>
                  </a:lnTo>
                  <a:cubicBezTo>
                    <a:pt x="1344" y="84"/>
                    <a:pt x="1344" y="84"/>
                    <a:pt x="1344" y="84"/>
                  </a:cubicBezTo>
                  <a:lnTo>
                    <a:pt x="1344" y="84"/>
                  </a:lnTo>
                  <a:cubicBezTo>
                    <a:pt x="1382" y="69"/>
                    <a:pt x="1382" y="69"/>
                    <a:pt x="1382" y="69"/>
                  </a:cubicBezTo>
                  <a:lnTo>
                    <a:pt x="1382" y="69"/>
                  </a:lnTo>
                  <a:cubicBezTo>
                    <a:pt x="1413" y="84"/>
                    <a:pt x="1436" y="92"/>
                    <a:pt x="1466" y="99"/>
                  </a:cubicBezTo>
                  <a:cubicBezTo>
                    <a:pt x="1466" y="99"/>
                    <a:pt x="1459" y="137"/>
                    <a:pt x="1466" y="137"/>
                  </a:cubicBezTo>
                  <a:cubicBezTo>
                    <a:pt x="1466" y="137"/>
                    <a:pt x="1512" y="160"/>
                    <a:pt x="1520" y="160"/>
                  </a:cubicBezTo>
                  <a:cubicBezTo>
                    <a:pt x="1520" y="153"/>
                    <a:pt x="1543" y="69"/>
                    <a:pt x="1543" y="69"/>
                  </a:cubicBezTo>
                  <a:cubicBezTo>
                    <a:pt x="1565" y="69"/>
                    <a:pt x="1588" y="61"/>
                    <a:pt x="1611" y="69"/>
                  </a:cubicBezTo>
                  <a:cubicBezTo>
                    <a:pt x="1627" y="69"/>
                    <a:pt x="1642" y="92"/>
                    <a:pt x="1657" y="84"/>
                  </a:cubicBezTo>
                  <a:cubicBezTo>
                    <a:pt x="1680" y="84"/>
                    <a:pt x="1688" y="61"/>
                    <a:pt x="1711" y="46"/>
                  </a:cubicBezTo>
                  <a:lnTo>
                    <a:pt x="1711" y="46"/>
                  </a:lnTo>
                  <a:cubicBezTo>
                    <a:pt x="1718" y="61"/>
                    <a:pt x="1734" y="76"/>
                    <a:pt x="1734" y="99"/>
                  </a:cubicBezTo>
                  <a:cubicBezTo>
                    <a:pt x="1741" y="122"/>
                    <a:pt x="1734" y="153"/>
                    <a:pt x="1734" y="176"/>
                  </a:cubicBezTo>
                  <a:cubicBezTo>
                    <a:pt x="1734" y="222"/>
                    <a:pt x="1726" y="260"/>
                    <a:pt x="1734" y="298"/>
                  </a:cubicBezTo>
                  <a:cubicBezTo>
                    <a:pt x="1741" y="336"/>
                    <a:pt x="1764" y="359"/>
                    <a:pt x="1772" y="389"/>
                  </a:cubicBezTo>
                  <a:cubicBezTo>
                    <a:pt x="1772" y="405"/>
                    <a:pt x="1764" y="412"/>
                    <a:pt x="1764" y="420"/>
                  </a:cubicBezTo>
                  <a:cubicBezTo>
                    <a:pt x="1764" y="435"/>
                    <a:pt x="1764" y="451"/>
                    <a:pt x="1764" y="466"/>
                  </a:cubicBezTo>
                  <a:lnTo>
                    <a:pt x="1764" y="466"/>
                  </a:lnTo>
                  <a:cubicBezTo>
                    <a:pt x="1749" y="481"/>
                    <a:pt x="1741" y="504"/>
                    <a:pt x="1718" y="520"/>
                  </a:cubicBezTo>
                  <a:cubicBezTo>
                    <a:pt x="1711" y="520"/>
                    <a:pt x="1695" y="512"/>
                    <a:pt x="1688" y="520"/>
                  </a:cubicBezTo>
                  <a:cubicBezTo>
                    <a:pt x="1657" y="535"/>
                    <a:pt x="1657" y="581"/>
                    <a:pt x="1634" y="588"/>
                  </a:cubicBezTo>
                  <a:cubicBezTo>
                    <a:pt x="1588" y="596"/>
                    <a:pt x="1558" y="535"/>
                    <a:pt x="1520" y="542"/>
                  </a:cubicBezTo>
                  <a:cubicBezTo>
                    <a:pt x="1489" y="550"/>
                    <a:pt x="1504" y="603"/>
                    <a:pt x="1482" y="626"/>
                  </a:cubicBezTo>
                  <a:cubicBezTo>
                    <a:pt x="1443" y="680"/>
                    <a:pt x="1405" y="741"/>
                    <a:pt x="1352" y="772"/>
                  </a:cubicBezTo>
                  <a:cubicBezTo>
                    <a:pt x="1313" y="795"/>
                    <a:pt x="1252" y="756"/>
                    <a:pt x="1214" y="779"/>
                  </a:cubicBezTo>
                  <a:cubicBezTo>
                    <a:pt x="1184" y="795"/>
                    <a:pt x="1176" y="833"/>
                    <a:pt x="1161" y="863"/>
                  </a:cubicBezTo>
                  <a:cubicBezTo>
                    <a:pt x="1145" y="878"/>
                    <a:pt x="1123" y="894"/>
                    <a:pt x="1107" y="909"/>
                  </a:cubicBezTo>
                  <a:cubicBezTo>
                    <a:pt x="1100" y="939"/>
                    <a:pt x="1100" y="970"/>
                    <a:pt x="1100" y="1001"/>
                  </a:cubicBezTo>
                  <a:lnTo>
                    <a:pt x="1100" y="1001"/>
                  </a:lnTo>
                  <a:cubicBezTo>
                    <a:pt x="1100" y="1001"/>
                    <a:pt x="1015" y="1039"/>
                    <a:pt x="1008" y="1039"/>
                  </a:cubicBezTo>
                  <a:cubicBezTo>
                    <a:pt x="993" y="1047"/>
                    <a:pt x="993" y="1085"/>
                    <a:pt x="993" y="1085"/>
                  </a:cubicBezTo>
                  <a:cubicBezTo>
                    <a:pt x="954" y="1077"/>
                    <a:pt x="916" y="1054"/>
                    <a:pt x="878" y="1069"/>
                  </a:cubicBezTo>
                  <a:cubicBezTo>
                    <a:pt x="855" y="1077"/>
                    <a:pt x="871" y="1131"/>
                    <a:pt x="848" y="1131"/>
                  </a:cubicBezTo>
                  <a:cubicBezTo>
                    <a:pt x="817" y="1138"/>
                    <a:pt x="786" y="1115"/>
                    <a:pt x="763" y="1092"/>
                  </a:cubicBezTo>
                  <a:cubicBezTo>
                    <a:pt x="756" y="1077"/>
                    <a:pt x="771" y="1047"/>
                    <a:pt x="756" y="1031"/>
                  </a:cubicBezTo>
                  <a:cubicBezTo>
                    <a:pt x="733" y="1008"/>
                    <a:pt x="702" y="1008"/>
                    <a:pt x="679" y="1016"/>
                  </a:cubicBezTo>
                  <a:cubicBezTo>
                    <a:pt x="649" y="1024"/>
                    <a:pt x="626" y="1054"/>
                    <a:pt x="596" y="1069"/>
                  </a:cubicBezTo>
                  <a:lnTo>
                    <a:pt x="596" y="1069"/>
                  </a:lnTo>
                  <a:cubicBezTo>
                    <a:pt x="596" y="1062"/>
                    <a:pt x="580" y="1054"/>
                    <a:pt x="573" y="1054"/>
                  </a:cubicBezTo>
                  <a:cubicBezTo>
                    <a:pt x="565" y="1047"/>
                    <a:pt x="557" y="1039"/>
                    <a:pt x="550" y="1031"/>
                  </a:cubicBezTo>
                  <a:cubicBezTo>
                    <a:pt x="527" y="1008"/>
                    <a:pt x="534" y="1016"/>
                    <a:pt x="504" y="1031"/>
                  </a:cubicBezTo>
                  <a:cubicBezTo>
                    <a:pt x="427" y="1077"/>
                    <a:pt x="466" y="985"/>
                    <a:pt x="435" y="962"/>
                  </a:cubicBezTo>
                  <a:cubicBezTo>
                    <a:pt x="404" y="932"/>
                    <a:pt x="404" y="932"/>
                    <a:pt x="404" y="886"/>
                  </a:cubicBezTo>
                  <a:cubicBezTo>
                    <a:pt x="412" y="825"/>
                    <a:pt x="359" y="795"/>
                    <a:pt x="343" y="749"/>
                  </a:cubicBezTo>
                  <a:cubicBezTo>
                    <a:pt x="336" y="741"/>
                    <a:pt x="305" y="710"/>
                    <a:pt x="290" y="703"/>
                  </a:cubicBezTo>
                  <a:cubicBezTo>
                    <a:pt x="267" y="687"/>
                    <a:pt x="252" y="657"/>
                    <a:pt x="236" y="634"/>
                  </a:cubicBezTo>
                  <a:lnTo>
                    <a:pt x="236" y="634"/>
                  </a:lnTo>
                  <a:cubicBezTo>
                    <a:pt x="229" y="626"/>
                    <a:pt x="198" y="611"/>
                    <a:pt x="206" y="603"/>
                  </a:cubicBezTo>
                  <a:lnTo>
                    <a:pt x="206" y="603"/>
                  </a:lnTo>
                  <a:cubicBezTo>
                    <a:pt x="282" y="581"/>
                    <a:pt x="336" y="573"/>
                    <a:pt x="282" y="481"/>
                  </a:cubicBezTo>
                  <a:cubicBezTo>
                    <a:pt x="244" y="428"/>
                    <a:pt x="175" y="382"/>
                    <a:pt x="114" y="351"/>
                  </a:cubicBezTo>
                  <a:cubicBezTo>
                    <a:pt x="46" y="321"/>
                    <a:pt x="46" y="321"/>
                    <a:pt x="46" y="321"/>
                  </a:cubicBezTo>
                  <a:lnTo>
                    <a:pt x="46" y="321"/>
                  </a:lnTo>
                  <a:cubicBezTo>
                    <a:pt x="30" y="290"/>
                    <a:pt x="15" y="267"/>
                    <a:pt x="0" y="237"/>
                  </a:cubicBezTo>
                  <a:lnTo>
                    <a:pt x="0" y="237"/>
                  </a:lnTo>
                  <a:cubicBezTo>
                    <a:pt x="15" y="229"/>
                    <a:pt x="61" y="183"/>
                    <a:pt x="84" y="183"/>
                  </a:cubicBezTo>
                  <a:cubicBezTo>
                    <a:pt x="107" y="176"/>
                    <a:pt x="114" y="199"/>
                    <a:pt x="137" y="206"/>
                  </a:cubicBezTo>
                  <a:cubicBezTo>
                    <a:pt x="175" y="214"/>
                    <a:pt x="236" y="214"/>
                    <a:pt x="275" y="206"/>
                  </a:cubicBezTo>
                  <a:lnTo>
                    <a:pt x="275" y="206"/>
                  </a:lnTo>
                  <a:cubicBezTo>
                    <a:pt x="343" y="290"/>
                    <a:pt x="427" y="336"/>
                    <a:pt x="511" y="275"/>
                  </a:cubicBezTo>
                  <a:cubicBezTo>
                    <a:pt x="527" y="260"/>
                    <a:pt x="565" y="214"/>
                    <a:pt x="580" y="17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 name="Freeform 15"/>
            <p:cNvSpPr>
              <a:spLocks noChangeArrowheads="1"/>
            </p:cNvSpPr>
            <p:nvPr/>
          </p:nvSpPr>
          <p:spPr bwMode="auto">
            <a:xfrm>
              <a:off x="6043220" y="7272338"/>
              <a:ext cx="280969" cy="258762"/>
            </a:xfrm>
            <a:custGeom>
              <a:avLst/>
              <a:gdLst>
                <a:gd name="T0" fmla="*/ 488 w 779"/>
                <a:gd name="T1" fmla="*/ 229 h 719"/>
                <a:gd name="T2" fmla="*/ 488 w 779"/>
                <a:gd name="T3" fmla="*/ 229 h 719"/>
                <a:gd name="T4" fmla="*/ 518 w 779"/>
                <a:gd name="T5" fmla="*/ 343 h 719"/>
                <a:gd name="T6" fmla="*/ 114 w 779"/>
                <a:gd name="T7" fmla="*/ 0 h 719"/>
                <a:gd name="T8" fmla="*/ 30 w 779"/>
                <a:gd name="T9" fmla="*/ 7 h 719"/>
                <a:gd name="T10" fmla="*/ 30 w 779"/>
                <a:gd name="T11" fmla="*/ 7 h 719"/>
                <a:gd name="T12" fmla="*/ 0 w 779"/>
                <a:gd name="T13" fmla="*/ 99 h 719"/>
                <a:gd name="T14" fmla="*/ 30 w 779"/>
                <a:gd name="T15" fmla="*/ 160 h 719"/>
                <a:gd name="T16" fmla="*/ 61 w 779"/>
                <a:gd name="T17" fmla="*/ 145 h 719"/>
                <a:gd name="T18" fmla="*/ 91 w 779"/>
                <a:gd name="T19" fmla="*/ 198 h 719"/>
                <a:gd name="T20" fmla="*/ 61 w 779"/>
                <a:gd name="T21" fmla="*/ 236 h 719"/>
                <a:gd name="T22" fmla="*/ 84 w 779"/>
                <a:gd name="T23" fmla="*/ 282 h 719"/>
                <a:gd name="T24" fmla="*/ 122 w 779"/>
                <a:gd name="T25" fmla="*/ 297 h 719"/>
                <a:gd name="T26" fmla="*/ 130 w 779"/>
                <a:gd name="T27" fmla="*/ 374 h 719"/>
                <a:gd name="T28" fmla="*/ 168 w 779"/>
                <a:gd name="T29" fmla="*/ 435 h 719"/>
                <a:gd name="T30" fmla="*/ 221 w 779"/>
                <a:gd name="T31" fmla="*/ 519 h 719"/>
                <a:gd name="T32" fmla="*/ 296 w 779"/>
                <a:gd name="T33" fmla="*/ 504 h 719"/>
                <a:gd name="T34" fmla="*/ 327 w 779"/>
                <a:gd name="T35" fmla="*/ 511 h 719"/>
                <a:gd name="T36" fmla="*/ 335 w 779"/>
                <a:gd name="T37" fmla="*/ 618 h 719"/>
                <a:gd name="T38" fmla="*/ 381 w 779"/>
                <a:gd name="T39" fmla="*/ 626 h 719"/>
                <a:gd name="T40" fmla="*/ 404 w 779"/>
                <a:gd name="T41" fmla="*/ 718 h 719"/>
                <a:gd name="T42" fmla="*/ 404 w 779"/>
                <a:gd name="T43" fmla="*/ 718 h 719"/>
                <a:gd name="T44" fmla="*/ 472 w 779"/>
                <a:gd name="T45" fmla="*/ 687 h 719"/>
                <a:gd name="T46" fmla="*/ 549 w 779"/>
                <a:gd name="T47" fmla="*/ 664 h 719"/>
                <a:gd name="T48" fmla="*/ 602 w 779"/>
                <a:gd name="T49" fmla="*/ 588 h 719"/>
                <a:gd name="T50" fmla="*/ 678 w 779"/>
                <a:gd name="T51" fmla="*/ 542 h 719"/>
                <a:gd name="T52" fmla="*/ 678 w 779"/>
                <a:gd name="T53" fmla="*/ 542 h 719"/>
                <a:gd name="T54" fmla="*/ 648 w 779"/>
                <a:gd name="T55" fmla="*/ 511 h 719"/>
                <a:gd name="T56" fmla="*/ 648 w 779"/>
                <a:gd name="T57" fmla="*/ 511 h 719"/>
                <a:gd name="T58" fmla="*/ 724 w 779"/>
                <a:gd name="T59" fmla="*/ 389 h 719"/>
                <a:gd name="T60" fmla="*/ 556 w 779"/>
                <a:gd name="T61" fmla="*/ 259 h 719"/>
                <a:gd name="T62" fmla="*/ 488 w 779"/>
                <a:gd name="T63" fmla="*/ 229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79" h="719">
                  <a:moveTo>
                    <a:pt x="488" y="229"/>
                  </a:moveTo>
                  <a:lnTo>
                    <a:pt x="488" y="229"/>
                  </a:lnTo>
                  <a:cubicBezTo>
                    <a:pt x="503" y="259"/>
                    <a:pt x="518" y="297"/>
                    <a:pt x="518" y="343"/>
                  </a:cubicBezTo>
                  <a:cubicBezTo>
                    <a:pt x="426" y="366"/>
                    <a:pt x="206" y="0"/>
                    <a:pt x="114" y="0"/>
                  </a:cubicBezTo>
                  <a:cubicBezTo>
                    <a:pt x="84" y="0"/>
                    <a:pt x="61" y="0"/>
                    <a:pt x="30" y="7"/>
                  </a:cubicBezTo>
                  <a:lnTo>
                    <a:pt x="30" y="7"/>
                  </a:lnTo>
                  <a:cubicBezTo>
                    <a:pt x="22" y="45"/>
                    <a:pt x="7" y="53"/>
                    <a:pt x="0" y="99"/>
                  </a:cubicBezTo>
                  <a:cubicBezTo>
                    <a:pt x="0" y="114"/>
                    <a:pt x="15" y="145"/>
                    <a:pt x="30" y="160"/>
                  </a:cubicBezTo>
                  <a:cubicBezTo>
                    <a:pt x="38" y="160"/>
                    <a:pt x="53" y="145"/>
                    <a:pt x="61" y="145"/>
                  </a:cubicBezTo>
                  <a:cubicBezTo>
                    <a:pt x="76" y="160"/>
                    <a:pt x="91" y="175"/>
                    <a:pt x="91" y="198"/>
                  </a:cubicBezTo>
                  <a:cubicBezTo>
                    <a:pt x="91" y="214"/>
                    <a:pt x="61" y="221"/>
                    <a:pt x="61" y="236"/>
                  </a:cubicBezTo>
                  <a:cubicBezTo>
                    <a:pt x="61" y="252"/>
                    <a:pt x="76" y="267"/>
                    <a:pt x="84" y="282"/>
                  </a:cubicBezTo>
                  <a:cubicBezTo>
                    <a:pt x="99" y="290"/>
                    <a:pt x="122" y="282"/>
                    <a:pt x="122" y="297"/>
                  </a:cubicBezTo>
                  <a:cubicBezTo>
                    <a:pt x="137" y="320"/>
                    <a:pt x="122" y="351"/>
                    <a:pt x="130" y="374"/>
                  </a:cubicBezTo>
                  <a:cubicBezTo>
                    <a:pt x="137" y="397"/>
                    <a:pt x="160" y="412"/>
                    <a:pt x="168" y="435"/>
                  </a:cubicBezTo>
                  <a:cubicBezTo>
                    <a:pt x="191" y="458"/>
                    <a:pt x="191" y="504"/>
                    <a:pt x="221" y="519"/>
                  </a:cubicBezTo>
                  <a:cubicBezTo>
                    <a:pt x="244" y="527"/>
                    <a:pt x="275" y="504"/>
                    <a:pt x="296" y="504"/>
                  </a:cubicBezTo>
                  <a:cubicBezTo>
                    <a:pt x="304" y="504"/>
                    <a:pt x="327" y="504"/>
                    <a:pt x="327" y="511"/>
                  </a:cubicBezTo>
                  <a:cubicBezTo>
                    <a:pt x="342" y="550"/>
                    <a:pt x="319" y="588"/>
                    <a:pt x="335" y="618"/>
                  </a:cubicBezTo>
                  <a:cubicBezTo>
                    <a:pt x="342" y="634"/>
                    <a:pt x="373" y="618"/>
                    <a:pt x="381" y="626"/>
                  </a:cubicBezTo>
                  <a:cubicBezTo>
                    <a:pt x="396" y="657"/>
                    <a:pt x="396" y="687"/>
                    <a:pt x="404" y="718"/>
                  </a:cubicBezTo>
                  <a:lnTo>
                    <a:pt x="404" y="718"/>
                  </a:lnTo>
                  <a:cubicBezTo>
                    <a:pt x="426" y="710"/>
                    <a:pt x="449" y="695"/>
                    <a:pt x="472" y="687"/>
                  </a:cubicBezTo>
                  <a:cubicBezTo>
                    <a:pt x="495" y="680"/>
                    <a:pt x="533" y="680"/>
                    <a:pt x="549" y="664"/>
                  </a:cubicBezTo>
                  <a:cubicBezTo>
                    <a:pt x="571" y="641"/>
                    <a:pt x="579" y="611"/>
                    <a:pt x="602" y="588"/>
                  </a:cubicBezTo>
                  <a:cubicBezTo>
                    <a:pt x="625" y="572"/>
                    <a:pt x="648" y="557"/>
                    <a:pt x="678" y="542"/>
                  </a:cubicBezTo>
                  <a:lnTo>
                    <a:pt x="678" y="542"/>
                  </a:lnTo>
                  <a:cubicBezTo>
                    <a:pt x="671" y="534"/>
                    <a:pt x="640" y="519"/>
                    <a:pt x="648" y="511"/>
                  </a:cubicBezTo>
                  <a:lnTo>
                    <a:pt x="648" y="511"/>
                  </a:lnTo>
                  <a:cubicBezTo>
                    <a:pt x="724" y="489"/>
                    <a:pt x="778" y="481"/>
                    <a:pt x="724" y="389"/>
                  </a:cubicBezTo>
                  <a:cubicBezTo>
                    <a:pt x="686" y="336"/>
                    <a:pt x="617" y="290"/>
                    <a:pt x="556" y="259"/>
                  </a:cubicBezTo>
                  <a:cubicBezTo>
                    <a:pt x="488" y="229"/>
                    <a:pt x="488" y="229"/>
                    <a:pt x="488" y="22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 name="Freeform 16"/>
            <p:cNvSpPr>
              <a:spLocks noChangeArrowheads="1"/>
            </p:cNvSpPr>
            <p:nvPr/>
          </p:nvSpPr>
          <p:spPr bwMode="auto">
            <a:xfrm>
              <a:off x="6054330" y="7466013"/>
              <a:ext cx="374626" cy="258762"/>
            </a:xfrm>
            <a:custGeom>
              <a:avLst/>
              <a:gdLst>
                <a:gd name="T0" fmla="*/ 1008 w 1039"/>
                <a:gd name="T1" fmla="*/ 435 h 719"/>
                <a:gd name="T2" fmla="*/ 1008 w 1039"/>
                <a:gd name="T3" fmla="*/ 435 h 719"/>
                <a:gd name="T4" fmla="*/ 985 w 1039"/>
                <a:gd name="T5" fmla="*/ 420 h 719"/>
                <a:gd name="T6" fmla="*/ 962 w 1039"/>
                <a:gd name="T7" fmla="*/ 397 h 719"/>
                <a:gd name="T8" fmla="*/ 916 w 1039"/>
                <a:gd name="T9" fmla="*/ 397 h 719"/>
                <a:gd name="T10" fmla="*/ 847 w 1039"/>
                <a:gd name="T11" fmla="*/ 328 h 719"/>
                <a:gd name="T12" fmla="*/ 816 w 1039"/>
                <a:gd name="T13" fmla="*/ 252 h 719"/>
                <a:gd name="T14" fmla="*/ 755 w 1039"/>
                <a:gd name="T15" fmla="*/ 115 h 719"/>
                <a:gd name="T16" fmla="*/ 702 w 1039"/>
                <a:gd name="T17" fmla="*/ 69 h 719"/>
                <a:gd name="T18" fmla="*/ 648 w 1039"/>
                <a:gd name="T19" fmla="*/ 0 h 719"/>
                <a:gd name="T20" fmla="*/ 648 w 1039"/>
                <a:gd name="T21" fmla="*/ 0 h 719"/>
                <a:gd name="T22" fmla="*/ 572 w 1039"/>
                <a:gd name="T23" fmla="*/ 46 h 719"/>
                <a:gd name="T24" fmla="*/ 519 w 1039"/>
                <a:gd name="T25" fmla="*/ 122 h 719"/>
                <a:gd name="T26" fmla="*/ 442 w 1039"/>
                <a:gd name="T27" fmla="*/ 145 h 719"/>
                <a:gd name="T28" fmla="*/ 374 w 1039"/>
                <a:gd name="T29" fmla="*/ 176 h 719"/>
                <a:gd name="T30" fmla="*/ 374 w 1039"/>
                <a:gd name="T31" fmla="*/ 176 h 719"/>
                <a:gd name="T32" fmla="*/ 358 w 1039"/>
                <a:gd name="T33" fmla="*/ 260 h 719"/>
                <a:gd name="T34" fmla="*/ 381 w 1039"/>
                <a:gd name="T35" fmla="*/ 290 h 719"/>
                <a:gd name="T36" fmla="*/ 358 w 1039"/>
                <a:gd name="T37" fmla="*/ 382 h 719"/>
                <a:gd name="T38" fmla="*/ 458 w 1039"/>
                <a:gd name="T39" fmla="*/ 420 h 719"/>
                <a:gd name="T40" fmla="*/ 442 w 1039"/>
                <a:gd name="T41" fmla="*/ 481 h 719"/>
                <a:gd name="T42" fmla="*/ 274 w 1039"/>
                <a:gd name="T43" fmla="*/ 497 h 719"/>
                <a:gd name="T44" fmla="*/ 100 w 1039"/>
                <a:gd name="T45" fmla="*/ 512 h 719"/>
                <a:gd name="T46" fmla="*/ 0 w 1039"/>
                <a:gd name="T47" fmla="*/ 665 h 719"/>
                <a:gd name="T48" fmla="*/ 0 w 1039"/>
                <a:gd name="T49" fmla="*/ 665 h 719"/>
                <a:gd name="T50" fmla="*/ 92 w 1039"/>
                <a:gd name="T51" fmla="*/ 687 h 719"/>
                <a:gd name="T52" fmla="*/ 206 w 1039"/>
                <a:gd name="T53" fmla="*/ 710 h 719"/>
                <a:gd name="T54" fmla="*/ 305 w 1039"/>
                <a:gd name="T55" fmla="*/ 634 h 719"/>
                <a:gd name="T56" fmla="*/ 366 w 1039"/>
                <a:gd name="T57" fmla="*/ 680 h 719"/>
                <a:gd name="T58" fmla="*/ 366 w 1039"/>
                <a:gd name="T59" fmla="*/ 680 h 719"/>
                <a:gd name="T60" fmla="*/ 419 w 1039"/>
                <a:gd name="T61" fmla="*/ 649 h 719"/>
                <a:gd name="T62" fmla="*/ 519 w 1039"/>
                <a:gd name="T63" fmla="*/ 573 h 719"/>
                <a:gd name="T64" fmla="*/ 587 w 1039"/>
                <a:gd name="T65" fmla="*/ 504 h 719"/>
                <a:gd name="T66" fmla="*/ 633 w 1039"/>
                <a:gd name="T67" fmla="*/ 474 h 719"/>
                <a:gd name="T68" fmla="*/ 763 w 1039"/>
                <a:gd name="T69" fmla="*/ 519 h 719"/>
                <a:gd name="T70" fmla="*/ 885 w 1039"/>
                <a:gd name="T71" fmla="*/ 588 h 719"/>
                <a:gd name="T72" fmla="*/ 939 w 1039"/>
                <a:gd name="T73" fmla="*/ 619 h 719"/>
                <a:gd name="T74" fmla="*/ 1023 w 1039"/>
                <a:gd name="T75" fmla="*/ 512 h 719"/>
                <a:gd name="T76" fmla="*/ 1008 w 1039"/>
                <a:gd name="T77" fmla="*/ 435 h 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39" h="719">
                  <a:moveTo>
                    <a:pt x="1008" y="435"/>
                  </a:moveTo>
                  <a:lnTo>
                    <a:pt x="1008" y="435"/>
                  </a:lnTo>
                  <a:cubicBezTo>
                    <a:pt x="1008" y="428"/>
                    <a:pt x="992" y="420"/>
                    <a:pt x="985" y="420"/>
                  </a:cubicBezTo>
                  <a:cubicBezTo>
                    <a:pt x="977" y="413"/>
                    <a:pt x="969" y="405"/>
                    <a:pt x="962" y="397"/>
                  </a:cubicBezTo>
                  <a:cubicBezTo>
                    <a:pt x="939" y="374"/>
                    <a:pt x="946" y="382"/>
                    <a:pt x="916" y="397"/>
                  </a:cubicBezTo>
                  <a:cubicBezTo>
                    <a:pt x="839" y="443"/>
                    <a:pt x="878" y="351"/>
                    <a:pt x="847" y="328"/>
                  </a:cubicBezTo>
                  <a:cubicBezTo>
                    <a:pt x="816" y="298"/>
                    <a:pt x="816" y="298"/>
                    <a:pt x="816" y="252"/>
                  </a:cubicBezTo>
                  <a:cubicBezTo>
                    <a:pt x="824" y="191"/>
                    <a:pt x="771" y="161"/>
                    <a:pt x="755" y="115"/>
                  </a:cubicBezTo>
                  <a:cubicBezTo>
                    <a:pt x="748" y="107"/>
                    <a:pt x="717" y="76"/>
                    <a:pt x="702" y="69"/>
                  </a:cubicBezTo>
                  <a:cubicBezTo>
                    <a:pt x="679" y="53"/>
                    <a:pt x="664" y="23"/>
                    <a:pt x="648" y="0"/>
                  </a:cubicBezTo>
                  <a:lnTo>
                    <a:pt x="648" y="0"/>
                  </a:lnTo>
                  <a:cubicBezTo>
                    <a:pt x="618" y="15"/>
                    <a:pt x="595" y="30"/>
                    <a:pt x="572" y="46"/>
                  </a:cubicBezTo>
                  <a:cubicBezTo>
                    <a:pt x="549" y="69"/>
                    <a:pt x="541" y="99"/>
                    <a:pt x="519" y="122"/>
                  </a:cubicBezTo>
                  <a:cubicBezTo>
                    <a:pt x="503" y="138"/>
                    <a:pt x="465" y="138"/>
                    <a:pt x="442" y="145"/>
                  </a:cubicBezTo>
                  <a:cubicBezTo>
                    <a:pt x="419" y="153"/>
                    <a:pt x="396" y="168"/>
                    <a:pt x="374" y="176"/>
                  </a:cubicBezTo>
                  <a:lnTo>
                    <a:pt x="374" y="176"/>
                  </a:lnTo>
                  <a:cubicBezTo>
                    <a:pt x="374" y="206"/>
                    <a:pt x="358" y="229"/>
                    <a:pt x="358" y="260"/>
                  </a:cubicBezTo>
                  <a:cubicBezTo>
                    <a:pt x="358" y="275"/>
                    <a:pt x="381" y="283"/>
                    <a:pt x="381" y="290"/>
                  </a:cubicBezTo>
                  <a:cubicBezTo>
                    <a:pt x="381" y="321"/>
                    <a:pt x="343" y="351"/>
                    <a:pt x="358" y="382"/>
                  </a:cubicBezTo>
                  <a:cubicBezTo>
                    <a:pt x="374" y="413"/>
                    <a:pt x="435" y="390"/>
                    <a:pt x="458" y="420"/>
                  </a:cubicBezTo>
                  <a:cubicBezTo>
                    <a:pt x="473" y="435"/>
                    <a:pt x="465" y="474"/>
                    <a:pt x="442" y="481"/>
                  </a:cubicBezTo>
                  <a:cubicBezTo>
                    <a:pt x="389" y="504"/>
                    <a:pt x="328" y="497"/>
                    <a:pt x="274" y="497"/>
                  </a:cubicBezTo>
                  <a:cubicBezTo>
                    <a:pt x="214" y="504"/>
                    <a:pt x="145" y="481"/>
                    <a:pt x="100" y="512"/>
                  </a:cubicBezTo>
                  <a:cubicBezTo>
                    <a:pt x="46" y="542"/>
                    <a:pt x="31" y="611"/>
                    <a:pt x="0" y="665"/>
                  </a:cubicBezTo>
                  <a:lnTo>
                    <a:pt x="0" y="665"/>
                  </a:lnTo>
                  <a:cubicBezTo>
                    <a:pt x="31" y="672"/>
                    <a:pt x="61" y="680"/>
                    <a:pt x="92" y="687"/>
                  </a:cubicBezTo>
                  <a:cubicBezTo>
                    <a:pt x="130" y="695"/>
                    <a:pt x="168" y="718"/>
                    <a:pt x="206" y="710"/>
                  </a:cubicBezTo>
                  <a:cubicBezTo>
                    <a:pt x="245" y="695"/>
                    <a:pt x="260" y="642"/>
                    <a:pt x="305" y="634"/>
                  </a:cubicBezTo>
                  <a:cubicBezTo>
                    <a:pt x="328" y="626"/>
                    <a:pt x="351" y="665"/>
                    <a:pt x="366" y="680"/>
                  </a:cubicBezTo>
                  <a:lnTo>
                    <a:pt x="366" y="680"/>
                  </a:lnTo>
                  <a:cubicBezTo>
                    <a:pt x="381" y="672"/>
                    <a:pt x="412" y="657"/>
                    <a:pt x="419" y="649"/>
                  </a:cubicBezTo>
                  <a:cubicBezTo>
                    <a:pt x="473" y="611"/>
                    <a:pt x="442" y="558"/>
                    <a:pt x="519" y="573"/>
                  </a:cubicBezTo>
                  <a:cubicBezTo>
                    <a:pt x="580" y="580"/>
                    <a:pt x="557" y="519"/>
                    <a:pt x="587" y="504"/>
                  </a:cubicBezTo>
                  <a:cubicBezTo>
                    <a:pt x="603" y="497"/>
                    <a:pt x="626" y="489"/>
                    <a:pt x="633" y="474"/>
                  </a:cubicBezTo>
                  <a:cubicBezTo>
                    <a:pt x="679" y="466"/>
                    <a:pt x="710" y="558"/>
                    <a:pt x="763" y="519"/>
                  </a:cubicBezTo>
                  <a:cubicBezTo>
                    <a:pt x="816" y="481"/>
                    <a:pt x="855" y="542"/>
                    <a:pt x="885" y="588"/>
                  </a:cubicBezTo>
                  <a:cubicBezTo>
                    <a:pt x="900" y="626"/>
                    <a:pt x="908" y="657"/>
                    <a:pt x="939" y="619"/>
                  </a:cubicBezTo>
                  <a:cubicBezTo>
                    <a:pt x="977" y="573"/>
                    <a:pt x="1038" y="580"/>
                    <a:pt x="1023" y="512"/>
                  </a:cubicBezTo>
                  <a:cubicBezTo>
                    <a:pt x="1023" y="497"/>
                    <a:pt x="1015" y="435"/>
                    <a:pt x="1008" y="43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 name="Freeform 17"/>
            <p:cNvSpPr>
              <a:spLocks noChangeArrowheads="1"/>
            </p:cNvSpPr>
            <p:nvPr/>
          </p:nvSpPr>
          <p:spPr bwMode="auto">
            <a:xfrm>
              <a:off x="6132114" y="7189789"/>
              <a:ext cx="169851" cy="134937"/>
            </a:xfrm>
            <a:custGeom>
              <a:avLst/>
              <a:gdLst>
                <a:gd name="T0" fmla="*/ 198 w 474"/>
                <a:gd name="T1" fmla="*/ 374 h 375"/>
                <a:gd name="T2" fmla="*/ 198 w 474"/>
                <a:gd name="T3" fmla="*/ 374 h 375"/>
                <a:gd name="T4" fmla="*/ 282 w 474"/>
                <a:gd name="T5" fmla="*/ 320 h 375"/>
                <a:gd name="T6" fmla="*/ 335 w 474"/>
                <a:gd name="T7" fmla="*/ 343 h 375"/>
                <a:gd name="T8" fmla="*/ 473 w 474"/>
                <a:gd name="T9" fmla="*/ 343 h 375"/>
                <a:gd name="T10" fmla="*/ 473 w 474"/>
                <a:gd name="T11" fmla="*/ 343 h 375"/>
                <a:gd name="T12" fmla="*/ 297 w 474"/>
                <a:gd name="T13" fmla="*/ 0 h 375"/>
                <a:gd name="T14" fmla="*/ 114 w 474"/>
                <a:gd name="T15" fmla="*/ 99 h 375"/>
                <a:gd name="T16" fmla="*/ 175 w 474"/>
                <a:gd name="T17" fmla="*/ 328 h 375"/>
                <a:gd name="T18" fmla="*/ 198 w 474"/>
                <a:gd name="T19" fmla="*/ 374 h 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74" h="375">
                  <a:moveTo>
                    <a:pt x="198" y="374"/>
                  </a:moveTo>
                  <a:lnTo>
                    <a:pt x="198" y="374"/>
                  </a:lnTo>
                  <a:cubicBezTo>
                    <a:pt x="213" y="366"/>
                    <a:pt x="259" y="320"/>
                    <a:pt x="282" y="320"/>
                  </a:cubicBezTo>
                  <a:cubicBezTo>
                    <a:pt x="305" y="313"/>
                    <a:pt x="312" y="336"/>
                    <a:pt x="335" y="343"/>
                  </a:cubicBezTo>
                  <a:cubicBezTo>
                    <a:pt x="373" y="351"/>
                    <a:pt x="434" y="351"/>
                    <a:pt x="473" y="343"/>
                  </a:cubicBezTo>
                  <a:lnTo>
                    <a:pt x="473" y="343"/>
                  </a:lnTo>
                  <a:cubicBezTo>
                    <a:pt x="381" y="236"/>
                    <a:pt x="312" y="68"/>
                    <a:pt x="297" y="0"/>
                  </a:cubicBezTo>
                  <a:cubicBezTo>
                    <a:pt x="266" y="0"/>
                    <a:pt x="167" y="84"/>
                    <a:pt x="114" y="99"/>
                  </a:cubicBezTo>
                  <a:cubicBezTo>
                    <a:pt x="0" y="137"/>
                    <a:pt x="137" y="259"/>
                    <a:pt x="175" y="328"/>
                  </a:cubicBezTo>
                  <a:cubicBezTo>
                    <a:pt x="182" y="343"/>
                    <a:pt x="190" y="359"/>
                    <a:pt x="198" y="37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 name="Freeform 18"/>
            <p:cNvSpPr>
              <a:spLocks noChangeArrowheads="1"/>
            </p:cNvSpPr>
            <p:nvPr/>
          </p:nvSpPr>
          <p:spPr bwMode="auto">
            <a:xfrm>
              <a:off x="5922578" y="7273926"/>
              <a:ext cx="301605" cy="454025"/>
            </a:xfrm>
            <a:custGeom>
              <a:avLst/>
              <a:gdLst>
                <a:gd name="T0" fmla="*/ 366 w 840"/>
                <a:gd name="T1" fmla="*/ 1200 h 1262"/>
                <a:gd name="T2" fmla="*/ 366 w 840"/>
                <a:gd name="T3" fmla="*/ 1200 h 1262"/>
                <a:gd name="T4" fmla="*/ 358 w 840"/>
                <a:gd name="T5" fmla="*/ 1192 h 1262"/>
                <a:gd name="T6" fmla="*/ 358 w 840"/>
                <a:gd name="T7" fmla="*/ 1192 h 1262"/>
                <a:gd name="T8" fmla="*/ 275 w 840"/>
                <a:gd name="T9" fmla="*/ 1245 h 1262"/>
                <a:gd name="T10" fmla="*/ 183 w 840"/>
                <a:gd name="T11" fmla="*/ 1261 h 1262"/>
                <a:gd name="T12" fmla="*/ 183 w 840"/>
                <a:gd name="T13" fmla="*/ 1261 h 1262"/>
                <a:gd name="T14" fmla="*/ 198 w 840"/>
                <a:gd name="T15" fmla="*/ 1177 h 1262"/>
                <a:gd name="T16" fmla="*/ 229 w 840"/>
                <a:gd name="T17" fmla="*/ 1123 h 1262"/>
                <a:gd name="T18" fmla="*/ 191 w 840"/>
                <a:gd name="T19" fmla="*/ 1077 h 1262"/>
                <a:gd name="T20" fmla="*/ 259 w 840"/>
                <a:gd name="T21" fmla="*/ 1009 h 1262"/>
                <a:gd name="T22" fmla="*/ 236 w 840"/>
                <a:gd name="T23" fmla="*/ 948 h 1262"/>
                <a:gd name="T24" fmla="*/ 236 w 840"/>
                <a:gd name="T25" fmla="*/ 948 h 1262"/>
                <a:gd name="T26" fmla="*/ 236 w 840"/>
                <a:gd name="T27" fmla="*/ 886 h 1262"/>
                <a:gd name="T28" fmla="*/ 198 w 840"/>
                <a:gd name="T29" fmla="*/ 802 h 1262"/>
                <a:gd name="T30" fmla="*/ 236 w 840"/>
                <a:gd name="T31" fmla="*/ 779 h 1262"/>
                <a:gd name="T32" fmla="*/ 206 w 840"/>
                <a:gd name="T33" fmla="*/ 734 h 1262"/>
                <a:gd name="T34" fmla="*/ 206 w 840"/>
                <a:gd name="T35" fmla="*/ 688 h 1262"/>
                <a:gd name="T36" fmla="*/ 129 w 840"/>
                <a:gd name="T37" fmla="*/ 680 h 1262"/>
                <a:gd name="T38" fmla="*/ 15 w 840"/>
                <a:gd name="T39" fmla="*/ 680 h 1262"/>
                <a:gd name="T40" fmla="*/ 84 w 840"/>
                <a:gd name="T41" fmla="*/ 611 h 1262"/>
                <a:gd name="T42" fmla="*/ 214 w 840"/>
                <a:gd name="T43" fmla="*/ 466 h 1262"/>
                <a:gd name="T44" fmla="*/ 221 w 840"/>
                <a:gd name="T45" fmla="*/ 336 h 1262"/>
                <a:gd name="T46" fmla="*/ 129 w 840"/>
                <a:gd name="T47" fmla="*/ 275 h 1262"/>
                <a:gd name="T48" fmla="*/ 145 w 840"/>
                <a:gd name="T49" fmla="*/ 107 h 1262"/>
                <a:gd name="T50" fmla="*/ 145 w 840"/>
                <a:gd name="T51" fmla="*/ 107 h 1262"/>
                <a:gd name="T52" fmla="*/ 366 w 840"/>
                <a:gd name="T53" fmla="*/ 0 h 1262"/>
                <a:gd name="T54" fmla="*/ 366 w 840"/>
                <a:gd name="T55" fmla="*/ 0 h 1262"/>
                <a:gd name="T56" fmla="*/ 336 w 840"/>
                <a:gd name="T57" fmla="*/ 92 h 1262"/>
                <a:gd name="T58" fmla="*/ 366 w 840"/>
                <a:gd name="T59" fmla="*/ 153 h 1262"/>
                <a:gd name="T60" fmla="*/ 397 w 840"/>
                <a:gd name="T61" fmla="*/ 138 h 1262"/>
                <a:gd name="T62" fmla="*/ 427 w 840"/>
                <a:gd name="T63" fmla="*/ 191 h 1262"/>
                <a:gd name="T64" fmla="*/ 397 w 840"/>
                <a:gd name="T65" fmla="*/ 229 h 1262"/>
                <a:gd name="T66" fmla="*/ 420 w 840"/>
                <a:gd name="T67" fmla="*/ 275 h 1262"/>
                <a:gd name="T68" fmla="*/ 458 w 840"/>
                <a:gd name="T69" fmla="*/ 290 h 1262"/>
                <a:gd name="T70" fmla="*/ 466 w 840"/>
                <a:gd name="T71" fmla="*/ 367 h 1262"/>
                <a:gd name="T72" fmla="*/ 504 w 840"/>
                <a:gd name="T73" fmla="*/ 428 h 1262"/>
                <a:gd name="T74" fmla="*/ 557 w 840"/>
                <a:gd name="T75" fmla="*/ 512 h 1262"/>
                <a:gd name="T76" fmla="*/ 632 w 840"/>
                <a:gd name="T77" fmla="*/ 497 h 1262"/>
                <a:gd name="T78" fmla="*/ 663 w 840"/>
                <a:gd name="T79" fmla="*/ 504 h 1262"/>
                <a:gd name="T80" fmla="*/ 671 w 840"/>
                <a:gd name="T81" fmla="*/ 611 h 1262"/>
                <a:gd name="T82" fmla="*/ 717 w 840"/>
                <a:gd name="T83" fmla="*/ 619 h 1262"/>
                <a:gd name="T84" fmla="*/ 740 w 840"/>
                <a:gd name="T85" fmla="*/ 711 h 1262"/>
                <a:gd name="T86" fmla="*/ 740 w 840"/>
                <a:gd name="T87" fmla="*/ 711 h 1262"/>
                <a:gd name="T88" fmla="*/ 724 w 840"/>
                <a:gd name="T89" fmla="*/ 795 h 1262"/>
                <a:gd name="T90" fmla="*/ 747 w 840"/>
                <a:gd name="T91" fmla="*/ 825 h 1262"/>
                <a:gd name="T92" fmla="*/ 724 w 840"/>
                <a:gd name="T93" fmla="*/ 917 h 1262"/>
                <a:gd name="T94" fmla="*/ 824 w 840"/>
                <a:gd name="T95" fmla="*/ 955 h 1262"/>
                <a:gd name="T96" fmla="*/ 808 w 840"/>
                <a:gd name="T97" fmla="*/ 1016 h 1262"/>
                <a:gd name="T98" fmla="*/ 640 w 840"/>
                <a:gd name="T99" fmla="*/ 1032 h 1262"/>
                <a:gd name="T100" fmla="*/ 466 w 840"/>
                <a:gd name="T101" fmla="*/ 1047 h 1262"/>
                <a:gd name="T102" fmla="*/ 366 w 840"/>
                <a:gd name="T103" fmla="*/ 1200 h 1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40" h="1262">
                  <a:moveTo>
                    <a:pt x="366" y="1200"/>
                  </a:moveTo>
                  <a:lnTo>
                    <a:pt x="366" y="1200"/>
                  </a:lnTo>
                  <a:cubicBezTo>
                    <a:pt x="366" y="1200"/>
                    <a:pt x="366" y="1192"/>
                    <a:pt x="358" y="1192"/>
                  </a:cubicBezTo>
                  <a:lnTo>
                    <a:pt x="358" y="1192"/>
                  </a:lnTo>
                  <a:cubicBezTo>
                    <a:pt x="336" y="1215"/>
                    <a:pt x="305" y="1238"/>
                    <a:pt x="275" y="1245"/>
                  </a:cubicBezTo>
                  <a:cubicBezTo>
                    <a:pt x="244" y="1261"/>
                    <a:pt x="214" y="1261"/>
                    <a:pt x="183" y="1261"/>
                  </a:cubicBezTo>
                  <a:lnTo>
                    <a:pt x="183" y="1261"/>
                  </a:lnTo>
                  <a:cubicBezTo>
                    <a:pt x="191" y="1238"/>
                    <a:pt x="191" y="1207"/>
                    <a:pt x="198" y="1177"/>
                  </a:cubicBezTo>
                  <a:cubicBezTo>
                    <a:pt x="206" y="1161"/>
                    <a:pt x="229" y="1146"/>
                    <a:pt x="229" y="1123"/>
                  </a:cubicBezTo>
                  <a:cubicBezTo>
                    <a:pt x="229" y="1100"/>
                    <a:pt x="183" y="1093"/>
                    <a:pt x="191" y="1077"/>
                  </a:cubicBezTo>
                  <a:cubicBezTo>
                    <a:pt x="198" y="1047"/>
                    <a:pt x="244" y="1039"/>
                    <a:pt x="259" y="1009"/>
                  </a:cubicBezTo>
                  <a:cubicBezTo>
                    <a:pt x="267" y="993"/>
                    <a:pt x="244" y="970"/>
                    <a:pt x="236" y="948"/>
                  </a:cubicBezTo>
                  <a:lnTo>
                    <a:pt x="236" y="948"/>
                  </a:lnTo>
                  <a:cubicBezTo>
                    <a:pt x="236" y="925"/>
                    <a:pt x="244" y="909"/>
                    <a:pt x="236" y="886"/>
                  </a:cubicBezTo>
                  <a:cubicBezTo>
                    <a:pt x="229" y="856"/>
                    <a:pt x="198" y="833"/>
                    <a:pt x="198" y="802"/>
                  </a:cubicBezTo>
                  <a:cubicBezTo>
                    <a:pt x="198" y="787"/>
                    <a:pt x="229" y="795"/>
                    <a:pt x="236" y="779"/>
                  </a:cubicBezTo>
                  <a:cubicBezTo>
                    <a:pt x="236" y="764"/>
                    <a:pt x="214" y="749"/>
                    <a:pt x="206" y="734"/>
                  </a:cubicBezTo>
                  <a:cubicBezTo>
                    <a:pt x="206" y="718"/>
                    <a:pt x="214" y="696"/>
                    <a:pt x="206" y="688"/>
                  </a:cubicBezTo>
                  <a:cubicBezTo>
                    <a:pt x="183" y="680"/>
                    <a:pt x="152" y="680"/>
                    <a:pt x="129" y="680"/>
                  </a:cubicBezTo>
                  <a:cubicBezTo>
                    <a:pt x="91" y="680"/>
                    <a:pt x="38" y="711"/>
                    <a:pt x="15" y="680"/>
                  </a:cubicBezTo>
                  <a:cubicBezTo>
                    <a:pt x="0" y="657"/>
                    <a:pt x="61" y="634"/>
                    <a:pt x="84" y="611"/>
                  </a:cubicBezTo>
                  <a:cubicBezTo>
                    <a:pt x="129" y="558"/>
                    <a:pt x="191" y="527"/>
                    <a:pt x="214" y="466"/>
                  </a:cubicBezTo>
                  <a:cubicBezTo>
                    <a:pt x="236" y="428"/>
                    <a:pt x="236" y="375"/>
                    <a:pt x="221" y="336"/>
                  </a:cubicBezTo>
                  <a:cubicBezTo>
                    <a:pt x="206" y="298"/>
                    <a:pt x="137" y="313"/>
                    <a:pt x="129" y="275"/>
                  </a:cubicBezTo>
                  <a:cubicBezTo>
                    <a:pt x="106" y="207"/>
                    <a:pt x="137" y="176"/>
                    <a:pt x="145" y="107"/>
                  </a:cubicBezTo>
                  <a:lnTo>
                    <a:pt x="145" y="107"/>
                  </a:lnTo>
                  <a:cubicBezTo>
                    <a:pt x="221" y="69"/>
                    <a:pt x="297" y="23"/>
                    <a:pt x="366" y="0"/>
                  </a:cubicBezTo>
                  <a:lnTo>
                    <a:pt x="366" y="0"/>
                  </a:lnTo>
                  <a:cubicBezTo>
                    <a:pt x="358" y="38"/>
                    <a:pt x="343" y="46"/>
                    <a:pt x="336" y="92"/>
                  </a:cubicBezTo>
                  <a:cubicBezTo>
                    <a:pt x="336" y="107"/>
                    <a:pt x="351" y="138"/>
                    <a:pt x="366" y="153"/>
                  </a:cubicBezTo>
                  <a:cubicBezTo>
                    <a:pt x="374" y="153"/>
                    <a:pt x="389" y="138"/>
                    <a:pt x="397" y="138"/>
                  </a:cubicBezTo>
                  <a:cubicBezTo>
                    <a:pt x="412" y="153"/>
                    <a:pt x="427" y="168"/>
                    <a:pt x="427" y="191"/>
                  </a:cubicBezTo>
                  <a:cubicBezTo>
                    <a:pt x="427" y="207"/>
                    <a:pt x="397" y="214"/>
                    <a:pt x="397" y="229"/>
                  </a:cubicBezTo>
                  <a:cubicBezTo>
                    <a:pt x="397" y="245"/>
                    <a:pt x="412" y="260"/>
                    <a:pt x="420" y="275"/>
                  </a:cubicBezTo>
                  <a:cubicBezTo>
                    <a:pt x="435" y="283"/>
                    <a:pt x="458" y="275"/>
                    <a:pt x="458" y="290"/>
                  </a:cubicBezTo>
                  <a:cubicBezTo>
                    <a:pt x="473" y="313"/>
                    <a:pt x="458" y="344"/>
                    <a:pt x="466" y="367"/>
                  </a:cubicBezTo>
                  <a:cubicBezTo>
                    <a:pt x="473" y="390"/>
                    <a:pt x="496" y="405"/>
                    <a:pt x="504" y="428"/>
                  </a:cubicBezTo>
                  <a:cubicBezTo>
                    <a:pt x="527" y="451"/>
                    <a:pt x="527" y="497"/>
                    <a:pt x="557" y="512"/>
                  </a:cubicBezTo>
                  <a:cubicBezTo>
                    <a:pt x="580" y="520"/>
                    <a:pt x="611" y="497"/>
                    <a:pt x="632" y="497"/>
                  </a:cubicBezTo>
                  <a:cubicBezTo>
                    <a:pt x="640" y="497"/>
                    <a:pt x="663" y="497"/>
                    <a:pt x="663" y="504"/>
                  </a:cubicBezTo>
                  <a:cubicBezTo>
                    <a:pt x="678" y="543"/>
                    <a:pt x="655" y="581"/>
                    <a:pt x="671" y="611"/>
                  </a:cubicBezTo>
                  <a:cubicBezTo>
                    <a:pt x="678" y="627"/>
                    <a:pt x="709" y="611"/>
                    <a:pt x="717" y="619"/>
                  </a:cubicBezTo>
                  <a:cubicBezTo>
                    <a:pt x="732" y="650"/>
                    <a:pt x="732" y="680"/>
                    <a:pt x="740" y="711"/>
                  </a:cubicBezTo>
                  <a:lnTo>
                    <a:pt x="740" y="711"/>
                  </a:lnTo>
                  <a:cubicBezTo>
                    <a:pt x="740" y="741"/>
                    <a:pt x="724" y="764"/>
                    <a:pt x="724" y="795"/>
                  </a:cubicBezTo>
                  <a:cubicBezTo>
                    <a:pt x="724" y="810"/>
                    <a:pt x="747" y="818"/>
                    <a:pt x="747" y="825"/>
                  </a:cubicBezTo>
                  <a:cubicBezTo>
                    <a:pt x="747" y="856"/>
                    <a:pt x="709" y="886"/>
                    <a:pt x="724" y="917"/>
                  </a:cubicBezTo>
                  <a:cubicBezTo>
                    <a:pt x="740" y="948"/>
                    <a:pt x="801" y="925"/>
                    <a:pt x="824" y="955"/>
                  </a:cubicBezTo>
                  <a:cubicBezTo>
                    <a:pt x="839" y="970"/>
                    <a:pt x="831" y="1009"/>
                    <a:pt x="808" y="1016"/>
                  </a:cubicBezTo>
                  <a:cubicBezTo>
                    <a:pt x="755" y="1039"/>
                    <a:pt x="694" y="1032"/>
                    <a:pt x="640" y="1032"/>
                  </a:cubicBezTo>
                  <a:cubicBezTo>
                    <a:pt x="580" y="1039"/>
                    <a:pt x="511" y="1016"/>
                    <a:pt x="466" y="1047"/>
                  </a:cubicBezTo>
                  <a:cubicBezTo>
                    <a:pt x="412" y="1077"/>
                    <a:pt x="397" y="1146"/>
                    <a:pt x="366" y="120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 name="Freeform 19"/>
            <p:cNvSpPr>
              <a:spLocks noChangeArrowheads="1"/>
            </p:cNvSpPr>
            <p:nvPr/>
          </p:nvSpPr>
          <p:spPr bwMode="auto">
            <a:xfrm>
              <a:off x="5686055" y="7291388"/>
              <a:ext cx="325417" cy="360362"/>
            </a:xfrm>
            <a:custGeom>
              <a:avLst/>
              <a:gdLst>
                <a:gd name="T0" fmla="*/ 802 w 902"/>
                <a:gd name="T1" fmla="*/ 61 h 1002"/>
                <a:gd name="T2" fmla="*/ 802 w 902"/>
                <a:gd name="T3" fmla="*/ 61 h 1002"/>
                <a:gd name="T4" fmla="*/ 786 w 902"/>
                <a:gd name="T5" fmla="*/ 229 h 1002"/>
                <a:gd name="T6" fmla="*/ 878 w 902"/>
                <a:gd name="T7" fmla="*/ 290 h 1002"/>
                <a:gd name="T8" fmla="*/ 871 w 902"/>
                <a:gd name="T9" fmla="*/ 420 h 1002"/>
                <a:gd name="T10" fmla="*/ 741 w 902"/>
                <a:gd name="T11" fmla="*/ 565 h 1002"/>
                <a:gd name="T12" fmla="*/ 672 w 902"/>
                <a:gd name="T13" fmla="*/ 634 h 1002"/>
                <a:gd name="T14" fmla="*/ 786 w 902"/>
                <a:gd name="T15" fmla="*/ 634 h 1002"/>
                <a:gd name="T16" fmla="*/ 863 w 902"/>
                <a:gd name="T17" fmla="*/ 642 h 1002"/>
                <a:gd name="T18" fmla="*/ 863 w 902"/>
                <a:gd name="T19" fmla="*/ 688 h 1002"/>
                <a:gd name="T20" fmla="*/ 893 w 902"/>
                <a:gd name="T21" fmla="*/ 733 h 1002"/>
                <a:gd name="T22" fmla="*/ 855 w 902"/>
                <a:gd name="T23" fmla="*/ 756 h 1002"/>
                <a:gd name="T24" fmla="*/ 893 w 902"/>
                <a:gd name="T25" fmla="*/ 840 h 1002"/>
                <a:gd name="T26" fmla="*/ 893 w 902"/>
                <a:gd name="T27" fmla="*/ 902 h 1002"/>
                <a:gd name="T28" fmla="*/ 893 w 902"/>
                <a:gd name="T29" fmla="*/ 902 h 1002"/>
                <a:gd name="T30" fmla="*/ 878 w 902"/>
                <a:gd name="T31" fmla="*/ 917 h 1002"/>
                <a:gd name="T32" fmla="*/ 832 w 902"/>
                <a:gd name="T33" fmla="*/ 932 h 1002"/>
                <a:gd name="T34" fmla="*/ 763 w 902"/>
                <a:gd name="T35" fmla="*/ 924 h 1002"/>
                <a:gd name="T36" fmla="*/ 741 w 902"/>
                <a:gd name="T37" fmla="*/ 947 h 1002"/>
                <a:gd name="T38" fmla="*/ 687 w 902"/>
                <a:gd name="T39" fmla="*/ 932 h 1002"/>
                <a:gd name="T40" fmla="*/ 664 w 902"/>
                <a:gd name="T41" fmla="*/ 863 h 1002"/>
                <a:gd name="T42" fmla="*/ 679 w 902"/>
                <a:gd name="T43" fmla="*/ 833 h 1002"/>
                <a:gd name="T44" fmla="*/ 634 w 902"/>
                <a:gd name="T45" fmla="*/ 840 h 1002"/>
                <a:gd name="T46" fmla="*/ 588 w 902"/>
                <a:gd name="T47" fmla="*/ 863 h 1002"/>
                <a:gd name="T48" fmla="*/ 542 w 902"/>
                <a:gd name="T49" fmla="*/ 894 h 1002"/>
                <a:gd name="T50" fmla="*/ 466 w 902"/>
                <a:gd name="T51" fmla="*/ 909 h 1002"/>
                <a:gd name="T52" fmla="*/ 389 w 902"/>
                <a:gd name="T53" fmla="*/ 978 h 1002"/>
                <a:gd name="T54" fmla="*/ 328 w 902"/>
                <a:gd name="T55" fmla="*/ 993 h 1002"/>
                <a:gd name="T56" fmla="*/ 275 w 902"/>
                <a:gd name="T57" fmla="*/ 932 h 1002"/>
                <a:gd name="T58" fmla="*/ 214 w 902"/>
                <a:gd name="T59" fmla="*/ 863 h 1002"/>
                <a:gd name="T60" fmla="*/ 198 w 902"/>
                <a:gd name="T61" fmla="*/ 810 h 1002"/>
                <a:gd name="T62" fmla="*/ 152 w 902"/>
                <a:gd name="T63" fmla="*/ 817 h 1002"/>
                <a:gd name="T64" fmla="*/ 68 w 902"/>
                <a:gd name="T65" fmla="*/ 833 h 1002"/>
                <a:gd name="T66" fmla="*/ 53 w 902"/>
                <a:gd name="T67" fmla="*/ 726 h 1002"/>
                <a:gd name="T68" fmla="*/ 84 w 902"/>
                <a:gd name="T69" fmla="*/ 680 h 1002"/>
                <a:gd name="T70" fmla="*/ 61 w 902"/>
                <a:gd name="T71" fmla="*/ 642 h 1002"/>
                <a:gd name="T72" fmla="*/ 38 w 902"/>
                <a:gd name="T73" fmla="*/ 619 h 1002"/>
                <a:gd name="T74" fmla="*/ 30 w 902"/>
                <a:gd name="T75" fmla="*/ 596 h 1002"/>
                <a:gd name="T76" fmla="*/ 0 w 902"/>
                <a:gd name="T77" fmla="*/ 581 h 1002"/>
                <a:gd name="T78" fmla="*/ 38 w 902"/>
                <a:gd name="T79" fmla="*/ 489 h 1002"/>
                <a:gd name="T80" fmla="*/ 99 w 902"/>
                <a:gd name="T81" fmla="*/ 443 h 1002"/>
                <a:gd name="T82" fmla="*/ 114 w 902"/>
                <a:gd name="T83" fmla="*/ 375 h 1002"/>
                <a:gd name="T84" fmla="*/ 137 w 902"/>
                <a:gd name="T85" fmla="*/ 336 h 1002"/>
                <a:gd name="T86" fmla="*/ 152 w 902"/>
                <a:gd name="T87" fmla="*/ 298 h 1002"/>
                <a:gd name="T88" fmla="*/ 114 w 902"/>
                <a:gd name="T89" fmla="*/ 283 h 1002"/>
                <a:gd name="T90" fmla="*/ 53 w 902"/>
                <a:gd name="T91" fmla="*/ 222 h 1002"/>
                <a:gd name="T92" fmla="*/ 30 w 902"/>
                <a:gd name="T93" fmla="*/ 191 h 1002"/>
                <a:gd name="T94" fmla="*/ 30 w 902"/>
                <a:gd name="T95" fmla="*/ 191 h 1002"/>
                <a:gd name="T96" fmla="*/ 76 w 902"/>
                <a:gd name="T97" fmla="*/ 168 h 1002"/>
                <a:gd name="T98" fmla="*/ 237 w 902"/>
                <a:gd name="T99" fmla="*/ 100 h 1002"/>
                <a:gd name="T100" fmla="*/ 221 w 902"/>
                <a:gd name="T101" fmla="*/ 0 h 1002"/>
                <a:gd name="T102" fmla="*/ 404 w 902"/>
                <a:gd name="T103" fmla="*/ 54 h 1002"/>
                <a:gd name="T104" fmla="*/ 580 w 902"/>
                <a:gd name="T105" fmla="*/ 122 h 1002"/>
                <a:gd name="T106" fmla="*/ 802 w 902"/>
                <a:gd name="T107" fmla="*/ 61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902" h="1002">
                  <a:moveTo>
                    <a:pt x="802" y="61"/>
                  </a:moveTo>
                  <a:lnTo>
                    <a:pt x="802" y="61"/>
                  </a:lnTo>
                  <a:cubicBezTo>
                    <a:pt x="794" y="130"/>
                    <a:pt x="763" y="161"/>
                    <a:pt x="786" y="229"/>
                  </a:cubicBezTo>
                  <a:cubicBezTo>
                    <a:pt x="794" y="267"/>
                    <a:pt x="863" y="252"/>
                    <a:pt x="878" y="290"/>
                  </a:cubicBezTo>
                  <a:cubicBezTo>
                    <a:pt x="893" y="329"/>
                    <a:pt x="893" y="382"/>
                    <a:pt x="871" y="420"/>
                  </a:cubicBezTo>
                  <a:cubicBezTo>
                    <a:pt x="848" y="481"/>
                    <a:pt x="786" y="512"/>
                    <a:pt x="741" y="565"/>
                  </a:cubicBezTo>
                  <a:cubicBezTo>
                    <a:pt x="718" y="588"/>
                    <a:pt x="657" y="611"/>
                    <a:pt x="672" y="634"/>
                  </a:cubicBezTo>
                  <a:cubicBezTo>
                    <a:pt x="695" y="665"/>
                    <a:pt x="748" y="634"/>
                    <a:pt x="786" y="634"/>
                  </a:cubicBezTo>
                  <a:cubicBezTo>
                    <a:pt x="809" y="634"/>
                    <a:pt x="840" y="634"/>
                    <a:pt x="863" y="642"/>
                  </a:cubicBezTo>
                  <a:cubicBezTo>
                    <a:pt x="871" y="650"/>
                    <a:pt x="863" y="672"/>
                    <a:pt x="863" y="688"/>
                  </a:cubicBezTo>
                  <a:cubicBezTo>
                    <a:pt x="871" y="703"/>
                    <a:pt x="893" y="718"/>
                    <a:pt x="893" y="733"/>
                  </a:cubicBezTo>
                  <a:cubicBezTo>
                    <a:pt x="886" y="749"/>
                    <a:pt x="855" y="741"/>
                    <a:pt x="855" y="756"/>
                  </a:cubicBezTo>
                  <a:cubicBezTo>
                    <a:pt x="855" y="787"/>
                    <a:pt x="886" y="810"/>
                    <a:pt x="893" y="840"/>
                  </a:cubicBezTo>
                  <a:cubicBezTo>
                    <a:pt x="901" y="863"/>
                    <a:pt x="893" y="879"/>
                    <a:pt x="893" y="902"/>
                  </a:cubicBezTo>
                  <a:lnTo>
                    <a:pt x="893" y="902"/>
                  </a:lnTo>
                  <a:cubicBezTo>
                    <a:pt x="893" y="909"/>
                    <a:pt x="886" y="909"/>
                    <a:pt x="878" y="917"/>
                  </a:cubicBezTo>
                  <a:cubicBezTo>
                    <a:pt x="863" y="924"/>
                    <a:pt x="848" y="932"/>
                    <a:pt x="832" y="932"/>
                  </a:cubicBezTo>
                  <a:cubicBezTo>
                    <a:pt x="809" y="932"/>
                    <a:pt x="786" y="924"/>
                    <a:pt x="763" y="924"/>
                  </a:cubicBezTo>
                  <a:cubicBezTo>
                    <a:pt x="756" y="924"/>
                    <a:pt x="756" y="947"/>
                    <a:pt x="741" y="947"/>
                  </a:cubicBezTo>
                  <a:cubicBezTo>
                    <a:pt x="725" y="947"/>
                    <a:pt x="695" y="947"/>
                    <a:pt x="687" y="932"/>
                  </a:cubicBezTo>
                  <a:cubicBezTo>
                    <a:pt x="664" y="917"/>
                    <a:pt x="664" y="886"/>
                    <a:pt x="664" y="863"/>
                  </a:cubicBezTo>
                  <a:cubicBezTo>
                    <a:pt x="664" y="856"/>
                    <a:pt x="687" y="840"/>
                    <a:pt x="679" y="833"/>
                  </a:cubicBezTo>
                  <a:cubicBezTo>
                    <a:pt x="664" y="817"/>
                    <a:pt x="649" y="833"/>
                    <a:pt x="634" y="840"/>
                  </a:cubicBezTo>
                  <a:cubicBezTo>
                    <a:pt x="618" y="840"/>
                    <a:pt x="603" y="856"/>
                    <a:pt x="588" y="863"/>
                  </a:cubicBezTo>
                  <a:cubicBezTo>
                    <a:pt x="573" y="871"/>
                    <a:pt x="565" y="886"/>
                    <a:pt x="542" y="894"/>
                  </a:cubicBezTo>
                  <a:cubicBezTo>
                    <a:pt x="519" y="902"/>
                    <a:pt x="489" y="894"/>
                    <a:pt x="466" y="909"/>
                  </a:cubicBezTo>
                  <a:cubicBezTo>
                    <a:pt x="435" y="924"/>
                    <a:pt x="420" y="955"/>
                    <a:pt x="389" y="978"/>
                  </a:cubicBezTo>
                  <a:cubicBezTo>
                    <a:pt x="374" y="986"/>
                    <a:pt x="351" y="1001"/>
                    <a:pt x="328" y="993"/>
                  </a:cubicBezTo>
                  <a:cubicBezTo>
                    <a:pt x="305" y="986"/>
                    <a:pt x="290" y="947"/>
                    <a:pt x="275" y="932"/>
                  </a:cubicBezTo>
                  <a:cubicBezTo>
                    <a:pt x="252" y="909"/>
                    <a:pt x="229" y="886"/>
                    <a:pt x="214" y="863"/>
                  </a:cubicBezTo>
                  <a:cubicBezTo>
                    <a:pt x="198" y="848"/>
                    <a:pt x="214" y="825"/>
                    <a:pt x="198" y="810"/>
                  </a:cubicBezTo>
                  <a:cubicBezTo>
                    <a:pt x="183" y="802"/>
                    <a:pt x="168" y="817"/>
                    <a:pt x="152" y="817"/>
                  </a:cubicBezTo>
                  <a:cubicBezTo>
                    <a:pt x="122" y="825"/>
                    <a:pt x="91" y="848"/>
                    <a:pt x="68" y="833"/>
                  </a:cubicBezTo>
                  <a:cubicBezTo>
                    <a:pt x="46" y="810"/>
                    <a:pt x="53" y="756"/>
                    <a:pt x="53" y="726"/>
                  </a:cubicBezTo>
                  <a:cubicBezTo>
                    <a:pt x="53" y="703"/>
                    <a:pt x="84" y="695"/>
                    <a:pt x="84" y="680"/>
                  </a:cubicBezTo>
                  <a:cubicBezTo>
                    <a:pt x="84" y="665"/>
                    <a:pt x="76" y="657"/>
                    <a:pt x="61" y="642"/>
                  </a:cubicBezTo>
                  <a:cubicBezTo>
                    <a:pt x="53" y="634"/>
                    <a:pt x="38" y="634"/>
                    <a:pt x="38" y="619"/>
                  </a:cubicBezTo>
                  <a:cubicBezTo>
                    <a:pt x="30" y="611"/>
                    <a:pt x="38" y="604"/>
                    <a:pt x="30" y="596"/>
                  </a:cubicBezTo>
                  <a:cubicBezTo>
                    <a:pt x="23" y="588"/>
                    <a:pt x="0" y="596"/>
                    <a:pt x="0" y="581"/>
                  </a:cubicBezTo>
                  <a:cubicBezTo>
                    <a:pt x="0" y="550"/>
                    <a:pt x="15" y="519"/>
                    <a:pt x="38" y="489"/>
                  </a:cubicBezTo>
                  <a:cubicBezTo>
                    <a:pt x="53" y="466"/>
                    <a:pt x="84" y="458"/>
                    <a:pt x="99" y="443"/>
                  </a:cubicBezTo>
                  <a:cubicBezTo>
                    <a:pt x="114" y="420"/>
                    <a:pt x="107" y="397"/>
                    <a:pt x="114" y="375"/>
                  </a:cubicBezTo>
                  <a:cubicBezTo>
                    <a:pt x="114" y="359"/>
                    <a:pt x="129" y="352"/>
                    <a:pt x="137" y="336"/>
                  </a:cubicBezTo>
                  <a:cubicBezTo>
                    <a:pt x="145" y="321"/>
                    <a:pt x="160" y="306"/>
                    <a:pt x="152" y="298"/>
                  </a:cubicBezTo>
                  <a:cubicBezTo>
                    <a:pt x="152" y="283"/>
                    <a:pt x="129" y="290"/>
                    <a:pt x="114" y="283"/>
                  </a:cubicBezTo>
                  <a:cubicBezTo>
                    <a:pt x="91" y="267"/>
                    <a:pt x="68" y="244"/>
                    <a:pt x="53" y="222"/>
                  </a:cubicBezTo>
                  <a:cubicBezTo>
                    <a:pt x="30" y="199"/>
                    <a:pt x="46" y="214"/>
                    <a:pt x="30" y="191"/>
                  </a:cubicBezTo>
                  <a:lnTo>
                    <a:pt x="30" y="191"/>
                  </a:lnTo>
                  <a:cubicBezTo>
                    <a:pt x="46" y="183"/>
                    <a:pt x="61" y="176"/>
                    <a:pt x="76" y="168"/>
                  </a:cubicBezTo>
                  <a:cubicBezTo>
                    <a:pt x="129" y="161"/>
                    <a:pt x="221" y="168"/>
                    <a:pt x="237" y="100"/>
                  </a:cubicBezTo>
                  <a:cubicBezTo>
                    <a:pt x="252" y="46"/>
                    <a:pt x="221" y="38"/>
                    <a:pt x="221" y="0"/>
                  </a:cubicBezTo>
                  <a:cubicBezTo>
                    <a:pt x="305" y="0"/>
                    <a:pt x="321" y="61"/>
                    <a:pt x="404" y="54"/>
                  </a:cubicBezTo>
                  <a:cubicBezTo>
                    <a:pt x="473" y="38"/>
                    <a:pt x="481" y="130"/>
                    <a:pt x="580" y="122"/>
                  </a:cubicBezTo>
                  <a:cubicBezTo>
                    <a:pt x="664" y="122"/>
                    <a:pt x="733" y="92"/>
                    <a:pt x="802" y="6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8" name="Freeform 20"/>
            <p:cNvSpPr>
              <a:spLocks noChangeArrowheads="1"/>
            </p:cNvSpPr>
            <p:nvPr/>
          </p:nvSpPr>
          <p:spPr bwMode="auto">
            <a:xfrm>
              <a:off x="5235234" y="7359651"/>
              <a:ext cx="784174" cy="676275"/>
            </a:xfrm>
            <a:custGeom>
              <a:avLst/>
              <a:gdLst>
                <a:gd name="T0" fmla="*/ 1283 w 2178"/>
                <a:gd name="T1" fmla="*/ 0 h 1880"/>
                <a:gd name="T2" fmla="*/ 1169 w 2178"/>
                <a:gd name="T3" fmla="*/ 31 h 1880"/>
                <a:gd name="T4" fmla="*/ 955 w 2178"/>
                <a:gd name="T5" fmla="*/ 153 h 1880"/>
                <a:gd name="T6" fmla="*/ 840 w 2178"/>
                <a:gd name="T7" fmla="*/ 260 h 1880"/>
                <a:gd name="T8" fmla="*/ 764 w 2178"/>
                <a:gd name="T9" fmla="*/ 374 h 1880"/>
                <a:gd name="T10" fmla="*/ 741 w 2178"/>
                <a:gd name="T11" fmla="*/ 581 h 1880"/>
                <a:gd name="T12" fmla="*/ 588 w 2178"/>
                <a:gd name="T13" fmla="*/ 718 h 1880"/>
                <a:gd name="T14" fmla="*/ 138 w 2178"/>
                <a:gd name="T15" fmla="*/ 1276 h 1880"/>
                <a:gd name="T16" fmla="*/ 443 w 2178"/>
                <a:gd name="T17" fmla="*/ 1283 h 1880"/>
                <a:gd name="T18" fmla="*/ 489 w 2178"/>
                <a:gd name="T19" fmla="*/ 1253 h 1880"/>
                <a:gd name="T20" fmla="*/ 519 w 2178"/>
                <a:gd name="T21" fmla="*/ 1176 h 1880"/>
                <a:gd name="T22" fmla="*/ 1085 w 2178"/>
                <a:gd name="T23" fmla="*/ 1138 h 1880"/>
                <a:gd name="T24" fmla="*/ 1199 w 2178"/>
                <a:gd name="T25" fmla="*/ 1451 h 1880"/>
                <a:gd name="T26" fmla="*/ 1153 w 2178"/>
                <a:gd name="T27" fmla="*/ 1535 h 1880"/>
                <a:gd name="T28" fmla="*/ 1169 w 2178"/>
                <a:gd name="T29" fmla="*/ 1879 h 1880"/>
                <a:gd name="T30" fmla="*/ 1421 w 2178"/>
                <a:gd name="T31" fmla="*/ 1803 h 1880"/>
                <a:gd name="T32" fmla="*/ 1482 w 2178"/>
                <a:gd name="T33" fmla="*/ 1749 h 1880"/>
                <a:gd name="T34" fmla="*/ 1596 w 2178"/>
                <a:gd name="T35" fmla="*/ 1512 h 1880"/>
                <a:gd name="T36" fmla="*/ 1803 w 2178"/>
                <a:gd name="T37" fmla="*/ 1474 h 1880"/>
                <a:gd name="T38" fmla="*/ 1948 w 2178"/>
                <a:gd name="T39" fmla="*/ 1345 h 1880"/>
                <a:gd name="T40" fmla="*/ 1932 w 2178"/>
                <a:gd name="T41" fmla="*/ 1123 h 1880"/>
                <a:gd name="T42" fmla="*/ 2093 w 2178"/>
                <a:gd name="T43" fmla="*/ 1024 h 1880"/>
                <a:gd name="T44" fmla="*/ 2108 w 2178"/>
                <a:gd name="T45" fmla="*/ 940 h 1880"/>
                <a:gd name="T46" fmla="*/ 2101 w 2178"/>
                <a:gd name="T47" fmla="*/ 840 h 1880"/>
                <a:gd name="T48" fmla="*/ 2146 w 2178"/>
                <a:gd name="T49" fmla="*/ 711 h 1880"/>
                <a:gd name="T50" fmla="*/ 2131 w 2178"/>
                <a:gd name="T51" fmla="*/ 726 h 1880"/>
                <a:gd name="T52" fmla="*/ 2016 w 2178"/>
                <a:gd name="T53" fmla="*/ 733 h 1880"/>
                <a:gd name="T54" fmla="*/ 1940 w 2178"/>
                <a:gd name="T55" fmla="*/ 741 h 1880"/>
                <a:gd name="T56" fmla="*/ 1932 w 2178"/>
                <a:gd name="T57" fmla="*/ 642 h 1880"/>
                <a:gd name="T58" fmla="*/ 1841 w 2178"/>
                <a:gd name="T59" fmla="*/ 672 h 1880"/>
                <a:gd name="T60" fmla="*/ 1719 w 2178"/>
                <a:gd name="T61" fmla="*/ 718 h 1880"/>
                <a:gd name="T62" fmla="*/ 1581 w 2178"/>
                <a:gd name="T63" fmla="*/ 802 h 1880"/>
                <a:gd name="T64" fmla="*/ 1467 w 2178"/>
                <a:gd name="T65" fmla="*/ 672 h 1880"/>
                <a:gd name="T66" fmla="*/ 1405 w 2178"/>
                <a:gd name="T67" fmla="*/ 626 h 1880"/>
                <a:gd name="T68" fmla="*/ 1306 w 2178"/>
                <a:gd name="T69" fmla="*/ 535 h 1880"/>
                <a:gd name="T70" fmla="*/ 1314 w 2178"/>
                <a:gd name="T71" fmla="*/ 451 h 1880"/>
                <a:gd name="T72" fmla="*/ 1283 w 2178"/>
                <a:gd name="T73" fmla="*/ 405 h 1880"/>
                <a:gd name="T74" fmla="*/ 1291 w 2178"/>
                <a:gd name="T75" fmla="*/ 298 h 1880"/>
                <a:gd name="T76" fmla="*/ 1367 w 2178"/>
                <a:gd name="T77" fmla="*/ 184 h 1880"/>
                <a:gd name="T78" fmla="*/ 1405 w 2178"/>
                <a:gd name="T79" fmla="*/ 107 h 1880"/>
                <a:gd name="T80" fmla="*/ 1306 w 2178"/>
                <a:gd name="T81" fmla="*/ 31 h 1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78" h="1880">
                  <a:moveTo>
                    <a:pt x="1283" y="0"/>
                  </a:moveTo>
                  <a:lnTo>
                    <a:pt x="1283" y="0"/>
                  </a:lnTo>
                  <a:cubicBezTo>
                    <a:pt x="1238" y="8"/>
                    <a:pt x="1199" y="31"/>
                    <a:pt x="1169" y="31"/>
                  </a:cubicBezTo>
                  <a:lnTo>
                    <a:pt x="1169" y="31"/>
                  </a:lnTo>
                  <a:cubicBezTo>
                    <a:pt x="1138" y="46"/>
                    <a:pt x="1062" y="53"/>
                    <a:pt x="1031" y="76"/>
                  </a:cubicBezTo>
                  <a:cubicBezTo>
                    <a:pt x="1001" y="92"/>
                    <a:pt x="978" y="122"/>
                    <a:pt x="955" y="153"/>
                  </a:cubicBezTo>
                  <a:cubicBezTo>
                    <a:pt x="940" y="168"/>
                    <a:pt x="955" y="199"/>
                    <a:pt x="932" y="214"/>
                  </a:cubicBezTo>
                  <a:cubicBezTo>
                    <a:pt x="909" y="245"/>
                    <a:pt x="871" y="245"/>
                    <a:pt x="840" y="260"/>
                  </a:cubicBezTo>
                  <a:cubicBezTo>
                    <a:pt x="810" y="283"/>
                    <a:pt x="794" y="344"/>
                    <a:pt x="764" y="374"/>
                  </a:cubicBezTo>
                  <a:lnTo>
                    <a:pt x="764" y="374"/>
                  </a:lnTo>
                  <a:lnTo>
                    <a:pt x="764" y="374"/>
                  </a:lnTo>
                  <a:cubicBezTo>
                    <a:pt x="672" y="405"/>
                    <a:pt x="794" y="520"/>
                    <a:pt x="741" y="581"/>
                  </a:cubicBezTo>
                  <a:cubicBezTo>
                    <a:pt x="718" y="611"/>
                    <a:pt x="688" y="680"/>
                    <a:pt x="657" y="695"/>
                  </a:cubicBezTo>
                  <a:cubicBezTo>
                    <a:pt x="642" y="703"/>
                    <a:pt x="588" y="695"/>
                    <a:pt x="588" y="718"/>
                  </a:cubicBezTo>
                  <a:cubicBezTo>
                    <a:pt x="588" y="772"/>
                    <a:pt x="435" y="901"/>
                    <a:pt x="420" y="840"/>
                  </a:cubicBezTo>
                  <a:cubicBezTo>
                    <a:pt x="321" y="871"/>
                    <a:pt x="0" y="1276"/>
                    <a:pt x="138" y="1276"/>
                  </a:cubicBezTo>
                  <a:cubicBezTo>
                    <a:pt x="145" y="1245"/>
                    <a:pt x="183" y="1230"/>
                    <a:pt x="206" y="1237"/>
                  </a:cubicBezTo>
                  <a:cubicBezTo>
                    <a:pt x="283" y="1245"/>
                    <a:pt x="443" y="1085"/>
                    <a:pt x="443" y="1283"/>
                  </a:cubicBezTo>
                  <a:cubicBezTo>
                    <a:pt x="451" y="1283"/>
                    <a:pt x="451" y="1283"/>
                    <a:pt x="451" y="1283"/>
                  </a:cubicBezTo>
                  <a:cubicBezTo>
                    <a:pt x="458" y="1268"/>
                    <a:pt x="474" y="1260"/>
                    <a:pt x="489" y="1253"/>
                  </a:cubicBezTo>
                  <a:cubicBezTo>
                    <a:pt x="496" y="1253"/>
                    <a:pt x="527" y="1245"/>
                    <a:pt x="527" y="1237"/>
                  </a:cubicBezTo>
                  <a:cubicBezTo>
                    <a:pt x="535" y="1237"/>
                    <a:pt x="519" y="1192"/>
                    <a:pt x="519" y="1176"/>
                  </a:cubicBezTo>
                  <a:cubicBezTo>
                    <a:pt x="519" y="1016"/>
                    <a:pt x="802" y="932"/>
                    <a:pt x="940" y="932"/>
                  </a:cubicBezTo>
                  <a:cubicBezTo>
                    <a:pt x="1024" y="932"/>
                    <a:pt x="1138" y="1062"/>
                    <a:pt x="1085" y="1138"/>
                  </a:cubicBezTo>
                  <a:cubicBezTo>
                    <a:pt x="1024" y="1230"/>
                    <a:pt x="1092" y="1299"/>
                    <a:pt x="1161" y="1383"/>
                  </a:cubicBezTo>
                  <a:cubicBezTo>
                    <a:pt x="1161" y="1406"/>
                    <a:pt x="1161" y="1459"/>
                    <a:pt x="1199" y="1451"/>
                  </a:cubicBezTo>
                  <a:cubicBezTo>
                    <a:pt x="1222" y="1444"/>
                    <a:pt x="1245" y="1421"/>
                    <a:pt x="1260" y="1421"/>
                  </a:cubicBezTo>
                  <a:cubicBezTo>
                    <a:pt x="1260" y="1459"/>
                    <a:pt x="1184" y="1512"/>
                    <a:pt x="1153" y="1535"/>
                  </a:cubicBezTo>
                  <a:cubicBezTo>
                    <a:pt x="1092" y="1589"/>
                    <a:pt x="1085" y="1703"/>
                    <a:pt x="1123" y="1772"/>
                  </a:cubicBezTo>
                  <a:cubicBezTo>
                    <a:pt x="1146" y="1810"/>
                    <a:pt x="1153" y="1841"/>
                    <a:pt x="1169" y="1879"/>
                  </a:cubicBezTo>
                  <a:lnTo>
                    <a:pt x="1169" y="1879"/>
                  </a:lnTo>
                  <a:cubicBezTo>
                    <a:pt x="1421" y="1803"/>
                    <a:pt x="1421" y="1803"/>
                    <a:pt x="1421" y="1803"/>
                  </a:cubicBezTo>
                  <a:lnTo>
                    <a:pt x="1421" y="1803"/>
                  </a:lnTo>
                  <a:cubicBezTo>
                    <a:pt x="1436" y="1787"/>
                    <a:pt x="1459" y="1772"/>
                    <a:pt x="1482" y="1749"/>
                  </a:cubicBezTo>
                  <a:cubicBezTo>
                    <a:pt x="1505" y="1719"/>
                    <a:pt x="1528" y="1688"/>
                    <a:pt x="1543" y="1650"/>
                  </a:cubicBezTo>
                  <a:cubicBezTo>
                    <a:pt x="1558" y="1604"/>
                    <a:pt x="1551" y="1535"/>
                    <a:pt x="1596" y="1512"/>
                  </a:cubicBezTo>
                  <a:cubicBezTo>
                    <a:pt x="1642" y="1482"/>
                    <a:pt x="1703" y="1520"/>
                    <a:pt x="1757" y="1512"/>
                  </a:cubicBezTo>
                  <a:cubicBezTo>
                    <a:pt x="1780" y="1505"/>
                    <a:pt x="1787" y="1482"/>
                    <a:pt x="1803" y="1474"/>
                  </a:cubicBezTo>
                  <a:cubicBezTo>
                    <a:pt x="1833" y="1459"/>
                    <a:pt x="1879" y="1467"/>
                    <a:pt x="1910" y="1444"/>
                  </a:cubicBezTo>
                  <a:cubicBezTo>
                    <a:pt x="1932" y="1421"/>
                    <a:pt x="1948" y="1383"/>
                    <a:pt x="1948" y="1345"/>
                  </a:cubicBezTo>
                  <a:cubicBezTo>
                    <a:pt x="1948" y="1299"/>
                    <a:pt x="1917" y="1253"/>
                    <a:pt x="1917" y="1207"/>
                  </a:cubicBezTo>
                  <a:cubicBezTo>
                    <a:pt x="1917" y="1176"/>
                    <a:pt x="1910" y="1146"/>
                    <a:pt x="1932" y="1123"/>
                  </a:cubicBezTo>
                  <a:cubicBezTo>
                    <a:pt x="1955" y="1100"/>
                    <a:pt x="2001" y="1115"/>
                    <a:pt x="2032" y="1100"/>
                  </a:cubicBezTo>
                  <a:cubicBezTo>
                    <a:pt x="2062" y="1085"/>
                    <a:pt x="2078" y="1047"/>
                    <a:pt x="2093" y="1024"/>
                  </a:cubicBezTo>
                  <a:lnTo>
                    <a:pt x="2093" y="1024"/>
                  </a:lnTo>
                  <a:cubicBezTo>
                    <a:pt x="2101" y="1001"/>
                    <a:pt x="2101" y="970"/>
                    <a:pt x="2108" y="940"/>
                  </a:cubicBezTo>
                  <a:cubicBezTo>
                    <a:pt x="2116" y="924"/>
                    <a:pt x="2139" y="909"/>
                    <a:pt x="2139" y="886"/>
                  </a:cubicBezTo>
                  <a:cubicBezTo>
                    <a:pt x="2139" y="863"/>
                    <a:pt x="2093" y="856"/>
                    <a:pt x="2101" y="840"/>
                  </a:cubicBezTo>
                  <a:cubicBezTo>
                    <a:pt x="2108" y="810"/>
                    <a:pt x="2154" y="802"/>
                    <a:pt x="2169" y="772"/>
                  </a:cubicBezTo>
                  <a:cubicBezTo>
                    <a:pt x="2177" y="756"/>
                    <a:pt x="2154" y="733"/>
                    <a:pt x="2146" y="711"/>
                  </a:cubicBezTo>
                  <a:lnTo>
                    <a:pt x="2146" y="711"/>
                  </a:lnTo>
                  <a:cubicBezTo>
                    <a:pt x="2146" y="718"/>
                    <a:pt x="2139" y="718"/>
                    <a:pt x="2131" y="726"/>
                  </a:cubicBezTo>
                  <a:cubicBezTo>
                    <a:pt x="2116" y="733"/>
                    <a:pt x="2101" y="741"/>
                    <a:pt x="2085" y="741"/>
                  </a:cubicBezTo>
                  <a:cubicBezTo>
                    <a:pt x="2062" y="741"/>
                    <a:pt x="2039" y="733"/>
                    <a:pt x="2016" y="733"/>
                  </a:cubicBezTo>
                  <a:cubicBezTo>
                    <a:pt x="2009" y="733"/>
                    <a:pt x="2009" y="756"/>
                    <a:pt x="1994" y="756"/>
                  </a:cubicBezTo>
                  <a:cubicBezTo>
                    <a:pt x="1978" y="756"/>
                    <a:pt x="1948" y="756"/>
                    <a:pt x="1940" y="741"/>
                  </a:cubicBezTo>
                  <a:cubicBezTo>
                    <a:pt x="1917" y="726"/>
                    <a:pt x="1917" y="695"/>
                    <a:pt x="1917" y="672"/>
                  </a:cubicBezTo>
                  <a:cubicBezTo>
                    <a:pt x="1917" y="665"/>
                    <a:pt x="1940" y="649"/>
                    <a:pt x="1932" y="642"/>
                  </a:cubicBezTo>
                  <a:cubicBezTo>
                    <a:pt x="1917" y="626"/>
                    <a:pt x="1902" y="642"/>
                    <a:pt x="1887" y="649"/>
                  </a:cubicBezTo>
                  <a:cubicBezTo>
                    <a:pt x="1871" y="649"/>
                    <a:pt x="1856" y="665"/>
                    <a:pt x="1841" y="672"/>
                  </a:cubicBezTo>
                  <a:cubicBezTo>
                    <a:pt x="1826" y="680"/>
                    <a:pt x="1818" y="695"/>
                    <a:pt x="1795" y="703"/>
                  </a:cubicBezTo>
                  <a:cubicBezTo>
                    <a:pt x="1772" y="711"/>
                    <a:pt x="1742" y="703"/>
                    <a:pt x="1719" y="718"/>
                  </a:cubicBezTo>
                  <a:cubicBezTo>
                    <a:pt x="1688" y="733"/>
                    <a:pt x="1673" y="764"/>
                    <a:pt x="1642" y="787"/>
                  </a:cubicBezTo>
                  <a:cubicBezTo>
                    <a:pt x="1627" y="795"/>
                    <a:pt x="1604" y="810"/>
                    <a:pt x="1581" y="802"/>
                  </a:cubicBezTo>
                  <a:cubicBezTo>
                    <a:pt x="1558" y="795"/>
                    <a:pt x="1543" y="756"/>
                    <a:pt x="1528" y="741"/>
                  </a:cubicBezTo>
                  <a:cubicBezTo>
                    <a:pt x="1505" y="718"/>
                    <a:pt x="1482" y="695"/>
                    <a:pt x="1467" y="672"/>
                  </a:cubicBezTo>
                  <a:cubicBezTo>
                    <a:pt x="1451" y="657"/>
                    <a:pt x="1467" y="634"/>
                    <a:pt x="1451" y="619"/>
                  </a:cubicBezTo>
                  <a:cubicBezTo>
                    <a:pt x="1436" y="611"/>
                    <a:pt x="1421" y="626"/>
                    <a:pt x="1405" y="626"/>
                  </a:cubicBezTo>
                  <a:cubicBezTo>
                    <a:pt x="1375" y="634"/>
                    <a:pt x="1344" y="657"/>
                    <a:pt x="1321" y="642"/>
                  </a:cubicBezTo>
                  <a:cubicBezTo>
                    <a:pt x="1299" y="619"/>
                    <a:pt x="1306" y="565"/>
                    <a:pt x="1306" y="535"/>
                  </a:cubicBezTo>
                  <a:cubicBezTo>
                    <a:pt x="1306" y="512"/>
                    <a:pt x="1337" y="504"/>
                    <a:pt x="1337" y="489"/>
                  </a:cubicBezTo>
                  <a:cubicBezTo>
                    <a:pt x="1337" y="474"/>
                    <a:pt x="1329" y="466"/>
                    <a:pt x="1314" y="451"/>
                  </a:cubicBezTo>
                  <a:cubicBezTo>
                    <a:pt x="1306" y="443"/>
                    <a:pt x="1291" y="443"/>
                    <a:pt x="1291" y="428"/>
                  </a:cubicBezTo>
                  <a:cubicBezTo>
                    <a:pt x="1283" y="420"/>
                    <a:pt x="1291" y="413"/>
                    <a:pt x="1283" y="405"/>
                  </a:cubicBezTo>
                  <a:cubicBezTo>
                    <a:pt x="1276" y="397"/>
                    <a:pt x="1253" y="405"/>
                    <a:pt x="1253" y="390"/>
                  </a:cubicBezTo>
                  <a:cubicBezTo>
                    <a:pt x="1253" y="359"/>
                    <a:pt x="1268" y="328"/>
                    <a:pt x="1291" y="298"/>
                  </a:cubicBezTo>
                  <a:cubicBezTo>
                    <a:pt x="1306" y="275"/>
                    <a:pt x="1337" y="267"/>
                    <a:pt x="1352" y="252"/>
                  </a:cubicBezTo>
                  <a:cubicBezTo>
                    <a:pt x="1367" y="229"/>
                    <a:pt x="1360" y="206"/>
                    <a:pt x="1367" y="184"/>
                  </a:cubicBezTo>
                  <a:cubicBezTo>
                    <a:pt x="1367" y="168"/>
                    <a:pt x="1382" y="161"/>
                    <a:pt x="1390" y="145"/>
                  </a:cubicBezTo>
                  <a:cubicBezTo>
                    <a:pt x="1398" y="130"/>
                    <a:pt x="1413" y="115"/>
                    <a:pt x="1405" y="107"/>
                  </a:cubicBezTo>
                  <a:cubicBezTo>
                    <a:pt x="1405" y="92"/>
                    <a:pt x="1382" y="99"/>
                    <a:pt x="1367" y="92"/>
                  </a:cubicBezTo>
                  <a:cubicBezTo>
                    <a:pt x="1344" y="76"/>
                    <a:pt x="1321" y="53"/>
                    <a:pt x="1306" y="31"/>
                  </a:cubicBezTo>
                  <a:cubicBezTo>
                    <a:pt x="1283" y="8"/>
                    <a:pt x="1299" y="23"/>
                    <a:pt x="1283"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 name="Freeform 21"/>
            <p:cNvSpPr>
              <a:spLocks noChangeArrowheads="1"/>
            </p:cNvSpPr>
            <p:nvPr/>
          </p:nvSpPr>
          <p:spPr bwMode="auto">
            <a:xfrm>
              <a:off x="5311429" y="7202488"/>
              <a:ext cx="371451" cy="292100"/>
            </a:xfrm>
            <a:custGeom>
              <a:avLst/>
              <a:gdLst>
                <a:gd name="T0" fmla="*/ 550 w 1032"/>
                <a:gd name="T1" fmla="*/ 809 h 810"/>
                <a:gd name="T2" fmla="*/ 550 w 1032"/>
                <a:gd name="T3" fmla="*/ 809 h 810"/>
                <a:gd name="T4" fmla="*/ 626 w 1032"/>
                <a:gd name="T5" fmla="*/ 695 h 810"/>
                <a:gd name="T6" fmla="*/ 718 w 1032"/>
                <a:gd name="T7" fmla="*/ 649 h 810"/>
                <a:gd name="T8" fmla="*/ 741 w 1032"/>
                <a:gd name="T9" fmla="*/ 588 h 810"/>
                <a:gd name="T10" fmla="*/ 817 w 1032"/>
                <a:gd name="T11" fmla="*/ 511 h 810"/>
                <a:gd name="T12" fmla="*/ 955 w 1032"/>
                <a:gd name="T13" fmla="*/ 466 h 810"/>
                <a:gd name="T14" fmla="*/ 955 w 1032"/>
                <a:gd name="T15" fmla="*/ 466 h 810"/>
                <a:gd name="T16" fmla="*/ 955 w 1032"/>
                <a:gd name="T17" fmla="*/ 466 h 810"/>
                <a:gd name="T18" fmla="*/ 1001 w 1032"/>
                <a:gd name="T19" fmla="*/ 305 h 810"/>
                <a:gd name="T20" fmla="*/ 886 w 1032"/>
                <a:gd name="T21" fmla="*/ 313 h 810"/>
                <a:gd name="T22" fmla="*/ 626 w 1032"/>
                <a:gd name="T23" fmla="*/ 61 h 810"/>
                <a:gd name="T24" fmla="*/ 519 w 1032"/>
                <a:gd name="T25" fmla="*/ 38 h 810"/>
                <a:gd name="T26" fmla="*/ 367 w 1032"/>
                <a:gd name="T27" fmla="*/ 30 h 810"/>
                <a:gd name="T28" fmla="*/ 260 w 1032"/>
                <a:gd name="T29" fmla="*/ 61 h 810"/>
                <a:gd name="T30" fmla="*/ 221 w 1032"/>
                <a:gd name="T31" fmla="*/ 69 h 810"/>
                <a:gd name="T32" fmla="*/ 183 w 1032"/>
                <a:gd name="T33" fmla="*/ 76 h 810"/>
                <a:gd name="T34" fmla="*/ 130 w 1032"/>
                <a:gd name="T35" fmla="*/ 336 h 810"/>
                <a:gd name="T36" fmla="*/ 38 w 1032"/>
                <a:gd name="T37" fmla="*/ 298 h 810"/>
                <a:gd name="T38" fmla="*/ 0 w 1032"/>
                <a:gd name="T39" fmla="*/ 389 h 810"/>
                <a:gd name="T40" fmla="*/ 92 w 1032"/>
                <a:gd name="T41" fmla="*/ 405 h 810"/>
                <a:gd name="T42" fmla="*/ 206 w 1032"/>
                <a:gd name="T43" fmla="*/ 504 h 810"/>
                <a:gd name="T44" fmla="*/ 267 w 1032"/>
                <a:gd name="T45" fmla="*/ 596 h 810"/>
                <a:gd name="T46" fmla="*/ 389 w 1032"/>
                <a:gd name="T47" fmla="*/ 725 h 810"/>
                <a:gd name="T48" fmla="*/ 550 w 1032"/>
                <a:gd name="T49" fmla="*/ 809 h 8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32" h="810">
                  <a:moveTo>
                    <a:pt x="550" y="809"/>
                  </a:moveTo>
                  <a:lnTo>
                    <a:pt x="550" y="809"/>
                  </a:lnTo>
                  <a:cubicBezTo>
                    <a:pt x="580" y="779"/>
                    <a:pt x="596" y="718"/>
                    <a:pt x="626" y="695"/>
                  </a:cubicBezTo>
                  <a:cubicBezTo>
                    <a:pt x="657" y="680"/>
                    <a:pt x="695" y="680"/>
                    <a:pt x="718" y="649"/>
                  </a:cubicBezTo>
                  <a:cubicBezTo>
                    <a:pt x="741" y="634"/>
                    <a:pt x="726" y="603"/>
                    <a:pt x="741" y="588"/>
                  </a:cubicBezTo>
                  <a:cubicBezTo>
                    <a:pt x="764" y="557"/>
                    <a:pt x="787" y="527"/>
                    <a:pt x="817" y="511"/>
                  </a:cubicBezTo>
                  <a:cubicBezTo>
                    <a:pt x="848" y="488"/>
                    <a:pt x="924" y="481"/>
                    <a:pt x="955" y="466"/>
                  </a:cubicBezTo>
                  <a:lnTo>
                    <a:pt x="955" y="466"/>
                  </a:lnTo>
                  <a:lnTo>
                    <a:pt x="955" y="466"/>
                  </a:lnTo>
                  <a:cubicBezTo>
                    <a:pt x="955" y="458"/>
                    <a:pt x="1031" y="290"/>
                    <a:pt x="1001" y="305"/>
                  </a:cubicBezTo>
                  <a:cubicBezTo>
                    <a:pt x="962" y="328"/>
                    <a:pt x="932" y="298"/>
                    <a:pt x="886" y="313"/>
                  </a:cubicBezTo>
                  <a:cubicBezTo>
                    <a:pt x="756" y="374"/>
                    <a:pt x="657" y="152"/>
                    <a:pt x="626" y="61"/>
                  </a:cubicBezTo>
                  <a:cubicBezTo>
                    <a:pt x="588" y="61"/>
                    <a:pt x="550" y="53"/>
                    <a:pt x="519" y="38"/>
                  </a:cubicBezTo>
                  <a:cubicBezTo>
                    <a:pt x="443" y="0"/>
                    <a:pt x="443" y="23"/>
                    <a:pt x="367" y="30"/>
                  </a:cubicBezTo>
                  <a:cubicBezTo>
                    <a:pt x="321" y="30"/>
                    <a:pt x="298" y="38"/>
                    <a:pt x="260" y="61"/>
                  </a:cubicBezTo>
                  <a:cubicBezTo>
                    <a:pt x="252" y="69"/>
                    <a:pt x="237" y="69"/>
                    <a:pt x="221" y="69"/>
                  </a:cubicBezTo>
                  <a:cubicBezTo>
                    <a:pt x="214" y="76"/>
                    <a:pt x="183" y="69"/>
                    <a:pt x="183" y="76"/>
                  </a:cubicBezTo>
                  <a:cubicBezTo>
                    <a:pt x="229" y="107"/>
                    <a:pt x="160" y="336"/>
                    <a:pt x="130" y="336"/>
                  </a:cubicBezTo>
                  <a:cubicBezTo>
                    <a:pt x="84" y="336"/>
                    <a:pt x="107" y="259"/>
                    <a:pt x="38" y="298"/>
                  </a:cubicBezTo>
                  <a:cubicBezTo>
                    <a:pt x="0" y="313"/>
                    <a:pt x="0" y="344"/>
                    <a:pt x="0" y="389"/>
                  </a:cubicBezTo>
                  <a:cubicBezTo>
                    <a:pt x="23" y="389"/>
                    <a:pt x="76" y="374"/>
                    <a:pt x="92" y="405"/>
                  </a:cubicBezTo>
                  <a:cubicBezTo>
                    <a:pt x="137" y="504"/>
                    <a:pt x="84" y="466"/>
                    <a:pt x="206" y="504"/>
                  </a:cubicBezTo>
                  <a:cubicBezTo>
                    <a:pt x="252" y="519"/>
                    <a:pt x="260" y="557"/>
                    <a:pt x="267" y="596"/>
                  </a:cubicBezTo>
                  <a:cubicBezTo>
                    <a:pt x="275" y="619"/>
                    <a:pt x="367" y="702"/>
                    <a:pt x="389" y="725"/>
                  </a:cubicBezTo>
                  <a:cubicBezTo>
                    <a:pt x="443" y="771"/>
                    <a:pt x="489" y="794"/>
                    <a:pt x="550" y="80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 name="Freeform 22"/>
            <p:cNvSpPr>
              <a:spLocks noChangeArrowheads="1"/>
            </p:cNvSpPr>
            <p:nvPr/>
          </p:nvSpPr>
          <p:spPr bwMode="auto">
            <a:xfrm>
              <a:off x="6132114" y="7599364"/>
              <a:ext cx="552414" cy="642937"/>
            </a:xfrm>
            <a:custGeom>
              <a:avLst/>
              <a:gdLst>
                <a:gd name="T0" fmla="*/ 1298 w 1535"/>
                <a:gd name="T1" fmla="*/ 0 h 1788"/>
                <a:gd name="T2" fmla="*/ 1206 w 1535"/>
                <a:gd name="T3" fmla="*/ 160 h 1788"/>
                <a:gd name="T4" fmla="*/ 1198 w 1535"/>
                <a:gd name="T5" fmla="*/ 305 h 1788"/>
                <a:gd name="T6" fmla="*/ 1290 w 1535"/>
                <a:gd name="T7" fmla="*/ 389 h 1788"/>
                <a:gd name="T8" fmla="*/ 1244 w 1535"/>
                <a:gd name="T9" fmla="*/ 435 h 1788"/>
                <a:gd name="T10" fmla="*/ 1183 w 1535"/>
                <a:gd name="T11" fmla="*/ 542 h 1788"/>
                <a:gd name="T12" fmla="*/ 1130 w 1535"/>
                <a:gd name="T13" fmla="*/ 496 h 1788"/>
                <a:gd name="T14" fmla="*/ 984 w 1535"/>
                <a:gd name="T15" fmla="*/ 504 h 1788"/>
                <a:gd name="T16" fmla="*/ 870 w 1535"/>
                <a:gd name="T17" fmla="*/ 618 h 1788"/>
                <a:gd name="T18" fmla="*/ 961 w 1535"/>
                <a:gd name="T19" fmla="*/ 725 h 1788"/>
                <a:gd name="T20" fmla="*/ 1046 w 1535"/>
                <a:gd name="T21" fmla="*/ 847 h 1788"/>
                <a:gd name="T22" fmla="*/ 1229 w 1535"/>
                <a:gd name="T23" fmla="*/ 993 h 1788"/>
                <a:gd name="T24" fmla="*/ 1267 w 1535"/>
                <a:gd name="T25" fmla="*/ 840 h 1788"/>
                <a:gd name="T26" fmla="*/ 1298 w 1535"/>
                <a:gd name="T27" fmla="*/ 664 h 1788"/>
                <a:gd name="T28" fmla="*/ 1412 w 1535"/>
                <a:gd name="T29" fmla="*/ 680 h 1788"/>
                <a:gd name="T30" fmla="*/ 1511 w 1535"/>
                <a:gd name="T31" fmla="*/ 794 h 1788"/>
                <a:gd name="T32" fmla="*/ 1519 w 1535"/>
                <a:gd name="T33" fmla="*/ 955 h 1788"/>
                <a:gd name="T34" fmla="*/ 1420 w 1535"/>
                <a:gd name="T35" fmla="*/ 985 h 1788"/>
                <a:gd name="T36" fmla="*/ 1488 w 1535"/>
                <a:gd name="T37" fmla="*/ 1084 h 1788"/>
                <a:gd name="T38" fmla="*/ 1435 w 1535"/>
                <a:gd name="T39" fmla="*/ 1291 h 1788"/>
                <a:gd name="T40" fmla="*/ 1466 w 1535"/>
                <a:gd name="T41" fmla="*/ 1405 h 1788"/>
                <a:gd name="T42" fmla="*/ 1389 w 1535"/>
                <a:gd name="T43" fmla="*/ 1566 h 1788"/>
                <a:gd name="T44" fmla="*/ 1275 w 1535"/>
                <a:gd name="T45" fmla="*/ 1619 h 1788"/>
                <a:gd name="T46" fmla="*/ 1152 w 1535"/>
                <a:gd name="T47" fmla="*/ 1711 h 1788"/>
                <a:gd name="T48" fmla="*/ 1046 w 1535"/>
                <a:gd name="T49" fmla="*/ 1764 h 1788"/>
                <a:gd name="T50" fmla="*/ 946 w 1535"/>
                <a:gd name="T51" fmla="*/ 1779 h 1788"/>
                <a:gd name="T52" fmla="*/ 824 w 1535"/>
                <a:gd name="T53" fmla="*/ 1787 h 1788"/>
                <a:gd name="T54" fmla="*/ 755 w 1535"/>
                <a:gd name="T55" fmla="*/ 1649 h 1788"/>
                <a:gd name="T56" fmla="*/ 679 w 1535"/>
                <a:gd name="T57" fmla="*/ 1588 h 1788"/>
                <a:gd name="T58" fmla="*/ 457 w 1535"/>
                <a:gd name="T59" fmla="*/ 1680 h 1788"/>
                <a:gd name="T60" fmla="*/ 343 w 1535"/>
                <a:gd name="T61" fmla="*/ 1711 h 1788"/>
                <a:gd name="T62" fmla="*/ 121 w 1535"/>
                <a:gd name="T63" fmla="*/ 1550 h 1788"/>
                <a:gd name="T64" fmla="*/ 31 w 1535"/>
                <a:gd name="T65" fmla="*/ 1428 h 1788"/>
                <a:gd name="T66" fmla="*/ 144 w 1535"/>
                <a:gd name="T67" fmla="*/ 1336 h 1788"/>
                <a:gd name="T68" fmla="*/ 282 w 1535"/>
                <a:gd name="T69" fmla="*/ 1313 h 1788"/>
                <a:gd name="T70" fmla="*/ 381 w 1535"/>
                <a:gd name="T71" fmla="*/ 1161 h 1788"/>
                <a:gd name="T72" fmla="*/ 251 w 1535"/>
                <a:gd name="T73" fmla="*/ 1199 h 1788"/>
                <a:gd name="T74" fmla="*/ 182 w 1535"/>
                <a:gd name="T75" fmla="*/ 1115 h 1788"/>
                <a:gd name="T76" fmla="*/ 282 w 1535"/>
                <a:gd name="T77" fmla="*/ 977 h 1788"/>
                <a:gd name="T78" fmla="*/ 305 w 1535"/>
                <a:gd name="T79" fmla="*/ 870 h 1788"/>
                <a:gd name="T80" fmla="*/ 343 w 1535"/>
                <a:gd name="T81" fmla="*/ 779 h 1788"/>
                <a:gd name="T82" fmla="*/ 389 w 1535"/>
                <a:gd name="T83" fmla="*/ 672 h 1788"/>
                <a:gd name="T84" fmla="*/ 266 w 1535"/>
                <a:gd name="T85" fmla="*/ 588 h 1788"/>
                <a:gd name="T86" fmla="*/ 167 w 1535"/>
                <a:gd name="T87" fmla="*/ 534 h 1788"/>
                <a:gd name="T88" fmla="*/ 175 w 1535"/>
                <a:gd name="T89" fmla="*/ 374 h 1788"/>
                <a:gd name="T90" fmla="*/ 152 w 1535"/>
                <a:gd name="T91" fmla="*/ 313 h 1788"/>
                <a:gd name="T92" fmla="*/ 205 w 1535"/>
                <a:gd name="T93" fmla="*/ 282 h 1788"/>
                <a:gd name="T94" fmla="*/ 373 w 1535"/>
                <a:gd name="T95" fmla="*/ 137 h 1788"/>
                <a:gd name="T96" fmla="*/ 549 w 1535"/>
                <a:gd name="T97" fmla="*/ 152 h 1788"/>
                <a:gd name="T98" fmla="*/ 725 w 1535"/>
                <a:gd name="T99" fmla="*/ 252 h 1788"/>
                <a:gd name="T100" fmla="*/ 794 w 1535"/>
                <a:gd name="T101" fmla="*/ 68 h 1788"/>
                <a:gd name="T102" fmla="*/ 877 w 1535"/>
                <a:gd name="T103" fmla="*/ 15 h 1788"/>
                <a:gd name="T104" fmla="*/ 961 w 1535"/>
                <a:gd name="T105" fmla="*/ 91 h 1788"/>
                <a:gd name="T106" fmla="*/ 1076 w 1535"/>
                <a:gd name="T107" fmla="*/ 68 h 1788"/>
                <a:gd name="T108" fmla="*/ 1206 w 1535"/>
                <a:gd name="T109" fmla="*/ 38 h 1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35" h="1788">
                  <a:moveTo>
                    <a:pt x="1298" y="0"/>
                  </a:moveTo>
                  <a:lnTo>
                    <a:pt x="1298" y="0"/>
                  </a:lnTo>
                  <a:cubicBezTo>
                    <a:pt x="1298" y="30"/>
                    <a:pt x="1313" y="61"/>
                    <a:pt x="1298" y="84"/>
                  </a:cubicBezTo>
                  <a:cubicBezTo>
                    <a:pt x="1275" y="122"/>
                    <a:pt x="1229" y="130"/>
                    <a:pt x="1206" y="160"/>
                  </a:cubicBezTo>
                  <a:cubicBezTo>
                    <a:pt x="1183" y="183"/>
                    <a:pt x="1168" y="213"/>
                    <a:pt x="1168" y="244"/>
                  </a:cubicBezTo>
                  <a:cubicBezTo>
                    <a:pt x="1168" y="267"/>
                    <a:pt x="1175" y="298"/>
                    <a:pt x="1198" y="305"/>
                  </a:cubicBezTo>
                  <a:cubicBezTo>
                    <a:pt x="1236" y="313"/>
                    <a:pt x="1282" y="244"/>
                    <a:pt x="1305" y="267"/>
                  </a:cubicBezTo>
                  <a:cubicBezTo>
                    <a:pt x="1336" y="298"/>
                    <a:pt x="1305" y="351"/>
                    <a:pt x="1290" y="389"/>
                  </a:cubicBezTo>
                  <a:cubicBezTo>
                    <a:pt x="1282" y="412"/>
                    <a:pt x="1259" y="420"/>
                    <a:pt x="1244" y="435"/>
                  </a:cubicBezTo>
                  <a:lnTo>
                    <a:pt x="1244" y="435"/>
                  </a:lnTo>
                  <a:cubicBezTo>
                    <a:pt x="1221" y="443"/>
                    <a:pt x="1175" y="427"/>
                    <a:pt x="1168" y="450"/>
                  </a:cubicBezTo>
                  <a:cubicBezTo>
                    <a:pt x="1145" y="473"/>
                    <a:pt x="1183" y="511"/>
                    <a:pt x="1183" y="542"/>
                  </a:cubicBezTo>
                  <a:cubicBezTo>
                    <a:pt x="1175" y="550"/>
                    <a:pt x="1160" y="557"/>
                    <a:pt x="1152" y="550"/>
                  </a:cubicBezTo>
                  <a:cubicBezTo>
                    <a:pt x="1137" y="534"/>
                    <a:pt x="1152" y="496"/>
                    <a:pt x="1130" y="496"/>
                  </a:cubicBezTo>
                  <a:cubicBezTo>
                    <a:pt x="1114" y="488"/>
                    <a:pt x="1099" y="534"/>
                    <a:pt x="1084" y="534"/>
                  </a:cubicBezTo>
                  <a:cubicBezTo>
                    <a:pt x="1046" y="534"/>
                    <a:pt x="1015" y="496"/>
                    <a:pt x="984" y="504"/>
                  </a:cubicBezTo>
                  <a:cubicBezTo>
                    <a:pt x="969" y="511"/>
                    <a:pt x="1000" y="550"/>
                    <a:pt x="984" y="565"/>
                  </a:cubicBezTo>
                  <a:cubicBezTo>
                    <a:pt x="954" y="595"/>
                    <a:pt x="900" y="588"/>
                    <a:pt x="870" y="618"/>
                  </a:cubicBezTo>
                  <a:cubicBezTo>
                    <a:pt x="855" y="634"/>
                    <a:pt x="862" y="657"/>
                    <a:pt x="870" y="672"/>
                  </a:cubicBezTo>
                  <a:cubicBezTo>
                    <a:pt x="893" y="702"/>
                    <a:pt x="938" y="702"/>
                    <a:pt x="961" y="725"/>
                  </a:cubicBezTo>
                  <a:cubicBezTo>
                    <a:pt x="969" y="741"/>
                    <a:pt x="938" y="756"/>
                    <a:pt x="946" y="771"/>
                  </a:cubicBezTo>
                  <a:cubicBezTo>
                    <a:pt x="969" y="802"/>
                    <a:pt x="1015" y="817"/>
                    <a:pt x="1046" y="847"/>
                  </a:cubicBezTo>
                  <a:cubicBezTo>
                    <a:pt x="1076" y="878"/>
                    <a:pt x="1099" y="916"/>
                    <a:pt x="1130" y="939"/>
                  </a:cubicBezTo>
                  <a:cubicBezTo>
                    <a:pt x="1160" y="962"/>
                    <a:pt x="1191" y="993"/>
                    <a:pt x="1229" y="993"/>
                  </a:cubicBezTo>
                  <a:cubicBezTo>
                    <a:pt x="1252" y="993"/>
                    <a:pt x="1252" y="955"/>
                    <a:pt x="1259" y="939"/>
                  </a:cubicBezTo>
                  <a:cubicBezTo>
                    <a:pt x="1267" y="909"/>
                    <a:pt x="1259" y="870"/>
                    <a:pt x="1267" y="840"/>
                  </a:cubicBezTo>
                  <a:cubicBezTo>
                    <a:pt x="1275" y="794"/>
                    <a:pt x="1298" y="756"/>
                    <a:pt x="1305" y="710"/>
                  </a:cubicBezTo>
                  <a:cubicBezTo>
                    <a:pt x="1305" y="695"/>
                    <a:pt x="1282" y="664"/>
                    <a:pt x="1298" y="664"/>
                  </a:cubicBezTo>
                  <a:cubicBezTo>
                    <a:pt x="1336" y="657"/>
                    <a:pt x="1374" y="672"/>
                    <a:pt x="1412" y="680"/>
                  </a:cubicBezTo>
                  <a:lnTo>
                    <a:pt x="1412" y="680"/>
                  </a:lnTo>
                  <a:cubicBezTo>
                    <a:pt x="1412" y="718"/>
                    <a:pt x="1382" y="756"/>
                    <a:pt x="1397" y="786"/>
                  </a:cubicBezTo>
                  <a:cubicBezTo>
                    <a:pt x="1427" y="809"/>
                    <a:pt x="1481" y="779"/>
                    <a:pt x="1511" y="794"/>
                  </a:cubicBezTo>
                  <a:cubicBezTo>
                    <a:pt x="1534" y="809"/>
                    <a:pt x="1534" y="840"/>
                    <a:pt x="1534" y="863"/>
                  </a:cubicBezTo>
                  <a:cubicBezTo>
                    <a:pt x="1534" y="893"/>
                    <a:pt x="1527" y="924"/>
                    <a:pt x="1519" y="955"/>
                  </a:cubicBezTo>
                  <a:lnTo>
                    <a:pt x="1519" y="955"/>
                  </a:lnTo>
                  <a:cubicBezTo>
                    <a:pt x="1488" y="962"/>
                    <a:pt x="1443" y="962"/>
                    <a:pt x="1420" y="985"/>
                  </a:cubicBezTo>
                  <a:cubicBezTo>
                    <a:pt x="1405" y="1000"/>
                    <a:pt x="1420" y="1023"/>
                    <a:pt x="1427" y="1038"/>
                  </a:cubicBezTo>
                  <a:cubicBezTo>
                    <a:pt x="1443" y="1061"/>
                    <a:pt x="1473" y="1061"/>
                    <a:pt x="1488" y="1084"/>
                  </a:cubicBezTo>
                  <a:cubicBezTo>
                    <a:pt x="1504" y="1107"/>
                    <a:pt x="1519" y="1138"/>
                    <a:pt x="1511" y="1168"/>
                  </a:cubicBezTo>
                  <a:cubicBezTo>
                    <a:pt x="1496" y="1214"/>
                    <a:pt x="1443" y="1245"/>
                    <a:pt x="1435" y="1291"/>
                  </a:cubicBezTo>
                  <a:cubicBezTo>
                    <a:pt x="1427" y="1329"/>
                    <a:pt x="1458" y="1367"/>
                    <a:pt x="1466" y="1405"/>
                  </a:cubicBezTo>
                  <a:lnTo>
                    <a:pt x="1466" y="1405"/>
                  </a:lnTo>
                  <a:cubicBezTo>
                    <a:pt x="1435" y="1420"/>
                    <a:pt x="1382" y="1405"/>
                    <a:pt x="1374" y="1436"/>
                  </a:cubicBezTo>
                  <a:cubicBezTo>
                    <a:pt x="1351" y="1474"/>
                    <a:pt x="1382" y="1520"/>
                    <a:pt x="1389" y="1566"/>
                  </a:cubicBezTo>
                  <a:cubicBezTo>
                    <a:pt x="1389" y="1566"/>
                    <a:pt x="1298" y="1588"/>
                    <a:pt x="1290" y="1588"/>
                  </a:cubicBezTo>
                  <a:cubicBezTo>
                    <a:pt x="1282" y="1588"/>
                    <a:pt x="1275" y="1619"/>
                    <a:pt x="1275" y="1619"/>
                  </a:cubicBezTo>
                  <a:cubicBezTo>
                    <a:pt x="1275" y="1619"/>
                    <a:pt x="1206" y="1627"/>
                    <a:pt x="1191" y="1627"/>
                  </a:cubicBezTo>
                  <a:cubicBezTo>
                    <a:pt x="1183" y="1627"/>
                    <a:pt x="1152" y="1711"/>
                    <a:pt x="1152" y="1711"/>
                  </a:cubicBezTo>
                  <a:cubicBezTo>
                    <a:pt x="1130" y="1711"/>
                    <a:pt x="1107" y="1688"/>
                    <a:pt x="1084" y="1695"/>
                  </a:cubicBezTo>
                  <a:cubicBezTo>
                    <a:pt x="1061" y="1703"/>
                    <a:pt x="1069" y="1749"/>
                    <a:pt x="1046" y="1764"/>
                  </a:cubicBezTo>
                  <a:cubicBezTo>
                    <a:pt x="1015" y="1779"/>
                    <a:pt x="977" y="1779"/>
                    <a:pt x="946" y="1779"/>
                  </a:cubicBezTo>
                  <a:lnTo>
                    <a:pt x="946" y="1779"/>
                  </a:lnTo>
                  <a:cubicBezTo>
                    <a:pt x="931" y="1756"/>
                    <a:pt x="931" y="1703"/>
                    <a:pt x="900" y="1711"/>
                  </a:cubicBezTo>
                  <a:cubicBezTo>
                    <a:pt x="862" y="1711"/>
                    <a:pt x="855" y="1764"/>
                    <a:pt x="824" y="1787"/>
                  </a:cubicBezTo>
                  <a:cubicBezTo>
                    <a:pt x="824" y="1787"/>
                    <a:pt x="732" y="1711"/>
                    <a:pt x="732" y="1703"/>
                  </a:cubicBezTo>
                  <a:cubicBezTo>
                    <a:pt x="725" y="1695"/>
                    <a:pt x="755" y="1649"/>
                    <a:pt x="755" y="1649"/>
                  </a:cubicBezTo>
                  <a:lnTo>
                    <a:pt x="679" y="1642"/>
                  </a:lnTo>
                  <a:cubicBezTo>
                    <a:pt x="671" y="1642"/>
                    <a:pt x="679" y="1588"/>
                    <a:pt x="679" y="1588"/>
                  </a:cubicBezTo>
                  <a:cubicBezTo>
                    <a:pt x="641" y="1581"/>
                    <a:pt x="602" y="1558"/>
                    <a:pt x="564" y="1573"/>
                  </a:cubicBezTo>
                  <a:cubicBezTo>
                    <a:pt x="519" y="1588"/>
                    <a:pt x="496" y="1642"/>
                    <a:pt x="457" y="1680"/>
                  </a:cubicBezTo>
                  <a:lnTo>
                    <a:pt x="457" y="1680"/>
                  </a:lnTo>
                  <a:cubicBezTo>
                    <a:pt x="412" y="1680"/>
                    <a:pt x="381" y="1703"/>
                    <a:pt x="343" y="1711"/>
                  </a:cubicBezTo>
                  <a:cubicBezTo>
                    <a:pt x="320" y="1711"/>
                    <a:pt x="305" y="1703"/>
                    <a:pt x="282" y="1703"/>
                  </a:cubicBezTo>
                  <a:cubicBezTo>
                    <a:pt x="251" y="1642"/>
                    <a:pt x="167" y="1604"/>
                    <a:pt x="121" y="1550"/>
                  </a:cubicBezTo>
                  <a:cubicBezTo>
                    <a:pt x="98" y="1535"/>
                    <a:pt x="75" y="1520"/>
                    <a:pt x="52" y="1504"/>
                  </a:cubicBezTo>
                  <a:cubicBezTo>
                    <a:pt x="31" y="1474"/>
                    <a:pt x="0" y="1459"/>
                    <a:pt x="31" y="1428"/>
                  </a:cubicBezTo>
                  <a:cubicBezTo>
                    <a:pt x="46" y="1405"/>
                    <a:pt x="60" y="1374"/>
                    <a:pt x="83" y="1374"/>
                  </a:cubicBezTo>
                  <a:cubicBezTo>
                    <a:pt x="129" y="1374"/>
                    <a:pt x="121" y="1359"/>
                    <a:pt x="144" y="1336"/>
                  </a:cubicBezTo>
                  <a:cubicBezTo>
                    <a:pt x="160" y="1329"/>
                    <a:pt x="182" y="1336"/>
                    <a:pt x="198" y="1329"/>
                  </a:cubicBezTo>
                  <a:cubicBezTo>
                    <a:pt x="228" y="1313"/>
                    <a:pt x="251" y="1321"/>
                    <a:pt x="282" y="1313"/>
                  </a:cubicBezTo>
                  <a:cubicBezTo>
                    <a:pt x="320" y="1313"/>
                    <a:pt x="343" y="1275"/>
                    <a:pt x="350" y="1245"/>
                  </a:cubicBezTo>
                  <a:cubicBezTo>
                    <a:pt x="389" y="1222"/>
                    <a:pt x="381" y="1199"/>
                    <a:pt x="381" y="1161"/>
                  </a:cubicBezTo>
                  <a:cubicBezTo>
                    <a:pt x="381" y="1122"/>
                    <a:pt x="358" y="1069"/>
                    <a:pt x="320" y="1115"/>
                  </a:cubicBezTo>
                  <a:cubicBezTo>
                    <a:pt x="305" y="1138"/>
                    <a:pt x="282" y="1176"/>
                    <a:pt x="251" y="1199"/>
                  </a:cubicBezTo>
                  <a:cubicBezTo>
                    <a:pt x="244" y="1207"/>
                    <a:pt x="175" y="1291"/>
                    <a:pt x="190" y="1214"/>
                  </a:cubicBezTo>
                  <a:cubicBezTo>
                    <a:pt x="198" y="1184"/>
                    <a:pt x="221" y="1138"/>
                    <a:pt x="182" y="1115"/>
                  </a:cubicBezTo>
                  <a:cubicBezTo>
                    <a:pt x="182" y="1077"/>
                    <a:pt x="228" y="1077"/>
                    <a:pt x="228" y="1046"/>
                  </a:cubicBezTo>
                  <a:cubicBezTo>
                    <a:pt x="236" y="1016"/>
                    <a:pt x="259" y="993"/>
                    <a:pt x="282" y="977"/>
                  </a:cubicBezTo>
                  <a:cubicBezTo>
                    <a:pt x="297" y="962"/>
                    <a:pt x="274" y="955"/>
                    <a:pt x="274" y="939"/>
                  </a:cubicBezTo>
                  <a:cubicBezTo>
                    <a:pt x="266" y="924"/>
                    <a:pt x="297" y="878"/>
                    <a:pt x="305" y="870"/>
                  </a:cubicBezTo>
                  <a:cubicBezTo>
                    <a:pt x="320" y="855"/>
                    <a:pt x="305" y="824"/>
                    <a:pt x="320" y="817"/>
                  </a:cubicBezTo>
                  <a:cubicBezTo>
                    <a:pt x="327" y="809"/>
                    <a:pt x="350" y="802"/>
                    <a:pt x="343" y="779"/>
                  </a:cubicBezTo>
                  <a:cubicBezTo>
                    <a:pt x="335" y="741"/>
                    <a:pt x="404" y="725"/>
                    <a:pt x="434" y="725"/>
                  </a:cubicBezTo>
                  <a:cubicBezTo>
                    <a:pt x="434" y="710"/>
                    <a:pt x="412" y="680"/>
                    <a:pt x="389" y="672"/>
                  </a:cubicBezTo>
                  <a:cubicBezTo>
                    <a:pt x="343" y="657"/>
                    <a:pt x="358" y="657"/>
                    <a:pt x="350" y="618"/>
                  </a:cubicBezTo>
                  <a:cubicBezTo>
                    <a:pt x="327" y="618"/>
                    <a:pt x="289" y="611"/>
                    <a:pt x="266" y="588"/>
                  </a:cubicBezTo>
                  <a:cubicBezTo>
                    <a:pt x="236" y="565"/>
                    <a:pt x="244" y="519"/>
                    <a:pt x="205" y="557"/>
                  </a:cubicBezTo>
                  <a:cubicBezTo>
                    <a:pt x="190" y="580"/>
                    <a:pt x="175" y="557"/>
                    <a:pt x="167" y="534"/>
                  </a:cubicBezTo>
                  <a:cubicBezTo>
                    <a:pt x="144" y="504"/>
                    <a:pt x="129" y="527"/>
                    <a:pt x="137" y="473"/>
                  </a:cubicBezTo>
                  <a:cubicBezTo>
                    <a:pt x="152" y="420"/>
                    <a:pt x="98" y="412"/>
                    <a:pt x="175" y="374"/>
                  </a:cubicBezTo>
                  <a:cubicBezTo>
                    <a:pt x="198" y="336"/>
                    <a:pt x="182" y="351"/>
                    <a:pt x="152" y="320"/>
                  </a:cubicBezTo>
                  <a:cubicBezTo>
                    <a:pt x="152" y="320"/>
                    <a:pt x="152" y="320"/>
                    <a:pt x="152" y="313"/>
                  </a:cubicBezTo>
                  <a:lnTo>
                    <a:pt x="152" y="313"/>
                  </a:lnTo>
                  <a:cubicBezTo>
                    <a:pt x="167" y="305"/>
                    <a:pt x="198" y="290"/>
                    <a:pt x="205" y="282"/>
                  </a:cubicBezTo>
                  <a:cubicBezTo>
                    <a:pt x="259" y="244"/>
                    <a:pt x="228" y="191"/>
                    <a:pt x="305" y="206"/>
                  </a:cubicBezTo>
                  <a:cubicBezTo>
                    <a:pt x="366" y="213"/>
                    <a:pt x="343" y="152"/>
                    <a:pt x="373" y="137"/>
                  </a:cubicBezTo>
                  <a:cubicBezTo>
                    <a:pt x="389" y="130"/>
                    <a:pt x="412" y="122"/>
                    <a:pt x="419" y="107"/>
                  </a:cubicBezTo>
                  <a:cubicBezTo>
                    <a:pt x="465" y="99"/>
                    <a:pt x="496" y="191"/>
                    <a:pt x="549" y="152"/>
                  </a:cubicBezTo>
                  <a:cubicBezTo>
                    <a:pt x="602" y="114"/>
                    <a:pt x="641" y="175"/>
                    <a:pt x="671" y="221"/>
                  </a:cubicBezTo>
                  <a:cubicBezTo>
                    <a:pt x="686" y="259"/>
                    <a:pt x="694" y="290"/>
                    <a:pt x="725" y="252"/>
                  </a:cubicBezTo>
                  <a:cubicBezTo>
                    <a:pt x="763" y="206"/>
                    <a:pt x="824" y="213"/>
                    <a:pt x="809" y="145"/>
                  </a:cubicBezTo>
                  <a:cubicBezTo>
                    <a:pt x="809" y="130"/>
                    <a:pt x="801" y="68"/>
                    <a:pt x="794" y="68"/>
                  </a:cubicBezTo>
                  <a:lnTo>
                    <a:pt x="794" y="68"/>
                  </a:lnTo>
                  <a:cubicBezTo>
                    <a:pt x="824" y="53"/>
                    <a:pt x="847" y="23"/>
                    <a:pt x="877" y="15"/>
                  </a:cubicBezTo>
                  <a:cubicBezTo>
                    <a:pt x="900" y="7"/>
                    <a:pt x="931" y="7"/>
                    <a:pt x="954" y="30"/>
                  </a:cubicBezTo>
                  <a:cubicBezTo>
                    <a:pt x="969" y="46"/>
                    <a:pt x="954" y="76"/>
                    <a:pt x="961" y="91"/>
                  </a:cubicBezTo>
                  <a:cubicBezTo>
                    <a:pt x="984" y="114"/>
                    <a:pt x="1015" y="137"/>
                    <a:pt x="1046" y="130"/>
                  </a:cubicBezTo>
                  <a:cubicBezTo>
                    <a:pt x="1069" y="130"/>
                    <a:pt x="1053" y="76"/>
                    <a:pt x="1076" y="68"/>
                  </a:cubicBezTo>
                  <a:cubicBezTo>
                    <a:pt x="1114" y="53"/>
                    <a:pt x="1152" y="76"/>
                    <a:pt x="1191" y="84"/>
                  </a:cubicBezTo>
                  <a:cubicBezTo>
                    <a:pt x="1191" y="84"/>
                    <a:pt x="1191" y="46"/>
                    <a:pt x="1206" y="38"/>
                  </a:cubicBezTo>
                  <a:cubicBezTo>
                    <a:pt x="1213" y="38"/>
                    <a:pt x="1298" y="0"/>
                    <a:pt x="1298"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 name="Freeform 23"/>
            <p:cNvSpPr>
              <a:spLocks noChangeArrowheads="1"/>
            </p:cNvSpPr>
            <p:nvPr/>
          </p:nvSpPr>
          <p:spPr bwMode="auto">
            <a:xfrm>
              <a:off x="6438481" y="7753350"/>
              <a:ext cx="201600" cy="204788"/>
            </a:xfrm>
            <a:custGeom>
              <a:avLst/>
              <a:gdLst>
                <a:gd name="T0" fmla="*/ 389 w 558"/>
                <a:gd name="T1" fmla="*/ 8 h 567"/>
                <a:gd name="T2" fmla="*/ 389 w 558"/>
                <a:gd name="T3" fmla="*/ 8 h 567"/>
                <a:gd name="T4" fmla="*/ 450 w 558"/>
                <a:gd name="T5" fmla="*/ 61 h 567"/>
                <a:gd name="T6" fmla="*/ 458 w 558"/>
                <a:gd name="T7" fmla="*/ 115 h 567"/>
                <a:gd name="T8" fmla="*/ 527 w 558"/>
                <a:gd name="T9" fmla="*/ 191 h 567"/>
                <a:gd name="T10" fmla="*/ 557 w 558"/>
                <a:gd name="T11" fmla="*/ 253 h 567"/>
                <a:gd name="T12" fmla="*/ 557 w 558"/>
                <a:gd name="T13" fmla="*/ 253 h 567"/>
                <a:gd name="T14" fmla="*/ 443 w 558"/>
                <a:gd name="T15" fmla="*/ 237 h 567"/>
                <a:gd name="T16" fmla="*/ 450 w 558"/>
                <a:gd name="T17" fmla="*/ 283 h 567"/>
                <a:gd name="T18" fmla="*/ 412 w 558"/>
                <a:gd name="T19" fmla="*/ 413 h 567"/>
                <a:gd name="T20" fmla="*/ 404 w 558"/>
                <a:gd name="T21" fmla="*/ 512 h 567"/>
                <a:gd name="T22" fmla="*/ 374 w 558"/>
                <a:gd name="T23" fmla="*/ 566 h 567"/>
                <a:gd name="T24" fmla="*/ 275 w 558"/>
                <a:gd name="T25" fmla="*/ 512 h 567"/>
                <a:gd name="T26" fmla="*/ 191 w 558"/>
                <a:gd name="T27" fmla="*/ 420 h 567"/>
                <a:gd name="T28" fmla="*/ 91 w 558"/>
                <a:gd name="T29" fmla="*/ 344 h 567"/>
                <a:gd name="T30" fmla="*/ 106 w 558"/>
                <a:gd name="T31" fmla="*/ 298 h 567"/>
                <a:gd name="T32" fmla="*/ 15 w 558"/>
                <a:gd name="T33" fmla="*/ 245 h 567"/>
                <a:gd name="T34" fmla="*/ 15 w 558"/>
                <a:gd name="T35" fmla="*/ 191 h 567"/>
                <a:gd name="T36" fmla="*/ 129 w 558"/>
                <a:gd name="T37" fmla="*/ 138 h 567"/>
                <a:gd name="T38" fmla="*/ 129 w 558"/>
                <a:gd name="T39" fmla="*/ 77 h 567"/>
                <a:gd name="T40" fmla="*/ 229 w 558"/>
                <a:gd name="T41" fmla="*/ 107 h 567"/>
                <a:gd name="T42" fmla="*/ 275 w 558"/>
                <a:gd name="T43" fmla="*/ 69 h 567"/>
                <a:gd name="T44" fmla="*/ 297 w 558"/>
                <a:gd name="T45" fmla="*/ 123 h 567"/>
                <a:gd name="T46" fmla="*/ 328 w 558"/>
                <a:gd name="T47" fmla="*/ 115 h 567"/>
                <a:gd name="T48" fmla="*/ 313 w 558"/>
                <a:gd name="T49" fmla="*/ 23 h 567"/>
                <a:gd name="T50" fmla="*/ 389 w 558"/>
                <a:gd name="T51" fmla="*/ 8 h 5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58" h="567">
                  <a:moveTo>
                    <a:pt x="389" y="8"/>
                  </a:moveTo>
                  <a:lnTo>
                    <a:pt x="389" y="8"/>
                  </a:lnTo>
                  <a:cubicBezTo>
                    <a:pt x="412" y="23"/>
                    <a:pt x="435" y="39"/>
                    <a:pt x="450" y="61"/>
                  </a:cubicBezTo>
                  <a:cubicBezTo>
                    <a:pt x="466" y="77"/>
                    <a:pt x="450" y="100"/>
                    <a:pt x="458" y="115"/>
                  </a:cubicBezTo>
                  <a:cubicBezTo>
                    <a:pt x="473" y="145"/>
                    <a:pt x="511" y="161"/>
                    <a:pt x="527" y="191"/>
                  </a:cubicBezTo>
                  <a:cubicBezTo>
                    <a:pt x="542" y="207"/>
                    <a:pt x="550" y="230"/>
                    <a:pt x="557" y="253"/>
                  </a:cubicBezTo>
                  <a:lnTo>
                    <a:pt x="557" y="253"/>
                  </a:lnTo>
                  <a:cubicBezTo>
                    <a:pt x="519" y="245"/>
                    <a:pt x="481" y="230"/>
                    <a:pt x="443" y="237"/>
                  </a:cubicBezTo>
                  <a:cubicBezTo>
                    <a:pt x="427" y="237"/>
                    <a:pt x="450" y="268"/>
                    <a:pt x="450" y="283"/>
                  </a:cubicBezTo>
                  <a:cubicBezTo>
                    <a:pt x="443" y="329"/>
                    <a:pt x="420" y="367"/>
                    <a:pt x="412" y="413"/>
                  </a:cubicBezTo>
                  <a:cubicBezTo>
                    <a:pt x="404" y="443"/>
                    <a:pt x="412" y="482"/>
                    <a:pt x="404" y="512"/>
                  </a:cubicBezTo>
                  <a:cubicBezTo>
                    <a:pt x="397" y="528"/>
                    <a:pt x="397" y="566"/>
                    <a:pt x="374" y="566"/>
                  </a:cubicBezTo>
                  <a:cubicBezTo>
                    <a:pt x="336" y="566"/>
                    <a:pt x="305" y="535"/>
                    <a:pt x="275" y="512"/>
                  </a:cubicBezTo>
                  <a:cubicBezTo>
                    <a:pt x="244" y="489"/>
                    <a:pt x="221" y="451"/>
                    <a:pt x="191" y="420"/>
                  </a:cubicBezTo>
                  <a:cubicBezTo>
                    <a:pt x="160" y="390"/>
                    <a:pt x="114" y="375"/>
                    <a:pt x="91" y="344"/>
                  </a:cubicBezTo>
                  <a:cubicBezTo>
                    <a:pt x="83" y="329"/>
                    <a:pt x="114" y="314"/>
                    <a:pt x="106" y="298"/>
                  </a:cubicBezTo>
                  <a:cubicBezTo>
                    <a:pt x="83" y="275"/>
                    <a:pt x="38" y="275"/>
                    <a:pt x="15" y="245"/>
                  </a:cubicBezTo>
                  <a:cubicBezTo>
                    <a:pt x="7" y="230"/>
                    <a:pt x="0" y="207"/>
                    <a:pt x="15" y="191"/>
                  </a:cubicBezTo>
                  <a:cubicBezTo>
                    <a:pt x="45" y="161"/>
                    <a:pt x="99" y="168"/>
                    <a:pt x="129" y="138"/>
                  </a:cubicBezTo>
                  <a:cubicBezTo>
                    <a:pt x="145" y="123"/>
                    <a:pt x="114" y="84"/>
                    <a:pt x="129" y="77"/>
                  </a:cubicBezTo>
                  <a:cubicBezTo>
                    <a:pt x="160" y="69"/>
                    <a:pt x="191" y="107"/>
                    <a:pt x="229" y="107"/>
                  </a:cubicBezTo>
                  <a:cubicBezTo>
                    <a:pt x="244" y="107"/>
                    <a:pt x="259" y="61"/>
                    <a:pt x="275" y="69"/>
                  </a:cubicBezTo>
                  <a:cubicBezTo>
                    <a:pt x="297" y="69"/>
                    <a:pt x="282" y="107"/>
                    <a:pt x="297" y="123"/>
                  </a:cubicBezTo>
                  <a:cubicBezTo>
                    <a:pt x="305" y="130"/>
                    <a:pt x="320" y="123"/>
                    <a:pt x="328" y="115"/>
                  </a:cubicBezTo>
                  <a:cubicBezTo>
                    <a:pt x="328" y="84"/>
                    <a:pt x="290" y="46"/>
                    <a:pt x="313" y="23"/>
                  </a:cubicBezTo>
                  <a:cubicBezTo>
                    <a:pt x="320" y="0"/>
                    <a:pt x="366" y="16"/>
                    <a:pt x="389" y="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 name="Freeform 24"/>
            <p:cNvSpPr>
              <a:spLocks noChangeArrowheads="1"/>
            </p:cNvSpPr>
            <p:nvPr/>
          </p:nvSpPr>
          <p:spPr bwMode="auto">
            <a:xfrm>
              <a:off x="6636906" y="7942263"/>
              <a:ext cx="107943" cy="187325"/>
            </a:xfrm>
            <a:custGeom>
              <a:avLst/>
              <a:gdLst>
                <a:gd name="T0" fmla="*/ 114 w 298"/>
                <a:gd name="T1" fmla="*/ 0 h 520"/>
                <a:gd name="T2" fmla="*/ 114 w 298"/>
                <a:gd name="T3" fmla="*/ 0 h 520"/>
                <a:gd name="T4" fmla="*/ 190 w 298"/>
                <a:gd name="T5" fmla="*/ 38 h 520"/>
                <a:gd name="T6" fmla="*/ 190 w 298"/>
                <a:gd name="T7" fmla="*/ 38 h 520"/>
                <a:gd name="T8" fmla="*/ 198 w 298"/>
                <a:gd name="T9" fmla="*/ 106 h 520"/>
                <a:gd name="T10" fmla="*/ 229 w 298"/>
                <a:gd name="T11" fmla="*/ 152 h 520"/>
                <a:gd name="T12" fmla="*/ 297 w 298"/>
                <a:gd name="T13" fmla="*/ 183 h 520"/>
                <a:gd name="T14" fmla="*/ 297 w 298"/>
                <a:gd name="T15" fmla="*/ 183 h 520"/>
                <a:gd name="T16" fmla="*/ 206 w 298"/>
                <a:gd name="T17" fmla="*/ 297 h 520"/>
                <a:gd name="T18" fmla="*/ 259 w 298"/>
                <a:gd name="T19" fmla="*/ 504 h 520"/>
                <a:gd name="T20" fmla="*/ 259 w 298"/>
                <a:gd name="T21" fmla="*/ 504 h 520"/>
                <a:gd name="T22" fmla="*/ 221 w 298"/>
                <a:gd name="T23" fmla="*/ 511 h 520"/>
                <a:gd name="T24" fmla="*/ 61 w 298"/>
                <a:gd name="T25" fmla="*/ 450 h 520"/>
                <a:gd name="T26" fmla="*/ 61 w 298"/>
                <a:gd name="T27" fmla="*/ 450 h 520"/>
                <a:gd name="T28" fmla="*/ 30 w 298"/>
                <a:gd name="T29" fmla="*/ 336 h 520"/>
                <a:gd name="T30" fmla="*/ 106 w 298"/>
                <a:gd name="T31" fmla="*/ 213 h 520"/>
                <a:gd name="T32" fmla="*/ 83 w 298"/>
                <a:gd name="T33" fmla="*/ 129 h 520"/>
                <a:gd name="T34" fmla="*/ 22 w 298"/>
                <a:gd name="T35" fmla="*/ 83 h 520"/>
                <a:gd name="T36" fmla="*/ 15 w 298"/>
                <a:gd name="T37" fmla="*/ 30 h 520"/>
                <a:gd name="T38" fmla="*/ 114 w 298"/>
                <a:gd name="T39" fmla="*/ 0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8" h="520">
                  <a:moveTo>
                    <a:pt x="114" y="0"/>
                  </a:moveTo>
                  <a:lnTo>
                    <a:pt x="114" y="0"/>
                  </a:lnTo>
                  <a:cubicBezTo>
                    <a:pt x="190" y="38"/>
                    <a:pt x="190" y="38"/>
                    <a:pt x="190" y="38"/>
                  </a:cubicBezTo>
                  <a:lnTo>
                    <a:pt x="190" y="38"/>
                  </a:lnTo>
                  <a:cubicBezTo>
                    <a:pt x="198" y="61"/>
                    <a:pt x="190" y="83"/>
                    <a:pt x="198" y="106"/>
                  </a:cubicBezTo>
                  <a:cubicBezTo>
                    <a:pt x="206" y="122"/>
                    <a:pt x="213" y="137"/>
                    <a:pt x="229" y="152"/>
                  </a:cubicBezTo>
                  <a:cubicBezTo>
                    <a:pt x="244" y="167"/>
                    <a:pt x="275" y="167"/>
                    <a:pt x="297" y="183"/>
                  </a:cubicBezTo>
                  <a:lnTo>
                    <a:pt x="297" y="183"/>
                  </a:lnTo>
                  <a:cubicBezTo>
                    <a:pt x="267" y="221"/>
                    <a:pt x="206" y="252"/>
                    <a:pt x="206" y="297"/>
                  </a:cubicBezTo>
                  <a:cubicBezTo>
                    <a:pt x="198" y="366"/>
                    <a:pt x="236" y="435"/>
                    <a:pt x="259" y="504"/>
                  </a:cubicBezTo>
                  <a:lnTo>
                    <a:pt x="259" y="504"/>
                  </a:lnTo>
                  <a:cubicBezTo>
                    <a:pt x="244" y="504"/>
                    <a:pt x="236" y="519"/>
                    <a:pt x="221" y="511"/>
                  </a:cubicBezTo>
                  <a:cubicBezTo>
                    <a:pt x="168" y="496"/>
                    <a:pt x="114" y="473"/>
                    <a:pt x="61" y="450"/>
                  </a:cubicBezTo>
                  <a:lnTo>
                    <a:pt x="61" y="450"/>
                  </a:lnTo>
                  <a:cubicBezTo>
                    <a:pt x="53" y="412"/>
                    <a:pt x="22" y="374"/>
                    <a:pt x="30" y="336"/>
                  </a:cubicBezTo>
                  <a:cubicBezTo>
                    <a:pt x="38" y="290"/>
                    <a:pt x="91" y="259"/>
                    <a:pt x="106" y="213"/>
                  </a:cubicBezTo>
                  <a:cubicBezTo>
                    <a:pt x="114" y="183"/>
                    <a:pt x="99" y="152"/>
                    <a:pt x="83" y="129"/>
                  </a:cubicBezTo>
                  <a:cubicBezTo>
                    <a:pt x="68" y="106"/>
                    <a:pt x="38" y="106"/>
                    <a:pt x="22" y="83"/>
                  </a:cubicBezTo>
                  <a:cubicBezTo>
                    <a:pt x="15" y="68"/>
                    <a:pt x="0" y="45"/>
                    <a:pt x="15" y="30"/>
                  </a:cubicBezTo>
                  <a:cubicBezTo>
                    <a:pt x="38" y="7"/>
                    <a:pt x="83" y="7"/>
                    <a:pt x="114"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 name="Freeform 25"/>
            <p:cNvSpPr>
              <a:spLocks noChangeArrowheads="1"/>
            </p:cNvSpPr>
            <p:nvPr/>
          </p:nvSpPr>
          <p:spPr bwMode="auto">
            <a:xfrm>
              <a:off x="6705163" y="7923213"/>
              <a:ext cx="90482" cy="88900"/>
            </a:xfrm>
            <a:custGeom>
              <a:avLst/>
              <a:gdLst>
                <a:gd name="T0" fmla="*/ 0 w 253"/>
                <a:gd name="T1" fmla="*/ 92 h 245"/>
                <a:gd name="T2" fmla="*/ 0 w 253"/>
                <a:gd name="T3" fmla="*/ 92 h 245"/>
                <a:gd name="T4" fmla="*/ 8 w 253"/>
                <a:gd name="T5" fmla="*/ 160 h 245"/>
                <a:gd name="T6" fmla="*/ 39 w 253"/>
                <a:gd name="T7" fmla="*/ 206 h 245"/>
                <a:gd name="T8" fmla="*/ 107 w 253"/>
                <a:gd name="T9" fmla="*/ 237 h 245"/>
                <a:gd name="T10" fmla="*/ 107 w 253"/>
                <a:gd name="T11" fmla="*/ 237 h 245"/>
                <a:gd name="T12" fmla="*/ 191 w 253"/>
                <a:gd name="T13" fmla="*/ 244 h 245"/>
                <a:gd name="T14" fmla="*/ 191 w 253"/>
                <a:gd name="T15" fmla="*/ 244 h 245"/>
                <a:gd name="T16" fmla="*/ 237 w 253"/>
                <a:gd name="T17" fmla="*/ 221 h 245"/>
                <a:gd name="T18" fmla="*/ 237 w 253"/>
                <a:gd name="T19" fmla="*/ 221 h 245"/>
                <a:gd name="T20" fmla="*/ 191 w 253"/>
                <a:gd name="T21" fmla="*/ 137 h 245"/>
                <a:gd name="T22" fmla="*/ 252 w 253"/>
                <a:gd name="T23" fmla="*/ 76 h 245"/>
                <a:gd name="T24" fmla="*/ 252 w 253"/>
                <a:gd name="T25" fmla="*/ 76 h 245"/>
                <a:gd name="T26" fmla="*/ 107 w 253"/>
                <a:gd name="T27" fmla="*/ 0 h 245"/>
                <a:gd name="T28" fmla="*/ 0 w 253"/>
                <a:gd name="T29" fmla="*/ 92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53" h="245">
                  <a:moveTo>
                    <a:pt x="0" y="92"/>
                  </a:moveTo>
                  <a:lnTo>
                    <a:pt x="0" y="92"/>
                  </a:lnTo>
                  <a:cubicBezTo>
                    <a:pt x="8" y="115"/>
                    <a:pt x="0" y="137"/>
                    <a:pt x="8" y="160"/>
                  </a:cubicBezTo>
                  <a:cubicBezTo>
                    <a:pt x="16" y="176"/>
                    <a:pt x="23" y="191"/>
                    <a:pt x="39" y="206"/>
                  </a:cubicBezTo>
                  <a:cubicBezTo>
                    <a:pt x="54" y="221"/>
                    <a:pt x="85" y="221"/>
                    <a:pt x="107" y="237"/>
                  </a:cubicBezTo>
                  <a:lnTo>
                    <a:pt x="107" y="237"/>
                  </a:lnTo>
                  <a:cubicBezTo>
                    <a:pt x="191" y="244"/>
                    <a:pt x="191" y="244"/>
                    <a:pt x="191" y="244"/>
                  </a:cubicBezTo>
                  <a:lnTo>
                    <a:pt x="191" y="244"/>
                  </a:lnTo>
                  <a:cubicBezTo>
                    <a:pt x="237" y="221"/>
                    <a:pt x="237" y="221"/>
                    <a:pt x="237" y="221"/>
                  </a:cubicBezTo>
                  <a:lnTo>
                    <a:pt x="237" y="221"/>
                  </a:lnTo>
                  <a:cubicBezTo>
                    <a:pt x="222" y="191"/>
                    <a:pt x="191" y="168"/>
                    <a:pt x="191" y="137"/>
                  </a:cubicBezTo>
                  <a:cubicBezTo>
                    <a:pt x="199" y="107"/>
                    <a:pt x="230" y="92"/>
                    <a:pt x="252" y="76"/>
                  </a:cubicBezTo>
                  <a:lnTo>
                    <a:pt x="252" y="76"/>
                  </a:lnTo>
                  <a:cubicBezTo>
                    <a:pt x="199" y="54"/>
                    <a:pt x="161" y="0"/>
                    <a:pt x="107" y="0"/>
                  </a:cubicBezTo>
                  <a:cubicBezTo>
                    <a:pt x="62" y="8"/>
                    <a:pt x="39" y="61"/>
                    <a:pt x="0" y="9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 name="Freeform 26"/>
            <p:cNvSpPr>
              <a:spLocks noChangeArrowheads="1"/>
            </p:cNvSpPr>
            <p:nvPr/>
          </p:nvSpPr>
          <p:spPr bwMode="auto">
            <a:xfrm>
              <a:off x="6708338" y="8008939"/>
              <a:ext cx="107943" cy="115887"/>
            </a:xfrm>
            <a:custGeom>
              <a:avLst/>
              <a:gdLst>
                <a:gd name="T0" fmla="*/ 99 w 299"/>
                <a:gd name="T1" fmla="*/ 0 h 322"/>
                <a:gd name="T2" fmla="*/ 99 w 299"/>
                <a:gd name="T3" fmla="*/ 0 h 322"/>
                <a:gd name="T4" fmla="*/ 183 w 299"/>
                <a:gd name="T5" fmla="*/ 7 h 322"/>
                <a:gd name="T6" fmla="*/ 183 w 299"/>
                <a:gd name="T7" fmla="*/ 7 h 322"/>
                <a:gd name="T8" fmla="*/ 199 w 299"/>
                <a:gd name="T9" fmla="*/ 114 h 322"/>
                <a:gd name="T10" fmla="*/ 176 w 299"/>
                <a:gd name="T11" fmla="*/ 214 h 322"/>
                <a:gd name="T12" fmla="*/ 214 w 299"/>
                <a:gd name="T13" fmla="*/ 229 h 322"/>
                <a:gd name="T14" fmla="*/ 252 w 299"/>
                <a:gd name="T15" fmla="*/ 175 h 322"/>
                <a:gd name="T16" fmla="*/ 298 w 299"/>
                <a:gd name="T17" fmla="*/ 221 h 322"/>
                <a:gd name="T18" fmla="*/ 298 w 299"/>
                <a:gd name="T19" fmla="*/ 221 h 322"/>
                <a:gd name="T20" fmla="*/ 283 w 299"/>
                <a:gd name="T21" fmla="*/ 298 h 322"/>
                <a:gd name="T22" fmla="*/ 283 w 299"/>
                <a:gd name="T23" fmla="*/ 298 h 322"/>
                <a:gd name="T24" fmla="*/ 229 w 299"/>
                <a:gd name="T25" fmla="*/ 282 h 322"/>
                <a:gd name="T26" fmla="*/ 191 w 299"/>
                <a:gd name="T27" fmla="*/ 305 h 322"/>
                <a:gd name="T28" fmla="*/ 145 w 299"/>
                <a:gd name="T29" fmla="*/ 282 h 322"/>
                <a:gd name="T30" fmla="*/ 107 w 299"/>
                <a:gd name="T31" fmla="*/ 321 h 322"/>
                <a:gd name="T32" fmla="*/ 61 w 299"/>
                <a:gd name="T33" fmla="*/ 321 h 322"/>
                <a:gd name="T34" fmla="*/ 61 w 299"/>
                <a:gd name="T35" fmla="*/ 321 h 322"/>
                <a:gd name="T36" fmla="*/ 8 w 299"/>
                <a:gd name="T37" fmla="*/ 114 h 322"/>
                <a:gd name="T38" fmla="*/ 99 w 299"/>
                <a:gd name="T39" fmla="*/ 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99" h="322">
                  <a:moveTo>
                    <a:pt x="99" y="0"/>
                  </a:moveTo>
                  <a:lnTo>
                    <a:pt x="99" y="0"/>
                  </a:lnTo>
                  <a:cubicBezTo>
                    <a:pt x="183" y="7"/>
                    <a:pt x="183" y="7"/>
                    <a:pt x="183" y="7"/>
                  </a:cubicBezTo>
                  <a:lnTo>
                    <a:pt x="183" y="7"/>
                  </a:lnTo>
                  <a:cubicBezTo>
                    <a:pt x="191" y="46"/>
                    <a:pt x="206" y="76"/>
                    <a:pt x="199" y="114"/>
                  </a:cubicBezTo>
                  <a:cubicBezTo>
                    <a:pt x="199" y="153"/>
                    <a:pt x="168" y="183"/>
                    <a:pt x="176" y="214"/>
                  </a:cubicBezTo>
                  <a:cubicBezTo>
                    <a:pt x="176" y="229"/>
                    <a:pt x="199" y="236"/>
                    <a:pt x="214" y="229"/>
                  </a:cubicBezTo>
                  <a:cubicBezTo>
                    <a:pt x="237" y="221"/>
                    <a:pt x="237" y="183"/>
                    <a:pt x="252" y="175"/>
                  </a:cubicBezTo>
                  <a:cubicBezTo>
                    <a:pt x="275" y="175"/>
                    <a:pt x="283" y="206"/>
                    <a:pt x="298" y="221"/>
                  </a:cubicBezTo>
                  <a:lnTo>
                    <a:pt x="298" y="221"/>
                  </a:lnTo>
                  <a:cubicBezTo>
                    <a:pt x="283" y="298"/>
                    <a:pt x="283" y="298"/>
                    <a:pt x="283" y="298"/>
                  </a:cubicBezTo>
                  <a:lnTo>
                    <a:pt x="283" y="298"/>
                  </a:lnTo>
                  <a:cubicBezTo>
                    <a:pt x="267" y="298"/>
                    <a:pt x="252" y="282"/>
                    <a:pt x="229" y="282"/>
                  </a:cubicBezTo>
                  <a:cubicBezTo>
                    <a:pt x="214" y="282"/>
                    <a:pt x="206" y="305"/>
                    <a:pt x="191" y="305"/>
                  </a:cubicBezTo>
                  <a:cubicBezTo>
                    <a:pt x="176" y="305"/>
                    <a:pt x="160" y="275"/>
                    <a:pt x="145" y="282"/>
                  </a:cubicBezTo>
                  <a:cubicBezTo>
                    <a:pt x="130" y="282"/>
                    <a:pt x="122" y="313"/>
                    <a:pt x="107" y="321"/>
                  </a:cubicBezTo>
                  <a:cubicBezTo>
                    <a:pt x="92" y="321"/>
                    <a:pt x="77" y="321"/>
                    <a:pt x="61" y="321"/>
                  </a:cubicBezTo>
                  <a:lnTo>
                    <a:pt x="61" y="321"/>
                  </a:lnTo>
                  <a:cubicBezTo>
                    <a:pt x="38" y="252"/>
                    <a:pt x="0" y="183"/>
                    <a:pt x="8" y="114"/>
                  </a:cubicBezTo>
                  <a:cubicBezTo>
                    <a:pt x="8" y="69"/>
                    <a:pt x="69" y="38"/>
                    <a:pt x="99"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 name="Freeform 27"/>
            <p:cNvSpPr>
              <a:spLocks noChangeArrowheads="1"/>
            </p:cNvSpPr>
            <p:nvPr/>
          </p:nvSpPr>
          <p:spPr bwMode="auto">
            <a:xfrm>
              <a:off x="6768659" y="7991475"/>
              <a:ext cx="96832" cy="101600"/>
            </a:xfrm>
            <a:custGeom>
              <a:avLst/>
              <a:gdLst>
                <a:gd name="T0" fmla="*/ 61 w 268"/>
                <a:gd name="T1" fmla="*/ 30 h 283"/>
                <a:gd name="T2" fmla="*/ 61 w 268"/>
                <a:gd name="T3" fmla="*/ 30 h 283"/>
                <a:gd name="T4" fmla="*/ 15 w 268"/>
                <a:gd name="T5" fmla="*/ 53 h 283"/>
                <a:gd name="T6" fmla="*/ 15 w 268"/>
                <a:gd name="T7" fmla="*/ 53 h 283"/>
                <a:gd name="T8" fmla="*/ 31 w 268"/>
                <a:gd name="T9" fmla="*/ 160 h 283"/>
                <a:gd name="T10" fmla="*/ 8 w 268"/>
                <a:gd name="T11" fmla="*/ 260 h 283"/>
                <a:gd name="T12" fmla="*/ 46 w 268"/>
                <a:gd name="T13" fmla="*/ 275 h 283"/>
                <a:gd name="T14" fmla="*/ 84 w 268"/>
                <a:gd name="T15" fmla="*/ 221 h 283"/>
                <a:gd name="T16" fmla="*/ 130 w 268"/>
                <a:gd name="T17" fmla="*/ 267 h 283"/>
                <a:gd name="T18" fmla="*/ 130 w 268"/>
                <a:gd name="T19" fmla="*/ 267 h 283"/>
                <a:gd name="T20" fmla="*/ 206 w 268"/>
                <a:gd name="T21" fmla="*/ 221 h 283"/>
                <a:gd name="T22" fmla="*/ 222 w 268"/>
                <a:gd name="T23" fmla="*/ 183 h 283"/>
                <a:gd name="T24" fmla="*/ 191 w 268"/>
                <a:gd name="T25" fmla="*/ 145 h 283"/>
                <a:gd name="T26" fmla="*/ 267 w 268"/>
                <a:gd name="T27" fmla="*/ 38 h 283"/>
                <a:gd name="T28" fmla="*/ 267 w 268"/>
                <a:gd name="T29" fmla="*/ 38 h 283"/>
                <a:gd name="T30" fmla="*/ 138 w 268"/>
                <a:gd name="T31" fmla="*/ 0 h 283"/>
                <a:gd name="T32" fmla="*/ 61 w 268"/>
                <a:gd name="T33" fmla="*/ 30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8" h="283">
                  <a:moveTo>
                    <a:pt x="61" y="30"/>
                  </a:moveTo>
                  <a:lnTo>
                    <a:pt x="61" y="30"/>
                  </a:lnTo>
                  <a:cubicBezTo>
                    <a:pt x="15" y="53"/>
                    <a:pt x="15" y="53"/>
                    <a:pt x="15" y="53"/>
                  </a:cubicBezTo>
                  <a:lnTo>
                    <a:pt x="15" y="53"/>
                  </a:lnTo>
                  <a:cubicBezTo>
                    <a:pt x="23" y="92"/>
                    <a:pt x="38" y="122"/>
                    <a:pt x="31" y="160"/>
                  </a:cubicBezTo>
                  <a:cubicBezTo>
                    <a:pt x="31" y="199"/>
                    <a:pt x="0" y="229"/>
                    <a:pt x="8" y="260"/>
                  </a:cubicBezTo>
                  <a:cubicBezTo>
                    <a:pt x="8" y="275"/>
                    <a:pt x="31" y="282"/>
                    <a:pt x="46" y="275"/>
                  </a:cubicBezTo>
                  <a:cubicBezTo>
                    <a:pt x="69" y="267"/>
                    <a:pt x="69" y="229"/>
                    <a:pt x="84" y="221"/>
                  </a:cubicBezTo>
                  <a:cubicBezTo>
                    <a:pt x="107" y="221"/>
                    <a:pt x="115" y="252"/>
                    <a:pt x="130" y="267"/>
                  </a:cubicBezTo>
                  <a:lnTo>
                    <a:pt x="130" y="267"/>
                  </a:lnTo>
                  <a:cubicBezTo>
                    <a:pt x="153" y="252"/>
                    <a:pt x="184" y="237"/>
                    <a:pt x="206" y="221"/>
                  </a:cubicBezTo>
                  <a:cubicBezTo>
                    <a:pt x="214" y="214"/>
                    <a:pt x="229" y="199"/>
                    <a:pt x="222" y="183"/>
                  </a:cubicBezTo>
                  <a:cubicBezTo>
                    <a:pt x="222" y="168"/>
                    <a:pt x="191" y="160"/>
                    <a:pt x="191" y="145"/>
                  </a:cubicBezTo>
                  <a:cubicBezTo>
                    <a:pt x="206" y="107"/>
                    <a:pt x="237" y="76"/>
                    <a:pt x="267" y="38"/>
                  </a:cubicBezTo>
                  <a:lnTo>
                    <a:pt x="267" y="38"/>
                  </a:lnTo>
                  <a:cubicBezTo>
                    <a:pt x="222" y="30"/>
                    <a:pt x="176" y="7"/>
                    <a:pt x="138" y="0"/>
                  </a:cubicBezTo>
                  <a:cubicBezTo>
                    <a:pt x="107" y="0"/>
                    <a:pt x="84" y="23"/>
                    <a:pt x="61" y="3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 name="Freeform 28"/>
            <p:cNvSpPr>
              <a:spLocks noChangeArrowheads="1"/>
            </p:cNvSpPr>
            <p:nvPr/>
          </p:nvSpPr>
          <p:spPr bwMode="auto">
            <a:xfrm>
              <a:off x="6775009" y="7900989"/>
              <a:ext cx="111118" cy="104775"/>
            </a:xfrm>
            <a:custGeom>
              <a:avLst/>
              <a:gdLst>
                <a:gd name="T0" fmla="*/ 61 w 307"/>
                <a:gd name="T1" fmla="*/ 137 h 291"/>
                <a:gd name="T2" fmla="*/ 61 w 307"/>
                <a:gd name="T3" fmla="*/ 137 h 291"/>
                <a:gd name="T4" fmla="*/ 0 w 307"/>
                <a:gd name="T5" fmla="*/ 198 h 291"/>
                <a:gd name="T6" fmla="*/ 46 w 307"/>
                <a:gd name="T7" fmla="*/ 282 h 291"/>
                <a:gd name="T8" fmla="*/ 46 w 307"/>
                <a:gd name="T9" fmla="*/ 282 h 291"/>
                <a:gd name="T10" fmla="*/ 123 w 307"/>
                <a:gd name="T11" fmla="*/ 252 h 291"/>
                <a:gd name="T12" fmla="*/ 252 w 307"/>
                <a:gd name="T13" fmla="*/ 290 h 291"/>
                <a:gd name="T14" fmla="*/ 252 w 307"/>
                <a:gd name="T15" fmla="*/ 290 h 291"/>
                <a:gd name="T16" fmla="*/ 291 w 307"/>
                <a:gd name="T17" fmla="*/ 244 h 291"/>
                <a:gd name="T18" fmla="*/ 306 w 307"/>
                <a:gd name="T19" fmla="*/ 176 h 291"/>
                <a:gd name="T20" fmla="*/ 306 w 307"/>
                <a:gd name="T21" fmla="*/ 176 h 291"/>
                <a:gd name="T22" fmla="*/ 283 w 307"/>
                <a:gd name="T23" fmla="*/ 122 h 291"/>
                <a:gd name="T24" fmla="*/ 260 w 307"/>
                <a:gd name="T25" fmla="*/ 92 h 291"/>
                <a:gd name="T26" fmla="*/ 237 w 307"/>
                <a:gd name="T27" fmla="*/ 15 h 291"/>
                <a:gd name="T28" fmla="*/ 176 w 307"/>
                <a:gd name="T29" fmla="*/ 23 h 291"/>
                <a:gd name="T30" fmla="*/ 161 w 307"/>
                <a:gd name="T31" fmla="*/ 61 h 291"/>
                <a:gd name="T32" fmla="*/ 107 w 307"/>
                <a:gd name="T33" fmla="*/ 76 h 291"/>
                <a:gd name="T34" fmla="*/ 61 w 307"/>
                <a:gd name="T35" fmla="*/ 137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07" h="291">
                  <a:moveTo>
                    <a:pt x="61" y="137"/>
                  </a:moveTo>
                  <a:lnTo>
                    <a:pt x="61" y="137"/>
                  </a:lnTo>
                  <a:cubicBezTo>
                    <a:pt x="39" y="153"/>
                    <a:pt x="8" y="168"/>
                    <a:pt x="0" y="198"/>
                  </a:cubicBezTo>
                  <a:cubicBezTo>
                    <a:pt x="0" y="229"/>
                    <a:pt x="31" y="252"/>
                    <a:pt x="46" y="282"/>
                  </a:cubicBezTo>
                  <a:lnTo>
                    <a:pt x="46" y="282"/>
                  </a:lnTo>
                  <a:cubicBezTo>
                    <a:pt x="69" y="275"/>
                    <a:pt x="92" y="252"/>
                    <a:pt x="123" y="252"/>
                  </a:cubicBezTo>
                  <a:cubicBezTo>
                    <a:pt x="161" y="259"/>
                    <a:pt x="207" y="282"/>
                    <a:pt x="252" y="290"/>
                  </a:cubicBezTo>
                  <a:lnTo>
                    <a:pt x="252" y="290"/>
                  </a:lnTo>
                  <a:cubicBezTo>
                    <a:pt x="260" y="275"/>
                    <a:pt x="283" y="259"/>
                    <a:pt x="291" y="244"/>
                  </a:cubicBezTo>
                  <a:cubicBezTo>
                    <a:pt x="298" y="221"/>
                    <a:pt x="298" y="198"/>
                    <a:pt x="306" y="176"/>
                  </a:cubicBezTo>
                  <a:lnTo>
                    <a:pt x="306" y="176"/>
                  </a:lnTo>
                  <a:cubicBezTo>
                    <a:pt x="298" y="160"/>
                    <a:pt x="291" y="137"/>
                    <a:pt x="283" y="122"/>
                  </a:cubicBezTo>
                  <a:cubicBezTo>
                    <a:pt x="275" y="107"/>
                    <a:pt x="268" y="99"/>
                    <a:pt x="260" y="92"/>
                  </a:cubicBezTo>
                  <a:cubicBezTo>
                    <a:pt x="245" y="61"/>
                    <a:pt x="260" y="30"/>
                    <a:pt x="237" y="15"/>
                  </a:cubicBezTo>
                  <a:cubicBezTo>
                    <a:pt x="222" y="0"/>
                    <a:pt x="191" y="7"/>
                    <a:pt x="176" y="23"/>
                  </a:cubicBezTo>
                  <a:cubicBezTo>
                    <a:pt x="161" y="30"/>
                    <a:pt x="176" y="53"/>
                    <a:pt x="161" y="61"/>
                  </a:cubicBezTo>
                  <a:cubicBezTo>
                    <a:pt x="146" y="76"/>
                    <a:pt x="123" y="61"/>
                    <a:pt x="107" y="76"/>
                  </a:cubicBezTo>
                  <a:cubicBezTo>
                    <a:pt x="92" y="92"/>
                    <a:pt x="77" y="115"/>
                    <a:pt x="61" y="13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 name="Freeform 29"/>
            <p:cNvSpPr>
              <a:spLocks noChangeArrowheads="1"/>
            </p:cNvSpPr>
            <p:nvPr/>
          </p:nvSpPr>
          <p:spPr bwMode="auto">
            <a:xfrm>
              <a:off x="6455943" y="8104188"/>
              <a:ext cx="503204" cy="449262"/>
            </a:xfrm>
            <a:custGeom>
              <a:avLst/>
              <a:gdLst>
                <a:gd name="T0" fmla="*/ 764 w 1399"/>
                <a:gd name="T1" fmla="*/ 54 h 1246"/>
                <a:gd name="T2" fmla="*/ 848 w 1399"/>
                <a:gd name="T3" fmla="*/ 15 h 1246"/>
                <a:gd name="T4" fmla="*/ 932 w 1399"/>
                <a:gd name="T5" fmla="*/ 15 h 1246"/>
                <a:gd name="T6" fmla="*/ 986 w 1399"/>
                <a:gd name="T7" fmla="*/ 31 h 1246"/>
                <a:gd name="T8" fmla="*/ 978 w 1399"/>
                <a:gd name="T9" fmla="*/ 107 h 1246"/>
                <a:gd name="T10" fmla="*/ 1093 w 1399"/>
                <a:gd name="T11" fmla="*/ 145 h 1246"/>
                <a:gd name="T12" fmla="*/ 1222 w 1399"/>
                <a:gd name="T13" fmla="*/ 92 h 1246"/>
                <a:gd name="T14" fmla="*/ 1253 w 1399"/>
                <a:gd name="T15" fmla="*/ 115 h 1246"/>
                <a:gd name="T16" fmla="*/ 1222 w 1399"/>
                <a:gd name="T17" fmla="*/ 199 h 1246"/>
                <a:gd name="T18" fmla="*/ 1230 w 1399"/>
                <a:gd name="T19" fmla="*/ 321 h 1246"/>
                <a:gd name="T20" fmla="*/ 1116 w 1399"/>
                <a:gd name="T21" fmla="*/ 436 h 1246"/>
                <a:gd name="T22" fmla="*/ 1123 w 1399"/>
                <a:gd name="T23" fmla="*/ 642 h 1246"/>
                <a:gd name="T24" fmla="*/ 1154 w 1399"/>
                <a:gd name="T25" fmla="*/ 756 h 1246"/>
                <a:gd name="T26" fmla="*/ 1207 w 1399"/>
                <a:gd name="T27" fmla="*/ 749 h 1246"/>
                <a:gd name="T28" fmla="*/ 1291 w 1399"/>
                <a:gd name="T29" fmla="*/ 756 h 1246"/>
                <a:gd name="T30" fmla="*/ 1345 w 1399"/>
                <a:gd name="T31" fmla="*/ 817 h 1246"/>
                <a:gd name="T32" fmla="*/ 1398 w 1399"/>
                <a:gd name="T33" fmla="*/ 848 h 1246"/>
                <a:gd name="T34" fmla="*/ 1314 w 1399"/>
                <a:gd name="T35" fmla="*/ 1054 h 1246"/>
                <a:gd name="T36" fmla="*/ 1161 w 1399"/>
                <a:gd name="T37" fmla="*/ 1039 h 1246"/>
                <a:gd name="T38" fmla="*/ 955 w 1399"/>
                <a:gd name="T39" fmla="*/ 1123 h 1246"/>
                <a:gd name="T40" fmla="*/ 841 w 1399"/>
                <a:gd name="T41" fmla="*/ 1039 h 1246"/>
                <a:gd name="T42" fmla="*/ 726 w 1399"/>
                <a:gd name="T43" fmla="*/ 1092 h 1246"/>
                <a:gd name="T44" fmla="*/ 688 w 1399"/>
                <a:gd name="T45" fmla="*/ 1169 h 1246"/>
                <a:gd name="T46" fmla="*/ 543 w 1399"/>
                <a:gd name="T47" fmla="*/ 1230 h 1246"/>
                <a:gd name="T48" fmla="*/ 505 w 1399"/>
                <a:gd name="T49" fmla="*/ 1108 h 1246"/>
                <a:gd name="T50" fmla="*/ 367 w 1399"/>
                <a:gd name="T51" fmla="*/ 772 h 1246"/>
                <a:gd name="T52" fmla="*/ 306 w 1399"/>
                <a:gd name="T53" fmla="*/ 542 h 1246"/>
                <a:gd name="T54" fmla="*/ 260 w 1399"/>
                <a:gd name="T55" fmla="*/ 428 h 1246"/>
                <a:gd name="T56" fmla="*/ 46 w 1399"/>
                <a:gd name="T57" fmla="*/ 542 h 1246"/>
                <a:gd name="T58" fmla="*/ 8 w 1399"/>
                <a:gd name="T59" fmla="*/ 390 h 1246"/>
                <a:gd name="T60" fmla="*/ 46 w 1399"/>
                <a:gd name="T61" fmla="*/ 374 h 1246"/>
                <a:gd name="T62" fmla="*/ 184 w 1399"/>
                <a:gd name="T63" fmla="*/ 290 h 1246"/>
                <a:gd name="T64" fmla="*/ 291 w 1399"/>
                <a:gd name="T65" fmla="*/ 222 h 1246"/>
                <a:gd name="T66" fmla="*/ 390 w 1399"/>
                <a:gd name="T67" fmla="*/ 183 h 1246"/>
                <a:gd name="T68" fmla="*/ 474 w 1399"/>
                <a:gd name="T69" fmla="*/ 31 h 1246"/>
                <a:gd name="T70" fmla="*/ 566 w 1399"/>
                <a:gd name="T71" fmla="*/ 0 h 1246"/>
                <a:gd name="T72" fmla="*/ 764 w 1399"/>
                <a:gd name="T73" fmla="*/ 54 h 1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99" h="1246">
                  <a:moveTo>
                    <a:pt x="764" y="54"/>
                  </a:moveTo>
                  <a:lnTo>
                    <a:pt x="764" y="54"/>
                  </a:lnTo>
                  <a:cubicBezTo>
                    <a:pt x="780" y="54"/>
                    <a:pt x="795" y="54"/>
                    <a:pt x="810" y="54"/>
                  </a:cubicBezTo>
                  <a:cubicBezTo>
                    <a:pt x="825" y="46"/>
                    <a:pt x="833" y="15"/>
                    <a:pt x="848" y="15"/>
                  </a:cubicBezTo>
                  <a:cubicBezTo>
                    <a:pt x="863" y="8"/>
                    <a:pt x="879" y="38"/>
                    <a:pt x="894" y="38"/>
                  </a:cubicBezTo>
                  <a:cubicBezTo>
                    <a:pt x="909" y="38"/>
                    <a:pt x="917" y="15"/>
                    <a:pt x="932" y="15"/>
                  </a:cubicBezTo>
                  <a:cubicBezTo>
                    <a:pt x="955" y="15"/>
                    <a:pt x="970" y="31"/>
                    <a:pt x="986" y="31"/>
                  </a:cubicBezTo>
                  <a:lnTo>
                    <a:pt x="986" y="31"/>
                  </a:lnTo>
                  <a:cubicBezTo>
                    <a:pt x="1001" y="46"/>
                    <a:pt x="1016" y="61"/>
                    <a:pt x="1024" y="77"/>
                  </a:cubicBezTo>
                  <a:lnTo>
                    <a:pt x="978" y="107"/>
                  </a:lnTo>
                  <a:cubicBezTo>
                    <a:pt x="978" y="115"/>
                    <a:pt x="1024" y="161"/>
                    <a:pt x="1024" y="161"/>
                  </a:cubicBezTo>
                  <a:cubicBezTo>
                    <a:pt x="1047" y="153"/>
                    <a:pt x="1070" y="161"/>
                    <a:pt x="1093" y="145"/>
                  </a:cubicBezTo>
                  <a:cubicBezTo>
                    <a:pt x="1116" y="138"/>
                    <a:pt x="1131" y="107"/>
                    <a:pt x="1161" y="99"/>
                  </a:cubicBezTo>
                  <a:cubicBezTo>
                    <a:pt x="1177" y="92"/>
                    <a:pt x="1199" y="99"/>
                    <a:pt x="1222" y="92"/>
                  </a:cubicBezTo>
                  <a:lnTo>
                    <a:pt x="1222" y="92"/>
                  </a:lnTo>
                  <a:cubicBezTo>
                    <a:pt x="1230" y="99"/>
                    <a:pt x="1253" y="107"/>
                    <a:pt x="1253" y="115"/>
                  </a:cubicBezTo>
                  <a:cubicBezTo>
                    <a:pt x="1253" y="145"/>
                    <a:pt x="1230" y="168"/>
                    <a:pt x="1222" y="199"/>
                  </a:cubicBezTo>
                  <a:lnTo>
                    <a:pt x="1222" y="199"/>
                  </a:lnTo>
                  <a:cubicBezTo>
                    <a:pt x="1207" y="206"/>
                    <a:pt x="1192" y="214"/>
                    <a:pt x="1192" y="229"/>
                  </a:cubicBezTo>
                  <a:cubicBezTo>
                    <a:pt x="1199" y="260"/>
                    <a:pt x="1238" y="283"/>
                    <a:pt x="1230" y="321"/>
                  </a:cubicBezTo>
                  <a:cubicBezTo>
                    <a:pt x="1222" y="359"/>
                    <a:pt x="1192" y="397"/>
                    <a:pt x="1169" y="428"/>
                  </a:cubicBezTo>
                  <a:cubicBezTo>
                    <a:pt x="1154" y="443"/>
                    <a:pt x="1123" y="420"/>
                    <a:pt x="1116" y="436"/>
                  </a:cubicBezTo>
                  <a:cubicBezTo>
                    <a:pt x="1116" y="489"/>
                    <a:pt x="1146" y="527"/>
                    <a:pt x="1154" y="581"/>
                  </a:cubicBezTo>
                  <a:cubicBezTo>
                    <a:pt x="1154" y="603"/>
                    <a:pt x="1131" y="619"/>
                    <a:pt x="1123" y="642"/>
                  </a:cubicBezTo>
                  <a:cubicBezTo>
                    <a:pt x="1116" y="665"/>
                    <a:pt x="1108" y="688"/>
                    <a:pt x="1116" y="703"/>
                  </a:cubicBezTo>
                  <a:cubicBezTo>
                    <a:pt x="1123" y="726"/>
                    <a:pt x="1138" y="741"/>
                    <a:pt x="1154" y="756"/>
                  </a:cubicBezTo>
                  <a:cubicBezTo>
                    <a:pt x="1169" y="772"/>
                    <a:pt x="1177" y="794"/>
                    <a:pt x="1192" y="787"/>
                  </a:cubicBezTo>
                  <a:cubicBezTo>
                    <a:pt x="1207" y="787"/>
                    <a:pt x="1192" y="749"/>
                    <a:pt x="1207" y="749"/>
                  </a:cubicBezTo>
                  <a:cubicBezTo>
                    <a:pt x="1222" y="741"/>
                    <a:pt x="1230" y="772"/>
                    <a:pt x="1253" y="779"/>
                  </a:cubicBezTo>
                  <a:cubicBezTo>
                    <a:pt x="1261" y="779"/>
                    <a:pt x="1276" y="756"/>
                    <a:pt x="1291" y="756"/>
                  </a:cubicBezTo>
                  <a:cubicBezTo>
                    <a:pt x="1314" y="764"/>
                    <a:pt x="1330" y="787"/>
                    <a:pt x="1345" y="802"/>
                  </a:cubicBezTo>
                  <a:cubicBezTo>
                    <a:pt x="1352" y="810"/>
                    <a:pt x="1345" y="817"/>
                    <a:pt x="1345" y="817"/>
                  </a:cubicBezTo>
                  <a:cubicBezTo>
                    <a:pt x="1360" y="833"/>
                    <a:pt x="1383" y="833"/>
                    <a:pt x="1398" y="848"/>
                  </a:cubicBezTo>
                  <a:lnTo>
                    <a:pt x="1398" y="848"/>
                  </a:lnTo>
                  <a:cubicBezTo>
                    <a:pt x="1360" y="886"/>
                    <a:pt x="1299" y="909"/>
                    <a:pt x="1276" y="963"/>
                  </a:cubicBezTo>
                  <a:cubicBezTo>
                    <a:pt x="1261" y="993"/>
                    <a:pt x="1299" y="1024"/>
                    <a:pt x="1314" y="1054"/>
                  </a:cubicBezTo>
                  <a:cubicBezTo>
                    <a:pt x="1314" y="1054"/>
                    <a:pt x="1284" y="1115"/>
                    <a:pt x="1284" y="1123"/>
                  </a:cubicBezTo>
                  <a:cubicBezTo>
                    <a:pt x="1284" y="1130"/>
                    <a:pt x="1161" y="1039"/>
                    <a:pt x="1161" y="1039"/>
                  </a:cubicBezTo>
                  <a:cubicBezTo>
                    <a:pt x="1138" y="1047"/>
                    <a:pt x="1108" y="1047"/>
                    <a:pt x="1085" y="1054"/>
                  </a:cubicBezTo>
                  <a:cubicBezTo>
                    <a:pt x="1039" y="1077"/>
                    <a:pt x="1001" y="1108"/>
                    <a:pt x="955" y="1123"/>
                  </a:cubicBezTo>
                  <a:cubicBezTo>
                    <a:pt x="917" y="1138"/>
                    <a:pt x="863" y="1169"/>
                    <a:pt x="825" y="1138"/>
                  </a:cubicBezTo>
                  <a:cubicBezTo>
                    <a:pt x="802" y="1115"/>
                    <a:pt x="856" y="1069"/>
                    <a:pt x="841" y="1039"/>
                  </a:cubicBezTo>
                  <a:cubicBezTo>
                    <a:pt x="833" y="1016"/>
                    <a:pt x="787" y="1024"/>
                    <a:pt x="772" y="1031"/>
                  </a:cubicBezTo>
                  <a:cubicBezTo>
                    <a:pt x="749" y="1039"/>
                    <a:pt x="726" y="1069"/>
                    <a:pt x="726" y="1092"/>
                  </a:cubicBezTo>
                  <a:cubicBezTo>
                    <a:pt x="734" y="1115"/>
                    <a:pt x="787" y="1138"/>
                    <a:pt x="772" y="1161"/>
                  </a:cubicBezTo>
                  <a:cubicBezTo>
                    <a:pt x="764" y="1192"/>
                    <a:pt x="718" y="1161"/>
                    <a:pt x="688" y="1169"/>
                  </a:cubicBezTo>
                  <a:cubicBezTo>
                    <a:pt x="688" y="1169"/>
                    <a:pt x="634" y="1230"/>
                    <a:pt x="634" y="1238"/>
                  </a:cubicBezTo>
                  <a:cubicBezTo>
                    <a:pt x="627" y="1245"/>
                    <a:pt x="543" y="1230"/>
                    <a:pt x="543" y="1230"/>
                  </a:cubicBezTo>
                  <a:cubicBezTo>
                    <a:pt x="527" y="1184"/>
                    <a:pt x="512" y="1146"/>
                    <a:pt x="505" y="1108"/>
                  </a:cubicBezTo>
                  <a:lnTo>
                    <a:pt x="505" y="1108"/>
                  </a:lnTo>
                  <a:cubicBezTo>
                    <a:pt x="497" y="993"/>
                    <a:pt x="520" y="878"/>
                    <a:pt x="482" y="779"/>
                  </a:cubicBezTo>
                  <a:cubicBezTo>
                    <a:pt x="466" y="741"/>
                    <a:pt x="382" y="802"/>
                    <a:pt x="367" y="772"/>
                  </a:cubicBezTo>
                  <a:cubicBezTo>
                    <a:pt x="336" y="711"/>
                    <a:pt x="382" y="649"/>
                    <a:pt x="398" y="588"/>
                  </a:cubicBezTo>
                  <a:cubicBezTo>
                    <a:pt x="398" y="588"/>
                    <a:pt x="298" y="558"/>
                    <a:pt x="306" y="542"/>
                  </a:cubicBezTo>
                  <a:cubicBezTo>
                    <a:pt x="306" y="535"/>
                    <a:pt x="336" y="458"/>
                    <a:pt x="336" y="458"/>
                  </a:cubicBezTo>
                  <a:cubicBezTo>
                    <a:pt x="313" y="443"/>
                    <a:pt x="283" y="413"/>
                    <a:pt x="260" y="428"/>
                  </a:cubicBezTo>
                  <a:cubicBezTo>
                    <a:pt x="237" y="436"/>
                    <a:pt x="275" y="489"/>
                    <a:pt x="252" y="497"/>
                  </a:cubicBezTo>
                  <a:cubicBezTo>
                    <a:pt x="191" y="535"/>
                    <a:pt x="115" y="565"/>
                    <a:pt x="46" y="542"/>
                  </a:cubicBezTo>
                  <a:cubicBezTo>
                    <a:pt x="8" y="527"/>
                    <a:pt x="100" y="481"/>
                    <a:pt x="92" y="443"/>
                  </a:cubicBezTo>
                  <a:cubicBezTo>
                    <a:pt x="84" y="413"/>
                    <a:pt x="23" y="413"/>
                    <a:pt x="8" y="390"/>
                  </a:cubicBezTo>
                  <a:cubicBezTo>
                    <a:pt x="0" y="374"/>
                    <a:pt x="31" y="382"/>
                    <a:pt x="46" y="374"/>
                  </a:cubicBezTo>
                  <a:lnTo>
                    <a:pt x="46" y="374"/>
                  </a:lnTo>
                  <a:cubicBezTo>
                    <a:pt x="77" y="374"/>
                    <a:pt x="115" y="374"/>
                    <a:pt x="146" y="359"/>
                  </a:cubicBezTo>
                  <a:cubicBezTo>
                    <a:pt x="169" y="344"/>
                    <a:pt x="161" y="298"/>
                    <a:pt x="184" y="290"/>
                  </a:cubicBezTo>
                  <a:cubicBezTo>
                    <a:pt x="207" y="283"/>
                    <a:pt x="230" y="306"/>
                    <a:pt x="252" y="306"/>
                  </a:cubicBezTo>
                  <a:cubicBezTo>
                    <a:pt x="252" y="306"/>
                    <a:pt x="283" y="222"/>
                    <a:pt x="291" y="222"/>
                  </a:cubicBezTo>
                  <a:cubicBezTo>
                    <a:pt x="306" y="222"/>
                    <a:pt x="375" y="214"/>
                    <a:pt x="375" y="214"/>
                  </a:cubicBezTo>
                  <a:cubicBezTo>
                    <a:pt x="375" y="214"/>
                    <a:pt x="382" y="183"/>
                    <a:pt x="390" y="183"/>
                  </a:cubicBezTo>
                  <a:cubicBezTo>
                    <a:pt x="398" y="183"/>
                    <a:pt x="489" y="161"/>
                    <a:pt x="489" y="161"/>
                  </a:cubicBezTo>
                  <a:cubicBezTo>
                    <a:pt x="482" y="115"/>
                    <a:pt x="451" y="69"/>
                    <a:pt x="474" y="31"/>
                  </a:cubicBezTo>
                  <a:cubicBezTo>
                    <a:pt x="482" y="0"/>
                    <a:pt x="535" y="15"/>
                    <a:pt x="566" y="0"/>
                  </a:cubicBezTo>
                  <a:lnTo>
                    <a:pt x="566" y="0"/>
                  </a:lnTo>
                  <a:cubicBezTo>
                    <a:pt x="619" y="23"/>
                    <a:pt x="673" y="46"/>
                    <a:pt x="726" y="61"/>
                  </a:cubicBezTo>
                  <a:cubicBezTo>
                    <a:pt x="741" y="69"/>
                    <a:pt x="749" y="54"/>
                    <a:pt x="764" y="5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 name="Freeform 30"/>
            <p:cNvSpPr>
              <a:spLocks noChangeArrowheads="1"/>
            </p:cNvSpPr>
            <p:nvPr/>
          </p:nvSpPr>
          <p:spPr bwMode="auto">
            <a:xfrm>
              <a:off x="6806756" y="7950201"/>
              <a:ext cx="160328" cy="212725"/>
            </a:xfrm>
            <a:custGeom>
              <a:avLst/>
              <a:gdLst>
                <a:gd name="T0" fmla="*/ 214 w 444"/>
                <a:gd name="T1" fmla="*/ 39 h 590"/>
                <a:gd name="T2" fmla="*/ 214 w 444"/>
                <a:gd name="T3" fmla="*/ 39 h 590"/>
                <a:gd name="T4" fmla="*/ 298 w 444"/>
                <a:gd name="T5" fmla="*/ 0 h 590"/>
                <a:gd name="T6" fmla="*/ 359 w 444"/>
                <a:gd name="T7" fmla="*/ 54 h 590"/>
                <a:gd name="T8" fmla="*/ 359 w 444"/>
                <a:gd name="T9" fmla="*/ 54 h 590"/>
                <a:gd name="T10" fmla="*/ 413 w 444"/>
                <a:gd name="T11" fmla="*/ 138 h 590"/>
                <a:gd name="T12" fmla="*/ 435 w 444"/>
                <a:gd name="T13" fmla="*/ 207 h 590"/>
                <a:gd name="T14" fmla="*/ 405 w 444"/>
                <a:gd name="T15" fmla="*/ 237 h 590"/>
                <a:gd name="T16" fmla="*/ 405 w 444"/>
                <a:gd name="T17" fmla="*/ 237 h 590"/>
                <a:gd name="T18" fmla="*/ 352 w 444"/>
                <a:gd name="T19" fmla="*/ 275 h 590"/>
                <a:gd name="T20" fmla="*/ 405 w 444"/>
                <a:gd name="T21" fmla="*/ 298 h 590"/>
                <a:gd name="T22" fmla="*/ 397 w 444"/>
                <a:gd name="T23" fmla="*/ 397 h 590"/>
                <a:gd name="T24" fmla="*/ 329 w 444"/>
                <a:gd name="T25" fmla="*/ 397 h 590"/>
                <a:gd name="T26" fmla="*/ 298 w 444"/>
                <a:gd name="T27" fmla="*/ 482 h 590"/>
                <a:gd name="T28" fmla="*/ 244 w 444"/>
                <a:gd name="T29" fmla="*/ 520 h 590"/>
                <a:gd name="T30" fmla="*/ 244 w 444"/>
                <a:gd name="T31" fmla="*/ 520 h 590"/>
                <a:gd name="T32" fmla="*/ 183 w 444"/>
                <a:gd name="T33" fmla="*/ 527 h 590"/>
                <a:gd name="T34" fmla="*/ 115 w 444"/>
                <a:gd name="T35" fmla="*/ 573 h 590"/>
                <a:gd name="T36" fmla="*/ 46 w 444"/>
                <a:gd name="T37" fmla="*/ 589 h 590"/>
                <a:gd name="T38" fmla="*/ 0 w 444"/>
                <a:gd name="T39" fmla="*/ 535 h 590"/>
                <a:gd name="T40" fmla="*/ 46 w 444"/>
                <a:gd name="T41" fmla="*/ 505 h 590"/>
                <a:gd name="T42" fmla="*/ 8 w 444"/>
                <a:gd name="T43" fmla="*/ 459 h 590"/>
                <a:gd name="T44" fmla="*/ 8 w 444"/>
                <a:gd name="T45" fmla="*/ 459 h 590"/>
                <a:gd name="T46" fmla="*/ 23 w 444"/>
                <a:gd name="T47" fmla="*/ 382 h 590"/>
                <a:gd name="T48" fmla="*/ 23 w 444"/>
                <a:gd name="T49" fmla="*/ 382 h 590"/>
                <a:gd name="T50" fmla="*/ 99 w 444"/>
                <a:gd name="T51" fmla="*/ 336 h 590"/>
                <a:gd name="T52" fmla="*/ 115 w 444"/>
                <a:gd name="T53" fmla="*/ 298 h 590"/>
                <a:gd name="T54" fmla="*/ 84 w 444"/>
                <a:gd name="T55" fmla="*/ 260 h 590"/>
                <a:gd name="T56" fmla="*/ 160 w 444"/>
                <a:gd name="T57" fmla="*/ 153 h 590"/>
                <a:gd name="T58" fmla="*/ 160 w 444"/>
                <a:gd name="T59" fmla="*/ 153 h 590"/>
                <a:gd name="T60" fmla="*/ 199 w 444"/>
                <a:gd name="T61" fmla="*/ 107 h 590"/>
                <a:gd name="T62" fmla="*/ 214 w 444"/>
                <a:gd name="T63" fmla="*/ 39 h 5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4" h="590">
                  <a:moveTo>
                    <a:pt x="214" y="39"/>
                  </a:moveTo>
                  <a:lnTo>
                    <a:pt x="214" y="39"/>
                  </a:lnTo>
                  <a:cubicBezTo>
                    <a:pt x="237" y="23"/>
                    <a:pt x="267" y="0"/>
                    <a:pt x="298" y="0"/>
                  </a:cubicBezTo>
                  <a:cubicBezTo>
                    <a:pt x="321" y="0"/>
                    <a:pt x="336" y="39"/>
                    <a:pt x="359" y="54"/>
                  </a:cubicBezTo>
                  <a:lnTo>
                    <a:pt x="359" y="54"/>
                  </a:lnTo>
                  <a:cubicBezTo>
                    <a:pt x="374" y="84"/>
                    <a:pt x="397" y="107"/>
                    <a:pt x="413" y="138"/>
                  </a:cubicBezTo>
                  <a:cubicBezTo>
                    <a:pt x="420" y="161"/>
                    <a:pt x="443" y="184"/>
                    <a:pt x="435" y="207"/>
                  </a:cubicBezTo>
                  <a:cubicBezTo>
                    <a:pt x="435" y="222"/>
                    <a:pt x="413" y="222"/>
                    <a:pt x="405" y="237"/>
                  </a:cubicBezTo>
                  <a:lnTo>
                    <a:pt x="405" y="237"/>
                  </a:lnTo>
                  <a:cubicBezTo>
                    <a:pt x="382" y="245"/>
                    <a:pt x="352" y="253"/>
                    <a:pt x="352" y="275"/>
                  </a:cubicBezTo>
                  <a:cubicBezTo>
                    <a:pt x="352" y="298"/>
                    <a:pt x="397" y="283"/>
                    <a:pt x="405" y="298"/>
                  </a:cubicBezTo>
                  <a:cubicBezTo>
                    <a:pt x="413" y="329"/>
                    <a:pt x="420" y="367"/>
                    <a:pt x="397" y="397"/>
                  </a:cubicBezTo>
                  <a:cubicBezTo>
                    <a:pt x="382" y="413"/>
                    <a:pt x="352" y="382"/>
                    <a:pt x="329" y="397"/>
                  </a:cubicBezTo>
                  <a:cubicBezTo>
                    <a:pt x="306" y="413"/>
                    <a:pt x="321" y="451"/>
                    <a:pt x="298" y="482"/>
                  </a:cubicBezTo>
                  <a:cubicBezTo>
                    <a:pt x="290" y="497"/>
                    <a:pt x="260" y="505"/>
                    <a:pt x="244" y="520"/>
                  </a:cubicBezTo>
                  <a:lnTo>
                    <a:pt x="244" y="520"/>
                  </a:lnTo>
                  <a:cubicBezTo>
                    <a:pt x="221" y="527"/>
                    <a:pt x="199" y="520"/>
                    <a:pt x="183" y="527"/>
                  </a:cubicBezTo>
                  <a:cubicBezTo>
                    <a:pt x="153" y="535"/>
                    <a:pt x="138" y="566"/>
                    <a:pt x="115" y="573"/>
                  </a:cubicBezTo>
                  <a:cubicBezTo>
                    <a:pt x="92" y="589"/>
                    <a:pt x="69" y="581"/>
                    <a:pt x="46" y="589"/>
                  </a:cubicBezTo>
                  <a:cubicBezTo>
                    <a:pt x="46" y="589"/>
                    <a:pt x="0" y="543"/>
                    <a:pt x="0" y="535"/>
                  </a:cubicBezTo>
                  <a:lnTo>
                    <a:pt x="46" y="505"/>
                  </a:lnTo>
                  <a:cubicBezTo>
                    <a:pt x="38" y="489"/>
                    <a:pt x="23" y="474"/>
                    <a:pt x="8" y="459"/>
                  </a:cubicBezTo>
                  <a:lnTo>
                    <a:pt x="8" y="459"/>
                  </a:lnTo>
                  <a:cubicBezTo>
                    <a:pt x="23" y="382"/>
                    <a:pt x="23" y="382"/>
                    <a:pt x="23" y="382"/>
                  </a:cubicBezTo>
                  <a:lnTo>
                    <a:pt x="23" y="382"/>
                  </a:lnTo>
                  <a:cubicBezTo>
                    <a:pt x="46" y="367"/>
                    <a:pt x="77" y="352"/>
                    <a:pt x="99" y="336"/>
                  </a:cubicBezTo>
                  <a:cubicBezTo>
                    <a:pt x="107" y="329"/>
                    <a:pt x="122" y="314"/>
                    <a:pt x="115" y="298"/>
                  </a:cubicBezTo>
                  <a:cubicBezTo>
                    <a:pt x="115" y="283"/>
                    <a:pt x="84" y="275"/>
                    <a:pt x="84" y="260"/>
                  </a:cubicBezTo>
                  <a:cubicBezTo>
                    <a:pt x="99" y="222"/>
                    <a:pt x="130" y="191"/>
                    <a:pt x="160" y="153"/>
                  </a:cubicBezTo>
                  <a:lnTo>
                    <a:pt x="160" y="153"/>
                  </a:lnTo>
                  <a:cubicBezTo>
                    <a:pt x="168" y="138"/>
                    <a:pt x="191" y="122"/>
                    <a:pt x="199" y="107"/>
                  </a:cubicBezTo>
                  <a:cubicBezTo>
                    <a:pt x="206" y="84"/>
                    <a:pt x="206" y="61"/>
                    <a:pt x="214" y="3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 name="Freeform 31"/>
            <p:cNvSpPr>
              <a:spLocks noChangeArrowheads="1"/>
            </p:cNvSpPr>
            <p:nvPr/>
          </p:nvSpPr>
          <p:spPr bwMode="auto">
            <a:xfrm>
              <a:off x="6895651" y="8035925"/>
              <a:ext cx="149215" cy="153988"/>
            </a:xfrm>
            <a:custGeom>
              <a:avLst/>
              <a:gdLst>
                <a:gd name="T0" fmla="*/ 161 w 414"/>
                <a:gd name="T1" fmla="*/ 0 h 429"/>
                <a:gd name="T2" fmla="*/ 161 w 414"/>
                <a:gd name="T3" fmla="*/ 0 h 429"/>
                <a:gd name="T4" fmla="*/ 237 w 414"/>
                <a:gd name="T5" fmla="*/ 69 h 429"/>
                <a:gd name="T6" fmla="*/ 245 w 414"/>
                <a:gd name="T7" fmla="*/ 138 h 429"/>
                <a:gd name="T8" fmla="*/ 291 w 414"/>
                <a:gd name="T9" fmla="*/ 199 h 429"/>
                <a:gd name="T10" fmla="*/ 367 w 414"/>
                <a:gd name="T11" fmla="*/ 122 h 429"/>
                <a:gd name="T12" fmla="*/ 413 w 414"/>
                <a:gd name="T13" fmla="*/ 145 h 429"/>
                <a:gd name="T14" fmla="*/ 413 w 414"/>
                <a:gd name="T15" fmla="*/ 145 h 429"/>
                <a:gd name="T16" fmla="*/ 413 w 414"/>
                <a:gd name="T17" fmla="*/ 321 h 429"/>
                <a:gd name="T18" fmla="*/ 413 w 414"/>
                <a:gd name="T19" fmla="*/ 321 h 429"/>
                <a:gd name="T20" fmla="*/ 375 w 414"/>
                <a:gd name="T21" fmla="*/ 382 h 429"/>
                <a:gd name="T22" fmla="*/ 306 w 414"/>
                <a:gd name="T23" fmla="*/ 390 h 429"/>
                <a:gd name="T24" fmla="*/ 283 w 414"/>
                <a:gd name="T25" fmla="*/ 420 h 429"/>
                <a:gd name="T26" fmla="*/ 230 w 414"/>
                <a:gd name="T27" fmla="*/ 374 h 429"/>
                <a:gd name="T28" fmla="*/ 176 w 414"/>
                <a:gd name="T29" fmla="*/ 397 h 429"/>
                <a:gd name="T30" fmla="*/ 146 w 414"/>
                <a:gd name="T31" fmla="*/ 428 h 429"/>
                <a:gd name="T32" fmla="*/ 92 w 414"/>
                <a:gd name="T33" fmla="*/ 390 h 429"/>
                <a:gd name="T34" fmla="*/ 0 w 414"/>
                <a:gd name="T35" fmla="*/ 390 h 429"/>
                <a:gd name="T36" fmla="*/ 0 w 414"/>
                <a:gd name="T37" fmla="*/ 390 h 429"/>
                <a:gd name="T38" fmla="*/ 31 w 414"/>
                <a:gd name="T39" fmla="*/ 306 h 429"/>
                <a:gd name="T40" fmla="*/ 0 w 414"/>
                <a:gd name="T41" fmla="*/ 283 h 429"/>
                <a:gd name="T42" fmla="*/ 0 w 414"/>
                <a:gd name="T43" fmla="*/ 283 h 429"/>
                <a:gd name="T44" fmla="*/ 54 w 414"/>
                <a:gd name="T45" fmla="*/ 245 h 429"/>
                <a:gd name="T46" fmla="*/ 85 w 414"/>
                <a:gd name="T47" fmla="*/ 160 h 429"/>
                <a:gd name="T48" fmla="*/ 153 w 414"/>
                <a:gd name="T49" fmla="*/ 160 h 429"/>
                <a:gd name="T50" fmla="*/ 161 w 414"/>
                <a:gd name="T51" fmla="*/ 61 h 429"/>
                <a:gd name="T52" fmla="*/ 108 w 414"/>
                <a:gd name="T53" fmla="*/ 38 h 429"/>
                <a:gd name="T54" fmla="*/ 161 w 414"/>
                <a:gd name="T55" fmla="*/ 0 h 4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4" h="429">
                  <a:moveTo>
                    <a:pt x="161" y="0"/>
                  </a:moveTo>
                  <a:lnTo>
                    <a:pt x="161" y="0"/>
                  </a:lnTo>
                  <a:cubicBezTo>
                    <a:pt x="184" y="23"/>
                    <a:pt x="222" y="38"/>
                    <a:pt x="237" y="69"/>
                  </a:cubicBezTo>
                  <a:cubicBezTo>
                    <a:pt x="252" y="84"/>
                    <a:pt x="237" y="115"/>
                    <a:pt x="245" y="138"/>
                  </a:cubicBezTo>
                  <a:cubicBezTo>
                    <a:pt x="260" y="160"/>
                    <a:pt x="268" y="206"/>
                    <a:pt x="291" y="199"/>
                  </a:cubicBezTo>
                  <a:cubicBezTo>
                    <a:pt x="329" y="199"/>
                    <a:pt x="337" y="138"/>
                    <a:pt x="367" y="122"/>
                  </a:cubicBezTo>
                  <a:cubicBezTo>
                    <a:pt x="382" y="115"/>
                    <a:pt x="398" y="138"/>
                    <a:pt x="413" y="145"/>
                  </a:cubicBezTo>
                  <a:lnTo>
                    <a:pt x="413" y="145"/>
                  </a:lnTo>
                  <a:cubicBezTo>
                    <a:pt x="413" y="321"/>
                    <a:pt x="413" y="321"/>
                    <a:pt x="413" y="321"/>
                  </a:cubicBezTo>
                  <a:lnTo>
                    <a:pt x="413" y="321"/>
                  </a:lnTo>
                  <a:cubicBezTo>
                    <a:pt x="398" y="344"/>
                    <a:pt x="390" y="367"/>
                    <a:pt x="375" y="382"/>
                  </a:cubicBezTo>
                  <a:cubicBezTo>
                    <a:pt x="352" y="397"/>
                    <a:pt x="329" y="382"/>
                    <a:pt x="306" y="390"/>
                  </a:cubicBezTo>
                  <a:cubicBezTo>
                    <a:pt x="298" y="397"/>
                    <a:pt x="291" y="420"/>
                    <a:pt x="283" y="420"/>
                  </a:cubicBezTo>
                  <a:cubicBezTo>
                    <a:pt x="260" y="413"/>
                    <a:pt x="252" y="374"/>
                    <a:pt x="230" y="374"/>
                  </a:cubicBezTo>
                  <a:cubicBezTo>
                    <a:pt x="207" y="367"/>
                    <a:pt x="191" y="390"/>
                    <a:pt x="176" y="397"/>
                  </a:cubicBezTo>
                  <a:cubicBezTo>
                    <a:pt x="161" y="405"/>
                    <a:pt x="161" y="428"/>
                    <a:pt x="146" y="428"/>
                  </a:cubicBezTo>
                  <a:cubicBezTo>
                    <a:pt x="123" y="428"/>
                    <a:pt x="115" y="397"/>
                    <a:pt x="92" y="390"/>
                  </a:cubicBezTo>
                  <a:cubicBezTo>
                    <a:pt x="62" y="382"/>
                    <a:pt x="31" y="390"/>
                    <a:pt x="0" y="390"/>
                  </a:cubicBezTo>
                  <a:lnTo>
                    <a:pt x="0" y="390"/>
                  </a:lnTo>
                  <a:cubicBezTo>
                    <a:pt x="8" y="359"/>
                    <a:pt x="31" y="336"/>
                    <a:pt x="31" y="306"/>
                  </a:cubicBezTo>
                  <a:cubicBezTo>
                    <a:pt x="31" y="298"/>
                    <a:pt x="8" y="290"/>
                    <a:pt x="0" y="283"/>
                  </a:cubicBezTo>
                  <a:lnTo>
                    <a:pt x="0" y="283"/>
                  </a:lnTo>
                  <a:cubicBezTo>
                    <a:pt x="16" y="268"/>
                    <a:pt x="46" y="260"/>
                    <a:pt x="54" y="245"/>
                  </a:cubicBezTo>
                  <a:cubicBezTo>
                    <a:pt x="77" y="214"/>
                    <a:pt x="62" y="176"/>
                    <a:pt x="85" y="160"/>
                  </a:cubicBezTo>
                  <a:cubicBezTo>
                    <a:pt x="108" y="145"/>
                    <a:pt x="138" y="176"/>
                    <a:pt x="153" y="160"/>
                  </a:cubicBezTo>
                  <a:cubicBezTo>
                    <a:pt x="176" y="130"/>
                    <a:pt x="169" y="92"/>
                    <a:pt x="161" y="61"/>
                  </a:cubicBezTo>
                  <a:cubicBezTo>
                    <a:pt x="153" y="46"/>
                    <a:pt x="108" y="61"/>
                    <a:pt x="108" y="38"/>
                  </a:cubicBezTo>
                  <a:cubicBezTo>
                    <a:pt x="108" y="16"/>
                    <a:pt x="138" y="8"/>
                    <a:pt x="161"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 name="Freeform 32"/>
            <p:cNvSpPr>
              <a:spLocks noChangeArrowheads="1"/>
            </p:cNvSpPr>
            <p:nvPr/>
          </p:nvSpPr>
          <p:spPr bwMode="auto">
            <a:xfrm>
              <a:off x="7043279" y="8081963"/>
              <a:ext cx="100005" cy="88900"/>
            </a:xfrm>
            <a:custGeom>
              <a:avLst/>
              <a:gdLst>
                <a:gd name="T0" fmla="*/ 0 w 276"/>
                <a:gd name="T1" fmla="*/ 191 h 245"/>
                <a:gd name="T2" fmla="*/ 0 w 276"/>
                <a:gd name="T3" fmla="*/ 191 h 245"/>
                <a:gd name="T4" fmla="*/ 0 w 276"/>
                <a:gd name="T5" fmla="*/ 15 h 245"/>
                <a:gd name="T6" fmla="*/ 0 w 276"/>
                <a:gd name="T7" fmla="*/ 15 h 245"/>
                <a:gd name="T8" fmla="*/ 69 w 276"/>
                <a:gd name="T9" fmla="*/ 0 h 245"/>
                <a:gd name="T10" fmla="*/ 130 w 276"/>
                <a:gd name="T11" fmla="*/ 23 h 245"/>
                <a:gd name="T12" fmla="*/ 206 w 276"/>
                <a:gd name="T13" fmla="*/ 8 h 245"/>
                <a:gd name="T14" fmla="*/ 267 w 276"/>
                <a:gd name="T15" fmla="*/ 53 h 245"/>
                <a:gd name="T16" fmla="*/ 252 w 276"/>
                <a:gd name="T17" fmla="*/ 183 h 245"/>
                <a:gd name="T18" fmla="*/ 137 w 276"/>
                <a:gd name="T19" fmla="*/ 229 h 245"/>
                <a:gd name="T20" fmla="*/ 107 w 276"/>
                <a:gd name="T21" fmla="*/ 222 h 245"/>
                <a:gd name="T22" fmla="*/ 84 w 276"/>
                <a:gd name="T23" fmla="*/ 244 h 245"/>
                <a:gd name="T24" fmla="*/ 0 w 276"/>
                <a:gd name="T25" fmla="*/ 19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76" h="245">
                  <a:moveTo>
                    <a:pt x="0" y="191"/>
                  </a:moveTo>
                  <a:lnTo>
                    <a:pt x="0" y="191"/>
                  </a:lnTo>
                  <a:cubicBezTo>
                    <a:pt x="0" y="15"/>
                    <a:pt x="0" y="15"/>
                    <a:pt x="0" y="15"/>
                  </a:cubicBezTo>
                  <a:lnTo>
                    <a:pt x="0" y="15"/>
                  </a:lnTo>
                  <a:cubicBezTo>
                    <a:pt x="23" y="15"/>
                    <a:pt x="46" y="8"/>
                    <a:pt x="69" y="0"/>
                  </a:cubicBezTo>
                  <a:cubicBezTo>
                    <a:pt x="69" y="0"/>
                    <a:pt x="122" y="15"/>
                    <a:pt x="130" y="23"/>
                  </a:cubicBezTo>
                  <a:cubicBezTo>
                    <a:pt x="137" y="23"/>
                    <a:pt x="206" y="8"/>
                    <a:pt x="206" y="8"/>
                  </a:cubicBezTo>
                  <a:cubicBezTo>
                    <a:pt x="229" y="23"/>
                    <a:pt x="260" y="30"/>
                    <a:pt x="267" y="53"/>
                  </a:cubicBezTo>
                  <a:cubicBezTo>
                    <a:pt x="275" y="99"/>
                    <a:pt x="275" y="145"/>
                    <a:pt x="252" y="183"/>
                  </a:cubicBezTo>
                  <a:cubicBezTo>
                    <a:pt x="221" y="214"/>
                    <a:pt x="176" y="222"/>
                    <a:pt x="137" y="229"/>
                  </a:cubicBezTo>
                  <a:cubicBezTo>
                    <a:pt x="122" y="237"/>
                    <a:pt x="114" y="214"/>
                    <a:pt x="107" y="222"/>
                  </a:cubicBezTo>
                  <a:cubicBezTo>
                    <a:pt x="92" y="222"/>
                    <a:pt x="92" y="244"/>
                    <a:pt x="84" y="244"/>
                  </a:cubicBezTo>
                  <a:cubicBezTo>
                    <a:pt x="53" y="229"/>
                    <a:pt x="31" y="206"/>
                    <a:pt x="0" y="19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 name="Freeform 33"/>
            <p:cNvSpPr>
              <a:spLocks noChangeArrowheads="1"/>
            </p:cNvSpPr>
            <p:nvPr/>
          </p:nvSpPr>
          <p:spPr bwMode="auto">
            <a:xfrm>
              <a:off x="6854379" y="7877176"/>
              <a:ext cx="428597" cy="671513"/>
            </a:xfrm>
            <a:custGeom>
              <a:avLst/>
              <a:gdLst>
                <a:gd name="T0" fmla="*/ 275 w 1192"/>
                <a:gd name="T1" fmla="*/ 443 h 1865"/>
                <a:gd name="T2" fmla="*/ 283 w 1192"/>
                <a:gd name="T3" fmla="*/ 344 h 1865"/>
                <a:gd name="T4" fmla="*/ 229 w 1192"/>
                <a:gd name="T5" fmla="*/ 260 h 1865"/>
                <a:gd name="T6" fmla="*/ 382 w 1192"/>
                <a:gd name="T7" fmla="*/ 252 h 1865"/>
                <a:gd name="T8" fmla="*/ 451 w 1192"/>
                <a:gd name="T9" fmla="*/ 115 h 1865"/>
                <a:gd name="T10" fmla="*/ 519 w 1192"/>
                <a:gd name="T11" fmla="*/ 0 h 1865"/>
                <a:gd name="T12" fmla="*/ 588 w 1192"/>
                <a:gd name="T13" fmla="*/ 69 h 1865"/>
                <a:gd name="T14" fmla="*/ 558 w 1192"/>
                <a:gd name="T15" fmla="*/ 122 h 1865"/>
                <a:gd name="T16" fmla="*/ 580 w 1192"/>
                <a:gd name="T17" fmla="*/ 222 h 1865"/>
                <a:gd name="T18" fmla="*/ 955 w 1192"/>
                <a:gd name="T19" fmla="*/ 474 h 1865"/>
                <a:gd name="T20" fmla="*/ 1138 w 1192"/>
                <a:gd name="T21" fmla="*/ 733 h 1865"/>
                <a:gd name="T22" fmla="*/ 1062 w 1192"/>
                <a:gd name="T23" fmla="*/ 886 h 1865"/>
                <a:gd name="T24" fmla="*/ 1108 w 1192"/>
                <a:gd name="T25" fmla="*/ 985 h 1865"/>
                <a:gd name="T26" fmla="*/ 1039 w 1192"/>
                <a:gd name="T27" fmla="*/ 1138 h 1865"/>
                <a:gd name="T28" fmla="*/ 1016 w 1192"/>
                <a:gd name="T29" fmla="*/ 1253 h 1865"/>
                <a:gd name="T30" fmla="*/ 962 w 1192"/>
                <a:gd name="T31" fmla="*/ 1322 h 1865"/>
                <a:gd name="T32" fmla="*/ 886 w 1192"/>
                <a:gd name="T33" fmla="*/ 1444 h 1865"/>
                <a:gd name="T34" fmla="*/ 733 w 1192"/>
                <a:gd name="T35" fmla="*/ 1490 h 1865"/>
                <a:gd name="T36" fmla="*/ 558 w 1192"/>
                <a:gd name="T37" fmla="*/ 1856 h 1865"/>
                <a:gd name="T38" fmla="*/ 458 w 1192"/>
                <a:gd name="T39" fmla="*/ 1803 h 1865"/>
                <a:gd name="T40" fmla="*/ 412 w 1192"/>
                <a:gd name="T41" fmla="*/ 1658 h 1865"/>
                <a:gd name="T42" fmla="*/ 290 w 1192"/>
                <a:gd name="T43" fmla="*/ 1482 h 1865"/>
                <a:gd name="T44" fmla="*/ 237 w 1192"/>
                <a:gd name="T45" fmla="*/ 1451 h 1865"/>
                <a:gd name="T46" fmla="*/ 183 w 1192"/>
                <a:gd name="T47" fmla="*/ 1390 h 1865"/>
                <a:gd name="T48" fmla="*/ 99 w 1192"/>
                <a:gd name="T49" fmla="*/ 1383 h 1865"/>
                <a:gd name="T50" fmla="*/ 46 w 1192"/>
                <a:gd name="T51" fmla="*/ 1390 h 1865"/>
                <a:gd name="T52" fmla="*/ 15 w 1192"/>
                <a:gd name="T53" fmla="*/ 1276 h 1865"/>
                <a:gd name="T54" fmla="*/ 8 w 1192"/>
                <a:gd name="T55" fmla="*/ 1070 h 1865"/>
                <a:gd name="T56" fmla="*/ 122 w 1192"/>
                <a:gd name="T57" fmla="*/ 955 h 1865"/>
                <a:gd name="T58" fmla="*/ 114 w 1192"/>
                <a:gd name="T59" fmla="*/ 833 h 1865"/>
                <a:gd name="T60" fmla="*/ 206 w 1192"/>
                <a:gd name="T61" fmla="*/ 833 h 1865"/>
                <a:gd name="T62" fmla="*/ 290 w 1192"/>
                <a:gd name="T63" fmla="*/ 840 h 1865"/>
                <a:gd name="T64" fmla="*/ 397 w 1192"/>
                <a:gd name="T65" fmla="*/ 863 h 1865"/>
                <a:gd name="T66" fmla="*/ 489 w 1192"/>
                <a:gd name="T67" fmla="*/ 825 h 1865"/>
                <a:gd name="T68" fmla="*/ 527 w 1192"/>
                <a:gd name="T69" fmla="*/ 764 h 1865"/>
                <a:gd name="T70" fmla="*/ 634 w 1192"/>
                <a:gd name="T71" fmla="*/ 795 h 1865"/>
                <a:gd name="T72" fmla="*/ 779 w 1192"/>
                <a:gd name="T73" fmla="*/ 756 h 1865"/>
                <a:gd name="T74" fmla="*/ 733 w 1192"/>
                <a:gd name="T75" fmla="*/ 581 h 1865"/>
                <a:gd name="T76" fmla="*/ 596 w 1192"/>
                <a:gd name="T77" fmla="*/ 573 h 1865"/>
                <a:gd name="T78" fmla="*/ 527 w 1192"/>
                <a:gd name="T79" fmla="*/ 588 h 1865"/>
                <a:gd name="T80" fmla="*/ 405 w 1192"/>
                <a:gd name="T81" fmla="*/ 642 h 1865"/>
                <a:gd name="T82" fmla="*/ 351 w 1192"/>
                <a:gd name="T83" fmla="*/ 512 h 18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92" h="1865">
                  <a:moveTo>
                    <a:pt x="275" y="443"/>
                  </a:moveTo>
                  <a:lnTo>
                    <a:pt x="275" y="443"/>
                  </a:lnTo>
                  <a:cubicBezTo>
                    <a:pt x="283" y="428"/>
                    <a:pt x="305" y="428"/>
                    <a:pt x="305" y="413"/>
                  </a:cubicBezTo>
                  <a:cubicBezTo>
                    <a:pt x="313" y="390"/>
                    <a:pt x="290" y="367"/>
                    <a:pt x="283" y="344"/>
                  </a:cubicBezTo>
                  <a:cubicBezTo>
                    <a:pt x="267" y="313"/>
                    <a:pt x="244" y="290"/>
                    <a:pt x="229" y="260"/>
                  </a:cubicBezTo>
                  <a:lnTo>
                    <a:pt x="229" y="260"/>
                  </a:lnTo>
                  <a:cubicBezTo>
                    <a:pt x="252" y="252"/>
                    <a:pt x="267" y="245"/>
                    <a:pt x="290" y="245"/>
                  </a:cubicBezTo>
                  <a:cubicBezTo>
                    <a:pt x="321" y="237"/>
                    <a:pt x="351" y="260"/>
                    <a:pt x="382" y="252"/>
                  </a:cubicBezTo>
                  <a:cubicBezTo>
                    <a:pt x="405" y="245"/>
                    <a:pt x="428" y="229"/>
                    <a:pt x="443" y="206"/>
                  </a:cubicBezTo>
                  <a:cubicBezTo>
                    <a:pt x="458" y="176"/>
                    <a:pt x="451" y="145"/>
                    <a:pt x="451" y="115"/>
                  </a:cubicBezTo>
                  <a:cubicBezTo>
                    <a:pt x="451" y="99"/>
                    <a:pt x="443" y="84"/>
                    <a:pt x="451" y="69"/>
                  </a:cubicBezTo>
                  <a:cubicBezTo>
                    <a:pt x="466" y="38"/>
                    <a:pt x="496" y="23"/>
                    <a:pt x="519" y="0"/>
                  </a:cubicBezTo>
                  <a:lnTo>
                    <a:pt x="519" y="0"/>
                  </a:lnTo>
                  <a:cubicBezTo>
                    <a:pt x="542" y="23"/>
                    <a:pt x="573" y="38"/>
                    <a:pt x="588" y="69"/>
                  </a:cubicBezTo>
                  <a:cubicBezTo>
                    <a:pt x="596" y="76"/>
                    <a:pt x="596" y="92"/>
                    <a:pt x="588" y="107"/>
                  </a:cubicBezTo>
                  <a:cubicBezTo>
                    <a:pt x="588" y="115"/>
                    <a:pt x="565" y="115"/>
                    <a:pt x="558" y="122"/>
                  </a:cubicBezTo>
                  <a:cubicBezTo>
                    <a:pt x="558" y="138"/>
                    <a:pt x="565" y="153"/>
                    <a:pt x="573" y="168"/>
                  </a:cubicBezTo>
                  <a:cubicBezTo>
                    <a:pt x="573" y="184"/>
                    <a:pt x="565" y="206"/>
                    <a:pt x="580" y="222"/>
                  </a:cubicBezTo>
                  <a:cubicBezTo>
                    <a:pt x="619" y="267"/>
                    <a:pt x="664" y="298"/>
                    <a:pt x="718" y="336"/>
                  </a:cubicBezTo>
                  <a:cubicBezTo>
                    <a:pt x="794" y="390"/>
                    <a:pt x="886" y="413"/>
                    <a:pt x="955" y="474"/>
                  </a:cubicBezTo>
                  <a:cubicBezTo>
                    <a:pt x="1031" y="550"/>
                    <a:pt x="1077" y="649"/>
                    <a:pt x="1138" y="733"/>
                  </a:cubicBezTo>
                  <a:lnTo>
                    <a:pt x="1138" y="733"/>
                  </a:lnTo>
                  <a:cubicBezTo>
                    <a:pt x="1153" y="764"/>
                    <a:pt x="1191" y="802"/>
                    <a:pt x="1176" y="833"/>
                  </a:cubicBezTo>
                  <a:cubicBezTo>
                    <a:pt x="1153" y="871"/>
                    <a:pt x="1077" y="848"/>
                    <a:pt x="1062" y="886"/>
                  </a:cubicBezTo>
                  <a:cubicBezTo>
                    <a:pt x="1046" y="917"/>
                    <a:pt x="1123" y="909"/>
                    <a:pt x="1130" y="932"/>
                  </a:cubicBezTo>
                  <a:cubicBezTo>
                    <a:pt x="1146" y="947"/>
                    <a:pt x="1108" y="963"/>
                    <a:pt x="1108" y="985"/>
                  </a:cubicBezTo>
                  <a:cubicBezTo>
                    <a:pt x="1108" y="1016"/>
                    <a:pt x="1146" y="1039"/>
                    <a:pt x="1130" y="1062"/>
                  </a:cubicBezTo>
                  <a:cubicBezTo>
                    <a:pt x="1115" y="1100"/>
                    <a:pt x="1054" y="1100"/>
                    <a:pt x="1039" y="1138"/>
                  </a:cubicBezTo>
                  <a:cubicBezTo>
                    <a:pt x="1031" y="1169"/>
                    <a:pt x="1092" y="1199"/>
                    <a:pt x="1085" y="1230"/>
                  </a:cubicBezTo>
                  <a:cubicBezTo>
                    <a:pt x="1077" y="1253"/>
                    <a:pt x="1031" y="1237"/>
                    <a:pt x="1016" y="1253"/>
                  </a:cubicBezTo>
                  <a:cubicBezTo>
                    <a:pt x="993" y="1276"/>
                    <a:pt x="985" y="1299"/>
                    <a:pt x="970" y="1322"/>
                  </a:cubicBezTo>
                  <a:cubicBezTo>
                    <a:pt x="962" y="1322"/>
                    <a:pt x="962" y="1322"/>
                    <a:pt x="962" y="1322"/>
                  </a:cubicBezTo>
                  <a:cubicBezTo>
                    <a:pt x="962" y="1322"/>
                    <a:pt x="924" y="1390"/>
                    <a:pt x="924" y="1398"/>
                  </a:cubicBezTo>
                  <a:cubicBezTo>
                    <a:pt x="924" y="1406"/>
                    <a:pt x="886" y="1444"/>
                    <a:pt x="886" y="1444"/>
                  </a:cubicBezTo>
                  <a:cubicBezTo>
                    <a:pt x="878" y="1467"/>
                    <a:pt x="886" y="1497"/>
                    <a:pt x="871" y="1505"/>
                  </a:cubicBezTo>
                  <a:cubicBezTo>
                    <a:pt x="825" y="1520"/>
                    <a:pt x="764" y="1451"/>
                    <a:pt x="733" y="1490"/>
                  </a:cubicBezTo>
                  <a:cubicBezTo>
                    <a:pt x="672" y="1574"/>
                    <a:pt x="703" y="1696"/>
                    <a:pt x="657" y="1787"/>
                  </a:cubicBezTo>
                  <a:cubicBezTo>
                    <a:pt x="641" y="1826"/>
                    <a:pt x="596" y="1856"/>
                    <a:pt x="558" y="1856"/>
                  </a:cubicBezTo>
                  <a:cubicBezTo>
                    <a:pt x="519" y="1864"/>
                    <a:pt x="489" y="1826"/>
                    <a:pt x="458" y="1810"/>
                  </a:cubicBezTo>
                  <a:cubicBezTo>
                    <a:pt x="458" y="1803"/>
                    <a:pt x="458" y="1803"/>
                    <a:pt x="458" y="1803"/>
                  </a:cubicBezTo>
                  <a:cubicBezTo>
                    <a:pt x="481" y="1757"/>
                    <a:pt x="542" y="1719"/>
                    <a:pt x="527" y="1673"/>
                  </a:cubicBezTo>
                  <a:cubicBezTo>
                    <a:pt x="519" y="1635"/>
                    <a:pt x="443" y="1681"/>
                    <a:pt x="412" y="1658"/>
                  </a:cubicBezTo>
                  <a:cubicBezTo>
                    <a:pt x="382" y="1635"/>
                    <a:pt x="382" y="1581"/>
                    <a:pt x="359" y="1551"/>
                  </a:cubicBezTo>
                  <a:cubicBezTo>
                    <a:pt x="336" y="1520"/>
                    <a:pt x="313" y="1505"/>
                    <a:pt x="290" y="1482"/>
                  </a:cubicBezTo>
                  <a:lnTo>
                    <a:pt x="290" y="1482"/>
                  </a:lnTo>
                  <a:cubicBezTo>
                    <a:pt x="275" y="1467"/>
                    <a:pt x="252" y="1467"/>
                    <a:pt x="237" y="1451"/>
                  </a:cubicBezTo>
                  <a:cubicBezTo>
                    <a:pt x="237" y="1451"/>
                    <a:pt x="244" y="1444"/>
                    <a:pt x="237" y="1436"/>
                  </a:cubicBezTo>
                  <a:cubicBezTo>
                    <a:pt x="222" y="1421"/>
                    <a:pt x="206" y="1398"/>
                    <a:pt x="183" y="1390"/>
                  </a:cubicBezTo>
                  <a:cubicBezTo>
                    <a:pt x="168" y="1390"/>
                    <a:pt x="153" y="1413"/>
                    <a:pt x="145" y="1413"/>
                  </a:cubicBezTo>
                  <a:cubicBezTo>
                    <a:pt x="122" y="1406"/>
                    <a:pt x="114" y="1375"/>
                    <a:pt x="99" y="1383"/>
                  </a:cubicBezTo>
                  <a:cubicBezTo>
                    <a:pt x="84" y="1383"/>
                    <a:pt x="99" y="1421"/>
                    <a:pt x="84" y="1421"/>
                  </a:cubicBezTo>
                  <a:cubicBezTo>
                    <a:pt x="69" y="1428"/>
                    <a:pt x="61" y="1406"/>
                    <a:pt x="46" y="1390"/>
                  </a:cubicBezTo>
                  <a:cubicBezTo>
                    <a:pt x="30" y="1375"/>
                    <a:pt x="15" y="1360"/>
                    <a:pt x="8" y="1337"/>
                  </a:cubicBezTo>
                  <a:cubicBezTo>
                    <a:pt x="0" y="1322"/>
                    <a:pt x="8" y="1299"/>
                    <a:pt x="15" y="1276"/>
                  </a:cubicBezTo>
                  <a:cubicBezTo>
                    <a:pt x="23" y="1253"/>
                    <a:pt x="46" y="1237"/>
                    <a:pt x="46" y="1215"/>
                  </a:cubicBezTo>
                  <a:cubicBezTo>
                    <a:pt x="38" y="1161"/>
                    <a:pt x="8" y="1123"/>
                    <a:pt x="8" y="1070"/>
                  </a:cubicBezTo>
                  <a:cubicBezTo>
                    <a:pt x="15" y="1054"/>
                    <a:pt x="46" y="1077"/>
                    <a:pt x="61" y="1062"/>
                  </a:cubicBezTo>
                  <a:cubicBezTo>
                    <a:pt x="84" y="1031"/>
                    <a:pt x="114" y="993"/>
                    <a:pt x="122" y="955"/>
                  </a:cubicBezTo>
                  <a:cubicBezTo>
                    <a:pt x="130" y="917"/>
                    <a:pt x="91" y="894"/>
                    <a:pt x="84" y="863"/>
                  </a:cubicBezTo>
                  <a:cubicBezTo>
                    <a:pt x="84" y="848"/>
                    <a:pt x="99" y="840"/>
                    <a:pt x="114" y="833"/>
                  </a:cubicBezTo>
                  <a:lnTo>
                    <a:pt x="114" y="833"/>
                  </a:lnTo>
                  <a:cubicBezTo>
                    <a:pt x="145" y="833"/>
                    <a:pt x="176" y="825"/>
                    <a:pt x="206" y="833"/>
                  </a:cubicBezTo>
                  <a:cubicBezTo>
                    <a:pt x="229" y="840"/>
                    <a:pt x="237" y="871"/>
                    <a:pt x="260" y="871"/>
                  </a:cubicBezTo>
                  <a:cubicBezTo>
                    <a:pt x="275" y="871"/>
                    <a:pt x="275" y="848"/>
                    <a:pt x="290" y="840"/>
                  </a:cubicBezTo>
                  <a:cubicBezTo>
                    <a:pt x="305" y="833"/>
                    <a:pt x="321" y="810"/>
                    <a:pt x="344" y="817"/>
                  </a:cubicBezTo>
                  <a:cubicBezTo>
                    <a:pt x="366" y="817"/>
                    <a:pt x="374" y="856"/>
                    <a:pt x="397" y="863"/>
                  </a:cubicBezTo>
                  <a:cubicBezTo>
                    <a:pt x="405" y="863"/>
                    <a:pt x="412" y="840"/>
                    <a:pt x="420" y="833"/>
                  </a:cubicBezTo>
                  <a:cubicBezTo>
                    <a:pt x="443" y="825"/>
                    <a:pt x="466" y="840"/>
                    <a:pt x="489" y="825"/>
                  </a:cubicBezTo>
                  <a:cubicBezTo>
                    <a:pt x="504" y="810"/>
                    <a:pt x="512" y="787"/>
                    <a:pt x="527" y="764"/>
                  </a:cubicBezTo>
                  <a:lnTo>
                    <a:pt x="527" y="764"/>
                  </a:lnTo>
                  <a:cubicBezTo>
                    <a:pt x="558" y="779"/>
                    <a:pt x="580" y="802"/>
                    <a:pt x="611" y="817"/>
                  </a:cubicBezTo>
                  <a:cubicBezTo>
                    <a:pt x="619" y="817"/>
                    <a:pt x="619" y="795"/>
                    <a:pt x="634" y="795"/>
                  </a:cubicBezTo>
                  <a:cubicBezTo>
                    <a:pt x="641" y="787"/>
                    <a:pt x="649" y="810"/>
                    <a:pt x="664" y="802"/>
                  </a:cubicBezTo>
                  <a:cubicBezTo>
                    <a:pt x="703" y="795"/>
                    <a:pt x="748" y="787"/>
                    <a:pt x="779" y="756"/>
                  </a:cubicBezTo>
                  <a:cubicBezTo>
                    <a:pt x="802" y="718"/>
                    <a:pt x="802" y="672"/>
                    <a:pt x="794" y="626"/>
                  </a:cubicBezTo>
                  <a:cubicBezTo>
                    <a:pt x="787" y="603"/>
                    <a:pt x="756" y="596"/>
                    <a:pt x="733" y="581"/>
                  </a:cubicBezTo>
                  <a:cubicBezTo>
                    <a:pt x="733" y="581"/>
                    <a:pt x="664" y="596"/>
                    <a:pt x="657" y="596"/>
                  </a:cubicBezTo>
                  <a:cubicBezTo>
                    <a:pt x="649" y="588"/>
                    <a:pt x="596" y="573"/>
                    <a:pt x="596" y="573"/>
                  </a:cubicBezTo>
                  <a:cubicBezTo>
                    <a:pt x="573" y="581"/>
                    <a:pt x="550" y="588"/>
                    <a:pt x="527" y="588"/>
                  </a:cubicBezTo>
                  <a:lnTo>
                    <a:pt x="527" y="588"/>
                  </a:lnTo>
                  <a:cubicBezTo>
                    <a:pt x="512" y="581"/>
                    <a:pt x="496" y="558"/>
                    <a:pt x="481" y="565"/>
                  </a:cubicBezTo>
                  <a:cubicBezTo>
                    <a:pt x="451" y="581"/>
                    <a:pt x="443" y="642"/>
                    <a:pt x="405" y="642"/>
                  </a:cubicBezTo>
                  <a:cubicBezTo>
                    <a:pt x="382" y="649"/>
                    <a:pt x="374" y="603"/>
                    <a:pt x="359" y="581"/>
                  </a:cubicBezTo>
                  <a:cubicBezTo>
                    <a:pt x="351" y="558"/>
                    <a:pt x="366" y="527"/>
                    <a:pt x="351" y="512"/>
                  </a:cubicBezTo>
                  <a:cubicBezTo>
                    <a:pt x="336" y="481"/>
                    <a:pt x="298" y="466"/>
                    <a:pt x="275" y="44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 name="Freeform 34"/>
            <p:cNvSpPr>
              <a:spLocks noChangeArrowheads="1"/>
            </p:cNvSpPr>
            <p:nvPr/>
          </p:nvSpPr>
          <p:spPr bwMode="auto">
            <a:xfrm>
              <a:off x="6186085" y="8159751"/>
              <a:ext cx="457170" cy="525463"/>
            </a:xfrm>
            <a:custGeom>
              <a:avLst/>
              <a:gdLst>
                <a:gd name="T0" fmla="*/ 305 w 1269"/>
                <a:gd name="T1" fmla="*/ 122 h 1460"/>
                <a:gd name="T2" fmla="*/ 305 w 1269"/>
                <a:gd name="T3" fmla="*/ 122 h 1460"/>
                <a:gd name="T4" fmla="*/ 412 w 1269"/>
                <a:gd name="T5" fmla="*/ 15 h 1460"/>
                <a:gd name="T6" fmla="*/ 527 w 1269"/>
                <a:gd name="T7" fmla="*/ 30 h 1460"/>
                <a:gd name="T8" fmla="*/ 527 w 1269"/>
                <a:gd name="T9" fmla="*/ 84 h 1460"/>
                <a:gd name="T10" fmla="*/ 603 w 1269"/>
                <a:gd name="T11" fmla="*/ 91 h 1460"/>
                <a:gd name="T12" fmla="*/ 580 w 1269"/>
                <a:gd name="T13" fmla="*/ 145 h 1460"/>
                <a:gd name="T14" fmla="*/ 672 w 1269"/>
                <a:gd name="T15" fmla="*/ 229 h 1460"/>
                <a:gd name="T16" fmla="*/ 748 w 1269"/>
                <a:gd name="T17" fmla="*/ 153 h 1460"/>
                <a:gd name="T18" fmla="*/ 794 w 1269"/>
                <a:gd name="T19" fmla="*/ 221 h 1460"/>
                <a:gd name="T20" fmla="*/ 794 w 1269"/>
                <a:gd name="T21" fmla="*/ 221 h 1460"/>
                <a:gd name="T22" fmla="*/ 756 w 1269"/>
                <a:gd name="T23" fmla="*/ 237 h 1460"/>
                <a:gd name="T24" fmla="*/ 840 w 1269"/>
                <a:gd name="T25" fmla="*/ 290 h 1460"/>
                <a:gd name="T26" fmla="*/ 794 w 1269"/>
                <a:gd name="T27" fmla="*/ 389 h 1460"/>
                <a:gd name="T28" fmla="*/ 1000 w 1269"/>
                <a:gd name="T29" fmla="*/ 344 h 1460"/>
                <a:gd name="T30" fmla="*/ 1008 w 1269"/>
                <a:gd name="T31" fmla="*/ 275 h 1460"/>
                <a:gd name="T32" fmla="*/ 1084 w 1269"/>
                <a:gd name="T33" fmla="*/ 305 h 1460"/>
                <a:gd name="T34" fmla="*/ 1054 w 1269"/>
                <a:gd name="T35" fmla="*/ 389 h 1460"/>
                <a:gd name="T36" fmla="*/ 1146 w 1269"/>
                <a:gd name="T37" fmla="*/ 435 h 1460"/>
                <a:gd name="T38" fmla="*/ 1115 w 1269"/>
                <a:gd name="T39" fmla="*/ 619 h 1460"/>
                <a:gd name="T40" fmla="*/ 1230 w 1269"/>
                <a:gd name="T41" fmla="*/ 626 h 1460"/>
                <a:gd name="T42" fmla="*/ 1253 w 1269"/>
                <a:gd name="T43" fmla="*/ 955 h 1460"/>
                <a:gd name="T44" fmla="*/ 1253 w 1269"/>
                <a:gd name="T45" fmla="*/ 955 h 1460"/>
                <a:gd name="T46" fmla="*/ 1130 w 1269"/>
                <a:gd name="T47" fmla="*/ 1016 h 1460"/>
                <a:gd name="T48" fmla="*/ 1031 w 1269"/>
                <a:gd name="T49" fmla="*/ 955 h 1460"/>
                <a:gd name="T50" fmla="*/ 1023 w 1269"/>
                <a:gd name="T51" fmla="*/ 1100 h 1460"/>
                <a:gd name="T52" fmla="*/ 1092 w 1269"/>
                <a:gd name="T53" fmla="*/ 1268 h 1460"/>
                <a:gd name="T54" fmla="*/ 932 w 1269"/>
                <a:gd name="T55" fmla="*/ 1367 h 1460"/>
                <a:gd name="T56" fmla="*/ 779 w 1269"/>
                <a:gd name="T57" fmla="*/ 1459 h 1460"/>
                <a:gd name="T58" fmla="*/ 779 w 1269"/>
                <a:gd name="T59" fmla="*/ 1459 h 1460"/>
                <a:gd name="T60" fmla="*/ 703 w 1269"/>
                <a:gd name="T61" fmla="*/ 1436 h 1460"/>
                <a:gd name="T62" fmla="*/ 649 w 1269"/>
                <a:gd name="T63" fmla="*/ 1436 h 1460"/>
                <a:gd name="T64" fmla="*/ 611 w 1269"/>
                <a:gd name="T65" fmla="*/ 1413 h 1460"/>
                <a:gd name="T66" fmla="*/ 580 w 1269"/>
                <a:gd name="T67" fmla="*/ 1337 h 1460"/>
                <a:gd name="T68" fmla="*/ 519 w 1269"/>
                <a:gd name="T69" fmla="*/ 1283 h 1460"/>
                <a:gd name="T70" fmla="*/ 466 w 1269"/>
                <a:gd name="T71" fmla="*/ 1245 h 1460"/>
                <a:gd name="T72" fmla="*/ 420 w 1269"/>
                <a:gd name="T73" fmla="*/ 1191 h 1460"/>
                <a:gd name="T74" fmla="*/ 351 w 1269"/>
                <a:gd name="T75" fmla="*/ 1245 h 1460"/>
                <a:gd name="T76" fmla="*/ 282 w 1269"/>
                <a:gd name="T77" fmla="*/ 1275 h 1460"/>
                <a:gd name="T78" fmla="*/ 275 w 1269"/>
                <a:gd name="T79" fmla="*/ 1222 h 1460"/>
                <a:gd name="T80" fmla="*/ 221 w 1269"/>
                <a:gd name="T81" fmla="*/ 1222 h 1460"/>
                <a:gd name="T82" fmla="*/ 198 w 1269"/>
                <a:gd name="T83" fmla="*/ 1138 h 1460"/>
                <a:gd name="T84" fmla="*/ 122 w 1269"/>
                <a:gd name="T85" fmla="*/ 1069 h 1460"/>
                <a:gd name="T86" fmla="*/ 122 w 1269"/>
                <a:gd name="T87" fmla="*/ 1069 h 1460"/>
                <a:gd name="T88" fmla="*/ 114 w 1269"/>
                <a:gd name="T89" fmla="*/ 1046 h 1460"/>
                <a:gd name="T90" fmla="*/ 84 w 1269"/>
                <a:gd name="T91" fmla="*/ 977 h 1460"/>
                <a:gd name="T92" fmla="*/ 92 w 1269"/>
                <a:gd name="T93" fmla="*/ 909 h 1460"/>
                <a:gd name="T94" fmla="*/ 23 w 1269"/>
                <a:gd name="T95" fmla="*/ 802 h 1460"/>
                <a:gd name="T96" fmla="*/ 61 w 1269"/>
                <a:gd name="T97" fmla="*/ 741 h 1460"/>
                <a:gd name="T98" fmla="*/ 0 w 1269"/>
                <a:gd name="T99" fmla="*/ 703 h 1460"/>
                <a:gd name="T100" fmla="*/ 122 w 1269"/>
                <a:gd name="T101" fmla="*/ 611 h 1460"/>
                <a:gd name="T102" fmla="*/ 53 w 1269"/>
                <a:gd name="T103" fmla="*/ 619 h 1460"/>
                <a:gd name="T104" fmla="*/ 76 w 1269"/>
                <a:gd name="T105" fmla="*/ 573 h 1460"/>
                <a:gd name="T106" fmla="*/ 84 w 1269"/>
                <a:gd name="T107" fmla="*/ 519 h 1460"/>
                <a:gd name="T108" fmla="*/ 107 w 1269"/>
                <a:gd name="T109" fmla="*/ 481 h 1460"/>
                <a:gd name="T110" fmla="*/ 122 w 1269"/>
                <a:gd name="T111" fmla="*/ 450 h 1460"/>
                <a:gd name="T112" fmla="*/ 229 w 1269"/>
                <a:gd name="T113" fmla="*/ 359 h 1460"/>
                <a:gd name="T114" fmla="*/ 305 w 1269"/>
                <a:gd name="T115" fmla="*/ 328 h 1460"/>
                <a:gd name="T116" fmla="*/ 221 w 1269"/>
                <a:gd name="T117" fmla="*/ 298 h 1460"/>
                <a:gd name="T118" fmla="*/ 229 w 1269"/>
                <a:gd name="T119" fmla="*/ 214 h 1460"/>
                <a:gd name="T120" fmla="*/ 267 w 1269"/>
                <a:gd name="T121" fmla="*/ 183 h 1460"/>
                <a:gd name="T122" fmla="*/ 305 w 1269"/>
                <a:gd name="T123" fmla="*/ 122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69" h="1460">
                  <a:moveTo>
                    <a:pt x="305" y="122"/>
                  </a:moveTo>
                  <a:lnTo>
                    <a:pt x="305" y="122"/>
                  </a:lnTo>
                  <a:cubicBezTo>
                    <a:pt x="344" y="84"/>
                    <a:pt x="367" y="30"/>
                    <a:pt x="412" y="15"/>
                  </a:cubicBezTo>
                  <a:cubicBezTo>
                    <a:pt x="450" y="0"/>
                    <a:pt x="489" y="23"/>
                    <a:pt x="527" y="30"/>
                  </a:cubicBezTo>
                  <a:cubicBezTo>
                    <a:pt x="527" y="30"/>
                    <a:pt x="519" y="84"/>
                    <a:pt x="527" y="84"/>
                  </a:cubicBezTo>
                  <a:lnTo>
                    <a:pt x="603" y="91"/>
                  </a:lnTo>
                  <a:cubicBezTo>
                    <a:pt x="603" y="91"/>
                    <a:pt x="573" y="137"/>
                    <a:pt x="580" y="145"/>
                  </a:cubicBezTo>
                  <a:cubicBezTo>
                    <a:pt x="580" y="153"/>
                    <a:pt x="672" y="229"/>
                    <a:pt x="672" y="229"/>
                  </a:cubicBezTo>
                  <a:cubicBezTo>
                    <a:pt x="703" y="206"/>
                    <a:pt x="710" y="153"/>
                    <a:pt x="748" y="153"/>
                  </a:cubicBezTo>
                  <a:cubicBezTo>
                    <a:pt x="779" y="145"/>
                    <a:pt x="779" y="198"/>
                    <a:pt x="794" y="221"/>
                  </a:cubicBezTo>
                  <a:lnTo>
                    <a:pt x="794" y="221"/>
                  </a:lnTo>
                  <a:cubicBezTo>
                    <a:pt x="779" y="229"/>
                    <a:pt x="748" y="221"/>
                    <a:pt x="756" y="237"/>
                  </a:cubicBezTo>
                  <a:cubicBezTo>
                    <a:pt x="771" y="260"/>
                    <a:pt x="832" y="260"/>
                    <a:pt x="840" y="290"/>
                  </a:cubicBezTo>
                  <a:cubicBezTo>
                    <a:pt x="848" y="328"/>
                    <a:pt x="756" y="374"/>
                    <a:pt x="794" y="389"/>
                  </a:cubicBezTo>
                  <a:cubicBezTo>
                    <a:pt x="863" y="412"/>
                    <a:pt x="939" y="382"/>
                    <a:pt x="1000" y="344"/>
                  </a:cubicBezTo>
                  <a:cubicBezTo>
                    <a:pt x="1023" y="336"/>
                    <a:pt x="985" y="283"/>
                    <a:pt x="1008" y="275"/>
                  </a:cubicBezTo>
                  <a:cubicBezTo>
                    <a:pt x="1031" y="260"/>
                    <a:pt x="1061" y="290"/>
                    <a:pt x="1084" y="305"/>
                  </a:cubicBezTo>
                  <a:cubicBezTo>
                    <a:pt x="1084" y="305"/>
                    <a:pt x="1054" y="382"/>
                    <a:pt x="1054" y="389"/>
                  </a:cubicBezTo>
                  <a:cubicBezTo>
                    <a:pt x="1046" y="405"/>
                    <a:pt x="1146" y="435"/>
                    <a:pt x="1146" y="435"/>
                  </a:cubicBezTo>
                  <a:cubicBezTo>
                    <a:pt x="1130" y="496"/>
                    <a:pt x="1084" y="558"/>
                    <a:pt x="1115" y="619"/>
                  </a:cubicBezTo>
                  <a:cubicBezTo>
                    <a:pt x="1130" y="649"/>
                    <a:pt x="1214" y="588"/>
                    <a:pt x="1230" y="626"/>
                  </a:cubicBezTo>
                  <a:cubicBezTo>
                    <a:pt x="1268" y="725"/>
                    <a:pt x="1245" y="840"/>
                    <a:pt x="1253" y="955"/>
                  </a:cubicBezTo>
                  <a:lnTo>
                    <a:pt x="1253" y="955"/>
                  </a:lnTo>
                  <a:cubicBezTo>
                    <a:pt x="1207" y="977"/>
                    <a:pt x="1176" y="1016"/>
                    <a:pt x="1130" y="1016"/>
                  </a:cubicBezTo>
                  <a:cubicBezTo>
                    <a:pt x="1092" y="1016"/>
                    <a:pt x="1061" y="932"/>
                    <a:pt x="1031" y="955"/>
                  </a:cubicBezTo>
                  <a:cubicBezTo>
                    <a:pt x="993" y="985"/>
                    <a:pt x="1016" y="1054"/>
                    <a:pt x="1023" y="1100"/>
                  </a:cubicBezTo>
                  <a:cubicBezTo>
                    <a:pt x="1031" y="1161"/>
                    <a:pt x="1107" y="1214"/>
                    <a:pt x="1092" y="1268"/>
                  </a:cubicBezTo>
                  <a:cubicBezTo>
                    <a:pt x="1069" y="1329"/>
                    <a:pt x="985" y="1337"/>
                    <a:pt x="932" y="1367"/>
                  </a:cubicBezTo>
                  <a:cubicBezTo>
                    <a:pt x="878" y="1398"/>
                    <a:pt x="832" y="1428"/>
                    <a:pt x="779" y="1459"/>
                  </a:cubicBezTo>
                  <a:lnTo>
                    <a:pt x="779" y="1459"/>
                  </a:lnTo>
                  <a:cubicBezTo>
                    <a:pt x="764" y="1444"/>
                    <a:pt x="725" y="1444"/>
                    <a:pt x="703" y="1436"/>
                  </a:cubicBezTo>
                  <a:cubicBezTo>
                    <a:pt x="672" y="1428"/>
                    <a:pt x="687" y="1413"/>
                    <a:pt x="649" y="1436"/>
                  </a:cubicBezTo>
                  <a:cubicBezTo>
                    <a:pt x="626" y="1444"/>
                    <a:pt x="626" y="1421"/>
                    <a:pt x="611" y="1413"/>
                  </a:cubicBezTo>
                  <a:cubicBezTo>
                    <a:pt x="611" y="1390"/>
                    <a:pt x="588" y="1360"/>
                    <a:pt x="580" y="1337"/>
                  </a:cubicBezTo>
                  <a:cubicBezTo>
                    <a:pt x="565" y="1314"/>
                    <a:pt x="542" y="1298"/>
                    <a:pt x="519" y="1283"/>
                  </a:cubicBezTo>
                  <a:cubicBezTo>
                    <a:pt x="504" y="1275"/>
                    <a:pt x="481" y="1260"/>
                    <a:pt x="466" y="1245"/>
                  </a:cubicBezTo>
                  <a:cubicBezTo>
                    <a:pt x="458" y="1230"/>
                    <a:pt x="420" y="1199"/>
                    <a:pt x="420" y="1191"/>
                  </a:cubicBezTo>
                  <a:cubicBezTo>
                    <a:pt x="405" y="1191"/>
                    <a:pt x="367" y="1237"/>
                    <a:pt x="351" y="1245"/>
                  </a:cubicBezTo>
                  <a:cubicBezTo>
                    <a:pt x="336" y="1252"/>
                    <a:pt x="290" y="1291"/>
                    <a:pt x="282" y="1275"/>
                  </a:cubicBezTo>
                  <a:cubicBezTo>
                    <a:pt x="275" y="1260"/>
                    <a:pt x="275" y="1245"/>
                    <a:pt x="275" y="1222"/>
                  </a:cubicBezTo>
                  <a:cubicBezTo>
                    <a:pt x="275" y="1214"/>
                    <a:pt x="229" y="1222"/>
                    <a:pt x="221" y="1222"/>
                  </a:cubicBezTo>
                  <a:cubicBezTo>
                    <a:pt x="214" y="1222"/>
                    <a:pt x="206" y="1146"/>
                    <a:pt x="198" y="1138"/>
                  </a:cubicBezTo>
                  <a:cubicBezTo>
                    <a:pt x="175" y="1108"/>
                    <a:pt x="145" y="1092"/>
                    <a:pt x="122" y="1069"/>
                  </a:cubicBezTo>
                  <a:lnTo>
                    <a:pt x="122" y="1069"/>
                  </a:lnTo>
                  <a:cubicBezTo>
                    <a:pt x="122" y="1062"/>
                    <a:pt x="114" y="1054"/>
                    <a:pt x="114" y="1046"/>
                  </a:cubicBezTo>
                  <a:cubicBezTo>
                    <a:pt x="114" y="1023"/>
                    <a:pt x="84" y="1000"/>
                    <a:pt x="84" y="977"/>
                  </a:cubicBezTo>
                  <a:cubicBezTo>
                    <a:pt x="76" y="955"/>
                    <a:pt x="92" y="932"/>
                    <a:pt x="92" y="909"/>
                  </a:cubicBezTo>
                  <a:cubicBezTo>
                    <a:pt x="92" y="894"/>
                    <a:pt x="38" y="810"/>
                    <a:pt x="23" y="802"/>
                  </a:cubicBezTo>
                  <a:cubicBezTo>
                    <a:pt x="23" y="787"/>
                    <a:pt x="76" y="764"/>
                    <a:pt x="61" y="741"/>
                  </a:cubicBezTo>
                  <a:cubicBezTo>
                    <a:pt x="53" y="718"/>
                    <a:pt x="8" y="718"/>
                    <a:pt x="0" y="703"/>
                  </a:cubicBezTo>
                  <a:cubicBezTo>
                    <a:pt x="0" y="687"/>
                    <a:pt x="137" y="664"/>
                    <a:pt x="122" y="611"/>
                  </a:cubicBezTo>
                  <a:cubicBezTo>
                    <a:pt x="114" y="611"/>
                    <a:pt x="53" y="634"/>
                    <a:pt x="53" y="619"/>
                  </a:cubicBezTo>
                  <a:cubicBezTo>
                    <a:pt x="38" y="611"/>
                    <a:pt x="69" y="580"/>
                    <a:pt x="76" y="573"/>
                  </a:cubicBezTo>
                  <a:cubicBezTo>
                    <a:pt x="92" y="558"/>
                    <a:pt x="92" y="535"/>
                    <a:pt x="84" y="519"/>
                  </a:cubicBezTo>
                  <a:cubicBezTo>
                    <a:pt x="76" y="504"/>
                    <a:pt x="99" y="496"/>
                    <a:pt x="107" y="481"/>
                  </a:cubicBezTo>
                  <a:cubicBezTo>
                    <a:pt x="114" y="473"/>
                    <a:pt x="114" y="458"/>
                    <a:pt x="122" y="450"/>
                  </a:cubicBezTo>
                  <a:cubicBezTo>
                    <a:pt x="145" y="420"/>
                    <a:pt x="191" y="359"/>
                    <a:pt x="229" y="359"/>
                  </a:cubicBezTo>
                  <a:cubicBezTo>
                    <a:pt x="260" y="359"/>
                    <a:pt x="305" y="374"/>
                    <a:pt x="305" y="328"/>
                  </a:cubicBezTo>
                  <a:cubicBezTo>
                    <a:pt x="290" y="328"/>
                    <a:pt x="198" y="351"/>
                    <a:pt x="221" y="298"/>
                  </a:cubicBezTo>
                  <a:cubicBezTo>
                    <a:pt x="237" y="283"/>
                    <a:pt x="237" y="237"/>
                    <a:pt x="229" y="214"/>
                  </a:cubicBezTo>
                  <a:cubicBezTo>
                    <a:pt x="221" y="198"/>
                    <a:pt x="260" y="191"/>
                    <a:pt x="267" y="183"/>
                  </a:cubicBezTo>
                  <a:cubicBezTo>
                    <a:pt x="290" y="176"/>
                    <a:pt x="313" y="145"/>
                    <a:pt x="305" y="12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 name="Freeform 35"/>
            <p:cNvSpPr>
              <a:spLocks noChangeArrowheads="1"/>
            </p:cNvSpPr>
            <p:nvPr/>
          </p:nvSpPr>
          <p:spPr bwMode="auto">
            <a:xfrm>
              <a:off x="5746376" y="7691438"/>
              <a:ext cx="552414" cy="1066800"/>
            </a:xfrm>
            <a:custGeom>
              <a:avLst/>
              <a:gdLst>
                <a:gd name="T0" fmla="*/ 1160 w 1535"/>
                <a:gd name="T1" fmla="*/ 8 h 2965"/>
                <a:gd name="T2" fmla="*/ 847 w 1535"/>
                <a:gd name="T3" fmla="*/ 31 h 2965"/>
                <a:gd name="T4" fmla="*/ 672 w 1535"/>
                <a:gd name="T5" fmla="*/ 100 h 2965"/>
                <a:gd name="T6" fmla="*/ 511 w 1535"/>
                <a:gd name="T7" fmla="*/ 199 h 2965"/>
                <a:gd name="T8" fmla="*/ 489 w 1535"/>
                <a:gd name="T9" fmla="*/ 520 h 2965"/>
                <a:gd name="T10" fmla="*/ 175 w 1535"/>
                <a:gd name="T11" fmla="*/ 588 h 2965"/>
                <a:gd name="T12" fmla="*/ 0 w 1535"/>
                <a:gd name="T13" fmla="*/ 879 h 2965"/>
                <a:gd name="T14" fmla="*/ 122 w 1535"/>
                <a:gd name="T15" fmla="*/ 993 h 2965"/>
                <a:gd name="T16" fmla="*/ 290 w 1535"/>
                <a:gd name="T17" fmla="*/ 1077 h 2965"/>
                <a:gd name="T18" fmla="*/ 305 w 1535"/>
                <a:gd name="T19" fmla="*/ 1245 h 2965"/>
                <a:gd name="T20" fmla="*/ 313 w 1535"/>
                <a:gd name="T21" fmla="*/ 1482 h 2965"/>
                <a:gd name="T22" fmla="*/ 275 w 1535"/>
                <a:gd name="T23" fmla="*/ 1650 h 2965"/>
                <a:gd name="T24" fmla="*/ 252 w 1535"/>
                <a:gd name="T25" fmla="*/ 2002 h 2965"/>
                <a:gd name="T26" fmla="*/ 305 w 1535"/>
                <a:gd name="T27" fmla="*/ 2101 h 2965"/>
                <a:gd name="T28" fmla="*/ 336 w 1535"/>
                <a:gd name="T29" fmla="*/ 2468 h 2965"/>
                <a:gd name="T30" fmla="*/ 175 w 1535"/>
                <a:gd name="T31" fmla="*/ 2865 h 2965"/>
                <a:gd name="T32" fmla="*/ 259 w 1535"/>
                <a:gd name="T33" fmla="*/ 2964 h 2965"/>
                <a:gd name="T34" fmla="*/ 511 w 1535"/>
                <a:gd name="T35" fmla="*/ 2911 h 2965"/>
                <a:gd name="T36" fmla="*/ 595 w 1535"/>
                <a:gd name="T37" fmla="*/ 2888 h 2965"/>
                <a:gd name="T38" fmla="*/ 748 w 1535"/>
                <a:gd name="T39" fmla="*/ 2804 h 2965"/>
                <a:gd name="T40" fmla="*/ 870 w 1535"/>
                <a:gd name="T41" fmla="*/ 2811 h 2965"/>
                <a:gd name="T42" fmla="*/ 924 w 1535"/>
                <a:gd name="T43" fmla="*/ 2872 h 2965"/>
                <a:gd name="T44" fmla="*/ 1000 w 1535"/>
                <a:gd name="T45" fmla="*/ 2781 h 2965"/>
                <a:gd name="T46" fmla="*/ 1206 w 1535"/>
                <a:gd name="T47" fmla="*/ 2796 h 2965"/>
                <a:gd name="T48" fmla="*/ 1389 w 1535"/>
                <a:gd name="T49" fmla="*/ 2605 h 2965"/>
                <a:gd name="T50" fmla="*/ 1343 w 1535"/>
                <a:gd name="T51" fmla="*/ 2368 h 2965"/>
                <a:gd name="T52" fmla="*/ 1305 w 1535"/>
                <a:gd name="T53" fmla="*/ 2276 h 2965"/>
                <a:gd name="T54" fmla="*/ 1282 w 1535"/>
                <a:gd name="T55" fmla="*/ 2040 h 2965"/>
                <a:gd name="T56" fmla="*/ 1274 w 1535"/>
                <a:gd name="T57" fmla="*/ 1918 h 2965"/>
                <a:gd name="T58" fmla="*/ 1328 w 1535"/>
                <a:gd name="T59" fmla="*/ 1780 h 2965"/>
                <a:gd name="T60" fmla="*/ 1526 w 1535"/>
                <a:gd name="T61" fmla="*/ 1627 h 2965"/>
                <a:gd name="T62" fmla="*/ 1488 w 1535"/>
                <a:gd name="T63" fmla="*/ 1482 h 2965"/>
                <a:gd name="T64" fmla="*/ 1412 w 1535"/>
                <a:gd name="T65" fmla="*/ 1452 h 2965"/>
                <a:gd name="T66" fmla="*/ 1121 w 1535"/>
                <a:gd name="T67" fmla="*/ 1245 h 2965"/>
                <a:gd name="T68" fmla="*/ 1213 w 1535"/>
                <a:gd name="T69" fmla="*/ 1077 h 2965"/>
                <a:gd name="T70" fmla="*/ 1419 w 1535"/>
                <a:gd name="T71" fmla="*/ 986 h 2965"/>
                <a:gd name="T72" fmla="*/ 1320 w 1535"/>
                <a:gd name="T73" fmla="*/ 940 h 2965"/>
                <a:gd name="T74" fmla="*/ 1297 w 1535"/>
                <a:gd name="T75" fmla="*/ 787 h 2965"/>
                <a:gd name="T76" fmla="*/ 1374 w 1535"/>
                <a:gd name="T77" fmla="*/ 611 h 2965"/>
                <a:gd name="T78" fmla="*/ 1503 w 1535"/>
                <a:gd name="T79" fmla="*/ 466 h 2965"/>
                <a:gd name="T80" fmla="*/ 1335 w 1535"/>
                <a:gd name="T81" fmla="*/ 329 h 2965"/>
                <a:gd name="T82" fmla="*/ 1206 w 1535"/>
                <a:gd name="T83" fmla="*/ 214 h 2965"/>
                <a:gd name="T84" fmla="*/ 1221 w 1535"/>
                <a:gd name="T85" fmla="*/ 54 h 2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35" h="2965">
                  <a:moveTo>
                    <a:pt x="1221" y="54"/>
                  </a:moveTo>
                  <a:lnTo>
                    <a:pt x="1221" y="54"/>
                  </a:lnTo>
                  <a:cubicBezTo>
                    <a:pt x="1206" y="39"/>
                    <a:pt x="1183" y="0"/>
                    <a:pt x="1160" y="8"/>
                  </a:cubicBezTo>
                  <a:cubicBezTo>
                    <a:pt x="1115" y="16"/>
                    <a:pt x="1100" y="69"/>
                    <a:pt x="1061" y="84"/>
                  </a:cubicBezTo>
                  <a:cubicBezTo>
                    <a:pt x="1023" y="92"/>
                    <a:pt x="985" y="69"/>
                    <a:pt x="947" y="61"/>
                  </a:cubicBezTo>
                  <a:cubicBezTo>
                    <a:pt x="916" y="54"/>
                    <a:pt x="878" y="46"/>
                    <a:pt x="847" y="31"/>
                  </a:cubicBezTo>
                  <a:lnTo>
                    <a:pt x="847" y="31"/>
                  </a:lnTo>
                  <a:cubicBezTo>
                    <a:pt x="825" y="54"/>
                    <a:pt x="794" y="77"/>
                    <a:pt x="764" y="84"/>
                  </a:cubicBezTo>
                  <a:cubicBezTo>
                    <a:pt x="733" y="100"/>
                    <a:pt x="703" y="100"/>
                    <a:pt x="672" y="100"/>
                  </a:cubicBezTo>
                  <a:lnTo>
                    <a:pt x="672" y="100"/>
                  </a:lnTo>
                  <a:cubicBezTo>
                    <a:pt x="657" y="123"/>
                    <a:pt x="641" y="161"/>
                    <a:pt x="611" y="176"/>
                  </a:cubicBezTo>
                  <a:cubicBezTo>
                    <a:pt x="580" y="191"/>
                    <a:pt x="534" y="176"/>
                    <a:pt x="511" y="199"/>
                  </a:cubicBezTo>
                  <a:cubicBezTo>
                    <a:pt x="489" y="222"/>
                    <a:pt x="496" y="252"/>
                    <a:pt x="496" y="283"/>
                  </a:cubicBezTo>
                  <a:cubicBezTo>
                    <a:pt x="496" y="329"/>
                    <a:pt x="527" y="375"/>
                    <a:pt x="527" y="421"/>
                  </a:cubicBezTo>
                  <a:cubicBezTo>
                    <a:pt x="527" y="459"/>
                    <a:pt x="511" y="497"/>
                    <a:pt x="489" y="520"/>
                  </a:cubicBezTo>
                  <a:cubicBezTo>
                    <a:pt x="458" y="543"/>
                    <a:pt x="412" y="535"/>
                    <a:pt x="382" y="550"/>
                  </a:cubicBezTo>
                  <a:cubicBezTo>
                    <a:pt x="366" y="558"/>
                    <a:pt x="359" y="581"/>
                    <a:pt x="336" y="588"/>
                  </a:cubicBezTo>
                  <a:cubicBezTo>
                    <a:pt x="282" y="596"/>
                    <a:pt x="221" y="558"/>
                    <a:pt x="175" y="588"/>
                  </a:cubicBezTo>
                  <a:cubicBezTo>
                    <a:pt x="130" y="611"/>
                    <a:pt x="137" y="680"/>
                    <a:pt x="122" y="726"/>
                  </a:cubicBezTo>
                  <a:cubicBezTo>
                    <a:pt x="107" y="764"/>
                    <a:pt x="84" y="795"/>
                    <a:pt x="61" y="825"/>
                  </a:cubicBezTo>
                  <a:cubicBezTo>
                    <a:pt x="38" y="848"/>
                    <a:pt x="15" y="863"/>
                    <a:pt x="0" y="879"/>
                  </a:cubicBezTo>
                  <a:lnTo>
                    <a:pt x="0" y="879"/>
                  </a:lnTo>
                  <a:cubicBezTo>
                    <a:pt x="46" y="886"/>
                    <a:pt x="99" y="871"/>
                    <a:pt x="130" y="902"/>
                  </a:cubicBezTo>
                  <a:cubicBezTo>
                    <a:pt x="153" y="925"/>
                    <a:pt x="122" y="963"/>
                    <a:pt x="122" y="993"/>
                  </a:cubicBezTo>
                  <a:cubicBezTo>
                    <a:pt x="130" y="1024"/>
                    <a:pt x="122" y="1085"/>
                    <a:pt x="160" y="1093"/>
                  </a:cubicBezTo>
                  <a:cubicBezTo>
                    <a:pt x="206" y="1100"/>
                    <a:pt x="244" y="1047"/>
                    <a:pt x="282" y="1016"/>
                  </a:cubicBezTo>
                  <a:lnTo>
                    <a:pt x="290" y="1077"/>
                  </a:lnTo>
                  <a:cubicBezTo>
                    <a:pt x="282" y="1085"/>
                    <a:pt x="259" y="1123"/>
                    <a:pt x="259" y="1123"/>
                  </a:cubicBezTo>
                  <a:cubicBezTo>
                    <a:pt x="259" y="1123"/>
                    <a:pt x="252" y="1177"/>
                    <a:pt x="252" y="1184"/>
                  </a:cubicBezTo>
                  <a:lnTo>
                    <a:pt x="305" y="1245"/>
                  </a:lnTo>
                  <a:cubicBezTo>
                    <a:pt x="328" y="1284"/>
                    <a:pt x="343" y="1329"/>
                    <a:pt x="359" y="1368"/>
                  </a:cubicBezTo>
                  <a:cubicBezTo>
                    <a:pt x="359" y="1368"/>
                    <a:pt x="412" y="1421"/>
                    <a:pt x="405" y="1421"/>
                  </a:cubicBezTo>
                  <a:cubicBezTo>
                    <a:pt x="397" y="1429"/>
                    <a:pt x="313" y="1482"/>
                    <a:pt x="313" y="1482"/>
                  </a:cubicBezTo>
                  <a:cubicBezTo>
                    <a:pt x="298" y="1497"/>
                    <a:pt x="267" y="1505"/>
                    <a:pt x="267" y="1520"/>
                  </a:cubicBezTo>
                  <a:cubicBezTo>
                    <a:pt x="275" y="1559"/>
                    <a:pt x="336" y="1574"/>
                    <a:pt x="336" y="1612"/>
                  </a:cubicBezTo>
                  <a:cubicBezTo>
                    <a:pt x="336" y="1635"/>
                    <a:pt x="282" y="1627"/>
                    <a:pt x="275" y="1650"/>
                  </a:cubicBezTo>
                  <a:cubicBezTo>
                    <a:pt x="259" y="1688"/>
                    <a:pt x="275" y="1727"/>
                    <a:pt x="275" y="1765"/>
                  </a:cubicBezTo>
                  <a:cubicBezTo>
                    <a:pt x="282" y="1818"/>
                    <a:pt x="298" y="1879"/>
                    <a:pt x="298" y="1933"/>
                  </a:cubicBezTo>
                  <a:cubicBezTo>
                    <a:pt x="290" y="1963"/>
                    <a:pt x="267" y="1979"/>
                    <a:pt x="252" y="2002"/>
                  </a:cubicBezTo>
                  <a:lnTo>
                    <a:pt x="252" y="2002"/>
                  </a:lnTo>
                  <a:cubicBezTo>
                    <a:pt x="275" y="2009"/>
                    <a:pt x="298" y="2009"/>
                    <a:pt x="313" y="2024"/>
                  </a:cubicBezTo>
                  <a:cubicBezTo>
                    <a:pt x="321" y="2047"/>
                    <a:pt x="298" y="2078"/>
                    <a:pt x="305" y="2101"/>
                  </a:cubicBezTo>
                  <a:cubicBezTo>
                    <a:pt x="321" y="2124"/>
                    <a:pt x="366" y="2109"/>
                    <a:pt x="382" y="2132"/>
                  </a:cubicBezTo>
                  <a:cubicBezTo>
                    <a:pt x="405" y="2162"/>
                    <a:pt x="420" y="2208"/>
                    <a:pt x="420" y="2246"/>
                  </a:cubicBezTo>
                  <a:cubicBezTo>
                    <a:pt x="405" y="2322"/>
                    <a:pt x="359" y="2391"/>
                    <a:pt x="336" y="2468"/>
                  </a:cubicBezTo>
                  <a:cubicBezTo>
                    <a:pt x="321" y="2521"/>
                    <a:pt x="336" y="2582"/>
                    <a:pt x="321" y="2628"/>
                  </a:cubicBezTo>
                  <a:cubicBezTo>
                    <a:pt x="305" y="2666"/>
                    <a:pt x="259" y="2674"/>
                    <a:pt x="244" y="2712"/>
                  </a:cubicBezTo>
                  <a:cubicBezTo>
                    <a:pt x="214" y="2758"/>
                    <a:pt x="198" y="2811"/>
                    <a:pt x="175" y="2865"/>
                  </a:cubicBezTo>
                  <a:lnTo>
                    <a:pt x="175" y="2865"/>
                  </a:lnTo>
                  <a:cubicBezTo>
                    <a:pt x="191" y="2880"/>
                    <a:pt x="198" y="2903"/>
                    <a:pt x="214" y="2918"/>
                  </a:cubicBezTo>
                  <a:cubicBezTo>
                    <a:pt x="229" y="2933"/>
                    <a:pt x="236" y="2964"/>
                    <a:pt x="259" y="2964"/>
                  </a:cubicBezTo>
                  <a:cubicBezTo>
                    <a:pt x="282" y="2964"/>
                    <a:pt x="275" y="2918"/>
                    <a:pt x="298" y="2911"/>
                  </a:cubicBezTo>
                  <a:cubicBezTo>
                    <a:pt x="328" y="2888"/>
                    <a:pt x="366" y="2880"/>
                    <a:pt x="405" y="2880"/>
                  </a:cubicBezTo>
                  <a:cubicBezTo>
                    <a:pt x="443" y="2880"/>
                    <a:pt x="481" y="2895"/>
                    <a:pt x="511" y="2911"/>
                  </a:cubicBezTo>
                  <a:cubicBezTo>
                    <a:pt x="519" y="2918"/>
                    <a:pt x="511" y="2933"/>
                    <a:pt x="511" y="2949"/>
                  </a:cubicBezTo>
                  <a:lnTo>
                    <a:pt x="511" y="2949"/>
                  </a:lnTo>
                  <a:cubicBezTo>
                    <a:pt x="542" y="2926"/>
                    <a:pt x="573" y="2911"/>
                    <a:pt x="595" y="2888"/>
                  </a:cubicBezTo>
                  <a:cubicBezTo>
                    <a:pt x="634" y="2849"/>
                    <a:pt x="672" y="2796"/>
                    <a:pt x="718" y="2773"/>
                  </a:cubicBezTo>
                  <a:cubicBezTo>
                    <a:pt x="733" y="2765"/>
                    <a:pt x="741" y="2788"/>
                    <a:pt x="748" y="2804"/>
                  </a:cubicBezTo>
                  <a:lnTo>
                    <a:pt x="748" y="2804"/>
                  </a:lnTo>
                  <a:cubicBezTo>
                    <a:pt x="764" y="2788"/>
                    <a:pt x="779" y="2758"/>
                    <a:pt x="802" y="2758"/>
                  </a:cubicBezTo>
                  <a:cubicBezTo>
                    <a:pt x="817" y="2758"/>
                    <a:pt x="809" y="2788"/>
                    <a:pt x="817" y="2804"/>
                  </a:cubicBezTo>
                  <a:cubicBezTo>
                    <a:pt x="832" y="2811"/>
                    <a:pt x="855" y="2804"/>
                    <a:pt x="870" y="2811"/>
                  </a:cubicBezTo>
                  <a:cubicBezTo>
                    <a:pt x="878" y="2826"/>
                    <a:pt x="870" y="2849"/>
                    <a:pt x="878" y="2865"/>
                  </a:cubicBezTo>
                  <a:cubicBezTo>
                    <a:pt x="893" y="2872"/>
                    <a:pt x="909" y="2872"/>
                    <a:pt x="924" y="2872"/>
                  </a:cubicBezTo>
                  <a:lnTo>
                    <a:pt x="924" y="2872"/>
                  </a:lnTo>
                  <a:cubicBezTo>
                    <a:pt x="970" y="2849"/>
                    <a:pt x="970" y="2849"/>
                    <a:pt x="970" y="2849"/>
                  </a:cubicBezTo>
                  <a:lnTo>
                    <a:pt x="970" y="2849"/>
                  </a:lnTo>
                  <a:cubicBezTo>
                    <a:pt x="978" y="2826"/>
                    <a:pt x="978" y="2788"/>
                    <a:pt x="1000" y="2781"/>
                  </a:cubicBezTo>
                  <a:cubicBezTo>
                    <a:pt x="1031" y="2773"/>
                    <a:pt x="1061" y="2811"/>
                    <a:pt x="1092" y="2811"/>
                  </a:cubicBezTo>
                  <a:cubicBezTo>
                    <a:pt x="1129" y="2819"/>
                    <a:pt x="1167" y="2804"/>
                    <a:pt x="1206" y="2796"/>
                  </a:cubicBezTo>
                  <a:lnTo>
                    <a:pt x="1206" y="2796"/>
                  </a:lnTo>
                  <a:cubicBezTo>
                    <a:pt x="1236" y="2773"/>
                    <a:pt x="1274" y="2758"/>
                    <a:pt x="1297" y="2727"/>
                  </a:cubicBezTo>
                  <a:cubicBezTo>
                    <a:pt x="1320" y="2704"/>
                    <a:pt x="1313" y="2666"/>
                    <a:pt x="1335" y="2643"/>
                  </a:cubicBezTo>
                  <a:cubicBezTo>
                    <a:pt x="1343" y="2628"/>
                    <a:pt x="1389" y="2628"/>
                    <a:pt x="1389" y="2605"/>
                  </a:cubicBezTo>
                  <a:cubicBezTo>
                    <a:pt x="1381" y="2567"/>
                    <a:pt x="1335" y="2544"/>
                    <a:pt x="1320" y="2513"/>
                  </a:cubicBezTo>
                  <a:cubicBezTo>
                    <a:pt x="1305" y="2483"/>
                    <a:pt x="1297" y="2452"/>
                    <a:pt x="1297" y="2422"/>
                  </a:cubicBezTo>
                  <a:cubicBezTo>
                    <a:pt x="1305" y="2399"/>
                    <a:pt x="1328" y="2384"/>
                    <a:pt x="1343" y="2368"/>
                  </a:cubicBezTo>
                  <a:lnTo>
                    <a:pt x="1343" y="2368"/>
                  </a:lnTo>
                  <a:cubicBezTo>
                    <a:pt x="1343" y="2361"/>
                    <a:pt x="1335" y="2353"/>
                    <a:pt x="1335" y="2345"/>
                  </a:cubicBezTo>
                  <a:cubicBezTo>
                    <a:pt x="1335" y="2322"/>
                    <a:pt x="1305" y="2299"/>
                    <a:pt x="1305" y="2276"/>
                  </a:cubicBezTo>
                  <a:cubicBezTo>
                    <a:pt x="1297" y="2254"/>
                    <a:pt x="1313" y="2231"/>
                    <a:pt x="1313" y="2208"/>
                  </a:cubicBezTo>
                  <a:cubicBezTo>
                    <a:pt x="1313" y="2193"/>
                    <a:pt x="1259" y="2109"/>
                    <a:pt x="1244" y="2101"/>
                  </a:cubicBezTo>
                  <a:cubicBezTo>
                    <a:pt x="1244" y="2086"/>
                    <a:pt x="1297" y="2063"/>
                    <a:pt x="1282" y="2040"/>
                  </a:cubicBezTo>
                  <a:cubicBezTo>
                    <a:pt x="1274" y="2017"/>
                    <a:pt x="1229" y="2017"/>
                    <a:pt x="1221" y="2002"/>
                  </a:cubicBezTo>
                  <a:cubicBezTo>
                    <a:pt x="1221" y="1986"/>
                    <a:pt x="1358" y="1963"/>
                    <a:pt x="1343" y="1910"/>
                  </a:cubicBezTo>
                  <a:cubicBezTo>
                    <a:pt x="1335" y="1910"/>
                    <a:pt x="1274" y="1933"/>
                    <a:pt x="1274" y="1918"/>
                  </a:cubicBezTo>
                  <a:cubicBezTo>
                    <a:pt x="1259" y="1910"/>
                    <a:pt x="1290" y="1879"/>
                    <a:pt x="1297" y="1872"/>
                  </a:cubicBezTo>
                  <a:cubicBezTo>
                    <a:pt x="1313" y="1857"/>
                    <a:pt x="1313" y="1834"/>
                    <a:pt x="1305" y="1818"/>
                  </a:cubicBezTo>
                  <a:cubicBezTo>
                    <a:pt x="1297" y="1803"/>
                    <a:pt x="1320" y="1795"/>
                    <a:pt x="1328" y="1780"/>
                  </a:cubicBezTo>
                  <a:cubicBezTo>
                    <a:pt x="1335" y="1772"/>
                    <a:pt x="1335" y="1757"/>
                    <a:pt x="1343" y="1749"/>
                  </a:cubicBezTo>
                  <a:cubicBezTo>
                    <a:pt x="1366" y="1719"/>
                    <a:pt x="1412" y="1658"/>
                    <a:pt x="1450" y="1658"/>
                  </a:cubicBezTo>
                  <a:cubicBezTo>
                    <a:pt x="1481" y="1658"/>
                    <a:pt x="1526" y="1673"/>
                    <a:pt x="1526" y="1627"/>
                  </a:cubicBezTo>
                  <a:cubicBezTo>
                    <a:pt x="1511" y="1627"/>
                    <a:pt x="1419" y="1650"/>
                    <a:pt x="1442" y="1597"/>
                  </a:cubicBezTo>
                  <a:cubicBezTo>
                    <a:pt x="1458" y="1582"/>
                    <a:pt x="1458" y="1536"/>
                    <a:pt x="1450" y="1513"/>
                  </a:cubicBezTo>
                  <a:cubicBezTo>
                    <a:pt x="1442" y="1497"/>
                    <a:pt x="1481" y="1490"/>
                    <a:pt x="1488" y="1482"/>
                  </a:cubicBezTo>
                  <a:cubicBezTo>
                    <a:pt x="1511" y="1475"/>
                    <a:pt x="1534" y="1444"/>
                    <a:pt x="1526" y="1421"/>
                  </a:cubicBezTo>
                  <a:lnTo>
                    <a:pt x="1526" y="1421"/>
                  </a:lnTo>
                  <a:cubicBezTo>
                    <a:pt x="1481" y="1421"/>
                    <a:pt x="1450" y="1444"/>
                    <a:pt x="1412" y="1452"/>
                  </a:cubicBezTo>
                  <a:cubicBezTo>
                    <a:pt x="1389" y="1452"/>
                    <a:pt x="1374" y="1444"/>
                    <a:pt x="1351" y="1444"/>
                  </a:cubicBezTo>
                  <a:cubicBezTo>
                    <a:pt x="1320" y="1383"/>
                    <a:pt x="1236" y="1345"/>
                    <a:pt x="1190" y="1291"/>
                  </a:cubicBezTo>
                  <a:cubicBezTo>
                    <a:pt x="1167" y="1276"/>
                    <a:pt x="1144" y="1261"/>
                    <a:pt x="1121" y="1245"/>
                  </a:cubicBezTo>
                  <a:cubicBezTo>
                    <a:pt x="1100" y="1215"/>
                    <a:pt x="1069" y="1200"/>
                    <a:pt x="1100" y="1169"/>
                  </a:cubicBezTo>
                  <a:cubicBezTo>
                    <a:pt x="1115" y="1146"/>
                    <a:pt x="1129" y="1115"/>
                    <a:pt x="1152" y="1115"/>
                  </a:cubicBezTo>
                  <a:cubicBezTo>
                    <a:pt x="1198" y="1115"/>
                    <a:pt x="1190" y="1100"/>
                    <a:pt x="1213" y="1077"/>
                  </a:cubicBezTo>
                  <a:cubicBezTo>
                    <a:pt x="1229" y="1070"/>
                    <a:pt x="1251" y="1077"/>
                    <a:pt x="1267" y="1070"/>
                  </a:cubicBezTo>
                  <a:cubicBezTo>
                    <a:pt x="1297" y="1054"/>
                    <a:pt x="1320" y="1062"/>
                    <a:pt x="1351" y="1054"/>
                  </a:cubicBezTo>
                  <a:cubicBezTo>
                    <a:pt x="1389" y="1054"/>
                    <a:pt x="1412" y="1016"/>
                    <a:pt x="1419" y="986"/>
                  </a:cubicBezTo>
                  <a:cubicBezTo>
                    <a:pt x="1458" y="963"/>
                    <a:pt x="1450" y="940"/>
                    <a:pt x="1450" y="902"/>
                  </a:cubicBezTo>
                  <a:cubicBezTo>
                    <a:pt x="1450" y="863"/>
                    <a:pt x="1427" y="810"/>
                    <a:pt x="1389" y="856"/>
                  </a:cubicBezTo>
                  <a:cubicBezTo>
                    <a:pt x="1374" y="879"/>
                    <a:pt x="1351" y="917"/>
                    <a:pt x="1320" y="940"/>
                  </a:cubicBezTo>
                  <a:cubicBezTo>
                    <a:pt x="1313" y="948"/>
                    <a:pt x="1244" y="1032"/>
                    <a:pt x="1259" y="955"/>
                  </a:cubicBezTo>
                  <a:cubicBezTo>
                    <a:pt x="1267" y="925"/>
                    <a:pt x="1290" y="879"/>
                    <a:pt x="1251" y="856"/>
                  </a:cubicBezTo>
                  <a:cubicBezTo>
                    <a:pt x="1251" y="818"/>
                    <a:pt x="1297" y="818"/>
                    <a:pt x="1297" y="787"/>
                  </a:cubicBezTo>
                  <a:cubicBezTo>
                    <a:pt x="1305" y="757"/>
                    <a:pt x="1328" y="734"/>
                    <a:pt x="1351" y="718"/>
                  </a:cubicBezTo>
                  <a:cubicBezTo>
                    <a:pt x="1366" y="703"/>
                    <a:pt x="1343" y="696"/>
                    <a:pt x="1343" y="680"/>
                  </a:cubicBezTo>
                  <a:cubicBezTo>
                    <a:pt x="1335" y="665"/>
                    <a:pt x="1366" y="619"/>
                    <a:pt x="1374" y="611"/>
                  </a:cubicBezTo>
                  <a:cubicBezTo>
                    <a:pt x="1389" y="596"/>
                    <a:pt x="1374" y="565"/>
                    <a:pt x="1389" y="558"/>
                  </a:cubicBezTo>
                  <a:cubicBezTo>
                    <a:pt x="1396" y="550"/>
                    <a:pt x="1419" y="543"/>
                    <a:pt x="1412" y="520"/>
                  </a:cubicBezTo>
                  <a:cubicBezTo>
                    <a:pt x="1404" y="482"/>
                    <a:pt x="1473" y="466"/>
                    <a:pt x="1503" y="466"/>
                  </a:cubicBezTo>
                  <a:cubicBezTo>
                    <a:pt x="1503" y="451"/>
                    <a:pt x="1481" y="421"/>
                    <a:pt x="1458" y="413"/>
                  </a:cubicBezTo>
                  <a:cubicBezTo>
                    <a:pt x="1412" y="398"/>
                    <a:pt x="1427" y="398"/>
                    <a:pt x="1419" y="359"/>
                  </a:cubicBezTo>
                  <a:cubicBezTo>
                    <a:pt x="1396" y="359"/>
                    <a:pt x="1358" y="352"/>
                    <a:pt x="1335" y="329"/>
                  </a:cubicBezTo>
                  <a:cubicBezTo>
                    <a:pt x="1305" y="306"/>
                    <a:pt x="1313" y="260"/>
                    <a:pt x="1274" y="298"/>
                  </a:cubicBezTo>
                  <a:cubicBezTo>
                    <a:pt x="1259" y="321"/>
                    <a:pt x="1244" y="298"/>
                    <a:pt x="1236" y="275"/>
                  </a:cubicBezTo>
                  <a:cubicBezTo>
                    <a:pt x="1213" y="245"/>
                    <a:pt x="1198" y="268"/>
                    <a:pt x="1206" y="214"/>
                  </a:cubicBezTo>
                  <a:cubicBezTo>
                    <a:pt x="1221" y="161"/>
                    <a:pt x="1167" y="153"/>
                    <a:pt x="1244" y="115"/>
                  </a:cubicBezTo>
                  <a:cubicBezTo>
                    <a:pt x="1267" y="77"/>
                    <a:pt x="1251" y="92"/>
                    <a:pt x="1221" y="61"/>
                  </a:cubicBezTo>
                  <a:cubicBezTo>
                    <a:pt x="1221" y="61"/>
                    <a:pt x="1221" y="61"/>
                    <a:pt x="1221" y="5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 name="Freeform 36"/>
            <p:cNvSpPr>
              <a:spLocks noChangeArrowheads="1"/>
            </p:cNvSpPr>
            <p:nvPr/>
          </p:nvSpPr>
          <p:spPr bwMode="auto">
            <a:xfrm>
              <a:off x="6692464" y="7521576"/>
              <a:ext cx="96832" cy="131763"/>
            </a:xfrm>
            <a:custGeom>
              <a:avLst/>
              <a:gdLst>
                <a:gd name="T0" fmla="*/ 184 w 269"/>
                <a:gd name="T1" fmla="*/ 69 h 367"/>
                <a:gd name="T2" fmla="*/ 184 w 269"/>
                <a:gd name="T3" fmla="*/ 69 h 367"/>
                <a:gd name="T4" fmla="*/ 115 w 269"/>
                <a:gd name="T5" fmla="*/ 0 h 367"/>
                <a:gd name="T6" fmla="*/ 16 w 269"/>
                <a:gd name="T7" fmla="*/ 53 h 367"/>
                <a:gd name="T8" fmla="*/ 54 w 269"/>
                <a:gd name="T9" fmla="*/ 152 h 367"/>
                <a:gd name="T10" fmla="*/ 54 w 269"/>
                <a:gd name="T11" fmla="*/ 252 h 367"/>
                <a:gd name="T12" fmla="*/ 92 w 269"/>
                <a:gd name="T13" fmla="*/ 359 h 367"/>
                <a:gd name="T14" fmla="*/ 145 w 269"/>
                <a:gd name="T15" fmla="*/ 298 h 367"/>
                <a:gd name="T16" fmla="*/ 184 w 269"/>
                <a:gd name="T17" fmla="*/ 344 h 367"/>
                <a:gd name="T18" fmla="*/ 268 w 269"/>
                <a:gd name="T19" fmla="*/ 321 h 367"/>
                <a:gd name="T20" fmla="*/ 191 w 269"/>
                <a:gd name="T21" fmla="*/ 152 h 367"/>
                <a:gd name="T22" fmla="*/ 184 w 269"/>
                <a:gd name="T23" fmla="*/ 6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9" h="367">
                  <a:moveTo>
                    <a:pt x="184" y="69"/>
                  </a:moveTo>
                  <a:lnTo>
                    <a:pt x="184" y="69"/>
                  </a:lnTo>
                  <a:cubicBezTo>
                    <a:pt x="168" y="38"/>
                    <a:pt x="145" y="8"/>
                    <a:pt x="115" y="0"/>
                  </a:cubicBezTo>
                  <a:cubicBezTo>
                    <a:pt x="77" y="0"/>
                    <a:pt x="31" y="15"/>
                    <a:pt x="16" y="53"/>
                  </a:cubicBezTo>
                  <a:cubicBezTo>
                    <a:pt x="0" y="84"/>
                    <a:pt x="54" y="122"/>
                    <a:pt x="54" y="152"/>
                  </a:cubicBezTo>
                  <a:cubicBezTo>
                    <a:pt x="61" y="191"/>
                    <a:pt x="46" y="221"/>
                    <a:pt x="54" y="252"/>
                  </a:cubicBezTo>
                  <a:cubicBezTo>
                    <a:pt x="61" y="290"/>
                    <a:pt x="61" y="344"/>
                    <a:pt x="92" y="359"/>
                  </a:cubicBezTo>
                  <a:cubicBezTo>
                    <a:pt x="115" y="366"/>
                    <a:pt x="123" y="305"/>
                    <a:pt x="145" y="298"/>
                  </a:cubicBezTo>
                  <a:cubicBezTo>
                    <a:pt x="168" y="298"/>
                    <a:pt x="168" y="344"/>
                    <a:pt x="184" y="344"/>
                  </a:cubicBezTo>
                  <a:cubicBezTo>
                    <a:pt x="214" y="351"/>
                    <a:pt x="268" y="351"/>
                    <a:pt x="268" y="321"/>
                  </a:cubicBezTo>
                  <a:cubicBezTo>
                    <a:pt x="268" y="260"/>
                    <a:pt x="214" y="214"/>
                    <a:pt x="191" y="152"/>
                  </a:cubicBezTo>
                  <a:cubicBezTo>
                    <a:pt x="184" y="122"/>
                    <a:pt x="199" y="91"/>
                    <a:pt x="184" y="6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 name="Freeform 37"/>
            <p:cNvSpPr>
              <a:spLocks noChangeArrowheads="1"/>
            </p:cNvSpPr>
            <p:nvPr/>
          </p:nvSpPr>
          <p:spPr bwMode="auto">
            <a:xfrm>
              <a:off x="6551186" y="7394576"/>
              <a:ext cx="488918" cy="574675"/>
            </a:xfrm>
            <a:custGeom>
              <a:avLst/>
              <a:gdLst>
                <a:gd name="T0" fmla="*/ 573 w 1360"/>
                <a:gd name="T1" fmla="*/ 421 h 1598"/>
                <a:gd name="T2" fmla="*/ 405 w 1360"/>
                <a:gd name="T3" fmla="*/ 405 h 1598"/>
                <a:gd name="T4" fmla="*/ 443 w 1360"/>
                <a:gd name="T5" fmla="*/ 604 h 1598"/>
                <a:gd name="T6" fmla="*/ 534 w 1360"/>
                <a:gd name="T7" fmla="*/ 650 h 1598"/>
                <a:gd name="T8" fmla="*/ 657 w 1360"/>
                <a:gd name="T9" fmla="*/ 673 h 1598"/>
                <a:gd name="T10" fmla="*/ 573 w 1360"/>
                <a:gd name="T11" fmla="*/ 421 h 1598"/>
                <a:gd name="T12" fmla="*/ 130 w 1360"/>
                <a:gd name="T13" fmla="*/ 566 h 1598"/>
                <a:gd name="T14" fmla="*/ 191 w 1360"/>
                <a:gd name="T15" fmla="*/ 428 h 1598"/>
                <a:gd name="T16" fmla="*/ 382 w 1360"/>
                <a:gd name="T17" fmla="*/ 337 h 1598"/>
                <a:gd name="T18" fmla="*/ 550 w 1360"/>
                <a:gd name="T19" fmla="*/ 107 h 1598"/>
                <a:gd name="T20" fmla="*/ 718 w 1360"/>
                <a:gd name="T21" fmla="*/ 85 h 1598"/>
                <a:gd name="T22" fmla="*/ 794 w 1360"/>
                <a:gd name="T23" fmla="*/ 31 h 1598"/>
                <a:gd name="T24" fmla="*/ 840 w 1360"/>
                <a:gd name="T25" fmla="*/ 8 h 1598"/>
                <a:gd name="T26" fmla="*/ 1062 w 1360"/>
                <a:gd name="T27" fmla="*/ 168 h 1598"/>
                <a:gd name="T28" fmla="*/ 1115 w 1360"/>
                <a:gd name="T29" fmla="*/ 329 h 1598"/>
                <a:gd name="T30" fmla="*/ 1145 w 1360"/>
                <a:gd name="T31" fmla="*/ 489 h 1598"/>
                <a:gd name="T32" fmla="*/ 1046 w 1360"/>
                <a:gd name="T33" fmla="*/ 657 h 1598"/>
                <a:gd name="T34" fmla="*/ 1039 w 1360"/>
                <a:gd name="T35" fmla="*/ 902 h 1598"/>
                <a:gd name="T36" fmla="*/ 1268 w 1360"/>
                <a:gd name="T37" fmla="*/ 986 h 1598"/>
                <a:gd name="T38" fmla="*/ 1206 w 1360"/>
                <a:gd name="T39" fmla="*/ 1123 h 1598"/>
                <a:gd name="T40" fmla="*/ 1245 w 1360"/>
                <a:gd name="T41" fmla="*/ 1253 h 1598"/>
                <a:gd name="T42" fmla="*/ 1352 w 1360"/>
                <a:gd name="T43" fmla="*/ 1291 h 1598"/>
                <a:gd name="T44" fmla="*/ 1359 w 1360"/>
                <a:gd name="T45" fmla="*/ 1337 h 1598"/>
                <a:gd name="T46" fmla="*/ 1291 w 1360"/>
                <a:gd name="T47" fmla="*/ 1452 h 1598"/>
                <a:gd name="T48" fmla="*/ 1222 w 1360"/>
                <a:gd name="T49" fmla="*/ 1589 h 1598"/>
                <a:gd name="T50" fmla="*/ 1069 w 1360"/>
                <a:gd name="T51" fmla="*/ 1597 h 1598"/>
                <a:gd name="T52" fmla="*/ 1008 w 1360"/>
                <a:gd name="T53" fmla="*/ 1543 h 1598"/>
                <a:gd name="T54" fmla="*/ 924 w 1360"/>
                <a:gd name="T55" fmla="*/ 1582 h 1598"/>
                <a:gd name="T56" fmla="*/ 878 w 1360"/>
                <a:gd name="T57" fmla="*/ 1498 h 1598"/>
                <a:gd name="T58" fmla="*/ 794 w 1360"/>
                <a:gd name="T59" fmla="*/ 1429 h 1598"/>
                <a:gd name="T60" fmla="*/ 725 w 1360"/>
                <a:gd name="T61" fmla="*/ 1482 h 1598"/>
                <a:gd name="T62" fmla="*/ 679 w 1360"/>
                <a:gd name="T63" fmla="*/ 1543 h 1598"/>
                <a:gd name="T64" fmla="*/ 427 w 1360"/>
                <a:gd name="T65" fmla="*/ 1559 h 1598"/>
                <a:gd name="T66" fmla="*/ 351 w 1360"/>
                <a:gd name="T67" fmla="*/ 1521 h 1598"/>
                <a:gd name="T68" fmla="*/ 366 w 1360"/>
                <a:gd name="T69" fmla="*/ 1429 h 1598"/>
                <a:gd name="T70" fmla="*/ 229 w 1360"/>
                <a:gd name="T71" fmla="*/ 1352 h 1598"/>
                <a:gd name="T72" fmla="*/ 244 w 1360"/>
                <a:gd name="T73" fmla="*/ 1246 h 1598"/>
                <a:gd name="T74" fmla="*/ 145 w 1360"/>
                <a:gd name="T75" fmla="*/ 1108 h 1598"/>
                <a:gd name="T76" fmla="*/ 76 w 1360"/>
                <a:gd name="T77" fmla="*/ 1001 h 1598"/>
                <a:gd name="T78" fmla="*/ 122 w 1360"/>
                <a:gd name="T79" fmla="*/ 955 h 1598"/>
                <a:gd name="T80" fmla="*/ 30 w 1360"/>
                <a:gd name="T81" fmla="*/ 871 h 1598"/>
                <a:gd name="T82" fmla="*/ 38 w 1360"/>
                <a:gd name="T83" fmla="*/ 726 h 1598"/>
                <a:gd name="T84" fmla="*/ 130 w 1360"/>
                <a:gd name="T85" fmla="*/ 566 h 1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60" h="1598">
                  <a:moveTo>
                    <a:pt x="573" y="421"/>
                  </a:moveTo>
                  <a:lnTo>
                    <a:pt x="573" y="421"/>
                  </a:lnTo>
                  <a:cubicBezTo>
                    <a:pt x="557" y="390"/>
                    <a:pt x="534" y="360"/>
                    <a:pt x="504" y="352"/>
                  </a:cubicBezTo>
                  <a:cubicBezTo>
                    <a:pt x="466" y="352"/>
                    <a:pt x="420" y="367"/>
                    <a:pt x="405" y="405"/>
                  </a:cubicBezTo>
                  <a:cubicBezTo>
                    <a:pt x="389" y="436"/>
                    <a:pt x="443" y="474"/>
                    <a:pt x="443" y="504"/>
                  </a:cubicBezTo>
                  <a:cubicBezTo>
                    <a:pt x="450" y="543"/>
                    <a:pt x="435" y="573"/>
                    <a:pt x="443" y="604"/>
                  </a:cubicBezTo>
                  <a:cubicBezTo>
                    <a:pt x="450" y="642"/>
                    <a:pt x="450" y="696"/>
                    <a:pt x="481" y="711"/>
                  </a:cubicBezTo>
                  <a:cubicBezTo>
                    <a:pt x="504" y="718"/>
                    <a:pt x="512" y="657"/>
                    <a:pt x="534" y="650"/>
                  </a:cubicBezTo>
                  <a:cubicBezTo>
                    <a:pt x="557" y="650"/>
                    <a:pt x="557" y="696"/>
                    <a:pt x="573" y="696"/>
                  </a:cubicBezTo>
                  <a:cubicBezTo>
                    <a:pt x="603" y="703"/>
                    <a:pt x="657" y="703"/>
                    <a:pt x="657" y="673"/>
                  </a:cubicBezTo>
                  <a:cubicBezTo>
                    <a:pt x="657" y="612"/>
                    <a:pt x="603" y="566"/>
                    <a:pt x="580" y="504"/>
                  </a:cubicBezTo>
                  <a:cubicBezTo>
                    <a:pt x="573" y="474"/>
                    <a:pt x="588" y="443"/>
                    <a:pt x="573" y="421"/>
                  </a:cubicBezTo>
                  <a:close/>
                  <a:moveTo>
                    <a:pt x="130" y="566"/>
                  </a:moveTo>
                  <a:lnTo>
                    <a:pt x="130" y="566"/>
                  </a:lnTo>
                  <a:cubicBezTo>
                    <a:pt x="130" y="535"/>
                    <a:pt x="130" y="504"/>
                    <a:pt x="137" y="474"/>
                  </a:cubicBezTo>
                  <a:cubicBezTo>
                    <a:pt x="153" y="459"/>
                    <a:pt x="175" y="443"/>
                    <a:pt x="191" y="428"/>
                  </a:cubicBezTo>
                  <a:cubicBezTo>
                    <a:pt x="206" y="398"/>
                    <a:pt x="214" y="360"/>
                    <a:pt x="244" y="344"/>
                  </a:cubicBezTo>
                  <a:cubicBezTo>
                    <a:pt x="282" y="321"/>
                    <a:pt x="343" y="360"/>
                    <a:pt x="382" y="337"/>
                  </a:cubicBezTo>
                  <a:cubicBezTo>
                    <a:pt x="435" y="306"/>
                    <a:pt x="473" y="245"/>
                    <a:pt x="512" y="191"/>
                  </a:cubicBezTo>
                  <a:cubicBezTo>
                    <a:pt x="534" y="168"/>
                    <a:pt x="519" y="115"/>
                    <a:pt x="550" y="107"/>
                  </a:cubicBezTo>
                  <a:cubicBezTo>
                    <a:pt x="588" y="100"/>
                    <a:pt x="618" y="161"/>
                    <a:pt x="664" y="153"/>
                  </a:cubicBezTo>
                  <a:cubicBezTo>
                    <a:pt x="687" y="146"/>
                    <a:pt x="687" y="100"/>
                    <a:pt x="718" y="85"/>
                  </a:cubicBezTo>
                  <a:cubicBezTo>
                    <a:pt x="725" y="77"/>
                    <a:pt x="741" y="85"/>
                    <a:pt x="748" y="85"/>
                  </a:cubicBezTo>
                  <a:cubicBezTo>
                    <a:pt x="771" y="69"/>
                    <a:pt x="779" y="46"/>
                    <a:pt x="794" y="31"/>
                  </a:cubicBezTo>
                  <a:lnTo>
                    <a:pt x="794" y="31"/>
                  </a:lnTo>
                  <a:cubicBezTo>
                    <a:pt x="809" y="23"/>
                    <a:pt x="825" y="0"/>
                    <a:pt x="840" y="8"/>
                  </a:cubicBezTo>
                  <a:cubicBezTo>
                    <a:pt x="870" y="16"/>
                    <a:pt x="886" y="46"/>
                    <a:pt x="909" y="62"/>
                  </a:cubicBezTo>
                  <a:cubicBezTo>
                    <a:pt x="962" y="100"/>
                    <a:pt x="1016" y="123"/>
                    <a:pt x="1062" y="168"/>
                  </a:cubicBezTo>
                  <a:cubicBezTo>
                    <a:pt x="1077" y="184"/>
                    <a:pt x="1062" y="207"/>
                    <a:pt x="1069" y="229"/>
                  </a:cubicBezTo>
                  <a:cubicBezTo>
                    <a:pt x="1084" y="260"/>
                    <a:pt x="1107" y="291"/>
                    <a:pt x="1115" y="329"/>
                  </a:cubicBezTo>
                  <a:cubicBezTo>
                    <a:pt x="1115" y="367"/>
                    <a:pt x="1100" y="405"/>
                    <a:pt x="1107" y="436"/>
                  </a:cubicBezTo>
                  <a:cubicBezTo>
                    <a:pt x="1115" y="459"/>
                    <a:pt x="1138" y="474"/>
                    <a:pt x="1145" y="489"/>
                  </a:cubicBezTo>
                  <a:cubicBezTo>
                    <a:pt x="1153" y="520"/>
                    <a:pt x="1168" y="550"/>
                    <a:pt x="1153" y="573"/>
                  </a:cubicBezTo>
                  <a:cubicBezTo>
                    <a:pt x="1130" y="612"/>
                    <a:pt x="1069" y="619"/>
                    <a:pt x="1046" y="657"/>
                  </a:cubicBezTo>
                  <a:cubicBezTo>
                    <a:pt x="1023" y="696"/>
                    <a:pt x="1008" y="741"/>
                    <a:pt x="1008" y="787"/>
                  </a:cubicBezTo>
                  <a:cubicBezTo>
                    <a:pt x="1008" y="825"/>
                    <a:pt x="1008" y="871"/>
                    <a:pt x="1039" y="902"/>
                  </a:cubicBezTo>
                  <a:cubicBezTo>
                    <a:pt x="1077" y="932"/>
                    <a:pt x="1138" y="925"/>
                    <a:pt x="1191" y="940"/>
                  </a:cubicBezTo>
                  <a:cubicBezTo>
                    <a:pt x="1222" y="955"/>
                    <a:pt x="1252" y="963"/>
                    <a:pt x="1268" y="986"/>
                  </a:cubicBezTo>
                  <a:cubicBezTo>
                    <a:pt x="1283" y="1009"/>
                    <a:pt x="1298" y="1039"/>
                    <a:pt x="1291" y="1062"/>
                  </a:cubicBezTo>
                  <a:cubicBezTo>
                    <a:pt x="1275" y="1093"/>
                    <a:pt x="1229" y="1093"/>
                    <a:pt x="1206" y="1123"/>
                  </a:cubicBezTo>
                  <a:cubicBezTo>
                    <a:pt x="1191" y="1146"/>
                    <a:pt x="1184" y="1177"/>
                    <a:pt x="1191" y="1207"/>
                  </a:cubicBezTo>
                  <a:cubicBezTo>
                    <a:pt x="1191" y="1230"/>
                    <a:pt x="1222" y="1238"/>
                    <a:pt x="1245" y="1253"/>
                  </a:cubicBezTo>
                  <a:cubicBezTo>
                    <a:pt x="1275" y="1268"/>
                    <a:pt x="1314" y="1276"/>
                    <a:pt x="1352" y="1291"/>
                  </a:cubicBezTo>
                  <a:lnTo>
                    <a:pt x="1352" y="1291"/>
                  </a:lnTo>
                  <a:cubicBezTo>
                    <a:pt x="1359" y="1337"/>
                    <a:pt x="1359" y="1337"/>
                    <a:pt x="1359" y="1337"/>
                  </a:cubicBezTo>
                  <a:lnTo>
                    <a:pt x="1359" y="1337"/>
                  </a:lnTo>
                  <a:cubicBezTo>
                    <a:pt x="1336" y="1360"/>
                    <a:pt x="1306" y="1375"/>
                    <a:pt x="1291" y="1406"/>
                  </a:cubicBezTo>
                  <a:cubicBezTo>
                    <a:pt x="1283" y="1421"/>
                    <a:pt x="1291" y="1436"/>
                    <a:pt x="1291" y="1452"/>
                  </a:cubicBezTo>
                  <a:cubicBezTo>
                    <a:pt x="1291" y="1482"/>
                    <a:pt x="1298" y="1513"/>
                    <a:pt x="1283" y="1543"/>
                  </a:cubicBezTo>
                  <a:cubicBezTo>
                    <a:pt x="1268" y="1566"/>
                    <a:pt x="1245" y="1582"/>
                    <a:pt x="1222" y="1589"/>
                  </a:cubicBezTo>
                  <a:cubicBezTo>
                    <a:pt x="1191" y="1597"/>
                    <a:pt x="1161" y="1574"/>
                    <a:pt x="1130" y="1582"/>
                  </a:cubicBezTo>
                  <a:cubicBezTo>
                    <a:pt x="1107" y="1582"/>
                    <a:pt x="1092" y="1589"/>
                    <a:pt x="1069" y="1597"/>
                  </a:cubicBezTo>
                  <a:lnTo>
                    <a:pt x="1069" y="1597"/>
                  </a:lnTo>
                  <a:cubicBezTo>
                    <a:pt x="1046" y="1582"/>
                    <a:pt x="1031" y="1543"/>
                    <a:pt x="1008" y="1543"/>
                  </a:cubicBezTo>
                  <a:cubicBezTo>
                    <a:pt x="977" y="1543"/>
                    <a:pt x="947" y="1566"/>
                    <a:pt x="924" y="1582"/>
                  </a:cubicBezTo>
                  <a:lnTo>
                    <a:pt x="924" y="1582"/>
                  </a:lnTo>
                  <a:cubicBezTo>
                    <a:pt x="916" y="1566"/>
                    <a:pt x="909" y="1543"/>
                    <a:pt x="901" y="1528"/>
                  </a:cubicBezTo>
                  <a:cubicBezTo>
                    <a:pt x="893" y="1513"/>
                    <a:pt x="886" y="1505"/>
                    <a:pt x="878" y="1498"/>
                  </a:cubicBezTo>
                  <a:cubicBezTo>
                    <a:pt x="863" y="1467"/>
                    <a:pt x="878" y="1436"/>
                    <a:pt x="855" y="1421"/>
                  </a:cubicBezTo>
                  <a:cubicBezTo>
                    <a:pt x="840" y="1406"/>
                    <a:pt x="809" y="1413"/>
                    <a:pt x="794" y="1429"/>
                  </a:cubicBezTo>
                  <a:cubicBezTo>
                    <a:pt x="779" y="1436"/>
                    <a:pt x="794" y="1459"/>
                    <a:pt x="779" y="1467"/>
                  </a:cubicBezTo>
                  <a:cubicBezTo>
                    <a:pt x="764" y="1482"/>
                    <a:pt x="741" y="1467"/>
                    <a:pt x="725" y="1482"/>
                  </a:cubicBezTo>
                  <a:cubicBezTo>
                    <a:pt x="710" y="1498"/>
                    <a:pt x="695" y="1521"/>
                    <a:pt x="679" y="1543"/>
                  </a:cubicBezTo>
                  <a:lnTo>
                    <a:pt x="679" y="1543"/>
                  </a:lnTo>
                  <a:cubicBezTo>
                    <a:pt x="626" y="1521"/>
                    <a:pt x="588" y="1467"/>
                    <a:pt x="534" y="1467"/>
                  </a:cubicBezTo>
                  <a:cubicBezTo>
                    <a:pt x="489" y="1475"/>
                    <a:pt x="466" y="1528"/>
                    <a:pt x="427" y="1559"/>
                  </a:cubicBezTo>
                  <a:lnTo>
                    <a:pt x="427" y="1559"/>
                  </a:lnTo>
                  <a:cubicBezTo>
                    <a:pt x="351" y="1521"/>
                    <a:pt x="351" y="1521"/>
                    <a:pt x="351" y="1521"/>
                  </a:cubicBezTo>
                  <a:lnTo>
                    <a:pt x="351" y="1521"/>
                  </a:lnTo>
                  <a:cubicBezTo>
                    <a:pt x="359" y="1490"/>
                    <a:pt x="366" y="1459"/>
                    <a:pt x="366" y="1429"/>
                  </a:cubicBezTo>
                  <a:cubicBezTo>
                    <a:pt x="366" y="1406"/>
                    <a:pt x="366" y="1375"/>
                    <a:pt x="343" y="1360"/>
                  </a:cubicBezTo>
                  <a:cubicBezTo>
                    <a:pt x="313" y="1345"/>
                    <a:pt x="259" y="1375"/>
                    <a:pt x="229" y="1352"/>
                  </a:cubicBezTo>
                  <a:cubicBezTo>
                    <a:pt x="214" y="1322"/>
                    <a:pt x="244" y="1284"/>
                    <a:pt x="244" y="1246"/>
                  </a:cubicBezTo>
                  <a:lnTo>
                    <a:pt x="244" y="1246"/>
                  </a:lnTo>
                  <a:cubicBezTo>
                    <a:pt x="237" y="1223"/>
                    <a:pt x="229" y="1200"/>
                    <a:pt x="214" y="1184"/>
                  </a:cubicBezTo>
                  <a:cubicBezTo>
                    <a:pt x="198" y="1154"/>
                    <a:pt x="160" y="1138"/>
                    <a:pt x="145" y="1108"/>
                  </a:cubicBezTo>
                  <a:cubicBezTo>
                    <a:pt x="137" y="1093"/>
                    <a:pt x="153" y="1070"/>
                    <a:pt x="137" y="1054"/>
                  </a:cubicBezTo>
                  <a:cubicBezTo>
                    <a:pt x="122" y="1032"/>
                    <a:pt x="99" y="1016"/>
                    <a:pt x="76" y="1001"/>
                  </a:cubicBezTo>
                  <a:lnTo>
                    <a:pt x="76" y="1001"/>
                  </a:lnTo>
                  <a:cubicBezTo>
                    <a:pt x="91" y="986"/>
                    <a:pt x="114" y="978"/>
                    <a:pt x="122" y="955"/>
                  </a:cubicBezTo>
                  <a:cubicBezTo>
                    <a:pt x="137" y="917"/>
                    <a:pt x="168" y="864"/>
                    <a:pt x="137" y="833"/>
                  </a:cubicBezTo>
                  <a:cubicBezTo>
                    <a:pt x="114" y="810"/>
                    <a:pt x="68" y="879"/>
                    <a:pt x="30" y="871"/>
                  </a:cubicBezTo>
                  <a:cubicBezTo>
                    <a:pt x="7" y="864"/>
                    <a:pt x="0" y="833"/>
                    <a:pt x="0" y="810"/>
                  </a:cubicBezTo>
                  <a:cubicBezTo>
                    <a:pt x="0" y="779"/>
                    <a:pt x="15" y="749"/>
                    <a:pt x="38" y="726"/>
                  </a:cubicBezTo>
                  <a:cubicBezTo>
                    <a:pt x="61" y="696"/>
                    <a:pt x="107" y="688"/>
                    <a:pt x="130" y="650"/>
                  </a:cubicBezTo>
                  <a:cubicBezTo>
                    <a:pt x="145" y="627"/>
                    <a:pt x="130" y="596"/>
                    <a:pt x="130" y="566"/>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 name="Freeform 38"/>
            <p:cNvSpPr>
              <a:spLocks noChangeArrowheads="1"/>
            </p:cNvSpPr>
            <p:nvPr/>
          </p:nvSpPr>
          <p:spPr bwMode="auto">
            <a:xfrm>
              <a:off x="6948035" y="7137400"/>
              <a:ext cx="266683" cy="184150"/>
            </a:xfrm>
            <a:custGeom>
              <a:avLst/>
              <a:gdLst>
                <a:gd name="T0" fmla="*/ 0 w 741"/>
                <a:gd name="T1" fmla="*/ 46 h 513"/>
                <a:gd name="T2" fmla="*/ 0 w 741"/>
                <a:gd name="T3" fmla="*/ 46 h 513"/>
                <a:gd name="T4" fmla="*/ 53 w 741"/>
                <a:gd name="T5" fmla="*/ 100 h 513"/>
                <a:gd name="T6" fmla="*/ 84 w 741"/>
                <a:gd name="T7" fmla="*/ 191 h 513"/>
                <a:gd name="T8" fmla="*/ 145 w 741"/>
                <a:gd name="T9" fmla="*/ 214 h 513"/>
                <a:gd name="T10" fmla="*/ 152 w 741"/>
                <a:gd name="T11" fmla="*/ 253 h 513"/>
                <a:gd name="T12" fmla="*/ 214 w 741"/>
                <a:gd name="T13" fmla="*/ 283 h 513"/>
                <a:gd name="T14" fmla="*/ 198 w 741"/>
                <a:gd name="T15" fmla="*/ 352 h 513"/>
                <a:gd name="T16" fmla="*/ 320 w 741"/>
                <a:gd name="T17" fmla="*/ 398 h 513"/>
                <a:gd name="T18" fmla="*/ 259 w 741"/>
                <a:gd name="T19" fmla="*/ 474 h 513"/>
                <a:gd name="T20" fmla="*/ 381 w 741"/>
                <a:gd name="T21" fmla="*/ 505 h 513"/>
                <a:gd name="T22" fmla="*/ 519 w 741"/>
                <a:gd name="T23" fmla="*/ 482 h 513"/>
                <a:gd name="T24" fmla="*/ 542 w 741"/>
                <a:gd name="T25" fmla="*/ 443 h 513"/>
                <a:gd name="T26" fmla="*/ 603 w 741"/>
                <a:gd name="T27" fmla="*/ 420 h 513"/>
                <a:gd name="T28" fmla="*/ 626 w 741"/>
                <a:gd name="T29" fmla="*/ 428 h 513"/>
                <a:gd name="T30" fmla="*/ 641 w 741"/>
                <a:gd name="T31" fmla="*/ 474 h 513"/>
                <a:gd name="T32" fmla="*/ 687 w 741"/>
                <a:gd name="T33" fmla="*/ 474 h 513"/>
                <a:gd name="T34" fmla="*/ 740 w 741"/>
                <a:gd name="T35" fmla="*/ 443 h 513"/>
                <a:gd name="T36" fmla="*/ 740 w 741"/>
                <a:gd name="T37" fmla="*/ 443 h 513"/>
                <a:gd name="T38" fmla="*/ 718 w 741"/>
                <a:gd name="T39" fmla="*/ 375 h 513"/>
                <a:gd name="T40" fmla="*/ 672 w 741"/>
                <a:gd name="T41" fmla="*/ 329 h 513"/>
                <a:gd name="T42" fmla="*/ 641 w 741"/>
                <a:gd name="T43" fmla="*/ 260 h 513"/>
                <a:gd name="T44" fmla="*/ 641 w 741"/>
                <a:gd name="T45" fmla="*/ 199 h 513"/>
                <a:gd name="T46" fmla="*/ 580 w 741"/>
                <a:gd name="T47" fmla="*/ 184 h 513"/>
                <a:gd name="T48" fmla="*/ 534 w 741"/>
                <a:gd name="T49" fmla="*/ 61 h 513"/>
                <a:gd name="T50" fmla="*/ 534 w 741"/>
                <a:gd name="T51" fmla="*/ 61 h 513"/>
                <a:gd name="T52" fmla="*/ 473 w 741"/>
                <a:gd name="T53" fmla="*/ 39 h 513"/>
                <a:gd name="T54" fmla="*/ 450 w 741"/>
                <a:gd name="T55" fmla="*/ 69 h 513"/>
                <a:gd name="T56" fmla="*/ 412 w 741"/>
                <a:gd name="T57" fmla="*/ 153 h 513"/>
                <a:gd name="T58" fmla="*/ 389 w 741"/>
                <a:gd name="T59" fmla="*/ 123 h 513"/>
                <a:gd name="T60" fmla="*/ 381 w 741"/>
                <a:gd name="T61" fmla="*/ 77 h 513"/>
                <a:gd name="T62" fmla="*/ 351 w 741"/>
                <a:gd name="T63" fmla="*/ 31 h 513"/>
                <a:gd name="T64" fmla="*/ 145 w 741"/>
                <a:gd name="T65" fmla="*/ 8 h 513"/>
                <a:gd name="T66" fmla="*/ 91 w 741"/>
                <a:gd name="T67" fmla="*/ 46 h 513"/>
                <a:gd name="T68" fmla="*/ 0 w 741"/>
                <a:gd name="T69" fmla="*/ 46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41" h="513">
                  <a:moveTo>
                    <a:pt x="0" y="46"/>
                  </a:moveTo>
                  <a:lnTo>
                    <a:pt x="0" y="46"/>
                  </a:lnTo>
                  <a:cubicBezTo>
                    <a:pt x="15" y="69"/>
                    <a:pt x="38" y="77"/>
                    <a:pt x="53" y="100"/>
                  </a:cubicBezTo>
                  <a:cubicBezTo>
                    <a:pt x="68" y="130"/>
                    <a:pt x="61" y="168"/>
                    <a:pt x="84" y="191"/>
                  </a:cubicBezTo>
                  <a:cubicBezTo>
                    <a:pt x="99" y="214"/>
                    <a:pt x="129" y="199"/>
                    <a:pt x="145" y="214"/>
                  </a:cubicBezTo>
                  <a:cubicBezTo>
                    <a:pt x="152" y="222"/>
                    <a:pt x="145" y="245"/>
                    <a:pt x="152" y="253"/>
                  </a:cubicBezTo>
                  <a:cubicBezTo>
                    <a:pt x="175" y="268"/>
                    <a:pt x="206" y="260"/>
                    <a:pt x="214" y="283"/>
                  </a:cubicBezTo>
                  <a:cubicBezTo>
                    <a:pt x="221" y="306"/>
                    <a:pt x="183" y="336"/>
                    <a:pt x="198" y="352"/>
                  </a:cubicBezTo>
                  <a:cubicBezTo>
                    <a:pt x="229" y="382"/>
                    <a:pt x="298" y="359"/>
                    <a:pt x="320" y="398"/>
                  </a:cubicBezTo>
                  <a:cubicBezTo>
                    <a:pt x="328" y="428"/>
                    <a:pt x="244" y="451"/>
                    <a:pt x="259" y="474"/>
                  </a:cubicBezTo>
                  <a:cubicBezTo>
                    <a:pt x="282" y="512"/>
                    <a:pt x="343" y="505"/>
                    <a:pt x="381" y="505"/>
                  </a:cubicBezTo>
                  <a:cubicBezTo>
                    <a:pt x="427" y="505"/>
                    <a:pt x="473" y="497"/>
                    <a:pt x="519" y="482"/>
                  </a:cubicBezTo>
                  <a:cubicBezTo>
                    <a:pt x="534" y="474"/>
                    <a:pt x="534" y="451"/>
                    <a:pt x="542" y="443"/>
                  </a:cubicBezTo>
                  <a:cubicBezTo>
                    <a:pt x="557" y="428"/>
                    <a:pt x="580" y="420"/>
                    <a:pt x="603" y="420"/>
                  </a:cubicBezTo>
                  <a:cubicBezTo>
                    <a:pt x="611" y="420"/>
                    <a:pt x="618" y="420"/>
                    <a:pt x="626" y="428"/>
                  </a:cubicBezTo>
                  <a:cubicBezTo>
                    <a:pt x="634" y="436"/>
                    <a:pt x="626" y="466"/>
                    <a:pt x="641" y="474"/>
                  </a:cubicBezTo>
                  <a:cubicBezTo>
                    <a:pt x="649" y="482"/>
                    <a:pt x="672" y="474"/>
                    <a:pt x="687" y="474"/>
                  </a:cubicBezTo>
                  <a:cubicBezTo>
                    <a:pt x="702" y="466"/>
                    <a:pt x="725" y="459"/>
                    <a:pt x="740" y="443"/>
                  </a:cubicBezTo>
                  <a:lnTo>
                    <a:pt x="740" y="443"/>
                  </a:lnTo>
                  <a:cubicBezTo>
                    <a:pt x="733" y="420"/>
                    <a:pt x="733" y="398"/>
                    <a:pt x="718" y="375"/>
                  </a:cubicBezTo>
                  <a:cubicBezTo>
                    <a:pt x="702" y="359"/>
                    <a:pt x="679" y="352"/>
                    <a:pt x="672" y="329"/>
                  </a:cubicBezTo>
                  <a:cubicBezTo>
                    <a:pt x="656" y="314"/>
                    <a:pt x="649" y="283"/>
                    <a:pt x="641" y="260"/>
                  </a:cubicBezTo>
                  <a:cubicBezTo>
                    <a:pt x="634" y="245"/>
                    <a:pt x="649" y="214"/>
                    <a:pt x="641" y="199"/>
                  </a:cubicBezTo>
                  <a:cubicBezTo>
                    <a:pt x="626" y="184"/>
                    <a:pt x="595" y="199"/>
                    <a:pt x="580" y="184"/>
                  </a:cubicBezTo>
                  <a:cubicBezTo>
                    <a:pt x="557" y="153"/>
                    <a:pt x="550" y="100"/>
                    <a:pt x="534" y="61"/>
                  </a:cubicBezTo>
                  <a:lnTo>
                    <a:pt x="534" y="61"/>
                  </a:lnTo>
                  <a:cubicBezTo>
                    <a:pt x="511" y="54"/>
                    <a:pt x="496" y="39"/>
                    <a:pt x="473" y="39"/>
                  </a:cubicBezTo>
                  <a:cubicBezTo>
                    <a:pt x="458" y="39"/>
                    <a:pt x="458" y="61"/>
                    <a:pt x="450" y="69"/>
                  </a:cubicBezTo>
                  <a:cubicBezTo>
                    <a:pt x="435" y="100"/>
                    <a:pt x="443" y="138"/>
                    <a:pt x="412" y="153"/>
                  </a:cubicBezTo>
                  <a:cubicBezTo>
                    <a:pt x="404" y="168"/>
                    <a:pt x="397" y="138"/>
                    <a:pt x="389" y="123"/>
                  </a:cubicBezTo>
                  <a:cubicBezTo>
                    <a:pt x="381" y="107"/>
                    <a:pt x="389" y="92"/>
                    <a:pt x="381" y="77"/>
                  </a:cubicBezTo>
                  <a:cubicBezTo>
                    <a:pt x="374" y="61"/>
                    <a:pt x="366" y="39"/>
                    <a:pt x="351" y="31"/>
                  </a:cubicBezTo>
                  <a:cubicBezTo>
                    <a:pt x="282" y="16"/>
                    <a:pt x="214" y="0"/>
                    <a:pt x="145" y="8"/>
                  </a:cubicBezTo>
                  <a:cubicBezTo>
                    <a:pt x="122" y="8"/>
                    <a:pt x="114" y="39"/>
                    <a:pt x="91" y="46"/>
                  </a:cubicBezTo>
                  <a:cubicBezTo>
                    <a:pt x="61" y="54"/>
                    <a:pt x="30" y="46"/>
                    <a:pt x="0" y="4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 name="Freeform 39"/>
            <p:cNvSpPr>
              <a:spLocks noChangeArrowheads="1"/>
            </p:cNvSpPr>
            <p:nvPr/>
          </p:nvSpPr>
          <p:spPr bwMode="auto">
            <a:xfrm>
              <a:off x="6819456" y="7097713"/>
              <a:ext cx="484156" cy="762000"/>
            </a:xfrm>
            <a:custGeom>
              <a:avLst/>
              <a:gdLst>
                <a:gd name="T0" fmla="*/ 924 w 1345"/>
                <a:gd name="T1" fmla="*/ 1428 h 2116"/>
                <a:gd name="T2" fmla="*/ 847 w 1345"/>
                <a:gd name="T3" fmla="*/ 1397 h 2116"/>
                <a:gd name="T4" fmla="*/ 763 w 1345"/>
                <a:gd name="T5" fmla="*/ 1497 h 2116"/>
                <a:gd name="T6" fmla="*/ 748 w 1345"/>
                <a:gd name="T7" fmla="*/ 1596 h 2116"/>
                <a:gd name="T8" fmla="*/ 886 w 1345"/>
                <a:gd name="T9" fmla="*/ 1665 h 2116"/>
                <a:gd name="T10" fmla="*/ 970 w 1345"/>
                <a:gd name="T11" fmla="*/ 1550 h 2116"/>
                <a:gd name="T12" fmla="*/ 924 w 1345"/>
                <a:gd name="T13" fmla="*/ 1428 h 2116"/>
                <a:gd name="T14" fmla="*/ 679 w 1345"/>
                <a:gd name="T15" fmla="*/ 2054 h 2116"/>
                <a:gd name="T16" fmla="*/ 611 w 1345"/>
                <a:gd name="T17" fmla="*/ 2115 h 2116"/>
                <a:gd name="T18" fmla="*/ 504 w 1345"/>
                <a:gd name="T19" fmla="*/ 2077 h 2116"/>
                <a:gd name="T20" fmla="*/ 465 w 1345"/>
                <a:gd name="T21" fmla="*/ 1947 h 2116"/>
                <a:gd name="T22" fmla="*/ 527 w 1345"/>
                <a:gd name="T23" fmla="*/ 1810 h 2116"/>
                <a:gd name="T24" fmla="*/ 298 w 1345"/>
                <a:gd name="T25" fmla="*/ 1726 h 2116"/>
                <a:gd name="T26" fmla="*/ 305 w 1345"/>
                <a:gd name="T27" fmla="*/ 1481 h 2116"/>
                <a:gd name="T28" fmla="*/ 404 w 1345"/>
                <a:gd name="T29" fmla="*/ 1313 h 2116"/>
                <a:gd name="T30" fmla="*/ 374 w 1345"/>
                <a:gd name="T31" fmla="*/ 1153 h 2116"/>
                <a:gd name="T32" fmla="*/ 321 w 1345"/>
                <a:gd name="T33" fmla="*/ 992 h 2116"/>
                <a:gd name="T34" fmla="*/ 99 w 1345"/>
                <a:gd name="T35" fmla="*/ 832 h 2116"/>
                <a:gd name="T36" fmla="*/ 53 w 1345"/>
                <a:gd name="T37" fmla="*/ 855 h 2116"/>
                <a:gd name="T38" fmla="*/ 61 w 1345"/>
                <a:gd name="T39" fmla="*/ 778 h 2116"/>
                <a:gd name="T40" fmla="*/ 23 w 1345"/>
                <a:gd name="T41" fmla="*/ 565 h 2116"/>
                <a:gd name="T42" fmla="*/ 0 w 1345"/>
                <a:gd name="T43" fmla="*/ 435 h 2116"/>
                <a:gd name="T44" fmla="*/ 23 w 1345"/>
                <a:gd name="T45" fmla="*/ 412 h 2116"/>
                <a:gd name="T46" fmla="*/ 7 w 1345"/>
                <a:gd name="T47" fmla="*/ 290 h 2116"/>
                <a:gd name="T48" fmla="*/ 61 w 1345"/>
                <a:gd name="T49" fmla="*/ 221 h 2116"/>
                <a:gd name="T50" fmla="*/ 99 w 1345"/>
                <a:gd name="T51" fmla="*/ 76 h 2116"/>
                <a:gd name="T52" fmla="*/ 160 w 1345"/>
                <a:gd name="T53" fmla="*/ 76 h 2116"/>
                <a:gd name="T54" fmla="*/ 183 w 1345"/>
                <a:gd name="T55" fmla="*/ 0 h 2116"/>
                <a:gd name="T56" fmla="*/ 221 w 1345"/>
                <a:gd name="T57" fmla="*/ 15 h 2116"/>
                <a:gd name="T58" fmla="*/ 290 w 1345"/>
                <a:gd name="T59" fmla="*/ 45 h 2116"/>
                <a:gd name="T60" fmla="*/ 328 w 1345"/>
                <a:gd name="T61" fmla="*/ 45 h 2116"/>
                <a:gd name="T62" fmla="*/ 359 w 1345"/>
                <a:gd name="T63" fmla="*/ 152 h 2116"/>
                <a:gd name="T64" fmla="*/ 412 w 1345"/>
                <a:gd name="T65" fmla="*/ 206 h 2116"/>
                <a:gd name="T66" fmla="*/ 504 w 1345"/>
                <a:gd name="T67" fmla="*/ 320 h 2116"/>
                <a:gd name="T68" fmla="*/ 573 w 1345"/>
                <a:gd name="T69" fmla="*/ 389 h 2116"/>
                <a:gd name="T70" fmla="*/ 679 w 1345"/>
                <a:gd name="T71" fmla="*/ 504 h 2116"/>
                <a:gd name="T72" fmla="*/ 740 w 1345"/>
                <a:gd name="T73" fmla="*/ 611 h 2116"/>
                <a:gd name="T74" fmla="*/ 901 w 1345"/>
                <a:gd name="T75" fmla="*/ 549 h 2116"/>
                <a:gd name="T76" fmla="*/ 985 w 1345"/>
                <a:gd name="T77" fmla="*/ 534 h 2116"/>
                <a:gd name="T78" fmla="*/ 1046 w 1345"/>
                <a:gd name="T79" fmla="*/ 580 h 2116"/>
                <a:gd name="T80" fmla="*/ 1099 w 1345"/>
                <a:gd name="T81" fmla="*/ 549 h 2116"/>
                <a:gd name="T82" fmla="*/ 1161 w 1345"/>
                <a:gd name="T83" fmla="*/ 603 h 2116"/>
                <a:gd name="T84" fmla="*/ 1298 w 1345"/>
                <a:gd name="T85" fmla="*/ 611 h 2116"/>
                <a:gd name="T86" fmla="*/ 1336 w 1345"/>
                <a:gd name="T87" fmla="*/ 641 h 2116"/>
                <a:gd name="T88" fmla="*/ 1283 w 1345"/>
                <a:gd name="T89" fmla="*/ 733 h 2116"/>
                <a:gd name="T90" fmla="*/ 1245 w 1345"/>
                <a:gd name="T91" fmla="*/ 954 h 2116"/>
                <a:gd name="T92" fmla="*/ 1122 w 1345"/>
                <a:gd name="T93" fmla="*/ 1168 h 2116"/>
                <a:gd name="T94" fmla="*/ 1084 w 1345"/>
                <a:gd name="T95" fmla="*/ 1344 h 2116"/>
                <a:gd name="T96" fmla="*/ 1084 w 1345"/>
                <a:gd name="T97" fmla="*/ 1688 h 2116"/>
                <a:gd name="T98" fmla="*/ 970 w 1345"/>
                <a:gd name="T99" fmla="*/ 1703 h 2116"/>
                <a:gd name="T100" fmla="*/ 878 w 1345"/>
                <a:gd name="T101" fmla="*/ 1833 h 2116"/>
                <a:gd name="T102" fmla="*/ 786 w 1345"/>
                <a:gd name="T103" fmla="*/ 1962 h 2116"/>
                <a:gd name="T104" fmla="*/ 664 w 1345"/>
                <a:gd name="T105" fmla="*/ 1970 h 2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45" h="2116">
                  <a:moveTo>
                    <a:pt x="924" y="1428"/>
                  </a:moveTo>
                  <a:lnTo>
                    <a:pt x="924" y="1428"/>
                  </a:lnTo>
                  <a:cubicBezTo>
                    <a:pt x="909" y="1420"/>
                    <a:pt x="886" y="1451"/>
                    <a:pt x="863" y="1443"/>
                  </a:cubicBezTo>
                  <a:cubicBezTo>
                    <a:pt x="855" y="1436"/>
                    <a:pt x="863" y="1397"/>
                    <a:pt x="847" y="1397"/>
                  </a:cubicBezTo>
                  <a:cubicBezTo>
                    <a:pt x="832" y="1390"/>
                    <a:pt x="817" y="1413"/>
                    <a:pt x="809" y="1420"/>
                  </a:cubicBezTo>
                  <a:cubicBezTo>
                    <a:pt x="786" y="1443"/>
                    <a:pt x="779" y="1474"/>
                    <a:pt x="763" y="1497"/>
                  </a:cubicBezTo>
                  <a:cubicBezTo>
                    <a:pt x="748" y="1512"/>
                    <a:pt x="725" y="1512"/>
                    <a:pt x="718" y="1535"/>
                  </a:cubicBezTo>
                  <a:cubicBezTo>
                    <a:pt x="718" y="1558"/>
                    <a:pt x="733" y="1573"/>
                    <a:pt x="748" y="1596"/>
                  </a:cubicBezTo>
                  <a:cubicBezTo>
                    <a:pt x="763" y="1611"/>
                    <a:pt x="786" y="1619"/>
                    <a:pt x="802" y="1626"/>
                  </a:cubicBezTo>
                  <a:cubicBezTo>
                    <a:pt x="825" y="1642"/>
                    <a:pt x="855" y="1665"/>
                    <a:pt x="886" y="1665"/>
                  </a:cubicBezTo>
                  <a:cubicBezTo>
                    <a:pt x="909" y="1672"/>
                    <a:pt x="939" y="1657"/>
                    <a:pt x="954" y="1634"/>
                  </a:cubicBezTo>
                  <a:cubicBezTo>
                    <a:pt x="970" y="1611"/>
                    <a:pt x="970" y="1581"/>
                    <a:pt x="970" y="1550"/>
                  </a:cubicBezTo>
                  <a:cubicBezTo>
                    <a:pt x="970" y="1527"/>
                    <a:pt x="962" y="1504"/>
                    <a:pt x="954" y="1481"/>
                  </a:cubicBezTo>
                  <a:cubicBezTo>
                    <a:pt x="954" y="1458"/>
                    <a:pt x="947" y="1436"/>
                    <a:pt x="924" y="1428"/>
                  </a:cubicBezTo>
                  <a:close/>
                  <a:moveTo>
                    <a:pt x="679" y="2054"/>
                  </a:moveTo>
                  <a:lnTo>
                    <a:pt x="679" y="2054"/>
                  </a:lnTo>
                  <a:lnTo>
                    <a:pt x="679" y="2054"/>
                  </a:lnTo>
                  <a:cubicBezTo>
                    <a:pt x="611" y="2115"/>
                    <a:pt x="611" y="2115"/>
                    <a:pt x="611" y="2115"/>
                  </a:cubicBezTo>
                  <a:lnTo>
                    <a:pt x="611" y="2115"/>
                  </a:lnTo>
                  <a:cubicBezTo>
                    <a:pt x="573" y="2100"/>
                    <a:pt x="534" y="2092"/>
                    <a:pt x="504" y="2077"/>
                  </a:cubicBezTo>
                  <a:cubicBezTo>
                    <a:pt x="481" y="2062"/>
                    <a:pt x="450" y="2054"/>
                    <a:pt x="450" y="2031"/>
                  </a:cubicBezTo>
                  <a:cubicBezTo>
                    <a:pt x="443" y="2001"/>
                    <a:pt x="450" y="1970"/>
                    <a:pt x="465" y="1947"/>
                  </a:cubicBezTo>
                  <a:cubicBezTo>
                    <a:pt x="488" y="1917"/>
                    <a:pt x="534" y="1917"/>
                    <a:pt x="550" y="1886"/>
                  </a:cubicBezTo>
                  <a:cubicBezTo>
                    <a:pt x="557" y="1863"/>
                    <a:pt x="542" y="1833"/>
                    <a:pt x="527" y="1810"/>
                  </a:cubicBezTo>
                  <a:cubicBezTo>
                    <a:pt x="511" y="1787"/>
                    <a:pt x="481" y="1779"/>
                    <a:pt x="450" y="1764"/>
                  </a:cubicBezTo>
                  <a:cubicBezTo>
                    <a:pt x="397" y="1749"/>
                    <a:pt x="336" y="1756"/>
                    <a:pt x="298" y="1726"/>
                  </a:cubicBezTo>
                  <a:cubicBezTo>
                    <a:pt x="267" y="1695"/>
                    <a:pt x="267" y="1649"/>
                    <a:pt x="267" y="1611"/>
                  </a:cubicBezTo>
                  <a:cubicBezTo>
                    <a:pt x="267" y="1565"/>
                    <a:pt x="282" y="1520"/>
                    <a:pt x="305" y="1481"/>
                  </a:cubicBezTo>
                  <a:cubicBezTo>
                    <a:pt x="328" y="1443"/>
                    <a:pt x="389" y="1436"/>
                    <a:pt x="412" y="1397"/>
                  </a:cubicBezTo>
                  <a:cubicBezTo>
                    <a:pt x="427" y="1374"/>
                    <a:pt x="412" y="1344"/>
                    <a:pt x="404" y="1313"/>
                  </a:cubicBezTo>
                  <a:cubicBezTo>
                    <a:pt x="397" y="1298"/>
                    <a:pt x="374" y="1283"/>
                    <a:pt x="366" y="1260"/>
                  </a:cubicBezTo>
                  <a:cubicBezTo>
                    <a:pt x="359" y="1229"/>
                    <a:pt x="374" y="1191"/>
                    <a:pt x="374" y="1153"/>
                  </a:cubicBezTo>
                  <a:cubicBezTo>
                    <a:pt x="366" y="1115"/>
                    <a:pt x="343" y="1084"/>
                    <a:pt x="328" y="1053"/>
                  </a:cubicBezTo>
                  <a:cubicBezTo>
                    <a:pt x="321" y="1031"/>
                    <a:pt x="336" y="1008"/>
                    <a:pt x="321" y="992"/>
                  </a:cubicBezTo>
                  <a:cubicBezTo>
                    <a:pt x="275" y="947"/>
                    <a:pt x="221" y="924"/>
                    <a:pt x="168" y="886"/>
                  </a:cubicBezTo>
                  <a:cubicBezTo>
                    <a:pt x="145" y="870"/>
                    <a:pt x="129" y="840"/>
                    <a:pt x="99" y="832"/>
                  </a:cubicBezTo>
                  <a:cubicBezTo>
                    <a:pt x="84" y="824"/>
                    <a:pt x="68" y="847"/>
                    <a:pt x="53" y="855"/>
                  </a:cubicBezTo>
                  <a:lnTo>
                    <a:pt x="53" y="855"/>
                  </a:lnTo>
                  <a:cubicBezTo>
                    <a:pt x="53" y="840"/>
                    <a:pt x="53" y="824"/>
                    <a:pt x="53" y="809"/>
                  </a:cubicBezTo>
                  <a:cubicBezTo>
                    <a:pt x="53" y="801"/>
                    <a:pt x="61" y="794"/>
                    <a:pt x="61" y="778"/>
                  </a:cubicBezTo>
                  <a:cubicBezTo>
                    <a:pt x="53" y="748"/>
                    <a:pt x="30" y="725"/>
                    <a:pt x="23" y="687"/>
                  </a:cubicBezTo>
                  <a:cubicBezTo>
                    <a:pt x="15" y="649"/>
                    <a:pt x="23" y="611"/>
                    <a:pt x="23" y="565"/>
                  </a:cubicBezTo>
                  <a:cubicBezTo>
                    <a:pt x="23" y="542"/>
                    <a:pt x="30" y="511"/>
                    <a:pt x="23" y="488"/>
                  </a:cubicBezTo>
                  <a:cubicBezTo>
                    <a:pt x="23" y="465"/>
                    <a:pt x="7" y="450"/>
                    <a:pt x="0" y="435"/>
                  </a:cubicBezTo>
                  <a:lnTo>
                    <a:pt x="0" y="435"/>
                  </a:lnTo>
                  <a:cubicBezTo>
                    <a:pt x="7" y="427"/>
                    <a:pt x="23" y="420"/>
                    <a:pt x="23" y="412"/>
                  </a:cubicBezTo>
                  <a:cubicBezTo>
                    <a:pt x="38" y="389"/>
                    <a:pt x="61" y="366"/>
                    <a:pt x="61" y="336"/>
                  </a:cubicBezTo>
                  <a:cubicBezTo>
                    <a:pt x="53" y="313"/>
                    <a:pt x="23" y="305"/>
                    <a:pt x="7" y="290"/>
                  </a:cubicBezTo>
                  <a:lnTo>
                    <a:pt x="7" y="290"/>
                  </a:lnTo>
                  <a:cubicBezTo>
                    <a:pt x="23" y="267"/>
                    <a:pt x="53" y="244"/>
                    <a:pt x="61" y="221"/>
                  </a:cubicBezTo>
                  <a:cubicBezTo>
                    <a:pt x="76" y="190"/>
                    <a:pt x="68" y="160"/>
                    <a:pt x="76" y="129"/>
                  </a:cubicBezTo>
                  <a:cubicBezTo>
                    <a:pt x="76" y="114"/>
                    <a:pt x="91" y="99"/>
                    <a:pt x="99" y="76"/>
                  </a:cubicBezTo>
                  <a:lnTo>
                    <a:pt x="99" y="76"/>
                  </a:lnTo>
                  <a:cubicBezTo>
                    <a:pt x="122" y="76"/>
                    <a:pt x="145" y="91"/>
                    <a:pt x="160" y="76"/>
                  </a:cubicBezTo>
                  <a:cubicBezTo>
                    <a:pt x="175" y="68"/>
                    <a:pt x="160" y="45"/>
                    <a:pt x="160" y="38"/>
                  </a:cubicBezTo>
                  <a:cubicBezTo>
                    <a:pt x="168" y="22"/>
                    <a:pt x="175" y="7"/>
                    <a:pt x="183" y="0"/>
                  </a:cubicBezTo>
                  <a:lnTo>
                    <a:pt x="183" y="0"/>
                  </a:lnTo>
                  <a:cubicBezTo>
                    <a:pt x="198" y="0"/>
                    <a:pt x="206" y="7"/>
                    <a:pt x="221" y="15"/>
                  </a:cubicBezTo>
                  <a:lnTo>
                    <a:pt x="244" y="0"/>
                  </a:lnTo>
                  <a:cubicBezTo>
                    <a:pt x="244" y="7"/>
                    <a:pt x="290" y="45"/>
                    <a:pt x="290" y="45"/>
                  </a:cubicBezTo>
                  <a:cubicBezTo>
                    <a:pt x="305" y="45"/>
                    <a:pt x="313" y="45"/>
                    <a:pt x="328" y="45"/>
                  </a:cubicBezTo>
                  <a:lnTo>
                    <a:pt x="328" y="45"/>
                  </a:lnTo>
                  <a:cubicBezTo>
                    <a:pt x="336" y="61"/>
                    <a:pt x="351" y="76"/>
                    <a:pt x="359" y="91"/>
                  </a:cubicBezTo>
                  <a:cubicBezTo>
                    <a:pt x="366" y="114"/>
                    <a:pt x="359" y="129"/>
                    <a:pt x="359" y="152"/>
                  </a:cubicBezTo>
                  <a:lnTo>
                    <a:pt x="359" y="152"/>
                  </a:lnTo>
                  <a:cubicBezTo>
                    <a:pt x="374" y="175"/>
                    <a:pt x="397" y="183"/>
                    <a:pt x="412" y="206"/>
                  </a:cubicBezTo>
                  <a:cubicBezTo>
                    <a:pt x="427" y="236"/>
                    <a:pt x="420" y="274"/>
                    <a:pt x="443" y="297"/>
                  </a:cubicBezTo>
                  <a:cubicBezTo>
                    <a:pt x="458" y="320"/>
                    <a:pt x="488" y="305"/>
                    <a:pt x="504" y="320"/>
                  </a:cubicBezTo>
                  <a:cubicBezTo>
                    <a:pt x="511" y="328"/>
                    <a:pt x="504" y="351"/>
                    <a:pt x="511" y="359"/>
                  </a:cubicBezTo>
                  <a:cubicBezTo>
                    <a:pt x="534" y="374"/>
                    <a:pt x="565" y="366"/>
                    <a:pt x="573" y="389"/>
                  </a:cubicBezTo>
                  <a:cubicBezTo>
                    <a:pt x="580" y="412"/>
                    <a:pt x="542" y="442"/>
                    <a:pt x="557" y="458"/>
                  </a:cubicBezTo>
                  <a:cubicBezTo>
                    <a:pt x="588" y="488"/>
                    <a:pt x="657" y="465"/>
                    <a:pt x="679" y="504"/>
                  </a:cubicBezTo>
                  <a:cubicBezTo>
                    <a:pt x="687" y="534"/>
                    <a:pt x="603" y="557"/>
                    <a:pt x="618" y="580"/>
                  </a:cubicBezTo>
                  <a:cubicBezTo>
                    <a:pt x="641" y="618"/>
                    <a:pt x="702" y="611"/>
                    <a:pt x="740" y="611"/>
                  </a:cubicBezTo>
                  <a:cubicBezTo>
                    <a:pt x="786" y="611"/>
                    <a:pt x="832" y="603"/>
                    <a:pt x="878" y="588"/>
                  </a:cubicBezTo>
                  <a:cubicBezTo>
                    <a:pt x="893" y="580"/>
                    <a:pt x="893" y="557"/>
                    <a:pt x="901" y="549"/>
                  </a:cubicBezTo>
                  <a:cubicBezTo>
                    <a:pt x="916" y="534"/>
                    <a:pt x="939" y="526"/>
                    <a:pt x="962" y="526"/>
                  </a:cubicBezTo>
                  <a:cubicBezTo>
                    <a:pt x="970" y="526"/>
                    <a:pt x="977" y="526"/>
                    <a:pt x="985" y="534"/>
                  </a:cubicBezTo>
                  <a:cubicBezTo>
                    <a:pt x="993" y="542"/>
                    <a:pt x="985" y="572"/>
                    <a:pt x="1000" y="580"/>
                  </a:cubicBezTo>
                  <a:cubicBezTo>
                    <a:pt x="1008" y="588"/>
                    <a:pt x="1031" y="580"/>
                    <a:pt x="1046" y="580"/>
                  </a:cubicBezTo>
                  <a:cubicBezTo>
                    <a:pt x="1061" y="572"/>
                    <a:pt x="1084" y="565"/>
                    <a:pt x="1099" y="549"/>
                  </a:cubicBezTo>
                  <a:lnTo>
                    <a:pt x="1099" y="549"/>
                  </a:lnTo>
                  <a:cubicBezTo>
                    <a:pt x="1122" y="549"/>
                    <a:pt x="1145" y="542"/>
                    <a:pt x="1161" y="549"/>
                  </a:cubicBezTo>
                  <a:cubicBezTo>
                    <a:pt x="1168" y="565"/>
                    <a:pt x="1153" y="588"/>
                    <a:pt x="1161" y="603"/>
                  </a:cubicBezTo>
                  <a:cubicBezTo>
                    <a:pt x="1176" y="618"/>
                    <a:pt x="1199" y="626"/>
                    <a:pt x="1222" y="626"/>
                  </a:cubicBezTo>
                  <a:cubicBezTo>
                    <a:pt x="1245" y="626"/>
                    <a:pt x="1268" y="618"/>
                    <a:pt x="1298" y="611"/>
                  </a:cubicBezTo>
                  <a:lnTo>
                    <a:pt x="1298" y="611"/>
                  </a:lnTo>
                  <a:cubicBezTo>
                    <a:pt x="1306" y="626"/>
                    <a:pt x="1329" y="626"/>
                    <a:pt x="1336" y="641"/>
                  </a:cubicBezTo>
                  <a:cubicBezTo>
                    <a:pt x="1344" y="672"/>
                    <a:pt x="1344" y="702"/>
                    <a:pt x="1329" y="725"/>
                  </a:cubicBezTo>
                  <a:cubicBezTo>
                    <a:pt x="1321" y="740"/>
                    <a:pt x="1290" y="717"/>
                    <a:pt x="1283" y="733"/>
                  </a:cubicBezTo>
                  <a:cubicBezTo>
                    <a:pt x="1268" y="786"/>
                    <a:pt x="1290" y="847"/>
                    <a:pt x="1283" y="901"/>
                  </a:cubicBezTo>
                  <a:cubicBezTo>
                    <a:pt x="1275" y="924"/>
                    <a:pt x="1260" y="939"/>
                    <a:pt x="1245" y="954"/>
                  </a:cubicBezTo>
                  <a:cubicBezTo>
                    <a:pt x="1207" y="977"/>
                    <a:pt x="1138" y="970"/>
                    <a:pt x="1115" y="1015"/>
                  </a:cubicBezTo>
                  <a:cubicBezTo>
                    <a:pt x="1092" y="1061"/>
                    <a:pt x="1138" y="1115"/>
                    <a:pt x="1122" y="1168"/>
                  </a:cubicBezTo>
                  <a:cubicBezTo>
                    <a:pt x="1122" y="1199"/>
                    <a:pt x="1084" y="1206"/>
                    <a:pt x="1077" y="1229"/>
                  </a:cubicBezTo>
                  <a:cubicBezTo>
                    <a:pt x="1069" y="1267"/>
                    <a:pt x="1077" y="1306"/>
                    <a:pt x="1084" y="1344"/>
                  </a:cubicBezTo>
                  <a:cubicBezTo>
                    <a:pt x="1099" y="1428"/>
                    <a:pt x="1153" y="1504"/>
                    <a:pt x="1153" y="1588"/>
                  </a:cubicBezTo>
                  <a:cubicBezTo>
                    <a:pt x="1153" y="1626"/>
                    <a:pt x="1107" y="1649"/>
                    <a:pt x="1084" y="1688"/>
                  </a:cubicBezTo>
                  <a:lnTo>
                    <a:pt x="1084" y="1688"/>
                  </a:lnTo>
                  <a:cubicBezTo>
                    <a:pt x="1046" y="1695"/>
                    <a:pt x="1008" y="1688"/>
                    <a:pt x="970" y="1703"/>
                  </a:cubicBezTo>
                  <a:cubicBezTo>
                    <a:pt x="947" y="1718"/>
                    <a:pt x="932" y="1741"/>
                    <a:pt x="916" y="1764"/>
                  </a:cubicBezTo>
                  <a:cubicBezTo>
                    <a:pt x="901" y="1787"/>
                    <a:pt x="893" y="1817"/>
                    <a:pt x="878" y="1833"/>
                  </a:cubicBezTo>
                  <a:cubicBezTo>
                    <a:pt x="863" y="1848"/>
                    <a:pt x="840" y="1856"/>
                    <a:pt x="832" y="1871"/>
                  </a:cubicBezTo>
                  <a:cubicBezTo>
                    <a:pt x="809" y="1894"/>
                    <a:pt x="817" y="1940"/>
                    <a:pt x="786" y="1962"/>
                  </a:cubicBezTo>
                  <a:cubicBezTo>
                    <a:pt x="771" y="1970"/>
                    <a:pt x="740" y="1947"/>
                    <a:pt x="710" y="1947"/>
                  </a:cubicBezTo>
                  <a:cubicBezTo>
                    <a:pt x="695" y="1955"/>
                    <a:pt x="672" y="1955"/>
                    <a:pt x="664" y="1970"/>
                  </a:cubicBezTo>
                  <a:cubicBezTo>
                    <a:pt x="657" y="1993"/>
                    <a:pt x="672" y="2024"/>
                    <a:pt x="679" y="2054"/>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 name="Freeform 40"/>
            <p:cNvSpPr>
              <a:spLocks noChangeArrowheads="1"/>
            </p:cNvSpPr>
            <p:nvPr/>
          </p:nvSpPr>
          <p:spPr bwMode="auto">
            <a:xfrm>
              <a:off x="7076614" y="7599363"/>
              <a:ext cx="90482" cy="101600"/>
            </a:xfrm>
            <a:custGeom>
              <a:avLst/>
              <a:gdLst>
                <a:gd name="T0" fmla="*/ 206 w 253"/>
                <a:gd name="T1" fmla="*/ 38 h 283"/>
                <a:gd name="T2" fmla="*/ 206 w 253"/>
                <a:gd name="T3" fmla="*/ 38 h 283"/>
                <a:gd name="T4" fmla="*/ 145 w 253"/>
                <a:gd name="T5" fmla="*/ 53 h 283"/>
                <a:gd name="T6" fmla="*/ 129 w 253"/>
                <a:gd name="T7" fmla="*/ 7 h 283"/>
                <a:gd name="T8" fmla="*/ 91 w 253"/>
                <a:gd name="T9" fmla="*/ 30 h 283"/>
                <a:gd name="T10" fmla="*/ 45 w 253"/>
                <a:gd name="T11" fmla="*/ 107 h 283"/>
                <a:gd name="T12" fmla="*/ 0 w 253"/>
                <a:gd name="T13" fmla="*/ 145 h 283"/>
                <a:gd name="T14" fmla="*/ 30 w 253"/>
                <a:gd name="T15" fmla="*/ 206 h 283"/>
                <a:gd name="T16" fmla="*/ 84 w 253"/>
                <a:gd name="T17" fmla="*/ 236 h 283"/>
                <a:gd name="T18" fmla="*/ 168 w 253"/>
                <a:gd name="T19" fmla="*/ 275 h 283"/>
                <a:gd name="T20" fmla="*/ 236 w 253"/>
                <a:gd name="T21" fmla="*/ 244 h 283"/>
                <a:gd name="T22" fmla="*/ 252 w 253"/>
                <a:gd name="T23" fmla="*/ 160 h 283"/>
                <a:gd name="T24" fmla="*/ 236 w 253"/>
                <a:gd name="T25" fmla="*/ 91 h 283"/>
                <a:gd name="T26" fmla="*/ 206 w 253"/>
                <a:gd name="T27" fmla="*/ 3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53" h="283">
                  <a:moveTo>
                    <a:pt x="206" y="38"/>
                  </a:moveTo>
                  <a:lnTo>
                    <a:pt x="206" y="38"/>
                  </a:lnTo>
                  <a:cubicBezTo>
                    <a:pt x="191" y="30"/>
                    <a:pt x="168" y="61"/>
                    <a:pt x="145" y="53"/>
                  </a:cubicBezTo>
                  <a:cubicBezTo>
                    <a:pt x="137" y="46"/>
                    <a:pt x="145" y="7"/>
                    <a:pt x="129" y="7"/>
                  </a:cubicBezTo>
                  <a:cubicBezTo>
                    <a:pt x="114" y="0"/>
                    <a:pt x="99" y="23"/>
                    <a:pt x="91" y="30"/>
                  </a:cubicBezTo>
                  <a:cubicBezTo>
                    <a:pt x="68" y="53"/>
                    <a:pt x="61" y="84"/>
                    <a:pt x="45" y="107"/>
                  </a:cubicBezTo>
                  <a:cubicBezTo>
                    <a:pt x="30" y="122"/>
                    <a:pt x="7" y="122"/>
                    <a:pt x="0" y="145"/>
                  </a:cubicBezTo>
                  <a:cubicBezTo>
                    <a:pt x="0" y="168"/>
                    <a:pt x="15" y="183"/>
                    <a:pt x="30" y="206"/>
                  </a:cubicBezTo>
                  <a:cubicBezTo>
                    <a:pt x="45" y="221"/>
                    <a:pt x="68" y="229"/>
                    <a:pt x="84" y="236"/>
                  </a:cubicBezTo>
                  <a:cubicBezTo>
                    <a:pt x="107" y="252"/>
                    <a:pt x="137" y="275"/>
                    <a:pt x="168" y="275"/>
                  </a:cubicBezTo>
                  <a:cubicBezTo>
                    <a:pt x="191" y="282"/>
                    <a:pt x="221" y="267"/>
                    <a:pt x="236" y="244"/>
                  </a:cubicBezTo>
                  <a:cubicBezTo>
                    <a:pt x="252" y="221"/>
                    <a:pt x="252" y="191"/>
                    <a:pt x="252" y="160"/>
                  </a:cubicBezTo>
                  <a:cubicBezTo>
                    <a:pt x="252" y="137"/>
                    <a:pt x="244" y="114"/>
                    <a:pt x="236" y="91"/>
                  </a:cubicBezTo>
                  <a:cubicBezTo>
                    <a:pt x="236" y="68"/>
                    <a:pt x="229" y="46"/>
                    <a:pt x="206" y="3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 name="Freeform 41"/>
            <p:cNvSpPr>
              <a:spLocks noChangeArrowheads="1"/>
            </p:cNvSpPr>
            <p:nvPr/>
          </p:nvSpPr>
          <p:spPr bwMode="auto">
            <a:xfrm>
              <a:off x="7038517" y="7589838"/>
              <a:ext cx="503205" cy="550862"/>
            </a:xfrm>
            <a:custGeom>
              <a:avLst/>
              <a:gdLst>
                <a:gd name="T0" fmla="*/ 809 w 1398"/>
                <a:gd name="T1" fmla="*/ 817 h 1528"/>
                <a:gd name="T2" fmla="*/ 679 w 1398"/>
                <a:gd name="T3" fmla="*/ 764 h 1528"/>
                <a:gd name="T4" fmla="*/ 596 w 1398"/>
                <a:gd name="T5" fmla="*/ 901 h 1528"/>
                <a:gd name="T6" fmla="*/ 672 w 1398"/>
                <a:gd name="T7" fmla="*/ 1023 h 1528"/>
                <a:gd name="T8" fmla="*/ 771 w 1398"/>
                <a:gd name="T9" fmla="*/ 970 h 1528"/>
                <a:gd name="T10" fmla="*/ 832 w 1398"/>
                <a:gd name="T11" fmla="*/ 855 h 1528"/>
                <a:gd name="T12" fmla="*/ 0 w 1398"/>
                <a:gd name="T13" fmla="*/ 748 h 1528"/>
                <a:gd name="T14" fmla="*/ 68 w 1398"/>
                <a:gd name="T15" fmla="*/ 687 h 1528"/>
                <a:gd name="T16" fmla="*/ 53 w 1398"/>
                <a:gd name="T17" fmla="*/ 603 h 1528"/>
                <a:gd name="T18" fmla="*/ 175 w 1398"/>
                <a:gd name="T19" fmla="*/ 595 h 1528"/>
                <a:gd name="T20" fmla="*/ 267 w 1398"/>
                <a:gd name="T21" fmla="*/ 466 h 1528"/>
                <a:gd name="T22" fmla="*/ 359 w 1398"/>
                <a:gd name="T23" fmla="*/ 336 h 1528"/>
                <a:gd name="T24" fmla="*/ 473 w 1398"/>
                <a:gd name="T25" fmla="*/ 321 h 1528"/>
                <a:gd name="T26" fmla="*/ 596 w 1398"/>
                <a:gd name="T27" fmla="*/ 504 h 1528"/>
                <a:gd name="T28" fmla="*/ 763 w 1398"/>
                <a:gd name="T29" fmla="*/ 420 h 1528"/>
                <a:gd name="T30" fmla="*/ 932 w 1398"/>
                <a:gd name="T31" fmla="*/ 420 h 1528"/>
                <a:gd name="T32" fmla="*/ 1023 w 1398"/>
                <a:gd name="T33" fmla="*/ 244 h 1528"/>
                <a:gd name="T34" fmla="*/ 1138 w 1398"/>
                <a:gd name="T35" fmla="*/ 76 h 1528"/>
                <a:gd name="T36" fmla="*/ 1207 w 1398"/>
                <a:gd name="T37" fmla="*/ 0 h 1528"/>
                <a:gd name="T38" fmla="*/ 1222 w 1398"/>
                <a:gd name="T39" fmla="*/ 191 h 1528"/>
                <a:gd name="T40" fmla="*/ 1367 w 1398"/>
                <a:gd name="T41" fmla="*/ 435 h 1528"/>
                <a:gd name="T42" fmla="*/ 1397 w 1398"/>
                <a:gd name="T43" fmla="*/ 565 h 1528"/>
                <a:gd name="T44" fmla="*/ 1214 w 1398"/>
                <a:gd name="T45" fmla="*/ 618 h 1528"/>
                <a:gd name="T46" fmla="*/ 1229 w 1398"/>
                <a:gd name="T47" fmla="*/ 756 h 1528"/>
                <a:gd name="T48" fmla="*/ 1191 w 1398"/>
                <a:gd name="T49" fmla="*/ 978 h 1528"/>
                <a:gd name="T50" fmla="*/ 1298 w 1398"/>
                <a:gd name="T51" fmla="*/ 1092 h 1528"/>
                <a:gd name="T52" fmla="*/ 1359 w 1398"/>
                <a:gd name="T53" fmla="*/ 1161 h 1528"/>
                <a:gd name="T54" fmla="*/ 1123 w 1398"/>
                <a:gd name="T55" fmla="*/ 1161 h 1528"/>
                <a:gd name="T56" fmla="*/ 962 w 1398"/>
                <a:gd name="T57" fmla="*/ 1306 h 1528"/>
                <a:gd name="T58" fmla="*/ 863 w 1398"/>
                <a:gd name="T59" fmla="*/ 1443 h 1528"/>
                <a:gd name="T60" fmla="*/ 733 w 1398"/>
                <a:gd name="T61" fmla="*/ 1505 h 1528"/>
                <a:gd name="T62" fmla="*/ 626 w 1398"/>
                <a:gd name="T63" fmla="*/ 1527 h 1528"/>
                <a:gd name="T64" fmla="*/ 206 w 1398"/>
                <a:gd name="T65" fmla="*/ 1130 h 1528"/>
                <a:gd name="T66" fmla="*/ 61 w 1398"/>
                <a:gd name="T67" fmla="*/ 962 h 1528"/>
                <a:gd name="T68" fmla="*/ 76 w 1398"/>
                <a:gd name="T69" fmla="*/ 901 h 1528"/>
                <a:gd name="T70" fmla="*/ 7 w 1398"/>
                <a:gd name="T71" fmla="*/ 794 h 1528"/>
                <a:gd name="T72" fmla="*/ 0 w 1398"/>
                <a:gd name="T73" fmla="*/ 748 h 1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398" h="1528">
                  <a:moveTo>
                    <a:pt x="809" y="817"/>
                  </a:moveTo>
                  <a:lnTo>
                    <a:pt x="809" y="817"/>
                  </a:lnTo>
                  <a:cubicBezTo>
                    <a:pt x="786" y="809"/>
                    <a:pt x="748" y="825"/>
                    <a:pt x="725" y="817"/>
                  </a:cubicBezTo>
                  <a:cubicBezTo>
                    <a:pt x="702" y="809"/>
                    <a:pt x="702" y="748"/>
                    <a:pt x="679" y="764"/>
                  </a:cubicBezTo>
                  <a:cubicBezTo>
                    <a:pt x="649" y="786"/>
                    <a:pt x="657" y="840"/>
                    <a:pt x="634" y="878"/>
                  </a:cubicBezTo>
                  <a:cubicBezTo>
                    <a:pt x="626" y="893"/>
                    <a:pt x="588" y="886"/>
                    <a:pt x="596" y="901"/>
                  </a:cubicBezTo>
                  <a:cubicBezTo>
                    <a:pt x="603" y="924"/>
                    <a:pt x="634" y="932"/>
                    <a:pt x="657" y="947"/>
                  </a:cubicBezTo>
                  <a:cubicBezTo>
                    <a:pt x="657" y="947"/>
                    <a:pt x="672" y="1016"/>
                    <a:pt x="672" y="1023"/>
                  </a:cubicBezTo>
                  <a:cubicBezTo>
                    <a:pt x="672" y="1031"/>
                    <a:pt x="740" y="1023"/>
                    <a:pt x="740" y="1023"/>
                  </a:cubicBezTo>
                  <a:cubicBezTo>
                    <a:pt x="740" y="1023"/>
                    <a:pt x="756" y="970"/>
                    <a:pt x="771" y="970"/>
                  </a:cubicBezTo>
                  <a:cubicBezTo>
                    <a:pt x="779" y="970"/>
                    <a:pt x="840" y="924"/>
                    <a:pt x="840" y="924"/>
                  </a:cubicBezTo>
                  <a:cubicBezTo>
                    <a:pt x="832" y="901"/>
                    <a:pt x="840" y="878"/>
                    <a:pt x="832" y="855"/>
                  </a:cubicBezTo>
                  <a:cubicBezTo>
                    <a:pt x="825" y="840"/>
                    <a:pt x="825" y="825"/>
                    <a:pt x="809" y="817"/>
                  </a:cubicBezTo>
                  <a:close/>
                  <a:moveTo>
                    <a:pt x="0" y="748"/>
                  </a:moveTo>
                  <a:lnTo>
                    <a:pt x="0" y="748"/>
                  </a:lnTo>
                  <a:cubicBezTo>
                    <a:pt x="68" y="687"/>
                    <a:pt x="68" y="687"/>
                    <a:pt x="68" y="687"/>
                  </a:cubicBezTo>
                  <a:lnTo>
                    <a:pt x="68" y="687"/>
                  </a:lnTo>
                  <a:cubicBezTo>
                    <a:pt x="61" y="657"/>
                    <a:pt x="46" y="626"/>
                    <a:pt x="53" y="603"/>
                  </a:cubicBezTo>
                  <a:cubicBezTo>
                    <a:pt x="61" y="588"/>
                    <a:pt x="84" y="588"/>
                    <a:pt x="99" y="580"/>
                  </a:cubicBezTo>
                  <a:cubicBezTo>
                    <a:pt x="129" y="580"/>
                    <a:pt x="160" y="603"/>
                    <a:pt x="175" y="595"/>
                  </a:cubicBezTo>
                  <a:cubicBezTo>
                    <a:pt x="206" y="573"/>
                    <a:pt x="198" y="527"/>
                    <a:pt x="221" y="504"/>
                  </a:cubicBezTo>
                  <a:cubicBezTo>
                    <a:pt x="229" y="489"/>
                    <a:pt x="252" y="481"/>
                    <a:pt x="267" y="466"/>
                  </a:cubicBezTo>
                  <a:cubicBezTo>
                    <a:pt x="282" y="450"/>
                    <a:pt x="290" y="420"/>
                    <a:pt x="305" y="397"/>
                  </a:cubicBezTo>
                  <a:cubicBezTo>
                    <a:pt x="321" y="374"/>
                    <a:pt x="336" y="351"/>
                    <a:pt x="359" y="336"/>
                  </a:cubicBezTo>
                  <a:cubicBezTo>
                    <a:pt x="397" y="321"/>
                    <a:pt x="435" y="328"/>
                    <a:pt x="473" y="321"/>
                  </a:cubicBezTo>
                  <a:lnTo>
                    <a:pt x="473" y="321"/>
                  </a:lnTo>
                  <a:cubicBezTo>
                    <a:pt x="481" y="374"/>
                    <a:pt x="466" y="435"/>
                    <a:pt x="496" y="481"/>
                  </a:cubicBezTo>
                  <a:cubicBezTo>
                    <a:pt x="519" y="511"/>
                    <a:pt x="565" y="511"/>
                    <a:pt x="596" y="504"/>
                  </a:cubicBezTo>
                  <a:cubicBezTo>
                    <a:pt x="626" y="496"/>
                    <a:pt x="649" y="466"/>
                    <a:pt x="679" y="458"/>
                  </a:cubicBezTo>
                  <a:cubicBezTo>
                    <a:pt x="710" y="443"/>
                    <a:pt x="733" y="428"/>
                    <a:pt x="763" y="420"/>
                  </a:cubicBezTo>
                  <a:cubicBezTo>
                    <a:pt x="794" y="420"/>
                    <a:pt x="817" y="428"/>
                    <a:pt x="840" y="428"/>
                  </a:cubicBezTo>
                  <a:cubicBezTo>
                    <a:pt x="871" y="428"/>
                    <a:pt x="909" y="435"/>
                    <a:pt x="932" y="420"/>
                  </a:cubicBezTo>
                  <a:cubicBezTo>
                    <a:pt x="962" y="389"/>
                    <a:pt x="970" y="343"/>
                    <a:pt x="985" y="313"/>
                  </a:cubicBezTo>
                  <a:cubicBezTo>
                    <a:pt x="1000" y="290"/>
                    <a:pt x="1008" y="267"/>
                    <a:pt x="1023" y="244"/>
                  </a:cubicBezTo>
                  <a:cubicBezTo>
                    <a:pt x="1038" y="229"/>
                    <a:pt x="1061" y="221"/>
                    <a:pt x="1077" y="206"/>
                  </a:cubicBezTo>
                  <a:cubicBezTo>
                    <a:pt x="1107" y="168"/>
                    <a:pt x="1107" y="114"/>
                    <a:pt x="1138" y="76"/>
                  </a:cubicBezTo>
                  <a:cubicBezTo>
                    <a:pt x="1153" y="46"/>
                    <a:pt x="1184" y="23"/>
                    <a:pt x="1207" y="0"/>
                  </a:cubicBezTo>
                  <a:lnTo>
                    <a:pt x="1207" y="0"/>
                  </a:lnTo>
                  <a:cubicBezTo>
                    <a:pt x="1222" y="23"/>
                    <a:pt x="1229" y="53"/>
                    <a:pt x="1237" y="76"/>
                  </a:cubicBezTo>
                  <a:cubicBezTo>
                    <a:pt x="1237" y="76"/>
                    <a:pt x="1222" y="183"/>
                    <a:pt x="1222" y="191"/>
                  </a:cubicBezTo>
                  <a:cubicBezTo>
                    <a:pt x="1229" y="198"/>
                    <a:pt x="1283" y="290"/>
                    <a:pt x="1283" y="290"/>
                  </a:cubicBezTo>
                  <a:cubicBezTo>
                    <a:pt x="1313" y="336"/>
                    <a:pt x="1352" y="382"/>
                    <a:pt x="1367" y="435"/>
                  </a:cubicBezTo>
                  <a:cubicBezTo>
                    <a:pt x="1390" y="473"/>
                    <a:pt x="1390" y="519"/>
                    <a:pt x="1397" y="565"/>
                  </a:cubicBezTo>
                  <a:lnTo>
                    <a:pt x="1397" y="565"/>
                  </a:lnTo>
                  <a:cubicBezTo>
                    <a:pt x="1359" y="588"/>
                    <a:pt x="1321" y="611"/>
                    <a:pt x="1275" y="634"/>
                  </a:cubicBezTo>
                  <a:cubicBezTo>
                    <a:pt x="1275" y="634"/>
                    <a:pt x="1222" y="611"/>
                    <a:pt x="1214" y="618"/>
                  </a:cubicBezTo>
                  <a:cubicBezTo>
                    <a:pt x="1214" y="626"/>
                    <a:pt x="1176" y="672"/>
                    <a:pt x="1176" y="672"/>
                  </a:cubicBezTo>
                  <a:cubicBezTo>
                    <a:pt x="1199" y="703"/>
                    <a:pt x="1229" y="725"/>
                    <a:pt x="1229" y="756"/>
                  </a:cubicBezTo>
                  <a:cubicBezTo>
                    <a:pt x="1237" y="794"/>
                    <a:pt x="1222" y="832"/>
                    <a:pt x="1214" y="870"/>
                  </a:cubicBezTo>
                  <a:cubicBezTo>
                    <a:pt x="1207" y="901"/>
                    <a:pt x="1184" y="939"/>
                    <a:pt x="1191" y="978"/>
                  </a:cubicBezTo>
                  <a:cubicBezTo>
                    <a:pt x="1191" y="993"/>
                    <a:pt x="1222" y="978"/>
                    <a:pt x="1237" y="993"/>
                  </a:cubicBezTo>
                  <a:cubicBezTo>
                    <a:pt x="1260" y="1023"/>
                    <a:pt x="1275" y="1061"/>
                    <a:pt x="1298" y="1092"/>
                  </a:cubicBezTo>
                  <a:cubicBezTo>
                    <a:pt x="1321" y="1115"/>
                    <a:pt x="1336" y="1138"/>
                    <a:pt x="1359" y="1161"/>
                  </a:cubicBezTo>
                  <a:lnTo>
                    <a:pt x="1359" y="1161"/>
                  </a:lnTo>
                  <a:cubicBezTo>
                    <a:pt x="1329" y="1176"/>
                    <a:pt x="1306" y="1207"/>
                    <a:pt x="1283" y="1199"/>
                  </a:cubicBezTo>
                  <a:cubicBezTo>
                    <a:pt x="1222" y="1199"/>
                    <a:pt x="1168" y="1130"/>
                    <a:pt x="1123" y="1161"/>
                  </a:cubicBezTo>
                  <a:cubicBezTo>
                    <a:pt x="1077" y="1184"/>
                    <a:pt x="1130" y="1283"/>
                    <a:pt x="1092" y="1321"/>
                  </a:cubicBezTo>
                  <a:cubicBezTo>
                    <a:pt x="1061" y="1352"/>
                    <a:pt x="1008" y="1298"/>
                    <a:pt x="962" y="1306"/>
                  </a:cubicBezTo>
                  <a:cubicBezTo>
                    <a:pt x="932" y="1314"/>
                    <a:pt x="893" y="1336"/>
                    <a:pt x="871" y="1367"/>
                  </a:cubicBezTo>
                  <a:cubicBezTo>
                    <a:pt x="863" y="1390"/>
                    <a:pt x="886" y="1428"/>
                    <a:pt x="863" y="1443"/>
                  </a:cubicBezTo>
                  <a:cubicBezTo>
                    <a:pt x="848" y="1459"/>
                    <a:pt x="817" y="1413"/>
                    <a:pt x="802" y="1420"/>
                  </a:cubicBezTo>
                  <a:cubicBezTo>
                    <a:pt x="763" y="1436"/>
                    <a:pt x="763" y="1489"/>
                    <a:pt x="733" y="1505"/>
                  </a:cubicBezTo>
                  <a:cubicBezTo>
                    <a:pt x="702" y="1527"/>
                    <a:pt x="664" y="1520"/>
                    <a:pt x="626" y="1527"/>
                  </a:cubicBezTo>
                  <a:lnTo>
                    <a:pt x="626" y="1527"/>
                  </a:lnTo>
                  <a:cubicBezTo>
                    <a:pt x="565" y="1443"/>
                    <a:pt x="519" y="1344"/>
                    <a:pt x="443" y="1268"/>
                  </a:cubicBezTo>
                  <a:cubicBezTo>
                    <a:pt x="374" y="1207"/>
                    <a:pt x="282" y="1184"/>
                    <a:pt x="206" y="1130"/>
                  </a:cubicBezTo>
                  <a:cubicBezTo>
                    <a:pt x="152" y="1092"/>
                    <a:pt x="107" y="1061"/>
                    <a:pt x="68" y="1016"/>
                  </a:cubicBezTo>
                  <a:cubicBezTo>
                    <a:pt x="53" y="1000"/>
                    <a:pt x="61" y="978"/>
                    <a:pt x="61" y="962"/>
                  </a:cubicBezTo>
                  <a:cubicBezTo>
                    <a:pt x="53" y="947"/>
                    <a:pt x="46" y="932"/>
                    <a:pt x="46" y="916"/>
                  </a:cubicBezTo>
                  <a:cubicBezTo>
                    <a:pt x="53" y="909"/>
                    <a:pt x="76" y="909"/>
                    <a:pt x="76" y="901"/>
                  </a:cubicBezTo>
                  <a:cubicBezTo>
                    <a:pt x="84" y="886"/>
                    <a:pt x="84" y="870"/>
                    <a:pt x="76" y="863"/>
                  </a:cubicBezTo>
                  <a:cubicBezTo>
                    <a:pt x="61" y="832"/>
                    <a:pt x="30" y="817"/>
                    <a:pt x="7" y="794"/>
                  </a:cubicBezTo>
                  <a:lnTo>
                    <a:pt x="7" y="794"/>
                  </a:lnTo>
                  <a:cubicBezTo>
                    <a:pt x="0" y="748"/>
                    <a:pt x="0" y="748"/>
                    <a:pt x="0" y="748"/>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 name="Freeform 42"/>
            <p:cNvSpPr>
              <a:spLocks noChangeArrowheads="1"/>
            </p:cNvSpPr>
            <p:nvPr/>
          </p:nvSpPr>
          <p:spPr bwMode="auto">
            <a:xfrm>
              <a:off x="7249641" y="7859713"/>
              <a:ext cx="90481" cy="101600"/>
            </a:xfrm>
            <a:custGeom>
              <a:avLst/>
              <a:gdLst>
                <a:gd name="T0" fmla="*/ 221 w 253"/>
                <a:gd name="T1" fmla="*/ 69 h 284"/>
                <a:gd name="T2" fmla="*/ 221 w 253"/>
                <a:gd name="T3" fmla="*/ 69 h 284"/>
                <a:gd name="T4" fmla="*/ 137 w 253"/>
                <a:gd name="T5" fmla="*/ 69 h 284"/>
                <a:gd name="T6" fmla="*/ 91 w 253"/>
                <a:gd name="T7" fmla="*/ 16 h 284"/>
                <a:gd name="T8" fmla="*/ 46 w 253"/>
                <a:gd name="T9" fmla="*/ 130 h 284"/>
                <a:gd name="T10" fmla="*/ 8 w 253"/>
                <a:gd name="T11" fmla="*/ 153 h 284"/>
                <a:gd name="T12" fmla="*/ 69 w 253"/>
                <a:gd name="T13" fmla="*/ 199 h 284"/>
                <a:gd name="T14" fmla="*/ 84 w 253"/>
                <a:gd name="T15" fmla="*/ 275 h 284"/>
                <a:gd name="T16" fmla="*/ 152 w 253"/>
                <a:gd name="T17" fmla="*/ 275 h 284"/>
                <a:gd name="T18" fmla="*/ 183 w 253"/>
                <a:gd name="T19" fmla="*/ 222 h 284"/>
                <a:gd name="T20" fmla="*/ 252 w 253"/>
                <a:gd name="T21" fmla="*/ 176 h 284"/>
                <a:gd name="T22" fmla="*/ 244 w 253"/>
                <a:gd name="T23" fmla="*/ 107 h 284"/>
                <a:gd name="T24" fmla="*/ 221 w 253"/>
                <a:gd name="T25" fmla="*/ 69 h 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53" h="284">
                  <a:moveTo>
                    <a:pt x="221" y="69"/>
                  </a:moveTo>
                  <a:lnTo>
                    <a:pt x="221" y="69"/>
                  </a:lnTo>
                  <a:cubicBezTo>
                    <a:pt x="198" y="61"/>
                    <a:pt x="160" y="77"/>
                    <a:pt x="137" y="69"/>
                  </a:cubicBezTo>
                  <a:cubicBezTo>
                    <a:pt x="114" y="61"/>
                    <a:pt x="114" y="0"/>
                    <a:pt x="91" y="16"/>
                  </a:cubicBezTo>
                  <a:cubicBezTo>
                    <a:pt x="61" y="38"/>
                    <a:pt x="69" y="92"/>
                    <a:pt x="46" y="130"/>
                  </a:cubicBezTo>
                  <a:cubicBezTo>
                    <a:pt x="38" y="145"/>
                    <a:pt x="0" y="138"/>
                    <a:pt x="8" y="153"/>
                  </a:cubicBezTo>
                  <a:cubicBezTo>
                    <a:pt x="15" y="176"/>
                    <a:pt x="46" y="184"/>
                    <a:pt x="69" y="199"/>
                  </a:cubicBezTo>
                  <a:cubicBezTo>
                    <a:pt x="69" y="199"/>
                    <a:pt x="84" y="268"/>
                    <a:pt x="84" y="275"/>
                  </a:cubicBezTo>
                  <a:cubicBezTo>
                    <a:pt x="84" y="283"/>
                    <a:pt x="152" y="275"/>
                    <a:pt x="152" y="275"/>
                  </a:cubicBezTo>
                  <a:cubicBezTo>
                    <a:pt x="152" y="275"/>
                    <a:pt x="168" y="222"/>
                    <a:pt x="183" y="222"/>
                  </a:cubicBezTo>
                  <a:cubicBezTo>
                    <a:pt x="191" y="222"/>
                    <a:pt x="252" y="176"/>
                    <a:pt x="252" y="176"/>
                  </a:cubicBezTo>
                  <a:cubicBezTo>
                    <a:pt x="244" y="153"/>
                    <a:pt x="252" y="130"/>
                    <a:pt x="244" y="107"/>
                  </a:cubicBezTo>
                  <a:cubicBezTo>
                    <a:pt x="237" y="92"/>
                    <a:pt x="237" y="77"/>
                    <a:pt x="221" y="6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1" name="Freeform 43"/>
            <p:cNvSpPr>
              <a:spLocks noChangeArrowheads="1"/>
            </p:cNvSpPr>
            <p:nvPr/>
          </p:nvSpPr>
          <p:spPr bwMode="auto">
            <a:xfrm>
              <a:off x="7203606" y="7134225"/>
              <a:ext cx="376213" cy="641350"/>
            </a:xfrm>
            <a:custGeom>
              <a:avLst/>
              <a:gdLst>
                <a:gd name="T0" fmla="*/ 267 w 1047"/>
                <a:gd name="T1" fmla="*/ 1229 h 1780"/>
                <a:gd name="T2" fmla="*/ 176 w 1047"/>
                <a:gd name="T3" fmla="*/ 1283 h 1780"/>
                <a:gd name="T4" fmla="*/ 130 w 1047"/>
                <a:gd name="T5" fmla="*/ 1359 h 1780"/>
                <a:gd name="T6" fmla="*/ 214 w 1047"/>
                <a:gd name="T7" fmla="*/ 1451 h 1780"/>
                <a:gd name="T8" fmla="*/ 244 w 1047"/>
                <a:gd name="T9" fmla="*/ 1520 h 1780"/>
                <a:gd name="T10" fmla="*/ 359 w 1047"/>
                <a:gd name="T11" fmla="*/ 1359 h 1780"/>
                <a:gd name="T12" fmla="*/ 267 w 1047"/>
                <a:gd name="T13" fmla="*/ 1229 h 1780"/>
                <a:gd name="T14" fmla="*/ 15 w 1047"/>
                <a:gd name="T15" fmla="*/ 1589 h 1780"/>
                <a:gd name="T16" fmla="*/ 15 w 1047"/>
                <a:gd name="T17" fmla="*/ 1245 h 1780"/>
                <a:gd name="T18" fmla="*/ 53 w 1047"/>
                <a:gd name="T19" fmla="*/ 1069 h 1780"/>
                <a:gd name="T20" fmla="*/ 176 w 1047"/>
                <a:gd name="T21" fmla="*/ 855 h 1780"/>
                <a:gd name="T22" fmla="*/ 214 w 1047"/>
                <a:gd name="T23" fmla="*/ 634 h 1780"/>
                <a:gd name="T24" fmla="*/ 267 w 1047"/>
                <a:gd name="T25" fmla="*/ 542 h 1780"/>
                <a:gd name="T26" fmla="*/ 229 w 1047"/>
                <a:gd name="T27" fmla="*/ 512 h 1780"/>
                <a:gd name="T28" fmla="*/ 290 w 1047"/>
                <a:gd name="T29" fmla="*/ 389 h 1780"/>
                <a:gd name="T30" fmla="*/ 351 w 1047"/>
                <a:gd name="T31" fmla="*/ 252 h 1780"/>
                <a:gd name="T32" fmla="*/ 435 w 1047"/>
                <a:gd name="T33" fmla="*/ 206 h 1780"/>
                <a:gd name="T34" fmla="*/ 557 w 1047"/>
                <a:gd name="T35" fmla="*/ 68 h 1780"/>
                <a:gd name="T36" fmla="*/ 642 w 1047"/>
                <a:gd name="T37" fmla="*/ 0 h 1780"/>
                <a:gd name="T38" fmla="*/ 665 w 1047"/>
                <a:gd name="T39" fmla="*/ 99 h 1780"/>
                <a:gd name="T40" fmla="*/ 840 w 1047"/>
                <a:gd name="T41" fmla="*/ 122 h 1780"/>
                <a:gd name="T42" fmla="*/ 810 w 1047"/>
                <a:gd name="T43" fmla="*/ 198 h 1780"/>
                <a:gd name="T44" fmla="*/ 848 w 1047"/>
                <a:gd name="T45" fmla="*/ 359 h 1780"/>
                <a:gd name="T46" fmla="*/ 932 w 1047"/>
                <a:gd name="T47" fmla="*/ 527 h 1780"/>
                <a:gd name="T48" fmla="*/ 878 w 1047"/>
                <a:gd name="T49" fmla="*/ 664 h 1780"/>
                <a:gd name="T50" fmla="*/ 1039 w 1047"/>
                <a:gd name="T51" fmla="*/ 664 h 1780"/>
                <a:gd name="T52" fmla="*/ 955 w 1047"/>
                <a:gd name="T53" fmla="*/ 764 h 1780"/>
                <a:gd name="T54" fmla="*/ 970 w 1047"/>
                <a:gd name="T55" fmla="*/ 871 h 1780"/>
                <a:gd name="T56" fmla="*/ 909 w 1047"/>
                <a:gd name="T57" fmla="*/ 1000 h 1780"/>
                <a:gd name="T58" fmla="*/ 894 w 1047"/>
                <a:gd name="T59" fmla="*/ 1130 h 1780"/>
                <a:gd name="T60" fmla="*/ 749 w 1047"/>
                <a:gd name="T61" fmla="*/ 1268 h 1780"/>
                <a:gd name="T62" fmla="*/ 680 w 1047"/>
                <a:gd name="T63" fmla="*/ 1344 h 1780"/>
                <a:gd name="T64" fmla="*/ 565 w 1047"/>
                <a:gd name="T65" fmla="*/ 1512 h 1780"/>
                <a:gd name="T66" fmla="*/ 474 w 1047"/>
                <a:gd name="T67" fmla="*/ 1688 h 1780"/>
                <a:gd name="T68" fmla="*/ 305 w 1047"/>
                <a:gd name="T69" fmla="*/ 1688 h 1780"/>
                <a:gd name="T70" fmla="*/ 138 w 1047"/>
                <a:gd name="T71" fmla="*/ 1772 h 1780"/>
                <a:gd name="T72" fmla="*/ 15 w 1047"/>
                <a:gd name="T73" fmla="*/ 1589 h 17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47" h="1780">
                  <a:moveTo>
                    <a:pt x="267" y="1229"/>
                  </a:moveTo>
                  <a:lnTo>
                    <a:pt x="267" y="1229"/>
                  </a:lnTo>
                  <a:cubicBezTo>
                    <a:pt x="244" y="1207"/>
                    <a:pt x="206" y="1191"/>
                    <a:pt x="183" y="1207"/>
                  </a:cubicBezTo>
                  <a:cubicBezTo>
                    <a:pt x="160" y="1214"/>
                    <a:pt x="183" y="1260"/>
                    <a:pt x="176" y="1283"/>
                  </a:cubicBezTo>
                  <a:cubicBezTo>
                    <a:pt x="168" y="1291"/>
                    <a:pt x="138" y="1283"/>
                    <a:pt x="130" y="1298"/>
                  </a:cubicBezTo>
                  <a:cubicBezTo>
                    <a:pt x="122" y="1321"/>
                    <a:pt x="122" y="1344"/>
                    <a:pt x="130" y="1359"/>
                  </a:cubicBezTo>
                  <a:cubicBezTo>
                    <a:pt x="145" y="1382"/>
                    <a:pt x="183" y="1390"/>
                    <a:pt x="199" y="1413"/>
                  </a:cubicBezTo>
                  <a:cubicBezTo>
                    <a:pt x="206" y="1421"/>
                    <a:pt x="221" y="1436"/>
                    <a:pt x="214" y="1451"/>
                  </a:cubicBezTo>
                  <a:cubicBezTo>
                    <a:pt x="214" y="1466"/>
                    <a:pt x="176" y="1466"/>
                    <a:pt x="183" y="1482"/>
                  </a:cubicBezTo>
                  <a:cubicBezTo>
                    <a:pt x="191" y="1504"/>
                    <a:pt x="221" y="1535"/>
                    <a:pt x="244" y="1520"/>
                  </a:cubicBezTo>
                  <a:cubicBezTo>
                    <a:pt x="275" y="1489"/>
                    <a:pt x="237" y="1436"/>
                    <a:pt x="267" y="1405"/>
                  </a:cubicBezTo>
                  <a:cubicBezTo>
                    <a:pt x="282" y="1375"/>
                    <a:pt x="351" y="1398"/>
                    <a:pt x="359" y="1359"/>
                  </a:cubicBezTo>
                  <a:cubicBezTo>
                    <a:pt x="367" y="1329"/>
                    <a:pt x="305" y="1314"/>
                    <a:pt x="290" y="1283"/>
                  </a:cubicBezTo>
                  <a:cubicBezTo>
                    <a:pt x="275" y="1268"/>
                    <a:pt x="282" y="1237"/>
                    <a:pt x="267" y="1229"/>
                  </a:cubicBezTo>
                  <a:close/>
                  <a:moveTo>
                    <a:pt x="15" y="1589"/>
                  </a:moveTo>
                  <a:lnTo>
                    <a:pt x="15" y="1589"/>
                  </a:lnTo>
                  <a:cubicBezTo>
                    <a:pt x="38" y="1550"/>
                    <a:pt x="84" y="1527"/>
                    <a:pt x="84" y="1489"/>
                  </a:cubicBezTo>
                  <a:cubicBezTo>
                    <a:pt x="84" y="1405"/>
                    <a:pt x="30" y="1329"/>
                    <a:pt x="15" y="1245"/>
                  </a:cubicBezTo>
                  <a:cubicBezTo>
                    <a:pt x="8" y="1207"/>
                    <a:pt x="0" y="1168"/>
                    <a:pt x="8" y="1130"/>
                  </a:cubicBezTo>
                  <a:cubicBezTo>
                    <a:pt x="15" y="1107"/>
                    <a:pt x="53" y="1100"/>
                    <a:pt x="53" y="1069"/>
                  </a:cubicBezTo>
                  <a:cubicBezTo>
                    <a:pt x="69" y="1016"/>
                    <a:pt x="23" y="962"/>
                    <a:pt x="46" y="916"/>
                  </a:cubicBezTo>
                  <a:cubicBezTo>
                    <a:pt x="69" y="871"/>
                    <a:pt x="138" y="878"/>
                    <a:pt x="176" y="855"/>
                  </a:cubicBezTo>
                  <a:cubicBezTo>
                    <a:pt x="191" y="840"/>
                    <a:pt x="206" y="825"/>
                    <a:pt x="214" y="802"/>
                  </a:cubicBezTo>
                  <a:cubicBezTo>
                    <a:pt x="221" y="748"/>
                    <a:pt x="199" y="687"/>
                    <a:pt x="214" y="634"/>
                  </a:cubicBezTo>
                  <a:cubicBezTo>
                    <a:pt x="221" y="618"/>
                    <a:pt x="252" y="641"/>
                    <a:pt x="260" y="626"/>
                  </a:cubicBezTo>
                  <a:cubicBezTo>
                    <a:pt x="275" y="603"/>
                    <a:pt x="275" y="573"/>
                    <a:pt x="267" y="542"/>
                  </a:cubicBezTo>
                  <a:cubicBezTo>
                    <a:pt x="260" y="527"/>
                    <a:pt x="237" y="527"/>
                    <a:pt x="229" y="512"/>
                  </a:cubicBezTo>
                  <a:lnTo>
                    <a:pt x="229" y="512"/>
                  </a:lnTo>
                  <a:cubicBezTo>
                    <a:pt x="252" y="489"/>
                    <a:pt x="298" y="466"/>
                    <a:pt x="313" y="435"/>
                  </a:cubicBezTo>
                  <a:cubicBezTo>
                    <a:pt x="321" y="420"/>
                    <a:pt x="282" y="405"/>
                    <a:pt x="290" y="389"/>
                  </a:cubicBezTo>
                  <a:cubicBezTo>
                    <a:pt x="290" y="366"/>
                    <a:pt x="321" y="359"/>
                    <a:pt x="336" y="336"/>
                  </a:cubicBezTo>
                  <a:cubicBezTo>
                    <a:pt x="344" y="313"/>
                    <a:pt x="344" y="282"/>
                    <a:pt x="351" y="252"/>
                  </a:cubicBezTo>
                  <a:lnTo>
                    <a:pt x="351" y="252"/>
                  </a:lnTo>
                  <a:cubicBezTo>
                    <a:pt x="382" y="237"/>
                    <a:pt x="405" y="221"/>
                    <a:pt x="435" y="206"/>
                  </a:cubicBezTo>
                  <a:cubicBezTo>
                    <a:pt x="466" y="198"/>
                    <a:pt x="504" y="214"/>
                    <a:pt x="527" y="191"/>
                  </a:cubicBezTo>
                  <a:cubicBezTo>
                    <a:pt x="557" y="160"/>
                    <a:pt x="535" y="107"/>
                    <a:pt x="557" y="68"/>
                  </a:cubicBezTo>
                  <a:cubicBezTo>
                    <a:pt x="573" y="38"/>
                    <a:pt x="611" y="23"/>
                    <a:pt x="642" y="0"/>
                  </a:cubicBezTo>
                  <a:lnTo>
                    <a:pt x="642" y="0"/>
                  </a:lnTo>
                  <a:cubicBezTo>
                    <a:pt x="649" y="23"/>
                    <a:pt x="672" y="46"/>
                    <a:pt x="680" y="68"/>
                  </a:cubicBezTo>
                  <a:cubicBezTo>
                    <a:pt x="680" y="76"/>
                    <a:pt x="657" y="91"/>
                    <a:pt x="665" y="99"/>
                  </a:cubicBezTo>
                  <a:cubicBezTo>
                    <a:pt x="695" y="107"/>
                    <a:pt x="726" y="91"/>
                    <a:pt x="756" y="99"/>
                  </a:cubicBezTo>
                  <a:cubicBezTo>
                    <a:pt x="787" y="99"/>
                    <a:pt x="817" y="114"/>
                    <a:pt x="840" y="122"/>
                  </a:cubicBezTo>
                  <a:lnTo>
                    <a:pt x="840" y="122"/>
                  </a:lnTo>
                  <a:cubicBezTo>
                    <a:pt x="832" y="145"/>
                    <a:pt x="802" y="168"/>
                    <a:pt x="810" y="198"/>
                  </a:cubicBezTo>
                  <a:cubicBezTo>
                    <a:pt x="825" y="221"/>
                    <a:pt x="878" y="221"/>
                    <a:pt x="886" y="252"/>
                  </a:cubicBezTo>
                  <a:cubicBezTo>
                    <a:pt x="894" y="290"/>
                    <a:pt x="840" y="321"/>
                    <a:pt x="848" y="359"/>
                  </a:cubicBezTo>
                  <a:cubicBezTo>
                    <a:pt x="855" y="382"/>
                    <a:pt x="901" y="374"/>
                    <a:pt x="909" y="397"/>
                  </a:cubicBezTo>
                  <a:cubicBezTo>
                    <a:pt x="932" y="435"/>
                    <a:pt x="932" y="489"/>
                    <a:pt x="932" y="527"/>
                  </a:cubicBezTo>
                  <a:cubicBezTo>
                    <a:pt x="932" y="542"/>
                    <a:pt x="909" y="550"/>
                    <a:pt x="909" y="557"/>
                  </a:cubicBezTo>
                  <a:cubicBezTo>
                    <a:pt x="894" y="596"/>
                    <a:pt x="848" y="649"/>
                    <a:pt x="878" y="664"/>
                  </a:cubicBezTo>
                  <a:cubicBezTo>
                    <a:pt x="917" y="695"/>
                    <a:pt x="978" y="634"/>
                    <a:pt x="1024" y="634"/>
                  </a:cubicBezTo>
                  <a:cubicBezTo>
                    <a:pt x="1031" y="634"/>
                    <a:pt x="1039" y="649"/>
                    <a:pt x="1039" y="664"/>
                  </a:cubicBezTo>
                  <a:cubicBezTo>
                    <a:pt x="1046" y="687"/>
                    <a:pt x="1046" y="718"/>
                    <a:pt x="1031" y="741"/>
                  </a:cubicBezTo>
                  <a:cubicBezTo>
                    <a:pt x="1016" y="764"/>
                    <a:pt x="970" y="741"/>
                    <a:pt x="955" y="764"/>
                  </a:cubicBezTo>
                  <a:cubicBezTo>
                    <a:pt x="932" y="787"/>
                    <a:pt x="924" y="817"/>
                    <a:pt x="924" y="848"/>
                  </a:cubicBezTo>
                  <a:cubicBezTo>
                    <a:pt x="932" y="863"/>
                    <a:pt x="970" y="855"/>
                    <a:pt x="970" y="871"/>
                  </a:cubicBezTo>
                  <a:cubicBezTo>
                    <a:pt x="978" y="893"/>
                    <a:pt x="962" y="916"/>
                    <a:pt x="955" y="939"/>
                  </a:cubicBezTo>
                  <a:cubicBezTo>
                    <a:pt x="947" y="962"/>
                    <a:pt x="924" y="977"/>
                    <a:pt x="909" y="1000"/>
                  </a:cubicBezTo>
                  <a:cubicBezTo>
                    <a:pt x="894" y="1016"/>
                    <a:pt x="871" y="1031"/>
                    <a:pt x="871" y="1054"/>
                  </a:cubicBezTo>
                  <a:cubicBezTo>
                    <a:pt x="871" y="1085"/>
                    <a:pt x="909" y="1107"/>
                    <a:pt x="894" y="1130"/>
                  </a:cubicBezTo>
                  <a:cubicBezTo>
                    <a:pt x="886" y="1153"/>
                    <a:pt x="840" y="1138"/>
                    <a:pt x="817" y="1153"/>
                  </a:cubicBezTo>
                  <a:cubicBezTo>
                    <a:pt x="787" y="1184"/>
                    <a:pt x="771" y="1229"/>
                    <a:pt x="749" y="1268"/>
                  </a:cubicBezTo>
                  <a:lnTo>
                    <a:pt x="749" y="1268"/>
                  </a:lnTo>
                  <a:cubicBezTo>
                    <a:pt x="726" y="1291"/>
                    <a:pt x="695" y="1314"/>
                    <a:pt x="680" y="1344"/>
                  </a:cubicBezTo>
                  <a:cubicBezTo>
                    <a:pt x="649" y="1382"/>
                    <a:pt x="649" y="1436"/>
                    <a:pt x="619" y="1474"/>
                  </a:cubicBezTo>
                  <a:cubicBezTo>
                    <a:pt x="603" y="1489"/>
                    <a:pt x="580" y="1497"/>
                    <a:pt x="565" y="1512"/>
                  </a:cubicBezTo>
                  <a:cubicBezTo>
                    <a:pt x="550" y="1535"/>
                    <a:pt x="542" y="1558"/>
                    <a:pt x="527" y="1581"/>
                  </a:cubicBezTo>
                  <a:cubicBezTo>
                    <a:pt x="512" y="1611"/>
                    <a:pt x="504" y="1657"/>
                    <a:pt x="474" y="1688"/>
                  </a:cubicBezTo>
                  <a:cubicBezTo>
                    <a:pt x="451" y="1703"/>
                    <a:pt x="413" y="1696"/>
                    <a:pt x="382" y="1696"/>
                  </a:cubicBezTo>
                  <a:cubicBezTo>
                    <a:pt x="359" y="1696"/>
                    <a:pt x="336" y="1688"/>
                    <a:pt x="305" y="1688"/>
                  </a:cubicBezTo>
                  <a:cubicBezTo>
                    <a:pt x="275" y="1696"/>
                    <a:pt x="252" y="1711"/>
                    <a:pt x="221" y="1726"/>
                  </a:cubicBezTo>
                  <a:cubicBezTo>
                    <a:pt x="191" y="1734"/>
                    <a:pt x="168" y="1764"/>
                    <a:pt x="138" y="1772"/>
                  </a:cubicBezTo>
                  <a:cubicBezTo>
                    <a:pt x="107" y="1779"/>
                    <a:pt x="61" y="1779"/>
                    <a:pt x="38" y="1749"/>
                  </a:cubicBezTo>
                  <a:cubicBezTo>
                    <a:pt x="8" y="1703"/>
                    <a:pt x="23" y="1642"/>
                    <a:pt x="15" y="1589"/>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 name="Freeform 44"/>
            <p:cNvSpPr>
              <a:spLocks noChangeArrowheads="1"/>
            </p:cNvSpPr>
            <p:nvPr/>
          </p:nvSpPr>
          <p:spPr bwMode="auto">
            <a:xfrm>
              <a:off x="7248053" y="7562851"/>
              <a:ext cx="88894" cy="123825"/>
            </a:xfrm>
            <a:custGeom>
              <a:avLst/>
              <a:gdLst>
                <a:gd name="T0" fmla="*/ 145 w 246"/>
                <a:gd name="T1" fmla="*/ 38 h 345"/>
                <a:gd name="T2" fmla="*/ 145 w 246"/>
                <a:gd name="T3" fmla="*/ 38 h 345"/>
                <a:gd name="T4" fmla="*/ 61 w 246"/>
                <a:gd name="T5" fmla="*/ 16 h 345"/>
                <a:gd name="T6" fmla="*/ 54 w 246"/>
                <a:gd name="T7" fmla="*/ 92 h 345"/>
                <a:gd name="T8" fmla="*/ 8 w 246"/>
                <a:gd name="T9" fmla="*/ 107 h 345"/>
                <a:gd name="T10" fmla="*/ 8 w 246"/>
                <a:gd name="T11" fmla="*/ 168 h 345"/>
                <a:gd name="T12" fmla="*/ 77 w 246"/>
                <a:gd name="T13" fmla="*/ 222 h 345"/>
                <a:gd name="T14" fmla="*/ 92 w 246"/>
                <a:gd name="T15" fmla="*/ 260 h 345"/>
                <a:gd name="T16" fmla="*/ 61 w 246"/>
                <a:gd name="T17" fmla="*/ 291 h 345"/>
                <a:gd name="T18" fmla="*/ 122 w 246"/>
                <a:gd name="T19" fmla="*/ 329 h 345"/>
                <a:gd name="T20" fmla="*/ 145 w 246"/>
                <a:gd name="T21" fmla="*/ 214 h 345"/>
                <a:gd name="T22" fmla="*/ 237 w 246"/>
                <a:gd name="T23" fmla="*/ 168 h 345"/>
                <a:gd name="T24" fmla="*/ 168 w 246"/>
                <a:gd name="T25" fmla="*/ 92 h 345"/>
                <a:gd name="T26" fmla="*/ 145 w 246"/>
                <a:gd name="T27" fmla="*/ 38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6" h="345">
                  <a:moveTo>
                    <a:pt x="145" y="38"/>
                  </a:moveTo>
                  <a:lnTo>
                    <a:pt x="145" y="38"/>
                  </a:lnTo>
                  <a:cubicBezTo>
                    <a:pt x="122" y="16"/>
                    <a:pt x="84" y="0"/>
                    <a:pt x="61" y="16"/>
                  </a:cubicBezTo>
                  <a:cubicBezTo>
                    <a:pt x="38" y="23"/>
                    <a:pt x="61" y="69"/>
                    <a:pt x="54" y="92"/>
                  </a:cubicBezTo>
                  <a:cubicBezTo>
                    <a:pt x="46" y="100"/>
                    <a:pt x="16" y="92"/>
                    <a:pt x="8" y="107"/>
                  </a:cubicBezTo>
                  <a:cubicBezTo>
                    <a:pt x="0" y="130"/>
                    <a:pt x="0" y="153"/>
                    <a:pt x="8" y="168"/>
                  </a:cubicBezTo>
                  <a:cubicBezTo>
                    <a:pt x="23" y="191"/>
                    <a:pt x="61" y="199"/>
                    <a:pt x="77" y="222"/>
                  </a:cubicBezTo>
                  <a:cubicBezTo>
                    <a:pt x="84" y="230"/>
                    <a:pt x="99" y="245"/>
                    <a:pt x="92" y="260"/>
                  </a:cubicBezTo>
                  <a:cubicBezTo>
                    <a:pt x="92" y="275"/>
                    <a:pt x="54" y="275"/>
                    <a:pt x="61" y="291"/>
                  </a:cubicBezTo>
                  <a:cubicBezTo>
                    <a:pt x="69" y="313"/>
                    <a:pt x="99" y="344"/>
                    <a:pt x="122" y="329"/>
                  </a:cubicBezTo>
                  <a:cubicBezTo>
                    <a:pt x="153" y="298"/>
                    <a:pt x="115" y="245"/>
                    <a:pt x="145" y="214"/>
                  </a:cubicBezTo>
                  <a:cubicBezTo>
                    <a:pt x="160" y="184"/>
                    <a:pt x="229" y="207"/>
                    <a:pt x="237" y="168"/>
                  </a:cubicBezTo>
                  <a:cubicBezTo>
                    <a:pt x="245" y="138"/>
                    <a:pt x="183" y="123"/>
                    <a:pt x="168" y="92"/>
                  </a:cubicBezTo>
                  <a:cubicBezTo>
                    <a:pt x="153" y="77"/>
                    <a:pt x="160" y="46"/>
                    <a:pt x="145" y="3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 name="Freeform 45"/>
            <p:cNvSpPr>
              <a:spLocks noChangeArrowheads="1"/>
            </p:cNvSpPr>
            <p:nvPr/>
          </p:nvSpPr>
          <p:spPr bwMode="auto">
            <a:xfrm>
              <a:off x="7473463" y="7024689"/>
              <a:ext cx="725441" cy="896937"/>
            </a:xfrm>
            <a:custGeom>
              <a:avLst/>
              <a:gdLst>
                <a:gd name="T0" fmla="*/ 0 w 2017"/>
                <a:gd name="T1" fmla="*/ 1574 h 2491"/>
                <a:gd name="T2" fmla="*/ 145 w 2017"/>
                <a:gd name="T3" fmla="*/ 1436 h 2491"/>
                <a:gd name="T4" fmla="*/ 160 w 2017"/>
                <a:gd name="T5" fmla="*/ 1306 h 2491"/>
                <a:gd name="T6" fmla="*/ 221 w 2017"/>
                <a:gd name="T7" fmla="*/ 1177 h 2491"/>
                <a:gd name="T8" fmla="*/ 206 w 2017"/>
                <a:gd name="T9" fmla="*/ 1070 h 2491"/>
                <a:gd name="T10" fmla="*/ 290 w 2017"/>
                <a:gd name="T11" fmla="*/ 970 h 2491"/>
                <a:gd name="T12" fmla="*/ 129 w 2017"/>
                <a:gd name="T13" fmla="*/ 970 h 2491"/>
                <a:gd name="T14" fmla="*/ 183 w 2017"/>
                <a:gd name="T15" fmla="*/ 833 h 2491"/>
                <a:gd name="T16" fmla="*/ 99 w 2017"/>
                <a:gd name="T17" fmla="*/ 665 h 2491"/>
                <a:gd name="T18" fmla="*/ 61 w 2017"/>
                <a:gd name="T19" fmla="*/ 504 h 2491"/>
                <a:gd name="T20" fmla="*/ 91 w 2017"/>
                <a:gd name="T21" fmla="*/ 428 h 2491"/>
                <a:gd name="T22" fmla="*/ 374 w 2017"/>
                <a:gd name="T23" fmla="*/ 283 h 2491"/>
                <a:gd name="T24" fmla="*/ 588 w 2017"/>
                <a:gd name="T25" fmla="*/ 367 h 2491"/>
                <a:gd name="T26" fmla="*/ 725 w 2017"/>
                <a:gd name="T27" fmla="*/ 252 h 2491"/>
                <a:gd name="T28" fmla="*/ 580 w 2017"/>
                <a:gd name="T29" fmla="*/ 191 h 2491"/>
                <a:gd name="T30" fmla="*/ 825 w 2017"/>
                <a:gd name="T31" fmla="*/ 145 h 2491"/>
                <a:gd name="T32" fmla="*/ 901 w 2017"/>
                <a:gd name="T33" fmla="*/ 8 h 2491"/>
                <a:gd name="T34" fmla="*/ 1031 w 2017"/>
                <a:gd name="T35" fmla="*/ 138 h 2491"/>
                <a:gd name="T36" fmla="*/ 1084 w 2017"/>
                <a:gd name="T37" fmla="*/ 374 h 2491"/>
                <a:gd name="T38" fmla="*/ 1206 w 2017"/>
                <a:gd name="T39" fmla="*/ 420 h 2491"/>
                <a:gd name="T40" fmla="*/ 1229 w 2017"/>
                <a:gd name="T41" fmla="*/ 313 h 2491"/>
                <a:gd name="T42" fmla="*/ 1374 w 2017"/>
                <a:gd name="T43" fmla="*/ 184 h 2491"/>
                <a:gd name="T44" fmla="*/ 1504 w 2017"/>
                <a:gd name="T45" fmla="*/ 283 h 2491"/>
                <a:gd name="T46" fmla="*/ 1840 w 2017"/>
                <a:gd name="T47" fmla="*/ 833 h 2491"/>
                <a:gd name="T48" fmla="*/ 1665 w 2017"/>
                <a:gd name="T49" fmla="*/ 1574 h 2491"/>
                <a:gd name="T50" fmla="*/ 1443 w 2017"/>
                <a:gd name="T51" fmla="*/ 1895 h 2491"/>
                <a:gd name="T52" fmla="*/ 1772 w 2017"/>
                <a:gd name="T53" fmla="*/ 2101 h 2491"/>
                <a:gd name="T54" fmla="*/ 1741 w 2017"/>
                <a:gd name="T55" fmla="*/ 2169 h 2491"/>
                <a:gd name="T56" fmla="*/ 1680 w 2017"/>
                <a:gd name="T57" fmla="*/ 2269 h 2491"/>
                <a:gd name="T58" fmla="*/ 1588 w 2017"/>
                <a:gd name="T59" fmla="*/ 2299 h 2491"/>
                <a:gd name="T60" fmla="*/ 1390 w 2017"/>
                <a:gd name="T61" fmla="*/ 2315 h 2491"/>
                <a:gd name="T62" fmla="*/ 1275 w 2017"/>
                <a:gd name="T63" fmla="*/ 2437 h 2491"/>
                <a:gd name="T64" fmla="*/ 1161 w 2017"/>
                <a:gd name="T65" fmla="*/ 2414 h 2491"/>
                <a:gd name="T66" fmla="*/ 969 w 2017"/>
                <a:gd name="T67" fmla="*/ 2444 h 2491"/>
                <a:gd name="T68" fmla="*/ 802 w 2017"/>
                <a:gd name="T69" fmla="*/ 2421 h 2491"/>
                <a:gd name="T70" fmla="*/ 603 w 2017"/>
                <a:gd name="T71" fmla="*/ 2437 h 2491"/>
                <a:gd name="T72" fmla="*/ 473 w 2017"/>
                <a:gd name="T73" fmla="*/ 2421 h 2491"/>
                <a:gd name="T74" fmla="*/ 565 w 2017"/>
                <a:gd name="T75" fmla="*/ 2299 h 2491"/>
                <a:gd name="T76" fmla="*/ 435 w 2017"/>
                <a:gd name="T77" fmla="*/ 2254 h 2491"/>
                <a:gd name="T78" fmla="*/ 190 w 2017"/>
                <a:gd name="T79" fmla="*/ 2139 h 2491"/>
                <a:gd name="T80" fmla="*/ 160 w 2017"/>
                <a:gd name="T81" fmla="*/ 2009 h 2491"/>
                <a:gd name="T82" fmla="*/ 15 w 2017"/>
                <a:gd name="T83" fmla="*/ 1765 h 2491"/>
                <a:gd name="T84" fmla="*/ 0 w 2017"/>
                <a:gd name="T85" fmla="*/ 1574 h 2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7" h="2491">
                  <a:moveTo>
                    <a:pt x="0" y="1574"/>
                  </a:moveTo>
                  <a:lnTo>
                    <a:pt x="0" y="1574"/>
                  </a:lnTo>
                  <a:cubicBezTo>
                    <a:pt x="22" y="1535"/>
                    <a:pt x="38" y="1490"/>
                    <a:pt x="68" y="1459"/>
                  </a:cubicBezTo>
                  <a:cubicBezTo>
                    <a:pt x="91" y="1444"/>
                    <a:pt x="137" y="1459"/>
                    <a:pt x="145" y="1436"/>
                  </a:cubicBezTo>
                  <a:cubicBezTo>
                    <a:pt x="160" y="1413"/>
                    <a:pt x="122" y="1391"/>
                    <a:pt x="122" y="1360"/>
                  </a:cubicBezTo>
                  <a:cubicBezTo>
                    <a:pt x="122" y="1337"/>
                    <a:pt x="145" y="1322"/>
                    <a:pt x="160" y="1306"/>
                  </a:cubicBezTo>
                  <a:cubicBezTo>
                    <a:pt x="175" y="1283"/>
                    <a:pt x="198" y="1268"/>
                    <a:pt x="206" y="1245"/>
                  </a:cubicBezTo>
                  <a:cubicBezTo>
                    <a:pt x="213" y="1222"/>
                    <a:pt x="229" y="1199"/>
                    <a:pt x="221" y="1177"/>
                  </a:cubicBezTo>
                  <a:cubicBezTo>
                    <a:pt x="221" y="1161"/>
                    <a:pt x="183" y="1169"/>
                    <a:pt x="175" y="1154"/>
                  </a:cubicBezTo>
                  <a:cubicBezTo>
                    <a:pt x="175" y="1123"/>
                    <a:pt x="183" y="1093"/>
                    <a:pt x="206" y="1070"/>
                  </a:cubicBezTo>
                  <a:cubicBezTo>
                    <a:pt x="221" y="1047"/>
                    <a:pt x="267" y="1070"/>
                    <a:pt x="282" y="1047"/>
                  </a:cubicBezTo>
                  <a:cubicBezTo>
                    <a:pt x="297" y="1024"/>
                    <a:pt x="297" y="993"/>
                    <a:pt x="290" y="970"/>
                  </a:cubicBezTo>
                  <a:cubicBezTo>
                    <a:pt x="290" y="955"/>
                    <a:pt x="282" y="940"/>
                    <a:pt x="275" y="940"/>
                  </a:cubicBezTo>
                  <a:cubicBezTo>
                    <a:pt x="229" y="940"/>
                    <a:pt x="168" y="1001"/>
                    <a:pt x="129" y="970"/>
                  </a:cubicBezTo>
                  <a:cubicBezTo>
                    <a:pt x="99" y="955"/>
                    <a:pt x="145" y="902"/>
                    <a:pt x="160" y="863"/>
                  </a:cubicBezTo>
                  <a:cubicBezTo>
                    <a:pt x="160" y="856"/>
                    <a:pt x="183" y="848"/>
                    <a:pt x="183" y="833"/>
                  </a:cubicBezTo>
                  <a:cubicBezTo>
                    <a:pt x="183" y="795"/>
                    <a:pt x="183" y="741"/>
                    <a:pt x="160" y="703"/>
                  </a:cubicBezTo>
                  <a:cubicBezTo>
                    <a:pt x="152" y="680"/>
                    <a:pt x="106" y="688"/>
                    <a:pt x="99" y="665"/>
                  </a:cubicBezTo>
                  <a:cubicBezTo>
                    <a:pt x="91" y="627"/>
                    <a:pt x="145" y="596"/>
                    <a:pt x="137" y="558"/>
                  </a:cubicBezTo>
                  <a:cubicBezTo>
                    <a:pt x="129" y="527"/>
                    <a:pt x="76" y="527"/>
                    <a:pt x="61" y="504"/>
                  </a:cubicBezTo>
                  <a:cubicBezTo>
                    <a:pt x="53" y="474"/>
                    <a:pt x="83" y="451"/>
                    <a:pt x="91" y="428"/>
                  </a:cubicBezTo>
                  <a:lnTo>
                    <a:pt x="91" y="428"/>
                  </a:lnTo>
                  <a:cubicBezTo>
                    <a:pt x="137" y="367"/>
                    <a:pt x="160" y="283"/>
                    <a:pt x="229" y="245"/>
                  </a:cubicBezTo>
                  <a:cubicBezTo>
                    <a:pt x="275" y="222"/>
                    <a:pt x="343" y="245"/>
                    <a:pt x="374" y="283"/>
                  </a:cubicBezTo>
                  <a:cubicBezTo>
                    <a:pt x="404" y="313"/>
                    <a:pt x="336" y="405"/>
                    <a:pt x="381" y="428"/>
                  </a:cubicBezTo>
                  <a:cubicBezTo>
                    <a:pt x="450" y="451"/>
                    <a:pt x="534" y="405"/>
                    <a:pt x="588" y="367"/>
                  </a:cubicBezTo>
                  <a:cubicBezTo>
                    <a:pt x="618" y="352"/>
                    <a:pt x="565" y="298"/>
                    <a:pt x="588" y="283"/>
                  </a:cubicBezTo>
                  <a:cubicBezTo>
                    <a:pt x="626" y="252"/>
                    <a:pt x="687" y="283"/>
                    <a:pt x="725" y="252"/>
                  </a:cubicBezTo>
                  <a:cubicBezTo>
                    <a:pt x="740" y="229"/>
                    <a:pt x="694" y="207"/>
                    <a:pt x="672" y="191"/>
                  </a:cubicBezTo>
                  <a:cubicBezTo>
                    <a:pt x="641" y="184"/>
                    <a:pt x="588" y="222"/>
                    <a:pt x="580" y="191"/>
                  </a:cubicBezTo>
                  <a:cubicBezTo>
                    <a:pt x="572" y="153"/>
                    <a:pt x="626" y="130"/>
                    <a:pt x="656" y="122"/>
                  </a:cubicBezTo>
                  <a:cubicBezTo>
                    <a:pt x="710" y="115"/>
                    <a:pt x="771" y="168"/>
                    <a:pt x="825" y="145"/>
                  </a:cubicBezTo>
                  <a:cubicBezTo>
                    <a:pt x="863" y="122"/>
                    <a:pt x="840" y="54"/>
                    <a:pt x="863" y="16"/>
                  </a:cubicBezTo>
                  <a:cubicBezTo>
                    <a:pt x="863" y="0"/>
                    <a:pt x="886" y="8"/>
                    <a:pt x="901" y="8"/>
                  </a:cubicBezTo>
                  <a:lnTo>
                    <a:pt x="901" y="8"/>
                  </a:lnTo>
                  <a:cubicBezTo>
                    <a:pt x="947" y="54"/>
                    <a:pt x="1008" y="84"/>
                    <a:pt x="1031" y="138"/>
                  </a:cubicBezTo>
                  <a:cubicBezTo>
                    <a:pt x="1046" y="168"/>
                    <a:pt x="992" y="207"/>
                    <a:pt x="1008" y="237"/>
                  </a:cubicBezTo>
                  <a:cubicBezTo>
                    <a:pt x="1015" y="291"/>
                    <a:pt x="1061" y="329"/>
                    <a:pt x="1084" y="374"/>
                  </a:cubicBezTo>
                  <a:cubicBezTo>
                    <a:pt x="1107" y="405"/>
                    <a:pt x="1115" y="451"/>
                    <a:pt x="1145" y="466"/>
                  </a:cubicBezTo>
                  <a:cubicBezTo>
                    <a:pt x="1168" y="474"/>
                    <a:pt x="1199" y="443"/>
                    <a:pt x="1206" y="420"/>
                  </a:cubicBezTo>
                  <a:cubicBezTo>
                    <a:pt x="1206" y="397"/>
                    <a:pt x="1168" y="390"/>
                    <a:pt x="1168" y="374"/>
                  </a:cubicBezTo>
                  <a:cubicBezTo>
                    <a:pt x="1176" y="352"/>
                    <a:pt x="1214" y="336"/>
                    <a:pt x="1229" y="313"/>
                  </a:cubicBezTo>
                  <a:cubicBezTo>
                    <a:pt x="1237" y="298"/>
                    <a:pt x="1229" y="268"/>
                    <a:pt x="1252" y="252"/>
                  </a:cubicBezTo>
                  <a:cubicBezTo>
                    <a:pt x="1290" y="214"/>
                    <a:pt x="1328" y="214"/>
                    <a:pt x="1374" y="184"/>
                  </a:cubicBezTo>
                  <a:lnTo>
                    <a:pt x="1374" y="184"/>
                  </a:lnTo>
                  <a:cubicBezTo>
                    <a:pt x="1413" y="222"/>
                    <a:pt x="1443" y="252"/>
                    <a:pt x="1504" y="283"/>
                  </a:cubicBezTo>
                  <a:cubicBezTo>
                    <a:pt x="1588" y="329"/>
                    <a:pt x="1680" y="436"/>
                    <a:pt x="1703" y="527"/>
                  </a:cubicBezTo>
                  <a:cubicBezTo>
                    <a:pt x="1733" y="627"/>
                    <a:pt x="1794" y="741"/>
                    <a:pt x="1840" y="833"/>
                  </a:cubicBezTo>
                  <a:cubicBezTo>
                    <a:pt x="1848" y="924"/>
                    <a:pt x="2016" y="1306"/>
                    <a:pt x="1901" y="1375"/>
                  </a:cubicBezTo>
                  <a:cubicBezTo>
                    <a:pt x="1817" y="1429"/>
                    <a:pt x="1741" y="1497"/>
                    <a:pt x="1665" y="1574"/>
                  </a:cubicBezTo>
                  <a:cubicBezTo>
                    <a:pt x="1596" y="1643"/>
                    <a:pt x="1550" y="1734"/>
                    <a:pt x="1481" y="1803"/>
                  </a:cubicBezTo>
                  <a:cubicBezTo>
                    <a:pt x="1458" y="1818"/>
                    <a:pt x="1443" y="1864"/>
                    <a:pt x="1443" y="1895"/>
                  </a:cubicBezTo>
                  <a:cubicBezTo>
                    <a:pt x="1596" y="1933"/>
                    <a:pt x="1603" y="1956"/>
                    <a:pt x="1711" y="2063"/>
                  </a:cubicBezTo>
                  <a:cubicBezTo>
                    <a:pt x="1718" y="2070"/>
                    <a:pt x="1741" y="2085"/>
                    <a:pt x="1772" y="2101"/>
                  </a:cubicBezTo>
                  <a:lnTo>
                    <a:pt x="1772" y="2101"/>
                  </a:lnTo>
                  <a:cubicBezTo>
                    <a:pt x="1764" y="2124"/>
                    <a:pt x="1741" y="2147"/>
                    <a:pt x="1741" y="2169"/>
                  </a:cubicBezTo>
                  <a:cubicBezTo>
                    <a:pt x="1741" y="2185"/>
                    <a:pt x="1772" y="2200"/>
                    <a:pt x="1764" y="2215"/>
                  </a:cubicBezTo>
                  <a:cubicBezTo>
                    <a:pt x="1749" y="2246"/>
                    <a:pt x="1711" y="2254"/>
                    <a:pt x="1680" y="2269"/>
                  </a:cubicBezTo>
                  <a:cubicBezTo>
                    <a:pt x="1649" y="2284"/>
                    <a:pt x="1619" y="2284"/>
                    <a:pt x="1588" y="2299"/>
                  </a:cubicBezTo>
                  <a:lnTo>
                    <a:pt x="1588" y="2299"/>
                  </a:lnTo>
                  <a:cubicBezTo>
                    <a:pt x="1550" y="2292"/>
                    <a:pt x="1512" y="2269"/>
                    <a:pt x="1466" y="2269"/>
                  </a:cubicBezTo>
                  <a:cubicBezTo>
                    <a:pt x="1436" y="2269"/>
                    <a:pt x="1405" y="2292"/>
                    <a:pt x="1390" y="2315"/>
                  </a:cubicBezTo>
                  <a:cubicBezTo>
                    <a:pt x="1374" y="2345"/>
                    <a:pt x="1397" y="2391"/>
                    <a:pt x="1374" y="2414"/>
                  </a:cubicBezTo>
                  <a:cubicBezTo>
                    <a:pt x="1351" y="2437"/>
                    <a:pt x="1306" y="2429"/>
                    <a:pt x="1275" y="2437"/>
                  </a:cubicBezTo>
                  <a:lnTo>
                    <a:pt x="1275" y="2437"/>
                  </a:lnTo>
                  <a:cubicBezTo>
                    <a:pt x="1237" y="2429"/>
                    <a:pt x="1199" y="2406"/>
                    <a:pt x="1161" y="2414"/>
                  </a:cubicBezTo>
                  <a:cubicBezTo>
                    <a:pt x="1122" y="2421"/>
                    <a:pt x="1099" y="2475"/>
                    <a:pt x="1061" y="2483"/>
                  </a:cubicBezTo>
                  <a:cubicBezTo>
                    <a:pt x="1031" y="2483"/>
                    <a:pt x="1008" y="2444"/>
                    <a:pt x="969" y="2444"/>
                  </a:cubicBezTo>
                  <a:cubicBezTo>
                    <a:pt x="947" y="2437"/>
                    <a:pt x="931" y="2475"/>
                    <a:pt x="908" y="2475"/>
                  </a:cubicBezTo>
                  <a:cubicBezTo>
                    <a:pt x="870" y="2467"/>
                    <a:pt x="840" y="2421"/>
                    <a:pt x="802" y="2421"/>
                  </a:cubicBezTo>
                  <a:cubicBezTo>
                    <a:pt x="763" y="2429"/>
                    <a:pt x="748" y="2490"/>
                    <a:pt x="702" y="2490"/>
                  </a:cubicBezTo>
                  <a:cubicBezTo>
                    <a:pt x="664" y="2490"/>
                    <a:pt x="641" y="2444"/>
                    <a:pt x="603" y="2437"/>
                  </a:cubicBezTo>
                  <a:cubicBezTo>
                    <a:pt x="565" y="2421"/>
                    <a:pt x="519" y="2429"/>
                    <a:pt x="473" y="2421"/>
                  </a:cubicBezTo>
                  <a:lnTo>
                    <a:pt x="473" y="2421"/>
                  </a:lnTo>
                  <a:cubicBezTo>
                    <a:pt x="458" y="2406"/>
                    <a:pt x="404" y="2391"/>
                    <a:pt x="419" y="2368"/>
                  </a:cubicBezTo>
                  <a:cubicBezTo>
                    <a:pt x="450" y="2330"/>
                    <a:pt x="527" y="2338"/>
                    <a:pt x="565" y="2299"/>
                  </a:cubicBezTo>
                  <a:cubicBezTo>
                    <a:pt x="572" y="2292"/>
                    <a:pt x="572" y="2261"/>
                    <a:pt x="557" y="2254"/>
                  </a:cubicBezTo>
                  <a:cubicBezTo>
                    <a:pt x="519" y="2238"/>
                    <a:pt x="473" y="2269"/>
                    <a:pt x="435" y="2254"/>
                  </a:cubicBezTo>
                  <a:cubicBezTo>
                    <a:pt x="404" y="2231"/>
                    <a:pt x="404" y="2177"/>
                    <a:pt x="366" y="2162"/>
                  </a:cubicBezTo>
                  <a:cubicBezTo>
                    <a:pt x="313" y="2131"/>
                    <a:pt x="252" y="2147"/>
                    <a:pt x="190" y="2139"/>
                  </a:cubicBezTo>
                  <a:lnTo>
                    <a:pt x="190" y="2139"/>
                  </a:lnTo>
                  <a:cubicBezTo>
                    <a:pt x="183" y="2093"/>
                    <a:pt x="183" y="2047"/>
                    <a:pt x="160" y="2009"/>
                  </a:cubicBezTo>
                  <a:cubicBezTo>
                    <a:pt x="145" y="1956"/>
                    <a:pt x="106" y="1910"/>
                    <a:pt x="76" y="1864"/>
                  </a:cubicBezTo>
                  <a:cubicBezTo>
                    <a:pt x="76" y="1864"/>
                    <a:pt x="22" y="1772"/>
                    <a:pt x="15" y="1765"/>
                  </a:cubicBezTo>
                  <a:cubicBezTo>
                    <a:pt x="15" y="1757"/>
                    <a:pt x="30" y="1650"/>
                    <a:pt x="30" y="1650"/>
                  </a:cubicBezTo>
                  <a:cubicBezTo>
                    <a:pt x="22" y="1627"/>
                    <a:pt x="15" y="1597"/>
                    <a:pt x="0" y="157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 name="Freeform 46"/>
            <p:cNvSpPr>
              <a:spLocks noChangeArrowheads="1"/>
            </p:cNvSpPr>
            <p:nvPr/>
          </p:nvSpPr>
          <p:spPr bwMode="auto">
            <a:xfrm>
              <a:off x="7140110" y="7119938"/>
              <a:ext cx="190488" cy="203200"/>
            </a:xfrm>
            <a:custGeom>
              <a:avLst/>
              <a:gdLst>
                <a:gd name="T0" fmla="*/ 0 w 528"/>
                <a:gd name="T1" fmla="*/ 106 h 566"/>
                <a:gd name="T2" fmla="*/ 0 w 528"/>
                <a:gd name="T3" fmla="*/ 106 h 566"/>
                <a:gd name="T4" fmla="*/ 46 w 528"/>
                <a:gd name="T5" fmla="*/ 229 h 566"/>
                <a:gd name="T6" fmla="*/ 107 w 528"/>
                <a:gd name="T7" fmla="*/ 244 h 566"/>
                <a:gd name="T8" fmla="*/ 107 w 528"/>
                <a:gd name="T9" fmla="*/ 305 h 566"/>
                <a:gd name="T10" fmla="*/ 138 w 528"/>
                <a:gd name="T11" fmla="*/ 374 h 566"/>
                <a:gd name="T12" fmla="*/ 184 w 528"/>
                <a:gd name="T13" fmla="*/ 420 h 566"/>
                <a:gd name="T14" fmla="*/ 206 w 528"/>
                <a:gd name="T15" fmla="*/ 488 h 566"/>
                <a:gd name="T16" fmla="*/ 206 w 528"/>
                <a:gd name="T17" fmla="*/ 488 h 566"/>
                <a:gd name="T18" fmla="*/ 268 w 528"/>
                <a:gd name="T19" fmla="*/ 488 h 566"/>
                <a:gd name="T20" fmla="*/ 268 w 528"/>
                <a:gd name="T21" fmla="*/ 542 h 566"/>
                <a:gd name="T22" fmla="*/ 329 w 528"/>
                <a:gd name="T23" fmla="*/ 565 h 566"/>
                <a:gd name="T24" fmla="*/ 405 w 528"/>
                <a:gd name="T25" fmla="*/ 550 h 566"/>
                <a:gd name="T26" fmla="*/ 405 w 528"/>
                <a:gd name="T27" fmla="*/ 550 h 566"/>
                <a:gd name="T28" fmla="*/ 489 w 528"/>
                <a:gd name="T29" fmla="*/ 473 h 566"/>
                <a:gd name="T30" fmla="*/ 466 w 528"/>
                <a:gd name="T31" fmla="*/ 427 h 566"/>
                <a:gd name="T32" fmla="*/ 512 w 528"/>
                <a:gd name="T33" fmla="*/ 374 h 566"/>
                <a:gd name="T34" fmla="*/ 527 w 528"/>
                <a:gd name="T35" fmla="*/ 290 h 566"/>
                <a:gd name="T36" fmla="*/ 527 w 528"/>
                <a:gd name="T37" fmla="*/ 290 h 566"/>
                <a:gd name="T38" fmla="*/ 489 w 528"/>
                <a:gd name="T39" fmla="*/ 236 h 566"/>
                <a:gd name="T40" fmla="*/ 436 w 528"/>
                <a:gd name="T41" fmla="*/ 221 h 566"/>
                <a:gd name="T42" fmla="*/ 306 w 528"/>
                <a:gd name="T43" fmla="*/ 175 h 566"/>
                <a:gd name="T44" fmla="*/ 314 w 528"/>
                <a:gd name="T45" fmla="*/ 84 h 566"/>
                <a:gd name="T46" fmla="*/ 245 w 528"/>
                <a:gd name="T47" fmla="*/ 106 h 566"/>
                <a:gd name="T48" fmla="*/ 222 w 528"/>
                <a:gd name="T49" fmla="*/ 53 h 566"/>
                <a:gd name="T50" fmla="*/ 222 w 528"/>
                <a:gd name="T51" fmla="*/ 7 h 566"/>
                <a:gd name="T52" fmla="*/ 222 w 528"/>
                <a:gd name="T53" fmla="*/ 7 h 566"/>
                <a:gd name="T54" fmla="*/ 115 w 528"/>
                <a:gd name="T55" fmla="*/ 15 h 566"/>
                <a:gd name="T56" fmla="*/ 61 w 528"/>
                <a:gd name="T57" fmla="*/ 68 h 566"/>
                <a:gd name="T58" fmla="*/ 23 w 528"/>
                <a:gd name="T59" fmla="*/ 68 h 566"/>
                <a:gd name="T60" fmla="*/ 0 w 528"/>
                <a:gd name="T61" fmla="*/ 106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28" h="566">
                  <a:moveTo>
                    <a:pt x="0" y="106"/>
                  </a:moveTo>
                  <a:lnTo>
                    <a:pt x="0" y="106"/>
                  </a:lnTo>
                  <a:cubicBezTo>
                    <a:pt x="16" y="145"/>
                    <a:pt x="23" y="198"/>
                    <a:pt x="46" y="229"/>
                  </a:cubicBezTo>
                  <a:cubicBezTo>
                    <a:pt x="61" y="244"/>
                    <a:pt x="92" y="229"/>
                    <a:pt x="107" y="244"/>
                  </a:cubicBezTo>
                  <a:cubicBezTo>
                    <a:pt x="115" y="259"/>
                    <a:pt x="100" y="290"/>
                    <a:pt x="107" y="305"/>
                  </a:cubicBezTo>
                  <a:cubicBezTo>
                    <a:pt x="115" y="328"/>
                    <a:pt x="122" y="359"/>
                    <a:pt x="138" y="374"/>
                  </a:cubicBezTo>
                  <a:cubicBezTo>
                    <a:pt x="145" y="397"/>
                    <a:pt x="168" y="404"/>
                    <a:pt x="184" y="420"/>
                  </a:cubicBezTo>
                  <a:cubicBezTo>
                    <a:pt x="199" y="443"/>
                    <a:pt x="199" y="465"/>
                    <a:pt x="206" y="488"/>
                  </a:cubicBezTo>
                  <a:lnTo>
                    <a:pt x="206" y="488"/>
                  </a:lnTo>
                  <a:cubicBezTo>
                    <a:pt x="229" y="488"/>
                    <a:pt x="252" y="481"/>
                    <a:pt x="268" y="488"/>
                  </a:cubicBezTo>
                  <a:cubicBezTo>
                    <a:pt x="275" y="504"/>
                    <a:pt x="260" y="527"/>
                    <a:pt x="268" y="542"/>
                  </a:cubicBezTo>
                  <a:cubicBezTo>
                    <a:pt x="283" y="557"/>
                    <a:pt x="306" y="565"/>
                    <a:pt x="329" y="565"/>
                  </a:cubicBezTo>
                  <a:cubicBezTo>
                    <a:pt x="352" y="565"/>
                    <a:pt x="375" y="557"/>
                    <a:pt x="405" y="550"/>
                  </a:cubicBezTo>
                  <a:lnTo>
                    <a:pt x="405" y="550"/>
                  </a:lnTo>
                  <a:cubicBezTo>
                    <a:pt x="428" y="527"/>
                    <a:pt x="474" y="504"/>
                    <a:pt x="489" y="473"/>
                  </a:cubicBezTo>
                  <a:cubicBezTo>
                    <a:pt x="497" y="458"/>
                    <a:pt x="458" y="443"/>
                    <a:pt x="466" y="427"/>
                  </a:cubicBezTo>
                  <a:cubicBezTo>
                    <a:pt x="466" y="404"/>
                    <a:pt x="497" y="397"/>
                    <a:pt x="512" y="374"/>
                  </a:cubicBezTo>
                  <a:cubicBezTo>
                    <a:pt x="520" y="351"/>
                    <a:pt x="520" y="320"/>
                    <a:pt x="527" y="290"/>
                  </a:cubicBezTo>
                  <a:lnTo>
                    <a:pt x="527" y="290"/>
                  </a:lnTo>
                  <a:cubicBezTo>
                    <a:pt x="512" y="275"/>
                    <a:pt x="504" y="252"/>
                    <a:pt x="489" y="236"/>
                  </a:cubicBezTo>
                  <a:cubicBezTo>
                    <a:pt x="474" y="229"/>
                    <a:pt x="451" y="229"/>
                    <a:pt x="436" y="221"/>
                  </a:cubicBezTo>
                  <a:cubicBezTo>
                    <a:pt x="390" y="206"/>
                    <a:pt x="336" y="206"/>
                    <a:pt x="306" y="175"/>
                  </a:cubicBezTo>
                  <a:cubicBezTo>
                    <a:pt x="283" y="152"/>
                    <a:pt x="329" y="106"/>
                    <a:pt x="314" y="84"/>
                  </a:cubicBezTo>
                  <a:cubicBezTo>
                    <a:pt x="298" y="61"/>
                    <a:pt x="268" y="114"/>
                    <a:pt x="245" y="106"/>
                  </a:cubicBezTo>
                  <a:cubicBezTo>
                    <a:pt x="222" y="99"/>
                    <a:pt x="222" y="68"/>
                    <a:pt x="222" y="53"/>
                  </a:cubicBezTo>
                  <a:cubicBezTo>
                    <a:pt x="214" y="38"/>
                    <a:pt x="222" y="23"/>
                    <a:pt x="222" y="7"/>
                  </a:cubicBezTo>
                  <a:lnTo>
                    <a:pt x="222" y="7"/>
                  </a:lnTo>
                  <a:cubicBezTo>
                    <a:pt x="191" y="7"/>
                    <a:pt x="153" y="0"/>
                    <a:pt x="115" y="15"/>
                  </a:cubicBezTo>
                  <a:cubicBezTo>
                    <a:pt x="92" y="23"/>
                    <a:pt x="84" y="53"/>
                    <a:pt x="61" y="68"/>
                  </a:cubicBezTo>
                  <a:cubicBezTo>
                    <a:pt x="46" y="68"/>
                    <a:pt x="31" y="61"/>
                    <a:pt x="23" y="68"/>
                  </a:cubicBezTo>
                  <a:cubicBezTo>
                    <a:pt x="8" y="76"/>
                    <a:pt x="8" y="91"/>
                    <a:pt x="0" y="10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 name="Freeform 47"/>
            <p:cNvSpPr>
              <a:spLocks noChangeArrowheads="1"/>
            </p:cNvSpPr>
            <p:nvPr/>
          </p:nvSpPr>
          <p:spPr bwMode="auto">
            <a:xfrm>
              <a:off x="6936924" y="7029451"/>
              <a:ext cx="303193" cy="168275"/>
            </a:xfrm>
            <a:custGeom>
              <a:avLst/>
              <a:gdLst>
                <a:gd name="T0" fmla="*/ 0 w 841"/>
                <a:gd name="T1" fmla="*/ 236 h 466"/>
                <a:gd name="T2" fmla="*/ 0 w 841"/>
                <a:gd name="T3" fmla="*/ 236 h 466"/>
                <a:gd name="T4" fmla="*/ 31 w 841"/>
                <a:gd name="T5" fmla="*/ 282 h 466"/>
                <a:gd name="T6" fmla="*/ 31 w 841"/>
                <a:gd name="T7" fmla="*/ 343 h 466"/>
                <a:gd name="T8" fmla="*/ 31 w 841"/>
                <a:gd name="T9" fmla="*/ 343 h 466"/>
                <a:gd name="T10" fmla="*/ 122 w 841"/>
                <a:gd name="T11" fmla="*/ 343 h 466"/>
                <a:gd name="T12" fmla="*/ 176 w 841"/>
                <a:gd name="T13" fmla="*/ 305 h 466"/>
                <a:gd name="T14" fmla="*/ 382 w 841"/>
                <a:gd name="T15" fmla="*/ 328 h 466"/>
                <a:gd name="T16" fmla="*/ 412 w 841"/>
                <a:gd name="T17" fmla="*/ 374 h 466"/>
                <a:gd name="T18" fmla="*/ 420 w 841"/>
                <a:gd name="T19" fmla="*/ 420 h 466"/>
                <a:gd name="T20" fmla="*/ 443 w 841"/>
                <a:gd name="T21" fmla="*/ 450 h 466"/>
                <a:gd name="T22" fmla="*/ 481 w 841"/>
                <a:gd name="T23" fmla="*/ 366 h 466"/>
                <a:gd name="T24" fmla="*/ 504 w 841"/>
                <a:gd name="T25" fmla="*/ 336 h 466"/>
                <a:gd name="T26" fmla="*/ 565 w 841"/>
                <a:gd name="T27" fmla="*/ 358 h 466"/>
                <a:gd name="T28" fmla="*/ 565 w 841"/>
                <a:gd name="T29" fmla="*/ 358 h 466"/>
                <a:gd name="T30" fmla="*/ 588 w 841"/>
                <a:gd name="T31" fmla="*/ 320 h 466"/>
                <a:gd name="T32" fmla="*/ 626 w 841"/>
                <a:gd name="T33" fmla="*/ 320 h 466"/>
                <a:gd name="T34" fmla="*/ 680 w 841"/>
                <a:gd name="T35" fmla="*/ 267 h 466"/>
                <a:gd name="T36" fmla="*/ 787 w 841"/>
                <a:gd name="T37" fmla="*/ 259 h 466"/>
                <a:gd name="T38" fmla="*/ 787 w 841"/>
                <a:gd name="T39" fmla="*/ 259 h 466"/>
                <a:gd name="T40" fmla="*/ 833 w 841"/>
                <a:gd name="T41" fmla="*/ 213 h 466"/>
                <a:gd name="T42" fmla="*/ 810 w 841"/>
                <a:gd name="T43" fmla="*/ 160 h 466"/>
                <a:gd name="T44" fmla="*/ 756 w 841"/>
                <a:gd name="T45" fmla="*/ 129 h 466"/>
                <a:gd name="T46" fmla="*/ 726 w 841"/>
                <a:gd name="T47" fmla="*/ 76 h 466"/>
                <a:gd name="T48" fmla="*/ 726 w 841"/>
                <a:gd name="T49" fmla="*/ 76 h 466"/>
                <a:gd name="T50" fmla="*/ 703 w 841"/>
                <a:gd name="T51" fmla="*/ 22 h 466"/>
                <a:gd name="T52" fmla="*/ 657 w 841"/>
                <a:gd name="T53" fmla="*/ 30 h 466"/>
                <a:gd name="T54" fmla="*/ 573 w 841"/>
                <a:gd name="T55" fmla="*/ 7 h 466"/>
                <a:gd name="T56" fmla="*/ 512 w 841"/>
                <a:gd name="T57" fmla="*/ 45 h 466"/>
                <a:gd name="T58" fmla="*/ 451 w 841"/>
                <a:gd name="T59" fmla="*/ 45 h 466"/>
                <a:gd name="T60" fmla="*/ 405 w 841"/>
                <a:gd name="T61" fmla="*/ 22 h 466"/>
                <a:gd name="T62" fmla="*/ 367 w 841"/>
                <a:gd name="T63" fmla="*/ 22 h 466"/>
                <a:gd name="T64" fmla="*/ 367 w 841"/>
                <a:gd name="T65" fmla="*/ 22 h 466"/>
                <a:gd name="T66" fmla="*/ 321 w 841"/>
                <a:gd name="T67" fmla="*/ 114 h 466"/>
                <a:gd name="T68" fmla="*/ 237 w 841"/>
                <a:gd name="T69" fmla="*/ 152 h 466"/>
                <a:gd name="T70" fmla="*/ 176 w 841"/>
                <a:gd name="T71" fmla="*/ 137 h 466"/>
                <a:gd name="T72" fmla="*/ 160 w 841"/>
                <a:gd name="T73" fmla="*/ 137 h 466"/>
                <a:gd name="T74" fmla="*/ 107 w 841"/>
                <a:gd name="T75" fmla="*/ 191 h 466"/>
                <a:gd name="T76" fmla="*/ 15 w 841"/>
                <a:gd name="T77" fmla="*/ 206 h 466"/>
                <a:gd name="T78" fmla="*/ 0 w 841"/>
                <a:gd name="T79" fmla="*/ 236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41" h="466">
                  <a:moveTo>
                    <a:pt x="0" y="236"/>
                  </a:moveTo>
                  <a:lnTo>
                    <a:pt x="0" y="236"/>
                  </a:lnTo>
                  <a:cubicBezTo>
                    <a:pt x="8" y="252"/>
                    <a:pt x="23" y="267"/>
                    <a:pt x="31" y="282"/>
                  </a:cubicBezTo>
                  <a:cubicBezTo>
                    <a:pt x="38" y="305"/>
                    <a:pt x="31" y="320"/>
                    <a:pt x="31" y="343"/>
                  </a:cubicBezTo>
                  <a:lnTo>
                    <a:pt x="31" y="343"/>
                  </a:lnTo>
                  <a:cubicBezTo>
                    <a:pt x="61" y="343"/>
                    <a:pt x="92" y="351"/>
                    <a:pt x="122" y="343"/>
                  </a:cubicBezTo>
                  <a:cubicBezTo>
                    <a:pt x="145" y="336"/>
                    <a:pt x="153" y="305"/>
                    <a:pt x="176" y="305"/>
                  </a:cubicBezTo>
                  <a:cubicBezTo>
                    <a:pt x="245" y="297"/>
                    <a:pt x="313" y="313"/>
                    <a:pt x="382" y="328"/>
                  </a:cubicBezTo>
                  <a:cubicBezTo>
                    <a:pt x="397" y="336"/>
                    <a:pt x="405" y="358"/>
                    <a:pt x="412" y="374"/>
                  </a:cubicBezTo>
                  <a:cubicBezTo>
                    <a:pt x="420" y="389"/>
                    <a:pt x="412" y="404"/>
                    <a:pt x="420" y="420"/>
                  </a:cubicBezTo>
                  <a:cubicBezTo>
                    <a:pt x="428" y="435"/>
                    <a:pt x="435" y="465"/>
                    <a:pt x="443" y="450"/>
                  </a:cubicBezTo>
                  <a:cubicBezTo>
                    <a:pt x="474" y="435"/>
                    <a:pt x="466" y="397"/>
                    <a:pt x="481" y="366"/>
                  </a:cubicBezTo>
                  <a:cubicBezTo>
                    <a:pt x="489" y="358"/>
                    <a:pt x="489" y="336"/>
                    <a:pt x="504" y="336"/>
                  </a:cubicBezTo>
                  <a:cubicBezTo>
                    <a:pt x="527" y="336"/>
                    <a:pt x="542" y="351"/>
                    <a:pt x="565" y="358"/>
                  </a:cubicBezTo>
                  <a:lnTo>
                    <a:pt x="565" y="358"/>
                  </a:lnTo>
                  <a:cubicBezTo>
                    <a:pt x="573" y="343"/>
                    <a:pt x="573" y="328"/>
                    <a:pt x="588" y="320"/>
                  </a:cubicBezTo>
                  <a:cubicBezTo>
                    <a:pt x="596" y="313"/>
                    <a:pt x="611" y="320"/>
                    <a:pt x="626" y="320"/>
                  </a:cubicBezTo>
                  <a:cubicBezTo>
                    <a:pt x="649" y="305"/>
                    <a:pt x="657" y="275"/>
                    <a:pt x="680" y="267"/>
                  </a:cubicBezTo>
                  <a:cubicBezTo>
                    <a:pt x="718" y="252"/>
                    <a:pt x="756" y="259"/>
                    <a:pt x="787" y="259"/>
                  </a:cubicBezTo>
                  <a:lnTo>
                    <a:pt x="787" y="259"/>
                  </a:lnTo>
                  <a:cubicBezTo>
                    <a:pt x="802" y="244"/>
                    <a:pt x="833" y="236"/>
                    <a:pt x="833" y="213"/>
                  </a:cubicBezTo>
                  <a:cubicBezTo>
                    <a:pt x="840" y="198"/>
                    <a:pt x="825" y="175"/>
                    <a:pt x="810" y="160"/>
                  </a:cubicBezTo>
                  <a:cubicBezTo>
                    <a:pt x="794" y="145"/>
                    <a:pt x="764" y="145"/>
                    <a:pt x="756" y="129"/>
                  </a:cubicBezTo>
                  <a:cubicBezTo>
                    <a:pt x="741" y="114"/>
                    <a:pt x="741" y="91"/>
                    <a:pt x="726" y="76"/>
                  </a:cubicBezTo>
                  <a:lnTo>
                    <a:pt x="726" y="76"/>
                  </a:lnTo>
                  <a:cubicBezTo>
                    <a:pt x="718" y="61"/>
                    <a:pt x="718" y="38"/>
                    <a:pt x="703" y="22"/>
                  </a:cubicBezTo>
                  <a:cubicBezTo>
                    <a:pt x="687" y="15"/>
                    <a:pt x="672" y="30"/>
                    <a:pt x="657" y="30"/>
                  </a:cubicBezTo>
                  <a:cubicBezTo>
                    <a:pt x="626" y="22"/>
                    <a:pt x="604" y="0"/>
                    <a:pt x="573" y="7"/>
                  </a:cubicBezTo>
                  <a:cubicBezTo>
                    <a:pt x="550" y="7"/>
                    <a:pt x="535" y="38"/>
                    <a:pt x="512" y="45"/>
                  </a:cubicBezTo>
                  <a:cubicBezTo>
                    <a:pt x="497" y="53"/>
                    <a:pt x="474" y="53"/>
                    <a:pt x="451" y="45"/>
                  </a:cubicBezTo>
                  <a:cubicBezTo>
                    <a:pt x="435" y="45"/>
                    <a:pt x="420" y="22"/>
                    <a:pt x="405" y="22"/>
                  </a:cubicBezTo>
                  <a:cubicBezTo>
                    <a:pt x="390" y="15"/>
                    <a:pt x="374" y="22"/>
                    <a:pt x="367" y="22"/>
                  </a:cubicBezTo>
                  <a:lnTo>
                    <a:pt x="367" y="22"/>
                  </a:lnTo>
                  <a:cubicBezTo>
                    <a:pt x="351" y="53"/>
                    <a:pt x="344" y="91"/>
                    <a:pt x="321" y="114"/>
                  </a:cubicBezTo>
                  <a:cubicBezTo>
                    <a:pt x="298" y="137"/>
                    <a:pt x="267" y="152"/>
                    <a:pt x="237" y="152"/>
                  </a:cubicBezTo>
                  <a:cubicBezTo>
                    <a:pt x="214" y="160"/>
                    <a:pt x="199" y="137"/>
                    <a:pt x="176" y="137"/>
                  </a:cubicBezTo>
                  <a:cubicBezTo>
                    <a:pt x="176" y="129"/>
                    <a:pt x="160" y="129"/>
                    <a:pt x="160" y="137"/>
                  </a:cubicBezTo>
                  <a:cubicBezTo>
                    <a:pt x="137" y="152"/>
                    <a:pt x="130" y="183"/>
                    <a:pt x="107" y="191"/>
                  </a:cubicBezTo>
                  <a:cubicBezTo>
                    <a:pt x="84" y="206"/>
                    <a:pt x="46" y="191"/>
                    <a:pt x="15" y="206"/>
                  </a:cubicBezTo>
                  <a:cubicBezTo>
                    <a:pt x="8" y="206"/>
                    <a:pt x="8" y="229"/>
                    <a:pt x="0" y="23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 name="Freeform 48"/>
            <p:cNvSpPr>
              <a:spLocks noChangeArrowheads="1"/>
            </p:cNvSpPr>
            <p:nvPr/>
          </p:nvSpPr>
          <p:spPr bwMode="auto">
            <a:xfrm>
              <a:off x="7198845" y="6983414"/>
              <a:ext cx="269857" cy="242887"/>
            </a:xfrm>
            <a:custGeom>
              <a:avLst/>
              <a:gdLst>
                <a:gd name="T0" fmla="*/ 61 w 749"/>
                <a:gd name="T1" fmla="*/ 389 h 673"/>
                <a:gd name="T2" fmla="*/ 61 w 749"/>
                <a:gd name="T3" fmla="*/ 389 h 673"/>
                <a:gd name="T4" fmla="*/ 107 w 749"/>
                <a:gd name="T5" fmla="*/ 343 h 673"/>
                <a:gd name="T6" fmla="*/ 84 w 749"/>
                <a:gd name="T7" fmla="*/ 290 h 673"/>
                <a:gd name="T8" fmla="*/ 30 w 749"/>
                <a:gd name="T9" fmla="*/ 259 h 673"/>
                <a:gd name="T10" fmla="*/ 0 w 749"/>
                <a:gd name="T11" fmla="*/ 206 h 673"/>
                <a:gd name="T12" fmla="*/ 0 w 749"/>
                <a:gd name="T13" fmla="*/ 206 h 673"/>
                <a:gd name="T14" fmla="*/ 84 w 749"/>
                <a:gd name="T15" fmla="*/ 229 h 673"/>
                <a:gd name="T16" fmla="*/ 137 w 749"/>
                <a:gd name="T17" fmla="*/ 175 h 673"/>
                <a:gd name="T18" fmla="*/ 145 w 749"/>
                <a:gd name="T19" fmla="*/ 137 h 673"/>
                <a:gd name="T20" fmla="*/ 191 w 749"/>
                <a:gd name="T21" fmla="*/ 107 h 673"/>
                <a:gd name="T22" fmla="*/ 191 w 749"/>
                <a:gd name="T23" fmla="*/ 107 h 673"/>
                <a:gd name="T24" fmla="*/ 229 w 749"/>
                <a:gd name="T25" fmla="*/ 53 h 673"/>
                <a:gd name="T26" fmla="*/ 267 w 749"/>
                <a:gd name="T27" fmla="*/ 68 h 673"/>
                <a:gd name="T28" fmla="*/ 313 w 749"/>
                <a:gd name="T29" fmla="*/ 53 h 673"/>
                <a:gd name="T30" fmla="*/ 351 w 749"/>
                <a:gd name="T31" fmla="*/ 68 h 673"/>
                <a:gd name="T32" fmla="*/ 397 w 749"/>
                <a:gd name="T33" fmla="*/ 46 h 673"/>
                <a:gd name="T34" fmla="*/ 473 w 749"/>
                <a:gd name="T35" fmla="*/ 15 h 673"/>
                <a:gd name="T36" fmla="*/ 473 w 749"/>
                <a:gd name="T37" fmla="*/ 15 h 673"/>
                <a:gd name="T38" fmla="*/ 634 w 749"/>
                <a:gd name="T39" fmla="*/ 7 h 673"/>
                <a:gd name="T40" fmla="*/ 748 w 749"/>
                <a:gd name="T41" fmla="*/ 61 h 673"/>
                <a:gd name="T42" fmla="*/ 748 w 749"/>
                <a:gd name="T43" fmla="*/ 61 h 673"/>
                <a:gd name="T44" fmla="*/ 710 w 749"/>
                <a:gd name="T45" fmla="*/ 168 h 673"/>
                <a:gd name="T46" fmla="*/ 695 w 749"/>
                <a:gd name="T47" fmla="*/ 328 h 673"/>
                <a:gd name="T48" fmla="*/ 634 w 749"/>
                <a:gd name="T49" fmla="*/ 351 h 673"/>
                <a:gd name="T50" fmla="*/ 657 w 749"/>
                <a:gd name="T51" fmla="*/ 420 h 673"/>
                <a:gd name="T52" fmla="*/ 657 w 749"/>
                <a:gd name="T53" fmla="*/ 420 h 673"/>
                <a:gd name="T54" fmla="*/ 572 w 749"/>
                <a:gd name="T55" fmla="*/ 488 h 673"/>
                <a:gd name="T56" fmla="*/ 542 w 749"/>
                <a:gd name="T57" fmla="*/ 611 h 673"/>
                <a:gd name="T58" fmla="*/ 450 w 749"/>
                <a:gd name="T59" fmla="*/ 626 h 673"/>
                <a:gd name="T60" fmla="*/ 366 w 749"/>
                <a:gd name="T61" fmla="*/ 672 h 673"/>
                <a:gd name="T62" fmla="*/ 366 w 749"/>
                <a:gd name="T63" fmla="*/ 672 h 673"/>
                <a:gd name="T64" fmla="*/ 328 w 749"/>
                <a:gd name="T65" fmla="*/ 618 h 673"/>
                <a:gd name="T66" fmla="*/ 275 w 749"/>
                <a:gd name="T67" fmla="*/ 603 h 673"/>
                <a:gd name="T68" fmla="*/ 145 w 749"/>
                <a:gd name="T69" fmla="*/ 557 h 673"/>
                <a:gd name="T70" fmla="*/ 153 w 749"/>
                <a:gd name="T71" fmla="*/ 466 h 673"/>
                <a:gd name="T72" fmla="*/ 84 w 749"/>
                <a:gd name="T73" fmla="*/ 488 h 673"/>
                <a:gd name="T74" fmla="*/ 61 w 749"/>
                <a:gd name="T75" fmla="*/ 435 h 673"/>
                <a:gd name="T76" fmla="*/ 61 w 749"/>
                <a:gd name="T77" fmla="*/ 389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749" h="673">
                  <a:moveTo>
                    <a:pt x="61" y="389"/>
                  </a:moveTo>
                  <a:lnTo>
                    <a:pt x="61" y="389"/>
                  </a:lnTo>
                  <a:cubicBezTo>
                    <a:pt x="76" y="374"/>
                    <a:pt x="107" y="366"/>
                    <a:pt x="107" y="343"/>
                  </a:cubicBezTo>
                  <a:cubicBezTo>
                    <a:pt x="114" y="328"/>
                    <a:pt x="99" y="305"/>
                    <a:pt x="84" y="290"/>
                  </a:cubicBezTo>
                  <a:cubicBezTo>
                    <a:pt x="68" y="275"/>
                    <a:pt x="38" y="275"/>
                    <a:pt x="30" y="259"/>
                  </a:cubicBezTo>
                  <a:cubicBezTo>
                    <a:pt x="15" y="244"/>
                    <a:pt x="15" y="221"/>
                    <a:pt x="0" y="206"/>
                  </a:cubicBezTo>
                  <a:lnTo>
                    <a:pt x="0" y="206"/>
                  </a:lnTo>
                  <a:cubicBezTo>
                    <a:pt x="30" y="213"/>
                    <a:pt x="53" y="229"/>
                    <a:pt x="84" y="229"/>
                  </a:cubicBezTo>
                  <a:cubicBezTo>
                    <a:pt x="107" y="221"/>
                    <a:pt x="122" y="198"/>
                    <a:pt x="137" y="175"/>
                  </a:cubicBezTo>
                  <a:cubicBezTo>
                    <a:pt x="145" y="168"/>
                    <a:pt x="137" y="152"/>
                    <a:pt x="145" y="137"/>
                  </a:cubicBezTo>
                  <a:cubicBezTo>
                    <a:pt x="160" y="122"/>
                    <a:pt x="175" y="114"/>
                    <a:pt x="191" y="107"/>
                  </a:cubicBezTo>
                  <a:lnTo>
                    <a:pt x="191" y="107"/>
                  </a:lnTo>
                  <a:cubicBezTo>
                    <a:pt x="198" y="91"/>
                    <a:pt x="214" y="68"/>
                    <a:pt x="229" y="53"/>
                  </a:cubicBezTo>
                  <a:cubicBezTo>
                    <a:pt x="244" y="53"/>
                    <a:pt x="252" y="68"/>
                    <a:pt x="267" y="68"/>
                  </a:cubicBezTo>
                  <a:cubicBezTo>
                    <a:pt x="282" y="68"/>
                    <a:pt x="297" y="53"/>
                    <a:pt x="313" y="53"/>
                  </a:cubicBezTo>
                  <a:cubicBezTo>
                    <a:pt x="328" y="53"/>
                    <a:pt x="336" y="68"/>
                    <a:pt x="351" y="68"/>
                  </a:cubicBezTo>
                  <a:cubicBezTo>
                    <a:pt x="366" y="68"/>
                    <a:pt x="382" y="53"/>
                    <a:pt x="397" y="46"/>
                  </a:cubicBezTo>
                  <a:cubicBezTo>
                    <a:pt x="420" y="30"/>
                    <a:pt x="443" y="23"/>
                    <a:pt x="473" y="15"/>
                  </a:cubicBezTo>
                  <a:lnTo>
                    <a:pt x="473" y="15"/>
                  </a:lnTo>
                  <a:cubicBezTo>
                    <a:pt x="527" y="15"/>
                    <a:pt x="580" y="0"/>
                    <a:pt x="634" y="7"/>
                  </a:cubicBezTo>
                  <a:cubicBezTo>
                    <a:pt x="680" y="15"/>
                    <a:pt x="710" y="46"/>
                    <a:pt x="748" y="61"/>
                  </a:cubicBezTo>
                  <a:lnTo>
                    <a:pt x="748" y="61"/>
                  </a:lnTo>
                  <a:cubicBezTo>
                    <a:pt x="741" y="99"/>
                    <a:pt x="718" y="152"/>
                    <a:pt x="710" y="168"/>
                  </a:cubicBezTo>
                  <a:cubicBezTo>
                    <a:pt x="702" y="191"/>
                    <a:pt x="695" y="321"/>
                    <a:pt x="695" y="328"/>
                  </a:cubicBezTo>
                  <a:cubicBezTo>
                    <a:pt x="695" y="336"/>
                    <a:pt x="634" y="343"/>
                    <a:pt x="634" y="351"/>
                  </a:cubicBezTo>
                  <a:cubicBezTo>
                    <a:pt x="641" y="366"/>
                    <a:pt x="649" y="397"/>
                    <a:pt x="657" y="420"/>
                  </a:cubicBezTo>
                  <a:lnTo>
                    <a:pt x="657" y="420"/>
                  </a:lnTo>
                  <a:cubicBezTo>
                    <a:pt x="626" y="443"/>
                    <a:pt x="588" y="458"/>
                    <a:pt x="572" y="488"/>
                  </a:cubicBezTo>
                  <a:cubicBezTo>
                    <a:pt x="550" y="527"/>
                    <a:pt x="572" y="580"/>
                    <a:pt x="542" y="611"/>
                  </a:cubicBezTo>
                  <a:cubicBezTo>
                    <a:pt x="519" y="634"/>
                    <a:pt x="481" y="618"/>
                    <a:pt x="450" y="626"/>
                  </a:cubicBezTo>
                  <a:cubicBezTo>
                    <a:pt x="420" y="641"/>
                    <a:pt x="397" y="657"/>
                    <a:pt x="366" y="672"/>
                  </a:cubicBezTo>
                  <a:lnTo>
                    <a:pt x="366" y="672"/>
                  </a:lnTo>
                  <a:cubicBezTo>
                    <a:pt x="351" y="657"/>
                    <a:pt x="343" y="634"/>
                    <a:pt x="328" y="618"/>
                  </a:cubicBezTo>
                  <a:cubicBezTo>
                    <a:pt x="313" y="611"/>
                    <a:pt x="290" y="611"/>
                    <a:pt x="275" y="603"/>
                  </a:cubicBezTo>
                  <a:cubicBezTo>
                    <a:pt x="229" y="588"/>
                    <a:pt x="175" y="588"/>
                    <a:pt x="145" y="557"/>
                  </a:cubicBezTo>
                  <a:cubicBezTo>
                    <a:pt x="122" y="534"/>
                    <a:pt x="168" y="488"/>
                    <a:pt x="153" y="466"/>
                  </a:cubicBezTo>
                  <a:cubicBezTo>
                    <a:pt x="137" y="443"/>
                    <a:pt x="107" y="496"/>
                    <a:pt x="84" y="488"/>
                  </a:cubicBezTo>
                  <a:cubicBezTo>
                    <a:pt x="61" y="481"/>
                    <a:pt x="61" y="450"/>
                    <a:pt x="61" y="435"/>
                  </a:cubicBezTo>
                  <a:cubicBezTo>
                    <a:pt x="53" y="420"/>
                    <a:pt x="61" y="405"/>
                    <a:pt x="61" y="38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 name="Freeform 49"/>
            <p:cNvSpPr>
              <a:spLocks noChangeArrowheads="1"/>
            </p:cNvSpPr>
            <p:nvPr/>
          </p:nvSpPr>
          <p:spPr bwMode="auto">
            <a:xfrm>
              <a:off x="6733737" y="7021513"/>
              <a:ext cx="150803" cy="119062"/>
            </a:xfrm>
            <a:custGeom>
              <a:avLst/>
              <a:gdLst>
                <a:gd name="T0" fmla="*/ 0 w 421"/>
                <a:gd name="T1" fmla="*/ 236 h 329"/>
                <a:gd name="T2" fmla="*/ 0 w 421"/>
                <a:gd name="T3" fmla="*/ 236 h 329"/>
                <a:gd name="T4" fmla="*/ 30 w 421"/>
                <a:gd name="T5" fmla="*/ 275 h 329"/>
                <a:gd name="T6" fmla="*/ 15 w 421"/>
                <a:gd name="T7" fmla="*/ 305 h 329"/>
                <a:gd name="T8" fmla="*/ 8 w 421"/>
                <a:gd name="T9" fmla="*/ 320 h 329"/>
                <a:gd name="T10" fmla="*/ 8 w 421"/>
                <a:gd name="T11" fmla="*/ 320 h 329"/>
                <a:gd name="T12" fmla="*/ 91 w 421"/>
                <a:gd name="T13" fmla="*/ 320 h 329"/>
                <a:gd name="T14" fmla="*/ 122 w 421"/>
                <a:gd name="T15" fmla="*/ 267 h 329"/>
                <a:gd name="T16" fmla="*/ 175 w 421"/>
                <a:gd name="T17" fmla="*/ 259 h 329"/>
                <a:gd name="T18" fmla="*/ 198 w 421"/>
                <a:gd name="T19" fmla="*/ 229 h 329"/>
                <a:gd name="T20" fmla="*/ 298 w 421"/>
                <a:gd name="T21" fmla="*/ 252 h 329"/>
                <a:gd name="T22" fmla="*/ 336 w 421"/>
                <a:gd name="T23" fmla="*/ 290 h 329"/>
                <a:gd name="T24" fmla="*/ 336 w 421"/>
                <a:gd name="T25" fmla="*/ 290 h 329"/>
                <a:gd name="T26" fmla="*/ 397 w 421"/>
                <a:gd name="T27" fmla="*/ 290 h 329"/>
                <a:gd name="T28" fmla="*/ 397 w 421"/>
                <a:gd name="T29" fmla="*/ 252 h 329"/>
                <a:gd name="T30" fmla="*/ 420 w 421"/>
                <a:gd name="T31" fmla="*/ 214 h 329"/>
                <a:gd name="T32" fmla="*/ 420 w 421"/>
                <a:gd name="T33" fmla="*/ 214 h 329"/>
                <a:gd name="T34" fmla="*/ 382 w 421"/>
                <a:gd name="T35" fmla="*/ 145 h 329"/>
                <a:gd name="T36" fmla="*/ 313 w 421"/>
                <a:gd name="T37" fmla="*/ 84 h 329"/>
                <a:gd name="T38" fmla="*/ 267 w 421"/>
                <a:gd name="T39" fmla="*/ 0 h 329"/>
                <a:gd name="T40" fmla="*/ 267 w 421"/>
                <a:gd name="T41" fmla="*/ 0 h 329"/>
                <a:gd name="T42" fmla="*/ 229 w 421"/>
                <a:gd name="T43" fmla="*/ 38 h 329"/>
                <a:gd name="T44" fmla="*/ 206 w 421"/>
                <a:gd name="T45" fmla="*/ 68 h 329"/>
                <a:gd name="T46" fmla="*/ 114 w 421"/>
                <a:gd name="T47" fmla="*/ 53 h 329"/>
                <a:gd name="T48" fmla="*/ 46 w 421"/>
                <a:gd name="T49" fmla="*/ 106 h 329"/>
                <a:gd name="T50" fmla="*/ 38 w 421"/>
                <a:gd name="T51" fmla="*/ 145 h 329"/>
                <a:gd name="T52" fmla="*/ 0 w 421"/>
                <a:gd name="T53" fmla="*/ 236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1" h="329">
                  <a:moveTo>
                    <a:pt x="0" y="236"/>
                  </a:moveTo>
                  <a:lnTo>
                    <a:pt x="0" y="236"/>
                  </a:lnTo>
                  <a:cubicBezTo>
                    <a:pt x="15" y="252"/>
                    <a:pt x="30" y="259"/>
                    <a:pt x="30" y="275"/>
                  </a:cubicBezTo>
                  <a:cubicBezTo>
                    <a:pt x="30" y="290"/>
                    <a:pt x="15" y="290"/>
                    <a:pt x="15" y="305"/>
                  </a:cubicBezTo>
                  <a:cubicBezTo>
                    <a:pt x="15" y="313"/>
                    <a:pt x="8" y="313"/>
                    <a:pt x="8" y="320"/>
                  </a:cubicBezTo>
                  <a:lnTo>
                    <a:pt x="8" y="320"/>
                  </a:lnTo>
                  <a:cubicBezTo>
                    <a:pt x="38" y="320"/>
                    <a:pt x="69" y="328"/>
                    <a:pt x="91" y="320"/>
                  </a:cubicBezTo>
                  <a:cubicBezTo>
                    <a:pt x="107" y="313"/>
                    <a:pt x="107" y="282"/>
                    <a:pt x="122" y="267"/>
                  </a:cubicBezTo>
                  <a:cubicBezTo>
                    <a:pt x="137" y="259"/>
                    <a:pt x="160" y="267"/>
                    <a:pt x="175" y="259"/>
                  </a:cubicBezTo>
                  <a:cubicBezTo>
                    <a:pt x="191" y="259"/>
                    <a:pt x="183" y="236"/>
                    <a:pt x="198" y="229"/>
                  </a:cubicBezTo>
                  <a:cubicBezTo>
                    <a:pt x="229" y="229"/>
                    <a:pt x="267" y="236"/>
                    <a:pt x="298" y="252"/>
                  </a:cubicBezTo>
                  <a:cubicBezTo>
                    <a:pt x="313" y="259"/>
                    <a:pt x="321" y="282"/>
                    <a:pt x="336" y="290"/>
                  </a:cubicBezTo>
                  <a:lnTo>
                    <a:pt x="336" y="290"/>
                  </a:lnTo>
                  <a:cubicBezTo>
                    <a:pt x="359" y="290"/>
                    <a:pt x="382" y="305"/>
                    <a:pt x="397" y="290"/>
                  </a:cubicBezTo>
                  <a:cubicBezTo>
                    <a:pt x="412" y="282"/>
                    <a:pt x="397" y="259"/>
                    <a:pt x="397" y="252"/>
                  </a:cubicBezTo>
                  <a:cubicBezTo>
                    <a:pt x="405" y="236"/>
                    <a:pt x="412" y="221"/>
                    <a:pt x="420" y="214"/>
                  </a:cubicBezTo>
                  <a:lnTo>
                    <a:pt x="420" y="214"/>
                  </a:lnTo>
                  <a:cubicBezTo>
                    <a:pt x="405" y="191"/>
                    <a:pt x="397" y="168"/>
                    <a:pt x="382" y="145"/>
                  </a:cubicBezTo>
                  <a:cubicBezTo>
                    <a:pt x="359" y="122"/>
                    <a:pt x="328" y="106"/>
                    <a:pt x="313" y="84"/>
                  </a:cubicBezTo>
                  <a:cubicBezTo>
                    <a:pt x="290" y="53"/>
                    <a:pt x="283" y="23"/>
                    <a:pt x="267" y="0"/>
                  </a:cubicBezTo>
                  <a:lnTo>
                    <a:pt x="267" y="0"/>
                  </a:lnTo>
                  <a:cubicBezTo>
                    <a:pt x="252" y="7"/>
                    <a:pt x="237" y="23"/>
                    <a:pt x="229" y="38"/>
                  </a:cubicBezTo>
                  <a:cubicBezTo>
                    <a:pt x="221" y="45"/>
                    <a:pt x="221" y="68"/>
                    <a:pt x="206" y="68"/>
                  </a:cubicBezTo>
                  <a:cubicBezTo>
                    <a:pt x="175" y="68"/>
                    <a:pt x="145" y="45"/>
                    <a:pt x="114" y="53"/>
                  </a:cubicBezTo>
                  <a:cubicBezTo>
                    <a:pt x="84" y="61"/>
                    <a:pt x="61" y="84"/>
                    <a:pt x="46" y="106"/>
                  </a:cubicBezTo>
                  <a:cubicBezTo>
                    <a:pt x="38" y="114"/>
                    <a:pt x="46" y="129"/>
                    <a:pt x="38" y="145"/>
                  </a:cubicBezTo>
                  <a:cubicBezTo>
                    <a:pt x="30" y="175"/>
                    <a:pt x="15" y="206"/>
                    <a:pt x="0" y="23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 name="Freeform 50"/>
            <p:cNvSpPr>
              <a:spLocks noChangeArrowheads="1"/>
            </p:cNvSpPr>
            <p:nvPr/>
          </p:nvSpPr>
          <p:spPr bwMode="auto">
            <a:xfrm>
              <a:off x="6622619" y="6973888"/>
              <a:ext cx="80958" cy="146050"/>
            </a:xfrm>
            <a:custGeom>
              <a:avLst/>
              <a:gdLst>
                <a:gd name="T0" fmla="*/ 199 w 223"/>
                <a:gd name="T1" fmla="*/ 397 h 406"/>
                <a:gd name="T2" fmla="*/ 199 w 223"/>
                <a:gd name="T3" fmla="*/ 397 h 406"/>
                <a:gd name="T4" fmla="*/ 176 w 223"/>
                <a:gd name="T5" fmla="*/ 351 h 406"/>
                <a:gd name="T6" fmla="*/ 222 w 223"/>
                <a:gd name="T7" fmla="*/ 336 h 406"/>
                <a:gd name="T8" fmla="*/ 222 w 223"/>
                <a:gd name="T9" fmla="*/ 336 h 406"/>
                <a:gd name="T10" fmla="*/ 199 w 223"/>
                <a:gd name="T11" fmla="*/ 229 h 406"/>
                <a:gd name="T12" fmla="*/ 207 w 223"/>
                <a:gd name="T13" fmla="*/ 183 h 406"/>
                <a:gd name="T14" fmla="*/ 176 w 223"/>
                <a:gd name="T15" fmla="*/ 137 h 406"/>
                <a:gd name="T16" fmla="*/ 176 w 223"/>
                <a:gd name="T17" fmla="*/ 137 h 406"/>
                <a:gd name="T18" fmla="*/ 145 w 223"/>
                <a:gd name="T19" fmla="*/ 114 h 406"/>
                <a:gd name="T20" fmla="*/ 122 w 223"/>
                <a:gd name="T21" fmla="*/ 15 h 406"/>
                <a:gd name="T22" fmla="*/ 92 w 223"/>
                <a:gd name="T23" fmla="*/ 30 h 406"/>
                <a:gd name="T24" fmla="*/ 23 w 223"/>
                <a:gd name="T25" fmla="*/ 0 h 406"/>
                <a:gd name="T26" fmla="*/ 23 w 223"/>
                <a:gd name="T27" fmla="*/ 0 h 406"/>
                <a:gd name="T28" fmla="*/ 0 w 223"/>
                <a:gd name="T29" fmla="*/ 91 h 406"/>
                <a:gd name="T30" fmla="*/ 0 w 223"/>
                <a:gd name="T31" fmla="*/ 91 h 406"/>
                <a:gd name="T32" fmla="*/ 16 w 223"/>
                <a:gd name="T33" fmla="*/ 153 h 406"/>
                <a:gd name="T34" fmla="*/ 0 w 223"/>
                <a:gd name="T35" fmla="*/ 206 h 406"/>
                <a:gd name="T36" fmla="*/ 23 w 223"/>
                <a:gd name="T37" fmla="*/ 252 h 406"/>
                <a:gd name="T38" fmla="*/ 23 w 223"/>
                <a:gd name="T39" fmla="*/ 298 h 406"/>
                <a:gd name="T40" fmla="*/ 61 w 223"/>
                <a:gd name="T41" fmla="*/ 351 h 406"/>
                <a:gd name="T42" fmla="*/ 61 w 223"/>
                <a:gd name="T43" fmla="*/ 351 h 406"/>
                <a:gd name="T44" fmla="*/ 115 w 223"/>
                <a:gd name="T45" fmla="*/ 382 h 406"/>
                <a:gd name="T46" fmla="*/ 130 w 223"/>
                <a:gd name="T47" fmla="*/ 397 h 406"/>
                <a:gd name="T48" fmla="*/ 199 w 223"/>
                <a:gd name="T49" fmla="*/ 397 h 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3" h="406">
                  <a:moveTo>
                    <a:pt x="199" y="397"/>
                  </a:moveTo>
                  <a:lnTo>
                    <a:pt x="199" y="397"/>
                  </a:lnTo>
                  <a:cubicBezTo>
                    <a:pt x="191" y="382"/>
                    <a:pt x="168" y="366"/>
                    <a:pt x="176" y="351"/>
                  </a:cubicBezTo>
                  <a:cubicBezTo>
                    <a:pt x="176" y="336"/>
                    <a:pt x="207" y="336"/>
                    <a:pt x="222" y="336"/>
                  </a:cubicBezTo>
                  <a:lnTo>
                    <a:pt x="222" y="336"/>
                  </a:lnTo>
                  <a:cubicBezTo>
                    <a:pt x="214" y="298"/>
                    <a:pt x="199" y="259"/>
                    <a:pt x="199" y="229"/>
                  </a:cubicBezTo>
                  <a:cubicBezTo>
                    <a:pt x="191" y="214"/>
                    <a:pt x="207" y="198"/>
                    <a:pt x="207" y="183"/>
                  </a:cubicBezTo>
                  <a:cubicBezTo>
                    <a:pt x="199" y="168"/>
                    <a:pt x="191" y="153"/>
                    <a:pt x="176" y="137"/>
                  </a:cubicBezTo>
                  <a:lnTo>
                    <a:pt x="176" y="137"/>
                  </a:lnTo>
                  <a:cubicBezTo>
                    <a:pt x="168" y="130"/>
                    <a:pt x="153" y="130"/>
                    <a:pt x="145" y="114"/>
                  </a:cubicBezTo>
                  <a:cubicBezTo>
                    <a:pt x="130" y="84"/>
                    <a:pt x="138" y="38"/>
                    <a:pt x="122" y="15"/>
                  </a:cubicBezTo>
                  <a:cubicBezTo>
                    <a:pt x="115" y="0"/>
                    <a:pt x="107" y="38"/>
                    <a:pt x="92" y="30"/>
                  </a:cubicBezTo>
                  <a:cubicBezTo>
                    <a:pt x="69" y="30"/>
                    <a:pt x="46" y="15"/>
                    <a:pt x="23" y="0"/>
                  </a:cubicBezTo>
                  <a:lnTo>
                    <a:pt x="23" y="0"/>
                  </a:lnTo>
                  <a:cubicBezTo>
                    <a:pt x="0" y="91"/>
                    <a:pt x="0" y="91"/>
                    <a:pt x="0" y="91"/>
                  </a:cubicBezTo>
                  <a:lnTo>
                    <a:pt x="0" y="91"/>
                  </a:lnTo>
                  <a:cubicBezTo>
                    <a:pt x="8" y="114"/>
                    <a:pt x="16" y="130"/>
                    <a:pt x="16" y="153"/>
                  </a:cubicBezTo>
                  <a:cubicBezTo>
                    <a:pt x="16" y="168"/>
                    <a:pt x="0" y="183"/>
                    <a:pt x="0" y="206"/>
                  </a:cubicBezTo>
                  <a:cubicBezTo>
                    <a:pt x="0" y="221"/>
                    <a:pt x="16" y="236"/>
                    <a:pt x="23" y="252"/>
                  </a:cubicBezTo>
                  <a:cubicBezTo>
                    <a:pt x="23" y="267"/>
                    <a:pt x="16" y="282"/>
                    <a:pt x="23" y="298"/>
                  </a:cubicBezTo>
                  <a:cubicBezTo>
                    <a:pt x="31" y="321"/>
                    <a:pt x="46" y="328"/>
                    <a:pt x="61" y="351"/>
                  </a:cubicBezTo>
                  <a:lnTo>
                    <a:pt x="61" y="351"/>
                  </a:lnTo>
                  <a:cubicBezTo>
                    <a:pt x="77" y="359"/>
                    <a:pt x="92" y="374"/>
                    <a:pt x="115" y="382"/>
                  </a:cubicBezTo>
                  <a:cubicBezTo>
                    <a:pt x="115" y="389"/>
                    <a:pt x="122" y="397"/>
                    <a:pt x="130" y="397"/>
                  </a:cubicBezTo>
                  <a:cubicBezTo>
                    <a:pt x="153" y="405"/>
                    <a:pt x="176" y="397"/>
                    <a:pt x="199" y="39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 name="Freeform 51"/>
            <p:cNvSpPr>
              <a:spLocks noChangeArrowheads="1"/>
            </p:cNvSpPr>
            <p:nvPr/>
          </p:nvSpPr>
          <p:spPr bwMode="auto">
            <a:xfrm>
              <a:off x="6489278" y="6996114"/>
              <a:ext cx="157153" cy="115887"/>
            </a:xfrm>
            <a:custGeom>
              <a:avLst/>
              <a:gdLst>
                <a:gd name="T0" fmla="*/ 260 w 436"/>
                <a:gd name="T1" fmla="*/ 298 h 322"/>
                <a:gd name="T2" fmla="*/ 260 w 436"/>
                <a:gd name="T3" fmla="*/ 298 h 322"/>
                <a:gd name="T4" fmla="*/ 290 w 436"/>
                <a:gd name="T5" fmla="*/ 267 h 322"/>
                <a:gd name="T6" fmla="*/ 351 w 436"/>
                <a:gd name="T7" fmla="*/ 283 h 322"/>
                <a:gd name="T8" fmla="*/ 405 w 436"/>
                <a:gd name="T9" fmla="*/ 313 h 322"/>
                <a:gd name="T10" fmla="*/ 435 w 436"/>
                <a:gd name="T11" fmla="*/ 290 h 322"/>
                <a:gd name="T12" fmla="*/ 435 w 436"/>
                <a:gd name="T13" fmla="*/ 290 h 322"/>
                <a:gd name="T14" fmla="*/ 397 w 436"/>
                <a:gd name="T15" fmla="*/ 237 h 322"/>
                <a:gd name="T16" fmla="*/ 397 w 436"/>
                <a:gd name="T17" fmla="*/ 191 h 322"/>
                <a:gd name="T18" fmla="*/ 374 w 436"/>
                <a:gd name="T19" fmla="*/ 145 h 322"/>
                <a:gd name="T20" fmla="*/ 390 w 436"/>
                <a:gd name="T21" fmla="*/ 92 h 322"/>
                <a:gd name="T22" fmla="*/ 374 w 436"/>
                <a:gd name="T23" fmla="*/ 30 h 322"/>
                <a:gd name="T24" fmla="*/ 374 w 436"/>
                <a:gd name="T25" fmla="*/ 30 h 322"/>
                <a:gd name="T26" fmla="*/ 321 w 436"/>
                <a:gd name="T27" fmla="*/ 53 h 322"/>
                <a:gd name="T28" fmla="*/ 283 w 436"/>
                <a:gd name="T29" fmla="*/ 0 h 322"/>
                <a:gd name="T30" fmla="*/ 260 w 436"/>
                <a:gd name="T31" fmla="*/ 46 h 322"/>
                <a:gd name="T32" fmla="*/ 229 w 436"/>
                <a:gd name="T33" fmla="*/ 69 h 322"/>
                <a:gd name="T34" fmla="*/ 168 w 436"/>
                <a:gd name="T35" fmla="*/ 46 h 322"/>
                <a:gd name="T36" fmla="*/ 168 w 436"/>
                <a:gd name="T37" fmla="*/ 46 h 322"/>
                <a:gd name="T38" fmla="*/ 92 w 436"/>
                <a:gd name="T39" fmla="*/ 122 h 322"/>
                <a:gd name="T40" fmla="*/ 46 w 436"/>
                <a:gd name="T41" fmla="*/ 84 h 322"/>
                <a:gd name="T42" fmla="*/ 0 w 436"/>
                <a:gd name="T43" fmla="*/ 137 h 322"/>
                <a:gd name="T44" fmla="*/ 0 w 436"/>
                <a:gd name="T45" fmla="*/ 137 h 322"/>
                <a:gd name="T46" fmla="*/ 77 w 436"/>
                <a:gd name="T47" fmla="*/ 175 h 322"/>
                <a:gd name="T48" fmla="*/ 92 w 436"/>
                <a:gd name="T49" fmla="*/ 260 h 322"/>
                <a:gd name="T50" fmla="*/ 130 w 436"/>
                <a:gd name="T51" fmla="*/ 313 h 322"/>
                <a:gd name="T52" fmla="*/ 199 w 436"/>
                <a:gd name="T53" fmla="*/ 283 h 322"/>
                <a:gd name="T54" fmla="*/ 260 w 436"/>
                <a:gd name="T55" fmla="*/ 298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36" h="322">
                  <a:moveTo>
                    <a:pt x="260" y="298"/>
                  </a:moveTo>
                  <a:lnTo>
                    <a:pt x="260" y="298"/>
                  </a:lnTo>
                  <a:cubicBezTo>
                    <a:pt x="275" y="290"/>
                    <a:pt x="275" y="275"/>
                    <a:pt x="290" y="267"/>
                  </a:cubicBezTo>
                  <a:cubicBezTo>
                    <a:pt x="313" y="267"/>
                    <a:pt x="336" y="275"/>
                    <a:pt x="351" y="283"/>
                  </a:cubicBezTo>
                  <a:cubicBezTo>
                    <a:pt x="374" y="290"/>
                    <a:pt x="382" y="313"/>
                    <a:pt x="405" y="313"/>
                  </a:cubicBezTo>
                  <a:cubicBezTo>
                    <a:pt x="413" y="313"/>
                    <a:pt x="420" y="298"/>
                    <a:pt x="435" y="290"/>
                  </a:cubicBezTo>
                  <a:lnTo>
                    <a:pt x="435" y="290"/>
                  </a:lnTo>
                  <a:cubicBezTo>
                    <a:pt x="420" y="267"/>
                    <a:pt x="405" y="260"/>
                    <a:pt x="397" y="237"/>
                  </a:cubicBezTo>
                  <a:cubicBezTo>
                    <a:pt x="390" y="221"/>
                    <a:pt x="397" y="206"/>
                    <a:pt x="397" y="191"/>
                  </a:cubicBezTo>
                  <a:cubicBezTo>
                    <a:pt x="390" y="175"/>
                    <a:pt x="374" y="160"/>
                    <a:pt x="374" y="145"/>
                  </a:cubicBezTo>
                  <a:cubicBezTo>
                    <a:pt x="374" y="122"/>
                    <a:pt x="390" y="107"/>
                    <a:pt x="390" y="92"/>
                  </a:cubicBezTo>
                  <a:cubicBezTo>
                    <a:pt x="390" y="69"/>
                    <a:pt x="382" y="53"/>
                    <a:pt x="374" y="30"/>
                  </a:cubicBezTo>
                  <a:lnTo>
                    <a:pt x="374" y="30"/>
                  </a:lnTo>
                  <a:cubicBezTo>
                    <a:pt x="359" y="38"/>
                    <a:pt x="336" y="61"/>
                    <a:pt x="321" y="53"/>
                  </a:cubicBezTo>
                  <a:cubicBezTo>
                    <a:pt x="298" y="46"/>
                    <a:pt x="306" y="0"/>
                    <a:pt x="283" y="0"/>
                  </a:cubicBezTo>
                  <a:cubicBezTo>
                    <a:pt x="260" y="0"/>
                    <a:pt x="275" y="38"/>
                    <a:pt x="260" y="46"/>
                  </a:cubicBezTo>
                  <a:cubicBezTo>
                    <a:pt x="252" y="61"/>
                    <a:pt x="244" y="69"/>
                    <a:pt x="229" y="69"/>
                  </a:cubicBezTo>
                  <a:cubicBezTo>
                    <a:pt x="214" y="69"/>
                    <a:pt x="191" y="53"/>
                    <a:pt x="168" y="46"/>
                  </a:cubicBezTo>
                  <a:lnTo>
                    <a:pt x="168" y="46"/>
                  </a:lnTo>
                  <a:cubicBezTo>
                    <a:pt x="145" y="69"/>
                    <a:pt x="130" y="107"/>
                    <a:pt x="92" y="122"/>
                  </a:cubicBezTo>
                  <a:cubicBezTo>
                    <a:pt x="77" y="122"/>
                    <a:pt x="69" y="76"/>
                    <a:pt x="46" y="84"/>
                  </a:cubicBezTo>
                  <a:cubicBezTo>
                    <a:pt x="23" y="84"/>
                    <a:pt x="15" y="114"/>
                    <a:pt x="0" y="137"/>
                  </a:cubicBezTo>
                  <a:lnTo>
                    <a:pt x="0" y="137"/>
                  </a:lnTo>
                  <a:cubicBezTo>
                    <a:pt x="23" y="145"/>
                    <a:pt x="61" y="153"/>
                    <a:pt x="77" y="175"/>
                  </a:cubicBezTo>
                  <a:cubicBezTo>
                    <a:pt x="92" y="198"/>
                    <a:pt x="77" y="229"/>
                    <a:pt x="92" y="260"/>
                  </a:cubicBezTo>
                  <a:cubicBezTo>
                    <a:pt x="99" y="283"/>
                    <a:pt x="107" y="313"/>
                    <a:pt x="130" y="313"/>
                  </a:cubicBezTo>
                  <a:cubicBezTo>
                    <a:pt x="153" y="321"/>
                    <a:pt x="176" y="283"/>
                    <a:pt x="199" y="283"/>
                  </a:cubicBezTo>
                  <a:cubicBezTo>
                    <a:pt x="221" y="275"/>
                    <a:pt x="244" y="298"/>
                    <a:pt x="260" y="29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 name="Freeform 52"/>
            <p:cNvSpPr>
              <a:spLocks noChangeArrowheads="1"/>
            </p:cNvSpPr>
            <p:nvPr/>
          </p:nvSpPr>
          <p:spPr bwMode="auto">
            <a:xfrm>
              <a:off x="6524200" y="6869113"/>
              <a:ext cx="107943" cy="152400"/>
            </a:xfrm>
            <a:custGeom>
              <a:avLst/>
              <a:gdLst>
                <a:gd name="T0" fmla="*/ 69 w 299"/>
                <a:gd name="T1" fmla="*/ 398 h 422"/>
                <a:gd name="T2" fmla="*/ 69 w 299"/>
                <a:gd name="T3" fmla="*/ 398 h 422"/>
                <a:gd name="T4" fmla="*/ 130 w 299"/>
                <a:gd name="T5" fmla="*/ 421 h 422"/>
                <a:gd name="T6" fmla="*/ 161 w 299"/>
                <a:gd name="T7" fmla="*/ 398 h 422"/>
                <a:gd name="T8" fmla="*/ 184 w 299"/>
                <a:gd name="T9" fmla="*/ 352 h 422"/>
                <a:gd name="T10" fmla="*/ 222 w 299"/>
                <a:gd name="T11" fmla="*/ 405 h 422"/>
                <a:gd name="T12" fmla="*/ 275 w 299"/>
                <a:gd name="T13" fmla="*/ 382 h 422"/>
                <a:gd name="T14" fmla="*/ 275 w 299"/>
                <a:gd name="T15" fmla="*/ 382 h 422"/>
                <a:gd name="T16" fmla="*/ 298 w 299"/>
                <a:gd name="T17" fmla="*/ 291 h 422"/>
                <a:gd name="T18" fmla="*/ 298 w 299"/>
                <a:gd name="T19" fmla="*/ 291 h 422"/>
                <a:gd name="T20" fmla="*/ 283 w 299"/>
                <a:gd name="T21" fmla="*/ 245 h 422"/>
                <a:gd name="T22" fmla="*/ 245 w 299"/>
                <a:gd name="T23" fmla="*/ 230 h 422"/>
                <a:gd name="T24" fmla="*/ 191 w 299"/>
                <a:gd name="T25" fmla="*/ 123 h 422"/>
                <a:gd name="T26" fmla="*/ 176 w 299"/>
                <a:gd name="T27" fmla="*/ 31 h 422"/>
                <a:gd name="T28" fmla="*/ 130 w 299"/>
                <a:gd name="T29" fmla="*/ 0 h 422"/>
                <a:gd name="T30" fmla="*/ 84 w 299"/>
                <a:gd name="T31" fmla="*/ 31 h 422"/>
                <a:gd name="T32" fmla="*/ 23 w 299"/>
                <a:gd name="T33" fmla="*/ 39 h 422"/>
                <a:gd name="T34" fmla="*/ 8 w 299"/>
                <a:gd name="T35" fmla="*/ 77 h 422"/>
                <a:gd name="T36" fmla="*/ 8 w 299"/>
                <a:gd name="T37" fmla="*/ 146 h 422"/>
                <a:gd name="T38" fmla="*/ 77 w 299"/>
                <a:gd name="T39" fmla="*/ 214 h 422"/>
                <a:gd name="T40" fmla="*/ 46 w 299"/>
                <a:gd name="T41" fmla="*/ 291 h 422"/>
                <a:gd name="T42" fmla="*/ 69 w 299"/>
                <a:gd name="T43" fmla="*/ 398 h 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99" h="422">
                  <a:moveTo>
                    <a:pt x="69" y="398"/>
                  </a:moveTo>
                  <a:lnTo>
                    <a:pt x="69" y="398"/>
                  </a:lnTo>
                  <a:cubicBezTo>
                    <a:pt x="92" y="405"/>
                    <a:pt x="115" y="421"/>
                    <a:pt x="130" y="421"/>
                  </a:cubicBezTo>
                  <a:cubicBezTo>
                    <a:pt x="145" y="421"/>
                    <a:pt x="153" y="413"/>
                    <a:pt x="161" y="398"/>
                  </a:cubicBezTo>
                  <a:cubicBezTo>
                    <a:pt x="176" y="390"/>
                    <a:pt x="161" y="352"/>
                    <a:pt x="184" y="352"/>
                  </a:cubicBezTo>
                  <a:cubicBezTo>
                    <a:pt x="207" y="352"/>
                    <a:pt x="199" y="398"/>
                    <a:pt x="222" y="405"/>
                  </a:cubicBezTo>
                  <a:cubicBezTo>
                    <a:pt x="237" y="413"/>
                    <a:pt x="260" y="390"/>
                    <a:pt x="275" y="382"/>
                  </a:cubicBezTo>
                  <a:lnTo>
                    <a:pt x="275" y="382"/>
                  </a:lnTo>
                  <a:cubicBezTo>
                    <a:pt x="298" y="291"/>
                    <a:pt x="298" y="291"/>
                    <a:pt x="298" y="291"/>
                  </a:cubicBezTo>
                  <a:lnTo>
                    <a:pt x="298" y="291"/>
                  </a:lnTo>
                  <a:cubicBezTo>
                    <a:pt x="291" y="275"/>
                    <a:pt x="291" y="252"/>
                    <a:pt x="283" y="245"/>
                  </a:cubicBezTo>
                  <a:cubicBezTo>
                    <a:pt x="275" y="230"/>
                    <a:pt x="260" y="230"/>
                    <a:pt x="245" y="230"/>
                  </a:cubicBezTo>
                  <a:cubicBezTo>
                    <a:pt x="245" y="230"/>
                    <a:pt x="191" y="130"/>
                    <a:pt x="191" y="123"/>
                  </a:cubicBezTo>
                  <a:lnTo>
                    <a:pt x="176" y="31"/>
                  </a:lnTo>
                  <a:cubicBezTo>
                    <a:pt x="161" y="16"/>
                    <a:pt x="145" y="0"/>
                    <a:pt x="130" y="0"/>
                  </a:cubicBezTo>
                  <a:cubicBezTo>
                    <a:pt x="107" y="0"/>
                    <a:pt x="100" y="23"/>
                    <a:pt x="84" y="31"/>
                  </a:cubicBezTo>
                  <a:cubicBezTo>
                    <a:pt x="69" y="39"/>
                    <a:pt x="39" y="23"/>
                    <a:pt x="23" y="39"/>
                  </a:cubicBezTo>
                  <a:cubicBezTo>
                    <a:pt x="8" y="46"/>
                    <a:pt x="16" y="69"/>
                    <a:pt x="8" y="77"/>
                  </a:cubicBezTo>
                  <a:cubicBezTo>
                    <a:pt x="8" y="100"/>
                    <a:pt x="0" y="130"/>
                    <a:pt x="8" y="146"/>
                  </a:cubicBezTo>
                  <a:cubicBezTo>
                    <a:pt x="23" y="176"/>
                    <a:pt x="69" y="184"/>
                    <a:pt x="77" y="214"/>
                  </a:cubicBezTo>
                  <a:cubicBezTo>
                    <a:pt x="77" y="237"/>
                    <a:pt x="46" y="260"/>
                    <a:pt x="46" y="291"/>
                  </a:cubicBezTo>
                  <a:cubicBezTo>
                    <a:pt x="46" y="329"/>
                    <a:pt x="61" y="360"/>
                    <a:pt x="69" y="39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 name="Freeform 53"/>
            <p:cNvSpPr>
              <a:spLocks noChangeArrowheads="1"/>
            </p:cNvSpPr>
            <p:nvPr/>
          </p:nvSpPr>
          <p:spPr bwMode="auto">
            <a:xfrm>
              <a:off x="6681353" y="6958014"/>
              <a:ext cx="149215" cy="149225"/>
            </a:xfrm>
            <a:custGeom>
              <a:avLst/>
              <a:gdLst>
                <a:gd name="T0" fmla="*/ 61 w 413"/>
                <a:gd name="T1" fmla="*/ 382 h 413"/>
                <a:gd name="T2" fmla="*/ 61 w 413"/>
                <a:gd name="T3" fmla="*/ 382 h 413"/>
                <a:gd name="T4" fmla="*/ 145 w 413"/>
                <a:gd name="T5" fmla="*/ 412 h 413"/>
                <a:gd name="T6" fmla="*/ 145 w 413"/>
                <a:gd name="T7" fmla="*/ 412 h 413"/>
                <a:gd name="T8" fmla="*/ 183 w 413"/>
                <a:gd name="T9" fmla="*/ 321 h 413"/>
                <a:gd name="T10" fmla="*/ 191 w 413"/>
                <a:gd name="T11" fmla="*/ 282 h 413"/>
                <a:gd name="T12" fmla="*/ 259 w 413"/>
                <a:gd name="T13" fmla="*/ 229 h 413"/>
                <a:gd name="T14" fmla="*/ 351 w 413"/>
                <a:gd name="T15" fmla="*/ 244 h 413"/>
                <a:gd name="T16" fmla="*/ 374 w 413"/>
                <a:gd name="T17" fmla="*/ 214 h 413"/>
                <a:gd name="T18" fmla="*/ 412 w 413"/>
                <a:gd name="T19" fmla="*/ 176 h 413"/>
                <a:gd name="T20" fmla="*/ 412 w 413"/>
                <a:gd name="T21" fmla="*/ 176 h 413"/>
                <a:gd name="T22" fmla="*/ 366 w 413"/>
                <a:gd name="T23" fmla="*/ 115 h 413"/>
                <a:gd name="T24" fmla="*/ 366 w 413"/>
                <a:gd name="T25" fmla="*/ 69 h 413"/>
                <a:gd name="T26" fmla="*/ 336 w 413"/>
                <a:gd name="T27" fmla="*/ 7 h 413"/>
                <a:gd name="T28" fmla="*/ 298 w 413"/>
                <a:gd name="T29" fmla="*/ 46 h 413"/>
                <a:gd name="T30" fmla="*/ 252 w 413"/>
                <a:gd name="T31" fmla="*/ 38 h 413"/>
                <a:gd name="T32" fmla="*/ 236 w 413"/>
                <a:gd name="T33" fmla="*/ 7 h 413"/>
                <a:gd name="T34" fmla="*/ 206 w 413"/>
                <a:gd name="T35" fmla="*/ 23 h 413"/>
                <a:gd name="T36" fmla="*/ 206 w 413"/>
                <a:gd name="T37" fmla="*/ 23 h 413"/>
                <a:gd name="T38" fmla="*/ 175 w 413"/>
                <a:gd name="T39" fmla="*/ 69 h 413"/>
                <a:gd name="T40" fmla="*/ 183 w 413"/>
                <a:gd name="T41" fmla="*/ 130 h 413"/>
                <a:gd name="T42" fmla="*/ 145 w 413"/>
                <a:gd name="T43" fmla="*/ 107 h 413"/>
                <a:gd name="T44" fmla="*/ 91 w 413"/>
                <a:gd name="T45" fmla="*/ 46 h 413"/>
                <a:gd name="T46" fmla="*/ 15 w 413"/>
                <a:gd name="T47" fmla="*/ 92 h 413"/>
                <a:gd name="T48" fmla="*/ 15 w 413"/>
                <a:gd name="T49" fmla="*/ 183 h 413"/>
                <a:gd name="T50" fmla="*/ 15 w 413"/>
                <a:gd name="T51" fmla="*/ 183 h 413"/>
                <a:gd name="T52" fmla="*/ 46 w 413"/>
                <a:gd name="T53" fmla="*/ 229 h 413"/>
                <a:gd name="T54" fmla="*/ 38 w 413"/>
                <a:gd name="T55" fmla="*/ 275 h 413"/>
                <a:gd name="T56" fmla="*/ 61 w 413"/>
                <a:gd name="T57" fmla="*/ 382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3" h="413">
                  <a:moveTo>
                    <a:pt x="61" y="382"/>
                  </a:moveTo>
                  <a:lnTo>
                    <a:pt x="61" y="382"/>
                  </a:lnTo>
                  <a:cubicBezTo>
                    <a:pt x="145" y="412"/>
                    <a:pt x="145" y="412"/>
                    <a:pt x="145" y="412"/>
                  </a:cubicBezTo>
                  <a:lnTo>
                    <a:pt x="145" y="412"/>
                  </a:lnTo>
                  <a:cubicBezTo>
                    <a:pt x="160" y="382"/>
                    <a:pt x="175" y="351"/>
                    <a:pt x="183" y="321"/>
                  </a:cubicBezTo>
                  <a:cubicBezTo>
                    <a:pt x="191" y="305"/>
                    <a:pt x="183" y="290"/>
                    <a:pt x="191" y="282"/>
                  </a:cubicBezTo>
                  <a:cubicBezTo>
                    <a:pt x="206" y="260"/>
                    <a:pt x="229" y="237"/>
                    <a:pt x="259" y="229"/>
                  </a:cubicBezTo>
                  <a:cubicBezTo>
                    <a:pt x="290" y="221"/>
                    <a:pt x="320" y="244"/>
                    <a:pt x="351" y="244"/>
                  </a:cubicBezTo>
                  <a:cubicBezTo>
                    <a:pt x="366" y="244"/>
                    <a:pt x="366" y="221"/>
                    <a:pt x="374" y="214"/>
                  </a:cubicBezTo>
                  <a:cubicBezTo>
                    <a:pt x="382" y="199"/>
                    <a:pt x="397" y="183"/>
                    <a:pt x="412" y="176"/>
                  </a:cubicBezTo>
                  <a:lnTo>
                    <a:pt x="412" y="176"/>
                  </a:lnTo>
                  <a:cubicBezTo>
                    <a:pt x="397" y="153"/>
                    <a:pt x="374" y="137"/>
                    <a:pt x="366" y="115"/>
                  </a:cubicBezTo>
                  <a:cubicBezTo>
                    <a:pt x="359" y="99"/>
                    <a:pt x="374" y="84"/>
                    <a:pt x="366" y="69"/>
                  </a:cubicBezTo>
                  <a:cubicBezTo>
                    <a:pt x="366" y="46"/>
                    <a:pt x="359" y="15"/>
                    <a:pt x="336" y="7"/>
                  </a:cubicBezTo>
                  <a:cubicBezTo>
                    <a:pt x="320" y="0"/>
                    <a:pt x="313" y="38"/>
                    <a:pt x="298" y="46"/>
                  </a:cubicBezTo>
                  <a:cubicBezTo>
                    <a:pt x="282" y="46"/>
                    <a:pt x="267" y="46"/>
                    <a:pt x="252" y="38"/>
                  </a:cubicBezTo>
                  <a:cubicBezTo>
                    <a:pt x="244" y="30"/>
                    <a:pt x="244" y="7"/>
                    <a:pt x="236" y="7"/>
                  </a:cubicBezTo>
                  <a:cubicBezTo>
                    <a:pt x="221" y="7"/>
                    <a:pt x="214" y="15"/>
                    <a:pt x="206" y="23"/>
                  </a:cubicBezTo>
                  <a:lnTo>
                    <a:pt x="206" y="23"/>
                  </a:lnTo>
                  <a:cubicBezTo>
                    <a:pt x="198" y="38"/>
                    <a:pt x="175" y="53"/>
                    <a:pt x="175" y="69"/>
                  </a:cubicBezTo>
                  <a:cubicBezTo>
                    <a:pt x="168" y="84"/>
                    <a:pt x="198" y="115"/>
                    <a:pt x="183" y="130"/>
                  </a:cubicBezTo>
                  <a:cubicBezTo>
                    <a:pt x="175" y="137"/>
                    <a:pt x="160" y="122"/>
                    <a:pt x="145" y="107"/>
                  </a:cubicBezTo>
                  <a:cubicBezTo>
                    <a:pt x="122" y="92"/>
                    <a:pt x="122" y="46"/>
                    <a:pt x="91" y="46"/>
                  </a:cubicBezTo>
                  <a:cubicBezTo>
                    <a:pt x="61" y="38"/>
                    <a:pt x="30" y="61"/>
                    <a:pt x="15" y="92"/>
                  </a:cubicBezTo>
                  <a:cubicBezTo>
                    <a:pt x="0" y="115"/>
                    <a:pt x="15" y="153"/>
                    <a:pt x="15" y="183"/>
                  </a:cubicBezTo>
                  <a:lnTo>
                    <a:pt x="15" y="183"/>
                  </a:lnTo>
                  <a:cubicBezTo>
                    <a:pt x="30" y="199"/>
                    <a:pt x="38" y="214"/>
                    <a:pt x="46" y="229"/>
                  </a:cubicBezTo>
                  <a:cubicBezTo>
                    <a:pt x="46" y="244"/>
                    <a:pt x="30" y="260"/>
                    <a:pt x="38" y="275"/>
                  </a:cubicBezTo>
                  <a:cubicBezTo>
                    <a:pt x="38" y="305"/>
                    <a:pt x="53" y="344"/>
                    <a:pt x="61" y="38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 name="Freeform 54"/>
            <p:cNvSpPr>
              <a:spLocks noChangeArrowheads="1"/>
            </p:cNvSpPr>
            <p:nvPr/>
          </p:nvSpPr>
          <p:spPr bwMode="auto">
            <a:xfrm>
              <a:off x="6828980" y="6889751"/>
              <a:ext cx="247634" cy="225425"/>
            </a:xfrm>
            <a:custGeom>
              <a:avLst/>
              <a:gdLst>
                <a:gd name="T0" fmla="*/ 0 w 689"/>
                <a:gd name="T1" fmla="*/ 367 h 627"/>
                <a:gd name="T2" fmla="*/ 0 w 689"/>
                <a:gd name="T3" fmla="*/ 367 h 627"/>
                <a:gd name="T4" fmla="*/ 46 w 689"/>
                <a:gd name="T5" fmla="*/ 451 h 627"/>
                <a:gd name="T6" fmla="*/ 115 w 689"/>
                <a:gd name="T7" fmla="*/ 512 h 627"/>
                <a:gd name="T8" fmla="*/ 153 w 689"/>
                <a:gd name="T9" fmla="*/ 581 h 627"/>
                <a:gd name="T10" fmla="*/ 153 w 689"/>
                <a:gd name="T11" fmla="*/ 581 h 627"/>
                <a:gd name="T12" fmla="*/ 191 w 689"/>
                <a:gd name="T13" fmla="*/ 596 h 627"/>
                <a:gd name="T14" fmla="*/ 214 w 689"/>
                <a:gd name="T15" fmla="*/ 581 h 627"/>
                <a:gd name="T16" fmla="*/ 260 w 689"/>
                <a:gd name="T17" fmla="*/ 626 h 627"/>
                <a:gd name="T18" fmla="*/ 298 w 689"/>
                <a:gd name="T19" fmla="*/ 626 h 627"/>
                <a:gd name="T20" fmla="*/ 298 w 689"/>
                <a:gd name="T21" fmla="*/ 626 h 627"/>
                <a:gd name="T22" fmla="*/ 313 w 689"/>
                <a:gd name="T23" fmla="*/ 596 h 627"/>
                <a:gd name="T24" fmla="*/ 405 w 689"/>
                <a:gd name="T25" fmla="*/ 581 h 627"/>
                <a:gd name="T26" fmla="*/ 458 w 689"/>
                <a:gd name="T27" fmla="*/ 527 h 627"/>
                <a:gd name="T28" fmla="*/ 474 w 689"/>
                <a:gd name="T29" fmla="*/ 527 h 627"/>
                <a:gd name="T30" fmla="*/ 535 w 689"/>
                <a:gd name="T31" fmla="*/ 542 h 627"/>
                <a:gd name="T32" fmla="*/ 619 w 689"/>
                <a:gd name="T33" fmla="*/ 504 h 627"/>
                <a:gd name="T34" fmla="*/ 665 w 689"/>
                <a:gd name="T35" fmla="*/ 412 h 627"/>
                <a:gd name="T36" fmla="*/ 665 w 689"/>
                <a:gd name="T37" fmla="*/ 412 h 627"/>
                <a:gd name="T38" fmla="*/ 611 w 689"/>
                <a:gd name="T39" fmla="*/ 336 h 627"/>
                <a:gd name="T40" fmla="*/ 604 w 689"/>
                <a:gd name="T41" fmla="*/ 306 h 627"/>
                <a:gd name="T42" fmla="*/ 649 w 689"/>
                <a:gd name="T43" fmla="*/ 252 h 627"/>
                <a:gd name="T44" fmla="*/ 627 w 689"/>
                <a:gd name="T45" fmla="*/ 221 h 627"/>
                <a:gd name="T46" fmla="*/ 642 w 689"/>
                <a:gd name="T47" fmla="*/ 198 h 627"/>
                <a:gd name="T48" fmla="*/ 627 w 689"/>
                <a:gd name="T49" fmla="*/ 168 h 627"/>
                <a:gd name="T50" fmla="*/ 688 w 689"/>
                <a:gd name="T51" fmla="*/ 145 h 627"/>
                <a:gd name="T52" fmla="*/ 688 w 689"/>
                <a:gd name="T53" fmla="*/ 145 h 627"/>
                <a:gd name="T54" fmla="*/ 588 w 689"/>
                <a:gd name="T55" fmla="*/ 99 h 627"/>
                <a:gd name="T56" fmla="*/ 581 w 689"/>
                <a:gd name="T57" fmla="*/ 38 h 627"/>
                <a:gd name="T58" fmla="*/ 543 w 689"/>
                <a:gd name="T59" fmla="*/ 38 h 627"/>
                <a:gd name="T60" fmla="*/ 512 w 689"/>
                <a:gd name="T61" fmla="*/ 15 h 627"/>
                <a:gd name="T62" fmla="*/ 512 w 689"/>
                <a:gd name="T63" fmla="*/ 15 h 627"/>
                <a:gd name="T64" fmla="*/ 451 w 689"/>
                <a:gd name="T65" fmla="*/ 8 h 627"/>
                <a:gd name="T66" fmla="*/ 435 w 689"/>
                <a:gd name="T67" fmla="*/ 54 h 627"/>
                <a:gd name="T68" fmla="*/ 382 w 689"/>
                <a:gd name="T69" fmla="*/ 84 h 627"/>
                <a:gd name="T70" fmla="*/ 382 w 689"/>
                <a:gd name="T71" fmla="*/ 84 h 627"/>
                <a:gd name="T72" fmla="*/ 428 w 689"/>
                <a:gd name="T73" fmla="*/ 130 h 627"/>
                <a:gd name="T74" fmla="*/ 435 w 689"/>
                <a:gd name="T75" fmla="*/ 206 h 627"/>
                <a:gd name="T76" fmla="*/ 390 w 689"/>
                <a:gd name="T77" fmla="*/ 183 h 627"/>
                <a:gd name="T78" fmla="*/ 275 w 689"/>
                <a:gd name="T79" fmla="*/ 244 h 627"/>
                <a:gd name="T80" fmla="*/ 168 w 689"/>
                <a:gd name="T81" fmla="*/ 306 h 627"/>
                <a:gd name="T82" fmla="*/ 115 w 689"/>
                <a:gd name="T83" fmla="*/ 306 h 627"/>
                <a:gd name="T84" fmla="*/ 92 w 689"/>
                <a:gd name="T85" fmla="*/ 336 h 627"/>
                <a:gd name="T86" fmla="*/ 0 w 689"/>
                <a:gd name="T87" fmla="*/ 367 h 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689" h="627">
                  <a:moveTo>
                    <a:pt x="0" y="367"/>
                  </a:moveTo>
                  <a:lnTo>
                    <a:pt x="0" y="367"/>
                  </a:lnTo>
                  <a:cubicBezTo>
                    <a:pt x="16" y="390"/>
                    <a:pt x="23" y="420"/>
                    <a:pt x="46" y="451"/>
                  </a:cubicBezTo>
                  <a:cubicBezTo>
                    <a:pt x="61" y="473"/>
                    <a:pt x="92" y="489"/>
                    <a:pt x="115" y="512"/>
                  </a:cubicBezTo>
                  <a:cubicBezTo>
                    <a:pt x="130" y="535"/>
                    <a:pt x="138" y="558"/>
                    <a:pt x="153" y="581"/>
                  </a:cubicBezTo>
                  <a:lnTo>
                    <a:pt x="153" y="581"/>
                  </a:lnTo>
                  <a:cubicBezTo>
                    <a:pt x="168" y="581"/>
                    <a:pt x="176" y="588"/>
                    <a:pt x="191" y="596"/>
                  </a:cubicBezTo>
                  <a:lnTo>
                    <a:pt x="214" y="581"/>
                  </a:lnTo>
                  <a:cubicBezTo>
                    <a:pt x="214" y="588"/>
                    <a:pt x="260" y="626"/>
                    <a:pt x="260" y="626"/>
                  </a:cubicBezTo>
                  <a:cubicBezTo>
                    <a:pt x="275" y="626"/>
                    <a:pt x="283" y="626"/>
                    <a:pt x="298" y="626"/>
                  </a:cubicBezTo>
                  <a:lnTo>
                    <a:pt x="298" y="626"/>
                  </a:lnTo>
                  <a:cubicBezTo>
                    <a:pt x="306" y="619"/>
                    <a:pt x="306" y="596"/>
                    <a:pt x="313" y="596"/>
                  </a:cubicBezTo>
                  <a:cubicBezTo>
                    <a:pt x="344" y="581"/>
                    <a:pt x="382" y="596"/>
                    <a:pt x="405" y="581"/>
                  </a:cubicBezTo>
                  <a:cubicBezTo>
                    <a:pt x="428" y="573"/>
                    <a:pt x="435" y="542"/>
                    <a:pt x="458" y="527"/>
                  </a:cubicBezTo>
                  <a:cubicBezTo>
                    <a:pt x="458" y="519"/>
                    <a:pt x="474" y="519"/>
                    <a:pt x="474" y="527"/>
                  </a:cubicBezTo>
                  <a:cubicBezTo>
                    <a:pt x="497" y="527"/>
                    <a:pt x="512" y="550"/>
                    <a:pt x="535" y="542"/>
                  </a:cubicBezTo>
                  <a:cubicBezTo>
                    <a:pt x="565" y="542"/>
                    <a:pt x="596" y="527"/>
                    <a:pt x="619" y="504"/>
                  </a:cubicBezTo>
                  <a:cubicBezTo>
                    <a:pt x="642" y="481"/>
                    <a:pt x="649" y="443"/>
                    <a:pt x="665" y="412"/>
                  </a:cubicBezTo>
                  <a:lnTo>
                    <a:pt x="665" y="412"/>
                  </a:lnTo>
                  <a:cubicBezTo>
                    <a:pt x="642" y="390"/>
                    <a:pt x="627" y="367"/>
                    <a:pt x="611" y="336"/>
                  </a:cubicBezTo>
                  <a:cubicBezTo>
                    <a:pt x="604" y="328"/>
                    <a:pt x="604" y="313"/>
                    <a:pt x="604" y="306"/>
                  </a:cubicBezTo>
                  <a:cubicBezTo>
                    <a:pt x="611" y="283"/>
                    <a:pt x="642" y="275"/>
                    <a:pt x="649" y="252"/>
                  </a:cubicBezTo>
                  <a:cubicBezTo>
                    <a:pt x="649" y="237"/>
                    <a:pt x="627" y="237"/>
                    <a:pt x="627" y="221"/>
                  </a:cubicBezTo>
                  <a:cubicBezTo>
                    <a:pt x="619" y="214"/>
                    <a:pt x="642" y="214"/>
                    <a:pt x="642" y="198"/>
                  </a:cubicBezTo>
                  <a:cubicBezTo>
                    <a:pt x="642" y="191"/>
                    <a:pt x="619" y="176"/>
                    <a:pt x="627" y="168"/>
                  </a:cubicBezTo>
                  <a:cubicBezTo>
                    <a:pt x="642" y="153"/>
                    <a:pt x="665" y="153"/>
                    <a:pt x="688" y="145"/>
                  </a:cubicBezTo>
                  <a:lnTo>
                    <a:pt x="688" y="145"/>
                  </a:lnTo>
                  <a:cubicBezTo>
                    <a:pt x="657" y="130"/>
                    <a:pt x="619" y="130"/>
                    <a:pt x="588" y="99"/>
                  </a:cubicBezTo>
                  <a:cubicBezTo>
                    <a:pt x="573" y="84"/>
                    <a:pt x="588" y="54"/>
                    <a:pt x="581" y="38"/>
                  </a:cubicBezTo>
                  <a:cubicBezTo>
                    <a:pt x="573" y="31"/>
                    <a:pt x="558" y="38"/>
                    <a:pt x="543" y="38"/>
                  </a:cubicBezTo>
                  <a:cubicBezTo>
                    <a:pt x="535" y="31"/>
                    <a:pt x="520" y="23"/>
                    <a:pt x="512" y="15"/>
                  </a:cubicBezTo>
                  <a:lnTo>
                    <a:pt x="512" y="15"/>
                  </a:lnTo>
                  <a:cubicBezTo>
                    <a:pt x="489" y="8"/>
                    <a:pt x="466" y="0"/>
                    <a:pt x="451" y="8"/>
                  </a:cubicBezTo>
                  <a:cubicBezTo>
                    <a:pt x="435" y="15"/>
                    <a:pt x="443" y="38"/>
                    <a:pt x="435" y="54"/>
                  </a:cubicBezTo>
                  <a:cubicBezTo>
                    <a:pt x="420" y="69"/>
                    <a:pt x="397" y="76"/>
                    <a:pt x="382" y="84"/>
                  </a:cubicBezTo>
                  <a:lnTo>
                    <a:pt x="382" y="84"/>
                  </a:lnTo>
                  <a:cubicBezTo>
                    <a:pt x="397" y="99"/>
                    <a:pt x="420" y="107"/>
                    <a:pt x="428" y="130"/>
                  </a:cubicBezTo>
                  <a:cubicBezTo>
                    <a:pt x="435" y="153"/>
                    <a:pt x="443" y="183"/>
                    <a:pt x="435" y="206"/>
                  </a:cubicBezTo>
                  <a:cubicBezTo>
                    <a:pt x="428" y="221"/>
                    <a:pt x="405" y="183"/>
                    <a:pt x="390" y="183"/>
                  </a:cubicBezTo>
                  <a:cubicBezTo>
                    <a:pt x="352" y="191"/>
                    <a:pt x="313" y="221"/>
                    <a:pt x="275" y="244"/>
                  </a:cubicBezTo>
                  <a:cubicBezTo>
                    <a:pt x="275" y="244"/>
                    <a:pt x="176" y="298"/>
                    <a:pt x="168" y="306"/>
                  </a:cubicBezTo>
                  <a:cubicBezTo>
                    <a:pt x="160" y="306"/>
                    <a:pt x="115" y="306"/>
                    <a:pt x="115" y="306"/>
                  </a:cubicBezTo>
                  <a:cubicBezTo>
                    <a:pt x="107" y="313"/>
                    <a:pt x="99" y="336"/>
                    <a:pt x="92" y="336"/>
                  </a:cubicBezTo>
                  <a:cubicBezTo>
                    <a:pt x="61" y="351"/>
                    <a:pt x="31" y="359"/>
                    <a:pt x="0" y="36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 name="Freeform 55"/>
            <p:cNvSpPr>
              <a:spLocks noChangeArrowheads="1"/>
            </p:cNvSpPr>
            <p:nvPr/>
          </p:nvSpPr>
          <p:spPr bwMode="auto">
            <a:xfrm>
              <a:off x="6738499" y="6829426"/>
              <a:ext cx="250809" cy="193675"/>
            </a:xfrm>
            <a:custGeom>
              <a:avLst/>
              <a:gdLst>
                <a:gd name="T0" fmla="*/ 252 w 696"/>
                <a:gd name="T1" fmla="*/ 535 h 536"/>
                <a:gd name="T2" fmla="*/ 252 w 696"/>
                <a:gd name="T3" fmla="*/ 535 h 536"/>
                <a:gd name="T4" fmla="*/ 206 w 696"/>
                <a:gd name="T5" fmla="*/ 474 h 536"/>
                <a:gd name="T6" fmla="*/ 206 w 696"/>
                <a:gd name="T7" fmla="*/ 428 h 536"/>
                <a:gd name="T8" fmla="*/ 176 w 696"/>
                <a:gd name="T9" fmla="*/ 366 h 536"/>
                <a:gd name="T10" fmla="*/ 138 w 696"/>
                <a:gd name="T11" fmla="*/ 405 h 536"/>
                <a:gd name="T12" fmla="*/ 92 w 696"/>
                <a:gd name="T13" fmla="*/ 397 h 536"/>
                <a:gd name="T14" fmla="*/ 76 w 696"/>
                <a:gd name="T15" fmla="*/ 366 h 536"/>
                <a:gd name="T16" fmla="*/ 46 w 696"/>
                <a:gd name="T17" fmla="*/ 382 h 536"/>
                <a:gd name="T18" fmla="*/ 46 w 696"/>
                <a:gd name="T19" fmla="*/ 382 h 536"/>
                <a:gd name="T20" fmla="*/ 8 w 696"/>
                <a:gd name="T21" fmla="*/ 260 h 536"/>
                <a:gd name="T22" fmla="*/ 76 w 696"/>
                <a:gd name="T23" fmla="*/ 191 h 536"/>
                <a:gd name="T24" fmla="*/ 76 w 696"/>
                <a:gd name="T25" fmla="*/ 107 h 536"/>
                <a:gd name="T26" fmla="*/ 84 w 696"/>
                <a:gd name="T27" fmla="*/ 61 h 536"/>
                <a:gd name="T28" fmla="*/ 183 w 696"/>
                <a:gd name="T29" fmla="*/ 0 h 536"/>
                <a:gd name="T30" fmla="*/ 183 w 696"/>
                <a:gd name="T31" fmla="*/ 0 h 536"/>
                <a:gd name="T32" fmla="*/ 268 w 696"/>
                <a:gd name="T33" fmla="*/ 53 h 536"/>
                <a:gd name="T34" fmla="*/ 313 w 696"/>
                <a:gd name="T35" fmla="*/ 107 h 536"/>
                <a:gd name="T36" fmla="*/ 397 w 696"/>
                <a:gd name="T37" fmla="*/ 114 h 536"/>
                <a:gd name="T38" fmla="*/ 474 w 696"/>
                <a:gd name="T39" fmla="*/ 122 h 536"/>
                <a:gd name="T40" fmla="*/ 489 w 696"/>
                <a:gd name="T41" fmla="*/ 191 h 536"/>
                <a:gd name="T42" fmla="*/ 565 w 696"/>
                <a:gd name="T43" fmla="*/ 160 h 536"/>
                <a:gd name="T44" fmla="*/ 588 w 696"/>
                <a:gd name="T45" fmla="*/ 191 h 536"/>
                <a:gd name="T46" fmla="*/ 588 w 696"/>
                <a:gd name="T47" fmla="*/ 229 h 536"/>
                <a:gd name="T48" fmla="*/ 634 w 696"/>
                <a:gd name="T49" fmla="*/ 252 h 536"/>
                <a:gd name="T50" fmla="*/ 634 w 696"/>
                <a:gd name="T51" fmla="*/ 252 h 536"/>
                <a:gd name="T52" fmla="*/ 680 w 696"/>
                <a:gd name="T53" fmla="*/ 298 h 536"/>
                <a:gd name="T54" fmla="*/ 687 w 696"/>
                <a:gd name="T55" fmla="*/ 374 h 536"/>
                <a:gd name="T56" fmla="*/ 642 w 696"/>
                <a:gd name="T57" fmla="*/ 351 h 536"/>
                <a:gd name="T58" fmla="*/ 527 w 696"/>
                <a:gd name="T59" fmla="*/ 412 h 536"/>
                <a:gd name="T60" fmla="*/ 420 w 696"/>
                <a:gd name="T61" fmla="*/ 474 h 536"/>
                <a:gd name="T62" fmla="*/ 367 w 696"/>
                <a:gd name="T63" fmla="*/ 474 h 536"/>
                <a:gd name="T64" fmla="*/ 344 w 696"/>
                <a:gd name="T65" fmla="*/ 504 h 536"/>
                <a:gd name="T66" fmla="*/ 252 w 696"/>
                <a:gd name="T67" fmla="*/ 535 h 5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96" h="536">
                  <a:moveTo>
                    <a:pt x="252" y="535"/>
                  </a:moveTo>
                  <a:lnTo>
                    <a:pt x="252" y="535"/>
                  </a:lnTo>
                  <a:cubicBezTo>
                    <a:pt x="237" y="512"/>
                    <a:pt x="214" y="496"/>
                    <a:pt x="206" y="474"/>
                  </a:cubicBezTo>
                  <a:cubicBezTo>
                    <a:pt x="199" y="458"/>
                    <a:pt x="214" y="443"/>
                    <a:pt x="206" y="428"/>
                  </a:cubicBezTo>
                  <a:cubicBezTo>
                    <a:pt x="206" y="405"/>
                    <a:pt x="199" y="374"/>
                    <a:pt x="176" y="366"/>
                  </a:cubicBezTo>
                  <a:cubicBezTo>
                    <a:pt x="160" y="359"/>
                    <a:pt x="153" y="397"/>
                    <a:pt x="138" y="405"/>
                  </a:cubicBezTo>
                  <a:cubicBezTo>
                    <a:pt x="122" y="405"/>
                    <a:pt x="107" y="405"/>
                    <a:pt x="92" y="397"/>
                  </a:cubicBezTo>
                  <a:cubicBezTo>
                    <a:pt x="84" y="389"/>
                    <a:pt x="84" y="366"/>
                    <a:pt x="76" y="366"/>
                  </a:cubicBezTo>
                  <a:cubicBezTo>
                    <a:pt x="61" y="366"/>
                    <a:pt x="54" y="374"/>
                    <a:pt x="46" y="382"/>
                  </a:cubicBezTo>
                  <a:lnTo>
                    <a:pt x="46" y="382"/>
                  </a:lnTo>
                  <a:cubicBezTo>
                    <a:pt x="31" y="344"/>
                    <a:pt x="0" y="305"/>
                    <a:pt x="8" y="260"/>
                  </a:cubicBezTo>
                  <a:cubicBezTo>
                    <a:pt x="8" y="229"/>
                    <a:pt x="61" y="222"/>
                    <a:pt x="76" y="191"/>
                  </a:cubicBezTo>
                  <a:cubicBezTo>
                    <a:pt x="84" y="168"/>
                    <a:pt x="69" y="130"/>
                    <a:pt x="76" y="107"/>
                  </a:cubicBezTo>
                  <a:cubicBezTo>
                    <a:pt x="76" y="91"/>
                    <a:pt x="76" y="69"/>
                    <a:pt x="84" y="61"/>
                  </a:cubicBezTo>
                  <a:cubicBezTo>
                    <a:pt x="115" y="38"/>
                    <a:pt x="153" y="23"/>
                    <a:pt x="183" y="0"/>
                  </a:cubicBezTo>
                  <a:lnTo>
                    <a:pt x="183" y="0"/>
                  </a:lnTo>
                  <a:cubicBezTo>
                    <a:pt x="206" y="23"/>
                    <a:pt x="245" y="38"/>
                    <a:pt x="268" y="53"/>
                  </a:cubicBezTo>
                  <a:cubicBezTo>
                    <a:pt x="283" y="69"/>
                    <a:pt x="290" y="99"/>
                    <a:pt x="313" y="107"/>
                  </a:cubicBezTo>
                  <a:cubicBezTo>
                    <a:pt x="336" y="114"/>
                    <a:pt x="367" y="107"/>
                    <a:pt x="397" y="114"/>
                  </a:cubicBezTo>
                  <a:cubicBezTo>
                    <a:pt x="420" y="114"/>
                    <a:pt x="451" y="107"/>
                    <a:pt x="474" y="122"/>
                  </a:cubicBezTo>
                  <a:cubicBezTo>
                    <a:pt x="489" y="137"/>
                    <a:pt x="474" y="183"/>
                    <a:pt x="489" y="191"/>
                  </a:cubicBezTo>
                  <a:cubicBezTo>
                    <a:pt x="520" y="199"/>
                    <a:pt x="535" y="160"/>
                    <a:pt x="565" y="160"/>
                  </a:cubicBezTo>
                  <a:cubicBezTo>
                    <a:pt x="573" y="160"/>
                    <a:pt x="581" y="183"/>
                    <a:pt x="588" y="191"/>
                  </a:cubicBezTo>
                  <a:cubicBezTo>
                    <a:pt x="596" y="206"/>
                    <a:pt x="581" y="222"/>
                    <a:pt x="588" y="229"/>
                  </a:cubicBezTo>
                  <a:cubicBezTo>
                    <a:pt x="596" y="244"/>
                    <a:pt x="619" y="244"/>
                    <a:pt x="634" y="252"/>
                  </a:cubicBezTo>
                  <a:lnTo>
                    <a:pt x="634" y="252"/>
                  </a:lnTo>
                  <a:cubicBezTo>
                    <a:pt x="649" y="267"/>
                    <a:pt x="672" y="275"/>
                    <a:pt x="680" y="298"/>
                  </a:cubicBezTo>
                  <a:cubicBezTo>
                    <a:pt x="687" y="321"/>
                    <a:pt x="695" y="351"/>
                    <a:pt x="687" y="374"/>
                  </a:cubicBezTo>
                  <a:cubicBezTo>
                    <a:pt x="680" y="389"/>
                    <a:pt x="657" y="351"/>
                    <a:pt x="642" y="351"/>
                  </a:cubicBezTo>
                  <a:cubicBezTo>
                    <a:pt x="604" y="359"/>
                    <a:pt x="565" y="389"/>
                    <a:pt x="527" y="412"/>
                  </a:cubicBezTo>
                  <a:cubicBezTo>
                    <a:pt x="527" y="412"/>
                    <a:pt x="428" y="466"/>
                    <a:pt x="420" y="474"/>
                  </a:cubicBezTo>
                  <a:cubicBezTo>
                    <a:pt x="412" y="474"/>
                    <a:pt x="367" y="474"/>
                    <a:pt x="367" y="474"/>
                  </a:cubicBezTo>
                  <a:cubicBezTo>
                    <a:pt x="359" y="481"/>
                    <a:pt x="351" y="504"/>
                    <a:pt x="344" y="504"/>
                  </a:cubicBezTo>
                  <a:cubicBezTo>
                    <a:pt x="313" y="519"/>
                    <a:pt x="283" y="527"/>
                    <a:pt x="252" y="53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 name="Freeform 56"/>
            <p:cNvSpPr>
              <a:spLocks noChangeArrowheads="1"/>
            </p:cNvSpPr>
            <p:nvPr/>
          </p:nvSpPr>
          <p:spPr bwMode="auto">
            <a:xfrm>
              <a:off x="7046454" y="6908801"/>
              <a:ext cx="239696" cy="157163"/>
            </a:xfrm>
            <a:custGeom>
              <a:avLst/>
              <a:gdLst>
                <a:gd name="T0" fmla="*/ 61 w 665"/>
                <a:gd name="T1" fmla="*/ 358 h 436"/>
                <a:gd name="T2" fmla="*/ 61 w 665"/>
                <a:gd name="T3" fmla="*/ 358 h 436"/>
                <a:gd name="T4" fmla="*/ 7 w 665"/>
                <a:gd name="T5" fmla="*/ 282 h 436"/>
                <a:gd name="T6" fmla="*/ 0 w 665"/>
                <a:gd name="T7" fmla="*/ 252 h 436"/>
                <a:gd name="T8" fmla="*/ 45 w 665"/>
                <a:gd name="T9" fmla="*/ 198 h 436"/>
                <a:gd name="T10" fmla="*/ 23 w 665"/>
                <a:gd name="T11" fmla="*/ 167 h 436"/>
                <a:gd name="T12" fmla="*/ 38 w 665"/>
                <a:gd name="T13" fmla="*/ 144 h 436"/>
                <a:gd name="T14" fmla="*/ 23 w 665"/>
                <a:gd name="T15" fmla="*/ 114 h 436"/>
                <a:gd name="T16" fmla="*/ 84 w 665"/>
                <a:gd name="T17" fmla="*/ 91 h 436"/>
                <a:gd name="T18" fmla="*/ 84 w 665"/>
                <a:gd name="T19" fmla="*/ 91 h 436"/>
                <a:gd name="T20" fmla="*/ 99 w 665"/>
                <a:gd name="T21" fmla="*/ 114 h 436"/>
                <a:gd name="T22" fmla="*/ 137 w 665"/>
                <a:gd name="T23" fmla="*/ 68 h 436"/>
                <a:gd name="T24" fmla="*/ 168 w 665"/>
                <a:gd name="T25" fmla="*/ 30 h 436"/>
                <a:gd name="T26" fmla="*/ 206 w 665"/>
                <a:gd name="T27" fmla="*/ 53 h 436"/>
                <a:gd name="T28" fmla="*/ 282 w 665"/>
                <a:gd name="T29" fmla="*/ 38 h 436"/>
                <a:gd name="T30" fmla="*/ 351 w 665"/>
                <a:gd name="T31" fmla="*/ 53 h 436"/>
                <a:gd name="T32" fmla="*/ 435 w 665"/>
                <a:gd name="T33" fmla="*/ 22 h 436"/>
                <a:gd name="T34" fmla="*/ 481 w 665"/>
                <a:gd name="T35" fmla="*/ 0 h 436"/>
                <a:gd name="T36" fmla="*/ 481 w 665"/>
                <a:gd name="T37" fmla="*/ 0 h 436"/>
                <a:gd name="T38" fmla="*/ 565 w 665"/>
                <a:gd name="T39" fmla="*/ 76 h 436"/>
                <a:gd name="T40" fmla="*/ 626 w 665"/>
                <a:gd name="T41" fmla="*/ 76 h 436"/>
                <a:gd name="T42" fmla="*/ 656 w 665"/>
                <a:gd name="T43" fmla="*/ 114 h 436"/>
                <a:gd name="T44" fmla="*/ 580 w 665"/>
                <a:gd name="T45" fmla="*/ 129 h 436"/>
                <a:gd name="T46" fmla="*/ 573 w 665"/>
                <a:gd name="T47" fmla="*/ 229 h 436"/>
                <a:gd name="T48" fmla="*/ 611 w 665"/>
                <a:gd name="T49" fmla="*/ 313 h 436"/>
                <a:gd name="T50" fmla="*/ 611 w 665"/>
                <a:gd name="T51" fmla="*/ 313 h 436"/>
                <a:gd name="T52" fmla="*/ 565 w 665"/>
                <a:gd name="T53" fmla="*/ 343 h 436"/>
                <a:gd name="T54" fmla="*/ 557 w 665"/>
                <a:gd name="T55" fmla="*/ 381 h 436"/>
                <a:gd name="T56" fmla="*/ 504 w 665"/>
                <a:gd name="T57" fmla="*/ 435 h 436"/>
                <a:gd name="T58" fmla="*/ 420 w 665"/>
                <a:gd name="T59" fmla="*/ 412 h 436"/>
                <a:gd name="T60" fmla="*/ 420 w 665"/>
                <a:gd name="T61" fmla="*/ 412 h 436"/>
                <a:gd name="T62" fmla="*/ 397 w 665"/>
                <a:gd name="T63" fmla="*/ 358 h 436"/>
                <a:gd name="T64" fmla="*/ 351 w 665"/>
                <a:gd name="T65" fmla="*/ 366 h 436"/>
                <a:gd name="T66" fmla="*/ 267 w 665"/>
                <a:gd name="T67" fmla="*/ 343 h 436"/>
                <a:gd name="T68" fmla="*/ 206 w 665"/>
                <a:gd name="T69" fmla="*/ 381 h 436"/>
                <a:gd name="T70" fmla="*/ 145 w 665"/>
                <a:gd name="T71" fmla="*/ 381 h 436"/>
                <a:gd name="T72" fmla="*/ 99 w 665"/>
                <a:gd name="T73" fmla="*/ 358 h 436"/>
                <a:gd name="T74" fmla="*/ 61 w 665"/>
                <a:gd name="T75" fmla="*/ 358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65" h="436">
                  <a:moveTo>
                    <a:pt x="61" y="358"/>
                  </a:moveTo>
                  <a:lnTo>
                    <a:pt x="61" y="358"/>
                  </a:lnTo>
                  <a:cubicBezTo>
                    <a:pt x="38" y="336"/>
                    <a:pt x="23" y="313"/>
                    <a:pt x="7" y="282"/>
                  </a:cubicBezTo>
                  <a:cubicBezTo>
                    <a:pt x="0" y="274"/>
                    <a:pt x="0" y="259"/>
                    <a:pt x="0" y="252"/>
                  </a:cubicBezTo>
                  <a:cubicBezTo>
                    <a:pt x="7" y="229"/>
                    <a:pt x="38" y="221"/>
                    <a:pt x="45" y="198"/>
                  </a:cubicBezTo>
                  <a:cubicBezTo>
                    <a:pt x="45" y="183"/>
                    <a:pt x="23" y="183"/>
                    <a:pt x="23" y="167"/>
                  </a:cubicBezTo>
                  <a:cubicBezTo>
                    <a:pt x="15" y="160"/>
                    <a:pt x="38" y="160"/>
                    <a:pt x="38" y="144"/>
                  </a:cubicBezTo>
                  <a:cubicBezTo>
                    <a:pt x="38" y="137"/>
                    <a:pt x="15" y="122"/>
                    <a:pt x="23" y="114"/>
                  </a:cubicBezTo>
                  <a:cubicBezTo>
                    <a:pt x="38" y="99"/>
                    <a:pt x="61" y="99"/>
                    <a:pt x="84" y="91"/>
                  </a:cubicBezTo>
                  <a:lnTo>
                    <a:pt x="84" y="91"/>
                  </a:lnTo>
                  <a:cubicBezTo>
                    <a:pt x="91" y="99"/>
                    <a:pt x="91" y="114"/>
                    <a:pt x="99" y="114"/>
                  </a:cubicBezTo>
                  <a:cubicBezTo>
                    <a:pt x="122" y="99"/>
                    <a:pt x="122" y="83"/>
                    <a:pt x="137" y="68"/>
                  </a:cubicBezTo>
                  <a:cubicBezTo>
                    <a:pt x="145" y="53"/>
                    <a:pt x="152" y="38"/>
                    <a:pt x="168" y="30"/>
                  </a:cubicBezTo>
                  <a:cubicBezTo>
                    <a:pt x="183" y="30"/>
                    <a:pt x="191" y="53"/>
                    <a:pt x="206" y="53"/>
                  </a:cubicBezTo>
                  <a:cubicBezTo>
                    <a:pt x="229" y="53"/>
                    <a:pt x="259" y="38"/>
                    <a:pt x="282" y="38"/>
                  </a:cubicBezTo>
                  <a:cubicBezTo>
                    <a:pt x="305" y="38"/>
                    <a:pt x="328" y="53"/>
                    <a:pt x="351" y="53"/>
                  </a:cubicBezTo>
                  <a:cubicBezTo>
                    <a:pt x="381" y="45"/>
                    <a:pt x="404" y="30"/>
                    <a:pt x="435" y="22"/>
                  </a:cubicBezTo>
                  <a:cubicBezTo>
                    <a:pt x="450" y="15"/>
                    <a:pt x="465" y="7"/>
                    <a:pt x="481" y="0"/>
                  </a:cubicBezTo>
                  <a:lnTo>
                    <a:pt x="481" y="0"/>
                  </a:lnTo>
                  <a:cubicBezTo>
                    <a:pt x="511" y="22"/>
                    <a:pt x="534" y="61"/>
                    <a:pt x="565" y="76"/>
                  </a:cubicBezTo>
                  <a:cubicBezTo>
                    <a:pt x="580" y="83"/>
                    <a:pt x="603" y="68"/>
                    <a:pt x="626" y="76"/>
                  </a:cubicBezTo>
                  <a:cubicBezTo>
                    <a:pt x="641" y="83"/>
                    <a:pt x="664" y="99"/>
                    <a:pt x="656" y="114"/>
                  </a:cubicBezTo>
                  <a:cubicBezTo>
                    <a:pt x="641" y="137"/>
                    <a:pt x="595" y="106"/>
                    <a:pt x="580" y="129"/>
                  </a:cubicBezTo>
                  <a:cubicBezTo>
                    <a:pt x="557" y="152"/>
                    <a:pt x="573" y="198"/>
                    <a:pt x="573" y="229"/>
                  </a:cubicBezTo>
                  <a:cubicBezTo>
                    <a:pt x="580" y="259"/>
                    <a:pt x="595" y="282"/>
                    <a:pt x="611" y="313"/>
                  </a:cubicBezTo>
                  <a:lnTo>
                    <a:pt x="611" y="313"/>
                  </a:lnTo>
                  <a:cubicBezTo>
                    <a:pt x="595" y="320"/>
                    <a:pt x="580" y="328"/>
                    <a:pt x="565" y="343"/>
                  </a:cubicBezTo>
                  <a:cubicBezTo>
                    <a:pt x="557" y="358"/>
                    <a:pt x="565" y="374"/>
                    <a:pt x="557" y="381"/>
                  </a:cubicBezTo>
                  <a:cubicBezTo>
                    <a:pt x="542" y="404"/>
                    <a:pt x="527" y="427"/>
                    <a:pt x="504" y="435"/>
                  </a:cubicBezTo>
                  <a:cubicBezTo>
                    <a:pt x="473" y="435"/>
                    <a:pt x="450" y="419"/>
                    <a:pt x="420" y="412"/>
                  </a:cubicBezTo>
                  <a:lnTo>
                    <a:pt x="420" y="412"/>
                  </a:lnTo>
                  <a:cubicBezTo>
                    <a:pt x="412" y="397"/>
                    <a:pt x="412" y="374"/>
                    <a:pt x="397" y="358"/>
                  </a:cubicBezTo>
                  <a:cubicBezTo>
                    <a:pt x="381" y="351"/>
                    <a:pt x="366" y="366"/>
                    <a:pt x="351" y="366"/>
                  </a:cubicBezTo>
                  <a:cubicBezTo>
                    <a:pt x="320" y="358"/>
                    <a:pt x="298" y="336"/>
                    <a:pt x="267" y="343"/>
                  </a:cubicBezTo>
                  <a:cubicBezTo>
                    <a:pt x="244" y="343"/>
                    <a:pt x="229" y="374"/>
                    <a:pt x="206" y="381"/>
                  </a:cubicBezTo>
                  <a:cubicBezTo>
                    <a:pt x="191" y="389"/>
                    <a:pt x="168" y="389"/>
                    <a:pt x="145" y="381"/>
                  </a:cubicBezTo>
                  <a:cubicBezTo>
                    <a:pt x="129" y="381"/>
                    <a:pt x="114" y="358"/>
                    <a:pt x="99" y="358"/>
                  </a:cubicBezTo>
                  <a:cubicBezTo>
                    <a:pt x="84" y="351"/>
                    <a:pt x="68" y="358"/>
                    <a:pt x="61" y="35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 name="Freeform 57"/>
            <p:cNvSpPr>
              <a:spLocks noChangeArrowheads="1"/>
            </p:cNvSpPr>
            <p:nvPr/>
          </p:nvSpPr>
          <p:spPr bwMode="auto">
            <a:xfrm>
              <a:off x="6805170" y="6696075"/>
              <a:ext cx="231760" cy="223838"/>
            </a:xfrm>
            <a:custGeom>
              <a:avLst/>
              <a:gdLst>
                <a:gd name="T0" fmla="*/ 0 w 643"/>
                <a:gd name="T1" fmla="*/ 367 h 620"/>
                <a:gd name="T2" fmla="*/ 0 w 643"/>
                <a:gd name="T3" fmla="*/ 367 h 620"/>
                <a:gd name="T4" fmla="*/ 85 w 643"/>
                <a:gd name="T5" fmla="*/ 420 h 620"/>
                <a:gd name="T6" fmla="*/ 130 w 643"/>
                <a:gd name="T7" fmla="*/ 474 h 620"/>
                <a:gd name="T8" fmla="*/ 214 w 643"/>
                <a:gd name="T9" fmla="*/ 481 h 620"/>
                <a:gd name="T10" fmla="*/ 291 w 643"/>
                <a:gd name="T11" fmla="*/ 489 h 620"/>
                <a:gd name="T12" fmla="*/ 306 w 643"/>
                <a:gd name="T13" fmla="*/ 558 h 620"/>
                <a:gd name="T14" fmla="*/ 382 w 643"/>
                <a:gd name="T15" fmla="*/ 527 h 620"/>
                <a:gd name="T16" fmla="*/ 405 w 643"/>
                <a:gd name="T17" fmla="*/ 558 h 620"/>
                <a:gd name="T18" fmla="*/ 405 w 643"/>
                <a:gd name="T19" fmla="*/ 596 h 620"/>
                <a:gd name="T20" fmla="*/ 451 w 643"/>
                <a:gd name="T21" fmla="*/ 619 h 620"/>
                <a:gd name="T22" fmla="*/ 451 w 643"/>
                <a:gd name="T23" fmla="*/ 619 h 620"/>
                <a:gd name="T24" fmla="*/ 504 w 643"/>
                <a:gd name="T25" fmla="*/ 589 h 620"/>
                <a:gd name="T26" fmla="*/ 520 w 643"/>
                <a:gd name="T27" fmla="*/ 543 h 620"/>
                <a:gd name="T28" fmla="*/ 581 w 643"/>
                <a:gd name="T29" fmla="*/ 550 h 620"/>
                <a:gd name="T30" fmla="*/ 581 w 643"/>
                <a:gd name="T31" fmla="*/ 550 h 620"/>
                <a:gd name="T32" fmla="*/ 642 w 643"/>
                <a:gd name="T33" fmla="*/ 489 h 620"/>
                <a:gd name="T34" fmla="*/ 589 w 643"/>
                <a:gd name="T35" fmla="*/ 481 h 620"/>
                <a:gd name="T36" fmla="*/ 543 w 643"/>
                <a:gd name="T37" fmla="*/ 474 h 620"/>
                <a:gd name="T38" fmla="*/ 543 w 643"/>
                <a:gd name="T39" fmla="*/ 420 h 620"/>
                <a:gd name="T40" fmla="*/ 550 w 643"/>
                <a:gd name="T41" fmla="*/ 352 h 620"/>
                <a:gd name="T42" fmla="*/ 558 w 643"/>
                <a:gd name="T43" fmla="*/ 291 h 620"/>
                <a:gd name="T44" fmla="*/ 527 w 643"/>
                <a:gd name="T45" fmla="*/ 268 h 620"/>
                <a:gd name="T46" fmla="*/ 443 w 643"/>
                <a:gd name="T47" fmla="*/ 245 h 620"/>
                <a:gd name="T48" fmla="*/ 421 w 643"/>
                <a:gd name="T49" fmla="*/ 199 h 620"/>
                <a:gd name="T50" fmla="*/ 421 w 643"/>
                <a:gd name="T51" fmla="*/ 184 h 620"/>
                <a:gd name="T52" fmla="*/ 512 w 643"/>
                <a:gd name="T53" fmla="*/ 214 h 620"/>
                <a:gd name="T54" fmla="*/ 512 w 643"/>
                <a:gd name="T55" fmla="*/ 153 h 620"/>
                <a:gd name="T56" fmla="*/ 512 w 643"/>
                <a:gd name="T57" fmla="*/ 153 h 620"/>
                <a:gd name="T58" fmla="*/ 482 w 643"/>
                <a:gd name="T59" fmla="*/ 115 h 620"/>
                <a:gd name="T60" fmla="*/ 421 w 643"/>
                <a:gd name="T61" fmla="*/ 107 h 620"/>
                <a:gd name="T62" fmla="*/ 382 w 643"/>
                <a:gd name="T63" fmla="*/ 77 h 620"/>
                <a:gd name="T64" fmla="*/ 337 w 643"/>
                <a:gd name="T65" fmla="*/ 69 h 620"/>
                <a:gd name="T66" fmla="*/ 337 w 643"/>
                <a:gd name="T67" fmla="*/ 92 h 620"/>
                <a:gd name="T68" fmla="*/ 306 w 643"/>
                <a:gd name="T69" fmla="*/ 84 h 620"/>
                <a:gd name="T70" fmla="*/ 268 w 643"/>
                <a:gd name="T71" fmla="*/ 16 h 620"/>
                <a:gd name="T72" fmla="*/ 153 w 643"/>
                <a:gd name="T73" fmla="*/ 31 h 620"/>
                <a:gd name="T74" fmla="*/ 138 w 643"/>
                <a:gd name="T75" fmla="*/ 107 h 620"/>
                <a:gd name="T76" fmla="*/ 168 w 643"/>
                <a:gd name="T77" fmla="*/ 153 h 620"/>
                <a:gd name="T78" fmla="*/ 138 w 643"/>
                <a:gd name="T79" fmla="*/ 168 h 620"/>
                <a:gd name="T80" fmla="*/ 123 w 643"/>
                <a:gd name="T81" fmla="*/ 252 h 620"/>
                <a:gd name="T82" fmla="*/ 85 w 643"/>
                <a:gd name="T83" fmla="*/ 245 h 620"/>
                <a:gd name="T84" fmla="*/ 23 w 643"/>
                <a:gd name="T85" fmla="*/ 298 h 620"/>
                <a:gd name="T86" fmla="*/ 23 w 643"/>
                <a:gd name="T87" fmla="*/ 298 h 620"/>
                <a:gd name="T88" fmla="*/ 23 w 643"/>
                <a:gd name="T89" fmla="*/ 344 h 620"/>
                <a:gd name="T90" fmla="*/ 0 w 643"/>
                <a:gd name="T91" fmla="*/ 367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43" h="620">
                  <a:moveTo>
                    <a:pt x="0" y="367"/>
                  </a:moveTo>
                  <a:lnTo>
                    <a:pt x="0" y="367"/>
                  </a:lnTo>
                  <a:cubicBezTo>
                    <a:pt x="23" y="390"/>
                    <a:pt x="62" y="405"/>
                    <a:pt x="85" y="420"/>
                  </a:cubicBezTo>
                  <a:cubicBezTo>
                    <a:pt x="100" y="436"/>
                    <a:pt x="107" y="466"/>
                    <a:pt x="130" y="474"/>
                  </a:cubicBezTo>
                  <a:cubicBezTo>
                    <a:pt x="153" y="481"/>
                    <a:pt x="184" y="474"/>
                    <a:pt x="214" y="481"/>
                  </a:cubicBezTo>
                  <a:cubicBezTo>
                    <a:pt x="237" y="481"/>
                    <a:pt x="268" y="474"/>
                    <a:pt x="291" y="489"/>
                  </a:cubicBezTo>
                  <a:cubicBezTo>
                    <a:pt x="306" y="504"/>
                    <a:pt x="291" y="550"/>
                    <a:pt x="306" y="558"/>
                  </a:cubicBezTo>
                  <a:cubicBezTo>
                    <a:pt x="337" y="566"/>
                    <a:pt x="352" y="527"/>
                    <a:pt x="382" y="527"/>
                  </a:cubicBezTo>
                  <a:cubicBezTo>
                    <a:pt x="390" y="527"/>
                    <a:pt x="398" y="550"/>
                    <a:pt x="405" y="558"/>
                  </a:cubicBezTo>
                  <a:cubicBezTo>
                    <a:pt x="413" y="573"/>
                    <a:pt x="398" y="589"/>
                    <a:pt x="405" y="596"/>
                  </a:cubicBezTo>
                  <a:cubicBezTo>
                    <a:pt x="413" y="611"/>
                    <a:pt x="436" y="611"/>
                    <a:pt x="451" y="619"/>
                  </a:cubicBezTo>
                  <a:lnTo>
                    <a:pt x="451" y="619"/>
                  </a:lnTo>
                  <a:cubicBezTo>
                    <a:pt x="466" y="611"/>
                    <a:pt x="489" y="604"/>
                    <a:pt x="504" y="589"/>
                  </a:cubicBezTo>
                  <a:cubicBezTo>
                    <a:pt x="512" y="573"/>
                    <a:pt x="504" y="550"/>
                    <a:pt x="520" y="543"/>
                  </a:cubicBezTo>
                  <a:cubicBezTo>
                    <a:pt x="535" y="535"/>
                    <a:pt x="558" y="543"/>
                    <a:pt x="581" y="550"/>
                  </a:cubicBezTo>
                  <a:lnTo>
                    <a:pt x="581" y="550"/>
                  </a:lnTo>
                  <a:cubicBezTo>
                    <a:pt x="604" y="527"/>
                    <a:pt x="642" y="520"/>
                    <a:pt x="642" y="489"/>
                  </a:cubicBezTo>
                  <a:cubicBezTo>
                    <a:pt x="642" y="474"/>
                    <a:pt x="604" y="481"/>
                    <a:pt x="589" y="481"/>
                  </a:cubicBezTo>
                  <a:cubicBezTo>
                    <a:pt x="573" y="481"/>
                    <a:pt x="550" y="481"/>
                    <a:pt x="543" y="474"/>
                  </a:cubicBezTo>
                  <a:cubicBezTo>
                    <a:pt x="527" y="458"/>
                    <a:pt x="535" y="443"/>
                    <a:pt x="543" y="420"/>
                  </a:cubicBezTo>
                  <a:cubicBezTo>
                    <a:pt x="543" y="397"/>
                    <a:pt x="550" y="375"/>
                    <a:pt x="550" y="352"/>
                  </a:cubicBezTo>
                  <a:cubicBezTo>
                    <a:pt x="550" y="336"/>
                    <a:pt x="566" y="314"/>
                    <a:pt x="558" y="291"/>
                  </a:cubicBezTo>
                  <a:cubicBezTo>
                    <a:pt x="558" y="283"/>
                    <a:pt x="543" y="275"/>
                    <a:pt x="527" y="268"/>
                  </a:cubicBezTo>
                  <a:cubicBezTo>
                    <a:pt x="504" y="260"/>
                    <a:pt x="466" y="268"/>
                    <a:pt x="443" y="245"/>
                  </a:cubicBezTo>
                  <a:cubicBezTo>
                    <a:pt x="428" y="237"/>
                    <a:pt x="428" y="222"/>
                    <a:pt x="421" y="199"/>
                  </a:cubicBezTo>
                  <a:lnTo>
                    <a:pt x="421" y="184"/>
                  </a:lnTo>
                  <a:cubicBezTo>
                    <a:pt x="451" y="184"/>
                    <a:pt x="482" y="222"/>
                    <a:pt x="512" y="214"/>
                  </a:cubicBezTo>
                  <a:cubicBezTo>
                    <a:pt x="527" y="206"/>
                    <a:pt x="512" y="176"/>
                    <a:pt x="512" y="153"/>
                  </a:cubicBezTo>
                  <a:lnTo>
                    <a:pt x="512" y="153"/>
                  </a:lnTo>
                  <a:cubicBezTo>
                    <a:pt x="504" y="138"/>
                    <a:pt x="497" y="130"/>
                    <a:pt x="482" y="115"/>
                  </a:cubicBezTo>
                  <a:cubicBezTo>
                    <a:pt x="482" y="115"/>
                    <a:pt x="428" y="107"/>
                    <a:pt x="421" y="107"/>
                  </a:cubicBezTo>
                  <a:lnTo>
                    <a:pt x="382" y="77"/>
                  </a:lnTo>
                  <a:cubicBezTo>
                    <a:pt x="367" y="69"/>
                    <a:pt x="352" y="69"/>
                    <a:pt x="337" y="69"/>
                  </a:cubicBezTo>
                  <a:cubicBezTo>
                    <a:pt x="329" y="69"/>
                    <a:pt x="337" y="84"/>
                    <a:pt x="337" y="92"/>
                  </a:cubicBezTo>
                  <a:cubicBezTo>
                    <a:pt x="321" y="92"/>
                    <a:pt x="314" y="92"/>
                    <a:pt x="306" y="84"/>
                  </a:cubicBezTo>
                  <a:cubicBezTo>
                    <a:pt x="291" y="61"/>
                    <a:pt x="291" y="23"/>
                    <a:pt x="268" y="16"/>
                  </a:cubicBezTo>
                  <a:cubicBezTo>
                    <a:pt x="229" y="0"/>
                    <a:pt x="191" y="23"/>
                    <a:pt x="153" y="31"/>
                  </a:cubicBezTo>
                  <a:cubicBezTo>
                    <a:pt x="153" y="31"/>
                    <a:pt x="138" y="100"/>
                    <a:pt x="138" y="107"/>
                  </a:cubicBezTo>
                  <a:lnTo>
                    <a:pt x="168" y="153"/>
                  </a:lnTo>
                  <a:cubicBezTo>
                    <a:pt x="153" y="161"/>
                    <a:pt x="138" y="153"/>
                    <a:pt x="138" y="168"/>
                  </a:cubicBezTo>
                  <a:cubicBezTo>
                    <a:pt x="123" y="191"/>
                    <a:pt x="138" y="229"/>
                    <a:pt x="123" y="252"/>
                  </a:cubicBezTo>
                  <a:cubicBezTo>
                    <a:pt x="115" y="268"/>
                    <a:pt x="100" y="237"/>
                    <a:pt x="85" y="245"/>
                  </a:cubicBezTo>
                  <a:cubicBezTo>
                    <a:pt x="62" y="252"/>
                    <a:pt x="46" y="283"/>
                    <a:pt x="23" y="298"/>
                  </a:cubicBezTo>
                  <a:lnTo>
                    <a:pt x="23" y="298"/>
                  </a:lnTo>
                  <a:cubicBezTo>
                    <a:pt x="23" y="314"/>
                    <a:pt x="31" y="329"/>
                    <a:pt x="23" y="344"/>
                  </a:cubicBezTo>
                  <a:cubicBezTo>
                    <a:pt x="23" y="352"/>
                    <a:pt x="8" y="359"/>
                    <a:pt x="0" y="36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 name="Freeform 58"/>
            <p:cNvSpPr>
              <a:spLocks noChangeArrowheads="1"/>
            </p:cNvSpPr>
            <p:nvPr/>
          </p:nvSpPr>
          <p:spPr bwMode="auto">
            <a:xfrm>
              <a:off x="6955972" y="6716713"/>
              <a:ext cx="277795" cy="233362"/>
            </a:xfrm>
            <a:custGeom>
              <a:avLst/>
              <a:gdLst>
                <a:gd name="T0" fmla="*/ 91 w 772"/>
                <a:gd name="T1" fmla="*/ 99 h 650"/>
                <a:gd name="T2" fmla="*/ 91 w 772"/>
                <a:gd name="T3" fmla="*/ 99 h 650"/>
                <a:gd name="T4" fmla="*/ 91 w 772"/>
                <a:gd name="T5" fmla="*/ 160 h 650"/>
                <a:gd name="T6" fmla="*/ 0 w 772"/>
                <a:gd name="T7" fmla="*/ 130 h 650"/>
                <a:gd name="T8" fmla="*/ 0 w 772"/>
                <a:gd name="T9" fmla="*/ 145 h 650"/>
                <a:gd name="T10" fmla="*/ 22 w 772"/>
                <a:gd name="T11" fmla="*/ 191 h 650"/>
                <a:gd name="T12" fmla="*/ 106 w 772"/>
                <a:gd name="T13" fmla="*/ 214 h 650"/>
                <a:gd name="T14" fmla="*/ 137 w 772"/>
                <a:gd name="T15" fmla="*/ 237 h 650"/>
                <a:gd name="T16" fmla="*/ 129 w 772"/>
                <a:gd name="T17" fmla="*/ 298 h 650"/>
                <a:gd name="T18" fmla="*/ 122 w 772"/>
                <a:gd name="T19" fmla="*/ 366 h 650"/>
                <a:gd name="T20" fmla="*/ 122 w 772"/>
                <a:gd name="T21" fmla="*/ 420 h 650"/>
                <a:gd name="T22" fmla="*/ 168 w 772"/>
                <a:gd name="T23" fmla="*/ 427 h 650"/>
                <a:gd name="T24" fmla="*/ 221 w 772"/>
                <a:gd name="T25" fmla="*/ 435 h 650"/>
                <a:gd name="T26" fmla="*/ 160 w 772"/>
                <a:gd name="T27" fmla="*/ 496 h 650"/>
                <a:gd name="T28" fmla="*/ 160 w 772"/>
                <a:gd name="T29" fmla="*/ 496 h 650"/>
                <a:gd name="T30" fmla="*/ 191 w 772"/>
                <a:gd name="T31" fmla="*/ 519 h 650"/>
                <a:gd name="T32" fmla="*/ 229 w 772"/>
                <a:gd name="T33" fmla="*/ 519 h 650"/>
                <a:gd name="T34" fmla="*/ 236 w 772"/>
                <a:gd name="T35" fmla="*/ 580 h 650"/>
                <a:gd name="T36" fmla="*/ 336 w 772"/>
                <a:gd name="T37" fmla="*/ 626 h 650"/>
                <a:gd name="T38" fmla="*/ 336 w 772"/>
                <a:gd name="T39" fmla="*/ 626 h 650"/>
                <a:gd name="T40" fmla="*/ 351 w 772"/>
                <a:gd name="T41" fmla="*/ 649 h 650"/>
                <a:gd name="T42" fmla="*/ 389 w 772"/>
                <a:gd name="T43" fmla="*/ 603 h 650"/>
                <a:gd name="T44" fmla="*/ 420 w 772"/>
                <a:gd name="T45" fmla="*/ 565 h 650"/>
                <a:gd name="T46" fmla="*/ 458 w 772"/>
                <a:gd name="T47" fmla="*/ 588 h 650"/>
                <a:gd name="T48" fmla="*/ 534 w 772"/>
                <a:gd name="T49" fmla="*/ 573 h 650"/>
                <a:gd name="T50" fmla="*/ 603 w 772"/>
                <a:gd name="T51" fmla="*/ 588 h 650"/>
                <a:gd name="T52" fmla="*/ 687 w 772"/>
                <a:gd name="T53" fmla="*/ 557 h 650"/>
                <a:gd name="T54" fmla="*/ 733 w 772"/>
                <a:gd name="T55" fmla="*/ 535 h 650"/>
                <a:gd name="T56" fmla="*/ 733 w 772"/>
                <a:gd name="T57" fmla="*/ 535 h 650"/>
                <a:gd name="T58" fmla="*/ 771 w 772"/>
                <a:gd name="T59" fmla="*/ 466 h 650"/>
                <a:gd name="T60" fmla="*/ 733 w 772"/>
                <a:gd name="T61" fmla="*/ 450 h 650"/>
                <a:gd name="T62" fmla="*/ 740 w 772"/>
                <a:gd name="T63" fmla="*/ 336 h 650"/>
                <a:gd name="T64" fmla="*/ 679 w 772"/>
                <a:gd name="T65" fmla="*/ 237 h 650"/>
                <a:gd name="T66" fmla="*/ 733 w 772"/>
                <a:gd name="T67" fmla="*/ 206 h 650"/>
                <a:gd name="T68" fmla="*/ 725 w 772"/>
                <a:gd name="T69" fmla="*/ 107 h 650"/>
                <a:gd name="T70" fmla="*/ 748 w 772"/>
                <a:gd name="T71" fmla="*/ 68 h 650"/>
                <a:gd name="T72" fmla="*/ 702 w 772"/>
                <a:gd name="T73" fmla="*/ 15 h 650"/>
                <a:gd name="T74" fmla="*/ 603 w 772"/>
                <a:gd name="T75" fmla="*/ 7 h 650"/>
                <a:gd name="T76" fmla="*/ 557 w 772"/>
                <a:gd name="T77" fmla="*/ 53 h 650"/>
                <a:gd name="T78" fmla="*/ 527 w 772"/>
                <a:gd name="T79" fmla="*/ 99 h 650"/>
                <a:gd name="T80" fmla="*/ 443 w 772"/>
                <a:gd name="T81" fmla="*/ 91 h 650"/>
                <a:gd name="T82" fmla="*/ 366 w 772"/>
                <a:gd name="T83" fmla="*/ 114 h 650"/>
                <a:gd name="T84" fmla="*/ 328 w 772"/>
                <a:gd name="T85" fmla="*/ 99 h 650"/>
                <a:gd name="T86" fmla="*/ 305 w 772"/>
                <a:gd name="T87" fmla="*/ 114 h 650"/>
                <a:gd name="T88" fmla="*/ 221 w 772"/>
                <a:gd name="T89" fmla="*/ 107 h 650"/>
                <a:gd name="T90" fmla="*/ 129 w 772"/>
                <a:gd name="T91" fmla="*/ 76 h 650"/>
                <a:gd name="T92" fmla="*/ 91 w 772"/>
                <a:gd name="T93" fmla="*/ 99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772" h="650">
                  <a:moveTo>
                    <a:pt x="91" y="99"/>
                  </a:moveTo>
                  <a:lnTo>
                    <a:pt x="91" y="99"/>
                  </a:lnTo>
                  <a:cubicBezTo>
                    <a:pt x="91" y="122"/>
                    <a:pt x="106" y="152"/>
                    <a:pt x="91" y="160"/>
                  </a:cubicBezTo>
                  <a:cubicBezTo>
                    <a:pt x="61" y="168"/>
                    <a:pt x="30" y="130"/>
                    <a:pt x="0" y="130"/>
                  </a:cubicBezTo>
                  <a:lnTo>
                    <a:pt x="0" y="145"/>
                  </a:lnTo>
                  <a:cubicBezTo>
                    <a:pt x="7" y="168"/>
                    <a:pt x="7" y="183"/>
                    <a:pt x="22" y="191"/>
                  </a:cubicBezTo>
                  <a:cubicBezTo>
                    <a:pt x="45" y="214"/>
                    <a:pt x="83" y="206"/>
                    <a:pt x="106" y="214"/>
                  </a:cubicBezTo>
                  <a:cubicBezTo>
                    <a:pt x="122" y="221"/>
                    <a:pt x="137" y="229"/>
                    <a:pt x="137" y="237"/>
                  </a:cubicBezTo>
                  <a:cubicBezTo>
                    <a:pt x="145" y="260"/>
                    <a:pt x="129" y="282"/>
                    <a:pt x="129" y="298"/>
                  </a:cubicBezTo>
                  <a:cubicBezTo>
                    <a:pt x="129" y="321"/>
                    <a:pt x="122" y="343"/>
                    <a:pt x="122" y="366"/>
                  </a:cubicBezTo>
                  <a:cubicBezTo>
                    <a:pt x="114" y="389"/>
                    <a:pt x="106" y="404"/>
                    <a:pt x="122" y="420"/>
                  </a:cubicBezTo>
                  <a:cubicBezTo>
                    <a:pt x="129" y="427"/>
                    <a:pt x="152" y="427"/>
                    <a:pt x="168" y="427"/>
                  </a:cubicBezTo>
                  <a:cubicBezTo>
                    <a:pt x="183" y="427"/>
                    <a:pt x="221" y="420"/>
                    <a:pt x="221" y="435"/>
                  </a:cubicBezTo>
                  <a:cubicBezTo>
                    <a:pt x="221" y="466"/>
                    <a:pt x="183" y="473"/>
                    <a:pt x="160" y="496"/>
                  </a:cubicBezTo>
                  <a:lnTo>
                    <a:pt x="160" y="496"/>
                  </a:lnTo>
                  <a:cubicBezTo>
                    <a:pt x="168" y="504"/>
                    <a:pt x="183" y="512"/>
                    <a:pt x="191" y="519"/>
                  </a:cubicBezTo>
                  <a:cubicBezTo>
                    <a:pt x="206" y="519"/>
                    <a:pt x="221" y="512"/>
                    <a:pt x="229" y="519"/>
                  </a:cubicBezTo>
                  <a:cubicBezTo>
                    <a:pt x="236" y="535"/>
                    <a:pt x="221" y="565"/>
                    <a:pt x="236" y="580"/>
                  </a:cubicBezTo>
                  <a:cubicBezTo>
                    <a:pt x="267" y="611"/>
                    <a:pt x="305" y="611"/>
                    <a:pt x="336" y="626"/>
                  </a:cubicBezTo>
                  <a:lnTo>
                    <a:pt x="336" y="626"/>
                  </a:lnTo>
                  <a:cubicBezTo>
                    <a:pt x="343" y="634"/>
                    <a:pt x="343" y="649"/>
                    <a:pt x="351" y="649"/>
                  </a:cubicBezTo>
                  <a:cubicBezTo>
                    <a:pt x="374" y="634"/>
                    <a:pt x="374" y="618"/>
                    <a:pt x="389" y="603"/>
                  </a:cubicBezTo>
                  <a:cubicBezTo>
                    <a:pt x="397" y="588"/>
                    <a:pt x="404" y="573"/>
                    <a:pt x="420" y="565"/>
                  </a:cubicBezTo>
                  <a:cubicBezTo>
                    <a:pt x="435" y="565"/>
                    <a:pt x="443" y="588"/>
                    <a:pt x="458" y="588"/>
                  </a:cubicBezTo>
                  <a:cubicBezTo>
                    <a:pt x="481" y="588"/>
                    <a:pt x="511" y="573"/>
                    <a:pt x="534" y="573"/>
                  </a:cubicBezTo>
                  <a:cubicBezTo>
                    <a:pt x="557" y="573"/>
                    <a:pt x="580" y="588"/>
                    <a:pt x="603" y="588"/>
                  </a:cubicBezTo>
                  <a:cubicBezTo>
                    <a:pt x="633" y="580"/>
                    <a:pt x="656" y="565"/>
                    <a:pt x="687" y="557"/>
                  </a:cubicBezTo>
                  <a:cubicBezTo>
                    <a:pt x="702" y="550"/>
                    <a:pt x="717" y="542"/>
                    <a:pt x="733" y="535"/>
                  </a:cubicBezTo>
                  <a:lnTo>
                    <a:pt x="733" y="535"/>
                  </a:lnTo>
                  <a:cubicBezTo>
                    <a:pt x="748" y="512"/>
                    <a:pt x="771" y="489"/>
                    <a:pt x="771" y="466"/>
                  </a:cubicBezTo>
                  <a:cubicBezTo>
                    <a:pt x="771" y="458"/>
                    <a:pt x="740" y="458"/>
                    <a:pt x="733" y="450"/>
                  </a:cubicBezTo>
                  <a:cubicBezTo>
                    <a:pt x="725" y="412"/>
                    <a:pt x="756" y="374"/>
                    <a:pt x="740" y="336"/>
                  </a:cubicBezTo>
                  <a:cubicBezTo>
                    <a:pt x="733" y="298"/>
                    <a:pt x="679" y="275"/>
                    <a:pt x="679" y="237"/>
                  </a:cubicBezTo>
                  <a:cubicBezTo>
                    <a:pt x="679" y="214"/>
                    <a:pt x="725" y="229"/>
                    <a:pt x="733" y="206"/>
                  </a:cubicBezTo>
                  <a:cubicBezTo>
                    <a:pt x="748" y="175"/>
                    <a:pt x="725" y="137"/>
                    <a:pt x="725" y="107"/>
                  </a:cubicBezTo>
                  <a:cubicBezTo>
                    <a:pt x="733" y="91"/>
                    <a:pt x="756" y="84"/>
                    <a:pt x="748" y="68"/>
                  </a:cubicBezTo>
                  <a:cubicBezTo>
                    <a:pt x="740" y="46"/>
                    <a:pt x="725" y="23"/>
                    <a:pt x="702" y="15"/>
                  </a:cubicBezTo>
                  <a:cubicBezTo>
                    <a:pt x="672" y="7"/>
                    <a:pt x="633" y="0"/>
                    <a:pt x="603" y="7"/>
                  </a:cubicBezTo>
                  <a:cubicBezTo>
                    <a:pt x="580" y="15"/>
                    <a:pt x="572" y="38"/>
                    <a:pt x="557" y="53"/>
                  </a:cubicBezTo>
                  <a:cubicBezTo>
                    <a:pt x="550" y="68"/>
                    <a:pt x="542" y="91"/>
                    <a:pt x="527" y="99"/>
                  </a:cubicBezTo>
                  <a:cubicBezTo>
                    <a:pt x="504" y="107"/>
                    <a:pt x="465" y="91"/>
                    <a:pt x="443" y="91"/>
                  </a:cubicBezTo>
                  <a:cubicBezTo>
                    <a:pt x="412" y="99"/>
                    <a:pt x="389" y="114"/>
                    <a:pt x="366" y="114"/>
                  </a:cubicBezTo>
                  <a:cubicBezTo>
                    <a:pt x="351" y="114"/>
                    <a:pt x="343" y="99"/>
                    <a:pt x="328" y="99"/>
                  </a:cubicBezTo>
                  <a:cubicBezTo>
                    <a:pt x="320" y="99"/>
                    <a:pt x="313" y="114"/>
                    <a:pt x="305" y="114"/>
                  </a:cubicBezTo>
                  <a:cubicBezTo>
                    <a:pt x="275" y="122"/>
                    <a:pt x="252" y="114"/>
                    <a:pt x="221" y="107"/>
                  </a:cubicBezTo>
                  <a:cubicBezTo>
                    <a:pt x="191" y="99"/>
                    <a:pt x="160" y="76"/>
                    <a:pt x="129" y="76"/>
                  </a:cubicBezTo>
                  <a:cubicBezTo>
                    <a:pt x="114" y="76"/>
                    <a:pt x="106" y="91"/>
                    <a:pt x="91" y="9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 name="Freeform 59"/>
            <p:cNvSpPr>
              <a:spLocks noChangeArrowheads="1"/>
            </p:cNvSpPr>
            <p:nvPr/>
          </p:nvSpPr>
          <p:spPr bwMode="auto">
            <a:xfrm>
              <a:off x="6224183" y="6443663"/>
              <a:ext cx="592098" cy="696912"/>
            </a:xfrm>
            <a:custGeom>
              <a:avLst/>
              <a:gdLst>
                <a:gd name="T0" fmla="*/ 343 w 1643"/>
                <a:gd name="T1" fmla="*/ 146 h 1934"/>
                <a:gd name="T2" fmla="*/ 252 w 1643"/>
                <a:gd name="T3" fmla="*/ 581 h 1934"/>
                <a:gd name="T4" fmla="*/ 38 w 1643"/>
                <a:gd name="T5" fmla="*/ 909 h 1934"/>
                <a:gd name="T6" fmla="*/ 122 w 1643"/>
                <a:gd name="T7" fmla="*/ 917 h 1934"/>
                <a:gd name="T8" fmla="*/ 160 w 1643"/>
                <a:gd name="T9" fmla="*/ 1032 h 1934"/>
                <a:gd name="T10" fmla="*/ 137 w 1643"/>
                <a:gd name="T11" fmla="*/ 1123 h 1934"/>
                <a:gd name="T12" fmla="*/ 30 w 1643"/>
                <a:gd name="T13" fmla="*/ 1169 h 1934"/>
                <a:gd name="T14" fmla="*/ 30 w 1643"/>
                <a:gd name="T15" fmla="*/ 1177 h 1934"/>
                <a:gd name="T16" fmla="*/ 382 w 1643"/>
                <a:gd name="T17" fmla="*/ 1284 h 1934"/>
                <a:gd name="T18" fmla="*/ 237 w 1643"/>
                <a:gd name="T19" fmla="*/ 1398 h 1934"/>
                <a:gd name="T20" fmla="*/ 198 w 1643"/>
                <a:gd name="T21" fmla="*/ 1574 h 1934"/>
                <a:gd name="T22" fmla="*/ 91 w 1643"/>
                <a:gd name="T23" fmla="*/ 1658 h 1934"/>
                <a:gd name="T24" fmla="*/ 91 w 1643"/>
                <a:gd name="T25" fmla="*/ 1734 h 1934"/>
                <a:gd name="T26" fmla="*/ 168 w 1643"/>
                <a:gd name="T27" fmla="*/ 1849 h 1934"/>
                <a:gd name="T28" fmla="*/ 183 w 1643"/>
                <a:gd name="T29" fmla="*/ 1750 h 1934"/>
                <a:gd name="T30" fmla="*/ 321 w 1643"/>
                <a:gd name="T31" fmla="*/ 1834 h 1934"/>
                <a:gd name="T32" fmla="*/ 313 w 1643"/>
                <a:gd name="T33" fmla="*/ 1887 h 1934"/>
                <a:gd name="T34" fmla="*/ 427 w 1643"/>
                <a:gd name="T35" fmla="*/ 1933 h 1934"/>
                <a:gd name="T36" fmla="*/ 481 w 1643"/>
                <a:gd name="T37" fmla="*/ 1826 h 1934"/>
                <a:gd name="T38" fmla="*/ 573 w 1643"/>
                <a:gd name="T39" fmla="*/ 1849 h 1934"/>
                <a:gd name="T40" fmla="*/ 603 w 1643"/>
                <a:gd name="T41" fmla="*/ 1750 h 1934"/>
                <a:gd name="T42" fmla="*/ 618 w 1643"/>
                <a:gd name="T43" fmla="*/ 1650 h 1934"/>
                <a:gd name="T44" fmla="*/ 733 w 1643"/>
                <a:gd name="T45" fmla="*/ 1673 h 1934"/>
                <a:gd name="T46" fmla="*/ 779 w 1643"/>
                <a:gd name="T47" fmla="*/ 1620 h 1934"/>
                <a:gd name="T48" fmla="*/ 901 w 1643"/>
                <a:gd name="T49" fmla="*/ 1582 h 1934"/>
                <a:gd name="T50" fmla="*/ 878 w 1643"/>
                <a:gd name="T51" fmla="*/ 1475 h 1934"/>
                <a:gd name="T52" fmla="*/ 840 w 1643"/>
                <a:gd name="T53" fmla="*/ 1330 h 1934"/>
                <a:gd name="T54" fmla="*/ 855 w 1643"/>
                <a:gd name="T55" fmla="*/ 1223 h 1934"/>
                <a:gd name="T56" fmla="*/ 962 w 1643"/>
                <a:gd name="T57" fmla="*/ 1184 h 1934"/>
                <a:gd name="T58" fmla="*/ 1023 w 1643"/>
                <a:gd name="T59" fmla="*/ 1307 h 1934"/>
                <a:gd name="T60" fmla="*/ 1115 w 1643"/>
                <a:gd name="T61" fmla="*/ 1429 h 1934"/>
                <a:gd name="T62" fmla="*/ 1130 w 1643"/>
                <a:gd name="T63" fmla="*/ 1475 h 1934"/>
                <a:gd name="T64" fmla="*/ 1229 w 1643"/>
                <a:gd name="T65" fmla="*/ 1490 h 1934"/>
                <a:gd name="T66" fmla="*/ 1283 w 1643"/>
                <a:gd name="T67" fmla="*/ 1612 h 1934"/>
                <a:gd name="T68" fmla="*/ 1283 w 1643"/>
                <a:gd name="T69" fmla="*/ 1521 h 1934"/>
                <a:gd name="T70" fmla="*/ 1413 w 1643"/>
                <a:gd name="T71" fmla="*/ 1536 h 1934"/>
                <a:gd name="T72" fmla="*/ 1443 w 1643"/>
                <a:gd name="T73" fmla="*/ 1498 h 1934"/>
                <a:gd name="T74" fmla="*/ 1474 w 1643"/>
                <a:gd name="T75" fmla="*/ 1452 h 1934"/>
                <a:gd name="T76" fmla="*/ 1504 w 1643"/>
                <a:gd name="T77" fmla="*/ 1261 h 1934"/>
                <a:gd name="T78" fmla="*/ 1512 w 1643"/>
                <a:gd name="T79" fmla="*/ 1131 h 1934"/>
                <a:gd name="T80" fmla="*/ 1611 w 1643"/>
                <a:gd name="T81" fmla="*/ 1070 h 1934"/>
                <a:gd name="T82" fmla="*/ 1634 w 1643"/>
                <a:gd name="T83" fmla="*/ 1001 h 1934"/>
                <a:gd name="T84" fmla="*/ 1489 w 1643"/>
                <a:gd name="T85" fmla="*/ 795 h 1934"/>
                <a:gd name="T86" fmla="*/ 1398 w 1643"/>
                <a:gd name="T87" fmla="*/ 680 h 1934"/>
                <a:gd name="T88" fmla="*/ 1275 w 1643"/>
                <a:gd name="T89" fmla="*/ 665 h 1934"/>
                <a:gd name="T90" fmla="*/ 1153 w 1643"/>
                <a:gd name="T91" fmla="*/ 482 h 1934"/>
                <a:gd name="T92" fmla="*/ 977 w 1643"/>
                <a:gd name="T93" fmla="*/ 436 h 1934"/>
                <a:gd name="T94" fmla="*/ 871 w 1643"/>
                <a:gd name="T95" fmla="*/ 275 h 1934"/>
                <a:gd name="T96" fmla="*/ 954 w 1643"/>
                <a:gd name="T97" fmla="*/ 123 h 1934"/>
                <a:gd name="T98" fmla="*/ 1008 w 1643"/>
                <a:gd name="T99" fmla="*/ 23 h 1934"/>
                <a:gd name="T100" fmla="*/ 909 w 1643"/>
                <a:gd name="T101" fmla="*/ 16 h 1934"/>
                <a:gd name="T102" fmla="*/ 718 w 1643"/>
                <a:gd name="T103" fmla="*/ 69 h 1934"/>
                <a:gd name="T104" fmla="*/ 580 w 1643"/>
                <a:gd name="T105" fmla="*/ 146 h 1934"/>
                <a:gd name="T106" fmla="*/ 458 w 1643"/>
                <a:gd name="T107" fmla="*/ 77 h 1934"/>
                <a:gd name="T108" fmla="*/ 343 w 1643"/>
                <a:gd name="T109" fmla="*/ 146 h 19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43" h="1934">
                  <a:moveTo>
                    <a:pt x="343" y="146"/>
                  </a:moveTo>
                  <a:lnTo>
                    <a:pt x="343" y="146"/>
                  </a:lnTo>
                  <a:cubicBezTo>
                    <a:pt x="374" y="245"/>
                    <a:pt x="420" y="360"/>
                    <a:pt x="305" y="405"/>
                  </a:cubicBezTo>
                  <a:cubicBezTo>
                    <a:pt x="267" y="421"/>
                    <a:pt x="221" y="566"/>
                    <a:pt x="252" y="581"/>
                  </a:cubicBezTo>
                  <a:cubicBezTo>
                    <a:pt x="382" y="650"/>
                    <a:pt x="168" y="795"/>
                    <a:pt x="84" y="803"/>
                  </a:cubicBezTo>
                  <a:cubicBezTo>
                    <a:pt x="0" y="803"/>
                    <a:pt x="38" y="856"/>
                    <a:pt x="38" y="909"/>
                  </a:cubicBezTo>
                  <a:lnTo>
                    <a:pt x="38" y="909"/>
                  </a:lnTo>
                  <a:cubicBezTo>
                    <a:pt x="68" y="909"/>
                    <a:pt x="91" y="902"/>
                    <a:pt x="122" y="917"/>
                  </a:cubicBezTo>
                  <a:cubicBezTo>
                    <a:pt x="137" y="925"/>
                    <a:pt x="137" y="955"/>
                    <a:pt x="145" y="971"/>
                  </a:cubicBezTo>
                  <a:cubicBezTo>
                    <a:pt x="153" y="994"/>
                    <a:pt x="153" y="1017"/>
                    <a:pt x="160" y="1032"/>
                  </a:cubicBezTo>
                  <a:cubicBezTo>
                    <a:pt x="160" y="1047"/>
                    <a:pt x="175" y="1062"/>
                    <a:pt x="168" y="1078"/>
                  </a:cubicBezTo>
                  <a:cubicBezTo>
                    <a:pt x="168" y="1100"/>
                    <a:pt x="145" y="1108"/>
                    <a:pt x="137" y="1123"/>
                  </a:cubicBezTo>
                  <a:cubicBezTo>
                    <a:pt x="122" y="1131"/>
                    <a:pt x="122" y="1146"/>
                    <a:pt x="107" y="1154"/>
                  </a:cubicBezTo>
                  <a:cubicBezTo>
                    <a:pt x="84" y="1161"/>
                    <a:pt x="53" y="1161"/>
                    <a:pt x="30" y="1169"/>
                  </a:cubicBezTo>
                  <a:lnTo>
                    <a:pt x="30" y="1169"/>
                  </a:lnTo>
                  <a:lnTo>
                    <a:pt x="30" y="1177"/>
                  </a:lnTo>
                  <a:cubicBezTo>
                    <a:pt x="38" y="1375"/>
                    <a:pt x="267" y="1284"/>
                    <a:pt x="382" y="1284"/>
                  </a:cubicBezTo>
                  <a:lnTo>
                    <a:pt x="382" y="1284"/>
                  </a:lnTo>
                  <a:cubicBezTo>
                    <a:pt x="343" y="1284"/>
                    <a:pt x="275" y="1360"/>
                    <a:pt x="237" y="1398"/>
                  </a:cubicBezTo>
                  <a:lnTo>
                    <a:pt x="237" y="1398"/>
                  </a:lnTo>
                  <a:cubicBezTo>
                    <a:pt x="244" y="1414"/>
                    <a:pt x="252" y="1436"/>
                    <a:pt x="252" y="1459"/>
                  </a:cubicBezTo>
                  <a:cubicBezTo>
                    <a:pt x="244" y="1498"/>
                    <a:pt x="229" y="1544"/>
                    <a:pt x="198" y="1574"/>
                  </a:cubicBezTo>
                  <a:cubicBezTo>
                    <a:pt x="191" y="1582"/>
                    <a:pt x="168" y="1566"/>
                    <a:pt x="153" y="1574"/>
                  </a:cubicBezTo>
                  <a:cubicBezTo>
                    <a:pt x="130" y="1597"/>
                    <a:pt x="99" y="1620"/>
                    <a:pt x="91" y="1658"/>
                  </a:cubicBezTo>
                  <a:cubicBezTo>
                    <a:pt x="91" y="1673"/>
                    <a:pt x="130" y="1681"/>
                    <a:pt x="122" y="1696"/>
                  </a:cubicBezTo>
                  <a:cubicBezTo>
                    <a:pt x="122" y="1711"/>
                    <a:pt x="99" y="1719"/>
                    <a:pt x="91" y="1734"/>
                  </a:cubicBezTo>
                  <a:cubicBezTo>
                    <a:pt x="84" y="1750"/>
                    <a:pt x="76" y="1773"/>
                    <a:pt x="84" y="1788"/>
                  </a:cubicBezTo>
                  <a:cubicBezTo>
                    <a:pt x="107" y="1819"/>
                    <a:pt x="137" y="1834"/>
                    <a:pt x="168" y="1849"/>
                  </a:cubicBezTo>
                  <a:cubicBezTo>
                    <a:pt x="183" y="1857"/>
                    <a:pt x="214" y="1864"/>
                    <a:pt x="214" y="1849"/>
                  </a:cubicBezTo>
                  <a:cubicBezTo>
                    <a:pt x="214" y="1819"/>
                    <a:pt x="153" y="1773"/>
                    <a:pt x="183" y="1750"/>
                  </a:cubicBezTo>
                  <a:cubicBezTo>
                    <a:pt x="214" y="1734"/>
                    <a:pt x="229" y="1803"/>
                    <a:pt x="260" y="1819"/>
                  </a:cubicBezTo>
                  <a:cubicBezTo>
                    <a:pt x="275" y="1826"/>
                    <a:pt x="305" y="1819"/>
                    <a:pt x="321" y="1834"/>
                  </a:cubicBezTo>
                  <a:cubicBezTo>
                    <a:pt x="336" y="1849"/>
                    <a:pt x="321" y="1872"/>
                    <a:pt x="313" y="1887"/>
                  </a:cubicBezTo>
                  <a:lnTo>
                    <a:pt x="313" y="1887"/>
                  </a:lnTo>
                  <a:cubicBezTo>
                    <a:pt x="427" y="1933"/>
                    <a:pt x="427" y="1933"/>
                    <a:pt x="427" y="1933"/>
                  </a:cubicBezTo>
                  <a:lnTo>
                    <a:pt x="427" y="1933"/>
                  </a:lnTo>
                  <a:cubicBezTo>
                    <a:pt x="427" y="1918"/>
                    <a:pt x="420" y="1895"/>
                    <a:pt x="427" y="1872"/>
                  </a:cubicBezTo>
                  <a:cubicBezTo>
                    <a:pt x="443" y="1857"/>
                    <a:pt x="458" y="1834"/>
                    <a:pt x="481" y="1826"/>
                  </a:cubicBezTo>
                  <a:cubicBezTo>
                    <a:pt x="496" y="1826"/>
                    <a:pt x="496" y="1864"/>
                    <a:pt x="512" y="1872"/>
                  </a:cubicBezTo>
                  <a:cubicBezTo>
                    <a:pt x="535" y="1872"/>
                    <a:pt x="550" y="1857"/>
                    <a:pt x="573" y="1849"/>
                  </a:cubicBezTo>
                  <a:lnTo>
                    <a:pt x="573" y="1849"/>
                  </a:lnTo>
                  <a:cubicBezTo>
                    <a:pt x="580" y="1819"/>
                    <a:pt x="603" y="1788"/>
                    <a:pt x="603" y="1750"/>
                  </a:cubicBezTo>
                  <a:cubicBezTo>
                    <a:pt x="611" y="1734"/>
                    <a:pt x="596" y="1711"/>
                    <a:pt x="596" y="1696"/>
                  </a:cubicBezTo>
                  <a:lnTo>
                    <a:pt x="618" y="1650"/>
                  </a:lnTo>
                  <a:lnTo>
                    <a:pt x="702" y="1620"/>
                  </a:lnTo>
                  <a:cubicBezTo>
                    <a:pt x="710" y="1635"/>
                    <a:pt x="718" y="1650"/>
                    <a:pt x="733" y="1673"/>
                  </a:cubicBezTo>
                  <a:lnTo>
                    <a:pt x="733" y="1673"/>
                  </a:lnTo>
                  <a:cubicBezTo>
                    <a:pt x="748" y="1650"/>
                    <a:pt x="756" y="1620"/>
                    <a:pt x="779" y="1620"/>
                  </a:cubicBezTo>
                  <a:cubicBezTo>
                    <a:pt x="802" y="1612"/>
                    <a:pt x="810" y="1658"/>
                    <a:pt x="825" y="1658"/>
                  </a:cubicBezTo>
                  <a:cubicBezTo>
                    <a:pt x="863" y="1643"/>
                    <a:pt x="878" y="1605"/>
                    <a:pt x="901" y="1582"/>
                  </a:cubicBezTo>
                  <a:lnTo>
                    <a:pt x="901" y="1582"/>
                  </a:lnTo>
                  <a:cubicBezTo>
                    <a:pt x="893" y="1544"/>
                    <a:pt x="878" y="1513"/>
                    <a:pt x="878" y="1475"/>
                  </a:cubicBezTo>
                  <a:cubicBezTo>
                    <a:pt x="878" y="1444"/>
                    <a:pt x="909" y="1421"/>
                    <a:pt x="909" y="1398"/>
                  </a:cubicBezTo>
                  <a:cubicBezTo>
                    <a:pt x="901" y="1368"/>
                    <a:pt x="855" y="1360"/>
                    <a:pt x="840" y="1330"/>
                  </a:cubicBezTo>
                  <a:cubicBezTo>
                    <a:pt x="832" y="1314"/>
                    <a:pt x="840" y="1284"/>
                    <a:pt x="840" y="1261"/>
                  </a:cubicBezTo>
                  <a:cubicBezTo>
                    <a:pt x="848" y="1253"/>
                    <a:pt x="840" y="1230"/>
                    <a:pt x="855" y="1223"/>
                  </a:cubicBezTo>
                  <a:cubicBezTo>
                    <a:pt x="871" y="1207"/>
                    <a:pt x="901" y="1223"/>
                    <a:pt x="916" y="1215"/>
                  </a:cubicBezTo>
                  <a:cubicBezTo>
                    <a:pt x="932" y="1207"/>
                    <a:pt x="939" y="1184"/>
                    <a:pt x="962" y="1184"/>
                  </a:cubicBezTo>
                  <a:cubicBezTo>
                    <a:pt x="977" y="1184"/>
                    <a:pt x="993" y="1200"/>
                    <a:pt x="1008" y="1215"/>
                  </a:cubicBezTo>
                  <a:lnTo>
                    <a:pt x="1023" y="1307"/>
                  </a:lnTo>
                  <a:cubicBezTo>
                    <a:pt x="1023" y="1314"/>
                    <a:pt x="1077" y="1414"/>
                    <a:pt x="1077" y="1414"/>
                  </a:cubicBezTo>
                  <a:cubicBezTo>
                    <a:pt x="1092" y="1414"/>
                    <a:pt x="1107" y="1414"/>
                    <a:pt x="1115" y="1429"/>
                  </a:cubicBezTo>
                  <a:cubicBezTo>
                    <a:pt x="1123" y="1436"/>
                    <a:pt x="1123" y="1459"/>
                    <a:pt x="1130" y="1475"/>
                  </a:cubicBezTo>
                  <a:lnTo>
                    <a:pt x="1130" y="1475"/>
                  </a:lnTo>
                  <a:cubicBezTo>
                    <a:pt x="1153" y="1490"/>
                    <a:pt x="1176" y="1505"/>
                    <a:pt x="1199" y="1505"/>
                  </a:cubicBezTo>
                  <a:cubicBezTo>
                    <a:pt x="1214" y="1513"/>
                    <a:pt x="1222" y="1475"/>
                    <a:pt x="1229" y="1490"/>
                  </a:cubicBezTo>
                  <a:cubicBezTo>
                    <a:pt x="1245" y="1513"/>
                    <a:pt x="1237" y="1559"/>
                    <a:pt x="1252" y="1589"/>
                  </a:cubicBezTo>
                  <a:cubicBezTo>
                    <a:pt x="1260" y="1605"/>
                    <a:pt x="1275" y="1605"/>
                    <a:pt x="1283" y="1612"/>
                  </a:cubicBezTo>
                  <a:lnTo>
                    <a:pt x="1283" y="1612"/>
                  </a:lnTo>
                  <a:cubicBezTo>
                    <a:pt x="1283" y="1582"/>
                    <a:pt x="1268" y="1544"/>
                    <a:pt x="1283" y="1521"/>
                  </a:cubicBezTo>
                  <a:cubicBezTo>
                    <a:pt x="1298" y="1490"/>
                    <a:pt x="1329" y="1467"/>
                    <a:pt x="1359" y="1475"/>
                  </a:cubicBezTo>
                  <a:cubicBezTo>
                    <a:pt x="1390" y="1475"/>
                    <a:pt x="1390" y="1521"/>
                    <a:pt x="1413" y="1536"/>
                  </a:cubicBezTo>
                  <a:cubicBezTo>
                    <a:pt x="1428" y="1551"/>
                    <a:pt x="1443" y="1566"/>
                    <a:pt x="1451" y="1559"/>
                  </a:cubicBezTo>
                  <a:cubicBezTo>
                    <a:pt x="1466" y="1544"/>
                    <a:pt x="1436" y="1513"/>
                    <a:pt x="1443" y="1498"/>
                  </a:cubicBezTo>
                  <a:cubicBezTo>
                    <a:pt x="1443" y="1482"/>
                    <a:pt x="1466" y="1467"/>
                    <a:pt x="1474" y="1452"/>
                  </a:cubicBezTo>
                  <a:lnTo>
                    <a:pt x="1474" y="1452"/>
                  </a:lnTo>
                  <a:cubicBezTo>
                    <a:pt x="1459" y="1414"/>
                    <a:pt x="1428" y="1375"/>
                    <a:pt x="1436" y="1330"/>
                  </a:cubicBezTo>
                  <a:cubicBezTo>
                    <a:pt x="1436" y="1299"/>
                    <a:pt x="1489" y="1292"/>
                    <a:pt x="1504" y="1261"/>
                  </a:cubicBezTo>
                  <a:cubicBezTo>
                    <a:pt x="1512" y="1238"/>
                    <a:pt x="1497" y="1200"/>
                    <a:pt x="1504" y="1177"/>
                  </a:cubicBezTo>
                  <a:cubicBezTo>
                    <a:pt x="1504" y="1161"/>
                    <a:pt x="1504" y="1139"/>
                    <a:pt x="1512" y="1131"/>
                  </a:cubicBezTo>
                  <a:cubicBezTo>
                    <a:pt x="1543" y="1108"/>
                    <a:pt x="1581" y="1093"/>
                    <a:pt x="1611" y="1070"/>
                  </a:cubicBezTo>
                  <a:lnTo>
                    <a:pt x="1611" y="1070"/>
                  </a:lnTo>
                  <a:cubicBezTo>
                    <a:pt x="1619" y="1062"/>
                    <a:pt x="1634" y="1055"/>
                    <a:pt x="1634" y="1047"/>
                  </a:cubicBezTo>
                  <a:cubicBezTo>
                    <a:pt x="1642" y="1032"/>
                    <a:pt x="1634" y="1017"/>
                    <a:pt x="1634" y="1001"/>
                  </a:cubicBezTo>
                  <a:lnTo>
                    <a:pt x="1634" y="1001"/>
                  </a:lnTo>
                  <a:cubicBezTo>
                    <a:pt x="1581" y="932"/>
                    <a:pt x="1543" y="856"/>
                    <a:pt x="1489" y="795"/>
                  </a:cubicBezTo>
                  <a:cubicBezTo>
                    <a:pt x="1474" y="772"/>
                    <a:pt x="1436" y="787"/>
                    <a:pt x="1421" y="772"/>
                  </a:cubicBezTo>
                  <a:cubicBezTo>
                    <a:pt x="1405" y="749"/>
                    <a:pt x="1413" y="711"/>
                    <a:pt x="1398" y="680"/>
                  </a:cubicBezTo>
                  <a:cubicBezTo>
                    <a:pt x="1390" y="673"/>
                    <a:pt x="1367" y="665"/>
                    <a:pt x="1352" y="665"/>
                  </a:cubicBezTo>
                  <a:cubicBezTo>
                    <a:pt x="1329" y="657"/>
                    <a:pt x="1298" y="673"/>
                    <a:pt x="1275" y="665"/>
                  </a:cubicBezTo>
                  <a:cubicBezTo>
                    <a:pt x="1237" y="657"/>
                    <a:pt x="1191" y="642"/>
                    <a:pt x="1168" y="612"/>
                  </a:cubicBezTo>
                  <a:cubicBezTo>
                    <a:pt x="1146" y="573"/>
                    <a:pt x="1184" y="512"/>
                    <a:pt x="1153" y="482"/>
                  </a:cubicBezTo>
                  <a:cubicBezTo>
                    <a:pt x="1107" y="451"/>
                    <a:pt x="1039" y="505"/>
                    <a:pt x="985" y="489"/>
                  </a:cubicBezTo>
                  <a:cubicBezTo>
                    <a:pt x="970" y="482"/>
                    <a:pt x="985" y="451"/>
                    <a:pt x="977" y="436"/>
                  </a:cubicBezTo>
                  <a:cubicBezTo>
                    <a:pt x="977" y="413"/>
                    <a:pt x="970" y="390"/>
                    <a:pt x="954" y="367"/>
                  </a:cubicBezTo>
                  <a:cubicBezTo>
                    <a:pt x="932" y="337"/>
                    <a:pt x="886" y="314"/>
                    <a:pt x="871" y="275"/>
                  </a:cubicBezTo>
                  <a:cubicBezTo>
                    <a:pt x="863" y="253"/>
                    <a:pt x="871" y="222"/>
                    <a:pt x="878" y="199"/>
                  </a:cubicBezTo>
                  <a:cubicBezTo>
                    <a:pt x="893" y="169"/>
                    <a:pt x="932" y="153"/>
                    <a:pt x="954" y="123"/>
                  </a:cubicBezTo>
                  <a:cubicBezTo>
                    <a:pt x="977" y="92"/>
                    <a:pt x="993" y="54"/>
                    <a:pt x="1008" y="23"/>
                  </a:cubicBezTo>
                  <a:lnTo>
                    <a:pt x="1008" y="23"/>
                  </a:lnTo>
                  <a:cubicBezTo>
                    <a:pt x="1008" y="16"/>
                    <a:pt x="1008" y="8"/>
                    <a:pt x="1000" y="8"/>
                  </a:cubicBezTo>
                  <a:cubicBezTo>
                    <a:pt x="970" y="0"/>
                    <a:pt x="939" y="8"/>
                    <a:pt x="909" y="16"/>
                  </a:cubicBezTo>
                  <a:cubicBezTo>
                    <a:pt x="878" y="31"/>
                    <a:pt x="855" y="69"/>
                    <a:pt x="817" y="77"/>
                  </a:cubicBezTo>
                  <a:cubicBezTo>
                    <a:pt x="787" y="92"/>
                    <a:pt x="748" y="62"/>
                    <a:pt x="718" y="69"/>
                  </a:cubicBezTo>
                  <a:cubicBezTo>
                    <a:pt x="687" y="85"/>
                    <a:pt x="687" y="138"/>
                    <a:pt x="657" y="161"/>
                  </a:cubicBezTo>
                  <a:cubicBezTo>
                    <a:pt x="634" y="169"/>
                    <a:pt x="603" y="161"/>
                    <a:pt x="580" y="146"/>
                  </a:cubicBezTo>
                  <a:cubicBezTo>
                    <a:pt x="557" y="130"/>
                    <a:pt x="565" y="100"/>
                    <a:pt x="542" y="92"/>
                  </a:cubicBezTo>
                  <a:cubicBezTo>
                    <a:pt x="519" y="77"/>
                    <a:pt x="489" y="69"/>
                    <a:pt x="458" y="77"/>
                  </a:cubicBezTo>
                  <a:cubicBezTo>
                    <a:pt x="450" y="85"/>
                    <a:pt x="450" y="108"/>
                    <a:pt x="443" y="115"/>
                  </a:cubicBezTo>
                  <a:cubicBezTo>
                    <a:pt x="412" y="130"/>
                    <a:pt x="382" y="130"/>
                    <a:pt x="343" y="14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 name="Freeform 60"/>
            <p:cNvSpPr>
              <a:spLocks noChangeArrowheads="1"/>
            </p:cNvSpPr>
            <p:nvPr/>
          </p:nvSpPr>
          <p:spPr bwMode="auto">
            <a:xfrm>
              <a:off x="6235294" y="6769100"/>
              <a:ext cx="52385" cy="96838"/>
            </a:xfrm>
            <a:custGeom>
              <a:avLst/>
              <a:gdLst>
                <a:gd name="T0" fmla="*/ 8 w 146"/>
                <a:gd name="T1" fmla="*/ 7 h 268"/>
                <a:gd name="T2" fmla="*/ 8 w 146"/>
                <a:gd name="T3" fmla="*/ 7 h 268"/>
                <a:gd name="T4" fmla="*/ 8 w 146"/>
                <a:gd name="T5" fmla="*/ 30 h 268"/>
                <a:gd name="T6" fmla="*/ 0 w 146"/>
                <a:gd name="T7" fmla="*/ 267 h 268"/>
                <a:gd name="T8" fmla="*/ 0 w 146"/>
                <a:gd name="T9" fmla="*/ 267 h 268"/>
                <a:gd name="T10" fmla="*/ 77 w 146"/>
                <a:gd name="T11" fmla="*/ 252 h 268"/>
                <a:gd name="T12" fmla="*/ 107 w 146"/>
                <a:gd name="T13" fmla="*/ 221 h 268"/>
                <a:gd name="T14" fmla="*/ 138 w 146"/>
                <a:gd name="T15" fmla="*/ 176 h 268"/>
                <a:gd name="T16" fmla="*/ 130 w 146"/>
                <a:gd name="T17" fmla="*/ 130 h 268"/>
                <a:gd name="T18" fmla="*/ 115 w 146"/>
                <a:gd name="T19" fmla="*/ 69 h 268"/>
                <a:gd name="T20" fmla="*/ 92 w 146"/>
                <a:gd name="T21" fmla="*/ 15 h 268"/>
                <a:gd name="T22" fmla="*/ 8 w 146"/>
                <a:gd name="T23" fmla="*/ 7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46" h="268">
                  <a:moveTo>
                    <a:pt x="8" y="7"/>
                  </a:moveTo>
                  <a:lnTo>
                    <a:pt x="8" y="7"/>
                  </a:lnTo>
                  <a:cubicBezTo>
                    <a:pt x="8" y="15"/>
                    <a:pt x="8" y="23"/>
                    <a:pt x="8" y="30"/>
                  </a:cubicBezTo>
                  <a:cubicBezTo>
                    <a:pt x="0" y="107"/>
                    <a:pt x="0" y="191"/>
                    <a:pt x="0" y="267"/>
                  </a:cubicBezTo>
                  <a:lnTo>
                    <a:pt x="0" y="267"/>
                  </a:lnTo>
                  <a:cubicBezTo>
                    <a:pt x="23" y="259"/>
                    <a:pt x="54" y="259"/>
                    <a:pt x="77" y="252"/>
                  </a:cubicBezTo>
                  <a:cubicBezTo>
                    <a:pt x="92" y="244"/>
                    <a:pt x="92" y="229"/>
                    <a:pt x="107" y="221"/>
                  </a:cubicBezTo>
                  <a:cubicBezTo>
                    <a:pt x="115" y="206"/>
                    <a:pt x="138" y="198"/>
                    <a:pt x="138" y="176"/>
                  </a:cubicBezTo>
                  <a:cubicBezTo>
                    <a:pt x="145" y="160"/>
                    <a:pt x="130" y="145"/>
                    <a:pt x="130" y="130"/>
                  </a:cubicBezTo>
                  <a:cubicBezTo>
                    <a:pt x="123" y="115"/>
                    <a:pt x="123" y="92"/>
                    <a:pt x="115" y="69"/>
                  </a:cubicBezTo>
                  <a:cubicBezTo>
                    <a:pt x="107" y="53"/>
                    <a:pt x="107" y="23"/>
                    <a:pt x="92" y="15"/>
                  </a:cubicBezTo>
                  <a:cubicBezTo>
                    <a:pt x="61" y="0"/>
                    <a:pt x="38" y="7"/>
                    <a:pt x="8" y="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 name="Freeform 61"/>
            <p:cNvSpPr>
              <a:spLocks noChangeArrowheads="1"/>
            </p:cNvSpPr>
            <p:nvPr/>
          </p:nvSpPr>
          <p:spPr bwMode="auto">
            <a:xfrm>
              <a:off x="6535312" y="6116639"/>
              <a:ext cx="1314364" cy="904875"/>
            </a:xfrm>
            <a:custGeom>
              <a:avLst/>
              <a:gdLst>
                <a:gd name="T0" fmla="*/ 221 w 3652"/>
                <a:gd name="T1" fmla="*/ 908 h 2514"/>
                <a:gd name="T2" fmla="*/ 351 w 3652"/>
                <a:gd name="T3" fmla="*/ 725 h 2514"/>
                <a:gd name="T4" fmla="*/ 344 w 3652"/>
                <a:gd name="T5" fmla="*/ 511 h 2514"/>
                <a:gd name="T6" fmla="*/ 397 w 3652"/>
                <a:gd name="T7" fmla="*/ 358 h 2514"/>
                <a:gd name="T8" fmla="*/ 588 w 3652"/>
                <a:gd name="T9" fmla="*/ 290 h 2514"/>
                <a:gd name="T10" fmla="*/ 771 w 3652"/>
                <a:gd name="T11" fmla="*/ 229 h 2514"/>
                <a:gd name="T12" fmla="*/ 1069 w 3652"/>
                <a:gd name="T13" fmla="*/ 236 h 2514"/>
                <a:gd name="T14" fmla="*/ 1191 w 3652"/>
                <a:gd name="T15" fmla="*/ 99 h 2514"/>
                <a:gd name="T16" fmla="*/ 1314 w 3652"/>
                <a:gd name="T17" fmla="*/ 91 h 2514"/>
                <a:gd name="T18" fmla="*/ 1512 w 3652"/>
                <a:gd name="T19" fmla="*/ 221 h 2514"/>
                <a:gd name="T20" fmla="*/ 1673 w 3652"/>
                <a:gd name="T21" fmla="*/ 290 h 2514"/>
                <a:gd name="T22" fmla="*/ 1726 w 3652"/>
                <a:gd name="T23" fmla="*/ 206 h 2514"/>
                <a:gd name="T24" fmla="*/ 1764 w 3652"/>
                <a:gd name="T25" fmla="*/ 198 h 2514"/>
                <a:gd name="T26" fmla="*/ 1825 w 3652"/>
                <a:gd name="T27" fmla="*/ 267 h 2514"/>
                <a:gd name="T28" fmla="*/ 1963 w 3652"/>
                <a:gd name="T29" fmla="*/ 221 h 2514"/>
                <a:gd name="T30" fmla="*/ 2032 w 3652"/>
                <a:gd name="T31" fmla="*/ 152 h 2514"/>
                <a:gd name="T32" fmla="*/ 2223 w 3652"/>
                <a:gd name="T33" fmla="*/ 183 h 2514"/>
                <a:gd name="T34" fmla="*/ 2352 w 3652"/>
                <a:gd name="T35" fmla="*/ 168 h 2514"/>
                <a:gd name="T36" fmla="*/ 2566 w 3652"/>
                <a:gd name="T37" fmla="*/ 191 h 2514"/>
                <a:gd name="T38" fmla="*/ 2643 w 3652"/>
                <a:gd name="T39" fmla="*/ 68 h 2514"/>
                <a:gd name="T40" fmla="*/ 2902 w 3652"/>
                <a:gd name="T41" fmla="*/ 122 h 2514"/>
                <a:gd name="T42" fmla="*/ 3193 w 3652"/>
                <a:gd name="T43" fmla="*/ 412 h 2514"/>
                <a:gd name="T44" fmla="*/ 3544 w 3652"/>
                <a:gd name="T45" fmla="*/ 916 h 2514"/>
                <a:gd name="T46" fmla="*/ 3620 w 3652"/>
                <a:gd name="T47" fmla="*/ 1153 h 2514"/>
                <a:gd name="T48" fmla="*/ 3254 w 3652"/>
                <a:gd name="T49" fmla="*/ 1161 h 2514"/>
                <a:gd name="T50" fmla="*/ 2925 w 3652"/>
                <a:gd name="T51" fmla="*/ 1352 h 2514"/>
                <a:gd name="T52" fmla="*/ 2780 w 3652"/>
                <a:gd name="T53" fmla="*/ 1443 h 2514"/>
                <a:gd name="T54" fmla="*/ 2505 w 3652"/>
                <a:gd name="T55" fmla="*/ 1550 h 2514"/>
                <a:gd name="T56" fmla="*/ 2413 w 3652"/>
                <a:gd name="T57" fmla="*/ 1481 h 2514"/>
                <a:gd name="T58" fmla="*/ 2261 w 3652"/>
                <a:gd name="T59" fmla="*/ 1397 h 2514"/>
                <a:gd name="T60" fmla="*/ 2100 w 3652"/>
                <a:gd name="T61" fmla="*/ 1520 h 2514"/>
                <a:gd name="T62" fmla="*/ 2055 w 3652"/>
                <a:gd name="T63" fmla="*/ 1627 h 2514"/>
                <a:gd name="T64" fmla="*/ 2284 w 3652"/>
                <a:gd name="T65" fmla="*/ 1848 h 2514"/>
                <a:gd name="T66" fmla="*/ 2498 w 3652"/>
                <a:gd name="T67" fmla="*/ 1833 h 2514"/>
                <a:gd name="T68" fmla="*/ 2482 w 3652"/>
                <a:gd name="T69" fmla="*/ 2131 h 2514"/>
                <a:gd name="T70" fmla="*/ 2521 w 3652"/>
                <a:gd name="T71" fmla="*/ 2230 h 2514"/>
                <a:gd name="T72" fmla="*/ 2398 w 3652"/>
                <a:gd name="T73" fmla="*/ 2314 h 2514"/>
                <a:gd name="T74" fmla="*/ 2314 w 3652"/>
                <a:gd name="T75" fmla="*/ 2421 h 2514"/>
                <a:gd name="T76" fmla="*/ 2192 w 3652"/>
                <a:gd name="T77" fmla="*/ 2474 h 2514"/>
                <a:gd name="T78" fmla="*/ 2070 w 3652"/>
                <a:gd name="T79" fmla="*/ 2459 h 2514"/>
                <a:gd name="T80" fmla="*/ 1994 w 3652"/>
                <a:gd name="T81" fmla="*/ 2429 h 2514"/>
                <a:gd name="T82" fmla="*/ 2047 w 3652"/>
                <a:gd name="T83" fmla="*/ 2276 h 2514"/>
                <a:gd name="T84" fmla="*/ 1902 w 3652"/>
                <a:gd name="T85" fmla="*/ 2200 h 2514"/>
                <a:gd name="T86" fmla="*/ 1909 w 3652"/>
                <a:gd name="T87" fmla="*/ 2001 h 2514"/>
                <a:gd name="T88" fmla="*/ 1894 w 3652"/>
                <a:gd name="T89" fmla="*/ 1772 h 2514"/>
                <a:gd name="T90" fmla="*/ 1772 w 3652"/>
                <a:gd name="T91" fmla="*/ 1672 h 2514"/>
                <a:gd name="T92" fmla="*/ 1612 w 3652"/>
                <a:gd name="T93" fmla="*/ 1756 h 2514"/>
                <a:gd name="T94" fmla="*/ 1474 w 3652"/>
                <a:gd name="T95" fmla="*/ 1779 h 2514"/>
                <a:gd name="T96" fmla="*/ 1260 w 3652"/>
                <a:gd name="T97" fmla="*/ 1764 h 2514"/>
                <a:gd name="T98" fmla="*/ 1169 w 3652"/>
                <a:gd name="T99" fmla="*/ 1718 h 2514"/>
                <a:gd name="T100" fmla="*/ 1085 w 3652"/>
                <a:gd name="T101" fmla="*/ 1703 h 2514"/>
                <a:gd name="T102" fmla="*/ 901 w 3652"/>
                <a:gd name="T103" fmla="*/ 1642 h 2514"/>
                <a:gd name="T104" fmla="*/ 886 w 3652"/>
                <a:gd name="T105" fmla="*/ 1779 h 2514"/>
                <a:gd name="T106" fmla="*/ 771 w 3652"/>
                <a:gd name="T107" fmla="*/ 1909 h 2514"/>
                <a:gd name="T108" fmla="*/ 558 w 3652"/>
                <a:gd name="T109" fmla="*/ 1680 h 2514"/>
                <a:gd name="T110" fmla="*/ 412 w 3652"/>
                <a:gd name="T111" fmla="*/ 1573 h 2514"/>
                <a:gd name="T112" fmla="*/ 122 w 3652"/>
                <a:gd name="T113" fmla="*/ 1397 h 2514"/>
                <a:gd name="T114" fmla="*/ 8 w 3652"/>
                <a:gd name="T115" fmla="*/ 1183 h 2514"/>
                <a:gd name="T116" fmla="*/ 145 w 3652"/>
                <a:gd name="T117" fmla="*/ 931 h 2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52" h="2514">
                  <a:moveTo>
                    <a:pt x="145" y="931"/>
                  </a:moveTo>
                  <a:lnTo>
                    <a:pt x="145" y="931"/>
                  </a:lnTo>
                  <a:cubicBezTo>
                    <a:pt x="176" y="924"/>
                    <a:pt x="199" y="924"/>
                    <a:pt x="221" y="908"/>
                  </a:cubicBezTo>
                  <a:cubicBezTo>
                    <a:pt x="244" y="893"/>
                    <a:pt x="244" y="855"/>
                    <a:pt x="267" y="847"/>
                  </a:cubicBezTo>
                  <a:cubicBezTo>
                    <a:pt x="290" y="840"/>
                    <a:pt x="313" y="893"/>
                    <a:pt x="328" y="878"/>
                  </a:cubicBezTo>
                  <a:cubicBezTo>
                    <a:pt x="351" y="832"/>
                    <a:pt x="344" y="779"/>
                    <a:pt x="351" y="725"/>
                  </a:cubicBezTo>
                  <a:cubicBezTo>
                    <a:pt x="351" y="695"/>
                    <a:pt x="366" y="664"/>
                    <a:pt x="351" y="633"/>
                  </a:cubicBezTo>
                  <a:cubicBezTo>
                    <a:pt x="344" y="603"/>
                    <a:pt x="290" y="595"/>
                    <a:pt x="290" y="565"/>
                  </a:cubicBezTo>
                  <a:cubicBezTo>
                    <a:pt x="290" y="534"/>
                    <a:pt x="321" y="527"/>
                    <a:pt x="344" y="511"/>
                  </a:cubicBezTo>
                  <a:cubicBezTo>
                    <a:pt x="359" y="504"/>
                    <a:pt x="389" y="511"/>
                    <a:pt x="397" y="496"/>
                  </a:cubicBezTo>
                  <a:cubicBezTo>
                    <a:pt x="405" y="473"/>
                    <a:pt x="366" y="450"/>
                    <a:pt x="366" y="427"/>
                  </a:cubicBezTo>
                  <a:cubicBezTo>
                    <a:pt x="366" y="404"/>
                    <a:pt x="382" y="374"/>
                    <a:pt x="397" y="358"/>
                  </a:cubicBezTo>
                  <a:cubicBezTo>
                    <a:pt x="405" y="336"/>
                    <a:pt x="428" y="313"/>
                    <a:pt x="451" y="305"/>
                  </a:cubicBezTo>
                  <a:cubicBezTo>
                    <a:pt x="481" y="297"/>
                    <a:pt x="519" y="320"/>
                    <a:pt x="550" y="313"/>
                  </a:cubicBezTo>
                  <a:cubicBezTo>
                    <a:pt x="565" y="313"/>
                    <a:pt x="573" y="297"/>
                    <a:pt x="588" y="290"/>
                  </a:cubicBezTo>
                  <a:lnTo>
                    <a:pt x="588" y="290"/>
                  </a:lnTo>
                  <a:cubicBezTo>
                    <a:pt x="619" y="282"/>
                    <a:pt x="664" y="290"/>
                    <a:pt x="695" y="275"/>
                  </a:cubicBezTo>
                  <a:cubicBezTo>
                    <a:pt x="725" y="267"/>
                    <a:pt x="741" y="229"/>
                    <a:pt x="771" y="229"/>
                  </a:cubicBezTo>
                  <a:cubicBezTo>
                    <a:pt x="810" y="229"/>
                    <a:pt x="840" y="259"/>
                    <a:pt x="878" y="282"/>
                  </a:cubicBezTo>
                  <a:cubicBezTo>
                    <a:pt x="886" y="290"/>
                    <a:pt x="886" y="313"/>
                    <a:pt x="901" y="313"/>
                  </a:cubicBezTo>
                  <a:cubicBezTo>
                    <a:pt x="955" y="297"/>
                    <a:pt x="1016" y="275"/>
                    <a:pt x="1069" y="236"/>
                  </a:cubicBezTo>
                  <a:cubicBezTo>
                    <a:pt x="1085" y="229"/>
                    <a:pt x="1054" y="183"/>
                    <a:pt x="1077" y="183"/>
                  </a:cubicBezTo>
                  <a:cubicBezTo>
                    <a:pt x="1108" y="175"/>
                    <a:pt x="1130" y="236"/>
                    <a:pt x="1153" y="221"/>
                  </a:cubicBezTo>
                  <a:cubicBezTo>
                    <a:pt x="1191" y="191"/>
                    <a:pt x="1161" y="129"/>
                    <a:pt x="1191" y="99"/>
                  </a:cubicBezTo>
                  <a:cubicBezTo>
                    <a:pt x="1207" y="84"/>
                    <a:pt x="1237" y="106"/>
                    <a:pt x="1260" y="106"/>
                  </a:cubicBezTo>
                  <a:cubicBezTo>
                    <a:pt x="1275" y="99"/>
                    <a:pt x="1291" y="91"/>
                    <a:pt x="1314" y="91"/>
                  </a:cubicBezTo>
                  <a:lnTo>
                    <a:pt x="1314" y="91"/>
                  </a:lnTo>
                  <a:cubicBezTo>
                    <a:pt x="1344" y="99"/>
                    <a:pt x="1382" y="114"/>
                    <a:pt x="1413" y="122"/>
                  </a:cubicBezTo>
                  <a:cubicBezTo>
                    <a:pt x="1428" y="129"/>
                    <a:pt x="1451" y="137"/>
                    <a:pt x="1466" y="152"/>
                  </a:cubicBezTo>
                  <a:cubicBezTo>
                    <a:pt x="1489" y="168"/>
                    <a:pt x="1497" y="198"/>
                    <a:pt x="1512" y="221"/>
                  </a:cubicBezTo>
                  <a:cubicBezTo>
                    <a:pt x="1527" y="236"/>
                    <a:pt x="1535" y="252"/>
                    <a:pt x="1558" y="259"/>
                  </a:cubicBezTo>
                  <a:cubicBezTo>
                    <a:pt x="1573" y="259"/>
                    <a:pt x="1581" y="236"/>
                    <a:pt x="1596" y="236"/>
                  </a:cubicBezTo>
                  <a:cubicBezTo>
                    <a:pt x="1627" y="244"/>
                    <a:pt x="1642" y="290"/>
                    <a:pt x="1673" y="290"/>
                  </a:cubicBezTo>
                  <a:cubicBezTo>
                    <a:pt x="1688" y="282"/>
                    <a:pt x="1696" y="252"/>
                    <a:pt x="1696" y="229"/>
                  </a:cubicBezTo>
                  <a:cubicBezTo>
                    <a:pt x="1696" y="206"/>
                    <a:pt x="1657" y="183"/>
                    <a:pt x="1673" y="168"/>
                  </a:cubicBezTo>
                  <a:cubicBezTo>
                    <a:pt x="1696" y="160"/>
                    <a:pt x="1711" y="191"/>
                    <a:pt x="1726" y="206"/>
                  </a:cubicBezTo>
                  <a:lnTo>
                    <a:pt x="1726" y="206"/>
                  </a:lnTo>
                  <a:cubicBezTo>
                    <a:pt x="1734" y="221"/>
                    <a:pt x="1741" y="244"/>
                    <a:pt x="1757" y="244"/>
                  </a:cubicBezTo>
                  <a:cubicBezTo>
                    <a:pt x="1772" y="244"/>
                    <a:pt x="1757" y="214"/>
                    <a:pt x="1764" y="198"/>
                  </a:cubicBezTo>
                  <a:cubicBezTo>
                    <a:pt x="1772" y="198"/>
                    <a:pt x="1780" y="214"/>
                    <a:pt x="1787" y="214"/>
                  </a:cubicBezTo>
                  <a:cubicBezTo>
                    <a:pt x="1795" y="221"/>
                    <a:pt x="1810" y="206"/>
                    <a:pt x="1818" y="214"/>
                  </a:cubicBezTo>
                  <a:cubicBezTo>
                    <a:pt x="1825" y="229"/>
                    <a:pt x="1810" y="252"/>
                    <a:pt x="1825" y="267"/>
                  </a:cubicBezTo>
                  <a:cubicBezTo>
                    <a:pt x="1833" y="275"/>
                    <a:pt x="1848" y="259"/>
                    <a:pt x="1856" y="259"/>
                  </a:cubicBezTo>
                  <a:cubicBezTo>
                    <a:pt x="1864" y="259"/>
                    <a:pt x="1864" y="275"/>
                    <a:pt x="1864" y="275"/>
                  </a:cubicBezTo>
                  <a:cubicBezTo>
                    <a:pt x="1902" y="259"/>
                    <a:pt x="1932" y="236"/>
                    <a:pt x="1963" y="221"/>
                  </a:cubicBezTo>
                  <a:cubicBezTo>
                    <a:pt x="1978" y="214"/>
                    <a:pt x="2001" y="206"/>
                    <a:pt x="2009" y="198"/>
                  </a:cubicBezTo>
                  <a:cubicBezTo>
                    <a:pt x="2024" y="183"/>
                    <a:pt x="2024" y="168"/>
                    <a:pt x="2032" y="152"/>
                  </a:cubicBezTo>
                  <a:lnTo>
                    <a:pt x="2032" y="152"/>
                  </a:lnTo>
                  <a:cubicBezTo>
                    <a:pt x="2169" y="175"/>
                    <a:pt x="2169" y="175"/>
                    <a:pt x="2169" y="175"/>
                  </a:cubicBezTo>
                  <a:lnTo>
                    <a:pt x="2169" y="175"/>
                  </a:lnTo>
                  <a:cubicBezTo>
                    <a:pt x="2169" y="175"/>
                    <a:pt x="2215" y="183"/>
                    <a:pt x="2223" y="183"/>
                  </a:cubicBezTo>
                  <a:cubicBezTo>
                    <a:pt x="2230" y="183"/>
                    <a:pt x="2261" y="168"/>
                    <a:pt x="2261" y="168"/>
                  </a:cubicBezTo>
                  <a:cubicBezTo>
                    <a:pt x="2284" y="175"/>
                    <a:pt x="2314" y="191"/>
                    <a:pt x="2337" y="191"/>
                  </a:cubicBezTo>
                  <a:cubicBezTo>
                    <a:pt x="2345" y="191"/>
                    <a:pt x="2345" y="168"/>
                    <a:pt x="2352" y="168"/>
                  </a:cubicBezTo>
                  <a:cubicBezTo>
                    <a:pt x="2368" y="160"/>
                    <a:pt x="2391" y="168"/>
                    <a:pt x="2413" y="175"/>
                  </a:cubicBezTo>
                  <a:cubicBezTo>
                    <a:pt x="2436" y="183"/>
                    <a:pt x="2452" y="206"/>
                    <a:pt x="2482" y="214"/>
                  </a:cubicBezTo>
                  <a:cubicBezTo>
                    <a:pt x="2513" y="214"/>
                    <a:pt x="2536" y="191"/>
                    <a:pt x="2566" y="191"/>
                  </a:cubicBezTo>
                  <a:cubicBezTo>
                    <a:pt x="2589" y="191"/>
                    <a:pt x="2612" y="206"/>
                    <a:pt x="2627" y="198"/>
                  </a:cubicBezTo>
                  <a:cubicBezTo>
                    <a:pt x="2635" y="191"/>
                    <a:pt x="2612" y="175"/>
                    <a:pt x="2612" y="160"/>
                  </a:cubicBezTo>
                  <a:cubicBezTo>
                    <a:pt x="2620" y="129"/>
                    <a:pt x="2620" y="99"/>
                    <a:pt x="2643" y="68"/>
                  </a:cubicBezTo>
                  <a:cubicBezTo>
                    <a:pt x="2658" y="38"/>
                    <a:pt x="2681" y="30"/>
                    <a:pt x="2711" y="0"/>
                  </a:cubicBezTo>
                  <a:lnTo>
                    <a:pt x="2711" y="0"/>
                  </a:lnTo>
                  <a:cubicBezTo>
                    <a:pt x="2788" y="30"/>
                    <a:pt x="2857" y="68"/>
                    <a:pt x="2902" y="122"/>
                  </a:cubicBezTo>
                  <a:cubicBezTo>
                    <a:pt x="2948" y="183"/>
                    <a:pt x="3032" y="206"/>
                    <a:pt x="3093" y="252"/>
                  </a:cubicBezTo>
                  <a:cubicBezTo>
                    <a:pt x="3109" y="259"/>
                    <a:pt x="3162" y="290"/>
                    <a:pt x="3162" y="297"/>
                  </a:cubicBezTo>
                  <a:cubicBezTo>
                    <a:pt x="3162" y="358"/>
                    <a:pt x="3132" y="358"/>
                    <a:pt x="3193" y="412"/>
                  </a:cubicBezTo>
                  <a:cubicBezTo>
                    <a:pt x="3269" y="481"/>
                    <a:pt x="3292" y="542"/>
                    <a:pt x="3322" y="633"/>
                  </a:cubicBezTo>
                  <a:cubicBezTo>
                    <a:pt x="3338" y="672"/>
                    <a:pt x="3376" y="825"/>
                    <a:pt x="3414" y="840"/>
                  </a:cubicBezTo>
                  <a:cubicBezTo>
                    <a:pt x="3430" y="863"/>
                    <a:pt x="3544" y="916"/>
                    <a:pt x="3544" y="916"/>
                  </a:cubicBezTo>
                  <a:cubicBezTo>
                    <a:pt x="3552" y="1046"/>
                    <a:pt x="3582" y="1054"/>
                    <a:pt x="3651" y="1084"/>
                  </a:cubicBezTo>
                  <a:lnTo>
                    <a:pt x="3651" y="1084"/>
                  </a:lnTo>
                  <a:cubicBezTo>
                    <a:pt x="3643" y="1115"/>
                    <a:pt x="3651" y="1145"/>
                    <a:pt x="3620" y="1153"/>
                  </a:cubicBezTo>
                  <a:cubicBezTo>
                    <a:pt x="3559" y="1176"/>
                    <a:pt x="3491" y="1161"/>
                    <a:pt x="3437" y="1145"/>
                  </a:cubicBezTo>
                  <a:cubicBezTo>
                    <a:pt x="3391" y="1138"/>
                    <a:pt x="3368" y="1077"/>
                    <a:pt x="3322" y="1077"/>
                  </a:cubicBezTo>
                  <a:cubicBezTo>
                    <a:pt x="3284" y="1084"/>
                    <a:pt x="3277" y="1138"/>
                    <a:pt x="3254" y="1161"/>
                  </a:cubicBezTo>
                  <a:cubicBezTo>
                    <a:pt x="3216" y="1206"/>
                    <a:pt x="3177" y="1260"/>
                    <a:pt x="3124" y="1283"/>
                  </a:cubicBezTo>
                  <a:cubicBezTo>
                    <a:pt x="3093" y="1298"/>
                    <a:pt x="3055" y="1268"/>
                    <a:pt x="3024" y="1275"/>
                  </a:cubicBezTo>
                  <a:cubicBezTo>
                    <a:pt x="2986" y="1290"/>
                    <a:pt x="2956" y="1329"/>
                    <a:pt x="2925" y="1352"/>
                  </a:cubicBezTo>
                  <a:cubicBezTo>
                    <a:pt x="2910" y="1367"/>
                    <a:pt x="2887" y="1382"/>
                    <a:pt x="2880" y="1405"/>
                  </a:cubicBezTo>
                  <a:cubicBezTo>
                    <a:pt x="2872" y="1436"/>
                    <a:pt x="2895" y="1489"/>
                    <a:pt x="2872" y="1497"/>
                  </a:cubicBezTo>
                  <a:cubicBezTo>
                    <a:pt x="2841" y="1512"/>
                    <a:pt x="2818" y="1451"/>
                    <a:pt x="2780" y="1443"/>
                  </a:cubicBezTo>
                  <a:cubicBezTo>
                    <a:pt x="2727" y="1443"/>
                    <a:pt x="2666" y="1451"/>
                    <a:pt x="2612" y="1474"/>
                  </a:cubicBezTo>
                  <a:cubicBezTo>
                    <a:pt x="2566" y="1489"/>
                    <a:pt x="2536" y="1527"/>
                    <a:pt x="2505" y="1550"/>
                  </a:cubicBezTo>
                  <a:lnTo>
                    <a:pt x="2505" y="1550"/>
                  </a:lnTo>
                  <a:cubicBezTo>
                    <a:pt x="2475" y="1558"/>
                    <a:pt x="2452" y="1565"/>
                    <a:pt x="2429" y="1565"/>
                  </a:cubicBezTo>
                  <a:cubicBezTo>
                    <a:pt x="2413" y="1565"/>
                    <a:pt x="2398" y="1573"/>
                    <a:pt x="2398" y="1558"/>
                  </a:cubicBezTo>
                  <a:cubicBezTo>
                    <a:pt x="2391" y="1535"/>
                    <a:pt x="2406" y="1512"/>
                    <a:pt x="2413" y="1481"/>
                  </a:cubicBezTo>
                  <a:cubicBezTo>
                    <a:pt x="2413" y="1466"/>
                    <a:pt x="2421" y="1443"/>
                    <a:pt x="2413" y="1420"/>
                  </a:cubicBezTo>
                  <a:cubicBezTo>
                    <a:pt x="2398" y="1397"/>
                    <a:pt x="2375" y="1382"/>
                    <a:pt x="2345" y="1382"/>
                  </a:cubicBezTo>
                  <a:cubicBezTo>
                    <a:pt x="2314" y="1375"/>
                    <a:pt x="2284" y="1390"/>
                    <a:pt x="2261" y="1397"/>
                  </a:cubicBezTo>
                  <a:cubicBezTo>
                    <a:pt x="2223" y="1413"/>
                    <a:pt x="2177" y="1420"/>
                    <a:pt x="2154" y="1451"/>
                  </a:cubicBezTo>
                  <a:cubicBezTo>
                    <a:pt x="2138" y="1474"/>
                    <a:pt x="2169" y="1512"/>
                    <a:pt x="2154" y="1535"/>
                  </a:cubicBezTo>
                  <a:cubicBezTo>
                    <a:pt x="2146" y="1550"/>
                    <a:pt x="2116" y="1512"/>
                    <a:pt x="2100" y="1520"/>
                  </a:cubicBezTo>
                  <a:cubicBezTo>
                    <a:pt x="2093" y="1527"/>
                    <a:pt x="2123" y="1558"/>
                    <a:pt x="2108" y="1573"/>
                  </a:cubicBezTo>
                  <a:cubicBezTo>
                    <a:pt x="2093" y="1581"/>
                    <a:pt x="2062" y="1550"/>
                    <a:pt x="2047" y="1565"/>
                  </a:cubicBezTo>
                  <a:cubicBezTo>
                    <a:pt x="2032" y="1581"/>
                    <a:pt x="2047" y="1611"/>
                    <a:pt x="2055" y="1627"/>
                  </a:cubicBezTo>
                  <a:cubicBezTo>
                    <a:pt x="2070" y="1680"/>
                    <a:pt x="2077" y="1733"/>
                    <a:pt x="2116" y="1779"/>
                  </a:cubicBezTo>
                  <a:cubicBezTo>
                    <a:pt x="2138" y="1810"/>
                    <a:pt x="2177" y="1825"/>
                    <a:pt x="2215" y="1840"/>
                  </a:cubicBezTo>
                  <a:cubicBezTo>
                    <a:pt x="2238" y="1848"/>
                    <a:pt x="2261" y="1848"/>
                    <a:pt x="2284" y="1848"/>
                  </a:cubicBezTo>
                  <a:cubicBezTo>
                    <a:pt x="2314" y="1840"/>
                    <a:pt x="2352" y="1840"/>
                    <a:pt x="2391" y="1840"/>
                  </a:cubicBezTo>
                  <a:cubicBezTo>
                    <a:pt x="2421" y="1840"/>
                    <a:pt x="2459" y="1833"/>
                    <a:pt x="2498" y="1833"/>
                  </a:cubicBezTo>
                  <a:lnTo>
                    <a:pt x="2498" y="1833"/>
                  </a:lnTo>
                  <a:cubicBezTo>
                    <a:pt x="2490" y="1863"/>
                    <a:pt x="2475" y="1894"/>
                    <a:pt x="2475" y="1925"/>
                  </a:cubicBezTo>
                  <a:cubicBezTo>
                    <a:pt x="2475" y="1955"/>
                    <a:pt x="2498" y="1978"/>
                    <a:pt x="2498" y="2008"/>
                  </a:cubicBezTo>
                  <a:cubicBezTo>
                    <a:pt x="2505" y="2047"/>
                    <a:pt x="2498" y="2092"/>
                    <a:pt x="2482" y="2131"/>
                  </a:cubicBezTo>
                  <a:cubicBezTo>
                    <a:pt x="2475" y="2154"/>
                    <a:pt x="2444" y="2154"/>
                    <a:pt x="2429" y="2177"/>
                  </a:cubicBezTo>
                  <a:cubicBezTo>
                    <a:pt x="2429" y="2184"/>
                    <a:pt x="2436" y="2200"/>
                    <a:pt x="2444" y="2207"/>
                  </a:cubicBezTo>
                  <a:cubicBezTo>
                    <a:pt x="2467" y="2222"/>
                    <a:pt x="2505" y="2215"/>
                    <a:pt x="2521" y="2230"/>
                  </a:cubicBezTo>
                  <a:cubicBezTo>
                    <a:pt x="2536" y="2238"/>
                    <a:pt x="2536" y="2261"/>
                    <a:pt x="2521" y="2261"/>
                  </a:cubicBezTo>
                  <a:cubicBezTo>
                    <a:pt x="2498" y="2276"/>
                    <a:pt x="2467" y="2268"/>
                    <a:pt x="2444" y="2276"/>
                  </a:cubicBezTo>
                  <a:cubicBezTo>
                    <a:pt x="2429" y="2283"/>
                    <a:pt x="2413" y="2306"/>
                    <a:pt x="2398" y="2314"/>
                  </a:cubicBezTo>
                  <a:cubicBezTo>
                    <a:pt x="2360" y="2314"/>
                    <a:pt x="2322" y="2276"/>
                    <a:pt x="2291" y="2291"/>
                  </a:cubicBezTo>
                  <a:cubicBezTo>
                    <a:pt x="2261" y="2306"/>
                    <a:pt x="2230" y="2337"/>
                    <a:pt x="2230" y="2375"/>
                  </a:cubicBezTo>
                  <a:cubicBezTo>
                    <a:pt x="2238" y="2406"/>
                    <a:pt x="2284" y="2406"/>
                    <a:pt x="2314" y="2421"/>
                  </a:cubicBezTo>
                  <a:lnTo>
                    <a:pt x="2314" y="2421"/>
                  </a:lnTo>
                  <a:cubicBezTo>
                    <a:pt x="2284" y="2429"/>
                    <a:pt x="2261" y="2436"/>
                    <a:pt x="2238" y="2452"/>
                  </a:cubicBezTo>
                  <a:cubicBezTo>
                    <a:pt x="2223" y="2459"/>
                    <a:pt x="2207" y="2474"/>
                    <a:pt x="2192" y="2474"/>
                  </a:cubicBezTo>
                  <a:cubicBezTo>
                    <a:pt x="2177" y="2474"/>
                    <a:pt x="2169" y="2459"/>
                    <a:pt x="2154" y="2459"/>
                  </a:cubicBezTo>
                  <a:cubicBezTo>
                    <a:pt x="2138" y="2459"/>
                    <a:pt x="2123" y="2474"/>
                    <a:pt x="2108" y="2474"/>
                  </a:cubicBezTo>
                  <a:cubicBezTo>
                    <a:pt x="2093" y="2474"/>
                    <a:pt x="2085" y="2459"/>
                    <a:pt x="2070" y="2459"/>
                  </a:cubicBezTo>
                  <a:cubicBezTo>
                    <a:pt x="2055" y="2474"/>
                    <a:pt x="2039" y="2497"/>
                    <a:pt x="2032" y="2513"/>
                  </a:cubicBezTo>
                  <a:lnTo>
                    <a:pt x="2032" y="2513"/>
                  </a:lnTo>
                  <a:cubicBezTo>
                    <a:pt x="2016" y="2482"/>
                    <a:pt x="2001" y="2459"/>
                    <a:pt x="1994" y="2429"/>
                  </a:cubicBezTo>
                  <a:cubicBezTo>
                    <a:pt x="1994" y="2398"/>
                    <a:pt x="1978" y="2352"/>
                    <a:pt x="2001" y="2329"/>
                  </a:cubicBezTo>
                  <a:cubicBezTo>
                    <a:pt x="2016" y="2306"/>
                    <a:pt x="2062" y="2337"/>
                    <a:pt x="2077" y="2314"/>
                  </a:cubicBezTo>
                  <a:cubicBezTo>
                    <a:pt x="2085" y="2299"/>
                    <a:pt x="2062" y="2283"/>
                    <a:pt x="2047" y="2276"/>
                  </a:cubicBezTo>
                  <a:cubicBezTo>
                    <a:pt x="2024" y="2268"/>
                    <a:pt x="2001" y="2283"/>
                    <a:pt x="1986" y="2276"/>
                  </a:cubicBezTo>
                  <a:cubicBezTo>
                    <a:pt x="1955" y="2261"/>
                    <a:pt x="1932" y="2222"/>
                    <a:pt x="1902" y="2200"/>
                  </a:cubicBezTo>
                  <a:lnTo>
                    <a:pt x="1902" y="2200"/>
                  </a:lnTo>
                  <a:cubicBezTo>
                    <a:pt x="1917" y="2177"/>
                    <a:pt x="1940" y="2154"/>
                    <a:pt x="1940" y="2131"/>
                  </a:cubicBezTo>
                  <a:cubicBezTo>
                    <a:pt x="1940" y="2123"/>
                    <a:pt x="1909" y="2123"/>
                    <a:pt x="1902" y="2115"/>
                  </a:cubicBezTo>
                  <a:cubicBezTo>
                    <a:pt x="1894" y="2077"/>
                    <a:pt x="1925" y="2039"/>
                    <a:pt x="1909" y="2001"/>
                  </a:cubicBezTo>
                  <a:cubicBezTo>
                    <a:pt x="1902" y="1963"/>
                    <a:pt x="1848" y="1940"/>
                    <a:pt x="1848" y="1902"/>
                  </a:cubicBezTo>
                  <a:cubicBezTo>
                    <a:pt x="1848" y="1879"/>
                    <a:pt x="1894" y="1894"/>
                    <a:pt x="1902" y="1871"/>
                  </a:cubicBezTo>
                  <a:cubicBezTo>
                    <a:pt x="1917" y="1840"/>
                    <a:pt x="1894" y="1802"/>
                    <a:pt x="1894" y="1772"/>
                  </a:cubicBezTo>
                  <a:cubicBezTo>
                    <a:pt x="1902" y="1756"/>
                    <a:pt x="1925" y="1749"/>
                    <a:pt x="1917" y="1733"/>
                  </a:cubicBezTo>
                  <a:cubicBezTo>
                    <a:pt x="1909" y="1711"/>
                    <a:pt x="1894" y="1688"/>
                    <a:pt x="1871" y="1680"/>
                  </a:cubicBezTo>
                  <a:cubicBezTo>
                    <a:pt x="1841" y="1672"/>
                    <a:pt x="1802" y="1665"/>
                    <a:pt x="1772" y="1672"/>
                  </a:cubicBezTo>
                  <a:cubicBezTo>
                    <a:pt x="1749" y="1680"/>
                    <a:pt x="1741" y="1703"/>
                    <a:pt x="1726" y="1718"/>
                  </a:cubicBezTo>
                  <a:cubicBezTo>
                    <a:pt x="1719" y="1733"/>
                    <a:pt x="1711" y="1756"/>
                    <a:pt x="1696" y="1764"/>
                  </a:cubicBezTo>
                  <a:cubicBezTo>
                    <a:pt x="1673" y="1772"/>
                    <a:pt x="1634" y="1756"/>
                    <a:pt x="1612" y="1756"/>
                  </a:cubicBezTo>
                  <a:cubicBezTo>
                    <a:pt x="1581" y="1764"/>
                    <a:pt x="1558" y="1779"/>
                    <a:pt x="1535" y="1779"/>
                  </a:cubicBezTo>
                  <a:cubicBezTo>
                    <a:pt x="1520" y="1779"/>
                    <a:pt x="1512" y="1764"/>
                    <a:pt x="1497" y="1764"/>
                  </a:cubicBezTo>
                  <a:cubicBezTo>
                    <a:pt x="1489" y="1764"/>
                    <a:pt x="1482" y="1779"/>
                    <a:pt x="1474" y="1779"/>
                  </a:cubicBezTo>
                  <a:cubicBezTo>
                    <a:pt x="1444" y="1787"/>
                    <a:pt x="1421" y="1779"/>
                    <a:pt x="1390" y="1772"/>
                  </a:cubicBezTo>
                  <a:cubicBezTo>
                    <a:pt x="1360" y="1764"/>
                    <a:pt x="1329" y="1741"/>
                    <a:pt x="1298" y="1741"/>
                  </a:cubicBezTo>
                  <a:cubicBezTo>
                    <a:pt x="1283" y="1741"/>
                    <a:pt x="1275" y="1756"/>
                    <a:pt x="1260" y="1764"/>
                  </a:cubicBezTo>
                  <a:lnTo>
                    <a:pt x="1260" y="1764"/>
                  </a:lnTo>
                  <a:cubicBezTo>
                    <a:pt x="1252" y="1749"/>
                    <a:pt x="1245" y="1741"/>
                    <a:pt x="1230" y="1726"/>
                  </a:cubicBezTo>
                  <a:cubicBezTo>
                    <a:pt x="1230" y="1726"/>
                    <a:pt x="1176" y="1718"/>
                    <a:pt x="1169" y="1718"/>
                  </a:cubicBezTo>
                  <a:lnTo>
                    <a:pt x="1130" y="1688"/>
                  </a:lnTo>
                  <a:cubicBezTo>
                    <a:pt x="1115" y="1680"/>
                    <a:pt x="1100" y="1680"/>
                    <a:pt x="1085" y="1680"/>
                  </a:cubicBezTo>
                  <a:cubicBezTo>
                    <a:pt x="1077" y="1680"/>
                    <a:pt x="1085" y="1695"/>
                    <a:pt x="1085" y="1703"/>
                  </a:cubicBezTo>
                  <a:cubicBezTo>
                    <a:pt x="1069" y="1703"/>
                    <a:pt x="1062" y="1703"/>
                    <a:pt x="1054" y="1695"/>
                  </a:cubicBezTo>
                  <a:cubicBezTo>
                    <a:pt x="1039" y="1672"/>
                    <a:pt x="1039" y="1634"/>
                    <a:pt x="1016" y="1627"/>
                  </a:cubicBezTo>
                  <a:cubicBezTo>
                    <a:pt x="977" y="1611"/>
                    <a:pt x="939" y="1634"/>
                    <a:pt x="901" y="1642"/>
                  </a:cubicBezTo>
                  <a:cubicBezTo>
                    <a:pt x="901" y="1642"/>
                    <a:pt x="886" y="1711"/>
                    <a:pt x="886" y="1718"/>
                  </a:cubicBezTo>
                  <a:lnTo>
                    <a:pt x="916" y="1764"/>
                  </a:lnTo>
                  <a:cubicBezTo>
                    <a:pt x="901" y="1772"/>
                    <a:pt x="886" y="1764"/>
                    <a:pt x="886" y="1779"/>
                  </a:cubicBezTo>
                  <a:cubicBezTo>
                    <a:pt x="871" y="1802"/>
                    <a:pt x="886" y="1840"/>
                    <a:pt x="871" y="1863"/>
                  </a:cubicBezTo>
                  <a:cubicBezTo>
                    <a:pt x="863" y="1879"/>
                    <a:pt x="848" y="1848"/>
                    <a:pt x="833" y="1856"/>
                  </a:cubicBezTo>
                  <a:cubicBezTo>
                    <a:pt x="810" y="1863"/>
                    <a:pt x="794" y="1894"/>
                    <a:pt x="771" y="1909"/>
                  </a:cubicBezTo>
                  <a:lnTo>
                    <a:pt x="771" y="1909"/>
                  </a:lnTo>
                  <a:cubicBezTo>
                    <a:pt x="718" y="1840"/>
                    <a:pt x="680" y="1764"/>
                    <a:pt x="626" y="1703"/>
                  </a:cubicBezTo>
                  <a:cubicBezTo>
                    <a:pt x="611" y="1680"/>
                    <a:pt x="573" y="1695"/>
                    <a:pt x="558" y="1680"/>
                  </a:cubicBezTo>
                  <a:cubicBezTo>
                    <a:pt x="542" y="1657"/>
                    <a:pt x="550" y="1619"/>
                    <a:pt x="535" y="1588"/>
                  </a:cubicBezTo>
                  <a:cubicBezTo>
                    <a:pt x="527" y="1581"/>
                    <a:pt x="504" y="1573"/>
                    <a:pt x="489" y="1573"/>
                  </a:cubicBezTo>
                  <a:cubicBezTo>
                    <a:pt x="466" y="1565"/>
                    <a:pt x="435" y="1581"/>
                    <a:pt x="412" y="1573"/>
                  </a:cubicBezTo>
                  <a:cubicBezTo>
                    <a:pt x="374" y="1565"/>
                    <a:pt x="328" y="1550"/>
                    <a:pt x="305" y="1520"/>
                  </a:cubicBezTo>
                  <a:cubicBezTo>
                    <a:pt x="283" y="1481"/>
                    <a:pt x="321" y="1420"/>
                    <a:pt x="290" y="1390"/>
                  </a:cubicBezTo>
                  <a:cubicBezTo>
                    <a:pt x="244" y="1359"/>
                    <a:pt x="176" y="1413"/>
                    <a:pt x="122" y="1397"/>
                  </a:cubicBezTo>
                  <a:cubicBezTo>
                    <a:pt x="107" y="1390"/>
                    <a:pt x="122" y="1359"/>
                    <a:pt x="114" y="1344"/>
                  </a:cubicBezTo>
                  <a:cubicBezTo>
                    <a:pt x="114" y="1321"/>
                    <a:pt x="107" y="1298"/>
                    <a:pt x="91" y="1275"/>
                  </a:cubicBezTo>
                  <a:cubicBezTo>
                    <a:pt x="69" y="1245"/>
                    <a:pt x="23" y="1222"/>
                    <a:pt x="8" y="1183"/>
                  </a:cubicBezTo>
                  <a:cubicBezTo>
                    <a:pt x="0" y="1161"/>
                    <a:pt x="8" y="1130"/>
                    <a:pt x="15" y="1107"/>
                  </a:cubicBezTo>
                  <a:cubicBezTo>
                    <a:pt x="30" y="1077"/>
                    <a:pt x="69" y="1061"/>
                    <a:pt x="91" y="1031"/>
                  </a:cubicBezTo>
                  <a:cubicBezTo>
                    <a:pt x="114" y="1000"/>
                    <a:pt x="130" y="962"/>
                    <a:pt x="145" y="93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 name="Freeform 62"/>
            <p:cNvSpPr>
              <a:spLocks noChangeArrowheads="1"/>
            </p:cNvSpPr>
            <p:nvPr/>
          </p:nvSpPr>
          <p:spPr bwMode="auto">
            <a:xfrm>
              <a:off x="7425841" y="6913563"/>
              <a:ext cx="419073" cy="273050"/>
            </a:xfrm>
            <a:custGeom>
              <a:avLst/>
              <a:gdLst>
                <a:gd name="T0" fmla="*/ 23 w 1162"/>
                <a:gd name="T1" fmla="*/ 611 h 757"/>
                <a:gd name="T2" fmla="*/ 23 w 1162"/>
                <a:gd name="T3" fmla="*/ 611 h 757"/>
                <a:gd name="T4" fmla="*/ 0 w 1162"/>
                <a:gd name="T5" fmla="*/ 542 h 757"/>
                <a:gd name="T6" fmla="*/ 61 w 1162"/>
                <a:gd name="T7" fmla="*/ 519 h 757"/>
                <a:gd name="T8" fmla="*/ 76 w 1162"/>
                <a:gd name="T9" fmla="*/ 359 h 757"/>
                <a:gd name="T10" fmla="*/ 114 w 1162"/>
                <a:gd name="T11" fmla="*/ 252 h 757"/>
                <a:gd name="T12" fmla="*/ 114 w 1162"/>
                <a:gd name="T13" fmla="*/ 252 h 757"/>
                <a:gd name="T14" fmla="*/ 168 w 1162"/>
                <a:gd name="T15" fmla="*/ 267 h 757"/>
                <a:gd name="T16" fmla="*/ 374 w 1162"/>
                <a:gd name="T17" fmla="*/ 137 h 757"/>
                <a:gd name="T18" fmla="*/ 412 w 1162"/>
                <a:gd name="T19" fmla="*/ 84 h 757"/>
                <a:gd name="T20" fmla="*/ 412 w 1162"/>
                <a:gd name="T21" fmla="*/ 84 h 757"/>
                <a:gd name="T22" fmla="*/ 588 w 1162"/>
                <a:gd name="T23" fmla="*/ 99 h 757"/>
                <a:gd name="T24" fmla="*/ 672 w 1162"/>
                <a:gd name="T25" fmla="*/ 145 h 757"/>
                <a:gd name="T26" fmla="*/ 824 w 1162"/>
                <a:gd name="T27" fmla="*/ 84 h 757"/>
                <a:gd name="T28" fmla="*/ 1099 w 1162"/>
                <a:gd name="T29" fmla="*/ 122 h 757"/>
                <a:gd name="T30" fmla="*/ 1161 w 1162"/>
                <a:gd name="T31" fmla="*/ 229 h 757"/>
                <a:gd name="T32" fmla="*/ 1161 w 1162"/>
                <a:gd name="T33" fmla="*/ 229 h 757"/>
                <a:gd name="T34" fmla="*/ 1031 w 1162"/>
                <a:gd name="T35" fmla="*/ 313 h 757"/>
                <a:gd name="T36" fmla="*/ 1031 w 1162"/>
                <a:gd name="T37" fmla="*/ 313 h 757"/>
                <a:gd name="T38" fmla="*/ 993 w 1162"/>
                <a:gd name="T39" fmla="*/ 321 h 757"/>
                <a:gd name="T40" fmla="*/ 955 w 1162"/>
                <a:gd name="T41" fmla="*/ 450 h 757"/>
                <a:gd name="T42" fmla="*/ 786 w 1162"/>
                <a:gd name="T43" fmla="*/ 427 h 757"/>
                <a:gd name="T44" fmla="*/ 710 w 1162"/>
                <a:gd name="T45" fmla="*/ 496 h 757"/>
                <a:gd name="T46" fmla="*/ 802 w 1162"/>
                <a:gd name="T47" fmla="*/ 496 h 757"/>
                <a:gd name="T48" fmla="*/ 855 w 1162"/>
                <a:gd name="T49" fmla="*/ 557 h 757"/>
                <a:gd name="T50" fmla="*/ 718 w 1162"/>
                <a:gd name="T51" fmla="*/ 588 h 757"/>
                <a:gd name="T52" fmla="*/ 718 w 1162"/>
                <a:gd name="T53" fmla="*/ 672 h 757"/>
                <a:gd name="T54" fmla="*/ 511 w 1162"/>
                <a:gd name="T55" fmla="*/ 733 h 757"/>
                <a:gd name="T56" fmla="*/ 504 w 1162"/>
                <a:gd name="T57" fmla="*/ 588 h 757"/>
                <a:gd name="T58" fmla="*/ 359 w 1162"/>
                <a:gd name="T59" fmla="*/ 550 h 757"/>
                <a:gd name="T60" fmla="*/ 221 w 1162"/>
                <a:gd name="T61" fmla="*/ 733 h 757"/>
                <a:gd name="T62" fmla="*/ 221 w 1162"/>
                <a:gd name="T63" fmla="*/ 733 h 757"/>
                <a:gd name="T64" fmla="*/ 137 w 1162"/>
                <a:gd name="T65" fmla="*/ 710 h 757"/>
                <a:gd name="T66" fmla="*/ 46 w 1162"/>
                <a:gd name="T67" fmla="*/ 710 h 757"/>
                <a:gd name="T68" fmla="*/ 61 w 1162"/>
                <a:gd name="T69" fmla="*/ 679 h 757"/>
                <a:gd name="T70" fmla="*/ 23 w 1162"/>
                <a:gd name="T71" fmla="*/ 611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62" h="757">
                  <a:moveTo>
                    <a:pt x="23" y="611"/>
                  </a:moveTo>
                  <a:lnTo>
                    <a:pt x="23" y="611"/>
                  </a:lnTo>
                  <a:cubicBezTo>
                    <a:pt x="15" y="588"/>
                    <a:pt x="7" y="557"/>
                    <a:pt x="0" y="542"/>
                  </a:cubicBezTo>
                  <a:cubicBezTo>
                    <a:pt x="0" y="534"/>
                    <a:pt x="61" y="527"/>
                    <a:pt x="61" y="519"/>
                  </a:cubicBezTo>
                  <a:cubicBezTo>
                    <a:pt x="61" y="512"/>
                    <a:pt x="68" y="382"/>
                    <a:pt x="76" y="359"/>
                  </a:cubicBezTo>
                  <a:cubicBezTo>
                    <a:pt x="84" y="343"/>
                    <a:pt x="107" y="290"/>
                    <a:pt x="114" y="252"/>
                  </a:cubicBezTo>
                  <a:lnTo>
                    <a:pt x="114" y="252"/>
                  </a:lnTo>
                  <a:cubicBezTo>
                    <a:pt x="137" y="259"/>
                    <a:pt x="152" y="275"/>
                    <a:pt x="168" y="267"/>
                  </a:cubicBezTo>
                  <a:cubicBezTo>
                    <a:pt x="244" y="237"/>
                    <a:pt x="313" y="191"/>
                    <a:pt x="374" y="137"/>
                  </a:cubicBezTo>
                  <a:cubicBezTo>
                    <a:pt x="397" y="114"/>
                    <a:pt x="389" y="107"/>
                    <a:pt x="412" y="84"/>
                  </a:cubicBezTo>
                  <a:lnTo>
                    <a:pt x="412" y="84"/>
                  </a:lnTo>
                  <a:cubicBezTo>
                    <a:pt x="488" y="84"/>
                    <a:pt x="534" y="15"/>
                    <a:pt x="588" y="99"/>
                  </a:cubicBezTo>
                  <a:cubicBezTo>
                    <a:pt x="611" y="129"/>
                    <a:pt x="626" y="160"/>
                    <a:pt x="672" y="145"/>
                  </a:cubicBezTo>
                  <a:cubicBezTo>
                    <a:pt x="725" y="129"/>
                    <a:pt x="771" y="99"/>
                    <a:pt x="824" y="84"/>
                  </a:cubicBezTo>
                  <a:cubicBezTo>
                    <a:pt x="939" y="107"/>
                    <a:pt x="1031" y="0"/>
                    <a:pt x="1099" y="122"/>
                  </a:cubicBezTo>
                  <a:cubicBezTo>
                    <a:pt x="1122" y="160"/>
                    <a:pt x="1138" y="191"/>
                    <a:pt x="1161" y="229"/>
                  </a:cubicBezTo>
                  <a:lnTo>
                    <a:pt x="1161" y="229"/>
                  </a:lnTo>
                  <a:cubicBezTo>
                    <a:pt x="1031" y="313"/>
                    <a:pt x="1031" y="313"/>
                    <a:pt x="1031" y="313"/>
                  </a:cubicBezTo>
                  <a:lnTo>
                    <a:pt x="1031" y="313"/>
                  </a:lnTo>
                  <a:cubicBezTo>
                    <a:pt x="1016" y="313"/>
                    <a:pt x="993" y="305"/>
                    <a:pt x="993" y="321"/>
                  </a:cubicBezTo>
                  <a:cubicBezTo>
                    <a:pt x="970" y="359"/>
                    <a:pt x="993" y="427"/>
                    <a:pt x="955" y="450"/>
                  </a:cubicBezTo>
                  <a:cubicBezTo>
                    <a:pt x="901" y="473"/>
                    <a:pt x="840" y="420"/>
                    <a:pt x="786" y="427"/>
                  </a:cubicBezTo>
                  <a:cubicBezTo>
                    <a:pt x="756" y="435"/>
                    <a:pt x="702" y="458"/>
                    <a:pt x="710" y="496"/>
                  </a:cubicBezTo>
                  <a:cubicBezTo>
                    <a:pt x="718" y="527"/>
                    <a:pt x="771" y="489"/>
                    <a:pt x="802" y="496"/>
                  </a:cubicBezTo>
                  <a:cubicBezTo>
                    <a:pt x="824" y="512"/>
                    <a:pt x="870" y="534"/>
                    <a:pt x="855" y="557"/>
                  </a:cubicBezTo>
                  <a:cubicBezTo>
                    <a:pt x="817" y="588"/>
                    <a:pt x="756" y="557"/>
                    <a:pt x="718" y="588"/>
                  </a:cubicBezTo>
                  <a:cubicBezTo>
                    <a:pt x="695" y="603"/>
                    <a:pt x="748" y="657"/>
                    <a:pt x="718" y="672"/>
                  </a:cubicBezTo>
                  <a:cubicBezTo>
                    <a:pt x="664" y="710"/>
                    <a:pt x="580" y="756"/>
                    <a:pt x="511" y="733"/>
                  </a:cubicBezTo>
                  <a:cubicBezTo>
                    <a:pt x="466" y="710"/>
                    <a:pt x="534" y="618"/>
                    <a:pt x="504" y="588"/>
                  </a:cubicBezTo>
                  <a:cubicBezTo>
                    <a:pt x="473" y="550"/>
                    <a:pt x="405" y="527"/>
                    <a:pt x="359" y="550"/>
                  </a:cubicBezTo>
                  <a:cubicBezTo>
                    <a:pt x="290" y="588"/>
                    <a:pt x="267" y="672"/>
                    <a:pt x="221" y="733"/>
                  </a:cubicBezTo>
                  <a:lnTo>
                    <a:pt x="221" y="733"/>
                  </a:lnTo>
                  <a:cubicBezTo>
                    <a:pt x="198" y="725"/>
                    <a:pt x="168" y="710"/>
                    <a:pt x="137" y="710"/>
                  </a:cubicBezTo>
                  <a:cubicBezTo>
                    <a:pt x="107" y="702"/>
                    <a:pt x="76" y="718"/>
                    <a:pt x="46" y="710"/>
                  </a:cubicBezTo>
                  <a:cubicBezTo>
                    <a:pt x="38" y="702"/>
                    <a:pt x="61" y="687"/>
                    <a:pt x="61" y="679"/>
                  </a:cubicBezTo>
                  <a:cubicBezTo>
                    <a:pt x="53" y="657"/>
                    <a:pt x="30" y="634"/>
                    <a:pt x="23" y="61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 name="Freeform 63"/>
            <p:cNvSpPr>
              <a:spLocks noChangeArrowheads="1"/>
            </p:cNvSpPr>
            <p:nvPr/>
          </p:nvSpPr>
          <p:spPr bwMode="auto">
            <a:xfrm>
              <a:off x="7797293" y="6996114"/>
              <a:ext cx="169852" cy="198437"/>
            </a:xfrm>
            <a:custGeom>
              <a:avLst/>
              <a:gdLst>
                <a:gd name="T0" fmla="*/ 130 w 474"/>
                <a:gd name="T1" fmla="*/ 0 h 551"/>
                <a:gd name="T2" fmla="*/ 130 w 474"/>
                <a:gd name="T3" fmla="*/ 0 h 551"/>
                <a:gd name="T4" fmla="*/ 0 w 474"/>
                <a:gd name="T5" fmla="*/ 84 h 551"/>
                <a:gd name="T6" fmla="*/ 0 w 474"/>
                <a:gd name="T7" fmla="*/ 84 h 551"/>
                <a:gd name="T8" fmla="*/ 130 w 474"/>
                <a:gd name="T9" fmla="*/ 214 h 551"/>
                <a:gd name="T10" fmla="*/ 107 w 474"/>
                <a:gd name="T11" fmla="*/ 313 h 551"/>
                <a:gd name="T12" fmla="*/ 183 w 474"/>
                <a:gd name="T13" fmla="*/ 450 h 551"/>
                <a:gd name="T14" fmla="*/ 244 w 474"/>
                <a:gd name="T15" fmla="*/ 542 h 551"/>
                <a:gd name="T16" fmla="*/ 305 w 474"/>
                <a:gd name="T17" fmla="*/ 496 h 551"/>
                <a:gd name="T18" fmla="*/ 267 w 474"/>
                <a:gd name="T19" fmla="*/ 450 h 551"/>
                <a:gd name="T20" fmla="*/ 328 w 474"/>
                <a:gd name="T21" fmla="*/ 389 h 551"/>
                <a:gd name="T22" fmla="*/ 351 w 474"/>
                <a:gd name="T23" fmla="*/ 328 h 551"/>
                <a:gd name="T24" fmla="*/ 473 w 474"/>
                <a:gd name="T25" fmla="*/ 260 h 551"/>
                <a:gd name="T26" fmla="*/ 473 w 474"/>
                <a:gd name="T27" fmla="*/ 260 h 551"/>
                <a:gd name="T28" fmla="*/ 435 w 474"/>
                <a:gd name="T29" fmla="*/ 221 h 551"/>
                <a:gd name="T30" fmla="*/ 290 w 474"/>
                <a:gd name="T31" fmla="*/ 145 h 551"/>
                <a:gd name="T32" fmla="*/ 145 w 474"/>
                <a:gd name="T33" fmla="*/ 30 h 551"/>
                <a:gd name="T34" fmla="*/ 130 w 474"/>
                <a:gd name="T35" fmla="*/ 0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4" h="551">
                  <a:moveTo>
                    <a:pt x="130" y="0"/>
                  </a:moveTo>
                  <a:lnTo>
                    <a:pt x="130" y="0"/>
                  </a:lnTo>
                  <a:cubicBezTo>
                    <a:pt x="0" y="84"/>
                    <a:pt x="0" y="84"/>
                    <a:pt x="0" y="84"/>
                  </a:cubicBezTo>
                  <a:lnTo>
                    <a:pt x="0" y="84"/>
                  </a:lnTo>
                  <a:cubicBezTo>
                    <a:pt x="46" y="130"/>
                    <a:pt x="107" y="160"/>
                    <a:pt x="130" y="214"/>
                  </a:cubicBezTo>
                  <a:cubicBezTo>
                    <a:pt x="145" y="244"/>
                    <a:pt x="91" y="283"/>
                    <a:pt x="107" y="313"/>
                  </a:cubicBezTo>
                  <a:cubicBezTo>
                    <a:pt x="114" y="367"/>
                    <a:pt x="160" y="405"/>
                    <a:pt x="183" y="450"/>
                  </a:cubicBezTo>
                  <a:cubicBezTo>
                    <a:pt x="206" y="481"/>
                    <a:pt x="214" y="527"/>
                    <a:pt x="244" y="542"/>
                  </a:cubicBezTo>
                  <a:cubicBezTo>
                    <a:pt x="267" y="550"/>
                    <a:pt x="298" y="519"/>
                    <a:pt x="305" y="496"/>
                  </a:cubicBezTo>
                  <a:cubicBezTo>
                    <a:pt x="305" y="473"/>
                    <a:pt x="267" y="466"/>
                    <a:pt x="267" y="450"/>
                  </a:cubicBezTo>
                  <a:cubicBezTo>
                    <a:pt x="275" y="428"/>
                    <a:pt x="313" y="412"/>
                    <a:pt x="328" y="389"/>
                  </a:cubicBezTo>
                  <a:cubicBezTo>
                    <a:pt x="336" y="374"/>
                    <a:pt x="328" y="344"/>
                    <a:pt x="351" y="328"/>
                  </a:cubicBezTo>
                  <a:cubicBezTo>
                    <a:pt x="389" y="290"/>
                    <a:pt x="427" y="290"/>
                    <a:pt x="473" y="260"/>
                  </a:cubicBezTo>
                  <a:lnTo>
                    <a:pt x="473" y="260"/>
                  </a:lnTo>
                  <a:cubicBezTo>
                    <a:pt x="466" y="252"/>
                    <a:pt x="450" y="237"/>
                    <a:pt x="435" y="221"/>
                  </a:cubicBezTo>
                  <a:cubicBezTo>
                    <a:pt x="397" y="183"/>
                    <a:pt x="336" y="183"/>
                    <a:pt x="290" y="145"/>
                  </a:cubicBezTo>
                  <a:cubicBezTo>
                    <a:pt x="275" y="145"/>
                    <a:pt x="160" y="46"/>
                    <a:pt x="145" y="30"/>
                  </a:cubicBezTo>
                  <a:cubicBezTo>
                    <a:pt x="137" y="23"/>
                    <a:pt x="130" y="8"/>
                    <a:pt x="130"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2" name="Freeform 64"/>
            <p:cNvSpPr>
              <a:spLocks noChangeArrowheads="1"/>
            </p:cNvSpPr>
            <p:nvPr/>
          </p:nvSpPr>
          <p:spPr bwMode="auto">
            <a:xfrm>
              <a:off x="7462352" y="7791450"/>
              <a:ext cx="217473" cy="217488"/>
            </a:xfrm>
            <a:custGeom>
              <a:avLst/>
              <a:gdLst>
                <a:gd name="T0" fmla="*/ 221 w 604"/>
                <a:gd name="T1" fmla="*/ 8 h 605"/>
                <a:gd name="T2" fmla="*/ 221 w 604"/>
                <a:gd name="T3" fmla="*/ 8 h 605"/>
                <a:gd name="T4" fmla="*/ 397 w 604"/>
                <a:gd name="T5" fmla="*/ 31 h 605"/>
                <a:gd name="T6" fmla="*/ 466 w 604"/>
                <a:gd name="T7" fmla="*/ 123 h 605"/>
                <a:gd name="T8" fmla="*/ 588 w 604"/>
                <a:gd name="T9" fmla="*/ 123 h 605"/>
                <a:gd name="T10" fmla="*/ 596 w 604"/>
                <a:gd name="T11" fmla="*/ 168 h 605"/>
                <a:gd name="T12" fmla="*/ 450 w 604"/>
                <a:gd name="T13" fmla="*/ 237 h 605"/>
                <a:gd name="T14" fmla="*/ 504 w 604"/>
                <a:gd name="T15" fmla="*/ 290 h 605"/>
                <a:gd name="T16" fmla="*/ 504 w 604"/>
                <a:gd name="T17" fmla="*/ 290 h 605"/>
                <a:gd name="T18" fmla="*/ 435 w 604"/>
                <a:gd name="T19" fmla="*/ 336 h 605"/>
                <a:gd name="T20" fmla="*/ 420 w 604"/>
                <a:gd name="T21" fmla="*/ 421 h 605"/>
                <a:gd name="T22" fmla="*/ 275 w 604"/>
                <a:gd name="T23" fmla="*/ 474 h 605"/>
                <a:gd name="T24" fmla="*/ 183 w 604"/>
                <a:gd name="T25" fmla="*/ 604 h 605"/>
                <a:gd name="T26" fmla="*/ 183 w 604"/>
                <a:gd name="T27" fmla="*/ 604 h 605"/>
                <a:gd name="T28" fmla="*/ 122 w 604"/>
                <a:gd name="T29" fmla="*/ 535 h 605"/>
                <a:gd name="T30" fmla="*/ 61 w 604"/>
                <a:gd name="T31" fmla="*/ 436 h 605"/>
                <a:gd name="T32" fmla="*/ 15 w 604"/>
                <a:gd name="T33" fmla="*/ 421 h 605"/>
                <a:gd name="T34" fmla="*/ 38 w 604"/>
                <a:gd name="T35" fmla="*/ 313 h 605"/>
                <a:gd name="T36" fmla="*/ 53 w 604"/>
                <a:gd name="T37" fmla="*/ 199 h 605"/>
                <a:gd name="T38" fmla="*/ 0 w 604"/>
                <a:gd name="T39" fmla="*/ 115 h 605"/>
                <a:gd name="T40" fmla="*/ 38 w 604"/>
                <a:gd name="T41" fmla="*/ 61 h 605"/>
                <a:gd name="T42" fmla="*/ 99 w 604"/>
                <a:gd name="T43" fmla="*/ 77 h 605"/>
                <a:gd name="T44" fmla="*/ 221 w 604"/>
                <a:gd name="T45" fmla="*/ 8 h 6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04" h="605">
                  <a:moveTo>
                    <a:pt x="221" y="8"/>
                  </a:moveTo>
                  <a:lnTo>
                    <a:pt x="221" y="8"/>
                  </a:lnTo>
                  <a:cubicBezTo>
                    <a:pt x="283" y="16"/>
                    <a:pt x="344" y="0"/>
                    <a:pt x="397" y="31"/>
                  </a:cubicBezTo>
                  <a:cubicBezTo>
                    <a:pt x="435" y="46"/>
                    <a:pt x="435" y="100"/>
                    <a:pt x="466" y="123"/>
                  </a:cubicBezTo>
                  <a:cubicBezTo>
                    <a:pt x="504" y="138"/>
                    <a:pt x="550" y="107"/>
                    <a:pt x="588" y="123"/>
                  </a:cubicBezTo>
                  <a:cubicBezTo>
                    <a:pt x="603" y="130"/>
                    <a:pt x="603" y="161"/>
                    <a:pt x="596" y="168"/>
                  </a:cubicBezTo>
                  <a:cubicBezTo>
                    <a:pt x="558" y="207"/>
                    <a:pt x="481" y="199"/>
                    <a:pt x="450" y="237"/>
                  </a:cubicBezTo>
                  <a:cubicBezTo>
                    <a:pt x="435" y="260"/>
                    <a:pt x="489" y="275"/>
                    <a:pt x="504" y="290"/>
                  </a:cubicBezTo>
                  <a:lnTo>
                    <a:pt x="504" y="290"/>
                  </a:lnTo>
                  <a:cubicBezTo>
                    <a:pt x="481" y="306"/>
                    <a:pt x="458" y="321"/>
                    <a:pt x="435" y="336"/>
                  </a:cubicBezTo>
                  <a:cubicBezTo>
                    <a:pt x="435" y="336"/>
                    <a:pt x="420" y="413"/>
                    <a:pt x="420" y="421"/>
                  </a:cubicBezTo>
                  <a:cubicBezTo>
                    <a:pt x="420" y="428"/>
                    <a:pt x="275" y="474"/>
                    <a:pt x="275" y="474"/>
                  </a:cubicBezTo>
                  <a:cubicBezTo>
                    <a:pt x="244" y="520"/>
                    <a:pt x="214" y="565"/>
                    <a:pt x="183" y="604"/>
                  </a:cubicBezTo>
                  <a:lnTo>
                    <a:pt x="183" y="604"/>
                  </a:lnTo>
                  <a:cubicBezTo>
                    <a:pt x="160" y="581"/>
                    <a:pt x="145" y="558"/>
                    <a:pt x="122" y="535"/>
                  </a:cubicBezTo>
                  <a:cubicBezTo>
                    <a:pt x="99" y="504"/>
                    <a:pt x="84" y="466"/>
                    <a:pt x="61" y="436"/>
                  </a:cubicBezTo>
                  <a:cubicBezTo>
                    <a:pt x="46" y="421"/>
                    <a:pt x="15" y="436"/>
                    <a:pt x="15" y="421"/>
                  </a:cubicBezTo>
                  <a:cubicBezTo>
                    <a:pt x="8" y="382"/>
                    <a:pt x="31" y="344"/>
                    <a:pt x="38" y="313"/>
                  </a:cubicBezTo>
                  <a:cubicBezTo>
                    <a:pt x="46" y="275"/>
                    <a:pt x="61" y="237"/>
                    <a:pt x="53" y="199"/>
                  </a:cubicBezTo>
                  <a:cubicBezTo>
                    <a:pt x="53" y="168"/>
                    <a:pt x="23" y="146"/>
                    <a:pt x="0" y="115"/>
                  </a:cubicBezTo>
                  <a:cubicBezTo>
                    <a:pt x="0" y="115"/>
                    <a:pt x="38" y="69"/>
                    <a:pt x="38" y="61"/>
                  </a:cubicBezTo>
                  <a:cubicBezTo>
                    <a:pt x="46" y="54"/>
                    <a:pt x="99" y="77"/>
                    <a:pt x="99" y="77"/>
                  </a:cubicBezTo>
                  <a:cubicBezTo>
                    <a:pt x="145" y="54"/>
                    <a:pt x="183" y="31"/>
                    <a:pt x="221" y="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3" name="Freeform 65"/>
            <p:cNvSpPr>
              <a:spLocks noChangeArrowheads="1"/>
            </p:cNvSpPr>
            <p:nvPr/>
          </p:nvSpPr>
          <p:spPr bwMode="auto">
            <a:xfrm>
              <a:off x="7200431" y="7896225"/>
              <a:ext cx="558764" cy="630238"/>
            </a:xfrm>
            <a:custGeom>
              <a:avLst/>
              <a:gdLst>
                <a:gd name="T0" fmla="*/ 909 w 1552"/>
                <a:gd name="T1" fmla="*/ 314 h 1751"/>
                <a:gd name="T2" fmla="*/ 1146 w 1552"/>
                <a:gd name="T3" fmla="*/ 131 h 1751"/>
                <a:gd name="T4" fmla="*/ 1230 w 1552"/>
                <a:gd name="T5" fmla="*/ 0 h 1751"/>
                <a:gd name="T6" fmla="*/ 1314 w 1552"/>
                <a:gd name="T7" fmla="*/ 85 h 1751"/>
                <a:gd name="T8" fmla="*/ 1322 w 1552"/>
                <a:gd name="T9" fmla="*/ 237 h 1751"/>
                <a:gd name="T10" fmla="*/ 1406 w 1552"/>
                <a:gd name="T11" fmla="*/ 222 h 1751"/>
                <a:gd name="T12" fmla="*/ 1536 w 1552"/>
                <a:gd name="T13" fmla="*/ 428 h 1751"/>
                <a:gd name="T14" fmla="*/ 1390 w 1552"/>
                <a:gd name="T15" fmla="*/ 696 h 1751"/>
                <a:gd name="T16" fmla="*/ 1352 w 1552"/>
                <a:gd name="T17" fmla="*/ 910 h 1751"/>
                <a:gd name="T18" fmla="*/ 1253 w 1552"/>
                <a:gd name="T19" fmla="*/ 955 h 1751"/>
                <a:gd name="T20" fmla="*/ 1138 w 1552"/>
                <a:gd name="T21" fmla="*/ 994 h 1751"/>
                <a:gd name="T22" fmla="*/ 1100 w 1552"/>
                <a:gd name="T23" fmla="*/ 1123 h 1751"/>
                <a:gd name="T24" fmla="*/ 1093 w 1552"/>
                <a:gd name="T25" fmla="*/ 1314 h 1751"/>
                <a:gd name="T26" fmla="*/ 940 w 1552"/>
                <a:gd name="T27" fmla="*/ 1368 h 1751"/>
                <a:gd name="T28" fmla="*/ 718 w 1552"/>
                <a:gd name="T29" fmla="*/ 1498 h 1751"/>
                <a:gd name="T30" fmla="*/ 718 w 1552"/>
                <a:gd name="T31" fmla="*/ 1567 h 1751"/>
                <a:gd name="T32" fmla="*/ 596 w 1552"/>
                <a:gd name="T33" fmla="*/ 1467 h 1751"/>
                <a:gd name="T34" fmla="*/ 474 w 1552"/>
                <a:gd name="T35" fmla="*/ 1521 h 1751"/>
                <a:gd name="T36" fmla="*/ 336 w 1552"/>
                <a:gd name="T37" fmla="*/ 1643 h 1751"/>
                <a:gd name="T38" fmla="*/ 313 w 1552"/>
                <a:gd name="T39" fmla="*/ 1681 h 1751"/>
                <a:gd name="T40" fmla="*/ 161 w 1552"/>
                <a:gd name="T41" fmla="*/ 1734 h 1751"/>
                <a:gd name="T42" fmla="*/ 92 w 1552"/>
                <a:gd name="T43" fmla="*/ 1689 h 1751"/>
                <a:gd name="T44" fmla="*/ 31 w 1552"/>
                <a:gd name="T45" fmla="*/ 1467 h 1751"/>
                <a:gd name="T46" fmla="*/ 0 w 1552"/>
                <a:gd name="T47" fmla="*/ 1269 h 1751"/>
                <a:gd name="T48" fmla="*/ 54 w 1552"/>
                <a:gd name="T49" fmla="*/ 1200 h 1751"/>
                <a:gd name="T50" fmla="*/ 77 w 1552"/>
                <a:gd name="T51" fmla="*/ 1085 h 1751"/>
                <a:gd name="T52" fmla="*/ 146 w 1552"/>
                <a:gd name="T53" fmla="*/ 932 h 1751"/>
                <a:gd name="T54" fmla="*/ 100 w 1552"/>
                <a:gd name="T55" fmla="*/ 833 h 1751"/>
                <a:gd name="T56" fmla="*/ 176 w 1552"/>
                <a:gd name="T57" fmla="*/ 680 h 1751"/>
                <a:gd name="T58" fmla="*/ 283 w 1552"/>
                <a:gd name="T59" fmla="*/ 658 h 1751"/>
                <a:gd name="T60" fmla="*/ 413 w 1552"/>
                <a:gd name="T61" fmla="*/ 596 h 1751"/>
                <a:gd name="T62" fmla="*/ 512 w 1552"/>
                <a:gd name="T63" fmla="*/ 459 h 1751"/>
                <a:gd name="T64" fmla="*/ 673 w 1552"/>
                <a:gd name="T65" fmla="*/ 314 h 1751"/>
                <a:gd name="T66" fmla="*/ 909 w 1552"/>
                <a:gd name="T67" fmla="*/ 314 h 17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52" h="1751">
                  <a:moveTo>
                    <a:pt x="909" y="314"/>
                  </a:moveTo>
                  <a:lnTo>
                    <a:pt x="909" y="314"/>
                  </a:lnTo>
                  <a:cubicBezTo>
                    <a:pt x="940" y="275"/>
                    <a:pt x="970" y="230"/>
                    <a:pt x="1001" y="184"/>
                  </a:cubicBezTo>
                  <a:cubicBezTo>
                    <a:pt x="1001" y="184"/>
                    <a:pt x="1146" y="138"/>
                    <a:pt x="1146" y="131"/>
                  </a:cubicBezTo>
                  <a:cubicBezTo>
                    <a:pt x="1146" y="123"/>
                    <a:pt x="1161" y="46"/>
                    <a:pt x="1161" y="46"/>
                  </a:cubicBezTo>
                  <a:cubicBezTo>
                    <a:pt x="1184" y="31"/>
                    <a:pt x="1207" y="16"/>
                    <a:pt x="1230" y="0"/>
                  </a:cubicBezTo>
                  <a:lnTo>
                    <a:pt x="1230" y="0"/>
                  </a:lnTo>
                  <a:cubicBezTo>
                    <a:pt x="1261" y="31"/>
                    <a:pt x="1307" y="46"/>
                    <a:pt x="1314" y="85"/>
                  </a:cubicBezTo>
                  <a:cubicBezTo>
                    <a:pt x="1322" y="115"/>
                    <a:pt x="1276" y="138"/>
                    <a:pt x="1276" y="169"/>
                  </a:cubicBezTo>
                  <a:cubicBezTo>
                    <a:pt x="1284" y="192"/>
                    <a:pt x="1291" y="230"/>
                    <a:pt x="1322" y="237"/>
                  </a:cubicBezTo>
                  <a:cubicBezTo>
                    <a:pt x="1345" y="253"/>
                    <a:pt x="1375" y="230"/>
                    <a:pt x="1406" y="222"/>
                  </a:cubicBezTo>
                  <a:lnTo>
                    <a:pt x="1406" y="222"/>
                  </a:lnTo>
                  <a:cubicBezTo>
                    <a:pt x="1429" y="268"/>
                    <a:pt x="1436" y="321"/>
                    <a:pt x="1459" y="360"/>
                  </a:cubicBezTo>
                  <a:cubicBezTo>
                    <a:pt x="1482" y="390"/>
                    <a:pt x="1528" y="398"/>
                    <a:pt x="1536" y="428"/>
                  </a:cubicBezTo>
                  <a:cubicBezTo>
                    <a:pt x="1551" y="482"/>
                    <a:pt x="1543" y="535"/>
                    <a:pt x="1520" y="581"/>
                  </a:cubicBezTo>
                  <a:cubicBezTo>
                    <a:pt x="1497" y="627"/>
                    <a:pt x="1436" y="658"/>
                    <a:pt x="1390" y="696"/>
                  </a:cubicBezTo>
                  <a:cubicBezTo>
                    <a:pt x="1368" y="719"/>
                    <a:pt x="1307" y="719"/>
                    <a:pt x="1307" y="749"/>
                  </a:cubicBezTo>
                  <a:cubicBezTo>
                    <a:pt x="1291" y="803"/>
                    <a:pt x="1337" y="856"/>
                    <a:pt x="1352" y="910"/>
                  </a:cubicBezTo>
                  <a:lnTo>
                    <a:pt x="1352" y="910"/>
                  </a:lnTo>
                  <a:cubicBezTo>
                    <a:pt x="1314" y="925"/>
                    <a:pt x="1276" y="925"/>
                    <a:pt x="1253" y="955"/>
                  </a:cubicBezTo>
                  <a:cubicBezTo>
                    <a:pt x="1238" y="978"/>
                    <a:pt x="1245" y="1017"/>
                    <a:pt x="1245" y="1047"/>
                  </a:cubicBezTo>
                  <a:cubicBezTo>
                    <a:pt x="1245" y="1047"/>
                    <a:pt x="1146" y="994"/>
                    <a:pt x="1138" y="994"/>
                  </a:cubicBezTo>
                  <a:cubicBezTo>
                    <a:pt x="1131" y="994"/>
                    <a:pt x="1085" y="1039"/>
                    <a:pt x="1085" y="1039"/>
                  </a:cubicBezTo>
                  <a:cubicBezTo>
                    <a:pt x="1093" y="1070"/>
                    <a:pt x="1108" y="1100"/>
                    <a:pt x="1100" y="1123"/>
                  </a:cubicBezTo>
                  <a:cubicBezTo>
                    <a:pt x="1093" y="1162"/>
                    <a:pt x="1047" y="1184"/>
                    <a:pt x="1047" y="1215"/>
                  </a:cubicBezTo>
                  <a:cubicBezTo>
                    <a:pt x="1047" y="1253"/>
                    <a:pt x="1077" y="1284"/>
                    <a:pt x="1093" y="1314"/>
                  </a:cubicBezTo>
                  <a:lnTo>
                    <a:pt x="1093" y="1314"/>
                  </a:lnTo>
                  <a:cubicBezTo>
                    <a:pt x="1093" y="1314"/>
                    <a:pt x="947" y="1368"/>
                    <a:pt x="940" y="1368"/>
                  </a:cubicBezTo>
                  <a:cubicBezTo>
                    <a:pt x="940" y="1375"/>
                    <a:pt x="909" y="1421"/>
                    <a:pt x="909" y="1421"/>
                  </a:cubicBezTo>
                  <a:cubicBezTo>
                    <a:pt x="848" y="1444"/>
                    <a:pt x="772" y="1452"/>
                    <a:pt x="718" y="1498"/>
                  </a:cubicBezTo>
                  <a:cubicBezTo>
                    <a:pt x="695" y="1505"/>
                    <a:pt x="718" y="1544"/>
                    <a:pt x="718" y="1567"/>
                  </a:cubicBezTo>
                  <a:lnTo>
                    <a:pt x="718" y="1567"/>
                  </a:lnTo>
                  <a:cubicBezTo>
                    <a:pt x="703" y="1582"/>
                    <a:pt x="680" y="1628"/>
                    <a:pt x="665" y="1612"/>
                  </a:cubicBezTo>
                  <a:cubicBezTo>
                    <a:pt x="619" y="1574"/>
                    <a:pt x="642" y="1490"/>
                    <a:pt x="596" y="1467"/>
                  </a:cubicBezTo>
                  <a:cubicBezTo>
                    <a:pt x="558" y="1444"/>
                    <a:pt x="512" y="1475"/>
                    <a:pt x="482" y="1498"/>
                  </a:cubicBezTo>
                  <a:cubicBezTo>
                    <a:pt x="474" y="1498"/>
                    <a:pt x="482" y="1521"/>
                    <a:pt x="474" y="1521"/>
                  </a:cubicBezTo>
                  <a:cubicBezTo>
                    <a:pt x="428" y="1544"/>
                    <a:pt x="375" y="1528"/>
                    <a:pt x="336" y="1559"/>
                  </a:cubicBezTo>
                  <a:cubicBezTo>
                    <a:pt x="313" y="1582"/>
                    <a:pt x="336" y="1620"/>
                    <a:pt x="336" y="1643"/>
                  </a:cubicBezTo>
                  <a:lnTo>
                    <a:pt x="336" y="1643"/>
                  </a:lnTo>
                  <a:cubicBezTo>
                    <a:pt x="329" y="1658"/>
                    <a:pt x="321" y="1673"/>
                    <a:pt x="313" y="1681"/>
                  </a:cubicBezTo>
                  <a:cubicBezTo>
                    <a:pt x="290" y="1704"/>
                    <a:pt x="275" y="1719"/>
                    <a:pt x="252" y="1727"/>
                  </a:cubicBezTo>
                  <a:cubicBezTo>
                    <a:pt x="229" y="1734"/>
                    <a:pt x="191" y="1734"/>
                    <a:pt x="161" y="1734"/>
                  </a:cubicBezTo>
                  <a:cubicBezTo>
                    <a:pt x="138" y="1734"/>
                    <a:pt x="107" y="1750"/>
                    <a:pt x="84" y="1734"/>
                  </a:cubicBezTo>
                  <a:cubicBezTo>
                    <a:pt x="69" y="1727"/>
                    <a:pt x="92" y="1704"/>
                    <a:pt x="92" y="1689"/>
                  </a:cubicBezTo>
                  <a:cubicBezTo>
                    <a:pt x="92" y="1658"/>
                    <a:pt x="84" y="1628"/>
                    <a:pt x="77" y="1597"/>
                  </a:cubicBezTo>
                  <a:cubicBezTo>
                    <a:pt x="61" y="1551"/>
                    <a:pt x="16" y="1513"/>
                    <a:pt x="31" y="1467"/>
                  </a:cubicBezTo>
                  <a:cubicBezTo>
                    <a:pt x="38" y="1437"/>
                    <a:pt x="138" y="1475"/>
                    <a:pt x="130" y="1437"/>
                  </a:cubicBezTo>
                  <a:cubicBezTo>
                    <a:pt x="123" y="1368"/>
                    <a:pt x="46" y="1322"/>
                    <a:pt x="0" y="1269"/>
                  </a:cubicBezTo>
                  <a:cubicBezTo>
                    <a:pt x="8" y="1269"/>
                    <a:pt x="8" y="1269"/>
                    <a:pt x="8" y="1269"/>
                  </a:cubicBezTo>
                  <a:cubicBezTo>
                    <a:pt x="23" y="1246"/>
                    <a:pt x="31" y="1223"/>
                    <a:pt x="54" y="1200"/>
                  </a:cubicBezTo>
                  <a:cubicBezTo>
                    <a:pt x="69" y="1184"/>
                    <a:pt x="115" y="1200"/>
                    <a:pt x="123" y="1177"/>
                  </a:cubicBezTo>
                  <a:cubicBezTo>
                    <a:pt x="130" y="1146"/>
                    <a:pt x="69" y="1116"/>
                    <a:pt x="77" y="1085"/>
                  </a:cubicBezTo>
                  <a:cubicBezTo>
                    <a:pt x="92" y="1047"/>
                    <a:pt x="153" y="1047"/>
                    <a:pt x="168" y="1009"/>
                  </a:cubicBezTo>
                  <a:cubicBezTo>
                    <a:pt x="184" y="986"/>
                    <a:pt x="146" y="963"/>
                    <a:pt x="146" y="932"/>
                  </a:cubicBezTo>
                  <a:cubicBezTo>
                    <a:pt x="146" y="910"/>
                    <a:pt x="184" y="894"/>
                    <a:pt x="168" y="879"/>
                  </a:cubicBezTo>
                  <a:cubicBezTo>
                    <a:pt x="161" y="856"/>
                    <a:pt x="84" y="864"/>
                    <a:pt x="100" y="833"/>
                  </a:cubicBezTo>
                  <a:cubicBezTo>
                    <a:pt x="115" y="795"/>
                    <a:pt x="191" y="818"/>
                    <a:pt x="214" y="780"/>
                  </a:cubicBezTo>
                  <a:cubicBezTo>
                    <a:pt x="229" y="749"/>
                    <a:pt x="191" y="711"/>
                    <a:pt x="176" y="680"/>
                  </a:cubicBezTo>
                  <a:lnTo>
                    <a:pt x="176" y="680"/>
                  </a:lnTo>
                  <a:cubicBezTo>
                    <a:pt x="214" y="673"/>
                    <a:pt x="252" y="680"/>
                    <a:pt x="283" y="658"/>
                  </a:cubicBezTo>
                  <a:cubicBezTo>
                    <a:pt x="313" y="642"/>
                    <a:pt x="313" y="589"/>
                    <a:pt x="352" y="573"/>
                  </a:cubicBezTo>
                  <a:cubicBezTo>
                    <a:pt x="367" y="566"/>
                    <a:pt x="398" y="612"/>
                    <a:pt x="413" y="596"/>
                  </a:cubicBezTo>
                  <a:cubicBezTo>
                    <a:pt x="436" y="581"/>
                    <a:pt x="413" y="543"/>
                    <a:pt x="421" y="520"/>
                  </a:cubicBezTo>
                  <a:cubicBezTo>
                    <a:pt x="443" y="489"/>
                    <a:pt x="482" y="467"/>
                    <a:pt x="512" y="459"/>
                  </a:cubicBezTo>
                  <a:cubicBezTo>
                    <a:pt x="558" y="451"/>
                    <a:pt x="611" y="505"/>
                    <a:pt x="642" y="474"/>
                  </a:cubicBezTo>
                  <a:cubicBezTo>
                    <a:pt x="680" y="436"/>
                    <a:pt x="627" y="337"/>
                    <a:pt x="673" y="314"/>
                  </a:cubicBezTo>
                  <a:cubicBezTo>
                    <a:pt x="718" y="283"/>
                    <a:pt x="772" y="352"/>
                    <a:pt x="833" y="352"/>
                  </a:cubicBezTo>
                  <a:cubicBezTo>
                    <a:pt x="856" y="360"/>
                    <a:pt x="879" y="329"/>
                    <a:pt x="909" y="31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 name="Freeform 66"/>
            <p:cNvSpPr>
              <a:spLocks noChangeArrowheads="1"/>
            </p:cNvSpPr>
            <p:nvPr/>
          </p:nvSpPr>
          <p:spPr bwMode="auto">
            <a:xfrm>
              <a:off x="7643316" y="7889876"/>
              <a:ext cx="306367" cy="138113"/>
            </a:xfrm>
            <a:custGeom>
              <a:avLst/>
              <a:gdLst>
                <a:gd name="T0" fmla="*/ 0 w 849"/>
                <a:gd name="T1" fmla="*/ 15 h 383"/>
                <a:gd name="T2" fmla="*/ 0 w 849"/>
                <a:gd name="T3" fmla="*/ 15 h 383"/>
                <a:gd name="T4" fmla="*/ 130 w 849"/>
                <a:gd name="T5" fmla="*/ 31 h 383"/>
                <a:gd name="T6" fmla="*/ 229 w 849"/>
                <a:gd name="T7" fmla="*/ 84 h 383"/>
                <a:gd name="T8" fmla="*/ 329 w 849"/>
                <a:gd name="T9" fmla="*/ 15 h 383"/>
                <a:gd name="T10" fmla="*/ 435 w 849"/>
                <a:gd name="T11" fmla="*/ 69 h 383"/>
                <a:gd name="T12" fmla="*/ 496 w 849"/>
                <a:gd name="T13" fmla="*/ 38 h 383"/>
                <a:gd name="T14" fmla="*/ 588 w 849"/>
                <a:gd name="T15" fmla="*/ 77 h 383"/>
                <a:gd name="T16" fmla="*/ 688 w 849"/>
                <a:gd name="T17" fmla="*/ 8 h 383"/>
                <a:gd name="T18" fmla="*/ 802 w 849"/>
                <a:gd name="T19" fmla="*/ 31 h 383"/>
                <a:gd name="T20" fmla="*/ 802 w 849"/>
                <a:gd name="T21" fmla="*/ 31 h 383"/>
                <a:gd name="T22" fmla="*/ 802 w 849"/>
                <a:gd name="T23" fmla="*/ 115 h 383"/>
                <a:gd name="T24" fmla="*/ 825 w 849"/>
                <a:gd name="T25" fmla="*/ 222 h 383"/>
                <a:gd name="T26" fmla="*/ 565 w 849"/>
                <a:gd name="T27" fmla="*/ 283 h 383"/>
                <a:gd name="T28" fmla="*/ 550 w 849"/>
                <a:gd name="T29" fmla="*/ 359 h 383"/>
                <a:gd name="T30" fmla="*/ 428 w 849"/>
                <a:gd name="T31" fmla="*/ 375 h 383"/>
                <a:gd name="T32" fmla="*/ 420 w 849"/>
                <a:gd name="T33" fmla="*/ 344 h 383"/>
                <a:gd name="T34" fmla="*/ 352 w 849"/>
                <a:gd name="T35" fmla="*/ 367 h 383"/>
                <a:gd name="T36" fmla="*/ 313 w 849"/>
                <a:gd name="T37" fmla="*/ 290 h 383"/>
                <a:gd name="T38" fmla="*/ 252 w 849"/>
                <a:gd name="T39" fmla="*/ 245 h 383"/>
                <a:gd name="T40" fmla="*/ 176 w 849"/>
                <a:gd name="T41" fmla="*/ 237 h 383"/>
                <a:gd name="T42" fmla="*/ 176 w 849"/>
                <a:gd name="T43" fmla="*/ 237 h 383"/>
                <a:gd name="T44" fmla="*/ 92 w 849"/>
                <a:gd name="T45" fmla="*/ 252 h 383"/>
                <a:gd name="T46" fmla="*/ 46 w 849"/>
                <a:gd name="T47" fmla="*/ 184 h 383"/>
                <a:gd name="T48" fmla="*/ 84 w 849"/>
                <a:gd name="T49" fmla="*/ 100 h 383"/>
                <a:gd name="T50" fmla="*/ 0 w 849"/>
                <a:gd name="T51" fmla="*/ 15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9" h="383">
                  <a:moveTo>
                    <a:pt x="0" y="15"/>
                  </a:moveTo>
                  <a:lnTo>
                    <a:pt x="0" y="15"/>
                  </a:lnTo>
                  <a:cubicBezTo>
                    <a:pt x="46" y="23"/>
                    <a:pt x="92" y="15"/>
                    <a:pt x="130" y="31"/>
                  </a:cubicBezTo>
                  <a:cubicBezTo>
                    <a:pt x="168" y="38"/>
                    <a:pt x="191" y="84"/>
                    <a:pt x="229" y="84"/>
                  </a:cubicBezTo>
                  <a:cubicBezTo>
                    <a:pt x="275" y="84"/>
                    <a:pt x="290" y="23"/>
                    <a:pt x="329" y="15"/>
                  </a:cubicBezTo>
                  <a:cubicBezTo>
                    <a:pt x="367" y="15"/>
                    <a:pt x="397" y="61"/>
                    <a:pt x="435" y="69"/>
                  </a:cubicBezTo>
                  <a:cubicBezTo>
                    <a:pt x="458" y="69"/>
                    <a:pt x="474" y="31"/>
                    <a:pt x="496" y="38"/>
                  </a:cubicBezTo>
                  <a:cubicBezTo>
                    <a:pt x="535" y="38"/>
                    <a:pt x="558" y="77"/>
                    <a:pt x="588" y="77"/>
                  </a:cubicBezTo>
                  <a:cubicBezTo>
                    <a:pt x="626" y="69"/>
                    <a:pt x="649" y="15"/>
                    <a:pt x="688" y="8"/>
                  </a:cubicBezTo>
                  <a:cubicBezTo>
                    <a:pt x="726" y="0"/>
                    <a:pt x="764" y="23"/>
                    <a:pt x="802" y="31"/>
                  </a:cubicBezTo>
                  <a:lnTo>
                    <a:pt x="802" y="31"/>
                  </a:lnTo>
                  <a:cubicBezTo>
                    <a:pt x="802" y="61"/>
                    <a:pt x="802" y="84"/>
                    <a:pt x="802" y="115"/>
                  </a:cubicBezTo>
                  <a:cubicBezTo>
                    <a:pt x="810" y="146"/>
                    <a:pt x="848" y="199"/>
                    <a:pt x="825" y="222"/>
                  </a:cubicBezTo>
                  <a:cubicBezTo>
                    <a:pt x="749" y="268"/>
                    <a:pt x="649" y="245"/>
                    <a:pt x="565" y="283"/>
                  </a:cubicBezTo>
                  <a:cubicBezTo>
                    <a:pt x="542" y="290"/>
                    <a:pt x="573" y="344"/>
                    <a:pt x="550" y="359"/>
                  </a:cubicBezTo>
                  <a:cubicBezTo>
                    <a:pt x="519" y="382"/>
                    <a:pt x="474" y="382"/>
                    <a:pt x="428" y="375"/>
                  </a:cubicBezTo>
                  <a:cubicBezTo>
                    <a:pt x="420" y="375"/>
                    <a:pt x="435" y="352"/>
                    <a:pt x="420" y="344"/>
                  </a:cubicBezTo>
                  <a:cubicBezTo>
                    <a:pt x="397" y="344"/>
                    <a:pt x="374" y="375"/>
                    <a:pt x="352" y="367"/>
                  </a:cubicBezTo>
                  <a:cubicBezTo>
                    <a:pt x="329" y="352"/>
                    <a:pt x="329" y="313"/>
                    <a:pt x="313" y="290"/>
                  </a:cubicBezTo>
                  <a:cubicBezTo>
                    <a:pt x="298" y="275"/>
                    <a:pt x="275" y="252"/>
                    <a:pt x="252" y="245"/>
                  </a:cubicBezTo>
                  <a:cubicBezTo>
                    <a:pt x="229" y="229"/>
                    <a:pt x="206" y="237"/>
                    <a:pt x="176" y="237"/>
                  </a:cubicBezTo>
                  <a:lnTo>
                    <a:pt x="176" y="237"/>
                  </a:lnTo>
                  <a:cubicBezTo>
                    <a:pt x="145" y="245"/>
                    <a:pt x="115" y="268"/>
                    <a:pt x="92" y="252"/>
                  </a:cubicBezTo>
                  <a:cubicBezTo>
                    <a:pt x="61" y="245"/>
                    <a:pt x="54" y="207"/>
                    <a:pt x="46" y="184"/>
                  </a:cubicBezTo>
                  <a:cubicBezTo>
                    <a:pt x="46" y="153"/>
                    <a:pt x="92" y="130"/>
                    <a:pt x="84" y="100"/>
                  </a:cubicBezTo>
                  <a:cubicBezTo>
                    <a:pt x="77" y="61"/>
                    <a:pt x="31" y="46"/>
                    <a:pt x="0" y="1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 name="Freeform 67"/>
            <p:cNvSpPr>
              <a:spLocks noChangeArrowheads="1"/>
            </p:cNvSpPr>
            <p:nvPr/>
          </p:nvSpPr>
          <p:spPr bwMode="auto">
            <a:xfrm>
              <a:off x="7665539" y="7840663"/>
              <a:ext cx="563525" cy="671512"/>
            </a:xfrm>
            <a:custGeom>
              <a:avLst/>
              <a:gdLst>
                <a:gd name="T0" fmla="*/ 741 w 1567"/>
                <a:gd name="T1" fmla="*/ 168 h 1864"/>
                <a:gd name="T2" fmla="*/ 856 w 1567"/>
                <a:gd name="T3" fmla="*/ 46 h 1864"/>
                <a:gd name="T4" fmla="*/ 1054 w 1567"/>
                <a:gd name="T5" fmla="*/ 30 h 1864"/>
                <a:gd name="T6" fmla="*/ 1031 w 1567"/>
                <a:gd name="T7" fmla="*/ 145 h 1864"/>
                <a:gd name="T8" fmla="*/ 1123 w 1567"/>
                <a:gd name="T9" fmla="*/ 298 h 1864"/>
                <a:gd name="T10" fmla="*/ 1108 w 1567"/>
                <a:gd name="T11" fmla="*/ 504 h 1864"/>
                <a:gd name="T12" fmla="*/ 1276 w 1567"/>
                <a:gd name="T13" fmla="*/ 550 h 1864"/>
                <a:gd name="T14" fmla="*/ 1451 w 1567"/>
                <a:gd name="T15" fmla="*/ 695 h 1864"/>
                <a:gd name="T16" fmla="*/ 1474 w 1567"/>
                <a:gd name="T17" fmla="*/ 771 h 1864"/>
                <a:gd name="T18" fmla="*/ 1398 w 1567"/>
                <a:gd name="T19" fmla="*/ 886 h 1864"/>
                <a:gd name="T20" fmla="*/ 1451 w 1567"/>
                <a:gd name="T21" fmla="*/ 1016 h 1864"/>
                <a:gd name="T22" fmla="*/ 1551 w 1567"/>
                <a:gd name="T23" fmla="*/ 1100 h 1864"/>
                <a:gd name="T24" fmla="*/ 1444 w 1567"/>
                <a:gd name="T25" fmla="*/ 1184 h 1864"/>
                <a:gd name="T26" fmla="*/ 1337 w 1567"/>
                <a:gd name="T27" fmla="*/ 1123 h 1864"/>
                <a:gd name="T28" fmla="*/ 1367 w 1567"/>
                <a:gd name="T29" fmla="*/ 1252 h 1864"/>
                <a:gd name="T30" fmla="*/ 1543 w 1567"/>
                <a:gd name="T31" fmla="*/ 1252 h 1864"/>
                <a:gd name="T32" fmla="*/ 1459 w 1567"/>
                <a:gd name="T33" fmla="*/ 1413 h 1864"/>
                <a:gd name="T34" fmla="*/ 1398 w 1567"/>
                <a:gd name="T35" fmla="*/ 1581 h 1864"/>
                <a:gd name="T36" fmla="*/ 1413 w 1567"/>
                <a:gd name="T37" fmla="*/ 1711 h 1864"/>
                <a:gd name="T38" fmla="*/ 1367 w 1567"/>
                <a:gd name="T39" fmla="*/ 1749 h 1864"/>
                <a:gd name="T40" fmla="*/ 1192 w 1567"/>
                <a:gd name="T41" fmla="*/ 1634 h 1864"/>
                <a:gd name="T42" fmla="*/ 1092 w 1567"/>
                <a:gd name="T43" fmla="*/ 1680 h 1864"/>
                <a:gd name="T44" fmla="*/ 963 w 1567"/>
                <a:gd name="T45" fmla="*/ 1703 h 1864"/>
                <a:gd name="T46" fmla="*/ 917 w 1567"/>
                <a:gd name="T47" fmla="*/ 1863 h 1864"/>
                <a:gd name="T48" fmla="*/ 848 w 1567"/>
                <a:gd name="T49" fmla="*/ 1703 h 1864"/>
                <a:gd name="T50" fmla="*/ 634 w 1567"/>
                <a:gd name="T51" fmla="*/ 1780 h 1864"/>
                <a:gd name="T52" fmla="*/ 581 w 1567"/>
                <a:gd name="T53" fmla="*/ 1680 h 1864"/>
                <a:gd name="T54" fmla="*/ 443 w 1567"/>
                <a:gd name="T55" fmla="*/ 1489 h 1864"/>
                <a:gd name="T56" fmla="*/ 413 w 1567"/>
                <a:gd name="T57" fmla="*/ 1398 h 1864"/>
                <a:gd name="T58" fmla="*/ 336 w 1567"/>
                <a:gd name="T59" fmla="*/ 1298 h 1864"/>
                <a:gd name="T60" fmla="*/ 252 w 1567"/>
                <a:gd name="T61" fmla="*/ 1252 h 1864"/>
                <a:gd name="T62" fmla="*/ 153 w 1567"/>
                <a:gd name="T63" fmla="*/ 1123 h 1864"/>
                <a:gd name="T64" fmla="*/ 61 w 1567"/>
                <a:gd name="T65" fmla="*/ 1062 h 1864"/>
                <a:gd name="T66" fmla="*/ 99 w 1567"/>
                <a:gd name="T67" fmla="*/ 848 h 1864"/>
                <a:gd name="T68" fmla="*/ 245 w 1567"/>
                <a:gd name="T69" fmla="*/ 580 h 1864"/>
                <a:gd name="T70" fmla="*/ 115 w 1567"/>
                <a:gd name="T71" fmla="*/ 374 h 1864"/>
                <a:gd name="T72" fmla="*/ 191 w 1567"/>
                <a:gd name="T73" fmla="*/ 382 h 1864"/>
                <a:gd name="T74" fmla="*/ 291 w 1567"/>
                <a:gd name="T75" fmla="*/ 504 h 1864"/>
                <a:gd name="T76" fmla="*/ 367 w 1567"/>
                <a:gd name="T77" fmla="*/ 512 h 1864"/>
                <a:gd name="T78" fmla="*/ 504 w 1567"/>
                <a:gd name="T79" fmla="*/ 420 h 1864"/>
                <a:gd name="T80" fmla="*/ 741 w 1567"/>
                <a:gd name="T81" fmla="*/ 252 h 18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67" h="1864">
                  <a:moveTo>
                    <a:pt x="741" y="168"/>
                  </a:moveTo>
                  <a:lnTo>
                    <a:pt x="741" y="168"/>
                  </a:lnTo>
                  <a:cubicBezTo>
                    <a:pt x="772" y="160"/>
                    <a:pt x="817" y="168"/>
                    <a:pt x="840" y="145"/>
                  </a:cubicBezTo>
                  <a:cubicBezTo>
                    <a:pt x="863" y="122"/>
                    <a:pt x="840" y="76"/>
                    <a:pt x="856" y="46"/>
                  </a:cubicBezTo>
                  <a:cubicBezTo>
                    <a:pt x="871" y="23"/>
                    <a:pt x="902" y="0"/>
                    <a:pt x="932" y="0"/>
                  </a:cubicBezTo>
                  <a:cubicBezTo>
                    <a:pt x="978" y="0"/>
                    <a:pt x="1016" y="23"/>
                    <a:pt x="1054" y="30"/>
                  </a:cubicBezTo>
                  <a:lnTo>
                    <a:pt x="1054" y="30"/>
                  </a:lnTo>
                  <a:cubicBezTo>
                    <a:pt x="1046" y="69"/>
                    <a:pt x="1024" y="107"/>
                    <a:pt x="1031" y="145"/>
                  </a:cubicBezTo>
                  <a:cubicBezTo>
                    <a:pt x="1039" y="183"/>
                    <a:pt x="1062" y="214"/>
                    <a:pt x="1077" y="244"/>
                  </a:cubicBezTo>
                  <a:cubicBezTo>
                    <a:pt x="1092" y="267"/>
                    <a:pt x="1115" y="275"/>
                    <a:pt x="1123" y="298"/>
                  </a:cubicBezTo>
                  <a:cubicBezTo>
                    <a:pt x="1123" y="328"/>
                    <a:pt x="1100" y="351"/>
                    <a:pt x="1100" y="382"/>
                  </a:cubicBezTo>
                  <a:cubicBezTo>
                    <a:pt x="1100" y="420"/>
                    <a:pt x="1092" y="466"/>
                    <a:pt x="1108" y="504"/>
                  </a:cubicBezTo>
                  <a:cubicBezTo>
                    <a:pt x="1115" y="527"/>
                    <a:pt x="1131" y="558"/>
                    <a:pt x="1154" y="565"/>
                  </a:cubicBezTo>
                  <a:cubicBezTo>
                    <a:pt x="1192" y="573"/>
                    <a:pt x="1238" y="542"/>
                    <a:pt x="1276" y="550"/>
                  </a:cubicBezTo>
                  <a:cubicBezTo>
                    <a:pt x="1321" y="558"/>
                    <a:pt x="1360" y="588"/>
                    <a:pt x="1398" y="611"/>
                  </a:cubicBezTo>
                  <a:cubicBezTo>
                    <a:pt x="1421" y="634"/>
                    <a:pt x="1436" y="664"/>
                    <a:pt x="1451" y="695"/>
                  </a:cubicBezTo>
                  <a:cubicBezTo>
                    <a:pt x="1459" y="718"/>
                    <a:pt x="1467" y="748"/>
                    <a:pt x="1474" y="771"/>
                  </a:cubicBezTo>
                  <a:lnTo>
                    <a:pt x="1474" y="771"/>
                  </a:lnTo>
                  <a:cubicBezTo>
                    <a:pt x="1444" y="794"/>
                    <a:pt x="1406" y="802"/>
                    <a:pt x="1383" y="825"/>
                  </a:cubicBezTo>
                  <a:cubicBezTo>
                    <a:pt x="1367" y="840"/>
                    <a:pt x="1383" y="871"/>
                    <a:pt x="1398" y="886"/>
                  </a:cubicBezTo>
                  <a:cubicBezTo>
                    <a:pt x="1413" y="909"/>
                    <a:pt x="1451" y="924"/>
                    <a:pt x="1459" y="955"/>
                  </a:cubicBezTo>
                  <a:cubicBezTo>
                    <a:pt x="1467" y="970"/>
                    <a:pt x="1444" y="1000"/>
                    <a:pt x="1451" y="1016"/>
                  </a:cubicBezTo>
                  <a:cubicBezTo>
                    <a:pt x="1459" y="1031"/>
                    <a:pt x="1482" y="1023"/>
                    <a:pt x="1497" y="1039"/>
                  </a:cubicBezTo>
                  <a:cubicBezTo>
                    <a:pt x="1520" y="1054"/>
                    <a:pt x="1535" y="1077"/>
                    <a:pt x="1551" y="1100"/>
                  </a:cubicBezTo>
                  <a:cubicBezTo>
                    <a:pt x="1551" y="1115"/>
                    <a:pt x="1558" y="1138"/>
                    <a:pt x="1551" y="1146"/>
                  </a:cubicBezTo>
                  <a:cubicBezTo>
                    <a:pt x="1520" y="1169"/>
                    <a:pt x="1482" y="1191"/>
                    <a:pt x="1444" y="1184"/>
                  </a:cubicBezTo>
                  <a:cubicBezTo>
                    <a:pt x="1406" y="1169"/>
                    <a:pt x="1390" y="1115"/>
                    <a:pt x="1344" y="1092"/>
                  </a:cubicBezTo>
                  <a:cubicBezTo>
                    <a:pt x="1337" y="1084"/>
                    <a:pt x="1337" y="1115"/>
                    <a:pt x="1337" y="1123"/>
                  </a:cubicBezTo>
                  <a:cubicBezTo>
                    <a:pt x="1329" y="1146"/>
                    <a:pt x="1314" y="1169"/>
                    <a:pt x="1314" y="1191"/>
                  </a:cubicBezTo>
                  <a:cubicBezTo>
                    <a:pt x="1321" y="1222"/>
                    <a:pt x="1344" y="1245"/>
                    <a:pt x="1367" y="1252"/>
                  </a:cubicBezTo>
                  <a:cubicBezTo>
                    <a:pt x="1406" y="1260"/>
                    <a:pt x="1436" y="1214"/>
                    <a:pt x="1467" y="1214"/>
                  </a:cubicBezTo>
                  <a:cubicBezTo>
                    <a:pt x="1497" y="1214"/>
                    <a:pt x="1528" y="1230"/>
                    <a:pt x="1543" y="1252"/>
                  </a:cubicBezTo>
                  <a:cubicBezTo>
                    <a:pt x="1558" y="1306"/>
                    <a:pt x="1566" y="1367"/>
                    <a:pt x="1543" y="1413"/>
                  </a:cubicBezTo>
                  <a:cubicBezTo>
                    <a:pt x="1528" y="1436"/>
                    <a:pt x="1482" y="1398"/>
                    <a:pt x="1459" y="1413"/>
                  </a:cubicBezTo>
                  <a:cubicBezTo>
                    <a:pt x="1436" y="1428"/>
                    <a:pt x="1436" y="1459"/>
                    <a:pt x="1429" y="1489"/>
                  </a:cubicBezTo>
                  <a:cubicBezTo>
                    <a:pt x="1413" y="1520"/>
                    <a:pt x="1406" y="1550"/>
                    <a:pt x="1398" y="1581"/>
                  </a:cubicBezTo>
                  <a:cubicBezTo>
                    <a:pt x="1398" y="1627"/>
                    <a:pt x="1406" y="1665"/>
                    <a:pt x="1413" y="1711"/>
                  </a:cubicBezTo>
                  <a:lnTo>
                    <a:pt x="1413" y="1711"/>
                  </a:lnTo>
                  <a:cubicBezTo>
                    <a:pt x="1413" y="1726"/>
                    <a:pt x="1413" y="1741"/>
                    <a:pt x="1406" y="1749"/>
                  </a:cubicBezTo>
                  <a:cubicBezTo>
                    <a:pt x="1398" y="1757"/>
                    <a:pt x="1375" y="1757"/>
                    <a:pt x="1367" y="1749"/>
                  </a:cubicBezTo>
                  <a:cubicBezTo>
                    <a:pt x="1321" y="1703"/>
                    <a:pt x="1291" y="1642"/>
                    <a:pt x="1238" y="1611"/>
                  </a:cubicBezTo>
                  <a:cubicBezTo>
                    <a:pt x="1222" y="1596"/>
                    <a:pt x="1207" y="1634"/>
                    <a:pt x="1192" y="1634"/>
                  </a:cubicBezTo>
                  <a:cubicBezTo>
                    <a:pt x="1161" y="1627"/>
                    <a:pt x="1146" y="1573"/>
                    <a:pt x="1123" y="1589"/>
                  </a:cubicBezTo>
                  <a:cubicBezTo>
                    <a:pt x="1092" y="1604"/>
                    <a:pt x="1108" y="1650"/>
                    <a:pt x="1092" y="1680"/>
                  </a:cubicBezTo>
                  <a:cubicBezTo>
                    <a:pt x="1077" y="1696"/>
                    <a:pt x="1054" y="1703"/>
                    <a:pt x="1031" y="1711"/>
                  </a:cubicBezTo>
                  <a:cubicBezTo>
                    <a:pt x="1008" y="1711"/>
                    <a:pt x="978" y="1680"/>
                    <a:pt x="963" y="1703"/>
                  </a:cubicBezTo>
                  <a:cubicBezTo>
                    <a:pt x="924" y="1749"/>
                    <a:pt x="932" y="1810"/>
                    <a:pt x="917" y="1863"/>
                  </a:cubicBezTo>
                  <a:lnTo>
                    <a:pt x="917" y="1863"/>
                  </a:lnTo>
                  <a:cubicBezTo>
                    <a:pt x="886" y="1841"/>
                    <a:pt x="840" y="1833"/>
                    <a:pt x="825" y="1802"/>
                  </a:cubicBezTo>
                  <a:cubicBezTo>
                    <a:pt x="817" y="1772"/>
                    <a:pt x="871" y="1726"/>
                    <a:pt x="848" y="1703"/>
                  </a:cubicBezTo>
                  <a:cubicBezTo>
                    <a:pt x="825" y="1673"/>
                    <a:pt x="772" y="1665"/>
                    <a:pt x="733" y="1680"/>
                  </a:cubicBezTo>
                  <a:cubicBezTo>
                    <a:pt x="695" y="1696"/>
                    <a:pt x="688" y="1780"/>
                    <a:pt x="634" y="1780"/>
                  </a:cubicBezTo>
                  <a:cubicBezTo>
                    <a:pt x="604" y="1780"/>
                    <a:pt x="604" y="1711"/>
                    <a:pt x="581" y="1680"/>
                  </a:cubicBezTo>
                  <a:lnTo>
                    <a:pt x="581" y="1680"/>
                  </a:lnTo>
                  <a:cubicBezTo>
                    <a:pt x="581" y="1619"/>
                    <a:pt x="611" y="1543"/>
                    <a:pt x="573" y="1489"/>
                  </a:cubicBezTo>
                  <a:cubicBezTo>
                    <a:pt x="550" y="1451"/>
                    <a:pt x="481" y="1505"/>
                    <a:pt x="443" y="1489"/>
                  </a:cubicBezTo>
                  <a:cubicBezTo>
                    <a:pt x="428" y="1482"/>
                    <a:pt x="466" y="1451"/>
                    <a:pt x="466" y="1436"/>
                  </a:cubicBezTo>
                  <a:cubicBezTo>
                    <a:pt x="458" y="1413"/>
                    <a:pt x="420" y="1413"/>
                    <a:pt x="413" y="1398"/>
                  </a:cubicBezTo>
                  <a:cubicBezTo>
                    <a:pt x="397" y="1375"/>
                    <a:pt x="405" y="1352"/>
                    <a:pt x="390" y="1329"/>
                  </a:cubicBezTo>
                  <a:cubicBezTo>
                    <a:pt x="374" y="1314"/>
                    <a:pt x="344" y="1321"/>
                    <a:pt x="336" y="1298"/>
                  </a:cubicBezTo>
                  <a:cubicBezTo>
                    <a:pt x="329" y="1283"/>
                    <a:pt x="367" y="1245"/>
                    <a:pt x="344" y="1230"/>
                  </a:cubicBezTo>
                  <a:cubicBezTo>
                    <a:pt x="313" y="1214"/>
                    <a:pt x="275" y="1275"/>
                    <a:pt x="252" y="1252"/>
                  </a:cubicBezTo>
                  <a:cubicBezTo>
                    <a:pt x="214" y="1230"/>
                    <a:pt x="237" y="1169"/>
                    <a:pt x="206" y="1130"/>
                  </a:cubicBezTo>
                  <a:cubicBezTo>
                    <a:pt x="199" y="1115"/>
                    <a:pt x="168" y="1130"/>
                    <a:pt x="153" y="1123"/>
                  </a:cubicBezTo>
                  <a:cubicBezTo>
                    <a:pt x="122" y="1107"/>
                    <a:pt x="92" y="1077"/>
                    <a:pt x="61" y="1062"/>
                  </a:cubicBezTo>
                  <a:lnTo>
                    <a:pt x="61" y="1062"/>
                  </a:lnTo>
                  <a:cubicBezTo>
                    <a:pt x="46" y="1008"/>
                    <a:pt x="0" y="955"/>
                    <a:pt x="16" y="901"/>
                  </a:cubicBezTo>
                  <a:cubicBezTo>
                    <a:pt x="16" y="871"/>
                    <a:pt x="77" y="871"/>
                    <a:pt x="99" y="848"/>
                  </a:cubicBezTo>
                  <a:cubicBezTo>
                    <a:pt x="145" y="810"/>
                    <a:pt x="206" y="779"/>
                    <a:pt x="229" y="733"/>
                  </a:cubicBezTo>
                  <a:cubicBezTo>
                    <a:pt x="252" y="687"/>
                    <a:pt x="260" y="634"/>
                    <a:pt x="245" y="580"/>
                  </a:cubicBezTo>
                  <a:cubicBezTo>
                    <a:pt x="237" y="550"/>
                    <a:pt x="191" y="542"/>
                    <a:pt x="168" y="512"/>
                  </a:cubicBezTo>
                  <a:cubicBezTo>
                    <a:pt x="145" y="473"/>
                    <a:pt x="138" y="420"/>
                    <a:pt x="115" y="374"/>
                  </a:cubicBezTo>
                  <a:lnTo>
                    <a:pt x="115" y="374"/>
                  </a:lnTo>
                  <a:cubicBezTo>
                    <a:pt x="145" y="374"/>
                    <a:pt x="168" y="366"/>
                    <a:pt x="191" y="382"/>
                  </a:cubicBezTo>
                  <a:cubicBezTo>
                    <a:pt x="214" y="389"/>
                    <a:pt x="237" y="412"/>
                    <a:pt x="252" y="427"/>
                  </a:cubicBezTo>
                  <a:cubicBezTo>
                    <a:pt x="268" y="450"/>
                    <a:pt x="268" y="489"/>
                    <a:pt x="291" y="504"/>
                  </a:cubicBezTo>
                  <a:cubicBezTo>
                    <a:pt x="313" y="512"/>
                    <a:pt x="336" y="481"/>
                    <a:pt x="359" y="481"/>
                  </a:cubicBezTo>
                  <a:cubicBezTo>
                    <a:pt x="374" y="489"/>
                    <a:pt x="359" y="512"/>
                    <a:pt x="367" y="512"/>
                  </a:cubicBezTo>
                  <a:cubicBezTo>
                    <a:pt x="413" y="519"/>
                    <a:pt x="458" y="519"/>
                    <a:pt x="489" y="496"/>
                  </a:cubicBezTo>
                  <a:cubicBezTo>
                    <a:pt x="512" y="481"/>
                    <a:pt x="481" y="427"/>
                    <a:pt x="504" y="420"/>
                  </a:cubicBezTo>
                  <a:cubicBezTo>
                    <a:pt x="588" y="382"/>
                    <a:pt x="688" y="405"/>
                    <a:pt x="764" y="359"/>
                  </a:cubicBezTo>
                  <a:cubicBezTo>
                    <a:pt x="787" y="336"/>
                    <a:pt x="749" y="283"/>
                    <a:pt x="741" y="252"/>
                  </a:cubicBezTo>
                  <a:cubicBezTo>
                    <a:pt x="741" y="221"/>
                    <a:pt x="741" y="198"/>
                    <a:pt x="741" y="16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 name="Freeform 68"/>
            <p:cNvSpPr>
              <a:spLocks noChangeArrowheads="1"/>
            </p:cNvSpPr>
            <p:nvPr/>
          </p:nvSpPr>
          <p:spPr bwMode="auto">
            <a:xfrm>
              <a:off x="8033815" y="7631113"/>
              <a:ext cx="920690" cy="554037"/>
            </a:xfrm>
            <a:custGeom>
              <a:avLst/>
              <a:gdLst>
                <a:gd name="T0" fmla="*/ 214 w 2559"/>
                <a:gd name="T1" fmla="*/ 413 h 1537"/>
                <a:gd name="T2" fmla="*/ 214 w 2559"/>
                <a:gd name="T3" fmla="*/ 413 h 1537"/>
                <a:gd name="T4" fmla="*/ 183 w 2559"/>
                <a:gd name="T5" fmla="*/ 481 h 1537"/>
                <a:gd name="T6" fmla="*/ 206 w 2559"/>
                <a:gd name="T7" fmla="*/ 527 h 1537"/>
                <a:gd name="T8" fmla="*/ 122 w 2559"/>
                <a:gd name="T9" fmla="*/ 581 h 1537"/>
                <a:gd name="T10" fmla="*/ 30 w 2559"/>
                <a:gd name="T11" fmla="*/ 611 h 1537"/>
                <a:gd name="T12" fmla="*/ 30 w 2559"/>
                <a:gd name="T13" fmla="*/ 611 h 1537"/>
                <a:gd name="T14" fmla="*/ 7 w 2559"/>
                <a:gd name="T15" fmla="*/ 726 h 1537"/>
                <a:gd name="T16" fmla="*/ 53 w 2559"/>
                <a:gd name="T17" fmla="*/ 825 h 1537"/>
                <a:gd name="T18" fmla="*/ 99 w 2559"/>
                <a:gd name="T19" fmla="*/ 879 h 1537"/>
                <a:gd name="T20" fmla="*/ 76 w 2559"/>
                <a:gd name="T21" fmla="*/ 963 h 1537"/>
                <a:gd name="T22" fmla="*/ 84 w 2559"/>
                <a:gd name="T23" fmla="*/ 1085 h 1537"/>
                <a:gd name="T24" fmla="*/ 130 w 2559"/>
                <a:gd name="T25" fmla="*/ 1146 h 1537"/>
                <a:gd name="T26" fmla="*/ 252 w 2559"/>
                <a:gd name="T27" fmla="*/ 1131 h 1537"/>
                <a:gd name="T28" fmla="*/ 374 w 2559"/>
                <a:gd name="T29" fmla="*/ 1192 h 1537"/>
                <a:gd name="T30" fmla="*/ 427 w 2559"/>
                <a:gd name="T31" fmla="*/ 1276 h 1537"/>
                <a:gd name="T32" fmla="*/ 450 w 2559"/>
                <a:gd name="T33" fmla="*/ 1352 h 1537"/>
                <a:gd name="T34" fmla="*/ 450 w 2559"/>
                <a:gd name="T35" fmla="*/ 1360 h 1537"/>
                <a:gd name="T36" fmla="*/ 588 w 2559"/>
                <a:gd name="T37" fmla="*/ 1314 h 1537"/>
                <a:gd name="T38" fmla="*/ 779 w 2559"/>
                <a:gd name="T39" fmla="*/ 1283 h 1537"/>
                <a:gd name="T40" fmla="*/ 863 w 2559"/>
                <a:gd name="T41" fmla="*/ 1322 h 1537"/>
                <a:gd name="T42" fmla="*/ 825 w 2559"/>
                <a:gd name="T43" fmla="*/ 1436 h 1537"/>
                <a:gd name="T44" fmla="*/ 939 w 2559"/>
                <a:gd name="T45" fmla="*/ 1459 h 1537"/>
                <a:gd name="T46" fmla="*/ 1153 w 2559"/>
                <a:gd name="T47" fmla="*/ 1459 h 1537"/>
                <a:gd name="T48" fmla="*/ 1321 w 2559"/>
                <a:gd name="T49" fmla="*/ 1490 h 1537"/>
                <a:gd name="T50" fmla="*/ 1436 w 2559"/>
                <a:gd name="T51" fmla="*/ 1513 h 1537"/>
                <a:gd name="T52" fmla="*/ 1665 w 2559"/>
                <a:gd name="T53" fmla="*/ 1528 h 1537"/>
                <a:gd name="T54" fmla="*/ 1741 w 2559"/>
                <a:gd name="T55" fmla="*/ 1475 h 1537"/>
                <a:gd name="T56" fmla="*/ 1840 w 2559"/>
                <a:gd name="T57" fmla="*/ 1413 h 1537"/>
                <a:gd name="T58" fmla="*/ 1917 w 2559"/>
                <a:gd name="T59" fmla="*/ 1314 h 1537"/>
                <a:gd name="T60" fmla="*/ 1970 w 2559"/>
                <a:gd name="T61" fmla="*/ 1245 h 1537"/>
                <a:gd name="T62" fmla="*/ 2131 w 2559"/>
                <a:gd name="T63" fmla="*/ 1261 h 1537"/>
                <a:gd name="T64" fmla="*/ 2314 w 2559"/>
                <a:gd name="T65" fmla="*/ 1253 h 1537"/>
                <a:gd name="T66" fmla="*/ 2383 w 2559"/>
                <a:gd name="T67" fmla="*/ 1154 h 1537"/>
                <a:gd name="T68" fmla="*/ 2352 w 2559"/>
                <a:gd name="T69" fmla="*/ 1100 h 1537"/>
                <a:gd name="T70" fmla="*/ 2406 w 2559"/>
                <a:gd name="T71" fmla="*/ 1024 h 1537"/>
                <a:gd name="T72" fmla="*/ 2558 w 2559"/>
                <a:gd name="T73" fmla="*/ 1016 h 1537"/>
                <a:gd name="T74" fmla="*/ 2558 w 2559"/>
                <a:gd name="T75" fmla="*/ 1016 h 1537"/>
                <a:gd name="T76" fmla="*/ 2513 w 2559"/>
                <a:gd name="T77" fmla="*/ 802 h 1537"/>
                <a:gd name="T78" fmla="*/ 2497 w 2559"/>
                <a:gd name="T79" fmla="*/ 711 h 1537"/>
                <a:gd name="T80" fmla="*/ 2444 w 2559"/>
                <a:gd name="T81" fmla="*/ 596 h 1537"/>
                <a:gd name="T82" fmla="*/ 2047 w 2559"/>
                <a:gd name="T83" fmla="*/ 222 h 1537"/>
                <a:gd name="T84" fmla="*/ 1543 w 2559"/>
                <a:gd name="T85" fmla="*/ 69 h 1537"/>
                <a:gd name="T86" fmla="*/ 1199 w 2559"/>
                <a:gd name="T87" fmla="*/ 31 h 1537"/>
                <a:gd name="T88" fmla="*/ 962 w 2559"/>
                <a:gd name="T89" fmla="*/ 16 h 1537"/>
                <a:gd name="T90" fmla="*/ 710 w 2559"/>
                <a:gd name="T91" fmla="*/ 16 h 1537"/>
                <a:gd name="T92" fmla="*/ 519 w 2559"/>
                <a:gd name="T93" fmla="*/ 336 h 1537"/>
                <a:gd name="T94" fmla="*/ 397 w 2559"/>
                <a:gd name="T95" fmla="*/ 474 h 1537"/>
                <a:gd name="T96" fmla="*/ 214 w 2559"/>
                <a:gd name="T97" fmla="*/ 413 h 15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559" h="1537">
                  <a:moveTo>
                    <a:pt x="214" y="413"/>
                  </a:moveTo>
                  <a:lnTo>
                    <a:pt x="214" y="413"/>
                  </a:lnTo>
                  <a:cubicBezTo>
                    <a:pt x="206" y="436"/>
                    <a:pt x="183" y="459"/>
                    <a:pt x="183" y="481"/>
                  </a:cubicBezTo>
                  <a:cubicBezTo>
                    <a:pt x="183" y="497"/>
                    <a:pt x="214" y="512"/>
                    <a:pt x="206" y="527"/>
                  </a:cubicBezTo>
                  <a:cubicBezTo>
                    <a:pt x="191" y="558"/>
                    <a:pt x="153" y="566"/>
                    <a:pt x="122" y="581"/>
                  </a:cubicBezTo>
                  <a:cubicBezTo>
                    <a:pt x="91" y="596"/>
                    <a:pt x="61" y="596"/>
                    <a:pt x="30" y="611"/>
                  </a:cubicBezTo>
                  <a:lnTo>
                    <a:pt x="30" y="611"/>
                  </a:lnTo>
                  <a:cubicBezTo>
                    <a:pt x="22" y="650"/>
                    <a:pt x="0" y="688"/>
                    <a:pt x="7" y="726"/>
                  </a:cubicBezTo>
                  <a:cubicBezTo>
                    <a:pt x="15" y="764"/>
                    <a:pt x="38" y="795"/>
                    <a:pt x="53" y="825"/>
                  </a:cubicBezTo>
                  <a:cubicBezTo>
                    <a:pt x="68" y="848"/>
                    <a:pt x="91" y="856"/>
                    <a:pt x="99" y="879"/>
                  </a:cubicBezTo>
                  <a:cubicBezTo>
                    <a:pt x="99" y="909"/>
                    <a:pt x="76" y="932"/>
                    <a:pt x="76" y="963"/>
                  </a:cubicBezTo>
                  <a:cubicBezTo>
                    <a:pt x="76" y="1001"/>
                    <a:pt x="68" y="1047"/>
                    <a:pt x="84" y="1085"/>
                  </a:cubicBezTo>
                  <a:cubicBezTo>
                    <a:pt x="91" y="1108"/>
                    <a:pt x="107" y="1139"/>
                    <a:pt x="130" y="1146"/>
                  </a:cubicBezTo>
                  <a:cubicBezTo>
                    <a:pt x="168" y="1154"/>
                    <a:pt x="214" y="1123"/>
                    <a:pt x="252" y="1131"/>
                  </a:cubicBezTo>
                  <a:cubicBezTo>
                    <a:pt x="297" y="1139"/>
                    <a:pt x="336" y="1169"/>
                    <a:pt x="374" y="1192"/>
                  </a:cubicBezTo>
                  <a:cubicBezTo>
                    <a:pt x="397" y="1215"/>
                    <a:pt x="412" y="1245"/>
                    <a:pt x="427" y="1276"/>
                  </a:cubicBezTo>
                  <a:cubicBezTo>
                    <a:pt x="435" y="1299"/>
                    <a:pt x="443" y="1329"/>
                    <a:pt x="450" y="1352"/>
                  </a:cubicBezTo>
                  <a:cubicBezTo>
                    <a:pt x="450" y="1360"/>
                    <a:pt x="450" y="1360"/>
                    <a:pt x="450" y="1360"/>
                  </a:cubicBezTo>
                  <a:cubicBezTo>
                    <a:pt x="496" y="1345"/>
                    <a:pt x="542" y="1322"/>
                    <a:pt x="588" y="1314"/>
                  </a:cubicBezTo>
                  <a:cubicBezTo>
                    <a:pt x="649" y="1299"/>
                    <a:pt x="718" y="1283"/>
                    <a:pt x="779" y="1283"/>
                  </a:cubicBezTo>
                  <a:cubicBezTo>
                    <a:pt x="809" y="1283"/>
                    <a:pt x="855" y="1291"/>
                    <a:pt x="863" y="1322"/>
                  </a:cubicBezTo>
                  <a:cubicBezTo>
                    <a:pt x="870" y="1360"/>
                    <a:pt x="802" y="1398"/>
                    <a:pt x="825" y="1436"/>
                  </a:cubicBezTo>
                  <a:cubicBezTo>
                    <a:pt x="840" y="1475"/>
                    <a:pt x="901" y="1459"/>
                    <a:pt x="939" y="1459"/>
                  </a:cubicBezTo>
                  <a:cubicBezTo>
                    <a:pt x="1008" y="1467"/>
                    <a:pt x="1084" y="1452"/>
                    <a:pt x="1153" y="1459"/>
                  </a:cubicBezTo>
                  <a:cubicBezTo>
                    <a:pt x="1206" y="1459"/>
                    <a:pt x="1268" y="1482"/>
                    <a:pt x="1321" y="1490"/>
                  </a:cubicBezTo>
                  <a:cubicBezTo>
                    <a:pt x="1359" y="1497"/>
                    <a:pt x="1397" y="1505"/>
                    <a:pt x="1436" y="1513"/>
                  </a:cubicBezTo>
                  <a:cubicBezTo>
                    <a:pt x="1512" y="1520"/>
                    <a:pt x="1588" y="1536"/>
                    <a:pt x="1665" y="1528"/>
                  </a:cubicBezTo>
                  <a:cubicBezTo>
                    <a:pt x="1695" y="1528"/>
                    <a:pt x="1718" y="1490"/>
                    <a:pt x="1741" y="1475"/>
                  </a:cubicBezTo>
                  <a:cubicBezTo>
                    <a:pt x="1779" y="1452"/>
                    <a:pt x="1810" y="1436"/>
                    <a:pt x="1840" y="1413"/>
                  </a:cubicBezTo>
                  <a:cubicBezTo>
                    <a:pt x="1871" y="1383"/>
                    <a:pt x="1894" y="1345"/>
                    <a:pt x="1917" y="1314"/>
                  </a:cubicBezTo>
                  <a:cubicBezTo>
                    <a:pt x="1932" y="1291"/>
                    <a:pt x="1940" y="1253"/>
                    <a:pt x="1970" y="1245"/>
                  </a:cubicBezTo>
                  <a:cubicBezTo>
                    <a:pt x="2024" y="1238"/>
                    <a:pt x="2077" y="1261"/>
                    <a:pt x="2131" y="1261"/>
                  </a:cubicBezTo>
                  <a:cubicBezTo>
                    <a:pt x="2192" y="1261"/>
                    <a:pt x="2253" y="1276"/>
                    <a:pt x="2314" y="1253"/>
                  </a:cubicBezTo>
                  <a:cubicBezTo>
                    <a:pt x="2344" y="1238"/>
                    <a:pt x="2375" y="1192"/>
                    <a:pt x="2383" y="1154"/>
                  </a:cubicBezTo>
                  <a:cubicBezTo>
                    <a:pt x="2390" y="1139"/>
                    <a:pt x="2352" y="1123"/>
                    <a:pt x="2352" y="1100"/>
                  </a:cubicBezTo>
                  <a:cubicBezTo>
                    <a:pt x="2360" y="1070"/>
                    <a:pt x="2375" y="1039"/>
                    <a:pt x="2406" y="1024"/>
                  </a:cubicBezTo>
                  <a:cubicBezTo>
                    <a:pt x="2452" y="1008"/>
                    <a:pt x="2513" y="1016"/>
                    <a:pt x="2558" y="1016"/>
                  </a:cubicBezTo>
                  <a:lnTo>
                    <a:pt x="2558" y="1016"/>
                  </a:lnTo>
                  <a:cubicBezTo>
                    <a:pt x="2558" y="940"/>
                    <a:pt x="2558" y="879"/>
                    <a:pt x="2513" y="802"/>
                  </a:cubicBezTo>
                  <a:cubicBezTo>
                    <a:pt x="2497" y="772"/>
                    <a:pt x="2505" y="741"/>
                    <a:pt x="2497" y="711"/>
                  </a:cubicBezTo>
                  <a:cubicBezTo>
                    <a:pt x="2482" y="657"/>
                    <a:pt x="2467" y="634"/>
                    <a:pt x="2444" y="596"/>
                  </a:cubicBezTo>
                  <a:cubicBezTo>
                    <a:pt x="2352" y="459"/>
                    <a:pt x="2177" y="336"/>
                    <a:pt x="2047" y="222"/>
                  </a:cubicBezTo>
                  <a:cubicBezTo>
                    <a:pt x="1909" y="92"/>
                    <a:pt x="1711" y="138"/>
                    <a:pt x="1543" y="69"/>
                  </a:cubicBezTo>
                  <a:cubicBezTo>
                    <a:pt x="1443" y="31"/>
                    <a:pt x="1283" y="84"/>
                    <a:pt x="1199" y="31"/>
                  </a:cubicBezTo>
                  <a:cubicBezTo>
                    <a:pt x="1115" y="0"/>
                    <a:pt x="1054" y="0"/>
                    <a:pt x="962" y="16"/>
                  </a:cubicBezTo>
                  <a:cubicBezTo>
                    <a:pt x="886" y="23"/>
                    <a:pt x="794" y="0"/>
                    <a:pt x="710" y="16"/>
                  </a:cubicBezTo>
                  <a:cubicBezTo>
                    <a:pt x="557" y="39"/>
                    <a:pt x="534" y="207"/>
                    <a:pt x="519" y="336"/>
                  </a:cubicBezTo>
                  <a:cubicBezTo>
                    <a:pt x="511" y="375"/>
                    <a:pt x="412" y="405"/>
                    <a:pt x="397" y="474"/>
                  </a:cubicBezTo>
                  <a:cubicBezTo>
                    <a:pt x="366" y="474"/>
                    <a:pt x="275" y="443"/>
                    <a:pt x="214" y="41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 name="Freeform 69"/>
            <p:cNvSpPr>
              <a:spLocks noChangeArrowheads="1"/>
            </p:cNvSpPr>
            <p:nvPr/>
          </p:nvSpPr>
          <p:spPr bwMode="auto">
            <a:xfrm>
              <a:off x="8138583" y="7994650"/>
              <a:ext cx="825446" cy="622300"/>
            </a:xfrm>
            <a:custGeom>
              <a:avLst/>
              <a:gdLst>
                <a:gd name="T0" fmla="*/ 99 w 2292"/>
                <a:gd name="T1" fmla="*/ 1284 h 1728"/>
                <a:gd name="T2" fmla="*/ 99 w 2292"/>
                <a:gd name="T3" fmla="*/ 1284 h 1728"/>
                <a:gd name="T4" fmla="*/ 84 w 2292"/>
                <a:gd name="T5" fmla="*/ 1154 h 1728"/>
                <a:gd name="T6" fmla="*/ 115 w 2292"/>
                <a:gd name="T7" fmla="*/ 1062 h 1728"/>
                <a:gd name="T8" fmla="*/ 145 w 2292"/>
                <a:gd name="T9" fmla="*/ 986 h 1728"/>
                <a:gd name="T10" fmla="*/ 229 w 2292"/>
                <a:gd name="T11" fmla="*/ 986 h 1728"/>
                <a:gd name="T12" fmla="*/ 229 w 2292"/>
                <a:gd name="T13" fmla="*/ 825 h 1728"/>
                <a:gd name="T14" fmla="*/ 153 w 2292"/>
                <a:gd name="T15" fmla="*/ 787 h 1728"/>
                <a:gd name="T16" fmla="*/ 53 w 2292"/>
                <a:gd name="T17" fmla="*/ 825 h 1728"/>
                <a:gd name="T18" fmla="*/ 0 w 2292"/>
                <a:gd name="T19" fmla="*/ 764 h 1728"/>
                <a:gd name="T20" fmla="*/ 23 w 2292"/>
                <a:gd name="T21" fmla="*/ 696 h 1728"/>
                <a:gd name="T22" fmla="*/ 30 w 2292"/>
                <a:gd name="T23" fmla="*/ 665 h 1728"/>
                <a:gd name="T24" fmla="*/ 130 w 2292"/>
                <a:gd name="T25" fmla="*/ 757 h 1728"/>
                <a:gd name="T26" fmla="*/ 237 w 2292"/>
                <a:gd name="T27" fmla="*/ 719 h 1728"/>
                <a:gd name="T28" fmla="*/ 237 w 2292"/>
                <a:gd name="T29" fmla="*/ 673 h 1728"/>
                <a:gd name="T30" fmla="*/ 183 w 2292"/>
                <a:gd name="T31" fmla="*/ 612 h 1728"/>
                <a:gd name="T32" fmla="*/ 137 w 2292"/>
                <a:gd name="T33" fmla="*/ 589 h 1728"/>
                <a:gd name="T34" fmla="*/ 145 w 2292"/>
                <a:gd name="T35" fmla="*/ 528 h 1728"/>
                <a:gd name="T36" fmla="*/ 84 w 2292"/>
                <a:gd name="T37" fmla="*/ 459 h 1728"/>
                <a:gd name="T38" fmla="*/ 69 w 2292"/>
                <a:gd name="T39" fmla="*/ 398 h 1728"/>
                <a:gd name="T40" fmla="*/ 160 w 2292"/>
                <a:gd name="T41" fmla="*/ 344 h 1728"/>
                <a:gd name="T42" fmla="*/ 160 w 2292"/>
                <a:gd name="T43" fmla="*/ 352 h 1728"/>
                <a:gd name="T44" fmla="*/ 298 w 2292"/>
                <a:gd name="T45" fmla="*/ 306 h 1728"/>
                <a:gd name="T46" fmla="*/ 489 w 2292"/>
                <a:gd name="T47" fmla="*/ 275 h 1728"/>
                <a:gd name="T48" fmla="*/ 573 w 2292"/>
                <a:gd name="T49" fmla="*/ 314 h 1728"/>
                <a:gd name="T50" fmla="*/ 535 w 2292"/>
                <a:gd name="T51" fmla="*/ 428 h 1728"/>
                <a:gd name="T52" fmla="*/ 649 w 2292"/>
                <a:gd name="T53" fmla="*/ 451 h 1728"/>
                <a:gd name="T54" fmla="*/ 863 w 2292"/>
                <a:gd name="T55" fmla="*/ 451 h 1728"/>
                <a:gd name="T56" fmla="*/ 1031 w 2292"/>
                <a:gd name="T57" fmla="*/ 482 h 1728"/>
                <a:gd name="T58" fmla="*/ 1146 w 2292"/>
                <a:gd name="T59" fmla="*/ 505 h 1728"/>
                <a:gd name="T60" fmla="*/ 1375 w 2292"/>
                <a:gd name="T61" fmla="*/ 520 h 1728"/>
                <a:gd name="T62" fmla="*/ 1451 w 2292"/>
                <a:gd name="T63" fmla="*/ 467 h 1728"/>
                <a:gd name="T64" fmla="*/ 1550 w 2292"/>
                <a:gd name="T65" fmla="*/ 405 h 1728"/>
                <a:gd name="T66" fmla="*/ 1627 w 2292"/>
                <a:gd name="T67" fmla="*/ 306 h 1728"/>
                <a:gd name="T68" fmla="*/ 1680 w 2292"/>
                <a:gd name="T69" fmla="*/ 237 h 1728"/>
                <a:gd name="T70" fmla="*/ 1841 w 2292"/>
                <a:gd name="T71" fmla="*/ 253 h 1728"/>
                <a:gd name="T72" fmla="*/ 2024 w 2292"/>
                <a:gd name="T73" fmla="*/ 245 h 1728"/>
                <a:gd name="T74" fmla="*/ 2093 w 2292"/>
                <a:gd name="T75" fmla="*/ 146 h 1728"/>
                <a:gd name="T76" fmla="*/ 2062 w 2292"/>
                <a:gd name="T77" fmla="*/ 92 h 1728"/>
                <a:gd name="T78" fmla="*/ 2116 w 2292"/>
                <a:gd name="T79" fmla="*/ 16 h 1728"/>
                <a:gd name="T80" fmla="*/ 2268 w 2292"/>
                <a:gd name="T81" fmla="*/ 8 h 1728"/>
                <a:gd name="T82" fmla="*/ 2268 w 2292"/>
                <a:gd name="T83" fmla="*/ 8 h 1728"/>
                <a:gd name="T84" fmla="*/ 2276 w 2292"/>
                <a:gd name="T85" fmla="*/ 123 h 1728"/>
                <a:gd name="T86" fmla="*/ 2253 w 2292"/>
                <a:gd name="T87" fmla="*/ 497 h 1728"/>
                <a:gd name="T88" fmla="*/ 2116 w 2292"/>
                <a:gd name="T89" fmla="*/ 772 h 1728"/>
                <a:gd name="T90" fmla="*/ 2085 w 2292"/>
                <a:gd name="T91" fmla="*/ 994 h 1728"/>
                <a:gd name="T92" fmla="*/ 2009 w 2292"/>
                <a:gd name="T93" fmla="*/ 1314 h 1728"/>
                <a:gd name="T94" fmla="*/ 1848 w 2292"/>
                <a:gd name="T95" fmla="*/ 1406 h 1728"/>
                <a:gd name="T96" fmla="*/ 1757 w 2292"/>
                <a:gd name="T97" fmla="*/ 1567 h 1728"/>
                <a:gd name="T98" fmla="*/ 1550 w 2292"/>
                <a:gd name="T99" fmla="*/ 1628 h 1728"/>
                <a:gd name="T100" fmla="*/ 1421 w 2292"/>
                <a:gd name="T101" fmla="*/ 1498 h 1728"/>
                <a:gd name="T102" fmla="*/ 1489 w 2292"/>
                <a:gd name="T103" fmla="*/ 1628 h 1728"/>
                <a:gd name="T104" fmla="*/ 1489 w 2292"/>
                <a:gd name="T105" fmla="*/ 1628 h 1728"/>
                <a:gd name="T106" fmla="*/ 1245 w 2292"/>
                <a:gd name="T107" fmla="*/ 1544 h 1728"/>
                <a:gd name="T108" fmla="*/ 1024 w 2292"/>
                <a:gd name="T109" fmla="*/ 1521 h 1728"/>
                <a:gd name="T110" fmla="*/ 978 w 2292"/>
                <a:gd name="T111" fmla="*/ 1505 h 1728"/>
                <a:gd name="T112" fmla="*/ 718 w 2292"/>
                <a:gd name="T113" fmla="*/ 1528 h 1728"/>
                <a:gd name="T114" fmla="*/ 657 w 2292"/>
                <a:gd name="T115" fmla="*/ 1391 h 1728"/>
                <a:gd name="T116" fmla="*/ 557 w 2292"/>
                <a:gd name="T117" fmla="*/ 1253 h 1728"/>
                <a:gd name="T118" fmla="*/ 313 w 2292"/>
                <a:gd name="T119" fmla="*/ 1299 h 1728"/>
                <a:gd name="T120" fmla="*/ 260 w 2292"/>
                <a:gd name="T121" fmla="*/ 1261 h 1728"/>
                <a:gd name="T122" fmla="*/ 99 w 2292"/>
                <a:gd name="T123" fmla="*/ 1284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292" h="1728">
                  <a:moveTo>
                    <a:pt x="99" y="1284"/>
                  </a:moveTo>
                  <a:lnTo>
                    <a:pt x="99" y="1284"/>
                  </a:lnTo>
                  <a:cubicBezTo>
                    <a:pt x="92" y="1238"/>
                    <a:pt x="84" y="1200"/>
                    <a:pt x="84" y="1154"/>
                  </a:cubicBezTo>
                  <a:cubicBezTo>
                    <a:pt x="92" y="1123"/>
                    <a:pt x="99" y="1093"/>
                    <a:pt x="115" y="1062"/>
                  </a:cubicBezTo>
                  <a:cubicBezTo>
                    <a:pt x="122" y="1032"/>
                    <a:pt x="122" y="1001"/>
                    <a:pt x="145" y="986"/>
                  </a:cubicBezTo>
                  <a:cubicBezTo>
                    <a:pt x="168" y="971"/>
                    <a:pt x="214" y="1009"/>
                    <a:pt x="229" y="986"/>
                  </a:cubicBezTo>
                  <a:cubicBezTo>
                    <a:pt x="252" y="940"/>
                    <a:pt x="244" y="879"/>
                    <a:pt x="229" y="825"/>
                  </a:cubicBezTo>
                  <a:cubicBezTo>
                    <a:pt x="214" y="803"/>
                    <a:pt x="183" y="787"/>
                    <a:pt x="153" y="787"/>
                  </a:cubicBezTo>
                  <a:cubicBezTo>
                    <a:pt x="122" y="787"/>
                    <a:pt x="92" y="833"/>
                    <a:pt x="53" y="825"/>
                  </a:cubicBezTo>
                  <a:cubicBezTo>
                    <a:pt x="30" y="818"/>
                    <a:pt x="7" y="795"/>
                    <a:pt x="0" y="764"/>
                  </a:cubicBezTo>
                  <a:cubicBezTo>
                    <a:pt x="0" y="742"/>
                    <a:pt x="15" y="719"/>
                    <a:pt x="23" y="696"/>
                  </a:cubicBezTo>
                  <a:cubicBezTo>
                    <a:pt x="23" y="688"/>
                    <a:pt x="23" y="657"/>
                    <a:pt x="30" y="665"/>
                  </a:cubicBezTo>
                  <a:cubicBezTo>
                    <a:pt x="76" y="688"/>
                    <a:pt x="92" y="742"/>
                    <a:pt x="130" y="757"/>
                  </a:cubicBezTo>
                  <a:cubicBezTo>
                    <a:pt x="168" y="764"/>
                    <a:pt x="206" y="742"/>
                    <a:pt x="237" y="719"/>
                  </a:cubicBezTo>
                  <a:cubicBezTo>
                    <a:pt x="244" y="711"/>
                    <a:pt x="237" y="688"/>
                    <a:pt x="237" y="673"/>
                  </a:cubicBezTo>
                  <a:cubicBezTo>
                    <a:pt x="221" y="650"/>
                    <a:pt x="206" y="627"/>
                    <a:pt x="183" y="612"/>
                  </a:cubicBezTo>
                  <a:cubicBezTo>
                    <a:pt x="168" y="596"/>
                    <a:pt x="145" y="604"/>
                    <a:pt x="137" y="589"/>
                  </a:cubicBezTo>
                  <a:cubicBezTo>
                    <a:pt x="130" y="573"/>
                    <a:pt x="153" y="543"/>
                    <a:pt x="145" y="528"/>
                  </a:cubicBezTo>
                  <a:cubicBezTo>
                    <a:pt x="137" y="497"/>
                    <a:pt x="99" y="482"/>
                    <a:pt x="84" y="459"/>
                  </a:cubicBezTo>
                  <a:cubicBezTo>
                    <a:pt x="69" y="444"/>
                    <a:pt x="53" y="413"/>
                    <a:pt x="69" y="398"/>
                  </a:cubicBezTo>
                  <a:cubicBezTo>
                    <a:pt x="92" y="375"/>
                    <a:pt x="130" y="367"/>
                    <a:pt x="160" y="344"/>
                  </a:cubicBezTo>
                  <a:cubicBezTo>
                    <a:pt x="160" y="352"/>
                    <a:pt x="160" y="352"/>
                    <a:pt x="160" y="352"/>
                  </a:cubicBezTo>
                  <a:cubicBezTo>
                    <a:pt x="206" y="337"/>
                    <a:pt x="252" y="314"/>
                    <a:pt x="298" y="306"/>
                  </a:cubicBezTo>
                  <a:cubicBezTo>
                    <a:pt x="359" y="291"/>
                    <a:pt x="428" y="275"/>
                    <a:pt x="489" y="275"/>
                  </a:cubicBezTo>
                  <a:cubicBezTo>
                    <a:pt x="519" y="275"/>
                    <a:pt x="565" y="283"/>
                    <a:pt x="573" y="314"/>
                  </a:cubicBezTo>
                  <a:cubicBezTo>
                    <a:pt x="580" y="352"/>
                    <a:pt x="512" y="390"/>
                    <a:pt x="535" y="428"/>
                  </a:cubicBezTo>
                  <a:cubicBezTo>
                    <a:pt x="550" y="467"/>
                    <a:pt x="611" y="451"/>
                    <a:pt x="649" y="451"/>
                  </a:cubicBezTo>
                  <a:cubicBezTo>
                    <a:pt x="718" y="459"/>
                    <a:pt x="794" y="444"/>
                    <a:pt x="863" y="451"/>
                  </a:cubicBezTo>
                  <a:cubicBezTo>
                    <a:pt x="916" y="451"/>
                    <a:pt x="978" y="474"/>
                    <a:pt x="1031" y="482"/>
                  </a:cubicBezTo>
                  <a:cubicBezTo>
                    <a:pt x="1069" y="489"/>
                    <a:pt x="1107" y="497"/>
                    <a:pt x="1146" y="505"/>
                  </a:cubicBezTo>
                  <a:cubicBezTo>
                    <a:pt x="1222" y="512"/>
                    <a:pt x="1298" y="528"/>
                    <a:pt x="1375" y="520"/>
                  </a:cubicBezTo>
                  <a:cubicBezTo>
                    <a:pt x="1405" y="520"/>
                    <a:pt x="1428" y="482"/>
                    <a:pt x="1451" y="467"/>
                  </a:cubicBezTo>
                  <a:cubicBezTo>
                    <a:pt x="1489" y="444"/>
                    <a:pt x="1520" y="428"/>
                    <a:pt x="1550" y="405"/>
                  </a:cubicBezTo>
                  <a:cubicBezTo>
                    <a:pt x="1581" y="375"/>
                    <a:pt x="1604" y="337"/>
                    <a:pt x="1627" y="306"/>
                  </a:cubicBezTo>
                  <a:cubicBezTo>
                    <a:pt x="1642" y="283"/>
                    <a:pt x="1650" y="245"/>
                    <a:pt x="1680" y="237"/>
                  </a:cubicBezTo>
                  <a:cubicBezTo>
                    <a:pt x="1734" y="230"/>
                    <a:pt x="1787" y="253"/>
                    <a:pt x="1841" y="253"/>
                  </a:cubicBezTo>
                  <a:cubicBezTo>
                    <a:pt x="1902" y="253"/>
                    <a:pt x="1963" y="268"/>
                    <a:pt x="2024" y="245"/>
                  </a:cubicBezTo>
                  <a:cubicBezTo>
                    <a:pt x="2054" y="230"/>
                    <a:pt x="2085" y="184"/>
                    <a:pt x="2093" y="146"/>
                  </a:cubicBezTo>
                  <a:cubicBezTo>
                    <a:pt x="2100" y="131"/>
                    <a:pt x="2062" y="115"/>
                    <a:pt x="2062" y="92"/>
                  </a:cubicBezTo>
                  <a:cubicBezTo>
                    <a:pt x="2070" y="62"/>
                    <a:pt x="2085" y="31"/>
                    <a:pt x="2116" y="16"/>
                  </a:cubicBezTo>
                  <a:cubicBezTo>
                    <a:pt x="2162" y="0"/>
                    <a:pt x="2223" y="8"/>
                    <a:pt x="2268" y="8"/>
                  </a:cubicBezTo>
                  <a:lnTo>
                    <a:pt x="2268" y="8"/>
                  </a:lnTo>
                  <a:cubicBezTo>
                    <a:pt x="2268" y="46"/>
                    <a:pt x="2261" y="85"/>
                    <a:pt x="2276" y="123"/>
                  </a:cubicBezTo>
                  <a:cubicBezTo>
                    <a:pt x="2291" y="237"/>
                    <a:pt x="2284" y="383"/>
                    <a:pt x="2253" y="497"/>
                  </a:cubicBezTo>
                  <a:cubicBezTo>
                    <a:pt x="2116" y="772"/>
                    <a:pt x="2116" y="772"/>
                    <a:pt x="2116" y="772"/>
                  </a:cubicBezTo>
                  <a:cubicBezTo>
                    <a:pt x="2093" y="825"/>
                    <a:pt x="2085" y="940"/>
                    <a:pt x="2085" y="994"/>
                  </a:cubicBezTo>
                  <a:cubicBezTo>
                    <a:pt x="2085" y="1039"/>
                    <a:pt x="2032" y="1299"/>
                    <a:pt x="2009" y="1314"/>
                  </a:cubicBezTo>
                  <a:cubicBezTo>
                    <a:pt x="1955" y="1345"/>
                    <a:pt x="1894" y="1368"/>
                    <a:pt x="1848" y="1406"/>
                  </a:cubicBezTo>
                  <a:cubicBezTo>
                    <a:pt x="1802" y="1436"/>
                    <a:pt x="1795" y="1521"/>
                    <a:pt x="1757" y="1567"/>
                  </a:cubicBezTo>
                  <a:cubicBezTo>
                    <a:pt x="1696" y="1605"/>
                    <a:pt x="1604" y="1727"/>
                    <a:pt x="1550" y="1628"/>
                  </a:cubicBezTo>
                  <a:cubicBezTo>
                    <a:pt x="1512" y="1551"/>
                    <a:pt x="1535" y="1528"/>
                    <a:pt x="1421" y="1498"/>
                  </a:cubicBezTo>
                  <a:cubicBezTo>
                    <a:pt x="1497" y="1498"/>
                    <a:pt x="1543" y="1597"/>
                    <a:pt x="1489" y="1628"/>
                  </a:cubicBezTo>
                  <a:lnTo>
                    <a:pt x="1489" y="1628"/>
                  </a:lnTo>
                  <a:cubicBezTo>
                    <a:pt x="1382" y="1589"/>
                    <a:pt x="1352" y="1567"/>
                    <a:pt x="1245" y="1544"/>
                  </a:cubicBezTo>
                  <a:cubicBezTo>
                    <a:pt x="1168" y="1528"/>
                    <a:pt x="1092" y="1536"/>
                    <a:pt x="1024" y="1521"/>
                  </a:cubicBezTo>
                  <a:cubicBezTo>
                    <a:pt x="1008" y="1521"/>
                    <a:pt x="993" y="1505"/>
                    <a:pt x="978" y="1505"/>
                  </a:cubicBezTo>
                  <a:cubicBezTo>
                    <a:pt x="893" y="1505"/>
                    <a:pt x="802" y="1559"/>
                    <a:pt x="718" y="1528"/>
                  </a:cubicBezTo>
                  <a:cubicBezTo>
                    <a:pt x="672" y="1513"/>
                    <a:pt x="680" y="1436"/>
                    <a:pt x="657" y="1391"/>
                  </a:cubicBezTo>
                  <a:cubicBezTo>
                    <a:pt x="626" y="1345"/>
                    <a:pt x="611" y="1269"/>
                    <a:pt x="557" y="1253"/>
                  </a:cubicBezTo>
                  <a:cubicBezTo>
                    <a:pt x="481" y="1230"/>
                    <a:pt x="397" y="1299"/>
                    <a:pt x="313" y="1299"/>
                  </a:cubicBezTo>
                  <a:cubicBezTo>
                    <a:pt x="298" y="1299"/>
                    <a:pt x="282" y="1269"/>
                    <a:pt x="260" y="1261"/>
                  </a:cubicBezTo>
                  <a:cubicBezTo>
                    <a:pt x="206" y="1261"/>
                    <a:pt x="153" y="1276"/>
                    <a:pt x="99" y="128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 name="Freeform 70"/>
            <p:cNvSpPr>
              <a:spLocks noChangeArrowheads="1"/>
            </p:cNvSpPr>
            <p:nvPr/>
          </p:nvSpPr>
          <p:spPr bwMode="auto">
            <a:xfrm>
              <a:off x="7948096" y="8407400"/>
              <a:ext cx="769887" cy="585788"/>
            </a:xfrm>
            <a:custGeom>
              <a:avLst/>
              <a:gdLst>
                <a:gd name="T0" fmla="*/ 130 w 2140"/>
                <a:gd name="T1" fmla="*/ 290 h 1628"/>
                <a:gd name="T2" fmla="*/ 244 w 2140"/>
                <a:gd name="T3" fmla="*/ 138 h 1628"/>
                <a:gd name="T4" fmla="*/ 336 w 2140"/>
                <a:gd name="T5" fmla="*/ 16 h 1628"/>
                <a:gd name="T6" fmla="*/ 451 w 2140"/>
                <a:gd name="T7" fmla="*/ 38 h 1628"/>
                <a:gd name="T8" fmla="*/ 619 w 2140"/>
                <a:gd name="T9" fmla="*/ 176 h 1628"/>
                <a:gd name="T10" fmla="*/ 626 w 2140"/>
                <a:gd name="T11" fmla="*/ 138 h 1628"/>
                <a:gd name="T12" fmla="*/ 840 w 2140"/>
                <a:gd name="T13" fmla="*/ 153 h 1628"/>
                <a:gd name="T14" fmla="*/ 1184 w 2140"/>
                <a:gd name="T15" fmla="*/ 245 h 1628"/>
                <a:gd name="T16" fmla="*/ 1505 w 2140"/>
                <a:gd name="T17" fmla="*/ 359 h 1628"/>
                <a:gd name="T18" fmla="*/ 1772 w 2140"/>
                <a:gd name="T19" fmla="*/ 398 h 1628"/>
                <a:gd name="T20" fmla="*/ 2016 w 2140"/>
                <a:gd name="T21" fmla="*/ 482 h 1628"/>
                <a:gd name="T22" fmla="*/ 1787 w 2140"/>
                <a:gd name="T23" fmla="*/ 504 h 1628"/>
                <a:gd name="T24" fmla="*/ 1993 w 2140"/>
                <a:gd name="T25" fmla="*/ 619 h 1628"/>
                <a:gd name="T26" fmla="*/ 2055 w 2140"/>
                <a:gd name="T27" fmla="*/ 688 h 1628"/>
                <a:gd name="T28" fmla="*/ 1665 w 2140"/>
                <a:gd name="T29" fmla="*/ 894 h 1628"/>
                <a:gd name="T30" fmla="*/ 1451 w 2140"/>
                <a:gd name="T31" fmla="*/ 978 h 1628"/>
                <a:gd name="T32" fmla="*/ 1428 w 2140"/>
                <a:gd name="T33" fmla="*/ 1108 h 1628"/>
                <a:gd name="T34" fmla="*/ 1558 w 2140"/>
                <a:gd name="T35" fmla="*/ 1276 h 1628"/>
                <a:gd name="T36" fmla="*/ 1375 w 2140"/>
                <a:gd name="T37" fmla="*/ 1559 h 1628"/>
                <a:gd name="T38" fmla="*/ 1054 w 2140"/>
                <a:gd name="T39" fmla="*/ 1413 h 1628"/>
                <a:gd name="T40" fmla="*/ 1069 w 2140"/>
                <a:gd name="T41" fmla="*/ 1582 h 1628"/>
                <a:gd name="T42" fmla="*/ 955 w 2140"/>
                <a:gd name="T43" fmla="*/ 1627 h 1628"/>
                <a:gd name="T44" fmla="*/ 718 w 2140"/>
                <a:gd name="T45" fmla="*/ 1490 h 1628"/>
                <a:gd name="T46" fmla="*/ 550 w 2140"/>
                <a:gd name="T47" fmla="*/ 1467 h 1628"/>
                <a:gd name="T48" fmla="*/ 481 w 2140"/>
                <a:gd name="T49" fmla="*/ 1398 h 1628"/>
                <a:gd name="T50" fmla="*/ 435 w 2140"/>
                <a:gd name="T51" fmla="*/ 1291 h 1628"/>
                <a:gd name="T52" fmla="*/ 321 w 2140"/>
                <a:gd name="T53" fmla="*/ 1307 h 1628"/>
                <a:gd name="T54" fmla="*/ 107 w 2140"/>
                <a:gd name="T55" fmla="*/ 1268 h 1628"/>
                <a:gd name="T56" fmla="*/ 53 w 2140"/>
                <a:gd name="T57" fmla="*/ 1177 h 1628"/>
                <a:gd name="T58" fmla="*/ 7 w 2140"/>
                <a:gd name="T59" fmla="*/ 1039 h 1628"/>
                <a:gd name="T60" fmla="*/ 237 w 2140"/>
                <a:gd name="T61" fmla="*/ 833 h 1628"/>
                <a:gd name="T62" fmla="*/ 313 w 2140"/>
                <a:gd name="T63" fmla="*/ 611 h 1628"/>
                <a:gd name="T64" fmla="*/ 221 w 2140"/>
                <a:gd name="T65" fmla="*/ 474 h 1628"/>
                <a:gd name="T66" fmla="*/ 130 w 2140"/>
                <a:gd name="T67" fmla="*/ 290 h 1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140" h="1628">
                  <a:moveTo>
                    <a:pt x="130" y="290"/>
                  </a:moveTo>
                  <a:lnTo>
                    <a:pt x="130" y="290"/>
                  </a:lnTo>
                  <a:cubicBezTo>
                    <a:pt x="145" y="237"/>
                    <a:pt x="137" y="176"/>
                    <a:pt x="176" y="130"/>
                  </a:cubicBezTo>
                  <a:cubicBezTo>
                    <a:pt x="191" y="107"/>
                    <a:pt x="221" y="138"/>
                    <a:pt x="244" y="138"/>
                  </a:cubicBezTo>
                  <a:cubicBezTo>
                    <a:pt x="267" y="130"/>
                    <a:pt x="290" y="123"/>
                    <a:pt x="305" y="107"/>
                  </a:cubicBezTo>
                  <a:cubicBezTo>
                    <a:pt x="321" y="77"/>
                    <a:pt x="305" y="31"/>
                    <a:pt x="336" y="16"/>
                  </a:cubicBezTo>
                  <a:cubicBezTo>
                    <a:pt x="359" y="0"/>
                    <a:pt x="374" y="54"/>
                    <a:pt x="405" y="61"/>
                  </a:cubicBezTo>
                  <a:cubicBezTo>
                    <a:pt x="420" y="61"/>
                    <a:pt x="435" y="23"/>
                    <a:pt x="451" y="38"/>
                  </a:cubicBezTo>
                  <a:cubicBezTo>
                    <a:pt x="504" y="69"/>
                    <a:pt x="534" y="130"/>
                    <a:pt x="580" y="176"/>
                  </a:cubicBezTo>
                  <a:cubicBezTo>
                    <a:pt x="588" y="184"/>
                    <a:pt x="611" y="184"/>
                    <a:pt x="619" y="176"/>
                  </a:cubicBezTo>
                  <a:cubicBezTo>
                    <a:pt x="626" y="168"/>
                    <a:pt x="626" y="153"/>
                    <a:pt x="626" y="138"/>
                  </a:cubicBezTo>
                  <a:lnTo>
                    <a:pt x="626" y="138"/>
                  </a:lnTo>
                  <a:cubicBezTo>
                    <a:pt x="680" y="130"/>
                    <a:pt x="733" y="115"/>
                    <a:pt x="787" y="115"/>
                  </a:cubicBezTo>
                  <a:cubicBezTo>
                    <a:pt x="809" y="123"/>
                    <a:pt x="825" y="153"/>
                    <a:pt x="840" y="153"/>
                  </a:cubicBezTo>
                  <a:cubicBezTo>
                    <a:pt x="924" y="153"/>
                    <a:pt x="1008" y="84"/>
                    <a:pt x="1084" y="107"/>
                  </a:cubicBezTo>
                  <a:cubicBezTo>
                    <a:pt x="1138" y="123"/>
                    <a:pt x="1153" y="199"/>
                    <a:pt x="1184" y="245"/>
                  </a:cubicBezTo>
                  <a:cubicBezTo>
                    <a:pt x="1207" y="290"/>
                    <a:pt x="1199" y="367"/>
                    <a:pt x="1245" y="382"/>
                  </a:cubicBezTo>
                  <a:cubicBezTo>
                    <a:pt x="1329" y="413"/>
                    <a:pt x="1420" y="359"/>
                    <a:pt x="1505" y="359"/>
                  </a:cubicBezTo>
                  <a:cubicBezTo>
                    <a:pt x="1520" y="359"/>
                    <a:pt x="1535" y="375"/>
                    <a:pt x="1551" y="375"/>
                  </a:cubicBezTo>
                  <a:cubicBezTo>
                    <a:pt x="1619" y="390"/>
                    <a:pt x="1695" y="382"/>
                    <a:pt x="1772" y="398"/>
                  </a:cubicBezTo>
                  <a:cubicBezTo>
                    <a:pt x="1879" y="421"/>
                    <a:pt x="1909" y="443"/>
                    <a:pt x="2016" y="482"/>
                  </a:cubicBezTo>
                  <a:lnTo>
                    <a:pt x="2016" y="482"/>
                  </a:lnTo>
                  <a:cubicBezTo>
                    <a:pt x="1993" y="497"/>
                    <a:pt x="1963" y="497"/>
                    <a:pt x="1909" y="482"/>
                  </a:cubicBezTo>
                  <a:cubicBezTo>
                    <a:pt x="1887" y="474"/>
                    <a:pt x="1818" y="497"/>
                    <a:pt x="1787" y="504"/>
                  </a:cubicBezTo>
                  <a:cubicBezTo>
                    <a:pt x="1757" y="512"/>
                    <a:pt x="1894" y="520"/>
                    <a:pt x="1917" y="520"/>
                  </a:cubicBezTo>
                  <a:cubicBezTo>
                    <a:pt x="2016" y="520"/>
                    <a:pt x="2093" y="520"/>
                    <a:pt x="1993" y="619"/>
                  </a:cubicBezTo>
                  <a:cubicBezTo>
                    <a:pt x="1978" y="634"/>
                    <a:pt x="1948" y="688"/>
                    <a:pt x="1963" y="711"/>
                  </a:cubicBezTo>
                  <a:cubicBezTo>
                    <a:pt x="1986" y="749"/>
                    <a:pt x="2032" y="695"/>
                    <a:pt x="2055" y="688"/>
                  </a:cubicBezTo>
                  <a:cubicBezTo>
                    <a:pt x="2139" y="657"/>
                    <a:pt x="2039" y="795"/>
                    <a:pt x="2001" y="818"/>
                  </a:cubicBezTo>
                  <a:cubicBezTo>
                    <a:pt x="1909" y="894"/>
                    <a:pt x="1772" y="1016"/>
                    <a:pt x="1665" y="894"/>
                  </a:cubicBezTo>
                  <a:cubicBezTo>
                    <a:pt x="1657" y="879"/>
                    <a:pt x="1596" y="932"/>
                    <a:pt x="1573" y="947"/>
                  </a:cubicBezTo>
                  <a:cubicBezTo>
                    <a:pt x="1535" y="970"/>
                    <a:pt x="1489" y="947"/>
                    <a:pt x="1451" y="978"/>
                  </a:cubicBezTo>
                  <a:cubicBezTo>
                    <a:pt x="1390" y="1047"/>
                    <a:pt x="1375" y="1016"/>
                    <a:pt x="1298" y="1047"/>
                  </a:cubicBezTo>
                  <a:cubicBezTo>
                    <a:pt x="1107" y="1115"/>
                    <a:pt x="1375" y="1123"/>
                    <a:pt x="1428" y="1108"/>
                  </a:cubicBezTo>
                  <a:cubicBezTo>
                    <a:pt x="1451" y="1100"/>
                    <a:pt x="1551" y="1016"/>
                    <a:pt x="1566" y="1062"/>
                  </a:cubicBezTo>
                  <a:cubicBezTo>
                    <a:pt x="1573" y="1123"/>
                    <a:pt x="1558" y="1215"/>
                    <a:pt x="1558" y="1276"/>
                  </a:cubicBezTo>
                  <a:cubicBezTo>
                    <a:pt x="1543" y="1352"/>
                    <a:pt x="1466" y="1490"/>
                    <a:pt x="1375" y="1559"/>
                  </a:cubicBezTo>
                  <a:lnTo>
                    <a:pt x="1375" y="1559"/>
                  </a:lnTo>
                  <a:cubicBezTo>
                    <a:pt x="1344" y="1536"/>
                    <a:pt x="1291" y="1467"/>
                    <a:pt x="1253" y="1452"/>
                  </a:cubicBezTo>
                  <a:cubicBezTo>
                    <a:pt x="1191" y="1429"/>
                    <a:pt x="1123" y="1390"/>
                    <a:pt x="1054" y="1413"/>
                  </a:cubicBezTo>
                  <a:cubicBezTo>
                    <a:pt x="1023" y="1421"/>
                    <a:pt x="1069" y="1551"/>
                    <a:pt x="1069" y="1582"/>
                  </a:cubicBezTo>
                  <a:lnTo>
                    <a:pt x="1069" y="1582"/>
                  </a:lnTo>
                  <a:cubicBezTo>
                    <a:pt x="1031" y="1589"/>
                    <a:pt x="993" y="1612"/>
                    <a:pt x="955" y="1627"/>
                  </a:cubicBezTo>
                  <a:lnTo>
                    <a:pt x="955" y="1627"/>
                  </a:lnTo>
                  <a:cubicBezTo>
                    <a:pt x="909" y="1589"/>
                    <a:pt x="848" y="1505"/>
                    <a:pt x="794" y="1482"/>
                  </a:cubicBezTo>
                  <a:cubicBezTo>
                    <a:pt x="771" y="1474"/>
                    <a:pt x="748" y="1497"/>
                    <a:pt x="718" y="1490"/>
                  </a:cubicBezTo>
                  <a:cubicBezTo>
                    <a:pt x="703" y="1490"/>
                    <a:pt x="695" y="1459"/>
                    <a:pt x="680" y="1459"/>
                  </a:cubicBezTo>
                  <a:cubicBezTo>
                    <a:pt x="634" y="1452"/>
                    <a:pt x="596" y="1459"/>
                    <a:pt x="550" y="1467"/>
                  </a:cubicBezTo>
                  <a:cubicBezTo>
                    <a:pt x="557" y="1467"/>
                    <a:pt x="557" y="1467"/>
                    <a:pt x="557" y="1467"/>
                  </a:cubicBezTo>
                  <a:cubicBezTo>
                    <a:pt x="534" y="1444"/>
                    <a:pt x="504" y="1421"/>
                    <a:pt x="481" y="1398"/>
                  </a:cubicBezTo>
                  <a:cubicBezTo>
                    <a:pt x="473" y="1383"/>
                    <a:pt x="489" y="1375"/>
                    <a:pt x="481" y="1360"/>
                  </a:cubicBezTo>
                  <a:cubicBezTo>
                    <a:pt x="473" y="1337"/>
                    <a:pt x="458" y="1307"/>
                    <a:pt x="435" y="1291"/>
                  </a:cubicBezTo>
                  <a:cubicBezTo>
                    <a:pt x="420" y="1284"/>
                    <a:pt x="405" y="1307"/>
                    <a:pt x="390" y="1307"/>
                  </a:cubicBezTo>
                  <a:cubicBezTo>
                    <a:pt x="367" y="1314"/>
                    <a:pt x="344" y="1299"/>
                    <a:pt x="321" y="1307"/>
                  </a:cubicBezTo>
                  <a:cubicBezTo>
                    <a:pt x="275" y="1314"/>
                    <a:pt x="237" y="1368"/>
                    <a:pt x="191" y="1360"/>
                  </a:cubicBezTo>
                  <a:cubicBezTo>
                    <a:pt x="153" y="1352"/>
                    <a:pt x="137" y="1291"/>
                    <a:pt x="107" y="1268"/>
                  </a:cubicBezTo>
                  <a:cubicBezTo>
                    <a:pt x="92" y="1261"/>
                    <a:pt x="61" y="1276"/>
                    <a:pt x="53" y="1261"/>
                  </a:cubicBezTo>
                  <a:cubicBezTo>
                    <a:pt x="38" y="1238"/>
                    <a:pt x="53" y="1207"/>
                    <a:pt x="53" y="1177"/>
                  </a:cubicBezTo>
                  <a:lnTo>
                    <a:pt x="53" y="1177"/>
                  </a:lnTo>
                  <a:cubicBezTo>
                    <a:pt x="38" y="1131"/>
                    <a:pt x="0" y="1085"/>
                    <a:pt x="7" y="1039"/>
                  </a:cubicBezTo>
                  <a:cubicBezTo>
                    <a:pt x="7" y="978"/>
                    <a:pt x="30" y="917"/>
                    <a:pt x="76" y="879"/>
                  </a:cubicBezTo>
                  <a:cubicBezTo>
                    <a:pt x="115" y="840"/>
                    <a:pt x="191" y="856"/>
                    <a:pt x="237" y="833"/>
                  </a:cubicBezTo>
                  <a:cubicBezTo>
                    <a:pt x="267" y="825"/>
                    <a:pt x="290" y="795"/>
                    <a:pt x="298" y="772"/>
                  </a:cubicBezTo>
                  <a:cubicBezTo>
                    <a:pt x="313" y="718"/>
                    <a:pt x="336" y="657"/>
                    <a:pt x="313" y="611"/>
                  </a:cubicBezTo>
                  <a:cubicBezTo>
                    <a:pt x="305" y="588"/>
                    <a:pt x="252" y="619"/>
                    <a:pt x="237" y="596"/>
                  </a:cubicBezTo>
                  <a:cubicBezTo>
                    <a:pt x="214" y="565"/>
                    <a:pt x="229" y="512"/>
                    <a:pt x="221" y="474"/>
                  </a:cubicBezTo>
                  <a:cubicBezTo>
                    <a:pt x="214" y="428"/>
                    <a:pt x="206" y="390"/>
                    <a:pt x="183" y="352"/>
                  </a:cubicBezTo>
                  <a:cubicBezTo>
                    <a:pt x="176" y="329"/>
                    <a:pt x="145" y="306"/>
                    <a:pt x="130" y="29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 name="Freeform 71"/>
            <p:cNvSpPr>
              <a:spLocks noChangeArrowheads="1"/>
            </p:cNvSpPr>
            <p:nvPr/>
          </p:nvSpPr>
          <p:spPr bwMode="auto">
            <a:xfrm>
              <a:off x="7451240" y="8369300"/>
              <a:ext cx="179376" cy="198438"/>
            </a:xfrm>
            <a:custGeom>
              <a:avLst/>
              <a:gdLst>
                <a:gd name="T0" fmla="*/ 23 w 498"/>
                <a:gd name="T1" fmla="*/ 253 h 551"/>
                <a:gd name="T2" fmla="*/ 23 w 498"/>
                <a:gd name="T3" fmla="*/ 253 h 551"/>
                <a:gd name="T4" fmla="*/ 23 w 498"/>
                <a:gd name="T5" fmla="*/ 184 h 551"/>
                <a:gd name="T6" fmla="*/ 214 w 498"/>
                <a:gd name="T7" fmla="*/ 107 h 551"/>
                <a:gd name="T8" fmla="*/ 245 w 498"/>
                <a:gd name="T9" fmla="*/ 54 h 551"/>
                <a:gd name="T10" fmla="*/ 398 w 498"/>
                <a:gd name="T11" fmla="*/ 0 h 551"/>
                <a:gd name="T12" fmla="*/ 398 w 498"/>
                <a:gd name="T13" fmla="*/ 0 h 551"/>
                <a:gd name="T14" fmla="*/ 443 w 498"/>
                <a:gd name="T15" fmla="*/ 100 h 551"/>
                <a:gd name="T16" fmla="*/ 436 w 498"/>
                <a:gd name="T17" fmla="*/ 161 h 551"/>
                <a:gd name="T18" fmla="*/ 497 w 498"/>
                <a:gd name="T19" fmla="*/ 222 h 551"/>
                <a:gd name="T20" fmla="*/ 420 w 498"/>
                <a:gd name="T21" fmla="*/ 314 h 551"/>
                <a:gd name="T22" fmla="*/ 398 w 498"/>
                <a:gd name="T23" fmla="*/ 390 h 551"/>
                <a:gd name="T24" fmla="*/ 390 w 498"/>
                <a:gd name="T25" fmla="*/ 550 h 551"/>
                <a:gd name="T26" fmla="*/ 390 w 498"/>
                <a:gd name="T27" fmla="*/ 550 h 551"/>
                <a:gd name="T28" fmla="*/ 298 w 498"/>
                <a:gd name="T29" fmla="*/ 497 h 551"/>
                <a:gd name="T30" fmla="*/ 222 w 498"/>
                <a:gd name="T31" fmla="*/ 535 h 551"/>
                <a:gd name="T32" fmla="*/ 100 w 498"/>
                <a:gd name="T33" fmla="*/ 436 h 551"/>
                <a:gd name="T34" fmla="*/ 62 w 498"/>
                <a:gd name="T35" fmla="*/ 344 h 551"/>
                <a:gd name="T36" fmla="*/ 23 w 498"/>
                <a:gd name="T37" fmla="*/ 253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98" h="551">
                  <a:moveTo>
                    <a:pt x="23" y="253"/>
                  </a:moveTo>
                  <a:lnTo>
                    <a:pt x="23" y="253"/>
                  </a:lnTo>
                  <a:cubicBezTo>
                    <a:pt x="23" y="230"/>
                    <a:pt x="0" y="191"/>
                    <a:pt x="23" y="184"/>
                  </a:cubicBezTo>
                  <a:cubicBezTo>
                    <a:pt x="77" y="138"/>
                    <a:pt x="153" y="130"/>
                    <a:pt x="214" y="107"/>
                  </a:cubicBezTo>
                  <a:cubicBezTo>
                    <a:pt x="214" y="107"/>
                    <a:pt x="245" y="61"/>
                    <a:pt x="245" y="54"/>
                  </a:cubicBezTo>
                  <a:cubicBezTo>
                    <a:pt x="252" y="54"/>
                    <a:pt x="398" y="0"/>
                    <a:pt x="398" y="0"/>
                  </a:cubicBezTo>
                  <a:lnTo>
                    <a:pt x="398" y="0"/>
                  </a:lnTo>
                  <a:cubicBezTo>
                    <a:pt x="413" y="31"/>
                    <a:pt x="428" y="61"/>
                    <a:pt x="443" y="100"/>
                  </a:cubicBezTo>
                  <a:cubicBezTo>
                    <a:pt x="443" y="123"/>
                    <a:pt x="428" y="145"/>
                    <a:pt x="436" y="161"/>
                  </a:cubicBezTo>
                  <a:cubicBezTo>
                    <a:pt x="451" y="191"/>
                    <a:pt x="497" y="191"/>
                    <a:pt x="497" y="222"/>
                  </a:cubicBezTo>
                  <a:cubicBezTo>
                    <a:pt x="497" y="260"/>
                    <a:pt x="443" y="283"/>
                    <a:pt x="420" y="314"/>
                  </a:cubicBezTo>
                  <a:cubicBezTo>
                    <a:pt x="413" y="336"/>
                    <a:pt x="398" y="367"/>
                    <a:pt x="398" y="390"/>
                  </a:cubicBezTo>
                  <a:cubicBezTo>
                    <a:pt x="390" y="443"/>
                    <a:pt x="390" y="497"/>
                    <a:pt x="390" y="550"/>
                  </a:cubicBezTo>
                  <a:lnTo>
                    <a:pt x="390" y="550"/>
                  </a:lnTo>
                  <a:cubicBezTo>
                    <a:pt x="359" y="535"/>
                    <a:pt x="329" y="505"/>
                    <a:pt x="298" y="497"/>
                  </a:cubicBezTo>
                  <a:cubicBezTo>
                    <a:pt x="268" y="497"/>
                    <a:pt x="245" y="543"/>
                    <a:pt x="222" y="535"/>
                  </a:cubicBezTo>
                  <a:cubicBezTo>
                    <a:pt x="168" y="520"/>
                    <a:pt x="130" y="474"/>
                    <a:pt x="100" y="436"/>
                  </a:cubicBezTo>
                  <a:cubicBezTo>
                    <a:pt x="77" y="413"/>
                    <a:pt x="69" y="375"/>
                    <a:pt x="62" y="344"/>
                  </a:cubicBezTo>
                  <a:cubicBezTo>
                    <a:pt x="46" y="314"/>
                    <a:pt x="39" y="283"/>
                    <a:pt x="23" y="25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 name="Freeform 72"/>
            <p:cNvSpPr>
              <a:spLocks noChangeArrowheads="1"/>
            </p:cNvSpPr>
            <p:nvPr/>
          </p:nvSpPr>
          <p:spPr bwMode="auto">
            <a:xfrm>
              <a:off x="7563945" y="8223251"/>
              <a:ext cx="322241" cy="498475"/>
            </a:xfrm>
            <a:custGeom>
              <a:avLst/>
              <a:gdLst>
                <a:gd name="T0" fmla="*/ 343 w 894"/>
                <a:gd name="T1" fmla="*/ 0 h 1383"/>
                <a:gd name="T2" fmla="*/ 343 w 894"/>
                <a:gd name="T3" fmla="*/ 0 h 1383"/>
                <a:gd name="T4" fmla="*/ 435 w 894"/>
                <a:gd name="T5" fmla="*/ 61 h 1383"/>
                <a:gd name="T6" fmla="*/ 488 w 894"/>
                <a:gd name="T7" fmla="*/ 68 h 1383"/>
                <a:gd name="T8" fmla="*/ 534 w 894"/>
                <a:gd name="T9" fmla="*/ 190 h 1383"/>
                <a:gd name="T10" fmla="*/ 626 w 894"/>
                <a:gd name="T11" fmla="*/ 168 h 1383"/>
                <a:gd name="T12" fmla="*/ 618 w 894"/>
                <a:gd name="T13" fmla="*/ 236 h 1383"/>
                <a:gd name="T14" fmla="*/ 672 w 894"/>
                <a:gd name="T15" fmla="*/ 267 h 1383"/>
                <a:gd name="T16" fmla="*/ 695 w 894"/>
                <a:gd name="T17" fmla="*/ 336 h 1383"/>
                <a:gd name="T18" fmla="*/ 748 w 894"/>
                <a:gd name="T19" fmla="*/ 374 h 1383"/>
                <a:gd name="T20" fmla="*/ 725 w 894"/>
                <a:gd name="T21" fmla="*/ 427 h 1383"/>
                <a:gd name="T22" fmla="*/ 855 w 894"/>
                <a:gd name="T23" fmla="*/ 427 h 1383"/>
                <a:gd name="T24" fmla="*/ 863 w 894"/>
                <a:gd name="T25" fmla="*/ 618 h 1383"/>
                <a:gd name="T26" fmla="*/ 863 w 894"/>
                <a:gd name="T27" fmla="*/ 618 h 1383"/>
                <a:gd name="T28" fmla="*/ 809 w 894"/>
                <a:gd name="T29" fmla="*/ 725 h 1383"/>
                <a:gd name="T30" fmla="*/ 794 w 894"/>
                <a:gd name="T31" fmla="*/ 832 h 1383"/>
                <a:gd name="T32" fmla="*/ 626 w 894"/>
                <a:gd name="T33" fmla="*/ 847 h 1383"/>
                <a:gd name="T34" fmla="*/ 557 w 894"/>
                <a:gd name="T35" fmla="*/ 947 h 1383"/>
                <a:gd name="T36" fmla="*/ 481 w 894"/>
                <a:gd name="T37" fmla="*/ 909 h 1383"/>
                <a:gd name="T38" fmla="*/ 481 w 894"/>
                <a:gd name="T39" fmla="*/ 1000 h 1383"/>
                <a:gd name="T40" fmla="*/ 527 w 894"/>
                <a:gd name="T41" fmla="*/ 1115 h 1383"/>
                <a:gd name="T42" fmla="*/ 527 w 894"/>
                <a:gd name="T43" fmla="*/ 1115 h 1383"/>
                <a:gd name="T44" fmla="*/ 465 w 894"/>
                <a:gd name="T45" fmla="*/ 1122 h 1383"/>
                <a:gd name="T46" fmla="*/ 442 w 894"/>
                <a:gd name="T47" fmla="*/ 1069 h 1383"/>
                <a:gd name="T48" fmla="*/ 381 w 894"/>
                <a:gd name="T49" fmla="*/ 1084 h 1383"/>
                <a:gd name="T50" fmla="*/ 389 w 894"/>
                <a:gd name="T51" fmla="*/ 1122 h 1383"/>
                <a:gd name="T52" fmla="*/ 359 w 894"/>
                <a:gd name="T53" fmla="*/ 1153 h 1383"/>
                <a:gd name="T54" fmla="*/ 465 w 894"/>
                <a:gd name="T55" fmla="*/ 1237 h 1383"/>
                <a:gd name="T56" fmla="*/ 580 w 894"/>
                <a:gd name="T57" fmla="*/ 1191 h 1383"/>
                <a:gd name="T58" fmla="*/ 580 w 894"/>
                <a:gd name="T59" fmla="*/ 1191 h 1383"/>
                <a:gd name="T60" fmla="*/ 595 w 894"/>
                <a:gd name="T61" fmla="*/ 1283 h 1383"/>
                <a:gd name="T62" fmla="*/ 588 w 894"/>
                <a:gd name="T63" fmla="*/ 1321 h 1383"/>
                <a:gd name="T64" fmla="*/ 504 w 894"/>
                <a:gd name="T65" fmla="*/ 1306 h 1383"/>
                <a:gd name="T66" fmla="*/ 397 w 894"/>
                <a:gd name="T67" fmla="*/ 1268 h 1383"/>
                <a:gd name="T68" fmla="*/ 374 w 894"/>
                <a:gd name="T69" fmla="*/ 1290 h 1383"/>
                <a:gd name="T70" fmla="*/ 351 w 894"/>
                <a:gd name="T71" fmla="*/ 1359 h 1383"/>
                <a:gd name="T72" fmla="*/ 313 w 894"/>
                <a:gd name="T73" fmla="*/ 1382 h 1383"/>
                <a:gd name="T74" fmla="*/ 267 w 894"/>
                <a:gd name="T75" fmla="*/ 1336 h 1383"/>
                <a:gd name="T76" fmla="*/ 267 w 894"/>
                <a:gd name="T77" fmla="*/ 1336 h 1383"/>
                <a:gd name="T78" fmla="*/ 213 w 894"/>
                <a:gd name="T79" fmla="*/ 1206 h 1383"/>
                <a:gd name="T80" fmla="*/ 84 w 894"/>
                <a:gd name="T81" fmla="*/ 1145 h 1383"/>
                <a:gd name="T82" fmla="*/ 7 w 894"/>
                <a:gd name="T83" fmla="*/ 1099 h 1383"/>
                <a:gd name="T84" fmla="*/ 61 w 894"/>
                <a:gd name="T85" fmla="*/ 985 h 1383"/>
                <a:gd name="T86" fmla="*/ 76 w 894"/>
                <a:gd name="T87" fmla="*/ 954 h 1383"/>
                <a:gd name="T88" fmla="*/ 76 w 894"/>
                <a:gd name="T89" fmla="*/ 954 h 1383"/>
                <a:gd name="T90" fmla="*/ 84 w 894"/>
                <a:gd name="T91" fmla="*/ 794 h 1383"/>
                <a:gd name="T92" fmla="*/ 106 w 894"/>
                <a:gd name="T93" fmla="*/ 718 h 1383"/>
                <a:gd name="T94" fmla="*/ 183 w 894"/>
                <a:gd name="T95" fmla="*/ 626 h 1383"/>
                <a:gd name="T96" fmla="*/ 122 w 894"/>
                <a:gd name="T97" fmla="*/ 565 h 1383"/>
                <a:gd name="T98" fmla="*/ 129 w 894"/>
                <a:gd name="T99" fmla="*/ 504 h 1383"/>
                <a:gd name="T100" fmla="*/ 84 w 894"/>
                <a:gd name="T101" fmla="*/ 404 h 1383"/>
                <a:gd name="T102" fmla="*/ 84 w 894"/>
                <a:gd name="T103" fmla="*/ 404 h 1383"/>
                <a:gd name="T104" fmla="*/ 38 w 894"/>
                <a:gd name="T105" fmla="*/ 305 h 1383"/>
                <a:gd name="T106" fmla="*/ 91 w 894"/>
                <a:gd name="T107" fmla="*/ 213 h 1383"/>
                <a:gd name="T108" fmla="*/ 76 w 894"/>
                <a:gd name="T109" fmla="*/ 129 h 1383"/>
                <a:gd name="T110" fmla="*/ 129 w 894"/>
                <a:gd name="T111" fmla="*/ 84 h 1383"/>
                <a:gd name="T112" fmla="*/ 236 w 894"/>
                <a:gd name="T113" fmla="*/ 137 h 1383"/>
                <a:gd name="T114" fmla="*/ 244 w 894"/>
                <a:gd name="T115" fmla="*/ 45 h 1383"/>
                <a:gd name="T116" fmla="*/ 343 w 894"/>
                <a:gd name="T117" fmla="*/ 0 h 1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894" h="1383">
                  <a:moveTo>
                    <a:pt x="343" y="0"/>
                  </a:moveTo>
                  <a:lnTo>
                    <a:pt x="343" y="0"/>
                  </a:lnTo>
                  <a:cubicBezTo>
                    <a:pt x="374" y="15"/>
                    <a:pt x="404" y="45"/>
                    <a:pt x="435" y="61"/>
                  </a:cubicBezTo>
                  <a:cubicBezTo>
                    <a:pt x="450" y="68"/>
                    <a:pt x="481" y="53"/>
                    <a:pt x="488" y="68"/>
                  </a:cubicBezTo>
                  <a:cubicBezTo>
                    <a:pt x="519" y="107"/>
                    <a:pt x="496" y="168"/>
                    <a:pt x="534" y="190"/>
                  </a:cubicBezTo>
                  <a:cubicBezTo>
                    <a:pt x="557" y="213"/>
                    <a:pt x="595" y="152"/>
                    <a:pt x="626" y="168"/>
                  </a:cubicBezTo>
                  <a:cubicBezTo>
                    <a:pt x="649" y="183"/>
                    <a:pt x="611" y="221"/>
                    <a:pt x="618" y="236"/>
                  </a:cubicBezTo>
                  <a:cubicBezTo>
                    <a:pt x="626" y="259"/>
                    <a:pt x="656" y="252"/>
                    <a:pt x="672" y="267"/>
                  </a:cubicBezTo>
                  <a:cubicBezTo>
                    <a:pt x="687" y="290"/>
                    <a:pt x="679" y="313"/>
                    <a:pt x="695" y="336"/>
                  </a:cubicBezTo>
                  <a:cubicBezTo>
                    <a:pt x="702" y="351"/>
                    <a:pt x="740" y="351"/>
                    <a:pt x="748" y="374"/>
                  </a:cubicBezTo>
                  <a:cubicBezTo>
                    <a:pt x="748" y="389"/>
                    <a:pt x="710" y="420"/>
                    <a:pt x="725" y="427"/>
                  </a:cubicBezTo>
                  <a:cubicBezTo>
                    <a:pt x="763" y="443"/>
                    <a:pt x="832" y="389"/>
                    <a:pt x="855" y="427"/>
                  </a:cubicBezTo>
                  <a:cubicBezTo>
                    <a:pt x="893" y="481"/>
                    <a:pt x="863" y="557"/>
                    <a:pt x="863" y="618"/>
                  </a:cubicBezTo>
                  <a:lnTo>
                    <a:pt x="863" y="618"/>
                  </a:lnTo>
                  <a:cubicBezTo>
                    <a:pt x="847" y="657"/>
                    <a:pt x="824" y="687"/>
                    <a:pt x="809" y="725"/>
                  </a:cubicBezTo>
                  <a:cubicBezTo>
                    <a:pt x="802" y="763"/>
                    <a:pt x="824" y="817"/>
                    <a:pt x="794" y="832"/>
                  </a:cubicBezTo>
                  <a:cubicBezTo>
                    <a:pt x="748" y="863"/>
                    <a:pt x="679" y="824"/>
                    <a:pt x="626" y="847"/>
                  </a:cubicBezTo>
                  <a:cubicBezTo>
                    <a:pt x="588" y="863"/>
                    <a:pt x="588" y="924"/>
                    <a:pt x="557" y="947"/>
                  </a:cubicBezTo>
                  <a:cubicBezTo>
                    <a:pt x="527" y="954"/>
                    <a:pt x="504" y="893"/>
                    <a:pt x="481" y="909"/>
                  </a:cubicBezTo>
                  <a:cubicBezTo>
                    <a:pt x="458" y="924"/>
                    <a:pt x="473" y="970"/>
                    <a:pt x="481" y="1000"/>
                  </a:cubicBezTo>
                  <a:cubicBezTo>
                    <a:pt x="488" y="1038"/>
                    <a:pt x="511" y="1076"/>
                    <a:pt x="527" y="1115"/>
                  </a:cubicBezTo>
                  <a:lnTo>
                    <a:pt x="527" y="1115"/>
                  </a:lnTo>
                  <a:cubicBezTo>
                    <a:pt x="504" y="1115"/>
                    <a:pt x="481" y="1130"/>
                    <a:pt x="465" y="1122"/>
                  </a:cubicBezTo>
                  <a:cubicBezTo>
                    <a:pt x="450" y="1107"/>
                    <a:pt x="458" y="1076"/>
                    <a:pt x="442" y="1069"/>
                  </a:cubicBezTo>
                  <a:cubicBezTo>
                    <a:pt x="427" y="1061"/>
                    <a:pt x="397" y="1076"/>
                    <a:pt x="381" y="1084"/>
                  </a:cubicBezTo>
                  <a:cubicBezTo>
                    <a:pt x="374" y="1092"/>
                    <a:pt x="389" y="1107"/>
                    <a:pt x="389" y="1122"/>
                  </a:cubicBezTo>
                  <a:cubicBezTo>
                    <a:pt x="381" y="1138"/>
                    <a:pt x="351" y="1138"/>
                    <a:pt x="359" y="1153"/>
                  </a:cubicBezTo>
                  <a:cubicBezTo>
                    <a:pt x="381" y="1191"/>
                    <a:pt x="420" y="1229"/>
                    <a:pt x="465" y="1237"/>
                  </a:cubicBezTo>
                  <a:cubicBezTo>
                    <a:pt x="511" y="1237"/>
                    <a:pt x="542" y="1206"/>
                    <a:pt x="580" y="1191"/>
                  </a:cubicBezTo>
                  <a:lnTo>
                    <a:pt x="580" y="1191"/>
                  </a:lnTo>
                  <a:cubicBezTo>
                    <a:pt x="588" y="1222"/>
                    <a:pt x="595" y="1252"/>
                    <a:pt x="595" y="1283"/>
                  </a:cubicBezTo>
                  <a:cubicBezTo>
                    <a:pt x="595" y="1298"/>
                    <a:pt x="603" y="1321"/>
                    <a:pt x="588" y="1321"/>
                  </a:cubicBezTo>
                  <a:cubicBezTo>
                    <a:pt x="565" y="1329"/>
                    <a:pt x="534" y="1313"/>
                    <a:pt x="504" y="1306"/>
                  </a:cubicBezTo>
                  <a:cubicBezTo>
                    <a:pt x="465" y="1290"/>
                    <a:pt x="435" y="1268"/>
                    <a:pt x="397" y="1268"/>
                  </a:cubicBezTo>
                  <a:cubicBezTo>
                    <a:pt x="389" y="1268"/>
                    <a:pt x="381" y="1283"/>
                    <a:pt x="374" y="1290"/>
                  </a:cubicBezTo>
                  <a:cubicBezTo>
                    <a:pt x="366" y="1313"/>
                    <a:pt x="366" y="1344"/>
                    <a:pt x="351" y="1359"/>
                  </a:cubicBezTo>
                  <a:cubicBezTo>
                    <a:pt x="343" y="1374"/>
                    <a:pt x="328" y="1382"/>
                    <a:pt x="313" y="1382"/>
                  </a:cubicBezTo>
                  <a:cubicBezTo>
                    <a:pt x="290" y="1374"/>
                    <a:pt x="282" y="1351"/>
                    <a:pt x="267" y="1336"/>
                  </a:cubicBezTo>
                  <a:lnTo>
                    <a:pt x="267" y="1336"/>
                  </a:lnTo>
                  <a:cubicBezTo>
                    <a:pt x="252" y="1290"/>
                    <a:pt x="244" y="1237"/>
                    <a:pt x="213" y="1206"/>
                  </a:cubicBezTo>
                  <a:cubicBezTo>
                    <a:pt x="175" y="1176"/>
                    <a:pt x="122" y="1168"/>
                    <a:pt x="84" y="1145"/>
                  </a:cubicBezTo>
                  <a:cubicBezTo>
                    <a:pt x="53" y="1130"/>
                    <a:pt x="7" y="1130"/>
                    <a:pt x="7" y="1099"/>
                  </a:cubicBezTo>
                  <a:cubicBezTo>
                    <a:pt x="0" y="1054"/>
                    <a:pt x="45" y="1023"/>
                    <a:pt x="61" y="985"/>
                  </a:cubicBezTo>
                  <a:cubicBezTo>
                    <a:pt x="68" y="977"/>
                    <a:pt x="68" y="962"/>
                    <a:pt x="76" y="954"/>
                  </a:cubicBezTo>
                  <a:lnTo>
                    <a:pt x="76" y="954"/>
                  </a:lnTo>
                  <a:cubicBezTo>
                    <a:pt x="76" y="901"/>
                    <a:pt x="76" y="847"/>
                    <a:pt x="84" y="794"/>
                  </a:cubicBezTo>
                  <a:cubicBezTo>
                    <a:pt x="84" y="771"/>
                    <a:pt x="99" y="740"/>
                    <a:pt x="106" y="718"/>
                  </a:cubicBezTo>
                  <a:cubicBezTo>
                    <a:pt x="129" y="687"/>
                    <a:pt x="183" y="664"/>
                    <a:pt x="183" y="626"/>
                  </a:cubicBezTo>
                  <a:cubicBezTo>
                    <a:pt x="183" y="595"/>
                    <a:pt x="137" y="595"/>
                    <a:pt x="122" y="565"/>
                  </a:cubicBezTo>
                  <a:cubicBezTo>
                    <a:pt x="114" y="549"/>
                    <a:pt x="129" y="527"/>
                    <a:pt x="129" y="504"/>
                  </a:cubicBezTo>
                  <a:cubicBezTo>
                    <a:pt x="114" y="465"/>
                    <a:pt x="99" y="435"/>
                    <a:pt x="84" y="404"/>
                  </a:cubicBezTo>
                  <a:lnTo>
                    <a:pt x="84" y="404"/>
                  </a:lnTo>
                  <a:cubicBezTo>
                    <a:pt x="68" y="374"/>
                    <a:pt x="38" y="343"/>
                    <a:pt x="38" y="305"/>
                  </a:cubicBezTo>
                  <a:cubicBezTo>
                    <a:pt x="38" y="274"/>
                    <a:pt x="84" y="252"/>
                    <a:pt x="91" y="213"/>
                  </a:cubicBezTo>
                  <a:cubicBezTo>
                    <a:pt x="99" y="190"/>
                    <a:pt x="84" y="160"/>
                    <a:pt x="76" y="129"/>
                  </a:cubicBezTo>
                  <a:cubicBezTo>
                    <a:pt x="76" y="129"/>
                    <a:pt x="122" y="84"/>
                    <a:pt x="129" y="84"/>
                  </a:cubicBezTo>
                  <a:cubicBezTo>
                    <a:pt x="137" y="84"/>
                    <a:pt x="236" y="137"/>
                    <a:pt x="236" y="137"/>
                  </a:cubicBezTo>
                  <a:cubicBezTo>
                    <a:pt x="236" y="107"/>
                    <a:pt x="229" y="68"/>
                    <a:pt x="244" y="45"/>
                  </a:cubicBezTo>
                  <a:cubicBezTo>
                    <a:pt x="267" y="15"/>
                    <a:pt x="305" y="15"/>
                    <a:pt x="343"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1" name="Freeform 73"/>
            <p:cNvSpPr>
              <a:spLocks noChangeArrowheads="1"/>
            </p:cNvSpPr>
            <p:nvPr/>
          </p:nvSpPr>
          <p:spPr bwMode="auto">
            <a:xfrm>
              <a:off x="7690937" y="8605838"/>
              <a:ext cx="82545" cy="63500"/>
            </a:xfrm>
            <a:custGeom>
              <a:avLst/>
              <a:gdLst>
                <a:gd name="T0" fmla="*/ 229 w 230"/>
                <a:gd name="T1" fmla="*/ 130 h 177"/>
                <a:gd name="T2" fmla="*/ 229 w 230"/>
                <a:gd name="T3" fmla="*/ 130 h 177"/>
                <a:gd name="T4" fmla="*/ 176 w 230"/>
                <a:gd name="T5" fmla="*/ 54 h 177"/>
                <a:gd name="T6" fmla="*/ 176 w 230"/>
                <a:gd name="T7" fmla="*/ 54 h 177"/>
                <a:gd name="T8" fmla="*/ 114 w 230"/>
                <a:gd name="T9" fmla="*/ 61 h 177"/>
                <a:gd name="T10" fmla="*/ 91 w 230"/>
                <a:gd name="T11" fmla="*/ 8 h 177"/>
                <a:gd name="T12" fmla="*/ 30 w 230"/>
                <a:gd name="T13" fmla="*/ 23 h 177"/>
                <a:gd name="T14" fmla="*/ 38 w 230"/>
                <a:gd name="T15" fmla="*/ 61 h 177"/>
                <a:gd name="T16" fmla="*/ 8 w 230"/>
                <a:gd name="T17" fmla="*/ 92 h 177"/>
                <a:gd name="T18" fmla="*/ 114 w 230"/>
                <a:gd name="T19" fmla="*/ 176 h 177"/>
                <a:gd name="T20" fmla="*/ 229 w 230"/>
                <a:gd name="T21" fmla="*/ 13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30" h="177">
                  <a:moveTo>
                    <a:pt x="229" y="130"/>
                  </a:moveTo>
                  <a:lnTo>
                    <a:pt x="229" y="130"/>
                  </a:lnTo>
                  <a:cubicBezTo>
                    <a:pt x="176" y="54"/>
                    <a:pt x="176" y="54"/>
                    <a:pt x="176" y="54"/>
                  </a:cubicBezTo>
                  <a:lnTo>
                    <a:pt x="176" y="54"/>
                  </a:lnTo>
                  <a:cubicBezTo>
                    <a:pt x="153" y="54"/>
                    <a:pt x="130" y="69"/>
                    <a:pt x="114" y="61"/>
                  </a:cubicBezTo>
                  <a:cubicBezTo>
                    <a:pt x="99" y="46"/>
                    <a:pt x="107" y="15"/>
                    <a:pt x="91" y="8"/>
                  </a:cubicBezTo>
                  <a:cubicBezTo>
                    <a:pt x="76" y="0"/>
                    <a:pt x="46" y="15"/>
                    <a:pt x="30" y="23"/>
                  </a:cubicBezTo>
                  <a:cubicBezTo>
                    <a:pt x="23" y="31"/>
                    <a:pt x="38" y="46"/>
                    <a:pt x="38" y="61"/>
                  </a:cubicBezTo>
                  <a:cubicBezTo>
                    <a:pt x="30" y="77"/>
                    <a:pt x="0" y="77"/>
                    <a:pt x="8" y="92"/>
                  </a:cubicBezTo>
                  <a:cubicBezTo>
                    <a:pt x="30" y="130"/>
                    <a:pt x="69" y="168"/>
                    <a:pt x="114" y="176"/>
                  </a:cubicBezTo>
                  <a:cubicBezTo>
                    <a:pt x="160" y="176"/>
                    <a:pt x="191" y="145"/>
                    <a:pt x="229" y="13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2" name="Freeform 74"/>
            <p:cNvSpPr>
              <a:spLocks noChangeArrowheads="1"/>
            </p:cNvSpPr>
            <p:nvPr/>
          </p:nvSpPr>
          <p:spPr bwMode="auto">
            <a:xfrm>
              <a:off x="7549658" y="8440738"/>
              <a:ext cx="520666" cy="468312"/>
            </a:xfrm>
            <a:custGeom>
              <a:avLst/>
              <a:gdLst>
                <a:gd name="T0" fmla="*/ 619 w 1445"/>
                <a:gd name="T1" fmla="*/ 588 h 1299"/>
                <a:gd name="T2" fmla="*/ 619 w 1445"/>
                <a:gd name="T3" fmla="*/ 588 h 1299"/>
                <a:gd name="T4" fmla="*/ 566 w 1445"/>
                <a:gd name="T5" fmla="*/ 512 h 1299"/>
                <a:gd name="T6" fmla="*/ 566 w 1445"/>
                <a:gd name="T7" fmla="*/ 512 h 1299"/>
                <a:gd name="T8" fmla="*/ 520 w 1445"/>
                <a:gd name="T9" fmla="*/ 397 h 1299"/>
                <a:gd name="T10" fmla="*/ 520 w 1445"/>
                <a:gd name="T11" fmla="*/ 306 h 1299"/>
                <a:gd name="T12" fmla="*/ 596 w 1445"/>
                <a:gd name="T13" fmla="*/ 344 h 1299"/>
                <a:gd name="T14" fmla="*/ 665 w 1445"/>
                <a:gd name="T15" fmla="*/ 244 h 1299"/>
                <a:gd name="T16" fmla="*/ 833 w 1445"/>
                <a:gd name="T17" fmla="*/ 229 h 1299"/>
                <a:gd name="T18" fmla="*/ 848 w 1445"/>
                <a:gd name="T19" fmla="*/ 122 h 1299"/>
                <a:gd name="T20" fmla="*/ 902 w 1445"/>
                <a:gd name="T21" fmla="*/ 15 h 1299"/>
                <a:gd name="T22" fmla="*/ 902 w 1445"/>
                <a:gd name="T23" fmla="*/ 15 h 1299"/>
                <a:gd name="T24" fmla="*/ 955 w 1445"/>
                <a:gd name="T25" fmla="*/ 115 h 1299"/>
                <a:gd name="T26" fmla="*/ 1054 w 1445"/>
                <a:gd name="T27" fmla="*/ 15 h 1299"/>
                <a:gd name="T28" fmla="*/ 1169 w 1445"/>
                <a:gd name="T29" fmla="*/ 38 h 1299"/>
                <a:gd name="T30" fmla="*/ 1146 w 1445"/>
                <a:gd name="T31" fmla="*/ 137 h 1299"/>
                <a:gd name="T32" fmla="*/ 1238 w 1445"/>
                <a:gd name="T33" fmla="*/ 198 h 1299"/>
                <a:gd name="T34" fmla="*/ 1238 w 1445"/>
                <a:gd name="T35" fmla="*/ 198 h 1299"/>
                <a:gd name="T36" fmla="*/ 1291 w 1445"/>
                <a:gd name="T37" fmla="*/ 260 h 1299"/>
                <a:gd name="T38" fmla="*/ 1329 w 1445"/>
                <a:gd name="T39" fmla="*/ 382 h 1299"/>
                <a:gd name="T40" fmla="*/ 1345 w 1445"/>
                <a:gd name="T41" fmla="*/ 504 h 1299"/>
                <a:gd name="T42" fmla="*/ 1421 w 1445"/>
                <a:gd name="T43" fmla="*/ 519 h 1299"/>
                <a:gd name="T44" fmla="*/ 1406 w 1445"/>
                <a:gd name="T45" fmla="*/ 680 h 1299"/>
                <a:gd name="T46" fmla="*/ 1345 w 1445"/>
                <a:gd name="T47" fmla="*/ 741 h 1299"/>
                <a:gd name="T48" fmla="*/ 1184 w 1445"/>
                <a:gd name="T49" fmla="*/ 787 h 1299"/>
                <a:gd name="T50" fmla="*/ 1115 w 1445"/>
                <a:gd name="T51" fmla="*/ 947 h 1299"/>
                <a:gd name="T52" fmla="*/ 1161 w 1445"/>
                <a:gd name="T53" fmla="*/ 1085 h 1299"/>
                <a:gd name="T54" fmla="*/ 1161 w 1445"/>
                <a:gd name="T55" fmla="*/ 1085 h 1299"/>
                <a:gd name="T56" fmla="*/ 1093 w 1445"/>
                <a:gd name="T57" fmla="*/ 1062 h 1299"/>
                <a:gd name="T58" fmla="*/ 932 w 1445"/>
                <a:gd name="T59" fmla="*/ 1069 h 1299"/>
                <a:gd name="T60" fmla="*/ 902 w 1445"/>
                <a:gd name="T61" fmla="*/ 1115 h 1299"/>
                <a:gd name="T62" fmla="*/ 795 w 1445"/>
                <a:gd name="T63" fmla="*/ 1184 h 1299"/>
                <a:gd name="T64" fmla="*/ 695 w 1445"/>
                <a:gd name="T65" fmla="*/ 1192 h 1299"/>
                <a:gd name="T66" fmla="*/ 581 w 1445"/>
                <a:gd name="T67" fmla="*/ 1245 h 1299"/>
                <a:gd name="T68" fmla="*/ 474 w 1445"/>
                <a:gd name="T69" fmla="*/ 1253 h 1299"/>
                <a:gd name="T70" fmla="*/ 436 w 1445"/>
                <a:gd name="T71" fmla="*/ 1215 h 1299"/>
                <a:gd name="T72" fmla="*/ 405 w 1445"/>
                <a:gd name="T73" fmla="*/ 1283 h 1299"/>
                <a:gd name="T74" fmla="*/ 405 w 1445"/>
                <a:gd name="T75" fmla="*/ 1283 h 1299"/>
                <a:gd name="T76" fmla="*/ 359 w 1445"/>
                <a:gd name="T77" fmla="*/ 1283 h 1299"/>
                <a:gd name="T78" fmla="*/ 329 w 1445"/>
                <a:gd name="T79" fmla="*/ 1146 h 1299"/>
                <a:gd name="T80" fmla="*/ 382 w 1445"/>
                <a:gd name="T81" fmla="*/ 1100 h 1299"/>
                <a:gd name="T82" fmla="*/ 314 w 1445"/>
                <a:gd name="T83" fmla="*/ 1069 h 1299"/>
                <a:gd name="T84" fmla="*/ 291 w 1445"/>
                <a:gd name="T85" fmla="*/ 955 h 1299"/>
                <a:gd name="T86" fmla="*/ 123 w 1445"/>
                <a:gd name="T87" fmla="*/ 886 h 1299"/>
                <a:gd name="T88" fmla="*/ 100 w 1445"/>
                <a:gd name="T89" fmla="*/ 787 h 1299"/>
                <a:gd name="T90" fmla="*/ 31 w 1445"/>
                <a:gd name="T91" fmla="*/ 726 h 1299"/>
                <a:gd name="T92" fmla="*/ 8 w 1445"/>
                <a:gd name="T93" fmla="*/ 680 h 1299"/>
                <a:gd name="T94" fmla="*/ 77 w 1445"/>
                <a:gd name="T95" fmla="*/ 649 h 1299"/>
                <a:gd name="T96" fmla="*/ 130 w 1445"/>
                <a:gd name="T97" fmla="*/ 741 h 1299"/>
                <a:gd name="T98" fmla="*/ 237 w 1445"/>
                <a:gd name="T99" fmla="*/ 771 h 1299"/>
                <a:gd name="T100" fmla="*/ 306 w 1445"/>
                <a:gd name="T101" fmla="*/ 733 h 1299"/>
                <a:gd name="T102" fmla="*/ 306 w 1445"/>
                <a:gd name="T103" fmla="*/ 733 h 1299"/>
                <a:gd name="T104" fmla="*/ 352 w 1445"/>
                <a:gd name="T105" fmla="*/ 779 h 1299"/>
                <a:gd name="T106" fmla="*/ 390 w 1445"/>
                <a:gd name="T107" fmla="*/ 756 h 1299"/>
                <a:gd name="T108" fmla="*/ 413 w 1445"/>
                <a:gd name="T109" fmla="*/ 687 h 1299"/>
                <a:gd name="T110" fmla="*/ 436 w 1445"/>
                <a:gd name="T111" fmla="*/ 665 h 1299"/>
                <a:gd name="T112" fmla="*/ 543 w 1445"/>
                <a:gd name="T113" fmla="*/ 703 h 1299"/>
                <a:gd name="T114" fmla="*/ 627 w 1445"/>
                <a:gd name="T115" fmla="*/ 718 h 1299"/>
                <a:gd name="T116" fmla="*/ 634 w 1445"/>
                <a:gd name="T117" fmla="*/ 680 h 1299"/>
                <a:gd name="T118" fmla="*/ 619 w 1445"/>
                <a:gd name="T119" fmla="*/ 588 h 1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45" h="1299">
                  <a:moveTo>
                    <a:pt x="619" y="588"/>
                  </a:moveTo>
                  <a:lnTo>
                    <a:pt x="619" y="588"/>
                  </a:lnTo>
                  <a:cubicBezTo>
                    <a:pt x="566" y="512"/>
                    <a:pt x="566" y="512"/>
                    <a:pt x="566" y="512"/>
                  </a:cubicBezTo>
                  <a:lnTo>
                    <a:pt x="566" y="512"/>
                  </a:lnTo>
                  <a:cubicBezTo>
                    <a:pt x="550" y="473"/>
                    <a:pt x="527" y="435"/>
                    <a:pt x="520" y="397"/>
                  </a:cubicBezTo>
                  <a:cubicBezTo>
                    <a:pt x="512" y="367"/>
                    <a:pt x="497" y="321"/>
                    <a:pt x="520" y="306"/>
                  </a:cubicBezTo>
                  <a:cubicBezTo>
                    <a:pt x="543" y="290"/>
                    <a:pt x="566" y="351"/>
                    <a:pt x="596" y="344"/>
                  </a:cubicBezTo>
                  <a:cubicBezTo>
                    <a:pt x="627" y="321"/>
                    <a:pt x="627" y="260"/>
                    <a:pt x="665" y="244"/>
                  </a:cubicBezTo>
                  <a:cubicBezTo>
                    <a:pt x="718" y="221"/>
                    <a:pt x="787" y="260"/>
                    <a:pt x="833" y="229"/>
                  </a:cubicBezTo>
                  <a:cubicBezTo>
                    <a:pt x="863" y="214"/>
                    <a:pt x="841" y="160"/>
                    <a:pt x="848" y="122"/>
                  </a:cubicBezTo>
                  <a:cubicBezTo>
                    <a:pt x="863" y="84"/>
                    <a:pt x="886" y="54"/>
                    <a:pt x="902" y="15"/>
                  </a:cubicBezTo>
                  <a:lnTo>
                    <a:pt x="902" y="15"/>
                  </a:lnTo>
                  <a:cubicBezTo>
                    <a:pt x="925" y="46"/>
                    <a:pt x="925" y="115"/>
                    <a:pt x="955" y="115"/>
                  </a:cubicBezTo>
                  <a:cubicBezTo>
                    <a:pt x="1009" y="115"/>
                    <a:pt x="1016" y="31"/>
                    <a:pt x="1054" y="15"/>
                  </a:cubicBezTo>
                  <a:cubicBezTo>
                    <a:pt x="1093" y="0"/>
                    <a:pt x="1146" y="8"/>
                    <a:pt x="1169" y="38"/>
                  </a:cubicBezTo>
                  <a:cubicBezTo>
                    <a:pt x="1192" y="61"/>
                    <a:pt x="1138" y="107"/>
                    <a:pt x="1146" y="137"/>
                  </a:cubicBezTo>
                  <a:cubicBezTo>
                    <a:pt x="1161" y="168"/>
                    <a:pt x="1207" y="176"/>
                    <a:pt x="1238" y="198"/>
                  </a:cubicBezTo>
                  <a:lnTo>
                    <a:pt x="1238" y="198"/>
                  </a:lnTo>
                  <a:cubicBezTo>
                    <a:pt x="1253" y="214"/>
                    <a:pt x="1284" y="237"/>
                    <a:pt x="1291" y="260"/>
                  </a:cubicBezTo>
                  <a:cubicBezTo>
                    <a:pt x="1314" y="298"/>
                    <a:pt x="1322" y="336"/>
                    <a:pt x="1329" y="382"/>
                  </a:cubicBezTo>
                  <a:cubicBezTo>
                    <a:pt x="1337" y="420"/>
                    <a:pt x="1322" y="473"/>
                    <a:pt x="1345" y="504"/>
                  </a:cubicBezTo>
                  <a:cubicBezTo>
                    <a:pt x="1360" y="527"/>
                    <a:pt x="1413" y="496"/>
                    <a:pt x="1421" y="519"/>
                  </a:cubicBezTo>
                  <a:cubicBezTo>
                    <a:pt x="1444" y="565"/>
                    <a:pt x="1421" y="626"/>
                    <a:pt x="1406" y="680"/>
                  </a:cubicBezTo>
                  <a:cubicBezTo>
                    <a:pt x="1398" y="703"/>
                    <a:pt x="1375" y="733"/>
                    <a:pt x="1345" y="741"/>
                  </a:cubicBezTo>
                  <a:cubicBezTo>
                    <a:pt x="1299" y="764"/>
                    <a:pt x="1223" y="748"/>
                    <a:pt x="1184" y="787"/>
                  </a:cubicBezTo>
                  <a:cubicBezTo>
                    <a:pt x="1138" y="825"/>
                    <a:pt x="1115" y="886"/>
                    <a:pt x="1115" y="947"/>
                  </a:cubicBezTo>
                  <a:cubicBezTo>
                    <a:pt x="1108" y="993"/>
                    <a:pt x="1146" y="1039"/>
                    <a:pt x="1161" y="1085"/>
                  </a:cubicBezTo>
                  <a:lnTo>
                    <a:pt x="1161" y="1085"/>
                  </a:lnTo>
                  <a:cubicBezTo>
                    <a:pt x="1138" y="1077"/>
                    <a:pt x="1115" y="1069"/>
                    <a:pt x="1093" y="1062"/>
                  </a:cubicBezTo>
                  <a:cubicBezTo>
                    <a:pt x="1093" y="1062"/>
                    <a:pt x="948" y="1069"/>
                    <a:pt x="932" y="1069"/>
                  </a:cubicBezTo>
                  <a:cubicBezTo>
                    <a:pt x="925" y="1069"/>
                    <a:pt x="902" y="1115"/>
                    <a:pt x="902" y="1115"/>
                  </a:cubicBezTo>
                  <a:cubicBezTo>
                    <a:pt x="863" y="1138"/>
                    <a:pt x="833" y="1169"/>
                    <a:pt x="795" y="1184"/>
                  </a:cubicBezTo>
                  <a:cubicBezTo>
                    <a:pt x="764" y="1192"/>
                    <a:pt x="734" y="1184"/>
                    <a:pt x="695" y="1192"/>
                  </a:cubicBezTo>
                  <a:cubicBezTo>
                    <a:pt x="657" y="1207"/>
                    <a:pt x="619" y="1237"/>
                    <a:pt x="581" y="1245"/>
                  </a:cubicBezTo>
                  <a:cubicBezTo>
                    <a:pt x="550" y="1253"/>
                    <a:pt x="512" y="1260"/>
                    <a:pt x="474" y="1253"/>
                  </a:cubicBezTo>
                  <a:cubicBezTo>
                    <a:pt x="459" y="1245"/>
                    <a:pt x="451" y="1207"/>
                    <a:pt x="436" y="1215"/>
                  </a:cubicBezTo>
                  <a:cubicBezTo>
                    <a:pt x="405" y="1222"/>
                    <a:pt x="413" y="1260"/>
                    <a:pt x="405" y="1283"/>
                  </a:cubicBezTo>
                  <a:lnTo>
                    <a:pt x="405" y="1283"/>
                  </a:lnTo>
                  <a:cubicBezTo>
                    <a:pt x="390" y="1283"/>
                    <a:pt x="367" y="1298"/>
                    <a:pt x="359" y="1283"/>
                  </a:cubicBezTo>
                  <a:cubicBezTo>
                    <a:pt x="329" y="1245"/>
                    <a:pt x="321" y="1192"/>
                    <a:pt x="329" y="1146"/>
                  </a:cubicBezTo>
                  <a:cubicBezTo>
                    <a:pt x="329" y="1123"/>
                    <a:pt x="390" y="1130"/>
                    <a:pt x="382" y="1100"/>
                  </a:cubicBezTo>
                  <a:cubicBezTo>
                    <a:pt x="382" y="1077"/>
                    <a:pt x="329" y="1092"/>
                    <a:pt x="314" y="1069"/>
                  </a:cubicBezTo>
                  <a:cubicBezTo>
                    <a:pt x="291" y="1039"/>
                    <a:pt x="321" y="985"/>
                    <a:pt x="291" y="955"/>
                  </a:cubicBezTo>
                  <a:cubicBezTo>
                    <a:pt x="252" y="917"/>
                    <a:pt x="168" y="924"/>
                    <a:pt x="123" y="886"/>
                  </a:cubicBezTo>
                  <a:cubicBezTo>
                    <a:pt x="100" y="863"/>
                    <a:pt x="115" y="817"/>
                    <a:pt x="100" y="787"/>
                  </a:cubicBezTo>
                  <a:cubicBezTo>
                    <a:pt x="84" y="764"/>
                    <a:pt x="54" y="748"/>
                    <a:pt x="31" y="726"/>
                  </a:cubicBezTo>
                  <a:cubicBezTo>
                    <a:pt x="23" y="710"/>
                    <a:pt x="0" y="695"/>
                    <a:pt x="8" y="680"/>
                  </a:cubicBezTo>
                  <a:cubicBezTo>
                    <a:pt x="16" y="657"/>
                    <a:pt x="54" y="634"/>
                    <a:pt x="77" y="649"/>
                  </a:cubicBezTo>
                  <a:cubicBezTo>
                    <a:pt x="107" y="665"/>
                    <a:pt x="100" y="718"/>
                    <a:pt x="130" y="741"/>
                  </a:cubicBezTo>
                  <a:cubicBezTo>
                    <a:pt x="161" y="764"/>
                    <a:pt x="199" y="779"/>
                    <a:pt x="237" y="771"/>
                  </a:cubicBezTo>
                  <a:cubicBezTo>
                    <a:pt x="268" y="771"/>
                    <a:pt x="283" y="748"/>
                    <a:pt x="306" y="733"/>
                  </a:cubicBezTo>
                  <a:lnTo>
                    <a:pt x="306" y="733"/>
                  </a:lnTo>
                  <a:cubicBezTo>
                    <a:pt x="321" y="748"/>
                    <a:pt x="329" y="771"/>
                    <a:pt x="352" y="779"/>
                  </a:cubicBezTo>
                  <a:cubicBezTo>
                    <a:pt x="367" y="779"/>
                    <a:pt x="382" y="771"/>
                    <a:pt x="390" y="756"/>
                  </a:cubicBezTo>
                  <a:cubicBezTo>
                    <a:pt x="405" y="741"/>
                    <a:pt x="405" y="710"/>
                    <a:pt x="413" y="687"/>
                  </a:cubicBezTo>
                  <a:cubicBezTo>
                    <a:pt x="420" y="680"/>
                    <a:pt x="428" y="665"/>
                    <a:pt x="436" y="665"/>
                  </a:cubicBezTo>
                  <a:cubicBezTo>
                    <a:pt x="474" y="665"/>
                    <a:pt x="504" y="687"/>
                    <a:pt x="543" y="703"/>
                  </a:cubicBezTo>
                  <a:cubicBezTo>
                    <a:pt x="573" y="710"/>
                    <a:pt x="604" y="726"/>
                    <a:pt x="627" y="718"/>
                  </a:cubicBezTo>
                  <a:cubicBezTo>
                    <a:pt x="642" y="718"/>
                    <a:pt x="634" y="695"/>
                    <a:pt x="634" y="680"/>
                  </a:cubicBezTo>
                  <a:cubicBezTo>
                    <a:pt x="634" y="649"/>
                    <a:pt x="627" y="619"/>
                    <a:pt x="619" y="58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3" name="Freeform 75"/>
            <p:cNvSpPr>
              <a:spLocks noChangeArrowheads="1"/>
            </p:cNvSpPr>
            <p:nvPr/>
          </p:nvSpPr>
          <p:spPr bwMode="auto">
            <a:xfrm>
              <a:off x="7313137" y="8415339"/>
              <a:ext cx="393674" cy="585787"/>
            </a:xfrm>
            <a:custGeom>
              <a:avLst/>
              <a:gdLst>
                <a:gd name="T0" fmla="*/ 23 w 1094"/>
                <a:gd name="T1" fmla="*/ 199 h 1628"/>
                <a:gd name="T2" fmla="*/ 161 w 1094"/>
                <a:gd name="T3" fmla="*/ 77 h 1628"/>
                <a:gd name="T4" fmla="*/ 283 w 1094"/>
                <a:gd name="T5" fmla="*/ 23 h 1628"/>
                <a:gd name="T6" fmla="*/ 405 w 1094"/>
                <a:gd name="T7" fmla="*/ 123 h 1628"/>
                <a:gd name="T8" fmla="*/ 444 w 1094"/>
                <a:gd name="T9" fmla="*/ 214 h 1628"/>
                <a:gd name="T10" fmla="*/ 604 w 1094"/>
                <a:gd name="T11" fmla="*/ 405 h 1628"/>
                <a:gd name="T12" fmla="*/ 772 w 1094"/>
                <a:gd name="T13" fmla="*/ 420 h 1628"/>
                <a:gd name="T14" fmla="*/ 757 w 1094"/>
                <a:gd name="T15" fmla="*/ 451 h 1628"/>
                <a:gd name="T16" fmla="*/ 780 w 1094"/>
                <a:gd name="T17" fmla="*/ 611 h 1628"/>
                <a:gd name="T18" fmla="*/ 963 w 1094"/>
                <a:gd name="T19" fmla="*/ 802 h 1628"/>
                <a:gd name="T20" fmla="*/ 894 w 1094"/>
                <a:gd name="T21" fmla="*/ 840 h 1628"/>
                <a:gd name="T22" fmla="*/ 734 w 1094"/>
                <a:gd name="T23" fmla="*/ 718 h 1628"/>
                <a:gd name="T24" fmla="*/ 688 w 1094"/>
                <a:gd name="T25" fmla="*/ 795 h 1628"/>
                <a:gd name="T26" fmla="*/ 780 w 1094"/>
                <a:gd name="T27" fmla="*/ 955 h 1628"/>
                <a:gd name="T28" fmla="*/ 971 w 1094"/>
                <a:gd name="T29" fmla="*/ 1138 h 1628"/>
                <a:gd name="T30" fmla="*/ 986 w 1094"/>
                <a:gd name="T31" fmla="*/ 1215 h 1628"/>
                <a:gd name="T32" fmla="*/ 1062 w 1094"/>
                <a:gd name="T33" fmla="*/ 1352 h 1628"/>
                <a:gd name="T34" fmla="*/ 1093 w 1094"/>
                <a:gd name="T35" fmla="*/ 1444 h 1628"/>
                <a:gd name="T36" fmla="*/ 1085 w 1094"/>
                <a:gd name="T37" fmla="*/ 1559 h 1628"/>
                <a:gd name="T38" fmla="*/ 1070 w 1094"/>
                <a:gd name="T39" fmla="*/ 1612 h 1628"/>
                <a:gd name="T40" fmla="*/ 1009 w 1094"/>
                <a:gd name="T41" fmla="*/ 1566 h 1628"/>
                <a:gd name="T42" fmla="*/ 917 w 1094"/>
                <a:gd name="T43" fmla="*/ 1528 h 1628"/>
                <a:gd name="T44" fmla="*/ 818 w 1094"/>
                <a:gd name="T45" fmla="*/ 1536 h 1628"/>
                <a:gd name="T46" fmla="*/ 841 w 1094"/>
                <a:gd name="T47" fmla="*/ 1597 h 1628"/>
                <a:gd name="T48" fmla="*/ 741 w 1094"/>
                <a:gd name="T49" fmla="*/ 1566 h 1628"/>
                <a:gd name="T50" fmla="*/ 719 w 1094"/>
                <a:gd name="T51" fmla="*/ 1406 h 1628"/>
                <a:gd name="T52" fmla="*/ 596 w 1094"/>
                <a:gd name="T53" fmla="*/ 1459 h 1628"/>
                <a:gd name="T54" fmla="*/ 527 w 1094"/>
                <a:gd name="T55" fmla="*/ 1490 h 1628"/>
                <a:gd name="T56" fmla="*/ 436 w 1094"/>
                <a:gd name="T57" fmla="*/ 1482 h 1628"/>
                <a:gd name="T58" fmla="*/ 352 w 1094"/>
                <a:gd name="T59" fmla="*/ 1314 h 1628"/>
                <a:gd name="T60" fmla="*/ 337 w 1094"/>
                <a:gd name="T61" fmla="*/ 1245 h 1628"/>
                <a:gd name="T62" fmla="*/ 413 w 1094"/>
                <a:gd name="T63" fmla="*/ 1062 h 1628"/>
                <a:gd name="T64" fmla="*/ 298 w 1094"/>
                <a:gd name="T65" fmla="*/ 863 h 1628"/>
                <a:gd name="T66" fmla="*/ 46 w 1094"/>
                <a:gd name="T67" fmla="*/ 795 h 1628"/>
                <a:gd name="T68" fmla="*/ 146 w 1094"/>
                <a:gd name="T69" fmla="*/ 657 h 1628"/>
                <a:gd name="T70" fmla="*/ 123 w 1094"/>
                <a:gd name="T71" fmla="*/ 375 h 1628"/>
                <a:gd name="T72" fmla="*/ 123 w 1094"/>
                <a:gd name="T73" fmla="*/ 229 h 16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94" h="1628">
                  <a:moveTo>
                    <a:pt x="23" y="199"/>
                  </a:moveTo>
                  <a:lnTo>
                    <a:pt x="23" y="199"/>
                  </a:lnTo>
                  <a:cubicBezTo>
                    <a:pt x="23" y="176"/>
                    <a:pt x="0" y="138"/>
                    <a:pt x="23" y="115"/>
                  </a:cubicBezTo>
                  <a:cubicBezTo>
                    <a:pt x="62" y="84"/>
                    <a:pt x="115" y="100"/>
                    <a:pt x="161" y="77"/>
                  </a:cubicBezTo>
                  <a:cubicBezTo>
                    <a:pt x="169" y="77"/>
                    <a:pt x="161" y="54"/>
                    <a:pt x="169" y="54"/>
                  </a:cubicBezTo>
                  <a:cubicBezTo>
                    <a:pt x="199" y="31"/>
                    <a:pt x="245" y="0"/>
                    <a:pt x="283" y="23"/>
                  </a:cubicBezTo>
                  <a:cubicBezTo>
                    <a:pt x="329" y="46"/>
                    <a:pt x="306" y="130"/>
                    <a:pt x="352" y="168"/>
                  </a:cubicBezTo>
                  <a:cubicBezTo>
                    <a:pt x="367" y="184"/>
                    <a:pt x="390" y="138"/>
                    <a:pt x="405" y="123"/>
                  </a:cubicBezTo>
                  <a:lnTo>
                    <a:pt x="405" y="123"/>
                  </a:lnTo>
                  <a:cubicBezTo>
                    <a:pt x="421" y="153"/>
                    <a:pt x="428" y="184"/>
                    <a:pt x="444" y="214"/>
                  </a:cubicBezTo>
                  <a:cubicBezTo>
                    <a:pt x="451" y="245"/>
                    <a:pt x="459" y="283"/>
                    <a:pt x="482" y="306"/>
                  </a:cubicBezTo>
                  <a:cubicBezTo>
                    <a:pt x="512" y="344"/>
                    <a:pt x="550" y="390"/>
                    <a:pt x="604" y="405"/>
                  </a:cubicBezTo>
                  <a:cubicBezTo>
                    <a:pt x="627" y="413"/>
                    <a:pt x="650" y="367"/>
                    <a:pt x="680" y="367"/>
                  </a:cubicBezTo>
                  <a:cubicBezTo>
                    <a:pt x="711" y="375"/>
                    <a:pt x="741" y="405"/>
                    <a:pt x="772" y="420"/>
                  </a:cubicBezTo>
                  <a:lnTo>
                    <a:pt x="772" y="420"/>
                  </a:lnTo>
                  <a:cubicBezTo>
                    <a:pt x="764" y="428"/>
                    <a:pt x="764" y="443"/>
                    <a:pt x="757" y="451"/>
                  </a:cubicBezTo>
                  <a:cubicBezTo>
                    <a:pt x="741" y="489"/>
                    <a:pt x="696" y="520"/>
                    <a:pt x="703" y="565"/>
                  </a:cubicBezTo>
                  <a:cubicBezTo>
                    <a:pt x="703" y="596"/>
                    <a:pt x="749" y="596"/>
                    <a:pt x="780" y="611"/>
                  </a:cubicBezTo>
                  <a:cubicBezTo>
                    <a:pt x="818" y="634"/>
                    <a:pt x="871" y="642"/>
                    <a:pt x="909" y="672"/>
                  </a:cubicBezTo>
                  <a:cubicBezTo>
                    <a:pt x="940" y="703"/>
                    <a:pt x="948" y="756"/>
                    <a:pt x="963" y="802"/>
                  </a:cubicBezTo>
                  <a:lnTo>
                    <a:pt x="963" y="802"/>
                  </a:lnTo>
                  <a:cubicBezTo>
                    <a:pt x="940" y="817"/>
                    <a:pt x="925" y="840"/>
                    <a:pt x="894" y="840"/>
                  </a:cubicBezTo>
                  <a:cubicBezTo>
                    <a:pt x="856" y="848"/>
                    <a:pt x="818" y="833"/>
                    <a:pt x="787" y="810"/>
                  </a:cubicBezTo>
                  <a:cubicBezTo>
                    <a:pt x="757" y="787"/>
                    <a:pt x="764" y="734"/>
                    <a:pt x="734" y="718"/>
                  </a:cubicBezTo>
                  <a:cubicBezTo>
                    <a:pt x="711" y="703"/>
                    <a:pt x="673" y="726"/>
                    <a:pt x="665" y="749"/>
                  </a:cubicBezTo>
                  <a:cubicBezTo>
                    <a:pt x="657" y="764"/>
                    <a:pt x="680" y="779"/>
                    <a:pt x="688" y="795"/>
                  </a:cubicBezTo>
                  <a:cubicBezTo>
                    <a:pt x="711" y="817"/>
                    <a:pt x="741" y="833"/>
                    <a:pt x="757" y="856"/>
                  </a:cubicBezTo>
                  <a:cubicBezTo>
                    <a:pt x="772" y="886"/>
                    <a:pt x="757" y="932"/>
                    <a:pt x="780" y="955"/>
                  </a:cubicBezTo>
                  <a:cubicBezTo>
                    <a:pt x="825" y="993"/>
                    <a:pt x="909" y="986"/>
                    <a:pt x="948" y="1024"/>
                  </a:cubicBezTo>
                  <a:cubicBezTo>
                    <a:pt x="978" y="1054"/>
                    <a:pt x="948" y="1108"/>
                    <a:pt x="971" y="1138"/>
                  </a:cubicBezTo>
                  <a:cubicBezTo>
                    <a:pt x="986" y="1161"/>
                    <a:pt x="1039" y="1146"/>
                    <a:pt x="1039" y="1169"/>
                  </a:cubicBezTo>
                  <a:cubicBezTo>
                    <a:pt x="1047" y="1199"/>
                    <a:pt x="986" y="1192"/>
                    <a:pt x="986" y="1215"/>
                  </a:cubicBezTo>
                  <a:cubicBezTo>
                    <a:pt x="978" y="1261"/>
                    <a:pt x="986" y="1314"/>
                    <a:pt x="1016" y="1352"/>
                  </a:cubicBezTo>
                  <a:cubicBezTo>
                    <a:pt x="1024" y="1367"/>
                    <a:pt x="1047" y="1352"/>
                    <a:pt x="1062" y="1352"/>
                  </a:cubicBezTo>
                  <a:lnTo>
                    <a:pt x="1062" y="1352"/>
                  </a:lnTo>
                  <a:cubicBezTo>
                    <a:pt x="1070" y="1383"/>
                    <a:pt x="1093" y="1413"/>
                    <a:pt x="1093" y="1444"/>
                  </a:cubicBezTo>
                  <a:cubicBezTo>
                    <a:pt x="1093" y="1459"/>
                    <a:pt x="1070" y="1474"/>
                    <a:pt x="1070" y="1490"/>
                  </a:cubicBezTo>
                  <a:cubicBezTo>
                    <a:pt x="1070" y="1513"/>
                    <a:pt x="1085" y="1536"/>
                    <a:pt x="1085" y="1559"/>
                  </a:cubicBezTo>
                  <a:cubicBezTo>
                    <a:pt x="1085" y="1574"/>
                    <a:pt x="1077" y="1597"/>
                    <a:pt x="1070" y="1612"/>
                  </a:cubicBezTo>
                  <a:lnTo>
                    <a:pt x="1070" y="1612"/>
                  </a:lnTo>
                  <a:cubicBezTo>
                    <a:pt x="1047" y="1612"/>
                    <a:pt x="1032" y="1620"/>
                    <a:pt x="1016" y="1604"/>
                  </a:cubicBezTo>
                  <a:cubicBezTo>
                    <a:pt x="1001" y="1597"/>
                    <a:pt x="1016" y="1574"/>
                    <a:pt x="1009" y="1566"/>
                  </a:cubicBezTo>
                  <a:cubicBezTo>
                    <a:pt x="994" y="1543"/>
                    <a:pt x="971" y="1528"/>
                    <a:pt x="948" y="1520"/>
                  </a:cubicBezTo>
                  <a:cubicBezTo>
                    <a:pt x="940" y="1520"/>
                    <a:pt x="925" y="1528"/>
                    <a:pt x="917" y="1528"/>
                  </a:cubicBezTo>
                  <a:cubicBezTo>
                    <a:pt x="894" y="1528"/>
                    <a:pt x="871" y="1505"/>
                    <a:pt x="848" y="1505"/>
                  </a:cubicBezTo>
                  <a:cubicBezTo>
                    <a:pt x="833" y="1505"/>
                    <a:pt x="818" y="1520"/>
                    <a:pt x="818" y="1536"/>
                  </a:cubicBezTo>
                  <a:cubicBezTo>
                    <a:pt x="810" y="1559"/>
                    <a:pt x="833" y="1581"/>
                    <a:pt x="841" y="1597"/>
                  </a:cubicBezTo>
                  <a:lnTo>
                    <a:pt x="841" y="1597"/>
                  </a:lnTo>
                  <a:cubicBezTo>
                    <a:pt x="833" y="1604"/>
                    <a:pt x="833" y="1627"/>
                    <a:pt x="825" y="1627"/>
                  </a:cubicBezTo>
                  <a:cubicBezTo>
                    <a:pt x="795" y="1612"/>
                    <a:pt x="757" y="1597"/>
                    <a:pt x="741" y="1566"/>
                  </a:cubicBezTo>
                  <a:cubicBezTo>
                    <a:pt x="726" y="1528"/>
                    <a:pt x="764" y="1482"/>
                    <a:pt x="764" y="1436"/>
                  </a:cubicBezTo>
                  <a:cubicBezTo>
                    <a:pt x="757" y="1421"/>
                    <a:pt x="741" y="1406"/>
                    <a:pt x="719" y="1406"/>
                  </a:cubicBezTo>
                  <a:cubicBezTo>
                    <a:pt x="696" y="1406"/>
                    <a:pt x="673" y="1421"/>
                    <a:pt x="642" y="1436"/>
                  </a:cubicBezTo>
                  <a:cubicBezTo>
                    <a:pt x="627" y="1436"/>
                    <a:pt x="612" y="1451"/>
                    <a:pt x="596" y="1459"/>
                  </a:cubicBezTo>
                  <a:cubicBezTo>
                    <a:pt x="573" y="1467"/>
                    <a:pt x="550" y="1482"/>
                    <a:pt x="527" y="1490"/>
                  </a:cubicBezTo>
                  <a:lnTo>
                    <a:pt x="527" y="1490"/>
                  </a:lnTo>
                  <a:cubicBezTo>
                    <a:pt x="512" y="1474"/>
                    <a:pt x="505" y="1436"/>
                    <a:pt x="482" y="1436"/>
                  </a:cubicBezTo>
                  <a:cubicBezTo>
                    <a:pt x="459" y="1436"/>
                    <a:pt x="451" y="1467"/>
                    <a:pt x="436" y="1482"/>
                  </a:cubicBezTo>
                  <a:lnTo>
                    <a:pt x="436" y="1482"/>
                  </a:lnTo>
                  <a:cubicBezTo>
                    <a:pt x="405" y="1429"/>
                    <a:pt x="367" y="1375"/>
                    <a:pt x="352" y="1314"/>
                  </a:cubicBezTo>
                  <a:cubicBezTo>
                    <a:pt x="344" y="1291"/>
                    <a:pt x="390" y="1276"/>
                    <a:pt x="382" y="1253"/>
                  </a:cubicBezTo>
                  <a:cubicBezTo>
                    <a:pt x="375" y="1238"/>
                    <a:pt x="337" y="1261"/>
                    <a:pt x="337" y="1245"/>
                  </a:cubicBezTo>
                  <a:cubicBezTo>
                    <a:pt x="321" y="1215"/>
                    <a:pt x="321" y="1169"/>
                    <a:pt x="337" y="1138"/>
                  </a:cubicBezTo>
                  <a:cubicBezTo>
                    <a:pt x="352" y="1108"/>
                    <a:pt x="398" y="1100"/>
                    <a:pt x="413" y="1062"/>
                  </a:cubicBezTo>
                  <a:cubicBezTo>
                    <a:pt x="428" y="1024"/>
                    <a:pt x="436" y="978"/>
                    <a:pt x="413" y="940"/>
                  </a:cubicBezTo>
                  <a:cubicBezTo>
                    <a:pt x="390" y="902"/>
                    <a:pt x="344" y="879"/>
                    <a:pt x="298" y="863"/>
                  </a:cubicBezTo>
                  <a:cubicBezTo>
                    <a:pt x="260" y="856"/>
                    <a:pt x="214" y="894"/>
                    <a:pt x="176" y="879"/>
                  </a:cubicBezTo>
                  <a:cubicBezTo>
                    <a:pt x="130" y="863"/>
                    <a:pt x="77" y="840"/>
                    <a:pt x="46" y="795"/>
                  </a:cubicBezTo>
                  <a:cubicBezTo>
                    <a:pt x="23" y="756"/>
                    <a:pt x="8" y="688"/>
                    <a:pt x="31" y="650"/>
                  </a:cubicBezTo>
                  <a:cubicBezTo>
                    <a:pt x="54" y="619"/>
                    <a:pt x="130" y="688"/>
                    <a:pt x="146" y="657"/>
                  </a:cubicBezTo>
                  <a:cubicBezTo>
                    <a:pt x="161" y="611"/>
                    <a:pt x="92" y="565"/>
                    <a:pt x="92" y="520"/>
                  </a:cubicBezTo>
                  <a:cubicBezTo>
                    <a:pt x="85" y="466"/>
                    <a:pt x="123" y="428"/>
                    <a:pt x="123" y="375"/>
                  </a:cubicBezTo>
                  <a:cubicBezTo>
                    <a:pt x="123" y="359"/>
                    <a:pt x="85" y="382"/>
                    <a:pt x="85" y="367"/>
                  </a:cubicBezTo>
                  <a:cubicBezTo>
                    <a:pt x="85" y="321"/>
                    <a:pt x="138" y="275"/>
                    <a:pt x="123" y="229"/>
                  </a:cubicBezTo>
                  <a:cubicBezTo>
                    <a:pt x="108" y="199"/>
                    <a:pt x="54" y="206"/>
                    <a:pt x="23" y="19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4" name="Freeform 76"/>
            <p:cNvSpPr>
              <a:spLocks noChangeArrowheads="1"/>
            </p:cNvSpPr>
            <p:nvPr/>
          </p:nvSpPr>
          <p:spPr bwMode="auto">
            <a:xfrm>
              <a:off x="7011532" y="8351839"/>
              <a:ext cx="473044" cy="674687"/>
            </a:xfrm>
            <a:custGeom>
              <a:avLst/>
              <a:gdLst>
                <a:gd name="T0" fmla="*/ 527 w 1315"/>
                <a:gd name="T1" fmla="*/ 0 h 1872"/>
                <a:gd name="T2" fmla="*/ 558 w 1315"/>
                <a:gd name="T3" fmla="*/ 198 h 1872"/>
                <a:gd name="T4" fmla="*/ 619 w 1315"/>
                <a:gd name="T5" fmla="*/ 420 h 1872"/>
                <a:gd name="T6" fmla="*/ 688 w 1315"/>
                <a:gd name="T7" fmla="*/ 465 h 1872"/>
                <a:gd name="T8" fmla="*/ 840 w 1315"/>
                <a:gd name="T9" fmla="*/ 412 h 1872"/>
                <a:gd name="T10" fmla="*/ 863 w 1315"/>
                <a:gd name="T11" fmla="*/ 374 h 1872"/>
                <a:gd name="T12" fmla="*/ 925 w 1315"/>
                <a:gd name="T13" fmla="*/ 542 h 1872"/>
                <a:gd name="T14" fmla="*/ 932 w 1315"/>
                <a:gd name="T15" fmla="*/ 695 h 1872"/>
                <a:gd name="T16" fmla="*/ 871 w 1315"/>
                <a:gd name="T17" fmla="*/ 825 h 1872"/>
                <a:gd name="T18" fmla="*/ 1016 w 1315"/>
                <a:gd name="T19" fmla="*/ 1054 h 1872"/>
                <a:gd name="T20" fmla="*/ 1253 w 1315"/>
                <a:gd name="T21" fmla="*/ 1115 h 1872"/>
                <a:gd name="T22" fmla="*/ 1177 w 1315"/>
                <a:gd name="T23" fmla="*/ 1313 h 1872"/>
                <a:gd name="T24" fmla="*/ 1222 w 1315"/>
                <a:gd name="T25" fmla="*/ 1428 h 1872"/>
                <a:gd name="T26" fmla="*/ 1276 w 1315"/>
                <a:gd name="T27" fmla="*/ 1657 h 1872"/>
                <a:gd name="T28" fmla="*/ 1314 w 1315"/>
                <a:gd name="T29" fmla="*/ 1764 h 1872"/>
                <a:gd name="T30" fmla="*/ 1230 w 1315"/>
                <a:gd name="T31" fmla="*/ 1871 h 1872"/>
                <a:gd name="T32" fmla="*/ 1200 w 1315"/>
                <a:gd name="T33" fmla="*/ 1825 h 1872"/>
                <a:gd name="T34" fmla="*/ 1131 w 1315"/>
                <a:gd name="T35" fmla="*/ 1810 h 1872"/>
                <a:gd name="T36" fmla="*/ 1070 w 1315"/>
                <a:gd name="T37" fmla="*/ 1833 h 1872"/>
                <a:gd name="T38" fmla="*/ 1047 w 1315"/>
                <a:gd name="T39" fmla="*/ 1787 h 1872"/>
                <a:gd name="T40" fmla="*/ 909 w 1315"/>
                <a:gd name="T41" fmla="*/ 1718 h 1872"/>
                <a:gd name="T42" fmla="*/ 817 w 1315"/>
                <a:gd name="T43" fmla="*/ 1695 h 1872"/>
                <a:gd name="T44" fmla="*/ 619 w 1315"/>
                <a:gd name="T45" fmla="*/ 1611 h 1872"/>
                <a:gd name="T46" fmla="*/ 581 w 1315"/>
                <a:gd name="T47" fmla="*/ 1634 h 1872"/>
                <a:gd name="T48" fmla="*/ 413 w 1315"/>
                <a:gd name="T49" fmla="*/ 1680 h 1872"/>
                <a:gd name="T50" fmla="*/ 260 w 1315"/>
                <a:gd name="T51" fmla="*/ 1626 h 1872"/>
                <a:gd name="T52" fmla="*/ 222 w 1315"/>
                <a:gd name="T53" fmla="*/ 1695 h 1872"/>
                <a:gd name="T54" fmla="*/ 184 w 1315"/>
                <a:gd name="T55" fmla="*/ 1711 h 1872"/>
                <a:gd name="T56" fmla="*/ 69 w 1315"/>
                <a:gd name="T57" fmla="*/ 1573 h 1872"/>
                <a:gd name="T58" fmla="*/ 107 w 1315"/>
                <a:gd name="T59" fmla="*/ 1428 h 1872"/>
                <a:gd name="T60" fmla="*/ 69 w 1315"/>
                <a:gd name="T61" fmla="*/ 1306 h 1872"/>
                <a:gd name="T62" fmla="*/ 84 w 1315"/>
                <a:gd name="T63" fmla="*/ 1275 h 1872"/>
                <a:gd name="T64" fmla="*/ 46 w 1315"/>
                <a:gd name="T65" fmla="*/ 1145 h 1872"/>
                <a:gd name="T66" fmla="*/ 31 w 1315"/>
                <a:gd name="T67" fmla="*/ 924 h 1872"/>
                <a:gd name="T68" fmla="*/ 31 w 1315"/>
                <a:gd name="T69" fmla="*/ 702 h 1872"/>
                <a:gd name="T70" fmla="*/ 77 w 1315"/>
                <a:gd name="T71" fmla="*/ 649 h 1872"/>
                <a:gd name="T72" fmla="*/ 46 w 1315"/>
                <a:gd name="T73" fmla="*/ 550 h 1872"/>
                <a:gd name="T74" fmla="*/ 23 w 1315"/>
                <a:gd name="T75" fmla="*/ 488 h 1872"/>
                <a:gd name="T76" fmla="*/ 222 w 1315"/>
                <a:gd name="T77" fmla="*/ 465 h 1872"/>
                <a:gd name="T78" fmla="*/ 436 w 1315"/>
                <a:gd name="T79" fmla="*/ 183 h 1872"/>
                <a:gd name="T80" fmla="*/ 489 w 1315"/>
                <a:gd name="T81" fmla="*/ 76 h 1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15" h="1872">
                  <a:moveTo>
                    <a:pt x="527" y="0"/>
                  </a:moveTo>
                  <a:lnTo>
                    <a:pt x="527" y="0"/>
                  </a:lnTo>
                  <a:cubicBezTo>
                    <a:pt x="573" y="53"/>
                    <a:pt x="650" y="99"/>
                    <a:pt x="657" y="168"/>
                  </a:cubicBezTo>
                  <a:cubicBezTo>
                    <a:pt x="665" y="206"/>
                    <a:pt x="565" y="168"/>
                    <a:pt x="558" y="198"/>
                  </a:cubicBezTo>
                  <a:cubicBezTo>
                    <a:pt x="543" y="244"/>
                    <a:pt x="588" y="282"/>
                    <a:pt x="604" y="328"/>
                  </a:cubicBezTo>
                  <a:cubicBezTo>
                    <a:pt x="611" y="359"/>
                    <a:pt x="619" y="389"/>
                    <a:pt x="619" y="420"/>
                  </a:cubicBezTo>
                  <a:cubicBezTo>
                    <a:pt x="619" y="435"/>
                    <a:pt x="596" y="458"/>
                    <a:pt x="611" y="465"/>
                  </a:cubicBezTo>
                  <a:cubicBezTo>
                    <a:pt x="634" y="481"/>
                    <a:pt x="665" y="465"/>
                    <a:pt x="688" y="465"/>
                  </a:cubicBezTo>
                  <a:cubicBezTo>
                    <a:pt x="718" y="465"/>
                    <a:pt x="756" y="465"/>
                    <a:pt x="779" y="458"/>
                  </a:cubicBezTo>
                  <a:cubicBezTo>
                    <a:pt x="802" y="450"/>
                    <a:pt x="817" y="435"/>
                    <a:pt x="840" y="412"/>
                  </a:cubicBezTo>
                  <a:cubicBezTo>
                    <a:pt x="848" y="404"/>
                    <a:pt x="856" y="389"/>
                    <a:pt x="863" y="374"/>
                  </a:cubicBezTo>
                  <a:lnTo>
                    <a:pt x="863" y="374"/>
                  </a:lnTo>
                  <a:cubicBezTo>
                    <a:pt x="894" y="381"/>
                    <a:pt x="948" y="374"/>
                    <a:pt x="963" y="404"/>
                  </a:cubicBezTo>
                  <a:cubicBezTo>
                    <a:pt x="978" y="450"/>
                    <a:pt x="925" y="496"/>
                    <a:pt x="925" y="542"/>
                  </a:cubicBezTo>
                  <a:cubicBezTo>
                    <a:pt x="925" y="557"/>
                    <a:pt x="963" y="534"/>
                    <a:pt x="963" y="550"/>
                  </a:cubicBezTo>
                  <a:cubicBezTo>
                    <a:pt x="963" y="603"/>
                    <a:pt x="925" y="641"/>
                    <a:pt x="932" y="695"/>
                  </a:cubicBezTo>
                  <a:cubicBezTo>
                    <a:pt x="932" y="740"/>
                    <a:pt x="1001" y="786"/>
                    <a:pt x="986" y="832"/>
                  </a:cubicBezTo>
                  <a:cubicBezTo>
                    <a:pt x="970" y="863"/>
                    <a:pt x="894" y="794"/>
                    <a:pt x="871" y="825"/>
                  </a:cubicBezTo>
                  <a:cubicBezTo>
                    <a:pt x="848" y="863"/>
                    <a:pt x="863" y="931"/>
                    <a:pt x="886" y="970"/>
                  </a:cubicBezTo>
                  <a:cubicBezTo>
                    <a:pt x="917" y="1015"/>
                    <a:pt x="970" y="1038"/>
                    <a:pt x="1016" y="1054"/>
                  </a:cubicBezTo>
                  <a:cubicBezTo>
                    <a:pt x="1054" y="1069"/>
                    <a:pt x="1100" y="1031"/>
                    <a:pt x="1138" y="1038"/>
                  </a:cubicBezTo>
                  <a:cubicBezTo>
                    <a:pt x="1184" y="1054"/>
                    <a:pt x="1230" y="1077"/>
                    <a:pt x="1253" y="1115"/>
                  </a:cubicBezTo>
                  <a:cubicBezTo>
                    <a:pt x="1276" y="1153"/>
                    <a:pt x="1268" y="1199"/>
                    <a:pt x="1253" y="1237"/>
                  </a:cubicBezTo>
                  <a:cubicBezTo>
                    <a:pt x="1238" y="1275"/>
                    <a:pt x="1192" y="1283"/>
                    <a:pt x="1177" y="1313"/>
                  </a:cubicBezTo>
                  <a:cubicBezTo>
                    <a:pt x="1161" y="1344"/>
                    <a:pt x="1161" y="1390"/>
                    <a:pt x="1177" y="1420"/>
                  </a:cubicBezTo>
                  <a:cubicBezTo>
                    <a:pt x="1177" y="1436"/>
                    <a:pt x="1215" y="1413"/>
                    <a:pt x="1222" y="1428"/>
                  </a:cubicBezTo>
                  <a:cubicBezTo>
                    <a:pt x="1230" y="1451"/>
                    <a:pt x="1184" y="1466"/>
                    <a:pt x="1192" y="1489"/>
                  </a:cubicBezTo>
                  <a:cubicBezTo>
                    <a:pt x="1207" y="1550"/>
                    <a:pt x="1245" y="1604"/>
                    <a:pt x="1276" y="1657"/>
                  </a:cubicBezTo>
                  <a:lnTo>
                    <a:pt x="1276" y="1657"/>
                  </a:lnTo>
                  <a:cubicBezTo>
                    <a:pt x="1291" y="1695"/>
                    <a:pt x="1314" y="1726"/>
                    <a:pt x="1314" y="1764"/>
                  </a:cubicBezTo>
                  <a:cubicBezTo>
                    <a:pt x="1314" y="1779"/>
                    <a:pt x="1284" y="1795"/>
                    <a:pt x="1268" y="1810"/>
                  </a:cubicBezTo>
                  <a:cubicBezTo>
                    <a:pt x="1253" y="1833"/>
                    <a:pt x="1245" y="1848"/>
                    <a:pt x="1230" y="1871"/>
                  </a:cubicBezTo>
                  <a:lnTo>
                    <a:pt x="1230" y="1871"/>
                  </a:lnTo>
                  <a:cubicBezTo>
                    <a:pt x="1215" y="1856"/>
                    <a:pt x="1207" y="1848"/>
                    <a:pt x="1200" y="1825"/>
                  </a:cubicBezTo>
                  <a:cubicBezTo>
                    <a:pt x="1192" y="1817"/>
                    <a:pt x="1207" y="1787"/>
                    <a:pt x="1192" y="1787"/>
                  </a:cubicBezTo>
                  <a:cubicBezTo>
                    <a:pt x="1169" y="1779"/>
                    <a:pt x="1146" y="1795"/>
                    <a:pt x="1131" y="1810"/>
                  </a:cubicBezTo>
                  <a:cubicBezTo>
                    <a:pt x="1115" y="1817"/>
                    <a:pt x="1131" y="1840"/>
                    <a:pt x="1115" y="1848"/>
                  </a:cubicBezTo>
                  <a:cubicBezTo>
                    <a:pt x="1100" y="1856"/>
                    <a:pt x="1085" y="1840"/>
                    <a:pt x="1070" y="1833"/>
                  </a:cubicBezTo>
                  <a:lnTo>
                    <a:pt x="1070" y="1833"/>
                  </a:lnTo>
                  <a:cubicBezTo>
                    <a:pt x="1062" y="1817"/>
                    <a:pt x="1062" y="1795"/>
                    <a:pt x="1047" y="1787"/>
                  </a:cubicBezTo>
                  <a:cubicBezTo>
                    <a:pt x="1024" y="1779"/>
                    <a:pt x="993" y="1810"/>
                    <a:pt x="970" y="1802"/>
                  </a:cubicBezTo>
                  <a:cubicBezTo>
                    <a:pt x="940" y="1787"/>
                    <a:pt x="917" y="1749"/>
                    <a:pt x="909" y="1718"/>
                  </a:cubicBezTo>
                  <a:cubicBezTo>
                    <a:pt x="902" y="1703"/>
                    <a:pt x="932" y="1665"/>
                    <a:pt x="909" y="1657"/>
                  </a:cubicBezTo>
                  <a:cubicBezTo>
                    <a:pt x="879" y="1649"/>
                    <a:pt x="848" y="1688"/>
                    <a:pt x="817" y="1695"/>
                  </a:cubicBezTo>
                  <a:cubicBezTo>
                    <a:pt x="795" y="1695"/>
                    <a:pt x="772" y="1680"/>
                    <a:pt x="756" y="1672"/>
                  </a:cubicBezTo>
                  <a:cubicBezTo>
                    <a:pt x="711" y="1649"/>
                    <a:pt x="665" y="1619"/>
                    <a:pt x="619" y="1611"/>
                  </a:cubicBezTo>
                  <a:cubicBezTo>
                    <a:pt x="604" y="1611"/>
                    <a:pt x="604" y="1634"/>
                    <a:pt x="596" y="1642"/>
                  </a:cubicBezTo>
                  <a:cubicBezTo>
                    <a:pt x="588" y="1642"/>
                    <a:pt x="581" y="1634"/>
                    <a:pt x="581" y="1634"/>
                  </a:cubicBezTo>
                  <a:cubicBezTo>
                    <a:pt x="558" y="1634"/>
                    <a:pt x="535" y="1649"/>
                    <a:pt x="512" y="1649"/>
                  </a:cubicBezTo>
                  <a:cubicBezTo>
                    <a:pt x="481" y="1665"/>
                    <a:pt x="443" y="1680"/>
                    <a:pt x="413" y="1680"/>
                  </a:cubicBezTo>
                  <a:cubicBezTo>
                    <a:pt x="382" y="1680"/>
                    <a:pt x="367" y="1649"/>
                    <a:pt x="336" y="1642"/>
                  </a:cubicBezTo>
                  <a:cubicBezTo>
                    <a:pt x="313" y="1634"/>
                    <a:pt x="291" y="1619"/>
                    <a:pt x="260" y="1626"/>
                  </a:cubicBezTo>
                  <a:cubicBezTo>
                    <a:pt x="237" y="1634"/>
                    <a:pt x="237" y="1672"/>
                    <a:pt x="222" y="1695"/>
                  </a:cubicBezTo>
                  <a:lnTo>
                    <a:pt x="222" y="1695"/>
                  </a:lnTo>
                  <a:cubicBezTo>
                    <a:pt x="184" y="1711"/>
                    <a:pt x="184" y="1711"/>
                    <a:pt x="184" y="1711"/>
                  </a:cubicBezTo>
                  <a:lnTo>
                    <a:pt x="184" y="1711"/>
                  </a:lnTo>
                  <a:cubicBezTo>
                    <a:pt x="168" y="1680"/>
                    <a:pt x="161" y="1634"/>
                    <a:pt x="138" y="1611"/>
                  </a:cubicBezTo>
                  <a:cubicBezTo>
                    <a:pt x="115" y="1588"/>
                    <a:pt x="84" y="1596"/>
                    <a:pt x="69" y="1573"/>
                  </a:cubicBezTo>
                  <a:cubicBezTo>
                    <a:pt x="46" y="1550"/>
                    <a:pt x="46" y="1520"/>
                    <a:pt x="46" y="1489"/>
                  </a:cubicBezTo>
                  <a:cubicBezTo>
                    <a:pt x="54" y="1466"/>
                    <a:pt x="100" y="1459"/>
                    <a:pt x="107" y="1428"/>
                  </a:cubicBezTo>
                  <a:cubicBezTo>
                    <a:pt x="107" y="1405"/>
                    <a:pt x="69" y="1390"/>
                    <a:pt x="61" y="1367"/>
                  </a:cubicBezTo>
                  <a:cubicBezTo>
                    <a:pt x="61" y="1352"/>
                    <a:pt x="61" y="1329"/>
                    <a:pt x="69" y="1306"/>
                  </a:cubicBezTo>
                  <a:cubicBezTo>
                    <a:pt x="69" y="1298"/>
                    <a:pt x="77" y="1283"/>
                    <a:pt x="84" y="1275"/>
                  </a:cubicBezTo>
                  <a:lnTo>
                    <a:pt x="84" y="1275"/>
                  </a:lnTo>
                  <a:cubicBezTo>
                    <a:pt x="92" y="1260"/>
                    <a:pt x="123" y="1252"/>
                    <a:pt x="115" y="1237"/>
                  </a:cubicBezTo>
                  <a:cubicBezTo>
                    <a:pt x="107" y="1199"/>
                    <a:pt x="61" y="1176"/>
                    <a:pt x="46" y="1145"/>
                  </a:cubicBezTo>
                  <a:cubicBezTo>
                    <a:pt x="23" y="1107"/>
                    <a:pt x="8" y="1069"/>
                    <a:pt x="8" y="1023"/>
                  </a:cubicBezTo>
                  <a:cubicBezTo>
                    <a:pt x="8" y="992"/>
                    <a:pt x="31" y="954"/>
                    <a:pt x="31" y="924"/>
                  </a:cubicBezTo>
                  <a:cubicBezTo>
                    <a:pt x="31" y="886"/>
                    <a:pt x="0" y="847"/>
                    <a:pt x="8" y="817"/>
                  </a:cubicBezTo>
                  <a:cubicBezTo>
                    <a:pt x="8" y="771"/>
                    <a:pt x="8" y="733"/>
                    <a:pt x="31" y="702"/>
                  </a:cubicBezTo>
                  <a:cubicBezTo>
                    <a:pt x="46" y="687"/>
                    <a:pt x="77" y="717"/>
                    <a:pt x="92" y="702"/>
                  </a:cubicBezTo>
                  <a:cubicBezTo>
                    <a:pt x="107" y="687"/>
                    <a:pt x="77" y="664"/>
                    <a:pt x="77" y="649"/>
                  </a:cubicBezTo>
                  <a:cubicBezTo>
                    <a:pt x="77" y="626"/>
                    <a:pt x="100" y="611"/>
                    <a:pt x="92" y="595"/>
                  </a:cubicBezTo>
                  <a:cubicBezTo>
                    <a:pt x="92" y="573"/>
                    <a:pt x="61" y="565"/>
                    <a:pt x="46" y="550"/>
                  </a:cubicBezTo>
                  <a:cubicBezTo>
                    <a:pt x="31" y="527"/>
                    <a:pt x="31" y="504"/>
                    <a:pt x="23" y="481"/>
                  </a:cubicBezTo>
                  <a:cubicBezTo>
                    <a:pt x="23" y="488"/>
                    <a:pt x="23" y="488"/>
                    <a:pt x="23" y="488"/>
                  </a:cubicBezTo>
                  <a:cubicBezTo>
                    <a:pt x="54" y="504"/>
                    <a:pt x="84" y="542"/>
                    <a:pt x="123" y="534"/>
                  </a:cubicBezTo>
                  <a:cubicBezTo>
                    <a:pt x="161" y="534"/>
                    <a:pt x="206" y="504"/>
                    <a:pt x="222" y="465"/>
                  </a:cubicBezTo>
                  <a:cubicBezTo>
                    <a:pt x="268" y="374"/>
                    <a:pt x="237" y="252"/>
                    <a:pt x="298" y="168"/>
                  </a:cubicBezTo>
                  <a:cubicBezTo>
                    <a:pt x="329" y="129"/>
                    <a:pt x="390" y="198"/>
                    <a:pt x="436" y="183"/>
                  </a:cubicBezTo>
                  <a:cubicBezTo>
                    <a:pt x="451" y="175"/>
                    <a:pt x="443" y="145"/>
                    <a:pt x="451" y="122"/>
                  </a:cubicBezTo>
                  <a:cubicBezTo>
                    <a:pt x="451" y="122"/>
                    <a:pt x="489" y="84"/>
                    <a:pt x="489" y="76"/>
                  </a:cubicBezTo>
                  <a:cubicBezTo>
                    <a:pt x="489" y="68"/>
                    <a:pt x="527" y="0"/>
                    <a:pt x="527"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5" name="Freeform 77"/>
            <p:cNvSpPr>
              <a:spLocks noChangeArrowheads="1"/>
            </p:cNvSpPr>
            <p:nvPr/>
          </p:nvSpPr>
          <p:spPr bwMode="auto">
            <a:xfrm>
              <a:off x="6446418" y="8410576"/>
              <a:ext cx="607972" cy="511175"/>
            </a:xfrm>
            <a:custGeom>
              <a:avLst/>
              <a:gdLst>
                <a:gd name="T0" fmla="*/ 39 w 1690"/>
                <a:gd name="T1" fmla="*/ 1344 h 1422"/>
                <a:gd name="T2" fmla="*/ 31 w 1690"/>
                <a:gd name="T3" fmla="*/ 1283 h 1422"/>
                <a:gd name="T4" fmla="*/ 31 w 1690"/>
                <a:gd name="T5" fmla="*/ 1253 h 1422"/>
                <a:gd name="T6" fmla="*/ 23 w 1690"/>
                <a:gd name="T7" fmla="*/ 1192 h 1422"/>
                <a:gd name="T8" fmla="*/ 31 w 1690"/>
                <a:gd name="T9" fmla="*/ 1169 h 1422"/>
                <a:gd name="T10" fmla="*/ 31 w 1690"/>
                <a:gd name="T11" fmla="*/ 1161 h 1422"/>
                <a:gd name="T12" fmla="*/ 8 w 1690"/>
                <a:gd name="T13" fmla="*/ 1062 h 1422"/>
                <a:gd name="T14" fmla="*/ 16 w 1690"/>
                <a:gd name="T15" fmla="*/ 924 h 1422"/>
                <a:gd name="T16" fmla="*/ 8 w 1690"/>
                <a:gd name="T17" fmla="*/ 840 h 1422"/>
                <a:gd name="T18" fmla="*/ 54 w 1690"/>
                <a:gd name="T19" fmla="*/ 764 h 1422"/>
                <a:gd name="T20" fmla="*/ 367 w 1690"/>
                <a:gd name="T21" fmla="*/ 573 h 1422"/>
                <a:gd name="T22" fmla="*/ 306 w 1690"/>
                <a:gd name="T23" fmla="*/ 260 h 1422"/>
                <a:gd name="T24" fmla="*/ 528 w 1690"/>
                <a:gd name="T25" fmla="*/ 260 h 1422"/>
                <a:gd name="T26" fmla="*/ 566 w 1690"/>
                <a:gd name="T27" fmla="*/ 382 h 1422"/>
                <a:gd name="T28" fmla="*/ 711 w 1690"/>
                <a:gd name="T29" fmla="*/ 321 h 1422"/>
                <a:gd name="T30" fmla="*/ 749 w 1690"/>
                <a:gd name="T31" fmla="*/ 244 h 1422"/>
                <a:gd name="T32" fmla="*/ 864 w 1690"/>
                <a:gd name="T33" fmla="*/ 191 h 1422"/>
                <a:gd name="T34" fmla="*/ 978 w 1690"/>
                <a:gd name="T35" fmla="*/ 275 h 1422"/>
                <a:gd name="T36" fmla="*/ 1184 w 1690"/>
                <a:gd name="T37" fmla="*/ 191 h 1422"/>
                <a:gd name="T38" fmla="*/ 1337 w 1690"/>
                <a:gd name="T39" fmla="*/ 206 h 1422"/>
                <a:gd name="T40" fmla="*/ 1421 w 1690"/>
                <a:gd name="T41" fmla="*/ 0 h 1422"/>
                <a:gd name="T42" fmla="*/ 1490 w 1690"/>
                <a:gd name="T43" fmla="*/ 69 h 1422"/>
                <a:gd name="T44" fmla="*/ 1658 w 1690"/>
                <a:gd name="T45" fmla="*/ 191 h 1422"/>
                <a:gd name="T46" fmla="*/ 1589 w 1690"/>
                <a:gd name="T47" fmla="*/ 321 h 1422"/>
                <a:gd name="T48" fmla="*/ 1658 w 1690"/>
                <a:gd name="T49" fmla="*/ 435 h 1422"/>
                <a:gd name="T50" fmla="*/ 1658 w 1690"/>
                <a:gd name="T51" fmla="*/ 542 h 1422"/>
                <a:gd name="T52" fmla="*/ 1574 w 1690"/>
                <a:gd name="T53" fmla="*/ 657 h 1422"/>
                <a:gd name="T54" fmla="*/ 1574 w 1690"/>
                <a:gd name="T55" fmla="*/ 863 h 1422"/>
                <a:gd name="T56" fmla="*/ 1681 w 1690"/>
                <a:gd name="T57" fmla="*/ 1077 h 1422"/>
                <a:gd name="T58" fmla="*/ 1650 w 1690"/>
                <a:gd name="T59" fmla="*/ 1115 h 1422"/>
                <a:gd name="T60" fmla="*/ 1589 w 1690"/>
                <a:gd name="T61" fmla="*/ 1169 h 1422"/>
                <a:gd name="T62" fmla="*/ 1482 w 1690"/>
                <a:gd name="T63" fmla="*/ 1169 h 1422"/>
                <a:gd name="T64" fmla="*/ 1429 w 1690"/>
                <a:gd name="T65" fmla="*/ 1100 h 1422"/>
                <a:gd name="T66" fmla="*/ 1253 w 1690"/>
                <a:gd name="T67" fmla="*/ 1138 h 1422"/>
                <a:gd name="T68" fmla="*/ 1154 w 1690"/>
                <a:gd name="T69" fmla="*/ 1161 h 1422"/>
                <a:gd name="T70" fmla="*/ 978 w 1690"/>
                <a:gd name="T71" fmla="*/ 1146 h 1422"/>
                <a:gd name="T72" fmla="*/ 757 w 1690"/>
                <a:gd name="T73" fmla="*/ 1337 h 1422"/>
                <a:gd name="T74" fmla="*/ 634 w 1690"/>
                <a:gd name="T75" fmla="*/ 1421 h 1422"/>
                <a:gd name="T76" fmla="*/ 428 w 1690"/>
                <a:gd name="T77" fmla="*/ 1260 h 1422"/>
                <a:gd name="T78" fmla="*/ 306 w 1690"/>
                <a:gd name="T79" fmla="*/ 1222 h 1422"/>
                <a:gd name="T80" fmla="*/ 245 w 1690"/>
                <a:gd name="T81" fmla="*/ 1199 h 1422"/>
                <a:gd name="T82" fmla="*/ 459 w 1690"/>
                <a:gd name="T83" fmla="*/ 947 h 1422"/>
                <a:gd name="T84" fmla="*/ 39 w 1690"/>
                <a:gd name="T85" fmla="*/ 1344 h 14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690" h="1422">
                  <a:moveTo>
                    <a:pt x="39" y="1344"/>
                  </a:moveTo>
                  <a:lnTo>
                    <a:pt x="39" y="1344"/>
                  </a:lnTo>
                  <a:cubicBezTo>
                    <a:pt x="31" y="1306"/>
                    <a:pt x="31" y="1306"/>
                    <a:pt x="31" y="1306"/>
                  </a:cubicBezTo>
                  <a:cubicBezTo>
                    <a:pt x="31" y="1299"/>
                    <a:pt x="31" y="1283"/>
                    <a:pt x="31" y="1283"/>
                  </a:cubicBezTo>
                  <a:cubicBezTo>
                    <a:pt x="31" y="1276"/>
                    <a:pt x="31" y="1276"/>
                    <a:pt x="31" y="1276"/>
                  </a:cubicBezTo>
                  <a:cubicBezTo>
                    <a:pt x="39" y="1276"/>
                    <a:pt x="39" y="1260"/>
                    <a:pt x="31" y="1253"/>
                  </a:cubicBezTo>
                  <a:cubicBezTo>
                    <a:pt x="31" y="1245"/>
                    <a:pt x="31" y="1245"/>
                    <a:pt x="23" y="1237"/>
                  </a:cubicBezTo>
                  <a:cubicBezTo>
                    <a:pt x="16" y="1222"/>
                    <a:pt x="8" y="1199"/>
                    <a:pt x="23" y="1192"/>
                  </a:cubicBezTo>
                  <a:lnTo>
                    <a:pt x="31" y="1184"/>
                  </a:lnTo>
                  <a:cubicBezTo>
                    <a:pt x="31" y="1176"/>
                    <a:pt x="31" y="1176"/>
                    <a:pt x="31" y="1169"/>
                  </a:cubicBezTo>
                  <a:lnTo>
                    <a:pt x="31" y="1169"/>
                  </a:lnTo>
                  <a:lnTo>
                    <a:pt x="31" y="1161"/>
                  </a:lnTo>
                  <a:cubicBezTo>
                    <a:pt x="16" y="1092"/>
                    <a:pt x="16" y="1092"/>
                    <a:pt x="16" y="1092"/>
                  </a:cubicBezTo>
                  <a:cubicBezTo>
                    <a:pt x="16" y="1085"/>
                    <a:pt x="23" y="1062"/>
                    <a:pt x="8" y="1062"/>
                  </a:cubicBezTo>
                  <a:cubicBezTo>
                    <a:pt x="8" y="1024"/>
                    <a:pt x="0" y="1024"/>
                    <a:pt x="23" y="993"/>
                  </a:cubicBezTo>
                  <a:cubicBezTo>
                    <a:pt x="46" y="970"/>
                    <a:pt x="46" y="947"/>
                    <a:pt x="16" y="924"/>
                  </a:cubicBezTo>
                  <a:cubicBezTo>
                    <a:pt x="16" y="909"/>
                    <a:pt x="23" y="901"/>
                    <a:pt x="23" y="878"/>
                  </a:cubicBezTo>
                  <a:cubicBezTo>
                    <a:pt x="23" y="863"/>
                    <a:pt x="8" y="855"/>
                    <a:pt x="8" y="840"/>
                  </a:cubicBezTo>
                  <a:cubicBezTo>
                    <a:pt x="8" y="817"/>
                    <a:pt x="54" y="802"/>
                    <a:pt x="54" y="764"/>
                  </a:cubicBezTo>
                  <a:lnTo>
                    <a:pt x="54" y="764"/>
                  </a:lnTo>
                  <a:cubicBezTo>
                    <a:pt x="107" y="733"/>
                    <a:pt x="153" y="703"/>
                    <a:pt x="207" y="672"/>
                  </a:cubicBezTo>
                  <a:cubicBezTo>
                    <a:pt x="260" y="642"/>
                    <a:pt x="344" y="634"/>
                    <a:pt x="367" y="573"/>
                  </a:cubicBezTo>
                  <a:cubicBezTo>
                    <a:pt x="382" y="519"/>
                    <a:pt x="306" y="466"/>
                    <a:pt x="298" y="405"/>
                  </a:cubicBezTo>
                  <a:cubicBezTo>
                    <a:pt x="291" y="359"/>
                    <a:pt x="268" y="290"/>
                    <a:pt x="306" y="260"/>
                  </a:cubicBezTo>
                  <a:cubicBezTo>
                    <a:pt x="336" y="237"/>
                    <a:pt x="367" y="321"/>
                    <a:pt x="405" y="321"/>
                  </a:cubicBezTo>
                  <a:cubicBezTo>
                    <a:pt x="451" y="321"/>
                    <a:pt x="482" y="282"/>
                    <a:pt x="528" y="260"/>
                  </a:cubicBezTo>
                  <a:lnTo>
                    <a:pt x="528" y="260"/>
                  </a:lnTo>
                  <a:cubicBezTo>
                    <a:pt x="535" y="298"/>
                    <a:pt x="550" y="336"/>
                    <a:pt x="566" y="382"/>
                  </a:cubicBezTo>
                  <a:cubicBezTo>
                    <a:pt x="566" y="382"/>
                    <a:pt x="650" y="397"/>
                    <a:pt x="657" y="390"/>
                  </a:cubicBezTo>
                  <a:cubicBezTo>
                    <a:pt x="657" y="382"/>
                    <a:pt x="711" y="321"/>
                    <a:pt x="711" y="321"/>
                  </a:cubicBezTo>
                  <a:cubicBezTo>
                    <a:pt x="741" y="313"/>
                    <a:pt x="787" y="344"/>
                    <a:pt x="795" y="313"/>
                  </a:cubicBezTo>
                  <a:cubicBezTo>
                    <a:pt x="810" y="290"/>
                    <a:pt x="757" y="267"/>
                    <a:pt x="749" y="244"/>
                  </a:cubicBezTo>
                  <a:cubicBezTo>
                    <a:pt x="749" y="221"/>
                    <a:pt x="772" y="191"/>
                    <a:pt x="795" y="183"/>
                  </a:cubicBezTo>
                  <a:cubicBezTo>
                    <a:pt x="810" y="176"/>
                    <a:pt x="856" y="168"/>
                    <a:pt x="864" y="191"/>
                  </a:cubicBezTo>
                  <a:cubicBezTo>
                    <a:pt x="879" y="221"/>
                    <a:pt x="825" y="267"/>
                    <a:pt x="848" y="290"/>
                  </a:cubicBezTo>
                  <a:cubicBezTo>
                    <a:pt x="886" y="321"/>
                    <a:pt x="940" y="290"/>
                    <a:pt x="978" y="275"/>
                  </a:cubicBezTo>
                  <a:cubicBezTo>
                    <a:pt x="1024" y="260"/>
                    <a:pt x="1062" y="229"/>
                    <a:pt x="1108" y="206"/>
                  </a:cubicBezTo>
                  <a:cubicBezTo>
                    <a:pt x="1131" y="199"/>
                    <a:pt x="1161" y="199"/>
                    <a:pt x="1184" y="191"/>
                  </a:cubicBezTo>
                  <a:cubicBezTo>
                    <a:pt x="1184" y="191"/>
                    <a:pt x="1307" y="282"/>
                    <a:pt x="1307" y="275"/>
                  </a:cubicBezTo>
                  <a:cubicBezTo>
                    <a:pt x="1307" y="267"/>
                    <a:pt x="1337" y="206"/>
                    <a:pt x="1337" y="206"/>
                  </a:cubicBezTo>
                  <a:cubicBezTo>
                    <a:pt x="1322" y="176"/>
                    <a:pt x="1284" y="145"/>
                    <a:pt x="1299" y="115"/>
                  </a:cubicBezTo>
                  <a:cubicBezTo>
                    <a:pt x="1322" y="61"/>
                    <a:pt x="1383" y="38"/>
                    <a:pt x="1421" y="0"/>
                  </a:cubicBezTo>
                  <a:lnTo>
                    <a:pt x="1421" y="0"/>
                  </a:lnTo>
                  <a:cubicBezTo>
                    <a:pt x="1444" y="23"/>
                    <a:pt x="1467" y="38"/>
                    <a:pt x="1490" y="69"/>
                  </a:cubicBezTo>
                  <a:cubicBezTo>
                    <a:pt x="1513" y="99"/>
                    <a:pt x="1513" y="153"/>
                    <a:pt x="1543" y="176"/>
                  </a:cubicBezTo>
                  <a:cubicBezTo>
                    <a:pt x="1574" y="199"/>
                    <a:pt x="1650" y="153"/>
                    <a:pt x="1658" y="191"/>
                  </a:cubicBezTo>
                  <a:cubicBezTo>
                    <a:pt x="1673" y="237"/>
                    <a:pt x="1612" y="275"/>
                    <a:pt x="1589" y="321"/>
                  </a:cubicBezTo>
                  <a:lnTo>
                    <a:pt x="1589" y="321"/>
                  </a:lnTo>
                  <a:cubicBezTo>
                    <a:pt x="1597" y="344"/>
                    <a:pt x="1597" y="367"/>
                    <a:pt x="1612" y="390"/>
                  </a:cubicBezTo>
                  <a:cubicBezTo>
                    <a:pt x="1627" y="405"/>
                    <a:pt x="1658" y="413"/>
                    <a:pt x="1658" y="435"/>
                  </a:cubicBezTo>
                  <a:cubicBezTo>
                    <a:pt x="1666" y="451"/>
                    <a:pt x="1643" y="466"/>
                    <a:pt x="1643" y="489"/>
                  </a:cubicBezTo>
                  <a:cubicBezTo>
                    <a:pt x="1643" y="504"/>
                    <a:pt x="1673" y="527"/>
                    <a:pt x="1658" y="542"/>
                  </a:cubicBezTo>
                  <a:cubicBezTo>
                    <a:pt x="1643" y="557"/>
                    <a:pt x="1612" y="527"/>
                    <a:pt x="1597" y="542"/>
                  </a:cubicBezTo>
                  <a:cubicBezTo>
                    <a:pt x="1574" y="573"/>
                    <a:pt x="1574" y="611"/>
                    <a:pt x="1574" y="657"/>
                  </a:cubicBezTo>
                  <a:cubicBezTo>
                    <a:pt x="1566" y="687"/>
                    <a:pt x="1597" y="726"/>
                    <a:pt x="1597" y="764"/>
                  </a:cubicBezTo>
                  <a:cubicBezTo>
                    <a:pt x="1597" y="794"/>
                    <a:pt x="1574" y="832"/>
                    <a:pt x="1574" y="863"/>
                  </a:cubicBezTo>
                  <a:cubicBezTo>
                    <a:pt x="1574" y="909"/>
                    <a:pt x="1589" y="947"/>
                    <a:pt x="1612" y="985"/>
                  </a:cubicBezTo>
                  <a:cubicBezTo>
                    <a:pt x="1627" y="1016"/>
                    <a:pt x="1673" y="1039"/>
                    <a:pt x="1681" y="1077"/>
                  </a:cubicBezTo>
                  <a:cubicBezTo>
                    <a:pt x="1689" y="1092"/>
                    <a:pt x="1658" y="1100"/>
                    <a:pt x="1650" y="1115"/>
                  </a:cubicBezTo>
                  <a:lnTo>
                    <a:pt x="1650" y="1115"/>
                  </a:lnTo>
                  <a:cubicBezTo>
                    <a:pt x="1635" y="1115"/>
                    <a:pt x="1627" y="1115"/>
                    <a:pt x="1612" y="1123"/>
                  </a:cubicBezTo>
                  <a:cubicBezTo>
                    <a:pt x="1605" y="1130"/>
                    <a:pt x="1605" y="1161"/>
                    <a:pt x="1589" y="1169"/>
                  </a:cubicBezTo>
                  <a:cubicBezTo>
                    <a:pt x="1574" y="1184"/>
                    <a:pt x="1551" y="1184"/>
                    <a:pt x="1528" y="1184"/>
                  </a:cubicBezTo>
                  <a:cubicBezTo>
                    <a:pt x="1513" y="1184"/>
                    <a:pt x="1497" y="1176"/>
                    <a:pt x="1482" y="1169"/>
                  </a:cubicBezTo>
                  <a:lnTo>
                    <a:pt x="1482" y="1169"/>
                  </a:lnTo>
                  <a:cubicBezTo>
                    <a:pt x="1467" y="1146"/>
                    <a:pt x="1459" y="1100"/>
                    <a:pt x="1429" y="1100"/>
                  </a:cubicBezTo>
                  <a:cubicBezTo>
                    <a:pt x="1391" y="1100"/>
                    <a:pt x="1375" y="1161"/>
                    <a:pt x="1330" y="1169"/>
                  </a:cubicBezTo>
                  <a:cubicBezTo>
                    <a:pt x="1307" y="1176"/>
                    <a:pt x="1284" y="1123"/>
                    <a:pt x="1253" y="1138"/>
                  </a:cubicBezTo>
                  <a:cubicBezTo>
                    <a:pt x="1238" y="1146"/>
                    <a:pt x="1268" y="1199"/>
                    <a:pt x="1245" y="1199"/>
                  </a:cubicBezTo>
                  <a:cubicBezTo>
                    <a:pt x="1215" y="1207"/>
                    <a:pt x="1184" y="1153"/>
                    <a:pt x="1154" y="1161"/>
                  </a:cubicBezTo>
                  <a:cubicBezTo>
                    <a:pt x="1131" y="1169"/>
                    <a:pt x="1154" y="1230"/>
                    <a:pt x="1131" y="1230"/>
                  </a:cubicBezTo>
                  <a:cubicBezTo>
                    <a:pt x="1078" y="1222"/>
                    <a:pt x="1032" y="1123"/>
                    <a:pt x="978" y="1146"/>
                  </a:cubicBezTo>
                  <a:cubicBezTo>
                    <a:pt x="902" y="1176"/>
                    <a:pt x="894" y="1299"/>
                    <a:pt x="825" y="1352"/>
                  </a:cubicBezTo>
                  <a:cubicBezTo>
                    <a:pt x="810" y="1367"/>
                    <a:pt x="780" y="1329"/>
                    <a:pt x="757" y="1337"/>
                  </a:cubicBezTo>
                  <a:cubicBezTo>
                    <a:pt x="711" y="1352"/>
                    <a:pt x="673" y="1390"/>
                    <a:pt x="634" y="1421"/>
                  </a:cubicBezTo>
                  <a:lnTo>
                    <a:pt x="634" y="1421"/>
                  </a:lnTo>
                  <a:cubicBezTo>
                    <a:pt x="573" y="1405"/>
                    <a:pt x="505" y="1413"/>
                    <a:pt x="459" y="1375"/>
                  </a:cubicBezTo>
                  <a:cubicBezTo>
                    <a:pt x="428" y="1352"/>
                    <a:pt x="459" y="1283"/>
                    <a:pt x="428" y="1260"/>
                  </a:cubicBezTo>
                  <a:cubicBezTo>
                    <a:pt x="398" y="1237"/>
                    <a:pt x="344" y="1268"/>
                    <a:pt x="306" y="1253"/>
                  </a:cubicBezTo>
                  <a:cubicBezTo>
                    <a:pt x="291" y="1253"/>
                    <a:pt x="314" y="1230"/>
                    <a:pt x="306" y="1222"/>
                  </a:cubicBezTo>
                  <a:cubicBezTo>
                    <a:pt x="268" y="1199"/>
                    <a:pt x="283" y="1214"/>
                    <a:pt x="245" y="1199"/>
                  </a:cubicBezTo>
                  <a:lnTo>
                    <a:pt x="245" y="1199"/>
                  </a:lnTo>
                  <a:cubicBezTo>
                    <a:pt x="268" y="1176"/>
                    <a:pt x="291" y="1161"/>
                    <a:pt x="298" y="1130"/>
                  </a:cubicBezTo>
                  <a:cubicBezTo>
                    <a:pt x="321" y="1069"/>
                    <a:pt x="459" y="1024"/>
                    <a:pt x="459" y="947"/>
                  </a:cubicBezTo>
                  <a:cubicBezTo>
                    <a:pt x="336" y="1039"/>
                    <a:pt x="253" y="1146"/>
                    <a:pt x="107" y="1214"/>
                  </a:cubicBezTo>
                  <a:cubicBezTo>
                    <a:pt x="69" y="1253"/>
                    <a:pt x="54" y="1299"/>
                    <a:pt x="39" y="134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6" name="Freeform 78"/>
            <p:cNvSpPr>
              <a:spLocks noChangeArrowheads="1"/>
            </p:cNvSpPr>
            <p:nvPr/>
          </p:nvSpPr>
          <p:spPr bwMode="auto">
            <a:xfrm>
              <a:off x="6181323" y="8543925"/>
              <a:ext cx="285731" cy="407988"/>
            </a:xfrm>
            <a:custGeom>
              <a:avLst/>
              <a:gdLst>
                <a:gd name="T0" fmla="*/ 794 w 795"/>
                <a:gd name="T1" fmla="*/ 390 h 1132"/>
                <a:gd name="T2" fmla="*/ 794 w 795"/>
                <a:gd name="T3" fmla="*/ 390 h 1132"/>
                <a:gd name="T4" fmla="*/ 718 w 795"/>
                <a:gd name="T5" fmla="*/ 367 h 1132"/>
                <a:gd name="T6" fmla="*/ 664 w 795"/>
                <a:gd name="T7" fmla="*/ 367 h 1132"/>
                <a:gd name="T8" fmla="*/ 626 w 795"/>
                <a:gd name="T9" fmla="*/ 344 h 1132"/>
                <a:gd name="T10" fmla="*/ 595 w 795"/>
                <a:gd name="T11" fmla="*/ 268 h 1132"/>
                <a:gd name="T12" fmla="*/ 534 w 795"/>
                <a:gd name="T13" fmla="*/ 214 h 1132"/>
                <a:gd name="T14" fmla="*/ 481 w 795"/>
                <a:gd name="T15" fmla="*/ 176 h 1132"/>
                <a:gd name="T16" fmla="*/ 435 w 795"/>
                <a:gd name="T17" fmla="*/ 122 h 1132"/>
                <a:gd name="T18" fmla="*/ 366 w 795"/>
                <a:gd name="T19" fmla="*/ 176 h 1132"/>
                <a:gd name="T20" fmla="*/ 297 w 795"/>
                <a:gd name="T21" fmla="*/ 206 h 1132"/>
                <a:gd name="T22" fmla="*/ 290 w 795"/>
                <a:gd name="T23" fmla="*/ 153 h 1132"/>
                <a:gd name="T24" fmla="*/ 236 w 795"/>
                <a:gd name="T25" fmla="*/ 153 h 1132"/>
                <a:gd name="T26" fmla="*/ 213 w 795"/>
                <a:gd name="T27" fmla="*/ 69 h 1132"/>
                <a:gd name="T28" fmla="*/ 137 w 795"/>
                <a:gd name="T29" fmla="*/ 0 h 1132"/>
                <a:gd name="T30" fmla="*/ 137 w 795"/>
                <a:gd name="T31" fmla="*/ 0 h 1132"/>
                <a:gd name="T32" fmla="*/ 91 w 795"/>
                <a:gd name="T33" fmla="*/ 54 h 1132"/>
                <a:gd name="T34" fmla="*/ 114 w 795"/>
                <a:gd name="T35" fmla="*/ 145 h 1132"/>
                <a:gd name="T36" fmla="*/ 183 w 795"/>
                <a:gd name="T37" fmla="*/ 237 h 1132"/>
                <a:gd name="T38" fmla="*/ 129 w 795"/>
                <a:gd name="T39" fmla="*/ 275 h 1132"/>
                <a:gd name="T40" fmla="*/ 91 w 795"/>
                <a:gd name="T41" fmla="*/ 359 h 1132"/>
                <a:gd name="T42" fmla="*/ 0 w 795"/>
                <a:gd name="T43" fmla="*/ 428 h 1132"/>
                <a:gd name="T44" fmla="*/ 0 w 795"/>
                <a:gd name="T45" fmla="*/ 428 h 1132"/>
                <a:gd name="T46" fmla="*/ 7 w 795"/>
                <a:gd name="T47" fmla="*/ 481 h 1132"/>
                <a:gd name="T48" fmla="*/ 30 w 795"/>
                <a:gd name="T49" fmla="*/ 489 h 1132"/>
                <a:gd name="T50" fmla="*/ 30 w 795"/>
                <a:gd name="T51" fmla="*/ 489 h 1132"/>
                <a:gd name="T52" fmla="*/ 114 w 795"/>
                <a:gd name="T53" fmla="*/ 497 h 1132"/>
                <a:gd name="T54" fmla="*/ 168 w 795"/>
                <a:gd name="T55" fmla="*/ 535 h 1132"/>
                <a:gd name="T56" fmla="*/ 175 w 795"/>
                <a:gd name="T57" fmla="*/ 573 h 1132"/>
                <a:gd name="T58" fmla="*/ 198 w 795"/>
                <a:gd name="T59" fmla="*/ 672 h 1132"/>
                <a:gd name="T60" fmla="*/ 252 w 795"/>
                <a:gd name="T61" fmla="*/ 688 h 1132"/>
                <a:gd name="T62" fmla="*/ 252 w 795"/>
                <a:gd name="T63" fmla="*/ 733 h 1132"/>
                <a:gd name="T64" fmla="*/ 290 w 795"/>
                <a:gd name="T65" fmla="*/ 749 h 1132"/>
                <a:gd name="T66" fmla="*/ 244 w 795"/>
                <a:gd name="T67" fmla="*/ 802 h 1132"/>
                <a:gd name="T68" fmla="*/ 313 w 795"/>
                <a:gd name="T69" fmla="*/ 909 h 1132"/>
                <a:gd name="T70" fmla="*/ 313 w 795"/>
                <a:gd name="T71" fmla="*/ 909 h 1132"/>
                <a:gd name="T72" fmla="*/ 359 w 795"/>
                <a:gd name="T73" fmla="*/ 932 h 1132"/>
                <a:gd name="T74" fmla="*/ 511 w 795"/>
                <a:gd name="T75" fmla="*/ 863 h 1132"/>
                <a:gd name="T76" fmla="*/ 557 w 795"/>
                <a:gd name="T77" fmla="*/ 925 h 1132"/>
                <a:gd name="T78" fmla="*/ 481 w 795"/>
                <a:gd name="T79" fmla="*/ 1031 h 1132"/>
                <a:gd name="T80" fmla="*/ 572 w 795"/>
                <a:gd name="T81" fmla="*/ 1131 h 1132"/>
                <a:gd name="T82" fmla="*/ 572 w 795"/>
                <a:gd name="T83" fmla="*/ 1131 h 1132"/>
                <a:gd name="T84" fmla="*/ 702 w 795"/>
                <a:gd name="T85" fmla="*/ 1047 h 1132"/>
                <a:gd name="T86" fmla="*/ 779 w 795"/>
                <a:gd name="T87" fmla="*/ 970 h 1132"/>
                <a:gd name="T88" fmla="*/ 779 w 795"/>
                <a:gd name="T89" fmla="*/ 970 h 1132"/>
                <a:gd name="T90" fmla="*/ 771 w 795"/>
                <a:gd name="T91" fmla="*/ 932 h 1132"/>
                <a:gd name="T92" fmla="*/ 771 w 795"/>
                <a:gd name="T93" fmla="*/ 909 h 1132"/>
                <a:gd name="T94" fmla="*/ 771 w 795"/>
                <a:gd name="T95" fmla="*/ 902 h 1132"/>
                <a:gd name="T96" fmla="*/ 771 w 795"/>
                <a:gd name="T97" fmla="*/ 879 h 1132"/>
                <a:gd name="T98" fmla="*/ 763 w 795"/>
                <a:gd name="T99" fmla="*/ 863 h 1132"/>
                <a:gd name="T100" fmla="*/ 763 w 795"/>
                <a:gd name="T101" fmla="*/ 818 h 1132"/>
                <a:gd name="T102" fmla="*/ 771 w 795"/>
                <a:gd name="T103" fmla="*/ 810 h 1132"/>
                <a:gd name="T104" fmla="*/ 771 w 795"/>
                <a:gd name="T105" fmla="*/ 795 h 1132"/>
                <a:gd name="T106" fmla="*/ 771 w 795"/>
                <a:gd name="T107" fmla="*/ 795 h 1132"/>
                <a:gd name="T108" fmla="*/ 771 w 795"/>
                <a:gd name="T109" fmla="*/ 787 h 1132"/>
                <a:gd name="T110" fmla="*/ 756 w 795"/>
                <a:gd name="T111" fmla="*/ 718 h 1132"/>
                <a:gd name="T112" fmla="*/ 748 w 795"/>
                <a:gd name="T113" fmla="*/ 688 h 1132"/>
                <a:gd name="T114" fmla="*/ 763 w 795"/>
                <a:gd name="T115" fmla="*/ 619 h 1132"/>
                <a:gd name="T116" fmla="*/ 756 w 795"/>
                <a:gd name="T117" fmla="*/ 550 h 1132"/>
                <a:gd name="T118" fmla="*/ 763 w 795"/>
                <a:gd name="T119" fmla="*/ 504 h 1132"/>
                <a:gd name="T120" fmla="*/ 748 w 795"/>
                <a:gd name="T121" fmla="*/ 466 h 1132"/>
                <a:gd name="T122" fmla="*/ 794 w 795"/>
                <a:gd name="T123" fmla="*/ 390 h 1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5" h="1132">
                  <a:moveTo>
                    <a:pt x="794" y="390"/>
                  </a:moveTo>
                  <a:lnTo>
                    <a:pt x="794" y="390"/>
                  </a:lnTo>
                  <a:cubicBezTo>
                    <a:pt x="779" y="375"/>
                    <a:pt x="740" y="375"/>
                    <a:pt x="718" y="367"/>
                  </a:cubicBezTo>
                  <a:cubicBezTo>
                    <a:pt x="687" y="359"/>
                    <a:pt x="702" y="344"/>
                    <a:pt x="664" y="367"/>
                  </a:cubicBezTo>
                  <a:cubicBezTo>
                    <a:pt x="641" y="375"/>
                    <a:pt x="641" y="352"/>
                    <a:pt x="626" y="344"/>
                  </a:cubicBezTo>
                  <a:cubicBezTo>
                    <a:pt x="626" y="321"/>
                    <a:pt x="603" y="291"/>
                    <a:pt x="595" y="268"/>
                  </a:cubicBezTo>
                  <a:cubicBezTo>
                    <a:pt x="580" y="245"/>
                    <a:pt x="557" y="229"/>
                    <a:pt x="534" y="214"/>
                  </a:cubicBezTo>
                  <a:cubicBezTo>
                    <a:pt x="519" y="206"/>
                    <a:pt x="496" y="191"/>
                    <a:pt x="481" y="176"/>
                  </a:cubicBezTo>
                  <a:cubicBezTo>
                    <a:pt x="473" y="161"/>
                    <a:pt x="435" y="130"/>
                    <a:pt x="435" y="122"/>
                  </a:cubicBezTo>
                  <a:cubicBezTo>
                    <a:pt x="420" y="122"/>
                    <a:pt x="382" y="168"/>
                    <a:pt x="366" y="176"/>
                  </a:cubicBezTo>
                  <a:cubicBezTo>
                    <a:pt x="351" y="183"/>
                    <a:pt x="305" y="222"/>
                    <a:pt x="297" y="206"/>
                  </a:cubicBezTo>
                  <a:cubicBezTo>
                    <a:pt x="290" y="191"/>
                    <a:pt x="290" y="176"/>
                    <a:pt x="290" y="153"/>
                  </a:cubicBezTo>
                  <a:cubicBezTo>
                    <a:pt x="290" y="145"/>
                    <a:pt x="244" y="153"/>
                    <a:pt x="236" y="153"/>
                  </a:cubicBezTo>
                  <a:cubicBezTo>
                    <a:pt x="229" y="153"/>
                    <a:pt x="221" y="77"/>
                    <a:pt x="213" y="69"/>
                  </a:cubicBezTo>
                  <a:cubicBezTo>
                    <a:pt x="190" y="39"/>
                    <a:pt x="160" y="23"/>
                    <a:pt x="137" y="0"/>
                  </a:cubicBezTo>
                  <a:lnTo>
                    <a:pt x="137" y="0"/>
                  </a:lnTo>
                  <a:cubicBezTo>
                    <a:pt x="122" y="16"/>
                    <a:pt x="99" y="31"/>
                    <a:pt x="91" y="54"/>
                  </a:cubicBezTo>
                  <a:cubicBezTo>
                    <a:pt x="91" y="84"/>
                    <a:pt x="99" y="115"/>
                    <a:pt x="114" y="145"/>
                  </a:cubicBezTo>
                  <a:cubicBezTo>
                    <a:pt x="129" y="176"/>
                    <a:pt x="175" y="199"/>
                    <a:pt x="183" y="237"/>
                  </a:cubicBezTo>
                  <a:cubicBezTo>
                    <a:pt x="183" y="260"/>
                    <a:pt x="137" y="260"/>
                    <a:pt x="129" y="275"/>
                  </a:cubicBezTo>
                  <a:cubicBezTo>
                    <a:pt x="107" y="298"/>
                    <a:pt x="114" y="336"/>
                    <a:pt x="91" y="359"/>
                  </a:cubicBezTo>
                  <a:cubicBezTo>
                    <a:pt x="68" y="390"/>
                    <a:pt x="30" y="405"/>
                    <a:pt x="0" y="428"/>
                  </a:cubicBezTo>
                  <a:lnTo>
                    <a:pt x="0" y="428"/>
                  </a:lnTo>
                  <a:cubicBezTo>
                    <a:pt x="7" y="451"/>
                    <a:pt x="0" y="466"/>
                    <a:pt x="7" y="481"/>
                  </a:cubicBezTo>
                  <a:cubicBezTo>
                    <a:pt x="15" y="489"/>
                    <a:pt x="23" y="489"/>
                    <a:pt x="30" y="489"/>
                  </a:cubicBezTo>
                  <a:lnTo>
                    <a:pt x="30" y="489"/>
                  </a:lnTo>
                  <a:cubicBezTo>
                    <a:pt x="61" y="497"/>
                    <a:pt x="91" y="489"/>
                    <a:pt x="114" y="497"/>
                  </a:cubicBezTo>
                  <a:cubicBezTo>
                    <a:pt x="137" y="504"/>
                    <a:pt x="152" y="520"/>
                    <a:pt x="168" y="535"/>
                  </a:cubicBezTo>
                  <a:cubicBezTo>
                    <a:pt x="175" y="543"/>
                    <a:pt x="168" y="558"/>
                    <a:pt x="175" y="573"/>
                  </a:cubicBezTo>
                  <a:cubicBezTo>
                    <a:pt x="175" y="573"/>
                    <a:pt x="190" y="665"/>
                    <a:pt x="198" y="672"/>
                  </a:cubicBezTo>
                  <a:cubicBezTo>
                    <a:pt x="206" y="672"/>
                    <a:pt x="252" y="688"/>
                    <a:pt x="252" y="688"/>
                  </a:cubicBezTo>
                  <a:cubicBezTo>
                    <a:pt x="252" y="703"/>
                    <a:pt x="244" y="718"/>
                    <a:pt x="252" y="733"/>
                  </a:cubicBezTo>
                  <a:cubicBezTo>
                    <a:pt x="259" y="741"/>
                    <a:pt x="290" y="733"/>
                    <a:pt x="290" y="749"/>
                  </a:cubicBezTo>
                  <a:cubicBezTo>
                    <a:pt x="290" y="772"/>
                    <a:pt x="244" y="779"/>
                    <a:pt x="244" y="802"/>
                  </a:cubicBezTo>
                  <a:cubicBezTo>
                    <a:pt x="252" y="840"/>
                    <a:pt x="290" y="871"/>
                    <a:pt x="313" y="909"/>
                  </a:cubicBezTo>
                  <a:lnTo>
                    <a:pt x="313" y="909"/>
                  </a:lnTo>
                  <a:cubicBezTo>
                    <a:pt x="328" y="917"/>
                    <a:pt x="343" y="932"/>
                    <a:pt x="359" y="932"/>
                  </a:cubicBezTo>
                  <a:cubicBezTo>
                    <a:pt x="412" y="917"/>
                    <a:pt x="458" y="863"/>
                    <a:pt x="511" y="863"/>
                  </a:cubicBezTo>
                  <a:cubicBezTo>
                    <a:pt x="542" y="863"/>
                    <a:pt x="565" y="902"/>
                    <a:pt x="557" y="925"/>
                  </a:cubicBezTo>
                  <a:cubicBezTo>
                    <a:pt x="549" y="970"/>
                    <a:pt x="488" y="986"/>
                    <a:pt x="481" y="1031"/>
                  </a:cubicBezTo>
                  <a:cubicBezTo>
                    <a:pt x="473" y="1047"/>
                    <a:pt x="557" y="1115"/>
                    <a:pt x="572" y="1131"/>
                  </a:cubicBezTo>
                  <a:lnTo>
                    <a:pt x="572" y="1131"/>
                  </a:lnTo>
                  <a:cubicBezTo>
                    <a:pt x="611" y="1100"/>
                    <a:pt x="657" y="1070"/>
                    <a:pt x="702" y="1047"/>
                  </a:cubicBezTo>
                  <a:cubicBezTo>
                    <a:pt x="740" y="1031"/>
                    <a:pt x="763" y="1001"/>
                    <a:pt x="779" y="970"/>
                  </a:cubicBezTo>
                  <a:lnTo>
                    <a:pt x="779" y="970"/>
                  </a:lnTo>
                  <a:cubicBezTo>
                    <a:pt x="771" y="932"/>
                    <a:pt x="771" y="932"/>
                    <a:pt x="771" y="932"/>
                  </a:cubicBezTo>
                  <a:cubicBezTo>
                    <a:pt x="771" y="925"/>
                    <a:pt x="771" y="909"/>
                    <a:pt x="771" y="909"/>
                  </a:cubicBezTo>
                  <a:cubicBezTo>
                    <a:pt x="771" y="902"/>
                    <a:pt x="771" y="902"/>
                    <a:pt x="771" y="902"/>
                  </a:cubicBezTo>
                  <a:cubicBezTo>
                    <a:pt x="779" y="902"/>
                    <a:pt x="779" y="886"/>
                    <a:pt x="771" y="879"/>
                  </a:cubicBezTo>
                  <a:cubicBezTo>
                    <a:pt x="771" y="871"/>
                    <a:pt x="771" y="871"/>
                    <a:pt x="763" y="863"/>
                  </a:cubicBezTo>
                  <a:cubicBezTo>
                    <a:pt x="756" y="848"/>
                    <a:pt x="748" y="825"/>
                    <a:pt x="763" y="818"/>
                  </a:cubicBezTo>
                  <a:lnTo>
                    <a:pt x="771" y="810"/>
                  </a:lnTo>
                  <a:cubicBezTo>
                    <a:pt x="771" y="802"/>
                    <a:pt x="771" y="802"/>
                    <a:pt x="771" y="795"/>
                  </a:cubicBezTo>
                  <a:lnTo>
                    <a:pt x="771" y="795"/>
                  </a:lnTo>
                  <a:lnTo>
                    <a:pt x="771" y="787"/>
                  </a:lnTo>
                  <a:cubicBezTo>
                    <a:pt x="756" y="718"/>
                    <a:pt x="756" y="718"/>
                    <a:pt x="756" y="718"/>
                  </a:cubicBezTo>
                  <a:cubicBezTo>
                    <a:pt x="756" y="711"/>
                    <a:pt x="763" y="688"/>
                    <a:pt x="748" y="688"/>
                  </a:cubicBezTo>
                  <a:cubicBezTo>
                    <a:pt x="748" y="650"/>
                    <a:pt x="740" y="650"/>
                    <a:pt x="763" y="619"/>
                  </a:cubicBezTo>
                  <a:cubicBezTo>
                    <a:pt x="786" y="596"/>
                    <a:pt x="786" y="573"/>
                    <a:pt x="756" y="550"/>
                  </a:cubicBezTo>
                  <a:cubicBezTo>
                    <a:pt x="756" y="535"/>
                    <a:pt x="763" y="527"/>
                    <a:pt x="763" y="504"/>
                  </a:cubicBezTo>
                  <a:cubicBezTo>
                    <a:pt x="763" y="489"/>
                    <a:pt x="748" y="481"/>
                    <a:pt x="748" y="466"/>
                  </a:cubicBezTo>
                  <a:cubicBezTo>
                    <a:pt x="748" y="443"/>
                    <a:pt x="794" y="428"/>
                    <a:pt x="794" y="39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 name="Freeform 79"/>
            <p:cNvSpPr>
              <a:spLocks noChangeArrowheads="1"/>
            </p:cNvSpPr>
            <p:nvPr/>
          </p:nvSpPr>
          <p:spPr bwMode="auto">
            <a:xfrm>
              <a:off x="6016233" y="8685214"/>
              <a:ext cx="96832" cy="173037"/>
            </a:xfrm>
            <a:custGeom>
              <a:avLst/>
              <a:gdLst>
                <a:gd name="T0" fmla="*/ 0 w 269"/>
                <a:gd name="T1" fmla="*/ 46 h 482"/>
                <a:gd name="T2" fmla="*/ 0 w 269"/>
                <a:gd name="T3" fmla="*/ 46 h 482"/>
                <a:gd name="T4" fmla="*/ 54 w 269"/>
                <a:gd name="T5" fmla="*/ 0 h 482"/>
                <a:gd name="T6" fmla="*/ 69 w 269"/>
                <a:gd name="T7" fmla="*/ 46 h 482"/>
                <a:gd name="T8" fmla="*/ 122 w 269"/>
                <a:gd name="T9" fmla="*/ 53 h 482"/>
                <a:gd name="T10" fmla="*/ 130 w 269"/>
                <a:gd name="T11" fmla="*/ 107 h 482"/>
                <a:gd name="T12" fmla="*/ 176 w 269"/>
                <a:gd name="T13" fmla="*/ 114 h 482"/>
                <a:gd name="T14" fmla="*/ 176 w 269"/>
                <a:gd name="T15" fmla="*/ 114 h 482"/>
                <a:gd name="T16" fmla="*/ 191 w 269"/>
                <a:gd name="T17" fmla="*/ 206 h 482"/>
                <a:gd name="T18" fmla="*/ 268 w 269"/>
                <a:gd name="T19" fmla="*/ 397 h 482"/>
                <a:gd name="T20" fmla="*/ 214 w 269"/>
                <a:gd name="T21" fmla="*/ 481 h 482"/>
                <a:gd name="T22" fmla="*/ 214 w 269"/>
                <a:gd name="T23" fmla="*/ 481 h 482"/>
                <a:gd name="T24" fmla="*/ 176 w 269"/>
                <a:gd name="T25" fmla="*/ 428 h 482"/>
                <a:gd name="T26" fmla="*/ 107 w 269"/>
                <a:gd name="T27" fmla="*/ 351 h 482"/>
                <a:gd name="T28" fmla="*/ 0 w 269"/>
                <a:gd name="T29" fmla="*/ 183 h 482"/>
                <a:gd name="T30" fmla="*/ 31 w 269"/>
                <a:gd name="T31" fmla="*/ 145 h 482"/>
                <a:gd name="T32" fmla="*/ 0 w 269"/>
                <a:gd name="T33" fmla="*/ 46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9" h="482">
                  <a:moveTo>
                    <a:pt x="0" y="46"/>
                  </a:moveTo>
                  <a:lnTo>
                    <a:pt x="0" y="46"/>
                  </a:lnTo>
                  <a:cubicBezTo>
                    <a:pt x="16" y="30"/>
                    <a:pt x="31" y="0"/>
                    <a:pt x="54" y="0"/>
                  </a:cubicBezTo>
                  <a:cubicBezTo>
                    <a:pt x="69" y="0"/>
                    <a:pt x="61" y="30"/>
                    <a:pt x="69" y="46"/>
                  </a:cubicBezTo>
                  <a:cubicBezTo>
                    <a:pt x="84" y="53"/>
                    <a:pt x="107" y="46"/>
                    <a:pt x="122" y="53"/>
                  </a:cubicBezTo>
                  <a:cubicBezTo>
                    <a:pt x="130" y="68"/>
                    <a:pt x="122" y="91"/>
                    <a:pt x="130" y="107"/>
                  </a:cubicBezTo>
                  <a:cubicBezTo>
                    <a:pt x="145" y="114"/>
                    <a:pt x="161" y="114"/>
                    <a:pt x="176" y="114"/>
                  </a:cubicBezTo>
                  <a:lnTo>
                    <a:pt x="176" y="114"/>
                  </a:lnTo>
                  <a:cubicBezTo>
                    <a:pt x="184" y="145"/>
                    <a:pt x="176" y="175"/>
                    <a:pt x="191" y="206"/>
                  </a:cubicBezTo>
                  <a:cubicBezTo>
                    <a:pt x="207" y="267"/>
                    <a:pt x="260" y="328"/>
                    <a:pt x="268" y="397"/>
                  </a:cubicBezTo>
                  <a:cubicBezTo>
                    <a:pt x="268" y="428"/>
                    <a:pt x="230" y="450"/>
                    <a:pt x="214" y="481"/>
                  </a:cubicBezTo>
                  <a:lnTo>
                    <a:pt x="214" y="481"/>
                  </a:lnTo>
                  <a:cubicBezTo>
                    <a:pt x="207" y="466"/>
                    <a:pt x="191" y="443"/>
                    <a:pt x="176" y="428"/>
                  </a:cubicBezTo>
                  <a:cubicBezTo>
                    <a:pt x="153" y="397"/>
                    <a:pt x="122" y="374"/>
                    <a:pt x="107" y="351"/>
                  </a:cubicBezTo>
                  <a:cubicBezTo>
                    <a:pt x="69" y="298"/>
                    <a:pt x="23" y="244"/>
                    <a:pt x="0" y="183"/>
                  </a:cubicBezTo>
                  <a:cubicBezTo>
                    <a:pt x="0" y="168"/>
                    <a:pt x="31" y="160"/>
                    <a:pt x="31" y="145"/>
                  </a:cubicBezTo>
                  <a:cubicBezTo>
                    <a:pt x="31" y="107"/>
                    <a:pt x="8" y="76"/>
                    <a:pt x="0" y="4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8" name="Freeform 80"/>
            <p:cNvSpPr>
              <a:spLocks noChangeArrowheads="1"/>
            </p:cNvSpPr>
            <p:nvPr/>
          </p:nvSpPr>
          <p:spPr bwMode="auto">
            <a:xfrm>
              <a:off x="6095603" y="8689976"/>
              <a:ext cx="112706" cy="138113"/>
            </a:xfrm>
            <a:custGeom>
              <a:avLst/>
              <a:gdLst>
                <a:gd name="T0" fmla="*/ 236 w 313"/>
                <a:gd name="T1" fmla="*/ 23 h 383"/>
                <a:gd name="T2" fmla="*/ 236 w 313"/>
                <a:gd name="T3" fmla="*/ 23 h 383"/>
                <a:gd name="T4" fmla="*/ 243 w 313"/>
                <a:gd name="T5" fmla="*/ 76 h 383"/>
                <a:gd name="T6" fmla="*/ 266 w 313"/>
                <a:gd name="T7" fmla="*/ 84 h 383"/>
                <a:gd name="T8" fmla="*/ 266 w 313"/>
                <a:gd name="T9" fmla="*/ 84 h 383"/>
                <a:gd name="T10" fmla="*/ 304 w 313"/>
                <a:gd name="T11" fmla="*/ 168 h 383"/>
                <a:gd name="T12" fmla="*/ 304 w 313"/>
                <a:gd name="T13" fmla="*/ 367 h 383"/>
                <a:gd name="T14" fmla="*/ 304 w 313"/>
                <a:gd name="T15" fmla="*/ 367 h 383"/>
                <a:gd name="T16" fmla="*/ 259 w 313"/>
                <a:gd name="T17" fmla="*/ 367 h 383"/>
                <a:gd name="T18" fmla="*/ 281 w 313"/>
                <a:gd name="T19" fmla="*/ 336 h 383"/>
                <a:gd name="T20" fmla="*/ 251 w 313"/>
                <a:gd name="T21" fmla="*/ 306 h 383"/>
                <a:gd name="T22" fmla="*/ 151 w 313"/>
                <a:gd name="T23" fmla="*/ 199 h 383"/>
                <a:gd name="T24" fmla="*/ 137 w 313"/>
                <a:gd name="T25" fmla="*/ 252 h 383"/>
                <a:gd name="T26" fmla="*/ 76 w 313"/>
                <a:gd name="T27" fmla="*/ 183 h 383"/>
                <a:gd name="T28" fmla="*/ 0 w 313"/>
                <a:gd name="T29" fmla="*/ 76 h 383"/>
                <a:gd name="T30" fmla="*/ 0 w 313"/>
                <a:gd name="T31" fmla="*/ 76 h 383"/>
                <a:gd name="T32" fmla="*/ 30 w 313"/>
                <a:gd name="T33" fmla="*/ 8 h 383"/>
                <a:gd name="T34" fmla="*/ 122 w 313"/>
                <a:gd name="T35" fmla="*/ 38 h 383"/>
                <a:gd name="T36" fmla="*/ 236 w 313"/>
                <a:gd name="T37" fmla="*/ 23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3" h="383">
                  <a:moveTo>
                    <a:pt x="236" y="23"/>
                  </a:moveTo>
                  <a:lnTo>
                    <a:pt x="236" y="23"/>
                  </a:lnTo>
                  <a:cubicBezTo>
                    <a:pt x="243" y="46"/>
                    <a:pt x="236" y="61"/>
                    <a:pt x="243" y="76"/>
                  </a:cubicBezTo>
                  <a:cubicBezTo>
                    <a:pt x="251" y="84"/>
                    <a:pt x="259" y="84"/>
                    <a:pt x="266" y="84"/>
                  </a:cubicBezTo>
                  <a:lnTo>
                    <a:pt x="266" y="84"/>
                  </a:lnTo>
                  <a:cubicBezTo>
                    <a:pt x="281" y="115"/>
                    <a:pt x="297" y="138"/>
                    <a:pt x="304" y="168"/>
                  </a:cubicBezTo>
                  <a:cubicBezTo>
                    <a:pt x="312" y="237"/>
                    <a:pt x="304" y="298"/>
                    <a:pt x="304" y="367"/>
                  </a:cubicBezTo>
                  <a:lnTo>
                    <a:pt x="304" y="367"/>
                  </a:lnTo>
                  <a:cubicBezTo>
                    <a:pt x="289" y="367"/>
                    <a:pt x="274" y="382"/>
                    <a:pt x="259" y="367"/>
                  </a:cubicBezTo>
                  <a:cubicBezTo>
                    <a:pt x="251" y="359"/>
                    <a:pt x="281" y="351"/>
                    <a:pt x="281" y="336"/>
                  </a:cubicBezTo>
                  <a:cubicBezTo>
                    <a:pt x="274" y="328"/>
                    <a:pt x="259" y="321"/>
                    <a:pt x="251" y="306"/>
                  </a:cubicBezTo>
                  <a:cubicBezTo>
                    <a:pt x="220" y="275"/>
                    <a:pt x="197" y="222"/>
                    <a:pt x="151" y="199"/>
                  </a:cubicBezTo>
                  <a:cubicBezTo>
                    <a:pt x="137" y="191"/>
                    <a:pt x="159" y="260"/>
                    <a:pt x="137" y="252"/>
                  </a:cubicBezTo>
                  <a:cubicBezTo>
                    <a:pt x="107" y="245"/>
                    <a:pt x="99" y="206"/>
                    <a:pt x="76" y="183"/>
                  </a:cubicBezTo>
                  <a:cubicBezTo>
                    <a:pt x="46" y="153"/>
                    <a:pt x="23" y="115"/>
                    <a:pt x="0" y="76"/>
                  </a:cubicBezTo>
                  <a:lnTo>
                    <a:pt x="0" y="76"/>
                  </a:lnTo>
                  <a:cubicBezTo>
                    <a:pt x="8" y="53"/>
                    <a:pt x="8" y="15"/>
                    <a:pt x="30" y="8"/>
                  </a:cubicBezTo>
                  <a:cubicBezTo>
                    <a:pt x="61" y="0"/>
                    <a:pt x="91" y="38"/>
                    <a:pt x="122" y="38"/>
                  </a:cubicBezTo>
                  <a:cubicBezTo>
                    <a:pt x="159" y="46"/>
                    <a:pt x="197" y="31"/>
                    <a:pt x="236"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9" name="Freeform 81"/>
            <p:cNvSpPr>
              <a:spLocks noChangeArrowheads="1"/>
            </p:cNvSpPr>
            <p:nvPr/>
          </p:nvSpPr>
          <p:spPr bwMode="auto">
            <a:xfrm>
              <a:off x="6190847" y="8720138"/>
              <a:ext cx="101593" cy="163512"/>
            </a:xfrm>
            <a:custGeom>
              <a:avLst/>
              <a:gdLst>
                <a:gd name="T0" fmla="*/ 0 w 284"/>
                <a:gd name="T1" fmla="*/ 0 h 452"/>
                <a:gd name="T2" fmla="*/ 0 w 284"/>
                <a:gd name="T3" fmla="*/ 0 h 452"/>
                <a:gd name="T4" fmla="*/ 84 w 284"/>
                <a:gd name="T5" fmla="*/ 8 h 452"/>
                <a:gd name="T6" fmla="*/ 138 w 284"/>
                <a:gd name="T7" fmla="*/ 46 h 452"/>
                <a:gd name="T8" fmla="*/ 145 w 284"/>
                <a:gd name="T9" fmla="*/ 84 h 452"/>
                <a:gd name="T10" fmla="*/ 168 w 284"/>
                <a:gd name="T11" fmla="*/ 183 h 452"/>
                <a:gd name="T12" fmla="*/ 222 w 284"/>
                <a:gd name="T13" fmla="*/ 199 h 452"/>
                <a:gd name="T14" fmla="*/ 222 w 284"/>
                <a:gd name="T15" fmla="*/ 244 h 452"/>
                <a:gd name="T16" fmla="*/ 260 w 284"/>
                <a:gd name="T17" fmla="*/ 260 h 452"/>
                <a:gd name="T18" fmla="*/ 214 w 284"/>
                <a:gd name="T19" fmla="*/ 313 h 452"/>
                <a:gd name="T20" fmla="*/ 283 w 284"/>
                <a:gd name="T21" fmla="*/ 420 h 452"/>
                <a:gd name="T22" fmla="*/ 283 w 284"/>
                <a:gd name="T23" fmla="*/ 420 h 452"/>
                <a:gd name="T24" fmla="*/ 183 w 284"/>
                <a:gd name="T25" fmla="*/ 451 h 452"/>
                <a:gd name="T26" fmla="*/ 92 w 284"/>
                <a:gd name="T27" fmla="*/ 451 h 452"/>
                <a:gd name="T28" fmla="*/ 92 w 284"/>
                <a:gd name="T29" fmla="*/ 451 h 452"/>
                <a:gd name="T30" fmla="*/ 61 w 284"/>
                <a:gd name="T31" fmla="*/ 405 h 452"/>
                <a:gd name="T32" fmla="*/ 99 w 284"/>
                <a:gd name="T33" fmla="*/ 351 h 452"/>
                <a:gd name="T34" fmla="*/ 92 w 284"/>
                <a:gd name="T35" fmla="*/ 275 h 452"/>
                <a:gd name="T36" fmla="*/ 38 w 284"/>
                <a:gd name="T37" fmla="*/ 283 h 452"/>
                <a:gd name="T38" fmla="*/ 38 w 284"/>
                <a:gd name="T39" fmla="*/ 283 h 452"/>
                <a:gd name="T40" fmla="*/ 38 w 284"/>
                <a:gd name="T41" fmla="*/ 84 h 452"/>
                <a:gd name="T42" fmla="*/ 0 w 284"/>
                <a:gd name="T43" fmla="*/ 0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4" h="452">
                  <a:moveTo>
                    <a:pt x="0" y="0"/>
                  </a:moveTo>
                  <a:lnTo>
                    <a:pt x="0" y="0"/>
                  </a:lnTo>
                  <a:cubicBezTo>
                    <a:pt x="31" y="8"/>
                    <a:pt x="61" y="0"/>
                    <a:pt x="84" y="8"/>
                  </a:cubicBezTo>
                  <a:cubicBezTo>
                    <a:pt x="107" y="15"/>
                    <a:pt x="122" y="31"/>
                    <a:pt x="138" y="46"/>
                  </a:cubicBezTo>
                  <a:cubicBezTo>
                    <a:pt x="145" y="54"/>
                    <a:pt x="138" y="69"/>
                    <a:pt x="145" y="84"/>
                  </a:cubicBezTo>
                  <a:cubicBezTo>
                    <a:pt x="145" y="84"/>
                    <a:pt x="160" y="176"/>
                    <a:pt x="168" y="183"/>
                  </a:cubicBezTo>
                  <a:cubicBezTo>
                    <a:pt x="176" y="183"/>
                    <a:pt x="222" y="199"/>
                    <a:pt x="222" y="199"/>
                  </a:cubicBezTo>
                  <a:cubicBezTo>
                    <a:pt x="222" y="214"/>
                    <a:pt x="214" y="229"/>
                    <a:pt x="222" y="244"/>
                  </a:cubicBezTo>
                  <a:cubicBezTo>
                    <a:pt x="229" y="252"/>
                    <a:pt x="260" y="244"/>
                    <a:pt x="260" y="260"/>
                  </a:cubicBezTo>
                  <a:cubicBezTo>
                    <a:pt x="260" y="283"/>
                    <a:pt x="214" y="290"/>
                    <a:pt x="214" y="313"/>
                  </a:cubicBezTo>
                  <a:cubicBezTo>
                    <a:pt x="222" y="351"/>
                    <a:pt x="260" y="382"/>
                    <a:pt x="283" y="420"/>
                  </a:cubicBezTo>
                  <a:lnTo>
                    <a:pt x="283" y="420"/>
                  </a:lnTo>
                  <a:cubicBezTo>
                    <a:pt x="252" y="428"/>
                    <a:pt x="222" y="443"/>
                    <a:pt x="183" y="451"/>
                  </a:cubicBezTo>
                  <a:cubicBezTo>
                    <a:pt x="153" y="451"/>
                    <a:pt x="122" y="451"/>
                    <a:pt x="92" y="451"/>
                  </a:cubicBezTo>
                  <a:lnTo>
                    <a:pt x="92" y="451"/>
                  </a:lnTo>
                  <a:cubicBezTo>
                    <a:pt x="77" y="436"/>
                    <a:pt x="61" y="420"/>
                    <a:pt x="61" y="405"/>
                  </a:cubicBezTo>
                  <a:cubicBezTo>
                    <a:pt x="61" y="382"/>
                    <a:pt x="92" y="374"/>
                    <a:pt x="99" y="351"/>
                  </a:cubicBezTo>
                  <a:cubicBezTo>
                    <a:pt x="99" y="321"/>
                    <a:pt x="107" y="290"/>
                    <a:pt x="92" y="275"/>
                  </a:cubicBezTo>
                  <a:cubicBezTo>
                    <a:pt x="77" y="260"/>
                    <a:pt x="54" y="275"/>
                    <a:pt x="38" y="283"/>
                  </a:cubicBezTo>
                  <a:lnTo>
                    <a:pt x="38" y="283"/>
                  </a:lnTo>
                  <a:cubicBezTo>
                    <a:pt x="38" y="214"/>
                    <a:pt x="46" y="153"/>
                    <a:pt x="38" y="84"/>
                  </a:cubicBezTo>
                  <a:cubicBezTo>
                    <a:pt x="31" y="54"/>
                    <a:pt x="15" y="31"/>
                    <a:pt x="0"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0" name="Freeform 82"/>
            <p:cNvSpPr>
              <a:spLocks noChangeArrowheads="1"/>
            </p:cNvSpPr>
            <p:nvPr/>
          </p:nvSpPr>
          <p:spPr bwMode="auto">
            <a:xfrm>
              <a:off x="6079730" y="8718551"/>
              <a:ext cx="150803" cy="231775"/>
            </a:xfrm>
            <a:custGeom>
              <a:avLst/>
              <a:gdLst>
                <a:gd name="T0" fmla="*/ 0 w 420"/>
                <a:gd name="T1" fmla="*/ 23 h 643"/>
                <a:gd name="T2" fmla="*/ 0 w 420"/>
                <a:gd name="T3" fmla="*/ 23 h 643"/>
                <a:gd name="T4" fmla="*/ 46 w 420"/>
                <a:gd name="T5" fmla="*/ 0 h 643"/>
                <a:gd name="T6" fmla="*/ 46 w 420"/>
                <a:gd name="T7" fmla="*/ 0 h 643"/>
                <a:gd name="T8" fmla="*/ 122 w 420"/>
                <a:gd name="T9" fmla="*/ 107 h 643"/>
                <a:gd name="T10" fmla="*/ 183 w 420"/>
                <a:gd name="T11" fmla="*/ 176 h 643"/>
                <a:gd name="T12" fmla="*/ 197 w 420"/>
                <a:gd name="T13" fmla="*/ 123 h 643"/>
                <a:gd name="T14" fmla="*/ 297 w 420"/>
                <a:gd name="T15" fmla="*/ 230 h 643"/>
                <a:gd name="T16" fmla="*/ 327 w 420"/>
                <a:gd name="T17" fmla="*/ 260 h 643"/>
                <a:gd name="T18" fmla="*/ 305 w 420"/>
                <a:gd name="T19" fmla="*/ 291 h 643"/>
                <a:gd name="T20" fmla="*/ 350 w 420"/>
                <a:gd name="T21" fmla="*/ 291 h 643"/>
                <a:gd name="T22" fmla="*/ 350 w 420"/>
                <a:gd name="T23" fmla="*/ 291 h 643"/>
                <a:gd name="T24" fmla="*/ 404 w 420"/>
                <a:gd name="T25" fmla="*/ 283 h 643"/>
                <a:gd name="T26" fmla="*/ 411 w 420"/>
                <a:gd name="T27" fmla="*/ 359 h 643"/>
                <a:gd name="T28" fmla="*/ 373 w 420"/>
                <a:gd name="T29" fmla="*/ 413 h 643"/>
                <a:gd name="T30" fmla="*/ 404 w 420"/>
                <a:gd name="T31" fmla="*/ 459 h 643"/>
                <a:gd name="T32" fmla="*/ 404 w 420"/>
                <a:gd name="T33" fmla="*/ 459 h 643"/>
                <a:gd name="T34" fmla="*/ 343 w 420"/>
                <a:gd name="T35" fmla="*/ 535 h 643"/>
                <a:gd name="T36" fmla="*/ 389 w 420"/>
                <a:gd name="T37" fmla="*/ 581 h 643"/>
                <a:gd name="T38" fmla="*/ 350 w 420"/>
                <a:gd name="T39" fmla="*/ 642 h 643"/>
                <a:gd name="T40" fmla="*/ 350 w 420"/>
                <a:gd name="T41" fmla="*/ 642 h 643"/>
                <a:gd name="T42" fmla="*/ 274 w 420"/>
                <a:gd name="T43" fmla="*/ 611 h 643"/>
                <a:gd name="T44" fmla="*/ 160 w 420"/>
                <a:gd name="T45" fmla="*/ 627 h 643"/>
                <a:gd name="T46" fmla="*/ 160 w 420"/>
                <a:gd name="T47" fmla="*/ 627 h 643"/>
                <a:gd name="T48" fmla="*/ 69 w 420"/>
                <a:gd name="T49" fmla="*/ 535 h 643"/>
                <a:gd name="T50" fmla="*/ 38 w 420"/>
                <a:gd name="T51" fmla="*/ 390 h 643"/>
                <a:gd name="T52" fmla="*/ 38 w 420"/>
                <a:gd name="T53" fmla="*/ 390 h 643"/>
                <a:gd name="T54" fmla="*/ 92 w 420"/>
                <a:gd name="T55" fmla="*/ 306 h 643"/>
                <a:gd name="T56" fmla="*/ 15 w 420"/>
                <a:gd name="T57" fmla="*/ 115 h 643"/>
                <a:gd name="T58" fmla="*/ 0 w 420"/>
                <a:gd name="T59" fmla="*/ 23 h 6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20" h="643">
                  <a:moveTo>
                    <a:pt x="0" y="23"/>
                  </a:moveTo>
                  <a:lnTo>
                    <a:pt x="0" y="23"/>
                  </a:lnTo>
                  <a:cubicBezTo>
                    <a:pt x="46" y="0"/>
                    <a:pt x="46" y="0"/>
                    <a:pt x="46" y="0"/>
                  </a:cubicBezTo>
                  <a:lnTo>
                    <a:pt x="46" y="0"/>
                  </a:lnTo>
                  <a:cubicBezTo>
                    <a:pt x="69" y="39"/>
                    <a:pt x="92" y="77"/>
                    <a:pt x="122" y="107"/>
                  </a:cubicBezTo>
                  <a:cubicBezTo>
                    <a:pt x="145" y="130"/>
                    <a:pt x="153" y="169"/>
                    <a:pt x="183" y="176"/>
                  </a:cubicBezTo>
                  <a:cubicBezTo>
                    <a:pt x="205" y="184"/>
                    <a:pt x="183" y="115"/>
                    <a:pt x="197" y="123"/>
                  </a:cubicBezTo>
                  <a:cubicBezTo>
                    <a:pt x="243" y="146"/>
                    <a:pt x="266" y="199"/>
                    <a:pt x="297" y="230"/>
                  </a:cubicBezTo>
                  <a:cubicBezTo>
                    <a:pt x="305" y="245"/>
                    <a:pt x="320" y="252"/>
                    <a:pt x="327" y="260"/>
                  </a:cubicBezTo>
                  <a:cubicBezTo>
                    <a:pt x="327" y="275"/>
                    <a:pt x="297" y="283"/>
                    <a:pt x="305" y="291"/>
                  </a:cubicBezTo>
                  <a:cubicBezTo>
                    <a:pt x="320" y="306"/>
                    <a:pt x="335" y="291"/>
                    <a:pt x="350" y="291"/>
                  </a:cubicBezTo>
                  <a:lnTo>
                    <a:pt x="350" y="291"/>
                  </a:lnTo>
                  <a:cubicBezTo>
                    <a:pt x="366" y="283"/>
                    <a:pt x="389" y="268"/>
                    <a:pt x="404" y="283"/>
                  </a:cubicBezTo>
                  <a:cubicBezTo>
                    <a:pt x="419" y="298"/>
                    <a:pt x="411" y="329"/>
                    <a:pt x="411" y="359"/>
                  </a:cubicBezTo>
                  <a:cubicBezTo>
                    <a:pt x="404" y="382"/>
                    <a:pt x="373" y="390"/>
                    <a:pt x="373" y="413"/>
                  </a:cubicBezTo>
                  <a:cubicBezTo>
                    <a:pt x="373" y="428"/>
                    <a:pt x="389" y="444"/>
                    <a:pt x="404" y="459"/>
                  </a:cubicBezTo>
                  <a:lnTo>
                    <a:pt x="404" y="459"/>
                  </a:lnTo>
                  <a:cubicBezTo>
                    <a:pt x="381" y="482"/>
                    <a:pt x="350" y="505"/>
                    <a:pt x="343" y="535"/>
                  </a:cubicBezTo>
                  <a:cubicBezTo>
                    <a:pt x="343" y="550"/>
                    <a:pt x="389" y="558"/>
                    <a:pt x="389" y="581"/>
                  </a:cubicBezTo>
                  <a:cubicBezTo>
                    <a:pt x="389" y="604"/>
                    <a:pt x="366" y="627"/>
                    <a:pt x="350" y="642"/>
                  </a:cubicBezTo>
                  <a:lnTo>
                    <a:pt x="350" y="642"/>
                  </a:lnTo>
                  <a:cubicBezTo>
                    <a:pt x="320" y="634"/>
                    <a:pt x="297" y="611"/>
                    <a:pt x="274" y="611"/>
                  </a:cubicBezTo>
                  <a:cubicBezTo>
                    <a:pt x="236" y="604"/>
                    <a:pt x="197" y="619"/>
                    <a:pt x="160" y="627"/>
                  </a:cubicBezTo>
                  <a:lnTo>
                    <a:pt x="160" y="627"/>
                  </a:lnTo>
                  <a:cubicBezTo>
                    <a:pt x="130" y="596"/>
                    <a:pt x="92" y="566"/>
                    <a:pt x="69" y="535"/>
                  </a:cubicBezTo>
                  <a:cubicBezTo>
                    <a:pt x="54" y="489"/>
                    <a:pt x="54" y="436"/>
                    <a:pt x="38" y="390"/>
                  </a:cubicBezTo>
                  <a:lnTo>
                    <a:pt x="38" y="390"/>
                  </a:lnTo>
                  <a:cubicBezTo>
                    <a:pt x="54" y="359"/>
                    <a:pt x="92" y="337"/>
                    <a:pt x="92" y="306"/>
                  </a:cubicBezTo>
                  <a:cubicBezTo>
                    <a:pt x="84" y="237"/>
                    <a:pt x="31" y="176"/>
                    <a:pt x="15" y="115"/>
                  </a:cubicBezTo>
                  <a:cubicBezTo>
                    <a:pt x="0" y="84"/>
                    <a:pt x="8" y="54"/>
                    <a:pt x="0"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 name="Freeform 83"/>
            <p:cNvSpPr>
              <a:spLocks noChangeArrowheads="1"/>
            </p:cNvSpPr>
            <p:nvPr/>
          </p:nvSpPr>
          <p:spPr bwMode="auto">
            <a:xfrm>
              <a:off x="6203546" y="8855076"/>
              <a:ext cx="184138" cy="138113"/>
            </a:xfrm>
            <a:custGeom>
              <a:avLst/>
              <a:gdLst>
                <a:gd name="T0" fmla="*/ 61 w 512"/>
                <a:gd name="T1" fmla="*/ 77 h 383"/>
                <a:gd name="T2" fmla="*/ 61 w 512"/>
                <a:gd name="T3" fmla="*/ 77 h 383"/>
                <a:gd name="T4" fmla="*/ 152 w 512"/>
                <a:gd name="T5" fmla="*/ 77 h 383"/>
                <a:gd name="T6" fmla="*/ 252 w 512"/>
                <a:gd name="T7" fmla="*/ 46 h 383"/>
                <a:gd name="T8" fmla="*/ 252 w 512"/>
                <a:gd name="T9" fmla="*/ 46 h 383"/>
                <a:gd name="T10" fmla="*/ 298 w 512"/>
                <a:gd name="T11" fmla="*/ 69 h 383"/>
                <a:gd name="T12" fmla="*/ 450 w 512"/>
                <a:gd name="T13" fmla="*/ 0 h 383"/>
                <a:gd name="T14" fmla="*/ 496 w 512"/>
                <a:gd name="T15" fmla="*/ 62 h 383"/>
                <a:gd name="T16" fmla="*/ 420 w 512"/>
                <a:gd name="T17" fmla="*/ 168 h 383"/>
                <a:gd name="T18" fmla="*/ 511 w 512"/>
                <a:gd name="T19" fmla="*/ 268 h 383"/>
                <a:gd name="T20" fmla="*/ 511 w 512"/>
                <a:gd name="T21" fmla="*/ 268 h 383"/>
                <a:gd name="T22" fmla="*/ 397 w 512"/>
                <a:gd name="T23" fmla="*/ 329 h 383"/>
                <a:gd name="T24" fmla="*/ 68 w 512"/>
                <a:gd name="T25" fmla="*/ 382 h 383"/>
                <a:gd name="T26" fmla="*/ 68 w 512"/>
                <a:gd name="T27" fmla="*/ 382 h 383"/>
                <a:gd name="T28" fmla="*/ 53 w 512"/>
                <a:gd name="T29" fmla="*/ 275 h 383"/>
                <a:gd name="T30" fmla="*/ 7 w 512"/>
                <a:gd name="T31" fmla="*/ 260 h 383"/>
                <a:gd name="T32" fmla="*/ 7 w 512"/>
                <a:gd name="T33" fmla="*/ 260 h 383"/>
                <a:gd name="T34" fmla="*/ 46 w 512"/>
                <a:gd name="T35" fmla="*/ 199 h 383"/>
                <a:gd name="T36" fmla="*/ 0 w 512"/>
                <a:gd name="T37" fmla="*/ 153 h 383"/>
                <a:gd name="T38" fmla="*/ 61 w 512"/>
                <a:gd name="T39" fmla="*/ 77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12" h="383">
                  <a:moveTo>
                    <a:pt x="61" y="77"/>
                  </a:moveTo>
                  <a:lnTo>
                    <a:pt x="61" y="77"/>
                  </a:lnTo>
                  <a:cubicBezTo>
                    <a:pt x="91" y="77"/>
                    <a:pt x="122" y="77"/>
                    <a:pt x="152" y="77"/>
                  </a:cubicBezTo>
                  <a:cubicBezTo>
                    <a:pt x="191" y="69"/>
                    <a:pt x="221" y="54"/>
                    <a:pt x="252" y="46"/>
                  </a:cubicBezTo>
                  <a:lnTo>
                    <a:pt x="252" y="46"/>
                  </a:lnTo>
                  <a:cubicBezTo>
                    <a:pt x="267" y="54"/>
                    <a:pt x="282" y="69"/>
                    <a:pt x="298" y="69"/>
                  </a:cubicBezTo>
                  <a:cubicBezTo>
                    <a:pt x="351" y="54"/>
                    <a:pt x="397" y="0"/>
                    <a:pt x="450" y="0"/>
                  </a:cubicBezTo>
                  <a:cubicBezTo>
                    <a:pt x="481" y="0"/>
                    <a:pt x="504" y="39"/>
                    <a:pt x="496" y="62"/>
                  </a:cubicBezTo>
                  <a:cubicBezTo>
                    <a:pt x="488" y="107"/>
                    <a:pt x="427" y="123"/>
                    <a:pt x="420" y="168"/>
                  </a:cubicBezTo>
                  <a:cubicBezTo>
                    <a:pt x="412" y="184"/>
                    <a:pt x="496" y="252"/>
                    <a:pt x="511" y="268"/>
                  </a:cubicBezTo>
                  <a:lnTo>
                    <a:pt x="511" y="268"/>
                  </a:lnTo>
                  <a:cubicBezTo>
                    <a:pt x="473" y="291"/>
                    <a:pt x="435" y="314"/>
                    <a:pt x="397" y="329"/>
                  </a:cubicBezTo>
                  <a:cubicBezTo>
                    <a:pt x="282" y="367"/>
                    <a:pt x="160" y="344"/>
                    <a:pt x="68" y="382"/>
                  </a:cubicBezTo>
                  <a:lnTo>
                    <a:pt x="68" y="382"/>
                  </a:lnTo>
                  <a:cubicBezTo>
                    <a:pt x="61" y="344"/>
                    <a:pt x="68" y="306"/>
                    <a:pt x="53" y="275"/>
                  </a:cubicBezTo>
                  <a:cubicBezTo>
                    <a:pt x="46" y="260"/>
                    <a:pt x="23" y="268"/>
                    <a:pt x="7" y="260"/>
                  </a:cubicBezTo>
                  <a:lnTo>
                    <a:pt x="7" y="260"/>
                  </a:lnTo>
                  <a:cubicBezTo>
                    <a:pt x="23" y="245"/>
                    <a:pt x="46" y="222"/>
                    <a:pt x="46" y="199"/>
                  </a:cubicBezTo>
                  <a:cubicBezTo>
                    <a:pt x="46" y="176"/>
                    <a:pt x="0" y="168"/>
                    <a:pt x="0" y="153"/>
                  </a:cubicBezTo>
                  <a:cubicBezTo>
                    <a:pt x="7" y="123"/>
                    <a:pt x="38" y="100"/>
                    <a:pt x="61" y="7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2" name="Freeform 84"/>
            <p:cNvSpPr>
              <a:spLocks noChangeArrowheads="1"/>
            </p:cNvSpPr>
            <p:nvPr/>
          </p:nvSpPr>
          <p:spPr bwMode="auto">
            <a:xfrm>
              <a:off x="5825746" y="8858251"/>
              <a:ext cx="174614" cy="176213"/>
            </a:xfrm>
            <a:custGeom>
              <a:avLst/>
              <a:gdLst>
                <a:gd name="T0" fmla="*/ 352 w 483"/>
                <a:gd name="T1" fmla="*/ 8 h 490"/>
                <a:gd name="T2" fmla="*/ 352 w 483"/>
                <a:gd name="T3" fmla="*/ 8 h 490"/>
                <a:gd name="T4" fmla="*/ 451 w 483"/>
                <a:gd name="T5" fmla="*/ 84 h 490"/>
                <a:gd name="T6" fmla="*/ 474 w 483"/>
                <a:gd name="T7" fmla="*/ 160 h 490"/>
                <a:gd name="T8" fmla="*/ 474 w 483"/>
                <a:gd name="T9" fmla="*/ 221 h 490"/>
                <a:gd name="T10" fmla="*/ 474 w 483"/>
                <a:gd name="T11" fmla="*/ 329 h 490"/>
                <a:gd name="T12" fmla="*/ 474 w 483"/>
                <a:gd name="T13" fmla="*/ 329 h 490"/>
                <a:gd name="T14" fmla="*/ 390 w 483"/>
                <a:gd name="T15" fmla="*/ 405 h 490"/>
                <a:gd name="T16" fmla="*/ 336 w 483"/>
                <a:gd name="T17" fmla="*/ 390 h 490"/>
                <a:gd name="T18" fmla="*/ 191 w 483"/>
                <a:gd name="T19" fmla="*/ 489 h 490"/>
                <a:gd name="T20" fmla="*/ 191 w 483"/>
                <a:gd name="T21" fmla="*/ 489 h 490"/>
                <a:gd name="T22" fmla="*/ 31 w 483"/>
                <a:gd name="T23" fmla="*/ 390 h 490"/>
                <a:gd name="T24" fmla="*/ 0 w 483"/>
                <a:gd name="T25" fmla="*/ 290 h 490"/>
                <a:gd name="T26" fmla="*/ 0 w 483"/>
                <a:gd name="T27" fmla="*/ 290 h 490"/>
                <a:gd name="T28" fmla="*/ 184 w 483"/>
                <a:gd name="T29" fmla="*/ 283 h 490"/>
                <a:gd name="T30" fmla="*/ 199 w 483"/>
                <a:gd name="T31" fmla="*/ 221 h 490"/>
                <a:gd name="T32" fmla="*/ 145 w 483"/>
                <a:gd name="T33" fmla="*/ 99 h 490"/>
                <a:gd name="T34" fmla="*/ 184 w 483"/>
                <a:gd name="T35" fmla="*/ 15 h 490"/>
                <a:gd name="T36" fmla="*/ 275 w 483"/>
                <a:gd name="T37" fmla="*/ 23 h 490"/>
                <a:gd name="T38" fmla="*/ 352 w 483"/>
                <a:gd name="T39" fmla="*/ 8 h 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3" h="490">
                  <a:moveTo>
                    <a:pt x="352" y="8"/>
                  </a:moveTo>
                  <a:lnTo>
                    <a:pt x="352" y="8"/>
                  </a:lnTo>
                  <a:cubicBezTo>
                    <a:pt x="382" y="31"/>
                    <a:pt x="420" y="54"/>
                    <a:pt x="451" y="84"/>
                  </a:cubicBezTo>
                  <a:cubicBezTo>
                    <a:pt x="466" y="107"/>
                    <a:pt x="474" y="137"/>
                    <a:pt x="474" y="160"/>
                  </a:cubicBezTo>
                  <a:cubicBezTo>
                    <a:pt x="482" y="183"/>
                    <a:pt x="474" y="199"/>
                    <a:pt x="474" y="221"/>
                  </a:cubicBezTo>
                  <a:cubicBezTo>
                    <a:pt x="474" y="260"/>
                    <a:pt x="474" y="290"/>
                    <a:pt x="474" y="329"/>
                  </a:cubicBezTo>
                  <a:lnTo>
                    <a:pt x="474" y="329"/>
                  </a:lnTo>
                  <a:cubicBezTo>
                    <a:pt x="443" y="351"/>
                    <a:pt x="420" y="390"/>
                    <a:pt x="390" y="405"/>
                  </a:cubicBezTo>
                  <a:cubicBezTo>
                    <a:pt x="374" y="412"/>
                    <a:pt x="352" y="382"/>
                    <a:pt x="336" y="390"/>
                  </a:cubicBezTo>
                  <a:cubicBezTo>
                    <a:pt x="290" y="405"/>
                    <a:pt x="229" y="466"/>
                    <a:pt x="191" y="489"/>
                  </a:cubicBezTo>
                  <a:lnTo>
                    <a:pt x="191" y="489"/>
                  </a:lnTo>
                  <a:cubicBezTo>
                    <a:pt x="130" y="466"/>
                    <a:pt x="61" y="481"/>
                    <a:pt x="31" y="390"/>
                  </a:cubicBezTo>
                  <a:cubicBezTo>
                    <a:pt x="23" y="367"/>
                    <a:pt x="15" y="336"/>
                    <a:pt x="0" y="290"/>
                  </a:cubicBezTo>
                  <a:lnTo>
                    <a:pt x="0" y="290"/>
                  </a:lnTo>
                  <a:cubicBezTo>
                    <a:pt x="46" y="290"/>
                    <a:pt x="138" y="298"/>
                    <a:pt x="184" y="283"/>
                  </a:cubicBezTo>
                  <a:cubicBezTo>
                    <a:pt x="199" y="275"/>
                    <a:pt x="207" y="244"/>
                    <a:pt x="199" y="221"/>
                  </a:cubicBezTo>
                  <a:cubicBezTo>
                    <a:pt x="191" y="176"/>
                    <a:pt x="153" y="145"/>
                    <a:pt x="145" y="99"/>
                  </a:cubicBezTo>
                  <a:cubicBezTo>
                    <a:pt x="145" y="69"/>
                    <a:pt x="153" y="31"/>
                    <a:pt x="184" y="15"/>
                  </a:cubicBezTo>
                  <a:cubicBezTo>
                    <a:pt x="207" y="0"/>
                    <a:pt x="245" y="23"/>
                    <a:pt x="275" y="23"/>
                  </a:cubicBezTo>
                  <a:cubicBezTo>
                    <a:pt x="306" y="23"/>
                    <a:pt x="329" y="8"/>
                    <a:pt x="352" y="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3" name="Freeform 85"/>
            <p:cNvSpPr>
              <a:spLocks noChangeArrowheads="1"/>
            </p:cNvSpPr>
            <p:nvPr/>
          </p:nvSpPr>
          <p:spPr bwMode="auto">
            <a:xfrm>
              <a:off x="5930514" y="8686800"/>
              <a:ext cx="206362" cy="300038"/>
            </a:xfrm>
            <a:custGeom>
              <a:avLst/>
              <a:gdLst>
                <a:gd name="T0" fmla="*/ 237 w 574"/>
                <a:gd name="T1" fmla="*/ 39 h 834"/>
                <a:gd name="T2" fmla="*/ 237 w 574"/>
                <a:gd name="T3" fmla="*/ 39 h 834"/>
                <a:gd name="T4" fmla="*/ 268 w 574"/>
                <a:gd name="T5" fmla="*/ 138 h 834"/>
                <a:gd name="T6" fmla="*/ 237 w 574"/>
                <a:gd name="T7" fmla="*/ 176 h 834"/>
                <a:gd name="T8" fmla="*/ 344 w 574"/>
                <a:gd name="T9" fmla="*/ 344 h 834"/>
                <a:gd name="T10" fmla="*/ 413 w 574"/>
                <a:gd name="T11" fmla="*/ 421 h 834"/>
                <a:gd name="T12" fmla="*/ 451 w 574"/>
                <a:gd name="T13" fmla="*/ 474 h 834"/>
                <a:gd name="T14" fmla="*/ 451 w 574"/>
                <a:gd name="T15" fmla="*/ 474 h 834"/>
                <a:gd name="T16" fmla="*/ 482 w 574"/>
                <a:gd name="T17" fmla="*/ 619 h 834"/>
                <a:gd name="T18" fmla="*/ 573 w 574"/>
                <a:gd name="T19" fmla="*/ 711 h 834"/>
                <a:gd name="T20" fmla="*/ 573 w 574"/>
                <a:gd name="T21" fmla="*/ 711 h 834"/>
                <a:gd name="T22" fmla="*/ 535 w 574"/>
                <a:gd name="T23" fmla="*/ 749 h 834"/>
                <a:gd name="T24" fmla="*/ 482 w 574"/>
                <a:gd name="T25" fmla="*/ 718 h 834"/>
                <a:gd name="T26" fmla="*/ 413 w 574"/>
                <a:gd name="T27" fmla="*/ 749 h 834"/>
                <a:gd name="T28" fmla="*/ 413 w 574"/>
                <a:gd name="T29" fmla="*/ 818 h 834"/>
                <a:gd name="T30" fmla="*/ 413 w 574"/>
                <a:gd name="T31" fmla="*/ 818 h 834"/>
                <a:gd name="T32" fmla="*/ 291 w 574"/>
                <a:gd name="T33" fmla="*/ 833 h 834"/>
                <a:gd name="T34" fmla="*/ 184 w 574"/>
                <a:gd name="T35" fmla="*/ 803 h 834"/>
                <a:gd name="T36" fmla="*/ 184 w 574"/>
                <a:gd name="T37" fmla="*/ 803 h 834"/>
                <a:gd name="T38" fmla="*/ 184 w 574"/>
                <a:gd name="T39" fmla="*/ 695 h 834"/>
                <a:gd name="T40" fmla="*/ 184 w 574"/>
                <a:gd name="T41" fmla="*/ 634 h 834"/>
                <a:gd name="T42" fmla="*/ 161 w 574"/>
                <a:gd name="T43" fmla="*/ 558 h 834"/>
                <a:gd name="T44" fmla="*/ 62 w 574"/>
                <a:gd name="T45" fmla="*/ 482 h 834"/>
                <a:gd name="T46" fmla="*/ 62 w 574"/>
                <a:gd name="T47" fmla="*/ 482 h 834"/>
                <a:gd name="T48" fmla="*/ 0 w 574"/>
                <a:gd name="T49" fmla="*/ 344 h 834"/>
                <a:gd name="T50" fmla="*/ 0 w 574"/>
                <a:gd name="T51" fmla="*/ 184 h 834"/>
                <a:gd name="T52" fmla="*/ 0 w 574"/>
                <a:gd name="T53" fmla="*/ 184 h 834"/>
                <a:gd name="T54" fmla="*/ 84 w 574"/>
                <a:gd name="T55" fmla="*/ 123 h 834"/>
                <a:gd name="T56" fmla="*/ 207 w 574"/>
                <a:gd name="T57" fmla="*/ 8 h 834"/>
                <a:gd name="T58" fmla="*/ 237 w 574"/>
                <a:gd name="T59" fmla="*/ 39 h 8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74" h="834">
                  <a:moveTo>
                    <a:pt x="237" y="39"/>
                  </a:moveTo>
                  <a:lnTo>
                    <a:pt x="237" y="39"/>
                  </a:lnTo>
                  <a:cubicBezTo>
                    <a:pt x="245" y="69"/>
                    <a:pt x="268" y="100"/>
                    <a:pt x="268" y="138"/>
                  </a:cubicBezTo>
                  <a:cubicBezTo>
                    <a:pt x="268" y="153"/>
                    <a:pt x="237" y="161"/>
                    <a:pt x="237" y="176"/>
                  </a:cubicBezTo>
                  <a:cubicBezTo>
                    <a:pt x="260" y="237"/>
                    <a:pt x="306" y="291"/>
                    <a:pt x="344" y="344"/>
                  </a:cubicBezTo>
                  <a:cubicBezTo>
                    <a:pt x="359" y="367"/>
                    <a:pt x="390" y="390"/>
                    <a:pt x="413" y="421"/>
                  </a:cubicBezTo>
                  <a:cubicBezTo>
                    <a:pt x="428" y="436"/>
                    <a:pt x="444" y="459"/>
                    <a:pt x="451" y="474"/>
                  </a:cubicBezTo>
                  <a:lnTo>
                    <a:pt x="451" y="474"/>
                  </a:lnTo>
                  <a:cubicBezTo>
                    <a:pt x="467" y="520"/>
                    <a:pt x="467" y="573"/>
                    <a:pt x="482" y="619"/>
                  </a:cubicBezTo>
                  <a:cubicBezTo>
                    <a:pt x="505" y="650"/>
                    <a:pt x="543" y="680"/>
                    <a:pt x="573" y="711"/>
                  </a:cubicBezTo>
                  <a:lnTo>
                    <a:pt x="573" y="711"/>
                  </a:lnTo>
                  <a:cubicBezTo>
                    <a:pt x="558" y="718"/>
                    <a:pt x="558" y="749"/>
                    <a:pt x="535" y="749"/>
                  </a:cubicBezTo>
                  <a:cubicBezTo>
                    <a:pt x="520" y="749"/>
                    <a:pt x="505" y="718"/>
                    <a:pt x="482" y="718"/>
                  </a:cubicBezTo>
                  <a:cubicBezTo>
                    <a:pt x="459" y="718"/>
                    <a:pt x="428" y="726"/>
                    <a:pt x="413" y="749"/>
                  </a:cubicBezTo>
                  <a:cubicBezTo>
                    <a:pt x="405" y="772"/>
                    <a:pt x="413" y="795"/>
                    <a:pt x="413" y="818"/>
                  </a:cubicBezTo>
                  <a:lnTo>
                    <a:pt x="413" y="818"/>
                  </a:lnTo>
                  <a:cubicBezTo>
                    <a:pt x="375" y="825"/>
                    <a:pt x="329" y="833"/>
                    <a:pt x="291" y="833"/>
                  </a:cubicBezTo>
                  <a:cubicBezTo>
                    <a:pt x="253" y="833"/>
                    <a:pt x="214" y="810"/>
                    <a:pt x="184" y="803"/>
                  </a:cubicBezTo>
                  <a:lnTo>
                    <a:pt x="184" y="803"/>
                  </a:lnTo>
                  <a:cubicBezTo>
                    <a:pt x="184" y="764"/>
                    <a:pt x="184" y="734"/>
                    <a:pt x="184" y="695"/>
                  </a:cubicBezTo>
                  <a:cubicBezTo>
                    <a:pt x="184" y="673"/>
                    <a:pt x="192" y="657"/>
                    <a:pt x="184" y="634"/>
                  </a:cubicBezTo>
                  <a:cubicBezTo>
                    <a:pt x="184" y="611"/>
                    <a:pt x="176" y="581"/>
                    <a:pt x="161" y="558"/>
                  </a:cubicBezTo>
                  <a:cubicBezTo>
                    <a:pt x="130" y="528"/>
                    <a:pt x="92" y="505"/>
                    <a:pt x="62" y="482"/>
                  </a:cubicBezTo>
                  <a:lnTo>
                    <a:pt x="62" y="482"/>
                  </a:lnTo>
                  <a:cubicBezTo>
                    <a:pt x="0" y="344"/>
                    <a:pt x="0" y="344"/>
                    <a:pt x="0" y="344"/>
                  </a:cubicBezTo>
                  <a:cubicBezTo>
                    <a:pt x="0" y="184"/>
                    <a:pt x="0" y="184"/>
                    <a:pt x="0" y="184"/>
                  </a:cubicBezTo>
                  <a:lnTo>
                    <a:pt x="0" y="184"/>
                  </a:lnTo>
                  <a:cubicBezTo>
                    <a:pt x="31" y="161"/>
                    <a:pt x="62" y="146"/>
                    <a:pt x="84" y="123"/>
                  </a:cubicBezTo>
                  <a:cubicBezTo>
                    <a:pt x="123" y="84"/>
                    <a:pt x="161" y="31"/>
                    <a:pt x="207" y="8"/>
                  </a:cubicBezTo>
                  <a:cubicBezTo>
                    <a:pt x="222" y="0"/>
                    <a:pt x="230" y="23"/>
                    <a:pt x="237" y="3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 name="Freeform 86"/>
            <p:cNvSpPr>
              <a:spLocks noChangeArrowheads="1"/>
            </p:cNvSpPr>
            <p:nvPr/>
          </p:nvSpPr>
          <p:spPr bwMode="auto">
            <a:xfrm>
              <a:off x="5524140" y="8734425"/>
              <a:ext cx="266683" cy="234950"/>
            </a:xfrm>
            <a:custGeom>
              <a:avLst/>
              <a:gdLst>
                <a:gd name="T0" fmla="*/ 657 w 742"/>
                <a:gd name="T1" fmla="*/ 451 h 651"/>
                <a:gd name="T2" fmla="*/ 657 w 742"/>
                <a:gd name="T3" fmla="*/ 451 h 651"/>
                <a:gd name="T4" fmla="*/ 741 w 742"/>
                <a:gd name="T5" fmla="*/ 229 h 651"/>
                <a:gd name="T6" fmla="*/ 680 w 742"/>
                <a:gd name="T7" fmla="*/ 161 h 651"/>
                <a:gd name="T8" fmla="*/ 603 w 742"/>
                <a:gd name="T9" fmla="*/ 23 h 651"/>
                <a:gd name="T10" fmla="*/ 603 w 742"/>
                <a:gd name="T11" fmla="*/ 23 h 651"/>
                <a:gd name="T12" fmla="*/ 558 w 742"/>
                <a:gd name="T13" fmla="*/ 38 h 651"/>
                <a:gd name="T14" fmla="*/ 497 w 742"/>
                <a:gd name="T15" fmla="*/ 8 h 651"/>
                <a:gd name="T16" fmla="*/ 451 w 742"/>
                <a:gd name="T17" fmla="*/ 84 h 651"/>
                <a:gd name="T18" fmla="*/ 397 w 742"/>
                <a:gd name="T19" fmla="*/ 214 h 651"/>
                <a:gd name="T20" fmla="*/ 321 w 742"/>
                <a:gd name="T21" fmla="*/ 306 h 651"/>
                <a:gd name="T22" fmla="*/ 99 w 742"/>
                <a:gd name="T23" fmla="*/ 298 h 651"/>
                <a:gd name="T24" fmla="*/ 99 w 742"/>
                <a:gd name="T25" fmla="*/ 298 h 651"/>
                <a:gd name="T26" fmla="*/ 69 w 742"/>
                <a:gd name="T27" fmla="*/ 405 h 651"/>
                <a:gd name="T28" fmla="*/ 0 w 742"/>
                <a:gd name="T29" fmla="*/ 466 h 651"/>
                <a:gd name="T30" fmla="*/ 76 w 742"/>
                <a:gd name="T31" fmla="*/ 604 h 651"/>
                <a:gd name="T32" fmla="*/ 252 w 742"/>
                <a:gd name="T33" fmla="*/ 650 h 651"/>
                <a:gd name="T34" fmla="*/ 527 w 742"/>
                <a:gd name="T35" fmla="*/ 581 h 651"/>
                <a:gd name="T36" fmla="*/ 657 w 742"/>
                <a:gd name="T37" fmla="*/ 451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742" h="651">
                  <a:moveTo>
                    <a:pt x="657" y="451"/>
                  </a:moveTo>
                  <a:lnTo>
                    <a:pt x="657" y="451"/>
                  </a:lnTo>
                  <a:cubicBezTo>
                    <a:pt x="680" y="390"/>
                    <a:pt x="733" y="298"/>
                    <a:pt x="741" y="229"/>
                  </a:cubicBezTo>
                  <a:cubicBezTo>
                    <a:pt x="741" y="199"/>
                    <a:pt x="695" y="184"/>
                    <a:pt x="680" y="161"/>
                  </a:cubicBezTo>
                  <a:cubicBezTo>
                    <a:pt x="649" y="115"/>
                    <a:pt x="634" y="69"/>
                    <a:pt x="603" y="23"/>
                  </a:cubicBezTo>
                  <a:lnTo>
                    <a:pt x="603" y="23"/>
                  </a:lnTo>
                  <a:cubicBezTo>
                    <a:pt x="588" y="31"/>
                    <a:pt x="573" y="46"/>
                    <a:pt x="558" y="38"/>
                  </a:cubicBezTo>
                  <a:cubicBezTo>
                    <a:pt x="535" y="38"/>
                    <a:pt x="519" y="0"/>
                    <a:pt x="497" y="8"/>
                  </a:cubicBezTo>
                  <a:cubicBezTo>
                    <a:pt x="466" y="16"/>
                    <a:pt x="466" y="54"/>
                    <a:pt x="451" y="84"/>
                  </a:cubicBezTo>
                  <a:cubicBezTo>
                    <a:pt x="428" y="130"/>
                    <a:pt x="420" y="176"/>
                    <a:pt x="397" y="214"/>
                  </a:cubicBezTo>
                  <a:cubicBezTo>
                    <a:pt x="374" y="252"/>
                    <a:pt x="344" y="275"/>
                    <a:pt x="321" y="306"/>
                  </a:cubicBezTo>
                  <a:cubicBezTo>
                    <a:pt x="99" y="298"/>
                    <a:pt x="99" y="298"/>
                    <a:pt x="99" y="298"/>
                  </a:cubicBezTo>
                  <a:lnTo>
                    <a:pt x="99" y="298"/>
                  </a:lnTo>
                  <a:cubicBezTo>
                    <a:pt x="99" y="344"/>
                    <a:pt x="107" y="359"/>
                    <a:pt x="69" y="405"/>
                  </a:cubicBezTo>
                  <a:cubicBezTo>
                    <a:pt x="61" y="420"/>
                    <a:pt x="0" y="459"/>
                    <a:pt x="0" y="466"/>
                  </a:cubicBezTo>
                  <a:cubicBezTo>
                    <a:pt x="0" y="512"/>
                    <a:pt x="38" y="581"/>
                    <a:pt x="76" y="604"/>
                  </a:cubicBezTo>
                  <a:cubicBezTo>
                    <a:pt x="145" y="642"/>
                    <a:pt x="168" y="627"/>
                    <a:pt x="252" y="650"/>
                  </a:cubicBezTo>
                  <a:cubicBezTo>
                    <a:pt x="252" y="527"/>
                    <a:pt x="443" y="581"/>
                    <a:pt x="527" y="581"/>
                  </a:cubicBezTo>
                  <a:cubicBezTo>
                    <a:pt x="497" y="489"/>
                    <a:pt x="573" y="459"/>
                    <a:pt x="657" y="45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5" name="Freeform 87"/>
            <p:cNvSpPr>
              <a:spLocks noChangeArrowheads="1"/>
            </p:cNvSpPr>
            <p:nvPr/>
          </p:nvSpPr>
          <p:spPr bwMode="auto">
            <a:xfrm>
              <a:off x="5741615" y="8701089"/>
              <a:ext cx="212711" cy="263525"/>
            </a:xfrm>
            <a:custGeom>
              <a:avLst/>
              <a:gdLst>
                <a:gd name="T0" fmla="*/ 0 w 590"/>
                <a:gd name="T1" fmla="*/ 114 h 734"/>
                <a:gd name="T2" fmla="*/ 0 w 590"/>
                <a:gd name="T3" fmla="*/ 114 h 734"/>
                <a:gd name="T4" fmla="*/ 62 w 590"/>
                <a:gd name="T5" fmla="*/ 114 h 734"/>
                <a:gd name="T6" fmla="*/ 46 w 590"/>
                <a:gd name="T7" fmla="*/ 22 h 734"/>
                <a:gd name="T8" fmla="*/ 123 w 590"/>
                <a:gd name="T9" fmla="*/ 15 h 734"/>
                <a:gd name="T10" fmla="*/ 191 w 590"/>
                <a:gd name="T11" fmla="*/ 61 h 734"/>
                <a:gd name="T12" fmla="*/ 191 w 590"/>
                <a:gd name="T13" fmla="*/ 61 h 734"/>
                <a:gd name="T14" fmla="*/ 230 w 590"/>
                <a:gd name="T15" fmla="*/ 114 h 734"/>
                <a:gd name="T16" fmla="*/ 275 w 590"/>
                <a:gd name="T17" fmla="*/ 160 h 734"/>
                <a:gd name="T18" fmla="*/ 314 w 590"/>
                <a:gd name="T19" fmla="*/ 107 h 734"/>
                <a:gd name="T20" fmla="*/ 421 w 590"/>
                <a:gd name="T21" fmla="*/ 76 h 734"/>
                <a:gd name="T22" fmla="*/ 527 w 590"/>
                <a:gd name="T23" fmla="*/ 107 h 734"/>
                <a:gd name="T24" fmla="*/ 527 w 590"/>
                <a:gd name="T25" fmla="*/ 145 h 734"/>
                <a:gd name="T26" fmla="*/ 527 w 590"/>
                <a:gd name="T27" fmla="*/ 145 h 734"/>
                <a:gd name="T28" fmla="*/ 527 w 590"/>
                <a:gd name="T29" fmla="*/ 305 h 734"/>
                <a:gd name="T30" fmla="*/ 589 w 590"/>
                <a:gd name="T31" fmla="*/ 443 h 734"/>
                <a:gd name="T32" fmla="*/ 589 w 590"/>
                <a:gd name="T33" fmla="*/ 443 h 734"/>
                <a:gd name="T34" fmla="*/ 512 w 590"/>
                <a:gd name="T35" fmla="*/ 458 h 734"/>
                <a:gd name="T36" fmla="*/ 421 w 590"/>
                <a:gd name="T37" fmla="*/ 450 h 734"/>
                <a:gd name="T38" fmla="*/ 382 w 590"/>
                <a:gd name="T39" fmla="*/ 534 h 734"/>
                <a:gd name="T40" fmla="*/ 436 w 590"/>
                <a:gd name="T41" fmla="*/ 656 h 734"/>
                <a:gd name="T42" fmla="*/ 421 w 590"/>
                <a:gd name="T43" fmla="*/ 718 h 734"/>
                <a:gd name="T44" fmla="*/ 237 w 590"/>
                <a:gd name="T45" fmla="*/ 725 h 734"/>
                <a:gd name="T46" fmla="*/ 237 w 590"/>
                <a:gd name="T47" fmla="*/ 725 h 734"/>
                <a:gd name="T48" fmla="*/ 77 w 590"/>
                <a:gd name="T49" fmla="*/ 542 h 734"/>
                <a:gd name="T50" fmla="*/ 54 w 590"/>
                <a:gd name="T51" fmla="*/ 542 h 734"/>
                <a:gd name="T52" fmla="*/ 54 w 590"/>
                <a:gd name="T53" fmla="*/ 542 h 734"/>
                <a:gd name="T54" fmla="*/ 138 w 590"/>
                <a:gd name="T55" fmla="*/ 320 h 734"/>
                <a:gd name="T56" fmla="*/ 77 w 590"/>
                <a:gd name="T57" fmla="*/ 252 h 734"/>
                <a:gd name="T58" fmla="*/ 0 w 590"/>
                <a:gd name="T59" fmla="*/ 114 h 7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90" h="734">
                  <a:moveTo>
                    <a:pt x="0" y="114"/>
                  </a:moveTo>
                  <a:lnTo>
                    <a:pt x="0" y="114"/>
                  </a:lnTo>
                  <a:cubicBezTo>
                    <a:pt x="23" y="114"/>
                    <a:pt x="54" y="129"/>
                    <a:pt x="62" y="114"/>
                  </a:cubicBezTo>
                  <a:cubicBezTo>
                    <a:pt x="77" y="84"/>
                    <a:pt x="31" y="45"/>
                    <a:pt x="46" y="22"/>
                  </a:cubicBezTo>
                  <a:cubicBezTo>
                    <a:pt x="62" y="0"/>
                    <a:pt x="100" y="7"/>
                    <a:pt x="123" y="15"/>
                  </a:cubicBezTo>
                  <a:cubicBezTo>
                    <a:pt x="153" y="22"/>
                    <a:pt x="169" y="45"/>
                    <a:pt x="191" y="61"/>
                  </a:cubicBezTo>
                  <a:lnTo>
                    <a:pt x="191" y="61"/>
                  </a:lnTo>
                  <a:cubicBezTo>
                    <a:pt x="207" y="76"/>
                    <a:pt x="214" y="99"/>
                    <a:pt x="230" y="114"/>
                  </a:cubicBezTo>
                  <a:cubicBezTo>
                    <a:pt x="245" y="129"/>
                    <a:pt x="252" y="160"/>
                    <a:pt x="275" y="160"/>
                  </a:cubicBezTo>
                  <a:cubicBezTo>
                    <a:pt x="298" y="160"/>
                    <a:pt x="291" y="114"/>
                    <a:pt x="314" y="107"/>
                  </a:cubicBezTo>
                  <a:cubicBezTo>
                    <a:pt x="344" y="84"/>
                    <a:pt x="382" y="76"/>
                    <a:pt x="421" y="76"/>
                  </a:cubicBezTo>
                  <a:cubicBezTo>
                    <a:pt x="459" y="76"/>
                    <a:pt x="497" y="91"/>
                    <a:pt x="527" y="107"/>
                  </a:cubicBezTo>
                  <a:cubicBezTo>
                    <a:pt x="535" y="114"/>
                    <a:pt x="527" y="129"/>
                    <a:pt x="527" y="145"/>
                  </a:cubicBezTo>
                  <a:lnTo>
                    <a:pt x="527" y="145"/>
                  </a:lnTo>
                  <a:cubicBezTo>
                    <a:pt x="527" y="305"/>
                    <a:pt x="527" y="305"/>
                    <a:pt x="527" y="305"/>
                  </a:cubicBezTo>
                  <a:cubicBezTo>
                    <a:pt x="589" y="443"/>
                    <a:pt x="589" y="443"/>
                    <a:pt x="589" y="443"/>
                  </a:cubicBezTo>
                  <a:lnTo>
                    <a:pt x="589" y="443"/>
                  </a:lnTo>
                  <a:cubicBezTo>
                    <a:pt x="566" y="443"/>
                    <a:pt x="543" y="458"/>
                    <a:pt x="512" y="458"/>
                  </a:cubicBezTo>
                  <a:cubicBezTo>
                    <a:pt x="482" y="458"/>
                    <a:pt x="444" y="435"/>
                    <a:pt x="421" y="450"/>
                  </a:cubicBezTo>
                  <a:cubicBezTo>
                    <a:pt x="390" y="466"/>
                    <a:pt x="382" y="504"/>
                    <a:pt x="382" y="534"/>
                  </a:cubicBezTo>
                  <a:cubicBezTo>
                    <a:pt x="390" y="580"/>
                    <a:pt x="428" y="611"/>
                    <a:pt x="436" y="656"/>
                  </a:cubicBezTo>
                  <a:cubicBezTo>
                    <a:pt x="444" y="679"/>
                    <a:pt x="436" y="710"/>
                    <a:pt x="421" y="718"/>
                  </a:cubicBezTo>
                  <a:cubicBezTo>
                    <a:pt x="375" y="733"/>
                    <a:pt x="283" y="725"/>
                    <a:pt x="237" y="725"/>
                  </a:cubicBezTo>
                  <a:lnTo>
                    <a:pt x="237" y="725"/>
                  </a:lnTo>
                  <a:cubicBezTo>
                    <a:pt x="199" y="641"/>
                    <a:pt x="146" y="542"/>
                    <a:pt x="77" y="542"/>
                  </a:cubicBezTo>
                  <a:cubicBezTo>
                    <a:pt x="69" y="542"/>
                    <a:pt x="62" y="542"/>
                    <a:pt x="54" y="542"/>
                  </a:cubicBezTo>
                  <a:lnTo>
                    <a:pt x="54" y="542"/>
                  </a:lnTo>
                  <a:cubicBezTo>
                    <a:pt x="77" y="481"/>
                    <a:pt x="130" y="389"/>
                    <a:pt x="138" y="320"/>
                  </a:cubicBezTo>
                  <a:cubicBezTo>
                    <a:pt x="138" y="290"/>
                    <a:pt x="92" y="275"/>
                    <a:pt x="77" y="252"/>
                  </a:cubicBezTo>
                  <a:cubicBezTo>
                    <a:pt x="46" y="206"/>
                    <a:pt x="31" y="160"/>
                    <a:pt x="0" y="11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6" name="Freeform 88"/>
            <p:cNvSpPr>
              <a:spLocks noChangeArrowheads="1"/>
            </p:cNvSpPr>
            <p:nvPr/>
          </p:nvSpPr>
          <p:spPr bwMode="auto">
            <a:xfrm>
              <a:off x="4951090" y="8429625"/>
              <a:ext cx="480981" cy="490538"/>
            </a:xfrm>
            <a:custGeom>
              <a:avLst/>
              <a:gdLst>
                <a:gd name="T0" fmla="*/ 1100 w 1338"/>
                <a:gd name="T1" fmla="*/ 993 h 1361"/>
                <a:gd name="T2" fmla="*/ 1100 w 1338"/>
                <a:gd name="T3" fmla="*/ 993 h 1361"/>
                <a:gd name="T4" fmla="*/ 1085 w 1338"/>
                <a:gd name="T5" fmla="*/ 856 h 1361"/>
                <a:gd name="T6" fmla="*/ 1085 w 1338"/>
                <a:gd name="T7" fmla="*/ 848 h 1361"/>
                <a:gd name="T8" fmla="*/ 1100 w 1338"/>
                <a:gd name="T9" fmla="*/ 741 h 1361"/>
                <a:gd name="T10" fmla="*/ 894 w 1338"/>
                <a:gd name="T11" fmla="*/ 696 h 1361"/>
                <a:gd name="T12" fmla="*/ 963 w 1338"/>
                <a:gd name="T13" fmla="*/ 642 h 1361"/>
                <a:gd name="T14" fmla="*/ 925 w 1338"/>
                <a:gd name="T15" fmla="*/ 566 h 1361"/>
                <a:gd name="T16" fmla="*/ 1039 w 1338"/>
                <a:gd name="T17" fmla="*/ 451 h 1361"/>
                <a:gd name="T18" fmla="*/ 1093 w 1338"/>
                <a:gd name="T19" fmla="*/ 474 h 1361"/>
                <a:gd name="T20" fmla="*/ 1238 w 1338"/>
                <a:gd name="T21" fmla="*/ 382 h 1361"/>
                <a:gd name="T22" fmla="*/ 1337 w 1338"/>
                <a:gd name="T23" fmla="*/ 352 h 1361"/>
                <a:gd name="T24" fmla="*/ 1253 w 1338"/>
                <a:gd name="T25" fmla="*/ 214 h 1361"/>
                <a:gd name="T26" fmla="*/ 1222 w 1338"/>
                <a:gd name="T27" fmla="*/ 168 h 1361"/>
                <a:gd name="T28" fmla="*/ 1222 w 1338"/>
                <a:gd name="T29" fmla="*/ 168 h 1361"/>
                <a:gd name="T30" fmla="*/ 1207 w 1338"/>
                <a:gd name="T31" fmla="*/ 130 h 1361"/>
                <a:gd name="T32" fmla="*/ 1108 w 1338"/>
                <a:gd name="T33" fmla="*/ 130 h 1361"/>
                <a:gd name="T34" fmla="*/ 1077 w 1338"/>
                <a:gd name="T35" fmla="*/ 85 h 1361"/>
                <a:gd name="T36" fmla="*/ 1039 w 1338"/>
                <a:gd name="T37" fmla="*/ 123 h 1361"/>
                <a:gd name="T38" fmla="*/ 1001 w 1338"/>
                <a:gd name="T39" fmla="*/ 92 h 1361"/>
                <a:gd name="T40" fmla="*/ 1024 w 1338"/>
                <a:gd name="T41" fmla="*/ 62 h 1361"/>
                <a:gd name="T42" fmla="*/ 1008 w 1338"/>
                <a:gd name="T43" fmla="*/ 0 h 1361"/>
                <a:gd name="T44" fmla="*/ 1008 w 1338"/>
                <a:gd name="T45" fmla="*/ 0 h 1361"/>
                <a:gd name="T46" fmla="*/ 940 w 1338"/>
                <a:gd name="T47" fmla="*/ 16 h 1361"/>
                <a:gd name="T48" fmla="*/ 818 w 1338"/>
                <a:gd name="T49" fmla="*/ 168 h 1361"/>
                <a:gd name="T50" fmla="*/ 749 w 1338"/>
                <a:gd name="T51" fmla="*/ 229 h 1361"/>
                <a:gd name="T52" fmla="*/ 688 w 1338"/>
                <a:gd name="T53" fmla="*/ 245 h 1361"/>
                <a:gd name="T54" fmla="*/ 680 w 1338"/>
                <a:gd name="T55" fmla="*/ 237 h 1361"/>
                <a:gd name="T56" fmla="*/ 672 w 1338"/>
                <a:gd name="T57" fmla="*/ 237 h 1361"/>
                <a:gd name="T58" fmla="*/ 665 w 1338"/>
                <a:gd name="T59" fmla="*/ 245 h 1361"/>
                <a:gd name="T60" fmla="*/ 543 w 1338"/>
                <a:gd name="T61" fmla="*/ 260 h 1361"/>
                <a:gd name="T62" fmla="*/ 367 w 1338"/>
                <a:gd name="T63" fmla="*/ 260 h 1361"/>
                <a:gd name="T64" fmla="*/ 344 w 1338"/>
                <a:gd name="T65" fmla="*/ 413 h 1361"/>
                <a:gd name="T66" fmla="*/ 107 w 1338"/>
                <a:gd name="T67" fmla="*/ 520 h 1361"/>
                <a:gd name="T68" fmla="*/ 0 w 1338"/>
                <a:gd name="T69" fmla="*/ 665 h 1361"/>
                <a:gd name="T70" fmla="*/ 298 w 1338"/>
                <a:gd name="T71" fmla="*/ 734 h 1361"/>
                <a:gd name="T72" fmla="*/ 291 w 1338"/>
                <a:gd name="T73" fmla="*/ 902 h 1361"/>
                <a:gd name="T74" fmla="*/ 191 w 1338"/>
                <a:gd name="T75" fmla="*/ 963 h 1361"/>
                <a:gd name="T76" fmla="*/ 184 w 1338"/>
                <a:gd name="T77" fmla="*/ 1032 h 1361"/>
                <a:gd name="T78" fmla="*/ 229 w 1338"/>
                <a:gd name="T79" fmla="*/ 1108 h 1361"/>
                <a:gd name="T80" fmla="*/ 306 w 1338"/>
                <a:gd name="T81" fmla="*/ 1024 h 1361"/>
                <a:gd name="T82" fmla="*/ 604 w 1338"/>
                <a:gd name="T83" fmla="*/ 1062 h 1361"/>
                <a:gd name="T84" fmla="*/ 336 w 1338"/>
                <a:gd name="T85" fmla="*/ 1108 h 1361"/>
                <a:gd name="T86" fmla="*/ 390 w 1338"/>
                <a:gd name="T87" fmla="*/ 1161 h 1361"/>
                <a:gd name="T88" fmla="*/ 459 w 1338"/>
                <a:gd name="T89" fmla="*/ 1291 h 1361"/>
                <a:gd name="T90" fmla="*/ 596 w 1338"/>
                <a:gd name="T91" fmla="*/ 1337 h 1361"/>
                <a:gd name="T92" fmla="*/ 795 w 1338"/>
                <a:gd name="T93" fmla="*/ 1230 h 1361"/>
                <a:gd name="T94" fmla="*/ 1008 w 1338"/>
                <a:gd name="T95" fmla="*/ 1177 h 1361"/>
                <a:gd name="T96" fmla="*/ 1100 w 1338"/>
                <a:gd name="T97" fmla="*/ 993 h 13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338" h="1361">
                  <a:moveTo>
                    <a:pt x="1100" y="993"/>
                  </a:moveTo>
                  <a:lnTo>
                    <a:pt x="1100" y="993"/>
                  </a:lnTo>
                  <a:cubicBezTo>
                    <a:pt x="1093" y="955"/>
                    <a:pt x="1093" y="894"/>
                    <a:pt x="1085" y="856"/>
                  </a:cubicBezTo>
                  <a:lnTo>
                    <a:pt x="1085" y="848"/>
                  </a:lnTo>
                  <a:cubicBezTo>
                    <a:pt x="1093" y="810"/>
                    <a:pt x="1131" y="764"/>
                    <a:pt x="1100" y="741"/>
                  </a:cubicBezTo>
                  <a:cubicBezTo>
                    <a:pt x="1047" y="696"/>
                    <a:pt x="955" y="734"/>
                    <a:pt x="894" y="696"/>
                  </a:cubicBezTo>
                  <a:cubicBezTo>
                    <a:pt x="871" y="680"/>
                    <a:pt x="955" y="673"/>
                    <a:pt x="963" y="642"/>
                  </a:cubicBezTo>
                  <a:cubicBezTo>
                    <a:pt x="970" y="619"/>
                    <a:pt x="917" y="596"/>
                    <a:pt x="925" y="566"/>
                  </a:cubicBezTo>
                  <a:cubicBezTo>
                    <a:pt x="947" y="520"/>
                    <a:pt x="993" y="482"/>
                    <a:pt x="1039" y="451"/>
                  </a:cubicBezTo>
                  <a:cubicBezTo>
                    <a:pt x="1054" y="443"/>
                    <a:pt x="1077" y="482"/>
                    <a:pt x="1093" y="474"/>
                  </a:cubicBezTo>
                  <a:cubicBezTo>
                    <a:pt x="1146" y="459"/>
                    <a:pt x="1192" y="405"/>
                    <a:pt x="1238" y="382"/>
                  </a:cubicBezTo>
                  <a:cubicBezTo>
                    <a:pt x="1268" y="367"/>
                    <a:pt x="1337" y="382"/>
                    <a:pt x="1337" y="352"/>
                  </a:cubicBezTo>
                  <a:cubicBezTo>
                    <a:pt x="1337" y="298"/>
                    <a:pt x="1276" y="260"/>
                    <a:pt x="1253" y="214"/>
                  </a:cubicBezTo>
                  <a:cubicBezTo>
                    <a:pt x="1238" y="199"/>
                    <a:pt x="1230" y="184"/>
                    <a:pt x="1222" y="168"/>
                  </a:cubicBezTo>
                  <a:lnTo>
                    <a:pt x="1222" y="168"/>
                  </a:lnTo>
                  <a:cubicBezTo>
                    <a:pt x="1215" y="153"/>
                    <a:pt x="1222" y="130"/>
                    <a:pt x="1207" y="130"/>
                  </a:cubicBezTo>
                  <a:cubicBezTo>
                    <a:pt x="1177" y="115"/>
                    <a:pt x="1138" y="138"/>
                    <a:pt x="1108" y="130"/>
                  </a:cubicBezTo>
                  <a:cubicBezTo>
                    <a:pt x="1093" y="123"/>
                    <a:pt x="1093" y="85"/>
                    <a:pt x="1077" y="85"/>
                  </a:cubicBezTo>
                  <a:cubicBezTo>
                    <a:pt x="1054" y="77"/>
                    <a:pt x="1054" y="115"/>
                    <a:pt x="1039" y="123"/>
                  </a:cubicBezTo>
                  <a:cubicBezTo>
                    <a:pt x="1024" y="123"/>
                    <a:pt x="1001" y="107"/>
                    <a:pt x="1001" y="92"/>
                  </a:cubicBezTo>
                  <a:cubicBezTo>
                    <a:pt x="993" y="85"/>
                    <a:pt x="1024" y="77"/>
                    <a:pt x="1024" y="62"/>
                  </a:cubicBezTo>
                  <a:cubicBezTo>
                    <a:pt x="1024" y="39"/>
                    <a:pt x="1008" y="23"/>
                    <a:pt x="1008" y="0"/>
                  </a:cubicBezTo>
                  <a:lnTo>
                    <a:pt x="1008" y="0"/>
                  </a:lnTo>
                  <a:cubicBezTo>
                    <a:pt x="940" y="16"/>
                    <a:pt x="940" y="16"/>
                    <a:pt x="940" y="16"/>
                  </a:cubicBezTo>
                  <a:cubicBezTo>
                    <a:pt x="917" y="16"/>
                    <a:pt x="864" y="146"/>
                    <a:pt x="818" y="168"/>
                  </a:cubicBezTo>
                  <a:cubicBezTo>
                    <a:pt x="772" y="184"/>
                    <a:pt x="733" y="168"/>
                    <a:pt x="749" y="229"/>
                  </a:cubicBezTo>
                  <a:cubicBezTo>
                    <a:pt x="756" y="268"/>
                    <a:pt x="695" y="260"/>
                    <a:pt x="688" y="245"/>
                  </a:cubicBezTo>
                  <a:cubicBezTo>
                    <a:pt x="680" y="245"/>
                    <a:pt x="680" y="237"/>
                    <a:pt x="680" y="237"/>
                  </a:cubicBezTo>
                  <a:cubicBezTo>
                    <a:pt x="680" y="237"/>
                    <a:pt x="680" y="237"/>
                    <a:pt x="672" y="237"/>
                  </a:cubicBezTo>
                  <a:lnTo>
                    <a:pt x="665" y="245"/>
                  </a:lnTo>
                  <a:cubicBezTo>
                    <a:pt x="642" y="314"/>
                    <a:pt x="543" y="382"/>
                    <a:pt x="543" y="260"/>
                  </a:cubicBezTo>
                  <a:cubicBezTo>
                    <a:pt x="512" y="252"/>
                    <a:pt x="397" y="252"/>
                    <a:pt x="367" y="260"/>
                  </a:cubicBezTo>
                  <a:cubicBezTo>
                    <a:pt x="367" y="306"/>
                    <a:pt x="413" y="382"/>
                    <a:pt x="344" y="413"/>
                  </a:cubicBezTo>
                  <a:cubicBezTo>
                    <a:pt x="260" y="443"/>
                    <a:pt x="191" y="466"/>
                    <a:pt x="107" y="520"/>
                  </a:cubicBezTo>
                  <a:cubicBezTo>
                    <a:pt x="23" y="566"/>
                    <a:pt x="0" y="550"/>
                    <a:pt x="0" y="665"/>
                  </a:cubicBezTo>
                  <a:cubicBezTo>
                    <a:pt x="138" y="665"/>
                    <a:pt x="191" y="604"/>
                    <a:pt x="298" y="734"/>
                  </a:cubicBezTo>
                  <a:cubicBezTo>
                    <a:pt x="329" y="764"/>
                    <a:pt x="359" y="902"/>
                    <a:pt x="291" y="902"/>
                  </a:cubicBezTo>
                  <a:cubicBezTo>
                    <a:pt x="184" y="902"/>
                    <a:pt x="260" y="894"/>
                    <a:pt x="191" y="963"/>
                  </a:cubicBezTo>
                  <a:cubicBezTo>
                    <a:pt x="107" y="1039"/>
                    <a:pt x="69" y="948"/>
                    <a:pt x="184" y="1032"/>
                  </a:cubicBezTo>
                  <a:cubicBezTo>
                    <a:pt x="207" y="1047"/>
                    <a:pt x="199" y="1108"/>
                    <a:pt x="229" y="1108"/>
                  </a:cubicBezTo>
                  <a:cubicBezTo>
                    <a:pt x="237" y="1108"/>
                    <a:pt x="268" y="1032"/>
                    <a:pt x="306" y="1024"/>
                  </a:cubicBezTo>
                  <a:cubicBezTo>
                    <a:pt x="428" y="1047"/>
                    <a:pt x="481" y="1062"/>
                    <a:pt x="604" y="1062"/>
                  </a:cubicBezTo>
                  <a:cubicBezTo>
                    <a:pt x="604" y="1100"/>
                    <a:pt x="367" y="1108"/>
                    <a:pt x="336" y="1108"/>
                  </a:cubicBezTo>
                  <a:cubicBezTo>
                    <a:pt x="260" y="1123"/>
                    <a:pt x="375" y="1154"/>
                    <a:pt x="390" y="1161"/>
                  </a:cubicBezTo>
                  <a:cubicBezTo>
                    <a:pt x="451" y="1192"/>
                    <a:pt x="367" y="1261"/>
                    <a:pt x="459" y="1291"/>
                  </a:cubicBezTo>
                  <a:cubicBezTo>
                    <a:pt x="596" y="1337"/>
                    <a:pt x="596" y="1337"/>
                    <a:pt x="596" y="1337"/>
                  </a:cubicBezTo>
                  <a:cubicBezTo>
                    <a:pt x="665" y="1360"/>
                    <a:pt x="711" y="1223"/>
                    <a:pt x="795" y="1230"/>
                  </a:cubicBezTo>
                  <a:cubicBezTo>
                    <a:pt x="894" y="1230"/>
                    <a:pt x="917" y="1200"/>
                    <a:pt x="1008" y="1177"/>
                  </a:cubicBezTo>
                  <a:cubicBezTo>
                    <a:pt x="1008" y="1077"/>
                    <a:pt x="1024" y="1009"/>
                    <a:pt x="1100" y="99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7" name="Freeform 89"/>
            <p:cNvSpPr>
              <a:spLocks noChangeArrowheads="1"/>
            </p:cNvSpPr>
            <p:nvPr/>
          </p:nvSpPr>
          <p:spPr bwMode="auto">
            <a:xfrm>
              <a:off x="5265395" y="8399463"/>
              <a:ext cx="633371" cy="457200"/>
            </a:xfrm>
            <a:custGeom>
              <a:avLst/>
              <a:gdLst>
                <a:gd name="T0" fmla="*/ 229 w 1758"/>
                <a:gd name="T1" fmla="*/ 1077 h 1269"/>
                <a:gd name="T2" fmla="*/ 229 w 1758"/>
                <a:gd name="T3" fmla="*/ 1077 h 1269"/>
                <a:gd name="T4" fmla="*/ 214 w 1758"/>
                <a:gd name="T5" fmla="*/ 940 h 1269"/>
                <a:gd name="T6" fmla="*/ 214 w 1758"/>
                <a:gd name="T7" fmla="*/ 932 h 1269"/>
                <a:gd name="T8" fmla="*/ 229 w 1758"/>
                <a:gd name="T9" fmla="*/ 825 h 1269"/>
                <a:gd name="T10" fmla="*/ 23 w 1758"/>
                <a:gd name="T11" fmla="*/ 780 h 1269"/>
                <a:gd name="T12" fmla="*/ 92 w 1758"/>
                <a:gd name="T13" fmla="*/ 726 h 1269"/>
                <a:gd name="T14" fmla="*/ 54 w 1758"/>
                <a:gd name="T15" fmla="*/ 650 h 1269"/>
                <a:gd name="T16" fmla="*/ 168 w 1758"/>
                <a:gd name="T17" fmla="*/ 535 h 1269"/>
                <a:gd name="T18" fmla="*/ 222 w 1758"/>
                <a:gd name="T19" fmla="*/ 558 h 1269"/>
                <a:gd name="T20" fmla="*/ 367 w 1758"/>
                <a:gd name="T21" fmla="*/ 466 h 1269"/>
                <a:gd name="T22" fmla="*/ 466 w 1758"/>
                <a:gd name="T23" fmla="*/ 436 h 1269"/>
                <a:gd name="T24" fmla="*/ 382 w 1758"/>
                <a:gd name="T25" fmla="*/ 298 h 1269"/>
                <a:gd name="T26" fmla="*/ 351 w 1758"/>
                <a:gd name="T27" fmla="*/ 252 h 1269"/>
                <a:gd name="T28" fmla="*/ 351 w 1758"/>
                <a:gd name="T29" fmla="*/ 252 h 1269"/>
                <a:gd name="T30" fmla="*/ 550 w 1758"/>
                <a:gd name="T31" fmla="*/ 260 h 1269"/>
                <a:gd name="T32" fmla="*/ 642 w 1758"/>
                <a:gd name="T33" fmla="*/ 291 h 1269"/>
                <a:gd name="T34" fmla="*/ 741 w 1758"/>
                <a:gd name="T35" fmla="*/ 230 h 1269"/>
                <a:gd name="T36" fmla="*/ 848 w 1758"/>
                <a:gd name="T37" fmla="*/ 260 h 1269"/>
                <a:gd name="T38" fmla="*/ 1100 w 1758"/>
                <a:gd name="T39" fmla="*/ 77 h 1269"/>
                <a:gd name="T40" fmla="*/ 1192 w 1758"/>
                <a:gd name="T41" fmla="*/ 107 h 1269"/>
                <a:gd name="T42" fmla="*/ 1298 w 1758"/>
                <a:gd name="T43" fmla="*/ 16 h 1269"/>
                <a:gd name="T44" fmla="*/ 1360 w 1758"/>
                <a:gd name="T45" fmla="*/ 54 h 1269"/>
                <a:gd name="T46" fmla="*/ 1413 w 1758"/>
                <a:gd name="T47" fmla="*/ 0 h 1269"/>
                <a:gd name="T48" fmla="*/ 1558 w 1758"/>
                <a:gd name="T49" fmla="*/ 92 h 1269"/>
                <a:gd name="T50" fmla="*/ 1589 w 1758"/>
                <a:gd name="T51" fmla="*/ 39 h 1269"/>
                <a:gd name="T52" fmla="*/ 1589 w 1758"/>
                <a:gd name="T53" fmla="*/ 39 h 1269"/>
                <a:gd name="T54" fmla="*/ 1650 w 1758"/>
                <a:gd name="T55" fmla="*/ 61 h 1269"/>
                <a:gd name="T56" fmla="*/ 1642 w 1758"/>
                <a:gd name="T57" fmla="*/ 138 h 1269"/>
                <a:gd name="T58" fmla="*/ 1719 w 1758"/>
                <a:gd name="T59" fmla="*/ 169 h 1269"/>
                <a:gd name="T60" fmla="*/ 1757 w 1758"/>
                <a:gd name="T61" fmla="*/ 283 h 1269"/>
                <a:gd name="T62" fmla="*/ 1673 w 1758"/>
                <a:gd name="T63" fmla="*/ 505 h 1269"/>
                <a:gd name="T64" fmla="*/ 1658 w 1758"/>
                <a:gd name="T65" fmla="*/ 665 h 1269"/>
                <a:gd name="T66" fmla="*/ 1581 w 1758"/>
                <a:gd name="T67" fmla="*/ 749 h 1269"/>
                <a:gd name="T68" fmla="*/ 1512 w 1758"/>
                <a:gd name="T69" fmla="*/ 902 h 1269"/>
                <a:gd name="T70" fmla="*/ 1512 w 1758"/>
                <a:gd name="T71" fmla="*/ 902 h 1269"/>
                <a:gd name="T72" fmla="*/ 1444 w 1758"/>
                <a:gd name="T73" fmla="*/ 856 h 1269"/>
                <a:gd name="T74" fmla="*/ 1367 w 1758"/>
                <a:gd name="T75" fmla="*/ 863 h 1269"/>
                <a:gd name="T76" fmla="*/ 1383 w 1758"/>
                <a:gd name="T77" fmla="*/ 955 h 1269"/>
                <a:gd name="T78" fmla="*/ 1321 w 1758"/>
                <a:gd name="T79" fmla="*/ 955 h 1269"/>
                <a:gd name="T80" fmla="*/ 1321 w 1758"/>
                <a:gd name="T81" fmla="*/ 955 h 1269"/>
                <a:gd name="T82" fmla="*/ 1276 w 1758"/>
                <a:gd name="T83" fmla="*/ 970 h 1269"/>
                <a:gd name="T84" fmla="*/ 1215 w 1758"/>
                <a:gd name="T85" fmla="*/ 940 h 1269"/>
                <a:gd name="T86" fmla="*/ 1169 w 1758"/>
                <a:gd name="T87" fmla="*/ 1016 h 1269"/>
                <a:gd name="T88" fmla="*/ 1115 w 1758"/>
                <a:gd name="T89" fmla="*/ 1146 h 1269"/>
                <a:gd name="T90" fmla="*/ 1039 w 1758"/>
                <a:gd name="T91" fmla="*/ 1238 h 1269"/>
                <a:gd name="T92" fmla="*/ 817 w 1758"/>
                <a:gd name="T93" fmla="*/ 1230 h 1269"/>
                <a:gd name="T94" fmla="*/ 817 w 1758"/>
                <a:gd name="T95" fmla="*/ 1230 h 1269"/>
                <a:gd name="T96" fmla="*/ 665 w 1758"/>
                <a:gd name="T97" fmla="*/ 1177 h 1269"/>
                <a:gd name="T98" fmla="*/ 573 w 1758"/>
                <a:gd name="T99" fmla="*/ 1062 h 1269"/>
                <a:gd name="T100" fmla="*/ 466 w 1758"/>
                <a:gd name="T101" fmla="*/ 1108 h 1269"/>
                <a:gd name="T102" fmla="*/ 336 w 1758"/>
                <a:gd name="T103" fmla="*/ 1077 h 1269"/>
                <a:gd name="T104" fmla="*/ 229 w 1758"/>
                <a:gd name="T105" fmla="*/ 1077 h 1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58" h="1269">
                  <a:moveTo>
                    <a:pt x="229" y="1077"/>
                  </a:moveTo>
                  <a:lnTo>
                    <a:pt x="229" y="1077"/>
                  </a:lnTo>
                  <a:cubicBezTo>
                    <a:pt x="222" y="1039"/>
                    <a:pt x="222" y="978"/>
                    <a:pt x="214" y="940"/>
                  </a:cubicBezTo>
                  <a:lnTo>
                    <a:pt x="214" y="932"/>
                  </a:lnTo>
                  <a:cubicBezTo>
                    <a:pt x="222" y="894"/>
                    <a:pt x="260" y="848"/>
                    <a:pt x="229" y="825"/>
                  </a:cubicBezTo>
                  <a:cubicBezTo>
                    <a:pt x="176" y="780"/>
                    <a:pt x="84" y="818"/>
                    <a:pt x="23" y="780"/>
                  </a:cubicBezTo>
                  <a:cubicBezTo>
                    <a:pt x="0" y="764"/>
                    <a:pt x="84" y="757"/>
                    <a:pt x="92" y="726"/>
                  </a:cubicBezTo>
                  <a:cubicBezTo>
                    <a:pt x="99" y="703"/>
                    <a:pt x="46" y="680"/>
                    <a:pt x="54" y="650"/>
                  </a:cubicBezTo>
                  <a:cubicBezTo>
                    <a:pt x="76" y="604"/>
                    <a:pt x="122" y="566"/>
                    <a:pt x="168" y="535"/>
                  </a:cubicBezTo>
                  <a:cubicBezTo>
                    <a:pt x="183" y="527"/>
                    <a:pt x="206" y="566"/>
                    <a:pt x="222" y="558"/>
                  </a:cubicBezTo>
                  <a:cubicBezTo>
                    <a:pt x="275" y="543"/>
                    <a:pt x="321" y="489"/>
                    <a:pt x="367" y="466"/>
                  </a:cubicBezTo>
                  <a:cubicBezTo>
                    <a:pt x="397" y="451"/>
                    <a:pt x="466" y="466"/>
                    <a:pt x="466" y="436"/>
                  </a:cubicBezTo>
                  <a:cubicBezTo>
                    <a:pt x="466" y="382"/>
                    <a:pt x="405" y="344"/>
                    <a:pt x="382" y="298"/>
                  </a:cubicBezTo>
                  <a:cubicBezTo>
                    <a:pt x="367" y="283"/>
                    <a:pt x="359" y="268"/>
                    <a:pt x="351" y="252"/>
                  </a:cubicBezTo>
                  <a:lnTo>
                    <a:pt x="351" y="252"/>
                  </a:lnTo>
                  <a:cubicBezTo>
                    <a:pt x="412" y="252"/>
                    <a:pt x="481" y="252"/>
                    <a:pt x="550" y="260"/>
                  </a:cubicBezTo>
                  <a:cubicBezTo>
                    <a:pt x="581" y="268"/>
                    <a:pt x="611" y="298"/>
                    <a:pt x="642" y="291"/>
                  </a:cubicBezTo>
                  <a:cubicBezTo>
                    <a:pt x="680" y="283"/>
                    <a:pt x="703" y="230"/>
                    <a:pt x="741" y="230"/>
                  </a:cubicBezTo>
                  <a:cubicBezTo>
                    <a:pt x="779" y="222"/>
                    <a:pt x="817" y="275"/>
                    <a:pt x="848" y="260"/>
                  </a:cubicBezTo>
                  <a:cubicBezTo>
                    <a:pt x="947" y="222"/>
                    <a:pt x="1008" y="123"/>
                    <a:pt x="1100" y="77"/>
                  </a:cubicBezTo>
                  <a:cubicBezTo>
                    <a:pt x="1131" y="61"/>
                    <a:pt x="1161" y="115"/>
                    <a:pt x="1192" y="107"/>
                  </a:cubicBezTo>
                  <a:cubicBezTo>
                    <a:pt x="1237" y="92"/>
                    <a:pt x="1253" y="31"/>
                    <a:pt x="1298" y="16"/>
                  </a:cubicBezTo>
                  <a:cubicBezTo>
                    <a:pt x="1321" y="8"/>
                    <a:pt x="1337" y="54"/>
                    <a:pt x="1360" y="54"/>
                  </a:cubicBezTo>
                  <a:cubicBezTo>
                    <a:pt x="1383" y="46"/>
                    <a:pt x="1390" y="0"/>
                    <a:pt x="1413" y="0"/>
                  </a:cubicBezTo>
                  <a:cubicBezTo>
                    <a:pt x="1474" y="16"/>
                    <a:pt x="1505" y="84"/>
                    <a:pt x="1558" y="92"/>
                  </a:cubicBezTo>
                  <a:cubicBezTo>
                    <a:pt x="1581" y="100"/>
                    <a:pt x="1581" y="54"/>
                    <a:pt x="1589" y="39"/>
                  </a:cubicBezTo>
                  <a:lnTo>
                    <a:pt x="1589" y="39"/>
                  </a:lnTo>
                  <a:cubicBezTo>
                    <a:pt x="1612" y="46"/>
                    <a:pt x="1635" y="46"/>
                    <a:pt x="1650" y="61"/>
                  </a:cubicBezTo>
                  <a:cubicBezTo>
                    <a:pt x="1658" y="84"/>
                    <a:pt x="1635" y="115"/>
                    <a:pt x="1642" y="138"/>
                  </a:cubicBezTo>
                  <a:cubicBezTo>
                    <a:pt x="1658" y="161"/>
                    <a:pt x="1703" y="146"/>
                    <a:pt x="1719" y="169"/>
                  </a:cubicBezTo>
                  <a:cubicBezTo>
                    <a:pt x="1742" y="199"/>
                    <a:pt x="1757" y="245"/>
                    <a:pt x="1757" y="283"/>
                  </a:cubicBezTo>
                  <a:cubicBezTo>
                    <a:pt x="1742" y="359"/>
                    <a:pt x="1696" y="428"/>
                    <a:pt x="1673" y="505"/>
                  </a:cubicBezTo>
                  <a:cubicBezTo>
                    <a:pt x="1658" y="558"/>
                    <a:pt x="1673" y="619"/>
                    <a:pt x="1658" y="665"/>
                  </a:cubicBezTo>
                  <a:cubicBezTo>
                    <a:pt x="1642" y="703"/>
                    <a:pt x="1596" y="711"/>
                    <a:pt x="1581" y="749"/>
                  </a:cubicBezTo>
                  <a:cubicBezTo>
                    <a:pt x="1551" y="795"/>
                    <a:pt x="1535" y="848"/>
                    <a:pt x="1512" y="902"/>
                  </a:cubicBezTo>
                  <a:lnTo>
                    <a:pt x="1512" y="902"/>
                  </a:lnTo>
                  <a:cubicBezTo>
                    <a:pt x="1490" y="886"/>
                    <a:pt x="1474" y="863"/>
                    <a:pt x="1444" y="856"/>
                  </a:cubicBezTo>
                  <a:cubicBezTo>
                    <a:pt x="1421" y="848"/>
                    <a:pt x="1383" y="841"/>
                    <a:pt x="1367" y="863"/>
                  </a:cubicBezTo>
                  <a:cubicBezTo>
                    <a:pt x="1352" y="886"/>
                    <a:pt x="1398" y="925"/>
                    <a:pt x="1383" y="955"/>
                  </a:cubicBezTo>
                  <a:cubicBezTo>
                    <a:pt x="1375" y="970"/>
                    <a:pt x="1344" y="955"/>
                    <a:pt x="1321" y="955"/>
                  </a:cubicBezTo>
                  <a:lnTo>
                    <a:pt x="1321" y="955"/>
                  </a:lnTo>
                  <a:cubicBezTo>
                    <a:pt x="1306" y="963"/>
                    <a:pt x="1291" y="978"/>
                    <a:pt x="1276" y="970"/>
                  </a:cubicBezTo>
                  <a:cubicBezTo>
                    <a:pt x="1253" y="970"/>
                    <a:pt x="1237" y="932"/>
                    <a:pt x="1215" y="940"/>
                  </a:cubicBezTo>
                  <a:cubicBezTo>
                    <a:pt x="1184" y="948"/>
                    <a:pt x="1184" y="986"/>
                    <a:pt x="1169" y="1016"/>
                  </a:cubicBezTo>
                  <a:cubicBezTo>
                    <a:pt x="1146" y="1062"/>
                    <a:pt x="1138" y="1108"/>
                    <a:pt x="1115" y="1146"/>
                  </a:cubicBezTo>
                  <a:cubicBezTo>
                    <a:pt x="1092" y="1184"/>
                    <a:pt x="1062" y="1207"/>
                    <a:pt x="1039" y="1238"/>
                  </a:cubicBezTo>
                  <a:cubicBezTo>
                    <a:pt x="817" y="1230"/>
                    <a:pt x="817" y="1230"/>
                    <a:pt x="817" y="1230"/>
                  </a:cubicBezTo>
                  <a:lnTo>
                    <a:pt x="817" y="1230"/>
                  </a:lnTo>
                  <a:cubicBezTo>
                    <a:pt x="756" y="1230"/>
                    <a:pt x="710" y="1268"/>
                    <a:pt x="665" y="1177"/>
                  </a:cubicBezTo>
                  <a:cubicBezTo>
                    <a:pt x="642" y="1161"/>
                    <a:pt x="581" y="1093"/>
                    <a:pt x="573" y="1062"/>
                  </a:cubicBezTo>
                  <a:cubicBezTo>
                    <a:pt x="542" y="1062"/>
                    <a:pt x="497" y="1100"/>
                    <a:pt x="466" y="1108"/>
                  </a:cubicBezTo>
                  <a:cubicBezTo>
                    <a:pt x="412" y="1123"/>
                    <a:pt x="374" y="1085"/>
                    <a:pt x="336" y="1077"/>
                  </a:cubicBezTo>
                  <a:cubicBezTo>
                    <a:pt x="290" y="1070"/>
                    <a:pt x="252" y="1070"/>
                    <a:pt x="229" y="107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8" name="Freeform 90"/>
            <p:cNvSpPr>
              <a:spLocks noChangeArrowheads="1"/>
            </p:cNvSpPr>
            <p:nvPr/>
          </p:nvSpPr>
          <p:spPr bwMode="auto">
            <a:xfrm>
              <a:off x="5309843" y="8005763"/>
              <a:ext cx="585749" cy="500062"/>
            </a:xfrm>
            <a:custGeom>
              <a:avLst/>
              <a:gdLst>
                <a:gd name="T0" fmla="*/ 963 w 1628"/>
                <a:gd name="T1" fmla="*/ 84 h 1391"/>
                <a:gd name="T2" fmla="*/ 963 w 1628"/>
                <a:gd name="T3" fmla="*/ 84 h 1391"/>
                <a:gd name="T4" fmla="*/ 1215 w 1628"/>
                <a:gd name="T5" fmla="*/ 8 h 1391"/>
                <a:gd name="T6" fmla="*/ 1215 w 1628"/>
                <a:gd name="T7" fmla="*/ 8 h 1391"/>
                <a:gd name="T8" fmla="*/ 1345 w 1628"/>
                <a:gd name="T9" fmla="*/ 31 h 1391"/>
                <a:gd name="T10" fmla="*/ 1337 w 1628"/>
                <a:gd name="T11" fmla="*/ 122 h 1391"/>
                <a:gd name="T12" fmla="*/ 1375 w 1628"/>
                <a:gd name="T13" fmla="*/ 222 h 1391"/>
                <a:gd name="T14" fmla="*/ 1497 w 1628"/>
                <a:gd name="T15" fmla="*/ 145 h 1391"/>
                <a:gd name="T16" fmla="*/ 1505 w 1628"/>
                <a:gd name="T17" fmla="*/ 206 h 1391"/>
                <a:gd name="T18" fmla="*/ 1474 w 1628"/>
                <a:gd name="T19" fmla="*/ 252 h 1391"/>
                <a:gd name="T20" fmla="*/ 1467 w 1628"/>
                <a:gd name="T21" fmla="*/ 313 h 1391"/>
                <a:gd name="T22" fmla="*/ 1520 w 1628"/>
                <a:gd name="T23" fmla="*/ 374 h 1391"/>
                <a:gd name="T24" fmla="*/ 1574 w 1628"/>
                <a:gd name="T25" fmla="*/ 497 h 1391"/>
                <a:gd name="T26" fmla="*/ 1620 w 1628"/>
                <a:gd name="T27" fmla="*/ 550 h 1391"/>
                <a:gd name="T28" fmla="*/ 1528 w 1628"/>
                <a:gd name="T29" fmla="*/ 611 h 1391"/>
                <a:gd name="T30" fmla="*/ 1482 w 1628"/>
                <a:gd name="T31" fmla="*/ 649 h 1391"/>
                <a:gd name="T32" fmla="*/ 1551 w 1628"/>
                <a:gd name="T33" fmla="*/ 741 h 1391"/>
                <a:gd name="T34" fmla="*/ 1490 w 1628"/>
                <a:gd name="T35" fmla="*/ 779 h 1391"/>
                <a:gd name="T36" fmla="*/ 1490 w 1628"/>
                <a:gd name="T37" fmla="*/ 894 h 1391"/>
                <a:gd name="T38" fmla="*/ 1513 w 1628"/>
                <a:gd name="T39" fmla="*/ 1062 h 1391"/>
                <a:gd name="T40" fmla="*/ 1467 w 1628"/>
                <a:gd name="T41" fmla="*/ 1131 h 1391"/>
                <a:gd name="T42" fmla="*/ 1467 w 1628"/>
                <a:gd name="T43" fmla="*/ 1131 h 1391"/>
                <a:gd name="T44" fmla="*/ 1436 w 1628"/>
                <a:gd name="T45" fmla="*/ 1184 h 1391"/>
                <a:gd name="T46" fmla="*/ 1291 w 1628"/>
                <a:gd name="T47" fmla="*/ 1092 h 1391"/>
                <a:gd name="T48" fmla="*/ 1238 w 1628"/>
                <a:gd name="T49" fmla="*/ 1146 h 1391"/>
                <a:gd name="T50" fmla="*/ 1176 w 1628"/>
                <a:gd name="T51" fmla="*/ 1108 h 1391"/>
                <a:gd name="T52" fmla="*/ 1070 w 1628"/>
                <a:gd name="T53" fmla="*/ 1199 h 1391"/>
                <a:gd name="T54" fmla="*/ 978 w 1628"/>
                <a:gd name="T55" fmla="*/ 1169 h 1391"/>
                <a:gd name="T56" fmla="*/ 726 w 1628"/>
                <a:gd name="T57" fmla="*/ 1352 h 1391"/>
                <a:gd name="T58" fmla="*/ 619 w 1628"/>
                <a:gd name="T59" fmla="*/ 1322 h 1391"/>
                <a:gd name="T60" fmla="*/ 520 w 1628"/>
                <a:gd name="T61" fmla="*/ 1383 h 1391"/>
                <a:gd name="T62" fmla="*/ 428 w 1628"/>
                <a:gd name="T63" fmla="*/ 1352 h 1391"/>
                <a:gd name="T64" fmla="*/ 229 w 1628"/>
                <a:gd name="T65" fmla="*/ 1344 h 1391"/>
                <a:gd name="T66" fmla="*/ 229 w 1628"/>
                <a:gd name="T67" fmla="*/ 1344 h 1391"/>
                <a:gd name="T68" fmla="*/ 214 w 1628"/>
                <a:gd name="T69" fmla="*/ 1306 h 1391"/>
                <a:gd name="T70" fmla="*/ 115 w 1628"/>
                <a:gd name="T71" fmla="*/ 1306 h 1391"/>
                <a:gd name="T72" fmla="*/ 84 w 1628"/>
                <a:gd name="T73" fmla="*/ 1261 h 1391"/>
                <a:gd name="T74" fmla="*/ 46 w 1628"/>
                <a:gd name="T75" fmla="*/ 1299 h 1391"/>
                <a:gd name="T76" fmla="*/ 8 w 1628"/>
                <a:gd name="T77" fmla="*/ 1268 h 1391"/>
                <a:gd name="T78" fmla="*/ 31 w 1628"/>
                <a:gd name="T79" fmla="*/ 1238 h 1391"/>
                <a:gd name="T80" fmla="*/ 15 w 1628"/>
                <a:gd name="T81" fmla="*/ 1176 h 1391"/>
                <a:gd name="T82" fmla="*/ 15 w 1628"/>
                <a:gd name="T83" fmla="*/ 1176 h 1391"/>
                <a:gd name="T84" fmla="*/ 176 w 1628"/>
                <a:gd name="T85" fmla="*/ 1138 h 1391"/>
                <a:gd name="T86" fmla="*/ 290 w 1628"/>
                <a:gd name="T87" fmla="*/ 1131 h 1391"/>
                <a:gd name="T88" fmla="*/ 436 w 1628"/>
                <a:gd name="T89" fmla="*/ 1016 h 1391"/>
                <a:gd name="T90" fmla="*/ 504 w 1628"/>
                <a:gd name="T91" fmla="*/ 932 h 1391"/>
                <a:gd name="T92" fmla="*/ 627 w 1628"/>
                <a:gd name="T93" fmla="*/ 901 h 1391"/>
                <a:gd name="T94" fmla="*/ 734 w 1628"/>
                <a:gd name="T95" fmla="*/ 787 h 1391"/>
                <a:gd name="T96" fmla="*/ 932 w 1628"/>
                <a:gd name="T97" fmla="*/ 443 h 1391"/>
                <a:gd name="T98" fmla="*/ 947 w 1628"/>
                <a:gd name="T99" fmla="*/ 336 h 1391"/>
                <a:gd name="T100" fmla="*/ 986 w 1628"/>
                <a:gd name="T101" fmla="*/ 275 h 1391"/>
                <a:gd name="T102" fmla="*/ 986 w 1628"/>
                <a:gd name="T103" fmla="*/ 122 h 1391"/>
                <a:gd name="T104" fmla="*/ 1077 w 1628"/>
                <a:gd name="T105" fmla="*/ 107 h 1391"/>
                <a:gd name="T106" fmla="*/ 1077 w 1628"/>
                <a:gd name="T107" fmla="*/ 100 h 1391"/>
                <a:gd name="T108" fmla="*/ 963 w 1628"/>
                <a:gd name="T109" fmla="*/ 84 h 1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628" h="1391">
                  <a:moveTo>
                    <a:pt x="963" y="84"/>
                  </a:moveTo>
                  <a:lnTo>
                    <a:pt x="963" y="84"/>
                  </a:lnTo>
                  <a:cubicBezTo>
                    <a:pt x="1215" y="8"/>
                    <a:pt x="1215" y="8"/>
                    <a:pt x="1215" y="8"/>
                  </a:cubicBezTo>
                  <a:lnTo>
                    <a:pt x="1215" y="8"/>
                  </a:lnTo>
                  <a:cubicBezTo>
                    <a:pt x="1261" y="15"/>
                    <a:pt x="1314" y="0"/>
                    <a:pt x="1345" y="31"/>
                  </a:cubicBezTo>
                  <a:cubicBezTo>
                    <a:pt x="1368" y="54"/>
                    <a:pt x="1337" y="92"/>
                    <a:pt x="1337" y="122"/>
                  </a:cubicBezTo>
                  <a:cubicBezTo>
                    <a:pt x="1345" y="153"/>
                    <a:pt x="1337" y="214"/>
                    <a:pt x="1375" y="222"/>
                  </a:cubicBezTo>
                  <a:cubicBezTo>
                    <a:pt x="1421" y="229"/>
                    <a:pt x="1459" y="176"/>
                    <a:pt x="1497" y="145"/>
                  </a:cubicBezTo>
                  <a:lnTo>
                    <a:pt x="1505" y="206"/>
                  </a:lnTo>
                  <a:cubicBezTo>
                    <a:pt x="1497" y="214"/>
                    <a:pt x="1474" y="252"/>
                    <a:pt x="1474" y="252"/>
                  </a:cubicBezTo>
                  <a:cubicBezTo>
                    <a:pt x="1474" y="252"/>
                    <a:pt x="1467" y="306"/>
                    <a:pt x="1467" y="313"/>
                  </a:cubicBezTo>
                  <a:lnTo>
                    <a:pt x="1520" y="374"/>
                  </a:lnTo>
                  <a:cubicBezTo>
                    <a:pt x="1543" y="413"/>
                    <a:pt x="1558" y="458"/>
                    <a:pt x="1574" y="497"/>
                  </a:cubicBezTo>
                  <a:cubicBezTo>
                    <a:pt x="1574" y="497"/>
                    <a:pt x="1627" y="550"/>
                    <a:pt x="1620" y="550"/>
                  </a:cubicBezTo>
                  <a:cubicBezTo>
                    <a:pt x="1612" y="558"/>
                    <a:pt x="1528" y="611"/>
                    <a:pt x="1528" y="611"/>
                  </a:cubicBezTo>
                  <a:cubicBezTo>
                    <a:pt x="1513" y="626"/>
                    <a:pt x="1482" y="634"/>
                    <a:pt x="1482" y="649"/>
                  </a:cubicBezTo>
                  <a:cubicBezTo>
                    <a:pt x="1490" y="688"/>
                    <a:pt x="1551" y="703"/>
                    <a:pt x="1551" y="741"/>
                  </a:cubicBezTo>
                  <a:cubicBezTo>
                    <a:pt x="1551" y="764"/>
                    <a:pt x="1497" y="756"/>
                    <a:pt x="1490" y="779"/>
                  </a:cubicBezTo>
                  <a:cubicBezTo>
                    <a:pt x="1474" y="817"/>
                    <a:pt x="1490" y="856"/>
                    <a:pt x="1490" y="894"/>
                  </a:cubicBezTo>
                  <a:cubicBezTo>
                    <a:pt x="1497" y="947"/>
                    <a:pt x="1513" y="1008"/>
                    <a:pt x="1513" y="1062"/>
                  </a:cubicBezTo>
                  <a:cubicBezTo>
                    <a:pt x="1505" y="1092"/>
                    <a:pt x="1482" y="1108"/>
                    <a:pt x="1467" y="1131"/>
                  </a:cubicBezTo>
                  <a:lnTo>
                    <a:pt x="1467" y="1131"/>
                  </a:lnTo>
                  <a:cubicBezTo>
                    <a:pt x="1459" y="1146"/>
                    <a:pt x="1459" y="1192"/>
                    <a:pt x="1436" y="1184"/>
                  </a:cubicBezTo>
                  <a:cubicBezTo>
                    <a:pt x="1383" y="1176"/>
                    <a:pt x="1352" y="1108"/>
                    <a:pt x="1291" y="1092"/>
                  </a:cubicBezTo>
                  <a:cubicBezTo>
                    <a:pt x="1268" y="1092"/>
                    <a:pt x="1261" y="1138"/>
                    <a:pt x="1238" y="1146"/>
                  </a:cubicBezTo>
                  <a:cubicBezTo>
                    <a:pt x="1215" y="1146"/>
                    <a:pt x="1199" y="1100"/>
                    <a:pt x="1176" y="1108"/>
                  </a:cubicBezTo>
                  <a:cubicBezTo>
                    <a:pt x="1131" y="1123"/>
                    <a:pt x="1115" y="1184"/>
                    <a:pt x="1070" y="1199"/>
                  </a:cubicBezTo>
                  <a:cubicBezTo>
                    <a:pt x="1039" y="1207"/>
                    <a:pt x="1009" y="1153"/>
                    <a:pt x="978" y="1169"/>
                  </a:cubicBezTo>
                  <a:cubicBezTo>
                    <a:pt x="886" y="1215"/>
                    <a:pt x="825" y="1314"/>
                    <a:pt x="726" y="1352"/>
                  </a:cubicBezTo>
                  <a:cubicBezTo>
                    <a:pt x="695" y="1367"/>
                    <a:pt x="657" y="1314"/>
                    <a:pt x="619" y="1322"/>
                  </a:cubicBezTo>
                  <a:cubicBezTo>
                    <a:pt x="581" y="1322"/>
                    <a:pt x="558" y="1375"/>
                    <a:pt x="520" y="1383"/>
                  </a:cubicBezTo>
                  <a:cubicBezTo>
                    <a:pt x="489" y="1390"/>
                    <a:pt x="459" y="1360"/>
                    <a:pt x="428" y="1352"/>
                  </a:cubicBezTo>
                  <a:cubicBezTo>
                    <a:pt x="359" y="1344"/>
                    <a:pt x="290" y="1344"/>
                    <a:pt x="229" y="1344"/>
                  </a:cubicBezTo>
                  <a:lnTo>
                    <a:pt x="229" y="1344"/>
                  </a:lnTo>
                  <a:cubicBezTo>
                    <a:pt x="222" y="1329"/>
                    <a:pt x="229" y="1306"/>
                    <a:pt x="214" y="1306"/>
                  </a:cubicBezTo>
                  <a:cubicBezTo>
                    <a:pt x="184" y="1291"/>
                    <a:pt x="145" y="1314"/>
                    <a:pt x="115" y="1306"/>
                  </a:cubicBezTo>
                  <a:cubicBezTo>
                    <a:pt x="100" y="1299"/>
                    <a:pt x="100" y="1261"/>
                    <a:pt x="84" y="1261"/>
                  </a:cubicBezTo>
                  <a:cubicBezTo>
                    <a:pt x="61" y="1253"/>
                    <a:pt x="61" y="1291"/>
                    <a:pt x="46" y="1299"/>
                  </a:cubicBezTo>
                  <a:cubicBezTo>
                    <a:pt x="31" y="1299"/>
                    <a:pt x="8" y="1283"/>
                    <a:pt x="8" y="1268"/>
                  </a:cubicBezTo>
                  <a:cubicBezTo>
                    <a:pt x="0" y="1261"/>
                    <a:pt x="31" y="1253"/>
                    <a:pt x="31" y="1238"/>
                  </a:cubicBezTo>
                  <a:cubicBezTo>
                    <a:pt x="31" y="1215"/>
                    <a:pt x="15" y="1199"/>
                    <a:pt x="15" y="1176"/>
                  </a:cubicBezTo>
                  <a:lnTo>
                    <a:pt x="15" y="1176"/>
                  </a:lnTo>
                  <a:cubicBezTo>
                    <a:pt x="176" y="1138"/>
                    <a:pt x="176" y="1138"/>
                    <a:pt x="176" y="1138"/>
                  </a:cubicBezTo>
                  <a:cubicBezTo>
                    <a:pt x="214" y="1131"/>
                    <a:pt x="245" y="1176"/>
                    <a:pt x="290" y="1131"/>
                  </a:cubicBezTo>
                  <a:cubicBezTo>
                    <a:pt x="336" y="1092"/>
                    <a:pt x="405" y="1054"/>
                    <a:pt x="436" y="1016"/>
                  </a:cubicBezTo>
                  <a:cubicBezTo>
                    <a:pt x="459" y="986"/>
                    <a:pt x="466" y="947"/>
                    <a:pt x="504" y="932"/>
                  </a:cubicBezTo>
                  <a:cubicBezTo>
                    <a:pt x="550" y="917"/>
                    <a:pt x="588" y="932"/>
                    <a:pt x="627" y="901"/>
                  </a:cubicBezTo>
                  <a:cubicBezTo>
                    <a:pt x="657" y="863"/>
                    <a:pt x="703" y="825"/>
                    <a:pt x="734" y="787"/>
                  </a:cubicBezTo>
                  <a:cubicBezTo>
                    <a:pt x="825" y="665"/>
                    <a:pt x="871" y="588"/>
                    <a:pt x="932" y="443"/>
                  </a:cubicBezTo>
                  <a:cubicBezTo>
                    <a:pt x="940" y="420"/>
                    <a:pt x="940" y="367"/>
                    <a:pt x="947" y="336"/>
                  </a:cubicBezTo>
                  <a:cubicBezTo>
                    <a:pt x="955" y="306"/>
                    <a:pt x="970" y="306"/>
                    <a:pt x="986" y="275"/>
                  </a:cubicBezTo>
                  <a:cubicBezTo>
                    <a:pt x="1009" y="244"/>
                    <a:pt x="986" y="161"/>
                    <a:pt x="986" y="122"/>
                  </a:cubicBezTo>
                  <a:cubicBezTo>
                    <a:pt x="1016" y="115"/>
                    <a:pt x="1047" y="115"/>
                    <a:pt x="1077" y="107"/>
                  </a:cubicBezTo>
                  <a:cubicBezTo>
                    <a:pt x="1077" y="100"/>
                    <a:pt x="1077" y="100"/>
                    <a:pt x="1077" y="100"/>
                  </a:cubicBezTo>
                  <a:cubicBezTo>
                    <a:pt x="1054" y="100"/>
                    <a:pt x="970" y="92"/>
                    <a:pt x="963" y="8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9" name="Freeform 91"/>
            <p:cNvSpPr>
              <a:spLocks noChangeArrowheads="1"/>
            </p:cNvSpPr>
            <p:nvPr/>
          </p:nvSpPr>
          <p:spPr bwMode="auto">
            <a:xfrm>
              <a:off x="6076555" y="8934450"/>
              <a:ext cx="150803" cy="109538"/>
            </a:xfrm>
            <a:custGeom>
              <a:avLst/>
              <a:gdLst>
                <a:gd name="T0" fmla="*/ 168 w 420"/>
                <a:gd name="T1" fmla="*/ 23 h 306"/>
                <a:gd name="T2" fmla="*/ 168 w 420"/>
                <a:gd name="T3" fmla="*/ 23 h 306"/>
                <a:gd name="T4" fmla="*/ 282 w 420"/>
                <a:gd name="T5" fmla="*/ 7 h 306"/>
                <a:gd name="T6" fmla="*/ 358 w 420"/>
                <a:gd name="T7" fmla="*/ 38 h 306"/>
                <a:gd name="T8" fmla="*/ 358 w 420"/>
                <a:gd name="T9" fmla="*/ 38 h 306"/>
                <a:gd name="T10" fmla="*/ 404 w 420"/>
                <a:gd name="T11" fmla="*/ 53 h 306"/>
                <a:gd name="T12" fmla="*/ 419 w 420"/>
                <a:gd name="T13" fmla="*/ 160 h 306"/>
                <a:gd name="T14" fmla="*/ 419 w 420"/>
                <a:gd name="T15" fmla="*/ 160 h 306"/>
                <a:gd name="T16" fmla="*/ 274 w 420"/>
                <a:gd name="T17" fmla="*/ 305 h 306"/>
                <a:gd name="T18" fmla="*/ 274 w 420"/>
                <a:gd name="T19" fmla="*/ 305 h 306"/>
                <a:gd name="T20" fmla="*/ 191 w 420"/>
                <a:gd name="T21" fmla="*/ 214 h 306"/>
                <a:gd name="T22" fmla="*/ 115 w 420"/>
                <a:gd name="T23" fmla="*/ 244 h 306"/>
                <a:gd name="T24" fmla="*/ 77 w 420"/>
                <a:gd name="T25" fmla="*/ 168 h 306"/>
                <a:gd name="T26" fmla="*/ 8 w 420"/>
                <a:gd name="T27" fmla="*/ 130 h 306"/>
                <a:gd name="T28" fmla="*/ 8 w 420"/>
                <a:gd name="T29" fmla="*/ 130 h 306"/>
                <a:gd name="T30" fmla="*/ 8 w 420"/>
                <a:gd name="T31" fmla="*/ 61 h 306"/>
                <a:gd name="T32" fmla="*/ 77 w 420"/>
                <a:gd name="T33" fmla="*/ 30 h 306"/>
                <a:gd name="T34" fmla="*/ 130 w 420"/>
                <a:gd name="T35" fmla="*/ 61 h 306"/>
                <a:gd name="T36" fmla="*/ 168 w 420"/>
                <a:gd name="T37" fmla="*/ 23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0" h="306">
                  <a:moveTo>
                    <a:pt x="168" y="23"/>
                  </a:moveTo>
                  <a:lnTo>
                    <a:pt x="168" y="23"/>
                  </a:lnTo>
                  <a:cubicBezTo>
                    <a:pt x="205" y="15"/>
                    <a:pt x="244" y="0"/>
                    <a:pt x="282" y="7"/>
                  </a:cubicBezTo>
                  <a:cubicBezTo>
                    <a:pt x="305" y="7"/>
                    <a:pt x="328" y="30"/>
                    <a:pt x="358" y="38"/>
                  </a:cubicBezTo>
                  <a:lnTo>
                    <a:pt x="358" y="38"/>
                  </a:lnTo>
                  <a:cubicBezTo>
                    <a:pt x="374" y="46"/>
                    <a:pt x="397" y="38"/>
                    <a:pt x="404" y="53"/>
                  </a:cubicBezTo>
                  <a:cubicBezTo>
                    <a:pt x="419" y="84"/>
                    <a:pt x="412" y="122"/>
                    <a:pt x="419" y="160"/>
                  </a:cubicBezTo>
                  <a:lnTo>
                    <a:pt x="419" y="160"/>
                  </a:lnTo>
                  <a:cubicBezTo>
                    <a:pt x="358" y="183"/>
                    <a:pt x="313" y="221"/>
                    <a:pt x="274" y="305"/>
                  </a:cubicBezTo>
                  <a:lnTo>
                    <a:pt x="274" y="305"/>
                  </a:lnTo>
                  <a:cubicBezTo>
                    <a:pt x="244" y="275"/>
                    <a:pt x="228" y="229"/>
                    <a:pt x="191" y="214"/>
                  </a:cubicBezTo>
                  <a:cubicBezTo>
                    <a:pt x="161" y="206"/>
                    <a:pt x="138" y="252"/>
                    <a:pt x="115" y="244"/>
                  </a:cubicBezTo>
                  <a:cubicBezTo>
                    <a:pt x="84" y="229"/>
                    <a:pt x="92" y="183"/>
                    <a:pt x="77" y="168"/>
                  </a:cubicBezTo>
                  <a:cubicBezTo>
                    <a:pt x="62" y="145"/>
                    <a:pt x="31" y="145"/>
                    <a:pt x="8" y="130"/>
                  </a:cubicBezTo>
                  <a:lnTo>
                    <a:pt x="8" y="130"/>
                  </a:lnTo>
                  <a:cubicBezTo>
                    <a:pt x="8" y="107"/>
                    <a:pt x="0" y="84"/>
                    <a:pt x="8" y="61"/>
                  </a:cubicBezTo>
                  <a:cubicBezTo>
                    <a:pt x="23" y="38"/>
                    <a:pt x="54" y="30"/>
                    <a:pt x="77" y="30"/>
                  </a:cubicBezTo>
                  <a:cubicBezTo>
                    <a:pt x="100" y="30"/>
                    <a:pt x="115" y="61"/>
                    <a:pt x="130" y="61"/>
                  </a:cubicBezTo>
                  <a:cubicBezTo>
                    <a:pt x="153" y="61"/>
                    <a:pt x="153" y="30"/>
                    <a:pt x="168"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0" name="Freeform 92"/>
            <p:cNvSpPr>
              <a:spLocks noChangeArrowheads="1"/>
            </p:cNvSpPr>
            <p:nvPr/>
          </p:nvSpPr>
          <p:spPr bwMode="auto">
            <a:xfrm>
              <a:off x="5895591" y="8977313"/>
              <a:ext cx="280970" cy="139700"/>
            </a:xfrm>
            <a:custGeom>
              <a:avLst/>
              <a:gdLst>
                <a:gd name="T0" fmla="*/ 283 w 779"/>
                <a:gd name="T1" fmla="*/ 0 h 390"/>
                <a:gd name="T2" fmla="*/ 283 w 779"/>
                <a:gd name="T3" fmla="*/ 0 h 390"/>
                <a:gd name="T4" fmla="*/ 390 w 779"/>
                <a:gd name="T5" fmla="*/ 30 h 390"/>
                <a:gd name="T6" fmla="*/ 512 w 779"/>
                <a:gd name="T7" fmla="*/ 15 h 390"/>
                <a:gd name="T8" fmla="*/ 512 w 779"/>
                <a:gd name="T9" fmla="*/ 15 h 390"/>
                <a:gd name="T10" fmla="*/ 581 w 779"/>
                <a:gd name="T11" fmla="*/ 53 h 390"/>
                <a:gd name="T12" fmla="*/ 619 w 779"/>
                <a:gd name="T13" fmla="*/ 129 h 390"/>
                <a:gd name="T14" fmla="*/ 695 w 779"/>
                <a:gd name="T15" fmla="*/ 99 h 390"/>
                <a:gd name="T16" fmla="*/ 778 w 779"/>
                <a:gd name="T17" fmla="*/ 190 h 390"/>
                <a:gd name="T18" fmla="*/ 778 w 779"/>
                <a:gd name="T19" fmla="*/ 190 h 390"/>
                <a:gd name="T20" fmla="*/ 771 w 779"/>
                <a:gd name="T21" fmla="*/ 213 h 390"/>
                <a:gd name="T22" fmla="*/ 535 w 779"/>
                <a:gd name="T23" fmla="*/ 366 h 390"/>
                <a:gd name="T24" fmla="*/ 84 w 779"/>
                <a:gd name="T25" fmla="*/ 236 h 390"/>
                <a:gd name="T26" fmla="*/ 0 w 779"/>
                <a:gd name="T27" fmla="*/ 160 h 390"/>
                <a:gd name="T28" fmla="*/ 0 w 779"/>
                <a:gd name="T29" fmla="*/ 160 h 390"/>
                <a:gd name="T30" fmla="*/ 145 w 779"/>
                <a:gd name="T31" fmla="*/ 61 h 390"/>
                <a:gd name="T32" fmla="*/ 199 w 779"/>
                <a:gd name="T33" fmla="*/ 76 h 390"/>
                <a:gd name="T34" fmla="*/ 283 w 779"/>
                <a:gd name="T35"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779" h="390">
                  <a:moveTo>
                    <a:pt x="283" y="0"/>
                  </a:moveTo>
                  <a:lnTo>
                    <a:pt x="283" y="0"/>
                  </a:lnTo>
                  <a:cubicBezTo>
                    <a:pt x="313" y="7"/>
                    <a:pt x="352" y="30"/>
                    <a:pt x="390" y="30"/>
                  </a:cubicBezTo>
                  <a:cubicBezTo>
                    <a:pt x="428" y="30"/>
                    <a:pt x="474" y="22"/>
                    <a:pt x="512" y="15"/>
                  </a:cubicBezTo>
                  <a:lnTo>
                    <a:pt x="512" y="15"/>
                  </a:lnTo>
                  <a:cubicBezTo>
                    <a:pt x="535" y="30"/>
                    <a:pt x="566" y="30"/>
                    <a:pt x="581" y="53"/>
                  </a:cubicBezTo>
                  <a:cubicBezTo>
                    <a:pt x="596" y="68"/>
                    <a:pt x="588" y="114"/>
                    <a:pt x="619" y="129"/>
                  </a:cubicBezTo>
                  <a:cubicBezTo>
                    <a:pt x="642" y="137"/>
                    <a:pt x="665" y="91"/>
                    <a:pt x="695" y="99"/>
                  </a:cubicBezTo>
                  <a:cubicBezTo>
                    <a:pt x="732" y="114"/>
                    <a:pt x="748" y="160"/>
                    <a:pt x="778" y="190"/>
                  </a:cubicBezTo>
                  <a:lnTo>
                    <a:pt x="778" y="190"/>
                  </a:lnTo>
                  <a:cubicBezTo>
                    <a:pt x="778" y="198"/>
                    <a:pt x="778" y="206"/>
                    <a:pt x="771" y="213"/>
                  </a:cubicBezTo>
                  <a:cubicBezTo>
                    <a:pt x="709" y="389"/>
                    <a:pt x="732" y="328"/>
                    <a:pt x="535" y="366"/>
                  </a:cubicBezTo>
                  <a:cubicBezTo>
                    <a:pt x="413" y="389"/>
                    <a:pt x="130" y="381"/>
                    <a:pt x="84" y="236"/>
                  </a:cubicBezTo>
                  <a:cubicBezTo>
                    <a:pt x="61" y="190"/>
                    <a:pt x="31" y="175"/>
                    <a:pt x="0" y="160"/>
                  </a:cubicBezTo>
                  <a:lnTo>
                    <a:pt x="0" y="160"/>
                  </a:lnTo>
                  <a:cubicBezTo>
                    <a:pt x="38" y="137"/>
                    <a:pt x="99" y="76"/>
                    <a:pt x="145" y="61"/>
                  </a:cubicBezTo>
                  <a:cubicBezTo>
                    <a:pt x="161" y="53"/>
                    <a:pt x="183" y="83"/>
                    <a:pt x="199" y="76"/>
                  </a:cubicBezTo>
                  <a:cubicBezTo>
                    <a:pt x="229" y="61"/>
                    <a:pt x="252" y="22"/>
                    <a:pt x="283"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1" name="Freeform 93"/>
            <p:cNvSpPr>
              <a:spLocks noChangeArrowheads="1"/>
            </p:cNvSpPr>
            <p:nvPr/>
          </p:nvSpPr>
          <p:spPr bwMode="auto">
            <a:xfrm>
              <a:off x="6452768" y="8842375"/>
              <a:ext cx="236522" cy="223838"/>
            </a:xfrm>
            <a:custGeom>
              <a:avLst/>
              <a:gdLst>
                <a:gd name="T0" fmla="*/ 229 w 658"/>
                <a:gd name="T1" fmla="*/ 0 h 620"/>
                <a:gd name="T2" fmla="*/ 229 w 658"/>
                <a:gd name="T3" fmla="*/ 0 h 620"/>
                <a:gd name="T4" fmla="*/ 160 w 658"/>
                <a:gd name="T5" fmla="*/ 100 h 620"/>
                <a:gd name="T6" fmla="*/ 53 w 658"/>
                <a:gd name="T7" fmla="*/ 222 h 620"/>
                <a:gd name="T8" fmla="*/ 7 w 658"/>
                <a:gd name="T9" fmla="*/ 344 h 620"/>
                <a:gd name="T10" fmla="*/ 7 w 658"/>
                <a:gd name="T11" fmla="*/ 344 h 620"/>
                <a:gd name="T12" fmla="*/ 30 w 658"/>
                <a:gd name="T13" fmla="*/ 382 h 620"/>
                <a:gd name="T14" fmla="*/ 122 w 658"/>
                <a:gd name="T15" fmla="*/ 382 h 620"/>
                <a:gd name="T16" fmla="*/ 168 w 658"/>
                <a:gd name="T17" fmla="*/ 428 h 620"/>
                <a:gd name="T18" fmla="*/ 229 w 658"/>
                <a:gd name="T19" fmla="*/ 436 h 620"/>
                <a:gd name="T20" fmla="*/ 244 w 658"/>
                <a:gd name="T21" fmla="*/ 497 h 620"/>
                <a:gd name="T22" fmla="*/ 221 w 658"/>
                <a:gd name="T23" fmla="*/ 527 h 620"/>
                <a:gd name="T24" fmla="*/ 229 w 658"/>
                <a:gd name="T25" fmla="*/ 596 h 620"/>
                <a:gd name="T26" fmla="*/ 229 w 658"/>
                <a:gd name="T27" fmla="*/ 596 h 620"/>
                <a:gd name="T28" fmla="*/ 343 w 658"/>
                <a:gd name="T29" fmla="*/ 619 h 620"/>
                <a:gd name="T30" fmla="*/ 489 w 658"/>
                <a:gd name="T31" fmla="*/ 581 h 620"/>
                <a:gd name="T32" fmla="*/ 580 w 658"/>
                <a:gd name="T33" fmla="*/ 604 h 620"/>
                <a:gd name="T34" fmla="*/ 580 w 658"/>
                <a:gd name="T35" fmla="*/ 604 h 620"/>
                <a:gd name="T36" fmla="*/ 588 w 658"/>
                <a:gd name="T37" fmla="*/ 481 h 620"/>
                <a:gd name="T38" fmla="*/ 534 w 658"/>
                <a:gd name="T39" fmla="*/ 420 h 620"/>
                <a:gd name="T40" fmla="*/ 634 w 658"/>
                <a:gd name="T41" fmla="*/ 352 h 620"/>
                <a:gd name="T42" fmla="*/ 618 w 658"/>
                <a:gd name="T43" fmla="*/ 222 h 620"/>
                <a:gd name="T44" fmla="*/ 618 w 658"/>
                <a:gd name="T45" fmla="*/ 222 h 620"/>
                <a:gd name="T46" fmla="*/ 443 w 658"/>
                <a:gd name="T47" fmla="*/ 176 h 620"/>
                <a:gd name="T48" fmla="*/ 412 w 658"/>
                <a:gd name="T49" fmla="*/ 61 h 620"/>
                <a:gd name="T50" fmla="*/ 290 w 658"/>
                <a:gd name="T51" fmla="*/ 54 h 620"/>
                <a:gd name="T52" fmla="*/ 290 w 658"/>
                <a:gd name="T53" fmla="*/ 23 h 620"/>
                <a:gd name="T54" fmla="*/ 229 w 658"/>
                <a:gd name="T55" fmla="*/ 0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658" h="620">
                  <a:moveTo>
                    <a:pt x="229" y="0"/>
                  </a:moveTo>
                  <a:lnTo>
                    <a:pt x="229" y="0"/>
                  </a:lnTo>
                  <a:cubicBezTo>
                    <a:pt x="206" y="31"/>
                    <a:pt x="176" y="61"/>
                    <a:pt x="160" y="100"/>
                  </a:cubicBezTo>
                  <a:cubicBezTo>
                    <a:pt x="145" y="153"/>
                    <a:pt x="76" y="168"/>
                    <a:pt x="53" y="222"/>
                  </a:cubicBezTo>
                  <a:cubicBezTo>
                    <a:pt x="38" y="260"/>
                    <a:pt x="23" y="306"/>
                    <a:pt x="7" y="344"/>
                  </a:cubicBezTo>
                  <a:lnTo>
                    <a:pt x="7" y="344"/>
                  </a:lnTo>
                  <a:cubicBezTo>
                    <a:pt x="23" y="382"/>
                    <a:pt x="0" y="359"/>
                    <a:pt x="30" y="382"/>
                  </a:cubicBezTo>
                  <a:cubicBezTo>
                    <a:pt x="61" y="397"/>
                    <a:pt x="91" y="375"/>
                    <a:pt x="122" y="382"/>
                  </a:cubicBezTo>
                  <a:cubicBezTo>
                    <a:pt x="145" y="390"/>
                    <a:pt x="145" y="420"/>
                    <a:pt x="168" y="428"/>
                  </a:cubicBezTo>
                  <a:cubicBezTo>
                    <a:pt x="183" y="436"/>
                    <a:pt x="214" y="420"/>
                    <a:pt x="229" y="436"/>
                  </a:cubicBezTo>
                  <a:cubicBezTo>
                    <a:pt x="244" y="451"/>
                    <a:pt x="244" y="474"/>
                    <a:pt x="244" y="497"/>
                  </a:cubicBezTo>
                  <a:cubicBezTo>
                    <a:pt x="244" y="512"/>
                    <a:pt x="221" y="512"/>
                    <a:pt x="221" y="527"/>
                  </a:cubicBezTo>
                  <a:cubicBezTo>
                    <a:pt x="214" y="550"/>
                    <a:pt x="221" y="573"/>
                    <a:pt x="229" y="596"/>
                  </a:cubicBezTo>
                  <a:lnTo>
                    <a:pt x="229" y="596"/>
                  </a:lnTo>
                  <a:cubicBezTo>
                    <a:pt x="267" y="604"/>
                    <a:pt x="298" y="619"/>
                    <a:pt x="343" y="619"/>
                  </a:cubicBezTo>
                  <a:cubicBezTo>
                    <a:pt x="389" y="619"/>
                    <a:pt x="435" y="581"/>
                    <a:pt x="489" y="581"/>
                  </a:cubicBezTo>
                  <a:cubicBezTo>
                    <a:pt x="519" y="581"/>
                    <a:pt x="550" y="596"/>
                    <a:pt x="580" y="604"/>
                  </a:cubicBezTo>
                  <a:lnTo>
                    <a:pt x="580" y="604"/>
                  </a:lnTo>
                  <a:cubicBezTo>
                    <a:pt x="580" y="565"/>
                    <a:pt x="595" y="519"/>
                    <a:pt x="588" y="481"/>
                  </a:cubicBezTo>
                  <a:cubicBezTo>
                    <a:pt x="580" y="451"/>
                    <a:pt x="527" y="443"/>
                    <a:pt x="534" y="420"/>
                  </a:cubicBezTo>
                  <a:cubicBezTo>
                    <a:pt x="550" y="382"/>
                    <a:pt x="618" y="390"/>
                    <a:pt x="634" y="352"/>
                  </a:cubicBezTo>
                  <a:cubicBezTo>
                    <a:pt x="657" y="306"/>
                    <a:pt x="626" y="267"/>
                    <a:pt x="618" y="222"/>
                  </a:cubicBezTo>
                  <a:lnTo>
                    <a:pt x="618" y="222"/>
                  </a:lnTo>
                  <a:cubicBezTo>
                    <a:pt x="557" y="206"/>
                    <a:pt x="489" y="214"/>
                    <a:pt x="443" y="176"/>
                  </a:cubicBezTo>
                  <a:cubicBezTo>
                    <a:pt x="412" y="153"/>
                    <a:pt x="443" y="84"/>
                    <a:pt x="412" y="61"/>
                  </a:cubicBezTo>
                  <a:cubicBezTo>
                    <a:pt x="382" y="38"/>
                    <a:pt x="328" y="69"/>
                    <a:pt x="290" y="54"/>
                  </a:cubicBezTo>
                  <a:cubicBezTo>
                    <a:pt x="275" y="54"/>
                    <a:pt x="298" y="31"/>
                    <a:pt x="290" y="23"/>
                  </a:cubicBezTo>
                  <a:cubicBezTo>
                    <a:pt x="252" y="0"/>
                    <a:pt x="267" y="15"/>
                    <a:pt x="229"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2" name="Freeform 94"/>
            <p:cNvSpPr>
              <a:spLocks noChangeArrowheads="1"/>
            </p:cNvSpPr>
            <p:nvPr/>
          </p:nvSpPr>
          <p:spPr bwMode="auto">
            <a:xfrm>
              <a:off x="6436894" y="8966201"/>
              <a:ext cx="104768" cy="119063"/>
            </a:xfrm>
            <a:custGeom>
              <a:avLst/>
              <a:gdLst>
                <a:gd name="T0" fmla="*/ 53 w 291"/>
                <a:gd name="T1" fmla="*/ 0 h 329"/>
                <a:gd name="T2" fmla="*/ 53 w 291"/>
                <a:gd name="T3" fmla="*/ 0 h 329"/>
                <a:gd name="T4" fmla="*/ 76 w 291"/>
                <a:gd name="T5" fmla="*/ 38 h 329"/>
                <a:gd name="T6" fmla="*/ 168 w 291"/>
                <a:gd name="T7" fmla="*/ 38 h 329"/>
                <a:gd name="T8" fmla="*/ 214 w 291"/>
                <a:gd name="T9" fmla="*/ 84 h 329"/>
                <a:gd name="T10" fmla="*/ 275 w 291"/>
                <a:gd name="T11" fmla="*/ 92 h 329"/>
                <a:gd name="T12" fmla="*/ 290 w 291"/>
                <a:gd name="T13" fmla="*/ 153 h 329"/>
                <a:gd name="T14" fmla="*/ 267 w 291"/>
                <a:gd name="T15" fmla="*/ 183 h 329"/>
                <a:gd name="T16" fmla="*/ 275 w 291"/>
                <a:gd name="T17" fmla="*/ 252 h 329"/>
                <a:gd name="T18" fmla="*/ 275 w 291"/>
                <a:gd name="T19" fmla="*/ 252 h 329"/>
                <a:gd name="T20" fmla="*/ 252 w 291"/>
                <a:gd name="T21" fmla="*/ 298 h 329"/>
                <a:gd name="T22" fmla="*/ 214 w 291"/>
                <a:gd name="T23" fmla="*/ 298 h 329"/>
                <a:gd name="T24" fmla="*/ 183 w 291"/>
                <a:gd name="T25" fmla="*/ 328 h 329"/>
                <a:gd name="T26" fmla="*/ 183 w 291"/>
                <a:gd name="T27" fmla="*/ 328 h 329"/>
                <a:gd name="T28" fmla="*/ 99 w 291"/>
                <a:gd name="T29" fmla="*/ 290 h 329"/>
                <a:gd name="T30" fmla="*/ 107 w 291"/>
                <a:gd name="T31" fmla="*/ 229 h 329"/>
                <a:gd name="T32" fmla="*/ 99 w 291"/>
                <a:gd name="T33" fmla="*/ 153 h 329"/>
                <a:gd name="T34" fmla="*/ 46 w 291"/>
                <a:gd name="T35" fmla="*/ 122 h 329"/>
                <a:gd name="T36" fmla="*/ 0 w 291"/>
                <a:gd name="T37" fmla="*/ 76 h 329"/>
                <a:gd name="T38" fmla="*/ 0 w 291"/>
                <a:gd name="T39" fmla="*/ 76 h 329"/>
                <a:gd name="T40" fmla="*/ 53 w 291"/>
                <a:gd name="T41" fmla="*/ 0 h 3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91" h="329">
                  <a:moveTo>
                    <a:pt x="53" y="0"/>
                  </a:moveTo>
                  <a:lnTo>
                    <a:pt x="53" y="0"/>
                  </a:lnTo>
                  <a:cubicBezTo>
                    <a:pt x="69" y="38"/>
                    <a:pt x="46" y="15"/>
                    <a:pt x="76" y="38"/>
                  </a:cubicBezTo>
                  <a:cubicBezTo>
                    <a:pt x="107" y="53"/>
                    <a:pt x="137" y="31"/>
                    <a:pt x="168" y="38"/>
                  </a:cubicBezTo>
                  <a:cubicBezTo>
                    <a:pt x="191" y="46"/>
                    <a:pt x="191" y="76"/>
                    <a:pt x="214" y="84"/>
                  </a:cubicBezTo>
                  <a:cubicBezTo>
                    <a:pt x="229" y="92"/>
                    <a:pt x="260" y="76"/>
                    <a:pt x="275" y="92"/>
                  </a:cubicBezTo>
                  <a:cubicBezTo>
                    <a:pt x="290" y="107"/>
                    <a:pt x="290" y="130"/>
                    <a:pt x="290" y="153"/>
                  </a:cubicBezTo>
                  <a:cubicBezTo>
                    <a:pt x="290" y="168"/>
                    <a:pt x="267" y="168"/>
                    <a:pt x="267" y="183"/>
                  </a:cubicBezTo>
                  <a:cubicBezTo>
                    <a:pt x="260" y="206"/>
                    <a:pt x="267" y="229"/>
                    <a:pt x="275" y="252"/>
                  </a:cubicBezTo>
                  <a:lnTo>
                    <a:pt x="275" y="252"/>
                  </a:lnTo>
                  <a:cubicBezTo>
                    <a:pt x="267" y="267"/>
                    <a:pt x="267" y="290"/>
                    <a:pt x="252" y="298"/>
                  </a:cubicBezTo>
                  <a:cubicBezTo>
                    <a:pt x="244" y="306"/>
                    <a:pt x="229" y="290"/>
                    <a:pt x="214" y="298"/>
                  </a:cubicBezTo>
                  <a:cubicBezTo>
                    <a:pt x="199" y="298"/>
                    <a:pt x="191" y="313"/>
                    <a:pt x="183" y="328"/>
                  </a:cubicBezTo>
                  <a:lnTo>
                    <a:pt x="183" y="328"/>
                  </a:lnTo>
                  <a:cubicBezTo>
                    <a:pt x="153" y="313"/>
                    <a:pt x="114" y="321"/>
                    <a:pt x="99" y="290"/>
                  </a:cubicBezTo>
                  <a:cubicBezTo>
                    <a:pt x="84" y="275"/>
                    <a:pt x="107" y="252"/>
                    <a:pt x="107" y="229"/>
                  </a:cubicBezTo>
                  <a:cubicBezTo>
                    <a:pt x="107" y="206"/>
                    <a:pt x="114" y="175"/>
                    <a:pt x="99" y="153"/>
                  </a:cubicBezTo>
                  <a:cubicBezTo>
                    <a:pt x="91" y="137"/>
                    <a:pt x="61" y="137"/>
                    <a:pt x="46" y="122"/>
                  </a:cubicBezTo>
                  <a:cubicBezTo>
                    <a:pt x="15" y="99"/>
                    <a:pt x="23" y="107"/>
                    <a:pt x="0" y="76"/>
                  </a:cubicBezTo>
                  <a:lnTo>
                    <a:pt x="0" y="76"/>
                  </a:lnTo>
                  <a:cubicBezTo>
                    <a:pt x="23" y="61"/>
                    <a:pt x="38" y="31"/>
                    <a:pt x="53"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3" name="Freeform 95"/>
            <p:cNvSpPr>
              <a:spLocks noChangeArrowheads="1"/>
            </p:cNvSpPr>
            <p:nvPr/>
          </p:nvSpPr>
          <p:spPr bwMode="auto">
            <a:xfrm>
              <a:off x="6941686" y="8810626"/>
              <a:ext cx="134928" cy="187325"/>
            </a:xfrm>
            <a:custGeom>
              <a:avLst/>
              <a:gdLst>
                <a:gd name="T0" fmla="*/ 107 w 376"/>
                <a:gd name="T1" fmla="*/ 54 h 521"/>
                <a:gd name="T2" fmla="*/ 107 w 376"/>
                <a:gd name="T3" fmla="*/ 54 h 521"/>
                <a:gd name="T4" fmla="*/ 153 w 376"/>
                <a:gd name="T5" fmla="*/ 69 h 521"/>
                <a:gd name="T6" fmla="*/ 214 w 376"/>
                <a:gd name="T7" fmla="*/ 54 h 521"/>
                <a:gd name="T8" fmla="*/ 237 w 376"/>
                <a:gd name="T9" fmla="*/ 8 h 521"/>
                <a:gd name="T10" fmla="*/ 275 w 376"/>
                <a:gd name="T11" fmla="*/ 0 h 521"/>
                <a:gd name="T12" fmla="*/ 275 w 376"/>
                <a:gd name="T13" fmla="*/ 0 h 521"/>
                <a:gd name="T14" fmla="*/ 260 w 376"/>
                <a:gd name="T15" fmla="*/ 31 h 521"/>
                <a:gd name="T16" fmla="*/ 252 w 376"/>
                <a:gd name="T17" fmla="*/ 92 h 521"/>
                <a:gd name="T18" fmla="*/ 298 w 376"/>
                <a:gd name="T19" fmla="*/ 153 h 521"/>
                <a:gd name="T20" fmla="*/ 237 w 376"/>
                <a:gd name="T21" fmla="*/ 214 h 521"/>
                <a:gd name="T22" fmla="*/ 260 w 376"/>
                <a:gd name="T23" fmla="*/ 298 h 521"/>
                <a:gd name="T24" fmla="*/ 329 w 376"/>
                <a:gd name="T25" fmla="*/ 336 h 521"/>
                <a:gd name="T26" fmla="*/ 375 w 376"/>
                <a:gd name="T27" fmla="*/ 436 h 521"/>
                <a:gd name="T28" fmla="*/ 375 w 376"/>
                <a:gd name="T29" fmla="*/ 436 h 521"/>
                <a:gd name="T30" fmla="*/ 168 w 376"/>
                <a:gd name="T31" fmla="*/ 512 h 521"/>
                <a:gd name="T32" fmla="*/ 61 w 376"/>
                <a:gd name="T33" fmla="*/ 497 h 521"/>
                <a:gd name="T34" fmla="*/ 23 w 376"/>
                <a:gd name="T35" fmla="*/ 405 h 521"/>
                <a:gd name="T36" fmla="*/ 8 w 376"/>
                <a:gd name="T37" fmla="*/ 306 h 521"/>
                <a:gd name="T38" fmla="*/ 31 w 376"/>
                <a:gd name="T39" fmla="*/ 267 h 521"/>
                <a:gd name="T40" fmla="*/ 23 w 376"/>
                <a:gd name="T41" fmla="*/ 168 h 521"/>
                <a:gd name="T42" fmla="*/ 100 w 376"/>
                <a:gd name="T43" fmla="*/ 145 h 521"/>
                <a:gd name="T44" fmla="*/ 84 w 376"/>
                <a:gd name="T45" fmla="*/ 99 h 521"/>
                <a:gd name="T46" fmla="*/ 107 w 376"/>
                <a:gd name="T47" fmla="*/ 54 h 5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76" h="521">
                  <a:moveTo>
                    <a:pt x="107" y="54"/>
                  </a:moveTo>
                  <a:lnTo>
                    <a:pt x="107" y="54"/>
                  </a:lnTo>
                  <a:cubicBezTo>
                    <a:pt x="122" y="61"/>
                    <a:pt x="138" y="69"/>
                    <a:pt x="153" y="69"/>
                  </a:cubicBezTo>
                  <a:cubicBezTo>
                    <a:pt x="176" y="69"/>
                    <a:pt x="199" y="69"/>
                    <a:pt x="214" y="54"/>
                  </a:cubicBezTo>
                  <a:cubicBezTo>
                    <a:pt x="230" y="46"/>
                    <a:pt x="230" y="15"/>
                    <a:pt x="237" y="8"/>
                  </a:cubicBezTo>
                  <a:cubicBezTo>
                    <a:pt x="252" y="0"/>
                    <a:pt x="260" y="0"/>
                    <a:pt x="275" y="0"/>
                  </a:cubicBezTo>
                  <a:lnTo>
                    <a:pt x="275" y="0"/>
                  </a:lnTo>
                  <a:cubicBezTo>
                    <a:pt x="268" y="8"/>
                    <a:pt x="260" y="23"/>
                    <a:pt x="260" y="31"/>
                  </a:cubicBezTo>
                  <a:cubicBezTo>
                    <a:pt x="252" y="54"/>
                    <a:pt x="252" y="77"/>
                    <a:pt x="252" y="92"/>
                  </a:cubicBezTo>
                  <a:cubicBezTo>
                    <a:pt x="260" y="115"/>
                    <a:pt x="298" y="130"/>
                    <a:pt x="298" y="153"/>
                  </a:cubicBezTo>
                  <a:cubicBezTo>
                    <a:pt x="291" y="184"/>
                    <a:pt x="245" y="191"/>
                    <a:pt x="237" y="214"/>
                  </a:cubicBezTo>
                  <a:cubicBezTo>
                    <a:pt x="237" y="245"/>
                    <a:pt x="237" y="275"/>
                    <a:pt x="260" y="298"/>
                  </a:cubicBezTo>
                  <a:cubicBezTo>
                    <a:pt x="275" y="321"/>
                    <a:pt x="306" y="313"/>
                    <a:pt x="329" y="336"/>
                  </a:cubicBezTo>
                  <a:cubicBezTo>
                    <a:pt x="352" y="359"/>
                    <a:pt x="359" y="405"/>
                    <a:pt x="375" y="436"/>
                  </a:cubicBezTo>
                  <a:lnTo>
                    <a:pt x="375" y="436"/>
                  </a:lnTo>
                  <a:cubicBezTo>
                    <a:pt x="306" y="459"/>
                    <a:pt x="245" y="497"/>
                    <a:pt x="168" y="512"/>
                  </a:cubicBezTo>
                  <a:cubicBezTo>
                    <a:pt x="138" y="520"/>
                    <a:pt x="92" y="520"/>
                    <a:pt x="61" y="497"/>
                  </a:cubicBezTo>
                  <a:cubicBezTo>
                    <a:pt x="39" y="474"/>
                    <a:pt x="31" y="436"/>
                    <a:pt x="23" y="405"/>
                  </a:cubicBezTo>
                  <a:cubicBezTo>
                    <a:pt x="8" y="374"/>
                    <a:pt x="0" y="336"/>
                    <a:pt x="8" y="306"/>
                  </a:cubicBezTo>
                  <a:cubicBezTo>
                    <a:pt x="8" y="290"/>
                    <a:pt x="31" y="283"/>
                    <a:pt x="31" y="267"/>
                  </a:cubicBezTo>
                  <a:cubicBezTo>
                    <a:pt x="39" y="229"/>
                    <a:pt x="8" y="199"/>
                    <a:pt x="23" y="168"/>
                  </a:cubicBezTo>
                  <a:cubicBezTo>
                    <a:pt x="39" y="145"/>
                    <a:pt x="84" y="161"/>
                    <a:pt x="100" y="145"/>
                  </a:cubicBezTo>
                  <a:cubicBezTo>
                    <a:pt x="115" y="130"/>
                    <a:pt x="84" y="115"/>
                    <a:pt x="84" y="99"/>
                  </a:cubicBezTo>
                  <a:cubicBezTo>
                    <a:pt x="92" y="84"/>
                    <a:pt x="100" y="69"/>
                    <a:pt x="107" y="5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4" name="Freeform 96"/>
            <p:cNvSpPr>
              <a:spLocks noChangeArrowheads="1"/>
            </p:cNvSpPr>
            <p:nvPr/>
          </p:nvSpPr>
          <p:spPr bwMode="auto">
            <a:xfrm>
              <a:off x="7090901" y="8932863"/>
              <a:ext cx="330178" cy="209550"/>
            </a:xfrm>
            <a:custGeom>
              <a:avLst/>
              <a:gdLst>
                <a:gd name="T0" fmla="*/ 114 w 917"/>
                <a:gd name="T1" fmla="*/ 565 h 582"/>
                <a:gd name="T2" fmla="*/ 114 w 917"/>
                <a:gd name="T3" fmla="*/ 565 h 582"/>
                <a:gd name="T4" fmla="*/ 122 w 917"/>
                <a:gd name="T5" fmla="*/ 474 h 582"/>
                <a:gd name="T6" fmla="*/ 61 w 917"/>
                <a:gd name="T7" fmla="*/ 420 h 582"/>
                <a:gd name="T8" fmla="*/ 15 w 917"/>
                <a:gd name="T9" fmla="*/ 352 h 582"/>
                <a:gd name="T10" fmla="*/ 76 w 917"/>
                <a:gd name="T11" fmla="*/ 329 h 582"/>
                <a:gd name="T12" fmla="*/ 84 w 917"/>
                <a:gd name="T13" fmla="*/ 267 h 582"/>
                <a:gd name="T14" fmla="*/ 30 w 917"/>
                <a:gd name="T15" fmla="*/ 206 h 582"/>
                <a:gd name="T16" fmla="*/ 0 w 917"/>
                <a:gd name="T17" fmla="*/ 84 h 582"/>
                <a:gd name="T18" fmla="*/ 0 w 917"/>
                <a:gd name="T19" fmla="*/ 84 h 582"/>
                <a:gd name="T20" fmla="*/ 38 w 917"/>
                <a:gd name="T21" fmla="*/ 15 h 582"/>
                <a:gd name="T22" fmla="*/ 114 w 917"/>
                <a:gd name="T23" fmla="*/ 31 h 582"/>
                <a:gd name="T24" fmla="*/ 191 w 917"/>
                <a:gd name="T25" fmla="*/ 69 h 582"/>
                <a:gd name="T26" fmla="*/ 290 w 917"/>
                <a:gd name="T27" fmla="*/ 38 h 582"/>
                <a:gd name="T28" fmla="*/ 359 w 917"/>
                <a:gd name="T29" fmla="*/ 23 h 582"/>
                <a:gd name="T30" fmla="*/ 374 w 917"/>
                <a:gd name="T31" fmla="*/ 31 h 582"/>
                <a:gd name="T32" fmla="*/ 397 w 917"/>
                <a:gd name="T33" fmla="*/ 0 h 582"/>
                <a:gd name="T34" fmla="*/ 534 w 917"/>
                <a:gd name="T35" fmla="*/ 61 h 582"/>
                <a:gd name="T36" fmla="*/ 595 w 917"/>
                <a:gd name="T37" fmla="*/ 84 h 582"/>
                <a:gd name="T38" fmla="*/ 687 w 917"/>
                <a:gd name="T39" fmla="*/ 46 h 582"/>
                <a:gd name="T40" fmla="*/ 687 w 917"/>
                <a:gd name="T41" fmla="*/ 107 h 582"/>
                <a:gd name="T42" fmla="*/ 748 w 917"/>
                <a:gd name="T43" fmla="*/ 191 h 582"/>
                <a:gd name="T44" fmla="*/ 825 w 917"/>
                <a:gd name="T45" fmla="*/ 176 h 582"/>
                <a:gd name="T46" fmla="*/ 848 w 917"/>
                <a:gd name="T47" fmla="*/ 222 h 582"/>
                <a:gd name="T48" fmla="*/ 848 w 917"/>
                <a:gd name="T49" fmla="*/ 222 h 582"/>
                <a:gd name="T50" fmla="*/ 825 w 917"/>
                <a:gd name="T51" fmla="*/ 275 h 582"/>
                <a:gd name="T52" fmla="*/ 863 w 917"/>
                <a:gd name="T53" fmla="*/ 290 h 582"/>
                <a:gd name="T54" fmla="*/ 901 w 917"/>
                <a:gd name="T55" fmla="*/ 359 h 582"/>
                <a:gd name="T56" fmla="*/ 901 w 917"/>
                <a:gd name="T57" fmla="*/ 359 h 582"/>
                <a:gd name="T58" fmla="*/ 886 w 917"/>
                <a:gd name="T59" fmla="*/ 413 h 582"/>
                <a:gd name="T60" fmla="*/ 909 w 917"/>
                <a:gd name="T61" fmla="*/ 459 h 582"/>
                <a:gd name="T62" fmla="*/ 901 w 917"/>
                <a:gd name="T63" fmla="*/ 504 h 582"/>
                <a:gd name="T64" fmla="*/ 901 w 917"/>
                <a:gd name="T65" fmla="*/ 504 h 582"/>
                <a:gd name="T66" fmla="*/ 832 w 917"/>
                <a:gd name="T67" fmla="*/ 512 h 582"/>
                <a:gd name="T68" fmla="*/ 756 w 917"/>
                <a:gd name="T69" fmla="*/ 451 h 582"/>
                <a:gd name="T70" fmla="*/ 718 w 917"/>
                <a:gd name="T71" fmla="*/ 466 h 582"/>
                <a:gd name="T72" fmla="*/ 710 w 917"/>
                <a:gd name="T73" fmla="*/ 504 h 582"/>
                <a:gd name="T74" fmla="*/ 626 w 917"/>
                <a:gd name="T75" fmla="*/ 489 h 582"/>
                <a:gd name="T76" fmla="*/ 267 w 917"/>
                <a:gd name="T77" fmla="*/ 466 h 582"/>
                <a:gd name="T78" fmla="*/ 214 w 917"/>
                <a:gd name="T79" fmla="*/ 520 h 582"/>
                <a:gd name="T80" fmla="*/ 229 w 917"/>
                <a:gd name="T81" fmla="*/ 565 h 582"/>
                <a:gd name="T82" fmla="*/ 114 w 917"/>
                <a:gd name="T83" fmla="*/ 565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17" h="582">
                  <a:moveTo>
                    <a:pt x="114" y="565"/>
                  </a:moveTo>
                  <a:lnTo>
                    <a:pt x="114" y="565"/>
                  </a:lnTo>
                  <a:cubicBezTo>
                    <a:pt x="122" y="535"/>
                    <a:pt x="137" y="504"/>
                    <a:pt x="122" y="474"/>
                  </a:cubicBezTo>
                  <a:cubicBezTo>
                    <a:pt x="114" y="451"/>
                    <a:pt x="76" y="443"/>
                    <a:pt x="61" y="420"/>
                  </a:cubicBezTo>
                  <a:cubicBezTo>
                    <a:pt x="46" y="398"/>
                    <a:pt x="15" y="375"/>
                    <a:pt x="15" y="352"/>
                  </a:cubicBezTo>
                  <a:cubicBezTo>
                    <a:pt x="23" y="329"/>
                    <a:pt x="69" y="344"/>
                    <a:pt x="76" y="329"/>
                  </a:cubicBezTo>
                  <a:cubicBezTo>
                    <a:pt x="91" y="313"/>
                    <a:pt x="91" y="290"/>
                    <a:pt x="84" y="267"/>
                  </a:cubicBezTo>
                  <a:cubicBezTo>
                    <a:pt x="69" y="245"/>
                    <a:pt x="38" y="229"/>
                    <a:pt x="30" y="206"/>
                  </a:cubicBezTo>
                  <a:cubicBezTo>
                    <a:pt x="15" y="168"/>
                    <a:pt x="7" y="123"/>
                    <a:pt x="0" y="84"/>
                  </a:cubicBezTo>
                  <a:lnTo>
                    <a:pt x="0" y="84"/>
                  </a:lnTo>
                  <a:cubicBezTo>
                    <a:pt x="15" y="61"/>
                    <a:pt x="15" y="23"/>
                    <a:pt x="38" y="15"/>
                  </a:cubicBezTo>
                  <a:cubicBezTo>
                    <a:pt x="69" y="8"/>
                    <a:pt x="91" y="23"/>
                    <a:pt x="114" y="31"/>
                  </a:cubicBezTo>
                  <a:cubicBezTo>
                    <a:pt x="145" y="38"/>
                    <a:pt x="160" y="69"/>
                    <a:pt x="191" y="69"/>
                  </a:cubicBezTo>
                  <a:cubicBezTo>
                    <a:pt x="221" y="69"/>
                    <a:pt x="259" y="54"/>
                    <a:pt x="290" y="38"/>
                  </a:cubicBezTo>
                  <a:cubicBezTo>
                    <a:pt x="313" y="38"/>
                    <a:pt x="336" y="23"/>
                    <a:pt x="359" y="23"/>
                  </a:cubicBezTo>
                  <a:cubicBezTo>
                    <a:pt x="359" y="23"/>
                    <a:pt x="366" y="31"/>
                    <a:pt x="374" y="31"/>
                  </a:cubicBezTo>
                  <a:cubicBezTo>
                    <a:pt x="382" y="23"/>
                    <a:pt x="382" y="0"/>
                    <a:pt x="397" y="0"/>
                  </a:cubicBezTo>
                  <a:cubicBezTo>
                    <a:pt x="443" y="8"/>
                    <a:pt x="489" y="38"/>
                    <a:pt x="534" y="61"/>
                  </a:cubicBezTo>
                  <a:cubicBezTo>
                    <a:pt x="550" y="69"/>
                    <a:pt x="573" y="84"/>
                    <a:pt x="595" y="84"/>
                  </a:cubicBezTo>
                  <a:cubicBezTo>
                    <a:pt x="626" y="77"/>
                    <a:pt x="657" y="38"/>
                    <a:pt x="687" y="46"/>
                  </a:cubicBezTo>
                  <a:cubicBezTo>
                    <a:pt x="710" y="54"/>
                    <a:pt x="680" y="92"/>
                    <a:pt x="687" y="107"/>
                  </a:cubicBezTo>
                  <a:cubicBezTo>
                    <a:pt x="695" y="138"/>
                    <a:pt x="718" y="176"/>
                    <a:pt x="748" y="191"/>
                  </a:cubicBezTo>
                  <a:cubicBezTo>
                    <a:pt x="771" y="199"/>
                    <a:pt x="802" y="168"/>
                    <a:pt x="825" y="176"/>
                  </a:cubicBezTo>
                  <a:cubicBezTo>
                    <a:pt x="840" y="184"/>
                    <a:pt x="840" y="206"/>
                    <a:pt x="848" y="222"/>
                  </a:cubicBezTo>
                  <a:lnTo>
                    <a:pt x="848" y="222"/>
                  </a:lnTo>
                  <a:cubicBezTo>
                    <a:pt x="840" y="237"/>
                    <a:pt x="825" y="252"/>
                    <a:pt x="825" y="275"/>
                  </a:cubicBezTo>
                  <a:cubicBezTo>
                    <a:pt x="825" y="290"/>
                    <a:pt x="855" y="283"/>
                    <a:pt x="863" y="290"/>
                  </a:cubicBezTo>
                  <a:cubicBezTo>
                    <a:pt x="878" y="313"/>
                    <a:pt x="886" y="336"/>
                    <a:pt x="901" y="359"/>
                  </a:cubicBezTo>
                  <a:lnTo>
                    <a:pt x="901" y="359"/>
                  </a:lnTo>
                  <a:cubicBezTo>
                    <a:pt x="893" y="375"/>
                    <a:pt x="878" y="390"/>
                    <a:pt x="886" y="413"/>
                  </a:cubicBezTo>
                  <a:cubicBezTo>
                    <a:pt x="886" y="428"/>
                    <a:pt x="909" y="436"/>
                    <a:pt x="909" y="459"/>
                  </a:cubicBezTo>
                  <a:cubicBezTo>
                    <a:pt x="916" y="474"/>
                    <a:pt x="909" y="489"/>
                    <a:pt x="901" y="504"/>
                  </a:cubicBezTo>
                  <a:lnTo>
                    <a:pt x="901" y="504"/>
                  </a:lnTo>
                  <a:cubicBezTo>
                    <a:pt x="878" y="504"/>
                    <a:pt x="855" y="520"/>
                    <a:pt x="832" y="512"/>
                  </a:cubicBezTo>
                  <a:cubicBezTo>
                    <a:pt x="802" y="504"/>
                    <a:pt x="787" y="459"/>
                    <a:pt x="756" y="451"/>
                  </a:cubicBezTo>
                  <a:cubicBezTo>
                    <a:pt x="748" y="443"/>
                    <a:pt x="733" y="451"/>
                    <a:pt x="718" y="466"/>
                  </a:cubicBezTo>
                  <a:cubicBezTo>
                    <a:pt x="710" y="474"/>
                    <a:pt x="718" y="504"/>
                    <a:pt x="710" y="504"/>
                  </a:cubicBezTo>
                  <a:cubicBezTo>
                    <a:pt x="680" y="512"/>
                    <a:pt x="657" y="497"/>
                    <a:pt x="626" y="489"/>
                  </a:cubicBezTo>
                  <a:cubicBezTo>
                    <a:pt x="504" y="481"/>
                    <a:pt x="389" y="459"/>
                    <a:pt x="267" y="466"/>
                  </a:cubicBezTo>
                  <a:cubicBezTo>
                    <a:pt x="244" y="466"/>
                    <a:pt x="221" y="497"/>
                    <a:pt x="214" y="520"/>
                  </a:cubicBezTo>
                  <a:cubicBezTo>
                    <a:pt x="214" y="535"/>
                    <a:pt x="244" y="558"/>
                    <a:pt x="229" y="565"/>
                  </a:cubicBezTo>
                  <a:cubicBezTo>
                    <a:pt x="198" y="581"/>
                    <a:pt x="153" y="565"/>
                    <a:pt x="114" y="56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5" name="Freeform 97"/>
            <p:cNvSpPr>
              <a:spLocks noChangeArrowheads="1"/>
            </p:cNvSpPr>
            <p:nvPr/>
          </p:nvSpPr>
          <p:spPr bwMode="auto">
            <a:xfrm>
              <a:off x="7387744" y="8993188"/>
              <a:ext cx="66671" cy="80962"/>
            </a:xfrm>
            <a:custGeom>
              <a:avLst/>
              <a:gdLst>
                <a:gd name="T0" fmla="*/ 23 w 184"/>
                <a:gd name="T1" fmla="*/ 54 h 223"/>
                <a:gd name="T2" fmla="*/ 23 w 184"/>
                <a:gd name="T3" fmla="*/ 54 h 223"/>
                <a:gd name="T4" fmla="*/ 68 w 184"/>
                <a:gd name="T5" fmla="*/ 69 h 223"/>
                <a:gd name="T6" fmla="*/ 84 w 184"/>
                <a:gd name="T7" fmla="*/ 31 h 223"/>
                <a:gd name="T8" fmla="*/ 145 w 184"/>
                <a:gd name="T9" fmla="*/ 8 h 223"/>
                <a:gd name="T10" fmla="*/ 153 w 184"/>
                <a:gd name="T11" fmla="*/ 46 h 223"/>
                <a:gd name="T12" fmla="*/ 183 w 184"/>
                <a:gd name="T13" fmla="*/ 92 h 223"/>
                <a:gd name="T14" fmla="*/ 183 w 184"/>
                <a:gd name="T15" fmla="*/ 92 h 223"/>
                <a:gd name="T16" fmla="*/ 153 w 184"/>
                <a:gd name="T17" fmla="*/ 130 h 223"/>
                <a:gd name="T18" fmla="*/ 168 w 184"/>
                <a:gd name="T19" fmla="*/ 161 h 223"/>
                <a:gd name="T20" fmla="*/ 122 w 184"/>
                <a:gd name="T21" fmla="*/ 214 h 223"/>
                <a:gd name="T22" fmla="*/ 76 w 184"/>
                <a:gd name="T23" fmla="*/ 191 h 223"/>
                <a:gd name="T24" fmla="*/ 76 w 184"/>
                <a:gd name="T25" fmla="*/ 191 h 223"/>
                <a:gd name="T26" fmla="*/ 38 w 184"/>
                <a:gd name="T27" fmla="*/ 122 h 223"/>
                <a:gd name="T28" fmla="*/ 0 w 184"/>
                <a:gd name="T29" fmla="*/ 107 h 223"/>
                <a:gd name="T30" fmla="*/ 23 w 184"/>
                <a:gd name="T31" fmla="*/ 54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84" h="223">
                  <a:moveTo>
                    <a:pt x="23" y="54"/>
                  </a:moveTo>
                  <a:lnTo>
                    <a:pt x="23" y="54"/>
                  </a:lnTo>
                  <a:cubicBezTo>
                    <a:pt x="38" y="61"/>
                    <a:pt x="53" y="77"/>
                    <a:pt x="68" y="69"/>
                  </a:cubicBezTo>
                  <a:cubicBezTo>
                    <a:pt x="84" y="61"/>
                    <a:pt x="68" y="38"/>
                    <a:pt x="84" y="31"/>
                  </a:cubicBezTo>
                  <a:cubicBezTo>
                    <a:pt x="99" y="16"/>
                    <a:pt x="122" y="0"/>
                    <a:pt x="145" y="8"/>
                  </a:cubicBezTo>
                  <a:cubicBezTo>
                    <a:pt x="160" y="8"/>
                    <a:pt x="145" y="38"/>
                    <a:pt x="153" y="46"/>
                  </a:cubicBezTo>
                  <a:cubicBezTo>
                    <a:pt x="160" y="69"/>
                    <a:pt x="168" y="77"/>
                    <a:pt x="183" y="92"/>
                  </a:cubicBezTo>
                  <a:lnTo>
                    <a:pt x="183" y="92"/>
                  </a:lnTo>
                  <a:cubicBezTo>
                    <a:pt x="168" y="107"/>
                    <a:pt x="160" y="115"/>
                    <a:pt x="153" y="130"/>
                  </a:cubicBezTo>
                  <a:cubicBezTo>
                    <a:pt x="153" y="138"/>
                    <a:pt x="168" y="153"/>
                    <a:pt x="168" y="161"/>
                  </a:cubicBezTo>
                  <a:cubicBezTo>
                    <a:pt x="153" y="184"/>
                    <a:pt x="145" y="207"/>
                    <a:pt x="122" y="214"/>
                  </a:cubicBezTo>
                  <a:cubicBezTo>
                    <a:pt x="107" y="222"/>
                    <a:pt x="91" y="199"/>
                    <a:pt x="76" y="191"/>
                  </a:cubicBezTo>
                  <a:lnTo>
                    <a:pt x="76" y="191"/>
                  </a:lnTo>
                  <a:cubicBezTo>
                    <a:pt x="61" y="168"/>
                    <a:pt x="53" y="145"/>
                    <a:pt x="38" y="122"/>
                  </a:cubicBezTo>
                  <a:cubicBezTo>
                    <a:pt x="30" y="115"/>
                    <a:pt x="0" y="122"/>
                    <a:pt x="0" y="107"/>
                  </a:cubicBezTo>
                  <a:cubicBezTo>
                    <a:pt x="0" y="84"/>
                    <a:pt x="15" y="69"/>
                    <a:pt x="23" y="5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6" name="Freeform 98"/>
            <p:cNvSpPr>
              <a:spLocks noChangeArrowheads="1"/>
            </p:cNvSpPr>
            <p:nvPr/>
          </p:nvSpPr>
          <p:spPr bwMode="auto">
            <a:xfrm>
              <a:off x="7406793" y="8932863"/>
              <a:ext cx="123817" cy="190500"/>
            </a:xfrm>
            <a:custGeom>
              <a:avLst/>
              <a:gdLst>
                <a:gd name="T0" fmla="*/ 176 w 345"/>
                <a:gd name="T1" fmla="*/ 46 h 528"/>
                <a:gd name="T2" fmla="*/ 176 w 345"/>
                <a:gd name="T3" fmla="*/ 46 h 528"/>
                <a:gd name="T4" fmla="*/ 222 w 345"/>
                <a:gd name="T5" fmla="*/ 0 h 528"/>
                <a:gd name="T6" fmla="*/ 267 w 345"/>
                <a:gd name="T7" fmla="*/ 54 h 528"/>
                <a:gd name="T8" fmla="*/ 267 w 345"/>
                <a:gd name="T9" fmla="*/ 54 h 528"/>
                <a:gd name="T10" fmla="*/ 260 w 345"/>
                <a:gd name="T11" fmla="*/ 107 h 528"/>
                <a:gd name="T12" fmla="*/ 306 w 345"/>
                <a:gd name="T13" fmla="*/ 145 h 528"/>
                <a:gd name="T14" fmla="*/ 290 w 345"/>
                <a:gd name="T15" fmla="*/ 260 h 528"/>
                <a:gd name="T16" fmla="*/ 283 w 345"/>
                <a:gd name="T17" fmla="*/ 260 h 528"/>
                <a:gd name="T18" fmla="*/ 329 w 345"/>
                <a:gd name="T19" fmla="*/ 306 h 528"/>
                <a:gd name="T20" fmla="*/ 329 w 345"/>
                <a:gd name="T21" fmla="*/ 306 h 528"/>
                <a:gd name="T22" fmla="*/ 336 w 345"/>
                <a:gd name="T23" fmla="*/ 367 h 528"/>
                <a:gd name="T24" fmla="*/ 336 w 345"/>
                <a:gd name="T25" fmla="*/ 481 h 528"/>
                <a:gd name="T26" fmla="*/ 306 w 345"/>
                <a:gd name="T27" fmla="*/ 481 h 528"/>
                <a:gd name="T28" fmla="*/ 283 w 345"/>
                <a:gd name="T29" fmla="*/ 527 h 528"/>
                <a:gd name="T30" fmla="*/ 283 w 345"/>
                <a:gd name="T31" fmla="*/ 527 h 528"/>
                <a:gd name="T32" fmla="*/ 115 w 345"/>
                <a:gd name="T33" fmla="*/ 489 h 528"/>
                <a:gd name="T34" fmla="*/ 84 w 345"/>
                <a:gd name="T35" fmla="*/ 504 h 528"/>
                <a:gd name="T36" fmla="*/ 23 w 345"/>
                <a:gd name="T37" fmla="*/ 504 h 528"/>
                <a:gd name="T38" fmla="*/ 23 w 345"/>
                <a:gd name="T39" fmla="*/ 504 h 528"/>
                <a:gd name="T40" fmla="*/ 31 w 345"/>
                <a:gd name="T41" fmla="*/ 459 h 528"/>
                <a:gd name="T42" fmla="*/ 8 w 345"/>
                <a:gd name="T43" fmla="*/ 413 h 528"/>
                <a:gd name="T44" fmla="*/ 23 w 345"/>
                <a:gd name="T45" fmla="*/ 359 h 528"/>
                <a:gd name="T46" fmla="*/ 23 w 345"/>
                <a:gd name="T47" fmla="*/ 359 h 528"/>
                <a:gd name="T48" fmla="*/ 69 w 345"/>
                <a:gd name="T49" fmla="*/ 382 h 528"/>
                <a:gd name="T50" fmla="*/ 115 w 345"/>
                <a:gd name="T51" fmla="*/ 329 h 528"/>
                <a:gd name="T52" fmla="*/ 100 w 345"/>
                <a:gd name="T53" fmla="*/ 298 h 528"/>
                <a:gd name="T54" fmla="*/ 130 w 345"/>
                <a:gd name="T55" fmla="*/ 260 h 528"/>
                <a:gd name="T56" fmla="*/ 130 w 345"/>
                <a:gd name="T57" fmla="*/ 260 h 528"/>
                <a:gd name="T58" fmla="*/ 168 w 345"/>
                <a:gd name="T59" fmla="*/ 199 h 528"/>
                <a:gd name="T60" fmla="*/ 214 w 345"/>
                <a:gd name="T61" fmla="*/ 153 h 528"/>
                <a:gd name="T62" fmla="*/ 176 w 345"/>
                <a:gd name="T63" fmla="*/ 46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45" h="528">
                  <a:moveTo>
                    <a:pt x="176" y="46"/>
                  </a:moveTo>
                  <a:lnTo>
                    <a:pt x="176" y="46"/>
                  </a:lnTo>
                  <a:cubicBezTo>
                    <a:pt x="191" y="31"/>
                    <a:pt x="199" y="0"/>
                    <a:pt x="222" y="0"/>
                  </a:cubicBezTo>
                  <a:cubicBezTo>
                    <a:pt x="245" y="0"/>
                    <a:pt x="252" y="38"/>
                    <a:pt x="267" y="54"/>
                  </a:cubicBezTo>
                  <a:lnTo>
                    <a:pt x="267" y="54"/>
                  </a:lnTo>
                  <a:cubicBezTo>
                    <a:pt x="267" y="69"/>
                    <a:pt x="260" y="84"/>
                    <a:pt x="260" y="107"/>
                  </a:cubicBezTo>
                  <a:cubicBezTo>
                    <a:pt x="267" y="123"/>
                    <a:pt x="298" y="123"/>
                    <a:pt x="306" y="145"/>
                  </a:cubicBezTo>
                  <a:cubicBezTo>
                    <a:pt x="313" y="184"/>
                    <a:pt x="290" y="222"/>
                    <a:pt x="290" y="260"/>
                  </a:cubicBezTo>
                  <a:cubicBezTo>
                    <a:pt x="283" y="260"/>
                    <a:pt x="283" y="260"/>
                    <a:pt x="283" y="260"/>
                  </a:cubicBezTo>
                  <a:cubicBezTo>
                    <a:pt x="329" y="306"/>
                    <a:pt x="329" y="306"/>
                    <a:pt x="329" y="306"/>
                  </a:cubicBezTo>
                  <a:lnTo>
                    <a:pt x="329" y="306"/>
                  </a:lnTo>
                  <a:cubicBezTo>
                    <a:pt x="329" y="329"/>
                    <a:pt x="336" y="344"/>
                    <a:pt x="336" y="367"/>
                  </a:cubicBezTo>
                  <a:cubicBezTo>
                    <a:pt x="336" y="405"/>
                    <a:pt x="344" y="443"/>
                    <a:pt x="336" y="481"/>
                  </a:cubicBezTo>
                  <a:cubicBezTo>
                    <a:pt x="336" y="489"/>
                    <a:pt x="313" y="474"/>
                    <a:pt x="306" y="481"/>
                  </a:cubicBezTo>
                  <a:cubicBezTo>
                    <a:pt x="290" y="489"/>
                    <a:pt x="290" y="512"/>
                    <a:pt x="283" y="527"/>
                  </a:cubicBezTo>
                  <a:lnTo>
                    <a:pt x="283" y="527"/>
                  </a:lnTo>
                  <a:cubicBezTo>
                    <a:pt x="222" y="512"/>
                    <a:pt x="168" y="497"/>
                    <a:pt x="115" y="489"/>
                  </a:cubicBezTo>
                  <a:cubicBezTo>
                    <a:pt x="100" y="489"/>
                    <a:pt x="92" y="504"/>
                    <a:pt x="84" y="504"/>
                  </a:cubicBezTo>
                  <a:cubicBezTo>
                    <a:pt x="61" y="504"/>
                    <a:pt x="46" y="504"/>
                    <a:pt x="23" y="504"/>
                  </a:cubicBezTo>
                  <a:lnTo>
                    <a:pt x="23" y="504"/>
                  </a:lnTo>
                  <a:cubicBezTo>
                    <a:pt x="31" y="489"/>
                    <a:pt x="38" y="474"/>
                    <a:pt x="31" y="459"/>
                  </a:cubicBezTo>
                  <a:cubicBezTo>
                    <a:pt x="31" y="436"/>
                    <a:pt x="8" y="428"/>
                    <a:pt x="8" y="413"/>
                  </a:cubicBezTo>
                  <a:cubicBezTo>
                    <a:pt x="0" y="390"/>
                    <a:pt x="15" y="375"/>
                    <a:pt x="23" y="359"/>
                  </a:cubicBezTo>
                  <a:lnTo>
                    <a:pt x="23" y="359"/>
                  </a:lnTo>
                  <a:cubicBezTo>
                    <a:pt x="38" y="367"/>
                    <a:pt x="54" y="390"/>
                    <a:pt x="69" y="382"/>
                  </a:cubicBezTo>
                  <a:cubicBezTo>
                    <a:pt x="92" y="375"/>
                    <a:pt x="100" y="352"/>
                    <a:pt x="115" y="329"/>
                  </a:cubicBezTo>
                  <a:cubicBezTo>
                    <a:pt x="115" y="321"/>
                    <a:pt x="100" y="306"/>
                    <a:pt x="100" y="298"/>
                  </a:cubicBezTo>
                  <a:cubicBezTo>
                    <a:pt x="107" y="283"/>
                    <a:pt x="115" y="275"/>
                    <a:pt x="130" y="260"/>
                  </a:cubicBezTo>
                  <a:lnTo>
                    <a:pt x="130" y="260"/>
                  </a:lnTo>
                  <a:cubicBezTo>
                    <a:pt x="145" y="237"/>
                    <a:pt x="153" y="222"/>
                    <a:pt x="168" y="199"/>
                  </a:cubicBezTo>
                  <a:cubicBezTo>
                    <a:pt x="184" y="184"/>
                    <a:pt x="214" y="168"/>
                    <a:pt x="214" y="153"/>
                  </a:cubicBezTo>
                  <a:cubicBezTo>
                    <a:pt x="214" y="115"/>
                    <a:pt x="191" y="84"/>
                    <a:pt x="176" y="4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7" name="Freeform 99"/>
            <p:cNvSpPr>
              <a:spLocks noChangeArrowheads="1"/>
            </p:cNvSpPr>
            <p:nvPr/>
          </p:nvSpPr>
          <p:spPr bwMode="auto">
            <a:xfrm>
              <a:off x="7500449" y="8921751"/>
              <a:ext cx="184138" cy="182563"/>
            </a:xfrm>
            <a:custGeom>
              <a:avLst/>
              <a:gdLst>
                <a:gd name="T0" fmla="*/ 321 w 513"/>
                <a:gd name="T1" fmla="*/ 191 h 505"/>
                <a:gd name="T2" fmla="*/ 321 w 513"/>
                <a:gd name="T3" fmla="*/ 191 h 505"/>
                <a:gd name="T4" fmla="*/ 305 w 513"/>
                <a:gd name="T5" fmla="*/ 221 h 505"/>
                <a:gd name="T6" fmla="*/ 221 w 513"/>
                <a:gd name="T7" fmla="*/ 160 h 505"/>
                <a:gd name="T8" fmla="*/ 244 w 513"/>
                <a:gd name="T9" fmla="*/ 30 h 505"/>
                <a:gd name="T10" fmla="*/ 199 w 513"/>
                <a:gd name="T11" fmla="*/ 0 h 505"/>
                <a:gd name="T12" fmla="*/ 122 w 513"/>
                <a:gd name="T13" fmla="*/ 30 h 505"/>
                <a:gd name="T14" fmla="*/ 76 w 513"/>
                <a:gd name="T15" fmla="*/ 53 h 505"/>
                <a:gd name="T16" fmla="*/ 7 w 513"/>
                <a:gd name="T17" fmla="*/ 84 h 505"/>
                <a:gd name="T18" fmla="*/ 7 w 513"/>
                <a:gd name="T19" fmla="*/ 84 h 505"/>
                <a:gd name="T20" fmla="*/ 0 w 513"/>
                <a:gd name="T21" fmla="*/ 137 h 505"/>
                <a:gd name="T22" fmla="*/ 46 w 513"/>
                <a:gd name="T23" fmla="*/ 175 h 505"/>
                <a:gd name="T24" fmla="*/ 30 w 513"/>
                <a:gd name="T25" fmla="*/ 290 h 505"/>
                <a:gd name="T26" fmla="*/ 23 w 513"/>
                <a:gd name="T27" fmla="*/ 290 h 505"/>
                <a:gd name="T28" fmla="*/ 69 w 513"/>
                <a:gd name="T29" fmla="*/ 336 h 505"/>
                <a:gd name="T30" fmla="*/ 69 w 513"/>
                <a:gd name="T31" fmla="*/ 336 h 505"/>
                <a:gd name="T32" fmla="*/ 122 w 513"/>
                <a:gd name="T33" fmla="*/ 267 h 505"/>
                <a:gd name="T34" fmla="*/ 183 w 513"/>
                <a:gd name="T35" fmla="*/ 297 h 505"/>
                <a:gd name="T36" fmla="*/ 244 w 513"/>
                <a:gd name="T37" fmla="*/ 290 h 505"/>
                <a:gd name="T38" fmla="*/ 290 w 513"/>
                <a:gd name="T39" fmla="*/ 290 h 505"/>
                <a:gd name="T40" fmla="*/ 290 w 513"/>
                <a:gd name="T41" fmla="*/ 328 h 505"/>
                <a:gd name="T42" fmla="*/ 328 w 513"/>
                <a:gd name="T43" fmla="*/ 343 h 505"/>
                <a:gd name="T44" fmla="*/ 336 w 513"/>
                <a:gd name="T45" fmla="*/ 397 h 505"/>
                <a:gd name="T46" fmla="*/ 260 w 513"/>
                <a:gd name="T47" fmla="*/ 366 h 505"/>
                <a:gd name="T48" fmla="*/ 244 w 513"/>
                <a:gd name="T49" fmla="*/ 412 h 505"/>
                <a:gd name="T50" fmla="*/ 275 w 513"/>
                <a:gd name="T51" fmla="*/ 481 h 505"/>
                <a:gd name="T52" fmla="*/ 275 w 513"/>
                <a:gd name="T53" fmla="*/ 481 h 505"/>
                <a:gd name="T54" fmla="*/ 359 w 513"/>
                <a:gd name="T55" fmla="*/ 481 h 505"/>
                <a:gd name="T56" fmla="*/ 412 w 513"/>
                <a:gd name="T57" fmla="*/ 328 h 505"/>
                <a:gd name="T58" fmla="*/ 496 w 513"/>
                <a:gd name="T59" fmla="*/ 351 h 505"/>
                <a:gd name="T60" fmla="*/ 474 w 513"/>
                <a:gd name="T61" fmla="*/ 282 h 505"/>
                <a:gd name="T62" fmla="*/ 504 w 513"/>
                <a:gd name="T63" fmla="*/ 267 h 505"/>
                <a:gd name="T64" fmla="*/ 504 w 513"/>
                <a:gd name="T65" fmla="*/ 267 h 505"/>
                <a:gd name="T66" fmla="*/ 458 w 513"/>
                <a:gd name="T67" fmla="*/ 214 h 505"/>
                <a:gd name="T68" fmla="*/ 366 w 513"/>
                <a:gd name="T69" fmla="*/ 191 h 505"/>
                <a:gd name="T70" fmla="*/ 321 w 513"/>
                <a:gd name="T71" fmla="*/ 191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13" h="505">
                  <a:moveTo>
                    <a:pt x="321" y="191"/>
                  </a:moveTo>
                  <a:lnTo>
                    <a:pt x="321" y="191"/>
                  </a:lnTo>
                  <a:cubicBezTo>
                    <a:pt x="313" y="198"/>
                    <a:pt x="313" y="221"/>
                    <a:pt x="305" y="221"/>
                  </a:cubicBezTo>
                  <a:cubicBezTo>
                    <a:pt x="275" y="206"/>
                    <a:pt x="237" y="191"/>
                    <a:pt x="221" y="160"/>
                  </a:cubicBezTo>
                  <a:cubicBezTo>
                    <a:pt x="206" y="122"/>
                    <a:pt x="244" y="76"/>
                    <a:pt x="244" y="30"/>
                  </a:cubicBezTo>
                  <a:cubicBezTo>
                    <a:pt x="237" y="15"/>
                    <a:pt x="221" y="0"/>
                    <a:pt x="199" y="0"/>
                  </a:cubicBezTo>
                  <a:cubicBezTo>
                    <a:pt x="176" y="0"/>
                    <a:pt x="153" y="15"/>
                    <a:pt x="122" y="30"/>
                  </a:cubicBezTo>
                  <a:cubicBezTo>
                    <a:pt x="107" y="30"/>
                    <a:pt x="92" y="45"/>
                    <a:pt x="76" y="53"/>
                  </a:cubicBezTo>
                  <a:cubicBezTo>
                    <a:pt x="53" y="61"/>
                    <a:pt x="30" y="76"/>
                    <a:pt x="7" y="84"/>
                  </a:cubicBezTo>
                  <a:lnTo>
                    <a:pt x="7" y="84"/>
                  </a:lnTo>
                  <a:cubicBezTo>
                    <a:pt x="7" y="99"/>
                    <a:pt x="0" y="114"/>
                    <a:pt x="0" y="137"/>
                  </a:cubicBezTo>
                  <a:cubicBezTo>
                    <a:pt x="7" y="153"/>
                    <a:pt x="38" y="153"/>
                    <a:pt x="46" y="175"/>
                  </a:cubicBezTo>
                  <a:cubicBezTo>
                    <a:pt x="53" y="214"/>
                    <a:pt x="30" y="252"/>
                    <a:pt x="30" y="290"/>
                  </a:cubicBezTo>
                  <a:cubicBezTo>
                    <a:pt x="23" y="290"/>
                    <a:pt x="23" y="290"/>
                    <a:pt x="23" y="290"/>
                  </a:cubicBezTo>
                  <a:cubicBezTo>
                    <a:pt x="69" y="336"/>
                    <a:pt x="69" y="336"/>
                    <a:pt x="69" y="336"/>
                  </a:cubicBezTo>
                  <a:lnTo>
                    <a:pt x="69" y="336"/>
                  </a:lnTo>
                  <a:cubicBezTo>
                    <a:pt x="84" y="313"/>
                    <a:pt x="92" y="275"/>
                    <a:pt x="122" y="267"/>
                  </a:cubicBezTo>
                  <a:cubicBezTo>
                    <a:pt x="145" y="259"/>
                    <a:pt x="160" y="290"/>
                    <a:pt x="183" y="297"/>
                  </a:cubicBezTo>
                  <a:cubicBezTo>
                    <a:pt x="206" y="297"/>
                    <a:pt x="221" y="290"/>
                    <a:pt x="244" y="290"/>
                  </a:cubicBezTo>
                  <a:cubicBezTo>
                    <a:pt x="260" y="290"/>
                    <a:pt x="282" y="282"/>
                    <a:pt x="290" y="290"/>
                  </a:cubicBezTo>
                  <a:cubicBezTo>
                    <a:pt x="298" y="297"/>
                    <a:pt x="282" y="320"/>
                    <a:pt x="290" y="328"/>
                  </a:cubicBezTo>
                  <a:cubicBezTo>
                    <a:pt x="298" y="336"/>
                    <a:pt x="321" y="328"/>
                    <a:pt x="328" y="343"/>
                  </a:cubicBezTo>
                  <a:cubicBezTo>
                    <a:pt x="336" y="359"/>
                    <a:pt x="351" y="389"/>
                    <a:pt x="336" y="397"/>
                  </a:cubicBezTo>
                  <a:cubicBezTo>
                    <a:pt x="305" y="405"/>
                    <a:pt x="282" y="359"/>
                    <a:pt x="260" y="366"/>
                  </a:cubicBezTo>
                  <a:cubicBezTo>
                    <a:pt x="244" y="366"/>
                    <a:pt x="244" y="397"/>
                    <a:pt x="244" y="412"/>
                  </a:cubicBezTo>
                  <a:cubicBezTo>
                    <a:pt x="252" y="435"/>
                    <a:pt x="267" y="458"/>
                    <a:pt x="275" y="481"/>
                  </a:cubicBezTo>
                  <a:lnTo>
                    <a:pt x="275" y="481"/>
                  </a:lnTo>
                  <a:cubicBezTo>
                    <a:pt x="305" y="481"/>
                    <a:pt x="336" y="504"/>
                    <a:pt x="359" y="481"/>
                  </a:cubicBezTo>
                  <a:cubicBezTo>
                    <a:pt x="389" y="443"/>
                    <a:pt x="366" y="366"/>
                    <a:pt x="412" y="328"/>
                  </a:cubicBezTo>
                  <a:cubicBezTo>
                    <a:pt x="435" y="305"/>
                    <a:pt x="474" y="366"/>
                    <a:pt x="496" y="351"/>
                  </a:cubicBezTo>
                  <a:cubicBezTo>
                    <a:pt x="512" y="336"/>
                    <a:pt x="474" y="305"/>
                    <a:pt x="474" y="282"/>
                  </a:cubicBezTo>
                  <a:cubicBezTo>
                    <a:pt x="481" y="275"/>
                    <a:pt x="496" y="267"/>
                    <a:pt x="504" y="267"/>
                  </a:cubicBezTo>
                  <a:lnTo>
                    <a:pt x="504" y="267"/>
                  </a:lnTo>
                  <a:cubicBezTo>
                    <a:pt x="489" y="244"/>
                    <a:pt x="481" y="229"/>
                    <a:pt x="458" y="214"/>
                  </a:cubicBezTo>
                  <a:cubicBezTo>
                    <a:pt x="435" y="198"/>
                    <a:pt x="397" y="198"/>
                    <a:pt x="366" y="191"/>
                  </a:cubicBezTo>
                  <a:cubicBezTo>
                    <a:pt x="351" y="191"/>
                    <a:pt x="336" y="191"/>
                    <a:pt x="321" y="19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8" name="Freeform 100"/>
            <p:cNvSpPr>
              <a:spLocks noChangeArrowheads="1"/>
            </p:cNvSpPr>
            <p:nvPr/>
          </p:nvSpPr>
          <p:spPr bwMode="auto">
            <a:xfrm>
              <a:off x="7605218" y="8956676"/>
              <a:ext cx="93656" cy="60325"/>
            </a:xfrm>
            <a:custGeom>
              <a:avLst/>
              <a:gdLst>
                <a:gd name="T0" fmla="*/ 214 w 261"/>
                <a:gd name="T1" fmla="*/ 168 h 169"/>
                <a:gd name="T2" fmla="*/ 214 w 261"/>
                <a:gd name="T3" fmla="*/ 168 h 169"/>
                <a:gd name="T4" fmla="*/ 168 w 261"/>
                <a:gd name="T5" fmla="*/ 115 h 169"/>
                <a:gd name="T6" fmla="*/ 76 w 261"/>
                <a:gd name="T7" fmla="*/ 92 h 169"/>
                <a:gd name="T8" fmla="*/ 31 w 261"/>
                <a:gd name="T9" fmla="*/ 92 h 169"/>
                <a:gd name="T10" fmla="*/ 31 w 261"/>
                <a:gd name="T11" fmla="*/ 92 h 169"/>
                <a:gd name="T12" fmla="*/ 8 w 261"/>
                <a:gd name="T13" fmla="*/ 31 h 169"/>
                <a:gd name="T14" fmla="*/ 38 w 261"/>
                <a:gd name="T15" fmla="*/ 0 h 169"/>
                <a:gd name="T16" fmla="*/ 107 w 261"/>
                <a:gd name="T17" fmla="*/ 23 h 169"/>
                <a:gd name="T18" fmla="*/ 138 w 261"/>
                <a:gd name="T19" fmla="*/ 15 h 169"/>
                <a:gd name="T20" fmla="*/ 199 w 261"/>
                <a:gd name="T21" fmla="*/ 61 h 169"/>
                <a:gd name="T22" fmla="*/ 206 w 261"/>
                <a:gd name="T23" fmla="*/ 99 h 169"/>
                <a:gd name="T24" fmla="*/ 260 w 261"/>
                <a:gd name="T25" fmla="*/ 107 h 169"/>
                <a:gd name="T26" fmla="*/ 260 w 261"/>
                <a:gd name="T27" fmla="*/ 107 h 169"/>
                <a:gd name="T28" fmla="*/ 245 w 261"/>
                <a:gd name="T29" fmla="*/ 168 h 169"/>
                <a:gd name="T30" fmla="*/ 245 w 261"/>
                <a:gd name="T31" fmla="*/ 168 h 169"/>
                <a:gd name="T32" fmla="*/ 214 w 261"/>
                <a:gd name="T33" fmla="*/ 168 h 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1" h="169">
                  <a:moveTo>
                    <a:pt x="214" y="168"/>
                  </a:moveTo>
                  <a:lnTo>
                    <a:pt x="214" y="168"/>
                  </a:lnTo>
                  <a:cubicBezTo>
                    <a:pt x="199" y="145"/>
                    <a:pt x="191" y="130"/>
                    <a:pt x="168" y="115"/>
                  </a:cubicBezTo>
                  <a:cubicBezTo>
                    <a:pt x="145" y="99"/>
                    <a:pt x="107" y="99"/>
                    <a:pt x="76" y="92"/>
                  </a:cubicBezTo>
                  <a:cubicBezTo>
                    <a:pt x="61" y="92"/>
                    <a:pt x="46" y="92"/>
                    <a:pt x="31" y="92"/>
                  </a:cubicBezTo>
                  <a:lnTo>
                    <a:pt x="31" y="92"/>
                  </a:lnTo>
                  <a:cubicBezTo>
                    <a:pt x="23" y="76"/>
                    <a:pt x="0" y="54"/>
                    <a:pt x="8" y="31"/>
                  </a:cubicBezTo>
                  <a:cubicBezTo>
                    <a:pt x="8" y="15"/>
                    <a:pt x="23" y="0"/>
                    <a:pt x="38" y="0"/>
                  </a:cubicBezTo>
                  <a:cubicBezTo>
                    <a:pt x="61" y="0"/>
                    <a:pt x="84" y="23"/>
                    <a:pt x="107" y="23"/>
                  </a:cubicBezTo>
                  <a:cubicBezTo>
                    <a:pt x="115" y="23"/>
                    <a:pt x="130" y="15"/>
                    <a:pt x="138" y="15"/>
                  </a:cubicBezTo>
                  <a:cubicBezTo>
                    <a:pt x="161" y="23"/>
                    <a:pt x="184" y="38"/>
                    <a:pt x="199" y="61"/>
                  </a:cubicBezTo>
                  <a:cubicBezTo>
                    <a:pt x="206" y="69"/>
                    <a:pt x="191" y="92"/>
                    <a:pt x="206" y="99"/>
                  </a:cubicBezTo>
                  <a:cubicBezTo>
                    <a:pt x="222" y="115"/>
                    <a:pt x="237" y="107"/>
                    <a:pt x="260" y="107"/>
                  </a:cubicBezTo>
                  <a:lnTo>
                    <a:pt x="260" y="107"/>
                  </a:lnTo>
                  <a:cubicBezTo>
                    <a:pt x="245" y="168"/>
                    <a:pt x="245" y="168"/>
                    <a:pt x="245" y="168"/>
                  </a:cubicBezTo>
                  <a:lnTo>
                    <a:pt x="245" y="168"/>
                  </a:lnTo>
                  <a:cubicBezTo>
                    <a:pt x="214" y="168"/>
                    <a:pt x="214" y="168"/>
                    <a:pt x="214" y="16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9" name="Freeform 101"/>
            <p:cNvSpPr>
              <a:spLocks noChangeArrowheads="1"/>
            </p:cNvSpPr>
            <p:nvPr/>
          </p:nvSpPr>
          <p:spPr bwMode="auto">
            <a:xfrm>
              <a:off x="7508387" y="9015413"/>
              <a:ext cx="119055" cy="127000"/>
            </a:xfrm>
            <a:custGeom>
              <a:avLst/>
              <a:gdLst>
                <a:gd name="T0" fmla="*/ 46 w 329"/>
                <a:gd name="T1" fmla="*/ 77 h 353"/>
                <a:gd name="T2" fmla="*/ 46 w 329"/>
                <a:gd name="T3" fmla="*/ 77 h 353"/>
                <a:gd name="T4" fmla="*/ 99 w 329"/>
                <a:gd name="T5" fmla="*/ 8 h 353"/>
                <a:gd name="T6" fmla="*/ 160 w 329"/>
                <a:gd name="T7" fmla="*/ 38 h 353"/>
                <a:gd name="T8" fmla="*/ 221 w 329"/>
                <a:gd name="T9" fmla="*/ 31 h 353"/>
                <a:gd name="T10" fmla="*/ 267 w 329"/>
                <a:gd name="T11" fmla="*/ 31 h 353"/>
                <a:gd name="T12" fmla="*/ 267 w 329"/>
                <a:gd name="T13" fmla="*/ 69 h 353"/>
                <a:gd name="T14" fmla="*/ 305 w 329"/>
                <a:gd name="T15" fmla="*/ 84 h 353"/>
                <a:gd name="T16" fmla="*/ 313 w 329"/>
                <a:gd name="T17" fmla="*/ 138 h 353"/>
                <a:gd name="T18" fmla="*/ 237 w 329"/>
                <a:gd name="T19" fmla="*/ 107 h 353"/>
                <a:gd name="T20" fmla="*/ 221 w 329"/>
                <a:gd name="T21" fmla="*/ 153 h 353"/>
                <a:gd name="T22" fmla="*/ 252 w 329"/>
                <a:gd name="T23" fmla="*/ 222 h 353"/>
                <a:gd name="T24" fmla="*/ 252 w 329"/>
                <a:gd name="T25" fmla="*/ 222 h 353"/>
                <a:gd name="T26" fmla="*/ 160 w 329"/>
                <a:gd name="T27" fmla="*/ 268 h 353"/>
                <a:gd name="T28" fmla="*/ 84 w 329"/>
                <a:gd name="T29" fmla="*/ 352 h 353"/>
                <a:gd name="T30" fmla="*/ 84 w 329"/>
                <a:gd name="T31" fmla="*/ 352 h 353"/>
                <a:gd name="T32" fmla="*/ 0 w 329"/>
                <a:gd name="T33" fmla="*/ 298 h 353"/>
                <a:gd name="T34" fmla="*/ 0 w 329"/>
                <a:gd name="T35" fmla="*/ 298 h 353"/>
                <a:gd name="T36" fmla="*/ 23 w 329"/>
                <a:gd name="T37" fmla="*/ 252 h 353"/>
                <a:gd name="T38" fmla="*/ 53 w 329"/>
                <a:gd name="T39" fmla="*/ 252 h 353"/>
                <a:gd name="T40" fmla="*/ 53 w 329"/>
                <a:gd name="T41" fmla="*/ 138 h 353"/>
                <a:gd name="T42" fmla="*/ 46 w 329"/>
                <a:gd name="T43" fmla="*/ 77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29" h="353">
                  <a:moveTo>
                    <a:pt x="46" y="77"/>
                  </a:moveTo>
                  <a:lnTo>
                    <a:pt x="46" y="77"/>
                  </a:lnTo>
                  <a:cubicBezTo>
                    <a:pt x="61" y="54"/>
                    <a:pt x="69" y="16"/>
                    <a:pt x="99" y="8"/>
                  </a:cubicBezTo>
                  <a:cubicBezTo>
                    <a:pt x="122" y="0"/>
                    <a:pt x="137" y="31"/>
                    <a:pt x="160" y="38"/>
                  </a:cubicBezTo>
                  <a:cubicBezTo>
                    <a:pt x="183" y="38"/>
                    <a:pt x="198" y="31"/>
                    <a:pt x="221" y="31"/>
                  </a:cubicBezTo>
                  <a:cubicBezTo>
                    <a:pt x="237" y="31"/>
                    <a:pt x="259" y="23"/>
                    <a:pt x="267" y="31"/>
                  </a:cubicBezTo>
                  <a:cubicBezTo>
                    <a:pt x="275" y="38"/>
                    <a:pt x="259" y="61"/>
                    <a:pt x="267" y="69"/>
                  </a:cubicBezTo>
                  <a:cubicBezTo>
                    <a:pt x="275" y="77"/>
                    <a:pt x="298" y="69"/>
                    <a:pt x="305" y="84"/>
                  </a:cubicBezTo>
                  <a:cubicBezTo>
                    <a:pt x="313" y="100"/>
                    <a:pt x="328" y="130"/>
                    <a:pt x="313" y="138"/>
                  </a:cubicBezTo>
                  <a:cubicBezTo>
                    <a:pt x="282" y="146"/>
                    <a:pt x="259" y="100"/>
                    <a:pt x="237" y="107"/>
                  </a:cubicBezTo>
                  <a:cubicBezTo>
                    <a:pt x="221" y="107"/>
                    <a:pt x="221" y="138"/>
                    <a:pt x="221" y="153"/>
                  </a:cubicBezTo>
                  <a:cubicBezTo>
                    <a:pt x="229" y="176"/>
                    <a:pt x="244" y="199"/>
                    <a:pt x="252" y="222"/>
                  </a:cubicBezTo>
                  <a:lnTo>
                    <a:pt x="252" y="222"/>
                  </a:lnTo>
                  <a:cubicBezTo>
                    <a:pt x="221" y="237"/>
                    <a:pt x="183" y="245"/>
                    <a:pt x="160" y="268"/>
                  </a:cubicBezTo>
                  <a:cubicBezTo>
                    <a:pt x="130" y="291"/>
                    <a:pt x="107" y="321"/>
                    <a:pt x="84" y="352"/>
                  </a:cubicBezTo>
                  <a:lnTo>
                    <a:pt x="84" y="352"/>
                  </a:lnTo>
                  <a:cubicBezTo>
                    <a:pt x="0" y="298"/>
                    <a:pt x="0" y="298"/>
                    <a:pt x="0" y="298"/>
                  </a:cubicBezTo>
                  <a:lnTo>
                    <a:pt x="0" y="298"/>
                  </a:lnTo>
                  <a:cubicBezTo>
                    <a:pt x="7" y="283"/>
                    <a:pt x="7" y="260"/>
                    <a:pt x="23" y="252"/>
                  </a:cubicBezTo>
                  <a:cubicBezTo>
                    <a:pt x="30" y="245"/>
                    <a:pt x="53" y="260"/>
                    <a:pt x="53" y="252"/>
                  </a:cubicBezTo>
                  <a:cubicBezTo>
                    <a:pt x="61" y="214"/>
                    <a:pt x="53" y="176"/>
                    <a:pt x="53" y="138"/>
                  </a:cubicBezTo>
                  <a:cubicBezTo>
                    <a:pt x="53" y="115"/>
                    <a:pt x="46" y="100"/>
                    <a:pt x="46" y="7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0" name="Freeform 102"/>
            <p:cNvSpPr>
              <a:spLocks noChangeArrowheads="1"/>
            </p:cNvSpPr>
            <p:nvPr/>
          </p:nvSpPr>
          <p:spPr bwMode="auto">
            <a:xfrm>
              <a:off x="7692524" y="8821738"/>
              <a:ext cx="476219" cy="360362"/>
            </a:xfrm>
            <a:custGeom>
              <a:avLst/>
              <a:gdLst>
                <a:gd name="T0" fmla="*/ 0 w 1322"/>
                <a:gd name="T1" fmla="*/ 542 h 1001"/>
                <a:gd name="T2" fmla="*/ 0 w 1322"/>
                <a:gd name="T3" fmla="*/ 542 h 1001"/>
                <a:gd name="T4" fmla="*/ 15 w 1322"/>
                <a:gd name="T5" fmla="*/ 481 h 1001"/>
                <a:gd name="T6" fmla="*/ 15 w 1322"/>
                <a:gd name="T7" fmla="*/ 481 h 1001"/>
                <a:gd name="T8" fmla="*/ 30 w 1322"/>
                <a:gd name="T9" fmla="*/ 428 h 1001"/>
                <a:gd name="T10" fmla="*/ 15 w 1322"/>
                <a:gd name="T11" fmla="*/ 359 h 1001"/>
                <a:gd name="T12" fmla="*/ 38 w 1322"/>
                <a:gd name="T13" fmla="*/ 313 h 1001"/>
                <a:gd name="T14" fmla="*/ 7 w 1322"/>
                <a:gd name="T15" fmla="*/ 221 h 1001"/>
                <a:gd name="T16" fmla="*/ 7 w 1322"/>
                <a:gd name="T17" fmla="*/ 221 h 1001"/>
                <a:gd name="T18" fmla="*/ 38 w 1322"/>
                <a:gd name="T19" fmla="*/ 153 h 1001"/>
                <a:gd name="T20" fmla="*/ 76 w 1322"/>
                <a:gd name="T21" fmla="*/ 191 h 1001"/>
                <a:gd name="T22" fmla="*/ 183 w 1322"/>
                <a:gd name="T23" fmla="*/ 183 h 1001"/>
                <a:gd name="T24" fmla="*/ 297 w 1322"/>
                <a:gd name="T25" fmla="*/ 130 h 1001"/>
                <a:gd name="T26" fmla="*/ 397 w 1322"/>
                <a:gd name="T27" fmla="*/ 122 h 1001"/>
                <a:gd name="T28" fmla="*/ 504 w 1322"/>
                <a:gd name="T29" fmla="*/ 53 h 1001"/>
                <a:gd name="T30" fmla="*/ 534 w 1322"/>
                <a:gd name="T31" fmla="*/ 7 h 1001"/>
                <a:gd name="T32" fmla="*/ 695 w 1322"/>
                <a:gd name="T33" fmla="*/ 0 h 1001"/>
                <a:gd name="T34" fmla="*/ 763 w 1322"/>
                <a:gd name="T35" fmla="*/ 23 h 1001"/>
                <a:gd name="T36" fmla="*/ 763 w 1322"/>
                <a:gd name="T37" fmla="*/ 23 h 1001"/>
                <a:gd name="T38" fmla="*/ 763 w 1322"/>
                <a:gd name="T39" fmla="*/ 107 h 1001"/>
                <a:gd name="T40" fmla="*/ 817 w 1322"/>
                <a:gd name="T41" fmla="*/ 114 h 1001"/>
                <a:gd name="T42" fmla="*/ 901 w 1322"/>
                <a:gd name="T43" fmla="*/ 206 h 1001"/>
                <a:gd name="T44" fmla="*/ 1031 w 1322"/>
                <a:gd name="T45" fmla="*/ 153 h 1001"/>
                <a:gd name="T46" fmla="*/ 1100 w 1322"/>
                <a:gd name="T47" fmla="*/ 153 h 1001"/>
                <a:gd name="T48" fmla="*/ 1145 w 1322"/>
                <a:gd name="T49" fmla="*/ 137 h 1001"/>
                <a:gd name="T50" fmla="*/ 1191 w 1322"/>
                <a:gd name="T51" fmla="*/ 206 h 1001"/>
                <a:gd name="T52" fmla="*/ 1191 w 1322"/>
                <a:gd name="T53" fmla="*/ 244 h 1001"/>
                <a:gd name="T54" fmla="*/ 1267 w 1322"/>
                <a:gd name="T55" fmla="*/ 313 h 1001"/>
                <a:gd name="T56" fmla="*/ 1260 w 1322"/>
                <a:gd name="T57" fmla="*/ 313 h 1001"/>
                <a:gd name="T58" fmla="*/ 1306 w 1322"/>
                <a:gd name="T59" fmla="*/ 366 h 1001"/>
                <a:gd name="T60" fmla="*/ 1222 w 1322"/>
                <a:gd name="T61" fmla="*/ 382 h 1001"/>
                <a:gd name="T62" fmla="*/ 1153 w 1322"/>
                <a:gd name="T63" fmla="*/ 389 h 1001"/>
                <a:gd name="T64" fmla="*/ 1138 w 1322"/>
                <a:gd name="T65" fmla="*/ 458 h 1001"/>
                <a:gd name="T66" fmla="*/ 1130 w 1322"/>
                <a:gd name="T67" fmla="*/ 511 h 1001"/>
                <a:gd name="T68" fmla="*/ 1130 w 1322"/>
                <a:gd name="T69" fmla="*/ 511 h 1001"/>
                <a:gd name="T70" fmla="*/ 1100 w 1322"/>
                <a:gd name="T71" fmla="*/ 580 h 1001"/>
                <a:gd name="T72" fmla="*/ 1031 w 1322"/>
                <a:gd name="T73" fmla="*/ 626 h 1001"/>
                <a:gd name="T74" fmla="*/ 1031 w 1322"/>
                <a:gd name="T75" fmla="*/ 718 h 1001"/>
                <a:gd name="T76" fmla="*/ 1015 w 1322"/>
                <a:gd name="T77" fmla="*/ 748 h 1001"/>
                <a:gd name="T78" fmla="*/ 1008 w 1322"/>
                <a:gd name="T79" fmla="*/ 847 h 1001"/>
                <a:gd name="T80" fmla="*/ 977 w 1322"/>
                <a:gd name="T81" fmla="*/ 893 h 1001"/>
                <a:gd name="T82" fmla="*/ 931 w 1322"/>
                <a:gd name="T83" fmla="*/ 916 h 1001"/>
                <a:gd name="T84" fmla="*/ 908 w 1322"/>
                <a:gd name="T85" fmla="*/ 985 h 1001"/>
                <a:gd name="T86" fmla="*/ 855 w 1322"/>
                <a:gd name="T87" fmla="*/ 985 h 1001"/>
                <a:gd name="T88" fmla="*/ 855 w 1322"/>
                <a:gd name="T89" fmla="*/ 985 h 1001"/>
                <a:gd name="T90" fmla="*/ 832 w 1322"/>
                <a:gd name="T91" fmla="*/ 939 h 1001"/>
                <a:gd name="T92" fmla="*/ 809 w 1322"/>
                <a:gd name="T93" fmla="*/ 962 h 1001"/>
                <a:gd name="T94" fmla="*/ 748 w 1322"/>
                <a:gd name="T95" fmla="*/ 870 h 1001"/>
                <a:gd name="T96" fmla="*/ 656 w 1322"/>
                <a:gd name="T97" fmla="*/ 947 h 1001"/>
                <a:gd name="T98" fmla="*/ 588 w 1322"/>
                <a:gd name="T99" fmla="*/ 993 h 1001"/>
                <a:gd name="T100" fmla="*/ 534 w 1322"/>
                <a:gd name="T101" fmla="*/ 939 h 1001"/>
                <a:gd name="T102" fmla="*/ 496 w 1322"/>
                <a:gd name="T103" fmla="*/ 863 h 1001"/>
                <a:gd name="T104" fmla="*/ 435 w 1322"/>
                <a:gd name="T105" fmla="*/ 878 h 1001"/>
                <a:gd name="T106" fmla="*/ 397 w 1322"/>
                <a:gd name="T107" fmla="*/ 771 h 1001"/>
                <a:gd name="T108" fmla="*/ 320 w 1322"/>
                <a:gd name="T109" fmla="*/ 832 h 1001"/>
                <a:gd name="T110" fmla="*/ 275 w 1322"/>
                <a:gd name="T111" fmla="*/ 901 h 1001"/>
                <a:gd name="T112" fmla="*/ 275 w 1322"/>
                <a:gd name="T113" fmla="*/ 847 h 1001"/>
                <a:gd name="T114" fmla="*/ 290 w 1322"/>
                <a:gd name="T115" fmla="*/ 748 h 1001"/>
                <a:gd name="T116" fmla="*/ 183 w 1322"/>
                <a:gd name="T117" fmla="*/ 680 h 1001"/>
                <a:gd name="T118" fmla="*/ 83 w 1322"/>
                <a:gd name="T119" fmla="*/ 611 h 1001"/>
                <a:gd name="T120" fmla="*/ 68 w 1322"/>
                <a:gd name="T121" fmla="*/ 580 h 1001"/>
                <a:gd name="T122" fmla="*/ 0 w 1322"/>
                <a:gd name="T123" fmla="*/ 542 h 10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322" h="1001">
                  <a:moveTo>
                    <a:pt x="0" y="542"/>
                  </a:moveTo>
                  <a:lnTo>
                    <a:pt x="0" y="542"/>
                  </a:lnTo>
                  <a:cubicBezTo>
                    <a:pt x="15" y="481"/>
                    <a:pt x="15" y="481"/>
                    <a:pt x="15" y="481"/>
                  </a:cubicBezTo>
                  <a:lnTo>
                    <a:pt x="15" y="481"/>
                  </a:lnTo>
                  <a:cubicBezTo>
                    <a:pt x="22" y="466"/>
                    <a:pt x="30" y="443"/>
                    <a:pt x="30" y="428"/>
                  </a:cubicBezTo>
                  <a:cubicBezTo>
                    <a:pt x="30" y="405"/>
                    <a:pt x="15" y="382"/>
                    <a:pt x="15" y="359"/>
                  </a:cubicBezTo>
                  <a:cubicBezTo>
                    <a:pt x="15" y="343"/>
                    <a:pt x="38" y="328"/>
                    <a:pt x="38" y="313"/>
                  </a:cubicBezTo>
                  <a:cubicBezTo>
                    <a:pt x="38" y="282"/>
                    <a:pt x="15" y="252"/>
                    <a:pt x="7" y="221"/>
                  </a:cubicBezTo>
                  <a:lnTo>
                    <a:pt x="7" y="221"/>
                  </a:lnTo>
                  <a:cubicBezTo>
                    <a:pt x="15" y="198"/>
                    <a:pt x="7" y="160"/>
                    <a:pt x="38" y="153"/>
                  </a:cubicBezTo>
                  <a:cubicBezTo>
                    <a:pt x="53" y="145"/>
                    <a:pt x="61" y="183"/>
                    <a:pt x="76" y="191"/>
                  </a:cubicBezTo>
                  <a:cubicBezTo>
                    <a:pt x="114" y="198"/>
                    <a:pt x="152" y="191"/>
                    <a:pt x="183" y="183"/>
                  </a:cubicBezTo>
                  <a:cubicBezTo>
                    <a:pt x="221" y="175"/>
                    <a:pt x="259" y="145"/>
                    <a:pt x="297" y="130"/>
                  </a:cubicBezTo>
                  <a:cubicBezTo>
                    <a:pt x="336" y="122"/>
                    <a:pt x="366" y="130"/>
                    <a:pt x="397" y="122"/>
                  </a:cubicBezTo>
                  <a:cubicBezTo>
                    <a:pt x="435" y="107"/>
                    <a:pt x="465" y="76"/>
                    <a:pt x="504" y="53"/>
                  </a:cubicBezTo>
                  <a:cubicBezTo>
                    <a:pt x="504" y="53"/>
                    <a:pt x="527" y="7"/>
                    <a:pt x="534" y="7"/>
                  </a:cubicBezTo>
                  <a:cubicBezTo>
                    <a:pt x="550" y="7"/>
                    <a:pt x="695" y="0"/>
                    <a:pt x="695" y="0"/>
                  </a:cubicBezTo>
                  <a:cubicBezTo>
                    <a:pt x="717" y="7"/>
                    <a:pt x="740" y="15"/>
                    <a:pt x="763" y="23"/>
                  </a:cubicBezTo>
                  <a:lnTo>
                    <a:pt x="763" y="23"/>
                  </a:lnTo>
                  <a:cubicBezTo>
                    <a:pt x="763" y="53"/>
                    <a:pt x="748" y="84"/>
                    <a:pt x="763" y="107"/>
                  </a:cubicBezTo>
                  <a:cubicBezTo>
                    <a:pt x="771" y="122"/>
                    <a:pt x="802" y="107"/>
                    <a:pt x="817" y="114"/>
                  </a:cubicBezTo>
                  <a:cubicBezTo>
                    <a:pt x="847" y="137"/>
                    <a:pt x="863" y="198"/>
                    <a:pt x="901" y="206"/>
                  </a:cubicBezTo>
                  <a:cubicBezTo>
                    <a:pt x="947" y="214"/>
                    <a:pt x="985" y="160"/>
                    <a:pt x="1031" y="153"/>
                  </a:cubicBezTo>
                  <a:cubicBezTo>
                    <a:pt x="1054" y="145"/>
                    <a:pt x="1077" y="160"/>
                    <a:pt x="1100" y="153"/>
                  </a:cubicBezTo>
                  <a:cubicBezTo>
                    <a:pt x="1115" y="153"/>
                    <a:pt x="1130" y="130"/>
                    <a:pt x="1145" y="137"/>
                  </a:cubicBezTo>
                  <a:cubicBezTo>
                    <a:pt x="1168" y="153"/>
                    <a:pt x="1183" y="183"/>
                    <a:pt x="1191" y="206"/>
                  </a:cubicBezTo>
                  <a:cubicBezTo>
                    <a:pt x="1199" y="221"/>
                    <a:pt x="1183" y="229"/>
                    <a:pt x="1191" y="244"/>
                  </a:cubicBezTo>
                  <a:cubicBezTo>
                    <a:pt x="1214" y="267"/>
                    <a:pt x="1244" y="290"/>
                    <a:pt x="1267" y="313"/>
                  </a:cubicBezTo>
                  <a:cubicBezTo>
                    <a:pt x="1260" y="313"/>
                    <a:pt x="1260" y="313"/>
                    <a:pt x="1260" y="313"/>
                  </a:cubicBezTo>
                  <a:cubicBezTo>
                    <a:pt x="1275" y="328"/>
                    <a:pt x="1321" y="351"/>
                    <a:pt x="1306" y="366"/>
                  </a:cubicBezTo>
                  <a:cubicBezTo>
                    <a:pt x="1290" y="397"/>
                    <a:pt x="1252" y="382"/>
                    <a:pt x="1222" y="382"/>
                  </a:cubicBezTo>
                  <a:cubicBezTo>
                    <a:pt x="1199" y="382"/>
                    <a:pt x="1168" y="374"/>
                    <a:pt x="1153" y="389"/>
                  </a:cubicBezTo>
                  <a:cubicBezTo>
                    <a:pt x="1130" y="405"/>
                    <a:pt x="1138" y="435"/>
                    <a:pt x="1138" y="458"/>
                  </a:cubicBezTo>
                  <a:cubicBezTo>
                    <a:pt x="1130" y="473"/>
                    <a:pt x="1130" y="496"/>
                    <a:pt x="1130" y="511"/>
                  </a:cubicBezTo>
                  <a:lnTo>
                    <a:pt x="1130" y="511"/>
                  </a:lnTo>
                  <a:cubicBezTo>
                    <a:pt x="1115" y="534"/>
                    <a:pt x="1115" y="565"/>
                    <a:pt x="1100" y="580"/>
                  </a:cubicBezTo>
                  <a:cubicBezTo>
                    <a:pt x="1084" y="603"/>
                    <a:pt x="1046" y="603"/>
                    <a:pt x="1031" y="626"/>
                  </a:cubicBezTo>
                  <a:cubicBezTo>
                    <a:pt x="1023" y="657"/>
                    <a:pt x="1038" y="687"/>
                    <a:pt x="1031" y="718"/>
                  </a:cubicBezTo>
                  <a:cubicBezTo>
                    <a:pt x="1031" y="733"/>
                    <a:pt x="1015" y="741"/>
                    <a:pt x="1015" y="748"/>
                  </a:cubicBezTo>
                  <a:cubicBezTo>
                    <a:pt x="1008" y="779"/>
                    <a:pt x="1015" y="817"/>
                    <a:pt x="1008" y="847"/>
                  </a:cubicBezTo>
                  <a:cubicBezTo>
                    <a:pt x="1000" y="870"/>
                    <a:pt x="985" y="878"/>
                    <a:pt x="977" y="893"/>
                  </a:cubicBezTo>
                  <a:cubicBezTo>
                    <a:pt x="962" y="901"/>
                    <a:pt x="939" y="901"/>
                    <a:pt x="931" y="916"/>
                  </a:cubicBezTo>
                  <a:cubicBezTo>
                    <a:pt x="916" y="932"/>
                    <a:pt x="931" y="970"/>
                    <a:pt x="908" y="985"/>
                  </a:cubicBezTo>
                  <a:cubicBezTo>
                    <a:pt x="901" y="993"/>
                    <a:pt x="878" y="985"/>
                    <a:pt x="855" y="985"/>
                  </a:cubicBezTo>
                  <a:lnTo>
                    <a:pt x="855" y="985"/>
                  </a:lnTo>
                  <a:cubicBezTo>
                    <a:pt x="847" y="970"/>
                    <a:pt x="847" y="947"/>
                    <a:pt x="832" y="939"/>
                  </a:cubicBezTo>
                  <a:cubicBezTo>
                    <a:pt x="825" y="939"/>
                    <a:pt x="817" y="970"/>
                    <a:pt x="809" y="962"/>
                  </a:cubicBezTo>
                  <a:cubicBezTo>
                    <a:pt x="779" y="939"/>
                    <a:pt x="786" y="870"/>
                    <a:pt x="748" y="870"/>
                  </a:cubicBezTo>
                  <a:cubicBezTo>
                    <a:pt x="702" y="863"/>
                    <a:pt x="687" y="924"/>
                    <a:pt x="656" y="947"/>
                  </a:cubicBezTo>
                  <a:cubicBezTo>
                    <a:pt x="633" y="970"/>
                    <a:pt x="618" y="1000"/>
                    <a:pt x="588" y="993"/>
                  </a:cubicBezTo>
                  <a:cubicBezTo>
                    <a:pt x="565" y="993"/>
                    <a:pt x="550" y="962"/>
                    <a:pt x="534" y="939"/>
                  </a:cubicBezTo>
                  <a:cubicBezTo>
                    <a:pt x="519" y="916"/>
                    <a:pt x="519" y="878"/>
                    <a:pt x="496" y="863"/>
                  </a:cubicBezTo>
                  <a:cubicBezTo>
                    <a:pt x="481" y="855"/>
                    <a:pt x="450" y="893"/>
                    <a:pt x="435" y="878"/>
                  </a:cubicBezTo>
                  <a:cubicBezTo>
                    <a:pt x="412" y="855"/>
                    <a:pt x="435" y="786"/>
                    <a:pt x="397" y="771"/>
                  </a:cubicBezTo>
                  <a:cubicBezTo>
                    <a:pt x="366" y="756"/>
                    <a:pt x="343" y="809"/>
                    <a:pt x="320" y="832"/>
                  </a:cubicBezTo>
                  <a:cubicBezTo>
                    <a:pt x="305" y="855"/>
                    <a:pt x="297" y="893"/>
                    <a:pt x="275" y="901"/>
                  </a:cubicBezTo>
                  <a:cubicBezTo>
                    <a:pt x="252" y="901"/>
                    <a:pt x="267" y="863"/>
                    <a:pt x="275" y="847"/>
                  </a:cubicBezTo>
                  <a:cubicBezTo>
                    <a:pt x="275" y="809"/>
                    <a:pt x="305" y="779"/>
                    <a:pt x="290" y="748"/>
                  </a:cubicBezTo>
                  <a:cubicBezTo>
                    <a:pt x="275" y="710"/>
                    <a:pt x="221" y="703"/>
                    <a:pt x="183" y="680"/>
                  </a:cubicBezTo>
                  <a:cubicBezTo>
                    <a:pt x="152" y="657"/>
                    <a:pt x="114" y="641"/>
                    <a:pt x="83" y="611"/>
                  </a:cubicBezTo>
                  <a:cubicBezTo>
                    <a:pt x="76" y="603"/>
                    <a:pt x="76" y="588"/>
                    <a:pt x="68" y="580"/>
                  </a:cubicBezTo>
                  <a:cubicBezTo>
                    <a:pt x="53" y="565"/>
                    <a:pt x="22" y="557"/>
                    <a:pt x="0" y="54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1" name="Freeform 103"/>
            <p:cNvSpPr>
              <a:spLocks noChangeArrowheads="1"/>
            </p:cNvSpPr>
            <p:nvPr/>
          </p:nvSpPr>
          <p:spPr bwMode="auto">
            <a:xfrm>
              <a:off x="7500449" y="9017000"/>
              <a:ext cx="506379" cy="355600"/>
            </a:xfrm>
            <a:custGeom>
              <a:avLst/>
              <a:gdLst>
                <a:gd name="T0" fmla="*/ 275 w 1406"/>
                <a:gd name="T1" fmla="*/ 214 h 986"/>
                <a:gd name="T2" fmla="*/ 275 w 1406"/>
                <a:gd name="T3" fmla="*/ 214 h 986"/>
                <a:gd name="T4" fmla="*/ 359 w 1406"/>
                <a:gd name="T5" fmla="*/ 214 h 986"/>
                <a:gd name="T6" fmla="*/ 412 w 1406"/>
                <a:gd name="T7" fmla="*/ 61 h 986"/>
                <a:gd name="T8" fmla="*/ 496 w 1406"/>
                <a:gd name="T9" fmla="*/ 84 h 986"/>
                <a:gd name="T10" fmla="*/ 474 w 1406"/>
                <a:gd name="T11" fmla="*/ 15 h 986"/>
                <a:gd name="T12" fmla="*/ 504 w 1406"/>
                <a:gd name="T13" fmla="*/ 0 h 986"/>
                <a:gd name="T14" fmla="*/ 504 w 1406"/>
                <a:gd name="T15" fmla="*/ 0 h 986"/>
                <a:gd name="T16" fmla="*/ 535 w 1406"/>
                <a:gd name="T17" fmla="*/ 0 h 986"/>
                <a:gd name="T18" fmla="*/ 535 w 1406"/>
                <a:gd name="T19" fmla="*/ 0 h 986"/>
                <a:gd name="T20" fmla="*/ 603 w 1406"/>
                <a:gd name="T21" fmla="*/ 38 h 986"/>
                <a:gd name="T22" fmla="*/ 618 w 1406"/>
                <a:gd name="T23" fmla="*/ 69 h 986"/>
                <a:gd name="T24" fmla="*/ 718 w 1406"/>
                <a:gd name="T25" fmla="*/ 138 h 986"/>
                <a:gd name="T26" fmla="*/ 825 w 1406"/>
                <a:gd name="T27" fmla="*/ 206 h 986"/>
                <a:gd name="T28" fmla="*/ 810 w 1406"/>
                <a:gd name="T29" fmla="*/ 305 h 986"/>
                <a:gd name="T30" fmla="*/ 810 w 1406"/>
                <a:gd name="T31" fmla="*/ 359 h 986"/>
                <a:gd name="T32" fmla="*/ 855 w 1406"/>
                <a:gd name="T33" fmla="*/ 290 h 986"/>
                <a:gd name="T34" fmla="*/ 932 w 1406"/>
                <a:gd name="T35" fmla="*/ 229 h 986"/>
                <a:gd name="T36" fmla="*/ 970 w 1406"/>
                <a:gd name="T37" fmla="*/ 336 h 986"/>
                <a:gd name="T38" fmla="*/ 1031 w 1406"/>
                <a:gd name="T39" fmla="*/ 321 h 986"/>
                <a:gd name="T40" fmla="*/ 1069 w 1406"/>
                <a:gd name="T41" fmla="*/ 397 h 986"/>
                <a:gd name="T42" fmla="*/ 1123 w 1406"/>
                <a:gd name="T43" fmla="*/ 451 h 986"/>
                <a:gd name="T44" fmla="*/ 1191 w 1406"/>
                <a:gd name="T45" fmla="*/ 405 h 986"/>
                <a:gd name="T46" fmla="*/ 1283 w 1406"/>
                <a:gd name="T47" fmla="*/ 328 h 986"/>
                <a:gd name="T48" fmla="*/ 1344 w 1406"/>
                <a:gd name="T49" fmla="*/ 420 h 986"/>
                <a:gd name="T50" fmla="*/ 1367 w 1406"/>
                <a:gd name="T51" fmla="*/ 397 h 986"/>
                <a:gd name="T52" fmla="*/ 1390 w 1406"/>
                <a:gd name="T53" fmla="*/ 443 h 986"/>
                <a:gd name="T54" fmla="*/ 1390 w 1406"/>
                <a:gd name="T55" fmla="*/ 443 h 986"/>
                <a:gd name="T56" fmla="*/ 1405 w 1406"/>
                <a:gd name="T57" fmla="*/ 542 h 986"/>
                <a:gd name="T58" fmla="*/ 1382 w 1406"/>
                <a:gd name="T59" fmla="*/ 634 h 986"/>
                <a:gd name="T60" fmla="*/ 1382 w 1406"/>
                <a:gd name="T61" fmla="*/ 688 h 986"/>
                <a:gd name="T62" fmla="*/ 1398 w 1406"/>
                <a:gd name="T63" fmla="*/ 817 h 986"/>
                <a:gd name="T64" fmla="*/ 1352 w 1406"/>
                <a:gd name="T65" fmla="*/ 833 h 986"/>
                <a:gd name="T66" fmla="*/ 1207 w 1406"/>
                <a:gd name="T67" fmla="*/ 825 h 986"/>
                <a:gd name="T68" fmla="*/ 1115 w 1406"/>
                <a:gd name="T69" fmla="*/ 833 h 986"/>
                <a:gd name="T70" fmla="*/ 1077 w 1406"/>
                <a:gd name="T71" fmla="*/ 772 h 986"/>
                <a:gd name="T72" fmla="*/ 1016 w 1406"/>
                <a:gd name="T73" fmla="*/ 764 h 986"/>
                <a:gd name="T74" fmla="*/ 916 w 1406"/>
                <a:gd name="T75" fmla="*/ 833 h 986"/>
                <a:gd name="T76" fmla="*/ 649 w 1406"/>
                <a:gd name="T77" fmla="*/ 924 h 986"/>
                <a:gd name="T78" fmla="*/ 443 w 1406"/>
                <a:gd name="T79" fmla="*/ 970 h 986"/>
                <a:gd name="T80" fmla="*/ 343 w 1406"/>
                <a:gd name="T81" fmla="*/ 962 h 986"/>
                <a:gd name="T82" fmla="*/ 237 w 1406"/>
                <a:gd name="T83" fmla="*/ 985 h 986"/>
                <a:gd name="T84" fmla="*/ 137 w 1406"/>
                <a:gd name="T85" fmla="*/ 962 h 986"/>
                <a:gd name="T86" fmla="*/ 137 w 1406"/>
                <a:gd name="T87" fmla="*/ 962 h 986"/>
                <a:gd name="T88" fmla="*/ 153 w 1406"/>
                <a:gd name="T89" fmla="*/ 894 h 986"/>
                <a:gd name="T90" fmla="*/ 61 w 1406"/>
                <a:gd name="T91" fmla="*/ 794 h 986"/>
                <a:gd name="T92" fmla="*/ 15 w 1406"/>
                <a:gd name="T93" fmla="*/ 810 h 986"/>
                <a:gd name="T94" fmla="*/ 23 w 1406"/>
                <a:gd name="T95" fmla="*/ 710 h 986"/>
                <a:gd name="T96" fmla="*/ 0 w 1406"/>
                <a:gd name="T97" fmla="*/ 649 h 986"/>
                <a:gd name="T98" fmla="*/ 23 w 1406"/>
                <a:gd name="T99" fmla="*/ 580 h 986"/>
                <a:gd name="T100" fmla="*/ 84 w 1406"/>
                <a:gd name="T101" fmla="*/ 558 h 986"/>
                <a:gd name="T102" fmla="*/ 160 w 1406"/>
                <a:gd name="T103" fmla="*/ 588 h 986"/>
                <a:gd name="T104" fmla="*/ 176 w 1406"/>
                <a:gd name="T105" fmla="*/ 550 h 986"/>
                <a:gd name="T106" fmla="*/ 168 w 1406"/>
                <a:gd name="T107" fmla="*/ 451 h 986"/>
                <a:gd name="T108" fmla="*/ 107 w 1406"/>
                <a:gd name="T109" fmla="*/ 344 h 986"/>
                <a:gd name="T110" fmla="*/ 107 w 1406"/>
                <a:gd name="T111" fmla="*/ 344 h 986"/>
                <a:gd name="T112" fmla="*/ 183 w 1406"/>
                <a:gd name="T113" fmla="*/ 260 h 986"/>
                <a:gd name="T114" fmla="*/ 275 w 1406"/>
                <a:gd name="T115" fmla="*/ 214 h 9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06" h="986">
                  <a:moveTo>
                    <a:pt x="275" y="214"/>
                  </a:moveTo>
                  <a:lnTo>
                    <a:pt x="275" y="214"/>
                  </a:lnTo>
                  <a:cubicBezTo>
                    <a:pt x="305" y="214"/>
                    <a:pt x="336" y="237"/>
                    <a:pt x="359" y="214"/>
                  </a:cubicBezTo>
                  <a:cubicBezTo>
                    <a:pt x="389" y="176"/>
                    <a:pt x="366" y="99"/>
                    <a:pt x="412" y="61"/>
                  </a:cubicBezTo>
                  <a:cubicBezTo>
                    <a:pt x="435" y="38"/>
                    <a:pt x="474" y="99"/>
                    <a:pt x="496" y="84"/>
                  </a:cubicBezTo>
                  <a:cubicBezTo>
                    <a:pt x="512" y="69"/>
                    <a:pt x="474" y="38"/>
                    <a:pt x="474" y="15"/>
                  </a:cubicBezTo>
                  <a:cubicBezTo>
                    <a:pt x="481" y="8"/>
                    <a:pt x="496" y="0"/>
                    <a:pt x="504" y="0"/>
                  </a:cubicBezTo>
                  <a:lnTo>
                    <a:pt x="504" y="0"/>
                  </a:lnTo>
                  <a:cubicBezTo>
                    <a:pt x="535" y="0"/>
                    <a:pt x="535" y="0"/>
                    <a:pt x="535" y="0"/>
                  </a:cubicBezTo>
                  <a:lnTo>
                    <a:pt x="535" y="0"/>
                  </a:lnTo>
                  <a:cubicBezTo>
                    <a:pt x="557" y="15"/>
                    <a:pt x="588" y="23"/>
                    <a:pt x="603" y="38"/>
                  </a:cubicBezTo>
                  <a:cubicBezTo>
                    <a:pt x="611" y="46"/>
                    <a:pt x="611" y="61"/>
                    <a:pt x="618" y="69"/>
                  </a:cubicBezTo>
                  <a:cubicBezTo>
                    <a:pt x="649" y="99"/>
                    <a:pt x="687" y="115"/>
                    <a:pt x="718" y="138"/>
                  </a:cubicBezTo>
                  <a:cubicBezTo>
                    <a:pt x="756" y="161"/>
                    <a:pt x="810" y="168"/>
                    <a:pt x="825" y="206"/>
                  </a:cubicBezTo>
                  <a:cubicBezTo>
                    <a:pt x="840" y="237"/>
                    <a:pt x="810" y="267"/>
                    <a:pt x="810" y="305"/>
                  </a:cubicBezTo>
                  <a:cubicBezTo>
                    <a:pt x="802" y="321"/>
                    <a:pt x="787" y="359"/>
                    <a:pt x="810" y="359"/>
                  </a:cubicBezTo>
                  <a:cubicBezTo>
                    <a:pt x="832" y="351"/>
                    <a:pt x="840" y="313"/>
                    <a:pt x="855" y="290"/>
                  </a:cubicBezTo>
                  <a:cubicBezTo>
                    <a:pt x="878" y="267"/>
                    <a:pt x="901" y="214"/>
                    <a:pt x="932" y="229"/>
                  </a:cubicBezTo>
                  <a:cubicBezTo>
                    <a:pt x="970" y="244"/>
                    <a:pt x="947" y="313"/>
                    <a:pt x="970" y="336"/>
                  </a:cubicBezTo>
                  <a:cubicBezTo>
                    <a:pt x="985" y="351"/>
                    <a:pt x="1016" y="313"/>
                    <a:pt x="1031" y="321"/>
                  </a:cubicBezTo>
                  <a:cubicBezTo>
                    <a:pt x="1054" y="336"/>
                    <a:pt x="1054" y="374"/>
                    <a:pt x="1069" y="397"/>
                  </a:cubicBezTo>
                  <a:cubicBezTo>
                    <a:pt x="1085" y="420"/>
                    <a:pt x="1100" y="451"/>
                    <a:pt x="1123" y="451"/>
                  </a:cubicBezTo>
                  <a:cubicBezTo>
                    <a:pt x="1153" y="458"/>
                    <a:pt x="1168" y="428"/>
                    <a:pt x="1191" y="405"/>
                  </a:cubicBezTo>
                  <a:cubicBezTo>
                    <a:pt x="1222" y="382"/>
                    <a:pt x="1237" y="321"/>
                    <a:pt x="1283" y="328"/>
                  </a:cubicBezTo>
                  <a:cubicBezTo>
                    <a:pt x="1321" y="328"/>
                    <a:pt x="1314" y="397"/>
                    <a:pt x="1344" y="420"/>
                  </a:cubicBezTo>
                  <a:cubicBezTo>
                    <a:pt x="1352" y="428"/>
                    <a:pt x="1360" y="397"/>
                    <a:pt x="1367" y="397"/>
                  </a:cubicBezTo>
                  <a:cubicBezTo>
                    <a:pt x="1382" y="405"/>
                    <a:pt x="1382" y="428"/>
                    <a:pt x="1390" y="443"/>
                  </a:cubicBezTo>
                  <a:lnTo>
                    <a:pt x="1390" y="443"/>
                  </a:lnTo>
                  <a:cubicBezTo>
                    <a:pt x="1398" y="474"/>
                    <a:pt x="1405" y="504"/>
                    <a:pt x="1405" y="542"/>
                  </a:cubicBezTo>
                  <a:cubicBezTo>
                    <a:pt x="1405" y="573"/>
                    <a:pt x="1390" y="603"/>
                    <a:pt x="1382" y="634"/>
                  </a:cubicBezTo>
                  <a:cubicBezTo>
                    <a:pt x="1375" y="649"/>
                    <a:pt x="1382" y="665"/>
                    <a:pt x="1382" y="688"/>
                  </a:cubicBezTo>
                  <a:cubicBezTo>
                    <a:pt x="1382" y="726"/>
                    <a:pt x="1390" y="772"/>
                    <a:pt x="1398" y="817"/>
                  </a:cubicBezTo>
                  <a:cubicBezTo>
                    <a:pt x="1352" y="833"/>
                    <a:pt x="1352" y="833"/>
                    <a:pt x="1352" y="833"/>
                  </a:cubicBezTo>
                  <a:cubicBezTo>
                    <a:pt x="1306" y="833"/>
                    <a:pt x="1260" y="825"/>
                    <a:pt x="1207" y="825"/>
                  </a:cubicBezTo>
                  <a:cubicBezTo>
                    <a:pt x="1176" y="833"/>
                    <a:pt x="1146" y="848"/>
                    <a:pt x="1115" y="833"/>
                  </a:cubicBezTo>
                  <a:cubicBezTo>
                    <a:pt x="1092" y="825"/>
                    <a:pt x="1092" y="794"/>
                    <a:pt x="1077" y="772"/>
                  </a:cubicBezTo>
                  <a:cubicBezTo>
                    <a:pt x="1077" y="772"/>
                    <a:pt x="1023" y="764"/>
                    <a:pt x="1016" y="764"/>
                  </a:cubicBezTo>
                  <a:cubicBezTo>
                    <a:pt x="1008" y="764"/>
                    <a:pt x="916" y="833"/>
                    <a:pt x="916" y="833"/>
                  </a:cubicBezTo>
                  <a:cubicBezTo>
                    <a:pt x="825" y="863"/>
                    <a:pt x="741" y="894"/>
                    <a:pt x="649" y="924"/>
                  </a:cubicBezTo>
                  <a:cubicBezTo>
                    <a:pt x="580" y="940"/>
                    <a:pt x="512" y="962"/>
                    <a:pt x="443" y="970"/>
                  </a:cubicBezTo>
                  <a:cubicBezTo>
                    <a:pt x="412" y="970"/>
                    <a:pt x="374" y="955"/>
                    <a:pt x="343" y="962"/>
                  </a:cubicBezTo>
                  <a:cubicBezTo>
                    <a:pt x="305" y="962"/>
                    <a:pt x="275" y="985"/>
                    <a:pt x="237" y="985"/>
                  </a:cubicBezTo>
                  <a:cubicBezTo>
                    <a:pt x="199" y="985"/>
                    <a:pt x="168" y="970"/>
                    <a:pt x="137" y="962"/>
                  </a:cubicBezTo>
                  <a:lnTo>
                    <a:pt x="137" y="962"/>
                  </a:lnTo>
                  <a:cubicBezTo>
                    <a:pt x="137" y="940"/>
                    <a:pt x="160" y="917"/>
                    <a:pt x="153" y="894"/>
                  </a:cubicBezTo>
                  <a:cubicBezTo>
                    <a:pt x="130" y="855"/>
                    <a:pt x="99" y="817"/>
                    <a:pt x="61" y="794"/>
                  </a:cubicBezTo>
                  <a:cubicBezTo>
                    <a:pt x="46" y="787"/>
                    <a:pt x="23" y="825"/>
                    <a:pt x="15" y="810"/>
                  </a:cubicBezTo>
                  <a:cubicBezTo>
                    <a:pt x="0" y="779"/>
                    <a:pt x="23" y="741"/>
                    <a:pt x="23" y="710"/>
                  </a:cubicBezTo>
                  <a:cubicBezTo>
                    <a:pt x="23" y="688"/>
                    <a:pt x="0" y="672"/>
                    <a:pt x="0" y="649"/>
                  </a:cubicBezTo>
                  <a:cubicBezTo>
                    <a:pt x="0" y="626"/>
                    <a:pt x="7" y="603"/>
                    <a:pt x="23" y="580"/>
                  </a:cubicBezTo>
                  <a:cubicBezTo>
                    <a:pt x="38" y="565"/>
                    <a:pt x="61" y="550"/>
                    <a:pt x="84" y="558"/>
                  </a:cubicBezTo>
                  <a:cubicBezTo>
                    <a:pt x="107" y="558"/>
                    <a:pt x="130" y="588"/>
                    <a:pt x="160" y="588"/>
                  </a:cubicBezTo>
                  <a:cubicBezTo>
                    <a:pt x="176" y="588"/>
                    <a:pt x="168" y="565"/>
                    <a:pt x="176" y="550"/>
                  </a:cubicBezTo>
                  <a:cubicBezTo>
                    <a:pt x="176" y="519"/>
                    <a:pt x="176" y="481"/>
                    <a:pt x="168" y="451"/>
                  </a:cubicBezTo>
                  <a:cubicBezTo>
                    <a:pt x="153" y="413"/>
                    <a:pt x="130" y="374"/>
                    <a:pt x="107" y="344"/>
                  </a:cubicBezTo>
                  <a:lnTo>
                    <a:pt x="107" y="344"/>
                  </a:lnTo>
                  <a:cubicBezTo>
                    <a:pt x="130" y="313"/>
                    <a:pt x="153" y="283"/>
                    <a:pt x="183" y="260"/>
                  </a:cubicBezTo>
                  <a:cubicBezTo>
                    <a:pt x="206" y="237"/>
                    <a:pt x="244" y="229"/>
                    <a:pt x="275" y="21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2" name="Freeform 104"/>
            <p:cNvSpPr>
              <a:spLocks noChangeArrowheads="1"/>
            </p:cNvSpPr>
            <p:nvPr/>
          </p:nvSpPr>
          <p:spPr bwMode="auto">
            <a:xfrm>
              <a:off x="8100486" y="8929688"/>
              <a:ext cx="193662" cy="112712"/>
            </a:xfrm>
            <a:custGeom>
              <a:avLst/>
              <a:gdLst>
                <a:gd name="T0" fmla="*/ 298 w 536"/>
                <a:gd name="T1" fmla="*/ 305 h 314"/>
                <a:gd name="T2" fmla="*/ 298 w 536"/>
                <a:gd name="T3" fmla="*/ 305 h 314"/>
                <a:gd name="T4" fmla="*/ 336 w 536"/>
                <a:gd name="T5" fmla="*/ 252 h 314"/>
                <a:gd name="T6" fmla="*/ 458 w 536"/>
                <a:gd name="T7" fmla="*/ 183 h 314"/>
                <a:gd name="T8" fmla="*/ 535 w 536"/>
                <a:gd name="T9" fmla="*/ 175 h 314"/>
                <a:gd name="T10" fmla="*/ 535 w 536"/>
                <a:gd name="T11" fmla="*/ 175 h 314"/>
                <a:gd name="T12" fmla="*/ 374 w 536"/>
                <a:gd name="T13" fmla="*/ 30 h 314"/>
                <a:gd name="T14" fmla="*/ 298 w 536"/>
                <a:gd name="T15" fmla="*/ 38 h 314"/>
                <a:gd name="T16" fmla="*/ 260 w 536"/>
                <a:gd name="T17" fmla="*/ 7 h 314"/>
                <a:gd name="T18" fmla="*/ 130 w 536"/>
                <a:gd name="T19" fmla="*/ 15 h 314"/>
                <a:gd name="T20" fmla="*/ 130 w 536"/>
                <a:gd name="T21" fmla="*/ 15 h 314"/>
                <a:gd name="T22" fmla="*/ 176 w 536"/>
                <a:gd name="T23" fmla="*/ 68 h 314"/>
                <a:gd name="T24" fmla="*/ 92 w 536"/>
                <a:gd name="T25" fmla="*/ 84 h 314"/>
                <a:gd name="T26" fmla="*/ 23 w 536"/>
                <a:gd name="T27" fmla="*/ 91 h 314"/>
                <a:gd name="T28" fmla="*/ 8 w 536"/>
                <a:gd name="T29" fmla="*/ 160 h 314"/>
                <a:gd name="T30" fmla="*/ 0 w 536"/>
                <a:gd name="T31" fmla="*/ 213 h 314"/>
                <a:gd name="T32" fmla="*/ 0 w 536"/>
                <a:gd name="T33" fmla="*/ 213 h 314"/>
                <a:gd name="T34" fmla="*/ 84 w 536"/>
                <a:gd name="T35" fmla="*/ 274 h 314"/>
                <a:gd name="T36" fmla="*/ 145 w 536"/>
                <a:gd name="T37" fmla="*/ 244 h 314"/>
                <a:gd name="T38" fmla="*/ 183 w 536"/>
                <a:gd name="T39" fmla="*/ 297 h 314"/>
                <a:gd name="T40" fmla="*/ 298 w 536"/>
                <a:gd name="T41" fmla="*/ 305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36" h="314">
                  <a:moveTo>
                    <a:pt x="298" y="305"/>
                  </a:moveTo>
                  <a:lnTo>
                    <a:pt x="298" y="305"/>
                  </a:lnTo>
                  <a:cubicBezTo>
                    <a:pt x="313" y="290"/>
                    <a:pt x="328" y="274"/>
                    <a:pt x="336" y="252"/>
                  </a:cubicBezTo>
                  <a:cubicBezTo>
                    <a:pt x="359" y="175"/>
                    <a:pt x="374" y="183"/>
                    <a:pt x="458" y="183"/>
                  </a:cubicBezTo>
                  <a:cubicBezTo>
                    <a:pt x="481" y="183"/>
                    <a:pt x="504" y="183"/>
                    <a:pt x="535" y="175"/>
                  </a:cubicBezTo>
                  <a:lnTo>
                    <a:pt x="535" y="175"/>
                  </a:lnTo>
                  <a:cubicBezTo>
                    <a:pt x="489" y="137"/>
                    <a:pt x="428" y="53"/>
                    <a:pt x="374" y="30"/>
                  </a:cubicBezTo>
                  <a:cubicBezTo>
                    <a:pt x="351" y="22"/>
                    <a:pt x="328" y="45"/>
                    <a:pt x="298" y="38"/>
                  </a:cubicBezTo>
                  <a:cubicBezTo>
                    <a:pt x="283" y="38"/>
                    <a:pt x="275" y="7"/>
                    <a:pt x="260" y="7"/>
                  </a:cubicBezTo>
                  <a:cubicBezTo>
                    <a:pt x="214" y="0"/>
                    <a:pt x="176" y="7"/>
                    <a:pt x="130" y="15"/>
                  </a:cubicBezTo>
                  <a:lnTo>
                    <a:pt x="130" y="15"/>
                  </a:lnTo>
                  <a:cubicBezTo>
                    <a:pt x="145" y="30"/>
                    <a:pt x="191" y="53"/>
                    <a:pt x="176" y="68"/>
                  </a:cubicBezTo>
                  <a:cubicBezTo>
                    <a:pt x="160" y="99"/>
                    <a:pt x="122" y="84"/>
                    <a:pt x="92" y="84"/>
                  </a:cubicBezTo>
                  <a:cubicBezTo>
                    <a:pt x="69" y="84"/>
                    <a:pt x="38" y="76"/>
                    <a:pt x="23" y="91"/>
                  </a:cubicBezTo>
                  <a:cubicBezTo>
                    <a:pt x="0" y="107"/>
                    <a:pt x="8" y="137"/>
                    <a:pt x="8" y="160"/>
                  </a:cubicBezTo>
                  <a:cubicBezTo>
                    <a:pt x="0" y="175"/>
                    <a:pt x="0" y="198"/>
                    <a:pt x="0" y="213"/>
                  </a:cubicBezTo>
                  <a:lnTo>
                    <a:pt x="0" y="213"/>
                  </a:lnTo>
                  <a:cubicBezTo>
                    <a:pt x="23" y="236"/>
                    <a:pt x="53" y="267"/>
                    <a:pt x="84" y="274"/>
                  </a:cubicBezTo>
                  <a:cubicBezTo>
                    <a:pt x="107" y="282"/>
                    <a:pt x="122" y="236"/>
                    <a:pt x="145" y="244"/>
                  </a:cubicBezTo>
                  <a:cubicBezTo>
                    <a:pt x="168" y="244"/>
                    <a:pt x="160" y="290"/>
                    <a:pt x="183" y="297"/>
                  </a:cubicBezTo>
                  <a:cubicBezTo>
                    <a:pt x="229" y="313"/>
                    <a:pt x="244" y="297"/>
                    <a:pt x="298" y="30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3" name="Freeform 105"/>
            <p:cNvSpPr>
              <a:spLocks noChangeArrowheads="1"/>
            </p:cNvSpPr>
            <p:nvPr/>
          </p:nvSpPr>
          <p:spPr bwMode="auto">
            <a:xfrm>
              <a:off x="8316371" y="8907463"/>
              <a:ext cx="126992" cy="74612"/>
            </a:xfrm>
            <a:custGeom>
              <a:avLst/>
              <a:gdLst>
                <a:gd name="T0" fmla="*/ 46 w 353"/>
                <a:gd name="T1" fmla="*/ 192 h 208"/>
                <a:gd name="T2" fmla="*/ 46 w 353"/>
                <a:gd name="T3" fmla="*/ 192 h 208"/>
                <a:gd name="T4" fmla="*/ 123 w 353"/>
                <a:gd name="T5" fmla="*/ 176 h 208"/>
                <a:gd name="T6" fmla="*/ 291 w 353"/>
                <a:gd name="T7" fmla="*/ 199 h 208"/>
                <a:gd name="T8" fmla="*/ 352 w 353"/>
                <a:gd name="T9" fmla="*/ 169 h 208"/>
                <a:gd name="T10" fmla="*/ 352 w 353"/>
                <a:gd name="T11" fmla="*/ 169 h 208"/>
                <a:gd name="T12" fmla="*/ 230 w 353"/>
                <a:gd name="T13" fmla="*/ 62 h 208"/>
                <a:gd name="T14" fmla="*/ 31 w 353"/>
                <a:gd name="T15" fmla="*/ 23 h 208"/>
                <a:gd name="T16" fmla="*/ 46 w 353"/>
                <a:gd name="T17" fmla="*/ 19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53" h="208">
                  <a:moveTo>
                    <a:pt x="46" y="192"/>
                  </a:moveTo>
                  <a:lnTo>
                    <a:pt x="46" y="192"/>
                  </a:lnTo>
                  <a:cubicBezTo>
                    <a:pt x="69" y="176"/>
                    <a:pt x="100" y="169"/>
                    <a:pt x="123" y="176"/>
                  </a:cubicBezTo>
                  <a:cubicBezTo>
                    <a:pt x="176" y="184"/>
                    <a:pt x="237" y="207"/>
                    <a:pt x="291" y="199"/>
                  </a:cubicBezTo>
                  <a:cubicBezTo>
                    <a:pt x="314" y="192"/>
                    <a:pt x="329" y="184"/>
                    <a:pt x="352" y="169"/>
                  </a:cubicBezTo>
                  <a:lnTo>
                    <a:pt x="352" y="169"/>
                  </a:lnTo>
                  <a:cubicBezTo>
                    <a:pt x="321" y="146"/>
                    <a:pt x="268" y="77"/>
                    <a:pt x="230" y="62"/>
                  </a:cubicBezTo>
                  <a:cubicBezTo>
                    <a:pt x="168" y="39"/>
                    <a:pt x="100" y="0"/>
                    <a:pt x="31" y="23"/>
                  </a:cubicBezTo>
                  <a:cubicBezTo>
                    <a:pt x="0" y="31"/>
                    <a:pt x="46" y="161"/>
                    <a:pt x="46" y="19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4" name="Freeform 106"/>
            <p:cNvSpPr>
              <a:spLocks noChangeArrowheads="1"/>
            </p:cNvSpPr>
            <p:nvPr/>
          </p:nvSpPr>
          <p:spPr bwMode="auto">
            <a:xfrm>
              <a:off x="7995717" y="9005888"/>
              <a:ext cx="844495" cy="531812"/>
            </a:xfrm>
            <a:custGeom>
              <a:avLst/>
              <a:gdLst>
                <a:gd name="T0" fmla="*/ 672 w 2346"/>
                <a:gd name="T1" fmla="*/ 69 h 1476"/>
                <a:gd name="T2" fmla="*/ 328 w 2346"/>
                <a:gd name="T3" fmla="*/ 84 h 1476"/>
                <a:gd name="T4" fmla="*/ 588 w 2346"/>
                <a:gd name="T5" fmla="*/ 92 h 1476"/>
                <a:gd name="T6" fmla="*/ 435 w 2346"/>
                <a:gd name="T7" fmla="*/ 31 h 1476"/>
                <a:gd name="T8" fmla="*/ 290 w 2346"/>
                <a:gd name="T9" fmla="*/ 0 h 1476"/>
                <a:gd name="T10" fmla="*/ 260 w 2346"/>
                <a:gd name="T11" fmla="*/ 69 h 1476"/>
                <a:gd name="T12" fmla="*/ 191 w 2346"/>
                <a:gd name="T13" fmla="*/ 207 h 1476"/>
                <a:gd name="T14" fmla="*/ 168 w 2346"/>
                <a:gd name="T15" fmla="*/ 336 h 1476"/>
                <a:gd name="T16" fmla="*/ 91 w 2346"/>
                <a:gd name="T17" fmla="*/ 405 h 1476"/>
                <a:gd name="T18" fmla="*/ 15 w 2346"/>
                <a:gd name="T19" fmla="*/ 474 h 1476"/>
                <a:gd name="T20" fmla="*/ 30 w 2346"/>
                <a:gd name="T21" fmla="*/ 573 h 1476"/>
                <a:gd name="T22" fmla="*/ 7 w 2346"/>
                <a:gd name="T23" fmla="*/ 719 h 1476"/>
                <a:gd name="T24" fmla="*/ 23 w 2346"/>
                <a:gd name="T25" fmla="*/ 848 h 1476"/>
                <a:gd name="T26" fmla="*/ 198 w 2346"/>
                <a:gd name="T27" fmla="*/ 917 h 1476"/>
                <a:gd name="T28" fmla="*/ 458 w 2346"/>
                <a:gd name="T29" fmla="*/ 909 h 1476"/>
                <a:gd name="T30" fmla="*/ 641 w 2346"/>
                <a:gd name="T31" fmla="*/ 1055 h 1476"/>
                <a:gd name="T32" fmla="*/ 832 w 2346"/>
                <a:gd name="T33" fmla="*/ 1200 h 1476"/>
                <a:gd name="T34" fmla="*/ 1023 w 2346"/>
                <a:gd name="T35" fmla="*/ 1200 h 1476"/>
                <a:gd name="T36" fmla="*/ 1229 w 2346"/>
                <a:gd name="T37" fmla="*/ 1330 h 1476"/>
                <a:gd name="T38" fmla="*/ 1275 w 2346"/>
                <a:gd name="T39" fmla="*/ 1436 h 1476"/>
                <a:gd name="T40" fmla="*/ 1321 w 2346"/>
                <a:gd name="T41" fmla="*/ 1444 h 1476"/>
                <a:gd name="T42" fmla="*/ 1443 w 2346"/>
                <a:gd name="T43" fmla="*/ 1337 h 1476"/>
                <a:gd name="T44" fmla="*/ 1909 w 2346"/>
                <a:gd name="T45" fmla="*/ 986 h 1476"/>
                <a:gd name="T46" fmla="*/ 2169 w 2346"/>
                <a:gd name="T47" fmla="*/ 390 h 1476"/>
                <a:gd name="T48" fmla="*/ 1520 w 2346"/>
                <a:gd name="T49" fmla="*/ 359 h 1476"/>
                <a:gd name="T50" fmla="*/ 1077 w 2346"/>
                <a:gd name="T51" fmla="*/ 169 h 1476"/>
                <a:gd name="T52" fmla="*/ 939 w 2346"/>
                <a:gd name="T53" fmla="*/ 260 h 1476"/>
                <a:gd name="T54" fmla="*/ 909 w 2346"/>
                <a:gd name="T55" fmla="*/ 375 h 1476"/>
                <a:gd name="T56" fmla="*/ 718 w 2346"/>
                <a:gd name="T57" fmla="*/ 321 h 1476"/>
                <a:gd name="T58" fmla="*/ 641 w 2346"/>
                <a:gd name="T59" fmla="*/ 352 h 1476"/>
                <a:gd name="T60" fmla="*/ 573 w 2346"/>
                <a:gd name="T61" fmla="*/ 306 h 1476"/>
                <a:gd name="T62" fmla="*/ 702 w 2346"/>
                <a:gd name="T63" fmla="*/ 161 h 1476"/>
                <a:gd name="T64" fmla="*/ 672 w 2346"/>
                <a:gd name="T65" fmla="*/ 69 h 1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346" h="1476">
                  <a:moveTo>
                    <a:pt x="672" y="69"/>
                  </a:moveTo>
                  <a:lnTo>
                    <a:pt x="672" y="69"/>
                  </a:lnTo>
                  <a:cubicBezTo>
                    <a:pt x="641" y="92"/>
                    <a:pt x="618" y="123"/>
                    <a:pt x="565" y="123"/>
                  </a:cubicBezTo>
                  <a:cubicBezTo>
                    <a:pt x="504" y="130"/>
                    <a:pt x="374" y="123"/>
                    <a:pt x="328" y="84"/>
                  </a:cubicBezTo>
                  <a:cubicBezTo>
                    <a:pt x="404" y="84"/>
                    <a:pt x="519" y="123"/>
                    <a:pt x="588" y="92"/>
                  </a:cubicBezTo>
                  <a:lnTo>
                    <a:pt x="588" y="92"/>
                  </a:lnTo>
                  <a:cubicBezTo>
                    <a:pt x="534" y="84"/>
                    <a:pt x="519" y="100"/>
                    <a:pt x="473" y="84"/>
                  </a:cubicBezTo>
                  <a:cubicBezTo>
                    <a:pt x="450" y="77"/>
                    <a:pt x="458" y="31"/>
                    <a:pt x="435" y="31"/>
                  </a:cubicBezTo>
                  <a:cubicBezTo>
                    <a:pt x="412" y="23"/>
                    <a:pt x="397" y="69"/>
                    <a:pt x="374" y="61"/>
                  </a:cubicBezTo>
                  <a:cubicBezTo>
                    <a:pt x="343" y="54"/>
                    <a:pt x="313" y="23"/>
                    <a:pt x="290" y="0"/>
                  </a:cubicBezTo>
                  <a:lnTo>
                    <a:pt x="290" y="0"/>
                  </a:lnTo>
                  <a:cubicBezTo>
                    <a:pt x="275" y="23"/>
                    <a:pt x="275" y="54"/>
                    <a:pt x="260" y="69"/>
                  </a:cubicBezTo>
                  <a:cubicBezTo>
                    <a:pt x="244" y="92"/>
                    <a:pt x="206" y="92"/>
                    <a:pt x="191" y="115"/>
                  </a:cubicBezTo>
                  <a:cubicBezTo>
                    <a:pt x="183" y="146"/>
                    <a:pt x="198" y="176"/>
                    <a:pt x="191" y="207"/>
                  </a:cubicBezTo>
                  <a:cubicBezTo>
                    <a:pt x="191" y="222"/>
                    <a:pt x="175" y="230"/>
                    <a:pt x="175" y="237"/>
                  </a:cubicBezTo>
                  <a:cubicBezTo>
                    <a:pt x="168" y="268"/>
                    <a:pt x="175" y="306"/>
                    <a:pt x="168" y="336"/>
                  </a:cubicBezTo>
                  <a:cubicBezTo>
                    <a:pt x="160" y="359"/>
                    <a:pt x="145" y="367"/>
                    <a:pt x="137" y="382"/>
                  </a:cubicBezTo>
                  <a:cubicBezTo>
                    <a:pt x="122" y="390"/>
                    <a:pt x="99" y="390"/>
                    <a:pt x="91" y="405"/>
                  </a:cubicBezTo>
                  <a:cubicBezTo>
                    <a:pt x="76" y="421"/>
                    <a:pt x="91" y="459"/>
                    <a:pt x="68" y="474"/>
                  </a:cubicBezTo>
                  <a:cubicBezTo>
                    <a:pt x="61" y="482"/>
                    <a:pt x="38" y="474"/>
                    <a:pt x="15" y="474"/>
                  </a:cubicBezTo>
                  <a:lnTo>
                    <a:pt x="15" y="474"/>
                  </a:lnTo>
                  <a:cubicBezTo>
                    <a:pt x="23" y="505"/>
                    <a:pt x="30" y="535"/>
                    <a:pt x="30" y="573"/>
                  </a:cubicBezTo>
                  <a:cubicBezTo>
                    <a:pt x="30" y="604"/>
                    <a:pt x="15" y="634"/>
                    <a:pt x="7" y="665"/>
                  </a:cubicBezTo>
                  <a:cubicBezTo>
                    <a:pt x="0" y="680"/>
                    <a:pt x="7" y="696"/>
                    <a:pt x="7" y="719"/>
                  </a:cubicBezTo>
                  <a:cubicBezTo>
                    <a:pt x="7" y="757"/>
                    <a:pt x="15" y="803"/>
                    <a:pt x="23" y="848"/>
                  </a:cubicBezTo>
                  <a:lnTo>
                    <a:pt x="23" y="848"/>
                  </a:lnTo>
                  <a:cubicBezTo>
                    <a:pt x="76" y="848"/>
                    <a:pt x="137" y="825"/>
                    <a:pt x="183" y="841"/>
                  </a:cubicBezTo>
                  <a:cubicBezTo>
                    <a:pt x="206" y="856"/>
                    <a:pt x="175" y="909"/>
                    <a:pt x="198" y="917"/>
                  </a:cubicBezTo>
                  <a:cubicBezTo>
                    <a:pt x="244" y="932"/>
                    <a:pt x="298" y="917"/>
                    <a:pt x="343" y="909"/>
                  </a:cubicBezTo>
                  <a:cubicBezTo>
                    <a:pt x="382" y="909"/>
                    <a:pt x="420" y="894"/>
                    <a:pt x="458" y="909"/>
                  </a:cubicBezTo>
                  <a:cubicBezTo>
                    <a:pt x="489" y="925"/>
                    <a:pt x="504" y="963"/>
                    <a:pt x="527" y="986"/>
                  </a:cubicBezTo>
                  <a:cubicBezTo>
                    <a:pt x="565" y="1016"/>
                    <a:pt x="603" y="1032"/>
                    <a:pt x="641" y="1055"/>
                  </a:cubicBezTo>
                  <a:cubicBezTo>
                    <a:pt x="664" y="1078"/>
                    <a:pt x="672" y="1108"/>
                    <a:pt x="695" y="1123"/>
                  </a:cubicBezTo>
                  <a:cubicBezTo>
                    <a:pt x="733" y="1154"/>
                    <a:pt x="779" y="1184"/>
                    <a:pt x="832" y="1200"/>
                  </a:cubicBezTo>
                  <a:cubicBezTo>
                    <a:pt x="871" y="1200"/>
                    <a:pt x="901" y="1161"/>
                    <a:pt x="939" y="1161"/>
                  </a:cubicBezTo>
                  <a:cubicBezTo>
                    <a:pt x="970" y="1161"/>
                    <a:pt x="993" y="1192"/>
                    <a:pt x="1023" y="1200"/>
                  </a:cubicBezTo>
                  <a:cubicBezTo>
                    <a:pt x="1054" y="1200"/>
                    <a:pt x="1092" y="1169"/>
                    <a:pt x="1123" y="1184"/>
                  </a:cubicBezTo>
                  <a:cubicBezTo>
                    <a:pt x="1168" y="1215"/>
                    <a:pt x="1184" y="1291"/>
                    <a:pt x="1229" y="1330"/>
                  </a:cubicBezTo>
                  <a:cubicBezTo>
                    <a:pt x="1245" y="1345"/>
                    <a:pt x="1283" y="1307"/>
                    <a:pt x="1298" y="1330"/>
                  </a:cubicBezTo>
                  <a:cubicBezTo>
                    <a:pt x="1306" y="1353"/>
                    <a:pt x="1275" y="1414"/>
                    <a:pt x="1275" y="1436"/>
                  </a:cubicBezTo>
                  <a:lnTo>
                    <a:pt x="1275" y="1436"/>
                  </a:lnTo>
                  <a:cubicBezTo>
                    <a:pt x="1290" y="1444"/>
                    <a:pt x="1306" y="1444"/>
                    <a:pt x="1321" y="1444"/>
                  </a:cubicBezTo>
                  <a:cubicBezTo>
                    <a:pt x="1367" y="1444"/>
                    <a:pt x="1413" y="1475"/>
                    <a:pt x="1459" y="1475"/>
                  </a:cubicBezTo>
                  <a:cubicBezTo>
                    <a:pt x="1459" y="1436"/>
                    <a:pt x="1451" y="1383"/>
                    <a:pt x="1443" y="1337"/>
                  </a:cubicBezTo>
                  <a:cubicBezTo>
                    <a:pt x="1482" y="1230"/>
                    <a:pt x="1474" y="1146"/>
                    <a:pt x="1596" y="1100"/>
                  </a:cubicBezTo>
                  <a:cubicBezTo>
                    <a:pt x="1703" y="1055"/>
                    <a:pt x="1802" y="1009"/>
                    <a:pt x="1909" y="986"/>
                  </a:cubicBezTo>
                  <a:cubicBezTo>
                    <a:pt x="2169" y="932"/>
                    <a:pt x="2169" y="665"/>
                    <a:pt x="2077" y="474"/>
                  </a:cubicBezTo>
                  <a:cubicBezTo>
                    <a:pt x="2054" y="413"/>
                    <a:pt x="2138" y="428"/>
                    <a:pt x="2169" y="390"/>
                  </a:cubicBezTo>
                  <a:cubicBezTo>
                    <a:pt x="2345" y="222"/>
                    <a:pt x="1963" y="268"/>
                    <a:pt x="1886" y="291"/>
                  </a:cubicBezTo>
                  <a:cubicBezTo>
                    <a:pt x="1764" y="321"/>
                    <a:pt x="1627" y="291"/>
                    <a:pt x="1520" y="359"/>
                  </a:cubicBezTo>
                  <a:cubicBezTo>
                    <a:pt x="1489" y="375"/>
                    <a:pt x="1298" y="405"/>
                    <a:pt x="1382" y="344"/>
                  </a:cubicBezTo>
                  <a:cubicBezTo>
                    <a:pt x="1497" y="268"/>
                    <a:pt x="1084" y="39"/>
                    <a:pt x="1077" y="169"/>
                  </a:cubicBezTo>
                  <a:cubicBezTo>
                    <a:pt x="1077" y="268"/>
                    <a:pt x="1000" y="268"/>
                    <a:pt x="939" y="260"/>
                  </a:cubicBezTo>
                  <a:lnTo>
                    <a:pt x="939" y="260"/>
                  </a:lnTo>
                  <a:cubicBezTo>
                    <a:pt x="932" y="291"/>
                    <a:pt x="924" y="291"/>
                    <a:pt x="916" y="314"/>
                  </a:cubicBezTo>
                  <a:cubicBezTo>
                    <a:pt x="909" y="336"/>
                    <a:pt x="924" y="367"/>
                    <a:pt x="909" y="375"/>
                  </a:cubicBezTo>
                  <a:cubicBezTo>
                    <a:pt x="863" y="390"/>
                    <a:pt x="817" y="382"/>
                    <a:pt x="771" y="367"/>
                  </a:cubicBezTo>
                  <a:cubicBezTo>
                    <a:pt x="748" y="359"/>
                    <a:pt x="741" y="336"/>
                    <a:pt x="718" y="321"/>
                  </a:cubicBezTo>
                  <a:cubicBezTo>
                    <a:pt x="702" y="306"/>
                    <a:pt x="672" y="275"/>
                    <a:pt x="657" y="291"/>
                  </a:cubicBezTo>
                  <a:cubicBezTo>
                    <a:pt x="634" y="298"/>
                    <a:pt x="664" y="344"/>
                    <a:pt x="641" y="352"/>
                  </a:cubicBezTo>
                  <a:cubicBezTo>
                    <a:pt x="618" y="367"/>
                    <a:pt x="580" y="359"/>
                    <a:pt x="557" y="344"/>
                  </a:cubicBezTo>
                  <a:cubicBezTo>
                    <a:pt x="542" y="336"/>
                    <a:pt x="565" y="314"/>
                    <a:pt x="573" y="306"/>
                  </a:cubicBezTo>
                  <a:cubicBezTo>
                    <a:pt x="588" y="283"/>
                    <a:pt x="588" y="260"/>
                    <a:pt x="603" y="245"/>
                  </a:cubicBezTo>
                  <a:cubicBezTo>
                    <a:pt x="634" y="207"/>
                    <a:pt x="679" y="199"/>
                    <a:pt x="702" y="161"/>
                  </a:cubicBezTo>
                  <a:cubicBezTo>
                    <a:pt x="718" y="146"/>
                    <a:pt x="702" y="115"/>
                    <a:pt x="695" y="100"/>
                  </a:cubicBezTo>
                  <a:cubicBezTo>
                    <a:pt x="679" y="77"/>
                    <a:pt x="687" y="92"/>
                    <a:pt x="672" y="6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5" name="Freeform 107"/>
            <p:cNvSpPr>
              <a:spLocks noChangeArrowheads="1"/>
            </p:cNvSpPr>
            <p:nvPr/>
          </p:nvSpPr>
          <p:spPr bwMode="auto">
            <a:xfrm>
              <a:off x="8190966" y="9015413"/>
              <a:ext cx="203187" cy="131762"/>
            </a:xfrm>
            <a:custGeom>
              <a:avLst/>
              <a:gdLst>
                <a:gd name="T0" fmla="*/ 397 w 566"/>
                <a:gd name="T1" fmla="*/ 237 h 368"/>
                <a:gd name="T2" fmla="*/ 397 w 566"/>
                <a:gd name="T3" fmla="*/ 237 h 368"/>
                <a:gd name="T4" fmla="*/ 321 w 566"/>
                <a:gd name="T5" fmla="*/ 207 h 368"/>
                <a:gd name="T6" fmla="*/ 382 w 566"/>
                <a:gd name="T7" fmla="*/ 153 h 368"/>
                <a:gd name="T8" fmla="*/ 512 w 566"/>
                <a:gd name="T9" fmla="*/ 61 h 368"/>
                <a:gd name="T10" fmla="*/ 275 w 566"/>
                <a:gd name="T11" fmla="*/ 16 h 368"/>
                <a:gd name="T12" fmla="*/ 130 w 566"/>
                <a:gd name="T13" fmla="*/ 46 h 368"/>
                <a:gd name="T14" fmla="*/ 130 w 566"/>
                <a:gd name="T15" fmla="*/ 46 h 368"/>
                <a:gd name="T16" fmla="*/ 153 w 566"/>
                <a:gd name="T17" fmla="*/ 77 h 368"/>
                <a:gd name="T18" fmla="*/ 160 w 566"/>
                <a:gd name="T19" fmla="*/ 138 h 368"/>
                <a:gd name="T20" fmla="*/ 61 w 566"/>
                <a:gd name="T21" fmla="*/ 222 h 368"/>
                <a:gd name="T22" fmla="*/ 31 w 566"/>
                <a:gd name="T23" fmla="*/ 283 h 368"/>
                <a:gd name="T24" fmla="*/ 15 w 566"/>
                <a:gd name="T25" fmla="*/ 321 h 368"/>
                <a:gd name="T26" fmla="*/ 99 w 566"/>
                <a:gd name="T27" fmla="*/ 329 h 368"/>
                <a:gd name="T28" fmla="*/ 115 w 566"/>
                <a:gd name="T29" fmla="*/ 268 h 368"/>
                <a:gd name="T30" fmla="*/ 176 w 566"/>
                <a:gd name="T31" fmla="*/ 298 h 368"/>
                <a:gd name="T32" fmla="*/ 229 w 566"/>
                <a:gd name="T33" fmla="*/ 344 h 368"/>
                <a:gd name="T34" fmla="*/ 367 w 566"/>
                <a:gd name="T35" fmla="*/ 352 h 368"/>
                <a:gd name="T36" fmla="*/ 374 w 566"/>
                <a:gd name="T37" fmla="*/ 291 h 368"/>
                <a:gd name="T38" fmla="*/ 397 w 566"/>
                <a:gd name="T39" fmla="*/ 237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66" h="368">
                  <a:moveTo>
                    <a:pt x="397" y="237"/>
                  </a:moveTo>
                  <a:lnTo>
                    <a:pt x="397" y="237"/>
                  </a:lnTo>
                  <a:cubicBezTo>
                    <a:pt x="351" y="230"/>
                    <a:pt x="313" y="207"/>
                    <a:pt x="321" y="207"/>
                  </a:cubicBezTo>
                  <a:cubicBezTo>
                    <a:pt x="336" y="191"/>
                    <a:pt x="359" y="153"/>
                    <a:pt x="382" y="153"/>
                  </a:cubicBezTo>
                  <a:cubicBezTo>
                    <a:pt x="412" y="146"/>
                    <a:pt x="565" y="138"/>
                    <a:pt x="512" y="61"/>
                  </a:cubicBezTo>
                  <a:cubicBezTo>
                    <a:pt x="466" y="0"/>
                    <a:pt x="351" y="31"/>
                    <a:pt x="275" y="16"/>
                  </a:cubicBezTo>
                  <a:cubicBezTo>
                    <a:pt x="191" y="0"/>
                    <a:pt x="160" y="23"/>
                    <a:pt x="130" y="46"/>
                  </a:cubicBezTo>
                  <a:lnTo>
                    <a:pt x="130" y="46"/>
                  </a:lnTo>
                  <a:cubicBezTo>
                    <a:pt x="145" y="69"/>
                    <a:pt x="137" y="54"/>
                    <a:pt x="153" y="77"/>
                  </a:cubicBezTo>
                  <a:cubicBezTo>
                    <a:pt x="160" y="92"/>
                    <a:pt x="176" y="123"/>
                    <a:pt x="160" y="138"/>
                  </a:cubicBezTo>
                  <a:cubicBezTo>
                    <a:pt x="137" y="176"/>
                    <a:pt x="92" y="184"/>
                    <a:pt x="61" y="222"/>
                  </a:cubicBezTo>
                  <a:cubicBezTo>
                    <a:pt x="46" y="237"/>
                    <a:pt x="46" y="260"/>
                    <a:pt x="31" y="283"/>
                  </a:cubicBezTo>
                  <a:cubicBezTo>
                    <a:pt x="23" y="291"/>
                    <a:pt x="0" y="313"/>
                    <a:pt x="15" y="321"/>
                  </a:cubicBezTo>
                  <a:cubicBezTo>
                    <a:pt x="38" y="336"/>
                    <a:pt x="76" y="344"/>
                    <a:pt x="99" y="329"/>
                  </a:cubicBezTo>
                  <a:cubicBezTo>
                    <a:pt x="122" y="321"/>
                    <a:pt x="92" y="275"/>
                    <a:pt x="115" y="268"/>
                  </a:cubicBezTo>
                  <a:cubicBezTo>
                    <a:pt x="130" y="252"/>
                    <a:pt x="160" y="283"/>
                    <a:pt x="176" y="298"/>
                  </a:cubicBezTo>
                  <a:cubicBezTo>
                    <a:pt x="199" y="313"/>
                    <a:pt x="206" y="336"/>
                    <a:pt x="229" y="344"/>
                  </a:cubicBezTo>
                  <a:cubicBezTo>
                    <a:pt x="275" y="359"/>
                    <a:pt x="321" y="367"/>
                    <a:pt x="367" y="352"/>
                  </a:cubicBezTo>
                  <a:cubicBezTo>
                    <a:pt x="382" y="344"/>
                    <a:pt x="367" y="313"/>
                    <a:pt x="374" y="291"/>
                  </a:cubicBezTo>
                  <a:cubicBezTo>
                    <a:pt x="382" y="268"/>
                    <a:pt x="390" y="268"/>
                    <a:pt x="397" y="23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6" name="Freeform 108"/>
            <p:cNvSpPr>
              <a:spLocks noChangeArrowheads="1"/>
            </p:cNvSpPr>
            <p:nvPr/>
          </p:nvSpPr>
          <p:spPr bwMode="auto">
            <a:xfrm>
              <a:off x="7267102" y="6611938"/>
              <a:ext cx="169852" cy="169862"/>
            </a:xfrm>
            <a:custGeom>
              <a:avLst/>
              <a:gdLst>
                <a:gd name="T0" fmla="*/ 473 w 474"/>
                <a:gd name="T1" fmla="*/ 175 h 474"/>
                <a:gd name="T2" fmla="*/ 473 w 474"/>
                <a:gd name="T3" fmla="*/ 175 h 474"/>
                <a:gd name="T4" fmla="*/ 450 w 474"/>
                <a:gd name="T5" fmla="*/ 351 h 474"/>
                <a:gd name="T6" fmla="*/ 466 w 474"/>
                <a:gd name="T7" fmla="*/ 458 h 474"/>
                <a:gd name="T8" fmla="*/ 466 w 474"/>
                <a:gd name="T9" fmla="*/ 458 h 474"/>
                <a:gd name="T10" fmla="*/ 359 w 474"/>
                <a:gd name="T11" fmla="*/ 465 h 474"/>
                <a:gd name="T12" fmla="*/ 252 w 474"/>
                <a:gd name="T13" fmla="*/ 473 h 474"/>
                <a:gd name="T14" fmla="*/ 183 w 474"/>
                <a:gd name="T15" fmla="*/ 465 h 474"/>
                <a:gd name="T16" fmla="*/ 84 w 474"/>
                <a:gd name="T17" fmla="*/ 404 h 474"/>
                <a:gd name="T18" fmla="*/ 23 w 474"/>
                <a:gd name="T19" fmla="*/ 252 h 474"/>
                <a:gd name="T20" fmla="*/ 15 w 474"/>
                <a:gd name="T21" fmla="*/ 190 h 474"/>
                <a:gd name="T22" fmla="*/ 76 w 474"/>
                <a:gd name="T23" fmla="*/ 198 h 474"/>
                <a:gd name="T24" fmla="*/ 68 w 474"/>
                <a:gd name="T25" fmla="*/ 145 h 474"/>
                <a:gd name="T26" fmla="*/ 122 w 474"/>
                <a:gd name="T27" fmla="*/ 160 h 474"/>
                <a:gd name="T28" fmla="*/ 122 w 474"/>
                <a:gd name="T29" fmla="*/ 76 h 474"/>
                <a:gd name="T30" fmla="*/ 229 w 474"/>
                <a:gd name="T31" fmla="*/ 22 h 474"/>
                <a:gd name="T32" fmla="*/ 313 w 474"/>
                <a:gd name="T33" fmla="*/ 7 h 474"/>
                <a:gd name="T34" fmla="*/ 381 w 474"/>
                <a:gd name="T35" fmla="*/ 45 h 474"/>
                <a:gd name="T36" fmla="*/ 381 w 474"/>
                <a:gd name="T37" fmla="*/ 106 h 474"/>
                <a:gd name="T38" fmla="*/ 366 w 474"/>
                <a:gd name="T39" fmla="*/ 183 h 474"/>
                <a:gd name="T40" fmla="*/ 397 w 474"/>
                <a:gd name="T41" fmla="*/ 190 h 474"/>
                <a:gd name="T42" fmla="*/ 473 w 474"/>
                <a:gd name="T43" fmla="*/ 175 h 4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4" h="474">
                  <a:moveTo>
                    <a:pt x="473" y="175"/>
                  </a:moveTo>
                  <a:lnTo>
                    <a:pt x="473" y="175"/>
                  </a:lnTo>
                  <a:cubicBezTo>
                    <a:pt x="466" y="236"/>
                    <a:pt x="450" y="290"/>
                    <a:pt x="450" y="351"/>
                  </a:cubicBezTo>
                  <a:cubicBezTo>
                    <a:pt x="450" y="389"/>
                    <a:pt x="458" y="420"/>
                    <a:pt x="466" y="458"/>
                  </a:cubicBezTo>
                  <a:lnTo>
                    <a:pt x="466" y="458"/>
                  </a:lnTo>
                  <a:cubicBezTo>
                    <a:pt x="427" y="458"/>
                    <a:pt x="389" y="465"/>
                    <a:pt x="359" y="465"/>
                  </a:cubicBezTo>
                  <a:cubicBezTo>
                    <a:pt x="320" y="465"/>
                    <a:pt x="282" y="465"/>
                    <a:pt x="252" y="473"/>
                  </a:cubicBezTo>
                  <a:cubicBezTo>
                    <a:pt x="229" y="473"/>
                    <a:pt x="206" y="473"/>
                    <a:pt x="183" y="465"/>
                  </a:cubicBezTo>
                  <a:cubicBezTo>
                    <a:pt x="145" y="450"/>
                    <a:pt x="106" y="435"/>
                    <a:pt x="84" y="404"/>
                  </a:cubicBezTo>
                  <a:cubicBezTo>
                    <a:pt x="45" y="358"/>
                    <a:pt x="38" y="305"/>
                    <a:pt x="23" y="252"/>
                  </a:cubicBezTo>
                  <a:cubicBezTo>
                    <a:pt x="15" y="236"/>
                    <a:pt x="0" y="206"/>
                    <a:pt x="15" y="190"/>
                  </a:cubicBezTo>
                  <a:cubicBezTo>
                    <a:pt x="30" y="175"/>
                    <a:pt x="61" y="206"/>
                    <a:pt x="76" y="198"/>
                  </a:cubicBezTo>
                  <a:cubicBezTo>
                    <a:pt x="91" y="183"/>
                    <a:pt x="61" y="152"/>
                    <a:pt x="68" y="145"/>
                  </a:cubicBezTo>
                  <a:cubicBezTo>
                    <a:pt x="84" y="137"/>
                    <a:pt x="114" y="175"/>
                    <a:pt x="122" y="160"/>
                  </a:cubicBezTo>
                  <a:cubicBezTo>
                    <a:pt x="137" y="137"/>
                    <a:pt x="106" y="99"/>
                    <a:pt x="122" y="76"/>
                  </a:cubicBezTo>
                  <a:cubicBezTo>
                    <a:pt x="145" y="45"/>
                    <a:pt x="191" y="38"/>
                    <a:pt x="229" y="22"/>
                  </a:cubicBezTo>
                  <a:cubicBezTo>
                    <a:pt x="252" y="15"/>
                    <a:pt x="282" y="0"/>
                    <a:pt x="313" y="7"/>
                  </a:cubicBezTo>
                  <a:cubicBezTo>
                    <a:pt x="343" y="7"/>
                    <a:pt x="366" y="22"/>
                    <a:pt x="381" y="45"/>
                  </a:cubicBezTo>
                  <a:cubicBezTo>
                    <a:pt x="389" y="68"/>
                    <a:pt x="381" y="91"/>
                    <a:pt x="381" y="106"/>
                  </a:cubicBezTo>
                  <a:cubicBezTo>
                    <a:pt x="374" y="137"/>
                    <a:pt x="359" y="160"/>
                    <a:pt x="366" y="183"/>
                  </a:cubicBezTo>
                  <a:cubicBezTo>
                    <a:pt x="366" y="198"/>
                    <a:pt x="381" y="190"/>
                    <a:pt x="397" y="190"/>
                  </a:cubicBezTo>
                  <a:cubicBezTo>
                    <a:pt x="420" y="190"/>
                    <a:pt x="443" y="183"/>
                    <a:pt x="473" y="17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7" name="Freeform 109"/>
            <p:cNvSpPr>
              <a:spLocks noChangeArrowheads="1"/>
            </p:cNvSpPr>
            <p:nvPr/>
          </p:nvSpPr>
          <p:spPr bwMode="auto">
            <a:xfrm>
              <a:off x="7338535" y="6503988"/>
              <a:ext cx="720678" cy="569912"/>
            </a:xfrm>
            <a:custGeom>
              <a:avLst/>
              <a:gdLst>
                <a:gd name="T0" fmla="*/ 1421 w 2002"/>
                <a:gd name="T1" fmla="*/ 7 h 1582"/>
                <a:gd name="T2" fmla="*/ 1421 w 2002"/>
                <a:gd name="T3" fmla="*/ 7 h 1582"/>
                <a:gd name="T4" fmla="*/ 1390 w 2002"/>
                <a:gd name="T5" fmla="*/ 76 h 1582"/>
                <a:gd name="T6" fmla="*/ 1207 w 2002"/>
                <a:gd name="T7" fmla="*/ 68 h 1582"/>
                <a:gd name="T8" fmla="*/ 1092 w 2002"/>
                <a:gd name="T9" fmla="*/ 0 h 1582"/>
                <a:gd name="T10" fmla="*/ 1024 w 2002"/>
                <a:gd name="T11" fmla="*/ 84 h 1582"/>
                <a:gd name="T12" fmla="*/ 894 w 2002"/>
                <a:gd name="T13" fmla="*/ 206 h 1582"/>
                <a:gd name="T14" fmla="*/ 794 w 2002"/>
                <a:gd name="T15" fmla="*/ 198 h 1582"/>
                <a:gd name="T16" fmla="*/ 695 w 2002"/>
                <a:gd name="T17" fmla="*/ 275 h 1582"/>
                <a:gd name="T18" fmla="*/ 650 w 2002"/>
                <a:gd name="T19" fmla="*/ 328 h 1582"/>
                <a:gd name="T20" fmla="*/ 642 w 2002"/>
                <a:gd name="T21" fmla="*/ 420 h 1582"/>
                <a:gd name="T22" fmla="*/ 550 w 2002"/>
                <a:gd name="T23" fmla="*/ 366 h 1582"/>
                <a:gd name="T24" fmla="*/ 382 w 2002"/>
                <a:gd name="T25" fmla="*/ 397 h 1582"/>
                <a:gd name="T26" fmla="*/ 275 w 2002"/>
                <a:gd name="T27" fmla="*/ 473 h 1582"/>
                <a:gd name="T28" fmla="*/ 275 w 2002"/>
                <a:gd name="T29" fmla="*/ 473 h 1582"/>
                <a:gd name="T30" fmla="*/ 252 w 2002"/>
                <a:gd name="T31" fmla="*/ 649 h 1582"/>
                <a:gd name="T32" fmla="*/ 268 w 2002"/>
                <a:gd name="T33" fmla="*/ 756 h 1582"/>
                <a:gd name="T34" fmla="*/ 268 w 2002"/>
                <a:gd name="T35" fmla="*/ 756 h 1582"/>
                <a:gd name="T36" fmla="*/ 245 w 2002"/>
                <a:gd name="T37" fmla="*/ 848 h 1582"/>
                <a:gd name="T38" fmla="*/ 268 w 2002"/>
                <a:gd name="T39" fmla="*/ 931 h 1582"/>
                <a:gd name="T40" fmla="*/ 252 w 2002"/>
                <a:gd name="T41" fmla="*/ 1054 h 1582"/>
                <a:gd name="T42" fmla="*/ 199 w 2002"/>
                <a:gd name="T43" fmla="*/ 1100 h 1582"/>
                <a:gd name="T44" fmla="*/ 214 w 2002"/>
                <a:gd name="T45" fmla="*/ 1130 h 1582"/>
                <a:gd name="T46" fmla="*/ 291 w 2002"/>
                <a:gd name="T47" fmla="*/ 1153 h 1582"/>
                <a:gd name="T48" fmla="*/ 291 w 2002"/>
                <a:gd name="T49" fmla="*/ 1184 h 1582"/>
                <a:gd name="T50" fmla="*/ 214 w 2002"/>
                <a:gd name="T51" fmla="*/ 1199 h 1582"/>
                <a:gd name="T52" fmla="*/ 168 w 2002"/>
                <a:gd name="T53" fmla="*/ 1237 h 1582"/>
                <a:gd name="T54" fmla="*/ 61 w 2002"/>
                <a:gd name="T55" fmla="*/ 1214 h 1582"/>
                <a:gd name="T56" fmla="*/ 0 w 2002"/>
                <a:gd name="T57" fmla="*/ 1298 h 1582"/>
                <a:gd name="T58" fmla="*/ 84 w 2002"/>
                <a:gd name="T59" fmla="*/ 1344 h 1582"/>
                <a:gd name="T60" fmla="*/ 84 w 2002"/>
                <a:gd name="T61" fmla="*/ 1344 h 1582"/>
                <a:gd name="T62" fmla="*/ 245 w 2002"/>
                <a:gd name="T63" fmla="*/ 1336 h 1582"/>
                <a:gd name="T64" fmla="*/ 359 w 2002"/>
                <a:gd name="T65" fmla="*/ 1390 h 1582"/>
                <a:gd name="T66" fmla="*/ 359 w 2002"/>
                <a:gd name="T67" fmla="*/ 1390 h 1582"/>
                <a:gd name="T68" fmla="*/ 413 w 2002"/>
                <a:gd name="T69" fmla="*/ 1405 h 1582"/>
                <a:gd name="T70" fmla="*/ 619 w 2002"/>
                <a:gd name="T71" fmla="*/ 1275 h 1582"/>
                <a:gd name="T72" fmla="*/ 657 w 2002"/>
                <a:gd name="T73" fmla="*/ 1222 h 1582"/>
                <a:gd name="T74" fmla="*/ 657 w 2002"/>
                <a:gd name="T75" fmla="*/ 1222 h 1582"/>
                <a:gd name="T76" fmla="*/ 741 w 2002"/>
                <a:gd name="T77" fmla="*/ 1168 h 1582"/>
                <a:gd name="T78" fmla="*/ 856 w 2002"/>
                <a:gd name="T79" fmla="*/ 1176 h 1582"/>
                <a:gd name="T80" fmla="*/ 925 w 2002"/>
                <a:gd name="T81" fmla="*/ 1206 h 1582"/>
                <a:gd name="T82" fmla="*/ 1031 w 2002"/>
                <a:gd name="T83" fmla="*/ 1184 h 1582"/>
                <a:gd name="T84" fmla="*/ 1054 w 2002"/>
                <a:gd name="T85" fmla="*/ 1184 h 1582"/>
                <a:gd name="T86" fmla="*/ 1054 w 2002"/>
                <a:gd name="T87" fmla="*/ 1184 h 1582"/>
                <a:gd name="T88" fmla="*/ 1085 w 2002"/>
                <a:gd name="T89" fmla="*/ 1015 h 1582"/>
                <a:gd name="T90" fmla="*/ 1123 w 2002"/>
                <a:gd name="T91" fmla="*/ 954 h 1582"/>
                <a:gd name="T92" fmla="*/ 1200 w 2002"/>
                <a:gd name="T93" fmla="*/ 939 h 1582"/>
                <a:gd name="T94" fmla="*/ 1314 w 2002"/>
                <a:gd name="T95" fmla="*/ 1008 h 1582"/>
                <a:gd name="T96" fmla="*/ 1299 w 2002"/>
                <a:gd name="T97" fmla="*/ 1130 h 1582"/>
                <a:gd name="T98" fmla="*/ 1299 w 2002"/>
                <a:gd name="T99" fmla="*/ 1130 h 1582"/>
                <a:gd name="T100" fmla="*/ 1383 w 2002"/>
                <a:gd name="T101" fmla="*/ 1199 h 1582"/>
                <a:gd name="T102" fmla="*/ 1658 w 2002"/>
                <a:gd name="T103" fmla="*/ 1420 h 1582"/>
                <a:gd name="T104" fmla="*/ 1872 w 2002"/>
                <a:gd name="T105" fmla="*/ 1413 h 1582"/>
                <a:gd name="T106" fmla="*/ 1917 w 2002"/>
                <a:gd name="T107" fmla="*/ 1581 h 1582"/>
                <a:gd name="T108" fmla="*/ 1978 w 2002"/>
                <a:gd name="T109" fmla="*/ 1497 h 1582"/>
                <a:gd name="T110" fmla="*/ 1940 w 2002"/>
                <a:gd name="T111" fmla="*/ 1359 h 1582"/>
                <a:gd name="T112" fmla="*/ 1726 w 2002"/>
                <a:gd name="T113" fmla="*/ 1023 h 1582"/>
                <a:gd name="T114" fmla="*/ 1551 w 2002"/>
                <a:gd name="T115" fmla="*/ 748 h 1582"/>
                <a:gd name="T116" fmla="*/ 1490 w 2002"/>
                <a:gd name="T117" fmla="*/ 175 h 1582"/>
                <a:gd name="T118" fmla="*/ 1627 w 2002"/>
                <a:gd name="T119" fmla="*/ 137 h 1582"/>
                <a:gd name="T120" fmla="*/ 1490 w 2002"/>
                <a:gd name="T121" fmla="*/ 45 h 1582"/>
                <a:gd name="T122" fmla="*/ 1421 w 2002"/>
                <a:gd name="T123" fmla="*/ 7 h 1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002" h="1582">
                  <a:moveTo>
                    <a:pt x="1421" y="7"/>
                  </a:moveTo>
                  <a:lnTo>
                    <a:pt x="1421" y="7"/>
                  </a:lnTo>
                  <a:cubicBezTo>
                    <a:pt x="1413" y="38"/>
                    <a:pt x="1421" y="68"/>
                    <a:pt x="1390" y="76"/>
                  </a:cubicBezTo>
                  <a:cubicBezTo>
                    <a:pt x="1329" y="99"/>
                    <a:pt x="1261" y="84"/>
                    <a:pt x="1207" y="68"/>
                  </a:cubicBezTo>
                  <a:cubicBezTo>
                    <a:pt x="1161" y="61"/>
                    <a:pt x="1138" y="0"/>
                    <a:pt x="1092" y="0"/>
                  </a:cubicBezTo>
                  <a:cubicBezTo>
                    <a:pt x="1054" y="7"/>
                    <a:pt x="1047" y="61"/>
                    <a:pt x="1024" y="84"/>
                  </a:cubicBezTo>
                  <a:cubicBezTo>
                    <a:pt x="986" y="129"/>
                    <a:pt x="947" y="183"/>
                    <a:pt x="894" y="206"/>
                  </a:cubicBezTo>
                  <a:cubicBezTo>
                    <a:pt x="863" y="221"/>
                    <a:pt x="825" y="191"/>
                    <a:pt x="794" y="198"/>
                  </a:cubicBezTo>
                  <a:cubicBezTo>
                    <a:pt x="756" y="213"/>
                    <a:pt x="726" y="252"/>
                    <a:pt x="695" y="275"/>
                  </a:cubicBezTo>
                  <a:cubicBezTo>
                    <a:pt x="680" y="290"/>
                    <a:pt x="657" y="305"/>
                    <a:pt x="650" y="328"/>
                  </a:cubicBezTo>
                  <a:cubicBezTo>
                    <a:pt x="642" y="359"/>
                    <a:pt x="665" y="412"/>
                    <a:pt x="642" y="420"/>
                  </a:cubicBezTo>
                  <a:cubicBezTo>
                    <a:pt x="611" y="435"/>
                    <a:pt x="588" y="374"/>
                    <a:pt x="550" y="366"/>
                  </a:cubicBezTo>
                  <a:cubicBezTo>
                    <a:pt x="497" y="366"/>
                    <a:pt x="436" y="374"/>
                    <a:pt x="382" y="397"/>
                  </a:cubicBezTo>
                  <a:cubicBezTo>
                    <a:pt x="336" y="412"/>
                    <a:pt x="306" y="450"/>
                    <a:pt x="275" y="473"/>
                  </a:cubicBezTo>
                  <a:lnTo>
                    <a:pt x="275" y="473"/>
                  </a:lnTo>
                  <a:cubicBezTo>
                    <a:pt x="268" y="534"/>
                    <a:pt x="252" y="588"/>
                    <a:pt x="252" y="649"/>
                  </a:cubicBezTo>
                  <a:cubicBezTo>
                    <a:pt x="252" y="687"/>
                    <a:pt x="260" y="718"/>
                    <a:pt x="268" y="756"/>
                  </a:cubicBezTo>
                  <a:lnTo>
                    <a:pt x="268" y="756"/>
                  </a:lnTo>
                  <a:cubicBezTo>
                    <a:pt x="260" y="786"/>
                    <a:pt x="245" y="817"/>
                    <a:pt x="245" y="848"/>
                  </a:cubicBezTo>
                  <a:cubicBezTo>
                    <a:pt x="245" y="878"/>
                    <a:pt x="268" y="901"/>
                    <a:pt x="268" y="931"/>
                  </a:cubicBezTo>
                  <a:cubicBezTo>
                    <a:pt x="275" y="970"/>
                    <a:pt x="268" y="1015"/>
                    <a:pt x="252" y="1054"/>
                  </a:cubicBezTo>
                  <a:cubicBezTo>
                    <a:pt x="245" y="1077"/>
                    <a:pt x="214" y="1077"/>
                    <a:pt x="199" y="1100"/>
                  </a:cubicBezTo>
                  <a:cubicBezTo>
                    <a:pt x="199" y="1107"/>
                    <a:pt x="206" y="1123"/>
                    <a:pt x="214" y="1130"/>
                  </a:cubicBezTo>
                  <a:cubicBezTo>
                    <a:pt x="237" y="1145"/>
                    <a:pt x="275" y="1138"/>
                    <a:pt x="291" y="1153"/>
                  </a:cubicBezTo>
                  <a:cubicBezTo>
                    <a:pt x="306" y="1161"/>
                    <a:pt x="306" y="1184"/>
                    <a:pt x="291" y="1184"/>
                  </a:cubicBezTo>
                  <a:cubicBezTo>
                    <a:pt x="268" y="1199"/>
                    <a:pt x="237" y="1191"/>
                    <a:pt x="214" y="1199"/>
                  </a:cubicBezTo>
                  <a:cubicBezTo>
                    <a:pt x="199" y="1206"/>
                    <a:pt x="183" y="1229"/>
                    <a:pt x="168" y="1237"/>
                  </a:cubicBezTo>
                  <a:cubicBezTo>
                    <a:pt x="130" y="1237"/>
                    <a:pt x="92" y="1199"/>
                    <a:pt x="61" y="1214"/>
                  </a:cubicBezTo>
                  <a:cubicBezTo>
                    <a:pt x="31" y="1229"/>
                    <a:pt x="0" y="1260"/>
                    <a:pt x="0" y="1298"/>
                  </a:cubicBezTo>
                  <a:cubicBezTo>
                    <a:pt x="8" y="1329"/>
                    <a:pt x="54" y="1329"/>
                    <a:pt x="84" y="1344"/>
                  </a:cubicBezTo>
                  <a:lnTo>
                    <a:pt x="84" y="1344"/>
                  </a:lnTo>
                  <a:cubicBezTo>
                    <a:pt x="138" y="1344"/>
                    <a:pt x="191" y="1329"/>
                    <a:pt x="245" y="1336"/>
                  </a:cubicBezTo>
                  <a:cubicBezTo>
                    <a:pt x="291" y="1344"/>
                    <a:pt x="321" y="1375"/>
                    <a:pt x="359" y="1390"/>
                  </a:cubicBezTo>
                  <a:lnTo>
                    <a:pt x="359" y="1390"/>
                  </a:lnTo>
                  <a:cubicBezTo>
                    <a:pt x="382" y="1397"/>
                    <a:pt x="397" y="1413"/>
                    <a:pt x="413" y="1405"/>
                  </a:cubicBezTo>
                  <a:cubicBezTo>
                    <a:pt x="489" y="1375"/>
                    <a:pt x="558" y="1329"/>
                    <a:pt x="619" y="1275"/>
                  </a:cubicBezTo>
                  <a:cubicBezTo>
                    <a:pt x="642" y="1252"/>
                    <a:pt x="634" y="1245"/>
                    <a:pt x="657" y="1222"/>
                  </a:cubicBezTo>
                  <a:lnTo>
                    <a:pt x="657" y="1222"/>
                  </a:lnTo>
                  <a:cubicBezTo>
                    <a:pt x="665" y="1206"/>
                    <a:pt x="733" y="1168"/>
                    <a:pt x="741" y="1168"/>
                  </a:cubicBezTo>
                  <a:cubicBezTo>
                    <a:pt x="772" y="1153"/>
                    <a:pt x="833" y="1153"/>
                    <a:pt x="856" y="1176"/>
                  </a:cubicBezTo>
                  <a:cubicBezTo>
                    <a:pt x="871" y="1199"/>
                    <a:pt x="902" y="1206"/>
                    <a:pt x="925" y="1206"/>
                  </a:cubicBezTo>
                  <a:cubicBezTo>
                    <a:pt x="963" y="1206"/>
                    <a:pt x="993" y="1184"/>
                    <a:pt x="1031" y="1184"/>
                  </a:cubicBezTo>
                  <a:cubicBezTo>
                    <a:pt x="1039" y="1184"/>
                    <a:pt x="1047" y="1184"/>
                    <a:pt x="1054" y="1184"/>
                  </a:cubicBezTo>
                  <a:lnTo>
                    <a:pt x="1054" y="1184"/>
                  </a:lnTo>
                  <a:cubicBezTo>
                    <a:pt x="1062" y="1123"/>
                    <a:pt x="1062" y="1069"/>
                    <a:pt x="1085" y="1015"/>
                  </a:cubicBezTo>
                  <a:cubicBezTo>
                    <a:pt x="1092" y="992"/>
                    <a:pt x="1108" y="970"/>
                    <a:pt x="1123" y="954"/>
                  </a:cubicBezTo>
                  <a:cubicBezTo>
                    <a:pt x="1146" y="939"/>
                    <a:pt x="1177" y="931"/>
                    <a:pt x="1200" y="939"/>
                  </a:cubicBezTo>
                  <a:cubicBezTo>
                    <a:pt x="1238" y="954"/>
                    <a:pt x="1283" y="970"/>
                    <a:pt x="1314" y="1008"/>
                  </a:cubicBezTo>
                  <a:cubicBezTo>
                    <a:pt x="1329" y="1031"/>
                    <a:pt x="1306" y="1100"/>
                    <a:pt x="1299" y="1130"/>
                  </a:cubicBezTo>
                  <a:lnTo>
                    <a:pt x="1299" y="1130"/>
                  </a:lnTo>
                  <a:cubicBezTo>
                    <a:pt x="1329" y="1145"/>
                    <a:pt x="1352" y="1161"/>
                    <a:pt x="1383" y="1199"/>
                  </a:cubicBezTo>
                  <a:cubicBezTo>
                    <a:pt x="1444" y="1275"/>
                    <a:pt x="1551" y="1443"/>
                    <a:pt x="1658" y="1420"/>
                  </a:cubicBezTo>
                  <a:cubicBezTo>
                    <a:pt x="1749" y="1405"/>
                    <a:pt x="1788" y="1375"/>
                    <a:pt x="1872" y="1413"/>
                  </a:cubicBezTo>
                  <a:cubicBezTo>
                    <a:pt x="2001" y="1466"/>
                    <a:pt x="1917" y="1504"/>
                    <a:pt x="1917" y="1581"/>
                  </a:cubicBezTo>
                  <a:cubicBezTo>
                    <a:pt x="1925" y="1558"/>
                    <a:pt x="1971" y="1550"/>
                    <a:pt x="1978" y="1497"/>
                  </a:cubicBezTo>
                  <a:cubicBezTo>
                    <a:pt x="1978" y="1436"/>
                    <a:pt x="1963" y="1405"/>
                    <a:pt x="1940" y="1359"/>
                  </a:cubicBezTo>
                  <a:cubicBezTo>
                    <a:pt x="1894" y="1237"/>
                    <a:pt x="1788" y="1130"/>
                    <a:pt x="1726" y="1023"/>
                  </a:cubicBezTo>
                  <a:cubicBezTo>
                    <a:pt x="1681" y="939"/>
                    <a:pt x="1574" y="825"/>
                    <a:pt x="1551" y="748"/>
                  </a:cubicBezTo>
                  <a:cubicBezTo>
                    <a:pt x="1467" y="580"/>
                    <a:pt x="1314" y="328"/>
                    <a:pt x="1490" y="175"/>
                  </a:cubicBezTo>
                  <a:cubicBezTo>
                    <a:pt x="1513" y="160"/>
                    <a:pt x="1619" y="160"/>
                    <a:pt x="1627" y="137"/>
                  </a:cubicBezTo>
                  <a:cubicBezTo>
                    <a:pt x="1642" y="106"/>
                    <a:pt x="1513" y="61"/>
                    <a:pt x="1490" y="45"/>
                  </a:cubicBezTo>
                  <a:cubicBezTo>
                    <a:pt x="1467" y="30"/>
                    <a:pt x="1444" y="15"/>
                    <a:pt x="1421" y="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8" name="Freeform 110"/>
            <p:cNvSpPr>
              <a:spLocks noChangeArrowheads="1"/>
            </p:cNvSpPr>
            <p:nvPr/>
          </p:nvSpPr>
          <p:spPr bwMode="auto">
            <a:xfrm>
              <a:off x="7717923" y="6838950"/>
              <a:ext cx="100006" cy="92075"/>
            </a:xfrm>
            <a:custGeom>
              <a:avLst/>
              <a:gdLst>
                <a:gd name="T0" fmla="*/ 0 w 276"/>
                <a:gd name="T1" fmla="*/ 253 h 254"/>
                <a:gd name="T2" fmla="*/ 0 w 276"/>
                <a:gd name="T3" fmla="*/ 253 h 254"/>
                <a:gd name="T4" fmla="*/ 245 w 276"/>
                <a:gd name="T5" fmla="*/ 199 h 254"/>
                <a:gd name="T6" fmla="*/ 245 w 276"/>
                <a:gd name="T7" fmla="*/ 199 h 254"/>
                <a:gd name="T8" fmla="*/ 260 w 276"/>
                <a:gd name="T9" fmla="*/ 77 h 254"/>
                <a:gd name="T10" fmla="*/ 146 w 276"/>
                <a:gd name="T11" fmla="*/ 8 h 254"/>
                <a:gd name="T12" fmla="*/ 69 w 276"/>
                <a:gd name="T13" fmla="*/ 23 h 254"/>
                <a:gd name="T14" fmla="*/ 31 w 276"/>
                <a:gd name="T15" fmla="*/ 84 h 254"/>
                <a:gd name="T16" fmla="*/ 0 w 276"/>
                <a:gd name="T17" fmla="*/ 253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76" h="254">
                  <a:moveTo>
                    <a:pt x="0" y="253"/>
                  </a:moveTo>
                  <a:lnTo>
                    <a:pt x="0" y="253"/>
                  </a:lnTo>
                  <a:cubicBezTo>
                    <a:pt x="100" y="245"/>
                    <a:pt x="168" y="176"/>
                    <a:pt x="245" y="199"/>
                  </a:cubicBezTo>
                  <a:lnTo>
                    <a:pt x="245" y="199"/>
                  </a:lnTo>
                  <a:cubicBezTo>
                    <a:pt x="252" y="169"/>
                    <a:pt x="275" y="100"/>
                    <a:pt x="260" y="77"/>
                  </a:cubicBezTo>
                  <a:cubicBezTo>
                    <a:pt x="229" y="39"/>
                    <a:pt x="184" y="23"/>
                    <a:pt x="146" y="8"/>
                  </a:cubicBezTo>
                  <a:cubicBezTo>
                    <a:pt x="123" y="0"/>
                    <a:pt x="92" y="8"/>
                    <a:pt x="69" y="23"/>
                  </a:cubicBezTo>
                  <a:cubicBezTo>
                    <a:pt x="54" y="39"/>
                    <a:pt x="38" y="61"/>
                    <a:pt x="31" y="84"/>
                  </a:cubicBezTo>
                  <a:cubicBezTo>
                    <a:pt x="8" y="138"/>
                    <a:pt x="8" y="192"/>
                    <a:pt x="0" y="25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9" name="Freeform 111"/>
            <p:cNvSpPr>
              <a:spLocks noChangeArrowheads="1"/>
            </p:cNvSpPr>
            <p:nvPr/>
          </p:nvSpPr>
          <p:spPr bwMode="auto">
            <a:xfrm>
              <a:off x="7000419" y="6070601"/>
              <a:ext cx="169852" cy="150813"/>
            </a:xfrm>
            <a:custGeom>
              <a:avLst/>
              <a:gdLst>
                <a:gd name="T0" fmla="*/ 23 w 474"/>
                <a:gd name="T1" fmla="*/ 221 h 421"/>
                <a:gd name="T2" fmla="*/ 23 w 474"/>
                <a:gd name="T3" fmla="*/ 221 h 421"/>
                <a:gd name="T4" fmla="*/ 122 w 474"/>
                <a:gd name="T5" fmla="*/ 252 h 421"/>
                <a:gd name="T6" fmla="*/ 175 w 474"/>
                <a:gd name="T7" fmla="*/ 282 h 421"/>
                <a:gd name="T8" fmla="*/ 221 w 474"/>
                <a:gd name="T9" fmla="*/ 351 h 421"/>
                <a:gd name="T10" fmla="*/ 267 w 474"/>
                <a:gd name="T11" fmla="*/ 389 h 421"/>
                <a:gd name="T12" fmla="*/ 305 w 474"/>
                <a:gd name="T13" fmla="*/ 366 h 421"/>
                <a:gd name="T14" fmla="*/ 382 w 474"/>
                <a:gd name="T15" fmla="*/ 420 h 421"/>
                <a:gd name="T16" fmla="*/ 405 w 474"/>
                <a:gd name="T17" fmla="*/ 359 h 421"/>
                <a:gd name="T18" fmla="*/ 382 w 474"/>
                <a:gd name="T19" fmla="*/ 298 h 421"/>
                <a:gd name="T20" fmla="*/ 435 w 474"/>
                <a:gd name="T21" fmla="*/ 336 h 421"/>
                <a:gd name="T22" fmla="*/ 435 w 474"/>
                <a:gd name="T23" fmla="*/ 336 h 421"/>
                <a:gd name="T24" fmla="*/ 443 w 474"/>
                <a:gd name="T25" fmla="*/ 252 h 421"/>
                <a:gd name="T26" fmla="*/ 405 w 474"/>
                <a:gd name="T27" fmla="*/ 183 h 421"/>
                <a:gd name="T28" fmla="*/ 458 w 474"/>
                <a:gd name="T29" fmla="*/ 130 h 421"/>
                <a:gd name="T30" fmla="*/ 458 w 474"/>
                <a:gd name="T31" fmla="*/ 61 h 421"/>
                <a:gd name="T32" fmla="*/ 420 w 474"/>
                <a:gd name="T33" fmla="*/ 61 h 421"/>
                <a:gd name="T34" fmla="*/ 420 w 474"/>
                <a:gd name="T35" fmla="*/ 61 h 421"/>
                <a:gd name="T36" fmla="*/ 389 w 474"/>
                <a:gd name="T37" fmla="*/ 76 h 421"/>
                <a:gd name="T38" fmla="*/ 328 w 474"/>
                <a:gd name="T39" fmla="*/ 46 h 421"/>
                <a:gd name="T40" fmla="*/ 244 w 474"/>
                <a:gd name="T41" fmla="*/ 76 h 421"/>
                <a:gd name="T42" fmla="*/ 221 w 474"/>
                <a:gd name="T43" fmla="*/ 107 h 421"/>
                <a:gd name="T44" fmla="*/ 145 w 474"/>
                <a:gd name="T45" fmla="*/ 15 h 421"/>
                <a:gd name="T46" fmla="*/ 61 w 474"/>
                <a:gd name="T47" fmla="*/ 15 h 421"/>
                <a:gd name="T48" fmla="*/ 46 w 474"/>
                <a:gd name="T49" fmla="*/ 84 h 421"/>
                <a:gd name="T50" fmla="*/ 7 w 474"/>
                <a:gd name="T51" fmla="*/ 99 h 421"/>
                <a:gd name="T52" fmla="*/ 23 w 474"/>
                <a:gd name="T53" fmla="*/ 221 h 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4" h="421">
                  <a:moveTo>
                    <a:pt x="23" y="221"/>
                  </a:moveTo>
                  <a:lnTo>
                    <a:pt x="23" y="221"/>
                  </a:lnTo>
                  <a:cubicBezTo>
                    <a:pt x="53" y="229"/>
                    <a:pt x="91" y="244"/>
                    <a:pt x="122" y="252"/>
                  </a:cubicBezTo>
                  <a:cubicBezTo>
                    <a:pt x="137" y="259"/>
                    <a:pt x="160" y="267"/>
                    <a:pt x="175" y="282"/>
                  </a:cubicBezTo>
                  <a:cubicBezTo>
                    <a:pt x="198" y="298"/>
                    <a:pt x="206" y="328"/>
                    <a:pt x="221" y="351"/>
                  </a:cubicBezTo>
                  <a:cubicBezTo>
                    <a:pt x="236" y="366"/>
                    <a:pt x="244" y="382"/>
                    <a:pt x="267" y="389"/>
                  </a:cubicBezTo>
                  <a:cubicBezTo>
                    <a:pt x="282" y="389"/>
                    <a:pt x="290" y="366"/>
                    <a:pt x="305" y="366"/>
                  </a:cubicBezTo>
                  <a:cubicBezTo>
                    <a:pt x="336" y="374"/>
                    <a:pt x="351" y="420"/>
                    <a:pt x="382" y="420"/>
                  </a:cubicBezTo>
                  <a:cubicBezTo>
                    <a:pt x="397" y="412"/>
                    <a:pt x="405" y="382"/>
                    <a:pt x="405" y="359"/>
                  </a:cubicBezTo>
                  <a:cubicBezTo>
                    <a:pt x="405" y="336"/>
                    <a:pt x="366" y="313"/>
                    <a:pt x="382" y="298"/>
                  </a:cubicBezTo>
                  <a:cubicBezTo>
                    <a:pt x="405" y="290"/>
                    <a:pt x="420" y="321"/>
                    <a:pt x="435" y="336"/>
                  </a:cubicBezTo>
                  <a:lnTo>
                    <a:pt x="435" y="336"/>
                  </a:lnTo>
                  <a:cubicBezTo>
                    <a:pt x="435" y="313"/>
                    <a:pt x="450" y="282"/>
                    <a:pt x="443" y="252"/>
                  </a:cubicBezTo>
                  <a:cubicBezTo>
                    <a:pt x="443" y="229"/>
                    <a:pt x="405" y="206"/>
                    <a:pt x="405" y="183"/>
                  </a:cubicBezTo>
                  <a:cubicBezTo>
                    <a:pt x="412" y="152"/>
                    <a:pt x="450" y="152"/>
                    <a:pt x="458" y="130"/>
                  </a:cubicBezTo>
                  <a:cubicBezTo>
                    <a:pt x="473" y="114"/>
                    <a:pt x="473" y="84"/>
                    <a:pt x="458" y="61"/>
                  </a:cubicBezTo>
                  <a:cubicBezTo>
                    <a:pt x="458" y="53"/>
                    <a:pt x="435" y="61"/>
                    <a:pt x="420" y="61"/>
                  </a:cubicBezTo>
                  <a:lnTo>
                    <a:pt x="420" y="61"/>
                  </a:lnTo>
                  <a:cubicBezTo>
                    <a:pt x="412" y="69"/>
                    <a:pt x="397" y="76"/>
                    <a:pt x="389" y="76"/>
                  </a:cubicBezTo>
                  <a:cubicBezTo>
                    <a:pt x="366" y="69"/>
                    <a:pt x="351" y="46"/>
                    <a:pt x="328" y="46"/>
                  </a:cubicBezTo>
                  <a:cubicBezTo>
                    <a:pt x="298" y="46"/>
                    <a:pt x="267" y="61"/>
                    <a:pt x="244" y="76"/>
                  </a:cubicBezTo>
                  <a:cubicBezTo>
                    <a:pt x="229" y="76"/>
                    <a:pt x="229" y="114"/>
                    <a:pt x="221" y="107"/>
                  </a:cubicBezTo>
                  <a:cubicBezTo>
                    <a:pt x="183" y="84"/>
                    <a:pt x="183" y="30"/>
                    <a:pt x="145" y="15"/>
                  </a:cubicBezTo>
                  <a:cubicBezTo>
                    <a:pt x="122" y="0"/>
                    <a:pt x="84" y="0"/>
                    <a:pt x="61" y="15"/>
                  </a:cubicBezTo>
                  <a:cubicBezTo>
                    <a:pt x="38" y="30"/>
                    <a:pt x="61" y="61"/>
                    <a:pt x="46" y="84"/>
                  </a:cubicBezTo>
                  <a:cubicBezTo>
                    <a:pt x="46" y="91"/>
                    <a:pt x="15" y="91"/>
                    <a:pt x="7" y="99"/>
                  </a:cubicBezTo>
                  <a:cubicBezTo>
                    <a:pt x="0" y="137"/>
                    <a:pt x="15" y="183"/>
                    <a:pt x="23" y="22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0" name="Freeform 112"/>
            <p:cNvSpPr>
              <a:spLocks noChangeArrowheads="1"/>
            </p:cNvSpPr>
            <p:nvPr/>
          </p:nvSpPr>
          <p:spPr bwMode="auto">
            <a:xfrm>
              <a:off x="7230592" y="6091238"/>
              <a:ext cx="88894" cy="88900"/>
            </a:xfrm>
            <a:custGeom>
              <a:avLst/>
              <a:gdLst>
                <a:gd name="T0" fmla="*/ 100 w 246"/>
                <a:gd name="T1" fmla="*/ 221 h 245"/>
                <a:gd name="T2" fmla="*/ 100 w 246"/>
                <a:gd name="T3" fmla="*/ 221 h 245"/>
                <a:gd name="T4" fmla="*/ 237 w 246"/>
                <a:gd name="T5" fmla="*/ 244 h 245"/>
                <a:gd name="T6" fmla="*/ 237 w 246"/>
                <a:gd name="T7" fmla="*/ 244 h 245"/>
                <a:gd name="T8" fmla="*/ 237 w 246"/>
                <a:gd name="T9" fmla="*/ 198 h 245"/>
                <a:gd name="T10" fmla="*/ 184 w 246"/>
                <a:gd name="T11" fmla="*/ 175 h 245"/>
                <a:gd name="T12" fmla="*/ 153 w 246"/>
                <a:gd name="T13" fmla="*/ 130 h 245"/>
                <a:gd name="T14" fmla="*/ 199 w 246"/>
                <a:gd name="T15" fmla="*/ 107 h 245"/>
                <a:gd name="T16" fmla="*/ 153 w 246"/>
                <a:gd name="T17" fmla="*/ 38 h 245"/>
                <a:gd name="T18" fmla="*/ 153 w 246"/>
                <a:gd name="T19" fmla="*/ 38 h 245"/>
                <a:gd name="T20" fmla="*/ 69 w 246"/>
                <a:gd name="T21" fmla="*/ 8 h 245"/>
                <a:gd name="T22" fmla="*/ 46 w 246"/>
                <a:gd name="T23" fmla="*/ 61 h 245"/>
                <a:gd name="T24" fmla="*/ 31 w 246"/>
                <a:gd name="T25" fmla="*/ 76 h 245"/>
                <a:gd name="T26" fmla="*/ 46 w 246"/>
                <a:gd name="T27" fmla="*/ 99 h 245"/>
                <a:gd name="T28" fmla="*/ 16 w 246"/>
                <a:gd name="T29" fmla="*/ 206 h 245"/>
                <a:gd name="T30" fmla="*/ 100 w 246"/>
                <a:gd name="T31" fmla="*/ 221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6" h="245">
                  <a:moveTo>
                    <a:pt x="100" y="221"/>
                  </a:moveTo>
                  <a:lnTo>
                    <a:pt x="100" y="221"/>
                  </a:lnTo>
                  <a:cubicBezTo>
                    <a:pt x="237" y="244"/>
                    <a:pt x="237" y="244"/>
                    <a:pt x="237" y="244"/>
                  </a:cubicBezTo>
                  <a:lnTo>
                    <a:pt x="237" y="244"/>
                  </a:lnTo>
                  <a:cubicBezTo>
                    <a:pt x="237" y="229"/>
                    <a:pt x="245" y="214"/>
                    <a:pt x="237" y="198"/>
                  </a:cubicBezTo>
                  <a:cubicBezTo>
                    <a:pt x="229" y="183"/>
                    <a:pt x="199" y="191"/>
                    <a:pt x="184" y="175"/>
                  </a:cubicBezTo>
                  <a:cubicBezTo>
                    <a:pt x="168" y="168"/>
                    <a:pt x="153" y="145"/>
                    <a:pt x="153" y="130"/>
                  </a:cubicBezTo>
                  <a:cubicBezTo>
                    <a:pt x="161" y="114"/>
                    <a:pt x="199" y="122"/>
                    <a:pt x="199" y="107"/>
                  </a:cubicBezTo>
                  <a:cubicBezTo>
                    <a:pt x="199" y="76"/>
                    <a:pt x="168" y="61"/>
                    <a:pt x="153" y="38"/>
                  </a:cubicBezTo>
                  <a:lnTo>
                    <a:pt x="153" y="38"/>
                  </a:lnTo>
                  <a:cubicBezTo>
                    <a:pt x="123" y="30"/>
                    <a:pt x="100" y="0"/>
                    <a:pt x="69" y="8"/>
                  </a:cubicBezTo>
                  <a:cubicBezTo>
                    <a:pt x="54" y="8"/>
                    <a:pt x="62" y="46"/>
                    <a:pt x="46" y="61"/>
                  </a:cubicBezTo>
                  <a:cubicBezTo>
                    <a:pt x="39" y="69"/>
                    <a:pt x="31" y="69"/>
                    <a:pt x="31" y="76"/>
                  </a:cubicBezTo>
                  <a:cubicBezTo>
                    <a:pt x="23" y="84"/>
                    <a:pt x="46" y="91"/>
                    <a:pt x="46" y="99"/>
                  </a:cubicBezTo>
                  <a:cubicBezTo>
                    <a:pt x="39" y="137"/>
                    <a:pt x="0" y="168"/>
                    <a:pt x="16" y="206"/>
                  </a:cubicBezTo>
                  <a:cubicBezTo>
                    <a:pt x="23" y="229"/>
                    <a:pt x="69" y="214"/>
                    <a:pt x="100" y="22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1" name="Freeform 113"/>
            <p:cNvSpPr>
              <a:spLocks noChangeArrowheads="1"/>
            </p:cNvSpPr>
            <p:nvPr/>
          </p:nvSpPr>
          <p:spPr bwMode="auto">
            <a:xfrm>
              <a:off x="7181383" y="5954714"/>
              <a:ext cx="131754" cy="109537"/>
            </a:xfrm>
            <a:custGeom>
              <a:avLst/>
              <a:gdLst>
                <a:gd name="T0" fmla="*/ 366 w 367"/>
                <a:gd name="T1" fmla="*/ 229 h 306"/>
                <a:gd name="T2" fmla="*/ 366 w 367"/>
                <a:gd name="T3" fmla="*/ 229 h 306"/>
                <a:gd name="T4" fmla="*/ 343 w 367"/>
                <a:gd name="T5" fmla="*/ 298 h 306"/>
                <a:gd name="T6" fmla="*/ 343 w 367"/>
                <a:gd name="T7" fmla="*/ 298 h 306"/>
                <a:gd name="T8" fmla="*/ 237 w 367"/>
                <a:gd name="T9" fmla="*/ 305 h 306"/>
                <a:gd name="T10" fmla="*/ 183 w 367"/>
                <a:gd name="T11" fmla="*/ 305 h 306"/>
                <a:gd name="T12" fmla="*/ 107 w 367"/>
                <a:gd name="T13" fmla="*/ 260 h 306"/>
                <a:gd name="T14" fmla="*/ 84 w 367"/>
                <a:gd name="T15" fmla="*/ 283 h 306"/>
                <a:gd name="T16" fmla="*/ 0 w 367"/>
                <a:gd name="T17" fmla="*/ 260 h 306"/>
                <a:gd name="T18" fmla="*/ 0 w 367"/>
                <a:gd name="T19" fmla="*/ 260 h 306"/>
                <a:gd name="T20" fmla="*/ 46 w 367"/>
                <a:gd name="T21" fmla="*/ 191 h 306"/>
                <a:gd name="T22" fmla="*/ 61 w 367"/>
                <a:gd name="T23" fmla="*/ 115 h 306"/>
                <a:gd name="T24" fmla="*/ 153 w 367"/>
                <a:gd name="T25" fmla="*/ 31 h 306"/>
                <a:gd name="T26" fmla="*/ 244 w 367"/>
                <a:gd name="T27" fmla="*/ 0 h 306"/>
                <a:gd name="T28" fmla="*/ 244 w 367"/>
                <a:gd name="T29" fmla="*/ 0 h 306"/>
                <a:gd name="T30" fmla="*/ 313 w 367"/>
                <a:gd name="T31" fmla="*/ 61 h 306"/>
                <a:gd name="T32" fmla="*/ 321 w 367"/>
                <a:gd name="T33" fmla="*/ 76 h 306"/>
                <a:gd name="T34" fmla="*/ 366 w 367"/>
                <a:gd name="T35" fmla="*/ 229 h 3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67" h="306">
                  <a:moveTo>
                    <a:pt x="366" y="229"/>
                  </a:moveTo>
                  <a:lnTo>
                    <a:pt x="366" y="229"/>
                  </a:lnTo>
                  <a:cubicBezTo>
                    <a:pt x="343" y="298"/>
                    <a:pt x="343" y="298"/>
                    <a:pt x="343" y="298"/>
                  </a:cubicBezTo>
                  <a:lnTo>
                    <a:pt x="343" y="298"/>
                  </a:lnTo>
                  <a:cubicBezTo>
                    <a:pt x="305" y="298"/>
                    <a:pt x="275" y="305"/>
                    <a:pt x="237" y="305"/>
                  </a:cubicBezTo>
                  <a:cubicBezTo>
                    <a:pt x="214" y="305"/>
                    <a:pt x="199" y="305"/>
                    <a:pt x="183" y="305"/>
                  </a:cubicBezTo>
                  <a:cubicBezTo>
                    <a:pt x="153" y="290"/>
                    <a:pt x="137" y="267"/>
                    <a:pt x="107" y="260"/>
                  </a:cubicBezTo>
                  <a:cubicBezTo>
                    <a:pt x="99" y="252"/>
                    <a:pt x="99" y="283"/>
                    <a:pt x="84" y="283"/>
                  </a:cubicBezTo>
                  <a:cubicBezTo>
                    <a:pt x="53" y="283"/>
                    <a:pt x="30" y="267"/>
                    <a:pt x="0" y="260"/>
                  </a:cubicBezTo>
                  <a:lnTo>
                    <a:pt x="0" y="260"/>
                  </a:lnTo>
                  <a:cubicBezTo>
                    <a:pt x="15" y="237"/>
                    <a:pt x="38" y="214"/>
                    <a:pt x="46" y="191"/>
                  </a:cubicBezTo>
                  <a:cubicBezTo>
                    <a:pt x="53" y="168"/>
                    <a:pt x="53" y="137"/>
                    <a:pt x="61" y="115"/>
                  </a:cubicBezTo>
                  <a:cubicBezTo>
                    <a:pt x="84" y="84"/>
                    <a:pt x="122" y="53"/>
                    <a:pt x="153" y="31"/>
                  </a:cubicBezTo>
                  <a:cubicBezTo>
                    <a:pt x="183" y="8"/>
                    <a:pt x="214" y="8"/>
                    <a:pt x="244" y="0"/>
                  </a:cubicBezTo>
                  <a:lnTo>
                    <a:pt x="244" y="0"/>
                  </a:lnTo>
                  <a:cubicBezTo>
                    <a:pt x="282" y="23"/>
                    <a:pt x="313" y="46"/>
                    <a:pt x="313" y="61"/>
                  </a:cubicBezTo>
                  <a:cubicBezTo>
                    <a:pt x="321" y="61"/>
                    <a:pt x="321" y="69"/>
                    <a:pt x="321" y="76"/>
                  </a:cubicBezTo>
                  <a:cubicBezTo>
                    <a:pt x="252" y="92"/>
                    <a:pt x="359" y="198"/>
                    <a:pt x="366" y="22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2" name="Freeform 114"/>
            <p:cNvSpPr>
              <a:spLocks noChangeArrowheads="1"/>
            </p:cNvSpPr>
            <p:nvPr/>
          </p:nvSpPr>
          <p:spPr bwMode="auto">
            <a:xfrm>
              <a:off x="7143285" y="6045200"/>
              <a:ext cx="161914" cy="171450"/>
            </a:xfrm>
            <a:custGeom>
              <a:avLst/>
              <a:gdLst>
                <a:gd name="T0" fmla="*/ 23 w 451"/>
                <a:gd name="T1" fmla="*/ 130 h 475"/>
                <a:gd name="T2" fmla="*/ 23 w 451"/>
                <a:gd name="T3" fmla="*/ 130 h 475"/>
                <a:gd name="T4" fmla="*/ 15 w 451"/>
                <a:gd name="T5" fmla="*/ 84 h 475"/>
                <a:gd name="T6" fmla="*/ 84 w 451"/>
                <a:gd name="T7" fmla="*/ 69 h 475"/>
                <a:gd name="T8" fmla="*/ 107 w 451"/>
                <a:gd name="T9" fmla="*/ 8 h 475"/>
                <a:gd name="T10" fmla="*/ 107 w 451"/>
                <a:gd name="T11" fmla="*/ 8 h 475"/>
                <a:gd name="T12" fmla="*/ 191 w 451"/>
                <a:gd name="T13" fmla="*/ 31 h 475"/>
                <a:gd name="T14" fmla="*/ 214 w 451"/>
                <a:gd name="T15" fmla="*/ 8 h 475"/>
                <a:gd name="T16" fmla="*/ 290 w 451"/>
                <a:gd name="T17" fmla="*/ 53 h 475"/>
                <a:gd name="T18" fmla="*/ 344 w 451"/>
                <a:gd name="T19" fmla="*/ 53 h 475"/>
                <a:gd name="T20" fmla="*/ 450 w 451"/>
                <a:gd name="T21" fmla="*/ 46 h 475"/>
                <a:gd name="T22" fmla="*/ 450 w 451"/>
                <a:gd name="T23" fmla="*/ 46 h 475"/>
                <a:gd name="T24" fmla="*/ 443 w 451"/>
                <a:gd name="T25" fmla="*/ 99 h 475"/>
                <a:gd name="T26" fmla="*/ 397 w 451"/>
                <a:gd name="T27" fmla="*/ 168 h 475"/>
                <a:gd name="T28" fmla="*/ 397 w 451"/>
                <a:gd name="T29" fmla="*/ 168 h 475"/>
                <a:gd name="T30" fmla="*/ 313 w 451"/>
                <a:gd name="T31" fmla="*/ 138 h 475"/>
                <a:gd name="T32" fmla="*/ 290 w 451"/>
                <a:gd name="T33" fmla="*/ 191 h 475"/>
                <a:gd name="T34" fmla="*/ 275 w 451"/>
                <a:gd name="T35" fmla="*/ 206 h 475"/>
                <a:gd name="T36" fmla="*/ 290 w 451"/>
                <a:gd name="T37" fmla="*/ 229 h 475"/>
                <a:gd name="T38" fmla="*/ 260 w 451"/>
                <a:gd name="T39" fmla="*/ 336 h 475"/>
                <a:gd name="T40" fmla="*/ 344 w 451"/>
                <a:gd name="T41" fmla="*/ 351 h 475"/>
                <a:gd name="T42" fmla="*/ 344 w 451"/>
                <a:gd name="T43" fmla="*/ 351 h 475"/>
                <a:gd name="T44" fmla="*/ 321 w 451"/>
                <a:gd name="T45" fmla="*/ 397 h 475"/>
                <a:gd name="T46" fmla="*/ 275 w 451"/>
                <a:gd name="T47" fmla="*/ 420 h 475"/>
                <a:gd name="T48" fmla="*/ 176 w 451"/>
                <a:gd name="T49" fmla="*/ 474 h 475"/>
                <a:gd name="T50" fmla="*/ 168 w 451"/>
                <a:gd name="T51" fmla="*/ 458 h 475"/>
                <a:gd name="T52" fmla="*/ 137 w 451"/>
                <a:gd name="T53" fmla="*/ 466 h 475"/>
                <a:gd name="T54" fmla="*/ 130 w 451"/>
                <a:gd name="T55" fmla="*/ 413 h 475"/>
                <a:gd name="T56" fmla="*/ 99 w 451"/>
                <a:gd name="T57" fmla="*/ 413 h 475"/>
                <a:gd name="T58" fmla="*/ 76 w 451"/>
                <a:gd name="T59" fmla="*/ 397 h 475"/>
                <a:gd name="T60" fmla="*/ 69 w 451"/>
                <a:gd name="T61" fmla="*/ 443 h 475"/>
                <a:gd name="T62" fmla="*/ 38 w 451"/>
                <a:gd name="T63" fmla="*/ 405 h 475"/>
                <a:gd name="T64" fmla="*/ 38 w 451"/>
                <a:gd name="T65" fmla="*/ 405 h 475"/>
                <a:gd name="T66" fmla="*/ 46 w 451"/>
                <a:gd name="T67" fmla="*/ 321 h 475"/>
                <a:gd name="T68" fmla="*/ 8 w 451"/>
                <a:gd name="T69" fmla="*/ 252 h 475"/>
                <a:gd name="T70" fmla="*/ 61 w 451"/>
                <a:gd name="T71" fmla="*/ 199 h 475"/>
                <a:gd name="T72" fmla="*/ 61 w 451"/>
                <a:gd name="T73" fmla="*/ 130 h 475"/>
                <a:gd name="T74" fmla="*/ 23 w 451"/>
                <a:gd name="T75" fmla="*/ 130 h 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1" h="475">
                  <a:moveTo>
                    <a:pt x="23" y="130"/>
                  </a:moveTo>
                  <a:lnTo>
                    <a:pt x="23" y="130"/>
                  </a:lnTo>
                  <a:cubicBezTo>
                    <a:pt x="23" y="115"/>
                    <a:pt x="0" y="99"/>
                    <a:pt x="15" y="84"/>
                  </a:cubicBezTo>
                  <a:cubicBezTo>
                    <a:pt x="31" y="69"/>
                    <a:pt x="69" y="84"/>
                    <a:pt x="84" y="69"/>
                  </a:cubicBezTo>
                  <a:cubicBezTo>
                    <a:pt x="107" y="53"/>
                    <a:pt x="99" y="23"/>
                    <a:pt x="107" y="8"/>
                  </a:cubicBezTo>
                  <a:lnTo>
                    <a:pt x="107" y="8"/>
                  </a:lnTo>
                  <a:cubicBezTo>
                    <a:pt x="137" y="15"/>
                    <a:pt x="160" y="31"/>
                    <a:pt x="191" y="31"/>
                  </a:cubicBezTo>
                  <a:cubicBezTo>
                    <a:pt x="206" y="31"/>
                    <a:pt x="206" y="0"/>
                    <a:pt x="214" y="8"/>
                  </a:cubicBezTo>
                  <a:cubicBezTo>
                    <a:pt x="244" y="15"/>
                    <a:pt x="260" y="38"/>
                    <a:pt x="290" y="53"/>
                  </a:cubicBezTo>
                  <a:cubicBezTo>
                    <a:pt x="306" y="53"/>
                    <a:pt x="321" y="53"/>
                    <a:pt x="344" y="53"/>
                  </a:cubicBezTo>
                  <a:cubicBezTo>
                    <a:pt x="382" y="53"/>
                    <a:pt x="412" y="46"/>
                    <a:pt x="450" y="46"/>
                  </a:cubicBezTo>
                  <a:lnTo>
                    <a:pt x="450" y="46"/>
                  </a:lnTo>
                  <a:cubicBezTo>
                    <a:pt x="443" y="99"/>
                    <a:pt x="443" y="99"/>
                    <a:pt x="443" y="99"/>
                  </a:cubicBezTo>
                  <a:cubicBezTo>
                    <a:pt x="397" y="168"/>
                    <a:pt x="397" y="168"/>
                    <a:pt x="397" y="168"/>
                  </a:cubicBezTo>
                  <a:lnTo>
                    <a:pt x="397" y="168"/>
                  </a:lnTo>
                  <a:cubicBezTo>
                    <a:pt x="367" y="160"/>
                    <a:pt x="344" y="130"/>
                    <a:pt x="313" y="138"/>
                  </a:cubicBezTo>
                  <a:cubicBezTo>
                    <a:pt x="298" y="138"/>
                    <a:pt x="306" y="176"/>
                    <a:pt x="290" y="191"/>
                  </a:cubicBezTo>
                  <a:cubicBezTo>
                    <a:pt x="283" y="199"/>
                    <a:pt x="275" y="199"/>
                    <a:pt x="275" y="206"/>
                  </a:cubicBezTo>
                  <a:cubicBezTo>
                    <a:pt x="267" y="214"/>
                    <a:pt x="290" y="221"/>
                    <a:pt x="290" y="229"/>
                  </a:cubicBezTo>
                  <a:cubicBezTo>
                    <a:pt x="283" y="267"/>
                    <a:pt x="244" y="298"/>
                    <a:pt x="260" y="336"/>
                  </a:cubicBezTo>
                  <a:cubicBezTo>
                    <a:pt x="267" y="359"/>
                    <a:pt x="313" y="344"/>
                    <a:pt x="344" y="351"/>
                  </a:cubicBezTo>
                  <a:lnTo>
                    <a:pt x="344" y="351"/>
                  </a:lnTo>
                  <a:cubicBezTo>
                    <a:pt x="336" y="367"/>
                    <a:pt x="336" y="382"/>
                    <a:pt x="321" y="397"/>
                  </a:cubicBezTo>
                  <a:cubicBezTo>
                    <a:pt x="313" y="405"/>
                    <a:pt x="290" y="413"/>
                    <a:pt x="275" y="420"/>
                  </a:cubicBezTo>
                  <a:cubicBezTo>
                    <a:pt x="244" y="435"/>
                    <a:pt x="214" y="458"/>
                    <a:pt x="176" y="474"/>
                  </a:cubicBezTo>
                  <a:cubicBezTo>
                    <a:pt x="176" y="474"/>
                    <a:pt x="176" y="458"/>
                    <a:pt x="168" y="458"/>
                  </a:cubicBezTo>
                  <a:cubicBezTo>
                    <a:pt x="160" y="458"/>
                    <a:pt x="145" y="474"/>
                    <a:pt x="137" y="466"/>
                  </a:cubicBezTo>
                  <a:cubicBezTo>
                    <a:pt x="122" y="451"/>
                    <a:pt x="137" y="428"/>
                    <a:pt x="130" y="413"/>
                  </a:cubicBezTo>
                  <a:cubicBezTo>
                    <a:pt x="122" y="405"/>
                    <a:pt x="107" y="420"/>
                    <a:pt x="99" y="413"/>
                  </a:cubicBezTo>
                  <a:cubicBezTo>
                    <a:pt x="92" y="413"/>
                    <a:pt x="84" y="397"/>
                    <a:pt x="76" y="397"/>
                  </a:cubicBezTo>
                  <a:cubicBezTo>
                    <a:pt x="69" y="413"/>
                    <a:pt x="84" y="443"/>
                    <a:pt x="69" y="443"/>
                  </a:cubicBezTo>
                  <a:cubicBezTo>
                    <a:pt x="53" y="443"/>
                    <a:pt x="46" y="420"/>
                    <a:pt x="38" y="405"/>
                  </a:cubicBezTo>
                  <a:lnTo>
                    <a:pt x="38" y="405"/>
                  </a:lnTo>
                  <a:cubicBezTo>
                    <a:pt x="38" y="382"/>
                    <a:pt x="53" y="351"/>
                    <a:pt x="46" y="321"/>
                  </a:cubicBezTo>
                  <a:cubicBezTo>
                    <a:pt x="46" y="298"/>
                    <a:pt x="8" y="275"/>
                    <a:pt x="8" y="252"/>
                  </a:cubicBezTo>
                  <a:cubicBezTo>
                    <a:pt x="15" y="221"/>
                    <a:pt x="53" y="221"/>
                    <a:pt x="61" y="199"/>
                  </a:cubicBezTo>
                  <a:cubicBezTo>
                    <a:pt x="76" y="183"/>
                    <a:pt x="76" y="153"/>
                    <a:pt x="61" y="130"/>
                  </a:cubicBezTo>
                  <a:cubicBezTo>
                    <a:pt x="61" y="122"/>
                    <a:pt x="38" y="130"/>
                    <a:pt x="23" y="13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3" name="Freeform 115"/>
            <p:cNvSpPr>
              <a:spLocks noChangeArrowheads="1"/>
            </p:cNvSpPr>
            <p:nvPr/>
          </p:nvSpPr>
          <p:spPr bwMode="auto">
            <a:xfrm>
              <a:off x="7286151" y="6037263"/>
              <a:ext cx="225410" cy="157162"/>
            </a:xfrm>
            <a:custGeom>
              <a:avLst/>
              <a:gdLst>
                <a:gd name="T0" fmla="*/ 626 w 627"/>
                <a:gd name="T1" fmla="*/ 222 h 437"/>
                <a:gd name="T2" fmla="*/ 626 w 627"/>
                <a:gd name="T3" fmla="*/ 222 h 437"/>
                <a:gd name="T4" fmla="*/ 558 w 627"/>
                <a:gd name="T5" fmla="*/ 290 h 437"/>
                <a:gd name="T6" fmla="*/ 527 w 627"/>
                <a:gd name="T7" fmla="*/ 382 h 437"/>
                <a:gd name="T8" fmla="*/ 542 w 627"/>
                <a:gd name="T9" fmla="*/ 420 h 437"/>
                <a:gd name="T10" fmla="*/ 481 w 627"/>
                <a:gd name="T11" fmla="*/ 413 h 437"/>
                <a:gd name="T12" fmla="*/ 397 w 627"/>
                <a:gd name="T13" fmla="*/ 436 h 437"/>
                <a:gd name="T14" fmla="*/ 328 w 627"/>
                <a:gd name="T15" fmla="*/ 397 h 437"/>
                <a:gd name="T16" fmla="*/ 267 w 627"/>
                <a:gd name="T17" fmla="*/ 390 h 437"/>
                <a:gd name="T18" fmla="*/ 252 w 627"/>
                <a:gd name="T19" fmla="*/ 413 h 437"/>
                <a:gd name="T20" fmla="*/ 176 w 627"/>
                <a:gd name="T21" fmla="*/ 390 h 437"/>
                <a:gd name="T22" fmla="*/ 138 w 627"/>
                <a:gd name="T23" fmla="*/ 405 h 437"/>
                <a:gd name="T24" fmla="*/ 84 w 627"/>
                <a:gd name="T25" fmla="*/ 397 h 437"/>
                <a:gd name="T26" fmla="*/ 84 w 627"/>
                <a:gd name="T27" fmla="*/ 397 h 437"/>
                <a:gd name="T28" fmla="*/ 84 w 627"/>
                <a:gd name="T29" fmla="*/ 351 h 437"/>
                <a:gd name="T30" fmla="*/ 31 w 627"/>
                <a:gd name="T31" fmla="*/ 328 h 437"/>
                <a:gd name="T32" fmla="*/ 0 w 627"/>
                <a:gd name="T33" fmla="*/ 283 h 437"/>
                <a:gd name="T34" fmla="*/ 46 w 627"/>
                <a:gd name="T35" fmla="*/ 260 h 437"/>
                <a:gd name="T36" fmla="*/ 0 w 627"/>
                <a:gd name="T37" fmla="*/ 191 h 437"/>
                <a:gd name="T38" fmla="*/ 0 w 627"/>
                <a:gd name="T39" fmla="*/ 191 h 437"/>
                <a:gd name="T40" fmla="*/ 46 w 627"/>
                <a:gd name="T41" fmla="*/ 122 h 437"/>
                <a:gd name="T42" fmla="*/ 53 w 627"/>
                <a:gd name="T43" fmla="*/ 69 h 437"/>
                <a:gd name="T44" fmla="*/ 53 w 627"/>
                <a:gd name="T45" fmla="*/ 69 h 437"/>
                <a:gd name="T46" fmla="*/ 76 w 627"/>
                <a:gd name="T47" fmla="*/ 0 h 437"/>
                <a:gd name="T48" fmla="*/ 76 w 627"/>
                <a:gd name="T49" fmla="*/ 0 h 437"/>
                <a:gd name="T50" fmla="*/ 260 w 627"/>
                <a:gd name="T51" fmla="*/ 76 h 437"/>
                <a:gd name="T52" fmla="*/ 626 w 627"/>
                <a:gd name="T53" fmla="*/ 222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27" h="437">
                  <a:moveTo>
                    <a:pt x="626" y="222"/>
                  </a:moveTo>
                  <a:lnTo>
                    <a:pt x="626" y="222"/>
                  </a:lnTo>
                  <a:cubicBezTo>
                    <a:pt x="596" y="252"/>
                    <a:pt x="573" y="260"/>
                    <a:pt x="558" y="290"/>
                  </a:cubicBezTo>
                  <a:cubicBezTo>
                    <a:pt x="535" y="321"/>
                    <a:pt x="535" y="351"/>
                    <a:pt x="527" y="382"/>
                  </a:cubicBezTo>
                  <a:cubicBezTo>
                    <a:pt x="527" y="397"/>
                    <a:pt x="550" y="413"/>
                    <a:pt x="542" y="420"/>
                  </a:cubicBezTo>
                  <a:cubicBezTo>
                    <a:pt x="527" y="428"/>
                    <a:pt x="504" y="413"/>
                    <a:pt x="481" y="413"/>
                  </a:cubicBezTo>
                  <a:cubicBezTo>
                    <a:pt x="451" y="413"/>
                    <a:pt x="428" y="436"/>
                    <a:pt x="397" y="436"/>
                  </a:cubicBezTo>
                  <a:cubicBezTo>
                    <a:pt x="367" y="428"/>
                    <a:pt x="351" y="405"/>
                    <a:pt x="328" y="397"/>
                  </a:cubicBezTo>
                  <a:cubicBezTo>
                    <a:pt x="306" y="390"/>
                    <a:pt x="283" y="382"/>
                    <a:pt x="267" y="390"/>
                  </a:cubicBezTo>
                  <a:cubicBezTo>
                    <a:pt x="260" y="390"/>
                    <a:pt x="260" y="413"/>
                    <a:pt x="252" y="413"/>
                  </a:cubicBezTo>
                  <a:cubicBezTo>
                    <a:pt x="229" y="413"/>
                    <a:pt x="199" y="397"/>
                    <a:pt x="176" y="390"/>
                  </a:cubicBezTo>
                  <a:cubicBezTo>
                    <a:pt x="176" y="390"/>
                    <a:pt x="145" y="405"/>
                    <a:pt x="138" y="405"/>
                  </a:cubicBezTo>
                  <a:cubicBezTo>
                    <a:pt x="130" y="405"/>
                    <a:pt x="84" y="397"/>
                    <a:pt x="84" y="397"/>
                  </a:cubicBezTo>
                  <a:lnTo>
                    <a:pt x="84" y="397"/>
                  </a:lnTo>
                  <a:cubicBezTo>
                    <a:pt x="84" y="382"/>
                    <a:pt x="92" y="367"/>
                    <a:pt x="84" y="351"/>
                  </a:cubicBezTo>
                  <a:cubicBezTo>
                    <a:pt x="76" y="336"/>
                    <a:pt x="46" y="344"/>
                    <a:pt x="31" y="328"/>
                  </a:cubicBezTo>
                  <a:cubicBezTo>
                    <a:pt x="15" y="321"/>
                    <a:pt x="0" y="298"/>
                    <a:pt x="0" y="283"/>
                  </a:cubicBezTo>
                  <a:cubicBezTo>
                    <a:pt x="8" y="267"/>
                    <a:pt x="46" y="275"/>
                    <a:pt x="46" y="260"/>
                  </a:cubicBezTo>
                  <a:cubicBezTo>
                    <a:pt x="46" y="229"/>
                    <a:pt x="15" y="214"/>
                    <a:pt x="0" y="191"/>
                  </a:cubicBezTo>
                  <a:lnTo>
                    <a:pt x="0" y="191"/>
                  </a:lnTo>
                  <a:cubicBezTo>
                    <a:pt x="46" y="122"/>
                    <a:pt x="46" y="122"/>
                    <a:pt x="46" y="122"/>
                  </a:cubicBezTo>
                  <a:cubicBezTo>
                    <a:pt x="53" y="69"/>
                    <a:pt x="53" y="69"/>
                    <a:pt x="53" y="69"/>
                  </a:cubicBezTo>
                  <a:lnTo>
                    <a:pt x="53" y="69"/>
                  </a:lnTo>
                  <a:cubicBezTo>
                    <a:pt x="76" y="0"/>
                    <a:pt x="76" y="0"/>
                    <a:pt x="76" y="0"/>
                  </a:cubicBezTo>
                  <a:lnTo>
                    <a:pt x="76" y="0"/>
                  </a:lnTo>
                  <a:cubicBezTo>
                    <a:pt x="107" y="0"/>
                    <a:pt x="229" y="61"/>
                    <a:pt x="260" y="76"/>
                  </a:cubicBezTo>
                  <a:cubicBezTo>
                    <a:pt x="367" y="138"/>
                    <a:pt x="504" y="168"/>
                    <a:pt x="626" y="22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4" name="Freeform 116"/>
            <p:cNvSpPr>
              <a:spLocks noChangeArrowheads="1"/>
            </p:cNvSpPr>
            <p:nvPr/>
          </p:nvSpPr>
          <p:spPr bwMode="auto">
            <a:xfrm>
              <a:off x="6436894" y="4873625"/>
              <a:ext cx="709566" cy="1036638"/>
            </a:xfrm>
            <a:custGeom>
              <a:avLst/>
              <a:gdLst>
                <a:gd name="T0" fmla="*/ 1482 w 1972"/>
                <a:gd name="T1" fmla="*/ 2360 h 2880"/>
                <a:gd name="T2" fmla="*/ 1413 w 1972"/>
                <a:gd name="T3" fmla="*/ 2375 h 2880"/>
                <a:gd name="T4" fmla="*/ 1390 w 1972"/>
                <a:gd name="T5" fmla="*/ 2474 h 2880"/>
                <a:gd name="T6" fmla="*/ 1390 w 1972"/>
                <a:gd name="T7" fmla="*/ 2558 h 2880"/>
                <a:gd name="T8" fmla="*/ 1352 w 1972"/>
                <a:gd name="T9" fmla="*/ 2604 h 2880"/>
                <a:gd name="T10" fmla="*/ 1260 w 1972"/>
                <a:gd name="T11" fmla="*/ 2734 h 2880"/>
                <a:gd name="T12" fmla="*/ 1138 w 1972"/>
                <a:gd name="T13" fmla="*/ 2657 h 2880"/>
                <a:gd name="T14" fmla="*/ 1000 w 1972"/>
                <a:gd name="T15" fmla="*/ 2734 h 2880"/>
                <a:gd name="T16" fmla="*/ 901 w 1972"/>
                <a:gd name="T17" fmla="*/ 2780 h 2880"/>
                <a:gd name="T18" fmla="*/ 825 w 1972"/>
                <a:gd name="T19" fmla="*/ 2810 h 2880"/>
                <a:gd name="T20" fmla="*/ 718 w 1972"/>
                <a:gd name="T21" fmla="*/ 2840 h 2880"/>
                <a:gd name="T22" fmla="*/ 641 w 1972"/>
                <a:gd name="T23" fmla="*/ 2856 h 2880"/>
                <a:gd name="T24" fmla="*/ 588 w 1972"/>
                <a:gd name="T25" fmla="*/ 2802 h 2880"/>
                <a:gd name="T26" fmla="*/ 496 w 1972"/>
                <a:gd name="T27" fmla="*/ 2688 h 2880"/>
                <a:gd name="T28" fmla="*/ 428 w 1972"/>
                <a:gd name="T29" fmla="*/ 2741 h 2880"/>
                <a:gd name="T30" fmla="*/ 313 w 1972"/>
                <a:gd name="T31" fmla="*/ 2818 h 2880"/>
                <a:gd name="T32" fmla="*/ 244 w 1972"/>
                <a:gd name="T33" fmla="*/ 2703 h 2880"/>
                <a:gd name="T34" fmla="*/ 206 w 1972"/>
                <a:gd name="T35" fmla="*/ 2604 h 2880"/>
                <a:gd name="T36" fmla="*/ 290 w 1972"/>
                <a:gd name="T37" fmla="*/ 2482 h 2880"/>
                <a:gd name="T38" fmla="*/ 214 w 1972"/>
                <a:gd name="T39" fmla="*/ 2391 h 2880"/>
                <a:gd name="T40" fmla="*/ 267 w 1972"/>
                <a:gd name="T41" fmla="*/ 2261 h 2880"/>
                <a:gd name="T42" fmla="*/ 389 w 1972"/>
                <a:gd name="T43" fmla="*/ 2154 h 2880"/>
                <a:gd name="T44" fmla="*/ 366 w 1972"/>
                <a:gd name="T45" fmla="*/ 2070 h 2880"/>
                <a:gd name="T46" fmla="*/ 260 w 1972"/>
                <a:gd name="T47" fmla="*/ 2062 h 2880"/>
                <a:gd name="T48" fmla="*/ 160 w 1972"/>
                <a:gd name="T49" fmla="*/ 1956 h 2880"/>
                <a:gd name="T50" fmla="*/ 99 w 1972"/>
                <a:gd name="T51" fmla="*/ 1818 h 2880"/>
                <a:gd name="T52" fmla="*/ 0 w 1972"/>
                <a:gd name="T53" fmla="*/ 1764 h 2880"/>
                <a:gd name="T54" fmla="*/ 69 w 1972"/>
                <a:gd name="T55" fmla="*/ 1642 h 2880"/>
                <a:gd name="T56" fmla="*/ 130 w 1972"/>
                <a:gd name="T57" fmla="*/ 1558 h 2880"/>
                <a:gd name="T58" fmla="*/ 237 w 1972"/>
                <a:gd name="T59" fmla="*/ 1383 h 2880"/>
                <a:gd name="T60" fmla="*/ 474 w 1972"/>
                <a:gd name="T61" fmla="*/ 1253 h 2880"/>
                <a:gd name="T62" fmla="*/ 542 w 1972"/>
                <a:gd name="T63" fmla="*/ 1253 h 2880"/>
                <a:gd name="T64" fmla="*/ 634 w 1972"/>
                <a:gd name="T65" fmla="*/ 1100 h 2880"/>
                <a:gd name="T66" fmla="*/ 802 w 1972"/>
                <a:gd name="T67" fmla="*/ 1008 h 2880"/>
                <a:gd name="T68" fmla="*/ 848 w 1972"/>
                <a:gd name="T69" fmla="*/ 939 h 2880"/>
                <a:gd name="T70" fmla="*/ 771 w 1972"/>
                <a:gd name="T71" fmla="*/ 886 h 2880"/>
                <a:gd name="T72" fmla="*/ 726 w 1972"/>
                <a:gd name="T73" fmla="*/ 695 h 2880"/>
                <a:gd name="T74" fmla="*/ 664 w 1972"/>
                <a:gd name="T75" fmla="*/ 642 h 2880"/>
                <a:gd name="T76" fmla="*/ 649 w 1972"/>
                <a:gd name="T77" fmla="*/ 573 h 2880"/>
                <a:gd name="T78" fmla="*/ 603 w 1972"/>
                <a:gd name="T79" fmla="*/ 520 h 2880"/>
                <a:gd name="T80" fmla="*/ 588 w 1972"/>
                <a:gd name="T81" fmla="*/ 458 h 2880"/>
                <a:gd name="T82" fmla="*/ 779 w 1972"/>
                <a:gd name="T83" fmla="*/ 344 h 2880"/>
                <a:gd name="T84" fmla="*/ 848 w 1972"/>
                <a:gd name="T85" fmla="*/ 245 h 2880"/>
                <a:gd name="T86" fmla="*/ 863 w 1972"/>
                <a:gd name="T87" fmla="*/ 229 h 2880"/>
                <a:gd name="T88" fmla="*/ 962 w 1972"/>
                <a:gd name="T89" fmla="*/ 130 h 2880"/>
                <a:gd name="T90" fmla="*/ 978 w 1972"/>
                <a:gd name="T91" fmla="*/ 53 h 2880"/>
                <a:gd name="T92" fmla="*/ 1008 w 1972"/>
                <a:gd name="T93" fmla="*/ 31 h 2880"/>
                <a:gd name="T94" fmla="*/ 1031 w 1972"/>
                <a:gd name="T95" fmla="*/ 15 h 2880"/>
                <a:gd name="T96" fmla="*/ 1046 w 1972"/>
                <a:gd name="T97" fmla="*/ 0 h 2880"/>
                <a:gd name="T98" fmla="*/ 1428 w 1972"/>
                <a:gd name="T99" fmla="*/ 351 h 2880"/>
                <a:gd name="T100" fmla="*/ 1512 w 1972"/>
                <a:gd name="T101" fmla="*/ 512 h 2880"/>
                <a:gd name="T102" fmla="*/ 1673 w 1972"/>
                <a:gd name="T103" fmla="*/ 733 h 2880"/>
                <a:gd name="T104" fmla="*/ 1749 w 1972"/>
                <a:gd name="T105" fmla="*/ 932 h 2880"/>
                <a:gd name="T106" fmla="*/ 1818 w 1972"/>
                <a:gd name="T107" fmla="*/ 1367 h 2880"/>
                <a:gd name="T108" fmla="*/ 1871 w 1972"/>
                <a:gd name="T109" fmla="*/ 1719 h 2880"/>
                <a:gd name="T110" fmla="*/ 1940 w 1972"/>
                <a:gd name="T111" fmla="*/ 2024 h 2880"/>
                <a:gd name="T112" fmla="*/ 1971 w 1972"/>
                <a:gd name="T113" fmla="*/ 2101 h 2880"/>
                <a:gd name="T114" fmla="*/ 1909 w 1972"/>
                <a:gd name="T115" fmla="*/ 2154 h 2880"/>
                <a:gd name="T116" fmla="*/ 1833 w 1972"/>
                <a:gd name="T117" fmla="*/ 2154 h 2880"/>
                <a:gd name="T118" fmla="*/ 1741 w 1972"/>
                <a:gd name="T119" fmla="*/ 2146 h 2880"/>
                <a:gd name="T120" fmla="*/ 1688 w 1972"/>
                <a:gd name="T121" fmla="*/ 2139 h 2880"/>
                <a:gd name="T122" fmla="*/ 1573 w 1972"/>
                <a:gd name="T123" fmla="*/ 2139 h 2880"/>
                <a:gd name="T124" fmla="*/ 1512 w 1972"/>
                <a:gd name="T125" fmla="*/ 2246 h 28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72" h="2880">
                  <a:moveTo>
                    <a:pt x="1482" y="2360"/>
                  </a:moveTo>
                  <a:lnTo>
                    <a:pt x="1482" y="2360"/>
                  </a:lnTo>
                  <a:cubicBezTo>
                    <a:pt x="1466" y="2360"/>
                    <a:pt x="1451" y="2353"/>
                    <a:pt x="1444" y="2353"/>
                  </a:cubicBezTo>
                  <a:cubicBezTo>
                    <a:pt x="1428" y="2360"/>
                    <a:pt x="1421" y="2368"/>
                    <a:pt x="1413" y="2375"/>
                  </a:cubicBezTo>
                  <a:cubicBezTo>
                    <a:pt x="1398" y="2398"/>
                    <a:pt x="1383" y="2414"/>
                    <a:pt x="1375" y="2437"/>
                  </a:cubicBezTo>
                  <a:cubicBezTo>
                    <a:pt x="1375" y="2452"/>
                    <a:pt x="1398" y="2459"/>
                    <a:pt x="1390" y="2474"/>
                  </a:cubicBezTo>
                  <a:cubicBezTo>
                    <a:pt x="1383" y="2489"/>
                    <a:pt x="1352" y="2497"/>
                    <a:pt x="1352" y="2512"/>
                  </a:cubicBezTo>
                  <a:cubicBezTo>
                    <a:pt x="1352" y="2535"/>
                    <a:pt x="1375" y="2543"/>
                    <a:pt x="1390" y="2558"/>
                  </a:cubicBezTo>
                  <a:lnTo>
                    <a:pt x="1390" y="2558"/>
                  </a:lnTo>
                  <a:cubicBezTo>
                    <a:pt x="1383" y="2573"/>
                    <a:pt x="1367" y="2588"/>
                    <a:pt x="1352" y="2604"/>
                  </a:cubicBezTo>
                  <a:cubicBezTo>
                    <a:pt x="1337" y="2634"/>
                    <a:pt x="1337" y="2672"/>
                    <a:pt x="1314" y="2695"/>
                  </a:cubicBezTo>
                  <a:cubicBezTo>
                    <a:pt x="1306" y="2718"/>
                    <a:pt x="1283" y="2734"/>
                    <a:pt x="1260" y="2734"/>
                  </a:cubicBezTo>
                  <a:cubicBezTo>
                    <a:pt x="1245" y="2734"/>
                    <a:pt x="1237" y="2703"/>
                    <a:pt x="1222" y="2695"/>
                  </a:cubicBezTo>
                  <a:cubicBezTo>
                    <a:pt x="1199" y="2680"/>
                    <a:pt x="1169" y="2657"/>
                    <a:pt x="1138" y="2657"/>
                  </a:cubicBezTo>
                  <a:cubicBezTo>
                    <a:pt x="1108" y="2665"/>
                    <a:pt x="1092" y="2703"/>
                    <a:pt x="1069" y="2711"/>
                  </a:cubicBezTo>
                  <a:cubicBezTo>
                    <a:pt x="1046" y="2726"/>
                    <a:pt x="1023" y="2734"/>
                    <a:pt x="1000" y="2734"/>
                  </a:cubicBezTo>
                  <a:cubicBezTo>
                    <a:pt x="970" y="2741"/>
                    <a:pt x="939" y="2718"/>
                    <a:pt x="909" y="2734"/>
                  </a:cubicBezTo>
                  <a:cubicBezTo>
                    <a:pt x="901" y="2741"/>
                    <a:pt x="909" y="2764"/>
                    <a:pt x="901" y="2780"/>
                  </a:cubicBezTo>
                  <a:cubicBezTo>
                    <a:pt x="894" y="2795"/>
                    <a:pt x="878" y="2802"/>
                    <a:pt x="871" y="2818"/>
                  </a:cubicBezTo>
                  <a:cubicBezTo>
                    <a:pt x="871" y="2818"/>
                    <a:pt x="833" y="2810"/>
                    <a:pt x="825" y="2810"/>
                  </a:cubicBezTo>
                  <a:cubicBezTo>
                    <a:pt x="817" y="2810"/>
                    <a:pt x="802" y="2879"/>
                    <a:pt x="802" y="2879"/>
                  </a:cubicBezTo>
                  <a:cubicBezTo>
                    <a:pt x="771" y="2871"/>
                    <a:pt x="748" y="2848"/>
                    <a:pt x="718" y="2840"/>
                  </a:cubicBezTo>
                  <a:cubicBezTo>
                    <a:pt x="687" y="2840"/>
                    <a:pt x="664" y="2856"/>
                    <a:pt x="641" y="2856"/>
                  </a:cubicBezTo>
                  <a:lnTo>
                    <a:pt x="641" y="2856"/>
                  </a:lnTo>
                  <a:cubicBezTo>
                    <a:pt x="634" y="2848"/>
                    <a:pt x="619" y="2848"/>
                    <a:pt x="603" y="2840"/>
                  </a:cubicBezTo>
                  <a:cubicBezTo>
                    <a:pt x="596" y="2825"/>
                    <a:pt x="596" y="2810"/>
                    <a:pt x="588" y="2802"/>
                  </a:cubicBezTo>
                  <a:cubicBezTo>
                    <a:pt x="573" y="2780"/>
                    <a:pt x="550" y="2764"/>
                    <a:pt x="527" y="2741"/>
                  </a:cubicBezTo>
                  <a:cubicBezTo>
                    <a:pt x="519" y="2726"/>
                    <a:pt x="512" y="2703"/>
                    <a:pt x="496" y="2688"/>
                  </a:cubicBezTo>
                  <a:cubicBezTo>
                    <a:pt x="489" y="2680"/>
                    <a:pt x="496" y="2703"/>
                    <a:pt x="489" y="2711"/>
                  </a:cubicBezTo>
                  <a:cubicBezTo>
                    <a:pt x="474" y="2726"/>
                    <a:pt x="443" y="2726"/>
                    <a:pt x="428" y="2741"/>
                  </a:cubicBezTo>
                  <a:cubicBezTo>
                    <a:pt x="405" y="2764"/>
                    <a:pt x="397" y="2795"/>
                    <a:pt x="374" y="2810"/>
                  </a:cubicBezTo>
                  <a:cubicBezTo>
                    <a:pt x="359" y="2825"/>
                    <a:pt x="336" y="2825"/>
                    <a:pt x="313" y="2818"/>
                  </a:cubicBezTo>
                  <a:cubicBezTo>
                    <a:pt x="298" y="2810"/>
                    <a:pt x="283" y="2787"/>
                    <a:pt x="267" y="2772"/>
                  </a:cubicBezTo>
                  <a:cubicBezTo>
                    <a:pt x="252" y="2749"/>
                    <a:pt x="252" y="2726"/>
                    <a:pt x="244" y="2703"/>
                  </a:cubicBezTo>
                  <a:cubicBezTo>
                    <a:pt x="244" y="2688"/>
                    <a:pt x="244" y="2672"/>
                    <a:pt x="237" y="2665"/>
                  </a:cubicBezTo>
                  <a:cubicBezTo>
                    <a:pt x="229" y="2642"/>
                    <a:pt x="199" y="2627"/>
                    <a:pt x="206" y="2604"/>
                  </a:cubicBezTo>
                  <a:cubicBezTo>
                    <a:pt x="206" y="2588"/>
                    <a:pt x="229" y="2573"/>
                    <a:pt x="244" y="2558"/>
                  </a:cubicBezTo>
                  <a:cubicBezTo>
                    <a:pt x="260" y="2535"/>
                    <a:pt x="283" y="2512"/>
                    <a:pt x="290" y="2482"/>
                  </a:cubicBezTo>
                  <a:cubicBezTo>
                    <a:pt x="290" y="2452"/>
                    <a:pt x="267" y="2429"/>
                    <a:pt x="252" y="2406"/>
                  </a:cubicBezTo>
                  <a:cubicBezTo>
                    <a:pt x="244" y="2391"/>
                    <a:pt x="214" y="2398"/>
                    <a:pt x="214" y="2391"/>
                  </a:cubicBezTo>
                  <a:cubicBezTo>
                    <a:pt x="214" y="2375"/>
                    <a:pt x="237" y="2375"/>
                    <a:pt x="244" y="2360"/>
                  </a:cubicBezTo>
                  <a:cubicBezTo>
                    <a:pt x="260" y="2330"/>
                    <a:pt x="244" y="2284"/>
                    <a:pt x="267" y="2261"/>
                  </a:cubicBezTo>
                  <a:cubicBezTo>
                    <a:pt x="298" y="2223"/>
                    <a:pt x="359" y="2231"/>
                    <a:pt x="397" y="2200"/>
                  </a:cubicBezTo>
                  <a:cubicBezTo>
                    <a:pt x="405" y="2192"/>
                    <a:pt x="397" y="2169"/>
                    <a:pt x="389" y="2154"/>
                  </a:cubicBezTo>
                  <a:cubicBezTo>
                    <a:pt x="389" y="2139"/>
                    <a:pt x="374" y="2131"/>
                    <a:pt x="366" y="2116"/>
                  </a:cubicBezTo>
                  <a:cubicBezTo>
                    <a:pt x="366" y="2101"/>
                    <a:pt x="382" y="2070"/>
                    <a:pt x="366" y="2070"/>
                  </a:cubicBezTo>
                  <a:cubicBezTo>
                    <a:pt x="344" y="2055"/>
                    <a:pt x="313" y="2085"/>
                    <a:pt x="283" y="2085"/>
                  </a:cubicBezTo>
                  <a:cubicBezTo>
                    <a:pt x="267" y="2085"/>
                    <a:pt x="267" y="2070"/>
                    <a:pt x="260" y="2062"/>
                  </a:cubicBezTo>
                  <a:cubicBezTo>
                    <a:pt x="244" y="2032"/>
                    <a:pt x="237" y="1994"/>
                    <a:pt x="214" y="1971"/>
                  </a:cubicBezTo>
                  <a:cubicBezTo>
                    <a:pt x="199" y="1956"/>
                    <a:pt x="176" y="1971"/>
                    <a:pt x="160" y="1956"/>
                  </a:cubicBezTo>
                  <a:cubicBezTo>
                    <a:pt x="145" y="1948"/>
                    <a:pt x="130" y="1933"/>
                    <a:pt x="122" y="1917"/>
                  </a:cubicBezTo>
                  <a:cubicBezTo>
                    <a:pt x="107" y="1887"/>
                    <a:pt x="122" y="1849"/>
                    <a:pt x="99" y="1818"/>
                  </a:cubicBezTo>
                  <a:cubicBezTo>
                    <a:pt x="76" y="1787"/>
                    <a:pt x="30" y="1780"/>
                    <a:pt x="0" y="1764"/>
                  </a:cubicBezTo>
                  <a:lnTo>
                    <a:pt x="0" y="1764"/>
                  </a:lnTo>
                  <a:cubicBezTo>
                    <a:pt x="8" y="1757"/>
                    <a:pt x="8" y="1749"/>
                    <a:pt x="8" y="1749"/>
                  </a:cubicBezTo>
                  <a:cubicBezTo>
                    <a:pt x="15" y="1726"/>
                    <a:pt x="46" y="1642"/>
                    <a:pt x="69" y="1642"/>
                  </a:cubicBezTo>
                  <a:cubicBezTo>
                    <a:pt x="84" y="1635"/>
                    <a:pt x="114" y="1635"/>
                    <a:pt x="114" y="1612"/>
                  </a:cubicBezTo>
                  <a:cubicBezTo>
                    <a:pt x="114" y="1589"/>
                    <a:pt x="130" y="1574"/>
                    <a:pt x="130" y="1558"/>
                  </a:cubicBezTo>
                  <a:cubicBezTo>
                    <a:pt x="76" y="1543"/>
                    <a:pt x="137" y="1489"/>
                    <a:pt x="145" y="1467"/>
                  </a:cubicBezTo>
                  <a:cubicBezTo>
                    <a:pt x="183" y="1436"/>
                    <a:pt x="206" y="1421"/>
                    <a:pt x="237" y="1383"/>
                  </a:cubicBezTo>
                  <a:cubicBezTo>
                    <a:pt x="267" y="1345"/>
                    <a:pt x="344" y="1268"/>
                    <a:pt x="389" y="1253"/>
                  </a:cubicBezTo>
                  <a:cubicBezTo>
                    <a:pt x="420" y="1245"/>
                    <a:pt x="451" y="1237"/>
                    <a:pt x="474" y="1253"/>
                  </a:cubicBezTo>
                  <a:cubicBezTo>
                    <a:pt x="481" y="1260"/>
                    <a:pt x="496" y="1283"/>
                    <a:pt x="504" y="1276"/>
                  </a:cubicBezTo>
                  <a:cubicBezTo>
                    <a:pt x="512" y="1276"/>
                    <a:pt x="535" y="1260"/>
                    <a:pt x="542" y="1253"/>
                  </a:cubicBezTo>
                  <a:cubicBezTo>
                    <a:pt x="596" y="1237"/>
                    <a:pt x="565" y="1123"/>
                    <a:pt x="588" y="1123"/>
                  </a:cubicBezTo>
                  <a:cubicBezTo>
                    <a:pt x="634" y="1100"/>
                    <a:pt x="634" y="1100"/>
                    <a:pt x="634" y="1100"/>
                  </a:cubicBezTo>
                  <a:cubicBezTo>
                    <a:pt x="664" y="1085"/>
                    <a:pt x="687" y="1047"/>
                    <a:pt x="726" y="1054"/>
                  </a:cubicBezTo>
                  <a:cubicBezTo>
                    <a:pt x="748" y="1062"/>
                    <a:pt x="787" y="1024"/>
                    <a:pt x="802" y="1008"/>
                  </a:cubicBezTo>
                  <a:cubicBezTo>
                    <a:pt x="810" y="1001"/>
                    <a:pt x="848" y="955"/>
                    <a:pt x="848" y="939"/>
                  </a:cubicBezTo>
                  <a:lnTo>
                    <a:pt x="848" y="939"/>
                  </a:lnTo>
                  <a:cubicBezTo>
                    <a:pt x="840" y="939"/>
                    <a:pt x="840" y="939"/>
                    <a:pt x="833" y="939"/>
                  </a:cubicBezTo>
                  <a:cubicBezTo>
                    <a:pt x="833" y="932"/>
                    <a:pt x="779" y="894"/>
                    <a:pt x="771" y="886"/>
                  </a:cubicBezTo>
                  <a:cubicBezTo>
                    <a:pt x="748" y="840"/>
                    <a:pt x="764" y="810"/>
                    <a:pt x="748" y="764"/>
                  </a:cubicBezTo>
                  <a:cubicBezTo>
                    <a:pt x="748" y="741"/>
                    <a:pt x="741" y="710"/>
                    <a:pt x="726" y="695"/>
                  </a:cubicBezTo>
                  <a:cubicBezTo>
                    <a:pt x="718" y="687"/>
                    <a:pt x="687" y="665"/>
                    <a:pt x="680" y="649"/>
                  </a:cubicBezTo>
                  <a:cubicBezTo>
                    <a:pt x="680" y="649"/>
                    <a:pt x="672" y="642"/>
                    <a:pt x="664" y="642"/>
                  </a:cubicBezTo>
                  <a:lnTo>
                    <a:pt x="657" y="642"/>
                  </a:lnTo>
                  <a:cubicBezTo>
                    <a:pt x="657" y="634"/>
                    <a:pt x="664" y="581"/>
                    <a:pt x="649" y="573"/>
                  </a:cubicBezTo>
                  <a:cubicBezTo>
                    <a:pt x="641" y="558"/>
                    <a:pt x="619" y="550"/>
                    <a:pt x="619" y="535"/>
                  </a:cubicBezTo>
                  <a:cubicBezTo>
                    <a:pt x="611" y="527"/>
                    <a:pt x="603" y="520"/>
                    <a:pt x="603" y="520"/>
                  </a:cubicBezTo>
                  <a:cubicBezTo>
                    <a:pt x="596" y="512"/>
                    <a:pt x="580" y="466"/>
                    <a:pt x="580" y="458"/>
                  </a:cubicBezTo>
                  <a:cubicBezTo>
                    <a:pt x="588" y="458"/>
                    <a:pt x="588" y="458"/>
                    <a:pt x="588" y="458"/>
                  </a:cubicBezTo>
                  <a:cubicBezTo>
                    <a:pt x="626" y="458"/>
                    <a:pt x="672" y="466"/>
                    <a:pt x="710" y="466"/>
                  </a:cubicBezTo>
                  <a:cubicBezTo>
                    <a:pt x="733" y="435"/>
                    <a:pt x="748" y="382"/>
                    <a:pt x="779" y="344"/>
                  </a:cubicBezTo>
                  <a:cubicBezTo>
                    <a:pt x="794" y="328"/>
                    <a:pt x="817" y="321"/>
                    <a:pt x="833" y="306"/>
                  </a:cubicBezTo>
                  <a:cubicBezTo>
                    <a:pt x="848" y="275"/>
                    <a:pt x="848" y="275"/>
                    <a:pt x="848" y="245"/>
                  </a:cubicBezTo>
                  <a:lnTo>
                    <a:pt x="848" y="237"/>
                  </a:lnTo>
                  <a:cubicBezTo>
                    <a:pt x="855" y="237"/>
                    <a:pt x="863" y="229"/>
                    <a:pt x="863" y="229"/>
                  </a:cubicBezTo>
                  <a:cubicBezTo>
                    <a:pt x="871" y="222"/>
                    <a:pt x="886" y="199"/>
                    <a:pt x="886" y="191"/>
                  </a:cubicBezTo>
                  <a:cubicBezTo>
                    <a:pt x="955" y="191"/>
                    <a:pt x="916" y="138"/>
                    <a:pt x="962" y="130"/>
                  </a:cubicBezTo>
                  <a:cubicBezTo>
                    <a:pt x="970" y="115"/>
                    <a:pt x="970" y="84"/>
                    <a:pt x="978" y="76"/>
                  </a:cubicBezTo>
                  <a:cubicBezTo>
                    <a:pt x="978" y="69"/>
                    <a:pt x="978" y="61"/>
                    <a:pt x="978" y="53"/>
                  </a:cubicBezTo>
                  <a:lnTo>
                    <a:pt x="985" y="46"/>
                  </a:lnTo>
                  <a:cubicBezTo>
                    <a:pt x="993" y="38"/>
                    <a:pt x="1000" y="31"/>
                    <a:pt x="1008" y="31"/>
                  </a:cubicBezTo>
                  <a:cubicBezTo>
                    <a:pt x="1008" y="23"/>
                    <a:pt x="1016" y="23"/>
                    <a:pt x="1016" y="23"/>
                  </a:cubicBezTo>
                  <a:cubicBezTo>
                    <a:pt x="1023" y="23"/>
                    <a:pt x="1031" y="15"/>
                    <a:pt x="1031" y="15"/>
                  </a:cubicBezTo>
                  <a:cubicBezTo>
                    <a:pt x="1046" y="0"/>
                    <a:pt x="1046" y="0"/>
                    <a:pt x="1046" y="0"/>
                  </a:cubicBezTo>
                  <a:lnTo>
                    <a:pt x="1046" y="0"/>
                  </a:lnTo>
                  <a:cubicBezTo>
                    <a:pt x="1069" y="46"/>
                    <a:pt x="1100" y="92"/>
                    <a:pt x="1123" y="130"/>
                  </a:cubicBezTo>
                  <a:cubicBezTo>
                    <a:pt x="1191" y="260"/>
                    <a:pt x="1306" y="306"/>
                    <a:pt x="1428" y="351"/>
                  </a:cubicBezTo>
                  <a:cubicBezTo>
                    <a:pt x="1482" y="367"/>
                    <a:pt x="1421" y="390"/>
                    <a:pt x="1421" y="413"/>
                  </a:cubicBezTo>
                  <a:cubicBezTo>
                    <a:pt x="1421" y="413"/>
                    <a:pt x="1497" y="504"/>
                    <a:pt x="1512" y="512"/>
                  </a:cubicBezTo>
                  <a:cubicBezTo>
                    <a:pt x="1566" y="542"/>
                    <a:pt x="1596" y="542"/>
                    <a:pt x="1635" y="611"/>
                  </a:cubicBezTo>
                  <a:cubicBezTo>
                    <a:pt x="1657" y="665"/>
                    <a:pt x="1673" y="672"/>
                    <a:pt x="1673" y="733"/>
                  </a:cubicBezTo>
                  <a:cubicBezTo>
                    <a:pt x="1673" y="779"/>
                    <a:pt x="1711" y="802"/>
                    <a:pt x="1711" y="840"/>
                  </a:cubicBezTo>
                  <a:cubicBezTo>
                    <a:pt x="1711" y="886"/>
                    <a:pt x="1749" y="871"/>
                    <a:pt x="1749" y="932"/>
                  </a:cubicBezTo>
                  <a:cubicBezTo>
                    <a:pt x="1741" y="985"/>
                    <a:pt x="1787" y="1092"/>
                    <a:pt x="1749" y="1138"/>
                  </a:cubicBezTo>
                  <a:cubicBezTo>
                    <a:pt x="1657" y="1253"/>
                    <a:pt x="1833" y="1329"/>
                    <a:pt x="1818" y="1367"/>
                  </a:cubicBezTo>
                  <a:cubicBezTo>
                    <a:pt x="1772" y="1444"/>
                    <a:pt x="1810" y="1581"/>
                    <a:pt x="1856" y="1650"/>
                  </a:cubicBezTo>
                  <a:cubicBezTo>
                    <a:pt x="1856" y="1673"/>
                    <a:pt x="1871" y="1696"/>
                    <a:pt x="1871" y="1719"/>
                  </a:cubicBezTo>
                  <a:cubicBezTo>
                    <a:pt x="1887" y="1749"/>
                    <a:pt x="1841" y="1772"/>
                    <a:pt x="1856" y="1818"/>
                  </a:cubicBezTo>
                  <a:cubicBezTo>
                    <a:pt x="1940" y="2024"/>
                    <a:pt x="1940" y="2024"/>
                    <a:pt x="1940" y="2024"/>
                  </a:cubicBezTo>
                  <a:cubicBezTo>
                    <a:pt x="1955" y="2047"/>
                    <a:pt x="1963" y="2078"/>
                    <a:pt x="1971" y="2101"/>
                  </a:cubicBezTo>
                  <a:lnTo>
                    <a:pt x="1971" y="2101"/>
                  </a:lnTo>
                  <a:cubicBezTo>
                    <a:pt x="1948" y="2108"/>
                    <a:pt x="1955" y="2101"/>
                    <a:pt x="1932" y="2116"/>
                  </a:cubicBezTo>
                  <a:cubicBezTo>
                    <a:pt x="1917" y="2123"/>
                    <a:pt x="1925" y="2139"/>
                    <a:pt x="1909" y="2154"/>
                  </a:cubicBezTo>
                  <a:cubicBezTo>
                    <a:pt x="1902" y="2162"/>
                    <a:pt x="1894" y="2169"/>
                    <a:pt x="1879" y="2169"/>
                  </a:cubicBezTo>
                  <a:cubicBezTo>
                    <a:pt x="1864" y="2177"/>
                    <a:pt x="1848" y="2162"/>
                    <a:pt x="1833" y="2154"/>
                  </a:cubicBezTo>
                  <a:cubicBezTo>
                    <a:pt x="1810" y="2154"/>
                    <a:pt x="1795" y="2162"/>
                    <a:pt x="1772" y="2162"/>
                  </a:cubicBezTo>
                  <a:cubicBezTo>
                    <a:pt x="1764" y="2162"/>
                    <a:pt x="1749" y="2146"/>
                    <a:pt x="1741" y="2146"/>
                  </a:cubicBezTo>
                  <a:cubicBezTo>
                    <a:pt x="1719" y="2139"/>
                    <a:pt x="1703" y="2139"/>
                    <a:pt x="1688" y="2139"/>
                  </a:cubicBezTo>
                  <a:lnTo>
                    <a:pt x="1688" y="2139"/>
                  </a:lnTo>
                  <a:cubicBezTo>
                    <a:pt x="1673" y="2123"/>
                    <a:pt x="1665" y="2093"/>
                    <a:pt x="1650" y="2093"/>
                  </a:cubicBezTo>
                  <a:cubicBezTo>
                    <a:pt x="1619" y="2093"/>
                    <a:pt x="1589" y="2108"/>
                    <a:pt x="1573" y="2139"/>
                  </a:cubicBezTo>
                  <a:cubicBezTo>
                    <a:pt x="1558" y="2154"/>
                    <a:pt x="1596" y="2185"/>
                    <a:pt x="1589" y="2208"/>
                  </a:cubicBezTo>
                  <a:cubicBezTo>
                    <a:pt x="1573" y="2231"/>
                    <a:pt x="1535" y="2223"/>
                    <a:pt x="1512" y="2246"/>
                  </a:cubicBezTo>
                  <a:cubicBezTo>
                    <a:pt x="1497" y="2276"/>
                    <a:pt x="1489" y="2322"/>
                    <a:pt x="1482" y="236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5" name="Freeform 117"/>
            <p:cNvSpPr>
              <a:spLocks noChangeArrowheads="1"/>
            </p:cNvSpPr>
            <p:nvPr/>
          </p:nvSpPr>
          <p:spPr bwMode="auto">
            <a:xfrm>
              <a:off x="7075028" y="5759450"/>
              <a:ext cx="134928" cy="139700"/>
            </a:xfrm>
            <a:custGeom>
              <a:avLst/>
              <a:gdLst>
                <a:gd name="T0" fmla="*/ 336 w 375"/>
                <a:gd name="T1" fmla="*/ 0 h 390"/>
                <a:gd name="T2" fmla="*/ 336 w 375"/>
                <a:gd name="T3" fmla="*/ 0 h 390"/>
                <a:gd name="T4" fmla="*/ 222 w 375"/>
                <a:gd name="T5" fmla="*/ 38 h 390"/>
                <a:gd name="T6" fmla="*/ 99 w 375"/>
                <a:gd name="T7" fmla="*/ 30 h 390"/>
                <a:gd name="T8" fmla="*/ 99 w 375"/>
                <a:gd name="T9" fmla="*/ 30 h 390"/>
                <a:gd name="T10" fmla="*/ 23 w 375"/>
                <a:gd name="T11" fmla="*/ 38 h 390"/>
                <a:gd name="T12" fmla="*/ 23 w 375"/>
                <a:gd name="T13" fmla="*/ 168 h 390"/>
                <a:gd name="T14" fmla="*/ 23 w 375"/>
                <a:gd name="T15" fmla="*/ 168 h 390"/>
                <a:gd name="T16" fmla="*/ 38 w 375"/>
                <a:gd name="T17" fmla="*/ 183 h 390"/>
                <a:gd name="T18" fmla="*/ 99 w 375"/>
                <a:gd name="T19" fmla="*/ 190 h 390"/>
                <a:gd name="T20" fmla="*/ 122 w 375"/>
                <a:gd name="T21" fmla="*/ 305 h 390"/>
                <a:gd name="T22" fmla="*/ 137 w 375"/>
                <a:gd name="T23" fmla="*/ 381 h 390"/>
                <a:gd name="T24" fmla="*/ 229 w 375"/>
                <a:gd name="T25" fmla="*/ 374 h 390"/>
                <a:gd name="T26" fmla="*/ 244 w 375"/>
                <a:gd name="T27" fmla="*/ 336 h 390"/>
                <a:gd name="T28" fmla="*/ 252 w 375"/>
                <a:gd name="T29" fmla="*/ 267 h 390"/>
                <a:gd name="T30" fmla="*/ 305 w 375"/>
                <a:gd name="T31" fmla="*/ 244 h 390"/>
                <a:gd name="T32" fmla="*/ 374 w 375"/>
                <a:gd name="T33" fmla="*/ 213 h 390"/>
                <a:gd name="T34" fmla="*/ 374 w 375"/>
                <a:gd name="T35" fmla="*/ 213 h 390"/>
                <a:gd name="T36" fmla="*/ 336 w 375"/>
                <a:gd name="T37" fmla="*/ 38 h 390"/>
                <a:gd name="T38" fmla="*/ 336 w 375"/>
                <a:gd name="T39" fmla="*/ 0 h 3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75" h="390">
                  <a:moveTo>
                    <a:pt x="336" y="0"/>
                  </a:moveTo>
                  <a:lnTo>
                    <a:pt x="336" y="0"/>
                  </a:lnTo>
                  <a:cubicBezTo>
                    <a:pt x="298" y="15"/>
                    <a:pt x="267" y="30"/>
                    <a:pt x="222" y="38"/>
                  </a:cubicBezTo>
                  <a:cubicBezTo>
                    <a:pt x="183" y="38"/>
                    <a:pt x="145" y="30"/>
                    <a:pt x="99" y="30"/>
                  </a:cubicBezTo>
                  <a:lnTo>
                    <a:pt x="99" y="30"/>
                  </a:lnTo>
                  <a:cubicBezTo>
                    <a:pt x="76" y="30"/>
                    <a:pt x="38" y="15"/>
                    <a:pt x="23" y="38"/>
                  </a:cubicBezTo>
                  <a:cubicBezTo>
                    <a:pt x="0" y="76"/>
                    <a:pt x="23" y="122"/>
                    <a:pt x="23" y="168"/>
                  </a:cubicBezTo>
                  <a:lnTo>
                    <a:pt x="23" y="168"/>
                  </a:lnTo>
                  <a:cubicBezTo>
                    <a:pt x="30" y="175"/>
                    <a:pt x="30" y="183"/>
                    <a:pt x="38" y="183"/>
                  </a:cubicBezTo>
                  <a:cubicBezTo>
                    <a:pt x="61" y="190"/>
                    <a:pt x="76" y="183"/>
                    <a:pt x="99" y="190"/>
                  </a:cubicBezTo>
                  <a:cubicBezTo>
                    <a:pt x="99" y="190"/>
                    <a:pt x="122" y="298"/>
                    <a:pt x="122" y="305"/>
                  </a:cubicBezTo>
                  <a:cubicBezTo>
                    <a:pt x="122" y="313"/>
                    <a:pt x="137" y="381"/>
                    <a:pt x="137" y="381"/>
                  </a:cubicBezTo>
                  <a:cubicBezTo>
                    <a:pt x="168" y="381"/>
                    <a:pt x="199" y="389"/>
                    <a:pt x="229" y="374"/>
                  </a:cubicBezTo>
                  <a:cubicBezTo>
                    <a:pt x="244" y="374"/>
                    <a:pt x="244" y="351"/>
                    <a:pt x="244" y="336"/>
                  </a:cubicBezTo>
                  <a:cubicBezTo>
                    <a:pt x="252" y="313"/>
                    <a:pt x="237" y="282"/>
                    <a:pt x="252" y="267"/>
                  </a:cubicBezTo>
                  <a:cubicBezTo>
                    <a:pt x="260" y="244"/>
                    <a:pt x="290" y="252"/>
                    <a:pt x="305" y="244"/>
                  </a:cubicBezTo>
                  <a:cubicBezTo>
                    <a:pt x="336" y="236"/>
                    <a:pt x="344" y="229"/>
                    <a:pt x="374" y="213"/>
                  </a:cubicBezTo>
                  <a:lnTo>
                    <a:pt x="374" y="213"/>
                  </a:lnTo>
                  <a:cubicBezTo>
                    <a:pt x="351" y="168"/>
                    <a:pt x="336" y="76"/>
                    <a:pt x="336" y="38"/>
                  </a:cubicBezTo>
                  <a:cubicBezTo>
                    <a:pt x="336" y="30"/>
                    <a:pt x="336" y="15"/>
                    <a:pt x="336"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6" name="Freeform 118"/>
            <p:cNvSpPr>
              <a:spLocks noChangeArrowheads="1"/>
            </p:cNvSpPr>
            <p:nvPr/>
          </p:nvSpPr>
          <p:spPr bwMode="auto">
            <a:xfrm>
              <a:off x="6644842" y="5781676"/>
              <a:ext cx="623847" cy="449263"/>
            </a:xfrm>
            <a:custGeom>
              <a:avLst/>
              <a:gdLst>
                <a:gd name="T0" fmla="*/ 61 w 1735"/>
                <a:gd name="T1" fmla="*/ 336 h 1246"/>
                <a:gd name="T2" fmla="*/ 222 w 1735"/>
                <a:gd name="T3" fmla="*/ 359 h 1246"/>
                <a:gd name="T4" fmla="*/ 291 w 1735"/>
                <a:gd name="T5" fmla="*/ 298 h 1246"/>
                <a:gd name="T6" fmla="*/ 329 w 1735"/>
                <a:gd name="T7" fmla="*/ 214 h 1246"/>
                <a:gd name="T8" fmla="*/ 489 w 1735"/>
                <a:gd name="T9" fmla="*/ 191 h 1246"/>
                <a:gd name="T10" fmla="*/ 642 w 1735"/>
                <a:gd name="T11" fmla="*/ 175 h 1246"/>
                <a:gd name="T12" fmla="*/ 734 w 1735"/>
                <a:gd name="T13" fmla="*/ 175 h 1246"/>
                <a:gd name="T14" fmla="*/ 810 w 1735"/>
                <a:gd name="T15" fmla="*/ 38 h 1246"/>
                <a:gd name="T16" fmla="*/ 902 w 1735"/>
                <a:gd name="T17" fmla="*/ 30 h 1246"/>
                <a:gd name="T18" fmla="*/ 955 w 1735"/>
                <a:gd name="T19" fmla="*/ 7 h 1246"/>
                <a:gd name="T20" fmla="*/ 1039 w 1735"/>
                <a:gd name="T21" fmla="*/ 30 h 1246"/>
                <a:gd name="T22" fmla="*/ 1077 w 1735"/>
                <a:gd name="T23" fmla="*/ 68 h 1246"/>
                <a:gd name="T24" fmla="*/ 1161 w 1735"/>
                <a:gd name="T25" fmla="*/ 46 h 1246"/>
                <a:gd name="T26" fmla="*/ 1215 w 1735"/>
                <a:gd name="T27" fmla="*/ 107 h 1246"/>
                <a:gd name="T28" fmla="*/ 1230 w 1735"/>
                <a:gd name="T29" fmla="*/ 122 h 1246"/>
                <a:gd name="T30" fmla="*/ 1314 w 1735"/>
                <a:gd name="T31" fmla="*/ 244 h 1246"/>
                <a:gd name="T32" fmla="*/ 1421 w 1735"/>
                <a:gd name="T33" fmla="*/ 313 h 1246"/>
                <a:gd name="T34" fmla="*/ 1444 w 1735"/>
                <a:gd name="T35" fmla="*/ 206 h 1246"/>
                <a:gd name="T36" fmla="*/ 1566 w 1735"/>
                <a:gd name="T37" fmla="*/ 152 h 1246"/>
                <a:gd name="T38" fmla="*/ 1581 w 1735"/>
                <a:gd name="T39" fmla="*/ 175 h 1246"/>
                <a:gd name="T40" fmla="*/ 1734 w 1735"/>
                <a:gd name="T41" fmla="*/ 481 h 1246"/>
                <a:gd name="T42" fmla="*/ 1643 w 1735"/>
                <a:gd name="T43" fmla="*/ 512 h 1246"/>
                <a:gd name="T44" fmla="*/ 1536 w 1735"/>
                <a:gd name="T45" fmla="*/ 672 h 1246"/>
                <a:gd name="T46" fmla="*/ 1490 w 1735"/>
                <a:gd name="T47" fmla="*/ 741 h 1246"/>
                <a:gd name="T48" fmla="*/ 1398 w 1735"/>
                <a:gd name="T49" fmla="*/ 817 h 1246"/>
                <a:gd name="T50" fmla="*/ 1406 w 1735"/>
                <a:gd name="T51" fmla="*/ 863 h 1246"/>
                <a:gd name="T52" fmla="*/ 1314 w 1735"/>
                <a:gd name="T53" fmla="*/ 848 h 1246"/>
                <a:gd name="T54" fmla="*/ 1207 w 1735"/>
                <a:gd name="T55" fmla="*/ 909 h 1246"/>
                <a:gd name="T56" fmla="*/ 1047 w 1735"/>
                <a:gd name="T57" fmla="*/ 817 h 1246"/>
                <a:gd name="T58" fmla="*/ 993 w 1735"/>
                <a:gd name="T59" fmla="*/ 901 h 1246"/>
                <a:gd name="T60" fmla="*/ 1009 w 1735"/>
                <a:gd name="T61" fmla="*/ 1023 h 1246"/>
                <a:gd name="T62" fmla="*/ 886 w 1735"/>
                <a:gd name="T63" fmla="*/ 1031 h 1246"/>
                <a:gd name="T64" fmla="*/ 772 w 1735"/>
                <a:gd name="T65" fmla="*/ 1115 h 1246"/>
                <a:gd name="T66" fmla="*/ 596 w 1735"/>
                <a:gd name="T67" fmla="*/ 1245 h 1246"/>
                <a:gd name="T68" fmla="*/ 466 w 1735"/>
                <a:gd name="T69" fmla="*/ 1161 h 1246"/>
                <a:gd name="T70" fmla="*/ 283 w 1735"/>
                <a:gd name="T71" fmla="*/ 1222 h 1246"/>
                <a:gd name="T72" fmla="*/ 291 w 1735"/>
                <a:gd name="T73" fmla="*/ 1107 h 1246"/>
                <a:gd name="T74" fmla="*/ 237 w 1735"/>
                <a:gd name="T75" fmla="*/ 1016 h 1246"/>
                <a:gd name="T76" fmla="*/ 84 w 1735"/>
                <a:gd name="T77" fmla="*/ 863 h 1246"/>
                <a:gd name="T78" fmla="*/ 100 w 1735"/>
                <a:gd name="T79" fmla="*/ 710 h 1246"/>
                <a:gd name="T80" fmla="*/ 39 w 1735"/>
                <a:gd name="T81" fmla="*/ 649 h 1246"/>
                <a:gd name="T82" fmla="*/ 31 w 1735"/>
                <a:gd name="T83" fmla="*/ 550 h 1246"/>
                <a:gd name="T84" fmla="*/ 46 w 1735"/>
                <a:gd name="T85" fmla="*/ 427 h 1246"/>
                <a:gd name="T86" fmla="*/ 61 w 1735"/>
                <a:gd name="T87" fmla="*/ 336 h 1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35" h="1246">
                  <a:moveTo>
                    <a:pt x="61" y="336"/>
                  </a:moveTo>
                  <a:lnTo>
                    <a:pt x="61" y="336"/>
                  </a:lnTo>
                  <a:cubicBezTo>
                    <a:pt x="84" y="336"/>
                    <a:pt x="107" y="320"/>
                    <a:pt x="138" y="320"/>
                  </a:cubicBezTo>
                  <a:cubicBezTo>
                    <a:pt x="168" y="328"/>
                    <a:pt x="191" y="351"/>
                    <a:pt x="222" y="359"/>
                  </a:cubicBezTo>
                  <a:cubicBezTo>
                    <a:pt x="222" y="359"/>
                    <a:pt x="237" y="290"/>
                    <a:pt x="245" y="290"/>
                  </a:cubicBezTo>
                  <a:cubicBezTo>
                    <a:pt x="253" y="290"/>
                    <a:pt x="291" y="298"/>
                    <a:pt x="291" y="298"/>
                  </a:cubicBezTo>
                  <a:cubicBezTo>
                    <a:pt x="298" y="282"/>
                    <a:pt x="314" y="275"/>
                    <a:pt x="321" y="260"/>
                  </a:cubicBezTo>
                  <a:cubicBezTo>
                    <a:pt x="329" y="244"/>
                    <a:pt x="321" y="221"/>
                    <a:pt x="329" y="214"/>
                  </a:cubicBezTo>
                  <a:cubicBezTo>
                    <a:pt x="359" y="198"/>
                    <a:pt x="390" y="221"/>
                    <a:pt x="420" y="214"/>
                  </a:cubicBezTo>
                  <a:cubicBezTo>
                    <a:pt x="443" y="214"/>
                    <a:pt x="466" y="206"/>
                    <a:pt x="489" y="191"/>
                  </a:cubicBezTo>
                  <a:cubicBezTo>
                    <a:pt x="512" y="183"/>
                    <a:pt x="528" y="145"/>
                    <a:pt x="558" y="137"/>
                  </a:cubicBezTo>
                  <a:cubicBezTo>
                    <a:pt x="589" y="137"/>
                    <a:pt x="619" y="160"/>
                    <a:pt x="642" y="175"/>
                  </a:cubicBezTo>
                  <a:cubicBezTo>
                    <a:pt x="657" y="183"/>
                    <a:pt x="665" y="214"/>
                    <a:pt x="680" y="214"/>
                  </a:cubicBezTo>
                  <a:cubicBezTo>
                    <a:pt x="703" y="214"/>
                    <a:pt x="726" y="198"/>
                    <a:pt x="734" y="175"/>
                  </a:cubicBezTo>
                  <a:cubicBezTo>
                    <a:pt x="757" y="152"/>
                    <a:pt x="757" y="114"/>
                    <a:pt x="772" y="84"/>
                  </a:cubicBezTo>
                  <a:cubicBezTo>
                    <a:pt x="787" y="68"/>
                    <a:pt x="803" y="53"/>
                    <a:pt x="810" y="38"/>
                  </a:cubicBezTo>
                  <a:lnTo>
                    <a:pt x="810" y="38"/>
                  </a:lnTo>
                  <a:cubicBezTo>
                    <a:pt x="841" y="38"/>
                    <a:pt x="879" y="38"/>
                    <a:pt x="902" y="30"/>
                  </a:cubicBezTo>
                  <a:cubicBezTo>
                    <a:pt x="917" y="30"/>
                    <a:pt x="917" y="7"/>
                    <a:pt x="925" y="7"/>
                  </a:cubicBezTo>
                  <a:cubicBezTo>
                    <a:pt x="932" y="0"/>
                    <a:pt x="947" y="0"/>
                    <a:pt x="955" y="7"/>
                  </a:cubicBezTo>
                  <a:cubicBezTo>
                    <a:pt x="963" y="15"/>
                    <a:pt x="970" y="30"/>
                    <a:pt x="986" y="30"/>
                  </a:cubicBezTo>
                  <a:cubicBezTo>
                    <a:pt x="1001" y="38"/>
                    <a:pt x="1024" y="23"/>
                    <a:pt x="1039" y="30"/>
                  </a:cubicBezTo>
                  <a:cubicBezTo>
                    <a:pt x="1055" y="38"/>
                    <a:pt x="1047" y="53"/>
                    <a:pt x="1055" y="61"/>
                  </a:cubicBezTo>
                  <a:cubicBezTo>
                    <a:pt x="1062" y="68"/>
                    <a:pt x="1070" y="61"/>
                    <a:pt x="1077" y="68"/>
                  </a:cubicBezTo>
                  <a:cubicBezTo>
                    <a:pt x="1085" y="76"/>
                    <a:pt x="1077" y="107"/>
                    <a:pt x="1093" y="107"/>
                  </a:cubicBezTo>
                  <a:cubicBezTo>
                    <a:pt x="1123" y="99"/>
                    <a:pt x="1131" y="46"/>
                    <a:pt x="1161" y="46"/>
                  </a:cubicBezTo>
                  <a:cubicBezTo>
                    <a:pt x="1184" y="46"/>
                    <a:pt x="1161" y="91"/>
                    <a:pt x="1177" y="107"/>
                  </a:cubicBezTo>
                  <a:cubicBezTo>
                    <a:pt x="1184" y="114"/>
                    <a:pt x="1200" y="107"/>
                    <a:pt x="1215" y="107"/>
                  </a:cubicBezTo>
                  <a:lnTo>
                    <a:pt x="1215" y="107"/>
                  </a:lnTo>
                  <a:cubicBezTo>
                    <a:pt x="1222" y="114"/>
                    <a:pt x="1222" y="122"/>
                    <a:pt x="1230" y="122"/>
                  </a:cubicBezTo>
                  <a:cubicBezTo>
                    <a:pt x="1253" y="129"/>
                    <a:pt x="1268" y="122"/>
                    <a:pt x="1291" y="129"/>
                  </a:cubicBezTo>
                  <a:cubicBezTo>
                    <a:pt x="1291" y="129"/>
                    <a:pt x="1314" y="237"/>
                    <a:pt x="1314" y="244"/>
                  </a:cubicBezTo>
                  <a:cubicBezTo>
                    <a:pt x="1314" y="252"/>
                    <a:pt x="1329" y="320"/>
                    <a:pt x="1329" y="320"/>
                  </a:cubicBezTo>
                  <a:cubicBezTo>
                    <a:pt x="1360" y="320"/>
                    <a:pt x="1391" y="328"/>
                    <a:pt x="1421" y="313"/>
                  </a:cubicBezTo>
                  <a:cubicBezTo>
                    <a:pt x="1436" y="313"/>
                    <a:pt x="1436" y="290"/>
                    <a:pt x="1436" y="275"/>
                  </a:cubicBezTo>
                  <a:cubicBezTo>
                    <a:pt x="1444" y="252"/>
                    <a:pt x="1429" y="221"/>
                    <a:pt x="1444" y="206"/>
                  </a:cubicBezTo>
                  <a:cubicBezTo>
                    <a:pt x="1452" y="183"/>
                    <a:pt x="1482" y="191"/>
                    <a:pt x="1497" y="183"/>
                  </a:cubicBezTo>
                  <a:cubicBezTo>
                    <a:pt x="1528" y="175"/>
                    <a:pt x="1536" y="168"/>
                    <a:pt x="1566" y="152"/>
                  </a:cubicBezTo>
                  <a:lnTo>
                    <a:pt x="1566" y="152"/>
                  </a:lnTo>
                  <a:cubicBezTo>
                    <a:pt x="1574" y="160"/>
                    <a:pt x="1574" y="168"/>
                    <a:pt x="1581" y="175"/>
                  </a:cubicBezTo>
                  <a:cubicBezTo>
                    <a:pt x="1574" y="229"/>
                    <a:pt x="1612" y="343"/>
                    <a:pt x="1643" y="389"/>
                  </a:cubicBezTo>
                  <a:cubicBezTo>
                    <a:pt x="1650" y="412"/>
                    <a:pt x="1696" y="450"/>
                    <a:pt x="1734" y="481"/>
                  </a:cubicBezTo>
                  <a:lnTo>
                    <a:pt x="1734" y="481"/>
                  </a:lnTo>
                  <a:cubicBezTo>
                    <a:pt x="1704" y="489"/>
                    <a:pt x="1673" y="489"/>
                    <a:pt x="1643" y="512"/>
                  </a:cubicBezTo>
                  <a:cubicBezTo>
                    <a:pt x="1612" y="534"/>
                    <a:pt x="1574" y="565"/>
                    <a:pt x="1551" y="596"/>
                  </a:cubicBezTo>
                  <a:cubicBezTo>
                    <a:pt x="1543" y="618"/>
                    <a:pt x="1543" y="649"/>
                    <a:pt x="1536" y="672"/>
                  </a:cubicBezTo>
                  <a:cubicBezTo>
                    <a:pt x="1528" y="695"/>
                    <a:pt x="1505" y="718"/>
                    <a:pt x="1490" y="741"/>
                  </a:cubicBezTo>
                  <a:lnTo>
                    <a:pt x="1490" y="741"/>
                  </a:lnTo>
                  <a:cubicBezTo>
                    <a:pt x="1482" y="756"/>
                    <a:pt x="1490" y="786"/>
                    <a:pt x="1467" y="802"/>
                  </a:cubicBezTo>
                  <a:cubicBezTo>
                    <a:pt x="1452" y="817"/>
                    <a:pt x="1414" y="802"/>
                    <a:pt x="1398" y="817"/>
                  </a:cubicBezTo>
                  <a:cubicBezTo>
                    <a:pt x="1383" y="832"/>
                    <a:pt x="1406" y="848"/>
                    <a:pt x="1406" y="863"/>
                  </a:cubicBezTo>
                  <a:lnTo>
                    <a:pt x="1406" y="863"/>
                  </a:lnTo>
                  <a:cubicBezTo>
                    <a:pt x="1398" y="871"/>
                    <a:pt x="1383" y="878"/>
                    <a:pt x="1375" y="878"/>
                  </a:cubicBezTo>
                  <a:cubicBezTo>
                    <a:pt x="1352" y="871"/>
                    <a:pt x="1337" y="848"/>
                    <a:pt x="1314" y="848"/>
                  </a:cubicBezTo>
                  <a:cubicBezTo>
                    <a:pt x="1284" y="848"/>
                    <a:pt x="1253" y="863"/>
                    <a:pt x="1230" y="878"/>
                  </a:cubicBezTo>
                  <a:cubicBezTo>
                    <a:pt x="1215" y="878"/>
                    <a:pt x="1215" y="916"/>
                    <a:pt x="1207" y="909"/>
                  </a:cubicBezTo>
                  <a:cubicBezTo>
                    <a:pt x="1169" y="886"/>
                    <a:pt x="1169" y="832"/>
                    <a:pt x="1131" y="817"/>
                  </a:cubicBezTo>
                  <a:cubicBezTo>
                    <a:pt x="1108" y="802"/>
                    <a:pt x="1070" y="802"/>
                    <a:pt x="1047" y="817"/>
                  </a:cubicBezTo>
                  <a:cubicBezTo>
                    <a:pt x="1024" y="832"/>
                    <a:pt x="1047" y="863"/>
                    <a:pt x="1032" y="886"/>
                  </a:cubicBezTo>
                  <a:cubicBezTo>
                    <a:pt x="1032" y="893"/>
                    <a:pt x="1001" y="893"/>
                    <a:pt x="993" y="901"/>
                  </a:cubicBezTo>
                  <a:cubicBezTo>
                    <a:pt x="986" y="939"/>
                    <a:pt x="1001" y="985"/>
                    <a:pt x="1009" y="1023"/>
                  </a:cubicBezTo>
                  <a:lnTo>
                    <a:pt x="1009" y="1023"/>
                  </a:lnTo>
                  <a:cubicBezTo>
                    <a:pt x="986" y="1023"/>
                    <a:pt x="970" y="1031"/>
                    <a:pt x="955" y="1038"/>
                  </a:cubicBezTo>
                  <a:cubicBezTo>
                    <a:pt x="932" y="1038"/>
                    <a:pt x="902" y="1016"/>
                    <a:pt x="886" y="1031"/>
                  </a:cubicBezTo>
                  <a:cubicBezTo>
                    <a:pt x="856" y="1061"/>
                    <a:pt x="886" y="1123"/>
                    <a:pt x="848" y="1153"/>
                  </a:cubicBezTo>
                  <a:cubicBezTo>
                    <a:pt x="825" y="1168"/>
                    <a:pt x="803" y="1107"/>
                    <a:pt x="772" y="1115"/>
                  </a:cubicBezTo>
                  <a:cubicBezTo>
                    <a:pt x="749" y="1115"/>
                    <a:pt x="780" y="1161"/>
                    <a:pt x="764" y="1168"/>
                  </a:cubicBezTo>
                  <a:cubicBezTo>
                    <a:pt x="711" y="1207"/>
                    <a:pt x="650" y="1229"/>
                    <a:pt x="596" y="1245"/>
                  </a:cubicBezTo>
                  <a:cubicBezTo>
                    <a:pt x="581" y="1245"/>
                    <a:pt x="581" y="1222"/>
                    <a:pt x="573" y="1214"/>
                  </a:cubicBezTo>
                  <a:cubicBezTo>
                    <a:pt x="535" y="1191"/>
                    <a:pt x="505" y="1161"/>
                    <a:pt x="466" y="1161"/>
                  </a:cubicBezTo>
                  <a:cubicBezTo>
                    <a:pt x="436" y="1161"/>
                    <a:pt x="420" y="1199"/>
                    <a:pt x="390" y="1207"/>
                  </a:cubicBezTo>
                  <a:cubicBezTo>
                    <a:pt x="359" y="1222"/>
                    <a:pt x="314" y="1214"/>
                    <a:pt x="283" y="1222"/>
                  </a:cubicBezTo>
                  <a:lnTo>
                    <a:pt x="283" y="1222"/>
                  </a:lnTo>
                  <a:cubicBezTo>
                    <a:pt x="283" y="1184"/>
                    <a:pt x="291" y="1146"/>
                    <a:pt x="291" y="1107"/>
                  </a:cubicBezTo>
                  <a:cubicBezTo>
                    <a:pt x="291" y="1077"/>
                    <a:pt x="283" y="1038"/>
                    <a:pt x="268" y="1016"/>
                  </a:cubicBezTo>
                  <a:cubicBezTo>
                    <a:pt x="260" y="1000"/>
                    <a:pt x="245" y="1023"/>
                    <a:pt x="237" y="1016"/>
                  </a:cubicBezTo>
                  <a:cubicBezTo>
                    <a:pt x="230" y="1008"/>
                    <a:pt x="230" y="993"/>
                    <a:pt x="222" y="977"/>
                  </a:cubicBezTo>
                  <a:cubicBezTo>
                    <a:pt x="176" y="939"/>
                    <a:pt x="123" y="909"/>
                    <a:pt x="84" y="863"/>
                  </a:cubicBezTo>
                  <a:cubicBezTo>
                    <a:pt x="61" y="832"/>
                    <a:pt x="46" y="794"/>
                    <a:pt x="54" y="764"/>
                  </a:cubicBezTo>
                  <a:cubicBezTo>
                    <a:pt x="54" y="741"/>
                    <a:pt x="92" y="733"/>
                    <a:pt x="100" y="710"/>
                  </a:cubicBezTo>
                  <a:cubicBezTo>
                    <a:pt x="100" y="695"/>
                    <a:pt x="92" y="679"/>
                    <a:pt x="84" y="664"/>
                  </a:cubicBezTo>
                  <a:cubicBezTo>
                    <a:pt x="77" y="657"/>
                    <a:pt x="54" y="664"/>
                    <a:pt x="39" y="649"/>
                  </a:cubicBezTo>
                  <a:cubicBezTo>
                    <a:pt x="23" y="634"/>
                    <a:pt x="8" y="611"/>
                    <a:pt x="0" y="580"/>
                  </a:cubicBezTo>
                  <a:cubicBezTo>
                    <a:pt x="0" y="565"/>
                    <a:pt x="23" y="557"/>
                    <a:pt x="31" y="550"/>
                  </a:cubicBezTo>
                  <a:cubicBezTo>
                    <a:pt x="39" y="527"/>
                    <a:pt x="31" y="504"/>
                    <a:pt x="31" y="489"/>
                  </a:cubicBezTo>
                  <a:cubicBezTo>
                    <a:pt x="39" y="466"/>
                    <a:pt x="39" y="450"/>
                    <a:pt x="46" y="427"/>
                  </a:cubicBezTo>
                  <a:cubicBezTo>
                    <a:pt x="46" y="412"/>
                    <a:pt x="61" y="404"/>
                    <a:pt x="61" y="389"/>
                  </a:cubicBezTo>
                  <a:cubicBezTo>
                    <a:pt x="69" y="374"/>
                    <a:pt x="61" y="351"/>
                    <a:pt x="61" y="33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7" name="Freeform 119"/>
            <p:cNvSpPr>
              <a:spLocks noChangeArrowheads="1"/>
            </p:cNvSpPr>
            <p:nvPr/>
          </p:nvSpPr>
          <p:spPr bwMode="auto">
            <a:xfrm>
              <a:off x="5897180" y="5508625"/>
              <a:ext cx="852431" cy="1144588"/>
            </a:xfrm>
            <a:custGeom>
              <a:avLst/>
              <a:gdLst>
                <a:gd name="T0" fmla="*/ 938 w 2368"/>
                <a:gd name="T1" fmla="*/ 520 h 3178"/>
                <a:gd name="T2" fmla="*/ 961 w 2368"/>
                <a:gd name="T3" fmla="*/ 611 h 3178"/>
                <a:gd name="T4" fmla="*/ 565 w 2368"/>
                <a:gd name="T5" fmla="*/ 680 h 3178"/>
                <a:gd name="T6" fmla="*/ 588 w 2368"/>
                <a:gd name="T7" fmla="*/ 733 h 3178"/>
                <a:gd name="T8" fmla="*/ 519 w 2368"/>
                <a:gd name="T9" fmla="*/ 794 h 3178"/>
                <a:gd name="T10" fmla="*/ 359 w 2368"/>
                <a:gd name="T11" fmla="*/ 1076 h 3178"/>
                <a:gd name="T12" fmla="*/ 137 w 2368"/>
                <a:gd name="T13" fmla="*/ 1443 h 3178"/>
                <a:gd name="T14" fmla="*/ 91 w 2368"/>
                <a:gd name="T15" fmla="*/ 1726 h 3178"/>
                <a:gd name="T16" fmla="*/ 107 w 2368"/>
                <a:gd name="T17" fmla="*/ 1932 h 3178"/>
                <a:gd name="T18" fmla="*/ 229 w 2368"/>
                <a:gd name="T19" fmla="*/ 2092 h 3178"/>
                <a:gd name="T20" fmla="*/ 359 w 2368"/>
                <a:gd name="T21" fmla="*/ 2413 h 3178"/>
                <a:gd name="T22" fmla="*/ 649 w 2368"/>
                <a:gd name="T23" fmla="*/ 2665 h 3178"/>
                <a:gd name="T24" fmla="*/ 778 w 2368"/>
                <a:gd name="T25" fmla="*/ 3070 h 3178"/>
                <a:gd name="T26" fmla="*/ 1045 w 2368"/>
                <a:gd name="T27" fmla="*/ 2810 h 3178"/>
                <a:gd name="T28" fmla="*/ 1236 w 2368"/>
                <a:gd name="T29" fmla="*/ 2688 h 3178"/>
                <a:gd name="T30" fmla="*/ 1251 w 2368"/>
                <a:gd name="T31" fmla="*/ 2742 h 3178"/>
                <a:gd name="T32" fmla="*/ 1366 w 2368"/>
                <a:gd name="T33" fmla="*/ 2673 h 3178"/>
                <a:gd name="T34" fmla="*/ 1488 w 2368"/>
                <a:gd name="T35" fmla="*/ 2742 h 3178"/>
                <a:gd name="T36" fmla="*/ 1626 w 2368"/>
                <a:gd name="T37" fmla="*/ 2665 h 3178"/>
                <a:gd name="T38" fmla="*/ 1817 w 2368"/>
                <a:gd name="T39" fmla="*/ 2612 h 3178"/>
                <a:gd name="T40" fmla="*/ 1916 w 2368"/>
                <a:gd name="T41" fmla="*/ 2619 h 3178"/>
                <a:gd name="T42" fmla="*/ 1992 w 2368"/>
                <a:gd name="T43" fmla="*/ 2596 h 3178"/>
                <a:gd name="T44" fmla="*/ 2099 w 2368"/>
                <a:gd name="T45" fmla="*/ 2566 h 3178"/>
                <a:gd name="T46" fmla="*/ 2122 w 2368"/>
                <a:gd name="T47" fmla="*/ 2321 h 3178"/>
                <a:gd name="T48" fmla="*/ 2115 w 2368"/>
                <a:gd name="T49" fmla="*/ 2199 h 3178"/>
                <a:gd name="T50" fmla="*/ 2137 w 2368"/>
                <a:gd name="T51" fmla="*/ 2115 h 3178"/>
                <a:gd name="T52" fmla="*/ 2222 w 2368"/>
                <a:gd name="T53" fmla="*/ 1993 h 3178"/>
                <a:gd name="T54" fmla="*/ 2359 w 2368"/>
                <a:gd name="T55" fmla="*/ 1978 h 3178"/>
                <a:gd name="T56" fmla="*/ 2367 w 2368"/>
                <a:gd name="T57" fmla="*/ 1863 h 3178"/>
                <a:gd name="T58" fmla="*/ 2313 w 2368"/>
                <a:gd name="T59" fmla="*/ 1772 h 3178"/>
                <a:gd name="T60" fmla="*/ 2160 w 2368"/>
                <a:gd name="T61" fmla="*/ 1619 h 3178"/>
                <a:gd name="T62" fmla="*/ 2176 w 2368"/>
                <a:gd name="T63" fmla="*/ 1466 h 3178"/>
                <a:gd name="T64" fmla="*/ 2115 w 2368"/>
                <a:gd name="T65" fmla="*/ 1405 h 3178"/>
                <a:gd name="T66" fmla="*/ 2107 w 2368"/>
                <a:gd name="T67" fmla="*/ 1306 h 3178"/>
                <a:gd name="T68" fmla="*/ 2122 w 2368"/>
                <a:gd name="T69" fmla="*/ 1183 h 3178"/>
                <a:gd name="T70" fmla="*/ 2137 w 2368"/>
                <a:gd name="T71" fmla="*/ 1092 h 3178"/>
                <a:gd name="T72" fmla="*/ 2099 w 2368"/>
                <a:gd name="T73" fmla="*/ 1076 h 3178"/>
                <a:gd name="T74" fmla="*/ 2023 w 2368"/>
                <a:gd name="T75" fmla="*/ 977 h 3178"/>
                <a:gd name="T76" fmla="*/ 1985 w 2368"/>
                <a:gd name="T77" fmla="*/ 947 h 3178"/>
                <a:gd name="T78" fmla="*/ 1870 w 2368"/>
                <a:gd name="T79" fmla="*/ 1046 h 3178"/>
                <a:gd name="T80" fmla="*/ 1763 w 2368"/>
                <a:gd name="T81" fmla="*/ 1008 h 3178"/>
                <a:gd name="T82" fmla="*/ 1733 w 2368"/>
                <a:gd name="T83" fmla="*/ 901 h 3178"/>
                <a:gd name="T84" fmla="*/ 1740 w 2368"/>
                <a:gd name="T85" fmla="*/ 794 h 3178"/>
                <a:gd name="T86" fmla="*/ 1748 w 2368"/>
                <a:gd name="T87" fmla="*/ 642 h 3178"/>
                <a:gd name="T88" fmla="*/ 1740 w 2368"/>
                <a:gd name="T89" fmla="*/ 596 h 3178"/>
                <a:gd name="T90" fmla="*/ 1893 w 2368"/>
                <a:gd name="T91" fmla="*/ 436 h 3178"/>
                <a:gd name="T92" fmla="*/ 1862 w 2368"/>
                <a:gd name="T93" fmla="*/ 352 h 3178"/>
                <a:gd name="T94" fmla="*/ 1779 w 2368"/>
                <a:gd name="T95" fmla="*/ 321 h 3178"/>
                <a:gd name="T96" fmla="*/ 1710 w 2368"/>
                <a:gd name="T97" fmla="*/ 207 h 3178"/>
                <a:gd name="T98" fmla="*/ 1618 w 2368"/>
                <a:gd name="T99" fmla="*/ 153 h 3178"/>
                <a:gd name="T100" fmla="*/ 1496 w 2368"/>
                <a:gd name="T101" fmla="*/ 0 h 3178"/>
                <a:gd name="T102" fmla="*/ 1450 w 2368"/>
                <a:gd name="T103" fmla="*/ 31 h 3178"/>
                <a:gd name="T104" fmla="*/ 1305 w 2368"/>
                <a:gd name="T105" fmla="*/ 115 h 3178"/>
                <a:gd name="T106" fmla="*/ 1297 w 2368"/>
                <a:gd name="T107" fmla="*/ 146 h 3178"/>
                <a:gd name="T108" fmla="*/ 1236 w 2368"/>
                <a:gd name="T109" fmla="*/ 222 h 3178"/>
                <a:gd name="T110" fmla="*/ 969 w 2368"/>
                <a:gd name="T111" fmla="*/ 314 h 3178"/>
                <a:gd name="T112" fmla="*/ 961 w 2368"/>
                <a:gd name="T113" fmla="*/ 329 h 3178"/>
                <a:gd name="T114" fmla="*/ 992 w 2368"/>
                <a:gd name="T115" fmla="*/ 375 h 3178"/>
                <a:gd name="T116" fmla="*/ 931 w 2368"/>
                <a:gd name="T117" fmla="*/ 520 h 3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68" h="3178">
                  <a:moveTo>
                    <a:pt x="938" y="520"/>
                  </a:moveTo>
                  <a:lnTo>
                    <a:pt x="938" y="520"/>
                  </a:lnTo>
                  <a:cubicBezTo>
                    <a:pt x="938" y="528"/>
                    <a:pt x="923" y="558"/>
                    <a:pt x="900" y="573"/>
                  </a:cubicBezTo>
                  <a:cubicBezTo>
                    <a:pt x="847" y="650"/>
                    <a:pt x="923" y="611"/>
                    <a:pt x="961" y="611"/>
                  </a:cubicBezTo>
                  <a:cubicBezTo>
                    <a:pt x="961" y="725"/>
                    <a:pt x="717" y="604"/>
                    <a:pt x="687" y="627"/>
                  </a:cubicBezTo>
                  <a:cubicBezTo>
                    <a:pt x="649" y="657"/>
                    <a:pt x="588" y="634"/>
                    <a:pt x="565" y="680"/>
                  </a:cubicBezTo>
                  <a:cubicBezTo>
                    <a:pt x="558" y="688"/>
                    <a:pt x="550" y="718"/>
                    <a:pt x="558" y="725"/>
                  </a:cubicBezTo>
                  <a:cubicBezTo>
                    <a:pt x="565" y="733"/>
                    <a:pt x="580" y="733"/>
                    <a:pt x="588" y="733"/>
                  </a:cubicBezTo>
                  <a:cubicBezTo>
                    <a:pt x="596" y="733"/>
                    <a:pt x="626" y="733"/>
                    <a:pt x="626" y="741"/>
                  </a:cubicBezTo>
                  <a:cubicBezTo>
                    <a:pt x="580" y="748"/>
                    <a:pt x="611" y="870"/>
                    <a:pt x="519" y="794"/>
                  </a:cubicBezTo>
                  <a:cubicBezTo>
                    <a:pt x="443" y="725"/>
                    <a:pt x="420" y="863"/>
                    <a:pt x="382" y="931"/>
                  </a:cubicBezTo>
                  <a:cubicBezTo>
                    <a:pt x="351" y="993"/>
                    <a:pt x="344" y="1008"/>
                    <a:pt x="359" y="1076"/>
                  </a:cubicBezTo>
                  <a:cubicBezTo>
                    <a:pt x="366" y="1130"/>
                    <a:pt x="313" y="1176"/>
                    <a:pt x="290" y="1222"/>
                  </a:cubicBezTo>
                  <a:cubicBezTo>
                    <a:pt x="252" y="1298"/>
                    <a:pt x="168" y="1352"/>
                    <a:pt x="137" y="1443"/>
                  </a:cubicBezTo>
                  <a:cubicBezTo>
                    <a:pt x="122" y="1489"/>
                    <a:pt x="130" y="1520"/>
                    <a:pt x="130" y="1565"/>
                  </a:cubicBezTo>
                  <a:cubicBezTo>
                    <a:pt x="130" y="1611"/>
                    <a:pt x="91" y="1672"/>
                    <a:pt x="91" y="1726"/>
                  </a:cubicBezTo>
                  <a:cubicBezTo>
                    <a:pt x="91" y="1772"/>
                    <a:pt x="61" y="1779"/>
                    <a:pt x="30" y="1794"/>
                  </a:cubicBezTo>
                  <a:cubicBezTo>
                    <a:pt x="0" y="1810"/>
                    <a:pt x="99" y="1902"/>
                    <a:pt x="107" y="1932"/>
                  </a:cubicBezTo>
                  <a:cubicBezTo>
                    <a:pt x="122" y="1978"/>
                    <a:pt x="145" y="1970"/>
                    <a:pt x="168" y="2001"/>
                  </a:cubicBezTo>
                  <a:cubicBezTo>
                    <a:pt x="191" y="2031"/>
                    <a:pt x="214" y="2062"/>
                    <a:pt x="229" y="2092"/>
                  </a:cubicBezTo>
                  <a:cubicBezTo>
                    <a:pt x="244" y="2161"/>
                    <a:pt x="305" y="2207"/>
                    <a:pt x="344" y="2260"/>
                  </a:cubicBezTo>
                  <a:cubicBezTo>
                    <a:pt x="366" y="2299"/>
                    <a:pt x="359" y="2375"/>
                    <a:pt x="359" y="2413"/>
                  </a:cubicBezTo>
                  <a:cubicBezTo>
                    <a:pt x="374" y="2497"/>
                    <a:pt x="466" y="2574"/>
                    <a:pt x="496" y="2650"/>
                  </a:cubicBezTo>
                  <a:cubicBezTo>
                    <a:pt x="542" y="2765"/>
                    <a:pt x="580" y="2665"/>
                    <a:pt x="649" y="2665"/>
                  </a:cubicBezTo>
                  <a:cubicBezTo>
                    <a:pt x="649" y="2726"/>
                    <a:pt x="542" y="2795"/>
                    <a:pt x="588" y="2871"/>
                  </a:cubicBezTo>
                  <a:cubicBezTo>
                    <a:pt x="596" y="2925"/>
                    <a:pt x="709" y="3177"/>
                    <a:pt x="778" y="3070"/>
                  </a:cubicBezTo>
                  <a:cubicBezTo>
                    <a:pt x="824" y="3001"/>
                    <a:pt x="915" y="2765"/>
                    <a:pt x="969" y="2726"/>
                  </a:cubicBezTo>
                  <a:cubicBezTo>
                    <a:pt x="976" y="2742"/>
                    <a:pt x="1030" y="2795"/>
                    <a:pt x="1045" y="2810"/>
                  </a:cubicBezTo>
                  <a:cubicBezTo>
                    <a:pt x="1083" y="2856"/>
                    <a:pt x="1061" y="2871"/>
                    <a:pt x="1091" y="2818"/>
                  </a:cubicBezTo>
                  <a:cubicBezTo>
                    <a:pt x="1122" y="2780"/>
                    <a:pt x="1221" y="2612"/>
                    <a:pt x="1236" y="2688"/>
                  </a:cubicBezTo>
                  <a:cubicBezTo>
                    <a:pt x="1244" y="2704"/>
                    <a:pt x="1251" y="2719"/>
                    <a:pt x="1251" y="2742"/>
                  </a:cubicBezTo>
                  <a:lnTo>
                    <a:pt x="1251" y="2742"/>
                  </a:lnTo>
                  <a:cubicBezTo>
                    <a:pt x="1290" y="2726"/>
                    <a:pt x="1320" y="2726"/>
                    <a:pt x="1351" y="2711"/>
                  </a:cubicBezTo>
                  <a:cubicBezTo>
                    <a:pt x="1358" y="2704"/>
                    <a:pt x="1358" y="2681"/>
                    <a:pt x="1366" y="2673"/>
                  </a:cubicBezTo>
                  <a:cubicBezTo>
                    <a:pt x="1397" y="2665"/>
                    <a:pt x="1427" y="2673"/>
                    <a:pt x="1450" y="2688"/>
                  </a:cubicBezTo>
                  <a:cubicBezTo>
                    <a:pt x="1473" y="2696"/>
                    <a:pt x="1465" y="2726"/>
                    <a:pt x="1488" y="2742"/>
                  </a:cubicBezTo>
                  <a:cubicBezTo>
                    <a:pt x="1511" y="2757"/>
                    <a:pt x="1542" y="2765"/>
                    <a:pt x="1565" y="2757"/>
                  </a:cubicBezTo>
                  <a:cubicBezTo>
                    <a:pt x="1595" y="2734"/>
                    <a:pt x="1595" y="2681"/>
                    <a:pt x="1626" y="2665"/>
                  </a:cubicBezTo>
                  <a:cubicBezTo>
                    <a:pt x="1656" y="2658"/>
                    <a:pt x="1695" y="2688"/>
                    <a:pt x="1725" y="2673"/>
                  </a:cubicBezTo>
                  <a:cubicBezTo>
                    <a:pt x="1763" y="2665"/>
                    <a:pt x="1786" y="2627"/>
                    <a:pt x="1817" y="2612"/>
                  </a:cubicBezTo>
                  <a:cubicBezTo>
                    <a:pt x="1847" y="2604"/>
                    <a:pt x="1878" y="2596"/>
                    <a:pt x="1908" y="2604"/>
                  </a:cubicBezTo>
                  <a:cubicBezTo>
                    <a:pt x="1916" y="2604"/>
                    <a:pt x="1916" y="2612"/>
                    <a:pt x="1916" y="2619"/>
                  </a:cubicBezTo>
                  <a:lnTo>
                    <a:pt x="1916" y="2619"/>
                  </a:lnTo>
                  <a:cubicBezTo>
                    <a:pt x="1947" y="2612"/>
                    <a:pt x="1970" y="2612"/>
                    <a:pt x="1992" y="2596"/>
                  </a:cubicBezTo>
                  <a:cubicBezTo>
                    <a:pt x="2015" y="2581"/>
                    <a:pt x="2015" y="2543"/>
                    <a:pt x="2038" y="2535"/>
                  </a:cubicBezTo>
                  <a:cubicBezTo>
                    <a:pt x="2061" y="2528"/>
                    <a:pt x="2084" y="2581"/>
                    <a:pt x="2099" y="2566"/>
                  </a:cubicBezTo>
                  <a:cubicBezTo>
                    <a:pt x="2122" y="2520"/>
                    <a:pt x="2115" y="2467"/>
                    <a:pt x="2122" y="2413"/>
                  </a:cubicBezTo>
                  <a:cubicBezTo>
                    <a:pt x="2122" y="2383"/>
                    <a:pt x="2137" y="2352"/>
                    <a:pt x="2122" y="2321"/>
                  </a:cubicBezTo>
                  <a:cubicBezTo>
                    <a:pt x="2115" y="2291"/>
                    <a:pt x="2061" y="2283"/>
                    <a:pt x="2061" y="2253"/>
                  </a:cubicBezTo>
                  <a:cubicBezTo>
                    <a:pt x="2061" y="2222"/>
                    <a:pt x="2092" y="2215"/>
                    <a:pt x="2115" y="2199"/>
                  </a:cubicBezTo>
                  <a:cubicBezTo>
                    <a:pt x="2130" y="2192"/>
                    <a:pt x="2160" y="2199"/>
                    <a:pt x="2168" y="2184"/>
                  </a:cubicBezTo>
                  <a:cubicBezTo>
                    <a:pt x="2176" y="2161"/>
                    <a:pt x="2137" y="2138"/>
                    <a:pt x="2137" y="2115"/>
                  </a:cubicBezTo>
                  <a:cubicBezTo>
                    <a:pt x="2137" y="2092"/>
                    <a:pt x="2153" y="2062"/>
                    <a:pt x="2168" y="2046"/>
                  </a:cubicBezTo>
                  <a:cubicBezTo>
                    <a:pt x="2176" y="2024"/>
                    <a:pt x="2199" y="2001"/>
                    <a:pt x="2222" y="1993"/>
                  </a:cubicBezTo>
                  <a:cubicBezTo>
                    <a:pt x="2252" y="1985"/>
                    <a:pt x="2290" y="2008"/>
                    <a:pt x="2321" y="2001"/>
                  </a:cubicBezTo>
                  <a:cubicBezTo>
                    <a:pt x="2336" y="2001"/>
                    <a:pt x="2344" y="1985"/>
                    <a:pt x="2359" y="1978"/>
                  </a:cubicBezTo>
                  <a:lnTo>
                    <a:pt x="2359" y="1978"/>
                  </a:lnTo>
                  <a:cubicBezTo>
                    <a:pt x="2359" y="1940"/>
                    <a:pt x="2367" y="1902"/>
                    <a:pt x="2367" y="1863"/>
                  </a:cubicBezTo>
                  <a:cubicBezTo>
                    <a:pt x="2367" y="1833"/>
                    <a:pt x="2359" y="1794"/>
                    <a:pt x="2344" y="1772"/>
                  </a:cubicBezTo>
                  <a:cubicBezTo>
                    <a:pt x="2336" y="1756"/>
                    <a:pt x="2321" y="1779"/>
                    <a:pt x="2313" y="1772"/>
                  </a:cubicBezTo>
                  <a:cubicBezTo>
                    <a:pt x="2306" y="1764"/>
                    <a:pt x="2306" y="1749"/>
                    <a:pt x="2298" y="1733"/>
                  </a:cubicBezTo>
                  <a:cubicBezTo>
                    <a:pt x="2252" y="1695"/>
                    <a:pt x="2199" y="1665"/>
                    <a:pt x="2160" y="1619"/>
                  </a:cubicBezTo>
                  <a:cubicBezTo>
                    <a:pt x="2137" y="1588"/>
                    <a:pt x="2122" y="1550"/>
                    <a:pt x="2130" y="1520"/>
                  </a:cubicBezTo>
                  <a:cubicBezTo>
                    <a:pt x="2130" y="1497"/>
                    <a:pt x="2168" y="1489"/>
                    <a:pt x="2176" y="1466"/>
                  </a:cubicBezTo>
                  <a:cubicBezTo>
                    <a:pt x="2176" y="1451"/>
                    <a:pt x="2168" y="1435"/>
                    <a:pt x="2160" y="1420"/>
                  </a:cubicBezTo>
                  <a:cubicBezTo>
                    <a:pt x="2153" y="1413"/>
                    <a:pt x="2130" y="1420"/>
                    <a:pt x="2115" y="1405"/>
                  </a:cubicBezTo>
                  <a:cubicBezTo>
                    <a:pt x="2099" y="1390"/>
                    <a:pt x="2084" y="1367"/>
                    <a:pt x="2076" y="1336"/>
                  </a:cubicBezTo>
                  <a:cubicBezTo>
                    <a:pt x="2076" y="1321"/>
                    <a:pt x="2099" y="1313"/>
                    <a:pt x="2107" y="1306"/>
                  </a:cubicBezTo>
                  <a:cubicBezTo>
                    <a:pt x="2115" y="1283"/>
                    <a:pt x="2107" y="1260"/>
                    <a:pt x="2107" y="1245"/>
                  </a:cubicBezTo>
                  <a:cubicBezTo>
                    <a:pt x="2115" y="1222"/>
                    <a:pt x="2115" y="1206"/>
                    <a:pt x="2122" y="1183"/>
                  </a:cubicBezTo>
                  <a:cubicBezTo>
                    <a:pt x="2122" y="1168"/>
                    <a:pt x="2137" y="1160"/>
                    <a:pt x="2137" y="1145"/>
                  </a:cubicBezTo>
                  <a:cubicBezTo>
                    <a:pt x="2145" y="1130"/>
                    <a:pt x="2137" y="1107"/>
                    <a:pt x="2137" y="1092"/>
                  </a:cubicBezTo>
                  <a:lnTo>
                    <a:pt x="2137" y="1092"/>
                  </a:lnTo>
                  <a:cubicBezTo>
                    <a:pt x="2130" y="1084"/>
                    <a:pt x="2115" y="1084"/>
                    <a:pt x="2099" y="1076"/>
                  </a:cubicBezTo>
                  <a:cubicBezTo>
                    <a:pt x="2092" y="1061"/>
                    <a:pt x="2092" y="1046"/>
                    <a:pt x="2084" y="1038"/>
                  </a:cubicBezTo>
                  <a:cubicBezTo>
                    <a:pt x="2069" y="1016"/>
                    <a:pt x="2046" y="1000"/>
                    <a:pt x="2023" y="977"/>
                  </a:cubicBezTo>
                  <a:cubicBezTo>
                    <a:pt x="2015" y="962"/>
                    <a:pt x="2008" y="939"/>
                    <a:pt x="1992" y="924"/>
                  </a:cubicBezTo>
                  <a:cubicBezTo>
                    <a:pt x="1985" y="916"/>
                    <a:pt x="1992" y="939"/>
                    <a:pt x="1985" y="947"/>
                  </a:cubicBezTo>
                  <a:cubicBezTo>
                    <a:pt x="1970" y="962"/>
                    <a:pt x="1939" y="962"/>
                    <a:pt x="1924" y="977"/>
                  </a:cubicBezTo>
                  <a:cubicBezTo>
                    <a:pt x="1901" y="1000"/>
                    <a:pt x="1893" y="1031"/>
                    <a:pt x="1870" y="1046"/>
                  </a:cubicBezTo>
                  <a:cubicBezTo>
                    <a:pt x="1855" y="1061"/>
                    <a:pt x="1832" y="1061"/>
                    <a:pt x="1809" y="1054"/>
                  </a:cubicBezTo>
                  <a:cubicBezTo>
                    <a:pt x="1794" y="1046"/>
                    <a:pt x="1779" y="1023"/>
                    <a:pt x="1763" y="1008"/>
                  </a:cubicBezTo>
                  <a:cubicBezTo>
                    <a:pt x="1748" y="985"/>
                    <a:pt x="1748" y="962"/>
                    <a:pt x="1740" y="939"/>
                  </a:cubicBezTo>
                  <a:cubicBezTo>
                    <a:pt x="1740" y="924"/>
                    <a:pt x="1740" y="908"/>
                    <a:pt x="1733" y="901"/>
                  </a:cubicBezTo>
                  <a:cubicBezTo>
                    <a:pt x="1725" y="878"/>
                    <a:pt x="1695" y="863"/>
                    <a:pt x="1702" y="840"/>
                  </a:cubicBezTo>
                  <a:cubicBezTo>
                    <a:pt x="1702" y="824"/>
                    <a:pt x="1725" y="809"/>
                    <a:pt x="1740" y="794"/>
                  </a:cubicBezTo>
                  <a:cubicBezTo>
                    <a:pt x="1756" y="771"/>
                    <a:pt x="1779" y="748"/>
                    <a:pt x="1786" y="718"/>
                  </a:cubicBezTo>
                  <a:cubicBezTo>
                    <a:pt x="1786" y="688"/>
                    <a:pt x="1763" y="665"/>
                    <a:pt x="1748" y="642"/>
                  </a:cubicBezTo>
                  <a:cubicBezTo>
                    <a:pt x="1740" y="627"/>
                    <a:pt x="1710" y="634"/>
                    <a:pt x="1710" y="627"/>
                  </a:cubicBezTo>
                  <a:cubicBezTo>
                    <a:pt x="1710" y="611"/>
                    <a:pt x="1733" y="611"/>
                    <a:pt x="1740" y="596"/>
                  </a:cubicBezTo>
                  <a:cubicBezTo>
                    <a:pt x="1756" y="566"/>
                    <a:pt x="1740" y="520"/>
                    <a:pt x="1763" y="497"/>
                  </a:cubicBezTo>
                  <a:cubicBezTo>
                    <a:pt x="1794" y="459"/>
                    <a:pt x="1855" y="467"/>
                    <a:pt x="1893" y="436"/>
                  </a:cubicBezTo>
                  <a:cubicBezTo>
                    <a:pt x="1901" y="428"/>
                    <a:pt x="1893" y="405"/>
                    <a:pt x="1885" y="390"/>
                  </a:cubicBezTo>
                  <a:cubicBezTo>
                    <a:pt x="1885" y="375"/>
                    <a:pt x="1870" y="367"/>
                    <a:pt x="1862" y="352"/>
                  </a:cubicBezTo>
                  <a:cubicBezTo>
                    <a:pt x="1862" y="337"/>
                    <a:pt x="1878" y="306"/>
                    <a:pt x="1862" y="306"/>
                  </a:cubicBezTo>
                  <a:cubicBezTo>
                    <a:pt x="1840" y="291"/>
                    <a:pt x="1809" y="321"/>
                    <a:pt x="1779" y="321"/>
                  </a:cubicBezTo>
                  <a:cubicBezTo>
                    <a:pt x="1763" y="321"/>
                    <a:pt x="1763" y="306"/>
                    <a:pt x="1756" y="298"/>
                  </a:cubicBezTo>
                  <a:cubicBezTo>
                    <a:pt x="1740" y="268"/>
                    <a:pt x="1733" y="230"/>
                    <a:pt x="1710" y="207"/>
                  </a:cubicBezTo>
                  <a:cubicBezTo>
                    <a:pt x="1695" y="192"/>
                    <a:pt x="1672" y="207"/>
                    <a:pt x="1656" y="192"/>
                  </a:cubicBezTo>
                  <a:cubicBezTo>
                    <a:pt x="1641" y="184"/>
                    <a:pt x="1626" y="169"/>
                    <a:pt x="1618" y="153"/>
                  </a:cubicBezTo>
                  <a:cubicBezTo>
                    <a:pt x="1603" y="123"/>
                    <a:pt x="1618" y="85"/>
                    <a:pt x="1595" y="54"/>
                  </a:cubicBezTo>
                  <a:cubicBezTo>
                    <a:pt x="1572" y="23"/>
                    <a:pt x="1526" y="16"/>
                    <a:pt x="1496" y="0"/>
                  </a:cubicBezTo>
                  <a:lnTo>
                    <a:pt x="1496" y="0"/>
                  </a:lnTo>
                  <a:cubicBezTo>
                    <a:pt x="1488" y="8"/>
                    <a:pt x="1465" y="16"/>
                    <a:pt x="1450" y="31"/>
                  </a:cubicBezTo>
                  <a:cubicBezTo>
                    <a:pt x="1427" y="54"/>
                    <a:pt x="1397" y="85"/>
                    <a:pt x="1358" y="92"/>
                  </a:cubicBezTo>
                  <a:cubicBezTo>
                    <a:pt x="1343" y="100"/>
                    <a:pt x="1305" y="100"/>
                    <a:pt x="1305" y="115"/>
                  </a:cubicBezTo>
                  <a:lnTo>
                    <a:pt x="1305" y="115"/>
                  </a:lnTo>
                  <a:cubicBezTo>
                    <a:pt x="1297" y="115"/>
                    <a:pt x="1297" y="138"/>
                    <a:pt x="1297" y="146"/>
                  </a:cubicBezTo>
                  <a:cubicBezTo>
                    <a:pt x="1290" y="153"/>
                    <a:pt x="1282" y="153"/>
                    <a:pt x="1274" y="161"/>
                  </a:cubicBezTo>
                  <a:cubicBezTo>
                    <a:pt x="1251" y="184"/>
                    <a:pt x="1251" y="199"/>
                    <a:pt x="1236" y="222"/>
                  </a:cubicBezTo>
                  <a:cubicBezTo>
                    <a:pt x="1190" y="237"/>
                    <a:pt x="1160" y="314"/>
                    <a:pt x="1099" y="321"/>
                  </a:cubicBezTo>
                  <a:cubicBezTo>
                    <a:pt x="1091" y="337"/>
                    <a:pt x="976" y="329"/>
                    <a:pt x="969" y="314"/>
                  </a:cubicBezTo>
                  <a:lnTo>
                    <a:pt x="961" y="329"/>
                  </a:lnTo>
                  <a:lnTo>
                    <a:pt x="961" y="329"/>
                  </a:lnTo>
                  <a:cubicBezTo>
                    <a:pt x="954" y="337"/>
                    <a:pt x="961" y="337"/>
                    <a:pt x="961" y="344"/>
                  </a:cubicBezTo>
                  <a:cubicBezTo>
                    <a:pt x="992" y="375"/>
                    <a:pt x="992" y="375"/>
                    <a:pt x="992" y="375"/>
                  </a:cubicBezTo>
                  <a:cubicBezTo>
                    <a:pt x="1015" y="375"/>
                    <a:pt x="969" y="444"/>
                    <a:pt x="961" y="451"/>
                  </a:cubicBezTo>
                  <a:cubicBezTo>
                    <a:pt x="954" y="467"/>
                    <a:pt x="954" y="512"/>
                    <a:pt x="931" y="520"/>
                  </a:cubicBezTo>
                  <a:lnTo>
                    <a:pt x="938" y="520"/>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8" name="Freeform 120"/>
            <p:cNvSpPr>
              <a:spLocks noChangeArrowheads="1"/>
            </p:cNvSpPr>
            <p:nvPr/>
          </p:nvSpPr>
          <p:spPr bwMode="auto">
            <a:xfrm>
              <a:off x="6922637" y="5721350"/>
              <a:ext cx="187313" cy="101600"/>
            </a:xfrm>
            <a:custGeom>
              <a:avLst/>
              <a:gdLst>
                <a:gd name="T0" fmla="*/ 519 w 520"/>
                <a:gd name="T1" fmla="*/ 136 h 282"/>
                <a:gd name="T2" fmla="*/ 519 w 520"/>
                <a:gd name="T3" fmla="*/ 136 h 282"/>
                <a:gd name="T4" fmla="*/ 489 w 520"/>
                <a:gd name="T5" fmla="*/ 53 h 282"/>
                <a:gd name="T6" fmla="*/ 489 w 520"/>
                <a:gd name="T7" fmla="*/ 53 h 282"/>
                <a:gd name="T8" fmla="*/ 389 w 520"/>
                <a:gd name="T9" fmla="*/ 38 h 282"/>
                <a:gd name="T10" fmla="*/ 313 w 520"/>
                <a:gd name="T11" fmla="*/ 61 h 282"/>
                <a:gd name="T12" fmla="*/ 198 w 520"/>
                <a:gd name="T13" fmla="*/ 53 h 282"/>
                <a:gd name="T14" fmla="*/ 130 w 520"/>
                <a:gd name="T15" fmla="*/ 7 h 282"/>
                <a:gd name="T16" fmla="*/ 130 w 520"/>
                <a:gd name="T17" fmla="*/ 7 h 282"/>
                <a:gd name="T18" fmla="*/ 92 w 520"/>
                <a:gd name="T19" fmla="*/ 0 h 282"/>
                <a:gd name="T20" fmla="*/ 61 w 520"/>
                <a:gd name="T21" fmla="*/ 22 h 282"/>
                <a:gd name="T22" fmla="*/ 23 w 520"/>
                <a:gd name="T23" fmla="*/ 84 h 282"/>
                <a:gd name="T24" fmla="*/ 38 w 520"/>
                <a:gd name="T25" fmla="*/ 121 h 282"/>
                <a:gd name="T26" fmla="*/ 0 w 520"/>
                <a:gd name="T27" fmla="*/ 159 h 282"/>
                <a:gd name="T28" fmla="*/ 38 w 520"/>
                <a:gd name="T29" fmla="*/ 205 h 282"/>
                <a:gd name="T30" fmla="*/ 38 w 520"/>
                <a:gd name="T31" fmla="*/ 205 h 282"/>
                <a:gd name="T32" fmla="*/ 130 w 520"/>
                <a:gd name="T33" fmla="*/ 197 h 282"/>
                <a:gd name="T34" fmla="*/ 153 w 520"/>
                <a:gd name="T35" fmla="*/ 174 h 282"/>
                <a:gd name="T36" fmla="*/ 183 w 520"/>
                <a:gd name="T37" fmla="*/ 174 h 282"/>
                <a:gd name="T38" fmla="*/ 214 w 520"/>
                <a:gd name="T39" fmla="*/ 197 h 282"/>
                <a:gd name="T40" fmla="*/ 267 w 520"/>
                <a:gd name="T41" fmla="*/ 197 h 282"/>
                <a:gd name="T42" fmla="*/ 283 w 520"/>
                <a:gd name="T43" fmla="*/ 228 h 282"/>
                <a:gd name="T44" fmla="*/ 305 w 520"/>
                <a:gd name="T45" fmla="*/ 235 h 282"/>
                <a:gd name="T46" fmla="*/ 321 w 520"/>
                <a:gd name="T47" fmla="*/ 274 h 282"/>
                <a:gd name="T48" fmla="*/ 389 w 520"/>
                <a:gd name="T49" fmla="*/ 213 h 282"/>
                <a:gd name="T50" fmla="*/ 405 w 520"/>
                <a:gd name="T51" fmla="*/ 274 h 282"/>
                <a:gd name="T52" fmla="*/ 443 w 520"/>
                <a:gd name="T53" fmla="*/ 274 h 282"/>
                <a:gd name="T54" fmla="*/ 443 w 520"/>
                <a:gd name="T55" fmla="*/ 274 h 282"/>
                <a:gd name="T56" fmla="*/ 443 w 520"/>
                <a:gd name="T57" fmla="*/ 144 h 282"/>
                <a:gd name="T58" fmla="*/ 519 w 520"/>
                <a:gd name="T59" fmla="*/ 136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20" h="282">
                  <a:moveTo>
                    <a:pt x="519" y="136"/>
                  </a:moveTo>
                  <a:lnTo>
                    <a:pt x="519" y="136"/>
                  </a:lnTo>
                  <a:cubicBezTo>
                    <a:pt x="489" y="53"/>
                    <a:pt x="489" y="53"/>
                    <a:pt x="489" y="53"/>
                  </a:cubicBezTo>
                  <a:lnTo>
                    <a:pt x="489" y="53"/>
                  </a:lnTo>
                  <a:cubicBezTo>
                    <a:pt x="458" y="45"/>
                    <a:pt x="428" y="38"/>
                    <a:pt x="389" y="38"/>
                  </a:cubicBezTo>
                  <a:cubicBezTo>
                    <a:pt x="367" y="38"/>
                    <a:pt x="344" y="61"/>
                    <a:pt x="313" y="61"/>
                  </a:cubicBezTo>
                  <a:cubicBezTo>
                    <a:pt x="275" y="61"/>
                    <a:pt x="237" y="61"/>
                    <a:pt x="198" y="53"/>
                  </a:cubicBezTo>
                  <a:cubicBezTo>
                    <a:pt x="175" y="38"/>
                    <a:pt x="153" y="22"/>
                    <a:pt x="130" y="7"/>
                  </a:cubicBezTo>
                  <a:lnTo>
                    <a:pt x="130" y="7"/>
                  </a:lnTo>
                  <a:cubicBezTo>
                    <a:pt x="114" y="7"/>
                    <a:pt x="99" y="0"/>
                    <a:pt x="92" y="0"/>
                  </a:cubicBezTo>
                  <a:cubicBezTo>
                    <a:pt x="76" y="7"/>
                    <a:pt x="69" y="15"/>
                    <a:pt x="61" y="22"/>
                  </a:cubicBezTo>
                  <a:cubicBezTo>
                    <a:pt x="46" y="45"/>
                    <a:pt x="31" y="61"/>
                    <a:pt x="23" y="84"/>
                  </a:cubicBezTo>
                  <a:cubicBezTo>
                    <a:pt x="23" y="99"/>
                    <a:pt x="46" y="106"/>
                    <a:pt x="38" y="121"/>
                  </a:cubicBezTo>
                  <a:cubicBezTo>
                    <a:pt x="31" y="136"/>
                    <a:pt x="0" y="144"/>
                    <a:pt x="0" y="159"/>
                  </a:cubicBezTo>
                  <a:cubicBezTo>
                    <a:pt x="0" y="182"/>
                    <a:pt x="23" y="190"/>
                    <a:pt x="38" y="205"/>
                  </a:cubicBezTo>
                  <a:lnTo>
                    <a:pt x="38" y="205"/>
                  </a:lnTo>
                  <a:cubicBezTo>
                    <a:pt x="69" y="205"/>
                    <a:pt x="107" y="205"/>
                    <a:pt x="130" y="197"/>
                  </a:cubicBezTo>
                  <a:cubicBezTo>
                    <a:pt x="145" y="197"/>
                    <a:pt x="145" y="174"/>
                    <a:pt x="153" y="174"/>
                  </a:cubicBezTo>
                  <a:cubicBezTo>
                    <a:pt x="160" y="167"/>
                    <a:pt x="175" y="167"/>
                    <a:pt x="183" y="174"/>
                  </a:cubicBezTo>
                  <a:cubicBezTo>
                    <a:pt x="191" y="182"/>
                    <a:pt x="198" y="197"/>
                    <a:pt x="214" y="197"/>
                  </a:cubicBezTo>
                  <a:cubicBezTo>
                    <a:pt x="229" y="205"/>
                    <a:pt x="252" y="190"/>
                    <a:pt x="267" y="197"/>
                  </a:cubicBezTo>
                  <a:cubicBezTo>
                    <a:pt x="283" y="205"/>
                    <a:pt x="275" y="220"/>
                    <a:pt x="283" y="228"/>
                  </a:cubicBezTo>
                  <a:cubicBezTo>
                    <a:pt x="290" y="235"/>
                    <a:pt x="298" y="228"/>
                    <a:pt x="305" y="235"/>
                  </a:cubicBezTo>
                  <a:cubicBezTo>
                    <a:pt x="313" y="243"/>
                    <a:pt x="305" y="274"/>
                    <a:pt x="321" y="274"/>
                  </a:cubicBezTo>
                  <a:cubicBezTo>
                    <a:pt x="351" y="266"/>
                    <a:pt x="359" y="213"/>
                    <a:pt x="389" y="213"/>
                  </a:cubicBezTo>
                  <a:cubicBezTo>
                    <a:pt x="412" y="213"/>
                    <a:pt x="389" y="258"/>
                    <a:pt x="405" y="274"/>
                  </a:cubicBezTo>
                  <a:cubicBezTo>
                    <a:pt x="412" y="281"/>
                    <a:pt x="428" y="274"/>
                    <a:pt x="443" y="274"/>
                  </a:cubicBezTo>
                  <a:lnTo>
                    <a:pt x="443" y="274"/>
                  </a:lnTo>
                  <a:cubicBezTo>
                    <a:pt x="443" y="228"/>
                    <a:pt x="420" y="182"/>
                    <a:pt x="443" y="144"/>
                  </a:cubicBezTo>
                  <a:cubicBezTo>
                    <a:pt x="458" y="121"/>
                    <a:pt x="496" y="136"/>
                    <a:pt x="519" y="13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9" name="Freeform 121"/>
            <p:cNvSpPr>
              <a:spLocks noChangeArrowheads="1"/>
            </p:cNvSpPr>
            <p:nvPr/>
          </p:nvSpPr>
          <p:spPr bwMode="auto">
            <a:xfrm>
              <a:off x="7098838" y="5691188"/>
              <a:ext cx="104768" cy="82550"/>
            </a:xfrm>
            <a:custGeom>
              <a:avLst/>
              <a:gdLst>
                <a:gd name="T0" fmla="*/ 0 w 291"/>
                <a:gd name="T1" fmla="*/ 76 h 229"/>
                <a:gd name="T2" fmla="*/ 0 w 291"/>
                <a:gd name="T3" fmla="*/ 76 h 229"/>
                <a:gd name="T4" fmla="*/ 0 w 291"/>
                <a:gd name="T5" fmla="*/ 137 h 229"/>
                <a:gd name="T6" fmla="*/ 0 w 291"/>
                <a:gd name="T7" fmla="*/ 137 h 229"/>
                <a:gd name="T8" fmla="*/ 30 w 291"/>
                <a:gd name="T9" fmla="*/ 220 h 229"/>
                <a:gd name="T10" fmla="*/ 30 w 291"/>
                <a:gd name="T11" fmla="*/ 220 h 229"/>
                <a:gd name="T12" fmla="*/ 153 w 291"/>
                <a:gd name="T13" fmla="*/ 228 h 229"/>
                <a:gd name="T14" fmla="*/ 267 w 291"/>
                <a:gd name="T15" fmla="*/ 190 h 229"/>
                <a:gd name="T16" fmla="*/ 267 w 291"/>
                <a:gd name="T17" fmla="*/ 190 h 229"/>
                <a:gd name="T18" fmla="*/ 267 w 291"/>
                <a:gd name="T19" fmla="*/ 61 h 229"/>
                <a:gd name="T20" fmla="*/ 214 w 291"/>
                <a:gd name="T21" fmla="*/ 0 h 229"/>
                <a:gd name="T22" fmla="*/ 214 w 291"/>
                <a:gd name="T23" fmla="*/ 0 h 229"/>
                <a:gd name="T24" fmla="*/ 137 w 291"/>
                <a:gd name="T25" fmla="*/ 61 h 229"/>
                <a:gd name="T26" fmla="*/ 0 w 291"/>
                <a:gd name="T27" fmla="*/ 76 h 2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91" h="229">
                  <a:moveTo>
                    <a:pt x="0" y="76"/>
                  </a:moveTo>
                  <a:lnTo>
                    <a:pt x="0" y="76"/>
                  </a:lnTo>
                  <a:cubicBezTo>
                    <a:pt x="0" y="137"/>
                    <a:pt x="0" y="137"/>
                    <a:pt x="0" y="137"/>
                  </a:cubicBezTo>
                  <a:lnTo>
                    <a:pt x="0" y="137"/>
                  </a:lnTo>
                  <a:cubicBezTo>
                    <a:pt x="30" y="220"/>
                    <a:pt x="30" y="220"/>
                    <a:pt x="30" y="220"/>
                  </a:cubicBezTo>
                  <a:lnTo>
                    <a:pt x="30" y="220"/>
                  </a:lnTo>
                  <a:cubicBezTo>
                    <a:pt x="76" y="220"/>
                    <a:pt x="114" y="228"/>
                    <a:pt x="153" y="228"/>
                  </a:cubicBezTo>
                  <a:cubicBezTo>
                    <a:pt x="198" y="220"/>
                    <a:pt x="229" y="205"/>
                    <a:pt x="267" y="190"/>
                  </a:cubicBezTo>
                  <a:lnTo>
                    <a:pt x="267" y="190"/>
                  </a:lnTo>
                  <a:cubicBezTo>
                    <a:pt x="275" y="145"/>
                    <a:pt x="290" y="76"/>
                    <a:pt x="267" y="61"/>
                  </a:cubicBezTo>
                  <a:cubicBezTo>
                    <a:pt x="252" y="45"/>
                    <a:pt x="229" y="23"/>
                    <a:pt x="214" y="0"/>
                  </a:cubicBezTo>
                  <a:lnTo>
                    <a:pt x="214" y="0"/>
                  </a:lnTo>
                  <a:cubicBezTo>
                    <a:pt x="183" y="30"/>
                    <a:pt x="175" y="45"/>
                    <a:pt x="137" y="61"/>
                  </a:cubicBezTo>
                  <a:cubicBezTo>
                    <a:pt x="91" y="76"/>
                    <a:pt x="46" y="68"/>
                    <a:pt x="0" y="7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0" name="Freeform 122"/>
            <p:cNvSpPr>
              <a:spLocks noChangeArrowheads="1"/>
            </p:cNvSpPr>
            <p:nvPr/>
          </p:nvSpPr>
          <p:spPr bwMode="auto">
            <a:xfrm>
              <a:off x="6970259" y="5627689"/>
              <a:ext cx="130167" cy="115887"/>
            </a:xfrm>
            <a:custGeom>
              <a:avLst/>
              <a:gdLst>
                <a:gd name="T0" fmla="*/ 359 w 360"/>
                <a:gd name="T1" fmla="*/ 252 h 322"/>
                <a:gd name="T2" fmla="*/ 359 w 360"/>
                <a:gd name="T3" fmla="*/ 252 h 322"/>
                <a:gd name="T4" fmla="*/ 259 w 360"/>
                <a:gd name="T5" fmla="*/ 191 h 322"/>
                <a:gd name="T6" fmla="*/ 267 w 360"/>
                <a:gd name="T7" fmla="*/ 122 h 322"/>
                <a:gd name="T8" fmla="*/ 206 w 360"/>
                <a:gd name="T9" fmla="*/ 99 h 322"/>
                <a:gd name="T10" fmla="*/ 206 w 360"/>
                <a:gd name="T11" fmla="*/ 46 h 322"/>
                <a:gd name="T12" fmla="*/ 206 w 360"/>
                <a:gd name="T13" fmla="*/ 46 h 322"/>
                <a:gd name="T14" fmla="*/ 168 w 360"/>
                <a:gd name="T15" fmla="*/ 0 h 322"/>
                <a:gd name="T16" fmla="*/ 91 w 360"/>
                <a:gd name="T17" fmla="*/ 46 h 322"/>
                <a:gd name="T18" fmla="*/ 107 w 360"/>
                <a:gd name="T19" fmla="*/ 115 h 322"/>
                <a:gd name="T20" fmla="*/ 30 w 360"/>
                <a:gd name="T21" fmla="*/ 153 h 322"/>
                <a:gd name="T22" fmla="*/ 0 w 360"/>
                <a:gd name="T23" fmla="*/ 267 h 322"/>
                <a:gd name="T24" fmla="*/ 0 w 360"/>
                <a:gd name="T25" fmla="*/ 267 h 322"/>
                <a:gd name="T26" fmla="*/ 68 w 360"/>
                <a:gd name="T27" fmla="*/ 313 h 322"/>
                <a:gd name="T28" fmla="*/ 183 w 360"/>
                <a:gd name="T29" fmla="*/ 321 h 322"/>
                <a:gd name="T30" fmla="*/ 259 w 360"/>
                <a:gd name="T31" fmla="*/ 298 h 322"/>
                <a:gd name="T32" fmla="*/ 359 w 360"/>
                <a:gd name="T33" fmla="*/ 313 h 322"/>
                <a:gd name="T34" fmla="*/ 359 w 360"/>
                <a:gd name="T35" fmla="*/ 313 h 322"/>
                <a:gd name="T36" fmla="*/ 359 w 360"/>
                <a:gd name="T37" fmla="*/ 252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0" h="322">
                  <a:moveTo>
                    <a:pt x="359" y="252"/>
                  </a:moveTo>
                  <a:lnTo>
                    <a:pt x="359" y="252"/>
                  </a:lnTo>
                  <a:cubicBezTo>
                    <a:pt x="328" y="229"/>
                    <a:pt x="282" y="221"/>
                    <a:pt x="259" y="191"/>
                  </a:cubicBezTo>
                  <a:cubicBezTo>
                    <a:pt x="244" y="168"/>
                    <a:pt x="282" y="145"/>
                    <a:pt x="267" y="122"/>
                  </a:cubicBezTo>
                  <a:cubicBezTo>
                    <a:pt x="259" y="107"/>
                    <a:pt x="221" y="115"/>
                    <a:pt x="206" y="99"/>
                  </a:cubicBezTo>
                  <a:cubicBezTo>
                    <a:pt x="198" y="84"/>
                    <a:pt x="206" y="61"/>
                    <a:pt x="206" y="46"/>
                  </a:cubicBezTo>
                  <a:lnTo>
                    <a:pt x="206" y="46"/>
                  </a:lnTo>
                  <a:cubicBezTo>
                    <a:pt x="191" y="30"/>
                    <a:pt x="183" y="0"/>
                    <a:pt x="168" y="0"/>
                  </a:cubicBezTo>
                  <a:cubicBezTo>
                    <a:pt x="137" y="0"/>
                    <a:pt x="107" y="15"/>
                    <a:pt x="91" y="46"/>
                  </a:cubicBezTo>
                  <a:cubicBezTo>
                    <a:pt x="76" y="61"/>
                    <a:pt x="114" y="92"/>
                    <a:pt x="107" y="115"/>
                  </a:cubicBezTo>
                  <a:cubicBezTo>
                    <a:pt x="91" y="138"/>
                    <a:pt x="53" y="130"/>
                    <a:pt x="30" y="153"/>
                  </a:cubicBezTo>
                  <a:cubicBezTo>
                    <a:pt x="15" y="183"/>
                    <a:pt x="7" y="229"/>
                    <a:pt x="0" y="267"/>
                  </a:cubicBezTo>
                  <a:lnTo>
                    <a:pt x="0" y="267"/>
                  </a:lnTo>
                  <a:cubicBezTo>
                    <a:pt x="23" y="282"/>
                    <a:pt x="45" y="298"/>
                    <a:pt x="68" y="313"/>
                  </a:cubicBezTo>
                  <a:cubicBezTo>
                    <a:pt x="107" y="321"/>
                    <a:pt x="145" y="321"/>
                    <a:pt x="183" y="321"/>
                  </a:cubicBezTo>
                  <a:cubicBezTo>
                    <a:pt x="214" y="321"/>
                    <a:pt x="237" y="298"/>
                    <a:pt x="259" y="298"/>
                  </a:cubicBezTo>
                  <a:cubicBezTo>
                    <a:pt x="298" y="298"/>
                    <a:pt x="328" y="305"/>
                    <a:pt x="359" y="313"/>
                  </a:cubicBezTo>
                  <a:lnTo>
                    <a:pt x="359" y="313"/>
                  </a:lnTo>
                  <a:cubicBezTo>
                    <a:pt x="359" y="252"/>
                    <a:pt x="359" y="252"/>
                    <a:pt x="359" y="25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1" name="Freeform 123"/>
            <p:cNvSpPr>
              <a:spLocks noChangeArrowheads="1"/>
            </p:cNvSpPr>
            <p:nvPr/>
          </p:nvSpPr>
          <p:spPr bwMode="auto">
            <a:xfrm>
              <a:off x="7041691" y="5630863"/>
              <a:ext cx="134929" cy="88900"/>
            </a:xfrm>
            <a:custGeom>
              <a:avLst/>
              <a:gdLst>
                <a:gd name="T0" fmla="*/ 375 w 376"/>
                <a:gd name="T1" fmla="*/ 168 h 245"/>
                <a:gd name="T2" fmla="*/ 375 w 376"/>
                <a:gd name="T3" fmla="*/ 168 h 245"/>
                <a:gd name="T4" fmla="*/ 291 w 376"/>
                <a:gd name="T5" fmla="*/ 0 h 245"/>
                <a:gd name="T6" fmla="*/ 291 w 376"/>
                <a:gd name="T7" fmla="*/ 0 h 245"/>
                <a:gd name="T8" fmla="*/ 252 w 376"/>
                <a:gd name="T9" fmla="*/ 15 h 245"/>
                <a:gd name="T10" fmla="*/ 229 w 376"/>
                <a:gd name="T11" fmla="*/ 53 h 245"/>
                <a:gd name="T12" fmla="*/ 199 w 376"/>
                <a:gd name="T13" fmla="*/ 68 h 245"/>
                <a:gd name="T14" fmla="*/ 153 w 376"/>
                <a:gd name="T15" fmla="*/ 53 h 245"/>
                <a:gd name="T16" fmla="*/ 92 w 376"/>
                <a:gd name="T17" fmla="*/ 61 h 245"/>
                <a:gd name="T18" fmla="*/ 61 w 376"/>
                <a:gd name="T19" fmla="*/ 45 h 245"/>
                <a:gd name="T20" fmla="*/ 8 w 376"/>
                <a:gd name="T21" fmla="*/ 38 h 245"/>
                <a:gd name="T22" fmla="*/ 8 w 376"/>
                <a:gd name="T23" fmla="*/ 38 h 245"/>
                <a:gd name="T24" fmla="*/ 8 w 376"/>
                <a:gd name="T25" fmla="*/ 91 h 245"/>
                <a:gd name="T26" fmla="*/ 69 w 376"/>
                <a:gd name="T27" fmla="*/ 114 h 245"/>
                <a:gd name="T28" fmla="*/ 61 w 376"/>
                <a:gd name="T29" fmla="*/ 183 h 245"/>
                <a:gd name="T30" fmla="*/ 161 w 376"/>
                <a:gd name="T31" fmla="*/ 244 h 245"/>
                <a:gd name="T32" fmla="*/ 161 w 376"/>
                <a:gd name="T33" fmla="*/ 244 h 245"/>
                <a:gd name="T34" fmla="*/ 298 w 376"/>
                <a:gd name="T35" fmla="*/ 229 h 245"/>
                <a:gd name="T36" fmla="*/ 375 w 376"/>
                <a:gd name="T37" fmla="*/ 168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76" h="245">
                  <a:moveTo>
                    <a:pt x="375" y="168"/>
                  </a:moveTo>
                  <a:lnTo>
                    <a:pt x="375" y="168"/>
                  </a:lnTo>
                  <a:cubicBezTo>
                    <a:pt x="336" y="122"/>
                    <a:pt x="314" y="61"/>
                    <a:pt x="291" y="0"/>
                  </a:cubicBezTo>
                  <a:lnTo>
                    <a:pt x="291" y="0"/>
                  </a:lnTo>
                  <a:cubicBezTo>
                    <a:pt x="268" y="7"/>
                    <a:pt x="275" y="0"/>
                    <a:pt x="252" y="15"/>
                  </a:cubicBezTo>
                  <a:cubicBezTo>
                    <a:pt x="237" y="22"/>
                    <a:pt x="245" y="38"/>
                    <a:pt x="229" y="53"/>
                  </a:cubicBezTo>
                  <a:cubicBezTo>
                    <a:pt x="222" y="61"/>
                    <a:pt x="214" y="68"/>
                    <a:pt x="199" y="68"/>
                  </a:cubicBezTo>
                  <a:cubicBezTo>
                    <a:pt x="184" y="76"/>
                    <a:pt x="168" y="61"/>
                    <a:pt x="153" y="53"/>
                  </a:cubicBezTo>
                  <a:cubicBezTo>
                    <a:pt x="130" y="53"/>
                    <a:pt x="115" y="61"/>
                    <a:pt x="92" y="61"/>
                  </a:cubicBezTo>
                  <a:cubicBezTo>
                    <a:pt x="84" y="61"/>
                    <a:pt x="69" y="45"/>
                    <a:pt x="61" y="45"/>
                  </a:cubicBezTo>
                  <a:cubicBezTo>
                    <a:pt x="39" y="38"/>
                    <a:pt x="23" y="38"/>
                    <a:pt x="8" y="38"/>
                  </a:cubicBezTo>
                  <a:lnTo>
                    <a:pt x="8" y="38"/>
                  </a:lnTo>
                  <a:cubicBezTo>
                    <a:pt x="8" y="53"/>
                    <a:pt x="0" y="76"/>
                    <a:pt x="8" y="91"/>
                  </a:cubicBezTo>
                  <a:cubicBezTo>
                    <a:pt x="23" y="107"/>
                    <a:pt x="61" y="99"/>
                    <a:pt x="69" y="114"/>
                  </a:cubicBezTo>
                  <a:cubicBezTo>
                    <a:pt x="84" y="137"/>
                    <a:pt x="46" y="160"/>
                    <a:pt x="61" y="183"/>
                  </a:cubicBezTo>
                  <a:cubicBezTo>
                    <a:pt x="84" y="213"/>
                    <a:pt x="130" y="221"/>
                    <a:pt x="161" y="244"/>
                  </a:cubicBezTo>
                  <a:lnTo>
                    <a:pt x="161" y="244"/>
                  </a:lnTo>
                  <a:cubicBezTo>
                    <a:pt x="207" y="236"/>
                    <a:pt x="252" y="244"/>
                    <a:pt x="298" y="229"/>
                  </a:cubicBezTo>
                  <a:cubicBezTo>
                    <a:pt x="336" y="213"/>
                    <a:pt x="344" y="198"/>
                    <a:pt x="375" y="16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2" name="Freeform 124"/>
            <p:cNvSpPr>
              <a:spLocks noChangeArrowheads="1"/>
            </p:cNvSpPr>
            <p:nvPr/>
          </p:nvSpPr>
          <p:spPr bwMode="auto">
            <a:xfrm>
              <a:off x="5017762" y="5210175"/>
              <a:ext cx="1349287" cy="838200"/>
            </a:xfrm>
            <a:custGeom>
              <a:avLst/>
              <a:gdLst>
                <a:gd name="T0" fmla="*/ 3741 w 3750"/>
                <a:gd name="T1" fmla="*/ 978 h 2330"/>
                <a:gd name="T2" fmla="*/ 3543 w 3750"/>
                <a:gd name="T3" fmla="*/ 1153 h 2330"/>
                <a:gd name="T4" fmla="*/ 3405 w 3750"/>
                <a:gd name="T5" fmla="*/ 1161 h 2330"/>
                <a:gd name="T6" fmla="*/ 3405 w 3750"/>
                <a:gd name="T7" fmla="*/ 1283 h 2330"/>
                <a:gd name="T8" fmla="*/ 3329 w 3750"/>
                <a:gd name="T9" fmla="*/ 1375 h 2330"/>
                <a:gd name="T10" fmla="*/ 2574 w 3750"/>
                <a:gd name="T11" fmla="*/ 1360 h 2330"/>
                <a:gd name="T12" fmla="*/ 2436 w 3750"/>
                <a:gd name="T13" fmla="*/ 1679 h 2330"/>
                <a:gd name="T14" fmla="*/ 1802 w 3750"/>
                <a:gd name="T15" fmla="*/ 1924 h 2330"/>
                <a:gd name="T16" fmla="*/ 1764 w 3750"/>
                <a:gd name="T17" fmla="*/ 1977 h 2330"/>
                <a:gd name="T18" fmla="*/ 1489 w 3750"/>
                <a:gd name="T19" fmla="*/ 1786 h 2330"/>
                <a:gd name="T20" fmla="*/ 1329 w 3750"/>
                <a:gd name="T21" fmla="*/ 1802 h 2330"/>
                <a:gd name="T22" fmla="*/ 1107 w 3750"/>
                <a:gd name="T23" fmla="*/ 2122 h 2330"/>
                <a:gd name="T24" fmla="*/ 672 w 3750"/>
                <a:gd name="T25" fmla="*/ 1802 h 2330"/>
                <a:gd name="T26" fmla="*/ 450 w 3750"/>
                <a:gd name="T27" fmla="*/ 2008 h 2330"/>
                <a:gd name="T28" fmla="*/ 511 w 3750"/>
                <a:gd name="T29" fmla="*/ 2267 h 2330"/>
                <a:gd name="T30" fmla="*/ 290 w 3750"/>
                <a:gd name="T31" fmla="*/ 1908 h 2330"/>
                <a:gd name="T32" fmla="*/ 160 w 3750"/>
                <a:gd name="T33" fmla="*/ 1260 h 2330"/>
                <a:gd name="T34" fmla="*/ 328 w 3750"/>
                <a:gd name="T35" fmla="*/ 1512 h 2330"/>
                <a:gd name="T36" fmla="*/ 420 w 3750"/>
                <a:gd name="T37" fmla="*/ 1191 h 2330"/>
                <a:gd name="T38" fmla="*/ 771 w 3750"/>
                <a:gd name="T39" fmla="*/ 1161 h 2330"/>
                <a:gd name="T40" fmla="*/ 909 w 3750"/>
                <a:gd name="T41" fmla="*/ 1024 h 2330"/>
                <a:gd name="T42" fmla="*/ 1008 w 3750"/>
                <a:gd name="T43" fmla="*/ 878 h 2330"/>
                <a:gd name="T44" fmla="*/ 1222 w 3750"/>
                <a:gd name="T45" fmla="*/ 810 h 2330"/>
                <a:gd name="T46" fmla="*/ 1291 w 3750"/>
                <a:gd name="T47" fmla="*/ 817 h 2330"/>
                <a:gd name="T48" fmla="*/ 1382 w 3750"/>
                <a:gd name="T49" fmla="*/ 565 h 2330"/>
                <a:gd name="T50" fmla="*/ 1566 w 3750"/>
                <a:gd name="T51" fmla="*/ 405 h 2330"/>
                <a:gd name="T52" fmla="*/ 1756 w 3750"/>
                <a:gd name="T53" fmla="*/ 458 h 2330"/>
                <a:gd name="T54" fmla="*/ 1779 w 3750"/>
                <a:gd name="T55" fmla="*/ 260 h 2330"/>
                <a:gd name="T56" fmla="*/ 1924 w 3750"/>
                <a:gd name="T57" fmla="*/ 53 h 2330"/>
                <a:gd name="T58" fmla="*/ 2008 w 3750"/>
                <a:gd name="T59" fmla="*/ 23 h 2330"/>
                <a:gd name="T60" fmla="*/ 2276 w 3750"/>
                <a:gd name="T61" fmla="*/ 138 h 2330"/>
                <a:gd name="T62" fmla="*/ 2398 w 3750"/>
                <a:gd name="T63" fmla="*/ 336 h 2330"/>
                <a:gd name="T64" fmla="*/ 2490 w 3750"/>
                <a:gd name="T65" fmla="*/ 481 h 2330"/>
                <a:gd name="T66" fmla="*/ 2604 w 3750"/>
                <a:gd name="T67" fmla="*/ 390 h 2330"/>
                <a:gd name="T68" fmla="*/ 2650 w 3750"/>
                <a:gd name="T69" fmla="*/ 191 h 2330"/>
                <a:gd name="T70" fmla="*/ 2749 w 3750"/>
                <a:gd name="T71" fmla="*/ 168 h 2330"/>
                <a:gd name="T72" fmla="*/ 3002 w 3750"/>
                <a:gd name="T73" fmla="*/ 61 h 2330"/>
                <a:gd name="T74" fmla="*/ 3085 w 3750"/>
                <a:gd name="T75" fmla="*/ 145 h 2330"/>
                <a:gd name="T76" fmla="*/ 3024 w 3750"/>
                <a:gd name="T77" fmla="*/ 344 h 2330"/>
                <a:gd name="T78" fmla="*/ 3191 w 3750"/>
                <a:gd name="T79" fmla="*/ 275 h 2330"/>
                <a:gd name="T80" fmla="*/ 3344 w 3750"/>
                <a:gd name="T81" fmla="*/ 344 h 2330"/>
                <a:gd name="T82" fmla="*/ 3436 w 3750"/>
                <a:gd name="T83" fmla="*/ 527 h 2330"/>
                <a:gd name="T84" fmla="*/ 3573 w 3750"/>
                <a:gd name="T85" fmla="*/ 489 h 2330"/>
                <a:gd name="T86" fmla="*/ 3695 w 3750"/>
                <a:gd name="T87" fmla="*/ 550 h 2330"/>
                <a:gd name="T88" fmla="*/ 3726 w 3750"/>
                <a:gd name="T89" fmla="*/ 672 h 2330"/>
                <a:gd name="T90" fmla="*/ 3749 w 3750"/>
                <a:gd name="T91" fmla="*/ 947 h 2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750" h="2330">
                  <a:moveTo>
                    <a:pt x="3749" y="947"/>
                  </a:moveTo>
                  <a:lnTo>
                    <a:pt x="3749" y="947"/>
                  </a:lnTo>
                  <a:cubicBezTo>
                    <a:pt x="3741" y="947"/>
                    <a:pt x="3741" y="970"/>
                    <a:pt x="3741" y="978"/>
                  </a:cubicBezTo>
                  <a:cubicBezTo>
                    <a:pt x="3734" y="985"/>
                    <a:pt x="3726" y="985"/>
                    <a:pt x="3718" y="993"/>
                  </a:cubicBezTo>
                  <a:cubicBezTo>
                    <a:pt x="3695" y="1016"/>
                    <a:pt x="3695" y="1031"/>
                    <a:pt x="3680" y="1054"/>
                  </a:cubicBezTo>
                  <a:cubicBezTo>
                    <a:pt x="3634" y="1069"/>
                    <a:pt x="3604" y="1146"/>
                    <a:pt x="3543" y="1153"/>
                  </a:cubicBezTo>
                  <a:cubicBezTo>
                    <a:pt x="3535" y="1169"/>
                    <a:pt x="3420" y="1161"/>
                    <a:pt x="3413" y="1146"/>
                  </a:cubicBezTo>
                  <a:lnTo>
                    <a:pt x="3405" y="1161"/>
                  </a:lnTo>
                  <a:lnTo>
                    <a:pt x="3405" y="1161"/>
                  </a:lnTo>
                  <a:cubicBezTo>
                    <a:pt x="3398" y="1169"/>
                    <a:pt x="3405" y="1169"/>
                    <a:pt x="3405" y="1176"/>
                  </a:cubicBezTo>
                  <a:cubicBezTo>
                    <a:pt x="3436" y="1207"/>
                    <a:pt x="3436" y="1207"/>
                    <a:pt x="3436" y="1207"/>
                  </a:cubicBezTo>
                  <a:cubicBezTo>
                    <a:pt x="3459" y="1207"/>
                    <a:pt x="3413" y="1276"/>
                    <a:pt x="3405" y="1283"/>
                  </a:cubicBezTo>
                  <a:cubicBezTo>
                    <a:pt x="3398" y="1299"/>
                    <a:pt x="3398" y="1344"/>
                    <a:pt x="3375" y="1352"/>
                  </a:cubicBezTo>
                  <a:cubicBezTo>
                    <a:pt x="3382" y="1352"/>
                    <a:pt x="3382" y="1352"/>
                    <a:pt x="3382" y="1352"/>
                  </a:cubicBezTo>
                  <a:cubicBezTo>
                    <a:pt x="3375" y="1352"/>
                    <a:pt x="3359" y="1360"/>
                    <a:pt x="3329" y="1375"/>
                  </a:cubicBezTo>
                  <a:cubicBezTo>
                    <a:pt x="3260" y="1421"/>
                    <a:pt x="3078" y="1421"/>
                    <a:pt x="2986" y="1405"/>
                  </a:cubicBezTo>
                  <a:cubicBezTo>
                    <a:pt x="2887" y="1382"/>
                    <a:pt x="2788" y="1398"/>
                    <a:pt x="2688" y="1405"/>
                  </a:cubicBezTo>
                  <a:cubicBezTo>
                    <a:pt x="2627" y="1413"/>
                    <a:pt x="2612" y="1360"/>
                    <a:pt x="2574" y="1360"/>
                  </a:cubicBezTo>
                  <a:cubicBezTo>
                    <a:pt x="2574" y="1398"/>
                    <a:pt x="2581" y="1421"/>
                    <a:pt x="2566" y="1459"/>
                  </a:cubicBezTo>
                  <a:cubicBezTo>
                    <a:pt x="2551" y="1497"/>
                    <a:pt x="2581" y="1527"/>
                    <a:pt x="2581" y="1565"/>
                  </a:cubicBezTo>
                  <a:cubicBezTo>
                    <a:pt x="2581" y="1679"/>
                    <a:pt x="2505" y="1641"/>
                    <a:pt x="2436" y="1679"/>
                  </a:cubicBezTo>
                  <a:cubicBezTo>
                    <a:pt x="2345" y="1672"/>
                    <a:pt x="2367" y="1634"/>
                    <a:pt x="2283" y="1695"/>
                  </a:cubicBezTo>
                  <a:cubicBezTo>
                    <a:pt x="2215" y="1740"/>
                    <a:pt x="2184" y="1794"/>
                    <a:pt x="2131" y="1832"/>
                  </a:cubicBezTo>
                  <a:cubicBezTo>
                    <a:pt x="2062" y="1886"/>
                    <a:pt x="1879" y="1992"/>
                    <a:pt x="1802" y="1924"/>
                  </a:cubicBezTo>
                  <a:cubicBezTo>
                    <a:pt x="1795" y="1916"/>
                    <a:pt x="1772" y="1863"/>
                    <a:pt x="1764" y="1870"/>
                  </a:cubicBezTo>
                  <a:cubicBezTo>
                    <a:pt x="1749" y="1924"/>
                    <a:pt x="1764" y="1931"/>
                    <a:pt x="1764" y="1977"/>
                  </a:cubicBezTo>
                  <a:lnTo>
                    <a:pt x="1764" y="1977"/>
                  </a:lnTo>
                  <a:cubicBezTo>
                    <a:pt x="1749" y="1939"/>
                    <a:pt x="1657" y="1916"/>
                    <a:pt x="1627" y="1893"/>
                  </a:cubicBezTo>
                  <a:cubicBezTo>
                    <a:pt x="1588" y="1863"/>
                    <a:pt x="1543" y="1817"/>
                    <a:pt x="1535" y="1763"/>
                  </a:cubicBezTo>
                  <a:cubicBezTo>
                    <a:pt x="1527" y="1717"/>
                    <a:pt x="1512" y="1786"/>
                    <a:pt x="1489" y="1786"/>
                  </a:cubicBezTo>
                  <a:cubicBezTo>
                    <a:pt x="1466" y="1786"/>
                    <a:pt x="1390" y="1725"/>
                    <a:pt x="1359" y="1710"/>
                  </a:cubicBezTo>
                  <a:cubicBezTo>
                    <a:pt x="1313" y="1695"/>
                    <a:pt x="1283" y="1611"/>
                    <a:pt x="1275" y="1702"/>
                  </a:cubicBezTo>
                  <a:cubicBezTo>
                    <a:pt x="1268" y="1756"/>
                    <a:pt x="1298" y="1779"/>
                    <a:pt x="1329" y="1802"/>
                  </a:cubicBezTo>
                  <a:cubicBezTo>
                    <a:pt x="1397" y="1855"/>
                    <a:pt x="1313" y="1992"/>
                    <a:pt x="1321" y="2054"/>
                  </a:cubicBezTo>
                  <a:cubicBezTo>
                    <a:pt x="1336" y="2115"/>
                    <a:pt x="1344" y="2153"/>
                    <a:pt x="1291" y="2199"/>
                  </a:cubicBezTo>
                  <a:cubicBezTo>
                    <a:pt x="1260" y="2214"/>
                    <a:pt x="1145" y="2138"/>
                    <a:pt x="1107" y="2122"/>
                  </a:cubicBezTo>
                  <a:cubicBezTo>
                    <a:pt x="1000" y="2069"/>
                    <a:pt x="985" y="1962"/>
                    <a:pt x="909" y="1908"/>
                  </a:cubicBezTo>
                  <a:cubicBezTo>
                    <a:pt x="847" y="1870"/>
                    <a:pt x="817" y="1855"/>
                    <a:pt x="771" y="1809"/>
                  </a:cubicBezTo>
                  <a:cubicBezTo>
                    <a:pt x="748" y="1786"/>
                    <a:pt x="702" y="1802"/>
                    <a:pt x="672" y="1802"/>
                  </a:cubicBezTo>
                  <a:cubicBezTo>
                    <a:pt x="649" y="1794"/>
                    <a:pt x="626" y="1756"/>
                    <a:pt x="611" y="1733"/>
                  </a:cubicBezTo>
                  <a:cubicBezTo>
                    <a:pt x="565" y="1687"/>
                    <a:pt x="473" y="1779"/>
                    <a:pt x="435" y="1802"/>
                  </a:cubicBezTo>
                  <a:cubicBezTo>
                    <a:pt x="351" y="1848"/>
                    <a:pt x="435" y="1939"/>
                    <a:pt x="450" y="2008"/>
                  </a:cubicBezTo>
                  <a:cubicBezTo>
                    <a:pt x="473" y="2130"/>
                    <a:pt x="473" y="2130"/>
                    <a:pt x="473" y="2130"/>
                  </a:cubicBezTo>
                  <a:cubicBezTo>
                    <a:pt x="519" y="2191"/>
                    <a:pt x="519" y="2191"/>
                    <a:pt x="519" y="2191"/>
                  </a:cubicBezTo>
                  <a:cubicBezTo>
                    <a:pt x="511" y="2267"/>
                    <a:pt x="511" y="2267"/>
                    <a:pt x="511" y="2267"/>
                  </a:cubicBezTo>
                  <a:cubicBezTo>
                    <a:pt x="504" y="2298"/>
                    <a:pt x="549" y="2313"/>
                    <a:pt x="557" y="2329"/>
                  </a:cubicBezTo>
                  <a:cubicBezTo>
                    <a:pt x="458" y="2329"/>
                    <a:pt x="351" y="2252"/>
                    <a:pt x="397" y="2153"/>
                  </a:cubicBezTo>
                  <a:cubicBezTo>
                    <a:pt x="412" y="2122"/>
                    <a:pt x="320" y="1939"/>
                    <a:pt x="290" y="1908"/>
                  </a:cubicBezTo>
                  <a:cubicBezTo>
                    <a:pt x="252" y="1848"/>
                    <a:pt x="168" y="1817"/>
                    <a:pt x="130" y="1748"/>
                  </a:cubicBezTo>
                  <a:cubicBezTo>
                    <a:pt x="107" y="1664"/>
                    <a:pt x="0" y="1557"/>
                    <a:pt x="30" y="1451"/>
                  </a:cubicBezTo>
                  <a:cubicBezTo>
                    <a:pt x="45" y="1382"/>
                    <a:pt x="61" y="1260"/>
                    <a:pt x="160" y="1260"/>
                  </a:cubicBezTo>
                  <a:cubicBezTo>
                    <a:pt x="160" y="1283"/>
                    <a:pt x="198" y="1337"/>
                    <a:pt x="206" y="1367"/>
                  </a:cubicBezTo>
                  <a:cubicBezTo>
                    <a:pt x="213" y="1405"/>
                    <a:pt x="206" y="1451"/>
                    <a:pt x="206" y="1489"/>
                  </a:cubicBezTo>
                  <a:cubicBezTo>
                    <a:pt x="213" y="1565"/>
                    <a:pt x="366" y="1588"/>
                    <a:pt x="328" y="1512"/>
                  </a:cubicBezTo>
                  <a:cubicBezTo>
                    <a:pt x="282" y="1436"/>
                    <a:pt x="252" y="1360"/>
                    <a:pt x="244" y="1283"/>
                  </a:cubicBezTo>
                  <a:lnTo>
                    <a:pt x="244" y="1283"/>
                  </a:lnTo>
                  <a:cubicBezTo>
                    <a:pt x="297" y="1253"/>
                    <a:pt x="382" y="1230"/>
                    <a:pt x="420" y="1191"/>
                  </a:cubicBezTo>
                  <a:cubicBezTo>
                    <a:pt x="458" y="1161"/>
                    <a:pt x="450" y="1092"/>
                    <a:pt x="488" y="1077"/>
                  </a:cubicBezTo>
                  <a:cubicBezTo>
                    <a:pt x="534" y="1069"/>
                    <a:pt x="565" y="1130"/>
                    <a:pt x="603" y="1146"/>
                  </a:cubicBezTo>
                  <a:cubicBezTo>
                    <a:pt x="657" y="1161"/>
                    <a:pt x="718" y="1169"/>
                    <a:pt x="771" y="1161"/>
                  </a:cubicBezTo>
                  <a:cubicBezTo>
                    <a:pt x="824" y="1161"/>
                    <a:pt x="878" y="1146"/>
                    <a:pt x="924" y="1123"/>
                  </a:cubicBezTo>
                  <a:cubicBezTo>
                    <a:pt x="939" y="1115"/>
                    <a:pt x="939" y="1084"/>
                    <a:pt x="947" y="1069"/>
                  </a:cubicBezTo>
                  <a:cubicBezTo>
                    <a:pt x="947" y="1069"/>
                    <a:pt x="909" y="1031"/>
                    <a:pt x="909" y="1024"/>
                  </a:cubicBezTo>
                  <a:cubicBezTo>
                    <a:pt x="909" y="1016"/>
                    <a:pt x="939" y="917"/>
                    <a:pt x="939" y="917"/>
                  </a:cubicBezTo>
                  <a:cubicBezTo>
                    <a:pt x="947" y="901"/>
                    <a:pt x="962" y="878"/>
                    <a:pt x="977" y="871"/>
                  </a:cubicBezTo>
                  <a:cubicBezTo>
                    <a:pt x="985" y="863"/>
                    <a:pt x="1000" y="878"/>
                    <a:pt x="1008" y="878"/>
                  </a:cubicBezTo>
                  <a:cubicBezTo>
                    <a:pt x="1031" y="863"/>
                    <a:pt x="1038" y="825"/>
                    <a:pt x="1061" y="825"/>
                  </a:cubicBezTo>
                  <a:cubicBezTo>
                    <a:pt x="1092" y="817"/>
                    <a:pt x="1130" y="848"/>
                    <a:pt x="1161" y="840"/>
                  </a:cubicBezTo>
                  <a:cubicBezTo>
                    <a:pt x="1184" y="840"/>
                    <a:pt x="1206" y="817"/>
                    <a:pt x="1222" y="810"/>
                  </a:cubicBezTo>
                  <a:lnTo>
                    <a:pt x="1222" y="810"/>
                  </a:lnTo>
                  <a:cubicBezTo>
                    <a:pt x="1229" y="832"/>
                    <a:pt x="1222" y="886"/>
                    <a:pt x="1252" y="886"/>
                  </a:cubicBezTo>
                  <a:cubicBezTo>
                    <a:pt x="1275" y="894"/>
                    <a:pt x="1283" y="848"/>
                    <a:pt x="1291" y="817"/>
                  </a:cubicBezTo>
                  <a:cubicBezTo>
                    <a:pt x="1306" y="787"/>
                    <a:pt x="1298" y="748"/>
                    <a:pt x="1313" y="718"/>
                  </a:cubicBezTo>
                  <a:cubicBezTo>
                    <a:pt x="1321" y="703"/>
                    <a:pt x="1344" y="718"/>
                    <a:pt x="1352" y="710"/>
                  </a:cubicBezTo>
                  <a:cubicBezTo>
                    <a:pt x="1367" y="665"/>
                    <a:pt x="1367" y="611"/>
                    <a:pt x="1382" y="565"/>
                  </a:cubicBezTo>
                  <a:cubicBezTo>
                    <a:pt x="1405" y="512"/>
                    <a:pt x="1428" y="466"/>
                    <a:pt x="1466" y="435"/>
                  </a:cubicBezTo>
                  <a:cubicBezTo>
                    <a:pt x="1481" y="420"/>
                    <a:pt x="1504" y="435"/>
                    <a:pt x="1527" y="435"/>
                  </a:cubicBezTo>
                  <a:cubicBezTo>
                    <a:pt x="1543" y="428"/>
                    <a:pt x="1550" y="405"/>
                    <a:pt x="1566" y="405"/>
                  </a:cubicBezTo>
                  <a:cubicBezTo>
                    <a:pt x="1573" y="397"/>
                    <a:pt x="1588" y="397"/>
                    <a:pt x="1604" y="405"/>
                  </a:cubicBezTo>
                  <a:cubicBezTo>
                    <a:pt x="1649" y="428"/>
                    <a:pt x="1672" y="481"/>
                    <a:pt x="1726" y="496"/>
                  </a:cubicBezTo>
                  <a:cubicBezTo>
                    <a:pt x="1741" y="504"/>
                    <a:pt x="1749" y="474"/>
                    <a:pt x="1756" y="458"/>
                  </a:cubicBezTo>
                  <a:cubicBezTo>
                    <a:pt x="1756" y="458"/>
                    <a:pt x="1756" y="413"/>
                    <a:pt x="1756" y="405"/>
                  </a:cubicBezTo>
                  <a:cubicBezTo>
                    <a:pt x="1756" y="390"/>
                    <a:pt x="1810" y="321"/>
                    <a:pt x="1810" y="321"/>
                  </a:cubicBezTo>
                  <a:cubicBezTo>
                    <a:pt x="1802" y="298"/>
                    <a:pt x="1779" y="282"/>
                    <a:pt x="1779" y="260"/>
                  </a:cubicBezTo>
                  <a:cubicBezTo>
                    <a:pt x="1779" y="221"/>
                    <a:pt x="1779" y="176"/>
                    <a:pt x="1802" y="153"/>
                  </a:cubicBezTo>
                  <a:cubicBezTo>
                    <a:pt x="1833" y="115"/>
                    <a:pt x="1894" y="122"/>
                    <a:pt x="1932" y="92"/>
                  </a:cubicBezTo>
                  <a:cubicBezTo>
                    <a:pt x="1947" y="84"/>
                    <a:pt x="1917" y="61"/>
                    <a:pt x="1924" y="53"/>
                  </a:cubicBezTo>
                  <a:cubicBezTo>
                    <a:pt x="1932" y="30"/>
                    <a:pt x="1955" y="15"/>
                    <a:pt x="1970" y="0"/>
                  </a:cubicBezTo>
                  <a:lnTo>
                    <a:pt x="1970" y="0"/>
                  </a:lnTo>
                  <a:cubicBezTo>
                    <a:pt x="1985" y="7"/>
                    <a:pt x="1993" y="23"/>
                    <a:pt x="2008" y="23"/>
                  </a:cubicBezTo>
                  <a:cubicBezTo>
                    <a:pt x="2047" y="30"/>
                    <a:pt x="2085" y="15"/>
                    <a:pt x="2123" y="23"/>
                  </a:cubicBezTo>
                  <a:cubicBezTo>
                    <a:pt x="2161" y="23"/>
                    <a:pt x="2192" y="38"/>
                    <a:pt x="2222" y="61"/>
                  </a:cubicBezTo>
                  <a:cubicBezTo>
                    <a:pt x="2245" y="84"/>
                    <a:pt x="2260" y="115"/>
                    <a:pt x="2276" y="138"/>
                  </a:cubicBezTo>
                  <a:cubicBezTo>
                    <a:pt x="2291" y="153"/>
                    <a:pt x="2299" y="176"/>
                    <a:pt x="2306" y="191"/>
                  </a:cubicBezTo>
                  <a:cubicBezTo>
                    <a:pt x="2322" y="221"/>
                    <a:pt x="2337" y="252"/>
                    <a:pt x="2352" y="275"/>
                  </a:cubicBezTo>
                  <a:cubicBezTo>
                    <a:pt x="2367" y="298"/>
                    <a:pt x="2390" y="313"/>
                    <a:pt x="2398" y="336"/>
                  </a:cubicBezTo>
                  <a:cubicBezTo>
                    <a:pt x="2406" y="351"/>
                    <a:pt x="2398" y="382"/>
                    <a:pt x="2406" y="397"/>
                  </a:cubicBezTo>
                  <a:cubicBezTo>
                    <a:pt x="2406" y="413"/>
                    <a:pt x="2429" y="428"/>
                    <a:pt x="2436" y="435"/>
                  </a:cubicBezTo>
                  <a:cubicBezTo>
                    <a:pt x="2452" y="451"/>
                    <a:pt x="2467" y="474"/>
                    <a:pt x="2490" y="481"/>
                  </a:cubicBezTo>
                  <a:cubicBezTo>
                    <a:pt x="2497" y="489"/>
                    <a:pt x="2520" y="489"/>
                    <a:pt x="2528" y="481"/>
                  </a:cubicBezTo>
                  <a:cubicBezTo>
                    <a:pt x="2543" y="451"/>
                    <a:pt x="2535" y="413"/>
                    <a:pt x="2558" y="390"/>
                  </a:cubicBezTo>
                  <a:cubicBezTo>
                    <a:pt x="2566" y="382"/>
                    <a:pt x="2597" y="405"/>
                    <a:pt x="2604" y="390"/>
                  </a:cubicBezTo>
                  <a:cubicBezTo>
                    <a:pt x="2619" y="367"/>
                    <a:pt x="2604" y="328"/>
                    <a:pt x="2604" y="298"/>
                  </a:cubicBezTo>
                  <a:cubicBezTo>
                    <a:pt x="2604" y="267"/>
                    <a:pt x="2589" y="237"/>
                    <a:pt x="2604" y="214"/>
                  </a:cubicBezTo>
                  <a:cubicBezTo>
                    <a:pt x="2612" y="199"/>
                    <a:pt x="2635" y="199"/>
                    <a:pt x="2650" y="191"/>
                  </a:cubicBezTo>
                  <a:cubicBezTo>
                    <a:pt x="2673" y="176"/>
                    <a:pt x="2696" y="168"/>
                    <a:pt x="2711" y="153"/>
                  </a:cubicBezTo>
                  <a:lnTo>
                    <a:pt x="2711" y="153"/>
                  </a:lnTo>
                  <a:cubicBezTo>
                    <a:pt x="2727" y="160"/>
                    <a:pt x="2734" y="168"/>
                    <a:pt x="2749" y="168"/>
                  </a:cubicBezTo>
                  <a:cubicBezTo>
                    <a:pt x="2772" y="168"/>
                    <a:pt x="2803" y="160"/>
                    <a:pt x="2833" y="153"/>
                  </a:cubicBezTo>
                  <a:cubicBezTo>
                    <a:pt x="2879" y="145"/>
                    <a:pt x="2933" y="153"/>
                    <a:pt x="2971" y="130"/>
                  </a:cubicBezTo>
                  <a:cubicBezTo>
                    <a:pt x="2994" y="115"/>
                    <a:pt x="2979" y="76"/>
                    <a:pt x="3002" y="61"/>
                  </a:cubicBezTo>
                  <a:cubicBezTo>
                    <a:pt x="3009" y="53"/>
                    <a:pt x="3024" y="76"/>
                    <a:pt x="3040" y="76"/>
                  </a:cubicBezTo>
                  <a:cubicBezTo>
                    <a:pt x="3070" y="92"/>
                    <a:pt x="3108" y="76"/>
                    <a:pt x="3131" y="99"/>
                  </a:cubicBezTo>
                  <a:cubicBezTo>
                    <a:pt x="3139" y="122"/>
                    <a:pt x="3101" y="130"/>
                    <a:pt x="3085" y="145"/>
                  </a:cubicBezTo>
                  <a:cubicBezTo>
                    <a:pt x="3063" y="160"/>
                    <a:pt x="3047" y="176"/>
                    <a:pt x="3032" y="199"/>
                  </a:cubicBezTo>
                  <a:cubicBezTo>
                    <a:pt x="3024" y="221"/>
                    <a:pt x="3017" y="252"/>
                    <a:pt x="3017" y="275"/>
                  </a:cubicBezTo>
                  <a:cubicBezTo>
                    <a:pt x="3017" y="298"/>
                    <a:pt x="3009" y="328"/>
                    <a:pt x="3024" y="344"/>
                  </a:cubicBezTo>
                  <a:cubicBezTo>
                    <a:pt x="3047" y="351"/>
                    <a:pt x="3063" y="321"/>
                    <a:pt x="3085" y="305"/>
                  </a:cubicBezTo>
                  <a:cubicBezTo>
                    <a:pt x="3101" y="290"/>
                    <a:pt x="3116" y="260"/>
                    <a:pt x="3145" y="252"/>
                  </a:cubicBezTo>
                  <a:cubicBezTo>
                    <a:pt x="3161" y="244"/>
                    <a:pt x="3176" y="260"/>
                    <a:pt x="3191" y="275"/>
                  </a:cubicBezTo>
                  <a:cubicBezTo>
                    <a:pt x="3207" y="282"/>
                    <a:pt x="3207" y="321"/>
                    <a:pt x="3230" y="321"/>
                  </a:cubicBezTo>
                  <a:cubicBezTo>
                    <a:pt x="3260" y="328"/>
                    <a:pt x="3298" y="290"/>
                    <a:pt x="3337" y="298"/>
                  </a:cubicBezTo>
                  <a:cubicBezTo>
                    <a:pt x="3352" y="305"/>
                    <a:pt x="3344" y="328"/>
                    <a:pt x="3344" y="344"/>
                  </a:cubicBezTo>
                  <a:cubicBezTo>
                    <a:pt x="3359" y="367"/>
                    <a:pt x="3367" y="382"/>
                    <a:pt x="3375" y="405"/>
                  </a:cubicBezTo>
                  <a:cubicBezTo>
                    <a:pt x="3390" y="428"/>
                    <a:pt x="3413" y="443"/>
                    <a:pt x="3428" y="466"/>
                  </a:cubicBezTo>
                  <a:cubicBezTo>
                    <a:pt x="3436" y="481"/>
                    <a:pt x="3420" y="512"/>
                    <a:pt x="3436" y="527"/>
                  </a:cubicBezTo>
                  <a:cubicBezTo>
                    <a:pt x="3443" y="535"/>
                    <a:pt x="3459" y="527"/>
                    <a:pt x="3474" y="527"/>
                  </a:cubicBezTo>
                  <a:cubicBezTo>
                    <a:pt x="3482" y="527"/>
                    <a:pt x="3489" y="542"/>
                    <a:pt x="3497" y="535"/>
                  </a:cubicBezTo>
                  <a:cubicBezTo>
                    <a:pt x="3527" y="527"/>
                    <a:pt x="3543" y="496"/>
                    <a:pt x="3573" y="489"/>
                  </a:cubicBezTo>
                  <a:cubicBezTo>
                    <a:pt x="3589" y="489"/>
                    <a:pt x="3604" y="504"/>
                    <a:pt x="3619" y="512"/>
                  </a:cubicBezTo>
                  <a:cubicBezTo>
                    <a:pt x="3642" y="512"/>
                    <a:pt x="3657" y="489"/>
                    <a:pt x="3673" y="496"/>
                  </a:cubicBezTo>
                  <a:cubicBezTo>
                    <a:pt x="3688" y="504"/>
                    <a:pt x="3703" y="535"/>
                    <a:pt x="3695" y="550"/>
                  </a:cubicBezTo>
                  <a:cubicBezTo>
                    <a:pt x="3688" y="580"/>
                    <a:pt x="3627" y="588"/>
                    <a:pt x="3634" y="619"/>
                  </a:cubicBezTo>
                  <a:cubicBezTo>
                    <a:pt x="3642" y="649"/>
                    <a:pt x="3695" y="611"/>
                    <a:pt x="3726" y="626"/>
                  </a:cubicBezTo>
                  <a:cubicBezTo>
                    <a:pt x="3734" y="634"/>
                    <a:pt x="3734" y="657"/>
                    <a:pt x="3726" y="672"/>
                  </a:cubicBezTo>
                  <a:cubicBezTo>
                    <a:pt x="3718" y="687"/>
                    <a:pt x="3695" y="687"/>
                    <a:pt x="3695" y="703"/>
                  </a:cubicBezTo>
                  <a:cubicBezTo>
                    <a:pt x="3680" y="764"/>
                    <a:pt x="3657" y="825"/>
                    <a:pt x="3665" y="878"/>
                  </a:cubicBezTo>
                  <a:cubicBezTo>
                    <a:pt x="3673" y="917"/>
                    <a:pt x="3718" y="924"/>
                    <a:pt x="3749" y="94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3" name="Freeform 125"/>
            <p:cNvSpPr>
              <a:spLocks noChangeArrowheads="1"/>
            </p:cNvSpPr>
            <p:nvPr/>
          </p:nvSpPr>
          <p:spPr bwMode="auto">
            <a:xfrm>
              <a:off x="5106656" y="5068888"/>
              <a:ext cx="393674" cy="603250"/>
            </a:xfrm>
            <a:custGeom>
              <a:avLst/>
              <a:gdLst>
                <a:gd name="T0" fmla="*/ 0 w 1093"/>
                <a:gd name="T1" fmla="*/ 1673 h 1674"/>
                <a:gd name="T2" fmla="*/ 244 w 1093"/>
                <a:gd name="T3" fmla="*/ 1467 h 1674"/>
                <a:gd name="T4" fmla="*/ 527 w 1093"/>
                <a:gd name="T5" fmla="*/ 1551 h 1674"/>
                <a:gd name="T6" fmla="*/ 703 w 1093"/>
                <a:gd name="T7" fmla="*/ 1459 h 1674"/>
                <a:gd name="T8" fmla="*/ 695 w 1093"/>
                <a:gd name="T9" fmla="*/ 1307 h 1674"/>
                <a:gd name="T10" fmla="*/ 764 w 1093"/>
                <a:gd name="T11" fmla="*/ 1268 h 1674"/>
                <a:gd name="T12" fmla="*/ 917 w 1093"/>
                <a:gd name="T13" fmla="*/ 1230 h 1674"/>
                <a:gd name="T14" fmla="*/ 978 w 1093"/>
                <a:gd name="T15" fmla="*/ 1200 h 1674"/>
                <a:gd name="T16" fmla="*/ 1001 w 1093"/>
                <a:gd name="T17" fmla="*/ 1032 h 1674"/>
                <a:gd name="T18" fmla="*/ 1008 w 1093"/>
                <a:gd name="T19" fmla="*/ 955 h 1674"/>
                <a:gd name="T20" fmla="*/ 978 w 1093"/>
                <a:gd name="T21" fmla="*/ 879 h 1674"/>
                <a:gd name="T22" fmla="*/ 962 w 1093"/>
                <a:gd name="T23" fmla="*/ 772 h 1674"/>
                <a:gd name="T24" fmla="*/ 878 w 1093"/>
                <a:gd name="T25" fmla="*/ 711 h 1674"/>
                <a:gd name="T26" fmla="*/ 855 w 1093"/>
                <a:gd name="T27" fmla="*/ 650 h 1674"/>
                <a:gd name="T28" fmla="*/ 871 w 1093"/>
                <a:gd name="T29" fmla="*/ 573 h 1674"/>
                <a:gd name="T30" fmla="*/ 772 w 1093"/>
                <a:gd name="T31" fmla="*/ 558 h 1674"/>
                <a:gd name="T32" fmla="*/ 825 w 1093"/>
                <a:gd name="T33" fmla="*/ 482 h 1674"/>
                <a:gd name="T34" fmla="*/ 886 w 1093"/>
                <a:gd name="T35" fmla="*/ 535 h 1674"/>
                <a:gd name="T36" fmla="*/ 1001 w 1093"/>
                <a:gd name="T37" fmla="*/ 520 h 1674"/>
                <a:gd name="T38" fmla="*/ 940 w 1093"/>
                <a:gd name="T39" fmla="*/ 451 h 1674"/>
                <a:gd name="T40" fmla="*/ 932 w 1093"/>
                <a:gd name="T41" fmla="*/ 397 h 1674"/>
                <a:gd name="T42" fmla="*/ 1001 w 1093"/>
                <a:gd name="T43" fmla="*/ 329 h 1674"/>
                <a:gd name="T44" fmla="*/ 1085 w 1093"/>
                <a:gd name="T45" fmla="*/ 260 h 1674"/>
                <a:gd name="T46" fmla="*/ 1031 w 1093"/>
                <a:gd name="T47" fmla="*/ 107 h 1674"/>
                <a:gd name="T48" fmla="*/ 894 w 1093"/>
                <a:gd name="T49" fmla="*/ 100 h 1674"/>
                <a:gd name="T50" fmla="*/ 802 w 1093"/>
                <a:gd name="T51" fmla="*/ 0 h 1674"/>
                <a:gd name="T52" fmla="*/ 718 w 1093"/>
                <a:gd name="T53" fmla="*/ 84 h 1674"/>
                <a:gd name="T54" fmla="*/ 580 w 1093"/>
                <a:gd name="T55" fmla="*/ 84 h 1674"/>
                <a:gd name="T56" fmla="*/ 588 w 1093"/>
                <a:gd name="T57" fmla="*/ 107 h 1674"/>
                <a:gd name="T58" fmla="*/ 634 w 1093"/>
                <a:gd name="T59" fmla="*/ 252 h 1674"/>
                <a:gd name="T60" fmla="*/ 474 w 1093"/>
                <a:gd name="T61" fmla="*/ 550 h 1674"/>
                <a:gd name="T62" fmla="*/ 321 w 1093"/>
                <a:gd name="T63" fmla="*/ 810 h 1674"/>
                <a:gd name="T64" fmla="*/ 298 w 1093"/>
                <a:gd name="T65" fmla="*/ 1024 h 1674"/>
                <a:gd name="T66" fmla="*/ 92 w 1093"/>
                <a:gd name="T67" fmla="*/ 1307 h 1674"/>
                <a:gd name="T68" fmla="*/ 0 w 1093"/>
                <a:gd name="T69" fmla="*/ 1673 h 1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093" h="1674">
                  <a:moveTo>
                    <a:pt x="0" y="1673"/>
                  </a:moveTo>
                  <a:lnTo>
                    <a:pt x="0" y="1673"/>
                  </a:lnTo>
                  <a:cubicBezTo>
                    <a:pt x="53" y="1643"/>
                    <a:pt x="138" y="1620"/>
                    <a:pt x="176" y="1581"/>
                  </a:cubicBezTo>
                  <a:cubicBezTo>
                    <a:pt x="214" y="1551"/>
                    <a:pt x="206" y="1482"/>
                    <a:pt x="244" y="1467"/>
                  </a:cubicBezTo>
                  <a:cubicBezTo>
                    <a:pt x="290" y="1459"/>
                    <a:pt x="321" y="1520"/>
                    <a:pt x="359" y="1536"/>
                  </a:cubicBezTo>
                  <a:cubicBezTo>
                    <a:pt x="413" y="1551"/>
                    <a:pt x="474" y="1559"/>
                    <a:pt x="527" y="1551"/>
                  </a:cubicBezTo>
                  <a:cubicBezTo>
                    <a:pt x="580" y="1551"/>
                    <a:pt x="634" y="1536"/>
                    <a:pt x="680" y="1513"/>
                  </a:cubicBezTo>
                  <a:cubicBezTo>
                    <a:pt x="695" y="1505"/>
                    <a:pt x="695" y="1474"/>
                    <a:pt x="703" y="1459"/>
                  </a:cubicBezTo>
                  <a:cubicBezTo>
                    <a:pt x="703" y="1459"/>
                    <a:pt x="665" y="1421"/>
                    <a:pt x="665" y="1414"/>
                  </a:cubicBezTo>
                  <a:cubicBezTo>
                    <a:pt x="665" y="1406"/>
                    <a:pt x="695" y="1307"/>
                    <a:pt x="695" y="1307"/>
                  </a:cubicBezTo>
                  <a:cubicBezTo>
                    <a:pt x="703" y="1291"/>
                    <a:pt x="718" y="1268"/>
                    <a:pt x="733" y="1261"/>
                  </a:cubicBezTo>
                  <a:cubicBezTo>
                    <a:pt x="741" y="1253"/>
                    <a:pt x="756" y="1268"/>
                    <a:pt x="764" y="1268"/>
                  </a:cubicBezTo>
                  <a:cubicBezTo>
                    <a:pt x="787" y="1253"/>
                    <a:pt x="794" y="1215"/>
                    <a:pt x="817" y="1215"/>
                  </a:cubicBezTo>
                  <a:cubicBezTo>
                    <a:pt x="848" y="1207"/>
                    <a:pt x="886" y="1238"/>
                    <a:pt x="917" y="1230"/>
                  </a:cubicBezTo>
                  <a:cubicBezTo>
                    <a:pt x="940" y="1230"/>
                    <a:pt x="962" y="1207"/>
                    <a:pt x="978" y="1200"/>
                  </a:cubicBezTo>
                  <a:lnTo>
                    <a:pt x="978" y="1200"/>
                  </a:lnTo>
                  <a:cubicBezTo>
                    <a:pt x="970" y="1169"/>
                    <a:pt x="955" y="1131"/>
                    <a:pt x="962" y="1100"/>
                  </a:cubicBezTo>
                  <a:cubicBezTo>
                    <a:pt x="962" y="1077"/>
                    <a:pt x="985" y="1055"/>
                    <a:pt x="1001" y="1032"/>
                  </a:cubicBezTo>
                  <a:cubicBezTo>
                    <a:pt x="1008" y="1009"/>
                    <a:pt x="1024" y="986"/>
                    <a:pt x="1024" y="955"/>
                  </a:cubicBezTo>
                  <a:cubicBezTo>
                    <a:pt x="1024" y="955"/>
                    <a:pt x="1008" y="963"/>
                    <a:pt x="1008" y="955"/>
                  </a:cubicBezTo>
                  <a:cubicBezTo>
                    <a:pt x="1001" y="947"/>
                    <a:pt x="1016" y="932"/>
                    <a:pt x="1016" y="925"/>
                  </a:cubicBezTo>
                  <a:cubicBezTo>
                    <a:pt x="1008" y="909"/>
                    <a:pt x="985" y="902"/>
                    <a:pt x="978" y="879"/>
                  </a:cubicBezTo>
                  <a:cubicBezTo>
                    <a:pt x="978" y="856"/>
                    <a:pt x="1008" y="841"/>
                    <a:pt x="1008" y="810"/>
                  </a:cubicBezTo>
                  <a:cubicBezTo>
                    <a:pt x="1001" y="795"/>
                    <a:pt x="978" y="780"/>
                    <a:pt x="962" y="772"/>
                  </a:cubicBezTo>
                  <a:cubicBezTo>
                    <a:pt x="947" y="764"/>
                    <a:pt x="932" y="772"/>
                    <a:pt x="924" y="772"/>
                  </a:cubicBezTo>
                  <a:cubicBezTo>
                    <a:pt x="909" y="757"/>
                    <a:pt x="901" y="734"/>
                    <a:pt x="878" y="711"/>
                  </a:cubicBezTo>
                  <a:cubicBezTo>
                    <a:pt x="863" y="695"/>
                    <a:pt x="840" y="688"/>
                    <a:pt x="825" y="665"/>
                  </a:cubicBezTo>
                  <a:cubicBezTo>
                    <a:pt x="825" y="657"/>
                    <a:pt x="848" y="657"/>
                    <a:pt x="855" y="650"/>
                  </a:cubicBezTo>
                  <a:cubicBezTo>
                    <a:pt x="871" y="634"/>
                    <a:pt x="886" y="619"/>
                    <a:pt x="886" y="596"/>
                  </a:cubicBezTo>
                  <a:cubicBezTo>
                    <a:pt x="886" y="589"/>
                    <a:pt x="878" y="581"/>
                    <a:pt x="871" y="573"/>
                  </a:cubicBezTo>
                  <a:cubicBezTo>
                    <a:pt x="848" y="573"/>
                    <a:pt x="833" y="589"/>
                    <a:pt x="810" y="581"/>
                  </a:cubicBezTo>
                  <a:cubicBezTo>
                    <a:pt x="794" y="581"/>
                    <a:pt x="764" y="573"/>
                    <a:pt x="772" y="558"/>
                  </a:cubicBezTo>
                  <a:cubicBezTo>
                    <a:pt x="772" y="535"/>
                    <a:pt x="810" y="535"/>
                    <a:pt x="825" y="520"/>
                  </a:cubicBezTo>
                  <a:cubicBezTo>
                    <a:pt x="833" y="512"/>
                    <a:pt x="817" y="482"/>
                    <a:pt x="825" y="482"/>
                  </a:cubicBezTo>
                  <a:cubicBezTo>
                    <a:pt x="840" y="474"/>
                    <a:pt x="863" y="482"/>
                    <a:pt x="878" y="497"/>
                  </a:cubicBezTo>
                  <a:cubicBezTo>
                    <a:pt x="886" y="505"/>
                    <a:pt x="871" y="528"/>
                    <a:pt x="886" y="535"/>
                  </a:cubicBezTo>
                  <a:cubicBezTo>
                    <a:pt x="909" y="550"/>
                    <a:pt x="940" y="550"/>
                    <a:pt x="962" y="550"/>
                  </a:cubicBezTo>
                  <a:cubicBezTo>
                    <a:pt x="978" y="543"/>
                    <a:pt x="993" y="535"/>
                    <a:pt x="1001" y="520"/>
                  </a:cubicBezTo>
                  <a:cubicBezTo>
                    <a:pt x="1008" y="505"/>
                    <a:pt x="1008" y="489"/>
                    <a:pt x="1001" y="482"/>
                  </a:cubicBezTo>
                  <a:cubicBezTo>
                    <a:pt x="985" y="466"/>
                    <a:pt x="955" y="466"/>
                    <a:pt x="940" y="451"/>
                  </a:cubicBezTo>
                  <a:cubicBezTo>
                    <a:pt x="940" y="436"/>
                    <a:pt x="962" y="428"/>
                    <a:pt x="955" y="420"/>
                  </a:cubicBezTo>
                  <a:cubicBezTo>
                    <a:pt x="955" y="405"/>
                    <a:pt x="932" y="413"/>
                    <a:pt x="932" y="397"/>
                  </a:cubicBezTo>
                  <a:cubicBezTo>
                    <a:pt x="932" y="375"/>
                    <a:pt x="947" y="352"/>
                    <a:pt x="962" y="329"/>
                  </a:cubicBezTo>
                  <a:cubicBezTo>
                    <a:pt x="970" y="321"/>
                    <a:pt x="993" y="336"/>
                    <a:pt x="1001" y="329"/>
                  </a:cubicBezTo>
                  <a:cubicBezTo>
                    <a:pt x="1008" y="321"/>
                    <a:pt x="1008" y="298"/>
                    <a:pt x="1024" y="291"/>
                  </a:cubicBezTo>
                  <a:cubicBezTo>
                    <a:pt x="1039" y="275"/>
                    <a:pt x="1077" y="283"/>
                    <a:pt x="1085" y="260"/>
                  </a:cubicBezTo>
                  <a:cubicBezTo>
                    <a:pt x="1092" y="222"/>
                    <a:pt x="1077" y="176"/>
                    <a:pt x="1062" y="138"/>
                  </a:cubicBezTo>
                  <a:cubicBezTo>
                    <a:pt x="1062" y="123"/>
                    <a:pt x="1047" y="115"/>
                    <a:pt x="1031" y="107"/>
                  </a:cubicBezTo>
                  <a:cubicBezTo>
                    <a:pt x="1016" y="107"/>
                    <a:pt x="993" y="115"/>
                    <a:pt x="978" y="115"/>
                  </a:cubicBezTo>
                  <a:lnTo>
                    <a:pt x="894" y="100"/>
                  </a:lnTo>
                  <a:cubicBezTo>
                    <a:pt x="886" y="92"/>
                    <a:pt x="863" y="31"/>
                    <a:pt x="863" y="31"/>
                  </a:cubicBezTo>
                  <a:cubicBezTo>
                    <a:pt x="840" y="23"/>
                    <a:pt x="817" y="8"/>
                    <a:pt x="802" y="0"/>
                  </a:cubicBezTo>
                  <a:lnTo>
                    <a:pt x="802" y="0"/>
                  </a:lnTo>
                  <a:cubicBezTo>
                    <a:pt x="772" y="31"/>
                    <a:pt x="749" y="61"/>
                    <a:pt x="718" y="84"/>
                  </a:cubicBezTo>
                  <a:cubicBezTo>
                    <a:pt x="695" y="92"/>
                    <a:pt x="680" y="100"/>
                    <a:pt x="657" y="100"/>
                  </a:cubicBezTo>
                  <a:cubicBezTo>
                    <a:pt x="642" y="100"/>
                    <a:pt x="596" y="92"/>
                    <a:pt x="580" y="84"/>
                  </a:cubicBezTo>
                  <a:lnTo>
                    <a:pt x="580" y="84"/>
                  </a:lnTo>
                  <a:cubicBezTo>
                    <a:pt x="588" y="92"/>
                    <a:pt x="588" y="100"/>
                    <a:pt x="588" y="107"/>
                  </a:cubicBezTo>
                  <a:cubicBezTo>
                    <a:pt x="588" y="130"/>
                    <a:pt x="619" y="161"/>
                    <a:pt x="611" y="176"/>
                  </a:cubicBezTo>
                  <a:cubicBezTo>
                    <a:pt x="588" y="237"/>
                    <a:pt x="588" y="191"/>
                    <a:pt x="634" y="252"/>
                  </a:cubicBezTo>
                  <a:cubicBezTo>
                    <a:pt x="672" y="298"/>
                    <a:pt x="665" y="413"/>
                    <a:pt x="634" y="466"/>
                  </a:cubicBezTo>
                  <a:cubicBezTo>
                    <a:pt x="588" y="535"/>
                    <a:pt x="535" y="520"/>
                    <a:pt x="474" y="550"/>
                  </a:cubicBezTo>
                  <a:cubicBezTo>
                    <a:pt x="436" y="566"/>
                    <a:pt x="451" y="642"/>
                    <a:pt x="443" y="680"/>
                  </a:cubicBezTo>
                  <a:cubicBezTo>
                    <a:pt x="428" y="711"/>
                    <a:pt x="321" y="810"/>
                    <a:pt x="321" y="810"/>
                  </a:cubicBezTo>
                  <a:cubicBezTo>
                    <a:pt x="328" y="848"/>
                    <a:pt x="328" y="871"/>
                    <a:pt x="328" y="917"/>
                  </a:cubicBezTo>
                  <a:cubicBezTo>
                    <a:pt x="328" y="955"/>
                    <a:pt x="298" y="978"/>
                    <a:pt x="298" y="1024"/>
                  </a:cubicBezTo>
                  <a:cubicBezTo>
                    <a:pt x="275" y="1077"/>
                    <a:pt x="222" y="1138"/>
                    <a:pt x="199" y="1192"/>
                  </a:cubicBezTo>
                  <a:cubicBezTo>
                    <a:pt x="168" y="1268"/>
                    <a:pt x="130" y="1253"/>
                    <a:pt x="92" y="1307"/>
                  </a:cubicBezTo>
                  <a:cubicBezTo>
                    <a:pt x="76" y="1329"/>
                    <a:pt x="92" y="1406"/>
                    <a:pt x="69" y="1444"/>
                  </a:cubicBezTo>
                  <a:cubicBezTo>
                    <a:pt x="15" y="1520"/>
                    <a:pt x="0" y="1597"/>
                    <a:pt x="0" y="167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4" name="Freeform 126"/>
            <p:cNvSpPr>
              <a:spLocks noChangeArrowheads="1"/>
            </p:cNvSpPr>
            <p:nvPr/>
          </p:nvSpPr>
          <p:spPr bwMode="auto">
            <a:xfrm>
              <a:off x="5413022" y="4854576"/>
              <a:ext cx="190488" cy="142875"/>
            </a:xfrm>
            <a:custGeom>
              <a:avLst/>
              <a:gdLst>
                <a:gd name="T0" fmla="*/ 31 w 529"/>
                <a:gd name="T1" fmla="*/ 206 h 398"/>
                <a:gd name="T2" fmla="*/ 31 w 529"/>
                <a:gd name="T3" fmla="*/ 206 h 398"/>
                <a:gd name="T4" fmla="*/ 0 w 529"/>
                <a:gd name="T5" fmla="*/ 145 h 398"/>
                <a:gd name="T6" fmla="*/ 0 w 529"/>
                <a:gd name="T7" fmla="*/ 145 h 398"/>
                <a:gd name="T8" fmla="*/ 46 w 529"/>
                <a:gd name="T9" fmla="*/ 114 h 398"/>
                <a:gd name="T10" fmla="*/ 100 w 529"/>
                <a:gd name="T11" fmla="*/ 53 h 398"/>
                <a:gd name="T12" fmla="*/ 192 w 529"/>
                <a:gd name="T13" fmla="*/ 53 h 398"/>
                <a:gd name="T14" fmla="*/ 275 w 529"/>
                <a:gd name="T15" fmla="*/ 0 h 398"/>
                <a:gd name="T16" fmla="*/ 275 w 529"/>
                <a:gd name="T17" fmla="*/ 0 h 398"/>
                <a:gd name="T18" fmla="*/ 283 w 529"/>
                <a:gd name="T19" fmla="*/ 76 h 398"/>
                <a:gd name="T20" fmla="*/ 329 w 529"/>
                <a:gd name="T21" fmla="*/ 76 h 398"/>
                <a:gd name="T22" fmla="*/ 367 w 529"/>
                <a:gd name="T23" fmla="*/ 30 h 398"/>
                <a:gd name="T24" fmla="*/ 428 w 529"/>
                <a:gd name="T25" fmla="*/ 30 h 398"/>
                <a:gd name="T26" fmla="*/ 444 w 529"/>
                <a:gd name="T27" fmla="*/ 91 h 398"/>
                <a:gd name="T28" fmla="*/ 474 w 529"/>
                <a:gd name="T29" fmla="*/ 99 h 398"/>
                <a:gd name="T30" fmla="*/ 474 w 529"/>
                <a:gd name="T31" fmla="*/ 99 h 398"/>
                <a:gd name="T32" fmla="*/ 459 w 529"/>
                <a:gd name="T33" fmla="*/ 137 h 398"/>
                <a:gd name="T34" fmla="*/ 421 w 529"/>
                <a:gd name="T35" fmla="*/ 145 h 398"/>
                <a:gd name="T36" fmla="*/ 459 w 529"/>
                <a:gd name="T37" fmla="*/ 214 h 398"/>
                <a:gd name="T38" fmla="*/ 520 w 529"/>
                <a:gd name="T39" fmla="*/ 259 h 398"/>
                <a:gd name="T40" fmla="*/ 520 w 529"/>
                <a:gd name="T41" fmla="*/ 336 h 398"/>
                <a:gd name="T42" fmla="*/ 474 w 529"/>
                <a:gd name="T43" fmla="*/ 397 h 398"/>
                <a:gd name="T44" fmla="*/ 474 w 529"/>
                <a:gd name="T45" fmla="*/ 397 h 398"/>
                <a:gd name="T46" fmla="*/ 436 w 529"/>
                <a:gd name="T47" fmla="*/ 374 h 398"/>
                <a:gd name="T48" fmla="*/ 344 w 529"/>
                <a:gd name="T49" fmla="*/ 366 h 398"/>
                <a:gd name="T50" fmla="*/ 337 w 529"/>
                <a:gd name="T51" fmla="*/ 336 h 398"/>
                <a:gd name="T52" fmla="*/ 260 w 529"/>
                <a:gd name="T53" fmla="*/ 275 h 398"/>
                <a:gd name="T54" fmla="*/ 237 w 529"/>
                <a:gd name="T55" fmla="*/ 290 h 398"/>
                <a:gd name="T56" fmla="*/ 192 w 529"/>
                <a:gd name="T57" fmla="*/ 244 h 398"/>
                <a:gd name="T58" fmla="*/ 130 w 529"/>
                <a:gd name="T59" fmla="*/ 236 h 398"/>
                <a:gd name="T60" fmla="*/ 146 w 529"/>
                <a:gd name="T61" fmla="*/ 198 h 398"/>
                <a:gd name="T62" fmla="*/ 85 w 529"/>
                <a:gd name="T63" fmla="*/ 152 h 398"/>
                <a:gd name="T64" fmla="*/ 31 w 529"/>
                <a:gd name="T65" fmla="*/ 206 h 398"/>
                <a:gd name="T66" fmla="*/ 31 w 529"/>
                <a:gd name="T67" fmla="*/ 206 h 398"/>
                <a:gd name="T68" fmla="*/ 0 w 529"/>
                <a:gd name="T69" fmla="*/ 145 h 398"/>
                <a:gd name="T70" fmla="*/ 31 w 529"/>
                <a:gd name="T71" fmla="*/ 206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29" h="398">
                  <a:moveTo>
                    <a:pt x="31" y="206"/>
                  </a:moveTo>
                  <a:lnTo>
                    <a:pt x="31" y="206"/>
                  </a:lnTo>
                  <a:cubicBezTo>
                    <a:pt x="0" y="145"/>
                    <a:pt x="0" y="145"/>
                    <a:pt x="0" y="145"/>
                  </a:cubicBezTo>
                  <a:lnTo>
                    <a:pt x="0" y="145"/>
                  </a:lnTo>
                  <a:cubicBezTo>
                    <a:pt x="16" y="129"/>
                    <a:pt x="31" y="122"/>
                    <a:pt x="46" y="114"/>
                  </a:cubicBezTo>
                  <a:cubicBezTo>
                    <a:pt x="69" y="91"/>
                    <a:pt x="77" y="68"/>
                    <a:pt x="100" y="53"/>
                  </a:cubicBezTo>
                  <a:cubicBezTo>
                    <a:pt x="130" y="45"/>
                    <a:pt x="161" y="61"/>
                    <a:pt x="192" y="53"/>
                  </a:cubicBezTo>
                  <a:cubicBezTo>
                    <a:pt x="222" y="45"/>
                    <a:pt x="245" y="15"/>
                    <a:pt x="275" y="0"/>
                  </a:cubicBezTo>
                  <a:lnTo>
                    <a:pt x="275" y="0"/>
                  </a:lnTo>
                  <a:cubicBezTo>
                    <a:pt x="275" y="23"/>
                    <a:pt x="268" y="53"/>
                    <a:pt x="283" y="76"/>
                  </a:cubicBezTo>
                  <a:cubicBezTo>
                    <a:pt x="291" y="84"/>
                    <a:pt x="314" y="84"/>
                    <a:pt x="329" y="76"/>
                  </a:cubicBezTo>
                  <a:cubicBezTo>
                    <a:pt x="344" y="68"/>
                    <a:pt x="344" y="38"/>
                    <a:pt x="367" y="30"/>
                  </a:cubicBezTo>
                  <a:cubicBezTo>
                    <a:pt x="382" y="23"/>
                    <a:pt x="413" y="15"/>
                    <a:pt x="428" y="30"/>
                  </a:cubicBezTo>
                  <a:cubicBezTo>
                    <a:pt x="451" y="38"/>
                    <a:pt x="436" y="76"/>
                    <a:pt x="444" y="91"/>
                  </a:cubicBezTo>
                  <a:cubicBezTo>
                    <a:pt x="451" y="99"/>
                    <a:pt x="467" y="99"/>
                    <a:pt x="474" y="99"/>
                  </a:cubicBezTo>
                  <a:lnTo>
                    <a:pt x="474" y="99"/>
                  </a:lnTo>
                  <a:cubicBezTo>
                    <a:pt x="474" y="114"/>
                    <a:pt x="474" y="129"/>
                    <a:pt x="459" y="137"/>
                  </a:cubicBezTo>
                  <a:cubicBezTo>
                    <a:pt x="451" y="145"/>
                    <a:pt x="421" y="129"/>
                    <a:pt x="421" y="145"/>
                  </a:cubicBezTo>
                  <a:cubicBezTo>
                    <a:pt x="421" y="168"/>
                    <a:pt x="444" y="191"/>
                    <a:pt x="459" y="214"/>
                  </a:cubicBezTo>
                  <a:cubicBezTo>
                    <a:pt x="474" y="229"/>
                    <a:pt x="505" y="236"/>
                    <a:pt x="520" y="259"/>
                  </a:cubicBezTo>
                  <a:cubicBezTo>
                    <a:pt x="528" y="282"/>
                    <a:pt x="528" y="313"/>
                    <a:pt x="520" y="336"/>
                  </a:cubicBezTo>
                  <a:cubicBezTo>
                    <a:pt x="512" y="359"/>
                    <a:pt x="489" y="374"/>
                    <a:pt x="474" y="397"/>
                  </a:cubicBezTo>
                  <a:lnTo>
                    <a:pt x="474" y="397"/>
                  </a:lnTo>
                  <a:cubicBezTo>
                    <a:pt x="459" y="389"/>
                    <a:pt x="444" y="381"/>
                    <a:pt x="436" y="374"/>
                  </a:cubicBezTo>
                  <a:cubicBezTo>
                    <a:pt x="405" y="374"/>
                    <a:pt x="375" y="374"/>
                    <a:pt x="344" y="366"/>
                  </a:cubicBezTo>
                  <a:cubicBezTo>
                    <a:pt x="337" y="359"/>
                    <a:pt x="344" y="343"/>
                    <a:pt x="337" y="336"/>
                  </a:cubicBezTo>
                  <a:cubicBezTo>
                    <a:pt x="314" y="313"/>
                    <a:pt x="291" y="290"/>
                    <a:pt x="260" y="275"/>
                  </a:cubicBezTo>
                  <a:cubicBezTo>
                    <a:pt x="253" y="267"/>
                    <a:pt x="245" y="290"/>
                    <a:pt x="237" y="290"/>
                  </a:cubicBezTo>
                  <a:cubicBezTo>
                    <a:pt x="214" y="275"/>
                    <a:pt x="214" y="252"/>
                    <a:pt x="192" y="244"/>
                  </a:cubicBezTo>
                  <a:cubicBezTo>
                    <a:pt x="176" y="236"/>
                    <a:pt x="146" y="252"/>
                    <a:pt x="130" y="236"/>
                  </a:cubicBezTo>
                  <a:cubicBezTo>
                    <a:pt x="123" y="229"/>
                    <a:pt x="153" y="206"/>
                    <a:pt x="146" y="198"/>
                  </a:cubicBezTo>
                  <a:cubicBezTo>
                    <a:pt x="130" y="175"/>
                    <a:pt x="107" y="152"/>
                    <a:pt x="85" y="152"/>
                  </a:cubicBezTo>
                  <a:cubicBezTo>
                    <a:pt x="54" y="152"/>
                    <a:pt x="46" y="183"/>
                    <a:pt x="31" y="206"/>
                  </a:cubicBezTo>
                  <a:lnTo>
                    <a:pt x="31" y="206"/>
                  </a:lnTo>
                  <a:cubicBezTo>
                    <a:pt x="0" y="145"/>
                    <a:pt x="0" y="145"/>
                    <a:pt x="0" y="145"/>
                  </a:cubicBezTo>
                  <a:lnTo>
                    <a:pt x="31" y="206"/>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5" name="Freeform 127"/>
            <p:cNvSpPr>
              <a:spLocks noChangeArrowheads="1"/>
            </p:cNvSpPr>
            <p:nvPr/>
          </p:nvSpPr>
          <p:spPr bwMode="auto">
            <a:xfrm>
              <a:off x="5366989" y="4910138"/>
              <a:ext cx="376212" cy="622300"/>
            </a:xfrm>
            <a:custGeom>
              <a:avLst/>
              <a:gdLst>
                <a:gd name="T0" fmla="*/ 603 w 1047"/>
                <a:gd name="T1" fmla="*/ 245 h 1728"/>
                <a:gd name="T2" fmla="*/ 473 w 1047"/>
                <a:gd name="T3" fmla="*/ 214 h 1728"/>
                <a:gd name="T4" fmla="*/ 389 w 1047"/>
                <a:gd name="T5" fmla="*/ 123 h 1728"/>
                <a:gd name="T6" fmla="*/ 321 w 1047"/>
                <a:gd name="T7" fmla="*/ 92 h 1728"/>
                <a:gd name="T8" fmla="*/ 275 w 1047"/>
                <a:gd name="T9" fmla="*/ 46 h 1728"/>
                <a:gd name="T10" fmla="*/ 160 w 1047"/>
                <a:gd name="T11" fmla="*/ 54 h 1728"/>
                <a:gd name="T12" fmla="*/ 114 w 1047"/>
                <a:gd name="T13" fmla="*/ 107 h 1728"/>
                <a:gd name="T14" fmla="*/ 7 w 1047"/>
                <a:gd name="T15" fmla="*/ 252 h 1728"/>
                <a:gd name="T16" fmla="*/ 68 w 1047"/>
                <a:gd name="T17" fmla="*/ 321 h 1728"/>
                <a:gd name="T18" fmla="*/ 168 w 1047"/>
                <a:gd name="T19" fmla="*/ 283 h 1728"/>
                <a:gd name="T20" fmla="*/ 214 w 1047"/>
                <a:gd name="T21" fmla="*/ 298 h 1728"/>
                <a:gd name="T22" fmla="*/ 107 w 1047"/>
                <a:gd name="T23" fmla="*/ 375 h 1728"/>
                <a:gd name="T24" fmla="*/ 84 w 1047"/>
                <a:gd name="T25" fmla="*/ 398 h 1728"/>
                <a:gd name="T26" fmla="*/ 76 w 1047"/>
                <a:gd name="T27" fmla="*/ 443 h 1728"/>
                <a:gd name="T28" fmla="*/ 168 w 1047"/>
                <a:gd name="T29" fmla="*/ 543 h 1728"/>
                <a:gd name="T30" fmla="*/ 305 w 1047"/>
                <a:gd name="T31" fmla="*/ 550 h 1728"/>
                <a:gd name="T32" fmla="*/ 359 w 1047"/>
                <a:gd name="T33" fmla="*/ 703 h 1728"/>
                <a:gd name="T34" fmla="*/ 275 w 1047"/>
                <a:gd name="T35" fmla="*/ 772 h 1728"/>
                <a:gd name="T36" fmla="*/ 206 w 1047"/>
                <a:gd name="T37" fmla="*/ 840 h 1728"/>
                <a:gd name="T38" fmla="*/ 214 w 1047"/>
                <a:gd name="T39" fmla="*/ 894 h 1728"/>
                <a:gd name="T40" fmla="*/ 275 w 1047"/>
                <a:gd name="T41" fmla="*/ 963 h 1728"/>
                <a:gd name="T42" fmla="*/ 160 w 1047"/>
                <a:gd name="T43" fmla="*/ 978 h 1728"/>
                <a:gd name="T44" fmla="*/ 99 w 1047"/>
                <a:gd name="T45" fmla="*/ 925 h 1728"/>
                <a:gd name="T46" fmla="*/ 46 w 1047"/>
                <a:gd name="T47" fmla="*/ 1001 h 1728"/>
                <a:gd name="T48" fmla="*/ 145 w 1047"/>
                <a:gd name="T49" fmla="*/ 1016 h 1728"/>
                <a:gd name="T50" fmla="*/ 129 w 1047"/>
                <a:gd name="T51" fmla="*/ 1093 h 1728"/>
                <a:gd name="T52" fmla="*/ 152 w 1047"/>
                <a:gd name="T53" fmla="*/ 1154 h 1728"/>
                <a:gd name="T54" fmla="*/ 236 w 1047"/>
                <a:gd name="T55" fmla="*/ 1215 h 1728"/>
                <a:gd name="T56" fmla="*/ 252 w 1047"/>
                <a:gd name="T57" fmla="*/ 1322 h 1728"/>
                <a:gd name="T58" fmla="*/ 282 w 1047"/>
                <a:gd name="T59" fmla="*/ 1398 h 1728"/>
                <a:gd name="T60" fmla="*/ 275 w 1047"/>
                <a:gd name="T61" fmla="*/ 1475 h 1728"/>
                <a:gd name="T62" fmla="*/ 252 w 1047"/>
                <a:gd name="T63" fmla="*/ 1643 h 1728"/>
                <a:gd name="T64" fmla="*/ 282 w 1047"/>
                <a:gd name="T65" fmla="*/ 1719 h 1728"/>
                <a:gd name="T66" fmla="*/ 343 w 1047"/>
                <a:gd name="T67" fmla="*/ 1551 h 1728"/>
                <a:gd name="T68" fmla="*/ 412 w 1047"/>
                <a:gd name="T69" fmla="*/ 1398 h 1728"/>
                <a:gd name="T70" fmla="*/ 557 w 1047"/>
                <a:gd name="T71" fmla="*/ 1268 h 1728"/>
                <a:gd name="T72" fmla="*/ 634 w 1047"/>
                <a:gd name="T73" fmla="*/ 1238 h 1728"/>
                <a:gd name="T74" fmla="*/ 786 w 1047"/>
                <a:gd name="T75" fmla="*/ 1291 h 1728"/>
                <a:gd name="T76" fmla="*/ 840 w 1047"/>
                <a:gd name="T77" fmla="*/ 1154 h 1728"/>
                <a:gd name="T78" fmla="*/ 832 w 1047"/>
                <a:gd name="T79" fmla="*/ 986 h 1728"/>
                <a:gd name="T80" fmla="*/ 954 w 1047"/>
                <a:gd name="T81" fmla="*/ 886 h 1728"/>
                <a:gd name="T82" fmla="*/ 1000 w 1047"/>
                <a:gd name="T83" fmla="*/ 833 h 1728"/>
                <a:gd name="T84" fmla="*/ 947 w 1047"/>
                <a:gd name="T85" fmla="*/ 772 h 1728"/>
                <a:gd name="T86" fmla="*/ 1038 w 1047"/>
                <a:gd name="T87" fmla="*/ 642 h 1728"/>
                <a:gd name="T88" fmla="*/ 970 w 1047"/>
                <a:gd name="T89" fmla="*/ 550 h 1728"/>
                <a:gd name="T90" fmla="*/ 924 w 1047"/>
                <a:gd name="T91" fmla="*/ 489 h 1728"/>
                <a:gd name="T92" fmla="*/ 748 w 1047"/>
                <a:gd name="T93" fmla="*/ 535 h 1728"/>
                <a:gd name="T94" fmla="*/ 634 w 1047"/>
                <a:gd name="T95" fmla="*/ 588 h 1728"/>
                <a:gd name="T96" fmla="*/ 664 w 1047"/>
                <a:gd name="T97" fmla="*/ 482 h 1728"/>
                <a:gd name="T98" fmla="*/ 672 w 1047"/>
                <a:gd name="T99" fmla="*/ 413 h 1728"/>
                <a:gd name="T100" fmla="*/ 603 w 1047"/>
                <a:gd name="T101" fmla="*/ 245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47" h="1728">
                  <a:moveTo>
                    <a:pt x="603" y="245"/>
                  </a:moveTo>
                  <a:lnTo>
                    <a:pt x="603" y="245"/>
                  </a:lnTo>
                  <a:cubicBezTo>
                    <a:pt x="588" y="237"/>
                    <a:pt x="573" y="229"/>
                    <a:pt x="565" y="222"/>
                  </a:cubicBezTo>
                  <a:cubicBezTo>
                    <a:pt x="534" y="222"/>
                    <a:pt x="504" y="222"/>
                    <a:pt x="473" y="214"/>
                  </a:cubicBezTo>
                  <a:cubicBezTo>
                    <a:pt x="466" y="207"/>
                    <a:pt x="473" y="191"/>
                    <a:pt x="466" y="184"/>
                  </a:cubicBezTo>
                  <a:cubicBezTo>
                    <a:pt x="443" y="161"/>
                    <a:pt x="420" y="138"/>
                    <a:pt x="389" y="123"/>
                  </a:cubicBezTo>
                  <a:cubicBezTo>
                    <a:pt x="382" y="115"/>
                    <a:pt x="374" y="138"/>
                    <a:pt x="366" y="138"/>
                  </a:cubicBezTo>
                  <a:cubicBezTo>
                    <a:pt x="343" y="123"/>
                    <a:pt x="343" y="100"/>
                    <a:pt x="321" y="92"/>
                  </a:cubicBezTo>
                  <a:cubicBezTo>
                    <a:pt x="305" y="84"/>
                    <a:pt x="275" y="100"/>
                    <a:pt x="259" y="84"/>
                  </a:cubicBezTo>
                  <a:cubicBezTo>
                    <a:pt x="252" y="77"/>
                    <a:pt x="282" y="54"/>
                    <a:pt x="275" y="46"/>
                  </a:cubicBezTo>
                  <a:cubicBezTo>
                    <a:pt x="259" y="23"/>
                    <a:pt x="236" y="0"/>
                    <a:pt x="214" y="0"/>
                  </a:cubicBezTo>
                  <a:cubicBezTo>
                    <a:pt x="183" y="0"/>
                    <a:pt x="175" y="31"/>
                    <a:pt x="160" y="54"/>
                  </a:cubicBezTo>
                  <a:lnTo>
                    <a:pt x="160" y="54"/>
                  </a:lnTo>
                  <a:cubicBezTo>
                    <a:pt x="145" y="69"/>
                    <a:pt x="129" y="84"/>
                    <a:pt x="114" y="107"/>
                  </a:cubicBezTo>
                  <a:cubicBezTo>
                    <a:pt x="91" y="138"/>
                    <a:pt x="76" y="184"/>
                    <a:pt x="53" y="214"/>
                  </a:cubicBezTo>
                  <a:cubicBezTo>
                    <a:pt x="38" y="229"/>
                    <a:pt x="15" y="237"/>
                    <a:pt x="7" y="252"/>
                  </a:cubicBezTo>
                  <a:cubicBezTo>
                    <a:pt x="0" y="260"/>
                    <a:pt x="23" y="268"/>
                    <a:pt x="30" y="283"/>
                  </a:cubicBezTo>
                  <a:cubicBezTo>
                    <a:pt x="38" y="291"/>
                    <a:pt x="53" y="321"/>
                    <a:pt x="68" y="321"/>
                  </a:cubicBezTo>
                  <a:cubicBezTo>
                    <a:pt x="99" y="321"/>
                    <a:pt x="114" y="275"/>
                    <a:pt x="137" y="268"/>
                  </a:cubicBezTo>
                  <a:cubicBezTo>
                    <a:pt x="152" y="260"/>
                    <a:pt x="160" y="275"/>
                    <a:pt x="168" y="283"/>
                  </a:cubicBezTo>
                  <a:cubicBezTo>
                    <a:pt x="183" y="283"/>
                    <a:pt x="198" y="268"/>
                    <a:pt x="214" y="275"/>
                  </a:cubicBezTo>
                  <a:cubicBezTo>
                    <a:pt x="221" y="275"/>
                    <a:pt x="221" y="291"/>
                    <a:pt x="214" y="298"/>
                  </a:cubicBezTo>
                  <a:cubicBezTo>
                    <a:pt x="191" y="314"/>
                    <a:pt x="152" y="306"/>
                    <a:pt x="129" y="321"/>
                  </a:cubicBezTo>
                  <a:cubicBezTo>
                    <a:pt x="114" y="336"/>
                    <a:pt x="122" y="359"/>
                    <a:pt x="107" y="375"/>
                  </a:cubicBezTo>
                  <a:cubicBezTo>
                    <a:pt x="107" y="382"/>
                    <a:pt x="91" y="390"/>
                    <a:pt x="84" y="398"/>
                  </a:cubicBezTo>
                  <a:lnTo>
                    <a:pt x="84" y="398"/>
                  </a:lnTo>
                  <a:cubicBezTo>
                    <a:pt x="76" y="443"/>
                    <a:pt x="76" y="443"/>
                    <a:pt x="76" y="443"/>
                  </a:cubicBezTo>
                  <a:lnTo>
                    <a:pt x="76" y="443"/>
                  </a:lnTo>
                  <a:cubicBezTo>
                    <a:pt x="91" y="451"/>
                    <a:pt x="114" y="466"/>
                    <a:pt x="137" y="474"/>
                  </a:cubicBezTo>
                  <a:cubicBezTo>
                    <a:pt x="137" y="474"/>
                    <a:pt x="160" y="535"/>
                    <a:pt x="168" y="543"/>
                  </a:cubicBezTo>
                  <a:lnTo>
                    <a:pt x="252" y="558"/>
                  </a:lnTo>
                  <a:cubicBezTo>
                    <a:pt x="267" y="558"/>
                    <a:pt x="290" y="550"/>
                    <a:pt x="305" y="550"/>
                  </a:cubicBezTo>
                  <a:cubicBezTo>
                    <a:pt x="321" y="558"/>
                    <a:pt x="336" y="566"/>
                    <a:pt x="336" y="581"/>
                  </a:cubicBezTo>
                  <a:cubicBezTo>
                    <a:pt x="351" y="619"/>
                    <a:pt x="366" y="665"/>
                    <a:pt x="359" y="703"/>
                  </a:cubicBezTo>
                  <a:cubicBezTo>
                    <a:pt x="351" y="726"/>
                    <a:pt x="313" y="718"/>
                    <a:pt x="298" y="734"/>
                  </a:cubicBezTo>
                  <a:cubicBezTo>
                    <a:pt x="282" y="741"/>
                    <a:pt x="282" y="764"/>
                    <a:pt x="275" y="772"/>
                  </a:cubicBezTo>
                  <a:cubicBezTo>
                    <a:pt x="267" y="779"/>
                    <a:pt x="244" y="764"/>
                    <a:pt x="236" y="772"/>
                  </a:cubicBezTo>
                  <a:cubicBezTo>
                    <a:pt x="221" y="795"/>
                    <a:pt x="206" y="818"/>
                    <a:pt x="206" y="840"/>
                  </a:cubicBezTo>
                  <a:cubicBezTo>
                    <a:pt x="206" y="856"/>
                    <a:pt x="229" y="848"/>
                    <a:pt x="229" y="863"/>
                  </a:cubicBezTo>
                  <a:cubicBezTo>
                    <a:pt x="236" y="871"/>
                    <a:pt x="214" y="879"/>
                    <a:pt x="214" y="894"/>
                  </a:cubicBezTo>
                  <a:cubicBezTo>
                    <a:pt x="229" y="909"/>
                    <a:pt x="259" y="909"/>
                    <a:pt x="275" y="925"/>
                  </a:cubicBezTo>
                  <a:cubicBezTo>
                    <a:pt x="282" y="932"/>
                    <a:pt x="282" y="948"/>
                    <a:pt x="275" y="963"/>
                  </a:cubicBezTo>
                  <a:cubicBezTo>
                    <a:pt x="267" y="978"/>
                    <a:pt x="252" y="986"/>
                    <a:pt x="236" y="993"/>
                  </a:cubicBezTo>
                  <a:cubicBezTo>
                    <a:pt x="214" y="993"/>
                    <a:pt x="183" y="993"/>
                    <a:pt x="160" y="978"/>
                  </a:cubicBezTo>
                  <a:cubicBezTo>
                    <a:pt x="145" y="971"/>
                    <a:pt x="160" y="948"/>
                    <a:pt x="152" y="940"/>
                  </a:cubicBezTo>
                  <a:cubicBezTo>
                    <a:pt x="137" y="925"/>
                    <a:pt x="114" y="917"/>
                    <a:pt x="99" y="925"/>
                  </a:cubicBezTo>
                  <a:cubicBezTo>
                    <a:pt x="91" y="925"/>
                    <a:pt x="107" y="955"/>
                    <a:pt x="99" y="963"/>
                  </a:cubicBezTo>
                  <a:cubicBezTo>
                    <a:pt x="84" y="978"/>
                    <a:pt x="46" y="978"/>
                    <a:pt x="46" y="1001"/>
                  </a:cubicBezTo>
                  <a:cubicBezTo>
                    <a:pt x="38" y="1016"/>
                    <a:pt x="68" y="1024"/>
                    <a:pt x="84" y="1024"/>
                  </a:cubicBezTo>
                  <a:cubicBezTo>
                    <a:pt x="107" y="1032"/>
                    <a:pt x="122" y="1016"/>
                    <a:pt x="145" y="1016"/>
                  </a:cubicBezTo>
                  <a:cubicBezTo>
                    <a:pt x="152" y="1024"/>
                    <a:pt x="160" y="1032"/>
                    <a:pt x="160" y="1039"/>
                  </a:cubicBezTo>
                  <a:cubicBezTo>
                    <a:pt x="160" y="1062"/>
                    <a:pt x="145" y="1077"/>
                    <a:pt x="129" y="1093"/>
                  </a:cubicBezTo>
                  <a:cubicBezTo>
                    <a:pt x="122" y="1100"/>
                    <a:pt x="99" y="1100"/>
                    <a:pt x="99" y="1108"/>
                  </a:cubicBezTo>
                  <a:cubicBezTo>
                    <a:pt x="114" y="1131"/>
                    <a:pt x="137" y="1138"/>
                    <a:pt x="152" y="1154"/>
                  </a:cubicBezTo>
                  <a:cubicBezTo>
                    <a:pt x="175" y="1177"/>
                    <a:pt x="183" y="1200"/>
                    <a:pt x="198" y="1215"/>
                  </a:cubicBezTo>
                  <a:cubicBezTo>
                    <a:pt x="206" y="1215"/>
                    <a:pt x="221" y="1207"/>
                    <a:pt x="236" y="1215"/>
                  </a:cubicBezTo>
                  <a:cubicBezTo>
                    <a:pt x="252" y="1223"/>
                    <a:pt x="275" y="1238"/>
                    <a:pt x="282" y="1253"/>
                  </a:cubicBezTo>
                  <a:cubicBezTo>
                    <a:pt x="282" y="1284"/>
                    <a:pt x="252" y="1299"/>
                    <a:pt x="252" y="1322"/>
                  </a:cubicBezTo>
                  <a:cubicBezTo>
                    <a:pt x="259" y="1345"/>
                    <a:pt x="282" y="1352"/>
                    <a:pt x="290" y="1368"/>
                  </a:cubicBezTo>
                  <a:cubicBezTo>
                    <a:pt x="290" y="1375"/>
                    <a:pt x="275" y="1390"/>
                    <a:pt x="282" y="1398"/>
                  </a:cubicBezTo>
                  <a:cubicBezTo>
                    <a:pt x="282" y="1406"/>
                    <a:pt x="298" y="1398"/>
                    <a:pt x="298" y="1398"/>
                  </a:cubicBezTo>
                  <a:cubicBezTo>
                    <a:pt x="298" y="1429"/>
                    <a:pt x="282" y="1452"/>
                    <a:pt x="275" y="1475"/>
                  </a:cubicBezTo>
                  <a:cubicBezTo>
                    <a:pt x="259" y="1498"/>
                    <a:pt x="236" y="1520"/>
                    <a:pt x="236" y="1543"/>
                  </a:cubicBezTo>
                  <a:cubicBezTo>
                    <a:pt x="229" y="1574"/>
                    <a:pt x="244" y="1612"/>
                    <a:pt x="252" y="1643"/>
                  </a:cubicBezTo>
                  <a:lnTo>
                    <a:pt x="252" y="1643"/>
                  </a:lnTo>
                  <a:cubicBezTo>
                    <a:pt x="259" y="1665"/>
                    <a:pt x="252" y="1719"/>
                    <a:pt x="282" y="1719"/>
                  </a:cubicBezTo>
                  <a:cubicBezTo>
                    <a:pt x="305" y="1727"/>
                    <a:pt x="313" y="1681"/>
                    <a:pt x="321" y="1650"/>
                  </a:cubicBezTo>
                  <a:cubicBezTo>
                    <a:pt x="336" y="1620"/>
                    <a:pt x="328" y="1581"/>
                    <a:pt x="343" y="1551"/>
                  </a:cubicBezTo>
                  <a:cubicBezTo>
                    <a:pt x="351" y="1536"/>
                    <a:pt x="374" y="1551"/>
                    <a:pt x="382" y="1543"/>
                  </a:cubicBezTo>
                  <a:cubicBezTo>
                    <a:pt x="397" y="1498"/>
                    <a:pt x="397" y="1444"/>
                    <a:pt x="412" y="1398"/>
                  </a:cubicBezTo>
                  <a:cubicBezTo>
                    <a:pt x="435" y="1345"/>
                    <a:pt x="458" y="1299"/>
                    <a:pt x="496" y="1268"/>
                  </a:cubicBezTo>
                  <a:cubicBezTo>
                    <a:pt x="511" y="1253"/>
                    <a:pt x="534" y="1268"/>
                    <a:pt x="557" y="1268"/>
                  </a:cubicBezTo>
                  <a:cubicBezTo>
                    <a:pt x="573" y="1261"/>
                    <a:pt x="580" y="1238"/>
                    <a:pt x="596" y="1238"/>
                  </a:cubicBezTo>
                  <a:cubicBezTo>
                    <a:pt x="603" y="1230"/>
                    <a:pt x="618" y="1230"/>
                    <a:pt x="634" y="1238"/>
                  </a:cubicBezTo>
                  <a:cubicBezTo>
                    <a:pt x="679" y="1261"/>
                    <a:pt x="702" y="1314"/>
                    <a:pt x="756" y="1329"/>
                  </a:cubicBezTo>
                  <a:cubicBezTo>
                    <a:pt x="771" y="1337"/>
                    <a:pt x="779" y="1307"/>
                    <a:pt x="786" y="1291"/>
                  </a:cubicBezTo>
                  <a:cubicBezTo>
                    <a:pt x="786" y="1291"/>
                    <a:pt x="786" y="1246"/>
                    <a:pt x="786" y="1238"/>
                  </a:cubicBezTo>
                  <a:cubicBezTo>
                    <a:pt x="786" y="1223"/>
                    <a:pt x="840" y="1154"/>
                    <a:pt x="840" y="1154"/>
                  </a:cubicBezTo>
                  <a:cubicBezTo>
                    <a:pt x="832" y="1131"/>
                    <a:pt x="809" y="1115"/>
                    <a:pt x="809" y="1093"/>
                  </a:cubicBezTo>
                  <a:cubicBezTo>
                    <a:pt x="809" y="1054"/>
                    <a:pt x="809" y="1009"/>
                    <a:pt x="832" y="986"/>
                  </a:cubicBezTo>
                  <a:cubicBezTo>
                    <a:pt x="863" y="948"/>
                    <a:pt x="924" y="955"/>
                    <a:pt x="962" y="925"/>
                  </a:cubicBezTo>
                  <a:cubicBezTo>
                    <a:pt x="977" y="917"/>
                    <a:pt x="947" y="894"/>
                    <a:pt x="954" y="886"/>
                  </a:cubicBezTo>
                  <a:cubicBezTo>
                    <a:pt x="962" y="863"/>
                    <a:pt x="985" y="848"/>
                    <a:pt x="1000" y="833"/>
                  </a:cubicBezTo>
                  <a:lnTo>
                    <a:pt x="1000" y="833"/>
                  </a:lnTo>
                  <a:cubicBezTo>
                    <a:pt x="947" y="772"/>
                    <a:pt x="947" y="772"/>
                    <a:pt x="947" y="772"/>
                  </a:cubicBezTo>
                  <a:lnTo>
                    <a:pt x="947" y="772"/>
                  </a:lnTo>
                  <a:cubicBezTo>
                    <a:pt x="954" y="749"/>
                    <a:pt x="962" y="718"/>
                    <a:pt x="977" y="695"/>
                  </a:cubicBezTo>
                  <a:cubicBezTo>
                    <a:pt x="993" y="673"/>
                    <a:pt x="1023" y="665"/>
                    <a:pt x="1038" y="642"/>
                  </a:cubicBezTo>
                  <a:cubicBezTo>
                    <a:pt x="1046" y="627"/>
                    <a:pt x="1046" y="604"/>
                    <a:pt x="1046" y="588"/>
                  </a:cubicBezTo>
                  <a:cubicBezTo>
                    <a:pt x="1046" y="588"/>
                    <a:pt x="970" y="558"/>
                    <a:pt x="970" y="550"/>
                  </a:cubicBezTo>
                  <a:lnTo>
                    <a:pt x="954" y="520"/>
                  </a:lnTo>
                  <a:cubicBezTo>
                    <a:pt x="947" y="512"/>
                    <a:pt x="939" y="489"/>
                    <a:pt x="924" y="489"/>
                  </a:cubicBezTo>
                  <a:cubicBezTo>
                    <a:pt x="893" y="497"/>
                    <a:pt x="871" y="535"/>
                    <a:pt x="832" y="543"/>
                  </a:cubicBezTo>
                  <a:cubicBezTo>
                    <a:pt x="809" y="550"/>
                    <a:pt x="779" y="535"/>
                    <a:pt x="748" y="535"/>
                  </a:cubicBezTo>
                  <a:cubicBezTo>
                    <a:pt x="725" y="543"/>
                    <a:pt x="702" y="550"/>
                    <a:pt x="679" y="558"/>
                  </a:cubicBezTo>
                  <a:cubicBezTo>
                    <a:pt x="664" y="566"/>
                    <a:pt x="657" y="588"/>
                    <a:pt x="634" y="588"/>
                  </a:cubicBezTo>
                  <a:cubicBezTo>
                    <a:pt x="626" y="588"/>
                    <a:pt x="611" y="573"/>
                    <a:pt x="618" y="558"/>
                  </a:cubicBezTo>
                  <a:cubicBezTo>
                    <a:pt x="626" y="527"/>
                    <a:pt x="649" y="504"/>
                    <a:pt x="664" y="482"/>
                  </a:cubicBezTo>
                  <a:cubicBezTo>
                    <a:pt x="679" y="466"/>
                    <a:pt x="702" y="466"/>
                    <a:pt x="702" y="443"/>
                  </a:cubicBezTo>
                  <a:cubicBezTo>
                    <a:pt x="702" y="428"/>
                    <a:pt x="679" y="428"/>
                    <a:pt x="672" y="413"/>
                  </a:cubicBezTo>
                  <a:cubicBezTo>
                    <a:pt x="657" y="382"/>
                    <a:pt x="649" y="344"/>
                    <a:pt x="634" y="306"/>
                  </a:cubicBezTo>
                  <a:cubicBezTo>
                    <a:pt x="626" y="283"/>
                    <a:pt x="611" y="260"/>
                    <a:pt x="603" y="24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6" name="Freeform 128"/>
            <p:cNvSpPr>
              <a:spLocks noChangeArrowheads="1"/>
            </p:cNvSpPr>
            <p:nvPr/>
          </p:nvSpPr>
          <p:spPr bwMode="auto">
            <a:xfrm>
              <a:off x="5565413" y="4835526"/>
              <a:ext cx="492093" cy="550863"/>
            </a:xfrm>
            <a:custGeom>
              <a:avLst/>
              <a:gdLst>
                <a:gd name="T0" fmla="*/ 397 w 1368"/>
                <a:gd name="T1" fmla="*/ 978 h 1529"/>
                <a:gd name="T2" fmla="*/ 488 w 1368"/>
                <a:gd name="T3" fmla="*/ 848 h 1529"/>
                <a:gd name="T4" fmla="*/ 420 w 1368"/>
                <a:gd name="T5" fmla="*/ 756 h 1529"/>
                <a:gd name="T6" fmla="*/ 374 w 1368"/>
                <a:gd name="T7" fmla="*/ 695 h 1529"/>
                <a:gd name="T8" fmla="*/ 198 w 1368"/>
                <a:gd name="T9" fmla="*/ 741 h 1529"/>
                <a:gd name="T10" fmla="*/ 84 w 1368"/>
                <a:gd name="T11" fmla="*/ 794 h 1529"/>
                <a:gd name="T12" fmla="*/ 114 w 1368"/>
                <a:gd name="T13" fmla="*/ 688 h 1529"/>
                <a:gd name="T14" fmla="*/ 122 w 1368"/>
                <a:gd name="T15" fmla="*/ 619 h 1529"/>
                <a:gd name="T16" fmla="*/ 53 w 1368"/>
                <a:gd name="T17" fmla="*/ 451 h 1529"/>
                <a:gd name="T18" fmla="*/ 99 w 1368"/>
                <a:gd name="T19" fmla="*/ 390 h 1529"/>
                <a:gd name="T20" fmla="*/ 38 w 1368"/>
                <a:gd name="T21" fmla="*/ 268 h 1529"/>
                <a:gd name="T22" fmla="*/ 38 w 1368"/>
                <a:gd name="T23" fmla="*/ 191 h 1529"/>
                <a:gd name="T24" fmla="*/ 53 w 1368"/>
                <a:gd name="T25" fmla="*/ 153 h 1529"/>
                <a:gd name="T26" fmla="*/ 76 w 1368"/>
                <a:gd name="T27" fmla="*/ 54 h 1529"/>
                <a:gd name="T28" fmla="*/ 145 w 1368"/>
                <a:gd name="T29" fmla="*/ 8 h 1529"/>
                <a:gd name="T30" fmla="*/ 244 w 1368"/>
                <a:gd name="T31" fmla="*/ 54 h 1529"/>
                <a:gd name="T32" fmla="*/ 267 w 1368"/>
                <a:gd name="T33" fmla="*/ 15 h 1529"/>
                <a:gd name="T34" fmla="*/ 366 w 1368"/>
                <a:gd name="T35" fmla="*/ 122 h 1529"/>
                <a:gd name="T36" fmla="*/ 573 w 1368"/>
                <a:gd name="T37" fmla="*/ 306 h 1529"/>
                <a:gd name="T38" fmla="*/ 695 w 1368"/>
                <a:gd name="T39" fmla="*/ 222 h 1529"/>
                <a:gd name="T40" fmla="*/ 832 w 1368"/>
                <a:gd name="T41" fmla="*/ 176 h 1529"/>
                <a:gd name="T42" fmla="*/ 932 w 1368"/>
                <a:gd name="T43" fmla="*/ 130 h 1529"/>
                <a:gd name="T44" fmla="*/ 1130 w 1368"/>
                <a:gd name="T45" fmla="*/ 145 h 1529"/>
                <a:gd name="T46" fmla="*/ 1252 w 1368"/>
                <a:gd name="T47" fmla="*/ 199 h 1529"/>
                <a:gd name="T48" fmla="*/ 1329 w 1368"/>
                <a:gd name="T49" fmla="*/ 352 h 1529"/>
                <a:gd name="T50" fmla="*/ 1344 w 1368"/>
                <a:gd name="T51" fmla="*/ 405 h 1529"/>
                <a:gd name="T52" fmla="*/ 1229 w 1368"/>
                <a:gd name="T53" fmla="*/ 619 h 1529"/>
                <a:gd name="T54" fmla="*/ 1214 w 1368"/>
                <a:gd name="T55" fmla="*/ 772 h 1529"/>
                <a:gd name="T56" fmla="*/ 1229 w 1368"/>
                <a:gd name="T57" fmla="*/ 901 h 1529"/>
                <a:gd name="T58" fmla="*/ 1138 w 1368"/>
                <a:gd name="T59" fmla="*/ 1108 h 1529"/>
                <a:gd name="T60" fmla="*/ 1191 w 1368"/>
                <a:gd name="T61" fmla="*/ 1192 h 1529"/>
                <a:gd name="T62" fmla="*/ 1084 w 1368"/>
                <a:gd name="T63" fmla="*/ 1253 h 1529"/>
                <a:gd name="T64" fmla="*/ 1084 w 1368"/>
                <a:gd name="T65" fmla="*/ 1429 h 1529"/>
                <a:gd name="T66" fmla="*/ 1008 w 1368"/>
                <a:gd name="T67" fmla="*/ 1520 h 1529"/>
                <a:gd name="T68" fmla="*/ 916 w 1368"/>
                <a:gd name="T69" fmla="*/ 1474 h 1529"/>
                <a:gd name="T70" fmla="*/ 878 w 1368"/>
                <a:gd name="T71" fmla="*/ 1375 h 1529"/>
                <a:gd name="T72" fmla="*/ 786 w 1368"/>
                <a:gd name="T73" fmla="*/ 1230 h 1529"/>
                <a:gd name="T74" fmla="*/ 702 w 1368"/>
                <a:gd name="T75" fmla="*/ 1100 h 1529"/>
                <a:gd name="T76" fmla="*/ 488 w 1368"/>
                <a:gd name="T77" fmla="*/ 1062 h 1529"/>
                <a:gd name="T78" fmla="*/ 450 w 1368"/>
                <a:gd name="T79" fmla="*/ 1039 h 15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68" h="1529">
                  <a:moveTo>
                    <a:pt x="397" y="978"/>
                  </a:moveTo>
                  <a:lnTo>
                    <a:pt x="397" y="978"/>
                  </a:lnTo>
                  <a:cubicBezTo>
                    <a:pt x="404" y="955"/>
                    <a:pt x="412" y="924"/>
                    <a:pt x="427" y="901"/>
                  </a:cubicBezTo>
                  <a:cubicBezTo>
                    <a:pt x="443" y="879"/>
                    <a:pt x="473" y="871"/>
                    <a:pt x="488" y="848"/>
                  </a:cubicBezTo>
                  <a:cubicBezTo>
                    <a:pt x="496" y="833"/>
                    <a:pt x="496" y="810"/>
                    <a:pt x="496" y="794"/>
                  </a:cubicBezTo>
                  <a:cubicBezTo>
                    <a:pt x="496" y="794"/>
                    <a:pt x="420" y="764"/>
                    <a:pt x="420" y="756"/>
                  </a:cubicBezTo>
                  <a:lnTo>
                    <a:pt x="404" y="726"/>
                  </a:lnTo>
                  <a:cubicBezTo>
                    <a:pt x="397" y="718"/>
                    <a:pt x="389" y="695"/>
                    <a:pt x="374" y="695"/>
                  </a:cubicBezTo>
                  <a:cubicBezTo>
                    <a:pt x="343" y="703"/>
                    <a:pt x="321" y="741"/>
                    <a:pt x="282" y="749"/>
                  </a:cubicBezTo>
                  <a:cubicBezTo>
                    <a:pt x="259" y="756"/>
                    <a:pt x="229" y="741"/>
                    <a:pt x="198" y="741"/>
                  </a:cubicBezTo>
                  <a:cubicBezTo>
                    <a:pt x="175" y="749"/>
                    <a:pt x="152" y="756"/>
                    <a:pt x="129" y="764"/>
                  </a:cubicBezTo>
                  <a:cubicBezTo>
                    <a:pt x="114" y="772"/>
                    <a:pt x="107" y="794"/>
                    <a:pt x="84" y="794"/>
                  </a:cubicBezTo>
                  <a:cubicBezTo>
                    <a:pt x="76" y="794"/>
                    <a:pt x="61" y="779"/>
                    <a:pt x="68" y="764"/>
                  </a:cubicBezTo>
                  <a:cubicBezTo>
                    <a:pt x="76" y="733"/>
                    <a:pt x="99" y="710"/>
                    <a:pt x="114" y="688"/>
                  </a:cubicBezTo>
                  <a:cubicBezTo>
                    <a:pt x="129" y="672"/>
                    <a:pt x="152" y="672"/>
                    <a:pt x="152" y="649"/>
                  </a:cubicBezTo>
                  <a:cubicBezTo>
                    <a:pt x="152" y="634"/>
                    <a:pt x="129" y="634"/>
                    <a:pt x="122" y="619"/>
                  </a:cubicBezTo>
                  <a:cubicBezTo>
                    <a:pt x="107" y="588"/>
                    <a:pt x="99" y="550"/>
                    <a:pt x="84" y="512"/>
                  </a:cubicBezTo>
                  <a:cubicBezTo>
                    <a:pt x="76" y="489"/>
                    <a:pt x="61" y="466"/>
                    <a:pt x="53" y="451"/>
                  </a:cubicBezTo>
                  <a:lnTo>
                    <a:pt x="53" y="451"/>
                  </a:lnTo>
                  <a:cubicBezTo>
                    <a:pt x="68" y="428"/>
                    <a:pt x="91" y="413"/>
                    <a:pt x="99" y="390"/>
                  </a:cubicBezTo>
                  <a:cubicBezTo>
                    <a:pt x="107" y="367"/>
                    <a:pt x="107" y="336"/>
                    <a:pt x="99" y="313"/>
                  </a:cubicBezTo>
                  <a:cubicBezTo>
                    <a:pt x="84" y="290"/>
                    <a:pt x="53" y="283"/>
                    <a:pt x="38" y="268"/>
                  </a:cubicBezTo>
                  <a:cubicBezTo>
                    <a:pt x="23" y="245"/>
                    <a:pt x="0" y="222"/>
                    <a:pt x="0" y="199"/>
                  </a:cubicBezTo>
                  <a:cubicBezTo>
                    <a:pt x="0" y="183"/>
                    <a:pt x="30" y="199"/>
                    <a:pt x="38" y="191"/>
                  </a:cubicBezTo>
                  <a:cubicBezTo>
                    <a:pt x="53" y="183"/>
                    <a:pt x="53" y="168"/>
                    <a:pt x="53" y="153"/>
                  </a:cubicBezTo>
                  <a:lnTo>
                    <a:pt x="53" y="153"/>
                  </a:lnTo>
                  <a:cubicBezTo>
                    <a:pt x="76" y="145"/>
                    <a:pt x="107" y="138"/>
                    <a:pt x="114" y="115"/>
                  </a:cubicBezTo>
                  <a:cubicBezTo>
                    <a:pt x="122" y="92"/>
                    <a:pt x="84" y="77"/>
                    <a:pt x="76" y="54"/>
                  </a:cubicBezTo>
                  <a:cubicBezTo>
                    <a:pt x="68" y="38"/>
                    <a:pt x="76" y="15"/>
                    <a:pt x="84" y="8"/>
                  </a:cubicBezTo>
                  <a:cubicBezTo>
                    <a:pt x="107" y="0"/>
                    <a:pt x="129" y="0"/>
                    <a:pt x="145" y="8"/>
                  </a:cubicBezTo>
                  <a:cubicBezTo>
                    <a:pt x="160" y="15"/>
                    <a:pt x="160" y="46"/>
                    <a:pt x="175" y="46"/>
                  </a:cubicBezTo>
                  <a:cubicBezTo>
                    <a:pt x="198" y="61"/>
                    <a:pt x="221" y="61"/>
                    <a:pt x="244" y="54"/>
                  </a:cubicBezTo>
                  <a:cubicBezTo>
                    <a:pt x="252" y="46"/>
                    <a:pt x="259" y="31"/>
                    <a:pt x="267" y="23"/>
                  </a:cubicBezTo>
                  <a:cubicBezTo>
                    <a:pt x="267" y="15"/>
                    <a:pt x="267" y="15"/>
                    <a:pt x="267" y="15"/>
                  </a:cubicBezTo>
                  <a:cubicBezTo>
                    <a:pt x="305" y="46"/>
                    <a:pt x="343" y="61"/>
                    <a:pt x="374" y="92"/>
                  </a:cubicBezTo>
                  <a:cubicBezTo>
                    <a:pt x="382" y="99"/>
                    <a:pt x="359" y="115"/>
                    <a:pt x="366" y="122"/>
                  </a:cubicBezTo>
                  <a:cubicBezTo>
                    <a:pt x="420" y="176"/>
                    <a:pt x="481" y="206"/>
                    <a:pt x="534" y="260"/>
                  </a:cubicBezTo>
                  <a:cubicBezTo>
                    <a:pt x="550" y="268"/>
                    <a:pt x="550" y="306"/>
                    <a:pt x="573" y="306"/>
                  </a:cubicBezTo>
                  <a:cubicBezTo>
                    <a:pt x="595" y="298"/>
                    <a:pt x="588" y="252"/>
                    <a:pt x="603" y="245"/>
                  </a:cubicBezTo>
                  <a:cubicBezTo>
                    <a:pt x="634" y="222"/>
                    <a:pt x="664" y="229"/>
                    <a:pt x="695" y="222"/>
                  </a:cubicBezTo>
                  <a:cubicBezTo>
                    <a:pt x="740" y="206"/>
                    <a:pt x="786" y="191"/>
                    <a:pt x="832" y="176"/>
                  </a:cubicBezTo>
                  <a:lnTo>
                    <a:pt x="832" y="176"/>
                  </a:lnTo>
                  <a:cubicBezTo>
                    <a:pt x="847" y="168"/>
                    <a:pt x="863" y="176"/>
                    <a:pt x="870" y="168"/>
                  </a:cubicBezTo>
                  <a:cubicBezTo>
                    <a:pt x="893" y="160"/>
                    <a:pt x="909" y="138"/>
                    <a:pt x="932" y="130"/>
                  </a:cubicBezTo>
                  <a:cubicBezTo>
                    <a:pt x="977" y="115"/>
                    <a:pt x="1023" y="99"/>
                    <a:pt x="1069" y="99"/>
                  </a:cubicBezTo>
                  <a:cubicBezTo>
                    <a:pt x="1092" y="107"/>
                    <a:pt x="1107" y="138"/>
                    <a:pt x="1130" y="145"/>
                  </a:cubicBezTo>
                  <a:cubicBezTo>
                    <a:pt x="1168" y="168"/>
                    <a:pt x="1214" y="183"/>
                    <a:pt x="1252" y="199"/>
                  </a:cubicBezTo>
                  <a:lnTo>
                    <a:pt x="1252" y="199"/>
                  </a:lnTo>
                  <a:cubicBezTo>
                    <a:pt x="1268" y="222"/>
                    <a:pt x="1283" y="245"/>
                    <a:pt x="1290" y="268"/>
                  </a:cubicBezTo>
                  <a:cubicBezTo>
                    <a:pt x="1306" y="298"/>
                    <a:pt x="1306" y="329"/>
                    <a:pt x="1329" y="352"/>
                  </a:cubicBezTo>
                  <a:cubicBezTo>
                    <a:pt x="1336" y="359"/>
                    <a:pt x="1359" y="344"/>
                    <a:pt x="1367" y="359"/>
                  </a:cubicBezTo>
                  <a:cubicBezTo>
                    <a:pt x="1367" y="374"/>
                    <a:pt x="1359" y="390"/>
                    <a:pt x="1344" y="405"/>
                  </a:cubicBezTo>
                  <a:cubicBezTo>
                    <a:pt x="1313" y="443"/>
                    <a:pt x="1268" y="466"/>
                    <a:pt x="1245" y="504"/>
                  </a:cubicBezTo>
                  <a:cubicBezTo>
                    <a:pt x="1222" y="542"/>
                    <a:pt x="1252" y="588"/>
                    <a:pt x="1229" y="619"/>
                  </a:cubicBezTo>
                  <a:cubicBezTo>
                    <a:pt x="1222" y="642"/>
                    <a:pt x="1168" y="611"/>
                    <a:pt x="1168" y="634"/>
                  </a:cubicBezTo>
                  <a:cubicBezTo>
                    <a:pt x="1161" y="680"/>
                    <a:pt x="1207" y="726"/>
                    <a:pt x="1214" y="772"/>
                  </a:cubicBezTo>
                  <a:cubicBezTo>
                    <a:pt x="1214" y="787"/>
                    <a:pt x="1199" y="794"/>
                    <a:pt x="1199" y="810"/>
                  </a:cubicBezTo>
                  <a:cubicBezTo>
                    <a:pt x="1199" y="840"/>
                    <a:pt x="1222" y="871"/>
                    <a:pt x="1229" y="901"/>
                  </a:cubicBezTo>
                  <a:cubicBezTo>
                    <a:pt x="1229" y="909"/>
                    <a:pt x="1214" y="909"/>
                    <a:pt x="1207" y="917"/>
                  </a:cubicBezTo>
                  <a:cubicBezTo>
                    <a:pt x="1184" y="978"/>
                    <a:pt x="1145" y="1039"/>
                    <a:pt x="1138" y="1108"/>
                  </a:cubicBezTo>
                  <a:cubicBezTo>
                    <a:pt x="1138" y="1146"/>
                    <a:pt x="1176" y="1161"/>
                    <a:pt x="1191" y="1192"/>
                  </a:cubicBezTo>
                  <a:lnTo>
                    <a:pt x="1191" y="1192"/>
                  </a:lnTo>
                  <a:cubicBezTo>
                    <a:pt x="1176" y="1207"/>
                    <a:pt x="1153" y="1215"/>
                    <a:pt x="1130" y="1230"/>
                  </a:cubicBezTo>
                  <a:cubicBezTo>
                    <a:pt x="1115" y="1238"/>
                    <a:pt x="1092" y="1238"/>
                    <a:pt x="1084" y="1253"/>
                  </a:cubicBezTo>
                  <a:cubicBezTo>
                    <a:pt x="1069" y="1276"/>
                    <a:pt x="1084" y="1306"/>
                    <a:pt x="1084" y="1337"/>
                  </a:cubicBezTo>
                  <a:cubicBezTo>
                    <a:pt x="1084" y="1367"/>
                    <a:pt x="1099" y="1406"/>
                    <a:pt x="1084" y="1429"/>
                  </a:cubicBezTo>
                  <a:cubicBezTo>
                    <a:pt x="1077" y="1444"/>
                    <a:pt x="1046" y="1421"/>
                    <a:pt x="1038" y="1429"/>
                  </a:cubicBezTo>
                  <a:cubicBezTo>
                    <a:pt x="1015" y="1452"/>
                    <a:pt x="1023" y="1490"/>
                    <a:pt x="1008" y="1520"/>
                  </a:cubicBezTo>
                  <a:cubicBezTo>
                    <a:pt x="1000" y="1528"/>
                    <a:pt x="977" y="1528"/>
                    <a:pt x="970" y="1520"/>
                  </a:cubicBezTo>
                  <a:cubicBezTo>
                    <a:pt x="947" y="1513"/>
                    <a:pt x="932" y="1490"/>
                    <a:pt x="916" y="1474"/>
                  </a:cubicBezTo>
                  <a:cubicBezTo>
                    <a:pt x="909" y="1467"/>
                    <a:pt x="886" y="1452"/>
                    <a:pt x="886" y="1436"/>
                  </a:cubicBezTo>
                  <a:cubicBezTo>
                    <a:pt x="878" y="1421"/>
                    <a:pt x="886" y="1390"/>
                    <a:pt x="878" y="1375"/>
                  </a:cubicBezTo>
                  <a:cubicBezTo>
                    <a:pt x="870" y="1352"/>
                    <a:pt x="847" y="1337"/>
                    <a:pt x="832" y="1314"/>
                  </a:cubicBezTo>
                  <a:cubicBezTo>
                    <a:pt x="817" y="1291"/>
                    <a:pt x="802" y="1260"/>
                    <a:pt x="786" y="1230"/>
                  </a:cubicBezTo>
                  <a:cubicBezTo>
                    <a:pt x="779" y="1215"/>
                    <a:pt x="771" y="1192"/>
                    <a:pt x="756" y="1177"/>
                  </a:cubicBezTo>
                  <a:cubicBezTo>
                    <a:pt x="740" y="1154"/>
                    <a:pt x="725" y="1123"/>
                    <a:pt x="702" y="1100"/>
                  </a:cubicBezTo>
                  <a:cubicBezTo>
                    <a:pt x="672" y="1077"/>
                    <a:pt x="641" y="1062"/>
                    <a:pt x="603" y="1062"/>
                  </a:cubicBezTo>
                  <a:cubicBezTo>
                    <a:pt x="565" y="1054"/>
                    <a:pt x="527" y="1069"/>
                    <a:pt x="488" y="1062"/>
                  </a:cubicBezTo>
                  <a:cubicBezTo>
                    <a:pt x="473" y="1062"/>
                    <a:pt x="465" y="1046"/>
                    <a:pt x="450" y="1039"/>
                  </a:cubicBezTo>
                  <a:lnTo>
                    <a:pt x="450" y="1039"/>
                  </a:lnTo>
                  <a:cubicBezTo>
                    <a:pt x="397" y="978"/>
                    <a:pt x="397" y="978"/>
                    <a:pt x="397" y="97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7" name="Freeform 129"/>
            <p:cNvSpPr>
              <a:spLocks noChangeArrowheads="1"/>
            </p:cNvSpPr>
            <p:nvPr/>
          </p:nvSpPr>
          <p:spPr bwMode="auto">
            <a:xfrm>
              <a:off x="6027346" y="4678363"/>
              <a:ext cx="206362" cy="182562"/>
            </a:xfrm>
            <a:custGeom>
              <a:avLst/>
              <a:gdLst>
                <a:gd name="T0" fmla="*/ 38 w 573"/>
                <a:gd name="T1" fmla="*/ 23 h 505"/>
                <a:gd name="T2" fmla="*/ 38 w 573"/>
                <a:gd name="T3" fmla="*/ 23 h 505"/>
                <a:gd name="T4" fmla="*/ 7 w 573"/>
                <a:gd name="T5" fmla="*/ 91 h 505"/>
                <a:gd name="T6" fmla="*/ 23 w 573"/>
                <a:gd name="T7" fmla="*/ 122 h 505"/>
                <a:gd name="T8" fmla="*/ 7 w 573"/>
                <a:gd name="T9" fmla="*/ 153 h 505"/>
                <a:gd name="T10" fmla="*/ 38 w 573"/>
                <a:gd name="T11" fmla="*/ 183 h 505"/>
                <a:gd name="T12" fmla="*/ 23 w 573"/>
                <a:gd name="T13" fmla="*/ 267 h 505"/>
                <a:gd name="T14" fmla="*/ 91 w 573"/>
                <a:gd name="T15" fmla="*/ 282 h 505"/>
                <a:gd name="T16" fmla="*/ 68 w 573"/>
                <a:gd name="T17" fmla="*/ 374 h 505"/>
                <a:gd name="T18" fmla="*/ 53 w 573"/>
                <a:gd name="T19" fmla="*/ 435 h 505"/>
                <a:gd name="T20" fmla="*/ 91 w 573"/>
                <a:gd name="T21" fmla="*/ 504 h 505"/>
                <a:gd name="T22" fmla="*/ 91 w 573"/>
                <a:gd name="T23" fmla="*/ 504 h 505"/>
                <a:gd name="T24" fmla="*/ 130 w 573"/>
                <a:gd name="T25" fmla="*/ 496 h 505"/>
                <a:gd name="T26" fmla="*/ 130 w 573"/>
                <a:gd name="T27" fmla="*/ 496 h 505"/>
                <a:gd name="T28" fmla="*/ 244 w 573"/>
                <a:gd name="T29" fmla="*/ 374 h 505"/>
                <a:gd name="T30" fmla="*/ 275 w 573"/>
                <a:gd name="T31" fmla="*/ 351 h 505"/>
                <a:gd name="T32" fmla="*/ 313 w 573"/>
                <a:gd name="T33" fmla="*/ 351 h 505"/>
                <a:gd name="T34" fmla="*/ 358 w 573"/>
                <a:gd name="T35" fmla="*/ 328 h 505"/>
                <a:gd name="T36" fmla="*/ 373 w 573"/>
                <a:gd name="T37" fmla="*/ 313 h 505"/>
                <a:gd name="T38" fmla="*/ 511 w 573"/>
                <a:gd name="T39" fmla="*/ 298 h 505"/>
                <a:gd name="T40" fmla="*/ 511 w 573"/>
                <a:gd name="T41" fmla="*/ 237 h 505"/>
                <a:gd name="T42" fmla="*/ 564 w 573"/>
                <a:gd name="T43" fmla="*/ 198 h 505"/>
                <a:gd name="T44" fmla="*/ 564 w 573"/>
                <a:gd name="T45" fmla="*/ 198 h 505"/>
                <a:gd name="T46" fmla="*/ 572 w 573"/>
                <a:gd name="T47" fmla="*/ 160 h 505"/>
                <a:gd name="T48" fmla="*/ 572 w 573"/>
                <a:gd name="T49" fmla="*/ 160 h 505"/>
                <a:gd name="T50" fmla="*/ 396 w 573"/>
                <a:gd name="T51" fmla="*/ 45 h 505"/>
                <a:gd name="T52" fmla="*/ 183 w 573"/>
                <a:gd name="T53" fmla="*/ 53 h 505"/>
                <a:gd name="T54" fmla="*/ 107 w 573"/>
                <a:gd name="T55" fmla="*/ 0 h 505"/>
                <a:gd name="T56" fmla="*/ 38 w 573"/>
                <a:gd name="T57" fmla="*/ 23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73" h="505">
                  <a:moveTo>
                    <a:pt x="38" y="23"/>
                  </a:moveTo>
                  <a:lnTo>
                    <a:pt x="38" y="23"/>
                  </a:lnTo>
                  <a:cubicBezTo>
                    <a:pt x="23" y="45"/>
                    <a:pt x="15" y="61"/>
                    <a:pt x="7" y="91"/>
                  </a:cubicBezTo>
                  <a:cubicBezTo>
                    <a:pt x="7" y="99"/>
                    <a:pt x="23" y="114"/>
                    <a:pt x="23" y="122"/>
                  </a:cubicBezTo>
                  <a:cubicBezTo>
                    <a:pt x="23" y="137"/>
                    <a:pt x="0" y="145"/>
                    <a:pt x="7" y="153"/>
                  </a:cubicBezTo>
                  <a:cubicBezTo>
                    <a:pt x="7" y="168"/>
                    <a:pt x="38" y="168"/>
                    <a:pt x="38" y="183"/>
                  </a:cubicBezTo>
                  <a:cubicBezTo>
                    <a:pt x="38" y="214"/>
                    <a:pt x="7" y="244"/>
                    <a:pt x="23" y="267"/>
                  </a:cubicBezTo>
                  <a:cubicBezTo>
                    <a:pt x="30" y="282"/>
                    <a:pt x="76" y="259"/>
                    <a:pt x="91" y="282"/>
                  </a:cubicBezTo>
                  <a:cubicBezTo>
                    <a:pt x="99" y="305"/>
                    <a:pt x="76" y="343"/>
                    <a:pt x="68" y="374"/>
                  </a:cubicBezTo>
                  <a:cubicBezTo>
                    <a:pt x="61" y="397"/>
                    <a:pt x="53" y="412"/>
                    <a:pt x="53" y="435"/>
                  </a:cubicBezTo>
                  <a:cubicBezTo>
                    <a:pt x="61" y="458"/>
                    <a:pt x="76" y="481"/>
                    <a:pt x="91" y="504"/>
                  </a:cubicBezTo>
                  <a:lnTo>
                    <a:pt x="91" y="504"/>
                  </a:lnTo>
                  <a:cubicBezTo>
                    <a:pt x="130" y="496"/>
                    <a:pt x="130" y="496"/>
                    <a:pt x="130" y="496"/>
                  </a:cubicBezTo>
                  <a:lnTo>
                    <a:pt x="130" y="496"/>
                  </a:lnTo>
                  <a:cubicBezTo>
                    <a:pt x="168" y="450"/>
                    <a:pt x="206" y="412"/>
                    <a:pt x="244" y="374"/>
                  </a:cubicBezTo>
                  <a:cubicBezTo>
                    <a:pt x="252" y="366"/>
                    <a:pt x="260" y="359"/>
                    <a:pt x="275" y="351"/>
                  </a:cubicBezTo>
                  <a:cubicBezTo>
                    <a:pt x="282" y="351"/>
                    <a:pt x="298" y="359"/>
                    <a:pt x="313" y="351"/>
                  </a:cubicBezTo>
                  <a:cubicBezTo>
                    <a:pt x="328" y="351"/>
                    <a:pt x="342" y="343"/>
                    <a:pt x="358" y="328"/>
                  </a:cubicBezTo>
                  <a:cubicBezTo>
                    <a:pt x="365" y="328"/>
                    <a:pt x="365" y="313"/>
                    <a:pt x="373" y="313"/>
                  </a:cubicBezTo>
                  <a:cubicBezTo>
                    <a:pt x="419" y="298"/>
                    <a:pt x="472" y="313"/>
                    <a:pt x="511" y="298"/>
                  </a:cubicBezTo>
                  <a:cubicBezTo>
                    <a:pt x="526" y="282"/>
                    <a:pt x="503" y="252"/>
                    <a:pt x="511" y="237"/>
                  </a:cubicBezTo>
                  <a:cubicBezTo>
                    <a:pt x="526" y="214"/>
                    <a:pt x="549" y="214"/>
                    <a:pt x="564" y="198"/>
                  </a:cubicBezTo>
                  <a:lnTo>
                    <a:pt x="564" y="198"/>
                  </a:lnTo>
                  <a:cubicBezTo>
                    <a:pt x="572" y="160"/>
                    <a:pt x="572" y="160"/>
                    <a:pt x="572" y="160"/>
                  </a:cubicBezTo>
                  <a:lnTo>
                    <a:pt x="572" y="160"/>
                  </a:lnTo>
                  <a:cubicBezTo>
                    <a:pt x="503" y="145"/>
                    <a:pt x="434" y="91"/>
                    <a:pt x="396" y="45"/>
                  </a:cubicBezTo>
                  <a:cubicBezTo>
                    <a:pt x="381" y="30"/>
                    <a:pt x="237" y="68"/>
                    <a:pt x="183" y="53"/>
                  </a:cubicBezTo>
                  <a:cubicBezTo>
                    <a:pt x="160" y="45"/>
                    <a:pt x="114" y="0"/>
                    <a:pt x="107" y="0"/>
                  </a:cubicBezTo>
                  <a:cubicBezTo>
                    <a:pt x="84" y="15"/>
                    <a:pt x="61" y="15"/>
                    <a:pt x="38"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8" name="Freeform 130"/>
            <p:cNvSpPr>
              <a:spLocks noChangeArrowheads="1"/>
            </p:cNvSpPr>
            <p:nvPr/>
          </p:nvSpPr>
          <p:spPr bwMode="auto">
            <a:xfrm>
              <a:off x="5974961" y="4738688"/>
              <a:ext cx="838145" cy="811212"/>
            </a:xfrm>
            <a:custGeom>
              <a:avLst/>
              <a:gdLst>
                <a:gd name="T0" fmla="*/ 236 w 2329"/>
                <a:gd name="T1" fmla="*/ 336 h 2254"/>
                <a:gd name="T2" fmla="*/ 160 w 2329"/>
                <a:gd name="T3" fmla="*/ 420 h 2254"/>
                <a:gd name="T4" fmla="*/ 152 w 2329"/>
                <a:gd name="T5" fmla="*/ 535 h 2254"/>
                <a:gd name="T6" fmla="*/ 206 w 2329"/>
                <a:gd name="T7" fmla="*/ 672 h 2254"/>
                <a:gd name="T8" fmla="*/ 30 w 2329"/>
                <a:gd name="T9" fmla="*/ 901 h 2254"/>
                <a:gd name="T10" fmla="*/ 91 w 2329"/>
                <a:gd name="T11" fmla="*/ 1168 h 2254"/>
                <a:gd name="T12" fmla="*/ 53 w 2329"/>
                <a:gd name="T13" fmla="*/ 1459 h 2254"/>
                <a:gd name="T14" fmla="*/ 175 w 2329"/>
                <a:gd name="T15" fmla="*/ 1459 h 2254"/>
                <a:gd name="T16" fmla="*/ 382 w 2329"/>
                <a:gd name="T17" fmla="*/ 1382 h 2254"/>
                <a:gd name="T18" fmla="*/ 374 w 2329"/>
                <a:gd name="T19" fmla="*/ 1505 h 2254"/>
                <a:gd name="T20" fmla="*/ 427 w 2329"/>
                <a:gd name="T21" fmla="*/ 1611 h 2254"/>
                <a:gd name="T22" fmla="*/ 572 w 2329"/>
                <a:gd name="T23" fmla="*/ 1627 h 2254"/>
                <a:gd name="T24" fmla="*/ 717 w 2329"/>
                <a:gd name="T25" fmla="*/ 1711 h 2254"/>
                <a:gd name="T26" fmla="*/ 816 w 2329"/>
                <a:gd name="T27" fmla="*/ 1833 h 2254"/>
                <a:gd name="T28" fmla="*/ 961 w 2329"/>
                <a:gd name="T29" fmla="*/ 1818 h 2254"/>
                <a:gd name="T30" fmla="*/ 976 w 2329"/>
                <a:gd name="T31" fmla="*/ 1925 h 2254"/>
                <a:gd name="T32" fmla="*/ 1037 w 2329"/>
                <a:gd name="T33" fmla="*/ 2009 h 2254"/>
                <a:gd name="T34" fmla="*/ 1091 w 2329"/>
                <a:gd name="T35" fmla="*/ 2253 h 2254"/>
                <a:gd name="T36" fmla="*/ 1282 w 2329"/>
                <a:gd name="T37" fmla="*/ 2138 h 2254"/>
                <a:gd name="T38" fmla="*/ 1351 w 2329"/>
                <a:gd name="T39" fmla="*/ 2016 h 2254"/>
                <a:gd name="T40" fmla="*/ 1427 w 2329"/>
                <a:gd name="T41" fmla="*/ 1841 h 2254"/>
                <a:gd name="T42" fmla="*/ 1756 w 2329"/>
                <a:gd name="T43" fmla="*/ 1627 h 2254"/>
                <a:gd name="T44" fmla="*/ 1870 w 2329"/>
                <a:gd name="T45" fmla="*/ 1497 h 2254"/>
                <a:gd name="T46" fmla="*/ 2084 w 2329"/>
                <a:gd name="T47" fmla="*/ 1382 h 2254"/>
                <a:gd name="T48" fmla="*/ 2115 w 2329"/>
                <a:gd name="T49" fmla="*/ 1313 h 2254"/>
                <a:gd name="T50" fmla="*/ 2008 w 2329"/>
                <a:gd name="T51" fmla="*/ 1069 h 2254"/>
                <a:gd name="T52" fmla="*/ 1939 w 2329"/>
                <a:gd name="T53" fmla="*/ 1016 h 2254"/>
                <a:gd name="T54" fmla="*/ 1885 w 2329"/>
                <a:gd name="T55" fmla="*/ 894 h 2254"/>
                <a:gd name="T56" fmla="*/ 1992 w 2329"/>
                <a:gd name="T57" fmla="*/ 840 h 2254"/>
                <a:gd name="T58" fmla="*/ 2130 w 2329"/>
                <a:gd name="T59" fmla="*/ 619 h 2254"/>
                <a:gd name="T60" fmla="*/ 2168 w 2329"/>
                <a:gd name="T61" fmla="*/ 565 h 2254"/>
                <a:gd name="T62" fmla="*/ 2260 w 2329"/>
                <a:gd name="T63" fmla="*/ 427 h 2254"/>
                <a:gd name="T64" fmla="*/ 2298 w 2329"/>
                <a:gd name="T65" fmla="*/ 397 h 2254"/>
                <a:gd name="T66" fmla="*/ 2328 w 2329"/>
                <a:gd name="T67" fmla="*/ 374 h 2254"/>
                <a:gd name="T68" fmla="*/ 1985 w 2329"/>
                <a:gd name="T69" fmla="*/ 46 h 2254"/>
                <a:gd name="T70" fmla="*/ 1717 w 2329"/>
                <a:gd name="T71" fmla="*/ 99 h 2254"/>
                <a:gd name="T72" fmla="*/ 1542 w 2329"/>
                <a:gd name="T73" fmla="*/ 69 h 2254"/>
                <a:gd name="T74" fmla="*/ 1557 w 2329"/>
                <a:gd name="T75" fmla="*/ 191 h 2254"/>
                <a:gd name="T76" fmla="*/ 1481 w 2329"/>
                <a:gd name="T77" fmla="*/ 305 h 2254"/>
                <a:gd name="T78" fmla="*/ 1351 w 2329"/>
                <a:gd name="T79" fmla="*/ 260 h 2254"/>
                <a:gd name="T80" fmla="*/ 1114 w 2329"/>
                <a:gd name="T81" fmla="*/ 298 h 2254"/>
                <a:gd name="T82" fmla="*/ 1060 w 2329"/>
                <a:gd name="T83" fmla="*/ 313 h 2254"/>
                <a:gd name="T84" fmla="*/ 923 w 2329"/>
                <a:gd name="T85" fmla="*/ 336 h 2254"/>
                <a:gd name="T86" fmla="*/ 640 w 2329"/>
                <a:gd name="T87" fmla="*/ 626 h 2254"/>
                <a:gd name="T88" fmla="*/ 595 w 2329"/>
                <a:gd name="T89" fmla="*/ 512 h 2254"/>
                <a:gd name="T90" fmla="*/ 420 w 2329"/>
                <a:gd name="T91" fmla="*/ 450 h 2254"/>
                <a:gd name="T92" fmla="*/ 275 w 2329"/>
                <a:gd name="T93" fmla="*/ 328 h 2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29" h="2254">
                  <a:moveTo>
                    <a:pt x="275" y="328"/>
                  </a:moveTo>
                  <a:lnTo>
                    <a:pt x="275" y="328"/>
                  </a:lnTo>
                  <a:cubicBezTo>
                    <a:pt x="236" y="336"/>
                    <a:pt x="236" y="336"/>
                    <a:pt x="236" y="336"/>
                  </a:cubicBezTo>
                  <a:lnTo>
                    <a:pt x="236" y="336"/>
                  </a:lnTo>
                  <a:cubicBezTo>
                    <a:pt x="213" y="344"/>
                    <a:pt x="191" y="351"/>
                    <a:pt x="175" y="366"/>
                  </a:cubicBezTo>
                  <a:cubicBezTo>
                    <a:pt x="160" y="382"/>
                    <a:pt x="175" y="405"/>
                    <a:pt x="160" y="420"/>
                  </a:cubicBezTo>
                  <a:cubicBezTo>
                    <a:pt x="152" y="435"/>
                    <a:pt x="130" y="450"/>
                    <a:pt x="114" y="466"/>
                  </a:cubicBezTo>
                  <a:lnTo>
                    <a:pt x="114" y="466"/>
                  </a:lnTo>
                  <a:cubicBezTo>
                    <a:pt x="130" y="489"/>
                    <a:pt x="145" y="512"/>
                    <a:pt x="152" y="535"/>
                  </a:cubicBezTo>
                  <a:cubicBezTo>
                    <a:pt x="168" y="565"/>
                    <a:pt x="168" y="596"/>
                    <a:pt x="191" y="619"/>
                  </a:cubicBezTo>
                  <a:cubicBezTo>
                    <a:pt x="198" y="626"/>
                    <a:pt x="221" y="611"/>
                    <a:pt x="229" y="626"/>
                  </a:cubicBezTo>
                  <a:cubicBezTo>
                    <a:pt x="229" y="641"/>
                    <a:pt x="221" y="657"/>
                    <a:pt x="206" y="672"/>
                  </a:cubicBezTo>
                  <a:cubicBezTo>
                    <a:pt x="175" y="710"/>
                    <a:pt x="130" y="733"/>
                    <a:pt x="107" y="771"/>
                  </a:cubicBezTo>
                  <a:cubicBezTo>
                    <a:pt x="84" y="809"/>
                    <a:pt x="114" y="855"/>
                    <a:pt x="91" y="886"/>
                  </a:cubicBezTo>
                  <a:cubicBezTo>
                    <a:pt x="84" y="909"/>
                    <a:pt x="30" y="878"/>
                    <a:pt x="30" y="901"/>
                  </a:cubicBezTo>
                  <a:cubicBezTo>
                    <a:pt x="23" y="947"/>
                    <a:pt x="69" y="993"/>
                    <a:pt x="76" y="1039"/>
                  </a:cubicBezTo>
                  <a:cubicBezTo>
                    <a:pt x="76" y="1054"/>
                    <a:pt x="61" y="1061"/>
                    <a:pt x="61" y="1077"/>
                  </a:cubicBezTo>
                  <a:cubicBezTo>
                    <a:pt x="61" y="1107"/>
                    <a:pt x="84" y="1138"/>
                    <a:pt x="91" y="1168"/>
                  </a:cubicBezTo>
                  <a:cubicBezTo>
                    <a:pt x="91" y="1176"/>
                    <a:pt x="76" y="1176"/>
                    <a:pt x="69" y="1184"/>
                  </a:cubicBezTo>
                  <a:cubicBezTo>
                    <a:pt x="46" y="1245"/>
                    <a:pt x="7" y="1306"/>
                    <a:pt x="0" y="1375"/>
                  </a:cubicBezTo>
                  <a:cubicBezTo>
                    <a:pt x="0" y="1413"/>
                    <a:pt x="38" y="1428"/>
                    <a:pt x="53" y="1459"/>
                  </a:cubicBezTo>
                  <a:lnTo>
                    <a:pt x="53" y="1459"/>
                  </a:lnTo>
                  <a:cubicBezTo>
                    <a:pt x="69" y="1466"/>
                    <a:pt x="76" y="1474"/>
                    <a:pt x="91" y="1474"/>
                  </a:cubicBezTo>
                  <a:cubicBezTo>
                    <a:pt x="114" y="1474"/>
                    <a:pt x="145" y="1466"/>
                    <a:pt x="175" y="1459"/>
                  </a:cubicBezTo>
                  <a:cubicBezTo>
                    <a:pt x="221" y="1451"/>
                    <a:pt x="275" y="1459"/>
                    <a:pt x="313" y="1436"/>
                  </a:cubicBezTo>
                  <a:cubicBezTo>
                    <a:pt x="336" y="1421"/>
                    <a:pt x="321" y="1382"/>
                    <a:pt x="344" y="1367"/>
                  </a:cubicBezTo>
                  <a:cubicBezTo>
                    <a:pt x="351" y="1359"/>
                    <a:pt x="366" y="1382"/>
                    <a:pt x="382" y="1382"/>
                  </a:cubicBezTo>
                  <a:cubicBezTo>
                    <a:pt x="412" y="1398"/>
                    <a:pt x="450" y="1382"/>
                    <a:pt x="473" y="1405"/>
                  </a:cubicBezTo>
                  <a:cubicBezTo>
                    <a:pt x="481" y="1428"/>
                    <a:pt x="443" y="1436"/>
                    <a:pt x="427" y="1451"/>
                  </a:cubicBezTo>
                  <a:cubicBezTo>
                    <a:pt x="405" y="1466"/>
                    <a:pt x="389" y="1482"/>
                    <a:pt x="374" y="1505"/>
                  </a:cubicBezTo>
                  <a:cubicBezTo>
                    <a:pt x="366" y="1527"/>
                    <a:pt x="359" y="1558"/>
                    <a:pt x="359" y="1581"/>
                  </a:cubicBezTo>
                  <a:cubicBezTo>
                    <a:pt x="359" y="1604"/>
                    <a:pt x="351" y="1634"/>
                    <a:pt x="366" y="1650"/>
                  </a:cubicBezTo>
                  <a:cubicBezTo>
                    <a:pt x="389" y="1657"/>
                    <a:pt x="405" y="1627"/>
                    <a:pt x="427" y="1611"/>
                  </a:cubicBezTo>
                  <a:cubicBezTo>
                    <a:pt x="443" y="1596"/>
                    <a:pt x="458" y="1566"/>
                    <a:pt x="487" y="1558"/>
                  </a:cubicBezTo>
                  <a:cubicBezTo>
                    <a:pt x="503" y="1550"/>
                    <a:pt x="518" y="1566"/>
                    <a:pt x="533" y="1581"/>
                  </a:cubicBezTo>
                  <a:cubicBezTo>
                    <a:pt x="549" y="1588"/>
                    <a:pt x="549" y="1627"/>
                    <a:pt x="572" y="1627"/>
                  </a:cubicBezTo>
                  <a:cubicBezTo>
                    <a:pt x="602" y="1634"/>
                    <a:pt x="640" y="1596"/>
                    <a:pt x="679" y="1604"/>
                  </a:cubicBezTo>
                  <a:cubicBezTo>
                    <a:pt x="694" y="1611"/>
                    <a:pt x="686" y="1634"/>
                    <a:pt x="686" y="1650"/>
                  </a:cubicBezTo>
                  <a:cubicBezTo>
                    <a:pt x="701" y="1673"/>
                    <a:pt x="709" y="1688"/>
                    <a:pt x="717" y="1711"/>
                  </a:cubicBezTo>
                  <a:cubicBezTo>
                    <a:pt x="732" y="1734"/>
                    <a:pt x="755" y="1749"/>
                    <a:pt x="770" y="1772"/>
                  </a:cubicBezTo>
                  <a:cubicBezTo>
                    <a:pt x="778" y="1787"/>
                    <a:pt x="762" y="1818"/>
                    <a:pt x="778" y="1833"/>
                  </a:cubicBezTo>
                  <a:cubicBezTo>
                    <a:pt x="785" y="1841"/>
                    <a:pt x="801" y="1833"/>
                    <a:pt x="816" y="1833"/>
                  </a:cubicBezTo>
                  <a:cubicBezTo>
                    <a:pt x="824" y="1833"/>
                    <a:pt x="831" y="1848"/>
                    <a:pt x="839" y="1841"/>
                  </a:cubicBezTo>
                  <a:cubicBezTo>
                    <a:pt x="869" y="1833"/>
                    <a:pt x="885" y="1802"/>
                    <a:pt x="915" y="1795"/>
                  </a:cubicBezTo>
                  <a:cubicBezTo>
                    <a:pt x="931" y="1795"/>
                    <a:pt x="946" y="1810"/>
                    <a:pt x="961" y="1818"/>
                  </a:cubicBezTo>
                  <a:cubicBezTo>
                    <a:pt x="984" y="1818"/>
                    <a:pt x="999" y="1795"/>
                    <a:pt x="1015" y="1802"/>
                  </a:cubicBezTo>
                  <a:cubicBezTo>
                    <a:pt x="1030" y="1810"/>
                    <a:pt x="1045" y="1841"/>
                    <a:pt x="1037" y="1856"/>
                  </a:cubicBezTo>
                  <a:cubicBezTo>
                    <a:pt x="1030" y="1886"/>
                    <a:pt x="969" y="1894"/>
                    <a:pt x="976" y="1925"/>
                  </a:cubicBezTo>
                  <a:cubicBezTo>
                    <a:pt x="984" y="1955"/>
                    <a:pt x="1037" y="1917"/>
                    <a:pt x="1068" y="1932"/>
                  </a:cubicBezTo>
                  <a:cubicBezTo>
                    <a:pt x="1076" y="1940"/>
                    <a:pt x="1076" y="1963"/>
                    <a:pt x="1068" y="1978"/>
                  </a:cubicBezTo>
                  <a:cubicBezTo>
                    <a:pt x="1060" y="1993"/>
                    <a:pt x="1037" y="1993"/>
                    <a:pt x="1037" y="2009"/>
                  </a:cubicBezTo>
                  <a:cubicBezTo>
                    <a:pt x="1022" y="2070"/>
                    <a:pt x="999" y="2131"/>
                    <a:pt x="1007" y="2184"/>
                  </a:cubicBezTo>
                  <a:cubicBezTo>
                    <a:pt x="1015" y="2223"/>
                    <a:pt x="1060" y="2230"/>
                    <a:pt x="1091" y="2253"/>
                  </a:cubicBezTo>
                  <a:lnTo>
                    <a:pt x="1091" y="2253"/>
                  </a:lnTo>
                  <a:cubicBezTo>
                    <a:pt x="1091" y="2238"/>
                    <a:pt x="1129" y="2238"/>
                    <a:pt x="1144" y="2230"/>
                  </a:cubicBezTo>
                  <a:cubicBezTo>
                    <a:pt x="1183" y="2223"/>
                    <a:pt x="1213" y="2192"/>
                    <a:pt x="1236" y="2169"/>
                  </a:cubicBezTo>
                  <a:cubicBezTo>
                    <a:pt x="1251" y="2154"/>
                    <a:pt x="1274" y="2146"/>
                    <a:pt x="1282" y="2138"/>
                  </a:cubicBezTo>
                  <a:lnTo>
                    <a:pt x="1282" y="2138"/>
                  </a:lnTo>
                  <a:cubicBezTo>
                    <a:pt x="1290" y="2131"/>
                    <a:pt x="1290" y="2123"/>
                    <a:pt x="1290" y="2123"/>
                  </a:cubicBezTo>
                  <a:cubicBezTo>
                    <a:pt x="1297" y="2100"/>
                    <a:pt x="1328" y="2016"/>
                    <a:pt x="1351" y="2016"/>
                  </a:cubicBezTo>
                  <a:cubicBezTo>
                    <a:pt x="1366" y="2009"/>
                    <a:pt x="1396" y="2009"/>
                    <a:pt x="1396" y="1986"/>
                  </a:cubicBezTo>
                  <a:cubicBezTo>
                    <a:pt x="1396" y="1963"/>
                    <a:pt x="1412" y="1948"/>
                    <a:pt x="1412" y="1932"/>
                  </a:cubicBezTo>
                  <a:cubicBezTo>
                    <a:pt x="1358" y="1917"/>
                    <a:pt x="1419" y="1863"/>
                    <a:pt x="1427" y="1841"/>
                  </a:cubicBezTo>
                  <a:cubicBezTo>
                    <a:pt x="1465" y="1810"/>
                    <a:pt x="1488" y="1795"/>
                    <a:pt x="1519" y="1757"/>
                  </a:cubicBezTo>
                  <a:cubicBezTo>
                    <a:pt x="1549" y="1719"/>
                    <a:pt x="1626" y="1642"/>
                    <a:pt x="1671" y="1627"/>
                  </a:cubicBezTo>
                  <a:cubicBezTo>
                    <a:pt x="1702" y="1619"/>
                    <a:pt x="1733" y="1611"/>
                    <a:pt x="1756" y="1627"/>
                  </a:cubicBezTo>
                  <a:cubicBezTo>
                    <a:pt x="1763" y="1634"/>
                    <a:pt x="1778" y="1657"/>
                    <a:pt x="1786" y="1650"/>
                  </a:cubicBezTo>
                  <a:cubicBezTo>
                    <a:pt x="1794" y="1650"/>
                    <a:pt x="1817" y="1634"/>
                    <a:pt x="1824" y="1627"/>
                  </a:cubicBezTo>
                  <a:cubicBezTo>
                    <a:pt x="1878" y="1611"/>
                    <a:pt x="1847" y="1497"/>
                    <a:pt x="1870" y="1497"/>
                  </a:cubicBezTo>
                  <a:cubicBezTo>
                    <a:pt x="1916" y="1474"/>
                    <a:pt x="1916" y="1474"/>
                    <a:pt x="1916" y="1474"/>
                  </a:cubicBezTo>
                  <a:cubicBezTo>
                    <a:pt x="1946" y="1459"/>
                    <a:pt x="1969" y="1421"/>
                    <a:pt x="2008" y="1428"/>
                  </a:cubicBezTo>
                  <a:cubicBezTo>
                    <a:pt x="2030" y="1436"/>
                    <a:pt x="2069" y="1398"/>
                    <a:pt x="2084" y="1382"/>
                  </a:cubicBezTo>
                  <a:cubicBezTo>
                    <a:pt x="2092" y="1375"/>
                    <a:pt x="2130" y="1329"/>
                    <a:pt x="2130" y="1313"/>
                  </a:cubicBezTo>
                  <a:lnTo>
                    <a:pt x="2130" y="1313"/>
                  </a:lnTo>
                  <a:cubicBezTo>
                    <a:pt x="2122" y="1313"/>
                    <a:pt x="2122" y="1313"/>
                    <a:pt x="2115" y="1313"/>
                  </a:cubicBezTo>
                  <a:cubicBezTo>
                    <a:pt x="2115" y="1306"/>
                    <a:pt x="2061" y="1268"/>
                    <a:pt x="2053" y="1260"/>
                  </a:cubicBezTo>
                  <a:cubicBezTo>
                    <a:pt x="2030" y="1214"/>
                    <a:pt x="2046" y="1184"/>
                    <a:pt x="2030" y="1138"/>
                  </a:cubicBezTo>
                  <a:cubicBezTo>
                    <a:pt x="2030" y="1115"/>
                    <a:pt x="2023" y="1084"/>
                    <a:pt x="2008" y="1069"/>
                  </a:cubicBezTo>
                  <a:cubicBezTo>
                    <a:pt x="2000" y="1061"/>
                    <a:pt x="1969" y="1039"/>
                    <a:pt x="1962" y="1023"/>
                  </a:cubicBezTo>
                  <a:cubicBezTo>
                    <a:pt x="1962" y="1023"/>
                    <a:pt x="1954" y="1016"/>
                    <a:pt x="1946" y="1016"/>
                  </a:cubicBezTo>
                  <a:lnTo>
                    <a:pt x="1939" y="1016"/>
                  </a:lnTo>
                  <a:cubicBezTo>
                    <a:pt x="1939" y="1008"/>
                    <a:pt x="1946" y="955"/>
                    <a:pt x="1931" y="947"/>
                  </a:cubicBezTo>
                  <a:cubicBezTo>
                    <a:pt x="1923" y="932"/>
                    <a:pt x="1901" y="924"/>
                    <a:pt x="1901" y="909"/>
                  </a:cubicBezTo>
                  <a:cubicBezTo>
                    <a:pt x="1893" y="901"/>
                    <a:pt x="1885" y="894"/>
                    <a:pt x="1885" y="894"/>
                  </a:cubicBezTo>
                  <a:cubicBezTo>
                    <a:pt x="1878" y="886"/>
                    <a:pt x="1862" y="840"/>
                    <a:pt x="1862" y="832"/>
                  </a:cubicBezTo>
                  <a:cubicBezTo>
                    <a:pt x="1870" y="832"/>
                    <a:pt x="1870" y="832"/>
                    <a:pt x="1870" y="832"/>
                  </a:cubicBezTo>
                  <a:cubicBezTo>
                    <a:pt x="1908" y="832"/>
                    <a:pt x="1954" y="840"/>
                    <a:pt x="1992" y="840"/>
                  </a:cubicBezTo>
                  <a:cubicBezTo>
                    <a:pt x="2015" y="809"/>
                    <a:pt x="2030" y="756"/>
                    <a:pt x="2061" y="718"/>
                  </a:cubicBezTo>
                  <a:cubicBezTo>
                    <a:pt x="2076" y="702"/>
                    <a:pt x="2099" y="695"/>
                    <a:pt x="2115" y="680"/>
                  </a:cubicBezTo>
                  <a:cubicBezTo>
                    <a:pt x="2130" y="649"/>
                    <a:pt x="2130" y="649"/>
                    <a:pt x="2130" y="619"/>
                  </a:cubicBezTo>
                  <a:lnTo>
                    <a:pt x="2130" y="611"/>
                  </a:lnTo>
                  <a:cubicBezTo>
                    <a:pt x="2137" y="611"/>
                    <a:pt x="2145" y="603"/>
                    <a:pt x="2145" y="603"/>
                  </a:cubicBezTo>
                  <a:cubicBezTo>
                    <a:pt x="2153" y="596"/>
                    <a:pt x="2168" y="573"/>
                    <a:pt x="2168" y="565"/>
                  </a:cubicBezTo>
                  <a:cubicBezTo>
                    <a:pt x="2237" y="565"/>
                    <a:pt x="2198" y="512"/>
                    <a:pt x="2244" y="504"/>
                  </a:cubicBezTo>
                  <a:cubicBezTo>
                    <a:pt x="2252" y="489"/>
                    <a:pt x="2252" y="458"/>
                    <a:pt x="2260" y="450"/>
                  </a:cubicBezTo>
                  <a:cubicBezTo>
                    <a:pt x="2260" y="443"/>
                    <a:pt x="2260" y="435"/>
                    <a:pt x="2260" y="427"/>
                  </a:cubicBezTo>
                  <a:lnTo>
                    <a:pt x="2267" y="420"/>
                  </a:lnTo>
                  <a:cubicBezTo>
                    <a:pt x="2275" y="412"/>
                    <a:pt x="2282" y="405"/>
                    <a:pt x="2290" y="405"/>
                  </a:cubicBezTo>
                  <a:cubicBezTo>
                    <a:pt x="2290" y="397"/>
                    <a:pt x="2298" y="397"/>
                    <a:pt x="2298" y="397"/>
                  </a:cubicBezTo>
                  <a:cubicBezTo>
                    <a:pt x="2305" y="397"/>
                    <a:pt x="2313" y="389"/>
                    <a:pt x="2313" y="389"/>
                  </a:cubicBezTo>
                  <a:cubicBezTo>
                    <a:pt x="2328" y="374"/>
                    <a:pt x="2328" y="374"/>
                    <a:pt x="2328" y="374"/>
                  </a:cubicBezTo>
                  <a:lnTo>
                    <a:pt x="2328" y="374"/>
                  </a:lnTo>
                  <a:cubicBezTo>
                    <a:pt x="2305" y="336"/>
                    <a:pt x="2282" y="298"/>
                    <a:pt x="2275" y="267"/>
                  </a:cubicBezTo>
                  <a:cubicBezTo>
                    <a:pt x="2275" y="168"/>
                    <a:pt x="2191" y="183"/>
                    <a:pt x="2168" y="99"/>
                  </a:cubicBezTo>
                  <a:cubicBezTo>
                    <a:pt x="2160" y="76"/>
                    <a:pt x="2008" y="38"/>
                    <a:pt x="1985" y="46"/>
                  </a:cubicBezTo>
                  <a:cubicBezTo>
                    <a:pt x="1916" y="61"/>
                    <a:pt x="1847" y="46"/>
                    <a:pt x="1801" y="0"/>
                  </a:cubicBezTo>
                  <a:lnTo>
                    <a:pt x="1801" y="0"/>
                  </a:lnTo>
                  <a:cubicBezTo>
                    <a:pt x="1763" y="46"/>
                    <a:pt x="1756" y="61"/>
                    <a:pt x="1717" y="99"/>
                  </a:cubicBezTo>
                  <a:cubicBezTo>
                    <a:pt x="1694" y="114"/>
                    <a:pt x="1679" y="145"/>
                    <a:pt x="1656" y="137"/>
                  </a:cubicBezTo>
                  <a:cubicBezTo>
                    <a:pt x="1633" y="130"/>
                    <a:pt x="1633" y="91"/>
                    <a:pt x="1610" y="76"/>
                  </a:cubicBezTo>
                  <a:cubicBezTo>
                    <a:pt x="1587" y="69"/>
                    <a:pt x="1565" y="61"/>
                    <a:pt x="1542" y="69"/>
                  </a:cubicBezTo>
                  <a:cubicBezTo>
                    <a:pt x="1526" y="69"/>
                    <a:pt x="1542" y="91"/>
                    <a:pt x="1534" y="99"/>
                  </a:cubicBezTo>
                  <a:cubicBezTo>
                    <a:pt x="1526" y="114"/>
                    <a:pt x="1488" y="114"/>
                    <a:pt x="1496" y="130"/>
                  </a:cubicBezTo>
                  <a:cubicBezTo>
                    <a:pt x="1496" y="160"/>
                    <a:pt x="1542" y="168"/>
                    <a:pt x="1557" y="191"/>
                  </a:cubicBezTo>
                  <a:cubicBezTo>
                    <a:pt x="1565" y="214"/>
                    <a:pt x="1565" y="252"/>
                    <a:pt x="1549" y="267"/>
                  </a:cubicBezTo>
                  <a:cubicBezTo>
                    <a:pt x="1534" y="282"/>
                    <a:pt x="1511" y="244"/>
                    <a:pt x="1496" y="252"/>
                  </a:cubicBezTo>
                  <a:cubicBezTo>
                    <a:pt x="1481" y="260"/>
                    <a:pt x="1496" y="298"/>
                    <a:pt x="1481" y="305"/>
                  </a:cubicBezTo>
                  <a:cubicBezTo>
                    <a:pt x="1458" y="313"/>
                    <a:pt x="1427" y="298"/>
                    <a:pt x="1404" y="290"/>
                  </a:cubicBezTo>
                  <a:cubicBezTo>
                    <a:pt x="1389" y="290"/>
                    <a:pt x="1389" y="275"/>
                    <a:pt x="1381" y="267"/>
                  </a:cubicBezTo>
                  <a:cubicBezTo>
                    <a:pt x="1373" y="267"/>
                    <a:pt x="1358" y="260"/>
                    <a:pt x="1351" y="260"/>
                  </a:cubicBezTo>
                  <a:cubicBezTo>
                    <a:pt x="1312" y="267"/>
                    <a:pt x="1274" y="298"/>
                    <a:pt x="1236" y="298"/>
                  </a:cubicBezTo>
                  <a:cubicBezTo>
                    <a:pt x="1221" y="298"/>
                    <a:pt x="1206" y="267"/>
                    <a:pt x="1183" y="267"/>
                  </a:cubicBezTo>
                  <a:cubicBezTo>
                    <a:pt x="1160" y="267"/>
                    <a:pt x="1137" y="282"/>
                    <a:pt x="1114" y="298"/>
                  </a:cubicBezTo>
                  <a:cubicBezTo>
                    <a:pt x="1099" y="305"/>
                    <a:pt x="1106" y="336"/>
                    <a:pt x="1091" y="336"/>
                  </a:cubicBezTo>
                  <a:cubicBezTo>
                    <a:pt x="1076" y="344"/>
                    <a:pt x="1068" y="321"/>
                    <a:pt x="1060" y="313"/>
                  </a:cubicBezTo>
                  <a:lnTo>
                    <a:pt x="1060" y="313"/>
                  </a:lnTo>
                  <a:cubicBezTo>
                    <a:pt x="1045" y="328"/>
                    <a:pt x="1037" y="351"/>
                    <a:pt x="1015" y="366"/>
                  </a:cubicBezTo>
                  <a:cubicBezTo>
                    <a:pt x="992" y="382"/>
                    <a:pt x="969" y="405"/>
                    <a:pt x="938" y="397"/>
                  </a:cubicBezTo>
                  <a:cubicBezTo>
                    <a:pt x="923" y="397"/>
                    <a:pt x="946" y="328"/>
                    <a:pt x="923" y="336"/>
                  </a:cubicBezTo>
                  <a:cubicBezTo>
                    <a:pt x="839" y="382"/>
                    <a:pt x="762" y="450"/>
                    <a:pt x="701" y="527"/>
                  </a:cubicBezTo>
                  <a:cubicBezTo>
                    <a:pt x="686" y="542"/>
                    <a:pt x="717" y="580"/>
                    <a:pt x="709" y="596"/>
                  </a:cubicBezTo>
                  <a:cubicBezTo>
                    <a:pt x="694" y="619"/>
                    <a:pt x="663" y="626"/>
                    <a:pt x="640" y="626"/>
                  </a:cubicBezTo>
                  <a:cubicBezTo>
                    <a:pt x="625" y="619"/>
                    <a:pt x="610" y="596"/>
                    <a:pt x="610" y="580"/>
                  </a:cubicBezTo>
                  <a:cubicBezTo>
                    <a:pt x="610" y="565"/>
                    <a:pt x="625" y="557"/>
                    <a:pt x="625" y="542"/>
                  </a:cubicBezTo>
                  <a:cubicBezTo>
                    <a:pt x="617" y="527"/>
                    <a:pt x="595" y="527"/>
                    <a:pt x="595" y="512"/>
                  </a:cubicBezTo>
                  <a:cubicBezTo>
                    <a:pt x="587" y="504"/>
                    <a:pt x="602" y="489"/>
                    <a:pt x="595" y="481"/>
                  </a:cubicBezTo>
                  <a:cubicBezTo>
                    <a:pt x="587" y="450"/>
                    <a:pt x="587" y="389"/>
                    <a:pt x="556" y="382"/>
                  </a:cubicBezTo>
                  <a:cubicBezTo>
                    <a:pt x="503" y="374"/>
                    <a:pt x="473" y="450"/>
                    <a:pt x="420" y="450"/>
                  </a:cubicBezTo>
                  <a:cubicBezTo>
                    <a:pt x="405" y="458"/>
                    <a:pt x="405" y="412"/>
                    <a:pt x="389" y="405"/>
                  </a:cubicBezTo>
                  <a:cubicBezTo>
                    <a:pt x="374" y="389"/>
                    <a:pt x="344" y="405"/>
                    <a:pt x="328" y="397"/>
                  </a:cubicBezTo>
                  <a:cubicBezTo>
                    <a:pt x="305" y="382"/>
                    <a:pt x="290" y="351"/>
                    <a:pt x="275" y="32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9" name="Freeform 131"/>
            <p:cNvSpPr>
              <a:spLocks noChangeArrowheads="1"/>
            </p:cNvSpPr>
            <p:nvPr/>
          </p:nvSpPr>
          <p:spPr bwMode="auto">
            <a:xfrm>
              <a:off x="6073380" y="4749801"/>
              <a:ext cx="282557" cy="214313"/>
            </a:xfrm>
            <a:custGeom>
              <a:avLst/>
              <a:gdLst>
                <a:gd name="T0" fmla="*/ 785 w 786"/>
                <a:gd name="T1" fmla="*/ 283 h 597"/>
                <a:gd name="T2" fmla="*/ 785 w 786"/>
                <a:gd name="T3" fmla="*/ 283 h 597"/>
                <a:gd name="T4" fmla="*/ 740 w 786"/>
                <a:gd name="T5" fmla="*/ 336 h 597"/>
                <a:gd name="T6" fmla="*/ 663 w 786"/>
                <a:gd name="T7" fmla="*/ 367 h 597"/>
                <a:gd name="T8" fmla="*/ 648 w 786"/>
                <a:gd name="T9" fmla="*/ 306 h 597"/>
                <a:gd name="T10" fmla="*/ 426 w 786"/>
                <a:gd name="T11" fmla="*/ 497 h 597"/>
                <a:gd name="T12" fmla="*/ 434 w 786"/>
                <a:gd name="T13" fmla="*/ 566 h 597"/>
                <a:gd name="T14" fmla="*/ 365 w 786"/>
                <a:gd name="T15" fmla="*/ 596 h 597"/>
                <a:gd name="T16" fmla="*/ 335 w 786"/>
                <a:gd name="T17" fmla="*/ 550 h 597"/>
                <a:gd name="T18" fmla="*/ 350 w 786"/>
                <a:gd name="T19" fmla="*/ 512 h 597"/>
                <a:gd name="T20" fmla="*/ 320 w 786"/>
                <a:gd name="T21" fmla="*/ 482 h 597"/>
                <a:gd name="T22" fmla="*/ 320 w 786"/>
                <a:gd name="T23" fmla="*/ 451 h 597"/>
                <a:gd name="T24" fmla="*/ 281 w 786"/>
                <a:gd name="T25" fmla="*/ 352 h 597"/>
                <a:gd name="T26" fmla="*/ 145 w 786"/>
                <a:gd name="T27" fmla="*/ 420 h 597"/>
                <a:gd name="T28" fmla="*/ 114 w 786"/>
                <a:gd name="T29" fmla="*/ 375 h 597"/>
                <a:gd name="T30" fmla="*/ 53 w 786"/>
                <a:gd name="T31" fmla="*/ 367 h 597"/>
                <a:gd name="T32" fmla="*/ 0 w 786"/>
                <a:gd name="T33" fmla="*/ 298 h 597"/>
                <a:gd name="T34" fmla="*/ 0 w 786"/>
                <a:gd name="T35" fmla="*/ 298 h 597"/>
                <a:gd name="T36" fmla="*/ 114 w 786"/>
                <a:gd name="T37" fmla="*/ 176 h 597"/>
                <a:gd name="T38" fmla="*/ 145 w 786"/>
                <a:gd name="T39" fmla="*/ 153 h 597"/>
                <a:gd name="T40" fmla="*/ 183 w 786"/>
                <a:gd name="T41" fmla="*/ 153 h 597"/>
                <a:gd name="T42" fmla="*/ 228 w 786"/>
                <a:gd name="T43" fmla="*/ 130 h 597"/>
                <a:gd name="T44" fmla="*/ 243 w 786"/>
                <a:gd name="T45" fmla="*/ 115 h 597"/>
                <a:gd name="T46" fmla="*/ 381 w 786"/>
                <a:gd name="T47" fmla="*/ 100 h 597"/>
                <a:gd name="T48" fmla="*/ 381 w 786"/>
                <a:gd name="T49" fmla="*/ 39 h 597"/>
                <a:gd name="T50" fmla="*/ 434 w 786"/>
                <a:gd name="T51" fmla="*/ 0 h 597"/>
                <a:gd name="T52" fmla="*/ 434 w 786"/>
                <a:gd name="T53" fmla="*/ 0 h 597"/>
                <a:gd name="T54" fmla="*/ 549 w 786"/>
                <a:gd name="T55" fmla="*/ 84 h 597"/>
                <a:gd name="T56" fmla="*/ 556 w 786"/>
                <a:gd name="T57" fmla="*/ 54 h 597"/>
                <a:gd name="T58" fmla="*/ 602 w 786"/>
                <a:gd name="T59" fmla="*/ 46 h 597"/>
                <a:gd name="T60" fmla="*/ 656 w 786"/>
                <a:gd name="T61" fmla="*/ 153 h 597"/>
                <a:gd name="T62" fmla="*/ 694 w 786"/>
                <a:gd name="T63" fmla="*/ 176 h 597"/>
                <a:gd name="T64" fmla="*/ 762 w 786"/>
                <a:gd name="T65" fmla="*/ 222 h 597"/>
                <a:gd name="T66" fmla="*/ 785 w 786"/>
                <a:gd name="T67" fmla="*/ 283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6" h="597">
                  <a:moveTo>
                    <a:pt x="785" y="283"/>
                  </a:moveTo>
                  <a:lnTo>
                    <a:pt x="785" y="283"/>
                  </a:lnTo>
                  <a:cubicBezTo>
                    <a:pt x="770" y="298"/>
                    <a:pt x="762" y="321"/>
                    <a:pt x="740" y="336"/>
                  </a:cubicBezTo>
                  <a:cubicBezTo>
                    <a:pt x="717" y="352"/>
                    <a:pt x="694" y="375"/>
                    <a:pt x="663" y="367"/>
                  </a:cubicBezTo>
                  <a:cubicBezTo>
                    <a:pt x="648" y="367"/>
                    <a:pt x="671" y="298"/>
                    <a:pt x="648" y="306"/>
                  </a:cubicBezTo>
                  <a:cubicBezTo>
                    <a:pt x="564" y="352"/>
                    <a:pt x="487" y="420"/>
                    <a:pt x="426" y="497"/>
                  </a:cubicBezTo>
                  <a:cubicBezTo>
                    <a:pt x="411" y="512"/>
                    <a:pt x="442" y="550"/>
                    <a:pt x="434" y="566"/>
                  </a:cubicBezTo>
                  <a:cubicBezTo>
                    <a:pt x="419" y="589"/>
                    <a:pt x="388" y="596"/>
                    <a:pt x="365" y="596"/>
                  </a:cubicBezTo>
                  <a:cubicBezTo>
                    <a:pt x="350" y="589"/>
                    <a:pt x="335" y="566"/>
                    <a:pt x="335" y="550"/>
                  </a:cubicBezTo>
                  <a:cubicBezTo>
                    <a:pt x="335" y="535"/>
                    <a:pt x="350" y="527"/>
                    <a:pt x="350" y="512"/>
                  </a:cubicBezTo>
                  <a:cubicBezTo>
                    <a:pt x="342" y="497"/>
                    <a:pt x="320" y="497"/>
                    <a:pt x="320" y="482"/>
                  </a:cubicBezTo>
                  <a:cubicBezTo>
                    <a:pt x="312" y="474"/>
                    <a:pt x="327" y="459"/>
                    <a:pt x="320" y="451"/>
                  </a:cubicBezTo>
                  <a:cubicBezTo>
                    <a:pt x="312" y="420"/>
                    <a:pt x="312" y="359"/>
                    <a:pt x="281" y="352"/>
                  </a:cubicBezTo>
                  <a:cubicBezTo>
                    <a:pt x="228" y="344"/>
                    <a:pt x="198" y="420"/>
                    <a:pt x="145" y="420"/>
                  </a:cubicBezTo>
                  <a:cubicBezTo>
                    <a:pt x="130" y="428"/>
                    <a:pt x="130" y="382"/>
                    <a:pt x="114" y="375"/>
                  </a:cubicBezTo>
                  <a:cubicBezTo>
                    <a:pt x="99" y="359"/>
                    <a:pt x="69" y="375"/>
                    <a:pt x="53" y="367"/>
                  </a:cubicBezTo>
                  <a:cubicBezTo>
                    <a:pt x="30" y="352"/>
                    <a:pt x="15" y="321"/>
                    <a:pt x="0" y="298"/>
                  </a:cubicBezTo>
                  <a:lnTo>
                    <a:pt x="0" y="298"/>
                  </a:lnTo>
                  <a:cubicBezTo>
                    <a:pt x="38" y="252"/>
                    <a:pt x="76" y="214"/>
                    <a:pt x="114" y="176"/>
                  </a:cubicBezTo>
                  <a:cubicBezTo>
                    <a:pt x="122" y="168"/>
                    <a:pt x="130" y="161"/>
                    <a:pt x="145" y="153"/>
                  </a:cubicBezTo>
                  <a:cubicBezTo>
                    <a:pt x="152" y="153"/>
                    <a:pt x="168" y="161"/>
                    <a:pt x="183" y="153"/>
                  </a:cubicBezTo>
                  <a:cubicBezTo>
                    <a:pt x="198" y="153"/>
                    <a:pt x="212" y="145"/>
                    <a:pt x="228" y="130"/>
                  </a:cubicBezTo>
                  <a:cubicBezTo>
                    <a:pt x="235" y="130"/>
                    <a:pt x="235" y="115"/>
                    <a:pt x="243" y="115"/>
                  </a:cubicBezTo>
                  <a:cubicBezTo>
                    <a:pt x="289" y="100"/>
                    <a:pt x="342" y="115"/>
                    <a:pt x="381" y="100"/>
                  </a:cubicBezTo>
                  <a:cubicBezTo>
                    <a:pt x="396" y="84"/>
                    <a:pt x="373" y="54"/>
                    <a:pt x="381" y="39"/>
                  </a:cubicBezTo>
                  <a:cubicBezTo>
                    <a:pt x="396" y="16"/>
                    <a:pt x="419" y="16"/>
                    <a:pt x="434" y="0"/>
                  </a:cubicBezTo>
                  <a:lnTo>
                    <a:pt x="434" y="0"/>
                  </a:lnTo>
                  <a:cubicBezTo>
                    <a:pt x="472" y="31"/>
                    <a:pt x="503" y="69"/>
                    <a:pt x="549" y="84"/>
                  </a:cubicBezTo>
                  <a:cubicBezTo>
                    <a:pt x="556" y="92"/>
                    <a:pt x="549" y="61"/>
                    <a:pt x="556" y="54"/>
                  </a:cubicBezTo>
                  <a:cubicBezTo>
                    <a:pt x="572" y="46"/>
                    <a:pt x="594" y="31"/>
                    <a:pt x="602" y="46"/>
                  </a:cubicBezTo>
                  <a:cubicBezTo>
                    <a:pt x="633" y="69"/>
                    <a:pt x="633" y="115"/>
                    <a:pt x="656" y="153"/>
                  </a:cubicBezTo>
                  <a:cubicBezTo>
                    <a:pt x="663" y="161"/>
                    <a:pt x="679" y="168"/>
                    <a:pt x="694" y="176"/>
                  </a:cubicBezTo>
                  <a:cubicBezTo>
                    <a:pt x="717" y="191"/>
                    <a:pt x="740" y="207"/>
                    <a:pt x="762" y="222"/>
                  </a:cubicBezTo>
                  <a:cubicBezTo>
                    <a:pt x="778" y="237"/>
                    <a:pt x="778" y="260"/>
                    <a:pt x="785" y="28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0" name="Freeform 132"/>
            <p:cNvSpPr>
              <a:spLocks noChangeArrowheads="1"/>
            </p:cNvSpPr>
            <p:nvPr/>
          </p:nvSpPr>
          <p:spPr bwMode="auto">
            <a:xfrm>
              <a:off x="6230532" y="4614863"/>
              <a:ext cx="393674" cy="247650"/>
            </a:xfrm>
            <a:custGeom>
              <a:avLst/>
              <a:gdLst>
                <a:gd name="T0" fmla="*/ 8 w 1093"/>
                <a:gd name="T1" fmla="*/ 336 h 689"/>
                <a:gd name="T2" fmla="*/ 8 w 1093"/>
                <a:gd name="T3" fmla="*/ 336 h 689"/>
                <a:gd name="T4" fmla="*/ 0 w 1093"/>
                <a:gd name="T5" fmla="*/ 374 h 689"/>
                <a:gd name="T6" fmla="*/ 0 w 1093"/>
                <a:gd name="T7" fmla="*/ 374 h 689"/>
                <a:gd name="T8" fmla="*/ 115 w 1093"/>
                <a:gd name="T9" fmla="*/ 458 h 689"/>
                <a:gd name="T10" fmla="*/ 122 w 1093"/>
                <a:gd name="T11" fmla="*/ 428 h 689"/>
                <a:gd name="T12" fmla="*/ 168 w 1093"/>
                <a:gd name="T13" fmla="*/ 420 h 689"/>
                <a:gd name="T14" fmla="*/ 222 w 1093"/>
                <a:gd name="T15" fmla="*/ 527 h 689"/>
                <a:gd name="T16" fmla="*/ 260 w 1093"/>
                <a:gd name="T17" fmla="*/ 550 h 689"/>
                <a:gd name="T18" fmla="*/ 328 w 1093"/>
                <a:gd name="T19" fmla="*/ 596 h 689"/>
                <a:gd name="T20" fmla="*/ 351 w 1093"/>
                <a:gd name="T21" fmla="*/ 657 h 689"/>
                <a:gd name="T22" fmla="*/ 351 w 1093"/>
                <a:gd name="T23" fmla="*/ 657 h 689"/>
                <a:gd name="T24" fmla="*/ 382 w 1093"/>
                <a:gd name="T25" fmla="*/ 680 h 689"/>
                <a:gd name="T26" fmla="*/ 405 w 1093"/>
                <a:gd name="T27" fmla="*/ 642 h 689"/>
                <a:gd name="T28" fmla="*/ 474 w 1093"/>
                <a:gd name="T29" fmla="*/ 611 h 689"/>
                <a:gd name="T30" fmla="*/ 527 w 1093"/>
                <a:gd name="T31" fmla="*/ 642 h 689"/>
                <a:gd name="T32" fmla="*/ 642 w 1093"/>
                <a:gd name="T33" fmla="*/ 604 h 689"/>
                <a:gd name="T34" fmla="*/ 672 w 1093"/>
                <a:gd name="T35" fmla="*/ 611 h 689"/>
                <a:gd name="T36" fmla="*/ 695 w 1093"/>
                <a:gd name="T37" fmla="*/ 634 h 689"/>
                <a:gd name="T38" fmla="*/ 772 w 1093"/>
                <a:gd name="T39" fmla="*/ 649 h 689"/>
                <a:gd name="T40" fmla="*/ 787 w 1093"/>
                <a:gd name="T41" fmla="*/ 596 h 689"/>
                <a:gd name="T42" fmla="*/ 840 w 1093"/>
                <a:gd name="T43" fmla="*/ 611 h 689"/>
                <a:gd name="T44" fmla="*/ 848 w 1093"/>
                <a:gd name="T45" fmla="*/ 535 h 689"/>
                <a:gd name="T46" fmla="*/ 787 w 1093"/>
                <a:gd name="T47" fmla="*/ 474 h 689"/>
                <a:gd name="T48" fmla="*/ 825 w 1093"/>
                <a:gd name="T49" fmla="*/ 443 h 689"/>
                <a:gd name="T50" fmla="*/ 833 w 1093"/>
                <a:gd name="T51" fmla="*/ 413 h 689"/>
                <a:gd name="T52" fmla="*/ 901 w 1093"/>
                <a:gd name="T53" fmla="*/ 420 h 689"/>
                <a:gd name="T54" fmla="*/ 947 w 1093"/>
                <a:gd name="T55" fmla="*/ 481 h 689"/>
                <a:gd name="T56" fmla="*/ 1008 w 1093"/>
                <a:gd name="T57" fmla="*/ 443 h 689"/>
                <a:gd name="T58" fmla="*/ 1092 w 1093"/>
                <a:gd name="T59" fmla="*/ 344 h 689"/>
                <a:gd name="T60" fmla="*/ 1092 w 1093"/>
                <a:gd name="T61" fmla="*/ 344 h 689"/>
                <a:gd name="T62" fmla="*/ 1069 w 1093"/>
                <a:gd name="T63" fmla="*/ 321 h 689"/>
                <a:gd name="T64" fmla="*/ 863 w 1093"/>
                <a:gd name="T65" fmla="*/ 206 h 689"/>
                <a:gd name="T66" fmla="*/ 634 w 1093"/>
                <a:gd name="T67" fmla="*/ 15 h 689"/>
                <a:gd name="T68" fmla="*/ 435 w 1093"/>
                <a:gd name="T69" fmla="*/ 8 h 689"/>
                <a:gd name="T70" fmla="*/ 298 w 1093"/>
                <a:gd name="T71" fmla="*/ 115 h 689"/>
                <a:gd name="T72" fmla="*/ 176 w 1093"/>
                <a:gd name="T73" fmla="*/ 252 h 689"/>
                <a:gd name="T74" fmla="*/ 99 w 1093"/>
                <a:gd name="T75" fmla="*/ 313 h 689"/>
                <a:gd name="T76" fmla="*/ 8 w 1093"/>
                <a:gd name="T77" fmla="*/ 336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93" h="689">
                  <a:moveTo>
                    <a:pt x="8" y="336"/>
                  </a:moveTo>
                  <a:lnTo>
                    <a:pt x="8" y="336"/>
                  </a:lnTo>
                  <a:cubicBezTo>
                    <a:pt x="0" y="374"/>
                    <a:pt x="0" y="374"/>
                    <a:pt x="0" y="374"/>
                  </a:cubicBezTo>
                  <a:lnTo>
                    <a:pt x="0" y="374"/>
                  </a:lnTo>
                  <a:cubicBezTo>
                    <a:pt x="38" y="405"/>
                    <a:pt x="69" y="443"/>
                    <a:pt x="115" y="458"/>
                  </a:cubicBezTo>
                  <a:cubicBezTo>
                    <a:pt x="122" y="466"/>
                    <a:pt x="115" y="435"/>
                    <a:pt x="122" y="428"/>
                  </a:cubicBezTo>
                  <a:cubicBezTo>
                    <a:pt x="138" y="420"/>
                    <a:pt x="160" y="405"/>
                    <a:pt x="168" y="420"/>
                  </a:cubicBezTo>
                  <a:cubicBezTo>
                    <a:pt x="199" y="443"/>
                    <a:pt x="199" y="489"/>
                    <a:pt x="222" y="527"/>
                  </a:cubicBezTo>
                  <a:cubicBezTo>
                    <a:pt x="229" y="535"/>
                    <a:pt x="245" y="542"/>
                    <a:pt x="260" y="550"/>
                  </a:cubicBezTo>
                  <a:cubicBezTo>
                    <a:pt x="283" y="565"/>
                    <a:pt x="306" y="581"/>
                    <a:pt x="328" y="596"/>
                  </a:cubicBezTo>
                  <a:cubicBezTo>
                    <a:pt x="344" y="611"/>
                    <a:pt x="344" y="634"/>
                    <a:pt x="351" y="657"/>
                  </a:cubicBezTo>
                  <a:lnTo>
                    <a:pt x="351" y="657"/>
                  </a:lnTo>
                  <a:cubicBezTo>
                    <a:pt x="359" y="665"/>
                    <a:pt x="367" y="688"/>
                    <a:pt x="382" y="680"/>
                  </a:cubicBezTo>
                  <a:cubicBezTo>
                    <a:pt x="397" y="680"/>
                    <a:pt x="390" y="649"/>
                    <a:pt x="405" y="642"/>
                  </a:cubicBezTo>
                  <a:cubicBezTo>
                    <a:pt x="428" y="626"/>
                    <a:pt x="451" y="611"/>
                    <a:pt x="474" y="611"/>
                  </a:cubicBezTo>
                  <a:cubicBezTo>
                    <a:pt x="497" y="611"/>
                    <a:pt x="512" y="642"/>
                    <a:pt x="527" y="642"/>
                  </a:cubicBezTo>
                  <a:cubicBezTo>
                    <a:pt x="565" y="642"/>
                    <a:pt x="603" y="611"/>
                    <a:pt x="642" y="604"/>
                  </a:cubicBezTo>
                  <a:cubicBezTo>
                    <a:pt x="649" y="604"/>
                    <a:pt x="664" y="611"/>
                    <a:pt x="672" y="611"/>
                  </a:cubicBezTo>
                  <a:cubicBezTo>
                    <a:pt x="680" y="619"/>
                    <a:pt x="680" y="634"/>
                    <a:pt x="695" y="634"/>
                  </a:cubicBezTo>
                  <a:cubicBezTo>
                    <a:pt x="718" y="642"/>
                    <a:pt x="749" y="657"/>
                    <a:pt x="772" y="649"/>
                  </a:cubicBezTo>
                  <a:cubicBezTo>
                    <a:pt x="787" y="642"/>
                    <a:pt x="772" y="604"/>
                    <a:pt x="787" y="596"/>
                  </a:cubicBezTo>
                  <a:cubicBezTo>
                    <a:pt x="802" y="588"/>
                    <a:pt x="825" y="626"/>
                    <a:pt x="840" y="611"/>
                  </a:cubicBezTo>
                  <a:cubicBezTo>
                    <a:pt x="856" y="596"/>
                    <a:pt x="856" y="558"/>
                    <a:pt x="848" y="535"/>
                  </a:cubicBezTo>
                  <a:cubicBezTo>
                    <a:pt x="833" y="512"/>
                    <a:pt x="787" y="504"/>
                    <a:pt x="787" y="474"/>
                  </a:cubicBezTo>
                  <a:cubicBezTo>
                    <a:pt x="779" y="458"/>
                    <a:pt x="817" y="458"/>
                    <a:pt x="825" y="443"/>
                  </a:cubicBezTo>
                  <a:cubicBezTo>
                    <a:pt x="833" y="435"/>
                    <a:pt x="817" y="413"/>
                    <a:pt x="833" y="413"/>
                  </a:cubicBezTo>
                  <a:cubicBezTo>
                    <a:pt x="856" y="405"/>
                    <a:pt x="878" y="413"/>
                    <a:pt x="901" y="420"/>
                  </a:cubicBezTo>
                  <a:cubicBezTo>
                    <a:pt x="924" y="435"/>
                    <a:pt x="924" y="474"/>
                    <a:pt x="947" y="481"/>
                  </a:cubicBezTo>
                  <a:cubicBezTo>
                    <a:pt x="970" y="489"/>
                    <a:pt x="985" y="458"/>
                    <a:pt x="1008" y="443"/>
                  </a:cubicBezTo>
                  <a:cubicBezTo>
                    <a:pt x="1047" y="405"/>
                    <a:pt x="1054" y="390"/>
                    <a:pt x="1092" y="344"/>
                  </a:cubicBezTo>
                  <a:lnTo>
                    <a:pt x="1092" y="344"/>
                  </a:lnTo>
                  <a:cubicBezTo>
                    <a:pt x="1085" y="336"/>
                    <a:pt x="1077" y="329"/>
                    <a:pt x="1069" y="321"/>
                  </a:cubicBezTo>
                  <a:cubicBezTo>
                    <a:pt x="1001" y="237"/>
                    <a:pt x="955" y="237"/>
                    <a:pt x="863" y="206"/>
                  </a:cubicBezTo>
                  <a:cubicBezTo>
                    <a:pt x="733" y="160"/>
                    <a:pt x="749" y="23"/>
                    <a:pt x="634" y="15"/>
                  </a:cubicBezTo>
                  <a:cubicBezTo>
                    <a:pt x="435" y="8"/>
                    <a:pt x="435" y="8"/>
                    <a:pt x="435" y="8"/>
                  </a:cubicBezTo>
                  <a:cubicBezTo>
                    <a:pt x="344" y="0"/>
                    <a:pt x="367" y="84"/>
                    <a:pt x="298" y="115"/>
                  </a:cubicBezTo>
                  <a:cubicBezTo>
                    <a:pt x="222" y="168"/>
                    <a:pt x="321" y="244"/>
                    <a:pt x="176" y="252"/>
                  </a:cubicBezTo>
                  <a:cubicBezTo>
                    <a:pt x="160" y="252"/>
                    <a:pt x="122" y="306"/>
                    <a:pt x="99" y="313"/>
                  </a:cubicBezTo>
                  <a:cubicBezTo>
                    <a:pt x="69" y="336"/>
                    <a:pt x="38" y="344"/>
                    <a:pt x="8" y="33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1" name="Freeform 133"/>
            <p:cNvSpPr>
              <a:spLocks noChangeArrowheads="1"/>
            </p:cNvSpPr>
            <p:nvPr/>
          </p:nvSpPr>
          <p:spPr bwMode="auto">
            <a:xfrm>
              <a:off x="5708279" y="4583113"/>
              <a:ext cx="284144" cy="201612"/>
            </a:xfrm>
            <a:custGeom>
              <a:avLst/>
              <a:gdLst>
                <a:gd name="T0" fmla="*/ 374 w 788"/>
                <a:gd name="T1" fmla="*/ 77 h 559"/>
                <a:gd name="T2" fmla="*/ 374 w 788"/>
                <a:gd name="T3" fmla="*/ 77 h 559"/>
                <a:gd name="T4" fmla="*/ 267 w 788"/>
                <a:gd name="T5" fmla="*/ 0 h 559"/>
                <a:gd name="T6" fmla="*/ 267 w 788"/>
                <a:gd name="T7" fmla="*/ 0 h 559"/>
                <a:gd name="T8" fmla="*/ 229 w 788"/>
                <a:gd name="T9" fmla="*/ 77 h 559"/>
                <a:gd name="T10" fmla="*/ 267 w 788"/>
                <a:gd name="T11" fmla="*/ 123 h 559"/>
                <a:gd name="T12" fmla="*/ 252 w 788"/>
                <a:gd name="T13" fmla="*/ 146 h 559"/>
                <a:gd name="T14" fmla="*/ 176 w 788"/>
                <a:gd name="T15" fmla="*/ 161 h 559"/>
                <a:gd name="T16" fmla="*/ 46 w 788"/>
                <a:gd name="T17" fmla="*/ 153 h 559"/>
                <a:gd name="T18" fmla="*/ 15 w 788"/>
                <a:gd name="T19" fmla="*/ 191 h 559"/>
                <a:gd name="T20" fmla="*/ 15 w 788"/>
                <a:gd name="T21" fmla="*/ 191 h 559"/>
                <a:gd name="T22" fmla="*/ 7 w 788"/>
                <a:gd name="T23" fmla="*/ 245 h 559"/>
                <a:gd name="T24" fmla="*/ 53 w 788"/>
                <a:gd name="T25" fmla="*/ 260 h 559"/>
                <a:gd name="T26" fmla="*/ 76 w 788"/>
                <a:gd name="T27" fmla="*/ 283 h 559"/>
                <a:gd name="T28" fmla="*/ 68 w 788"/>
                <a:gd name="T29" fmla="*/ 313 h 559"/>
                <a:gd name="T30" fmla="*/ 122 w 788"/>
                <a:gd name="T31" fmla="*/ 321 h 559"/>
                <a:gd name="T32" fmla="*/ 145 w 788"/>
                <a:gd name="T33" fmla="*/ 375 h 559"/>
                <a:gd name="T34" fmla="*/ 260 w 788"/>
                <a:gd name="T35" fmla="*/ 382 h 559"/>
                <a:gd name="T36" fmla="*/ 191 w 788"/>
                <a:gd name="T37" fmla="*/ 444 h 559"/>
                <a:gd name="T38" fmla="*/ 267 w 788"/>
                <a:gd name="T39" fmla="*/ 520 h 559"/>
                <a:gd name="T40" fmla="*/ 290 w 788"/>
                <a:gd name="T41" fmla="*/ 550 h 559"/>
                <a:gd name="T42" fmla="*/ 313 w 788"/>
                <a:gd name="T43" fmla="*/ 558 h 559"/>
                <a:gd name="T44" fmla="*/ 313 w 788"/>
                <a:gd name="T45" fmla="*/ 558 h 559"/>
                <a:gd name="T46" fmla="*/ 405 w 788"/>
                <a:gd name="T47" fmla="*/ 543 h 559"/>
                <a:gd name="T48" fmla="*/ 450 w 788"/>
                <a:gd name="T49" fmla="*/ 466 h 559"/>
                <a:gd name="T50" fmla="*/ 550 w 788"/>
                <a:gd name="T51" fmla="*/ 428 h 559"/>
                <a:gd name="T52" fmla="*/ 550 w 788"/>
                <a:gd name="T53" fmla="*/ 405 h 559"/>
                <a:gd name="T54" fmla="*/ 580 w 788"/>
                <a:gd name="T55" fmla="*/ 367 h 559"/>
                <a:gd name="T56" fmla="*/ 664 w 788"/>
                <a:gd name="T57" fmla="*/ 291 h 559"/>
                <a:gd name="T58" fmla="*/ 756 w 788"/>
                <a:gd name="T59" fmla="*/ 321 h 559"/>
                <a:gd name="T60" fmla="*/ 787 w 788"/>
                <a:gd name="T61" fmla="*/ 268 h 559"/>
                <a:gd name="T62" fmla="*/ 787 w 788"/>
                <a:gd name="T63" fmla="*/ 268 h 559"/>
                <a:gd name="T64" fmla="*/ 626 w 788"/>
                <a:gd name="T65" fmla="*/ 230 h 559"/>
                <a:gd name="T66" fmla="*/ 420 w 788"/>
                <a:gd name="T67" fmla="*/ 153 h 559"/>
                <a:gd name="T68" fmla="*/ 420 w 788"/>
                <a:gd name="T69" fmla="*/ 153 h 559"/>
                <a:gd name="T70" fmla="*/ 374 w 788"/>
                <a:gd name="T71" fmla="*/ 77 h 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88" h="559">
                  <a:moveTo>
                    <a:pt x="374" y="77"/>
                  </a:moveTo>
                  <a:lnTo>
                    <a:pt x="374" y="77"/>
                  </a:lnTo>
                  <a:cubicBezTo>
                    <a:pt x="267" y="0"/>
                    <a:pt x="267" y="0"/>
                    <a:pt x="267" y="0"/>
                  </a:cubicBezTo>
                  <a:lnTo>
                    <a:pt x="267" y="0"/>
                  </a:lnTo>
                  <a:cubicBezTo>
                    <a:pt x="252" y="23"/>
                    <a:pt x="229" y="46"/>
                    <a:pt x="229" y="77"/>
                  </a:cubicBezTo>
                  <a:cubicBezTo>
                    <a:pt x="237" y="100"/>
                    <a:pt x="267" y="107"/>
                    <a:pt x="267" y="123"/>
                  </a:cubicBezTo>
                  <a:cubicBezTo>
                    <a:pt x="275" y="130"/>
                    <a:pt x="267" y="146"/>
                    <a:pt x="252" y="146"/>
                  </a:cubicBezTo>
                  <a:cubicBezTo>
                    <a:pt x="229" y="161"/>
                    <a:pt x="198" y="161"/>
                    <a:pt x="176" y="161"/>
                  </a:cubicBezTo>
                  <a:cubicBezTo>
                    <a:pt x="130" y="161"/>
                    <a:pt x="84" y="146"/>
                    <a:pt x="46" y="153"/>
                  </a:cubicBezTo>
                  <a:cubicBezTo>
                    <a:pt x="30" y="153"/>
                    <a:pt x="23" y="176"/>
                    <a:pt x="15" y="191"/>
                  </a:cubicBezTo>
                  <a:lnTo>
                    <a:pt x="15" y="191"/>
                  </a:lnTo>
                  <a:cubicBezTo>
                    <a:pt x="15" y="214"/>
                    <a:pt x="0" y="230"/>
                    <a:pt x="7" y="245"/>
                  </a:cubicBezTo>
                  <a:cubicBezTo>
                    <a:pt x="15" y="260"/>
                    <a:pt x="38" y="245"/>
                    <a:pt x="53" y="260"/>
                  </a:cubicBezTo>
                  <a:cubicBezTo>
                    <a:pt x="68" y="260"/>
                    <a:pt x="76" y="275"/>
                    <a:pt x="76" y="283"/>
                  </a:cubicBezTo>
                  <a:cubicBezTo>
                    <a:pt x="76" y="298"/>
                    <a:pt x="61" y="313"/>
                    <a:pt x="68" y="313"/>
                  </a:cubicBezTo>
                  <a:cubicBezTo>
                    <a:pt x="84" y="329"/>
                    <a:pt x="107" y="306"/>
                    <a:pt x="122" y="321"/>
                  </a:cubicBezTo>
                  <a:cubicBezTo>
                    <a:pt x="137" y="329"/>
                    <a:pt x="122" y="367"/>
                    <a:pt x="145" y="375"/>
                  </a:cubicBezTo>
                  <a:cubicBezTo>
                    <a:pt x="176" y="390"/>
                    <a:pt x="237" y="352"/>
                    <a:pt x="260" y="382"/>
                  </a:cubicBezTo>
                  <a:cubicBezTo>
                    <a:pt x="275" y="405"/>
                    <a:pt x="183" y="413"/>
                    <a:pt x="191" y="444"/>
                  </a:cubicBezTo>
                  <a:cubicBezTo>
                    <a:pt x="191" y="482"/>
                    <a:pt x="244" y="489"/>
                    <a:pt x="267" y="520"/>
                  </a:cubicBezTo>
                  <a:cubicBezTo>
                    <a:pt x="282" y="527"/>
                    <a:pt x="282" y="543"/>
                    <a:pt x="290" y="550"/>
                  </a:cubicBezTo>
                  <a:cubicBezTo>
                    <a:pt x="298" y="558"/>
                    <a:pt x="305" y="558"/>
                    <a:pt x="313" y="558"/>
                  </a:cubicBezTo>
                  <a:lnTo>
                    <a:pt x="313" y="558"/>
                  </a:lnTo>
                  <a:cubicBezTo>
                    <a:pt x="343" y="550"/>
                    <a:pt x="382" y="558"/>
                    <a:pt x="405" y="543"/>
                  </a:cubicBezTo>
                  <a:cubicBezTo>
                    <a:pt x="428" y="520"/>
                    <a:pt x="428" y="482"/>
                    <a:pt x="450" y="466"/>
                  </a:cubicBezTo>
                  <a:cubicBezTo>
                    <a:pt x="481" y="444"/>
                    <a:pt x="519" y="444"/>
                    <a:pt x="550" y="428"/>
                  </a:cubicBezTo>
                  <a:cubicBezTo>
                    <a:pt x="557" y="428"/>
                    <a:pt x="550" y="413"/>
                    <a:pt x="550" y="405"/>
                  </a:cubicBezTo>
                  <a:cubicBezTo>
                    <a:pt x="557" y="390"/>
                    <a:pt x="573" y="375"/>
                    <a:pt x="580" y="367"/>
                  </a:cubicBezTo>
                  <a:cubicBezTo>
                    <a:pt x="611" y="336"/>
                    <a:pt x="626" y="298"/>
                    <a:pt x="664" y="291"/>
                  </a:cubicBezTo>
                  <a:cubicBezTo>
                    <a:pt x="695" y="283"/>
                    <a:pt x="725" y="329"/>
                    <a:pt x="756" y="321"/>
                  </a:cubicBezTo>
                  <a:cubicBezTo>
                    <a:pt x="787" y="313"/>
                    <a:pt x="779" y="291"/>
                    <a:pt x="787" y="268"/>
                  </a:cubicBezTo>
                  <a:lnTo>
                    <a:pt x="787" y="268"/>
                  </a:lnTo>
                  <a:cubicBezTo>
                    <a:pt x="741" y="252"/>
                    <a:pt x="687" y="237"/>
                    <a:pt x="626" y="230"/>
                  </a:cubicBezTo>
                  <a:cubicBezTo>
                    <a:pt x="542" y="222"/>
                    <a:pt x="496" y="169"/>
                    <a:pt x="420" y="153"/>
                  </a:cubicBezTo>
                  <a:lnTo>
                    <a:pt x="420" y="153"/>
                  </a:lnTo>
                  <a:cubicBezTo>
                    <a:pt x="374" y="77"/>
                    <a:pt x="374" y="77"/>
                    <a:pt x="374" y="7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2" name="Freeform 134"/>
            <p:cNvSpPr>
              <a:spLocks noChangeArrowheads="1"/>
            </p:cNvSpPr>
            <p:nvPr/>
          </p:nvSpPr>
          <p:spPr bwMode="auto">
            <a:xfrm>
              <a:off x="5820984" y="4678363"/>
              <a:ext cx="242871" cy="228600"/>
            </a:xfrm>
            <a:custGeom>
              <a:avLst/>
              <a:gdLst>
                <a:gd name="T0" fmla="*/ 611 w 673"/>
                <a:gd name="T1" fmla="*/ 23 h 635"/>
                <a:gd name="T2" fmla="*/ 611 w 673"/>
                <a:gd name="T3" fmla="*/ 23 h 635"/>
                <a:gd name="T4" fmla="*/ 474 w 673"/>
                <a:gd name="T5" fmla="*/ 0 h 635"/>
                <a:gd name="T6" fmla="*/ 474 w 673"/>
                <a:gd name="T7" fmla="*/ 0 h 635"/>
                <a:gd name="T8" fmla="*/ 443 w 673"/>
                <a:gd name="T9" fmla="*/ 53 h 635"/>
                <a:gd name="T10" fmla="*/ 351 w 673"/>
                <a:gd name="T11" fmla="*/ 23 h 635"/>
                <a:gd name="T12" fmla="*/ 267 w 673"/>
                <a:gd name="T13" fmla="*/ 99 h 635"/>
                <a:gd name="T14" fmla="*/ 237 w 673"/>
                <a:gd name="T15" fmla="*/ 137 h 635"/>
                <a:gd name="T16" fmla="*/ 237 w 673"/>
                <a:gd name="T17" fmla="*/ 160 h 635"/>
                <a:gd name="T18" fmla="*/ 137 w 673"/>
                <a:gd name="T19" fmla="*/ 198 h 635"/>
                <a:gd name="T20" fmla="*/ 92 w 673"/>
                <a:gd name="T21" fmla="*/ 275 h 635"/>
                <a:gd name="T22" fmla="*/ 0 w 673"/>
                <a:gd name="T23" fmla="*/ 290 h 635"/>
                <a:gd name="T24" fmla="*/ 0 w 673"/>
                <a:gd name="T25" fmla="*/ 290 h 635"/>
                <a:gd name="T26" fmla="*/ 46 w 673"/>
                <a:gd name="T27" fmla="*/ 351 h 635"/>
                <a:gd name="T28" fmla="*/ 160 w 673"/>
                <a:gd name="T29" fmla="*/ 313 h 635"/>
                <a:gd name="T30" fmla="*/ 168 w 673"/>
                <a:gd name="T31" fmla="*/ 343 h 635"/>
                <a:gd name="T32" fmla="*/ 107 w 673"/>
                <a:gd name="T33" fmla="*/ 389 h 635"/>
                <a:gd name="T34" fmla="*/ 130 w 673"/>
                <a:gd name="T35" fmla="*/ 473 h 635"/>
                <a:gd name="T36" fmla="*/ 168 w 673"/>
                <a:gd name="T37" fmla="*/ 512 h 635"/>
                <a:gd name="T38" fmla="*/ 137 w 673"/>
                <a:gd name="T39" fmla="*/ 542 h 635"/>
                <a:gd name="T40" fmla="*/ 122 w 673"/>
                <a:gd name="T41" fmla="*/ 611 h 635"/>
                <a:gd name="T42" fmla="*/ 122 w 673"/>
                <a:gd name="T43" fmla="*/ 611 h 635"/>
                <a:gd name="T44" fmla="*/ 160 w 673"/>
                <a:gd name="T45" fmla="*/ 603 h 635"/>
                <a:gd name="T46" fmla="*/ 222 w 673"/>
                <a:gd name="T47" fmla="*/ 565 h 635"/>
                <a:gd name="T48" fmla="*/ 359 w 673"/>
                <a:gd name="T49" fmla="*/ 534 h 635"/>
                <a:gd name="T50" fmla="*/ 420 w 673"/>
                <a:gd name="T51" fmla="*/ 580 h 635"/>
                <a:gd name="T52" fmla="*/ 542 w 673"/>
                <a:gd name="T53" fmla="*/ 634 h 635"/>
                <a:gd name="T54" fmla="*/ 542 w 673"/>
                <a:gd name="T55" fmla="*/ 634 h 635"/>
                <a:gd name="T56" fmla="*/ 588 w 673"/>
                <a:gd name="T57" fmla="*/ 588 h 635"/>
                <a:gd name="T58" fmla="*/ 603 w 673"/>
                <a:gd name="T59" fmla="*/ 534 h 635"/>
                <a:gd name="T60" fmla="*/ 664 w 673"/>
                <a:gd name="T61" fmla="*/ 504 h 635"/>
                <a:gd name="T62" fmla="*/ 664 w 673"/>
                <a:gd name="T63" fmla="*/ 504 h 635"/>
                <a:gd name="T64" fmla="*/ 626 w 673"/>
                <a:gd name="T65" fmla="*/ 435 h 635"/>
                <a:gd name="T66" fmla="*/ 641 w 673"/>
                <a:gd name="T67" fmla="*/ 374 h 635"/>
                <a:gd name="T68" fmla="*/ 664 w 673"/>
                <a:gd name="T69" fmla="*/ 282 h 635"/>
                <a:gd name="T70" fmla="*/ 596 w 673"/>
                <a:gd name="T71" fmla="*/ 267 h 635"/>
                <a:gd name="T72" fmla="*/ 611 w 673"/>
                <a:gd name="T73" fmla="*/ 183 h 635"/>
                <a:gd name="T74" fmla="*/ 580 w 673"/>
                <a:gd name="T75" fmla="*/ 153 h 635"/>
                <a:gd name="T76" fmla="*/ 596 w 673"/>
                <a:gd name="T77" fmla="*/ 122 h 635"/>
                <a:gd name="T78" fmla="*/ 580 w 673"/>
                <a:gd name="T79" fmla="*/ 91 h 635"/>
                <a:gd name="T80" fmla="*/ 611 w 673"/>
                <a:gd name="T81" fmla="*/ 23 h 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73" h="635">
                  <a:moveTo>
                    <a:pt x="611" y="23"/>
                  </a:moveTo>
                  <a:lnTo>
                    <a:pt x="611" y="23"/>
                  </a:lnTo>
                  <a:cubicBezTo>
                    <a:pt x="565" y="23"/>
                    <a:pt x="519" y="15"/>
                    <a:pt x="474" y="0"/>
                  </a:cubicBezTo>
                  <a:lnTo>
                    <a:pt x="474" y="0"/>
                  </a:lnTo>
                  <a:cubicBezTo>
                    <a:pt x="466" y="23"/>
                    <a:pt x="474" y="45"/>
                    <a:pt x="443" y="53"/>
                  </a:cubicBezTo>
                  <a:cubicBezTo>
                    <a:pt x="412" y="61"/>
                    <a:pt x="382" y="15"/>
                    <a:pt x="351" y="23"/>
                  </a:cubicBezTo>
                  <a:cubicBezTo>
                    <a:pt x="313" y="30"/>
                    <a:pt x="298" y="68"/>
                    <a:pt x="267" y="99"/>
                  </a:cubicBezTo>
                  <a:cubicBezTo>
                    <a:pt x="260" y="107"/>
                    <a:pt x="244" y="122"/>
                    <a:pt x="237" y="137"/>
                  </a:cubicBezTo>
                  <a:cubicBezTo>
                    <a:pt x="237" y="145"/>
                    <a:pt x="244" y="160"/>
                    <a:pt x="237" y="160"/>
                  </a:cubicBezTo>
                  <a:cubicBezTo>
                    <a:pt x="206" y="176"/>
                    <a:pt x="168" y="176"/>
                    <a:pt x="137" y="198"/>
                  </a:cubicBezTo>
                  <a:cubicBezTo>
                    <a:pt x="115" y="214"/>
                    <a:pt x="115" y="252"/>
                    <a:pt x="92" y="275"/>
                  </a:cubicBezTo>
                  <a:cubicBezTo>
                    <a:pt x="69" y="290"/>
                    <a:pt x="30" y="282"/>
                    <a:pt x="0" y="290"/>
                  </a:cubicBezTo>
                  <a:lnTo>
                    <a:pt x="0" y="290"/>
                  </a:lnTo>
                  <a:cubicBezTo>
                    <a:pt x="15" y="313"/>
                    <a:pt x="23" y="351"/>
                    <a:pt x="46" y="351"/>
                  </a:cubicBezTo>
                  <a:cubicBezTo>
                    <a:pt x="84" y="359"/>
                    <a:pt x="122" y="320"/>
                    <a:pt x="160" y="313"/>
                  </a:cubicBezTo>
                  <a:cubicBezTo>
                    <a:pt x="168" y="313"/>
                    <a:pt x="176" y="336"/>
                    <a:pt x="168" y="343"/>
                  </a:cubicBezTo>
                  <a:cubicBezTo>
                    <a:pt x="153" y="359"/>
                    <a:pt x="115" y="366"/>
                    <a:pt x="107" y="389"/>
                  </a:cubicBezTo>
                  <a:cubicBezTo>
                    <a:pt x="99" y="412"/>
                    <a:pt x="122" y="443"/>
                    <a:pt x="130" y="473"/>
                  </a:cubicBezTo>
                  <a:cubicBezTo>
                    <a:pt x="137" y="489"/>
                    <a:pt x="160" y="489"/>
                    <a:pt x="168" y="512"/>
                  </a:cubicBezTo>
                  <a:cubicBezTo>
                    <a:pt x="168" y="519"/>
                    <a:pt x="145" y="527"/>
                    <a:pt x="137" y="542"/>
                  </a:cubicBezTo>
                  <a:cubicBezTo>
                    <a:pt x="130" y="565"/>
                    <a:pt x="130" y="588"/>
                    <a:pt x="122" y="611"/>
                  </a:cubicBezTo>
                  <a:lnTo>
                    <a:pt x="122" y="611"/>
                  </a:lnTo>
                  <a:cubicBezTo>
                    <a:pt x="137" y="603"/>
                    <a:pt x="153" y="611"/>
                    <a:pt x="160" y="603"/>
                  </a:cubicBezTo>
                  <a:cubicBezTo>
                    <a:pt x="183" y="595"/>
                    <a:pt x="199" y="573"/>
                    <a:pt x="222" y="565"/>
                  </a:cubicBezTo>
                  <a:cubicBezTo>
                    <a:pt x="267" y="550"/>
                    <a:pt x="313" y="534"/>
                    <a:pt x="359" y="534"/>
                  </a:cubicBezTo>
                  <a:cubicBezTo>
                    <a:pt x="382" y="542"/>
                    <a:pt x="397" y="573"/>
                    <a:pt x="420" y="580"/>
                  </a:cubicBezTo>
                  <a:cubicBezTo>
                    <a:pt x="458" y="603"/>
                    <a:pt x="504" y="618"/>
                    <a:pt x="542" y="634"/>
                  </a:cubicBezTo>
                  <a:lnTo>
                    <a:pt x="542" y="634"/>
                  </a:lnTo>
                  <a:cubicBezTo>
                    <a:pt x="558" y="618"/>
                    <a:pt x="580" y="603"/>
                    <a:pt x="588" y="588"/>
                  </a:cubicBezTo>
                  <a:cubicBezTo>
                    <a:pt x="603" y="573"/>
                    <a:pt x="588" y="550"/>
                    <a:pt x="603" y="534"/>
                  </a:cubicBezTo>
                  <a:cubicBezTo>
                    <a:pt x="619" y="519"/>
                    <a:pt x="641" y="512"/>
                    <a:pt x="664" y="504"/>
                  </a:cubicBezTo>
                  <a:lnTo>
                    <a:pt x="664" y="504"/>
                  </a:lnTo>
                  <a:cubicBezTo>
                    <a:pt x="649" y="481"/>
                    <a:pt x="634" y="458"/>
                    <a:pt x="626" y="435"/>
                  </a:cubicBezTo>
                  <a:cubicBezTo>
                    <a:pt x="626" y="412"/>
                    <a:pt x="634" y="397"/>
                    <a:pt x="641" y="374"/>
                  </a:cubicBezTo>
                  <a:cubicBezTo>
                    <a:pt x="649" y="343"/>
                    <a:pt x="672" y="305"/>
                    <a:pt x="664" y="282"/>
                  </a:cubicBezTo>
                  <a:cubicBezTo>
                    <a:pt x="649" y="259"/>
                    <a:pt x="603" y="282"/>
                    <a:pt x="596" y="267"/>
                  </a:cubicBezTo>
                  <a:cubicBezTo>
                    <a:pt x="580" y="244"/>
                    <a:pt x="611" y="214"/>
                    <a:pt x="611" y="183"/>
                  </a:cubicBezTo>
                  <a:cubicBezTo>
                    <a:pt x="611" y="168"/>
                    <a:pt x="580" y="168"/>
                    <a:pt x="580" y="153"/>
                  </a:cubicBezTo>
                  <a:cubicBezTo>
                    <a:pt x="573" y="145"/>
                    <a:pt x="596" y="137"/>
                    <a:pt x="596" y="122"/>
                  </a:cubicBezTo>
                  <a:cubicBezTo>
                    <a:pt x="596" y="114"/>
                    <a:pt x="580" y="99"/>
                    <a:pt x="580" y="91"/>
                  </a:cubicBezTo>
                  <a:cubicBezTo>
                    <a:pt x="588" y="61"/>
                    <a:pt x="596" y="45"/>
                    <a:pt x="611"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3" name="Freeform 135"/>
            <p:cNvSpPr>
              <a:spLocks noChangeArrowheads="1"/>
            </p:cNvSpPr>
            <p:nvPr/>
          </p:nvSpPr>
          <p:spPr bwMode="auto">
            <a:xfrm>
              <a:off x="5603510" y="4651376"/>
              <a:ext cx="280970" cy="295275"/>
            </a:xfrm>
            <a:custGeom>
              <a:avLst/>
              <a:gdLst>
                <a:gd name="T0" fmla="*/ 305 w 780"/>
                <a:gd name="T1" fmla="*/ 0 h 819"/>
                <a:gd name="T2" fmla="*/ 305 w 780"/>
                <a:gd name="T3" fmla="*/ 0 h 819"/>
                <a:gd name="T4" fmla="*/ 297 w 780"/>
                <a:gd name="T5" fmla="*/ 54 h 819"/>
                <a:gd name="T6" fmla="*/ 343 w 780"/>
                <a:gd name="T7" fmla="*/ 69 h 819"/>
                <a:gd name="T8" fmla="*/ 366 w 780"/>
                <a:gd name="T9" fmla="*/ 92 h 819"/>
                <a:gd name="T10" fmla="*/ 358 w 780"/>
                <a:gd name="T11" fmla="*/ 122 h 819"/>
                <a:gd name="T12" fmla="*/ 412 w 780"/>
                <a:gd name="T13" fmla="*/ 130 h 819"/>
                <a:gd name="T14" fmla="*/ 435 w 780"/>
                <a:gd name="T15" fmla="*/ 184 h 819"/>
                <a:gd name="T16" fmla="*/ 550 w 780"/>
                <a:gd name="T17" fmla="*/ 191 h 819"/>
                <a:gd name="T18" fmla="*/ 481 w 780"/>
                <a:gd name="T19" fmla="*/ 253 h 819"/>
                <a:gd name="T20" fmla="*/ 557 w 780"/>
                <a:gd name="T21" fmla="*/ 329 h 819"/>
                <a:gd name="T22" fmla="*/ 580 w 780"/>
                <a:gd name="T23" fmla="*/ 359 h 819"/>
                <a:gd name="T24" fmla="*/ 603 w 780"/>
                <a:gd name="T25" fmla="*/ 367 h 819"/>
                <a:gd name="T26" fmla="*/ 603 w 780"/>
                <a:gd name="T27" fmla="*/ 367 h 819"/>
                <a:gd name="T28" fmla="*/ 649 w 780"/>
                <a:gd name="T29" fmla="*/ 428 h 819"/>
                <a:gd name="T30" fmla="*/ 763 w 780"/>
                <a:gd name="T31" fmla="*/ 390 h 819"/>
                <a:gd name="T32" fmla="*/ 771 w 780"/>
                <a:gd name="T33" fmla="*/ 420 h 819"/>
                <a:gd name="T34" fmla="*/ 710 w 780"/>
                <a:gd name="T35" fmla="*/ 466 h 819"/>
                <a:gd name="T36" fmla="*/ 733 w 780"/>
                <a:gd name="T37" fmla="*/ 550 h 819"/>
                <a:gd name="T38" fmla="*/ 771 w 780"/>
                <a:gd name="T39" fmla="*/ 589 h 819"/>
                <a:gd name="T40" fmla="*/ 740 w 780"/>
                <a:gd name="T41" fmla="*/ 619 h 819"/>
                <a:gd name="T42" fmla="*/ 725 w 780"/>
                <a:gd name="T43" fmla="*/ 688 h 819"/>
                <a:gd name="T44" fmla="*/ 725 w 780"/>
                <a:gd name="T45" fmla="*/ 688 h 819"/>
                <a:gd name="T46" fmla="*/ 588 w 780"/>
                <a:gd name="T47" fmla="*/ 734 h 819"/>
                <a:gd name="T48" fmla="*/ 496 w 780"/>
                <a:gd name="T49" fmla="*/ 757 h 819"/>
                <a:gd name="T50" fmla="*/ 466 w 780"/>
                <a:gd name="T51" fmla="*/ 818 h 819"/>
                <a:gd name="T52" fmla="*/ 427 w 780"/>
                <a:gd name="T53" fmla="*/ 772 h 819"/>
                <a:gd name="T54" fmla="*/ 259 w 780"/>
                <a:gd name="T55" fmla="*/ 634 h 819"/>
                <a:gd name="T56" fmla="*/ 267 w 780"/>
                <a:gd name="T57" fmla="*/ 604 h 819"/>
                <a:gd name="T58" fmla="*/ 160 w 780"/>
                <a:gd name="T59" fmla="*/ 527 h 819"/>
                <a:gd name="T60" fmla="*/ 160 w 780"/>
                <a:gd name="T61" fmla="*/ 527 h 819"/>
                <a:gd name="T62" fmla="*/ 91 w 780"/>
                <a:gd name="T63" fmla="*/ 474 h 819"/>
                <a:gd name="T64" fmla="*/ 68 w 780"/>
                <a:gd name="T65" fmla="*/ 428 h 819"/>
                <a:gd name="T66" fmla="*/ 0 w 780"/>
                <a:gd name="T67" fmla="*/ 413 h 819"/>
                <a:gd name="T68" fmla="*/ 0 w 780"/>
                <a:gd name="T69" fmla="*/ 359 h 819"/>
                <a:gd name="T70" fmla="*/ 0 w 780"/>
                <a:gd name="T71" fmla="*/ 359 h 819"/>
                <a:gd name="T72" fmla="*/ 61 w 780"/>
                <a:gd name="T73" fmla="*/ 352 h 819"/>
                <a:gd name="T74" fmla="*/ 61 w 780"/>
                <a:gd name="T75" fmla="*/ 352 h 819"/>
                <a:gd name="T76" fmla="*/ 38 w 780"/>
                <a:gd name="T77" fmla="*/ 314 h 819"/>
                <a:gd name="T78" fmla="*/ 145 w 780"/>
                <a:gd name="T79" fmla="*/ 321 h 819"/>
                <a:gd name="T80" fmla="*/ 160 w 780"/>
                <a:gd name="T81" fmla="*/ 291 h 819"/>
                <a:gd name="T82" fmla="*/ 244 w 780"/>
                <a:gd name="T83" fmla="*/ 275 h 819"/>
                <a:gd name="T84" fmla="*/ 229 w 780"/>
                <a:gd name="T85" fmla="*/ 222 h 819"/>
                <a:gd name="T86" fmla="*/ 259 w 780"/>
                <a:gd name="T87" fmla="*/ 199 h 819"/>
                <a:gd name="T88" fmla="*/ 252 w 780"/>
                <a:gd name="T89" fmla="*/ 168 h 819"/>
                <a:gd name="T90" fmla="*/ 145 w 780"/>
                <a:gd name="T91" fmla="*/ 214 h 819"/>
                <a:gd name="T92" fmla="*/ 160 w 780"/>
                <a:gd name="T93" fmla="*/ 176 h 819"/>
                <a:gd name="T94" fmla="*/ 152 w 780"/>
                <a:gd name="T95" fmla="*/ 138 h 819"/>
                <a:gd name="T96" fmla="*/ 114 w 780"/>
                <a:gd name="T97" fmla="*/ 84 h 819"/>
                <a:gd name="T98" fmla="*/ 106 w 780"/>
                <a:gd name="T99" fmla="*/ 54 h 819"/>
                <a:gd name="T100" fmla="*/ 106 w 780"/>
                <a:gd name="T101" fmla="*/ 54 h 819"/>
                <a:gd name="T102" fmla="*/ 175 w 780"/>
                <a:gd name="T103" fmla="*/ 31 h 819"/>
                <a:gd name="T104" fmla="*/ 191 w 780"/>
                <a:gd name="T105" fmla="*/ 8 h 819"/>
                <a:gd name="T106" fmla="*/ 305 w 780"/>
                <a:gd name="T107" fmla="*/ 0 h 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780" h="819">
                  <a:moveTo>
                    <a:pt x="305" y="0"/>
                  </a:moveTo>
                  <a:lnTo>
                    <a:pt x="305" y="0"/>
                  </a:lnTo>
                  <a:cubicBezTo>
                    <a:pt x="305" y="23"/>
                    <a:pt x="290" y="39"/>
                    <a:pt x="297" y="54"/>
                  </a:cubicBezTo>
                  <a:cubicBezTo>
                    <a:pt x="305" y="69"/>
                    <a:pt x="328" y="54"/>
                    <a:pt x="343" y="69"/>
                  </a:cubicBezTo>
                  <a:cubicBezTo>
                    <a:pt x="358" y="69"/>
                    <a:pt x="366" y="84"/>
                    <a:pt x="366" y="92"/>
                  </a:cubicBezTo>
                  <a:cubicBezTo>
                    <a:pt x="366" y="107"/>
                    <a:pt x="351" y="122"/>
                    <a:pt x="358" y="122"/>
                  </a:cubicBezTo>
                  <a:cubicBezTo>
                    <a:pt x="374" y="138"/>
                    <a:pt x="397" y="115"/>
                    <a:pt x="412" y="130"/>
                  </a:cubicBezTo>
                  <a:cubicBezTo>
                    <a:pt x="427" y="138"/>
                    <a:pt x="412" y="176"/>
                    <a:pt x="435" y="184"/>
                  </a:cubicBezTo>
                  <a:cubicBezTo>
                    <a:pt x="466" y="199"/>
                    <a:pt x="527" y="161"/>
                    <a:pt x="550" y="191"/>
                  </a:cubicBezTo>
                  <a:cubicBezTo>
                    <a:pt x="565" y="214"/>
                    <a:pt x="473" y="222"/>
                    <a:pt x="481" y="253"/>
                  </a:cubicBezTo>
                  <a:cubicBezTo>
                    <a:pt x="481" y="291"/>
                    <a:pt x="534" y="298"/>
                    <a:pt x="557" y="329"/>
                  </a:cubicBezTo>
                  <a:cubicBezTo>
                    <a:pt x="572" y="336"/>
                    <a:pt x="572" y="352"/>
                    <a:pt x="580" y="359"/>
                  </a:cubicBezTo>
                  <a:cubicBezTo>
                    <a:pt x="588" y="367"/>
                    <a:pt x="595" y="367"/>
                    <a:pt x="603" y="367"/>
                  </a:cubicBezTo>
                  <a:lnTo>
                    <a:pt x="603" y="367"/>
                  </a:lnTo>
                  <a:cubicBezTo>
                    <a:pt x="618" y="390"/>
                    <a:pt x="626" y="428"/>
                    <a:pt x="649" y="428"/>
                  </a:cubicBezTo>
                  <a:cubicBezTo>
                    <a:pt x="687" y="436"/>
                    <a:pt x="725" y="397"/>
                    <a:pt x="763" y="390"/>
                  </a:cubicBezTo>
                  <a:cubicBezTo>
                    <a:pt x="771" y="390"/>
                    <a:pt x="779" y="413"/>
                    <a:pt x="771" y="420"/>
                  </a:cubicBezTo>
                  <a:cubicBezTo>
                    <a:pt x="756" y="436"/>
                    <a:pt x="718" y="443"/>
                    <a:pt x="710" y="466"/>
                  </a:cubicBezTo>
                  <a:cubicBezTo>
                    <a:pt x="702" y="489"/>
                    <a:pt x="725" y="520"/>
                    <a:pt x="733" y="550"/>
                  </a:cubicBezTo>
                  <a:cubicBezTo>
                    <a:pt x="740" y="566"/>
                    <a:pt x="763" y="566"/>
                    <a:pt x="771" y="589"/>
                  </a:cubicBezTo>
                  <a:cubicBezTo>
                    <a:pt x="771" y="596"/>
                    <a:pt x="748" y="604"/>
                    <a:pt x="740" y="619"/>
                  </a:cubicBezTo>
                  <a:cubicBezTo>
                    <a:pt x="733" y="642"/>
                    <a:pt x="733" y="665"/>
                    <a:pt x="725" y="688"/>
                  </a:cubicBezTo>
                  <a:lnTo>
                    <a:pt x="725" y="688"/>
                  </a:lnTo>
                  <a:cubicBezTo>
                    <a:pt x="679" y="703"/>
                    <a:pt x="633" y="718"/>
                    <a:pt x="588" y="734"/>
                  </a:cubicBezTo>
                  <a:cubicBezTo>
                    <a:pt x="557" y="741"/>
                    <a:pt x="527" y="734"/>
                    <a:pt x="496" y="757"/>
                  </a:cubicBezTo>
                  <a:cubicBezTo>
                    <a:pt x="481" y="764"/>
                    <a:pt x="488" y="810"/>
                    <a:pt x="466" y="818"/>
                  </a:cubicBezTo>
                  <a:cubicBezTo>
                    <a:pt x="443" y="818"/>
                    <a:pt x="443" y="780"/>
                    <a:pt x="427" y="772"/>
                  </a:cubicBezTo>
                  <a:cubicBezTo>
                    <a:pt x="374" y="718"/>
                    <a:pt x="313" y="688"/>
                    <a:pt x="259" y="634"/>
                  </a:cubicBezTo>
                  <a:cubicBezTo>
                    <a:pt x="252" y="627"/>
                    <a:pt x="275" y="611"/>
                    <a:pt x="267" y="604"/>
                  </a:cubicBezTo>
                  <a:cubicBezTo>
                    <a:pt x="236" y="573"/>
                    <a:pt x="198" y="558"/>
                    <a:pt x="160" y="527"/>
                  </a:cubicBezTo>
                  <a:lnTo>
                    <a:pt x="160" y="527"/>
                  </a:lnTo>
                  <a:cubicBezTo>
                    <a:pt x="91" y="474"/>
                    <a:pt x="91" y="474"/>
                    <a:pt x="91" y="474"/>
                  </a:cubicBezTo>
                  <a:cubicBezTo>
                    <a:pt x="68" y="428"/>
                    <a:pt x="68" y="428"/>
                    <a:pt x="68" y="428"/>
                  </a:cubicBezTo>
                  <a:cubicBezTo>
                    <a:pt x="0" y="413"/>
                    <a:pt x="0" y="413"/>
                    <a:pt x="0" y="413"/>
                  </a:cubicBezTo>
                  <a:cubicBezTo>
                    <a:pt x="0" y="359"/>
                    <a:pt x="0" y="359"/>
                    <a:pt x="0" y="359"/>
                  </a:cubicBezTo>
                  <a:lnTo>
                    <a:pt x="0" y="359"/>
                  </a:lnTo>
                  <a:cubicBezTo>
                    <a:pt x="22" y="359"/>
                    <a:pt x="45" y="352"/>
                    <a:pt x="61" y="352"/>
                  </a:cubicBezTo>
                  <a:lnTo>
                    <a:pt x="61" y="352"/>
                  </a:lnTo>
                  <a:cubicBezTo>
                    <a:pt x="53" y="336"/>
                    <a:pt x="22" y="314"/>
                    <a:pt x="38" y="314"/>
                  </a:cubicBezTo>
                  <a:cubicBezTo>
                    <a:pt x="76" y="298"/>
                    <a:pt x="114" y="329"/>
                    <a:pt x="145" y="321"/>
                  </a:cubicBezTo>
                  <a:cubicBezTo>
                    <a:pt x="160" y="321"/>
                    <a:pt x="152" y="298"/>
                    <a:pt x="160" y="291"/>
                  </a:cubicBezTo>
                  <a:cubicBezTo>
                    <a:pt x="183" y="283"/>
                    <a:pt x="221" y="298"/>
                    <a:pt x="244" y="275"/>
                  </a:cubicBezTo>
                  <a:cubicBezTo>
                    <a:pt x="259" y="268"/>
                    <a:pt x="229" y="245"/>
                    <a:pt x="229" y="222"/>
                  </a:cubicBezTo>
                  <a:cubicBezTo>
                    <a:pt x="236" y="214"/>
                    <a:pt x="252" y="207"/>
                    <a:pt x="259" y="199"/>
                  </a:cubicBezTo>
                  <a:cubicBezTo>
                    <a:pt x="259" y="184"/>
                    <a:pt x="259" y="161"/>
                    <a:pt x="252" y="168"/>
                  </a:cubicBezTo>
                  <a:cubicBezTo>
                    <a:pt x="214" y="168"/>
                    <a:pt x="183" y="207"/>
                    <a:pt x="145" y="214"/>
                  </a:cubicBezTo>
                  <a:cubicBezTo>
                    <a:pt x="137" y="214"/>
                    <a:pt x="160" y="191"/>
                    <a:pt x="160" y="176"/>
                  </a:cubicBezTo>
                  <a:cubicBezTo>
                    <a:pt x="160" y="161"/>
                    <a:pt x="160" y="145"/>
                    <a:pt x="152" y="138"/>
                  </a:cubicBezTo>
                  <a:cubicBezTo>
                    <a:pt x="145" y="115"/>
                    <a:pt x="122" y="107"/>
                    <a:pt x="114" y="84"/>
                  </a:cubicBezTo>
                  <a:cubicBezTo>
                    <a:pt x="106" y="77"/>
                    <a:pt x="106" y="69"/>
                    <a:pt x="106" y="54"/>
                  </a:cubicBezTo>
                  <a:lnTo>
                    <a:pt x="106" y="54"/>
                  </a:lnTo>
                  <a:cubicBezTo>
                    <a:pt x="129" y="46"/>
                    <a:pt x="152" y="46"/>
                    <a:pt x="175" y="31"/>
                  </a:cubicBezTo>
                  <a:cubicBezTo>
                    <a:pt x="183" y="31"/>
                    <a:pt x="183" y="8"/>
                    <a:pt x="191" y="8"/>
                  </a:cubicBezTo>
                  <a:cubicBezTo>
                    <a:pt x="229" y="0"/>
                    <a:pt x="267" y="8"/>
                    <a:pt x="305"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4" name="Freeform 136"/>
            <p:cNvSpPr>
              <a:spLocks noChangeArrowheads="1"/>
            </p:cNvSpPr>
            <p:nvPr/>
          </p:nvSpPr>
          <p:spPr bwMode="auto">
            <a:xfrm>
              <a:off x="5363814" y="4598988"/>
              <a:ext cx="150802" cy="190500"/>
            </a:xfrm>
            <a:custGeom>
              <a:avLst/>
              <a:gdLst>
                <a:gd name="T0" fmla="*/ 84 w 421"/>
                <a:gd name="T1" fmla="*/ 0 h 528"/>
                <a:gd name="T2" fmla="*/ 84 w 421"/>
                <a:gd name="T3" fmla="*/ 0 h 528"/>
                <a:gd name="T4" fmla="*/ 160 w 421"/>
                <a:gd name="T5" fmla="*/ 23 h 528"/>
                <a:gd name="T6" fmla="*/ 191 w 421"/>
                <a:gd name="T7" fmla="*/ 23 h 528"/>
                <a:gd name="T8" fmla="*/ 222 w 421"/>
                <a:gd name="T9" fmla="*/ 46 h 528"/>
                <a:gd name="T10" fmla="*/ 275 w 421"/>
                <a:gd name="T11" fmla="*/ 61 h 528"/>
                <a:gd name="T12" fmla="*/ 237 w 421"/>
                <a:gd name="T13" fmla="*/ 84 h 528"/>
                <a:gd name="T14" fmla="*/ 267 w 421"/>
                <a:gd name="T15" fmla="*/ 206 h 528"/>
                <a:gd name="T16" fmla="*/ 298 w 421"/>
                <a:gd name="T17" fmla="*/ 206 h 528"/>
                <a:gd name="T18" fmla="*/ 344 w 421"/>
                <a:gd name="T19" fmla="*/ 283 h 528"/>
                <a:gd name="T20" fmla="*/ 374 w 421"/>
                <a:gd name="T21" fmla="*/ 298 h 528"/>
                <a:gd name="T22" fmla="*/ 374 w 421"/>
                <a:gd name="T23" fmla="*/ 298 h 528"/>
                <a:gd name="T24" fmla="*/ 405 w 421"/>
                <a:gd name="T25" fmla="*/ 359 h 528"/>
                <a:gd name="T26" fmla="*/ 412 w 421"/>
                <a:gd name="T27" fmla="*/ 436 h 528"/>
                <a:gd name="T28" fmla="*/ 412 w 421"/>
                <a:gd name="T29" fmla="*/ 436 h 528"/>
                <a:gd name="T30" fmla="*/ 420 w 421"/>
                <a:gd name="T31" fmla="*/ 497 h 528"/>
                <a:gd name="T32" fmla="*/ 397 w 421"/>
                <a:gd name="T33" fmla="*/ 527 h 528"/>
                <a:gd name="T34" fmla="*/ 397 w 421"/>
                <a:gd name="T35" fmla="*/ 527 h 528"/>
                <a:gd name="T36" fmla="*/ 329 w 421"/>
                <a:gd name="T37" fmla="*/ 481 h 528"/>
                <a:gd name="T38" fmla="*/ 252 w 421"/>
                <a:gd name="T39" fmla="*/ 413 h 528"/>
                <a:gd name="T40" fmla="*/ 23 w 421"/>
                <a:gd name="T41" fmla="*/ 390 h 528"/>
                <a:gd name="T42" fmla="*/ 23 w 421"/>
                <a:gd name="T43" fmla="*/ 390 h 528"/>
                <a:gd name="T44" fmla="*/ 61 w 421"/>
                <a:gd name="T45" fmla="*/ 321 h 528"/>
                <a:gd name="T46" fmla="*/ 54 w 421"/>
                <a:gd name="T47" fmla="*/ 267 h 528"/>
                <a:gd name="T48" fmla="*/ 0 w 421"/>
                <a:gd name="T49" fmla="*/ 206 h 528"/>
                <a:gd name="T50" fmla="*/ 54 w 421"/>
                <a:gd name="T51" fmla="*/ 199 h 528"/>
                <a:gd name="T52" fmla="*/ 84 w 421"/>
                <a:gd name="T53" fmla="*/ 161 h 528"/>
                <a:gd name="T54" fmla="*/ 61 w 421"/>
                <a:gd name="T55" fmla="*/ 92 h 528"/>
                <a:gd name="T56" fmla="*/ 84 w 421"/>
                <a:gd name="T57" fmla="*/ 0 h 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21" h="528">
                  <a:moveTo>
                    <a:pt x="84" y="0"/>
                  </a:moveTo>
                  <a:lnTo>
                    <a:pt x="84" y="0"/>
                  </a:lnTo>
                  <a:cubicBezTo>
                    <a:pt x="107" y="8"/>
                    <a:pt x="130" y="15"/>
                    <a:pt x="160" y="23"/>
                  </a:cubicBezTo>
                  <a:cubicBezTo>
                    <a:pt x="168" y="23"/>
                    <a:pt x="183" y="15"/>
                    <a:pt x="191" y="23"/>
                  </a:cubicBezTo>
                  <a:cubicBezTo>
                    <a:pt x="206" y="23"/>
                    <a:pt x="206" y="38"/>
                    <a:pt x="222" y="46"/>
                  </a:cubicBezTo>
                  <a:cubicBezTo>
                    <a:pt x="237" y="54"/>
                    <a:pt x="267" y="38"/>
                    <a:pt x="275" y="61"/>
                  </a:cubicBezTo>
                  <a:cubicBezTo>
                    <a:pt x="283" y="69"/>
                    <a:pt x="244" y="69"/>
                    <a:pt x="237" y="84"/>
                  </a:cubicBezTo>
                  <a:cubicBezTo>
                    <a:pt x="237" y="130"/>
                    <a:pt x="252" y="168"/>
                    <a:pt x="267" y="206"/>
                  </a:cubicBezTo>
                  <a:cubicBezTo>
                    <a:pt x="275" y="214"/>
                    <a:pt x="290" y="199"/>
                    <a:pt x="298" y="206"/>
                  </a:cubicBezTo>
                  <a:cubicBezTo>
                    <a:pt x="321" y="229"/>
                    <a:pt x="321" y="260"/>
                    <a:pt x="344" y="283"/>
                  </a:cubicBezTo>
                  <a:cubicBezTo>
                    <a:pt x="351" y="290"/>
                    <a:pt x="367" y="290"/>
                    <a:pt x="374" y="298"/>
                  </a:cubicBezTo>
                  <a:lnTo>
                    <a:pt x="374" y="298"/>
                  </a:lnTo>
                  <a:cubicBezTo>
                    <a:pt x="405" y="359"/>
                    <a:pt x="405" y="359"/>
                    <a:pt x="405" y="359"/>
                  </a:cubicBezTo>
                  <a:cubicBezTo>
                    <a:pt x="412" y="436"/>
                    <a:pt x="412" y="436"/>
                    <a:pt x="412" y="436"/>
                  </a:cubicBezTo>
                  <a:lnTo>
                    <a:pt x="412" y="436"/>
                  </a:lnTo>
                  <a:cubicBezTo>
                    <a:pt x="412" y="459"/>
                    <a:pt x="420" y="474"/>
                    <a:pt x="420" y="497"/>
                  </a:cubicBezTo>
                  <a:cubicBezTo>
                    <a:pt x="420" y="504"/>
                    <a:pt x="405" y="512"/>
                    <a:pt x="397" y="527"/>
                  </a:cubicBezTo>
                  <a:lnTo>
                    <a:pt x="397" y="527"/>
                  </a:lnTo>
                  <a:cubicBezTo>
                    <a:pt x="374" y="512"/>
                    <a:pt x="351" y="497"/>
                    <a:pt x="329" y="481"/>
                  </a:cubicBezTo>
                  <a:cubicBezTo>
                    <a:pt x="298" y="459"/>
                    <a:pt x="283" y="428"/>
                    <a:pt x="252" y="413"/>
                  </a:cubicBezTo>
                  <a:cubicBezTo>
                    <a:pt x="176" y="390"/>
                    <a:pt x="99" y="398"/>
                    <a:pt x="23" y="390"/>
                  </a:cubicBezTo>
                  <a:lnTo>
                    <a:pt x="23" y="390"/>
                  </a:lnTo>
                  <a:cubicBezTo>
                    <a:pt x="38" y="367"/>
                    <a:pt x="61" y="344"/>
                    <a:pt x="61" y="321"/>
                  </a:cubicBezTo>
                  <a:cubicBezTo>
                    <a:pt x="69" y="306"/>
                    <a:pt x="61" y="283"/>
                    <a:pt x="54" y="267"/>
                  </a:cubicBezTo>
                  <a:cubicBezTo>
                    <a:pt x="38" y="245"/>
                    <a:pt x="0" y="229"/>
                    <a:pt x="0" y="206"/>
                  </a:cubicBezTo>
                  <a:cubicBezTo>
                    <a:pt x="0" y="191"/>
                    <a:pt x="38" y="206"/>
                    <a:pt x="54" y="199"/>
                  </a:cubicBezTo>
                  <a:cubicBezTo>
                    <a:pt x="69" y="191"/>
                    <a:pt x="84" y="176"/>
                    <a:pt x="84" y="161"/>
                  </a:cubicBezTo>
                  <a:cubicBezTo>
                    <a:pt x="92" y="138"/>
                    <a:pt x="69" y="115"/>
                    <a:pt x="61" y="92"/>
                  </a:cubicBezTo>
                  <a:cubicBezTo>
                    <a:pt x="61" y="61"/>
                    <a:pt x="76" y="31"/>
                    <a:pt x="84"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5" name="Freeform 137"/>
            <p:cNvSpPr>
              <a:spLocks noChangeArrowheads="1"/>
            </p:cNvSpPr>
            <p:nvPr/>
          </p:nvSpPr>
          <p:spPr bwMode="auto">
            <a:xfrm>
              <a:off x="5506680" y="4748214"/>
              <a:ext cx="153977" cy="142875"/>
            </a:xfrm>
            <a:custGeom>
              <a:avLst/>
              <a:gdLst>
                <a:gd name="T0" fmla="*/ 15 w 429"/>
                <a:gd name="T1" fmla="*/ 23 h 398"/>
                <a:gd name="T2" fmla="*/ 15 w 429"/>
                <a:gd name="T3" fmla="*/ 23 h 398"/>
                <a:gd name="T4" fmla="*/ 69 w 429"/>
                <a:gd name="T5" fmla="*/ 38 h 398"/>
                <a:gd name="T6" fmla="*/ 69 w 429"/>
                <a:gd name="T7" fmla="*/ 68 h 398"/>
                <a:gd name="T8" fmla="*/ 92 w 429"/>
                <a:gd name="T9" fmla="*/ 76 h 398"/>
                <a:gd name="T10" fmla="*/ 145 w 429"/>
                <a:gd name="T11" fmla="*/ 53 h 398"/>
                <a:gd name="T12" fmla="*/ 153 w 429"/>
                <a:gd name="T13" fmla="*/ 7 h 398"/>
                <a:gd name="T14" fmla="*/ 176 w 429"/>
                <a:gd name="T15" fmla="*/ 7 h 398"/>
                <a:gd name="T16" fmla="*/ 222 w 429"/>
                <a:gd name="T17" fmla="*/ 68 h 398"/>
                <a:gd name="T18" fmla="*/ 237 w 429"/>
                <a:gd name="T19" fmla="*/ 91 h 398"/>
                <a:gd name="T20" fmla="*/ 268 w 429"/>
                <a:gd name="T21" fmla="*/ 91 h 398"/>
                <a:gd name="T22" fmla="*/ 268 w 429"/>
                <a:gd name="T23" fmla="*/ 91 h 398"/>
                <a:gd name="T24" fmla="*/ 268 w 429"/>
                <a:gd name="T25" fmla="*/ 145 h 398"/>
                <a:gd name="T26" fmla="*/ 336 w 429"/>
                <a:gd name="T27" fmla="*/ 160 h 398"/>
                <a:gd name="T28" fmla="*/ 359 w 429"/>
                <a:gd name="T29" fmla="*/ 206 h 398"/>
                <a:gd name="T30" fmla="*/ 428 w 429"/>
                <a:gd name="T31" fmla="*/ 259 h 398"/>
                <a:gd name="T32" fmla="*/ 428 w 429"/>
                <a:gd name="T33" fmla="*/ 267 h 398"/>
                <a:gd name="T34" fmla="*/ 405 w 429"/>
                <a:gd name="T35" fmla="*/ 298 h 398"/>
                <a:gd name="T36" fmla="*/ 336 w 429"/>
                <a:gd name="T37" fmla="*/ 290 h 398"/>
                <a:gd name="T38" fmla="*/ 306 w 429"/>
                <a:gd name="T39" fmla="*/ 252 h 398"/>
                <a:gd name="T40" fmla="*/ 245 w 429"/>
                <a:gd name="T41" fmla="*/ 252 h 398"/>
                <a:gd name="T42" fmla="*/ 237 w 429"/>
                <a:gd name="T43" fmla="*/ 298 h 398"/>
                <a:gd name="T44" fmla="*/ 275 w 429"/>
                <a:gd name="T45" fmla="*/ 359 h 398"/>
                <a:gd name="T46" fmla="*/ 214 w 429"/>
                <a:gd name="T47" fmla="*/ 397 h 398"/>
                <a:gd name="T48" fmla="*/ 214 w 429"/>
                <a:gd name="T49" fmla="*/ 397 h 398"/>
                <a:gd name="T50" fmla="*/ 184 w 429"/>
                <a:gd name="T51" fmla="*/ 389 h 398"/>
                <a:gd name="T52" fmla="*/ 168 w 429"/>
                <a:gd name="T53" fmla="*/ 328 h 398"/>
                <a:gd name="T54" fmla="*/ 107 w 429"/>
                <a:gd name="T55" fmla="*/ 328 h 398"/>
                <a:gd name="T56" fmla="*/ 69 w 429"/>
                <a:gd name="T57" fmla="*/ 374 h 398"/>
                <a:gd name="T58" fmla="*/ 23 w 429"/>
                <a:gd name="T59" fmla="*/ 374 h 398"/>
                <a:gd name="T60" fmla="*/ 15 w 429"/>
                <a:gd name="T61" fmla="*/ 298 h 398"/>
                <a:gd name="T62" fmla="*/ 15 w 429"/>
                <a:gd name="T63" fmla="*/ 298 h 398"/>
                <a:gd name="T64" fmla="*/ 23 w 429"/>
                <a:gd name="T65" fmla="*/ 229 h 398"/>
                <a:gd name="T66" fmla="*/ 15 w 429"/>
                <a:gd name="T67" fmla="*/ 206 h 398"/>
                <a:gd name="T68" fmla="*/ 38 w 429"/>
                <a:gd name="T69" fmla="*/ 191 h 398"/>
                <a:gd name="T70" fmla="*/ 31 w 429"/>
                <a:gd name="T71" fmla="*/ 145 h 398"/>
                <a:gd name="T72" fmla="*/ 0 w 429"/>
                <a:gd name="T73" fmla="*/ 114 h 398"/>
                <a:gd name="T74" fmla="*/ 0 w 429"/>
                <a:gd name="T75" fmla="*/ 114 h 398"/>
                <a:gd name="T76" fmla="*/ 23 w 429"/>
                <a:gd name="T77" fmla="*/ 84 h 398"/>
                <a:gd name="T78" fmla="*/ 15 w 429"/>
                <a:gd name="T79" fmla="*/ 23 h 3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29" h="398">
                  <a:moveTo>
                    <a:pt x="15" y="23"/>
                  </a:moveTo>
                  <a:lnTo>
                    <a:pt x="15" y="23"/>
                  </a:lnTo>
                  <a:cubicBezTo>
                    <a:pt x="31" y="30"/>
                    <a:pt x="54" y="23"/>
                    <a:pt x="69" y="38"/>
                  </a:cubicBezTo>
                  <a:cubicBezTo>
                    <a:pt x="77" y="38"/>
                    <a:pt x="61" y="53"/>
                    <a:pt x="69" y="68"/>
                  </a:cubicBezTo>
                  <a:cubicBezTo>
                    <a:pt x="69" y="76"/>
                    <a:pt x="84" y="76"/>
                    <a:pt x="92" y="76"/>
                  </a:cubicBezTo>
                  <a:cubicBezTo>
                    <a:pt x="115" y="76"/>
                    <a:pt x="138" y="68"/>
                    <a:pt x="145" y="53"/>
                  </a:cubicBezTo>
                  <a:cubicBezTo>
                    <a:pt x="153" y="46"/>
                    <a:pt x="138" y="23"/>
                    <a:pt x="153" y="7"/>
                  </a:cubicBezTo>
                  <a:cubicBezTo>
                    <a:pt x="153" y="0"/>
                    <a:pt x="168" y="0"/>
                    <a:pt x="176" y="7"/>
                  </a:cubicBezTo>
                  <a:cubicBezTo>
                    <a:pt x="199" y="23"/>
                    <a:pt x="207" y="46"/>
                    <a:pt x="222" y="68"/>
                  </a:cubicBezTo>
                  <a:cubicBezTo>
                    <a:pt x="229" y="76"/>
                    <a:pt x="229" y="91"/>
                    <a:pt x="237" y="91"/>
                  </a:cubicBezTo>
                  <a:cubicBezTo>
                    <a:pt x="245" y="91"/>
                    <a:pt x="260" y="91"/>
                    <a:pt x="268" y="91"/>
                  </a:cubicBezTo>
                  <a:lnTo>
                    <a:pt x="268" y="91"/>
                  </a:lnTo>
                  <a:cubicBezTo>
                    <a:pt x="268" y="145"/>
                    <a:pt x="268" y="145"/>
                    <a:pt x="268" y="145"/>
                  </a:cubicBezTo>
                  <a:cubicBezTo>
                    <a:pt x="336" y="160"/>
                    <a:pt x="336" y="160"/>
                    <a:pt x="336" y="160"/>
                  </a:cubicBezTo>
                  <a:cubicBezTo>
                    <a:pt x="359" y="206"/>
                    <a:pt x="359" y="206"/>
                    <a:pt x="359" y="206"/>
                  </a:cubicBezTo>
                  <a:cubicBezTo>
                    <a:pt x="428" y="259"/>
                    <a:pt x="428" y="259"/>
                    <a:pt x="428" y="259"/>
                  </a:cubicBezTo>
                  <a:cubicBezTo>
                    <a:pt x="428" y="267"/>
                    <a:pt x="428" y="267"/>
                    <a:pt x="428" y="267"/>
                  </a:cubicBezTo>
                  <a:cubicBezTo>
                    <a:pt x="420" y="275"/>
                    <a:pt x="413" y="290"/>
                    <a:pt x="405" y="298"/>
                  </a:cubicBezTo>
                  <a:cubicBezTo>
                    <a:pt x="382" y="305"/>
                    <a:pt x="359" y="305"/>
                    <a:pt x="336" y="290"/>
                  </a:cubicBezTo>
                  <a:cubicBezTo>
                    <a:pt x="321" y="290"/>
                    <a:pt x="321" y="259"/>
                    <a:pt x="306" y="252"/>
                  </a:cubicBezTo>
                  <a:cubicBezTo>
                    <a:pt x="290" y="244"/>
                    <a:pt x="268" y="244"/>
                    <a:pt x="245" y="252"/>
                  </a:cubicBezTo>
                  <a:cubicBezTo>
                    <a:pt x="237" y="259"/>
                    <a:pt x="229" y="282"/>
                    <a:pt x="237" y="298"/>
                  </a:cubicBezTo>
                  <a:cubicBezTo>
                    <a:pt x="245" y="321"/>
                    <a:pt x="283" y="336"/>
                    <a:pt x="275" y="359"/>
                  </a:cubicBezTo>
                  <a:cubicBezTo>
                    <a:pt x="268" y="382"/>
                    <a:pt x="237" y="389"/>
                    <a:pt x="214" y="397"/>
                  </a:cubicBezTo>
                  <a:lnTo>
                    <a:pt x="214" y="397"/>
                  </a:lnTo>
                  <a:cubicBezTo>
                    <a:pt x="207" y="397"/>
                    <a:pt x="191" y="397"/>
                    <a:pt x="184" y="389"/>
                  </a:cubicBezTo>
                  <a:cubicBezTo>
                    <a:pt x="176" y="374"/>
                    <a:pt x="191" y="336"/>
                    <a:pt x="168" y="328"/>
                  </a:cubicBezTo>
                  <a:cubicBezTo>
                    <a:pt x="153" y="313"/>
                    <a:pt x="122" y="321"/>
                    <a:pt x="107" y="328"/>
                  </a:cubicBezTo>
                  <a:cubicBezTo>
                    <a:pt x="84" y="336"/>
                    <a:pt x="84" y="366"/>
                    <a:pt x="69" y="374"/>
                  </a:cubicBezTo>
                  <a:cubicBezTo>
                    <a:pt x="54" y="382"/>
                    <a:pt x="31" y="382"/>
                    <a:pt x="23" y="374"/>
                  </a:cubicBezTo>
                  <a:cubicBezTo>
                    <a:pt x="8" y="351"/>
                    <a:pt x="15" y="321"/>
                    <a:pt x="15" y="298"/>
                  </a:cubicBezTo>
                  <a:lnTo>
                    <a:pt x="15" y="298"/>
                  </a:lnTo>
                  <a:cubicBezTo>
                    <a:pt x="15" y="275"/>
                    <a:pt x="23" y="252"/>
                    <a:pt x="23" y="229"/>
                  </a:cubicBezTo>
                  <a:cubicBezTo>
                    <a:pt x="23" y="221"/>
                    <a:pt x="15" y="214"/>
                    <a:pt x="15" y="206"/>
                  </a:cubicBezTo>
                  <a:cubicBezTo>
                    <a:pt x="15" y="198"/>
                    <a:pt x="31" y="198"/>
                    <a:pt x="38" y="191"/>
                  </a:cubicBezTo>
                  <a:cubicBezTo>
                    <a:pt x="38" y="175"/>
                    <a:pt x="38" y="160"/>
                    <a:pt x="31" y="145"/>
                  </a:cubicBezTo>
                  <a:cubicBezTo>
                    <a:pt x="23" y="129"/>
                    <a:pt x="8" y="122"/>
                    <a:pt x="0" y="114"/>
                  </a:cubicBezTo>
                  <a:lnTo>
                    <a:pt x="0" y="114"/>
                  </a:lnTo>
                  <a:cubicBezTo>
                    <a:pt x="8" y="99"/>
                    <a:pt x="23" y="91"/>
                    <a:pt x="23" y="84"/>
                  </a:cubicBezTo>
                  <a:cubicBezTo>
                    <a:pt x="23" y="61"/>
                    <a:pt x="15" y="46"/>
                    <a:pt x="15"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6" name="Freeform 138"/>
            <p:cNvSpPr>
              <a:spLocks noChangeArrowheads="1"/>
            </p:cNvSpPr>
            <p:nvPr/>
          </p:nvSpPr>
          <p:spPr bwMode="auto">
            <a:xfrm>
              <a:off x="5498742" y="4651376"/>
              <a:ext cx="198425" cy="131763"/>
            </a:xfrm>
            <a:custGeom>
              <a:avLst/>
              <a:gdLst>
                <a:gd name="T0" fmla="*/ 352 w 551"/>
                <a:gd name="T1" fmla="*/ 352 h 368"/>
                <a:gd name="T2" fmla="*/ 352 w 551"/>
                <a:gd name="T3" fmla="*/ 352 h 368"/>
                <a:gd name="T4" fmla="*/ 329 w 551"/>
                <a:gd name="T5" fmla="*/ 314 h 368"/>
                <a:gd name="T6" fmla="*/ 436 w 551"/>
                <a:gd name="T7" fmla="*/ 321 h 368"/>
                <a:gd name="T8" fmla="*/ 451 w 551"/>
                <a:gd name="T9" fmla="*/ 291 h 368"/>
                <a:gd name="T10" fmla="*/ 535 w 551"/>
                <a:gd name="T11" fmla="*/ 275 h 368"/>
                <a:gd name="T12" fmla="*/ 520 w 551"/>
                <a:gd name="T13" fmla="*/ 222 h 368"/>
                <a:gd name="T14" fmla="*/ 550 w 551"/>
                <a:gd name="T15" fmla="*/ 199 h 368"/>
                <a:gd name="T16" fmla="*/ 543 w 551"/>
                <a:gd name="T17" fmla="*/ 168 h 368"/>
                <a:gd name="T18" fmla="*/ 436 w 551"/>
                <a:gd name="T19" fmla="*/ 214 h 368"/>
                <a:gd name="T20" fmla="*/ 451 w 551"/>
                <a:gd name="T21" fmla="*/ 176 h 368"/>
                <a:gd name="T22" fmla="*/ 443 w 551"/>
                <a:gd name="T23" fmla="*/ 138 h 368"/>
                <a:gd name="T24" fmla="*/ 405 w 551"/>
                <a:gd name="T25" fmla="*/ 84 h 368"/>
                <a:gd name="T26" fmla="*/ 397 w 551"/>
                <a:gd name="T27" fmla="*/ 54 h 368"/>
                <a:gd name="T28" fmla="*/ 397 w 551"/>
                <a:gd name="T29" fmla="*/ 54 h 368"/>
                <a:gd name="T30" fmla="*/ 382 w 551"/>
                <a:gd name="T31" fmla="*/ 0 h 368"/>
                <a:gd name="T32" fmla="*/ 329 w 551"/>
                <a:gd name="T33" fmla="*/ 46 h 368"/>
                <a:gd name="T34" fmla="*/ 291 w 551"/>
                <a:gd name="T35" fmla="*/ 23 h 368"/>
                <a:gd name="T36" fmla="*/ 245 w 551"/>
                <a:gd name="T37" fmla="*/ 23 h 368"/>
                <a:gd name="T38" fmla="*/ 191 w 551"/>
                <a:gd name="T39" fmla="*/ 0 h 368"/>
                <a:gd name="T40" fmla="*/ 176 w 551"/>
                <a:gd name="T41" fmla="*/ 16 h 368"/>
                <a:gd name="T42" fmla="*/ 199 w 551"/>
                <a:gd name="T43" fmla="*/ 92 h 368"/>
                <a:gd name="T44" fmla="*/ 207 w 551"/>
                <a:gd name="T45" fmla="*/ 138 h 368"/>
                <a:gd name="T46" fmla="*/ 161 w 551"/>
                <a:gd name="T47" fmla="*/ 191 h 368"/>
                <a:gd name="T48" fmla="*/ 115 w 551"/>
                <a:gd name="T49" fmla="*/ 184 h 368"/>
                <a:gd name="T50" fmla="*/ 61 w 551"/>
                <a:gd name="T51" fmla="*/ 130 h 368"/>
                <a:gd name="T52" fmla="*/ 0 w 551"/>
                <a:gd name="T53" fmla="*/ 153 h 368"/>
                <a:gd name="T54" fmla="*/ 0 w 551"/>
                <a:gd name="T55" fmla="*/ 153 h 368"/>
                <a:gd name="T56" fmla="*/ 31 w 551"/>
                <a:gd name="T57" fmla="*/ 214 h 368"/>
                <a:gd name="T58" fmla="*/ 38 w 551"/>
                <a:gd name="T59" fmla="*/ 291 h 368"/>
                <a:gd name="T60" fmla="*/ 38 w 551"/>
                <a:gd name="T61" fmla="*/ 291 h 368"/>
                <a:gd name="T62" fmla="*/ 92 w 551"/>
                <a:gd name="T63" fmla="*/ 306 h 368"/>
                <a:gd name="T64" fmla="*/ 92 w 551"/>
                <a:gd name="T65" fmla="*/ 336 h 368"/>
                <a:gd name="T66" fmla="*/ 115 w 551"/>
                <a:gd name="T67" fmla="*/ 344 h 368"/>
                <a:gd name="T68" fmla="*/ 168 w 551"/>
                <a:gd name="T69" fmla="*/ 321 h 368"/>
                <a:gd name="T70" fmla="*/ 176 w 551"/>
                <a:gd name="T71" fmla="*/ 275 h 368"/>
                <a:gd name="T72" fmla="*/ 199 w 551"/>
                <a:gd name="T73" fmla="*/ 275 h 368"/>
                <a:gd name="T74" fmla="*/ 245 w 551"/>
                <a:gd name="T75" fmla="*/ 336 h 368"/>
                <a:gd name="T76" fmla="*/ 260 w 551"/>
                <a:gd name="T77" fmla="*/ 359 h 368"/>
                <a:gd name="T78" fmla="*/ 352 w 551"/>
                <a:gd name="T79" fmla="*/ 352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51" h="368">
                  <a:moveTo>
                    <a:pt x="352" y="352"/>
                  </a:moveTo>
                  <a:lnTo>
                    <a:pt x="352" y="352"/>
                  </a:lnTo>
                  <a:cubicBezTo>
                    <a:pt x="344" y="336"/>
                    <a:pt x="313" y="314"/>
                    <a:pt x="329" y="314"/>
                  </a:cubicBezTo>
                  <a:cubicBezTo>
                    <a:pt x="367" y="298"/>
                    <a:pt x="405" y="329"/>
                    <a:pt x="436" y="321"/>
                  </a:cubicBezTo>
                  <a:cubicBezTo>
                    <a:pt x="451" y="321"/>
                    <a:pt x="443" y="298"/>
                    <a:pt x="451" y="291"/>
                  </a:cubicBezTo>
                  <a:cubicBezTo>
                    <a:pt x="474" y="283"/>
                    <a:pt x="512" y="298"/>
                    <a:pt x="535" y="275"/>
                  </a:cubicBezTo>
                  <a:cubicBezTo>
                    <a:pt x="550" y="268"/>
                    <a:pt x="520" y="245"/>
                    <a:pt x="520" y="222"/>
                  </a:cubicBezTo>
                  <a:cubicBezTo>
                    <a:pt x="527" y="214"/>
                    <a:pt x="543" y="207"/>
                    <a:pt x="550" y="199"/>
                  </a:cubicBezTo>
                  <a:cubicBezTo>
                    <a:pt x="550" y="184"/>
                    <a:pt x="550" y="161"/>
                    <a:pt x="543" y="168"/>
                  </a:cubicBezTo>
                  <a:cubicBezTo>
                    <a:pt x="505" y="168"/>
                    <a:pt x="474" y="207"/>
                    <a:pt x="436" y="214"/>
                  </a:cubicBezTo>
                  <a:cubicBezTo>
                    <a:pt x="428" y="214"/>
                    <a:pt x="451" y="191"/>
                    <a:pt x="451" y="176"/>
                  </a:cubicBezTo>
                  <a:cubicBezTo>
                    <a:pt x="451" y="161"/>
                    <a:pt x="451" y="145"/>
                    <a:pt x="443" y="138"/>
                  </a:cubicBezTo>
                  <a:cubicBezTo>
                    <a:pt x="436" y="115"/>
                    <a:pt x="413" y="107"/>
                    <a:pt x="405" y="84"/>
                  </a:cubicBezTo>
                  <a:cubicBezTo>
                    <a:pt x="397" y="77"/>
                    <a:pt x="397" y="69"/>
                    <a:pt x="397" y="54"/>
                  </a:cubicBezTo>
                  <a:lnTo>
                    <a:pt x="397" y="54"/>
                  </a:lnTo>
                  <a:cubicBezTo>
                    <a:pt x="390" y="39"/>
                    <a:pt x="397" y="0"/>
                    <a:pt x="382" y="0"/>
                  </a:cubicBezTo>
                  <a:cubicBezTo>
                    <a:pt x="359" y="0"/>
                    <a:pt x="352" y="39"/>
                    <a:pt x="329" y="46"/>
                  </a:cubicBezTo>
                  <a:cubicBezTo>
                    <a:pt x="313" y="54"/>
                    <a:pt x="298" y="31"/>
                    <a:pt x="291" y="23"/>
                  </a:cubicBezTo>
                  <a:cubicBezTo>
                    <a:pt x="275" y="23"/>
                    <a:pt x="252" y="31"/>
                    <a:pt x="245" y="23"/>
                  </a:cubicBezTo>
                  <a:cubicBezTo>
                    <a:pt x="222" y="23"/>
                    <a:pt x="207" y="8"/>
                    <a:pt x="191" y="0"/>
                  </a:cubicBezTo>
                  <a:cubicBezTo>
                    <a:pt x="184" y="0"/>
                    <a:pt x="176" y="8"/>
                    <a:pt x="176" y="16"/>
                  </a:cubicBezTo>
                  <a:cubicBezTo>
                    <a:pt x="176" y="39"/>
                    <a:pt x="199" y="69"/>
                    <a:pt x="199" y="92"/>
                  </a:cubicBezTo>
                  <a:cubicBezTo>
                    <a:pt x="207" y="107"/>
                    <a:pt x="207" y="130"/>
                    <a:pt x="207" y="138"/>
                  </a:cubicBezTo>
                  <a:cubicBezTo>
                    <a:pt x="191" y="161"/>
                    <a:pt x="184" y="184"/>
                    <a:pt x="161" y="191"/>
                  </a:cubicBezTo>
                  <a:cubicBezTo>
                    <a:pt x="145" y="199"/>
                    <a:pt x="122" y="199"/>
                    <a:pt x="115" y="184"/>
                  </a:cubicBezTo>
                  <a:cubicBezTo>
                    <a:pt x="92" y="176"/>
                    <a:pt x="84" y="138"/>
                    <a:pt x="61" y="130"/>
                  </a:cubicBezTo>
                  <a:cubicBezTo>
                    <a:pt x="38" y="122"/>
                    <a:pt x="23" y="145"/>
                    <a:pt x="0" y="153"/>
                  </a:cubicBezTo>
                  <a:lnTo>
                    <a:pt x="0" y="153"/>
                  </a:lnTo>
                  <a:cubicBezTo>
                    <a:pt x="31" y="214"/>
                    <a:pt x="31" y="214"/>
                    <a:pt x="31" y="214"/>
                  </a:cubicBezTo>
                  <a:cubicBezTo>
                    <a:pt x="38" y="291"/>
                    <a:pt x="38" y="291"/>
                    <a:pt x="38" y="291"/>
                  </a:cubicBezTo>
                  <a:lnTo>
                    <a:pt x="38" y="291"/>
                  </a:lnTo>
                  <a:cubicBezTo>
                    <a:pt x="54" y="298"/>
                    <a:pt x="77" y="291"/>
                    <a:pt x="92" y="306"/>
                  </a:cubicBezTo>
                  <a:cubicBezTo>
                    <a:pt x="100" y="306"/>
                    <a:pt x="84" y="321"/>
                    <a:pt x="92" y="336"/>
                  </a:cubicBezTo>
                  <a:cubicBezTo>
                    <a:pt x="92" y="344"/>
                    <a:pt x="107" y="344"/>
                    <a:pt x="115" y="344"/>
                  </a:cubicBezTo>
                  <a:cubicBezTo>
                    <a:pt x="138" y="344"/>
                    <a:pt x="161" y="336"/>
                    <a:pt x="168" y="321"/>
                  </a:cubicBezTo>
                  <a:cubicBezTo>
                    <a:pt x="176" y="314"/>
                    <a:pt x="161" y="291"/>
                    <a:pt x="176" y="275"/>
                  </a:cubicBezTo>
                  <a:cubicBezTo>
                    <a:pt x="176" y="268"/>
                    <a:pt x="191" y="268"/>
                    <a:pt x="199" y="275"/>
                  </a:cubicBezTo>
                  <a:cubicBezTo>
                    <a:pt x="222" y="291"/>
                    <a:pt x="230" y="314"/>
                    <a:pt x="245" y="336"/>
                  </a:cubicBezTo>
                  <a:cubicBezTo>
                    <a:pt x="252" y="344"/>
                    <a:pt x="252" y="359"/>
                    <a:pt x="260" y="359"/>
                  </a:cubicBezTo>
                  <a:cubicBezTo>
                    <a:pt x="291" y="367"/>
                    <a:pt x="321" y="352"/>
                    <a:pt x="352" y="35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7" name="Freeform 139"/>
            <p:cNvSpPr>
              <a:spLocks noChangeArrowheads="1"/>
            </p:cNvSpPr>
            <p:nvPr/>
          </p:nvSpPr>
          <p:spPr bwMode="auto">
            <a:xfrm>
              <a:off x="5201899" y="4719638"/>
              <a:ext cx="190488" cy="119062"/>
            </a:xfrm>
            <a:custGeom>
              <a:avLst/>
              <a:gdLst>
                <a:gd name="T0" fmla="*/ 474 w 528"/>
                <a:gd name="T1" fmla="*/ 100 h 330"/>
                <a:gd name="T2" fmla="*/ 474 w 528"/>
                <a:gd name="T3" fmla="*/ 100 h 330"/>
                <a:gd name="T4" fmla="*/ 482 w 528"/>
                <a:gd name="T5" fmla="*/ 115 h 330"/>
                <a:gd name="T6" fmla="*/ 505 w 528"/>
                <a:gd name="T7" fmla="*/ 138 h 330"/>
                <a:gd name="T8" fmla="*/ 505 w 528"/>
                <a:gd name="T9" fmla="*/ 199 h 330"/>
                <a:gd name="T10" fmla="*/ 520 w 528"/>
                <a:gd name="T11" fmla="*/ 245 h 330"/>
                <a:gd name="T12" fmla="*/ 482 w 528"/>
                <a:gd name="T13" fmla="*/ 275 h 330"/>
                <a:gd name="T14" fmla="*/ 459 w 528"/>
                <a:gd name="T15" fmla="*/ 321 h 330"/>
                <a:gd name="T16" fmla="*/ 375 w 528"/>
                <a:gd name="T17" fmla="*/ 306 h 330"/>
                <a:gd name="T18" fmla="*/ 336 w 528"/>
                <a:gd name="T19" fmla="*/ 283 h 330"/>
                <a:gd name="T20" fmla="*/ 283 w 528"/>
                <a:gd name="T21" fmla="*/ 283 h 330"/>
                <a:gd name="T22" fmla="*/ 283 w 528"/>
                <a:gd name="T23" fmla="*/ 283 h 330"/>
                <a:gd name="T24" fmla="*/ 260 w 528"/>
                <a:gd name="T25" fmla="*/ 245 h 330"/>
                <a:gd name="T26" fmla="*/ 222 w 528"/>
                <a:gd name="T27" fmla="*/ 222 h 330"/>
                <a:gd name="T28" fmla="*/ 207 w 528"/>
                <a:gd name="T29" fmla="*/ 168 h 330"/>
                <a:gd name="T30" fmla="*/ 161 w 528"/>
                <a:gd name="T31" fmla="*/ 206 h 330"/>
                <a:gd name="T32" fmla="*/ 107 w 528"/>
                <a:gd name="T33" fmla="*/ 222 h 330"/>
                <a:gd name="T34" fmla="*/ 0 w 528"/>
                <a:gd name="T35" fmla="*/ 206 h 330"/>
                <a:gd name="T36" fmla="*/ 0 w 528"/>
                <a:gd name="T37" fmla="*/ 206 h 330"/>
                <a:gd name="T38" fmla="*/ 8 w 528"/>
                <a:gd name="T39" fmla="*/ 123 h 330"/>
                <a:gd name="T40" fmla="*/ 38 w 528"/>
                <a:gd name="T41" fmla="*/ 39 h 330"/>
                <a:gd name="T42" fmla="*/ 100 w 528"/>
                <a:gd name="T43" fmla="*/ 16 h 330"/>
                <a:gd name="T44" fmla="*/ 252 w 528"/>
                <a:gd name="T45" fmla="*/ 62 h 330"/>
                <a:gd name="T46" fmla="*/ 474 w 528"/>
                <a:gd name="T47" fmla="*/ 100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8" h="330">
                  <a:moveTo>
                    <a:pt x="474" y="100"/>
                  </a:moveTo>
                  <a:lnTo>
                    <a:pt x="474" y="100"/>
                  </a:lnTo>
                  <a:cubicBezTo>
                    <a:pt x="474" y="107"/>
                    <a:pt x="474" y="107"/>
                    <a:pt x="482" y="115"/>
                  </a:cubicBezTo>
                  <a:cubicBezTo>
                    <a:pt x="482" y="130"/>
                    <a:pt x="505" y="123"/>
                    <a:pt x="505" y="138"/>
                  </a:cubicBezTo>
                  <a:cubicBezTo>
                    <a:pt x="512" y="153"/>
                    <a:pt x="505" y="176"/>
                    <a:pt x="505" y="199"/>
                  </a:cubicBezTo>
                  <a:cubicBezTo>
                    <a:pt x="505" y="214"/>
                    <a:pt x="527" y="229"/>
                    <a:pt x="520" y="245"/>
                  </a:cubicBezTo>
                  <a:cubicBezTo>
                    <a:pt x="512" y="260"/>
                    <a:pt x="489" y="260"/>
                    <a:pt x="482" y="275"/>
                  </a:cubicBezTo>
                  <a:cubicBezTo>
                    <a:pt x="466" y="283"/>
                    <a:pt x="482" y="314"/>
                    <a:pt x="459" y="321"/>
                  </a:cubicBezTo>
                  <a:cubicBezTo>
                    <a:pt x="436" y="329"/>
                    <a:pt x="405" y="321"/>
                    <a:pt x="375" y="306"/>
                  </a:cubicBezTo>
                  <a:cubicBezTo>
                    <a:pt x="359" y="306"/>
                    <a:pt x="352" y="283"/>
                    <a:pt x="336" y="283"/>
                  </a:cubicBezTo>
                  <a:cubicBezTo>
                    <a:pt x="321" y="275"/>
                    <a:pt x="298" y="283"/>
                    <a:pt x="283" y="283"/>
                  </a:cubicBezTo>
                  <a:lnTo>
                    <a:pt x="283" y="283"/>
                  </a:lnTo>
                  <a:cubicBezTo>
                    <a:pt x="275" y="268"/>
                    <a:pt x="268" y="252"/>
                    <a:pt x="260" y="245"/>
                  </a:cubicBezTo>
                  <a:cubicBezTo>
                    <a:pt x="252" y="237"/>
                    <a:pt x="237" y="237"/>
                    <a:pt x="222" y="222"/>
                  </a:cubicBezTo>
                  <a:cubicBezTo>
                    <a:pt x="214" y="206"/>
                    <a:pt x="222" y="176"/>
                    <a:pt x="207" y="168"/>
                  </a:cubicBezTo>
                  <a:cubicBezTo>
                    <a:pt x="184" y="168"/>
                    <a:pt x="184" y="199"/>
                    <a:pt x="161" y="206"/>
                  </a:cubicBezTo>
                  <a:cubicBezTo>
                    <a:pt x="146" y="214"/>
                    <a:pt x="123" y="222"/>
                    <a:pt x="107" y="222"/>
                  </a:cubicBezTo>
                  <a:cubicBezTo>
                    <a:pt x="69" y="222"/>
                    <a:pt x="38" y="206"/>
                    <a:pt x="0" y="206"/>
                  </a:cubicBezTo>
                  <a:lnTo>
                    <a:pt x="0" y="206"/>
                  </a:lnTo>
                  <a:cubicBezTo>
                    <a:pt x="0" y="176"/>
                    <a:pt x="0" y="153"/>
                    <a:pt x="8" y="123"/>
                  </a:cubicBezTo>
                  <a:cubicBezTo>
                    <a:pt x="23" y="100"/>
                    <a:pt x="8" y="62"/>
                    <a:pt x="38" y="39"/>
                  </a:cubicBezTo>
                  <a:cubicBezTo>
                    <a:pt x="54" y="23"/>
                    <a:pt x="77" y="23"/>
                    <a:pt x="100" y="16"/>
                  </a:cubicBezTo>
                  <a:cubicBezTo>
                    <a:pt x="146" y="0"/>
                    <a:pt x="207" y="39"/>
                    <a:pt x="252" y="62"/>
                  </a:cubicBezTo>
                  <a:cubicBezTo>
                    <a:pt x="313" y="84"/>
                    <a:pt x="398" y="92"/>
                    <a:pt x="474" y="10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8" name="Freeform 140"/>
            <p:cNvSpPr>
              <a:spLocks noChangeArrowheads="1"/>
            </p:cNvSpPr>
            <p:nvPr/>
          </p:nvSpPr>
          <p:spPr bwMode="auto">
            <a:xfrm>
              <a:off x="5284444" y="4738689"/>
              <a:ext cx="236522" cy="173037"/>
            </a:xfrm>
            <a:custGeom>
              <a:avLst/>
              <a:gdLst>
                <a:gd name="T0" fmla="*/ 244 w 657"/>
                <a:gd name="T1" fmla="*/ 8 h 482"/>
                <a:gd name="T2" fmla="*/ 244 w 657"/>
                <a:gd name="T3" fmla="*/ 8 h 482"/>
                <a:gd name="T4" fmla="*/ 374 w 657"/>
                <a:gd name="T5" fmla="*/ 46 h 482"/>
                <a:gd name="T6" fmla="*/ 244 w 657"/>
                <a:gd name="T7" fmla="*/ 46 h 482"/>
                <a:gd name="T8" fmla="*/ 244 w 657"/>
                <a:gd name="T9" fmla="*/ 46 h 482"/>
                <a:gd name="T10" fmla="*/ 252 w 657"/>
                <a:gd name="T11" fmla="*/ 61 h 482"/>
                <a:gd name="T12" fmla="*/ 275 w 657"/>
                <a:gd name="T13" fmla="*/ 84 h 482"/>
                <a:gd name="T14" fmla="*/ 275 w 657"/>
                <a:gd name="T15" fmla="*/ 145 h 482"/>
                <a:gd name="T16" fmla="*/ 290 w 657"/>
                <a:gd name="T17" fmla="*/ 191 h 482"/>
                <a:gd name="T18" fmla="*/ 252 w 657"/>
                <a:gd name="T19" fmla="*/ 221 h 482"/>
                <a:gd name="T20" fmla="*/ 229 w 657"/>
                <a:gd name="T21" fmla="*/ 267 h 482"/>
                <a:gd name="T22" fmla="*/ 145 w 657"/>
                <a:gd name="T23" fmla="*/ 252 h 482"/>
                <a:gd name="T24" fmla="*/ 106 w 657"/>
                <a:gd name="T25" fmla="*/ 229 h 482"/>
                <a:gd name="T26" fmla="*/ 53 w 657"/>
                <a:gd name="T27" fmla="*/ 229 h 482"/>
                <a:gd name="T28" fmla="*/ 53 w 657"/>
                <a:gd name="T29" fmla="*/ 229 h 482"/>
                <a:gd name="T30" fmla="*/ 7 w 657"/>
                <a:gd name="T31" fmla="*/ 260 h 482"/>
                <a:gd name="T32" fmla="*/ 91 w 657"/>
                <a:gd name="T33" fmla="*/ 321 h 482"/>
                <a:gd name="T34" fmla="*/ 99 w 657"/>
                <a:gd name="T35" fmla="*/ 351 h 482"/>
                <a:gd name="T36" fmla="*/ 145 w 657"/>
                <a:gd name="T37" fmla="*/ 366 h 482"/>
                <a:gd name="T38" fmla="*/ 175 w 657"/>
                <a:gd name="T39" fmla="*/ 405 h 482"/>
                <a:gd name="T40" fmla="*/ 191 w 657"/>
                <a:gd name="T41" fmla="*/ 466 h 482"/>
                <a:gd name="T42" fmla="*/ 221 w 657"/>
                <a:gd name="T43" fmla="*/ 443 h 482"/>
                <a:gd name="T44" fmla="*/ 267 w 657"/>
                <a:gd name="T45" fmla="*/ 481 h 482"/>
                <a:gd name="T46" fmla="*/ 336 w 657"/>
                <a:gd name="T47" fmla="*/ 435 h 482"/>
                <a:gd name="T48" fmla="*/ 358 w 657"/>
                <a:gd name="T49" fmla="*/ 466 h 482"/>
                <a:gd name="T50" fmla="*/ 358 w 657"/>
                <a:gd name="T51" fmla="*/ 466 h 482"/>
                <a:gd name="T52" fmla="*/ 404 w 657"/>
                <a:gd name="T53" fmla="*/ 435 h 482"/>
                <a:gd name="T54" fmla="*/ 458 w 657"/>
                <a:gd name="T55" fmla="*/ 374 h 482"/>
                <a:gd name="T56" fmla="*/ 550 w 657"/>
                <a:gd name="T57" fmla="*/ 374 h 482"/>
                <a:gd name="T58" fmla="*/ 633 w 657"/>
                <a:gd name="T59" fmla="*/ 321 h 482"/>
                <a:gd name="T60" fmla="*/ 633 w 657"/>
                <a:gd name="T61" fmla="*/ 321 h 482"/>
                <a:gd name="T62" fmla="*/ 641 w 657"/>
                <a:gd name="T63" fmla="*/ 252 h 482"/>
                <a:gd name="T64" fmla="*/ 633 w 657"/>
                <a:gd name="T65" fmla="*/ 229 h 482"/>
                <a:gd name="T66" fmla="*/ 656 w 657"/>
                <a:gd name="T67" fmla="*/ 214 h 482"/>
                <a:gd name="T68" fmla="*/ 649 w 657"/>
                <a:gd name="T69" fmla="*/ 168 h 482"/>
                <a:gd name="T70" fmla="*/ 618 w 657"/>
                <a:gd name="T71" fmla="*/ 137 h 482"/>
                <a:gd name="T72" fmla="*/ 618 w 657"/>
                <a:gd name="T73" fmla="*/ 137 h 482"/>
                <a:gd name="T74" fmla="*/ 550 w 657"/>
                <a:gd name="T75" fmla="*/ 91 h 482"/>
                <a:gd name="T76" fmla="*/ 473 w 657"/>
                <a:gd name="T77" fmla="*/ 23 h 482"/>
                <a:gd name="T78" fmla="*/ 244 w 657"/>
                <a:gd name="T79" fmla="*/ 0 h 482"/>
                <a:gd name="T80" fmla="*/ 244 w 657"/>
                <a:gd name="T81" fmla="*/ 0 h 482"/>
                <a:gd name="T82" fmla="*/ 244 w 657"/>
                <a:gd name="T83" fmla="*/ 8 h 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7" h="482">
                  <a:moveTo>
                    <a:pt x="244" y="8"/>
                  </a:moveTo>
                  <a:lnTo>
                    <a:pt x="244" y="8"/>
                  </a:lnTo>
                  <a:cubicBezTo>
                    <a:pt x="297" y="15"/>
                    <a:pt x="351" y="30"/>
                    <a:pt x="374" y="46"/>
                  </a:cubicBezTo>
                  <a:cubicBezTo>
                    <a:pt x="336" y="46"/>
                    <a:pt x="290" y="46"/>
                    <a:pt x="244" y="46"/>
                  </a:cubicBezTo>
                  <a:lnTo>
                    <a:pt x="244" y="46"/>
                  </a:lnTo>
                  <a:cubicBezTo>
                    <a:pt x="244" y="53"/>
                    <a:pt x="244" y="53"/>
                    <a:pt x="252" y="61"/>
                  </a:cubicBezTo>
                  <a:cubicBezTo>
                    <a:pt x="252" y="76"/>
                    <a:pt x="275" y="69"/>
                    <a:pt x="275" y="84"/>
                  </a:cubicBezTo>
                  <a:cubicBezTo>
                    <a:pt x="282" y="99"/>
                    <a:pt x="275" y="122"/>
                    <a:pt x="275" y="145"/>
                  </a:cubicBezTo>
                  <a:cubicBezTo>
                    <a:pt x="275" y="160"/>
                    <a:pt x="297" y="175"/>
                    <a:pt x="290" y="191"/>
                  </a:cubicBezTo>
                  <a:cubicBezTo>
                    <a:pt x="282" y="206"/>
                    <a:pt x="259" y="206"/>
                    <a:pt x="252" y="221"/>
                  </a:cubicBezTo>
                  <a:cubicBezTo>
                    <a:pt x="236" y="229"/>
                    <a:pt x="252" y="260"/>
                    <a:pt x="229" y="267"/>
                  </a:cubicBezTo>
                  <a:cubicBezTo>
                    <a:pt x="206" y="275"/>
                    <a:pt x="175" y="267"/>
                    <a:pt x="145" y="252"/>
                  </a:cubicBezTo>
                  <a:cubicBezTo>
                    <a:pt x="129" y="252"/>
                    <a:pt x="122" y="229"/>
                    <a:pt x="106" y="229"/>
                  </a:cubicBezTo>
                  <a:cubicBezTo>
                    <a:pt x="91" y="221"/>
                    <a:pt x="68" y="229"/>
                    <a:pt x="53" y="229"/>
                  </a:cubicBezTo>
                  <a:lnTo>
                    <a:pt x="53" y="229"/>
                  </a:lnTo>
                  <a:cubicBezTo>
                    <a:pt x="38" y="237"/>
                    <a:pt x="0" y="244"/>
                    <a:pt x="7" y="260"/>
                  </a:cubicBezTo>
                  <a:cubicBezTo>
                    <a:pt x="22" y="290"/>
                    <a:pt x="68" y="298"/>
                    <a:pt x="91" y="321"/>
                  </a:cubicBezTo>
                  <a:cubicBezTo>
                    <a:pt x="106" y="328"/>
                    <a:pt x="91" y="344"/>
                    <a:pt x="99" y="351"/>
                  </a:cubicBezTo>
                  <a:cubicBezTo>
                    <a:pt x="114" y="366"/>
                    <a:pt x="129" y="359"/>
                    <a:pt x="145" y="366"/>
                  </a:cubicBezTo>
                  <a:cubicBezTo>
                    <a:pt x="160" y="374"/>
                    <a:pt x="168" y="389"/>
                    <a:pt x="175" y="405"/>
                  </a:cubicBezTo>
                  <a:cubicBezTo>
                    <a:pt x="191" y="427"/>
                    <a:pt x="175" y="458"/>
                    <a:pt x="191" y="466"/>
                  </a:cubicBezTo>
                  <a:cubicBezTo>
                    <a:pt x="206" y="473"/>
                    <a:pt x="206" y="443"/>
                    <a:pt x="221" y="443"/>
                  </a:cubicBezTo>
                  <a:cubicBezTo>
                    <a:pt x="236" y="443"/>
                    <a:pt x="244" y="481"/>
                    <a:pt x="267" y="481"/>
                  </a:cubicBezTo>
                  <a:cubicBezTo>
                    <a:pt x="290" y="473"/>
                    <a:pt x="305" y="435"/>
                    <a:pt x="336" y="435"/>
                  </a:cubicBezTo>
                  <a:cubicBezTo>
                    <a:pt x="343" y="435"/>
                    <a:pt x="351" y="450"/>
                    <a:pt x="358" y="466"/>
                  </a:cubicBezTo>
                  <a:lnTo>
                    <a:pt x="358" y="466"/>
                  </a:lnTo>
                  <a:cubicBezTo>
                    <a:pt x="374" y="450"/>
                    <a:pt x="389" y="443"/>
                    <a:pt x="404" y="435"/>
                  </a:cubicBezTo>
                  <a:cubicBezTo>
                    <a:pt x="427" y="412"/>
                    <a:pt x="435" y="389"/>
                    <a:pt x="458" y="374"/>
                  </a:cubicBezTo>
                  <a:cubicBezTo>
                    <a:pt x="488" y="366"/>
                    <a:pt x="519" y="382"/>
                    <a:pt x="550" y="374"/>
                  </a:cubicBezTo>
                  <a:cubicBezTo>
                    <a:pt x="580" y="366"/>
                    <a:pt x="603" y="336"/>
                    <a:pt x="633" y="321"/>
                  </a:cubicBezTo>
                  <a:lnTo>
                    <a:pt x="633" y="321"/>
                  </a:lnTo>
                  <a:cubicBezTo>
                    <a:pt x="633" y="298"/>
                    <a:pt x="641" y="275"/>
                    <a:pt x="641" y="252"/>
                  </a:cubicBezTo>
                  <a:cubicBezTo>
                    <a:pt x="641" y="244"/>
                    <a:pt x="633" y="237"/>
                    <a:pt x="633" y="229"/>
                  </a:cubicBezTo>
                  <a:cubicBezTo>
                    <a:pt x="633" y="221"/>
                    <a:pt x="649" y="221"/>
                    <a:pt x="656" y="214"/>
                  </a:cubicBezTo>
                  <a:cubicBezTo>
                    <a:pt x="656" y="198"/>
                    <a:pt x="656" y="183"/>
                    <a:pt x="649" y="168"/>
                  </a:cubicBezTo>
                  <a:cubicBezTo>
                    <a:pt x="641" y="152"/>
                    <a:pt x="626" y="145"/>
                    <a:pt x="618" y="137"/>
                  </a:cubicBezTo>
                  <a:lnTo>
                    <a:pt x="618" y="137"/>
                  </a:lnTo>
                  <a:cubicBezTo>
                    <a:pt x="595" y="122"/>
                    <a:pt x="572" y="107"/>
                    <a:pt x="550" y="91"/>
                  </a:cubicBezTo>
                  <a:cubicBezTo>
                    <a:pt x="519" y="69"/>
                    <a:pt x="504" y="38"/>
                    <a:pt x="473" y="23"/>
                  </a:cubicBezTo>
                  <a:cubicBezTo>
                    <a:pt x="397" y="0"/>
                    <a:pt x="320" y="8"/>
                    <a:pt x="244" y="0"/>
                  </a:cubicBezTo>
                  <a:lnTo>
                    <a:pt x="244" y="0"/>
                  </a:lnTo>
                  <a:cubicBezTo>
                    <a:pt x="244" y="0"/>
                    <a:pt x="244" y="0"/>
                    <a:pt x="244" y="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9" name="Freeform 141"/>
            <p:cNvSpPr>
              <a:spLocks noChangeArrowheads="1"/>
            </p:cNvSpPr>
            <p:nvPr/>
          </p:nvSpPr>
          <p:spPr bwMode="auto">
            <a:xfrm>
              <a:off x="5284444" y="3732213"/>
              <a:ext cx="939739" cy="822325"/>
            </a:xfrm>
            <a:custGeom>
              <a:avLst/>
              <a:gdLst>
                <a:gd name="T0" fmla="*/ 175 w 2612"/>
                <a:gd name="T1" fmla="*/ 810 h 2285"/>
                <a:gd name="T2" fmla="*/ 22 w 2612"/>
                <a:gd name="T3" fmla="*/ 749 h 2285"/>
                <a:gd name="T4" fmla="*/ 236 w 2612"/>
                <a:gd name="T5" fmla="*/ 672 h 2285"/>
                <a:gd name="T6" fmla="*/ 244 w 2612"/>
                <a:gd name="T7" fmla="*/ 512 h 2285"/>
                <a:gd name="T8" fmla="*/ 404 w 2612"/>
                <a:gd name="T9" fmla="*/ 436 h 2285"/>
                <a:gd name="T10" fmla="*/ 641 w 2612"/>
                <a:gd name="T11" fmla="*/ 344 h 2285"/>
                <a:gd name="T12" fmla="*/ 802 w 2612"/>
                <a:gd name="T13" fmla="*/ 252 h 2285"/>
                <a:gd name="T14" fmla="*/ 847 w 2612"/>
                <a:gd name="T15" fmla="*/ 153 h 2285"/>
                <a:gd name="T16" fmla="*/ 1107 w 2612"/>
                <a:gd name="T17" fmla="*/ 138 h 2285"/>
                <a:gd name="T18" fmla="*/ 1199 w 2612"/>
                <a:gd name="T19" fmla="*/ 153 h 2285"/>
                <a:gd name="T20" fmla="*/ 1252 w 2612"/>
                <a:gd name="T21" fmla="*/ 0 h 2285"/>
                <a:gd name="T22" fmla="*/ 1390 w 2612"/>
                <a:gd name="T23" fmla="*/ 69 h 2285"/>
                <a:gd name="T24" fmla="*/ 1466 w 2612"/>
                <a:gd name="T25" fmla="*/ 46 h 2285"/>
                <a:gd name="T26" fmla="*/ 1604 w 2612"/>
                <a:gd name="T27" fmla="*/ 92 h 2285"/>
                <a:gd name="T28" fmla="*/ 1726 w 2612"/>
                <a:gd name="T29" fmla="*/ 61 h 2285"/>
                <a:gd name="T30" fmla="*/ 1840 w 2612"/>
                <a:gd name="T31" fmla="*/ 161 h 2285"/>
                <a:gd name="T32" fmla="*/ 1986 w 2612"/>
                <a:gd name="T33" fmla="*/ 206 h 2285"/>
                <a:gd name="T34" fmla="*/ 2123 w 2612"/>
                <a:gd name="T35" fmla="*/ 214 h 2285"/>
                <a:gd name="T36" fmla="*/ 2169 w 2612"/>
                <a:gd name="T37" fmla="*/ 405 h 2285"/>
                <a:gd name="T38" fmla="*/ 2192 w 2612"/>
                <a:gd name="T39" fmla="*/ 649 h 2285"/>
                <a:gd name="T40" fmla="*/ 2481 w 2612"/>
                <a:gd name="T41" fmla="*/ 840 h 2285"/>
                <a:gd name="T42" fmla="*/ 2466 w 2612"/>
                <a:gd name="T43" fmla="*/ 978 h 2285"/>
                <a:gd name="T44" fmla="*/ 2435 w 2612"/>
                <a:gd name="T45" fmla="*/ 1070 h 2285"/>
                <a:gd name="T46" fmla="*/ 2404 w 2612"/>
                <a:gd name="T47" fmla="*/ 1192 h 2285"/>
                <a:gd name="T48" fmla="*/ 2557 w 2612"/>
                <a:gd name="T49" fmla="*/ 1291 h 2285"/>
                <a:gd name="T50" fmla="*/ 2496 w 2612"/>
                <a:gd name="T51" fmla="*/ 1474 h 2285"/>
                <a:gd name="T52" fmla="*/ 2314 w 2612"/>
                <a:gd name="T53" fmla="*/ 1704 h 2285"/>
                <a:gd name="T54" fmla="*/ 2215 w 2612"/>
                <a:gd name="T55" fmla="*/ 1864 h 2285"/>
                <a:gd name="T56" fmla="*/ 2161 w 2612"/>
                <a:gd name="T57" fmla="*/ 1940 h 2285"/>
                <a:gd name="T58" fmla="*/ 2299 w 2612"/>
                <a:gd name="T59" fmla="*/ 2032 h 2285"/>
                <a:gd name="T60" fmla="*/ 2261 w 2612"/>
                <a:gd name="T61" fmla="*/ 2177 h 2285"/>
                <a:gd name="T62" fmla="*/ 2138 w 2612"/>
                <a:gd name="T63" fmla="*/ 2200 h 2285"/>
                <a:gd name="T64" fmla="*/ 2008 w 2612"/>
                <a:gd name="T65" fmla="*/ 2246 h 2285"/>
                <a:gd name="T66" fmla="*/ 1817 w 2612"/>
                <a:gd name="T67" fmla="*/ 2215 h 2285"/>
                <a:gd name="T68" fmla="*/ 1718 w 2612"/>
                <a:gd name="T69" fmla="*/ 2284 h 2285"/>
                <a:gd name="T70" fmla="*/ 1810 w 2612"/>
                <a:gd name="T71" fmla="*/ 2108 h 2285"/>
                <a:gd name="T72" fmla="*/ 1688 w 2612"/>
                <a:gd name="T73" fmla="*/ 2101 h 2285"/>
                <a:gd name="T74" fmla="*/ 1535 w 2612"/>
                <a:gd name="T75" fmla="*/ 2070 h 2285"/>
                <a:gd name="T76" fmla="*/ 1405 w 2612"/>
                <a:gd name="T77" fmla="*/ 2108 h 2285"/>
                <a:gd name="T78" fmla="*/ 1313 w 2612"/>
                <a:gd name="T79" fmla="*/ 2009 h 2285"/>
                <a:gd name="T80" fmla="*/ 1077 w 2612"/>
                <a:gd name="T81" fmla="*/ 1887 h 2285"/>
                <a:gd name="T82" fmla="*/ 840 w 2612"/>
                <a:gd name="T83" fmla="*/ 1787 h 2285"/>
                <a:gd name="T84" fmla="*/ 771 w 2612"/>
                <a:gd name="T85" fmla="*/ 1658 h 2285"/>
                <a:gd name="T86" fmla="*/ 840 w 2612"/>
                <a:gd name="T87" fmla="*/ 1368 h 2285"/>
                <a:gd name="T88" fmla="*/ 985 w 2612"/>
                <a:gd name="T89" fmla="*/ 1352 h 2285"/>
                <a:gd name="T90" fmla="*/ 679 w 2612"/>
                <a:gd name="T91" fmla="*/ 1322 h 2285"/>
                <a:gd name="T92" fmla="*/ 580 w 2612"/>
                <a:gd name="T93" fmla="*/ 1123 h 2285"/>
                <a:gd name="T94" fmla="*/ 366 w 2612"/>
                <a:gd name="T95" fmla="*/ 1176 h 2285"/>
                <a:gd name="T96" fmla="*/ 229 w 2612"/>
                <a:gd name="T97" fmla="*/ 1237 h 2285"/>
                <a:gd name="T98" fmla="*/ 137 w 2612"/>
                <a:gd name="T99" fmla="*/ 1306 h 2285"/>
                <a:gd name="T100" fmla="*/ 122 w 2612"/>
                <a:gd name="T101" fmla="*/ 1154 h 2285"/>
                <a:gd name="T102" fmla="*/ 213 w 2612"/>
                <a:gd name="T103" fmla="*/ 1039 h 2285"/>
                <a:gd name="T104" fmla="*/ 175 w 2612"/>
                <a:gd name="T105" fmla="*/ 917 h 2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12" h="2285">
                  <a:moveTo>
                    <a:pt x="175" y="917"/>
                  </a:moveTo>
                  <a:lnTo>
                    <a:pt x="175" y="917"/>
                  </a:lnTo>
                  <a:cubicBezTo>
                    <a:pt x="175" y="886"/>
                    <a:pt x="198" y="840"/>
                    <a:pt x="175" y="810"/>
                  </a:cubicBezTo>
                  <a:cubicBezTo>
                    <a:pt x="160" y="795"/>
                    <a:pt x="129" y="840"/>
                    <a:pt x="106" y="848"/>
                  </a:cubicBezTo>
                  <a:cubicBezTo>
                    <a:pt x="83" y="848"/>
                    <a:pt x="45" y="856"/>
                    <a:pt x="22" y="833"/>
                  </a:cubicBezTo>
                  <a:cubicBezTo>
                    <a:pt x="7" y="810"/>
                    <a:pt x="0" y="764"/>
                    <a:pt x="22" y="749"/>
                  </a:cubicBezTo>
                  <a:cubicBezTo>
                    <a:pt x="53" y="726"/>
                    <a:pt x="99" y="749"/>
                    <a:pt x="137" y="741"/>
                  </a:cubicBezTo>
                  <a:cubicBezTo>
                    <a:pt x="175" y="733"/>
                    <a:pt x="206" y="726"/>
                    <a:pt x="236" y="710"/>
                  </a:cubicBezTo>
                  <a:cubicBezTo>
                    <a:pt x="244" y="703"/>
                    <a:pt x="236" y="688"/>
                    <a:pt x="236" y="672"/>
                  </a:cubicBezTo>
                  <a:cubicBezTo>
                    <a:pt x="229" y="665"/>
                    <a:pt x="206" y="665"/>
                    <a:pt x="213" y="657"/>
                  </a:cubicBezTo>
                  <a:cubicBezTo>
                    <a:pt x="213" y="626"/>
                    <a:pt x="236" y="611"/>
                    <a:pt x="244" y="581"/>
                  </a:cubicBezTo>
                  <a:cubicBezTo>
                    <a:pt x="252" y="558"/>
                    <a:pt x="236" y="535"/>
                    <a:pt x="244" y="512"/>
                  </a:cubicBezTo>
                  <a:cubicBezTo>
                    <a:pt x="259" y="489"/>
                    <a:pt x="290" y="497"/>
                    <a:pt x="305" y="481"/>
                  </a:cubicBezTo>
                  <a:cubicBezTo>
                    <a:pt x="328" y="458"/>
                    <a:pt x="320" y="405"/>
                    <a:pt x="351" y="390"/>
                  </a:cubicBezTo>
                  <a:cubicBezTo>
                    <a:pt x="374" y="382"/>
                    <a:pt x="389" y="420"/>
                    <a:pt x="404" y="436"/>
                  </a:cubicBezTo>
                  <a:cubicBezTo>
                    <a:pt x="427" y="451"/>
                    <a:pt x="443" y="497"/>
                    <a:pt x="465" y="481"/>
                  </a:cubicBezTo>
                  <a:cubicBezTo>
                    <a:pt x="527" y="443"/>
                    <a:pt x="534" y="359"/>
                    <a:pt x="588" y="321"/>
                  </a:cubicBezTo>
                  <a:cubicBezTo>
                    <a:pt x="603" y="306"/>
                    <a:pt x="626" y="351"/>
                    <a:pt x="641" y="344"/>
                  </a:cubicBezTo>
                  <a:cubicBezTo>
                    <a:pt x="664" y="329"/>
                    <a:pt x="664" y="290"/>
                    <a:pt x="687" y="268"/>
                  </a:cubicBezTo>
                  <a:cubicBezTo>
                    <a:pt x="702" y="252"/>
                    <a:pt x="733" y="252"/>
                    <a:pt x="748" y="252"/>
                  </a:cubicBezTo>
                  <a:cubicBezTo>
                    <a:pt x="771" y="252"/>
                    <a:pt x="786" y="260"/>
                    <a:pt x="802" y="252"/>
                  </a:cubicBezTo>
                  <a:cubicBezTo>
                    <a:pt x="817" y="245"/>
                    <a:pt x="825" y="229"/>
                    <a:pt x="840" y="214"/>
                  </a:cubicBezTo>
                  <a:cubicBezTo>
                    <a:pt x="847" y="206"/>
                    <a:pt x="863" y="206"/>
                    <a:pt x="870" y="191"/>
                  </a:cubicBezTo>
                  <a:cubicBezTo>
                    <a:pt x="870" y="176"/>
                    <a:pt x="847" y="168"/>
                    <a:pt x="847" y="153"/>
                  </a:cubicBezTo>
                  <a:cubicBezTo>
                    <a:pt x="855" y="138"/>
                    <a:pt x="863" y="115"/>
                    <a:pt x="878" y="115"/>
                  </a:cubicBezTo>
                  <a:cubicBezTo>
                    <a:pt x="931" y="115"/>
                    <a:pt x="969" y="153"/>
                    <a:pt x="1015" y="153"/>
                  </a:cubicBezTo>
                  <a:cubicBezTo>
                    <a:pt x="1046" y="161"/>
                    <a:pt x="1077" y="138"/>
                    <a:pt x="1107" y="138"/>
                  </a:cubicBezTo>
                  <a:cubicBezTo>
                    <a:pt x="1122" y="138"/>
                    <a:pt x="1122" y="168"/>
                    <a:pt x="1130" y="168"/>
                  </a:cubicBezTo>
                  <a:cubicBezTo>
                    <a:pt x="1145" y="168"/>
                    <a:pt x="1153" y="145"/>
                    <a:pt x="1168" y="138"/>
                  </a:cubicBezTo>
                  <a:cubicBezTo>
                    <a:pt x="1176" y="138"/>
                    <a:pt x="1183" y="161"/>
                    <a:pt x="1199" y="153"/>
                  </a:cubicBezTo>
                  <a:cubicBezTo>
                    <a:pt x="1214" y="145"/>
                    <a:pt x="1214" y="122"/>
                    <a:pt x="1222" y="99"/>
                  </a:cubicBezTo>
                  <a:cubicBezTo>
                    <a:pt x="1222" y="76"/>
                    <a:pt x="1206" y="54"/>
                    <a:pt x="1214" y="31"/>
                  </a:cubicBezTo>
                  <a:cubicBezTo>
                    <a:pt x="1222" y="15"/>
                    <a:pt x="1237" y="0"/>
                    <a:pt x="1252" y="0"/>
                  </a:cubicBezTo>
                  <a:cubicBezTo>
                    <a:pt x="1275" y="8"/>
                    <a:pt x="1290" y="31"/>
                    <a:pt x="1306" y="46"/>
                  </a:cubicBezTo>
                  <a:cubicBezTo>
                    <a:pt x="1321" y="54"/>
                    <a:pt x="1329" y="69"/>
                    <a:pt x="1344" y="76"/>
                  </a:cubicBezTo>
                  <a:cubicBezTo>
                    <a:pt x="1359" y="76"/>
                    <a:pt x="1374" y="76"/>
                    <a:pt x="1390" y="69"/>
                  </a:cubicBezTo>
                  <a:cubicBezTo>
                    <a:pt x="1405" y="61"/>
                    <a:pt x="1405" y="31"/>
                    <a:pt x="1420" y="31"/>
                  </a:cubicBezTo>
                  <a:cubicBezTo>
                    <a:pt x="1436" y="23"/>
                    <a:pt x="1451" y="38"/>
                    <a:pt x="1466" y="46"/>
                  </a:cubicBezTo>
                  <a:lnTo>
                    <a:pt x="1466" y="46"/>
                  </a:lnTo>
                  <a:cubicBezTo>
                    <a:pt x="1481" y="54"/>
                    <a:pt x="1489" y="76"/>
                    <a:pt x="1504" y="76"/>
                  </a:cubicBezTo>
                  <a:cubicBezTo>
                    <a:pt x="1527" y="76"/>
                    <a:pt x="1542" y="38"/>
                    <a:pt x="1573" y="38"/>
                  </a:cubicBezTo>
                  <a:cubicBezTo>
                    <a:pt x="1588" y="46"/>
                    <a:pt x="1588" y="76"/>
                    <a:pt x="1604" y="92"/>
                  </a:cubicBezTo>
                  <a:cubicBezTo>
                    <a:pt x="1619" y="99"/>
                    <a:pt x="1642" y="99"/>
                    <a:pt x="1657" y="92"/>
                  </a:cubicBezTo>
                  <a:cubicBezTo>
                    <a:pt x="1672" y="84"/>
                    <a:pt x="1665" y="54"/>
                    <a:pt x="1680" y="46"/>
                  </a:cubicBezTo>
                  <a:cubicBezTo>
                    <a:pt x="1695" y="38"/>
                    <a:pt x="1711" y="61"/>
                    <a:pt x="1726" y="61"/>
                  </a:cubicBezTo>
                  <a:cubicBezTo>
                    <a:pt x="1756" y="61"/>
                    <a:pt x="1787" y="38"/>
                    <a:pt x="1810" y="54"/>
                  </a:cubicBezTo>
                  <a:cubicBezTo>
                    <a:pt x="1840" y="69"/>
                    <a:pt x="1840" y="107"/>
                    <a:pt x="1840" y="138"/>
                  </a:cubicBezTo>
                  <a:cubicBezTo>
                    <a:pt x="1848" y="145"/>
                    <a:pt x="1840" y="153"/>
                    <a:pt x="1840" y="161"/>
                  </a:cubicBezTo>
                  <a:cubicBezTo>
                    <a:pt x="1840" y="168"/>
                    <a:pt x="1833" y="176"/>
                    <a:pt x="1840" y="176"/>
                  </a:cubicBezTo>
                  <a:cubicBezTo>
                    <a:pt x="1856" y="176"/>
                    <a:pt x="1871" y="161"/>
                    <a:pt x="1886" y="168"/>
                  </a:cubicBezTo>
                  <a:cubicBezTo>
                    <a:pt x="1917" y="168"/>
                    <a:pt x="1947" y="206"/>
                    <a:pt x="1986" y="206"/>
                  </a:cubicBezTo>
                  <a:cubicBezTo>
                    <a:pt x="2001" y="206"/>
                    <a:pt x="2008" y="176"/>
                    <a:pt x="2031" y="176"/>
                  </a:cubicBezTo>
                  <a:cubicBezTo>
                    <a:pt x="2062" y="176"/>
                    <a:pt x="2092" y="199"/>
                    <a:pt x="2123" y="214"/>
                  </a:cubicBezTo>
                  <a:lnTo>
                    <a:pt x="2123" y="214"/>
                  </a:lnTo>
                  <a:cubicBezTo>
                    <a:pt x="2123" y="245"/>
                    <a:pt x="2108" y="275"/>
                    <a:pt x="2115" y="306"/>
                  </a:cubicBezTo>
                  <a:cubicBezTo>
                    <a:pt x="2115" y="329"/>
                    <a:pt x="2146" y="329"/>
                    <a:pt x="2153" y="344"/>
                  </a:cubicBezTo>
                  <a:cubicBezTo>
                    <a:pt x="2169" y="359"/>
                    <a:pt x="2169" y="382"/>
                    <a:pt x="2169" y="405"/>
                  </a:cubicBezTo>
                  <a:cubicBezTo>
                    <a:pt x="2153" y="443"/>
                    <a:pt x="2123" y="474"/>
                    <a:pt x="2115" y="512"/>
                  </a:cubicBezTo>
                  <a:cubicBezTo>
                    <a:pt x="2115" y="535"/>
                    <a:pt x="2146" y="543"/>
                    <a:pt x="2153" y="558"/>
                  </a:cubicBezTo>
                  <a:cubicBezTo>
                    <a:pt x="2169" y="588"/>
                    <a:pt x="2169" y="626"/>
                    <a:pt x="2192" y="649"/>
                  </a:cubicBezTo>
                  <a:cubicBezTo>
                    <a:pt x="2199" y="665"/>
                    <a:pt x="2215" y="672"/>
                    <a:pt x="2230" y="680"/>
                  </a:cubicBezTo>
                  <a:cubicBezTo>
                    <a:pt x="2230" y="680"/>
                    <a:pt x="2222" y="756"/>
                    <a:pt x="2283" y="779"/>
                  </a:cubicBezTo>
                  <a:cubicBezTo>
                    <a:pt x="2352" y="802"/>
                    <a:pt x="2427" y="802"/>
                    <a:pt x="2481" y="840"/>
                  </a:cubicBezTo>
                  <a:cubicBezTo>
                    <a:pt x="2496" y="848"/>
                    <a:pt x="2466" y="871"/>
                    <a:pt x="2466" y="894"/>
                  </a:cubicBezTo>
                  <a:cubicBezTo>
                    <a:pt x="2458" y="901"/>
                    <a:pt x="2458" y="917"/>
                    <a:pt x="2458" y="932"/>
                  </a:cubicBezTo>
                  <a:cubicBezTo>
                    <a:pt x="2458" y="947"/>
                    <a:pt x="2450" y="978"/>
                    <a:pt x="2466" y="978"/>
                  </a:cubicBezTo>
                  <a:cubicBezTo>
                    <a:pt x="2496" y="985"/>
                    <a:pt x="2534" y="947"/>
                    <a:pt x="2565" y="947"/>
                  </a:cubicBezTo>
                  <a:cubicBezTo>
                    <a:pt x="2580" y="955"/>
                    <a:pt x="2565" y="978"/>
                    <a:pt x="2557" y="985"/>
                  </a:cubicBezTo>
                  <a:cubicBezTo>
                    <a:pt x="2519" y="1016"/>
                    <a:pt x="2458" y="1024"/>
                    <a:pt x="2435" y="1070"/>
                  </a:cubicBezTo>
                  <a:cubicBezTo>
                    <a:pt x="2420" y="1093"/>
                    <a:pt x="2450" y="1123"/>
                    <a:pt x="2458" y="1146"/>
                  </a:cubicBezTo>
                  <a:cubicBezTo>
                    <a:pt x="2458" y="1161"/>
                    <a:pt x="2458" y="1176"/>
                    <a:pt x="2450" y="1176"/>
                  </a:cubicBezTo>
                  <a:cubicBezTo>
                    <a:pt x="2435" y="1192"/>
                    <a:pt x="2404" y="1176"/>
                    <a:pt x="2404" y="1192"/>
                  </a:cubicBezTo>
                  <a:cubicBezTo>
                    <a:pt x="2390" y="1215"/>
                    <a:pt x="2398" y="1245"/>
                    <a:pt x="2420" y="1253"/>
                  </a:cubicBezTo>
                  <a:cubicBezTo>
                    <a:pt x="2458" y="1283"/>
                    <a:pt x="2512" y="1276"/>
                    <a:pt x="2557" y="1291"/>
                  </a:cubicBezTo>
                  <a:lnTo>
                    <a:pt x="2557" y="1291"/>
                  </a:lnTo>
                  <a:cubicBezTo>
                    <a:pt x="2611" y="1375"/>
                    <a:pt x="2611" y="1375"/>
                    <a:pt x="2611" y="1375"/>
                  </a:cubicBezTo>
                  <a:lnTo>
                    <a:pt x="2611" y="1375"/>
                  </a:lnTo>
                  <a:cubicBezTo>
                    <a:pt x="2573" y="1383"/>
                    <a:pt x="2542" y="1413"/>
                    <a:pt x="2496" y="1474"/>
                  </a:cubicBezTo>
                  <a:cubicBezTo>
                    <a:pt x="2481" y="1505"/>
                    <a:pt x="2360" y="1604"/>
                    <a:pt x="2352" y="1620"/>
                  </a:cubicBezTo>
                  <a:lnTo>
                    <a:pt x="2352" y="1620"/>
                  </a:lnTo>
                  <a:cubicBezTo>
                    <a:pt x="2306" y="1642"/>
                    <a:pt x="2322" y="1681"/>
                    <a:pt x="2314" y="1704"/>
                  </a:cubicBezTo>
                  <a:cubicBezTo>
                    <a:pt x="2306" y="1719"/>
                    <a:pt x="2283" y="1726"/>
                    <a:pt x="2276" y="1749"/>
                  </a:cubicBezTo>
                  <a:cubicBezTo>
                    <a:pt x="2261" y="1780"/>
                    <a:pt x="2268" y="1818"/>
                    <a:pt x="2253" y="1841"/>
                  </a:cubicBezTo>
                  <a:cubicBezTo>
                    <a:pt x="2245" y="1856"/>
                    <a:pt x="2230" y="1856"/>
                    <a:pt x="2215" y="1864"/>
                  </a:cubicBezTo>
                  <a:cubicBezTo>
                    <a:pt x="2199" y="1864"/>
                    <a:pt x="2176" y="1841"/>
                    <a:pt x="2161" y="1849"/>
                  </a:cubicBezTo>
                  <a:cubicBezTo>
                    <a:pt x="2146" y="1864"/>
                    <a:pt x="2123" y="1887"/>
                    <a:pt x="2123" y="1910"/>
                  </a:cubicBezTo>
                  <a:cubicBezTo>
                    <a:pt x="2123" y="1925"/>
                    <a:pt x="2153" y="1925"/>
                    <a:pt x="2161" y="1940"/>
                  </a:cubicBezTo>
                  <a:cubicBezTo>
                    <a:pt x="2161" y="1956"/>
                    <a:pt x="2146" y="1979"/>
                    <a:pt x="2161" y="1986"/>
                  </a:cubicBezTo>
                  <a:cubicBezTo>
                    <a:pt x="2192" y="2001"/>
                    <a:pt x="2230" y="1979"/>
                    <a:pt x="2261" y="1994"/>
                  </a:cubicBezTo>
                  <a:cubicBezTo>
                    <a:pt x="2276" y="2001"/>
                    <a:pt x="2291" y="2017"/>
                    <a:pt x="2299" y="2032"/>
                  </a:cubicBezTo>
                  <a:cubicBezTo>
                    <a:pt x="2306" y="2055"/>
                    <a:pt x="2322" y="2085"/>
                    <a:pt x="2306" y="2108"/>
                  </a:cubicBezTo>
                  <a:cubicBezTo>
                    <a:pt x="2299" y="2131"/>
                    <a:pt x="2253" y="2116"/>
                    <a:pt x="2245" y="2139"/>
                  </a:cubicBezTo>
                  <a:cubicBezTo>
                    <a:pt x="2238" y="2147"/>
                    <a:pt x="2261" y="2162"/>
                    <a:pt x="2261" y="2177"/>
                  </a:cubicBezTo>
                  <a:cubicBezTo>
                    <a:pt x="2261" y="2185"/>
                    <a:pt x="2245" y="2185"/>
                    <a:pt x="2238" y="2185"/>
                  </a:cubicBezTo>
                  <a:cubicBezTo>
                    <a:pt x="2222" y="2185"/>
                    <a:pt x="2199" y="2169"/>
                    <a:pt x="2184" y="2169"/>
                  </a:cubicBezTo>
                  <a:cubicBezTo>
                    <a:pt x="2169" y="2177"/>
                    <a:pt x="2146" y="2185"/>
                    <a:pt x="2138" y="2200"/>
                  </a:cubicBezTo>
                  <a:cubicBezTo>
                    <a:pt x="2130" y="2208"/>
                    <a:pt x="2146" y="2238"/>
                    <a:pt x="2130" y="2246"/>
                  </a:cubicBezTo>
                  <a:cubicBezTo>
                    <a:pt x="2115" y="2261"/>
                    <a:pt x="2085" y="2269"/>
                    <a:pt x="2062" y="2269"/>
                  </a:cubicBezTo>
                  <a:cubicBezTo>
                    <a:pt x="2047" y="2269"/>
                    <a:pt x="2031" y="2246"/>
                    <a:pt x="2008" y="2246"/>
                  </a:cubicBezTo>
                  <a:cubicBezTo>
                    <a:pt x="1963" y="2238"/>
                    <a:pt x="1917" y="2254"/>
                    <a:pt x="1871" y="2246"/>
                  </a:cubicBezTo>
                  <a:cubicBezTo>
                    <a:pt x="1863" y="2238"/>
                    <a:pt x="1863" y="2215"/>
                    <a:pt x="1856" y="2208"/>
                  </a:cubicBezTo>
                  <a:cubicBezTo>
                    <a:pt x="1840" y="2208"/>
                    <a:pt x="1825" y="2208"/>
                    <a:pt x="1817" y="2215"/>
                  </a:cubicBezTo>
                  <a:cubicBezTo>
                    <a:pt x="1802" y="2231"/>
                    <a:pt x="1817" y="2254"/>
                    <a:pt x="1802" y="2269"/>
                  </a:cubicBezTo>
                  <a:cubicBezTo>
                    <a:pt x="1779" y="2284"/>
                    <a:pt x="1749" y="2276"/>
                    <a:pt x="1718" y="2284"/>
                  </a:cubicBezTo>
                  <a:lnTo>
                    <a:pt x="1718" y="2284"/>
                  </a:lnTo>
                  <a:cubicBezTo>
                    <a:pt x="1718" y="2261"/>
                    <a:pt x="1695" y="2231"/>
                    <a:pt x="1711" y="2208"/>
                  </a:cubicBezTo>
                  <a:cubicBezTo>
                    <a:pt x="1718" y="2185"/>
                    <a:pt x="1764" y="2192"/>
                    <a:pt x="1779" y="2169"/>
                  </a:cubicBezTo>
                  <a:cubicBezTo>
                    <a:pt x="1794" y="2154"/>
                    <a:pt x="1817" y="2131"/>
                    <a:pt x="1810" y="2108"/>
                  </a:cubicBezTo>
                  <a:cubicBezTo>
                    <a:pt x="1810" y="2085"/>
                    <a:pt x="1779" y="2085"/>
                    <a:pt x="1756" y="2085"/>
                  </a:cubicBezTo>
                  <a:cubicBezTo>
                    <a:pt x="1741" y="2085"/>
                    <a:pt x="1741" y="2108"/>
                    <a:pt x="1726" y="2108"/>
                  </a:cubicBezTo>
                  <a:cubicBezTo>
                    <a:pt x="1711" y="2108"/>
                    <a:pt x="1695" y="2101"/>
                    <a:pt x="1688" y="2101"/>
                  </a:cubicBezTo>
                  <a:cubicBezTo>
                    <a:pt x="1672" y="2108"/>
                    <a:pt x="1672" y="2131"/>
                    <a:pt x="1657" y="2131"/>
                  </a:cubicBezTo>
                  <a:cubicBezTo>
                    <a:pt x="1626" y="2131"/>
                    <a:pt x="1596" y="2131"/>
                    <a:pt x="1565" y="2116"/>
                  </a:cubicBezTo>
                  <a:cubicBezTo>
                    <a:pt x="1550" y="2108"/>
                    <a:pt x="1550" y="2085"/>
                    <a:pt x="1535" y="2070"/>
                  </a:cubicBezTo>
                  <a:cubicBezTo>
                    <a:pt x="1527" y="2062"/>
                    <a:pt x="1519" y="2055"/>
                    <a:pt x="1512" y="2062"/>
                  </a:cubicBezTo>
                  <a:cubicBezTo>
                    <a:pt x="1474" y="2070"/>
                    <a:pt x="1443" y="2093"/>
                    <a:pt x="1405" y="2108"/>
                  </a:cubicBezTo>
                  <a:lnTo>
                    <a:pt x="1405" y="2108"/>
                  </a:lnTo>
                  <a:cubicBezTo>
                    <a:pt x="1397" y="2085"/>
                    <a:pt x="1405" y="2047"/>
                    <a:pt x="1382" y="2024"/>
                  </a:cubicBezTo>
                  <a:cubicBezTo>
                    <a:pt x="1374" y="2017"/>
                    <a:pt x="1359" y="2055"/>
                    <a:pt x="1344" y="2047"/>
                  </a:cubicBezTo>
                  <a:cubicBezTo>
                    <a:pt x="1329" y="2047"/>
                    <a:pt x="1329" y="2017"/>
                    <a:pt x="1313" y="2009"/>
                  </a:cubicBezTo>
                  <a:cubicBezTo>
                    <a:pt x="1290" y="2001"/>
                    <a:pt x="1267" y="2024"/>
                    <a:pt x="1244" y="2009"/>
                  </a:cubicBezTo>
                  <a:cubicBezTo>
                    <a:pt x="1206" y="1979"/>
                    <a:pt x="1191" y="1917"/>
                    <a:pt x="1145" y="1879"/>
                  </a:cubicBezTo>
                  <a:cubicBezTo>
                    <a:pt x="1130" y="1872"/>
                    <a:pt x="1100" y="1887"/>
                    <a:pt x="1077" y="1887"/>
                  </a:cubicBezTo>
                  <a:cubicBezTo>
                    <a:pt x="1054" y="1879"/>
                    <a:pt x="1046" y="1849"/>
                    <a:pt x="1031" y="1849"/>
                  </a:cubicBezTo>
                  <a:cubicBezTo>
                    <a:pt x="1008" y="1849"/>
                    <a:pt x="1000" y="1879"/>
                    <a:pt x="985" y="1872"/>
                  </a:cubicBezTo>
                  <a:cubicBezTo>
                    <a:pt x="931" y="1856"/>
                    <a:pt x="886" y="1826"/>
                    <a:pt x="840" y="1787"/>
                  </a:cubicBezTo>
                  <a:cubicBezTo>
                    <a:pt x="817" y="1772"/>
                    <a:pt x="794" y="1757"/>
                    <a:pt x="779" y="1734"/>
                  </a:cubicBezTo>
                  <a:cubicBezTo>
                    <a:pt x="771" y="1719"/>
                    <a:pt x="802" y="1711"/>
                    <a:pt x="802" y="1696"/>
                  </a:cubicBezTo>
                  <a:cubicBezTo>
                    <a:pt x="802" y="1681"/>
                    <a:pt x="771" y="1673"/>
                    <a:pt x="771" y="1658"/>
                  </a:cubicBezTo>
                  <a:cubicBezTo>
                    <a:pt x="763" y="1635"/>
                    <a:pt x="756" y="1604"/>
                    <a:pt x="771" y="1581"/>
                  </a:cubicBezTo>
                  <a:cubicBezTo>
                    <a:pt x="786" y="1566"/>
                    <a:pt x="832" y="1597"/>
                    <a:pt x="840" y="1574"/>
                  </a:cubicBezTo>
                  <a:cubicBezTo>
                    <a:pt x="863" y="1505"/>
                    <a:pt x="817" y="1436"/>
                    <a:pt x="840" y="1368"/>
                  </a:cubicBezTo>
                  <a:cubicBezTo>
                    <a:pt x="847" y="1345"/>
                    <a:pt x="878" y="1406"/>
                    <a:pt x="901" y="1406"/>
                  </a:cubicBezTo>
                  <a:cubicBezTo>
                    <a:pt x="916" y="1406"/>
                    <a:pt x="916" y="1375"/>
                    <a:pt x="939" y="1368"/>
                  </a:cubicBezTo>
                  <a:cubicBezTo>
                    <a:pt x="947" y="1360"/>
                    <a:pt x="977" y="1368"/>
                    <a:pt x="985" y="1352"/>
                  </a:cubicBezTo>
                  <a:cubicBezTo>
                    <a:pt x="992" y="1329"/>
                    <a:pt x="985" y="1291"/>
                    <a:pt x="977" y="1268"/>
                  </a:cubicBezTo>
                  <a:cubicBezTo>
                    <a:pt x="962" y="1245"/>
                    <a:pt x="939" y="1222"/>
                    <a:pt x="916" y="1222"/>
                  </a:cubicBezTo>
                  <a:cubicBezTo>
                    <a:pt x="832" y="1237"/>
                    <a:pt x="763" y="1329"/>
                    <a:pt x="679" y="1322"/>
                  </a:cubicBezTo>
                  <a:cubicBezTo>
                    <a:pt x="641" y="1314"/>
                    <a:pt x="687" y="1237"/>
                    <a:pt x="672" y="1199"/>
                  </a:cubicBezTo>
                  <a:cubicBezTo>
                    <a:pt x="664" y="1176"/>
                    <a:pt x="641" y="1161"/>
                    <a:pt x="626" y="1146"/>
                  </a:cubicBezTo>
                  <a:cubicBezTo>
                    <a:pt x="611" y="1131"/>
                    <a:pt x="595" y="1115"/>
                    <a:pt x="580" y="1123"/>
                  </a:cubicBezTo>
                  <a:cubicBezTo>
                    <a:pt x="565" y="1123"/>
                    <a:pt x="565" y="1146"/>
                    <a:pt x="550" y="1154"/>
                  </a:cubicBezTo>
                  <a:cubicBezTo>
                    <a:pt x="496" y="1176"/>
                    <a:pt x="450" y="1192"/>
                    <a:pt x="389" y="1207"/>
                  </a:cubicBezTo>
                  <a:cubicBezTo>
                    <a:pt x="381" y="1207"/>
                    <a:pt x="374" y="1184"/>
                    <a:pt x="366" y="1176"/>
                  </a:cubicBezTo>
                  <a:cubicBezTo>
                    <a:pt x="343" y="1176"/>
                    <a:pt x="320" y="1176"/>
                    <a:pt x="313" y="1192"/>
                  </a:cubicBezTo>
                  <a:cubicBezTo>
                    <a:pt x="305" y="1207"/>
                    <a:pt x="343" y="1230"/>
                    <a:pt x="328" y="1237"/>
                  </a:cubicBezTo>
                  <a:cubicBezTo>
                    <a:pt x="297" y="1253"/>
                    <a:pt x="259" y="1230"/>
                    <a:pt x="229" y="1237"/>
                  </a:cubicBezTo>
                  <a:cubicBezTo>
                    <a:pt x="213" y="1245"/>
                    <a:pt x="198" y="1253"/>
                    <a:pt x="183" y="1268"/>
                  </a:cubicBezTo>
                  <a:cubicBezTo>
                    <a:pt x="175" y="1276"/>
                    <a:pt x="183" y="1291"/>
                    <a:pt x="175" y="1306"/>
                  </a:cubicBezTo>
                  <a:cubicBezTo>
                    <a:pt x="168" y="1314"/>
                    <a:pt x="152" y="1306"/>
                    <a:pt x="137" y="1306"/>
                  </a:cubicBezTo>
                  <a:lnTo>
                    <a:pt x="137" y="1306"/>
                  </a:lnTo>
                  <a:cubicBezTo>
                    <a:pt x="114" y="1299"/>
                    <a:pt x="76" y="1299"/>
                    <a:pt x="76" y="1268"/>
                  </a:cubicBezTo>
                  <a:cubicBezTo>
                    <a:pt x="68" y="1230"/>
                    <a:pt x="129" y="1199"/>
                    <a:pt x="122" y="1154"/>
                  </a:cubicBezTo>
                  <a:cubicBezTo>
                    <a:pt x="122" y="1131"/>
                    <a:pt x="76" y="1138"/>
                    <a:pt x="61" y="1115"/>
                  </a:cubicBezTo>
                  <a:cubicBezTo>
                    <a:pt x="53" y="1108"/>
                    <a:pt x="53" y="1093"/>
                    <a:pt x="68" y="1085"/>
                  </a:cubicBezTo>
                  <a:cubicBezTo>
                    <a:pt x="114" y="1070"/>
                    <a:pt x="160" y="1054"/>
                    <a:pt x="213" y="1039"/>
                  </a:cubicBezTo>
                  <a:cubicBezTo>
                    <a:pt x="236" y="1039"/>
                    <a:pt x="282" y="1070"/>
                    <a:pt x="282" y="1039"/>
                  </a:cubicBezTo>
                  <a:cubicBezTo>
                    <a:pt x="290" y="1008"/>
                    <a:pt x="252" y="978"/>
                    <a:pt x="229" y="955"/>
                  </a:cubicBezTo>
                  <a:cubicBezTo>
                    <a:pt x="213" y="940"/>
                    <a:pt x="191" y="932"/>
                    <a:pt x="175" y="91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0" name="Freeform 142"/>
            <p:cNvSpPr>
              <a:spLocks noChangeArrowheads="1"/>
            </p:cNvSpPr>
            <p:nvPr/>
          </p:nvSpPr>
          <p:spPr bwMode="auto">
            <a:xfrm>
              <a:off x="5843208" y="4219576"/>
              <a:ext cx="682581" cy="461963"/>
            </a:xfrm>
            <a:custGeom>
              <a:avLst/>
              <a:gdLst>
                <a:gd name="T0" fmla="*/ 0 w 1894"/>
                <a:gd name="T1" fmla="*/ 1085 h 1284"/>
                <a:gd name="T2" fmla="*/ 0 w 1894"/>
                <a:gd name="T3" fmla="*/ 1085 h 1284"/>
                <a:gd name="T4" fmla="*/ 38 w 1894"/>
                <a:gd name="T5" fmla="*/ 1016 h 1284"/>
                <a:gd name="T6" fmla="*/ 161 w 1894"/>
                <a:gd name="T7" fmla="*/ 1008 h 1284"/>
                <a:gd name="T8" fmla="*/ 122 w 1894"/>
                <a:gd name="T9" fmla="*/ 970 h 1284"/>
                <a:gd name="T10" fmla="*/ 168 w 1894"/>
                <a:gd name="T11" fmla="*/ 932 h 1284"/>
                <a:gd name="T12" fmla="*/ 168 w 1894"/>
                <a:gd name="T13" fmla="*/ 932 h 1284"/>
                <a:gd name="T14" fmla="*/ 252 w 1894"/>
                <a:gd name="T15" fmla="*/ 917 h 1284"/>
                <a:gd name="T16" fmla="*/ 267 w 1894"/>
                <a:gd name="T17" fmla="*/ 863 h 1284"/>
                <a:gd name="T18" fmla="*/ 306 w 1894"/>
                <a:gd name="T19" fmla="*/ 856 h 1284"/>
                <a:gd name="T20" fmla="*/ 321 w 1894"/>
                <a:gd name="T21" fmla="*/ 894 h 1284"/>
                <a:gd name="T22" fmla="*/ 458 w 1894"/>
                <a:gd name="T23" fmla="*/ 894 h 1284"/>
                <a:gd name="T24" fmla="*/ 512 w 1894"/>
                <a:gd name="T25" fmla="*/ 917 h 1284"/>
                <a:gd name="T26" fmla="*/ 580 w 1894"/>
                <a:gd name="T27" fmla="*/ 894 h 1284"/>
                <a:gd name="T28" fmla="*/ 588 w 1894"/>
                <a:gd name="T29" fmla="*/ 848 h 1284"/>
                <a:gd name="T30" fmla="*/ 634 w 1894"/>
                <a:gd name="T31" fmla="*/ 817 h 1284"/>
                <a:gd name="T32" fmla="*/ 688 w 1894"/>
                <a:gd name="T33" fmla="*/ 833 h 1284"/>
                <a:gd name="T34" fmla="*/ 711 w 1894"/>
                <a:gd name="T35" fmla="*/ 825 h 1284"/>
                <a:gd name="T36" fmla="*/ 695 w 1894"/>
                <a:gd name="T37" fmla="*/ 787 h 1284"/>
                <a:gd name="T38" fmla="*/ 756 w 1894"/>
                <a:gd name="T39" fmla="*/ 756 h 1284"/>
                <a:gd name="T40" fmla="*/ 749 w 1894"/>
                <a:gd name="T41" fmla="*/ 680 h 1284"/>
                <a:gd name="T42" fmla="*/ 711 w 1894"/>
                <a:gd name="T43" fmla="*/ 642 h 1284"/>
                <a:gd name="T44" fmla="*/ 611 w 1894"/>
                <a:gd name="T45" fmla="*/ 634 h 1284"/>
                <a:gd name="T46" fmla="*/ 611 w 1894"/>
                <a:gd name="T47" fmla="*/ 588 h 1284"/>
                <a:gd name="T48" fmla="*/ 573 w 1894"/>
                <a:gd name="T49" fmla="*/ 558 h 1284"/>
                <a:gd name="T50" fmla="*/ 611 w 1894"/>
                <a:gd name="T51" fmla="*/ 497 h 1284"/>
                <a:gd name="T52" fmla="*/ 665 w 1894"/>
                <a:gd name="T53" fmla="*/ 512 h 1284"/>
                <a:gd name="T54" fmla="*/ 703 w 1894"/>
                <a:gd name="T55" fmla="*/ 489 h 1284"/>
                <a:gd name="T56" fmla="*/ 726 w 1894"/>
                <a:gd name="T57" fmla="*/ 397 h 1284"/>
                <a:gd name="T58" fmla="*/ 764 w 1894"/>
                <a:gd name="T59" fmla="*/ 352 h 1284"/>
                <a:gd name="T60" fmla="*/ 802 w 1894"/>
                <a:gd name="T61" fmla="*/ 268 h 1284"/>
                <a:gd name="T62" fmla="*/ 802 w 1894"/>
                <a:gd name="T63" fmla="*/ 268 h 1284"/>
                <a:gd name="T64" fmla="*/ 1359 w 1894"/>
                <a:gd name="T65" fmla="*/ 23 h 1284"/>
                <a:gd name="T66" fmla="*/ 1473 w 1894"/>
                <a:gd name="T67" fmla="*/ 145 h 1284"/>
                <a:gd name="T68" fmla="*/ 1603 w 1894"/>
                <a:gd name="T69" fmla="*/ 352 h 1284"/>
                <a:gd name="T70" fmla="*/ 1786 w 1894"/>
                <a:gd name="T71" fmla="*/ 550 h 1284"/>
                <a:gd name="T72" fmla="*/ 1672 w 1894"/>
                <a:gd name="T73" fmla="*/ 649 h 1284"/>
                <a:gd name="T74" fmla="*/ 1458 w 1894"/>
                <a:gd name="T75" fmla="*/ 764 h 1284"/>
                <a:gd name="T76" fmla="*/ 1305 w 1894"/>
                <a:gd name="T77" fmla="*/ 703 h 1284"/>
                <a:gd name="T78" fmla="*/ 1046 w 1894"/>
                <a:gd name="T79" fmla="*/ 871 h 1284"/>
                <a:gd name="T80" fmla="*/ 946 w 1894"/>
                <a:gd name="T81" fmla="*/ 963 h 1284"/>
                <a:gd name="T82" fmla="*/ 900 w 1894"/>
                <a:gd name="T83" fmla="*/ 1108 h 1284"/>
                <a:gd name="T84" fmla="*/ 787 w 1894"/>
                <a:gd name="T85" fmla="*/ 1138 h 1284"/>
                <a:gd name="T86" fmla="*/ 603 w 1894"/>
                <a:gd name="T87" fmla="*/ 1199 h 1284"/>
                <a:gd name="T88" fmla="*/ 519 w 1894"/>
                <a:gd name="T89" fmla="*/ 1238 h 1284"/>
                <a:gd name="T90" fmla="*/ 390 w 1894"/>
                <a:gd name="T91" fmla="*/ 1199 h 1284"/>
                <a:gd name="T92" fmla="*/ 214 w 1894"/>
                <a:gd name="T93" fmla="*/ 1146 h 1284"/>
                <a:gd name="T94" fmla="*/ 46 w 1894"/>
                <a:gd name="T95" fmla="*/ 1161 h 1284"/>
                <a:gd name="T96" fmla="*/ 46 w 1894"/>
                <a:gd name="T97" fmla="*/ 1161 h 1284"/>
                <a:gd name="T98" fmla="*/ 0 w 1894"/>
                <a:gd name="T99" fmla="*/ 1085 h 1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894" h="1284">
                  <a:moveTo>
                    <a:pt x="0" y="1085"/>
                  </a:moveTo>
                  <a:lnTo>
                    <a:pt x="0" y="1085"/>
                  </a:lnTo>
                  <a:cubicBezTo>
                    <a:pt x="15" y="1062"/>
                    <a:pt x="15" y="1024"/>
                    <a:pt x="38" y="1016"/>
                  </a:cubicBezTo>
                  <a:cubicBezTo>
                    <a:pt x="76" y="993"/>
                    <a:pt x="130" y="1024"/>
                    <a:pt x="161" y="1008"/>
                  </a:cubicBezTo>
                  <a:cubicBezTo>
                    <a:pt x="176" y="1001"/>
                    <a:pt x="122" y="993"/>
                    <a:pt x="122" y="970"/>
                  </a:cubicBezTo>
                  <a:cubicBezTo>
                    <a:pt x="122" y="955"/>
                    <a:pt x="153" y="947"/>
                    <a:pt x="168" y="932"/>
                  </a:cubicBezTo>
                  <a:lnTo>
                    <a:pt x="168" y="932"/>
                  </a:lnTo>
                  <a:cubicBezTo>
                    <a:pt x="199" y="924"/>
                    <a:pt x="229" y="932"/>
                    <a:pt x="252" y="917"/>
                  </a:cubicBezTo>
                  <a:cubicBezTo>
                    <a:pt x="267" y="902"/>
                    <a:pt x="252" y="879"/>
                    <a:pt x="267" y="863"/>
                  </a:cubicBezTo>
                  <a:cubicBezTo>
                    <a:pt x="275" y="856"/>
                    <a:pt x="290" y="856"/>
                    <a:pt x="306" y="856"/>
                  </a:cubicBezTo>
                  <a:cubicBezTo>
                    <a:pt x="313" y="863"/>
                    <a:pt x="313" y="886"/>
                    <a:pt x="321" y="894"/>
                  </a:cubicBezTo>
                  <a:cubicBezTo>
                    <a:pt x="367" y="902"/>
                    <a:pt x="413" y="886"/>
                    <a:pt x="458" y="894"/>
                  </a:cubicBezTo>
                  <a:cubicBezTo>
                    <a:pt x="481" y="894"/>
                    <a:pt x="497" y="917"/>
                    <a:pt x="512" y="917"/>
                  </a:cubicBezTo>
                  <a:cubicBezTo>
                    <a:pt x="535" y="917"/>
                    <a:pt x="565" y="909"/>
                    <a:pt x="580" y="894"/>
                  </a:cubicBezTo>
                  <a:cubicBezTo>
                    <a:pt x="596" y="886"/>
                    <a:pt x="580" y="856"/>
                    <a:pt x="588" y="848"/>
                  </a:cubicBezTo>
                  <a:cubicBezTo>
                    <a:pt x="596" y="833"/>
                    <a:pt x="619" y="825"/>
                    <a:pt x="634" y="817"/>
                  </a:cubicBezTo>
                  <a:cubicBezTo>
                    <a:pt x="649" y="817"/>
                    <a:pt x="672" y="833"/>
                    <a:pt x="688" y="833"/>
                  </a:cubicBezTo>
                  <a:cubicBezTo>
                    <a:pt x="695" y="833"/>
                    <a:pt x="711" y="833"/>
                    <a:pt x="711" y="825"/>
                  </a:cubicBezTo>
                  <a:cubicBezTo>
                    <a:pt x="711" y="810"/>
                    <a:pt x="688" y="795"/>
                    <a:pt x="695" y="787"/>
                  </a:cubicBezTo>
                  <a:cubicBezTo>
                    <a:pt x="703" y="764"/>
                    <a:pt x="749" y="779"/>
                    <a:pt x="756" y="756"/>
                  </a:cubicBezTo>
                  <a:cubicBezTo>
                    <a:pt x="772" y="733"/>
                    <a:pt x="756" y="703"/>
                    <a:pt x="749" y="680"/>
                  </a:cubicBezTo>
                  <a:cubicBezTo>
                    <a:pt x="741" y="665"/>
                    <a:pt x="726" y="649"/>
                    <a:pt x="711" y="642"/>
                  </a:cubicBezTo>
                  <a:cubicBezTo>
                    <a:pt x="680" y="627"/>
                    <a:pt x="642" y="649"/>
                    <a:pt x="611" y="634"/>
                  </a:cubicBezTo>
                  <a:cubicBezTo>
                    <a:pt x="596" y="627"/>
                    <a:pt x="611" y="604"/>
                    <a:pt x="611" y="588"/>
                  </a:cubicBezTo>
                  <a:cubicBezTo>
                    <a:pt x="603" y="573"/>
                    <a:pt x="573" y="573"/>
                    <a:pt x="573" y="558"/>
                  </a:cubicBezTo>
                  <a:cubicBezTo>
                    <a:pt x="573" y="535"/>
                    <a:pt x="596" y="512"/>
                    <a:pt x="611" y="497"/>
                  </a:cubicBezTo>
                  <a:cubicBezTo>
                    <a:pt x="626" y="489"/>
                    <a:pt x="649" y="512"/>
                    <a:pt x="665" y="512"/>
                  </a:cubicBezTo>
                  <a:cubicBezTo>
                    <a:pt x="680" y="504"/>
                    <a:pt x="695" y="504"/>
                    <a:pt x="703" y="489"/>
                  </a:cubicBezTo>
                  <a:cubicBezTo>
                    <a:pt x="718" y="466"/>
                    <a:pt x="711" y="428"/>
                    <a:pt x="726" y="397"/>
                  </a:cubicBezTo>
                  <a:cubicBezTo>
                    <a:pt x="733" y="374"/>
                    <a:pt x="756" y="367"/>
                    <a:pt x="764" y="352"/>
                  </a:cubicBezTo>
                  <a:cubicBezTo>
                    <a:pt x="772" y="329"/>
                    <a:pt x="756" y="290"/>
                    <a:pt x="802" y="268"/>
                  </a:cubicBezTo>
                  <a:lnTo>
                    <a:pt x="802" y="268"/>
                  </a:lnTo>
                  <a:cubicBezTo>
                    <a:pt x="992" y="268"/>
                    <a:pt x="1175" y="23"/>
                    <a:pt x="1359" y="23"/>
                  </a:cubicBezTo>
                  <a:cubicBezTo>
                    <a:pt x="1481" y="23"/>
                    <a:pt x="1488" y="0"/>
                    <a:pt x="1473" y="145"/>
                  </a:cubicBezTo>
                  <a:cubicBezTo>
                    <a:pt x="1466" y="252"/>
                    <a:pt x="1481" y="344"/>
                    <a:pt x="1603" y="352"/>
                  </a:cubicBezTo>
                  <a:cubicBezTo>
                    <a:pt x="1664" y="367"/>
                    <a:pt x="1893" y="497"/>
                    <a:pt x="1786" y="550"/>
                  </a:cubicBezTo>
                  <a:cubicBezTo>
                    <a:pt x="1748" y="565"/>
                    <a:pt x="1710" y="627"/>
                    <a:pt x="1672" y="649"/>
                  </a:cubicBezTo>
                  <a:cubicBezTo>
                    <a:pt x="1634" y="688"/>
                    <a:pt x="1504" y="756"/>
                    <a:pt x="1458" y="764"/>
                  </a:cubicBezTo>
                  <a:cubicBezTo>
                    <a:pt x="1359" y="772"/>
                    <a:pt x="1374" y="733"/>
                    <a:pt x="1305" y="703"/>
                  </a:cubicBezTo>
                  <a:cubicBezTo>
                    <a:pt x="1252" y="680"/>
                    <a:pt x="1091" y="840"/>
                    <a:pt x="1046" y="871"/>
                  </a:cubicBezTo>
                  <a:cubicBezTo>
                    <a:pt x="1015" y="894"/>
                    <a:pt x="962" y="932"/>
                    <a:pt x="946" y="963"/>
                  </a:cubicBezTo>
                  <a:cubicBezTo>
                    <a:pt x="923" y="1016"/>
                    <a:pt x="954" y="1062"/>
                    <a:pt x="900" y="1108"/>
                  </a:cubicBezTo>
                  <a:cubicBezTo>
                    <a:pt x="877" y="1138"/>
                    <a:pt x="825" y="1154"/>
                    <a:pt x="787" y="1138"/>
                  </a:cubicBezTo>
                  <a:cubicBezTo>
                    <a:pt x="741" y="1123"/>
                    <a:pt x="642" y="1177"/>
                    <a:pt x="603" y="1199"/>
                  </a:cubicBezTo>
                  <a:cubicBezTo>
                    <a:pt x="565" y="1207"/>
                    <a:pt x="588" y="1283"/>
                    <a:pt x="519" y="1238"/>
                  </a:cubicBezTo>
                  <a:cubicBezTo>
                    <a:pt x="489" y="1215"/>
                    <a:pt x="428" y="1199"/>
                    <a:pt x="390" y="1199"/>
                  </a:cubicBezTo>
                  <a:cubicBezTo>
                    <a:pt x="321" y="1192"/>
                    <a:pt x="290" y="1146"/>
                    <a:pt x="214" y="1146"/>
                  </a:cubicBezTo>
                  <a:cubicBezTo>
                    <a:pt x="161" y="1146"/>
                    <a:pt x="99" y="1161"/>
                    <a:pt x="46" y="1161"/>
                  </a:cubicBezTo>
                  <a:lnTo>
                    <a:pt x="46" y="1161"/>
                  </a:lnTo>
                  <a:cubicBezTo>
                    <a:pt x="0" y="1085"/>
                    <a:pt x="0" y="1085"/>
                    <a:pt x="0" y="108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1" name="Freeform 143"/>
            <p:cNvSpPr>
              <a:spLocks noChangeArrowheads="1"/>
            </p:cNvSpPr>
            <p:nvPr/>
          </p:nvSpPr>
          <p:spPr bwMode="auto">
            <a:xfrm>
              <a:off x="5765424" y="4471988"/>
              <a:ext cx="173027" cy="138112"/>
            </a:xfrm>
            <a:custGeom>
              <a:avLst/>
              <a:gdLst>
                <a:gd name="T0" fmla="*/ 214 w 482"/>
                <a:gd name="T1" fmla="*/ 382 h 383"/>
                <a:gd name="T2" fmla="*/ 214 w 482"/>
                <a:gd name="T3" fmla="*/ 382 h 383"/>
                <a:gd name="T4" fmla="*/ 252 w 482"/>
                <a:gd name="T5" fmla="*/ 313 h 383"/>
                <a:gd name="T6" fmla="*/ 375 w 482"/>
                <a:gd name="T7" fmla="*/ 305 h 383"/>
                <a:gd name="T8" fmla="*/ 336 w 482"/>
                <a:gd name="T9" fmla="*/ 267 h 383"/>
                <a:gd name="T10" fmla="*/ 382 w 482"/>
                <a:gd name="T11" fmla="*/ 229 h 383"/>
                <a:gd name="T12" fmla="*/ 382 w 482"/>
                <a:gd name="T13" fmla="*/ 229 h 383"/>
                <a:gd name="T14" fmla="*/ 375 w 482"/>
                <a:gd name="T15" fmla="*/ 153 h 383"/>
                <a:gd name="T16" fmla="*/ 443 w 482"/>
                <a:gd name="T17" fmla="*/ 114 h 383"/>
                <a:gd name="T18" fmla="*/ 474 w 482"/>
                <a:gd name="T19" fmla="*/ 53 h 383"/>
                <a:gd name="T20" fmla="*/ 420 w 482"/>
                <a:gd name="T21" fmla="*/ 30 h 383"/>
                <a:gd name="T22" fmla="*/ 390 w 482"/>
                <a:gd name="T23" fmla="*/ 53 h 383"/>
                <a:gd name="T24" fmla="*/ 352 w 482"/>
                <a:gd name="T25" fmla="*/ 46 h 383"/>
                <a:gd name="T26" fmla="*/ 321 w 482"/>
                <a:gd name="T27" fmla="*/ 76 h 383"/>
                <a:gd name="T28" fmla="*/ 229 w 482"/>
                <a:gd name="T29" fmla="*/ 61 h 383"/>
                <a:gd name="T30" fmla="*/ 199 w 482"/>
                <a:gd name="T31" fmla="*/ 15 h 383"/>
                <a:gd name="T32" fmla="*/ 176 w 482"/>
                <a:gd name="T33" fmla="*/ 7 h 383"/>
                <a:gd name="T34" fmla="*/ 69 w 482"/>
                <a:gd name="T35" fmla="*/ 53 h 383"/>
                <a:gd name="T36" fmla="*/ 69 w 482"/>
                <a:gd name="T37" fmla="*/ 53 h 383"/>
                <a:gd name="T38" fmla="*/ 31 w 482"/>
                <a:gd name="T39" fmla="*/ 92 h 383"/>
                <a:gd name="T40" fmla="*/ 31 w 482"/>
                <a:gd name="T41" fmla="*/ 176 h 383"/>
                <a:gd name="T42" fmla="*/ 31 w 482"/>
                <a:gd name="T43" fmla="*/ 214 h 383"/>
                <a:gd name="T44" fmla="*/ 0 w 482"/>
                <a:gd name="T45" fmla="*/ 229 h 383"/>
                <a:gd name="T46" fmla="*/ 16 w 482"/>
                <a:gd name="T47" fmla="*/ 267 h 383"/>
                <a:gd name="T48" fmla="*/ 107 w 482"/>
                <a:gd name="T49" fmla="*/ 305 h 383"/>
                <a:gd name="T50" fmla="*/ 107 w 482"/>
                <a:gd name="T51" fmla="*/ 305 h 383"/>
                <a:gd name="T52" fmla="*/ 214 w 482"/>
                <a:gd name="T53" fmla="*/ 38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82" h="383">
                  <a:moveTo>
                    <a:pt x="214" y="382"/>
                  </a:moveTo>
                  <a:lnTo>
                    <a:pt x="214" y="382"/>
                  </a:lnTo>
                  <a:cubicBezTo>
                    <a:pt x="229" y="359"/>
                    <a:pt x="229" y="321"/>
                    <a:pt x="252" y="313"/>
                  </a:cubicBezTo>
                  <a:cubicBezTo>
                    <a:pt x="290" y="290"/>
                    <a:pt x="344" y="321"/>
                    <a:pt x="375" y="305"/>
                  </a:cubicBezTo>
                  <a:cubicBezTo>
                    <a:pt x="390" y="298"/>
                    <a:pt x="336" y="290"/>
                    <a:pt x="336" y="267"/>
                  </a:cubicBezTo>
                  <a:cubicBezTo>
                    <a:pt x="336" y="252"/>
                    <a:pt x="367" y="244"/>
                    <a:pt x="382" y="229"/>
                  </a:cubicBezTo>
                  <a:lnTo>
                    <a:pt x="382" y="229"/>
                  </a:lnTo>
                  <a:cubicBezTo>
                    <a:pt x="382" y="206"/>
                    <a:pt x="359" y="176"/>
                    <a:pt x="375" y="153"/>
                  </a:cubicBezTo>
                  <a:cubicBezTo>
                    <a:pt x="382" y="130"/>
                    <a:pt x="428" y="137"/>
                    <a:pt x="443" y="114"/>
                  </a:cubicBezTo>
                  <a:cubicBezTo>
                    <a:pt x="458" y="99"/>
                    <a:pt x="481" y="76"/>
                    <a:pt x="474" y="53"/>
                  </a:cubicBezTo>
                  <a:cubicBezTo>
                    <a:pt x="474" y="30"/>
                    <a:pt x="443" y="30"/>
                    <a:pt x="420" y="30"/>
                  </a:cubicBezTo>
                  <a:cubicBezTo>
                    <a:pt x="405" y="30"/>
                    <a:pt x="405" y="53"/>
                    <a:pt x="390" y="53"/>
                  </a:cubicBezTo>
                  <a:cubicBezTo>
                    <a:pt x="375" y="53"/>
                    <a:pt x="359" y="46"/>
                    <a:pt x="352" y="46"/>
                  </a:cubicBezTo>
                  <a:cubicBezTo>
                    <a:pt x="336" y="53"/>
                    <a:pt x="336" y="76"/>
                    <a:pt x="321" y="76"/>
                  </a:cubicBezTo>
                  <a:cubicBezTo>
                    <a:pt x="290" y="76"/>
                    <a:pt x="260" y="76"/>
                    <a:pt x="229" y="61"/>
                  </a:cubicBezTo>
                  <a:cubicBezTo>
                    <a:pt x="214" y="53"/>
                    <a:pt x="214" y="30"/>
                    <a:pt x="199" y="15"/>
                  </a:cubicBezTo>
                  <a:cubicBezTo>
                    <a:pt x="191" y="7"/>
                    <a:pt x="183" y="0"/>
                    <a:pt x="176" y="7"/>
                  </a:cubicBezTo>
                  <a:cubicBezTo>
                    <a:pt x="138" y="15"/>
                    <a:pt x="107" y="38"/>
                    <a:pt x="69" y="53"/>
                  </a:cubicBezTo>
                  <a:lnTo>
                    <a:pt x="69" y="53"/>
                  </a:lnTo>
                  <a:cubicBezTo>
                    <a:pt x="61" y="69"/>
                    <a:pt x="38" y="76"/>
                    <a:pt x="31" y="92"/>
                  </a:cubicBezTo>
                  <a:cubicBezTo>
                    <a:pt x="23" y="122"/>
                    <a:pt x="31" y="145"/>
                    <a:pt x="31" y="176"/>
                  </a:cubicBezTo>
                  <a:cubicBezTo>
                    <a:pt x="31" y="191"/>
                    <a:pt x="31" y="206"/>
                    <a:pt x="31" y="214"/>
                  </a:cubicBezTo>
                  <a:cubicBezTo>
                    <a:pt x="23" y="229"/>
                    <a:pt x="8" y="221"/>
                    <a:pt x="0" y="229"/>
                  </a:cubicBezTo>
                  <a:cubicBezTo>
                    <a:pt x="0" y="244"/>
                    <a:pt x="8" y="260"/>
                    <a:pt x="16" y="267"/>
                  </a:cubicBezTo>
                  <a:cubicBezTo>
                    <a:pt x="38" y="282"/>
                    <a:pt x="77" y="290"/>
                    <a:pt x="107" y="305"/>
                  </a:cubicBezTo>
                  <a:lnTo>
                    <a:pt x="107" y="305"/>
                  </a:lnTo>
                  <a:cubicBezTo>
                    <a:pt x="214" y="382"/>
                    <a:pt x="214" y="382"/>
                    <a:pt x="214" y="38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2" name="Freeform 144"/>
            <p:cNvSpPr>
              <a:spLocks noChangeArrowheads="1"/>
            </p:cNvSpPr>
            <p:nvPr/>
          </p:nvSpPr>
          <p:spPr bwMode="auto">
            <a:xfrm>
              <a:off x="5219360" y="4133851"/>
              <a:ext cx="588925" cy="588963"/>
            </a:xfrm>
            <a:custGeom>
              <a:avLst/>
              <a:gdLst>
                <a:gd name="T0" fmla="*/ 489 w 1636"/>
                <a:gd name="T1" fmla="*/ 1291 h 1636"/>
                <a:gd name="T2" fmla="*/ 596 w 1636"/>
                <a:gd name="T3" fmla="*/ 1314 h 1636"/>
                <a:gd name="T4" fmla="*/ 680 w 1636"/>
                <a:gd name="T5" fmla="*/ 1352 h 1636"/>
                <a:gd name="T6" fmla="*/ 672 w 1636"/>
                <a:gd name="T7" fmla="*/ 1497 h 1636"/>
                <a:gd name="T8" fmla="*/ 749 w 1636"/>
                <a:gd name="T9" fmla="*/ 1574 h 1636"/>
                <a:gd name="T10" fmla="*/ 779 w 1636"/>
                <a:gd name="T11" fmla="*/ 1589 h 1636"/>
                <a:gd name="T12" fmla="*/ 894 w 1636"/>
                <a:gd name="T13" fmla="*/ 1620 h 1636"/>
                <a:gd name="T14" fmla="*/ 986 w 1636"/>
                <a:gd name="T15" fmla="*/ 1574 h 1636"/>
                <a:gd name="T16" fmla="*/ 955 w 1636"/>
                <a:gd name="T17" fmla="*/ 1452 h 1636"/>
                <a:gd name="T18" fmla="*/ 1024 w 1636"/>
                <a:gd name="T19" fmla="*/ 1459 h 1636"/>
                <a:gd name="T20" fmla="*/ 1108 w 1636"/>
                <a:gd name="T21" fmla="*/ 1482 h 1636"/>
                <a:gd name="T22" fmla="*/ 1176 w 1636"/>
                <a:gd name="T23" fmla="*/ 1490 h 1636"/>
                <a:gd name="T24" fmla="*/ 1245 w 1636"/>
                <a:gd name="T25" fmla="*/ 1467 h 1636"/>
                <a:gd name="T26" fmla="*/ 1375 w 1636"/>
                <a:gd name="T27" fmla="*/ 1436 h 1636"/>
                <a:gd name="T28" fmla="*/ 1406 w 1636"/>
                <a:gd name="T29" fmla="*/ 1398 h 1636"/>
                <a:gd name="T30" fmla="*/ 1612 w 1636"/>
                <a:gd name="T31" fmla="*/ 1391 h 1636"/>
                <a:gd name="T32" fmla="*/ 1589 w 1636"/>
                <a:gd name="T33" fmla="*/ 1322 h 1636"/>
                <a:gd name="T34" fmla="*/ 1627 w 1636"/>
                <a:gd name="T35" fmla="*/ 1245 h 1636"/>
                <a:gd name="T36" fmla="*/ 1520 w 1636"/>
                <a:gd name="T37" fmla="*/ 1169 h 1636"/>
                <a:gd name="T38" fmla="*/ 1551 w 1636"/>
                <a:gd name="T39" fmla="*/ 1116 h 1636"/>
                <a:gd name="T40" fmla="*/ 1589 w 1636"/>
                <a:gd name="T41" fmla="*/ 993 h 1636"/>
                <a:gd name="T42" fmla="*/ 1566 w 1636"/>
                <a:gd name="T43" fmla="*/ 909 h 1636"/>
                <a:gd name="T44" fmla="*/ 1497 w 1636"/>
                <a:gd name="T45" fmla="*/ 894 h 1636"/>
                <a:gd name="T46" fmla="*/ 1329 w 1636"/>
                <a:gd name="T47" fmla="*/ 764 h 1636"/>
                <a:gd name="T48" fmla="*/ 1215 w 1636"/>
                <a:gd name="T49" fmla="*/ 734 h 1636"/>
                <a:gd name="T50" fmla="*/ 1024 w 1636"/>
                <a:gd name="T51" fmla="*/ 672 h 1636"/>
                <a:gd name="T52" fmla="*/ 986 w 1636"/>
                <a:gd name="T53" fmla="*/ 581 h 1636"/>
                <a:gd name="T54" fmla="*/ 955 w 1636"/>
                <a:gd name="T55" fmla="*/ 466 h 1636"/>
                <a:gd name="T56" fmla="*/ 1024 w 1636"/>
                <a:gd name="T57" fmla="*/ 253 h 1636"/>
                <a:gd name="T58" fmla="*/ 1123 w 1636"/>
                <a:gd name="T59" fmla="*/ 253 h 1636"/>
                <a:gd name="T60" fmla="*/ 1161 w 1636"/>
                <a:gd name="T61" fmla="*/ 153 h 1636"/>
                <a:gd name="T62" fmla="*/ 863 w 1636"/>
                <a:gd name="T63" fmla="*/ 207 h 1636"/>
                <a:gd name="T64" fmla="*/ 810 w 1636"/>
                <a:gd name="T65" fmla="*/ 31 h 1636"/>
                <a:gd name="T66" fmla="*/ 734 w 1636"/>
                <a:gd name="T67" fmla="*/ 39 h 1636"/>
                <a:gd name="T68" fmla="*/ 550 w 1636"/>
                <a:gd name="T69" fmla="*/ 61 h 1636"/>
                <a:gd name="T70" fmla="*/ 512 w 1636"/>
                <a:gd name="T71" fmla="*/ 122 h 1636"/>
                <a:gd name="T72" fmla="*/ 367 w 1636"/>
                <a:gd name="T73" fmla="*/ 153 h 1636"/>
                <a:gd name="T74" fmla="*/ 321 w 1636"/>
                <a:gd name="T75" fmla="*/ 191 h 1636"/>
                <a:gd name="T76" fmla="*/ 275 w 1636"/>
                <a:gd name="T77" fmla="*/ 237 h 1636"/>
                <a:gd name="T78" fmla="*/ 191 w 1636"/>
                <a:gd name="T79" fmla="*/ 237 h 1636"/>
                <a:gd name="T80" fmla="*/ 138 w 1636"/>
                <a:gd name="T81" fmla="*/ 298 h 1636"/>
                <a:gd name="T82" fmla="*/ 8 w 1636"/>
                <a:gd name="T83" fmla="*/ 474 h 1636"/>
                <a:gd name="T84" fmla="*/ 100 w 1636"/>
                <a:gd name="T85" fmla="*/ 604 h 1636"/>
                <a:gd name="T86" fmla="*/ 290 w 1636"/>
                <a:gd name="T87" fmla="*/ 611 h 1636"/>
                <a:gd name="T88" fmla="*/ 283 w 1636"/>
                <a:gd name="T89" fmla="*/ 741 h 1636"/>
                <a:gd name="T90" fmla="*/ 252 w 1636"/>
                <a:gd name="T91" fmla="*/ 879 h 1636"/>
                <a:gd name="T92" fmla="*/ 283 w 1636"/>
                <a:gd name="T93" fmla="*/ 1062 h 1636"/>
                <a:gd name="T94" fmla="*/ 443 w 1636"/>
                <a:gd name="T95" fmla="*/ 1207 h 16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36" h="1636">
                  <a:moveTo>
                    <a:pt x="489" y="1291"/>
                  </a:moveTo>
                  <a:lnTo>
                    <a:pt x="489" y="1291"/>
                  </a:lnTo>
                  <a:cubicBezTo>
                    <a:pt x="512" y="1299"/>
                    <a:pt x="535" y="1306"/>
                    <a:pt x="565" y="1314"/>
                  </a:cubicBezTo>
                  <a:cubicBezTo>
                    <a:pt x="573" y="1314"/>
                    <a:pt x="588" y="1306"/>
                    <a:pt x="596" y="1314"/>
                  </a:cubicBezTo>
                  <a:cubicBezTo>
                    <a:pt x="611" y="1314"/>
                    <a:pt x="611" y="1329"/>
                    <a:pt x="627" y="1337"/>
                  </a:cubicBezTo>
                  <a:cubicBezTo>
                    <a:pt x="642" y="1345"/>
                    <a:pt x="672" y="1329"/>
                    <a:pt x="680" y="1352"/>
                  </a:cubicBezTo>
                  <a:cubicBezTo>
                    <a:pt x="688" y="1360"/>
                    <a:pt x="649" y="1360"/>
                    <a:pt x="642" y="1375"/>
                  </a:cubicBezTo>
                  <a:cubicBezTo>
                    <a:pt x="642" y="1421"/>
                    <a:pt x="657" y="1459"/>
                    <a:pt x="672" y="1497"/>
                  </a:cubicBezTo>
                  <a:cubicBezTo>
                    <a:pt x="680" y="1505"/>
                    <a:pt x="695" y="1490"/>
                    <a:pt x="703" y="1497"/>
                  </a:cubicBezTo>
                  <a:cubicBezTo>
                    <a:pt x="726" y="1520"/>
                    <a:pt x="726" y="1551"/>
                    <a:pt x="749" y="1574"/>
                  </a:cubicBezTo>
                  <a:cubicBezTo>
                    <a:pt x="756" y="1581"/>
                    <a:pt x="772" y="1581"/>
                    <a:pt x="779" y="1589"/>
                  </a:cubicBezTo>
                  <a:lnTo>
                    <a:pt x="779" y="1589"/>
                  </a:lnTo>
                  <a:cubicBezTo>
                    <a:pt x="802" y="1581"/>
                    <a:pt x="817" y="1558"/>
                    <a:pt x="840" y="1566"/>
                  </a:cubicBezTo>
                  <a:cubicBezTo>
                    <a:pt x="863" y="1574"/>
                    <a:pt x="871" y="1612"/>
                    <a:pt x="894" y="1620"/>
                  </a:cubicBezTo>
                  <a:cubicBezTo>
                    <a:pt x="901" y="1635"/>
                    <a:pt x="924" y="1635"/>
                    <a:pt x="940" y="1627"/>
                  </a:cubicBezTo>
                  <a:cubicBezTo>
                    <a:pt x="963" y="1620"/>
                    <a:pt x="970" y="1597"/>
                    <a:pt x="986" y="1574"/>
                  </a:cubicBezTo>
                  <a:cubicBezTo>
                    <a:pt x="986" y="1566"/>
                    <a:pt x="986" y="1543"/>
                    <a:pt x="978" y="1528"/>
                  </a:cubicBezTo>
                  <a:cubicBezTo>
                    <a:pt x="978" y="1505"/>
                    <a:pt x="955" y="1475"/>
                    <a:pt x="955" y="1452"/>
                  </a:cubicBezTo>
                  <a:cubicBezTo>
                    <a:pt x="955" y="1444"/>
                    <a:pt x="963" y="1436"/>
                    <a:pt x="970" y="1436"/>
                  </a:cubicBezTo>
                  <a:cubicBezTo>
                    <a:pt x="986" y="1444"/>
                    <a:pt x="1001" y="1459"/>
                    <a:pt x="1024" y="1459"/>
                  </a:cubicBezTo>
                  <a:cubicBezTo>
                    <a:pt x="1031" y="1467"/>
                    <a:pt x="1054" y="1459"/>
                    <a:pt x="1070" y="1459"/>
                  </a:cubicBezTo>
                  <a:cubicBezTo>
                    <a:pt x="1077" y="1467"/>
                    <a:pt x="1092" y="1490"/>
                    <a:pt x="1108" y="1482"/>
                  </a:cubicBezTo>
                  <a:cubicBezTo>
                    <a:pt x="1131" y="1475"/>
                    <a:pt x="1138" y="1436"/>
                    <a:pt x="1161" y="1436"/>
                  </a:cubicBezTo>
                  <a:cubicBezTo>
                    <a:pt x="1176" y="1436"/>
                    <a:pt x="1169" y="1475"/>
                    <a:pt x="1176" y="1490"/>
                  </a:cubicBezTo>
                  <a:lnTo>
                    <a:pt x="1176" y="1490"/>
                  </a:lnTo>
                  <a:cubicBezTo>
                    <a:pt x="1199" y="1482"/>
                    <a:pt x="1222" y="1482"/>
                    <a:pt x="1245" y="1467"/>
                  </a:cubicBezTo>
                  <a:cubicBezTo>
                    <a:pt x="1253" y="1467"/>
                    <a:pt x="1253" y="1444"/>
                    <a:pt x="1261" y="1444"/>
                  </a:cubicBezTo>
                  <a:cubicBezTo>
                    <a:pt x="1299" y="1436"/>
                    <a:pt x="1337" y="1444"/>
                    <a:pt x="1375" y="1436"/>
                  </a:cubicBezTo>
                  <a:lnTo>
                    <a:pt x="1375" y="1436"/>
                  </a:lnTo>
                  <a:cubicBezTo>
                    <a:pt x="1383" y="1421"/>
                    <a:pt x="1390" y="1398"/>
                    <a:pt x="1406" y="1398"/>
                  </a:cubicBezTo>
                  <a:cubicBezTo>
                    <a:pt x="1444" y="1391"/>
                    <a:pt x="1490" y="1406"/>
                    <a:pt x="1536" y="1406"/>
                  </a:cubicBezTo>
                  <a:cubicBezTo>
                    <a:pt x="1558" y="1406"/>
                    <a:pt x="1589" y="1406"/>
                    <a:pt x="1612" y="1391"/>
                  </a:cubicBezTo>
                  <a:cubicBezTo>
                    <a:pt x="1627" y="1391"/>
                    <a:pt x="1635" y="1375"/>
                    <a:pt x="1627" y="1368"/>
                  </a:cubicBezTo>
                  <a:cubicBezTo>
                    <a:pt x="1627" y="1352"/>
                    <a:pt x="1597" y="1345"/>
                    <a:pt x="1589" y="1322"/>
                  </a:cubicBezTo>
                  <a:cubicBezTo>
                    <a:pt x="1589" y="1291"/>
                    <a:pt x="1612" y="1268"/>
                    <a:pt x="1627" y="1245"/>
                  </a:cubicBezTo>
                  <a:lnTo>
                    <a:pt x="1627" y="1245"/>
                  </a:lnTo>
                  <a:cubicBezTo>
                    <a:pt x="1597" y="1230"/>
                    <a:pt x="1558" y="1222"/>
                    <a:pt x="1536" y="1207"/>
                  </a:cubicBezTo>
                  <a:cubicBezTo>
                    <a:pt x="1528" y="1200"/>
                    <a:pt x="1520" y="1184"/>
                    <a:pt x="1520" y="1169"/>
                  </a:cubicBezTo>
                  <a:cubicBezTo>
                    <a:pt x="1528" y="1161"/>
                    <a:pt x="1543" y="1169"/>
                    <a:pt x="1551" y="1154"/>
                  </a:cubicBezTo>
                  <a:cubicBezTo>
                    <a:pt x="1551" y="1146"/>
                    <a:pt x="1551" y="1131"/>
                    <a:pt x="1551" y="1116"/>
                  </a:cubicBezTo>
                  <a:cubicBezTo>
                    <a:pt x="1551" y="1085"/>
                    <a:pt x="1543" y="1062"/>
                    <a:pt x="1551" y="1032"/>
                  </a:cubicBezTo>
                  <a:cubicBezTo>
                    <a:pt x="1558" y="1016"/>
                    <a:pt x="1581" y="1009"/>
                    <a:pt x="1589" y="993"/>
                  </a:cubicBezTo>
                  <a:lnTo>
                    <a:pt x="1589" y="993"/>
                  </a:lnTo>
                  <a:cubicBezTo>
                    <a:pt x="1581" y="970"/>
                    <a:pt x="1589" y="932"/>
                    <a:pt x="1566" y="909"/>
                  </a:cubicBezTo>
                  <a:cubicBezTo>
                    <a:pt x="1558" y="902"/>
                    <a:pt x="1543" y="940"/>
                    <a:pt x="1528" y="932"/>
                  </a:cubicBezTo>
                  <a:cubicBezTo>
                    <a:pt x="1513" y="932"/>
                    <a:pt x="1513" y="902"/>
                    <a:pt x="1497" y="894"/>
                  </a:cubicBezTo>
                  <a:cubicBezTo>
                    <a:pt x="1474" y="886"/>
                    <a:pt x="1451" y="909"/>
                    <a:pt x="1428" y="894"/>
                  </a:cubicBezTo>
                  <a:cubicBezTo>
                    <a:pt x="1390" y="864"/>
                    <a:pt x="1375" y="802"/>
                    <a:pt x="1329" y="764"/>
                  </a:cubicBezTo>
                  <a:cubicBezTo>
                    <a:pt x="1314" y="757"/>
                    <a:pt x="1284" y="772"/>
                    <a:pt x="1261" y="772"/>
                  </a:cubicBezTo>
                  <a:cubicBezTo>
                    <a:pt x="1238" y="764"/>
                    <a:pt x="1230" y="734"/>
                    <a:pt x="1215" y="734"/>
                  </a:cubicBezTo>
                  <a:cubicBezTo>
                    <a:pt x="1192" y="734"/>
                    <a:pt x="1184" y="764"/>
                    <a:pt x="1169" y="757"/>
                  </a:cubicBezTo>
                  <a:cubicBezTo>
                    <a:pt x="1115" y="741"/>
                    <a:pt x="1070" y="711"/>
                    <a:pt x="1024" y="672"/>
                  </a:cubicBezTo>
                  <a:cubicBezTo>
                    <a:pt x="1001" y="657"/>
                    <a:pt x="978" y="642"/>
                    <a:pt x="963" y="619"/>
                  </a:cubicBezTo>
                  <a:cubicBezTo>
                    <a:pt x="955" y="604"/>
                    <a:pt x="986" y="596"/>
                    <a:pt x="986" y="581"/>
                  </a:cubicBezTo>
                  <a:cubicBezTo>
                    <a:pt x="986" y="566"/>
                    <a:pt x="955" y="558"/>
                    <a:pt x="955" y="543"/>
                  </a:cubicBezTo>
                  <a:cubicBezTo>
                    <a:pt x="947" y="520"/>
                    <a:pt x="940" y="489"/>
                    <a:pt x="955" y="466"/>
                  </a:cubicBezTo>
                  <a:cubicBezTo>
                    <a:pt x="970" y="451"/>
                    <a:pt x="1016" y="482"/>
                    <a:pt x="1024" y="459"/>
                  </a:cubicBezTo>
                  <a:cubicBezTo>
                    <a:pt x="1047" y="390"/>
                    <a:pt x="1001" y="321"/>
                    <a:pt x="1024" y="253"/>
                  </a:cubicBezTo>
                  <a:cubicBezTo>
                    <a:pt x="1031" y="230"/>
                    <a:pt x="1062" y="291"/>
                    <a:pt x="1085" y="291"/>
                  </a:cubicBezTo>
                  <a:cubicBezTo>
                    <a:pt x="1100" y="291"/>
                    <a:pt x="1100" y="260"/>
                    <a:pt x="1123" y="253"/>
                  </a:cubicBezTo>
                  <a:cubicBezTo>
                    <a:pt x="1131" y="245"/>
                    <a:pt x="1161" y="253"/>
                    <a:pt x="1169" y="237"/>
                  </a:cubicBezTo>
                  <a:cubicBezTo>
                    <a:pt x="1176" y="214"/>
                    <a:pt x="1169" y="176"/>
                    <a:pt x="1161" y="153"/>
                  </a:cubicBezTo>
                  <a:cubicBezTo>
                    <a:pt x="1146" y="130"/>
                    <a:pt x="1123" y="107"/>
                    <a:pt x="1100" y="107"/>
                  </a:cubicBezTo>
                  <a:cubicBezTo>
                    <a:pt x="1016" y="122"/>
                    <a:pt x="947" y="214"/>
                    <a:pt x="863" y="207"/>
                  </a:cubicBezTo>
                  <a:cubicBezTo>
                    <a:pt x="825" y="199"/>
                    <a:pt x="871" y="122"/>
                    <a:pt x="856" y="84"/>
                  </a:cubicBezTo>
                  <a:cubicBezTo>
                    <a:pt x="848" y="61"/>
                    <a:pt x="825" y="46"/>
                    <a:pt x="810" y="31"/>
                  </a:cubicBezTo>
                  <a:cubicBezTo>
                    <a:pt x="795" y="16"/>
                    <a:pt x="779" y="0"/>
                    <a:pt x="764" y="8"/>
                  </a:cubicBezTo>
                  <a:cubicBezTo>
                    <a:pt x="749" y="8"/>
                    <a:pt x="749" y="31"/>
                    <a:pt x="734" y="39"/>
                  </a:cubicBezTo>
                  <a:cubicBezTo>
                    <a:pt x="680" y="61"/>
                    <a:pt x="634" y="77"/>
                    <a:pt x="573" y="92"/>
                  </a:cubicBezTo>
                  <a:cubicBezTo>
                    <a:pt x="565" y="92"/>
                    <a:pt x="558" y="69"/>
                    <a:pt x="550" y="61"/>
                  </a:cubicBezTo>
                  <a:cubicBezTo>
                    <a:pt x="527" y="61"/>
                    <a:pt x="504" y="61"/>
                    <a:pt x="497" y="77"/>
                  </a:cubicBezTo>
                  <a:cubicBezTo>
                    <a:pt x="489" y="92"/>
                    <a:pt x="527" y="115"/>
                    <a:pt x="512" y="122"/>
                  </a:cubicBezTo>
                  <a:cubicBezTo>
                    <a:pt x="481" y="138"/>
                    <a:pt x="443" y="115"/>
                    <a:pt x="413" y="122"/>
                  </a:cubicBezTo>
                  <a:cubicBezTo>
                    <a:pt x="397" y="130"/>
                    <a:pt x="382" y="138"/>
                    <a:pt x="367" y="153"/>
                  </a:cubicBezTo>
                  <a:cubicBezTo>
                    <a:pt x="359" y="161"/>
                    <a:pt x="367" y="176"/>
                    <a:pt x="359" y="191"/>
                  </a:cubicBezTo>
                  <a:cubicBezTo>
                    <a:pt x="352" y="199"/>
                    <a:pt x="336" y="191"/>
                    <a:pt x="321" y="191"/>
                  </a:cubicBezTo>
                  <a:lnTo>
                    <a:pt x="321" y="191"/>
                  </a:lnTo>
                  <a:cubicBezTo>
                    <a:pt x="306" y="207"/>
                    <a:pt x="298" y="237"/>
                    <a:pt x="275" y="237"/>
                  </a:cubicBezTo>
                  <a:cubicBezTo>
                    <a:pt x="260" y="245"/>
                    <a:pt x="245" y="222"/>
                    <a:pt x="222" y="222"/>
                  </a:cubicBezTo>
                  <a:cubicBezTo>
                    <a:pt x="206" y="222"/>
                    <a:pt x="199" y="230"/>
                    <a:pt x="191" y="237"/>
                  </a:cubicBezTo>
                  <a:cubicBezTo>
                    <a:pt x="176" y="253"/>
                    <a:pt x="191" y="283"/>
                    <a:pt x="176" y="298"/>
                  </a:cubicBezTo>
                  <a:cubicBezTo>
                    <a:pt x="168" y="314"/>
                    <a:pt x="145" y="291"/>
                    <a:pt x="138" y="298"/>
                  </a:cubicBezTo>
                  <a:cubicBezTo>
                    <a:pt x="100" y="329"/>
                    <a:pt x="69" y="375"/>
                    <a:pt x="38" y="413"/>
                  </a:cubicBezTo>
                  <a:cubicBezTo>
                    <a:pt x="31" y="428"/>
                    <a:pt x="0" y="451"/>
                    <a:pt x="8" y="474"/>
                  </a:cubicBezTo>
                  <a:cubicBezTo>
                    <a:pt x="23" y="512"/>
                    <a:pt x="77" y="527"/>
                    <a:pt x="100" y="566"/>
                  </a:cubicBezTo>
                  <a:cubicBezTo>
                    <a:pt x="107" y="573"/>
                    <a:pt x="84" y="596"/>
                    <a:pt x="100" y="604"/>
                  </a:cubicBezTo>
                  <a:cubicBezTo>
                    <a:pt x="123" y="611"/>
                    <a:pt x="153" y="589"/>
                    <a:pt x="184" y="596"/>
                  </a:cubicBezTo>
                  <a:cubicBezTo>
                    <a:pt x="214" y="596"/>
                    <a:pt x="260" y="589"/>
                    <a:pt x="290" y="611"/>
                  </a:cubicBezTo>
                  <a:cubicBezTo>
                    <a:pt x="306" y="627"/>
                    <a:pt x="267" y="650"/>
                    <a:pt x="267" y="672"/>
                  </a:cubicBezTo>
                  <a:cubicBezTo>
                    <a:pt x="267" y="695"/>
                    <a:pt x="298" y="718"/>
                    <a:pt x="283" y="741"/>
                  </a:cubicBezTo>
                  <a:cubicBezTo>
                    <a:pt x="283" y="757"/>
                    <a:pt x="237" y="726"/>
                    <a:pt x="237" y="741"/>
                  </a:cubicBezTo>
                  <a:cubicBezTo>
                    <a:pt x="222" y="787"/>
                    <a:pt x="252" y="833"/>
                    <a:pt x="252" y="879"/>
                  </a:cubicBezTo>
                  <a:cubicBezTo>
                    <a:pt x="252" y="909"/>
                    <a:pt x="237" y="940"/>
                    <a:pt x="245" y="963"/>
                  </a:cubicBezTo>
                  <a:cubicBezTo>
                    <a:pt x="245" y="1001"/>
                    <a:pt x="267" y="1032"/>
                    <a:pt x="283" y="1062"/>
                  </a:cubicBezTo>
                  <a:cubicBezTo>
                    <a:pt x="298" y="1100"/>
                    <a:pt x="298" y="1154"/>
                    <a:pt x="329" y="1184"/>
                  </a:cubicBezTo>
                  <a:cubicBezTo>
                    <a:pt x="359" y="1215"/>
                    <a:pt x="413" y="1184"/>
                    <a:pt x="443" y="1207"/>
                  </a:cubicBezTo>
                  <a:cubicBezTo>
                    <a:pt x="466" y="1222"/>
                    <a:pt x="474" y="1261"/>
                    <a:pt x="489" y="129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3" name="Freeform 145"/>
            <p:cNvSpPr>
              <a:spLocks noChangeArrowheads="1"/>
            </p:cNvSpPr>
            <p:nvPr/>
          </p:nvSpPr>
          <p:spPr bwMode="auto">
            <a:xfrm>
              <a:off x="7833803" y="9539288"/>
              <a:ext cx="131753" cy="93662"/>
            </a:xfrm>
            <a:custGeom>
              <a:avLst/>
              <a:gdLst>
                <a:gd name="T0" fmla="*/ 321 w 368"/>
                <a:gd name="T1" fmla="*/ 260 h 261"/>
                <a:gd name="T2" fmla="*/ 321 w 368"/>
                <a:gd name="T3" fmla="*/ 260 h 261"/>
                <a:gd name="T4" fmla="*/ 367 w 368"/>
                <a:gd name="T5" fmla="*/ 176 h 261"/>
                <a:gd name="T6" fmla="*/ 336 w 368"/>
                <a:gd name="T7" fmla="*/ 123 h 261"/>
                <a:gd name="T8" fmla="*/ 275 w 368"/>
                <a:gd name="T9" fmla="*/ 123 h 261"/>
                <a:gd name="T10" fmla="*/ 260 w 368"/>
                <a:gd name="T11" fmla="*/ 54 h 261"/>
                <a:gd name="T12" fmla="*/ 183 w 368"/>
                <a:gd name="T13" fmla="*/ 23 h 261"/>
                <a:gd name="T14" fmla="*/ 183 w 368"/>
                <a:gd name="T15" fmla="*/ 23 h 261"/>
                <a:gd name="T16" fmla="*/ 115 w 368"/>
                <a:gd name="T17" fmla="*/ 8 h 261"/>
                <a:gd name="T18" fmla="*/ 92 w 368"/>
                <a:gd name="T19" fmla="*/ 54 h 261"/>
                <a:gd name="T20" fmla="*/ 15 w 368"/>
                <a:gd name="T21" fmla="*/ 54 h 261"/>
                <a:gd name="T22" fmla="*/ 61 w 368"/>
                <a:gd name="T23" fmla="*/ 199 h 261"/>
                <a:gd name="T24" fmla="*/ 61 w 368"/>
                <a:gd name="T25" fmla="*/ 199 h 261"/>
                <a:gd name="T26" fmla="*/ 321 w 368"/>
                <a:gd name="T27" fmla="*/ 260 h 2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8" h="261">
                  <a:moveTo>
                    <a:pt x="321" y="260"/>
                  </a:moveTo>
                  <a:lnTo>
                    <a:pt x="321" y="260"/>
                  </a:lnTo>
                  <a:cubicBezTo>
                    <a:pt x="336" y="237"/>
                    <a:pt x="367" y="199"/>
                    <a:pt x="367" y="176"/>
                  </a:cubicBezTo>
                  <a:cubicBezTo>
                    <a:pt x="367" y="153"/>
                    <a:pt x="359" y="130"/>
                    <a:pt x="336" y="123"/>
                  </a:cubicBezTo>
                  <a:cubicBezTo>
                    <a:pt x="321" y="115"/>
                    <a:pt x="290" y="138"/>
                    <a:pt x="275" y="123"/>
                  </a:cubicBezTo>
                  <a:cubicBezTo>
                    <a:pt x="260" y="107"/>
                    <a:pt x="275" y="69"/>
                    <a:pt x="260" y="54"/>
                  </a:cubicBezTo>
                  <a:cubicBezTo>
                    <a:pt x="244" y="31"/>
                    <a:pt x="206" y="31"/>
                    <a:pt x="183" y="23"/>
                  </a:cubicBezTo>
                  <a:lnTo>
                    <a:pt x="183" y="23"/>
                  </a:lnTo>
                  <a:cubicBezTo>
                    <a:pt x="161" y="15"/>
                    <a:pt x="138" y="0"/>
                    <a:pt x="115" y="8"/>
                  </a:cubicBezTo>
                  <a:cubicBezTo>
                    <a:pt x="99" y="8"/>
                    <a:pt x="107" y="46"/>
                    <a:pt x="92" y="54"/>
                  </a:cubicBezTo>
                  <a:cubicBezTo>
                    <a:pt x="69" y="69"/>
                    <a:pt x="23" y="31"/>
                    <a:pt x="15" y="54"/>
                  </a:cubicBezTo>
                  <a:cubicBezTo>
                    <a:pt x="0" y="92"/>
                    <a:pt x="46" y="161"/>
                    <a:pt x="61" y="199"/>
                  </a:cubicBezTo>
                  <a:lnTo>
                    <a:pt x="61" y="199"/>
                  </a:lnTo>
                  <a:cubicBezTo>
                    <a:pt x="153" y="207"/>
                    <a:pt x="237" y="229"/>
                    <a:pt x="321" y="26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4" name="Freeform 146"/>
            <p:cNvSpPr>
              <a:spLocks noChangeArrowheads="1"/>
            </p:cNvSpPr>
            <p:nvPr/>
          </p:nvSpPr>
          <p:spPr bwMode="auto">
            <a:xfrm>
              <a:off x="7898885" y="9302750"/>
              <a:ext cx="566701" cy="401638"/>
            </a:xfrm>
            <a:custGeom>
              <a:avLst/>
              <a:gdLst>
                <a:gd name="T0" fmla="*/ 245 w 1575"/>
                <a:gd name="T1" fmla="*/ 39 h 1117"/>
                <a:gd name="T2" fmla="*/ 245 w 1575"/>
                <a:gd name="T3" fmla="*/ 39 h 1117"/>
                <a:gd name="T4" fmla="*/ 291 w 1575"/>
                <a:gd name="T5" fmla="*/ 23 h 1117"/>
                <a:gd name="T6" fmla="*/ 291 w 1575"/>
                <a:gd name="T7" fmla="*/ 23 h 1117"/>
                <a:gd name="T8" fmla="*/ 451 w 1575"/>
                <a:gd name="T9" fmla="*/ 16 h 1117"/>
                <a:gd name="T10" fmla="*/ 466 w 1575"/>
                <a:gd name="T11" fmla="*/ 92 h 1117"/>
                <a:gd name="T12" fmla="*/ 611 w 1575"/>
                <a:gd name="T13" fmla="*/ 84 h 1117"/>
                <a:gd name="T14" fmla="*/ 726 w 1575"/>
                <a:gd name="T15" fmla="*/ 84 h 1117"/>
                <a:gd name="T16" fmla="*/ 795 w 1575"/>
                <a:gd name="T17" fmla="*/ 161 h 1117"/>
                <a:gd name="T18" fmla="*/ 909 w 1575"/>
                <a:gd name="T19" fmla="*/ 230 h 1117"/>
                <a:gd name="T20" fmla="*/ 963 w 1575"/>
                <a:gd name="T21" fmla="*/ 298 h 1117"/>
                <a:gd name="T22" fmla="*/ 1100 w 1575"/>
                <a:gd name="T23" fmla="*/ 375 h 1117"/>
                <a:gd name="T24" fmla="*/ 1207 w 1575"/>
                <a:gd name="T25" fmla="*/ 336 h 1117"/>
                <a:gd name="T26" fmla="*/ 1291 w 1575"/>
                <a:gd name="T27" fmla="*/ 375 h 1117"/>
                <a:gd name="T28" fmla="*/ 1391 w 1575"/>
                <a:gd name="T29" fmla="*/ 359 h 1117"/>
                <a:gd name="T30" fmla="*/ 1497 w 1575"/>
                <a:gd name="T31" fmla="*/ 505 h 1117"/>
                <a:gd name="T32" fmla="*/ 1566 w 1575"/>
                <a:gd name="T33" fmla="*/ 505 h 1117"/>
                <a:gd name="T34" fmla="*/ 1543 w 1575"/>
                <a:gd name="T35" fmla="*/ 611 h 1117"/>
                <a:gd name="T36" fmla="*/ 1543 w 1575"/>
                <a:gd name="T37" fmla="*/ 611 h 1117"/>
                <a:gd name="T38" fmla="*/ 1391 w 1575"/>
                <a:gd name="T39" fmla="*/ 604 h 1117"/>
                <a:gd name="T40" fmla="*/ 1192 w 1575"/>
                <a:gd name="T41" fmla="*/ 780 h 1117"/>
                <a:gd name="T42" fmla="*/ 1161 w 1575"/>
                <a:gd name="T43" fmla="*/ 795 h 1117"/>
                <a:gd name="T44" fmla="*/ 657 w 1575"/>
                <a:gd name="T45" fmla="*/ 1001 h 1117"/>
                <a:gd name="T46" fmla="*/ 321 w 1575"/>
                <a:gd name="T47" fmla="*/ 970 h 1117"/>
                <a:gd name="T48" fmla="*/ 199 w 1575"/>
                <a:gd name="T49" fmla="*/ 947 h 1117"/>
                <a:gd name="T50" fmla="*/ 138 w 1575"/>
                <a:gd name="T51" fmla="*/ 917 h 1117"/>
                <a:gd name="T52" fmla="*/ 138 w 1575"/>
                <a:gd name="T53" fmla="*/ 917 h 1117"/>
                <a:gd name="T54" fmla="*/ 184 w 1575"/>
                <a:gd name="T55" fmla="*/ 833 h 1117"/>
                <a:gd name="T56" fmla="*/ 153 w 1575"/>
                <a:gd name="T57" fmla="*/ 780 h 1117"/>
                <a:gd name="T58" fmla="*/ 92 w 1575"/>
                <a:gd name="T59" fmla="*/ 780 h 1117"/>
                <a:gd name="T60" fmla="*/ 77 w 1575"/>
                <a:gd name="T61" fmla="*/ 711 h 1117"/>
                <a:gd name="T62" fmla="*/ 0 w 1575"/>
                <a:gd name="T63" fmla="*/ 680 h 1117"/>
                <a:gd name="T64" fmla="*/ 0 w 1575"/>
                <a:gd name="T65" fmla="*/ 680 h 1117"/>
                <a:gd name="T66" fmla="*/ 39 w 1575"/>
                <a:gd name="T67" fmla="*/ 520 h 1117"/>
                <a:gd name="T68" fmla="*/ 31 w 1575"/>
                <a:gd name="T69" fmla="*/ 443 h 1117"/>
                <a:gd name="T70" fmla="*/ 77 w 1575"/>
                <a:gd name="T71" fmla="*/ 405 h 1117"/>
                <a:gd name="T72" fmla="*/ 191 w 1575"/>
                <a:gd name="T73" fmla="*/ 436 h 1117"/>
                <a:gd name="T74" fmla="*/ 222 w 1575"/>
                <a:gd name="T75" fmla="*/ 268 h 1117"/>
                <a:gd name="T76" fmla="*/ 161 w 1575"/>
                <a:gd name="T77" fmla="*/ 161 h 1117"/>
                <a:gd name="T78" fmla="*/ 275 w 1575"/>
                <a:gd name="T79" fmla="*/ 115 h 1117"/>
                <a:gd name="T80" fmla="*/ 245 w 1575"/>
                <a:gd name="T81" fmla="*/ 39 h 1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75" h="1117">
                  <a:moveTo>
                    <a:pt x="245" y="39"/>
                  </a:moveTo>
                  <a:lnTo>
                    <a:pt x="245" y="39"/>
                  </a:lnTo>
                  <a:cubicBezTo>
                    <a:pt x="291" y="23"/>
                    <a:pt x="291" y="23"/>
                    <a:pt x="291" y="23"/>
                  </a:cubicBezTo>
                  <a:lnTo>
                    <a:pt x="291" y="23"/>
                  </a:lnTo>
                  <a:cubicBezTo>
                    <a:pt x="344" y="23"/>
                    <a:pt x="405" y="0"/>
                    <a:pt x="451" y="16"/>
                  </a:cubicBezTo>
                  <a:cubicBezTo>
                    <a:pt x="474" y="31"/>
                    <a:pt x="443" y="84"/>
                    <a:pt x="466" y="92"/>
                  </a:cubicBezTo>
                  <a:cubicBezTo>
                    <a:pt x="512" y="107"/>
                    <a:pt x="566" y="92"/>
                    <a:pt x="611" y="84"/>
                  </a:cubicBezTo>
                  <a:cubicBezTo>
                    <a:pt x="650" y="84"/>
                    <a:pt x="688" y="69"/>
                    <a:pt x="726" y="84"/>
                  </a:cubicBezTo>
                  <a:cubicBezTo>
                    <a:pt x="757" y="100"/>
                    <a:pt x="772" y="138"/>
                    <a:pt x="795" y="161"/>
                  </a:cubicBezTo>
                  <a:cubicBezTo>
                    <a:pt x="833" y="191"/>
                    <a:pt x="871" y="207"/>
                    <a:pt x="909" y="230"/>
                  </a:cubicBezTo>
                  <a:cubicBezTo>
                    <a:pt x="932" y="253"/>
                    <a:pt x="940" y="283"/>
                    <a:pt x="963" y="298"/>
                  </a:cubicBezTo>
                  <a:cubicBezTo>
                    <a:pt x="1001" y="329"/>
                    <a:pt x="1047" y="359"/>
                    <a:pt x="1100" y="375"/>
                  </a:cubicBezTo>
                  <a:cubicBezTo>
                    <a:pt x="1139" y="375"/>
                    <a:pt x="1169" y="336"/>
                    <a:pt x="1207" y="336"/>
                  </a:cubicBezTo>
                  <a:cubicBezTo>
                    <a:pt x="1238" y="336"/>
                    <a:pt x="1261" y="367"/>
                    <a:pt x="1291" y="375"/>
                  </a:cubicBezTo>
                  <a:cubicBezTo>
                    <a:pt x="1322" y="375"/>
                    <a:pt x="1360" y="344"/>
                    <a:pt x="1391" y="359"/>
                  </a:cubicBezTo>
                  <a:cubicBezTo>
                    <a:pt x="1436" y="390"/>
                    <a:pt x="1452" y="466"/>
                    <a:pt x="1497" y="505"/>
                  </a:cubicBezTo>
                  <a:cubicBezTo>
                    <a:pt x="1513" y="520"/>
                    <a:pt x="1551" y="482"/>
                    <a:pt x="1566" y="505"/>
                  </a:cubicBezTo>
                  <a:cubicBezTo>
                    <a:pt x="1574" y="528"/>
                    <a:pt x="1543" y="589"/>
                    <a:pt x="1543" y="611"/>
                  </a:cubicBezTo>
                  <a:lnTo>
                    <a:pt x="1543" y="611"/>
                  </a:lnTo>
                  <a:cubicBezTo>
                    <a:pt x="1490" y="604"/>
                    <a:pt x="1429" y="589"/>
                    <a:pt x="1391" y="604"/>
                  </a:cubicBezTo>
                  <a:cubicBezTo>
                    <a:pt x="1306" y="634"/>
                    <a:pt x="1268" y="734"/>
                    <a:pt x="1192" y="780"/>
                  </a:cubicBezTo>
                  <a:cubicBezTo>
                    <a:pt x="1161" y="795"/>
                    <a:pt x="1161" y="795"/>
                    <a:pt x="1161" y="795"/>
                  </a:cubicBezTo>
                  <a:cubicBezTo>
                    <a:pt x="932" y="833"/>
                    <a:pt x="833" y="825"/>
                    <a:pt x="657" y="1001"/>
                  </a:cubicBezTo>
                  <a:cubicBezTo>
                    <a:pt x="543" y="1116"/>
                    <a:pt x="443" y="1047"/>
                    <a:pt x="321" y="970"/>
                  </a:cubicBezTo>
                  <a:cubicBezTo>
                    <a:pt x="291" y="947"/>
                    <a:pt x="237" y="963"/>
                    <a:pt x="199" y="947"/>
                  </a:cubicBezTo>
                  <a:cubicBezTo>
                    <a:pt x="176" y="932"/>
                    <a:pt x="161" y="925"/>
                    <a:pt x="138" y="917"/>
                  </a:cubicBezTo>
                  <a:lnTo>
                    <a:pt x="138" y="917"/>
                  </a:lnTo>
                  <a:cubicBezTo>
                    <a:pt x="153" y="894"/>
                    <a:pt x="184" y="856"/>
                    <a:pt x="184" y="833"/>
                  </a:cubicBezTo>
                  <a:cubicBezTo>
                    <a:pt x="184" y="810"/>
                    <a:pt x="176" y="787"/>
                    <a:pt x="153" y="780"/>
                  </a:cubicBezTo>
                  <a:cubicBezTo>
                    <a:pt x="138" y="772"/>
                    <a:pt x="107" y="795"/>
                    <a:pt x="92" y="780"/>
                  </a:cubicBezTo>
                  <a:cubicBezTo>
                    <a:pt x="77" y="764"/>
                    <a:pt x="92" y="726"/>
                    <a:pt x="77" y="711"/>
                  </a:cubicBezTo>
                  <a:cubicBezTo>
                    <a:pt x="61" y="688"/>
                    <a:pt x="23" y="688"/>
                    <a:pt x="0" y="680"/>
                  </a:cubicBezTo>
                  <a:lnTo>
                    <a:pt x="0" y="680"/>
                  </a:lnTo>
                  <a:cubicBezTo>
                    <a:pt x="8" y="627"/>
                    <a:pt x="31" y="573"/>
                    <a:pt x="39" y="520"/>
                  </a:cubicBezTo>
                  <a:cubicBezTo>
                    <a:pt x="46" y="497"/>
                    <a:pt x="23" y="466"/>
                    <a:pt x="31" y="443"/>
                  </a:cubicBezTo>
                  <a:cubicBezTo>
                    <a:pt x="39" y="428"/>
                    <a:pt x="54" y="405"/>
                    <a:pt x="77" y="405"/>
                  </a:cubicBezTo>
                  <a:cubicBezTo>
                    <a:pt x="115" y="398"/>
                    <a:pt x="161" y="459"/>
                    <a:pt x="191" y="436"/>
                  </a:cubicBezTo>
                  <a:cubicBezTo>
                    <a:pt x="230" y="398"/>
                    <a:pt x="222" y="321"/>
                    <a:pt x="222" y="268"/>
                  </a:cubicBezTo>
                  <a:cubicBezTo>
                    <a:pt x="214" y="230"/>
                    <a:pt x="153" y="199"/>
                    <a:pt x="161" y="161"/>
                  </a:cubicBezTo>
                  <a:cubicBezTo>
                    <a:pt x="176" y="123"/>
                    <a:pt x="253" y="146"/>
                    <a:pt x="275" y="115"/>
                  </a:cubicBezTo>
                  <a:cubicBezTo>
                    <a:pt x="291" y="92"/>
                    <a:pt x="260" y="61"/>
                    <a:pt x="245" y="3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5" name="Freeform 147"/>
            <p:cNvSpPr>
              <a:spLocks noChangeArrowheads="1"/>
            </p:cNvSpPr>
            <p:nvPr/>
          </p:nvSpPr>
          <p:spPr bwMode="auto">
            <a:xfrm>
              <a:off x="7435366" y="9293225"/>
              <a:ext cx="569876" cy="419100"/>
            </a:xfrm>
            <a:custGeom>
              <a:avLst/>
              <a:gdLst>
                <a:gd name="T0" fmla="*/ 1290 w 1582"/>
                <a:gd name="T1" fmla="*/ 710 h 1162"/>
                <a:gd name="T2" fmla="*/ 1290 w 1582"/>
                <a:gd name="T3" fmla="*/ 710 h 1162"/>
                <a:gd name="T4" fmla="*/ 1329 w 1582"/>
                <a:gd name="T5" fmla="*/ 550 h 1162"/>
                <a:gd name="T6" fmla="*/ 1321 w 1582"/>
                <a:gd name="T7" fmla="*/ 473 h 1162"/>
                <a:gd name="T8" fmla="*/ 1367 w 1582"/>
                <a:gd name="T9" fmla="*/ 435 h 1162"/>
                <a:gd name="T10" fmla="*/ 1481 w 1582"/>
                <a:gd name="T11" fmla="*/ 466 h 1162"/>
                <a:gd name="T12" fmla="*/ 1512 w 1582"/>
                <a:gd name="T13" fmla="*/ 298 h 1162"/>
                <a:gd name="T14" fmla="*/ 1451 w 1582"/>
                <a:gd name="T15" fmla="*/ 191 h 1162"/>
                <a:gd name="T16" fmla="*/ 1565 w 1582"/>
                <a:gd name="T17" fmla="*/ 145 h 1162"/>
                <a:gd name="T18" fmla="*/ 1535 w 1582"/>
                <a:gd name="T19" fmla="*/ 69 h 1162"/>
                <a:gd name="T20" fmla="*/ 1535 w 1582"/>
                <a:gd name="T21" fmla="*/ 69 h 1162"/>
                <a:gd name="T22" fmla="*/ 1390 w 1582"/>
                <a:gd name="T23" fmla="*/ 61 h 1162"/>
                <a:gd name="T24" fmla="*/ 1298 w 1582"/>
                <a:gd name="T25" fmla="*/ 69 h 1162"/>
                <a:gd name="T26" fmla="*/ 1260 w 1582"/>
                <a:gd name="T27" fmla="*/ 8 h 1162"/>
                <a:gd name="T28" fmla="*/ 1199 w 1582"/>
                <a:gd name="T29" fmla="*/ 0 h 1162"/>
                <a:gd name="T30" fmla="*/ 1099 w 1582"/>
                <a:gd name="T31" fmla="*/ 69 h 1162"/>
                <a:gd name="T32" fmla="*/ 832 w 1582"/>
                <a:gd name="T33" fmla="*/ 160 h 1162"/>
                <a:gd name="T34" fmla="*/ 626 w 1582"/>
                <a:gd name="T35" fmla="*/ 206 h 1162"/>
                <a:gd name="T36" fmla="*/ 526 w 1582"/>
                <a:gd name="T37" fmla="*/ 198 h 1162"/>
                <a:gd name="T38" fmla="*/ 420 w 1582"/>
                <a:gd name="T39" fmla="*/ 221 h 1162"/>
                <a:gd name="T40" fmla="*/ 320 w 1582"/>
                <a:gd name="T41" fmla="*/ 198 h 1162"/>
                <a:gd name="T42" fmla="*/ 320 w 1582"/>
                <a:gd name="T43" fmla="*/ 198 h 1162"/>
                <a:gd name="T44" fmla="*/ 229 w 1582"/>
                <a:gd name="T45" fmla="*/ 260 h 1162"/>
                <a:gd name="T46" fmla="*/ 175 w 1582"/>
                <a:gd name="T47" fmla="*/ 252 h 1162"/>
                <a:gd name="T48" fmla="*/ 107 w 1582"/>
                <a:gd name="T49" fmla="*/ 344 h 1162"/>
                <a:gd name="T50" fmla="*/ 45 w 1582"/>
                <a:gd name="T51" fmla="*/ 504 h 1162"/>
                <a:gd name="T52" fmla="*/ 0 w 1582"/>
                <a:gd name="T53" fmla="*/ 672 h 1162"/>
                <a:gd name="T54" fmla="*/ 38 w 1582"/>
                <a:gd name="T55" fmla="*/ 741 h 1162"/>
                <a:gd name="T56" fmla="*/ 0 w 1582"/>
                <a:gd name="T57" fmla="*/ 825 h 1162"/>
                <a:gd name="T58" fmla="*/ 38 w 1582"/>
                <a:gd name="T59" fmla="*/ 1023 h 1162"/>
                <a:gd name="T60" fmla="*/ 38 w 1582"/>
                <a:gd name="T61" fmla="*/ 1023 h 1162"/>
                <a:gd name="T62" fmla="*/ 76 w 1582"/>
                <a:gd name="T63" fmla="*/ 1031 h 1162"/>
                <a:gd name="T64" fmla="*/ 236 w 1582"/>
                <a:gd name="T65" fmla="*/ 1161 h 1162"/>
                <a:gd name="T66" fmla="*/ 236 w 1582"/>
                <a:gd name="T67" fmla="*/ 1161 h 1162"/>
                <a:gd name="T68" fmla="*/ 595 w 1582"/>
                <a:gd name="T69" fmla="*/ 947 h 1162"/>
                <a:gd name="T70" fmla="*/ 1069 w 1582"/>
                <a:gd name="T71" fmla="*/ 878 h 1162"/>
                <a:gd name="T72" fmla="*/ 1168 w 1582"/>
                <a:gd name="T73" fmla="*/ 886 h 1162"/>
                <a:gd name="T74" fmla="*/ 1168 w 1582"/>
                <a:gd name="T75" fmla="*/ 886 h 1162"/>
                <a:gd name="T76" fmla="*/ 1122 w 1582"/>
                <a:gd name="T77" fmla="*/ 741 h 1162"/>
                <a:gd name="T78" fmla="*/ 1199 w 1582"/>
                <a:gd name="T79" fmla="*/ 741 h 1162"/>
                <a:gd name="T80" fmla="*/ 1222 w 1582"/>
                <a:gd name="T81" fmla="*/ 695 h 1162"/>
                <a:gd name="T82" fmla="*/ 1290 w 1582"/>
                <a:gd name="T83" fmla="*/ 710 h 1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82" h="1162">
                  <a:moveTo>
                    <a:pt x="1290" y="710"/>
                  </a:moveTo>
                  <a:lnTo>
                    <a:pt x="1290" y="710"/>
                  </a:lnTo>
                  <a:cubicBezTo>
                    <a:pt x="1298" y="657"/>
                    <a:pt x="1321" y="603"/>
                    <a:pt x="1329" y="550"/>
                  </a:cubicBezTo>
                  <a:cubicBezTo>
                    <a:pt x="1336" y="527"/>
                    <a:pt x="1313" y="496"/>
                    <a:pt x="1321" y="473"/>
                  </a:cubicBezTo>
                  <a:cubicBezTo>
                    <a:pt x="1329" y="458"/>
                    <a:pt x="1344" y="435"/>
                    <a:pt x="1367" y="435"/>
                  </a:cubicBezTo>
                  <a:cubicBezTo>
                    <a:pt x="1405" y="428"/>
                    <a:pt x="1451" y="489"/>
                    <a:pt x="1481" y="466"/>
                  </a:cubicBezTo>
                  <a:cubicBezTo>
                    <a:pt x="1520" y="428"/>
                    <a:pt x="1512" y="351"/>
                    <a:pt x="1512" y="298"/>
                  </a:cubicBezTo>
                  <a:cubicBezTo>
                    <a:pt x="1504" y="260"/>
                    <a:pt x="1443" y="229"/>
                    <a:pt x="1451" y="191"/>
                  </a:cubicBezTo>
                  <a:cubicBezTo>
                    <a:pt x="1466" y="153"/>
                    <a:pt x="1543" y="176"/>
                    <a:pt x="1565" y="145"/>
                  </a:cubicBezTo>
                  <a:cubicBezTo>
                    <a:pt x="1581" y="122"/>
                    <a:pt x="1550" y="91"/>
                    <a:pt x="1535" y="69"/>
                  </a:cubicBezTo>
                  <a:lnTo>
                    <a:pt x="1535" y="69"/>
                  </a:lnTo>
                  <a:cubicBezTo>
                    <a:pt x="1489" y="69"/>
                    <a:pt x="1443" y="61"/>
                    <a:pt x="1390" y="61"/>
                  </a:cubicBezTo>
                  <a:cubicBezTo>
                    <a:pt x="1359" y="69"/>
                    <a:pt x="1329" y="84"/>
                    <a:pt x="1298" y="69"/>
                  </a:cubicBezTo>
                  <a:cubicBezTo>
                    <a:pt x="1275" y="61"/>
                    <a:pt x="1275" y="30"/>
                    <a:pt x="1260" y="8"/>
                  </a:cubicBezTo>
                  <a:cubicBezTo>
                    <a:pt x="1260" y="8"/>
                    <a:pt x="1206" y="0"/>
                    <a:pt x="1199" y="0"/>
                  </a:cubicBezTo>
                  <a:cubicBezTo>
                    <a:pt x="1191" y="0"/>
                    <a:pt x="1099" y="69"/>
                    <a:pt x="1099" y="69"/>
                  </a:cubicBezTo>
                  <a:cubicBezTo>
                    <a:pt x="1008" y="99"/>
                    <a:pt x="924" y="130"/>
                    <a:pt x="832" y="160"/>
                  </a:cubicBezTo>
                  <a:cubicBezTo>
                    <a:pt x="763" y="176"/>
                    <a:pt x="695" y="198"/>
                    <a:pt x="626" y="206"/>
                  </a:cubicBezTo>
                  <a:cubicBezTo>
                    <a:pt x="595" y="206"/>
                    <a:pt x="557" y="191"/>
                    <a:pt x="526" y="198"/>
                  </a:cubicBezTo>
                  <a:cubicBezTo>
                    <a:pt x="488" y="198"/>
                    <a:pt x="458" y="221"/>
                    <a:pt x="420" y="221"/>
                  </a:cubicBezTo>
                  <a:cubicBezTo>
                    <a:pt x="382" y="221"/>
                    <a:pt x="351" y="206"/>
                    <a:pt x="320" y="198"/>
                  </a:cubicBezTo>
                  <a:lnTo>
                    <a:pt x="320" y="198"/>
                  </a:lnTo>
                  <a:cubicBezTo>
                    <a:pt x="290" y="214"/>
                    <a:pt x="259" y="244"/>
                    <a:pt x="229" y="260"/>
                  </a:cubicBezTo>
                  <a:cubicBezTo>
                    <a:pt x="213" y="267"/>
                    <a:pt x="190" y="244"/>
                    <a:pt x="175" y="252"/>
                  </a:cubicBezTo>
                  <a:cubicBezTo>
                    <a:pt x="145" y="275"/>
                    <a:pt x="122" y="313"/>
                    <a:pt x="107" y="344"/>
                  </a:cubicBezTo>
                  <a:cubicBezTo>
                    <a:pt x="84" y="397"/>
                    <a:pt x="68" y="450"/>
                    <a:pt x="45" y="504"/>
                  </a:cubicBezTo>
                  <a:cubicBezTo>
                    <a:pt x="30" y="558"/>
                    <a:pt x="7" y="611"/>
                    <a:pt x="0" y="672"/>
                  </a:cubicBezTo>
                  <a:cubicBezTo>
                    <a:pt x="0" y="695"/>
                    <a:pt x="38" y="710"/>
                    <a:pt x="38" y="741"/>
                  </a:cubicBezTo>
                  <a:cubicBezTo>
                    <a:pt x="38" y="771"/>
                    <a:pt x="0" y="794"/>
                    <a:pt x="0" y="825"/>
                  </a:cubicBezTo>
                  <a:cubicBezTo>
                    <a:pt x="0" y="871"/>
                    <a:pt x="30" y="985"/>
                    <a:pt x="38" y="1023"/>
                  </a:cubicBezTo>
                  <a:lnTo>
                    <a:pt x="38" y="1023"/>
                  </a:lnTo>
                  <a:cubicBezTo>
                    <a:pt x="53" y="1023"/>
                    <a:pt x="61" y="1031"/>
                    <a:pt x="76" y="1031"/>
                  </a:cubicBezTo>
                  <a:cubicBezTo>
                    <a:pt x="129" y="1046"/>
                    <a:pt x="198" y="1161"/>
                    <a:pt x="236" y="1161"/>
                  </a:cubicBezTo>
                  <a:lnTo>
                    <a:pt x="236" y="1161"/>
                  </a:lnTo>
                  <a:cubicBezTo>
                    <a:pt x="236" y="1000"/>
                    <a:pt x="481" y="970"/>
                    <a:pt x="595" y="947"/>
                  </a:cubicBezTo>
                  <a:cubicBezTo>
                    <a:pt x="763" y="909"/>
                    <a:pt x="901" y="962"/>
                    <a:pt x="1069" y="878"/>
                  </a:cubicBezTo>
                  <a:cubicBezTo>
                    <a:pt x="1099" y="878"/>
                    <a:pt x="1138" y="878"/>
                    <a:pt x="1168" y="886"/>
                  </a:cubicBezTo>
                  <a:lnTo>
                    <a:pt x="1168" y="886"/>
                  </a:lnTo>
                  <a:cubicBezTo>
                    <a:pt x="1153" y="848"/>
                    <a:pt x="1107" y="779"/>
                    <a:pt x="1122" y="741"/>
                  </a:cubicBezTo>
                  <a:cubicBezTo>
                    <a:pt x="1130" y="718"/>
                    <a:pt x="1176" y="756"/>
                    <a:pt x="1199" y="741"/>
                  </a:cubicBezTo>
                  <a:cubicBezTo>
                    <a:pt x="1214" y="733"/>
                    <a:pt x="1206" y="695"/>
                    <a:pt x="1222" y="695"/>
                  </a:cubicBezTo>
                  <a:cubicBezTo>
                    <a:pt x="1245" y="687"/>
                    <a:pt x="1268" y="702"/>
                    <a:pt x="1290" y="71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6" name="Freeform 148"/>
            <p:cNvSpPr>
              <a:spLocks noChangeArrowheads="1"/>
            </p:cNvSpPr>
            <p:nvPr/>
          </p:nvSpPr>
          <p:spPr bwMode="auto">
            <a:xfrm>
              <a:off x="5801935" y="9144001"/>
              <a:ext cx="893704" cy="461963"/>
            </a:xfrm>
            <a:custGeom>
              <a:avLst/>
              <a:gdLst>
                <a:gd name="T0" fmla="*/ 2397 w 2482"/>
                <a:gd name="T1" fmla="*/ 23 h 1285"/>
                <a:gd name="T2" fmla="*/ 2466 w 2482"/>
                <a:gd name="T3" fmla="*/ 229 h 1285"/>
                <a:gd name="T4" fmla="*/ 2282 w 2482"/>
                <a:gd name="T5" fmla="*/ 550 h 1285"/>
                <a:gd name="T6" fmla="*/ 2336 w 2482"/>
                <a:gd name="T7" fmla="*/ 627 h 1285"/>
                <a:gd name="T8" fmla="*/ 2328 w 2482"/>
                <a:gd name="T9" fmla="*/ 726 h 1285"/>
                <a:gd name="T10" fmla="*/ 2328 w 2482"/>
                <a:gd name="T11" fmla="*/ 886 h 1285"/>
                <a:gd name="T12" fmla="*/ 2137 w 2482"/>
                <a:gd name="T13" fmla="*/ 963 h 1285"/>
                <a:gd name="T14" fmla="*/ 1916 w 2482"/>
                <a:gd name="T15" fmla="*/ 886 h 1285"/>
                <a:gd name="T16" fmla="*/ 1900 w 2482"/>
                <a:gd name="T17" fmla="*/ 1115 h 1285"/>
                <a:gd name="T18" fmla="*/ 1580 w 2482"/>
                <a:gd name="T19" fmla="*/ 1184 h 1285"/>
                <a:gd name="T20" fmla="*/ 1427 w 2482"/>
                <a:gd name="T21" fmla="*/ 1230 h 1285"/>
                <a:gd name="T22" fmla="*/ 1373 w 2482"/>
                <a:gd name="T23" fmla="*/ 1284 h 1285"/>
                <a:gd name="T24" fmla="*/ 1243 w 2482"/>
                <a:gd name="T25" fmla="*/ 1200 h 1285"/>
                <a:gd name="T26" fmla="*/ 1228 w 2482"/>
                <a:gd name="T27" fmla="*/ 1070 h 1285"/>
                <a:gd name="T28" fmla="*/ 1068 w 2482"/>
                <a:gd name="T29" fmla="*/ 1093 h 1285"/>
                <a:gd name="T30" fmla="*/ 1037 w 2482"/>
                <a:gd name="T31" fmla="*/ 955 h 1285"/>
                <a:gd name="T32" fmla="*/ 794 w 2482"/>
                <a:gd name="T33" fmla="*/ 871 h 1285"/>
                <a:gd name="T34" fmla="*/ 710 w 2482"/>
                <a:gd name="T35" fmla="*/ 772 h 1285"/>
                <a:gd name="T36" fmla="*/ 595 w 2482"/>
                <a:gd name="T37" fmla="*/ 764 h 1285"/>
                <a:gd name="T38" fmla="*/ 511 w 2482"/>
                <a:gd name="T39" fmla="*/ 741 h 1285"/>
                <a:gd name="T40" fmla="*/ 351 w 2482"/>
                <a:gd name="T41" fmla="*/ 795 h 1285"/>
                <a:gd name="T42" fmla="*/ 366 w 2482"/>
                <a:gd name="T43" fmla="*/ 680 h 1285"/>
                <a:gd name="T44" fmla="*/ 198 w 2482"/>
                <a:gd name="T45" fmla="*/ 619 h 1285"/>
                <a:gd name="T46" fmla="*/ 15 w 2482"/>
                <a:gd name="T47" fmla="*/ 375 h 1285"/>
                <a:gd name="T48" fmla="*/ 183 w 2482"/>
                <a:gd name="T49" fmla="*/ 359 h 1285"/>
                <a:gd name="T50" fmla="*/ 183 w 2482"/>
                <a:gd name="T51" fmla="*/ 321 h 1285"/>
                <a:gd name="T52" fmla="*/ 702 w 2482"/>
                <a:gd name="T53" fmla="*/ 375 h 1285"/>
                <a:gd name="T54" fmla="*/ 1114 w 2482"/>
                <a:gd name="T55" fmla="*/ 314 h 1285"/>
                <a:gd name="T56" fmla="*/ 1259 w 2482"/>
                <a:gd name="T57" fmla="*/ 168 h 1285"/>
                <a:gd name="T58" fmla="*/ 1282 w 2482"/>
                <a:gd name="T59" fmla="*/ 0 h 1285"/>
                <a:gd name="T60" fmla="*/ 1358 w 2482"/>
                <a:gd name="T61" fmla="*/ 77 h 1285"/>
                <a:gd name="T62" fmla="*/ 1473 w 2482"/>
                <a:gd name="T63" fmla="*/ 77 h 1285"/>
                <a:gd name="T64" fmla="*/ 1587 w 2482"/>
                <a:gd name="T65" fmla="*/ 16 h 1285"/>
                <a:gd name="T66" fmla="*/ 1786 w 2482"/>
                <a:gd name="T67" fmla="*/ 39 h 1285"/>
                <a:gd name="T68" fmla="*/ 2000 w 2482"/>
                <a:gd name="T69" fmla="*/ 85 h 1285"/>
                <a:gd name="T70" fmla="*/ 2129 w 2482"/>
                <a:gd name="T71" fmla="*/ 146 h 1285"/>
                <a:gd name="T72" fmla="*/ 2397 w 2482"/>
                <a:gd name="T73" fmla="*/ 23 h 12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82" h="1285">
                  <a:moveTo>
                    <a:pt x="2397" y="23"/>
                  </a:moveTo>
                  <a:lnTo>
                    <a:pt x="2397" y="23"/>
                  </a:lnTo>
                  <a:cubicBezTo>
                    <a:pt x="2412" y="46"/>
                    <a:pt x="2435" y="69"/>
                    <a:pt x="2443" y="100"/>
                  </a:cubicBezTo>
                  <a:cubicBezTo>
                    <a:pt x="2458" y="138"/>
                    <a:pt x="2481" y="191"/>
                    <a:pt x="2466" y="229"/>
                  </a:cubicBezTo>
                  <a:cubicBezTo>
                    <a:pt x="2435" y="321"/>
                    <a:pt x="2374" y="398"/>
                    <a:pt x="2328" y="482"/>
                  </a:cubicBezTo>
                  <a:cubicBezTo>
                    <a:pt x="2313" y="504"/>
                    <a:pt x="2282" y="520"/>
                    <a:pt x="2282" y="550"/>
                  </a:cubicBezTo>
                  <a:cubicBezTo>
                    <a:pt x="2282" y="581"/>
                    <a:pt x="2321" y="604"/>
                    <a:pt x="2336" y="627"/>
                  </a:cubicBezTo>
                  <a:lnTo>
                    <a:pt x="2336" y="627"/>
                  </a:lnTo>
                  <a:cubicBezTo>
                    <a:pt x="2328" y="634"/>
                    <a:pt x="2313" y="642"/>
                    <a:pt x="2305" y="650"/>
                  </a:cubicBezTo>
                  <a:cubicBezTo>
                    <a:pt x="2305" y="680"/>
                    <a:pt x="2336" y="703"/>
                    <a:pt x="2328" y="726"/>
                  </a:cubicBezTo>
                  <a:cubicBezTo>
                    <a:pt x="2313" y="772"/>
                    <a:pt x="2252" y="795"/>
                    <a:pt x="2252" y="833"/>
                  </a:cubicBezTo>
                  <a:cubicBezTo>
                    <a:pt x="2252" y="863"/>
                    <a:pt x="2343" y="871"/>
                    <a:pt x="2328" y="886"/>
                  </a:cubicBezTo>
                  <a:cubicBezTo>
                    <a:pt x="2290" y="925"/>
                    <a:pt x="2221" y="894"/>
                    <a:pt x="2175" y="909"/>
                  </a:cubicBezTo>
                  <a:cubicBezTo>
                    <a:pt x="2160" y="917"/>
                    <a:pt x="2152" y="971"/>
                    <a:pt x="2137" y="963"/>
                  </a:cubicBezTo>
                  <a:cubicBezTo>
                    <a:pt x="2091" y="940"/>
                    <a:pt x="2099" y="863"/>
                    <a:pt x="2053" y="848"/>
                  </a:cubicBezTo>
                  <a:cubicBezTo>
                    <a:pt x="2007" y="833"/>
                    <a:pt x="1954" y="856"/>
                    <a:pt x="1916" y="886"/>
                  </a:cubicBezTo>
                  <a:cubicBezTo>
                    <a:pt x="1900" y="902"/>
                    <a:pt x="1908" y="940"/>
                    <a:pt x="1908" y="971"/>
                  </a:cubicBezTo>
                  <a:cubicBezTo>
                    <a:pt x="1900" y="1016"/>
                    <a:pt x="1923" y="1070"/>
                    <a:pt x="1900" y="1115"/>
                  </a:cubicBezTo>
                  <a:cubicBezTo>
                    <a:pt x="1893" y="1138"/>
                    <a:pt x="1854" y="1123"/>
                    <a:pt x="1839" y="1123"/>
                  </a:cubicBezTo>
                  <a:cubicBezTo>
                    <a:pt x="1755" y="1146"/>
                    <a:pt x="1664" y="1161"/>
                    <a:pt x="1580" y="1184"/>
                  </a:cubicBezTo>
                  <a:cubicBezTo>
                    <a:pt x="1557" y="1192"/>
                    <a:pt x="1541" y="1200"/>
                    <a:pt x="1518" y="1207"/>
                  </a:cubicBezTo>
                  <a:cubicBezTo>
                    <a:pt x="1488" y="1215"/>
                    <a:pt x="1450" y="1215"/>
                    <a:pt x="1427" y="1230"/>
                  </a:cubicBezTo>
                  <a:cubicBezTo>
                    <a:pt x="1404" y="1238"/>
                    <a:pt x="1396" y="1268"/>
                    <a:pt x="1373" y="1284"/>
                  </a:cubicBezTo>
                  <a:lnTo>
                    <a:pt x="1373" y="1284"/>
                  </a:lnTo>
                  <a:cubicBezTo>
                    <a:pt x="1358" y="1253"/>
                    <a:pt x="1358" y="1215"/>
                    <a:pt x="1328" y="1192"/>
                  </a:cubicBezTo>
                  <a:cubicBezTo>
                    <a:pt x="1305" y="1177"/>
                    <a:pt x="1266" y="1207"/>
                    <a:pt x="1243" y="1200"/>
                  </a:cubicBezTo>
                  <a:cubicBezTo>
                    <a:pt x="1221" y="1184"/>
                    <a:pt x="1213" y="1154"/>
                    <a:pt x="1213" y="1131"/>
                  </a:cubicBezTo>
                  <a:cubicBezTo>
                    <a:pt x="1205" y="1108"/>
                    <a:pt x="1236" y="1085"/>
                    <a:pt x="1228" y="1070"/>
                  </a:cubicBezTo>
                  <a:cubicBezTo>
                    <a:pt x="1221" y="1054"/>
                    <a:pt x="1198" y="1062"/>
                    <a:pt x="1182" y="1062"/>
                  </a:cubicBezTo>
                  <a:cubicBezTo>
                    <a:pt x="1144" y="1070"/>
                    <a:pt x="1106" y="1093"/>
                    <a:pt x="1068" y="1093"/>
                  </a:cubicBezTo>
                  <a:cubicBezTo>
                    <a:pt x="1045" y="1085"/>
                    <a:pt x="1022" y="1070"/>
                    <a:pt x="1022" y="1047"/>
                  </a:cubicBezTo>
                  <a:cubicBezTo>
                    <a:pt x="1014" y="1016"/>
                    <a:pt x="1060" y="978"/>
                    <a:pt x="1037" y="955"/>
                  </a:cubicBezTo>
                  <a:cubicBezTo>
                    <a:pt x="999" y="932"/>
                    <a:pt x="947" y="978"/>
                    <a:pt x="908" y="963"/>
                  </a:cubicBezTo>
                  <a:cubicBezTo>
                    <a:pt x="863" y="948"/>
                    <a:pt x="840" y="894"/>
                    <a:pt x="794" y="871"/>
                  </a:cubicBezTo>
                  <a:cubicBezTo>
                    <a:pt x="771" y="856"/>
                    <a:pt x="733" y="894"/>
                    <a:pt x="717" y="871"/>
                  </a:cubicBezTo>
                  <a:cubicBezTo>
                    <a:pt x="694" y="848"/>
                    <a:pt x="725" y="802"/>
                    <a:pt x="710" y="772"/>
                  </a:cubicBezTo>
                  <a:cubicBezTo>
                    <a:pt x="702" y="757"/>
                    <a:pt x="679" y="749"/>
                    <a:pt x="656" y="749"/>
                  </a:cubicBezTo>
                  <a:cubicBezTo>
                    <a:pt x="641" y="749"/>
                    <a:pt x="618" y="764"/>
                    <a:pt x="595" y="764"/>
                  </a:cubicBezTo>
                  <a:cubicBezTo>
                    <a:pt x="588" y="764"/>
                    <a:pt x="580" y="741"/>
                    <a:pt x="572" y="741"/>
                  </a:cubicBezTo>
                  <a:cubicBezTo>
                    <a:pt x="550" y="734"/>
                    <a:pt x="527" y="726"/>
                    <a:pt x="511" y="741"/>
                  </a:cubicBezTo>
                  <a:cubicBezTo>
                    <a:pt x="496" y="757"/>
                    <a:pt x="496" y="802"/>
                    <a:pt x="473" y="810"/>
                  </a:cubicBezTo>
                  <a:cubicBezTo>
                    <a:pt x="435" y="825"/>
                    <a:pt x="381" y="818"/>
                    <a:pt x="351" y="795"/>
                  </a:cubicBezTo>
                  <a:cubicBezTo>
                    <a:pt x="336" y="779"/>
                    <a:pt x="366" y="757"/>
                    <a:pt x="366" y="734"/>
                  </a:cubicBezTo>
                  <a:cubicBezTo>
                    <a:pt x="374" y="718"/>
                    <a:pt x="381" y="696"/>
                    <a:pt x="366" y="680"/>
                  </a:cubicBezTo>
                  <a:cubicBezTo>
                    <a:pt x="358" y="665"/>
                    <a:pt x="336" y="680"/>
                    <a:pt x="320" y="680"/>
                  </a:cubicBezTo>
                  <a:cubicBezTo>
                    <a:pt x="275" y="665"/>
                    <a:pt x="236" y="642"/>
                    <a:pt x="198" y="619"/>
                  </a:cubicBezTo>
                  <a:cubicBezTo>
                    <a:pt x="137" y="573"/>
                    <a:pt x="68" y="535"/>
                    <a:pt x="30" y="482"/>
                  </a:cubicBezTo>
                  <a:cubicBezTo>
                    <a:pt x="7" y="451"/>
                    <a:pt x="0" y="405"/>
                    <a:pt x="15" y="375"/>
                  </a:cubicBezTo>
                  <a:cubicBezTo>
                    <a:pt x="22" y="359"/>
                    <a:pt x="53" y="367"/>
                    <a:pt x="68" y="367"/>
                  </a:cubicBezTo>
                  <a:cubicBezTo>
                    <a:pt x="106" y="359"/>
                    <a:pt x="152" y="375"/>
                    <a:pt x="183" y="359"/>
                  </a:cubicBezTo>
                  <a:cubicBezTo>
                    <a:pt x="198" y="344"/>
                    <a:pt x="183" y="344"/>
                    <a:pt x="183" y="321"/>
                  </a:cubicBezTo>
                  <a:lnTo>
                    <a:pt x="183" y="321"/>
                  </a:lnTo>
                  <a:cubicBezTo>
                    <a:pt x="313" y="329"/>
                    <a:pt x="481" y="268"/>
                    <a:pt x="572" y="306"/>
                  </a:cubicBezTo>
                  <a:cubicBezTo>
                    <a:pt x="603" y="329"/>
                    <a:pt x="656" y="382"/>
                    <a:pt x="702" y="375"/>
                  </a:cubicBezTo>
                  <a:cubicBezTo>
                    <a:pt x="809" y="398"/>
                    <a:pt x="847" y="382"/>
                    <a:pt x="939" y="359"/>
                  </a:cubicBezTo>
                  <a:cubicBezTo>
                    <a:pt x="1014" y="337"/>
                    <a:pt x="1037" y="275"/>
                    <a:pt x="1114" y="314"/>
                  </a:cubicBezTo>
                  <a:cubicBezTo>
                    <a:pt x="1152" y="329"/>
                    <a:pt x="1182" y="344"/>
                    <a:pt x="1221" y="306"/>
                  </a:cubicBezTo>
                  <a:cubicBezTo>
                    <a:pt x="1266" y="268"/>
                    <a:pt x="1259" y="222"/>
                    <a:pt x="1259" y="168"/>
                  </a:cubicBezTo>
                  <a:cubicBezTo>
                    <a:pt x="1259" y="107"/>
                    <a:pt x="1266" y="54"/>
                    <a:pt x="1282" y="0"/>
                  </a:cubicBezTo>
                  <a:lnTo>
                    <a:pt x="1282" y="0"/>
                  </a:lnTo>
                  <a:cubicBezTo>
                    <a:pt x="1289" y="8"/>
                    <a:pt x="1312" y="31"/>
                    <a:pt x="1328" y="39"/>
                  </a:cubicBezTo>
                  <a:cubicBezTo>
                    <a:pt x="1335" y="54"/>
                    <a:pt x="1343" y="69"/>
                    <a:pt x="1358" y="77"/>
                  </a:cubicBezTo>
                  <a:cubicBezTo>
                    <a:pt x="1389" y="92"/>
                    <a:pt x="1419" y="92"/>
                    <a:pt x="1450" y="92"/>
                  </a:cubicBezTo>
                  <a:cubicBezTo>
                    <a:pt x="1457" y="92"/>
                    <a:pt x="1457" y="77"/>
                    <a:pt x="1473" y="77"/>
                  </a:cubicBezTo>
                  <a:cubicBezTo>
                    <a:pt x="1511" y="69"/>
                    <a:pt x="1564" y="92"/>
                    <a:pt x="1602" y="69"/>
                  </a:cubicBezTo>
                  <a:cubicBezTo>
                    <a:pt x="1618" y="62"/>
                    <a:pt x="1572" y="23"/>
                    <a:pt x="1587" y="16"/>
                  </a:cubicBezTo>
                  <a:cubicBezTo>
                    <a:pt x="1656" y="8"/>
                    <a:pt x="1717" y="31"/>
                    <a:pt x="1786" y="39"/>
                  </a:cubicBezTo>
                  <a:lnTo>
                    <a:pt x="1786" y="39"/>
                  </a:lnTo>
                  <a:cubicBezTo>
                    <a:pt x="1816" y="62"/>
                    <a:pt x="1854" y="92"/>
                    <a:pt x="1885" y="115"/>
                  </a:cubicBezTo>
                  <a:cubicBezTo>
                    <a:pt x="1885" y="115"/>
                    <a:pt x="1992" y="85"/>
                    <a:pt x="2000" y="85"/>
                  </a:cubicBezTo>
                  <a:cubicBezTo>
                    <a:pt x="2007" y="85"/>
                    <a:pt x="2076" y="107"/>
                    <a:pt x="2076" y="107"/>
                  </a:cubicBezTo>
                  <a:cubicBezTo>
                    <a:pt x="2099" y="123"/>
                    <a:pt x="2114" y="153"/>
                    <a:pt x="2129" y="146"/>
                  </a:cubicBezTo>
                  <a:cubicBezTo>
                    <a:pt x="2168" y="138"/>
                    <a:pt x="2183" y="92"/>
                    <a:pt x="2221" y="77"/>
                  </a:cubicBezTo>
                  <a:cubicBezTo>
                    <a:pt x="2275" y="46"/>
                    <a:pt x="2336" y="39"/>
                    <a:pt x="2397"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7" name="Freeform 149"/>
            <p:cNvSpPr>
              <a:spLocks noChangeArrowheads="1"/>
            </p:cNvSpPr>
            <p:nvPr/>
          </p:nvSpPr>
          <p:spPr bwMode="auto">
            <a:xfrm>
              <a:off x="6622619" y="8805864"/>
              <a:ext cx="517491" cy="687387"/>
            </a:xfrm>
            <a:custGeom>
              <a:avLst/>
              <a:gdLst>
                <a:gd name="T0" fmla="*/ 115 w 1437"/>
                <a:gd name="T1" fmla="*/ 962 h 1911"/>
                <a:gd name="T2" fmla="*/ 184 w 1437"/>
                <a:gd name="T3" fmla="*/ 1168 h 1911"/>
                <a:gd name="T4" fmla="*/ 0 w 1437"/>
                <a:gd name="T5" fmla="*/ 1489 h 1911"/>
                <a:gd name="T6" fmla="*/ 54 w 1437"/>
                <a:gd name="T7" fmla="*/ 1566 h 1911"/>
                <a:gd name="T8" fmla="*/ 275 w 1437"/>
                <a:gd name="T9" fmla="*/ 1688 h 1911"/>
                <a:gd name="T10" fmla="*/ 382 w 1437"/>
                <a:gd name="T11" fmla="*/ 1825 h 1911"/>
                <a:gd name="T12" fmla="*/ 535 w 1437"/>
                <a:gd name="T13" fmla="*/ 1841 h 1911"/>
                <a:gd name="T14" fmla="*/ 634 w 1437"/>
                <a:gd name="T15" fmla="*/ 1802 h 1911"/>
                <a:gd name="T16" fmla="*/ 818 w 1437"/>
                <a:gd name="T17" fmla="*/ 1757 h 1911"/>
                <a:gd name="T18" fmla="*/ 1146 w 1437"/>
                <a:gd name="T19" fmla="*/ 1825 h 1911"/>
                <a:gd name="T20" fmla="*/ 1116 w 1437"/>
                <a:gd name="T21" fmla="*/ 1635 h 1911"/>
                <a:gd name="T22" fmla="*/ 1100 w 1437"/>
                <a:gd name="T23" fmla="*/ 1405 h 1911"/>
                <a:gd name="T24" fmla="*/ 1215 w 1437"/>
                <a:gd name="T25" fmla="*/ 1153 h 1911"/>
                <a:gd name="T26" fmla="*/ 1291 w 1437"/>
                <a:gd name="T27" fmla="*/ 1016 h 1911"/>
                <a:gd name="T28" fmla="*/ 1413 w 1437"/>
                <a:gd name="T29" fmla="*/ 916 h 1911"/>
                <a:gd name="T30" fmla="*/ 1421 w 1437"/>
                <a:gd name="T31" fmla="*/ 825 h 1911"/>
                <a:gd name="T32" fmla="*/ 1314 w 1437"/>
                <a:gd name="T33" fmla="*/ 703 h 1911"/>
                <a:gd name="T34" fmla="*/ 1383 w 1437"/>
                <a:gd name="T35" fmla="*/ 618 h 1911"/>
                <a:gd name="T36" fmla="*/ 1299 w 1437"/>
                <a:gd name="T37" fmla="*/ 435 h 1911"/>
                <a:gd name="T38" fmla="*/ 1261 w 1437"/>
                <a:gd name="T39" fmla="*/ 451 h 1911"/>
                <a:gd name="T40" fmla="*/ 1054 w 1437"/>
                <a:gd name="T41" fmla="*/ 527 h 1911"/>
                <a:gd name="T42" fmla="*/ 909 w 1437"/>
                <a:gd name="T43" fmla="*/ 420 h 1911"/>
                <a:gd name="T44" fmla="*/ 917 w 1437"/>
                <a:gd name="T45" fmla="*/ 282 h 1911"/>
                <a:gd name="T46" fmla="*/ 986 w 1437"/>
                <a:gd name="T47" fmla="*/ 160 h 1911"/>
                <a:gd name="T48" fmla="*/ 993 w 1437"/>
                <a:gd name="T49" fmla="*/ 69 h 1911"/>
                <a:gd name="T50" fmla="*/ 940 w 1437"/>
                <a:gd name="T51" fmla="*/ 0 h 1911"/>
                <a:gd name="T52" fmla="*/ 764 w 1437"/>
                <a:gd name="T53" fmla="*/ 38 h 1911"/>
                <a:gd name="T54" fmla="*/ 665 w 1437"/>
                <a:gd name="T55" fmla="*/ 61 h 1911"/>
                <a:gd name="T56" fmla="*/ 489 w 1437"/>
                <a:gd name="T57" fmla="*/ 46 h 1911"/>
                <a:gd name="T58" fmla="*/ 268 w 1437"/>
                <a:gd name="T59" fmla="*/ 237 h 1911"/>
                <a:gd name="T60" fmla="*/ 145 w 1437"/>
                <a:gd name="T61" fmla="*/ 321 h 1911"/>
                <a:gd name="T62" fmla="*/ 61 w 1437"/>
                <a:gd name="T63" fmla="*/ 519 h 1911"/>
                <a:gd name="T64" fmla="*/ 107 w 1437"/>
                <a:gd name="T65" fmla="*/ 703 h 1911"/>
                <a:gd name="T66" fmla="*/ 122 w 1437"/>
                <a:gd name="T67" fmla="*/ 741 h 1911"/>
                <a:gd name="T68" fmla="*/ 39 w 1437"/>
                <a:gd name="T69" fmla="*/ 893 h 1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7" h="1911">
                  <a:moveTo>
                    <a:pt x="115" y="962"/>
                  </a:moveTo>
                  <a:lnTo>
                    <a:pt x="115" y="962"/>
                  </a:lnTo>
                  <a:cubicBezTo>
                    <a:pt x="130" y="985"/>
                    <a:pt x="153" y="1008"/>
                    <a:pt x="161" y="1039"/>
                  </a:cubicBezTo>
                  <a:cubicBezTo>
                    <a:pt x="176" y="1077"/>
                    <a:pt x="199" y="1130"/>
                    <a:pt x="184" y="1168"/>
                  </a:cubicBezTo>
                  <a:cubicBezTo>
                    <a:pt x="153" y="1260"/>
                    <a:pt x="92" y="1337"/>
                    <a:pt x="46" y="1421"/>
                  </a:cubicBezTo>
                  <a:cubicBezTo>
                    <a:pt x="31" y="1443"/>
                    <a:pt x="0" y="1459"/>
                    <a:pt x="0" y="1489"/>
                  </a:cubicBezTo>
                  <a:cubicBezTo>
                    <a:pt x="0" y="1520"/>
                    <a:pt x="39" y="1543"/>
                    <a:pt x="54" y="1566"/>
                  </a:cubicBezTo>
                  <a:lnTo>
                    <a:pt x="54" y="1566"/>
                  </a:lnTo>
                  <a:cubicBezTo>
                    <a:pt x="107" y="1581"/>
                    <a:pt x="161" y="1573"/>
                    <a:pt x="199" y="1596"/>
                  </a:cubicBezTo>
                  <a:cubicBezTo>
                    <a:pt x="237" y="1612"/>
                    <a:pt x="252" y="1657"/>
                    <a:pt x="275" y="1688"/>
                  </a:cubicBezTo>
                  <a:cubicBezTo>
                    <a:pt x="298" y="1726"/>
                    <a:pt x="314" y="1764"/>
                    <a:pt x="336" y="1802"/>
                  </a:cubicBezTo>
                  <a:cubicBezTo>
                    <a:pt x="344" y="1818"/>
                    <a:pt x="367" y="1818"/>
                    <a:pt x="382" y="1825"/>
                  </a:cubicBezTo>
                  <a:cubicBezTo>
                    <a:pt x="397" y="1848"/>
                    <a:pt x="397" y="1902"/>
                    <a:pt x="428" y="1902"/>
                  </a:cubicBezTo>
                  <a:cubicBezTo>
                    <a:pt x="466" y="1902"/>
                    <a:pt x="497" y="1856"/>
                    <a:pt x="535" y="1841"/>
                  </a:cubicBezTo>
                  <a:cubicBezTo>
                    <a:pt x="566" y="1825"/>
                    <a:pt x="604" y="1818"/>
                    <a:pt x="634" y="1802"/>
                  </a:cubicBezTo>
                  <a:lnTo>
                    <a:pt x="634" y="1802"/>
                  </a:lnTo>
                  <a:cubicBezTo>
                    <a:pt x="680" y="1787"/>
                    <a:pt x="711" y="1772"/>
                    <a:pt x="756" y="1764"/>
                  </a:cubicBezTo>
                  <a:cubicBezTo>
                    <a:pt x="772" y="1757"/>
                    <a:pt x="795" y="1749"/>
                    <a:pt x="818" y="1757"/>
                  </a:cubicBezTo>
                  <a:cubicBezTo>
                    <a:pt x="909" y="1802"/>
                    <a:pt x="986" y="1879"/>
                    <a:pt x="1085" y="1902"/>
                  </a:cubicBezTo>
                  <a:cubicBezTo>
                    <a:pt x="1116" y="1910"/>
                    <a:pt x="1131" y="1856"/>
                    <a:pt x="1146" y="1825"/>
                  </a:cubicBezTo>
                  <a:cubicBezTo>
                    <a:pt x="1161" y="1787"/>
                    <a:pt x="1192" y="1741"/>
                    <a:pt x="1184" y="1703"/>
                  </a:cubicBezTo>
                  <a:cubicBezTo>
                    <a:pt x="1177" y="1665"/>
                    <a:pt x="1116" y="1665"/>
                    <a:pt x="1116" y="1635"/>
                  </a:cubicBezTo>
                  <a:cubicBezTo>
                    <a:pt x="1100" y="1581"/>
                    <a:pt x="1138" y="1520"/>
                    <a:pt x="1138" y="1466"/>
                  </a:cubicBezTo>
                  <a:cubicBezTo>
                    <a:pt x="1138" y="1443"/>
                    <a:pt x="1108" y="1428"/>
                    <a:pt x="1100" y="1405"/>
                  </a:cubicBezTo>
                  <a:cubicBezTo>
                    <a:pt x="1077" y="1337"/>
                    <a:pt x="1016" y="1260"/>
                    <a:pt x="1047" y="1199"/>
                  </a:cubicBezTo>
                  <a:cubicBezTo>
                    <a:pt x="1070" y="1146"/>
                    <a:pt x="1161" y="1168"/>
                    <a:pt x="1215" y="1153"/>
                  </a:cubicBezTo>
                  <a:cubicBezTo>
                    <a:pt x="1245" y="1138"/>
                    <a:pt x="1283" y="1146"/>
                    <a:pt x="1299" y="1115"/>
                  </a:cubicBezTo>
                  <a:cubicBezTo>
                    <a:pt x="1314" y="1085"/>
                    <a:pt x="1291" y="1046"/>
                    <a:pt x="1291" y="1016"/>
                  </a:cubicBezTo>
                  <a:cubicBezTo>
                    <a:pt x="1283" y="993"/>
                    <a:pt x="1276" y="970"/>
                    <a:pt x="1283" y="955"/>
                  </a:cubicBezTo>
                  <a:cubicBezTo>
                    <a:pt x="1291" y="939"/>
                    <a:pt x="1398" y="924"/>
                    <a:pt x="1413" y="916"/>
                  </a:cubicBezTo>
                  <a:lnTo>
                    <a:pt x="1413" y="916"/>
                  </a:lnTo>
                  <a:cubicBezTo>
                    <a:pt x="1421" y="886"/>
                    <a:pt x="1436" y="855"/>
                    <a:pt x="1421" y="825"/>
                  </a:cubicBezTo>
                  <a:cubicBezTo>
                    <a:pt x="1413" y="802"/>
                    <a:pt x="1375" y="794"/>
                    <a:pt x="1360" y="771"/>
                  </a:cubicBezTo>
                  <a:cubicBezTo>
                    <a:pt x="1345" y="749"/>
                    <a:pt x="1314" y="726"/>
                    <a:pt x="1314" y="703"/>
                  </a:cubicBezTo>
                  <a:cubicBezTo>
                    <a:pt x="1322" y="680"/>
                    <a:pt x="1368" y="695"/>
                    <a:pt x="1375" y="680"/>
                  </a:cubicBezTo>
                  <a:cubicBezTo>
                    <a:pt x="1390" y="664"/>
                    <a:pt x="1390" y="641"/>
                    <a:pt x="1383" y="618"/>
                  </a:cubicBezTo>
                  <a:cubicBezTo>
                    <a:pt x="1368" y="596"/>
                    <a:pt x="1337" y="580"/>
                    <a:pt x="1329" y="557"/>
                  </a:cubicBezTo>
                  <a:cubicBezTo>
                    <a:pt x="1314" y="519"/>
                    <a:pt x="1306" y="474"/>
                    <a:pt x="1299" y="435"/>
                  </a:cubicBezTo>
                  <a:lnTo>
                    <a:pt x="1299" y="435"/>
                  </a:lnTo>
                  <a:cubicBezTo>
                    <a:pt x="1261" y="451"/>
                    <a:pt x="1261" y="451"/>
                    <a:pt x="1261" y="451"/>
                  </a:cubicBezTo>
                  <a:lnTo>
                    <a:pt x="1261" y="451"/>
                  </a:lnTo>
                  <a:cubicBezTo>
                    <a:pt x="1192" y="474"/>
                    <a:pt x="1131" y="512"/>
                    <a:pt x="1054" y="527"/>
                  </a:cubicBezTo>
                  <a:cubicBezTo>
                    <a:pt x="1024" y="535"/>
                    <a:pt x="978" y="535"/>
                    <a:pt x="947" y="512"/>
                  </a:cubicBezTo>
                  <a:cubicBezTo>
                    <a:pt x="925" y="489"/>
                    <a:pt x="917" y="451"/>
                    <a:pt x="909" y="420"/>
                  </a:cubicBezTo>
                  <a:cubicBezTo>
                    <a:pt x="894" y="389"/>
                    <a:pt x="886" y="351"/>
                    <a:pt x="894" y="321"/>
                  </a:cubicBezTo>
                  <a:cubicBezTo>
                    <a:pt x="894" y="305"/>
                    <a:pt x="917" y="298"/>
                    <a:pt x="917" y="282"/>
                  </a:cubicBezTo>
                  <a:cubicBezTo>
                    <a:pt x="925" y="244"/>
                    <a:pt x="894" y="214"/>
                    <a:pt x="909" y="183"/>
                  </a:cubicBezTo>
                  <a:cubicBezTo>
                    <a:pt x="925" y="160"/>
                    <a:pt x="970" y="176"/>
                    <a:pt x="986" y="160"/>
                  </a:cubicBezTo>
                  <a:cubicBezTo>
                    <a:pt x="1001" y="145"/>
                    <a:pt x="970" y="130"/>
                    <a:pt x="970" y="114"/>
                  </a:cubicBezTo>
                  <a:cubicBezTo>
                    <a:pt x="978" y="99"/>
                    <a:pt x="986" y="84"/>
                    <a:pt x="993" y="69"/>
                  </a:cubicBezTo>
                  <a:lnTo>
                    <a:pt x="993" y="69"/>
                  </a:lnTo>
                  <a:cubicBezTo>
                    <a:pt x="978" y="46"/>
                    <a:pt x="970" y="0"/>
                    <a:pt x="940" y="0"/>
                  </a:cubicBezTo>
                  <a:cubicBezTo>
                    <a:pt x="902" y="0"/>
                    <a:pt x="886" y="61"/>
                    <a:pt x="841" y="69"/>
                  </a:cubicBezTo>
                  <a:cubicBezTo>
                    <a:pt x="818" y="76"/>
                    <a:pt x="795" y="23"/>
                    <a:pt x="764" y="38"/>
                  </a:cubicBezTo>
                  <a:cubicBezTo>
                    <a:pt x="749" y="46"/>
                    <a:pt x="779" y="99"/>
                    <a:pt x="756" y="99"/>
                  </a:cubicBezTo>
                  <a:cubicBezTo>
                    <a:pt x="726" y="107"/>
                    <a:pt x="695" y="53"/>
                    <a:pt x="665" y="61"/>
                  </a:cubicBezTo>
                  <a:cubicBezTo>
                    <a:pt x="642" y="69"/>
                    <a:pt x="665" y="130"/>
                    <a:pt x="642" y="130"/>
                  </a:cubicBezTo>
                  <a:cubicBezTo>
                    <a:pt x="589" y="122"/>
                    <a:pt x="543" y="23"/>
                    <a:pt x="489" y="46"/>
                  </a:cubicBezTo>
                  <a:cubicBezTo>
                    <a:pt x="413" y="76"/>
                    <a:pt x="405" y="199"/>
                    <a:pt x="336" y="252"/>
                  </a:cubicBezTo>
                  <a:cubicBezTo>
                    <a:pt x="321" y="267"/>
                    <a:pt x="291" y="229"/>
                    <a:pt x="268" y="237"/>
                  </a:cubicBezTo>
                  <a:cubicBezTo>
                    <a:pt x="222" y="252"/>
                    <a:pt x="184" y="290"/>
                    <a:pt x="145" y="321"/>
                  </a:cubicBezTo>
                  <a:lnTo>
                    <a:pt x="145" y="321"/>
                  </a:lnTo>
                  <a:cubicBezTo>
                    <a:pt x="153" y="366"/>
                    <a:pt x="184" y="405"/>
                    <a:pt x="161" y="451"/>
                  </a:cubicBezTo>
                  <a:cubicBezTo>
                    <a:pt x="145" y="489"/>
                    <a:pt x="77" y="481"/>
                    <a:pt x="61" y="519"/>
                  </a:cubicBezTo>
                  <a:cubicBezTo>
                    <a:pt x="54" y="542"/>
                    <a:pt x="107" y="550"/>
                    <a:pt x="115" y="580"/>
                  </a:cubicBezTo>
                  <a:cubicBezTo>
                    <a:pt x="122" y="618"/>
                    <a:pt x="107" y="664"/>
                    <a:pt x="107" y="703"/>
                  </a:cubicBezTo>
                  <a:lnTo>
                    <a:pt x="107" y="703"/>
                  </a:lnTo>
                  <a:cubicBezTo>
                    <a:pt x="115" y="718"/>
                    <a:pt x="122" y="726"/>
                    <a:pt x="122" y="741"/>
                  </a:cubicBezTo>
                  <a:cubicBezTo>
                    <a:pt x="122" y="779"/>
                    <a:pt x="130" y="817"/>
                    <a:pt x="115" y="848"/>
                  </a:cubicBezTo>
                  <a:cubicBezTo>
                    <a:pt x="100" y="871"/>
                    <a:pt x="39" y="863"/>
                    <a:pt x="39" y="893"/>
                  </a:cubicBezTo>
                  <a:cubicBezTo>
                    <a:pt x="39" y="924"/>
                    <a:pt x="92" y="939"/>
                    <a:pt x="115" y="96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8" name="Freeform 150"/>
            <p:cNvSpPr>
              <a:spLocks noChangeArrowheads="1"/>
            </p:cNvSpPr>
            <p:nvPr/>
          </p:nvSpPr>
          <p:spPr bwMode="auto">
            <a:xfrm>
              <a:off x="6438481" y="9050339"/>
              <a:ext cx="231760" cy="149225"/>
            </a:xfrm>
            <a:custGeom>
              <a:avLst/>
              <a:gdLst>
                <a:gd name="T0" fmla="*/ 15 w 642"/>
                <a:gd name="T1" fmla="*/ 298 h 413"/>
                <a:gd name="T2" fmla="*/ 15 w 642"/>
                <a:gd name="T3" fmla="*/ 298 h 413"/>
                <a:gd name="T4" fmla="*/ 114 w 642"/>
                <a:gd name="T5" fmla="*/ 374 h 413"/>
                <a:gd name="T6" fmla="*/ 229 w 642"/>
                <a:gd name="T7" fmla="*/ 344 h 413"/>
                <a:gd name="T8" fmla="*/ 305 w 642"/>
                <a:gd name="T9" fmla="*/ 366 h 413"/>
                <a:gd name="T10" fmla="*/ 358 w 642"/>
                <a:gd name="T11" fmla="*/ 405 h 413"/>
                <a:gd name="T12" fmla="*/ 450 w 642"/>
                <a:gd name="T13" fmla="*/ 336 h 413"/>
                <a:gd name="T14" fmla="*/ 626 w 642"/>
                <a:gd name="T15" fmla="*/ 282 h 413"/>
                <a:gd name="T16" fmla="*/ 626 w 642"/>
                <a:gd name="T17" fmla="*/ 282 h 413"/>
                <a:gd name="T18" fmla="*/ 550 w 642"/>
                <a:gd name="T19" fmla="*/ 213 h 413"/>
                <a:gd name="T20" fmla="*/ 626 w 642"/>
                <a:gd name="T21" fmla="*/ 168 h 413"/>
                <a:gd name="T22" fmla="*/ 633 w 642"/>
                <a:gd name="T23" fmla="*/ 61 h 413"/>
                <a:gd name="T24" fmla="*/ 618 w 642"/>
                <a:gd name="T25" fmla="*/ 23 h 413"/>
                <a:gd name="T26" fmla="*/ 618 w 642"/>
                <a:gd name="T27" fmla="*/ 23 h 413"/>
                <a:gd name="T28" fmla="*/ 527 w 642"/>
                <a:gd name="T29" fmla="*/ 0 h 413"/>
                <a:gd name="T30" fmla="*/ 381 w 642"/>
                <a:gd name="T31" fmla="*/ 38 h 413"/>
                <a:gd name="T32" fmla="*/ 267 w 642"/>
                <a:gd name="T33" fmla="*/ 15 h 413"/>
                <a:gd name="T34" fmla="*/ 267 w 642"/>
                <a:gd name="T35" fmla="*/ 15 h 413"/>
                <a:gd name="T36" fmla="*/ 244 w 642"/>
                <a:gd name="T37" fmla="*/ 61 h 413"/>
                <a:gd name="T38" fmla="*/ 206 w 642"/>
                <a:gd name="T39" fmla="*/ 61 h 413"/>
                <a:gd name="T40" fmla="*/ 175 w 642"/>
                <a:gd name="T41" fmla="*/ 91 h 413"/>
                <a:gd name="T42" fmla="*/ 175 w 642"/>
                <a:gd name="T43" fmla="*/ 91 h 413"/>
                <a:gd name="T44" fmla="*/ 83 w 642"/>
                <a:gd name="T45" fmla="*/ 145 h 413"/>
                <a:gd name="T46" fmla="*/ 68 w 642"/>
                <a:gd name="T47" fmla="*/ 244 h 413"/>
                <a:gd name="T48" fmla="*/ 15 w 642"/>
                <a:gd name="T49" fmla="*/ 175 h 413"/>
                <a:gd name="T50" fmla="*/ 0 w 642"/>
                <a:gd name="T51" fmla="*/ 198 h 413"/>
                <a:gd name="T52" fmla="*/ 15 w 642"/>
                <a:gd name="T53" fmla="*/ 298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642" h="413">
                  <a:moveTo>
                    <a:pt x="15" y="298"/>
                  </a:moveTo>
                  <a:lnTo>
                    <a:pt x="15" y="298"/>
                  </a:lnTo>
                  <a:cubicBezTo>
                    <a:pt x="45" y="321"/>
                    <a:pt x="83" y="351"/>
                    <a:pt x="114" y="374"/>
                  </a:cubicBezTo>
                  <a:cubicBezTo>
                    <a:pt x="114" y="374"/>
                    <a:pt x="221" y="344"/>
                    <a:pt x="229" y="344"/>
                  </a:cubicBezTo>
                  <a:cubicBezTo>
                    <a:pt x="236" y="344"/>
                    <a:pt x="305" y="366"/>
                    <a:pt x="305" y="366"/>
                  </a:cubicBezTo>
                  <a:cubicBezTo>
                    <a:pt x="328" y="382"/>
                    <a:pt x="343" y="412"/>
                    <a:pt x="358" y="405"/>
                  </a:cubicBezTo>
                  <a:cubicBezTo>
                    <a:pt x="397" y="397"/>
                    <a:pt x="412" y="351"/>
                    <a:pt x="450" y="336"/>
                  </a:cubicBezTo>
                  <a:cubicBezTo>
                    <a:pt x="504" y="305"/>
                    <a:pt x="565" y="298"/>
                    <a:pt x="626" y="282"/>
                  </a:cubicBezTo>
                  <a:lnTo>
                    <a:pt x="626" y="282"/>
                  </a:lnTo>
                  <a:cubicBezTo>
                    <a:pt x="603" y="259"/>
                    <a:pt x="550" y="244"/>
                    <a:pt x="550" y="213"/>
                  </a:cubicBezTo>
                  <a:cubicBezTo>
                    <a:pt x="550" y="183"/>
                    <a:pt x="611" y="191"/>
                    <a:pt x="626" y="168"/>
                  </a:cubicBezTo>
                  <a:cubicBezTo>
                    <a:pt x="641" y="137"/>
                    <a:pt x="633" y="99"/>
                    <a:pt x="633" y="61"/>
                  </a:cubicBezTo>
                  <a:cubicBezTo>
                    <a:pt x="633" y="46"/>
                    <a:pt x="626" y="38"/>
                    <a:pt x="618" y="23"/>
                  </a:cubicBezTo>
                  <a:lnTo>
                    <a:pt x="618" y="23"/>
                  </a:lnTo>
                  <a:cubicBezTo>
                    <a:pt x="588" y="15"/>
                    <a:pt x="557" y="0"/>
                    <a:pt x="527" y="0"/>
                  </a:cubicBezTo>
                  <a:cubicBezTo>
                    <a:pt x="473" y="0"/>
                    <a:pt x="427" y="38"/>
                    <a:pt x="381" y="38"/>
                  </a:cubicBezTo>
                  <a:cubicBezTo>
                    <a:pt x="336" y="38"/>
                    <a:pt x="305" y="23"/>
                    <a:pt x="267" y="15"/>
                  </a:cubicBezTo>
                  <a:lnTo>
                    <a:pt x="267" y="15"/>
                  </a:lnTo>
                  <a:cubicBezTo>
                    <a:pt x="259" y="30"/>
                    <a:pt x="259" y="53"/>
                    <a:pt x="244" y="61"/>
                  </a:cubicBezTo>
                  <a:cubicBezTo>
                    <a:pt x="236" y="69"/>
                    <a:pt x="221" y="53"/>
                    <a:pt x="206" y="61"/>
                  </a:cubicBezTo>
                  <a:cubicBezTo>
                    <a:pt x="191" y="61"/>
                    <a:pt x="183" y="76"/>
                    <a:pt x="175" y="91"/>
                  </a:cubicBezTo>
                  <a:lnTo>
                    <a:pt x="175" y="91"/>
                  </a:lnTo>
                  <a:cubicBezTo>
                    <a:pt x="145" y="107"/>
                    <a:pt x="106" y="122"/>
                    <a:pt x="83" y="145"/>
                  </a:cubicBezTo>
                  <a:cubicBezTo>
                    <a:pt x="68" y="175"/>
                    <a:pt x="99" y="229"/>
                    <a:pt x="68" y="244"/>
                  </a:cubicBezTo>
                  <a:cubicBezTo>
                    <a:pt x="45" y="252"/>
                    <a:pt x="38" y="191"/>
                    <a:pt x="15" y="175"/>
                  </a:cubicBezTo>
                  <a:cubicBezTo>
                    <a:pt x="7" y="168"/>
                    <a:pt x="0" y="191"/>
                    <a:pt x="0" y="198"/>
                  </a:cubicBezTo>
                  <a:cubicBezTo>
                    <a:pt x="0" y="229"/>
                    <a:pt x="7" y="267"/>
                    <a:pt x="15" y="29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9" name="Freeform 151"/>
            <p:cNvSpPr>
              <a:spLocks noChangeArrowheads="1"/>
            </p:cNvSpPr>
            <p:nvPr/>
          </p:nvSpPr>
          <p:spPr bwMode="auto">
            <a:xfrm>
              <a:off x="6263868" y="8993188"/>
              <a:ext cx="239697" cy="184150"/>
            </a:xfrm>
            <a:custGeom>
              <a:avLst/>
              <a:gdLst>
                <a:gd name="T0" fmla="*/ 481 w 665"/>
                <a:gd name="T1" fmla="*/ 0 h 513"/>
                <a:gd name="T2" fmla="*/ 481 w 665"/>
                <a:gd name="T3" fmla="*/ 0 h 513"/>
                <a:gd name="T4" fmla="*/ 527 w 665"/>
                <a:gd name="T5" fmla="*/ 46 h 513"/>
                <a:gd name="T6" fmla="*/ 580 w 665"/>
                <a:gd name="T7" fmla="*/ 77 h 513"/>
                <a:gd name="T8" fmla="*/ 588 w 665"/>
                <a:gd name="T9" fmla="*/ 153 h 513"/>
                <a:gd name="T10" fmla="*/ 580 w 665"/>
                <a:gd name="T11" fmla="*/ 214 h 513"/>
                <a:gd name="T12" fmla="*/ 664 w 665"/>
                <a:gd name="T13" fmla="*/ 252 h 513"/>
                <a:gd name="T14" fmla="*/ 664 w 665"/>
                <a:gd name="T15" fmla="*/ 252 h 513"/>
                <a:gd name="T16" fmla="*/ 572 w 665"/>
                <a:gd name="T17" fmla="*/ 306 h 513"/>
                <a:gd name="T18" fmla="*/ 557 w 665"/>
                <a:gd name="T19" fmla="*/ 405 h 513"/>
                <a:gd name="T20" fmla="*/ 504 w 665"/>
                <a:gd name="T21" fmla="*/ 336 h 513"/>
                <a:gd name="T22" fmla="*/ 489 w 665"/>
                <a:gd name="T23" fmla="*/ 359 h 513"/>
                <a:gd name="T24" fmla="*/ 504 w 665"/>
                <a:gd name="T25" fmla="*/ 459 h 513"/>
                <a:gd name="T26" fmla="*/ 504 w 665"/>
                <a:gd name="T27" fmla="*/ 459 h 513"/>
                <a:gd name="T28" fmla="*/ 305 w 665"/>
                <a:gd name="T29" fmla="*/ 436 h 513"/>
                <a:gd name="T30" fmla="*/ 320 w 665"/>
                <a:gd name="T31" fmla="*/ 489 h 513"/>
                <a:gd name="T32" fmla="*/ 191 w 665"/>
                <a:gd name="T33" fmla="*/ 497 h 513"/>
                <a:gd name="T34" fmla="*/ 168 w 665"/>
                <a:gd name="T35" fmla="*/ 512 h 513"/>
                <a:gd name="T36" fmla="*/ 76 w 665"/>
                <a:gd name="T37" fmla="*/ 497 h 513"/>
                <a:gd name="T38" fmla="*/ 46 w 665"/>
                <a:gd name="T39" fmla="*/ 459 h 513"/>
                <a:gd name="T40" fmla="*/ 0 w 665"/>
                <a:gd name="T41" fmla="*/ 420 h 513"/>
                <a:gd name="T42" fmla="*/ 0 w 665"/>
                <a:gd name="T43" fmla="*/ 420 h 513"/>
                <a:gd name="T44" fmla="*/ 23 w 665"/>
                <a:gd name="T45" fmla="*/ 352 h 513"/>
                <a:gd name="T46" fmla="*/ 221 w 665"/>
                <a:gd name="T47" fmla="*/ 184 h 513"/>
                <a:gd name="T48" fmla="*/ 458 w 665"/>
                <a:gd name="T49" fmla="*/ 16 h 513"/>
                <a:gd name="T50" fmla="*/ 481 w 665"/>
                <a:gd name="T51" fmla="*/ 0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665" h="513">
                  <a:moveTo>
                    <a:pt x="481" y="0"/>
                  </a:moveTo>
                  <a:lnTo>
                    <a:pt x="481" y="0"/>
                  </a:lnTo>
                  <a:cubicBezTo>
                    <a:pt x="504" y="31"/>
                    <a:pt x="496" y="23"/>
                    <a:pt x="527" y="46"/>
                  </a:cubicBezTo>
                  <a:cubicBezTo>
                    <a:pt x="542" y="61"/>
                    <a:pt x="572" y="61"/>
                    <a:pt x="580" y="77"/>
                  </a:cubicBezTo>
                  <a:cubicBezTo>
                    <a:pt x="595" y="99"/>
                    <a:pt x="588" y="130"/>
                    <a:pt x="588" y="153"/>
                  </a:cubicBezTo>
                  <a:cubicBezTo>
                    <a:pt x="588" y="176"/>
                    <a:pt x="565" y="199"/>
                    <a:pt x="580" y="214"/>
                  </a:cubicBezTo>
                  <a:cubicBezTo>
                    <a:pt x="595" y="245"/>
                    <a:pt x="634" y="237"/>
                    <a:pt x="664" y="252"/>
                  </a:cubicBezTo>
                  <a:lnTo>
                    <a:pt x="664" y="252"/>
                  </a:lnTo>
                  <a:cubicBezTo>
                    <a:pt x="634" y="268"/>
                    <a:pt x="595" y="283"/>
                    <a:pt x="572" y="306"/>
                  </a:cubicBezTo>
                  <a:cubicBezTo>
                    <a:pt x="557" y="336"/>
                    <a:pt x="588" y="390"/>
                    <a:pt x="557" y="405"/>
                  </a:cubicBezTo>
                  <a:cubicBezTo>
                    <a:pt x="534" y="413"/>
                    <a:pt x="527" y="352"/>
                    <a:pt x="504" y="336"/>
                  </a:cubicBezTo>
                  <a:cubicBezTo>
                    <a:pt x="496" y="329"/>
                    <a:pt x="489" y="352"/>
                    <a:pt x="489" y="359"/>
                  </a:cubicBezTo>
                  <a:cubicBezTo>
                    <a:pt x="489" y="390"/>
                    <a:pt x="496" y="428"/>
                    <a:pt x="504" y="459"/>
                  </a:cubicBezTo>
                  <a:lnTo>
                    <a:pt x="504" y="459"/>
                  </a:lnTo>
                  <a:cubicBezTo>
                    <a:pt x="435" y="451"/>
                    <a:pt x="374" y="428"/>
                    <a:pt x="305" y="436"/>
                  </a:cubicBezTo>
                  <a:cubicBezTo>
                    <a:pt x="290" y="443"/>
                    <a:pt x="336" y="482"/>
                    <a:pt x="320" y="489"/>
                  </a:cubicBezTo>
                  <a:cubicBezTo>
                    <a:pt x="282" y="512"/>
                    <a:pt x="229" y="489"/>
                    <a:pt x="191" y="497"/>
                  </a:cubicBezTo>
                  <a:cubicBezTo>
                    <a:pt x="175" y="497"/>
                    <a:pt x="175" y="512"/>
                    <a:pt x="168" y="512"/>
                  </a:cubicBezTo>
                  <a:cubicBezTo>
                    <a:pt x="137" y="512"/>
                    <a:pt x="107" y="512"/>
                    <a:pt x="76" y="497"/>
                  </a:cubicBezTo>
                  <a:cubicBezTo>
                    <a:pt x="61" y="489"/>
                    <a:pt x="53" y="474"/>
                    <a:pt x="46" y="459"/>
                  </a:cubicBezTo>
                  <a:cubicBezTo>
                    <a:pt x="30" y="451"/>
                    <a:pt x="7" y="428"/>
                    <a:pt x="0" y="420"/>
                  </a:cubicBezTo>
                  <a:lnTo>
                    <a:pt x="0" y="420"/>
                  </a:lnTo>
                  <a:cubicBezTo>
                    <a:pt x="7" y="397"/>
                    <a:pt x="15" y="374"/>
                    <a:pt x="23" y="352"/>
                  </a:cubicBezTo>
                  <a:cubicBezTo>
                    <a:pt x="53" y="283"/>
                    <a:pt x="183" y="275"/>
                    <a:pt x="221" y="184"/>
                  </a:cubicBezTo>
                  <a:cubicBezTo>
                    <a:pt x="290" y="84"/>
                    <a:pt x="359" y="61"/>
                    <a:pt x="458" y="16"/>
                  </a:cubicBezTo>
                  <a:cubicBezTo>
                    <a:pt x="466" y="8"/>
                    <a:pt x="473" y="8"/>
                    <a:pt x="481"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0" name="Freeform 152"/>
            <p:cNvSpPr>
              <a:spLocks noChangeArrowheads="1"/>
            </p:cNvSpPr>
            <p:nvPr/>
          </p:nvSpPr>
          <p:spPr bwMode="auto">
            <a:xfrm>
              <a:off x="6851203" y="9091613"/>
              <a:ext cx="712742" cy="622300"/>
            </a:xfrm>
            <a:custGeom>
              <a:avLst/>
              <a:gdLst>
                <a:gd name="T0" fmla="*/ 1513 w 1980"/>
                <a:gd name="T1" fmla="*/ 1566 h 1728"/>
                <a:gd name="T2" fmla="*/ 1658 w 1980"/>
                <a:gd name="T3" fmla="*/ 1581 h 1728"/>
                <a:gd name="T4" fmla="*/ 1658 w 1980"/>
                <a:gd name="T5" fmla="*/ 1299 h 1728"/>
                <a:gd name="T6" fmla="*/ 1665 w 1980"/>
                <a:gd name="T7" fmla="*/ 1062 h 1728"/>
                <a:gd name="T8" fmla="*/ 1795 w 1980"/>
                <a:gd name="T9" fmla="*/ 810 h 1728"/>
                <a:gd name="T10" fmla="*/ 1940 w 1980"/>
                <a:gd name="T11" fmla="*/ 756 h 1728"/>
                <a:gd name="T12" fmla="*/ 1956 w 1980"/>
                <a:gd name="T13" fmla="*/ 688 h 1728"/>
                <a:gd name="T14" fmla="*/ 1818 w 1980"/>
                <a:gd name="T15" fmla="*/ 604 h 1728"/>
                <a:gd name="T16" fmla="*/ 1803 w 1980"/>
                <a:gd name="T17" fmla="*/ 443 h 1728"/>
                <a:gd name="T18" fmla="*/ 1887 w 1980"/>
                <a:gd name="T19" fmla="*/ 352 h 1728"/>
                <a:gd name="T20" fmla="*/ 1979 w 1980"/>
                <a:gd name="T21" fmla="*/ 344 h 1728"/>
                <a:gd name="T22" fmla="*/ 1910 w 1980"/>
                <a:gd name="T23" fmla="*/ 138 h 1728"/>
                <a:gd name="T24" fmla="*/ 1826 w 1980"/>
                <a:gd name="T25" fmla="*/ 84 h 1728"/>
                <a:gd name="T26" fmla="*/ 1658 w 1980"/>
                <a:gd name="T27" fmla="*/ 46 h 1728"/>
                <a:gd name="T28" fmla="*/ 1566 w 1980"/>
                <a:gd name="T29" fmla="*/ 61 h 1728"/>
                <a:gd name="T30" fmla="*/ 1497 w 1980"/>
                <a:gd name="T31" fmla="*/ 69 h 1728"/>
                <a:gd name="T32" fmla="*/ 1383 w 1980"/>
                <a:gd name="T33" fmla="*/ 23 h 1728"/>
                <a:gd name="T34" fmla="*/ 1291 w 1980"/>
                <a:gd name="T35" fmla="*/ 46 h 1728"/>
                <a:gd name="T36" fmla="*/ 879 w 1980"/>
                <a:gd name="T37" fmla="*/ 77 h 1728"/>
                <a:gd name="T38" fmla="*/ 779 w 1980"/>
                <a:gd name="T39" fmla="*/ 122 h 1728"/>
                <a:gd name="T40" fmla="*/ 649 w 1980"/>
                <a:gd name="T41" fmla="*/ 161 h 1728"/>
                <a:gd name="T42" fmla="*/ 665 w 1980"/>
                <a:gd name="T43" fmla="*/ 321 h 1728"/>
                <a:gd name="T44" fmla="*/ 413 w 1980"/>
                <a:gd name="T45" fmla="*/ 405 h 1728"/>
                <a:gd name="T46" fmla="*/ 504 w 1980"/>
                <a:gd name="T47" fmla="*/ 672 h 1728"/>
                <a:gd name="T48" fmla="*/ 550 w 1980"/>
                <a:gd name="T49" fmla="*/ 909 h 1728"/>
                <a:gd name="T50" fmla="*/ 451 w 1980"/>
                <a:gd name="T51" fmla="*/ 1108 h 1728"/>
                <a:gd name="T52" fmla="*/ 122 w 1980"/>
                <a:gd name="T53" fmla="*/ 970 h 1728"/>
                <a:gd name="T54" fmla="*/ 0 w 1980"/>
                <a:gd name="T55" fmla="*/ 1008 h 1728"/>
                <a:gd name="T56" fmla="*/ 191 w 1980"/>
                <a:gd name="T57" fmla="*/ 1138 h 1728"/>
                <a:gd name="T58" fmla="*/ 199 w 1980"/>
                <a:gd name="T59" fmla="*/ 1222 h 1728"/>
                <a:gd name="T60" fmla="*/ 176 w 1980"/>
                <a:gd name="T61" fmla="*/ 1322 h 1728"/>
                <a:gd name="T62" fmla="*/ 245 w 1980"/>
                <a:gd name="T63" fmla="*/ 1398 h 1728"/>
                <a:gd name="T64" fmla="*/ 329 w 1980"/>
                <a:gd name="T65" fmla="*/ 1520 h 1728"/>
                <a:gd name="T66" fmla="*/ 436 w 1980"/>
                <a:gd name="T67" fmla="*/ 1574 h 1728"/>
                <a:gd name="T68" fmla="*/ 420 w 1980"/>
                <a:gd name="T69" fmla="*/ 1673 h 1728"/>
                <a:gd name="T70" fmla="*/ 627 w 1980"/>
                <a:gd name="T71" fmla="*/ 1727 h 1728"/>
                <a:gd name="T72" fmla="*/ 1008 w 1980"/>
                <a:gd name="T73" fmla="*/ 1505 h 1728"/>
                <a:gd name="T74" fmla="*/ 833 w 1980"/>
                <a:gd name="T75" fmla="*/ 1253 h 1728"/>
                <a:gd name="T76" fmla="*/ 756 w 1980"/>
                <a:gd name="T77" fmla="*/ 1169 h 1728"/>
                <a:gd name="T78" fmla="*/ 963 w 1980"/>
                <a:gd name="T79" fmla="*/ 1116 h 1728"/>
                <a:gd name="T80" fmla="*/ 871 w 1980"/>
                <a:gd name="T81" fmla="*/ 1268 h 1728"/>
                <a:gd name="T82" fmla="*/ 986 w 1980"/>
                <a:gd name="T83" fmla="*/ 1352 h 1728"/>
                <a:gd name="T84" fmla="*/ 1207 w 1980"/>
                <a:gd name="T85" fmla="*/ 1505 h 1728"/>
                <a:gd name="T86" fmla="*/ 1368 w 1980"/>
                <a:gd name="T87" fmla="*/ 1551 h 1728"/>
                <a:gd name="T88" fmla="*/ 1306 w 1980"/>
                <a:gd name="T89" fmla="*/ 1398 h 1728"/>
                <a:gd name="T90" fmla="*/ 1360 w 1980"/>
                <a:gd name="T91" fmla="*/ 1352 h 1728"/>
                <a:gd name="T92" fmla="*/ 1520 w 1980"/>
                <a:gd name="T93" fmla="*/ 1337 h 1728"/>
                <a:gd name="T94" fmla="*/ 1513 w 1980"/>
                <a:gd name="T95" fmla="*/ 1566 h 1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980" h="1728">
                  <a:moveTo>
                    <a:pt x="1513" y="1566"/>
                  </a:moveTo>
                  <a:lnTo>
                    <a:pt x="1513" y="1566"/>
                  </a:lnTo>
                  <a:cubicBezTo>
                    <a:pt x="1566" y="1566"/>
                    <a:pt x="1612" y="1566"/>
                    <a:pt x="1658" y="1581"/>
                  </a:cubicBezTo>
                  <a:lnTo>
                    <a:pt x="1658" y="1581"/>
                  </a:lnTo>
                  <a:cubicBezTo>
                    <a:pt x="1650" y="1543"/>
                    <a:pt x="1620" y="1429"/>
                    <a:pt x="1620" y="1383"/>
                  </a:cubicBezTo>
                  <a:cubicBezTo>
                    <a:pt x="1620" y="1352"/>
                    <a:pt x="1658" y="1329"/>
                    <a:pt x="1658" y="1299"/>
                  </a:cubicBezTo>
                  <a:cubicBezTo>
                    <a:pt x="1658" y="1268"/>
                    <a:pt x="1620" y="1253"/>
                    <a:pt x="1620" y="1230"/>
                  </a:cubicBezTo>
                  <a:cubicBezTo>
                    <a:pt x="1627" y="1169"/>
                    <a:pt x="1650" y="1116"/>
                    <a:pt x="1665" y="1062"/>
                  </a:cubicBezTo>
                  <a:cubicBezTo>
                    <a:pt x="1688" y="1008"/>
                    <a:pt x="1704" y="955"/>
                    <a:pt x="1727" y="902"/>
                  </a:cubicBezTo>
                  <a:cubicBezTo>
                    <a:pt x="1742" y="871"/>
                    <a:pt x="1765" y="833"/>
                    <a:pt x="1795" y="810"/>
                  </a:cubicBezTo>
                  <a:cubicBezTo>
                    <a:pt x="1810" y="802"/>
                    <a:pt x="1833" y="825"/>
                    <a:pt x="1849" y="818"/>
                  </a:cubicBezTo>
                  <a:cubicBezTo>
                    <a:pt x="1879" y="802"/>
                    <a:pt x="1910" y="772"/>
                    <a:pt x="1940" y="756"/>
                  </a:cubicBezTo>
                  <a:lnTo>
                    <a:pt x="1940" y="756"/>
                  </a:lnTo>
                  <a:cubicBezTo>
                    <a:pt x="1940" y="734"/>
                    <a:pt x="1963" y="711"/>
                    <a:pt x="1956" y="688"/>
                  </a:cubicBezTo>
                  <a:cubicBezTo>
                    <a:pt x="1933" y="649"/>
                    <a:pt x="1902" y="611"/>
                    <a:pt x="1864" y="588"/>
                  </a:cubicBezTo>
                  <a:cubicBezTo>
                    <a:pt x="1849" y="581"/>
                    <a:pt x="1826" y="619"/>
                    <a:pt x="1818" y="604"/>
                  </a:cubicBezTo>
                  <a:cubicBezTo>
                    <a:pt x="1803" y="573"/>
                    <a:pt x="1826" y="535"/>
                    <a:pt x="1826" y="504"/>
                  </a:cubicBezTo>
                  <a:cubicBezTo>
                    <a:pt x="1826" y="482"/>
                    <a:pt x="1803" y="466"/>
                    <a:pt x="1803" y="443"/>
                  </a:cubicBezTo>
                  <a:cubicBezTo>
                    <a:pt x="1803" y="420"/>
                    <a:pt x="1810" y="397"/>
                    <a:pt x="1826" y="374"/>
                  </a:cubicBezTo>
                  <a:cubicBezTo>
                    <a:pt x="1841" y="359"/>
                    <a:pt x="1864" y="344"/>
                    <a:pt x="1887" y="352"/>
                  </a:cubicBezTo>
                  <a:cubicBezTo>
                    <a:pt x="1910" y="352"/>
                    <a:pt x="1933" y="382"/>
                    <a:pt x="1963" y="382"/>
                  </a:cubicBezTo>
                  <a:cubicBezTo>
                    <a:pt x="1979" y="382"/>
                    <a:pt x="1971" y="359"/>
                    <a:pt x="1979" y="344"/>
                  </a:cubicBezTo>
                  <a:cubicBezTo>
                    <a:pt x="1979" y="313"/>
                    <a:pt x="1979" y="275"/>
                    <a:pt x="1971" y="245"/>
                  </a:cubicBezTo>
                  <a:cubicBezTo>
                    <a:pt x="1956" y="207"/>
                    <a:pt x="1933" y="168"/>
                    <a:pt x="1910" y="138"/>
                  </a:cubicBezTo>
                  <a:lnTo>
                    <a:pt x="1910" y="138"/>
                  </a:lnTo>
                  <a:cubicBezTo>
                    <a:pt x="1826" y="84"/>
                    <a:pt x="1826" y="84"/>
                    <a:pt x="1826" y="84"/>
                  </a:cubicBezTo>
                  <a:lnTo>
                    <a:pt x="1826" y="84"/>
                  </a:lnTo>
                  <a:cubicBezTo>
                    <a:pt x="1765" y="69"/>
                    <a:pt x="1711" y="54"/>
                    <a:pt x="1658" y="46"/>
                  </a:cubicBezTo>
                  <a:cubicBezTo>
                    <a:pt x="1643" y="46"/>
                    <a:pt x="1635" y="61"/>
                    <a:pt x="1627" y="61"/>
                  </a:cubicBezTo>
                  <a:cubicBezTo>
                    <a:pt x="1604" y="61"/>
                    <a:pt x="1589" y="61"/>
                    <a:pt x="1566" y="61"/>
                  </a:cubicBezTo>
                  <a:lnTo>
                    <a:pt x="1566" y="61"/>
                  </a:lnTo>
                  <a:cubicBezTo>
                    <a:pt x="1543" y="61"/>
                    <a:pt x="1520" y="77"/>
                    <a:pt x="1497" y="69"/>
                  </a:cubicBezTo>
                  <a:cubicBezTo>
                    <a:pt x="1467" y="61"/>
                    <a:pt x="1452" y="16"/>
                    <a:pt x="1421" y="8"/>
                  </a:cubicBezTo>
                  <a:cubicBezTo>
                    <a:pt x="1413" y="0"/>
                    <a:pt x="1398" y="8"/>
                    <a:pt x="1383" y="23"/>
                  </a:cubicBezTo>
                  <a:cubicBezTo>
                    <a:pt x="1375" y="31"/>
                    <a:pt x="1383" y="61"/>
                    <a:pt x="1375" y="61"/>
                  </a:cubicBezTo>
                  <a:cubicBezTo>
                    <a:pt x="1345" y="69"/>
                    <a:pt x="1322" y="54"/>
                    <a:pt x="1291" y="46"/>
                  </a:cubicBezTo>
                  <a:cubicBezTo>
                    <a:pt x="1169" y="38"/>
                    <a:pt x="1054" y="16"/>
                    <a:pt x="932" y="23"/>
                  </a:cubicBezTo>
                  <a:cubicBezTo>
                    <a:pt x="909" y="23"/>
                    <a:pt x="886" y="54"/>
                    <a:pt x="879" y="77"/>
                  </a:cubicBezTo>
                  <a:cubicBezTo>
                    <a:pt x="879" y="92"/>
                    <a:pt x="909" y="115"/>
                    <a:pt x="894" y="122"/>
                  </a:cubicBezTo>
                  <a:cubicBezTo>
                    <a:pt x="863" y="138"/>
                    <a:pt x="818" y="122"/>
                    <a:pt x="779" y="122"/>
                  </a:cubicBezTo>
                  <a:lnTo>
                    <a:pt x="779" y="122"/>
                  </a:lnTo>
                  <a:cubicBezTo>
                    <a:pt x="764" y="130"/>
                    <a:pt x="657" y="145"/>
                    <a:pt x="649" y="161"/>
                  </a:cubicBezTo>
                  <a:cubicBezTo>
                    <a:pt x="642" y="176"/>
                    <a:pt x="649" y="199"/>
                    <a:pt x="657" y="222"/>
                  </a:cubicBezTo>
                  <a:cubicBezTo>
                    <a:pt x="657" y="252"/>
                    <a:pt x="680" y="291"/>
                    <a:pt x="665" y="321"/>
                  </a:cubicBezTo>
                  <a:cubicBezTo>
                    <a:pt x="649" y="352"/>
                    <a:pt x="611" y="344"/>
                    <a:pt x="581" y="359"/>
                  </a:cubicBezTo>
                  <a:cubicBezTo>
                    <a:pt x="527" y="374"/>
                    <a:pt x="436" y="352"/>
                    <a:pt x="413" y="405"/>
                  </a:cubicBezTo>
                  <a:cubicBezTo>
                    <a:pt x="382" y="466"/>
                    <a:pt x="443" y="543"/>
                    <a:pt x="466" y="611"/>
                  </a:cubicBezTo>
                  <a:cubicBezTo>
                    <a:pt x="474" y="634"/>
                    <a:pt x="504" y="649"/>
                    <a:pt x="504" y="672"/>
                  </a:cubicBezTo>
                  <a:cubicBezTo>
                    <a:pt x="504" y="726"/>
                    <a:pt x="466" y="787"/>
                    <a:pt x="482" y="841"/>
                  </a:cubicBezTo>
                  <a:cubicBezTo>
                    <a:pt x="482" y="871"/>
                    <a:pt x="543" y="871"/>
                    <a:pt x="550" y="909"/>
                  </a:cubicBezTo>
                  <a:cubicBezTo>
                    <a:pt x="558" y="947"/>
                    <a:pt x="527" y="993"/>
                    <a:pt x="512" y="1031"/>
                  </a:cubicBezTo>
                  <a:cubicBezTo>
                    <a:pt x="497" y="1062"/>
                    <a:pt x="482" y="1116"/>
                    <a:pt x="451" y="1108"/>
                  </a:cubicBezTo>
                  <a:cubicBezTo>
                    <a:pt x="352" y="1085"/>
                    <a:pt x="275" y="1008"/>
                    <a:pt x="184" y="963"/>
                  </a:cubicBezTo>
                  <a:cubicBezTo>
                    <a:pt x="161" y="955"/>
                    <a:pt x="138" y="963"/>
                    <a:pt x="122" y="970"/>
                  </a:cubicBezTo>
                  <a:cubicBezTo>
                    <a:pt x="77" y="978"/>
                    <a:pt x="46" y="993"/>
                    <a:pt x="0" y="1008"/>
                  </a:cubicBezTo>
                  <a:lnTo>
                    <a:pt x="0" y="1008"/>
                  </a:lnTo>
                  <a:cubicBezTo>
                    <a:pt x="38" y="1070"/>
                    <a:pt x="54" y="1138"/>
                    <a:pt x="107" y="1177"/>
                  </a:cubicBezTo>
                  <a:cubicBezTo>
                    <a:pt x="138" y="1199"/>
                    <a:pt x="161" y="1146"/>
                    <a:pt x="191" y="1138"/>
                  </a:cubicBezTo>
                  <a:cubicBezTo>
                    <a:pt x="199" y="1138"/>
                    <a:pt x="230" y="1138"/>
                    <a:pt x="230" y="1154"/>
                  </a:cubicBezTo>
                  <a:cubicBezTo>
                    <a:pt x="237" y="1177"/>
                    <a:pt x="214" y="1199"/>
                    <a:pt x="199" y="1222"/>
                  </a:cubicBezTo>
                  <a:cubicBezTo>
                    <a:pt x="191" y="1230"/>
                    <a:pt x="184" y="1238"/>
                    <a:pt x="176" y="1245"/>
                  </a:cubicBezTo>
                  <a:cubicBezTo>
                    <a:pt x="168" y="1276"/>
                    <a:pt x="161" y="1306"/>
                    <a:pt x="176" y="1322"/>
                  </a:cubicBezTo>
                  <a:cubicBezTo>
                    <a:pt x="191" y="1345"/>
                    <a:pt x="230" y="1306"/>
                    <a:pt x="245" y="1322"/>
                  </a:cubicBezTo>
                  <a:cubicBezTo>
                    <a:pt x="260" y="1337"/>
                    <a:pt x="245" y="1375"/>
                    <a:pt x="245" y="1398"/>
                  </a:cubicBezTo>
                  <a:cubicBezTo>
                    <a:pt x="252" y="1444"/>
                    <a:pt x="237" y="1497"/>
                    <a:pt x="260" y="1535"/>
                  </a:cubicBezTo>
                  <a:cubicBezTo>
                    <a:pt x="275" y="1551"/>
                    <a:pt x="306" y="1505"/>
                    <a:pt x="329" y="1520"/>
                  </a:cubicBezTo>
                  <a:cubicBezTo>
                    <a:pt x="344" y="1528"/>
                    <a:pt x="321" y="1581"/>
                    <a:pt x="344" y="1589"/>
                  </a:cubicBezTo>
                  <a:cubicBezTo>
                    <a:pt x="374" y="1604"/>
                    <a:pt x="413" y="1551"/>
                    <a:pt x="436" y="1574"/>
                  </a:cubicBezTo>
                  <a:cubicBezTo>
                    <a:pt x="459" y="1589"/>
                    <a:pt x="428" y="1650"/>
                    <a:pt x="420" y="1673"/>
                  </a:cubicBezTo>
                  <a:lnTo>
                    <a:pt x="420" y="1673"/>
                  </a:lnTo>
                  <a:cubicBezTo>
                    <a:pt x="443" y="1673"/>
                    <a:pt x="474" y="1673"/>
                    <a:pt x="497" y="1681"/>
                  </a:cubicBezTo>
                  <a:cubicBezTo>
                    <a:pt x="566" y="1666"/>
                    <a:pt x="588" y="1711"/>
                    <a:pt x="627" y="1727"/>
                  </a:cubicBezTo>
                  <a:cubicBezTo>
                    <a:pt x="627" y="1681"/>
                    <a:pt x="818" y="1589"/>
                    <a:pt x="863" y="1581"/>
                  </a:cubicBezTo>
                  <a:cubicBezTo>
                    <a:pt x="924" y="1566"/>
                    <a:pt x="955" y="1551"/>
                    <a:pt x="1008" y="1505"/>
                  </a:cubicBezTo>
                  <a:cubicBezTo>
                    <a:pt x="1093" y="1429"/>
                    <a:pt x="871" y="1322"/>
                    <a:pt x="833" y="1253"/>
                  </a:cubicBezTo>
                  <a:lnTo>
                    <a:pt x="833" y="1253"/>
                  </a:lnTo>
                  <a:cubicBezTo>
                    <a:pt x="825" y="1253"/>
                    <a:pt x="818" y="1245"/>
                    <a:pt x="818" y="1245"/>
                  </a:cubicBezTo>
                  <a:cubicBezTo>
                    <a:pt x="779" y="1222"/>
                    <a:pt x="741" y="1207"/>
                    <a:pt x="756" y="1169"/>
                  </a:cubicBezTo>
                  <a:cubicBezTo>
                    <a:pt x="779" y="1070"/>
                    <a:pt x="886" y="1070"/>
                    <a:pt x="940" y="1077"/>
                  </a:cubicBezTo>
                  <a:cubicBezTo>
                    <a:pt x="955" y="1085"/>
                    <a:pt x="963" y="1100"/>
                    <a:pt x="963" y="1116"/>
                  </a:cubicBezTo>
                  <a:cubicBezTo>
                    <a:pt x="986" y="1146"/>
                    <a:pt x="1024" y="1184"/>
                    <a:pt x="1001" y="1215"/>
                  </a:cubicBezTo>
                  <a:cubicBezTo>
                    <a:pt x="978" y="1253"/>
                    <a:pt x="917" y="1260"/>
                    <a:pt x="871" y="1268"/>
                  </a:cubicBezTo>
                  <a:lnTo>
                    <a:pt x="871" y="1268"/>
                  </a:lnTo>
                  <a:cubicBezTo>
                    <a:pt x="917" y="1291"/>
                    <a:pt x="970" y="1337"/>
                    <a:pt x="986" y="1352"/>
                  </a:cubicBezTo>
                  <a:cubicBezTo>
                    <a:pt x="1031" y="1383"/>
                    <a:pt x="1070" y="1421"/>
                    <a:pt x="1108" y="1452"/>
                  </a:cubicBezTo>
                  <a:cubicBezTo>
                    <a:pt x="1138" y="1474"/>
                    <a:pt x="1184" y="1482"/>
                    <a:pt x="1207" y="1505"/>
                  </a:cubicBezTo>
                  <a:cubicBezTo>
                    <a:pt x="1230" y="1535"/>
                    <a:pt x="1276" y="1604"/>
                    <a:pt x="1314" y="1558"/>
                  </a:cubicBezTo>
                  <a:cubicBezTo>
                    <a:pt x="1345" y="1528"/>
                    <a:pt x="1352" y="1543"/>
                    <a:pt x="1368" y="1551"/>
                  </a:cubicBezTo>
                  <a:lnTo>
                    <a:pt x="1368" y="1551"/>
                  </a:lnTo>
                  <a:cubicBezTo>
                    <a:pt x="1352" y="1513"/>
                    <a:pt x="1322" y="1429"/>
                    <a:pt x="1306" y="1398"/>
                  </a:cubicBezTo>
                  <a:cubicBezTo>
                    <a:pt x="1306" y="1383"/>
                    <a:pt x="1283" y="1368"/>
                    <a:pt x="1299" y="1360"/>
                  </a:cubicBezTo>
                  <a:cubicBezTo>
                    <a:pt x="1314" y="1345"/>
                    <a:pt x="1345" y="1368"/>
                    <a:pt x="1360" y="1352"/>
                  </a:cubicBezTo>
                  <a:cubicBezTo>
                    <a:pt x="1375" y="1345"/>
                    <a:pt x="1368" y="1306"/>
                    <a:pt x="1383" y="1306"/>
                  </a:cubicBezTo>
                  <a:cubicBezTo>
                    <a:pt x="1429" y="1299"/>
                    <a:pt x="1490" y="1299"/>
                    <a:pt x="1520" y="1337"/>
                  </a:cubicBezTo>
                  <a:cubicBezTo>
                    <a:pt x="1543" y="1360"/>
                    <a:pt x="1505" y="1406"/>
                    <a:pt x="1505" y="1436"/>
                  </a:cubicBezTo>
                  <a:cubicBezTo>
                    <a:pt x="1505" y="1459"/>
                    <a:pt x="1513" y="1543"/>
                    <a:pt x="1513" y="156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1" name="Freeform 153"/>
            <p:cNvSpPr>
              <a:spLocks noChangeArrowheads="1"/>
            </p:cNvSpPr>
            <p:nvPr/>
          </p:nvSpPr>
          <p:spPr bwMode="auto">
            <a:xfrm>
              <a:off x="7313137" y="9559925"/>
              <a:ext cx="93656" cy="96838"/>
            </a:xfrm>
            <a:custGeom>
              <a:avLst/>
              <a:gdLst>
                <a:gd name="T0" fmla="*/ 85 w 261"/>
                <a:gd name="T1" fmla="*/ 252 h 268"/>
                <a:gd name="T2" fmla="*/ 85 w 261"/>
                <a:gd name="T3" fmla="*/ 252 h 268"/>
                <a:gd name="T4" fmla="*/ 138 w 261"/>
                <a:gd name="T5" fmla="*/ 252 h 268"/>
                <a:gd name="T6" fmla="*/ 230 w 261"/>
                <a:gd name="T7" fmla="*/ 267 h 268"/>
                <a:gd name="T8" fmla="*/ 230 w 261"/>
                <a:gd name="T9" fmla="*/ 267 h 268"/>
                <a:gd name="T10" fmla="*/ 222 w 261"/>
                <a:gd name="T11" fmla="*/ 137 h 268"/>
                <a:gd name="T12" fmla="*/ 237 w 261"/>
                <a:gd name="T13" fmla="*/ 38 h 268"/>
                <a:gd name="T14" fmla="*/ 100 w 261"/>
                <a:gd name="T15" fmla="*/ 7 h 268"/>
                <a:gd name="T16" fmla="*/ 77 w 261"/>
                <a:gd name="T17" fmla="*/ 53 h 268"/>
                <a:gd name="T18" fmla="*/ 16 w 261"/>
                <a:gd name="T19" fmla="*/ 61 h 268"/>
                <a:gd name="T20" fmla="*/ 23 w 261"/>
                <a:gd name="T21" fmla="*/ 99 h 268"/>
                <a:gd name="T22" fmla="*/ 85 w 261"/>
                <a:gd name="T23" fmla="*/ 252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1" h="268">
                  <a:moveTo>
                    <a:pt x="85" y="252"/>
                  </a:moveTo>
                  <a:lnTo>
                    <a:pt x="85" y="252"/>
                  </a:lnTo>
                  <a:cubicBezTo>
                    <a:pt x="92" y="259"/>
                    <a:pt x="108" y="259"/>
                    <a:pt x="138" y="252"/>
                  </a:cubicBezTo>
                  <a:cubicBezTo>
                    <a:pt x="169" y="259"/>
                    <a:pt x="199" y="267"/>
                    <a:pt x="230" y="267"/>
                  </a:cubicBezTo>
                  <a:lnTo>
                    <a:pt x="230" y="267"/>
                  </a:lnTo>
                  <a:cubicBezTo>
                    <a:pt x="230" y="244"/>
                    <a:pt x="222" y="160"/>
                    <a:pt x="222" y="137"/>
                  </a:cubicBezTo>
                  <a:cubicBezTo>
                    <a:pt x="222" y="107"/>
                    <a:pt x="260" y="61"/>
                    <a:pt x="237" y="38"/>
                  </a:cubicBezTo>
                  <a:cubicBezTo>
                    <a:pt x="207" y="0"/>
                    <a:pt x="146" y="0"/>
                    <a:pt x="100" y="7"/>
                  </a:cubicBezTo>
                  <a:cubicBezTo>
                    <a:pt x="85" y="7"/>
                    <a:pt x="92" y="46"/>
                    <a:pt x="77" y="53"/>
                  </a:cubicBezTo>
                  <a:cubicBezTo>
                    <a:pt x="62" y="69"/>
                    <a:pt x="31" y="46"/>
                    <a:pt x="16" y="61"/>
                  </a:cubicBezTo>
                  <a:cubicBezTo>
                    <a:pt x="0" y="69"/>
                    <a:pt x="23" y="84"/>
                    <a:pt x="23" y="99"/>
                  </a:cubicBezTo>
                  <a:cubicBezTo>
                    <a:pt x="39" y="130"/>
                    <a:pt x="69" y="214"/>
                    <a:pt x="85" y="25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2" name="Freeform 154"/>
            <p:cNvSpPr>
              <a:spLocks noChangeArrowheads="1"/>
            </p:cNvSpPr>
            <p:nvPr/>
          </p:nvSpPr>
          <p:spPr bwMode="auto">
            <a:xfrm>
              <a:off x="7117887" y="9477375"/>
              <a:ext cx="101593" cy="71438"/>
            </a:xfrm>
            <a:custGeom>
              <a:avLst/>
              <a:gdLst>
                <a:gd name="T0" fmla="*/ 92 w 284"/>
                <a:gd name="T1" fmla="*/ 183 h 199"/>
                <a:gd name="T2" fmla="*/ 92 w 284"/>
                <a:gd name="T3" fmla="*/ 183 h 199"/>
                <a:gd name="T4" fmla="*/ 84 w 284"/>
                <a:gd name="T5" fmla="*/ 175 h 199"/>
                <a:gd name="T6" fmla="*/ 130 w 284"/>
                <a:gd name="T7" fmla="*/ 198 h 199"/>
                <a:gd name="T8" fmla="*/ 130 w 284"/>
                <a:gd name="T9" fmla="*/ 198 h 199"/>
                <a:gd name="T10" fmla="*/ 260 w 284"/>
                <a:gd name="T11" fmla="*/ 145 h 199"/>
                <a:gd name="T12" fmla="*/ 222 w 284"/>
                <a:gd name="T13" fmla="*/ 46 h 199"/>
                <a:gd name="T14" fmla="*/ 199 w 284"/>
                <a:gd name="T15" fmla="*/ 7 h 199"/>
                <a:gd name="T16" fmla="*/ 15 w 284"/>
                <a:gd name="T17" fmla="*/ 99 h 199"/>
                <a:gd name="T18" fmla="*/ 77 w 284"/>
                <a:gd name="T19" fmla="*/ 175 h 199"/>
                <a:gd name="T20" fmla="*/ 92 w 284"/>
                <a:gd name="T21" fmla="*/ 183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4" h="199">
                  <a:moveTo>
                    <a:pt x="92" y="183"/>
                  </a:moveTo>
                  <a:lnTo>
                    <a:pt x="92" y="183"/>
                  </a:lnTo>
                  <a:cubicBezTo>
                    <a:pt x="84" y="183"/>
                    <a:pt x="84" y="175"/>
                    <a:pt x="84" y="175"/>
                  </a:cubicBezTo>
                  <a:cubicBezTo>
                    <a:pt x="92" y="175"/>
                    <a:pt x="115" y="183"/>
                    <a:pt x="130" y="198"/>
                  </a:cubicBezTo>
                  <a:lnTo>
                    <a:pt x="130" y="198"/>
                  </a:lnTo>
                  <a:cubicBezTo>
                    <a:pt x="176" y="190"/>
                    <a:pt x="237" y="183"/>
                    <a:pt x="260" y="145"/>
                  </a:cubicBezTo>
                  <a:cubicBezTo>
                    <a:pt x="283" y="114"/>
                    <a:pt x="245" y="76"/>
                    <a:pt x="222" y="46"/>
                  </a:cubicBezTo>
                  <a:cubicBezTo>
                    <a:pt x="222" y="30"/>
                    <a:pt x="214" y="15"/>
                    <a:pt x="199" y="7"/>
                  </a:cubicBezTo>
                  <a:cubicBezTo>
                    <a:pt x="145" y="0"/>
                    <a:pt x="38" y="0"/>
                    <a:pt x="15" y="99"/>
                  </a:cubicBezTo>
                  <a:cubicBezTo>
                    <a:pt x="0" y="137"/>
                    <a:pt x="38" y="152"/>
                    <a:pt x="77" y="175"/>
                  </a:cubicBezTo>
                  <a:cubicBezTo>
                    <a:pt x="77" y="175"/>
                    <a:pt x="84" y="183"/>
                    <a:pt x="92" y="18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3" name="Freeform 155"/>
            <p:cNvSpPr>
              <a:spLocks noChangeArrowheads="1"/>
            </p:cNvSpPr>
            <p:nvPr/>
          </p:nvSpPr>
          <p:spPr bwMode="auto">
            <a:xfrm>
              <a:off x="6294028" y="9369426"/>
              <a:ext cx="723853" cy="511175"/>
            </a:xfrm>
            <a:custGeom>
              <a:avLst/>
              <a:gdLst>
                <a:gd name="T0" fmla="*/ 7 w 2010"/>
                <a:gd name="T1" fmla="*/ 657 h 1421"/>
                <a:gd name="T2" fmla="*/ 152 w 2010"/>
                <a:gd name="T3" fmla="*/ 580 h 1421"/>
                <a:gd name="T4" fmla="*/ 473 w 2010"/>
                <a:gd name="T5" fmla="*/ 496 h 1421"/>
                <a:gd name="T6" fmla="*/ 542 w 2010"/>
                <a:gd name="T7" fmla="*/ 344 h 1421"/>
                <a:gd name="T8" fmla="*/ 687 w 2010"/>
                <a:gd name="T9" fmla="*/ 221 h 1421"/>
                <a:gd name="T10" fmla="*/ 809 w 2010"/>
                <a:gd name="T11" fmla="*/ 282 h 1421"/>
                <a:gd name="T12" fmla="*/ 886 w 2010"/>
                <a:gd name="T13" fmla="*/ 206 h 1421"/>
                <a:gd name="T14" fmla="*/ 939 w 2010"/>
                <a:gd name="T15" fmla="*/ 23 h 1421"/>
                <a:gd name="T16" fmla="*/ 970 w 2010"/>
                <a:gd name="T17" fmla="*/ 0 h 1421"/>
                <a:gd name="T18" fmla="*/ 1191 w 2010"/>
                <a:gd name="T19" fmla="*/ 122 h 1421"/>
                <a:gd name="T20" fmla="*/ 1298 w 2010"/>
                <a:gd name="T21" fmla="*/ 259 h 1421"/>
                <a:gd name="T22" fmla="*/ 1451 w 2010"/>
                <a:gd name="T23" fmla="*/ 275 h 1421"/>
                <a:gd name="T24" fmla="*/ 1550 w 2010"/>
                <a:gd name="T25" fmla="*/ 236 h 1421"/>
                <a:gd name="T26" fmla="*/ 1741 w 2010"/>
                <a:gd name="T27" fmla="*/ 366 h 1421"/>
                <a:gd name="T28" fmla="*/ 1749 w 2010"/>
                <a:gd name="T29" fmla="*/ 450 h 1421"/>
                <a:gd name="T30" fmla="*/ 1726 w 2010"/>
                <a:gd name="T31" fmla="*/ 550 h 1421"/>
                <a:gd name="T32" fmla="*/ 1795 w 2010"/>
                <a:gd name="T33" fmla="*/ 626 h 1421"/>
                <a:gd name="T34" fmla="*/ 1879 w 2010"/>
                <a:gd name="T35" fmla="*/ 748 h 1421"/>
                <a:gd name="T36" fmla="*/ 1986 w 2010"/>
                <a:gd name="T37" fmla="*/ 802 h 1421"/>
                <a:gd name="T38" fmla="*/ 1970 w 2010"/>
                <a:gd name="T39" fmla="*/ 901 h 1421"/>
                <a:gd name="T40" fmla="*/ 1848 w 2010"/>
                <a:gd name="T41" fmla="*/ 955 h 1421"/>
                <a:gd name="T42" fmla="*/ 1764 w 2010"/>
                <a:gd name="T43" fmla="*/ 825 h 1421"/>
                <a:gd name="T44" fmla="*/ 1695 w 2010"/>
                <a:gd name="T45" fmla="*/ 786 h 1421"/>
                <a:gd name="T46" fmla="*/ 1619 w 2010"/>
                <a:gd name="T47" fmla="*/ 763 h 1421"/>
                <a:gd name="T48" fmla="*/ 1482 w 2010"/>
                <a:gd name="T49" fmla="*/ 741 h 1421"/>
                <a:gd name="T50" fmla="*/ 1405 w 2010"/>
                <a:gd name="T51" fmla="*/ 977 h 1421"/>
                <a:gd name="T52" fmla="*/ 1581 w 2010"/>
                <a:gd name="T53" fmla="*/ 1069 h 1421"/>
                <a:gd name="T54" fmla="*/ 1566 w 2010"/>
                <a:gd name="T55" fmla="*/ 1176 h 1421"/>
                <a:gd name="T56" fmla="*/ 1428 w 2010"/>
                <a:gd name="T57" fmla="*/ 1291 h 1421"/>
                <a:gd name="T58" fmla="*/ 1275 w 2010"/>
                <a:gd name="T59" fmla="*/ 1207 h 1421"/>
                <a:gd name="T60" fmla="*/ 825 w 2010"/>
                <a:gd name="T61" fmla="*/ 1146 h 1421"/>
                <a:gd name="T62" fmla="*/ 779 w 2010"/>
                <a:gd name="T63" fmla="*/ 1245 h 1421"/>
                <a:gd name="T64" fmla="*/ 840 w 2010"/>
                <a:gd name="T65" fmla="*/ 1352 h 1421"/>
                <a:gd name="T66" fmla="*/ 809 w 2010"/>
                <a:gd name="T67" fmla="*/ 1420 h 1421"/>
                <a:gd name="T68" fmla="*/ 794 w 2010"/>
                <a:gd name="T69" fmla="*/ 1313 h 1421"/>
                <a:gd name="T70" fmla="*/ 756 w 2010"/>
                <a:gd name="T71" fmla="*/ 1245 h 1421"/>
                <a:gd name="T72" fmla="*/ 84 w 2010"/>
                <a:gd name="T73" fmla="*/ 909 h 1421"/>
                <a:gd name="T74" fmla="*/ 15 w 2010"/>
                <a:gd name="T75" fmla="*/ 939 h 1421"/>
                <a:gd name="T76" fmla="*/ 38 w 2010"/>
                <a:gd name="T77" fmla="*/ 809 h 1421"/>
                <a:gd name="T78" fmla="*/ 107 w 2010"/>
                <a:gd name="T79" fmla="*/ 718 h 14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010" h="1421">
                  <a:moveTo>
                    <a:pt x="7" y="657"/>
                  </a:moveTo>
                  <a:lnTo>
                    <a:pt x="7" y="657"/>
                  </a:lnTo>
                  <a:cubicBezTo>
                    <a:pt x="30" y="641"/>
                    <a:pt x="38" y="611"/>
                    <a:pt x="61" y="603"/>
                  </a:cubicBezTo>
                  <a:cubicBezTo>
                    <a:pt x="84" y="588"/>
                    <a:pt x="122" y="588"/>
                    <a:pt x="152" y="580"/>
                  </a:cubicBezTo>
                  <a:cubicBezTo>
                    <a:pt x="175" y="573"/>
                    <a:pt x="191" y="565"/>
                    <a:pt x="214" y="557"/>
                  </a:cubicBezTo>
                  <a:cubicBezTo>
                    <a:pt x="298" y="534"/>
                    <a:pt x="389" y="519"/>
                    <a:pt x="473" y="496"/>
                  </a:cubicBezTo>
                  <a:cubicBezTo>
                    <a:pt x="488" y="496"/>
                    <a:pt x="527" y="511"/>
                    <a:pt x="534" y="488"/>
                  </a:cubicBezTo>
                  <a:cubicBezTo>
                    <a:pt x="557" y="443"/>
                    <a:pt x="534" y="389"/>
                    <a:pt x="542" y="344"/>
                  </a:cubicBezTo>
                  <a:cubicBezTo>
                    <a:pt x="542" y="313"/>
                    <a:pt x="534" y="275"/>
                    <a:pt x="550" y="259"/>
                  </a:cubicBezTo>
                  <a:cubicBezTo>
                    <a:pt x="588" y="229"/>
                    <a:pt x="641" y="206"/>
                    <a:pt x="687" y="221"/>
                  </a:cubicBezTo>
                  <a:cubicBezTo>
                    <a:pt x="733" y="236"/>
                    <a:pt x="725" y="313"/>
                    <a:pt x="771" y="336"/>
                  </a:cubicBezTo>
                  <a:cubicBezTo>
                    <a:pt x="786" y="344"/>
                    <a:pt x="794" y="290"/>
                    <a:pt x="809" y="282"/>
                  </a:cubicBezTo>
                  <a:cubicBezTo>
                    <a:pt x="855" y="267"/>
                    <a:pt x="924" y="298"/>
                    <a:pt x="962" y="259"/>
                  </a:cubicBezTo>
                  <a:cubicBezTo>
                    <a:pt x="977" y="244"/>
                    <a:pt x="886" y="236"/>
                    <a:pt x="886" y="206"/>
                  </a:cubicBezTo>
                  <a:cubicBezTo>
                    <a:pt x="886" y="168"/>
                    <a:pt x="947" y="145"/>
                    <a:pt x="962" y="99"/>
                  </a:cubicBezTo>
                  <a:cubicBezTo>
                    <a:pt x="970" y="76"/>
                    <a:pt x="939" y="53"/>
                    <a:pt x="939" y="23"/>
                  </a:cubicBezTo>
                  <a:cubicBezTo>
                    <a:pt x="947" y="15"/>
                    <a:pt x="962" y="7"/>
                    <a:pt x="970" y="0"/>
                  </a:cubicBezTo>
                  <a:lnTo>
                    <a:pt x="970" y="0"/>
                  </a:lnTo>
                  <a:cubicBezTo>
                    <a:pt x="1023" y="15"/>
                    <a:pt x="1077" y="7"/>
                    <a:pt x="1115" y="30"/>
                  </a:cubicBezTo>
                  <a:cubicBezTo>
                    <a:pt x="1153" y="46"/>
                    <a:pt x="1168" y="91"/>
                    <a:pt x="1191" y="122"/>
                  </a:cubicBezTo>
                  <a:cubicBezTo>
                    <a:pt x="1214" y="160"/>
                    <a:pt x="1230" y="198"/>
                    <a:pt x="1252" y="236"/>
                  </a:cubicBezTo>
                  <a:cubicBezTo>
                    <a:pt x="1260" y="252"/>
                    <a:pt x="1283" y="252"/>
                    <a:pt x="1298" y="259"/>
                  </a:cubicBezTo>
                  <a:cubicBezTo>
                    <a:pt x="1313" y="282"/>
                    <a:pt x="1313" y="336"/>
                    <a:pt x="1344" y="336"/>
                  </a:cubicBezTo>
                  <a:cubicBezTo>
                    <a:pt x="1382" y="336"/>
                    <a:pt x="1413" y="290"/>
                    <a:pt x="1451" y="275"/>
                  </a:cubicBezTo>
                  <a:cubicBezTo>
                    <a:pt x="1482" y="259"/>
                    <a:pt x="1520" y="252"/>
                    <a:pt x="1550" y="236"/>
                  </a:cubicBezTo>
                  <a:lnTo>
                    <a:pt x="1550" y="236"/>
                  </a:lnTo>
                  <a:cubicBezTo>
                    <a:pt x="1588" y="298"/>
                    <a:pt x="1604" y="366"/>
                    <a:pt x="1657" y="405"/>
                  </a:cubicBezTo>
                  <a:cubicBezTo>
                    <a:pt x="1688" y="427"/>
                    <a:pt x="1711" y="374"/>
                    <a:pt x="1741" y="366"/>
                  </a:cubicBezTo>
                  <a:cubicBezTo>
                    <a:pt x="1749" y="366"/>
                    <a:pt x="1780" y="366"/>
                    <a:pt x="1780" y="382"/>
                  </a:cubicBezTo>
                  <a:cubicBezTo>
                    <a:pt x="1787" y="405"/>
                    <a:pt x="1764" y="427"/>
                    <a:pt x="1749" y="450"/>
                  </a:cubicBezTo>
                  <a:cubicBezTo>
                    <a:pt x="1741" y="458"/>
                    <a:pt x="1734" y="466"/>
                    <a:pt x="1726" y="473"/>
                  </a:cubicBezTo>
                  <a:cubicBezTo>
                    <a:pt x="1718" y="504"/>
                    <a:pt x="1711" y="534"/>
                    <a:pt x="1726" y="550"/>
                  </a:cubicBezTo>
                  <a:cubicBezTo>
                    <a:pt x="1741" y="573"/>
                    <a:pt x="1780" y="534"/>
                    <a:pt x="1795" y="550"/>
                  </a:cubicBezTo>
                  <a:cubicBezTo>
                    <a:pt x="1810" y="565"/>
                    <a:pt x="1795" y="603"/>
                    <a:pt x="1795" y="626"/>
                  </a:cubicBezTo>
                  <a:cubicBezTo>
                    <a:pt x="1802" y="672"/>
                    <a:pt x="1787" y="725"/>
                    <a:pt x="1810" y="763"/>
                  </a:cubicBezTo>
                  <a:cubicBezTo>
                    <a:pt x="1825" y="779"/>
                    <a:pt x="1856" y="733"/>
                    <a:pt x="1879" y="748"/>
                  </a:cubicBezTo>
                  <a:cubicBezTo>
                    <a:pt x="1894" y="756"/>
                    <a:pt x="1871" y="809"/>
                    <a:pt x="1894" y="817"/>
                  </a:cubicBezTo>
                  <a:cubicBezTo>
                    <a:pt x="1924" y="832"/>
                    <a:pt x="1963" y="779"/>
                    <a:pt x="1986" y="802"/>
                  </a:cubicBezTo>
                  <a:cubicBezTo>
                    <a:pt x="2009" y="817"/>
                    <a:pt x="1978" y="878"/>
                    <a:pt x="1970" y="901"/>
                  </a:cubicBezTo>
                  <a:lnTo>
                    <a:pt x="1970" y="901"/>
                  </a:lnTo>
                  <a:cubicBezTo>
                    <a:pt x="1947" y="909"/>
                    <a:pt x="1917" y="916"/>
                    <a:pt x="1894" y="947"/>
                  </a:cubicBezTo>
                  <a:cubicBezTo>
                    <a:pt x="1886" y="955"/>
                    <a:pt x="1871" y="955"/>
                    <a:pt x="1848" y="955"/>
                  </a:cubicBezTo>
                  <a:lnTo>
                    <a:pt x="1848" y="955"/>
                  </a:lnTo>
                  <a:cubicBezTo>
                    <a:pt x="1825" y="924"/>
                    <a:pt x="1787" y="855"/>
                    <a:pt x="1764" y="825"/>
                  </a:cubicBezTo>
                  <a:cubicBezTo>
                    <a:pt x="1749" y="817"/>
                    <a:pt x="1749" y="794"/>
                    <a:pt x="1734" y="786"/>
                  </a:cubicBezTo>
                  <a:cubicBezTo>
                    <a:pt x="1726" y="779"/>
                    <a:pt x="1703" y="786"/>
                    <a:pt x="1695" y="786"/>
                  </a:cubicBezTo>
                  <a:cubicBezTo>
                    <a:pt x="1665" y="779"/>
                    <a:pt x="1642" y="771"/>
                    <a:pt x="1619" y="763"/>
                  </a:cubicBezTo>
                  <a:lnTo>
                    <a:pt x="1619" y="763"/>
                  </a:lnTo>
                  <a:cubicBezTo>
                    <a:pt x="1596" y="748"/>
                    <a:pt x="1581" y="710"/>
                    <a:pt x="1550" y="710"/>
                  </a:cubicBezTo>
                  <a:cubicBezTo>
                    <a:pt x="1527" y="702"/>
                    <a:pt x="1497" y="718"/>
                    <a:pt x="1482" y="741"/>
                  </a:cubicBezTo>
                  <a:cubicBezTo>
                    <a:pt x="1466" y="763"/>
                    <a:pt x="1474" y="802"/>
                    <a:pt x="1466" y="832"/>
                  </a:cubicBezTo>
                  <a:cubicBezTo>
                    <a:pt x="1459" y="855"/>
                    <a:pt x="1413" y="955"/>
                    <a:pt x="1405" y="977"/>
                  </a:cubicBezTo>
                  <a:lnTo>
                    <a:pt x="1405" y="977"/>
                  </a:lnTo>
                  <a:cubicBezTo>
                    <a:pt x="1405" y="1008"/>
                    <a:pt x="1550" y="1077"/>
                    <a:pt x="1581" y="1069"/>
                  </a:cubicBezTo>
                  <a:cubicBezTo>
                    <a:pt x="1604" y="1061"/>
                    <a:pt x="1588" y="1092"/>
                    <a:pt x="1588" y="1107"/>
                  </a:cubicBezTo>
                  <a:cubicBezTo>
                    <a:pt x="1596" y="1153"/>
                    <a:pt x="1642" y="1146"/>
                    <a:pt x="1566" y="1176"/>
                  </a:cubicBezTo>
                  <a:cubicBezTo>
                    <a:pt x="1535" y="1184"/>
                    <a:pt x="1581" y="1260"/>
                    <a:pt x="1558" y="1260"/>
                  </a:cubicBezTo>
                  <a:cubicBezTo>
                    <a:pt x="1520" y="1260"/>
                    <a:pt x="1436" y="1245"/>
                    <a:pt x="1428" y="1291"/>
                  </a:cubicBezTo>
                  <a:cubicBezTo>
                    <a:pt x="1405" y="1298"/>
                    <a:pt x="1397" y="1275"/>
                    <a:pt x="1390" y="1252"/>
                  </a:cubicBezTo>
                  <a:cubicBezTo>
                    <a:pt x="1344" y="1252"/>
                    <a:pt x="1321" y="1222"/>
                    <a:pt x="1275" y="1207"/>
                  </a:cubicBezTo>
                  <a:cubicBezTo>
                    <a:pt x="1230" y="1191"/>
                    <a:pt x="1176" y="1207"/>
                    <a:pt x="1130" y="1191"/>
                  </a:cubicBezTo>
                  <a:cubicBezTo>
                    <a:pt x="1023" y="1176"/>
                    <a:pt x="932" y="1146"/>
                    <a:pt x="825" y="1146"/>
                  </a:cubicBezTo>
                  <a:cubicBezTo>
                    <a:pt x="825" y="1168"/>
                    <a:pt x="794" y="1207"/>
                    <a:pt x="779" y="1229"/>
                  </a:cubicBezTo>
                  <a:cubicBezTo>
                    <a:pt x="779" y="1245"/>
                    <a:pt x="779" y="1245"/>
                    <a:pt x="779" y="1245"/>
                  </a:cubicBezTo>
                  <a:cubicBezTo>
                    <a:pt x="779" y="1268"/>
                    <a:pt x="794" y="1283"/>
                    <a:pt x="809" y="1298"/>
                  </a:cubicBezTo>
                  <a:cubicBezTo>
                    <a:pt x="817" y="1313"/>
                    <a:pt x="840" y="1336"/>
                    <a:pt x="840" y="1352"/>
                  </a:cubicBezTo>
                  <a:cubicBezTo>
                    <a:pt x="840" y="1367"/>
                    <a:pt x="825" y="1382"/>
                    <a:pt x="817" y="1398"/>
                  </a:cubicBezTo>
                  <a:cubicBezTo>
                    <a:pt x="809" y="1405"/>
                    <a:pt x="809" y="1420"/>
                    <a:pt x="809" y="1420"/>
                  </a:cubicBezTo>
                  <a:cubicBezTo>
                    <a:pt x="802" y="1398"/>
                    <a:pt x="794" y="1390"/>
                    <a:pt x="794" y="1367"/>
                  </a:cubicBezTo>
                  <a:cubicBezTo>
                    <a:pt x="794" y="1352"/>
                    <a:pt x="802" y="1329"/>
                    <a:pt x="794" y="1313"/>
                  </a:cubicBezTo>
                  <a:cubicBezTo>
                    <a:pt x="786" y="1306"/>
                    <a:pt x="779" y="1298"/>
                    <a:pt x="771" y="1283"/>
                  </a:cubicBezTo>
                  <a:cubicBezTo>
                    <a:pt x="763" y="1275"/>
                    <a:pt x="763" y="1260"/>
                    <a:pt x="756" y="1245"/>
                  </a:cubicBezTo>
                  <a:cubicBezTo>
                    <a:pt x="664" y="1138"/>
                    <a:pt x="351" y="1031"/>
                    <a:pt x="282" y="970"/>
                  </a:cubicBezTo>
                  <a:cubicBezTo>
                    <a:pt x="236" y="955"/>
                    <a:pt x="130" y="901"/>
                    <a:pt x="84" y="909"/>
                  </a:cubicBezTo>
                  <a:cubicBezTo>
                    <a:pt x="61" y="916"/>
                    <a:pt x="38" y="924"/>
                    <a:pt x="15" y="939"/>
                  </a:cubicBezTo>
                  <a:lnTo>
                    <a:pt x="15" y="939"/>
                  </a:lnTo>
                  <a:cubicBezTo>
                    <a:pt x="15" y="916"/>
                    <a:pt x="15" y="863"/>
                    <a:pt x="23" y="840"/>
                  </a:cubicBezTo>
                  <a:cubicBezTo>
                    <a:pt x="23" y="825"/>
                    <a:pt x="38" y="817"/>
                    <a:pt x="38" y="809"/>
                  </a:cubicBezTo>
                  <a:cubicBezTo>
                    <a:pt x="30" y="794"/>
                    <a:pt x="0" y="794"/>
                    <a:pt x="7" y="786"/>
                  </a:cubicBezTo>
                  <a:cubicBezTo>
                    <a:pt x="30" y="748"/>
                    <a:pt x="107" y="756"/>
                    <a:pt x="107" y="718"/>
                  </a:cubicBezTo>
                  <a:cubicBezTo>
                    <a:pt x="107" y="680"/>
                    <a:pt x="46" y="680"/>
                    <a:pt x="7" y="65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4" name="Freeform 156"/>
            <p:cNvSpPr>
              <a:spLocks noChangeArrowheads="1"/>
            </p:cNvSpPr>
            <p:nvPr/>
          </p:nvSpPr>
          <p:spPr bwMode="auto">
            <a:xfrm>
              <a:off x="6862316" y="9644063"/>
              <a:ext cx="96831" cy="74612"/>
            </a:xfrm>
            <a:custGeom>
              <a:avLst/>
              <a:gdLst>
                <a:gd name="T0" fmla="*/ 267 w 268"/>
                <a:gd name="T1" fmla="*/ 192 h 208"/>
                <a:gd name="T2" fmla="*/ 267 w 268"/>
                <a:gd name="T3" fmla="*/ 192 h 208"/>
                <a:gd name="T4" fmla="*/ 183 w 268"/>
                <a:gd name="T5" fmla="*/ 62 h 208"/>
                <a:gd name="T6" fmla="*/ 153 w 268"/>
                <a:gd name="T7" fmla="*/ 23 h 208"/>
                <a:gd name="T8" fmla="*/ 114 w 268"/>
                <a:gd name="T9" fmla="*/ 23 h 208"/>
                <a:gd name="T10" fmla="*/ 38 w 268"/>
                <a:gd name="T11" fmla="*/ 0 h 208"/>
                <a:gd name="T12" fmla="*/ 38 w 268"/>
                <a:gd name="T13" fmla="*/ 0 h 208"/>
                <a:gd name="T14" fmla="*/ 7 w 268"/>
                <a:gd name="T15" fmla="*/ 54 h 208"/>
                <a:gd name="T16" fmla="*/ 68 w 268"/>
                <a:gd name="T17" fmla="*/ 85 h 208"/>
                <a:gd name="T18" fmla="*/ 61 w 268"/>
                <a:gd name="T19" fmla="*/ 207 h 208"/>
                <a:gd name="T20" fmla="*/ 61 w 268"/>
                <a:gd name="T21" fmla="*/ 207 h 208"/>
                <a:gd name="T22" fmla="*/ 214 w 268"/>
                <a:gd name="T23" fmla="*/ 176 h 208"/>
                <a:gd name="T24" fmla="*/ 267 w 268"/>
                <a:gd name="T25" fmla="*/ 192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8" h="208">
                  <a:moveTo>
                    <a:pt x="267" y="192"/>
                  </a:moveTo>
                  <a:lnTo>
                    <a:pt x="267" y="192"/>
                  </a:lnTo>
                  <a:cubicBezTo>
                    <a:pt x="244" y="161"/>
                    <a:pt x="206" y="92"/>
                    <a:pt x="183" y="62"/>
                  </a:cubicBezTo>
                  <a:cubicBezTo>
                    <a:pt x="168" y="54"/>
                    <a:pt x="168" y="31"/>
                    <a:pt x="153" y="23"/>
                  </a:cubicBezTo>
                  <a:cubicBezTo>
                    <a:pt x="145" y="16"/>
                    <a:pt x="122" y="23"/>
                    <a:pt x="114" y="23"/>
                  </a:cubicBezTo>
                  <a:cubicBezTo>
                    <a:pt x="84" y="16"/>
                    <a:pt x="61" y="8"/>
                    <a:pt x="38" y="0"/>
                  </a:cubicBezTo>
                  <a:lnTo>
                    <a:pt x="38" y="0"/>
                  </a:lnTo>
                  <a:cubicBezTo>
                    <a:pt x="30" y="16"/>
                    <a:pt x="0" y="31"/>
                    <a:pt x="7" y="54"/>
                  </a:cubicBezTo>
                  <a:cubicBezTo>
                    <a:pt x="15" y="69"/>
                    <a:pt x="61" y="62"/>
                    <a:pt x="68" y="85"/>
                  </a:cubicBezTo>
                  <a:cubicBezTo>
                    <a:pt x="84" y="115"/>
                    <a:pt x="68" y="176"/>
                    <a:pt x="61" y="207"/>
                  </a:cubicBezTo>
                  <a:lnTo>
                    <a:pt x="61" y="207"/>
                  </a:lnTo>
                  <a:cubicBezTo>
                    <a:pt x="99" y="176"/>
                    <a:pt x="153" y="161"/>
                    <a:pt x="214" y="176"/>
                  </a:cubicBezTo>
                  <a:cubicBezTo>
                    <a:pt x="229" y="176"/>
                    <a:pt x="252" y="184"/>
                    <a:pt x="267" y="19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5" name="Freeform 157"/>
            <p:cNvSpPr>
              <a:spLocks noChangeArrowheads="1"/>
            </p:cNvSpPr>
            <p:nvPr/>
          </p:nvSpPr>
          <p:spPr bwMode="auto">
            <a:xfrm>
              <a:off x="7049629" y="9647239"/>
              <a:ext cx="322241" cy="206375"/>
            </a:xfrm>
            <a:custGeom>
              <a:avLst/>
              <a:gdLst>
                <a:gd name="T0" fmla="*/ 359 w 895"/>
                <a:gd name="T1" fmla="*/ 413 h 574"/>
                <a:gd name="T2" fmla="*/ 359 w 895"/>
                <a:gd name="T3" fmla="*/ 413 h 574"/>
                <a:gd name="T4" fmla="*/ 275 w 895"/>
                <a:gd name="T5" fmla="*/ 367 h 574"/>
                <a:gd name="T6" fmla="*/ 199 w 895"/>
                <a:gd name="T7" fmla="*/ 298 h 574"/>
                <a:gd name="T8" fmla="*/ 115 w 895"/>
                <a:gd name="T9" fmla="*/ 237 h 574"/>
                <a:gd name="T10" fmla="*/ 329 w 895"/>
                <a:gd name="T11" fmla="*/ 161 h 574"/>
                <a:gd name="T12" fmla="*/ 481 w 895"/>
                <a:gd name="T13" fmla="*/ 61 h 574"/>
                <a:gd name="T14" fmla="*/ 604 w 895"/>
                <a:gd name="T15" fmla="*/ 92 h 574"/>
                <a:gd name="T16" fmla="*/ 733 w 895"/>
                <a:gd name="T17" fmla="*/ 115 h 574"/>
                <a:gd name="T18" fmla="*/ 848 w 895"/>
                <a:gd name="T19" fmla="*/ 252 h 574"/>
                <a:gd name="T20" fmla="*/ 764 w 895"/>
                <a:gd name="T21" fmla="*/ 321 h 574"/>
                <a:gd name="T22" fmla="*/ 710 w 895"/>
                <a:gd name="T23" fmla="*/ 397 h 574"/>
                <a:gd name="T24" fmla="*/ 581 w 895"/>
                <a:gd name="T25" fmla="*/ 497 h 574"/>
                <a:gd name="T26" fmla="*/ 413 w 895"/>
                <a:gd name="T27" fmla="*/ 458 h 574"/>
                <a:gd name="T28" fmla="*/ 359 w 895"/>
                <a:gd name="T29" fmla="*/ 413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95" h="574">
                  <a:moveTo>
                    <a:pt x="359" y="413"/>
                  </a:moveTo>
                  <a:lnTo>
                    <a:pt x="359" y="413"/>
                  </a:lnTo>
                  <a:cubicBezTo>
                    <a:pt x="329" y="397"/>
                    <a:pt x="306" y="390"/>
                    <a:pt x="275" y="367"/>
                  </a:cubicBezTo>
                  <a:cubicBezTo>
                    <a:pt x="252" y="352"/>
                    <a:pt x="229" y="290"/>
                    <a:pt x="199" y="298"/>
                  </a:cubicBezTo>
                  <a:cubicBezTo>
                    <a:pt x="0" y="352"/>
                    <a:pt x="99" y="306"/>
                    <a:pt x="115" y="237"/>
                  </a:cubicBezTo>
                  <a:cubicBezTo>
                    <a:pt x="130" y="168"/>
                    <a:pt x="275" y="191"/>
                    <a:pt x="329" y="161"/>
                  </a:cubicBezTo>
                  <a:cubicBezTo>
                    <a:pt x="390" y="130"/>
                    <a:pt x="436" y="115"/>
                    <a:pt x="481" y="61"/>
                  </a:cubicBezTo>
                  <a:cubicBezTo>
                    <a:pt x="535" y="0"/>
                    <a:pt x="543" y="61"/>
                    <a:pt x="604" y="92"/>
                  </a:cubicBezTo>
                  <a:cubicBezTo>
                    <a:pt x="649" y="115"/>
                    <a:pt x="680" y="115"/>
                    <a:pt x="733" y="115"/>
                  </a:cubicBezTo>
                  <a:cubicBezTo>
                    <a:pt x="764" y="115"/>
                    <a:pt x="825" y="222"/>
                    <a:pt x="848" y="252"/>
                  </a:cubicBezTo>
                  <a:cubicBezTo>
                    <a:pt x="894" y="298"/>
                    <a:pt x="779" y="313"/>
                    <a:pt x="764" y="321"/>
                  </a:cubicBezTo>
                  <a:cubicBezTo>
                    <a:pt x="703" y="336"/>
                    <a:pt x="726" y="359"/>
                    <a:pt x="710" y="397"/>
                  </a:cubicBezTo>
                  <a:cubicBezTo>
                    <a:pt x="688" y="474"/>
                    <a:pt x="634" y="443"/>
                    <a:pt x="581" y="497"/>
                  </a:cubicBezTo>
                  <a:cubicBezTo>
                    <a:pt x="497" y="573"/>
                    <a:pt x="489" y="489"/>
                    <a:pt x="413" y="458"/>
                  </a:cubicBezTo>
                  <a:lnTo>
                    <a:pt x="359" y="413"/>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6" name="Freeform 158"/>
            <p:cNvSpPr>
              <a:spLocks noChangeArrowheads="1"/>
            </p:cNvSpPr>
            <p:nvPr/>
          </p:nvSpPr>
          <p:spPr bwMode="auto">
            <a:xfrm>
              <a:off x="6798820" y="9621838"/>
              <a:ext cx="93656" cy="127000"/>
            </a:xfrm>
            <a:custGeom>
              <a:avLst/>
              <a:gdLst>
                <a:gd name="T0" fmla="*/ 0 w 261"/>
                <a:gd name="T1" fmla="*/ 275 h 353"/>
                <a:gd name="T2" fmla="*/ 0 w 261"/>
                <a:gd name="T3" fmla="*/ 275 h 353"/>
                <a:gd name="T4" fmla="*/ 84 w 261"/>
                <a:gd name="T5" fmla="*/ 283 h 353"/>
                <a:gd name="T6" fmla="*/ 161 w 261"/>
                <a:gd name="T7" fmla="*/ 275 h 353"/>
                <a:gd name="T8" fmla="*/ 153 w 261"/>
                <a:gd name="T9" fmla="*/ 329 h 353"/>
                <a:gd name="T10" fmla="*/ 183 w 261"/>
                <a:gd name="T11" fmla="*/ 352 h 353"/>
                <a:gd name="T12" fmla="*/ 237 w 261"/>
                <a:gd name="T13" fmla="*/ 268 h 353"/>
                <a:gd name="T14" fmla="*/ 237 w 261"/>
                <a:gd name="T15" fmla="*/ 268 h 353"/>
                <a:gd name="T16" fmla="*/ 244 w 261"/>
                <a:gd name="T17" fmla="*/ 146 h 353"/>
                <a:gd name="T18" fmla="*/ 183 w 261"/>
                <a:gd name="T19" fmla="*/ 115 h 353"/>
                <a:gd name="T20" fmla="*/ 214 w 261"/>
                <a:gd name="T21" fmla="*/ 61 h 353"/>
                <a:gd name="T22" fmla="*/ 214 w 261"/>
                <a:gd name="T23" fmla="*/ 61 h 353"/>
                <a:gd name="T24" fmla="*/ 145 w 261"/>
                <a:gd name="T25" fmla="*/ 8 h 353"/>
                <a:gd name="T26" fmla="*/ 77 w 261"/>
                <a:gd name="T27" fmla="*/ 39 h 353"/>
                <a:gd name="T28" fmla="*/ 61 w 261"/>
                <a:gd name="T29" fmla="*/ 130 h 353"/>
                <a:gd name="T30" fmla="*/ 0 w 261"/>
                <a:gd name="T31" fmla="*/ 275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61" h="353">
                  <a:moveTo>
                    <a:pt x="0" y="275"/>
                  </a:moveTo>
                  <a:lnTo>
                    <a:pt x="0" y="275"/>
                  </a:lnTo>
                  <a:cubicBezTo>
                    <a:pt x="31" y="275"/>
                    <a:pt x="54" y="283"/>
                    <a:pt x="84" y="283"/>
                  </a:cubicBezTo>
                  <a:cubicBezTo>
                    <a:pt x="115" y="275"/>
                    <a:pt x="138" y="268"/>
                    <a:pt x="161" y="275"/>
                  </a:cubicBezTo>
                  <a:cubicBezTo>
                    <a:pt x="168" y="298"/>
                    <a:pt x="153" y="306"/>
                    <a:pt x="153" y="329"/>
                  </a:cubicBezTo>
                  <a:cubicBezTo>
                    <a:pt x="153" y="336"/>
                    <a:pt x="183" y="352"/>
                    <a:pt x="183" y="352"/>
                  </a:cubicBezTo>
                  <a:cubicBezTo>
                    <a:pt x="191" y="321"/>
                    <a:pt x="214" y="291"/>
                    <a:pt x="237" y="268"/>
                  </a:cubicBezTo>
                  <a:lnTo>
                    <a:pt x="237" y="268"/>
                  </a:lnTo>
                  <a:cubicBezTo>
                    <a:pt x="244" y="237"/>
                    <a:pt x="260" y="176"/>
                    <a:pt x="244" y="146"/>
                  </a:cubicBezTo>
                  <a:cubicBezTo>
                    <a:pt x="237" y="123"/>
                    <a:pt x="191" y="130"/>
                    <a:pt x="183" y="115"/>
                  </a:cubicBezTo>
                  <a:cubicBezTo>
                    <a:pt x="176" y="92"/>
                    <a:pt x="206" y="77"/>
                    <a:pt x="214" y="61"/>
                  </a:cubicBezTo>
                  <a:lnTo>
                    <a:pt x="214" y="61"/>
                  </a:lnTo>
                  <a:cubicBezTo>
                    <a:pt x="191" y="46"/>
                    <a:pt x="176" y="8"/>
                    <a:pt x="145" y="8"/>
                  </a:cubicBezTo>
                  <a:cubicBezTo>
                    <a:pt x="122" y="0"/>
                    <a:pt x="92" y="16"/>
                    <a:pt x="77" y="39"/>
                  </a:cubicBezTo>
                  <a:cubicBezTo>
                    <a:pt x="61" y="61"/>
                    <a:pt x="69" y="100"/>
                    <a:pt x="61" y="130"/>
                  </a:cubicBezTo>
                  <a:cubicBezTo>
                    <a:pt x="54" y="153"/>
                    <a:pt x="8" y="253"/>
                    <a:pt x="0" y="27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7" name="Freeform 159"/>
            <p:cNvSpPr>
              <a:spLocks noChangeArrowheads="1"/>
            </p:cNvSpPr>
            <p:nvPr/>
          </p:nvSpPr>
          <p:spPr bwMode="auto">
            <a:xfrm>
              <a:off x="5916228" y="9879013"/>
              <a:ext cx="85719" cy="127000"/>
            </a:xfrm>
            <a:custGeom>
              <a:avLst/>
              <a:gdLst>
                <a:gd name="T0" fmla="*/ 184 w 238"/>
                <a:gd name="T1" fmla="*/ 0 h 352"/>
                <a:gd name="T2" fmla="*/ 184 w 238"/>
                <a:gd name="T3" fmla="*/ 0 h 352"/>
                <a:gd name="T4" fmla="*/ 77 w 238"/>
                <a:gd name="T5" fmla="*/ 61 h 352"/>
                <a:gd name="T6" fmla="*/ 61 w 238"/>
                <a:gd name="T7" fmla="*/ 122 h 352"/>
                <a:gd name="T8" fmla="*/ 8 w 238"/>
                <a:gd name="T9" fmla="*/ 168 h 352"/>
                <a:gd name="T10" fmla="*/ 8 w 238"/>
                <a:gd name="T11" fmla="*/ 221 h 352"/>
                <a:gd name="T12" fmla="*/ 77 w 238"/>
                <a:gd name="T13" fmla="*/ 282 h 352"/>
                <a:gd name="T14" fmla="*/ 92 w 238"/>
                <a:gd name="T15" fmla="*/ 336 h 352"/>
                <a:gd name="T16" fmla="*/ 214 w 238"/>
                <a:gd name="T17" fmla="*/ 328 h 352"/>
                <a:gd name="T18" fmla="*/ 214 w 238"/>
                <a:gd name="T19" fmla="*/ 328 h 352"/>
                <a:gd name="T20" fmla="*/ 222 w 238"/>
                <a:gd name="T21" fmla="*/ 305 h 352"/>
                <a:gd name="T22" fmla="*/ 161 w 238"/>
                <a:gd name="T23" fmla="*/ 191 h 352"/>
                <a:gd name="T24" fmla="*/ 199 w 238"/>
                <a:gd name="T25" fmla="*/ 137 h 352"/>
                <a:gd name="T26" fmla="*/ 184 w 238"/>
                <a:gd name="T27"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38" h="352">
                  <a:moveTo>
                    <a:pt x="184" y="0"/>
                  </a:moveTo>
                  <a:lnTo>
                    <a:pt x="184" y="0"/>
                  </a:lnTo>
                  <a:cubicBezTo>
                    <a:pt x="153" y="23"/>
                    <a:pt x="100" y="38"/>
                    <a:pt x="77" y="61"/>
                  </a:cubicBezTo>
                  <a:cubicBezTo>
                    <a:pt x="61" y="76"/>
                    <a:pt x="69" y="107"/>
                    <a:pt x="61" y="122"/>
                  </a:cubicBezTo>
                  <a:cubicBezTo>
                    <a:pt x="46" y="145"/>
                    <a:pt x="16" y="153"/>
                    <a:pt x="8" y="168"/>
                  </a:cubicBezTo>
                  <a:cubicBezTo>
                    <a:pt x="0" y="183"/>
                    <a:pt x="0" y="206"/>
                    <a:pt x="8" y="221"/>
                  </a:cubicBezTo>
                  <a:cubicBezTo>
                    <a:pt x="23" y="244"/>
                    <a:pt x="61" y="259"/>
                    <a:pt x="77" y="282"/>
                  </a:cubicBezTo>
                  <a:cubicBezTo>
                    <a:pt x="92" y="298"/>
                    <a:pt x="77" y="328"/>
                    <a:pt x="92" y="336"/>
                  </a:cubicBezTo>
                  <a:cubicBezTo>
                    <a:pt x="130" y="351"/>
                    <a:pt x="168" y="336"/>
                    <a:pt x="214" y="328"/>
                  </a:cubicBezTo>
                  <a:lnTo>
                    <a:pt x="214" y="328"/>
                  </a:lnTo>
                  <a:cubicBezTo>
                    <a:pt x="214" y="321"/>
                    <a:pt x="214" y="313"/>
                    <a:pt x="222" y="305"/>
                  </a:cubicBezTo>
                  <a:cubicBezTo>
                    <a:pt x="107" y="305"/>
                    <a:pt x="31" y="191"/>
                    <a:pt x="161" y="191"/>
                  </a:cubicBezTo>
                  <a:cubicBezTo>
                    <a:pt x="207" y="191"/>
                    <a:pt x="237" y="183"/>
                    <a:pt x="199" y="137"/>
                  </a:cubicBezTo>
                  <a:cubicBezTo>
                    <a:pt x="161" y="107"/>
                    <a:pt x="168" y="46"/>
                    <a:pt x="184"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8" name="Freeform 160"/>
            <p:cNvSpPr>
              <a:spLocks noChangeArrowheads="1"/>
            </p:cNvSpPr>
            <p:nvPr/>
          </p:nvSpPr>
          <p:spPr bwMode="auto">
            <a:xfrm>
              <a:off x="5311429" y="9234489"/>
              <a:ext cx="1020697" cy="935037"/>
            </a:xfrm>
            <a:custGeom>
              <a:avLst/>
              <a:gdLst>
                <a:gd name="T0" fmla="*/ 15 w 2834"/>
                <a:gd name="T1" fmla="*/ 191 h 2598"/>
                <a:gd name="T2" fmla="*/ 7 w 2834"/>
                <a:gd name="T3" fmla="*/ 146 h 2598"/>
                <a:gd name="T4" fmla="*/ 23 w 2834"/>
                <a:gd name="T5" fmla="*/ 130 h 2598"/>
                <a:gd name="T6" fmla="*/ 38 w 2834"/>
                <a:gd name="T7" fmla="*/ 184 h 2598"/>
                <a:gd name="T8" fmla="*/ 15 w 2834"/>
                <a:gd name="T9" fmla="*/ 191 h 2598"/>
                <a:gd name="T10" fmla="*/ 886 w 2834"/>
                <a:gd name="T11" fmla="*/ 2208 h 2598"/>
                <a:gd name="T12" fmla="*/ 1283 w 2834"/>
                <a:gd name="T13" fmla="*/ 2452 h 2598"/>
                <a:gd name="T14" fmla="*/ 1528 w 2834"/>
                <a:gd name="T15" fmla="*/ 2597 h 2598"/>
                <a:gd name="T16" fmla="*/ 1635 w 2834"/>
                <a:gd name="T17" fmla="*/ 2552 h 2598"/>
                <a:gd name="T18" fmla="*/ 1833 w 2834"/>
                <a:gd name="T19" fmla="*/ 2254 h 2598"/>
                <a:gd name="T20" fmla="*/ 1894 w 2834"/>
                <a:gd name="T21" fmla="*/ 2116 h 2598"/>
                <a:gd name="T22" fmla="*/ 1772 w 2834"/>
                <a:gd name="T23" fmla="*/ 2124 h 2598"/>
                <a:gd name="T24" fmla="*/ 1688 w 2834"/>
                <a:gd name="T25" fmla="*/ 2009 h 2598"/>
                <a:gd name="T26" fmla="*/ 1741 w 2834"/>
                <a:gd name="T27" fmla="*/ 1910 h 2598"/>
                <a:gd name="T28" fmla="*/ 1864 w 2834"/>
                <a:gd name="T29" fmla="*/ 1788 h 2598"/>
                <a:gd name="T30" fmla="*/ 1955 w 2834"/>
                <a:gd name="T31" fmla="*/ 1612 h 2598"/>
                <a:gd name="T32" fmla="*/ 2351 w 2834"/>
                <a:gd name="T33" fmla="*/ 1413 h 2598"/>
                <a:gd name="T34" fmla="*/ 2603 w 2834"/>
                <a:gd name="T35" fmla="*/ 1368 h 2598"/>
                <a:gd name="T36" fmla="*/ 2741 w 2834"/>
                <a:gd name="T37" fmla="*/ 1314 h 2598"/>
                <a:gd name="T38" fmla="*/ 2764 w 2834"/>
                <a:gd name="T39" fmla="*/ 1184 h 2598"/>
                <a:gd name="T40" fmla="*/ 2833 w 2834"/>
                <a:gd name="T41" fmla="*/ 1093 h 2598"/>
                <a:gd name="T42" fmla="*/ 2733 w 2834"/>
                <a:gd name="T43" fmla="*/ 1032 h 2598"/>
                <a:gd name="T44" fmla="*/ 2603 w 2834"/>
                <a:gd name="T45" fmla="*/ 948 h 2598"/>
                <a:gd name="T46" fmla="*/ 2588 w 2834"/>
                <a:gd name="T47" fmla="*/ 818 h 2598"/>
                <a:gd name="T48" fmla="*/ 2428 w 2834"/>
                <a:gd name="T49" fmla="*/ 841 h 2598"/>
                <a:gd name="T50" fmla="*/ 2397 w 2834"/>
                <a:gd name="T51" fmla="*/ 703 h 2598"/>
                <a:gd name="T52" fmla="*/ 2154 w 2834"/>
                <a:gd name="T53" fmla="*/ 619 h 2598"/>
                <a:gd name="T54" fmla="*/ 2070 w 2834"/>
                <a:gd name="T55" fmla="*/ 520 h 2598"/>
                <a:gd name="T56" fmla="*/ 1955 w 2834"/>
                <a:gd name="T57" fmla="*/ 512 h 2598"/>
                <a:gd name="T58" fmla="*/ 1871 w 2834"/>
                <a:gd name="T59" fmla="*/ 489 h 2598"/>
                <a:gd name="T60" fmla="*/ 1711 w 2834"/>
                <a:gd name="T61" fmla="*/ 543 h 2598"/>
                <a:gd name="T62" fmla="*/ 1726 w 2834"/>
                <a:gd name="T63" fmla="*/ 428 h 2598"/>
                <a:gd name="T64" fmla="*/ 1558 w 2834"/>
                <a:gd name="T65" fmla="*/ 367 h 2598"/>
                <a:gd name="T66" fmla="*/ 1375 w 2834"/>
                <a:gd name="T67" fmla="*/ 123 h 2598"/>
                <a:gd name="T68" fmla="*/ 1543 w 2834"/>
                <a:gd name="T69" fmla="*/ 107 h 2598"/>
                <a:gd name="T70" fmla="*/ 1543 w 2834"/>
                <a:gd name="T71" fmla="*/ 69 h 2598"/>
                <a:gd name="T72" fmla="*/ 1405 w 2834"/>
                <a:gd name="T73" fmla="*/ 0 h 2598"/>
                <a:gd name="T74" fmla="*/ 1398 w 2834"/>
                <a:gd name="T75" fmla="*/ 8 h 2598"/>
                <a:gd name="T76" fmla="*/ 848 w 2834"/>
                <a:gd name="T77" fmla="*/ 107 h 2598"/>
                <a:gd name="T78" fmla="*/ 710 w 2834"/>
                <a:gd name="T79" fmla="*/ 237 h 2598"/>
                <a:gd name="T80" fmla="*/ 611 w 2834"/>
                <a:gd name="T81" fmla="*/ 604 h 2598"/>
                <a:gd name="T82" fmla="*/ 252 w 2834"/>
                <a:gd name="T83" fmla="*/ 558 h 2598"/>
                <a:gd name="T84" fmla="*/ 206 w 2834"/>
                <a:gd name="T85" fmla="*/ 749 h 2598"/>
                <a:gd name="T86" fmla="*/ 382 w 2834"/>
                <a:gd name="T87" fmla="*/ 749 h 2598"/>
                <a:gd name="T88" fmla="*/ 443 w 2834"/>
                <a:gd name="T89" fmla="*/ 894 h 2598"/>
                <a:gd name="T90" fmla="*/ 412 w 2834"/>
                <a:gd name="T91" fmla="*/ 1047 h 2598"/>
                <a:gd name="T92" fmla="*/ 328 w 2834"/>
                <a:gd name="T93" fmla="*/ 1093 h 2598"/>
                <a:gd name="T94" fmla="*/ 458 w 2834"/>
                <a:gd name="T95" fmla="*/ 1161 h 2598"/>
                <a:gd name="T96" fmla="*/ 527 w 2834"/>
                <a:gd name="T97" fmla="*/ 1291 h 2598"/>
                <a:gd name="T98" fmla="*/ 565 w 2834"/>
                <a:gd name="T99" fmla="*/ 1368 h 2598"/>
                <a:gd name="T100" fmla="*/ 619 w 2834"/>
                <a:gd name="T101" fmla="*/ 1482 h 2598"/>
                <a:gd name="T102" fmla="*/ 664 w 2834"/>
                <a:gd name="T103" fmla="*/ 1612 h 2598"/>
                <a:gd name="T104" fmla="*/ 672 w 2834"/>
                <a:gd name="T105" fmla="*/ 1711 h 2598"/>
                <a:gd name="T106" fmla="*/ 817 w 2834"/>
                <a:gd name="T107" fmla="*/ 1811 h 2598"/>
                <a:gd name="T108" fmla="*/ 726 w 2834"/>
                <a:gd name="T109" fmla="*/ 1918 h 2598"/>
                <a:gd name="T110" fmla="*/ 787 w 2834"/>
                <a:gd name="T111" fmla="*/ 1994 h 2598"/>
                <a:gd name="T112" fmla="*/ 848 w 2834"/>
                <a:gd name="T113" fmla="*/ 1979 h 2598"/>
                <a:gd name="T114" fmla="*/ 978 w 2834"/>
                <a:gd name="T115" fmla="*/ 2040 h 2598"/>
                <a:gd name="T116" fmla="*/ 1008 w 2834"/>
                <a:gd name="T117" fmla="*/ 2132 h 2598"/>
                <a:gd name="T118" fmla="*/ 947 w 2834"/>
                <a:gd name="T119" fmla="*/ 2200 h 25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834" h="2598">
                  <a:moveTo>
                    <a:pt x="15" y="191"/>
                  </a:moveTo>
                  <a:lnTo>
                    <a:pt x="15" y="191"/>
                  </a:lnTo>
                  <a:cubicBezTo>
                    <a:pt x="15" y="184"/>
                    <a:pt x="7" y="176"/>
                    <a:pt x="7" y="169"/>
                  </a:cubicBezTo>
                  <a:cubicBezTo>
                    <a:pt x="7" y="161"/>
                    <a:pt x="7" y="153"/>
                    <a:pt x="7" y="146"/>
                  </a:cubicBezTo>
                  <a:cubicBezTo>
                    <a:pt x="7" y="138"/>
                    <a:pt x="0" y="115"/>
                    <a:pt x="15" y="107"/>
                  </a:cubicBezTo>
                  <a:cubicBezTo>
                    <a:pt x="23" y="107"/>
                    <a:pt x="23" y="123"/>
                    <a:pt x="23" y="130"/>
                  </a:cubicBezTo>
                  <a:cubicBezTo>
                    <a:pt x="23" y="138"/>
                    <a:pt x="30" y="161"/>
                    <a:pt x="38" y="169"/>
                  </a:cubicBezTo>
                  <a:cubicBezTo>
                    <a:pt x="38" y="176"/>
                    <a:pt x="38" y="184"/>
                    <a:pt x="38" y="184"/>
                  </a:cubicBezTo>
                  <a:cubicBezTo>
                    <a:pt x="38" y="191"/>
                    <a:pt x="30" y="199"/>
                    <a:pt x="15" y="207"/>
                  </a:cubicBezTo>
                  <a:cubicBezTo>
                    <a:pt x="15" y="191"/>
                    <a:pt x="15" y="191"/>
                    <a:pt x="15" y="191"/>
                  </a:cubicBezTo>
                  <a:close/>
                  <a:moveTo>
                    <a:pt x="886" y="2208"/>
                  </a:moveTo>
                  <a:lnTo>
                    <a:pt x="886" y="2208"/>
                  </a:lnTo>
                  <a:cubicBezTo>
                    <a:pt x="886" y="2391"/>
                    <a:pt x="1031" y="2353"/>
                    <a:pt x="1168" y="2353"/>
                  </a:cubicBezTo>
                  <a:cubicBezTo>
                    <a:pt x="1214" y="2376"/>
                    <a:pt x="1276" y="2399"/>
                    <a:pt x="1283" y="2452"/>
                  </a:cubicBezTo>
                  <a:cubicBezTo>
                    <a:pt x="1283" y="2513"/>
                    <a:pt x="1329" y="2552"/>
                    <a:pt x="1382" y="2582"/>
                  </a:cubicBezTo>
                  <a:cubicBezTo>
                    <a:pt x="1405" y="2590"/>
                    <a:pt x="1497" y="2513"/>
                    <a:pt x="1528" y="2597"/>
                  </a:cubicBezTo>
                  <a:cubicBezTo>
                    <a:pt x="1543" y="2597"/>
                    <a:pt x="1550" y="2567"/>
                    <a:pt x="1573" y="2559"/>
                  </a:cubicBezTo>
                  <a:cubicBezTo>
                    <a:pt x="1589" y="2559"/>
                    <a:pt x="1612" y="2552"/>
                    <a:pt x="1635" y="2552"/>
                  </a:cubicBezTo>
                  <a:cubicBezTo>
                    <a:pt x="1635" y="2475"/>
                    <a:pt x="1619" y="2430"/>
                    <a:pt x="1673" y="2353"/>
                  </a:cubicBezTo>
                  <a:cubicBezTo>
                    <a:pt x="1718" y="2277"/>
                    <a:pt x="1741" y="2254"/>
                    <a:pt x="1833" y="2254"/>
                  </a:cubicBezTo>
                  <a:lnTo>
                    <a:pt x="1833" y="2254"/>
                  </a:lnTo>
                  <a:cubicBezTo>
                    <a:pt x="1833" y="2193"/>
                    <a:pt x="1871" y="2162"/>
                    <a:pt x="1894" y="2116"/>
                  </a:cubicBezTo>
                  <a:lnTo>
                    <a:pt x="1894" y="2116"/>
                  </a:lnTo>
                  <a:cubicBezTo>
                    <a:pt x="1848" y="2124"/>
                    <a:pt x="1810" y="2139"/>
                    <a:pt x="1772" y="2124"/>
                  </a:cubicBezTo>
                  <a:cubicBezTo>
                    <a:pt x="1757" y="2116"/>
                    <a:pt x="1772" y="2086"/>
                    <a:pt x="1757" y="2070"/>
                  </a:cubicBezTo>
                  <a:cubicBezTo>
                    <a:pt x="1741" y="2047"/>
                    <a:pt x="1703" y="2032"/>
                    <a:pt x="1688" y="2009"/>
                  </a:cubicBezTo>
                  <a:cubicBezTo>
                    <a:pt x="1680" y="1994"/>
                    <a:pt x="1680" y="1971"/>
                    <a:pt x="1688" y="1956"/>
                  </a:cubicBezTo>
                  <a:cubicBezTo>
                    <a:pt x="1696" y="1941"/>
                    <a:pt x="1726" y="1933"/>
                    <a:pt x="1741" y="1910"/>
                  </a:cubicBezTo>
                  <a:cubicBezTo>
                    <a:pt x="1749" y="1895"/>
                    <a:pt x="1741" y="1864"/>
                    <a:pt x="1757" y="1849"/>
                  </a:cubicBezTo>
                  <a:cubicBezTo>
                    <a:pt x="1780" y="1826"/>
                    <a:pt x="1833" y="1811"/>
                    <a:pt x="1864" y="1788"/>
                  </a:cubicBezTo>
                  <a:lnTo>
                    <a:pt x="1864" y="1788"/>
                  </a:lnTo>
                  <a:cubicBezTo>
                    <a:pt x="1864" y="1765"/>
                    <a:pt x="1940" y="1643"/>
                    <a:pt x="1955" y="1612"/>
                  </a:cubicBezTo>
                  <a:cubicBezTo>
                    <a:pt x="1986" y="1574"/>
                    <a:pt x="2108" y="1597"/>
                    <a:pt x="2169" y="1543"/>
                  </a:cubicBezTo>
                  <a:cubicBezTo>
                    <a:pt x="2230" y="1482"/>
                    <a:pt x="2261" y="1429"/>
                    <a:pt x="2351" y="1413"/>
                  </a:cubicBezTo>
                  <a:cubicBezTo>
                    <a:pt x="2397" y="1406"/>
                    <a:pt x="2474" y="1421"/>
                    <a:pt x="2497" y="1391"/>
                  </a:cubicBezTo>
                  <a:cubicBezTo>
                    <a:pt x="2527" y="1360"/>
                    <a:pt x="2565" y="1360"/>
                    <a:pt x="2603" y="1368"/>
                  </a:cubicBezTo>
                  <a:cubicBezTo>
                    <a:pt x="2657" y="1375"/>
                    <a:pt x="2695" y="1345"/>
                    <a:pt x="2741" y="1314"/>
                  </a:cubicBezTo>
                  <a:lnTo>
                    <a:pt x="2741" y="1314"/>
                  </a:lnTo>
                  <a:cubicBezTo>
                    <a:pt x="2741" y="1291"/>
                    <a:pt x="2741" y="1238"/>
                    <a:pt x="2749" y="1215"/>
                  </a:cubicBezTo>
                  <a:cubicBezTo>
                    <a:pt x="2749" y="1200"/>
                    <a:pt x="2764" y="1192"/>
                    <a:pt x="2764" y="1184"/>
                  </a:cubicBezTo>
                  <a:cubicBezTo>
                    <a:pt x="2756" y="1169"/>
                    <a:pt x="2726" y="1169"/>
                    <a:pt x="2733" y="1161"/>
                  </a:cubicBezTo>
                  <a:cubicBezTo>
                    <a:pt x="2756" y="1123"/>
                    <a:pt x="2833" y="1131"/>
                    <a:pt x="2833" y="1093"/>
                  </a:cubicBezTo>
                  <a:cubicBezTo>
                    <a:pt x="2833" y="1055"/>
                    <a:pt x="2772" y="1055"/>
                    <a:pt x="2733" y="1032"/>
                  </a:cubicBezTo>
                  <a:lnTo>
                    <a:pt x="2733" y="1032"/>
                  </a:lnTo>
                  <a:cubicBezTo>
                    <a:pt x="2718" y="1001"/>
                    <a:pt x="2718" y="963"/>
                    <a:pt x="2688" y="940"/>
                  </a:cubicBezTo>
                  <a:cubicBezTo>
                    <a:pt x="2665" y="925"/>
                    <a:pt x="2626" y="955"/>
                    <a:pt x="2603" y="948"/>
                  </a:cubicBezTo>
                  <a:cubicBezTo>
                    <a:pt x="2581" y="932"/>
                    <a:pt x="2573" y="902"/>
                    <a:pt x="2573" y="879"/>
                  </a:cubicBezTo>
                  <a:cubicBezTo>
                    <a:pt x="2565" y="856"/>
                    <a:pt x="2596" y="833"/>
                    <a:pt x="2588" y="818"/>
                  </a:cubicBezTo>
                  <a:cubicBezTo>
                    <a:pt x="2581" y="802"/>
                    <a:pt x="2558" y="810"/>
                    <a:pt x="2542" y="810"/>
                  </a:cubicBezTo>
                  <a:cubicBezTo>
                    <a:pt x="2504" y="818"/>
                    <a:pt x="2466" y="841"/>
                    <a:pt x="2428" y="841"/>
                  </a:cubicBezTo>
                  <a:cubicBezTo>
                    <a:pt x="2405" y="833"/>
                    <a:pt x="2382" y="818"/>
                    <a:pt x="2382" y="795"/>
                  </a:cubicBezTo>
                  <a:cubicBezTo>
                    <a:pt x="2374" y="764"/>
                    <a:pt x="2420" y="726"/>
                    <a:pt x="2397" y="703"/>
                  </a:cubicBezTo>
                  <a:cubicBezTo>
                    <a:pt x="2359" y="680"/>
                    <a:pt x="2307" y="726"/>
                    <a:pt x="2268" y="711"/>
                  </a:cubicBezTo>
                  <a:cubicBezTo>
                    <a:pt x="2223" y="696"/>
                    <a:pt x="2200" y="642"/>
                    <a:pt x="2154" y="619"/>
                  </a:cubicBezTo>
                  <a:cubicBezTo>
                    <a:pt x="2131" y="604"/>
                    <a:pt x="2093" y="642"/>
                    <a:pt x="2077" y="619"/>
                  </a:cubicBezTo>
                  <a:cubicBezTo>
                    <a:pt x="2054" y="596"/>
                    <a:pt x="2085" y="550"/>
                    <a:pt x="2070" y="520"/>
                  </a:cubicBezTo>
                  <a:cubicBezTo>
                    <a:pt x="2062" y="505"/>
                    <a:pt x="2039" y="497"/>
                    <a:pt x="2016" y="497"/>
                  </a:cubicBezTo>
                  <a:cubicBezTo>
                    <a:pt x="2001" y="497"/>
                    <a:pt x="1978" y="512"/>
                    <a:pt x="1955" y="512"/>
                  </a:cubicBezTo>
                  <a:cubicBezTo>
                    <a:pt x="1948" y="512"/>
                    <a:pt x="1940" y="489"/>
                    <a:pt x="1932" y="489"/>
                  </a:cubicBezTo>
                  <a:cubicBezTo>
                    <a:pt x="1910" y="482"/>
                    <a:pt x="1887" y="474"/>
                    <a:pt x="1871" y="489"/>
                  </a:cubicBezTo>
                  <a:cubicBezTo>
                    <a:pt x="1856" y="505"/>
                    <a:pt x="1856" y="550"/>
                    <a:pt x="1833" y="558"/>
                  </a:cubicBezTo>
                  <a:cubicBezTo>
                    <a:pt x="1795" y="573"/>
                    <a:pt x="1741" y="566"/>
                    <a:pt x="1711" y="543"/>
                  </a:cubicBezTo>
                  <a:cubicBezTo>
                    <a:pt x="1696" y="527"/>
                    <a:pt x="1726" y="505"/>
                    <a:pt x="1726" y="482"/>
                  </a:cubicBezTo>
                  <a:cubicBezTo>
                    <a:pt x="1734" y="466"/>
                    <a:pt x="1741" y="444"/>
                    <a:pt x="1726" y="428"/>
                  </a:cubicBezTo>
                  <a:cubicBezTo>
                    <a:pt x="1718" y="413"/>
                    <a:pt x="1696" y="428"/>
                    <a:pt x="1680" y="428"/>
                  </a:cubicBezTo>
                  <a:cubicBezTo>
                    <a:pt x="1635" y="413"/>
                    <a:pt x="1596" y="390"/>
                    <a:pt x="1558" y="367"/>
                  </a:cubicBezTo>
                  <a:cubicBezTo>
                    <a:pt x="1497" y="321"/>
                    <a:pt x="1428" y="283"/>
                    <a:pt x="1390" y="230"/>
                  </a:cubicBezTo>
                  <a:cubicBezTo>
                    <a:pt x="1367" y="199"/>
                    <a:pt x="1360" y="153"/>
                    <a:pt x="1375" y="123"/>
                  </a:cubicBezTo>
                  <a:cubicBezTo>
                    <a:pt x="1382" y="107"/>
                    <a:pt x="1413" y="115"/>
                    <a:pt x="1428" y="115"/>
                  </a:cubicBezTo>
                  <a:cubicBezTo>
                    <a:pt x="1466" y="107"/>
                    <a:pt x="1512" y="123"/>
                    <a:pt x="1543" y="107"/>
                  </a:cubicBezTo>
                  <a:cubicBezTo>
                    <a:pt x="1558" y="92"/>
                    <a:pt x="1543" y="92"/>
                    <a:pt x="1543" y="69"/>
                  </a:cubicBezTo>
                  <a:lnTo>
                    <a:pt x="1543" y="69"/>
                  </a:lnTo>
                  <a:cubicBezTo>
                    <a:pt x="1489" y="62"/>
                    <a:pt x="1436" y="46"/>
                    <a:pt x="1405" y="0"/>
                  </a:cubicBezTo>
                  <a:lnTo>
                    <a:pt x="1405" y="0"/>
                  </a:lnTo>
                  <a:cubicBezTo>
                    <a:pt x="1398" y="8"/>
                    <a:pt x="1398" y="8"/>
                    <a:pt x="1398" y="8"/>
                  </a:cubicBezTo>
                  <a:lnTo>
                    <a:pt x="1398" y="8"/>
                  </a:lnTo>
                  <a:cubicBezTo>
                    <a:pt x="1329" y="54"/>
                    <a:pt x="1191" y="46"/>
                    <a:pt x="1107" y="77"/>
                  </a:cubicBezTo>
                  <a:cubicBezTo>
                    <a:pt x="1031" y="100"/>
                    <a:pt x="924" y="100"/>
                    <a:pt x="848" y="107"/>
                  </a:cubicBezTo>
                  <a:cubicBezTo>
                    <a:pt x="810" y="115"/>
                    <a:pt x="741" y="115"/>
                    <a:pt x="749" y="153"/>
                  </a:cubicBezTo>
                  <a:cubicBezTo>
                    <a:pt x="764" y="191"/>
                    <a:pt x="733" y="214"/>
                    <a:pt x="710" y="237"/>
                  </a:cubicBezTo>
                  <a:cubicBezTo>
                    <a:pt x="687" y="268"/>
                    <a:pt x="710" y="367"/>
                    <a:pt x="703" y="413"/>
                  </a:cubicBezTo>
                  <a:cubicBezTo>
                    <a:pt x="687" y="489"/>
                    <a:pt x="649" y="543"/>
                    <a:pt x="611" y="604"/>
                  </a:cubicBezTo>
                  <a:cubicBezTo>
                    <a:pt x="542" y="642"/>
                    <a:pt x="474" y="673"/>
                    <a:pt x="420" y="589"/>
                  </a:cubicBezTo>
                  <a:cubicBezTo>
                    <a:pt x="405" y="558"/>
                    <a:pt x="290" y="558"/>
                    <a:pt x="252" y="558"/>
                  </a:cubicBezTo>
                  <a:cubicBezTo>
                    <a:pt x="252" y="627"/>
                    <a:pt x="229" y="688"/>
                    <a:pt x="206" y="749"/>
                  </a:cubicBezTo>
                  <a:lnTo>
                    <a:pt x="206" y="749"/>
                  </a:lnTo>
                  <a:cubicBezTo>
                    <a:pt x="237" y="749"/>
                    <a:pt x="252" y="749"/>
                    <a:pt x="282" y="749"/>
                  </a:cubicBezTo>
                  <a:cubicBezTo>
                    <a:pt x="313" y="749"/>
                    <a:pt x="351" y="734"/>
                    <a:pt x="382" y="749"/>
                  </a:cubicBezTo>
                  <a:cubicBezTo>
                    <a:pt x="397" y="757"/>
                    <a:pt x="389" y="780"/>
                    <a:pt x="397" y="795"/>
                  </a:cubicBezTo>
                  <a:cubicBezTo>
                    <a:pt x="412" y="833"/>
                    <a:pt x="435" y="863"/>
                    <a:pt x="443" y="894"/>
                  </a:cubicBezTo>
                  <a:cubicBezTo>
                    <a:pt x="451" y="902"/>
                    <a:pt x="435" y="909"/>
                    <a:pt x="428" y="917"/>
                  </a:cubicBezTo>
                  <a:cubicBezTo>
                    <a:pt x="420" y="955"/>
                    <a:pt x="428" y="1009"/>
                    <a:pt x="412" y="1047"/>
                  </a:cubicBezTo>
                  <a:cubicBezTo>
                    <a:pt x="397" y="1070"/>
                    <a:pt x="367" y="1062"/>
                    <a:pt x="344" y="1077"/>
                  </a:cubicBezTo>
                  <a:cubicBezTo>
                    <a:pt x="336" y="1077"/>
                    <a:pt x="328" y="1085"/>
                    <a:pt x="328" y="1093"/>
                  </a:cubicBezTo>
                  <a:cubicBezTo>
                    <a:pt x="336" y="1108"/>
                    <a:pt x="351" y="1100"/>
                    <a:pt x="359" y="1108"/>
                  </a:cubicBezTo>
                  <a:cubicBezTo>
                    <a:pt x="397" y="1123"/>
                    <a:pt x="420" y="1154"/>
                    <a:pt x="458" y="1161"/>
                  </a:cubicBezTo>
                  <a:cubicBezTo>
                    <a:pt x="474" y="1169"/>
                    <a:pt x="489" y="1116"/>
                    <a:pt x="496" y="1131"/>
                  </a:cubicBezTo>
                  <a:cubicBezTo>
                    <a:pt x="527" y="1177"/>
                    <a:pt x="519" y="1238"/>
                    <a:pt x="527" y="1291"/>
                  </a:cubicBezTo>
                  <a:cubicBezTo>
                    <a:pt x="535" y="1299"/>
                    <a:pt x="527" y="1314"/>
                    <a:pt x="535" y="1322"/>
                  </a:cubicBezTo>
                  <a:cubicBezTo>
                    <a:pt x="542" y="1337"/>
                    <a:pt x="557" y="1352"/>
                    <a:pt x="565" y="1368"/>
                  </a:cubicBezTo>
                  <a:cubicBezTo>
                    <a:pt x="580" y="1398"/>
                    <a:pt x="573" y="1436"/>
                    <a:pt x="588" y="1467"/>
                  </a:cubicBezTo>
                  <a:cubicBezTo>
                    <a:pt x="596" y="1482"/>
                    <a:pt x="619" y="1467"/>
                    <a:pt x="619" y="1482"/>
                  </a:cubicBezTo>
                  <a:cubicBezTo>
                    <a:pt x="626" y="1521"/>
                    <a:pt x="603" y="1566"/>
                    <a:pt x="619" y="1604"/>
                  </a:cubicBezTo>
                  <a:cubicBezTo>
                    <a:pt x="619" y="1627"/>
                    <a:pt x="657" y="1604"/>
                    <a:pt x="664" y="1612"/>
                  </a:cubicBezTo>
                  <a:cubicBezTo>
                    <a:pt x="680" y="1627"/>
                    <a:pt x="680" y="1643"/>
                    <a:pt x="680" y="1658"/>
                  </a:cubicBezTo>
                  <a:cubicBezTo>
                    <a:pt x="680" y="1681"/>
                    <a:pt x="664" y="1704"/>
                    <a:pt x="672" y="1711"/>
                  </a:cubicBezTo>
                  <a:cubicBezTo>
                    <a:pt x="695" y="1734"/>
                    <a:pt x="733" y="1719"/>
                    <a:pt x="756" y="1734"/>
                  </a:cubicBezTo>
                  <a:cubicBezTo>
                    <a:pt x="779" y="1750"/>
                    <a:pt x="817" y="1780"/>
                    <a:pt x="817" y="1811"/>
                  </a:cubicBezTo>
                  <a:cubicBezTo>
                    <a:pt x="810" y="1841"/>
                    <a:pt x="764" y="1834"/>
                    <a:pt x="749" y="1857"/>
                  </a:cubicBezTo>
                  <a:cubicBezTo>
                    <a:pt x="733" y="1872"/>
                    <a:pt x="718" y="1895"/>
                    <a:pt x="726" y="1918"/>
                  </a:cubicBezTo>
                  <a:cubicBezTo>
                    <a:pt x="733" y="1933"/>
                    <a:pt x="764" y="1918"/>
                    <a:pt x="771" y="1933"/>
                  </a:cubicBezTo>
                  <a:cubicBezTo>
                    <a:pt x="787" y="1948"/>
                    <a:pt x="779" y="1979"/>
                    <a:pt x="787" y="1994"/>
                  </a:cubicBezTo>
                  <a:lnTo>
                    <a:pt x="787" y="1994"/>
                  </a:lnTo>
                  <a:cubicBezTo>
                    <a:pt x="810" y="1994"/>
                    <a:pt x="825" y="1986"/>
                    <a:pt x="848" y="1979"/>
                  </a:cubicBezTo>
                  <a:cubicBezTo>
                    <a:pt x="871" y="1971"/>
                    <a:pt x="901" y="1956"/>
                    <a:pt x="924" y="1963"/>
                  </a:cubicBezTo>
                  <a:cubicBezTo>
                    <a:pt x="947" y="1979"/>
                    <a:pt x="955" y="2017"/>
                    <a:pt x="978" y="2040"/>
                  </a:cubicBezTo>
                  <a:cubicBezTo>
                    <a:pt x="1001" y="2055"/>
                    <a:pt x="1054" y="2047"/>
                    <a:pt x="1062" y="2078"/>
                  </a:cubicBezTo>
                  <a:cubicBezTo>
                    <a:pt x="1069" y="2101"/>
                    <a:pt x="1024" y="2109"/>
                    <a:pt x="1008" y="2132"/>
                  </a:cubicBezTo>
                  <a:cubicBezTo>
                    <a:pt x="1001" y="2139"/>
                    <a:pt x="1016" y="2155"/>
                    <a:pt x="1008" y="2170"/>
                  </a:cubicBezTo>
                  <a:cubicBezTo>
                    <a:pt x="993" y="2185"/>
                    <a:pt x="970" y="2193"/>
                    <a:pt x="947" y="2200"/>
                  </a:cubicBezTo>
                  <a:cubicBezTo>
                    <a:pt x="932" y="2208"/>
                    <a:pt x="909" y="2208"/>
                    <a:pt x="886" y="2208"/>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9" name="Freeform 161"/>
            <p:cNvSpPr>
              <a:spLocks noChangeArrowheads="1"/>
            </p:cNvSpPr>
            <p:nvPr/>
          </p:nvSpPr>
          <p:spPr bwMode="auto">
            <a:xfrm>
              <a:off x="5584462" y="9939339"/>
              <a:ext cx="112706" cy="90487"/>
            </a:xfrm>
            <a:custGeom>
              <a:avLst/>
              <a:gdLst>
                <a:gd name="T0" fmla="*/ 130 w 314"/>
                <a:gd name="T1" fmla="*/ 252 h 253"/>
                <a:gd name="T2" fmla="*/ 130 w 314"/>
                <a:gd name="T3" fmla="*/ 252 h 253"/>
                <a:gd name="T4" fmla="*/ 191 w 314"/>
                <a:gd name="T5" fmla="*/ 244 h 253"/>
                <a:gd name="T6" fmla="*/ 252 w 314"/>
                <a:gd name="T7" fmla="*/ 214 h 253"/>
                <a:gd name="T8" fmla="*/ 252 w 314"/>
                <a:gd name="T9" fmla="*/ 176 h 253"/>
                <a:gd name="T10" fmla="*/ 306 w 314"/>
                <a:gd name="T11" fmla="*/ 122 h 253"/>
                <a:gd name="T12" fmla="*/ 222 w 314"/>
                <a:gd name="T13" fmla="*/ 84 h 253"/>
                <a:gd name="T14" fmla="*/ 168 w 314"/>
                <a:gd name="T15" fmla="*/ 7 h 253"/>
                <a:gd name="T16" fmla="*/ 92 w 314"/>
                <a:gd name="T17" fmla="*/ 23 h 253"/>
                <a:gd name="T18" fmla="*/ 31 w 314"/>
                <a:gd name="T19" fmla="*/ 38 h 253"/>
                <a:gd name="T20" fmla="*/ 31 w 314"/>
                <a:gd name="T21" fmla="*/ 38 h 253"/>
                <a:gd name="T22" fmla="*/ 8 w 314"/>
                <a:gd name="T23" fmla="*/ 122 h 253"/>
                <a:gd name="T24" fmla="*/ 61 w 314"/>
                <a:gd name="T25" fmla="*/ 252 h 253"/>
                <a:gd name="T26" fmla="*/ 61 w 314"/>
                <a:gd name="T27" fmla="*/ 252 h 253"/>
                <a:gd name="T28" fmla="*/ 130 w 314"/>
                <a:gd name="T29" fmla="*/ 244 h 253"/>
                <a:gd name="T30" fmla="*/ 130 w 314"/>
                <a:gd name="T31" fmla="*/ 244 h 253"/>
                <a:gd name="T32" fmla="*/ 130 w 314"/>
                <a:gd name="T33" fmla="*/ 252 h 2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4" h="253">
                  <a:moveTo>
                    <a:pt x="130" y="252"/>
                  </a:moveTo>
                  <a:lnTo>
                    <a:pt x="130" y="252"/>
                  </a:lnTo>
                  <a:cubicBezTo>
                    <a:pt x="153" y="252"/>
                    <a:pt x="176" y="252"/>
                    <a:pt x="191" y="244"/>
                  </a:cubicBezTo>
                  <a:cubicBezTo>
                    <a:pt x="214" y="237"/>
                    <a:pt x="237" y="229"/>
                    <a:pt x="252" y="214"/>
                  </a:cubicBezTo>
                  <a:cubicBezTo>
                    <a:pt x="260" y="199"/>
                    <a:pt x="245" y="183"/>
                    <a:pt x="252" y="176"/>
                  </a:cubicBezTo>
                  <a:cubicBezTo>
                    <a:pt x="268" y="153"/>
                    <a:pt x="313" y="145"/>
                    <a:pt x="306" y="122"/>
                  </a:cubicBezTo>
                  <a:cubicBezTo>
                    <a:pt x="298" y="91"/>
                    <a:pt x="245" y="99"/>
                    <a:pt x="222" y="84"/>
                  </a:cubicBezTo>
                  <a:cubicBezTo>
                    <a:pt x="199" y="61"/>
                    <a:pt x="191" y="23"/>
                    <a:pt x="168" y="7"/>
                  </a:cubicBezTo>
                  <a:cubicBezTo>
                    <a:pt x="145" y="0"/>
                    <a:pt x="115" y="15"/>
                    <a:pt x="92" y="23"/>
                  </a:cubicBezTo>
                  <a:cubicBezTo>
                    <a:pt x="69" y="30"/>
                    <a:pt x="54" y="38"/>
                    <a:pt x="31" y="38"/>
                  </a:cubicBezTo>
                  <a:lnTo>
                    <a:pt x="31" y="38"/>
                  </a:lnTo>
                  <a:cubicBezTo>
                    <a:pt x="23" y="69"/>
                    <a:pt x="0" y="99"/>
                    <a:pt x="8" y="122"/>
                  </a:cubicBezTo>
                  <a:cubicBezTo>
                    <a:pt x="15" y="153"/>
                    <a:pt x="46" y="229"/>
                    <a:pt x="61" y="252"/>
                  </a:cubicBezTo>
                  <a:lnTo>
                    <a:pt x="61" y="252"/>
                  </a:lnTo>
                  <a:cubicBezTo>
                    <a:pt x="84" y="244"/>
                    <a:pt x="99" y="237"/>
                    <a:pt x="130" y="244"/>
                  </a:cubicBezTo>
                  <a:lnTo>
                    <a:pt x="130" y="244"/>
                  </a:lnTo>
                  <a:cubicBezTo>
                    <a:pt x="130" y="252"/>
                    <a:pt x="130" y="252"/>
                    <a:pt x="130" y="25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0" name="Freeform 162"/>
            <p:cNvSpPr>
              <a:spLocks noChangeArrowheads="1"/>
            </p:cNvSpPr>
            <p:nvPr/>
          </p:nvSpPr>
          <p:spPr bwMode="auto">
            <a:xfrm>
              <a:off x="4387564" y="9499600"/>
              <a:ext cx="1219121" cy="927100"/>
            </a:xfrm>
            <a:custGeom>
              <a:avLst/>
              <a:gdLst>
                <a:gd name="T0" fmla="*/ 8 w 3385"/>
                <a:gd name="T1" fmla="*/ 2551 h 2575"/>
                <a:gd name="T2" fmla="*/ 69 w 3385"/>
                <a:gd name="T3" fmla="*/ 2536 h 2575"/>
                <a:gd name="T4" fmla="*/ 0 w 3385"/>
                <a:gd name="T5" fmla="*/ 2566 h 2575"/>
                <a:gd name="T6" fmla="*/ 3384 w 3385"/>
                <a:gd name="T7" fmla="*/ 1474 h 2575"/>
                <a:gd name="T8" fmla="*/ 3331 w 3385"/>
                <a:gd name="T9" fmla="*/ 1344 h 2575"/>
                <a:gd name="T10" fmla="*/ 3354 w 3385"/>
                <a:gd name="T11" fmla="*/ 1260 h 2575"/>
                <a:gd name="T12" fmla="*/ 3293 w 3385"/>
                <a:gd name="T13" fmla="*/ 1184 h 2575"/>
                <a:gd name="T14" fmla="*/ 3384 w 3385"/>
                <a:gd name="T15" fmla="*/ 1077 h 2575"/>
                <a:gd name="T16" fmla="*/ 3239 w 3385"/>
                <a:gd name="T17" fmla="*/ 977 h 2575"/>
                <a:gd name="T18" fmla="*/ 3231 w 3385"/>
                <a:gd name="T19" fmla="*/ 878 h 2575"/>
                <a:gd name="T20" fmla="*/ 3186 w 3385"/>
                <a:gd name="T21" fmla="*/ 748 h 2575"/>
                <a:gd name="T22" fmla="*/ 3132 w 3385"/>
                <a:gd name="T23" fmla="*/ 634 h 2575"/>
                <a:gd name="T24" fmla="*/ 3094 w 3385"/>
                <a:gd name="T25" fmla="*/ 557 h 2575"/>
                <a:gd name="T26" fmla="*/ 3025 w 3385"/>
                <a:gd name="T27" fmla="*/ 427 h 2575"/>
                <a:gd name="T28" fmla="*/ 2895 w 3385"/>
                <a:gd name="T29" fmla="*/ 359 h 2575"/>
                <a:gd name="T30" fmla="*/ 2979 w 3385"/>
                <a:gd name="T31" fmla="*/ 313 h 2575"/>
                <a:gd name="T32" fmla="*/ 3010 w 3385"/>
                <a:gd name="T33" fmla="*/ 160 h 2575"/>
                <a:gd name="T34" fmla="*/ 2949 w 3385"/>
                <a:gd name="T35" fmla="*/ 15 h 2575"/>
                <a:gd name="T36" fmla="*/ 2773 w 3385"/>
                <a:gd name="T37" fmla="*/ 15 h 2575"/>
                <a:gd name="T38" fmla="*/ 2750 w 3385"/>
                <a:gd name="T39" fmla="*/ 114 h 2575"/>
                <a:gd name="T40" fmla="*/ 2674 w 3385"/>
                <a:gd name="T41" fmla="*/ 473 h 2575"/>
                <a:gd name="T42" fmla="*/ 2437 w 3385"/>
                <a:gd name="T43" fmla="*/ 710 h 2575"/>
                <a:gd name="T44" fmla="*/ 2185 w 3385"/>
                <a:gd name="T45" fmla="*/ 901 h 2575"/>
                <a:gd name="T46" fmla="*/ 2017 w 3385"/>
                <a:gd name="T47" fmla="*/ 1000 h 2575"/>
                <a:gd name="T48" fmla="*/ 1795 w 3385"/>
                <a:gd name="T49" fmla="*/ 1520 h 2575"/>
                <a:gd name="T50" fmla="*/ 1582 w 3385"/>
                <a:gd name="T51" fmla="*/ 1726 h 2575"/>
                <a:gd name="T52" fmla="*/ 1322 w 3385"/>
                <a:gd name="T53" fmla="*/ 1810 h 2575"/>
                <a:gd name="T54" fmla="*/ 1047 w 3385"/>
                <a:gd name="T55" fmla="*/ 1940 h 2575"/>
                <a:gd name="T56" fmla="*/ 940 w 3385"/>
                <a:gd name="T57" fmla="*/ 2184 h 2575"/>
                <a:gd name="T58" fmla="*/ 1207 w 3385"/>
                <a:gd name="T59" fmla="*/ 2184 h 2575"/>
                <a:gd name="T60" fmla="*/ 1375 w 3385"/>
                <a:gd name="T61" fmla="*/ 2077 h 2575"/>
                <a:gd name="T62" fmla="*/ 1757 w 3385"/>
                <a:gd name="T63" fmla="*/ 2452 h 2575"/>
                <a:gd name="T64" fmla="*/ 1925 w 3385"/>
                <a:gd name="T65" fmla="*/ 2337 h 2575"/>
                <a:gd name="T66" fmla="*/ 1918 w 3385"/>
                <a:gd name="T67" fmla="*/ 2123 h 2575"/>
                <a:gd name="T68" fmla="*/ 1986 w 3385"/>
                <a:gd name="T69" fmla="*/ 1963 h 2575"/>
                <a:gd name="T70" fmla="*/ 2047 w 3385"/>
                <a:gd name="T71" fmla="*/ 2016 h 2575"/>
                <a:gd name="T72" fmla="*/ 2139 w 3385"/>
                <a:gd name="T73" fmla="*/ 1856 h 2575"/>
                <a:gd name="T74" fmla="*/ 2292 w 3385"/>
                <a:gd name="T75" fmla="*/ 1787 h 2575"/>
                <a:gd name="T76" fmla="*/ 2422 w 3385"/>
                <a:gd name="T77" fmla="*/ 1741 h 2575"/>
                <a:gd name="T78" fmla="*/ 2452 w 3385"/>
                <a:gd name="T79" fmla="*/ 1619 h 2575"/>
                <a:gd name="T80" fmla="*/ 2567 w 3385"/>
                <a:gd name="T81" fmla="*/ 1573 h 2575"/>
                <a:gd name="T82" fmla="*/ 3041 w 3385"/>
                <a:gd name="T83" fmla="*/ 1474 h 2575"/>
                <a:gd name="T84" fmla="*/ 3277 w 3385"/>
                <a:gd name="T85" fmla="*/ 1543 h 2575"/>
                <a:gd name="T86" fmla="*/ 3300 w 3385"/>
                <a:gd name="T87" fmla="*/ 1565 h 2575"/>
                <a:gd name="T88" fmla="*/ 3384 w 3385"/>
                <a:gd name="T89" fmla="*/ 1474 h 2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385" h="2575">
                  <a:moveTo>
                    <a:pt x="8" y="2551"/>
                  </a:moveTo>
                  <a:lnTo>
                    <a:pt x="8" y="2551"/>
                  </a:lnTo>
                  <a:cubicBezTo>
                    <a:pt x="23" y="2551"/>
                    <a:pt x="23" y="2513"/>
                    <a:pt x="23" y="2505"/>
                  </a:cubicBezTo>
                  <a:cubicBezTo>
                    <a:pt x="31" y="2497"/>
                    <a:pt x="92" y="2513"/>
                    <a:pt x="69" y="2536"/>
                  </a:cubicBezTo>
                  <a:cubicBezTo>
                    <a:pt x="62" y="2543"/>
                    <a:pt x="54" y="2551"/>
                    <a:pt x="46" y="2566"/>
                  </a:cubicBezTo>
                  <a:cubicBezTo>
                    <a:pt x="39" y="2574"/>
                    <a:pt x="8" y="2566"/>
                    <a:pt x="0" y="2566"/>
                  </a:cubicBezTo>
                  <a:cubicBezTo>
                    <a:pt x="8" y="2551"/>
                    <a:pt x="8" y="2551"/>
                    <a:pt x="8" y="2551"/>
                  </a:cubicBezTo>
                  <a:close/>
                  <a:moveTo>
                    <a:pt x="3384" y="1474"/>
                  </a:moveTo>
                  <a:lnTo>
                    <a:pt x="3384" y="1474"/>
                  </a:lnTo>
                  <a:cubicBezTo>
                    <a:pt x="3369" y="1451"/>
                    <a:pt x="3338" y="1375"/>
                    <a:pt x="3331" y="1344"/>
                  </a:cubicBezTo>
                  <a:cubicBezTo>
                    <a:pt x="3323" y="1321"/>
                    <a:pt x="3346" y="1291"/>
                    <a:pt x="3354" y="1260"/>
                  </a:cubicBezTo>
                  <a:lnTo>
                    <a:pt x="3354" y="1260"/>
                  </a:lnTo>
                  <a:cubicBezTo>
                    <a:pt x="3346" y="1245"/>
                    <a:pt x="3354" y="1214"/>
                    <a:pt x="3338" y="1199"/>
                  </a:cubicBezTo>
                  <a:cubicBezTo>
                    <a:pt x="3331" y="1184"/>
                    <a:pt x="3300" y="1199"/>
                    <a:pt x="3293" y="1184"/>
                  </a:cubicBezTo>
                  <a:cubicBezTo>
                    <a:pt x="3285" y="1161"/>
                    <a:pt x="3300" y="1138"/>
                    <a:pt x="3316" y="1123"/>
                  </a:cubicBezTo>
                  <a:cubicBezTo>
                    <a:pt x="3331" y="1100"/>
                    <a:pt x="3377" y="1107"/>
                    <a:pt x="3384" y="1077"/>
                  </a:cubicBezTo>
                  <a:cubicBezTo>
                    <a:pt x="3384" y="1046"/>
                    <a:pt x="3346" y="1016"/>
                    <a:pt x="3323" y="1000"/>
                  </a:cubicBezTo>
                  <a:cubicBezTo>
                    <a:pt x="3300" y="985"/>
                    <a:pt x="3262" y="1000"/>
                    <a:pt x="3239" y="977"/>
                  </a:cubicBezTo>
                  <a:cubicBezTo>
                    <a:pt x="3231" y="970"/>
                    <a:pt x="3247" y="947"/>
                    <a:pt x="3247" y="924"/>
                  </a:cubicBezTo>
                  <a:cubicBezTo>
                    <a:pt x="3247" y="909"/>
                    <a:pt x="3247" y="893"/>
                    <a:pt x="3231" y="878"/>
                  </a:cubicBezTo>
                  <a:cubicBezTo>
                    <a:pt x="3224" y="870"/>
                    <a:pt x="3186" y="893"/>
                    <a:pt x="3186" y="870"/>
                  </a:cubicBezTo>
                  <a:cubicBezTo>
                    <a:pt x="3170" y="832"/>
                    <a:pt x="3193" y="787"/>
                    <a:pt x="3186" y="748"/>
                  </a:cubicBezTo>
                  <a:cubicBezTo>
                    <a:pt x="3186" y="733"/>
                    <a:pt x="3163" y="748"/>
                    <a:pt x="3155" y="733"/>
                  </a:cubicBezTo>
                  <a:cubicBezTo>
                    <a:pt x="3140" y="702"/>
                    <a:pt x="3147" y="664"/>
                    <a:pt x="3132" y="634"/>
                  </a:cubicBezTo>
                  <a:cubicBezTo>
                    <a:pt x="3124" y="618"/>
                    <a:pt x="3109" y="603"/>
                    <a:pt x="3102" y="588"/>
                  </a:cubicBezTo>
                  <a:cubicBezTo>
                    <a:pt x="3094" y="580"/>
                    <a:pt x="3102" y="565"/>
                    <a:pt x="3094" y="557"/>
                  </a:cubicBezTo>
                  <a:cubicBezTo>
                    <a:pt x="3086" y="504"/>
                    <a:pt x="3094" y="443"/>
                    <a:pt x="3063" y="397"/>
                  </a:cubicBezTo>
                  <a:cubicBezTo>
                    <a:pt x="3056" y="382"/>
                    <a:pt x="3041" y="435"/>
                    <a:pt x="3025" y="427"/>
                  </a:cubicBezTo>
                  <a:cubicBezTo>
                    <a:pt x="2987" y="420"/>
                    <a:pt x="2964" y="389"/>
                    <a:pt x="2926" y="374"/>
                  </a:cubicBezTo>
                  <a:cubicBezTo>
                    <a:pt x="2918" y="366"/>
                    <a:pt x="2903" y="374"/>
                    <a:pt x="2895" y="359"/>
                  </a:cubicBezTo>
                  <a:cubicBezTo>
                    <a:pt x="2895" y="351"/>
                    <a:pt x="2903" y="343"/>
                    <a:pt x="2911" y="343"/>
                  </a:cubicBezTo>
                  <a:cubicBezTo>
                    <a:pt x="2934" y="328"/>
                    <a:pt x="2964" y="336"/>
                    <a:pt x="2979" y="313"/>
                  </a:cubicBezTo>
                  <a:cubicBezTo>
                    <a:pt x="2995" y="275"/>
                    <a:pt x="2987" y="221"/>
                    <a:pt x="2995" y="183"/>
                  </a:cubicBezTo>
                  <a:cubicBezTo>
                    <a:pt x="3002" y="175"/>
                    <a:pt x="3018" y="168"/>
                    <a:pt x="3010" y="160"/>
                  </a:cubicBezTo>
                  <a:cubicBezTo>
                    <a:pt x="3002" y="129"/>
                    <a:pt x="2979" y="99"/>
                    <a:pt x="2964" y="61"/>
                  </a:cubicBezTo>
                  <a:cubicBezTo>
                    <a:pt x="2956" y="46"/>
                    <a:pt x="2964" y="23"/>
                    <a:pt x="2949" y="15"/>
                  </a:cubicBezTo>
                  <a:cubicBezTo>
                    <a:pt x="2918" y="0"/>
                    <a:pt x="2880" y="15"/>
                    <a:pt x="2849" y="15"/>
                  </a:cubicBezTo>
                  <a:cubicBezTo>
                    <a:pt x="2819" y="15"/>
                    <a:pt x="2804" y="15"/>
                    <a:pt x="2773" y="15"/>
                  </a:cubicBezTo>
                  <a:lnTo>
                    <a:pt x="2773" y="15"/>
                  </a:lnTo>
                  <a:cubicBezTo>
                    <a:pt x="2766" y="46"/>
                    <a:pt x="2750" y="76"/>
                    <a:pt x="2750" y="114"/>
                  </a:cubicBezTo>
                  <a:cubicBezTo>
                    <a:pt x="2743" y="198"/>
                    <a:pt x="2781" y="282"/>
                    <a:pt x="2773" y="374"/>
                  </a:cubicBezTo>
                  <a:cubicBezTo>
                    <a:pt x="2766" y="458"/>
                    <a:pt x="2720" y="435"/>
                    <a:pt x="2674" y="473"/>
                  </a:cubicBezTo>
                  <a:cubicBezTo>
                    <a:pt x="2605" y="535"/>
                    <a:pt x="2628" y="611"/>
                    <a:pt x="2529" y="664"/>
                  </a:cubicBezTo>
                  <a:cubicBezTo>
                    <a:pt x="2498" y="679"/>
                    <a:pt x="2422" y="672"/>
                    <a:pt x="2437" y="710"/>
                  </a:cubicBezTo>
                  <a:cubicBezTo>
                    <a:pt x="2452" y="748"/>
                    <a:pt x="2437" y="809"/>
                    <a:pt x="2407" y="840"/>
                  </a:cubicBezTo>
                  <a:cubicBezTo>
                    <a:pt x="2345" y="909"/>
                    <a:pt x="2269" y="901"/>
                    <a:pt x="2185" y="901"/>
                  </a:cubicBezTo>
                  <a:cubicBezTo>
                    <a:pt x="2185" y="954"/>
                    <a:pt x="2193" y="962"/>
                    <a:pt x="2139" y="962"/>
                  </a:cubicBezTo>
                  <a:cubicBezTo>
                    <a:pt x="2124" y="1016"/>
                    <a:pt x="2063" y="1000"/>
                    <a:pt x="2017" y="1000"/>
                  </a:cubicBezTo>
                  <a:cubicBezTo>
                    <a:pt x="2002" y="1084"/>
                    <a:pt x="2032" y="1336"/>
                    <a:pt x="1902" y="1329"/>
                  </a:cubicBezTo>
                  <a:cubicBezTo>
                    <a:pt x="1803" y="1321"/>
                    <a:pt x="1834" y="1459"/>
                    <a:pt x="1795" y="1520"/>
                  </a:cubicBezTo>
                  <a:cubicBezTo>
                    <a:pt x="1757" y="1588"/>
                    <a:pt x="1719" y="1543"/>
                    <a:pt x="1688" y="1619"/>
                  </a:cubicBezTo>
                  <a:cubicBezTo>
                    <a:pt x="1666" y="1665"/>
                    <a:pt x="1612" y="1696"/>
                    <a:pt x="1582" y="1726"/>
                  </a:cubicBezTo>
                  <a:cubicBezTo>
                    <a:pt x="1513" y="1795"/>
                    <a:pt x="1505" y="1741"/>
                    <a:pt x="1436" y="1795"/>
                  </a:cubicBezTo>
                  <a:cubicBezTo>
                    <a:pt x="1391" y="1840"/>
                    <a:pt x="1360" y="1917"/>
                    <a:pt x="1322" y="1810"/>
                  </a:cubicBezTo>
                  <a:cubicBezTo>
                    <a:pt x="1299" y="1810"/>
                    <a:pt x="1284" y="1802"/>
                    <a:pt x="1253" y="1818"/>
                  </a:cubicBezTo>
                  <a:cubicBezTo>
                    <a:pt x="1177" y="1848"/>
                    <a:pt x="1123" y="1925"/>
                    <a:pt x="1047" y="1940"/>
                  </a:cubicBezTo>
                  <a:cubicBezTo>
                    <a:pt x="1009" y="1948"/>
                    <a:pt x="940" y="2001"/>
                    <a:pt x="963" y="2054"/>
                  </a:cubicBezTo>
                  <a:cubicBezTo>
                    <a:pt x="978" y="2100"/>
                    <a:pt x="932" y="2177"/>
                    <a:pt x="940" y="2184"/>
                  </a:cubicBezTo>
                  <a:cubicBezTo>
                    <a:pt x="986" y="2215"/>
                    <a:pt x="986" y="2268"/>
                    <a:pt x="1047" y="2238"/>
                  </a:cubicBezTo>
                  <a:cubicBezTo>
                    <a:pt x="1093" y="2215"/>
                    <a:pt x="1154" y="2192"/>
                    <a:pt x="1207" y="2184"/>
                  </a:cubicBezTo>
                  <a:cubicBezTo>
                    <a:pt x="1238" y="2177"/>
                    <a:pt x="1207" y="2131"/>
                    <a:pt x="1230" y="2100"/>
                  </a:cubicBezTo>
                  <a:cubicBezTo>
                    <a:pt x="1261" y="2047"/>
                    <a:pt x="1337" y="2032"/>
                    <a:pt x="1375" y="2077"/>
                  </a:cubicBezTo>
                  <a:cubicBezTo>
                    <a:pt x="1444" y="2161"/>
                    <a:pt x="1582" y="2131"/>
                    <a:pt x="1635" y="2245"/>
                  </a:cubicBezTo>
                  <a:cubicBezTo>
                    <a:pt x="1673" y="2314"/>
                    <a:pt x="1650" y="2429"/>
                    <a:pt x="1757" y="2452"/>
                  </a:cubicBezTo>
                  <a:cubicBezTo>
                    <a:pt x="1765" y="2398"/>
                    <a:pt x="1795" y="2390"/>
                    <a:pt x="1834" y="2360"/>
                  </a:cubicBezTo>
                  <a:cubicBezTo>
                    <a:pt x="1864" y="2337"/>
                    <a:pt x="1925" y="2345"/>
                    <a:pt x="1925" y="2337"/>
                  </a:cubicBezTo>
                  <a:cubicBezTo>
                    <a:pt x="1941" y="2299"/>
                    <a:pt x="1979" y="2253"/>
                    <a:pt x="1979" y="2215"/>
                  </a:cubicBezTo>
                  <a:cubicBezTo>
                    <a:pt x="1979" y="2184"/>
                    <a:pt x="1933" y="2146"/>
                    <a:pt x="1918" y="2123"/>
                  </a:cubicBezTo>
                  <a:cubicBezTo>
                    <a:pt x="1902" y="2100"/>
                    <a:pt x="1948" y="2093"/>
                    <a:pt x="1948" y="2062"/>
                  </a:cubicBezTo>
                  <a:cubicBezTo>
                    <a:pt x="1956" y="2016"/>
                    <a:pt x="1979" y="1993"/>
                    <a:pt x="1986" y="1963"/>
                  </a:cubicBezTo>
                  <a:cubicBezTo>
                    <a:pt x="1994" y="1925"/>
                    <a:pt x="1994" y="1886"/>
                    <a:pt x="2002" y="1848"/>
                  </a:cubicBezTo>
                  <a:cubicBezTo>
                    <a:pt x="2047" y="1856"/>
                    <a:pt x="2025" y="1993"/>
                    <a:pt x="2047" y="2016"/>
                  </a:cubicBezTo>
                  <a:cubicBezTo>
                    <a:pt x="2063" y="1993"/>
                    <a:pt x="2078" y="1993"/>
                    <a:pt x="2093" y="1986"/>
                  </a:cubicBezTo>
                  <a:cubicBezTo>
                    <a:pt x="2124" y="1955"/>
                    <a:pt x="2101" y="1879"/>
                    <a:pt x="2139" y="1856"/>
                  </a:cubicBezTo>
                  <a:cubicBezTo>
                    <a:pt x="2170" y="1833"/>
                    <a:pt x="2177" y="1871"/>
                    <a:pt x="2200" y="1871"/>
                  </a:cubicBezTo>
                  <a:cubicBezTo>
                    <a:pt x="2208" y="1871"/>
                    <a:pt x="2269" y="1795"/>
                    <a:pt x="2292" y="1787"/>
                  </a:cubicBezTo>
                  <a:cubicBezTo>
                    <a:pt x="2353" y="1764"/>
                    <a:pt x="2361" y="1810"/>
                    <a:pt x="2391" y="1818"/>
                  </a:cubicBezTo>
                  <a:cubicBezTo>
                    <a:pt x="2391" y="1795"/>
                    <a:pt x="2422" y="1772"/>
                    <a:pt x="2422" y="1741"/>
                  </a:cubicBezTo>
                  <a:cubicBezTo>
                    <a:pt x="2422" y="1703"/>
                    <a:pt x="2422" y="1673"/>
                    <a:pt x="2422" y="1634"/>
                  </a:cubicBezTo>
                  <a:cubicBezTo>
                    <a:pt x="2437" y="1627"/>
                    <a:pt x="2445" y="1619"/>
                    <a:pt x="2452" y="1619"/>
                  </a:cubicBezTo>
                  <a:cubicBezTo>
                    <a:pt x="2460" y="1611"/>
                    <a:pt x="2460" y="1596"/>
                    <a:pt x="2452" y="1588"/>
                  </a:cubicBezTo>
                  <a:cubicBezTo>
                    <a:pt x="2437" y="1520"/>
                    <a:pt x="2567" y="1466"/>
                    <a:pt x="2567" y="1573"/>
                  </a:cubicBezTo>
                  <a:cubicBezTo>
                    <a:pt x="2597" y="1588"/>
                    <a:pt x="2697" y="1527"/>
                    <a:pt x="2758" y="1543"/>
                  </a:cubicBezTo>
                  <a:cubicBezTo>
                    <a:pt x="2865" y="1565"/>
                    <a:pt x="2941" y="1497"/>
                    <a:pt x="3041" y="1474"/>
                  </a:cubicBezTo>
                  <a:cubicBezTo>
                    <a:pt x="3086" y="1466"/>
                    <a:pt x="3140" y="1474"/>
                    <a:pt x="3186" y="1482"/>
                  </a:cubicBezTo>
                  <a:cubicBezTo>
                    <a:pt x="3216" y="1489"/>
                    <a:pt x="3262" y="1543"/>
                    <a:pt x="3277" y="1543"/>
                  </a:cubicBezTo>
                  <a:cubicBezTo>
                    <a:pt x="3277" y="1550"/>
                    <a:pt x="3293" y="1558"/>
                    <a:pt x="3293" y="1565"/>
                  </a:cubicBezTo>
                  <a:cubicBezTo>
                    <a:pt x="3293" y="1565"/>
                    <a:pt x="3293" y="1565"/>
                    <a:pt x="3300" y="1565"/>
                  </a:cubicBezTo>
                  <a:cubicBezTo>
                    <a:pt x="3300" y="1573"/>
                    <a:pt x="3323" y="1573"/>
                    <a:pt x="3331" y="1573"/>
                  </a:cubicBezTo>
                  <a:cubicBezTo>
                    <a:pt x="3338" y="1535"/>
                    <a:pt x="3354" y="1489"/>
                    <a:pt x="3384" y="1474"/>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1" name="Freeform 163"/>
            <p:cNvSpPr>
              <a:spLocks noChangeArrowheads="1"/>
            </p:cNvSpPr>
            <p:nvPr/>
          </p:nvSpPr>
          <p:spPr bwMode="auto">
            <a:xfrm>
              <a:off x="4192315" y="6399214"/>
              <a:ext cx="446058" cy="236537"/>
            </a:xfrm>
            <a:custGeom>
              <a:avLst/>
              <a:gdLst>
                <a:gd name="T0" fmla="*/ 31 w 1239"/>
                <a:gd name="T1" fmla="*/ 260 h 658"/>
                <a:gd name="T2" fmla="*/ 31 w 1239"/>
                <a:gd name="T3" fmla="*/ 260 h 658"/>
                <a:gd name="T4" fmla="*/ 115 w 1239"/>
                <a:gd name="T5" fmla="*/ 168 h 658"/>
                <a:gd name="T6" fmla="*/ 153 w 1239"/>
                <a:gd name="T7" fmla="*/ 161 h 658"/>
                <a:gd name="T8" fmla="*/ 237 w 1239"/>
                <a:gd name="T9" fmla="*/ 107 h 658"/>
                <a:gd name="T10" fmla="*/ 267 w 1239"/>
                <a:gd name="T11" fmla="*/ 122 h 658"/>
                <a:gd name="T12" fmla="*/ 329 w 1239"/>
                <a:gd name="T13" fmla="*/ 69 h 658"/>
                <a:gd name="T14" fmla="*/ 352 w 1239"/>
                <a:gd name="T15" fmla="*/ 61 h 658"/>
                <a:gd name="T16" fmla="*/ 375 w 1239"/>
                <a:gd name="T17" fmla="*/ 23 h 658"/>
                <a:gd name="T18" fmla="*/ 443 w 1239"/>
                <a:gd name="T19" fmla="*/ 0 h 658"/>
                <a:gd name="T20" fmla="*/ 474 w 1239"/>
                <a:gd name="T21" fmla="*/ 31 h 658"/>
                <a:gd name="T22" fmla="*/ 504 w 1239"/>
                <a:gd name="T23" fmla="*/ 0 h 658"/>
                <a:gd name="T24" fmla="*/ 504 w 1239"/>
                <a:gd name="T25" fmla="*/ 0 h 658"/>
                <a:gd name="T26" fmla="*/ 611 w 1239"/>
                <a:gd name="T27" fmla="*/ 31 h 658"/>
                <a:gd name="T28" fmla="*/ 627 w 1239"/>
                <a:gd name="T29" fmla="*/ 16 h 658"/>
                <a:gd name="T30" fmla="*/ 703 w 1239"/>
                <a:gd name="T31" fmla="*/ 46 h 658"/>
                <a:gd name="T32" fmla="*/ 733 w 1239"/>
                <a:gd name="T33" fmla="*/ 46 h 658"/>
                <a:gd name="T34" fmla="*/ 779 w 1239"/>
                <a:gd name="T35" fmla="*/ 77 h 658"/>
                <a:gd name="T36" fmla="*/ 817 w 1239"/>
                <a:gd name="T37" fmla="*/ 138 h 658"/>
                <a:gd name="T38" fmla="*/ 871 w 1239"/>
                <a:gd name="T39" fmla="*/ 84 h 658"/>
                <a:gd name="T40" fmla="*/ 947 w 1239"/>
                <a:gd name="T41" fmla="*/ 54 h 658"/>
                <a:gd name="T42" fmla="*/ 993 w 1239"/>
                <a:gd name="T43" fmla="*/ 77 h 658"/>
                <a:gd name="T44" fmla="*/ 993 w 1239"/>
                <a:gd name="T45" fmla="*/ 77 h 658"/>
                <a:gd name="T46" fmla="*/ 963 w 1239"/>
                <a:gd name="T47" fmla="*/ 107 h 658"/>
                <a:gd name="T48" fmla="*/ 970 w 1239"/>
                <a:gd name="T49" fmla="*/ 122 h 658"/>
                <a:gd name="T50" fmla="*/ 1031 w 1239"/>
                <a:gd name="T51" fmla="*/ 283 h 658"/>
                <a:gd name="T52" fmla="*/ 1069 w 1239"/>
                <a:gd name="T53" fmla="*/ 237 h 658"/>
                <a:gd name="T54" fmla="*/ 1100 w 1239"/>
                <a:gd name="T55" fmla="*/ 237 h 658"/>
                <a:gd name="T56" fmla="*/ 1131 w 1239"/>
                <a:gd name="T57" fmla="*/ 222 h 658"/>
                <a:gd name="T58" fmla="*/ 1230 w 1239"/>
                <a:gd name="T59" fmla="*/ 252 h 658"/>
                <a:gd name="T60" fmla="*/ 1230 w 1239"/>
                <a:gd name="T61" fmla="*/ 252 h 658"/>
                <a:gd name="T62" fmla="*/ 1207 w 1239"/>
                <a:gd name="T63" fmla="*/ 443 h 658"/>
                <a:gd name="T64" fmla="*/ 1024 w 1239"/>
                <a:gd name="T65" fmla="*/ 596 h 658"/>
                <a:gd name="T66" fmla="*/ 932 w 1239"/>
                <a:gd name="T67" fmla="*/ 650 h 658"/>
                <a:gd name="T68" fmla="*/ 856 w 1239"/>
                <a:gd name="T69" fmla="*/ 566 h 658"/>
                <a:gd name="T70" fmla="*/ 779 w 1239"/>
                <a:gd name="T71" fmla="*/ 550 h 658"/>
                <a:gd name="T72" fmla="*/ 733 w 1239"/>
                <a:gd name="T73" fmla="*/ 474 h 658"/>
                <a:gd name="T74" fmla="*/ 627 w 1239"/>
                <a:gd name="T75" fmla="*/ 451 h 658"/>
                <a:gd name="T76" fmla="*/ 627 w 1239"/>
                <a:gd name="T77" fmla="*/ 451 h 658"/>
                <a:gd name="T78" fmla="*/ 527 w 1239"/>
                <a:gd name="T79" fmla="*/ 451 h 658"/>
                <a:gd name="T80" fmla="*/ 466 w 1239"/>
                <a:gd name="T81" fmla="*/ 497 h 658"/>
                <a:gd name="T82" fmla="*/ 290 w 1239"/>
                <a:gd name="T83" fmla="*/ 543 h 658"/>
                <a:gd name="T84" fmla="*/ 138 w 1239"/>
                <a:gd name="T85" fmla="*/ 589 h 658"/>
                <a:gd name="T86" fmla="*/ 61 w 1239"/>
                <a:gd name="T87" fmla="*/ 611 h 658"/>
                <a:gd name="T88" fmla="*/ 0 w 1239"/>
                <a:gd name="T89" fmla="*/ 527 h 658"/>
                <a:gd name="T90" fmla="*/ 23 w 1239"/>
                <a:gd name="T91" fmla="*/ 443 h 658"/>
                <a:gd name="T92" fmla="*/ 31 w 1239"/>
                <a:gd name="T93" fmla="*/ 344 h 658"/>
                <a:gd name="T94" fmla="*/ 31 w 1239"/>
                <a:gd name="T95" fmla="*/ 260 h 6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239" h="658">
                  <a:moveTo>
                    <a:pt x="31" y="260"/>
                  </a:moveTo>
                  <a:lnTo>
                    <a:pt x="31" y="260"/>
                  </a:lnTo>
                  <a:cubicBezTo>
                    <a:pt x="54" y="237"/>
                    <a:pt x="92" y="184"/>
                    <a:pt x="115" y="168"/>
                  </a:cubicBezTo>
                  <a:cubicBezTo>
                    <a:pt x="130" y="161"/>
                    <a:pt x="145" y="168"/>
                    <a:pt x="153" y="161"/>
                  </a:cubicBezTo>
                  <a:cubicBezTo>
                    <a:pt x="183" y="153"/>
                    <a:pt x="206" y="130"/>
                    <a:pt x="237" y="107"/>
                  </a:cubicBezTo>
                  <a:lnTo>
                    <a:pt x="267" y="122"/>
                  </a:lnTo>
                  <a:cubicBezTo>
                    <a:pt x="275" y="122"/>
                    <a:pt x="329" y="69"/>
                    <a:pt x="329" y="69"/>
                  </a:cubicBezTo>
                  <a:cubicBezTo>
                    <a:pt x="336" y="61"/>
                    <a:pt x="344" y="69"/>
                    <a:pt x="352" y="61"/>
                  </a:cubicBezTo>
                  <a:cubicBezTo>
                    <a:pt x="359" y="54"/>
                    <a:pt x="359" y="31"/>
                    <a:pt x="375" y="23"/>
                  </a:cubicBezTo>
                  <a:cubicBezTo>
                    <a:pt x="397" y="8"/>
                    <a:pt x="420" y="0"/>
                    <a:pt x="443" y="0"/>
                  </a:cubicBezTo>
                  <a:cubicBezTo>
                    <a:pt x="458" y="8"/>
                    <a:pt x="458" y="31"/>
                    <a:pt x="474" y="31"/>
                  </a:cubicBezTo>
                  <a:cubicBezTo>
                    <a:pt x="489" y="31"/>
                    <a:pt x="497" y="8"/>
                    <a:pt x="504" y="0"/>
                  </a:cubicBezTo>
                  <a:lnTo>
                    <a:pt x="504" y="0"/>
                  </a:lnTo>
                  <a:cubicBezTo>
                    <a:pt x="542" y="16"/>
                    <a:pt x="581" y="31"/>
                    <a:pt x="611" y="31"/>
                  </a:cubicBezTo>
                  <a:cubicBezTo>
                    <a:pt x="619" y="31"/>
                    <a:pt x="619" y="8"/>
                    <a:pt x="627" y="16"/>
                  </a:cubicBezTo>
                  <a:cubicBezTo>
                    <a:pt x="657" y="16"/>
                    <a:pt x="680" y="39"/>
                    <a:pt x="703" y="46"/>
                  </a:cubicBezTo>
                  <a:cubicBezTo>
                    <a:pt x="711" y="46"/>
                    <a:pt x="726" y="46"/>
                    <a:pt x="733" y="46"/>
                  </a:cubicBezTo>
                  <a:cubicBezTo>
                    <a:pt x="756" y="54"/>
                    <a:pt x="772" y="61"/>
                    <a:pt x="779" y="77"/>
                  </a:cubicBezTo>
                  <a:cubicBezTo>
                    <a:pt x="802" y="92"/>
                    <a:pt x="794" y="138"/>
                    <a:pt x="817" y="138"/>
                  </a:cubicBezTo>
                  <a:cubicBezTo>
                    <a:pt x="840" y="145"/>
                    <a:pt x="848" y="100"/>
                    <a:pt x="871" y="84"/>
                  </a:cubicBezTo>
                  <a:cubicBezTo>
                    <a:pt x="894" y="69"/>
                    <a:pt x="924" y="61"/>
                    <a:pt x="947" y="54"/>
                  </a:cubicBezTo>
                  <a:cubicBezTo>
                    <a:pt x="970" y="54"/>
                    <a:pt x="978" y="69"/>
                    <a:pt x="993" y="77"/>
                  </a:cubicBezTo>
                  <a:lnTo>
                    <a:pt x="993" y="77"/>
                  </a:lnTo>
                  <a:cubicBezTo>
                    <a:pt x="986" y="84"/>
                    <a:pt x="970" y="92"/>
                    <a:pt x="963" y="107"/>
                  </a:cubicBezTo>
                  <a:cubicBezTo>
                    <a:pt x="955" y="115"/>
                    <a:pt x="970" y="115"/>
                    <a:pt x="970" y="122"/>
                  </a:cubicBezTo>
                  <a:cubicBezTo>
                    <a:pt x="993" y="176"/>
                    <a:pt x="993" y="245"/>
                    <a:pt x="1031" y="283"/>
                  </a:cubicBezTo>
                  <a:cubicBezTo>
                    <a:pt x="1047" y="298"/>
                    <a:pt x="1054" y="245"/>
                    <a:pt x="1069" y="237"/>
                  </a:cubicBezTo>
                  <a:cubicBezTo>
                    <a:pt x="1077" y="230"/>
                    <a:pt x="1092" y="245"/>
                    <a:pt x="1100" y="237"/>
                  </a:cubicBezTo>
                  <a:cubicBezTo>
                    <a:pt x="1108" y="237"/>
                    <a:pt x="1115" y="222"/>
                    <a:pt x="1131" y="222"/>
                  </a:cubicBezTo>
                  <a:cubicBezTo>
                    <a:pt x="1154" y="230"/>
                    <a:pt x="1207" y="252"/>
                    <a:pt x="1230" y="252"/>
                  </a:cubicBezTo>
                  <a:lnTo>
                    <a:pt x="1230" y="252"/>
                  </a:lnTo>
                  <a:cubicBezTo>
                    <a:pt x="1238" y="314"/>
                    <a:pt x="1222" y="428"/>
                    <a:pt x="1207" y="443"/>
                  </a:cubicBezTo>
                  <a:cubicBezTo>
                    <a:pt x="1154" y="489"/>
                    <a:pt x="1092" y="566"/>
                    <a:pt x="1024" y="596"/>
                  </a:cubicBezTo>
                  <a:cubicBezTo>
                    <a:pt x="1001" y="619"/>
                    <a:pt x="963" y="657"/>
                    <a:pt x="932" y="650"/>
                  </a:cubicBezTo>
                  <a:cubicBezTo>
                    <a:pt x="825" y="611"/>
                    <a:pt x="978" y="589"/>
                    <a:pt x="856" y="566"/>
                  </a:cubicBezTo>
                  <a:cubicBezTo>
                    <a:pt x="817" y="566"/>
                    <a:pt x="810" y="566"/>
                    <a:pt x="779" y="550"/>
                  </a:cubicBezTo>
                  <a:cubicBezTo>
                    <a:pt x="741" y="520"/>
                    <a:pt x="794" y="489"/>
                    <a:pt x="733" y="474"/>
                  </a:cubicBezTo>
                  <a:cubicBezTo>
                    <a:pt x="711" y="474"/>
                    <a:pt x="634" y="443"/>
                    <a:pt x="627" y="451"/>
                  </a:cubicBezTo>
                  <a:lnTo>
                    <a:pt x="627" y="451"/>
                  </a:lnTo>
                  <a:cubicBezTo>
                    <a:pt x="581" y="451"/>
                    <a:pt x="550" y="489"/>
                    <a:pt x="527" y="451"/>
                  </a:cubicBezTo>
                  <a:cubicBezTo>
                    <a:pt x="489" y="390"/>
                    <a:pt x="474" y="459"/>
                    <a:pt x="466" y="497"/>
                  </a:cubicBezTo>
                  <a:cubicBezTo>
                    <a:pt x="443" y="642"/>
                    <a:pt x="359" y="504"/>
                    <a:pt x="290" y="543"/>
                  </a:cubicBezTo>
                  <a:cubicBezTo>
                    <a:pt x="214" y="581"/>
                    <a:pt x="229" y="589"/>
                    <a:pt x="138" y="589"/>
                  </a:cubicBezTo>
                  <a:cubicBezTo>
                    <a:pt x="107" y="589"/>
                    <a:pt x="77" y="619"/>
                    <a:pt x="61" y="611"/>
                  </a:cubicBezTo>
                  <a:cubicBezTo>
                    <a:pt x="54" y="604"/>
                    <a:pt x="8" y="535"/>
                    <a:pt x="0" y="527"/>
                  </a:cubicBezTo>
                  <a:cubicBezTo>
                    <a:pt x="0" y="497"/>
                    <a:pt x="31" y="489"/>
                    <a:pt x="23" y="443"/>
                  </a:cubicBezTo>
                  <a:cubicBezTo>
                    <a:pt x="15" y="405"/>
                    <a:pt x="23" y="390"/>
                    <a:pt x="31" y="344"/>
                  </a:cubicBezTo>
                  <a:cubicBezTo>
                    <a:pt x="38" y="306"/>
                    <a:pt x="38" y="275"/>
                    <a:pt x="31" y="26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2" name="Freeform 164"/>
            <p:cNvSpPr>
              <a:spLocks noChangeArrowheads="1"/>
            </p:cNvSpPr>
            <p:nvPr/>
          </p:nvSpPr>
          <p:spPr bwMode="auto">
            <a:xfrm>
              <a:off x="4349467" y="6232526"/>
              <a:ext cx="261921" cy="220663"/>
            </a:xfrm>
            <a:custGeom>
              <a:avLst/>
              <a:gdLst>
                <a:gd name="T0" fmla="*/ 68 w 726"/>
                <a:gd name="T1" fmla="*/ 466 h 612"/>
                <a:gd name="T2" fmla="*/ 68 w 726"/>
                <a:gd name="T3" fmla="*/ 466 h 612"/>
                <a:gd name="T4" fmla="*/ 175 w 726"/>
                <a:gd name="T5" fmla="*/ 497 h 612"/>
                <a:gd name="T6" fmla="*/ 191 w 726"/>
                <a:gd name="T7" fmla="*/ 482 h 612"/>
                <a:gd name="T8" fmla="*/ 267 w 726"/>
                <a:gd name="T9" fmla="*/ 512 h 612"/>
                <a:gd name="T10" fmla="*/ 297 w 726"/>
                <a:gd name="T11" fmla="*/ 512 h 612"/>
                <a:gd name="T12" fmla="*/ 343 w 726"/>
                <a:gd name="T13" fmla="*/ 543 h 612"/>
                <a:gd name="T14" fmla="*/ 381 w 726"/>
                <a:gd name="T15" fmla="*/ 604 h 612"/>
                <a:gd name="T16" fmla="*/ 435 w 726"/>
                <a:gd name="T17" fmla="*/ 550 h 612"/>
                <a:gd name="T18" fmla="*/ 511 w 726"/>
                <a:gd name="T19" fmla="*/ 520 h 612"/>
                <a:gd name="T20" fmla="*/ 557 w 726"/>
                <a:gd name="T21" fmla="*/ 543 h 612"/>
                <a:gd name="T22" fmla="*/ 557 w 726"/>
                <a:gd name="T23" fmla="*/ 543 h 612"/>
                <a:gd name="T24" fmla="*/ 572 w 726"/>
                <a:gd name="T25" fmla="*/ 489 h 612"/>
                <a:gd name="T26" fmla="*/ 641 w 726"/>
                <a:gd name="T27" fmla="*/ 550 h 612"/>
                <a:gd name="T28" fmla="*/ 695 w 726"/>
                <a:gd name="T29" fmla="*/ 520 h 612"/>
                <a:gd name="T30" fmla="*/ 672 w 726"/>
                <a:gd name="T31" fmla="*/ 497 h 612"/>
                <a:gd name="T32" fmla="*/ 695 w 726"/>
                <a:gd name="T33" fmla="*/ 466 h 612"/>
                <a:gd name="T34" fmla="*/ 687 w 726"/>
                <a:gd name="T35" fmla="*/ 436 h 612"/>
                <a:gd name="T36" fmla="*/ 718 w 726"/>
                <a:gd name="T37" fmla="*/ 421 h 612"/>
                <a:gd name="T38" fmla="*/ 679 w 726"/>
                <a:gd name="T39" fmla="*/ 329 h 612"/>
                <a:gd name="T40" fmla="*/ 679 w 726"/>
                <a:gd name="T41" fmla="*/ 275 h 612"/>
                <a:gd name="T42" fmla="*/ 725 w 726"/>
                <a:gd name="T43" fmla="*/ 222 h 612"/>
                <a:gd name="T44" fmla="*/ 710 w 726"/>
                <a:gd name="T45" fmla="*/ 176 h 612"/>
                <a:gd name="T46" fmla="*/ 710 w 726"/>
                <a:gd name="T47" fmla="*/ 176 h 612"/>
                <a:gd name="T48" fmla="*/ 672 w 726"/>
                <a:gd name="T49" fmla="*/ 161 h 612"/>
                <a:gd name="T50" fmla="*/ 603 w 726"/>
                <a:gd name="T51" fmla="*/ 184 h 612"/>
                <a:gd name="T52" fmla="*/ 565 w 726"/>
                <a:gd name="T53" fmla="*/ 153 h 612"/>
                <a:gd name="T54" fmla="*/ 534 w 726"/>
                <a:gd name="T55" fmla="*/ 153 h 612"/>
                <a:gd name="T56" fmla="*/ 534 w 726"/>
                <a:gd name="T57" fmla="*/ 123 h 612"/>
                <a:gd name="T58" fmla="*/ 550 w 726"/>
                <a:gd name="T59" fmla="*/ 100 h 612"/>
                <a:gd name="T60" fmla="*/ 496 w 726"/>
                <a:gd name="T61" fmla="*/ 84 h 612"/>
                <a:gd name="T62" fmla="*/ 420 w 726"/>
                <a:gd name="T63" fmla="*/ 16 h 612"/>
                <a:gd name="T64" fmla="*/ 389 w 726"/>
                <a:gd name="T65" fmla="*/ 16 h 612"/>
                <a:gd name="T66" fmla="*/ 381 w 726"/>
                <a:gd name="T67" fmla="*/ 0 h 612"/>
                <a:gd name="T68" fmla="*/ 297 w 726"/>
                <a:gd name="T69" fmla="*/ 23 h 612"/>
                <a:gd name="T70" fmla="*/ 297 w 726"/>
                <a:gd name="T71" fmla="*/ 23 h 612"/>
                <a:gd name="T72" fmla="*/ 259 w 726"/>
                <a:gd name="T73" fmla="*/ 100 h 612"/>
                <a:gd name="T74" fmla="*/ 267 w 726"/>
                <a:gd name="T75" fmla="*/ 130 h 612"/>
                <a:gd name="T76" fmla="*/ 168 w 726"/>
                <a:gd name="T77" fmla="*/ 138 h 612"/>
                <a:gd name="T78" fmla="*/ 145 w 726"/>
                <a:gd name="T79" fmla="*/ 123 h 612"/>
                <a:gd name="T80" fmla="*/ 122 w 726"/>
                <a:gd name="T81" fmla="*/ 146 h 612"/>
                <a:gd name="T82" fmla="*/ 61 w 726"/>
                <a:gd name="T83" fmla="*/ 138 h 612"/>
                <a:gd name="T84" fmla="*/ 22 w 726"/>
                <a:gd name="T85" fmla="*/ 123 h 612"/>
                <a:gd name="T86" fmla="*/ 0 w 726"/>
                <a:gd name="T87" fmla="*/ 130 h 612"/>
                <a:gd name="T88" fmla="*/ 0 w 726"/>
                <a:gd name="T89" fmla="*/ 130 h 612"/>
                <a:gd name="T90" fmla="*/ 53 w 726"/>
                <a:gd name="T91" fmla="*/ 275 h 612"/>
                <a:gd name="T92" fmla="*/ 61 w 726"/>
                <a:gd name="T93" fmla="*/ 359 h 612"/>
                <a:gd name="T94" fmla="*/ 45 w 726"/>
                <a:gd name="T95" fmla="*/ 413 h 612"/>
                <a:gd name="T96" fmla="*/ 68 w 726"/>
                <a:gd name="T97" fmla="*/ 466 h 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26" h="612">
                  <a:moveTo>
                    <a:pt x="68" y="466"/>
                  </a:moveTo>
                  <a:lnTo>
                    <a:pt x="68" y="466"/>
                  </a:lnTo>
                  <a:cubicBezTo>
                    <a:pt x="106" y="482"/>
                    <a:pt x="145" y="497"/>
                    <a:pt x="175" y="497"/>
                  </a:cubicBezTo>
                  <a:cubicBezTo>
                    <a:pt x="183" y="497"/>
                    <a:pt x="183" y="474"/>
                    <a:pt x="191" y="482"/>
                  </a:cubicBezTo>
                  <a:cubicBezTo>
                    <a:pt x="221" y="482"/>
                    <a:pt x="244" y="505"/>
                    <a:pt x="267" y="512"/>
                  </a:cubicBezTo>
                  <a:cubicBezTo>
                    <a:pt x="275" y="512"/>
                    <a:pt x="290" y="512"/>
                    <a:pt x="297" y="512"/>
                  </a:cubicBezTo>
                  <a:cubicBezTo>
                    <a:pt x="320" y="520"/>
                    <a:pt x="336" y="527"/>
                    <a:pt x="343" y="543"/>
                  </a:cubicBezTo>
                  <a:cubicBezTo>
                    <a:pt x="366" y="558"/>
                    <a:pt x="358" y="604"/>
                    <a:pt x="381" y="604"/>
                  </a:cubicBezTo>
                  <a:cubicBezTo>
                    <a:pt x="404" y="611"/>
                    <a:pt x="412" y="566"/>
                    <a:pt x="435" y="550"/>
                  </a:cubicBezTo>
                  <a:cubicBezTo>
                    <a:pt x="458" y="535"/>
                    <a:pt x="488" y="527"/>
                    <a:pt x="511" y="520"/>
                  </a:cubicBezTo>
                  <a:cubicBezTo>
                    <a:pt x="534" y="520"/>
                    <a:pt x="542" y="535"/>
                    <a:pt x="557" y="543"/>
                  </a:cubicBezTo>
                  <a:lnTo>
                    <a:pt x="557" y="543"/>
                  </a:lnTo>
                  <a:cubicBezTo>
                    <a:pt x="557" y="543"/>
                    <a:pt x="572" y="497"/>
                    <a:pt x="572" y="489"/>
                  </a:cubicBezTo>
                  <a:lnTo>
                    <a:pt x="641" y="550"/>
                  </a:lnTo>
                  <a:cubicBezTo>
                    <a:pt x="664" y="543"/>
                    <a:pt x="687" y="543"/>
                    <a:pt x="695" y="520"/>
                  </a:cubicBezTo>
                  <a:cubicBezTo>
                    <a:pt x="702" y="512"/>
                    <a:pt x="672" y="505"/>
                    <a:pt x="672" y="497"/>
                  </a:cubicBezTo>
                  <a:cubicBezTo>
                    <a:pt x="672" y="482"/>
                    <a:pt x="687" y="482"/>
                    <a:pt x="695" y="466"/>
                  </a:cubicBezTo>
                  <a:cubicBezTo>
                    <a:pt x="695" y="459"/>
                    <a:pt x="679" y="444"/>
                    <a:pt x="687" y="436"/>
                  </a:cubicBezTo>
                  <a:cubicBezTo>
                    <a:pt x="695" y="428"/>
                    <a:pt x="710" y="428"/>
                    <a:pt x="718" y="421"/>
                  </a:cubicBezTo>
                  <a:cubicBezTo>
                    <a:pt x="718" y="421"/>
                    <a:pt x="679" y="336"/>
                    <a:pt x="679" y="329"/>
                  </a:cubicBezTo>
                  <a:cubicBezTo>
                    <a:pt x="679" y="321"/>
                    <a:pt x="679" y="275"/>
                    <a:pt x="679" y="275"/>
                  </a:cubicBezTo>
                  <a:cubicBezTo>
                    <a:pt x="695" y="260"/>
                    <a:pt x="718" y="245"/>
                    <a:pt x="725" y="222"/>
                  </a:cubicBezTo>
                  <a:cubicBezTo>
                    <a:pt x="725" y="207"/>
                    <a:pt x="718" y="191"/>
                    <a:pt x="710" y="176"/>
                  </a:cubicBezTo>
                  <a:lnTo>
                    <a:pt x="710" y="176"/>
                  </a:lnTo>
                  <a:cubicBezTo>
                    <a:pt x="695" y="169"/>
                    <a:pt x="687" y="161"/>
                    <a:pt x="672" y="161"/>
                  </a:cubicBezTo>
                  <a:cubicBezTo>
                    <a:pt x="649" y="161"/>
                    <a:pt x="626" y="184"/>
                    <a:pt x="603" y="184"/>
                  </a:cubicBezTo>
                  <a:cubicBezTo>
                    <a:pt x="588" y="176"/>
                    <a:pt x="580" y="161"/>
                    <a:pt x="565" y="153"/>
                  </a:cubicBezTo>
                  <a:cubicBezTo>
                    <a:pt x="557" y="153"/>
                    <a:pt x="542" y="161"/>
                    <a:pt x="534" y="153"/>
                  </a:cubicBezTo>
                  <a:cubicBezTo>
                    <a:pt x="527" y="146"/>
                    <a:pt x="527" y="130"/>
                    <a:pt x="534" y="123"/>
                  </a:cubicBezTo>
                  <a:cubicBezTo>
                    <a:pt x="534" y="115"/>
                    <a:pt x="557" y="107"/>
                    <a:pt x="550" y="100"/>
                  </a:cubicBezTo>
                  <a:cubicBezTo>
                    <a:pt x="534" y="84"/>
                    <a:pt x="511" y="92"/>
                    <a:pt x="496" y="84"/>
                  </a:cubicBezTo>
                  <a:cubicBezTo>
                    <a:pt x="466" y="61"/>
                    <a:pt x="450" y="31"/>
                    <a:pt x="420" y="16"/>
                  </a:cubicBezTo>
                  <a:cubicBezTo>
                    <a:pt x="412" y="8"/>
                    <a:pt x="397" y="23"/>
                    <a:pt x="389" y="16"/>
                  </a:cubicBezTo>
                  <a:cubicBezTo>
                    <a:pt x="381" y="16"/>
                    <a:pt x="389" y="0"/>
                    <a:pt x="381" y="0"/>
                  </a:cubicBezTo>
                  <a:cubicBezTo>
                    <a:pt x="351" y="0"/>
                    <a:pt x="328" y="16"/>
                    <a:pt x="297" y="23"/>
                  </a:cubicBezTo>
                  <a:lnTo>
                    <a:pt x="297" y="23"/>
                  </a:lnTo>
                  <a:cubicBezTo>
                    <a:pt x="282" y="46"/>
                    <a:pt x="267" y="69"/>
                    <a:pt x="259" y="100"/>
                  </a:cubicBezTo>
                  <a:cubicBezTo>
                    <a:pt x="259" y="107"/>
                    <a:pt x="275" y="123"/>
                    <a:pt x="267" y="130"/>
                  </a:cubicBezTo>
                  <a:cubicBezTo>
                    <a:pt x="236" y="146"/>
                    <a:pt x="198" y="146"/>
                    <a:pt x="168" y="138"/>
                  </a:cubicBezTo>
                  <a:cubicBezTo>
                    <a:pt x="152" y="138"/>
                    <a:pt x="152" y="115"/>
                    <a:pt x="145" y="123"/>
                  </a:cubicBezTo>
                  <a:cubicBezTo>
                    <a:pt x="129" y="123"/>
                    <a:pt x="129" y="138"/>
                    <a:pt x="122" y="146"/>
                  </a:cubicBezTo>
                  <a:cubicBezTo>
                    <a:pt x="99" y="146"/>
                    <a:pt x="76" y="146"/>
                    <a:pt x="61" y="138"/>
                  </a:cubicBezTo>
                  <a:cubicBezTo>
                    <a:pt x="45" y="130"/>
                    <a:pt x="38" y="123"/>
                    <a:pt x="22" y="123"/>
                  </a:cubicBezTo>
                  <a:cubicBezTo>
                    <a:pt x="15" y="115"/>
                    <a:pt x="7" y="123"/>
                    <a:pt x="0" y="130"/>
                  </a:cubicBezTo>
                  <a:lnTo>
                    <a:pt x="0" y="130"/>
                  </a:lnTo>
                  <a:cubicBezTo>
                    <a:pt x="15" y="176"/>
                    <a:pt x="38" y="230"/>
                    <a:pt x="53" y="275"/>
                  </a:cubicBezTo>
                  <a:cubicBezTo>
                    <a:pt x="61" y="306"/>
                    <a:pt x="61" y="336"/>
                    <a:pt x="61" y="359"/>
                  </a:cubicBezTo>
                  <a:cubicBezTo>
                    <a:pt x="61" y="382"/>
                    <a:pt x="45" y="398"/>
                    <a:pt x="45" y="413"/>
                  </a:cubicBezTo>
                  <a:cubicBezTo>
                    <a:pt x="53" y="436"/>
                    <a:pt x="61" y="451"/>
                    <a:pt x="68" y="46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3" name="Freeform 165"/>
            <p:cNvSpPr>
              <a:spLocks noChangeArrowheads="1"/>
            </p:cNvSpPr>
            <p:nvPr/>
          </p:nvSpPr>
          <p:spPr bwMode="auto">
            <a:xfrm>
              <a:off x="4066911" y="6210301"/>
              <a:ext cx="307955" cy="284163"/>
            </a:xfrm>
            <a:custGeom>
              <a:avLst/>
              <a:gdLst>
                <a:gd name="T0" fmla="*/ 787 w 856"/>
                <a:gd name="T1" fmla="*/ 191 h 788"/>
                <a:gd name="T2" fmla="*/ 787 w 856"/>
                <a:gd name="T3" fmla="*/ 191 h 788"/>
                <a:gd name="T4" fmla="*/ 840 w 856"/>
                <a:gd name="T5" fmla="*/ 336 h 788"/>
                <a:gd name="T6" fmla="*/ 848 w 856"/>
                <a:gd name="T7" fmla="*/ 420 h 788"/>
                <a:gd name="T8" fmla="*/ 832 w 856"/>
                <a:gd name="T9" fmla="*/ 474 h 788"/>
                <a:gd name="T10" fmla="*/ 855 w 856"/>
                <a:gd name="T11" fmla="*/ 527 h 788"/>
                <a:gd name="T12" fmla="*/ 855 w 856"/>
                <a:gd name="T13" fmla="*/ 527 h 788"/>
                <a:gd name="T14" fmla="*/ 825 w 856"/>
                <a:gd name="T15" fmla="*/ 558 h 788"/>
                <a:gd name="T16" fmla="*/ 794 w 856"/>
                <a:gd name="T17" fmla="*/ 527 h 788"/>
                <a:gd name="T18" fmla="*/ 726 w 856"/>
                <a:gd name="T19" fmla="*/ 550 h 788"/>
                <a:gd name="T20" fmla="*/ 703 w 856"/>
                <a:gd name="T21" fmla="*/ 588 h 788"/>
                <a:gd name="T22" fmla="*/ 680 w 856"/>
                <a:gd name="T23" fmla="*/ 596 h 788"/>
                <a:gd name="T24" fmla="*/ 618 w 856"/>
                <a:gd name="T25" fmla="*/ 649 h 788"/>
                <a:gd name="T26" fmla="*/ 588 w 856"/>
                <a:gd name="T27" fmla="*/ 634 h 788"/>
                <a:gd name="T28" fmla="*/ 504 w 856"/>
                <a:gd name="T29" fmla="*/ 688 h 788"/>
                <a:gd name="T30" fmla="*/ 466 w 856"/>
                <a:gd name="T31" fmla="*/ 695 h 788"/>
                <a:gd name="T32" fmla="*/ 382 w 856"/>
                <a:gd name="T33" fmla="*/ 787 h 788"/>
                <a:gd name="T34" fmla="*/ 382 w 856"/>
                <a:gd name="T35" fmla="*/ 787 h 788"/>
                <a:gd name="T36" fmla="*/ 282 w 856"/>
                <a:gd name="T37" fmla="*/ 703 h 788"/>
                <a:gd name="T38" fmla="*/ 206 w 856"/>
                <a:gd name="T39" fmla="*/ 734 h 788"/>
                <a:gd name="T40" fmla="*/ 122 w 856"/>
                <a:gd name="T41" fmla="*/ 649 h 788"/>
                <a:gd name="T42" fmla="*/ 69 w 856"/>
                <a:gd name="T43" fmla="*/ 527 h 788"/>
                <a:gd name="T44" fmla="*/ 38 w 856"/>
                <a:gd name="T45" fmla="*/ 420 h 788"/>
                <a:gd name="T46" fmla="*/ 30 w 856"/>
                <a:gd name="T47" fmla="*/ 390 h 788"/>
                <a:gd name="T48" fmla="*/ 30 w 856"/>
                <a:gd name="T49" fmla="*/ 390 h 788"/>
                <a:gd name="T50" fmla="*/ 115 w 856"/>
                <a:gd name="T51" fmla="*/ 321 h 788"/>
                <a:gd name="T52" fmla="*/ 145 w 856"/>
                <a:gd name="T53" fmla="*/ 245 h 788"/>
                <a:gd name="T54" fmla="*/ 160 w 856"/>
                <a:gd name="T55" fmla="*/ 145 h 788"/>
                <a:gd name="T56" fmla="*/ 252 w 856"/>
                <a:gd name="T57" fmla="*/ 153 h 788"/>
                <a:gd name="T58" fmla="*/ 282 w 856"/>
                <a:gd name="T59" fmla="*/ 176 h 788"/>
                <a:gd name="T60" fmla="*/ 313 w 856"/>
                <a:gd name="T61" fmla="*/ 161 h 788"/>
                <a:gd name="T62" fmla="*/ 305 w 856"/>
                <a:gd name="T63" fmla="*/ 99 h 788"/>
                <a:gd name="T64" fmla="*/ 313 w 856"/>
                <a:gd name="T65" fmla="*/ 69 h 788"/>
                <a:gd name="T66" fmla="*/ 359 w 856"/>
                <a:gd name="T67" fmla="*/ 46 h 788"/>
                <a:gd name="T68" fmla="*/ 374 w 856"/>
                <a:gd name="T69" fmla="*/ 0 h 788"/>
                <a:gd name="T70" fmla="*/ 435 w 856"/>
                <a:gd name="T71" fmla="*/ 31 h 788"/>
                <a:gd name="T72" fmla="*/ 481 w 856"/>
                <a:gd name="T73" fmla="*/ 16 h 788"/>
                <a:gd name="T74" fmla="*/ 519 w 856"/>
                <a:gd name="T75" fmla="*/ 8 h 788"/>
                <a:gd name="T76" fmla="*/ 519 w 856"/>
                <a:gd name="T77" fmla="*/ 8 h 788"/>
                <a:gd name="T78" fmla="*/ 580 w 856"/>
                <a:gd name="T79" fmla="*/ 84 h 788"/>
                <a:gd name="T80" fmla="*/ 618 w 856"/>
                <a:gd name="T81" fmla="*/ 130 h 788"/>
                <a:gd name="T82" fmla="*/ 649 w 856"/>
                <a:gd name="T83" fmla="*/ 122 h 788"/>
                <a:gd name="T84" fmla="*/ 649 w 856"/>
                <a:gd name="T85" fmla="*/ 161 h 788"/>
                <a:gd name="T86" fmla="*/ 664 w 856"/>
                <a:gd name="T87" fmla="*/ 214 h 788"/>
                <a:gd name="T88" fmla="*/ 710 w 856"/>
                <a:gd name="T89" fmla="*/ 237 h 788"/>
                <a:gd name="T90" fmla="*/ 748 w 856"/>
                <a:gd name="T91" fmla="*/ 230 h 788"/>
                <a:gd name="T92" fmla="*/ 787 w 856"/>
                <a:gd name="T93" fmla="*/ 191 h 7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788">
                  <a:moveTo>
                    <a:pt x="787" y="191"/>
                  </a:moveTo>
                  <a:lnTo>
                    <a:pt x="787" y="191"/>
                  </a:lnTo>
                  <a:cubicBezTo>
                    <a:pt x="802" y="237"/>
                    <a:pt x="825" y="291"/>
                    <a:pt x="840" y="336"/>
                  </a:cubicBezTo>
                  <a:cubicBezTo>
                    <a:pt x="848" y="367"/>
                    <a:pt x="848" y="397"/>
                    <a:pt x="848" y="420"/>
                  </a:cubicBezTo>
                  <a:cubicBezTo>
                    <a:pt x="848" y="443"/>
                    <a:pt x="832" y="459"/>
                    <a:pt x="832" y="474"/>
                  </a:cubicBezTo>
                  <a:cubicBezTo>
                    <a:pt x="840" y="497"/>
                    <a:pt x="848" y="512"/>
                    <a:pt x="855" y="527"/>
                  </a:cubicBezTo>
                  <a:lnTo>
                    <a:pt x="855" y="527"/>
                  </a:lnTo>
                  <a:cubicBezTo>
                    <a:pt x="848" y="535"/>
                    <a:pt x="840" y="558"/>
                    <a:pt x="825" y="558"/>
                  </a:cubicBezTo>
                  <a:cubicBezTo>
                    <a:pt x="809" y="558"/>
                    <a:pt x="809" y="535"/>
                    <a:pt x="794" y="527"/>
                  </a:cubicBezTo>
                  <a:cubicBezTo>
                    <a:pt x="771" y="527"/>
                    <a:pt x="748" y="535"/>
                    <a:pt x="726" y="550"/>
                  </a:cubicBezTo>
                  <a:cubicBezTo>
                    <a:pt x="710" y="558"/>
                    <a:pt x="710" y="581"/>
                    <a:pt x="703" y="588"/>
                  </a:cubicBezTo>
                  <a:cubicBezTo>
                    <a:pt x="695" y="596"/>
                    <a:pt x="687" y="588"/>
                    <a:pt x="680" y="596"/>
                  </a:cubicBezTo>
                  <a:cubicBezTo>
                    <a:pt x="680" y="596"/>
                    <a:pt x="626" y="649"/>
                    <a:pt x="618" y="649"/>
                  </a:cubicBezTo>
                  <a:lnTo>
                    <a:pt x="588" y="634"/>
                  </a:lnTo>
                  <a:cubicBezTo>
                    <a:pt x="557" y="657"/>
                    <a:pt x="534" y="680"/>
                    <a:pt x="504" y="688"/>
                  </a:cubicBezTo>
                  <a:cubicBezTo>
                    <a:pt x="496" y="695"/>
                    <a:pt x="481" y="688"/>
                    <a:pt x="466" y="695"/>
                  </a:cubicBezTo>
                  <a:cubicBezTo>
                    <a:pt x="443" y="711"/>
                    <a:pt x="405" y="764"/>
                    <a:pt x="382" y="787"/>
                  </a:cubicBezTo>
                  <a:lnTo>
                    <a:pt x="382" y="787"/>
                  </a:lnTo>
                  <a:cubicBezTo>
                    <a:pt x="374" y="749"/>
                    <a:pt x="336" y="749"/>
                    <a:pt x="282" y="703"/>
                  </a:cubicBezTo>
                  <a:cubicBezTo>
                    <a:pt x="252" y="726"/>
                    <a:pt x="267" y="779"/>
                    <a:pt x="206" y="734"/>
                  </a:cubicBezTo>
                  <a:cubicBezTo>
                    <a:pt x="176" y="711"/>
                    <a:pt x="145" y="672"/>
                    <a:pt x="122" y="649"/>
                  </a:cubicBezTo>
                  <a:cubicBezTo>
                    <a:pt x="99" y="596"/>
                    <a:pt x="115" y="558"/>
                    <a:pt x="69" y="527"/>
                  </a:cubicBezTo>
                  <a:cubicBezTo>
                    <a:pt x="0" y="482"/>
                    <a:pt x="53" y="474"/>
                    <a:pt x="38" y="420"/>
                  </a:cubicBezTo>
                  <a:cubicBezTo>
                    <a:pt x="30" y="390"/>
                    <a:pt x="30" y="390"/>
                    <a:pt x="30" y="390"/>
                  </a:cubicBezTo>
                  <a:lnTo>
                    <a:pt x="30" y="390"/>
                  </a:lnTo>
                  <a:cubicBezTo>
                    <a:pt x="46" y="367"/>
                    <a:pt x="99" y="344"/>
                    <a:pt x="115" y="321"/>
                  </a:cubicBezTo>
                  <a:cubicBezTo>
                    <a:pt x="130" y="298"/>
                    <a:pt x="137" y="268"/>
                    <a:pt x="145" y="245"/>
                  </a:cubicBezTo>
                  <a:cubicBezTo>
                    <a:pt x="153" y="207"/>
                    <a:pt x="137" y="161"/>
                    <a:pt x="160" y="145"/>
                  </a:cubicBezTo>
                  <a:cubicBezTo>
                    <a:pt x="183" y="122"/>
                    <a:pt x="221" y="145"/>
                    <a:pt x="252" y="153"/>
                  </a:cubicBezTo>
                  <a:cubicBezTo>
                    <a:pt x="267" y="161"/>
                    <a:pt x="267" y="176"/>
                    <a:pt x="282" y="176"/>
                  </a:cubicBezTo>
                  <a:cubicBezTo>
                    <a:pt x="290" y="176"/>
                    <a:pt x="313" y="176"/>
                    <a:pt x="313" y="161"/>
                  </a:cubicBezTo>
                  <a:cubicBezTo>
                    <a:pt x="321" y="145"/>
                    <a:pt x="305" y="122"/>
                    <a:pt x="305" y="99"/>
                  </a:cubicBezTo>
                  <a:cubicBezTo>
                    <a:pt x="305" y="92"/>
                    <a:pt x="305" y="77"/>
                    <a:pt x="313" y="69"/>
                  </a:cubicBezTo>
                  <a:cubicBezTo>
                    <a:pt x="328" y="54"/>
                    <a:pt x="344" y="61"/>
                    <a:pt x="359" y="46"/>
                  </a:cubicBezTo>
                  <a:cubicBezTo>
                    <a:pt x="366" y="38"/>
                    <a:pt x="359" y="8"/>
                    <a:pt x="374" y="0"/>
                  </a:cubicBezTo>
                  <a:cubicBezTo>
                    <a:pt x="397" y="0"/>
                    <a:pt x="412" y="31"/>
                    <a:pt x="435" y="31"/>
                  </a:cubicBezTo>
                  <a:cubicBezTo>
                    <a:pt x="451" y="31"/>
                    <a:pt x="466" y="23"/>
                    <a:pt x="481" y="16"/>
                  </a:cubicBezTo>
                  <a:cubicBezTo>
                    <a:pt x="496" y="16"/>
                    <a:pt x="504" y="8"/>
                    <a:pt x="519" y="8"/>
                  </a:cubicBezTo>
                  <a:lnTo>
                    <a:pt x="519" y="8"/>
                  </a:lnTo>
                  <a:cubicBezTo>
                    <a:pt x="542" y="31"/>
                    <a:pt x="557" y="61"/>
                    <a:pt x="580" y="84"/>
                  </a:cubicBezTo>
                  <a:cubicBezTo>
                    <a:pt x="588" y="99"/>
                    <a:pt x="603" y="115"/>
                    <a:pt x="618" y="130"/>
                  </a:cubicBezTo>
                  <a:cubicBezTo>
                    <a:pt x="626" y="130"/>
                    <a:pt x="641" y="115"/>
                    <a:pt x="649" y="122"/>
                  </a:cubicBezTo>
                  <a:cubicBezTo>
                    <a:pt x="657" y="130"/>
                    <a:pt x="649" y="153"/>
                    <a:pt x="649" y="161"/>
                  </a:cubicBezTo>
                  <a:cubicBezTo>
                    <a:pt x="657" y="184"/>
                    <a:pt x="649" y="199"/>
                    <a:pt x="664" y="214"/>
                  </a:cubicBezTo>
                  <a:cubicBezTo>
                    <a:pt x="672" y="230"/>
                    <a:pt x="695" y="237"/>
                    <a:pt x="710" y="237"/>
                  </a:cubicBezTo>
                  <a:cubicBezTo>
                    <a:pt x="726" y="245"/>
                    <a:pt x="741" y="237"/>
                    <a:pt x="748" y="230"/>
                  </a:cubicBezTo>
                  <a:cubicBezTo>
                    <a:pt x="764" y="222"/>
                    <a:pt x="771" y="207"/>
                    <a:pt x="787" y="19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4" name="Freeform 166"/>
            <p:cNvSpPr>
              <a:spLocks noChangeArrowheads="1"/>
            </p:cNvSpPr>
            <p:nvPr/>
          </p:nvSpPr>
          <p:spPr bwMode="auto">
            <a:xfrm>
              <a:off x="4243112" y="6083301"/>
              <a:ext cx="214298" cy="214313"/>
            </a:xfrm>
            <a:custGeom>
              <a:avLst/>
              <a:gdLst>
                <a:gd name="T0" fmla="*/ 30 w 596"/>
                <a:gd name="T1" fmla="*/ 359 h 597"/>
                <a:gd name="T2" fmla="*/ 30 w 596"/>
                <a:gd name="T3" fmla="*/ 359 h 597"/>
                <a:gd name="T4" fmla="*/ 91 w 596"/>
                <a:gd name="T5" fmla="*/ 435 h 597"/>
                <a:gd name="T6" fmla="*/ 129 w 596"/>
                <a:gd name="T7" fmla="*/ 481 h 597"/>
                <a:gd name="T8" fmla="*/ 160 w 596"/>
                <a:gd name="T9" fmla="*/ 473 h 597"/>
                <a:gd name="T10" fmla="*/ 160 w 596"/>
                <a:gd name="T11" fmla="*/ 512 h 597"/>
                <a:gd name="T12" fmla="*/ 175 w 596"/>
                <a:gd name="T13" fmla="*/ 565 h 597"/>
                <a:gd name="T14" fmla="*/ 221 w 596"/>
                <a:gd name="T15" fmla="*/ 588 h 597"/>
                <a:gd name="T16" fmla="*/ 259 w 596"/>
                <a:gd name="T17" fmla="*/ 581 h 597"/>
                <a:gd name="T18" fmla="*/ 298 w 596"/>
                <a:gd name="T19" fmla="*/ 542 h 597"/>
                <a:gd name="T20" fmla="*/ 298 w 596"/>
                <a:gd name="T21" fmla="*/ 542 h 597"/>
                <a:gd name="T22" fmla="*/ 320 w 596"/>
                <a:gd name="T23" fmla="*/ 535 h 597"/>
                <a:gd name="T24" fmla="*/ 359 w 596"/>
                <a:gd name="T25" fmla="*/ 550 h 597"/>
                <a:gd name="T26" fmla="*/ 420 w 596"/>
                <a:gd name="T27" fmla="*/ 558 h 597"/>
                <a:gd name="T28" fmla="*/ 443 w 596"/>
                <a:gd name="T29" fmla="*/ 535 h 597"/>
                <a:gd name="T30" fmla="*/ 466 w 596"/>
                <a:gd name="T31" fmla="*/ 550 h 597"/>
                <a:gd name="T32" fmla="*/ 565 w 596"/>
                <a:gd name="T33" fmla="*/ 542 h 597"/>
                <a:gd name="T34" fmla="*/ 557 w 596"/>
                <a:gd name="T35" fmla="*/ 512 h 597"/>
                <a:gd name="T36" fmla="*/ 595 w 596"/>
                <a:gd name="T37" fmla="*/ 435 h 597"/>
                <a:gd name="T38" fmla="*/ 595 w 596"/>
                <a:gd name="T39" fmla="*/ 435 h 597"/>
                <a:gd name="T40" fmla="*/ 550 w 596"/>
                <a:gd name="T41" fmla="*/ 367 h 597"/>
                <a:gd name="T42" fmla="*/ 527 w 596"/>
                <a:gd name="T43" fmla="*/ 306 h 597"/>
                <a:gd name="T44" fmla="*/ 550 w 596"/>
                <a:gd name="T45" fmla="*/ 267 h 597"/>
                <a:gd name="T46" fmla="*/ 496 w 596"/>
                <a:gd name="T47" fmla="*/ 206 h 597"/>
                <a:gd name="T48" fmla="*/ 489 w 596"/>
                <a:gd name="T49" fmla="*/ 107 h 597"/>
                <a:gd name="T50" fmla="*/ 443 w 596"/>
                <a:gd name="T51" fmla="*/ 53 h 597"/>
                <a:gd name="T52" fmla="*/ 443 w 596"/>
                <a:gd name="T53" fmla="*/ 53 h 597"/>
                <a:gd name="T54" fmla="*/ 412 w 596"/>
                <a:gd name="T55" fmla="*/ 8 h 597"/>
                <a:gd name="T56" fmla="*/ 252 w 596"/>
                <a:gd name="T57" fmla="*/ 69 h 597"/>
                <a:gd name="T58" fmla="*/ 252 w 596"/>
                <a:gd name="T59" fmla="*/ 69 h 597"/>
                <a:gd name="T60" fmla="*/ 68 w 596"/>
                <a:gd name="T61" fmla="*/ 145 h 597"/>
                <a:gd name="T62" fmla="*/ 68 w 596"/>
                <a:gd name="T63" fmla="*/ 145 h 597"/>
                <a:gd name="T64" fmla="*/ 7 w 596"/>
                <a:gd name="T65" fmla="*/ 229 h 597"/>
                <a:gd name="T66" fmla="*/ 30 w 596"/>
                <a:gd name="T67" fmla="*/ 359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96" h="597">
                  <a:moveTo>
                    <a:pt x="30" y="359"/>
                  </a:moveTo>
                  <a:lnTo>
                    <a:pt x="30" y="359"/>
                  </a:lnTo>
                  <a:cubicBezTo>
                    <a:pt x="53" y="382"/>
                    <a:pt x="68" y="412"/>
                    <a:pt x="91" y="435"/>
                  </a:cubicBezTo>
                  <a:cubicBezTo>
                    <a:pt x="99" y="450"/>
                    <a:pt x="114" y="466"/>
                    <a:pt x="129" y="481"/>
                  </a:cubicBezTo>
                  <a:cubicBezTo>
                    <a:pt x="137" y="481"/>
                    <a:pt x="152" y="466"/>
                    <a:pt x="160" y="473"/>
                  </a:cubicBezTo>
                  <a:cubicBezTo>
                    <a:pt x="168" y="481"/>
                    <a:pt x="160" y="504"/>
                    <a:pt x="160" y="512"/>
                  </a:cubicBezTo>
                  <a:cubicBezTo>
                    <a:pt x="168" y="535"/>
                    <a:pt x="160" y="550"/>
                    <a:pt x="175" y="565"/>
                  </a:cubicBezTo>
                  <a:cubicBezTo>
                    <a:pt x="183" y="581"/>
                    <a:pt x="206" y="588"/>
                    <a:pt x="221" y="588"/>
                  </a:cubicBezTo>
                  <a:cubicBezTo>
                    <a:pt x="237" y="596"/>
                    <a:pt x="252" y="588"/>
                    <a:pt x="259" y="581"/>
                  </a:cubicBezTo>
                  <a:cubicBezTo>
                    <a:pt x="275" y="573"/>
                    <a:pt x="282" y="558"/>
                    <a:pt x="298" y="542"/>
                  </a:cubicBezTo>
                  <a:lnTo>
                    <a:pt x="298" y="542"/>
                  </a:lnTo>
                  <a:cubicBezTo>
                    <a:pt x="305" y="535"/>
                    <a:pt x="313" y="527"/>
                    <a:pt x="320" y="535"/>
                  </a:cubicBezTo>
                  <a:cubicBezTo>
                    <a:pt x="336" y="535"/>
                    <a:pt x="343" y="542"/>
                    <a:pt x="359" y="550"/>
                  </a:cubicBezTo>
                  <a:cubicBezTo>
                    <a:pt x="374" y="558"/>
                    <a:pt x="397" y="558"/>
                    <a:pt x="420" y="558"/>
                  </a:cubicBezTo>
                  <a:cubicBezTo>
                    <a:pt x="427" y="550"/>
                    <a:pt x="427" y="535"/>
                    <a:pt x="443" y="535"/>
                  </a:cubicBezTo>
                  <a:cubicBezTo>
                    <a:pt x="450" y="527"/>
                    <a:pt x="450" y="550"/>
                    <a:pt x="466" y="550"/>
                  </a:cubicBezTo>
                  <a:cubicBezTo>
                    <a:pt x="496" y="558"/>
                    <a:pt x="534" y="558"/>
                    <a:pt x="565" y="542"/>
                  </a:cubicBezTo>
                  <a:cubicBezTo>
                    <a:pt x="573" y="535"/>
                    <a:pt x="557" y="519"/>
                    <a:pt x="557" y="512"/>
                  </a:cubicBezTo>
                  <a:cubicBezTo>
                    <a:pt x="565" y="481"/>
                    <a:pt x="580" y="458"/>
                    <a:pt x="595" y="435"/>
                  </a:cubicBezTo>
                  <a:lnTo>
                    <a:pt x="595" y="435"/>
                  </a:lnTo>
                  <a:cubicBezTo>
                    <a:pt x="580" y="412"/>
                    <a:pt x="565" y="389"/>
                    <a:pt x="550" y="367"/>
                  </a:cubicBezTo>
                  <a:cubicBezTo>
                    <a:pt x="542" y="351"/>
                    <a:pt x="527" y="328"/>
                    <a:pt x="527" y="306"/>
                  </a:cubicBezTo>
                  <a:cubicBezTo>
                    <a:pt x="527" y="290"/>
                    <a:pt x="557" y="283"/>
                    <a:pt x="550" y="267"/>
                  </a:cubicBezTo>
                  <a:cubicBezTo>
                    <a:pt x="542" y="237"/>
                    <a:pt x="504" y="229"/>
                    <a:pt x="496" y="206"/>
                  </a:cubicBezTo>
                  <a:cubicBezTo>
                    <a:pt x="489" y="176"/>
                    <a:pt x="504" y="137"/>
                    <a:pt x="489" y="107"/>
                  </a:cubicBezTo>
                  <a:cubicBezTo>
                    <a:pt x="481" y="84"/>
                    <a:pt x="458" y="69"/>
                    <a:pt x="443" y="53"/>
                  </a:cubicBezTo>
                  <a:lnTo>
                    <a:pt x="443" y="53"/>
                  </a:lnTo>
                  <a:cubicBezTo>
                    <a:pt x="427" y="38"/>
                    <a:pt x="427" y="0"/>
                    <a:pt x="412" y="8"/>
                  </a:cubicBezTo>
                  <a:cubicBezTo>
                    <a:pt x="359" y="8"/>
                    <a:pt x="305" y="46"/>
                    <a:pt x="252" y="69"/>
                  </a:cubicBezTo>
                  <a:lnTo>
                    <a:pt x="252" y="69"/>
                  </a:lnTo>
                  <a:cubicBezTo>
                    <a:pt x="68" y="145"/>
                    <a:pt x="68" y="145"/>
                    <a:pt x="68" y="145"/>
                  </a:cubicBezTo>
                  <a:lnTo>
                    <a:pt x="68" y="145"/>
                  </a:lnTo>
                  <a:cubicBezTo>
                    <a:pt x="45" y="176"/>
                    <a:pt x="15" y="198"/>
                    <a:pt x="7" y="229"/>
                  </a:cubicBezTo>
                  <a:cubicBezTo>
                    <a:pt x="0" y="275"/>
                    <a:pt x="23" y="313"/>
                    <a:pt x="30" y="35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5" name="Freeform 167"/>
            <p:cNvSpPr>
              <a:spLocks noChangeArrowheads="1"/>
            </p:cNvSpPr>
            <p:nvPr/>
          </p:nvSpPr>
          <p:spPr bwMode="auto">
            <a:xfrm>
              <a:off x="4536779" y="6180139"/>
              <a:ext cx="293669" cy="327025"/>
            </a:xfrm>
            <a:custGeom>
              <a:avLst/>
              <a:gdLst>
                <a:gd name="T0" fmla="*/ 191 w 818"/>
                <a:gd name="T1" fmla="*/ 321 h 910"/>
                <a:gd name="T2" fmla="*/ 191 w 818"/>
                <a:gd name="T3" fmla="*/ 321 h 910"/>
                <a:gd name="T4" fmla="*/ 206 w 818"/>
                <a:gd name="T5" fmla="*/ 367 h 910"/>
                <a:gd name="T6" fmla="*/ 160 w 818"/>
                <a:gd name="T7" fmla="*/ 420 h 910"/>
                <a:gd name="T8" fmla="*/ 160 w 818"/>
                <a:gd name="T9" fmla="*/ 474 h 910"/>
                <a:gd name="T10" fmla="*/ 199 w 818"/>
                <a:gd name="T11" fmla="*/ 566 h 910"/>
                <a:gd name="T12" fmla="*/ 168 w 818"/>
                <a:gd name="T13" fmla="*/ 581 h 910"/>
                <a:gd name="T14" fmla="*/ 176 w 818"/>
                <a:gd name="T15" fmla="*/ 611 h 910"/>
                <a:gd name="T16" fmla="*/ 153 w 818"/>
                <a:gd name="T17" fmla="*/ 642 h 910"/>
                <a:gd name="T18" fmla="*/ 176 w 818"/>
                <a:gd name="T19" fmla="*/ 665 h 910"/>
                <a:gd name="T20" fmla="*/ 122 w 818"/>
                <a:gd name="T21" fmla="*/ 695 h 910"/>
                <a:gd name="T22" fmla="*/ 53 w 818"/>
                <a:gd name="T23" fmla="*/ 634 h 910"/>
                <a:gd name="T24" fmla="*/ 38 w 818"/>
                <a:gd name="T25" fmla="*/ 688 h 910"/>
                <a:gd name="T26" fmla="*/ 38 w 818"/>
                <a:gd name="T27" fmla="*/ 688 h 910"/>
                <a:gd name="T28" fmla="*/ 8 w 818"/>
                <a:gd name="T29" fmla="*/ 718 h 910"/>
                <a:gd name="T30" fmla="*/ 15 w 818"/>
                <a:gd name="T31" fmla="*/ 733 h 910"/>
                <a:gd name="T32" fmla="*/ 76 w 818"/>
                <a:gd name="T33" fmla="*/ 894 h 910"/>
                <a:gd name="T34" fmla="*/ 114 w 818"/>
                <a:gd name="T35" fmla="*/ 848 h 910"/>
                <a:gd name="T36" fmla="*/ 145 w 818"/>
                <a:gd name="T37" fmla="*/ 848 h 910"/>
                <a:gd name="T38" fmla="*/ 176 w 818"/>
                <a:gd name="T39" fmla="*/ 833 h 910"/>
                <a:gd name="T40" fmla="*/ 275 w 818"/>
                <a:gd name="T41" fmla="*/ 863 h 910"/>
                <a:gd name="T42" fmla="*/ 275 w 818"/>
                <a:gd name="T43" fmla="*/ 863 h 910"/>
                <a:gd name="T44" fmla="*/ 267 w 818"/>
                <a:gd name="T45" fmla="*/ 818 h 910"/>
                <a:gd name="T46" fmla="*/ 351 w 818"/>
                <a:gd name="T47" fmla="*/ 703 h 910"/>
                <a:gd name="T48" fmla="*/ 603 w 818"/>
                <a:gd name="T49" fmla="*/ 703 h 910"/>
                <a:gd name="T50" fmla="*/ 657 w 818"/>
                <a:gd name="T51" fmla="*/ 695 h 910"/>
                <a:gd name="T52" fmla="*/ 664 w 818"/>
                <a:gd name="T53" fmla="*/ 650 h 910"/>
                <a:gd name="T54" fmla="*/ 817 w 818"/>
                <a:gd name="T55" fmla="*/ 466 h 910"/>
                <a:gd name="T56" fmla="*/ 779 w 818"/>
                <a:gd name="T57" fmla="*/ 329 h 910"/>
                <a:gd name="T58" fmla="*/ 626 w 818"/>
                <a:gd name="T59" fmla="*/ 352 h 910"/>
                <a:gd name="T60" fmla="*/ 634 w 818"/>
                <a:gd name="T61" fmla="*/ 291 h 910"/>
                <a:gd name="T62" fmla="*/ 657 w 818"/>
                <a:gd name="T63" fmla="*/ 145 h 910"/>
                <a:gd name="T64" fmla="*/ 649 w 818"/>
                <a:gd name="T65" fmla="*/ 92 h 910"/>
                <a:gd name="T66" fmla="*/ 649 w 818"/>
                <a:gd name="T67" fmla="*/ 92 h 910"/>
                <a:gd name="T68" fmla="*/ 550 w 818"/>
                <a:gd name="T69" fmla="*/ 122 h 910"/>
                <a:gd name="T70" fmla="*/ 535 w 818"/>
                <a:gd name="T71" fmla="*/ 77 h 910"/>
                <a:gd name="T72" fmla="*/ 443 w 818"/>
                <a:gd name="T73" fmla="*/ 77 h 910"/>
                <a:gd name="T74" fmla="*/ 412 w 818"/>
                <a:gd name="T75" fmla="*/ 39 h 910"/>
                <a:gd name="T76" fmla="*/ 389 w 818"/>
                <a:gd name="T77" fmla="*/ 0 h 910"/>
                <a:gd name="T78" fmla="*/ 389 w 818"/>
                <a:gd name="T79" fmla="*/ 0 h 910"/>
                <a:gd name="T80" fmla="*/ 313 w 818"/>
                <a:gd name="T81" fmla="*/ 39 h 910"/>
                <a:gd name="T82" fmla="*/ 313 w 818"/>
                <a:gd name="T83" fmla="*/ 39 h 910"/>
                <a:gd name="T84" fmla="*/ 260 w 818"/>
                <a:gd name="T85" fmla="*/ 92 h 910"/>
                <a:gd name="T86" fmla="*/ 244 w 818"/>
                <a:gd name="T87" fmla="*/ 130 h 910"/>
                <a:gd name="T88" fmla="*/ 237 w 818"/>
                <a:gd name="T89" fmla="*/ 161 h 910"/>
                <a:gd name="T90" fmla="*/ 221 w 818"/>
                <a:gd name="T91" fmla="*/ 176 h 910"/>
                <a:gd name="T92" fmla="*/ 206 w 818"/>
                <a:gd name="T93" fmla="*/ 222 h 910"/>
                <a:gd name="T94" fmla="*/ 206 w 818"/>
                <a:gd name="T95" fmla="*/ 252 h 910"/>
                <a:gd name="T96" fmla="*/ 214 w 818"/>
                <a:gd name="T97" fmla="*/ 275 h 910"/>
                <a:gd name="T98" fmla="*/ 191 w 818"/>
                <a:gd name="T99" fmla="*/ 321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8" h="910">
                  <a:moveTo>
                    <a:pt x="191" y="321"/>
                  </a:moveTo>
                  <a:lnTo>
                    <a:pt x="191" y="321"/>
                  </a:lnTo>
                  <a:cubicBezTo>
                    <a:pt x="199" y="336"/>
                    <a:pt x="206" y="352"/>
                    <a:pt x="206" y="367"/>
                  </a:cubicBezTo>
                  <a:cubicBezTo>
                    <a:pt x="199" y="390"/>
                    <a:pt x="176" y="405"/>
                    <a:pt x="160" y="420"/>
                  </a:cubicBezTo>
                  <a:cubicBezTo>
                    <a:pt x="160" y="420"/>
                    <a:pt x="160" y="466"/>
                    <a:pt x="160" y="474"/>
                  </a:cubicBezTo>
                  <a:cubicBezTo>
                    <a:pt x="160" y="481"/>
                    <a:pt x="199" y="566"/>
                    <a:pt x="199" y="566"/>
                  </a:cubicBezTo>
                  <a:cubicBezTo>
                    <a:pt x="191" y="573"/>
                    <a:pt x="176" y="573"/>
                    <a:pt x="168" y="581"/>
                  </a:cubicBezTo>
                  <a:cubicBezTo>
                    <a:pt x="160" y="589"/>
                    <a:pt x="176" y="604"/>
                    <a:pt x="176" y="611"/>
                  </a:cubicBezTo>
                  <a:cubicBezTo>
                    <a:pt x="168" y="627"/>
                    <a:pt x="153" y="627"/>
                    <a:pt x="153" y="642"/>
                  </a:cubicBezTo>
                  <a:cubicBezTo>
                    <a:pt x="153" y="650"/>
                    <a:pt x="183" y="657"/>
                    <a:pt x="176" y="665"/>
                  </a:cubicBezTo>
                  <a:cubicBezTo>
                    <a:pt x="168" y="688"/>
                    <a:pt x="145" y="688"/>
                    <a:pt x="122" y="695"/>
                  </a:cubicBezTo>
                  <a:lnTo>
                    <a:pt x="53" y="634"/>
                  </a:lnTo>
                  <a:cubicBezTo>
                    <a:pt x="53" y="642"/>
                    <a:pt x="38" y="688"/>
                    <a:pt x="38" y="688"/>
                  </a:cubicBezTo>
                  <a:lnTo>
                    <a:pt x="38" y="688"/>
                  </a:lnTo>
                  <a:cubicBezTo>
                    <a:pt x="31" y="695"/>
                    <a:pt x="15" y="703"/>
                    <a:pt x="8" y="718"/>
                  </a:cubicBezTo>
                  <a:cubicBezTo>
                    <a:pt x="0" y="726"/>
                    <a:pt x="15" y="726"/>
                    <a:pt x="15" y="733"/>
                  </a:cubicBezTo>
                  <a:cubicBezTo>
                    <a:pt x="38" y="787"/>
                    <a:pt x="38" y="856"/>
                    <a:pt x="76" y="894"/>
                  </a:cubicBezTo>
                  <a:cubicBezTo>
                    <a:pt x="92" y="909"/>
                    <a:pt x="99" y="856"/>
                    <a:pt x="114" y="848"/>
                  </a:cubicBezTo>
                  <a:cubicBezTo>
                    <a:pt x="122" y="841"/>
                    <a:pt x="137" y="856"/>
                    <a:pt x="145" y="848"/>
                  </a:cubicBezTo>
                  <a:cubicBezTo>
                    <a:pt x="153" y="848"/>
                    <a:pt x="160" y="833"/>
                    <a:pt x="176" y="833"/>
                  </a:cubicBezTo>
                  <a:cubicBezTo>
                    <a:pt x="199" y="841"/>
                    <a:pt x="252" y="863"/>
                    <a:pt x="275" y="863"/>
                  </a:cubicBezTo>
                  <a:lnTo>
                    <a:pt x="275" y="863"/>
                  </a:lnTo>
                  <a:cubicBezTo>
                    <a:pt x="275" y="841"/>
                    <a:pt x="275" y="825"/>
                    <a:pt x="267" y="818"/>
                  </a:cubicBezTo>
                  <a:cubicBezTo>
                    <a:pt x="221" y="764"/>
                    <a:pt x="298" y="718"/>
                    <a:pt x="351" y="703"/>
                  </a:cubicBezTo>
                  <a:cubicBezTo>
                    <a:pt x="397" y="695"/>
                    <a:pt x="581" y="627"/>
                    <a:pt x="603" y="703"/>
                  </a:cubicBezTo>
                  <a:cubicBezTo>
                    <a:pt x="619" y="772"/>
                    <a:pt x="642" y="726"/>
                    <a:pt x="657" y="695"/>
                  </a:cubicBezTo>
                  <a:cubicBezTo>
                    <a:pt x="664" y="688"/>
                    <a:pt x="664" y="650"/>
                    <a:pt x="664" y="650"/>
                  </a:cubicBezTo>
                  <a:cubicBezTo>
                    <a:pt x="687" y="726"/>
                    <a:pt x="810" y="512"/>
                    <a:pt x="817" y="466"/>
                  </a:cubicBezTo>
                  <a:cubicBezTo>
                    <a:pt x="817" y="413"/>
                    <a:pt x="817" y="367"/>
                    <a:pt x="779" y="329"/>
                  </a:cubicBezTo>
                  <a:cubicBezTo>
                    <a:pt x="733" y="275"/>
                    <a:pt x="672" y="344"/>
                    <a:pt x="626" y="352"/>
                  </a:cubicBezTo>
                  <a:cubicBezTo>
                    <a:pt x="573" y="367"/>
                    <a:pt x="611" y="306"/>
                    <a:pt x="634" y="291"/>
                  </a:cubicBezTo>
                  <a:cubicBezTo>
                    <a:pt x="657" y="268"/>
                    <a:pt x="657" y="183"/>
                    <a:pt x="657" y="145"/>
                  </a:cubicBezTo>
                  <a:cubicBezTo>
                    <a:pt x="657" y="138"/>
                    <a:pt x="649" y="115"/>
                    <a:pt x="649" y="92"/>
                  </a:cubicBezTo>
                  <a:lnTo>
                    <a:pt x="649" y="92"/>
                  </a:lnTo>
                  <a:cubicBezTo>
                    <a:pt x="634" y="100"/>
                    <a:pt x="565" y="130"/>
                    <a:pt x="550" y="122"/>
                  </a:cubicBezTo>
                  <a:cubicBezTo>
                    <a:pt x="535" y="115"/>
                    <a:pt x="550" y="84"/>
                    <a:pt x="535" y="77"/>
                  </a:cubicBezTo>
                  <a:cubicBezTo>
                    <a:pt x="504" y="69"/>
                    <a:pt x="473" y="92"/>
                    <a:pt x="443" y="77"/>
                  </a:cubicBezTo>
                  <a:cubicBezTo>
                    <a:pt x="428" y="69"/>
                    <a:pt x="420" y="54"/>
                    <a:pt x="412" y="39"/>
                  </a:cubicBezTo>
                  <a:cubicBezTo>
                    <a:pt x="405" y="23"/>
                    <a:pt x="397" y="8"/>
                    <a:pt x="389" y="0"/>
                  </a:cubicBezTo>
                  <a:lnTo>
                    <a:pt x="389" y="0"/>
                  </a:lnTo>
                  <a:cubicBezTo>
                    <a:pt x="313" y="39"/>
                    <a:pt x="313" y="39"/>
                    <a:pt x="313" y="39"/>
                  </a:cubicBezTo>
                  <a:lnTo>
                    <a:pt x="313" y="39"/>
                  </a:lnTo>
                  <a:cubicBezTo>
                    <a:pt x="298" y="54"/>
                    <a:pt x="275" y="69"/>
                    <a:pt x="260" y="92"/>
                  </a:cubicBezTo>
                  <a:cubicBezTo>
                    <a:pt x="252" y="100"/>
                    <a:pt x="252" y="115"/>
                    <a:pt x="244" y="130"/>
                  </a:cubicBezTo>
                  <a:cubicBezTo>
                    <a:pt x="244" y="138"/>
                    <a:pt x="244" y="153"/>
                    <a:pt x="237" y="161"/>
                  </a:cubicBezTo>
                  <a:cubicBezTo>
                    <a:pt x="237" y="168"/>
                    <a:pt x="229" y="168"/>
                    <a:pt x="221" y="176"/>
                  </a:cubicBezTo>
                  <a:cubicBezTo>
                    <a:pt x="214" y="191"/>
                    <a:pt x="206" y="206"/>
                    <a:pt x="206" y="222"/>
                  </a:cubicBezTo>
                  <a:cubicBezTo>
                    <a:pt x="199" y="229"/>
                    <a:pt x="199" y="245"/>
                    <a:pt x="206" y="252"/>
                  </a:cubicBezTo>
                  <a:cubicBezTo>
                    <a:pt x="206" y="260"/>
                    <a:pt x="214" y="268"/>
                    <a:pt x="214" y="275"/>
                  </a:cubicBezTo>
                  <a:cubicBezTo>
                    <a:pt x="206" y="291"/>
                    <a:pt x="199" y="306"/>
                    <a:pt x="191" y="32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6" name="Freeform 168"/>
            <p:cNvSpPr>
              <a:spLocks noChangeArrowheads="1"/>
            </p:cNvSpPr>
            <p:nvPr/>
          </p:nvSpPr>
          <p:spPr bwMode="auto">
            <a:xfrm>
              <a:off x="4401851" y="6049963"/>
              <a:ext cx="247634" cy="247650"/>
            </a:xfrm>
            <a:custGeom>
              <a:avLst/>
              <a:gdLst>
                <a:gd name="T0" fmla="*/ 0 w 688"/>
                <a:gd name="T1" fmla="*/ 145 h 689"/>
                <a:gd name="T2" fmla="*/ 0 w 688"/>
                <a:gd name="T3" fmla="*/ 145 h 689"/>
                <a:gd name="T4" fmla="*/ 46 w 688"/>
                <a:gd name="T5" fmla="*/ 199 h 689"/>
                <a:gd name="T6" fmla="*/ 53 w 688"/>
                <a:gd name="T7" fmla="*/ 298 h 689"/>
                <a:gd name="T8" fmla="*/ 107 w 688"/>
                <a:gd name="T9" fmla="*/ 359 h 689"/>
                <a:gd name="T10" fmla="*/ 84 w 688"/>
                <a:gd name="T11" fmla="*/ 398 h 689"/>
                <a:gd name="T12" fmla="*/ 107 w 688"/>
                <a:gd name="T13" fmla="*/ 459 h 689"/>
                <a:gd name="T14" fmla="*/ 152 w 688"/>
                <a:gd name="T15" fmla="*/ 527 h 689"/>
                <a:gd name="T16" fmla="*/ 152 w 688"/>
                <a:gd name="T17" fmla="*/ 527 h 689"/>
                <a:gd name="T18" fmla="*/ 236 w 688"/>
                <a:gd name="T19" fmla="*/ 504 h 689"/>
                <a:gd name="T20" fmla="*/ 244 w 688"/>
                <a:gd name="T21" fmla="*/ 520 h 689"/>
                <a:gd name="T22" fmla="*/ 275 w 688"/>
                <a:gd name="T23" fmla="*/ 520 h 689"/>
                <a:gd name="T24" fmla="*/ 351 w 688"/>
                <a:gd name="T25" fmla="*/ 588 h 689"/>
                <a:gd name="T26" fmla="*/ 405 w 688"/>
                <a:gd name="T27" fmla="*/ 604 h 689"/>
                <a:gd name="T28" fmla="*/ 389 w 688"/>
                <a:gd name="T29" fmla="*/ 627 h 689"/>
                <a:gd name="T30" fmla="*/ 389 w 688"/>
                <a:gd name="T31" fmla="*/ 657 h 689"/>
                <a:gd name="T32" fmla="*/ 420 w 688"/>
                <a:gd name="T33" fmla="*/ 657 h 689"/>
                <a:gd name="T34" fmla="*/ 458 w 688"/>
                <a:gd name="T35" fmla="*/ 688 h 689"/>
                <a:gd name="T36" fmla="*/ 527 w 688"/>
                <a:gd name="T37" fmla="*/ 665 h 689"/>
                <a:gd name="T38" fmla="*/ 565 w 688"/>
                <a:gd name="T39" fmla="*/ 680 h 689"/>
                <a:gd name="T40" fmla="*/ 565 w 688"/>
                <a:gd name="T41" fmla="*/ 680 h 689"/>
                <a:gd name="T42" fmla="*/ 588 w 688"/>
                <a:gd name="T43" fmla="*/ 634 h 689"/>
                <a:gd name="T44" fmla="*/ 580 w 688"/>
                <a:gd name="T45" fmla="*/ 611 h 689"/>
                <a:gd name="T46" fmla="*/ 580 w 688"/>
                <a:gd name="T47" fmla="*/ 581 h 689"/>
                <a:gd name="T48" fmla="*/ 595 w 688"/>
                <a:gd name="T49" fmla="*/ 535 h 689"/>
                <a:gd name="T50" fmla="*/ 611 w 688"/>
                <a:gd name="T51" fmla="*/ 520 h 689"/>
                <a:gd name="T52" fmla="*/ 618 w 688"/>
                <a:gd name="T53" fmla="*/ 489 h 689"/>
                <a:gd name="T54" fmla="*/ 634 w 688"/>
                <a:gd name="T55" fmla="*/ 451 h 689"/>
                <a:gd name="T56" fmla="*/ 687 w 688"/>
                <a:gd name="T57" fmla="*/ 398 h 689"/>
                <a:gd name="T58" fmla="*/ 687 w 688"/>
                <a:gd name="T59" fmla="*/ 398 h 689"/>
                <a:gd name="T60" fmla="*/ 664 w 688"/>
                <a:gd name="T61" fmla="*/ 390 h 689"/>
                <a:gd name="T62" fmla="*/ 657 w 688"/>
                <a:gd name="T63" fmla="*/ 352 h 689"/>
                <a:gd name="T64" fmla="*/ 641 w 688"/>
                <a:gd name="T65" fmla="*/ 344 h 689"/>
                <a:gd name="T66" fmla="*/ 649 w 688"/>
                <a:gd name="T67" fmla="*/ 321 h 689"/>
                <a:gd name="T68" fmla="*/ 618 w 688"/>
                <a:gd name="T69" fmla="*/ 298 h 689"/>
                <a:gd name="T70" fmla="*/ 611 w 688"/>
                <a:gd name="T71" fmla="*/ 245 h 689"/>
                <a:gd name="T72" fmla="*/ 557 w 688"/>
                <a:gd name="T73" fmla="*/ 206 h 689"/>
                <a:gd name="T74" fmla="*/ 557 w 688"/>
                <a:gd name="T75" fmla="*/ 206 h 689"/>
                <a:gd name="T76" fmla="*/ 527 w 688"/>
                <a:gd name="T77" fmla="*/ 252 h 689"/>
                <a:gd name="T78" fmla="*/ 496 w 688"/>
                <a:gd name="T79" fmla="*/ 229 h 689"/>
                <a:gd name="T80" fmla="*/ 481 w 688"/>
                <a:gd name="T81" fmla="*/ 168 h 689"/>
                <a:gd name="T82" fmla="*/ 427 w 688"/>
                <a:gd name="T83" fmla="*/ 130 h 689"/>
                <a:gd name="T84" fmla="*/ 412 w 688"/>
                <a:gd name="T85" fmla="*/ 46 h 689"/>
                <a:gd name="T86" fmla="*/ 412 w 688"/>
                <a:gd name="T87" fmla="*/ 46 h 689"/>
                <a:gd name="T88" fmla="*/ 336 w 688"/>
                <a:gd name="T89" fmla="*/ 0 h 689"/>
                <a:gd name="T90" fmla="*/ 252 w 688"/>
                <a:gd name="T91" fmla="*/ 23 h 689"/>
                <a:gd name="T92" fmla="*/ 259 w 688"/>
                <a:gd name="T93" fmla="*/ 38 h 689"/>
                <a:gd name="T94" fmla="*/ 137 w 688"/>
                <a:gd name="T95" fmla="*/ 69 h 689"/>
                <a:gd name="T96" fmla="*/ 107 w 688"/>
                <a:gd name="T97" fmla="*/ 107 h 689"/>
                <a:gd name="T98" fmla="*/ 61 w 688"/>
                <a:gd name="T99" fmla="*/ 84 h 689"/>
                <a:gd name="T100" fmla="*/ 30 w 688"/>
                <a:gd name="T101" fmla="*/ 92 h 689"/>
                <a:gd name="T102" fmla="*/ 38 w 688"/>
                <a:gd name="T103" fmla="*/ 130 h 689"/>
                <a:gd name="T104" fmla="*/ 0 w 688"/>
                <a:gd name="T105" fmla="*/ 145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8" h="689">
                  <a:moveTo>
                    <a:pt x="0" y="145"/>
                  </a:moveTo>
                  <a:lnTo>
                    <a:pt x="0" y="145"/>
                  </a:lnTo>
                  <a:cubicBezTo>
                    <a:pt x="15" y="161"/>
                    <a:pt x="38" y="176"/>
                    <a:pt x="46" y="199"/>
                  </a:cubicBezTo>
                  <a:cubicBezTo>
                    <a:pt x="61" y="229"/>
                    <a:pt x="46" y="268"/>
                    <a:pt x="53" y="298"/>
                  </a:cubicBezTo>
                  <a:cubicBezTo>
                    <a:pt x="61" y="321"/>
                    <a:pt x="99" y="329"/>
                    <a:pt x="107" y="359"/>
                  </a:cubicBezTo>
                  <a:cubicBezTo>
                    <a:pt x="114" y="375"/>
                    <a:pt x="84" y="382"/>
                    <a:pt x="84" y="398"/>
                  </a:cubicBezTo>
                  <a:cubicBezTo>
                    <a:pt x="84" y="420"/>
                    <a:pt x="99" y="443"/>
                    <a:pt x="107" y="459"/>
                  </a:cubicBezTo>
                  <a:cubicBezTo>
                    <a:pt x="122" y="481"/>
                    <a:pt x="137" y="504"/>
                    <a:pt x="152" y="527"/>
                  </a:cubicBezTo>
                  <a:lnTo>
                    <a:pt x="152" y="527"/>
                  </a:lnTo>
                  <a:cubicBezTo>
                    <a:pt x="183" y="520"/>
                    <a:pt x="206" y="504"/>
                    <a:pt x="236" y="504"/>
                  </a:cubicBezTo>
                  <a:cubicBezTo>
                    <a:pt x="244" y="504"/>
                    <a:pt x="236" y="520"/>
                    <a:pt x="244" y="520"/>
                  </a:cubicBezTo>
                  <a:cubicBezTo>
                    <a:pt x="252" y="527"/>
                    <a:pt x="267" y="512"/>
                    <a:pt x="275" y="520"/>
                  </a:cubicBezTo>
                  <a:cubicBezTo>
                    <a:pt x="305" y="535"/>
                    <a:pt x="321" y="565"/>
                    <a:pt x="351" y="588"/>
                  </a:cubicBezTo>
                  <a:cubicBezTo>
                    <a:pt x="366" y="596"/>
                    <a:pt x="389" y="588"/>
                    <a:pt x="405" y="604"/>
                  </a:cubicBezTo>
                  <a:cubicBezTo>
                    <a:pt x="412" y="611"/>
                    <a:pt x="389" y="619"/>
                    <a:pt x="389" y="627"/>
                  </a:cubicBezTo>
                  <a:cubicBezTo>
                    <a:pt x="382" y="634"/>
                    <a:pt x="382" y="650"/>
                    <a:pt x="389" y="657"/>
                  </a:cubicBezTo>
                  <a:cubicBezTo>
                    <a:pt x="397" y="665"/>
                    <a:pt x="412" y="657"/>
                    <a:pt x="420" y="657"/>
                  </a:cubicBezTo>
                  <a:cubicBezTo>
                    <a:pt x="435" y="665"/>
                    <a:pt x="443" y="680"/>
                    <a:pt x="458" y="688"/>
                  </a:cubicBezTo>
                  <a:cubicBezTo>
                    <a:pt x="481" y="688"/>
                    <a:pt x="504" y="665"/>
                    <a:pt x="527" y="665"/>
                  </a:cubicBezTo>
                  <a:cubicBezTo>
                    <a:pt x="542" y="665"/>
                    <a:pt x="550" y="673"/>
                    <a:pt x="565" y="680"/>
                  </a:cubicBezTo>
                  <a:lnTo>
                    <a:pt x="565" y="680"/>
                  </a:lnTo>
                  <a:cubicBezTo>
                    <a:pt x="573" y="665"/>
                    <a:pt x="580" y="650"/>
                    <a:pt x="588" y="634"/>
                  </a:cubicBezTo>
                  <a:cubicBezTo>
                    <a:pt x="588" y="627"/>
                    <a:pt x="580" y="619"/>
                    <a:pt x="580" y="611"/>
                  </a:cubicBezTo>
                  <a:cubicBezTo>
                    <a:pt x="573" y="604"/>
                    <a:pt x="573" y="588"/>
                    <a:pt x="580" y="581"/>
                  </a:cubicBezTo>
                  <a:cubicBezTo>
                    <a:pt x="580" y="565"/>
                    <a:pt x="588" y="550"/>
                    <a:pt x="595" y="535"/>
                  </a:cubicBezTo>
                  <a:cubicBezTo>
                    <a:pt x="603" y="527"/>
                    <a:pt x="611" y="527"/>
                    <a:pt x="611" y="520"/>
                  </a:cubicBezTo>
                  <a:cubicBezTo>
                    <a:pt x="618" y="512"/>
                    <a:pt x="618" y="497"/>
                    <a:pt x="618" y="489"/>
                  </a:cubicBezTo>
                  <a:cubicBezTo>
                    <a:pt x="626" y="474"/>
                    <a:pt x="626" y="459"/>
                    <a:pt x="634" y="451"/>
                  </a:cubicBezTo>
                  <a:cubicBezTo>
                    <a:pt x="649" y="428"/>
                    <a:pt x="672" y="413"/>
                    <a:pt x="687" y="398"/>
                  </a:cubicBezTo>
                  <a:lnTo>
                    <a:pt x="687" y="398"/>
                  </a:lnTo>
                  <a:cubicBezTo>
                    <a:pt x="680" y="398"/>
                    <a:pt x="672" y="398"/>
                    <a:pt x="664" y="390"/>
                  </a:cubicBezTo>
                  <a:cubicBezTo>
                    <a:pt x="664" y="375"/>
                    <a:pt x="664" y="359"/>
                    <a:pt x="657" y="352"/>
                  </a:cubicBezTo>
                  <a:cubicBezTo>
                    <a:pt x="657" y="344"/>
                    <a:pt x="641" y="352"/>
                    <a:pt x="641" y="344"/>
                  </a:cubicBezTo>
                  <a:cubicBezTo>
                    <a:pt x="641" y="336"/>
                    <a:pt x="649" y="329"/>
                    <a:pt x="649" y="321"/>
                  </a:cubicBezTo>
                  <a:cubicBezTo>
                    <a:pt x="641" y="313"/>
                    <a:pt x="618" y="306"/>
                    <a:pt x="618" y="298"/>
                  </a:cubicBezTo>
                  <a:cubicBezTo>
                    <a:pt x="611" y="283"/>
                    <a:pt x="618" y="260"/>
                    <a:pt x="611" y="245"/>
                  </a:cubicBezTo>
                  <a:cubicBezTo>
                    <a:pt x="595" y="222"/>
                    <a:pt x="573" y="222"/>
                    <a:pt x="557" y="206"/>
                  </a:cubicBezTo>
                  <a:lnTo>
                    <a:pt x="557" y="206"/>
                  </a:lnTo>
                  <a:cubicBezTo>
                    <a:pt x="550" y="222"/>
                    <a:pt x="550" y="245"/>
                    <a:pt x="527" y="252"/>
                  </a:cubicBezTo>
                  <a:cubicBezTo>
                    <a:pt x="519" y="260"/>
                    <a:pt x="504" y="237"/>
                    <a:pt x="496" y="229"/>
                  </a:cubicBezTo>
                  <a:cubicBezTo>
                    <a:pt x="488" y="206"/>
                    <a:pt x="488" y="184"/>
                    <a:pt x="481" y="168"/>
                  </a:cubicBezTo>
                  <a:cubicBezTo>
                    <a:pt x="466" y="145"/>
                    <a:pt x="435" y="145"/>
                    <a:pt x="427" y="130"/>
                  </a:cubicBezTo>
                  <a:cubicBezTo>
                    <a:pt x="412" y="107"/>
                    <a:pt x="412" y="77"/>
                    <a:pt x="412" y="46"/>
                  </a:cubicBezTo>
                  <a:lnTo>
                    <a:pt x="412" y="46"/>
                  </a:lnTo>
                  <a:cubicBezTo>
                    <a:pt x="382" y="31"/>
                    <a:pt x="366" y="8"/>
                    <a:pt x="336" y="0"/>
                  </a:cubicBezTo>
                  <a:cubicBezTo>
                    <a:pt x="305" y="0"/>
                    <a:pt x="282" y="8"/>
                    <a:pt x="252" y="23"/>
                  </a:cubicBezTo>
                  <a:cubicBezTo>
                    <a:pt x="244" y="23"/>
                    <a:pt x="267" y="38"/>
                    <a:pt x="259" y="38"/>
                  </a:cubicBezTo>
                  <a:cubicBezTo>
                    <a:pt x="221" y="61"/>
                    <a:pt x="175" y="54"/>
                    <a:pt x="137" y="69"/>
                  </a:cubicBezTo>
                  <a:cubicBezTo>
                    <a:pt x="122" y="77"/>
                    <a:pt x="122" y="100"/>
                    <a:pt x="107" y="107"/>
                  </a:cubicBezTo>
                  <a:cubicBezTo>
                    <a:pt x="91" y="107"/>
                    <a:pt x="76" y="84"/>
                    <a:pt x="61" y="84"/>
                  </a:cubicBezTo>
                  <a:cubicBezTo>
                    <a:pt x="53" y="84"/>
                    <a:pt x="30" y="84"/>
                    <a:pt x="30" y="92"/>
                  </a:cubicBezTo>
                  <a:cubicBezTo>
                    <a:pt x="23" y="100"/>
                    <a:pt x="46" y="115"/>
                    <a:pt x="38" y="130"/>
                  </a:cubicBezTo>
                  <a:cubicBezTo>
                    <a:pt x="30" y="138"/>
                    <a:pt x="15" y="138"/>
                    <a:pt x="0" y="14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7" name="Freeform 169"/>
            <p:cNvSpPr>
              <a:spLocks noChangeArrowheads="1"/>
            </p:cNvSpPr>
            <p:nvPr/>
          </p:nvSpPr>
          <p:spPr bwMode="auto">
            <a:xfrm>
              <a:off x="4671709" y="6003925"/>
              <a:ext cx="231760" cy="357188"/>
            </a:xfrm>
            <a:custGeom>
              <a:avLst/>
              <a:gdLst>
                <a:gd name="T0" fmla="*/ 275 w 643"/>
                <a:gd name="T1" fmla="*/ 581 h 994"/>
                <a:gd name="T2" fmla="*/ 275 w 643"/>
                <a:gd name="T3" fmla="*/ 581 h 994"/>
                <a:gd name="T4" fmla="*/ 176 w 643"/>
                <a:gd name="T5" fmla="*/ 611 h 994"/>
                <a:gd name="T6" fmla="*/ 161 w 643"/>
                <a:gd name="T7" fmla="*/ 566 h 994"/>
                <a:gd name="T8" fmla="*/ 69 w 643"/>
                <a:gd name="T9" fmla="*/ 566 h 994"/>
                <a:gd name="T10" fmla="*/ 38 w 643"/>
                <a:gd name="T11" fmla="*/ 528 h 994"/>
                <a:gd name="T12" fmla="*/ 15 w 643"/>
                <a:gd name="T13" fmla="*/ 489 h 994"/>
                <a:gd name="T14" fmla="*/ 15 w 643"/>
                <a:gd name="T15" fmla="*/ 489 h 994"/>
                <a:gd name="T16" fmla="*/ 0 w 643"/>
                <a:gd name="T17" fmla="*/ 459 h 994"/>
                <a:gd name="T18" fmla="*/ 8 w 643"/>
                <a:gd name="T19" fmla="*/ 413 h 994"/>
                <a:gd name="T20" fmla="*/ 61 w 643"/>
                <a:gd name="T21" fmla="*/ 329 h 994"/>
                <a:gd name="T22" fmla="*/ 61 w 643"/>
                <a:gd name="T23" fmla="*/ 291 h 994"/>
                <a:gd name="T24" fmla="*/ 115 w 643"/>
                <a:gd name="T25" fmla="*/ 237 h 994"/>
                <a:gd name="T26" fmla="*/ 99 w 643"/>
                <a:gd name="T27" fmla="*/ 214 h 994"/>
                <a:gd name="T28" fmla="*/ 92 w 643"/>
                <a:gd name="T29" fmla="*/ 153 h 994"/>
                <a:gd name="T30" fmla="*/ 92 w 643"/>
                <a:gd name="T31" fmla="*/ 153 h 994"/>
                <a:gd name="T32" fmla="*/ 130 w 643"/>
                <a:gd name="T33" fmla="*/ 130 h 994"/>
                <a:gd name="T34" fmla="*/ 161 w 643"/>
                <a:gd name="T35" fmla="*/ 107 h 994"/>
                <a:gd name="T36" fmla="*/ 222 w 643"/>
                <a:gd name="T37" fmla="*/ 138 h 994"/>
                <a:gd name="T38" fmla="*/ 245 w 643"/>
                <a:gd name="T39" fmla="*/ 123 h 994"/>
                <a:gd name="T40" fmla="*/ 268 w 643"/>
                <a:gd name="T41" fmla="*/ 138 h 994"/>
                <a:gd name="T42" fmla="*/ 329 w 643"/>
                <a:gd name="T43" fmla="*/ 107 h 994"/>
                <a:gd name="T44" fmla="*/ 336 w 643"/>
                <a:gd name="T45" fmla="*/ 54 h 994"/>
                <a:gd name="T46" fmla="*/ 367 w 643"/>
                <a:gd name="T47" fmla="*/ 46 h 994"/>
                <a:gd name="T48" fmla="*/ 390 w 643"/>
                <a:gd name="T49" fmla="*/ 0 h 994"/>
                <a:gd name="T50" fmla="*/ 390 w 643"/>
                <a:gd name="T51" fmla="*/ 0 h 994"/>
                <a:gd name="T52" fmla="*/ 451 w 643"/>
                <a:gd name="T53" fmla="*/ 153 h 994"/>
                <a:gd name="T54" fmla="*/ 543 w 643"/>
                <a:gd name="T55" fmla="*/ 321 h 994"/>
                <a:gd name="T56" fmla="*/ 558 w 643"/>
                <a:gd name="T57" fmla="*/ 634 h 994"/>
                <a:gd name="T58" fmla="*/ 573 w 643"/>
                <a:gd name="T59" fmla="*/ 734 h 994"/>
                <a:gd name="T60" fmla="*/ 520 w 643"/>
                <a:gd name="T61" fmla="*/ 917 h 994"/>
                <a:gd name="T62" fmla="*/ 428 w 643"/>
                <a:gd name="T63" fmla="*/ 795 h 994"/>
                <a:gd name="T64" fmla="*/ 459 w 643"/>
                <a:gd name="T65" fmla="*/ 619 h 994"/>
                <a:gd name="T66" fmla="*/ 275 w 643"/>
                <a:gd name="T67" fmla="*/ 298 h 994"/>
                <a:gd name="T68" fmla="*/ 191 w 643"/>
                <a:gd name="T69" fmla="*/ 336 h 994"/>
                <a:gd name="T70" fmla="*/ 229 w 643"/>
                <a:gd name="T71" fmla="*/ 413 h 994"/>
                <a:gd name="T72" fmla="*/ 275 w 643"/>
                <a:gd name="T73" fmla="*/ 581 h 9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3" h="994">
                  <a:moveTo>
                    <a:pt x="275" y="581"/>
                  </a:moveTo>
                  <a:lnTo>
                    <a:pt x="275" y="581"/>
                  </a:lnTo>
                  <a:cubicBezTo>
                    <a:pt x="260" y="589"/>
                    <a:pt x="191" y="619"/>
                    <a:pt x="176" y="611"/>
                  </a:cubicBezTo>
                  <a:cubicBezTo>
                    <a:pt x="161" y="604"/>
                    <a:pt x="176" y="573"/>
                    <a:pt x="161" y="566"/>
                  </a:cubicBezTo>
                  <a:cubicBezTo>
                    <a:pt x="130" y="558"/>
                    <a:pt x="99" y="581"/>
                    <a:pt x="69" y="566"/>
                  </a:cubicBezTo>
                  <a:cubicBezTo>
                    <a:pt x="54" y="558"/>
                    <a:pt x="46" y="543"/>
                    <a:pt x="38" y="528"/>
                  </a:cubicBezTo>
                  <a:cubicBezTo>
                    <a:pt x="31" y="512"/>
                    <a:pt x="23" y="497"/>
                    <a:pt x="15" y="489"/>
                  </a:cubicBezTo>
                  <a:lnTo>
                    <a:pt x="15" y="489"/>
                  </a:lnTo>
                  <a:cubicBezTo>
                    <a:pt x="15" y="474"/>
                    <a:pt x="8" y="466"/>
                    <a:pt x="0" y="459"/>
                  </a:cubicBezTo>
                  <a:cubicBezTo>
                    <a:pt x="0" y="443"/>
                    <a:pt x="0" y="420"/>
                    <a:pt x="8" y="413"/>
                  </a:cubicBezTo>
                  <a:cubicBezTo>
                    <a:pt x="23" y="382"/>
                    <a:pt x="46" y="359"/>
                    <a:pt x="61" y="329"/>
                  </a:cubicBezTo>
                  <a:cubicBezTo>
                    <a:pt x="69" y="321"/>
                    <a:pt x="54" y="306"/>
                    <a:pt x="61" y="291"/>
                  </a:cubicBezTo>
                  <a:cubicBezTo>
                    <a:pt x="69" y="268"/>
                    <a:pt x="99" y="260"/>
                    <a:pt x="115" y="237"/>
                  </a:cubicBezTo>
                  <a:cubicBezTo>
                    <a:pt x="115" y="230"/>
                    <a:pt x="99" y="222"/>
                    <a:pt x="99" y="214"/>
                  </a:cubicBezTo>
                  <a:cubicBezTo>
                    <a:pt x="92" y="191"/>
                    <a:pt x="92" y="176"/>
                    <a:pt x="92" y="153"/>
                  </a:cubicBezTo>
                  <a:lnTo>
                    <a:pt x="92" y="153"/>
                  </a:lnTo>
                  <a:cubicBezTo>
                    <a:pt x="107" y="146"/>
                    <a:pt x="115" y="138"/>
                    <a:pt x="130" y="130"/>
                  </a:cubicBezTo>
                  <a:cubicBezTo>
                    <a:pt x="138" y="123"/>
                    <a:pt x="145" y="107"/>
                    <a:pt x="161" y="107"/>
                  </a:cubicBezTo>
                  <a:cubicBezTo>
                    <a:pt x="184" y="115"/>
                    <a:pt x="199" y="130"/>
                    <a:pt x="222" y="138"/>
                  </a:cubicBezTo>
                  <a:cubicBezTo>
                    <a:pt x="229" y="138"/>
                    <a:pt x="237" y="123"/>
                    <a:pt x="245" y="123"/>
                  </a:cubicBezTo>
                  <a:cubicBezTo>
                    <a:pt x="252" y="123"/>
                    <a:pt x="260" y="146"/>
                    <a:pt x="268" y="138"/>
                  </a:cubicBezTo>
                  <a:cubicBezTo>
                    <a:pt x="290" y="138"/>
                    <a:pt x="313" y="123"/>
                    <a:pt x="329" y="107"/>
                  </a:cubicBezTo>
                  <a:cubicBezTo>
                    <a:pt x="336" y="92"/>
                    <a:pt x="329" y="69"/>
                    <a:pt x="336" y="54"/>
                  </a:cubicBezTo>
                  <a:cubicBezTo>
                    <a:pt x="344" y="46"/>
                    <a:pt x="359" y="54"/>
                    <a:pt x="367" y="46"/>
                  </a:cubicBezTo>
                  <a:cubicBezTo>
                    <a:pt x="382" y="31"/>
                    <a:pt x="382" y="23"/>
                    <a:pt x="390" y="0"/>
                  </a:cubicBezTo>
                  <a:lnTo>
                    <a:pt x="390" y="0"/>
                  </a:lnTo>
                  <a:cubicBezTo>
                    <a:pt x="451" y="31"/>
                    <a:pt x="428" y="92"/>
                    <a:pt x="451" y="153"/>
                  </a:cubicBezTo>
                  <a:cubicBezTo>
                    <a:pt x="474" y="214"/>
                    <a:pt x="527" y="253"/>
                    <a:pt x="543" y="321"/>
                  </a:cubicBezTo>
                  <a:cubicBezTo>
                    <a:pt x="565" y="436"/>
                    <a:pt x="642" y="535"/>
                    <a:pt x="558" y="634"/>
                  </a:cubicBezTo>
                  <a:cubicBezTo>
                    <a:pt x="527" y="665"/>
                    <a:pt x="573" y="695"/>
                    <a:pt x="573" y="734"/>
                  </a:cubicBezTo>
                  <a:cubicBezTo>
                    <a:pt x="573" y="764"/>
                    <a:pt x="527" y="879"/>
                    <a:pt x="520" y="917"/>
                  </a:cubicBezTo>
                  <a:cubicBezTo>
                    <a:pt x="497" y="993"/>
                    <a:pt x="459" y="833"/>
                    <a:pt x="428" y="795"/>
                  </a:cubicBezTo>
                  <a:cubicBezTo>
                    <a:pt x="390" y="749"/>
                    <a:pt x="459" y="680"/>
                    <a:pt x="459" y="619"/>
                  </a:cubicBezTo>
                  <a:cubicBezTo>
                    <a:pt x="459" y="451"/>
                    <a:pt x="405" y="375"/>
                    <a:pt x="275" y="298"/>
                  </a:cubicBezTo>
                  <a:cubicBezTo>
                    <a:pt x="214" y="260"/>
                    <a:pt x="237" y="291"/>
                    <a:pt x="191" y="336"/>
                  </a:cubicBezTo>
                  <a:cubicBezTo>
                    <a:pt x="145" y="390"/>
                    <a:pt x="176" y="375"/>
                    <a:pt x="229" y="413"/>
                  </a:cubicBezTo>
                  <a:cubicBezTo>
                    <a:pt x="252" y="436"/>
                    <a:pt x="268" y="520"/>
                    <a:pt x="275" y="58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8" name="Freeform 170"/>
            <p:cNvSpPr>
              <a:spLocks noChangeArrowheads="1"/>
            </p:cNvSpPr>
            <p:nvPr/>
          </p:nvSpPr>
          <p:spPr bwMode="auto">
            <a:xfrm>
              <a:off x="4600276" y="6059489"/>
              <a:ext cx="112706" cy="134937"/>
            </a:xfrm>
            <a:custGeom>
              <a:avLst/>
              <a:gdLst>
                <a:gd name="T0" fmla="*/ 236 w 314"/>
                <a:gd name="T1" fmla="*/ 0 h 376"/>
                <a:gd name="T2" fmla="*/ 236 w 314"/>
                <a:gd name="T3" fmla="*/ 0 h 376"/>
                <a:gd name="T4" fmla="*/ 290 w 314"/>
                <a:gd name="T5" fmla="*/ 0 h 376"/>
                <a:gd name="T6" fmla="*/ 290 w 314"/>
                <a:gd name="T7" fmla="*/ 0 h 376"/>
                <a:gd name="T8" fmla="*/ 297 w 314"/>
                <a:gd name="T9" fmla="*/ 61 h 376"/>
                <a:gd name="T10" fmla="*/ 313 w 314"/>
                <a:gd name="T11" fmla="*/ 84 h 376"/>
                <a:gd name="T12" fmla="*/ 259 w 314"/>
                <a:gd name="T13" fmla="*/ 138 h 376"/>
                <a:gd name="T14" fmla="*/ 259 w 314"/>
                <a:gd name="T15" fmla="*/ 176 h 376"/>
                <a:gd name="T16" fmla="*/ 206 w 314"/>
                <a:gd name="T17" fmla="*/ 260 h 376"/>
                <a:gd name="T18" fmla="*/ 198 w 314"/>
                <a:gd name="T19" fmla="*/ 306 h 376"/>
                <a:gd name="T20" fmla="*/ 213 w 314"/>
                <a:gd name="T21" fmla="*/ 336 h 376"/>
                <a:gd name="T22" fmla="*/ 213 w 314"/>
                <a:gd name="T23" fmla="*/ 336 h 376"/>
                <a:gd name="T24" fmla="*/ 137 w 314"/>
                <a:gd name="T25" fmla="*/ 375 h 376"/>
                <a:gd name="T26" fmla="*/ 137 w 314"/>
                <a:gd name="T27" fmla="*/ 375 h 376"/>
                <a:gd name="T28" fmla="*/ 114 w 314"/>
                <a:gd name="T29" fmla="*/ 367 h 376"/>
                <a:gd name="T30" fmla="*/ 107 w 314"/>
                <a:gd name="T31" fmla="*/ 329 h 376"/>
                <a:gd name="T32" fmla="*/ 91 w 314"/>
                <a:gd name="T33" fmla="*/ 321 h 376"/>
                <a:gd name="T34" fmla="*/ 99 w 314"/>
                <a:gd name="T35" fmla="*/ 298 h 376"/>
                <a:gd name="T36" fmla="*/ 68 w 314"/>
                <a:gd name="T37" fmla="*/ 275 h 376"/>
                <a:gd name="T38" fmla="*/ 61 w 314"/>
                <a:gd name="T39" fmla="*/ 222 h 376"/>
                <a:gd name="T40" fmla="*/ 7 w 314"/>
                <a:gd name="T41" fmla="*/ 183 h 376"/>
                <a:gd name="T42" fmla="*/ 7 w 314"/>
                <a:gd name="T43" fmla="*/ 183 h 376"/>
                <a:gd name="T44" fmla="*/ 0 w 314"/>
                <a:gd name="T45" fmla="*/ 161 h 376"/>
                <a:gd name="T46" fmla="*/ 68 w 314"/>
                <a:gd name="T47" fmla="*/ 130 h 376"/>
                <a:gd name="T48" fmla="*/ 91 w 314"/>
                <a:gd name="T49" fmla="*/ 100 h 376"/>
                <a:gd name="T50" fmla="*/ 152 w 314"/>
                <a:gd name="T51" fmla="*/ 92 h 376"/>
                <a:gd name="T52" fmla="*/ 183 w 314"/>
                <a:gd name="T53" fmla="*/ 61 h 376"/>
                <a:gd name="T54" fmla="*/ 213 w 314"/>
                <a:gd name="T55" fmla="*/ 61 h 376"/>
                <a:gd name="T56" fmla="*/ 236 w 314"/>
                <a:gd name="T57" fmla="*/ 0 h 3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4" h="376">
                  <a:moveTo>
                    <a:pt x="236" y="0"/>
                  </a:moveTo>
                  <a:lnTo>
                    <a:pt x="236" y="0"/>
                  </a:lnTo>
                  <a:cubicBezTo>
                    <a:pt x="290" y="0"/>
                    <a:pt x="290" y="0"/>
                    <a:pt x="290" y="0"/>
                  </a:cubicBezTo>
                  <a:lnTo>
                    <a:pt x="290" y="0"/>
                  </a:lnTo>
                  <a:cubicBezTo>
                    <a:pt x="290" y="23"/>
                    <a:pt x="290" y="38"/>
                    <a:pt x="297" y="61"/>
                  </a:cubicBezTo>
                  <a:cubicBezTo>
                    <a:pt x="297" y="69"/>
                    <a:pt x="313" y="77"/>
                    <a:pt x="313" y="84"/>
                  </a:cubicBezTo>
                  <a:cubicBezTo>
                    <a:pt x="297" y="107"/>
                    <a:pt x="267" y="115"/>
                    <a:pt x="259" y="138"/>
                  </a:cubicBezTo>
                  <a:cubicBezTo>
                    <a:pt x="252" y="153"/>
                    <a:pt x="267" y="168"/>
                    <a:pt x="259" y="176"/>
                  </a:cubicBezTo>
                  <a:cubicBezTo>
                    <a:pt x="244" y="206"/>
                    <a:pt x="221" y="229"/>
                    <a:pt x="206" y="260"/>
                  </a:cubicBezTo>
                  <a:cubicBezTo>
                    <a:pt x="198" y="267"/>
                    <a:pt x="198" y="290"/>
                    <a:pt x="198" y="306"/>
                  </a:cubicBezTo>
                  <a:cubicBezTo>
                    <a:pt x="206" y="313"/>
                    <a:pt x="213" y="321"/>
                    <a:pt x="213" y="336"/>
                  </a:cubicBezTo>
                  <a:lnTo>
                    <a:pt x="213" y="336"/>
                  </a:lnTo>
                  <a:cubicBezTo>
                    <a:pt x="137" y="375"/>
                    <a:pt x="137" y="375"/>
                    <a:pt x="137" y="375"/>
                  </a:cubicBezTo>
                  <a:lnTo>
                    <a:pt x="137" y="375"/>
                  </a:lnTo>
                  <a:cubicBezTo>
                    <a:pt x="130" y="375"/>
                    <a:pt x="122" y="375"/>
                    <a:pt x="114" y="367"/>
                  </a:cubicBezTo>
                  <a:cubicBezTo>
                    <a:pt x="114" y="352"/>
                    <a:pt x="114" y="336"/>
                    <a:pt x="107" y="329"/>
                  </a:cubicBezTo>
                  <a:cubicBezTo>
                    <a:pt x="107" y="321"/>
                    <a:pt x="91" y="329"/>
                    <a:pt x="91" y="321"/>
                  </a:cubicBezTo>
                  <a:cubicBezTo>
                    <a:pt x="91" y="313"/>
                    <a:pt x="99" y="306"/>
                    <a:pt x="99" y="298"/>
                  </a:cubicBezTo>
                  <a:cubicBezTo>
                    <a:pt x="91" y="290"/>
                    <a:pt x="68" y="283"/>
                    <a:pt x="68" y="275"/>
                  </a:cubicBezTo>
                  <a:cubicBezTo>
                    <a:pt x="61" y="260"/>
                    <a:pt x="68" y="237"/>
                    <a:pt x="61" y="222"/>
                  </a:cubicBezTo>
                  <a:cubicBezTo>
                    <a:pt x="45" y="199"/>
                    <a:pt x="23" y="199"/>
                    <a:pt x="7" y="183"/>
                  </a:cubicBezTo>
                  <a:lnTo>
                    <a:pt x="7" y="183"/>
                  </a:lnTo>
                  <a:cubicBezTo>
                    <a:pt x="7" y="176"/>
                    <a:pt x="0" y="168"/>
                    <a:pt x="0" y="161"/>
                  </a:cubicBezTo>
                  <a:cubicBezTo>
                    <a:pt x="23" y="145"/>
                    <a:pt x="53" y="145"/>
                    <a:pt x="68" y="130"/>
                  </a:cubicBezTo>
                  <a:cubicBezTo>
                    <a:pt x="84" y="122"/>
                    <a:pt x="76" y="100"/>
                    <a:pt x="91" y="100"/>
                  </a:cubicBezTo>
                  <a:cubicBezTo>
                    <a:pt x="114" y="84"/>
                    <a:pt x="137" y="100"/>
                    <a:pt x="152" y="92"/>
                  </a:cubicBezTo>
                  <a:cubicBezTo>
                    <a:pt x="168" y="92"/>
                    <a:pt x="168" y="69"/>
                    <a:pt x="183" y="61"/>
                  </a:cubicBezTo>
                  <a:cubicBezTo>
                    <a:pt x="191" y="61"/>
                    <a:pt x="206" y="69"/>
                    <a:pt x="213" y="61"/>
                  </a:cubicBezTo>
                  <a:cubicBezTo>
                    <a:pt x="229" y="46"/>
                    <a:pt x="229" y="23"/>
                    <a:pt x="236"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9" name="Freeform 171"/>
            <p:cNvSpPr>
              <a:spLocks noChangeArrowheads="1"/>
            </p:cNvSpPr>
            <p:nvPr/>
          </p:nvSpPr>
          <p:spPr bwMode="auto">
            <a:xfrm>
              <a:off x="4657422" y="5995988"/>
              <a:ext cx="153978" cy="63500"/>
            </a:xfrm>
            <a:custGeom>
              <a:avLst/>
              <a:gdLst>
                <a:gd name="T0" fmla="*/ 76 w 429"/>
                <a:gd name="T1" fmla="*/ 175 h 176"/>
                <a:gd name="T2" fmla="*/ 76 w 429"/>
                <a:gd name="T3" fmla="*/ 175 h 176"/>
                <a:gd name="T4" fmla="*/ 130 w 429"/>
                <a:gd name="T5" fmla="*/ 175 h 176"/>
                <a:gd name="T6" fmla="*/ 130 w 429"/>
                <a:gd name="T7" fmla="*/ 175 h 176"/>
                <a:gd name="T8" fmla="*/ 168 w 429"/>
                <a:gd name="T9" fmla="*/ 152 h 176"/>
                <a:gd name="T10" fmla="*/ 199 w 429"/>
                <a:gd name="T11" fmla="*/ 129 h 176"/>
                <a:gd name="T12" fmla="*/ 260 w 429"/>
                <a:gd name="T13" fmla="*/ 160 h 176"/>
                <a:gd name="T14" fmla="*/ 283 w 429"/>
                <a:gd name="T15" fmla="*/ 145 h 176"/>
                <a:gd name="T16" fmla="*/ 306 w 429"/>
                <a:gd name="T17" fmla="*/ 160 h 176"/>
                <a:gd name="T18" fmla="*/ 367 w 429"/>
                <a:gd name="T19" fmla="*/ 129 h 176"/>
                <a:gd name="T20" fmla="*/ 374 w 429"/>
                <a:gd name="T21" fmla="*/ 76 h 176"/>
                <a:gd name="T22" fmla="*/ 405 w 429"/>
                <a:gd name="T23" fmla="*/ 68 h 176"/>
                <a:gd name="T24" fmla="*/ 428 w 429"/>
                <a:gd name="T25" fmla="*/ 22 h 176"/>
                <a:gd name="T26" fmla="*/ 428 w 429"/>
                <a:gd name="T27" fmla="*/ 22 h 176"/>
                <a:gd name="T28" fmla="*/ 389 w 429"/>
                <a:gd name="T29" fmla="*/ 15 h 176"/>
                <a:gd name="T30" fmla="*/ 122 w 429"/>
                <a:gd name="T31" fmla="*/ 38 h 176"/>
                <a:gd name="T32" fmla="*/ 0 w 429"/>
                <a:gd name="T33" fmla="*/ 122 h 176"/>
                <a:gd name="T34" fmla="*/ 0 w 429"/>
                <a:gd name="T35" fmla="*/ 122 h 176"/>
                <a:gd name="T36" fmla="*/ 0 w 429"/>
                <a:gd name="T37" fmla="*/ 152 h 176"/>
                <a:gd name="T38" fmla="*/ 31 w 429"/>
                <a:gd name="T39" fmla="*/ 175 h 176"/>
                <a:gd name="T40" fmla="*/ 61 w 429"/>
                <a:gd name="T41" fmla="*/ 168 h 176"/>
                <a:gd name="T42" fmla="*/ 76 w 429"/>
                <a:gd name="T43" fmla="*/ 175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9" h="176">
                  <a:moveTo>
                    <a:pt x="76" y="175"/>
                  </a:moveTo>
                  <a:lnTo>
                    <a:pt x="76" y="175"/>
                  </a:lnTo>
                  <a:cubicBezTo>
                    <a:pt x="130" y="175"/>
                    <a:pt x="130" y="175"/>
                    <a:pt x="130" y="175"/>
                  </a:cubicBezTo>
                  <a:lnTo>
                    <a:pt x="130" y="175"/>
                  </a:lnTo>
                  <a:cubicBezTo>
                    <a:pt x="145" y="168"/>
                    <a:pt x="153" y="160"/>
                    <a:pt x="168" y="152"/>
                  </a:cubicBezTo>
                  <a:cubicBezTo>
                    <a:pt x="176" y="145"/>
                    <a:pt x="183" y="129"/>
                    <a:pt x="199" y="129"/>
                  </a:cubicBezTo>
                  <a:cubicBezTo>
                    <a:pt x="222" y="137"/>
                    <a:pt x="237" y="152"/>
                    <a:pt x="260" y="160"/>
                  </a:cubicBezTo>
                  <a:cubicBezTo>
                    <a:pt x="267" y="160"/>
                    <a:pt x="275" y="145"/>
                    <a:pt x="283" y="145"/>
                  </a:cubicBezTo>
                  <a:cubicBezTo>
                    <a:pt x="290" y="145"/>
                    <a:pt x="298" y="168"/>
                    <a:pt x="306" y="160"/>
                  </a:cubicBezTo>
                  <a:cubicBezTo>
                    <a:pt x="328" y="160"/>
                    <a:pt x="351" y="145"/>
                    <a:pt x="367" y="129"/>
                  </a:cubicBezTo>
                  <a:cubicBezTo>
                    <a:pt x="374" y="114"/>
                    <a:pt x="367" y="91"/>
                    <a:pt x="374" y="76"/>
                  </a:cubicBezTo>
                  <a:cubicBezTo>
                    <a:pt x="382" y="68"/>
                    <a:pt x="397" y="76"/>
                    <a:pt x="405" y="68"/>
                  </a:cubicBezTo>
                  <a:cubicBezTo>
                    <a:pt x="420" y="53"/>
                    <a:pt x="420" y="45"/>
                    <a:pt x="428" y="22"/>
                  </a:cubicBezTo>
                  <a:lnTo>
                    <a:pt x="428" y="22"/>
                  </a:lnTo>
                  <a:cubicBezTo>
                    <a:pt x="420" y="22"/>
                    <a:pt x="405" y="15"/>
                    <a:pt x="389" y="15"/>
                  </a:cubicBezTo>
                  <a:cubicBezTo>
                    <a:pt x="313" y="0"/>
                    <a:pt x="191" y="7"/>
                    <a:pt x="122" y="38"/>
                  </a:cubicBezTo>
                  <a:cubicBezTo>
                    <a:pt x="99" y="53"/>
                    <a:pt x="46" y="91"/>
                    <a:pt x="0" y="122"/>
                  </a:cubicBezTo>
                  <a:lnTo>
                    <a:pt x="0" y="122"/>
                  </a:lnTo>
                  <a:cubicBezTo>
                    <a:pt x="0" y="137"/>
                    <a:pt x="0" y="145"/>
                    <a:pt x="0" y="152"/>
                  </a:cubicBezTo>
                  <a:cubicBezTo>
                    <a:pt x="8" y="168"/>
                    <a:pt x="15" y="175"/>
                    <a:pt x="31" y="175"/>
                  </a:cubicBezTo>
                  <a:cubicBezTo>
                    <a:pt x="38" y="175"/>
                    <a:pt x="53" y="168"/>
                    <a:pt x="61" y="168"/>
                  </a:cubicBezTo>
                  <a:cubicBezTo>
                    <a:pt x="69" y="168"/>
                    <a:pt x="69" y="175"/>
                    <a:pt x="76" y="17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0" name="Freeform 172"/>
            <p:cNvSpPr>
              <a:spLocks noChangeArrowheads="1"/>
            </p:cNvSpPr>
            <p:nvPr/>
          </p:nvSpPr>
          <p:spPr bwMode="auto">
            <a:xfrm>
              <a:off x="4551067" y="6007101"/>
              <a:ext cx="134928" cy="138113"/>
            </a:xfrm>
            <a:custGeom>
              <a:avLst/>
              <a:gdLst>
                <a:gd name="T0" fmla="*/ 298 w 375"/>
                <a:gd name="T1" fmla="*/ 92 h 383"/>
                <a:gd name="T2" fmla="*/ 298 w 375"/>
                <a:gd name="T3" fmla="*/ 92 h 383"/>
                <a:gd name="T4" fmla="*/ 298 w 375"/>
                <a:gd name="T5" fmla="*/ 122 h 383"/>
                <a:gd name="T6" fmla="*/ 329 w 375"/>
                <a:gd name="T7" fmla="*/ 145 h 383"/>
                <a:gd name="T8" fmla="*/ 359 w 375"/>
                <a:gd name="T9" fmla="*/ 138 h 383"/>
                <a:gd name="T10" fmla="*/ 374 w 375"/>
                <a:gd name="T11" fmla="*/ 145 h 383"/>
                <a:gd name="T12" fmla="*/ 374 w 375"/>
                <a:gd name="T13" fmla="*/ 145 h 383"/>
                <a:gd name="T14" fmla="*/ 351 w 375"/>
                <a:gd name="T15" fmla="*/ 206 h 383"/>
                <a:gd name="T16" fmla="*/ 321 w 375"/>
                <a:gd name="T17" fmla="*/ 206 h 383"/>
                <a:gd name="T18" fmla="*/ 290 w 375"/>
                <a:gd name="T19" fmla="*/ 237 h 383"/>
                <a:gd name="T20" fmla="*/ 229 w 375"/>
                <a:gd name="T21" fmla="*/ 245 h 383"/>
                <a:gd name="T22" fmla="*/ 206 w 375"/>
                <a:gd name="T23" fmla="*/ 275 h 383"/>
                <a:gd name="T24" fmla="*/ 138 w 375"/>
                <a:gd name="T25" fmla="*/ 306 h 383"/>
                <a:gd name="T26" fmla="*/ 145 w 375"/>
                <a:gd name="T27" fmla="*/ 328 h 383"/>
                <a:gd name="T28" fmla="*/ 145 w 375"/>
                <a:gd name="T29" fmla="*/ 328 h 383"/>
                <a:gd name="T30" fmla="*/ 115 w 375"/>
                <a:gd name="T31" fmla="*/ 374 h 383"/>
                <a:gd name="T32" fmla="*/ 84 w 375"/>
                <a:gd name="T33" fmla="*/ 351 h 383"/>
                <a:gd name="T34" fmla="*/ 69 w 375"/>
                <a:gd name="T35" fmla="*/ 290 h 383"/>
                <a:gd name="T36" fmla="*/ 15 w 375"/>
                <a:gd name="T37" fmla="*/ 252 h 383"/>
                <a:gd name="T38" fmla="*/ 0 w 375"/>
                <a:gd name="T39" fmla="*/ 168 h 383"/>
                <a:gd name="T40" fmla="*/ 0 w 375"/>
                <a:gd name="T41" fmla="*/ 168 h 383"/>
                <a:gd name="T42" fmla="*/ 54 w 375"/>
                <a:gd name="T43" fmla="*/ 153 h 383"/>
                <a:gd name="T44" fmla="*/ 38 w 375"/>
                <a:gd name="T45" fmla="*/ 107 h 383"/>
                <a:gd name="T46" fmla="*/ 84 w 375"/>
                <a:gd name="T47" fmla="*/ 31 h 383"/>
                <a:gd name="T48" fmla="*/ 84 w 375"/>
                <a:gd name="T49" fmla="*/ 31 h 383"/>
                <a:gd name="T50" fmla="*/ 122 w 375"/>
                <a:gd name="T51" fmla="*/ 61 h 383"/>
                <a:gd name="T52" fmla="*/ 145 w 375"/>
                <a:gd name="T53" fmla="*/ 46 h 383"/>
                <a:gd name="T54" fmla="*/ 145 w 375"/>
                <a:gd name="T55" fmla="*/ 8 h 383"/>
                <a:gd name="T56" fmla="*/ 206 w 375"/>
                <a:gd name="T57" fmla="*/ 61 h 383"/>
                <a:gd name="T58" fmla="*/ 206 w 375"/>
                <a:gd name="T59" fmla="*/ 61 h 383"/>
                <a:gd name="T60" fmla="*/ 191 w 375"/>
                <a:gd name="T61" fmla="*/ 160 h 383"/>
                <a:gd name="T62" fmla="*/ 298 w 375"/>
                <a:gd name="T63" fmla="*/ 92 h 3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75" h="383">
                  <a:moveTo>
                    <a:pt x="298" y="92"/>
                  </a:moveTo>
                  <a:lnTo>
                    <a:pt x="298" y="92"/>
                  </a:lnTo>
                  <a:cubicBezTo>
                    <a:pt x="298" y="107"/>
                    <a:pt x="298" y="115"/>
                    <a:pt x="298" y="122"/>
                  </a:cubicBezTo>
                  <a:cubicBezTo>
                    <a:pt x="306" y="138"/>
                    <a:pt x="313" y="145"/>
                    <a:pt x="329" y="145"/>
                  </a:cubicBezTo>
                  <a:cubicBezTo>
                    <a:pt x="336" y="145"/>
                    <a:pt x="351" y="138"/>
                    <a:pt x="359" y="138"/>
                  </a:cubicBezTo>
                  <a:cubicBezTo>
                    <a:pt x="367" y="138"/>
                    <a:pt x="367" y="145"/>
                    <a:pt x="374" y="145"/>
                  </a:cubicBezTo>
                  <a:lnTo>
                    <a:pt x="374" y="145"/>
                  </a:lnTo>
                  <a:cubicBezTo>
                    <a:pt x="367" y="168"/>
                    <a:pt x="367" y="191"/>
                    <a:pt x="351" y="206"/>
                  </a:cubicBezTo>
                  <a:cubicBezTo>
                    <a:pt x="344" y="214"/>
                    <a:pt x="329" y="206"/>
                    <a:pt x="321" y="206"/>
                  </a:cubicBezTo>
                  <a:cubicBezTo>
                    <a:pt x="306" y="214"/>
                    <a:pt x="306" y="237"/>
                    <a:pt x="290" y="237"/>
                  </a:cubicBezTo>
                  <a:cubicBezTo>
                    <a:pt x="275" y="245"/>
                    <a:pt x="252" y="229"/>
                    <a:pt x="229" y="245"/>
                  </a:cubicBezTo>
                  <a:cubicBezTo>
                    <a:pt x="214" y="245"/>
                    <a:pt x="222" y="267"/>
                    <a:pt x="206" y="275"/>
                  </a:cubicBezTo>
                  <a:cubicBezTo>
                    <a:pt x="191" y="290"/>
                    <a:pt x="161" y="290"/>
                    <a:pt x="138" y="306"/>
                  </a:cubicBezTo>
                  <a:cubicBezTo>
                    <a:pt x="138" y="313"/>
                    <a:pt x="145" y="321"/>
                    <a:pt x="145" y="328"/>
                  </a:cubicBezTo>
                  <a:lnTo>
                    <a:pt x="145" y="328"/>
                  </a:lnTo>
                  <a:cubicBezTo>
                    <a:pt x="138" y="344"/>
                    <a:pt x="138" y="367"/>
                    <a:pt x="115" y="374"/>
                  </a:cubicBezTo>
                  <a:cubicBezTo>
                    <a:pt x="107" y="382"/>
                    <a:pt x="92" y="359"/>
                    <a:pt x="84" y="351"/>
                  </a:cubicBezTo>
                  <a:cubicBezTo>
                    <a:pt x="76" y="328"/>
                    <a:pt x="76" y="306"/>
                    <a:pt x="69" y="290"/>
                  </a:cubicBezTo>
                  <a:cubicBezTo>
                    <a:pt x="54" y="267"/>
                    <a:pt x="23" y="267"/>
                    <a:pt x="15" y="252"/>
                  </a:cubicBezTo>
                  <a:cubicBezTo>
                    <a:pt x="0" y="229"/>
                    <a:pt x="0" y="199"/>
                    <a:pt x="0" y="168"/>
                  </a:cubicBezTo>
                  <a:lnTo>
                    <a:pt x="0" y="168"/>
                  </a:lnTo>
                  <a:cubicBezTo>
                    <a:pt x="15" y="168"/>
                    <a:pt x="38" y="168"/>
                    <a:pt x="54" y="153"/>
                  </a:cubicBezTo>
                  <a:cubicBezTo>
                    <a:pt x="61" y="138"/>
                    <a:pt x="38" y="122"/>
                    <a:pt x="38" y="107"/>
                  </a:cubicBezTo>
                  <a:cubicBezTo>
                    <a:pt x="46" y="76"/>
                    <a:pt x="69" y="53"/>
                    <a:pt x="84" y="31"/>
                  </a:cubicBezTo>
                  <a:lnTo>
                    <a:pt x="84" y="31"/>
                  </a:lnTo>
                  <a:cubicBezTo>
                    <a:pt x="99" y="38"/>
                    <a:pt x="107" y="53"/>
                    <a:pt x="122" y="61"/>
                  </a:cubicBezTo>
                  <a:cubicBezTo>
                    <a:pt x="130" y="61"/>
                    <a:pt x="138" y="53"/>
                    <a:pt x="145" y="46"/>
                  </a:cubicBezTo>
                  <a:cubicBezTo>
                    <a:pt x="153" y="31"/>
                    <a:pt x="138" y="0"/>
                    <a:pt x="145" y="8"/>
                  </a:cubicBezTo>
                  <a:cubicBezTo>
                    <a:pt x="176" y="15"/>
                    <a:pt x="183" y="38"/>
                    <a:pt x="206" y="61"/>
                  </a:cubicBezTo>
                  <a:lnTo>
                    <a:pt x="206" y="61"/>
                  </a:lnTo>
                  <a:cubicBezTo>
                    <a:pt x="199" y="84"/>
                    <a:pt x="191" y="122"/>
                    <a:pt x="191" y="160"/>
                  </a:cubicBezTo>
                  <a:cubicBezTo>
                    <a:pt x="206" y="160"/>
                    <a:pt x="252" y="130"/>
                    <a:pt x="298" y="9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1" name="Freeform 173"/>
            <p:cNvSpPr>
              <a:spLocks noChangeArrowheads="1"/>
            </p:cNvSpPr>
            <p:nvPr/>
          </p:nvSpPr>
          <p:spPr bwMode="auto">
            <a:xfrm>
              <a:off x="4292321" y="5861050"/>
              <a:ext cx="288906" cy="247650"/>
            </a:xfrm>
            <a:custGeom>
              <a:avLst/>
              <a:gdLst>
                <a:gd name="T0" fmla="*/ 306 w 803"/>
                <a:gd name="T1" fmla="*/ 672 h 689"/>
                <a:gd name="T2" fmla="*/ 306 w 803"/>
                <a:gd name="T3" fmla="*/ 672 h 689"/>
                <a:gd name="T4" fmla="*/ 344 w 803"/>
                <a:gd name="T5" fmla="*/ 657 h 689"/>
                <a:gd name="T6" fmla="*/ 336 w 803"/>
                <a:gd name="T7" fmla="*/ 619 h 689"/>
                <a:gd name="T8" fmla="*/ 367 w 803"/>
                <a:gd name="T9" fmla="*/ 611 h 689"/>
                <a:gd name="T10" fmla="*/ 413 w 803"/>
                <a:gd name="T11" fmla="*/ 634 h 689"/>
                <a:gd name="T12" fmla="*/ 443 w 803"/>
                <a:gd name="T13" fmla="*/ 596 h 689"/>
                <a:gd name="T14" fmla="*/ 565 w 803"/>
                <a:gd name="T15" fmla="*/ 565 h 689"/>
                <a:gd name="T16" fmla="*/ 558 w 803"/>
                <a:gd name="T17" fmla="*/ 550 h 689"/>
                <a:gd name="T18" fmla="*/ 642 w 803"/>
                <a:gd name="T19" fmla="*/ 527 h 689"/>
                <a:gd name="T20" fmla="*/ 718 w 803"/>
                <a:gd name="T21" fmla="*/ 573 h 689"/>
                <a:gd name="T22" fmla="*/ 718 w 803"/>
                <a:gd name="T23" fmla="*/ 573 h 689"/>
                <a:gd name="T24" fmla="*/ 772 w 803"/>
                <a:gd name="T25" fmla="*/ 558 h 689"/>
                <a:gd name="T26" fmla="*/ 756 w 803"/>
                <a:gd name="T27" fmla="*/ 512 h 689"/>
                <a:gd name="T28" fmla="*/ 802 w 803"/>
                <a:gd name="T29" fmla="*/ 436 h 689"/>
                <a:gd name="T30" fmla="*/ 802 w 803"/>
                <a:gd name="T31" fmla="*/ 436 h 689"/>
                <a:gd name="T32" fmla="*/ 787 w 803"/>
                <a:gd name="T33" fmla="*/ 413 h 689"/>
                <a:gd name="T34" fmla="*/ 695 w 803"/>
                <a:gd name="T35" fmla="*/ 405 h 689"/>
                <a:gd name="T36" fmla="*/ 672 w 803"/>
                <a:gd name="T37" fmla="*/ 352 h 689"/>
                <a:gd name="T38" fmla="*/ 718 w 803"/>
                <a:gd name="T39" fmla="*/ 260 h 689"/>
                <a:gd name="T40" fmla="*/ 665 w 803"/>
                <a:gd name="T41" fmla="*/ 153 h 689"/>
                <a:gd name="T42" fmla="*/ 649 w 803"/>
                <a:gd name="T43" fmla="*/ 99 h 689"/>
                <a:gd name="T44" fmla="*/ 627 w 803"/>
                <a:gd name="T45" fmla="*/ 61 h 689"/>
                <a:gd name="T46" fmla="*/ 627 w 803"/>
                <a:gd name="T47" fmla="*/ 61 h 689"/>
                <a:gd name="T48" fmla="*/ 604 w 803"/>
                <a:gd name="T49" fmla="*/ 16 h 689"/>
                <a:gd name="T50" fmla="*/ 558 w 803"/>
                <a:gd name="T51" fmla="*/ 8 h 689"/>
                <a:gd name="T52" fmla="*/ 489 w 803"/>
                <a:gd name="T53" fmla="*/ 23 h 689"/>
                <a:gd name="T54" fmla="*/ 428 w 803"/>
                <a:gd name="T55" fmla="*/ 69 h 689"/>
                <a:gd name="T56" fmla="*/ 367 w 803"/>
                <a:gd name="T57" fmla="*/ 54 h 689"/>
                <a:gd name="T58" fmla="*/ 375 w 803"/>
                <a:gd name="T59" fmla="*/ 69 h 689"/>
                <a:gd name="T60" fmla="*/ 298 w 803"/>
                <a:gd name="T61" fmla="*/ 69 h 689"/>
                <a:gd name="T62" fmla="*/ 237 w 803"/>
                <a:gd name="T63" fmla="*/ 46 h 689"/>
                <a:gd name="T64" fmla="*/ 191 w 803"/>
                <a:gd name="T65" fmla="*/ 99 h 689"/>
                <a:gd name="T66" fmla="*/ 130 w 803"/>
                <a:gd name="T67" fmla="*/ 92 h 689"/>
                <a:gd name="T68" fmla="*/ 31 w 803"/>
                <a:gd name="T69" fmla="*/ 92 h 689"/>
                <a:gd name="T70" fmla="*/ 31 w 803"/>
                <a:gd name="T71" fmla="*/ 92 h 689"/>
                <a:gd name="T72" fmla="*/ 46 w 803"/>
                <a:gd name="T73" fmla="*/ 153 h 689"/>
                <a:gd name="T74" fmla="*/ 38 w 803"/>
                <a:gd name="T75" fmla="*/ 206 h 689"/>
                <a:gd name="T76" fmla="*/ 0 w 803"/>
                <a:gd name="T77" fmla="*/ 283 h 689"/>
                <a:gd name="T78" fmla="*/ 0 w 803"/>
                <a:gd name="T79" fmla="*/ 283 h 689"/>
                <a:gd name="T80" fmla="*/ 38 w 803"/>
                <a:gd name="T81" fmla="*/ 359 h 689"/>
                <a:gd name="T82" fmla="*/ 145 w 803"/>
                <a:gd name="T83" fmla="*/ 458 h 689"/>
                <a:gd name="T84" fmla="*/ 115 w 803"/>
                <a:gd name="T85" fmla="*/ 688 h 689"/>
                <a:gd name="T86" fmla="*/ 115 w 803"/>
                <a:gd name="T87" fmla="*/ 688 h 689"/>
                <a:gd name="T88" fmla="*/ 275 w 803"/>
                <a:gd name="T89" fmla="*/ 627 h 689"/>
                <a:gd name="T90" fmla="*/ 306 w 803"/>
                <a:gd name="T91" fmla="*/ 672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03" h="689">
                  <a:moveTo>
                    <a:pt x="306" y="672"/>
                  </a:moveTo>
                  <a:lnTo>
                    <a:pt x="306" y="672"/>
                  </a:lnTo>
                  <a:cubicBezTo>
                    <a:pt x="321" y="665"/>
                    <a:pt x="336" y="665"/>
                    <a:pt x="344" y="657"/>
                  </a:cubicBezTo>
                  <a:cubicBezTo>
                    <a:pt x="352" y="642"/>
                    <a:pt x="329" y="627"/>
                    <a:pt x="336" y="619"/>
                  </a:cubicBezTo>
                  <a:cubicBezTo>
                    <a:pt x="336" y="611"/>
                    <a:pt x="359" y="611"/>
                    <a:pt x="367" y="611"/>
                  </a:cubicBezTo>
                  <a:cubicBezTo>
                    <a:pt x="382" y="611"/>
                    <a:pt x="397" y="634"/>
                    <a:pt x="413" y="634"/>
                  </a:cubicBezTo>
                  <a:cubicBezTo>
                    <a:pt x="428" y="627"/>
                    <a:pt x="428" y="604"/>
                    <a:pt x="443" y="596"/>
                  </a:cubicBezTo>
                  <a:cubicBezTo>
                    <a:pt x="481" y="581"/>
                    <a:pt x="527" y="588"/>
                    <a:pt x="565" y="565"/>
                  </a:cubicBezTo>
                  <a:cubicBezTo>
                    <a:pt x="573" y="565"/>
                    <a:pt x="550" y="550"/>
                    <a:pt x="558" y="550"/>
                  </a:cubicBezTo>
                  <a:cubicBezTo>
                    <a:pt x="588" y="535"/>
                    <a:pt x="611" y="527"/>
                    <a:pt x="642" y="527"/>
                  </a:cubicBezTo>
                  <a:cubicBezTo>
                    <a:pt x="672" y="535"/>
                    <a:pt x="688" y="558"/>
                    <a:pt x="718" y="573"/>
                  </a:cubicBezTo>
                  <a:lnTo>
                    <a:pt x="718" y="573"/>
                  </a:lnTo>
                  <a:cubicBezTo>
                    <a:pt x="733" y="573"/>
                    <a:pt x="756" y="573"/>
                    <a:pt x="772" y="558"/>
                  </a:cubicBezTo>
                  <a:cubicBezTo>
                    <a:pt x="779" y="543"/>
                    <a:pt x="756" y="527"/>
                    <a:pt x="756" y="512"/>
                  </a:cubicBezTo>
                  <a:cubicBezTo>
                    <a:pt x="764" y="481"/>
                    <a:pt x="787" y="458"/>
                    <a:pt x="802" y="436"/>
                  </a:cubicBezTo>
                  <a:lnTo>
                    <a:pt x="802" y="436"/>
                  </a:lnTo>
                  <a:cubicBezTo>
                    <a:pt x="794" y="428"/>
                    <a:pt x="794" y="420"/>
                    <a:pt x="787" y="413"/>
                  </a:cubicBezTo>
                  <a:cubicBezTo>
                    <a:pt x="756" y="405"/>
                    <a:pt x="718" y="428"/>
                    <a:pt x="695" y="405"/>
                  </a:cubicBezTo>
                  <a:cubicBezTo>
                    <a:pt x="672" y="397"/>
                    <a:pt x="672" y="367"/>
                    <a:pt x="672" y="352"/>
                  </a:cubicBezTo>
                  <a:cubicBezTo>
                    <a:pt x="680" y="321"/>
                    <a:pt x="726" y="298"/>
                    <a:pt x="718" y="260"/>
                  </a:cubicBezTo>
                  <a:cubicBezTo>
                    <a:pt x="718" y="222"/>
                    <a:pt x="680" y="191"/>
                    <a:pt x="665" y="153"/>
                  </a:cubicBezTo>
                  <a:cubicBezTo>
                    <a:pt x="657" y="138"/>
                    <a:pt x="657" y="115"/>
                    <a:pt x="649" y="99"/>
                  </a:cubicBezTo>
                  <a:cubicBezTo>
                    <a:pt x="642" y="84"/>
                    <a:pt x="634" y="77"/>
                    <a:pt x="627" y="61"/>
                  </a:cubicBezTo>
                  <a:lnTo>
                    <a:pt x="627" y="61"/>
                  </a:lnTo>
                  <a:cubicBezTo>
                    <a:pt x="619" y="46"/>
                    <a:pt x="619" y="23"/>
                    <a:pt x="604" y="16"/>
                  </a:cubicBezTo>
                  <a:cubicBezTo>
                    <a:pt x="588" y="0"/>
                    <a:pt x="573" y="8"/>
                    <a:pt x="558" y="8"/>
                  </a:cubicBezTo>
                  <a:cubicBezTo>
                    <a:pt x="535" y="16"/>
                    <a:pt x="512" y="16"/>
                    <a:pt x="489" y="23"/>
                  </a:cubicBezTo>
                  <a:lnTo>
                    <a:pt x="428" y="69"/>
                  </a:lnTo>
                  <a:cubicBezTo>
                    <a:pt x="420" y="69"/>
                    <a:pt x="367" y="54"/>
                    <a:pt x="367" y="54"/>
                  </a:cubicBezTo>
                  <a:cubicBezTo>
                    <a:pt x="367" y="61"/>
                    <a:pt x="382" y="69"/>
                    <a:pt x="375" y="69"/>
                  </a:cubicBezTo>
                  <a:cubicBezTo>
                    <a:pt x="352" y="77"/>
                    <a:pt x="329" y="69"/>
                    <a:pt x="298" y="69"/>
                  </a:cubicBezTo>
                  <a:cubicBezTo>
                    <a:pt x="283" y="61"/>
                    <a:pt x="260" y="39"/>
                    <a:pt x="237" y="46"/>
                  </a:cubicBezTo>
                  <a:cubicBezTo>
                    <a:pt x="214" y="54"/>
                    <a:pt x="214" y="92"/>
                    <a:pt x="191" y="99"/>
                  </a:cubicBezTo>
                  <a:cubicBezTo>
                    <a:pt x="168" y="107"/>
                    <a:pt x="153" y="92"/>
                    <a:pt x="130" y="92"/>
                  </a:cubicBezTo>
                  <a:cubicBezTo>
                    <a:pt x="100" y="84"/>
                    <a:pt x="61" y="92"/>
                    <a:pt x="31" y="92"/>
                  </a:cubicBezTo>
                  <a:lnTo>
                    <a:pt x="31" y="92"/>
                  </a:lnTo>
                  <a:cubicBezTo>
                    <a:pt x="38" y="115"/>
                    <a:pt x="46" y="138"/>
                    <a:pt x="46" y="153"/>
                  </a:cubicBezTo>
                  <a:cubicBezTo>
                    <a:pt x="46" y="168"/>
                    <a:pt x="38" y="191"/>
                    <a:pt x="38" y="206"/>
                  </a:cubicBezTo>
                  <a:cubicBezTo>
                    <a:pt x="23" y="229"/>
                    <a:pt x="15" y="260"/>
                    <a:pt x="0" y="283"/>
                  </a:cubicBezTo>
                  <a:lnTo>
                    <a:pt x="0" y="283"/>
                  </a:lnTo>
                  <a:cubicBezTo>
                    <a:pt x="15" y="306"/>
                    <a:pt x="23" y="336"/>
                    <a:pt x="38" y="359"/>
                  </a:cubicBezTo>
                  <a:cubicBezTo>
                    <a:pt x="69" y="397"/>
                    <a:pt x="130" y="413"/>
                    <a:pt x="145" y="458"/>
                  </a:cubicBezTo>
                  <a:cubicBezTo>
                    <a:pt x="161" y="535"/>
                    <a:pt x="122" y="611"/>
                    <a:pt x="115" y="688"/>
                  </a:cubicBezTo>
                  <a:lnTo>
                    <a:pt x="115" y="688"/>
                  </a:lnTo>
                  <a:cubicBezTo>
                    <a:pt x="168" y="665"/>
                    <a:pt x="222" y="627"/>
                    <a:pt x="275" y="627"/>
                  </a:cubicBezTo>
                  <a:cubicBezTo>
                    <a:pt x="290" y="619"/>
                    <a:pt x="290" y="657"/>
                    <a:pt x="306" y="67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2" name="Freeform 174"/>
            <p:cNvSpPr>
              <a:spLocks noChangeArrowheads="1"/>
            </p:cNvSpPr>
            <p:nvPr/>
          </p:nvSpPr>
          <p:spPr bwMode="auto">
            <a:xfrm>
              <a:off x="4517731" y="5875339"/>
              <a:ext cx="130167" cy="153987"/>
            </a:xfrm>
            <a:custGeom>
              <a:avLst/>
              <a:gdLst>
                <a:gd name="T0" fmla="*/ 297 w 360"/>
                <a:gd name="T1" fmla="*/ 427 h 428"/>
                <a:gd name="T2" fmla="*/ 297 w 360"/>
                <a:gd name="T3" fmla="*/ 427 h 428"/>
                <a:gd name="T4" fmla="*/ 236 w 360"/>
                <a:gd name="T5" fmla="*/ 374 h 428"/>
                <a:gd name="T6" fmla="*/ 236 w 360"/>
                <a:gd name="T7" fmla="*/ 412 h 428"/>
                <a:gd name="T8" fmla="*/ 213 w 360"/>
                <a:gd name="T9" fmla="*/ 427 h 428"/>
                <a:gd name="T10" fmla="*/ 175 w 360"/>
                <a:gd name="T11" fmla="*/ 397 h 428"/>
                <a:gd name="T12" fmla="*/ 175 w 360"/>
                <a:gd name="T13" fmla="*/ 397 h 428"/>
                <a:gd name="T14" fmla="*/ 160 w 360"/>
                <a:gd name="T15" fmla="*/ 374 h 428"/>
                <a:gd name="T16" fmla="*/ 68 w 360"/>
                <a:gd name="T17" fmla="*/ 366 h 428"/>
                <a:gd name="T18" fmla="*/ 45 w 360"/>
                <a:gd name="T19" fmla="*/ 313 h 428"/>
                <a:gd name="T20" fmla="*/ 91 w 360"/>
                <a:gd name="T21" fmla="*/ 221 h 428"/>
                <a:gd name="T22" fmla="*/ 38 w 360"/>
                <a:gd name="T23" fmla="*/ 114 h 428"/>
                <a:gd name="T24" fmla="*/ 22 w 360"/>
                <a:gd name="T25" fmla="*/ 60 h 428"/>
                <a:gd name="T26" fmla="*/ 0 w 360"/>
                <a:gd name="T27" fmla="*/ 22 h 428"/>
                <a:gd name="T28" fmla="*/ 0 w 360"/>
                <a:gd name="T29" fmla="*/ 22 h 428"/>
                <a:gd name="T30" fmla="*/ 61 w 360"/>
                <a:gd name="T31" fmla="*/ 15 h 428"/>
                <a:gd name="T32" fmla="*/ 76 w 360"/>
                <a:gd name="T33" fmla="*/ 22 h 428"/>
                <a:gd name="T34" fmla="*/ 91 w 360"/>
                <a:gd name="T35" fmla="*/ 7 h 428"/>
                <a:gd name="T36" fmla="*/ 137 w 360"/>
                <a:gd name="T37" fmla="*/ 0 h 428"/>
                <a:gd name="T38" fmla="*/ 137 w 360"/>
                <a:gd name="T39" fmla="*/ 0 h 428"/>
                <a:gd name="T40" fmla="*/ 145 w 360"/>
                <a:gd name="T41" fmla="*/ 38 h 428"/>
                <a:gd name="T42" fmla="*/ 175 w 360"/>
                <a:gd name="T43" fmla="*/ 68 h 428"/>
                <a:gd name="T44" fmla="*/ 198 w 360"/>
                <a:gd name="T45" fmla="*/ 45 h 428"/>
                <a:gd name="T46" fmla="*/ 206 w 360"/>
                <a:gd name="T47" fmla="*/ 76 h 428"/>
                <a:gd name="T48" fmla="*/ 236 w 360"/>
                <a:gd name="T49" fmla="*/ 53 h 428"/>
                <a:gd name="T50" fmla="*/ 259 w 360"/>
                <a:gd name="T51" fmla="*/ 68 h 428"/>
                <a:gd name="T52" fmla="*/ 297 w 360"/>
                <a:gd name="T53" fmla="*/ 53 h 428"/>
                <a:gd name="T54" fmla="*/ 336 w 360"/>
                <a:gd name="T55" fmla="*/ 76 h 428"/>
                <a:gd name="T56" fmla="*/ 336 w 360"/>
                <a:gd name="T57" fmla="*/ 76 h 428"/>
                <a:gd name="T58" fmla="*/ 305 w 360"/>
                <a:gd name="T59" fmla="*/ 99 h 428"/>
                <a:gd name="T60" fmla="*/ 305 w 360"/>
                <a:gd name="T61" fmla="*/ 122 h 428"/>
                <a:gd name="T62" fmla="*/ 320 w 360"/>
                <a:gd name="T63" fmla="*/ 144 h 428"/>
                <a:gd name="T64" fmla="*/ 297 w 360"/>
                <a:gd name="T65" fmla="*/ 229 h 428"/>
                <a:gd name="T66" fmla="*/ 320 w 360"/>
                <a:gd name="T67" fmla="*/ 244 h 428"/>
                <a:gd name="T68" fmla="*/ 359 w 360"/>
                <a:gd name="T69" fmla="*/ 320 h 428"/>
                <a:gd name="T70" fmla="*/ 359 w 360"/>
                <a:gd name="T71" fmla="*/ 320 h 428"/>
                <a:gd name="T72" fmla="*/ 297 w 360"/>
                <a:gd name="T73" fmla="*/ 427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0" h="428">
                  <a:moveTo>
                    <a:pt x="297" y="427"/>
                  </a:moveTo>
                  <a:lnTo>
                    <a:pt x="297" y="427"/>
                  </a:lnTo>
                  <a:cubicBezTo>
                    <a:pt x="274" y="404"/>
                    <a:pt x="267" y="381"/>
                    <a:pt x="236" y="374"/>
                  </a:cubicBezTo>
                  <a:cubicBezTo>
                    <a:pt x="229" y="366"/>
                    <a:pt x="244" y="397"/>
                    <a:pt x="236" y="412"/>
                  </a:cubicBezTo>
                  <a:cubicBezTo>
                    <a:pt x="229" y="419"/>
                    <a:pt x="221" y="427"/>
                    <a:pt x="213" y="427"/>
                  </a:cubicBezTo>
                  <a:cubicBezTo>
                    <a:pt x="198" y="419"/>
                    <a:pt x="190" y="404"/>
                    <a:pt x="175" y="397"/>
                  </a:cubicBezTo>
                  <a:lnTo>
                    <a:pt x="175" y="397"/>
                  </a:lnTo>
                  <a:cubicBezTo>
                    <a:pt x="167" y="389"/>
                    <a:pt x="167" y="381"/>
                    <a:pt x="160" y="374"/>
                  </a:cubicBezTo>
                  <a:cubicBezTo>
                    <a:pt x="129" y="366"/>
                    <a:pt x="91" y="389"/>
                    <a:pt x="68" y="366"/>
                  </a:cubicBezTo>
                  <a:cubicBezTo>
                    <a:pt x="45" y="358"/>
                    <a:pt x="45" y="328"/>
                    <a:pt x="45" y="313"/>
                  </a:cubicBezTo>
                  <a:cubicBezTo>
                    <a:pt x="53" y="282"/>
                    <a:pt x="99" y="259"/>
                    <a:pt x="91" y="221"/>
                  </a:cubicBezTo>
                  <a:cubicBezTo>
                    <a:pt x="91" y="183"/>
                    <a:pt x="53" y="152"/>
                    <a:pt x="38" y="114"/>
                  </a:cubicBezTo>
                  <a:cubicBezTo>
                    <a:pt x="30" y="99"/>
                    <a:pt x="30" y="76"/>
                    <a:pt x="22" y="60"/>
                  </a:cubicBezTo>
                  <a:cubicBezTo>
                    <a:pt x="15" y="45"/>
                    <a:pt x="7" y="38"/>
                    <a:pt x="0" y="22"/>
                  </a:cubicBezTo>
                  <a:lnTo>
                    <a:pt x="0" y="22"/>
                  </a:lnTo>
                  <a:cubicBezTo>
                    <a:pt x="22" y="15"/>
                    <a:pt x="38" y="7"/>
                    <a:pt x="61" y="15"/>
                  </a:cubicBezTo>
                  <a:cubicBezTo>
                    <a:pt x="68" y="15"/>
                    <a:pt x="68" y="30"/>
                    <a:pt x="76" y="22"/>
                  </a:cubicBezTo>
                  <a:cubicBezTo>
                    <a:pt x="84" y="22"/>
                    <a:pt x="84" y="7"/>
                    <a:pt x="91" y="7"/>
                  </a:cubicBezTo>
                  <a:cubicBezTo>
                    <a:pt x="106" y="0"/>
                    <a:pt x="122" y="0"/>
                    <a:pt x="137" y="0"/>
                  </a:cubicBezTo>
                  <a:lnTo>
                    <a:pt x="137" y="0"/>
                  </a:lnTo>
                  <a:cubicBezTo>
                    <a:pt x="137" y="7"/>
                    <a:pt x="137" y="22"/>
                    <a:pt x="145" y="38"/>
                  </a:cubicBezTo>
                  <a:cubicBezTo>
                    <a:pt x="152" y="53"/>
                    <a:pt x="160" y="68"/>
                    <a:pt x="175" y="68"/>
                  </a:cubicBezTo>
                  <a:cubicBezTo>
                    <a:pt x="183" y="68"/>
                    <a:pt x="190" y="53"/>
                    <a:pt x="198" y="45"/>
                  </a:cubicBezTo>
                  <a:cubicBezTo>
                    <a:pt x="198" y="45"/>
                    <a:pt x="198" y="76"/>
                    <a:pt x="206" y="76"/>
                  </a:cubicBezTo>
                  <a:cubicBezTo>
                    <a:pt x="206" y="68"/>
                    <a:pt x="236" y="53"/>
                    <a:pt x="236" y="53"/>
                  </a:cubicBezTo>
                  <a:cubicBezTo>
                    <a:pt x="244" y="60"/>
                    <a:pt x="252" y="68"/>
                    <a:pt x="259" y="68"/>
                  </a:cubicBezTo>
                  <a:cubicBezTo>
                    <a:pt x="274" y="68"/>
                    <a:pt x="290" y="45"/>
                    <a:pt x="297" y="53"/>
                  </a:cubicBezTo>
                  <a:cubicBezTo>
                    <a:pt x="313" y="53"/>
                    <a:pt x="320" y="68"/>
                    <a:pt x="336" y="76"/>
                  </a:cubicBezTo>
                  <a:lnTo>
                    <a:pt x="336" y="76"/>
                  </a:lnTo>
                  <a:cubicBezTo>
                    <a:pt x="320" y="83"/>
                    <a:pt x="313" y="91"/>
                    <a:pt x="305" y="99"/>
                  </a:cubicBezTo>
                  <a:cubicBezTo>
                    <a:pt x="297" y="106"/>
                    <a:pt x="305" y="114"/>
                    <a:pt x="305" y="122"/>
                  </a:cubicBezTo>
                  <a:cubicBezTo>
                    <a:pt x="305" y="129"/>
                    <a:pt x="320" y="137"/>
                    <a:pt x="320" y="144"/>
                  </a:cubicBezTo>
                  <a:cubicBezTo>
                    <a:pt x="313" y="175"/>
                    <a:pt x="297" y="198"/>
                    <a:pt x="297" y="229"/>
                  </a:cubicBezTo>
                  <a:cubicBezTo>
                    <a:pt x="297" y="236"/>
                    <a:pt x="320" y="236"/>
                    <a:pt x="320" y="244"/>
                  </a:cubicBezTo>
                  <a:cubicBezTo>
                    <a:pt x="336" y="267"/>
                    <a:pt x="343" y="297"/>
                    <a:pt x="359" y="320"/>
                  </a:cubicBezTo>
                  <a:lnTo>
                    <a:pt x="359" y="320"/>
                  </a:lnTo>
                  <a:cubicBezTo>
                    <a:pt x="328" y="351"/>
                    <a:pt x="305" y="381"/>
                    <a:pt x="297" y="42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3" name="Freeform 175"/>
            <p:cNvSpPr>
              <a:spLocks noChangeArrowheads="1"/>
            </p:cNvSpPr>
            <p:nvPr/>
          </p:nvSpPr>
          <p:spPr bwMode="auto">
            <a:xfrm>
              <a:off x="3998653" y="5929314"/>
              <a:ext cx="352402" cy="206375"/>
            </a:xfrm>
            <a:custGeom>
              <a:avLst/>
              <a:gdLst>
                <a:gd name="T0" fmla="*/ 817 w 979"/>
                <a:gd name="T1" fmla="*/ 92 h 574"/>
                <a:gd name="T2" fmla="*/ 817 w 979"/>
                <a:gd name="T3" fmla="*/ 92 h 574"/>
                <a:gd name="T4" fmla="*/ 855 w 979"/>
                <a:gd name="T5" fmla="*/ 168 h 574"/>
                <a:gd name="T6" fmla="*/ 962 w 979"/>
                <a:gd name="T7" fmla="*/ 267 h 574"/>
                <a:gd name="T8" fmla="*/ 932 w 979"/>
                <a:gd name="T9" fmla="*/ 497 h 574"/>
                <a:gd name="T10" fmla="*/ 932 w 979"/>
                <a:gd name="T11" fmla="*/ 497 h 574"/>
                <a:gd name="T12" fmla="*/ 748 w 979"/>
                <a:gd name="T13" fmla="*/ 573 h 574"/>
                <a:gd name="T14" fmla="*/ 748 w 979"/>
                <a:gd name="T15" fmla="*/ 573 h 574"/>
                <a:gd name="T16" fmla="*/ 642 w 979"/>
                <a:gd name="T17" fmla="*/ 504 h 574"/>
                <a:gd name="T18" fmla="*/ 603 w 979"/>
                <a:gd name="T19" fmla="*/ 489 h 574"/>
                <a:gd name="T20" fmla="*/ 596 w 979"/>
                <a:gd name="T21" fmla="*/ 512 h 574"/>
                <a:gd name="T22" fmla="*/ 550 w 979"/>
                <a:gd name="T23" fmla="*/ 512 h 574"/>
                <a:gd name="T24" fmla="*/ 512 w 979"/>
                <a:gd name="T25" fmla="*/ 497 h 574"/>
                <a:gd name="T26" fmla="*/ 481 w 979"/>
                <a:gd name="T27" fmla="*/ 542 h 574"/>
                <a:gd name="T28" fmla="*/ 443 w 979"/>
                <a:gd name="T29" fmla="*/ 481 h 574"/>
                <a:gd name="T30" fmla="*/ 374 w 979"/>
                <a:gd name="T31" fmla="*/ 497 h 574"/>
                <a:gd name="T32" fmla="*/ 344 w 979"/>
                <a:gd name="T33" fmla="*/ 489 h 574"/>
                <a:gd name="T34" fmla="*/ 313 w 979"/>
                <a:gd name="T35" fmla="*/ 466 h 574"/>
                <a:gd name="T36" fmla="*/ 237 w 979"/>
                <a:gd name="T37" fmla="*/ 489 h 574"/>
                <a:gd name="T38" fmla="*/ 175 w 979"/>
                <a:gd name="T39" fmla="*/ 497 h 574"/>
                <a:gd name="T40" fmla="*/ 107 w 979"/>
                <a:gd name="T41" fmla="*/ 481 h 574"/>
                <a:gd name="T42" fmla="*/ 76 w 979"/>
                <a:gd name="T43" fmla="*/ 466 h 574"/>
                <a:gd name="T44" fmla="*/ 76 w 979"/>
                <a:gd name="T45" fmla="*/ 466 h 574"/>
                <a:gd name="T46" fmla="*/ 99 w 979"/>
                <a:gd name="T47" fmla="*/ 390 h 574"/>
                <a:gd name="T48" fmla="*/ 38 w 979"/>
                <a:gd name="T49" fmla="*/ 275 h 574"/>
                <a:gd name="T50" fmla="*/ 69 w 979"/>
                <a:gd name="T51" fmla="*/ 237 h 574"/>
                <a:gd name="T52" fmla="*/ 23 w 979"/>
                <a:gd name="T53" fmla="*/ 191 h 574"/>
                <a:gd name="T54" fmla="*/ 31 w 979"/>
                <a:gd name="T55" fmla="*/ 122 h 574"/>
                <a:gd name="T56" fmla="*/ 15 w 979"/>
                <a:gd name="T57" fmla="*/ 46 h 574"/>
                <a:gd name="T58" fmla="*/ 69 w 979"/>
                <a:gd name="T59" fmla="*/ 15 h 574"/>
                <a:gd name="T60" fmla="*/ 69 w 979"/>
                <a:gd name="T61" fmla="*/ 15 h 574"/>
                <a:gd name="T62" fmla="*/ 145 w 979"/>
                <a:gd name="T63" fmla="*/ 54 h 574"/>
                <a:gd name="T64" fmla="*/ 214 w 979"/>
                <a:gd name="T65" fmla="*/ 61 h 574"/>
                <a:gd name="T66" fmla="*/ 306 w 979"/>
                <a:gd name="T67" fmla="*/ 8 h 574"/>
                <a:gd name="T68" fmla="*/ 374 w 979"/>
                <a:gd name="T69" fmla="*/ 46 h 574"/>
                <a:gd name="T70" fmla="*/ 382 w 979"/>
                <a:gd name="T71" fmla="*/ 8 h 574"/>
                <a:gd name="T72" fmla="*/ 405 w 979"/>
                <a:gd name="T73" fmla="*/ 8 h 574"/>
                <a:gd name="T74" fmla="*/ 466 w 979"/>
                <a:gd name="T75" fmla="*/ 107 h 574"/>
                <a:gd name="T76" fmla="*/ 527 w 979"/>
                <a:gd name="T77" fmla="*/ 145 h 574"/>
                <a:gd name="T78" fmla="*/ 588 w 979"/>
                <a:gd name="T79" fmla="*/ 115 h 574"/>
                <a:gd name="T80" fmla="*/ 664 w 979"/>
                <a:gd name="T81" fmla="*/ 77 h 574"/>
                <a:gd name="T82" fmla="*/ 710 w 979"/>
                <a:gd name="T83" fmla="*/ 92 h 574"/>
                <a:gd name="T84" fmla="*/ 733 w 979"/>
                <a:gd name="T85" fmla="*/ 77 h 574"/>
                <a:gd name="T86" fmla="*/ 817 w 979"/>
                <a:gd name="T87" fmla="*/ 92 h 5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79" h="574">
                  <a:moveTo>
                    <a:pt x="817" y="92"/>
                  </a:moveTo>
                  <a:lnTo>
                    <a:pt x="817" y="92"/>
                  </a:lnTo>
                  <a:cubicBezTo>
                    <a:pt x="832" y="115"/>
                    <a:pt x="840" y="145"/>
                    <a:pt x="855" y="168"/>
                  </a:cubicBezTo>
                  <a:cubicBezTo>
                    <a:pt x="886" y="206"/>
                    <a:pt x="947" y="222"/>
                    <a:pt x="962" y="267"/>
                  </a:cubicBezTo>
                  <a:cubicBezTo>
                    <a:pt x="978" y="344"/>
                    <a:pt x="939" y="420"/>
                    <a:pt x="932" y="497"/>
                  </a:cubicBezTo>
                  <a:lnTo>
                    <a:pt x="932" y="497"/>
                  </a:lnTo>
                  <a:cubicBezTo>
                    <a:pt x="748" y="573"/>
                    <a:pt x="748" y="573"/>
                    <a:pt x="748" y="573"/>
                  </a:cubicBezTo>
                  <a:lnTo>
                    <a:pt x="748" y="573"/>
                  </a:lnTo>
                  <a:cubicBezTo>
                    <a:pt x="718" y="550"/>
                    <a:pt x="680" y="520"/>
                    <a:pt x="642" y="504"/>
                  </a:cubicBezTo>
                  <a:cubicBezTo>
                    <a:pt x="626" y="497"/>
                    <a:pt x="611" y="489"/>
                    <a:pt x="603" y="489"/>
                  </a:cubicBezTo>
                  <a:cubicBezTo>
                    <a:pt x="596" y="497"/>
                    <a:pt x="603" y="504"/>
                    <a:pt x="596" y="512"/>
                  </a:cubicBezTo>
                  <a:cubicBezTo>
                    <a:pt x="580" y="512"/>
                    <a:pt x="565" y="512"/>
                    <a:pt x="550" y="512"/>
                  </a:cubicBezTo>
                  <a:cubicBezTo>
                    <a:pt x="535" y="512"/>
                    <a:pt x="527" y="489"/>
                    <a:pt x="512" y="497"/>
                  </a:cubicBezTo>
                  <a:cubicBezTo>
                    <a:pt x="496" y="504"/>
                    <a:pt x="504" y="542"/>
                    <a:pt x="481" y="542"/>
                  </a:cubicBezTo>
                  <a:cubicBezTo>
                    <a:pt x="458" y="535"/>
                    <a:pt x="466" y="489"/>
                    <a:pt x="443" y="481"/>
                  </a:cubicBezTo>
                  <a:cubicBezTo>
                    <a:pt x="420" y="474"/>
                    <a:pt x="397" y="497"/>
                    <a:pt x="374" y="497"/>
                  </a:cubicBezTo>
                  <a:cubicBezTo>
                    <a:pt x="367" y="497"/>
                    <a:pt x="351" y="497"/>
                    <a:pt x="344" y="489"/>
                  </a:cubicBezTo>
                  <a:cubicBezTo>
                    <a:pt x="328" y="481"/>
                    <a:pt x="328" y="466"/>
                    <a:pt x="313" y="466"/>
                  </a:cubicBezTo>
                  <a:cubicBezTo>
                    <a:pt x="290" y="466"/>
                    <a:pt x="260" y="481"/>
                    <a:pt x="237" y="489"/>
                  </a:cubicBezTo>
                  <a:cubicBezTo>
                    <a:pt x="214" y="497"/>
                    <a:pt x="198" y="504"/>
                    <a:pt x="175" y="497"/>
                  </a:cubicBezTo>
                  <a:cubicBezTo>
                    <a:pt x="153" y="497"/>
                    <a:pt x="130" y="489"/>
                    <a:pt x="107" y="481"/>
                  </a:cubicBezTo>
                  <a:cubicBezTo>
                    <a:pt x="99" y="481"/>
                    <a:pt x="92" y="474"/>
                    <a:pt x="76" y="466"/>
                  </a:cubicBezTo>
                  <a:lnTo>
                    <a:pt x="76" y="466"/>
                  </a:lnTo>
                  <a:cubicBezTo>
                    <a:pt x="84" y="443"/>
                    <a:pt x="107" y="420"/>
                    <a:pt x="99" y="390"/>
                  </a:cubicBezTo>
                  <a:cubicBezTo>
                    <a:pt x="92" y="352"/>
                    <a:pt x="53" y="313"/>
                    <a:pt x="38" y="275"/>
                  </a:cubicBezTo>
                  <a:cubicBezTo>
                    <a:pt x="38" y="260"/>
                    <a:pt x="69" y="252"/>
                    <a:pt x="69" y="237"/>
                  </a:cubicBezTo>
                  <a:cubicBezTo>
                    <a:pt x="61" y="222"/>
                    <a:pt x="31" y="214"/>
                    <a:pt x="23" y="191"/>
                  </a:cubicBezTo>
                  <a:cubicBezTo>
                    <a:pt x="15" y="168"/>
                    <a:pt x="31" y="145"/>
                    <a:pt x="31" y="122"/>
                  </a:cubicBezTo>
                  <a:cubicBezTo>
                    <a:pt x="23" y="100"/>
                    <a:pt x="0" y="69"/>
                    <a:pt x="15" y="46"/>
                  </a:cubicBezTo>
                  <a:cubicBezTo>
                    <a:pt x="23" y="31"/>
                    <a:pt x="46" y="23"/>
                    <a:pt x="69" y="15"/>
                  </a:cubicBezTo>
                  <a:lnTo>
                    <a:pt x="69" y="15"/>
                  </a:lnTo>
                  <a:cubicBezTo>
                    <a:pt x="92" y="31"/>
                    <a:pt x="122" y="46"/>
                    <a:pt x="145" y="54"/>
                  </a:cubicBezTo>
                  <a:cubicBezTo>
                    <a:pt x="168" y="61"/>
                    <a:pt x="191" y="69"/>
                    <a:pt x="214" y="61"/>
                  </a:cubicBezTo>
                  <a:cubicBezTo>
                    <a:pt x="244" y="54"/>
                    <a:pt x="267" y="8"/>
                    <a:pt x="306" y="8"/>
                  </a:cubicBezTo>
                  <a:cubicBezTo>
                    <a:pt x="328" y="0"/>
                    <a:pt x="344" y="46"/>
                    <a:pt x="374" y="46"/>
                  </a:cubicBezTo>
                  <a:cubicBezTo>
                    <a:pt x="382" y="46"/>
                    <a:pt x="374" y="15"/>
                    <a:pt x="382" y="8"/>
                  </a:cubicBezTo>
                  <a:cubicBezTo>
                    <a:pt x="382" y="0"/>
                    <a:pt x="397" y="0"/>
                    <a:pt x="405" y="8"/>
                  </a:cubicBezTo>
                  <a:cubicBezTo>
                    <a:pt x="428" y="38"/>
                    <a:pt x="443" y="77"/>
                    <a:pt x="466" y="107"/>
                  </a:cubicBezTo>
                  <a:cubicBezTo>
                    <a:pt x="481" y="122"/>
                    <a:pt x="504" y="145"/>
                    <a:pt x="527" y="145"/>
                  </a:cubicBezTo>
                  <a:cubicBezTo>
                    <a:pt x="550" y="145"/>
                    <a:pt x="573" y="130"/>
                    <a:pt x="588" y="115"/>
                  </a:cubicBezTo>
                  <a:cubicBezTo>
                    <a:pt x="619" y="107"/>
                    <a:pt x="642" y="84"/>
                    <a:pt x="664" y="77"/>
                  </a:cubicBezTo>
                  <a:cubicBezTo>
                    <a:pt x="680" y="77"/>
                    <a:pt x="695" y="92"/>
                    <a:pt x="710" y="92"/>
                  </a:cubicBezTo>
                  <a:cubicBezTo>
                    <a:pt x="718" y="92"/>
                    <a:pt x="725" y="77"/>
                    <a:pt x="733" y="77"/>
                  </a:cubicBezTo>
                  <a:cubicBezTo>
                    <a:pt x="764" y="77"/>
                    <a:pt x="794" y="84"/>
                    <a:pt x="817" y="9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4" name="Freeform 176"/>
            <p:cNvSpPr>
              <a:spLocks noChangeArrowheads="1"/>
            </p:cNvSpPr>
            <p:nvPr/>
          </p:nvSpPr>
          <p:spPr bwMode="auto">
            <a:xfrm>
              <a:off x="4022463" y="5729288"/>
              <a:ext cx="292081" cy="252412"/>
            </a:xfrm>
            <a:custGeom>
              <a:avLst/>
              <a:gdLst>
                <a:gd name="T0" fmla="*/ 0 w 810"/>
                <a:gd name="T1" fmla="*/ 572 h 703"/>
                <a:gd name="T2" fmla="*/ 0 w 810"/>
                <a:gd name="T3" fmla="*/ 572 h 703"/>
                <a:gd name="T4" fmla="*/ 76 w 810"/>
                <a:gd name="T5" fmla="*/ 611 h 703"/>
                <a:gd name="T6" fmla="*/ 145 w 810"/>
                <a:gd name="T7" fmla="*/ 618 h 703"/>
                <a:gd name="T8" fmla="*/ 237 w 810"/>
                <a:gd name="T9" fmla="*/ 565 h 703"/>
                <a:gd name="T10" fmla="*/ 305 w 810"/>
                <a:gd name="T11" fmla="*/ 603 h 703"/>
                <a:gd name="T12" fmla="*/ 313 w 810"/>
                <a:gd name="T13" fmla="*/ 565 h 703"/>
                <a:gd name="T14" fmla="*/ 336 w 810"/>
                <a:gd name="T15" fmla="*/ 565 h 703"/>
                <a:gd name="T16" fmla="*/ 397 w 810"/>
                <a:gd name="T17" fmla="*/ 664 h 703"/>
                <a:gd name="T18" fmla="*/ 458 w 810"/>
                <a:gd name="T19" fmla="*/ 702 h 703"/>
                <a:gd name="T20" fmla="*/ 519 w 810"/>
                <a:gd name="T21" fmla="*/ 672 h 703"/>
                <a:gd name="T22" fmla="*/ 595 w 810"/>
                <a:gd name="T23" fmla="*/ 634 h 703"/>
                <a:gd name="T24" fmla="*/ 641 w 810"/>
                <a:gd name="T25" fmla="*/ 649 h 703"/>
                <a:gd name="T26" fmla="*/ 664 w 810"/>
                <a:gd name="T27" fmla="*/ 634 h 703"/>
                <a:gd name="T28" fmla="*/ 748 w 810"/>
                <a:gd name="T29" fmla="*/ 649 h 703"/>
                <a:gd name="T30" fmla="*/ 748 w 810"/>
                <a:gd name="T31" fmla="*/ 649 h 703"/>
                <a:gd name="T32" fmla="*/ 786 w 810"/>
                <a:gd name="T33" fmla="*/ 572 h 703"/>
                <a:gd name="T34" fmla="*/ 794 w 810"/>
                <a:gd name="T35" fmla="*/ 519 h 703"/>
                <a:gd name="T36" fmla="*/ 779 w 810"/>
                <a:gd name="T37" fmla="*/ 458 h 703"/>
                <a:gd name="T38" fmla="*/ 779 w 810"/>
                <a:gd name="T39" fmla="*/ 458 h 703"/>
                <a:gd name="T40" fmla="*/ 794 w 810"/>
                <a:gd name="T41" fmla="*/ 374 h 703"/>
                <a:gd name="T42" fmla="*/ 809 w 810"/>
                <a:gd name="T43" fmla="*/ 343 h 703"/>
                <a:gd name="T44" fmla="*/ 779 w 810"/>
                <a:gd name="T45" fmla="*/ 236 h 703"/>
                <a:gd name="T46" fmla="*/ 740 w 810"/>
                <a:gd name="T47" fmla="*/ 168 h 703"/>
                <a:gd name="T48" fmla="*/ 740 w 810"/>
                <a:gd name="T49" fmla="*/ 84 h 703"/>
                <a:gd name="T50" fmla="*/ 740 w 810"/>
                <a:gd name="T51" fmla="*/ 84 h 703"/>
                <a:gd name="T52" fmla="*/ 687 w 810"/>
                <a:gd name="T53" fmla="*/ 0 h 703"/>
                <a:gd name="T54" fmla="*/ 687 w 810"/>
                <a:gd name="T55" fmla="*/ 0 h 703"/>
                <a:gd name="T56" fmla="*/ 656 w 810"/>
                <a:gd name="T57" fmla="*/ 39 h 703"/>
                <a:gd name="T58" fmla="*/ 595 w 810"/>
                <a:gd name="T59" fmla="*/ 46 h 703"/>
                <a:gd name="T60" fmla="*/ 557 w 810"/>
                <a:gd name="T61" fmla="*/ 31 h 703"/>
                <a:gd name="T62" fmla="*/ 527 w 810"/>
                <a:gd name="T63" fmla="*/ 39 h 703"/>
                <a:gd name="T64" fmla="*/ 504 w 810"/>
                <a:gd name="T65" fmla="*/ 77 h 703"/>
                <a:gd name="T66" fmla="*/ 458 w 810"/>
                <a:gd name="T67" fmla="*/ 91 h 703"/>
                <a:gd name="T68" fmla="*/ 420 w 810"/>
                <a:gd name="T69" fmla="*/ 54 h 703"/>
                <a:gd name="T70" fmla="*/ 313 w 810"/>
                <a:gd name="T71" fmla="*/ 91 h 703"/>
                <a:gd name="T72" fmla="*/ 313 w 810"/>
                <a:gd name="T73" fmla="*/ 91 h 703"/>
                <a:gd name="T74" fmla="*/ 336 w 810"/>
                <a:gd name="T75" fmla="*/ 137 h 703"/>
                <a:gd name="T76" fmla="*/ 336 w 810"/>
                <a:gd name="T77" fmla="*/ 206 h 703"/>
                <a:gd name="T78" fmla="*/ 305 w 810"/>
                <a:gd name="T79" fmla="*/ 213 h 703"/>
                <a:gd name="T80" fmla="*/ 275 w 810"/>
                <a:gd name="T81" fmla="*/ 290 h 703"/>
                <a:gd name="T82" fmla="*/ 175 w 810"/>
                <a:gd name="T83" fmla="*/ 252 h 703"/>
                <a:gd name="T84" fmla="*/ 145 w 810"/>
                <a:gd name="T85" fmla="*/ 259 h 703"/>
                <a:gd name="T86" fmla="*/ 145 w 810"/>
                <a:gd name="T87" fmla="*/ 313 h 703"/>
                <a:gd name="T88" fmla="*/ 106 w 810"/>
                <a:gd name="T89" fmla="*/ 359 h 703"/>
                <a:gd name="T90" fmla="*/ 106 w 810"/>
                <a:gd name="T91" fmla="*/ 359 h 703"/>
                <a:gd name="T92" fmla="*/ 84 w 810"/>
                <a:gd name="T93" fmla="*/ 412 h 703"/>
                <a:gd name="T94" fmla="*/ 122 w 810"/>
                <a:gd name="T95" fmla="*/ 458 h 703"/>
                <a:gd name="T96" fmla="*/ 99 w 810"/>
                <a:gd name="T97" fmla="*/ 488 h 703"/>
                <a:gd name="T98" fmla="*/ 61 w 810"/>
                <a:gd name="T99" fmla="*/ 488 h 703"/>
                <a:gd name="T100" fmla="*/ 61 w 810"/>
                <a:gd name="T101" fmla="*/ 488 h 703"/>
                <a:gd name="T102" fmla="*/ 53 w 810"/>
                <a:gd name="T103" fmla="*/ 549 h 703"/>
                <a:gd name="T104" fmla="*/ 0 w 810"/>
                <a:gd name="T105" fmla="*/ 572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10" h="703">
                  <a:moveTo>
                    <a:pt x="0" y="572"/>
                  </a:moveTo>
                  <a:lnTo>
                    <a:pt x="0" y="572"/>
                  </a:lnTo>
                  <a:cubicBezTo>
                    <a:pt x="23" y="588"/>
                    <a:pt x="53" y="603"/>
                    <a:pt x="76" y="611"/>
                  </a:cubicBezTo>
                  <a:cubicBezTo>
                    <a:pt x="99" y="618"/>
                    <a:pt x="122" y="626"/>
                    <a:pt x="145" y="618"/>
                  </a:cubicBezTo>
                  <a:cubicBezTo>
                    <a:pt x="175" y="611"/>
                    <a:pt x="198" y="565"/>
                    <a:pt x="237" y="565"/>
                  </a:cubicBezTo>
                  <a:cubicBezTo>
                    <a:pt x="259" y="557"/>
                    <a:pt x="275" y="603"/>
                    <a:pt x="305" y="603"/>
                  </a:cubicBezTo>
                  <a:cubicBezTo>
                    <a:pt x="313" y="603"/>
                    <a:pt x="305" y="572"/>
                    <a:pt x="313" y="565"/>
                  </a:cubicBezTo>
                  <a:cubicBezTo>
                    <a:pt x="313" y="557"/>
                    <a:pt x="328" y="557"/>
                    <a:pt x="336" y="565"/>
                  </a:cubicBezTo>
                  <a:cubicBezTo>
                    <a:pt x="359" y="595"/>
                    <a:pt x="374" y="634"/>
                    <a:pt x="397" y="664"/>
                  </a:cubicBezTo>
                  <a:cubicBezTo>
                    <a:pt x="412" y="679"/>
                    <a:pt x="435" y="702"/>
                    <a:pt x="458" y="702"/>
                  </a:cubicBezTo>
                  <a:cubicBezTo>
                    <a:pt x="481" y="702"/>
                    <a:pt x="504" y="687"/>
                    <a:pt x="519" y="672"/>
                  </a:cubicBezTo>
                  <a:cubicBezTo>
                    <a:pt x="550" y="664"/>
                    <a:pt x="573" y="641"/>
                    <a:pt x="595" y="634"/>
                  </a:cubicBezTo>
                  <a:cubicBezTo>
                    <a:pt x="611" y="634"/>
                    <a:pt x="626" y="649"/>
                    <a:pt x="641" y="649"/>
                  </a:cubicBezTo>
                  <a:cubicBezTo>
                    <a:pt x="649" y="649"/>
                    <a:pt x="656" y="634"/>
                    <a:pt x="664" y="634"/>
                  </a:cubicBezTo>
                  <a:cubicBezTo>
                    <a:pt x="695" y="634"/>
                    <a:pt x="725" y="641"/>
                    <a:pt x="748" y="649"/>
                  </a:cubicBezTo>
                  <a:lnTo>
                    <a:pt x="748" y="649"/>
                  </a:lnTo>
                  <a:cubicBezTo>
                    <a:pt x="763" y="626"/>
                    <a:pt x="771" y="595"/>
                    <a:pt x="786" y="572"/>
                  </a:cubicBezTo>
                  <a:cubicBezTo>
                    <a:pt x="786" y="557"/>
                    <a:pt x="794" y="534"/>
                    <a:pt x="794" y="519"/>
                  </a:cubicBezTo>
                  <a:cubicBezTo>
                    <a:pt x="794" y="504"/>
                    <a:pt x="786" y="481"/>
                    <a:pt x="779" y="458"/>
                  </a:cubicBezTo>
                  <a:lnTo>
                    <a:pt x="779" y="458"/>
                  </a:lnTo>
                  <a:cubicBezTo>
                    <a:pt x="786" y="435"/>
                    <a:pt x="786" y="405"/>
                    <a:pt x="794" y="374"/>
                  </a:cubicBezTo>
                  <a:cubicBezTo>
                    <a:pt x="794" y="366"/>
                    <a:pt x="809" y="359"/>
                    <a:pt x="809" y="343"/>
                  </a:cubicBezTo>
                  <a:cubicBezTo>
                    <a:pt x="802" y="305"/>
                    <a:pt x="786" y="267"/>
                    <a:pt x="779" y="236"/>
                  </a:cubicBezTo>
                  <a:cubicBezTo>
                    <a:pt x="763" y="206"/>
                    <a:pt x="748" y="191"/>
                    <a:pt x="740" y="168"/>
                  </a:cubicBezTo>
                  <a:cubicBezTo>
                    <a:pt x="733" y="137"/>
                    <a:pt x="740" y="114"/>
                    <a:pt x="740" y="84"/>
                  </a:cubicBezTo>
                  <a:lnTo>
                    <a:pt x="740" y="84"/>
                  </a:lnTo>
                  <a:cubicBezTo>
                    <a:pt x="687" y="0"/>
                    <a:pt x="687" y="0"/>
                    <a:pt x="687" y="0"/>
                  </a:cubicBezTo>
                  <a:lnTo>
                    <a:pt x="687" y="0"/>
                  </a:lnTo>
                  <a:cubicBezTo>
                    <a:pt x="679" y="16"/>
                    <a:pt x="672" y="31"/>
                    <a:pt x="656" y="39"/>
                  </a:cubicBezTo>
                  <a:cubicBezTo>
                    <a:pt x="641" y="46"/>
                    <a:pt x="618" y="46"/>
                    <a:pt x="595" y="46"/>
                  </a:cubicBezTo>
                  <a:cubicBezTo>
                    <a:pt x="580" y="46"/>
                    <a:pt x="573" y="39"/>
                    <a:pt x="557" y="31"/>
                  </a:cubicBezTo>
                  <a:cubicBezTo>
                    <a:pt x="542" y="31"/>
                    <a:pt x="534" y="31"/>
                    <a:pt x="527" y="39"/>
                  </a:cubicBezTo>
                  <a:cubicBezTo>
                    <a:pt x="511" y="46"/>
                    <a:pt x="511" y="69"/>
                    <a:pt x="504" y="77"/>
                  </a:cubicBezTo>
                  <a:cubicBezTo>
                    <a:pt x="488" y="84"/>
                    <a:pt x="473" y="91"/>
                    <a:pt x="458" y="91"/>
                  </a:cubicBezTo>
                  <a:cubicBezTo>
                    <a:pt x="443" y="84"/>
                    <a:pt x="435" y="54"/>
                    <a:pt x="420" y="54"/>
                  </a:cubicBezTo>
                  <a:cubicBezTo>
                    <a:pt x="381" y="54"/>
                    <a:pt x="343" y="77"/>
                    <a:pt x="313" y="91"/>
                  </a:cubicBezTo>
                  <a:lnTo>
                    <a:pt x="313" y="91"/>
                  </a:lnTo>
                  <a:cubicBezTo>
                    <a:pt x="320" y="107"/>
                    <a:pt x="328" y="122"/>
                    <a:pt x="336" y="137"/>
                  </a:cubicBezTo>
                  <a:cubicBezTo>
                    <a:pt x="343" y="160"/>
                    <a:pt x="343" y="183"/>
                    <a:pt x="336" y="206"/>
                  </a:cubicBezTo>
                  <a:cubicBezTo>
                    <a:pt x="328" y="221"/>
                    <a:pt x="305" y="206"/>
                    <a:pt x="305" y="213"/>
                  </a:cubicBezTo>
                  <a:cubicBezTo>
                    <a:pt x="282" y="236"/>
                    <a:pt x="298" y="282"/>
                    <a:pt x="275" y="290"/>
                  </a:cubicBezTo>
                  <a:cubicBezTo>
                    <a:pt x="237" y="297"/>
                    <a:pt x="206" y="259"/>
                    <a:pt x="175" y="252"/>
                  </a:cubicBezTo>
                  <a:cubicBezTo>
                    <a:pt x="160" y="252"/>
                    <a:pt x="152" y="252"/>
                    <a:pt x="145" y="259"/>
                  </a:cubicBezTo>
                  <a:cubicBezTo>
                    <a:pt x="137" y="274"/>
                    <a:pt x="152" y="297"/>
                    <a:pt x="145" y="313"/>
                  </a:cubicBezTo>
                  <a:cubicBezTo>
                    <a:pt x="137" y="336"/>
                    <a:pt x="122" y="343"/>
                    <a:pt x="106" y="359"/>
                  </a:cubicBezTo>
                  <a:lnTo>
                    <a:pt x="106" y="359"/>
                  </a:lnTo>
                  <a:cubicBezTo>
                    <a:pt x="99" y="374"/>
                    <a:pt x="84" y="389"/>
                    <a:pt x="84" y="412"/>
                  </a:cubicBezTo>
                  <a:cubicBezTo>
                    <a:pt x="84" y="427"/>
                    <a:pt x="114" y="435"/>
                    <a:pt x="122" y="458"/>
                  </a:cubicBezTo>
                  <a:cubicBezTo>
                    <a:pt x="122" y="465"/>
                    <a:pt x="114" y="481"/>
                    <a:pt x="99" y="488"/>
                  </a:cubicBezTo>
                  <a:cubicBezTo>
                    <a:pt x="91" y="488"/>
                    <a:pt x="76" y="488"/>
                    <a:pt x="61" y="488"/>
                  </a:cubicBezTo>
                  <a:lnTo>
                    <a:pt x="61" y="488"/>
                  </a:lnTo>
                  <a:cubicBezTo>
                    <a:pt x="53" y="511"/>
                    <a:pt x="61" y="534"/>
                    <a:pt x="53" y="549"/>
                  </a:cubicBezTo>
                  <a:cubicBezTo>
                    <a:pt x="38" y="565"/>
                    <a:pt x="15" y="565"/>
                    <a:pt x="0" y="57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5" name="Freeform 177"/>
            <p:cNvSpPr>
              <a:spLocks noChangeArrowheads="1"/>
            </p:cNvSpPr>
            <p:nvPr/>
          </p:nvSpPr>
          <p:spPr bwMode="auto">
            <a:xfrm>
              <a:off x="4285972" y="5641976"/>
              <a:ext cx="315892" cy="258763"/>
            </a:xfrm>
            <a:custGeom>
              <a:avLst/>
              <a:gdLst>
                <a:gd name="T0" fmla="*/ 642 w 879"/>
                <a:gd name="T1" fmla="*/ 671 h 718"/>
                <a:gd name="T2" fmla="*/ 642 w 879"/>
                <a:gd name="T3" fmla="*/ 671 h 718"/>
                <a:gd name="T4" fmla="*/ 703 w 879"/>
                <a:gd name="T5" fmla="*/ 664 h 718"/>
                <a:gd name="T6" fmla="*/ 718 w 879"/>
                <a:gd name="T7" fmla="*/ 671 h 718"/>
                <a:gd name="T8" fmla="*/ 733 w 879"/>
                <a:gd name="T9" fmla="*/ 656 h 718"/>
                <a:gd name="T10" fmla="*/ 779 w 879"/>
                <a:gd name="T11" fmla="*/ 649 h 718"/>
                <a:gd name="T12" fmla="*/ 779 w 879"/>
                <a:gd name="T13" fmla="*/ 649 h 718"/>
                <a:gd name="T14" fmla="*/ 756 w 879"/>
                <a:gd name="T15" fmla="*/ 580 h 718"/>
                <a:gd name="T16" fmla="*/ 855 w 879"/>
                <a:gd name="T17" fmla="*/ 572 h 718"/>
                <a:gd name="T18" fmla="*/ 878 w 879"/>
                <a:gd name="T19" fmla="*/ 557 h 718"/>
                <a:gd name="T20" fmla="*/ 848 w 879"/>
                <a:gd name="T21" fmla="*/ 496 h 718"/>
                <a:gd name="T22" fmla="*/ 817 w 879"/>
                <a:gd name="T23" fmla="*/ 496 h 718"/>
                <a:gd name="T24" fmla="*/ 802 w 879"/>
                <a:gd name="T25" fmla="*/ 480 h 718"/>
                <a:gd name="T26" fmla="*/ 764 w 879"/>
                <a:gd name="T27" fmla="*/ 480 h 718"/>
                <a:gd name="T28" fmla="*/ 733 w 879"/>
                <a:gd name="T29" fmla="*/ 389 h 718"/>
                <a:gd name="T30" fmla="*/ 726 w 879"/>
                <a:gd name="T31" fmla="*/ 381 h 718"/>
                <a:gd name="T32" fmla="*/ 741 w 879"/>
                <a:gd name="T33" fmla="*/ 343 h 718"/>
                <a:gd name="T34" fmla="*/ 756 w 879"/>
                <a:gd name="T35" fmla="*/ 267 h 718"/>
                <a:gd name="T36" fmla="*/ 733 w 879"/>
                <a:gd name="T37" fmla="*/ 244 h 718"/>
                <a:gd name="T38" fmla="*/ 642 w 879"/>
                <a:gd name="T39" fmla="*/ 145 h 718"/>
                <a:gd name="T40" fmla="*/ 642 w 879"/>
                <a:gd name="T41" fmla="*/ 145 h 718"/>
                <a:gd name="T42" fmla="*/ 580 w 879"/>
                <a:gd name="T43" fmla="*/ 122 h 718"/>
                <a:gd name="T44" fmla="*/ 542 w 879"/>
                <a:gd name="T45" fmla="*/ 8 h 718"/>
                <a:gd name="T46" fmla="*/ 504 w 879"/>
                <a:gd name="T47" fmla="*/ 8 h 718"/>
                <a:gd name="T48" fmla="*/ 504 w 879"/>
                <a:gd name="T49" fmla="*/ 8 h 718"/>
                <a:gd name="T50" fmla="*/ 405 w 879"/>
                <a:gd name="T51" fmla="*/ 61 h 718"/>
                <a:gd name="T52" fmla="*/ 351 w 879"/>
                <a:gd name="T53" fmla="*/ 84 h 718"/>
                <a:gd name="T54" fmla="*/ 290 w 879"/>
                <a:gd name="T55" fmla="*/ 77 h 718"/>
                <a:gd name="T56" fmla="*/ 290 w 879"/>
                <a:gd name="T57" fmla="*/ 153 h 718"/>
                <a:gd name="T58" fmla="*/ 252 w 879"/>
                <a:gd name="T59" fmla="*/ 145 h 718"/>
                <a:gd name="T60" fmla="*/ 229 w 879"/>
                <a:gd name="T61" fmla="*/ 168 h 718"/>
                <a:gd name="T62" fmla="*/ 183 w 879"/>
                <a:gd name="T63" fmla="*/ 161 h 718"/>
                <a:gd name="T64" fmla="*/ 145 w 879"/>
                <a:gd name="T65" fmla="*/ 191 h 718"/>
                <a:gd name="T66" fmla="*/ 92 w 879"/>
                <a:gd name="T67" fmla="*/ 206 h 718"/>
                <a:gd name="T68" fmla="*/ 153 w 879"/>
                <a:gd name="T69" fmla="*/ 267 h 718"/>
                <a:gd name="T70" fmla="*/ 130 w 879"/>
                <a:gd name="T71" fmla="*/ 283 h 718"/>
                <a:gd name="T72" fmla="*/ 130 w 879"/>
                <a:gd name="T73" fmla="*/ 335 h 718"/>
                <a:gd name="T74" fmla="*/ 53 w 879"/>
                <a:gd name="T75" fmla="*/ 321 h 718"/>
                <a:gd name="T76" fmla="*/ 7 w 879"/>
                <a:gd name="T77" fmla="*/ 328 h 718"/>
                <a:gd name="T78" fmla="*/ 7 w 879"/>
                <a:gd name="T79" fmla="*/ 328 h 718"/>
                <a:gd name="T80" fmla="*/ 7 w 879"/>
                <a:gd name="T81" fmla="*/ 412 h 718"/>
                <a:gd name="T82" fmla="*/ 46 w 879"/>
                <a:gd name="T83" fmla="*/ 480 h 718"/>
                <a:gd name="T84" fmla="*/ 76 w 879"/>
                <a:gd name="T85" fmla="*/ 587 h 718"/>
                <a:gd name="T86" fmla="*/ 61 w 879"/>
                <a:gd name="T87" fmla="*/ 618 h 718"/>
                <a:gd name="T88" fmla="*/ 46 w 879"/>
                <a:gd name="T89" fmla="*/ 702 h 718"/>
                <a:gd name="T90" fmla="*/ 46 w 879"/>
                <a:gd name="T91" fmla="*/ 702 h 718"/>
                <a:gd name="T92" fmla="*/ 145 w 879"/>
                <a:gd name="T93" fmla="*/ 702 h 718"/>
                <a:gd name="T94" fmla="*/ 206 w 879"/>
                <a:gd name="T95" fmla="*/ 709 h 718"/>
                <a:gd name="T96" fmla="*/ 252 w 879"/>
                <a:gd name="T97" fmla="*/ 656 h 718"/>
                <a:gd name="T98" fmla="*/ 313 w 879"/>
                <a:gd name="T99" fmla="*/ 679 h 718"/>
                <a:gd name="T100" fmla="*/ 390 w 879"/>
                <a:gd name="T101" fmla="*/ 679 h 718"/>
                <a:gd name="T102" fmla="*/ 382 w 879"/>
                <a:gd name="T103" fmla="*/ 664 h 718"/>
                <a:gd name="T104" fmla="*/ 443 w 879"/>
                <a:gd name="T105" fmla="*/ 679 h 718"/>
                <a:gd name="T106" fmla="*/ 504 w 879"/>
                <a:gd name="T107" fmla="*/ 633 h 718"/>
                <a:gd name="T108" fmla="*/ 573 w 879"/>
                <a:gd name="T109" fmla="*/ 618 h 718"/>
                <a:gd name="T110" fmla="*/ 619 w 879"/>
                <a:gd name="T111" fmla="*/ 626 h 718"/>
                <a:gd name="T112" fmla="*/ 642 w 879"/>
                <a:gd name="T113" fmla="*/ 671 h 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879" h="718">
                  <a:moveTo>
                    <a:pt x="642" y="671"/>
                  </a:moveTo>
                  <a:lnTo>
                    <a:pt x="642" y="671"/>
                  </a:lnTo>
                  <a:cubicBezTo>
                    <a:pt x="664" y="664"/>
                    <a:pt x="680" y="656"/>
                    <a:pt x="703" y="664"/>
                  </a:cubicBezTo>
                  <a:cubicBezTo>
                    <a:pt x="710" y="664"/>
                    <a:pt x="710" y="679"/>
                    <a:pt x="718" y="671"/>
                  </a:cubicBezTo>
                  <a:cubicBezTo>
                    <a:pt x="726" y="671"/>
                    <a:pt x="726" y="656"/>
                    <a:pt x="733" y="656"/>
                  </a:cubicBezTo>
                  <a:cubicBezTo>
                    <a:pt x="748" y="649"/>
                    <a:pt x="764" y="649"/>
                    <a:pt x="779" y="649"/>
                  </a:cubicBezTo>
                  <a:lnTo>
                    <a:pt x="779" y="649"/>
                  </a:lnTo>
                  <a:cubicBezTo>
                    <a:pt x="771" y="626"/>
                    <a:pt x="741" y="595"/>
                    <a:pt x="756" y="580"/>
                  </a:cubicBezTo>
                  <a:cubicBezTo>
                    <a:pt x="787" y="557"/>
                    <a:pt x="825" y="580"/>
                    <a:pt x="855" y="572"/>
                  </a:cubicBezTo>
                  <a:cubicBezTo>
                    <a:pt x="871" y="572"/>
                    <a:pt x="878" y="564"/>
                    <a:pt x="878" y="557"/>
                  </a:cubicBezTo>
                  <a:cubicBezTo>
                    <a:pt x="878" y="534"/>
                    <a:pt x="863" y="511"/>
                    <a:pt x="848" y="496"/>
                  </a:cubicBezTo>
                  <a:cubicBezTo>
                    <a:pt x="840" y="488"/>
                    <a:pt x="825" y="503"/>
                    <a:pt x="817" y="496"/>
                  </a:cubicBezTo>
                  <a:cubicBezTo>
                    <a:pt x="809" y="496"/>
                    <a:pt x="809" y="480"/>
                    <a:pt x="802" y="480"/>
                  </a:cubicBezTo>
                  <a:cubicBezTo>
                    <a:pt x="787" y="473"/>
                    <a:pt x="771" y="488"/>
                    <a:pt x="764" y="480"/>
                  </a:cubicBezTo>
                  <a:cubicBezTo>
                    <a:pt x="748" y="457"/>
                    <a:pt x="748" y="419"/>
                    <a:pt x="733" y="389"/>
                  </a:cubicBezTo>
                  <a:lnTo>
                    <a:pt x="726" y="381"/>
                  </a:lnTo>
                  <a:cubicBezTo>
                    <a:pt x="726" y="366"/>
                    <a:pt x="733" y="358"/>
                    <a:pt x="741" y="343"/>
                  </a:cubicBezTo>
                  <a:cubicBezTo>
                    <a:pt x="748" y="321"/>
                    <a:pt x="756" y="290"/>
                    <a:pt x="756" y="267"/>
                  </a:cubicBezTo>
                  <a:cubicBezTo>
                    <a:pt x="756" y="252"/>
                    <a:pt x="741" y="252"/>
                    <a:pt x="733" y="244"/>
                  </a:cubicBezTo>
                  <a:cubicBezTo>
                    <a:pt x="703" y="214"/>
                    <a:pt x="672" y="176"/>
                    <a:pt x="642" y="145"/>
                  </a:cubicBezTo>
                  <a:lnTo>
                    <a:pt x="642" y="145"/>
                  </a:lnTo>
                  <a:cubicBezTo>
                    <a:pt x="619" y="138"/>
                    <a:pt x="596" y="138"/>
                    <a:pt x="580" y="122"/>
                  </a:cubicBezTo>
                  <a:cubicBezTo>
                    <a:pt x="557" y="92"/>
                    <a:pt x="565" y="38"/>
                    <a:pt x="542" y="8"/>
                  </a:cubicBezTo>
                  <a:cubicBezTo>
                    <a:pt x="534" y="0"/>
                    <a:pt x="512" y="8"/>
                    <a:pt x="504" y="8"/>
                  </a:cubicBezTo>
                  <a:lnTo>
                    <a:pt x="504" y="8"/>
                  </a:lnTo>
                  <a:cubicBezTo>
                    <a:pt x="473" y="31"/>
                    <a:pt x="443" y="46"/>
                    <a:pt x="405" y="61"/>
                  </a:cubicBezTo>
                  <a:cubicBezTo>
                    <a:pt x="390" y="77"/>
                    <a:pt x="374" y="84"/>
                    <a:pt x="351" y="84"/>
                  </a:cubicBezTo>
                  <a:cubicBezTo>
                    <a:pt x="328" y="92"/>
                    <a:pt x="305" y="69"/>
                    <a:pt x="290" y="77"/>
                  </a:cubicBezTo>
                  <a:cubicBezTo>
                    <a:pt x="275" y="100"/>
                    <a:pt x="298" y="130"/>
                    <a:pt x="290" y="153"/>
                  </a:cubicBezTo>
                  <a:cubicBezTo>
                    <a:pt x="282" y="161"/>
                    <a:pt x="259" y="145"/>
                    <a:pt x="252" y="145"/>
                  </a:cubicBezTo>
                  <a:cubicBezTo>
                    <a:pt x="237" y="153"/>
                    <a:pt x="237" y="168"/>
                    <a:pt x="229" y="168"/>
                  </a:cubicBezTo>
                  <a:cubicBezTo>
                    <a:pt x="214" y="168"/>
                    <a:pt x="198" y="161"/>
                    <a:pt x="183" y="161"/>
                  </a:cubicBezTo>
                  <a:cubicBezTo>
                    <a:pt x="168" y="168"/>
                    <a:pt x="160" y="183"/>
                    <a:pt x="145" y="191"/>
                  </a:cubicBezTo>
                  <a:cubicBezTo>
                    <a:pt x="130" y="199"/>
                    <a:pt x="92" y="191"/>
                    <a:pt x="92" y="206"/>
                  </a:cubicBezTo>
                  <a:cubicBezTo>
                    <a:pt x="99" y="237"/>
                    <a:pt x="145" y="237"/>
                    <a:pt x="153" y="267"/>
                  </a:cubicBezTo>
                  <a:cubicBezTo>
                    <a:pt x="160" y="275"/>
                    <a:pt x="137" y="275"/>
                    <a:pt x="130" y="283"/>
                  </a:cubicBezTo>
                  <a:cubicBezTo>
                    <a:pt x="122" y="298"/>
                    <a:pt x="145" y="328"/>
                    <a:pt x="130" y="335"/>
                  </a:cubicBezTo>
                  <a:cubicBezTo>
                    <a:pt x="107" y="343"/>
                    <a:pt x="76" y="321"/>
                    <a:pt x="53" y="321"/>
                  </a:cubicBezTo>
                  <a:cubicBezTo>
                    <a:pt x="38" y="321"/>
                    <a:pt x="23" y="328"/>
                    <a:pt x="7" y="328"/>
                  </a:cubicBezTo>
                  <a:lnTo>
                    <a:pt x="7" y="328"/>
                  </a:lnTo>
                  <a:cubicBezTo>
                    <a:pt x="7" y="358"/>
                    <a:pt x="0" y="381"/>
                    <a:pt x="7" y="412"/>
                  </a:cubicBezTo>
                  <a:cubicBezTo>
                    <a:pt x="15" y="435"/>
                    <a:pt x="30" y="450"/>
                    <a:pt x="46" y="480"/>
                  </a:cubicBezTo>
                  <a:cubicBezTo>
                    <a:pt x="53" y="511"/>
                    <a:pt x="69" y="549"/>
                    <a:pt x="76" y="587"/>
                  </a:cubicBezTo>
                  <a:cubicBezTo>
                    <a:pt x="76" y="603"/>
                    <a:pt x="61" y="610"/>
                    <a:pt x="61" y="618"/>
                  </a:cubicBezTo>
                  <a:cubicBezTo>
                    <a:pt x="53" y="649"/>
                    <a:pt x="53" y="679"/>
                    <a:pt x="46" y="702"/>
                  </a:cubicBezTo>
                  <a:lnTo>
                    <a:pt x="46" y="702"/>
                  </a:lnTo>
                  <a:cubicBezTo>
                    <a:pt x="76" y="702"/>
                    <a:pt x="115" y="694"/>
                    <a:pt x="145" y="702"/>
                  </a:cubicBezTo>
                  <a:cubicBezTo>
                    <a:pt x="168" y="702"/>
                    <a:pt x="183" y="717"/>
                    <a:pt x="206" y="709"/>
                  </a:cubicBezTo>
                  <a:cubicBezTo>
                    <a:pt x="229" y="702"/>
                    <a:pt x="229" y="664"/>
                    <a:pt x="252" y="656"/>
                  </a:cubicBezTo>
                  <a:cubicBezTo>
                    <a:pt x="275" y="649"/>
                    <a:pt x="298" y="671"/>
                    <a:pt x="313" y="679"/>
                  </a:cubicBezTo>
                  <a:cubicBezTo>
                    <a:pt x="344" y="679"/>
                    <a:pt x="367" y="687"/>
                    <a:pt x="390" y="679"/>
                  </a:cubicBezTo>
                  <a:cubicBezTo>
                    <a:pt x="397" y="679"/>
                    <a:pt x="382" y="671"/>
                    <a:pt x="382" y="664"/>
                  </a:cubicBezTo>
                  <a:cubicBezTo>
                    <a:pt x="382" y="664"/>
                    <a:pt x="435" y="679"/>
                    <a:pt x="443" y="679"/>
                  </a:cubicBezTo>
                  <a:lnTo>
                    <a:pt x="504" y="633"/>
                  </a:lnTo>
                  <a:cubicBezTo>
                    <a:pt x="527" y="626"/>
                    <a:pt x="550" y="626"/>
                    <a:pt x="573" y="618"/>
                  </a:cubicBezTo>
                  <a:cubicBezTo>
                    <a:pt x="588" y="618"/>
                    <a:pt x="603" y="610"/>
                    <a:pt x="619" y="626"/>
                  </a:cubicBezTo>
                  <a:cubicBezTo>
                    <a:pt x="634" y="633"/>
                    <a:pt x="634" y="656"/>
                    <a:pt x="642" y="67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6" name="Freeform 178"/>
            <p:cNvSpPr>
              <a:spLocks noChangeArrowheads="1"/>
            </p:cNvSpPr>
            <p:nvPr/>
          </p:nvSpPr>
          <p:spPr bwMode="auto">
            <a:xfrm>
              <a:off x="4624087" y="5894389"/>
              <a:ext cx="122229" cy="96837"/>
            </a:xfrm>
            <a:custGeom>
              <a:avLst/>
              <a:gdLst>
                <a:gd name="T0" fmla="*/ 62 w 338"/>
                <a:gd name="T1" fmla="*/ 267 h 268"/>
                <a:gd name="T2" fmla="*/ 62 w 338"/>
                <a:gd name="T3" fmla="*/ 267 h 268"/>
                <a:gd name="T4" fmla="*/ 23 w 338"/>
                <a:gd name="T5" fmla="*/ 191 h 268"/>
                <a:gd name="T6" fmla="*/ 0 w 338"/>
                <a:gd name="T7" fmla="*/ 176 h 268"/>
                <a:gd name="T8" fmla="*/ 23 w 338"/>
                <a:gd name="T9" fmla="*/ 91 h 268"/>
                <a:gd name="T10" fmla="*/ 8 w 338"/>
                <a:gd name="T11" fmla="*/ 69 h 268"/>
                <a:gd name="T12" fmla="*/ 8 w 338"/>
                <a:gd name="T13" fmla="*/ 46 h 268"/>
                <a:gd name="T14" fmla="*/ 39 w 338"/>
                <a:gd name="T15" fmla="*/ 23 h 268"/>
                <a:gd name="T16" fmla="*/ 39 w 338"/>
                <a:gd name="T17" fmla="*/ 23 h 268"/>
                <a:gd name="T18" fmla="*/ 84 w 338"/>
                <a:gd name="T19" fmla="*/ 0 h 268"/>
                <a:gd name="T20" fmla="*/ 153 w 338"/>
                <a:gd name="T21" fmla="*/ 0 h 268"/>
                <a:gd name="T22" fmla="*/ 222 w 338"/>
                <a:gd name="T23" fmla="*/ 23 h 268"/>
                <a:gd name="T24" fmla="*/ 245 w 338"/>
                <a:gd name="T25" fmla="*/ 61 h 268"/>
                <a:gd name="T26" fmla="*/ 275 w 338"/>
                <a:gd name="T27" fmla="*/ 23 h 268"/>
                <a:gd name="T28" fmla="*/ 337 w 338"/>
                <a:gd name="T29" fmla="*/ 23 h 268"/>
                <a:gd name="T30" fmla="*/ 337 w 338"/>
                <a:gd name="T31" fmla="*/ 23 h 268"/>
                <a:gd name="T32" fmla="*/ 337 w 338"/>
                <a:gd name="T33" fmla="*/ 46 h 268"/>
                <a:gd name="T34" fmla="*/ 275 w 338"/>
                <a:gd name="T35" fmla="*/ 137 h 268"/>
                <a:gd name="T36" fmla="*/ 222 w 338"/>
                <a:gd name="T37" fmla="*/ 168 h 268"/>
                <a:gd name="T38" fmla="*/ 199 w 338"/>
                <a:gd name="T39" fmla="*/ 176 h 268"/>
                <a:gd name="T40" fmla="*/ 145 w 338"/>
                <a:gd name="T41" fmla="*/ 206 h 268"/>
                <a:gd name="T42" fmla="*/ 62 w 338"/>
                <a:gd name="T43" fmla="*/ 267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8" h="268">
                  <a:moveTo>
                    <a:pt x="62" y="267"/>
                  </a:moveTo>
                  <a:lnTo>
                    <a:pt x="62" y="267"/>
                  </a:lnTo>
                  <a:cubicBezTo>
                    <a:pt x="46" y="244"/>
                    <a:pt x="39" y="214"/>
                    <a:pt x="23" y="191"/>
                  </a:cubicBezTo>
                  <a:cubicBezTo>
                    <a:pt x="23" y="183"/>
                    <a:pt x="0" y="183"/>
                    <a:pt x="0" y="176"/>
                  </a:cubicBezTo>
                  <a:cubicBezTo>
                    <a:pt x="0" y="145"/>
                    <a:pt x="16" y="122"/>
                    <a:pt x="23" y="91"/>
                  </a:cubicBezTo>
                  <a:cubicBezTo>
                    <a:pt x="23" y="84"/>
                    <a:pt x="8" y="76"/>
                    <a:pt x="8" y="69"/>
                  </a:cubicBezTo>
                  <a:cubicBezTo>
                    <a:pt x="8" y="61"/>
                    <a:pt x="0" y="53"/>
                    <a:pt x="8" y="46"/>
                  </a:cubicBezTo>
                  <a:cubicBezTo>
                    <a:pt x="16" y="38"/>
                    <a:pt x="23" y="30"/>
                    <a:pt x="39" y="23"/>
                  </a:cubicBezTo>
                  <a:lnTo>
                    <a:pt x="39" y="23"/>
                  </a:lnTo>
                  <a:cubicBezTo>
                    <a:pt x="54" y="15"/>
                    <a:pt x="69" y="0"/>
                    <a:pt x="84" y="0"/>
                  </a:cubicBezTo>
                  <a:cubicBezTo>
                    <a:pt x="107" y="0"/>
                    <a:pt x="130" y="0"/>
                    <a:pt x="153" y="0"/>
                  </a:cubicBezTo>
                  <a:cubicBezTo>
                    <a:pt x="176" y="7"/>
                    <a:pt x="207" y="7"/>
                    <a:pt x="222" y="23"/>
                  </a:cubicBezTo>
                  <a:cubicBezTo>
                    <a:pt x="237" y="30"/>
                    <a:pt x="229" y="61"/>
                    <a:pt x="245" y="61"/>
                  </a:cubicBezTo>
                  <a:cubicBezTo>
                    <a:pt x="260" y="61"/>
                    <a:pt x="260" y="30"/>
                    <a:pt x="275" y="23"/>
                  </a:cubicBezTo>
                  <a:cubicBezTo>
                    <a:pt x="298" y="15"/>
                    <a:pt x="314" y="23"/>
                    <a:pt x="337" y="23"/>
                  </a:cubicBezTo>
                  <a:lnTo>
                    <a:pt x="337" y="23"/>
                  </a:lnTo>
                  <a:cubicBezTo>
                    <a:pt x="337" y="30"/>
                    <a:pt x="337" y="38"/>
                    <a:pt x="337" y="46"/>
                  </a:cubicBezTo>
                  <a:cubicBezTo>
                    <a:pt x="337" y="69"/>
                    <a:pt x="291" y="122"/>
                    <a:pt x="275" y="137"/>
                  </a:cubicBezTo>
                  <a:cubicBezTo>
                    <a:pt x="260" y="153"/>
                    <a:pt x="237" y="160"/>
                    <a:pt x="222" y="168"/>
                  </a:cubicBezTo>
                  <a:cubicBezTo>
                    <a:pt x="214" y="176"/>
                    <a:pt x="207" y="176"/>
                    <a:pt x="199" y="176"/>
                  </a:cubicBezTo>
                  <a:cubicBezTo>
                    <a:pt x="176" y="183"/>
                    <a:pt x="161" y="199"/>
                    <a:pt x="145" y="206"/>
                  </a:cubicBezTo>
                  <a:cubicBezTo>
                    <a:pt x="107" y="229"/>
                    <a:pt x="84" y="244"/>
                    <a:pt x="62" y="26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7" name="Freeform 179"/>
            <p:cNvSpPr>
              <a:spLocks noChangeArrowheads="1"/>
            </p:cNvSpPr>
            <p:nvPr/>
          </p:nvSpPr>
          <p:spPr bwMode="auto">
            <a:xfrm>
              <a:off x="4517731" y="5630863"/>
              <a:ext cx="228585" cy="285750"/>
            </a:xfrm>
            <a:custGeom>
              <a:avLst/>
              <a:gdLst>
                <a:gd name="T0" fmla="*/ 137 w 635"/>
                <a:gd name="T1" fmla="*/ 679 h 794"/>
                <a:gd name="T2" fmla="*/ 137 w 635"/>
                <a:gd name="T3" fmla="*/ 679 h 794"/>
                <a:gd name="T4" fmla="*/ 145 w 635"/>
                <a:gd name="T5" fmla="*/ 717 h 794"/>
                <a:gd name="T6" fmla="*/ 175 w 635"/>
                <a:gd name="T7" fmla="*/ 747 h 794"/>
                <a:gd name="T8" fmla="*/ 198 w 635"/>
                <a:gd name="T9" fmla="*/ 724 h 794"/>
                <a:gd name="T10" fmla="*/ 206 w 635"/>
                <a:gd name="T11" fmla="*/ 755 h 794"/>
                <a:gd name="T12" fmla="*/ 236 w 635"/>
                <a:gd name="T13" fmla="*/ 732 h 794"/>
                <a:gd name="T14" fmla="*/ 259 w 635"/>
                <a:gd name="T15" fmla="*/ 747 h 794"/>
                <a:gd name="T16" fmla="*/ 297 w 635"/>
                <a:gd name="T17" fmla="*/ 732 h 794"/>
                <a:gd name="T18" fmla="*/ 336 w 635"/>
                <a:gd name="T19" fmla="*/ 755 h 794"/>
                <a:gd name="T20" fmla="*/ 336 w 635"/>
                <a:gd name="T21" fmla="*/ 755 h 794"/>
                <a:gd name="T22" fmla="*/ 381 w 635"/>
                <a:gd name="T23" fmla="*/ 732 h 794"/>
                <a:gd name="T24" fmla="*/ 450 w 635"/>
                <a:gd name="T25" fmla="*/ 732 h 794"/>
                <a:gd name="T26" fmla="*/ 519 w 635"/>
                <a:gd name="T27" fmla="*/ 755 h 794"/>
                <a:gd name="T28" fmla="*/ 542 w 635"/>
                <a:gd name="T29" fmla="*/ 793 h 794"/>
                <a:gd name="T30" fmla="*/ 572 w 635"/>
                <a:gd name="T31" fmla="*/ 755 h 794"/>
                <a:gd name="T32" fmla="*/ 634 w 635"/>
                <a:gd name="T33" fmla="*/ 755 h 794"/>
                <a:gd name="T34" fmla="*/ 634 w 635"/>
                <a:gd name="T35" fmla="*/ 755 h 794"/>
                <a:gd name="T36" fmla="*/ 618 w 635"/>
                <a:gd name="T37" fmla="*/ 686 h 794"/>
                <a:gd name="T38" fmla="*/ 603 w 635"/>
                <a:gd name="T39" fmla="*/ 625 h 794"/>
                <a:gd name="T40" fmla="*/ 488 w 635"/>
                <a:gd name="T41" fmla="*/ 541 h 794"/>
                <a:gd name="T42" fmla="*/ 542 w 635"/>
                <a:gd name="T43" fmla="*/ 701 h 794"/>
                <a:gd name="T44" fmla="*/ 504 w 635"/>
                <a:gd name="T45" fmla="*/ 633 h 794"/>
                <a:gd name="T46" fmla="*/ 435 w 635"/>
                <a:gd name="T47" fmla="*/ 571 h 794"/>
                <a:gd name="T48" fmla="*/ 359 w 635"/>
                <a:gd name="T49" fmla="*/ 404 h 794"/>
                <a:gd name="T50" fmla="*/ 274 w 635"/>
                <a:gd name="T51" fmla="*/ 252 h 794"/>
                <a:gd name="T52" fmla="*/ 183 w 635"/>
                <a:gd name="T53" fmla="*/ 84 h 794"/>
                <a:gd name="T54" fmla="*/ 167 w 635"/>
                <a:gd name="T55" fmla="*/ 0 h 794"/>
                <a:gd name="T56" fmla="*/ 167 w 635"/>
                <a:gd name="T57" fmla="*/ 0 h 794"/>
                <a:gd name="T58" fmla="*/ 114 w 635"/>
                <a:gd name="T59" fmla="*/ 38 h 794"/>
                <a:gd name="T60" fmla="*/ 53 w 635"/>
                <a:gd name="T61" fmla="*/ 99 h 794"/>
                <a:gd name="T62" fmla="*/ 0 w 635"/>
                <a:gd name="T63" fmla="*/ 175 h 794"/>
                <a:gd name="T64" fmla="*/ 0 w 635"/>
                <a:gd name="T65" fmla="*/ 175 h 794"/>
                <a:gd name="T66" fmla="*/ 91 w 635"/>
                <a:gd name="T67" fmla="*/ 274 h 794"/>
                <a:gd name="T68" fmla="*/ 114 w 635"/>
                <a:gd name="T69" fmla="*/ 297 h 794"/>
                <a:gd name="T70" fmla="*/ 99 w 635"/>
                <a:gd name="T71" fmla="*/ 373 h 794"/>
                <a:gd name="T72" fmla="*/ 84 w 635"/>
                <a:gd name="T73" fmla="*/ 411 h 794"/>
                <a:gd name="T74" fmla="*/ 91 w 635"/>
                <a:gd name="T75" fmla="*/ 419 h 794"/>
                <a:gd name="T76" fmla="*/ 122 w 635"/>
                <a:gd name="T77" fmla="*/ 510 h 794"/>
                <a:gd name="T78" fmla="*/ 160 w 635"/>
                <a:gd name="T79" fmla="*/ 510 h 794"/>
                <a:gd name="T80" fmla="*/ 175 w 635"/>
                <a:gd name="T81" fmla="*/ 526 h 794"/>
                <a:gd name="T82" fmla="*/ 206 w 635"/>
                <a:gd name="T83" fmla="*/ 526 h 794"/>
                <a:gd name="T84" fmla="*/ 236 w 635"/>
                <a:gd name="T85" fmla="*/ 587 h 794"/>
                <a:gd name="T86" fmla="*/ 213 w 635"/>
                <a:gd name="T87" fmla="*/ 602 h 794"/>
                <a:gd name="T88" fmla="*/ 114 w 635"/>
                <a:gd name="T89" fmla="*/ 610 h 794"/>
                <a:gd name="T90" fmla="*/ 137 w 635"/>
                <a:gd name="T91" fmla="*/ 679 h 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35" h="794">
                  <a:moveTo>
                    <a:pt x="137" y="679"/>
                  </a:moveTo>
                  <a:lnTo>
                    <a:pt x="137" y="679"/>
                  </a:lnTo>
                  <a:cubicBezTo>
                    <a:pt x="137" y="686"/>
                    <a:pt x="137" y="701"/>
                    <a:pt x="145" y="717"/>
                  </a:cubicBezTo>
                  <a:cubicBezTo>
                    <a:pt x="152" y="732"/>
                    <a:pt x="160" y="747"/>
                    <a:pt x="175" y="747"/>
                  </a:cubicBezTo>
                  <a:cubicBezTo>
                    <a:pt x="183" y="747"/>
                    <a:pt x="190" y="732"/>
                    <a:pt x="198" y="724"/>
                  </a:cubicBezTo>
                  <a:cubicBezTo>
                    <a:pt x="198" y="724"/>
                    <a:pt x="198" y="755"/>
                    <a:pt x="206" y="755"/>
                  </a:cubicBezTo>
                  <a:cubicBezTo>
                    <a:pt x="206" y="747"/>
                    <a:pt x="236" y="732"/>
                    <a:pt x="236" y="732"/>
                  </a:cubicBezTo>
                  <a:cubicBezTo>
                    <a:pt x="244" y="739"/>
                    <a:pt x="252" y="747"/>
                    <a:pt x="259" y="747"/>
                  </a:cubicBezTo>
                  <a:cubicBezTo>
                    <a:pt x="274" y="747"/>
                    <a:pt x="290" y="724"/>
                    <a:pt x="297" y="732"/>
                  </a:cubicBezTo>
                  <a:cubicBezTo>
                    <a:pt x="313" y="732"/>
                    <a:pt x="320" y="747"/>
                    <a:pt x="336" y="755"/>
                  </a:cubicBezTo>
                  <a:lnTo>
                    <a:pt x="336" y="755"/>
                  </a:lnTo>
                  <a:cubicBezTo>
                    <a:pt x="351" y="747"/>
                    <a:pt x="366" y="732"/>
                    <a:pt x="381" y="732"/>
                  </a:cubicBezTo>
                  <a:cubicBezTo>
                    <a:pt x="404" y="732"/>
                    <a:pt x="427" y="732"/>
                    <a:pt x="450" y="732"/>
                  </a:cubicBezTo>
                  <a:cubicBezTo>
                    <a:pt x="473" y="739"/>
                    <a:pt x="504" y="739"/>
                    <a:pt x="519" y="755"/>
                  </a:cubicBezTo>
                  <a:cubicBezTo>
                    <a:pt x="534" y="762"/>
                    <a:pt x="526" y="793"/>
                    <a:pt x="542" y="793"/>
                  </a:cubicBezTo>
                  <a:cubicBezTo>
                    <a:pt x="557" y="793"/>
                    <a:pt x="557" y="762"/>
                    <a:pt x="572" y="755"/>
                  </a:cubicBezTo>
                  <a:cubicBezTo>
                    <a:pt x="595" y="747"/>
                    <a:pt x="611" y="755"/>
                    <a:pt x="634" y="755"/>
                  </a:cubicBezTo>
                  <a:lnTo>
                    <a:pt x="634" y="755"/>
                  </a:lnTo>
                  <a:cubicBezTo>
                    <a:pt x="626" y="732"/>
                    <a:pt x="618" y="709"/>
                    <a:pt x="618" y="686"/>
                  </a:cubicBezTo>
                  <a:cubicBezTo>
                    <a:pt x="618" y="663"/>
                    <a:pt x="603" y="648"/>
                    <a:pt x="603" y="625"/>
                  </a:cubicBezTo>
                  <a:cubicBezTo>
                    <a:pt x="588" y="564"/>
                    <a:pt x="542" y="541"/>
                    <a:pt x="488" y="541"/>
                  </a:cubicBezTo>
                  <a:cubicBezTo>
                    <a:pt x="488" y="602"/>
                    <a:pt x="549" y="640"/>
                    <a:pt x="542" y="701"/>
                  </a:cubicBezTo>
                  <a:cubicBezTo>
                    <a:pt x="526" y="686"/>
                    <a:pt x="519" y="656"/>
                    <a:pt x="504" y="633"/>
                  </a:cubicBezTo>
                  <a:cubicBezTo>
                    <a:pt x="473" y="610"/>
                    <a:pt x="450" y="610"/>
                    <a:pt x="435" y="571"/>
                  </a:cubicBezTo>
                  <a:cubicBezTo>
                    <a:pt x="412" y="503"/>
                    <a:pt x="442" y="449"/>
                    <a:pt x="359" y="404"/>
                  </a:cubicBezTo>
                  <a:cubicBezTo>
                    <a:pt x="297" y="365"/>
                    <a:pt x="320" y="297"/>
                    <a:pt x="274" y="252"/>
                  </a:cubicBezTo>
                  <a:cubicBezTo>
                    <a:pt x="206" y="191"/>
                    <a:pt x="137" y="206"/>
                    <a:pt x="183" y="84"/>
                  </a:cubicBezTo>
                  <a:cubicBezTo>
                    <a:pt x="229" y="38"/>
                    <a:pt x="198" y="15"/>
                    <a:pt x="167" y="0"/>
                  </a:cubicBezTo>
                  <a:lnTo>
                    <a:pt x="167" y="0"/>
                  </a:lnTo>
                  <a:cubicBezTo>
                    <a:pt x="137" y="30"/>
                    <a:pt x="145" y="15"/>
                    <a:pt x="114" y="38"/>
                  </a:cubicBezTo>
                  <a:cubicBezTo>
                    <a:pt x="91" y="61"/>
                    <a:pt x="68" y="76"/>
                    <a:pt x="53" y="99"/>
                  </a:cubicBezTo>
                  <a:cubicBezTo>
                    <a:pt x="30" y="122"/>
                    <a:pt x="15" y="152"/>
                    <a:pt x="0" y="175"/>
                  </a:cubicBezTo>
                  <a:lnTo>
                    <a:pt x="0" y="175"/>
                  </a:lnTo>
                  <a:cubicBezTo>
                    <a:pt x="30" y="206"/>
                    <a:pt x="61" y="244"/>
                    <a:pt x="91" y="274"/>
                  </a:cubicBezTo>
                  <a:cubicBezTo>
                    <a:pt x="99" y="282"/>
                    <a:pt x="114" y="282"/>
                    <a:pt x="114" y="297"/>
                  </a:cubicBezTo>
                  <a:cubicBezTo>
                    <a:pt x="114" y="320"/>
                    <a:pt x="106" y="351"/>
                    <a:pt x="99" y="373"/>
                  </a:cubicBezTo>
                  <a:cubicBezTo>
                    <a:pt x="91" y="388"/>
                    <a:pt x="84" y="396"/>
                    <a:pt x="84" y="411"/>
                  </a:cubicBezTo>
                  <a:lnTo>
                    <a:pt x="91" y="419"/>
                  </a:lnTo>
                  <a:cubicBezTo>
                    <a:pt x="106" y="449"/>
                    <a:pt x="106" y="487"/>
                    <a:pt x="122" y="510"/>
                  </a:cubicBezTo>
                  <a:cubicBezTo>
                    <a:pt x="129" y="518"/>
                    <a:pt x="145" y="503"/>
                    <a:pt x="160" y="510"/>
                  </a:cubicBezTo>
                  <a:cubicBezTo>
                    <a:pt x="167" y="510"/>
                    <a:pt x="167" y="526"/>
                    <a:pt x="175" y="526"/>
                  </a:cubicBezTo>
                  <a:cubicBezTo>
                    <a:pt x="183" y="533"/>
                    <a:pt x="198" y="518"/>
                    <a:pt x="206" y="526"/>
                  </a:cubicBezTo>
                  <a:cubicBezTo>
                    <a:pt x="221" y="541"/>
                    <a:pt x="236" y="564"/>
                    <a:pt x="236" y="587"/>
                  </a:cubicBezTo>
                  <a:cubicBezTo>
                    <a:pt x="236" y="594"/>
                    <a:pt x="229" y="602"/>
                    <a:pt x="213" y="602"/>
                  </a:cubicBezTo>
                  <a:cubicBezTo>
                    <a:pt x="183" y="610"/>
                    <a:pt x="145" y="587"/>
                    <a:pt x="114" y="610"/>
                  </a:cubicBezTo>
                  <a:cubicBezTo>
                    <a:pt x="99" y="625"/>
                    <a:pt x="129" y="656"/>
                    <a:pt x="137" y="67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8" name="Freeform 180"/>
            <p:cNvSpPr>
              <a:spLocks noChangeArrowheads="1"/>
            </p:cNvSpPr>
            <p:nvPr/>
          </p:nvSpPr>
          <p:spPr bwMode="auto">
            <a:xfrm>
              <a:off x="4228825" y="5519739"/>
              <a:ext cx="239697" cy="244475"/>
            </a:xfrm>
            <a:custGeom>
              <a:avLst/>
              <a:gdLst>
                <a:gd name="T0" fmla="*/ 114 w 665"/>
                <a:gd name="T1" fmla="*/ 580 h 680"/>
                <a:gd name="T2" fmla="*/ 114 w 665"/>
                <a:gd name="T3" fmla="*/ 580 h 680"/>
                <a:gd name="T4" fmla="*/ 91 w 665"/>
                <a:gd name="T5" fmla="*/ 497 h 680"/>
                <a:gd name="T6" fmla="*/ 61 w 665"/>
                <a:gd name="T7" fmla="*/ 481 h 680"/>
                <a:gd name="T8" fmla="*/ 38 w 665"/>
                <a:gd name="T9" fmla="*/ 420 h 680"/>
                <a:gd name="T10" fmla="*/ 38 w 665"/>
                <a:gd name="T11" fmla="*/ 275 h 680"/>
                <a:gd name="T12" fmla="*/ 7 w 665"/>
                <a:gd name="T13" fmla="*/ 214 h 680"/>
                <a:gd name="T14" fmla="*/ 45 w 665"/>
                <a:gd name="T15" fmla="*/ 199 h 680"/>
                <a:gd name="T16" fmla="*/ 68 w 665"/>
                <a:gd name="T17" fmla="*/ 76 h 680"/>
                <a:gd name="T18" fmla="*/ 83 w 665"/>
                <a:gd name="T19" fmla="*/ 54 h 680"/>
                <a:gd name="T20" fmla="*/ 145 w 665"/>
                <a:gd name="T21" fmla="*/ 46 h 680"/>
                <a:gd name="T22" fmla="*/ 145 w 665"/>
                <a:gd name="T23" fmla="*/ 46 h 680"/>
                <a:gd name="T24" fmla="*/ 221 w 665"/>
                <a:gd name="T25" fmla="*/ 0 h 680"/>
                <a:gd name="T26" fmla="*/ 244 w 665"/>
                <a:gd name="T27" fmla="*/ 38 h 680"/>
                <a:gd name="T28" fmla="*/ 275 w 665"/>
                <a:gd name="T29" fmla="*/ 31 h 680"/>
                <a:gd name="T30" fmla="*/ 297 w 665"/>
                <a:gd name="T31" fmla="*/ 76 h 680"/>
                <a:gd name="T32" fmla="*/ 366 w 665"/>
                <a:gd name="T33" fmla="*/ 54 h 680"/>
                <a:gd name="T34" fmla="*/ 427 w 665"/>
                <a:gd name="T35" fmla="*/ 99 h 680"/>
                <a:gd name="T36" fmla="*/ 442 w 665"/>
                <a:gd name="T37" fmla="*/ 138 h 680"/>
                <a:gd name="T38" fmla="*/ 519 w 665"/>
                <a:gd name="T39" fmla="*/ 130 h 680"/>
                <a:gd name="T40" fmla="*/ 565 w 665"/>
                <a:gd name="T41" fmla="*/ 107 h 680"/>
                <a:gd name="T42" fmla="*/ 595 w 665"/>
                <a:gd name="T43" fmla="*/ 99 h 680"/>
                <a:gd name="T44" fmla="*/ 595 w 665"/>
                <a:gd name="T45" fmla="*/ 214 h 680"/>
                <a:gd name="T46" fmla="*/ 626 w 665"/>
                <a:gd name="T47" fmla="*/ 283 h 680"/>
                <a:gd name="T48" fmla="*/ 664 w 665"/>
                <a:gd name="T49" fmla="*/ 344 h 680"/>
                <a:gd name="T50" fmla="*/ 664 w 665"/>
                <a:gd name="T51" fmla="*/ 344 h 680"/>
                <a:gd name="T52" fmla="*/ 565 w 665"/>
                <a:gd name="T53" fmla="*/ 397 h 680"/>
                <a:gd name="T54" fmla="*/ 511 w 665"/>
                <a:gd name="T55" fmla="*/ 420 h 680"/>
                <a:gd name="T56" fmla="*/ 450 w 665"/>
                <a:gd name="T57" fmla="*/ 413 h 680"/>
                <a:gd name="T58" fmla="*/ 450 w 665"/>
                <a:gd name="T59" fmla="*/ 489 h 680"/>
                <a:gd name="T60" fmla="*/ 412 w 665"/>
                <a:gd name="T61" fmla="*/ 481 h 680"/>
                <a:gd name="T62" fmla="*/ 389 w 665"/>
                <a:gd name="T63" fmla="*/ 504 h 680"/>
                <a:gd name="T64" fmla="*/ 343 w 665"/>
                <a:gd name="T65" fmla="*/ 497 h 680"/>
                <a:gd name="T66" fmla="*/ 305 w 665"/>
                <a:gd name="T67" fmla="*/ 527 h 680"/>
                <a:gd name="T68" fmla="*/ 252 w 665"/>
                <a:gd name="T69" fmla="*/ 542 h 680"/>
                <a:gd name="T70" fmla="*/ 313 w 665"/>
                <a:gd name="T71" fmla="*/ 603 h 680"/>
                <a:gd name="T72" fmla="*/ 290 w 665"/>
                <a:gd name="T73" fmla="*/ 619 h 680"/>
                <a:gd name="T74" fmla="*/ 290 w 665"/>
                <a:gd name="T75" fmla="*/ 671 h 680"/>
                <a:gd name="T76" fmla="*/ 213 w 665"/>
                <a:gd name="T77" fmla="*/ 657 h 680"/>
                <a:gd name="T78" fmla="*/ 167 w 665"/>
                <a:gd name="T79" fmla="*/ 664 h 680"/>
                <a:gd name="T80" fmla="*/ 167 w 665"/>
                <a:gd name="T81" fmla="*/ 664 h 680"/>
                <a:gd name="T82" fmla="*/ 114 w 665"/>
                <a:gd name="T83" fmla="*/ 580 h 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65" h="680">
                  <a:moveTo>
                    <a:pt x="114" y="580"/>
                  </a:moveTo>
                  <a:lnTo>
                    <a:pt x="114" y="580"/>
                  </a:lnTo>
                  <a:cubicBezTo>
                    <a:pt x="106" y="558"/>
                    <a:pt x="106" y="527"/>
                    <a:pt x="91" y="497"/>
                  </a:cubicBezTo>
                  <a:cubicBezTo>
                    <a:pt x="83" y="489"/>
                    <a:pt x="68" y="489"/>
                    <a:pt x="61" y="481"/>
                  </a:cubicBezTo>
                  <a:cubicBezTo>
                    <a:pt x="45" y="466"/>
                    <a:pt x="38" y="443"/>
                    <a:pt x="38" y="420"/>
                  </a:cubicBezTo>
                  <a:cubicBezTo>
                    <a:pt x="30" y="374"/>
                    <a:pt x="45" y="328"/>
                    <a:pt x="38" y="275"/>
                  </a:cubicBezTo>
                  <a:cubicBezTo>
                    <a:pt x="30" y="252"/>
                    <a:pt x="0" y="237"/>
                    <a:pt x="7" y="214"/>
                  </a:cubicBezTo>
                  <a:cubicBezTo>
                    <a:pt x="7" y="199"/>
                    <a:pt x="38" y="214"/>
                    <a:pt x="45" y="199"/>
                  </a:cubicBezTo>
                  <a:cubicBezTo>
                    <a:pt x="61" y="161"/>
                    <a:pt x="53" y="115"/>
                    <a:pt x="68" y="76"/>
                  </a:cubicBezTo>
                  <a:cubicBezTo>
                    <a:pt x="68" y="69"/>
                    <a:pt x="76" y="54"/>
                    <a:pt x="83" y="54"/>
                  </a:cubicBezTo>
                  <a:cubicBezTo>
                    <a:pt x="106" y="46"/>
                    <a:pt x="122" y="46"/>
                    <a:pt x="145" y="46"/>
                  </a:cubicBezTo>
                  <a:lnTo>
                    <a:pt x="145" y="46"/>
                  </a:lnTo>
                  <a:cubicBezTo>
                    <a:pt x="167" y="31"/>
                    <a:pt x="190" y="0"/>
                    <a:pt x="221" y="0"/>
                  </a:cubicBezTo>
                  <a:cubicBezTo>
                    <a:pt x="236" y="0"/>
                    <a:pt x="236" y="31"/>
                    <a:pt x="244" y="38"/>
                  </a:cubicBezTo>
                  <a:cubicBezTo>
                    <a:pt x="252" y="46"/>
                    <a:pt x="267" y="31"/>
                    <a:pt x="275" y="31"/>
                  </a:cubicBezTo>
                  <a:cubicBezTo>
                    <a:pt x="282" y="46"/>
                    <a:pt x="282" y="69"/>
                    <a:pt x="297" y="76"/>
                  </a:cubicBezTo>
                  <a:cubicBezTo>
                    <a:pt x="320" y="76"/>
                    <a:pt x="343" y="46"/>
                    <a:pt x="366" y="54"/>
                  </a:cubicBezTo>
                  <a:cubicBezTo>
                    <a:pt x="389" y="61"/>
                    <a:pt x="412" y="84"/>
                    <a:pt x="427" y="99"/>
                  </a:cubicBezTo>
                  <a:cubicBezTo>
                    <a:pt x="435" y="107"/>
                    <a:pt x="427" y="130"/>
                    <a:pt x="442" y="138"/>
                  </a:cubicBezTo>
                  <a:cubicBezTo>
                    <a:pt x="465" y="145"/>
                    <a:pt x="488" y="138"/>
                    <a:pt x="519" y="130"/>
                  </a:cubicBezTo>
                  <a:cubicBezTo>
                    <a:pt x="534" y="122"/>
                    <a:pt x="550" y="115"/>
                    <a:pt x="565" y="107"/>
                  </a:cubicBezTo>
                  <a:cubicBezTo>
                    <a:pt x="572" y="107"/>
                    <a:pt x="595" y="84"/>
                    <a:pt x="595" y="99"/>
                  </a:cubicBezTo>
                  <a:cubicBezTo>
                    <a:pt x="611" y="138"/>
                    <a:pt x="595" y="176"/>
                    <a:pt x="595" y="214"/>
                  </a:cubicBezTo>
                  <a:cubicBezTo>
                    <a:pt x="603" y="237"/>
                    <a:pt x="618" y="260"/>
                    <a:pt x="626" y="283"/>
                  </a:cubicBezTo>
                  <a:cubicBezTo>
                    <a:pt x="633" y="306"/>
                    <a:pt x="649" y="321"/>
                    <a:pt x="664" y="344"/>
                  </a:cubicBezTo>
                  <a:lnTo>
                    <a:pt x="664" y="344"/>
                  </a:lnTo>
                  <a:cubicBezTo>
                    <a:pt x="633" y="367"/>
                    <a:pt x="603" y="382"/>
                    <a:pt x="565" y="397"/>
                  </a:cubicBezTo>
                  <a:cubicBezTo>
                    <a:pt x="550" y="413"/>
                    <a:pt x="534" y="420"/>
                    <a:pt x="511" y="420"/>
                  </a:cubicBezTo>
                  <a:cubicBezTo>
                    <a:pt x="488" y="428"/>
                    <a:pt x="465" y="405"/>
                    <a:pt x="450" y="413"/>
                  </a:cubicBezTo>
                  <a:cubicBezTo>
                    <a:pt x="435" y="436"/>
                    <a:pt x="458" y="466"/>
                    <a:pt x="450" y="489"/>
                  </a:cubicBezTo>
                  <a:cubicBezTo>
                    <a:pt x="442" y="497"/>
                    <a:pt x="419" y="481"/>
                    <a:pt x="412" y="481"/>
                  </a:cubicBezTo>
                  <a:cubicBezTo>
                    <a:pt x="397" y="489"/>
                    <a:pt x="397" y="504"/>
                    <a:pt x="389" y="504"/>
                  </a:cubicBezTo>
                  <a:cubicBezTo>
                    <a:pt x="374" y="504"/>
                    <a:pt x="358" y="497"/>
                    <a:pt x="343" y="497"/>
                  </a:cubicBezTo>
                  <a:cubicBezTo>
                    <a:pt x="328" y="504"/>
                    <a:pt x="320" y="519"/>
                    <a:pt x="305" y="527"/>
                  </a:cubicBezTo>
                  <a:cubicBezTo>
                    <a:pt x="290" y="535"/>
                    <a:pt x="252" y="527"/>
                    <a:pt x="252" y="542"/>
                  </a:cubicBezTo>
                  <a:cubicBezTo>
                    <a:pt x="259" y="573"/>
                    <a:pt x="305" y="573"/>
                    <a:pt x="313" y="603"/>
                  </a:cubicBezTo>
                  <a:cubicBezTo>
                    <a:pt x="320" y="611"/>
                    <a:pt x="297" y="611"/>
                    <a:pt x="290" y="619"/>
                  </a:cubicBezTo>
                  <a:cubicBezTo>
                    <a:pt x="282" y="634"/>
                    <a:pt x="305" y="664"/>
                    <a:pt x="290" y="671"/>
                  </a:cubicBezTo>
                  <a:cubicBezTo>
                    <a:pt x="267" y="679"/>
                    <a:pt x="236" y="657"/>
                    <a:pt x="213" y="657"/>
                  </a:cubicBezTo>
                  <a:cubicBezTo>
                    <a:pt x="198" y="657"/>
                    <a:pt x="183" y="664"/>
                    <a:pt x="167" y="664"/>
                  </a:cubicBezTo>
                  <a:lnTo>
                    <a:pt x="167" y="664"/>
                  </a:lnTo>
                  <a:cubicBezTo>
                    <a:pt x="114" y="580"/>
                    <a:pt x="114" y="580"/>
                    <a:pt x="114" y="58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9" name="Freeform 181"/>
            <p:cNvSpPr>
              <a:spLocks noChangeArrowheads="1"/>
            </p:cNvSpPr>
            <p:nvPr/>
          </p:nvSpPr>
          <p:spPr bwMode="auto">
            <a:xfrm>
              <a:off x="3803402" y="6097588"/>
              <a:ext cx="465108" cy="254000"/>
            </a:xfrm>
            <a:custGeom>
              <a:avLst/>
              <a:gdLst>
                <a:gd name="T0" fmla="*/ 1252 w 1291"/>
                <a:gd name="T1" fmla="*/ 321 h 704"/>
                <a:gd name="T2" fmla="*/ 1252 w 1291"/>
                <a:gd name="T3" fmla="*/ 321 h 704"/>
                <a:gd name="T4" fmla="*/ 1229 w 1291"/>
                <a:gd name="T5" fmla="*/ 191 h 704"/>
                <a:gd name="T6" fmla="*/ 1290 w 1291"/>
                <a:gd name="T7" fmla="*/ 107 h 704"/>
                <a:gd name="T8" fmla="*/ 1290 w 1291"/>
                <a:gd name="T9" fmla="*/ 107 h 704"/>
                <a:gd name="T10" fmla="*/ 1184 w 1291"/>
                <a:gd name="T11" fmla="*/ 38 h 704"/>
                <a:gd name="T12" fmla="*/ 1145 w 1291"/>
                <a:gd name="T13" fmla="*/ 23 h 704"/>
                <a:gd name="T14" fmla="*/ 1138 w 1291"/>
                <a:gd name="T15" fmla="*/ 46 h 704"/>
                <a:gd name="T16" fmla="*/ 1092 w 1291"/>
                <a:gd name="T17" fmla="*/ 46 h 704"/>
                <a:gd name="T18" fmla="*/ 1054 w 1291"/>
                <a:gd name="T19" fmla="*/ 31 h 704"/>
                <a:gd name="T20" fmla="*/ 1023 w 1291"/>
                <a:gd name="T21" fmla="*/ 76 h 704"/>
                <a:gd name="T22" fmla="*/ 985 w 1291"/>
                <a:gd name="T23" fmla="*/ 15 h 704"/>
                <a:gd name="T24" fmla="*/ 916 w 1291"/>
                <a:gd name="T25" fmla="*/ 31 h 704"/>
                <a:gd name="T26" fmla="*/ 886 w 1291"/>
                <a:gd name="T27" fmla="*/ 23 h 704"/>
                <a:gd name="T28" fmla="*/ 855 w 1291"/>
                <a:gd name="T29" fmla="*/ 0 h 704"/>
                <a:gd name="T30" fmla="*/ 779 w 1291"/>
                <a:gd name="T31" fmla="*/ 23 h 704"/>
                <a:gd name="T32" fmla="*/ 717 w 1291"/>
                <a:gd name="T33" fmla="*/ 31 h 704"/>
                <a:gd name="T34" fmla="*/ 649 w 1291"/>
                <a:gd name="T35" fmla="*/ 15 h 704"/>
                <a:gd name="T36" fmla="*/ 618 w 1291"/>
                <a:gd name="T37" fmla="*/ 0 h 704"/>
                <a:gd name="T38" fmla="*/ 618 w 1291"/>
                <a:gd name="T39" fmla="*/ 0 h 704"/>
                <a:gd name="T40" fmla="*/ 603 w 1291"/>
                <a:gd name="T41" fmla="*/ 54 h 704"/>
                <a:gd name="T42" fmla="*/ 603 w 1291"/>
                <a:gd name="T43" fmla="*/ 107 h 704"/>
                <a:gd name="T44" fmla="*/ 527 w 1291"/>
                <a:gd name="T45" fmla="*/ 153 h 704"/>
                <a:gd name="T46" fmla="*/ 511 w 1291"/>
                <a:gd name="T47" fmla="*/ 206 h 704"/>
                <a:gd name="T48" fmla="*/ 442 w 1291"/>
                <a:gd name="T49" fmla="*/ 206 h 704"/>
                <a:gd name="T50" fmla="*/ 374 w 1291"/>
                <a:gd name="T51" fmla="*/ 275 h 704"/>
                <a:gd name="T52" fmla="*/ 244 w 1291"/>
                <a:gd name="T53" fmla="*/ 290 h 704"/>
                <a:gd name="T54" fmla="*/ 229 w 1291"/>
                <a:gd name="T55" fmla="*/ 313 h 704"/>
                <a:gd name="T56" fmla="*/ 183 w 1291"/>
                <a:gd name="T57" fmla="*/ 313 h 704"/>
                <a:gd name="T58" fmla="*/ 106 w 1291"/>
                <a:gd name="T59" fmla="*/ 367 h 704"/>
                <a:gd name="T60" fmla="*/ 0 w 1291"/>
                <a:gd name="T61" fmla="*/ 390 h 704"/>
                <a:gd name="T62" fmla="*/ 0 w 1291"/>
                <a:gd name="T63" fmla="*/ 390 h 704"/>
                <a:gd name="T64" fmla="*/ 0 w 1291"/>
                <a:gd name="T65" fmla="*/ 435 h 704"/>
                <a:gd name="T66" fmla="*/ 30 w 1291"/>
                <a:gd name="T67" fmla="*/ 466 h 704"/>
                <a:gd name="T68" fmla="*/ 30 w 1291"/>
                <a:gd name="T69" fmla="*/ 520 h 704"/>
                <a:gd name="T70" fmla="*/ 45 w 1291"/>
                <a:gd name="T71" fmla="*/ 573 h 704"/>
                <a:gd name="T72" fmla="*/ 106 w 1291"/>
                <a:gd name="T73" fmla="*/ 573 h 704"/>
                <a:gd name="T74" fmla="*/ 145 w 1291"/>
                <a:gd name="T75" fmla="*/ 642 h 704"/>
                <a:gd name="T76" fmla="*/ 198 w 1291"/>
                <a:gd name="T77" fmla="*/ 695 h 704"/>
                <a:gd name="T78" fmla="*/ 267 w 1291"/>
                <a:gd name="T79" fmla="*/ 642 h 704"/>
                <a:gd name="T80" fmla="*/ 267 w 1291"/>
                <a:gd name="T81" fmla="*/ 642 h 704"/>
                <a:gd name="T82" fmla="*/ 442 w 1291"/>
                <a:gd name="T83" fmla="*/ 527 h 704"/>
                <a:gd name="T84" fmla="*/ 504 w 1291"/>
                <a:gd name="T85" fmla="*/ 428 h 704"/>
                <a:gd name="T86" fmla="*/ 588 w 1291"/>
                <a:gd name="T87" fmla="*/ 474 h 704"/>
                <a:gd name="T88" fmla="*/ 679 w 1291"/>
                <a:gd name="T89" fmla="*/ 588 h 704"/>
                <a:gd name="T90" fmla="*/ 748 w 1291"/>
                <a:gd name="T91" fmla="*/ 649 h 704"/>
                <a:gd name="T92" fmla="*/ 763 w 1291"/>
                <a:gd name="T93" fmla="*/ 703 h 704"/>
                <a:gd name="T94" fmla="*/ 763 w 1291"/>
                <a:gd name="T95" fmla="*/ 703 h 704"/>
                <a:gd name="T96" fmla="*/ 848 w 1291"/>
                <a:gd name="T97" fmla="*/ 634 h 704"/>
                <a:gd name="T98" fmla="*/ 878 w 1291"/>
                <a:gd name="T99" fmla="*/ 558 h 704"/>
                <a:gd name="T100" fmla="*/ 893 w 1291"/>
                <a:gd name="T101" fmla="*/ 458 h 704"/>
                <a:gd name="T102" fmla="*/ 985 w 1291"/>
                <a:gd name="T103" fmla="*/ 466 h 704"/>
                <a:gd name="T104" fmla="*/ 1015 w 1291"/>
                <a:gd name="T105" fmla="*/ 489 h 704"/>
                <a:gd name="T106" fmla="*/ 1046 w 1291"/>
                <a:gd name="T107" fmla="*/ 474 h 704"/>
                <a:gd name="T108" fmla="*/ 1038 w 1291"/>
                <a:gd name="T109" fmla="*/ 412 h 704"/>
                <a:gd name="T110" fmla="*/ 1046 w 1291"/>
                <a:gd name="T111" fmla="*/ 382 h 704"/>
                <a:gd name="T112" fmla="*/ 1092 w 1291"/>
                <a:gd name="T113" fmla="*/ 359 h 704"/>
                <a:gd name="T114" fmla="*/ 1107 w 1291"/>
                <a:gd name="T115" fmla="*/ 313 h 704"/>
                <a:gd name="T116" fmla="*/ 1168 w 1291"/>
                <a:gd name="T117" fmla="*/ 344 h 704"/>
                <a:gd name="T118" fmla="*/ 1214 w 1291"/>
                <a:gd name="T119" fmla="*/ 329 h 704"/>
                <a:gd name="T120" fmla="*/ 1252 w 1291"/>
                <a:gd name="T121" fmla="*/ 321 h 7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91" h="704">
                  <a:moveTo>
                    <a:pt x="1252" y="321"/>
                  </a:moveTo>
                  <a:lnTo>
                    <a:pt x="1252" y="321"/>
                  </a:lnTo>
                  <a:cubicBezTo>
                    <a:pt x="1245" y="275"/>
                    <a:pt x="1222" y="237"/>
                    <a:pt x="1229" y="191"/>
                  </a:cubicBezTo>
                  <a:cubicBezTo>
                    <a:pt x="1237" y="160"/>
                    <a:pt x="1267" y="138"/>
                    <a:pt x="1290" y="107"/>
                  </a:cubicBezTo>
                  <a:lnTo>
                    <a:pt x="1290" y="107"/>
                  </a:lnTo>
                  <a:cubicBezTo>
                    <a:pt x="1260" y="84"/>
                    <a:pt x="1222" y="54"/>
                    <a:pt x="1184" y="38"/>
                  </a:cubicBezTo>
                  <a:cubicBezTo>
                    <a:pt x="1168" y="31"/>
                    <a:pt x="1153" y="23"/>
                    <a:pt x="1145" y="23"/>
                  </a:cubicBezTo>
                  <a:cubicBezTo>
                    <a:pt x="1138" y="31"/>
                    <a:pt x="1145" y="38"/>
                    <a:pt x="1138" y="46"/>
                  </a:cubicBezTo>
                  <a:cubicBezTo>
                    <a:pt x="1122" y="46"/>
                    <a:pt x="1107" y="46"/>
                    <a:pt x="1092" y="46"/>
                  </a:cubicBezTo>
                  <a:cubicBezTo>
                    <a:pt x="1077" y="46"/>
                    <a:pt x="1069" y="23"/>
                    <a:pt x="1054" y="31"/>
                  </a:cubicBezTo>
                  <a:cubicBezTo>
                    <a:pt x="1038" y="38"/>
                    <a:pt x="1046" y="76"/>
                    <a:pt x="1023" y="76"/>
                  </a:cubicBezTo>
                  <a:cubicBezTo>
                    <a:pt x="1000" y="69"/>
                    <a:pt x="1008" y="23"/>
                    <a:pt x="985" y="15"/>
                  </a:cubicBezTo>
                  <a:cubicBezTo>
                    <a:pt x="962" y="8"/>
                    <a:pt x="939" y="31"/>
                    <a:pt x="916" y="31"/>
                  </a:cubicBezTo>
                  <a:cubicBezTo>
                    <a:pt x="909" y="31"/>
                    <a:pt x="893" y="31"/>
                    <a:pt x="886" y="23"/>
                  </a:cubicBezTo>
                  <a:cubicBezTo>
                    <a:pt x="870" y="15"/>
                    <a:pt x="870" y="0"/>
                    <a:pt x="855" y="0"/>
                  </a:cubicBezTo>
                  <a:cubicBezTo>
                    <a:pt x="832" y="0"/>
                    <a:pt x="802" y="15"/>
                    <a:pt x="779" y="23"/>
                  </a:cubicBezTo>
                  <a:cubicBezTo>
                    <a:pt x="756" y="31"/>
                    <a:pt x="740" y="38"/>
                    <a:pt x="717" y="31"/>
                  </a:cubicBezTo>
                  <a:cubicBezTo>
                    <a:pt x="695" y="31"/>
                    <a:pt x="672" y="23"/>
                    <a:pt x="649" y="15"/>
                  </a:cubicBezTo>
                  <a:cubicBezTo>
                    <a:pt x="641" y="15"/>
                    <a:pt x="634" y="8"/>
                    <a:pt x="618" y="0"/>
                  </a:cubicBezTo>
                  <a:lnTo>
                    <a:pt x="618" y="0"/>
                  </a:lnTo>
                  <a:cubicBezTo>
                    <a:pt x="611" y="15"/>
                    <a:pt x="603" y="31"/>
                    <a:pt x="603" y="54"/>
                  </a:cubicBezTo>
                  <a:cubicBezTo>
                    <a:pt x="595" y="69"/>
                    <a:pt x="611" y="92"/>
                    <a:pt x="603" y="107"/>
                  </a:cubicBezTo>
                  <a:cubicBezTo>
                    <a:pt x="588" y="130"/>
                    <a:pt x="550" y="130"/>
                    <a:pt x="527" y="153"/>
                  </a:cubicBezTo>
                  <a:cubicBezTo>
                    <a:pt x="519" y="168"/>
                    <a:pt x="527" y="199"/>
                    <a:pt x="511" y="206"/>
                  </a:cubicBezTo>
                  <a:cubicBezTo>
                    <a:pt x="488" y="222"/>
                    <a:pt x="465" y="199"/>
                    <a:pt x="442" y="206"/>
                  </a:cubicBezTo>
                  <a:cubicBezTo>
                    <a:pt x="412" y="222"/>
                    <a:pt x="404" y="260"/>
                    <a:pt x="374" y="275"/>
                  </a:cubicBezTo>
                  <a:cubicBezTo>
                    <a:pt x="336" y="290"/>
                    <a:pt x="290" y="275"/>
                    <a:pt x="244" y="290"/>
                  </a:cubicBezTo>
                  <a:cubicBezTo>
                    <a:pt x="236" y="290"/>
                    <a:pt x="236" y="313"/>
                    <a:pt x="229" y="313"/>
                  </a:cubicBezTo>
                  <a:cubicBezTo>
                    <a:pt x="213" y="321"/>
                    <a:pt x="198" y="306"/>
                    <a:pt x="183" y="313"/>
                  </a:cubicBezTo>
                  <a:cubicBezTo>
                    <a:pt x="160" y="329"/>
                    <a:pt x="137" y="351"/>
                    <a:pt x="106" y="367"/>
                  </a:cubicBezTo>
                  <a:cubicBezTo>
                    <a:pt x="76" y="374"/>
                    <a:pt x="38" y="382"/>
                    <a:pt x="0" y="390"/>
                  </a:cubicBezTo>
                  <a:lnTo>
                    <a:pt x="0" y="390"/>
                  </a:lnTo>
                  <a:cubicBezTo>
                    <a:pt x="0" y="405"/>
                    <a:pt x="0" y="420"/>
                    <a:pt x="0" y="435"/>
                  </a:cubicBezTo>
                  <a:cubicBezTo>
                    <a:pt x="7" y="451"/>
                    <a:pt x="23" y="451"/>
                    <a:pt x="30" y="466"/>
                  </a:cubicBezTo>
                  <a:cubicBezTo>
                    <a:pt x="38" y="481"/>
                    <a:pt x="30" y="497"/>
                    <a:pt x="30" y="520"/>
                  </a:cubicBezTo>
                  <a:cubicBezTo>
                    <a:pt x="38" y="535"/>
                    <a:pt x="30" y="558"/>
                    <a:pt x="45" y="573"/>
                  </a:cubicBezTo>
                  <a:cubicBezTo>
                    <a:pt x="61" y="581"/>
                    <a:pt x="91" y="558"/>
                    <a:pt x="106" y="573"/>
                  </a:cubicBezTo>
                  <a:cubicBezTo>
                    <a:pt x="129" y="588"/>
                    <a:pt x="129" y="619"/>
                    <a:pt x="145" y="642"/>
                  </a:cubicBezTo>
                  <a:cubicBezTo>
                    <a:pt x="160" y="657"/>
                    <a:pt x="175" y="687"/>
                    <a:pt x="198" y="695"/>
                  </a:cubicBezTo>
                  <a:cubicBezTo>
                    <a:pt x="229" y="695"/>
                    <a:pt x="236" y="657"/>
                    <a:pt x="267" y="642"/>
                  </a:cubicBezTo>
                  <a:lnTo>
                    <a:pt x="267" y="642"/>
                  </a:lnTo>
                  <a:cubicBezTo>
                    <a:pt x="397" y="642"/>
                    <a:pt x="366" y="619"/>
                    <a:pt x="442" y="527"/>
                  </a:cubicBezTo>
                  <a:cubicBezTo>
                    <a:pt x="450" y="512"/>
                    <a:pt x="481" y="412"/>
                    <a:pt x="504" y="428"/>
                  </a:cubicBezTo>
                  <a:cubicBezTo>
                    <a:pt x="534" y="443"/>
                    <a:pt x="557" y="458"/>
                    <a:pt x="588" y="474"/>
                  </a:cubicBezTo>
                  <a:cubicBezTo>
                    <a:pt x="634" y="489"/>
                    <a:pt x="679" y="543"/>
                    <a:pt x="679" y="588"/>
                  </a:cubicBezTo>
                  <a:cubicBezTo>
                    <a:pt x="679" y="619"/>
                    <a:pt x="740" y="604"/>
                    <a:pt x="748" y="649"/>
                  </a:cubicBezTo>
                  <a:cubicBezTo>
                    <a:pt x="763" y="703"/>
                    <a:pt x="763" y="703"/>
                    <a:pt x="763" y="703"/>
                  </a:cubicBezTo>
                  <a:lnTo>
                    <a:pt x="763" y="703"/>
                  </a:lnTo>
                  <a:cubicBezTo>
                    <a:pt x="779" y="680"/>
                    <a:pt x="832" y="657"/>
                    <a:pt x="848" y="634"/>
                  </a:cubicBezTo>
                  <a:cubicBezTo>
                    <a:pt x="863" y="611"/>
                    <a:pt x="870" y="581"/>
                    <a:pt x="878" y="558"/>
                  </a:cubicBezTo>
                  <a:cubicBezTo>
                    <a:pt x="886" y="520"/>
                    <a:pt x="870" y="474"/>
                    <a:pt x="893" y="458"/>
                  </a:cubicBezTo>
                  <a:cubicBezTo>
                    <a:pt x="916" y="435"/>
                    <a:pt x="954" y="458"/>
                    <a:pt x="985" y="466"/>
                  </a:cubicBezTo>
                  <a:cubicBezTo>
                    <a:pt x="1000" y="474"/>
                    <a:pt x="1000" y="489"/>
                    <a:pt x="1015" y="489"/>
                  </a:cubicBezTo>
                  <a:cubicBezTo>
                    <a:pt x="1023" y="489"/>
                    <a:pt x="1046" y="489"/>
                    <a:pt x="1046" y="474"/>
                  </a:cubicBezTo>
                  <a:cubicBezTo>
                    <a:pt x="1054" y="458"/>
                    <a:pt x="1038" y="435"/>
                    <a:pt x="1038" y="412"/>
                  </a:cubicBezTo>
                  <a:cubicBezTo>
                    <a:pt x="1038" y="405"/>
                    <a:pt x="1038" y="390"/>
                    <a:pt x="1046" y="382"/>
                  </a:cubicBezTo>
                  <a:cubicBezTo>
                    <a:pt x="1061" y="367"/>
                    <a:pt x="1077" y="374"/>
                    <a:pt x="1092" y="359"/>
                  </a:cubicBezTo>
                  <a:cubicBezTo>
                    <a:pt x="1099" y="351"/>
                    <a:pt x="1092" y="321"/>
                    <a:pt x="1107" y="313"/>
                  </a:cubicBezTo>
                  <a:cubicBezTo>
                    <a:pt x="1130" y="313"/>
                    <a:pt x="1145" y="344"/>
                    <a:pt x="1168" y="344"/>
                  </a:cubicBezTo>
                  <a:cubicBezTo>
                    <a:pt x="1184" y="344"/>
                    <a:pt x="1199" y="336"/>
                    <a:pt x="1214" y="329"/>
                  </a:cubicBezTo>
                  <a:cubicBezTo>
                    <a:pt x="1229" y="329"/>
                    <a:pt x="1237" y="321"/>
                    <a:pt x="1252" y="32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0" name="Freeform 182"/>
            <p:cNvSpPr>
              <a:spLocks noChangeArrowheads="1"/>
            </p:cNvSpPr>
            <p:nvPr/>
          </p:nvSpPr>
          <p:spPr bwMode="auto">
            <a:xfrm>
              <a:off x="3604979" y="5895976"/>
              <a:ext cx="439708" cy="371475"/>
            </a:xfrm>
            <a:custGeom>
              <a:avLst/>
              <a:gdLst>
                <a:gd name="T0" fmla="*/ 1222 w 1223"/>
                <a:gd name="T1" fmla="*/ 23 h 1033"/>
                <a:gd name="T2" fmla="*/ 1222 w 1223"/>
                <a:gd name="T3" fmla="*/ 23 h 1033"/>
                <a:gd name="T4" fmla="*/ 1214 w 1223"/>
                <a:gd name="T5" fmla="*/ 84 h 1033"/>
                <a:gd name="T6" fmla="*/ 1161 w 1223"/>
                <a:gd name="T7" fmla="*/ 107 h 1033"/>
                <a:gd name="T8" fmla="*/ 1161 w 1223"/>
                <a:gd name="T9" fmla="*/ 107 h 1033"/>
                <a:gd name="T10" fmla="*/ 1107 w 1223"/>
                <a:gd name="T11" fmla="*/ 138 h 1033"/>
                <a:gd name="T12" fmla="*/ 1123 w 1223"/>
                <a:gd name="T13" fmla="*/ 214 h 1033"/>
                <a:gd name="T14" fmla="*/ 1115 w 1223"/>
                <a:gd name="T15" fmla="*/ 283 h 1033"/>
                <a:gd name="T16" fmla="*/ 1161 w 1223"/>
                <a:gd name="T17" fmla="*/ 329 h 1033"/>
                <a:gd name="T18" fmla="*/ 1130 w 1223"/>
                <a:gd name="T19" fmla="*/ 367 h 1033"/>
                <a:gd name="T20" fmla="*/ 1191 w 1223"/>
                <a:gd name="T21" fmla="*/ 482 h 1033"/>
                <a:gd name="T22" fmla="*/ 1168 w 1223"/>
                <a:gd name="T23" fmla="*/ 558 h 1033"/>
                <a:gd name="T24" fmla="*/ 1168 w 1223"/>
                <a:gd name="T25" fmla="*/ 558 h 1033"/>
                <a:gd name="T26" fmla="*/ 1153 w 1223"/>
                <a:gd name="T27" fmla="*/ 612 h 1033"/>
                <a:gd name="T28" fmla="*/ 1153 w 1223"/>
                <a:gd name="T29" fmla="*/ 665 h 1033"/>
                <a:gd name="T30" fmla="*/ 1077 w 1223"/>
                <a:gd name="T31" fmla="*/ 711 h 1033"/>
                <a:gd name="T32" fmla="*/ 1061 w 1223"/>
                <a:gd name="T33" fmla="*/ 764 h 1033"/>
                <a:gd name="T34" fmla="*/ 992 w 1223"/>
                <a:gd name="T35" fmla="*/ 764 h 1033"/>
                <a:gd name="T36" fmla="*/ 924 w 1223"/>
                <a:gd name="T37" fmla="*/ 833 h 1033"/>
                <a:gd name="T38" fmla="*/ 794 w 1223"/>
                <a:gd name="T39" fmla="*/ 848 h 1033"/>
                <a:gd name="T40" fmla="*/ 779 w 1223"/>
                <a:gd name="T41" fmla="*/ 871 h 1033"/>
                <a:gd name="T42" fmla="*/ 733 w 1223"/>
                <a:gd name="T43" fmla="*/ 871 h 1033"/>
                <a:gd name="T44" fmla="*/ 656 w 1223"/>
                <a:gd name="T45" fmla="*/ 925 h 1033"/>
                <a:gd name="T46" fmla="*/ 550 w 1223"/>
                <a:gd name="T47" fmla="*/ 948 h 1033"/>
                <a:gd name="T48" fmla="*/ 550 w 1223"/>
                <a:gd name="T49" fmla="*/ 948 h 1033"/>
                <a:gd name="T50" fmla="*/ 450 w 1223"/>
                <a:gd name="T51" fmla="*/ 932 h 1033"/>
                <a:gd name="T52" fmla="*/ 435 w 1223"/>
                <a:gd name="T53" fmla="*/ 970 h 1033"/>
                <a:gd name="T54" fmla="*/ 313 w 1223"/>
                <a:gd name="T55" fmla="*/ 1032 h 1033"/>
                <a:gd name="T56" fmla="*/ 244 w 1223"/>
                <a:gd name="T57" fmla="*/ 963 h 1033"/>
                <a:gd name="T58" fmla="*/ 214 w 1223"/>
                <a:gd name="T59" fmla="*/ 848 h 1033"/>
                <a:gd name="T60" fmla="*/ 214 w 1223"/>
                <a:gd name="T61" fmla="*/ 764 h 1033"/>
                <a:gd name="T62" fmla="*/ 252 w 1223"/>
                <a:gd name="T63" fmla="*/ 657 h 1033"/>
                <a:gd name="T64" fmla="*/ 290 w 1223"/>
                <a:gd name="T65" fmla="*/ 612 h 1033"/>
                <a:gd name="T66" fmla="*/ 275 w 1223"/>
                <a:gd name="T67" fmla="*/ 573 h 1033"/>
                <a:gd name="T68" fmla="*/ 191 w 1223"/>
                <a:gd name="T69" fmla="*/ 589 h 1033"/>
                <a:gd name="T70" fmla="*/ 145 w 1223"/>
                <a:gd name="T71" fmla="*/ 543 h 1033"/>
                <a:gd name="T72" fmla="*/ 84 w 1223"/>
                <a:gd name="T73" fmla="*/ 543 h 1033"/>
                <a:gd name="T74" fmla="*/ 45 w 1223"/>
                <a:gd name="T75" fmla="*/ 482 h 1033"/>
                <a:gd name="T76" fmla="*/ 0 w 1223"/>
                <a:gd name="T77" fmla="*/ 459 h 1033"/>
                <a:gd name="T78" fmla="*/ 0 w 1223"/>
                <a:gd name="T79" fmla="*/ 459 h 1033"/>
                <a:gd name="T80" fmla="*/ 84 w 1223"/>
                <a:gd name="T81" fmla="*/ 421 h 1033"/>
                <a:gd name="T82" fmla="*/ 198 w 1223"/>
                <a:gd name="T83" fmla="*/ 405 h 1033"/>
                <a:gd name="T84" fmla="*/ 244 w 1223"/>
                <a:gd name="T85" fmla="*/ 375 h 1033"/>
                <a:gd name="T86" fmla="*/ 275 w 1223"/>
                <a:gd name="T87" fmla="*/ 375 h 1033"/>
                <a:gd name="T88" fmla="*/ 351 w 1223"/>
                <a:gd name="T89" fmla="*/ 352 h 1033"/>
                <a:gd name="T90" fmla="*/ 427 w 1223"/>
                <a:gd name="T91" fmla="*/ 375 h 1033"/>
                <a:gd name="T92" fmla="*/ 473 w 1223"/>
                <a:gd name="T93" fmla="*/ 298 h 1033"/>
                <a:gd name="T94" fmla="*/ 496 w 1223"/>
                <a:gd name="T95" fmla="*/ 245 h 1033"/>
                <a:gd name="T96" fmla="*/ 565 w 1223"/>
                <a:gd name="T97" fmla="*/ 214 h 1033"/>
                <a:gd name="T98" fmla="*/ 618 w 1223"/>
                <a:gd name="T99" fmla="*/ 184 h 1033"/>
                <a:gd name="T100" fmla="*/ 626 w 1223"/>
                <a:gd name="T101" fmla="*/ 123 h 1033"/>
                <a:gd name="T102" fmla="*/ 679 w 1223"/>
                <a:gd name="T103" fmla="*/ 115 h 1033"/>
                <a:gd name="T104" fmla="*/ 702 w 1223"/>
                <a:gd name="T105" fmla="*/ 130 h 1033"/>
                <a:gd name="T106" fmla="*/ 771 w 1223"/>
                <a:gd name="T107" fmla="*/ 84 h 1033"/>
                <a:gd name="T108" fmla="*/ 931 w 1223"/>
                <a:gd name="T109" fmla="*/ 92 h 1033"/>
                <a:gd name="T110" fmla="*/ 992 w 1223"/>
                <a:gd name="T111" fmla="*/ 46 h 1033"/>
                <a:gd name="T112" fmla="*/ 1130 w 1223"/>
                <a:gd name="T113" fmla="*/ 8 h 1033"/>
                <a:gd name="T114" fmla="*/ 1222 w 1223"/>
                <a:gd name="T115" fmla="*/ 23 h 1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23" h="1033">
                  <a:moveTo>
                    <a:pt x="1222" y="23"/>
                  </a:moveTo>
                  <a:lnTo>
                    <a:pt x="1222" y="23"/>
                  </a:lnTo>
                  <a:cubicBezTo>
                    <a:pt x="1214" y="46"/>
                    <a:pt x="1222" y="69"/>
                    <a:pt x="1214" y="84"/>
                  </a:cubicBezTo>
                  <a:cubicBezTo>
                    <a:pt x="1199" y="100"/>
                    <a:pt x="1176" y="100"/>
                    <a:pt x="1161" y="107"/>
                  </a:cubicBezTo>
                  <a:lnTo>
                    <a:pt x="1161" y="107"/>
                  </a:lnTo>
                  <a:cubicBezTo>
                    <a:pt x="1138" y="115"/>
                    <a:pt x="1115" y="123"/>
                    <a:pt x="1107" y="138"/>
                  </a:cubicBezTo>
                  <a:cubicBezTo>
                    <a:pt x="1092" y="161"/>
                    <a:pt x="1115" y="192"/>
                    <a:pt x="1123" y="214"/>
                  </a:cubicBezTo>
                  <a:cubicBezTo>
                    <a:pt x="1123" y="237"/>
                    <a:pt x="1107" y="260"/>
                    <a:pt x="1115" y="283"/>
                  </a:cubicBezTo>
                  <a:cubicBezTo>
                    <a:pt x="1123" y="306"/>
                    <a:pt x="1153" y="314"/>
                    <a:pt x="1161" y="329"/>
                  </a:cubicBezTo>
                  <a:cubicBezTo>
                    <a:pt x="1161" y="344"/>
                    <a:pt x="1130" y="352"/>
                    <a:pt x="1130" y="367"/>
                  </a:cubicBezTo>
                  <a:cubicBezTo>
                    <a:pt x="1145" y="405"/>
                    <a:pt x="1184" y="444"/>
                    <a:pt x="1191" y="482"/>
                  </a:cubicBezTo>
                  <a:cubicBezTo>
                    <a:pt x="1199" y="512"/>
                    <a:pt x="1176" y="535"/>
                    <a:pt x="1168" y="558"/>
                  </a:cubicBezTo>
                  <a:lnTo>
                    <a:pt x="1168" y="558"/>
                  </a:lnTo>
                  <a:cubicBezTo>
                    <a:pt x="1161" y="573"/>
                    <a:pt x="1153" y="589"/>
                    <a:pt x="1153" y="612"/>
                  </a:cubicBezTo>
                  <a:cubicBezTo>
                    <a:pt x="1145" y="627"/>
                    <a:pt x="1161" y="650"/>
                    <a:pt x="1153" y="665"/>
                  </a:cubicBezTo>
                  <a:cubicBezTo>
                    <a:pt x="1138" y="688"/>
                    <a:pt x="1100" y="688"/>
                    <a:pt x="1077" y="711"/>
                  </a:cubicBezTo>
                  <a:cubicBezTo>
                    <a:pt x="1069" y="726"/>
                    <a:pt x="1077" y="757"/>
                    <a:pt x="1061" y="764"/>
                  </a:cubicBezTo>
                  <a:cubicBezTo>
                    <a:pt x="1038" y="780"/>
                    <a:pt x="1015" y="757"/>
                    <a:pt x="992" y="764"/>
                  </a:cubicBezTo>
                  <a:cubicBezTo>
                    <a:pt x="962" y="780"/>
                    <a:pt x="954" y="818"/>
                    <a:pt x="924" y="833"/>
                  </a:cubicBezTo>
                  <a:cubicBezTo>
                    <a:pt x="886" y="848"/>
                    <a:pt x="840" y="833"/>
                    <a:pt x="794" y="848"/>
                  </a:cubicBezTo>
                  <a:cubicBezTo>
                    <a:pt x="786" y="848"/>
                    <a:pt x="786" y="871"/>
                    <a:pt x="779" y="871"/>
                  </a:cubicBezTo>
                  <a:cubicBezTo>
                    <a:pt x="763" y="879"/>
                    <a:pt x="748" y="864"/>
                    <a:pt x="733" y="871"/>
                  </a:cubicBezTo>
                  <a:cubicBezTo>
                    <a:pt x="710" y="887"/>
                    <a:pt x="687" y="909"/>
                    <a:pt x="656" y="925"/>
                  </a:cubicBezTo>
                  <a:cubicBezTo>
                    <a:pt x="626" y="932"/>
                    <a:pt x="588" y="940"/>
                    <a:pt x="550" y="948"/>
                  </a:cubicBezTo>
                  <a:lnTo>
                    <a:pt x="550" y="948"/>
                  </a:lnTo>
                  <a:cubicBezTo>
                    <a:pt x="519" y="940"/>
                    <a:pt x="481" y="925"/>
                    <a:pt x="450" y="932"/>
                  </a:cubicBezTo>
                  <a:cubicBezTo>
                    <a:pt x="443" y="940"/>
                    <a:pt x="443" y="963"/>
                    <a:pt x="435" y="970"/>
                  </a:cubicBezTo>
                  <a:cubicBezTo>
                    <a:pt x="397" y="993"/>
                    <a:pt x="359" y="1032"/>
                    <a:pt x="313" y="1032"/>
                  </a:cubicBezTo>
                  <a:cubicBezTo>
                    <a:pt x="282" y="1032"/>
                    <a:pt x="259" y="993"/>
                    <a:pt x="244" y="963"/>
                  </a:cubicBezTo>
                  <a:cubicBezTo>
                    <a:pt x="229" y="932"/>
                    <a:pt x="221" y="887"/>
                    <a:pt x="214" y="848"/>
                  </a:cubicBezTo>
                  <a:cubicBezTo>
                    <a:pt x="214" y="818"/>
                    <a:pt x="214" y="795"/>
                    <a:pt x="214" y="764"/>
                  </a:cubicBezTo>
                  <a:cubicBezTo>
                    <a:pt x="221" y="726"/>
                    <a:pt x="237" y="696"/>
                    <a:pt x="252" y="657"/>
                  </a:cubicBezTo>
                  <a:cubicBezTo>
                    <a:pt x="259" y="642"/>
                    <a:pt x="282" y="634"/>
                    <a:pt x="290" y="612"/>
                  </a:cubicBezTo>
                  <a:cubicBezTo>
                    <a:pt x="290" y="596"/>
                    <a:pt x="275" y="589"/>
                    <a:pt x="275" y="573"/>
                  </a:cubicBezTo>
                  <a:cubicBezTo>
                    <a:pt x="275" y="573"/>
                    <a:pt x="198" y="589"/>
                    <a:pt x="191" y="589"/>
                  </a:cubicBezTo>
                  <a:lnTo>
                    <a:pt x="145" y="543"/>
                  </a:lnTo>
                  <a:cubicBezTo>
                    <a:pt x="122" y="543"/>
                    <a:pt x="99" y="551"/>
                    <a:pt x="84" y="543"/>
                  </a:cubicBezTo>
                  <a:cubicBezTo>
                    <a:pt x="61" y="528"/>
                    <a:pt x="53" y="505"/>
                    <a:pt x="45" y="482"/>
                  </a:cubicBezTo>
                  <a:cubicBezTo>
                    <a:pt x="38" y="474"/>
                    <a:pt x="7" y="466"/>
                    <a:pt x="0" y="459"/>
                  </a:cubicBezTo>
                  <a:lnTo>
                    <a:pt x="0" y="459"/>
                  </a:lnTo>
                  <a:cubicBezTo>
                    <a:pt x="23" y="444"/>
                    <a:pt x="68" y="428"/>
                    <a:pt x="84" y="421"/>
                  </a:cubicBezTo>
                  <a:cubicBezTo>
                    <a:pt x="122" y="413"/>
                    <a:pt x="160" y="421"/>
                    <a:pt x="198" y="405"/>
                  </a:cubicBezTo>
                  <a:cubicBezTo>
                    <a:pt x="214" y="398"/>
                    <a:pt x="229" y="375"/>
                    <a:pt x="244" y="375"/>
                  </a:cubicBezTo>
                  <a:cubicBezTo>
                    <a:pt x="252" y="367"/>
                    <a:pt x="267" y="382"/>
                    <a:pt x="275" y="375"/>
                  </a:cubicBezTo>
                  <a:cubicBezTo>
                    <a:pt x="305" y="375"/>
                    <a:pt x="320" y="352"/>
                    <a:pt x="351" y="352"/>
                  </a:cubicBezTo>
                  <a:cubicBezTo>
                    <a:pt x="374" y="352"/>
                    <a:pt x="404" y="382"/>
                    <a:pt x="427" y="375"/>
                  </a:cubicBezTo>
                  <a:cubicBezTo>
                    <a:pt x="450" y="359"/>
                    <a:pt x="458" y="321"/>
                    <a:pt x="473" y="298"/>
                  </a:cubicBezTo>
                  <a:cubicBezTo>
                    <a:pt x="481" y="283"/>
                    <a:pt x="481" y="260"/>
                    <a:pt x="496" y="245"/>
                  </a:cubicBezTo>
                  <a:cubicBezTo>
                    <a:pt x="519" y="230"/>
                    <a:pt x="542" y="230"/>
                    <a:pt x="565" y="214"/>
                  </a:cubicBezTo>
                  <a:cubicBezTo>
                    <a:pt x="588" y="207"/>
                    <a:pt x="611" y="199"/>
                    <a:pt x="618" y="184"/>
                  </a:cubicBezTo>
                  <a:cubicBezTo>
                    <a:pt x="634" y="169"/>
                    <a:pt x="611" y="138"/>
                    <a:pt x="626" y="123"/>
                  </a:cubicBezTo>
                  <a:cubicBezTo>
                    <a:pt x="641" y="115"/>
                    <a:pt x="664" y="115"/>
                    <a:pt x="679" y="115"/>
                  </a:cubicBezTo>
                  <a:cubicBezTo>
                    <a:pt x="687" y="115"/>
                    <a:pt x="695" y="130"/>
                    <a:pt x="702" y="130"/>
                  </a:cubicBezTo>
                  <a:cubicBezTo>
                    <a:pt x="725" y="123"/>
                    <a:pt x="740" y="84"/>
                    <a:pt x="771" y="84"/>
                  </a:cubicBezTo>
                  <a:cubicBezTo>
                    <a:pt x="825" y="69"/>
                    <a:pt x="878" y="100"/>
                    <a:pt x="931" y="92"/>
                  </a:cubicBezTo>
                  <a:cubicBezTo>
                    <a:pt x="954" y="84"/>
                    <a:pt x="970" y="54"/>
                    <a:pt x="992" y="46"/>
                  </a:cubicBezTo>
                  <a:cubicBezTo>
                    <a:pt x="1038" y="23"/>
                    <a:pt x="1084" y="8"/>
                    <a:pt x="1130" y="8"/>
                  </a:cubicBezTo>
                  <a:cubicBezTo>
                    <a:pt x="1161" y="0"/>
                    <a:pt x="1191" y="16"/>
                    <a:pt x="1222"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1" name="Freeform 183"/>
            <p:cNvSpPr>
              <a:spLocks noChangeArrowheads="1"/>
            </p:cNvSpPr>
            <p:nvPr/>
          </p:nvSpPr>
          <p:spPr bwMode="auto">
            <a:xfrm>
              <a:off x="3338296" y="6061075"/>
              <a:ext cx="593686" cy="488950"/>
            </a:xfrm>
            <a:custGeom>
              <a:avLst/>
              <a:gdLst>
                <a:gd name="T0" fmla="*/ 741 w 1651"/>
                <a:gd name="T1" fmla="*/ 0 h 1360"/>
                <a:gd name="T2" fmla="*/ 741 w 1651"/>
                <a:gd name="T3" fmla="*/ 0 h 1360"/>
                <a:gd name="T4" fmla="*/ 786 w 1651"/>
                <a:gd name="T5" fmla="*/ 23 h 1360"/>
                <a:gd name="T6" fmla="*/ 825 w 1651"/>
                <a:gd name="T7" fmla="*/ 84 h 1360"/>
                <a:gd name="T8" fmla="*/ 886 w 1651"/>
                <a:gd name="T9" fmla="*/ 84 h 1360"/>
                <a:gd name="T10" fmla="*/ 932 w 1651"/>
                <a:gd name="T11" fmla="*/ 130 h 1360"/>
                <a:gd name="T12" fmla="*/ 1016 w 1651"/>
                <a:gd name="T13" fmla="*/ 114 h 1360"/>
                <a:gd name="T14" fmla="*/ 1031 w 1651"/>
                <a:gd name="T15" fmla="*/ 153 h 1360"/>
                <a:gd name="T16" fmla="*/ 993 w 1651"/>
                <a:gd name="T17" fmla="*/ 198 h 1360"/>
                <a:gd name="T18" fmla="*/ 955 w 1651"/>
                <a:gd name="T19" fmla="*/ 305 h 1360"/>
                <a:gd name="T20" fmla="*/ 955 w 1651"/>
                <a:gd name="T21" fmla="*/ 389 h 1360"/>
                <a:gd name="T22" fmla="*/ 985 w 1651"/>
                <a:gd name="T23" fmla="*/ 504 h 1360"/>
                <a:gd name="T24" fmla="*/ 1054 w 1651"/>
                <a:gd name="T25" fmla="*/ 573 h 1360"/>
                <a:gd name="T26" fmla="*/ 1176 w 1651"/>
                <a:gd name="T27" fmla="*/ 511 h 1360"/>
                <a:gd name="T28" fmla="*/ 1191 w 1651"/>
                <a:gd name="T29" fmla="*/ 473 h 1360"/>
                <a:gd name="T30" fmla="*/ 1291 w 1651"/>
                <a:gd name="T31" fmla="*/ 489 h 1360"/>
                <a:gd name="T32" fmla="*/ 1291 w 1651"/>
                <a:gd name="T33" fmla="*/ 489 h 1360"/>
                <a:gd name="T34" fmla="*/ 1291 w 1651"/>
                <a:gd name="T35" fmla="*/ 534 h 1360"/>
                <a:gd name="T36" fmla="*/ 1321 w 1651"/>
                <a:gd name="T37" fmla="*/ 565 h 1360"/>
                <a:gd name="T38" fmla="*/ 1321 w 1651"/>
                <a:gd name="T39" fmla="*/ 619 h 1360"/>
                <a:gd name="T40" fmla="*/ 1336 w 1651"/>
                <a:gd name="T41" fmla="*/ 672 h 1360"/>
                <a:gd name="T42" fmla="*/ 1397 w 1651"/>
                <a:gd name="T43" fmla="*/ 672 h 1360"/>
                <a:gd name="T44" fmla="*/ 1436 w 1651"/>
                <a:gd name="T45" fmla="*/ 741 h 1360"/>
                <a:gd name="T46" fmla="*/ 1489 w 1651"/>
                <a:gd name="T47" fmla="*/ 794 h 1360"/>
                <a:gd name="T48" fmla="*/ 1558 w 1651"/>
                <a:gd name="T49" fmla="*/ 741 h 1360"/>
                <a:gd name="T50" fmla="*/ 1558 w 1651"/>
                <a:gd name="T51" fmla="*/ 741 h 1360"/>
                <a:gd name="T52" fmla="*/ 1566 w 1651"/>
                <a:gd name="T53" fmla="*/ 802 h 1360"/>
                <a:gd name="T54" fmla="*/ 1535 w 1651"/>
                <a:gd name="T55" fmla="*/ 832 h 1360"/>
                <a:gd name="T56" fmla="*/ 1596 w 1651"/>
                <a:gd name="T57" fmla="*/ 924 h 1360"/>
                <a:gd name="T58" fmla="*/ 1535 w 1651"/>
                <a:gd name="T59" fmla="*/ 1077 h 1360"/>
                <a:gd name="T60" fmla="*/ 1459 w 1651"/>
                <a:gd name="T61" fmla="*/ 1253 h 1360"/>
                <a:gd name="T62" fmla="*/ 1397 w 1651"/>
                <a:gd name="T63" fmla="*/ 1344 h 1360"/>
                <a:gd name="T64" fmla="*/ 1390 w 1651"/>
                <a:gd name="T65" fmla="*/ 1230 h 1360"/>
                <a:gd name="T66" fmla="*/ 1344 w 1651"/>
                <a:gd name="T67" fmla="*/ 1298 h 1360"/>
                <a:gd name="T68" fmla="*/ 1359 w 1651"/>
                <a:gd name="T69" fmla="*/ 1329 h 1360"/>
                <a:gd name="T70" fmla="*/ 1359 w 1651"/>
                <a:gd name="T71" fmla="*/ 1329 h 1360"/>
                <a:gd name="T72" fmla="*/ 1359 w 1651"/>
                <a:gd name="T73" fmla="*/ 1329 h 1360"/>
                <a:gd name="T74" fmla="*/ 1329 w 1651"/>
                <a:gd name="T75" fmla="*/ 1344 h 1360"/>
                <a:gd name="T76" fmla="*/ 1252 w 1651"/>
                <a:gd name="T77" fmla="*/ 1306 h 1360"/>
                <a:gd name="T78" fmla="*/ 1184 w 1651"/>
                <a:gd name="T79" fmla="*/ 1268 h 1360"/>
                <a:gd name="T80" fmla="*/ 978 w 1651"/>
                <a:gd name="T81" fmla="*/ 1329 h 1360"/>
                <a:gd name="T82" fmla="*/ 878 w 1651"/>
                <a:gd name="T83" fmla="*/ 1260 h 1360"/>
                <a:gd name="T84" fmla="*/ 794 w 1651"/>
                <a:gd name="T85" fmla="*/ 1176 h 1360"/>
                <a:gd name="T86" fmla="*/ 756 w 1651"/>
                <a:gd name="T87" fmla="*/ 1115 h 1360"/>
                <a:gd name="T88" fmla="*/ 634 w 1651"/>
                <a:gd name="T89" fmla="*/ 1100 h 1360"/>
                <a:gd name="T90" fmla="*/ 496 w 1651"/>
                <a:gd name="T91" fmla="*/ 1077 h 1360"/>
                <a:gd name="T92" fmla="*/ 473 w 1651"/>
                <a:gd name="T93" fmla="*/ 932 h 1360"/>
                <a:gd name="T94" fmla="*/ 366 w 1651"/>
                <a:gd name="T95" fmla="*/ 840 h 1360"/>
                <a:gd name="T96" fmla="*/ 244 w 1651"/>
                <a:gd name="T97" fmla="*/ 680 h 1360"/>
                <a:gd name="T98" fmla="*/ 175 w 1651"/>
                <a:gd name="T99" fmla="*/ 634 h 1360"/>
                <a:gd name="T100" fmla="*/ 175 w 1651"/>
                <a:gd name="T101" fmla="*/ 642 h 1360"/>
                <a:gd name="T102" fmla="*/ 30 w 1651"/>
                <a:gd name="T103" fmla="*/ 443 h 1360"/>
                <a:gd name="T104" fmla="*/ 0 w 1651"/>
                <a:gd name="T105" fmla="*/ 405 h 1360"/>
                <a:gd name="T106" fmla="*/ 99 w 1651"/>
                <a:gd name="T107" fmla="*/ 389 h 1360"/>
                <a:gd name="T108" fmla="*/ 168 w 1651"/>
                <a:gd name="T109" fmla="*/ 336 h 1360"/>
                <a:gd name="T110" fmla="*/ 259 w 1651"/>
                <a:gd name="T111" fmla="*/ 198 h 1360"/>
                <a:gd name="T112" fmla="*/ 374 w 1651"/>
                <a:gd name="T113" fmla="*/ 221 h 1360"/>
                <a:gd name="T114" fmla="*/ 550 w 1651"/>
                <a:gd name="T115" fmla="*/ 191 h 1360"/>
                <a:gd name="T116" fmla="*/ 588 w 1651"/>
                <a:gd name="T117" fmla="*/ 92 h 1360"/>
                <a:gd name="T118" fmla="*/ 695 w 1651"/>
                <a:gd name="T119" fmla="*/ 30 h 1360"/>
                <a:gd name="T120" fmla="*/ 741 w 1651"/>
                <a:gd name="T121" fmla="*/ 0 h 1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51" h="1360">
                  <a:moveTo>
                    <a:pt x="741" y="0"/>
                  </a:moveTo>
                  <a:lnTo>
                    <a:pt x="741" y="0"/>
                  </a:lnTo>
                  <a:cubicBezTo>
                    <a:pt x="748" y="7"/>
                    <a:pt x="779" y="15"/>
                    <a:pt x="786" y="23"/>
                  </a:cubicBezTo>
                  <a:cubicBezTo>
                    <a:pt x="794" y="46"/>
                    <a:pt x="802" y="69"/>
                    <a:pt x="825" y="84"/>
                  </a:cubicBezTo>
                  <a:cubicBezTo>
                    <a:pt x="840" y="92"/>
                    <a:pt x="863" y="84"/>
                    <a:pt x="886" y="84"/>
                  </a:cubicBezTo>
                  <a:lnTo>
                    <a:pt x="932" y="130"/>
                  </a:lnTo>
                  <a:cubicBezTo>
                    <a:pt x="939" y="130"/>
                    <a:pt x="1016" y="114"/>
                    <a:pt x="1016" y="114"/>
                  </a:cubicBezTo>
                  <a:cubicBezTo>
                    <a:pt x="1016" y="130"/>
                    <a:pt x="1031" y="137"/>
                    <a:pt x="1031" y="153"/>
                  </a:cubicBezTo>
                  <a:cubicBezTo>
                    <a:pt x="1023" y="175"/>
                    <a:pt x="1000" y="183"/>
                    <a:pt x="993" y="198"/>
                  </a:cubicBezTo>
                  <a:cubicBezTo>
                    <a:pt x="978" y="237"/>
                    <a:pt x="962" y="267"/>
                    <a:pt x="955" y="305"/>
                  </a:cubicBezTo>
                  <a:cubicBezTo>
                    <a:pt x="955" y="336"/>
                    <a:pt x="955" y="359"/>
                    <a:pt x="955" y="389"/>
                  </a:cubicBezTo>
                  <a:cubicBezTo>
                    <a:pt x="962" y="428"/>
                    <a:pt x="970" y="473"/>
                    <a:pt x="985" y="504"/>
                  </a:cubicBezTo>
                  <a:cubicBezTo>
                    <a:pt x="1000" y="534"/>
                    <a:pt x="1023" y="573"/>
                    <a:pt x="1054" y="573"/>
                  </a:cubicBezTo>
                  <a:cubicBezTo>
                    <a:pt x="1100" y="573"/>
                    <a:pt x="1138" y="534"/>
                    <a:pt x="1176" y="511"/>
                  </a:cubicBezTo>
                  <a:cubicBezTo>
                    <a:pt x="1184" y="504"/>
                    <a:pt x="1184" y="481"/>
                    <a:pt x="1191" y="473"/>
                  </a:cubicBezTo>
                  <a:cubicBezTo>
                    <a:pt x="1222" y="466"/>
                    <a:pt x="1260" y="481"/>
                    <a:pt x="1291" y="489"/>
                  </a:cubicBezTo>
                  <a:lnTo>
                    <a:pt x="1291" y="489"/>
                  </a:lnTo>
                  <a:cubicBezTo>
                    <a:pt x="1291" y="504"/>
                    <a:pt x="1291" y="519"/>
                    <a:pt x="1291" y="534"/>
                  </a:cubicBezTo>
                  <a:cubicBezTo>
                    <a:pt x="1298" y="550"/>
                    <a:pt x="1314" y="550"/>
                    <a:pt x="1321" y="565"/>
                  </a:cubicBezTo>
                  <a:cubicBezTo>
                    <a:pt x="1329" y="580"/>
                    <a:pt x="1321" y="596"/>
                    <a:pt x="1321" y="619"/>
                  </a:cubicBezTo>
                  <a:cubicBezTo>
                    <a:pt x="1329" y="634"/>
                    <a:pt x="1321" y="657"/>
                    <a:pt x="1336" y="672"/>
                  </a:cubicBezTo>
                  <a:cubicBezTo>
                    <a:pt x="1352" y="680"/>
                    <a:pt x="1382" y="657"/>
                    <a:pt x="1397" y="672"/>
                  </a:cubicBezTo>
                  <a:cubicBezTo>
                    <a:pt x="1420" y="687"/>
                    <a:pt x="1420" y="718"/>
                    <a:pt x="1436" y="741"/>
                  </a:cubicBezTo>
                  <a:cubicBezTo>
                    <a:pt x="1451" y="756"/>
                    <a:pt x="1466" y="786"/>
                    <a:pt x="1489" y="794"/>
                  </a:cubicBezTo>
                  <a:cubicBezTo>
                    <a:pt x="1520" y="794"/>
                    <a:pt x="1527" y="756"/>
                    <a:pt x="1558" y="741"/>
                  </a:cubicBezTo>
                  <a:lnTo>
                    <a:pt x="1558" y="741"/>
                  </a:lnTo>
                  <a:cubicBezTo>
                    <a:pt x="1558" y="756"/>
                    <a:pt x="1566" y="779"/>
                    <a:pt x="1566" y="802"/>
                  </a:cubicBezTo>
                  <a:cubicBezTo>
                    <a:pt x="1566" y="832"/>
                    <a:pt x="1543" y="817"/>
                    <a:pt x="1535" y="832"/>
                  </a:cubicBezTo>
                  <a:cubicBezTo>
                    <a:pt x="1527" y="848"/>
                    <a:pt x="1581" y="909"/>
                    <a:pt x="1596" y="924"/>
                  </a:cubicBezTo>
                  <a:cubicBezTo>
                    <a:pt x="1650" y="993"/>
                    <a:pt x="1634" y="1077"/>
                    <a:pt x="1535" y="1077"/>
                  </a:cubicBezTo>
                  <a:cubicBezTo>
                    <a:pt x="1466" y="1084"/>
                    <a:pt x="1474" y="1207"/>
                    <a:pt x="1459" y="1253"/>
                  </a:cubicBezTo>
                  <a:cubicBezTo>
                    <a:pt x="1443" y="1283"/>
                    <a:pt x="1405" y="1314"/>
                    <a:pt x="1397" y="1344"/>
                  </a:cubicBezTo>
                  <a:cubicBezTo>
                    <a:pt x="1352" y="1344"/>
                    <a:pt x="1390" y="1245"/>
                    <a:pt x="1390" y="1230"/>
                  </a:cubicBezTo>
                  <a:cubicBezTo>
                    <a:pt x="1390" y="1184"/>
                    <a:pt x="1291" y="1222"/>
                    <a:pt x="1344" y="1298"/>
                  </a:cubicBezTo>
                  <a:cubicBezTo>
                    <a:pt x="1344" y="1306"/>
                    <a:pt x="1367" y="1329"/>
                    <a:pt x="1359" y="1329"/>
                  </a:cubicBezTo>
                  <a:lnTo>
                    <a:pt x="1359" y="1329"/>
                  </a:lnTo>
                  <a:lnTo>
                    <a:pt x="1359" y="1329"/>
                  </a:lnTo>
                  <a:cubicBezTo>
                    <a:pt x="1352" y="1329"/>
                    <a:pt x="1336" y="1344"/>
                    <a:pt x="1329" y="1344"/>
                  </a:cubicBezTo>
                  <a:cubicBezTo>
                    <a:pt x="1291" y="1344"/>
                    <a:pt x="1275" y="1329"/>
                    <a:pt x="1252" y="1306"/>
                  </a:cubicBezTo>
                  <a:cubicBezTo>
                    <a:pt x="1237" y="1291"/>
                    <a:pt x="1184" y="1283"/>
                    <a:pt x="1184" y="1268"/>
                  </a:cubicBezTo>
                  <a:cubicBezTo>
                    <a:pt x="1184" y="1191"/>
                    <a:pt x="1031" y="1359"/>
                    <a:pt x="978" y="1329"/>
                  </a:cubicBezTo>
                  <a:cubicBezTo>
                    <a:pt x="939" y="1306"/>
                    <a:pt x="916" y="1268"/>
                    <a:pt x="878" y="1260"/>
                  </a:cubicBezTo>
                  <a:cubicBezTo>
                    <a:pt x="817" y="1245"/>
                    <a:pt x="886" y="1176"/>
                    <a:pt x="794" y="1176"/>
                  </a:cubicBezTo>
                  <a:cubicBezTo>
                    <a:pt x="748" y="1176"/>
                    <a:pt x="802" y="1123"/>
                    <a:pt x="756" y="1115"/>
                  </a:cubicBezTo>
                  <a:cubicBezTo>
                    <a:pt x="718" y="1115"/>
                    <a:pt x="664" y="1100"/>
                    <a:pt x="634" y="1100"/>
                  </a:cubicBezTo>
                  <a:cubicBezTo>
                    <a:pt x="542" y="1100"/>
                    <a:pt x="572" y="1123"/>
                    <a:pt x="496" y="1077"/>
                  </a:cubicBezTo>
                  <a:cubicBezTo>
                    <a:pt x="481" y="1069"/>
                    <a:pt x="481" y="955"/>
                    <a:pt x="473" y="932"/>
                  </a:cubicBezTo>
                  <a:cubicBezTo>
                    <a:pt x="450" y="825"/>
                    <a:pt x="458" y="886"/>
                    <a:pt x="366" y="840"/>
                  </a:cubicBezTo>
                  <a:cubicBezTo>
                    <a:pt x="321" y="817"/>
                    <a:pt x="259" y="680"/>
                    <a:pt x="244" y="680"/>
                  </a:cubicBezTo>
                  <a:cubicBezTo>
                    <a:pt x="198" y="672"/>
                    <a:pt x="191" y="695"/>
                    <a:pt x="175" y="634"/>
                  </a:cubicBezTo>
                  <a:cubicBezTo>
                    <a:pt x="175" y="634"/>
                    <a:pt x="175" y="634"/>
                    <a:pt x="175" y="642"/>
                  </a:cubicBezTo>
                  <a:cubicBezTo>
                    <a:pt x="160" y="588"/>
                    <a:pt x="7" y="489"/>
                    <a:pt x="30" y="443"/>
                  </a:cubicBezTo>
                  <a:cubicBezTo>
                    <a:pt x="46" y="412"/>
                    <a:pt x="15" y="428"/>
                    <a:pt x="0" y="405"/>
                  </a:cubicBezTo>
                  <a:cubicBezTo>
                    <a:pt x="15" y="397"/>
                    <a:pt x="69" y="397"/>
                    <a:pt x="99" y="389"/>
                  </a:cubicBezTo>
                  <a:cubicBezTo>
                    <a:pt x="122" y="374"/>
                    <a:pt x="137" y="336"/>
                    <a:pt x="168" y="336"/>
                  </a:cubicBezTo>
                  <a:cubicBezTo>
                    <a:pt x="221" y="336"/>
                    <a:pt x="244" y="244"/>
                    <a:pt x="259" y="198"/>
                  </a:cubicBezTo>
                  <a:cubicBezTo>
                    <a:pt x="282" y="153"/>
                    <a:pt x="343" y="221"/>
                    <a:pt x="374" y="221"/>
                  </a:cubicBezTo>
                  <a:cubicBezTo>
                    <a:pt x="405" y="221"/>
                    <a:pt x="542" y="214"/>
                    <a:pt x="550" y="191"/>
                  </a:cubicBezTo>
                  <a:cubicBezTo>
                    <a:pt x="557" y="160"/>
                    <a:pt x="565" y="122"/>
                    <a:pt x="588" y="92"/>
                  </a:cubicBezTo>
                  <a:cubicBezTo>
                    <a:pt x="611" y="76"/>
                    <a:pt x="664" y="53"/>
                    <a:pt x="695" y="30"/>
                  </a:cubicBezTo>
                  <a:cubicBezTo>
                    <a:pt x="733" y="7"/>
                    <a:pt x="741" y="7"/>
                    <a:pt x="741"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2" name="Freeform 184"/>
            <p:cNvSpPr>
              <a:spLocks noChangeArrowheads="1"/>
            </p:cNvSpPr>
            <p:nvPr/>
          </p:nvSpPr>
          <p:spPr bwMode="auto">
            <a:xfrm>
              <a:off x="3474812" y="5726114"/>
              <a:ext cx="592098" cy="344487"/>
            </a:xfrm>
            <a:custGeom>
              <a:avLst/>
              <a:gdLst>
                <a:gd name="T0" fmla="*/ 832 w 1643"/>
                <a:gd name="T1" fmla="*/ 0 h 955"/>
                <a:gd name="T2" fmla="*/ 763 w 1643"/>
                <a:gd name="T3" fmla="*/ 159 h 955"/>
                <a:gd name="T4" fmla="*/ 596 w 1643"/>
                <a:gd name="T5" fmla="*/ 495 h 955"/>
                <a:gd name="T6" fmla="*/ 565 w 1643"/>
                <a:gd name="T7" fmla="*/ 579 h 955"/>
                <a:gd name="T8" fmla="*/ 557 w 1643"/>
                <a:gd name="T9" fmla="*/ 587 h 955"/>
                <a:gd name="T10" fmla="*/ 374 w 1643"/>
                <a:gd name="T11" fmla="*/ 625 h 955"/>
                <a:gd name="T12" fmla="*/ 114 w 1643"/>
                <a:gd name="T13" fmla="*/ 664 h 955"/>
                <a:gd name="T14" fmla="*/ 38 w 1643"/>
                <a:gd name="T15" fmla="*/ 740 h 955"/>
                <a:gd name="T16" fmla="*/ 122 w 1643"/>
                <a:gd name="T17" fmla="*/ 885 h 955"/>
                <a:gd name="T18" fmla="*/ 359 w 1643"/>
                <a:gd name="T19" fmla="*/ 885 h 955"/>
                <a:gd name="T20" fmla="*/ 359 w 1643"/>
                <a:gd name="T21" fmla="*/ 931 h 955"/>
                <a:gd name="T22" fmla="*/ 557 w 1643"/>
                <a:gd name="T23" fmla="*/ 877 h 955"/>
                <a:gd name="T24" fmla="*/ 634 w 1643"/>
                <a:gd name="T25" fmla="*/ 847 h 955"/>
                <a:gd name="T26" fmla="*/ 786 w 1643"/>
                <a:gd name="T27" fmla="*/ 847 h 955"/>
                <a:gd name="T28" fmla="*/ 855 w 1643"/>
                <a:gd name="T29" fmla="*/ 717 h 955"/>
                <a:gd name="T30" fmla="*/ 977 w 1643"/>
                <a:gd name="T31" fmla="*/ 656 h 955"/>
                <a:gd name="T32" fmla="*/ 1038 w 1643"/>
                <a:gd name="T33" fmla="*/ 587 h 955"/>
                <a:gd name="T34" fmla="*/ 1130 w 1643"/>
                <a:gd name="T35" fmla="*/ 556 h 955"/>
                <a:gd name="T36" fmla="*/ 1351 w 1643"/>
                <a:gd name="T37" fmla="*/ 518 h 955"/>
                <a:gd name="T38" fmla="*/ 1581 w 1643"/>
                <a:gd name="T39" fmla="*/ 495 h 955"/>
                <a:gd name="T40" fmla="*/ 1619 w 1643"/>
                <a:gd name="T41" fmla="*/ 495 h 955"/>
                <a:gd name="T42" fmla="*/ 1604 w 1643"/>
                <a:gd name="T43" fmla="*/ 419 h 955"/>
                <a:gd name="T44" fmla="*/ 1626 w 1643"/>
                <a:gd name="T45" fmla="*/ 366 h 955"/>
                <a:gd name="T46" fmla="*/ 1512 w 1643"/>
                <a:gd name="T47" fmla="*/ 335 h 955"/>
                <a:gd name="T48" fmla="*/ 1474 w 1643"/>
                <a:gd name="T49" fmla="*/ 358 h 955"/>
                <a:gd name="T50" fmla="*/ 1405 w 1643"/>
                <a:gd name="T51" fmla="*/ 381 h 955"/>
                <a:gd name="T52" fmla="*/ 1329 w 1643"/>
                <a:gd name="T53" fmla="*/ 389 h 955"/>
                <a:gd name="T54" fmla="*/ 1222 w 1643"/>
                <a:gd name="T55" fmla="*/ 266 h 955"/>
                <a:gd name="T56" fmla="*/ 1161 w 1643"/>
                <a:gd name="T57" fmla="*/ 266 h 955"/>
                <a:gd name="T58" fmla="*/ 1168 w 1643"/>
                <a:gd name="T59" fmla="*/ 175 h 955"/>
                <a:gd name="T60" fmla="*/ 1084 w 1643"/>
                <a:gd name="T61" fmla="*/ 91 h 955"/>
                <a:gd name="T62" fmla="*/ 970 w 1643"/>
                <a:gd name="T63" fmla="*/ 106 h 955"/>
                <a:gd name="T64" fmla="*/ 893 w 1643"/>
                <a:gd name="T65" fmla="*/ 38 h 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43" h="955">
                  <a:moveTo>
                    <a:pt x="832" y="0"/>
                  </a:moveTo>
                  <a:lnTo>
                    <a:pt x="832" y="0"/>
                  </a:lnTo>
                  <a:cubicBezTo>
                    <a:pt x="832" y="15"/>
                    <a:pt x="832" y="23"/>
                    <a:pt x="802" y="30"/>
                  </a:cubicBezTo>
                  <a:cubicBezTo>
                    <a:pt x="756" y="46"/>
                    <a:pt x="756" y="114"/>
                    <a:pt x="763" y="159"/>
                  </a:cubicBezTo>
                  <a:cubicBezTo>
                    <a:pt x="779" y="251"/>
                    <a:pt x="725" y="335"/>
                    <a:pt x="664" y="396"/>
                  </a:cubicBezTo>
                  <a:cubicBezTo>
                    <a:pt x="626" y="434"/>
                    <a:pt x="596" y="434"/>
                    <a:pt x="596" y="495"/>
                  </a:cubicBezTo>
                  <a:cubicBezTo>
                    <a:pt x="596" y="511"/>
                    <a:pt x="626" y="595"/>
                    <a:pt x="588" y="595"/>
                  </a:cubicBezTo>
                  <a:lnTo>
                    <a:pt x="565" y="579"/>
                  </a:lnTo>
                  <a:lnTo>
                    <a:pt x="557" y="587"/>
                  </a:lnTo>
                  <a:lnTo>
                    <a:pt x="557" y="587"/>
                  </a:lnTo>
                  <a:cubicBezTo>
                    <a:pt x="511" y="602"/>
                    <a:pt x="481" y="572"/>
                    <a:pt x="443" y="579"/>
                  </a:cubicBezTo>
                  <a:cubicBezTo>
                    <a:pt x="443" y="595"/>
                    <a:pt x="382" y="625"/>
                    <a:pt x="374" y="625"/>
                  </a:cubicBezTo>
                  <a:cubicBezTo>
                    <a:pt x="298" y="648"/>
                    <a:pt x="252" y="725"/>
                    <a:pt x="183" y="618"/>
                  </a:cubicBezTo>
                  <a:cubicBezTo>
                    <a:pt x="152" y="572"/>
                    <a:pt x="137" y="625"/>
                    <a:pt x="114" y="664"/>
                  </a:cubicBezTo>
                  <a:cubicBezTo>
                    <a:pt x="91" y="702"/>
                    <a:pt x="53" y="686"/>
                    <a:pt x="23" y="694"/>
                  </a:cubicBezTo>
                  <a:cubicBezTo>
                    <a:pt x="23" y="709"/>
                    <a:pt x="61" y="717"/>
                    <a:pt x="38" y="740"/>
                  </a:cubicBezTo>
                  <a:cubicBezTo>
                    <a:pt x="0" y="793"/>
                    <a:pt x="53" y="801"/>
                    <a:pt x="91" y="816"/>
                  </a:cubicBezTo>
                  <a:cubicBezTo>
                    <a:pt x="122" y="839"/>
                    <a:pt x="99" y="870"/>
                    <a:pt x="122" y="885"/>
                  </a:cubicBezTo>
                  <a:cubicBezTo>
                    <a:pt x="145" y="900"/>
                    <a:pt x="206" y="831"/>
                    <a:pt x="244" y="893"/>
                  </a:cubicBezTo>
                  <a:cubicBezTo>
                    <a:pt x="282" y="954"/>
                    <a:pt x="313" y="893"/>
                    <a:pt x="359" y="885"/>
                  </a:cubicBezTo>
                  <a:cubicBezTo>
                    <a:pt x="359" y="908"/>
                    <a:pt x="359" y="923"/>
                    <a:pt x="359" y="931"/>
                  </a:cubicBezTo>
                  <a:lnTo>
                    <a:pt x="359" y="931"/>
                  </a:lnTo>
                  <a:cubicBezTo>
                    <a:pt x="382" y="916"/>
                    <a:pt x="427" y="900"/>
                    <a:pt x="443" y="893"/>
                  </a:cubicBezTo>
                  <a:cubicBezTo>
                    <a:pt x="481" y="885"/>
                    <a:pt x="519" y="893"/>
                    <a:pt x="557" y="877"/>
                  </a:cubicBezTo>
                  <a:cubicBezTo>
                    <a:pt x="573" y="870"/>
                    <a:pt x="588" y="847"/>
                    <a:pt x="603" y="847"/>
                  </a:cubicBezTo>
                  <a:cubicBezTo>
                    <a:pt x="611" y="839"/>
                    <a:pt x="626" y="854"/>
                    <a:pt x="634" y="847"/>
                  </a:cubicBezTo>
                  <a:cubicBezTo>
                    <a:pt x="664" y="847"/>
                    <a:pt x="679" y="824"/>
                    <a:pt x="710" y="824"/>
                  </a:cubicBezTo>
                  <a:cubicBezTo>
                    <a:pt x="733" y="824"/>
                    <a:pt x="763" y="854"/>
                    <a:pt x="786" y="847"/>
                  </a:cubicBezTo>
                  <a:cubicBezTo>
                    <a:pt x="809" y="831"/>
                    <a:pt x="817" y="793"/>
                    <a:pt x="832" y="770"/>
                  </a:cubicBezTo>
                  <a:cubicBezTo>
                    <a:pt x="840" y="755"/>
                    <a:pt x="840" y="732"/>
                    <a:pt x="855" y="717"/>
                  </a:cubicBezTo>
                  <a:cubicBezTo>
                    <a:pt x="878" y="702"/>
                    <a:pt x="901" y="702"/>
                    <a:pt x="924" y="686"/>
                  </a:cubicBezTo>
                  <a:cubicBezTo>
                    <a:pt x="947" y="679"/>
                    <a:pt x="970" y="671"/>
                    <a:pt x="977" y="656"/>
                  </a:cubicBezTo>
                  <a:cubicBezTo>
                    <a:pt x="993" y="641"/>
                    <a:pt x="970" y="610"/>
                    <a:pt x="985" y="595"/>
                  </a:cubicBezTo>
                  <a:cubicBezTo>
                    <a:pt x="1000" y="587"/>
                    <a:pt x="1023" y="587"/>
                    <a:pt x="1038" y="587"/>
                  </a:cubicBezTo>
                  <a:cubicBezTo>
                    <a:pt x="1046" y="587"/>
                    <a:pt x="1054" y="602"/>
                    <a:pt x="1061" y="602"/>
                  </a:cubicBezTo>
                  <a:cubicBezTo>
                    <a:pt x="1084" y="595"/>
                    <a:pt x="1099" y="556"/>
                    <a:pt x="1130" y="556"/>
                  </a:cubicBezTo>
                  <a:cubicBezTo>
                    <a:pt x="1184" y="541"/>
                    <a:pt x="1237" y="572"/>
                    <a:pt x="1290" y="564"/>
                  </a:cubicBezTo>
                  <a:cubicBezTo>
                    <a:pt x="1313" y="556"/>
                    <a:pt x="1329" y="526"/>
                    <a:pt x="1351" y="518"/>
                  </a:cubicBezTo>
                  <a:cubicBezTo>
                    <a:pt x="1397" y="495"/>
                    <a:pt x="1443" y="480"/>
                    <a:pt x="1489" y="480"/>
                  </a:cubicBezTo>
                  <a:cubicBezTo>
                    <a:pt x="1520" y="472"/>
                    <a:pt x="1550" y="488"/>
                    <a:pt x="1581" y="495"/>
                  </a:cubicBezTo>
                  <a:lnTo>
                    <a:pt x="1581" y="495"/>
                  </a:lnTo>
                  <a:cubicBezTo>
                    <a:pt x="1596" y="495"/>
                    <a:pt x="1611" y="495"/>
                    <a:pt x="1619" y="495"/>
                  </a:cubicBezTo>
                  <a:cubicBezTo>
                    <a:pt x="1634" y="488"/>
                    <a:pt x="1642" y="472"/>
                    <a:pt x="1642" y="465"/>
                  </a:cubicBezTo>
                  <a:cubicBezTo>
                    <a:pt x="1634" y="442"/>
                    <a:pt x="1604" y="434"/>
                    <a:pt x="1604" y="419"/>
                  </a:cubicBezTo>
                  <a:cubicBezTo>
                    <a:pt x="1604" y="396"/>
                    <a:pt x="1619" y="381"/>
                    <a:pt x="1626" y="366"/>
                  </a:cubicBezTo>
                  <a:lnTo>
                    <a:pt x="1626" y="366"/>
                  </a:lnTo>
                  <a:cubicBezTo>
                    <a:pt x="1611" y="350"/>
                    <a:pt x="1596" y="335"/>
                    <a:pt x="1581" y="327"/>
                  </a:cubicBezTo>
                  <a:cubicBezTo>
                    <a:pt x="1558" y="327"/>
                    <a:pt x="1535" y="327"/>
                    <a:pt x="1512" y="335"/>
                  </a:cubicBezTo>
                  <a:cubicBezTo>
                    <a:pt x="1497" y="343"/>
                    <a:pt x="1489" y="350"/>
                    <a:pt x="1474" y="358"/>
                  </a:cubicBezTo>
                  <a:lnTo>
                    <a:pt x="1474" y="358"/>
                  </a:lnTo>
                  <a:cubicBezTo>
                    <a:pt x="1459" y="366"/>
                    <a:pt x="1443" y="358"/>
                    <a:pt x="1428" y="366"/>
                  </a:cubicBezTo>
                  <a:cubicBezTo>
                    <a:pt x="1420" y="366"/>
                    <a:pt x="1413" y="381"/>
                    <a:pt x="1405" y="381"/>
                  </a:cubicBezTo>
                  <a:cubicBezTo>
                    <a:pt x="1390" y="381"/>
                    <a:pt x="1367" y="373"/>
                    <a:pt x="1351" y="373"/>
                  </a:cubicBezTo>
                  <a:cubicBezTo>
                    <a:pt x="1344" y="373"/>
                    <a:pt x="1336" y="389"/>
                    <a:pt x="1329" y="389"/>
                  </a:cubicBezTo>
                  <a:cubicBezTo>
                    <a:pt x="1321" y="381"/>
                    <a:pt x="1321" y="358"/>
                    <a:pt x="1313" y="350"/>
                  </a:cubicBezTo>
                  <a:cubicBezTo>
                    <a:pt x="1283" y="320"/>
                    <a:pt x="1260" y="281"/>
                    <a:pt x="1222" y="266"/>
                  </a:cubicBezTo>
                  <a:cubicBezTo>
                    <a:pt x="1207" y="259"/>
                    <a:pt x="1199" y="281"/>
                    <a:pt x="1184" y="289"/>
                  </a:cubicBezTo>
                  <a:cubicBezTo>
                    <a:pt x="1168" y="289"/>
                    <a:pt x="1161" y="274"/>
                    <a:pt x="1161" y="266"/>
                  </a:cubicBezTo>
                  <a:cubicBezTo>
                    <a:pt x="1161" y="259"/>
                    <a:pt x="1191" y="266"/>
                    <a:pt x="1191" y="251"/>
                  </a:cubicBezTo>
                  <a:cubicBezTo>
                    <a:pt x="1191" y="228"/>
                    <a:pt x="1191" y="190"/>
                    <a:pt x="1168" y="175"/>
                  </a:cubicBezTo>
                  <a:cubicBezTo>
                    <a:pt x="1138" y="159"/>
                    <a:pt x="1084" y="205"/>
                    <a:pt x="1061" y="182"/>
                  </a:cubicBezTo>
                  <a:cubicBezTo>
                    <a:pt x="1046" y="159"/>
                    <a:pt x="1099" y="121"/>
                    <a:pt x="1084" y="91"/>
                  </a:cubicBezTo>
                  <a:cubicBezTo>
                    <a:pt x="1069" y="76"/>
                    <a:pt x="1038" y="84"/>
                    <a:pt x="1008" y="84"/>
                  </a:cubicBezTo>
                  <a:cubicBezTo>
                    <a:pt x="993" y="84"/>
                    <a:pt x="985" y="106"/>
                    <a:pt x="970" y="106"/>
                  </a:cubicBezTo>
                  <a:cubicBezTo>
                    <a:pt x="954" y="106"/>
                    <a:pt x="939" y="114"/>
                    <a:pt x="924" y="98"/>
                  </a:cubicBezTo>
                  <a:cubicBezTo>
                    <a:pt x="909" y="84"/>
                    <a:pt x="909" y="53"/>
                    <a:pt x="893" y="38"/>
                  </a:cubicBezTo>
                  <a:cubicBezTo>
                    <a:pt x="878" y="23"/>
                    <a:pt x="848" y="15"/>
                    <a:pt x="832"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3" name="Freeform 185"/>
            <p:cNvSpPr>
              <a:spLocks noChangeArrowheads="1"/>
            </p:cNvSpPr>
            <p:nvPr/>
          </p:nvSpPr>
          <p:spPr bwMode="auto">
            <a:xfrm>
              <a:off x="3925632" y="5489575"/>
              <a:ext cx="220648" cy="368300"/>
            </a:xfrm>
            <a:custGeom>
              <a:avLst/>
              <a:gdLst>
                <a:gd name="T0" fmla="*/ 222 w 612"/>
                <a:gd name="T1" fmla="*/ 1015 h 1024"/>
                <a:gd name="T2" fmla="*/ 222 w 612"/>
                <a:gd name="T3" fmla="*/ 1015 h 1024"/>
                <a:gd name="T4" fmla="*/ 260 w 612"/>
                <a:gd name="T5" fmla="*/ 992 h 1024"/>
                <a:gd name="T6" fmla="*/ 329 w 612"/>
                <a:gd name="T7" fmla="*/ 984 h 1024"/>
                <a:gd name="T8" fmla="*/ 374 w 612"/>
                <a:gd name="T9" fmla="*/ 1023 h 1024"/>
                <a:gd name="T10" fmla="*/ 374 w 612"/>
                <a:gd name="T11" fmla="*/ 1023 h 1024"/>
                <a:gd name="T12" fmla="*/ 413 w 612"/>
                <a:gd name="T13" fmla="*/ 977 h 1024"/>
                <a:gd name="T14" fmla="*/ 413 w 612"/>
                <a:gd name="T15" fmla="*/ 923 h 1024"/>
                <a:gd name="T16" fmla="*/ 443 w 612"/>
                <a:gd name="T17" fmla="*/ 916 h 1024"/>
                <a:gd name="T18" fmla="*/ 543 w 612"/>
                <a:gd name="T19" fmla="*/ 954 h 1024"/>
                <a:gd name="T20" fmla="*/ 573 w 612"/>
                <a:gd name="T21" fmla="*/ 877 h 1024"/>
                <a:gd name="T22" fmla="*/ 604 w 612"/>
                <a:gd name="T23" fmla="*/ 870 h 1024"/>
                <a:gd name="T24" fmla="*/ 604 w 612"/>
                <a:gd name="T25" fmla="*/ 801 h 1024"/>
                <a:gd name="T26" fmla="*/ 581 w 612"/>
                <a:gd name="T27" fmla="*/ 755 h 1024"/>
                <a:gd name="T28" fmla="*/ 581 w 612"/>
                <a:gd name="T29" fmla="*/ 755 h 1024"/>
                <a:gd name="T30" fmla="*/ 573 w 612"/>
                <a:gd name="T31" fmla="*/ 733 h 1024"/>
                <a:gd name="T32" fmla="*/ 566 w 612"/>
                <a:gd name="T33" fmla="*/ 642 h 1024"/>
                <a:gd name="T34" fmla="*/ 535 w 612"/>
                <a:gd name="T35" fmla="*/ 611 h 1024"/>
                <a:gd name="T36" fmla="*/ 558 w 612"/>
                <a:gd name="T37" fmla="*/ 535 h 1024"/>
                <a:gd name="T38" fmla="*/ 520 w 612"/>
                <a:gd name="T39" fmla="*/ 520 h 1024"/>
                <a:gd name="T40" fmla="*/ 527 w 612"/>
                <a:gd name="T41" fmla="*/ 336 h 1024"/>
                <a:gd name="T42" fmla="*/ 512 w 612"/>
                <a:gd name="T43" fmla="*/ 237 h 1024"/>
                <a:gd name="T44" fmla="*/ 436 w 612"/>
                <a:gd name="T45" fmla="*/ 183 h 1024"/>
                <a:gd name="T46" fmla="*/ 474 w 612"/>
                <a:gd name="T47" fmla="*/ 61 h 1024"/>
                <a:gd name="T48" fmla="*/ 474 w 612"/>
                <a:gd name="T49" fmla="*/ 61 h 1024"/>
                <a:gd name="T50" fmla="*/ 321 w 612"/>
                <a:gd name="T51" fmla="*/ 31 h 1024"/>
                <a:gd name="T52" fmla="*/ 260 w 612"/>
                <a:gd name="T53" fmla="*/ 107 h 1024"/>
                <a:gd name="T54" fmla="*/ 176 w 612"/>
                <a:gd name="T55" fmla="*/ 283 h 1024"/>
                <a:gd name="T56" fmla="*/ 130 w 612"/>
                <a:gd name="T57" fmla="*/ 390 h 1024"/>
                <a:gd name="T58" fmla="*/ 0 w 612"/>
                <a:gd name="T59" fmla="*/ 397 h 1024"/>
                <a:gd name="T60" fmla="*/ 0 w 612"/>
                <a:gd name="T61" fmla="*/ 397 h 1024"/>
                <a:gd name="T62" fmla="*/ 38 w 612"/>
                <a:gd name="T63" fmla="*/ 558 h 1024"/>
                <a:gd name="T64" fmla="*/ 107 w 612"/>
                <a:gd name="T65" fmla="*/ 565 h 1024"/>
                <a:gd name="T66" fmla="*/ 92 w 612"/>
                <a:gd name="T67" fmla="*/ 718 h 1024"/>
                <a:gd name="T68" fmla="*/ 168 w 612"/>
                <a:gd name="T69" fmla="*/ 763 h 1024"/>
                <a:gd name="T70" fmla="*/ 168 w 612"/>
                <a:gd name="T71" fmla="*/ 832 h 1024"/>
                <a:gd name="T72" fmla="*/ 191 w 612"/>
                <a:gd name="T73" fmla="*/ 832 h 1024"/>
                <a:gd name="T74" fmla="*/ 176 w 612"/>
                <a:gd name="T75" fmla="*/ 931 h 1024"/>
                <a:gd name="T76" fmla="*/ 214 w 612"/>
                <a:gd name="T77" fmla="*/ 984 h 1024"/>
                <a:gd name="T78" fmla="*/ 222 w 612"/>
                <a:gd name="T79" fmla="*/ 1015 h 10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12" h="1024">
                  <a:moveTo>
                    <a:pt x="222" y="1015"/>
                  </a:moveTo>
                  <a:lnTo>
                    <a:pt x="222" y="1015"/>
                  </a:lnTo>
                  <a:cubicBezTo>
                    <a:pt x="237" y="1007"/>
                    <a:pt x="245" y="1000"/>
                    <a:pt x="260" y="992"/>
                  </a:cubicBezTo>
                  <a:cubicBezTo>
                    <a:pt x="283" y="984"/>
                    <a:pt x="306" y="984"/>
                    <a:pt x="329" y="984"/>
                  </a:cubicBezTo>
                  <a:cubicBezTo>
                    <a:pt x="344" y="992"/>
                    <a:pt x="359" y="1007"/>
                    <a:pt x="374" y="1023"/>
                  </a:cubicBezTo>
                  <a:lnTo>
                    <a:pt x="374" y="1023"/>
                  </a:lnTo>
                  <a:cubicBezTo>
                    <a:pt x="390" y="1007"/>
                    <a:pt x="405" y="1000"/>
                    <a:pt x="413" y="977"/>
                  </a:cubicBezTo>
                  <a:cubicBezTo>
                    <a:pt x="420" y="961"/>
                    <a:pt x="405" y="938"/>
                    <a:pt x="413" y="923"/>
                  </a:cubicBezTo>
                  <a:cubicBezTo>
                    <a:pt x="420" y="916"/>
                    <a:pt x="428" y="916"/>
                    <a:pt x="443" y="916"/>
                  </a:cubicBezTo>
                  <a:cubicBezTo>
                    <a:pt x="474" y="923"/>
                    <a:pt x="505" y="961"/>
                    <a:pt x="543" y="954"/>
                  </a:cubicBezTo>
                  <a:cubicBezTo>
                    <a:pt x="566" y="946"/>
                    <a:pt x="550" y="900"/>
                    <a:pt x="573" y="877"/>
                  </a:cubicBezTo>
                  <a:cubicBezTo>
                    <a:pt x="573" y="870"/>
                    <a:pt x="596" y="885"/>
                    <a:pt x="604" y="870"/>
                  </a:cubicBezTo>
                  <a:cubicBezTo>
                    <a:pt x="611" y="847"/>
                    <a:pt x="611" y="824"/>
                    <a:pt x="604" y="801"/>
                  </a:cubicBezTo>
                  <a:cubicBezTo>
                    <a:pt x="596" y="786"/>
                    <a:pt x="588" y="771"/>
                    <a:pt x="581" y="755"/>
                  </a:cubicBezTo>
                  <a:lnTo>
                    <a:pt x="581" y="755"/>
                  </a:lnTo>
                  <a:cubicBezTo>
                    <a:pt x="573" y="748"/>
                    <a:pt x="573" y="741"/>
                    <a:pt x="573" y="733"/>
                  </a:cubicBezTo>
                  <a:cubicBezTo>
                    <a:pt x="566" y="703"/>
                    <a:pt x="573" y="672"/>
                    <a:pt x="566" y="642"/>
                  </a:cubicBezTo>
                  <a:cubicBezTo>
                    <a:pt x="558" y="626"/>
                    <a:pt x="535" y="626"/>
                    <a:pt x="535" y="611"/>
                  </a:cubicBezTo>
                  <a:cubicBezTo>
                    <a:pt x="535" y="588"/>
                    <a:pt x="558" y="558"/>
                    <a:pt x="558" y="535"/>
                  </a:cubicBezTo>
                  <a:cubicBezTo>
                    <a:pt x="558" y="520"/>
                    <a:pt x="520" y="535"/>
                    <a:pt x="520" y="520"/>
                  </a:cubicBezTo>
                  <a:cubicBezTo>
                    <a:pt x="512" y="458"/>
                    <a:pt x="527" y="397"/>
                    <a:pt x="527" y="336"/>
                  </a:cubicBezTo>
                  <a:cubicBezTo>
                    <a:pt x="527" y="305"/>
                    <a:pt x="527" y="267"/>
                    <a:pt x="512" y="237"/>
                  </a:cubicBezTo>
                  <a:cubicBezTo>
                    <a:pt x="497" y="214"/>
                    <a:pt x="443" y="214"/>
                    <a:pt x="436" y="183"/>
                  </a:cubicBezTo>
                  <a:cubicBezTo>
                    <a:pt x="428" y="138"/>
                    <a:pt x="466" y="99"/>
                    <a:pt x="474" y="61"/>
                  </a:cubicBezTo>
                  <a:lnTo>
                    <a:pt x="474" y="61"/>
                  </a:lnTo>
                  <a:cubicBezTo>
                    <a:pt x="428" y="61"/>
                    <a:pt x="382" y="76"/>
                    <a:pt x="321" y="31"/>
                  </a:cubicBezTo>
                  <a:cubicBezTo>
                    <a:pt x="283" y="0"/>
                    <a:pt x="275" y="84"/>
                    <a:pt x="260" y="107"/>
                  </a:cubicBezTo>
                  <a:cubicBezTo>
                    <a:pt x="176" y="283"/>
                    <a:pt x="176" y="283"/>
                    <a:pt x="176" y="283"/>
                  </a:cubicBezTo>
                  <a:cubicBezTo>
                    <a:pt x="161" y="313"/>
                    <a:pt x="153" y="374"/>
                    <a:pt x="130" y="390"/>
                  </a:cubicBezTo>
                  <a:cubicBezTo>
                    <a:pt x="84" y="420"/>
                    <a:pt x="38" y="412"/>
                    <a:pt x="0" y="397"/>
                  </a:cubicBezTo>
                  <a:lnTo>
                    <a:pt x="0" y="397"/>
                  </a:lnTo>
                  <a:cubicBezTo>
                    <a:pt x="8" y="435"/>
                    <a:pt x="8" y="527"/>
                    <a:pt x="38" y="558"/>
                  </a:cubicBezTo>
                  <a:cubicBezTo>
                    <a:pt x="54" y="573"/>
                    <a:pt x="92" y="542"/>
                    <a:pt x="107" y="565"/>
                  </a:cubicBezTo>
                  <a:cubicBezTo>
                    <a:pt x="122" y="611"/>
                    <a:pt x="77" y="672"/>
                    <a:pt x="92" y="718"/>
                  </a:cubicBezTo>
                  <a:cubicBezTo>
                    <a:pt x="107" y="748"/>
                    <a:pt x="153" y="741"/>
                    <a:pt x="168" y="763"/>
                  </a:cubicBezTo>
                  <a:cubicBezTo>
                    <a:pt x="176" y="786"/>
                    <a:pt x="161" y="809"/>
                    <a:pt x="168" y="832"/>
                  </a:cubicBezTo>
                  <a:cubicBezTo>
                    <a:pt x="168" y="832"/>
                    <a:pt x="191" y="824"/>
                    <a:pt x="191" y="832"/>
                  </a:cubicBezTo>
                  <a:cubicBezTo>
                    <a:pt x="191" y="870"/>
                    <a:pt x="176" y="900"/>
                    <a:pt x="176" y="931"/>
                  </a:cubicBezTo>
                  <a:cubicBezTo>
                    <a:pt x="184" y="954"/>
                    <a:pt x="199" y="969"/>
                    <a:pt x="214" y="984"/>
                  </a:cubicBezTo>
                  <a:cubicBezTo>
                    <a:pt x="214" y="992"/>
                    <a:pt x="214" y="1007"/>
                    <a:pt x="222" y="101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4" name="Freeform 186"/>
            <p:cNvSpPr>
              <a:spLocks noChangeArrowheads="1"/>
            </p:cNvSpPr>
            <p:nvPr/>
          </p:nvSpPr>
          <p:spPr bwMode="auto">
            <a:xfrm>
              <a:off x="3763718" y="5624514"/>
              <a:ext cx="242871" cy="242887"/>
            </a:xfrm>
            <a:custGeom>
              <a:avLst/>
              <a:gdLst>
                <a:gd name="T0" fmla="*/ 450 w 673"/>
                <a:gd name="T1" fmla="*/ 23 h 673"/>
                <a:gd name="T2" fmla="*/ 450 w 673"/>
                <a:gd name="T3" fmla="*/ 23 h 673"/>
                <a:gd name="T4" fmla="*/ 366 w 673"/>
                <a:gd name="T5" fmla="*/ 0 h 673"/>
                <a:gd name="T6" fmla="*/ 267 w 673"/>
                <a:gd name="T7" fmla="*/ 31 h 673"/>
                <a:gd name="T8" fmla="*/ 267 w 673"/>
                <a:gd name="T9" fmla="*/ 31 h 673"/>
                <a:gd name="T10" fmla="*/ 191 w 673"/>
                <a:gd name="T11" fmla="*/ 16 h 673"/>
                <a:gd name="T12" fmla="*/ 91 w 673"/>
                <a:gd name="T13" fmla="*/ 46 h 673"/>
                <a:gd name="T14" fmla="*/ 38 w 673"/>
                <a:gd name="T15" fmla="*/ 153 h 673"/>
                <a:gd name="T16" fmla="*/ 23 w 673"/>
                <a:gd name="T17" fmla="*/ 252 h 673"/>
                <a:gd name="T18" fmla="*/ 30 w 673"/>
                <a:gd name="T19" fmla="*/ 283 h 673"/>
                <a:gd name="T20" fmla="*/ 30 w 673"/>
                <a:gd name="T21" fmla="*/ 283 h 673"/>
                <a:gd name="T22" fmla="*/ 91 w 673"/>
                <a:gd name="T23" fmla="*/ 321 h 673"/>
                <a:gd name="T24" fmla="*/ 122 w 673"/>
                <a:gd name="T25" fmla="*/ 381 h 673"/>
                <a:gd name="T26" fmla="*/ 168 w 673"/>
                <a:gd name="T27" fmla="*/ 389 h 673"/>
                <a:gd name="T28" fmla="*/ 206 w 673"/>
                <a:gd name="T29" fmla="*/ 367 h 673"/>
                <a:gd name="T30" fmla="*/ 282 w 673"/>
                <a:gd name="T31" fmla="*/ 374 h 673"/>
                <a:gd name="T32" fmla="*/ 259 w 673"/>
                <a:gd name="T33" fmla="*/ 465 h 673"/>
                <a:gd name="T34" fmla="*/ 366 w 673"/>
                <a:gd name="T35" fmla="*/ 458 h 673"/>
                <a:gd name="T36" fmla="*/ 389 w 673"/>
                <a:gd name="T37" fmla="*/ 534 h 673"/>
                <a:gd name="T38" fmla="*/ 359 w 673"/>
                <a:gd name="T39" fmla="*/ 549 h 673"/>
                <a:gd name="T40" fmla="*/ 382 w 673"/>
                <a:gd name="T41" fmla="*/ 572 h 673"/>
                <a:gd name="T42" fmla="*/ 420 w 673"/>
                <a:gd name="T43" fmla="*/ 549 h 673"/>
                <a:gd name="T44" fmla="*/ 511 w 673"/>
                <a:gd name="T45" fmla="*/ 633 h 673"/>
                <a:gd name="T46" fmla="*/ 527 w 673"/>
                <a:gd name="T47" fmla="*/ 672 h 673"/>
                <a:gd name="T48" fmla="*/ 549 w 673"/>
                <a:gd name="T49" fmla="*/ 656 h 673"/>
                <a:gd name="T50" fmla="*/ 603 w 673"/>
                <a:gd name="T51" fmla="*/ 664 h 673"/>
                <a:gd name="T52" fmla="*/ 626 w 673"/>
                <a:gd name="T53" fmla="*/ 649 h 673"/>
                <a:gd name="T54" fmla="*/ 672 w 673"/>
                <a:gd name="T55" fmla="*/ 641 h 673"/>
                <a:gd name="T56" fmla="*/ 672 w 673"/>
                <a:gd name="T57" fmla="*/ 641 h 673"/>
                <a:gd name="T58" fmla="*/ 664 w 673"/>
                <a:gd name="T59" fmla="*/ 610 h 673"/>
                <a:gd name="T60" fmla="*/ 626 w 673"/>
                <a:gd name="T61" fmla="*/ 557 h 673"/>
                <a:gd name="T62" fmla="*/ 641 w 673"/>
                <a:gd name="T63" fmla="*/ 458 h 673"/>
                <a:gd name="T64" fmla="*/ 618 w 673"/>
                <a:gd name="T65" fmla="*/ 458 h 673"/>
                <a:gd name="T66" fmla="*/ 618 w 673"/>
                <a:gd name="T67" fmla="*/ 389 h 673"/>
                <a:gd name="T68" fmla="*/ 542 w 673"/>
                <a:gd name="T69" fmla="*/ 344 h 673"/>
                <a:gd name="T70" fmla="*/ 557 w 673"/>
                <a:gd name="T71" fmla="*/ 191 h 673"/>
                <a:gd name="T72" fmla="*/ 488 w 673"/>
                <a:gd name="T73" fmla="*/ 184 h 673"/>
                <a:gd name="T74" fmla="*/ 450 w 673"/>
                <a:gd name="T75" fmla="*/ 23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673" h="673">
                  <a:moveTo>
                    <a:pt x="450" y="23"/>
                  </a:moveTo>
                  <a:lnTo>
                    <a:pt x="450" y="23"/>
                  </a:lnTo>
                  <a:cubicBezTo>
                    <a:pt x="420" y="16"/>
                    <a:pt x="389" y="0"/>
                    <a:pt x="366" y="0"/>
                  </a:cubicBezTo>
                  <a:cubicBezTo>
                    <a:pt x="313" y="0"/>
                    <a:pt x="305" y="16"/>
                    <a:pt x="267" y="31"/>
                  </a:cubicBezTo>
                  <a:lnTo>
                    <a:pt x="267" y="31"/>
                  </a:lnTo>
                  <a:cubicBezTo>
                    <a:pt x="191" y="16"/>
                    <a:pt x="191" y="16"/>
                    <a:pt x="191" y="16"/>
                  </a:cubicBezTo>
                  <a:cubicBezTo>
                    <a:pt x="152" y="46"/>
                    <a:pt x="137" y="16"/>
                    <a:pt x="91" y="46"/>
                  </a:cubicBezTo>
                  <a:cubicBezTo>
                    <a:pt x="84" y="61"/>
                    <a:pt x="0" y="146"/>
                    <a:pt x="38" y="153"/>
                  </a:cubicBezTo>
                  <a:cubicBezTo>
                    <a:pt x="38" y="184"/>
                    <a:pt x="23" y="214"/>
                    <a:pt x="23" y="252"/>
                  </a:cubicBezTo>
                  <a:cubicBezTo>
                    <a:pt x="23" y="268"/>
                    <a:pt x="23" y="275"/>
                    <a:pt x="30" y="283"/>
                  </a:cubicBezTo>
                  <a:lnTo>
                    <a:pt x="30" y="283"/>
                  </a:lnTo>
                  <a:cubicBezTo>
                    <a:pt x="46" y="298"/>
                    <a:pt x="76" y="306"/>
                    <a:pt x="91" y="321"/>
                  </a:cubicBezTo>
                  <a:cubicBezTo>
                    <a:pt x="107" y="336"/>
                    <a:pt x="107" y="367"/>
                    <a:pt x="122" y="381"/>
                  </a:cubicBezTo>
                  <a:cubicBezTo>
                    <a:pt x="137" y="397"/>
                    <a:pt x="152" y="389"/>
                    <a:pt x="168" y="389"/>
                  </a:cubicBezTo>
                  <a:cubicBezTo>
                    <a:pt x="183" y="389"/>
                    <a:pt x="191" y="367"/>
                    <a:pt x="206" y="367"/>
                  </a:cubicBezTo>
                  <a:cubicBezTo>
                    <a:pt x="236" y="367"/>
                    <a:pt x="267" y="359"/>
                    <a:pt x="282" y="374"/>
                  </a:cubicBezTo>
                  <a:cubicBezTo>
                    <a:pt x="297" y="404"/>
                    <a:pt x="244" y="442"/>
                    <a:pt x="259" y="465"/>
                  </a:cubicBezTo>
                  <a:cubicBezTo>
                    <a:pt x="282" y="488"/>
                    <a:pt x="336" y="442"/>
                    <a:pt x="366" y="458"/>
                  </a:cubicBezTo>
                  <a:cubicBezTo>
                    <a:pt x="389" y="473"/>
                    <a:pt x="389" y="511"/>
                    <a:pt x="389" y="534"/>
                  </a:cubicBezTo>
                  <a:cubicBezTo>
                    <a:pt x="389" y="549"/>
                    <a:pt x="359" y="542"/>
                    <a:pt x="359" y="549"/>
                  </a:cubicBezTo>
                  <a:cubicBezTo>
                    <a:pt x="359" y="557"/>
                    <a:pt x="366" y="572"/>
                    <a:pt x="382" y="572"/>
                  </a:cubicBezTo>
                  <a:cubicBezTo>
                    <a:pt x="397" y="564"/>
                    <a:pt x="405" y="542"/>
                    <a:pt x="420" y="549"/>
                  </a:cubicBezTo>
                  <a:cubicBezTo>
                    <a:pt x="458" y="564"/>
                    <a:pt x="481" y="603"/>
                    <a:pt x="511" y="633"/>
                  </a:cubicBezTo>
                  <a:cubicBezTo>
                    <a:pt x="519" y="641"/>
                    <a:pt x="519" y="664"/>
                    <a:pt x="527" y="672"/>
                  </a:cubicBezTo>
                  <a:cubicBezTo>
                    <a:pt x="534" y="672"/>
                    <a:pt x="542" y="656"/>
                    <a:pt x="549" y="656"/>
                  </a:cubicBezTo>
                  <a:cubicBezTo>
                    <a:pt x="565" y="656"/>
                    <a:pt x="588" y="664"/>
                    <a:pt x="603" y="664"/>
                  </a:cubicBezTo>
                  <a:cubicBezTo>
                    <a:pt x="611" y="664"/>
                    <a:pt x="618" y="649"/>
                    <a:pt x="626" y="649"/>
                  </a:cubicBezTo>
                  <a:cubicBezTo>
                    <a:pt x="641" y="641"/>
                    <a:pt x="657" y="649"/>
                    <a:pt x="672" y="641"/>
                  </a:cubicBezTo>
                  <a:lnTo>
                    <a:pt x="672" y="641"/>
                  </a:lnTo>
                  <a:cubicBezTo>
                    <a:pt x="664" y="633"/>
                    <a:pt x="664" y="618"/>
                    <a:pt x="664" y="610"/>
                  </a:cubicBezTo>
                  <a:cubicBezTo>
                    <a:pt x="649" y="595"/>
                    <a:pt x="634" y="580"/>
                    <a:pt x="626" y="557"/>
                  </a:cubicBezTo>
                  <a:cubicBezTo>
                    <a:pt x="626" y="526"/>
                    <a:pt x="641" y="496"/>
                    <a:pt x="641" y="458"/>
                  </a:cubicBezTo>
                  <a:cubicBezTo>
                    <a:pt x="641" y="450"/>
                    <a:pt x="618" y="458"/>
                    <a:pt x="618" y="458"/>
                  </a:cubicBezTo>
                  <a:cubicBezTo>
                    <a:pt x="611" y="435"/>
                    <a:pt x="626" y="412"/>
                    <a:pt x="618" y="389"/>
                  </a:cubicBezTo>
                  <a:cubicBezTo>
                    <a:pt x="603" y="367"/>
                    <a:pt x="557" y="374"/>
                    <a:pt x="542" y="344"/>
                  </a:cubicBezTo>
                  <a:cubicBezTo>
                    <a:pt x="527" y="298"/>
                    <a:pt x="572" y="237"/>
                    <a:pt x="557" y="191"/>
                  </a:cubicBezTo>
                  <a:cubicBezTo>
                    <a:pt x="542" y="168"/>
                    <a:pt x="504" y="199"/>
                    <a:pt x="488" y="184"/>
                  </a:cubicBezTo>
                  <a:cubicBezTo>
                    <a:pt x="458" y="153"/>
                    <a:pt x="458" y="61"/>
                    <a:pt x="450" y="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5" name="Freeform 187"/>
            <p:cNvSpPr>
              <a:spLocks noChangeArrowheads="1"/>
            </p:cNvSpPr>
            <p:nvPr/>
          </p:nvSpPr>
          <p:spPr bwMode="auto">
            <a:xfrm>
              <a:off x="4079610" y="5462589"/>
              <a:ext cx="201600" cy="300037"/>
            </a:xfrm>
            <a:custGeom>
              <a:avLst/>
              <a:gdLst>
                <a:gd name="T0" fmla="*/ 46 w 559"/>
                <a:gd name="T1" fmla="*/ 137 h 832"/>
                <a:gd name="T2" fmla="*/ 46 w 559"/>
                <a:gd name="T3" fmla="*/ 137 h 832"/>
                <a:gd name="T4" fmla="*/ 8 w 559"/>
                <a:gd name="T5" fmla="*/ 259 h 832"/>
                <a:gd name="T6" fmla="*/ 84 w 559"/>
                <a:gd name="T7" fmla="*/ 313 h 832"/>
                <a:gd name="T8" fmla="*/ 99 w 559"/>
                <a:gd name="T9" fmla="*/ 412 h 832"/>
                <a:gd name="T10" fmla="*/ 92 w 559"/>
                <a:gd name="T11" fmla="*/ 596 h 832"/>
                <a:gd name="T12" fmla="*/ 130 w 559"/>
                <a:gd name="T13" fmla="*/ 611 h 832"/>
                <a:gd name="T14" fmla="*/ 107 w 559"/>
                <a:gd name="T15" fmla="*/ 687 h 832"/>
                <a:gd name="T16" fmla="*/ 138 w 559"/>
                <a:gd name="T17" fmla="*/ 718 h 832"/>
                <a:gd name="T18" fmla="*/ 145 w 559"/>
                <a:gd name="T19" fmla="*/ 809 h 832"/>
                <a:gd name="T20" fmla="*/ 153 w 559"/>
                <a:gd name="T21" fmla="*/ 831 h 832"/>
                <a:gd name="T22" fmla="*/ 153 w 559"/>
                <a:gd name="T23" fmla="*/ 831 h 832"/>
                <a:gd name="T24" fmla="*/ 260 w 559"/>
                <a:gd name="T25" fmla="*/ 794 h 832"/>
                <a:gd name="T26" fmla="*/ 298 w 559"/>
                <a:gd name="T27" fmla="*/ 831 h 832"/>
                <a:gd name="T28" fmla="*/ 344 w 559"/>
                <a:gd name="T29" fmla="*/ 817 h 832"/>
                <a:gd name="T30" fmla="*/ 367 w 559"/>
                <a:gd name="T31" fmla="*/ 779 h 832"/>
                <a:gd name="T32" fmla="*/ 397 w 559"/>
                <a:gd name="T33" fmla="*/ 771 h 832"/>
                <a:gd name="T34" fmla="*/ 435 w 559"/>
                <a:gd name="T35" fmla="*/ 786 h 832"/>
                <a:gd name="T36" fmla="*/ 496 w 559"/>
                <a:gd name="T37" fmla="*/ 779 h 832"/>
                <a:gd name="T38" fmla="*/ 527 w 559"/>
                <a:gd name="T39" fmla="*/ 740 h 832"/>
                <a:gd name="T40" fmla="*/ 527 w 559"/>
                <a:gd name="T41" fmla="*/ 740 h 832"/>
                <a:gd name="T42" fmla="*/ 504 w 559"/>
                <a:gd name="T43" fmla="*/ 657 h 832"/>
                <a:gd name="T44" fmla="*/ 474 w 559"/>
                <a:gd name="T45" fmla="*/ 641 h 832"/>
                <a:gd name="T46" fmla="*/ 451 w 559"/>
                <a:gd name="T47" fmla="*/ 580 h 832"/>
                <a:gd name="T48" fmla="*/ 451 w 559"/>
                <a:gd name="T49" fmla="*/ 435 h 832"/>
                <a:gd name="T50" fmla="*/ 420 w 559"/>
                <a:gd name="T51" fmla="*/ 374 h 832"/>
                <a:gd name="T52" fmla="*/ 458 w 559"/>
                <a:gd name="T53" fmla="*/ 359 h 832"/>
                <a:gd name="T54" fmla="*/ 481 w 559"/>
                <a:gd name="T55" fmla="*/ 236 h 832"/>
                <a:gd name="T56" fmla="*/ 496 w 559"/>
                <a:gd name="T57" fmla="*/ 214 h 832"/>
                <a:gd name="T58" fmla="*/ 558 w 559"/>
                <a:gd name="T59" fmla="*/ 206 h 832"/>
                <a:gd name="T60" fmla="*/ 558 w 559"/>
                <a:gd name="T61" fmla="*/ 206 h 832"/>
                <a:gd name="T62" fmla="*/ 542 w 559"/>
                <a:gd name="T63" fmla="*/ 99 h 832"/>
                <a:gd name="T64" fmla="*/ 535 w 559"/>
                <a:gd name="T65" fmla="*/ 45 h 832"/>
                <a:gd name="T66" fmla="*/ 535 w 559"/>
                <a:gd name="T67" fmla="*/ 0 h 832"/>
                <a:gd name="T68" fmla="*/ 535 w 559"/>
                <a:gd name="T69" fmla="*/ 0 h 832"/>
                <a:gd name="T70" fmla="*/ 290 w 559"/>
                <a:gd name="T71" fmla="*/ 68 h 832"/>
                <a:gd name="T72" fmla="*/ 122 w 559"/>
                <a:gd name="T73" fmla="*/ 145 h 832"/>
                <a:gd name="T74" fmla="*/ 46 w 559"/>
                <a:gd name="T75" fmla="*/ 137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59" h="832">
                  <a:moveTo>
                    <a:pt x="46" y="137"/>
                  </a:moveTo>
                  <a:lnTo>
                    <a:pt x="46" y="137"/>
                  </a:lnTo>
                  <a:cubicBezTo>
                    <a:pt x="38" y="175"/>
                    <a:pt x="0" y="214"/>
                    <a:pt x="8" y="259"/>
                  </a:cubicBezTo>
                  <a:cubicBezTo>
                    <a:pt x="15" y="290"/>
                    <a:pt x="69" y="290"/>
                    <a:pt x="84" y="313"/>
                  </a:cubicBezTo>
                  <a:cubicBezTo>
                    <a:pt x="99" y="343"/>
                    <a:pt x="99" y="381"/>
                    <a:pt x="99" y="412"/>
                  </a:cubicBezTo>
                  <a:cubicBezTo>
                    <a:pt x="99" y="473"/>
                    <a:pt x="84" y="534"/>
                    <a:pt x="92" y="596"/>
                  </a:cubicBezTo>
                  <a:cubicBezTo>
                    <a:pt x="92" y="611"/>
                    <a:pt x="130" y="596"/>
                    <a:pt x="130" y="611"/>
                  </a:cubicBezTo>
                  <a:cubicBezTo>
                    <a:pt x="130" y="634"/>
                    <a:pt x="107" y="664"/>
                    <a:pt x="107" y="687"/>
                  </a:cubicBezTo>
                  <a:cubicBezTo>
                    <a:pt x="107" y="702"/>
                    <a:pt x="130" y="702"/>
                    <a:pt x="138" y="718"/>
                  </a:cubicBezTo>
                  <a:cubicBezTo>
                    <a:pt x="145" y="748"/>
                    <a:pt x="138" y="779"/>
                    <a:pt x="145" y="809"/>
                  </a:cubicBezTo>
                  <a:cubicBezTo>
                    <a:pt x="145" y="817"/>
                    <a:pt x="145" y="824"/>
                    <a:pt x="153" y="831"/>
                  </a:cubicBezTo>
                  <a:lnTo>
                    <a:pt x="153" y="831"/>
                  </a:lnTo>
                  <a:cubicBezTo>
                    <a:pt x="183" y="817"/>
                    <a:pt x="221" y="794"/>
                    <a:pt x="260" y="794"/>
                  </a:cubicBezTo>
                  <a:cubicBezTo>
                    <a:pt x="275" y="794"/>
                    <a:pt x="283" y="824"/>
                    <a:pt x="298" y="831"/>
                  </a:cubicBezTo>
                  <a:cubicBezTo>
                    <a:pt x="313" y="831"/>
                    <a:pt x="328" y="824"/>
                    <a:pt x="344" y="817"/>
                  </a:cubicBezTo>
                  <a:cubicBezTo>
                    <a:pt x="351" y="809"/>
                    <a:pt x="351" y="786"/>
                    <a:pt x="367" y="779"/>
                  </a:cubicBezTo>
                  <a:cubicBezTo>
                    <a:pt x="374" y="771"/>
                    <a:pt x="382" y="771"/>
                    <a:pt x="397" y="771"/>
                  </a:cubicBezTo>
                  <a:cubicBezTo>
                    <a:pt x="413" y="779"/>
                    <a:pt x="420" y="786"/>
                    <a:pt x="435" y="786"/>
                  </a:cubicBezTo>
                  <a:cubicBezTo>
                    <a:pt x="458" y="786"/>
                    <a:pt x="481" y="786"/>
                    <a:pt x="496" y="779"/>
                  </a:cubicBezTo>
                  <a:cubicBezTo>
                    <a:pt x="512" y="771"/>
                    <a:pt x="519" y="756"/>
                    <a:pt x="527" y="740"/>
                  </a:cubicBezTo>
                  <a:lnTo>
                    <a:pt x="527" y="740"/>
                  </a:lnTo>
                  <a:cubicBezTo>
                    <a:pt x="519" y="718"/>
                    <a:pt x="519" y="687"/>
                    <a:pt x="504" y="657"/>
                  </a:cubicBezTo>
                  <a:cubicBezTo>
                    <a:pt x="496" y="649"/>
                    <a:pt x="481" y="649"/>
                    <a:pt x="474" y="641"/>
                  </a:cubicBezTo>
                  <a:cubicBezTo>
                    <a:pt x="458" y="626"/>
                    <a:pt x="451" y="603"/>
                    <a:pt x="451" y="580"/>
                  </a:cubicBezTo>
                  <a:cubicBezTo>
                    <a:pt x="443" y="534"/>
                    <a:pt x="458" y="488"/>
                    <a:pt x="451" y="435"/>
                  </a:cubicBezTo>
                  <a:cubicBezTo>
                    <a:pt x="443" y="412"/>
                    <a:pt x="413" y="397"/>
                    <a:pt x="420" y="374"/>
                  </a:cubicBezTo>
                  <a:cubicBezTo>
                    <a:pt x="420" y="359"/>
                    <a:pt x="451" y="374"/>
                    <a:pt x="458" y="359"/>
                  </a:cubicBezTo>
                  <a:cubicBezTo>
                    <a:pt x="474" y="321"/>
                    <a:pt x="466" y="275"/>
                    <a:pt x="481" y="236"/>
                  </a:cubicBezTo>
                  <a:cubicBezTo>
                    <a:pt x="481" y="229"/>
                    <a:pt x="489" y="214"/>
                    <a:pt x="496" y="214"/>
                  </a:cubicBezTo>
                  <a:cubicBezTo>
                    <a:pt x="519" y="206"/>
                    <a:pt x="535" y="206"/>
                    <a:pt x="558" y="206"/>
                  </a:cubicBezTo>
                  <a:lnTo>
                    <a:pt x="558" y="206"/>
                  </a:lnTo>
                  <a:cubicBezTo>
                    <a:pt x="550" y="168"/>
                    <a:pt x="550" y="137"/>
                    <a:pt x="542" y="99"/>
                  </a:cubicBezTo>
                  <a:cubicBezTo>
                    <a:pt x="542" y="84"/>
                    <a:pt x="535" y="61"/>
                    <a:pt x="535" y="45"/>
                  </a:cubicBezTo>
                  <a:cubicBezTo>
                    <a:pt x="527" y="23"/>
                    <a:pt x="535" y="23"/>
                    <a:pt x="535" y="0"/>
                  </a:cubicBezTo>
                  <a:lnTo>
                    <a:pt x="535" y="0"/>
                  </a:lnTo>
                  <a:cubicBezTo>
                    <a:pt x="290" y="68"/>
                    <a:pt x="290" y="68"/>
                    <a:pt x="290" y="68"/>
                  </a:cubicBezTo>
                  <a:cubicBezTo>
                    <a:pt x="206" y="107"/>
                    <a:pt x="199" y="160"/>
                    <a:pt x="122" y="145"/>
                  </a:cubicBezTo>
                  <a:cubicBezTo>
                    <a:pt x="92" y="137"/>
                    <a:pt x="69" y="137"/>
                    <a:pt x="46" y="13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6" name="Freeform 188"/>
            <p:cNvSpPr>
              <a:spLocks noChangeArrowheads="1"/>
            </p:cNvSpPr>
            <p:nvPr/>
          </p:nvSpPr>
          <p:spPr bwMode="auto">
            <a:xfrm>
              <a:off x="4270097" y="5372101"/>
              <a:ext cx="307955" cy="322263"/>
            </a:xfrm>
            <a:custGeom>
              <a:avLst/>
              <a:gdLst>
                <a:gd name="T0" fmla="*/ 504 w 856"/>
                <a:gd name="T1" fmla="*/ 68 h 894"/>
                <a:gd name="T2" fmla="*/ 504 w 856"/>
                <a:gd name="T3" fmla="*/ 68 h 894"/>
                <a:gd name="T4" fmla="*/ 374 w 856"/>
                <a:gd name="T5" fmla="*/ 68 h 894"/>
                <a:gd name="T6" fmla="*/ 405 w 856"/>
                <a:gd name="T7" fmla="*/ 30 h 894"/>
                <a:gd name="T8" fmla="*/ 436 w 856"/>
                <a:gd name="T9" fmla="*/ 7 h 894"/>
                <a:gd name="T10" fmla="*/ 558 w 856"/>
                <a:gd name="T11" fmla="*/ 38 h 894"/>
                <a:gd name="T12" fmla="*/ 558 w 856"/>
                <a:gd name="T13" fmla="*/ 38 h 894"/>
                <a:gd name="T14" fmla="*/ 542 w 856"/>
                <a:gd name="T15" fmla="*/ 91 h 894"/>
                <a:gd name="T16" fmla="*/ 527 w 856"/>
                <a:gd name="T17" fmla="*/ 145 h 894"/>
                <a:gd name="T18" fmla="*/ 512 w 856"/>
                <a:gd name="T19" fmla="*/ 145 h 894"/>
                <a:gd name="T20" fmla="*/ 519 w 856"/>
                <a:gd name="T21" fmla="*/ 91 h 894"/>
                <a:gd name="T22" fmla="*/ 504 w 856"/>
                <a:gd name="T23" fmla="*/ 68 h 894"/>
                <a:gd name="T24" fmla="*/ 855 w 856"/>
                <a:gd name="T25" fmla="*/ 718 h 894"/>
                <a:gd name="T26" fmla="*/ 855 w 856"/>
                <a:gd name="T27" fmla="*/ 718 h 894"/>
                <a:gd name="T28" fmla="*/ 787 w 856"/>
                <a:gd name="T29" fmla="*/ 702 h 894"/>
                <a:gd name="T30" fmla="*/ 764 w 856"/>
                <a:gd name="T31" fmla="*/ 588 h 894"/>
                <a:gd name="T32" fmla="*/ 634 w 856"/>
                <a:gd name="T33" fmla="*/ 282 h 894"/>
                <a:gd name="T34" fmla="*/ 405 w 856"/>
                <a:gd name="T35" fmla="*/ 236 h 894"/>
                <a:gd name="T36" fmla="*/ 283 w 856"/>
                <a:gd name="T37" fmla="*/ 206 h 894"/>
                <a:gd name="T38" fmla="*/ 122 w 856"/>
                <a:gd name="T39" fmla="*/ 191 h 894"/>
                <a:gd name="T40" fmla="*/ 8 w 856"/>
                <a:gd name="T41" fmla="*/ 252 h 894"/>
                <a:gd name="T42" fmla="*/ 8 w 856"/>
                <a:gd name="T43" fmla="*/ 252 h 894"/>
                <a:gd name="T44" fmla="*/ 8 w 856"/>
                <a:gd name="T45" fmla="*/ 297 h 894"/>
                <a:gd name="T46" fmla="*/ 15 w 856"/>
                <a:gd name="T47" fmla="*/ 351 h 894"/>
                <a:gd name="T48" fmla="*/ 31 w 856"/>
                <a:gd name="T49" fmla="*/ 458 h 894"/>
                <a:gd name="T50" fmla="*/ 31 w 856"/>
                <a:gd name="T51" fmla="*/ 458 h 894"/>
                <a:gd name="T52" fmla="*/ 107 w 856"/>
                <a:gd name="T53" fmla="*/ 412 h 894"/>
                <a:gd name="T54" fmla="*/ 130 w 856"/>
                <a:gd name="T55" fmla="*/ 450 h 894"/>
                <a:gd name="T56" fmla="*/ 161 w 856"/>
                <a:gd name="T57" fmla="*/ 443 h 894"/>
                <a:gd name="T58" fmla="*/ 183 w 856"/>
                <a:gd name="T59" fmla="*/ 488 h 894"/>
                <a:gd name="T60" fmla="*/ 252 w 856"/>
                <a:gd name="T61" fmla="*/ 466 h 894"/>
                <a:gd name="T62" fmla="*/ 313 w 856"/>
                <a:gd name="T63" fmla="*/ 511 h 894"/>
                <a:gd name="T64" fmla="*/ 328 w 856"/>
                <a:gd name="T65" fmla="*/ 550 h 894"/>
                <a:gd name="T66" fmla="*/ 405 w 856"/>
                <a:gd name="T67" fmla="*/ 542 h 894"/>
                <a:gd name="T68" fmla="*/ 451 w 856"/>
                <a:gd name="T69" fmla="*/ 519 h 894"/>
                <a:gd name="T70" fmla="*/ 481 w 856"/>
                <a:gd name="T71" fmla="*/ 511 h 894"/>
                <a:gd name="T72" fmla="*/ 481 w 856"/>
                <a:gd name="T73" fmla="*/ 626 h 894"/>
                <a:gd name="T74" fmla="*/ 512 w 856"/>
                <a:gd name="T75" fmla="*/ 695 h 894"/>
                <a:gd name="T76" fmla="*/ 550 w 856"/>
                <a:gd name="T77" fmla="*/ 756 h 894"/>
                <a:gd name="T78" fmla="*/ 550 w 856"/>
                <a:gd name="T79" fmla="*/ 756 h 894"/>
                <a:gd name="T80" fmla="*/ 588 w 856"/>
                <a:gd name="T81" fmla="*/ 756 h 894"/>
                <a:gd name="T82" fmla="*/ 626 w 856"/>
                <a:gd name="T83" fmla="*/ 870 h 894"/>
                <a:gd name="T84" fmla="*/ 688 w 856"/>
                <a:gd name="T85" fmla="*/ 893 h 894"/>
                <a:gd name="T86" fmla="*/ 688 w 856"/>
                <a:gd name="T87" fmla="*/ 893 h 894"/>
                <a:gd name="T88" fmla="*/ 741 w 856"/>
                <a:gd name="T89" fmla="*/ 817 h 894"/>
                <a:gd name="T90" fmla="*/ 802 w 856"/>
                <a:gd name="T91" fmla="*/ 756 h 894"/>
                <a:gd name="T92" fmla="*/ 855 w 856"/>
                <a:gd name="T93" fmla="*/ 718 h 8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56" h="894">
                  <a:moveTo>
                    <a:pt x="504" y="68"/>
                  </a:moveTo>
                  <a:lnTo>
                    <a:pt x="504" y="68"/>
                  </a:lnTo>
                  <a:cubicBezTo>
                    <a:pt x="458" y="53"/>
                    <a:pt x="420" y="68"/>
                    <a:pt x="374" y="68"/>
                  </a:cubicBezTo>
                  <a:cubicBezTo>
                    <a:pt x="374" y="53"/>
                    <a:pt x="397" y="38"/>
                    <a:pt x="405" y="30"/>
                  </a:cubicBezTo>
                  <a:cubicBezTo>
                    <a:pt x="413" y="23"/>
                    <a:pt x="420" y="0"/>
                    <a:pt x="436" y="7"/>
                  </a:cubicBezTo>
                  <a:cubicBezTo>
                    <a:pt x="474" y="23"/>
                    <a:pt x="512" y="38"/>
                    <a:pt x="558" y="38"/>
                  </a:cubicBezTo>
                  <a:lnTo>
                    <a:pt x="558" y="38"/>
                  </a:lnTo>
                  <a:cubicBezTo>
                    <a:pt x="558" y="53"/>
                    <a:pt x="542" y="68"/>
                    <a:pt x="542" y="91"/>
                  </a:cubicBezTo>
                  <a:cubicBezTo>
                    <a:pt x="535" y="106"/>
                    <a:pt x="535" y="129"/>
                    <a:pt x="527" y="145"/>
                  </a:cubicBezTo>
                  <a:cubicBezTo>
                    <a:pt x="519" y="160"/>
                    <a:pt x="512" y="160"/>
                    <a:pt x="512" y="145"/>
                  </a:cubicBezTo>
                  <a:cubicBezTo>
                    <a:pt x="504" y="129"/>
                    <a:pt x="512" y="106"/>
                    <a:pt x="519" y="91"/>
                  </a:cubicBezTo>
                  <a:cubicBezTo>
                    <a:pt x="504" y="68"/>
                    <a:pt x="504" y="68"/>
                    <a:pt x="504" y="68"/>
                  </a:cubicBezTo>
                  <a:close/>
                  <a:moveTo>
                    <a:pt x="855" y="718"/>
                  </a:moveTo>
                  <a:lnTo>
                    <a:pt x="855" y="718"/>
                  </a:lnTo>
                  <a:cubicBezTo>
                    <a:pt x="833" y="710"/>
                    <a:pt x="802" y="710"/>
                    <a:pt x="787" y="702"/>
                  </a:cubicBezTo>
                  <a:cubicBezTo>
                    <a:pt x="710" y="695"/>
                    <a:pt x="749" y="649"/>
                    <a:pt x="764" y="588"/>
                  </a:cubicBezTo>
                  <a:cubicBezTo>
                    <a:pt x="817" y="420"/>
                    <a:pt x="764" y="381"/>
                    <a:pt x="634" y="282"/>
                  </a:cubicBezTo>
                  <a:cubicBezTo>
                    <a:pt x="550" y="221"/>
                    <a:pt x="512" y="236"/>
                    <a:pt x="405" y="236"/>
                  </a:cubicBezTo>
                  <a:cubicBezTo>
                    <a:pt x="367" y="236"/>
                    <a:pt x="321" y="206"/>
                    <a:pt x="283" y="206"/>
                  </a:cubicBezTo>
                  <a:cubicBezTo>
                    <a:pt x="229" y="206"/>
                    <a:pt x="168" y="244"/>
                    <a:pt x="122" y="191"/>
                  </a:cubicBezTo>
                  <a:cubicBezTo>
                    <a:pt x="92" y="160"/>
                    <a:pt x="8" y="206"/>
                    <a:pt x="8" y="252"/>
                  </a:cubicBezTo>
                  <a:lnTo>
                    <a:pt x="8" y="252"/>
                  </a:lnTo>
                  <a:cubicBezTo>
                    <a:pt x="8" y="275"/>
                    <a:pt x="0" y="275"/>
                    <a:pt x="8" y="297"/>
                  </a:cubicBezTo>
                  <a:cubicBezTo>
                    <a:pt x="8" y="313"/>
                    <a:pt x="15" y="336"/>
                    <a:pt x="15" y="351"/>
                  </a:cubicBezTo>
                  <a:cubicBezTo>
                    <a:pt x="23" y="389"/>
                    <a:pt x="23" y="420"/>
                    <a:pt x="31" y="458"/>
                  </a:cubicBezTo>
                  <a:lnTo>
                    <a:pt x="31" y="458"/>
                  </a:lnTo>
                  <a:cubicBezTo>
                    <a:pt x="53" y="443"/>
                    <a:pt x="76" y="412"/>
                    <a:pt x="107" y="412"/>
                  </a:cubicBezTo>
                  <a:cubicBezTo>
                    <a:pt x="122" y="412"/>
                    <a:pt x="122" y="443"/>
                    <a:pt x="130" y="450"/>
                  </a:cubicBezTo>
                  <a:cubicBezTo>
                    <a:pt x="138" y="458"/>
                    <a:pt x="153" y="443"/>
                    <a:pt x="161" y="443"/>
                  </a:cubicBezTo>
                  <a:cubicBezTo>
                    <a:pt x="168" y="458"/>
                    <a:pt x="168" y="481"/>
                    <a:pt x="183" y="488"/>
                  </a:cubicBezTo>
                  <a:cubicBezTo>
                    <a:pt x="206" y="488"/>
                    <a:pt x="229" y="458"/>
                    <a:pt x="252" y="466"/>
                  </a:cubicBezTo>
                  <a:cubicBezTo>
                    <a:pt x="275" y="473"/>
                    <a:pt x="298" y="496"/>
                    <a:pt x="313" y="511"/>
                  </a:cubicBezTo>
                  <a:cubicBezTo>
                    <a:pt x="321" y="519"/>
                    <a:pt x="313" y="542"/>
                    <a:pt x="328" y="550"/>
                  </a:cubicBezTo>
                  <a:cubicBezTo>
                    <a:pt x="351" y="557"/>
                    <a:pt x="374" y="550"/>
                    <a:pt x="405" y="542"/>
                  </a:cubicBezTo>
                  <a:cubicBezTo>
                    <a:pt x="420" y="534"/>
                    <a:pt x="436" y="527"/>
                    <a:pt x="451" y="519"/>
                  </a:cubicBezTo>
                  <a:cubicBezTo>
                    <a:pt x="458" y="519"/>
                    <a:pt x="481" y="496"/>
                    <a:pt x="481" y="511"/>
                  </a:cubicBezTo>
                  <a:cubicBezTo>
                    <a:pt x="497" y="550"/>
                    <a:pt x="481" y="588"/>
                    <a:pt x="481" y="626"/>
                  </a:cubicBezTo>
                  <a:cubicBezTo>
                    <a:pt x="489" y="649"/>
                    <a:pt x="504" y="672"/>
                    <a:pt x="512" y="695"/>
                  </a:cubicBezTo>
                  <a:cubicBezTo>
                    <a:pt x="519" y="718"/>
                    <a:pt x="535" y="733"/>
                    <a:pt x="550" y="756"/>
                  </a:cubicBezTo>
                  <a:lnTo>
                    <a:pt x="550" y="756"/>
                  </a:lnTo>
                  <a:cubicBezTo>
                    <a:pt x="558" y="756"/>
                    <a:pt x="580" y="748"/>
                    <a:pt x="588" y="756"/>
                  </a:cubicBezTo>
                  <a:cubicBezTo>
                    <a:pt x="611" y="786"/>
                    <a:pt x="603" y="840"/>
                    <a:pt x="626" y="870"/>
                  </a:cubicBezTo>
                  <a:cubicBezTo>
                    <a:pt x="642" y="886"/>
                    <a:pt x="665" y="886"/>
                    <a:pt x="688" y="893"/>
                  </a:cubicBezTo>
                  <a:lnTo>
                    <a:pt x="688" y="893"/>
                  </a:lnTo>
                  <a:cubicBezTo>
                    <a:pt x="703" y="870"/>
                    <a:pt x="718" y="840"/>
                    <a:pt x="741" y="817"/>
                  </a:cubicBezTo>
                  <a:cubicBezTo>
                    <a:pt x="756" y="794"/>
                    <a:pt x="779" y="779"/>
                    <a:pt x="802" y="756"/>
                  </a:cubicBezTo>
                  <a:cubicBezTo>
                    <a:pt x="833" y="733"/>
                    <a:pt x="825" y="748"/>
                    <a:pt x="855" y="718"/>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7" name="Freeform 189"/>
            <p:cNvSpPr>
              <a:spLocks noChangeArrowheads="1"/>
            </p:cNvSpPr>
            <p:nvPr/>
          </p:nvSpPr>
          <p:spPr bwMode="auto">
            <a:xfrm>
              <a:off x="4911406" y="4779964"/>
              <a:ext cx="536540" cy="473075"/>
            </a:xfrm>
            <a:custGeom>
              <a:avLst/>
              <a:gdLst>
                <a:gd name="T0" fmla="*/ 191 w 1490"/>
                <a:gd name="T1" fmla="*/ 1276 h 1315"/>
                <a:gd name="T2" fmla="*/ 114 w 1490"/>
                <a:gd name="T3" fmla="*/ 1230 h 1315"/>
                <a:gd name="T4" fmla="*/ 76 w 1490"/>
                <a:gd name="T5" fmla="*/ 1024 h 1315"/>
                <a:gd name="T6" fmla="*/ 69 w 1490"/>
                <a:gd name="T7" fmla="*/ 673 h 1315"/>
                <a:gd name="T8" fmla="*/ 359 w 1490"/>
                <a:gd name="T9" fmla="*/ 657 h 1315"/>
                <a:gd name="T10" fmla="*/ 435 w 1490"/>
                <a:gd name="T11" fmla="*/ 1016 h 1315"/>
                <a:gd name="T12" fmla="*/ 466 w 1490"/>
                <a:gd name="T13" fmla="*/ 1177 h 1315"/>
                <a:gd name="T14" fmla="*/ 374 w 1490"/>
                <a:gd name="T15" fmla="*/ 1299 h 1315"/>
                <a:gd name="T16" fmla="*/ 191 w 1490"/>
                <a:gd name="T17" fmla="*/ 1276 h 1315"/>
                <a:gd name="T18" fmla="*/ 710 w 1490"/>
                <a:gd name="T19" fmla="*/ 421 h 1315"/>
                <a:gd name="T20" fmla="*/ 741 w 1490"/>
                <a:gd name="T21" fmla="*/ 344 h 1315"/>
                <a:gd name="T22" fmla="*/ 786 w 1490"/>
                <a:gd name="T23" fmla="*/ 367 h 1315"/>
                <a:gd name="T24" fmla="*/ 771 w 1490"/>
                <a:gd name="T25" fmla="*/ 405 h 1315"/>
                <a:gd name="T26" fmla="*/ 733 w 1490"/>
                <a:gd name="T27" fmla="*/ 436 h 1315"/>
                <a:gd name="T28" fmla="*/ 710 w 1490"/>
                <a:gd name="T29" fmla="*/ 421 h 1315"/>
                <a:gd name="T30" fmla="*/ 809 w 1490"/>
                <a:gd name="T31" fmla="*/ 38 h 1315"/>
                <a:gd name="T32" fmla="*/ 809 w 1490"/>
                <a:gd name="T33" fmla="*/ 199 h 1315"/>
                <a:gd name="T34" fmla="*/ 786 w 1490"/>
                <a:gd name="T35" fmla="*/ 474 h 1315"/>
                <a:gd name="T36" fmla="*/ 909 w 1490"/>
                <a:gd name="T37" fmla="*/ 757 h 1315"/>
                <a:gd name="T38" fmla="*/ 1122 w 1490"/>
                <a:gd name="T39" fmla="*/ 886 h 1315"/>
                <a:gd name="T40" fmla="*/ 1260 w 1490"/>
                <a:gd name="T41" fmla="*/ 886 h 1315"/>
                <a:gd name="T42" fmla="*/ 1344 w 1490"/>
                <a:gd name="T43" fmla="*/ 802 h 1315"/>
                <a:gd name="T44" fmla="*/ 1352 w 1490"/>
                <a:gd name="T45" fmla="*/ 757 h 1315"/>
                <a:gd name="T46" fmla="*/ 1397 w 1490"/>
                <a:gd name="T47" fmla="*/ 680 h 1315"/>
                <a:gd name="T48" fmla="*/ 1482 w 1490"/>
                <a:gd name="T49" fmla="*/ 634 h 1315"/>
                <a:gd name="T50" fmla="*/ 1405 w 1490"/>
                <a:gd name="T51" fmla="*/ 627 h 1315"/>
                <a:gd name="T52" fmla="*/ 1298 w 1490"/>
                <a:gd name="T53" fmla="*/ 642 h 1315"/>
                <a:gd name="T54" fmla="*/ 1321 w 1490"/>
                <a:gd name="T55" fmla="*/ 573 h 1315"/>
                <a:gd name="T56" fmla="*/ 1428 w 1490"/>
                <a:gd name="T57" fmla="*/ 413 h 1315"/>
                <a:gd name="T58" fmla="*/ 1375 w 1490"/>
                <a:gd name="T59" fmla="*/ 321 h 1315"/>
                <a:gd name="T60" fmla="*/ 1260 w 1490"/>
                <a:gd name="T61" fmla="*/ 329 h 1315"/>
                <a:gd name="T62" fmla="*/ 1214 w 1490"/>
                <a:gd name="T63" fmla="*/ 291 h 1315"/>
                <a:gd name="T64" fmla="*/ 1138 w 1490"/>
                <a:gd name="T65" fmla="*/ 237 h 1315"/>
                <a:gd name="T66" fmla="*/ 1046 w 1490"/>
                <a:gd name="T67" fmla="*/ 146 h 1315"/>
                <a:gd name="T68" fmla="*/ 1092 w 1490"/>
                <a:gd name="T69" fmla="*/ 115 h 1315"/>
                <a:gd name="T70" fmla="*/ 1031 w 1490"/>
                <a:gd name="T71" fmla="*/ 54 h 1315"/>
                <a:gd name="T72" fmla="*/ 970 w 1490"/>
                <a:gd name="T73" fmla="*/ 38 h 1315"/>
                <a:gd name="T74" fmla="*/ 809 w 1490"/>
                <a:gd name="T75" fmla="*/ 38 h 1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90" h="1315">
                  <a:moveTo>
                    <a:pt x="191" y="1276"/>
                  </a:moveTo>
                  <a:lnTo>
                    <a:pt x="191" y="1276"/>
                  </a:lnTo>
                  <a:cubicBezTo>
                    <a:pt x="175" y="1268"/>
                    <a:pt x="137" y="1245"/>
                    <a:pt x="122" y="1238"/>
                  </a:cubicBezTo>
                  <a:cubicBezTo>
                    <a:pt x="114" y="1230"/>
                    <a:pt x="114" y="1238"/>
                    <a:pt x="114" y="1230"/>
                  </a:cubicBezTo>
                  <a:cubicBezTo>
                    <a:pt x="107" y="1222"/>
                    <a:pt x="107" y="1154"/>
                    <a:pt x="107" y="1138"/>
                  </a:cubicBezTo>
                  <a:cubicBezTo>
                    <a:pt x="53" y="1115"/>
                    <a:pt x="76" y="1062"/>
                    <a:pt x="76" y="1024"/>
                  </a:cubicBezTo>
                  <a:cubicBezTo>
                    <a:pt x="76" y="970"/>
                    <a:pt x="76" y="940"/>
                    <a:pt x="53" y="894"/>
                  </a:cubicBezTo>
                  <a:cubicBezTo>
                    <a:pt x="0" y="802"/>
                    <a:pt x="0" y="764"/>
                    <a:pt x="69" y="673"/>
                  </a:cubicBezTo>
                  <a:cubicBezTo>
                    <a:pt x="107" y="611"/>
                    <a:pt x="145" y="581"/>
                    <a:pt x="183" y="527"/>
                  </a:cubicBezTo>
                  <a:cubicBezTo>
                    <a:pt x="267" y="428"/>
                    <a:pt x="313" y="588"/>
                    <a:pt x="359" y="657"/>
                  </a:cubicBezTo>
                  <a:cubicBezTo>
                    <a:pt x="412" y="734"/>
                    <a:pt x="366" y="818"/>
                    <a:pt x="382" y="894"/>
                  </a:cubicBezTo>
                  <a:cubicBezTo>
                    <a:pt x="450" y="917"/>
                    <a:pt x="473" y="955"/>
                    <a:pt x="435" y="1016"/>
                  </a:cubicBezTo>
                  <a:cubicBezTo>
                    <a:pt x="382" y="1093"/>
                    <a:pt x="443" y="1054"/>
                    <a:pt x="473" y="1100"/>
                  </a:cubicBezTo>
                  <a:cubicBezTo>
                    <a:pt x="481" y="1108"/>
                    <a:pt x="458" y="1154"/>
                    <a:pt x="466" y="1177"/>
                  </a:cubicBezTo>
                  <a:cubicBezTo>
                    <a:pt x="473" y="1192"/>
                    <a:pt x="511" y="1291"/>
                    <a:pt x="450" y="1276"/>
                  </a:cubicBezTo>
                  <a:cubicBezTo>
                    <a:pt x="405" y="1268"/>
                    <a:pt x="412" y="1284"/>
                    <a:pt x="374" y="1299"/>
                  </a:cubicBezTo>
                  <a:cubicBezTo>
                    <a:pt x="321" y="1314"/>
                    <a:pt x="328" y="1307"/>
                    <a:pt x="275" y="1307"/>
                  </a:cubicBezTo>
                  <a:cubicBezTo>
                    <a:pt x="191" y="1276"/>
                    <a:pt x="191" y="1276"/>
                    <a:pt x="191" y="1276"/>
                  </a:cubicBezTo>
                  <a:close/>
                  <a:moveTo>
                    <a:pt x="710" y="421"/>
                  </a:moveTo>
                  <a:lnTo>
                    <a:pt x="710" y="421"/>
                  </a:lnTo>
                  <a:cubicBezTo>
                    <a:pt x="710" y="405"/>
                    <a:pt x="718" y="390"/>
                    <a:pt x="725" y="382"/>
                  </a:cubicBezTo>
                  <a:cubicBezTo>
                    <a:pt x="725" y="367"/>
                    <a:pt x="733" y="352"/>
                    <a:pt x="741" y="344"/>
                  </a:cubicBezTo>
                  <a:cubicBezTo>
                    <a:pt x="748" y="329"/>
                    <a:pt x="764" y="306"/>
                    <a:pt x="779" y="321"/>
                  </a:cubicBezTo>
                  <a:cubicBezTo>
                    <a:pt x="786" y="336"/>
                    <a:pt x="786" y="352"/>
                    <a:pt x="786" y="367"/>
                  </a:cubicBezTo>
                  <a:cubicBezTo>
                    <a:pt x="794" y="375"/>
                    <a:pt x="794" y="390"/>
                    <a:pt x="794" y="398"/>
                  </a:cubicBezTo>
                  <a:cubicBezTo>
                    <a:pt x="786" y="398"/>
                    <a:pt x="779" y="405"/>
                    <a:pt x="771" y="405"/>
                  </a:cubicBezTo>
                  <a:cubicBezTo>
                    <a:pt x="764" y="413"/>
                    <a:pt x="756" y="421"/>
                    <a:pt x="748" y="428"/>
                  </a:cubicBezTo>
                  <a:cubicBezTo>
                    <a:pt x="748" y="436"/>
                    <a:pt x="741" y="436"/>
                    <a:pt x="733" y="436"/>
                  </a:cubicBezTo>
                  <a:cubicBezTo>
                    <a:pt x="725" y="443"/>
                    <a:pt x="725" y="451"/>
                    <a:pt x="718" y="459"/>
                  </a:cubicBezTo>
                  <a:cubicBezTo>
                    <a:pt x="710" y="421"/>
                    <a:pt x="710" y="421"/>
                    <a:pt x="710" y="421"/>
                  </a:cubicBezTo>
                  <a:close/>
                  <a:moveTo>
                    <a:pt x="809" y="38"/>
                  </a:moveTo>
                  <a:lnTo>
                    <a:pt x="809" y="38"/>
                  </a:lnTo>
                  <a:lnTo>
                    <a:pt x="809" y="38"/>
                  </a:lnTo>
                  <a:cubicBezTo>
                    <a:pt x="802" y="92"/>
                    <a:pt x="802" y="146"/>
                    <a:pt x="809" y="199"/>
                  </a:cubicBezTo>
                  <a:cubicBezTo>
                    <a:pt x="840" y="390"/>
                    <a:pt x="840" y="390"/>
                    <a:pt x="840" y="390"/>
                  </a:cubicBezTo>
                  <a:cubicBezTo>
                    <a:pt x="847" y="428"/>
                    <a:pt x="809" y="451"/>
                    <a:pt x="786" y="474"/>
                  </a:cubicBezTo>
                  <a:cubicBezTo>
                    <a:pt x="764" y="505"/>
                    <a:pt x="779" y="588"/>
                    <a:pt x="809" y="604"/>
                  </a:cubicBezTo>
                  <a:cubicBezTo>
                    <a:pt x="863" y="634"/>
                    <a:pt x="901" y="703"/>
                    <a:pt x="909" y="757"/>
                  </a:cubicBezTo>
                  <a:cubicBezTo>
                    <a:pt x="985" y="772"/>
                    <a:pt x="1084" y="810"/>
                    <a:pt x="1122" y="886"/>
                  </a:cubicBezTo>
                  <a:lnTo>
                    <a:pt x="1122" y="886"/>
                  </a:lnTo>
                  <a:cubicBezTo>
                    <a:pt x="1138" y="894"/>
                    <a:pt x="1184" y="902"/>
                    <a:pt x="1199" y="902"/>
                  </a:cubicBezTo>
                  <a:cubicBezTo>
                    <a:pt x="1222" y="902"/>
                    <a:pt x="1237" y="894"/>
                    <a:pt x="1260" y="886"/>
                  </a:cubicBezTo>
                  <a:cubicBezTo>
                    <a:pt x="1291" y="863"/>
                    <a:pt x="1314" y="833"/>
                    <a:pt x="1344" y="802"/>
                  </a:cubicBezTo>
                  <a:lnTo>
                    <a:pt x="1344" y="802"/>
                  </a:lnTo>
                  <a:cubicBezTo>
                    <a:pt x="1352" y="757"/>
                    <a:pt x="1352" y="757"/>
                    <a:pt x="1352" y="757"/>
                  </a:cubicBezTo>
                  <a:lnTo>
                    <a:pt x="1352" y="757"/>
                  </a:lnTo>
                  <a:cubicBezTo>
                    <a:pt x="1359" y="749"/>
                    <a:pt x="1375" y="741"/>
                    <a:pt x="1375" y="734"/>
                  </a:cubicBezTo>
                  <a:cubicBezTo>
                    <a:pt x="1390" y="718"/>
                    <a:pt x="1382" y="695"/>
                    <a:pt x="1397" y="680"/>
                  </a:cubicBezTo>
                  <a:cubicBezTo>
                    <a:pt x="1420" y="665"/>
                    <a:pt x="1459" y="673"/>
                    <a:pt x="1482" y="657"/>
                  </a:cubicBezTo>
                  <a:cubicBezTo>
                    <a:pt x="1489" y="650"/>
                    <a:pt x="1489" y="634"/>
                    <a:pt x="1482" y="634"/>
                  </a:cubicBezTo>
                  <a:cubicBezTo>
                    <a:pt x="1466" y="627"/>
                    <a:pt x="1451" y="642"/>
                    <a:pt x="1436" y="642"/>
                  </a:cubicBezTo>
                  <a:cubicBezTo>
                    <a:pt x="1428" y="634"/>
                    <a:pt x="1420" y="619"/>
                    <a:pt x="1405" y="627"/>
                  </a:cubicBezTo>
                  <a:cubicBezTo>
                    <a:pt x="1382" y="634"/>
                    <a:pt x="1367" y="680"/>
                    <a:pt x="1336" y="680"/>
                  </a:cubicBezTo>
                  <a:cubicBezTo>
                    <a:pt x="1321" y="680"/>
                    <a:pt x="1306" y="650"/>
                    <a:pt x="1298" y="642"/>
                  </a:cubicBezTo>
                  <a:cubicBezTo>
                    <a:pt x="1291" y="627"/>
                    <a:pt x="1268" y="619"/>
                    <a:pt x="1275" y="611"/>
                  </a:cubicBezTo>
                  <a:cubicBezTo>
                    <a:pt x="1283" y="596"/>
                    <a:pt x="1306" y="588"/>
                    <a:pt x="1321" y="573"/>
                  </a:cubicBezTo>
                  <a:cubicBezTo>
                    <a:pt x="1344" y="543"/>
                    <a:pt x="1359" y="497"/>
                    <a:pt x="1382" y="466"/>
                  </a:cubicBezTo>
                  <a:cubicBezTo>
                    <a:pt x="1397" y="443"/>
                    <a:pt x="1413" y="428"/>
                    <a:pt x="1428" y="413"/>
                  </a:cubicBezTo>
                  <a:cubicBezTo>
                    <a:pt x="1397" y="352"/>
                    <a:pt x="1397" y="352"/>
                    <a:pt x="1397" y="352"/>
                  </a:cubicBezTo>
                  <a:cubicBezTo>
                    <a:pt x="1390" y="336"/>
                    <a:pt x="1382" y="321"/>
                    <a:pt x="1375" y="321"/>
                  </a:cubicBezTo>
                  <a:cubicBezTo>
                    <a:pt x="1344" y="321"/>
                    <a:pt x="1329" y="359"/>
                    <a:pt x="1306" y="367"/>
                  </a:cubicBezTo>
                  <a:cubicBezTo>
                    <a:pt x="1283" y="367"/>
                    <a:pt x="1275" y="329"/>
                    <a:pt x="1260" y="329"/>
                  </a:cubicBezTo>
                  <a:cubicBezTo>
                    <a:pt x="1245" y="329"/>
                    <a:pt x="1245" y="359"/>
                    <a:pt x="1230" y="352"/>
                  </a:cubicBezTo>
                  <a:cubicBezTo>
                    <a:pt x="1214" y="344"/>
                    <a:pt x="1230" y="313"/>
                    <a:pt x="1214" y="291"/>
                  </a:cubicBezTo>
                  <a:cubicBezTo>
                    <a:pt x="1207" y="275"/>
                    <a:pt x="1199" y="260"/>
                    <a:pt x="1184" y="252"/>
                  </a:cubicBezTo>
                  <a:cubicBezTo>
                    <a:pt x="1168" y="245"/>
                    <a:pt x="1153" y="252"/>
                    <a:pt x="1138" y="237"/>
                  </a:cubicBezTo>
                  <a:cubicBezTo>
                    <a:pt x="1130" y="230"/>
                    <a:pt x="1145" y="214"/>
                    <a:pt x="1130" y="207"/>
                  </a:cubicBezTo>
                  <a:cubicBezTo>
                    <a:pt x="1107" y="184"/>
                    <a:pt x="1061" y="176"/>
                    <a:pt x="1046" y="146"/>
                  </a:cubicBezTo>
                  <a:cubicBezTo>
                    <a:pt x="1039" y="130"/>
                    <a:pt x="1077" y="123"/>
                    <a:pt x="1092" y="115"/>
                  </a:cubicBezTo>
                  <a:lnTo>
                    <a:pt x="1092" y="115"/>
                  </a:lnTo>
                  <a:cubicBezTo>
                    <a:pt x="1084" y="100"/>
                    <a:pt x="1077" y="84"/>
                    <a:pt x="1069" y="77"/>
                  </a:cubicBezTo>
                  <a:cubicBezTo>
                    <a:pt x="1061" y="69"/>
                    <a:pt x="1046" y="69"/>
                    <a:pt x="1031" y="54"/>
                  </a:cubicBezTo>
                  <a:cubicBezTo>
                    <a:pt x="1023" y="38"/>
                    <a:pt x="1031" y="8"/>
                    <a:pt x="1016" y="0"/>
                  </a:cubicBezTo>
                  <a:cubicBezTo>
                    <a:pt x="993" y="0"/>
                    <a:pt x="993" y="31"/>
                    <a:pt x="970" y="38"/>
                  </a:cubicBezTo>
                  <a:cubicBezTo>
                    <a:pt x="955" y="46"/>
                    <a:pt x="932" y="54"/>
                    <a:pt x="916" y="54"/>
                  </a:cubicBezTo>
                  <a:cubicBezTo>
                    <a:pt x="878" y="54"/>
                    <a:pt x="847" y="38"/>
                    <a:pt x="809" y="38"/>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8" name="Freeform 190"/>
            <p:cNvSpPr>
              <a:spLocks noChangeArrowheads="1"/>
            </p:cNvSpPr>
            <p:nvPr/>
          </p:nvSpPr>
          <p:spPr bwMode="auto">
            <a:xfrm>
              <a:off x="4003415" y="3975100"/>
              <a:ext cx="1395322" cy="1430338"/>
            </a:xfrm>
            <a:custGeom>
              <a:avLst/>
              <a:gdLst>
                <a:gd name="T0" fmla="*/ 2826 w 3874"/>
                <a:gd name="T1" fmla="*/ 2276 h 3973"/>
                <a:gd name="T2" fmla="*/ 3124 w 3874"/>
                <a:gd name="T3" fmla="*/ 2620 h 3973"/>
                <a:gd name="T4" fmla="*/ 1940 w 3874"/>
                <a:gd name="T5" fmla="*/ 2849 h 3973"/>
                <a:gd name="T6" fmla="*/ 1971 w 3874"/>
                <a:gd name="T7" fmla="*/ 2903 h 3973"/>
                <a:gd name="T8" fmla="*/ 810 w 3874"/>
                <a:gd name="T9" fmla="*/ 2559 h 3973"/>
                <a:gd name="T10" fmla="*/ 1230 w 3874"/>
                <a:gd name="T11" fmla="*/ 2208 h 3973"/>
                <a:gd name="T12" fmla="*/ 1268 w 3874"/>
                <a:gd name="T13" fmla="*/ 3002 h 3973"/>
                <a:gd name="T14" fmla="*/ 1115 w 3874"/>
                <a:gd name="T15" fmla="*/ 2590 h 3973"/>
                <a:gd name="T16" fmla="*/ 1635 w 3874"/>
                <a:gd name="T17" fmla="*/ 2513 h 3973"/>
                <a:gd name="T18" fmla="*/ 1879 w 3874"/>
                <a:gd name="T19" fmla="*/ 1673 h 3973"/>
                <a:gd name="T20" fmla="*/ 1131 w 3874"/>
                <a:gd name="T21" fmla="*/ 1902 h 3973"/>
                <a:gd name="T22" fmla="*/ 1978 w 3874"/>
                <a:gd name="T23" fmla="*/ 1482 h 3973"/>
                <a:gd name="T24" fmla="*/ 2047 w 3874"/>
                <a:gd name="T25" fmla="*/ 1497 h 3973"/>
                <a:gd name="T26" fmla="*/ 23 w 3874"/>
                <a:gd name="T27" fmla="*/ 512 h 3973"/>
                <a:gd name="T28" fmla="*/ 298 w 3874"/>
                <a:gd name="T29" fmla="*/ 527 h 3973"/>
                <a:gd name="T30" fmla="*/ 23 w 3874"/>
                <a:gd name="T31" fmla="*/ 696 h 3973"/>
                <a:gd name="T32" fmla="*/ 741 w 3874"/>
                <a:gd name="T33" fmla="*/ 61 h 3973"/>
                <a:gd name="T34" fmla="*/ 466 w 3874"/>
                <a:gd name="T35" fmla="*/ 352 h 3973"/>
                <a:gd name="T36" fmla="*/ 1742 w 3874"/>
                <a:gd name="T37" fmla="*/ 1077 h 3973"/>
                <a:gd name="T38" fmla="*/ 2101 w 3874"/>
                <a:gd name="T39" fmla="*/ 779 h 3973"/>
                <a:gd name="T40" fmla="*/ 1230 w 3874"/>
                <a:gd name="T41" fmla="*/ 283 h 3973"/>
                <a:gd name="T42" fmla="*/ 1100 w 3874"/>
                <a:gd name="T43" fmla="*/ 466 h 3973"/>
                <a:gd name="T44" fmla="*/ 1337 w 3874"/>
                <a:gd name="T45" fmla="*/ 581 h 3973"/>
                <a:gd name="T46" fmla="*/ 1558 w 3874"/>
                <a:gd name="T47" fmla="*/ 863 h 3973"/>
                <a:gd name="T48" fmla="*/ 1046 w 3874"/>
                <a:gd name="T49" fmla="*/ 1169 h 3973"/>
                <a:gd name="T50" fmla="*/ 1551 w 3874"/>
                <a:gd name="T51" fmla="*/ 1093 h 3973"/>
                <a:gd name="T52" fmla="*/ 917 w 3874"/>
                <a:gd name="T53" fmla="*/ 1093 h 3973"/>
                <a:gd name="T54" fmla="*/ 1283 w 3874"/>
                <a:gd name="T55" fmla="*/ 588 h 3973"/>
                <a:gd name="T56" fmla="*/ 1161 w 3874"/>
                <a:gd name="T57" fmla="*/ 573 h 3973"/>
                <a:gd name="T58" fmla="*/ 2307 w 3874"/>
                <a:gd name="T59" fmla="*/ 527 h 3973"/>
                <a:gd name="T60" fmla="*/ 2223 w 3874"/>
                <a:gd name="T61" fmla="*/ 650 h 3973"/>
                <a:gd name="T62" fmla="*/ 2505 w 3874"/>
                <a:gd name="T63" fmla="*/ 482 h 3973"/>
                <a:gd name="T64" fmla="*/ 2276 w 3874"/>
                <a:gd name="T65" fmla="*/ 818 h 3973"/>
                <a:gd name="T66" fmla="*/ 2131 w 3874"/>
                <a:gd name="T67" fmla="*/ 1429 h 3973"/>
                <a:gd name="T68" fmla="*/ 2200 w 3874"/>
                <a:gd name="T69" fmla="*/ 1597 h 3973"/>
                <a:gd name="T70" fmla="*/ 2040 w 3874"/>
                <a:gd name="T71" fmla="*/ 2139 h 3973"/>
                <a:gd name="T72" fmla="*/ 2139 w 3874"/>
                <a:gd name="T73" fmla="*/ 2811 h 3973"/>
                <a:gd name="T74" fmla="*/ 2047 w 3874"/>
                <a:gd name="T75" fmla="*/ 3934 h 3973"/>
                <a:gd name="T76" fmla="*/ 2345 w 3874"/>
                <a:gd name="T77" fmla="*/ 3392 h 3973"/>
                <a:gd name="T78" fmla="*/ 2482 w 3874"/>
                <a:gd name="T79" fmla="*/ 2246 h 3973"/>
                <a:gd name="T80" fmla="*/ 3010 w 3874"/>
                <a:gd name="T81" fmla="*/ 1329 h 3973"/>
                <a:gd name="T82" fmla="*/ 2643 w 3874"/>
                <a:gd name="T83" fmla="*/ 1925 h 3973"/>
                <a:gd name="T84" fmla="*/ 2872 w 3874"/>
                <a:gd name="T85" fmla="*/ 2154 h 3973"/>
                <a:gd name="T86" fmla="*/ 3094 w 3874"/>
                <a:gd name="T87" fmla="*/ 2338 h 3973"/>
                <a:gd name="T88" fmla="*/ 3315 w 3874"/>
                <a:gd name="T89" fmla="*/ 1704 h 3973"/>
                <a:gd name="T90" fmla="*/ 3476 w 3874"/>
                <a:gd name="T91" fmla="*/ 1956 h 3973"/>
                <a:gd name="T92" fmla="*/ 3804 w 3874"/>
                <a:gd name="T93" fmla="*/ 2124 h 3973"/>
                <a:gd name="T94" fmla="*/ 3865 w 3874"/>
                <a:gd name="T95" fmla="*/ 1895 h 3973"/>
                <a:gd name="T96" fmla="*/ 3659 w 3874"/>
                <a:gd name="T97" fmla="*/ 1505 h 3973"/>
                <a:gd name="T98" fmla="*/ 3666 w 3874"/>
                <a:gd name="T99" fmla="*/ 1054 h 3973"/>
                <a:gd name="T100" fmla="*/ 3514 w 3874"/>
                <a:gd name="T101" fmla="*/ 741 h 3973"/>
                <a:gd name="T102" fmla="*/ 3697 w 3874"/>
                <a:gd name="T103" fmla="*/ 634 h 3973"/>
                <a:gd name="T104" fmla="*/ 3842 w 3874"/>
                <a:gd name="T105" fmla="*/ 367 h 3973"/>
                <a:gd name="T106" fmla="*/ 3499 w 3874"/>
                <a:gd name="T107" fmla="*/ 321 h 3973"/>
                <a:gd name="T108" fmla="*/ 3040 w 3874"/>
                <a:gd name="T109" fmla="*/ 474 h 3973"/>
                <a:gd name="T110" fmla="*/ 2979 w 3874"/>
                <a:gd name="T111" fmla="*/ 237 h 3973"/>
                <a:gd name="T112" fmla="*/ 2727 w 3874"/>
                <a:gd name="T113" fmla="*/ 268 h 39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74" h="3973">
                  <a:moveTo>
                    <a:pt x="3063" y="2681"/>
                  </a:moveTo>
                  <a:lnTo>
                    <a:pt x="3063" y="2681"/>
                  </a:lnTo>
                  <a:cubicBezTo>
                    <a:pt x="3040" y="2659"/>
                    <a:pt x="3032" y="2620"/>
                    <a:pt x="3010" y="2597"/>
                  </a:cubicBezTo>
                  <a:cubicBezTo>
                    <a:pt x="2994" y="2574"/>
                    <a:pt x="2933" y="2513"/>
                    <a:pt x="2941" y="2483"/>
                  </a:cubicBezTo>
                  <a:cubicBezTo>
                    <a:pt x="2949" y="2406"/>
                    <a:pt x="2926" y="2399"/>
                    <a:pt x="2880" y="2345"/>
                  </a:cubicBezTo>
                  <a:cubicBezTo>
                    <a:pt x="2864" y="2330"/>
                    <a:pt x="2834" y="2292"/>
                    <a:pt x="2826" y="2276"/>
                  </a:cubicBezTo>
                  <a:cubicBezTo>
                    <a:pt x="2826" y="2269"/>
                    <a:pt x="2857" y="2208"/>
                    <a:pt x="2864" y="2208"/>
                  </a:cubicBezTo>
                  <a:lnTo>
                    <a:pt x="2864" y="2208"/>
                  </a:lnTo>
                  <a:cubicBezTo>
                    <a:pt x="2880" y="2208"/>
                    <a:pt x="2994" y="2315"/>
                    <a:pt x="3010" y="2338"/>
                  </a:cubicBezTo>
                  <a:cubicBezTo>
                    <a:pt x="3025" y="2353"/>
                    <a:pt x="3032" y="2376"/>
                    <a:pt x="3040" y="2391"/>
                  </a:cubicBezTo>
                  <a:cubicBezTo>
                    <a:pt x="3048" y="2406"/>
                    <a:pt x="3071" y="2406"/>
                    <a:pt x="3086" y="2422"/>
                  </a:cubicBezTo>
                  <a:cubicBezTo>
                    <a:pt x="3109" y="2437"/>
                    <a:pt x="3139" y="2597"/>
                    <a:pt x="3124" y="2620"/>
                  </a:cubicBezTo>
                  <a:cubicBezTo>
                    <a:pt x="3094" y="2651"/>
                    <a:pt x="3116" y="2659"/>
                    <a:pt x="3139" y="2681"/>
                  </a:cubicBezTo>
                  <a:cubicBezTo>
                    <a:pt x="3170" y="2727"/>
                    <a:pt x="3101" y="2727"/>
                    <a:pt x="3071" y="2720"/>
                  </a:cubicBezTo>
                  <a:cubicBezTo>
                    <a:pt x="3063" y="2681"/>
                    <a:pt x="3063" y="2681"/>
                    <a:pt x="3063" y="2681"/>
                  </a:cubicBezTo>
                  <a:close/>
                  <a:moveTo>
                    <a:pt x="1940" y="2964"/>
                  </a:moveTo>
                  <a:lnTo>
                    <a:pt x="1940" y="2964"/>
                  </a:lnTo>
                  <a:cubicBezTo>
                    <a:pt x="1917" y="2933"/>
                    <a:pt x="1917" y="2880"/>
                    <a:pt x="1940" y="2849"/>
                  </a:cubicBezTo>
                  <a:cubicBezTo>
                    <a:pt x="1948" y="2834"/>
                    <a:pt x="1955" y="2811"/>
                    <a:pt x="1963" y="2796"/>
                  </a:cubicBezTo>
                  <a:cubicBezTo>
                    <a:pt x="1963" y="2788"/>
                    <a:pt x="1963" y="2781"/>
                    <a:pt x="1971" y="2773"/>
                  </a:cubicBezTo>
                  <a:cubicBezTo>
                    <a:pt x="1971" y="2765"/>
                    <a:pt x="1986" y="2750"/>
                    <a:pt x="1986" y="2743"/>
                  </a:cubicBezTo>
                  <a:lnTo>
                    <a:pt x="1986" y="2743"/>
                  </a:lnTo>
                  <a:cubicBezTo>
                    <a:pt x="2001" y="2781"/>
                    <a:pt x="1986" y="2826"/>
                    <a:pt x="1971" y="2865"/>
                  </a:cubicBezTo>
                  <a:cubicBezTo>
                    <a:pt x="1971" y="2880"/>
                    <a:pt x="1971" y="2888"/>
                    <a:pt x="1971" y="2903"/>
                  </a:cubicBezTo>
                  <a:cubicBezTo>
                    <a:pt x="1971" y="2926"/>
                    <a:pt x="1963" y="2941"/>
                    <a:pt x="1963" y="2956"/>
                  </a:cubicBezTo>
                  <a:cubicBezTo>
                    <a:pt x="1940" y="2964"/>
                    <a:pt x="1940" y="2964"/>
                    <a:pt x="1940" y="2964"/>
                  </a:cubicBezTo>
                  <a:close/>
                  <a:moveTo>
                    <a:pt x="749" y="2826"/>
                  </a:moveTo>
                  <a:lnTo>
                    <a:pt x="749" y="2826"/>
                  </a:lnTo>
                  <a:cubicBezTo>
                    <a:pt x="779" y="2804"/>
                    <a:pt x="772" y="2720"/>
                    <a:pt x="810" y="2674"/>
                  </a:cubicBezTo>
                  <a:cubicBezTo>
                    <a:pt x="840" y="2643"/>
                    <a:pt x="886" y="2567"/>
                    <a:pt x="810" y="2559"/>
                  </a:cubicBezTo>
                  <a:cubicBezTo>
                    <a:pt x="810" y="2551"/>
                    <a:pt x="810" y="2551"/>
                    <a:pt x="810" y="2551"/>
                  </a:cubicBezTo>
                  <a:cubicBezTo>
                    <a:pt x="802" y="2551"/>
                    <a:pt x="802" y="2551"/>
                    <a:pt x="802" y="2544"/>
                  </a:cubicBezTo>
                  <a:cubicBezTo>
                    <a:pt x="863" y="2521"/>
                    <a:pt x="833" y="2384"/>
                    <a:pt x="863" y="2376"/>
                  </a:cubicBezTo>
                  <a:cubicBezTo>
                    <a:pt x="917" y="2361"/>
                    <a:pt x="993" y="2361"/>
                    <a:pt x="1016" y="2292"/>
                  </a:cubicBezTo>
                  <a:cubicBezTo>
                    <a:pt x="1046" y="2292"/>
                    <a:pt x="1092" y="2345"/>
                    <a:pt x="1123" y="2315"/>
                  </a:cubicBezTo>
                  <a:cubicBezTo>
                    <a:pt x="1146" y="2292"/>
                    <a:pt x="1207" y="2208"/>
                    <a:pt x="1230" y="2208"/>
                  </a:cubicBezTo>
                  <a:cubicBezTo>
                    <a:pt x="1238" y="2185"/>
                    <a:pt x="1314" y="2162"/>
                    <a:pt x="1337" y="2154"/>
                  </a:cubicBezTo>
                  <a:cubicBezTo>
                    <a:pt x="1390" y="2124"/>
                    <a:pt x="1360" y="2185"/>
                    <a:pt x="1352" y="2223"/>
                  </a:cubicBezTo>
                  <a:cubicBezTo>
                    <a:pt x="1344" y="2246"/>
                    <a:pt x="1375" y="2399"/>
                    <a:pt x="1383" y="2429"/>
                  </a:cubicBezTo>
                  <a:cubicBezTo>
                    <a:pt x="1406" y="2513"/>
                    <a:pt x="1413" y="2551"/>
                    <a:pt x="1467" y="2613"/>
                  </a:cubicBezTo>
                  <a:cubicBezTo>
                    <a:pt x="1490" y="2643"/>
                    <a:pt x="1543" y="2842"/>
                    <a:pt x="1505" y="2872"/>
                  </a:cubicBezTo>
                  <a:cubicBezTo>
                    <a:pt x="1436" y="2941"/>
                    <a:pt x="1383" y="3040"/>
                    <a:pt x="1268" y="3002"/>
                  </a:cubicBezTo>
                  <a:cubicBezTo>
                    <a:pt x="1222" y="2987"/>
                    <a:pt x="1207" y="3086"/>
                    <a:pt x="1184" y="3117"/>
                  </a:cubicBezTo>
                  <a:cubicBezTo>
                    <a:pt x="1092" y="3224"/>
                    <a:pt x="970" y="3056"/>
                    <a:pt x="1054" y="2995"/>
                  </a:cubicBezTo>
                  <a:cubicBezTo>
                    <a:pt x="1085" y="2972"/>
                    <a:pt x="1169" y="2956"/>
                    <a:pt x="1154" y="2911"/>
                  </a:cubicBezTo>
                  <a:cubicBezTo>
                    <a:pt x="1138" y="2872"/>
                    <a:pt x="1108" y="2826"/>
                    <a:pt x="1100" y="2788"/>
                  </a:cubicBezTo>
                  <a:cubicBezTo>
                    <a:pt x="1054" y="2773"/>
                    <a:pt x="1046" y="2735"/>
                    <a:pt x="1062" y="2697"/>
                  </a:cubicBezTo>
                  <a:cubicBezTo>
                    <a:pt x="1123" y="2697"/>
                    <a:pt x="1154" y="2643"/>
                    <a:pt x="1115" y="2590"/>
                  </a:cubicBezTo>
                  <a:cubicBezTo>
                    <a:pt x="1024" y="2468"/>
                    <a:pt x="894" y="3025"/>
                    <a:pt x="756" y="2857"/>
                  </a:cubicBezTo>
                  <a:cubicBezTo>
                    <a:pt x="749" y="2826"/>
                    <a:pt x="749" y="2826"/>
                    <a:pt x="749" y="2826"/>
                  </a:cubicBezTo>
                  <a:close/>
                  <a:moveTo>
                    <a:pt x="1436" y="2445"/>
                  </a:moveTo>
                  <a:lnTo>
                    <a:pt x="1436" y="2445"/>
                  </a:lnTo>
                  <a:cubicBezTo>
                    <a:pt x="1467" y="2506"/>
                    <a:pt x="1467" y="2506"/>
                    <a:pt x="1467" y="2506"/>
                  </a:cubicBezTo>
                  <a:cubicBezTo>
                    <a:pt x="1497" y="2544"/>
                    <a:pt x="1604" y="2551"/>
                    <a:pt x="1635" y="2513"/>
                  </a:cubicBezTo>
                  <a:cubicBezTo>
                    <a:pt x="1673" y="2460"/>
                    <a:pt x="1673" y="2376"/>
                    <a:pt x="1703" y="2315"/>
                  </a:cubicBezTo>
                  <a:cubicBezTo>
                    <a:pt x="1726" y="2261"/>
                    <a:pt x="1772" y="2238"/>
                    <a:pt x="1795" y="2177"/>
                  </a:cubicBezTo>
                  <a:cubicBezTo>
                    <a:pt x="1833" y="2101"/>
                    <a:pt x="1849" y="2017"/>
                    <a:pt x="1887" y="1940"/>
                  </a:cubicBezTo>
                  <a:cubicBezTo>
                    <a:pt x="1933" y="1849"/>
                    <a:pt x="2017" y="1734"/>
                    <a:pt x="2047" y="1650"/>
                  </a:cubicBezTo>
                  <a:cubicBezTo>
                    <a:pt x="2055" y="1627"/>
                    <a:pt x="2032" y="1520"/>
                    <a:pt x="2009" y="1551"/>
                  </a:cubicBezTo>
                  <a:cubicBezTo>
                    <a:pt x="1879" y="1673"/>
                    <a:pt x="1879" y="1673"/>
                    <a:pt x="1879" y="1673"/>
                  </a:cubicBezTo>
                  <a:cubicBezTo>
                    <a:pt x="1833" y="1719"/>
                    <a:pt x="1474" y="1986"/>
                    <a:pt x="1558" y="2055"/>
                  </a:cubicBezTo>
                  <a:cubicBezTo>
                    <a:pt x="1589" y="2070"/>
                    <a:pt x="1619" y="2086"/>
                    <a:pt x="1650" y="2101"/>
                  </a:cubicBezTo>
                  <a:cubicBezTo>
                    <a:pt x="1596" y="2101"/>
                    <a:pt x="1482" y="2132"/>
                    <a:pt x="1459" y="2177"/>
                  </a:cubicBezTo>
                  <a:cubicBezTo>
                    <a:pt x="1436" y="2231"/>
                    <a:pt x="1398" y="2391"/>
                    <a:pt x="1436" y="2445"/>
                  </a:cubicBezTo>
                  <a:close/>
                  <a:moveTo>
                    <a:pt x="1131" y="1902"/>
                  </a:moveTo>
                  <a:lnTo>
                    <a:pt x="1131" y="1902"/>
                  </a:lnTo>
                  <a:cubicBezTo>
                    <a:pt x="1115" y="1849"/>
                    <a:pt x="1169" y="1749"/>
                    <a:pt x="1199" y="1719"/>
                  </a:cubicBezTo>
                  <a:cubicBezTo>
                    <a:pt x="1230" y="1688"/>
                    <a:pt x="1299" y="1597"/>
                    <a:pt x="1337" y="1597"/>
                  </a:cubicBezTo>
                  <a:cubicBezTo>
                    <a:pt x="1360" y="1673"/>
                    <a:pt x="1276" y="1749"/>
                    <a:pt x="1253" y="1826"/>
                  </a:cubicBezTo>
                  <a:cubicBezTo>
                    <a:pt x="1245" y="1864"/>
                    <a:pt x="1184" y="2017"/>
                    <a:pt x="1131" y="1948"/>
                  </a:cubicBezTo>
                  <a:cubicBezTo>
                    <a:pt x="1131" y="1902"/>
                    <a:pt x="1131" y="1902"/>
                    <a:pt x="1131" y="1902"/>
                  </a:cubicBezTo>
                  <a:close/>
                  <a:moveTo>
                    <a:pt x="1978" y="1482"/>
                  </a:moveTo>
                  <a:lnTo>
                    <a:pt x="1978" y="1482"/>
                  </a:lnTo>
                  <a:cubicBezTo>
                    <a:pt x="1963" y="1459"/>
                    <a:pt x="2009" y="1444"/>
                    <a:pt x="2017" y="1429"/>
                  </a:cubicBezTo>
                  <a:cubicBezTo>
                    <a:pt x="2032" y="1398"/>
                    <a:pt x="2032" y="1368"/>
                    <a:pt x="2040" y="1337"/>
                  </a:cubicBezTo>
                  <a:cubicBezTo>
                    <a:pt x="2055" y="1360"/>
                    <a:pt x="2063" y="1383"/>
                    <a:pt x="2070" y="1406"/>
                  </a:cubicBezTo>
                  <a:cubicBezTo>
                    <a:pt x="2085" y="1436"/>
                    <a:pt x="2101" y="1459"/>
                    <a:pt x="2070" y="1482"/>
                  </a:cubicBezTo>
                  <a:cubicBezTo>
                    <a:pt x="2063" y="1482"/>
                    <a:pt x="2055" y="1497"/>
                    <a:pt x="2047" y="1497"/>
                  </a:cubicBezTo>
                  <a:cubicBezTo>
                    <a:pt x="2047" y="1505"/>
                    <a:pt x="2032" y="1505"/>
                    <a:pt x="2032" y="1505"/>
                  </a:cubicBezTo>
                  <a:cubicBezTo>
                    <a:pt x="2017" y="1505"/>
                    <a:pt x="2009" y="1513"/>
                    <a:pt x="1994" y="1513"/>
                  </a:cubicBezTo>
                  <a:cubicBezTo>
                    <a:pt x="1978" y="1482"/>
                    <a:pt x="1978" y="1482"/>
                    <a:pt x="1978" y="1482"/>
                  </a:cubicBezTo>
                  <a:close/>
                  <a:moveTo>
                    <a:pt x="31" y="642"/>
                  </a:moveTo>
                  <a:lnTo>
                    <a:pt x="31" y="642"/>
                  </a:lnTo>
                  <a:cubicBezTo>
                    <a:pt x="8" y="627"/>
                    <a:pt x="0" y="527"/>
                    <a:pt x="23" y="512"/>
                  </a:cubicBezTo>
                  <a:cubicBezTo>
                    <a:pt x="54" y="482"/>
                    <a:pt x="107" y="497"/>
                    <a:pt x="145" y="504"/>
                  </a:cubicBezTo>
                  <a:cubicBezTo>
                    <a:pt x="206" y="512"/>
                    <a:pt x="222" y="459"/>
                    <a:pt x="268" y="459"/>
                  </a:cubicBezTo>
                  <a:cubicBezTo>
                    <a:pt x="313" y="459"/>
                    <a:pt x="352" y="443"/>
                    <a:pt x="367" y="398"/>
                  </a:cubicBezTo>
                  <a:lnTo>
                    <a:pt x="367" y="398"/>
                  </a:lnTo>
                  <a:cubicBezTo>
                    <a:pt x="374" y="421"/>
                    <a:pt x="397" y="428"/>
                    <a:pt x="405" y="459"/>
                  </a:cubicBezTo>
                  <a:cubicBezTo>
                    <a:pt x="382" y="474"/>
                    <a:pt x="252" y="474"/>
                    <a:pt x="298" y="527"/>
                  </a:cubicBezTo>
                  <a:cubicBezTo>
                    <a:pt x="313" y="550"/>
                    <a:pt x="283" y="581"/>
                    <a:pt x="260" y="573"/>
                  </a:cubicBezTo>
                  <a:cubicBezTo>
                    <a:pt x="245" y="565"/>
                    <a:pt x="168" y="588"/>
                    <a:pt x="183" y="611"/>
                  </a:cubicBezTo>
                  <a:cubicBezTo>
                    <a:pt x="160" y="650"/>
                    <a:pt x="206" y="696"/>
                    <a:pt x="153" y="718"/>
                  </a:cubicBezTo>
                  <a:cubicBezTo>
                    <a:pt x="130" y="726"/>
                    <a:pt x="115" y="711"/>
                    <a:pt x="99" y="696"/>
                  </a:cubicBezTo>
                  <a:cubicBezTo>
                    <a:pt x="84" y="673"/>
                    <a:pt x="77" y="680"/>
                    <a:pt x="54" y="680"/>
                  </a:cubicBezTo>
                  <a:cubicBezTo>
                    <a:pt x="54" y="688"/>
                    <a:pt x="31" y="696"/>
                    <a:pt x="23" y="696"/>
                  </a:cubicBezTo>
                  <a:cubicBezTo>
                    <a:pt x="31" y="642"/>
                    <a:pt x="31" y="642"/>
                    <a:pt x="31" y="642"/>
                  </a:cubicBezTo>
                  <a:close/>
                  <a:moveTo>
                    <a:pt x="466" y="321"/>
                  </a:moveTo>
                  <a:lnTo>
                    <a:pt x="466" y="321"/>
                  </a:lnTo>
                  <a:cubicBezTo>
                    <a:pt x="497" y="283"/>
                    <a:pt x="542" y="290"/>
                    <a:pt x="565" y="245"/>
                  </a:cubicBezTo>
                  <a:cubicBezTo>
                    <a:pt x="581" y="214"/>
                    <a:pt x="588" y="191"/>
                    <a:pt x="619" y="168"/>
                  </a:cubicBezTo>
                  <a:cubicBezTo>
                    <a:pt x="657" y="130"/>
                    <a:pt x="703" y="107"/>
                    <a:pt x="741" y="61"/>
                  </a:cubicBezTo>
                  <a:cubicBezTo>
                    <a:pt x="772" y="38"/>
                    <a:pt x="810" y="23"/>
                    <a:pt x="840" y="0"/>
                  </a:cubicBezTo>
                  <a:cubicBezTo>
                    <a:pt x="856" y="38"/>
                    <a:pt x="840" y="168"/>
                    <a:pt x="794" y="184"/>
                  </a:cubicBezTo>
                  <a:cubicBezTo>
                    <a:pt x="772" y="199"/>
                    <a:pt x="772" y="184"/>
                    <a:pt x="749" y="207"/>
                  </a:cubicBezTo>
                  <a:cubicBezTo>
                    <a:pt x="710" y="252"/>
                    <a:pt x="672" y="352"/>
                    <a:pt x="596" y="329"/>
                  </a:cubicBezTo>
                  <a:cubicBezTo>
                    <a:pt x="573" y="321"/>
                    <a:pt x="542" y="298"/>
                    <a:pt x="520" y="329"/>
                  </a:cubicBezTo>
                  <a:cubicBezTo>
                    <a:pt x="504" y="352"/>
                    <a:pt x="520" y="390"/>
                    <a:pt x="466" y="352"/>
                  </a:cubicBezTo>
                  <a:cubicBezTo>
                    <a:pt x="466" y="321"/>
                    <a:pt x="466" y="321"/>
                    <a:pt x="466" y="321"/>
                  </a:cubicBezTo>
                  <a:close/>
                  <a:moveTo>
                    <a:pt x="1551" y="1093"/>
                  </a:moveTo>
                  <a:lnTo>
                    <a:pt x="1551" y="1093"/>
                  </a:lnTo>
                  <a:cubicBezTo>
                    <a:pt x="1596" y="1070"/>
                    <a:pt x="1665" y="1085"/>
                    <a:pt x="1688" y="1054"/>
                  </a:cubicBezTo>
                  <a:cubicBezTo>
                    <a:pt x="1696" y="1039"/>
                    <a:pt x="1772" y="917"/>
                    <a:pt x="1772" y="986"/>
                  </a:cubicBezTo>
                  <a:cubicBezTo>
                    <a:pt x="1780" y="1032"/>
                    <a:pt x="1742" y="1062"/>
                    <a:pt x="1742" y="1077"/>
                  </a:cubicBezTo>
                  <a:cubicBezTo>
                    <a:pt x="1818" y="1077"/>
                    <a:pt x="1856" y="1093"/>
                    <a:pt x="1917" y="1047"/>
                  </a:cubicBezTo>
                  <a:cubicBezTo>
                    <a:pt x="1940" y="1032"/>
                    <a:pt x="2093" y="902"/>
                    <a:pt x="2063" y="894"/>
                  </a:cubicBezTo>
                  <a:cubicBezTo>
                    <a:pt x="2017" y="894"/>
                    <a:pt x="1986" y="917"/>
                    <a:pt x="1948" y="917"/>
                  </a:cubicBezTo>
                  <a:cubicBezTo>
                    <a:pt x="1948" y="879"/>
                    <a:pt x="1994" y="772"/>
                    <a:pt x="2024" y="848"/>
                  </a:cubicBezTo>
                  <a:cubicBezTo>
                    <a:pt x="2040" y="909"/>
                    <a:pt x="2108" y="840"/>
                    <a:pt x="2085" y="787"/>
                  </a:cubicBezTo>
                  <a:cubicBezTo>
                    <a:pt x="2070" y="734"/>
                    <a:pt x="2047" y="757"/>
                    <a:pt x="2101" y="779"/>
                  </a:cubicBezTo>
                  <a:cubicBezTo>
                    <a:pt x="2131" y="787"/>
                    <a:pt x="2131" y="772"/>
                    <a:pt x="2131" y="749"/>
                  </a:cubicBezTo>
                  <a:cubicBezTo>
                    <a:pt x="2116" y="588"/>
                    <a:pt x="1810" y="512"/>
                    <a:pt x="1681" y="482"/>
                  </a:cubicBezTo>
                  <a:cubicBezTo>
                    <a:pt x="1612" y="474"/>
                    <a:pt x="1619" y="405"/>
                    <a:pt x="1596" y="344"/>
                  </a:cubicBezTo>
                  <a:cubicBezTo>
                    <a:pt x="1574" y="283"/>
                    <a:pt x="1497" y="260"/>
                    <a:pt x="1482" y="191"/>
                  </a:cubicBezTo>
                  <a:cubicBezTo>
                    <a:pt x="1474" y="138"/>
                    <a:pt x="1360" y="115"/>
                    <a:pt x="1314" y="153"/>
                  </a:cubicBezTo>
                  <a:cubicBezTo>
                    <a:pt x="1238" y="214"/>
                    <a:pt x="1161" y="153"/>
                    <a:pt x="1230" y="283"/>
                  </a:cubicBezTo>
                  <a:cubicBezTo>
                    <a:pt x="1230" y="283"/>
                    <a:pt x="1131" y="229"/>
                    <a:pt x="1077" y="252"/>
                  </a:cubicBezTo>
                  <a:cubicBezTo>
                    <a:pt x="1062" y="260"/>
                    <a:pt x="1054" y="306"/>
                    <a:pt x="1069" y="313"/>
                  </a:cubicBezTo>
                  <a:cubicBezTo>
                    <a:pt x="1085" y="329"/>
                    <a:pt x="1100" y="321"/>
                    <a:pt x="1115" y="321"/>
                  </a:cubicBezTo>
                  <a:cubicBezTo>
                    <a:pt x="1138" y="336"/>
                    <a:pt x="1085" y="390"/>
                    <a:pt x="1069" y="398"/>
                  </a:cubicBezTo>
                  <a:cubicBezTo>
                    <a:pt x="1062" y="405"/>
                    <a:pt x="1016" y="413"/>
                    <a:pt x="1016" y="428"/>
                  </a:cubicBezTo>
                  <a:cubicBezTo>
                    <a:pt x="1024" y="451"/>
                    <a:pt x="1085" y="459"/>
                    <a:pt x="1100" y="466"/>
                  </a:cubicBezTo>
                  <a:cubicBezTo>
                    <a:pt x="1131" y="482"/>
                    <a:pt x="1169" y="482"/>
                    <a:pt x="1207" y="482"/>
                  </a:cubicBezTo>
                  <a:cubicBezTo>
                    <a:pt x="1253" y="482"/>
                    <a:pt x="1276" y="520"/>
                    <a:pt x="1306" y="543"/>
                  </a:cubicBezTo>
                  <a:cubicBezTo>
                    <a:pt x="1321" y="550"/>
                    <a:pt x="1337" y="565"/>
                    <a:pt x="1352" y="565"/>
                  </a:cubicBezTo>
                  <a:cubicBezTo>
                    <a:pt x="1352" y="573"/>
                    <a:pt x="1352" y="573"/>
                    <a:pt x="1352" y="573"/>
                  </a:cubicBezTo>
                  <a:cubicBezTo>
                    <a:pt x="1344" y="573"/>
                    <a:pt x="1337" y="581"/>
                    <a:pt x="1337" y="581"/>
                  </a:cubicBezTo>
                  <a:lnTo>
                    <a:pt x="1337" y="581"/>
                  </a:lnTo>
                  <a:cubicBezTo>
                    <a:pt x="1383" y="596"/>
                    <a:pt x="1352" y="642"/>
                    <a:pt x="1421" y="611"/>
                  </a:cubicBezTo>
                  <a:cubicBezTo>
                    <a:pt x="1451" y="596"/>
                    <a:pt x="1520" y="558"/>
                    <a:pt x="1558" y="558"/>
                  </a:cubicBezTo>
                  <a:cubicBezTo>
                    <a:pt x="1596" y="734"/>
                    <a:pt x="1375" y="680"/>
                    <a:pt x="1367" y="726"/>
                  </a:cubicBezTo>
                  <a:cubicBezTo>
                    <a:pt x="1367" y="810"/>
                    <a:pt x="1260" y="840"/>
                    <a:pt x="1268" y="925"/>
                  </a:cubicBezTo>
                  <a:cubicBezTo>
                    <a:pt x="1268" y="993"/>
                    <a:pt x="1413" y="909"/>
                    <a:pt x="1444" y="894"/>
                  </a:cubicBezTo>
                  <a:cubicBezTo>
                    <a:pt x="1459" y="886"/>
                    <a:pt x="1558" y="848"/>
                    <a:pt x="1558" y="863"/>
                  </a:cubicBezTo>
                  <a:cubicBezTo>
                    <a:pt x="1551" y="940"/>
                    <a:pt x="1474" y="978"/>
                    <a:pt x="1398" y="978"/>
                  </a:cubicBezTo>
                  <a:cubicBezTo>
                    <a:pt x="1344" y="986"/>
                    <a:pt x="1276" y="1093"/>
                    <a:pt x="1222" y="993"/>
                  </a:cubicBezTo>
                  <a:lnTo>
                    <a:pt x="1222" y="993"/>
                  </a:lnTo>
                  <a:cubicBezTo>
                    <a:pt x="1222" y="1077"/>
                    <a:pt x="1192" y="1077"/>
                    <a:pt x="1138" y="1024"/>
                  </a:cubicBezTo>
                  <a:cubicBezTo>
                    <a:pt x="1085" y="970"/>
                    <a:pt x="1046" y="978"/>
                    <a:pt x="1001" y="1024"/>
                  </a:cubicBezTo>
                  <a:cubicBezTo>
                    <a:pt x="955" y="1100"/>
                    <a:pt x="1008" y="1115"/>
                    <a:pt x="1046" y="1169"/>
                  </a:cubicBezTo>
                  <a:cubicBezTo>
                    <a:pt x="1077" y="1215"/>
                    <a:pt x="1085" y="1222"/>
                    <a:pt x="1138" y="1200"/>
                  </a:cubicBezTo>
                  <a:cubicBezTo>
                    <a:pt x="1177" y="1184"/>
                    <a:pt x="1192" y="1161"/>
                    <a:pt x="1245" y="1154"/>
                  </a:cubicBezTo>
                  <a:cubicBezTo>
                    <a:pt x="1268" y="1154"/>
                    <a:pt x="1299" y="1154"/>
                    <a:pt x="1321" y="1161"/>
                  </a:cubicBezTo>
                  <a:cubicBezTo>
                    <a:pt x="1360" y="1169"/>
                    <a:pt x="1390" y="1123"/>
                    <a:pt x="1429" y="1123"/>
                  </a:cubicBezTo>
                  <a:cubicBezTo>
                    <a:pt x="1474" y="1123"/>
                    <a:pt x="1482" y="1161"/>
                    <a:pt x="1520" y="1115"/>
                  </a:cubicBezTo>
                  <a:cubicBezTo>
                    <a:pt x="1551" y="1093"/>
                    <a:pt x="1551" y="1093"/>
                    <a:pt x="1551" y="1093"/>
                  </a:cubicBezTo>
                  <a:close/>
                  <a:moveTo>
                    <a:pt x="947" y="986"/>
                  </a:moveTo>
                  <a:lnTo>
                    <a:pt x="947" y="986"/>
                  </a:lnTo>
                  <a:cubicBezTo>
                    <a:pt x="955" y="1009"/>
                    <a:pt x="955" y="1009"/>
                    <a:pt x="955" y="1009"/>
                  </a:cubicBezTo>
                  <a:cubicBezTo>
                    <a:pt x="955" y="1024"/>
                    <a:pt x="947" y="1039"/>
                    <a:pt x="940" y="1054"/>
                  </a:cubicBezTo>
                  <a:cubicBezTo>
                    <a:pt x="940" y="1062"/>
                    <a:pt x="940" y="1070"/>
                    <a:pt x="932" y="1077"/>
                  </a:cubicBezTo>
                  <a:cubicBezTo>
                    <a:pt x="932" y="1085"/>
                    <a:pt x="924" y="1093"/>
                    <a:pt x="917" y="1093"/>
                  </a:cubicBezTo>
                  <a:cubicBezTo>
                    <a:pt x="879" y="1108"/>
                    <a:pt x="871" y="1077"/>
                    <a:pt x="902" y="1054"/>
                  </a:cubicBezTo>
                  <a:cubicBezTo>
                    <a:pt x="909" y="1047"/>
                    <a:pt x="917" y="1039"/>
                    <a:pt x="917" y="1024"/>
                  </a:cubicBezTo>
                  <a:cubicBezTo>
                    <a:pt x="917" y="1001"/>
                    <a:pt x="940" y="1001"/>
                    <a:pt x="947" y="986"/>
                  </a:cubicBezTo>
                  <a:close/>
                  <a:moveTo>
                    <a:pt x="1268" y="573"/>
                  </a:moveTo>
                  <a:lnTo>
                    <a:pt x="1268" y="573"/>
                  </a:lnTo>
                  <a:cubicBezTo>
                    <a:pt x="1283" y="588"/>
                    <a:pt x="1283" y="588"/>
                    <a:pt x="1283" y="588"/>
                  </a:cubicBezTo>
                  <a:cubicBezTo>
                    <a:pt x="1299" y="596"/>
                    <a:pt x="1337" y="627"/>
                    <a:pt x="1329" y="642"/>
                  </a:cubicBezTo>
                  <a:cubicBezTo>
                    <a:pt x="1321" y="642"/>
                    <a:pt x="1314" y="650"/>
                    <a:pt x="1299" y="642"/>
                  </a:cubicBezTo>
                  <a:cubicBezTo>
                    <a:pt x="1283" y="642"/>
                    <a:pt x="1260" y="642"/>
                    <a:pt x="1245" y="634"/>
                  </a:cubicBezTo>
                  <a:cubicBezTo>
                    <a:pt x="1207" y="634"/>
                    <a:pt x="1177" y="619"/>
                    <a:pt x="1138" y="611"/>
                  </a:cubicBezTo>
                  <a:cubicBezTo>
                    <a:pt x="1123" y="604"/>
                    <a:pt x="1077" y="596"/>
                    <a:pt x="1077" y="581"/>
                  </a:cubicBezTo>
                  <a:cubicBezTo>
                    <a:pt x="1085" y="543"/>
                    <a:pt x="1146" y="573"/>
                    <a:pt x="1161" y="573"/>
                  </a:cubicBezTo>
                  <a:cubicBezTo>
                    <a:pt x="1184" y="573"/>
                    <a:pt x="1199" y="565"/>
                    <a:pt x="1215" y="558"/>
                  </a:cubicBezTo>
                  <a:cubicBezTo>
                    <a:pt x="1238" y="550"/>
                    <a:pt x="1245" y="581"/>
                    <a:pt x="1268" y="573"/>
                  </a:cubicBezTo>
                  <a:close/>
                  <a:moveTo>
                    <a:pt x="2223" y="650"/>
                  </a:moveTo>
                  <a:lnTo>
                    <a:pt x="2223" y="650"/>
                  </a:lnTo>
                  <a:cubicBezTo>
                    <a:pt x="2223" y="627"/>
                    <a:pt x="2230" y="588"/>
                    <a:pt x="2253" y="573"/>
                  </a:cubicBezTo>
                  <a:cubicBezTo>
                    <a:pt x="2269" y="558"/>
                    <a:pt x="2292" y="543"/>
                    <a:pt x="2307" y="527"/>
                  </a:cubicBezTo>
                  <a:cubicBezTo>
                    <a:pt x="2330" y="504"/>
                    <a:pt x="2345" y="466"/>
                    <a:pt x="2368" y="451"/>
                  </a:cubicBezTo>
                  <a:cubicBezTo>
                    <a:pt x="2383" y="436"/>
                    <a:pt x="2429" y="398"/>
                    <a:pt x="2452" y="390"/>
                  </a:cubicBezTo>
                  <a:cubicBezTo>
                    <a:pt x="2452" y="421"/>
                    <a:pt x="2414" y="443"/>
                    <a:pt x="2399" y="466"/>
                  </a:cubicBezTo>
                  <a:cubicBezTo>
                    <a:pt x="2376" y="497"/>
                    <a:pt x="2345" y="535"/>
                    <a:pt x="2315" y="565"/>
                  </a:cubicBezTo>
                  <a:cubicBezTo>
                    <a:pt x="2292" y="588"/>
                    <a:pt x="2284" y="611"/>
                    <a:pt x="2261" y="627"/>
                  </a:cubicBezTo>
                  <a:cubicBezTo>
                    <a:pt x="2223" y="650"/>
                    <a:pt x="2223" y="650"/>
                    <a:pt x="2223" y="650"/>
                  </a:cubicBezTo>
                  <a:close/>
                  <a:moveTo>
                    <a:pt x="2643" y="199"/>
                  </a:moveTo>
                  <a:lnTo>
                    <a:pt x="2643" y="199"/>
                  </a:lnTo>
                  <a:cubicBezTo>
                    <a:pt x="2620" y="222"/>
                    <a:pt x="2590" y="245"/>
                    <a:pt x="2574" y="252"/>
                  </a:cubicBezTo>
                  <a:cubicBezTo>
                    <a:pt x="2528" y="275"/>
                    <a:pt x="2544" y="313"/>
                    <a:pt x="2513" y="352"/>
                  </a:cubicBezTo>
                  <a:cubicBezTo>
                    <a:pt x="2490" y="413"/>
                    <a:pt x="2498" y="497"/>
                    <a:pt x="2574" y="459"/>
                  </a:cubicBezTo>
                  <a:cubicBezTo>
                    <a:pt x="2643" y="428"/>
                    <a:pt x="2559" y="543"/>
                    <a:pt x="2505" y="482"/>
                  </a:cubicBezTo>
                  <a:cubicBezTo>
                    <a:pt x="2467" y="443"/>
                    <a:pt x="2460" y="489"/>
                    <a:pt x="2437" y="543"/>
                  </a:cubicBezTo>
                  <a:cubicBezTo>
                    <a:pt x="2429" y="550"/>
                    <a:pt x="2376" y="611"/>
                    <a:pt x="2406" y="611"/>
                  </a:cubicBezTo>
                  <a:cubicBezTo>
                    <a:pt x="2452" y="611"/>
                    <a:pt x="2475" y="550"/>
                    <a:pt x="2475" y="627"/>
                  </a:cubicBezTo>
                  <a:cubicBezTo>
                    <a:pt x="2475" y="673"/>
                    <a:pt x="2521" y="665"/>
                    <a:pt x="2551" y="657"/>
                  </a:cubicBezTo>
                  <a:cubicBezTo>
                    <a:pt x="2528" y="680"/>
                    <a:pt x="2498" y="688"/>
                    <a:pt x="2460" y="688"/>
                  </a:cubicBezTo>
                  <a:cubicBezTo>
                    <a:pt x="2452" y="688"/>
                    <a:pt x="2315" y="802"/>
                    <a:pt x="2276" y="818"/>
                  </a:cubicBezTo>
                  <a:cubicBezTo>
                    <a:pt x="2238" y="833"/>
                    <a:pt x="2177" y="894"/>
                    <a:pt x="2246" y="902"/>
                  </a:cubicBezTo>
                  <a:cubicBezTo>
                    <a:pt x="2315" y="917"/>
                    <a:pt x="2269" y="909"/>
                    <a:pt x="2284" y="955"/>
                  </a:cubicBezTo>
                  <a:cubicBezTo>
                    <a:pt x="2292" y="986"/>
                    <a:pt x="2230" y="1070"/>
                    <a:pt x="2200" y="1077"/>
                  </a:cubicBezTo>
                  <a:cubicBezTo>
                    <a:pt x="2093" y="1093"/>
                    <a:pt x="2146" y="1123"/>
                    <a:pt x="2131" y="1200"/>
                  </a:cubicBezTo>
                  <a:cubicBezTo>
                    <a:pt x="2101" y="1253"/>
                    <a:pt x="2108" y="1307"/>
                    <a:pt x="2116" y="1352"/>
                  </a:cubicBezTo>
                  <a:cubicBezTo>
                    <a:pt x="2124" y="1368"/>
                    <a:pt x="2116" y="1452"/>
                    <a:pt x="2131" y="1429"/>
                  </a:cubicBezTo>
                  <a:cubicBezTo>
                    <a:pt x="2162" y="1390"/>
                    <a:pt x="2154" y="1291"/>
                    <a:pt x="2177" y="1245"/>
                  </a:cubicBezTo>
                  <a:cubicBezTo>
                    <a:pt x="2200" y="1184"/>
                    <a:pt x="2185" y="1253"/>
                    <a:pt x="2207" y="1261"/>
                  </a:cubicBezTo>
                  <a:cubicBezTo>
                    <a:pt x="2223" y="1268"/>
                    <a:pt x="2299" y="1245"/>
                    <a:pt x="2315" y="1230"/>
                  </a:cubicBezTo>
                  <a:cubicBezTo>
                    <a:pt x="2315" y="1268"/>
                    <a:pt x="2246" y="1329"/>
                    <a:pt x="2246" y="1375"/>
                  </a:cubicBezTo>
                  <a:cubicBezTo>
                    <a:pt x="2246" y="1429"/>
                    <a:pt x="2207" y="1513"/>
                    <a:pt x="2185" y="1559"/>
                  </a:cubicBezTo>
                  <a:cubicBezTo>
                    <a:pt x="2169" y="1582"/>
                    <a:pt x="2154" y="1627"/>
                    <a:pt x="2200" y="1597"/>
                  </a:cubicBezTo>
                  <a:cubicBezTo>
                    <a:pt x="2223" y="1574"/>
                    <a:pt x="2246" y="1505"/>
                    <a:pt x="2276" y="1505"/>
                  </a:cubicBezTo>
                  <a:cubicBezTo>
                    <a:pt x="2261" y="1536"/>
                    <a:pt x="2238" y="1589"/>
                    <a:pt x="2238" y="1627"/>
                  </a:cubicBezTo>
                  <a:cubicBezTo>
                    <a:pt x="2238" y="1650"/>
                    <a:pt x="2269" y="1688"/>
                    <a:pt x="2253" y="1711"/>
                  </a:cubicBezTo>
                  <a:cubicBezTo>
                    <a:pt x="2238" y="1727"/>
                    <a:pt x="2207" y="1727"/>
                    <a:pt x="2200" y="1749"/>
                  </a:cubicBezTo>
                  <a:cubicBezTo>
                    <a:pt x="2055" y="2017"/>
                    <a:pt x="2055" y="2017"/>
                    <a:pt x="2055" y="2017"/>
                  </a:cubicBezTo>
                  <a:cubicBezTo>
                    <a:pt x="2055" y="2047"/>
                    <a:pt x="2017" y="2116"/>
                    <a:pt x="2040" y="2139"/>
                  </a:cubicBezTo>
                  <a:cubicBezTo>
                    <a:pt x="2063" y="2162"/>
                    <a:pt x="2078" y="2307"/>
                    <a:pt x="2093" y="2284"/>
                  </a:cubicBezTo>
                  <a:cubicBezTo>
                    <a:pt x="2101" y="2269"/>
                    <a:pt x="2185" y="2147"/>
                    <a:pt x="2177" y="2215"/>
                  </a:cubicBezTo>
                  <a:cubicBezTo>
                    <a:pt x="2162" y="2269"/>
                    <a:pt x="2154" y="2299"/>
                    <a:pt x="2131" y="2345"/>
                  </a:cubicBezTo>
                  <a:cubicBezTo>
                    <a:pt x="2093" y="2422"/>
                    <a:pt x="2070" y="2468"/>
                    <a:pt x="2108" y="2544"/>
                  </a:cubicBezTo>
                  <a:cubicBezTo>
                    <a:pt x="2131" y="2590"/>
                    <a:pt x="2154" y="2636"/>
                    <a:pt x="2200" y="2636"/>
                  </a:cubicBezTo>
                  <a:cubicBezTo>
                    <a:pt x="2200" y="2674"/>
                    <a:pt x="2185" y="2804"/>
                    <a:pt x="2139" y="2811"/>
                  </a:cubicBezTo>
                  <a:cubicBezTo>
                    <a:pt x="2009" y="2834"/>
                    <a:pt x="2124" y="2903"/>
                    <a:pt x="2070" y="2979"/>
                  </a:cubicBezTo>
                  <a:cubicBezTo>
                    <a:pt x="2063" y="3010"/>
                    <a:pt x="2063" y="3033"/>
                    <a:pt x="2063" y="3063"/>
                  </a:cubicBezTo>
                  <a:cubicBezTo>
                    <a:pt x="1978" y="3170"/>
                    <a:pt x="2032" y="3346"/>
                    <a:pt x="2017" y="3476"/>
                  </a:cubicBezTo>
                  <a:cubicBezTo>
                    <a:pt x="2001" y="3583"/>
                    <a:pt x="1917" y="3575"/>
                    <a:pt x="1887" y="3659"/>
                  </a:cubicBezTo>
                  <a:cubicBezTo>
                    <a:pt x="1864" y="3720"/>
                    <a:pt x="1879" y="3843"/>
                    <a:pt x="1879" y="3904"/>
                  </a:cubicBezTo>
                  <a:cubicBezTo>
                    <a:pt x="1925" y="3934"/>
                    <a:pt x="1986" y="3972"/>
                    <a:pt x="2047" y="3934"/>
                  </a:cubicBezTo>
                  <a:cubicBezTo>
                    <a:pt x="2078" y="3911"/>
                    <a:pt x="2124" y="3896"/>
                    <a:pt x="2154" y="3904"/>
                  </a:cubicBezTo>
                  <a:cubicBezTo>
                    <a:pt x="2215" y="3904"/>
                    <a:pt x="2276" y="3835"/>
                    <a:pt x="2307" y="3797"/>
                  </a:cubicBezTo>
                  <a:cubicBezTo>
                    <a:pt x="2353" y="3751"/>
                    <a:pt x="2299" y="3674"/>
                    <a:pt x="2292" y="3621"/>
                  </a:cubicBezTo>
                  <a:cubicBezTo>
                    <a:pt x="2269" y="3598"/>
                    <a:pt x="2238" y="3590"/>
                    <a:pt x="2207" y="3590"/>
                  </a:cubicBezTo>
                  <a:cubicBezTo>
                    <a:pt x="2207" y="3568"/>
                    <a:pt x="2315" y="3575"/>
                    <a:pt x="2299" y="3506"/>
                  </a:cubicBezTo>
                  <a:cubicBezTo>
                    <a:pt x="2292" y="3460"/>
                    <a:pt x="2338" y="3437"/>
                    <a:pt x="2345" y="3392"/>
                  </a:cubicBezTo>
                  <a:cubicBezTo>
                    <a:pt x="2353" y="3315"/>
                    <a:pt x="2376" y="3247"/>
                    <a:pt x="2376" y="3170"/>
                  </a:cubicBezTo>
                  <a:cubicBezTo>
                    <a:pt x="2376" y="3109"/>
                    <a:pt x="2444" y="3201"/>
                    <a:pt x="2414" y="3101"/>
                  </a:cubicBezTo>
                  <a:cubicBezTo>
                    <a:pt x="2391" y="3010"/>
                    <a:pt x="2421" y="2888"/>
                    <a:pt x="2452" y="2804"/>
                  </a:cubicBezTo>
                  <a:cubicBezTo>
                    <a:pt x="2475" y="2750"/>
                    <a:pt x="2498" y="2697"/>
                    <a:pt x="2544" y="2666"/>
                  </a:cubicBezTo>
                  <a:cubicBezTo>
                    <a:pt x="2582" y="2636"/>
                    <a:pt x="2635" y="2636"/>
                    <a:pt x="2651" y="2582"/>
                  </a:cubicBezTo>
                  <a:cubicBezTo>
                    <a:pt x="2651" y="2483"/>
                    <a:pt x="2513" y="2338"/>
                    <a:pt x="2482" y="2246"/>
                  </a:cubicBezTo>
                  <a:cubicBezTo>
                    <a:pt x="2444" y="2124"/>
                    <a:pt x="2437" y="2024"/>
                    <a:pt x="2437" y="1902"/>
                  </a:cubicBezTo>
                  <a:cubicBezTo>
                    <a:pt x="2544" y="1963"/>
                    <a:pt x="2574" y="1948"/>
                    <a:pt x="2620" y="1834"/>
                  </a:cubicBezTo>
                  <a:cubicBezTo>
                    <a:pt x="2635" y="1795"/>
                    <a:pt x="2681" y="1788"/>
                    <a:pt x="2696" y="1734"/>
                  </a:cubicBezTo>
                  <a:cubicBezTo>
                    <a:pt x="2704" y="1704"/>
                    <a:pt x="2750" y="1665"/>
                    <a:pt x="2765" y="1627"/>
                  </a:cubicBezTo>
                  <a:cubicBezTo>
                    <a:pt x="2788" y="1574"/>
                    <a:pt x="2849" y="1551"/>
                    <a:pt x="2895" y="1536"/>
                  </a:cubicBezTo>
                  <a:cubicBezTo>
                    <a:pt x="2964" y="1505"/>
                    <a:pt x="2979" y="1383"/>
                    <a:pt x="3010" y="1329"/>
                  </a:cubicBezTo>
                  <a:cubicBezTo>
                    <a:pt x="3025" y="1299"/>
                    <a:pt x="3162" y="1261"/>
                    <a:pt x="3185" y="1261"/>
                  </a:cubicBezTo>
                  <a:cubicBezTo>
                    <a:pt x="3178" y="1261"/>
                    <a:pt x="3086" y="1337"/>
                    <a:pt x="3071" y="1352"/>
                  </a:cubicBezTo>
                  <a:cubicBezTo>
                    <a:pt x="3010" y="1436"/>
                    <a:pt x="3017" y="1520"/>
                    <a:pt x="2910" y="1574"/>
                  </a:cubicBezTo>
                  <a:cubicBezTo>
                    <a:pt x="2887" y="1582"/>
                    <a:pt x="2849" y="1582"/>
                    <a:pt x="2834" y="1612"/>
                  </a:cubicBezTo>
                  <a:cubicBezTo>
                    <a:pt x="2803" y="1673"/>
                    <a:pt x="2811" y="1688"/>
                    <a:pt x="2750" y="1727"/>
                  </a:cubicBezTo>
                  <a:cubicBezTo>
                    <a:pt x="2704" y="1757"/>
                    <a:pt x="2681" y="1879"/>
                    <a:pt x="2643" y="1925"/>
                  </a:cubicBezTo>
                  <a:cubicBezTo>
                    <a:pt x="2597" y="1986"/>
                    <a:pt x="2590" y="2086"/>
                    <a:pt x="2590" y="2162"/>
                  </a:cubicBezTo>
                  <a:cubicBezTo>
                    <a:pt x="2620" y="2276"/>
                    <a:pt x="2597" y="2345"/>
                    <a:pt x="2719" y="2399"/>
                  </a:cubicBezTo>
                  <a:cubicBezTo>
                    <a:pt x="2750" y="2414"/>
                    <a:pt x="2773" y="2445"/>
                    <a:pt x="2803" y="2452"/>
                  </a:cubicBezTo>
                  <a:cubicBezTo>
                    <a:pt x="2849" y="2468"/>
                    <a:pt x="2811" y="2414"/>
                    <a:pt x="2796" y="2391"/>
                  </a:cubicBezTo>
                  <a:cubicBezTo>
                    <a:pt x="2765" y="2322"/>
                    <a:pt x="2757" y="2276"/>
                    <a:pt x="2803" y="2223"/>
                  </a:cubicBezTo>
                  <a:cubicBezTo>
                    <a:pt x="2826" y="2185"/>
                    <a:pt x="2811" y="2078"/>
                    <a:pt x="2872" y="2154"/>
                  </a:cubicBezTo>
                  <a:cubicBezTo>
                    <a:pt x="2903" y="2185"/>
                    <a:pt x="2941" y="2200"/>
                    <a:pt x="2979" y="2231"/>
                  </a:cubicBezTo>
                  <a:cubicBezTo>
                    <a:pt x="3032" y="2292"/>
                    <a:pt x="3025" y="2208"/>
                    <a:pt x="3010" y="2170"/>
                  </a:cubicBezTo>
                  <a:cubicBezTo>
                    <a:pt x="2994" y="2139"/>
                    <a:pt x="2987" y="2101"/>
                    <a:pt x="2971" y="2070"/>
                  </a:cubicBezTo>
                  <a:cubicBezTo>
                    <a:pt x="2949" y="2032"/>
                    <a:pt x="2941" y="1986"/>
                    <a:pt x="2987" y="2055"/>
                  </a:cubicBezTo>
                  <a:cubicBezTo>
                    <a:pt x="3032" y="2101"/>
                    <a:pt x="3055" y="2185"/>
                    <a:pt x="3071" y="2246"/>
                  </a:cubicBezTo>
                  <a:cubicBezTo>
                    <a:pt x="3086" y="2284"/>
                    <a:pt x="3048" y="2338"/>
                    <a:pt x="3094" y="2338"/>
                  </a:cubicBezTo>
                  <a:cubicBezTo>
                    <a:pt x="3116" y="2338"/>
                    <a:pt x="3162" y="2361"/>
                    <a:pt x="3178" y="2345"/>
                  </a:cubicBezTo>
                  <a:cubicBezTo>
                    <a:pt x="3208" y="2307"/>
                    <a:pt x="3231" y="2193"/>
                    <a:pt x="3254" y="2139"/>
                  </a:cubicBezTo>
                  <a:cubicBezTo>
                    <a:pt x="3269" y="2116"/>
                    <a:pt x="3277" y="2086"/>
                    <a:pt x="3277" y="2055"/>
                  </a:cubicBezTo>
                  <a:cubicBezTo>
                    <a:pt x="3285" y="2032"/>
                    <a:pt x="3239" y="2040"/>
                    <a:pt x="3231" y="2017"/>
                  </a:cubicBezTo>
                  <a:cubicBezTo>
                    <a:pt x="3330" y="2040"/>
                    <a:pt x="3292" y="1986"/>
                    <a:pt x="3285" y="1918"/>
                  </a:cubicBezTo>
                  <a:cubicBezTo>
                    <a:pt x="3300" y="1841"/>
                    <a:pt x="3338" y="1772"/>
                    <a:pt x="3315" y="1704"/>
                  </a:cubicBezTo>
                  <a:cubicBezTo>
                    <a:pt x="3300" y="1650"/>
                    <a:pt x="3292" y="1627"/>
                    <a:pt x="3292" y="1574"/>
                  </a:cubicBezTo>
                  <a:cubicBezTo>
                    <a:pt x="3285" y="1444"/>
                    <a:pt x="3338" y="1643"/>
                    <a:pt x="3353" y="1673"/>
                  </a:cubicBezTo>
                  <a:cubicBezTo>
                    <a:pt x="3353" y="1688"/>
                    <a:pt x="3430" y="1520"/>
                    <a:pt x="3460" y="1490"/>
                  </a:cubicBezTo>
                  <a:cubicBezTo>
                    <a:pt x="3460" y="1551"/>
                    <a:pt x="3399" y="1673"/>
                    <a:pt x="3376" y="1727"/>
                  </a:cubicBezTo>
                  <a:cubicBezTo>
                    <a:pt x="3353" y="1780"/>
                    <a:pt x="3338" y="2032"/>
                    <a:pt x="3399" y="2017"/>
                  </a:cubicBezTo>
                  <a:cubicBezTo>
                    <a:pt x="3445" y="2009"/>
                    <a:pt x="3552" y="2009"/>
                    <a:pt x="3476" y="1956"/>
                  </a:cubicBezTo>
                  <a:cubicBezTo>
                    <a:pt x="3437" y="1925"/>
                    <a:pt x="3407" y="1857"/>
                    <a:pt x="3407" y="1811"/>
                  </a:cubicBezTo>
                  <a:cubicBezTo>
                    <a:pt x="3445" y="1841"/>
                    <a:pt x="3499" y="1933"/>
                    <a:pt x="3537" y="1948"/>
                  </a:cubicBezTo>
                  <a:cubicBezTo>
                    <a:pt x="3590" y="1963"/>
                    <a:pt x="3590" y="1979"/>
                    <a:pt x="3605" y="2024"/>
                  </a:cubicBezTo>
                  <a:cubicBezTo>
                    <a:pt x="3628" y="2086"/>
                    <a:pt x="3720" y="2109"/>
                    <a:pt x="3804" y="2132"/>
                  </a:cubicBezTo>
                  <a:lnTo>
                    <a:pt x="3804" y="2132"/>
                  </a:lnTo>
                  <a:cubicBezTo>
                    <a:pt x="3804" y="2124"/>
                    <a:pt x="3804" y="2124"/>
                    <a:pt x="3804" y="2124"/>
                  </a:cubicBezTo>
                  <a:lnTo>
                    <a:pt x="3804" y="2124"/>
                  </a:lnTo>
                  <a:cubicBezTo>
                    <a:pt x="3819" y="2101"/>
                    <a:pt x="3842" y="2078"/>
                    <a:pt x="3842" y="2055"/>
                  </a:cubicBezTo>
                  <a:cubicBezTo>
                    <a:pt x="3850" y="2040"/>
                    <a:pt x="3842" y="2017"/>
                    <a:pt x="3835" y="2001"/>
                  </a:cubicBezTo>
                  <a:cubicBezTo>
                    <a:pt x="3819" y="1979"/>
                    <a:pt x="3781" y="1963"/>
                    <a:pt x="3781" y="1940"/>
                  </a:cubicBezTo>
                  <a:cubicBezTo>
                    <a:pt x="3781" y="1925"/>
                    <a:pt x="3819" y="1940"/>
                    <a:pt x="3835" y="1933"/>
                  </a:cubicBezTo>
                  <a:cubicBezTo>
                    <a:pt x="3850" y="1925"/>
                    <a:pt x="3865" y="1910"/>
                    <a:pt x="3865" y="1895"/>
                  </a:cubicBezTo>
                  <a:cubicBezTo>
                    <a:pt x="3873" y="1872"/>
                    <a:pt x="3850" y="1849"/>
                    <a:pt x="3842" y="1826"/>
                  </a:cubicBezTo>
                  <a:cubicBezTo>
                    <a:pt x="3842" y="1795"/>
                    <a:pt x="3857" y="1765"/>
                    <a:pt x="3865" y="1734"/>
                  </a:cubicBezTo>
                  <a:lnTo>
                    <a:pt x="3865" y="1734"/>
                  </a:lnTo>
                  <a:cubicBezTo>
                    <a:pt x="3850" y="1704"/>
                    <a:pt x="3842" y="1665"/>
                    <a:pt x="3819" y="1650"/>
                  </a:cubicBezTo>
                  <a:cubicBezTo>
                    <a:pt x="3789" y="1627"/>
                    <a:pt x="3735" y="1658"/>
                    <a:pt x="3705" y="1627"/>
                  </a:cubicBezTo>
                  <a:cubicBezTo>
                    <a:pt x="3674" y="1597"/>
                    <a:pt x="3674" y="1543"/>
                    <a:pt x="3659" y="1505"/>
                  </a:cubicBezTo>
                  <a:cubicBezTo>
                    <a:pt x="3643" y="1475"/>
                    <a:pt x="3621" y="1444"/>
                    <a:pt x="3621" y="1406"/>
                  </a:cubicBezTo>
                  <a:cubicBezTo>
                    <a:pt x="3613" y="1383"/>
                    <a:pt x="3628" y="1352"/>
                    <a:pt x="3628" y="1322"/>
                  </a:cubicBezTo>
                  <a:cubicBezTo>
                    <a:pt x="3628" y="1276"/>
                    <a:pt x="3598" y="1230"/>
                    <a:pt x="3613" y="1184"/>
                  </a:cubicBezTo>
                  <a:cubicBezTo>
                    <a:pt x="3613" y="1169"/>
                    <a:pt x="3659" y="1200"/>
                    <a:pt x="3659" y="1184"/>
                  </a:cubicBezTo>
                  <a:cubicBezTo>
                    <a:pt x="3674" y="1161"/>
                    <a:pt x="3643" y="1138"/>
                    <a:pt x="3643" y="1115"/>
                  </a:cubicBezTo>
                  <a:cubicBezTo>
                    <a:pt x="3643" y="1093"/>
                    <a:pt x="3682" y="1070"/>
                    <a:pt x="3666" y="1054"/>
                  </a:cubicBezTo>
                  <a:cubicBezTo>
                    <a:pt x="3636" y="1032"/>
                    <a:pt x="3590" y="1039"/>
                    <a:pt x="3560" y="1039"/>
                  </a:cubicBezTo>
                  <a:cubicBezTo>
                    <a:pt x="3529" y="1032"/>
                    <a:pt x="3499" y="1054"/>
                    <a:pt x="3476" y="1047"/>
                  </a:cubicBezTo>
                  <a:cubicBezTo>
                    <a:pt x="3460" y="1039"/>
                    <a:pt x="3483" y="1016"/>
                    <a:pt x="3476" y="1009"/>
                  </a:cubicBezTo>
                  <a:cubicBezTo>
                    <a:pt x="3453" y="970"/>
                    <a:pt x="3399" y="955"/>
                    <a:pt x="3384" y="917"/>
                  </a:cubicBezTo>
                  <a:cubicBezTo>
                    <a:pt x="3376" y="894"/>
                    <a:pt x="3407" y="871"/>
                    <a:pt x="3414" y="856"/>
                  </a:cubicBezTo>
                  <a:cubicBezTo>
                    <a:pt x="3445" y="818"/>
                    <a:pt x="3476" y="772"/>
                    <a:pt x="3514" y="741"/>
                  </a:cubicBezTo>
                  <a:cubicBezTo>
                    <a:pt x="3521" y="734"/>
                    <a:pt x="3544" y="757"/>
                    <a:pt x="3552" y="741"/>
                  </a:cubicBezTo>
                  <a:cubicBezTo>
                    <a:pt x="3567" y="726"/>
                    <a:pt x="3552" y="696"/>
                    <a:pt x="3567" y="680"/>
                  </a:cubicBezTo>
                  <a:cubicBezTo>
                    <a:pt x="3575" y="673"/>
                    <a:pt x="3582" y="665"/>
                    <a:pt x="3598" y="665"/>
                  </a:cubicBezTo>
                  <a:cubicBezTo>
                    <a:pt x="3621" y="665"/>
                    <a:pt x="3636" y="688"/>
                    <a:pt x="3651" y="680"/>
                  </a:cubicBezTo>
                  <a:cubicBezTo>
                    <a:pt x="3674" y="680"/>
                    <a:pt x="3682" y="650"/>
                    <a:pt x="3697" y="634"/>
                  </a:cubicBezTo>
                  <a:lnTo>
                    <a:pt x="3697" y="634"/>
                  </a:lnTo>
                  <a:cubicBezTo>
                    <a:pt x="3674" y="627"/>
                    <a:pt x="3636" y="627"/>
                    <a:pt x="3636" y="596"/>
                  </a:cubicBezTo>
                  <a:cubicBezTo>
                    <a:pt x="3628" y="558"/>
                    <a:pt x="3689" y="527"/>
                    <a:pt x="3682" y="482"/>
                  </a:cubicBezTo>
                  <a:cubicBezTo>
                    <a:pt x="3682" y="459"/>
                    <a:pt x="3636" y="466"/>
                    <a:pt x="3621" y="443"/>
                  </a:cubicBezTo>
                  <a:cubicBezTo>
                    <a:pt x="3613" y="436"/>
                    <a:pt x="3613" y="421"/>
                    <a:pt x="3628" y="413"/>
                  </a:cubicBezTo>
                  <a:cubicBezTo>
                    <a:pt x="3674" y="398"/>
                    <a:pt x="3720" y="382"/>
                    <a:pt x="3773" y="367"/>
                  </a:cubicBezTo>
                  <a:cubicBezTo>
                    <a:pt x="3796" y="367"/>
                    <a:pt x="3842" y="398"/>
                    <a:pt x="3842" y="367"/>
                  </a:cubicBezTo>
                  <a:cubicBezTo>
                    <a:pt x="3850" y="336"/>
                    <a:pt x="3812" y="306"/>
                    <a:pt x="3789" y="283"/>
                  </a:cubicBezTo>
                  <a:cubicBezTo>
                    <a:pt x="3773" y="268"/>
                    <a:pt x="3751" y="260"/>
                    <a:pt x="3735" y="245"/>
                  </a:cubicBezTo>
                  <a:lnTo>
                    <a:pt x="3735" y="245"/>
                  </a:lnTo>
                  <a:cubicBezTo>
                    <a:pt x="3697" y="252"/>
                    <a:pt x="3651" y="252"/>
                    <a:pt x="3621" y="268"/>
                  </a:cubicBezTo>
                  <a:cubicBezTo>
                    <a:pt x="3598" y="275"/>
                    <a:pt x="3590" y="313"/>
                    <a:pt x="3567" y="321"/>
                  </a:cubicBezTo>
                  <a:cubicBezTo>
                    <a:pt x="3552" y="329"/>
                    <a:pt x="3521" y="313"/>
                    <a:pt x="3499" y="321"/>
                  </a:cubicBezTo>
                  <a:cubicBezTo>
                    <a:pt x="3476" y="329"/>
                    <a:pt x="3468" y="352"/>
                    <a:pt x="3445" y="359"/>
                  </a:cubicBezTo>
                  <a:cubicBezTo>
                    <a:pt x="3414" y="375"/>
                    <a:pt x="3376" y="375"/>
                    <a:pt x="3346" y="367"/>
                  </a:cubicBezTo>
                  <a:cubicBezTo>
                    <a:pt x="3315" y="367"/>
                    <a:pt x="3277" y="336"/>
                    <a:pt x="3239" y="344"/>
                  </a:cubicBezTo>
                  <a:cubicBezTo>
                    <a:pt x="3216" y="352"/>
                    <a:pt x="3216" y="375"/>
                    <a:pt x="3201" y="390"/>
                  </a:cubicBezTo>
                  <a:cubicBezTo>
                    <a:pt x="3178" y="413"/>
                    <a:pt x="3155" y="443"/>
                    <a:pt x="3132" y="451"/>
                  </a:cubicBezTo>
                  <a:cubicBezTo>
                    <a:pt x="3101" y="466"/>
                    <a:pt x="3071" y="474"/>
                    <a:pt x="3040" y="474"/>
                  </a:cubicBezTo>
                  <a:cubicBezTo>
                    <a:pt x="3025" y="474"/>
                    <a:pt x="3010" y="474"/>
                    <a:pt x="2994" y="466"/>
                  </a:cubicBezTo>
                  <a:cubicBezTo>
                    <a:pt x="2979" y="459"/>
                    <a:pt x="2971" y="436"/>
                    <a:pt x="2971" y="421"/>
                  </a:cubicBezTo>
                  <a:cubicBezTo>
                    <a:pt x="2971" y="405"/>
                    <a:pt x="2994" y="405"/>
                    <a:pt x="2994" y="390"/>
                  </a:cubicBezTo>
                  <a:cubicBezTo>
                    <a:pt x="3002" y="367"/>
                    <a:pt x="2971" y="352"/>
                    <a:pt x="2971" y="329"/>
                  </a:cubicBezTo>
                  <a:cubicBezTo>
                    <a:pt x="2979" y="298"/>
                    <a:pt x="3017" y="283"/>
                    <a:pt x="3017" y="252"/>
                  </a:cubicBezTo>
                  <a:cubicBezTo>
                    <a:pt x="3017" y="237"/>
                    <a:pt x="2994" y="237"/>
                    <a:pt x="2979" y="237"/>
                  </a:cubicBezTo>
                  <a:cubicBezTo>
                    <a:pt x="2956" y="229"/>
                    <a:pt x="2933" y="245"/>
                    <a:pt x="2910" y="229"/>
                  </a:cubicBezTo>
                  <a:cubicBezTo>
                    <a:pt x="2903" y="222"/>
                    <a:pt x="2926" y="199"/>
                    <a:pt x="2910" y="199"/>
                  </a:cubicBezTo>
                  <a:cubicBezTo>
                    <a:pt x="2887" y="184"/>
                    <a:pt x="2849" y="168"/>
                    <a:pt x="2819" y="184"/>
                  </a:cubicBezTo>
                  <a:cubicBezTo>
                    <a:pt x="2803" y="199"/>
                    <a:pt x="2826" y="229"/>
                    <a:pt x="2819" y="252"/>
                  </a:cubicBezTo>
                  <a:cubicBezTo>
                    <a:pt x="2819" y="260"/>
                    <a:pt x="2819" y="283"/>
                    <a:pt x="2803" y="283"/>
                  </a:cubicBezTo>
                  <a:cubicBezTo>
                    <a:pt x="2780" y="283"/>
                    <a:pt x="2757" y="268"/>
                    <a:pt x="2727" y="268"/>
                  </a:cubicBezTo>
                  <a:cubicBezTo>
                    <a:pt x="2719" y="268"/>
                    <a:pt x="2704" y="283"/>
                    <a:pt x="2689" y="275"/>
                  </a:cubicBezTo>
                  <a:cubicBezTo>
                    <a:pt x="2666" y="252"/>
                    <a:pt x="2658" y="222"/>
                    <a:pt x="2643" y="199"/>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9" name="Freeform 191"/>
            <p:cNvSpPr>
              <a:spLocks noChangeArrowheads="1"/>
            </p:cNvSpPr>
            <p:nvPr/>
          </p:nvSpPr>
          <p:spPr bwMode="auto">
            <a:xfrm>
              <a:off x="6043220" y="3697289"/>
              <a:ext cx="547651" cy="530225"/>
            </a:xfrm>
            <a:custGeom>
              <a:avLst/>
              <a:gdLst>
                <a:gd name="T0" fmla="*/ 869 w 1520"/>
                <a:gd name="T1" fmla="*/ 1436 h 1475"/>
                <a:gd name="T2" fmla="*/ 869 w 1520"/>
                <a:gd name="T3" fmla="*/ 1436 h 1475"/>
                <a:gd name="T4" fmla="*/ 801 w 1520"/>
                <a:gd name="T5" fmla="*/ 1336 h 1475"/>
                <a:gd name="T6" fmla="*/ 602 w 1520"/>
                <a:gd name="T7" fmla="*/ 1344 h 1475"/>
                <a:gd name="T8" fmla="*/ 526 w 1520"/>
                <a:gd name="T9" fmla="*/ 1359 h 1475"/>
                <a:gd name="T10" fmla="*/ 449 w 1520"/>
                <a:gd name="T11" fmla="*/ 1390 h 1475"/>
                <a:gd name="T12" fmla="*/ 449 w 1520"/>
                <a:gd name="T13" fmla="*/ 1390 h 1475"/>
                <a:gd name="T14" fmla="*/ 312 w 1520"/>
                <a:gd name="T15" fmla="*/ 1352 h 1475"/>
                <a:gd name="T16" fmla="*/ 296 w 1520"/>
                <a:gd name="T17" fmla="*/ 1291 h 1475"/>
                <a:gd name="T18" fmla="*/ 342 w 1520"/>
                <a:gd name="T19" fmla="*/ 1275 h 1475"/>
                <a:gd name="T20" fmla="*/ 350 w 1520"/>
                <a:gd name="T21" fmla="*/ 1245 h 1475"/>
                <a:gd name="T22" fmla="*/ 327 w 1520"/>
                <a:gd name="T23" fmla="*/ 1169 h 1475"/>
                <a:gd name="T24" fmla="*/ 449 w 1520"/>
                <a:gd name="T25" fmla="*/ 1084 h 1475"/>
                <a:gd name="T26" fmla="*/ 457 w 1520"/>
                <a:gd name="T27" fmla="*/ 1046 h 1475"/>
                <a:gd name="T28" fmla="*/ 358 w 1520"/>
                <a:gd name="T29" fmla="*/ 1077 h 1475"/>
                <a:gd name="T30" fmla="*/ 350 w 1520"/>
                <a:gd name="T31" fmla="*/ 1031 h 1475"/>
                <a:gd name="T32" fmla="*/ 358 w 1520"/>
                <a:gd name="T33" fmla="*/ 993 h 1475"/>
                <a:gd name="T34" fmla="*/ 373 w 1520"/>
                <a:gd name="T35" fmla="*/ 939 h 1475"/>
                <a:gd name="T36" fmla="*/ 175 w 1520"/>
                <a:gd name="T37" fmla="*/ 878 h 1475"/>
                <a:gd name="T38" fmla="*/ 122 w 1520"/>
                <a:gd name="T39" fmla="*/ 779 h 1475"/>
                <a:gd name="T40" fmla="*/ 84 w 1520"/>
                <a:gd name="T41" fmla="*/ 748 h 1475"/>
                <a:gd name="T42" fmla="*/ 45 w 1520"/>
                <a:gd name="T43" fmla="*/ 657 h 1475"/>
                <a:gd name="T44" fmla="*/ 7 w 1520"/>
                <a:gd name="T45" fmla="*/ 611 h 1475"/>
                <a:gd name="T46" fmla="*/ 61 w 1520"/>
                <a:gd name="T47" fmla="*/ 504 h 1475"/>
                <a:gd name="T48" fmla="*/ 45 w 1520"/>
                <a:gd name="T49" fmla="*/ 443 h 1475"/>
                <a:gd name="T50" fmla="*/ 7 w 1520"/>
                <a:gd name="T51" fmla="*/ 405 h 1475"/>
                <a:gd name="T52" fmla="*/ 15 w 1520"/>
                <a:gd name="T53" fmla="*/ 313 h 1475"/>
                <a:gd name="T54" fmla="*/ 15 w 1520"/>
                <a:gd name="T55" fmla="*/ 313 h 1475"/>
                <a:gd name="T56" fmla="*/ 61 w 1520"/>
                <a:gd name="T57" fmla="*/ 252 h 1475"/>
                <a:gd name="T58" fmla="*/ 160 w 1520"/>
                <a:gd name="T59" fmla="*/ 214 h 1475"/>
                <a:gd name="T60" fmla="*/ 153 w 1520"/>
                <a:gd name="T61" fmla="*/ 160 h 1475"/>
                <a:gd name="T62" fmla="*/ 198 w 1520"/>
                <a:gd name="T63" fmla="*/ 175 h 1475"/>
                <a:gd name="T64" fmla="*/ 304 w 1520"/>
                <a:gd name="T65" fmla="*/ 214 h 1475"/>
                <a:gd name="T66" fmla="*/ 365 w 1520"/>
                <a:gd name="T67" fmla="*/ 214 h 1475"/>
                <a:gd name="T68" fmla="*/ 404 w 1520"/>
                <a:gd name="T69" fmla="*/ 267 h 1475"/>
                <a:gd name="T70" fmla="*/ 434 w 1520"/>
                <a:gd name="T71" fmla="*/ 252 h 1475"/>
                <a:gd name="T72" fmla="*/ 449 w 1520"/>
                <a:gd name="T73" fmla="*/ 145 h 1475"/>
                <a:gd name="T74" fmla="*/ 480 w 1520"/>
                <a:gd name="T75" fmla="*/ 76 h 1475"/>
                <a:gd name="T76" fmla="*/ 526 w 1520"/>
                <a:gd name="T77" fmla="*/ 53 h 1475"/>
                <a:gd name="T78" fmla="*/ 717 w 1520"/>
                <a:gd name="T79" fmla="*/ 23 h 1475"/>
                <a:gd name="T80" fmla="*/ 778 w 1520"/>
                <a:gd name="T81" fmla="*/ 0 h 1475"/>
                <a:gd name="T82" fmla="*/ 862 w 1520"/>
                <a:gd name="T83" fmla="*/ 23 h 1475"/>
                <a:gd name="T84" fmla="*/ 915 w 1520"/>
                <a:gd name="T85" fmla="*/ 69 h 1475"/>
                <a:gd name="T86" fmla="*/ 984 w 1520"/>
                <a:gd name="T87" fmla="*/ 69 h 1475"/>
                <a:gd name="T88" fmla="*/ 1038 w 1520"/>
                <a:gd name="T89" fmla="*/ 160 h 1475"/>
                <a:gd name="T90" fmla="*/ 1083 w 1520"/>
                <a:gd name="T91" fmla="*/ 198 h 1475"/>
                <a:gd name="T92" fmla="*/ 1099 w 1520"/>
                <a:gd name="T93" fmla="*/ 260 h 1475"/>
                <a:gd name="T94" fmla="*/ 1129 w 1520"/>
                <a:gd name="T95" fmla="*/ 267 h 1475"/>
                <a:gd name="T96" fmla="*/ 1106 w 1520"/>
                <a:gd name="T97" fmla="*/ 359 h 1475"/>
                <a:gd name="T98" fmla="*/ 1144 w 1520"/>
                <a:gd name="T99" fmla="*/ 481 h 1475"/>
                <a:gd name="T100" fmla="*/ 1190 w 1520"/>
                <a:gd name="T101" fmla="*/ 557 h 1475"/>
                <a:gd name="T102" fmla="*/ 1366 w 1520"/>
                <a:gd name="T103" fmla="*/ 580 h 1475"/>
                <a:gd name="T104" fmla="*/ 1511 w 1520"/>
                <a:gd name="T105" fmla="*/ 672 h 1475"/>
                <a:gd name="T106" fmla="*/ 1511 w 1520"/>
                <a:gd name="T107" fmla="*/ 672 h 1475"/>
                <a:gd name="T108" fmla="*/ 1488 w 1520"/>
                <a:gd name="T109" fmla="*/ 802 h 1475"/>
                <a:gd name="T110" fmla="*/ 1412 w 1520"/>
                <a:gd name="T111" fmla="*/ 939 h 1475"/>
                <a:gd name="T112" fmla="*/ 1182 w 1520"/>
                <a:gd name="T113" fmla="*/ 1237 h 1475"/>
                <a:gd name="T114" fmla="*/ 1022 w 1520"/>
                <a:gd name="T115" fmla="*/ 1413 h 1475"/>
                <a:gd name="T116" fmla="*/ 869 w 1520"/>
                <a:gd name="T117" fmla="*/ 1436 h 1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520" h="1475">
                  <a:moveTo>
                    <a:pt x="869" y="1436"/>
                  </a:moveTo>
                  <a:lnTo>
                    <a:pt x="869" y="1436"/>
                  </a:lnTo>
                  <a:cubicBezTo>
                    <a:pt x="854" y="1413"/>
                    <a:pt x="831" y="1344"/>
                    <a:pt x="801" y="1336"/>
                  </a:cubicBezTo>
                  <a:cubicBezTo>
                    <a:pt x="740" y="1321"/>
                    <a:pt x="671" y="1336"/>
                    <a:pt x="602" y="1344"/>
                  </a:cubicBezTo>
                  <a:cubicBezTo>
                    <a:pt x="571" y="1344"/>
                    <a:pt x="549" y="1352"/>
                    <a:pt x="526" y="1359"/>
                  </a:cubicBezTo>
                  <a:cubicBezTo>
                    <a:pt x="503" y="1367"/>
                    <a:pt x="480" y="1375"/>
                    <a:pt x="449" y="1390"/>
                  </a:cubicBezTo>
                  <a:lnTo>
                    <a:pt x="449" y="1390"/>
                  </a:lnTo>
                  <a:cubicBezTo>
                    <a:pt x="404" y="1375"/>
                    <a:pt x="350" y="1382"/>
                    <a:pt x="312" y="1352"/>
                  </a:cubicBezTo>
                  <a:cubicBezTo>
                    <a:pt x="290" y="1344"/>
                    <a:pt x="282" y="1314"/>
                    <a:pt x="296" y="1291"/>
                  </a:cubicBezTo>
                  <a:cubicBezTo>
                    <a:pt x="296" y="1275"/>
                    <a:pt x="327" y="1291"/>
                    <a:pt x="342" y="1275"/>
                  </a:cubicBezTo>
                  <a:cubicBezTo>
                    <a:pt x="350" y="1275"/>
                    <a:pt x="350" y="1260"/>
                    <a:pt x="350" y="1245"/>
                  </a:cubicBezTo>
                  <a:cubicBezTo>
                    <a:pt x="342" y="1222"/>
                    <a:pt x="312" y="1192"/>
                    <a:pt x="327" y="1169"/>
                  </a:cubicBezTo>
                  <a:cubicBezTo>
                    <a:pt x="350" y="1123"/>
                    <a:pt x="411" y="1115"/>
                    <a:pt x="449" y="1084"/>
                  </a:cubicBezTo>
                  <a:cubicBezTo>
                    <a:pt x="457" y="1077"/>
                    <a:pt x="472" y="1054"/>
                    <a:pt x="457" y="1046"/>
                  </a:cubicBezTo>
                  <a:cubicBezTo>
                    <a:pt x="426" y="1046"/>
                    <a:pt x="388" y="1084"/>
                    <a:pt x="358" y="1077"/>
                  </a:cubicBezTo>
                  <a:cubicBezTo>
                    <a:pt x="342" y="1077"/>
                    <a:pt x="350" y="1046"/>
                    <a:pt x="350" y="1031"/>
                  </a:cubicBezTo>
                  <a:cubicBezTo>
                    <a:pt x="350" y="1016"/>
                    <a:pt x="350" y="1000"/>
                    <a:pt x="358" y="993"/>
                  </a:cubicBezTo>
                  <a:cubicBezTo>
                    <a:pt x="358" y="970"/>
                    <a:pt x="388" y="947"/>
                    <a:pt x="373" y="939"/>
                  </a:cubicBezTo>
                  <a:cubicBezTo>
                    <a:pt x="319" y="901"/>
                    <a:pt x="244" y="901"/>
                    <a:pt x="175" y="878"/>
                  </a:cubicBezTo>
                  <a:cubicBezTo>
                    <a:pt x="114" y="855"/>
                    <a:pt x="122" y="779"/>
                    <a:pt x="122" y="779"/>
                  </a:cubicBezTo>
                  <a:cubicBezTo>
                    <a:pt x="107" y="771"/>
                    <a:pt x="91" y="764"/>
                    <a:pt x="84" y="748"/>
                  </a:cubicBezTo>
                  <a:cubicBezTo>
                    <a:pt x="61" y="725"/>
                    <a:pt x="61" y="687"/>
                    <a:pt x="45" y="657"/>
                  </a:cubicBezTo>
                  <a:cubicBezTo>
                    <a:pt x="38" y="642"/>
                    <a:pt x="7" y="634"/>
                    <a:pt x="7" y="611"/>
                  </a:cubicBezTo>
                  <a:cubicBezTo>
                    <a:pt x="15" y="573"/>
                    <a:pt x="45" y="542"/>
                    <a:pt x="61" y="504"/>
                  </a:cubicBezTo>
                  <a:cubicBezTo>
                    <a:pt x="61" y="481"/>
                    <a:pt x="61" y="458"/>
                    <a:pt x="45" y="443"/>
                  </a:cubicBezTo>
                  <a:cubicBezTo>
                    <a:pt x="38" y="428"/>
                    <a:pt x="7" y="428"/>
                    <a:pt x="7" y="405"/>
                  </a:cubicBezTo>
                  <a:cubicBezTo>
                    <a:pt x="0" y="374"/>
                    <a:pt x="15" y="344"/>
                    <a:pt x="15" y="313"/>
                  </a:cubicBezTo>
                  <a:lnTo>
                    <a:pt x="15" y="313"/>
                  </a:lnTo>
                  <a:cubicBezTo>
                    <a:pt x="30" y="290"/>
                    <a:pt x="45" y="267"/>
                    <a:pt x="61" y="252"/>
                  </a:cubicBezTo>
                  <a:cubicBezTo>
                    <a:pt x="91" y="237"/>
                    <a:pt x="137" y="244"/>
                    <a:pt x="160" y="214"/>
                  </a:cubicBezTo>
                  <a:cubicBezTo>
                    <a:pt x="168" y="198"/>
                    <a:pt x="137" y="168"/>
                    <a:pt x="153" y="160"/>
                  </a:cubicBezTo>
                  <a:cubicBezTo>
                    <a:pt x="160" y="145"/>
                    <a:pt x="183" y="175"/>
                    <a:pt x="198" y="175"/>
                  </a:cubicBezTo>
                  <a:cubicBezTo>
                    <a:pt x="236" y="191"/>
                    <a:pt x="267" y="206"/>
                    <a:pt x="304" y="214"/>
                  </a:cubicBezTo>
                  <a:cubicBezTo>
                    <a:pt x="319" y="214"/>
                    <a:pt x="342" y="206"/>
                    <a:pt x="365" y="214"/>
                  </a:cubicBezTo>
                  <a:cubicBezTo>
                    <a:pt x="381" y="229"/>
                    <a:pt x="381" y="260"/>
                    <a:pt x="404" y="267"/>
                  </a:cubicBezTo>
                  <a:cubicBezTo>
                    <a:pt x="411" y="275"/>
                    <a:pt x="426" y="260"/>
                    <a:pt x="434" y="252"/>
                  </a:cubicBezTo>
                  <a:cubicBezTo>
                    <a:pt x="449" y="214"/>
                    <a:pt x="442" y="175"/>
                    <a:pt x="449" y="145"/>
                  </a:cubicBezTo>
                  <a:cubicBezTo>
                    <a:pt x="457" y="122"/>
                    <a:pt x="465" y="99"/>
                    <a:pt x="480" y="76"/>
                  </a:cubicBezTo>
                  <a:cubicBezTo>
                    <a:pt x="495" y="61"/>
                    <a:pt x="510" y="53"/>
                    <a:pt x="526" y="53"/>
                  </a:cubicBezTo>
                  <a:cubicBezTo>
                    <a:pt x="587" y="38"/>
                    <a:pt x="656" y="31"/>
                    <a:pt x="717" y="23"/>
                  </a:cubicBezTo>
                  <a:cubicBezTo>
                    <a:pt x="740" y="15"/>
                    <a:pt x="755" y="0"/>
                    <a:pt x="778" y="0"/>
                  </a:cubicBezTo>
                  <a:cubicBezTo>
                    <a:pt x="808" y="0"/>
                    <a:pt x="839" y="8"/>
                    <a:pt x="862" y="23"/>
                  </a:cubicBezTo>
                  <a:cubicBezTo>
                    <a:pt x="885" y="31"/>
                    <a:pt x="892" y="61"/>
                    <a:pt x="915" y="69"/>
                  </a:cubicBezTo>
                  <a:cubicBezTo>
                    <a:pt x="930" y="76"/>
                    <a:pt x="961" y="53"/>
                    <a:pt x="984" y="69"/>
                  </a:cubicBezTo>
                  <a:cubicBezTo>
                    <a:pt x="1015" y="92"/>
                    <a:pt x="1015" y="137"/>
                    <a:pt x="1038" y="160"/>
                  </a:cubicBezTo>
                  <a:cubicBezTo>
                    <a:pt x="1045" y="175"/>
                    <a:pt x="1076" y="183"/>
                    <a:pt x="1083" y="198"/>
                  </a:cubicBezTo>
                  <a:cubicBezTo>
                    <a:pt x="1091" y="214"/>
                    <a:pt x="1083" y="244"/>
                    <a:pt x="1099" y="260"/>
                  </a:cubicBezTo>
                  <a:cubicBezTo>
                    <a:pt x="1099" y="275"/>
                    <a:pt x="1129" y="260"/>
                    <a:pt x="1129" y="267"/>
                  </a:cubicBezTo>
                  <a:cubicBezTo>
                    <a:pt x="1129" y="298"/>
                    <a:pt x="1106" y="328"/>
                    <a:pt x="1106" y="359"/>
                  </a:cubicBezTo>
                  <a:cubicBezTo>
                    <a:pt x="1106" y="405"/>
                    <a:pt x="1121" y="443"/>
                    <a:pt x="1144" y="481"/>
                  </a:cubicBezTo>
                  <a:cubicBezTo>
                    <a:pt x="1152" y="512"/>
                    <a:pt x="1167" y="542"/>
                    <a:pt x="1190" y="557"/>
                  </a:cubicBezTo>
                  <a:cubicBezTo>
                    <a:pt x="1244" y="580"/>
                    <a:pt x="1313" y="565"/>
                    <a:pt x="1366" y="580"/>
                  </a:cubicBezTo>
                  <a:cubicBezTo>
                    <a:pt x="1419" y="603"/>
                    <a:pt x="1465" y="642"/>
                    <a:pt x="1511" y="672"/>
                  </a:cubicBezTo>
                  <a:lnTo>
                    <a:pt x="1511" y="672"/>
                  </a:lnTo>
                  <a:cubicBezTo>
                    <a:pt x="1511" y="725"/>
                    <a:pt x="1519" y="771"/>
                    <a:pt x="1488" y="802"/>
                  </a:cubicBezTo>
                  <a:cubicBezTo>
                    <a:pt x="1457" y="825"/>
                    <a:pt x="1358" y="901"/>
                    <a:pt x="1412" y="939"/>
                  </a:cubicBezTo>
                  <a:cubicBezTo>
                    <a:pt x="1496" y="1008"/>
                    <a:pt x="1244" y="1176"/>
                    <a:pt x="1182" y="1237"/>
                  </a:cubicBezTo>
                  <a:cubicBezTo>
                    <a:pt x="1022" y="1413"/>
                    <a:pt x="1022" y="1413"/>
                    <a:pt x="1022" y="1413"/>
                  </a:cubicBezTo>
                  <a:cubicBezTo>
                    <a:pt x="961" y="1474"/>
                    <a:pt x="923" y="1444"/>
                    <a:pt x="869" y="143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0" name="Freeform 192"/>
            <p:cNvSpPr>
              <a:spLocks noChangeArrowheads="1"/>
            </p:cNvSpPr>
            <p:nvPr/>
          </p:nvSpPr>
          <p:spPr bwMode="auto">
            <a:xfrm>
              <a:off x="6205134" y="4173538"/>
              <a:ext cx="150802" cy="55562"/>
            </a:xfrm>
            <a:custGeom>
              <a:avLst/>
              <a:gdLst>
                <a:gd name="T0" fmla="*/ 54 w 421"/>
                <a:gd name="T1" fmla="*/ 153 h 154"/>
                <a:gd name="T2" fmla="*/ 54 w 421"/>
                <a:gd name="T3" fmla="*/ 153 h 154"/>
                <a:gd name="T4" fmla="*/ 145 w 421"/>
                <a:gd name="T5" fmla="*/ 146 h 154"/>
                <a:gd name="T6" fmla="*/ 298 w 421"/>
                <a:gd name="T7" fmla="*/ 100 h 154"/>
                <a:gd name="T8" fmla="*/ 375 w 421"/>
                <a:gd name="T9" fmla="*/ 115 h 154"/>
                <a:gd name="T10" fmla="*/ 420 w 421"/>
                <a:gd name="T11" fmla="*/ 115 h 154"/>
                <a:gd name="T12" fmla="*/ 420 w 421"/>
                <a:gd name="T13" fmla="*/ 115 h 154"/>
                <a:gd name="T14" fmla="*/ 352 w 421"/>
                <a:gd name="T15" fmla="*/ 15 h 154"/>
                <a:gd name="T16" fmla="*/ 153 w 421"/>
                <a:gd name="T17" fmla="*/ 23 h 154"/>
                <a:gd name="T18" fmla="*/ 77 w 421"/>
                <a:gd name="T19" fmla="*/ 38 h 154"/>
                <a:gd name="T20" fmla="*/ 0 w 421"/>
                <a:gd name="T21" fmla="*/ 69 h 154"/>
                <a:gd name="T22" fmla="*/ 0 w 421"/>
                <a:gd name="T23" fmla="*/ 69 h 154"/>
                <a:gd name="T24" fmla="*/ 54 w 421"/>
                <a:gd name="T25" fmla="*/ 153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1" h="154">
                  <a:moveTo>
                    <a:pt x="54" y="153"/>
                  </a:moveTo>
                  <a:lnTo>
                    <a:pt x="54" y="153"/>
                  </a:lnTo>
                  <a:cubicBezTo>
                    <a:pt x="77" y="138"/>
                    <a:pt x="107" y="138"/>
                    <a:pt x="145" y="146"/>
                  </a:cubicBezTo>
                  <a:cubicBezTo>
                    <a:pt x="207" y="146"/>
                    <a:pt x="245" y="115"/>
                    <a:pt x="298" y="100"/>
                  </a:cubicBezTo>
                  <a:cubicBezTo>
                    <a:pt x="321" y="92"/>
                    <a:pt x="359" y="123"/>
                    <a:pt x="375" y="115"/>
                  </a:cubicBezTo>
                  <a:cubicBezTo>
                    <a:pt x="390" y="107"/>
                    <a:pt x="405" y="107"/>
                    <a:pt x="420" y="115"/>
                  </a:cubicBezTo>
                  <a:lnTo>
                    <a:pt x="420" y="115"/>
                  </a:lnTo>
                  <a:cubicBezTo>
                    <a:pt x="405" y="92"/>
                    <a:pt x="382" y="23"/>
                    <a:pt x="352" y="15"/>
                  </a:cubicBezTo>
                  <a:cubicBezTo>
                    <a:pt x="291" y="0"/>
                    <a:pt x="222" y="15"/>
                    <a:pt x="153" y="23"/>
                  </a:cubicBezTo>
                  <a:cubicBezTo>
                    <a:pt x="122" y="23"/>
                    <a:pt x="100" y="31"/>
                    <a:pt x="77" y="38"/>
                  </a:cubicBezTo>
                  <a:cubicBezTo>
                    <a:pt x="54" y="46"/>
                    <a:pt x="31" y="54"/>
                    <a:pt x="0" y="69"/>
                  </a:cubicBezTo>
                  <a:lnTo>
                    <a:pt x="0" y="69"/>
                  </a:lnTo>
                  <a:cubicBezTo>
                    <a:pt x="54" y="153"/>
                    <a:pt x="54" y="153"/>
                    <a:pt x="54" y="15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1" name="Freeform 193"/>
            <p:cNvSpPr>
              <a:spLocks noChangeArrowheads="1"/>
            </p:cNvSpPr>
            <p:nvPr/>
          </p:nvSpPr>
          <p:spPr bwMode="auto">
            <a:xfrm>
              <a:off x="5813047" y="2909888"/>
              <a:ext cx="1160387" cy="1028700"/>
            </a:xfrm>
            <a:custGeom>
              <a:avLst/>
              <a:gdLst>
                <a:gd name="T0" fmla="*/ 2695 w 3223"/>
                <a:gd name="T1" fmla="*/ 1391 h 2858"/>
                <a:gd name="T2" fmla="*/ 2481 w 3223"/>
                <a:gd name="T3" fmla="*/ 1368 h 2858"/>
                <a:gd name="T4" fmla="*/ 2481 w 3223"/>
                <a:gd name="T5" fmla="*/ 1658 h 2858"/>
                <a:gd name="T6" fmla="*/ 2466 w 3223"/>
                <a:gd name="T7" fmla="*/ 1765 h 2858"/>
                <a:gd name="T8" fmla="*/ 2558 w 3223"/>
                <a:gd name="T9" fmla="*/ 1772 h 2858"/>
                <a:gd name="T10" fmla="*/ 2733 w 3223"/>
                <a:gd name="T11" fmla="*/ 1772 h 2858"/>
                <a:gd name="T12" fmla="*/ 2520 w 3223"/>
                <a:gd name="T13" fmla="*/ 2185 h 2858"/>
                <a:gd name="T14" fmla="*/ 2153 w 3223"/>
                <a:gd name="T15" fmla="*/ 2857 h 2858"/>
                <a:gd name="T16" fmla="*/ 1832 w 3223"/>
                <a:gd name="T17" fmla="*/ 2742 h 2858"/>
                <a:gd name="T18" fmla="*/ 1771 w 3223"/>
                <a:gd name="T19" fmla="*/ 2452 h 2858"/>
                <a:gd name="T20" fmla="*/ 1680 w 3223"/>
                <a:gd name="T21" fmla="*/ 2345 h 2858"/>
                <a:gd name="T22" fmla="*/ 1504 w 3223"/>
                <a:gd name="T23" fmla="*/ 2208 h 2858"/>
                <a:gd name="T24" fmla="*/ 1168 w 3223"/>
                <a:gd name="T25" fmla="*/ 2238 h 2858"/>
                <a:gd name="T26" fmla="*/ 1076 w 3223"/>
                <a:gd name="T27" fmla="*/ 2437 h 2858"/>
                <a:gd name="T28" fmla="*/ 946 w 3223"/>
                <a:gd name="T29" fmla="*/ 2399 h 2858"/>
                <a:gd name="T30" fmla="*/ 802 w 3223"/>
                <a:gd name="T31" fmla="*/ 2399 h 2858"/>
                <a:gd name="T32" fmla="*/ 657 w 3223"/>
                <a:gd name="T33" fmla="*/ 2498 h 2858"/>
                <a:gd name="T34" fmla="*/ 420 w 3223"/>
                <a:gd name="T35" fmla="*/ 2452 h 2858"/>
                <a:gd name="T36" fmla="*/ 374 w 3223"/>
                <a:gd name="T37" fmla="*/ 2422 h 2858"/>
                <a:gd name="T38" fmla="*/ 214 w 3223"/>
                <a:gd name="T39" fmla="*/ 2330 h 2858"/>
                <a:gd name="T40" fmla="*/ 107 w 3223"/>
                <a:gd name="T41" fmla="*/ 2322 h 2858"/>
                <a:gd name="T42" fmla="*/ 0 w 3223"/>
                <a:gd name="T43" fmla="*/ 2330 h 2858"/>
                <a:gd name="T44" fmla="*/ 84 w 3223"/>
                <a:gd name="T45" fmla="*/ 2040 h 2858"/>
                <a:gd name="T46" fmla="*/ 153 w 3223"/>
                <a:gd name="T47" fmla="*/ 1902 h 2858"/>
                <a:gd name="T48" fmla="*/ 283 w 3223"/>
                <a:gd name="T49" fmla="*/ 1849 h 2858"/>
                <a:gd name="T50" fmla="*/ 474 w 3223"/>
                <a:gd name="T51" fmla="*/ 1841 h 2858"/>
                <a:gd name="T52" fmla="*/ 764 w 3223"/>
                <a:gd name="T53" fmla="*/ 1788 h 2858"/>
                <a:gd name="T54" fmla="*/ 795 w 3223"/>
                <a:gd name="T55" fmla="*/ 1558 h 2858"/>
                <a:gd name="T56" fmla="*/ 1191 w 3223"/>
                <a:gd name="T57" fmla="*/ 1268 h 2858"/>
                <a:gd name="T58" fmla="*/ 1374 w 3223"/>
                <a:gd name="T59" fmla="*/ 1138 h 2858"/>
                <a:gd name="T60" fmla="*/ 1298 w 3223"/>
                <a:gd name="T61" fmla="*/ 886 h 2858"/>
                <a:gd name="T62" fmla="*/ 1366 w 3223"/>
                <a:gd name="T63" fmla="*/ 642 h 2858"/>
                <a:gd name="T64" fmla="*/ 1588 w 3223"/>
                <a:gd name="T65" fmla="*/ 512 h 2858"/>
                <a:gd name="T66" fmla="*/ 1763 w 3223"/>
                <a:gd name="T67" fmla="*/ 604 h 2858"/>
                <a:gd name="T68" fmla="*/ 1824 w 3223"/>
                <a:gd name="T69" fmla="*/ 497 h 2858"/>
                <a:gd name="T70" fmla="*/ 1710 w 3223"/>
                <a:gd name="T71" fmla="*/ 374 h 2858"/>
                <a:gd name="T72" fmla="*/ 1641 w 3223"/>
                <a:gd name="T73" fmla="*/ 69 h 2858"/>
                <a:gd name="T74" fmla="*/ 2367 w 3223"/>
                <a:gd name="T75" fmla="*/ 38 h 2858"/>
                <a:gd name="T76" fmla="*/ 2642 w 3223"/>
                <a:gd name="T77" fmla="*/ 38 h 2858"/>
                <a:gd name="T78" fmla="*/ 2970 w 3223"/>
                <a:gd name="T79" fmla="*/ 107 h 2858"/>
                <a:gd name="T80" fmla="*/ 3116 w 3223"/>
                <a:gd name="T81" fmla="*/ 283 h 2858"/>
                <a:gd name="T82" fmla="*/ 3131 w 3223"/>
                <a:gd name="T83" fmla="*/ 848 h 2858"/>
                <a:gd name="T84" fmla="*/ 2924 w 3223"/>
                <a:gd name="T85" fmla="*/ 1100 h 2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223" h="2858">
                  <a:moveTo>
                    <a:pt x="2756" y="1398"/>
                  </a:moveTo>
                  <a:lnTo>
                    <a:pt x="2756" y="1398"/>
                  </a:lnTo>
                  <a:cubicBezTo>
                    <a:pt x="2733" y="1391"/>
                    <a:pt x="2718" y="1383"/>
                    <a:pt x="2695" y="1391"/>
                  </a:cubicBezTo>
                  <a:cubicBezTo>
                    <a:pt x="2672" y="1391"/>
                    <a:pt x="2657" y="1436"/>
                    <a:pt x="2627" y="1436"/>
                  </a:cubicBezTo>
                  <a:cubicBezTo>
                    <a:pt x="2596" y="1429"/>
                    <a:pt x="2588" y="1391"/>
                    <a:pt x="2566" y="1375"/>
                  </a:cubicBezTo>
                  <a:cubicBezTo>
                    <a:pt x="2535" y="1368"/>
                    <a:pt x="2504" y="1352"/>
                    <a:pt x="2481" y="1368"/>
                  </a:cubicBezTo>
                  <a:cubicBezTo>
                    <a:pt x="2459" y="1383"/>
                    <a:pt x="2436" y="1421"/>
                    <a:pt x="2443" y="1459"/>
                  </a:cubicBezTo>
                  <a:cubicBezTo>
                    <a:pt x="2451" y="1505"/>
                    <a:pt x="2504" y="1536"/>
                    <a:pt x="2512" y="1581"/>
                  </a:cubicBezTo>
                  <a:cubicBezTo>
                    <a:pt x="2512" y="1612"/>
                    <a:pt x="2504" y="1643"/>
                    <a:pt x="2481" y="1658"/>
                  </a:cubicBezTo>
                  <a:cubicBezTo>
                    <a:pt x="2443" y="1673"/>
                    <a:pt x="2397" y="1627"/>
                    <a:pt x="2367" y="1650"/>
                  </a:cubicBezTo>
                  <a:cubicBezTo>
                    <a:pt x="2336" y="1681"/>
                    <a:pt x="2329" y="1742"/>
                    <a:pt x="2352" y="1772"/>
                  </a:cubicBezTo>
                  <a:cubicBezTo>
                    <a:pt x="2374" y="1803"/>
                    <a:pt x="2428" y="1742"/>
                    <a:pt x="2466" y="1765"/>
                  </a:cubicBezTo>
                  <a:cubicBezTo>
                    <a:pt x="2481" y="1772"/>
                    <a:pt x="2436" y="1803"/>
                    <a:pt x="2451" y="1818"/>
                  </a:cubicBezTo>
                  <a:cubicBezTo>
                    <a:pt x="2459" y="1833"/>
                    <a:pt x="2481" y="1826"/>
                    <a:pt x="2497" y="1818"/>
                  </a:cubicBezTo>
                  <a:cubicBezTo>
                    <a:pt x="2520" y="1810"/>
                    <a:pt x="2535" y="1788"/>
                    <a:pt x="2558" y="1772"/>
                  </a:cubicBezTo>
                  <a:cubicBezTo>
                    <a:pt x="2604" y="1749"/>
                    <a:pt x="2642" y="1704"/>
                    <a:pt x="2695" y="1711"/>
                  </a:cubicBezTo>
                  <a:cubicBezTo>
                    <a:pt x="2726" y="1711"/>
                    <a:pt x="2718" y="1749"/>
                    <a:pt x="2733" y="1772"/>
                  </a:cubicBezTo>
                  <a:lnTo>
                    <a:pt x="2733" y="1772"/>
                  </a:lnTo>
                  <a:cubicBezTo>
                    <a:pt x="2703" y="1864"/>
                    <a:pt x="2657" y="1963"/>
                    <a:pt x="2596" y="2040"/>
                  </a:cubicBezTo>
                  <a:cubicBezTo>
                    <a:pt x="2604" y="2070"/>
                    <a:pt x="2550" y="2170"/>
                    <a:pt x="2520" y="2177"/>
                  </a:cubicBezTo>
                  <a:cubicBezTo>
                    <a:pt x="2520" y="2177"/>
                    <a:pt x="2520" y="2177"/>
                    <a:pt x="2520" y="2185"/>
                  </a:cubicBezTo>
                  <a:cubicBezTo>
                    <a:pt x="2627" y="2208"/>
                    <a:pt x="2405" y="2552"/>
                    <a:pt x="2382" y="2597"/>
                  </a:cubicBezTo>
                  <a:cubicBezTo>
                    <a:pt x="2329" y="2666"/>
                    <a:pt x="2245" y="2689"/>
                    <a:pt x="2191" y="2750"/>
                  </a:cubicBezTo>
                  <a:cubicBezTo>
                    <a:pt x="2161" y="2781"/>
                    <a:pt x="2153" y="2819"/>
                    <a:pt x="2153" y="2857"/>
                  </a:cubicBezTo>
                  <a:lnTo>
                    <a:pt x="2153" y="2857"/>
                  </a:lnTo>
                  <a:cubicBezTo>
                    <a:pt x="2107" y="2827"/>
                    <a:pt x="2061" y="2788"/>
                    <a:pt x="2008" y="2765"/>
                  </a:cubicBezTo>
                  <a:cubicBezTo>
                    <a:pt x="1955" y="2750"/>
                    <a:pt x="1886" y="2765"/>
                    <a:pt x="1832" y="2742"/>
                  </a:cubicBezTo>
                  <a:cubicBezTo>
                    <a:pt x="1809" y="2727"/>
                    <a:pt x="1794" y="2697"/>
                    <a:pt x="1786" y="2666"/>
                  </a:cubicBezTo>
                  <a:cubicBezTo>
                    <a:pt x="1763" y="2628"/>
                    <a:pt x="1748" y="2590"/>
                    <a:pt x="1748" y="2544"/>
                  </a:cubicBezTo>
                  <a:cubicBezTo>
                    <a:pt x="1748" y="2513"/>
                    <a:pt x="1771" y="2483"/>
                    <a:pt x="1771" y="2452"/>
                  </a:cubicBezTo>
                  <a:cubicBezTo>
                    <a:pt x="1771" y="2445"/>
                    <a:pt x="1741" y="2460"/>
                    <a:pt x="1741" y="2445"/>
                  </a:cubicBezTo>
                  <a:cubicBezTo>
                    <a:pt x="1725" y="2429"/>
                    <a:pt x="1733" y="2399"/>
                    <a:pt x="1725" y="2383"/>
                  </a:cubicBezTo>
                  <a:cubicBezTo>
                    <a:pt x="1718" y="2368"/>
                    <a:pt x="1687" y="2360"/>
                    <a:pt x="1680" y="2345"/>
                  </a:cubicBezTo>
                  <a:cubicBezTo>
                    <a:pt x="1657" y="2322"/>
                    <a:pt x="1657" y="2277"/>
                    <a:pt x="1626" y="2254"/>
                  </a:cubicBezTo>
                  <a:cubicBezTo>
                    <a:pt x="1603" y="2238"/>
                    <a:pt x="1572" y="2261"/>
                    <a:pt x="1557" y="2254"/>
                  </a:cubicBezTo>
                  <a:cubicBezTo>
                    <a:pt x="1534" y="2246"/>
                    <a:pt x="1527" y="2216"/>
                    <a:pt x="1504" y="2208"/>
                  </a:cubicBezTo>
                  <a:cubicBezTo>
                    <a:pt x="1481" y="2193"/>
                    <a:pt x="1450" y="2185"/>
                    <a:pt x="1420" y="2185"/>
                  </a:cubicBezTo>
                  <a:cubicBezTo>
                    <a:pt x="1397" y="2185"/>
                    <a:pt x="1382" y="2200"/>
                    <a:pt x="1359" y="2208"/>
                  </a:cubicBezTo>
                  <a:cubicBezTo>
                    <a:pt x="1298" y="2216"/>
                    <a:pt x="1229" y="2223"/>
                    <a:pt x="1168" y="2238"/>
                  </a:cubicBezTo>
                  <a:cubicBezTo>
                    <a:pt x="1152" y="2238"/>
                    <a:pt x="1137" y="2246"/>
                    <a:pt x="1122" y="2261"/>
                  </a:cubicBezTo>
                  <a:cubicBezTo>
                    <a:pt x="1107" y="2284"/>
                    <a:pt x="1099" y="2307"/>
                    <a:pt x="1091" y="2330"/>
                  </a:cubicBezTo>
                  <a:cubicBezTo>
                    <a:pt x="1084" y="2360"/>
                    <a:pt x="1091" y="2399"/>
                    <a:pt x="1076" y="2437"/>
                  </a:cubicBezTo>
                  <a:cubicBezTo>
                    <a:pt x="1068" y="2445"/>
                    <a:pt x="1053" y="2460"/>
                    <a:pt x="1046" y="2452"/>
                  </a:cubicBezTo>
                  <a:cubicBezTo>
                    <a:pt x="1023" y="2445"/>
                    <a:pt x="1023" y="2414"/>
                    <a:pt x="1007" y="2399"/>
                  </a:cubicBezTo>
                  <a:cubicBezTo>
                    <a:pt x="984" y="2391"/>
                    <a:pt x="961" y="2399"/>
                    <a:pt x="946" y="2399"/>
                  </a:cubicBezTo>
                  <a:cubicBezTo>
                    <a:pt x="909" y="2391"/>
                    <a:pt x="878" y="2376"/>
                    <a:pt x="840" y="2360"/>
                  </a:cubicBezTo>
                  <a:cubicBezTo>
                    <a:pt x="825" y="2360"/>
                    <a:pt x="802" y="2330"/>
                    <a:pt x="795" y="2345"/>
                  </a:cubicBezTo>
                  <a:cubicBezTo>
                    <a:pt x="779" y="2353"/>
                    <a:pt x="810" y="2383"/>
                    <a:pt x="802" y="2399"/>
                  </a:cubicBezTo>
                  <a:cubicBezTo>
                    <a:pt x="779" y="2429"/>
                    <a:pt x="733" y="2422"/>
                    <a:pt x="703" y="2437"/>
                  </a:cubicBezTo>
                  <a:cubicBezTo>
                    <a:pt x="687" y="2452"/>
                    <a:pt x="672" y="2475"/>
                    <a:pt x="657" y="2498"/>
                  </a:cubicBezTo>
                  <a:lnTo>
                    <a:pt x="657" y="2498"/>
                  </a:lnTo>
                  <a:cubicBezTo>
                    <a:pt x="626" y="2483"/>
                    <a:pt x="596" y="2460"/>
                    <a:pt x="565" y="2460"/>
                  </a:cubicBezTo>
                  <a:cubicBezTo>
                    <a:pt x="542" y="2460"/>
                    <a:pt x="535" y="2490"/>
                    <a:pt x="520" y="2490"/>
                  </a:cubicBezTo>
                  <a:cubicBezTo>
                    <a:pt x="481" y="2490"/>
                    <a:pt x="451" y="2452"/>
                    <a:pt x="420" y="2452"/>
                  </a:cubicBezTo>
                  <a:cubicBezTo>
                    <a:pt x="405" y="2445"/>
                    <a:pt x="390" y="2460"/>
                    <a:pt x="374" y="2460"/>
                  </a:cubicBezTo>
                  <a:cubicBezTo>
                    <a:pt x="367" y="2460"/>
                    <a:pt x="374" y="2452"/>
                    <a:pt x="374" y="2445"/>
                  </a:cubicBezTo>
                  <a:cubicBezTo>
                    <a:pt x="374" y="2437"/>
                    <a:pt x="382" y="2429"/>
                    <a:pt x="374" y="2422"/>
                  </a:cubicBezTo>
                  <a:cubicBezTo>
                    <a:pt x="374" y="2391"/>
                    <a:pt x="374" y="2353"/>
                    <a:pt x="344" y="2338"/>
                  </a:cubicBezTo>
                  <a:cubicBezTo>
                    <a:pt x="321" y="2322"/>
                    <a:pt x="290" y="2345"/>
                    <a:pt x="260" y="2345"/>
                  </a:cubicBezTo>
                  <a:cubicBezTo>
                    <a:pt x="245" y="2345"/>
                    <a:pt x="229" y="2322"/>
                    <a:pt x="214" y="2330"/>
                  </a:cubicBezTo>
                  <a:cubicBezTo>
                    <a:pt x="199" y="2338"/>
                    <a:pt x="206" y="2368"/>
                    <a:pt x="191" y="2376"/>
                  </a:cubicBezTo>
                  <a:cubicBezTo>
                    <a:pt x="176" y="2383"/>
                    <a:pt x="153" y="2383"/>
                    <a:pt x="138" y="2376"/>
                  </a:cubicBezTo>
                  <a:cubicBezTo>
                    <a:pt x="122" y="2360"/>
                    <a:pt x="122" y="2330"/>
                    <a:pt x="107" y="2322"/>
                  </a:cubicBezTo>
                  <a:cubicBezTo>
                    <a:pt x="76" y="2322"/>
                    <a:pt x="61" y="2360"/>
                    <a:pt x="38" y="2360"/>
                  </a:cubicBezTo>
                  <a:cubicBezTo>
                    <a:pt x="23" y="2360"/>
                    <a:pt x="15" y="2338"/>
                    <a:pt x="0" y="2330"/>
                  </a:cubicBezTo>
                  <a:lnTo>
                    <a:pt x="0" y="2330"/>
                  </a:lnTo>
                  <a:cubicBezTo>
                    <a:pt x="23" y="2284"/>
                    <a:pt x="53" y="2254"/>
                    <a:pt x="69" y="2208"/>
                  </a:cubicBezTo>
                  <a:cubicBezTo>
                    <a:pt x="84" y="2170"/>
                    <a:pt x="84" y="2124"/>
                    <a:pt x="92" y="2085"/>
                  </a:cubicBezTo>
                  <a:cubicBezTo>
                    <a:pt x="92" y="2070"/>
                    <a:pt x="84" y="2055"/>
                    <a:pt x="84" y="2040"/>
                  </a:cubicBezTo>
                  <a:cubicBezTo>
                    <a:pt x="92" y="2024"/>
                    <a:pt x="107" y="2009"/>
                    <a:pt x="99" y="2002"/>
                  </a:cubicBezTo>
                  <a:cubicBezTo>
                    <a:pt x="99" y="1979"/>
                    <a:pt x="69" y="1956"/>
                    <a:pt x="84" y="1933"/>
                  </a:cubicBezTo>
                  <a:cubicBezTo>
                    <a:pt x="92" y="1910"/>
                    <a:pt x="130" y="1910"/>
                    <a:pt x="153" y="1902"/>
                  </a:cubicBezTo>
                  <a:cubicBezTo>
                    <a:pt x="160" y="1895"/>
                    <a:pt x="168" y="1887"/>
                    <a:pt x="176" y="1879"/>
                  </a:cubicBezTo>
                  <a:lnTo>
                    <a:pt x="176" y="1879"/>
                  </a:lnTo>
                  <a:cubicBezTo>
                    <a:pt x="214" y="1872"/>
                    <a:pt x="245" y="1849"/>
                    <a:pt x="283" y="1849"/>
                  </a:cubicBezTo>
                  <a:cubicBezTo>
                    <a:pt x="290" y="1849"/>
                    <a:pt x="298" y="1864"/>
                    <a:pt x="306" y="1864"/>
                  </a:cubicBezTo>
                  <a:cubicBezTo>
                    <a:pt x="359" y="1856"/>
                    <a:pt x="397" y="1826"/>
                    <a:pt x="443" y="1818"/>
                  </a:cubicBezTo>
                  <a:cubicBezTo>
                    <a:pt x="458" y="1818"/>
                    <a:pt x="458" y="1841"/>
                    <a:pt x="474" y="1841"/>
                  </a:cubicBezTo>
                  <a:cubicBezTo>
                    <a:pt x="512" y="1849"/>
                    <a:pt x="550" y="1841"/>
                    <a:pt x="588" y="1833"/>
                  </a:cubicBezTo>
                  <a:cubicBezTo>
                    <a:pt x="619" y="1826"/>
                    <a:pt x="649" y="1795"/>
                    <a:pt x="687" y="1788"/>
                  </a:cubicBezTo>
                  <a:cubicBezTo>
                    <a:pt x="710" y="1780"/>
                    <a:pt x="741" y="1795"/>
                    <a:pt x="764" y="1788"/>
                  </a:cubicBezTo>
                  <a:cubicBezTo>
                    <a:pt x="787" y="1780"/>
                    <a:pt x="817" y="1765"/>
                    <a:pt x="825" y="1742"/>
                  </a:cubicBezTo>
                  <a:cubicBezTo>
                    <a:pt x="840" y="1704"/>
                    <a:pt x="810" y="1666"/>
                    <a:pt x="802" y="1627"/>
                  </a:cubicBezTo>
                  <a:cubicBezTo>
                    <a:pt x="802" y="1604"/>
                    <a:pt x="779" y="1574"/>
                    <a:pt x="795" y="1558"/>
                  </a:cubicBezTo>
                  <a:cubicBezTo>
                    <a:pt x="840" y="1528"/>
                    <a:pt x="909" y="1543"/>
                    <a:pt x="946" y="1497"/>
                  </a:cubicBezTo>
                  <a:cubicBezTo>
                    <a:pt x="992" y="1452"/>
                    <a:pt x="961" y="1368"/>
                    <a:pt x="1007" y="1322"/>
                  </a:cubicBezTo>
                  <a:cubicBezTo>
                    <a:pt x="1053" y="1276"/>
                    <a:pt x="1130" y="1268"/>
                    <a:pt x="1191" y="1268"/>
                  </a:cubicBezTo>
                  <a:cubicBezTo>
                    <a:pt x="1229" y="1261"/>
                    <a:pt x="1267" y="1314"/>
                    <a:pt x="1298" y="1306"/>
                  </a:cubicBezTo>
                  <a:cubicBezTo>
                    <a:pt x="1336" y="1299"/>
                    <a:pt x="1351" y="1253"/>
                    <a:pt x="1374" y="1222"/>
                  </a:cubicBezTo>
                  <a:cubicBezTo>
                    <a:pt x="1374" y="1222"/>
                    <a:pt x="1374" y="1154"/>
                    <a:pt x="1374" y="1138"/>
                  </a:cubicBezTo>
                  <a:cubicBezTo>
                    <a:pt x="1374" y="1123"/>
                    <a:pt x="1374" y="1024"/>
                    <a:pt x="1374" y="1024"/>
                  </a:cubicBezTo>
                  <a:cubicBezTo>
                    <a:pt x="1382" y="1001"/>
                    <a:pt x="1412" y="986"/>
                    <a:pt x="1405" y="970"/>
                  </a:cubicBezTo>
                  <a:cubicBezTo>
                    <a:pt x="1382" y="932"/>
                    <a:pt x="1298" y="932"/>
                    <a:pt x="1298" y="886"/>
                  </a:cubicBezTo>
                  <a:cubicBezTo>
                    <a:pt x="1290" y="841"/>
                    <a:pt x="1389" y="833"/>
                    <a:pt x="1397" y="787"/>
                  </a:cubicBezTo>
                  <a:cubicBezTo>
                    <a:pt x="1397" y="757"/>
                    <a:pt x="1313" y="780"/>
                    <a:pt x="1305" y="749"/>
                  </a:cubicBezTo>
                  <a:cubicBezTo>
                    <a:pt x="1298" y="711"/>
                    <a:pt x="1336" y="672"/>
                    <a:pt x="1366" y="642"/>
                  </a:cubicBezTo>
                  <a:cubicBezTo>
                    <a:pt x="1389" y="627"/>
                    <a:pt x="1427" y="649"/>
                    <a:pt x="1450" y="634"/>
                  </a:cubicBezTo>
                  <a:cubicBezTo>
                    <a:pt x="1481" y="611"/>
                    <a:pt x="1481" y="558"/>
                    <a:pt x="1511" y="535"/>
                  </a:cubicBezTo>
                  <a:cubicBezTo>
                    <a:pt x="1534" y="520"/>
                    <a:pt x="1565" y="505"/>
                    <a:pt x="1588" y="512"/>
                  </a:cubicBezTo>
                  <a:cubicBezTo>
                    <a:pt x="1618" y="527"/>
                    <a:pt x="1618" y="573"/>
                    <a:pt x="1649" y="588"/>
                  </a:cubicBezTo>
                  <a:cubicBezTo>
                    <a:pt x="1664" y="596"/>
                    <a:pt x="1664" y="558"/>
                    <a:pt x="1672" y="558"/>
                  </a:cubicBezTo>
                  <a:cubicBezTo>
                    <a:pt x="1710" y="558"/>
                    <a:pt x="1733" y="604"/>
                    <a:pt x="1763" y="604"/>
                  </a:cubicBezTo>
                  <a:cubicBezTo>
                    <a:pt x="1794" y="604"/>
                    <a:pt x="1809" y="566"/>
                    <a:pt x="1832" y="550"/>
                  </a:cubicBezTo>
                  <a:cubicBezTo>
                    <a:pt x="1840" y="543"/>
                    <a:pt x="1863" y="535"/>
                    <a:pt x="1863" y="520"/>
                  </a:cubicBezTo>
                  <a:cubicBezTo>
                    <a:pt x="1863" y="505"/>
                    <a:pt x="1840" y="497"/>
                    <a:pt x="1824" y="497"/>
                  </a:cubicBezTo>
                  <a:cubicBezTo>
                    <a:pt x="1809" y="489"/>
                    <a:pt x="1786" y="512"/>
                    <a:pt x="1771" y="505"/>
                  </a:cubicBezTo>
                  <a:cubicBezTo>
                    <a:pt x="1748" y="497"/>
                    <a:pt x="1718" y="489"/>
                    <a:pt x="1702" y="466"/>
                  </a:cubicBezTo>
                  <a:cubicBezTo>
                    <a:pt x="1687" y="436"/>
                    <a:pt x="1725" y="405"/>
                    <a:pt x="1710" y="374"/>
                  </a:cubicBezTo>
                  <a:cubicBezTo>
                    <a:pt x="1687" y="336"/>
                    <a:pt x="1626" y="336"/>
                    <a:pt x="1618" y="298"/>
                  </a:cubicBezTo>
                  <a:cubicBezTo>
                    <a:pt x="1603" y="245"/>
                    <a:pt x="1649" y="199"/>
                    <a:pt x="1657" y="153"/>
                  </a:cubicBezTo>
                  <a:cubicBezTo>
                    <a:pt x="1657" y="107"/>
                    <a:pt x="1649" y="115"/>
                    <a:pt x="1641" y="69"/>
                  </a:cubicBezTo>
                  <a:lnTo>
                    <a:pt x="1641" y="69"/>
                  </a:lnTo>
                  <a:cubicBezTo>
                    <a:pt x="1664" y="77"/>
                    <a:pt x="1687" y="77"/>
                    <a:pt x="1702" y="77"/>
                  </a:cubicBezTo>
                  <a:cubicBezTo>
                    <a:pt x="1817" y="54"/>
                    <a:pt x="2321" y="214"/>
                    <a:pt x="2367" y="38"/>
                  </a:cubicBezTo>
                  <a:lnTo>
                    <a:pt x="2367" y="38"/>
                  </a:lnTo>
                  <a:cubicBezTo>
                    <a:pt x="2405" y="38"/>
                    <a:pt x="2451" y="92"/>
                    <a:pt x="2497" y="92"/>
                  </a:cubicBezTo>
                  <a:cubicBezTo>
                    <a:pt x="2558" y="100"/>
                    <a:pt x="2604" y="92"/>
                    <a:pt x="2642" y="38"/>
                  </a:cubicBezTo>
                  <a:cubicBezTo>
                    <a:pt x="2672" y="0"/>
                    <a:pt x="2672" y="0"/>
                    <a:pt x="2672" y="0"/>
                  </a:cubicBezTo>
                  <a:cubicBezTo>
                    <a:pt x="2711" y="0"/>
                    <a:pt x="2756" y="61"/>
                    <a:pt x="2802" y="77"/>
                  </a:cubicBezTo>
                  <a:cubicBezTo>
                    <a:pt x="2863" y="92"/>
                    <a:pt x="2902" y="107"/>
                    <a:pt x="2970" y="107"/>
                  </a:cubicBezTo>
                  <a:cubicBezTo>
                    <a:pt x="2970" y="107"/>
                    <a:pt x="2970" y="107"/>
                    <a:pt x="2970" y="115"/>
                  </a:cubicBezTo>
                  <a:cubicBezTo>
                    <a:pt x="2993" y="168"/>
                    <a:pt x="2993" y="168"/>
                    <a:pt x="2993" y="168"/>
                  </a:cubicBezTo>
                  <a:cubicBezTo>
                    <a:pt x="3008" y="214"/>
                    <a:pt x="3070" y="268"/>
                    <a:pt x="3116" y="283"/>
                  </a:cubicBezTo>
                  <a:cubicBezTo>
                    <a:pt x="3116" y="367"/>
                    <a:pt x="3123" y="382"/>
                    <a:pt x="3146" y="466"/>
                  </a:cubicBezTo>
                  <a:cubicBezTo>
                    <a:pt x="3169" y="535"/>
                    <a:pt x="3161" y="604"/>
                    <a:pt x="3177" y="672"/>
                  </a:cubicBezTo>
                  <a:cubicBezTo>
                    <a:pt x="3222" y="680"/>
                    <a:pt x="3138" y="818"/>
                    <a:pt x="3131" y="848"/>
                  </a:cubicBezTo>
                  <a:cubicBezTo>
                    <a:pt x="3116" y="871"/>
                    <a:pt x="3085" y="879"/>
                    <a:pt x="3062" y="902"/>
                  </a:cubicBezTo>
                  <a:cubicBezTo>
                    <a:pt x="3039" y="932"/>
                    <a:pt x="3062" y="970"/>
                    <a:pt x="3008" y="993"/>
                  </a:cubicBezTo>
                  <a:cubicBezTo>
                    <a:pt x="3001" y="1016"/>
                    <a:pt x="2940" y="1077"/>
                    <a:pt x="2924" y="1100"/>
                  </a:cubicBezTo>
                  <a:cubicBezTo>
                    <a:pt x="2863" y="1184"/>
                    <a:pt x="2802" y="1291"/>
                    <a:pt x="2756" y="1398"/>
                  </a:cubicBezTo>
                </a:path>
              </a:pathLst>
            </a:custGeom>
            <a:solidFill>
              <a:schemeClr val="accent2"/>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2" name="Freeform 194"/>
            <p:cNvSpPr>
              <a:spLocks noChangeArrowheads="1"/>
            </p:cNvSpPr>
            <p:nvPr/>
          </p:nvSpPr>
          <p:spPr bwMode="auto">
            <a:xfrm>
              <a:off x="4119295" y="1876425"/>
              <a:ext cx="2136636" cy="2298700"/>
            </a:xfrm>
            <a:custGeom>
              <a:avLst/>
              <a:gdLst>
                <a:gd name="T0" fmla="*/ 1039 w 5935"/>
                <a:gd name="T1" fmla="*/ 5240 h 6387"/>
                <a:gd name="T2" fmla="*/ 840 w 5935"/>
                <a:gd name="T3" fmla="*/ 5401 h 6387"/>
                <a:gd name="T4" fmla="*/ 817 w 5935"/>
                <a:gd name="T5" fmla="*/ 4835 h 6387"/>
                <a:gd name="T6" fmla="*/ 321 w 5935"/>
                <a:gd name="T7" fmla="*/ 4767 h 6387"/>
                <a:gd name="T8" fmla="*/ 306 w 5935"/>
                <a:gd name="T9" fmla="*/ 4782 h 6387"/>
                <a:gd name="T10" fmla="*/ 1046 w 5935"/>
                <a:gd name="T11" fmla="*/ 3919 h 6387"/>
                <a:gd name="T12" fmla="*/ 710 w 5935"/>
                <a:gd name="T13" fmla="*/ 2910 h 6387"/>
                <a:gd name="T14" fmla="*/ 535 w 5935"/>
                <a:gd name="T15" fmla="*/ 3506 h 6387"/>
                <a:gd name="T16" fmla="*/ 244 w 5935"/>
                <a:gd name="T17" fmla="*/ 3483 h 6387"/>
                <a:gd name="T18" fmla="*/ 374 w 5935"/>
                <a:gd name="T19" fmla="*/ 3926 h 6387"/>
                <a:gd name="T20" fmla="*/ 794 w 5935"/>
                <a:gd name="T21" fmla="*/ 4392 h 6387"/>
                <a:gd name="T22" fmla="*/ 1482 w 5935"/>
                <a:gd name="T23" fmla="*/ 4430 h 6387"/>
                <a:gd name="T24" fmla="*/ 1772 w 5935"/>
                <a:gd name="T25" fmla="*/ 4194 h 6387"/>
                <a:gd name="T26" fmla="*/ 1260 w 5935"/>
                <a:gd name="T27" fmla="*/ 4094 h 6387"/>
                <a:gd name="T28" fmla="*/ 1268 w 5935"/>
                <a:gd name="T29" fmla="*/ 3552 h 6387"/>
                <a:gd name="T30" fmla="*/ 1115 w 5935"/>
                <a:gd name="T31" fmla="*/ 3743 h 6387"/>
                <a:gd name="T32" fmla="*/ 1268 w 5935"/>
                <a:gd name="T33" fmla="*/ 3308 h 6387"/>
                <a:gd name="T34" fmla="*/ 1253 w 5935"/>
                <a:gd name="T35" fmla="*/ 3399 h 6387"/>
                <a:gd name="T36" fmla="*/ 932 w 5935"/>
                <a:gd name="T37" fmla="*/ 4538 h 6387"/>
                <a:gd name="T38" fmla="*/ 4270 w 5935"/>
                <a:gd name="T39" fmla="*/ 3231 h 6387"/>
                <a:gd name="T40" fmla="*/ 4231 w 5935"/>
                <a:gd name="T41" fmla="*/ 3269 h 6387"/>
                <a:gd name="T42" fmla="*/ 3842 w 5935"/>
                <a:gd name="T43" fmla="*/ 3079 h 6387"/>
                <a:gd name="T44" fmla="*/ 4438 w 5935"/>
                <a:gd name="T45" fmla="*/ 2941 h 6387"/>
                <a:gd name="T46" fmla="*/ 3995 w 5935"/>
                <a:gd name="T47" fmla="*/ 2429 h 6387"/>
                <a:gd name="T48" fmla="*/ 4644 w 5935"/>
                <a:gd name="T49" fmla="*/ 1933 h 6387"/>
                <a:gd name="T50" fmla="*/ 5674 w 5935"/>
                <a:gd name="T51" fmla="*/ 1024 h 6387"/>
                <a:gd name="T52" fmla="*/ 5622 w 5935"/>
                <a:gd name="T53" fmla="*/ 54 h 6387"/>
                <a:gd name="T54" fmla="*/ 4682 w 5935"/>
                <a:gd name="T55" fmla="*/ 313 h 6387"/>
                <a:gd name="T56" fmla="*/ 3712 w 5935"/>
                <a:gd name="T57" fmla="*/ 367 h 6387"/>
                <a:gd name="T58" fmla="*/ 3101 w 5935"/>
                <a:gd name="T59" fmla="*/ 451 h 6387"/>
                <a:gd name="T60" fmla="*/ 2704 w 5935"/>
                <a:gd name="T61" fmla="*/ 619 h 6387"/>
                <a:gd name="T62" fmla="*/ 2696 w 5935"/>
                <a:gd name="T63" fmla="*/ 1253 h 6387"/>
                <a:gd name="T64" fmla="*/ 2368 w 5935"/>
                <a:gd name="T65" fmla="*/ 1650 h 6387"/>
                <a:gd name="T66" fmla="*/ 2475 w 5935"/>
                <a:gd name="T67" fmla="*/ 2246 h 6387"/>
                <a:gd name="T68" fmla="*/ 2436 w 5935"/>
                <a:gd name="T69" fmla="*/ 2468 h 6387"/>
                <a:gd name="T70" fmla="*/ 1871 w 5935"/>
                <a:gd name="T71" fmla="*/ 2674 h 6387"/>
                <a:gd name="T72" fmla="*/ 1535 w 5935"/>
                <a:gd name="T73" fmla="*/ 3025 h 6387"/>
                <a:gd name="T74" fmla="*/ 1772 w 5935"/>
                <a:gd name="T75" fmla="*/ 3384 h 6387"/>
                <a:gd name="T76" fmla="*/ 1467 w 5935"/>
                <a:gd name="T77" fmla="*/ 3667 h 6387"/>
                <a:gd name="T78" fmla="*/ 1978 w 5935"/>
                <a:gd name="T79" fmla="*/ 3911 h 6387"/>
                <a:gd name="T80" fmla="*/ 1803 w 5935"/>
                <a:gd name="T81" fmla="*/ 4232 h 6387"/>
                <a:gd name="T82" fmla="*/ 1688 w 5935"/>
                <a:gd name="T83" fmla="*/ 4835 h 6387"/>
                <a:gd name="T84" fmla="*/ 1421 w 5935"/>
                <a:gd name="T85" fmla="*/ 5301 h 6387"/>
                <a:gd name="T86" fmla="*/ 1062 w 5935"/>
                <a:gd name="T87" fmla="*/ 5630 h 6387"/>
                <a:gd name="T88" fmla="*/ 1444 w 5935"/>
                <a:gd name="T89" fmla="*/ 5912 h 6387"/>
                <a:gd name="T90" fmla="*/ 2253 w 5935"/>
                <a:gd name="T91" fmla="*/ 5889 h 6387"/>
                <a:gd name="T92" fmla="*/ 2482 w 5935"/>
                <a:gd name="T93" fmla="*/ 5805 h 6387"/>
                <a:gd name="T94" fmla="*/ 2482 w 5935"/>
                <a:gd name="T95" fmla="*/ 6111 h 6387"/>
                <a:gd name="T96" fmla="*/ 2673 w 5935"/>
                <a:gd name="T97" fmla="*/ 6218 h 6387"/>
                <a:gd name="T98" fmla="*/ 3124 w 5935"/>
                <a:gd name="T99" fmla="*/ 6187 h 6387"/>
                <a:gd name="T100" fmla="*/ 3261 w 5935"/>
                <a:gd name="T101" fmla="*/ 5989 h 6387"/>
                <a:gd name="T102" fmla="*/ 3544 w 5935"/>
                <a:gd name="T103" fmla="*/ 5637 h 6387"/>
                <a:gd name="T104" fmla="*/ 4041 w 5935"/>
                <a:gd name="T105" fmla="*/ 5408 h 6387"/>
                <a:gd name="T106" fmla="*/ 4407 w 5935"/>
                <a:gd name="T107" fmla="*/ 5294 h 6387"/>
                <a:gd name="T108" fmla="*/ 4659 w 5935"/>
                <a:gd name="T109" fmla="*/ 5187 h 6387"/>
                <a:gd name="T110" fmla="*/ 4858 w 5935"/>
                <a:gd name="T111" fmla="*/ 4774 h 6387"/>
                <a:gd name="T112" fmla="*/ 5347 w 5935"/>
                <a:gd name="T113" fmla="*/ 4377 h 6387"/>
                <a:gd name="T114" fmla="*/ 5301 w 5935"/>
                <a:gd name="T115" fmla="*/ 3697 h 6387"/>
                <a:gd name="T116" fmla="*/ 4904 w 5935"/>
                <a:gd name="T117" fmla="*/ 3399 h 6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935" h="6387">
                  <a:moveTo>
                    <a:pt x="955" y="5294"/>
                  </a:moveTo>
                  <a:lnTo>
                    <a:pt x="955" y="5294"/>
                  </a:lnTo>
                  <a:cubicBezTo>
                    <a:pt x="932" y="5294"/>
                    <a:pt x="901" y="5248"/>
                    <a:pt x="909" y="5225"/>
                  </a:cubicBezTo>
                  <a:cubicBezTo>
                    <a:pt x="917" y="5210"/>
                    <a:pt x="939" y="5202"/>
                    <a:pt x="955" y="5202"/>
                  </a:cubicBezTo>
                  <a:cubicBezTo>
                    <a:pt x="993" y="5202"/>
                    <a:pt x="985" y="5171"/>
                    <a:pt x="993" y="5141"/>
                  </a:cubicBezTo>
                  <a:cubicBezTo>
                    <a:pt x="993" y="5133"/>
                    <a:pt x="993" y="5110"/>
                    <a:pt x="1008" y="5110"/>
                  </a:cubicBezTo>
                  <a:cubicBezTo>
                    <a:pt x="1023" y="5110"/>
                    <a:pt x="1039" y="5103"/>
                    <a:pt x="1046" y="5103"/>
                  </a:cubicBezTo>
                  <a:cubicBezTo>
                    <a:pt x="1054" y="5141"/>
                    <a:pt x="1054" y="5210"/>
                    <a:pt x="1039" y="5240"/>
                  </a:cubicBezTo>
                  <a:cubicBezTo>
                    <a:pt x="1039" y="5248"/>
                    <a:pt x="1031" y="5255"/>
                    <a:pt x="1031" y="5271"/>
                  </a:cubicBezTo>
                  <a:cubicBezTo>
                    <a:pt x="1031" y="5286"/>
                    <a:pt x="1046" y="5294"/>
                    <a:pt x="1031" y="5301"/>
                  </a:cubicBezTo>
                  <a:cubicBezTo>
                    <a:pt x="1016" y="5317"/>
                    <a:pt x="993" y="5317"/>
                    <a:pt x="970" y="5309"/>
                  </a:cubicBezTo>
                  <a:cubicBezTo>
                    <a:pt x="955" y="5294"/>
                    <a:pt x="955" y="5294"/>
                    <a:pt x="955" y="5294"/>
                  </a:cubicBezTo>
                  <a:close/>
                  <a:moveTo>
                    <a:pt x="886" y="5393"/>
                  </a:moveTo>
                  <a:lnTo>
                    <a:pt x="886" y="5393"/>
                  </a:lnTo>
                  <a:cubicBezTo>
                    <a:pt x="878" y="5401"/>
                    <a:pt x="871" y="5393"/>
                    <a:pt x="863" y="5393"/>
                  </a:cubicBezTo>
                  <a:cubicBezTo>
                    <a:pt x="856" y="5393"/>
                    <a:pt x="848" y="5401"/>
                    <a:pt x="840" y="5401"/>
                  </a:cubicBezTo>
                  <a:cubicBezTo>
                    <a:pt x="833" y="5408"/>
                    <a:pt x="840" y="5431"/>
                    <a:pt x="848" y="5439"/>
                  </a:cubicBezTo>
                  <a:cubicBezTo>
                    <a:pt x="863" y="5439"/>
                    <a:pt x="863" y="5439"/>
                    <a:pt x="878" y="5439"/>
                  </a:cubicBezTo>
                  <a:cubicBezTo>
                    <a:pt x="894" y="5439"/>
                    <a:pt x="901" y="5416"/>
                    <a:pt x="909" y="5408"/>
                  </a:cubicBezTo>
                  <a:cubicBezTo>
                    <a:pt x="886" y="5393"/>
                    <a:pt x="886" y="5393"/>
                    <a:pt x="886" y="5393"/>
                  </a:cubicBezTo>
                  <a:close/>
                  <a:moveTo>
                    <a:pt x="550" y="4904"/>
                  </a:moveTo>
                  <a:lnTo>
                    <a:pt x="550" y="4904"/>
                  </a:lnTo>
                  <a:cubicBezTo>
                    <a:pt x="603" y="4889"/>
                    <a:pt x="672" y="4751"/>
                    <a:pt x="733" y="4782"/>
                  </a:cubicBezTo>
                  <a:cubicBezTo>
                    <a:pt x="764" y="4790"/>
                    <a:pt x="802" y="4813"/>
                    <a:pt x="817" y="4835"/>
                  </a:cubicBezTo>
                  <a:cubicBezTo>
                    <a:pt x="871" y="4889"/>
                    <a:pt x="817" y="4858"/>
                    <a:pt x="817" y="4904"/>
                  </a:cubicBezTo>
                  <a:cubicBezTo>
                    <a:pt x="886" y="4919"/>
                    <a:pt x="878" y="4942"/>
                    <a:pt x="863" y="5003"/>
                  </a:cubicBezTo>
                  <a:cubicBezTo>
                    <a:pt x="848" y="5049"/>
                    <a:pt x="825" y="5057"/>
                    <a:pt x="802" y="5095"/>
                  </a:cubicBezTo>
                  <a:cubicBezTo>
                    <a:pt x="779" y="5126"/>
                    <a:pt x="779" y="5156"/>
                    <a:pt x="725" y="5133"/>
                  </a:cubicBezTo>
                  <a:cubicBezTo>
                    <a:pt x="680" y="5110"/>
                    <a:pt x="672" y="5034"/>
                    <a:pt x="634" y="5011"/>
                  </a:cubicBezTo>
                  <a:cubicBezTo>
                    <a:pt x="611" y="4988"/>
                    <a:pt x="558" y="4950"/>
                    <a:pt x="535" y="4927"/>
                  </a:cubicBezTo>
                  <a:cubicBezTo>
                    <a:pt x="550" y="4904"/>
                    <a:pt x="550" y="4904"/>
                    <a:pt x="550" y="4904"/>
                  </a:cubicBezTo>
                  <a:close/>
                  <a:moveTo>
                    <a:pt x="321" y="4767"/>
                  </a:moveTo>
                  <a:lnTo>
                    <a:pt x="321" y="4767"/>
                  </a:lnTo>
                  <a:cubicBezTo>
                    <a:pt x="351" y="4767"/>
                    <a:pt x="389" y="4744"/>
                    <a:pt x="420" y="4744"/>
                  </a:cubicBezTo>
                  <a:cubicBezTo>
                    <a:pt x="435" y="4744"/>
                    <a:pt x="451" y="4744"/>
                    <a:pt x="458" y="4744"/>
                  </a:cubicBezTo>
                  <a:cubicBezTo>
                    <a:pt x="473" y="4751"/>
                    <a:pt x="512" y="4774"/>
                    <a:pt x="466" y="4774"/>
                  </a:cubicBezTo>
                  <a:cubicBezTo>
                    <a:pt x="451" y="4774"/>
                    <a:pt x="428" y="4774"/>
                    <a:pt x="412" y="4774"/>
                  </a:cubicBezTo>
                  <a:cubicBezTo>
                    <a:pt x="389" y="4782"/>
                    <a:pt x="374" y="4805"/>
                    <a:pt x="359" y="4813"/>
                  </a:cubicBezTo>
                  <a:cubicBezTo>
                    <a:pt x="351" y="4813"/>
                    <a:pt x="336" y="4820"/>
                    <a:pt x="321" y="4820"/>
                  </a:cubicBezTo>
                  <a:cubicBezTo>
                    <a:pt x="306" y="4820"/>
                    <a:pt x="306" y="4797"/>
                    <a:pt x="306" y="4782"/>
                  </a:cubicBezTo>
                  <a:cubicBezTo>
                    <a:pt x="321" y="4767"/>
                    <a:pt x="321" y="4767"/>
                    <a:pt x="321" y="4767"/>
                  </a:cubicBezTo>
                  <a:close/>
                  <a:moveTo>
                    <a:pt x="1291" y="4163"/>
                  </a:moveTo>
                  <a:lnTo>
                    <a:pt x="1291" y="4163"/>
                  </a:lnTo>
                  <a:cubicBezTo>
                    <a:pt x="1268" y="4148"/>
                    <a:pt x="1268" y="4148"/>
                    <a:pt x="1268" y="4148"/>
                  </a:cubicBezTo>
                  <a:cubicBezTo>
                    <a:pt x="1237" y="4140"/>
                    <a:pt x="1230" y="4125"/>
                    <a:pt x="1207" y="4125"/>
                  </a:cubicBezTo>
                  <a:cubicBezTo>
                    <a:pt x="1184" y="4125"/>
                    <a:pt x="1169" y="4148"/>
                    <a:pt x="1153" y="4148"/>
                  </a:cubicBezTo>
                  <a:cubicBezTo>
                    <a:pt x="1153" y="4110"/>
                    <a:pt x="1184" y="4010"/>
                    <a:pt x="1108" y="4026"/>
                  </a:cubicBezTo>
                  <a:cubicBezTo>
                    <a:pt x="1023" y="4041"/>
                    <a:pt x="1100" y="3965"/>
                    <a:pt x="1046" y="3919"/>
                  </a:cubicBezTo>
                  <a:cubicBezTo>
                    <a:pt x="1008" y="3873"/>
                    <a:pt x="1039" y="3850"/>
                    <a:pt x="1039" y="3804"/>
                  </a:cubicBezTo>
                  <a:cubicBezTo>
                    <a:pt x="1039" y="3758"/>
                    <a:pt x="939" y="3751"/>
                    <a:pt x="978" y="3728"/>
                  </a:cubicBezTo>
                  <a:cubicBezTo>
                    <a:pt x="1008" y="3713"/>
                    <a:pt x="1008" y="3705"/>
                    <a:pt x="1008" y="3674"/>
                  </a:cubicBezTo>
                  <a:cubicBezTo>
                    <a:pt x="1008" y="3514"/>
                    <a:pt x="1054" y="3254"/>
                    <a:pt x="955" y="3117"/>
                  </a:cubicBezTo>
                  <a:cubicBezTo>
                    <a:pt x="932" y="3079"/>
                    <a:pt x="878" y="3124"/>
                    <a:pt x="878" y="3071"/>
                  </a:cubicBezTo>
                  <a:cubicBezTo>
                    <a:pt x="878" y="2987"/>
                    <a:pt x="794" y="2964"/>
                    <a:pt x="787" y="2895"/>
                  </a:cubicBezTo>
                  <a:cubicBezTo>
                    <a:pt x="787" y="2865"/>
                    <a:pt x="733" y="2910"/>
                    <a:pt x="710" y="2910"/>
                  </a:cubicBezTo>
                  <a:lnTo>
                    <a:pt x="710" y="2910"/>
                  </a:lnTo>
                  <a:cubicBezTo>
                    <a:pt x="710" y="3002"/>
                    <a:pt x="672" y="3033"/>
                    <a:pt x="581" y="3056"/>
                  </a:cubicBezTo>
                  <a:cubicBezTo>
                    <a:pt x="581" y="3079"/>
                    <a:pt x="596" y="3102"/>
                    <a:pt x="603" y="3117"/>
                  </a:cubicBezTo>
                  <a:cubicBezTo>
                    <a:pt x="611" y="3147"/>
                    <a:pt x="611" y="3216"/>
                    <a:pt x="619" y="3231"/>
                  </a:cubicBezTo>
                  <a:cubicBezTo>
                    <a:pt x="642" y="3262"/>
                    <a:pt x="703" y="3246"/>
                    <a:pt x="649" y="3292"/>
                  </a:cubicBezTo>
                  <a:cubicBezTo>
                    <a:pt x="565" y="3361"/>
                    <a:pt x="703" y="3438"/>
                    <a:pt x="718" y="3521"/>
                  </a:cubicBezTo>
                  <a:cubicBezTo>
                    <a:pt x="695" y="3521"/>
                    <a:pt x="603" y="3453"/>
                    <a:pt x="603" y="3422"/>
                  </a:cubicBezTo>
                  <a:cubicBezTo>
                    <a:pt x="596" y="3430"/>
                    <a:pt x="603" y="3483"/>
                    <a:pt x="581" y="3491"/>
                  </a:cubicBezTo>
                  <a:cubicBezTo>
                    <a:pt x="565" y="3499"/>
                    <a:pt x="535" y="3521"/>
                    <a:pt x="535" y="3506"/>
                  </a:cubicBezTo>
                  <a:cubicBezTo>
                    <a:pt x="512" y="3453"/>
                    <a:pt x="473" y="3407"/>
                    <a:pt x="428" y="3377"/>
                  </a:cubicBezTo>
                  <a:cubicBezTo>
                    <a:pt x="351" y="3338"/>
                    <a:pt x="389" y="3331"/>
                    <a:pt x="344" y="3269"/>
                  </a:cubicBezTo>
                  <a:cubicBezTo>
                    <a:pt x="313" y="3224"/>
                    <a:pt x="267" y="3124"/>
                    <a:pt x="244" y="3216"/>
                  </a:cubicBezTo>
                  <a:cubicBezTo>
                    <a:pt x="237" y="3262"/>
                    <a:pt x="199" y="3354"/>
                    <a:pt x="260" y="3354"/>
                  </a:cubicBezTo>
                  <a:cubicBezTo>
                    <a:pt x="290" y="3354"/>
                    <a:pt x="298" y="3407"/>
                    <a:pt x="321" y="3422"/>
                  </a:cubicBezTo>
                  <a:cubicBezTo>
                    <a:pt x="374" y="3468"/>
                    <a:pt x="351" y="3460"/>
                    <a:pt x="351" y="3521"/>
                  </a:cubicBezTo>
                  <a:cubicBezTo>
                    <a:pt x="344" y="3521"/>
                    <a:pt x="313" y="3491"/>
                    <a:pt x="306" y="3483"/>
                  </a:cubicBezTo>
                  <a:cubicBezTo>
                    <a:pt x="283" y="3460"/>
                    <a:pt x="275" y="3483"/>
                    <a:pt x="244" y="3483"/>
                  </a:cubicBezTo>
                  <a:cubicBezTo>
                    <a:pt x="244" y="3567"/>
                    <a:pt x="321" y="3590"/>
                    <a:pt x="260" y="3682"/>
                  </a:cubicBezTo>
                  <a:cubicBezTo>
                    <a:pt x="229" y="3652"/>
                    <a:pt x="69" y="3308"/>
                    <a:pt x="69" y="3537"/>
                  </a:cubicBezTo>
                  <a:cubicBezTo>
                    <a:pt x="69" y="3575"/>
                    <a:pt x="99" y="3613"/>
                    <a:pt x="107" y="3644"/>
                  </a:cubicBezTo>
                  <a:cubicBezTo>
                    <a:pt x="76" y="3644"/>
                    <a:pt x="38" y="3613"/>
                    <a:pt x="8" y="3613"/>
                  </a:cubicBezTo>
                  <a:cubicBezTo>
                    <a:pt x="0" y="3613"/>
                    <a:pt x="0" y="3697"/>
                    <a:pt x="0" y="3720"/>
                  </a:cubicBezTo>
                  <a:cubicBezTo>
                    <a:pt x="61" y="3720"/>
                    <a:pt x="99" y="3667"/>
                    <a:pt x="99" y="3781"/>
                  </a:cubicBezTo>
                  <a:cubicBezTo>
                    <a:pt x="99" y="3850"/>
                    <a:pt x="145" y="3926"/>
                    <a:pt x="229" y="3911"/>
                  </a:cubicBezTo>
                  <a:cubicBezTo>
                    <a:pt x="298" y="3957"/>
                    <a:pt x="367" y="4033"/>
                    <a:pt x="374" y="3926"/>
                  </a:cubicBezTo>
                  <a:cubicBezTo>
                    <a:pt x="374" y="3881"/>
                    <a:pt x="351" y="3781"/>
                    <a:pt x="397" y="3781"/>
                  </a:cubicBezTo>
                  <a:cubicBezTo>
                    <a:pt x="428" y="3781"/>
                    <a:pt x="412" y="3873"/>
                    <a:pt x="451" y="3850"/>
                  </a:cubicBezTo>
                  <a:cubicBezTo>
                    <a:pt x="481" y="3835"/>
                    <a:pt x="489" y="3789"/>
                    <a:pt x="496" y="3865"/>
                  </a:cubicBezTo>
                  <a:cubicBezTo>
                    <a:pt x="504" y="3919"/>
                    <a:pt x="519" y="3965"/>
                    <a:pt x="558" y="3934"/>
                  </a:cubicBezTo>
                  <a:cubicBezTo>
                    <a:pt x="588" y="3919"/>
                    <a:pt x="779" y="4117"/>
                    <a:pt x="657" y="4026"/>
                  </a:cubicBezTo>
                  <a:cubicBezTo>
                    <a:pt x="542" y="3942"/>
                    <a:pt x="443" y="4041"/>
                    <a:pt x="535" y="4163"/>
                  </a:cubicBezTo>
                  <a:cubicBezTo>
                    <a:pt x="642" y="4324"/>
                    <a:pt x="642" y="4324"/>
                    <a:pt x="642" y="4324"/>
                  </a:cubicBezTo>
                  <a:cubicBezTo>
                    <a:pt x="710" y="4415"/>
                    <a:pt x="802" y="4362"/>
                    <a:pt x="794" y="4392"/>
                  </a:cubicBezTo>
                  <a:cubicBezTo>
                    <a:pt x="794" y="4408"/>
                    <a:pt x="733" y="4515"/>
                    <a:pt x="771" y="4484"/>
                  </a:cubicBezTo>
                  <a:cubicBezTo>
                    <a:pt x="802" y="4461"/>
                    <a:pt x="848" y="4453"/>
                    <a:pt x="878" y="4438"/>
                  </a:cubicBezTo>
                  <a:cubicBezTo>
                    <a:pt x="932" y="4408"/>
                    <a:pt x="962" y="4446"/>
                    <a:pt x="1008" y="4423"/>
                  </a:cubicBezTo>
                  <a:cubicBezTo>
                    <a:pt x="1023" y="4415"/>
                    <a:pt x="1039" y="4346"/>
                    <a:pt x="1069" y="4423"/>
                  </a:cubicBezTo>
                  <a:cubicBezTo>
                    <a:pt x="1077" y="4461"/>
                    <a:pt x="1062" y="4599"/>
                    <a:pt x="1115" y="4583"/>
                  </a:cubicBezTo>
                  <a:cubicBezTo>
                    <a:pt x="1138" y="4568"/>
                    <a:pt x="1214" y="4308"/>
                    <a:pt x="1214" y="4316"/>
                  </a:cubicBezTo>
                  <a:cubicBezTo>
                    <a:pt x="1245" y="4362"/>
                    <a:pt x="1237" y="4453"/>
                    <a:pt x="1291" y="4453"/>
                  </a:cubicBezTo>
                  <a:cubicBezTo>
                    <a:pt x="1352" y="4453"/>
                    <a:pt x="1428" y="4430"/>
                    <a:pt x="1482" y="4430"/>
                  </a:cubicBezTo>
                  <a:cubicBezTo>
                    <a:pt x="1321" y="4515"/>
                    <a:pt x="1321" y="4515"/>
                    <a:pt x="1321" y="4515"/>
                  </a:cubicBezTo>
                  <a:cubicBezTo>
                    <a:pt x="1222" y="4560"/>
                    <a:pt x="1275" y="4652"/>
                    <a:pt x="1230" y="4728"/>
                  </a:cubicBezTo>
                  <a:cubicBezTo>
                    <a:pt x="1123" y="4896"/>
                    <a:pt x="1275" y="4919"/>
                    <a:pt x="1367" y="4805"/>
                  </a:cubicBezTo>
                  <a:cubicBezTo>
                    <a:pt x="1398" y="4767"/>
                    <a:pt x="1474" y="4621"/>
                    <a:pt x="1505" y="4621"/>
                  </a:cubicBezTo>
                  <a:cubicBezTo>
                    <a:pt x="1535" y="4621"/>
                    <a:pt x="1596" y="4538"/>
                    <a:pt x="1581" y="4507"/>
                  </a:cubicBezTo>
                  <a:cubicBezTo>
                    <a:pt x="1528" y="4408"/>
                    <a:pt x="1581" y="4469"/>
                    <a:pt x="1642" y="4438"/>
                  </a:cubicBezTo>
                  <a:cubicBezTo>
                    <a:pt x="1665" y="4430"/>
                    <a:pt x="1696" y="4392"/>
                    <a:pt x="1719" y="4377"/>
                  </a:cubicBezTo>
                  <a:cubicBezTo>
                    <a:pt x="1787" y="4331"/>
                    <a:pt x="1772" y="4270"/>
                    <a:pt x="1772" y="4194"/>
                  </a:cubicBezTo>
                  <a:cubicBezTo>
                    <a:pt x="1780" y="4171"/>
                    <a:pt x="1619" y="4140"/>
                    <a:pt x="1581" y="4156"/>
                  </a:cubicBezTo>
                  <a:cubicBezTo>
                    <a:pt x="1444" y="4232"/>
                    <a:pt x="1421" y="4263"/>
                    <a:pt x="1291" y="4163"/>
                  </a:cubicBezTo>
                  <a:close/>
                  <a:moveTo>
                    <a:pt x="1329" y="4026"/>
                  </a:moveTo>
                  <a:lnTo>
                    <a:pt x="1329" y="4026"/>
                  </a:lnTo>
                  <a:cubicBezTo>
                    <a:pt x="1360" y="4056"/>
                    <a:pt x="1360" y="4056"/>
                    <a:pt x="1360" y="4056"/>
                  </a:cubicBezTo>
                  <a:cubicBezTo>
                    <a:pt x="1360" y="4079"/>
                    <a:pt x="1367" y="4110"/>
                    <a:pt x="1360" y="4133"/>
                  </a:cubicBezTo>
                  <a:cubicBezTo>
                    <a:pt x="1344" y="4148"/>
                    <a:pt x="1321" y="4140"/>
                    <a:pt x="1306" y="4140"/>
                  </a:cubicBezTo>
                  <a:cubicBezTo>
                    <a:pt x="1306" y="4125"/>
                    <a:pt x="1268" y="4102"/>
                    <a:pt x="1260" y="4094"/>
                  </a:cubicBezTo>
                  <a:cubicBezTo>
                    <a:pt x="1245" y="4079"/>
                    <a:pt x="1207" y="4056"/>
                    <a:pt x="1214" y="4041"/>
                  </a:cubicBezTo>
                  <a:cubicBezTo>
                    <a:pt x="1214" y="4026"/>
                    <a:pt x="1222" y="4018"/>
                    <a:pt x="1237" y="4010"/>
                  </a:cubicBezTo>
                  <a:cubicBezTo>
                    <a:pt x="1253" y="4010"/>
                    <a:pt x="1283" y="4003"/>
                    <a:pt x="1298" y="4010"/>
                  </a:cubicBezTo>
                  <a:cubicBezTo>
                    <a:pt x="1306" y="4010"/>
                    <a:pt x="1321" y="4026"/>
                    <a:pt x="1329" y="4026"/>
                  </a:cubicBezTo>
                  <a:close/>
                  <a:moveTo>
                    <a:pt x="1253" y="3499"/>
                  </a:moveTo>
                  <a:lnTo>
                    <a:pt x="1253" y="3499"/>
                  </a:lnTo>
                  <a:cubicBezTo>
                    <a:pt x="1260" y="3468"/>
                    <a:pt x="1260" y="3468"/>
                    <a:pt x="1260" y="3468"/>
                  </a:cubicBezTo>
                  <a:cubicBezTo>
                    <a:pt x="1314" y="3476"/>
                    <a:pt x="1268" y="3514"/>
                    <a:pt x="1268" y="3552"/>
                  </a:cubicBezTo>
                  <a:cubicBezTo>
                    <a:pt x="1268" y="3613"/>
                    <a:pt x="1222" y="3636"/>
                    <a:pt x="1199" y="3690"/>
                  </a:cubicBezTo>
                  <a:cubicBezTo>
                    <a:pt x="1184" y="3735"/>
                    <a:pt x="1199" y="3774"/>
                    <a:pt x="1214" y="3812"/>
                  </a:cubicBezTo>
                  <a:cubicBezTo>
                    <a:pt x="1214" y="3835"/>
                    <a:pt x="1298" y="3934"/>
                    <a:pt x="1245" y="3957"/>
                  </a:cubicBezTo>
                  <a:cubicBezTo>
                    <a:pt x="1230" y="3957"/>
                    <a:pt x="1184" y="3995"/>
                    <a:pt x="1176" y="3995"/>
                  </a:cubicBezTo>
                  <a:cubicBezTo>
                    <a:pt x="1146" y="3995"/>
                    <a:pt x="1146" y="3957"/>
                    <a:pt x="1138" y="3942"/>
                  </a:cubicBezTo>
                  <a:cubicBezTo>
                    <a:pt x="1130" y="3926"/>
                    <a:pt x="1123" y="3919"/>
                    <a:pt x="1115" y="3911"/>
                  </a:cubicBezTo>
                  <a:cubicBezTo>
                    <a:pt x="1115" y="3896"/>
                    <a:pt x="1123" y="3888"/>
                    <a:pt x="1123" y="3873"/>
                  </a:cubicBezTo>
                  <a:cubicBezTo>
                    <a:pt x="1123" y="3827"/>
                    <a:pt x="1130" y="3781"/>
                    <a:pt x="1115" y="3743"/>
                  </a:cubicBezTo>
                  <a:cubicBezTo>
                    <a:pt x="1108" y="3690"/>
                    <a:pt x="1130" y="3652"/>
                    <a:pt x="1130" y="3613"/>
                  </a:cubicBezTo>
                  <a:cubicBezTo>
                    <a:pt x="1169" y="3606"/>
                    <a:pt x="1161" y="3636"/>
                    <a:pt x="1192" y="3636"/>
                  </a:cubicBezTo>
                  <a:cubicBezTo>
                    <a:pt x="1214" y="3636"/>
                    <a:pt x="1222" y="3583"/>
                    <a:pt x="1222" y="3560"/>
                  </a:cubicBezTo>
                  <a:cubicBezTo>
                    <a:pt x="1222" y="3529"/>
                    <a:pt x="1230" y="3537"/>
                    <a:pt x="1245" y="3521"/>
                  </a:cubicBezTo>
                  <a:cubicBezTo>
                    <a:pt x="1253" y="3514"/>
                    <a:pt x="1245" y="3506"/>
                    <a:pt x="1253" y="3499"/>
                  </a:cubicBezTo>
                  <a:close/>
                  <a:moveTo>
                    <a:pt x="1253" y="3399"/>
                  </a:moveTo>
                  <a:lnTo>
                    <a:pt x="1253" y="3399"/>
                  </a:lnTo>
                  <a:cubicBezTo>
                    <a:pt x="1260" y="3369"/>
                    <a:pt x="1268" y="3338"/>
                    <a:pt x="1268" y="3308"/>
                  </a:cubicBezTo>
                  <a:cubicBezTo>
                    <a:pt x="1275" y="3285"/>
                    <a:pt x="1268" y="3246"/>
                    <a:pt x="1298" y="3246"/>
                  </a:cubicBezTo>
                  <a:cubicBezTo>
                    <a:pt x="1306" y="3254"/>
                    <a:pt x="1306" y="3254"/>
                    <a:pt x="1306" y="3262"/>
                  </a:cubicBezTo>
                  <a:cubicBezTo>
                    <a:pt x="1306" y="3285"/>
                    <a:pt x="1306" y="3308"/>
                    <a:pt x="1306" y="3331"/>
                  </a:cubicBezTo>
                  <a:cubicBezTo>
                    <a:pt x="1298" y="3346"/>
                    <a:pt x="1298" y="3369"/>
                    <a:pt x="1298" y="3392"/>
                  </a:cubicBezTo>
                  <a:cubicBezTo>
                    <a:pt x="1291" y="3407"/>
                    <a:pt x="1291" y="3422"/>
                    <a:pt x="1291" y="3438"/>
                  </a:cubicBezTo>
                  <a:lnTo>
                    <a:pt x="1291" y="3438"/>
                  </a:lnTo>
                  <a:cubicBezTo>
                    <a:pt x="1275" y="3438"/>
                    <a:pt x="1260" y="3445"/>
                    <a:pt x="1253" y="3430"/>
                  </a:cubicBezTo>
                  <a:cubicBezTo>
                    <a:pt x="1253" y="3399"/>
                    <a:pt x="1253" y="3399"/>
                    <a:pt x="1253" y="3399"/>
                  </a:cubicBezTo>
                  <a:close/>
                  <a:moveTo>
                    <a:pt x="871" y="4553"/>
                  </a:moveTo>
                  <a:lnTo>
                    <a:pt x="871" y="4553"/>
                  </a:lnTo>
                  <a:cubicBezTo>
                    <a:pt x="863" y="4538"/>
                    <a:pt x="856" y="4522"/>
                    <a:pt x="863" y="4507"/>
                  </a:cubicBezTo>
                  <a:cubicBezTo>
                    <a:pt x="863" y="4499"/>
                    <a:pt x="871" y="4507"/>
                    <a:pt x="878" y="4507"/>
                  </a:cubicBezTo>
                  <a:cubicBezTo>
                    <a:pt x="894" y="4499"/>
                    <a:pt x="894" y="4492"/>
                    <a:pt x="901" y="4484"/>
                  </a:cubicBezTo>
                  <a:cubicBezTo>
                    <a:pt x="917" y="4469"/>
                    <a:pt x="939" y="4461"/>
                    <a:pt x="955" y="4476"/>
                  </a:cubicBezTo>
                  <a:cubicBezTo>
                    <a:pt x="970" y="4492"/>
                    <a:pt x="962" y="4492"/>
                    <a:pt x="947" y="4492"/>
                  </a:cubicBezTo>
                  <a:cubicBezTo>
                    <a:pt x="917" y="4499"/>
                    <a:pt x="932" y="4522"/>
                    <a:pt x="932" y="4538"/>
                  </a:cubicBezTo>
                  <a:cubicBezTo>
                    <a:pt x="932" y="4545"/>
                    <a:pt x="924" y="4560"/>
                    <a:pt x="917" y="4560"/>
                  </a:cubicBezTo>
                  <a:cubicBezTo>
                    <a:pt x="909" y="4568"/>
                    <a:pt x="894" y="4568"/>
                    <a:pt x="878" y="4560"/>
                  </a:cubicBezTo>
                  <a:cubicBezTo>
                    <a:pt x="871" y="4553"/>
                    <a:pt x="871" y="4553"/>
                    <a:pt x="871" y="4553"/>
                  </a:cubicBezTo>
                  <a:close/>
                  <a:moveTo>
                    <a:pt x="4812" y="3056"/>
                  </a:moveTo>
                  <a:lnTo>
                    <a:pt x="4812" y="3056"/>
                  </a:lnTo>
                  <a:cubicBezTo>
                    <a:pt x="4766" y="3094"/>
                    <a:pt x="4728" y="3147"/>
                    <a:pt x="4682" y="3178"/>
                  </a:cubicBezTo>
                  <a:cubicBezTo>
                    <a:pt x="4552" y="3254"/>
                    <a:pt x="4529" y="3216"/>
                    <a:pt x="4407" y="3193"/>
                  </a:cubicBezTo>
                  <a:cubicBezTo>
                    <a:pt x="4361" y="3185"/>
                    <a:pt x="4331" y="3231"/>
                    <a:pt x="4270" y="3231"/>
                  </a:cubicBezTo>
                  <a:cubicBezTo>
                    <a:pt x="4270" y="3269"/>
                    <a:pt x="4361" y="3277"/>
                    <a:pt x="4323" y="3323"/>
                  </a:cubicBezTo>
                  <a:cubicBezTo>
                    <a:pt x="4208" y="3438"/>
                    <a:pt x="4208" y="3438"/>
                    <a:pt x="4208" y="3438"/>
                  </a:cubicBezTo>
                  <a:cubicBezTo>
                    <a:pt x="4178" y="3468"/>
                    <a:pt x="4147" y="3422"/>
                    <a:pt x="4147" y="3483"/>
                  </a:cubicBezTo>
                  <a:cubicBezTo>
                    <a:pt x="4140" y="3560"/>
                    <a:pt x="4079" y="3506"/>
                    <a:pt x="4048" y="3506"/>
                  </a:cubicBezTo>
                  <a:cubicBezTo>
                    <a:pt x="3979" y="3506"/>
                    <a:pt x="3911" y="3537"/>
                    <a:pt x="3834" y="3537"/>
                  </a:cubicBezTo>
                  <a:cubicBezTo>
                    <a:pt x="3789" y="3537"/>
                    <a:pt x="3781" y="3491"/>
                    <a:pt x="3743" y="3483"/>
                  </a:cubicBezTo>
                  <a:cubicBezTo>
                    <a:pt x="3758" y="3422"/>
                    <a:pt x="3979" y="3514"/>
                    <a:pt x="4041" y="3468"/>
                  </a:cubicBezTo>
                  <a:cubicBezTo>
                    <a:pt x="4125" y="3392"/>
                    <a:pt x="4056" y="3269"/>
                    <a:pt x="4231" y="3269"/>
                  </a:cubicBezTo>
                  <a:cubicBezTo>
                    <a:pt x="4201" y="3178"/>
                    <a:pt x="4293" y="3102"/>
                    <a:pt x="4354" y="3025"/>
                  </a:cubicBezTo>
                  <a:cubicBezTo>
                    <a:pt x="4377" y="3017"/>
                    <a:pt x="4430" y="2979"/>
                    <a:pt x="4392" y="2964"/>
                  </a:cubicBezTo>
                  <a:cubicBezTo>
                    <a:pt x="4346" y="2949"/>
                    <a:pt x="4346" y="2941"/>
                    <a:pt x="4300" y="2964"/>
                  </a:cubicBezTo>
                  <a:cubicBezTo>
                    <a:pt x="4254" y="2994"/>
                    <a:pt x="4186" y="3048"/>
                    <a:pt x="4125" y="2994"/>
                  </a:cubicBezTo>
                  <a:cubicBezTo>
                    <a:pt x="4079" y="2941"/>
                    <a:pt x="3911" y="3102"/>
                    <a:pt x="3872" y="3140"/>
                  </a:cubicBezTo>
                  <a:cubicBezTo>
                    <a:pt x="3827" y="3185"/>
                    <a:pt x="3773" y="3224"/>
                    <a:pt x="3727" y="3269"/>
                  </a:cubicBezTo>
                  <a:cubicBezTo>
                    <a:pt x="3735" y="3231"/>
                    <a:pt x="3743" y="3193"/>
                    <a:pt x="3766" y="3162"/>
                  </a:cubicBezTo>
                  <a:cubicBezTo>
                    <a:pt x="3789" y="3132"/>
                    <a:pt x="3827" y="3117"/>
                    <a:pt x="3842" y="3079"/>
                  </a:cubicBezTo>
                  <a:cubicBezTo>
                    <a:pt x="3857" y="3048"/>
                    <a:pt x="3872" y="3048"/>
                    <a:pt x="3903" y="3025"/>
                  </a:cubicBezTo>
                  <a:cubicBezTo>
                    <a:pt x="3941" y="3002"/>
                    <a:pt x="3926" y="2972"/>
                    <a:pt x="3987" y="2956"/>
                  </a:cubicBezTo>
                  <a:cubicBezTo>
                    <a:pt x="4155" y="2926"/>
                    <a:pt x="4155" y="2926"/>
                    <a:pt x="4155" y="2926"/>
                  </a:cubicBezTo>
                  <a:cubicBezTo>
                    <a:pt x="4224" y="2918"/>
                    <a:pt x="4224" y="2857"/>
                    <a:pt x="4270" y="2827"/>
                  </a:cubicBezTo>
                  <a:cubicBezTo>
                    <a:pt x="4293" y="2811"/>
                    <a:pt x="4323" y="2819"/>
                    <a:pt x="4354" y="2819"/>
                  </a:cubicBezTo>
                  <a:cubicBezTo>
                    <a:pt x="4354" y="2811"/>
                    <a:pt x="4384" y="2788"/>
                    <a:pt x="4384" y="2796"/>
                  </a:cubicBezTo>
                  <a:cubicBezTo>
                    <a:pt x="4384" y="2834"/>
                    <a:pt x="4354" y="2872"/>
                    <a:pt x="4354" y="2903"/>
                  </a:cubicBezTo>
                  <a:cubicBezTo>
                    <a:pt x="4354" y="2918"/>
                    <a:pt x="4438" y="2979"/>
                    <a:pt x="4438" y="2941"/>
                  </a:cubicBezTo>
                  <a:cubicBezTo>
                    <a:pt x="4438" y="2918"/>
                    <a:pt x="4468" y="2888"/>
                    <a:pt x="4476" y="2865"/>
                  </a:cubicBezTo>
                  <a:cubicBezTo>
                    <a:pt x="4514" y="2781"/>
                    <a:pt x="4583" y="2689"/>
                    <a:pt x="4636" y="2613"/>
                  </a:cubicBezTo>
                  <a:cubicBezTo>
                    <a:pt x="4667" y="2567"/>
                    <a:pt x="4843" y="2360"/>
                    <a:pt x="4690" y="2437"/>
                  </a:cubicBezTo>
                  <a:cubicBezTo>
                    <a:pt x="4629" y="2460"/>
                    <a:pt x="4675" y="2529"/>
                    <a:pt x="4568" y="2529"/>
                  </a:cubicBezTo>
                  <a:cubicBezTo>
                    <a:pt x="4476" y="2529"/>
                    <a:pt x="4499" y="2437"/>
                    <a:pt x="4392" y="2513"/>
                  </a:cubicBezTo>
                  <a:cubicBezTo>
                    <a:pt x="4331" y="2559"/>
                    <a:pt x="4331" y="2529"/>
                    <a:pt x="4270" y="2506"/>
                  </a:cubicBezTo>
                  <a:cubicBezTo>
                    <a:pt x="4224" y="2490"/>
                    <a:pt x="4147" y="2506"/>
                    <a:pt x="4117" y="2468"/>
                  </a:cubicBezTo>
                  <a:cubicBezTo>
                    <a:pt x="4071" y="2429"/>
                    <a:pt x="4048" y="2437"/>
                    <a:pt x="3995" y="2429"/>
                  </a:cubicBezTo>
                  <a:cubicBezTo>
                    <a:pt x="3956" y="2422"/>
                    <a:pt x="3842" y="2383"/>
                    <a:pt x="3842" y="2337"/>
                  </a:cubicBezTo>
                  <a:cubicBezTo>
                    <a:pt x="3857" y="2376"/>
                    <a:pt x="4132" y="2422"/>
                    <a:pt x="4186" y="2429"/>
                  </a:cubicBezTo>
                  <a:cubicBezTo>
                    <a:pt x="4231" y="2445"/>
                    <a:pt x="4254" y="2422"/>
                    <a:pt x="4293" y="2406"/>
                  </a:cubicBezTo>
                  <a:cubicBezTo>
                    <a:pt x="4369" y="2383"/>
                    <a:pt x="4377" y="2460"/>
                    <a:pt x="4377" y="2337"/>
                  </a:cubicBezTo>
                  <a:cubicBezTo>
                    <a:pt x="4377" y="2223"/>
                    <a:pt x="4445" y="2261"/>
                    <a:pt x="4331" y="2193"/>
                  </a:cubicBezTo>
                  <a:cubicBezTo>
                    <a:pt x="4262" y="2147"/>
                    <a:pt x="4369" y="2177"/>
                    <a:pt x="4377" y="2185"/>
                  </a:cubicBezTo>
                  <a:cubicBezTo>
                    <a:pt x="4407" y="2215"/>
                    <a:pt x="4415" y="2139"/>
                    <a:pt x="4430" y="2108"/>
                  </a:cubicBezTo>
                  <a:cubicBezTo>
                    <a:pt x="4537" y="2040"/>
                    <a:pt x="4606" y="2070"/>
                    <a:pt x="4644" y="1933"/>
                  </a:cubicBezTo>
                  <a:cubicBezTo>
                    <a:pt x="4659" y="1879"/>
                    <a:pt x="4888" y="1719"/>
                    <a:pt x="4942" y="1696"/>
                  </a:cubicBezTo>
                  <a:cubicBezTo>
                    <a:pt x="4995" y="1666"/>
                    <a:pt x="5072" y="1551"/>
                    <a:pt x="5117" y="1543"/>
                  </a:cubicBezTo>
                  <a:cubicBezTo>
                    <a:pt x="5125" y="1528"/>
                    <a:pt x="5194" y="1490"/>
                    <a:pt x="5209" y="1452"/>
                  </a:cubicBezTo>
                  <a:cubicBezTo>
                    <a:pt x="5263" y="1345"/>
                    <a:pt x="5263" y="1345"/>
                    <a:pt x="5263" y="1345"/>
                  </a:cubicBezTo>
                  <a:cubicBezTo>
                    <a:pt x="5278" y="1306"/>
                    <a:pt x="5415" y="1199"/>
                    <a:pt x="5415" y="1192"/>
                  </a:cubicBezTo>
                  <a:cubicBezTo>
                    <a:pt x="5431" y="1192"/>
                    <a:pt x="5461" y="1177"/>
                    <a:pt x="5477" y="1169"/>
                  </a:cubicBezTo>
                  <a:cubicBezTo>
                    <a:pt x="5515" y="1161"/>
                    <a:pt x="5568" y="1108"/>
                    <a:pt x="5614" y="1100"/>
                  </a:cubicBezTo>
                  <a:cubicBezTo>
                    <a:pt x="5643" y="1100"/>
                    <a:pt x="5659" y="1047"/>
                    <a:pt x="5674" y="1024"/>
                  </a:cubicBezTo>
                  <a:cubicBezTo>
                    <a:pt x="5712" y="993"/>
                    <a:pt x="5804" y="924"/>
                    <a:pt x="5819" y="879"/>
                  </a:cubicBezTo>
                  <a:cubicBezTo>
                    <a:pt x="5827" y="833"/>
                    <a:pt x="5842" y="779"/>
                    <a:pt x="5857" y="734"/>
                  </a:cubicBezTo>
                  <a:cubicBezTo>
                    <a:pt x="5880" y="665"/>
                    <a:pt x="5850" y="657"/>
                    <a:pt x="5827" y="611"/>
                  </a:cubicBezTo>
                  <a:cubicBezTo>
                    <a:pt x="5781" y="543"/>
                    <a:pt x="5743" y="512"/>
                    <a:pt x="5758" y="413"/>
                  </a:cubicBezTo>
                  <a:cubicBezTo>
                    <a:pt x="5857" y="359"/>
                    <a:pt x="5934" y="184"/>
                    <a:pt x="5934" y="69"/>
                  </a:cubicBezTo>
                  <a:cubicBezTo>
                    <a:pt x="5804" y="54"/>
                    <a:pt x="5804" y="54"/>
                    <a:pt x="5804" y="54"/>
                  </a:cubicBezTo>
                  <a:cubicBezTo>
                    <a:pt x="5781" y="46"/>
                    <a:pt x="5758" y="69"/>
                    <a:pt x="5743" y="115"/>
                  </a:cubicBezTo>
                  <a:cubicBezTo>
                    <a:pt x="5697" y="115"/>
                    <a:pt x="5697" y="38"/>
                    <a:pt x="5622" y="54"/>
                  </a:cubicBezTo>
                  <a:cubicBezTo>
                    <a:pt x="5561" y="61"/>
                    <a:pt x="5492" y="84"/>
                    <a:pt x="5431" y="69"/>
                  </a:cubicBezTo>
                  <a:cubicBezTo>
                    <a:pt x="5408" y="61"/>
                    <a:pt x="5362" y="0"/>
                    <a:pt x="5354" y="16"/>
                  </a:cubicBezTo>
                  <a:cubicBezTo>
                    <a:pt x="5331" y="46"/>
                    <a:pt x="5301" y="107"/>
                    <a:pt x="5347" y="122"/>
                  </a:cubicBezTo>
                  <a:cubicBezTo>
                    <a:pt x="5415" y="153"/>
                    <a:pt x="5400" y="199"/>
                    <a:pt x="5385" y="252"/>
                  </a:cubicBezTo>
                  <a:cubicBezTo>
                    <a:pt x="5339" y="245"/>
                    <a:pt x="5270" y="153"/>
                    <a:pt x="5186" y="176"/>
                  </a:cubicBezTo>
                  <a:cubicBezTo>
                    <a:pt x="5049" y="230"/>
                    <a:pt x="5186" y="122"/>
                    <a:pt x="5049" y="153"/>
                  </a:cubicBezTo>
                  <a:cubicBezTo>
                    <a:pt x="5003" y="168"/>
                    <a:pt x="4934" y="161"/>
                    <a:pt x="4896" y="191"/>
                  </a:cubicBezTo>
                  <a:cubicBezTo>
                    <a:pt x="4843" y="245"/>
                    <a:pt x="4758" y="306"/>
                    <a:pt x="4682" y="313"/>
                  </a:cubicBezTo>
                  <a:cubicBezTo>
                    <a:pt x="4636" y="313"/>
                    <a:pt x="4377" y="329"/>
                    <a:pt x="4361" y="260"/>
                  </a:cubicBezTo>
                  <a:cubicBezTo>
                    <a:pt x="4346" y="138"/>
                    <a:pt x="4293" y="374"/>
                    <a:pt x="4231" y="344"/>
                  </a:cubicBezTo>
                  <a:cubicBezTo>
                    <a:pt x="4163" y="306"/>
                    <a:pt x="4155" y="382"/>
                    <a:pt x="4086" y="382"/>
                  </a:cubicBezTo>
                  <a:cubicBezTo>
                    <a:pt x="4033" y="382"/>
                    <a:pt x="4056" y="405"/>
                    <a:pt x="4025" y="436"/>
                  </a:cubicBezTo>
                  <a:cubicBezTo>
                    <a:pt x="3995" y="459"/>
                    <a:pt x="3934" y="413"/>
                    <a:pt x="3911" y="405"/>
                  </a:cubicBezTo>
                  <a:cubicBezTo>
                    <a:pt x="3834" y="359"/>
                    <a:pt x="3674" y="611"/>
                    <a:pt x="3659" y="672"/>
                  </a:cubicBezTo>
                  <a:cubicBezTo>
                    <a:pt x="3659" y="649"/>
                    <a:pt x="3674" y="520"/>
                    <a:pt x="3682" y="505"/>
                  </a:cubicBezTo>
                  <a:cubicBezTo>
                    <a:pt x="3727" y="451"/>
                    <a:pt x="3735" y="436"/>
                    <a:pt x="3712" y="367"/>
                  </a:cubicBezTo>
                  <a:cubicBezTo>
                    <a:pt x="3689" y="306"/>
                    <a:pt x="3628" y="298"/>
                    <a:pt x="3567" y="291"/>
                  </a:cubicBezTo>
                  <a:cubicBezTo>
                    <a:pt x="3338" y="252"/>
                    <a:pt x="3529" y="428"/>
                    <a:pt x="3399" y="474"/>
                  </a:cubicBezTo>
                  <a:cubicBezTo>
                    <a:pt x="3322" y="497"/>
                    <a:pt x="3300" y="634"/>
                    <a:pt x="3216" y="665"/>
                  </a:cubicBezTo>
                  <a:cubicBezTo>
                    <a:pt x="3193" y="672"/>
                    <a:pt x="3216" y="619"/>
                    <a:pt x="3223" y="611"/>
                  </a:cubicBezTo>
                  <a:cubicBezTo>
                    <a:pt x="3254" y="566"/>
                    <a:pt x="3322" y="482"/>
                    <a:pt x="3338" y="428"/>
                  </a:cubicBezTo>
                  <a:cubicBezTo>
                    <a:pt x="3376" y="329"/>
                    <a:pt x="3200" y="313"/>
                    <a:pt x="3170" y="222"/>
                  </a:cubicBezTo>
                  <a:cubicBezTo>
                    <a:pt x="3162" y="222"/>
                    <a:pt x="3162" y="291"/>
                    <a:pt x="3155" y="306"/>
                  </a:cubicBezTo>
                  <a:cubicBezTo>
                    <a:pt x="3101" y="451"/>
                    <a:pt x="3101" y="451"/>
                    <a:pt x="3101" y="451"/>
                  </a:cubicBezTo>
                  <a:cubicBezTo>
                    <a:pt x="3109" y="420"/>
                    <a:pt x="3116" y="382"/>
                    <a:pt x="3116" y="352"/>
                  </a:cubicBezTo>
                  <a:cubicBezTo>
                    <a:pt x="3116" y="336"/>
                    <a:pt x="3086" y="313"/>
                    <a:pt x="3078" y="283"/>
                  </a:cubicBezTo>
                  <a:cubicBezTo>
                    <a:pt x="3070" y="191"/>
                    <a:pt x="3017" y="161"/>
                    <a:pt x="2925" y="161"/>
                  </a:cubicBezTo>
                  <a:cubicBezTo>
                    <a:pt x="2880" y="161"/>
                    <a:pt x="2811" y="107"/>
                    <a:pt x="2811" y="168"/>
                  </a:cubicBezTo>
                  <a:cubicBezTo>
                    <a:pt x="2811" y="230"/>
                    <a:pt x="2803" y="321"/>
                    <a:pt x="2765" y="367"/>
                  </a:cubicBezTo>
                  <a:cubicBezTo>
                    <a:pt x="2742" y="405"/>
                    <a:pt x="2696" y="390"/>
                    <a:pt x="2673" y="420"/>
                  </a:cubicBezTo>
                  <a:cubicBezTo>
                    <a:pt x="2643" y="459"/>
                    <a:pt x="2650" y="505"/>
                    <a:pt x="2628" y="550"/>
                  </a:cubicBezTo>
                  <a:cubicBezTo>
                    <a:pt x="2612" y="573"/>
                    <a:pt x="2681" y="604"/>
                    <a:pt x="2704" y="619"/>
                  </a:cubicBezTo>
                  <a:cubicBezTo>
                    <a:pt x="2788" y="665"/>
                    <a:pt x="2689" y="672"/>
                    <a:pt x="2650" y="703"/>
                  </a:cubicBezTo>
                  <a:cubicBezTo>
                    <a:pt x="2582" y="787"/>
                    <a:pt x="2704" y="795"/>
                    <a:pt x="2719" y="833"/>
                  </a:cubicBezTo>
                  <a:cubicBezTo>
                    <a:pt x="2650" y="833"/>
                    <a:pt x="2643" y="787"/>
                    <a:pt x="2605" y="787"/>
                  </a:cubicBezTo>
                  <a:cubicBezTo>
                    <a:pt x="2566" y="779"/>
                    <a:pt x="2612" y="871"/>
                    <a:pt x="2528" y="863"/>
                  </a:cubicBezTo>
                  <a:cubicBezTo>
                    <a:pt x="2482" y="863"/>
                    <a:pt x="2490" y="902"/>
                    <a:pt x="2528" y="902"/>
                  </a:cubicBezTo>
                  <a:cubicBezTo>
                    <a:pt x="2574" y="902"/>
                    <a:pt x="2543" y="932"/>
                    <a:pt x="2543" y="963"/>
                  </a:cubicBezTo>
                  <a:cubicBezTo>
                    <a:pt x="2543" y="1024"/>
                    <a:pt x="2582" y="1039"/>
                    <a:pt x="2582" y="1093"/>
                  </a:cubicBezTo>
                  <a:cubicBezTo>
                    <a:pt x="2582" y="1192"/>
                    <a:pt x="2673" y="1199"/>
                    <a:pt x="2696" y="1253"/>
                  </a:cubicBezTo>
                  <a:cubicBezTo>
                    <a:pt x="2643" y="1253"/>
                    <a:pt x="2635" y="1207"/>
                    <a:pt x="2582" y="1230"/>
                  </a:cubicBezTo>
                  <a:cubicBezTo>
                    <a:pt x="2543" y="1253"/>
                    <a:pt x="2490" y="1268"/>
                    <a:pt x="2444" y="1245"/>
                  </a:cubicBezTo>
                  <a:cubicBezTo>
                    <a:pt x="2406" y="1230"/>
                    <a:pt x="2375" y="1207"/>
                    <a:pt x="2414" y="1261"/>
                  </a:cubicBezTo>
                  <a:cubicBezTo>
                    <a:pt x="2429" y="1283"/>
                    <a:pt x="2345" y="1314"/>
                    <a:pt x="2322" y="1306"/>
                  </a:cubicBezTo>
                  <a:cubicBezTo>
                    <a:pt x="2253" y="1276"/>
                    <a:pt x="2253" y="1207"/>
                    <a:pt x="2200" y="1276"/>
                  </a:cubicBezTo>
                  <a:cubicBezTo>
                    <a:pt x="2169" y="1322"/>
                    <a:pt x="2192" y="1306"/>
                    <a:pt x="2223" y="1329"/>
                  </a:cubicBezTo>
                  <a:cubicBezTo>
                    <a:pt x="2299" y="1368"/>
                    <a:pt x="2284" y="1536"/>
                    <a:pt x="2345" y="1566"/>
                  </a:cubicBezTo>
                  <a:cubicBezTo>
                    <a:pt x="2436" y="1604"/>
                    <a:pt x="2330" y="1574"/>
                    <a:pt x="2368" y="1650"/>
                  </a:cubicBezTo>
                  <a:cubicBezTo>
                    <a:pt x="2383" y="1673"/>
                    <a:pt x="2398" y="1795"/>
                    <a:pt x="2360" y="1810"/>
                  </a:cubicBezTo>
                  <a:cubicBezTo>
                    <a:pt x="2345" y="1818"/>
                    <a:pt x="2238" y="1795"/>
                    <a:pt x="2223" y="1780"/>
                  </a:cubicBezTo>
                  <a:cubicBezTo>
                    <a:pt x="2200" y="1765"/>
                    <a:pt x="2161" y="1704"/>
                    <a:pt x="2139" y="1696"/>
                  </a:cubicBezTo>
                  <a:cubicBezTo>
                    <a:pt x="2139" y="1734"/>
                    <a:pt x="2078" y="1780"/>
                    <a:pt x="2116" y="1803"/>
                  </a:cubicBezTo>
                  <a:cubicBezTo>
                    <a:pt x="2169" y="1841"/>
                    <a:pt x="2139" y="1856"/>
                    <a:pt x="2139" y="1902"/>
                  </a:cubicBezTo>
                  <a:cubicBezTo>
                    <a:pt x="2223" y="1902"/>
                    <a:pt x="2276" y="1948"/>
                    <a:pt x="2307" y="2017"/>
                  </a:cubicBezTo>
                  <a:cubicBezTo>
                    <a:pt x="2353" y="2124"/>
                    <a:pt x="2421" y="2085"/>
                    <a:pt x="2505" y="2139"/>
                  </a:cubicBezTo>
                  <a:cubicBezTo>
                    <a:pt x="2566" y="2170"/>
                    <a:pt x="2467" y="2238"/>
                    <a:pt x="2475" y="2246"/>
                  </a:cubicBezTo>
                  <a:cubicBezTo>
                    <a:pt x="2543" y="2299"/>
                    <a:pt x="2543" y="2299"/>
                    <a:pt x="2543" y="2299"/>
                  </a:cubicBezTo>
                  <a:cubicBezTo>
                    <a:pt x="2589" y="2345"/>
                    <a:pt x="2696" y="2475"/>
                    <a:pt x="2696" y="2544"/>
                  </a:cubicBezTo>
                  <a:cubicBezTo>
                    <a:pt x="2666" y="2544"/>
                    <a:pt x="2628" y="2399"/>
                    <a:pt x="2589" y="2376"/>
                  </a:cubicBezTo>
                  <a:cubicBezTo>
                    <a:pt x="2414" y="2269"/>
                    <a:pt x="2414" y="2269"/>
                    <a:pt x="2414" y="2269"/>
                  </a:cubicBezTo>
                  <a:cubicBezTo>
                    <a:pt x="2360" y="2238"/>
                    <a:pt x="2307" y="2292"/>
                    <a:pt x="2261" y="2231"/>
                  </a:cubicBezTo>
                  <a:cubicBezTo>
                    <a:pt x="2238" y="2200"/>
                    <a:pt x="2230" y="2215"/>
                    <a:pt x="2192" y="2215"/>
                  </a:cubicBezTo>
                  <a:cubicBezTo>
                    <a:pt x="2192" y="2292"/>
                    <a:pt x="2269" y="2284"/>
                    <a:pt x="2307" y="2337"/>
                  </a:cubicBezTo>
                  <a:cubicBezTo>
                    <a:pt x="2322" y="2360"/>
                    <a:pt x="2490" y="2483"/>
                    <a:pt x="2436" y="2468"/>
                  </a:cubicBezTo>
                  <a:cubicBezTo>
                    <a:pt x="2391" y="2460"/>
                    <a:pt x="2368" y="2422"/>
                    <a:pt x="2322" y="2422"/>
                  </a:cubicBezTo>
                  <a:cubicBezTo>
                    <a:pt x="2291" y="2414"/>
                    <a:pt x="2253" y="2345"/>
                    <a:pt x="2207" y="2322"/>
                  </a:cubicBezTo>
                  <a:cubicBezTo>
                    <a:pt x="2078" y="2269"/>
                    <a:pt x="2177" y="2391"/>
                    <a:pt x="2078" y="2437"/>
                  </a:cubicBezTo>
                  <a:cubicBezTo>
                    <a:pt x="1955" y="2452"/>
                    <a:pt x="1932" y="2360"/>
                    <a:pt x="1932" y="2261"/>
                  </a:cubicBezTo>
                  <a:cubicBezTo>
                    <a:pt x="1894" y="2254"/>
                    <a:pt x="1825" y="2208"/>
                    <a:pt x="1818" y="2269"/>
                  </a:cubicBezTo>
                  <a:cubicBezTo>
                    <a:pt x="1818" y="2307"/>
                    <a:pt x="1780" y="2368"/>
                    <a:pt x="1810" y="2399"/>
                  </a:cubicBezTo>
                  <a:cubicBezTo>
                    <a:pt x="1894" y="2468"/>
                    <a:pt x="1894" y="2513"/>
                    <a:pt x="1864" y="2605"/>
                  </a:cubicBezTo>
                  <a:cubicBezTo>
                    <a:pt x="1856" y="2628"/>
                    <a:pt x="1864" y="2658"/>
                    <a:pt x="1871" y="2674"/>
                  </a:cubicBezTo>
                  <a:cubicBezTo>
                    <a:pt x="1894" y="2727"/>
                    <a:pt x="1787" y="2689"/>
                    <a:pt x="1772" y="2628"/>
                  </a:cubicBezTo>
                  <a:cubicBezTo>
                    <a:pt x="1764" y="2582"/>
                    <a:pt x="1764" y="2559"/>
                    <a:pt x="1749" y="2521"/>
                  </a:cubicBezTo>
                  <a:cubicBezTo>
                    <a:pt x="1734" y="2483"/>
                    <a:pt x="1749" y="2391"/>
                    <a:pt x="1696" y="2406"/>
                  </a:cubicBezTo>
                  <a:cubicBezTo>
                    <a:pt x="1634" y="2422"/>
                    <a:pt x="1604" y="2437"/>
                    <a:pt x="1543" y="2437"/>
                  </a:cubicBezTo>
                  <a:cubicBezTo>
                    <a:pt x="1543" y="2475"/>
                    <a:pt x="1550" y="2742"/>
                    <a:pt x="1566" y="2750"/>
                  </a:cubicBezTo>
                  <a:cubicBezTo>
                    <a:pt x="1642" y="2819"/>
                    <a:pt x="1742" y="2788"/>
                    <a:pt x="1742" y="2910"/>
                  </a:cubicBezTo>
                  <a:cubicBezTo>
                    <a:pt x="1726" y="2910"/>
                    <a:pt x="1703" y="2880"/>
                    <a:pt x="1673" y="2880"/>
                  </a:cubicBezTo>
                  <a:cubicBezTo>
                    <a:pt x="1558" y="2880"/>
                    <a:pt x="1589" y="2949"/>
                    <a:pt x="1535" y="3025"/>
                  </a:cubicBezTo>
                  <a:cubicBezTo>
                    <a:pt x="1489" y="3109"/>
                    <a:pt x="1604" y="3071"/>
                    <a:pt x="1627" y="3140"/>
                  </a:cubicBezTo>
                  <a:cubicBezTo>
                    <a:pt x="1634" y="3162"/>
                    <a:pt x="1657" y="3224"/>
                    <a:pt x="1680" y="3239"/>
                  </a:cubicBezTo>
                  <a:cubicBezTo>
                    <a:pt x="1742" y="3292"/>
                    <a:pt x="1711" y="3338"/>
                    <a:pt x="1803" y="3338"/>
                  </a:cubicBezTo>
                  <a:cubicBezTo>
                    <a:pt x="1894" y="3338"/>
                    <a:pt x="1902" y="3331"/>
                    <a:pt x="1978" y="3369"/>
                  </a:cubicBezTo>
                  <a:cubicBezTo>
                    <a:pt x="1978" y="3384"/>
                    <a:pt x="1978" y="3384"/>
                    <a:pt x="1978" y="3384"/>
                  </a:cubicBezTo>
                  <a:cubicBezTo>
                    <a:pt x="1940" y="3392"/>
                    <a:pt x="1909" y="3377"/>
                    <a:pt x="1864" y="3384"/>
                  </a:cubicBezTo>
                  <a:cubicBezTo>
                    <a:pt x="1848" y="3384"/>
                    <a:pt x="1848" y="3407"/>
                    <a:pt x="1825" y="3392"/>
                  </a:cubicBezTo>
                  <a:cubicBezTo>
                    <a:pt x="1810" y="3377"/>
                    <a:pt x="1787" y="3377"/>
                    <a:pt x="1772" y="3384"/>
                  </a:cubicBezTo>
                  <a:cubicBezTo>
                    <a:pt x="1772" y="3407"/>
                    <a:pt x="1787" y="3415"/>
                    <a:pt x="1787" y="3438"/>
                  </a:cubicBezTo>
                  <a:cubicBezTo>
                    <a:pt x="1787" y="3476"/>
                    <a:pt x="1726" y="3407"/>
                    <a:pt x="1726" y="3399"/>
                  </a:cubicBezTo>
                  <a:cubicBezTo>
                    <a:pt x="1696" y="3377"/>
                    <a:pt x="1719" y="3361"/>
                    <a:pt x="1696" y="3338"/>
                  </a:cubicBezTo>
                  <a:lnTo>
                    <a:pt x="1696" y="3338"/>
                  </a:lnTo>
                  <a:cubicBezTo>
                    <a:pt x="1680" y="3407"/>
                    <a:pt x="1543" y="3254"/>
                    <a:pt x="1512" y="3246"/>
                  </a:cubicBezTo>
                  <a:lnTo>
                    <a:pt x="1497" y="3246"/>
                  </a:lnTo>
                  <a:cubicBezTo>
                    <a:pt x="1497" y="3246"/>
                    <a:pt x="1497" y="3246"/>
                    <a:pt x="1489" y="3246"/>
                  </a:cubicBezTo>
                  <a:cubicBezTo>
                    <a:pt x="1459" y="3369"/>
                    <a:pt x="1444" y="3544"/>
                    <a:pt x="1467" y="3667"/>
                  </a:cubicBezTo>
                  <a:cubicBezTo>
                    <a:pt x="1482" y="3674"/>
                    <a:pt x="1512" y="3667"/>
                    <a:pt x="1520" y="3674"/>
                  </a:cubicBezTo>
                  <a:cubicBezTo>
                    <a:pt x="1528" y="3697"/>
                    <a:pt x="1512" y="3743"/>
                    <a:pt x="1520" y="3774"/>
                  </a:cubicBezTo>
                  <a:cubicBezTo>
                    <a:pt x="1520" y="3781"/>
                    <a:pt x="1558" y="3911"/>
                    <a:pt x="1566" y="3919"/>
                  </a:cubicBezTo>
                  <a:cubicBezTo>
                    <a:pt x="1596" y="3965"/>
                    <a:pt x="1665" y="3904"/>
                    <a:pt x="1696" y="3881"/>
                  </a:cubicBezTo>
                  <a:cubicBezTo>
                    <a:pt x="1726" y="3865"/>
                    <a:pt x="1795" y="3796"/>
                    <a:pt x="1825" y="3796"/>
                  </a:cubicBezTo>
                  <a:cubicBezTo>
                    <a:pt x="1833" y="3796"/>
                    <a:pt x="1818" y="3842"/>
                    <a:pt x="1848" y="3865"/>
                  </a:cubicBezTo>
                  <a:cubicBezTo>
                    <a:pt x="1971" y="3972"/>
                    <a:pt x="1994" y="3789"/>
                    <a:pt x="2078" y="3758"/>
                  </a:cubicBezTo>
                  <a:cubicBezTo>
                    <a:pt x="2039" y="3812"/>
                    <a:pt x="2039" y="3873"/>
                    <a:pt x="1978" y="3911"/>
                  </a:cubicBezTo>
                  <a:cubicBezTo>
                    <a:pt x="1948" y="3934"/>
                    <a:pt x="1856" y="3995"/>
                    <a:pt x="1818" y="3965"/>
                  </a:cubicBezTo>
                  <a:cubicBezTo>
                    <a:pt x="1757" y="3919"/>
                    <a:pt x="1734" y="4003"/>
                    <a:pt x="1703" y="4049"/>
                  </a:cubicBezTo>
                  <a:cubicBezTo>
                    <a:pt x="1642" y="4125"/>
                    <a:pt x="1719" y="4133"/>
                    <a:pt x="1780" y="4125"/>
                  </a:cubicBezTo>
                  <a:cubicBezTo>
                    <a:pt x="1886" y="4110"/>
                    <a:pt x="1978" y="4148"/>
                    <a:pt x="2055" y="4201"/>
                  </a:cubicBezTo>
                  <a:cubicBezTo>
                    <a:pt x="2085" y="4224"/>
                    <a:pt x="2108" y="4255"/>
                    <a:pt x="2139" y="4278"/>
                  </a:cubicBezTo>
                  <a:cubicBezTo>
                    <a:pt x="2184" y="4308"/>
                    <a:pt x="2108" y="4285"/>
                    <a:pt x="2085" y="4270"/>
                  </a:cubicBezTo>
                  <a:cubicBezTo>
                    <a:pt x="2039" y="4247"/>
                    <a:pt x="1994" y="4148"/>
                    <a:pt x="1940" y="4171"/>
                  </a:cubicBezTo>
                  <a:cubicBezTo>
                    <a:pt x="1894" y="4186"/>
                    <a:pt x="1825" y="4194"/>
                    <a:pt x="1803" y="4232"/>
                  </a:cubicBezTo>
                  <a:cubicBezTo>
                    <a:pt x="1772" y="4301"/>
                    <a:pt x="1864" y="4270"/>
                    <a:pt x="1825" y="4339"/>
                  </a:cubicBezTo>
                  <a:cubicBezTo>
                    <a:pt x="1764" y="4446"/>
                    <a:pt x="1657" y="4507"/>
                    <a:pt x="1864" y="4522"/>
                  </a:cubicBezTo>
                  <a:cubicBezTo>
                    <a:pt x="1932" y="4530"/>
                    <a:pt x="1902" y="4637"/>
                    <a:pt x="2024" y="4637"/>
                  </a:cubicBezTo>
                  <a:cubicBezTo>
                    <a:pt x="2093" y="4637"/>
                    <a:pt x="2009" y="4675"/>
                    <a:pt x="1971" y="4667"/>
                  </a:cubicBezTo>
                  <a:cubicBezTo>
                    <a:pt x="1917" y="4660"/>
                    <a:pt x="1902" y="4599"/>
                    <a:pt x="1841" y="4606"/>
                  </a:cubicBezTo>
                  <a:cubicBezTo>
                    <a:pt x="1833" y="4606"/>
                    <a:pt x="1688" y="4568"/>
                    <a:pt x="1680" y="4606"/>
                  </a:cubicBezTo>
                  <a:cubicBezTo>
                    <a:pt x="1680" y="4644"/>
                    <a:pt x="1596" y="4728"/>
                    <a:pt x="1573" y="4751"/>
                  </a:cubicBezTo>
                  <a:cubicBezTo>
                    <a:pt x="1573" y="4805"/>
                    <a:pt x="1642" y="4858"/>
                    <a:pt x="1688" y="4835"/>
                  </a:cubicBezTo>
                  <a:cubicBezTo>
                    <a:pt x="1749" y="4813"/>
                    <a:pt x="1734" y="4866"/>
                    <a:pt x="1749" y="4904"/>
                  </a:cubicBezTo>
                  <a:cubicBezTo>
                    <a:pt x="1757" y="4927"/>
                    <a:pt x="1871" y="5011"/>
                    <a:pt x="1841" y="5011"/>
                  </a:cubicBezTo>
                  <a:cubicBezTo>
                    <a:pt x="1764" y="5019"/>
                    <a:pt x="1696" y="4996"/>
                    <a:pt x="1673" y="4912"/>
                  </a:cubicBezTo>
                  <a:cubicBezTo>
                    <a:pt x="1642" y="4912"/>
                    <a:pt x="1581" y="4919"/>
                    <a:pt x="1550" y="4912"/>
                  </a:cubicBezTo>
                  <a:cubicBezTo>
                    <a:pt x="1497" y="4896"/>
                    <a:pt x="1505" y="5042"/>
                    <a:pt x="1482" y="5088"/>
                  </a:cubicBezTo>
                  <a:cubicBezTo>
                    <a:pt x="1467" y="5110"/>
                    <a:pt x="1451" y="5126"/>
                    <a:pt x="1436" y="5149"/>
                  </a:cubicBezTo>
                  <a:cubicBezTo>
                    <a:pt x="1413" y="5187"/>
                    <a:pt x="1512" y="5202"/>
                    <a:pt x="1428" y="5225"/>
                  </a:cubicBezTo>
                  <a:cubicBezTo>
                    <a:pt x="1390" y="5240"/>
                    <a:pt x="1337" y="5317"/>
                    <a:pt x="1421" y="5301"/>
                  </a:cubicBezTo>
                  <a:cubicBezTo>
                    <a:pt x="1505" y="5286"/>
                    <a:pt x="1566" y="5255"/>
                    <a:pt x="1650" y="5255"/>
                  </a:cubicBezTo>
                  <a:cubicBezTo>
                    <a:pt x="1650" y="5278"/>
                    <a:pt x="1558" y="5317"/>
                    <a:pt x="1581" y="5340"/>
                  </a:cubicBezTo>
                  <a:cubicBezTo>
                    <a:pt x="1589" y="5347"/>
                    <a:pt x="1696" y="5362"/>
                    <a:pt x="1657" y="5378"/>
                  </a:cubicBezTo>
                  <a:cubicBezTo>
                    <a:pt x="1619" y="5393"/>
                    <a:pt x="1474" y="5424"/>
                    <a:pt x="1467" y="5454"/>
                  </a:cubicBezTo>
                  <a:cubicBezTo>
                    <a:pt x="1459" y="5492"/>
                    <a:pt x="1413" y="5546"/>
                    <a:pt x="1421" y="5584"/>
                  </a:cubicBezTo>
                  <a:cubicBezTo>
                    <a:pt x="1421" y="5599"/>
                    <a:pt x="1421" y="5676"/>
                    <a:pt x="1405" y="5676"/>
                  </a:cubicBezTo>
                  <a:cubicBezTo>
                    <a:pt x="1352" y="5676"/>
                    <a:pt x="1352" y="5553"/>
                    <a:pt x="1291" y="5599"/>
                  </a:cubicBezTo>
                  <a:cubicBezTo>
                    <a:pt x="1230" y="5645"/>
                    <a:pt x="1138" y="5630"/>
                    <a:pt x="1062" y="5630"/>
                  </a:cubicBezTo>
                  <a:cubicBezTo>
                    <a:pt x="962" y="5660"/>
                    <a:pt x="840" y="5683"/>
                    <a:pt x="932" y="5821"/>
                  </a:cubicBezTo>
                  <a:cubicBezTo>
                    <a:pt x="970" y="5897"/>
                    <a:pt x="1130" y="5828"/>
                    <a:pt x="1214" y="5859"/>
                  </a:cubicBezTo>
                  <a:cubicBezTo>
                    <a:pt x="1283" y="5882"/>
                    <a:pt x="1344" y="5859"/>
                    <a:pt x="1413" y="5874"/>
                  </a:cubicBezTo>
                  <a:cubicBezTo>
                    <a:pt x="1512" y="5897"/>
                    <a:pt x="1558" y="5782"/>
                    <a:pt x="1673" y="5782"/>
                  </a:cubicBezTo>
                  <a:cubicBezTo>
                    <a:pt x="1742" y="5782"/>
                    <a:pt x="1818" y="5851"/>
                    <a:pt x="1909" y="5851"/>
                  </a:cubicBezTo>
                  <a:lnTo>
                    <a:pt x="1909" y="5851"/>
                  </a:lnTo>
                  <a:cubicBezTo>
                    <a:pt x="1825" y="5874"/>
                    <a:pt x="1787" y="5874"/>
                    <a:pt x="1703" y="5836"/>
                  </a:cubicBezTo>
                  <a:cubicBezTo>
                    <a:pt x="1596" y="5782"/>
                    <a:pt x="1535" y="5966"/>
                    <a:pt x="1444" y="5912"/>
                  </a:cubicBezTo>
                  <a:cubicBezTo>
                    <a:pt x="1382" y="5874"/>
                    <a:pt x="1291" y="5958"/>
                    <a:pt x="1230" y="5958"/>
                  </a:cubicBezTo>
                  <a:lnTo>
                    <a:pt x="1230" y="5958"/>
                  </a:lnTo>
                  <a:cubicBezTo>
                    <a:pt x="1230" y="5966"/>
                    <a:pt x="1230" y="5966"/>
                    <a:pt x="1230" y="5966"/>
                  </a:cubicBezTo>
                  <a:cubicBezTo>
                    <a:pt x="1283" y="5989"/>
                    <a:pt x="1352" y="6180"/>
                    <a:pt x="1421" y="6226"/>
                  </a:cubicBezTo>
                  <a:cubicBezTo>
                    <a:pt x="1482" y="6271"/>
                    <a:pt x="1566" y="6287"/>
                    <a:pt x="1642" y="6310"/>
                  </a:cubicBezTo>
                  <a:cubicBezTo>
                    <a:pt x="1673" y="6317"/>
                    <a:pt x="1726" y="6378"/>
                    <a:pt x="1734" y="6378"/>
                  </a:cubicBezTo>
                  <a:cubicBezTo>
                    <a:pt x="1886" y="6386"/>
                    <a:pt x="2017" y="6126"/>
                    <a:pt x="2093" y="6027"/>
                  </a:cubicBezTo>
                  <a:cubicBezTo>
                    <a:pt x="2146" y="6012"/>
                    <a:pt x="2207" y="5928"/>
                    <a:pt x="2253" y="5889"/>
                  </a:cubicBezTo>
                  <a:cubicBezTo>
                    <a:pt x="2284" y="5859"/>
                    <a:pt x="2291" y="5821"/>
                    <a:pt x="2322" y="5798"/>
                  </a:cubicBezTo>
                  <a:cubicBezTo>
                    <a:pt x="2337" y="5775"/>
                    <a:pt x="2353" y="5821"/>
                    <a:pt x="2391" y="5790"/>
                  </a:cubicBezTo>
                  <a:cubicBezTo>
                    <a:pt x="2406" y="5775"/>
                    <a:pt x="2414" y="5729"/>
                    <a:pt x="2429" y="5706"/>
                  </a:cubicBezTo>
                  <a:cubicBezTo>
                    <a:pt x="2452" y="5660"/>
                    <a:pt x="2658" y="5446"/>
                    <a:pt x="2597" y="5416"/>
                  </a:cubicBezTo>
                  <a:cubicBezTo>
                    <a:pt x="2513" y="5385"/>
                    <a:pt x="2398" y="5401"/>
                    <a:pt x="2299" y="5378"/>
                  </a:cubicBezTo>
                  <a:cubicBezTo>
                    <a:pt x="2345" y="5347"/>
                    <a:pt x="2673" y="5385"/>
                    <a:pt x="2650" y="5431"/>
                  </a:cubicBezTo>
                  <a:cubicBezTo>
                    <a:pt x="2612" y="5523"/>
                    <a:pt x="2551" y="5614"/>
                    <a:pt x="2498" y="5699"/>
                  </a:cubicBezTo>
                  <a:cubicBezTo>
                    <a:pt x="2459" y="5752"/>
                    <a:pt x="2391" y="5798"/>
                    <a:pt x="2482" y="5805"/>
                  </a:cubicBezTo>
                  <a:cubicBezTo>
                    <a:pt x="2521" y="5813"/>
                    <a:pt x="2421" y="5889"/>
                    <a:pt x="2414" y="5897"/>
                  </a:cubicBezTo>
                  <a:cubicBezTo>
                    <a:pt x="2322" y="5951"/>
                    <a:pt x="2322" y="5951"/>
                    <a:pt x="2322" y="5951"/>
                  </a:cubicBezTo>
                  <a:cubicBezTo>
                    <a:pt x="2276" y="5974"/>
                    <a:pt x="2337" y="5958"/>
                    <a:pt x="2345" y="5981"/>
                  </a:cubicBezTo>
                  <a:cubicBezTo>
                    <a:pt x="2345" y="5996"/>
                    <a:pt x="2330" y="6012"/>
                    <a:pt x="2322" y="6027"/>
                  </a:cubicBezTo>
                  <a:lnTo>
                    <a:pt x="2322" y="6027"/>
                  </a:lnTo>
                  <a:cubicBezTo>
                    <a:pt x="2337" y="6050"/>
                    <a:pt x="2345" y="6080"/>
                    <a:pt x="2368" y="6103"/>
                  </a:cubicBezTo>
                  <a:cubicBezTo>
                    <a:pt x="2383" y="6111"/>
                    <a:pt x="2398" y="6096"/>
                    <a:pt x="2406" y="6096"/>
                  </a:cubicBezTo>
                  <a:cubicBezTo>
                    <a:pt x="2436" y="6096"/>
                    <a:pt x="2459" y="6111"/>
                    <a:pt x="2482" y="6111"/>
                  </a:cubicBezTo>
                  <a:cubicBezTo>
                    <a:pt x="2498" y="6111"/>
                    <a:pt x="2498" y="6088"/>
                    <a:pt x="2498" y="6080"/>
                  </a:cubicBezTo>
                  <a:cubicBezTo>
                    <a:pt x="2505" y="6057"/>
                    <a:pt x="2482" y="6027"/>
                    <a:pt x="2498" y="6012"/>
                  </a:cubicBezTo>
                  <a:cubicBezTo>
                    <a:pt x="2528" y="5996"/>
                    <a:pt x="2566" y="6012"/>
                    <a:pt x="2589" y="6027"/>
                  </a:cubicBezTo>
                  <a:cubicBezTo>
                    <a:pt x="2605" y="6027"/>
                    <a:pt x="2582" y="6050"/>
                    <a:pt x="2589" y="6057"/>
                  </a:cubicBezTo>
                  <a:cubicBezTo>
                    <a:pt x="2612" y="6073"/>
                    <a:pt x="2635" y="6057"/>
                    <a:pt x="2658" y="6065"/>
                  </a:cubicBezTo>
                  <a:cubicBezTo>
                    <a:pt x="2673" y="6065"/>
                    <a:pt x="2696" y="6065"/>
                    <a:pt x="2696" y="6080"/>
                  </a:cubicBezTo>
                  <a:cubicBezTo>
                    <a:pt x="2696" y="6111"/>
                    <a:pt x="2658" y="6126"/>
                    <a:pt x="2650" y="6157"/>
                  </a:cubicBezTo>
                  <a:cubicBezTo>
                    <a:pt x="2650" y="6180"/>
                    <a:pt x="2681" y="6195"/>
                    <a:pt x="2673" y="6218"/>
                  </a:cubicBezTo>
                  <a:cubicBezTo>
                    <a:pt x="2673" y="6233"/>
                    <a:pt x="2650" y="6233"/>
                    <a:pt x="2650" y="6249"/>
                  </a:cubicBezTo>
                  <a:cubicBezTo>
                    <a:pt x="2650" y="6264"/>
                    <a:pt x="2658" y="6287"/>
                    <a:pt x="2673" y="6294"/>
                  </a:cubicBezTo>
                  <a:cubicBezTo>
                    <a:pt x="2689" y="6302"/>
                    <a:pt x="2704" y="6302"/>
                    <a:pt x="2719" y="6302"/>
                  </a:cubicBezTo>
                  <a:cubicBezTo>
                    <a:pt x="2750" y="6302"/>
                    <a:pt x="2780" y="6294"/>
                    <a:pt x="2811" y="6279"/>
                  </a:cubicBezTo>
                  <a:cubicBezTo>
                    <a:pt x="2834" y="6271"/>
                    <a:pt x="2857" y="6241"/>
                    <a:pt x="2880" y="6218"/>
                  </a:cubicBezTo>
                  <a:cubicBezTo>
                    <a:pt x="2895" y="6203"/>
                    <a:pt x="2895" y="6180"/>
                    <a:pt x="2918" y="6172"/>
                  </a:cubicBezTo>
                  <a:cubicBezTo>
                    <a:pt x="2956" y="6164"/>
                    <a:pt x="2994" y="6195"/>
                    <a:pt x="3025" y="6195"/>
                  </a:cubicBezTo>
                  <a:cubicBezTo>
                    <a:pt x="3055" y="6203"/>
                    <a:pt x="3093" y="6203"/>
                    <a:pt x="3124" y="6187"/>
                  </a:cubicBezTo>
                  <a:cubicBezTo>
                    <a:pt x="3147" y="6180"/>
                    <a:pt x="3155" y="6157"/>
                    <a:pt x="3178" y="6149"/>
                  </a:cubicBezTo>
                  <a:cubicBezTo>
                    <a:pt x="3200" y="6141"/>
                    <a:pt x="3231" y="6157"/>
                    <a:pt x="3246" y="6149"/>
                  </a:cubicBezTo>
                  <a:cubicBezTo>
                    <a:pt x="3269" y="6141"/>
                    <a:pt x="3277" y="6103"/>
                    <a:pt x="3300" y="6096"/>
                  </a:cubicBezTo>
                  <a:cubicBezTo>
                    <a:pt x="3330" y="6080"/>
                    <a:pt x="3376" y="6080"/>
                    <a:pt x="3414" y="6073"/>
                  </a:cubicBezTo>
                  <a:lnTo>
                    <a:pt x="3414" y="6073"/>
                  </a:lnTo>
                  <a:cubicBezTo>
                    <a:pt x="3414" y="6042"/>
                    <a:pt x="3437" y="5996"/>
                    <a:pt x="3414" y="5966"/>
                  </a:cubicBezTo>
                  <a:cubicBezTo>
                    <a:pt x="3399" y="5951"/>
                    <a:pt x="3368" y="5996"/>
                    <a:pt x="3345" y="6004"/>
                  </a:cubicBezTo>
                  <a:cubicBezTo>
                    <a:pt x="3322" y="6004"/>
                    <a:pt x="3284" y="6012"/>
                    <a:pt x="3261" y="5989"/>
                  </a:cubicBezTo>
                  <a:cubicBezTo>
                    <a:pt x="3246" y="5966"/>
                    <a:pt x="3239" y="5920"/>
                    <a:pt x="3261" y="5905"/>
                  </a:cubicBezTo>
                  <a:cubicBezTo>
                    <a:pt x="3292" y="5882"/>
                    <a:pt x="3338" y="5905"/>
                    <a:pt x="3376" y="5897"/>
                  </a:cubicBezTo>
                  <a:cubicBezTo>
                    <a:pt x="3414" y="5889"/>
                    <a:pt x="3445" y="5882"/>
                    <a:pt x="3475" y="5866"/>
                  </a:cubicBezTo>
                  <a:cubicBezTo>
                    <a:pt x="3483" y="5859"/>
                    <a:pt x="3475" y="5844"/>
                    <a:pt x="3475" y="5828"/>
                  </a:cubicBezTo>
                  <a:cubicBezTo>
                    <a:pt x="3468" y="5821"/>
                    <a:pt x="3445" y="5821"/>
                    <a:pt x="3452" y="5813"/>
                  </a:cubicBezTo>
                  <a:cubicBezTo>
                    <a:pt x="3452" y="5782"/>
                    <a:pt x="3475" y="5767"/>
                    <a:pt x="3483" y="5737"/>
                  </a:cubicBezTo>
                  <a:cubicBezTo>
                    <a:pt x="3491" y="5714"/>
                    <a:pt x="3475" y="5691"/>
                    <a:pt x="3483" y="5668"/>
                  </a:cubicBezTo>
                  <a:cubicBezTo>
                    <a:pt x="3498" y="5645"/>
                    <a:pt x="3529" y="5653"/>
                    <a:pt x="3544" y="5637"/>
                  </a:cubicBezTo>
                  <a:cubicBezTo>
                    <a:pt x="3567" y="5614"/>
                    <a:pt x="3559" y="5561"/>
                    <a:pt x="3590" y="5546"/>
                  </a:cubicBezTo>
                  <a:cubicBezTo>
                    <a:pt x="3613" y="5538"/>
                    <a:pt x="3628" y="5576"/>
                    <a:pt x="3643" y="5592"/>
                  </a:cubicBezTo>
                  <a:cubicBezTo>
                    <a:pt x="3666" y="5607"/>
                    <a:pt x="3682" y="5653"/>
                    <a:pt x="3704" y="5637"/>
                  </a:cubicBezTo>
                  <a:cubicBezTo>
                    <a:pt x="3766" y="5599"/>
                    <a:pt x="3773" y="5515"/>
                    <a:pt x="3827" y="5477"/>
                  </a:cubicBezTo>
                  <a:cubicBezTo>
                    <a:pt x="3842" y="5462"/>
                    <a:pt x="3865" y="5507"/>
                    <a:pt x="3880" y="5500"/>
                  </a:cubicBezTo>
                  <a:cubicBezTo>
                    <a:pt x="3903" y="5485"/>
                    <a:pt x="3903" y="5446"/>
                    <a:pt x="3926" y="5424"/>
                  </a:cubicBezTo>
                  <a:cubicBezTo>
                    <a:pt x="3941" y="5408"/>
                    <a:pt x="3972" y="5408"/>
                    <a:pt x="3987" y="5408"/>
                  </a:cubicBezTo>
                  <a:cubicBezTo>
                    <a:pt x="4010" y="5408"/>
                    <a:pt x="4025" y="5416"/>
                    <a:pt x="4041" y="5408"/>
                  </a:cubicBezTo>
                  <a:cubicBezTo>
                    <a:pt x="4056" y="5401"/>
                    <a:pt x="4064" y="5385"/>
                    <a:pt x="4079" y="5370"/>
                  </a:cubicBezTo>
                  <a:cubicBezTo>
                    <a:pt x="4086" y="5362"/>
                    <a:pt x="4102" y="5362"/>
                    <a:pt x="4109" y="5347"/>
                  </a:cubicBezTo>
                  <a:cubicBezTo>
                    <a:pt x="4109" y="5332"/>
                    <a:pt x="4086" y="5324"/>
                    <a:pt x="4086" y="5309"/>
                  </a:cubicBezTo>
                  <a:cubicBezTo>
                    <a:pt x="4094" y="5294"/>
                    <a:pt x="4102" y="5271"/>
                    <a:pt x="4117" y="5271"/>
                  </a:cubicBezTo>
                  <a:cubicBezTo>
                    <a:pt x="4170" y="5271"/>
                    <a:pt x="4208" y="5309"/>
                    <a:pt x="4254" y="5309"/>
                  </a:cubicBezTo>
                  <a:cubicBezTo>
                    <a:pt x="4285" y="5317"/>
                    <a:pt x="4316" y="5294"/>
                    <a:pt x="4346" y="5294"/>
                  </a:cubicBezTo>
                  <a:cubicBezTo>
                    <a:pt x="4361" y="5294"/>
                    <a:pt x="4361" y="5324"/>
                    <a:pt x="4369" y="5324"/>
                  </a:cubicBezTo>
                  <a:cubicBezTo>
                    <a:pt x="4384" y="5324"/>
                    <a:pt x="4392" y="5301"/>
                    <a:pt x="4407" y="5294"/>
                  </a:cubicBezTo>
                  <a:cubicBezTo>
                    <a:pt x="4415" y="5294"/>
                    <a:pt x="4422" y="5317"/>
                    <a:pt x="4438" y="5309"/>
                  </a:cubicBezTo>
                  <a:cubicBezTo>
                    <a:pt x="4453" y="5301"/>
                    <a:pt x="4453" y="5278"/>
                    <a:pt x="4461" y="5255"/>
                  </a:cubicBezTo>
                  <a:cubicBezTo>
                    <a:pt x="4461" y="5232"/>
                    <a:pt x="4445" y="5210"/>
                    <a:pt x="4453" y="5187"/>
                  </a:cubicBezTo>
                  <a:cubicBezTo>
                    <a:pt x="4461" y="5171"/>
                    <a:pt x="4476" y="5156"/>
                    <a:pt x="4491" y="5156"/>
                  </a:cubicBezTo>
                  <a:cubicBezTo>
                    <a:pt x="4514" y="5164"/>
                    <a:pt x="4529" y="5187"/>
                    <a:pt x="4545" y="5202"/>
                  </a:cubicBezTo>
                  <a:cubicBezTo>
                    <a:pt x="4560" y="5210"/>
                    <a:pt x="4568" y="5225"/>
                    <a:pt x="4583" y="5232"/>
                  </a:cubicBezTo>
                  <a:cubicBezTo>
                    <a:pt x="4598" y="5232"/>
                    <a:pt x="4613" y="5232"/>
                    <a:pt x="4629" y="5225"/>
                  </a:cubicBezTo>
                  <a:cubicBezTo>
                    <a:pt x="4644" y="5217"/>
                    <a:pt x="4644" y="5187"/>
                    <a:pt x="4659" y="5187"/>
                  </a:cubicBezTo>
                  <a:cubicBezTo>
                    <a:pt x="4675" y="5179"/>
                    <a:pt x="4690" y="5194"/>
                    <a:pt x="4705" y="5202"/>
                  </a:cubicBezTo>
                  <a:lnTo>
                    <a:pt x="4705" y="5202"/>
                  </a:lnTo>
                  <a:cubicBezTo>
                    <a:pt x="4728" y="5156"/>
                    <a:pt x="4758" y="5126"/>
                    <a:pt x="4774" y="5080"/>
                  </a:cubicBezTo>
                  <a:cubicBezTo>
                    <a:pt x="4789" y="5042"/>
                    <a:pt x="4789" y="4996"/>
                    <a:pt x="4797" y="4957"/>
                  </a:cubicBezTo>
                  <a:cubicBezTo>
                    <a:pt x="4797" y="4942"/>
                    <a:pt x="4789" y="4927"/>
                    <a:pt x="4789" y="4912"/>
                  </a:cubicBezTo>
                  <a:cubicBezTo>
                    <a:pt x="4797" y="4896"/>
                    <a:pt x="4812" y="4881"/>
                    <a:pt x="4804" y="4874"/>
                  </a:cubicBezTo>
                  <a:cubicBezTo>
                    <a:pt x="4804" y="4851"/>
                    <a:pt x="4774" y="4828"/>
                    <a:pt x="4789" y="4805"/>
                  </a:cubicBezTo>
                  <a:cubicBezTo>
                    <a:pt x="4797" y="4782"/>
                    <a:pt x="4835" y="4782"/>
                    <a:pt x="4858" y="4774"/>
                  </a:cubicBezTo>
                  <a:cubicBezTo>
                    <a:pt x="4865" y="4767"/>
                    <a:pt x="4873" y="4759"/>
                    <a:pt x="4881" y="4751"/>
                  </a:cubicBezTo>
                  <a:lnTo>
                    <a:pt x="4881" y="4751"/>
                  </a:lnTo>
                  <a:cubicBezTo>
                    <a:pt x="4919" y="4705"/>
                    <a:pt x="4957" y="4652"/>
                    <a:pt x="5003" y="4621"/>
                  </a:cubicBezTo>
                  <a:cubicBezTo>
                    <a:pt x="5026" y="4606"/>
                    <a:pt x="5056" y="4629"/>
                    <a:pt x="5087" y="4614"/>
                  </a:cubicBezTo>
                  <a:cubicBezTo>
                    <a:pt x="5117" y="4606"/>
                    <a:pt x="5148" y="4583"/>
                    <a:pt x="5179" y="4553"/>
                  </a:cubicBezTo>
                  <a:cubicBezTo>
                    <a:pt x="5194" y="4530"/>
                    <a:pt x="5179" y="4492"/>
                    <a:pt x="5202" y="4476"/>
                  </a:cubicBezTo>
                  <a:cubicBezTo>
                    <a:pt x="5240" y="4446"/>
                    <a:pt x="5293" y="4476"/>
                    <a:pt x="5324" y="4453"/>
                  </a:cubicBezTo>
                  <a:cubicBezTo>
                    <a:pt x="5347" y="4438"/>
                    <a:pt x="5339" y="4400"/>
                    <a:pt x="5347" y="4377"/>
                  </a:cubicBezTo>
                  <a:cubicBezTo>
                    <a:pt x="5354" y="4346"/>
                    <a:pt x="5369" y="4316"/>
                    <a:pt x="5362" y="4285"/>
                  </a:cubicBezTo>
                  <a:cubicBezTo>
                    <a:pt x="5362" y="4270"/>
                    <a:pt x="5324" y="4285"/>
                    <a:pt x="5316" y="4263"/>
                  </a:cubicBezTo>
                  <a:cubicBezTo>
                    <a:pt x="5308" y="4224"/>
                    <a:pt x="5347" y="4171"/>
                    <a:pt x="5331" y="4125"/>
                  </a:cubicBezTo>
                  <a:cubicBezTo>
                    <a:pt x="5324" y="4102"/>
                    <a:pt x="5263" y="4117"/>
                    <a:pt x="5263" y="4087"/>
                  </a:cubicBezTo>
                  <a:cubicBezTo>
                    <a:pt x="5263" y="4049"/>
                    <a:pt x="5308" y="4026"/>
                    <a:pt x="5331" y="3988"/>
                  </a:cubicBezTo>
                  <a:cubicBezTo>
                    <a:pt x="5362" y="3942"/>
                    <a:pt x="5415" y="3904"/>
                    <a:pt x="5423" y="3850"/>
                  </a:cubicBezTo>
                  <a:cubicBezTo>
                    <a:pt x="5431" y="3804"/>
                    <a:pt x="5408" y="3766"/>
                    <a:pt x="5377" y="3728"/>
                  </a:cubicBezTo>
                  <a:cubicBezTo>
                    <a:pt x="5362" y="3705"/>
                    <a:pt x="5324" y="3713"/>
                    <a:pt x="5301" y="3697"/>
                  </a:cubicBezTo>
                  <a:cubicBezTo>
                    <a:pt x="5278" y="3674"/>
                    <a:pt x="5270" y="3629"/>
                    <a:pt x="5247" y="3621"/>
                  </a:cubicBezTo>
                  <a:cubicBezTo>
                    <a:pt x="5225" y="3613"/>
                    <a:pt x="5217" y="3644"/>
                    <a:pt x="5194" y="3652"/>
                  </a:cubicBezTo>
                  <a:cubicBezTo>
                    <a:pt x="5156" y="3659"/>
                    <a:pt x="5110" y="3644"/>
                    <a:pt x="5072" y="3659"/>
                  </a:cubicBezTo>
                  <a:cubicBezTo>
                    <a:pt x="5049" y="3667"/>
                    <a:pt x="5056" y="3713"/>
                    <a:pt x="5033" y="3713"/>
                  </a:cubicBezTo>
                  <a:cubicBezTo>
                    <a:pt x="5003" y="3720"/>
                    <a:pt x="4957" y="3713"/>
                    <a:pt x="4942" y="3690"/>
                  </a:cubicBezTo>
                  <a:cubicBezTo>
                    <a:pt x="4919" y="3667"/>
                    <a:pt x="4942" y="3636"/>
                    <a:pt x="4942" y="3613"/>
                  </a:cubicBezTo>
                  <a:cubicBezTo>
                    <a:pt x="4942" y="3552"/>
                    <a:pt x="4942" y="3491"/>
                    <a:pt x="4927" y="3438"/>
                  </a:cubicBezTo>
                  <a:cubicBezTo>
                    <a:pt x="4927" y="3422"/>
                    <a:pt x="4904" y="3415"/>
                    <a:pt x="4904" y="3399"/>
                  </a:cubicBezTo>
                  <a:cubicBezTo>
                    <a:pt x="4904" y="3369"/>
                    <a:pt x="4919" y="3331"/>
                    <a:pt x="4911" y="3300"/>
                  </a:cubicBezTo>
                  <a:cubicBezTo>
                    <a:pt x="4904" y="3269"/>
                    <a:pt x="4865" y="3254"/>
                    <a:pt x="4858" y="3231"/>
                  </a:cubicBezTo>
                  <a:cubicBezTo>
                    <a:pt x="4835" y="3178"/>
                    <a:pt x="4827" y="3117"/>
                    <a:pt x="4812" y="3056"/>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3" name="Freeform 195"/>
            <p:cNvSpPr>
              <a:spLocks noChangeArrowheads="1"/>
            </p:cNvSpPr>
            <p:nvPr/>
          </p:nvSpPr>
          <p:spPr bwMode="auto">
            <a:xfrm>
              <a:off x="3624027" y="2027238"/>
              <a:ext cx="866719" cy="1846262"/>
            </a:xfrm>
            <a:custGeom>
              <a:avLst/>
              <a:gdLst>
                <a:gd name="T0" fmla="*/ 764 w 2407"/>
                <a:gd name="T1" fmla="*/ 2368 h 5127"/>
                <a:gd name="T2" fmla="*/ 772 w 2407"/>
                <a:gd name="T3" fmla="*/ 2429 h 5127"/>
                <a:gd name="T4" fmla="*/ 710 w 2407"/>
                <a:gd name="T5" fmla="*/ 2414 h 5127"/>
                <a:gd name="T6" fmla="*/ 191 w 2407"/>
                <a:gd name="T7" fmla="*/ 4645 h 5127"/>
                <a:gd name="T8" fmla="*/ 390 w 2407"/>
                <a:gd name="T9" fmla="*/ 4354 h 5127"/>
                <a:gd name="T10" fmla="*/ 275 w 2407"/>
                <a:gd name="T11" fmla="*/ 4698 h 5127"/>
                <a:gd name="T12" fmla="*/ 61 w 2407"/>
                <a:gd name="T13" fmla="*/ 5072 h 5127"/>
                <a:gd name="T14" fmla="*/ 46 w 2407"/>
                <a:gd name="T15" fmla="*/ 5019 h 5127"/>
                <a:gd name="T16" fmla="*/ 0 w 2407"/>
                <a:gd name="T17" fmla="*/ 5065 h 5127"/>
                <a:gd name="T18" fmla="*/ 53 w 2407"/>
                <a:gd name="T19" fmla="*/ 5110 h 5127"/>
                <a:gd name="T20" fmla="*/ 611 w 2407"/>
                <a:gd name="T21" fmla="*/ 4262 h 5127"/>
                <a:gd name="T22" fmla="*/ 558 w 2407"/>
                <a:gd name="T23" fmla="*/ 4285 h 5127"/>
                <a:gd name="T24" fmla="*/ 581 w 2407"/>
                <a:gd name="T25" fmla="*/ 4370 h 5127"/>
                <a:gd name="T26" fmla="*/ 611 w 2407"/>
                <a:gd name="T27" fmla="*/ 4262 h 5127"/>
                <a:gd name="T28" fmla="*/ 947 w 2407"/>
                <a:gd name="T29" fmla="*/ 2651 h 5127"/>
                <a:gd name="T30" fmla="*/ 833 w 2407"/>
                <a:gd name="T31" fmla="*/ 2926 h 5127"/>
                <a:gd name="T32" fmla="*/ 710 w 2407"/>
                <a:gd name="T33" fmla="*/ 3262 h 5127"/>
                <a:gd name="T34" fmla="*/ 710 w 2407"/>
                <a:gd name="T35" fmla="*/ 3568 h 5127"/>
                <a:gd name="T36" fmla="*/ 619 w 2407"/>
                <a:gd name="T37" fmla="*/ 3850 h 5127"/>
                <a:gd name="T38" fmla="*/ 703 w 2407"/>
                <a:gd name="T39" fmla="*/ 4194 h 5127"/>
                <a:gd name="T40" fmla="*/ 382 w 2407"/>
                <a:gd name="T41" fmla="*/ 3942 h 5127"/>
                <a:gd name="T42" fmla="*/ 390 w 2407"/>
                <a:gd name="T43" fmla="*/ 3476 h 5127"/>
                <a:gd name="T44" fmla="*/ 413 w 2407"/>
                <a:gd name="T45" fmla="*/ 3170 h 5127"/>
                <a:gd name="T46" fmla="*/ 298 w 2407"/>
                <a:gd name="T47" fmla="*/ 2597 h 5127"/>
                <a:gd name="T48" fmla="*/ 611 w 2407"/>
                <a:gd name="T49" fmla="*/ 2559 h 5127"/>
                <a:gd name="T50" fmla="*/ 657 w 2407"/>
                <a:gd name="T51" fmla="*/ 2300 h 5127"/>
                <a:gd name="T52" fmla="*/ 665 w 2407"/>
                <a:gd name="T53" fmla="*/ 2238 h 5127"/>
                <a:gd name="T54" fmla="*/ 718 w 2407"/>
                <a:gd name="T55" fmla="*/ 2300 h 5127"/>
                <a:gd name="T56" fmla="*/ 1031 w 2407"/>
                <a:gd name="T57" fmla="*/ 1834 h 5127"/>
                <a:gd name="T58" fmla="*/ 947 w 2407"/>
                <a:gd name="T59" fmla="*/ 1895 h 5127"/>
                <a:gd name="T60" fmla="*/ 978 w 2407"/>
                <a:gd name="T61" fmla="*/ 1917 h 5127"/>
                <a:gd name="T62" fmla="*/ 1054 w 2407"/>
                <a:gd name="T63" fmla="*/ 1849 h 5127"/>
                <a:gd name="T64" fmla="*/ 2047 w 2407"/>
                <a:gd name="T65" fmla="*/ 1543 h 5127"/>
                <a:gd name="T66" fmla="*/ 2039 w 2407"/>
                <a:gd name="T67" fmla="*/ 1177 h 5127"/>
                <a:gd name="T68" fmla="*/ 2169 w 2407"/>
                <a:gd name="T69" fmla="*/ 986 h 5127"/>
                <a:gd name="T70" fmla="*/ 2406 w 2407"/>
                <a:gd name="T71" fmla="*/ 810 h 5127"/>
                <a:gd name="T72" fmla="*/ 2208 w 2407"/>
                <a:gd name="T73" fmla="*/ 955 h 5127"/>
                <a:gd name="T74" fmla="*/ 2231 w 2407"/>
                <a:gd name="T75" fmla="*/ 718 h 5127"/>
                <a:gd name="T76" fmla="*/ 2337 w 2407"/>
                <a:gd name="T77" fmla="*/ 291 h 5127"/>
                <a:gd name="T78" fmla="*/ 2162 w 2407"/>
                <a:gd name="T79" fmla="*/ 130 h 5127"/>
                <a:gd name="T80" fmla="*/ 1619 w 2407"/>
                <a:gd name="T81" fmla="*/ 566 h 5127"/>
                <a:gd name="T82" fmla="*/ 1444 w 2407"/>
                <a:gd name="T83" fmla="*/ 963 h 5127"/>
                <a:gd name="T84" fmla="*/ 1314 w 2407"/>
                <a:gd name="T85" fmla="*/ 871 h 5127"/>
                <a:gd name="T86" fmla="*/ 1260 w 2407"/>
                <a:gd name="T87" fmla="*/ 963 h 5127"/>
                <a:gd name="T88" fmla="*/ 978 w 2407"/>
                <a:gd name="T89" fmla="*/ 909 h 5127"/>
                <a:gd name="T90" fmla="*/ 886 w 2407"/>
                <a:gd name="T91" fmla="*/ 1138 h 5127"/>
                <a:gd name="T92" fmla="*/ 939 w 2407"/>
                <a:gd name="T93" fmla="*/ 1429 h 5127"/>
                <a:gd name="T94" fmla="*/ 840 w 2407"/>
                <a:gd name="T95" fmla="*/ 1574 h 5127"/>
                <a:gd name="T96" fmla="*/ 1283 w 2407"/>
                <a:gd name="T97" fmla="*/ 1849 h 5127"/>
                <a:gd name="T98" fmla="*/ 886 w 2407"/>
                <a:gd name="T99" fmla="*/ 2093 h 5127"/>
                <a:gd name="T100" fmla="*/ 1085 w 2407"/>
                <a:gd name="T101" fmla="*/ 2391 h 5127"/>
                <a:gd name="T102" fmla="*/ 1360 w 2407"/>
                <a:gd name="T103" fmla="*/ 2162 h 5127"/>
                <a:gd name="T104" fmla="*/ 1398 w 2407"/>
                <a:gd name="T105" fmla="*/ 1979 h 5127"/>
                <a:gd name="T106" fmla="*/ 1551 w 2407"/>
                <a:gd name="T107" fmla="*/ 2017 h 5127"/>
                <a:gd name="T108" fmla="*/ 1658 w 2407"/>
                <a:gd name="T109" fmla="*/ 1811 h 5127"/>
                <a:gd name="T110" fmla="*/ 1902 w 2407"/>
                <a:gd name="T111" fmla="*/ 1612 h 5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7" h="5127">
                  <a:moveTo>
                    <a:pt x="710" y="2414"/>
                  </a:moveTo>
                  <a:lnTo>
                    <a:pt x="710" y="2414"/>
                  </a:lnTo>
                  <a:cubicBezTo>
                    <a:pt x="718" y="2407"/>
                    <a:pt x="749" y="2368"/>
                    <a:pt x="764" y="2368"/>
                  </a:cubicBezTo>
                  <a:cubicBezTo>
                    <a:pt x="779" y="2368"/>
                    <a:pt x="810" y="2368"/>
                    <a:pt x="810" y="2384"/>
                  </a:cubicBezTo>
                  <a:cubicBezTo>
                    <a:pt x="810" y="2399"/>
                    <a:pt x="817" y="2407"/>
                    <a:pt x="802" y="2414"/>
                  </a:cubicBezTo>
                  <a:cubicBezTo>
                    <a:pt x="795" y="2414"/>
                    <a:pt x="779" y="2422"/>
                    <a:pt x="772" y="2429"/>
                  </a:cubicBezTo>
                  <a:cubicBezTo>
                    <a:pt x="764" y="2437"/>
                    <a:pt x="764" y="2445"/>
                    <a:pt x="749" y="2452"/>
                  </a:cubicBezTo>
                  <a:cubicBezTo>
                    <a:pt x="733" y="2460"/>
                    <a:pt x="710" y="2475"/>
                    <a:pt x="695" y="2452"/>
                  </a:cubicBezTo>
                  <a:cubicBezTo>
                    <a:pt x="710" y="2414"/>
                    <a:pt x="710" y="2414"/>
                    <a:pt x="710" y="2414"/>
                  </a:cubicBezTo>
                  <a:close/>
                  <a:moveTo>
                    <a:pt x="191" y="4759"/>
                  </a:moveTo>
                  <a:lnTo>
                    <a:pt x="191" y="4759"/>
                  </a:lnTo>
                  <a:cubicBezTo>
                    <a:pt x="184" y="4721"/>
                    <a:pt x="153" y="4668"/>
                    <a:pt x="191" y="4645"/>
                  </a:cubicBezTo>
                  <a:cubicBezTo>
                    <a:pt x="245" y="4606"/>
                    <a:pt x="267" y="4522"/>
                    <a:pt x="313" y="4476"/>
                  </a:cubicBezTo>
                  <a:cubicBezTo>
                    <a:pt x="328" y="4461"/>
                    <a:pt x="336" y="4423"/>
                    <a:pt x="336" y="4393"/>
                  </a:cubicBezTo>
                  <a:cubicBezTo>
                    <a:pt x="336" y="4362"/>
                    <a:pt x="351" y="4362"/>
                    <a:pt x="390" y="4354"/>
                  </a:cubicBezTo>
                  <a:cubicBezTo>
                    <a:pt x="390" y="4400"/>
                    <a:pt x="336" y="4446"/>
                    <a:pt x="382" y="4484"/>
                  </a:cubicBezTo>
                  <a:cubicBezTo>
                    <a:pt x="481" y="4560"/>
                    <a:pt x="359" y="4583"/>
                    <a:pt x="328" y="4652"/>
                  </a:cubicBezTo>
                  <a:cubicBezTo>
                    <a:pt x="321" y="4683"/>
                    <a:pt x="290" y="4675"/>
                    <a:pt x="275" y="4698"/>
                  </a:cubicBezTo>
                  <a:cubicBezTo>
                    <a:pt x="267" y="4721"/>
                    <a:pt x="260" y="4744"/>
                    <a:pt x="237" y="4767"/>
                  </a:cubicBezTo>
                  <a:cubicBezTo>
                    <a:pt x="191" y="4759"/>
                    <a:pt x="191" y="4759"/>
                    <a:pt x="191" y="4759"/>
                  </a:cubicBezTo>
                  <a:close/>
                  <a:moveTo>
                    <a:pt x="61" y="5072"/>
                  </a:moveTo>
                  <a:lnTo>
                    <a:pt x="61" y="5072"/>
                  </a:lnTo>
                  <a:cubicBezTo>
                    <a:pt x="69" y="5057"/>
                    <a:pt x="69" y="5034"/>
                    <a:pt x="61" y="5011"/>
                  </a:cubicBezTo>
                  <a:cubicBezTo>
                    <a:pt x="61" y="5011"/>
                    <a:pt x="53" y="5019"/>
                    <a:pt x="46" y="5019"/>
                  </a:cubicBezTo>
                  <a:cubicBezTo>
                    <a:pt x="38" y="5019"/>
                    <a:pt x="38" y="5019"/>
                    <a:pt x="31" y="5026"/>
                  </a:cubicBezTo>
                  <a:cubicBezTo>
                    <a:pt x="15" y="5026"/>
                    <a:pt x="0" y="5034"/>
                    <a:pt x="0" y="5042"/>
                  </a:cubicBezTo>
                  <a:cubicBezTo>
                    <a:pt x="0" y="5049"/>
                    <a:pt x="0" y="5057"/>
                    <a:pt x="0" y="5065"/>
                  </a:cubicBezTo>
                  <a:cubicBezTo>
                    <a:pt x="0" y="5072"/>
                    <a:pt x="0" y="5072"/>
                    <a:pt x="8" y="5080"/>
                  </a:cubicBezTo>
                  <a:cubicBezTo>
                    <a:pt x="8" y="5087"/>
                    <a:pt x="8" y="5103"/>
                    <a:pt x="8" y="5110"/>
                  </a:cubicBezTo>
                  <a:cubicBezTo>
                    <a:pt x="15" y="5126"/>
                    <a:pt x="38" y="5110"/>
                    <a:pt x="53" y="5110"/>
                  </a:cubicBezTo>
                  <a:cubicBezTo>
                    <a:pt x="61" y="5072"/>
                    <a:pt x="61" y="5072"/>
                    <a:pt x="61" y="5072"/>
                  </a:cubicBezTo>
                  <a:close/>
                  <a:moveTo>
                    <a:pt x="611" y="4262"/>
                  </a:moveTo>
                  <a:lnTo>
                    <a:pt x="611" y="4262"/>
                  </a:lnTo>
                  <a:cubicBezTo>
                    <a:pt x="603" y="4262"/>
                    <a:pt x="596" y="4262"/>
                    <a:pt x="588" y="4262"/>
                  </a:cubicBezTo>
                  <a:cubicBezTo>
                    <a:pt x="581" y="4262"/>
                    <a:pt x="565" y="4262"/>
                    <a:pt x="558" y="4262"/>
                  </a:cubicBezTo>
                  <a:cubicBezTo>
                    <a:pt x="558" y="4270"/>
                    <a:pt x="558" y="4270"/>
                    <a:pt x="558" y="4285"/>
                  </a:cubicBezTo>
                  <a:cubicBezTo>
                    <a:pt x="558" y="4293"/>
                    <a:pt x="550" y="4293"/>
                    <a:pt x="558" y="4301"/>
                  </a:cubicBezTo>
                  <a:cubicBezTo>
                    <a:pt x="558" y="4316"/>
                    <a:pt x="565" y="4324"/>
                    <a:pt x="565" y="4339"/>
                  </a:cubicBezTo>
                  <a:cubicBezTo>
                    <a:pt x="565" y="4347"/>
                    <a:pt x="565" y="4377"/>
                    <a:pt x="581" y="4370"/>
                  </a:cubicBezTo>
                  <a:cubicBezTo>
                    <a:pt x="596" y="4370"/>
                    <a:pt x="596" y="4354"/>
                    <a:pt x="596" y="4347"/>
                  </a:cubicBezTo>
                  <a:cubicBezTo>
                    <a:pt x="603" y="4331"/>
                    <a:pt x="603" y="4316"/>
                    <a:pt x="611" y="4293"/>
                  </a:cubicBezTo>
                  <a:cubicBezTo>
                    <a:pt x="611" y="4262"/>
                    <a:pt x="611" y="4262"/>
                    <a:pt x="611" y="4262"/>
                  </a:cubicBezTo>
                  <a:close/>
                  <a:moveTo>
                    <a:pt x="833" y="2536"/>
                  </a:moveTo>
                  <a:lnTo>
                    <a:pt x="833" y="2536"/>
                  </a:lnTo>
                  <a:cubicBezTo>
                    <a:pt x="924" y="2582"/>
                    <a:pt x="1008" y="2529"/>
                    <a:pt x="947" y="2651"/>
                  </a:cubicBezTo>
                  <a:cubicBezTo>
                    <a:pt x="894" y="2742"/>
                    <a:pt x="924" y="2727"/>
                    <a:pt x="825" y="2758"/>
                  </a:cubicBezTo>
                  <a:cubicBezTo>
                    <a:pt x="833" y="2788"/>
                    <a:pt x="878" y="2788"/>
                    <a:pt x="871" y="2826"/>
                  </a:cubicBezTo>
                  <a:cubicBezTo>
                    <a:pt x="863" y="2857"/>
                    <a:pt x="856" y="2895"/>
                    <a:pt x="833" y="2926"/>
                  </a:cubicBezTo>
                  <a:cubicBezTo>
                    <a:pt x="810" y="2964"/>
                    <a:pt x="795" y="3094"/>
                    <a:pt x="787" y="3147"/>
                  </a:cubicBezTo>
                  <a:cubicBezTo>
                    <a:pt x="772" y="3216"/>
                    <a:pt x="710" y="3140"/>
                    <a:pt x="726" y="3209"/>
                  </a:cubicBezTo>
                  <a:cubicBezTo>
                    <a:pt x="733" y="3232"/>
                    <a:pt x="703" y="3254"/>
                    <a:pt x="710" y="3262"/>
                  </a:cubicBezTo>
                  <a:cubicBezTo>
                    <a:pt x="733" y="3315"/>
                    <a:pt x="779" y="3384"/>
                    <a:pt x="710" y="3430"/>
                  </a:cubicBezTo>
                  <a:cubicBezTo>
                    <a:pt x="695" y="3445"/>
                    <a:pt x="619" y="3430"/>
                    <a:pt x="634" y="3461"/>
                  </a:cubicBezTo>
                  <a:cubicBezTo>
                    <a:pt x="657" y="3491"/>
                    <a:pt x="703" y="3529"/>
                    <a:pt x="710" y="3568"/>
                  </a:cubicBezTo>
                  <a:cubicBezTo>
                    <a:pt x="687" y="3613"/>
                    <a:pt x="749" y="3636"/>
                    <a:pt x="741" y="3667"/>
                  </a:cubicBezTo>
                  <a:cubicBezTo>
                    <a:pt x="741" y="3690"/>
                    <a:pt x="680" y="3713"/>
                    <a:pt x="665" y="3743"/>
                  </a:cubicBezTo>
                  <a:cubicBezTo>
                    <a:pt x="649" y="3781"/>
                    <a:pt x="642" y="3820"/>
                    <a:pt x="619" y="3850"/>
                  </a:cubicBezTo>
                  <a:cubicBezTo>
                    <a:pt x="588" y="3896"/>
                    <a:pt x="581" y="3873"/>
                    <a:pt x="619" y="3911"/>
                  </a:cubicBezTo>
                  <a:cubicBezTo>
                    <a:pt x="657" y="3942"/>
                    <a:pt x="665" y="4049"/>
                    <a:pt x="642" y="4095"/>
                  </a:cubicBezTo>
                  <a:cubicBezTo>
                    <a:pt x="626" y="4110"/>
                    <a:pt x="695" y="4171"/>
                    <a:pt x="703" y="4194"/>
                  </a:cubicBezTo>
                  <a:cubicBezTo>
                    <a:pt x="726" y="4285"/>
                    <a:pt x="642" y="4217"/>
                    <a:pt x="611" y="4209"/>
                  </a:cubicBezTo>
                  <a:cubicBezTo>
                    <a:pt x="550" y="4194"/>
                    <a:pt x="443" y="4270"/>
                    <a:pt x="420" y="4163"/>
                  </a:cubicBezTo>
                  <a:cubicBezTo>
                    <a:pt x="405" y="4095"/>
                    <a:pt x="405" y="4010"/>
                    <a:pt x="382" y="3942"/>
                  </a:cubicBezTo>
                  <a:cubicBezTo>
                    <a:pt x="374" y="3919"/>
                    <a:pt x="367" y="3888"/>
                    <a:pt x="351" y="3873"/>
                  </a:cubicBezTo>
                  <a:cubicBezTo>
                    <a:pt x="344" y="3865"/>
                    <a:pt x="420" y="3629"/>
                    <a:pt x="428" y="3590"/>
                  </a:cubicBezTo>
                  <a:cubicBezTo>
                    <a:pt x="428" y="3552"/>
                    <a:pt x="413" y="3506"/>
                    <a:pt x="390" y="3476"/>
                  </a:cubicBezTo>
                  <a:cubicBezTo>
                    <a:pt x="336" y="3407"/>
                    <a:pt x="405" y="3438"/>
                    <a:pt x="428" y="3369"/>
                  </a:cubicBezTo>
                  <a:cubicBezTo>
                    <a:pt x="451" y="3346"/>
                    <a:pt x="458" y="3323"/>
                    <a:pt x="451" y="3300"/>
                  </a:cubicBezTo>
                  <a:cubicBezTo>
                    <a:pt x="420" y="3300"/>
                    <a:pt x="390" y="3193"/>
                    <a:pt x="413" y="3170"/>
                  </a:cubicBezTo>
                  <a:cubicBezTo>
                    <a:pt x="504" y="3094"/>
                    <a:pt x="451" y="2964"/>
                    <a:pt x="359" y="2911"/>
                  </a:cubicBezTo>
                  <a:cubicBezTo>
                    <a:pt x="336" y="2895"/>
                    <a:pt x="206" y="2804"/>
                    <a:pt x="214" y="2796"/>
                  </a:cubicBezTo>
                  <a:cubicBezTo>
                    <a:pt x="252" y="2750"/>
                    <a:pt x="260" y="2659"/>
                    <a:pt x="298" y="2597"/>
                  </a:cubicBezTo>
                  <a:cubicBezTo>
                    <a:pt x="344" y="2536"/>
                    <a:pt x="359" y="2590"/>
                    <a:pt x="413" y="2597"/>
                  </a:cubicBezTo>
                  <a:cubicBezTo>
                    <a:pt x="451" y="2605"/>
                    <a:pt x="474" y="2559"/>
                    <a:pt x="497" y="2536"/>
                  </a:cubicBezTo>
                  <a:cubicBezTo>
                    <a:pt x="542" y="2498"/>
                    <a:pt x="565" y="2613"/>
                    <a:pt x="611" y="2559"/>
                  </a:cubicBezTo>
                  <a:cubicBezTo>
                    <a:pt x="642" y="2536"/>
                    <a:pt x="726" y="2483"/>
                    <a:pt x="772" y="2521"/>
                  </a:cubicBezTo>
                  <a:cubicBezTo>
                    <a:pt x="833" y="2536"/>
                    <a:pt x="833" y="2536"/>
                    <a:pt x="833" y="2536"/>
                  </a:cubicBezTo>
                  <a:close/>
                  <a:moveTo>
                    <a:pt x="657" y="2300"/>
                  </a:moveTo>
                  <a:lnTo>
                    <a:pt x="657" y="2300"/>
                  </a:lnTo>
                  <a:cubicBezTo>
                    <a:pt x="649" y="2300"/>
                    <a:pt x="634" y="2277"/>
                    <a:pt x="634" y="2269"/>
                  </a:cubicBezTo>
                  <a:cubicBezTo>
                    <a:pt x="634" y="2246"/>
                    <a:pt x="642" y="2246"/>
                    <a:pt x="665" y="2238"/>
                  </a:cubicBezTo>
                  <a:cubicBezTo>
                    <a:pt x="672" y="2231"/>
                    <a:pt x="695" y="2223"/>
                    <a:pt x="703" y="2223"/>
                  </a:cubicBezTo>
                  <a:cubicBezTo>
                    <a:pt x="726" y="2231"/>
                    <a:pt x="733" y="2261"/>
                    <a:pt x="733" y="2277"/>
                  </a:cubicBezTo>
                  <a:cubicBezTo>
                    <a:pt x="733" y="2292"/>
                    <a:pt x="733" y="2292"/>
                    <a:pt x="718" y="2300"/>
                  </a:cubicBezTo>
                  <a:cubicBezTo>
                    <a:pt x="710" y="2300"/>
                    <a:pt x="687" y="2300"/>
                    <a:pt x="672" y="2300"/>
                  </a:cubicBezTo>
                  <a:cubicBezTo>
                    <a:pt x="657" y="2300"/>
                    <a:pt x="657" y="2300"/>
                    <a:pt x="657" y="2300"/>
                  </a:cubicBezTo>
                  <a:close/>
                  <a:moveTo>
                    <a:pt x="1031" y="1834"/>
                  </a:moveTo>
                  <a:lnTo>
                    <a:pt x="1031" y="1834"/>
                  </a:lnTo>
                  <a:cubicBezTo>
                    <a:pt x="1016" y="1841"/>
                    <a:pt x="993" y="1841"/>
                    <a:pt x="985" y="1864"/>
                  </a:cubicBezTo>
                  <a:cubicBezTo>
                    <a:pt x="978" y="1879"/>
                    <a:pt x="962" y="1887"/>
                    <a:pt x="947" y="1895"/>
                  </a:cubicBezTo>
                  <a:cubicBezTo>
                    <a:pt x="939" y="1902"/>
                    <a:pt x="924" y="1887"/>
                    <a:pt x="924" y="1910"/>
                  </a:cubicBezTo>
                  <a:cubicBezTo>
                    <a:pt x="917" y="1917"/>
                    <a:pt x="909" y="1979"/>
                    <a:pt x="932" y="1956"/>
                  </a:cubicBezTo>
                  <a:cubicBezTo>
                    <a:pt x="939" y="1940"/>
                    <a:pt x="955" y="1917"/>
                    <a:pt x="978" y="1917"/>
                  </a:cubicBezTo>
                  <a:cubicBezTo>
                    <a:pt x="993" y="1917"/>
                    <a:pt x="993" y="1917"/>
                    <a:pt x="1008" y="1933"/>
                  </a:cubicBezTo>
                  <a:cubicBezTo>
                    <a:pt x="1024" y="1956"/>
                    <a:pt x="1047" y="1940"/>
                    <a:pt x="1047" y="1917"/>
                  </a:cubicBezTo>
                  <a:cubicBezTo>
                    <a:pt x="1054" y="1895"/>
                    <a:pt x="1054" y="1879"/>
                    <a:pt x="1054" y="1849"/>
                  </a:cubicBezTo>
                  <a:cubicBezTo>
                    <a:pt x="1031" y="1834"/>
                    <a:pt x="1031" y="1834"/>
                    <a:pt x="1031" y="1834"/>
                  </a:cubicBezTo>
                  <a:close/>
                  <a:moveTo>
                    <a:pt x="2047" y="1543"/>
                  </a:moveTo>
                  <a:lnTo>
                    <a:pt x="2047" y="1543"/>
                  </a:lnTo>
                  <a:cubicBezTo>
                    <a:pt x="2047" y="1505"/>
                    <a:pt x="2047" y="1505"/>
                    <a:pt x="2047" y="1505"/>
                  </a:cubicBezTo>
                  <a:cubicBezTo>
                    <a:pt x="2070" y="1467"/>
                    <a:pt x="2024" y="1253"/>
                    <a:pt x="1986" y="1230"/>
                  </a:cubicBezTo>
                  <a:cubicBezTo>
                    <a:pt x="1978" y="1223"/>
                    <a:pt x="2032" y="1184"/>
                    <a:pt x="2039" y="1177"/>
                  </a:cubicBezTo>
                  <a:cubicBezTo>
                    <a:pt x="2062" y="1146"/>
                    <a:pt x="2039" y="1062"/>
                    <a:pt x="2032" y="1032"/>
                  </a:cubicBezTo>
                  <a:cubicBezTo>
                    <a:pt x="2017" y="963"/>
                    <a:pt x="2123" y="1100"/>
                    <a:pt x="2123" y="1009"/>
                  </a:cubicBezTo>
                  <a:cubicBezTo>
                    <a:pt x="2123" y="971"/>
                    <a:pt x="2139" y="986"/>
                    <a:pt x="2169" y="986"/>
                  </a:cubicBezTo>
                  <a:lnTo>
                    <a:pt x="2169" y="986"/>
                  </a:lnTo>
                  <a:cubicBezTo>
                    <a:pt x="2208" y="1138"/>
                    <a:pt x="2345" y="993"/>
                    <a:pt x="2368" y="909"/>
                  </a:cubicBezTo>
                  <a:cubicBezTo>
                    <a:pt x="2375" y="886"/>
                    <a:pt x="2406" y="825"/>
                    <a:pt x="2406" y="810"/>
                  </a:cubicBezTo>
                  <a:cubicBezTo>
                    <a:pt x="2406" y="802"/>
                    <a:pt x="2375" y="818"/>
                    <a:pt x="2368" y="810"/>
                  </a:cubicBezTo>
                  <a:cubicBezTo>
                    <a:pt x="2353" y="841"/>
                    <a:pt x="2307" y="841"/>
                    <a:pt x="2292" y="879"/>
                  </a:cubicBezTo>
                  <a:cubicBezTo>
                    <a:pt x="2276" y="917"/>
                    <a:pt x="2246" y="948"/>
                    <a:pt x="2208" y="955"/>
                  </a:cubicBezTo>
                  <a:cubicBezTo>
                    <a:pt x="2116" y="993"/>
                    <a:pt x="2085" y="909"/>
                    <a:pt x="2108" y="841"/>
                  </a:cubicBezTo>
                  <a:cubicBezTo>
                    <a:pt x="2108" y="779"/>
                    <a:pt x="2162" y="825"/>
                    <a:pt x="2169" y="779"/>
                  </a:cubicBezTo>
                  <a:cubicBezTo>
                    <a:pt x="2185" y="734"/>
                    <a:pt x="2177" y="734"/>
                    <a:pt x="2231" y="718"/>
                  </a:cubicBezTo>
                  <a:cubicBezTo>
                    <a:pt x="2253" y="718"/>
                    <a:pt x="2299" y="581"/>
                    <a:pt x="2353" y="566"/>
                  </a:cubicBezTo>
                  <a:cubicBezTo>
                    <a:pt x="2353" y="558"/>
                    <a:pt x="2353" y="558"/>
                    <a:pt x="2353" y="558"/>
                  </a:cubicBezTo>
                  <a:cubicBezTo>
                    <a:pt x="2185" y="520"/>
                    <a:pt x="2360" y="367"/>
                    <a:pt x="2337" y="291"/>
                  </a:cubicBezTo>
                  <a:cubicBezTo>
                    <a:pt x="2314" y="245"/>
                    <a:pt x="2337" y="252"/>
                    <a:pt x="2337" y="207"/>
                  </a:cubicBezTo>
                  <a:cubicBezTo>
                    <a:pt x="2330" y="176"/>
                    <a:pt x="2261" y="130"/>
                    <a:pt x="2246" y="92"/>
                  </a:cubicBezTo>
                  <a:cubicBezTo>
                    <a:pt x="2200" y="0"/>
                    <a:pt x="2192" y="92"/>
                    <a:pt x="2162" y="130"/>
                  </a:cubicBezTo>
                  <a:cubicBezTo>
                    <a:pt x="2100" y="207"/>
                    <a:pt x="1978" y="237"/>
                    <a:pt x="1910" y="306"/>
                  </a:cubicBezTo>
                  <a:cubicBezTo>
                    <a:pt x="1871" y="344"/>
                    <a:pt x="1803" y="459"/>
                    <a:pt x="1764" y="482"/>
                  </a:cubicBezTo>
                  <a:cubicBezTo>
                    <a:pt x="1742" y="512"/>
                    <a:pt x="1665" y="573"/>
                    <a:pt x="1619" y="566"/>
                  </a:cubicBezTo>
                  <a:cubicBezTo>
                    <a:pt x="1543" y="566"/>
                    <a:pt x="1566" y="573"/>
                    <a:pt x="1497" y="611"/>
                  </a:cubicBezTo>
                  <a:cubicBezTo>
                    <a:pt x="1398" y="665"/>
                    <a:pt x="1299" y="680"/>
                    <a:pt x="1345" y="818"/>
                  </a:cubicBezTo>
                  <a:cubicBezTo>
                    <a:pt x="1360" y="848"/>
                    <a:pt x="1444" y="955"/>
                    <a:pt x="1444" y="963"/>
                  </a:cubicBezTo>
                  <a:cubicBezTo>
                    <a:pt x="1428" y="963"/>
                    <a:pt x="1406" y="963"/>
                    <a:pt x="1390" y="963"/>
                  </a:cubicBezTo>
                  <a:cubicBezTo>
                    <a:pt x="1390" y="963"/>
                    <a:pt x="1390" y="963"/>
                    <a:pt x="1383" y="963"/>
                  </a:cubicBezTo>
                  <a:cubicBezTo>
                    <a:pt x="1383" y="940"/>
                    <a:pt x="1329" y="886"/>
                    <a:pt x="1314" y="871"/>
                  </a:cubicBezTo>
                  <a:cubicBezTo>
                    <a:pt x="1299" y="856"/>
                    <a:pt x="1245" y="764"/>
                    <a:pt x="1230" y="779"/>
                  </a:cubicBezTo>
                  <a:cubicBezTo>
                    <a:pt x="1222" y="787"/>
                    <a:pt x="1207" y="833"/>
                    <a:pt x="1214" y="848"/>
                  </a:cubicBezTo>
                  <a:cubicBezTo>
                    <a:pt x="1237" y="879"/>
                    <a:pt x="1260" y="925"/>
                    <a:pt x="1260" y="963"/>
                  </a:cubicBezTo>
                  <a:cubicBezTo>
                    <a:pt x="1237" y="963"/>
                    <a:pt x="1199" y="986"/>
                    <a:pt x="1192" y="986"/>
                  </a:cubicBezTo>
                  <a:cubicBezTo>
                    <a:pt x="1176" y="940"/>
                    <a:pt x="1153" y="902"/>
                    <a:pt x="1100" y="909"/>
                  </a:cubicBezTo>
                  <a:cubicBezTo>
                    <a:pt x="1024" y="925"/>
                    <a:pt x="1008" y="833"/>
                    <a:pt x="978" y="909"/>
                  </a:cubicBezTo>
                  <a:cubicBezTo>
                    <a:pt x="970" y="932"/>
                    <a:pt x="939" y="971"/>
                    <a:pt x="955" y="1001"/>
                  </a:cubicBezTo>
                  <a:cubicBezTo>
                    <a:pt x="993" y="1070"/>
                    <a:pt x="909" y="1024"/>
                    <a:pt x="894" y="1047"/>
                  </a:cubicBezTo>
                  <a:cubicBezTo>
                    <a:pt x="886" y="1070"/>
                    <a:pt x="894" y="1116"/>
                    <a:pt x="886" y="1138"/>
                  </a:cubicBezTo>
                  <a:cubicBezTo>
                    <a:pt x="878" y="1161"/>
                    <a:pt x="848" y="1192"/>
                    <a:pt x="848" y="1215"/>
                  </a:cubicBezTo>
                  <a:cubicBezTo>
                    <a:pt x="848" y="1246"/>
                    <a:pt x="886" y="1268"/>
                    <a:pt x="863" y="1307"/>
                  </a:cubicBezTo>
                  <a:cubicBezTo>
                    <a:pt x="833" y="1375"/>
                    <a:pt x="924" y="1398"/>
                    <a:pt x="939" y="1429"/>
                  </a:cubicBezTo>
                  <a:cubicBezTo>
                    <a:pt x="939" y="1429"/>
                    <a:pt x="978" y="1513"/>
                    <a:pt x="978" y="1536"/>
                  </a:cubicBezTo>
                  <a:cubicBezTo>
                    <a:pt x="978" y="1566"/>
                    <a:pt x="917" y="1528"/>
                    <a:pt x="901" y="1528"/>
                  </a:cubicBezTo>
                  <a:cubicBezTo>
                    <a:pt x="817" y="1490"/>
                    <a:pt x="733" y="1528"/>
                    <a:pt x="840" y="1574"/>
                  </a:cubicBezTo>
                  <a:cubicBezTo>
                    <a:pt x="901" y="1597"/>
                    <a:pt x="886" y="1589"/>
                    <a:pt x="917" y="1643"/>
                  </a:cubicBezTo>
                  <a:cubicBezTo>
                    <a:pt x="947" y="1711"/>
                    <a:pt x="1008" y="1734"/>
                    <a:pt x="1077" y="1750"/>
                  </a:cubicBezTo>
                  <a:cubicBezTo>
                    <a:pt x="1138" y="1757"/>
                    <a:pt x="1283" y="1765"/>
                    <a:pt x="1283" y="1849"/>
                  </a:cubicBezTo>
                  <a:cubicBezTo>
                    <a:pt x="1276" y="1917"/>
                    <a:pt x="1146" y="1788"/>
                    <a:pt x="1115" y="1948"/>
                  </a:cubicBezTo>
                  <a:cubicBezTo>
                    <a:pt x="1108" y="1986"/>
                    <a:pt x="1054" y="2025"/>
                    <a:pt x="1031" y="2055"/>
                  </a:cubicBezTo>
                  <a:cubicBezTo>
                    <a:pt x="993" y="2109"/>
                    <a:pt x="939" y="2147"/>
                    <a:pt x="886" y="2093"/>
                  </a:cubicBezTo>
                  <a:cubicBezTo>
                    <a:pt x="825" y="2032"/>
                    <a:pt x="863" y="2131"/>
                    <a:pt x="894" y="2170"/>
                  </a:cubicBezTo>
                  <a:cubicBezTo>
                    <a:pt x="1031" y="2330"/>
                    <a:pt x="1031" y="2330"/>
                    <a:pt x="1031" y="2330"/>
                  </a:cubicBezTo>
                  <a:cubicBezTo>
                    <a:pt x="1047" y="2345"/>
                    <a:pt x="1077" y="2376"/>
                    <a:pt x="1085" y="2391"/>
                  </a:cubicBezTo>
                  <a:cubicBezTo>
                    <a:pt x="1085" y="2391"/>
                    <a:pt x="1085" y="2399"/>
                    <a:pt x="1092" y="2399"/>
                  </a:cubicBezTo>
                  <a:cubicBezTo>
                    <a:pt x="1161" y="2399"/>
                    <a:pt x="1253" y="2185"/>
                    <a:pt x="1299" y="2147"/>
                  </a:cubicBezTo>
                  <a:cubicBezTo>
                    <a:pt x="1322" y="2131"/>
                    <a:pt x="1345" y="2170"/>
                    <a:pt x="1360" y="2162"/>
                  </a:cubicBezTo>
                  <a:cubicBezTo>
                    <a:pt x="1367" y="2147"/>
                    <a:pt x="1375" y="2131"/>
                    <a:pt x="1398" y="2116"/>
                  </a:cubicBezTo>
                  <a:cubicBezTo>
                    <a:pt x="1421" y="2101"/>
                    <a:pt x="1482" y="2124"/>
                    <a:pt x="1444" y="2078"/>
                  </a:cubicBezTo>
                  <a:cubicBezTo>
                    <a:pt x="1428" y="2063"/>
                    <a:pt x="1398" y="2002"/>
                    <a:pt x="1398" y="1979"/>
                  </a:cubicBezTo>
                  <a:cubicBezTo>
                    <a:pt x="1337" y="1971"/>
                    <a:pt x="1390" y="1925"/>
                    <a:pt x="1398" y="1902"/>
                  </a:cubicBezTo>
                  <a:cubicBezTo>
                    <a:pt x="1436" y="1902"/>
                    <a:pt x="1482" y="1940"/>
                    <a:pt x="1520" y="1940"/>
                  </a:cubicBezTo>
                  <a:cubicBezTo>
                    <a:pt x="1528" y="1971"/>
                    <a:pt x="1512" y="2002"/>
                    <a:pt x="1551" y="2017"/>
                  </a:cubicBezTo>
                  <a:cubicBezTo>
                    <a:pt x="1635" y="2055"/>
                    <a:pt x="1596" y="1956"/>
                    <a:pt x="1574" y="1902"/>
                  </a:cubicBezTo>
                  <a:cubicBezTo>
                    <a:pt x="1535" y="1795"/>
                    <a:pt x="1635" y="1887"/>
                    <a:pt x="1658" y="1811"/>
                  </a:cubicBezTo>
                  <a:lnTo>
                    <a:pt x="1658" y="1811"/>
                  </a:lnTo>
                  <a:cubicBezTo>
                    <a:pt x="1665" y="1818"/>
                    <a:pt x="1688" y="1834"/>
                    <a:pt x="1688" y="1849"/>
                  </a:cubicBezTo>
                  <a:cubicBezTo>
                    <a:pt x="1742" y="1849"/>
                    <a:pt x="1772" y="1895"/>
                    <a:pt x="1795" y="1811"/>
                  </a:cubicBezTo>
                  <a:cubicBezTo>
                    <a:pt x="1933" y="1788"/>
                    <a:pt x="1887" y="1696"/>
                    <a:pt x="1902" y="1612"/>
                  </a:cubicBezTo>
                  <a:cubicBezTo>
                    <a:pt x="1994" y="1589"/>
                    <a:pt x="1956" y="1658"/>
                    <a:pt x="2047" y="1543"/>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4" name="Freeform 196"/>
            <p:cNvSpPr>
              <a:spLocks noChangeArrowheads="1"/>
            </p:cNvSpPr>
            <p:nvPr/>
          </p:nvSpPr>
          <p:spPr bwMode="auto">
            <a:xfrm>
              <a:off x="6024171" y="1084264"/>
              <a:ext cx="593686" cy="727075"/>
            </a:xfrm>
            <a:custGeom>
              <a:avLst/>
              <a:gdLst>
                <a:gd name="T0" fmla="*/ 207 w 1650"/>
                <a:gd name="T1" fmla="*/ 1482 h 2018"/>
                <a:gd name="T2" fmla="*/ 84 w 1650"/>
                <a:gd name="T3" fmla="*/ 1612 h 2018"/>
                <a:gd name="T4" fmla="*/ 321 w 1650"/>
                <a:gd name="T5" fmla="*/ 1887 h 2018"/>
                <a:gd name="T6" fmla="*/ 358 w 1650"/>
                <a:gd name="T7" fmla="*/ 1627 h 2018"/>
                <a:gd name="T8" fmla="*/ 442 w 1650"/>
                <a:gd name="T9" fmla="*/ 1857 h 2018"/>
                <a:gd name="T10" fmla="*/ 344 w 1650"/>
                <a:gd name="T11" fmla="*/ 1818 h 2018"/>
                <a:gd name="T12" fmla="*/ 534 w 1650"/>
                <a:gd name="T13" fmla="*/ 1666 h 2018"/>
                <a:gd name="T14" fmla="*/ 473 w 1650"/>
                <a:gd name="T15" fmla="*/ 1765 h 2018"/>
                <a:gd name="T16" fmla="*/ 534 w 1650"/>
                <a:gd name="T17" fmla="*/ 1734 h 2018"/>
                <a:gd name="T18" fmla="*/ 534 w 1650"/>
                <a:gd name="T19" fmla="*/ 1666 h 2018"/>
                <a:gd name="T20" fmla="*/ 763 w 1650"/>
                <a:gd name="T21" fmla="*/ 1742 h 2018"/>
                <a:gd name="T22" fmla="*/ 702 w 1650"/>
                <a:gd name="T23" fmla="*/ 1887 h 2018"/>
                <a:gd name="T24" fmla="*/ 809 w 1650"/>
                <a:gd name="T25" fmla="*/ 1941 h 2018"/>
                <a:gd name="T26" fmla="*/ 855 w 1650"/>
                <a:gd name="T27" fmla="*/ 1711 h 2018"/>
                <a:gd name="T28" fmla="*/ 801 w 1650"/>
                <a:gd name="T29" fmla="*/ 1612 h 2018"/>
                <a:gd name="T30" fmla="*/ 824 w 1650"/>
                <a:gd name="T31" fmla="*/ 1666 h 2018"/>
                <a:gd name="T32" fmla="*/ 855 w 1650"/>
                <a:gd name="T33" fmla="*/ 1589 h 2018"/>
                <a:gd name="T34" fmla="*/ 595 w 1650"/>
                <a:gd name="T35" fmla="*/ 1085 h 2018"/>
                <a:gd name="T36" fmla="*/ 824 w 1650"/>
                <a:gd name="T37" fmla="*/ 1291 h 2018"/>
                <a:gd name="T38" fmla="*/ 984 w 1650"/>
                <a:gd name="T39" fmla="*/ 1429 h 2018"/>
                <a:gd name="T40" fmla="*/ 641 w 1650"/>
                <a:gd name="T41" fmla="*/ 1406 h 2018"/>
                <a:gd name="T42" fmla="*/ 329 w 1650"/>
                <a:gd name="T43" fmla="*/ 1253 h 2018"/>
                <a:gd name="T44" fmla="*/ 229 w 1650"/>
                <a:gd name="T45" fmla="*/ 1146 h 2018"/>
                <a:gd name="T46" fmla="*/ 130 w 1650"/>
                <a:gd name="T47" fmla="*/ 1116 h 2018"/>
                <a:gd name="T48" fmla="*/ 321 w 1650"/>
                <a:gd name="T49" fmla="*/ 749 h 2018"/>
                <a:gd name="T50" fmla="*/ 618 w 1650"/>
                <a:gd name="T51" fmla="*/ 894 h 2018"/>
                <a:gd name="T52" fmla="*/ 1000 w 1650"/>
                <a:gd name="T53" fmla="*/ 1368 h 2018"/>
                <a:gd name="T54" fmla="*/ 1137 w 1650"/>
                <a:gd name="T55" fmla="*/ 1444 h 2018"/>
                <a:gd name="T56" fmla="*/ 1137 w 1650"/>
                <a:gd name="T57" fmla="*/ 1299 h 2018"/>
                <a:gd name="T58" fmla="*/ 954 w 1650"/>
                <a:gd name="T59" fmla="*/ 978 h 2018"/>
                <a:gd name="T60" fmla="*/ 817 w 1650"/>
                <a:gd name="T61" fmla="*/ 1032 h 2018"/>
                <a:gd name="T62" fmla="*/ 977 w 1650"/>
                <a:gd name="T63" fmla="*/ 1116 h 2018"/>
                <a:gd name="T64" fmla="*/ 992 w 1650"/>
                <a:gd name="T65" fmla="*/ 940 h 2018"/>
                <a:gd name="T66" fmla="*/ 1328 w 1650"/>
                <a:gd name="T67" fmla="*/ 787 h 2018"/>
                <a:gd name="T68" fmla="*/ 1259 w 1650"/>
                <a:gd name="T69" fmla="*/ 818 h 2018"/>
                <a:gd name="T70" fmla="*/ 1275 w 1650"/>
                <a:gd name="T71" fmla="*/ 894 h 2018"/>
                <a:gd name="T72" fmla="*/ 1389 w 1650"/>
                <a:gd name="T73" fmla="*/ 863 h 2018"/>
                <a:gd name="T74" fmla="*/ 610 w 1650"/>
                <a:gd name="T75" fmla="*/ 642 h 2018"/>
                <a:gd name="T76" fmla="*/ 580 w 1650"/>
                <a:gd name="T77" fmla="*/ 795 h 2018"/>
                <a:gd name="T78" fmla="*/ 740 w 1650"/>
                <a:gd name="T79" fmla="*/ 634 h 2018"/>
                <a:gd name="T80" fmla="*/ 824 w 1650"/>
                <a:gd name="T81" fmla="*/ 711 h 2018"/>
                <a:gd name="T82" fmla="*/ 786 w 1650"/>
                <a:gd name="T83" fmla="*/ 749 h 2018"/>
                <a:gd name="T84" fmla="*/ 832 w 1650"/>
                <a:gd name="T85" fmla="*/ 741 h 2018"/>
                <a:gd name="T86" fmla="*/ 1084 w 1650"/>
                <a:gd name="T87" fmla="*/ 505 h 2018"/>
                <a:gd name="T88" fmla="*/ 969 w 1650"/>
                <a:gd name="T89" fmla="*/ 619 h 2018"/>
                <a:gd name="T90" fmla="*/ 1069 w 1650"/>
                <a:gd name="T91" fmla="*/ 764 h 2018"/>
                <a:gd name="T92" fmla="*/ 809 w 1650"/>
                <a:gd name="T93" fmla="*/ 275 h 2018"/>
                <a:gd name="T94" fmla="*/ 679 w 1650"/>
                <a:gd name="T95" fmla="*/ 191 h 2018"/>
                <a:gd name="T96" fmla="*/ 717 w 1650"/>
                <a:gd name="T97" fmla="*/ 375 h 2018"/>
                <a:gd name="T98" fmla="*/ 900 w 1650"/>
                <a:gd name="T99" fmla="*/ 367 h 2018"/>
                <a:gd name="T100" fmla="*/ 878 w 1650"/>
                <a:gd name="T101" fmla="*/ 153 h 2018"/>
                <a:gd name="T102" fmla="*/ 839 w 1650"/>
                <a:gd name="T103" fmla="*/ 77 h 2018"/>
                <a:gd name="T104" fmla="*/ 878 w 1650"/>
                <a:gd name="T105" fmla="*/ 153 h 2018"/>
                <a:gd name="T106" fmla="*/ 1397 w 1650"/>
                <a:gd name="T107" fmla="*/ 283 h 2018"/>
                <a:gd name="T108" fmla="*/ 1214 w 1650"/>
                <a:gd name="T109" fmla="*/ 482 h 2018"/>
                <a:gd name="T110" fmla="*/ 1344 w 1650"/>
                <a:gd name="T111" fmla="*/ 466 h 2018"/>
                <a:gd name="T112" fmla="*/ 1588 w 1650"/>
                <a:gd name="T113" fmla="*/ 291 h 2018"/>
                <a:gd name="T114" fmla="*/ 1565 w 1650"/>
                <a:gd name="T115" fmla="*/ 62 h 2018"/>
                <a:gd name="T116" fmla="*/ 1634 w 1650"/>
                <a:gd name="T117" fmla="*/ 23 h 2018"/>
                <a:gd name="T118" fmla="*/ 1557 w 1650"/>
                <a:gd name="T119" fmla="*/ 77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50" h="2018">
                  <a:moveTo>
                    <a:pt x="358" y="1627"/>
                  </a:moveTo>
                  <a:lnTo>
                    <a:pt x="358" y="1627"/>
                  </a:lnTo>
                  <a:cubicBezTo>
                    <a:pt x="306" y="1597"/>
                    <a:pt x="344" y="1521"/>
                    <a:pt x="268" y="1498"/>
                  </a:cubicBezTo>
                  <a:cubicBezTo>
                    <a:pt x="252" y="1498"/>
                    <a:pt x="214" y="1498"/>
                    <a:pt x="207" y="1482"/>
                  </a:cubicBezTo>
                  <a:cubicBezTo>
                    <a:pt x="176" y="1467"/>
                    <a:pt x="168" y="1398"/>
                    <a:pt x="130" y="1413"/>
                  </a:cubicBezTo>
                  <a:cubicBezTo>
                    <a:pt x="99" y="1429"/>
                    <a:pt x="46" y="1444"/>
                    <a:pt x="31" y="1467"/>
                  </a:cubicBezTo>
                  <a:cubicBezTo>
                    <a:pt x="15" y="1490"/>
                    <a:pt x="0" y="1543"/>
                    <a:pt x="0" y="1574"/>
                  </a:cubicBezTo>
                  <a:cubicBezTo>
                    <a:pt x="0" y="1597"/>
                    <a:pt x="61" y="1589"/>
                    <a:pt x="84" y="1612"/>
                  </a:cubicBezTo>
                  <a:cubicBezTo>
                    <a:pt x="92" y="1627"/>
                    <a:pt x="92" y="1673"/>
                    <a:pt x="99" y="1696"/>
                  </a:cubicBezTo>
                  <a:cubicBezTo>
                    <a:pt x="107" y="1734"/>
                    <a:pt x="168" y="1765"/>
                    <a:pt x="191" y="1803"/>
                  </a:cubicBezTo>
                  <a:cubicBezTo>
                    <a:pt x="207" y="1826"/>
                    <a:pt x="214" y="1872"/>
                    <a:pt x="245" y="1872"/>
                  </a:cubicBezTo>
                  <a:cubicBezTo>
                    <a:pt x="260" y="1864"/>
                    <a:pt x="313" y="1895"/>
                    <a:pt x="321" y="1887"/>
                  </a:cubicBezTo>
                  <a:cubicBezTo>
                    <a:pt x="321" y="1857"/>
                    <a:pt x="290" y="1849"/>
                    <a:pt x="313" y="1811"/>
                  </a:cubicBezTo>
                  <a:cubicBezTo>
                    <a:pt x="329" y="1795"/>
                    <a:pt x="366" y="1788"/>
                    <a:pt x="381" y="1765"/>
                  </a:cubicBezTo>
                  <a:cubicBezTo>
                    <a:pt x="389" y="1734"/>
                    <a:pt x="366" y="1696"/>
                    <a:pt x="366" y="1666"/>
                  </a:cubicBezTo>
                  <a:cubicBezTo>
                    <a:pt x="358" y="1627"/>
                    <a:pt x="358" y="1627"/>
                    <a:pt x="358" y="1627"/>
                  </a:cubicBezTo>
                  <a:close/>
                  <a:moveTo>
                    <a:pt x="458" y="1795"/>
                  </a:moveTo>
                  <a:lnTo>
                    <a:pt x="458" y="1795"/>
                  </a:lnTo>
                  <a:cubicBezTo>
                    <a:pt x="465" y="1818"/>
                    <a:pt x="465" y="1818"/>
                    <a:pt x="465" y="1818"/>
                  </a:cubicBezTo>
                  <a:cubicBezTo>
                    <a:pt x="465" y="1834"/>
                    <a:pt x="458" y="1849"/>
                    <a:pt x="442" y="1857"/>
                  </a:cubicBezTo>
                  <a:cubicBezTo>
                    <a:pt x="427" y="1864"/>
                    <a:pt x="404" y="1857"/>
                    <a:pt x="396" y="1864"/>
                  </a:cubicBezTo>
                  <a:cubicBezTo>
                    <a:pt x="381" y="1872"/>
                    <a:pt x="373" y="1887"/>
                    <a:pt x="366" y="1872"/>
                  </a:cubicBezTo>
                  <a:cubicBezTo>
                    <a:pt x="358" y="1872"/>
                    <a:pt x="336" y="1849"/>
                    <a:pt x="336" y="1841"/>
                  </a:cubicBezTo>
                  <a:cubicBezTo>
                    <a:pt x="336" y="1834"/>
                    <a:pt x="344" y="1818"/>
                    <a:pt x="344" y="1818"/>
                  </a:cubicBezTo>
                  <a:cubicBezTo>
                    <a:pt x="358" y="1803"/>
                    <a:pt x="381" y="1811"/>
                    <a:pt x="404" y="1811"/>
                  </a:cubicBezTo>
                  <a:cubicBezTo>
                    <a:pt x="419" y="1811"/>
                    <a:pt x="427" y="1803"/>
                    <a:pt x="442" y="1803"/>
                  </a:cubicBezTo>
                  <a:cubicBezTo>
                    <a:pt x="450" y="1803"/>
                    <a:pt x="450" y="1803"/>
                    <a:pt x="458" y="1795"/>
                  </a:cubicBezTo>
                  <a:close/>
                  <a:moveTo>
                    <a:pt x="534" y="1666"/>
                  </a:moveTo>
                  <a:lnTo>
                    <a:pt x="534" y="1666"/>
                  </a:lnTo>
                  <a:cubicBezTo>
                    <a:pt x="519" y="1666"/>
                    <a:pt x="511" y="1673"/>
                    <a:pt x="503" y="1673"/>
                  </a:cubicBezTo>
                  <a:cubicBezTo>
                    <a:pt x="480" y="1681"/>
                    <a:pt x="465" y="1696"/>
                    <a:pt x="458" y="1719"/>
                  </a:cubicBezTo>
                  <a:cubicBezTo>
                    <a:pt x="450" y="1734"/>
                    <a:pt x="465" y="1750"/>
                    <a:pt x="473" y="1765"/>
                  </a:cubicBezTo>
                  <a:cubicBezTo>
                    <a:pt x="480" y="1773"/>
                    <a:pt x="503" y="1765"/>
                    <a:pt x="511" y="1773"/>
                  </a:cubicBezTo>
                  <a:cubicBezTo>
                    <a:pt x="519" y="1773"/>
                    <a:pt x="534" y="1773"/>
                    <a:pt x="542" y="1765"/>
                  </a:cubicBezTo>
                  <a:cubicBezTo>
                    <a:pt x="549" y="1765"/>
                    <a:pt x="549" y="1757"/>
                    <a:pt x="549" y="1750"/>
                  </a:cubicBezTo>
                  <a:cubicBezTo>
                    <a:pt x="557" y="1742"/>
                    <a:pt x="542" y="1734"/>
                    <a:pt x="534" y="1734"/>
                  </a:cubicBezTo>
                  <a:cubicBezTo>
                    <a:pt x="526" y="1734"/>
                    <a:pt x="519" y="1719"/>
                    <a:pt x="511" y="1719"/>
                  </a:cubicBezTo>
                  <a:cubicBezTo>
                    <a:pt x="511" y="1711"/>
                    <a:pt x="503" y="1711"/>
                    <a:pt x="511" y="1704"/>
                  </a:cubicBezTo>
                  <a:cubicBezTo>
                    <a:pt x="519" y="1696"/>
                    <a:pt x="526" y="1688"/>
                    <a:pt x="534" y="1681"/>
                  </a:cubicBezTo>
                  <a:cubicBezTo>
                    <a:pt x="534" y="1666"/>
                    <a:pt x="534" y="1666"/>
                    <a:pt x="534" y="1666"/>
                  </a:cubicBezTo>
                  <a:close/>
                  <a:moveTo>
                    <a:pt x="855" y="1711"/>
                  </a:moveTo>
                  <a:lnTo>
                    <a:pt x="855" y="1711"/>
                  </a:lnTo>
                  <a:cubicBezTo>
                    <a:pt x="839" y="1719"/>
                    <a:pt x="839" y="1704"/>
                    <a:pt x="824" y="1704"/>
                  </a:cubicBezTo>
                  <a:cubicBezTo>
                    <a:pt x="801" y="1711"/>
                    <a:pt x="794" y="1742"/>
                    <a:pt x="763" y="1742"/>
                  </a:cubicBezTo>
                  <a:cubicBezTo>
                    <a:pt x="755" y="1742"/>
                    <a:pt x="740" y="1727"/>
                    <a:pt x="732" y="1719"/>
                  </a:cubicBezTo>
                  <a:cubicBezTo>
                    <a:pt x="725" y="1719"/>
                    <a:pt x="679" y="1727"/>
                    <a:pt x="664" y="1727"/>
                  </a:cubicBezTo>
                  <a:cubicBezTo>
                    <a:pt x="648" y="1727"/>
                    <a:pt x="694" y="1765"/>
                    <a:pt x="694" y="1780"/>
                  </a:cubicBezTo>
                  <a:cubicBezTo>
                    <a:pt x="618" y="1803"/>
                    <a:pt x="702" y="1834"/>
                    <a:pt x="702" y="1887"/>
                  </a:cubicBezTo>
                  <a:cubicBezTo>
                    <a:pt x="702" y="1902"/>
                    <a:pt x="694" y="1910"/>
                    <a:pt x="702" y="1933"/>
                  </a:cubicBezTo>
                  <a:cubicBezTo>
                    <a:pt x="702" y="1948"/>
                    <a:pt x="717" y="1956"/>
                    <a:pt x="732" y="1963"/>
                  </a:cubicBezTo>
                  <a:cubicBezTo>
                    <a:pt x="755" y="1986"/>
                    <a:pt x="740" y="2017"/>
                    <a:pt x="786" y="2009"/>
                  </a:cubicBezTo>
                  <a:cubicBezTo>
                    <a:pt x="817" y="2009"/>
                    <a:pt x="809" y="1956"/>
                    <a:pt x="809" y="1941"/>
                  </a:cubicBezTo>
                  <a:cubicBezTo>
                    <a:pt x="809" y="1910"/>
                    <a:pt x="801" y="1902"/>
                    <a:pt x="794" y="1880"/>
                  </a:cubicBezTo>
                  <a:cubicBezTo>
                    <a:pt x="786" y="1857"/>
                    <a:pt x="809" y="1834"/>
                    <a:pt x="824" y="1811"/>
                  </a:cubicBezTo>
                  <a:cubicBezTo>
                    <a:pt x="839" y="1795"/>
                    <a:pt x="847" y="1773"/>
                    <a:pt x="855" y="1742"/>
                  </a:cubicBezTo>
                  <a:cubicBezTo>
                    <a:pt x="855" y="1711"/>
                    <a:pt x="855" y="1711"/>
                    <a:pt x="855" y="1711"/>
                  </a:cubicBezTo>
                  <a:close/>
                  <a:moveTo>
                    <a:pt x="855" y="1589"/>
                  </a:moveTo>
                  <a:lnTo>
                    <a:pt x="855" y="1589"/>
                  </a:lnTo>
                  <a:cubicBezTo>
                    <a:pt x="847" y="1597"/>
                    <a:pt x="839" y="1597"/>
                    <a:pt x="824" y="1605"/>
                  </a:cubicBezTo>
                  <a:cubicBezTo>
                    <a:pt x="817" y="1605"/>
                    <a:pt x="809" y="1605"/>
                    <a:pt x="801" y="1612"/>
                  </a:cubicBezTo>
                  <a:cubicBezTo>
                    <a:pt x="786" y="1627"/>
                    <a:pt x="763" y="1627"/>
                    <a:pt x="748" y="1643"/>
                  </a:cubicBezTo>
                  <a:cubicBezTo>
                    <a:pt x="748" y="1643"/>
                    <a:pt x="748" y="1650"/>
                    <a:pt x="748" y="1658"/>
                  </a:cubicBezTo>
                  <a:cubicBezTo>
                    <a:pt x="763" y="1666"/>
                    <a:pt x="778" y="1673"/>
                    <a:pt x="794" y="1673"/>
                  </a:cubicBezTo>
                  <a:cubicBezTo>
                    <a:pt x="801" y="1666"/>
                    <a:pt x="817" y="1666"/>
                    <a:pt x="824" y="1666"/>
                  </a:cubicBezTo>
                  <a:cubicBezTo>
                    <a:pt x="839" y="1666"/>
                    <a:pt x="847" y="1681"/>
                    <a:pt x="862" y="1673"/>
                  </a:cubicBezTo>
                  <a:cubicBezTo>
                    <a:pt x="870" y="1666"/>
                    <a:pt x="862" y="1658"/>
                    <a:pt x="862" y="1650"/>
                  </a:cubicBezTo>
                  <a:cubicBezTo>
                    <a:pt x="862" y="1635"/>
                    <a:pt x="862" y="1627"/>
                    <a:pt x="870" y="1627"/>
                  </a:cubicBezTo>
                  <a:cubicBezTo>
                    <a:pt x="855" y="1589"/>
                    <a:pt x="855" y="1589"/>
                    <a:pt x="855" y="1589"/>
                  </a:cubicBezTo>
                  <a:close/>
                  <a:moveTo>
                    <a:pt x="618" y="894"/>
                  </a:moveTo>
                  <a:lnTo>
                    <a:pt x="618" y="894"/>
                  </a:lnTo>
                  <a:cubicBezTo>
                    <a:pt x="641" y="948"/>
                    <a:pt x="679" y="971"/>
                    <a:pt x="664" y="1039"/>
                  </a:cubicBezTo>
                  <a:cubicBezTo>
                    <a:pt x="648" y="1131"/>
                    <a:pt x="587" y="1001"/>
                    <a:pt x="595" y="1085"/>
                  </a:cubicBezTo>
                  <a:cubicBezTo>
                    <a:pt x="595" y="1123"/>
                    <a:pt x="549" y="1138"/>
                    <a:pt x="519" y="1146"/>
                  </a:cubicBezTo>
                  <a:cubicBezTo>
                    <a:pt x="519" y="1184"/>
                    <a:pt x="641" y="1200"/>
                    <a:pt x="671" y="1192"/>
                  </a:cubicBezTo>
                  <a:cubicBezTo>
                    <a:pt x="732" y="1169"/>
                    <a:pt x="771" y="1161"/>
                    <a:pt x="832" y="1215"/>
                  </a:cubicBezTo>
                  <a:cubicBezTo>
                    <a:pt x="855" y="1238"/>
                    <a:pt x="817" y="1253"/>
                    <a:pt x="824" y="1291"/>
                  </a:cubicBezTo>
                  <a:cubicBezTo>
                    <a:pt x="824" y="1383"/>
                    <a:pt x="923" y="1261"/>
                    <a:pt x="939" y="1261"/>
                  </a:cubicBezTo>
                  <a:cubicBezTo>
                    <a:pt x="962" y="1261"/>
                    <a:pt x="1000" y="1238"/>
                    <a:pt x="992" y="1276"/>
                  </a:cubicBezTo>
                  <a:cubicBezTo>
                    <a:pt x="984" y="1314"/>
                    <a:pt x="946" y="1299"/>
                    <a:pt x="946" y="1345"/>
                  </a:cubicBezTo>
                  <a:cubicBezTo>
                    <a:pt x="946" y="1391"/>
                    <a:pt x="939" y="1413"/>
                    <a:pt x="984" y="1429"/>
                  </a:cubicBezTo>
                  <a:cubicBezTo>
                    <a:pt x="1030" y="1444"/>
                    <a:pt x="984" y="1658"/>
                    <a:pt x="916" y="1543"/>
                  </a:cubicBezTo>
                  <a:cubicBezTo>
                    <a:pt x="878" y="1475"/>
                    <a:pt x="817" y="1521"/>
                    <a:pt x="786" y="1490"/>
                  </a:cubicBezTo>
                  <a:cubicBezTo>
                    <a:pt x="732" y="1429"/>
                    <a:pt x="740" y="1375"/>
                    <a:pt x="725" y="1307"/>
                  </a:cubicBezTo>
                  <a:cubicBezTo>
                    <a:pt x="710" y="1314"/>
                    <a:pt x="671" y="1391"/>
                    <a:pt x="641" y="1406"/>
                  </a:cubicBezTo>
                  <a:cubicBezTo>
                    <a:pt x="595" y="1421"/>
                    <a:pt x="564" y="1406"/>
                    <a:pt x="519" y="1436"/>
                  </a:cubicBezTo>
                  <a:cubicBezTo>
                    <a:pt x="488" y="1459"/>
                    <a:pt x="458" y="1444"/>
                    <a:pt x="419" y="1444"/>
                  </a:cubicBezTo>
                  <a:cubicBezTo>
                    <a:pt x="343" y="1452"/>
                    <a:pt x="373" y="1452"/>
                    <a:pt x="336" y="1391"/>
                  </a:cubicBezTo>
                  <a:cubicBezTo>
                    <a:pt x="306" y="1352"/>
                    <a:pt x="298" y="1299"/>
                    <a:pt x="329" y="1253"/>
                  </a:cubicBezTo>
                  <a:cubicBezTo>
                    <a:pt x="350" y="1223"/>
                    <a:pt x="344" y="1200"/>
                    <a:pt x="358" y="1161"/>
                  </a:cubicBezTo>
                  <a:cubicBezTo>
                    <a:pt x="358" y="1146"/>
                    <a:pt x="321" y="1039"/>
                    <a:pt x="298" y="1055"/>
                  </a:cubicBezTo>
                  <a:cubicBezTo>
                    <a:pt x="275" y="1062"/>
                    <a:pt x="313" y="1169"/>
                    <a:pt x="313" y="1184"/>
                  </a:cubicBezTo>
                  <a:cubicBezTo>
                    <a:pt x="290" y="1184"/>
                    <a:pt x="245" y="1123"/>
                    <a:pt x="229" y="1146"/>
                  </a:cubicBezTo>
                  <a:cubicBezTo>
                    <a:pt x="222" y="1169"/>
                    <a:pt x="290" y="1261"/>
                    <a:pt x="268" y="1291"/>
                  </a:cubicBezTo>
                  <a:cubicBezTo>
                    <a:pt x="252" y="1322"/>
                    <a:pt x="207" y="1337"/>
                    <a:pt x="176" y="1337"/>
                  </a:cubicBezTo>
                  <a:cubicBezTo>
                    <a:pt x="115" y="1337"/>
                    <a:pt x="130" y="1314"/>
                    <a:pt x="122" y="1269"/>
                  </a:cubicBezTo>
                  <a:cubicBezTo>
                    <a:pt x="107" y="1207"/>
                    <a:pt x="122" y="1177"/>
                    <a:pt x="130" y="1116"/>
                  </a:cubicBezTo>
                  <a:cubicBezTo>
                    <a:pt x="138" y="1093"/>
                    <a:pt x="145" y="1070"/>
                    <a:pt x="145" y="1039"/>
                  </a:cubicBezTo>
                  <a:cubicBezTo>
                    <a:pt x="153" y="994"/>
                    <a:pt x="138" y="948"/>
                    <a:pt x="138" y="902"/>
                  </a:cubicBezTo>
                  <a:cubicBezTo>
                    <a:pt x="161" y="848"/>
                    <a:pt x="145" y="825"/>
                    <a:pt x="214" y="787"/>
                  </a:cubicBezTo>
                  <a:cubicBezTo>
                    <a:pt x="245" y="772"/>
                    <a:pt x="290" y="757"/>
                    <a:pt x="321" y="749"/>
                  </a:cubicBezTo>
                  <a:cubicBezTo>
                    <a:pt x="389" y="726"/>
                    <a:pt x="404" y="772"/>
                    <a:pt x="458" y="795"/>
                  </a:cubicBezTo>
                  <a:cubicBezTo>
                    <a:pt x="480" y="810"/>
                    <a:pt x="503" y="810"/>
                    <a:pt x="526" y="818"/>
                  </a:cubicBezTo>
                  <a:cubicBezTo>
                    <a:pt x="549" y="833"/>
                    <a:pt x="572" y="848"/>
                    <a:pt x="595" y="863"/>
                  </a:cubicBezTo>
                  <a:cubicBezTo>
                    <a:pt x="618" y="894"/>
                    <a:pt x="618" y="894"/>
                    <a:pt x="618" y="894"/>
                  </a:cubicBezTo>
                  <a:close/>
                  <a:moveTo>
                    <a:pt x="1122" y="1299"/>
                  </a:moveTo>
                  <a:lnTo>
                    <a:pt x="1122" y="1299"/>
                  </a:lnTo>
                  <a:cubicBezTo>
                    <a:pt x="1107" y="1314"/>
                    <a:pt x="1084" y="1322"/>
                    <a:pt x="1069" y="1337"/>
                  </a:cubicBezTo>
                  <a:cubicBezTo>
                    <a:pt x="1053" y="1345"/>
                    <a:pt x="984" y="1337"/>
                    <a:pt x="1000" y="1368"/>
                  </a:cubicBezTo>
                  <a:cubicBezTo>
                    <a:pt x="1023" y="1391"/>
                    <a:pt x="1030" y="1421"/>
                    <a:pt x="1038" y="1459"/>
                  </a:cubicBezTo>
                  <a:lnTo>
                    <a:pt x="1038" y="1459"/>
                  </a:lnTo>
                  <a:cubicBezTo>
                    <a:pt x="1046" y="1459"/>
                    <a:pt x="1053" y="1452"/>
                    <a:pt x="1061" y="1444"/>
                  </a:cubicBezTo>
                  <a:cubicBezTo>
                    <a:pt x="1084" y="1436"/>
                    <a:pt x="1114" y="1444"/>
                    <a:pt x="1137" y="1444"/>
                  </a:cubicBezTo>
                  <a:cubicBezTo>
                    <a:pt x="1137" y="1436"/>
                    <a:pt x="1137" y="1429"/>
                    <a:pt x="1137" y="1429"/>
                  </a:cubicBezTo>
                  <a:cubicBezTo>
                    <a:pt x="1145" y="1406"/>
                    <a:pt x="1130" y="1383"/>
                    <a:pt x="1130" y="1360"/>
                  </a:cubicBezTo>
                  <a:cubicBezTo>
                    <a:pt x="1130" y="1352"/>
                    <a:pt x="1137" y="1337"/>
                    <a:pt x="1137" y="1330"/>
                  </a:cubicBezTo>
                  <a:cubicBezTo>
                    <a:pt x="1145" y="1314"/>
                    <a:pt x="1137" y="1314"/>
                    <a:pt x="1137" y="1299"/>
                  </a:cubicBezTo>
                  <a:cubicBezTo>
                    <a:pt x="1122" y="1299"/>
                    <a:pt x="1122" y="1299"/>
                    <a:pt x="1122" y="1299"/>
                  </a:cubicBezTo>
                  <a:close/>
                  <a:moveTo>
                    <a:pt x="992" y="940"/>
                  </a:moveTo>
                  <a:lnTo>
                    <a:pt x="992" y="940"/>
                  </a:lnTo>
                  <a:cubicBezTo>
                    <a:pt x="969" y="940"/>
                    <a:pt x="969" y="963"/>
                    <a:pt x="954" y="978"/>
                  </a:cubicBezTo>
                  <a:cubicBezTo>
                    <a:pt x="946" y="1001"/>
                    <a:pt x="931" y="1024"/>
                    <a:pt x="900" y="1024"/>
                  </a:cubicBezTo>
                  <a:cubicBezTo>
                    <a:pt x="878" y="1024"/>
                    <a:pt x="839" y="1001"/>
                    <a:pt x="832" y="978"/>
                  </a:cubicBezTo>
                  <a:lnTo>
                    <a:pt x="832" y="978"/>
                  </a:lnTo>
                  <a:cubicBezTo>
                    <a:pt x="832" y="1001"/>
                    <a:pt x="824" y="1009"/>
                    <a:pt x="817" y="1032"/>
                  </a:cubicBezTo>
                  <a:cubicBezTo>
                    <a:pt x="809" y="1039"/>
                    <a:pt x="794" y="1062"/>
                    <a:pt x="809" y="1077"/>
                  </a:cubicBezTo>
                  <a:cubicBezTo>
                    <a:pt x="824" y="1085"/>
                    <a:pt x="839" y="1085"/>
                    <a:pt x="855" y="1093"/>
                  </a:cubicBezTo>
                  <a:cubicBezTo>
                    <a:pt x="885" y="1100"/>
                    <a:pt x="900" y="1108"/>
                    <a:pt x="923" y="1131"/>
                  </a:cubicBezTo>
                  <a:cubicBezTo>
                    <a:pt x="946" y="1146"/>
                    <a:pt x="962" y="1138"/>
                    <a:pt x="977" y="1116"/>
                  </a:cubicBezTo>
                  <a:cubicBezTo>
                    <a:pt x="992" y="1093"/>
                    <a:pt x="969" y="1062"/>
                    <a:pt x="969" y="1039"/>
                  </a:cubicBezTo>
                  <a:cubicBezTo>
                    <a:pt x="969" y="1024"/>
                    <a:pt x="977" y="1016"/>
                    <a:pt x="977" y="1009"/>
                  </a:cubicBezTo>
                  <a:cubicBezTo>
                    <a:pt x="984" y="1001"/>
                    <a:pt x="992" y="986"/>
                    <a:pt x="1000" y="971"/>
                  </a:cubicBezTo>
                  <a:cubicBezTo>
                    <a:pt x="992" y="940"/>
                    <a:pt x="992" y="940"/>
                    <a:pt x="992" y="940"/>
                  </a:cubicBezTo>
                  <a:close/>
                  <a:moveTo>
                    <a:pt x="1389" y="841"/>
                  </a:moveTo>
                  <a:lnTo>
                    <a:pt x="1389" y="841"/>
                  </a:lnTo>
                  <a:cubicBezTo>
                    <a:pt x="1367" y="856"/>
                    <a:pt x="1282" y="856"/>
                    <a:pt x="1298" y="818"/>
                  </a:cubicBezTo>
                  <a:cubicBezTo>
                    <a:pt x="1305" y="795"/>
                    <a:pt x="1305" y="802"/>
                    <a:pt x="1328" y="787"/>
                  </a:cubicBezTo>
                  <a:cubicBezTo>
                    <a:pt x="1336" y="780"/>
                    <a:pt x="1328" y="764"/>
                    <a:pt x="1321" y="764"/>
                  </a:cubicBezTo>
                  <a:cubicBezTo>
                    <a:pt x="1305" y="764"/>
                    <a:pt x="1282" y="772"/>
                    <a:pt x="1282" y="757"/>
                  </a:cubicBezTo>
                  <a:cubicBezTo>
                    <a:pt x="1282" y="734"/>
                    <a:pt x="1252" y="688"/>
                    <a:pt x="1244" y="734"/>
                  </a:cubicBezTo>
                  <a:cubicBezTo>
                    <a:pt x="1244" y="757"/>
                    <a:pt x="1252" y="795"/>
                    <a:pt x="1259" y="818"/>
                  </a:cubicBezTo>
                  <a:cubicBezTo>
                    <a:pt x="1275" y="879"/>
                    <a:pt x="1236" y="833"/>
                    <a:pt x="1206" y="871"/>
                  </a:cubicBezTo>
                  <a:cubicBezTo>
                    <a:pt x="1198" y="879"/>
                    <a:pt x="1175" y="932"/>
                    <a:pt x="1168" y="948"/>
                  </a:cubicBezTo>
                  <a:cubicBezTo>
                    <a:pt x="1168" y="971"/>
                    <a:pt x="1198" y="971"/>
                    <a:pt x="1206" y="948"/>
                  </a:cubicBezTo>
                  <a:cubicBezTo>
                    <a:pt x="1214" y="917"/>
                    <a:pt x="1236" y="886"/>
                    <a:pt x="1275" y="894"/>
                  </a:cubicBezTo>
                  <a:cubicBezTo>
                    <a:pt x="1321" y="894"/>
                    <a:pt x="1321" y="940"/>
                    <a:pt x="1313" y="971"/>
                  </a:cubicBezTo>
                  <a:cubicBezTo>
                    <a:pt x="1328" y="971"/>
                    <a:pt x="1336" y="955"/>
                    <a:pt x="1359" y="948"/>
                  </a:cubicBezTo>
                  <a:cubicBezTo>
                    <a:pt x="1367" y="948"/>
                    <a:pt x="1428" y="948"/>
                    <a:pt x="1405" y="932"/>
                  </a:cubicBezTo>
                  <a:cubicBezTo>
                    <a:pt x="1397" y="917"/>
                    <a:pt x="1367" y="879"/>
                    <a:pt x="1389" y="863"/>
                  </a:cubicBezTo>
                  <a:cubicBezTo>
                    <a:pt x="1389" y="841"/>
                    <a:pt x="1389" y="841"/>
                    <a:pt x="1389" y="841"/>
                  </a:cubicBezTo>
                  <a:close/>
                  <a:moveTo>
                    <a:pt x="710" y="642"/>
                  </a:moveTo>
                  <a:lnTo>
                    <a:pt x="710" y="642"/>
                  </a:lnTo>
                  <a:cubicBezTo>
                    <a:pt x="679" y="665"/>
                    <a:pt x="641" y="673"/>
                    <a:pt x="610" y="642"/>
                  </a:cubicBezTo>
                  <a:cubicBezTo>
                    <a:pt x="587" y="611"/>
                    <a:pt x="618" y="596"/>
                    <a:pt x="572" y="581"/>
                  </a:cubicBezTo>
                  <a:cubicBezTo>
                    <a:pt x="534" y="573"/>
                    <a:pt x="542" y="589"/>
                    <a:pt x="534" y="619"/>
                  </a:cubicBezTo>
                  <a:cubicBezTo>
                    <a:pt x="519" y="642"/>
                    <a:pt x="496" y="650"/>
                    <a:pt x="496" y="688"/>
                  </a:cubicBezTo>
                  <a:cubicBezTo>
                    <a:pt x="503" y="719"/>
                    <a:pt x="557" y="772"/>
                    <a:pt x="580" y="795"/>
                  </a:cubicBezTo>
                  <a:cubicBezTo>
                    <a:pt x="610" y="818"/>
                    <a:pt x="633" y="818"/>
                    <a:pt x="664" y="810"/>
                  </a:cubicBezTo>
                  <a:cubicBezTo>
                    <a:pt x="687" y="810"/>
                    <a:pt x="717" y="810"/>
                    <a:pt x="717" y="795"/>
                  </a:cubicBezTo>
                  <a:cubicBezTo>
                    <a:pt x="732" y="764"/>
                    <a:pt x="710" y="726"/>
                    <a:pt x="725" y="703"/>
                  </a:cubicBezTo>
                  <a:cubicBezTo>
                    <a:pt x="732" y="688"/>
                    <a:pt x="763" y="657"/>
                    <a:pt x="740" y="634"/>
                  </a:cubicBezTo>
                  <a:cubicBezTo>
                    <a:pt x="710" y="642"/>
                    <a:pt x="710" y="642"/>
                    <a:pt x="710" y="642"/>
                  </a:cubicBezTo>
                  <a:close/>
                  <a:moveTo>
                    <a:pt x="832" y="741"/>
                  </a:moveTo>
                  <a:lnTo>
                    <a:pt x="832" y="741"/>
                  </a:lnTo>
                  <a:cubicBezTo>
                    <a:pt x="832" y="734"/>
                    <a:pt x="824" y="719"/>
                    <a:pt x="824" y="711"/>
                  </a:cubicBezTo>
                  <a:cubicBezTo>
                    <a:pt x="817" y="703"/>
                    <a:pt x="824" y="696"/>
                    <a:pt x="817" y="688"/>
                  </a:cubicBezTo>
                  <a:cubicBezTo>
                    <a:pt x="809" y="680"/>
                    <a:pt x="794" y="673"/>
                    <a:pt x="778" y="680"/>
                  </a:cubicBezTo>
                  <a:cubicBezTo>
                    <a:pt x="771" y="688"/>
                    <a:pt x="763" y="711"/>
                    <a:pt x="771" y="719"/>
                  </a:cubicBezTo>
                  <a:cubicBezTo>
                    <a:pt x="771" y="734"/>
                    <a:pt x="778" y="741"/>
                    <a:pt x="786" y="749"/>
                  </a:cubicBezTo>
                  <a:cubicBezTo>
                    <a:pt x="786" y="764"/>
                    <a:pt x="794" y="780"/>
                    <a:pt x="794" y="787"/>
                  </a:cubicBezTo>
                  <a:cubicBezTo>
                    <a:pt x="794" y="795"/>
                    <a:pt x="794" y="802"/>
                    <a:pt x="801" y="802"/>
                  </a:cubicBezTo>
                  <a:cubicBezTo>
                    <a:pt x="809" y="802"/>
                    <a:pt x="824" y="787"/>
                    <a:pt x="824" y="780"/>
                  </a:cubicBezTo>
                  <a:cubicBezTo>
                    <a:pt x="832" y="741"/>
                    <a:pt x="832" y="741"/>
                    <a:pt x="832" y="741"/>
                  </a:cubicBezTo>
                  <a:close/>
                  <a:moveTo>
                    <a:pt x="1069" y="657"/>
                  </a:moveTo>
                  <a:lnTo>
                    <a:pt x="1069" y="657"/>
                  </a:lnTo>
                  <a:cubicBezTo>
                    <a:pt x="1053" y="611"/>
                    <a:pt x="1076" y="581"/>
                    <a:pt x="1084" y="543"/>
                  </a:cubicBezTo>
                  <a:cubicBezTo>
                    <a:pt x="1092" y="520"/>
                    <a:pt x="1107" y="520"/>
                    <a:pt x="1084" y="505"/>
                  </a:cubicBezTo>
                  <a:cubicBezTo>
                    <a:pt x="1076" y="489"/>
                    <a:pt x="1061" y="466"/>
                    <a:pt x="1061" y="451"/>
                  </a:cubicBezTo>
                  <a:cubicBezTo>
                    <a:pt x="1023" y="451"/>
                    <a:pt x="1038" y="535"/>
                    <a:pt x="1038" y="558"/>
                  </a:cubicBezTo>
                  <a:cubicBezTo>
                    <a:pt x="1030" y="573"/>
                    <a:pt x="1023" y="627"/>
                    <a:pt x="1023" y="634"/>
                  </a:cubicBezTo>
                  <a:cubicBezTo>
                    <a:pt x="1007" y="650"/>
                    <a:pt x="977" y="634"/>
                    <a:pt x="969" y="619"/>
                  </a:cubicBezTo>
                  <a:cubicBezTo>
                    <a:pt x="954" y="596"/>
                    <a:pt x="962" y="634"/>
                    <a:pt x="962" y="642"/>
                  </a:cubicBezTo>
                  <a:cubicBezTo>
                    <a:pt x="969" y="665"/>
                    <a:pt x="984" y="680"/>
                    <a:pt x="992" y="696"/>
                  </a:cubicBezTo>
                  <a:cubicBezTo>
                    <a:pt x="1000" y="711"/>
                    <a:pt x="1000" y="741"/>
                    <a:pt x="1000" y="757"/>
                  </a:cubicBezTo>
                  <a:cubicBezTo>
                    <a:pt x="1023" y="757"/>
                    <a:pt x="1046" y="764"/>
                    <a:pt x="1069" y="764"/>
                  </a:cubicBezTo>
                  <a:cubicBezTo>
                    <a:pt x="1069" y="734"/>
                    <a:pt x="1061" y="711"/>
                    <a:pt x="1061" y="680"/>
                  </a:cubicBezTo>
                  <a:cubicBezTo>
                    <a:pt x="1069" y="657"/>
                    <a:pt x="1069" y="657"/>
                    <a:pt x="1069" y="657"/>
                  </a:cubicBezTo>
                  <a:close/>
                  <a:moveTo>
                    <a:pt x="809" y="275"/>
                  </a:moveTo>
                  <a:lnTo>
                    <a:pt x="809" y="275"/>
                  </a:lnTo>
                  <a:cubicBezTo>
                    <a:pt x="786" y="260"/>
                    <a:pt x="732" y="237"/>
                    <a:pt x="717" y="214"/>
                  </a:cubicBezTo>
                  <a:cubicBezTo>
                    <a:pt x="710" y="207"/>
                    <a:pt x="732" y="199"/>
                    <a:pt x="740" y="184"/>
                  </a:cubicBezTo>
                  <a:cubicBezTo>
                    <a:pt x="740" y="169"/>
                    <a:pt x="740" y="146"/>
                    <a:pt x="740" y="130"/>
                  </a:cubicBezTo>
                  <a:cubicBezTo>
                    <a:pt x="725" y="130"/>
                    <a:pt x="694" y="184"/>
                    <a:pt x="679" y="191"/>
                  </a:cubicBezTo>
                  <a:cubicBezTo>
                    <a:pt x="641" y="207"/>
                    <a:pt x="618" y="184"/>
                    <a:pt x="580" y="184"/>
                  </a:cubicBezTo>
                  <a:cubicBezTo>
                    <a:pt x="580" y="199"/>
                    <a:pt x="625" y="230"/>
                    <a:pt x="625" y="252"/>
                  </a:cubicBezTo>
                  <a:cubicBezTo>
                    <a:pt x="641" y="298"/>
                    <a:pt x="610" y="321"/>
                    <a:pt x="656" y="352"/>
                  </a:cubicBezTo>
                  <a:cubicBezTo>
                    <a:pt x="687" y="367"/>
                    <a:pt x="710" y="428"/>
                    <a:pt x="717" y="375"/>
                  </a:cubicBezTo>
                  <a:cubicBezTo>
                    <a:pt x="732" y="306"/>
                    <a:pt x="786" y="329"/>
                    <a:pt x="824" y="359"/>
                  </a:cubicBezTo>
                  <a:cubicBezTo>
                    <a:pt x="862" y="390"/>
                    <a:pt x="855" y="428"/>
                    <a:pt x="870" y="474"/>
                  </a:cubicBezTo>
                  <a:cubicBezTo>
                    <a:pt x="878" y="474"/>
                    <a:pt x="885" y="436"/>
                    <a:pt x="893" y="428"/>
                  </a:cubicBezTo>
                  <a:cubicBezTo>
                    <a:pt x="908" y="413"/>
                    <a:pt x="939" y="390"/>
                    <a:pt x="900" y="367"/>
                  </a:cubicBezTo>
                  <a:cubicBezTo>
                    <a:pt x="878" y="352"/>
                    <a:pt x="855" y="321"/>
                    <a:pt x="847" y="291"/>
                  </a:cubicBezTo>
                  <a:cubicBezTo>
                    <a:pt x="809" y="275"/>
                    <a:pt x="809" y="275"/>
                    <a:pt x="809" y="275"/>
                  </a:cubicBezTo>
                  <a:close/>
                  <a:moveTo>
                    <a:pt x="878" y="153"/>
                  </a:moveTo>
                  <a:lnTo>
                    <a:pt x="878" y="153"/>
                  </a:lnTo>
                  <a:cubicBezTo>
                    <a:pt x="870" y="184"/>
                    <a:pt x="870" y="184"/>
                    <a:pt x="870" y="184"/>
                  </a:cubicBezTo>
                  <a:cubicBezTo>
                    <a:pt x="839" y="230"/>
                    <a:pt x="847" y="138"/>
                    <a:pt x="817" y="130"/>
                  </a:cubicBezTo>
                  <a:cubicBezTo>
                    <a:pt x="817" y="123"/>
                    <a:pt x="809" y="115"/>
                    <a:pt x="817" y="107"/>
                  </a:cubicBezTo>
                  <a:cubicBezTo>
                    <a:pt x="824" y="92"/>
                    <a:pt x="832" y="85"/>
                    <a:pt x="839" y="77"/>
                  </a:cubicBezTo>
                  <a:cubicBezTo>
                    <a:pt x="847" y="62"/>
                    <a:pt x="855" y="31"/>
                    <a:pt x="878" y="31"/>
                  </a:cubicBezTo>
                  <a:lnTo>
                    <a:pt x="878" y="31"/>
                  </a:lnTo>
                  <a:cubicBezTo>
                    <a:pt x="885" y="54"/>
                    <a:pt x="885" y="69"/>
                    <a:pt x="870" y="85"/>
                  </a:cubicBezTo>
                  <a:cubicBezTo>
                    <a:pt x="862" y="100"/>
                    <a:pt x="862" y="138"/>
                    <a:pt x="878" y="153"/>
                  </a:cubicBezTo>
                  <a:close/>
                  <a:moveTo>
                    <a:pt x="1580" y="260"/>
                  </a:moveTo>
                  <a:lnTo>
                    <a:pt x="1580" y="260"/>
                  </a:lnTo>
                  <a:cubicBezTo>
                    <a:pt x="1527" y="275"/>
                    <a:pt x="1450" y="405"/>
                    <a:pt x="1397" y="405"/>
                  </a:cubicBezTo>
                  <a:cubicBezTo>
                    <a:pt x="1290" y="405"/>
                    <a:pt x="1397" y="344"/>
                    <a:pt x="1397" y="283"/>
                  </a:cubicBezTo>
                  <a:cubicBezTo>
                    <a:pt x="1374" y="291"/>
                    <a:pt x="1367" y="314"/>
                    <a:pt x="1328" y="314"/>
                  </a:cubicBezTo>
                  <a:cubicBezTo>
                    <a:pt x="1313" y="314"/>
                    <a:pt x="1328" y="344"/>
                    <a:pt x="1328" y="359"/>
                  </a:cubicBezTo>
                  <a:cubicBezTo>
                    <a:pt x="1321" y="390"/>
                    <a:pt x="1305" y="390"/>
                    <a:pt x="1282" y="398"/>
                  </a:cubicBezTo>
                  <a:cubicBezTo>
                    <a:pt x="1236" y="421"/>
                    <a:pt x="1229" y="451"/>
                    <a:pt x="1214" y="482"/>
                  </a:cubicBezTo>
                  <a:cubicBezTo>
                    <a:pt x="1206" y="512"/>
                    <a:pt x="1160" y="520"/>
                    <a:pt x="1160" y="535"/>
                  </a:cubicBezTo>
                  <a:cubicBezTo>
                    <a:pt x="1160" y="550"/>
                    <a:pt x="1160" y="627"/>
                    <a:pt x="1175" y="604"/>
                  </a:cubicBezTo>
                  <a:cubicBezTo>
                    <a:pt x="1191" y="566"/>
                    <a:pt x="1244" y="466"/>
                    <a:pt x="1298" y="482"/>
                  </a:cubicBezTo>
                  <a:cubicBezTo>
                    <a:pt x="1321" y="489"/>
                    <a:pt x="1328" y="474"/>
                    <a:pt x="1344" y="466"/>
                  </a:cubicBezTo>
                  <a:cubicBezTo>
                    <a:pt x="1382" y="444"/>
                    <a:pt x="1389" y="497"/>
                    <a:pt x="1420" y="444"/>
                  </a:cubicBezTo>
                  <a:cubicBezTo>
                    <a:pt x="1443" y="413"/>
                    <a:pt x="1450" y="413"/>
                    <a:pt x="1481" y="398"/>
                  </a:cubicBezTo>
                  <a:cubicBezTo>
                    <a:pt x="1519" y="375"/>
                    <a:pt x="1519" y="344"/>
                    <a:pt x="1565" y="344"/>
                  </a:cubicBezTo>
                  <a:cubicBezTo>
                    <a:pt x="1641" y="344"/>
                    <a:pt x="1603" y="337"/>
                    <a:pt x="1588" y="291"/>
                  </a:cubicBezTo>
                  <a:cubicBezTo>
                    <a:pt x="1580" y="260"/>
                    <a:pt x="1580" y="260"/>
                    <a:pt x="1580" y="260"/>
                  </a:cubicBezTo>
                  <a:close/>
                  <a:moveTo>
                    <a:pt x="1557" y="77"/>
                  </a:moveTo>
                  <a:lnTo>
                    <a:pt x="1557" y="77"/>
                  </a:lnTo>
                  <a:cubicBezTo>
                    <a:pt x="1565" y="77"/>
                    <a:pt x="1565" y="69"/>
                    <a:pt x="1565" y="62"/>
                  </a:cubicBezTo>
                  <a:cubicBezTo>
                    <a:pt x="1573" y="54"/>
                    <a:pt x="1573" y="16"/>
                    <a:pt x="1588" y="16"/>
                  </a:cubicBezTo>
                  <a:cubicBezTo>
                    <a:pt x="1603" y="16"/>
                    <a:pt x="1611" y="16"/>
                    <a:pt x="1626" y="8"/>
                  </a:cubicBezTo>
                  <a:cubicBezTo>
                    <a:pt x="1626" y="8"/>
                    <a:pt x="1649" y="0"/>
                    <a:pt x="1649" y="8"/>
                  </a:cubicBezTo>
                  <a:cubicBezTo>
                    <a:pt x="1649" y="8"/>
                    <a:pt x="1641" y="16"/>
                    <a:pt x="1634" y="23"/>
                  </a:cubicBezTo>
                  <a:cubicBezTo>
                    <a:pt x="1626" y="31"/>
                    <a:pt x="1611" y="39"/>
                    <a:pt x="1611" y="46"/>
                  </a:cubicBezTo>
                  <a:cubicBezTo>
                    <a:pt x="1611" y="62"/>
                    <a:pt x="1634" y="85"/>
                    <a:pt x="1619" y="100"/>
                  </a:cubicBezTo>
                  <a:cubicBezTo>
                    <a:pt x="1603" y="123"/>
                    <a:pt x="1588" y="92"/>
                    <a:pt x="1565" y="100"/>
                  </a:cubicBezTo>
                  <a:lnTo>
                    <a:pt x="1557" y="77"/>
                  </a:ln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5" name="Freeform 197"/>
            <p:cNvSpPr>
              <a:spLocks noChangeArrowheads="1"/>
            </p:cNvSpPr>
            <p:nvPr/>
          </p:nvSpPr>
          <p:spPr bwMode="auto">
            <a:xfrm>
              <a:off x="8000479" y="1116013"/>
              <a:ext cx="773063" cy="1122362"/>
            </a:xfrm>
            <a:custGeom>
              <a:avLst/>
              <a:gdLst>
                <a:gd name="T0" fmla="*/ 8 w 2147"/>
                <a:gd name="T1" fmla="*/ 2260 h 3117"/>
                <a:gd name="T2" fmla="*/ 107 w 2147"/>
                <a:gd name="T3" fmla="*/ 2306 h 3117"/>
                <a:gd name="T4" fmla="*/ 1971 w 2147"/>
                <a:gd name="T5" fmla="*/ 442 h 3117"/>
                <a:gd name="T6" fmla="*/ 2055 w 2147"/>
                <a:gd name="T7" fmla="*/ 259 h 3117"/>
                <a:gd name="T8" fmla="*/ 2100 w 2147"/>
                <a:gd name="T9" fmla="*/ 61 h 3117"/>
                <a:gd name="T10" fmla="*/ 1948 w 2147"/>
                <a:gd name="T11" fmla="*/ 7 h 3117"/>
                <a:gd name="T12" fmla="*/ 1856 w 2147"/>
                <a:gd name="T13" fmla="*/ 267 h 3117"/>
                <a:gd name="T14" fmla="*/ 1803 w 2147"/>
                <a:gd name="T15" fmla="*/ 504 h 3117"/>
                <a:gd name="T16" fmla="*/ 2017 w 2147"/>
                <a:gd name="T17" fmla="*/ 511 h 3117"/>
                <a:gd name="T18" fmla="*/ 1742 w 2147"/>
                <a:gd name="T19" fmla="*/ 909 h 3117"/>
                <a:gd name="T20" fmla="*/ 1665 w 2147"/>
                <a:gd name="T21" fmla="*/ 1138 h 3117"/>
                <a:gd name="T22" fmla="*/ 1489 w 2147"/>
                <a:gd name="T23" fmla="*/ 1031 h 3117"/>
                <a:gd name="T24" fmla="*/ 1497 w 2147"/>
                <a:gd name="T25" fmla="*/ 626 h 3117"/>
                <a:gd name="T26" fmla="*/ 1688 w 2147"/>
                <a:gd name="T27" fmla="*/ 366 h 3117"/>
                <a:gd name="T28" fmla="*/ 1719 w 2147"/>
                <a:gd name="T29" fmla="*/ 649 h 3117"/>
                <a:gd name="T30" fmla="*/ 1726 w 2147"/>
                <a:gd name="T31" fmla="*/ 748 h 3117"/>
                <a:gd name="T32" fmla="*/ 1902 w 2147"/>
                <a:gd name="T33" fmla="*/ 870 h 3117"/>
                <a:gd name="T34" fmla="*/ 1887 w 2147"/>
                <a:gd name="T35" fmla="*/ 702 h 3117"/>
                <a:gd name="T36" fmla="*/ 2062 w 2147"/>
                <a:gd name="T37" fmla="*/ 786 h 3117"/>
                <a:gd name="T38" fmla="*/ 2093 w 2147"/>
                <a:gd name="T39" fmla="*/ 855 h 3117"/>
                <a:gd name="T40" fmla="*/ 1978 w 2147"/>
                <a:gd name="T41" fmla="*/ 878 h 3117"/>
                <a:gd name="T42" fmla="*/ 932 w 2147"/>
                <a:gd name="T43" fmla="*/ 1168 h 3117"/>
                <a:gd name="T44" fmla="*/ 1054 w 2147"/>
                <a:gd name="T45" fmla="*/ 1260 h 3117"/>
                <a:gd name="T46" fmla="*/ 1100 w 2147"/>
                <a:gd name="T47" fmla="*/ 1474 h 3117"/>
                <a:gd name="T48" fmla="*/ 1153 w 2147"/>
                <a:gd name="T49" fmla="*/ 1405 h 3117"/>
                <a:gd name="T50" fmla="*/ 1230 w 2147"/>
                <a:gd name="T51" fmla="*/ 1145 h 3117"/>
                <a:gd name="T52" fmla="*/ 1253 w 2147"/>
                <a:gd name="T53" fmla="*/ 824 h 3117"/>
                <a:gd name="T54" fmla="*/ 1123 w 2147"/>
                <a:gd name="T55" fmla="*/ 748 h 3117"/>
                <a:gd name="T56" fmla="*/ 1046 w 2147"/>
                <a:gd name="T57" fmla="*/ 1084 h 3117"/>
                <a:gd name="T58" fmla="*/ 856 w 2147"/>
                <a:gd name="T59" fmla="*/ 1092 h 3117"/>
                <a:gd name="T60" fmla="*/ 856 w 2147"/>
                <a:gd name="T61" fmla="*/ 1153 h 3117"/>
                <a:gd name="T62" fmla="*/ 1436 w 2147"/>
                <a:gd name="T63" fmla="*/ 2719 h 3117"/>
                <a:gd name="T64" fmla="*/ 1436 w 2147"/>
                <a:gd name="T65" fmla="*/ 2482 h 3117"/>
                <a:gd name="T66" fmla="*/ 1505 w 2147"/>
                <a:gd name="T67" fmla="*/ 2222 h 3117"/>
                <a:gd name="T68" fmla="*/ 1428 w 2147"/>
                <a:gd name="T69" fmla="*/ 1985 h 3117"/>
                <a:gd name="T70" fmla="*/ 1535 w 2147"/>
                <a:gd name="T71" fmla="*/ 1901 h 3117"/>
                <a:gd name="T72" fmla="*/ 1619 w 2147"/>
                <a:gd name="T73" fmla="*/ 1680 h 3117"/>
                <a:gd name="T74" fmla="*/ 1627 w 2147"/>
                <a:gd name="T75" fmla="*/ 1565 h 3117"/>
                <a:gd name="T76" fmla="*/ 1680 w 2147"/>
                <a:gd name="T77" fmla="*/ 1275 h 3117"/>
                <a:gd name="T78" fmla="*/ 1428 w 2147"/>
                <a:gd name="T79" fmla="*/ 1328 h 3117"/>
                <a:gd name="T80" fmla="*/ 1329 w 2147"/>
                <a:gd name="T81" fmla="*/ 1168 h 3117"/>
                <a:gd name="T82" fmla="*/ 1245 w 2147"/>
                <a:gd name="T83" fmla="*/ 1527 h 3117"/>
                <a:gd name="T84" fmla="*/ 1023 w 2147"/>
                <a:gd name="T85" fmla="*/ 1703 h 3117"/>
                <a:gd name="T86" fmla="*/ 672 w 2147"/>
                <a:gd name="T87" fmla="*/ 1787 h 3117"/>
                <a:gd name="T88" fmla="*/ 856 w 2147"/>
                <a:gd name="T89" fmla="*/ 2039 h 3117"/>
                <a:gd name="T90" fmla="*/ 901 w 2147"/>
                <a:gd name="T91" fmla="*/ 2054 h 3117"/>
                <a:gd name="T92" fmla="*/ 1046 w 2147"/>
                <a:gd name="T93" fmla="*/ 2222 h 3117"/>
                <a:gd name="T94" fmla="*/ 1138 w 2147"/>
                <a:gd name="T95" fmla="*/ 2085 h 3117"/>
                <a:gd name="T96" fmla="*/ 1306 w 2147"/>
                <a:gd name="T97" fmla="*/ 2123 h 3117"/>
                <a:gd name="T98" fmla="*/ 1298 w 2147"/>
                <a:gd name="T99" fmla="*/ 2482 h 3117"/>
                <a:gd name="T100" fmla="*/ 1199 w 2147"/>
                <a:gd name="T101" fmla="*/ 2864 h 3117"/>
                <a:gd name="T102" fmla="*/ 1291 w 2147"/>
                <a:gd name="T103" fmla="*/ 3085 h 3117"/>
                <a:gd name="T104" fmla="*/ 1329 w 2147"/>
                <a:gd name="T105" fmla="*/ 2910 h 3117"/>
                <a:gd name="T106" fmla="*/ 1581 w 2147"/>
                <a:gd name="T107" fmla="*/ 2245 h 3117"/>
                <a:gd name="T108" fmla="*/ 1612 w 2147"/>
                <a:gd name="T109" fmla="*/ 2146 h 3117"/>
                <a:gd name="T110" fmla="*/ 1749 w 2147"/>
                <a:gd name="T111" fmla="*/ 2237 h 3117"/>
                <a:gd name="T112" fmla="*/ 1612 w 2147"/>
                <a:gd name="T113" fmla="*/ 2345 h 3117"/>
                <a:gd name="T114" fmla="*/ 1787 w 2147"/>
                <a:gd name="T115" fmla="*/ 1649 h 3117"/>
                <a:gd name="T116" fmla="*/ 1764 w 2147"/>
                <a:gd name="T117" fmla="*/ 1542 h 3117"/>
                <a:gd name="T118" fmla="*/ 1879 w 2147"/>
                <a:gd name="T119" fmla="*/ 1481 h 3117"/>
                <a:gd name="T120" fmla="*/ 1787 w 2147"/>
                <a:gd name="T121" fmla="*/ 1649 h 3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47" h="3117">
                  <a:moveTo>
                    <a:pt x="53" y="2329"/>
                  </a:moveTo>
                  <a:lnTo>
                    <a:pt x="53" y="2329"/>
                  </a:lnTo>
                  <a:cubicBezTo>
                    <a:pt x="53" y="2314"/>
                    <a:pt x="38" y="2299"/>
                    <a:pt x="31" y="2291"/>
                  </a:cubicBezTo>
                  <a:cubicBezTo>
                    <a:pt x="23" y="2283"/>
                    <a:pt x="0" y="2276"/>
                    <a:pt x="8" y="2260"/>
                  </a:cubicBezTo>
                  <a:cubicBezTo>
                    <a:pt x="15" y="2253"/>
                    <a:pt x="23" y="2245"/>
                    <a:pt x="31" y="2237"/>
                  </a:cubicBezTo>
                  <a:cubicBezTo>
                    <a:pt x="38" y="2222"/>
                    <a:pt x="38" y="2222"/>
                    <a:pt x="46" y="2214"/>
                  </a:cubicBezTo>
                  <a:cubicBezTo>
                    <a:pt x="61" y="2199"/>
                    <a:pt x="84" y="2207"/>
                    <a:pt x="92" y="2222"/>
                  </a:cubicBezTo>
                  <a:cubicBezTo>
                    <a:pt x="114" y="2253"/>
                    <a:pt x="107" y="2276"/>
                    <a:pt x="107" y="2306"/>
                  </a:cubicBezTo>
                  <a:cubicBezTo>
                    <a:pt x="107" y="2322"/>
                    <a:pt x="107" y="2329"/>
                    <a:pt x="107" y="2337"/>
                  </a:cubicBezTo>
                  <a:cubicBezTo>
                    <a:pt x="107" y="2360"/>
                    <a:pt x="76" y="2345"/>
                    <a:pt x="69" y="2345"/>
                  </a:cubicBezTo>
                  <a:cubicBezTo>
                    <a:pt x="53" y="2329"/>
                    <a:pt x="53" y="2329"/>
                    <a:pt x="53" y="2329"/>
                  </a:cubicBezTo>
                  <a:close/>
                  <a:moveTo>
                    <a:pt x="1971" y="442"/>
                  </a:moveTo>
                  <a:lnTo>
                    <a:pt x="1971" y="442"/>
                  </a:lnTo>
                  <a:cubicBezTo>
                    <a:pt x="1986" y="397"/>
                    <a:pt x="2032" y="374"/>
                    <a:pt x="2055" y="336"/>
                  </a:cubicBezTo>
                  <a:cubicBezTo>
                    <a:pt x="2078" y="282"/>
                    <a:pt x="1986" y="290"/>
                    <a:pt x="1994" y="282"/>
                  </a:cubicBezTo>
                  <a:cubicBezTo>
                    <a:pt x="2001" y="274"/>
                    <a:pt x="2039" y="267"/>
                    <a:pt x="2055" y="259"/>
                  </a:cubicBezTo>
                  <a:cubicBezTo>
                    <a:pt x="2085" y="252"/>
                    <a:pt x="2047" y="206"/>
                    <a:pt x="2032" y="198"/>
                  </a:cubicBezTo>
                  <a:cubicBezTo>
                    <a:pt x="2032" y="190"/>
                    <a:pt x="2146" y="221"/>
                    <a:pt x="2100" y="145"/>
                  </a:cubicBezTo>
                  <a:cubicBezTo>
                    <a:pt x="2093" y="122"/>
                    <a:pt x="2039" y="106"/>
                    <a:pt x="2100" y="91"/>
                  </a:cubicBezTo>
                  <a:cubicBezTo>
                    <a:pt x="2139" y="91"/>
                    <a:pt x="2131" y="76"/>
                    <a:pt x="2100" y="61"/>
                  </a:cubicBezTo>
                  <a:cubicBezTo>
                    <a:pt x="2024" y="22"/>
                    <a:pt x="2024" y="22"/>
                    <a:pt x="2024" y="22"/>
                  </a:cubicBezTo>
                  <a:cubicBezTo>
                    <a:pt x="1986" y="7"/>
                    <a:pt x="1986" y="114"/>
                    <a:pt x="1963" y="122"/>
                  </a:cubicBezTo>
                  <a:cubicBezTo>
                    <a:pt x="1963" y="99"/>
                    <a:pt x="1963" y="76"/>
                    <a:pt x="1963" y="61"/>
                  </a:cubicBezTo>
                  <a:cubicBezTo>
                    <a:pt x="1963" y="53"/>
                    <a:pt x="1963" y="0"/>
                    <a:pt x="1948" y="7"/>
                  </a:cubicBezTo>
                  <a:cubicBezTo>
                    <a:pt x="1925" y="15"/>
                    <a:pt x="1902" y="68"/>
                    <a:pt x="1894" y="91"/>
                  </a:cubicBezTo>
                  <a:cubicBezTo>
                    <a:pt x="1879" y="114"/>
                    <a:pt x="1841" y="152"/>
                    <a:pt x="1841" y="167"/>
                  </a:cubicBezTo>
                  <a:cubicBezTo>
                    <a:pt x="1841" y="175"/>
                    <a:pt x="1856" y="198"/>
                    <a:pt x="1856" y="213"/>
                  </a:cubicBezTo>
                  <a:cubicBezTo>
                    <a:pt x="1864" y="229"/>
                    <a:pt x="1864" y="252"/>
                    <a:pt x="1856" y="267"/>
                  </a:cubicBezTo>
                  <a:cubicBezTo>
                    <a:pt x="1856" y="320"/>
                    <a:pt x="1810" y="351"/>
                    <a:pt x="1825" y="404"/>
                  </a:cubicBezTo>
                  <a:cubicBezTo>
                    <a:pt x="1833" y="427"/>
                    <a:pt x="1803" y="404"/>
                    <a:pt x="1810" y="427"/>
                  </a:cubicBezTo>
                  <a:cubicBezTo>
                    <a:pt x="1810" y="442"/>
                    <a:pt x="1818" y="458"/>
                    <a:pt x="1810" y="473"/>
                  </a:cubicBezTo>
                  <a:cubicBezTo>
                    <a:pt x="1803" y="488"/>
                    <a:pt x="1795" y="488"/>
                    <a:pt x="1803" y="504"/>
                  </a:cubicBezTo>
                  <a:cubicBezTo>
                    <a:pt x="1818" y="542"/>
                    <a:pt x="1825" y="542"/>
                    <a:pt x="1864" y="519"/>
                  </a:cubicBezTo>
                  <a:cubicBezTo>
                    <a:pt x="1879" y="511"/>
                    <a:pt x="1902" y="511"/>
                    <a:pt x="1925" y="519"/>
                  </a:cubicBezTo>
                  <a:cubicBezTo>
                    <a:pt x="1932" y="526"/>
                    <a:pt x="1948" y="534"/>
                    <a:pt x="1955" y="534"/>
                  </a:cubicBezTo>
                  <a:cubicBezTo>
                    <a:pt x="1971" y="534"/>
                    <a:pt x="2009" y="526"/>
                    <a:pt x="2017" y="511"/>
                  </a:cubicBezTo>
                  <a:cubicBezTo>
                    <a:pt x="2024" y="504"/>
                    <a:pt x="1971" y="481"/>
                    <a:pt x="1971" y="465"/>
                  </a:cubicBezTo>
                  <a:cubicBezTo>
                    <a:pt x="1971" y="442"/>
                    <a:pt x="1971" y="442"/>
                    <a:pt x="1971" y="442"/>
                  </a:cubicBezTo>
                  <a:close/>
                  <a:moveTo>
                    <a:pt x="1742" y="909"/>
                  </a:moveTo>
                  <a:lnTo>
                    <a:pt x="1742" y="909"/>
                  </a:lnTo>
                  <a:cubicBezTo>
                    <a:pt x="1742" y="924"/>
                    <a:pt x="1742" y="924"/>
                    <a:pt x="1742" y="924"/>
                  </a:cubicBezTo>
                  <a:cubicBezTo>
                    <a:pt x="1742" y="947"/>
                    <a:pt x="1719" y="962"/>
                    <a:pt x="1696" y="970"/>
                  </a:cubicBezTo>
                  <a:cubicBezTo>
                    <a:pt x="1680" y="985"/>
                    <a:pt x="1711" y="1023"/>
                    <a:pt x="1719" y="1038"/>
                  </a:cubicBezTo>
                  <a:cubicBezTo>
                    <a:pt x="1734" y="1069"/>
                    <a:pt x="1711" y="1138"/>
                    <a:pt x="1665" y="1138"/>
                  </a:cubicBezTo>
                  <a:cubicBezTo>
                    <a:pt x="1650" y="1138"/>
                    <a:pt x="1604" y="1115"/>
                    <a:pt x="1596" y="1122"/>
                  </a:cubicBezTo>
                  <a:cubicBezTo>
                    <a:pt x="1581" y="1130"/>
                    <a:pt x="1604" y="1145"/>
                    <a:pt x="1596" y="1161"/>
                  </a:cubicBezTo>
                  <a:lnTo>
                    <a:pt x="1596" y="1161"/>
                  </a:lnTo>
                  <a:cubicBezTo>
                    <a:pt x="1535" y="1122"/>
                    <a:pt x="1497" y="1115"/>
                    <a:pt x="1489" y="1031"/>
                  </a:cubicBezTo>
                  <a:cubicBezTo>
                    <a:pt x="1489" y="1015"/>
                    <a:pt x="1474" y="1000"/>
                    <a:pt x="1474" y="977"/>
                  </a:cubicBezTo>
                  <a:cubicBezTo>
                    <a:pt x="1467" y="954"/>
                    <a:pt x="1467" y="924"/>
                    <a:pt x="1467" y="893"/>
                  </a:cubicBezTo>
                  <a:cubicBezTo>
                    <a:pt x="1467" y="832"/>
                    <a:pt x="1428" y="817"/>
                    <a:pt x="1444" y="748"/>
                  </a:cubicBezTo>
                  <a:cubicBezTo>
                    <a:pt x="1459" y="710"/>
                    <a:pt x="1489" y="664"/>
                    <a:pt x="1497" y="626"/>
                  </a:cubicBezTo>
                  <a:cubicBezTo>
                    <a:pt x="1505" y="588"/>
                    <a:pt x="1535" y="618"/>
                    <a:pt x="1543" y="595"/>
                  </a:cubicBezTo>
                  <a:cubicBezTo>
                    <a:pt x="1558" y="557"/>
                    <a:pt x="1550" y="504"/>
                    <a:pt x="1558" y="465"/>
                  </a:cubicBezTo>
                  <a:cubicBezTo>
                    <a:pt x="1581" y="404"/>
                    <a:pt x="1558" y="366"/>
                    <a:pt x="1635" y="381"/>
                  </a:cubicBezTo>
                  <a:cubicBezTo>
                    <a:pt x="1658" y="381"/>
                    <a:pt x="1673" y="366"/>
                    <a:pt x="1688" y="366"/>
                  </a:cubicBezTo>
                  <a:cubicBezTo>
                    <a:pt x="1787" y="389"/>
                    <a:pt x="1734" y="465"/>
                    <a:pt x="1764" y="526"/>
                  </a:cubicBezTo>
                  <a:cubicBezTo>
                    <a:pt x="1772" y="549"/>
                    <a:pt x="1772" y="572"/>
                    <a:pt x="1772" y="595"/>
                  </a:cubicBezTo>
                  <a:cubicBezTo>
                    <a:pt x="1772" y="618"/>
                    <a:pt x="1772" y="641"/>
                    <a:pt x="1780" y="656"/>
                  </a:cubicBezTo>
                  <a:cubicBezTo>
                    <a:pt x="1795" y="695"/>
                    <a:pt x="1734" y="664"/>
                    <a:pt x="1719" y="649"/>
                  </a:cubicBezTo>
                  <a:cubicBezTo>
                    <a:pt x="1703" y="641"/>
                    <a:pt x="1688" y="595"/>
                    <a:pt x="1673" y="595"/>
                  </a:cubicBezTo>
                  <a:cubicBezTo>
                    <a:pt x="1665" y="595"/>
                    <a:pt x="1665" y="595"/>
                    <a:pt x="1665" y="595"/>
                  </a:cubicBezTo>
                  <a:cubicBezTo>
                    <a:pt x="1665" y="611"/>
                    <a:pt x="1703" y="687"/>
                    <a:pt x="1711" y="695"/>
                  </a:cubicBezTo>
                  <a:cubicBezTo>
                    <a:pt x="1726" y="710"/>
                    <a:pt x="1749" y="725"/>
                    <a:pt x="1726" y="748"/>
                  </a:cubicBezTo>
                  <a:cubicBezTo>
                    <a:pt x="1719" y="763"/>
                    <a:pt x="1688" y="763"/>
                    <a:pt x="1680" y="771"/>
                  </a:cubicBezTo>
                  <a:cubicBezTo>
                    <a:pt x="1665" y="786"/>
                    <a:pt x="1719" y="817"/>
                    <a:pt x="1734" y="824"/>
                  </a:cubicBezTo>
                  <a:cubicBezTo>
                    <a:pt x="1757" y="855"/>
                    <a:pt x="1757" y="878"/>
                    <a:pt x="1742" y="909"/>
                  </a:cubicBezTo>
                  <a:close/>
                  <a:moveTo>
                    <a:pt x="1902" y="870"/>
                  </a:moveTo>
                  <a:lnTo>
                    <a:pt x="1902" y="870"/>
                  </a:lnTo>
                  <a:cubicBezTo>
                    <a:pt x="1894" y="840"/>
                    <a:pt x="1879" y="817"/>
                    <a:pt x="1871" y="786"/>
                  </a:cubicBezTo>
                  <a:cubicBezTo>
                    <a:pt x="1871" y="771"/>
                    <a:pt x="1848" y="740"/>
                    <a:pt x="1848" y="733"/>
                  </a:cubicBezTo>
                  <a:cubicBezTo>
                    <a:pt x="1856" y="725"/>
                    <a:pt x="1879" y="702"/>
                    <a:pt x="1887" y="702"/>
                  </a:cubicBezTo>
                  <a:cubicBezTo>
                    <a:pt x="1917" y="702"/>
                    <a:pt x="1925" y="740"/>
                    <a:pt x="1955" y="695"/>
                  </a:cubicBezTo>
                  <a:cubicBezTo>
                    <a:pt x="1971" y="679"/>
                    <a:pt x="2017" y="695"/>
                    <a:pt x="2032" y="702"/>
                  </a:cubicBezTo>
                  <a:cubicBezTo>
                    <a:pt x="2032" y="717"/>
                    <a:pt x="2039" y="733"/>
                    <a:pt x="2039" y="748"/>
                  </a:cubicBezTo>
                  <a:cubicBezTo>
                    <a:pt x="2047" y="763"/>
                    <a:pt x="2062" y="771"/>
                    <a:pt x="2062" y="786"/>
                  </a:cubicBezTo>
                  <a:cubicBezTo>
                    <a:pt x="2070" y="786"/>
                    <a:pt x="2078" y="763"/>
                    <a:pt x="2093" y="756"/>
                  </a:cubicBezTo>
                  <a:cubicBezTo>
                    <a:pt x="2100" y="748"/>
                    <a:pt x="2116" y="740"/>
                    <a:pt x="2123" y="740"/>
                  </a:cubicBezTo>
                  <a:lnTo>
                    <a:pt x="2123" y="740"/>
                  </a:lnTo>
                  <a:cubicBezTo>
                    <a:pt x="2123" y="786"/>
                    <a:pt x="2093" y="817"/>
                    <a:pt x="2093" y="855"/>
                  </a:cubicBezTo>
                  <a:cubicBezTo>
                    <a:pt x="2093" y="916"/>
                    <a:pt x="2039" y="863"/>
                    <a:pt x="2024" y="840"/>
                  </a:cubicBezTo>
                  <a:cubicBezTo>
                    <a:pt x="2001" y="824"/>
                    <a:pt x="1994" y="832"/>
                    <a:pt x="1971" y="824"/>
                  </a:cubicBezTo>
                  <a:cubicBezTo>
                    <a:pt x="1948" y="809"/>
                    <a:pt x="1948" y="809"/>
                    <a:pt x="1948" y="809"/>
                  </a:cubicBezTo>
                  <a:cubicBezTo>
                    <a:pt x="1910" y="801"/>
                    <a:pt x="1978" y="870"/>
                    <a:pt x="1978" y="878"/>
                  </a:cubicBezTo>
                  <a:cubicBezTo>
                    <a:pt x="1986" y="893"/>
                    <a:pt x="1925" y="924"/>
                    <a:pt x="1910" y="886"/>
                  </a:cubicBezTo>
                  <a:cubicBezTo>
                    <a:pt x="1902" y="870"/>
                    <a:pt x="1902" y="870"/>
                    <a:pt x="1902" y="870"/>
                  </a:cubicBezTo>
                  <a:close/>
                  <a:moveTo>
                    <a:pt x="932" y="1168"/>
                  </a:moveTo>
                  <a:lnTo>
                    <a:pt x="932" y="1168"/>
                  </a:lnTo>
                  <a:cubicBezTo>
                    <a:pt x="1001" y="1168"/>
                    <a:pt x="970" y="1184"/>
                    <a:pt x="970" y="1229"/>
                  </a:cubicBezTo>
                  <a:cubicBezTo>
                    <a:pt x="970" y="1283"/>
                    <a:pt x="1008" y="1222"/>
                    <a:pt x="1016" y="1206"/>
                  </a:cubicBezTo>
                  <a:cubicBezTo>
                    <a:pt x="1016" y="1199"/>
                    <a:pt x="1023" y="1145"/>
                    <a:pt x="1031" y="1153"/>
                  </a:cubicBezTo>
                  <a:cubicBezTo>
                    <a:pt x="1031" y="1168"/>
                    <a:pt x="1046" y="1252"/>
                    <a:pt x="1054" y="1260"/>
                  </a:cubicBezTo>
                  <a:cubicBezTo>
                    <a:pt x="1077" y="1290"/>
                    <a:pt x="1031" y="1328"/>
                    <a:pt x="1062" y="1367"/>
                  </a:cubicBezTo>
                  <a:cubicBezTo>
                    <a:pt x="1085" y="1397"/>
                    <a:pt x="1092" y="1382"/>
                    <a:pt x="1123" y="1390"/>
                  </a:cubicBezTo>
                  <a:cubicBezTo>
                    <a:pt x="1123" y="1405"/>
                    <a:pt x="1108" y="1420"/>
                    <a:pt x="1108" y="1443"/>
                  </a:cubicBezTo>
                  <a:cubicBezTo>
                    <a:pt x="1115" y="1458"/>
                    <a:pt x="1123" y="1481"/>
                    <a:pt x="1100" y="1474"/>
                  </a:cubicBezTo>
                  <a:cubicBezTo>
                    <a:pt x="1054" y="1466"/>
                    <a:pt x="1031" y="1497"/>
                    <a:pt x="1039" y="1542"/>
                  </a:cubicBezTo>
                  <a:cubicBezTo>
                    <a:pt x="1039" y="1611"/>
                    <a:pt x="1161" y="1619"/>
                    <a:pt x="1161" y="1550"/>
                  </a:cubicBezTo>
                  <a:cubicBezTo>
                    <a:pt x="1161" y="1520"/>
                    <a:pt x="1184" y="1458"/>
                    <a:pt x="1161" y="1443"/>
                  </a:cubicBezTo>
                  <a:cubicBezTo>
                    <a:pt x="1161" y="1436"/>
                    <a:pt x="1146" y="1413"/>
                    <a:pt x="1153" y="1405"/>
                  </a:cubicBezTo>
                  <a:cubicBezTo>
                    <a:pt x="1169" y="1397"/>
                    <a:pt x="1184" y="1390"/>
                    <a:pt x="1192" y="1374"/>
                  </a:cubicBezTo>
                  <a:cubicBezTo>
                    <a:pt x="1214" y="1344"/>
                    <a:pt x="1207" y="1290"/>
                    <a:pt x="1230" y="1252"/>
                  </a:cubicBezTo>
                  <a:cubicBezTo>
                    <a:pt x="1245" y="1222"/>
                    <a:pt x="1268" y="1222"/>
                    <a:pt x="1245" y="1184"/>
                  </a:cubicBezTo>
                  <a:cubicBezTo>
                    <a:pt x="1222" y="1168"/>
                    <a:pt x="1230" y="1168"/>
                    <a:pt x="1230" y="1145"/>
                  </a:cubicBezTo>
                  <a:cubicBezTo>
                    <a:pt x="1230" y="1122"/>
                    <a:pt x="1253" y="1061"/>
                    <a:pt x="1237" y="1046"/>
                  </a:cubicBezTo>
                  <a:cubicBezTo>
                    <a:pt x="1230" y="1031"/>
                    <a:pt x="1192" y="1008"/>
                    <a:pt x="1222" y="992"/>
                  </a:cubicBezTo>
                  <a:cubicBezTo>
                    <a:pt x="1268" y="962"/>
                    <a:pt x="1268" y="977"/>
                    <a:pt x="1268" y="924"/>
                  </a:cubicBezTo>
                  <a:cubicBezTo>
                    <a:pt x="1268" y="870"/>
                    <a:pt x="1199" y="847"/>
                    <a:pt x="1253" y="824"/>
                  </a:cubicBezTo>
                  <a:cubicBezTo>
                    <a:pt x="1283" y="817"/>
                    <a:pt x="1275" y="786"/>
                    <a:pt x="1283" y="763"/>
                  </a:cubicBezTo>
                  <a:cubicBezTo>
                    <a:pt x="1283" y="740"/>
                    <a:pt x="1291" y="679"/>
                    <a:pt x="1268" y="695"/>
                  </a:cubicBezTo>
                  <a:cubicBezTo>
                    <a:pt x="1199" y="725"/>
                    <a:pt x="1237" y="717"/>
                    <a:pt x="1230" y="771"/>
                  </a:cubicBezTo>
                  <a:cubicBezTo>
                    <a:pt x="1199" y="771"/>
                    <a:pt x="1153" y="748"/>
                    <a:pt x="1123" y="748"/>
                  </a:cubicBezTo>
                  <a:cubicBezTo>
                    <a:pt x="1108" y="740"/>
                    <a:pt x="1062" y="801"/>
                    <a:pt x="1069" y="817"/>
                  </a:cubicBezTo>
                  <a:cubicBezTo>
                    <a:pt x="1069" y="855"/>
                    <a:pt x="1077" y="855"/>
                    <a:pt x="1054" y="893"/>
                  </a:cubicBezTo>
                  <a:cubicBezTo>
                    <a:pt x="1031" y="909"/>
                    <a:pt x="993" y="947"/>
                    <a:pt x="993" y="970"/>
                  </a:cubicBezTo>
                  <a:cubicBezTo>
                    <a:pt x="993" y="1008"/>
                    <a:pt x="1046" y="1061"/>
                    <a:pt x="1046" y="1084"/>
                  </a:cubicBezTo>
                  <a:cubicBezTo>
                    <a:pt x="1031" y="1084"/>
                    <a:pt x="947" y="992"/>
                    <a:pt x="939" y="985"/>
                  </a:cubicBezTo>
                  <a:cubicBezTo>
                    <a:pt x="939" y="970"/>
                    <a:pt x="939" y="931"/>
                    <a:pt x="924" y="931"/>
                  </a:cubicBezTo>
                  <a:cubicBezTo>
                    <a:pt x="909" y="931"/>
                    <a:pt x="878" y="977"/>
                    <a:pt x="871" y="992"/>
                  </a:cubicBezTo>
                  <a:cubicBezTo>
                    <a:pt x="863" y="1015"/>
                    <a:pt x="856" y="1061"/>
                    <a:pt x="856" y="1092"/>
                  </a:cubicBezTo>
                  <a:cubicBezTo>
                    <a:pt x="833" y="1099"/>
                    <a:pt x="825" y="1061"/>
                    <a:pt x="802" y="1084"/>
                  </a:cubicBezTo>
                  <a:cubicBezTo>
                    <a:pt x="787" y="1099"/>
                    <a:pt x="787" y="1107"/>
                    <a:pt x="787" y="1130"/>
                  </a:cubicBezTo>
                  <a:cubicBezTo>
                    <a:pt x="779" y="1153"/>
                    <a:pt x="771" y="1161"/>
                    <a:pt x="794" y="1176"/>
                  </a:cubicBezTo>
                  <a:cubicBezTo>
                    <a:pt x="817" y="1191"/>
                    <a:pt x="840" y="1161"/>
                    <a:pt x="856" y="1153"/>
                  </a:cubicBezTo>
                  <a:cubicBezTo>
                    <a:pt x="878" y="1145"/>
                    <a:pt x="901" y="1153"/>
                    <a:pt x="917" y="1161"/>
                  </a:cubicBezTo>
                  <a:cubicBezTo>
                    <a:pt x="932" y="1168"/>
                    <a:pt x="932" y="1168"/>
                    <a:pt x="932" y="1168"/>
                  </a:cubicBezTo>
                  <a:close/>
                  <a:moveTo>
                    <a:pt x="1436" y="2719"/>
                  </a:moveTo>
                  <a:lnTo>
                    <a:pt x="1436" y="2719"/>
                  </a:lnTo>
                  <a:cubicBezTo>
                    <a:pt x="1459" y="2681"/>
                    <a:pt x="1352" y="2627"/>
                    <a:pt x="1413" y="2574"/>
                  </a:cubicBezTo>
                  <a:cubicBezTo>
                    <a:pt x="1428" y="2566"/>
                    <a:pt x="1451" y="2566"/>
                    <a:pt x="1467" y="2558"/>
                  </a:cubicBezTo>
                  <a:cubicBezTo>
                    <a:pt x="1467" y="2551"/>
                    <a:pt x="1451" y="2528"/>
                    <a:pt x="1444" y="2520"/>
                  </a:cubicBezTo>
                  <a:cubicBezTo>
                    <a:pt x="1436" y="2512"/>
                    <a:pt x="1436" y="2489"/>
                    <a:pt x="1436" y="2482"/>
                  </a:cubicBezTo>
                  <a:cubicBezTo>
                    <a:pt x="1436" y="2444"/>
                    <a:pt x="1421" y="2413"/>
                    <a:pt x="1421" y="2367"/>
                  </a:cubicBezTo>
                  <a:cubicBezTo>
                    <a:pt x="1428" y="2360"/>
                    <a:pt x="1444" y="2337"/>
                    <a:pt x="1444" y="2329"/>
                  </a:cubicBezTo>
                  <a:cubicBezTo>
                    <a:pt x="1451" y="2314"/>
                    <a:pt x="1436" y="2306"/>
                    <a:pt x="1444" y="2291"/>
                  </a:cubicBezTo>
                  <a:cubicBezTo>
                    <a:pt x="1467" y="2260"/>
                    <a:pt x="1505" y="2268"/>
                    <a:pt x="1505" y="2222"/>
                  </a:cubicBezTo>
                  <a:cubicBezTo>
                    <a:pt x="1505" y="2199"/>
                    <a:pt x="1512" y="2176"/>
                    <a:pt x="1505" y="2153"/>
                  </a:cubicBezTo>
                  <a:cubicBezTo>
                    <a:pt x="1505" y="2131"/>
                    <a:pt x="1467" y="2123"/>
                    <a:pt x="1474" y="2100"/>
                  </a:cubicBezTo>
                  <a:cubicBezTo>
                    <a:pt x="1489" y="2062"/>
                    <a:pt x="1505" y="2054"/>
                    <a:pt x="1467" y="2024"/>
                  </a:cubicBezTo>
                  <a:cubicBezTo>
                    <a:pt x="1451" y="2008"/>
                    <a:pt x="1444" y="2008"/>
                    <a:pt x="1428" y="1985"/>
                  </a:cubicBezTo>
                  <a:cubicBezTo>
                    <a:pt x="1428" y="1970"/>
                    <a:pt x="1406" y="1955"/>
                    <a:pt x="1421" y="1940"/>
                  </a:cubicBezTo>
                  <a:cubicBezTo>
                    <a:pt x="1428" y="1924"/>
                    <a:pt x="1444" y="1917"/>
                    <a:pt x="1451" y="1901"/>
                  </a:cubicBezTo>
                  <a:cubicBezTo>
                    <a:pt x="1474" y="1863"/>
                    <a:pt x="1467" y="1917"/>
                    <a:pt x="1497" y="1932"/>
                  </a:cubicBezTo>
                  <a:cubicBezTo>
                    <a:pt x="1512" y="1932"/>
                    <a:pt x="1528" y="1909"/>
                    <a:pt x="1535" y="1901"/>
                  </a:cubicBezTo>
                  <a:cubicBezTo>
                    <a:pt x="1535" y="1863"/>
                    <a:pt x="1581" y="1871"/>
                    <a:pt x="1581" y="1856"/>
                  </a:cubicBezTo>
                  <a:cubicBezTo>
                    <a:pt x="1596" y="1817"/>
                    <a:pt x="1550" y="1833"/>
                    <a:pt x="1528" y="1810"/>
                  </a:cubicBezTo>
                  <a:cubicBezTo>
                    <a:pt x="1505" y="1787"/>
                    <a:pt x="1589" y="1733"/>
                    <a:pt x="1612" y="1733"/>
                  </a:cubicBezTo>
                  <a:cubicBezTo>
                    <a:pt x="1635" y="1733"/>
                    <a:pt x="1619" y="1695"/>
                    <a:pt x="1619" y="1680"/>
                  </a:cubicBezTo>
                  <a:cubicBezTo>
                    <a:pt x="1627" y="1649"/>
                    <a:pt x="1581" y="1672"/>
                    <a:pt x="1558" y="1665"/>
                  </a:cubicBezTo>
                  <a:cubicBezTo>
                    <a:pt x="1520" y="1649"/>
                    <a:pt x="1528" y="1642"/>
                    <a:pt x="1482" y="1642"/>
                  </a:cubicBezTo>
                  <a:cubicBezTo>
                    <a:pt x="1482" y="1626"/>
                    <a:pt x="1489" y="1596"/>
                    <a:pt x="1505" y="1588"/>
                  </a:cubicBezTo>
                  <a:cubicBezTo>
                    <a:pt x="1535" y="1581"/>
                    <a:pt x="1612" y="1611"/>
                    <a:pt x="1627" y="1565"/>
                  </a:cubicBezTo>
                  <a:cubicBezTo>
                    <a:pt x="1635" y="1542"/>
                    <a:pt x="1635" y="1489"/>
                    <a:pt x="1635" y="1466"/>
                  </a:cubicBezTo>
                  <a:cubicBezTo>
                    <a:pt x="1604" y="1466"/>
                    <a:pt x="1589" y="1474"/>
                    <a:pt x="1566" y="1497"/>
                  </a:cubicBezTo>
                  <a:cubicBezTo>
                    <a:pt x="1535" y="1535"/>
                    <a:pt x="1573" y="1458"/>
                    <a:pt x="1573" y="1451"/>
                  </a:cubicBezTo>
                  <a:cubicBezTo>
                    <a:pt x="1596" y="1420"/>
                    <a:pt x="1680" y="1298"/>
                    <a:pt x="1680" y="1275"/>
                  </a:cubicBezTo>
                  <a:cubicBezTo>
                    <a:pt x="1642" y="1275"/>
                    <a:pt x="1589" y="1351"/>
                    <a:pt x="1581" y="1382"/>
                  </a:cubicBezTo>
                  <a:cubicBezTo>
                    <a:pt x="1573" y="1413"/>
                    <a:pt x="1489" y="1512"/>
                    <a:pt x="1489" y="1420"/>
                  </a:cubicBezTo>
                  <a:cubicBezTo>
                    <a:pt x="1489" y="1367"/>
                    <a:pt x="1451" y="1390"/>
                    <a:pt x="1413" y="1374"/>
                  </a:cubicBezTo>
                  <a:cubicBezTo>
                    <a:pt x="1406" y="1374"/>
                    <a:pt x="1428" y="1336"/>
                    <a:pt x="1428" y="1328"/>
                  </a:cubicBezTo>
                  <a:cubicBezTo>
                    <a:pt x="1451" y="1306"/>
                    <a:pt x="1489" y="1245"/>
                    <a:pt x="1459" y="1222"/>
                  </a:cubicBezTo>
                  <a:cubicBezTo>
                    <a:pt x="1421" y="1199"/>
                    <a:pt x="1436" y="1184"/>
                    <a:pt x="1428" y="1153"/>
                  </a:cubicBezTo>
                  <a:cubicBezTo>
                    <a:pt x="1413" y="1092"/>
                    <a:pt x="1383" y="1145"/>
                    <a:pt x="1360" y="1168"/>
                  </a:cubicBezTo>
                  <a:cubicBezTo>
                    <a:pt x="1352" y="1184"/>
                    <a:pt x="1344" y="1168"/>
                    <a:pt x="1329" y="1168"/>
                  </a:cubicBezTo>
                  <a:cubicBezTo>
                    <a:pt x="1314" y="1168"/>
                    <a:pt x="1314" y="1199"/>
                    <a:pt x="1306" y="1206"/>
                  </a:cubicBezTo>
                  <a:cubicBezTo>
                    <a:pt x="1268" y="1252"/>
                    <a:pt x="1360" y="1260"/>
                    <a:pt x="1337" y="1283"/>
                  </a:cubicBezTo>
                  <a:cubicBezTo>
                    <a:pt x="1291" y="1321"/>
                    <a:pt x="1245" y="1275"/>
                    <a:pt x="1237" y="1367"/>
                  </a:cubicBezTo>
                  <a:cubicBezTo>
                    <a:pt x="1222" y="1420"/>
                    <a:pt x="1184" y="1489"/>
                    <a:pt x="1245" y="1527"/>
                  </a:cubicBezTo>
                  <a:cubicBezTo>
                    <a:pt x="1291" y="1558"/>
                    <a:pt x="1268" y="1542"/>
                    <a:pt x="1245" y="1565"/>
                  </a:cubicBezTo>
                  <a:cubicBezTo>
                    <a:pt x="1214" y="1596"/>
                    <a:pt x="1214" y="1642"/>
                    <a:pt x="1169" y="1672"/>
                  </a:cubicBezTo>
                  <a:cubicBezTo>
                    <a:pt x="1115" y="1703"/>
                    <a:pt x="1077" y="1634"/>
                    <a:pt x="1039" y="1634"/>
                  </a:cubicBezTo>
                  <a:cubicBezTo>
                    <a:pt x="1039" y="1649"/>
                    <a:pt x="1054" y="1695"/>
                    <a:pt x="1023" y="1703"/>
                  </a:cubicBezTo>
                  <a:cubicBezTo>
                    <a:pt x="1008" y="1703"/>
                    <a:pt x="985" y="1688"/>
                    <a:pt x="962" y="1688"/>
                  </a:cubicBezTo>
                  <a:cubicBezTo>
                    <a:pt x="947" y="1688"/>
                    <a:pt x="924" y="1733"/>
                    <a:pt x="901" y="1741"/>
                  </a:cubicBezTo>
                  <a:cubicBezTo>
                    <a:pt x="856" y="1779"/>
                    <a:pt x="833" y="1726"/>
                    <a:pt x="787" y="1718"/>
                  </a:cubicBezTo>
                  <a:cubicBezTo>
                    <a:pt x="764" y="1726"/>
                    <a:pt x="611" y="1733"/>
                    <a:pt x="672" y="1787"/>
                  </a:cubicBezTo>
                  <a:cubicBezTo>
                    <a:pt x="695" y="1810"/>
                    <a:pt x="687" y="1817"/>
                    <a:pt x="672" y="1848"/>
                  </a:cubicBezTo>
                  <a:cubicBezTo>
                    <a:pt x="664" y="1886"/>
                    <a:pt x="672" y="1947"/>
                    <a:pt x="710" y="1962"/>
                  </a:cubicBezTo>
                  <a:cubicBezTo>
                    <a:pt x="726" y="1970"/>
                    <a:pt x="749" y="1970"/>
                    <a:pt x="756" y="1985"/>
                  </a:cubicBezTo>
                  <a:cubicBezTo>
                    <a:pt x="794" y="2077"/>
                    <a:pt x="833" y="1962"/>
                    <a:pt x="856" y="2039"/>
                  </a:cubicBezTo>
                  <a:cubicBezTo>
                    <a:pt x="863" y="2070"/>
                    <a:pt x="886" y="2054"/>
                    <a:pt x="901" y="2031"/>
                  </a:cubicBezTo>
                  <a:cubicBezTo>
                    <a:pt x="917" y="2016"/>
                    <a:pt x="939" y="2001"/>
                    <a:pt x="955" y="1978"/>
                  </a:cubicBezTo>
                  <a:cubicBezTo>
                    <a:pt x="955" y="1978"/>
                    <a:pt x="955" y="1978"/>
                    <a:pt x="962" y="1978"/>
                  </a:cubicBezTo>
                  <a:cubicBezTo>
                    <a:pt x="962" y="2024"/>
                    <a:pt x="932" y="2031"/>
                    <a:pt x="901" y="2054"/>
                  </a:cubicBezTo>
                  <a:cubicBezTo>
                    <a:pt x="894" y="2070"/>
                    <a:pt x="886" y="2092"/>
                    <a:pt x="894" y="2100"/>
                  </a:cubicBezTo>
                  <a:cubicBezTo>
                    <a:pt x="901" y="2131"/>
                    <a:pt x="924" y="2115"/>
                    <a:pt x="947" y="2123"/>
                  </a:cubicBezTo>
                  <a:cubicBezTo>
                    <a:pt x="978" y="2153"/>
                    <a:pt x="955" y="2161"/>
                    <a:pt x="1001" y="2176"/>
                  </a:cubicBezTo>
                  <a:cubicBezTo>
                    <a:pt x="1008" y="2176"/>
                    <a:pt x="1046" y="2214"/>
                    <a:pt x="1046" y="2222"/>
                  </a:cubicBezTo>
                  <a:lnTo>
                    <a:pt x="1046" y="2222"/>
                  </a:lnTo>
                  <a:cubicBezTo>
                    <a:pt x="1046" y="2214"/>
                    <a:pt x="1039" y="2138"/>
                    <a:pt x="1062" y="2138"/>
                  </a:cubicBezTo>
                  <a:cubicBezTo>
                    <a:pt x="1077" y="2146"/>
                    <a:pt x="1108" y="2192"/>
                    <a:pt x="1115" y="2161"/>
                  </a:cubicBezTo>
                  <a:cubicBezTo>
                    <a:pt x="1123" y="2131"/>
                    <a:pt x="1115" y="2100"/>
                    <a:pt x="1138" y="2085"/>
                  </a:cubicBezTo>
                  <a:cubicBezTo>
                    <a:pt x="1153" y="2062"/>
                    <a:pt x="1169" y="2085"/>
                    <a:pt x="1192" y="2077"/>
                  </a:cubicBezTo>
                  <a:cubicBezTo>
                    <a:pt x="1222" y="2062"/>
                    <a:pt x="1253" y="2008"/>
                    <a:pt x="1275" y="1978"/>
                  </a:cubicBezTo>
                  <a:cubicBezTo>
                    <a:pt x="1298" y="1940"/>
                    <a:pt x="1291" y="1993"/>
                    <a:pt x="1291" y="2008"/>
                  </a:cubicBezTo>
                  <a:cubicBezTo>
                    <a:pt x="1291" y="2054"/>
                    <a:pt x="1306" y="2085"/>
                    <a:pt x="1306" y="2123"/>
                  </a:cubicBezTo>
                  <a:cubicBezTo>
                    <a:pt x="1306" y="2169"/>
                    <a:pt x="1291" y="2222"/>
                    <a:pt x="1298" y="2268"/>
                  </a:cubicBezTo>
                  <a:cubicBezTo>
                    <a:pt x="1298" y="2283"/>
                    <a:pt x="1283" y="2322"/>
                    <a:pt x="1283" y="2337"/>
                  </a:cubicBezTo>
                  <a:cubicBezTo>
                    <a:pt x="1329" y="2306"/>
                    <a:pt x="1329" y="2306"/>
                    <a:pt x="1329" y="2306"/>
                  </a:cubicBezTo>
                  <a:cubicBezTo>
                    <a:pt x="1344" y="2329"/>
                    <a:pt x="1314" y="2451"/>
                    <a:pt x="1298" y="2482"/>
                  </a:cubicBezTo>
                  <a:cubicBezTo>
                    <a:pt x="1275" y="2589"/>
                    <a:pt x="1275" y="2589"/>
                    <a:pt x="1275" y="2589"/>
                  </a:cubicBezTo>
                  <a:cubicBezTo>
                    <a:pt x="1260" y="2627"/>
                    <a:pt x="1237" y="2658"/>
                    <a:pt x="1230" y="2696"/>
                  </a:cubicBezTo>
                  <a:cubicBezTo>
                    <a:pt x="1222" y="2749"/>
                    <a:pt x="1245" y="2787"/>
                    <a:pt x="1245" y="2841"/>
                  </a:cubicBezTo>
                  <a:cubicBezTo>
                    <a:pt x="1245" y="2864"/>
                    <a:pt x="1214" y="2856"/>
                    <a:pt x="1199" y="2864"/>
                  </a:cubicBezTo>
                  <a:cubicBezTo>
                    <a:pt x="1176" y="2872"/>
                    <a:pt x="1207" y="2933"/>
                    <a:pt x="1169" y="2948"/>
                  </a:cubicBezTo>
                  <a:cubicBezTo>
                    <a:pt x="1153" y="2956"/>
                    <a:pt x="1138" y="2948"/>
                    <a:pt x="1153" y="2971"/>
                  </a:cubicBezTo>
                  <a:cubicBezTo>
                    <a:pt x="1169" y="2994"/>
                    <a:pt x="1169" y="3062"/>
                    <a:pt x="1199" y="3039"/>
                  </a:cubicBezTo>
                  <a:cubicBezTo>
                    <a:pt x="1253" y="2994"/>
                    <a:pt x="1268" y="3039"/>
                    <a:pt x="1291" y="3085"/>
                  </a:cubicBezTo>
                  <a:cubicBezTo>
                    <a:pt x="1291" y="3093"/>
                    <a:pt x="1306" y="3116"/>
                    <a:pt x="1321" y="3116"/>
                  </a:cubicBezTo>
                  <a:cubicBezTo>
                    <a:pt x="1321" y="3116"/>
                    <a:pt x="1314" y="3078"/>
                    <a:pt x="1314" y="3070"/>
                  </a:cubicBezTo>
                  <a:cubicBezTo>
                    <a:pt x="1314" y="3062"/>
                    <a:pt x="1329" y="3039"/>
                    <a:pt x="1337" y="3024"/>
                  </a:cubicBezTo>
                  <a:cubicBezTo>
                    <a:pt x="1344" y="2986"/>
                    <a:pt x="1321" y="2940"/>
                    <a:pt x="1329" y="2910"/>
                  </a:cubicBezTo>
                  <a:cubicBezTo>
                    <a:pt x="1352" y="2841"/>
                    <a:pt x="1344" y="2818"/>
                    <a:pt x="1344" y="2757"/>
                  </a:cubicBezTo>
                  <a:cubicBezTo>
                    <a:pt x="1344" y="2688"/>
                    <a:pt x="1398" y="2742"/>
                    <a:pt x="1428" y="2734"/>
                  </a:cubicBezTo>
                  <a:cubicBezTo>
                    <a:pt x="1436" y="2719"/>
                    <a:pt x="1436" y="2719"/>
                    <a:pt x="1436" y="2719"/>
                  </a:cubicBezTo>
                  <a:close/>
                  <a:moveTo>
                    <a:pt x="1581" y="2245"/>
                  </a:moveTo>
                  <a:lnTo>
                    <a:pt x="1581" y="2245"/>
                  </a:lnTo>
                  <a:cubicBezTo>
                    <a:pt x="1596" y="2222"/>
                    <a:pt x="1550" y="2176"/>
                    <a:pt x="1550" y="2146"/>
                  </a:cubicBezTo>
                  <a:cubicBezTo>
                    <a:pt x="1550" y="2138"/>
                    <a:pt x="1550" y="2108"/>
                    <a:pt x="1566" y="2115"/>
                  </a:cubicBezTo>
                  <a:cubicBezTo>
                    <a:pt x="1581" y="2131"/>
                    <a:pt x="1596" y="2146"/>
                    <a:pt x="1612" y="2146"/>
                  </a:cubicBezTo>
                  <a:cubicBezTo>
                    <a:pt x="1627" y="2146"/>
                    <a:pt x="1665" y="2100"/>
                    <a:pt x="1658" y="2146"/>
                  </a:cubicBezTo>
                  <a:cubicBezTo>
                    <a:pt x="1658" y="2184"/>
                    <a:pt x="1650" y="2184"/>
                    <a:pt x="1688" y="2192"/>
                  </a:cubicBezTo>
                  <a:cubicBezTo>
                    <a:pt x="1703" y="2199"/>
                    <a:pt x="1703" y="2214"/>
                    <a:pt x="1726" y="2214"/>
                  </a:cubicBezTo>
                  <a:cubicBezTo>
                    <a:pt x="1749" y="2214"/>
                    <a:pt x="1749" y="2214"/>
                    <a:pt x="1749" y="2237"/>
                  </a:cubicBezTo>
                  <a:cubicBezTo>
                    <a:pt x="1749" y="2253"/>
                    <a:pt x="1749" y="2283"/>
                    <a:pt x="1726" y="2268"/>
                  </a:cubicBezTo>
                  <a:cubicBezTo>
                    <a:pt x="1703" y="2245"/>
                    <a:pt x="1696" y="2199"/>
                    <a:pt x="1673" y="2245"/>
                  </a:cubicBezTo>
                  <a:cubicBezTo>
                    <a:pt x="1665" y="2268"/>
                    <a:pt x="1650" y="2283"/>
                    <a:pt x="1658" y="2306"/>
                  </a:cubicBezTo>
                  <a:cubicBezTo>
                    <a:pt x="1658" y="2337"/>
                    <a:pt x="1642" y="2390"/>
                    <a:pt x="1612" y="2345"/>
                  </a:cubicBezTo>
                  <a:cubicBezTo>
                    <a:pt x="1604" y="2329"/>
                    <a:pt x="1604" y="2314"/>
                    <a:pt x="1589" y="2306"/>
                  </a:cubicBezTo>
                  <a:cubicBezTo>
                    <a:pt x="1573" y="2299"/>
                    <a:pt x="1558" y="2283"/>
                    <a:pt x="1573" y="2260"/>
                  </a:cubicBezTo>
                  <a:cubicBezTo>
                    <a:pt x="1581" y="2245"/>
                    <a:pt x="1581" y="2245"/>
                    <a:pt x="1581" y="2245"/>
                  </a:cubicBezTo>
                  <a:close/>
                  <a:moveTo>
                    <a:pt x="1787" y="1649"/>
                  </a:moveTo>
                  <a:lnTo>
                    <a:pt x="1787" y="1649"/>
                  </a:lnTo>
                  <a:cubicBezTo>
                    <a:pt x="1772" y="1665"/>
                    <a:pt x="1742" y="1657"/>
                    <a:pt x="1726" y="1642"/>
                  </a:cubicBezTo>
                  <a:cubicBezTo>
                    <a:pt x="1711" y="1619"/>
                    <a:pt x="1742" y="1611"/>
                    <a:pt x="1742" y="1596"/>
                  </a:cubicBezTo>
                  <a:cubicBezTo>
                    <a:pt x="1749" y="1581"/>
                    <a:pt x="1757" y="1558"/>
                    <a:pt x="1764" y="1542"/>
                  </a:cubicBezTo>
                  <a:cubicBezTo>
                    <a:pt x="1780" y="1535"/>
                    <a:pt x="1787" y="1535"/>
                    <a:pt x="1803" y="1520"/>
                  </a:cubicBezTo>
                  <a:cubicBezTo>
                    <a:pt x="1810" y="1512"/>
                    <a:pt x="1818" y="1497"/>
                    <a:pt x="1825" y="1489"/>
                  </a:cubicBezTo>
                  <a:cubicBezTo>
                    <a:pt x="1833" y="1481"/>
                    <a:pt x="1841" y="1489"/>
                    <a:pt x="1848" y="1489"/>
                  </a:cubicBezTo>
                  <a:cubicBezTo>
                    <a:pt x="1864" y="1489"/>
                    <a:pt x="1871" y="1481"/>
                    <a:pt x="1879" y="1481"/>
                  </a:cubicBezTo>
                  <a:cubicBezTo>
                    <a:pt x="1910" y="1474"/>
                    <a:pt x="1917" y="1474"/>
                    <a:pt x="1894" y="1497"/>
                  </a:cubicBezTo>
                  <a:cubicBezTo>
                    <a:pt x="1879" y="1520"/>
                    <a:pt x="1856" y="1542"/>
                    <a:pt x="1841" y="1565"/>
                  </a:cubicBezTo>
                  <a:cubicBezTo>
                    <a:pt x="1825" y="1588"/>
                    <a:pt x="1810" y="1611"/>
                    <a:pt x="1795" y="1634"/>
                  </a:cubicBezTo>
                  <a:lnTo>
                    <a:pt x="1787" y="1649"/>
                  </a:ln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6" name="Freeform 198"/>
            <p:cNvSpPr>
              <a:spLocks noChangeArrowheads="1"/>
            </p:cNvSpPr>
            <p:nvPr/>
          </p:nvSpPr>
          <p:spPr bwMode="auto">
            <a:xfrm>
              <a:off x="5851144" y="2886076"/>
              <a:ext cx="631784" cy="701675"/>
            </a:xfrm>
            <a:custGeom>
              <a:avLst/>
              <a:gdLst>
                <a:gd name="T0" fmla="*/ 69 w 1757"/>
                <a:gd name="T1" fmla="*/ 1947 h 1948"/>
                <a:gd name="T2" fmla="*/ 199 w 1757"/>
                <a:gd name="T3" fmla="*/ 1932 h 1948"/>
                <a:gd name="T4" fmla="*/ 367 w 1757"/>
                <a:gd name="T5" fmla="*/ 1909 h 1948"/>
                <a:gd name="T6" fmla="*/ 580 w 1757"/>
                <a:gd name="T7" fmla="*/ 1856 h 1948"/>
                <a:gd name="T8" fmla="*/ 718 w 1757"/>
                <a:gd name="T9" fmla="*/ 1810 h 1948"/>
                <a:gd name="T10" fmla="*/ 688 w 1757"/>
                <a:gd name="T11" fmla="*/ 1626 h 1948"/>
                <a:gd name="T12" fmla="*/ 900 w 1757"/>
                <a:gd name="T13" fmla="*/ 1390 h 1948"/>
                <a:gd name="T14" fmla="*/ 1191 w 1757"/>
                <a:gd name="T15" fmla="*/ 1374 h 1948"/>
                <a:gd name="T16" fmla="*/ 1267 w 1757"/>
                <a:gd name="T17" fmla="*/ 1206 h 1948"/>
                <a:gd name="T18" fmla="*/ 1298 w 1757"/>
                <a:gd name="T19" fmla="*/ 1038 h 1948"/>
                <a:gd name="T20" fmla="*/ 1290 w 1757"/>
                <a:gd name="T21" fmla="*/ 855 h 1948"/>
                <a:gd name="T22" fmla="*/ 1259 w 1757"/>
                <a:gd name="T23" fmla="*/ 710 h 1948"/>
                <a:gd name="T24" fmla="*/ 1404 w 1757"/>
                <a:gd name="T25" fmla="*/ 603 h 1948"/>
                <a:gd name="T26" fmla="*/ 1542 w 1757"/>
                <a:gd name="T27" fmla="*/ 656 h 1948"/>
                <a:gd name="T28" fmla="*/ 1656 w 1757"/>
                <a:gd name="T29" fmla="*/ 672 h 1948"/>
                <a:gd name="T30" fmla="*/ 1756 w 1757"/>
                <a:gd name="T31" fmla="*/ 588 h 1948"/>
                <a:gd name="T32" fmla="*/ 1664 w 1757"/>
                <a:gd name="T33" fmla="*/ 573 h 1948"/>
                <a:gd name="T34" fmla="*/ 1603 w 1757"/>
                <a:gd name="T35" fmla="*/ 442 h 1948"/>
                <a:gd name="T36" fmla="*/ 1550 w 1757"/>
                <a:gd name="T37" fmla="*/ 221 h 1948"/>
                <a:gd name="T38" fmla="*/ 1534 w 1757"/>
                <a:gd name="T39" fmla="*/ 137 h 1948"/>
                <a:gd name="T40" fmla="*/ 1175 w 1757"/>
                <a:gd name="T41" fmla="*/ 183 h 1948"/>
                <a:gd name="T42" fmla="*/ 611 w 1757"/>
                <a:gd name="T43" fmla="*/ 23 h 1948"/>
                <a:gd name="T44" fmla="*/ 290 w 1757"/>
                <a:gd name="T45" fmla="*/ 213 h 1948"/>
                <a:gd name="T46" fmla="*/ 145 w 1757"/>
                <a:gd name="T47" fmla="*/ 213 h 1948"/>
                <a:gd name="T48" fmla="*/ 0 w 1757"/>
                <a:gd name="T49" fmla="*/ 252 h 1948"/>
                <a:gd name="T50" fmla="*/ 46 w 1757"/>
                <a:gd name="T51" fmla="*/ 427 h 1948"/>
                <a:gd name="T52" fmla="*/ 92 w 1757"/>
                <a:gd name="T53" fmla="*/ 595 h 1948"/>
                <a:gd name="T54" fmla="*/ 130 w 1757"/>
                <a:gd name="T55" fmla="*/ 809 h 1948"/>
                <a:gd name="T56" fmla="*/ 221 w 1757"/>
                <a:gd name="T57" fmla="*/ 909 h 1948"/>
                <a:gd name="T58" fmla="*/ 382 w 1757"/>
                <a:gd name="T59" fmla="*/ 848 h 1948"/>
                <a:gd name="T60" fmla="*/ 489 w 1757"/>
                <a:gd name="T61" fmla="*/ 893 h 1948"/>
                <a:gd name="T62" fmla="*/ 611 w 1757"/>
                <a:gd name="T63" fmla="*/ 1046 h 1948"/>
                <a:gd name="T64" fmla="*/ 451 w 1757"/>
                <a:gd name="T65" fmla="*/ 1283 h 1948"/>
                <a:gd name="T66" fmla="*/ 504 w 1757"/>
                <a:gd name="T67" fmla="*/ 1459 h 1948"/>
                <a:gd name="T68" fmla="*/ 535 w 1757"/>
                <a:gd name="T69" fmla="*/ 1573 h 1948"/>
                <a:gd name="T70" fmla="*/ 390 w 1757"/>
                <a:gd name="T71" fmla="*/ 1672 h 1948"/>
                <a:gd name="T72" fmla="*/ 275 w 1757"/>
                <a:gd name="T73" fmla="*/ 1810 h 1948"/>
                <a:gd name="T74" fmla="*/ 69 w 1757"/>
                <a:gd name="T75" fmla="*/ 1947 h 19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757" h="1948">
                  <a:moveTo>
                    <a:pt x="69" y="1947"/>
                  </a:moveTo>
                  <a:lnTo>
                    <a:pt x="69" y="1947"/>
                  </a:lnTo>
                  <a:cubicBezTo>
                    <a:pt x="107" y="1940"/>
                    <a:pt x="138" y="1917"/>
                    <a:pt x="176" y="1917"/>
                  </a:cubicBezTo>
                  <a:cubicBezTo>
                    <a:pt x="183" y="1917"/>
                    <a:pt x="191" y="1932"/>
                    <a:pt x="199" y="1932"/>
                  </a:cubicBezTo>
                  <a:cubicBezTo>
                    <a:pt x="252" y="1924"/>
                    <a:pt x="290" y="1894"/>
                    <a:pt x="336" y="1886"/>
                  </a:cubicBezTo>
                  <a:cubicBezTo>
                    <a:pt x="351" y="1886"/>
                    <a:pt x="351" y="1909"/>
                    <a:pt x="367" y="1909"/>
                  </a:cubicBezTo>
                  <a:cubicBezTo>
                    <a:pt x="405" y="1917"/>
                    <a:pt x="443" y="1909"/>
                    <a:pt x="481" y="1901"/>
                  </a:cubicBezTo>
                  <a:cubicBezTo>
                    <a:pt x="512" y="1894"/>
                    <a:pt x="542" y="1863"/>
                    <a:pt x="580" y="1856"/>
                  </a:cubicBezTo>
                  <a:cubicBezTo>
                    <a:pt x="603" y="1848"/>
                    <a:pt x="634" y="1863"/>
                    <a:pt x="657" y="1856"/>
                  </a:cubicBezTo>
                  <a:cubicBezTo>
                    <a:pt x="680" y="1848"/>
                    <a:pt x="710" y="1833"/>
                    <a:pt x="718" y="1810"/>
                  </a:cubicBezTo>
                  <a:cubicBezTo>
                    <a:pt x="733" y="1772"/>
                    <a:pt x="703" y="1734"/>
                    <a:pt x="695" y="1695"/>
                  </a:cubicBezTo>
                  <a:cubicBezTo>
                    <a:pt x="695" y="1672"/>
                    <a:pt x="672" y="1642"/>
                    <a:pt x="688" y="1626"/>
                  </a:cubicBezTo>
                  <a:cubicBezTo>
                    <a:pt x="733" y="1596"/>
                    <a:pt x="802" y="1611"/>
                    <a:pt x="839" y="1565"/>
                  </a:cubicBezTo>
                  <a:cubicBezTo>
                    <a:pt x="885" y="1520"/>
                    <a:pt x="854" y="1436"/>
                    <a:pt x="900" y="1390"/>
                  </a:cubicBezTo>
                  <a:cubicBezTo>
                    <a:pt x="946" y="1344"/>
                    <a:pt x="1023" y="1336"/>
                    <a:pt x="1084" y="1336"/>
                  </a:cubicBezTo>
                  <a:cubicBezTo>
                    <a:pt x="1122" y="1329"/>
                    <a:pt x="1160" y="1382"/>
                    <a:pt x="1191" y="1374"/>
                  </a:cubicBezTo>
                  <a:cubicBezTo>
                    <a:pt x="1229" y="1367"/>
                    <a:pt x="1244" y="1321"/>
                    <a:pt x="1267" y="1290"/>
                  </a:cubicBezTo>
                  <a:cubicBezTo>
                    <a:pt x="1267" y="1290"/>
                    <a:pt x="1267" y="1222"/>
                    <a:pt x="1267" y="1206"/>
                  </a:cubicBezTo>
                  <a:cubicBezTo>
                    <a:pt x="1267" y="1191"/>
                    <a:pt x="1267" y="1092"/>
                    <a:pt x="1267" y="1092"/>
                  </a:cubicBezTo>
                  <a:cubicBezTo>
                    <a:pt x="1275" y="1069"/>
                    <a:pt x="1305" y="1054"/>
                    <a:pt x="1298" y="1038"/>
                  </a:cubicBezTo>
                  <a:cubicBezTo>
                    <a:pt x="1275" y="1000"/>
                    <a:pt x="1191" y="1000"/>
                    <a:pt x="1191" y="954"/>
                  </a:cubicBezTo>
                  <a:cubicBezTo>
                    <a:pt x="1183" y="909"/>
                    <a:pt x="1282" y="901"/>
                    <a:pt x="1290" y="855"/>
                  </a:cubicBezTo>
                  <a:cubicBezTo>
                    <a:pt x="1290" y="825"/>
                    <a:pt x="1206" y="848"/>
                    <a:pt x="1198" y="817"/>
                  </a:cubicBezTo>
                  <a:cubicBezTo>
                    <a:pt x="1191" y="779"/>
                    <a:pt x="1229" y="740"/>
                    <a:pt x="1259" y="710"/>
                  </a:cubicBezTo>
                  <a:cubicBezTo>
                    <a:pt x="1282" y="695"/>
                    <a:pt x="1320" y="717"/>
                    <a:pt x="1343" y="702"/>
                  </a:cubicBezTo>
                  <a:cubicBezTo>
                    <a:pt x="1374" y="679"/>
                    <a:pt x="1374" y="626"/>
                    <a:pt x="1404" y="603"/>
                  </a:cubicBezTo>
                  <a:cubicBezTo>
                    <a:pt x="1427" y="588"/>
                    <a:pt x="1458" y="573"/>
                    <a:pt x="1481" y="580"/>
                  </a:cubicBezTo>
                  <a:cubicBezTo>
                    <a:pt x="1511" y="595"/>
                    <a:pt x="1511" y="641"/>
                    <a:pt x="1542" y="656"/>
                  </a:cubicBezTo>
                  <a:cubicBezTo>
                    <a:pt x="1557" y="664"/>
                    <a:pt x="1557" y="626"/>
                    <a:pt x="1565" y="626"/>
                  </a:cubicBezTo>
                  <a:cubicBezTo>
                    <a:pt x="1603" y="626"/>
                    <a:pt x="1626" y="672"/>
                    <a:pt x="1656" y="672"/>
                  </a:cubicBezTo>
                  <a:cubicBezTo>
                    <a:pt x="1687" y="672"/>
                    <a:pt x="1702" y="634"/>
                    <a:pt x="1725" y="618"/>
                  </a:cubicBezTo>
                  <a:cubicBezTo>
                    <a:pt x="1733" y="611"/>
                    <a:pt x="1756" y="603"/>
                    <a:pt x="1756" y="588"/>
                  </a:cubicBezTo>
                  <a:cubicBezTo>
                    <a:pt x="1756" y="573"/>
                    <a:pt x="1733" y="565"/>
                    <a:pt x="1717" y="565"/>
                  </a:cubicBezTo>
                  <a:cubicBezTo>
                    <a:pt x="1702" y="557"/>
                    <a:pt x="1679" y="580"/>
                    <a:pt x="1664" y="573"/>
                  </a:cubicBezTo>
                  <a:cubicBezTo>
                    <a:pt x="1641" y="565"/>
                    <a:pt x="1611" y="557"/>
                    <a:pt x="1595" y="534"/>
                  </a:cubicBezTo>
                  <a:cubicBezTo>
                    <a:pt x="1580" y="504"/>
                    <a:pt x="1618" y="473"/>
                    <a:pt x="1603" y="442"/>
                  </a:cubicBezTo>
                  <a:cubicBezTo>
                    <a:pt x="1580" y="404"/>
                    <a:pt x="1519" y="404"/>
                    <a:pt x="1511" y="366"/>
                  </a:cubicBezTo>
                  <a:cubicBezTo>
                    <a:pt x="1496" y="313"/>
                    <a:pt x="1542" y="267"/>
                    <a:pt x="1550" y="221"/>
                  </a:cubicBezTo>
                  <a:cubicBezTo>
                    <a:pt x="1550" y="175"/>
                    <a:pt x="1542" y="183"/>
                    <a:pt x="1534" y="137"/>
                  </a:cubicBezTo>
                  <a:lnTo>
                    <a:pt x="1534" y="137"/>
                  </a:lnTo>
                  <a:cubicBezTo>
                    <a:pt x="1481" y="122"/>
                    <a:pt x="1420" y="91"/>
                    <a:pt x="1374" y="91"/>
                  </a:cubicBezTo>
                  <a:cubicBezTo>
                    <a:pt x="1290" y="122"/>
                    <a:pt x="1252" y="122"/>
                    <a:pt x="1175" y="183"/>
                  </a:cubicBezTo>
                  <a:cubicBezTo>
                    <a:pt x="1114" y="229"/>
                    <a:pt x="1015" y="175"/>
                    <a:pt x="954" y="152"/>
                  </a:cubicBezTo>
                  <a:cubicBezTo>
                    <a:pt x="877" y="129"/>
                    <a:pt x="672" y="0"/>
                    <a:pt x="611" y="23"/>
                  </a:cubicBezTo>
                  <a:cubicBezTo>
                    <a:pt x="535" y="61"/>
                    <a:pt x="443" y="91"/>
                    <a:pt x="367" y="91"/>
                  </a:cubicBezTo>
                  <a:cubicBezTo>
                    <a:pt x="382" y="145"/>
                    <a:pt x="367" y="213"/>
                    <a:pt x="290" y="213"/>
                  </a:cubicBezTo>
                  <a:cubicBezTo>
                    <a:pt x="206" y="213"/>
                    <a:pt x="183" y="183"/>
                    <a:pt x="183" y="275"/>
                  </a:cubicBezTo>
                  <a:cubicBezTo>
                    <a:pt x="168" y="275"/>
                    <a:pt x="168" y="213"/>
                    <a:pt x="145" y="213"/>
                  </a:cubicBezTo>
                  <a:cubicBezTo>
                    <a:pt x="99" y="213"/>
                    <a:pt x="61" y="221"/>
                    <a:pt x="15" y="244"/>
                  </a:cubicBezTo>
                  <a:cubicBezTo>
                    <a:pt x="15" y="244"/>
                    <a:pt x="8" y="252"/>
                    <a:pt x="0" y="252"/>
                  </a:cubicBezTo>
                  <a:lnTo>
                    <a:pt x="0" y="252"/>
                  </a:lnTo>
                  <a:cubicBezTo>
                    <a:pt x="15" y="313"/>
                    <a:pt x="23" y="374"/>
                    <a:pt x="46" y="427"/>
                  </a:cubicBezTo>
                  <a:cubicBezTo>
                    <a:pt x="53" y="450"/>
                    <a:pt x="92" y="465"/>
                    <a:pt x="99" y="496"/>
                  </a:cubicBezTo>
                  <a:cubicBezTo>
                    <a:pt x="107" y="527"/>
                    <a:pt x="92" y="565"/>
                    <a:pt x="92" y="595"/>
                  </a:cubicBezTo>
                  <a:cubicBezTo>
                    <a:pt x="92" y="611"/>
                    <a:pt x="115" y="618"/>
                    <a:pt x="115" y="634"/>
                  </a:cubicBezTo>
                  <a:cubicBezTo>
                    <a:pt x="130" y="687"/>
                    <a:pt x="130" y="748"/>
                    <a:pt x="130" y="809"/>
                  </a:cubicBezTo>
                  <a:cubicBezTo>
                    <a:pt x="130" y="832"/>
                    <a:pt x="107" y="863"/>
                    <a:pt x="130" y="886"/>
                  </a:cubicBezTo>
                  <a:cubicBezTo>
                    <a:pt x="145" y="909"/>
                    <a:pt x="191" y="916"/>
                    <a:pt x="221" y="909"/>
                  </a:cubicBezTo>
                  <a:cubicBezTo>
                    <a:pt x="244" y="909"/>
                    <a:pt x="237" y="863"/>
                    <a:pt x="260" y="855"/>
                  </a:cubicBezTo>
                  <a:cubicBezTo>
                    <a:pt x="298" y="840"/>
                    <a:pt x="344" y="855"/>
                    <a:pt x="382" y="848"/>
                  </a:cubicBezTo>
                  <a:cubicBezTo>
                    <a:pt x="405" y="840"/>
                    <a:pt x="413" y="809"/>
                    <a:pt x="435" y="817"/>
                  </a:cubicBezTo>
                  <a:cubicBezTo>
                    <a:pt x="458" y="825"/>
                    <a:pt x="466" y="870"/>
                    <a:pt x="489" y="893"/>
                  </a:cubicBezTo>
                  <a:cubicBezTo>
                    <a:pt x="512" y="909"/>
                    <a:pt x="550" y="901"/>
                    <a:pt x="565" y="924"/>
                  </a:cubicBezTo>
                  <a:cubicBezTo>
                    <a:pt x="596" y="962"/>
                    <a:pt x="619" y="1000"/>
                    <a:pt x="611" y="1046"/>
                  </a:cubicBezTo>
                  <a:cubicBezTo>
                    <a:pt x="603" y="1100"/>
                    <a:pt x="550" y="1138"/>
                    <a:pt x="519" y="1184"/>
                  </a:cubicBezTo>
                  <a:cubicBezTo>
                    <a:pt x="496" y="1222"/>
                    <a:pt x="451" y="1245"/>
                    <a:pt x="451" y="1283"/>
                  </a:cubicBezTo>
                  <a:cubicBezTo>
                    <a:pt x="451" y="1313"/>
                    <a:pt x="512" y="1298"/>
                    <a:pt x="519" y="1321"/>
                  </a:cubicBezTo>
                  <a:cubicBezTo>
                    <a:pt x="535" y="1367"/>
                    <a:pt x="496" y="1420"/>
                    <a:pt x="504" y="1459"/>
                  </a:cubicBezTo>
                  <a:cubicBezTo>
                    <a:pt x="512" y="1481"/>
                    <a:pt x="550" y="1466"/>
                    <a:pt x="550" y="1481"/>
                  </a:cubicBezTo>
                  <a:cubicBezTo>
                    <a:pt x="557" y="1512"/>
                    <a:pt x="542" y="1542"/>
                    <a:pt x="535" y="1573"/>
                  </a:cubicBezTo>
                  <a:cubicBezTo>
                    <a:pt x="527" y="1596"/>
                    <a:pt x="535" y="1634"/>
                    <a:pt x="512" y="1649"/>
                  </a:cubicBezTo>
                  <a:cubicBezTo>
                    <a:pt x="481" y="1672"/>
                    <a:pt x="428" y="1642"/>
                    <a:pt x="390" y="1672"/>
                  </a:cubicBezTo>
                  <a:cubicBezTo>
                    <a:pt x="367" y="1688"/>
                    <a:pt x="382" y="1726"/>
                    <a:pt x="367" y="1749"/>
                  </a:cubicBezTo>
                  <a:cubicBezTo>
                    <a:pt x="336" y="1779"/>
                    <a:pt x="305" y="1802"/>
                    <a:pt x="275" y="1810"/>
                  </a:cubicBezTo>
                  <a:cubicBezTo>
                    <a:pt x="244" y="1825"/>
                    <a:pt x="214" y="1802"/>
                    <a:pt x="191" y="1817"/>
                  </a:cubicBezTo>
                  <a:cubicBezTo>
                    <a:pt x="145" y="1848"/>
                    <a:pt x="107" y="1901"/>
                    <a:pt x="69" y="194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Tree>
    <p:extLst>
      <p:ext uri="{BB962C8B-B14F-4D97-AF65-F5344CB8AC3E}">
        <p14:creationId xmlns:p14="http://schemas.microsoft.com/office/powerpoint/2010/main" val="642112110"/>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a:xfrm>
            <a:off x="16469216" y="4527395"/>
            <a:ext cx="4572000" cy="4594303"/>
          </a:xfrm>
          <a:prstGeom prst="rect">
            <a:avLst/>
          </a:prstGeom>
          <a:solidFill>
            <a:schemeClr val="bg1">
              <a:alpha val="94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p:cNvSpPr txBox="1"/>
          <p:nvPr/>
        </p:nvSpPr>
        <p:spPr>
          <a:xfrm>
            <a:off x="17473198" y="6327705"/>
            <a:ext cx="2565126" cy="584775"/>
          </a:xfrm>
          <a:prstGeom prst="rect">
            <a:avLst/>
          </a:prstGeom>
          <a:noFill/>
        </p:spPr>
        <p:txBody>
          <a:bodyPr wrap="none" rtlCol="0" anchor="ctr" anchorCtr="0">
            <a:spAutoFit/>
          </a:bodyPr>
          <a:lstStyle/>
          <a:p>
            <a:pPr algn="ctr"/>
            <a:r>
              <a:rPr lang="en-US" sz="3200" b="1" dirty="0" smtClean="0">
                <a:solidFill>
                  <a:schemeClr val="tx2"/>
                </a:solidFill>
                <a:latin typeface="Montserrat Semi Bold" charset="0"/>
                <a:ea typeface="Montserrat Semi Bold" charset="0"/>
                <a:cs typeface="Montserrat Semi Bold" charset="0"/>
              </a:rPr>
              <a:t>EXAMPLE 2</a:t>
            </a:r>
            <a:endParaRPr lang="en-US" sz="3200" b="1" dirty="0">
              <a:solidFill>
                <a:schemeClr val="tx2"/>
              </a:solidFill>
              <a:latin typeface="Montserrat Semi Bold" charset="0"/>
              <a:ea typeface="Montserrat Semi Bold" charset="0"/>
              <a:cs typeface="Montserrat Semi Bold" charset="0"/>
            </a:endParaRPr>
          </a:p>
        </p:txBody>
      </p:sp>
      <p:cxnSp>
        <p:nvCxnSpPr>
          <p:cNvPr id="11" name="Straight Connector 10"/>
          <p:cNvCxnSpPr/>
          <p:nvPr/>
        </p:nvCxnSpPr>
        <p:spPr>
          <a:xfrm flipV="1">
            <a:off x="17994221" y="7074674"/>
            <a:ext cx="1482240" cy="2026"/>
          </a:xfrm>
          <a:prstGeom prst="line">
            <a:avLst/>
          </a:prstGeom>
        </p:spPr>
        <p:style>
          <a:lnRef idx="1">
            <a:schemeClr val="accent1"/>
          </a:lnRef>
          <a:fillRef idx="0">
            <a:schemeClr val="accent1"/>
          </a:fillRef>
          <a:effectRef idx="0">
            <a:schemeClr val="accent1"/>
          </a:effectRef>
          <a:fontRef idx="minor">
            <a:schemeClr val="tx1"/>
          </a:fontRef>
        </p:style>
      </p:cxnSp>
      <p:sp>
        <p:nvSpPr>
          <p:cNvPr id="12" name="TextBox 11"/>
          <p:cNvSpPr txBox="1"/>
          <p:nvPr/>
        </p:nvSpPr>
        <p:spPr>
          <a:xfrm>
            <a:off x="17839944" y="7193232"/>
            <a:ext cx="1819729" cy="400110"/>
          </a:xfrm>
          <a:prstGeom prst="rect">
            <a:avLst/>
          </a:prstGeom>
          <a:noFill/>
        </p:spPr>
        <p:txBody>
          <a:bodyPr wrap="none" rtlCol="0" anchor="ctr" anchorCtr="0">
            <a:spAutoFit/>
          </a:bodyPr>
          <a:lstStyle/>
          <a:p>
            <a:pPr algn="ctr"/>
            <a:r>
              <a:rPr lang="en-US" sz="2000" dirty="0" smtClean="0">
                <a:latin typeface="Montserrat Semi Bold" charset="0"/>
                <a:ea typeface="Montserrat Semi Bold" charset="0"/>
                <a:cs typeface="Montserrat Semi Bold" charset="0"/>
              </a:rPr>
              <a:t>Social Media</a:t>
            </a:r>
            <a:endParaRPr lang="en-US" sz="2000" dirty="0">
              <a:latin typeface="Montserrat Semi Bold" charset="0"/>
              <a:ea typeface="Montserrat Semi Bold" charset="0"/>
              <a:cs typeface="Montserrat Semi Bold" charset="0"/>
            </a:endParaRPr>
          </a:p>
        </p:txBody>
      </p:sp>
      <p:sp>
        <p:nvSpPr>
          <p:cNvPr id="14" name="Subtitle 2"/>
          <p:cNvSpPr txBox="1">
            <a:spLocks/>
          </p:cNvSpPr>
          <p:nvPr/>
        </p:nvSpPr>
        <p:spPr>
          <a:xfrm>
            <a:off x="1277030" y="8249051"/>
            <a:ext cx="9573588" cy="252793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smtClean="0">
                <a:solidFill>
                  <a:schemeClr val="tx1"/>
                </a:solidFill>
                <a:latin typeface="Lato Light" charset="0"/>
                <a:ea typeface="Lato Light" charset="0"/>
                <a:cs typeface="Lato Light" charset="0"/>
              </a:rPr>
              <a:t>Frequently, your initial font choice is taken out of your hands; companies often specify a typeface, or even a set of fonts, as part of their brand guides </a:t>
            </a:r>
            <a:r>
              <a:rPr lang="en-US" sz="2500" dirty="0">
                <a:solidFill>
                  <a:schemeClr val="tx1"/>
                </a:solidFill>
                <a:latin typeface="Lato Light" charset="0"/>
                <a:ea typeface="Lato Light" charset="0"/>
                <a:cs typeface="Lato Light" charset="0"/>
              </a:rPr>
              <a:t>However, if you find yourself with an entirely blank page, with unlimited options, the natural place to start is the largest proportion of text, and that is probably your body copy</a:t>
            </a:r>
            <a:r>
              <a:rPr lang="en-US" sz="2500" dirty="0" smtClean="0">
                <a:solidFill>
                  <a:schemeClr val="tx1"/>
                </a:solidFill>
                <a:latin typeface="Lato Light" charset="0"/>
                <a:ea typeface="Lato Light" charset="0"/>
                <a:cs typeface="Lato Light" charset="0"/>
              </a:rPr>
              <a:t>.</a:t>
            </a:r>
            <a:endParaRPr lang="en-US" sz="2500" dirty="0">
              <a:solidFill>
                <a:schemeClr val="tx1"/>
              </a:solidFill>
              <a:latin typeface="Lato Light" charset="0"/>
              <a:ea typeface="Lato Light" charset="0"/>
              <a:cs typeface="Lato Light" charset="0"/>
            </a:endParaRPr>
          </a:p>
        </p:txBody>
      </p:sp>
      <p:cxnSp>
        <p:nvCxnSpPr>
          <p:cNvPr id="15" name="Straight Connector 14"/>
          <p:cNvCxnSpPr/>
          <p:nvPr/>
        </p:nvCxnSpPr>
        <p:spPr>
          <a:xfrm flipV="1">
            <a:off x="5322704" y="6540573"/>
            <a:ext cx="1482240" cy="2026"/>
          </a:xfrm>
          <a:prstGeom prst="line">
            <a:avLst/>
          </a:prstGeom>
        </p:spPr>
        <p:style>
          <a:lnRef idx="1">
            <a:schemeClr val="accent1"/>
          </a:lnRef>
          <a:fillRef idx="0">
            <a:schemeClr val="accent1"/>
          </a:fillRef>
          <a:effectRef idx="0">
            <a:schemeClr val="accent1"/>
          </a:effectRef>
          <a:fontRef idx="minor">
            <a:schemeClr val="tx1"/>
          </a:fontRef>
        </p:style>
      </p:cxnSp>
      <p:sp>
        <p:nvSpPr>
          <p:cNvPr id="16" name="Rectangle 15"/>
          <p:cNvSpPr>
            <a:spLocks/>
          </p:cNvSpPr>
          <p:nvPr/>
        </p:nvSpPr>
        <p:spPr bwMode="auto">
          <a:xfrm>
            <a:off x="1531560" y="2371908"/>
            <a:ext cx="9274976" cy="2462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9600"/>
              </a:lnSpc>
            </a:pPr>
            <a:r>
              <a:rPr lang="en-US" sz="6000" b="1" spc="500" dirty="0" smtClean="0">
                <a:solidFill>
                  <a:schemeClr val="tx2"/>
                </a:solidFill>
                <a:latin typeface="Montserrat Semi" charset="0"/>
                <a:ea typeface="Montserrat Semi" charset="0"/>
                <a:cs typeface="Montserrat Semi" charset="0"/>
                <a:sym typeface="Bebas Neue" charset="0"/>
              </a:rPr>
              <a:t>EXAMPLE 2</a:t>
            </a:r>
          </a:p>
          <a:p>
            <a:pPr algn="ctr" defTabSz="4572000">
              <a:lnSpc>
                <a:spcPts val="9600"/>
              </a:lnSpc>
            </a:pPr>
            <a:r>
              <a:rPr lang="en-US" sz="6000" b="1" spc="500" dirty="0" smtClean="0">
                <a:solidFill>
                  <a:schemeClr val="tx2"/>
                </a:solidFill>
                <a:latin typeface="Montserrat Semi" charset="0"/>
                <a:ea typeface="Montserrat Semi" charset="0"/>
                <a:cs typeface="Montserrat Semi" charset="0"/>
                <a:sym typeface="Bebas Neue" charset="0"/>
              </a:rPr>
              <a:t>WITH PLACEHOLDER</a:t>
            </a:r>
          </a:p>
        </p:txBody>
      </p:sp>
      <p:sp>
        <p:nvSpPr>
          <p:cNvPr id="2" name="Picture Placeholder 1"/>
          <p:cNvSpPr>
            <a:spLocks noGrp="1"/>
          </p:cNvSpPr>
          <p:nvPr>
            <p:ph type="pic" sz="quarter" idx="13"/>
          </p:nvPr>
        </p:nvSpPr>
        <p:spPr/>
      </p:sp>
    </p:spTree>
    <p:extLst>
      <p:ext uri="{BB962C8B-B14F-4D97-AF65-F5344CB8AC3E}">
        <p14:creationId xmlns:p14="http://schemas.microsoft.com/office/powerpoint/2010/main" val="2065010947"/>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a:spLocks/>
          </p:cNvSpPr>
          <p:nvPr/>
        </p:nvSpPr>
        <p:spPr bwMode="auto">
          <a:xfrm>
            <a:off x="1895628" y="2848213"/>
            <a:ext cx="4531690" cy="34624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India</a:t>
            </a:r>
          </a:p>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Map</a:t>
            </a:r>
            <a:endParaRPr lang="en-US" sz="12800" b="1" spc="500" dirty="0">
              <a:solidFill>
                <a:schemeClr val="tx2"/>
              </a:solidFill>
              <a:latin typeface="Montserrat Semi Bold" charset="0"/>
              <a:ea typeface="Montserrat Semi Bold" charset="0"/>
              <a:cs typeface="Montserrat Semi Bold" charset="0"/>
              <a:sym typeface="Bebas Neue" charset="0"/>
            </a:endParaRPr>
          </a:p>
        </p:txBody>
      </p:sp>
      <p:cxnSp>
        <p:nvCxnSpPr>
          <p:cNvPr id="6" name="Straight Connector 5"/>
          <p:cNvCxnSpPr/>
          <p:nvPr/>
        </p:nvCxnSpPr>
        <p:spPr>
          <a:xfrm flipV="1">
            <a:off x="1895628" y="6923091"/>
            <a:ext cx="7401442" cy="4296"/>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sp>
        <p:nvSpPr>
          <p:cNvPr id="7" name="Subtitle 2"/>
          <p:cNvSpPr txBox="1">
            <a:spLocks/>
          </p:cNvSpPr>
          <p:nvPr/>
        </p:nvSpPr>
        <p:spPr>
          <a:xfrm>
            <a:off x="1711325" y="7582309"/>
            <a:ext cx="9001890" cy="314349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790"/>
              </a:lnSpc>
            </a:pPr>
            <a:r>
              <a:rPr lang="en-US" sz="2500" dirty="0" smtClean="0">
                <a:solidFill>
                  <a:schemeClr val="tx1"/>
                </a:solidFill>
                <a:latin typeface="Lato Light" charset="0"/>
                <a:ea typeface="Lato Light" charset="0"/>
                <a:cs typeface="Lato Light" charset="0"/>
              </a:rPr>
              <a:t>Frequently</a:t>
            </a:r>
            <a:r>
              <a:rPr lang="en-US" sz="2500" dirty="0">
                <a:solidFill>
                  <a:schemeClr val="tx1"/>
                </a:solidFill>
                <a:latin typeface="Lato Light" charset="0"/>
                <a:ea typeface="Lato Light" charset="0"/>
                <a:cs typeface="Lato Light" charset="0"/>
              </a:rPr>
              <a:t>, your initial font choice is taken out of your hands; companies often specify a typeface, or even a set of fonts, as part of their brand guidelines. Occasionally you’ll find a job has specific requirements, such as limited room that might require a condensed face, or a lot of legal text that might require a face that’s highly legible at small sizes. </a:t>
            </a:r>
          </a:p>
        </p:txBody>
      </p:sp>
      <p:grpSp>
        <p:nvGrpSpPr>
          <p:cNvPr id="8" name="Group 7"/>
          <p:cNvGrpSpPr/>
          <p:nvPr/>
        </p:nvGrpSpPr>
        <p:grpSpPr>
          <a:xfrm>
            <a:off x="12834599" y="2227480"/>
            <a:ext cx="9343209" cy="10270486"/>
            <a:chOff x="8029079" y="2927480"/>
            <a:chExt cx="8466170" cy="9306404"/>
          </a:xfrm>
          <a:solidFill>
            <a:schemeClr val="bg1">
              <a:lumMod val="85000"/>
            </a:schemeClr>
          </a:solidFill>
        </p:grpSpPr>
        <p:sp>
          <p:nvSpPr>
            <p:cNvPr id="9" name="Freeform 1"/>
            <p:cNvSpPr>
              <a:spLocks noChangeArrowheads="1"/>
            </p:cNvSpPr>
            <p:nvPr/>
          </p:nvSpPr>
          <p:spPr bwMode="auto">
            <a:xfrm>
              <a:off x="9704776" y="6257592"/>
              <a:ext cx="2657473" cy="1804129"/>
            </a:xfrm>
            <a:custGeom>
              <a:avLst/>
              <a:gdLst>
                <a:gd name="T0" fmla="*/ 4767 w 6149"/>
                <a:gd name="T1" fmla="*/ 3541 h 4174"/>
                <a:gd name="T2" fmla="*/ 5057 w 6149"/>
                <a:gd name="T3" fmla="*/ 3274 h 4174"/>
                <a:gd name="T4" fmla="*/ 5391 w 6149"/>
                <a:gd name="T5" fmla="*/ 3037 h 4174"/>
                <a:gd name="T6" fmla="*/ 5473 w 6149"/>
                <a:gd name="T7" fmla="*/ 2532 h 4174"/>
                <a:gd name="T8" fmla="*/ 5688 w 6149"/>
                <a:gd name="T9" fmla="*/ 2339 h 4174"/>
                <a:gd name="T10" fmla="*/ 5992 w 6149"/>
                <a:gd name="T11" fmla="*/ 2272 h 4174"/>
                <a:gd name="T12" fmla="*/ 6029 w 6149"/>
                <a:gd name="T13" fmla="*/ 2072 h 4174"/>
                <a:gd name="T14" fmla="*/ 6051 w 6149"/>
                <a:gd name="T15" fmla="*/ 1775 h 4174"/>
                <a:gd name="T16" fmla="*/ 5829 w 6149"/>
                <a:gd name="T17" fmla="*/ 1738 h 4174"/>
                <a:gd name="T18" fmla="*/ 5651 w 6149"/>
                <a:gd name="T19" fmla="*/ 1552 h 4174"/>
                <a:gd name="T20" fmla="*/ 5243 w 6149"/>
                <a:gd name="T21" fmla="*/ 1270 h 4174"/>
                <a:gd name="T22" fmla="*/ 5064 w 6149"/>
                <a:gd name="T23" fmla="*/ 1307 h 4174"/>
                <a:gd name="T24" fmla="*/ 4842 w 6149"/>
                <a:gd name="T25" fmla="*/ 1292 h 4174"/>
                <a:gd name="T26" fmla="*/ 4738 w 6149"/>
                <a:gd name="T27" fmla="*/ 1344 h 4174"/>
                <a:gd name="T28" fmla="*/ 4522 w 6149"/>
                <a:gd name="T29" fmla="*/ 1344 h 4174"/>
                <a:gd name="T30" fmla="*/ 4463 w 6149"/>
                <a:gd name="T31" fmla="*/ 1322 h 4174"/>
                <a:gd name="T32" fmla="*/ 4181 w 6149"/>
                <a:gd name="T33" fmla="*/ 1188 h 4174"/>
                <a:gd name="T34" fmla="*/ 3891 w 6149"/>
                <a:gd name="T35" fmla="*/ 1173 h 4174"/>
                <a:gd name="T36" fmla="*/ 3616 w 6149"/>
                <a:gd name="T37" fmla="*/ 1255 h 4174"/>
                <a:gd name="T38" fmla="*/ 3535 w 6149"/>
                <a:gd name="T39" fmla="*/ 1121 h 4174"/>
                <a:gd name="T40" fmla="*/ 3535 w 6149"/>
                <a:gd name="T41" fmla="*/ 943 h 4174"/>
                <a:gd name="T42" fmla="*/ 3200 w 6149"/>
                <a:gd name="T43" fmla="*/ 1106 h 4174"/>
                <a:gd name="T44" fmla="*/ 3490 w 6149"/>
                <a:gd name="T45" fmla="*/ 1619 h 4174"/>
                <a:gd name="T46" fmla="*/ 3416 w 6149"/>
                <a:gd name="T47" fmla="*/ 1938 h 4174"/>
                <a:gd name="T48" fmla="*/ 3104 w 6149"/>
                <a:gd name="T49" fmla="*/ 1864 h 4174"/>
                <a:gd name="T50" fmla="*/ 3178 w 6149"/>
                <a:gd name="T51" fmla="*/ 1233 h 4174"/>
                <a:gd name="T52" fmla="*/ 3349 w 6149"/>
                <a:gd name="T53" fmla="*/ 914 h 4174"/>
                <a:gd name="T54" fmla="*/ 3512 w 6149"/>
                <a:gd name="T55" fmla="*/ 654 h 4174"/>
                <a:gd name="T56" fmla="*/ 3572 w 6149"/>
                <a:gd name="T57" fmla="*/ 104 h 4174"/>
                <a:gd name="T58" fmla="*/ 3119 w 6149"/>
                <a:gd name="T59" fmla="*/ 7 h 4174"/>
                <a:gd name="T60" fmla="*/ 2673 w 6149"/>
                <a:gd name="T61" fmla="*/ 260 h 4174"/>
                <a:gd name="T62" fmla="*/ 1953 w 6149"/>
                <a:gd name="T63" fmla="*/ 676 h 4174"/>
                <a:gd name="T64" fmla="*/ 2376 w 6149"/>
                <a:gd name="T65" fmla="*/ 1084 h 4174"/>
                <a:gd name="T66" fmla="*/ 2302 w 6149"/>
                <a:gd name="T67" fmla="*/ 1263 h 4174"/>
                <a:gd name="T68" fmla="*/ 2257 w 6149"/>
                <a:gd name="T69" fmla="*/ 1597 h 4174"/>
                <a:gd name="T70" fmla="*/ 1945 w 6149"/>
                <a:gd name="T71" fmla="*/ 1894 h 4174"/>
                <a:gd name="T72" fmla="*/ 1589 w 6149"/>
                <a:gd name="T73" fmla="*/ 1834 h 4174"/>
                <a:gd name="T74" fmla="*/ 1277 w 6149"/>
                <a:gd name="T75" fmla="*/ 2161 h 4174"/>
                <a:gd name="T76" fmla="*/ 1374 w 6149"/>
                <a:gd name="T77" fmla="*/ 1797 h 4174"/>
                <a:gd name="T78" fmla="*/ 1285 w 6149"/>
                <a:gd name="T79" fmla="*/ 1471 h 4174"/>
                <a:gd name="T80" fmla="*/ 935 w 6149"/>
                <a:gd name="T81" fmla="*/ 1218 h 4174"/>
                <a:gd name="T82" fmla="*/ 735 w 6149"/>
                <a:gd name="T83" fmla="*/ 1381 h 4174"/>
                <a:gd name="T84" fmla="*/ 653 w 6149"/>
                <a:gd name="T85" fmla="*/ 1775 h 4174"/>
                <a:gd name="T86" fmla="*/ 690 w 6149"/>
                <a:gd name="T87" fmla="*/ 2287 h 4174"/>
                <a:gd name="T88" fmla="*/ 319 w 6149"/>
                <a:gd name="T89" fmla="*/ 2621 h 4174"/>
                <a:gd name="T90" fmla="*/ 230 w 6149"/>
                <a:gd name="T91" fmla="*/ 2948 h 4174"/>
                <a:gd name="T92" fmla="*/ 89 w 6149"/>
                <a:gd name="T93" fmla="*/ 3422 h 4174"/>
                <a:gd name="T94" fmla="*/ 623 w 6149"/>
                <a:gd name="T95" fmla="*/ 3705 h 4174"/>
                <a:gd name="T96" fmla="*/ 1366 w 6149"/>
                <a:gd name="T97" fmla="*/ 3942 h 4174"/>
                <a:gd name="T98" fmla="*/ 1663 w 6149"/>
                <a:gd name="T99" fmla="*/ 4098 h 4174"/>
                <a:gd name="T100" fmla="*/ 1886 w 6149"/>
                <a:gd name="T101" fmla="*/ 3853 h 4174"/>
                <a:gd name="T102" fmla="*/ 2473 w 6149"/>
                <a:gd name="T103" fmla="*/ 3883 h 4174"/>
                <a:gd name="T104" fmla="*/ 2510 w 6149"/>
                <a:gd name="T105" fmla="*/ 3987 h 4174"/>
                <a:gd name="T106" fmla="*/ 3074 w 6149"/>
                <a:gd name="T107" fmla="*/ 3913 h 4174"/>
                <a:gd name="T108" fmla="*/ 3549 w 6149"/>
                <a:gd name="T109" fmla="*/ 3876 h 4174"/>
                <a:gd name="T110" fmla="*/ 4121 w 6149"/>
                <a:gd name="T111" fmla="*/ 3972 h 4174"/>
                <a:gd name="T112" fmla="*/ 4567 w 6149"/>
                <a:gd name="T113" fmla="*/ 4135 h 4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149" h="4174">
                  <a:moveTo>
                    <a:pt x="4648" y="3838"/>
                  </a:moveTo>
                  <a:lnTo>
                    <a:pt x="4648" y="3838"/>
                  </a:lnTo>
                  <a:cubicBezTo>
                    <a:pt x="4708" y="3846"/>
                    <a:pt x="4738" y="3801"/>
                    <a:pt x="4730" y="3742"/>
                  </a:cubicBezTo>
                  <a:cubicBezTo>
                    <a:pt x="4723" y="3719"/>
                    <a:pt x="4708" y="3690"/>
                    <a:pt x="4708" y="3660"/>
                  </a:cubicBezTo>
                  <a:cubicBezTo>
                    <a:pt x="4708" y="3623"/>
                    <a:pt x="4738" y="3638"/>
                    <a:pt x="4767" y="3623"/>
                  </a:cubicBezTo>
                  <a:cubicBezTo>
                    <a:pt x="4767" y="3593"/>
                    <a:pt x="4767" y="3564"/>
                    <a:pt x="4767" y="3541"/>
                  </a:cubicBezTo>
                  <a:cubicBezTo>
                    <a:pt x="4804" y="3534"/>
                    <a:pt x="4827" y="3564"/>
                    <a:pt x="4856" y="3556"/>
                  </a:cubicBezTo>
                  <a:cubicBezTo>
                    <a:pt x="4856" y="3541"/>
                    <a:pt x="4856" y="3519"/>
                    <a:pt x="4856" y="3504"/>
                  </a:cubicBezTo>
                  <a:cubicBezTo>
                    <a:pt x="4819" y="3489"/>
                    <a:pt x="4871" y="3430"/>
                    <a:pt x="4879" y="3415"/>
                  </a:cubicBezTo>
                  <a:cubicBezTo>
                    <a:pt x="4893" y="3415"/>
                    <a:pt x="4908" y="3415"/>
                    <a:pt x="4931" y="3415"/>
                  </a:cubicBezTo>
                  <a:cubicBezTo>
                    <a:pt x="4931" y="3370"/>
                    <a:pt x="4931" y="3326"/>
                    <a:pt x="4931" y="3281"/>
                  </a:cubicBezTo>
                  <a:cubicBezTo>
                    <a:pt x="4975" y="3281"/>
                    <a:pt x="5012" y="3281"/>
                    <a:pt x="5057" y="3274"/>
                  </a:cubicBezTo>
                  <a:cubicBezTo>
                    <a:pt x="5072" y="3267"/>
                    <a:pt x="5079" y="3252"/>
                    <a:pt x="5101" y="3259"/>
                  </a:cubicBezTo>
                  <a:cubicBezTo>
                    <a:pt x="5124" y="3259"/>
                    <a:pt x="5139" y="3281"/>
                    <a:pt x="5161" y="3274"/>
                  </a:cubicBezTo>
                  <a:cubicBezTo>
                    <a:pt x="5161" y="3222"/>
                    <a:pt x="5243" y="3237"/>
                    <a:pt x="5265" y="3207"/>
                  </a:cubicBezTo>
                  <a:cubicBezTo>
                    <a:pt x="5287" y="3177"/>
                    <a:pt x="5280" y="3170"/>
                    <a:pt x="5309" y="3155"/>
                  </a:cubicBezTo>
                  <a:cubicBezTo>
                    <a:pt x="5332" y="3140"/>
                    <a:pt x="5369" y="3140"/>
                    <a:pt x="5369" y="3103"/>
                  </a:cubicBezTo>
                  <a:cubicBezTo>
                    <a:pt x="5376" y="3081"/>
                    <a:pt x="5369" y="3060"/>
                    <a:pt x="5391" y="3037"/>
                  </a:cubicBezTo>
                  <a:cubicBezTo>
                    <a:pt x="5413" y="3023"/>
                    <a:pt x="5436" y="3008"/>
                    <a:pt x="5443" y="2985"/>
                  </a:cubicBezTo>
                  <a:cubicBezTo>
                    <a:pt x="5443" y="2955"/>
                    <a:pt x="5443" y="2933"/>
                    <a:pt x="5465" y="2911"/>
                  </a:cubicBezTo>
                  <a:cubicBezTo>
                    <a:pt x="5480" y="2896"/>
                    <a:pt x="5503" y="2896"/>
                    <a:pt x="5495" y="2866"/>
                  </a:cubicBezTo>
                  <a:cubicBezTo>
                    <a:pt x="5584" y="2859"/>
                    <a:pt x="5651" y="2859"/>
                    <a:pt x="5644" y="2748"/>
                  </a:cubicBezTo>
                  <a:cubicBezTo>
                    <a:pt x="5636" y="2703"/>
                    <a:pt x="5577" y="2592"/>
                    <a:pt x="5517" y="2592"/>
                  </a:cubicBezTo>
                  <a:cubicBezTo>
                    <a:pt x="5517" y="2570"/>
                    <a:pt x="5495" y="2540"/>
                    <a:pt x="5473" y="2532"/>
                  </a:cubicBezTo>
                  <a:cubicBezTo>
                    <a:pt x="5450" y="2584"/>
                    <a:pt x="5428" y="2532"/>
                    <a:pt x="5398" y="2518"/>
                  </a:cubicBezTo>
                  <a:cubicBezTo>
                    <a:pt x="5361" y="2503"/>
                    <a:pt x="5324" y="2555"/>
                    <a:pt x="5295" y="2532"/>
                  </a:cubicBezTo>
                  <a:cubicBezTo>
                    <a:pt x="5228" y="2473"/>
                    <a:pt x="5272" y="2443"/>
                    <a:pt x="5324" y="2399"/>
                  </a:cubicBezTo>
                  <a:cubicBezTo>
                    <a:pt x="5384" y="2347"/>
                    <a:pt x="5332" y="2332"/>
                    <a:pt x="5287" y="2302"/>
                  </a:cubicBezTo>
                  <a:cubicBezTo>
                    <a:pt x="5235" y="2265"/>
                    <a:pt x="5391" y="2198"/>
                    <a:pt x="5384" y="2295"/>
                  </a:cubicBezTo>
                  <a:cubicBezTo>
                    <a:pt x="5421" y="2302"/>
                    <a:pt x="5695" y="2265"/>
                    <a:pt x="5688" y="2339"/>
                  </a:cubicBezTo>
                  <a:cubicBezTo>
                    <a:pt x="5718" y="2339"/>
                    <a:pt x="5785" y="2310"/>
                    <a:pt x="5792" y="2347"/>
                  </a:cubicBezTo>
                  <a:cubicBezTo>
                    <a:pt x="5814" y="2354"/>
                    <a:pt x="5837" y="2339"/>
                    <a:pt x="5859" y="2347"/>
                  </a:cubicBezTo>
                  <a:cubicBezTo>
                    <a:pt x="5881" y="2354"/>
                    <a:pt x="5874" y="2399"/>
                    <a:pt x="5896" y="2391"/>
                  </a:cubicBezTo>
                  <a:cubicBezTo>
                    <a:pt x="5917" y="2376"/>
                    <a:pt x="5903" y="2339"/>
                    <a:pt x="5925" y="2324"/>
                  </a:cubicBezTo>
                  <a:cubicBezTo>
                    <a:pt x="5940" y="2317"/>
                    <a:pt x="5962" y="2332"/>
                    <a:pt x="5977" y="2324"/>
                  </a:cubicBezTo>
                  <a:cubicBezTo>
                    <a:pt x="5999" y="2317"/>
                    <a:pt x="5992" y="2287"/>
                    <a:pt x="5992" y="2272"/>
                  </a:cubicBezTo>
                  <a:cubicBezTo>
                    <a:pt x="5999" y="2243"/>
                    <a:pt x="6036" y="2250"/>
                    <a:pt x="6059" y="2250"/>
                  </a:cubicBezTo>
                  <a:cubicBezTo>
                    <a:pt x="6073" y="2243"/>
                    <a:pt x="6088" y="2228"/>
                    <a:pt x="6103" y="2206"/>
                  </a:cubicBezTo>
                  <a:cubicBezTo>
                    <a:pt x="6096" y="2206"/>
                    <a:pt x="6096" y="2198"/>
                    <a:pt x="6096" y="2191"/>
                  </a:cubicBezTo>
                  <a:cubicBezTo>
                    <a:pt x="6066" y="2191"/>
                    <a:pt x="6081" y="2161"/>
                    <a:pt x="6073" y="2139"/>
                  </a:cubicBezTo>
                  <a:cubicBezTo>
                    <a:pt x="6066" y="2124"/>
                    <a:pt x="6051" y="2109"/>
                    <a:pt x="6029" y="2102"/>
                  </a:cubicBezTo>
                  <a:cubicBezTo>
                    <a:pt x="6021" y="2094"/>
                    <a:pt x="6021" y="2079"/>
                    <a:pt x="6029" y="2072"/>
                  </a:cubicBezTo>
                  <a:cubicBezTo>
                    <a:pt x="6036" y="2079"/>
                    <a:pt x="6051" y="2072"/>
                    <a:pt x="6059" y="2072"/>
                  </a:cubicBezTo>
                  <a:cubicBezTo>
                    <a:pt x="6059" y="2027"/>
                    <a:pt x="6081" y="2005"/>
                    <a:pt x="6096" y="1961"/>
                  </a:cubicBezTo>
                  <a:cubicBezTo>
                    <a:pt x="6110" y="1931"/>
                    <a:pt x="6110" y="1894"/>
                    <a:pt x="6066" y="1894"/>
                  </a:cubicBezTo>
                  <a:cubicBezTo>
                    <a:pt x="6066" y="1879"/>
                    <a:pt x="6066" y="1857"/>
                    <a:pt x="6066" y="1834"/>
                  </a:cubicBezTo>
                  <a:cubicBezTo>
                    <a:pt x="6059" y="1834"/>
                    <a:pt x="6051" y="1834"/>
                    <a:pt x="6044" y="1834"/>
                  </a:cubicBezTo>
                  <a:cubicBezTo>
                    <a:pt x="6044" y="1812"/>
                    <a:pt x="6044" y="1797"/>
                    <a:pt x="6051" y="1775"/>
                  </a:cubicBezTo>
                  <a:cubicBezTo>
                    <a:pt x="6088" y="1797"/>
                    <a:pt x="6148" y="1767"/>
                    <a:pt x="6110" y="1716"/>
                  </a:cubicBezTo>
                  <a:cubicBezTo>
                    <a:pt x="6096" y="1708"/>
                    <a:pt x="6081" y="1716"/>
                    <a:pt x="6073" y="1708"/>
                  </a:cubicBezTo>
                  <a:cubicBezTo>
                    <a:pt x="6073" y="1693"/>
                    <a:pt x="6073" y="1686"/>
                    <a:pt x="6066" y="1678"/>
                  </a:cubicBezTo>
                  <a:cubicBezTo>
                    <a:pt x="6051" y="1656"/>
                    <a:pt x="6029" y="1656"/>
                    <a:pt x="6006" y="1656"/>
                  </a:cubicBezTo>
                  <a:cubicBezTo>
                    <a:pt x="5977" y="1693"/>
                    <a:pt x="5874" y="1671"/>
                    <a:pt x="5829" y="1678"/>
                  </a:cubicBezTo>
                  <a:cubicBezTo>
                    <a:pt x="5822" y="1693"/>
                    <a:pt x="5837" y="1716"/>
                    <a:pt x="5829" y="1738"/>
                  </a:cubicBezTo>
                  <a:cubicBezTo>
                    <a:pt x="5800" y="1745"/>
                    <a:pt x="5807" y="1708"/>
                    <a:pt x="5777" y="1716"/>
                  </a:cubicBezTo>
                  <a:cubicBezTo>
                    <a:pt x="5777" y="1701"/>
                    <a:pt x="5777" y="1686"/>
                    <a:pt x="5777" y="1671"/>
                  </a:cubicBezTo>
                  <a:cubicBezTo>
                    <a:pt x="5762" y="1671"/>
                    <a:pt x="5748" y="1671"/>
                    <a:pt x="5733" y="1663"/>
                  </a:cubicBezTo>
                  <a:cubicBezTo>
                    <a:pt x="5733" y="1641"/>
                    <a:pt x="5733" y="1619"/>
                    <a:pt x="5733" y="1589"/>
                  </a:cubicBezTo>
                  <a:cubicBezTo>
                    <a:pt x="5703" y="1589"/>
                    <a:pt x="5681" y="1589"/>
                    <a:pt x="5651" y="1589"/>
                  </a:cubicBezTo>
                  <a:cubicBezTo>
                    <a:pt x="5651" y="1574"/>
                    <a:pt x="5651" y="1560"/>
                    <a:pt x="5651" y="1552"/>
                  </a:cubicBezTo>
                  <a:cubicBezTo>
                    <a:pt x="5621" y="1545"/>
                    <a:pt x="5555" y="1567"/>
                    <a:pt x="5525" y="1537"/>
                  </a:cubicBezTo>
                  <a:cubicBezTo>
                    <a:pt x="5510" y="1508"/>
                    <a:pt x="5525" y="1463"/>
                    <a:pt x="5525" y="1433"/>
                  </a:cubicBezTo>
                  <a:cubicBezTo>
                    <a:pt x="5488" y="1426"/>
                    <a:pt x="5413" y="1448"/>
                    <a:pt x="5398" y="1396"/>
                  </a:cubicBezTo>
                  <a:cubicBezTo>
                    <a:pt x="5391" y="1359"/>
                    <a:pt x="5347" y="1381"/>
                    <a:pt x="5317" y="1374"/>
                  </a:cubicBezTo>
                  <a:cubicBezTo>
                    <a:pt x="5309" y="1344"/>
                    <a:pt x="5347" y="1300"/>
                    <a:pt x="5317" y="1277"/>
                  </a:cubicBezTo>
                  <a:cubicBezTo>
                    <a:pt x="5302" y="1263"/>
                    <a:pt x="5265" y="1270"/>
                    <a:pt x="5243" y="1270"/>
                  </a:cubicBezTo>
                  <a:cubicBezTo>
                    <a:pt x="5250" y="1300"/>
                    <a:pt x="5228" y="1314"/>
                    <a:pt x="5228" y="1344"/>
                  </a:cubicBezTo>
                  <a:cubicBezTo>
                    <a:pt x="5205" y="1352"/>
                    <a:pt x="5190" y="1337"/>
                    <a:pt x="5176" y="1322"/>
                  </a:cubicBezTo>
                  <a:cubicBezTo>
                    <a:pt x="5183" y="1307"/>
                    <a:pt x="5176" y="1300"/>
                    <a:pt x="5176" y="1292"/>
                  </a:cubicBezTo>
                  <a:cubicBezTo>
                    <a:pt x="5139" y="1285"/>
                    <a:pt x="5124" y="1314"/>
                    <a:pt x="5109" y="1329"/>
                  </a:cubicBezTo>
                  <a:cubicBezTo>
                    <a:pt x="5109" y="1322"/>
                    <a:pt x="5101" y="1314"/>
                    <a:pt x="5109" y="1300"/>
                  </a:cubicBezTo>
                  <a:cubicBezTo>
                    <a:pt x="5094" y="1300"/>
                    <a:pt x="5079" y="1300"/>
                    <a:pt x="5064" y="1307"/>
                  </a:cubicBezTo>
                  <a:cubicBezTo>
                    <a:pt x="5109" y="1366"/>
                    <a:pt x="5020" y="1389"/>
                    <a:pt x="5042" y="1448"/>
                  </a:cubicBezTo>
                  <a:cubicBezTo>
                    <a:pt x="5012" y="1448"/>
                    <a:pt x="4871" y="1463"/>
                    <a:pt x="4871" y="1433"/>
                  </a:cubicBezTo>
                  <a:cubicBezTo>
                    <a:pt x="4834" y="1426"/>
                    <a:pt x="4819" y="1478"/>
                    <a:pt x="4782" y="1463"/>
                  </a:cubicBezTo>
                  <a:cubicBezTo>
                    <a:pt x="4797" y="1433"/>
                    <a:pt x="4804" y="1404"/>
                    <a:pt x="4804" y="1366"/>
                  </a:cubicBezTo>
                  <a:cubicBezTo>
                    <a:pt x="4812" y="1352"/>
                    <a:pt x="4804" y="1329"/>
                    <a:pt x="4819" y="1314"/>
                  </a:cubicBezTo>
                  <a:cubicBezTo>
                    <a:pt x="4834" y="1307"/>
                    <a:pt x="4834" y="1307"/>
                    <a:pt x="4842" y="1292"/>
                  </a:cubicBezTo>
                  <a:cubicBezTo>
                    <a:pt x="4827" y="1292"/>
                    <a:pt x="4804" y="1292"/>
                    <a:pt x="4790" y="1292"/>
                  </a:cubicBezTo>
                  <a:cubicBezTo>
                    <a:pt x="4790" y="1307"/>
                    <a:pt x="4790" y="1322"/>
                    <a:pt x="4790" y="1329"/>
                  </a:cubicBezTo>
                  <a:cubicBezTo>
                    <a:pt x="4782" y="1322"/>
                    <a:pt x="4782" y="1307"/>
                    <a:pt x="4782" y="1300"/>
                  </a:cubicBezTo>
                  <a:cubicBezTo>
                    <a:pt x="4760" y="1300"/>
                    <a:pt x="4738" y="1300"/>
                    <a:pt x="4715" y="1307"/>
                  </a:cubicBezTo>
                  <a:cubicBezTo>
                    <a:pt x="4715" y="1314"/>
                    <a:pt x="4723" y="1329"/>
                    <a:pt x="4738" y="1329"/>
                  </a:cubicBezTo>
                  <a:cubicBezTo>
                    <a:pt x="4738" y="1337"/>
                    <a:pt x="4738" y="1344"/>
                    <a:pt x="4738" y="1344"/>
                  </a:cubicBezTo>
                  <a:cubicBezTo>
                    <a:pt x="4715" y="1344"/>
                    <a:pt x="4678" y="1352"/>
                    <a:pt x="4663" y="1329"/>
                  </a:cubicBezTo>
                  <a:cubicBezTo>
                    <a:pt x="4656" y="1314"/>
                    <a:pt x="4656" y="1292"/>
                    <a:pt x="4626" y="1300"/>
                  </a:cubicBezTo>
                  <a:cubicBezTo>
                    <a:pt x="4626" y="1314"/>
                    <a:pt x="4619" y="1322"/>
                    <a:pt x="4619" y="1329"/>
                  </a:cubicBezTo>
                  <a:cubicBezTo>
                    <a:pt x="4611" y="1307"/>
                    <a:pt x="4582" y="1314"/>
                    <a:pt x="4567" y="1322"/>
                  </a:cubicBezTo>
                  <a:cubicBezTo>
                    <a:pt x="4582" y="1352"/>
                    <a:pt x="4589" y="1426"/>
                    <a:pt x="4537" y="1411"/>
                  </a:cubicBezTo>
                  <a:cubicBezTo>
                    <a:pt x="4537" y="1389"/>
                    <a:pt x="4552" y="1352"/>
                    <a:pt x="4522" y="1344"/>
                  </a:cubicBezTo>
                  <a:cubicBezTo>
                    <a:pt x="4500" y="1337"/>
                    <a:pt x="4470" y="1352"/>
                    <a:pt x="4478" y="1381"/>
                  </a:cubicBezTo>
                  <a:cubicBezTo>
                    <a:pt x="4455" y="1389"/>
                    <a:pt x="4441" y="1389"/>
                    <a:pt x="4418" y="1381"/>
                  </a:cubicBezTo>
                  <a:cubicBezTo>
                    <a:pt x="4426" y="1366"/>
                    <a:pt x="4433" y="1359"/>
                    <a:pt x="4448" y="1359"/>
                  </a:cubicBezTo>
                  <a:cubicBezTo>
                    <a:pt x="4463" y="1352"/>
                    <a:pt x="4455" y="1352"/>
                    <a:pt x="4470" y="1344"/>
                  </a:cubicBezTo>
                  <a:cubicBezTo>
                    <a:pt x="4470" y="1344"/>
                    <a:pt x="4478" y="1329"/>
                    <a:pt x="4478" y="1322"/>
                  </a:cubicBezTo>
                  <a:cubicBezTo>
                    <a:pt x="4478" y="1322"/>
                    <a:pt x="4470" y="1322"/>
                    <a:pt x="4463" y="1322"/>
                  </a:cubicBezTo>
                  <a:cubicBezTo>
                    <a:pt x="4455" y="1270"/>
                    <a:pt x="4537" y="1277"/>
                    <a:pt x="4522" y="1218"/>
                  </a:cubicBezTo>
                  <a:cubicBezTo>
                    <a:pt x="4500" y="1211"/>
                    <a:pt x="4478" y="1173"/>
                    <a:pt x="4455" y="1159"/>
                  </a:cubicBezTo>
                  <a:cubicBezTo>
                    <a:pt x="4433" y="1144"/>
                    <a:pt x="4433" y="1114"/>
                    <a:pt x="4433" y="1092"/>
                  </a:cubicBezTo>
                  <a:cubicBezTo>
                    <a:pt x="4411" y="1084"/>
                    <a:pt x="4344" y="1106"/>
                    <a:pt x="4344" y="1129"/>
                  </a:cubicBezTo>
                  <a:cubicBezTo>
                    <a:pt x="4322" y="1121"/>
                    <a:pt x="4292" y="1114"/>
                    <a:pt x="4270" y="1121"/>
                  </a:cubicBezTo>
                  <a:cubicBezTo>
                    <a:pt x="4292" y="1159"/>
                    <a:pt x="4210" y="1211"/>
                    <a:pt x="4181" y="1188"/>
                  </a:cubicBezTo>
                  <a:cubicBezTo>
                    <a:pt x="4136" y="1159"/>
                    <a:pt x="4143" y="1270"/>
                    <a:pt x="4143" y="1285"/>
                  </a:cubicBezTo>
                  <a:cubicBezTo>
                    <a:pt x="4091" y="1285"/>
                    <a:pt x="4025" y="1292"/>
                    <a:pt x="3980" y="1285"/>
                  </a:cubicBezTo>
                  <a:cubicBezTo>
                    <a:pt x="3965" y="1240"/>
                    <a:pt x="3921" y="1225"/>
                    <a:pt x="3928" y="1285"/>
                  </a:cubicBezTo>
                  <a:cubicBezTo>
                    <a:pt x="3906" y="1285"/>
                    <a:pt x="3876" y="1270"/>
                    <a:pt x="3854" y="1277"/>
                  </a:cubicBezTo>
                  <a:cubicBezTo>
                    <a:pt x="3824" y="1292"/>
                    <a:pt x="3846" y="1314"/>
                    <a:pt x="3846" y="1337"/>
                  </a:cubicBezTo>
                  <a:cubicBezTo>
                    <a:pt x="3743" y="1322"/>
                    <a:pt x="3898" y="1203"/>
                    <a:pt x="3891" y="1173"/>
                  </a:cubicBezTo>
                  <a:cubicBezTo>
                    <a:pt x="3846" y="1173"/>
                    <a:pt x="3817" y="1188"/>
                    <a:pt x="3817" y="1136"/>
                  </a:cubicBezTo>
                  <a:cubicBezTo>
                    <a:pt x="3787" y="1136"/>
                    <a:pt x="3780" y="1114"/>
                    <a:pt x="3750" y="1106"/>
                  </a:cubicBezTo>
                  <a:cubicBezTo>
                    <a:pt x="3757" y="1129"/>
                    <a:pt x="3802" y="1218"/>
                    <a:pt x="3765" y="1225"/>
                  </a:cubicBezTo>
                  <a:cubicBezTo>
                    <a:pt x="3765" y="1233"/>
                    <a:pt x="3765" y="1248"/>
                    <a:pt x="3765" y="1255"/>
                  </a:cubicBezTo>
                  <a:cubicBezTo>
                    <a:pt x="3728" y="1263"/>
                    <a:pt x="3713" y="1255"/>
                    <a:pt x="3683" y="1248"/>
                  </a:cubicBezTo>
                  <a:cubicBezTo>
                    <a:pt x="3653" y="1240"/>
                    <a:pt x="3639" y="1255"/>
                    <a:pt x="3616" y="1255"/>
                  </a:cubicBezTo>
                  <a:cubicBezTo>
                    <a:pt x="3616" y="1248"/>
                    <a:pt x="3609" y="1240"/>
                    <a:pt x="3609" y="1233"/>
                  </a:cubicBezTo>
                  <a:cubicBezTo>
                    <a:pt x="3579" y="1225"/>
                    <a:pt x="3609" y="1196"/>
                    <a:pt x="3594" y="1181"/>
                  </a:cubicBezTo>
                  <a:cubicBezTo>
                    <a:pt x="3579" y="1173"/>
                    <a:pt x="3549" y="1188"/>
                    <a:pt x="3535" y="1196"/>
                  </a:cubicBezTo>
                  <a:cubicBezTo>
                    <a:pt x="3535" y="1211"/>
                    <a:pt x="3520" y="1218"/>
                    <a:pt x="3505" y="1218"/>
                  </a:cubicBezTo>
                  <a:cubicBezTo>
                    <a:pt x="3497" y="1211"/>
                    <a:pt x="3497" y="1196"/>
                    <a:pt x="3505" y="1188"/>
                  </a:cubicBezTo>
                  <a:cubicBezTo>
                    <a:pt x="3535" y="1173"/>
                    <a:pt x="3535" y="1151"/>
                    <a:pt x="3535" y="1121"/>
                  </a:cubicBezTo>
                  <a:cubicBezTo>
                    <a:pt x="3520" y="1114"/>
                    <a:pt x="3505" y="1114"/>
                    <a:pt x="3497" y="1121"/>
                  </a:cubicBezTo>
                  <a:cubicBezTo>
                    <a:pt x="3497" y="1136"/>
                    <a:pt x="3490" y="1151"/>
                    <a:pt x="3490" y="1166"/>
                  </a:cubicBezTo>
                  <a:cubicBezTo>
                    <a:pt x="3483" y="1159"/>
                    <a:pt x="3468" y="1151"/>
                    <a:pt x="3460" y="1144"/>
                  </a:cubicBezTo>
                  <a:cubicBezTo>
                    <a:pt x="3453" y="1084"/>
                    <a:pt x="3497" y="1084"/>
                    <a:pt x="3542" y="1084"/>
                  </a:cubicBezTo>
                  <a:cubicBezTo>
                    <a:pt x="3542" y="1055"/>
                    <a:pt x="3505" y="1025"/>
                    <a:pt x="3520" y="995"/>
                  </a:cubicBezTo>
                  <a:cubicBezTo>
                    <a:pt x="3527" y="973"/>
                    <a:pt x="3549" y="966"/>
                    <a:pt x="3535" y="943"/>
                  </a:cubicBezTo>
                  <a:cubicBezTo>
                    <a:pt x="3497" y="951"/>
                    <a:pt x="3483" y="988"/>
                    <a:pt x="3453" y="988"/>
                  </a:cubicBezTo>
                  <a:cubicBezTo>
                    <a:pt x="3446" y="1003"/>
                    <a:pt x="3453" y="1017"/>
                    <a:pt x="3446" y="1032"/>
                  </a:cubicBezTo>
                  <a:cubicBezTo>
                    <a:pt x="3438" y="1032"/>
                    <a:pt x="3423" y="1040"/>
                    <a:pt x="3416" y="1032"/>
                  </a:cubicBezTo>
                  <a:cubicBezTo>
                    <a:pt x="3408" y="1084"/>
                    <a:pt x="3401" y="1084"/>
                    <a:pt x="3349" y="1084"/>
                  </a:cubicBezTo>
                  <a:cubicBezTo>
                    <a:pt x="3349" y="1025"/>
                    <a:pt x="3327" y="1017"/>
                    <a:pt x="3275" y="1040"/>
                  </a:cubicBezTo>
                  <a:cubicBezTo>
                    <a:pt x="3260" y="1069"/>
                    <a:pt x="3245" y="1106"/>
                    <a:pt x="3200" y="1106"/>
                  </a:cubicBezTo>
                  <a:cubicBezTo>
                    <a:pt x="3193" y="1136"/>
                    <a:pt x="3252" y="1121"/>
                    <a:pt x="3267" y="1136"/>
                  </a:cubicBezTo>
                  <a:cubicBezTo>
                    <a:pt x="3312" y="1159"/>
                    <a:pt x="3282" y="1218"/>
                    <a:pt x="3304" y="1255"/>
                  </a:cubicBezTo>
                  <a:cubicBezTo>
                    <a:pt x="3364" y="1248"/>
                    <a:pt x="3327" y="1381"/>
                    <a:pt x="3341" y="1411"/>
                  </a:cubicBezTo>
                  <a:cubicBezTo>
                    <a:pt x="3356" y="1448"/>
                    <a:pt x="3394" y="1418"/>
                    <a:pt x="3408" y="1463"/>
                  </a:cubicBezTo>
                  <a:cubicBezTo>
                    <a:pt x="3423" y="1515"/>
                    <a:pt x="3386" y="1582"/>
                    <a:pt x="3386" y="1634"/>
                  </a:cubicBezTo>
                  <a:cubicBezTo>
                    <a:pt x="3423" y="1641"/>
                    <a:pt x="3460" y="1611"/>
                    <a:pt x="3490" y="1619"/>
                  </a:cubicBezTo>
                  <a:cubicBezTo>
                    <a:pt x="3490" y="1641"/>
                    <a:pt x="3512" y="1649"/>
                    <a:pt x="3520" y="1663"/>
                  </a:cubicBezTo>
                  <a:cubicBezTo>
                    <a:pt x="3520" y="1678"/>
                    <a:pt x="3520" y="1701"/>
                    <a:pt x="3512" y="1716"/>
                  </a:cubicBezTo>
                  <a:cubicBezTo>
                    <a:pt x="3497" y="1716"/>
                    <a:pt x="3483" y="1723"/>
                    <a:pt x="3490" y="1745"/>
                  </a:cubicBezTo>
                  <a:cubicBezTo>
                    <a:pt x="3520" y="1753"/>
                    <a:pt x="3535" y="1775"/>
                    <a:pt x="3549" y="1805"/>
                  </a:cubicBezTo>
                  <a:cubicBezTo>
                    <a:pt x="3527" y="1812"/>
                    <a:pt x="3520" y="1849"/>
                    <a:pt x="3520" y="1879"/>
                  </a:cubicBezTo>
                  <a:cubicBezTo>
                    <a:pt x="3475" y="1886"/>
                    <a:pt x="3453" y="1923"/>
                    <a:pt x="3416" y="1938"/>
                  </a:cubicBezTo>
                  <a:cubicBezTo>
                    <a:pt x="3416" y="1901"/>
                    <a:pt x="3371" y="1894"/>
                    <a:pt x="3349" y="1901"/>
                  </a:cubicBezTo>
                  <a:cubicBezTo>
                    <a:pt x="3349" y="1908"/>
                    <a:pt x="3341" y="1923"/>
                    <a:pt x="3341" y="1931"/>
                  </a:cubicBezTo>
                  <a:cubicBezTo>
                    <a:pt x="3289" y="1923"/>
                    <a:pt x="3312" y="1849"/>
                    <a:pt x="3275" y="1827"/>
                  </a:cubicBezTo>
                  <a:cubicBezTo>
                    <a:pt x="3252" y="1805"/>
                    <a:pt x="3208" y="1827"/>
                    <a:pt x="3200" y="1782"/>
                  </a:cubicBezTo>
                  <a:cubicBezTo>
                    <a:pt x="3171" y="1805"/>
                    <a:pt x="3163" y="1834"/>
                    <a:pt x="3156" y="1871"/>
                  </a:cubicBezTo>
                  <a:cubicBezTo>
                    <a:pt x="3141" y="1871"/>
                    <a:pt x="3126" y="1864"/>
                    <a:pt x="3104" y="1864"/>
                  </a:cubicBezTo>
                  <a:cubicBezTo>
                    <a:pt x="3104" y="1819"/>
                    <a:pt x="3141" y="1738"/>
                    <a:pt x="3082" y="1723"/>
                  </a:cubicBezTo>
                  <a:cubicBezTo>
                    <a:pt x="3044" y="1716"/>
                    <a:pt x="3022" y="1716"/>
                    <a:pt x="3030" y="1671"/>
                  </a:cubicBezTo>
                  <a:cubicBezTo>
                    <a:pt x="3119" y="1649"/>
                    <a:pt x="2992" y="1463"/>
                    <a:pt x="2992" y="1418"/>
                  </a:cubicBezTo>
                  <a:cubicBezTo>
                    <a:pt x="3022" y="1426"/>
                    <a:pt x="3052" y="1396"/>
                    <a:pt x="3074" y="1381"/>
                  </a:cubicBezTo>
                  <a:cubicBezTo>
                    <a:pt x="3111" y="1352"/>
                    <a:pt x="3104" y="1314"/>
                    <a:pt x="3111" y="1270"/>
                  </a:cubicBezTo>
                  <a:cubicBezTo>
                    <a:pt x="3149" y="1277"/>
                    <a:pt x="3134" y="1225"/>
                    <a:pt x="3178" y="1233"/>
                  </a:cubicBezTo>
                  <a:cubicBezTo>
                    <a:pt x="3178" y="1211"/>
                    <a:pt x="3163" y="1196"/>
                    <a:pt x="3156" y="1173"/>
                  </a:cubicBezTo>
                  <a:cubicBezTo>
                    <a:pt x="3111" y="1173"/>
                    <a:pt x="3119" y="1106"/>
                    <a:pt x="3119" y="1077"/>
                  </a:cubicBezTo>
                  <a:cubicBezTo>
                    <a:pt x="3119" y="1055"/>
                    <a:pt x="3111" y="1032"/>
                    <a:pt x="3119" y="1017"/>
                  </a:cubicBezTo>
                  <a:cubicBezTo>
                    <a:pt x="3134" y="988"/>
                    <a:pt x="3163" y="1010"/>
                    <a:pt x="3186" y="1003"/>
                  </a:cubicBezTo>
                  <a:cubicBezTo>
                    <a:pt x="3186" y="973"/>
                    <a:pt x="3171" y="921"/>
                    <a:pt x="3223" y="921"/>
                  </a:cubicBezTo>
                  <a:cubicBezTo>
                    <a:pt x="3260" y="914"/>
                    <a:pt x="3312" y="936"/>
                    <a:pt x="3349" y="914"/>
                  </a:cubicBezTo>
                  <a:cubicBezTo>
                    <a:pt x="3371" y="906"/>
                    <a:pt x="3379" y="884"/>
                    <a:pt x="3401" y="891"/>
                  </a:cubicBezTo>
                  <a:cubicBezTo>
                    <a:pt x="3423" y="891"/>
                    <a:pt x="3438" y="891"/>
                    <a:pt x="3453" y="876"/>
                  </a:cubicBezTo>
                  <a:cubicBezTo>
                    <a:pt x="3475" y="847"/>
                    <a:pt x="3431" y="824"/>
                    <a:pt x="3431" y="795"/>
                  </a:cubicBezTo>
                  <a:lnTo>
                    <a:pt x="3438" y="795"/>
                  </a:lnTo>
                  <a:cubicBezTo>
                    <a:pt x="3438" y="772"/>
                    <a:pt x="3438" y="713"/>
                    <a:pt x="3475" y="750"/>
                  </a:cubicBezTo>
                  <a:cubicBezTo>
                    <a:pt x="3475" y="713"/>
                    <a:pt x="3505" y="683"/>
                    <a:pt x="3512" y="654"/>
                  </a:cubicBezTo>
                  <a:cubicBezTo>
                    <a:pt x="3549" y="631"/>
                    <a:pt x="3542" y="564"/>
                    <a:pt x="3579" y="542"/>
                  </a:cubicBezTo>
                  <a:cubicBezTo>
                    <a:pt x="3579" y="527"/>
                    <a:pt x="3579" y="498"/>
                    <a:pt x="3586" y="483"/>
                  </a:cubicBezTo>
                  <a:cubicBezTo>
                    <a:pt x="3624" y="475"/>
                    <a:pt x="3594" y="423"/>
                    <a:pt x="3653" y="423"/>
                  </a:cubicBezTo>
                  <a:cubicBezTo>
                    <a:pt x="3646" y="379"/>
                    <a:pt x="3668" y="327"/>
                    <a:pt x="3653" y="282"/>
                  </a:cubicBezTo>
                  <a:cubicBezTo>
                    <a:pt x="3639" y="238"/>
                    <a:pt x="3601" y="215"/>
                    <a:pt x="3609" y="171"/>
                  </a:cubicBezTo>
                  <a:cubicBezTo>
                    <a:pt x="3609" y="134"/>
                    <a:pt x="3609" y="119"/>
                    <a:pt x="3572" y="104"/>
                  </a:cubicBezTo>
                  <a:cubicBezTo>
                    <a:pt x="3549" y="104"/>
                    <a:pt x="3520" y="97"/>
                    <a:pt x="3520" y="67"/>
                  </a:cubicBezTo>
                  <a:cubicBezTo>
                    <a:pt x="3483" y="37"/>
                    <a:pt x="3468" y="15"/>
                    <a:pt x="3416" y="15"/>
                  </a:cubicBezTo>
                  <a:cubicBezTo>
                    <a:pt x="3416" y="22"/>
                    <a:pt x="3408" y="30"/>
                    <a:pt x="3408" y="37"/>
                  </a:cubicBezTo>
                  <a:cubicBezTo>
                    <a:pt x="3379" y="37"/>
                    <a:pt x="3341" y="37"/>
                    <a:pt x="3304" y="37"/>
                  </a:cubicBezTo>
                  <a:cubicBezTo>
                    <a:pt x="3275" y="30"/>
                    <a:pt x="3245" y="7"/>
                    <a:pt x="3208" y="7"/>
                  </a:cubicBezTo>
                  <a:cubicBezTo>
                    <a:pt x="3178" y="0"/>
                    <a:pt x="3149" y="15"/>
                    <a:pt x="3119" y="7"/>
                  </a:cubicBezTo>
                  <a:cubicBezTo>
                    <a:pt x="3111" y="7"/>
                    <a:pt x="3104" y="7"/>
                    <a:pt x="3096" y="0"/>
                  </a:cubicBezTo>
                  <a:cubicBezTo>
                    <a:pt x="3082" y="22"/>
                    <a:pt x="3059" y="45"/>
                    <a:pt x="3052" y="59"/>
                  </a:cubicBezTo>
                  <a:lnTo>
                    <a:pt x="3030" y="119"/>
                  </a:lnTo>
                  <a:cubicBezTo>
                    <a:pt x="2955" y="126"/>
                    <a:pt x="2814" y="82"/>
                    <a:pt x="2799" y="193"/>
                  </a:cubicBezTo>
                  <a:cubicBezTo>
                    <a:pt x="2770" y="208"/>
                    <a:pt x="2733" y="201"/>
                    <a:pt x="2710" y="223"/>
                  </a:cubicBezTo>
                  <a:cubicBezTo>
                    <a:pt x="2695" y="238"/>
                    <a:pt x="2688" y="253"/>
                    <a:pt x="2673" y="260"/>
                  </a:cubicBezTo>
                  <a:cubicBezTo>
                    <a:pt x="2636" y="290"/>
                    <a:pt x="2584" y="304"/>
                    <a:pt x="2539" y="304"/>
                  </a:cubicBezTo>
                  <a:cubicBezTo>
                    <a:pt x="2517" y="349"/>
                    <a:pt x="2443" y="349"/>
                    <a:pt x="2398" y="371"/>
                  </a:cubicBezTo>
                  <a:cubicBezTo>
                    <a:pt x="2376" y="386"/>
                    <a:pt x="2361" y="401"/>
                    <a:pt x="2347" y="423"/>
                  </a:cubicBezTo>
                  <a:cubicBezTo>
                    <a:pt x="2324" y="461"/>
                    <a:pt x="2287" y="453"/>
                    <a:pt x="2250" y="461"/>
                  </a:cubicBezTo>
                  <a:cubicBezTo>
                    <a:pt x="2183" y="475"/>
                    <a:pt x="2131" y="550"/>
                    <a:pt x="2101" y="602"/>
                  </a:cubicBezTo>
                  <a:cubicBezTo>
                    <a:pt x="2072" y="654"/>
                    <a:pt x="2012" y="676"/>
                    <a:pt x="1953" y="676"/>
                  </a:cubicBezTo>
                  <a:cubicBezTo>
                    <a:pt x="1916" y="698"/>
                    <a:pt x="1945" y="772"/>
                    <a:pt x="1886" y="765"/>
                  </a:cubicBezTo>
                  <a:cubicBezTo>
                    <a:pt x="1908" y="832"/>
                    <a:pt x="1931" y="899"/>
                    <a:pt x="1945" y="966"/>
                  </a:cubicBezTo>
                  <a:cubicBezTo>
                    <a:pt x="1953" y="1010"/>
                    <a:pt x="1982" y="1032"/>
                    <a:pt x="2020" y="1047"/>
                  </a:cubicBezTo>
                  <a:cubicBezTo>
                    <a:pt x="2087" y="1069"/>
                    <a:pt x="2183" y="1084"/>
                    <a:pt x="2257" y="1077"/>
                  </a:cubicBezTo>
                  <a:cubicBezTo>
                    <a:pt x="2279" y="1069"/>
                    <a:pt x="2294" y="1055"/>
                    <a:pt x="2317" y="1062"/>
                  </a:cubicBezTo>
                  <a:cubicBezTo>
                    <a:pt x="2339" y="1062"/>
                    <a:pt x="2354" y="1077"/>
                    <a:pt x="2376" y="1084"/>
                  </a:cubicBezTo>
                  <a:cubicBezTo>
                    <a:pt x="2391" y="1032"/>
                    <a:pt x="2398" y="1003"/>
                    <a:pt x="2458" y="1010"/>
                  </a:cubicBezTo>
                  <a:cubicBezTo>
                    <a:pt x="2465" y="1040"/>
                    <a:pt x="2443" y="1092"/>
                    <a:pt x="2495" y="1092"/>
                  </a:cubicBezTo>
                  <a:cubicBezTo>
                    <a:pt x="2495" y="1144"/>
                    <a:pt x="2495" y="1196"/>
                    <a:pt x="2487" y="1248"/>
                  </a:cubicBezTo>
                  <a:cubicBezTo>
                    <a:pt x="2465" y="1248"/>
                    <a:pt x="2443" y="1255"/>
                    <a:pt x="2421" y="1255"/>
                  </a:cubicBezTo>
                  <a:cubicBezTo>
                    <a:pt x="2421" y="1248"/>
                    <a:pt x="2413" y="1225"/>
                    <a:pt x="2421" y="1218"/>
                  </a:cubicBezTo>
                  <a:cubicBezTo>
                    <a:pt x="2376" y="1233"/>
                    <a:pt x="2347" y="1263"/>
                    <a:pt x="2302" y="1263"/>
                  </a:cubicBezTo>
                  <a:cubicBezTo>
                    <a:pt x="2242" y="1270"/>
                    <a:pt x="2190" y="1255"/>
                    <a:pt x="2139" y="1263"/>
                  </a:cubicBezTo>
                  <a:cubicBezTo>
                    <a:pt x="2131" y="1285"/>
                    <a:pt x="2124" y="1307"/>
                    <a:pt x="2131" y="1329"/>
                  </a:cubicBezTo>
                  <a:cubicBezTo>
                    <a:pt x="2139" y="1359"/>
                    <a:pt x="2168" y="1366"/>
                    <a:pt x="2168" y="1396"/>
                  </a:cubicBezTo>
                  <a:cubicBezTo>
                    <a:pt x="2176" y="1441"/>
                    <a:pt x="2116" y="1433"/>
                    <a:pt x="2087" y="1433"/>
                  </a:cubicBezTo>
                  <a:cubicBezTo>
                    <a:pt x="2101" y="1485"/>
                    <a:pt x="2131" y="1500"/>
                    <a:pt x="2190" y="1508"/>
                  </a:cubicBezTo>
                  <a:cubicBezTo>
                    <a:pt x="2235" y="1522"/>
                    <a:pt x="2257" y="1545"/>
                    <a:pt x="2257" y="1597"/>
                  </a:cubicBezTo>
                  <a:cubicBezTo>
                    <a:pt x="2250" y="1634"/>
                    <a:pt x="2235" y="1701"/>
                    <a:pt x="2183" y="1686"/>
                  </a:cubicBezTo>
                  <a:cubicBezTo>
                    <a:pt x="2146" y="1678"/>
                    <a:pt x="2139" y="1634"/>
                    <a:pt x="2094" y="1649"/>
                  </a:cubicBezTo>
                  <a:cubicBezTo>
                    <a:pt x="2109" y="1693"/>
                    <a:pt x="2079" y="1871"/>
                    <a:pt x="2139" y="1886"/>
                  </a:cubicBezTo>
                  <a:cubicBezTo>
                    <a:pt x="2139" y="1931"/>
                    <a:pt x="2064" y="1923"/>
                    <a:pt x="2064" y="1961"/>
                  </a:cubicBezTo>
                  <a:cubicBezTo>
                    <a:pt x="2034" y="1968"/>
                    <a:pt x="2020" y="1938"/>
                    <a:pt x="2027" y="1908"/>
                  </a:cubicBezTo>
                  <a:cubicBezTo>
                    <a:pt x="1990" y="1916"/>
                    <a:pt x="1975" y="1894"/>
                    <a:pt x="1945" y="1894"/>
                  </a:cubicBezTo>
                  <a:cubicBezTo>
                    <a:pt x="1945" y="1871"/>
                    <a:pt x="1945" y="1849"/>
                    <a:pt x="1945" y="1834"/>
                  </a:cubicBezTo>
                  <a:lnTo>
                    <a:pt x="1938" y="1842"/>
                  </a:lnTo>
                  <a:cubicBezTo>
                    <a:pt x="1923" y="1849"/>
                    <a:pt x="1901" y="1849"/>
                    <a:pt x="1879" y="1849"/>
                  </a:cubicBezTo>
                  <a:cubicBezTo>
                    <a:pt x="1886" y="1857"/>
                    <a:pt x="1879" y="1871"/>
                    <a:pt x="1879" y="1886"/>
                  </a:cubicBezTo>
                  <a:cubicBezTo>
                    <a:pt x="1834" y="1864"/>
                    <a:pt x="1782" y="1864"/>
                    <a:pt x="1730" y="1857"/>
                  </a:cubicBezTo>
                  <a:cubicBezTo>
                    <a:pt x="1685" y="1842"/>
                    <a:pt x="1641" y="1819"/>
                    <a:pt x="1589" y="1834"/>
                  </a:cubicBezTo>
                  <a:cubicBezTo>
                    <a:pt x="1589" y="1871"/>
                    <a:pt x="1567" y="1923"/>
                    <a:pt x="1537" y="1961"/>
                  </a:cubicBezTo>
                  <a:cubicBezTo>
                    <a:pt x="1515" y="1983"/>
                    <a:pt x="1485" y="1976"/>
                    <a:pt x="1455" y="1990"/>
                  </a:cubicBezTo>
                  <a:cubicBezTo>
                    <a:pt x="1455" y="2013"/>
                    <a:pt x="1477" y="2035"/>
                    <a:pt x="1470" y="2065"/>
                  </a:cubicBezTo>
                  <a:cubicBezTo>
                    <a:pt x="1448" y="2065"/>
                    <a:pt x="1433" y="2072"/>
                    <a:pt x="1426" y="2094"/>
                  </a:cubicBezTo>
                  <a:cubicBezTo>
                    <a:pt x="1381" y="2094"/>
                    <a:pt x="1337" y="2072"/>
                    <a:pt x="1292" y="2087"/>
                  </a:cubicBezTo>
                  <a:cubicBezTo>
                    <a:pt x="1277" y="2109"/>
                    <a:pt x="1292" y="2139"/>
                    <a:pt x="1277" y="2161"/>
                  </a:cubicBezTo>
                  <a:cubicBezTo>
                    <a:pt x="1225" y="2131"/>
                    <a:pt x="1232" y="2094"/>
                    <a:pt x="1158" y="2094"/>
                  </a:cubicBezTo>
                  <a:cubicBezTo>
                    <a:pt x="1151" y="2065"/>
                    <a:pt x="1151" y="1931"/>
                    <a:pt x="1210" y="1968"/>
                  </a:cubicBezTo>
                  <a:cubicBezTo>
                    <a:pt x="1247" y="1983"/>
                    <a:pt x="1262" y="1990"/>
                    <a:pt x="1307" y="1983"/>
                  </a:cubicBezTo>
                  <a:cubicBezTo>
                    <a:pt x="1351" y="1976"/>
                    <a:pt x="1374" y="1953"/>
                    <a:pt x="1418" y="1938"/>
                  </a:cubicBezTo>
                  <a:cubicBezTo>
                    <a:pt x="1411" y="1908"/>
                    <a:pt x="1366" y="1916"/>
                    <a:pt x="1359" y="1879"/>
                  </a:cubicBezTo>
                  <a:cubicBezTo>
                    <a:pt x="1351" y="1857"/>
                    <a:pt x="1374" y="1827"/>
                    <a:pt x="1374" y="1797"/>
                  </a:cubicBezTo>
                  <a:cubicBezTo>
                    <a:pt x="1381" y="1745"/>
                    <a:pt x="1344" y="1767"/>
                    <a:pt x="1344" y="1745"/>
                  </a:cubicBezTo>
                  <a:cubicBezTo>
                    <a:pt x="1337" y="1716"/>
                    <a:pt x="1351" y="1671"/>
                    <a:pt x="1381" y="1663"/>
                  </a:cubicBezTo>
                  <a:cubicBezTo>
                    <a:pt x="1455" y="1738"/>
                    <a:pt x="1463" y="1619"/>
                    <a:pt x="1455" y="1574"/>
                  </a:cubicBezTo>
                  <a:cubicBezTo>
                    <a:pt x="1433" y="1574"/>
                    <a:pt x="1411" y="1574"/>
                    <a:pt x="1396" y="1567"/>
                  </a:cubicBezTo>
                  <a:cubicBezTo>
                    <a:pt x="1388" y="1522"/>
                    <a:pt x="1396" y="1485"/>
                    <a:pt x="1396" y="1448"/>
                  </a:cubicBezTo>
                  <a:cubicBezTo>
                    <a:pt x="1337" y="1441"/>
                    <a:pt x="1322" y="1448"/>
                    <a:pt x="1285" y="1471"/>
                  </a:cubicBezTo>
                  <a:cubicBezTo>
                    <a:pt x="1262" y="1485"/>
                    <a:pt x="1195" y="1537"/>
                    <a:pt x="1210" y="1471"/>
                  </a:cubicBezTo>
                  <a:cubicBezTo>
                    <a:pt x="1151" y="1463"/>
                    <a:pt x="1077" y="1456"/>
                    <a:pt x="1017" y="1448"/>
                  </a:cubicBezTo>
                  <a:cubicBezTo>
                    <a:pt x="965" y="1433"/>
                    <a:pt x="980" y="1374"/>
                    <a:pt x="1032" y="1374"/>
                  </a:cubicBezTo>
                  <a:cubicBezTo>
                    <a:pt x="1032" y="1344"/>
                    <a:pt x="1017" y="1292"/>
                    <a:pt x="1069" y="1300"/>
                  </a:cubicBezTo>
                  <a:cubicBezTo>
                    <a:pt x="1077" y="1263"/>
                    <a:pt x="1077" y="1233"/>
                    <a:pt x="1077" y="1196"/>
                  </a:cubicBezTo>
                  <a:cubicBezTo>
                    <a:pt x="1032" y="1196"/>
                    <a:pt x="965" y="1181"/>
                    <a:pt x="935" y="1218"/>
                  </a:cubicBezTo>
                  <a:cubicBezTo>
                    <a:pt x="921" y="1255"/>
                    <a:pt x="935" y="1292"/>
                    <a:pt x="898" y="1314"/>
                  </a:cubicBezTo>
                  <a:cubicBezTo>
                    <a:pt x="869" y="1329"/>
                    <a:pt x="817" y="1329"/>
                    <a:pt x="794" y="1300"/>
                  </a:cubicBezTo>
                  <a:cubicBezTo>
                    <a:pt x="780" y="1277"/>
                    <a:pt x="780" y="1240"/>
                    <a:pt x="750" y="1233"/>
                  </a:cubicBezTo>
                  <a:cubicBezTo>
                    <a:pt x="690" y="1314"/>
                    <a:pt x="824" y="1374"/>
                    <a:pt x="824" y="1456"/>
                  </a:cubicBezTo>
                  <a:cubicBezTo>
                    <a:pt x="794" y="1463"/>
                    <a:pt x="787" y="1433"/>
                    <a:pt x="765" y="1418"/>
                  </a:cubicBezTo>
                  <a:cubicBezTo>
                    <a:pt x="750" y="1396"/>
                    <a:pt x="728" y="1418"/>
                    <a:pt x="735" y="1381"/>
                  </a:cubicBezTo>
                  <a:cubicBezTo>
                    <a:pt x="661" y="1366"/>
                    <a:pt x="713" y="1441"/>
                    <a:pt x="713" y="1471"/>
                  </a:cubicBezTo>
                  <a:cubicBezTo>
                    <a:pt x="713" y="1500"/>
                    <a:pt x="668" y="1500"/>
                    <a:pt x="653" y="1522"/>
                  </a:cubicBezTo>
                  <a:cubicBezTo>
                    <a:pt x="638" y="1545"/>
                    <a:pt x="653" y="1574"/>
                    <a:pt x="653" y="1597"/>
                  </a:cubicBezTo>
                  <a:cubicBezTo>
                    <a:pt x="675" y="1604"/>
                    <a:pt x="713" y="1611"/>
                    <a:pt x="720" y="1634"/>
                  </a:cubicBezTo>
                  <a:cubicBezTo>
                    <a:pt x="690" y="1649"/>
                    <a:pt x="713" y="1686"/>
                    <a:pt x="698" y="1716"/>
                  </a:cubicBezTo>
                  <a:cubicBezTo>
                    <a:pt x="690" y="1738"/>
                    <a:pt x="668" y="1753"/>
                    <a:pt x="653" y="1775"/>
                  </a:cubicBezTo>
                  <a:cubicBezTo>
                    <a:pt x="690" y="1775"/>
                    <a:pt x="735" y="1775"/>
                    <a:pt x="772" y="1775"/>
                  </a:cubicBezTo>
                  <a:cubicBezTo>
                    <a:pt x="772" y="1812"/>
                    <a:pt x="772" y="1857"/>
                    <a:pt x="787" y="1886"/>
                  </a:cubicBezTo>
                  <a:cubicBezTo>
                    <a:pt x="802" y="1916"/>
                    <a:pt x="817" y="1946"/>
                    <a:pt x="794" y="1976"/>
                  </a:cubicBezTo>
                  <a:cubicBezTo>
                    <a:pt x="772" y="1998"/>
                    <a:pt x="750" y="2013"/>
                    <a:pt x="750" y="2050"/>
                  </a:cubicBezTo>
                  <a:cubicBezTo>
                    <a:pt x="742" y="2079"/>
                    <a:pt x="750" y="2116"/>
                    <a:pt x="750" y="2146"/>
                  </a:cubicBezTo>
                  <a:cubicBezTo>
                    <a:pt x="750" y="2198"/>
                    <a:pt x="742" y="2258"/>
                    <a:pt x="690" y="2287"/>
                  </a:cubicBezTo>
                  <a:cubicBezTo>
                    <a:pt x="631" y="2324"/>
                    <a:pt x="549" y="2332"/>
                    <a:pt x="483" y="2354"/>
                  </a:cubicBezTo>
                  <a:cubicBezTo>
                    <a:pt x="483" y="2399"/>
                    <a:pt x="505" y="2413"/>
                    <a:pt x="468" y="2443"/>
                  </a:cubicBezTo>
                  <a:cubicBezTo>
                    <a:pt x="490" y="2458"/>
                    <a:pt x="616" y="2495"/>
                    <a:pt x="579" y="2532"/>
                  </a:cubicBezTo>
                  <a:cubicBezTo>
                    <a:pt x="527" y="2584"/>
                    <a:pt x="438" y="2555"/>
                    <a:pt x="393" y="2621"/>
                  </a:cubicBezTo>
                  <a:cubicBezTo>
                    <a:pt x="386" y="2614"/>
                    <a:pt x="334" y="2592"/>
                    <a:pt x="327" y="2614"/>
                  </a:cubicBezTo>
                  <a:cubicBezTo>
                    <a:pt x="327" y="2621"/>
                    <a:pt x="327" y="2621"/>
                    <a:pt x="319" y="2621"/>
                  </a:cubicBezTo>
                  <a:cubicBezTo>
                    <a:pt x="312" y="2614"/>
                    <a:pt x="312" y="2614"/>
                    <a:pt x="304" y="2614"/>
                  </a:cubicBezTo>
                  <a:cubicBezTo>
                    <a:pt x="304" y="2636"/>
                    <a:pt x="297" y="2651"/>
                    <a:pt x="297" y="2666"/>
                  </a:cubicBezTo>
                  <a:cubicBezTo>
                    <a:pt x="297" y="2703"/>
                    <a:pt x="297" y="2748"/>
                    <a:pt x="341" y="2763"/>
                  </a:cubicBezTo>
                  <a:cubicBezTo>
                    <a:pt x="378" y="2770"/>
                    <a:pt x="408" y="2755"/>
                    <a:pt x="401" y="2807"/>
                  </a:cubicBezTo>
                  <a:cubicBezTo>
                    <a:pt x="401" y="2852"/>
                    <a:pt x="371" y="2889"/>
                    <a:pt x="341" y="2918"/>
                  </a:cubicBezTo>
                  <a:cubicBezTo>
                    <a:pt x="304" y="2955"/>
                    <a:pt x="289" y="2948"/>
                    <a:pt x="230" y="2948"/>
                  </a:cubicBezTo>
                  <a:cubicBezTo>
                    <a:pt x="223" y="2970"/>
                    <a:pt x="208" y="3000"/>
                    <a:pt x="185" y="3015"/>
                  </a:cubicBezTo>
                  <a:cubicBezTo>
                    <a:pt x="156" y="3045"/>
                    <a:pt x="119" y="3015"/>
                    <a:pt x="81" y="3023"/>
                  </a:cubicBezTo>
                  <a:cubicBezTo>
                    <a:pt x="59" y="3133"/>
                    <a:pt x="245" y="3045"/>
                    <a:pt x="230" y="3163"/>
                  </a:cubicBezTo>
                  <a:cubicBezTo>
                    <a:pt x="223" y="3163"/>
                    <a:pt x="0" y="3163"/>
                    <a:pt x="52" y="3222"/>
                  </a:cubicBezTo>
                  <a:cubicBezTo>
                    <a:pt x="74" y="3259"/>
                    <a:pt x="89" y="3289"/>
                    <a:pt x="111" y="3326"/>
                  </a:cubicBezTo>
                  <a:cubicBezTo>
                    <a:pt x="119" y="3348"/>
                    <a:pt x="81" y="3385"/>
                    <a:pt x="89" y="3422"/>
                  </a:cubicBezTo>
                  <a:cubicBezTo>
                    <a:pt x="89" y="3445"/>
                    <a:pt x="96" y="3459"/>
                    <a:pt x="111" y="3474"/>
                  </a:cubicBezTo>
                  <a:cubicBezTo>
                    <a:pt x="133" y="3482"/>
                    <a:pt x="156" y="3497"/>
                    <a:pt x="178" y="3504"/>
                  </a:cubicBezTo>
                  <a:cubicBezTo>
                    <a:pt x="252" y="3526"/>
                    <a:pt x="238" y="3445"/>
                    <a:pt x="289" y="3445"/>
                  </a:cubicBezTo>
                  <a:cubicBezTo>
                    <a:pt x="297" y="3445"/>
                    <a:pt x="371" y="3519"/>
                    <a:pt x="371" y="3512"/>
                  </a:cubicBezTo>
                  <a:cubicBezTo>
                    <a:pt x="378" y="3579"/>
                    <a:pt x="371" y="3645"/>
                    <a:pt x="423" y="3697"/>
                  </a:cubicBezTo>
                  <a:cubicBezTo>
                    <a:pt x="475" y="3749"/>
                    <a:pt x="564" y="3697"/>
                    <a:pt x="623" y="3705"/>
                  </a:cubicBezTo>
                  <a:cubicBezTo>
                    <a:pt x="698" y="3712"/>
                    <a:pt x="728" y="3734"/>
                    <a:pt x="757" y="3801"/>
                  </a:cubicBezTo>
                  <a:cubicBezTo>
                    <a:pt x="787" y="3861"/>
                    <a:pt x="802" y="3898"/>
                    <a:pt x="869" y="3890"/>
                  </a:cubicBezTo>
                  <a:cubicBezTo>
                    <a:pt x="906" y="3890"/>
                    <a:pt x="928" y="3913"/>
                    <a:pt x="958" y="3905"/>
                  </a:cubicBezTo>
                  <a:cubicBezTo>
                    <a:pt x="995" y="3898"/>
                    <a:pt x="1017" y="3890"/>
                    <a:pt x="1054" y="3913"/>
                  </a:cubicBezTo>
                  <a:cubicBezTo>
                    <a:pt x="1121" y="3942"/>
                    <a:pt x="1210" y="3905"/>
                    <a:pt x="1285" y="3913"/>
                  </a:cubicBezTo>
                  <a:cubicBezTo>
                    <a:pt x="1322" y="3913"/>
                    <a:pt x="1344" y="3905"/>
                    <a:pt x="1366" y="3942"/>
                  </a:cubicBezTo>
                  <a:cubicBezTo>
                    <a:pt x="1374" y="3957"/>
                    <a:pt x="1411" y="3957"/>
                    <a:pt x="1433" y="3965"/>
                  </a:cubicBezTo>
                  <a:cubicBezTo>
                    <a:pt x="1470" y="3979"/>
                    <a:pt x="1477" y="4091"/>
                    <a:pt x="1463" y="4128"/>
                  </a:cubicBezTo>
                  <a:cubicBezTo>
                    <a:pt x="1455" y="4128"/>
                    <a:pt x="1455" y="4128"/>
                    <a:pt x="1455" y="4128"/>
                  </a:cubicBezTo>
                  <a:cubicBezTo>
                    <a:pt x="1455" y="4173"/>
                    <a:pt x="1544" y="4158"/>
                    <a:pt x="1574" y="4158"/>
                  </a:cubicBezTo>
                  <a:cubicBezTo>
                    <a:pt x="1596" y="4158"/>
                    <a:pt x="1619" y="4165"/>
                    <a:pt x="1641" y="4158"/>
                  </a:cubicBezTo>
                  <a:cubicBezTo>
                    <a:pt x="1671" y="4158"/>
                    <a:pt x="1656" y="4121"/>
                    <a:pt x="1663" y="4098"/>
                  </a:cubicBezTo>
                  <a:cubicBezTo>
                    <a:pt x="1685" y="4098"/>
                    <a:pt x="1715" y="4113"/>
                    <a:pt x="1737" y="4106"/>
                  </a:cubicBezTo>
                  <a:cubicBezTo>
                    <a:pt x="1760" y="4098"/>
                    <a:pt x="1775" y="4069"/>
                    <a:pt x="1797" y="4076"/>
                  </a:cubicBezTo>
                  <a:cubicBezTo>
                    <a:pt x="1804" y="4039"/>
                    <a:pt x="1789" y="4031"/>
                    <a:pt x="1760" y="4016"/>
                  </a:cubicBezTo>
                  <a:cubicBezTo>
                    <a:pt x="1775" y="3994"/>
                    <a:pt x="1797" y="3957"/>
                    <a:pt x="1834" y="3957"/>
                  </a:cubicBezTo>
                  <a:cubicBezTo>
                    <a:pt x="1834" y="3935"/>
                    <a:pt x="1849" y="3935"/>
                    <a:pt x="1864" y="3927"/>
                  </a:cubicBezTo>
                  <a:cubicBezTo>
                    <a:pt x="1893" y="3913"/>
                    <a:pt x="1893" y="3876"/>
                    <a:pt x="1886" y="3853"/>
                  </a:cubicBezTo>
                  <a:cubicBezTo>
                    <a:pt x="1923" y="3846"/>
                    <a:pt x="1931" y="3831"/>
                    <a:pt x="1931" y="3801"/>
                  </a:cubicBezTo>
                  <a:cubicBezTo>
                    <a:pt x="1982" y="3801"/>
                    <a:pt x="2012" y="3771"/>
                    <a:pt x="2057" y="3764"/>
                  </a:cubicBezTo>
                  <a:cubicBezTo>
                    <a:pt x="2079" y="3757"/>
                    <a:pt x="2146" y="3749"/>
                    <a:pt x="2146" y="3786"/>
                  </a:cubicBezTo>
                  <a:cubicBezTo>
                    <a:pt x="2161" y="3771"/>
                    <a:pt x="2190" y="3779"/>
                    <a:pt x="2213" y="3779"/>
                  </a:cubicBezTo>
                  <a:cubicBezTo>
                    <a:pt x="2250" y="3727"/>
                    <a:pt x="2279" y="3697"/>
                    <a:pt x="2354" y="3712"/>
                  </a:cubicBezTo>
                  <a:cubicBezTo>
                    <a:pt x="2421" y="3727"/>
                    <a:pt x="2428" y="3831"/>
                    <a:pt x="2473" y="3883"/>
                  </a:cubicBezTo>
                  <a:cubicBezTo>
                    <a:pt x="2458" y="3883"/>
                    <a:pt x="2443" y="3890"/>
                    <a:pt x="2435" y="3905"/>
                  </a:cubicBezTo>
                  <a:cubicBezTo>
                    <a:pt x="2435" y="3898"/>
                    <a:pt x="2428" y="3883"/>
                    <a:pt x="2428" y="3876"/>
                  </a:cubicBezTo>
                  <a:cubicBezTo>
                    <a:pt x="2406" y="3890"/>
                    <a:pt x="2361" y="3876"/>
                    <a:pt x="2332" y="3876"/>
                  </a:cubicBezTo>
                  <a:cubicBezTo>
                    <a:pt x="2347" y="3905"/>
                    <a:pt x="2354" y="3987"/>
                    <a:pt x="2391" y="3994"/>
                  </a:cubicBezTo>
                  <a:cubicBezTo>
                    <a:pt x="2391" y="3979"/>
                    <a:pt x="2421" y="3920"/>
                    <a:pt x="2435" y="3957"/>
                  </a:cubicBezTo>
                  <a:cubicBezTo>
                    <a:pt x="2465" y="3994"/>
                    <a:pt x="2473" y="3979"/>
                    <a:pt x="2510" y="3987"/>
                  </a:cubicBezTo>
                  <a:cubicBezTo>
                    <a:pt x="2621" y="4009"/>
                    <a:pt x="2703" y="3950"/>
                    <a:pt x="2799" y="3950"/>
                  </a:cubicBezTo>
                  <a:cubicBezTo>
                    <a:pt x="2807" y="3905"/>
                    <a:pt x="2851" y="3853"/>
                    <a:pt x="2903" y="3883"/>
                  </a:cubicBezTo>
                  <a:cubicBezTo>
                    <a:pt x="2926" y="3890"/>
                    <a:pt x="2948" y="3905"/>
                    <a:pt x="2970" y="3898"/>
                  </a:cubicBezTo>
                  <a:cubicBezTo>
                    <a:pt x="2992" y="3883"/>
                    <a:pt x="2985" y="3846"/>
                    <a:pt x="3015" y="3853"/>
                  </a:cubicBezTo>
                  <a:cubicBezTo>
                    <a:pt x="3015" y="3883"/>
                    <a:pt x="3007" y="3905"/>
                    <a:pt x="3015" y="3927"/>
                  </a:cubicBezTo>
                  <a:cubicBezTo>
                    <a:pt x="3030" y="3965"/>
                    <a:pt x="3067" y="3935"/>
                    <a:pt x="3074" y="3913"/>
                  </a:cubicBezTo>
                  <a:cubicBezTo>
                    <a:pt x="3119" y="3905"/>
                    <a:pt x="3149" y="3957"/>
                    <a:pt x="3186" y="3972"/>
                  </a:cubicBezTo>
                  <a:cubicBezTo>
                    <a:pt x="3245" y="4002"/>
                    <a:pt x="3312" y="3965"/>
                    <a:pt x="3371" y="3965"/>
                  </a:cubicBezTo>
                  <a:cubicBezTo>
                    <a:pt x="3371" y="3935"/>
                    <a:pt x="3371" y="3913"/>
                    <a:pt x="3371" y="3883"/>
                  </a:cubicBezTo>
                  <a:cubicBezTo>
                    <a:pt x="3416" y="3876"/>
                    <a:pt x="3460" y="3905"/>
                    <a:pt x="3505" y="3905"/>
                  </a:cubicBezTo>
                  <a:cubicBezTo>
                    <a:pt x="3505" y="3898"/>
                    <a:pt x="3505" y="3890"/>
                    <a:pt x="3505" y="3876"/>
                  </a:cubicBezTo>
                  <a:cubicBezTo>
                    <a:pt x="3520" y="3876"/>
                    <a:pt x="3535" y="3876"/>
                    <a:pt x="3549" y="3876"/>
                  </a:cubicBezTo>
                  <a:cubicBezTo>
                    <a:pt x="3557" y="3853"/>
                    <a:pt x="3564" y="3786"/>
                    <a:pt x="3601" y="3816"/>
                  </a:cubicBezTo>
                  <a:cubicBezTo>
                    <a:pt x="3631" y="3838"/>
                    <a:pt x="3624" y="3876"/>
                    <a:pt x="3676" y="3876"/>
                  </a:cubicBezTo>
                  <a:cubicBezTo>
                    <a:pt x="3713" y="3876"/>
                    <a:pt x="3750" y="3883"/>
                    <a:pt x="3750" y="3927"/>
                  </a:cubicBezTo>
                  <a:cubicBezTo>
                    <a:pt x="3750" y="3965"/>
                    <a:pt x="3839" y="3935"/>
                    <a:pt x="3854" y="3935"/>
                  </a:cubicBezTo>
                  <a:cubicBezTo>
                    <a:pt x="3913" y="3927"/>
                    <a:pt x="3943" y="3935"/>
                    <a:pt x="3995" y="3965"/>
                  </a:cubicBezTo>
                  <a:cubicBezTo>
                    <a:pt x="4032" y="3979"/>
                    <a:pt x="4077" y="3979"/>
                    <a:pt x="4121" y="3972"/>
                  </a:cubicBezTo>
                  <a:cubicBezTo>
                    <a:pt x="4166" y="3972"/>
                    <a:pt x="4181" y="3965"/>
                    <a:pt x="4210" y="3935"/>
                  </a:cubicBezTo>
                  <a:cubicBezTo>
                    <a:pt x="4218" y="3927"/>
                    <a:pt x="4240" y="3913"/>
                    <a:pt x="4247" y="3920"/>
                  </a:cubicBezTo>
                  <a:cubicBezTo>
                    <a:pt x="4270" y="3942"/>
                    <a:pt x="4277" y="3942"/>
                    <a:pt x="4307" y="3942"/>
                  </a:cubicBezTo>
                  <a:cubicBezTo>
                    <a:pt x="4314" y="3965"/>
                    <a:pt x="4351" y="3965"/>
                    <a:pt x="4366" y="3994"/>
                  </a:cubicBezTo>
                  <a:cubicBezTo>
                    <a:pt x="4388" y="4054"/>
                    <a:pt x="4433" y="4106"/>
                    <a:pt x="4500" y="4113"/>
                  </a:cubicBezTo>
                  <a:cubicBezTo>
                    <a:pt x="4522" y="4121"/>
                    <a:pt x="4552" y="4121"/>
                    <a:pt x="4567" y="4135"/>
                  </a:cubicBezTo>
                  <a:cubicBezTo>
                    <a:pt x="4641" y="4069"/>
                    <a:pt x="4641" y="3898"/>
                    <a:pt x="4648" y="3838"/>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10" name="Freeform 2"/>
            <p:cNvSpPr>
              <a:spLocks noChangeArrowheads="1"/>
            </p:cNvSpPr>
            <p:nvPr/>
          </p:nvSpPr>
          <p:spPr bwMode="auto">
            <a:xfrm>
              <a:off x="8029079" y="6779588"/>
              <a:ext cx="1852987" cy="1514553"/>
            </a:xfrm>
            <a:custGeom>
              <a:avLst/>
              <a:gdLst>
                <a:gd name="T0" fmla="*/ 3112 w 4286"/>
                <a:gd name="T1" fmla="*/ 3452 h 3505"/>
                <a:gd name="T2" fmla="*/ 3283 w 4286"/>
                <a:gd name="T3" fmla="*/ 3496 h 3505"/>
                <a:gd name="T4" fmla="*/ 3409 w 4286"/>
                <a:gd name="T5" fmla="*/ 3088 h 3505"/>
                <a:gd name="T6" fmla="*/ 3684 w 4286"/>
                <a:gd name="T7" fmla="*/ 3117 h 3505"/>
                <a:gd name="T8" fmla="*/ 3654 w 4286"/>
                <a:gd name="T9" fmla="*/ 2805 h 3505"/>
                <a:gd name="T10" fmla="*/ 3951 w 4286"/>
                <a:gd name="T11" fmla="*/ 2605 h 3505"/>
                <a:gd name="T12" fmla="*/ 3795 w 4286"/>
                <a:gd name="T13" fmla="*/ 2382 h 3505"/>
                <a:gd name="T14" fmla="*/ 3988 w 4286"/>
                <a:gd name="T15" fmla="*/ 2263 h 3505"/>
                <a:gd name="T16" fmla="*/ 4062 w 4286"/>
                <a:gd name="T17" fmla="*/ 1804 h 3505"/>
                <a:gd name="T18" fmla="*/ 4181 w 4286"/>
                <a:gd name="T19" fmla="*/ 1403 h 3505"/>
                <a:gd name="T20" fmla="*/ 3958 w 4286"/>
                <a:gd name="T21" fmla="*/ 1210 h 3505"/>
                <a:gd name="T22" fmla="*/ 3602 w 4286"/>
                <a:gd name="T23" fmla="*/ 861 h 3505"/>
                <a:gd name="T24" fmla="*/ 3513 w 4286"/>
                <a:gd name="T25" fmla="*/ 415 h 3505"/>
                <a:gd name="T26" fmla="*/ 3119 w 4286"/>
                <a:gd name="T27" fmla="*/ 252 h 3505"/>
                <a:gd name="T28" fmla="*/ 2763 w 4286"/>
                <a:gd name="T29" fmla="*/ 133 h 3505"/>
                <a:gd name="T30" fmla="*/ 2347 w 4286"/>
                <a:gd name="T31" fmla="*/ 59 h 3505"/>
                <a:gd name="T32" fmla="*/ 2102 w 4286"/>
                <a:gd name="T33" fmla="*/ 44 h 3505"/>
                <a:gd name="T34" fmla="*/ 2117 w 4286"/>
                <a:gd name="T35" fmla="*/ 237 h 3505"/>
                <a:gd name="T36" fmla="*/ 1701 w 4286"/>
                <a:gd name="T37" fmla="*/ 141 h 3505"/>
                <a:gd name="T38" fmla="*/ 1270 w 4286"/>
                <a:gd name="T39" fmla="*/ 282 h 3505"/>
                <a:gd name="T40" fmla="*/ 891 w 4286"/>
                <a:gd name="T41" fmla="*/ 155 h 3505"/>
                <a:gd name="T42" fmla="*/ 572 w 4286"/>
                <a:gd name="T43" fmla="*/ 170 h 3505"/>
                <a:gd name="T44" fmla="*/ 194 w 4286"/>
                <a:gd name="T45" fmla="*/ 334 h 3505"/>
                <a:gd name="T46" fmla="*/ 15 w 4286"/>
                <a:gd name="T47" fmla="*/ 512 h 3505"/>
                <a:gd name="T48" fmla="*/ 401 w 4286"/>
                <a:gd name="T49" fmla="*/ 438 h 3505"/>
                <a:gd name="T50" fmla="*/ 194 w 4286"/>
                <a:gd name="T51" fmla="*/ 586 h 3505"/>
                <a:gd name="T52" fmla="*/ 320 w 4286"/>
                <a:gd name="T53" fmla="*/ 816 h 3505"/>
                <a:gd name="T54" fmla="*/ 349 w 4286"/>
                <a:gd name="T55" fmla="*/ 987 h 3505"/>
                <a:gd name="T56" fmla="*/ 869 w 4286"/>
                <a:gd name="T57" fmla="*/ 1307 h 3505"/>
                <a:gd name="T58" fmla="*/ 1330 w 4286"/>
                <a:gd name="T59" fmla="*/ 1225 h 3505"/>
                <a:gd name="T60" fmla="*/ 1567 w 4286"/>
                <a:gd name="T61" fmla="*/ 1113 h 3505"/>
                <a:gd name="T62" fmla="*/ 1389 w 4286"/>
                <a:gd name="T63" fmla="*/ 1477 h 3505"/>
                <a:gd name="T64" fmla="*/ 1159 w 4286"/>
                <a:gd name="T65" fmla="*/ 1537 h 3505"/>
                <a:gd name="T66" fmla="*/ 1010 w 4286"/>
                <a:gd name="T67" fmla="*/ 1618 h 3505"/>
                <a:gd name="T68" fmla="*/ 825 w 4286"/>
                <a:gd name="T69" fmla="*/ 1648 h 3505"/>
                <a:gd name="T70" fmla="*/ 624 w 4286"/>
                <a:gd name="T71" fmla="*/ 1707 h 3505"/>
                <a:gd name="T72" fmla="*/ 580 w 4286"/>
                <a:gd name="T73" fmla="*/ 1514 h 3505"/>
                <a:gd name="T74" fmla="*/ 728 w 4286"/>
                <a:gd name="T75" fmla="*/ 2026 h 3505"/>
                <a:gd name="T76" fmla="*/ 1166 w 4286"/>
                <a:gd name="T77" fmla="*/ 2546 h 3505"/>
                <a:gd name="T78" fmla="*/ 1545 w 4286"/>
                <a:gd name="T79" fmla="*/ 2850 h 3505"/>
                <a:gd name="T80" fmla="*/ 1998 w 4286"/>
                <a:gd name="T81" fmla="*/ 2880 h 3505"/>
                <a:gd name="T82" fmla="*/ 2280 w 4286"/>
                <a:gd name="T83" fmla="*/ 2754 h 3505"/>
                <a:gd name="T84" fmla="*/ 2629 w 4286"/>
                <a:gd name="T85" fmla="*/ 2598 h 3505"/>
                <a:gd name="T86" fmla="*/ 2785 w 4286"/>
                <a:gd name="T87" fmla="*/ 2070 h 3505"/>
                <a:gd name="T88" fmla="*/ 2956 w 4286"/>
                <a:gd name="T89" fmla="*/ 1922 h 3505"/>
                <a:gd name="T90" fmla="*/ 3260 w 4286"/>
                <a:gd name="T91" fmla="*/ 1907 h 3505"/>
                <a:gd name="T92" fmla="*/ 2963 w 4286"/>
                <a:gd name="T93" fmla="*/ 2011 h 3505"/>
                <a:gd name="T94" fmla="*/ 2971 w 4286"/>
                <a:gd name="T95" fmla="*/ 2182 h 3505"/>
                <a:gd name="T96" fmla="*/ 2978 w 4286"/>
                <a:gd name="T97" fmla="*/ 2390 h 3505"/>
                <a:gd name="T98" fmla="*/ 3030 w 4286"/>
                <a:gd name="T99" fmla="*/ 2479 h 3505"/>
                <a:gd name="T100" fmla="*/ 2978 w 4286"/>
                <a:gd name="T101" fmla="*/ 2709 h 3505"/>
                <a:gd name="T102" fmla="*/ 3053 w 4286"/>
                <a:gd name="T103" fmla="*/ 2850 h 3505"/>
                <a:gd name="T104" fmla="*/ 3082 w 4286"/>
                <a:gd name="T105" fmla="*/ 3013 h 3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286" h="3505">
                  <a:moveTo>
                    <a:pt x="3053" y="3259"/>
                  </a:moveTo>
                  <a:lnTo>
                    <a:pt x="3053" y="3259"/>
                  </a:lnTo>
                  <a:lnTo>
                    <a:pt x="3053" y="3266"/>
                  </a:lnTo>
                  <a:cubicBezTo>
                    <a:pt x="3105" y="3281"/>
                    <a:pt x="3201" y="3362"/>
                    <a:pt x="3208" y="3400"/>
                  </a:cubicBezTo>
                  <a:cubicBezTo>
                    <a:pt x="3216" y="3437"/>
                    <a:pt x="3171" y="3422"/>
                    <a:pt x="3149" y="3422"/>
                  </a:cubicBezTo>
                  <a:cubicBezTo>
                    <a:pt x="3142" y="3444"/>
                    <a:pt x="3119" y="3437"/>
                    <a:pt x="3112" y="3452"/>
                  </a:cubicBezTo>
                  <a:cubicBezTo>
                    <a:pt x="3112" y="3489"/>
                    <a:pt x="3164" y="3481"/>
                    <a:pt x="3179" y="3481"/>
                  </a:cubicBezTo>
                  <a:cubicBezTo>
                    <a:pt x="3179" y="3474"/>
                    <a:pt x="3186" y="3467"/>
                    <a:pt x="3186" y="3459"/>
                  </a:cubicBezTo>
                  <a:cubicBezTo>
                    <a:pt x="3194" y="3459"/>
                    <a:pt x="3201" y="3459"/>
                    <a:pt x="3208" y="3459"/>
                  </a:cubicBezTo>
                  <a:cubicBezTo>
                    <a:pt x="3216" y="3459"/>
                    <a:pt x="3216" y="3459"/>
                    <a:pt x="3216" y="3459"/>
                  </a:cubicBezTo>
                  <a:cubicBezTo>
                    <a:pt x="3216" y="3474"/>
                    <a:pt x="3216" y="3481"/>
                    <a:pt x="3216" y="3496"/>
                  </a:cubicBezTo>
                  <a:cubicBezTo>
                    <a:pt x="3238" y="3489"/>
                    <a:pt x="3260" y="3504"/>
                    <a:pt x="3283" y="3496"/>
                  </a:cubicBezTo>
                  <a:cubicBezTo>
                    <a:pt x="3290" y="3496"/>
                    <a:pt x="3298" y="3474"/>
                    <a:pt x="3305" y="3474"/>
                  </a:cubicBezTo>
                  <a:cubicBezTo>
                    <a:pt x="3320" y="3474"/>
                    <a:pt x="3335" y="3474"/>
                    <a:pt x="3357" y="3474"/>
                  </a:cubicBezTo>
                  <a:cubicBezTo>
                    <a:pt x="3357" y="3444"/>
                    <a:pt x="3350" y="3385"/>
                    <a:pt x="3379" y="3370"/>
                  </a:cubicBezTo>
                  <a:cubicBezTo>
                    <a:pt x="3409" y="3355"/>
                    <a:pt x="3387" y="3310"/>
                    <a:pt x="3394" y="3281"/>
                  </a:cubicBezTo>
                  <a:cubicBezTo>
                    <a:pt x="3409" y="3251"/>
                    <a:pt x="3453" y="3147"/>
                    <a:pt x="3387" y="3140"/>
                  </a:cubicBezTo>
                  <a:cubicBezTo>
                    <a:pt x="3394" y="3117"/>
                    <a:pt x="3409" y="3103"/>
                    <a:pt x="3409" y="3088"/>
                  </a:cubicBezTo>
                  <a:cubicBezTo>
                    <a:pt x="3446" y="3080"/>
                    <a:pt x="3439" y="3103"/>
                    <a:pt x="3461" y="3125"/>
                  </a:cubicBezTo>
                  <a:cubicBezTo>
                    <a:pt x="3483" y="3147"/>
                    <a:pt x="3513" y="3140"/>
                    <a:pt x="3543" y="3147"/>
                  </a:cubicBezTo>
                  <a:cubicBezTo>
                    <a:pt x="3543" y="3162"/>
                    <a:pt x="3543" y="3177"/>
                    <a:pt x="3543" y="3199"/>
                  </a:cubicBezTo>
                  <a:cubicBezTo>
                    <a:pt x="3572" y="3192"/>
                    <a:pt x="3580" y="3207"/>
                    <a:pt x="3595" y="3229"/>
                  </a:cubicBezTo>
                  <a:cubicBezTo>
                    <a:pt x="3610" y="3177"/>
                    <a:pt x="3699" y="3221"/>
                    <a:pt x="3699" y="3162"/>
                  </a:cubicBezTo>
                  <a:cubicBezTo>
                    <a:pt x="3699" y="3147"/>
                    <a:pt x="3676" y="3132"/>
                    <a:pt x="3684" y="3117"/>
                  </a:cubicBezTo>
                  <a:cubicBezTo>
                    <a:pt x="3684" y="3103"/>
                    <a:pt x="3758" y="3103"/>
                    <a:pt x="3773" y="3103"/>
                  </a:cubicBezTo>
                  <a:cubicBezTo>
                    <a:pt x="3780" y="3013"/>
                    <a:pt x="3765" y="2954"/>
                    <a:pt x="3699" y="2895"/>
                  </a:cubicBezTo>
                  <a:cubicBezTo>
                    <a:pt x="3661" y="2865"/>
                    <a:pt x="3661" y="2843"/>
                    <a:pt x="3610" y="2843"/>
                  </a:cubicBezTo>
                  <a:cubicBezTo>
                    <a:pt x="3602" y="2843"/>
                    <a:pt x="3572" y="2843"/>
                    <a:pt x="3565" y="2835"/>
                  </a:cubicBezTo>
                  <a:cubicBezTo>
                    <a:pt x="3565" y="2828"/>
                    <a:pt x="3557" y="2805"/>
                    <a:pt x="3557" y="2805"/>
                  </a:cubicBezTo>
                  <a:cubicBezTo>
                    <a:pt x="3595" y="2805"/>
                    <a:pt x="3624" y="2820"/>
                    <a:pt x="3654" y="2805"/>
                  </a:cubicBezTo>
                  <a:cubicBezTo>
                    <a:pt x="3676" y="2805"/>
                    <a:pt x="3691" y="2791"/>
                    <a:pt x="3713" y="2783"/>
                  </a:cubicBezTo>
                  <a:cubicBezTo>
                    <a:pt x="3743" y="2776"/>
                    <a:pt x="3728" y="2739"/>
                    <a:pt x="3743" y="2716"/>
                  </a:cubicBezTo>
                  <a:cubicBezTo>
                    <a:pt x="3765" y="2679"/>
                    <a:pt x="3825" y="2694"/>
                    <a:pt x="3855" y="2687"/>
                  </a:cubicBezTo>
                  <a:cubicBezTo>
                    <a:pt x="3855" y="2672"/>
                    <a:pt x="3862" y="2657"/>
                    <a:pt x="3862" y="2650"/>
                  </a:cubicBezTo>
                  <a:cubicBezTo>
                    <a:pt x="3884" y="2650"/>
                    <a:pt x="3907" y="2650"/>
                    <a:pt x="3929" y="2635"/>
                  </a:cubicBezTo>
                  <a:cubicBezTo>
                    <a:pt x="3936" y="2627"/>
                    <a:pt x="3944" y="2613"/>
                    <a:pt x="3951" y="2605"/>
                  </a:cubicBezTo>
                  <a:cubicBezTo>
                    <a:pt x="3981" y="2598"/>
                    <a:pt x="4003" y="2613"/>
                    <a:pt x="4033" y="2613"/>
                  </a:cubicBezTo>
                  <a:cubicBezTo>
                    <a:pt x="4055" y="2613"/>
                    <a:pt x="4077" y="2590"/>
                    <a:pt x="4100" y="2598"/>
                  </a:cubicBezTo>
                  <a:cubicBezTo>
                    <a:pt x="4055" y="2553"/>
                    <a:pt x="3936" y="2494"/>
                    <a:pt x="3877" y="2553"/>
                  </a:cubicBezTo>
                  <a:cubicBezTo>
                    <a:pt x="3780" y="2635"/>
                    <a:pt x="3817" y="2494"/>
                    <a:pt x="3758" y="2494"/>
                  </a:cubicBezTo>
                  <a:cubicBezTo>
                    <a:pt x="3758" y="2479"/>
                    <a:pt x="3780" y="2442"/>
                    <a:pt x="3795" y="2442"/>
                  </a:cubicBezTo>
                  <a:cubicBezTo>
                    <a:pt x="3795" y="2419"/>
                    <a:pt x="3795" y="2405"/>
                    <a:pt x="3795" y="2382"/>
                  </a:cubicBezTo>
                  <a:cubicBezTo>
                    <a:pt x="3773" y="2375"/>
                    <a:pt x="3743" y="2375"/>
                    <a:pt x="3758" y="2345"/>
                  </a:cubicBezTo>
                  <a:cubicBezTo>
                    <a:pt x="3780" y="2345"/>
                    <a:pt x="3802" y="2353"/>
                    <a:pt x="3825" y="2345"/>
                  </a:cubicBezTo>
                  <a:cubicBezTo>
                    <a:pt x="3847" y="2338"/>
                    <a:pt x="3847" y="2301"/>
                    <a:pt x="3884" y="2293"/>
                  </a:cubicBezTo>
                  <a:cubicBezTo>
                    <a:pt x="3899" y="2293"/>
                    <a:pt x="3914" y="2286"/>
                    <a:pt x="3929" y="2286"/>
                  </a:cubicBezTo>
                  <a:cubicBezTo>
                    <a:pt x="3944" y="2286"/>
                    <a:pt x="3958" y="2271"/>
                    <a:pt x="3981" y="2263"/>
                  </a:cubicBezTo>
                  <a:lnTo>
                    <a:pt x="3988" y="2263"/>
                  </a:lnTo>
                  <a:cubicBezTo>
                    <a:pt x="3973" y="2248"/>
                    <a:pt x="3966" y="2234"/>
                    <a:pt x="3966" y="2211"/>
                  </a:cubicBezTo>
                  <a:cubicBezTo>
                    <a:pt x="3958" y="2174"/>
                    <a:pt x="3996" y="2137"/>
                    <a:pt x="3988" y="2115"/>
                  </a:cubicBezTo>
                  <a:cubicBezTo>
                    <a:pt x="3966" y="2078"/>
                    <a:pt x="3951" y="2048"/>
                    <a:pt x="3929" y="2011"/>
                  </a:cubicBezTo>
                  <a:cubicBezTo>
                    <a:pt x="3877" y="1952"/>
                    <a:pt x="4100" y="1952"/>
                    <a:pt x="4107" y="1952"/>
                  </a:cubicBezTo>
                  <a:cubicBezTo>
                    <a:pt x="4122" y="1834"/>
                    <a:pt x="3936" y="1922"/>
                    <a:pt x="3958" y="1812"/>
                  </a:cubicBezTo>
                  <a:cubicBezTo>
                    <a:pt x="3996" y="1804"/>
                    <a:pt x="4033" y="1834"/>
                    <a:pt x="4062" y="1804"/>
                  </a:cubicBezTo>
                  <a:cubicBezTo>
                    <a:pt x="4085" y="1789"/>
                    <a:pt x="4100" y="1759"/>
                    <a:pt x="4107" y="1737"/>
                  </a:cubicBezTo>
                  <a:cubicBezTo>
                    <a:pt x="4166" y="1737"/>
                    <a:pt x="4181" y="1744"/>
                    <a:pt x="4218" y="1707"/>
                  </a:cubicBezTo>
                  <a:cubicBezTo>
                    <a:pt x="4248" y="1678"/>
                    <a:pt x="4278" y="1641"/>
                    <a:pt x="4278" y="1596"/>
                  </a:cubicBezTo>
                  <a:cubicBezTo>
                    <a:pt x="4285" y="1544"/>
                    <a:pt x="4255" y="1559"/>
                    <a:pt x="4218" y="1552"/>
                  </a:cubicBezTo>
                  <a:cubicBezTo>
                    <a:pt x="4174" y="1537"/>
                    <a:pt x="4174" y="1492"/>
                    <a:pt x="4174" y="1455"/>
                  </a:cubicBezTo>
                  <a:cubicBezTo>
                    <a:pt x="4174" y="1440"/>
                    <a:pt x="4181" y="1425"/>
                    <a:pt x="4181" y="1403"/>
                  </a:cubicBezTo>
                  <a:cubicBezTo>
                    <a:pt x="4174" y="1403"/>
                    <a:pt x="4159" y="1403"/>
                    <a:pt x="4159" y="1403"/>
                  </a:cubicBezTo>
                  <a:cubicBezTo>
                    <a:pt x="4159" y="1403"/>
                    <a:pt x="4174" y="1403"/>
                    <a:pt x="4181" y="1403"/>
                  </a:cubicBezTo>
                  <a:cubicBezTo>
                    <a:pt x="4181" y="1373"/>
                    <a:pt x="4181" y="1344"/>
                    <a:pt x="4152" y="1336"/>
                  </a:cubicBezTo>
                  <a:cubicBezTo>
                    <a:pt x="4129" y="1329"/>
                    <a:pt x="4055" y="1366"/>
                    <a:pt x="4070" y="1314"/>
                  </a:cubicBezTo>
                  <a:cubicBezTo>
                    <a:pt x="4070" y="1277"/>
                    <a:pt x="4092" y="1262"/>
                    <a:pt x="4055" y="1225"/>
                  </a:cubicBezTo>
                  <a:cubicBezTo>
                    <a:pt x="4033" y="1202"/>
                    <a:pt x="3988" y="1210"/>
                    <a:pt x="3958" y="1210"/>
                  </a:cubicBezTo>
                  <a:lnTo>
                    <a:pt x="3958" y="1202"/>
                  </a:lnTo>
                  <a:cubicBezTo>
                    <a:pt x="3914" y="1210"/>
                    <a:pt x="3921" y="1158"/>
                    <a:pt x="3884" y="1143"/>
                  </a:cubicBezTo>
                  <a:cubicBezTo>
                    <a:pt x="3855" y="1128"/>
                    <a:pt x="3802" y="1150"/>
                    <a:pt x="3773" y="1128"/>
                  </a:cubicBezTo>
                  <a:cubicBezTo>
                    <a:pt x="3728" y="1084"/>
                    <a:pt x="3825" y="928"/>
                    <a:pt x="3699" y="995"/>
                  </a:cubicBezTo>
                  <a:cubicBezTo>
                    <a:pt x="3669" y="965"/>
                    <a:pt x="3691" y="928"/>
                    <a:pt x="3669" y="898"/>
                  </a:cubicBezTo>
                  <a:cubicBezTo>
                    <a:pt x="3654" y="876"/>
                    <a:pt x="3617" y="891"/>
                    <a:pt x="3602" y="861"/>
                  </a:cubicBezTo>
                  <a:cubicBezTo>
                    <a:pt x="3580" y="809"/>
                    <a:pt x="3676" y="765"/>
                    <a:pt x="3691" y="720"/>
                  </a:cubicBezTo>
                  <a:cubicBezTo>
                    <a:pt x="3706" y="660"/>
                    <a:pt x="3654" y="594"/>
                    <a:pt x="3610" y="653"/>
                  </a:cubicBezTo>
                  <a:cubicBezTo>
                    <a:pt x="3565" y="705"/>
                    <a:pt x="3535" y="668"/>
                    <a:pt x="3550" y="608"/>
                  </a:cubicBezTo>
                  <a:cubicBezTo>
                    <a:pt x="3498" y="616"/>
                    <a:pt x="3468" y="564"/>
                    <a:pt x="3476" y="512"/>
                  </a:cubicBezTo>
                  <a:cubicBezTo>
                    <a:pt x="3483" y="460"/>
                    <a:pt x="3528" y="452"/>
                    <a:pt x="3572" y="423"/>
                  </a:cubicBezTo>
                  <a:cubicBezTo>
                    <a:pt x="3557" y="408"/>
                    <a:pt x="3535" y="415"/>
                    <a:pt x="3513" y="415"/>
                  </a:cubicBezTo>
                  <a:cubicBezTo>
                    <a:pt x="3505" y="386"/>
                    <a:pt x="3520" y="356"/>
                    <a:pt x="3520" y="326"/>
                  </a:cubicBezTo>
                  <a:cubicBezTo>
                    <a:pt x="3483" y="319"/>
                    <a:pt x="3446" y="304"/>
                    <a:pt x="3424" y="334"/>
                  </a:cubicBezTo>
                  <a:cubicBezTo>
                    <a:pt x="3409" y="356"/>
                    <a:pt x="3416" y="438"/>
                    <a:pt x="3372" y="415"/>
                  </a:cubicBezTo>
                  <a:cubicBezTo>
                    <a:pt x="3357" y="363"/>
                    <a:pt x="3268" y="386"/>
                    <a:pt x="3223" y="386"/>
                  </a:cubicBezTo>
                  <a:cubicBezTo>
                    <a:pt x="3216" y="363"/>
                    <a:pt x="3216" y="341"/>
                    <a:pt x="3216" y="319"/>
                  </a:cubicBezTo>
                  <a:cubicBezTo>
                    <a:pt x="3186" y="311"/>
                    <a:pt x="3149" y="245"/>
                    <a:pt x="3119" y="252"/>
                  </a:cubicBezTo>
                  <a:cubicBezTo>
                    <a:pt x="3097" y="274"/>
                    <a:pt x="3097" y="304"/>
                    <a:pt x="3067" y="311"/>
                  </a:cubicBezTo>
                  <a:cubicBezTo>
                    <a:pt x="3060" y="274"/>
                    <a:pt x="3053" y="260"/>
                    <a:pt x="3023" y="237"/>
                  </a:cubicBezTo>
                  <a:cubicBezTo>
                    <a:pt x="3000" y="215"/>
                    <a:pt x="3008" y="193"/>
                    <a:pt x="2993" y="170"/>
                  </a:cubicBezTo>
                  <a:cubicBezTo>
                    <a:pt x="2971" y="133"/>
                    <a:pt x="2911" y="170"/>
                    <a:pt x="2882" y="148"/>
                  </a:cubicBezTo>
                  <a:cubicBezTo>
                    <a:pt x="2852" y="133"/>
                    <a:pt x="2859" y="103"/>
                    <a:pt x="2852" y="74"/>
                  </a:cubicBezTo>
                  <a:cubicBezTo>
                    <a:pt x="2822" y="66"/>
                    <a:pt x="2770" y="96"/>
                    <a:pt x="2763" y="133"/>
                  </a:cubicBezTo>
                  <a:cubicBezTo>
                    <a:pt x="2741" y="133"/>
                    <a:pt x="2733" y="126"/>
                    <a:pt x="2733" y="103"/>
                  </a:cubicBezTo>
                  <a:cubicBezTo>
                    <a:pt x="2703" y="96"/>
                    <a:pt x="2689" y="141"/>
                    <a:pt x="2689" y="163"/>
                  </a:cubicBezTo>
                  <a:cubicBezTo>
                    <a:pt x="2659" y="170"/>
                    <a:pt x="2651" y="133"/>
                    <a:pt x="2644" y="111"/>
                  </a:cubicBezTo>
                  <a:cubicBezTo>
                    <a:pt x="2629" y="81"/>
                    <a:pt x="2600" y="74"/>
                    <a:pt x="2562" y="81"/>
                  </a:cubicBezTo>
                  <a:cubicBezTo>
                    <a:pt x="2525" y="81"/>
                    <a:pt x="2503" y="74"/>
                    <a:pt x="2473" y="59"/>
                  </a:cubicBezTo>
                  <a:cubicBezTo>
                    <a:pt x="2436" y="44"/>
                    <a:pt x="2384" y="59"/>
                    <a:pt x="2347" y="59"/>
                  </a:cubicBezTo>
                  <a:cubicBezTo>
                    <a:pt x="2347" y="74"/>
                    <a:pt x="2340" y="89"/>
                    <a:pt x="2340" y="96"/>
                  </a:cubicBezTo>
                  <a:cubicBezTo>
                    <a:pt x="2317" y="103"/>
                    <a:pt x="2288" y="103"/>
                    <a:pt x="2280" y="81"/>
                  </a:cubicBezTo>
                  <a:cubicBezTo>
                    <a:pt x="2273" y="59"/>
                    <a:pt x="2280" y="29"/>
                    <a:pt x="2265" y="22"/>
                  </a:cubicBezTo>
                  <a:cubicBezTo>
                    <a:pt x="2243" y="0"/>
                    <a:pt x="2154" y="22"/>
                    <a:pt x="2132" y="37"/>
                  </a:cubicBezTo>
                  <a:cubicBezTo>
                    <a:pt x="2124" y="37"/>
                    <a:pt x="2109" y="44"/>
                    <a:pt x="2102" y="44"/>
                  </a:cubicBezTo>
                  <a:lnTo>
                    <a:pt x="2102" y="44"/>
                  </a:lnTo>
                  <a:cubicBezTo>
                    <a:pt x="2109" y="52"/>
                    <a:pt x="2109" y="52"/>
                    <a:pt x="2117" y="52"/>
                  </a:cubicBezTo>
                  <a:cubicBezTo>
                    <a:pt x="2124" y="96"/>
                    <a:pt x="2095" y="133"/>
                    <a:pt x="2102" y="170"/>
                  </a:cubicBezTo>
                  <a:cubicBezTo>
                    <a:pt x="2139" y="170"/>
                    <a:pt x="2169" y="170"/>
                    <a:pt x="2198" y="170"/>
                  </a:cubicBezTo>
                  <a:cubicBezTo>
                    <a:pt x="2198" y="178"/>
                    <a:pt x="2198" y="178"/>
                    <a:pt x="2198" y="185"/>
                  </a:cubicBezTo>
                  <a:cubicBezTo>
                    <a:pt x="2191" y="185"/>
                    <a:pt x="2191" y="193"/>
                    <a:pt x="2184" y="193"/>
                  </a:cubicBezTo>
                  <a:cubicBezTo>
                    <a:pt x="2161" y="193"/>
                    <a:pt x="2132" y="222"/>
                    <a:pt x="2117" y="237"/>
                  </a:cubicBezTo>
                  <a:cubicBezTo>
                    <a:pt x="2102" y="222"/>
                    <a:pt x="2080" y="230"/>
                    <a:pt x="2057" y="230"/>
                  </a:cubicBezTo>
                  <a:lnTo>
                    <a:pt x="2057" y="237"/>
                  </a:lnTo>
                  <a:cubicBezTo>
                    <a:pt x="2020" y="237"/>
                    <a:pt x="2006" y="267"/>
                    <a:pt x="1998" y="304"/>
                  </a:cubicBezTo>
                  <a:cubicBezTo>
                    <a:pt x="1953" y="304"/>
                    <a:pt x="1886" y="311"/>
                    <a:pt x="1842" y="289"/>
                  </a:cubicBezTo>
                  <a:cubicBezTo>
                    <a:pt x="1783" y="267"/>
                    <a:pt x="1820" y="200"/>
                    <a:pt x="1820" y="148"/>
                  </a:cubicBezTo>
                  <a:cubicBezTo>
                    <a:pt x="1783" y="148"/>
                    <a:pt x="1738" y="141"/>
                    <a:pt x="1701" y="141"/>
                  </a:cubicBezTo>
                  <a:cubicBezTo>
                    <a:pt x="1679" y="148"/>
                    <a:pt x="1656" y="148"/>
                    <a:pt x="1641" y="155"/>
                  </a:cubicBezTo>
                  <a:cubicBezTo>
                    <a:pt x="1619" y="163"/>
                    <a:pt x="1612" y="178"/>
                    <a:pt x="1590" y="185"/>
                  </a:cubicBezTo>
                  <a:cubicBezTo>
                    <a:pt x="1567" y="193"/>
                    <a:pt x="1552" y="193"/>
                    <a:pt x="1530" y="193"/>
                  </a:cubicBezTo>
                  <a:cubicBezTo>
                    <a:pt x="1493" y="193"/>
                    <a:pt x="1501" y="193"/>
                    <a:pt x="1478" y="215"/>
                  </a:cubicBezTo>
                  <a:cubicBezTo>
                    <a:pt x="1449" y="237"/>
                    <a:pt x="1426" y="252"/>
                    <a:pt x="1396" y="267"/>
                  </a:cubicBezTo>
                  <a:cubicBezTo>
                    <a:pt x="1396" y="304"/>
                    <a:pt x="1300" y="282"/>
                    <a:pt x="1270" y="282"/>
                  </a:cubicBezTo>
                  <a:cubicBezTo>
                    <a:pt x="1211" y="282"/>
                    <a:pt x="1189" y="267"/>
                    <a:pt x="1151" y="222"/>
                  </a:cubicBezTo>
                  <a:cubicBezTo>
                    <a:pt x="1144" y="207"/>
                    <a:pt x="1122" y="170"/>
                    <a:pt x="1107" y="163"/>
                  </a:cubicBezTo>
                  <a:cubicBezTo>
                    <a:pt x="1092" y="155"/>
                    <a:pt x="1055" y="163"/>
                    <a:pt x="1040" y="163"/>
                  </a:cubicBezTo>
                  <a:cubicBezTo>
                    <a:pt x="1018" y="163"/>
                    <a:pt x="996" y="155"/>
                    <a:pt x="981" y="148"/>
                  </a:cubicBezTo>
                  <a:cubicBezTo>
                    <a:pt x="958" y="148"/>
                    <a:pt x="944" y="141"/>
                    <a:pt x="936" y="170"/>
                  </a:cubicBezTo>
                  <a:cubicBezTo>
                    <a:pt x="914" y="178"/>
                    <a:pt x="906" y="163"/>
                    <a:pt x="891" y="155"/>
                  </a:cubicBezTo>
                  <a:cubicBezTo>
                    <a:pt x="869" y="148"/>
                    <a:pt x="877" y="148"/>
                    <a:pt x="854" y="155"/>
                  </a:cubicBezTo>
                  <a:cubicBezTo>
                    <a:pt x="825" y="163"/>
                    <a:pt x="795" y="178"/>
                    <a:pt x="758" y="155"/>
                  </a:cubicBezTo>
                  <a:cubicBezTo>
                    <a:pt x="750" y="155"/>
                    <a:pt x="736" y="133"/>
                    <a:pt x="721" y="126"/>
                  </a:cubicBezTo>
                  <a:cubicBezTo>
                    <a:pt x="706" y="126"/>
                    <a:pt x="699" y="148"/>
                    <a:pt x="691" y="148"/>
                  </a:cubicBezTo>
                  <a:cubicBezTo>
                    <a:pt x="639" y="170"/>
                    <a:pt x="639" y="133"/>
                    <a:pt x="632" y="96"/>
                  </a:cubicBezTo>
                  <a:cubicBezTo>
                    <a:pt x="602" y="96"/>
                    <a:pt x="580" y="148"/>
                    <a:pt x="572" y="170"/>
                  </a:cubicBezTo>
                  <a:cubicBezTo>
                    <a:pt x="542" y="170"/>
                    <a:pt x="550" y="103"/>
                    <a:pt x="542" y="81"/>
                  </a:cubicBezTo>
                  <a:cubicBezTo>
                    <a:pt x="513" y="29"/>
                    <a:pt x="513" y="111"/>
                    <a:pt x="513" y="133"/>
                  </a:cubicBezTo>
                  <a:cubicBezTo>
                    <a:pt x="505" y="178"/>
                    <a:pt x="498" y="200"/>
                    <a:pt x="491" y="237"/>
                  </a:cubicBezTo>
                  <a:cubicBezTo>
                    <a:pt x="476" y="267"/>
                    <a:pt x="483" y="311"/>
                    <a:pt x="461" y="341"/>
                  </a:cubicBezTo>
                  <a:cubicBezTo>
                    <a:pt x="394" y="341"/>
                    <a:pt x="320" y="334"/>
                    <a:pt x="245" y="334"/>
                  </a:cubicBezTo>
                  <a:cubicBezTo>
                    <a:pt x="231" y="334"/>
                    <a:pt x="208" y="334"/>
                    <a:pt x="194" y="334"/>
                  </a:cubicBezTo>
                  <a:cubicBezTo>
                    <a:pt x="186" y="326"/>
                    <a:pt x="171" y="311"/>
                    <a:pt x="164" y="311"/>
                  </a:cubicBezTo>
                  <a:cubicBezTo>
                    <a:pt x="134" y="319"/>
                    <a:pt x="149" y="334"/>
                    <a:pt x="127" y="341"/>
                  </a:cubicBezTo>
                  <a:cubicBezTo>
                    <a:pt x="119" y="349"/>
                    <a:pt x="97" y="349"/>
                    <a:pt x="82" y="349"/>
                  </a:cubicBezTo>
                  <a:cubicBezTo>
                    <a:pt x="75" y="363"/>
                    <a:pt x="60" y="363"/>
                    <a:pt x="52" y="378"/>
                  </a:cubicBezTo>
                  <a:cubicBezTo>
                    <a:pt x="45" y="400"/>
                    <a:pt x="60" y="423"/>
                    <a:pt x="37" y="438"/>
                  </a:cubicBezTo>
                  <a:cubicBezTo>
                    <a:pt x="30" y="460"/>
                    <a:pt x="23" y="482"/>
                    <a:pt x="15" y="512"/>
                  </a:cubicBezTo>
                  <a:cubicBezTo>
                    <a:pt x="0" y="586"/>
                    <a:pt x="0" y="586"/>
                    <a:pt x="0" y="586"/>
                  </a:cubicBezTo>
                  <a:cubicBezTo>
                    <a:pt x="23" y="601"/>
                    <a:pt x="75" y="601"/>
                    <a:pt x="104" y="608"/>
                  </a:cubicBezTo>
                  <a:cubicBezTo>
                    <a:pt x="164" y="608"/>
                    <a:pt x="149" y="556"/>
                    <a:pt x="171" y="519"/>
                  </a:cubicBezTo>
                  <a:cubicBezTo>
                    <a:pt x="201" y="482"/>
                    <a:pt x="253" y="512"/>
                    <a:pt x="297" y="497"/>
                  </a:cubicBezTo>
                  <a:cubicBezTo>
                    <a:pt x="305" y="497"/>
                    <a:pt x="334" y="475"/>
                    <a:pt x="349" y="467"/>
                  </a:cubicBezTo>
                  <a:cubicBezTo>
                    <a:pt x="364" y="460"/>
                    <a:pt x="372" y="430"/>
                    <a:pt x="401" y="438"/>
                  </a:cubicBezTo>
                  <a:cubicBezTo>
                    <a:pt x="387" y="452"/>
                    <a:pt x="387" y="490"/>
                    <a:pt x="379" y="497"/>
                  </a:cubicBezTo>
                  <a:cubicBezTo>
                    <a:pt x="364" y="512"/>
                    <a:pt x="342" y="505"/>
                    <a:pt x="320" y="512"/>
                  </a:cubicBezTo>
                  <a:cubicBezTo>
                    <a:pt x="312" y="519"/>
                    <a:pt x="297" y="542"/>
                    <a:pt x="283" y="549"/>
                  </a:cubicBezTo>
                  <a:cubicBezTo>
                    <a:pt x="260" y="564"/>
                    <a:pt x="260" y="564"/>
                    <a:pt x="231" y="564"/>
                  </a:cubicBezTo>
                  <a:cubicBezTo>
                    <a:pt x="208" y="564"/>
                    <a:pt x="201" y="564"/>
                    <a:pt x="201" y="571"/>
                  </a:cubicBezTo>
                  <a:cubicBezTo>
                    <a:pt x="194" y="571"/>
                    <a:pt x="194" y="579"/>
                    <a:pt x="194" y="586"/>
                  </a:cubicBezTo>
                  <a:cubicBezTo>
                    <a:pt x="179" y="608"/>
                    <a:pt x="186" y="668"/>
                    <a:pt x="186" y="690"/>
                  </a:cubicBezTo>
                  <a:cubicBezTo>
                    <a:pt x="208" y="683"/>
                    <a:pt x="231" y="690"/>
                    <a:pt x="238" y="720"/>
                  </a:cubicBezTo>
                  <a:cubicBezTo>
                    <a:pt x="245" y="750"/>
                    <a:pt x="223" y="727"/>
                    <a:pt x="208" y="757"/>
                  </a:cubicBezTo>
                  <a:cubicBezTo>
                    <a:pt x="231" y="757"/>
                    <a:pt x="260" y="765"/>
                    <a:pt x="283" y="779"/>
                  </a:cubicBezTo>
                  <a:cubicBezTo>
                    <a:pt x="320" y="794"/>
                    <a:pt x="260" y="816"/>
                    <a:pt x="268" y="854"/>
                  </a:cubicBezTo>
                  <a:cubicBezTo>
                    <a:pt x="290" y="854"/>
                    <a:pt x="290" y="816"/>
                    <a:pt x="320" y="816"/>
                  </a:cubicBezTo>
                  <a:cubicBezTo>
                    <a:pt x="320" y="839"/>
                    <a:pt x="320" y="846"/>
                    <a:pt x="305" y="861"/>
                  </a:cubicBezTo>
                  <a:cubicBezTo>
                    <a:pt x="297" y="876"/>
                    <a:pt x="275" y="868"/>
                    <a:pt x="290" y="891"/>
                  </a:cubicBezTo>
                  <a:cubicBezTo>
                    <a:pt x="312" y="883"/>
                    <a:pt x="334" y="839"/>
                    <a:pt x="364" y="854"/>
                  </a:cubicBezTo>
                  <a:lnTo>
                    <a:pt x="364" y="861"/>
                  </a:lnTo>
                  <a:cubicBezTo>
                    <a:pt x="327" y="868"/>
                    <a:pt x="342" y="920"/>
                    <a:pt x="305" y="920"/>
                  </a:cubicBezTo>
                  <a:cubicBezTo>
                    <a:pt x="327" y="943"/>
                    <a:pt x="342" y="957"/>
                    <a:pt x="349" y="987"/>
                  </a:cubicBezTo>
                  <a:cubicBezTo>
                    <a:pt x="394" y="987"/>
                    <a:pt x="439" y="1054"/>
                    <a:pt x="476" y="1076"/>
                  </a:cubicBezTo>
                  <a:cubicBezTo>
                    <a:pt x="520" y="1099"/>
                    <a:pt x="557" y="1121"/>
                    <a:pt x="602" y="1158"/>
                  </a:cubicBezTo>
                  <a:cubicBezTo>
                    <a:pt x="617" y="1173"/>
                    <a:pt x="639" y="1188"/>
                    <a:pt x="654" y="1202"/>
                  </a:cubicBezTo>
                  <a:cubicBezTo>
                    <a:pt x="676" y="1225"/>
                    <a:pt x="691" y="1247"/>
                    <a:pt x="721" y="1262"/>
                  </a:cubicBezTo>
                  <a:cubicBezTo>
                    <a:pt x="758" y="1269"/>
                    <a:pt x="825" y="1247"/>
                    <a:pt x="825" y="1314"/>
                  </a:cubicBezTo>
                  <a:cubicBezTo>
                    <a:pt x="839" y="1314"/>
                    <a:pt x="862" y="1314"/>
                    <a:pt x="869" y="1307"/>
                  </a:cubicBezTo>
                  <a:cubicBezTo>
                    <a:pt x="869" y="1277"/>
                    <a:pt x="951" y="1307"/>
                    <a:pt x="981" y="1307"/>
                  </a:cubicBezTo>
                  <a:cubicBezTo>
                    <a:pt x="1003" y="1307"/>
                    <a:pt x="1033" y="1321"/>
                    <a:pt x="1062" y="1321"/>
                  </a:cubicBezTo>
                  <a:cubicBezTo>
                    <a:pt x="1085" y="1314"/>
                    <a:pt x="1092" y="1307"/>
                    <a:pt x="1122" y="1307"/>
                  </a:cubicBezTo>
                  <a:cubicBezTo>
                    <a:pt x="1122" y="1299"/>
                    <a:pt x="1122" y="1299"/>
                    <a:pt x="1122" y="1292"/>
                  </a:cubicBezTo>
                  <a:cubicBezTo>
                    <a:pt x="1166" y="1262"/>
                    <a:pt x="1218" y="1292"/>
                    <a:pt x="1270" y="1277"/>
                  </a:cubicBezTo>
                  <a:cubicBezTo>
                    <a:pt x="1293" y="1262"/>
                    <a:pt x="1300" y="1232"/>
                    <a:pt x="1330" y="1225"/>
                  </a:cubicBezTo>
                  <a:cubicBezTo>
                    <a:pt x="1344" y="1225"/>
                    <a:pt x="1374" y="1240"/>
                    <a:pt x="1396" y="1232"/>
                  </a:cubicBezTo>
                  <a:cubicBezTo>
                    <a:pt x="1404" y="1225"/>
                    <a:pt x="1426" y="1188"/>
                    <a:pt x="1411" y="1188"/>
                  </a:cubicBezTo>
                  <a:cubicBezTo>
                    <a:pt x="1396" y="1188"/>
                    <a:pt x="1389" y="1188"/>
                    <a:pt x="1374" y="1188"/>
                  </a:cubicBezTo>
                  <a:cubicBezTo>
                    <a:pt x="1374" y="1165"/>
                    <a:pt x="1396" y="1150"/>
                    <a:pt x="1419" y="1158"/>
                  </a:cubicBezTo>
                  <a:cubicBezTo>
                    <a:pt x="1449" y="1173"/>
                    <a:pt x="1426" y="1202"/>
                    <a:pt x="1471" y="1180"/>
                  </a:cubicBezTo>
                  <a:cubicBezTo>
                    <a:pt x="1471" y="1128"/>
                    <a:pt x="1530" y="1106"/>
                    <a:pt x="1567" y="1113"/>
                  </a:cubicBezTo>
                  <a:cubicBezTo>
                    <a:pt x="1567" y="1158"/>
                    <a:pt x="1612" y="1165"/>
                    <a:pt x="1649" y="1143"/>
                  </a:cubicBezTo>
                  <a:cubicBezTo>
                    <a:pt x="1634" y="1158"/>
                    <a:pt x="1627" y="1173"/>
                    <a:pt x="1612" y="1188"/>
                  </a:cubicBezTo>
                  <a:cubicBezTo>
                    <a:pt x="1597" y="1202"/>
                    <a:pt x="1582" y="1202"/>
                    <a:pt x="1575" y="1232"/>
                  </a:cubicBezTo>
                  <a:cubicBezTo>
                    <a:pt x="1552" y="1269"/>
                    <a:pt x="1538" y="1307"/>
                    <a:pt x="1530" y="1359"/>
                  </a:cubicBezTo>
                  <a:cubicBezTo>
                    <a:pt x="1501" y="1366"/>
                    <a:pt x="1471" y="1410"/>
                    <a:pt x="1441" y="1440"/>
                  </a:cubicBezTo>
                  <a:cubicBezTo>
                    <a:pt x="1426" y="1448"/>
                    <a:pt x="1404" y="1462"/>
                    <a:pt x="1389" y="1477"/>
                  </a:cubicBezTo>
                  <a:cubicBezTo>
                    <a:pt x="1382" y="1492"/>
                    <a:pt x="1389" y="1514"/>
                    <a:pt x="1382" y="1529"/>
                  </a:cubicBezTo>
                  <a:cubicBezTo>
                    <a:pt x="1352" y="1529"/>
                    <a:pt x="1330" y="1522"/>
                    <a:pt x="1300" y="1522"/>
                  </a:cubicBezTo>
                  <a:cubicBezTo>
                    <a:pt x="1285" y="1529"/>
                    <a:pt x="1300" y="1544"/>
                    <a:pt x="1278" y="1537"/>
                  </a:cubicBezTo>
                  <a:cubicBezTo>
                    <a:pt x="1263" y="1529"/>
                    <a:pt x="1270" y="1514"/>
                    <a:pt x="1248" y="1507"/>
                  </a:cubicBezTo>
                  <a:cubicBezTo>
                    <a:pt x="1241" y="1499"/>
                    <a:pt x="1218" y="1507"/>
                    <a:pt x="1211" y="1507"/>
                  </a:cubicBezTo>
                  <a:cubicBezTo>
                    <a:pt x="1196" y="1514"/>
                    <a:pt x="1181" y="1522"/>
                    <a:pt x="1159" y="1537"/>
                  </a:cubicBezTo>
                  <a:cubicBezTo>
                    <a:pt x="1174" y="1537"/>
                    <a:pt x="1189" y="1537"/>
                    <a:pt x="1204" y="1537"/>
                  </a:cubicBezTo>
                  <a:cubicBezTo>
                    <a:pt x="1196" y="1566"/>
                    <a:pt x="1144" y="1589"/>
                    <a:pt x="1144" y="1618"/>
                  </a:cubicBezTo>
                  <a:cubicBezTo>
                    <a:pt x="1136" y="1618"/>
                    <a:pt x="1122" y="1626"/>
                    <a:pt x="1114" y="1626"/>
                  </a:cubicBezTo>
                  <a:cubicBezTo>
                    <a:pt x="1114" y="1626"/>
                    <a:pt x="1114" y="1626"/>
                    <a:pt x="1114" y="1633"/>
                  </a:cubicBezTo>
                  <a:cubicBezTo>
                    <a:pt x="1107" y="1633"/>
                    <a:pt x="1099" y="1633"/>
                    <a:pt x="1092" y="1626"/>
                  </a:cubicBezTo>
                  <a:cubicBezTo>
                    <a:pt x="1099" y="1574"/>
                    <a:pt x="1033" y="1604"/>
                    <a:pt x="1010" y="1618"/>
                  </a:cubicBezTo>
                  <a:cubicBezTo>
                    <a:pt x="1010" y="1626"/>
                    <a:pt x="1010" y="1633"/>
                    <a:pt x="1010" y="1641"/>
                  </a:cubicBezTo>
                  <a:cubicBezTo>
                    <a:pt x="1003" y="1641"/>
                    <a:pt x="996" y="1641"/>
                    <a:pt x="988" y="1641"/>
                  </a:cubicBezTo>
                  <a:cubicBezTo>
                    <a:pt x="973" y="1648"/>
                    <a:pt x="951" y="1633"/>
                    <a:pt x="958" y="1663"/>
                  </a:cubicBezTo>
                  <a:cubicBezTo>
                    <a:pt x="958" y="1670"/>
                    <a:pt x="951" y="1670"/>
                    <a:pt x="944" y="1670"/>
                  </a:cubicBezTo>
                  <a:cubicBezTo>
                    <a:pt x="944" y="1663"/>
                    <a:pt x="936" y="1648"/>
                    <a:pt x="936" y="1641"/>
                  </a:cubicBezTo>
                  <a:cubicBezTo>
                    <a:pt x="899" y="1633"/>
                    <a:pt x="862" y="1648"/>
                    <a:pt x="825" y="1648"/>
                  </a:cubicBezTo>
                  <a:lnTo>
                    <a:pt x="832" y="1648"/>
                  </a:lnTo>
                  <a:cubicBezTo>
                    <a:pt x="839" y="1655"/>
                    <a:pt x="839" y="1670"/>
                    <a:pt x="832" y="1678"/>
                  </a:cubicBezTo>
                  <a:cubicBezTo>
                    <a:pt x="802" y="1693"/>
                    <a:pt x="802" y="1655"/>
                    <a:pt x="780" y="1648"/>
                  </a:cubicBezTo>
                  <a:cubicBezTo>
                    <a:pt x="765" y="1648"/>
                    <a:pt x="743" y="1663"/>
                    <a:pt x="728" y="1663"/>
                  </a:cubicBezTo>
                  <a:cubicBezTo>
                    <a:pt x="706" y="1670"/>
                    <a:pt x="684" y="1670"/>
                    <a:pt x="661" y="1678"/>
                  </a:cubicBezTo>
                  <a:cubicBezTo>
                    <a:pt x="646" y="1685"/>
                    <a:pt x="639" y="1700"/>
                    <a:pt x="624" y="1707"/>
                  </a:cubicBezTo>
                  <a:cubicBezTo>
                    <a:pt x="624" y="1685"/>
                    <a:pt x="654" y="1693"/>
                    <a:pt x="654" y="1663"/>
                  </a:cubicBezTo>
                  <a:cubicBezTo>
                    <a:pt x="580" y="1670"/>
                    <a:pt x="646" y="1604"/>
                    <a:pt x="661" y="1566"/>
                  </a:cubicBezTo>
                  <a:cubicBezTo>
                    <a:pt x="639" y="1581"/>
                    <a:pt x="624" y="1566"/>
                    <a:pt x="602" y="1566"/>
                  </a:cubicBezTo>
                  <a:cubicBezTo>
                    <a:pt x="587" y="1574"/>
                    <a:pt x="572" y="1589"/>
                    <a:pt x="557" y="1589"/>
                  </a:cubicBezTo>
                  <a:cubicBezTo>
                    <a:pt x="528" y="1581"/>
                    <a:pt x="513" y="1559"/>
                    <a:pt x="542" y="1537"/>
                  </a:cubicBezTo>
                  <a:cubicBezTo>
                    <a:pt x="557" y="1529"/>
                    <a:pt x="580" y="1544"/>
                    <a:pt x="580" y="1514"/>
                  </a:cubicBezTo>
                  <a:cubicBezTo>
                    <a:pt x="557" y="1514"/>
                    <a:pt x="535" y="1507"/>
                    <a:pt x="520" y="1522"/>
                  </a:cubicBezTo>
                  <a:cubicBezTo>
                    <a:pt x="505" y="1529"/>
                    <a:pt x="520" y="1544"/>
                    <a:pt x="513" y="1552"/>
                  </a:cubicBezTo>
                  <a:cubicBezTo>
                    <a:pt x="505" y="1566"/>
                    <a:pt x="498" y="1566"/>
                    <a:pt x="491" y="1581"/>
                  </a:cubicBezTo>
                  <a:cubicBezTo>
                    <a:pt x="424" y="1604"/>
                    <a:pt x="513" y="1700"/>
                    <a:pt x="528" y="1737"/>
                  </a:cubicBezTo>
                  <a:cubicBezTo>
                    <a:pt x="550" y="1767"/>
                    <a:pt x="557" y="1797"/>
                    <a:pt x="580" y="1826"/>
                  </a:cubicBezTo>
                  <a:cubicBezTo>
                    <a:pt x="624" y="1900"/>
                    <a:pt x="684" y="1959"/>
                    <a:pt x="728" y="2026"/>
                  </a:cubicBezTo>
                  <a:cubicBezTo>
                    <a:pt x="758" y="2063"/>
                    <a:pt x="765" y="2085"/>
                    <a:pt x="802" y="2108"/>
                  </a:cubicBezTo>
                  <a:cubicBezTo>
                    <a:pt x="839" y="2137"/>
                    <a:pt x="854" y="2167"/>
                    <a:pt x="891" y="2197"/>
                  </a:cubicBezTo>
                  <a:cubicBezTo>
                    <a:pt x="921" y="2226"/>
                    <a:pt x="944" y="2248"/>
                    <a:pt x="966" y="2286"/>
                  </a:cubicBezTo>
                  <a:cubicBezTo>
                    <a:pt x="981" y="2315"/>
                    <a:pt x="996" y="2345"/>
                    <a:pt x="1033" y="2338"/>
                  </a:cubicBezTo>
                  <a:cubicBezTo>
                    <a:pt x="1025" y="2345"/>
                    <a:pt x="1025" y="2345"/>
                    <a:pt x="1018" y="2353"/>
                  </a:cubicBezTo>
                  <a:cubicBezTo>
                    <a:pt x="1025" y="2427"/>
                    <a:pt x="1114" y="2501"/>
                    <a:pt x="1166" y="2546"/>
                  </a:cubicBezTo>
                  <a:cubicBezTo>
                    <a:pt x="1196" y="2575"/>
                    <a:pt x="1218" y="2605"/>
                    <a:pt x="1248" y="2627"/>
                  </a:cubicBezTo>
                  <a:cubicBezTo>
                    <a:pt x="1278" y="2650"/>
                    <a:pt x="1293" y="2650"/>
                    <a:pt x="1307" y="2672"/>
                  </a:cubicBezTo>
                  <a:cubicBezTo>
                    <a:pt x="1322" y="2694"/>
                    <a:pt x="1337" y="2709"/>
                    <a:pt x="1352" y="2724"/>
                  </a:cubicBezTo>
                  <a:cubicBezTo>
                    <a:pt x="1382" y="2754"/>
                    <a:pt x="1419" y="2761"/>
                    <a:pt x="1449" y="2791"/>
                  </a:cubicBezTo>
                  <a:cubicBezTo>
                    <a:pt x="1471" y="2805"/>
                    <a:pt x="1478" y="2828"/>
                    <a:pt x="1493" y="2835"/>
                  </a:cubicBezTo>
                  <a:cubicBezTo>
                    <a:pt x="1515" y="2850"/>
                    <a:pt x="1523" y="2850"/>
                    <a:pt x="1545" y="2850"/>
                  </a:cubicBezTo>
                  <a:cubicBezTo>
                    <a:pt x="1590" y="2858"/>
                    <a:pt x="1604" y="2910"/>
                    <a:pt x="1649" y="2902"/>
                  </a:cubicBezTo>
                  <a:cubicBezTo>
                    <a:pt x="1664" y="2902"/>
                    <a:pt x="1671" y="2887"/>
                    <a:pt x="1694" y="2887"/>
                  </a:cubicBezTo>
                  <a:cubicBezTo>
                    <a:pt x="1716" y="2887"/>
                    <a:pt x="1723" y="2902"/>
                    <a:pt x="1746" y="2910"/>
                  </a:cubicBezTo>
                  <a:cubicBezTo>
                    <a:pt x="1768" y="2902"/>
                    <a:pt x="1805" y="2917"/>
                    <a:pt x="1827" y="2939"/>
                  </a:cubicBezTo>
                  <a:cubicBezTo>
                    <a:pt x="1849" y="2917"/>
                    <a:pt x="1886" y="2910"/>
                    <a:pt x="1894" y="2895"/>
                  </a:cubicBezTo>
                  <a:cubicBezTo>
                    <a:pt x="1931" y="2895"/>
                    <a:pt x="1968" y="2902"/>
                    <a:pt x="1998" y="2880"/>
                  </a:cubicBezTo>
                  <a:cubicBezTo>
                    <a:pt x="2028" y="2872"/>
                    <a:pt x="2028" y="2858"/>
                    <a:pt x="2057" y="2850"/>
                  </a:cubicBezTo>
                  <a:cubicBezTo>
                    <a:pt x="2080" y="2850"/>
                    <a:pt x="2095" y="2858"/>
                    <a:pt x="2117" y="2858"/>
                  </a:cubicBezTo>
                  <a:cubicBezTo>
                    <a:pt x="2132" y="2828"/>
                    <a:pt x="2146" y="2813"/>
                    <a:pt x="2184" y="2805"/>
                  </a:cubicBezTo>
                  <a:cubicBezTo>
                    <a:pt x="2206" y="2805"/>
                    <a:pt x="2258" y="2813"/>
                    <a:pt x="2258" y="2776"/>
                  </a:cubicBezTo>
                  <a:cubicBezTo>
                    <a:pt x="2236" y="2783"/>
                    <a:pt x="2206" y="2776"/>
                    <a:pt x="2198" y="2805"/>
                  </a:cubicBezTo>
                  <a:cubicBezTo>
                    <a:pt x="2176" y="2768"/>
                    <a:pt x="2258" y="2754"/>
                    <a:pt x="2280" y="2754"/>
                  </a:cubicBezTo>
                  <a:cubicBezTo>
                    <a:pt x="2317" y="2761"/>
                    <a:pt x="2354" y="2768"/>
                    <a:pt x="2392" y="2746"/>
                  </a:cubicBezTo>
                  <a:cubicBezTo>
                    <a:pt x="2406" y="2716"/>
                    <a:pt x="2436" y="2724"/>
                    <a:pt x="2466" y="2716"/>
                  </a:cubicBezTo>
                  <a:cubicBezTo>
                    <a:pt x="2496" y="2716"/>
                    <a:pt x="2518" y="2702"/>
                    <a:pt x="2540" y="2687"/>
                  </a:cubicBezTo>
                  <a:cubicBezTo>
                    <a:pt x="2570" y="2672"/>
                    <a:pt x="2585" y="2642"/>
                    <a:pt x="2614" y="2642"/>
                  </a:cubicBezTo>
                  <a:cubicBezTo>
                    <a:pt x="2622" y="2627"/>
                    <a:pt x="2622" y="2613"/>
                    <a:pt x="2622" y="2605"/>
                  </a:cubicBezTo>
                  <a:lnTo>
                    <a:pt x="2629" y="2598"/>
                  </a:lnTo>
                  <a:cubicBezTo>
                    <a:pt x="2659" y="2546"/>
                    <a:pt x="2689" y="2516"/>
                    <a:pt x="2733" y="2471"/>
                  </a:cubicBezTo>
                  <a:cubicBezTo>
                    <a:pt x="2778" y="2434"/>
                    <a:pt x="2763" y="2382"/>
                    <a:pt x="2770" y="2323"/>
                  </a:cubicBezTo>
                  <a:cubicBezTo>
                    <a:pt x="2800" y="2323"/>
                    <a:pt x="2785" y="2263"/>
                    <a:pt x="2785" y="2241"/>
                  </a:cubicBezTo>
                  <a:cubicBezTo>
                    <a:pt x="2785" y="2226"/>
                    <a:pt x="2793" y="2204"/>
                    <a:pt x="2785" y="2189"/>
                  </a:cubicBezTo>
                  <a:cubicBezTo>
                    <a:pt x="2785" y="2174"/>
                    <a:pt x="2770" y="2167"/>
                    <a:pt x="2770" y="2152"/>
                  </a:cubicBezTo>
                  <a:cubicBezTo>
                    <a:pt x="2763" y="2122"/>
                    <a:pt x="2770" y="2093"/>
                    <a:pt x="2785" y="2070"/>
                  </a:cubicBezTo>
                  <a:cubicBezTo>
                    <a:pt x="2800" y="2048"/>
                    <a:pt x="2822" y="2033"/>
                    <a:pt x="2830" y="2011"/>
                  </a:cubicBezTo>
                  <a:cubicBezTo>
                    <a:pt x="2837" y="2003"/>
                    <a:pt x="2837" y="2003"/>
                    <a:pt x="2845" y="1996"/>
                  </a:cubicBezTo>
                  <a:cubicBezTo>
                    <a:pt x="2822" y="1996"/>
                    <a:pt x="2800" y="1989"/>
                    <a:pt x="2785" y="1981"/>
                  </a:cubicBezTo>
                  <a:cubicBezTo>
                    <a:pt x="2815" y="1966"/>
                    <a:pt x="2815" y="1944"/>
                    <a:pt x="2822" y="1914"/>
                  </a:cubicBezTo>
                  <a:cubicBezTo>
                    <a:pt x="2859" y="1907"/>
                    <a:pt x="2867" y="1944"/>
                    <a:pt x="2897" y="1944"/>
                  </a:cubicBezTo>
                  <a:cubicBezTo>
                    <a:pt x="2926" y="1944"/>
                    <a:pt x="2919" y="1914"/>
                    <a:pt x="2956" y="1922"/>
                  </a:cubicBezTo>
                  <a:cubicBezTo>
                    <a:pt x="2956" y="1914"/>
                    <a:pt x="2956" y="1907"/>
                    <a:pt x="2956" y="1907"/>
                  </a:cubicBezTo>
                  <a:cubicBezTo>
                    <a:pt x="2934" y="1900"/>
                    <a:pt x="2911" y="1907"/>
                    <a:pt x="2889" y="1900"/>
                  </a:cubicBezTo>
                  <a:cubicBezTo>
                    <a:pt x="2897" y="1885"/>
                    <a:pt x="2911" y="1885"/>
                    <a:pt x="2934" y="1885"/>
                  </a:cubicBezTo>
                  <a:cubicBezTo>
                    <a:pt x="2948" y="1804"/>
                    <a:pt x="3053" y="1892"/>
                    <a:pt x="3082" y="1907"/>
                  </a:cubicBezTo>
                  <a:cubicBezTo>
                    <a:pt x="3119" y="1937"/>
                    <a:pt x="3208" y="1929"/>
                    <a:pt x="3253" y="1907"/>
                  </a:cubicBezTo>
                  <a:cubicBezTo>
                    <a:pt x="3260" y="1907"/>
                    <a:pt x="3260" y="1907"/>
                    <a:pt x="3260" y="1907"/>
                  </a:cubicBezTo>
                  <a:cubicBezTo>
                    <a:pt x="3260" y="1907"/>
                    <a:pt x="3260" y="1907"/>
                    <a:pt x="3253" y="1907"/>
                  </a:cubicBezTo>
                  <a:cubicBezTo>
                    <a:pt x="3238" y="1914"/>
                    <a:pt x="3208" y="1959"/>
                    <a:pt x="3186" y="1966"/>
                  </a:cubicBezTo>
                  <a:cubicBezTo>
                    <a:pt x="3164" y="1981"/>
                    <a:pt x="3164" y="1966"/>
                    <a:pt x="3134" y="1959"/>
                  </a:cubicBezTo>
                  <a:cubicBezTo>
                    <a:pt x="3119" y="1959"/>
                    <a:pt x="3097" y="1959"/>
                    <a:pt x="3082" y="1944"/>
                  </a:cubicBezTo>
                  <a:cubicBezTo>
                    <a:pt x="3045" y="1922"/>
                    <a:pt x="3038" y="1870"/>
                    <a:pt x="3000" y="1922"/>
                  </a:cubicBezTo>
                  <a:cubicBezTo>
                    <a:pt x="2978" y="1944"/>
                    <a:pt x="2986" y="1996"/>
                    <a:pt x="2963" y="2011"/>
                  </a:cubicBezTo>
                  <a:cubicBezTo>
                    <a:pt x="2978" y="2018"/>
                    <a:pt x="2993" y="2026"/>
                    <a:pt x="2993" y="2048"/>
                  </a:cubicBezTo>
                  <a:cubicBezTo>
                    <a:pt x="2963" y="2048"/>
                    <a:pt x="2963" y="2122"/>
                    <a:pt x="2963" y="2145"/>
                  </a:cubicBezTo>
                  <a:cubicBezTo>
                    <a:pt x="2978" y="2152"/>
                    <a:pt x="2993" y="2152"/>
                    <a:pt x="3008" y="2152"/>
                  </a:cubicBezTo>
                  <a:cubicBezTo>
                    <a:pt x="3023" y="2122"/>
                    <a:pt x="3134" y="2115"/>
                    <a:pt x="3156" y="2130"/>
                  </a:cubicBezTo>
                  <a:cubicBezTo>
                    <a:pt x="3119" y="2145"/>
                    <a:pt x="3097" y="2167"/>
                    <a:pt x="3053" y="2167"/>
                  </a:cubicBezTo>
                  <a:cubicBezTo>
                    <a:pt x="3030" y="2167"/>
                    <a:pt x="2986" y="2152"/>
                    <a:pt x="2971" y="2182"/>
                  </a:cubicBezTo>
                  <a:cubicBezTo>
                    <a:pt x="2956" y="2204"/>
                    <a:pt x="2971" y="2234"/>
                    <a:pt x="2971" y="2256"/>
                  </a:cubicBezTo>
                  <a:cubicBezTo>
                    <a:pt x="2971" y="2286"/>
                    <a:pt x="2948" y="2308"/>
                    <a:pt x="2956" y="2330"/>
                  </a:cubicBezTo>
                  <a:cubicBezTo>
                    <a:pt x="2963" y="2338"/>
                    <a:pt x="3090" y="2345"/>
                    <a:pt x="3090" y="2360"/>
                  </a:cubicBezTo>
                  <a:cubicBezTo>
                    <a:pt x="3090" y="2368"/>
                    <a:pt x="3090" y="2368"/>
                    <a:pt x="3090" y="2375"/>
                  </a:cubicBezTo>
                  <a:cubicBezTo>
                    <a:pt x="3045" y="2375"/>
                    <a:pt x="3000" y="2368"/>
                    <a:pt x="2963" y="2375"/>
                  </a:cubicBezTo>
                  <a:cubicBezTo>
                    <a:pt x="2971" y="2382"/>
                    <a:pt x="2971" y="2382"/>
                    <a:pt x="2978" y="2390"/>
                  </a:cubicBezTo>
                  <a:cubicBezTo>
                    <a:pt x="2978" y="2397"/>
                    <a:pt x="2986" y="2405"/>
                    <a:pt x="2986" y="2419"/>
                  </a:cubicBezTo>
                  <a:cubicBezTo>
                    <a:pt x="3015" y="2419"/>
                    <a:pt x="3045" y="2419"/>
                    <a:pt x="3067" y="2397"/>
                  </a:cubicBezTo>
                  <a:cubicBezTo>
                    <a:pt x="3090" y="2382"/>
                    <a:pt x="3105" y="2368"/>
                    <a:pt x="3134" y="2375"/>
                  </a:cubicBezTo>
                  <a:cubicBezTo>
                    <a:pt x="3127" y="2375"/>
                    <a:pt x="3119" y="2382"/>
                    <a:pt x="3119" y="2382"/>
                  </a:cubicBezTo>
                  <a:cubicBezTo>
                    <a:pt x="3112" y="2412"/>
                    <a:pt x="3075" y="2427"/>
                    <a:pt x="3060" y="2449"/>
                  </a:cubicBezTo>
                  <a:cubicBezTo>
                    <a:pt x="3045" y="2464"/>
                    <a:pt x="3045" y="2471"/>
                    <a:pt x="3030" y="2479"/>
                  </a:cubicBezTo>
                  <a:cubicBezTo>
                    <a:pt x="3015" y="2494"/>
                    <a:pt x="2993" y="2486"/>
                    <a:pt x="3000" y="2516"/>
                  </a:cubicBezTo>
                  <a:lnTo>
                    <a:pt x="3008" y="2516"/>
                  </a:lnTo>
                  <a:cubicBezTo>
                    <a:pt x="3008" y="2546"/>
                    <a:pt x="3008" y="2568"/>
                    <a:pt x="2993" y="2590"/>
                  </a:cubicBezTo>
                  <a:cubicBezTo>
                    <a:pt x="2986" y="2605"/>
                    <a:pt x="2978" y="2605"/>
                    <a:pt x="2978" y="2627"/>
                  </a:cubicBezTo>
                  <a:cubicBezTo>
                    <a:pt x="2978" y="2642"/>
                    <a:pt x="2986" y="2650"/>
                    <a:pt x="2993" y="2657"/>
                  </a:cubicBezTo>
                  <a:cubicBezTo>
                    <a:pt x="2986" y="2672"/>
                    <a:pt x="2971" y="2687"/>
                    <a:pt x="2978" y="2709"/>
                  </a:cubicBezTo>
                  <a:cubicBezTo>
                    <a:pt x="3000" y="2709"/>
                    <a:pt x="3045" y="2702"/>
                    <a:pt x="3045" y="2724"/>
                  </a:cubicBezTo>
                  <a:cubicBezTo>
                    <a:pt x="3030" y="2724"/>
                    <a:pt x="3008" y="2739"/>
                    <a:pt x="3000" y="2754"/>
                  </a:cubicBezTo>
                  <a:cubicBezTo>
                    <a:pt x="3030" y="2761"/>
                    <a:pt x="3060" y="2754"/>
                    <a:pt x="3090" y="2754"/>
                  </a:cubicBezTo>
                  <a:cubicBezTo>
                    <a:pt x="3090" y="2761"/>
                    <a:pt x="3090" y="2768"/>
                    <a:pt x="3090" y="2776"/>
                  </a:cubicBezTo>
                  <a:cubicBezTo>
                    <a:pt x="3067" y="2768"/>
                    <a:pt x="3053" y="2776"/>
                    <a:pt x="3038" y="2783"/>
                  </a:cubicBezTo>
                  <a:cubicBezTo>
                    <a:pt x="3060" y="2798"/>
                    <a:pt x="3053" y="2828"/>
                    <a:pt x="3053" y="2850"/>
                  </a:cubicBezTo>
                  <a:cubicBezTo>
                    <a:pt x="3075" y="2850"/>
                    <a:pt x="3105" y="2843"/>
                    <a:pt x="3134" y="2850"/>
                  </a:cubicBezTo>
                  <a:cubicBezTo>
                    <a:pt x="3127" y="2865"/>
                    <a:pt x="3127" y="2880"/>
                    <a:pt x="3127" y="2887"/>
                  </a:cubicBezTo>
                  <a:cubicBezTo>
                    <a:pt x="3097" y="2895"/>
                    <a:pt x="3075" y="2902"/>
                    <a:pt x="3053" y="2910"/>
                  </a:cubicBezTo>
                  <a:cubicBezTo>
                    <a:pt x="3060" y="2924"/>
                    <a:pt x="3067" y="2954"/>
                    <a:pt x="3082" y="2962"/>
                  </a:cubicBezTo>
                  <a:cubicBezTo>
                    <a:pt x="3097" y="2976"/>
                    <a:pt x="3112" y="2976"/>
                    <a:pt x="3134" y="2976"/>
                  </a:cubicBezTo>
                  <a:cubicBezTo>
                    <a:pt x="3142" y="3013"/>
                    <a:pt x="3105" y="2999"/>
                    <a:pt x="3082" y="3013"/>
                  </a:cubicBezTo>
                  <a:cubicBezTo>
                    <a:pt x="3075" y="3073"/>
                    <a:pt x="3075" y="3125"/>
                    <a:pt x="3060" y="3177"/>
                  </a:cubicBezTo>
                  <a:cubicBezTo>
                    <a:pt x="3053" y="3184"/>
                    <a:pt x="3053" y="3199"/>
                    <a:pt x="3045" y="3207"/>
                  </a:cubicBezTo>
                  <a:cubicBezTo>
                    <a:pt x="3038" y="3221"/>
                    <a:pt x="3038" y="3236"/>
                    <a:pt x="3038" y="3244"/>
                  </a:cubicBezTo>
                  <a:cubicBezTo>
                    <a:pt x="3045" y="3251"/>
                    <a:pt x="3053" y="3251"/>
                    <a:pt x="3053" y="3259"/>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11" name="Freeform 3"/>
            <p:cNvSpPr>
              <a:spLocks noChangeArrowheads="1"/>
            </p:cNvSpPr>
            <p:nvPr/>
          </p:nvSpPr>
          <p:spPr bwMode="auto">
            <a:xfrm>
              <a:off x="9434072" y="7604497"/>
              <a:ext cx="3813" cy="1904"/>
            </a:xfrm>
            <a:custGeom>
              <a:avLst/>
              <a:gdLst>
                <a:gd name="T0" fmla="*/ 0 w 8"/>
                <a:gd name="T1" fmla="*/ 0 h 1"/>
                <a:gd name="T2" fmla="*/ 0 w 8"/>
                <a:gd name="T3" fmla="*/ 0 h 1"/>
                <a:gd name="T4" fmla="*/ 7 w 8"/>
                <a:gd name="T5" fmla="*/ 0 h 1"/>
                <a:gd name="T6" fmla="*/ 0 w 8"/>
                <a:gd name="T7" fmla="*/ 0 h 1"/>
              </a:gdLst>
              <a:ahLst/>
              <a:cxnLst>
                <a:cxn ang="0">
                  <a:pos x="T0" y="T1"/>
                </a:cxn>
                <a:cxn ang="0">
                  <a:pos x="T2" y="T3"/>
                </a:cxn>
                <a:cxn ang="0">
                  <a:pos x="T4" y="T5"/>
                </a:cxn>
                <a:cxn ang="0">
                  <a:pos x="T6" y="T7"/>
                </a:cxn>
              </a:cxnLst>
              <a:rect l="0" t="0" r="r" b="b"/>
              <a:pathLst>
                <a:path w="8" h="1">
                  <a:moveTo>
                    <a:pt x="0" y="0"/>
                  </a:moveTo>
                  <a:lnTo>
                    <a:pt x="0" y="0"/>
                  </a:lnTo>
                  <a:cubicBezTo>
                    <a:pt x="7" y="0"/>
                    <a:pt x="7" y="0"/>
                    <a:pt x="7" y="0"/>
                  </a:cubicBezTo>
                  <a:cubicBezTo>
                    <a:pt x="7" y="0"/>
                    <a:pt x="7" y="0"/>
                    <a:pt x="0" y="0"/>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12" name="Freeform 4"/>
            <p:cNvSpPr>
              <a:spLocks noChangeArrowheads="1"/>
            </p:cNvSpPr>
            <p:nvPr/>
          </p:nvSpPr>
          <p:spPr bwMode="auto">
            <a:xfrm>
              <a:off x="9430260" y="9663906"/>
              <a:ext cx="200167" cy="299101"/>
            </a:xfrm>
            <a:custGeom>
              <a:avLst/>
              <a:gdLst>
                <a:gd name="T0" fmla="*/ 312 w 462"/>
                <a:gd name="T1" fmla="*/ 660 h 691"/>
                <a:gd name="T2" fmla="*/ 312 w 462"/>
                <a:gd name="T3" fmla="*/ 660 h 691"/>
                <a:gd name="T4" fmla="*/ 372 w 462"/>
                <a:gd name="T5" fmla="*/ 683 h 691"/>
                <a:gd name="T6" fmla="*/ 394 w 462"/>
                <a:gd name="T7" fmla="*/ 631 h 691"/>
                <a:gd name="T8" fmla="*/ 409 w 462"/>
                <a:gd name="T9" fmla="*/ 534 h 691"/>
                <a:gd name="T10" fmla="*/ 416 w 462"/>
                <a:gd name="T11" fmla="*/ 534 h 691"/>
                <a:gd name="T12" fmla="*/ 379 w 462"/>
                <a:gd name="T13" fmla="*/ 475 h 691"/>
                <a:gd name="T14" fmla="*/ 431 w 462"/>
                <a:gd name="T15" fmla="*/ 460 h 691"/>
                <a:gd name="T16" fmla="*/ 454 w 462"/>
                <a:gd name="T17" fmla="*/ 445 h 691"/>
                <a:gd name="T18" fmla="*/ 402 w 462"/>
                <a:gd name="T19" fmla="*/ 371 h 691"/>
                <a:gd name="T20" fmla="*/ 416 w 462"/>
                <a:gd name="T21" fmla="*/ 274 h 691"/>
                <a:gd name="T22" fmla="*/ 402 w 462"/>
                <a:gd name="T23" fmla="*/ 200 h 691"/>
                <a:gd name="T24" fmla="*/ 342 w 462"/>
                <a:gd name="T25" fmla="*/ 170 h 691"/>
                <a:gd name="T26" fmla="*/ 327 w 462"/>
                <a:gd name="T27" fmla="*/ 170 h 691"/>
                <a:gd name="T28" fmla="*/ 186 w 462"/>
                <a:gd name="T29" fmla="*/ 141 h 691"/>
                <a:gd name="T30" fmla="*/ 127 w 462"/>
                <a:gd name="T31" fmla="*/ 0 h 691"/>
                <a:gd name="T32" fmla="*/ 60 w 462"/>
                <a:gd name="T33" fmla="*/ 29 h 691"/>
                <a:gd name="T34" fmla="*/ 0 w 462"/>
                <a:gd name="T35" fmla="*/ 29 h 691"/>
                <a:gd name="T36" fmla="*/ 30 w 462"/>
                <a:gd name="T37" fmla="*/ 111 h 691"/>
                <a:gd name="T38" fmla="*/ 67 w 462"/>
                <a:gd name="T39" fmla="*/ 193 h 691"/>
                <a:gd name="T40" fmla="*/ 157 w 462"/>
                <a:gd name="T41" fmla="*/ 222 h 691"/>
                <a:gd name="T42" fmla="*/ 105 w 462"/>
                <a:gd name="T43" fmla="*/ 259 h 691"/>
                <a:gd name="T44" fmla="*/ 186 w 462"/>
                <a:gd name="T45" fmla="*/ 282 h 691"/>
                <a:gd name="T46" fmla="*/ 119 w 462"/>
                <a:gd name="T47" fmla="*/ 282 h 691"/>
                <a:gd name="T48" fmla="*/ 186 w 462"/>
                <a:gd name="T49" fmla="*/ 475 h 691"/>
                <a:gd name="T50" fmla="*/ 179 w 462"/>
                <a:gd name="T51" fmla="*/ 475 h 691"/>
                <a:gd name="T52" fmla="*/ 208 w 462"/>
                <a:gd name="T53" fmla="*/ 527 h 691"/>
                <a:gd name="T54" fmla="*/ 246 w 462"/>
                <a:gd name="T55" fmla="*/ 586 h 691"/>
                <a:gd name="T56" fmla="*/ 260 w 462"/>
                <a:gd name="T57" fmla="*/ 653 h 691"/>
                <a:gd name="T58" fmla="*/ 305 w 462"/>
                <a:gd name="T59" fmla="*/ 690 h 691"/>
                <a:gd name="T60" fmla="*/ 312 w 462"/>
                <a:gd name="T61" fmla="*/ 690 h 691"/>
                <a:gd name="T62" fmla="*/ 312 w 462"/>
                <a:gd name="T63" fmla="*/ 660 h 6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2" h="691">
                  <a:moveTo>
                    <a:pt x="312" y="660"/>
                  </a:moveTo>
                  <a:lnTo>
                    <a:pt x="312" y="660"/>
                  </a:lnTo>
                  <a:cubicBezTo>
                    <a:pt x="335" y="660"/>
                    <a:pt x="350" y="690"/>
                    <a:pt x="372" y="683"/>
                  </a:cubicBezTo>
                  <a:cubicBezTo>
                    <a:pt x="379" y="660"/>
                    <a:pt x="372" y="645"/>
                    <a:pt x="394" y="631"/>
                  </a:cubicBezTo>
                  <a:cubicBezTo>
                    <a:pt x="424" y="608"/>
                    <a:pt x="409" y="564"/>
                    <a:pt x="409" y="534"/>
                  </a:cubicBezTo>
                  <a:cubicBezTo>
                    <a:pt x="416" y="534"/>
                    <a:pt x="416" y="534"/>
                    <a:pt x="416" y="534"/>
                  </a:cubicBezTo>
                  <a:cubicBezTo>
                    <a:pt x="431" y="490"/>
                    <a:pt x="379" y="512"/>
                    <a:pt x="379" y="475"/>
                  </a:cubicBezTo>
                  <a:cubicBezTo>
                    <a:pt x="394" y="475"/>
                    <a:pt x="431" y="475"/>
                    <a:pt x="431" y="460"/>
                  </a:cubicBezTo>
                  <a:cubicBezTo>
                    <a:pt x="439" y="445"/>
                    <a:pt x="439" y="445"/>
                    <a:pt x="454" y="445"/>
                  </a:cubicBezTo>
                  <a:cubicBezTo>
                    <a:pt x="461" y="408"/>
                    <a:pt x="439" y="386"/>
                    <a:pt x="402" y="371"/>
                  </a:cubicBezTo>
                  <a:cubicBezTo>
                    <a:pt x="402" y="348"/>
                    <a:pt x="431" y="304"/>
                    <a:pt x="416" y="274"/>
                  </a:cubicBezTo>
                  <a:cubicBezTo>
                    <a:pt x="454" y="259"/>
                    <a:pt x="416" y="215"/>
                    <a:pt x="402" y="200"/>
                  </a:cubicBezTo>
                  <a:cubicBezTo>
                    <a:pt x="379" y="178"/>
                    <a:pt x="365" y="170"/>
                    <a:pt x="342" y="170"/>
                  </a:cubicBezTo>
                  <a:cubicBezTo>
                    <a:pt x="335" y="170"/>
                    <a:pt x="327" y="170"/>
                    <a:pt x="327" y="170"/>
                  </a:cubicBezTo>
                  <a:cubicBezTo>
                    <a:pt x="283" y="170"/>
                    <a:pt x="231" y="148"/>
                    <a:pt x="186" y="141"/>
                  </a:cubicBezTo>
                  <a:cubicBezTo>
                    <a:pt x="186" y="81"/>
                    <a:pt x="142" y="59"/>
                    <a:pt x="127" y="0"/>
                  </a:cubicBezTo>
                  <a:cubicBezTo>
                    <a:pt x="90" y="0"/>
                    <a:pt x="67" y="0"/>
                    <a:pt x="60" y="29"/>
                  </a:cubicBezTo>
                  <a:cubicBezTo>
                    <a:pt x="38" y="37"/>
                    <a:pt x="23" y="29"/>
                    <a:pt x="0" y="29"/>
                  </a:cubicBezTo>
                  <a:cubicBezTo>
                    <a:pt x="15" y="59"/>
                    <a:pt x="23" y="81"/>
                    <a:pt x="30" y="111"/>
                  </a:cubicBezTo>
                  <a:cubicBezTo>
                    <a:pt x="45" y="141"/>
                    <a:pt x="45" y="170"/>
                    <a:pt x="67" y="193"/>
                  </a:cubicBezTo>
                  <a:cubicBezTo>
                    <a:pt x="82" y="200"/>
                    <a:pt x="142" y="222"/>
                    <a:pt x="157" y="222"/>
                  </a:cubicBezTo>
                  <a:cubicBezTo>
                    <a:pt x="134" y="222"/>
                    <a:pt x="67" y="222"/>
                    <a:pt x="105" y="259"/>
                  </a:cubicBezTo>
                  <a:cubicBezTo>
                    <a:pt x="127" y="282"/>
                    <a:pt x="171" y="252"/>
                    <a:pt x="186" y="282"/>
                  </a:cubicBezTo>
                  <a:cubicBezTo>
                    <a:pt x="164" y="282"/>
                    <a:pt x="134" y="274"/>
                    <a:pt x="119" y="282"/>
                  </a:cubicBezTo>
                  <a:cubicBezTo>
                    <a:pt x="149" y="341"/>
                    <a:pt x="194" y="400"/>
                    <a:pt x="186" y="475"/>
                  </a:cubicBezTo>
                  <a:cubicBezTo>
                    <a:pt x="179" y="475"/>
                    <a:pt x="179" y="475"/>
                    <a:pt x="179" y="475"/>
                  </a:cubicBezTo>
                  <a:cubicBezTo>
                    <a:pt x="171" y="497"/>
                    <a:pt x="201" y="505"/>
                    <a:pt x="208" y="527"/>
                  </a:cubicBezTo>
                  <a:cubicBezTo>
                    <a:pt x="223" y="549"/>
                    <a:pt x="231" y="564"/>
                    <a:pt x="246" y="586"/>
                  </a:cubicBezTo>
                  <a:cubicBezTo>
                    <a:pt x="260" y="616"/>
                    <a:pt x="253" y="631"/>
                    <a:pt x="260" y="653"/>
                  </a:cubicBezTo>
                  <a:cubicBezTo>
                    <a:pt x="268" y="675"/>
                    <a:pt x="290" y="675"/>
                    <a:pt x="305" y="690"/>
                  </a:cubicBezTo>
                  <a:lnTo>
                    <a:pt x="312" y="690"/>
                  </a:lnTo>
                  <a:cubicBezTo>
                    <a:pt x="312" y="683"/>
                    <a:pt x="312" y="668"/>
                    <a:pt x="312" y="660"/>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13" name="Freeform 5"/>
            <p:cNvSpPr>
              <a:spLocks noChangeArrowheads="1"/>
            </p:cNvSpPr>
            <p:nvPr/>
          </p:nvSpPr>
          <p:spPr bwMode="auto">
            <a:xfrm>
              <a:off x="9523671" y="8919014"/>
              <a:ext cx="1416430" cy="2179432"/>
            </a:xfrm>
            <a:custGeom>
              <a:avLst/>
              <a:gdLst>
                <a:gd name="T0" fmla="*/ 720 w 3276"/>
                <a:gd name="T1" fmla="*/ 4158 h 5043"/>
                <a:gd name="T2" fmla="*/ 809 w 3276"/>
                <a:gd name="T3" fmla="*/ 4262 h 5043"/>
                <a:gd name="T4" fmla="*/ 891 w 3276"/>
                <a:gd name="T5" fmla="*/ 4411 h 5043"/>
                <a:gd name="T6" fmla="*/ 1262 w 3276"/>
                <a:gd name="T7" fmla="*/ 4745 h 5043"/>
                <a:gd name="T8" fmla="*/ 1500 w 3276"/>
                <a:gd name="T9" fmla="*/ 4864 h 5043"/>
                <a:gd name="T10" fmla="*/ 1730 w 3276"/>
                <a:gd name="T11" fmla="*/ 4968 h 5043"/>
                <a:gd name="T12" fmla="*/ 2050 w 3276"/>
                <a:gd name="T13" fmla="*/ 4886 h 5043"/>
                <a:gd name="T14" fmla="*/ 2398 w 3276"/>
                <a:gd name="T15" fmla="*/ 4938 h 5043"/>
                <a:gd name="T16" fmla="*/ 2629 w 3276"/>
                <a:gd name="T17" fmla="*/ 4634 h 5043"/>
                <a:gd name="T18" fmla="*/ 2525 w 3276"/>
                <a:gd name="T19" fmla="*/ 4262 h 5043"/>
                <a:gd name="T20" fmla="*/ 2941 w 3276"/>
                <a:gd name="T21" fmla="*/ 4180 h 5043"/>
                <a:gd name="T22" fmla="*/ 3067 w 3276"/>
                <a:gd name="T23" fmla="*/ 4040 h 5043"/>
                <a:gd name="T24" fmla="*/ 3253 w 3276"/>
                <a:gd name="T25" fmla="*/ 3787 h 5043"/>
                <a:gd name="T26" fmla="*/ 2993 w 3276"/>
                <a:gd name="T27" fmla="*/ 3601 h 5043"/>
                <a:gd name="T28" fmla="*/ 2933 w 3276"/>
                <a:gd name="T29" fmla="*/ 3497 h 5043"/>
                <a:gd name="T30" fmla="*/ 2822 w 3276"/>
                <a:gd name="T31" fmla="*/ 3297 h 5043"/>
                <a:gd name="T32" fmla="*/ 2673 w 3276"/>
                <a:gd name="T33" fmla="*/ 3393 h 5043"/>
                <a:gd name="T34" fmla="*/ 2473 w 3276"/>
                <a:gd name="T35" fmla="*/ 3430 h 5043"/>
                <a:gd name="T36" fmla="*/ 2131 w 3276"/>
                <a:gd name="T37" fmla="*/ 3386 h 5043"/>
                <a:gd name="T38" fmla="*/ 2064 w 3276"/>
                <a:gd name="T39" fmla="*/ 3119 h 5043"/>
                <a:gd name="T40" fmla="*/ 2406 w 3276"/>
                <a:gd name="T41" fmla="*/ 3289 h 5043"/>
                <a:gd name="T42" fmla="*/ 2465 w 3276"/>
                <a:gd name="T43" fmla="*/ 3030 h 5043"/>
                <a:gd name="T44" fmla="*/ 2361 w 3276"/>
                <a:gd name="T45" fmla="*/ 2992 h 5043"/>
                <a:gd name="T46" fmla="*/ 2109 w 3276"/>
                <a:gd name="T47" fmla="*/ 2985 h 5043"/>
                <a:gd name="T48" fmla="*/ 2101 w 3276"/>
                <a:gd name="T49" fmla="*/ 2888 h 5043"/>
                <a:gd name="T50" fmla="*/ 2042 w 3276"/>
                <a:gd name="T51" fmla="*/ 2658 h 5043"/>
                <a:gd name="T52" fmla="*/ 2191 w 3276"/>
                <a:gd name="T53" fmla="*/ 2480 h 5043"/>
                <a:gd name="T54" fmla="*/ 2198 w 3276"/>
                <a:gd name="T55" fmla="*/ 2198 h 5043"/>
                <a:gd name="T56" fmla="*/ 2599 w 3276"/>
                <a:gd name="T57" fmla="*/ 1864 h 5043"/>
                <a:gd name="T58" fmla="*/ 2421 w 3276"/>
                <a:gd name="T59" fmla="*/ 1470 h 5043"/>
                <a:gd name="T60" fmla="*/ 2569 w 3276"/>
                <a:gd name="T61" fmla="*/ 1225 h 5043"/>
                <a:gd name="T62" fmla="*/ 2614 w 3276"/>
                <a:gd name="T63" fmla="*/ 883 h 5043"/>
                <a:gd name="T64" fmla="*/ 2658 w 3276"/>
                <a:gd name="T65" fmla="*/ 601 h 5043"/>
                <a:gd name="T66" fmla="*/ 2822 w 3276"/>
                <a:gd name="T67" fmla="*/ 230 h 5043"/>
                <a:gd name="T68" fmla="*/ 2718 w 3276"/>
                <a:gd name="T69" fmla="*/ 156 h 5043"/>
                <a:gd name="T70" fmla="*/ 2495 w 3276"/>
                <a:gd name="T71" fmla="*/ 141 h 5043"/>
                <a:gd name="T72" fmla="*/ 2302 w 3276"/>
                <a:gd name="T73" fmla="*/ 334 h 5043"/>
                <a:gd name="T74" fmla="*/ 2176 w 3276"/>
                <a:gd name="T75" fmla="*/ 430 h 5043"/>
                <a:gd name="T76" fmla="*/ 1856 w 3276"/>
                <a:gd name="T77" fmla="*/ 534 h 5043"/>
                <a:gd name="T78" fmla="*/ 1760 w 3276"/>
                <a:gd name="T79" fmla="*/ 720 h 5043"/>
                <a:gd name="T80" fmla="*/ 1396 w 3276"/>
                <a:gd name="T81" fmla="*/ 616 h 5043"/>
                <a:gd name="T82" fmla="*/ 1322 w 3276"/>
                <a:gd name="T83" fmla="*/ 928 h 5043"/>
                <a:gd name="T84" fmla="*/ 1002 w 3276"/>
                <a:gd name="T85" fmla="*/ 1024 h 5043"/>
                <a:gd name="T86" fmla="*/ 676 w 3276"/>
                <a:gd name="T87" fmla="*/ 1106 h 5043"/>
                <a:gd name="T88" fmla="*/ 356 w 3276"/>
                <a:gd name="T89" fmla="*/ 1173 h 5043"/>
                <a:gd name="T90" fmla="*/ 260 w 3276"/>
                <a:gd name="T91" fmla="*/ 1411 h 5043"/>
                <a:gd name="T92" fmla="*/ 289 w 3276"/>
                <a:gd name="T93" fmla="*/ 1730 h 5043"/>
                <a:gd name="T94" fmla="*/ 89 w 3276"/>
                <a:gd name="T95" fmla="*/ 1886 h 5043"/>
                <a:gd name="T96" fmla="*/ 200 w 3276"/>
                <a:gd name="T97" fmla="*/ 1997 h 5043"/>
                <a:gd name="T98" fmla="*/ 200 w 3276"/>
                <a:gd name="T99" fmla="*/ 2257 h 5043"/>
                <a:gd name="T100" fmla="*/ 96 w 3276"/>
                <a:gd name="T101" fmla="*/ 2413 h 5043"/>
                <a:gd name="T102" fmla="*/ 104 w 3276"/>
                <a:gd name="T103" fmla="*/ 2487 h 5043"/>
                <a:gd name="T104" fmla="*/ 260 w 3276"/>
                <a:gd name="T105" fmla="*/ 2688 h 5043"/>
                <a:gd name="T106" fmla="*/ 275 w 3276"/>
                <a:gd name="T107" fmla="*/ 2851 h 5043"/>
                <a:gd name="T108" fmla="*/ 394 w 3276"/>
                <a:gd name="T109" fmla="*/ 3170 h 5043"/>
                <a:gd name="T110" fmla="*/ 379 w 3276"/>
                <a:gd name="T111" fmla="*/ 3505 h 5043"/>
                <a:gd name="T112" fmla="*/ 468 w 3276"/>
                <a:gd name="T113" fmla="*/ 3750 h 5043"/>
                <a:gd name="T114" fmla="*/ 616 w 3276"/>
                <a:gd name="T115" fmla="*/ 4114 h 50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76" h="5043">
                  <a:moveTo>
                    <a:pt x="616" y="4114"/>
                  </a:moveTo>
                  <a:lnTo>
                    <a:pt x="616" y="4114"/>
                  </a:lnTo>
                  <a:cubicBezTo>
                    <a:pt x="639" y="4106"/>
                    <a:pt x="668" y="4143"/>
                    <a:pt x="639" y="4151"/>
                  </a:cubicBezTo>
                  <a:cubicBezTo>
                    <a:pt x="646" y="4166"/>
                    <a:pt x="654" y="4180"/>
                    <a:pt x="668" y="4173"/>
                  </a:cubicBezTo>
                  <a:cubicBezTo>
                    <a:pt x="676" y="4143"/>
                    <a:pt x="691" y="4136"/>
                    <a:pt x="720" y="4158"/>
                  </a:cubicBezTo>
                  <a:cubicBezTo>
                    <a:pt x="757" y="4180"/>
                    <a:pt x="720" y="4188"/>
                    <a:pt x="728" y="4210"/>
                  </a:cubicBezTo>
                  <a:cubicBezTo>
                    <a:pt x="743" y="4210"/>
                    <a:pt x="757" y="4210"/>
                    <a:pt x="772" y="4218"/>
                  </a:cubicBezTo>
                  <a:cubicBezTo>
                    <a:pt x="772" y="4225"/>
                    <a:pt x="765" y="4240"/>
                    <a:pt x="772" y="4247"/>
                  </a:cubicBezTo>
                  <a:cubicBezTo>
                    <a:pt x="772" y="4240"/>
                    <a:pt x="809" y="4210"/>
                    <a:pt x="817" y="4210"/>
                  </a:cubicBezTo>
                  <a:cubicBezTo>
                    <a:pt x="817" y="4225"/>
                    <a:pt x="817" y="4247"/>
                    <a:pt x="809" y="4262"/>
                  </a:cubicBezTo>
                  <a:cubicBezTo>
                    <a:pt x="839" y="4270"/>
                    <a:pt x="839" y="4292"/>
                    <a:pt x="854" y="4314"/>
                  </a:cubicBezTo>
                  <a:cubicBezTo>
                    <a:pt x="861" y="4314"/>
                    <a:pt x="869" y="4314"/>
                    <a:pt x="876" y="4314"/>
                  </a:cubicBezTo>
                  <a:cubicBezTo>
                    <a:pt x="876" y="4292"/>
                    <a:pt x="921" y="4292"/>
                    <a:pt x="913" y="4322"/>
                  </a:cubicBezTo>
                  <a:cubicBezTo>
                    <a:pt x="899" y="4337"/>
                    <a:pt x="876" y="4344"/>
                    <a:pt x="876" y="4366"/>
                  </a:cubicBezTo>
                  <a:cubicBezTo>
                    <a:pt x="876" y="4381"/>
                    <a:pt x="891" y="4388"/>
                    <a:pt x="891" y="4411"/>
                  </a:cubicBezTo>
                  <a:cubicBezTo>
                    <a:pt x="891" y="4455"/>
                    <a:pt x="906" y="4448"/>
                    <a:pt x="951" y="4463"/>
                  </a:cubicBezTo>
                  <a:cubicBezTo>
                    <a:pt x="980" y="4470"/>
                    <a:pt x="1017" y="4537"/>
                    <a:pt x="1010" y="4567"/>
                  </a:cubicBezTo>
                  <a:cubicBezTo>
                    <a:pt x="1047" y="4567"/>
                    <a:pt x="1069" y="4604"/>
                    <a:pt x="1091" y="4619"/>
                  </a:cubicBezTo>
                  <a:cubicBezTo>
                    <a:pt x="1121" y="4641"/>
                    <a:pt x="1188" y="4626"/>
                    <a:pt x="1196" y="4663"/>
                  </a:cubicBezTo>
                  <a:cubicBezTo>
                    <a:pt x="1203" y="4708"/>
                    <a:pt x="1210" y="4730"/>
                    <a:pt x="1262" y="4745"/>
                  </a:cubicBezTo>
                  <a:cubicBezTo>
                    <a:pt x="1277" y="4752"/>
                    <a:pt x="1299" y="4752"/>
                    <a:pt x="1322" y="4752"/>
                  </a:cubicBezTo>
                  <a:cubicBezTo>
                    <a:pt x="1344" y="4752"/>
                    <a:pt x="1381" y="4730"/>
                    <a:pt x="1403" y="4737"/>
                  </a:cubicBezTo>
                  <a:cubicBezTo>
                    <a:pt x="1403" y="4760"/>
                    <a:pt x="1403" y="4782"/>
                    <a:pt x="1403" y="4804"/>
                  </a:cubicBezTo>
                  <a:cubicBezTo>
                    <a:pt x="1426" y="4804"/>
                    <a:pt x="1463" y="4797"/>
                    <a:pt x="1478" y="4819"/>
                  </a:cubicBezTo>
                  <a:cubicBezTo>
                    <a:pt x="1485" y="4827"/>
                    <a:pt x="1485" y="4864"/>
                    <a:pt x="1500" y="4864"/>
                  </a:cubicBezTo>
                  <a:cubicBezTo>
                    <a:pt x="1500" y="4856"/>
                    <a:pt x="1500" y="4856"/>
                    <a:pt x="1500" y="4856"/>
                  </a:cubicBezTo>
                  <a:cubicBezTo>
                    <a:pt x="1530" y="4849"/>
                    <a:pt x="1545" y="4893"/>
                    <a:pt x="1567" y="4908"/>
                  </a:cubicBezTo>
                  <a:cubicBezTo>
                    <a:pt x="1596" y="4916"/>
                    <a:pt x="1634" y="4901"/>
                    <a:pt x="1648" y="4931"/>
                  </a:cubicBezTo>
                  <a:cubicBezTo>
                    <a:pt x="1648" y="4938"/>
                    <a:pt x="1648" y="4945"/>
                    <a:pt x="1648" y="4968"/>
                  </a:cubicBezTo>
                  <a:cubicBezTo>
                    <a:pt x="1671" y="4960"/>
                    <a:pt x="1708" y="4953"/>
                    <a:pt x="1730" y="4968"/>
                  </a:cubicBezTo>
                  <a:cubicBezTo>
                    <a:pt x="1738" y="4975"/>
                    <a:pt x="1745" y="5034"/>
                    <a:pt x="1738" y="5034"/>
                  </a:cubicBezTo>
                  <a:cubicBezTo>
                    <a:pt x="1760" y="5042"/>
                    <a:pt x="1782" y="5027"/>
                    <a:pt x="1797" y="5020"/>
                  </a:cubicBezTo>
                  <a:cubicBezTo>
                    <a:pt x="1827" y="5020"/>
                    <a:pt x="1856" y="5020"/>
                    <a:pt x="1879" y="5027"/>
                  </a:cubicBezTo>
                  <a:cubicBezTo>
                    <a:pt x="1946" y="5034"/>
                    <a:pt x="1946" y="5020"/>
                    <a:pt x="1960" y="4968"/>
                  </a:cubicBezTo>
                  <a:cubicBezTo>
                    <a:pt x="1968" y="4923"/>
                    <a:pt x="2005" y="4893"/>
                    <a:pt x="2050" y="4886"/>
                  </a:cubicBezTo>
                  <a:cubicBezTo>
                    <a:pt x="2072" y="4886"/>
                    <a:pt x="2094" y="4879"/>
                    <a:pt x="2116" y="4893"/>
                  </a:cubicBezTo>
                  <a:cubicBezTo>
                    <a:pt x="2124" y="4908"/>
                    <a:pt x="2131" y="4938"/>
                    <a:pt x="2153" y="4931"/>
                  </a:cubicBezTo>
                  <a:cubicBezTo>
                    <a:pt x="2161" y="4923"/>
                    <a:pt x="2161" y="4908"/>
                    <a:pt x="2161" y="4901"/>
                  </a:cubicBezTo>
                  <a:cubicBezTo>
                    <a:pt x="2205" y="4886"/>
                    <a:pt x="2243" y="4893"/>
                    <a:pt x="2287" y="4908"/>
                  </a:cubicBezTo>
                  <a:cubicBezTo>
                    <a:pt x="2317" y="4908"/>
                    <a:pt x="2369" y="4938"/>
                    <a:pt x="2398" y="4938"/>
                  </a:cubicBezTo>
                  <a:cubicBezTo>
                    <a:pt x="2406" y="4901"/>
                    <a:pt x="2406" y="4856"/>
                    <a:pt x="2436" y="4827"/>
                  </a:cubicBezTo>
                  <a:cubicBezTo>
                    <a:pt x="2473" y="4789"/>
                    <a:pt x="2532" y="4804"/>
                    <a:pt x="2577" y="4804"/>
                  </a:cubicBezTo>
                  <a:cubicBezTo>
                    <a:pt x="2577" y="4782"/>
                    <a:pt x="2577" y="4760"/>
                    <a:pt x="2599" y="4745"/>
                  </a:cubicBezTo>
                  <a:cubicBezTo>
                    <a:pt x="2606" y="4737"/>
                    <a:pt x="2621" y="4737"/>
                    <a:pt x="2621" y="4722"/>
                  </a:cubicBezTo>
                  <a:cubicBezTo>
                    <a:pt x="2629" y="4693"/>
                    <a:pt x="2636" y="4663"/>
                    <a:pt x="2629" y="4634"/>
                  </a:cubicBezTo>
                  <a:cubicBezTo>
                    <a:pt x="2606" y="4574"/>
                    <a:pt x="2465" y="4619"/>
                    <a:pt x="2428" y="4574"/>
                  </a:cubicBezTo>
                  <a:cubicBezTo>
                    <a:pt x="2450" y="4552"/>
                    <a:pt x="2503" y="4522"/>
                    <a:pt x="2525" y="4500"/>
                  </a:cubicBezTo>
                  <a:cubicBezTo>
                    <a:pt x="2547" y="4470"/>
                    <a:pt x="2540" y="4426"/>
                    <a:pt x="2540" y="4381"/>
                  </a:cubicBezTo>
                  <a:cubicBezTo>
                    <a:pt x="2532" y="4388"/>
                    <a:pt x="2525" y="4381"/>
                    <a:pt x="2517" y="4381"/>
                  </a:cubicBezTo>
                  <a:cubicBezTo>
                    <a:pt x="2532" y="4351"/>
                    <a:pt x="2525" y="4299"/>
                    <a:pt x="2525" y="4262"/>
                  </a:cubicBezTo>
                  <a:cubicBezTo>
                    <a:pt x="2562" y="4262"/>
                    <a:pt x="2644" y="4277"/>
                    <a:pt x="2666" y="4232"/>
                  </a:cubicBezTo>
                  <a:cubicBezTo>
                    <a:pt x="2681" y="4203"/>
                    <a:pt x="2681" y="4166"/>
                    <a:pt x="2688" y="4129"/>
                  </a:cubicBezTo>
                  <a:cubicBezTo>
                    <a:pt x="2695" y="4099"/>
                    <a:pt x="2785" y="4121"/>
                    <a:pt x="2800" y="4143"/>
                  </a:cubicBezTo>
                  <a:cubicBezTo>
                    <a:pt x="2844" y="4203"/>
                    <a:pt x="2844" y="4114"/>
                    <a:pt x="2889" y="4129"/>
                  </a:cubicBezTo>
                  <a:cubicBezTo>
                    <a:pt x="2911" y="4143"/>
                    <a:pt x="2918" y="4166"/>
                    <a:pt x="2941" y="4180"/>
                  </a:cubicBezTo>
                  <a:cubicBezTo>
                    <a:pt x="2955" y="4188"/>
                    <a:pt x="2978" y="4188"/>
                    <a:pt x="3000" y="4195"/>
                  </a:cubicBezTo>
                  <a:cubicBezTo>
                    <a:pt x="3000" y="4195"/>
                    <a:pt x="3000" y="4203"/>
                    <a:pt x="3008" y="4203"/>
                  </a:cubicBezTo>
                  <a:cubicBezTo>
                    <a:pt x="3015" y="4173"/>
                    <a:pt x="3022" y="4136"/>
                    <a:pt x="3037" y="4129"/>
                  </a:cubicBezTo>
                  <a:cubicBezTo>
                    <a:pt x="3052" y="4121"/>
                    <a:pt x="3104" y="4121"/>
                    <a:pt x="3097" y="4091"/>
                  </a:cubicBezTo>
                  <a:cubicBezTo>
                    <a:pt x="3060" y="4091"/>
                    <a:pt x="3015" y="4047"/>
                    <a:pt x="3067" y="4040"/>
                  </a:cubicBezTo>
                  <a:cubicBezTo>
                    <a:pt x="3111" y="4040"/>
                    <a:pt x="3119" y="4114"/>
                    <a:pt x="3156" y="4114"/>
                  </a:cubicBezTo>
                  <a:cubicBezTo>
                    <a:pt x="3200" y="4114"/>
                    <a:pt x="3163" y="4025"/>
                    <a:pt x="3163" y="4002"/>
                  </a:cubicBezTo>
                  <a:cubicBezTo>
                    <a:pt x="3171" y="3965"/>
                    <a:pt x="3193" y="3965"/>
                    <a:pt x="3230" y="3965"/>
                  </a:cubicBezTo>
                  <a:cubicBezTo>
                    <a:pt x="3230" y="3950"/>
                    <a:pt x="3223" y="3913"/>
                    <a:pt x="3245" y="3913"/>
                  </a:cubicBezTo>
                  <a:cubicBezTo>
                    <a:pt x="3253" y="3891"/>
                    <a:pt x="3275" y="3802"/>
                    <a:pt x="3253" y="3787"/>
                  </a:cubicBezTo>
                  <a:cubicBezTo>
                    <a:pt x="3215" y="3765"/>
                    <a:pt x="3163" y="3780"/>
                    <a:pt x="3126" y="3780"/>
                  </a:cubicBezTo>
                  <a:cubicBezTo>
                    <a:pt x="3126" y="3765"/>
                    <a:pt x="3119" y="3750"/>
                    <a:pt x="3111" y="3735"/>
                  </a:cubicBezTo>
                  <a:cubicBezTo>
                    <a:pt x="3111" y="3713"/>
                    <a:pt x="3111" y="3690"/>
                    <a:pt x="3119" y="3668"/>
                  </a:cubicBezTo>
                  <a:cubicBezTo>
                    <a:pt x="3119" y="3646"/>
                    <a:pt x="3134" y="3594"/>
                    <a:pt x="3111" y="3579"/>
                  </a:cubicBezTo>
                  <a:cubicBezTo>
                    <a:pt x="3089" y="3564"/>
                    <a:pt x="2993" y="3564"/>
                    <a:pt x="2993" y="3601"/>
                  </a:cubicBezTo>
                  <a:cubicBezTo>
                    <a:pt x="2985" y="3601"/>
                    <a:pt x="2985" y="3601"/>
                    <a:pt x="2978" y="3601"/>
                  </a:cubicBezTo>
                  <a:cubicBezTo>
                    <a:pt x="2978" y="3572"/>
                    <a:pt x="2985" y="3557"/>
                    <a:pt x="2985" y="3535"/>
                  </a:cubicBezTo>
                  <a:cubicBezTo>
                    <a:pt x="2978" y="3527"/>
                    <a:pt x="2970" y="3527"/>
                    <a:pt x="2963" y="3520"/>
                  </a:cubicBezTo>
                  <a:cubicBezTo>
                    <a:pt x="2941" y="3512"/>
                    <a:pt x="2933" y="3527"/>
                    <a:pt x="2911" y="3520"/>
                  </a:cubicBezTo>
                  <a:cubicBezTo>
                    <a:pt x="2889" y="3497"/>
                    <a:pt x="2911" y="3497"/>
                    <a:pt x="2933" y="3497"/>
                  </a:cubicBezTo>
                  <a:cubicBezTo>
                    <a:pt x="2941" y="3468"/>
                    <a:pt x="2963" y="3378"/>
                    <a:pt x="2926" y="3364"/>
                  </a:cubicBezTo>
                  <a:cubicBezTo>
                    <a:pt x="2903" y="3356"/>
                    <a:pt x="2844" y="3356"/>
                    <a:pt x="2851" y="3386"/>
                  </a:cubicBezTo>
                  <a:cubicBezTo>
                    <a:pt x="2844" y="3386"/>
                    <a:pt x="2829" y="3386"/>
                    <a:pt x="2829" y="3386"/>
                  </a:cubicBezTo>
                  <a:cubicBezTo>
                    <a:pt x="2822" y="3349"/>
                    <a:pt x="2851" y="3334"/>
                    <a:pt x="2851" y="3297"/>
                  </a:cubicBezTo>
                  <a:cubicBezTo>
                    <a:pt x="2844" y="3297"/>
                    <a:pt x="2829" y="3297"/>
                    <a:pt x="2822" y="3297"/>
                  </a:cubicBezTo>
                  <a:cubicBezTo>
                    <a:pt x="2822" y="3304"/>
                    <a:pt x="2822" y="3319"/>
                    <a:pt x="2822" y="3327"/>
                  </a:cubicBezTo>
                  <a:cubicBezTo>
                    <a:pt x="2814" y="3327"/>
                    <a:pt x="2807" y="3327"/>
                    <a:pt x="2800" y="3327"/>
                  </a:cubicBezTo>
                  <a:cubicBezTo>
                    <a:pt x="2800" y="3297"/>
                    <a:pt x="2740" y="3304"/>
                    <a:pt x="2718" y="3304"/>
                  </a:cubicBezTo>
                  <a:cubicBezTo>
                    <a:pt x="2733" y="3319"/>
                    <a:pt x="2725" y="3334"/>
                    <a:pt x="2725" y="3349"/>
                  </a:cubicBezTo>
                  <a:cubicBezTo>
                    <a:pt x="2703" y="3356"/>
                    <a:pt x="2688" y="3371"/>
                    <a:pt x="2673" y="3393"/>
                  </a:cubicBezTo>
                  <a:cubicBezTo>
                    <a:pt x="2658" y="3408"/>
                    <a:pt x="2629" y="3408"/>
                    <a:pt x="2606" y="3408"/>
                  </a:cubicBezTo>
                  <a:cubicBezTo>
                    <a:pt x="2606" y="3416"/>
                    <a:pt x="2606" y="3416"/>
                    <a:pt x="2606" y="3423"/>
                  </a:cubicBezTo>
                  <a:cubicBezTo>
                    <a:pt x="2569" y="3423"/>
                    <a:pt x="2525" y="3423"/>
                    <a:pt x="2488" y="3423"/>
                  </a:cubicBezTo>
                  <a:cubicBezTo>
                    <a:pt x="2488" y="3430"/>
                    <a:pt x="2488" y="3453"/>
                    <a:pt x="2473" y="3453"/>
                  </a:cubicBezTo>
                  <a:cubicBezTo>
                    <a:pt x="2473" y="3453"/>
                    <a:pt x="2465" y="3438"/>
                    <a:pt x="2473" y="3430"/>
                  </a:cubicBezTo>
                  <a:cubicBezTo>
                    <a:pt x="2428" y="3430"/>
                    <a:pt x="2436" y="3386"/>
                    <a:pt x="2436" y="3349"/>
                  </a:cubicBezTo>
                  <a:cubicBezTo>
                    <a:pt x="2398" y="3349"/>
                    <a:pt x="2332" y="3349"/>
                    <a:pt x="2302" y="3327"/>
                  </a:cubicBezTo>
                  <a:cubicBezTo>
                    <a:pt x="2280" y="3312"/>
                    <a:pt x="2272" y="3282"/>
                    <a:pt x="2235" y="3289"/>
                  </a:cubicBezTo>
                  <a:cubicBezTo>
                    <a:pt x="2235" y="3304"/>
                    <a:pt x="2250" y="3393"/>
                    <a:pt x="2228" y="3393"/>
                  </a:cubicBezTo>
                  <a:cubicBezTo>
                    <a:pt x="2198" y="3401"/>
                    <a:pt x="2161" y="3393"/>
                    <a:pt x="2131" y="3386"/>
                  </a:cubicBezTo>
                  <a:cubicBezTo>
                    <a:pt x="2124" y="3364"/>
                    <a:pt x="2139" y="3334"/>
                    <a:pt x="2146" y="3312"/>
                  </a:cubicBezTo>
                  <a:cubicBezTo>
                    <a:pt x="2198" y="3312"/>
                    <a:pt x="2198" y="3260"/>
                    <a:pt x="2168" y="3230"/>
                  </a:cubicBezTo>
                  <a:cubicBezTo>
                    <a:pt x="2153" y="3215"/>
                    <a:pt x="2139" y="3215"/>
                    <a:pt x="2131" y="3208"/>
                  </a:cubicBezTo>
                  <a:cubicBezTo>
                    <a:pt x="2109" y="3193"/>
                    <a:pt x="2131" y="3163"/>
                    <a:pt x="2131" y="3141"/>
                  </a:cubicBezTo>
                  <a:cubicBezTo>
                    <a:pt x="2109" y="3141"/>
                    <a:pt x="2087" y="3119"/>
                    <a:pt x="2064" y="3119"/>
                  </a:cubicBezTo>
                  <a:cubicBezTo>
                    <a:pt x="2064" y="3104"/>
                    <a:pt x="2064" y="3096"/>
                    <a:pt x="2072" y="3089"/>
                  </a:cubicBezTo>
                  <a:cubicBezTo>
                    <a:pt x="2124" y="3089"/>
                    <a:pt x="2161" y="3119"/>
                    <a:pt x="2176" y="3170"/>
                  </a:cubicBezTo>
                  <a:cubicBezTo>
                    <a:pt x="2191" y="3215"/>
                    <a:pt x="2250" y="3185"/>
                    <a:pt x="2250" y="3252"/>
                  </a:cubicBezTo>
                  <a:cubicBezTo>
                    <a:pt x="2265" y="3252"/>
                    <a:pt x="2280" y="3245"/>
                    <a:pt x="2280" y="3230"/>
                  </a:cubicBezTo>
                  <a:cubicBezTo>
                    <a:pt x="2339" y="3223"/>
                    <a:pt x="2376" y="3238"/>
                    <a:pt x="2406" y="3289"/>
                  </a:cubicBezTo>
                  <a:cubicBezTo>
                    <a:pt x="2428" y="3356"/>
                    <a:pt x="2503" y="3267"/>
                    <a:pt x="2443" y="3252"/>
                  </a:cubicBezTo>
                  <a:cubicBezTo>
                    <a:pt x="2398" y="3238"/>
                    <a:pt x="2391" y="3170"/>
                    <a:pt x="2421" y="3141"/>
                  </a:cubicBezTo>
                  <a:cubicBezTo>
                    <a:pt x="2443" y="3119"/>
                    <a:pt x="2532" y="3156"/>
                    <a:pt x="2517" y="3104"/>
                  </a:cubicBezTo>
                  <a:cubicBezTo>
                    <a:pt x="2495" y="3104"/>
                    <a:pt x="2480" y="3081"/>
                    <a:pt x="2473" y="3059"/>
                  </a:cubicBezTo>
                  <a:cubicBezTo>
                    <a:pt x="2473" y="3052"/>
                    <a:pt x="2465" y="3044"/>
                    <a:pt x="2465" y="3030"/>
                  </a:cubicBezTo>
                  <a:cubicBezTo>
                    <a:pt x="2458" y="3000"/>
                    <a:pt x="2443" y="3015"/>
                    <a:pt x="2428" y="3000"/>
                  </a:cubicBezTo>
                  <a:cubicBezTo>
                    <a:pt x="2428" y="3015"/>
                    <a:pt x="2443" y="3074"/>
                    <a:pt x="2443" y="3081"/>
                  </a:cubicBezTo>
                  <a:cubicBezTo>
                    <a:pt x="2436" y="3096"/>
                    <a:pt x="2398" y="3052"/>
                    <a:pt x="2376" y="3052"/>
                  </a:cubicBezTo>
                  <a:cubicBezTo>
                    <a:pt x="2376" y="3030"/>
                    <a:pt x="2369" y="3007"/>
                    <a:pt x="2369" y="2992"/>
                  </a:cubicBezTo>
                  <a:cubicBezTo>
                    <a:pt x="2369" y="2992"/>
                    <a:pt x="2369" y="2992"/>
                    <a:pt x="2361" y="2992"/>
                  </a:cubicBezTo>
                  <a:cubicBezTo>
                    <a:pt x="2354" y="3022"/>
                    <a:pt x="2317" y="3007"/>
                    <a:pt x="2295" y="3007"/>
                  </a:cubicBezTo>
                  <a:cubicBezTo>
                    <a:pt x="2243" y="2992"/>
                    <a:pt x="2243" y="3030"/>
                    <a:pt x="2235" y="3067"/>
                  </a:cubicBezTo>
                  <a:cubicBezTo>
                    <a:pt x="2220" y="3067"/>
                    <a:pt x="2213" y="3067"/>
                    <a:pt x="2198" y="3067"/>
                  </a:cubicBezTo>
                  <a:cubicBezTo>
                    <a:pt x="2191" y="3044"/>
                    <a:pt x="2153" y="3059"/>
                    <a:pt x="2131" y="3052"/>
                  </a:cubicBezTo>
                  <a:cubicBezTo>
                    <a:pt x="2094" y="3052"/>
                    <a:pt x="2109" y="3007"/>
                    <a:pt x="2109" y="2985"/>
                  </a:cubicBezTo>
                  <a:cubicBezTo>
                    <a:pt x="2079" y="2985"/>
                    <a:pt x="2079" y="2963"/>
                    <a:pt x="2079" y="2948"/>
                  </a:cubicBezTo>
                  <a:lnTo>
                    <a:pt x="2087" y="2948"/>
                  </a:lnTo>
                  <a:cubicBezTo>
                    <a:pt x="2094" y="2933"/>
                    <a:pt x="2094" y="2940"/>
                    <a:pt x="2101" y="2933"/>
                  </a:cubicBezTo>
                  <a:cubicBezTo>
                    <a:pt x="2101" y="2911"/>
                    <a:pt x="2116" y="2903"/>
                    <a:pt x="2139" y="2903"/>
                  </a:cubicBezTo>
                  <a:cubicBezTo>
                    <a:pt x="2146" y="2873"/>
                    <a:pt x="2116" y="2881"/>
                    <a:pt x="2101" y="2888"/>
                  </a:cubicBezTo>
                  <a:cubicBezTo>
                    <a:pt x="2072" y="2888"/>
                    <a:pt x="2064" y="2859"/>
                    <a:pt x="2035" y="2851"/>
                  </a:cubicBezTo>
                  <a:cubicBezTo>
                    <a:pt x="2042" y="2829"/>
                    <a:pt x="2027" y="2829"/>
                    <a:pt x="2012" y="2814"/>
                  </a:cubicBezTo>
                  <a:cubicBezTo>
                    <a:pt x="1998" y="2799"/>
                    <a:pt x="1998" y="2770"/>
                    <a:pt x="1998" y="2747"/>
                  </a:cubicBezTo>
                  <a:cubicBezTo>
                    <a:pt x="2005" y="2740"/>
                    <a:pt x="2020" y="2666"/>
                    <a:pt x="2020" y="2666"/>
                  </a:cubicBezTo>
                  <a:cubicBezTo>
                    <a:pt x="2027" y="2666"/>
                    <a:pt x="2035" y="2658"/>
                    <a:pt x="2042" y="2658"/>
                  </a:cubicBezTo>
                  <a:cubicBezTo>
                    <a:pt x="2050" y="2614"/>
                    <a:pt x="2057" y="2569"/>
                    <a:pt x="2064" y="2517"/>
                  </a:cubicBezTo>
                  <a:cubicBezTo>
                    <a:pt x="2012" y="2517"/>
                    <a:pt x="2005" y="2502"/>
                    <a:pt x="2012" y="2458"/>
                  </a:cubicBezTo>
                  <a:cubicBezTo>
                    <a:pt x="2027" y="2458"/>
                    <a:pt x="2027" y="2435"/>
                    <a:pt x="2035" y="2421"/>
                  </a:cubicBezTo>
                  <a:cubicBezTo>
                    <a:pt x="2057" y="2443"/>
                    <a:pt x="2072" y="2495"/>
                    <a:pt x="2109" y="2487"/>
                  </a:cubicBezTo>
                  <a:cubicBezTo>
                    <a:pt x="2139" y="2487"/>
                    <a:pt x="2168" y="2473"/>
                    <a:pt x="2191" y="2480"/>
                  </a:cubicBezTo>
                  <a:cubicBezTo>
                    <a:pt x="2228" y="2487"/>
                    <a:pt x="2243" y="2510"/>
                    <a:pt x="2265" y="2473"/>
                  </a:cubicBezTo>
                  <a:cubicBezTo>
                    <a:pt x="2287" y="2443"/>
                    <a:pt x="2324" y="2435"/>
                    <a:pt x="2309" y="2391"/>
                  </a:cubicBezTo>
                  <a:cubicBezTo>
                    <a:pt x="2309" y="2383"/>
                    <a:pt x="2287" y="2383"/>
                    <a:pt x="2287" y="2376"/>
                  </a:cubicBezTo>
                  <a:cubicBezTo>
                    <a:pt x="2272" y="2361"/>
                    <a:pt x="2280" y="2324"/>
                    <a:pt x="2280" y="2302"/>
                  </a:cubicBezTo>
                  <a:cubicBezTo>
                    <a:pt x="2280" y="2257"/>
                    <a:pt x="2220" y="2228"/>
                    <a:pt x="2198" y="2198"/>
                  </a:cubicBezTo>
                  <a:cubicBezTo>
                    <a:pt x="2168" y="2176"/>
                    <a:pt x="2228" y="2153"/>
                    <a:pt x="2228" y="2116"/>
                  </a:cubicBezTo>
                  <a:cubicBezTo>
                    <a:pt x="2235" y="2071"/>
                    <a:pt x="2235" y="2049"/>
                    <a:pt x="2287" y="2049"/>
                  </a:cubicBezTo>
                  <a:cubicBezTo>
                    <a:pt x="2287" y="2034"/>
                    <a:pt x="2287" y="2020"/>
                    <a:pt x="2280" y="2005"/>
                  </a:cubicBezTo>
                  <a:cubicBezTo>
                    <a:pt x="2243" y="1990"/>
                    <a:pt x="2243" y="1945"/>
                    <a:pt x="2250" y="1908"/>
                  </a:cubicBezTo>
                  <a:cubicBezTo>
                    <a:pt x="2295" y="1767"/>
                    <a:pt x="2495" y="1864"/>
                    <a:pt x="2599" y="1864"/>
                  </a:cubicBezTo>
                  <a:cubicBezTo>
                    <a:pt x="2606" y="1789"/>
                    <a:pt x="2569" y="1648"/>
                    <a:pt x="2621" y="1581"/>
                  </a:cubicBezTo>
                  <a:cubicBezTo>
                    <a:pt x="2658" y="1581"/>
                    <a:pt x="2688" y="1589"/>
                    <a:pt x="2688" y="1537"/>
                  </a:cubicBezTo>
                  <a:cubicBezTo>
                    <a:pt x="2673" y="1537"/>
                    <a:pt x="2666" y="1537"/>
                    <a:pt x="2651" y="1537"/>
                  </a:cubicBezTo>
                  <a:cubicBezTo>
                    <a:pt x="2644" y="1507"/>
                    <a:pt x="2584" y="1515"/>
                    <a:pt x="2562" y="1507"/>
                  </a:cubicBezTo>
                  <a:cubicBezTo>
                    <a:pt x="2510" y="1507"/>
                    <a:pt x="2473" y="1470"/>
                    <a:pt x="2421" y="1470"/>
                  </a:cubicBezTo>
                  <a:cubicBezTo>
                    <a:pt x="2406" y="1403"/>
                    <a:pt x="2495" y="1440"/>
                    <a:pt x="2532" y="1426"/>
                  </a:cubicBezTo>
                  <a:cubicBezTo>
                    <a:pt x="2540" y="1403"/>
                    <a:pt x="2562" y="1374"/>
                    <a:pt x="2584" y="1374"/>
                  </a:cubicBezTo>
                  <a:cubicBezTo>
                    <a:pt x="2584" y="1359"/>
                    <a:pt x="2584" y="1344"/>
                    <a:pt x="2599" y="1336"/>
                  </a:cubicBezTo>
                  <a:cubicBezTo>
                    <a:pt x="2599" y="1321"/>
                    <a:pt x="2592" y="1307"/>
                    <a:pt x="2569" y="1307"/>
                  </a:cubicBezTo>
                  <a:cubicBezTo>
                    <a:pt x="2584" y="1277"/>
                    <a:pt x="2562" y="1247"/>
                    <a:pt x="2569" y="1225"/>
                  </a:cubicBezTo>
                  <a:cubicBezTo>
                    <a:pt x="2584" y="1225"/>
                    <a:pt x="2592" y="1225"/>
                    <a:pt x="2606" y="1225"/>
                  </a:cubicBezTo>
                  <a:cubicBezTo>
                    <a:pt x="2614" y="1188"/>
                    <a:pt x="2569" y="1166"/>
                    <a:pt x="2592" y="1129"/>
                  </a:cubicBezTo>
                  <a:cubicBezTo>
                    <a:pt x="2621" y="1084"/>
                    <a:pt x="2621" y="1047"/>
                    <a:pt x="2629" y="1002"/>
                  </a:cubicBezTo>
                  <a:cubicBezTo>
                    <a:pt x="2644" y="950"/>
                    <a:pt x="2614" y="965"/>
                    <a:pt x="2584" y="950"/>
                  </a:cubicBezTo>
                  <a:cubicBezTo>
                    <a:pt x="2540" y="921"/>
                    <a:pt x="2584" y="876"/>
                    <a:pt x="2614" y="883"/>
                  </a:cubicBezTo>
                  <a:cubicBezTo>
                    <a:pt x="2629" y="802"/>
                    <a:pt x="2740" y="720"/>
                    <a:pt x="2814" y="713"/>
                  </a:cubicBezTo>
                  <a:cubicBezTo>
                    <a:pt x="2829" y="675"/>
                    <a:pt x="2763" y="675"/>
                    <a:pt x="2740" y="668"/>
                  </a:cubicBezTo>
                  <a:cubicBezTo>
                    <a:pt x="2718" y="668"/>
                    <a:pt x="2695" y="675"/>
                    <a:pt x="2673" y="668"/>
                  </a:cubicBezTo>
                  <a:cubicBezTo>
                    <a:pt x="2644" y="668"/>
                    <a:pt x="2636" y="646"/>
                    <a:pt x="2606" y="638"/>
                  </a:cubicBezTo>
                  <a:cubicBezTo>
                    <a:pt x="2599" y="601"/>
                    <a:pt x="2629" y="601"/>
                    <a:pt x="2658" y="601"/>
                  </a:cubicBezTo>
                  <a:cubicBezTo>
                    <a:pt x="2666" y="557"/>
                    <a:pt x="2666" y="542"/>
                    <a:pt x="2710" y="542"/>
                  </a:cubicBezTo>
                  <a:cubicBezTo>
                    <a:pt x="2710" y="527"/>
                    <a:pt x="2710" y="505"/>
                    <a:pt x="2710" y="482"/>
                  </a:cubicBezTo>
                  <a:cubicBezTo>
                    <a:pt x="2740" y="490"/>
                    <a:pt x="2800" y="438"/>
                    <a:pt x="2807" y="408"/>
                  </a:cubicBezTo>
                  <a:cubicBezTo>
                    <a:pt x="2814" y="371"/>
                    <a:pt x="2755" y="282"/>
                    <a:pt x="2814" y="282"/>
                  </a:cubicBezTo>
                  <a:cubicBezTo>
                    <a:pt x="2822" y="267"/>
                    <a:pt x="2822" y="245"/>
                    <a:pt x="2822" y="230"/>
                  </a:cubicBezTo>
                  <a:cubicBezTo>
                    <a:pt x="2800" y="230"/>
                    <a:pt x="2807" y="178"/>
                    <a:pt x="2807" y="163"/>
                  </a:cubicBezTo>
                  <a:cubicBezTo>
                    <a:pt x="2814" y="163"/>
                    <a:pt x="2822" y="163"/>
                    <a:pt x="2829" y="163"/>
                  </a:cubicBezTo>
                  <a:cubicBezTo>
                    <a:pt x="2829" y="163"/>
                    <a:pt x="2822" y="119"/>
                    <a:pt x="2822" y="111"/>
                  </a:cubicBezTo>
                  <a:cubicBezTo>
                    <a:pt x="2822" y="111"/>
                    <a:pt x="2755" y="96"/>
                    <a:pt x="2725" y="104"/>
                  </a:cubicBezTo>
                  <a:cubicBezTo>
                    <a:pt x="2725" y="119"/>
                    <a:pt x="2718" y="148"/>
                    <a:pt x="2718" y="156"/>
                  </a:cubicBezTo>
                  <a:cubicBezTo>
                    <a:pt x="2718" y="148"/>
                    <a:pt x="2725" y="119"/>
                    <a:pt x="2725" y="104"/>
                  </a:cubicBezTo>
                  <a:cubicBezTo>
                    <a:pt x="2718" y="104"/>
                    <a:pt x="2718" y="104"/>
                    <a:pt x="2710" y="104"/>
                  </a:cubicBezTo>
                  <a:cubicBezTo>
                    <a:pt x="2651" y="200"/>
                    <a:pt x="2666" y="37"/>
                    <a:pt x="2658" y="7"/>
                  </a:cubicBezTo>
                  <a:cubicBezTo>
                    <a:pt x="2599" y="0"/>
                    <a:pt x="2614" y="14"/>
                    <a:pt x="2584" y="59"/>
                  </a:cubicBezTo>
                  <a:cubicBezTo>
                    <a:pt x="2562" y="96"/>
                    <a:pt x="2517" y="104"/>
                    <a:pt x="2495" y="141"/>
                  </a:cubicBezTo>
                  <a:cubicBezTo>
                    <a:pt x="2458" y="200"/>
                    <a:pt x="2354" y="104"/>
                    <a:pt x="2324" y="200"/>
                  </a:cubicBezTo>
                  <a:cubicBezTo>
                    <a:pt x="2339" y="200"/>
                    <a:pt x="2354" y="215"/>
                    <a:pt x="2354" y="230"/>
                  </a:cubicBezTo>
                  <a:cubicBezTo>
                    <a:pt x="2354" y="267"/>
                    <a:pt x="2354" y="267"/>
                    <a:pt x="2317" y="267"/>
                  </a:cubicBezTo>
                  <a:cubicBezTo>
                    <a:pt x="2317" y="282"/>
                    <a:pt x="2324" y="304"/>
                    <a:pt x="2317" y="312"/>
                  </a:cubicBezTo>
                  <a:cubicBezTo>
                    <a:pt x="2317" y="312"/>
                    <a:pt x="2295" y="334"/>
                    <a:pt x="2302" y="334"/>
                  </a:cubicBezTo>
                  <a:cubicBezTo>
                    <a:pt x="2265" y="349"/>
                    <a:pt x="2228" y="356"/>
                    <a:pt x="2191" y="334"/>
                  </a:cubicBezTo>
                  <a:cubicBezTo>
                    <a:pt x="2191" y="327"/>
                    <a:pt x="2191" y="319"/>
                    <a:pt x="2191" y="312"/>
                  </a:cubicBezTo>
                  <a:cubicBezTo>
                    <a:pt x="2183" y="312"/>
                    <a:pt x="2183" y="312"/>
                    <a:pt x="2183" y="312"/>
                  </a:cubicBezTo>
                  <a:cubicBezTo>
                    <a:pt x="2176" y="334"/>
                    <a:pt x="2161" y="364"/>
                    <a:pt x="2183" y="378"/>
                  </a:cubicBezTo>
                  <a:cubicBezTo>
                    <a:pt x="2213" y="401"/>
                    <a:pt x="2205" y="423"/>
                    <a:pt x="2176" y="430"/>
                  </a:cubicBezTo>
                  <a:cubicBezTo>
                    <a:pt x="2131" y="445"/>
                    <a:pt x="2124" y="534"/>
                    <a:pt x="2094" y="453"/>
                  </a:cubicBezTo>
                  <a:cubicBezTo>
                    <a:pt x="2064" y="453"/>
                    <a:pt x="2042" y="438"/>
                    <a:pt x="2012" y="438"/>
                  </a:cubicBezTo>
                  <a:cubicBezTo>
                    <a:pt x="1975" y="445"/>
                    <a:pt x="1975" y="467"/>
                    <a:pt x="1953" y="490"/>
                  </a:cubicBezTo>
                  <a:cubicBezTo>
                    <a:pt x="1938" y="505"/>
                    <a:pt x="1953" y="549"/>
                    <a:pt x="1931" y="549"/>
                  </a:cubicBezTo>
                  <a:cubicBezTo>
                    <a:pt x="1901" y="549"/>
                    <a:pt x="1879" y="534"/>
                    <a:pt x="1856" y="534"/>
                  </a:cubicBezTo>
                  <a:cubicBezTo>
                    <a:pt x="1849" y="549"/>
                    <a:pt x="1856" y="564"/>
                    <a:pt x="1864" y="579"/>
                  </a:cubicBezTo>
                  <a:cubicBezTo>
                    <a:pt x="1871" y="601"/>
                    <a:pt x="1856" y="609"/>
                    <a:pt x="1849" y="631"/>
                  </a:cubicBezTo>
                  <a:cubicBezTo>
                    <a:pt x="1849" y="661"/>
                    <a:pt x="1856" y="705"/>
                    <a:pt x="1886" y="720"/>
                  </a:cubicBezTo>
                  <a:cubicBezTo>
                    <a:pt x="1886" y="735"/>
                    <a:pt x="1871" y="742"/>
                    <a:pt x="1864" y="764"/>
                  </a:cubicBezTo>
                  <a:cubicBezTo>
                    <a:pt x="1827" y="735"/>
                    <a:pt x="1812" y="720"/>
                    <a:pt x="1760" y="720"/>
                  </a:cubicBezTo>
                  <a:cubicBezTo>
                    <a:pt x="1753" y="720"/>
                    <a:pt x="1656" y="683"/>
                    <a:pt x="1656" y="683"/>
                  </a:cubicBezTo>
                  <a:lnTo>
                    <a:pt x="1656" y="698"/>
                  </a:lnTo>
                  <a:cubicBezTo>
                    <a:pt x="1626" y="713"/>
                    <a:pt x="1582" y="698"/>
                    <a:pt x="1552" y="698"/>
                  </a:cubicBezTo>
                  <a:cubicBezTo>
                    <a:pt x="1537" y="668"/>
                    <a:pt x="1500" y="616"/>
                    <a:pt x="1470" y="616"/>
                  </a:cubicBezTo>
                  <a:cubicBezTo>
                    <a:pt x="1463" y="638"/>
                    <a:pt x="1411" y="624"/>
                    <a:pt x="1396" y="616"/>
                  </a:cubicBezTo>
                  <a:cubicBezTo>
                    <a:pt x="1374" y="586"/>
                    <a:pt x="1366" y="557"/>
                    <a:pt x="1322" y="564"/>
                  </a:cubicBezTo>
                  <a:cubicBezTo>
                    <a:pt x="1322" y="601"/>
                    <a:pt x="1307" y="638"/>
                    <a:pt x="1307" y="668"/>
                  </a:cubicBezTo>
                  <a:cubicBezTo>
                    <a:pt x="1299" y="705"/>
                    <a:pt x="1337" y="735"/>
                    <a:pt x="1329" y="772"/>
                  </a:cubicBezTo>
                  <a:cubicBezTo>
                    <a:pt x="1307" y="787"/>
                    <a:pt x="1292" y="809"/>
                    <a:pt x="1307" y="839"/>
                  </a:cubicBezTo>
                  <a:cubicBezTo>
                    <a:pt x="1322" y="869"/>
                    <a:pt x="1314" y="891"/>
                    <a:pt x="1322" y="928"/>
                  </a:cubicBezTo>
                  <a:cubicBezTo>
                    <a:pt x="1322" y="943"/>
                    <a:pt x="1322" y="995"/>
                    <a:pt x="1285" y="972"/>
                  </a:cubicBezTo>
                  <a:cubicBezTo>
                    <a:pt x="1255" y="950"/>
                    <a:pt x="1285" y="928"/>
                    <a:pt x="1233" y="935"/>
                  </a:cubicBezTo>
                  <a:cubicBezTo>
                    <a:pt x="1233" y="943"/>
                    <a:pt x="1233" y="958"/>
                    <a:pt x="1233" y="972"/>
                  </a:cubicBezTo>
                  <a:cubicBezTo>
                    <a:pt x="1166" y="980"/>
                    <a:pt x="1069" y="950"/>
                    <a:pt x="1010" y="972"/>
                  </a:cubicBezTo>
                  <a:cubicBezTo>
                    <a:pt x="1010" y="987"/>
                    <a:pt x="1025" y="1017"/>
                    <a:pt x="1002" y="1024"/>
                  </a:cubicBezTo>
                  <a:cubicBezTo>
                    <a:pt x="980" y="1032"/>
                    <a:pt x="943" y="1039"/>
                    <a:pt x="928" y="1017"/>
                  </a:cubicBezTo>
                  <a:cubicBezTo>
                    <a:pt x="891" y="965"/>
                    <a:pt x="817" y="958"/>
                    <a:pt x="757" y="958"/>
                  </a:cubicBezTo>
                  <a:cubicBezTo>
                    <a:pt x="772" y="965"/>
                    <a:pt x="765" y="1010"/>
                    <a:pt x="765" y="1024"/>
                  </a:cubicBezTo>
                  <a:cubicBezTo>
                    <a:pt x="757" y="1024"/>
                    <a:pt x="750" y="1024"/>
                    <a:pt x="735" y="1024"/>
                  </a:cubicBezTo>
                  <a:cubicBezTo>
                    <a:pt x="735" y="1069"/>
                    <a:pt x="720" y="1099"/>
                    <a:pt x="676" y="1106"/>
                  </a:cubicBezTo>
                  <a:cubicBezTo>
                    <a:pt x="654" y="1106"/>
                    <a:pt x="601" y="1114"/>
                    <a:pt x="594" y="1136"/>
                  </a:cubicBezTo>
                  <a:cubicBezTo>
                    <a:pt x="542" y="1136"/>
                    <a:pt x="512" y="1173"/>
                    <a:pt x="549" y="1210"/>
                  </a:cubicBezTo>
                  <a:cubicBezTo>
                    <a:pt x="520" y="1203"/>
                    <a:pt x="497" y="1218"/>
                    <a:pt x="460" y="1218"/>
                  </a:cubicBezTo>
                  <a:cubicBezTo>
                    <a:pt x="460" y="1195"/>
                    <a:pt x="460" y="1173"/>
                    <a:pt x="438" y="1158"/>
                  </a:cubicBezTo>
                  <a:cubicBezTo>
                    <a:pt x="416" y="1158"/>
                    <a:pt x="371" y="1151"/>
                    <a:pt x="356" y="1173"/>
                  </a:cubicBezTo>
                  <a:cubicBezTo>
                    <a:pt x="341" y="1210"/>
                    <a:pt x="371" y="1203"/>
                    <a:pt x="319" y="1210"/>
                  </a:cubicBezTo>
                  <a:cubicBezTo>
                    <a:pt x="289" y="1218"/>
                    <a:pt x="289" y="1232"/>
                    <a:pt x="289" y="1255"/>
                  </a:cubicBezTo>
                  <a:cubicBezTo>
                    <a:pt x="260" y="1262"/>
                    <a:pt x="252" y="1225"/>
                    <a:pt x="223" y="1232"/>
                  </a:cubicBezTo>
                  <a:cubicBezTo>
                    <a:pt x="223" y="1269"/>
                    <a:pt x="312" y="1329"/>
                    <a:pt x="282" y="1359"/>
                  </a:cubicBezTo>
                  <a:cubicBezTo>
                    <a:pt x="260" y="1381"/>
                    <a:pt x="245" y="1374"/>
                    <a:pt x="260" y="1411"/>
                  </a:cubicBezTo>
                  <a:cubicBezTo>
                    <a:pt x="260" y="1433"/>
                    <a:pt x="282" y="1463"/>
                    <a:pt x="297" y="1426"/>
                  </a:cubicBezTo>
                  <a:cubicBezTo>
                    <a:pt x="364" y="1418"/>
                    <a:pt x="386" y="1529"/>
                    <a:pt x="379" y="1574"/>
                  </a:cubicBezTo>
                  <a:cubicBezTo>
                    <a:pt x="341" y="1574"/>
                    <a:pt x="312" y="1566"/>
                    <a:pt x="282" y="1581"/>
                  </a:cubicBezTo>
                  <a:cubicBezTo>
                    <a:pt x="267" y="1633"/>
                    <a:pt x="319" y="1619"/>
                    <a:pt x="349" y="1633"/>
                  </a:cubicBezTo>
                  <a:cubicBezTo>
                    <a:pt x="386" y="1663"/>
                    <a:pt x="319" y="1723"/>
                    <a:pt x="289" y="1730"/>
                  </a:cubicBezTo>
                  <a:cubicBezTo>
                    <a:pt x="289" y="1745"/>
                    <a:pt x="289" y="1767"/>
                    <a:pt x="289" y="1782"/>
                  </a:cubicBezTo>
                  <a:cubicBezTo>
                    <a:pt x="260" y="1782"/>
                    <a:pt x="245" y="1767"/>
                    <a:pt x="215" y="1767"/>
                  </a:cubicBezTo>
                  <a:lnTo>
                    <a:pt x="215" y="1774"/>
                  </a:lnTo>
                  <a:cubicBezTo>
                    <a:pt x="230" y="1782"/>
                    <a:pt x="238" y="1789"/>
                    <a:pt x="238" y="1804"/>
                  </a:cubicBezTo>
                  <a:cubicBezTo>
                    <a:pt x="193" y="1797"/>
                    <a:pt x="74" y="1819"/>
                    <a:pt x="89" y="1886"/>
                  </a:cubicBezTo>
                  <a:cubicBezTo>
                    <a:pt x="104" y="1886"/>
                    <a:pt x="119" y="1886"/>
                    <a:pt x="126" y="1893"/>
                  </a:cubicBezTo>
                  <a:cubicBezTo>
                    <a:pt x="149" y="1893"/>
                    <a:pt x="178" y="1886"/>
                    <a:pt x="186" y="1886"/>
                  </a:cubicBezTo>
                  <a:cubicBezTo>
                    <a:pt x="178" y="1886"/>
                    <a:pt x="149" y="1893"/>
                    <a:pt x="126" y="1893"/>
                  </a:cubicBezTo>
                  <a:cubicBezTo>
                    <a:pt x="149" y="1893"/>
                    <a:pt x="163" y="1901"/>
                    <a:pt x="186" y="1923"/>
                  </a:cubicBezTo>
                  <a:cubicBezTo>
                    <a:pt x="200" y="1938"/>
                    <a:pt x="238" y="1982"/>
                    <a:pt x="200" y="1997"/>
                  </a:cubicBezTo>
                  <a:cubicBezTo>
                    <a:pt x="215" y="2027"/>
                    <a:pt x="186" y="2071"/>
                    <a:pt x="186" y="2094"/>
                  </a:cubicBezTo>
                  <a:cubicBezTo>
                    <a:pt x="223" y="2109"/>
                    <a:pt x="245" y="2131"/>
                    <a:pt x="238" y="2168"/>
                  </a:cubicBezTo>
                  <a:cubicBezTo>
                    <a:pt x="223" y="2168"/>
                    <a:pt x="223" y="2168"/>
                    <a:pt x="215" y="2183"/>
                  </a:cubicBezTo>
                  <a:cubicBezTo>
                    <a:pt x="215" y="2198"/>
                    <a:pt x="178" y="2198"/>
                    <a:pt x="163" y="2198"/>
                  </a:cubicBezTo>
                  <a:cubicBezTo>
                    <a:pt x="163" y="2235"/>
                    <a:pt x="215" y="2213"/>
                    <a:pt x="200" y="2257"/>
                  </a:cubicBezTo>
                  <a:cubicBezTo>
                    <a:pt x="200" y="2257"/>
                    <a:pt x="200" y="2257"/>
                    <a:pt x="193" y="2257"/>
                  </a:cubicBezTo>
                  <a:cubicBezTo>
                    <a:pt x="193" y="2287"/>
                    <a:pt x="208" y="2331"/>
                    <a:pt x="178" y="2354"/>
                  </a:cubicBezTo>
                  <a:cubicBezTo>
                    <a:pt x="156" y="2368"/>
                    <a:pt x="163" y="2383"/>
                    <a:pt x="156" y="2406"/>
                  </a:cubicBezTo>
                  <a:cubicBezTo>
                    <a:pt x="134" y="2413"/>
                    <a:pt x="119" y="2383"/>
                    <a:pt x="96" y="2383"/>
                  </a:cubicBezTo>
                  <a:cubicBezTo>
                    <a:pt x="96" y="2391"/>
                    <a:pt x="96" y="2406"/>
                    <a:pt x="96" y="2413"/>
                  </a:cubicBezTo>
                  <a:lnTo>
                    <a:pt x="89" y="2413"/>
                  </a:lnTo>
                  <a:lnTo>
                    <a:pt x="96" y="2421"/>
                  </a:lnTo>
                  <a:cubicBezTo>
                    <a:pt x="67" y="2428"/>
                    <a:pt x="0" y="2406"/>
                    <a:pt x="15" y="2450"/>
                  </a:cubicBezTo>
                  <a:cubicBezTo>
                    <a:pt x="44" y="2458"/>
                    <a:pt x="37" y="2480"/>
                    <a:pt x="52" y="2487"/>
                  </a:cubicBezTo>
                  <a:cubicBezTo>
                    <a:pt x="67" y="2495"/>
                    <a:pt x="89" y="2480"/>
                    <a:pt x="104" y="2487"/>
                  </a:cubicBezTo>
                  <a:cubicBezTo>
                    <a:pt x="119" y="2495"/>
                    <a:pt x="119" y="2517"/>
                    <a:pt x="134" y="2525"/>
                  </a:cubicBezTo>
                  <a:cubicBezTo>
                    <a:pt x="149" y="2532"/>
                    <a:pt x="171" y="2517"/>
                    <a:pt x="178" y="2532"/>
                  </a:cubicBezTo>
                  <a:cubicBezTo>
                    <a:pt x="186" y="2547"/>
                    <a:pt x="178" y="2576"/>
                    <a:pt x="186" y="2591"/>
                  </a:cubicBezTo>
                  <a:cubicBezTo>
                    <a:pt x="193" y="2606"/>
                    <a:pt x="200" y="2606"/>
                    <a:pt x="208" y="2628"/>
                  </a:cubicBezTo>
                  <a:cubicBezTo>
                    <a:pt x="215" y="2666"/>
                    <a:pt x="208" y="2695"/>
                    <a:pt x="260" y="2688"/>
                  </a:cubicBezTo>
                  <a:cubicBezTo>
                    <a:pt x="267" y="2710"/>
                    <a:pt x="245" y="2710"/>
                    <a:pt x="238" y="2725"/>
                  </a:cubicBezTo>
                  <a:cubicBezTo>
                    <a:pt x="238" y="2740"/>
                    <a:pt x="245" y="2762"/>
                    <a:pt x="252" y="2777"/>
                  </a:cubicBezTo>
                  <a:cubicBezTo>
                    <a:pt x="260" y="2792"/>
                    <a:pt x="260" y="2799"/>
                    <a:pt x="267" y="2814"/>
                  </a:cubicBezTo>
                  <a:cubicBezTo>
                    <a:pt x="275" y="2829"/>
                    <a:pt x="297" y="2822"/>
                    <a:pt x="282" y="2851"/>
                  </a:cubicBezTo>
                  <a:cubicBezTo>
                    <a:pt x="282" y="2851"/>
                    <a:pt x="282" y="2851"/>
                    <a:pt x="275" y="2851"/>
                  </a:cubicBezTo>
                  <a:cubicBezTo>
                    <a:pt x="275" y="2859"/>
                    <a:pt x="275" y="2866"/>
                    <a:pt x="275" y="2866"/>
                  </a:cubicBezTo>
                  <a:cubicBezTo>
                    <a:pt x="327" y="2873"/>
                    <a:pt x="289" y="2963"/>
                    <a:pt x="275" y="2978"/>
                  </a:cubicBezTo>
                  <a:cubicBezTo>
                    <a:pt x="304" y="3000"/>
                    <a:pt x="356" y="3059"/>
                    <a:pt x="371" y="3096"/>
                  </a:cubicBezTo>
                  <a:cubicBezTo>
                    <a:pt x="379" y="3111"/>
                    <a:pt x="379" y="3126"/>
                    <a:pt x="386" y="3141"/>
                  </a:cubicBezTo>
                  <a:cubicBezTo>
                    <a:pt x="386" y="3156"/>
                    <a:pt x="394" y="3156"/>
                    <a:pt x="394" y="3170"/>
                  </a:cubicBezTo>
                  <a:cubicBezTo>
                    <a:pt x="401" y="3200"/>
                    <a:pt x="394" y="3230"/>
                    <a:pt x="394" y="3252"/>
                  </a:cubicBezTo>
                  <a:cubicBezTo>
                    <a:pt x="416" y="3252"/>
                    <a:pt x="453" y="3252"/>
                    <a:pt x="446" y="3282"/>
                  </a:cubicBezTo>
                  <a:cubicBezTo>
                    <a:pt x="379" y="3304"/>
                    <a:pt x="423" y="3327"/>
                    <a:pt x="431" y="3371"/>
                  </a:cubicBezTo>
                  <a:cubicBezTo>
                    <a:pt x="438" y="3416"/>
                    <a:pt x="438" y="3445"/>
                    <a:pt x="431" y="3482"/>
                  </a:cubicBezTo>
                  <a:cubicBezTo>
                    <a:pt x="423" y="3490"/>
                    <a:pt x="379" y="3497"/>
                    <a:pt x="379" y="3505"/>
                  </a:cubicBezTo>
                  <a:cubicBezTo>
                    <a:pt x="379" y="3520"/>
                    <a:pt x="401" y="3527"/>
                    <a:pt x="416" y="3535"/>
                  </a:cubicBezTo>
                  <a:cubicBezTo>
                    <a:pt x="438" y="3549"/>
                    <a:pt x="431" y="3542"/>
                    <a:pt x="438" y="3572"/>
                  </a:cubicBezTo>
                  <a:cubicBezTo>
                    <a:pt x="446" y="3594"/>
                    <a:pt x="453" y="3609"/>
                    <a:pt x="460" y="3631"/>
                  </a:cubicBezTo>
                  <a:cubicBezTo>
                    <a:pt x="468" y="3646"/>
                    <a:pt x="475" y="3661"/>
                    <a:pt x="475" y="3683"/>
                  </a:cubicBezTo>
                  <a:cubicBezTo>
                    <a:pt x="475" y="3705"/>
                    <a:pt x="475" y="3727"/>
                    <a:pt x="468" y="3750"/>
                  </a:cubicBezTo>
                  <a:cubicBezTo>
                    <a:pt x="468" y="3765"/>
                    <a:pt x="468" y="3787"/>
                    <a:pt x="475" y="3809"/>
                  </a:cubicBezTo>
                  <a:cubicBezTo>
                    <a:pt x="483" y="3824"/>
                    <a:pt x="497" y="3824"/>
                    <a:pt x="520" y="3839"/>
                  </a:cubicBezTo>
                  <a:cubicBezTo>
                    <a:pt x="475" y="3861"/>
                    <a:pt x="520" y="3913"/>
                    <a:pt x="535" y="3950"/>
                  </a:cubicBezTo>
                  <a:cubicBezTo>
                    <a:pt x="549" y="3995"/>
                    <a:pt x="549" y="4047"/>
                    <a:pt x="572" y="4091"/>
                  </a:cubicBezTo>
                  <a:cubicBezTo>
                    <a:pt x="601" y="4106"/>
                    <a:pt x="616" y="4114"/>
                    <a:pt x="616" y="4114"/>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14" name="Freeform 6"/>
            <p:cNvSpPr>
              <a:spLocks noChangeArrowheads="1"/>
            </p:cNvSpPr>
            <p:nvPr/>
          </p:nvSpPr>
          <p:spPr bwMode="auto">
            <a:xfrm>
              <a:off x="10021232" y="4925927"/>
              <a:ext cx="890272" cy="1074476"/>
            </a:xfrm>
            <a:custGeom>
              <a:avLst/>
              <a:gdLst>
                <a:gd name="T0" fmla="*/ 1931 w 2058"/>
                <a:gd name="T1" fmla="*/ 2250 h 2489"/>
                <a:gd name="T2" fmla="*/ 1916 w 2058"/>
                <a:gd name="T3" fmla="*/ 2191 h 2489"/>
                <a:gd name="T4" fmla="*/ 1886 w 2058"/>
                <a:gd name="T5" fmla="*/ 2050 h 2489"/>
                <a:gd name="T6" fmla="*/ 1767 w 2058"/>
                <a:gd name="T7" fmla="*/ 1812 h 2489"/>
                <a:gd name="T8" fmla="*/ 1730 w 2058"/>
                <a:gd name="T9" fmla="*/ 1812 h 2489"/>
                <a:gd name="T10" fmla="*/ 1686 w 2058"/>
                <a:gd name="T11" fmla="*/ 1849 h 2489"/>
                <a:gd name="T12" fmla="*/ 1663 w 2058"/>
                <a:gd name="T13" fmla="*/ 1812 h 2489"/>
                <a:gd name="T14" fmla="*/ 1649 w 2058"/>
                <a:gd name="T15" fmla="*/ 1790 h 2489"/>
                <a:gd name="T16" fmla="*/ 1612 w 2058"/>
                <a:gd name="T17" fmla="*/ 1782 h 2489"/>
                <a:gd name="T18" fmla="*/ 1567 w 2058"/>
                <a:gd name="T19" fmla="*/ 1790 h 2489"/>
                <a:gd name="T20" fmla="*/ 1530 w 2058"/>
                <a:gd name="T21" fmla="*/ 1768 h 2489"/>
                <a:gd name="T22" fmla="*/ 1544 w 2058"/>
                <a:gd name="T23" fmla="*/ 1716 h 2489"/>
                <a:gd name="T24" fmla="*/ 1582 w 2058"/>
                <a:gd name="T25" fmla="*/ 1693 h 2489"/>
                <a:gd name="T26" fmla="*/ 1582 w 2058"/>
                <a:gd name="T27" fmla="*/ 1649 h 2489"/>
                <a:gd name="T28" fmla="*/ 1619 w 2058"/>
                <a:gd name="T29" fmla="*/ 1597 h 2489"/>
                <a:gd name="T30" fmla="*/ 1671 w 2058"/>
                <a:gd name="T31" fmla="*/ 1582 h 2489"/>
                <a:gd name="T32" fmla="*/ 1686 w 2058"/>
                <a:gd name="T33" fmla="*/ 1003 h 2489"/>
                <a:gd name="T34" fmla="*/ 1760 w 2058"/>
                <a:gd name="T35" fmla="*/ 869 h 2489"/>
                <a:gd name="T36" fmla="*/ 1894 w 2058"/>
                <a:gd name="T37" fmla="*/ 706 h 2489"/>
                <a:gd name="T38" fmla="*/ 2027 w 2058"/>
                <a:gd name="T39" fmla="*/ 438 h 2489"/>
                <a:gd name="T40" fmla="*/ 2027 w 2058"/>
                <a:gd name="T41" fmla="*/ 431 h 2489"/>
                <a:gd name="T42" fmla="*/ 1782 w 2058"/>
                <a:gd name="T43" fmla="*/ 327 h 2489"/>
                <a:gd name="T44" fmla="*/ 1641 w 2058"/>
                <a:gd name="T45" fmla="*/ 60 h 2489"/>
                <a:gd name="T46" fmla="*/ 1604 w 2058"/>
                <a:gd name="T47" fmla="*/ 208 h 2489"/>
                <a:gd name="T48" fmla="*/ 1559 w 2058"/>
                <a:gd name="T49" fmla="*/ 349 h 2489"/>
                <a:gd name="T50" fmla="*/ 1493 w 2058"/>
                <a:gd name="T51" fmla="*/ 372 h 2489"/>
                <a:gd name="T52" fmla="*/ 1389 w 2058"/>
                <a:gd name="T53" fmla="*/ 475 h 2489"/>
                <a:gd name="T54" fmla="*/ 1389 w 2058"/>
                <a:gd name="T55" fmla="*/ 580 h 2489"/>
                <a:gd name="T56" fmla="*/ 1285 w 2058"/>
                <a:gd name="T57" fmla="*/ 550 h 2489"/>
                <a:gd name="T58" fmla="*/ 1144 w 2058"/>
                <a:gd name="T59" fmla="*/ 676 h 2489"/>
                <a:gd name="T60" fmla="*/ 1114 w 2058"/>
                <a:gd name="T61" fmla="*/ 795 h 2489"/>
                <a:gd name="T62" fmla="*/ 1069 w 2058"/>
                <a:gd name="T63" fmla="*/ 832 h 2489"/>
                <a:gd name="T64" fmla="*/ 817 w 2058"/>
                <a:gd name="T65" fmla="*/ 825 h 2489"/>
                <a:gd name="T66" fmla="*/ 550 w 2058"/>
                <a:gd name="T67" fmla="*/ 936 h 2489"/>
                <a:gd name="T68" fmla="*/ 445 w 2058"/>
                <a:gd name="T69" fmla="*/ 891 h 2489"/>
                <a:gd name="T70" fmla="*/ 468 w 2058"/>
                <a:gd name="T71" fmla="*/ 780 h 2489"/>
                <a:gd name="T72" fmla="*/ 171 w 2058"/>
                <a:gd name="T73" fmla="*/ 617 h 2489"/>
                <a:gd name="T74" fmla="*/ 0 w 2058"/>
                <a:gd name="T75" fmla="*/ 617 h 2489"/>
                <a:gd name="T76" fmla="*/ 67 w 2058"/>
                <a:gd name="T77" fmla="*/ 706 h 2489"/>
                <a:gd name="T78" fmla="*/ 89 w 2058"/>
                <a:gd name="T79" fmla="*/ 847 h 2489"/>
                <a:gd name="T80" fmla="*/ 0 w 2058"/>
                <a:gd name="T81" fmla="*/ 1047 h 2489"/>
                <a:gd name="T82" fmla="*/ 186 w 2058"/>
                <a:gd name="T83" fmla="*/ 1129 h 2489"/>
                <a:gd name="T84" fmla="*/ 342 w 2058"/>
                <a:gd name="T85" fmla="*/ 1188 h 2489"/>
                <a:gd name="T86" fmla="*/ 587 w 2058"/>
                <a:gd name="T87" fmla="*/ 1322 h 2489"/>
                <a:gd name="T88" fmla="*/ 653 w 2058"/>
                <a:gd name="T89" fmla="*/ 1679 h 2489"/>
                <a:gd name="T90" fmla="*/ 847 w 2058"/>
                <a:gd name="T91" fmla="*/ 1901 h 2489"/>
                <a:gd name="T92" fmla="*/ 995 w 2058"/>
                <a:gd name="T93" fmla="*/ 2302 h 2489"/>
                <a:gd name="T94" fmla="*/ 1151 w 2058"/>
                <a:gd name="T95" fmla="*/ 2184 h 2489"/>
                <a:gd name="T96" fmla="*/ 1114 w 2058"/>
                <a:gd name="T97" fmla="*/ 2065 h 2489"/>
                <a:gd name="T98" fmla="*/ 1448 w 2058"/>
                <a:gd name="T99" fmla="*/ 2124 h 2489"/>
                <a:gd name="T100" fmla="*/ 1559 w 2058"/>
                <a:gd name="T101" fmla="*/ 2139 h 2489"/>
                <a:gd name="T102" fmla="*/ 1619 w 2058"/>
                <a:gd name="T103" fmla="*/ 2421 h 2489"/>
                <a:gd name="T104" fmla="*/ 1842 w 2058"/>
                <a:gd name="T105" fmla="*/ 2287 h 2489"/>
                <a:gd name="T106" fmla="*/ 1842 w 2058"/>
                <a:gd name="T107" fmla="*/ 2287 h 2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58" h="2489">
                  <a:moveTo>
                    <a:pt x="1923" y="2280"/>
                  </a:moveTo>
                  <a:lnTo>
                    <a:pt x="1923" y="2280"/>
                  </a:lnTo>
                  <a:cubicBezTo>
                    <a:pt x="1923" y="2273"/>
                    <a:pt x="1931" y="2258"/>
                    <a:pt x="1931" y="2250"/>
                  </a:cubicBezTo>
                  <a:cubicBezTo>
                    <a:pt x="1923" y="2243"/>
                    <a:pt x="1923" y="2243"/>
                    <a:pt x="1923" y="2236"/>
                  </a:cubicBezTo>
                  <a:cubicBezTo>
                    <a:pt x="1916" y="2228"/>
                    <a:pt x="1916" y="2213"/>
                    <a:pt x="1916" y="2198"/>
                  </a:cubicBezTo>
                  <a:lnTo>
                    <a:pt x="1916" y="2191"/>
                  </a:lnTo>
                  <a:cubicBezTo>
                    <a:pt x="1916" y="2147"/>
                    <a:pt x="1916" y="2109"/>
                    <a:pt x="1894" y="2065"/>
                  </a:cubicBezTo>
                  <a:lnTo>
                    <a:pt x="1894" y="2057"/>
                  </a:lnTo>
                  <a:cubicBezTo>
                    <a:pt x="1886" y="2057"/>
                    <a:pt x="1886" y="2050"/>
                    <a:pt x="1886" y="2050"/>
                  </a:cubicBezTo>
                  <a:cubicBezTo>
                    <a:pt x="1871" y="2005"/>
                    <a:pt x="1849" y="1968"/>
                    <a:pt x="1819" y="1939"/>
                  </a:cubicBezTo>
                  <a:cubicBezTo>
                    <a:pt x="1790" y="1901"/>
                    <a:pt x="1790" y="1879"/>
                    <a:pt x="1782" y="1834"/>
                  </a:cubicBezTo>
                  <a:cubicBezTo>
                    <a:pt x="1782" y="1834"/>
                    <a:pt x="1775" y="1820"/>
                    <a:pt x="1767" y="1812"/>
                  </a:cubicBezTo>
                  <a:lnTo>
                    <a:pt x="1767" y="1812"/>
                  </a:lnTo>
                  <a:cubicBezTo>
                    <a:pt x="1760" y="1820"/>
                    <a:pt x="1760" y="1812"/>
                    <a:pt x="1752" y="1805"/>
                  </a:cubicBezTo>
                  <a:cubicBezTo>
                    <a:pt x="1745" y="1805"/>
                    <a:pt x="1738" y="1812"/>
                    <a:pt x="1730" y="1812"/>
                  </a:cubicBezTo>
                  <a:cubicBezTo>
                    <a:pt x="1715" y="1827"/>
                    <a:pt x="1730" y="1827"/>
                    <a:pt x="1730" y="1842"/>
                  </a:cubicBezTo>
                  <a:cubicBezTo>
                    <a:pt x="1723" y="1849"/>
                    <a:pt x="1700" y="1864"/>
                    <a:pt x="1686" y="1857"/>
                  </a:cubicBezTo>
                  <a:cubicBezTo>
                    <a:pt x="1686" y="1857"/>
                    <a:pt x="1686" y="1857"/>
                    <a:pt x="1686" y="1849"/>
                  </a:cubicBezTo>
                  <a:cubicBezTo>
                    <a:pt x="1678" y="1849"/>
                    <a:pt x="1678" y="1849"/>
                    <a:pt x="1678" y="1842"/>
                  </a:cubicBezTo>
                  <a:cubicBezTo>
                    <a:pt x="1678" y="1834"/>
                    <a:pt x="1663" y="1834"/>
                    <a:pt x="1663" y="1827"/>
                  </a:cubicBezTo>
                  <a:cubicBezTo>
                    <a:pt x="1656" y="1827"/>
                    <a:pt x="1656" y="1820"/>
                    <a:pt x="1663" y="1812"/>
                  </a:cubicBezTo>
                  <a:cubicBezTo>
                    <a:pt x="1663" y="1805"/>
                    <a:pt x="1663" y="1805"/>
                    <a:pt x="1663" y="1797"/>
                  </a:cubicBezTo>
                  <a:cubicBezTo>
                    <a:pt x="1663" y="1797"/>
                    <a:pt x="1656" y="1797"/>
                    <a:pt x="1649" y="1797"/>
                  </a:cubicBezTo>
                  <a:lnTo>
                    <a:pt x="1649" y="1790"/>
                  </a:lnTo>
                  <a:cubicBezTo>
                    <a:pt x="1641" y="1790"/>
                    <a:pt x="1641" y="1790"/>
                    <a:pt x="1634" y="1790"/>
                  </a:cubicBezTo>
                  <a:cubicBezTo>
                    <a:pt x="1626" y="1790"/>
                    <a:pt x="1619" y="1782"/>
                    <a:pt x="1619" y="1775"/>
                  </a:cubicBezTo>
                  <a:cubicBezTo>
                    <a:pt x="1612" y="1768"/>
                    <a:pt x="1597" y="1775"/>
                    <a:pt x="1612" y="1782"/>
                  </a:cubicBezTo>
                  <a:cubicBezTo>
                    <a:pt x="1612" y="1782"/>
                    <a:pt x="1612" y="1782"/>
                    <a:pt x="1604" y="1782"/>
                  </a:cubicBezTo>
                  <a:cubicBezTo>
                    <a:pt x="1597" y="1790"/>
                    <a:pt x="1597" y="1782"/>
                    <a:pt x="1589" y="1782"/>
                  </a:cubicBezTo>
                  <a:cubicBezTo>
                    <a:pt x="1582" y="1790"/>
                    <a:pt x="1582" y="1790"/>
                    <a:pt x="1567" y="1790"/>
                  </a:cubicBezTo>
                  <a:cubicBezTo>
                    <a:pt x="1559" y="1790"/>
                    <a:pt x="1552" y="1790"/>
                    <a:pt x="1544" y="1790"/>
                  </a:cubicBezTo>
                  <a:cubicBezTo>
                    <a:pt x="1537" y="1797"/>
                    <a:pt x="1537" y="1790"/>
                    <a:pt x="1544" y="1782"/>
                  </a:cubicBezTo>
                  <a:cubicBezTo>
                    <a:pt x="1544" y="1782"/>
                    <a:pt x="1537" y="1768"/>
                    <a:pt x="1530" y="1768"/>
                  </a:cubicBezTo>
                  <a:cubicBezTo>
                    <a:pt x="1522" y="1768"/>
                    <a:pt x="1522" y="1760"/>
                    <a:pt x="1522" y="1753"/>
                  </a:cubicBezTo>
                  <a:cubicBezTo>
                    <a:pt x="1522" y="1738"/>
                    <a:pt x="1530" y="1745"/>
                    <a:pt x="1537" y="1738"/>
                  </a:cubicBezTo>
                  <a:cubicBezTo>
                    <a:pt x="1537" y="1731"/>
                    <a:pt x="1537" y="1723"/>
                    <a:pt x="1544" y="1716"/>
                  </a:cubicBezTo>
                  <a:cubicBezTo>
                    <a:pt x="1544" y="1716"/>
                    <a:pt x="1552" y="1716"/>
                    <a:pt x="1559" y="1716"/>
                  </a:cubicBezTo>
                  <a:cubicBezTo>
                    <a:pt x="1567" y="1708"/>
                    <a:pt x="1559" y="1708"/>
                    <a:pt x="1567" y="1701"/>
                  </a:cubicBezTo>
                  <a:cubicBezTo>
                    <a:pt x="1567" y="1693"/>
                    <a:pt x="1574" y="1693"/>
                    <a:pt x="1582" y="1693"/>
                  </a:cubicBezTo>
                  <a:lnTo>
                    <a:pt x="1582" y="1679"/>
                  </a:lnTo>
                  <a:cubicBezTo>
                    <a:pt x="1589" y="1671"/>
                    <a:pt x="1582" y="1671"/>
                    <a:pt x="1582" y="1671"/>
                  </a:cubicBezTo>
                  <a:cubicBezTo>
                    <a:pt x="1574" y="1664"/>
                    <a:pt x="1589" y="1656"/>
                    <a:pt x="1582" y="1649"/>
                  </a:cubicBezTo>
                  <a:cubicBezTo>
                    <a:pt x="1574" y="1642"/>
                    <a:pt x="1574" y="1619"/>
                    <a:pt x="1574" y="1612"/>
                  </a:cubicBezTo>
                  <a:cubicBezTo>
                    <a:pt x="1582" y="1604"/>
                    <a:pt x="1589" y="1597"/>
                    <a:pt x="1597" y="1590"/>
                  </a:cubicBezTo>
                  <a:cubicBezTo>
                    <a:pt x="1604" y="1590"/>
                    <a:pt x="1612" y="1597"/>
                    <a:pt x="1619" y="1597"/>
                  </a:cubicBezTo>
                  <a:cubicBezTo>
                    <a:pt x="1626" y="1590"/>
                    <a:pt x="1626" y="1582"/>
                    <a:pt x="1634" y="1575"/>
                  </a:cubicBezTo>
                  <a:cubicBezTo>
                    <a:pt x="1641" y="1567"/>
                    <a:pt x="1656" y="1575"/>
                    <a:pt x="1671" y="1575"/>
                  </a:cubicBezTo>
                  <a:cubicBezTo>
                    <a:pt x="1671" y="1582"/>
                    <a:pt x="1671" y="1582"/>
                    <a:pt x="1671" y="1582"/>
                  </a:cubicBezTo>
                  <a:lnTo>
                    <a:pt x="1678" y="1582"/>
                  </a:lnTo>
                  <a:cubicBezTo>
                    <a:pt x="1678" y="1485"/>
                    <a:pt x="1678" y="1330"/>
                    <a:pt x="1656" y="1255"/>
                  </a:cubicBezTo>
                  <a:cubicBezTo>
                    <a:pt x="1634" y="1181"/>
                    <a:pt x="1656" y="1077"/>
                    <a:pt x="1686" y="1003"/>
                  </a:cubicBezTo>
                  <a:lnTo>
                    <a:pt x="1693" y="1003"/>
                  </a:lnTo>
                  <a:cubicBezTo>
                    <a:pt x="1708" y="980"/>
                    <a:pt x="1708" y="951"/>
                    <a:pt x="1730" y="929"/>
                  </a:cubicBezTo>
                  <a:cubicBezTo>
                    <a:pt x="1745" y="914"/>
                    <a:pt x="1760" y="899"/>
                    <a:pt x="1760" y="869"/>
                  </a:cubicBezTo>
                  <a:cubicBezTo>
                    <a:pt x="1760" y="832"/>
                    <a:pt x="1752" y="773"/>
                    <a:pt x="1812" y="773"/>
                  </a:cubicBezTo>
                  <a:cubicBezTo>
                    <a:pt x="1819" y="750"/>
                    <a:pt x="1834" y="750"/>
                    <a:pt x="1834" y="728"/>
                  </a:cubicBezTo>
                  <a:cubicBezTo>
                    <a:pt x="1842" y="698"/>
                    <a:pt x="1871" y="706"/>
                    <a:pt x="1894" y="706"/>
                  </a:cubicBezTo>
                  <a:cubicBezTo>
                    <a:pt x="1901" y="624"/>
                    <a:pt x="1990" y="580"/>
                    <a:pt x="2020" y="505"/>
                  </a:cubicBezTo>
                  <a:cubicBezTo>
                    <a:pt x="2027" y="505"/>
                    <a:pt x="2042" y="490"/>
                    <a:pt x="2057" y="475"/>
                  </a:cubicBezTo>
                  <a:cubicBezTo>
                    <a:pt x="2042" y="468"/>
                    <a:pt x="2035" y="453"/>
                    <a:pt x="2027" y="438"/>
                  </a:cubicBezTo>
                  <a:cubicBezTo>
                    <a:pt x="2020" y="446"/>
                    <a:pt x="2012" y="446"/>
                    <a:pt x="2005" y="446"/>
                  </a:cubicBezTo>
                  <a:cubicBezTo>
                    <a:pt x="2012" y="446"/>
                    <a:pt x="2020" y="446"/>
                    <a:pt x="2027" y="438"/>
                  </a:cubicBezTo>
                  <a:lnTo>
                    <a:pt x="2027" y="431"/>
                  </a:lnTo>
                  <a:cubicBezTo>
                    <a:pt x="2005" y="446"/>
                    <a:pt x="1990" y="453"/>
                    <a:pt x="1990" y="401"/>
                  </a:cubicBezTo>
                  <a:cubicBezTo>
                    <a:pt x="1953" y="401"/>
                    <a:pt x="1916" y="409"/>
                    <a:pt x="1894" y="372"/>
                  </a:cubicBezTo>
                  <a:cubicBezTo>
                    <a:pt x="1864" y="335"/>
                    <a:pt x="1827" y="327"/>
                    <a:pt x="1782" y="327"/>
                  </a:cubicBezTo>
                  <a:cubicBezTo>
                    <a:pt x="1782" y="283"/>
                    <a:pt x="1790" y="245"/>
                    <a:pt x="1782" y="208"/>
                  </a:cubicBezTo>
                  <a:cubicBezTo>
                    <a:pt x="1782" y="178"/>
                    <a:pt x="1738" y="156"/>
                    <a:pt x="1715" y="141"/>
                  </a:cubicBezTo>
                  <a:cubicBezTo>
                    <a:pt x="1686" y="112"/>
                    <a:pt x="1663" y="82"/>
                    <a:pt x="1641" y="60"/>
                  </a:cubicBezTo>
                  <a:cubicBezTo>
                    <a:pt x="1626" y="45"/>
                    <a:pt x="1612" y="23"/>
                    <a:pt x="1604" y="0"/>
                  </a:cubicBezTo>
                  <a:cubicBezTo>
                    <a:pt x="1597" y="38"/>
                    <a:pt x="1574" y="104"/>
                    <a:pt x="1544" y="127"/>
                  </a:cubicBezTo>
                  <a:cubicBezTo>
                    <a:pt x="1559" y="164"/>
                    <a:pt x="1574" y="193"/>
                    <a:pt x="1604" y="208"/>
                  </a:cubicBezTo>
                  <a:cubicBezTo>
                    <a:pt x="1626" y="230"/>
                    <a:pt x="1612" y="260"/>
                    <a:pt x="1612" y="290"/>
                  </a:cubicBezTo>
                  <a:cubicBezTo>
                    <a:pt x="1612" y="305"/>
                    <a:pt x="1619" y="409"/>
                    <a:pt x="1597" y="409"/>
                  </a:cubicBezTo>
                  <a:cubicBezTo>
                    <a:pt x="1582" y="386"/>
                    <a:pt x="1582" y="357"/>
                    <a:pt x="1559" y="349"/>
                  </a:cubicBezTo>
                  <a:cubicBezTo>
                    <a:pt x="1544" y="349"/>
                    <a:pt x="1522" y="342"/>
                    <a:pt x="1522" y="327"/>
                  </a:cubicBezTo>
                  <a:cubicBezTo>
                    <a:pt x="1507" y="320"/>
                    <a:pt x="1485" y="320"/>
                    <a:pt x="1478" y="335"/>
                  </a:cubicBezTo>
                  <a:cubicBezTo>
                    <a:pt x="1470" y="357"/>
                    <a:pt x="1470" y="372"/>
                    <a:pt x="1493" y="372"/>
                  </a:cubicBezTo>
                  <a:cubicBezTo>
                    <a:pt x="1500" y="394"/>
                    <a:pt x="1493" y="409"/>
                    <a:pt x="1493" y="431"/>
                  </a:cubicBezTo>
                  <a:cubicBezTo>
                    <a:pt x="1470" y="431"/>
                    <a:pt x="1448" y="431"/>
                    <a:pt x="1433" y="446"/>
                  </a:cubicBezTo>
                  <a:cubicBezTo>
                    <a:pt x="1418" y="453"/>
                    <a:pt x="1411" y="475"/>
                    <a:pt x="1389" y="475"/>
                  </a:cubicBezTo>
                  <a:cubicBezTo>
                    <a:pt x="1389" y="475"/>
                    <a:pt x="1389" y="483"/>
                    <a:pt x="1389" y="490"/>
                  </a:cubicBezTo>
                  <a:cubicBezTo>
                    <a:pt x="1418" y="490"/>
                    <a:pt x="1433" y="498"/>
                    <a:pt x="1433" y="528"/>
                  </a:cubicBezTo>
                  <a:cubicBezTo>
                    <a:pt x="1433" y="565"/>
                    <a:pt x="1418" y="557"/>
                    <a:pt x="1389" y="580"/>
                  </a:cubicBezTo>
                  <a:cubicBezTo>
                    <a:pt x="1381" y="587"/>
                    <a:pt x="1366" y="624"/>
                    <a:pt x="1344" y="594"/>
                  </a:cubicBezTo>
                  <a:cubicBezTo>
                    <a:pt x="1337" y="580"/>
                    <a:pt x="1337" y="557"/>
                    <a:pt x="1329" y="542"/>
                  </a:cubicBezTo>
                  <a:cubicBezTo>
                    <a:pt x="1322" y="498"/>
                    <a:pt x="1285" y="505"/>
                    <a:pt x="1285" y="550"/>
                  </a:cubicBezTo>
                  <a:cubicBezTo>
                    <a:pt x="1277" y="587"/>
                    <a:pt x="1196" y="542"/>
                    <a:pt x="1173" y="535"/>
                  </a:cubicBezTo>
                  <a:cubicBezTo>
                    <a:pt x="1166" y="565"/>
                    <a:pt x="1173" y="602"/>
                    <a:pt x="1158" y="632"/>
                  </a:cubicBezTo>
                  <a:cubicBezTo>
                    <a:pt x="1158" y="646"/>
                    <a:pt x="1151" y="661"/>
                    <a:pt x="1144" y="676"/>
                  </a:cubicBezTo>
                  <a:cubicBezTo>
                    <a:pt x="1144" y="698"/>
                    <a:pt x="1136" y="758"/>
                    <a:pt x="1173" y="750"/>
                  </a:cubicBezTo>
                  <a:cubicBezTo>
                    <a:pt x="1173" y="765"/>
                    <a:pt x="1158" y="773"/>
                    <a:pt x="1151" y="787"/>
                  </a:cubicBezTo>
                  <a:cubicBezTo>
                    <a:pt x="1144" y="795"/>
                    <a:pt x="1121" y="787"/>
                    <a:pt x="1114" y="795"/>
                  </a:cubicBezTo>
                  <a:cubicBezTo>
                    <a:pt x="1099" y="802"/>
                    <a:pt x="1107" y="817"/>
                    <a:pt x="1092" y="825"/>
                  </a:cubicBezTo>
                  <a:cubicBezTo>
                    <a:pt x="1092" y="817"/>
                    <a:pt x="1084" y="817"/>
                    <a:pt x="1077" y="810"/>
                  </a:cubicBezTo>
                  <a:cubicBezTo>
                    <a:pt x="1077" y="817"/>
                    <a:pt x="1069" y="825"/>
                    <a:pt x="1069" y="832"/>
                  </a:cubicBezTo>
                  <a:cubicBezTo>
                    <a:pt x="1040" y="847"/>
                    <a:pt x="1062" y="862"/>
                    <a:pt x="1025" y="854"/>
                  </a:cubicBezTo>
                  <a:cubicBezTo>
                    <a:pt x="1002" y="847"/>
                    <a:pt x="980" y="847"/>
                    <a:pt x="950" y="847"/>
                  </a:cubicBezTo>
                  <a:cubicBezTo>
                    <a:pt x="950" y="773"/>
                    <a:pt x="809" y="765"/>
                    <a:pt x="817" y="825"/>
                  </a:cubicBezTo>
                  <a:cubicBezTo>
                    <a:pt x="772" y="825"/>
                    <a:pt x="735" y="817"/>
                    <a:pt x="698" y="795"/>
                  </a:cubicBezTo>
                  <a:cubicBezTo>
                    <a:pt x="653" y="780"/>
                    <a:pt x="639" y="817"/>
                    <a:pt x="616" y="854"/>
                  </a:cubicBezTo>
                  <a:cubicBezTo>
                    <a:pt x="602" y="877"/>
                    <a:pt x="550" y="899"/>
                    <a:pt x="550" y="936"/>
                  </a:cubicBezTo>
                  <a:cubicBezTo>
                    <a:pt x="550" y="973"/>
                    <a:pt x="542" y="988"/>
                    <a:pt x="505" y="980"/>
                  </a:cubicBezTo>
                  <a:cubicBezTo>
                    <a:pt x="497" y="958"/>
                    <a:pt x="497" y="936"/>
                    <a:pt x="483" y="921"/>
                  </a:cubicBezTo>
                  <a:cubicBezTo>
                    <a:pt x="475" y="914"/>
                    <a:pt x="445" y="899"/>
                    <a:pt x="445" y="891"/>
                  </a:cubicBezTo>
                  <a:cubicBezTo>
                    <a:pt x="453" y="854"/>
                    <a:pt x="497" y="832"/>
                    <a:pt x="497" y="795"/>
                  </a:cubicBezTo>
                  <a:cubicBezTo>
                    <a:pt x="497" y="787"/>
                    <a:pt x="505" y="758"/>
                    <a:pt x="483" y="758"/>
                  </a:cubicBezTo>
                  <a:cubicBezTo>
                    <a:pt x="468" y="758"/>
                    <a:pt x="475" y="773"/>
                    <a:pt x="468" y="780"/>
                  </a:cubicBezTo>
                  <a:cubicBezTo>
                    <a:pt x="423" y="825"/>
                    <a:pt x="438" y="698"/>
                    <a:pt x="438" y="691"/>
                  </a:cubicBezTo>
                  <a:cubicBezTo>
                    <a:pt x="401" y="654"/>
                    <a:pt x="401" y="758"/>
                    <a:pt x="349" y="669"/>
                  </a:cubicBezTo>
                  <a:cubicBezTo>
                    <a:pt x="312" y="617"/>
                    <a:pt x="223" y="617"/>
                    <a:pt x="171" y="617"/>
                  </a:cubicBezTo>
                  <a:cubicBezTo>
                    <a:pt x="163" y="632"/>
                    <a:pt x="148" y="632"/>
                    <a:pt x="148" y="646"/>
                  </a:cubicBezTo>
                  <a:cubicBezTo>
                    <a:pt x="97" y="676"/>
                    <a:pt x="59" y="624"/>
                    <a:pt x="15" y="617"/>
                  </a:cubicBezTo>
                  <a:cubicBezTo>
                    <a:pt x="7" y="617"/>
                    <a:pt x="0" y="617"/>
                    <a:pt x="0" y="617"/>
                  </a:cubicBezTo>
                  <a:cubicBezTo>
                    <a:pt x="0" y="624"/>
                    <a:pt x="0" y="632"/>
                    <a:pt x="0" y="632"/>
                  </a:cubicBezTo>
                  <a:cubicBezTo>
                    <a:pt x="0" y="654"/>
                    <a:pt x="7" y="676"/>
                    <a:pt x="22" y="691"/>
                  </a:cubicBezTo>
                  <a:cubicBezTo>
                    <a:pt x="30" y="698"/>
                    <a:pt x="67" y="698"/>
                    <a:pt x="67" y="706"/>
                  </a:cubicBezTo>
                  <a:cubicBezTo>
                    <a:pt x="74" y="713"/>
                    <a:pt x="74" y="735"/>
                    <a:pt x="67" y="750"/>
                  </a:cubicBezTo>
                  <a:cubicBezTo>
                    <a:pt x="15" y="750"/>
                    <a:pt x="30" y="802"/>
                    <a:pt x="30" y="840"/>
                  </a:cubicBezTo>
                  <a:cubicBezTo>
                    <a:pt x="45" y="840"/>
                    <a:pt x="67" y="840"/>
                    <a:pt x="89" y="847"/>
                  </a:cubicBezTo>
                  <a:cubicBezTo>
                    <a:pt x="89" y="884"/>
                    <a:pt x="89" y="906"/>
                    <a:pt x="67" y="936"/>
                  </a:cubicBezTo>
                  <a:cubicBezTo>
                    <a:pt x="52" y="973"/>
                    <a:pt x="74" y="1010"/>
                    <a:pt x="67" y="1047"/>
                  </a:cubicBezTo>
                  <a:cubicBezTo>
                    <a:pt x="45" y="1047"/>
                    <a:pt x="22" y="1047"/>
                    <a:pt x="0" y="1047"/>
                  </a:cubicBezTo>
                  <a:cubicBezTo>
                    <a:pt x="0" y="1077"/>
                    <a:pt x="30" y="1085"/>
                    <a:pt x="52" y="1092"/>
                  </a:cubicBezTo>
                  <a:cubicBezTo>
                    <a:pt x="52" y="1107"/>
                    <a:pt x="59" y="1114"/>
                    <a:pt x="59" y="1129"/>
                  </a:cubicBezTo>
                  <a:cubicBezTo>
                    <a:pt x="104" y="1114"/>
                    <a:pt x="148" y="1122"/>
                    <a:pt x="186" y="1129"/>
                  </a:cubicBezTo>
                  <a:cubicBezTo>
                    <a:pt x="193" y="1062"/>
                    <a:pt x="275" y="1122"/>
                    <a:pt x="312" y="1137"/>
                  </a:cubicBezTo>
                  <a:cubicBezTo>
                    <a:pt x="312" y="1151"/>
                    <a:pt x="312" y="1174"/>
                    <a:pt x="312" y="1188"/>
                  </a:cubicBezTo>
                  <a:cubicBezTo>
                    <a:pt x="319" y="1188"/>
                    <a:pt x="334" y="1196"/>
                    <a:pt x="342" y="1188"/>
                  </a:cubicBezTo>
                  <a:cubicBezTo>
                    <a:pt x="364" y="1277"/>
                    <a:pt x="497" y="1196"/>
                    <a:pt x="535" y="1203"/>
                  </a:cubicBezTo>
                  <a:cubicBezTo>
                    <a:pt x="535" y="1211"/>
                    <a:pt x="542" y="1218"/>
                    <a:pt x="542" y="1226"/>
                  </a:cubicBezTo>
                  <a:cubicBezTo>
                    <a:pt x="602" y="1226"/>
                    <a:pt x="594" y="1277"/>
                    <a:pt x="587" y="1322"/>
                  </a:cubicBezTo>
                  <a:cubicBezTo>
                    <a:pt x="587" y="1337"/>
                    <a:pt x="587" y="1367"/>
                    <a:pt x="594" y="1382"/>
                  </a:cubicBezTo>
                  <a:cubicBezTo>
                    <a:pt x="602" y="1389"/>
                    <a:pt x="639" y="1411"/>
                    <a:pt x="639" y="1396"/>
                  </a:cubicBezTo>
                  <a:cubicBezTo>
                    <a:pt x="624" y="1485"/>
                    <a:pt x="602" y="1604"/>
                    <a:pt x="653" y="1679"/>
                  </a:cubicBezTo>
                  <a:cubicBezTo>
                    <a:pt x="676" y="1716"/>
                    <a:pt x="676" y="1745"/>
                    <a:pt x="691" y="1782"/>
                  </a:cubicBezTo>
                  <a:cubicBezTo>
                    <a:pt x="705" y="1820"/>
                    <a:pt x="757" y="1805"/>
                    <a:pt x="787" y="1805"/>
                  </a:cubicBezTo>
                  <a:cubicBezTo>
                    <a:pt x="787" y="1857"/>
                    <a:pt x="802" y="1879"/>
                    <a:pt x="847" y="1901"/>
                  </a:cubicBezTo>
                  <a:cubicBezTo>
                    <a:pt x="891" y="1924"/>
                    <a:pt x="936" y="1983"/>
                    <a:pt x="950" y="2035"/>
                  </a:cubicBezTo>
                  <a:cubicBezTo>
                    <a:pt x="973" y="2102"/>
                    <a:pt x="817" y="2280"/>
                    <a:pt x="958" y="2302"/>
                  </a:cubicBezTo>
                  <a:cubicBezTo>
                    <a:pt x="973" y="2302"/>
                    <a:pt x="988" y="2302"/>
                    <a:pt x="995" y="2302"/>
                  </a:cubicBezTo>
                  <a:cubicBezTo>
                    <a:pt x="1017" y="2295"/>
                    <a:pt x="1032" y="2317"/>
                    <a:pt x="1054" y="2310"/>
                  </a:cubicBezTo>
                  <a:cubicBezTo>
                    <a:pt x="1054" y="2273"/>
                    <a:pt x="1032" y="2243"/>
                    <a:pt x="1040" y="2206"/>
                  </a:cubicBezTo>
                  <a:cubicBezTo>
                    <a:pt x="1047" y="2161"/>
                    <a:pt x="1121" y="2184"/>
                    <a:pt x="1151" y="2184"/>
                  </a:cubicBezTo>
                  <a:cubicBezTo>
                    <a:pt x="1136" y="2154"/>
                    <a:pt x="1129" y="2132"/>
                    <a:pt x="1129" y="2102"/>
                  </a:cubicBezTo>
                  <a:cubicBezTo>
                    <a:pt x="1144" y="2102"/>
                    <a:pt x="1144" y="2094"/>
                    <a:pt x="1151" y="2094"/>
                  </a:cubicBezTo>
                  <a:cubicBezTo>
                    <a:pt x="1129" y="2094"/>
                    <a:pt x="1107" y="2087"/>
                    <a:pt x="1114" y="2065"/>
                  </a:cubicBezTo>
                  <a:cubicBezTo>
                    <a:pt x="1233" y="2042"/>
                    <a:pt x="1247" y="2198"/>
                    <a:pt x="1352" y="2191"/>
                  </a:cubicBezTo>
                  <a:cubicBezTo>
                    <a:pt x="1366" y="2176"/>
                    <a:pt x="1352" y="2139"/>
                    <a:pt x="1374" y="2124"/>
                  </a:cubicBezTo>
                  <a:cubicBezTo>
                    <a:pt x="1389" y="2109"/>
                    <a:pt x="1426" y="2124"/>
                    <a:pt x="1448" y="2124"/>
                  </a:cubicBezTo>
                  <a:cubicBezTo>
                    <a:pt x="1448" y="2102"/>
                    <a:pt x="1455" y="2087"/>
                    <a:pt x="1455" y="2065"/>
                  </a:cubicBezTo>
                  <a:cubicBezTo>
                    <a:pt x="1493" y="2042"/>
                    <a:pt x="1522" y="2117"/>
                    <a:pt x="1567" y="2124"/>
                  </a:cubicBezTo>
                  <a:cubicBezTo>
                    <a:pt x="1559" y="2124"/>
                    <a:pt x="1567" y="2132"/>
                    <a:pt x="1559" y="2139"/>
                  </a:cubicBezTo>
                  <a:cubicBezTo>
                    <a:pt x="1507" y="2161"/>
                    <a:pt x="1522" y="2280"/>
                    <a:pt x="1515" y="2325"/>
                  </a:cubicBezTo>
                  <a:cubicBezTo>
                    <a:pt x="1507" y="2362"/>
                    <a:pt x="1470" y="2488"/>
                    <a:pt x="1544" y="2466"/>
                  </a:cubicBezTo>
                  <a:cubicBezTo>
                    <a:pt x="1552" y="2421"/>
                    <a:pt x="1582" y="2414"/>
                    <a:pt x="1619" y="2421"/>
                  </a:cubicBezTo>
                  <a:cubicBezTo>
                    <a:pt x="1619" y="2399"/>
                    <a:pt x="1619" y="2384"/>
                    <a:pt x="1612" y="2369"/>
                  </a:cubicBezTo>
                  <a:cubicBezTo>
                    <a:pt x="1649" y="2392"/>
                    <a:pt x="1730" y="2384"/>
                    <a:pt x="1760" y="2362"/>
                  </a:cubicBezTo>
                  <a:cubicBezTo>
                    <a:pt x="1790" y="2339"/>
                    <a:pt x="1804" y="2302"/>
                    <a:pt x="1842" y="2287"/>
                  </a:cubicBezTo>
                  <a:cubicBezTo>
                    <a:pt x="1834" y="2280"/>
                    <a:pt x="1827" y="2265"/>
                    <a:pt x="1819" y="2258"/>
                  </a:cubicBezTo>
                  <a:cubicBezTo>
                    <a:pt x="1827" y="2265"/>
                    <a:pt x="1834" y="2280"/>
                    <a:pt x="1842" y="2287"/>
                  </a:cubicBezTo>
                  <a:lnTo>
                    <a:pt x="1842" y="2287"/>
                  </a:lnTo>
                  <a:cubicBezTo>
                    <a:pt x="1864" y="2280"/>
                    <a:pt x="1901" y="2295"/>
                    <a:pt x="1923" y="2280"/>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15" name="Freeform 7"/>
            <p:cNvSpPr>
              <a:spLocks noChangeArrowheads="1"/>
            </p:cNvSpPr>
            <p:nvPr/>
          </p:nvSpPr>
          <p:spPr bwMode="auto">
            <a:xfrm>
              <a:off x="9251061" y="7745474"/>
              <a:ext cx="2497338" cy="1992732"/>
            </a:xfrm>
            <a:custGeom>
              <a:avLst/>
              <a:gdLst>
                <a:gd name="T0" fmla="*/ 757 w 5778"/>
                <a:gd name="T1" fmla="*/ 4611 h 4612"/>
                <a:gd name="T2" fmla="*/ 920 w 5778"/>
                <a:gd name="T3" fmla="*/ 4448 h 4612"/>
                <a:gd name="T4" fmla="*/ 913 w 5778"/>
                <a:gd name="T5" fmla="*/ 4077 h 4612"/>
                <a:gd name="T6" fmla="*/ 1091 w 5778"/>
                <a:gd name="T7" fmla="*/ 3936 h 4612"/>
                <a:gd name="T8" fmla="*/ 1388 w 5778"/>
                <a:gd name="T9" fmla="*/ 3676 h 4612"/>
                <a:gd name="T10" fmla="*/ 1916 w 5778"/>
                <a:gd name="T11" fmla="*/ 3690 h 4612"/>
                <a:gd name="T12" fmla="*/ 2027 w 5778"/>
                <a:gd name="T13" fmla="*/ 3334 h 4612"/>
                <a:gd name="T14" fmla="*/ 2495 w 5778"/>
                <a:gd name="T15" fmla="*/ 3482 h 4612"/>
                <a:gd name="T16" fmla="*/ 2584 w 5778"/>
                <a:gd name="T17" fmla="*/ 3208 h 4612"/>
                <a:gd name="T18" fmla="*/ 2822 w 5778"/>
                <a:gd name="T19" fmla="*/ 3030 h 4612"/>
                <a:gd name="T20" fmla="*/ 2955 w 5778"/>
                <a:gd name="T21" fmla="*/ 2918 h 4612"/>
                <a:gd name="T22" fmla="*/ 3364 w 5778"/>
                <a:gd name="T23" fmla="*/ 2792 h 4612"/>
                <a:gd name="T24" fmla="*/ 3512 w 5778"/>
                <a:gd name="T25" fmla="*/ 2495 h 4612"/>
                <a:gd name="T26" fmla="*/ 3653 w 5778"/>
                <a:gd name="T27" fmla="*/ 2027 h 4612"/>
                <a:gd name="T28" fmla="*/ 3780 w 5778"/>
                <a:gd name="T29" fmla="*/ 1997 h 4612"/>
                <a:gd name="T30" fmla="*/ 3965 w 5778"/>
                <a:gd name="T31" fmla="*/ 1626 h 4612"/>
                <a:gd name="T32" fmla="*/ 4396 w 5778"/>
                <a:gd name="T33" fmla="*/ 1864 h 4612"/>
                <a:gd name="T34" fmla="*/ 4589 w 5778"/>
                <a:gd name="T35" fmla="*/ 1849 h 4612"/>
                <a:gd name="T36" fmla="*/ 4782 w 5778"/>
                <a:gd name="T37" fmla="*/ 1960 h 4612"/>
                <a:gd name="T38" fmla="*/ 5094 w 5778"/>
                <a:gd name="T39" fmla="*/ 2005 h 4612"/>
                <a:gd name="T40" fmla="*/ 5116 w 5778"/>
                <a:gd name="T41" fmla="*/ 2540 h 4612"/>
                <a:gd name="T42" fmla="*/ 5287 w 5778"/>
                <a:gd name="T43" fmla="*/ 2554 h 4612"/>
                <a:gd name="T44" fmla="*/ 5532 w 5778"/>
                <a:gd name="T45" fmla="*/ 2101 h 4612"/>
                <a:gd name="T46" fmla="*/ 5740 w 5778"/>
                <a:gd name="T47" fmla="*/ 2079 h 4612"/>
                <a:gd name="T48" fmla="*/ 5450 w 5778"/>
                <a:gd name="T49" fmla="*/ 1804 h 4612"/>
                <a:gd name="T50" fmla="*/ 5435 w 5778"/>
                <a:gd name="T51" fmla="*/ 1485 h 4612"/>
                <a:gd name="T52" fmla="*/ 5554 w 5778"/>
                <a:gd name="T53" fmla="*/ 987 h 4612"/>
                <a:gd name="T54" fmla="*/ 5629 w 5778"/>
                <a:gd name="T55" fmla="*/ 750 h 4612"/>
                <a:gd name="T56" fmla="*/ 5354 w 5778"/>
                <a:gd name="T57" fmla="*/ 497 h 4612"/>
                <a:gd name="T58" fmla="*/ 4797 w 5778"/>
                <a:gd name="T59" fmla="*/ 482 h 4612"/>
                <a:gd name="T60" fmla="*/ 4418 w 5778"/>
                <a:gd name="T61" fmla="*/ 438 h 4612"/>
                <a:gd name="T62" fmla="*/ 4017 w 5778"/>
                <a:gd name="T63" fmla="*/ 453 h 4612"/>
                <a:gd name="T64" fmla="*/ 3379 w 5778"/>
                <a:gd name="T65" fmla="*/ 431 h 4612"/>
                <a:gd name="T66" fmla="*/ 3193 w 5778"/>
                <a:gd name="T67" fmla="*/ 341 h 4612"/>
                <a:gd name="T68" fmla="*/ 2807 w 5778"/>
                <a:gd name="T69" fmla="*/ 571 h 4612"/>
                <a:gd name="T70" fmla="*/ 2502 w 5778"/>
                <a:gd name="T71" fmla="*/ 683 h 4612"/>
                <a:gd name="T72" fmla="*/ 2005 w 5778"/>
                <a:gd name="T73" fmla="*/ 460 h 4612"/>
                <a:gd name="T74" fmla="*/ 1336 w 5778"/>
                <a:gd name="T75" fmla="*/ 0 h 4612"/>
                <a:gd name="T76" fmla="*/ 1099 w 5778"/>
                <a:gd name="T77" fmla="*/ 52 h 4612"/>
                <a:gd name="T78" fmla="*/ 928 w 5778"/>
                <a:gd name="T79" fmla="*/ 260 h 4612"/>
                <a:gd name="T80" fmla="*/ 1032 w 5778"/>
                <a:gd name="T81" fmla="*/ 416 h 4612"/>
                <a:gd name="T82" fmla="*/ 735 w 5778"/>
                <a:gd name="T83" fmla="*/ 601 h 4612"/>
                <a:gd name="T84" fmla="*/ 765 w 5778"/>
                <a:gd name="T85" fmla="*/ 995 h 4612"/>
                <a:gd name="T86" fmla="*/ 564 w 5778"/>
                <a:gd name="T87" fmla="*/ 1047 h 4612"/>
                <a:gd name="T88" fmla="*/ 386 w 5778"/>
                <a:gd name="T89" fmla="*/ 1322 h 4612"/>
                <a:gd name="T90" fmla="*/ 104 w 5778"/>
                <a:gd name="T91" fmla="*/ 1181 h 4612"/>
                <a:gd name="T92" fmla="*/ 67 w 5778"/>
                <a:gd name="T93" fmla="*/ 1396 h 4612"/>
                <a:gd name="T94" fmla="*/ 126 w 5778"/>
                <a:gd name="T95" fmla="*/ 1633 h 4612"/>
                <a:gd name="T96" fmla="*/ 67 w 5778"/>
                <a:gd name="T97" fmla="*/ 1916 h 4612"/>
                <a:gd name="T98" fmla="*/ 185 w 5778"/>
                <a:gd name="T99" fmla="*/ 1916 h 4612"/>
                <a:gd name="T100" fmla="*/ 111 w 5778"/>
                <a:gd name="T101" fmla="*/ 2131 h 4612"/>
                <a:gd name="T102" fmla="*/ 81 w 5778"/>
                <a:gd name="T103" fmla="*/ 2287 h 4612"/>
                <a:gd name="T104" fmla="*/ 81 w 5778"/>
                <a:gd name="T105" fmla="*/ 2480 h 4612"/>
                <a:gd name="T106" fmla="*/ 81 w 5778"/>
                <a:gd name="T107" fmla="*/ 2562 h 4612"/>
                <a:gd name="T108" fmla="*/ 185 w 5778"/>
                <a:gd name="T109" fmla="*/ 3059 h 4612"/>
                <a:gd name="T110" fmla="*/ 215 w 5778"/>
                <a:gd name="T111" fmla="*/ 3356 h 4612"/>
                <a:gd name="T112" fmla="*/ 245 w 5778"/>
                <a:gd name="T113" fmla="*/ 3728 h 4612"/>
                <a:gd name="T114" fmla="*/ 312 w 5778"/>
                <a:gd name="T115" fmla="*/ 4166 h 4612"/>
                <a:gd name="T116" fmla="*/ 475 w 5778"/>
                <a:gd name="T117" fmla="*/ 4470 h 46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778" h="4612">
                  <a:moveTo>
                    <a:pt x="475" y="4470"/>
                  </a:moveTo>
                  <a:lnTo>
                    <a:pt x="475" y="4470"/>
                  </a:lnTo>
                  <a:cubicBezTo>
                    <a:pt x="482" y="4441"/>
                    <a:pt x="505" y="4441"/>
                    <a:pt x="542" y="4441"/>
                  </a:cubicBezTo>
                  <a:cubicBezTo>
                    <a:pt x="557" y="4500"/>
                    <a:pt x="601" y="4522"/>
                    <a:pt x="601" y="4582"/>
                  </a:cubicBezTo>
                  <a:cubicBezTo>
                    <a:pt x="646" y="4589"/>
                    <a:pt x="698" y="4611"/>
                    <a:pt x="742" y="4611"/>
                  </a:cubicBezTo>
                  <a:cubicBezTo>
                    <a:pt x="742" y="4611"/>
                    <a:pt x="750" y="4611"/>
                    <a:pt x="757" y="4611"/>
                  </a:cubicBezTo>
                  <a:cubicBezTo>
                    <a:pt x="750" y="4604"/>
                    <a:pt x="735" y="4604"/>
                    <a:pt x="720" y="4604"/>
                  </a:cubicBezTo>
                  <a:cubicBezTo>
                    <a:pt x="705" y="4537"/>
                    <a:pt x="824" y="4515"/>
                    <a:pt x="869" y="4522"/>
                  </a:cubicBezTo>
                  <a:cubicBezTo>
                    <a:pt x="869" y="4507"/>
                    <a:pt x="861" y="4500"/>
                    <a:pt x="846" y="4492"/>
                  </a:cubicBezTo>
                  <a:lnTo>
                    <a:pt x="846" y="4485"/>
                  </a:lnTo>
                  <a:cubicBezTo>
                    <a:pt x="876" y="4485"/>
                    <a:pt x="891" y="4500"/>
                    <a:pt x="920" y="4500"/>
                  </a:cubicBezTo>
                  <a:cubicBezTo>
                    <a:pt x="920" y="4485"/>
                    <a:pt x="920" y="4463"/>
                    <a:pt x="920" y="4448"/>
                  </a:cubicBezTo>
                  <a:cubicBezTo>
                    <a:pt x="950" y="4441"/>
                    <a:pt x="1017" y="4381"/>
                    <a:pt x="980" y="4351"/>
                  </a:cubicBezTo>
                  <a:cubicBezTo>
                    <a:pt x="950" y="4337"/>
                    <a:pt x="898" y="4351"/>
                    <a:pt x="913" y="4299"/>
                  </a:cubicBezTo>
                  <a:cubicBezTo>
                    <a:pt x="943" y="4284"/>
                    <a:pt x="972" y="4292"/>
                    <a:pt x="1010" y="4292"/>
                  </a:cubicBezTo>
                  <a:cubicBezTo>
                    <a:pt x="1017" y="4247"/>
                    <a:pt x="995" y="4136"/>
                    <a:pt x="928" y="4144"/>
                  </a:cubicBezTo>
                  <a:cubicBezTo>
                    <a:pt x="913" y="4181"/>
                    <a:pt x="891" y="4151"/>
                    <a:pt x="891" y="4129"/>
                  </a:cubicBezTo>
                  <a:cubicBezTo>
                    <a:pt x="876" y="4092"/>
                    <a:pt x="891" y="4099"/>
                    <a:pt x="913" y="4077"/>
                  </a:cubicBezTo>
                  <a:cubicBezTo>
                    <a:pt x="943" y="4047"/>
                    <a:pt x="854" y="3987"/>
                    <a:pt x="854" y="3950"/>
                  </a:cubicBezTo>
                  <a:cubicBezTo>
                    <a:pt x="883" y="3943"/>
                    <a:pt x="891" y="3980"/>
                    <a:pt x="920" y="3973"/>
                  </a:cubicBezTo>
                  <a:cubicBezTo>
                    <a:pt x="920" y="3950"/>
                    <a:pt x="920" y="3936"/>
                    <a:pt x="950" y="3928"/>
                  </a:cubicBezTo>
                  <a:cubicBezTo>
                    <a:pt x="1002" y="3921"/>
                    <a:pt x="972" y="3928"/>
                    <a:pt x="987" y="3891"/>
                  </a:cubicBezTo>
                  <a:cubicBezTo>
                    <a:pt x="1002" y="3869"/>
                    <a:pt x="1047" y="3876"/>
                    <a:pt x="1069" y="3876"/>
                  </a:cubicBezTo>
                  <a:cubicBezTo>
                    <a:pt x="1091" y="3891"/>
                    <a:pt x="1091" y="3913"/>
                    <a:pt x="1091" y="3936"/>
                  </a:cubicBezTo>
                  <a:cubicBezTo>
                    <a:pt x="1128" y="3936"/>
                    <a:pt x="1151" y="3921"/>
                    <a:pt x="1180" y="3928"/>
                  </a:cubicBezTo>
                  <a:cubicBezTo>
                    <a:pt x="1143" y="3891"/>
                    <a:pt x="1173" y="3854"/>
                    <a:pt x="1225" y="3854"/>
                  </a:cubicBezTo>
                  <a:cubicBezTo>
                    <a:pt x="1232" y="3832"/>
                    <a:pt x="1285" y="3824"/>
                    <a:pt x="1307" y="3824"/>
                  </a:cubicBezTo>
                  <a:cubicBezTo>
                    <a:pt x="1351" y="3817"/>
                    <a:pt x="1366" y="3787"/>
                    <a:pt x="1366" y="3742"/>
                  </a:cubicBezTo>
                  <a:cubicBezTo>
                    <a:pt x="1381" y="3742"/>
                    <a:pt x="1388" y="3742"/>
                    <a:pt x="1396" y="3742"/>
                  </a:cubicBezTo>
                  <a:cubicBezTo>
                    <a:pt x="1396" y="3728"/>
                    <a:pt x="1403" y="3683"/>
                    <a:pt x="1388" y="3676"/>
                  </a:cubicBezTo>
                  <a:cubicBezTo>
                    <a:pt x="1448" y="3676"/>
                    <a:pt x="1522" y="3683"/>
                    <a:pt x="1559" y="3735"/>
                  </a:cubicBezTo>
                  <a:cubicBezTo>
                    <a:pt x="1574" y="3757"/>
                    <a:pt x="1611" y="3750"/>
                    <a:pt x="1633" y="3742"/>
                  </a:cubicBezTo>
                  <a:cubicBezTo>
                    <a:pt x="1656" y="3735"/>
                    <a:pt x="1641" y="3705"/>
                    <a:pt x="1641" y="3690"/>
                  </a:cubicBezTo>
                  <a:cubicBezTo>
                    <a:pt x="1700" y="3668"/>
                    <a:pt x="1797" y="3698"/>
                    <a:pt x="1864" y="3690"/>
                  </a:cubicBezTo>
                  <a:cubicBezTo>
                    <a:pt x="1864" y="3676"/>
                    <a:pt x="1864" y="3661"/>
                    <a:pt x="1864" y="3653"/>
                  </a:cubicBezTo>
                  <a:cubicBezTo>
                    <a:pt x="1916" y="3646"/>
                    <a:pt x="1886" y="3668"/>
                    <a:pt x="1916" y="3690"/>
                  </a:cubicBezTo>
                  <a:cubicBezTo>
                    <a:pt x="1953" y="3713"/>
                    <a:pt x="1953" y="3661"/>
                    <a:pt x="1953" y="3646"/>
                  </a:cubicBezTo>
                  <a:cubicBezTo>
                    <a:pt x="1945" y="3609"/>
                    <a:pt x="1953" y="3587"/>
                    <a:pt x="1938" y="3557"/>
                  </a:cubicBezTo>
                  <a:cubicBezTo>
                    <a:pt x="1923" y="3527"/>
                    <a:pt x="1938" y="3505"/>
                    <a:pt x="1960" y="3490"/>
                  </a:cubicBezTo>
                  <a:cubicBezTo>
                    <a:pt x="1968" y="3453"/>
                    <a:pt x="1930" y="3423"/>
                    <a:pt x="1938" y="3386"/>
                  </a:cubicBezTo>
                  <a:cubicBezTo>
                    <a:pt x="1938" y="3356"/>
                    <a:pt x="1953" y="3319"/>
                    <a:pt x="1953" y="3282"/>
                  </a:cubicBezTo>
                  <a:cubicBezTo>
                    <a:pt x="1997" y="3275"/>
                    <a:pt x="2005" y="3304"/>
                    <a:pt x="2027" y="3334"/>
                  </a:cubicBezTo>
                  <a:cubicBezTo>
                    <a:pt x="2042" y="3342"/>
                    <a:pt x="2094" y="3356"/>
                    <a:pt x="2101" y="3334"/>
                  </a:cubicBezTo>
                  <a:cubicBezTo>
                    <a:pt x="2131" y="3334"/>
                    <a:pt x="2168" y="3386"/>
                    <a:pt x="2183" y="3416"/>
                  </a:cubicBezTo>
                  <a:cubicBezTo>
                    <a:pt x="2213" y="3416"/>
                    <a:pt x="2257" y="3431"/>
                    <a:pt x="2287" y="3416"/>
                  </a:cubicBezTo>
                  <a:lnTo>
                    <a:pt x="2287" y="3401"/>
                  </a:lnTo>
                  <a:cubicBezTo>
                    <a:pt x="2287" y="3401"/>
                    <a:pt x="2384" y="3438"/>
                    <a:pt x="2391" y="3438"/>
                  </a:cubicBezTo>
                  <a:cubicBezTo>
                    <a:pt x="2443" y="3438"/>
                    <a:pt x="2458" y="3453"/>
                    <a:pt x="2495" y="3482"/>
                  </a:cubicBezTo>
                  <a:cubicBezTo>
                    <a:pt x="2502" y="3460"/>
                    <a:pt x="2517" y="3453"/>
                    <a:pt x="2517" y="3438"/>
                  </a:cubicBezTo>
                  <a:cubicBezTo>
                    <a:pt x="2487" y="3423"/>
                    <a:pt x="2480" y="3379"/>
                    <a:pt x="2480" y="3349"/>
                  </a:cubicBezTo>
                  <a:cubicBezTo>
                    <a:pt x="2487" y="3327"/>
                    <a:pt x="2502" y="3319"/>
                    <a:pt x="2495" y="3297"/>
                  </a:cubicBezTo>
                  <a:cubicBezTo>
                    <a:pt x="2487" y="3282"/>
                    <a:pt x="2480" y="3267"/>
                    <a:pt x="2487" y="3252"/>
                  </a:cubicBezTo>
                  <a:cubicBezTo>
                    <a:pt x="2510" y="3252"/>
                    <a:pt x="2532" y="3267"/>
                    <a:pt x="2562" y="3267"/>
                  </a:cubicBezTo>
                  <a:cubicBezTo>
                    <a:pt x="2584" y="3267"/>
                    <a:pt x="2569" y="3223"/>
                    <a:pt x="2584" y="3208"/>
                  </a:cubicBezTo>
                  <a:cubicBezTo>
                    <a:pt x="2606" y="3185"/>
                    <a:pt x="2606" y="3163"/>
                    <a:pt x="2643" y="3156"/>
                  </a:cubicBezTo>
                  <a:cubicBezTo>
                    <a:pt x="2673" y="3156"/>
                    <a:pt x="2695" y="3171"/>
                    <a:pt x="2725" y="3171"/>
                  </a:cubicBezTo>
                  <a:cubicBezTo>
                    <a:pt x="2755" y="3252"/>
                    <a:pt x="2762" y="3163"/>
                    <a:pt x="2807" y="3148"/>
                  </a:cubicBezTo>
                  <a:cubicBezTo>
                    <a:pt x="2836" y="3141"/>
                    <a:pt x="2844" y="3119"/>
                    <a:pt x="2814" y="3096"/>
                  </a:cubicBezTo>
                  <a:cubicBezTo>
                    <a:pt x="2792" y="3082"/>
                    <a:pt x="2807" y="3052"/>
                    <a:pt x="2814" y="3030"/>
                  </a:cubicBezTo>
                  <a:cubicBezTo>
                    <a:pt x="2814" y="3030"/>
                    <a:pt x="2814" y="3030"/>
                    <a:pt x="2822" y="3030"/>
                  </a:cubicBezTo>
                  <a:cubicBezTo>
                    <a:pt x="2822" y="3037"/>
                    <a:pt x="2822" y="3045"/>
                    <a:pt x="2822" y="3052"/>
                  </a:cubicBezTo>
                  <a:cubicBezTo>
                    <a:pt x="2859" y="3074"/>
                    <a:pt x="2896" y="3067"/>
                    <a:pt x="2933" y="3052"/>
                  </a:cubicBezTo>
                  <a:cubicBezTo>
                    <a:pt x="2926" y="3052"/>
                    <a:pt x="2948" y="3030"/>
                    <a:pt x="2948" y="3030"/>
                  </a:cubicBezTo>
                  <a:cubicBezTo>
                    <a:pt x="2955" y="3022"/>
                    <a:pt x="2948" y="3000"/>
                    <a:pt x="2948" y="2985"/>
                  </a:cubicBezTo>
                  <a:cubicBezTo>
                    <a:pt x="2985" y="2985"/>
                    <a:pt x="2985" y="2985"/>
                    <a:pt x="2985" y="2948"/>
                  </a:cubicBezTo>
                  <a:cubicBezTo>
                    <a:pt x="2985" y="2933"/>
                    <a:pt x="2970" y="2918"/>
                    <a:pt x="2955" y="2918"/>
                  </a:cubicBezTo>
                  <a:cubicBezTo>
                    <a:pt x="2985" y="2822"/>
                    <a:pt x="3089" y="2918"/>
                    <a:pt x="3126" y="2859"/>
                  </a:cubicBezTo>
                  <a:cubicBezTo>
                    <a:pt x="3148" y="2822"/>
                    <a:pt x="3193" y="2814"/>
                    <a:pt x="3215" y="2777"/>
                  </a:cubicBezTo>
                  <a:cubicBezTo>
                    <a:pt x="3245" y="2732"/>
                    <a:pt x="3230" y="2718"/>
                    <a:pt x="3289" y="2725"/>
                  </a:cubicBezTo>
                  <a:cubicBezTo>
                    <a:pt x="3297" y="2755"/>
                    <a:pt x="3282" y="2918"/>
                    <a:pt x="3341" y="2822"/>
                  </a:cubicBezTo>
                  <a:cubicBezTo>
                    <a:pt x="3349" y="2822"/>
                    <a:pt x="3349" y="2822"/>
                    <a:pt x="3356" y="2822"/>
                  </a:cubicBezTo>
                  <a:cubicBezTo>
                    <a:pt x="3356" y="2807"/>
                    <a:pt x="3356" y="2799"/>
                    <a:pt x="3364" y="2792"/>
                  </a:cubicBezTo>
                  <a:cubicBezTo>
                    <a:pt x="3371" y="2762"/>
                    <a:pt x="3394" y="2732"/>
                    <a:pt x="3379" y="2695"/>
                  </a:cubicBezTo>
                  <a:cubicBezTo>
                    <a:pt x="3371" y="2673"/>
                    <a:pt x="3356" y="2673"/>
                    <a:pt x="3356" y="2643"/>
                  </a:cubicBezTo>
                  <a:cubicBezTo>
                    <a:pt x="3379" y="2636"/>
                    <a:pt x="3379" y="2621"/>
                    <a:pt x="3371" y="2606"/>
                  </a:cubicBezTo>
                  <a:cubicBezTo>
                    <a:pt x="3394" y="2606"/>
                    <a:pt x="3408" y="2599"/>
                    <a:pt x="3401" y="2577"/>
                  </a:cubicBezTo>
                  <a:cubicBezTo>
                    <a:pt x="3423" y="2562"/>
                    <a:pt x="3460" y="2584"/>
                    <a:pt x="3482" y="2577"/>
                  </a:cubicBezTo>
                  <a:cubicBezTo>
                    <a:pt x="3497" y="2577"/>
                    <a:pt x="3505" y="2502"/>
                    <a:pt x="3512" y="2495"/>
                  </a:cubicBezTo>
                  <a:cubicBezTo>
                    <a:pt x="3534" y="2450"/>
                    <a:pt x="3564" y="2413"/>
                    <a:pt x="3601" y="2398"/>
                  </a:cubicBezTo>
                  <a:cubicBezTo>
                    <a:pt x="3631" y="2383"/>
                    <a:pt x="3646" y="2376"/>
                    <a:pt x="3639" y="2339"/>
                  </a:cubicBezTo>
                  <a:lnTo>
                    <a:pt x="3609" y="2339"/>
                  </a:lnTo>
                  <a:cubicBezTo>
                    <a:pt x="3616" y="2287"/>
                    <a:pt x="3482" y="2220"/>
                    <a:pt x="3579" y="2190"/>
                  </a:cubicBezTo>
                  <a:cubicBezTo>
                    <a:pt x="3624" y="2175"/>
                    <a:pt x="3594" y="2131"/>
                    <a:pt x="3616" y="2094"/>
                  </a:cubicBezTo>
                  <a:cubicBezTo>
                    <a:pt x="3631" y="2072"/>
                    <a:pt x="3661" y="2064"/>
                    <a:pt x="3653" y="2027"/>
                  </a:cubicBezTo>
                  <a:cubicBezTo>
                    <a:pt x="3668" y="2020"/>
                    <a:pt x="3683" y="2020"/>
                    <a:pt x="3698" y="2027"/>
                  </a:cubicBezTo>
                  <a:cubicBezTo>
                    <a:pt x="3691" y="2064"/>
                    <a:pt x="3750" y="2072"/>
                    <a:pt x="3728" y="2116"/>
                  </a:cubicBezTo>
                  <a:cubicBezTo>
                    <a:pt x="3750" y="2086"/>
                    <a:pt x="3794" y="2094"/>
                    <a:pt x="3824" y="2094"/>
                  </a:cubicBezTo>
                  <a:cubicBezTo>
                    <a:pt x="3831" y="2086"/>
                    <a:pt x="3839" y="2079"/>
                    <a:pt x="3839" y="2079"/>
                  </a:cubicBezTo>
                  <a:cubicBezTo>
                    <a:pt x="3824" y="2064"/>
                    <a:pt x="3824" y="2035"/>
                    <a:pt x="3802" y="2020"/>
                  </a:cubicBezTo>
                  <a:cubicBezTo>
                    <a:pt x="3787" y="2012"/>
                    <a:pt x="3780" y="2012"/>
                    <a:pt x="3780" y="1997"/>
                  </a:cubicBezTo>
                  <a:cubicBezTo>
                    <a:pt x="3839" y="1990"/>
                    <a:pt x="3876" y="1997"/>
                    <a:pt x="3921" y="1945"/>
                  </a:cubicBezTo>
                  <a:cubicBezTo>
                    <a:pt x="3943" y="1923"/>
                    <a:pt x="3943" y="1841"/>
                    <a:pt x="3943" y="1812"/>
                  </a:cubicBezTo>
                  <a:cubicBezTo>
                    <a:pt x="3943" y="1789"/>
                    <a:pt x="3913" y="1797"/>
                    <a:pt x="3928" y="1775"/>
                  </a:cubicBezTo>
                  <a:cubicBezTo>
                    <a:pt x="3936" y="1760"/>
                    <a:pt x="3958" y="1767"/>
                    <a:pt x="3965" y="1752"/>
                  </a:cubicBezTo>
                  <a:cubicBezTo>
                    <a:pt x="4002" y="1708"/>
                    <a:pt x="3936" y="1685"/>
                    <a:pt x="3936" y="1648"/>
                  </a:cubicBezTo>
                  <a:cubicBezTo>
                    <a:pt x="3943" y="1648"/>
                    <a:pt x="3958" y="1633"/>
                    <a:pt x="3965" y="1626"/>
                  </a:cubicBezTo>
                  <a:cubicBezTo>
                    <a:pt x="3980" y="1648"/>
                    <a:pt x="4077" y="1678"/>
                    <a:pt x="4077" y="1715"/>
                  </a:cubicBezTo>
                  <a:cubicBezTo>
                    <a:pt x="4121" y="1723"/>
                    <a:pt x="4166" y="1693"/>
                    <a:pt x="4210" y="1708"/>
                  </a:cubicBezTo>
                  <a:cubicBezTo>
                    <a:pt x="4247" y="1723"/>
                    <a:pt x="4285" y="1723"/>
                    <a:pt x="4322" y="1723"/>
                  </a:cubicBezTo>
                  <a:cubicBezTo>
                    <a:pt x="4322" y="1760"/>
                    <a:pt x="4322" y="1797"/>
                    <a:pt x="4322" y="1827"/>
                  </a:cubicBezTo>
                  <a:cubicBezTo>
                    <a:pt x="4351" y="1834"/>
                    <a:pt x="4388" y="1819"/>
                    <a:pt x="4418" y="1827"/>
                  </a:cubicBezTo>
                  <a:cubicBezTo>
                    <a:pt x="4426" y="1849"/>
                    <a:pt x="4411" y="1856"/>
                    <a:pt x="4396" y="1864"/>
                  </a:cubicBezTo>
                  <a:cubicBezTo>
                    <a:pt x="4374" y="1878"/>
                    <a:pt x="4374" y="1908"/>
                    <a:pt x="4374" y="1930"/>
                  </a:cubicBezTo>
                  <a:cubicBezTo>
                    <a:pt x="4411" y="1938"/>
                    <a:pt x="4455" y="1930"/>
                    <a:pt x="4493" y="1938"/>
                  </a:cubicBezTo>
                  <a:cubicBezTo>
                    <a:pt x="4493" y="1930"/>
                    <a:pt x="4493" y="1930"/>
                    <a:pt x="4500" y="1923"/>
                  </a:cubicBezTo>
                  <a:cubicBezTo>
                    <a:pt x="4537" y="1923"/>
                    <a:pt x="4544" y="1975"/>
                    <a:pt x="4589" y="1968"/>
                  </a:cubicBezTo>
                  <a:cubicBezTo>
                    <a:pt x="4574" y="1953"/>
                    <a:pt x="4559" y="1923"/>
                    <a:pt x="4589" y="1908"/>
                  </a:cubicBezTo>
                  <a:cubicBezTo>
                    <a:pt x="4589" y="1893"/>
                    <a:pt x="4589" y="1871"/>
                    <a:pt x="4589" y="1849"/>
                  </a:cubicBezTo>
                  <a:cubicBezTo>
                    <a:pt x="4596" y="1849"/>
                    <a:pt x="4604" y="1849"/>
                    <a:pt x="4611" y="1849"/>
                  </a:cubicBezTo>
                  <a:cubicBezTo>
                    <a:pt x="4619" y="1856"/>
                    <a:pt x="4619" y="1878"/>
                    <a:pt x="4626" y="1878"/>
                  </a:cubicBezTo>
                  <a:cubicBezTo>
                    <a:pt x="4641" y="1893"/>
                    <a:pt x="4671" y="1886"/>
                    <a:pt x="4693" y="1886"/>
                  </a:cubicBezTo>
                  <a:cubicBezTo>
                    <a:pt x="4693" y="1893"/>
                    <a:pt x="4693" y="1908"/>
                    <a:pt x="4693" y="1916"/>
                  </a:cubicBezTo>
                  <a:cubicBezTo>
                    <a:pt x="4700" y="1916"/>
                    <a:pt x="4715" y="1916"/>
                    <a:pt x="4723" y="1916"/>
                  </a:cubicBezTo>
                  <a:cubicBezTo>
                    <a:pt x="4715" y="1945"/>
                    <a:pt x="4760" y="1997"/>
                    <a:pt x="4782" y="1960"/>
                  </a:cubicBezTo>
                  <a:cubicBezTo>
                    <a:pt x="4790" y="1945"/>
                    <a:pt x="4775" y="1930"/>
                    <a:pt x="4790" y="1916"/>
                  </a:cubicBezTo>
                  <a:cubicBezTo>
                    <a:pt x="4804" y="1908"/>
                    <a:pt x="4819" y="1930"/>
                    <a:pt x="4819" y="1945"/>
                  </a:cubicBezTo>
                  <a:cubicBezTo>
                    <a:pt x="4841" y="1945"/>
                    <a:pt x="4849" y="1923"/>
                    <a:pt x="4849" y="1901"/>
                  </a:cubicBezTo>
                  <a:cubicBezTo>
                    <a:pt x="4886" y="1901"/>
                    <a:pt x="4908" y="1916"/>
                    <a:pt x="4945" y="1908"/>
                  </a:cubicBezTo>
                  <a:cubicBezTo>
                    <a:pt x="4960" y="1901"/>
                    <a:pt x="4968" y="1908"/>
                    <a:pt x="4983" y="1923"/>
                  </a:cubicBezTo>
                  <a:cubicBezTo>
                    <a:pt x="5005" y="1953"/>
                    <a:pt x="5049" y="1997"/>
                    <a:pt x="5094" y="2005"/>
                  </a:cubicBezTo>
                  <a:cubicBezTo>
                    <a:pt x="5094" y="2027"/>
                    <a:pt x="5116" y="2035"/>
                    <a:pt x="5116" y="2057"/>
                  </a:cubicBezTo>
                  <a:cubicBezTo>
                    <a:pt x="5116" y="2086"/>
                    <a:pt x="5109" y="2101"/>
                    <a:pt x="5101" y="2124"/>
                  </a:cubicBezTo>
                  <a:cubicBezTo>
                    <a:pt x="5087" y="2168"/>
                    <a:pt x="5101" y="2220"/>
                    <a:pt x="5072" y="2257"/>
                  </a:cubicBezTo>
                  <a:cubicBezTo>
                    <a:pt x="5035" y="2287"/>
                    <a:pt x="5012" y="2324"/>
                    <a:pt x="5064" y="2346"/>
                  </a:cubicBezTo>
                  <a:cubicBezTo>
                    <a:pt x="5094" y="2361"/>
                    <a:pt x="5109" y="2458"/>
                    <a:pt x="5101" y="2487"/>
                  </a:cubicBezTo>
                  <a:cubicBezTo>
                    <a:pt x="5057" y="2487"/>
                    <a:pt x="5101" y="2532"/>
                    <a:pt x="5116" y="2540"/>
                  </a:cubicBezTo>
                  <a:cubicBezTo>
                    <a:pt x="5153" y="2577"/>
                    <a:pt x="5205" y="2584"/>
                    <a:pt x="5250" y="2599"/>
                  </a:cubicBezTo>
                  <a:cubicBezTo>
                    <a:pt x="5265" y="2599"/>
                    <a:pt x="5272" y="2599"/>
                    <a:pt x="5280" y="2599"/>
                  </a:cubicBezTo>
                  <a:cubicBezTo>
                    <a:pt x="5280" y="2591"/>
                    <a:pt x="5280" y="2591"/>
                    <a:pt x="5280" y="2591"/>
                  </a:cubicBezTo>
                  <a:cubicBezTo>
                    <a:pt x="5280" y="2591"/>
                    <a:pt x="5280" y="2591"/>
                    <a:pt x="5280" y="2599"/>
                  </a:cubicBezTo>
                  <a:lnTo>
                    <a:pt x="5287" y="2599"/>
                  </a:lnTo>
                  <a:cubicBezTo>
                    <a:pt x="5287" y="2577"/>
                    <a:pt x="5287" y="2554"/>
                    <a:pt x="5287" y="2554"/>
                  </a:cubicBezTo>
                  <a:cubicBezTo>
                    <a:pt x="5272" y="2502"/>
                    <a:pt x="5324" y="2517"/>
                    <a:pt x="5361" y="2495"/>
                  </a:cubicBezTo>
                  <a:cubicBezTo>
                    <a:pt x="5421" y="2458"/>
                    <a:pt x="5346" y="2428"/>
                    <a:pt x="5332" y="2406"/>
                  </a:cubicBezTo>
                  <a:cubicBezTo>
                    <a:pt x="5317" y="2383"/>
                    <a:pt x="5302" y="2294"/>
                    <a:pt x="5339" y="2287"/>
                  </a:cubicBezTo>
                  <a:cubicBezTo>
                    <a:pt x="5384" y="2280"/>
                    <a:pt x="5339" y="2213"/>
                    <a:pt x="5384" y="2205"/>
                  </a:cubicBezTo>
                  <a:cubicBezTo>
                    <a:pt x="5384" y="2198"/>
                    <a:pt x="5384" y="2198"/>
                    <a:pt x="5384" y="2190"/>
                  </a:cubicBezTo>
                  <a:cubicBezTo>
                    <a:pt x="5428" y="2198"/>
                    <a:pt x="5502" y="2079"/>
                    <a:pt x="5532" y="2101"/>
                  </a:cubicBezTo>
                  <a:cubicBezTo>
                    <a:pt x="5554" y="2116"/>
                    <a:pt x="5562" y="2153"/>
                    <a:pt x="5591" y="2161"/>
                  </a:cubicBezTo>
                  <a:cubicBezTo>
                    <a:pt x="5614" y="2168"/>
                    <a:pt x="5651" y="2175"/>
                    <a:pt x="5681" y="2168"/>
                  </a:cubicBezTo>
                  <a:cubicBezTo>
                    <a:pt x="5688" y="2153"/>
                    <a:pt x="5703" y="2153"/>
                    <a:pt x="5718" y="2146"/>
                  </a:cubicBezTo>
                  <a:cubicBezTo>
                    <a:pt x="5725" y="2131"/>
                    <a:pt x="5725" y="2138"/>
                    <a:pt x="5733" y="2131"/>
                  </a:cubicBezTo>
                  <a:cubicBezTo>
                    <a:pt x="5733" y="2109"/>
                    <a:pt x="5747" y="2101"/>
                    <a:pt x="5762" y="2086"/>
                  </a:cubicBezTo>
                  <a:cubicBezTo>
                    <a:pt x="5755" y="2086"/>
                    <a:pt x="5747" y="2079"/>
                    <a:pt x="5740" y="2079"/>
                  </a:cubicBezTo>
                  <a:cubicBezTo>
                    <a:pt x="5733" y="2049"/>
                    <a:pt x="5777" y="2035"/>
                    <a:pt x="5770" y="2005"/>
                  </a:cubicBezTo>
                  <a:cubicBezTo>
                    <a:pt x="5755" y="1968"/>
                    <a:pt x="5695" y="1968"/>
                    <a:pt x="5658" y="1968"/>
                  </a:cubicBezTo>
                  <a:cubicBezTo>
                    <a:pt x="5658" y="1953"/>
                    <a:pt x="5651" y="1945"/>
                    <a:pt x="5651" y="1930"/>
                  </a:cubicBezTo>
                  <a:cubicBezTo>
                    <a:pt x="5599" y="1930"/>
                    <a:pt x="5599" y="1908"/>
                    <a:pt x="5599" y="1849"/>
                  </a:cubicBezTo>
                  <a:cubicBezTo>
                    <a:pt x="5562" y="1841"/>
                    <a:pt x="5569" y="1797"/>
                    <a:pt x="5540" y="1775"/>
                  </a:cubicBezTo>
                  <a:cubicBezTo>
                    <a:pt x="5502" y="1752"/>
                    <a:pt x="5480" y="1789"/>
                    <a:pt x="5450" y="1804"/>
                  </a:cubicBezTo>
                  <a:cubicBezTo>
                    <a:pt x="5428" y="1775"/>
                    <a:pt x="5458" y="1775"/>
                    <a:pt x="5473" y="1745"/>
                  </a:cubicBezTo>
                  <a:cubicBezTo>
                    <a:pt x="5480" y="1723"/>
                    <a:pt x="5450" y="1708"/>
                    <a:pt x="5458" y="1685"/>
                  </a:cubicBezTo>
                  <a:cubicBezTo>
                    <a:pt x="5517" y="1678"/>
                    <a:pt x="5525" y="1678"/>
                    <a:pt x="5525" y="1611"/>
                  </a:cubicBezTo>
                  <a:cubicBezTo>
                    <a:pt x="5532" y="1559"/>
                    <a:pt x="5510" y="1552"/>
                    <a:pt x="5465" y="1530"/>
                  </a:cubicBezTo>
                  <a:cubicBezTo>
                    <a:pt x="5458" y="1537"/>
                    <a:pt x="5443" y="1544"/>
                    <a:pt x="5435" y="1544"/>
                  </a:cubicBezTo>
                  <a:cubicBezTo>
                    <a:pt x="5428" y="1522"/>
                    <a:pt x="5428" y="1500"/>
                    <a:pt x="5435" y="1485"/>
                  </a:cubicBezTo>
                  <a:cubicBezTo>
                    <a:pt x="5443" y="1463"/>
                    <a:pt x="5465" y="1455"/>
                    <a:pt x="5458" y="1433"/>
                  </a:cubicBezTo>
                  <a:cubicBezTo>
                    <a:pt x="5465" y="1463"/>
                    <a:pt x="5554" y="1411"/>
                    <a:pt x="5562" y="1396"/>
                  </a:cubicBezTo>
                  <a:cubicBezTo>
                    <a:pt x="5584" y="1359"/>
                    <a:pt x="5577" y="1329"/>
                    <a:pt x="5577" y="1299"/>
                  </a:cubicBezTo>
                  <a:cubicBezTo>
                    <a:pt x="5577" y="1270"/>
                    <a:pt x="5584" y="1240"/>
                    <a:pt x="5584" y="1203"/>
                  </a:cubicBezTo>
                  <a:cubicBezTo>
                    <a:pt x="5554" y="1203"/>
                    <a:pt x="5532" y="1225"/>
                    <a:pt x="5510" y="1218"/>
                  </a:cubicBezTo>
                  <a:cubicBezTo>
                    <a:pt x="5510" y="1143"/>
                    <a:pt x="5606" y="1069"/>
                    <a:pt x="5554" y="987"/>
                  </a:cubicBezTo>
                  <a:cubicBezTo>
                    <a:pt x="5532" y="958"/>
                    <a:pt x="5495" y="973"/>
                    <a:pt x="5480" y="936"/>
                  </a:cubicBezTo>
                  <a:cubicBezTo>
                    <a:pt x="5465" y="913"/>
                    <a:pt x="5480" y="883"/>
                    <a:pt x="5473" y="854"/>
                  </a:cubicBezTo>
                  <a:cubicBezTo>
                    <a:pt x="5473" y="831"/>
                    <a:pt x="5465" y="817"/>
                    <a:pt x="5465" y="794"/>
                  </a:cubicBezTo>
                  <a:cubicBezTo>
                    <a:pt x="5488" y="787"/>
                    <a:pt x="5510" y="794"/>
                    <a:pt x="5502" y="824"/>
                  </a:cubicBezTo>
                  <a:cubicBezTo>
                    <a:pt x="5532" y="824"/>
                    <a:pt x="5547" y="787"/>
                    <a:pt x="5569" y="787"/>
                  </a:cubicBezTo>
                  <a:cubicBezTo>
                    <a:pt x="5599" y="779"/>
                    <a:pt x="5621" y="772"/>
                    <a:pt x="5629" y="750"/>
                  </a:cubicBezTo>
                  <a:cubicBezTo>
                    <a:pt x="5643" y="713"/>
                    <a:pt x="5629" y="698"/>
                    <a:pt x="5614" y="690"/>
                  </a:cubicBezTo>
                  <a:cubicBezTo>
                    <a:pt x="5599" y="705"/>
                    <a:pt x="5584" y="713"/>
                    <a:pt x="5554" y="713"/>
                  </a:cubicBezTo>
                  <a:cubicBezTo>
                    <a:pt x="5584" y="713"/>
                    <a:pt x="5599" y="705"/>
                    <a:pt x="5614" y="690"/>
                  </a:cubicBezTo>
                  <a:cubicBezTo>
                    <a:pt x="5599" y="676"/>
                    <a:pt x="5569" y="676"/>
                    <a:pt x="5547" y="668"/>
                  </a:cubicBezTo>
                  <a:cubicBezTo>
                    <a:pt x="5480" y="661"/>
                    <a:pt x="5435" y="609"/>
                    <a:pt x="5413" y="549"/>
                  </a:cubicBezTo>
                  <a:cubicBezTo>
                    <a:pt x="5398" y="520"/>
                    <a:pt x="5361" y="520"/>
                    <a:pt x="5354" y="497"/>
                  </a:cubicBezTo>
                  <a:cubicBezTo>
                    <a:pt x="5324" y="497"/>
                    <a:pt x="5317" y="497"/>
                    <a:pt x="5294" y="475"/>
                  </a:cubicBezTo>
                  <a:cubicBezTo>
                    <a:pt x="5287" y="468"/>
                    <a:pt x="5265" y="482"/>
                    <a:pt x="5257" y="490"/>
                  </a:cubicBezTo>
                  <a:cubicBezTo>
                    <a:pt x="5228" y="520"/>
                    <a:pt x="5213" y="527"/>
                    <a:pt x="5168" y="527"/>
                  </a:cubicBezTo>
                  <a:cubicBezTo>
                    <a:pt x="5124" y="534"/>
                    <a:pt x="5079" y="534"/>
                    <a:pt x="5042" y="520"/>
                  </a:cubicBezTo>
                  <a:cubicBezTo>
                    <a:pt x="4990" y="490"/>
                    <a:pt x="4960" y="482"/>
                    <a:pt x="4901" y="490"/>
                  </a:cubicBezTo>
                  <a:cubicBezTo>
                    <a:pt x="4886" y="490"/>
                    <a:pt x="4797" y="520"/>
                    <a:pt x="4797" y="482"/>
                  </a:cubicBezTo>
                  <a:cubicBezTo>
                    <a:pt x="4797" y="438"/>
                    <a:pt x="4760" y="431"/>
                    <a:pt x="4723" y="431"/>
                  </a:cubicBezTo>
                  <a:cubicBezTo>
                    <a:pt x="4671" y="431"/>
                    <a:pt x="4678" y="393"/>
                    <a:pt x="4648" y="371"/>
                  </a:cubicBezTo>
                  <a:cubicBezTo>
                    <a:pt x="4611" y="341"/>
                    <a:pt x="4604" y="408"/>
                    <a:pt x="4596" y="431"/>
                  </a:cubicBezTo>
                  <a:cubicBezTo>
                    <a:pt x="4582" y="431"/>
                    <a:pt x="4567" y="431"/>
                    <a:pt x="4552" y="431"/>
                  </a:cubicBezTo>
                  <a:cubicBezTo>
                    <a:pt x="4552" y="445"/>
                    <a:pt x="4552" y="453"/>
                    <a:pt x="4552" y="460"/>
                  </a:cubicBezTo>
                  <a:cubicBezTo>
                    <a:pt x="4507" y="460"/>
                    <a:pt x="4463" y="431"/>
                    <a:pt x="4418" y="438"/>
                  </a:cubicBezTo>
                  <a:cubicBezTo>
                    <a:pt x="4418" y="468"/>
                    <a:pt x="4418" y="490"/>
                    <a:pt x="4418" y="520"/>
                  </a:cubicBezTo>
                  <a:cubicBezTo>
                    <a:pt x="4359" y="520"/>
                    <a:pt x="4292" y="557"/>
                    <a:pt x="4233" y="527"/>
                  </a:cubicBezTo>
                  <a:cubicBezTo>
                    <a:pt x="4196" y="512"/>
                    <a:pt x="4166" y="460"/>
                    <a:pt x="4121" y="468"/>
                  </a:cubicBezTo>
                  <a:cubicBezTo>
                    <a:pt x="4114" y="490"/>
                    <a:pt x="4077" y="520"/>
                    <a:pt x="4062" y="482"/>
                  </a:cubicBezTo>
                  <a:cubicBezTo>
                    <a:pt x="4054" y="460"/>
                    <a:pt x="4062" y="438"/>
                    <a:pt x="4062" y="408"/>
                  </a:cubicBezTo>
                  <a:cubicBezTo>
                    <a:pt x="4032" y="401"/>
                    <a:pt x="4039" y="438"/>
                    <a:pt x="4017" y="453"/>
                  </a:cubicBezTo>
                  <a:cubicBezTo>
                    <a:pt x="3995" y="460"/>
                    <a:pt x="3973" y="445"/>
                    <a:pt x="3950" y="438"/>
                  </a:cubicBezTo>
                  <a:cubicBezTo>
                    <a:pt x="3898" y="408"/>
                    <a:pt x="3854" y="460"/>
                    <a:pt x="3846" y="505"/>
                  </a:cubicBezTo>
                  <a:cubicBezTo>
                    <a:pt x="3750" y="505"/>
                    <a:pt x="3668" y="564"/>
                    <a:pt x="3557" y="542"/>
                  </a:cubicBezTo>
                  <a:cubicBezTo>
                    <a:pt x="3520" y="534"/>
                    <a:pt x="3512" y="549"/>
                    <a:pt x="3482" y="512"/>
                  </a:cubicBezTo>
                  <a:cubicBezTo>
                    <a:pt x="3468" y="475"/>
                    <a:pt x="3438" y="534"/>
                    <a:pt x="3438" y="549"/>
                  </a:cubicBezTo>
                  <a:cubicBezTo>
                    <a:pt x="3401" y="542"/>
                    <a:pt x="3394" y="460"/>
                    <a:pt x="3379" y="431"/>
                  </a:cubicBezTo>
                  <a:cubicBezTo>
                    <a:pt x="3408" y="431"/>
                    <a:pt x="3453" y="445"/>
                    <a:pt x="3475" y="431"/>
                  </a:cubicBezTo>
                  <a:cubicBezTo>
                    <a:pt x="3475" y="438"/>
                    <a:pt x="3482" y="453"/>
                    <a:pt x="3482" y="460"/>
                  </a:cubicBezTo>
                  <a:cubicBezTo>
                    <a:pt x="3490" y="445"/>
                    <a:pt x="3505" y="438"/>
                    <a:pt x="3520" y="438"/>
                  </a:cubicBezTo>
                  <a:cubicBezTo>
                    <a:pt x="3475" y="386"/>
                    <a:pt x="3468" y="282"/>
                    <a:pt x="3401" y="267"/>
                  </a:cubicBezTo>
                  <a:cubicBezTo>
                    <a:pt x="3326" y="252"/>
                    <a:pt x="3297" y="282"/>
                    <a:pt x="3260" y="334"/>
                  </a:cubicBezTo>
                  <a:cubicBezTo>
                    <a:pt x="3237" y="334"/>
                    <a:pt x="3208" y="326"/>
                    <a:pt x="3193" y="341"/>
                  </a:cubicBezTo>
                  <a:cubicBezTo>
                    <a:pt x="3193" y="304"/>
                    <a:pt x="3126" y="312"/>
                    <a:pt x="3104" y="319"/>
                  </a:cubicBezTo>
                  <a:cubicBezTo>
                    <a:pt x="3059" y="326"/>
                    <a:pt x="3029" y="356"/>
                    <a:pt x="2978" y="356"/>
                  </a:cubicBezTo>
                  <a:cubicBezTo>
                    <a:pt x="2978" y="386"/>
                    <a:pt x="2970" y="401"/>
                    <a:pt x="2933" y="408"/>
                  </a:cubicBezTo>
                  <a:cubicBezTo>
                    <a:pt x="2940" y="431"/>
                    <a:pt x="2940" y="468"/>
                    <a:pt x="2911" y="482"/>
                  </a:cubicBezTo>
                  <a:cubicBezTo>
                    <a:pt x="2896" y="490"/>
                    <a:pt x="2881" y="490"/>
                    <a:pt x="2881" y="512"/>
                  </a:cubicBezTo>
                  <a:cubicBezTo>
                    <a:pt x="2844" y="512"/>
                    <a:pt x="2822" y="549"/>
                    <a:pt x="2807" y="571"/>
                  </a:cubicBezTo>
                  <a:cubicBezTo>
                    <a:pt x="2836" y="586"/>
                    <a:pt x="2851" y="594"/>
                    <a:pt x="2844" y="631"/>
                  </a:cubicBezTo>
                  <a:cubicBezTo>
                    <a:pt x="2822" y="624"/>
                    <a:pt x="2807" y="653"/>
                    <a:pt x="2784" y="661"/>
                  </a:cubicBezTo>
                  <a:cubicBezTo>
                    <a:pt x="2762" y="668"/>
                    <a:pt x="2732" y="653"/>
                    <a:pt x="2710" y="653"/>
                  </a:cubicBezTo>
                  <a:cubicBezTo>
                    <a:pt x="2703" y="676"/>
                    <a:pt x="2718" y="713"/>
                    <a:pt x="2688" y="713"/>
                  </a:cubicBezTo>
                  <a:cubicBezTo>
                    <a:pt x="2666" y="720"/>
                    <a:pt x="2643" y="713"/>
                    <a:pt x="2621" y="713"/>
                  </a:cubicBezTo>
                  <a:cubicBezTo>
                    <a:pt x="2591" y="713"/>
                    <a:pt x="2502" y="728"/>
                    <a:pt x="2502" y="683"/>
                  </a:cubicBezTo>
                  <a:cubicBezTo>
                    <a:pt x="2502" y="683"/>
                    <a:pt x="2502" y="683"/>
                    <a:pt x="2510" y="683"/>
                  </a:cubicBezTo>
                  <a:cubicBezTo>
                    <a:pt x="2524" y="646"/>
                    <a:pt x="2517" y="534"/>
                    <a:pt x="2480" y="520"/>
                  </a:cubicBezTo>
                  <a:cubicBezTo>
                    <a:pt x="2458" y="512"/>
                    <a:pt x="2421" y="512"/>
                    <a:pt x="2413" y="497"/>
                  </a:cubicBezTo>
                  <a:cubicBezTo>
                    <a:pt x="2391" y="460"/>
                    <a:pt x="2369" y="468"/>
                    <a:pt x="2332" y="468"/>
                  </a:cubicBezTo>
                  <a:cubicBezTo>
                    <a:pt x="2257" y="460"/>
                    <a:pt x="2168" y="497"/>
                    <a:pt x="2101" y="468"/>
                  </a:cubicBezTo>
                  <a:cubicBezTo>
                    <a:pt x="2064" y="445"/>
                    <a:pt x="2042" y="453"/>
                    <a:pt x="2005" y="460"/>
                  </a:cubicBezTo>
                  <a:cubicBezTo>
                    <a:pt x="1975" y="468"/>
                    <a:pt x="1953" y="445"/>
                    <a:pt x="1916" y="445"/>
                  </a:cubicBezTo>
                  <a:cubicBezTo>
                    <a:pt x="1849" y="453"/>
                    <a:pt x="1834" y="416"/>
                    <a:pt x="1804" y="356"/>
                  </a:cubicBezTo>
                  <a:cubicBezTo>
                    <a:pt x="1775" y="289"/>
                    <a:pt x="1745" y="267"/>
                    <a:pt x="1670" y="260"/>
                  </a:cubicBezTo>
                  <a:cubicBezTo>
                    <a:pt x="1611" y="252"/>
                    <a:pt x="1522" y="304"/>
                    <a:pt x="1470" y="252"/>
                  </a:cubicBezTo>
                  <a:cubicBezTo>
                    <a:pt x="1418" y="200"/>
                    <a:pt x="1425" y="134"/>
                    <a:pt x="1418" y="67"/>
                  </a:cubicBezTo>
                  <a:cubicBezTo>
                    <a:pt x="1418" y="74"/>
                    <a:pt x="1344" y="0"/>
                    <a:pt x="1336" y="0"/>
                  </a:cubicBezTo>
                  <a:cubicBezTo>
                    <a:pt x="1285" y="0"/>
                    <a:pt x="1299" y="81"/>
                    <a:pt x="1225" y="59"/>
                  </a:cubicBezTo>
                  <a:cubicBezTo>
                    <a:pt x="1203" y="52"/>
                    <a:pt x="1180" y="37"/>
                    <a:pt x="1158" y="29"/>
                  </a:cubicBezTo>
                  <a:cubicBezTo>
                    <a:pt x="1158" y="37"/>
                    <a:pt x="1166" y="37"/>
                    <a:pt x="1166" y="37"/>
                  </a:cubicBezTo>
                  <a:cubicBezTo>
                    <a:pt x="1166" y="37"/>
                    <a:pt x="1158" y="37"/>
                    <a:pt x="1158" y="29"/>
                  </a:cubicBezTo>
                  <a:lnTo>
                    <a:pt x="1151" y="29"/>
                  </a:lnTo>
                  <a:cubicBezTo>
                    <a:pt x="1128" y="37"/>
                    <a:pt x="1114" y="52"/>
                    <a:pt x="1099" y="52"/>
                  </a:cubicBezTo>
                  <a:cubicBezTo>
                    <a:pt x="1084" y="52"/>
                    <a:pt x="1069" y="59"/>
                    <a:pt x="1054" y="59"/>
                  </a:cubicBezTo>
                  <a:cubicBezTo>
                    <a:pt x="1017" y="67"/>
                    <a:pt x="1017" y="104"/>
                    <a:pt x="995" y="111"/>
                  </a:cubicBezTo>
                  <a:cubicBezTo>
                    <a:pt x="972" y="119"/>
                    <a:pt x="950" y="111"/>
                    <a:pt x="928" y="111"/>
                  </a:cubicBezTo>
                  <a:cubicBezTo>
                    <a:pt x="913" y="141"/>
                    <a:pt x="943" y="141"/>
                    <a:pt x="965" y="148"/>
                  </a:cubicBezTo>
                  <a:cubicBezTo>
                    <a:pt x="965" y="171"/>
                    <a:pt x="965" y="185"/>
                    <a:pt x="965" y="208"/>
                  </a:cubicBezTo>
                  <a:cubicBezTo>
                    <a:pt x="950" y="208"/>
                    <a:pt x="928" y="245"/>
                    <a:pt x="928" y="260"/>
                  </a:cubicBezTo>
                  <a:cubicBezTo>
                    <a:pt x="987" y="260"/>
                    <a:pt x="950" y="401"/>
                    <a:pt x="1047" y="319"/>
                  </a:cubicBezTo>
                  <a:cubicBezTo>
                    <a:pt x="1106" y="260"/>
                    <a:pt x="1225" y="319"/>
                    <a:pt x="1270" y="364"/>
                  </a:cubicBezTo>
                  <a:cubicBezTo>
                    <a:pt x="1247" y="356"/>
                    <a:pt x="1225" y="379"/>
                    <a:pt x="1203" y="379"/>
                  </a:cubicBezTo>
                  <a:cubicBezTo>
                    <a:pt x="1173" y="379"/>
                    <a:pt x="1151" y="364"/>
                    <a:pt x="1121" y="371"/>
                  </a:cubicBezTo>
                  <a:cubicBezTo>
                    <a:pt x="1114" y="379"/>
                    <a:pt x="1106" y="393"/>
                    <a:pt x="1099" y="401"/>
                  </a:cubicBezTo>
                  <a:cubicBezTo>
                    <a:pt x="1077" y="416"/>
                    <a:pt x="1054" y="416"/>
                    <a:pt x="1032" y="416"/>
                  </a:cubicBezTo>
                  <a:cubicBezTo>
                    <a:pt x="1032" y="423"/>
                    <a:pt x="1025" y="438"/>
                    <a:pt x="1025" y="453"/>
                  </a:cubicBezTo>
                  <a:cubicBezTo>
                    <a:pt x="995" y="460"/>
                    <a:pt x="935" y="445"/>
                    <a:pt x="913" y="482"/>
                  </a:cubicBezTo>
                  <a:cubicBezTo>
                    <a:pt x="898" y="505"/>
                    <a:pt x="913" y="542"/>
                    <a:pt x="883" y="549"/>
                  </a:cubicBezTo>
                  <a:cubicBezTo>
                    <a:pt x="861" y="557"/>
                    <a:pt x="846" y="571"/>
                    <a:pt x="824" y="571"/>
                  </a:cubicBezTo>
                  <a:cubicBezTo>
                    <a:pt x="794" y="586"/>
                    <a:pt x="765" y="571"/>
                    <a:pt x="727" y="571"/>
                  </a:cubicBezTo>
                  <a:cubicBezTo>
                    <a:pt x="727" y="571"/>
                    <a:pt x="735" y="594"/>
                    <a:pt x="735" y="601"/>
                  </a:cubicBezTo>
                  <a:cubicBezTo>
                    <a:pt x="742" y="609"/>
                    <a:pt x="772" y="609"/>
                    <a:pt x="780" y="609"/>
                  </a:cubicBezTo>
                  <a:cubicBezTo>
                    <a:pt x="831" y="609"/>
                    <a:pt x="831" y="631"/>
                    <a:pt x="869" y="661"/>
                  </a:cubicBezTo>
                  <a:cubicBezTo>
                    <a:pt x="935" y="720"/>
                    <a:pt x="950" y="779"/>
                    <a:pt x="943" y="869"/>
                  </a:cubicBezTo>
                  <a:cubicBezTo>
                    <a:pt x="928" y="869"/>
                    <a:pt x="854" y="869"/>
                    <a:pt x="854" y="883"/>
                  </a:cubicBezTo>
                  <a:cubicBezTo>
                    <a:pt x="846" y="898"/>
                    <a:pt x="869" y="913"/>
                    <a:pt x="869" y="928"/>
                  </a:cubicBezTo>
                  <a:cubicBezTo>
                    <a:pt x="869" y="987"/>
                    <a:pt x="780" y="943"/>
                    <a:pt x="765" y="995"/>
                  </a:cubicBezTo>
                  <a:cubicBezTo>
                    <a:pt x="750" y="973"/>
                    <a:pt x="742" y="958"/>
                    <a:pt x="713" y="965"/>
                  </a:cubicBezTo>
                  <a:cubicBezTo>
                    <a:pt x="713" y="943"/>
                    <a:pt x="713" y="928"/>
                    <a:pt x="713" y="913"/>
                  </a:cubicBezTo>
                  <a:cubicBezTo>
                    <a:pt x="683" y="906"/>
                    <a:pt x="653" y="913"/>
                    <a:pt x="631" y="891"/>
                  </a:cubicBezTo>
                  <a:cubicBezTo>
                    <a:pt x="609" y="869"/>
                    <a:pt x="616" y="846"/>
                    <a:pt x="579" y="854"/>
                  </a:cubicBezTo>
                  <a:cubicBezTo>
                    <a:pt x="579" y="869"/>
                    <a:pt x="564" y="883"/>
                    <a:pt x="557" y="906"/>
                  </a:cubicBezTo>
                  <a:cubicBezTo>
                    <a:pt x="623" y="913"/>
                    <a:pt x="579" y="1017"/>
                    <a:pt x="564" y="1047"/>
                  </a:cubicBezTo>
                  <a:cubicBezTo>
                    <a:pt x="557" y="1076"/>
                    <a:pt x="579" y="1121"/>
                    <a:pt x="549" y="1136"/>
                  </a:cubicBezTo>
                  <a:cubicBezTo>
                    <a:pt x="520" y="1151"/>
                    <a:pt x="527" y="1210"/>
                    <a:pt x="527" y="1240"/>
                  </a:cubicBezTo>
                  <a:cubicBezTo>
                    <a:pt x="505" y="1240"/>
                    <a:pt x="490" y="1240"/>
                    <a:pt x="475" y="1240"/>
                  </a:cubicBezTo>
                  <a:cubicBezTo>
                    <a:pt x="468" y="1240"/>
                    <a:pt x="460" y="1262"/>
                    <a:pt x="453" y="1262"/>
                  </a:cubicBezTo>
                  <a:cubicBezTo>
                    <a:pt x="430" y="1270"/>
                    <a:pt x="408" y="1255"/>
                    <a:pt x="386" y="1262"/>
                  </a:cubicBezTo>
                  <a:cubicBezTo>
                    <a:pt x="386" y="1284"/>
                    <a:pt x="386" y="1307"/>
                    <a:pt x="386" y="1322"/>
                  </a:cubicBezTo>
                  <a:cubicBezTo>
                    <a:pt x="230" y="1329"/>
                    <a:pt x="215" y="1463"/>
                    <a:pt x="170" y="1247"/>
                  </a:cubicBezTo>
                  <a:cubicBezTo>
                    <a:pt x="163" y="1218"/>
                    <a:pt x="163" y="1121"/>
                    <a:pt x="178" y="1069"/>
                  </a:cubicBezTo>
                  <a:cubicBezTo>
                    <a:pt x="178" y="1069"/>
                    <a:pt x="170" y="1069"/>
                    <a:pt x="163" y="1069"/>
                  </a:cubicBezTo>
                  <a:cubicBezTo>
                    <a:pt x="163" y="1076"/>
                    <a:pt x="163" y="1084"/>
                    <a:pt x="156" y="1091"/>
                  </a:cubicBezTo>
                  <a:cubicBezTo>
                    <a:pt x="141" y="1114"/>
                    <a:pt x="96" y="1099"/>
                    <a:pt x="89" y="1121"/>
                  </a:cubicBezTo>
                  <a:cubicBezTo>
                    <a:pt x="81" y="1136"/>
                    <a:pt x="111" y="1158"/>
                    <a:pt x="104" y="1181"/>
                  </a:cubicBezTo>
                  <a:cubicBezTo>
                    <a:pt x="96" y="1218"/>
                    <a:pt x="74" y="1195"/>
                    <a:pt x="59" y="1225"/>
                  </a:cubicBezTo>
                  <a:cubicBezTo>
                    <a:pt x="37" y="1270"/>
                    <a:pt x="104" y="1299"/>
                    <a:pt x="96" y="1344"/>
                  </a:cubicBezTo>
                  <a:cubicBezTo>
                    <a:pt x="89" y="1329"/>
                    <a:pt x="74" y="1329"/>
                    <a:pt x="74" y="1307"/>
                  </a:cubicBezTo>
                  <a:cubicBezTo>
                    <a:pt x="59" y="1307"/>
                    <a:pt x="44" y="1307"/>
                    <a:pt x="37" y="1307"/>
                  </a:cubicBezTo>
                  <a:cubicBezTo>
                    <a:pt x="22" y="1329"/>
                    <a:pt x="29" y="1336"/>
                    <a:pt x="37" y="1359"/>
                  </a:cubicBezTo>
                  <a:cubicBezTo>
                    <a:pt x="44" y="1359"/>
                    <a:pt x="74" y="1396"/>
                    <a:pt x="67" y="1396"/>
                  </a:cubicBezTo>
                  <a:cubicBezTo>
                    <a:pt x="59" y="1403"/>
                    <a:pt x="44" y="1403"/>
                    <a:pt x="37" y="1403"/>
                  </a:cubicBezTo>
                  <a:cubicBezTo>
                    <a:pt x="37" y="1440"/>
                    <a:pt x="15" y="1470"/>
                    <a:pt x="22" y="1507"/>
                  </a:cubicBezTo>
                  <a:cubicBezTo>
                    <a:pt x="74" y="1500"/>
                    <a:pt x="0" y="1641"/>
                    <a:pt x="22" y="1641"/>
                  </a:cubicBezTo>
                  <a:cubicBezTo>
                    <a:pt x="37" y="1641"/>
                    <a:pt x="52" y="1641"/>
                    <a:pt x="67" y="1641"/>
                  </a:cubicBezTo>
                  <a:cubicBezTo>
                    <a:pt x="67" y="1626"/>
                    <a:pt x="59" y="1589"/>
                    <a:pt x="81" y="1589"/>
                  </a:cubicBezTo>
                  <a:cubicBezTo>
                    <a:pt x="89" y="1589"/>
                    <a:pt x="111" y="1626"/>
                    <a:pt x="126" y="1633"/>
                  </a:cubicBezTo>
                  <a:cubicBezTo>
                    <a:pt x="104" y="1656"/>
                    <a:pt x="52" y="1648"/>
                    <a:pt x="44" y="1685"/>
                  </a:cubicBezTo>
                  <a:cubicBezTo>
                    <a:pt x="37" y="1708"/>
                    <a:pt x="52" y="1708"/>
                    <a:pt x="59" y="1723"/>
                  </a:cubicBezTo>
                  <a:cubicBezTo>
                    <a:pt x="59" y="1745"/>
                    <a:pt x="59" y="1767"/>
                    <a:pt x="59" y="1782"/>
                  </a:cubicBezTo>
                  <a:cubicBezTo>
                    <a:pt x="89" y="1789"/>
                    <a:pt x="118" y="1782"/>
                    <a:pt x="148" y="1789"/>
                  </a:cubicBezTo>
                  <a:cubicBezTo>
                    <a:pt x="118" y="1804"/>
                    <a:pt x="59" y="1782"/>
                    <a:pt x="44" y="1819"/>
                  </a:cubicBezTo>
                  <a:cubicBezTo>
                    <a:pt x="44" y="1834"/>
                    <a:pt x="52" y="1908"/>
                    <a:pt x="67" y="1916"/>
                  </a:cubicBezTo>
                  <a:cubicBezTo>
                    <a:pt x="67" y="1930"/>
                    <a:pt x="67" y="1945"/>
                    <a:pt x="67" y="1960"/>
                  </a:cubicBezTo>
                  <a:cubicBezTo>
                    <a:pt x="37" y="1968"/>
                    <a:pt x="67" y="1990"/>
                    <a:pt x="59" y="2005"/>
                  </a:cubicBezTo>
                  <a:cubicBezTo>
                    <a:pt x="37" y="2012"/>
                    <a:pt x="37" y="2079"/>
                    <a:pt x="67" y="2072"/>
                  </a:cubicBezTo>
                  <a:cubicBezTo>
                    <a:pt x="81" y="2049"/>
                    <a:pt x="96" y="2027"/>
                    <a:pt x="104" y="1997"/>
                  </a:cubicBezTo>
                  <a:cubicBezTo>
                    <a:pt x="118" y="1997"/>
                    <a:pt x="141" y="1997"/>
                    <a:pt x="163" y="1997"/>
                  </a:cubicBezTo>
                  <a:cubicBezTo>
                    <a:pt x="170" y="1975"/>
                    <a:pt x="156" y="1908"/>
                    <a:pt x="185" y="1916"/>
                  </a:cubicBezTo>
                  <a:cubicBezTo>
                    <a:pt x="185" y="1938"/>
                    <a:pt x="193" y="1945"/>
                    <a:pt x="200" y="1968"/>
                  </a:cubicBezTo>
                  <a:cubicBezTo>
                    <a:pt x="200" y="1983"/>
                    <a:pt x="200" y="2005"/>
                    <a:pt x="193" y="2020"/>
                  </a:cubicBezTo>
                  <a:cubicBezTo>
                    <a:pt x="178" y="2020"/>
                    <a:pt x="156" y="2012"/>
                    <a:pt x="148" y="2020"/>
                  </a:cubicBezTo>
                  <a:cubicBezTo>
                    <a:pt x="126" y="2027"/>
                    <a:pt x="141" y="2035"/>
                    <a:pt x="126" y="2042"/>
                  </a:cubicBezTo>
                  <a:cubicBezTo>
                    <a:pt x="118" y="2057"/>
                    <a:pt x="74" y="2094"/>
                    <a:pt x="111" y="2109"/>
                  </a:cubicBezTo>
                  <a:cubicBezTo>
                    <a:pt x="111" y="2116"/>
                    <a:pt x="118" y="2124"/>
                    <a:pt x="111" y="2131"/>
                  </a:cubicBezTo>
                  <a:cubicBezTo>
                    <a:pt x="133" y="2138"/>
                    <a:pt x="148" y="2131"/>
                    <a:pt x="163" y="2131"/>
                  </a:cubicBezTo>
                  <a:cubicBezTo>
                    <a:pt x="170" y="2138"/>
                    <a:pt x="178" y="2153"/>
                    <a:pt x="185" y="2161"/>
                  </a:cubicBezTo>
                  <a:cubicBezTo>
                    <a:pt x="170" y="2175"/>
                    <a:pt x="133" y="2168"/>
                    <a:pt x="111" y="2161"/>
                  </a:cubicBezTo>
                  <a:lnTo>
                    <a:pt x="111" y="2153"/>
                  </a:lnTo>
                  <a:cubicBezTo>
                    <a:pt x="44" y="2138"/>
                    <a:pt x="44" y="2228"/>
                    <a:pt x="59" y="2265"/>
                  </a:cubicBezTo>
                  <a:cubicBezTo>
                    <a:pt x="67" y="2272"/>
                    <a:pt x="81" y="2280"/>
                    <a:pt x="81" y="2287"/>
                  </a:cubicBezTo>
                  <a:cubicBezTo>
                    <a:pt x="89" y="2302"/>
                    <a:pt x="89" y="2309"/>
                    <a:pt x="89" y="2324"/>
                  </a:cubicBezTo>
                  <a:cubicBezTo>
                    <a:pt x="96" y="2346"/>
                    <a:pt x="111" y="2369"/>
                    <a:pt x="126" y="2383"/>
                  </a:cubicBezTo>
                  <a:cubicBezTo>
                    <a:pt x="118" y="2383"/>
                    <a:pt x="111" y="2383"/>
                    <a:pt x="104" y="2383"/>
                  </a:cubicBezTo>
                  <a:cubicBezTo>
                    <a:pt x="104" y="2376"/>
                    <a:pt x="104" y="2376"/>
                    <a:pt x="104" y="2369"/>
                  </a:cubicBezTo>
                  <a:cubicBezTo>
                    <a:pt x="96" y="2369"/>
                    <a:pt x="89" y="2369"/>
                    <a:pt x="89" y="2369"/>
                  </a:cubicBezTo>
                  <a:cubicBezTo>
                    <a:pt x="74" y="2406"/>
                    <a:pt x="74" y="2450"/>
                    <a:pt x="81" y="2480"/>
                  </a:cubicBezTo>
                  <a:cubicBezTo>
                    <a:pt x="89" y="2487"/>
                    <a:pt x="96" y="2495"/>
                    <a:pt x="111" y="2495"/>
                  </a:cubicBezTo>
                  <a:cubicBezTo>
                    <a:pt x="111" y="2517"/>
                    <a:pt x="111" y="2540"/>
                    <a:pt x="96" y="2547"/>
                  </a:cubicBezTo>
                  <a:cubicBezTo>
                    <a:pt x="111" y="2554"/>
                    <a:pt x="126" y="2554"/>
                    <a:pt x="141" y="2554"/>
                  </a:cubicBezTo>
                  <a:cubicBezTo>
                    <a:pt x="141" y="2540"/>
                    <a:pt x="156" y="2525"/>
                    <a:pt x="170" y="2532"/>
                  </a:cubicBezTo>
                  <a:cubicBezTo>
                    <a:pt x="163" y="2554"/>
                    <a:pt x="170" y="2577"/>
                    <a:pt x="163" y="2591"/>
                  </a:cubicBezTo>
                  <a:cubicBezTo>
                    <a:pt x="163" y="2554"/>
                    <a:pt x="111" y="2562"/>
                    <a:pt x="81" y="2562"/>
                  </a:cubicBezTo>
                  <a:cubicBezTo>
                    <a:pt x="74" y="2606"/>
                    <a:pt x="104" y="2606"/>
                    <a:pt x="126" y="2621"/>
                  </a:cubicBezTo>
                  <a:cubicBezTo>
                    <a:pt x="133" y="2651"/>
                    <a:pt x="111" y="2673"/>
                    <a:pt x="96" y="2695"/>
                  </a:cubicBezTo>
                  <a:cubicBezTo>
                    <a:pt x="111" y="2695"/>
                    <a:pt x="111" y="2695"/>
                    <a:pt x="118" y="2695"/>
                  </a:cubicBezTo>
                  <a:cubicBezTo>
                    <a:pt x="118" y="2725"/>
                    <a:pt x="126" y="2785"/>
                    <a:pt x="170" y="2777"/>
                  </a:cubicBezTo>
                  <a:cubicBezTo>
                    <a:pt x="104" y="2792"/>
                    <a:pt x="148" y="2859"/>
                    <a:pt x="170" y="2896"/>
                  </a:cubicBezTo>
                  <a:cubicBezTo>
                    <a:pt x="208" y="2948"/>
                    <a:pt x="178" y="3000"/>
                    <a:pt x="185" y="3059"/>
                  </a:cubicBezTo>
                  <a:cubicBezTo>
                    <a:pt x="200" y="3059"/>
                    <a:pt x="215" y="3059"/>
                    <a:pt x="230" y="3067"/>
                  </a:cubicBezTo>
                  <a:cubicBezTo>
                    <a:pt x="215" y="3082"/>
                    <a:pt x="200" y="3082"/>
                    <a:pt x="185" y="3089"/>
                  </a:cubicBezTo>
                  <a:cubicBezTo>
                    <a:pt x="200" y="3141"/>
                    <a:pt x="237" y="3230"/>
                    <a:pt x="193" y="3275"/>
                  </a:cubicBezTo>
                  <a:cubicBezTo>
                    <a:pt x="208" y="3275"/>
                    <a:pt x="223" y="3275"/>
                    <a:pt x="237" y="3282"/>
                  </a:cubicBezTo>
                  <a:cubicBezTo>
                    <a:pt x="237" y="3304"/>
                    <a:pt x="215" y="3297"/>
                    <a:pt x="215" y="3312"/>
                  </a:cubicBezTo>
                  <a:cubicBezTo>
                    <a:pt x="208" y="3319"/>
                    <a:pt x="215" y="3342"/>
                    <a:pt x="215" y="3356"/>
                  </a:cubicBezTo>
                  <a:cubicBezTo>
                    <a:pt x="230" y="3364"/>
                    <a:pt x="252" y="3371"/>
                    <a:pt x="245" y="3401"/>
                  </a:cubicBezTo>
                  <a:cubicBezTo>
                    <a:pt x="223" y="3393"/>
                    <a:pt x="215" y="3416"/>
                    <a:pt x="223" y="3431"/>
                  </a:cubicBezTo>
                  <a:cubicBezTo>
                    <a:pt x="260" y="3431"/>
                    <a:pt x="230" y="3497"/>
                    <a:pt x="230" y="3527"/>
                  </a:cubicBezTo>
                  <a:cubicBezTo>
                    <a:pt x="245" y="3527"/>
                    <a:pt x="252" y="3535"/>
                    <a:pt x="260" y="3535"/>
                  </a:cubicBezTo>
                  <a:cubicBezTo>
                    <a:pt x="267" y="3557"/>
                    <a:pt x="245" y="3557"/>
                    <a:pt x="223" y="3557"/>
                  </a:cubicBezTo>
                  <a:cubicBezTo>
                    <a:pt x="252" y="3594"/>
                    <a:pt x="245" y="3683"/>
                    <a:pt x="245" y="3728"/>
                  </a:cubicBezTo>
                  <a:cubicBezTo>
                    <a:pt x="245" y="3750"/>
                    <a:pt x="237" y="3780"/>
                    <a:pt x="237" y="3809"/>
                  </a:cubicBezTo>
                  <a:cubicBezTo>
                    <a:pt x="237" y="3839"/>
                    <a:pt x="252" y="3869"/>
                    <a:pt x="260" y="3898"/>
                  </a:cubicBezTo>
                  <a:cubicBezTo>
                    <a:pt x="260" y="3928"/>
                    <a:pt x="252" y="3958"/>
                    <a:pt x="267" y="3987"/>
                  </a:cubicBezTo>
                  <a:cubicBezTo>
                    <a:pt x="282" y="4017"/>
                    <a:pt x="282" y="4039"/>
                    <a:pt x="289" y="4077"/>
                  </a:cubicBezTo>
                  <a:cubicBezTo>
                    <a:pt x="289" y="4092"/>
                    <a:pt x="282" y="4114"/>
                    <a:pt x="289" y="4129"/>
                  </a:cubicBezTo>
                  <a:cubicBezTo>
                    <a:pt x="289" y="4144"/>
                    <a:pt x="312" y="4151"/>
                    <a:pt x="312" y="4166"/>
                  </a:cubicBezTo>
                  <a:cubicBezTo>
                    <a:pt x="312" y="4188"/>
                    <a:pt x="289" y="4203"/>
                    <a:pt x="275" y="4218"/>
                  </a:cubicBezTo>
                  <a:cubicBezTo>
                    <a:pt x="275" y="4240"/>
                    <a:pt x="297" y="4247"/>
                    <a:pt x="312" y="4262"/>
                  </a:cubicBezTo>
                  <a:cubicBezTo>
                    <a:pt x="326" y="4270"/>
                    <a:pt x="341" y="4292"/>
                    <a:pt x="356" y="4307"/>
                  </a:cubicBezTo>
                  <a:cubicBezTo>
                    <a:pt x="378" y="4344"/>
                    <a:pt x="378" y="4389"/>
                    <a:pt x="401" y="4433"/>
                  </a:cubicBezTo>
                  <a:cubicBezTo>
                    <a:pt x="408" y="4448"/>
                    <a:pt x="408" y="4463"/>
                    <a:pt x="415" y="4470"/>
                  </a:cubicBezTo>
                  <a:cubicBezTo>
                    <a:pt x="438" y="4470"/>
                    <a:pt x="453" y="4478"/>
                    <a:pt x="475" y="4470"/>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16" name="Freeform 8"/>
            <p:cNvSpPr>
              <a:spLocks noChangeArrowheads="1"/>
            </p:cNvSpPr>
            <p:nvPr/>
          </p:nvSpPr>
          <p:spPr bwMode="auto">
            <a:xfrm>
              <a:off x="8528547" y="5133583"/>
              <a:ext cx="2520215" cy="2255636"/>
            </a:xfrm>
            <a:custGeom>
              <a:avLst/>
              <a:gdLst>
                <a:gd name="T0" fmla="*/ 1181 w 5830"/>
                <a:gd name="T1" fmla="*/ 3906 h 5221"/>
                <a:gd name="T2" fmla="*/ 1485 w 5830"/>
                <a:gd name="T3" fmla="*/ 3921 h 5221"/>
                <a:gd name="T4" fmla="*/ 1693 w 5830"/>
                <a:gd name="T5" fmla="*/ 3884 h 5221"/>
                <a:gd name="T6" fmla="*/ 1908 w 5830"/>
                <a:gd name="T7" fmla="*/ 4121 h 5221"/>
                <a:gd name="T8" fmla="*/ 2213 w 5830"/>
                <a:gd name="T9" fmla="*/ 4225 h 5221"/>
                <a:gd name="T10" fmla="*/ 2413 w 5830"/>
                <a:gd name="T11" fmla="*/ 4233 h 5221"/>
                <a:gd name="T12" fmla="*/ 2532 w 5830"/>
                <a:gd name="T13" fmla="*/ 4530 h 5221"/>
                <a:gd name="T14" fmla="*/ 2614 w 5830"/>
                <a:gd name="T15" fmla="*/ 4938 h 5221"/>
                <a:gd name="T16" fmla="*/ 2896 w 5830"/>
                <a:gd name="T17" fmla="*/ 5035 h 5221"/>
                <a:gd name="T18" fmla="*/ 3037 w 5830"/>
                <a:gd name="T19" fmla="*/ 5220 h 5221"/>
                <a:gd name="T20" fmla="*/ 3186 w 5830"/>
                <a:gd name="T21" fmla="*/ 5042 h 5221"/>
                <a:gd name="T22" fmla="*/ 3468 w 5830"/>
                <a:gd name="T23" fmla="*/ 4649 h 5221"/>
                <a:gd name="T24" fmla="*/ 3371 w 5830"/>
                <a:gd name="T25" fmla="*/ 4374 h 5221"/>
                <a:gd name="T26" fmla="*/ 3371 w 5830"/>
                <a:gd name="T27" fmla="*/ 4121 h 5221"/>
                <a:gd name="T28" fmla="*/ 3542 w 5830"/>
                <a:gd name="T29" fmla="*/ 4055 h 5221"/>
                <a:gd name="T30" fmla="*/ 3653 w 5830"/>
                <a:gd name="T31" fmla="*/ 3817 h 5221"/>
                <a:gd name="T32" fmla="*/ 3735 w 5830"/>
                <a:gd name="T33" fmla="*/ 4047 h 5221"/>
                <a:gd name="T34" fmla="*/ 4114 w 5830"/>
                <a:gd name="T35" fmla="*/ 4166 h 5221"/>
                <a:gd name="T36" fmla="*/ 4092 w 5830"/>
                <a:gd name="T37" fmla="*/ 4396 h 5221"/>
                <a:gd name="T38" fmla="*/ 3928 w 5830"/>
                <a:gd name="T39" fmla="*/ 4567 h 5221"/>
                <a:gd name="T40" fmla="*/ 4144 w 5830"/>
                <a:gd name="T41" fmla="*/ 4693 h 5221"/>
                <a:gd name="T42" fmla="*/ 4307 w 5830"/>
                <a:gd name="T43" fmla="*/ 4433 h 5221"/>
                <a:gd name="T44" fmla="*/ 4656 w 5830"/>
                <a:gd name="T45" fmla="*/ 4441 h 5221"/>
                <a:gd name="T46" fmla="*/ 4782 w 5830"/>
                <a:gd name="T47" fmla="*/ 4560 h 5221"/>
                <a:gd name="T48" fmla="*/ 4975 w 5830"/>
                <a:gd name="T49" fmla="*/ 4196 h 5221"/>
                <a:gd name="T50" fmla="*/ 4849 w 5830"/>
                <a:gd name="T51" fmla="*/ 3928 h 5221"/>
                <a:gd name="T52" fmla="*/ 5139 w 5830"/>
                <a:gd name="T53" fmla="*/ 3854 h 5221"/>
                <a:gd name="T54" fmla="*/ 5094 w 5830"/>
                <a:gd name="T55" fmla="*/ 3683 h 5221"/>
                <a:gd name="T56" fmla="*/ 4663 w 5830"/>
                <a:gd name="T57" fmla="*/ 3565 h 5221"/>
                <a:gd name="T58" fmla="*/ 4968 w 5830"/>
                <a:gd name="T59" fmla="*/ 3060 h 5221"/>
                <a:gd name="T60" fmla="*/ 5391 w 5830"/>
                <a:gd name="T61" fmla="*/ 2859 h 5221"/>
                <a:gd name="T62" fmla="*/ 5770 w 5830"/>
                <a:gd name="T63" fmla="*/ 2658 h 5221"/>
                <a:gd name="T64" fmla="*/ 5748 w 5830"/>
                <a:gd name="T65" fmla="*/ 2525 h 5221"/>
                <a:gd name="T66" fmla="*/ 5569 w 5830"/>
                <a:gd name="T67" fmla="*/ 2555 h 5221"/>
                <a:gd name="T68" fmla="*/ 5339 w 5830"/>
                <a:gd name="T69" fmla="*/ 2525 h 5221"/>
                <a:gd name="T70" fmla="*/ 5384 w 5830"/>
                <a:gd name="T71" fmla="*/ 2428 h 5221"/>
                <a:gd name="T72" fmla="*/ 5428 w 5830"/>
                <a:gd name="T73" fmla="*/ 2228 h 5221"/>
                <a:gd name="T74" fmla="*/ 5295 w 5830"/>
                <a:gd name="T75" fmla="*/ 1804 h 5221"/>
                <a:gd name="T76" fmla="*/ 4997 w 5830"/>
                <a:gd name="T77" fmla="*/ 1983 h 5221"/>
                <a:gd name="T78" fmla="*/ 4908 w 5830"/>
                <a:gd name="T79" fmla="*/ 1582 h 5221"/>
                <a:gd name="T80" fmla="*/ 4567 w 5830"/>
                <a:gd name="T81" fmla="*/ 1582 h 5221"/>
                <a:gd name="T82" fmla="*/ 4493 w 5830"/>
                <a:gd name="T83" fmla="*/ 1723 h 5221"/>
                <a:gd name="T84" fmla="*/ 4403 w 5830"/>
                <a:gd name="T85" fmla="*/ 1552 h 5221"/>
                <a:gd name="T86" fmla="*/ 4106 w 5830"/>
                <a:gd name="T87" fmla="*/ 1196 h 5221"/>
                <a:gd name="T88" fmla="*/ 3995 w 5830"/>
                <a:gd name="T89" fmla="*/ 743 h 5221"/>
                <a:gd name="T90" fmla="*/ 3765 w 5830"/>
                <a:gd name="T91" fmla="*/ 654 h 5221"/>
                <a:gd name="T92" fmla="*/ 3453 w 5830"/>
                <a:gd name="T93" fmla="*/ 564 h 5221"/>
                <a:gd name="T94" fmla="*/ 3483 w 5830"/>
                <a:gd name="T95" fmla="*/ 357 h 5221"/>
                <a:gd name="T96" fmla="*/ 3453 w 5830"/>
                <a:gd name="T97" fmla="*/ 149 h 5221"/>
                <a:gd name="T98" fmla="*/ 3126 w 5830"/>
                <a:gd name="T99" fmla="*/ 74 h 5221"/>
                <a:gd name="T100" fmla="*/ 2785 w 5830"/>
                <a:gd name="T101" fmla="*/ 67 h 5221"/>
                <a:gd name="T102" fmla="*/ 2436 w 5830"/>
                <a:gd name="T103" fmla="*/ 735 h 5221"/>
                <a:gd name="T104" fmla="*/ 1938 w 5830"/>
                <a:gd name="T105" fmla="*/ 1151 h 5221"/>
                <a:gd name="T106" fmla="*/ 1374 w 5830"/>
                <a:gd name="T107" fmla="*/ 1485 h 5221"/>
                <a:gd name="T108" fmla="*/ 847 w 5830"/>
                <a:gd name="T109" fmla="*/ 1337 h 5221"/>
                <a:gd name="T110" fmla="*/ 319 w 5830"/>
                <a:gd name="T111" fmla="*/ 1701 h 5221"/>
                <a:gd name="T112" fmla="*/ 178 w 5830"/>
                <a:gd name="T113" fmla="*/ 2258 h 5221"/>
                <a:gd name="T114" fmla="*/ 423 w 5830"/>
                <a:gd name="T115" fmla="*/ 2347 h 5221"/>
                <a:gd name="T116" fmla="*/ 371 w 5830"/>
                <a:gd name="T117" fmla="*/ 2785 h 5221"/>
                <a:gd name="T118" fmla="*/ 512 w 5830"/>
                <a:gd name="T119" fmla="*/ 2978 h 5221"/>
                <a:gd name="T120" fmla="*/ 809 w 5830"/>
                <a:gd name="T121" fmla="*/ 3386 h 5221"/>
                <a:gd name="T122" fmla="*/ 943 w 5830"/>
                <a:gd name="T123" fmla="*/ 3854 h 52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830" h="5221">
                  <a:moveTo>
                    <a:pt x="1106" y="3832"/>
                  </a:moveTo>
                  <a:lnTo>
                    <a:pt x="1106" y="3832"/>
                  </a:lnTo>
                  <a:cubicBezTo>
                    <a:pt x="1121" y="3839"/>
                    <a:pt x="1114" y="3869"/>
                    <a:pt x="1121" y="3891"/>
                  </a:cubicBezTo>
                  <a:cubicBezTo>
                    <a:pt x="1129" y="3913"/>
                    <a:pt x="1158" y="3913"/>
                    <a:pt x="1181" y="3906"/>
                  </a:cubicBezTo>
                  <a:cubicBezTo>
                    <a:pt x="1181" y="3899"/>
                    <a:pt x="1188" y="3884"/>
                    <a:pt x="1188" y="3869"/>
                  </a:cubicBezTo>
                  <a:cubicBezTo>
                    <a:pt x="1225" y="3869"/>
                    <a:pt x="1277" y="3854"/>
                    <a:pt x="1314" y="3869"/>
                  </a:cubicBezTo>
                  <a:cubicBezTo>
                    <a:pt x="1344" y="3884"/>
                    <a:pt x="1366" y="3891"/>
                    <a:pt x="1403" y="3891"/>
                  </a:cubicBezTo>
                  <a:cubicBezTo>
                    <a:pt x="1441" y="3884"/>
                    <a:pt x="1470" y="3891"/>
                    <a:pt x="1485" y="3921"/>
                  </a:cubicBezTo>
                  <a:cubicBezTo>
                    <a:pt x="1492" y="3943"/>
                    <a:pt x="1500" y="3980"/>
                    <a:pt x="1530" y="3973"/>
                  </a:cubicBezTo>
                  <a:cubicBezTo>
                    <a:pt x="1530" y="3951"/>
                    <a:pt x="1544" y="3906"/>
                    <a:pt x="1574" y="3913"/>
                  </a:cubicBezTo>
                  <a:cubicBezTo>
                    <a:pt x="1574" y="3936"/>
                    <a:pt x="1582" y="3943"/>
                    <a:pt x="1604" y="3943"/>
                  </a:cubicBezTo>
                  <a:cubicBezTo>
                    <a:pt x="1611" y="3906"/>
                    <a:pt x="1663" y="3876"/>
                    <a:pt x="1693" y="3884"/>
                  </a:cubicBezTo>
                  <a:cubicBezTo>
                    <a:pt x="1700" y="3913"/>
                    <a:pt x="1693" y="3943"/>
                    <a:pt x="1723" y="3958"/>
                  </a:cubicBezTo>
                  <a:cubicBezTo>
                    <a:pt x="1752" y="3980"/>
                    <a:pt x="1812" y="3943"/>
                    <a:pt x="1834" y="3980"/>
                  </a:cubicBezTo>
                  <a:cubicBezTo>
                    <a:pt x="1849" y="4003"/>
                    <a:pt x="1841" y="4025"/>
                    <a:pt x="1864" y="4047"/>
                  </a:cubicBezTo>
                  <a:cubicBezTo>
                    <a:pt x="1894" y="4070"/>
                    <a:pt x="1901" y="4084"/>
                    <a:pt x="1908" y="4121"/>
                  </a:cubicBezTo>
                  <a:cubicBezTo>
                    <a:pt x="1938" y="4114"/>
                    <a:pt x="1938" y="4084"/>
                    <a:pt x="1960" y="4062"/>
                  </a:cubicBezTo>
                  <a:cubicBezTo>
                    <a:pt x="1990" y="4055"/>
                    <a:pt x="2027" y="4121"/>
                    <a:pt x="2057" y="4129"/>
                  </a:cubicBezTo>
                  <a:cubicBezTo>
                    <a:pt x="2057" y="4151"/>
                    <a:pt x="2057" y="4173"/>
                    <a:pt x="2064" y="4196"/>
                  </a:cubicBezTo>
                  <a:cubicBezTo>
                    <a:pt x="2109" y="4196"/>
                    <a:pt x="2198" y="4173"/>
                    <a:pt x="2213" y="4225"/>
                  </a:cubicBezTo>
                  <a:cubicBezTo>
                    <a:pt x="2257" y="4248"/>
                    <a:pt x="2250" y="4166"/>
                    <a:pt x="2265" y="4144"/>
                  </a:cubicBezTo>
                  <a:cubicBezTo>
                    <a:pt x="2287" y="4114"/>
                    <a:pt x="2324" y="4129"/>
                    <a:pt x="2361" y="4136"/>
                  </a:cubicBezTo>
                  <a:cubicBezTo>
                    <a:pt x="2361" y="4166"/>
                    <a:pt x="2346" y="4196"/>
                    <a:pt x="2354" y="4225"/>
                  </a:cubicBezTo>
                  <a:cubicBezTo>
                    <a:pt x="2376" y="4225"/>
                    <a:pt x="2398" y="4218"/>
                    <a:pt x="2413" y="4233"/>
                  </a:cubicBezTo>
                  <a:cubicBezTo>
                    <a:pt x="2369" y="4262"/>
                    <a:pt x="2324" y="4270"/>
                    <a:pt x="2317" y="4322"/>
                  </a:cubicBezTo>
                  <a:cubicBezTo>
                    <a:pt x="2309" y="4374"/>
                    <a:pt x="2339" y="4426"/>
                    <a:pt x="2391" y="4418"/>
                  </a:cubicBezTo>
                  <a:cubicBezTo>
                    <a:pt x="2376" y="4478"/>
                    <a:pt x="2406" y="4515"/>
                    <a:pt x="2451" y="4463"/>
                  </a:cubicBezTo>
                  <a:cubicBezTo>
                    <a:pt x="2495" y="4404"/>
                    <a:pt x="2547" y="4470"/>
                    <a:pt x="2532" y="4530"/>
                  </a:cubicBezTo>
                  <a:cubicBezTo>
                    <a:pt x="2517" y="4575"/>
                    <a:pt x="2421" y="4619"/>
                    <a:pt x="2443" y="4671"/>
                  </a:cubicBezTo>
                  <a:cubicBezTo>
                    <a:pt x="2458" y="4701"/>
                    <a:pt x="2495" y="4686"/>
                    <a:pt x="2510" y="4708"/>
                  </a:cubicBezTo>
                  <a:cubicBezTo>
                    <a:pt x="2532" y="4738"/>
                    <a:pt x="2510" y="4775"/>
                    <a:pt x="2540" y="4805"/>
                  </a:cubicBezTo>
                  <a:cubicBezTo>
                    <a:pt x="2666" y="4738"/>
                    <a:pt x="2569" y="4894"/>
                    <a:pt x="2614" y="4938"/>
                  </a:cubicBezTo>
                  <a:cubicBezTo>
                    <a:pt x="2643" y="4960"/>
                    <a:pt x="2696" y="4938"/>
                    <a:pt x="2725" y="4953"/>
                  </a:cubicBezTo>
                  <a:cubicBezTo>
                    <a:pt x="2762" y="4968"/>
                    <a:pt x="2755" y="5020"/>
                    <a:pt x="2799" y="5012"/>
                  </a:cubicBezTo>
                  <a:lnTo>
                    <a:pt x="2799" y="5020"/>
                  </a:lnTo>
                  <a:cubicBezTo>
                    <a:pt x="2829" y="5020"/>
                    <a:pt x="2874" y="5012"/>
                    <a:pt x="2896" y="5035"/>
                  </a:cubicBezTo>
                  <a:cubicBezTo>
                    <a:pt x="2933" y="5072"/>
                    <a:pt x="2911" y="5087"/>
                    <a:pt x="2911" y="5124"/>
                  </a:cubicBezTo>
                  <a:cubicBezTo>
                    <a:pt x="2896" y="5176"/>
                    <a:pt x="2970" y="5139"/>
                    <a:pt x="2993" y="5146"/>
                  </a:cubicBezTo>
                  <a:cubicBezTo>
                    <a:pt x="3022" y="5154"/>
                    <a:pt x="3022" y="5183"/>
                    <a:pt x="3022" y="5213"/>
                  </a:cubicBezTo>
                  <a:cubicBezTo>
                    <a:pt x="3030" y="5213"/>
                    <a:pt x="3030" y="5213"/>
                    <a:pt x="3037" y="5220"/>
                  </a:cubicBezTo>
                  <a:cubicBezTo>
                    <a:pt x="3045" y="5220"/>
                    <a:pt x="3045" y="5220"/>
                    <a:pt x="3045" y="5213"/>
                  </a:cubicBezTo>
                  <a:cubicBezTo>
                    <a:pt x="3052" y="5191"/>
                    <a:pt x="3104" y="5213"/>
                    <a:pt x="3111" y="5220"/>
                  </a:cubicBezTo>
                  <a:cubicBezTo>
                    <a:pt x="3156" y="5154"/>
                    <a:pt x="3245" y="5183"/>
                    <a:pt x="3297" y="5131"/>
                  </a:cubicBezTo>
                  <a:cubicBezTo>
                    <a:pt x="3334" y="5094"/>
                    <a:pt x="3208" y="5057"/>
                    <a:pt x="3186" y="5042"/>
                  </a:cubicBezTo>
                  <a:cubicBezTo>
                    <a:pt x="3223" y="5012"/>
                    <a:pt x="3201" y="4998"/>
                    <a:pt x="3201" y="4953"/>
                  </a:cubicBezTo>
                  <a:cubicBezTo>
                    <a:pt x="3267" y="4931"/>
                    <a:pt x="3349" y="4923"/>
                    <a:pt x="3408" y="4886"/>
                  </a:cubicBezTo>
                  <a:cubicBezTo>
                    <a:pt x="3460" y="4857"/>
                    <a:pt x="3468" y="4797"/>
                    <a:pt x="3468" y="4745"/>
                  </a:cubicBezTo>
                  <a:cubicBezTo>
                    <a:pt x="3468" y="4715"/>
                    <a:pt x="3460" y="4678"/>
                    <a:pt x="3468" y="4649"/>
                  </a:cubicBezTo>
                  <a:cubicBezTo>
                    <a:pt x="3468" y="4612"/>
                    <a:pt x="3490" y="4597"/>
                    <a:pt x="3512" y="4575"/>
                  </a:cubicBezTo>
                  <a:cubicBezTo>
                    <a:pt x="3535" y="4545"/>
                    <a:pt x="3520" y="4515"/>
                    <a:pt x="3505" y="4485"/>
                  </a:cubicBezTo>
                  <a:cubicBezTo>
                    <a:pt x="3490" y="4456"/>
                    <a:pt x="3490" y="4411"/>
                    <a:pt x="3490" y="4374"/>
                  </a:cubicBezTo>
                  <a:cubicBezTo>
                    <a:pt x="3453" y="4374"/>
                    <a:pt x="3408" y="4374"/>
                    <a:pt x="3371" y="4374"/>
                  </a:cubicBezTo>
                  <a:cubicBezTo>
                    <a:pt x="3386" y="4352"/>
                    <a:pt x="3408" y="4337"/>
                    <a:pt x="3416" y="4315"/>
                  </a:cubicBezTo>
                  <a:cubicBezTo>
                    <a:pt x="3431" y="4285"/>
                    <a:pt x="3408" y="4248"/>
                    <a:pt x="3438" y="4233"/>
                  </a:cubicBezTo>
                  <a:cubicBezTo>
                    <a:pt x="3431" y="4210"/>
                    <a:pt x="3393" y="4203"/>
                    <a:pt x="3371" y="4196"/>
                  </a:cubicBezTo>
                  <a:cubicBezTo>
                    <a:pt x="3371" y="4173"/>
                    <a:pt x="3356" y="4144"/>
                    <a:pt x="3371" y="4121"/>
                  </a:cubicBezTo>
                  <a:cubicBezTo>
                    <a:pt x="3386" y="4099"/>
                    <a:pt x="3431" y="4099"/>
                    <a:pt x="3431" y="4070"/>
                  </a:cubicBezTo>
                  <a:cubicBezTo>
                    <a:pt x="3431" y="4040"/>
                    <a:pt x="3379" y="3965"/>
                    <a:pt x="3453" y="3980"/>
                  </a:cubicBezTo>
                  <a:cubicBezTo>
                    <a:pt x="3446" y="4017"/>
                    <a:pt x="3468" y="3995"/>
                    <a:pt x="3483" y="4017"/>
                  </a:cubicBezTo>
                  <a:cubicBezTo>
                    <a:pt x="3505" y="4032"/>
                    <a:pt x="3512" y="4062"/>
                    <a:pt x="3542" y="4055"/>
                  </a:cubicBezTo>
                  <a:cubicBezTo>
                    <a:pt x="3542" y="3973"/>
                    <a:pt x="3408" y="3913"/>
                    <a:pt x="3468" y="3832"/>
                  </a:cubicBezTo>
                  <a:cubicBezTo>
                    <a:pt x="3498" y="3839"/>
                    <a:pt x="3498" y="3876"/>
                    <a:pt x="3512" y="3899"/>
                  </a:cubicBezTo>
                  <a:cubicBezTo>
                    <a:pt x="3535" y="3928"/>
                    <a:pt x="3587" y="3928"/>
                    <a:pt x="3616" y="3913"/>
                  </a:cubicBezTo>
                  <a:cubicBezTo>
                    <a:pt x="3653" y="3891"/>
                    <a:pt x="3639" y="3854"/>
                    <a:pt x="3653" y="3817"/>
                  </a:cubicBezTo>
                  <a:cubicBezTo>
                    <a:pt x="3683" y="3780"/>
                    <a:pt x="3750" y="3795"/>
                    <a:pt x="3795" y="3795"/>
                  </a:cubicBezTo>
                  <a:cubicBezTo>
                    <a:pt x="3795" y="3832"/>
                    <a:pt x="3795" y="3862"/>
                    <a:pt x="3787" y="3899"/>
                  </a:cubicBezTo>
                  <a:cubicBezTo>
                    <a:pt x="3735" y="3891"/>
                    <a:pt x="3750" y="3943"/>
                    <a:pt x="3750" y="3973"/>
                  </a:cubicBezTo>
                  <a:cubicBezTo>
                    <a:pt x="3698" y="3973"/>
                    <a:pt x="3683" y="4032"/>
                    <a:pt x="3735" y="4047"/>
                  </a:cubicBezTo>
                  <a:cubicBezTo>
                    <a:pt x="3795" y="4055"/>
                    <a:pt x="3869" y="4062"/>
                    <a:pt x="3928" y="4070"/>
                  </a:cubicBezTo>
                  <a:cubicBezTo>
                    <a:pt x="3913" y="4136"/>
                    <a:pt x="3980" y="4084"/>
                    <a:pt x="4003" y="4070"/>
                  </a:cubicBezTo>
                  <a:cubicBezTo>
                    <a:pt x="4040" y="4047"/>
                    <a:pt x="4055" y="4040"/>
                    <a:pt x="4114" y="4047"/>
                  </a:cubicBezTo>
                  <a:cubicBezTo>
                    <a:pt x="4114" y="4084"/>
                    <a:pt x="4106" y="4121"/>
                    <a:pt x="4114" y="4166"/>
                  </a:cubicBezTo>
                  <a:cubicBezTo>
                    <a:pt x="4129" y="4173"/>
                    <a:pt x="4151" y="4173"/>
                    <a:pt x="4173" y="4173"/>
                  </a:cubicBezTo>
                  <a:cubicBezTo>
                    <a:pt x="4181" y="4218"/>
                    <a:pt x="4173" y="4337"/>
                    <a:pt x="4099" y="4262"/>
                  </a:cubicBezTo>
                  <a:cubicBezTo>
                    <a:pt x="4069" y="4270"/>
                    <a:pt x="4055" y="4315"/>
                    <a:pt x="4062" y="4344"/>
                  </a:cubicBezTo>
                  <a:cubicBezTo>
                    <a:pt x="4062" y="4366"/>
                    <a:pt x="4099" y="4344"/>
                    <a:pt x="4092" y="4396"/>
                  </a:cubicBezTo>
                  <a:cubicBezTo>
                    <a:pt x="4092" y="4426"/>
                    <a:pt x="4069" y="4456"/>
                    <a:pt x="4077" y="4478"/>
                  </a:cubicBezTo>
                  <a:cubicBezTo>
                    <a:pt x="4084" y="4515"/>
                    <a:pt x="4129" y="4507"/>
                    <a:pt x="4136" y="4537"/>
                  </a:cubicBezTo>
                  <a:cubicBezTo>
                    <a:pt x="4092" y="4552"/>
                    <a:pt x="4069" y="4575"/>
                    <a:pt x="4025" y="4582"/>
                  </a:cubicBezTo>
                  <a:cubicBezTo>
                    <a:pt x="3980" y="4589"/>
                    <a:pt x="3965" y="4582"/>
                    <a:pt x="3928" y="4567"/>
                  </a:cubicBezTo>
                  <a:cubicBezTo>
                    <a:pt x="3869" y="4530"/>
                    <a:pt x="3869" y="4664"/>
                    <a:pt x="3876" y="4693"/>
                  </a:cubicBezTo>
                  <a:cubicBezTo>
                    <a:pt x="3950" y="4693"/>
                    <a:pt x="3943" y="4730"/>
                    <a:pt x="3995" y="4760"/>
                  </a:cubicBezTo>
                  <a:cubicBezTo>
                    <a:pt x="4010" y="4738"/>
                    <a:pt x="3995" y="4708"/>
                    <a:pt x="4010" y="4686"/>
                  </a:cubicBezTo>
                  <a:cubicBezTo>
                    <a:pt x="4055" y="4671"/>
                    <a:pt x="4099" y="4693"/>
                    <a:pt x="4144" y="4693"/>
                  </a:cubicBezTo>
                  <a:cubicBezTo>
                    <a:pt x="4151" y="4671"/>
                    <a:pt x="4166" y="4664"/>
                    <a:pt x="4188" y="4664"/>
                  </a:cubicBezTo>
                  <a:cubicBezTo>
                    <a:pt x="4195" y="4634"/>
                    <a:pt x="4173" y="4612"/>
                    <a:pt x="4173" y="4589"/>
                  </a:cubicBezTo>
                  <a:cubicBezTo>
                    <a:pt x="4203" y="4575"/>
                    <a:pt x="4233" y="4582"/>
                    <a:pt x="4255" y="4560"/>
                  </a:cubicBezTo>
                  <a:cubicBezTo>
                    <a:pt x="4285" y="4522"/>
                    <a:pt x="4307" y="4470"/>
                    <a:pt x="4307" y="4433"/>
                  </a:cubicBezTo>
                  <a:cubicBezTo>
                    <a:pt x="4359" y="4418"/>
                    <a:pt x="4403" y="4441"/>
                    <a:pt x="4448" y="4456"/>
                  </a:cubicBezTo>
                  <a:cubicBezTo>
                    <a:pt x="4500" y="4463"/>
                    <a:pt x="4552" y="4463"/>
                    <a:pt x="4597" y="4485"/>
                  </a:cubicBezTo>
                  <a:cubicBezTo>
                    <a:pt x="4597" y="4470"/>
                    <a:pt x="4604" y="4456"/>
                    <a:pt x="4597" y="4448"/>
                  </a:cubicBezTo>
                  <a:cubicBezTo>
                    <a:pt x="4619" y="4448"/>
                    <a:pt x="4641" y="4448"/>
                    <a:pt x="4656" y="4441"/>
                  </a:cubicBezTo>
                  <a:lnTo>
                    <a:pt x="4663" y="4433"/>
                  </a:lnTo>
                  <a:cubicBezTo>
                    <a:pt x="4663" y="4448"/>
                    <a:pt x="4663" y="4470"/>
                    <a:pt x="4663" y="4493"/>
                  </a:cubicBezTo>
                  <a:cubicBezTo>
                    <a:pt x="4693" y="4493"/>
                    <a:pt x="4708" y="4515"/>
                    <a:pt x="4745" y="4507"/>
                  </a:cubicBezTo>
                  <a:cubicBezTo>
                    <a:pt x="4738" y="4537"/>
                    <a:pt x="4752" y="4567"/>
                    <a:pt x="4782" y="4560"/>
                  </a:cubicBezTo>
                  <a:cubicBezTo>
                    <a:pt x="4782" y="4522"/>
                    <a:pt x="4857" y="4530"/>
                    <a:pt x="4857" y="4485"/>
                  </a:cubicBezTo>
                  <a:cubicBezTo>
                    <a:pt x="4797" y="4470"/>
                    <a:pt x="4827" y="4292"/>
                    <a:pt x="4812" y="4248"/>
                  </a:cubicBezTo>
                  <a:cubicBezTo>
                    <a:pt x="4857" y="4233"/>
                    <a:pt x="4864" y="4277"/>
                    <a:pt x="4901" y="4285"/>
                  </a:cubicBezTo>
                  <a:cubicBezTo>
                    <a:pt x="4953" y="4300"/>
                    <a:pt x="4968" y="4233"/>
                    <a:pt x="4975" y="4196"/>
                  </a:cubicBezTo>
                  <a:cubicBezTo>
                    <a:pt x="4975" y="4144"/>
                    <a:pt x="4953" y="4121"/>
                    <a:pt x="4908" y="4107"/>
                  </a:cubicBezTo>
                  <a:cubicBezTo>
                    <a:pt x="4849" y="4099"/>
                    <a:pt x="4819" y="4084"/>
                    <a:pt x="4805" y="4032"/>
                  </a:cubicBezTo>
                  <a:cubicBezTo>
                    <a:pt x="4834" y="4032"/>
                    <a:pt x="4894" y="4040"/>
                    <a:pt x="4886" y="3995"/>
                  </a:cubicBezTo>
                  <a:cubicBezTo>
                    <a:pt x="4886" y="3965"/>
                    <a:pt x="4857" y="3958"/>
                    <a:pt x="4849" y="3928"/>
                  </a:cubicBezTo>
                  <a:cubicBezTo>
                    <a:pt x="4842" y="3906"/>
                    <a:pt x="4849" y="3884"/>
                    <a:pt x="4857" y="3862"/>
                  </a:cubicBezTo>
                  <a:cubicBezTo>
                    <a:pt x="4908" y="3854"/>
                    <a:pt x="4960" y="3869"/>
                    <a:pt x="5020" y="3862"/>
                  </a:cubicBezTo>
                  <a:cubicBezTo>
                    <a:pt x="5065" y="3862"/>
                    <a:pt x="5094" y="3832"/>
                    <a:pt x="5139" y="3817"/>
                  </a:cubicBezTo>
                  <a:cubicBezTo>
                    <a:pt x="5131" y="3824"/>
                    <a:pt x="5139" y="3847"/>
                    <a:pt x="5139" y="3854"/>
                  </a:cubicBezTo>
                  <a:cubicBezTo>
                    <a:pt x="5161" y="3854"/>
                    <a:pt x="5183" y="3847"/>
                    <a:pt x="5205" y="3847"/>
                  </a:cubicBezTo>
                  <a:cubicBezTo>
                    <a:pt x="5213" y="3795"/>
                    <a:pt x="5213" y="3743"/>
                    <a:pt x="5213" y="3691"/>
                  </a:cubicBezTo>
                  <a:cubicBezTo>
                    <a:pt x="5161" y="3691"/>
                    <a:pt x="5183" y="3639"/>
                    <a:pt x="5176" y="3609"/>
                  </a:cubicBezTo>
                  <a:cubicBezTo>
                    <a:pt x="5116" y="3602"/>
                    <a:pt x="5109" y="3631"/>
                    <a:pt x="5094" y="3683"/>
                  </a:cubicBezTo>
                  <a:cubicBezTo>
                    <a:pt x="5072" y="3676"/>
                    <a:pt x="5057" y="3661"/>
                    <a:pt x="5035" y="3661"/>
                  </a:cubicBezTo>
                  <a:cubicBezTo>
                    <a:pt x="5012" y="3654"/>
                    <a:pt x="4997" y="3668"/>
                    <a:pt x="4975" y="3676"/>
                  </a:cubicBezTo>
                  <a:cubicBezTo>
                    <a:pt x="4901" y="3683"/>
                    <a:pt x="4805" y="3668"/>
                    <a:pt x="4738" y="3646"/>
                  </a:cubicBezTo>
                  <a:cubicBezTo>
                    <a:pt x="4700" y="3631"/>
                    <a:pt x="4671" y="3609"/>
                    <a:pt x="4663" y="3565"/>
                  </a:cubicBezTo>
                  <a:cubicBezTo>
                    <a:pt x="4649" y="3498"/>
                    <a:pt x="4626" y="3431"/>
                    <a:pt x="4604" y="3364"/>
                  </a:cubicBezTo>
                  <a:cubicBezTo>
                    <a:pt x="4663" y="3371"/>
                    <a:pt x="4634" y="3297"/>
                    <a:pt x="4671" y="3275"/>
                  </a:cubicBezTo>
                  <a:cubicBezTo>
                    <a:pt x="4730" y="3275"/>
                    <a:pt x="4790" y="3253"/>
                    <a:pt x="4819" y="3201"/>
                  </a:cubicBezTo>
                  <a:cubicBezTo>
                    <a:pt x="4849" y="3149"/>
                    <a:pt x="4901" y="3074"/>
                    <a:pt x="4968" y="3060"/>
                  </a:cubicBezTo>
                  <a:cubicBezTo>
                    <a:pt x="5005" y="3052"/>
                    <a:pt x="5042" y="3060"/>
                    <a:pt x="5065" y="3022"/>
                  </a:cubicBezTo>
                  <a:cubicBezTo>
                    <a:pt x="5079" y="3000"/>
                    <a:pt x="5094" y="2985"/>
                    <a:pt x="5116" y="2970"/>
                  </a:cubicBezTo>
                  <a:cubicBezTo>
                    <a:pt x="5161" y="2948"/>
                    <a:pt x="5235" y="2948"/>
                    <a:pt x="5257" y="2903"/>
                  </a:cubicBezTo>
                  <a:cubicBezTo>
                    <a:pt x="5302" y="2903"/>
                    <a:pt x="5354" y="2889"/>
                    <a:pt x="5391" y="2859"/>
                  </a:cubicBezTo>
                  <a:cubicBezTo>
                    <a:pt x="5406" y="2852"/>
                    <a:pt x="5413" y="2837"/>
                    <a:pt x="5428" y="2822"/>
                  </a:cubicBezTo>
                  <a:cubicBezTo>
                    <a:pt x="5451" y="2800"/>
                    <a:pt x="5488" y="2807"/>
                    <a:pt x="5517" y="2792"/>
                  </a:cubicBezTo>
                  <a:cubicBezTo>
                    <a:pt x="5532" y="2681"/>
                    <a:pt x="5673" y="2725"/>
                    <a:pt x="5748" y="2718"/>
                  </a:cubicBezTo>
                  <a:lnTo>
                    <a:pt x="5770" y="2658"/>
                  </a:lnTo>
                  <a:cubicBezTo>
                    <a:pt x="5777" y="2644"/>
                    <a:pt x="5800" y="2621"/>
                    <a:pt x="5814" y="2599"/>
                  </a:cubicBezTo>
                  <a:cubicBezTo>
                    <a:pt x="5807" y="2584"/>
                    <a:pt x="5814" y="2562"/>
                    <a:pt x="5829" y="2555"/>
                  </a:cubicBezTo>
                  <a:cubicBezTo>
                    <a:pt x="5800" y="2555"/>
                    <a:pt x="5785" y="2525"/>
                    <a:pt x="5777" y="2495"/>
                  </a:cubicBezTo>
                  <a:cubicBezTo>
                    <a:pt x="5755" y="2503"/>
                    <a:pt x="5748" y="2510"/>
                    <a:pt x="5748" y="2525"/>
                  </a:cubicBezTo>
                  <a:cubicBezTo>
                    <a:pt x="5740" y="2525"/>
                    <a:pt x="5733" y="2532"/>
                    <a:pt x="5725" y="2532"/>
                  </a:cubicBezTo>
                  <a:cubicBezTo>
                    <a:pt x="5718" y="2547"/>
                    <a:pt x="5710" y="2569"/>
                    <a:pt x="5710" y="2584"/>
                  </a:cubicBezTo>
                  <a:cubicBezTo>
                    <a:pt x="5673" y="2592"/>
                    <a:pt x="5673" y="2562"/>
                    <a:pt x="5666" y="2532"/>
                  </a:cubicBezTo>
                  <a:cubicBezTo>
                    <a:pt x="5636" y="2525"/>
                    <a:pt x="5592" y="2584"/>
                    <a:pt x="5569" y="2555"/>
                  </a:cubicBezTo>
                  <a:cubicBezTo>
                    <a:pt x="5540" y="2525"/>
                    <a:pt x="5517" y="2525"/>
                    <a:pt x="5480" y="2532"/>
                  </a:cubicBezTo>
                  <a:cubicBezTo>
                    <a:pt x="5480" y="2547"/>
                    <a:pt x="5473" y="2562"/>
                    <a:pt x="5473" y="2584"/>
                  </a:cubicBezTo>
                  <a:cubicBezTo>
                    <a:pt x="5406" y="2584"/>
                    <a:pt x="5295" y="2547"/>
                    <a:pt x="5302" y="2644"/>
                  </a:cubicBezTo>
                  <a:cubicBezTo>
                    <a:pt x="5243" y="2644"/>
                    <a:pt x="5272" y="2525"/>
                    <a:pt x="5339" y="2525"/>
                  </a:cubicBezTo>
                  <a:cubicBezTo>
                    <a:pt x="5339" y="2517"/>
                    <a:pt x="5339" y="2517"/>
                    <a:pt x="5347" y="2510"/>
                  </a:cubicBezTo>
                  <a:cubicBezTo>
                    <a:pt x="5369" y="2510"/>
                    <a:pt x="5399" y="2517"/>
                    <a:pt x="5428" y="2510"/>
                  </a:cubicBezTo>
                  <a:cubicBezTo>
                    <a:pt x="5428" y="2473"/>
                    <a:pt x="5480" y="2480"/>
                    <a:pt x="5510" y="2480"/>
                  </a:cubicBezTo>
                  <a:cubicBezTo>
                    <a:pt x="5502" y="2428"/>
                    <a:pt x="5428" y="2436"/>
                    <a:pt x="5384" y="2428"/>
                  </a:cubicBezTo>
                  <a:cubicBezTo>
                    <a:pt x="5384" y="2391"/>
                    <a:pt x="5384" y="2354"/>
                    <a:pt x="5436" y="2369"/>
                  </a:cubicBezTo>
                  <a:cubicBezTo>
                    <a:pt x="5428" y="2347"/>
                    <a:pt x="5436" y="2332"/>
                    <a:pt x="5451" y="2324"/>
                  </a:cubicBezTo>
                  <a:cubicBezTo>
                    <a:pt x="5473" y="2258"/>
                    <a:pt x="5391" y="2302"/>
                    <a:pt x="5399" y="2258"/>
                  </a:cubicBezTo>
                  <a:cubicBezTo>
                    <a:pt x="5399" y="2250"/>
                    <a:pt x="5451" y="2250"/>
                    <a:pt x="5428" y="2228"/>
                  </a:cubicBezTo>
                  <a:cubicBezTo>
                    <a:pt x="5421" y="2213"/>
                    <a:pt x="5399" y="2213"/>
                    <a:pt x="5384" y="2206"/>
                  </a:cubicBezTo>
                  <a:cubicBezTo>
                    <a:pt x="5347" y="2191"/>
                    <a:pt x="5295" y="2198"/>
                    <a:pt x="5295" y="2146"/>
                  </a:cubicBezTo>
                  <a:cubicBezTo>
                    <a:pt x="5295" y="2072"/>
                    <a:pt x="5198" y="1938"/>
                    <a:pt x="5265" y="1871"/>
                  </a:cubicBezTo>
                  <a:cubicBezTo>
                    <a:pt x="5287" y="1849"/>
                    <a:pt x="5295" y="1827"/>
                    <a:pt x="5295" y="1804"/>
                  </a:cubicBezTo>
                  <a:cubicBezTo>
                    <a:pt x="5257" y="1819"/>
                    <a:pt x="5243" y="1856"/>
                    <a:pt x="5213" y="1879"/>
                  </a:cubicBezTo>
                  <a:cubicBezTo>
                    <a:pt x="5183" y="1901"/>
                    <a:pt x="5102" y="1909"/>
                    <a:pt x="5065" y="1886"/>
                  </a:cubicBezTo>
                  <a:cubicBezTo>
                    <a:pt x="5072" y="1901"/>
                    <a:pt x="5072" y="1916"/>
                    <a:pt x="5072" y="1938"/>
                  </a:cubicBezTo>
                  <a:cubicBezTo>
                    <a:pt x="5035" y="1931"/>
                    <a:pt x="5005" y="1938"/>
                    <a:pt x="4997" y="1983"/>
                  </a:cubicBezTo>
                  <a:cubicBezTo>
                    <a:pt x="4923" y="2005"/>
                    <a:pt x="4960" y="1879"/>
                    <a:pt x="4968" y="1842"/>
                  </a:cubicBezTo>
                  <a:cubicBezTo>
                    <a:pt x="4975" y="1797"/>
                    <a:pt x="4960" y="1678"/>
                    <a:pt x="5012" y="1656"/>
                  </a:cubicBezTo>
                  <a:cubicBezTo>
                    <a:pt x="5020" y="1649"/>
                    <a:pt x="5012" y="1641"/>
                    <a:pt x="5020" y="1641"/>
                  </a:cubicBezTo>
                  <a:cubicBezTo>
                    <a:pt x="4975" y="1634"/>
                    <a:pt x="4946" y="1559"/>
                    <a:pt x="4908" y="1582"/>
                  </a:cubicBezTo>
                  <a:cubicBezTo>
                    <a:pt x="4908" y="1604"/>
                    <a:pt x="4901" y="1619"/>
                    <a:pt x="4901" y="1641"/>
                  </a:cubicBezTo>
                  <a:cubicBezTo>
                    <a:pt x="4879" y="1641"/>
                    <a:pt x="4842" y="1626"/>
                    <a:pt x="4827" y="1641"/>
                  </a:cubicBezTo>
                  <a:cubicBezTo>
                    <a:pt x="4805" y="1656"/>
                    <a:pt x="4819" y="1693"/>
                    <a:pt x="4805" y="1708"/>
                  </a:cubicBezTo>
                  <a:cubicBezTo>
                    <a:pt x="4700" y="1715"/>
                    <a:pt x="4686" y="1559"/>
                    <a:pt x="4567" y="1582"/>
                  </a:cubicBezTo>
                  <a:cubicBezTo>
                    <a:pt x="4560" y="1604"/>
                    <a:pt x="4582" y="1611"/>
                    <a:pt x="4604" y="1611"/>
                  </a:cubicBezTo>
                  <a:cubicBezTo>
                    <a:pt x="4597" y="1611"/>
                    <a:pt x="4597" y="1619"/>
                    <a:pt x="4582" y="1619"/>
                  </a:cubicBezTo>
                  <a:cubicBezTo>
                    <a:pt x="4582" y="1649"/>
                    <a:pt x="4589" y="1671"/>
                    <a:pt x="4604" y="1701"/>
                  </a:cubicBezTo>
                  <a:cubicBezTo>
                    <a:pt x="4574" y="1701"/>
                    <a:pt x="4500" y="1678"/>
                    <a:pt x="4493" y="1723"/>
                  </a:cubicBezTo>
                  <a:cubicBezTo>
                    <a:pt x="4485" y="1760"/>
                    <a:pt x="4507" y="1790"/>
                    <a:pt x="4507" y="1827"/>
                  </a:cubicBezTo>
                  <a:cubicBezTo>
                    <a:pt x="4485" y="1834"/>
                    <a:pt x="4470" y="1812"/>
                    <a:pt x="4448" y="1819"/>
                  </a:cubicBezTo>
                  <a:cubicBezTo>
                    <a:pt x="4441" y="1819"/>
                    <a:pt x="4426" y="1819"/>
                    <a:pt x="4411" y="1819"/>
                  </a:cubicBezTo>
                  <a:cubicBezTo>
                    <a:pt x="4270" y="1797"/>
                    <a:pt x="4426" y="1619"/>
                    <a:pt x="4403" y="1552"/>
                  </a:cubicBezTo>
                  <a:cubicBezTo>
                    <a:pt x="4389" y="1500"/>
                    <a:pt x="4344" y="1441"/>
                    <a:pt x="4300" y="1418"/>
                  </a:cubicBezTo>
                  <a:cubicBezTo>
                    <a:pt x="4255" y="1396"/>
                    <a:pt x="4240" y="1374"/>
                    <a:pt x="4240" y="1322"/>
                  </a:cubicBezTo>
                  <a:cubicBezTo>
                    <a:pt x="4210" y="1322"/>
                    <a:pt x="4158" y="1337"/>
                    <a:pt x="4144" y="1299"/>
                  </a:cubicBezTo>
                  <a:cubicBezTo>
                    <a:pt x="4129" y="1262"/>
                    <a:pt x="4129" y="1233"/>
                    <a:pt x="4106" y="1196"/>
                  </a:cubicBezTo>
                  <a:cubicBezTo>
                    <a:pt x="4055" y="1121"/>
                    <a:pt x="4077" y="1002"/>
                    <a:pt x="4092" y="913"/>
                  </a:cubicBezTo>
                  <a:cubicBezTo>
                    <a:pt x="4092" y="928"/>
                    <a:pt x="4055" y="906"/>
                    <a:pt x="4047" y="899"/>
                  </a:cubicBezTo>
                  <a:cubicBezTo>
                    <a:pt x="4040" y="884"/>
                    <a:pt x="4040" y="854"/>
                    <a:pt x="4040" y="839"/>
                  </a:cubicBezTo>
                  <a:cubicBezTo>
                    <a:pt x="4047" y="794"/>
                    <a:pt x="4055" y="743"/>
                    <a:pt x="3995" y="743"/>
                  </a:cubicBezTo>
                  <a:cubicBezTo>
                    <a:pt x="3995" y="735"/>
                    <a:pt x="3988" y="728"/>
                    <a:pt x="3988" y="720"/>
                  </a:cubicBezTo>
                  <a:cubicBezTo>
                    <a:pt x="3950" y="713"/>
                    <a:pt x="3817" y="794"/>
                    <a:pt x="3795" y="705"/>
                  </a:cubicBezTo>
                  <a:cubicBezTo>
                    <a:pt x="3787" y="713"/>
                    <a:pt x="3772" y="705"/>
                    <a:pt x="3765" y="705"/>
                  </a:cubicBezTo>
                  <a:cubicBezTo>
                    <a:pt x="3765" y="691"/>
                    <a:pt x="3765" y="668"/>
                    <a:pt x="3765" y="654"/>
                  </a:cubicBezTo>
                  <a:cubicBezTo>
                    <a:pt x="3728" y="639"/>
                    <a:pt x="3646" y="579"/>
                    <a:pt x="3639" y="646"/>
                  </a:cubicBezTo>
                  <a:cubicBezTo>
                    <a:pt x="3601" y="639"/>
                    <a:pt x="3557" y="631"/>
                    <a:pt x="3512" y="646"/>
                  </a:cubicBezTo>
                  <a:cubicBezTo>
                    <a:pt x="3512" y="631"/>
                    <a:pt x="3505" y="624"/>
                    <a:pt x="3505" y="609"/>
                  </a:cubicBezTo>
                  <a:cubicBezTo>
                    <a:pt x="3483" y="602"/>
                    <a:pt x="3453" y="594"/>
                    <a:pt x="3453" y="564"/>
                  </a:cubicBezTo>
                  <a:cubicBezTo>
                    <a:pt x="3475" y="564"/>
                    <a:pt x="3498" y="564"/>
                    <a:pt x="3520" y="564"/>
                  </a:cubicBezTo>
                  <a:cubicBezTo>
                    <a:pt x="3527" y="527"/>
                    <a:pt x="3505" y="490"/>
                    <a:pt x="3520" y="453"/>
                  </a:cubicBezTo>
                  <a:cubicBezTo>
                    <a:pt x="3542" y="423"/>
                    <a:pt x="3542" y="401"/>
                    <a:pt x="3542" y="364"/>
                  </a:cubicBezTo>
                  <a:cubicBezTo>
                    <a:pt x="3520" y="357"/>
                    <a:pt x="3498" y="357"/>
                    <a:pt x="3483" y="357"/>
                  </a:cubicBezTo>
                  <a:cubicBezTo>
                    <a:pt x="3483" y="319"/>
                    <a:pt x="3468" y="267"/>
                    <a:pt x="3520" y="267"/>
                  </a:cubicBezTo>
                  <a:cubicBezTo>
                    <a:pt x="3527" y="252"/>
                    <a:pt x="3527" y="230"/>
                    <a:pt x="3520" y="223"/>
                  </a:cubicBezTo>
                  <a:cubicBezTo>
                    <a:pt x="3520" y="215"/>
                    <a:pt x="3483" y="215"/>
                    <a:pt x="3475" y="208"/>
                  </a:cubicBezTo>
                  <a:cubicBezTo>
                    <a:pt x="3460" y="193"/>
                    <a:pt x="3453" y="171"/>
                    <a:pt x="3453" y="149"/>
                  </a:cubicBezTo>
                  <a:cubicBezTo>
                    <a:pt x="3453" y="149"/>
                    <a:pt x="3453" y="141"/>
                    <a:pt x="3453" y="134"/>
                  </a:cubicBezTo>
                  <a:cubicBezTo>
                    <a:pt x="3408" y="126"/>
                    <a:pt x="3364" y="134"/>
                    <a:pt x="3327" y="119"/>
                  </a:cubicBezTo>
                  <a:cubicBezTo>
                    <a:pt x="3282" y="104"/>
                    <a:pt x="3253" y="97"/>
                    <a:pt x="3208" y="97"/>
                  </a:cubicBezTo>
                  <a:cubicBezTo>
                    <a:pt x="3186" y="97"/>
                    <a:pt x="3126" y="104"/>
                    <a:pt x="3126" y="74"/>
                  </a:cubicBezTo>
                  <a:cubicBezTo>
                    <a:pt x="3134" y="37"/>
                    <a:pt x="3104" y="15"/>
                    <a:pt x="3074" y="0"/>
                  </a:cubicBezTo>
                  <a:cubicBezTo>
                    <a:pt x="3059" y="22"/>
                    <a:pt x="3052" y="45"/>
                    <a:pt x="3015" y="45"/>
                  </a:cubicBezTo>
                  <a:cubicBezTo>
                    <a:pt x="2985" y="45"/>
                    <a:pt x="2948" y="37"/>
                    <a:pt x="2911" y="30"/>
                  </a:cubicBezTo>
                  <a:cubicBezTo>
                    <a:pt x="2859" y="30"/>
                    <a:pt x="2829" y="45"/>
                    <a:pt x="2785" y="67"/>
                  </a:cubicBezTo>
                  <a:cubicBezTo>
                    <a:pt x="2777" y="149"/>
                    <a:pt x="2755" y="215"/>
                    <a:pt x="2725" y="290"/>
                  </a:cubicBezTo>
                  <a:cubicBezTo>
                    <a:pt x="2710" y="327"/>
                    <a:pt x="2696" y="371"/>
                    <a:pt x="2681" y="408"/>
                  </a:cubicBezTo>
                  <a:cubicBezTo>
                    <a:pt x="2666" y="446"/>
                    <a:pt x="2643" y="483"/>
                    <a:pt x="2614" y="505"/>
                  </a:cubicBezTo>
                  <a:cubicBezTo>
                    <a:pt x="2540" y="572"/>
                    <a:pt x="2525" y="676"/>
                    <a:pt x="2436" y="735"/>
                  </a:cubicBezTo>
                  <a:cubicBezTo>
                    <a:pt x="2361" y="787"/>
                    <a:pt x="2280" y="802"/>
                    <a:pt x="2213" y="854"/>
                  </a:cubicBezTo>
                  <a:cubicBezTo>
                    <a:pt x="2176" y="876"/>
                    <a:pt x="2146" y="869"/>
                    <a:pt x="2109" y="884"/>
                  </a:cubicBezTo>
                  <a:cubicBezTo>
                    <a:pt x="2035" y="906"/>
                    <a:pt x="1997" y="980"/>
                    <a:pt x="1968" y="1040"/>
                  </a:cubicBezTo>
                  <a:cubicBezTo>
                    <a:pt x="1916" y="1047"/>
                    <a:pt x="1953" y="1121"/>
                    <a:pt x="1938" y="1151"/>
                  </a:cubicBezTo>
                  <a:cubicBezTo>
                    <a:pt x="1923" y="1188"/>
                    <a:pt x="1901" y="1188"/>
                    <a:pt x="1871" y="1210"/>
                  </a:cubicBezTo>
                  <a:cubicBezTo>
                    <a:pt x="1834" y="1225"/>
                    <a:pt x="1804" y="1240"/>
                    <a:pt x="1782" y="1270"/>
                  </a:cubicBezTo>
                  <a:cubicBezTo>
                    <a:pt x="1738" y="1322"/>
                    <a:pt x="1745" y="1396"/>
                    <a:pt x="1686" y="1448"/>
                  </a:cubicBezTo>
                  <a:cubicBezTo>
                    <a:pt x="1596" y="1522"/>
                    <a:pt x="1485" y="1485"/>
                    <a:pt x="1374" y="1485"/>
                  </a:cubicBezTo>
                  <a:cubicBezTo>
                    <a:pt x="1307" y="1485"/>
                    <a:pt x="1247" y="1485"/>
                    <a:pt x="1188" y="1507"/>
                  </a:cubicBezTo>
                  <a:cubicBezTo>
                    <a:pt x="1129" y="1530"/>
                    <a:pt x="1062" y="1596"/>
                    <a:pt x="987" y="1574"/>
                  </a:cubicBezTo>
                  <a:cubicBezTo>
                    <a:pt x="950" y="1567"/>
                    <a:pt x="884" y="1493"/>
                    <a:pt x="869" y="1448"/>
                  </a:cubicBezTo>
                  <a:cubicBezTo>
                    <a:pt x="861" y="1396"/>
                    <a:pt x="884" y="1374"/>
                    <a:pt x="847" y="1337"/>
                  </a:cubicBezTo>
                  <a:cubicBezTo>
                    <a:pt x="757" y="1255"/>
                    <a:pt x="631" y="1329"/>
                    <a:pt x="572" y="1396"/>
                  </a:cubicBezTo>
                  <a:cubicBezTo>
                    <a:pt x="557" y="1411"/>
                    <a:pt x="549" y="1441"/>
                    <a:pt x="535" y="1456"/>
                  </a:cubicBezTo>
                  <a:cubicBezTo>
                    <a:pt x="505" y="1493"/>
                    <a:pt x="475" y="1530"/>
                    <a:pt x="445" y="1574"/>
                  </a:cubicBezTo>
                  <a:cubicBezTo>
                    <a:pt x="408" y="1611"/>
                    <a:pt x="364" y="1671"/>
                    <a:pt x="319" y="1701"/>
                  </a:cubicBezTo>
                  <a:cubicBezTo>
                    <a:pt x="275" y="1738"/>
                    <a:pt x="215" y="1760"/>
                    <a:pt x="163" y="1797"/>
                  </a:cubicBezTo>
                  <a:cubicBezTo>
                    <a:pt x="82" y="1842"/>
                    <a:pt x="89" y="1879"/>
                    <a:pt x="74" y="1961"/>
                  </a:cubicBezTo>
                  <a:cubicBezTo>
                    <a:pt x="67" y="2005"/>
                    <a:pt x="45" y="2020"/>
                    <a:pt x="30" y="2057"/>
                  </a:cubicBezTo>
                  <a:cubicBezTo>
                    <a:pt x="0" y="2183"/>
                    <a:pt x="96" y="2191"/>
                    <a:pt x="178" y="2258"/>
                  </a:cubicBezTo>
                  <a:cubicBezTo>
                    <a:pt x="193" y="2272"/>
                    <a:pt x="208" y="2287"/>
                    <a:pt x="223" y="2302"/>
                  </a:cubicBezTo>
                  <a:cubicBezTo>
                    <a:pt x="237" y="2309"/>
                    <a:pt x="230" y="2324"/>
                    <a:pt x="252" y="2332"/>
                  </a:cubicBezTo>
                  <a:cubicBezTo>
                    <a:pt x="267" y="2332"/>
                    <a:pt x="267" y="2309"/>
                    <a:pt x="282" y="2309"/>
                  </a:cubicBezTo>
                  <a:cubicBezTo>
                    <a:pt x="327" y="2309"/>
                    <a:pt x="386" y="2324"/>
                    <a:pt x="423" y="2347"/>
                  </a:cubicBezTo>
                  <a:cubicBezTo>
                    <a:pt x="475" y="2384"/>
                    <a:pt x="453" y="2443"/>
                    <a:pt x="453" y="2503"/>
                  </a:cubicBezTo>
                  <a:cubicBezTo>
                    <a:pt x="453" y="2532"/>
                    <a:pt x="453" y="2555"/>
                    <a:pt x="438" y="2577"/>
                  </a:cubicBezTo>
                  <a:cubicBezTo>
                    <a:pt x="423" y="2606"/>
                    <a:pt x="401" y="2614"/>
                    <a:pt x="386" y="2629"/>
                  </a:cubicBezTo>
                  <a:cubicBezTo>
                    <a:pt x="364" y="2658"/>
                    <a:pt x="356" y="2748"/>
                    <a:pt x="371" y="2785"/>
                  </a:cubicBezTo>
                  <a:cubicBezTo>
                    <a:pt x="379" y="2807"/>
                    <a:pt x="408" y="2807"/>
                    <a:pt x="408" y="2829"/>
                  </a:cubicBezTo>
                  <a:cubicBezTo>
                    <a:pt x="423" y="2844"/>
                    <a:pt x="408" y="2881"/>
                    <a:pt x="416" y="2903"/>
                  </a:cubicBezTo>
                  <a:cubicBezTo>
                    <a:pt x="460" y="2911"/>
                    <a:pt x="438" y="2933"/>
                    <a:pt x="453" y="2956"/>
                  </a:cubicBezTo>
                  <a:cubicBezTo>
                    <a:pt x="468" y="2963"/>
                    <a:pt x="490" y="2978"/>
                    <a:pt x="512" y="2978"/>
                  </a:cubicBezTo>
                  <a:cubicBezTo>
                    <a:pt x="557" y="3000"/>
                    <a:pt x="601" y="3000"/>
                    <a:pt x="653" y="3008"/>
                  </a:cubicBezTo>
                  <a:cubicBezTo>
                    <a:pt x="742" y="3008"/>
                    <a:pt x="735" y="3022"/>
                    <a:pt x="735" y="3097"/>
                  </a:cubicBezTo>
                  <a:cubicBezTo>
                    <a:pt x="735" y="3156"/>
                    <a:pt x="735" y="3201"/>
                    <a:pt x="750" y="3245"/>
                  </a:cubicBezTo>
                  <a:cubicBezTo>
                    <a:pt x="765" y="3297"/>
                    <a:pt x="787" y="3342"/>
                    <a:pt x="809" y="3386"/>
                  </a:cubicBezTo>
                  <a:cubicBezTo>
                    <a:pt x="824" y="3431"/>
                    <a:pt x="861" y="3460"/>
                    <a:pt x="869" y="3513"/>
                  </a:cubicBezTo>
                  <a:cubicBezTo>
                    <a:pt x="884" y="3572"/>
                    <a:pt x="906" y="3587"/>
                    <a:pt x="936" y="3639"/>
                  </a:cubicBezTo>
                  <a:cubicBezTo>
                    <a:pt x="965" y="3683"/>
                    <a:pt x="1039" y="3765"/>
                    <a:pt x="1025" y="3817"/>
                  </a:cubicBezTo>
                  <a:cubicBezTo>
                    <a:pt x="995" y="3810"/>
                    <a:pt x="950" y="3817"/>
                    <a:pt x="943" y="3854"/>
                  </a:cubicBezTo>
                  <a:cubicBezTo>
                    <a:pt x="950" y="3854"/>
                    <a:pt x="965" y="3847"/>
                    <a:pt x="973" y="3847"/>
                  </a:cubicBezTo>
                  <a:cubicBezTo>
                    <a:pt x="995" y="3832"/>
                    <a:pt x="1084" y="3810"/>
                    <a:pt x="1106" y="3832"/>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17" name="Freeform 9"/>
            <p:cNvSpPr>
              <a:spLocks noChangeArrowheads="1"/>
            </p:cNvSpPr>
            <p:nvPr/>
          </p:nvSpPr>
          <p:spPr bwMode="auto">
            <a:xfrm>
              <a:off x="10898161" y="4758280"/>
              <a:ext cx="993215" cy="931592"/>
            </a:xfrm>
            <a:custGeom>
              <a:avLst/>
              <a:gdLst>
                <a:gd name="T0" fmla="*/ 995 w 2296"/>
                <a:gd name="T1" fmla="*/ 312 h 2155"/>
                <a:gd name="T2" fmla="*/ 743 w 2296"/>
                <a:gd name="T3" fmla="*/ 238 h 2155"/>
                <a:gd name="T4" fmla="*/ 498 w 2296"/>
                <a:gd name="T5" fmla="*/ 193 h 2155"/>
                <a:gd name="T6" fmla="*/ 342 w 2296"/>
                <a:gd name="T7" fmla="*/ 297 h 2155"/>
                <a:gd name="T8" fmla="*/ 179 w 2296"/>
                <a:gd name="T9" fmla="*/ 371 h 2155"/>
                <a:gd name="T10" fmla="*/ 141 w 2296"/>
                <a:gd name="T11" fmla="*/ 394 h 2155"/>
                <a:gd name="T12" fmla="*/ 156 w 2296"/>
                <a:gd name="T13" fmla="*/ 461 h 2155"/>
                <a:gd name="T14" fmla="*/ 97 w 2296"/>
                <a:gd name="T15" fmla="*/ 594 h 2155"/>
                <a:gd name="T16" fmla="*/ 119 w 2296"/>
                <a:gd name="T17" fmla="*/ 758 h 2155"/>
                <a:gd name="T18" fmla="*/ 30 w 2296"/>
                <a:gd name="T19" fmla="*/ 861 h 2155"/>
                <a:gd name="T20" fmla="*/ 30 w 2296"/>
                <a:gd name="T21" fmla="*/ 861 h 2155"/>
                <a:gd name="T22" fmla="*/ 238 w 2296"/>
                <a:gd name="T23" fmla="*/ 980 h 2155"/>
                <a:gd name="T24" fmla="*/ 127 w 2296"/>
                <a:gd name="T25" fmla="*/ 1129 h 2155"/>
                <a:gd name="T26" fmla="*/ 97 w 2296"/>
                <a:gd name="T27" fmla="*/ 1352 h 2155"/>
                <a:gd name="T28" fmla="*/ 216 w 2296"/>
                <a:gd name="T29" fmla="*/ 1411 h 2155"/>
                <a:gd name="T30" fmla="*/ 357 w 2296"/>
                <a:gd name="T31" fmla="*/ 1389 h 2155"/>
                <a:gd name="T32" fmla="*/ 527 w 2296"/>
                <a:gd name="T33" fmla="*/ 1322 h 2155"/>
                <a:gd name="T34" fmla="*/ 758 w 2296"/>
                <a:gd name="T35" fmla="*/ 1560 h 2155"/>
                <a:gd name="T36" fmla="*/ 758 w 2296"/>
                <a:gd name="T37" fmla="*/ 1656 h 2155"/>
                <a:gd name="T38" fmla="*/ 832 w 2296"/>
                <a:gd name="T39" fmla="*/ 1782 h 2155"/>
                <a:gd name="T40" fmla="*/ 995 w 2296"/>
                <a:gd name="T41" fmla="*/ 1909 h 2155"/>
                <a:gd name="T42" fmla="*/ 1189 w 2296"/>
                <a:gd name="T43" fmla="*/ 2028 h 2155"/>
                <a:gd name="T44" fmla="*/ 1463 w 2296"/>
                <a:gd name="T45" fmla="*/ 2035 h 2155"/>
                <a:gd name="T46" fmla="*/ 1500 w 2296"/>
                <a:gd name="T47" fmla="*/ 2094 h 2155"/>
                <a:gd name="T48" fmla="*/ 1604 w 2296"/>
                <a:gd name="T49" fmla="*/ 2154 h 2155"/>
                <a:gd name="T50" fmla="*/ 1649 w 2296"/>
                <a:gd name="T51" fmla="*/ 2020 h 2155"/>
                <a:gd name="T52" fmla="*/ 1768 w 2296"/>
                <a:gd name="T53" fmla="*/ 1820 h 2155"/>
                <a:gd name="T54" fmla="*/ 1820 w 2296"/>
                <a:gd name="T55" fmla="*/ 1701 h 2155"/>
                <a:gd name="T56" fmla="*/ 1849 w 2296"/>
                <a:gd name="T57" fmla="*/ 1663 h 2155"/>
                <a:gd name="T58" fmla="*/ 1857 w 2296"/>
                <a:gd name="T59" fmla="*/ 1485 h 2155"/>
                <a:gd name="T60" fmla="*/ 1916 w 2296"/>
                <a:gd name="T61" fmla="*/ 1307 h 2155"/>
                <a:gd name="T62" fmla="*/ 2028 w 2296"/>
                <a:gd name="T63" fmla="*/ 1218 h 2155"/>
                <a:gd name="T64" fmla="*/ 2124 w 2296"/>
                <a:gd name="T65" fmla="*/ 1144 h 2155"/>
                <a:gd name="T66" fmla="*/ 2258 w 2296"/>
                <a:gd name="T67" fmla="*/ 1025 h 2155"/>
                <a:gd name="T68" fmla="*/ 2198 w 2296"/>
                <a:gd name="T69" fmla="*/ 921 h 2155"/>
                <a:gd name="T70" fmla="*/ 2072 w 2296"/>
                <a:gd name="T71" fmla="*/ 802 h 2155"/>
                <a:gd name="T72" fmla="*/ 1968 w 2296"/>
                <a:gd name="T73" fmla="*/ 750 h 2155"/>
                <a:gd name="T74" fmla="*/ 1782 w 2296"/>
                <a:gd name="T75" fmla="*/ 713 h 2155"/>
                <a:gd name="T76" fmla="*/ 1723 w 2296"/>
                <a:gd name="T77" fmla="*/ 550 h 2155"/>
                <a:gd name="T78" fmla="*/ 1671 w 2296"/>
                <a:gd name="T79" fmla="*/ 505 h 2155"/>
                <a:gd name="T80" fmla="*/ 1545 w 2296"/>
                <a:gd name="T81" fmla="*/ 401 h 2155"/>
                <a:gd name="T82" fmla="*/ 1396 w 2296"/>
                <a:gd name="T83" fmla="*/ 409 h 2155"/>
                <a:gd name="T84" fmla="*/ 1285 w 2296"/>
                <a:gd name="T85" fmla="*/ 319 h 2155"/>
                <a:gd name="T86" fmla="*/ 1196 w 2296"/>
                <a:gd name="T87" fmla="*/ 223 h 2155"/>
                <a:gd name="T88" fmla="*/ 1107 w 2296"/>
                <a:gd name="T89" fmla="*/ 104 h 2155"/>
                <a:gd name="T90" fmla="*/ 1040 w 2296"/>
                <a:gd name="T91" fmla="*/ 52 h 2155"/>
                <a:gd name="T92" fmla="*/ 981 w 2296"/>
                <a:gd name="T93" fmla="*/ 119 h 2155"/>
                <a:gd name="T94" fmla="*/ 958 w 2296"/>
                <a:gd name="T95" fmla="*/ 245 h 2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296" h="2155">
                  <a:moveTo>
                    <a:pt x="995" y="312"/>
                  </a:moveTo>
                  <a:lnTo>
                    <a:pt x="995" y="312"/>
                  </a:lnTo>
                  <a:cubicBezTo>
                    <a:pt x="995" y="327"/>
                    <a:pt x="899" y="319"/>
                    <a:pt x="884" y="319"/>
                  </a:cubicBezTo>
                  <a:cubicBezTo>
                    <a:pt x="891" y="253"/>
                    <a:pt x="787" y="238"/>
                    <a:pt x="743" y="238"/>
                  </a:cubicBezTo>
                  <a:cubicBezTo>
                    <a:pt x="698" y="238"/>
                    <a:pt x="676" y="238"/>
                    <a:pt x="639" y="223"/>
                  </a:cubicBezTo>
                  <a:cubicBezTo>
                    <a:pt x="602" y="208"/>
                    <a:pt x="535" y="193"/>
                    <a:pt x="498" y="193"/>
                  </a:cubicBezTo>
                  <a:cubicBezTo>
                    <a:pt x="468" y="245"/>
                    <a:pt x="409" y="208"/>
                    <a:pt x="372" y="238"/>
                  </a:cubicBezTo>
                  <a:cubicBezTo>
                    <a:pt x="364" y="253"/>
                    <a:pt x="357" y="297"/>
                    <a:pt x="342" y="297"/>
                  </a:cubicBezTo>
                  <a:cubicBezTo>
                    <a:pt x="320" y="305"/>
                    <a:pt x="305" y="275"/>
                    <a:pt x="290" y="267"/>
                  </a:cubicBezTo>
                  <a:cubicBezTo>
                    <a:pt x="245" y="253"/>
                    <a:pt x="179" y="334"/>
                    <a:pt x="179" y="371"/>
                  </a:cubicBezTo>
                  <a:cubicBezTo>
                    <a:pt x="186" y="371"/>
                    <a:pt x="193" y="379"/>
                    <a:pt x="201" y="371"/>
                  </a:cubicBezTo>
                  <a:cubicBezTo>
                    <a:pt x="208" y="409"/>
                    <a:pt x="156" y="394"/>
                    <a:pt x="141" y="394"/>
                  </a:cubicBezTo>
                  <a:cubicBezTo>
                    <a:pt x="134" y="424"/>
                    <a:pt x="141" y="438"/>
                    <a:pt x="149" y="461"/>
                  </a:cubicBezTo>
                  <a:cubicBezTo>
                    <a:pt x="156" y="461"/>
                    <a:pt x="156" y="461"/>
                    <a:pt x="156" y="461"/>
                  </a:cubicBezTo>
                  <a:cubicBezTo>
                    <a:pt x="156" y="468"/>
                    <a:pt x="156" y="475"/>
                    <a:pt x="156" y="475"/>
                  </a:cubicBezTo>
                  <a:cubicBezTo>
                    <a:pt x="127" y="468"/>
                    <a:pt x="89" y="572"/>
                    <a:pt x="97" y="594"/>
                  </a:cubicBezTo>
                  <a:cubicBezTo>
                    <a:pt x="141" y="594"/>
                    <a:pt x="104" y="676"/>
                    <a:pt x="97" y="706"/>
                  </a:cubicBezTo>
                  <a:cubicBezTo>
                    <a:pt x="134" y="706"/>
                    <a:pt x="141" y="743"/>
                    <a:pt x="119" y="758"/>
                  </a:cubicBezTo>
                  <a:cubicBezTo>
                    <a:pt x="97" y="772"/>
                    <a:pt x="37" y="802"/>
                    <a:pt x="0" y="824"/>
                  </a:cubicBezTo>
                  <a:cubicBezTo>
                    <a:pt x="8" y="839"/>
                    <a:pt x="15" y="854"/>
                    <a:pt x="30" y="861"/>
                  </a:cubicBezTo>
                  <a:cubicBezTo>
                    <a:pt x="45" y="854"/>
                    <a:pt x="52" y="847"/>
                    <a:pt x="60" y="839"/>
                  </a:cubicBezTo>
                  <a:cubicBezTo>
                    <a:pt x="52" y="847"/>
                    <a:pt x="45" y="854"/>
                    <a:pt x="30" y="861"/>
                  </a:cubicBezTo>
                  <a:cubicBezTo>
                    <a:pt x="45" y="884"/>
                    <a:pt x="67" y="891"/>
                    <a:pt x="82" y="906"/>
                  </a:cubicBezTo>
                  <a:cubicBezTo>
                    <a:pt x="127" y="943"/>
                    <a:pt x="186" y="951"/>
                    <a:pt x="238" y="980"/>
                  </a:cubicBezTo>
                  <a:cubicBezTo>
                    <a:pt x="216" y="973"/>
                    <a:pt x="193" y="988"/>
                    <a:pt x="179" y="995"/>
                  </a:cubicBezTo>
                  <a:cubicBezTo>
                    <a:pt x="164" y="1040"/>
                    <a:pt x="156" y="1092"/>
                    <a:pt x="127" y="1129"/>
                  </a:cubicBezTo>
                  <a:cubicBezTo>
                    <a:pt x="97" y="1166"/>
                    <a:pt x="37" y="1203"/>
                    <a:pt x="67" y="1248"/>
                  </a:cubicBezTo>
                  <a:cubicBezTo>
                    <a:pt x="89" y="1277"/>
                    <a:pt x="75" y="1337"/>
                    <a:pt x="97" y="1352"/>
                  </a:cubicBezTo>
                  <a:cubicBezTo>
                    <a:pt x="134" y="1374"/>
                    <a:pt x="193" y="1352"/>
                    <a:pt x="230" y="1344"/>
                  </a:cubicBezTo>
                  <a:cubicBezTo>
                    <a:pt x="223" y="1366"/>
                    <a:pt x="238" y="1389"/>
                    <a:pt x="216" y="1411"/>
                  </a:cubicBezTo>
                  <a:cubicBezTo>
                    <a:pt x="238" y="1418"/>
                    <a:pt x="275" y="1478"/>
                    <a:pt x="290" y="1456"/>
                  </a:cubicBezTo>
                  <a:cubicBezTo>
                    <a:pt x="327" y="1426"/>
                    <a:pt x="305" y="1404"/>
                    <a:pt x="357" y="1389"/>
                  </a:cubicBezTo>
                  <a:cubicBezTo>
                    <a:pt x="394" y="1374"/>
                    <a:pt x="387" y="1329"/>
                    <a:pt x="424" y="1329"/>
                  </a:cubicBezTo>
                  <a:cubicBezTo>
                    <a:pt x="468" y="1337"/>
                    <a:pt x="490" y="1292"/>
                    <a:pt x="527" y="1322"/>
                  </a:cubicBezTo>
                  <a:cubicBezTo>
                    <a:pt x="572" y="1352"/>
                    <a:pt x="579" y="1396"/>
                    <a:pt x="609" y="1441"/>
                  </a:cubicBezTo>
                  <a:cubicBezTo>
                    <a:pt x="646" y="1485"/>
                    <a:pt x="706" y="1515"/>
                    <a:pt x="758" y="1560"/>
                  </a:cubicBezTo>
                  <a:cubicBezTo>
                    <a:pt x="773" y="1574"/>
                    <a:pt x="847" y="1604"/>
                    <a:pt x="854" y="1626"/>
                  </a:cubicBezTo>
                  <a:cubicBezTo>
                    <a:pt x="854" y="1656"/>
                    <a:pt x="780" y="1656"/>
                    <a:pt x="758" y="1656"/>
                  </a:cubicBezTo>
                  <a:cubicBezTo>
                    <a:pt x="750" y="1671"/>
                    <a:pt x="743" y="1693"/>
                    <a:pt x="743" y="1708"/>
                  </a:cubicBezTo>
                  <a:cubicBezTo>
                    <a:pt x="787" y="1723"/>
                    <a:pt x="787" y="1775"/>
                    <a:pt x="832" y="1782"/>
                  </a:cubicBezTo>
                  <a:cubicBezTo>
                    <a:pt x="832" y="1849"/>
                    <a:pt x="891" y="1820"/>
                    <a:pt x="936" y="1820"/>
                  </a:cubicBezTo>
                  <a:cubicBezTo>
                    <a:pt x="1003" y="1820"/>
                    <a:pt x="995" y="1857"/>
                    <a:pt x="995" y="1909"/>
                  </a:cubicBezTo>
                  <a:cubicBezTo>
                    <a:pt x="1047" y="1909"/>
                    <a:pt x="1084" y="1953"/>
                    <a:pt x="1129" y="1968"/>
                  </a:cubicBezTo>
                  <a:cubicBezTo>
                    <a:pt x="1174" y="1976"/>
                    <a:pt x="1189" y="1983"/>
                    <a:pt x="1189" y="2028"/>
                  </a:cubicBezTo>
                  <a:cubicBezTo>
                    <a:pt x="1233" y="2035"/>
                    <a:pt x="1270" y="2028"/>
                    <a:pt x="1315" y="2035"/>
                  </a:cubicBezTo>
                  <a:cubicBezTo>
                    <a:pt x="1367" y="2050"/>
                    <a:pt x="1411" y="2020"/>
                    <a:pt x="1463" y="2035"/>
                  </a:cubicBezTo>
                  <a:cubicBezTo>
                    <a:pt x="1463" y="2057"/>
                    <a:pt x="1463" y="2079"/>
                    <a:pt x="1463" y="2094"/>
                  </a:cubicBezTo>
                  <a:cubicBezTo>
                    <a:pt x="1478" y="2094"/>
                    <a:pt x="1485" y="2094"/>
                    <a:pt x="1500" y="2094"/>
                  </a:cubicBezTo>
                  <a:cubicBezTo>
                    <a:pt x="1500" y="2131"/>
                    <a:pt x="1552" y="2094"/>
                    <a:pt x="1552" y="2154"/>
                  </a:cubicBezTo>
                  <a:cubicBezTo>
                    <a:pt x="1567" y="2154"/>
                    <a:pt x="1589" y="2154"/>
                    <a:pt x="1604" y="2154"/>
                  </a:cubicBezTo>
                  <a:cubicBezTo>
                    <a:pt x="1619" y="2139"/>
                    <a:pt x="1656" y="2087"/>
                    <a:pt x="1693" y="2050"/>
                  </a:cubicBezTo>
                  <a:cubicBezTo>
                    <a:pt x="1671" y="2042"/>
                    <a:pt x="1656" y="2035"/>
                    <a:pt x="1649" y="2020"/>
                  </a:cubicBezTo>
                  <a:cubicBezTo>
                    <a:pt x="1634" y="1990"/>
                    <a:pt x="1664" y="1961"/>
                    <a:pt x="1679" y="1938"/>
                  </a:cubicBezTo>
                  <a:cubicBezTo>
                    <a:pt x="1716" y="1901"/>
                    <a:pt x="1738" y="1864"/>
                    <a:pt x="1768" y="1820"/>
                  </a:cubicBezTo>
                  <a:cubicBezTo>
                    <a:pt x="1782" y="1790"/>
                    <a:pt x="1790" y="1738"/>
                    <a:pt x="1812" y="1723"/>
                  </a:cubicBezTo>
                  <a:cubicBezTo>
                    <a:pt x="1820" y="1716"/>
                    <a:pt x="1820" y="1708"/>
                    <a:pt x="1820" y="1701"/>
                  </a:cubicBezTo>
                  <a:cubicBezTo>
                    <a:pt x="1834" y="1701"/>
                    <a:pt x="1849" y="1701"/>
                    <a:pt x="1864" y="1701"/>
                  </a:cubicBezTo>
                  <a:cubicBezTo>
                    <a:pt x="1872" y="1686"/>
                    <a:pt x="1872" y="1663"/>
                    <a:pt x="1849" y="1663"/>
                  </a:cubicBezTo>
                  <a:cubicBezTo>
                    <a:pt x="1834" y="1626"/>
                    <a:pt x="1820" y="1582"/>
                    <a:pt x="1834" y="1545"/>
                  </a:cubicBezTo>
                  <a:cubicBezTo>
                    <a:pt x="1849" y="1537"/>
                    <a:pt x="1842" y="1508"/>
                    <a:pt x="1857" y="1485"/>
                  </a:cubicBezTo>
                  <a:cubicBezTo>
                    <a:pt x="1872" y="1463"/>
                    <a:pt x="1894" y="1478"/>
                    <a:pt x="1909" y="1456"/>
                  </a:cubicBezTo>
                  <a:cubicBezTo>
                    <a:pt x="1946" y="1426"/>
                    <a:pt x="1901" y="1352"/>
                    <a:pt x="1916" y="1307"/>
                  </a:cubicBezTo>
                  <a:cubicBezTo>
                    <a:pt x="1924" y="1285"/>
                    <a:pt x="1953" y="1285"/>
                    <a:pt x="1976" y="1277"/>
                  </a:cubicBezTo>
                  <a:cubicBezTo>
                    <a:pt x="2005" y="1263"/>
                    <a:pt x="2013" y="1248"/>
                    <a:pt x="2028" y="1218"/>
                  </a:cubicBezTo>
                  <a:cubicBezTo>
                    <a:pt x="2035" y="1203"/>
                    <a:pt x="2035" y="1173"/>
                    <a:pt x="2050" y="1159"/>
                  </a:cubicBezTo>
                  <a:cubicBezTo>
                    <a:pt x="2072" y="1144"/>
                    <a:pt x="2102" y="1151"/>
                    <a:pt x="2124" y="1144"/>
                  </a:cubicBezTo>
                  <a:cubicBezTo>
                    <a:pt x="2131" y="1114"/>
                    <a:pt x="2176" y="1084"/>
                    <a:pt x="2191" y="1047"/>
                  </a:cubicBezTo>
                  <a:cubicBezTo>
                    <a:pt x="2213" y="1018"/>
                    <a:pt x="2221" y="1018"/>
                    <a:pt x="2258" y="1025"/>
                  </a:cubicBezTo>
                  <a:cubicBezTo>
                    <a:pt x="2295" y="1032"/>
                    <a:pt x="2250" y="966"/>
                    <a:pt x="2250" y="966"/>
                  </a:cubicBezTo>
                  <a:cubicBezTo>
                    <a:pt x="2236" y="943"/>
                    <a:pt x="2228" y="928"/>
                    <a:pt x="2198" y="921"/>
                  </a:cubicBezTo>
                  <a:cubicBezTo>
                    <a:pt x="2154" y="914"/>
                    <a:pt x="2146" y="921"/>
                    <a:pt x="2117" y="876"/>
                  </a:cubicBezTo>
                  <a:cubicBezTo>
                    <a:pt x="2102" y="847"/>
                    <a:pt x="2102" y="817"/>
                    <a:pt x="2072" y="802"/>
                  </a:cubicBezTo>
                  <a:cubicBezTo>
                    <a:pt x="2057" y="802"/>
                    <a:pt x="2042" y="802"/>
                    <a:pt x="2028" y="795"/>
                  </a:cubicBezTo>
                  <a:cubicBezTo>
                    <a:pt x="1998" y="780"/>
                    <a:pt x="1991" y="765"/>
                    <a:pt x="1968" y="750"/>
                  </a:cubicBezTo>
                  <a:cubicBezTo>
                    <a:pt x="1938" y="743"/>
                    <a:pt x="1901" y="735"/>
                    <a:pt x="1872" y="735"/>
                  </a:cubicBezTo>
                  <a:cubicBezTo>
                    <a:pt x="1849" y="735"/>
                    <a:pt x="1797" y="735"/>
                    <a:pt x="1782" y="713"/>
                  </a:cubicBezTo>
                  <a:cubicBezTo>
                    <a:pt x="1760" y="683"/>
                    <a:pt x="1760" y="624"/>
                    <a:pt x="1768" y="587"/>
                  </a:cubicBezTo>
                  <a:cubicBezTo>
                    <a:pt x="1745" y="587"/>
                    <a:pt x="1731" y="564"/>
                    <a:pt x="1723" y="550"/>
                  </a:cubicBezTo>
                  <a:cubicBezTo>
                    <a:pt x="1716" y="542"/>
                    <a:pt x="1716" y="535"/>
                    <a:pt x="1708" y="520"/>
                  </a:cubicBezTo>
                  <a:cubicBezTo>
                    <a:pt x="1701" y="513"/>
                    <a:pt x="1686" y="505"/>
                    <a:pt x="1671" y="505"/>
                  </a:cubicBezTo>
                  <a:cubicBezTo>
                    <a:pt x="1656" y="498"/>
                    <a:pt x="1634" y="505"/>
                    <a:pt x="1612" y="498"/>
                  </a:cubicBezTo>
                  <a:cubicBezTo>
                    <a:pt x="1597" y="490"/>
                    <a:pt x="1537" y="431"/>
                    <a:pt x="1545" y="401"/>
                  </a:cubicBezTo>
                  <a:cubicBezTo>
                    <a:pt x="1515" y="394"/>
                    <a:pt x="1500" y="371"/>
                    <a:pt x="1463" y="379"/>
                  </a:cubicBezTo>
                  <a:cubicBezTo>
                    <a:pt x="1441" y="379"/>
                    <a:pt x="1419" y="401"/>
                    <a:pt x="1396" y="409"/>
                  </a:cubicBezTo>
                  <a:cubicBezTo>
                    <a:pt x="1396" y="409"/>
                    <a:pt x="1396" y="409"/>
                    <a:pt x="1396" y="416"/>
                  </a:cubicBezTo>
                  <a:cubicBezTo>
                    <a:pt x="1329" y="431"/>
                    <a:pt x="1315" y="357"/>
                    <a:pt x="1285" y="319"/>
                  </a:cubicBezTo>
                  <a:cubicBezTo>
                    <a:pt x="1263" y="305"/>
                    <a:pt x="1233" y="305"/>
                    <a:pt x="1218" y="282"/>
                  </a:cubicBezTo>
                  <a:cubicBezTo>
                    <a:pt x="1203" y="260"/>
                    <a:pt x="1218" y="238"/>
                    <a:pt x="1196" y="223"/>
                  </a:cubicBezTo>
                  <a:cubicBezTo>
                    <a:pt x="1144" y="208"/>
                    <a:pt x="1174" y="156"/>
                    <a:pt x="1159" y="104"/>
                  </a:cubicBezTo>
                  <a:cubicBezTo>
                    <a:pt x="1144" y="112"/>
                    <a:pt x="1122" y="97"/>
                    <a:pt x="1107" y="104"/>
                  </a:cubicBezTo>
                  <a:cubicBezTo>
                    <a:pt x="1136" y="97"/>
                    <a:pt x="1062" y="8"/>
                    <a:pt x="1040" y="0"/>
                  </a:cubicBezTo>
                  <a:cubicBezTo>
                    <a:pt x="1040" y="15"/>
                    <a:pt x="1047" y="37"/>
                    <a:pt x="1040" y="52"/>
                  </a:cubicBezTo>
                  <a:cubicBezTo>
                    <a:pt x="1025" y="59"/>
                    <a:pt x="1010" y="52"/>
                    <a:pt x="1003" y="59"/>
                  </a:cubicBezTo>
                  <a:cubicBezTo>
                    <a:pt x="973" y="74"/>
                    <a:pt x="995" y="97"/>
                    <a:pt x="981" y="119"/>
                  </a:cubicBezTo>
                  <a:cubicBezTo>
                    <a:pt x="973" y="141"/>
                    <a:pt x="951" y="141"/>
                    <a:pt x="936" y="141"/>
                  </a:cubicBezTo>
                  <a:cubicBezTo>
                    <a:pt x="943" y="186"/>
                    <a:pt x="951" y="230"/>
                    <a:pt x="958" y="245"/>
                  </a:cubicBezTo>
                  <a:cubicBezTo>
                    <a:pt x="973" y="267"/>
                    <a:pt x="988" y="290"/>
                    <a:pt x="995" y="312"/>
                  </a:cubicBezTo>
                </a:path>
              </a:pathLst>
            </a:custGeom>
            <a:solidFill>
              <a:schemeClr val="accent2"/>
            </a:solidFill>
            <a:ln w="9525" cap="flat">
              <a:solidFill>
                <a:schemeClr val="bg2"/>
              </a:solidFill>
              <a:bevel/>
              <a:headEnd/>
              <a:tailEnd/>
            </a:ln>
            <a:effectLst/>
          </p:spPr>
          <p:txBody>
            <a:bodyPr wrap="none" lIns="121853" tIns="60926" rIns="121853" bIns="60926" anchor="ctr"/>
            <a:lstStyle/>
            <a:p>
              <a:endParaRPr lang="en-US"/>
            </a:p>
          </p:txBody>
        </p:sp>
        <p:sp>
          <p:nvSpPr>
            <p:cNvPr id="18" name="Freeform 10"/>
            <p:cNvSpPr>
              <a:spLocks noChangeArrowheads="1"/>
            </p:cNvSpPr>
            <p:nvPr/>
          </p:nvSpPr>
          <p:spPr bwMode="auto">
            <a:xfrm>
              <a:off x="10728493" y="5131678"/>
              <a:ext cx="2148475" cy="2118469"/>
            </a:xfrm>
            <a:custGeom>
              <a:avLst/>
              <a:gdLst>
                <a:gd name="T0" fmla="*/ 1708 w 4968"/>
                <a:gd name="T1" fmla="*/ 1174 h 4903"/>
                <a:gd name="T2" fmla="*/ 1136 w 4968"/>
                <a:gd name="T3" fmla="*/ 847 h 4903"/>
                <a:gd name="T4" fmla="*/ 817 w 4968"/>
                <a:gd name="T5" fmla="*/ 468 h 4903"/>
                <a:gd name="T6" fmla="*/ 460 w 4968"/>
                <a:gd name="T7" fmla="*/ 387 h 4903"/>
                <a:gd name="T8" fmla="*/ 386 w 4968"/>
                <a:gd name="T9" fmla="*/ 30 h 4903"/>
                <a:gd name="T10" fmla="*/ 59 w 4968"/>
                <a:gd name="T11" fmla="*/ 528 h 4903"/>
                <a:gd name="T12" fmla="*/ 81 w 4968"/>
                <a:gd name="T13" fmla="*/ 1129 h 4903"/>
                <a:gd name="T14" fmla="*/ 104 w 4968"/>
                <a:gd name="T15" fmla="*/ 1174 h 4903"/>
                <a:gd name="T16" fmla="*/ 133 w 4968"/>
                <a:gd name="T17" fmla="*/ 1270 h 4903"/>
                <a:gd name="T18" fmla="*/ 260 w 4968"/>
                <a:gd name="T19" fmla="*/ 1582 h 4903"/>
                <a:gd name="T20" fmla="*/ 289 w 4968"/>
                <a:gd name="T21" fmla="*/ 1805 h 4903"/>
                <a:gd name="T22" fmla="*/ 341 w 4968"/>
                <a:gd name="T23" fmla="*/ 2236 h 4903"/>
                <a:gd name="T24" fmla="*/ 341 w 4968"/>
                <a:gd name="T25" fmla="*/ 2518 h 4903"/>
                <a:gd name="T26" fmla="*/ 482 w 4968"/>
                <a:gd name="T27" fmla="*/ 2563 h 4903"/>
                <a:gd name="T28" fmla="*/ 742 w 4968"/>
                <a:gd name="T29" fmla="*/ 2563 h 4903"/>
                <a:gd name="T30" fmla="*/ 935 w 4968"/>
                <a:gd name="T31" fmla="*/ 2644 h 4903"/>
                <a:gd name="T32" fmla="*/ 1284 w 4968"/>
                <a:gd name="T33" fmla="*/ 2889 h 4903"/>
                <a:gd name="T34" fmla="*/ 1069 w 4968"/>
                <a:gd name="T35" fmla="*/ 3402 h 4903"/>
                <a:gd name="T36" fmla="*/ 817 w 4968"/>
                <a:gd name="T37" fmla="*/ 3610 h 4903"/>
                <a:gd name="T38" fmla="*/ 705 w 4968"/>
                <a:gd name="T39" fmla="*/ 3988 h 4903"/>
                <a:gd name="T40" fmla="*/ 831 w 4968"/>
                <a:gd name="T41" fmla="*/ 4389 h 4903"/>
                <a:gd name="T42" fmla="*/ 1180 w 4968"/>
                <a:gd name="T43" fmla="*/ 4412 h 4903"/>
                <a:gd name="T44" fmla="*/ 1039 w 4968"/>
                <a:gd name="T45" fmla="*/ 4070 h 4903"/>
                <a:gd name="T46" fmla="*/ 980 w 4968"/>
                <a:gd name="T47" fmla="*/ 3691 h 4903"/>
                <a:gd name="T48" fmla="*/ 1173 w 4968"/>
                <a:gd name="T49" fmla="*/ 3691 h 4903"/>
                <a:gd name="T50" fmla="*/ 1136 w 4968"/>
                <a:gd name="T51" fmla="*/ 3825 h 4903"/>
                <a:gd name="T52" fmla="*/ 1396 w 4968"/>
                <a:gd name="T53" fmla="*/ 3862 h 4903"/>
                <a:gd name="T54" fmla="*/ 1485 w 4968"/>
                <a:gd name="T55" fmla="*/ 3884 h 4903"/>
                <a:gd name="T56" fmla="*/ 1975 w 4968"/>
                <a:gd name="T57" fmla="*/ 3736 h 4903"/>
                <a:gd name="T58" fmla="*/ 2101 w 4968"/>
                <a:gd name="T59" fmla="*/ 3951 h 4903"/>
                <a:gd name="T60" fmla="*/ 2198 w 4968"/>
                <a:gd name="T61" fmla="*/ 3929 h 4903"/>
                <a:gd name="T62" fmla="*/ 2346 w 4968"/>
                <a:gd name="T63" fmla="*/ 3914 h 4903"/>
                <a:gd name="T64" fmla="*/ 2435 w 4968"/>
                <a:gd name="T65" fmla="*/ 3973 h 4903"/>
                <a:gd name="T66" fmla="*/ 2740 w 4968"/>
                <a:gd name="T67" fmla="*/ 3936 h 4903"/>
                <a:gd name="T68" fmla="*/ 2948 w 4968"/>
                <a:gd name="T69" fmla="*/ 3981 h 4903"/>
                <a:gd name="T70" fmla="*/ 3364 w 4968"/>
                <a:gd name="T71" fmla="*/ 4196 h 4903"/>
                <a:gd name="T72" fmla="*/ 3637 w 4968"/>
                <a:gd name="T73" fmla="*/ 4263 h 4903"/>
                <a:gd name="T74" fmla="*/ 3697 w 4968"/>
                <a:gd name="T75" fmla="*/ 4441 h 4903"/>
                <a:gd name="T76" fmla="*/ 3704 w 4968"/>
                <a:gd name="T77" fmla="*/ 4746 h 4903"/>
                <a:gd name="T78" fmla="*/ 4001 w 4968"/>
                <a:gd name="T79" fmla="*/ 4887 h 4903"/>
                <a:gd name="T80" fmla="*/ 4113 w 4968"/>
                <a:gd name="T81" fmla="*/ 4701 h 4903"/>
                <a:gd name="T82" fmla="*/ 4105 w 4968"/>
                <a:gd name="T83" fmla="*/ 4412 h 4903"/>
                <a:gd name="T84" fmla="*/ 4105 w 4968"/>
                <a:gd name="T85" fmla="*/ 3936 h 4903"/>
                <a:gd name="T86" fmla="*/ 4595 w 4968"/>
                <a:gd name="T87" fmla="*/ 3543 h 4903"/>
                <a:gd name="T88" fmla="*/ 4662 w 4968"/>
                <a:gd name="T89" fmla="*/ 3313 h 4903"/>
                <a:gd name="T90" fmla="*/ 4506 w 4968"/>
                <a:gd name="T91" fmla="*/ 2986 h 4903"/>
                <a:gd name="T92" fmla="*/ 4714 w 4968"/>
                <a:gd name="T93" fmla="*/ 2785 h 4903"/>
                <a:gd name="T94" fmla="*/ 4417 w 4968"/>
                <a:gd name="T95" fmla="*/ 2258 h 4903"/>
                <a:gd name="T96" fmla="*/ 3994 w 4968"/>
                <a:gd name="T97" fmla="*/ 2184 h 4903"/>
                <a:gd name="T98" fmla="*/ 3475 w 4968"/>
                <a:gd name="T99" fmla="*/ 1961 h 4903"/>
                <a:gd name="T100" fmla="*/ 2985 w 4968"/>
                <a:gd name="T101" fmla="*/ 1783 h 4903"/>
                <a:gd name="T102" fmla="*/ 2718 w 4968"/>
                <a:gd name="T103" fmla="*/ 1501 h 4903"/>
                <a:gd name="T104" fmla="*/ 2369 w 4968"/>
                <a:gd name="T105" fmla="*/ 1307 h 4903"/>
                <a:gd name="T106" fmla="*/ 2094 w 4968"/>
                <a:gd name="T107" fmla="*/ 1189 h 49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968" h="4903">
                  <a:moveTo>
                    <a:pt x="1945" y="1293"/>
                  </a:moveTo>
                  <a:lnTo>
                    <a:pt x="1945" y="1293"/>
                  </a:lnTo>
                  <a:cubicBezTo>
                    <a:pt x="1945" y="1233"/>
                    <a:pt x="1893" y="1270"/>
                    <a:pt x="1893" y="1233"/>
                  </a:cubicBezTo>
                  <a:cubicBezTo>
                    <a:pt x="1878" y="1233"/>
                    <a:pt x="1871" y="1233"/>
                    <a:pt x="1856" y="1233"/>
                  </a:cubicBezTo>
                  <a:cubicBezTo>
                    <a:pt x="1856" y="1218"/>
                    <a:pt x="1856" y="1196"/>
                    <a:pt x="1856" y="1174"/>
                  </a:cubicBezTo>
                  <a:cubicBezTo>
                    <a:pt x="1804" y="1159"/>
                    <a:pt x="1760" y="1189"/>
                    <a:pt x="1708" y="1174"/>
                  </a:cubicBezTo>
                  <a:cubicBezTo>
                    <a:pt x="1663" y="1167"/>
                    <a:pt x="1626" y="1174"/>
                    <a:pt x="1582" y="1167"/>
                  </a:cubicBezTo>
                  <a:cubicBezTo>
                    <a:pt x="1582" y="1122"/>
                    <a:pt x="1567" y="1115"/>
                    <a:pt x="1522" y="1107"/>
                  </a:cubicBezTo>
                  <a:cubicBezTo>
                    <a:pt x="1477" y="1092"/>
                    <a:pt x="1440" y="1048"/>
                    <a:pt x="1388" y="1048"/>
                  </a:cubicBezTo>
                  <a:cubicBezTo>
                    <a:pt x="1388" y="996"/>
                    <a:pt x="1396" y="959"/>
                    <a:pt x="1329" y="959"/>
                  </a:cubicBezTo>
                  <a:cubicBezTo>
                    <a:pt x="1284" y="959"/>
                    <a:pt x="1225" y="988"/>
                    <a:pt x="1225" y="921"/>
                  </a:cubicBezTo>
                  <a:cubicBezTo>
                    <a:pt x="1180" y="914"/>
                    <a:pt x="1180" y="862"/>
                    <a:pt x="1136" y="847"/>
                  </a:cubicBezTo>
                  <a:cubicBezTo>
                    <a:pt x="1136" y="832"/>
                    <a:pt x="1143" y="810"/>
                    <a:pt x="1151" y="795"/>
                  </a:cubicBezTo>
                  <a:cubicBezTo>
                    <a:pt x="1173" y="795"/>
                    <a:pt x="1247" y="795"/>
                    <a:pt x="1247" y="765"/>
                  </a:cubicBezTo>
                  <a:cubicBezTo>
                    <a:pt x="1240" y="743"/>
                    <a:pt x="1166" y="713"/>
                    <a:pt x="1151" y="699"/>
                  </a:cubicBezTo>
                  <a:cubicBezTo>
                    <a:pt x="1099" y="654"/>
                    <a:pt x="1039" y="624"/>
                    <a:pt x="1002" y="580"/>
                  </a:cubicBezTo>
                  <a:cubicBezTo>
                    <a:pt x="972" y="535"/>
                    <a:pt x="965" y="491"/>
                    <a:pt x="920" y="461"/>
                  </a:cubicBezTo>
                  <a:cubicBezTo>
                    <a:pt x="883" y="431"/>
                    <a:pt x="861" y="476"/>
                    <a:pt x="817" y="468"/>
                  </a:cubicBezTo>
                  <a:cubicBezTo>
                    <a:pt x="780" y="468"/>
                    <a:pt x="787" y="513"/>
                    <a:pt x="750" y="528"/>
                  </a:cubicBezTo>
                  <a:cubicBezTo>
                    <a:pt x="698" y="543"/>
                    <a:pt x="720" y="565"/>
                    <a:pt x="683" y="595"/>
                  </a:cubicBezTo>
                  <a:cubicBezTo>
                    <a:pt x="668" y="617"/>
                    <a:pt x="631" y="557"/>
                    <a:pt x="609" y="550"/>
                  </a:cubicBezTo>
                  <a:cubicBezTo>
                    <a:pt x="631" y="528"/>
                    <a:pt x="616" y="505"/>
                    <a:pt x="623" y="483"/>
                  </a:cubicBezTo>
                  <a:cubicBezTo>
                    <a:pt x="586" y="491"/>
                    <a:pt x="527" y="513"/>
                    <a:pt x="490" y="491"/>
                  </a:cubicBezTo>
                  <a:cubicBezTo>
                    <a:pt x="468" y="476"/>
                    <a:pt x="482" y="416"/>
                    <a:pt x="460" y="387"/>
                  </a:cubicBezTo>
                  <a:cubicBezTo>
                    <a:pt x="430" y="342"/>
                    <a:pt x="490" y="305"/>
                    <a:pt x="520" y="268"/>
                  </a:cubicBezTo>
                  <a:cubicBezTo>
                    <a:pt x="549" y="231"/>
                    <a:pt x="557" y="179"/>
                    <a:pt x="572" y="134"/>
                  </a:cubicBezTo>
                  <a:cubicBezTo>
                    <a:pt x="586" y="127"/>
                    <a:pt x="609" y="112"/>
                    <a:pt x="631" y="119"/>
                  </a:cubicBezTo>
                  <a:cubicBezTo>
                    <a:pt x="579" y="90"/>
                    <a:pt x="520" y="82"/>
                    <a:pt x="475" y="45"/>
                  </a:cubicBezTo>
                  <a:cubicBezTo>
                    <a:pt x="460" y="30"/>
                    <a:pt x="438" y="23"/>
                    <a:pt x="423" y="0"/>
                  </a:cubicBezTo>
                  <a:cubicBezTo>
                    <a:pt x="408" y="15"/>
                    <a:pt x="393" y="30"/>
                    <a:pt x="386" y="30"/>
                  </a:cubicBezTo>
                  <a:cubicBezTo>
                    <a:pt x="356" y="105"/>
                    <a:pt x="267" y="149"/>
                    <a:pt x="260" y="231"/>
                  </a:cubicBezTo>
                  <a:cubicBezTo>
                    <a:pt x="237" y="231"/>
                    <a:pt x="208" y="223"/>
                    <a:pt x="200" y="253"/>
                  </a:cubicBezTo>
                  <a:cubicBezTo>
                    <a:pt x="200" y="275"/>
                    <a:pt x="185" y="275"/>
                    <a:pt x="178" y="298"/>
                  </a:cubicBezTo>
                  <a:cubicBezTo>
                    <a:pt x="118" y="298"/>
                    <a:pt x="126" y="357"/>
                    <a:pt x="126" y="394"/>
                  </a:cubicBezTo>
                  <a:cubicBezTo>
                    <a:pt x="126" y="424"/>
                    <a:pt x="111" y="439"/>
                    <a:pt x="96" y="454"/>
                  </a:cubicBezTo>
                  <a:cubicBezTo>
                    <a:pt x="74" y="476"/>
                    <a:pt x="74" y="505"/>
                    <a:pt x="59" y="528"/>
                  </a:cubicBezTo>
                  <a:lnTo>
                    <a:pt x="52" y="528"/>
                  </a:lnTo>
                  <a:cubicBezTo>
                    <a:pt x="22" y="602"/>
                    <a:pt x="0" y="706"/>
                    <a:pt x="22" y="780"/>
                  </a:cubicBezTo>
                  <a:cubicBezTo>
                    <a:pt x="44" y="855"/>
                    <a:pt x="44" y="1010"/>
                    <a:pt x="44" y="1107"/>
                  </a:cubicBezTo>
                  <a:cubicBezTo>
                    <a:pt x="44" y="1115"/>
                    <a:pt x="52" y="1115"/>
                    <a:pt x="52" y="1115"/>
                  </a:cubicBezTo>
                  <a:cubicBezTo>
                    <a:pt x="59" y="1115"/>
                    <a:pt x="59" y="1107"/>
                    <a:pt x="66" y="1107"/>
                  </a:cubicBezTo>
                  <a:cubicBezTo>
                    <a:pt x="74" y="1107"/>
                    <a:pt x="81" y="1129"/>
                    <a:pt x="81" y="1129"/>
                  </a:cubicBezTo>
                  <a:cubicBezTo>
                    <a:pt x="89" y="1144"/>
                    <a:pt x="74" y="1129"/>
                    <a:pt x="74" y="1137"/>
                  </a:cubicBezTo>
                  <a:cubicBezTo>
                    <a:pt x="66" y="1144"/>
                    <a:pt x="81" y="1152"/>
                    <a:pt x="81" y="1152"/>
                  </a:cubicBezTo>
                  <a:lnTo>
                    <a:pt x="89" y="1152"/>
                  </a:lnTo>
                  <a:cubicBezTo>
                    <a:pt x="89" y="1159"/>
                    <a:pt x="89" y="1159"/>
                    <a:pt x="89" y="1159"/>
                  </a:cubicBezTo>
                  <a:cubicBezTo>
                    <a:pt x="89" y="1159"/>
                    <a:pt x="89" y="1167"/>
                    <a:pt x="96" y="1174"/>
                  </a:cubicBezTo>
                  <a:cubicBezTo>
                    <a:pt x="96" y="1174"/>
                    <a:pt x="96" y="1174"/>
                    <a:pt x="104" y="1174"/>
                  </a:cubicBezTo>
                  <a:cubicBezTo>
                    <a:pt x="104" y="1181"/>
                    <a:pt x="104" y="1181"/>
                    <a:pt x="104" y="1181"/>
                  </a:cubicBezTo>
                  <a:cubicBezTo>
                    <a:pt x="111" y="1189"/>
                    <a:pt x="111" y="1189"/>
                    <a:pt x="118" y="1196"/>
                  </a:cubicBezTo>
                  <a:cubicBezTo>
                    <a:pt x="118" y="1211"/>
                    <a:pt x="126" y="1196"/>
                    <a:pt x="133" y="1196"/>
                  </a:cubicBezTo>
                  <a:cubicBezTo>
                    <a:pt x="141" y="1204"/>
                    <a:pt x="141" y="1218"/>
                    <a:pt x="133" y="1218"/>
                  </a:cubicBezTo>
                  <a:cubicBezTo>
                    <a:pt x="133" y="1226"/>
                    <a:pt x="133" y="1233"/>
                    <a:pt x="133" y="1241"/>
                  </a:cubicBezTo>
                  <a:cubicBezTo>
                    <a:pt x="141" y="1256"/>
                    <a:pt x="156" y="1263"/>
                    <a:pt x="133" y="1270"/>
                  </a:cubicBezTo>
                  <a:cubicBezTo>
                    <a:pt x="118" y="1278"/>
                    <a:pt x="118" y="1293"/>
                    <a:pt x="133" y="1300"/>
                  </a:cubicBezTo>
                  <a:cubicBezTo>
                    <a:pt x="141" y="1307"/>
                    <a:pt x="148" y="1322"/>
                    <a:pt x="133" y="1337"/>
                  </a:cubicBezTo>
                  <a:cubicBezTo>
                    <a:pt x="141" y="1345"/>
                    <a:pt x="148" y="1359"/>
                    <a:pt x="148" y="1359"/>
                  </a:cubicBezTo>
                  <a:cubicBezTo>
                    <a:pt x="156" y="1404"/>
                    <a:pt x="156" y="1426"/>
                    <a:pt x="185" y="1464"/>
                  </a:cubicBezTo>
                  <a:cubicBezTo>
                    <a:pt x="215" y="1493"/>
                    <a:pt x="237" y="1530"/>
                    <a:pt x="252" y="1575"/>
                  </a:cubicBezTo>
                  <a:cubicBezTo>
                    <a:pt x="252" y="1575"/>
                    <a:pt x="252" y="1582"/>
                    <a:pt x="260" y="1582"/>
                  </a:cubicBezTo>
                  <a:lnTo>
                    <a:pt x="260" y="1590"/>
                  </a:lnTo>
                  <a:cubicBezTo>
                    <a:pt x="282" y="1634"/>
                    <a:pt x="282" y="1672"/>
                    <a:pt x="282" y="1716"/>
                  </a:cubicBezTo>
                  <a:lnTo>
                    <a:pt x="282" y="1723"/>
                  </a:lnTo>
                  <a:cubicBezTo>
                    <a:pt x="282" y="1738"/>
                    <a:pt x="282" y="1753"/>
                    <a:pt x="289" y="1761"/>
                  </a:cubicBezTo>
                  <a:cubicBezTo>
                    <a:pt x="289" y="1768"/>
                    <a:pt x="289" y="1768"/>
                    <a:pt x="297" y="1775"/>
                  </a:cubicBezTo>
                  <a:cubicBezTo>
                    <a:pt x="297" y="1783"/>
                    <a:pt x="289" y="1798"/>
                    <a:pt x="289" y="1805"/>
                  </a:cubicBezTo>
                  <a:cubicBezTo>
                    <a:pt x="267" y="1820"/>
                    <a:pt x="230" y="1805"/>
                    <a:pt x="208" y="1812"/>
                  </a:cubicBezTo>
                  <a:lnTo>
                    <a:pt x="208" y="1812"/>
                  </a:lnTo>
                  <a:cubicBezTo>
                    <a:pt x="208" y="1835"/>
                    <a:pt x="200" y="1857"/>
                    <a:pt x="178" y="1879"/>
                  </a:cubicBezTo>
                  <a:cubicBezTo>
                    <a:pt x="111" y="1946"/>
                    <a:pt x="208" y="2080"/>
                    <a:pt x="208" y="2154"/>
                  </a:cubicBezTo>
                  <a:cubicBezTo>
                    <a:pt x="208" y="2206"/>
                    <a:pt x="260" y="2199"/>
                    <a:pt x="297" y="2214"/>
                  </a:cubicBezTo>
                  <a:cubicBezTo>
                    <a:pt x="312" y="2221"/>
                    <a:pt x="334" y="2221"/>
                    <a:pt x="341" y="2236"/>
                  </a:cubicBezTo>
                  <a:cubicBezTo>
                    <a:pt x="364" y="2258"/>
                    <a:pt x="312" y="2258"/>
                    <a:pt x="312" y="2266"/>
                  </a:cubicBezTo>
                  <a:cubicBezTo>
                    <a:pt x="304" y="2310"/>
                    <a:pt x="386" y="2266"/>
                    <a:pt x="364" y="2332"/>
                  </a:cubicBezTo>
                  <a:cubicBezTo>
                    <a:pt x="349" y="2340"/>
                    <a:pt x="341" y="2355"/>
                    <a:pt x="349" y="2377"/>
                  </a:cubicBezTo>
                  <a:cubicBezTo>
                    <a:pt x="297" y="2362"/>
                    <a:pt x="297" y="2399"/>
                    <a:pt x="297" y="2436"/>
                  </a:cubicBezTo>
                  <a:cubicBezTo>
                    <a:pt x="341" y="2444"/>
                    <a:pt x="415" y="2436"/>
                    <a:pt x="423" y="2488"/>
                  </a:cubicBezTo>
                  <a:cubicBezTo>
                    <a:pt x="393" y="2488"/>
                    <a:pt x="341" y="2481"/>
                    <a:pt x="341" y="2518"/>
                  </a:cubicBezTo>
                  <a:cubicBezTo>
                    <a:pt x="312" y="2525"/>
                    <a:pt x="282" y="2518"/>
                    <a:pt x="260" y="2518"/>
                  </a:cubicBezTo>
                  <a:cubicBezTo>
                    <a:pt x="252" y="2525"/>
                    <a:pt x="252" y="2525"/>
                    <a:pt x="252" y="2533"/>
                  </a:cubicBezTo>
                  <a:cubicBezTo>
                    <a:pt x="185" y="2533"/>
                    <a:pt x="156" y="2652"/>
                    <a:pt x="215" y="2652"/>
                  </a:cubicBezTo>
                  <a:cubicBezTo>
                    <a:pt x="208" y="2555"/>
                    <a:pt x="319" y="2592"/>
                    <a:pt x="386" y="2592"/>
                  </a:cubicBezTo>
                  <a:cubicBezTo>
                    <a:pt x="386" y="2570"/>
                    <a:pt x="393" y="2555"/>
                    <a:pt x="393" y="2540"/>
                  </a:cubicBezTo>
                  <a:cubicBezTo>
                    <a:pt x="430" y="2533"/>
                    <a:pt x="453" y="2533"/>
                    <a:pt x="482" y="2563"/>
                  </a:cubicBezTo>
                  <a:cubicBezTo>
                    <a:pt x="505" y="2592"/>
                    <a:pt x="549" y="2533"/>
                    <a:pt x="579" y="2540"/>
                  </a:cubicBezTo>
                  <a:cubicBezTo>
                    <a:pt x="586" y="2570"/>
                    <a:pt x="586" y="2600"/>
                    <a:pt x="623" y="2592"/>
                  </a:cubicBezTo>
                  <a:cubicBezTo>
                    <a:pt x="623" y="2577"/>
                    <a:pt x="631" y="2555"/>
                    <a:pt x="638" y="2540"/>
                  </a:cubicBezTo>
                  <a:cubicBezTo>
                    <a:pt x="646" y="2540"/>
                    <a:pt x="653" y="2533"/>
                    <a:pt x="661" y="2533"/>
                  </a:cubicBezTo>
                  <a:cubicBezTo>
                    <a:pt x="661" y="2518"/>
                    <a:pt x="668" y="2511"/>
                    <a:pt x="690" y="2503"/>
                  </a:cubicBezTo>
                  <a:cubicBezTo>
                    <a:pt x="698" y="2533"/>
                    <a:pt x="713" y="2563"/>
                    <a:pt x="742" y="2563"/>
                  </a:cubicBezTo>
                  <a:cubicBezTo>
                    <a:pt x="727" y="2570"/>
                    <a:pt x="720" y="2592"/>
                    <a:pt x="727" y="2607"/>
                  </a:cubicBezTo>
                  <a:cubicBezTo>
                    <a:pt x="750" y="2592"/>
                    <a:pt x="765" y="2577"/>
                    <a:pt x="780" y="2577"/>
                  </a:cubicBezTo>
                  <a:cubicBezTo>
                    <a:pt x="765" y="2577"/>
                    <a:pt x="750" y="2592"/>
                    <a:pt x="727" y="2607"/>
                  </a:cubicBezTo>
                  <a:cubicBezTo>
                    <a:pt x="735" y="2614"/>
                    <a:pt x="742" y="2614"/>
                    <a:pt x="750" y="2614"/>
                  </a:cubicBezTo>
                  <a:cubicBezTo>
                    <a:pt x="780" y="2622"/>
                    <a:pt x="809" y="2607"/>
                    <a:pt x="839" y="2614"/>
                  </a:cubicBezTo>
                  <a:cubicBezTo>
                    <a:pt x="876" y="2614"/>
                    <a:pt x="906" y="2637"/>
                    <a:pt x="935" y="2644"/>
                  </a:cubicBezTo>
                  <a:cubicBezTo>
                    <a:pt x="972" y="2644"/>
                    <a:pt x="1010" y="2644"/>
                    <a:pt x="1039" y="2644"/>
                  </a:cubicBezTo>
                  <a:cubicBezTo>
                    <a:pt x="1039" y="2637"/>
                    <a:pt x="1047" y="2629"/>
                    <a:pt x="1047" y="2622"/>
                  </a:cubicBezTo>
                  <a:cubicBezTo>
                    <a:pt x="1099" y="2622"/>
                    <a:pt x="1114" y="2644"/>
                    <a:pt x="1151" y="2674"/>
                  </a:cubicBezTo>
                  <a:cubicBezTo>
                    <a:pt x="1151" y="2704"/>
                    <a:pt x="1180" y="2711"/>
                    <a:pt x="1203" y="2711"/>
                  </a:cubicBezTo>
                  <a:cubicBezTo>
                    <a:pt x="1240" y="2726"/>
                    <a:pt x="1240" y="2741"/>
                    <a:pt x="1240" y="2778"/>
                  </a:cubicBezTo>
                  <a:cubicBezTo>
                    <a:pt x="1232" y="2822"/>
                    <a:pt x="1270" y="2845"/>
                    <a:pt x="1284" y="2889"/>
                  </a:cubicBezTo>
                  <a:cubicBezTo>
                    <a:pt x="1299" y="2934"/>
                    <a:pt x="1277" y="2986"/>
                    <a:pt x="1284" y="3030"/>
                  </a:cubicBezTo>
                  <a:cubicBezTo>
                    <a:pt x="1225" y="3030"/>
                    <a:pt x="1255" y="3082"/>
                    <a:pt x="1217" y="3090"/>
                  </a:cubicBezTo>
                  <a:cubicBezTo>
                    <a:pt x="1210" y="3105"/>
                    <a:pt x="1210" y="3134"/>
                    <a:pt x="1210" y="3149"/>
                  </a:cubicBezTo>
                  <a:cubicBezTo>
                    <a:pt x="1173" y="3171"/>
                    <a:pt x="1180" y="3238"/>
                    <a:pt x="1143" y="3261"/>
                  </a:cubicBezTo>
                  <a:cubicBezTo>
                    <a:pt x="1136" y="3290"/>
                    <a:pt x="1106" y="3320"/>
                    <a:pt x="1106" y="3357"/>
                  </a:cubicBezTo>
                  <a:cubicBezTo>
                    <a:pt x="1069" y="3320"/>
                    <a:pt x="1069" y="3379"/>
                    <a:pt x="1069" y="3402"/>
                  </a:cubicBezTo>
                  <a:lnTo>
                    <a:pt x="1062" y="3402"/>
                  </a:lnTo>
                  <a:cubicBezTo>
                    <a:pt x="1062" y="3431"/>
                    <a:pt x="1106" y="3454"/>
                    <a:pt x="1084" y="3483"/>
                  </a:cubicBezTo>
                  <a:cubicBezTo>
                    <a:pt x="1069" y="3498"/>
                    <a:pt x="1054" y="3498"/>
                    <a:pt x="1032" y="3498"/>
                  </a:cubicBezTo>
                  <a:cubicBezTo>
                    <a:pt x="1010" y="3491"/>
                    <a:pt x="1002" y="3513"/>
                    <a:pt x="980" y="3521"/>
                  </a:cubicBezTo>
                  <a:cubicBezTo>
                    <a:pt x="943" y="3543"/>
                    <a:pt x="891" y="3521"/>
                    <a:pt x="854" y="3528"/>
                  </a:cubicBezTo>
                  <a:cubicBezTo>
                    <a:pt x="802" y="3528"/>
                    <a:pt x="817" y="3580"/>
                    <a:pt x="817" y="3610"/>
                  </a:cubicBezTo>
                  <a:cubicBezTo>
                    <a:pt x="794" y="3617"/>
                    <a:pt x="765" y="3595"/>
                    <a:pt x="750" y="3624"/>
                  </a:cubicBezTo>
                  <a:cubicBezTo>
                    <a:pt x="742" y="3639"/>
                    <a:pt x="750" y="3662"/>
                    <a:pt x="750" y="3684"/>
                  </a:cubicBezTo>
                  <a:cubicBezTo>
                    <a:pt x="750" y="3713"/>
                    <a:pt x="742" y="3780"/>
                    <a:pt x="787" y="3780"/>
                  </a:cubicBezTo>
                  <a:cubicBezTo>
                    <a:pt x="794" y="3803"/>
                    <a:pt x="809" y="3818"/>
                    <a:pt x="809" y="3840"/>
                  </a:cubicBezTo>
                  <a:cubicBezTo>
                    <a:pt x="765" y="3832"/>
                    <a:pt x="780" y="3884"/>
                    <a:pt x="742" y="3877"/>
                  </a:cubicBezTo>
                  <a:cubicBezTo>
                    <a:pt x="735" y="3921"/>
                    <a:pt x="742" y="3959"/>
                    <a:pt x="705" y="3988"/>
                  </a:cubicBezTo>
                  <a:cubicBezTo>
                    <a:pt x="683" y="4003"/>
                    <a:pt x="653" y="4033"/>
                    <a:pt x="623" y="4025"/>
                  </a:cubicBezTo>
                  <a:cubicBezTo>
                    <a:pt x="623" y="4070"/>
                    <a:pt x="750" y="4256"/>
                    <a:pt x="661" y="4278"/>
                  </a:cubicBezTo>
                  <a:cubicBezTo>
                    <a:pt x="653" y="4323"/>
                    <a:pt x="675" y="4323"/>
                    <a:pt x="713" y="4330"/>
                  </a:cubicBezTo>
                  <a:cubicBezTo>
                    <a:pt x="772" y="4345"/>
                    <a:pt x="735" y="4426"/>
                    <a:pt x="735" y="4471"/>
                  </a:cubicBezTo>
                  <a:cubicBezTo>
                    <a:pt x="757" y="4471"/>
                    <a:pt x="772" y="4478"/>
                    <a:pt x="787" y="4478"/>
                  </a:cubicBezTo>
                  <a:cubicBezTo>
                    <a:pt x="794" y="4441"/>
                    <a:pt x="802" y="4412"/>
                    <a:pt x="831" y="4389"/>
                  </a:cubicBezTo>
                  <a:cubicBezTo>
                    <a:pt x="839" y="4434"/>
                    <a:pt x="883" y="4412"/>
                    <a:pt x="906" y="4434"/>
                  </a:cubicBezTo>
                  <a:cubicBezTo>
                    <a:pt x="943" y="4456"/>
                    <a:pt x="920" y="4530"/>
                    <a:pt x="972" y="4538"/>
                  </a:cubicBezTo>
                  <a:cubicBezTo>
                    <a:pt x="972" y="4530"/>
                    <a:pt x="980" y="4515"/>
                    <a:pt x="980" y="4508"/>
                  </a:cubicBezTo>
                  <a:cubicBezTo>
                    <a:pt x="1002" y="4501"/>
                    <a:pt x="1047" y="4508"/>
                    <a:pt x="1047" y="4545"/>
                  </a:cubicBezTo>
                  <a:cubicBezTo>
                    <a:pt x="1084" y="4530"/>
                    <a:pt x="1106" y="4493"/>
                    <a:pt x="1151" y="4486"/>
                  </a:cubicBezTo>
                  <a:cubicBezTo>
                    <a:pt x="1151" y="4456"/>
                    <a:pt x="1158" y="4419"/>
                    <a:pt x="1180" y="4412"/>
                  </a:cubicBezTo>
                  <a:cubicBezTo>
                    <a:pt x="1166" y="4382"/>
                    <a:pt x="1151" y="4360"/>
                    <a:pt x="1121" y="4352"/>
                  </a:cubicBezTo>
                  <a:cubicBezTo>
                    <a:pt x="1114" y="4330"/>
                    <a:pt x="1128" y="4323"/>
                    <a:pt x="1143" y="4323"/>
                  </a:cubicBezTo>
                  <a:cubicBezTo>
                    <a:pt x="1151" y="4308"/>
                    <a:pt x="1151" y="4285"/>
                    <a:pt x="1151" y="4270"/>
                  </a:cubicBezTo>
                  <a:cubicBezTo>
                    <a:pt x="1143" y="4256"/>
                    <a:pt x="1121" y="4248"/>
                    <a:pt x="1121" y="4226"/>
                  </a:cubicBezTo>
                  <a:cubicBezTo>
                    <a:pt x="1091" y="4218"/>
                    <a:pt x="1054" y="4248"/>
                    <a:pt x="1017" y="4241"/>
                  </a:cubicBezTo>
                  <a:cubicBezTo>
                    <a:pt x="1017" y="4189"/>
                    <a:pt x="1054" y="4122"/>
                    <a:pt x="1039" y="4070"/>
                  </a:cubicBezTo>
                  <a:cubicBezTo>
                    <a:pt x="1025" y="4025"/>
                    <a:pt x="987" y="4055"/>
                    <a:pt x="972" y="4018"/>
                  </a:cubicBezTo>
                  <a:cubicBezTo>
                    <a:pt x="958" y="3988"/>
                    <a:pt x="995" y="3855"/>
                    <a:pt x="935" y="3862"/>
                  </a:cubicBezTo>
                  <a:cubicBezTo>
                    <a:pt x="913" y="3825"/>
                    <a:pt x="943" y="3766"/>
                    <a:pt x="898" y="3743"/>
                  </a:cubicBezTo>
                  <a:cubicBezTo>
                    <a:pt x="883" y="3728"/>
                    <a:pt x="824" y="3743"/>
                    <a:pt x="831" y="3713"/>
                  </a:cubicBezTo>
                  <a:cubicBezTo>
                    <a:pt x="876" y="3713"/>
                    <a:pt x="891" y="3676"/>
                    <a:pt x="906" y="3647"/>
                  </a:cubicBezTo>
                  <a:cubicBezTo>
                    <a:pt x="958" y="3624"/>
                    <a:pt x="980" y="3632"/>
                    <a:pt x="980" y="3691"/>
                  </a:cubicBezTo>
                  <a:cubicBezTo>
                    <a:pt x="1032" y="3691"/>
                    <a:pt x="1039" y="3691"/>
                    <a:pt x="1047" y="3639"/>
                  </a:cubicBezTo>
                  <a:cubicBezTo>
                    <a:pt x="1054" y="3647"/>
                    <a:pt x="1069" y="3639"/>
                    <a:pt x="1077" y="3639"/>
                  </a:cubicBezTo>
                  <a:cubicBezTo>
                    <a:pt x="1084" y="3624"/>
                    <a:pt x="1077" y="3610"/>
                    <a:pt x="1084" y="3595"/>
                  </a:cubicBezTo>
                  <a:cubicBezTo>
                    <a:pt x="1114" y="3595"/>
                    <a:pt x="1128" y="3558"/>
                    <a:pt x="1166" y="3550"/>
                  </a:cubicBezTo>
                  <a:cubicBezTo>
                    <a:pt x="1180" y="3573"/>
                    <a:pt x="1158" y="3580"/>
                    <a:pt x="1151" y="3602"/>
                  </a:cubicBezTo>
                  <a:cubicBezTo>
                    <a:pt x="1136" y="3632"/>
                    <a:pt x="1173" y="3662"/>
                    <a:pt x="1173" y="3691"/>
                  </a:cubicBezTo>
                  <a:cubicBezTo>
                    <a:pt x="1128" y="3691"/>
                    <a:pt x="1084" y="3691"/>
                    <a:pt x="1091" y="3751"/>
                  </a:cubicBezTo>
                  <a:cubicBezTo>
                    <a:pt x="1099" y="3758"/>
                    <a:pt x="1114" y="3766"/>
                    <a:pt x="1121" y="3773"/>
                  </a:cubicBezTo>
                  <a:cubicBezTo>
                    <a:pt x="1121" y="3758"/>
                    <a:pt x="1128" y="3743"/>
                    <a:pt x="1128" y="3728"/>
                  </a:cubicBezTo>
                  <a:cubicBezTo>
                    <a:pt x="1136" y="3721"/>
                    <a:pt x="1151" y="3721"/>
                    <a:pt x="1166" y="3728"/>
                  </a:cubicBezTo>
                  <a:cubicBezTo>
                    <a:pt x="1166" y="3758"/>
                    <a:pt x="1166" y="3780"/>
                    <a:pt x="1136" y="3795"/>
                  </a:cubicBezTo>
                  <a:cubicBezTo>
                    <a:pt x="1128" y="3803"/>
                    <a:pt x="1128" y="3818"/>
                    <a:pt x="1136" y="3825"/>
                  </a:cubicBezTo>
                  <a:cubicBezTo>
                    <a:pt x="1151" y="3825"/>
                    <a:pt x="1166" y="3818"/>
                    <a:pt x="1166" y="3803"/>
                  </a:cubicBezTo>
                  <a:cubicBezTo>
                    <a:pt x="1180" y="3795"/>
                    <a:pt x="1210" y="3780"/>
                    <a:pt x="1225" y="3788"/>
                  </a:cubicBezTo>
                  <a:cubicBezTo>
                    <a:pt x="1240" y="3803"/>
                    <a:pt x="1210" y="3832"/>
                    <a:pt x="1240" y="3840"/>
                  </a:cubicBezTo>
                  <a:cubicBezTo>
                    <a:pt x="1240" y="3847"/>
                    <a:pt x="1247" y="3855"/>
                    <a:pt x="1247" y="3862"/>
                  </a:cubicBezTo>
                  <a:cubicBezTo>
                    <a:pt x="1270" y="3862"/>
                    <a:pt x="1284" y="3847"/>
                    <a:pt x="1314" y="3855"/>
                  </a:cubicBezTo>
                  <a:cubicBezTo>
                    <a:pt x="1344" y="3862"/>
                    <a:pt x="1359" y="3870"/>
                    <a:pt x="1396" y="3862"/>
                  </a:cubicBezTo>
                  <a:cubicBezTo>
                    <a:pt x="1396" y="3855"/>
                    <a:pt x="1396" y="3840"/>
                    <a:pt x="1396" y="3832"/>
                  </a:cubicBezTo>
                  <a:cubicBezTo>
                    <a:pt x="1433" y="3825"/>
                    <a:pt x="1388" y="3736"/>
                    <a:pt x="1381" y="3713"/>
                  </a:cubicBezTo>
                  <a:cubicBezTo>
                    <a:pt x="1411" y="3721"/>
                    <a:pt x="1418" y="3743"/>
                    <a:pt x="1448" y="3743"/>
                  </a:cubicBezTo>
                  <a:cubicBezTo>
                    <a:pt x="1448" y="3795"/>
                    <a:pt x="1477" y="3780"/>
                    <a:pt x="1522" y="3780"/>
                  </a:cubicBezTo>
                  <a:cubicBezTo>
                    <a:pt x="1529" y="3810"/>
                    <a:pt x="1374" y="3929"/>
                    <a:pt x="1477" y="3944"/>
                  </a:cubicBezTo>
                  <a:cubicBezTo>
                    <a:pt x="1477" y="3921"/>
                    <a:pt x="1455" y="3899"/>
                    <a:pt x="1485" y="3884"/>
                  </a:cubicBezTo>
                  <a:cubicBezTo>
                    <a:pt x="1507" y="3877"/>
                    <a:pt x="1537" y="3892"/>
                    <a:pt x="1559" y="3892"/>
                  </a:cubicBezTo>
                  <a:cubicBezTo>
                    <a:pt x="1552" y="3832"/>
                    <a:pt x="1596" y="3847"/>
                    <a:pt x="1611" y="3892"/>
                  </a:cubicBezTo>
                  <a:cubicBezTo>
                    <a:pt x="1656" y="3899"/>
                    <a:pt x="1722" y="3892"/>
                    <a:pt x="1774" y="3892"/>
                  </a:cubicBezTo>
                  <a:cubicBezTo>
                    <a:pt x="1774" y="3877"/>
                    <a:pt x="1767" y="3766"/>
                    <a:pt x="1812" y="3795"/>
                  </a:cubicBezTo>
                  <a:cubicBezTo>
                    <a:pt x="1841" y="3818"/>
                    <a:pt x="1923" y="3766"/>
                    <a:pt x="1901" y="3728"/>
                  </a:cubicBezTo>
                  <a:cubicBezTo>
                    <a:pt x="1923" y="3721"/>
                    <a:pt x="1953" y="3728"/>
                    <a:pt x="1975" y="3736"/>
                  </a:cubicBezTo>
                  <a:cubicBezTo>
                    <a:pt x="1975" y="3713"/>
                    <a:pt x="2042" y="3691"/>
                    <a:pt x="2064" y="3699"/>
                  </a:cubicBezTo>
                  <a:cubicBezTo>
                    <a:pt x="2064" y="3721"/>
                    <a:pt x="2064" y="3751"/>
                    <a:pt x="2086" y="3766"/>
                  </a:cubicBezTo>
                  <a:cubicBezTo>
                    <a:pt x="2109" y="3780"/>
                    <a:pt x="2131" y="3818"/>
                    <a:pt x="2153" y="3825"/>
                  </a:cubicBezTo>
                  <a:cubicBezTo>
                    <a:pt x="2168" y="3884"/>
                    <a:pt x="2086" y="3877"/>
                    <a:pt x="2094" y="3929"/>
                  </a:cubicBezTo>
                  <a:cubicBezTo>
                    <a:pt x="2101" y="3929"/>
                    <a:pt x="2109" y="3929"/>
                    <a:pt x="2109" y="3929"/>
                  </a:cubicBezTo>
                  <a:cubicBezTo>
                    <a:pt x="2109" y="3936"/>
                    <a:pt x="2101" y="3951"/>
                    <a:pt x="2101" y="3951"/>
                  </a:cubicBezTo>
                  <a:cubicBezTo>
                    <a:pt x="2086" y="3959"/>
                    <a:pt x="2094" y="3959"/>
                    <a:pt x="2079" y="3966"/>
                  </a:cubicBezTo>
                  <a:cubicBezTo>
                    <a:pt x="2064" y="3966"/>
                    <a:pt x="2057" y="3973"/>
                    <a:pt x="2049" y="3988"/>
                  </a:cubicBezTo>
                  <a:cubicBezTo>
                    <a:pt x="2072" y="3996"/>
                    <a:pt x="2086" y="3996"/>
                    <a:pt x="2109" y="3988"/>
                  </a:cubicBezTo>
                  <a:cubicBezTo>
                    <a:pt x="2101" y="3959"/>
                    <a:pt x="2131" y="3944"/>
                    <a:pt x="2153" y="3951"/>
                  </a:cubicBezTo>
                  <a:cubicBezTo>
                    <a:pt x="2183" y="3959"/>
                    <a:pt x="2168" y="3996"/>
                    <a:pt x="2168" y="4018"/>
                  </a:cubicBezTo>
                  <a:cubicBezTo>
                    <a:pt x="2220" y="4033"/>
                    <a:pt x="2213" y="3959"/>
                    <a:pt x="2198" y="3929"/>
                  </a:cubicBezTo>
                  <a:cubicBezTo>
                    <a:pt x="2213" y="3921"/>
                    <a:pt x="2242" y="3914"/>
                    <a:pt x="2250" y="3936"/>
                  </a:cubicBezTo>
                  <a:cubicBezTo>
                    <a:pt x="2250" y="3929"/>
                    <a:pt x="2257" y="3921"/>
                    <a:pt x="2257" y="3907"/>
                  </a:cubicBezTo>
                  <a:cubicBezTo>
                    <a:pt x="2287" y="3899"/>
                    <a:pt x="2287" y="3921"/>
                    <a:pt x="2294" y="3936"/>
                  </a:cubicBezTo>
                  <a:cubicBezTo>
                    <a:pt x="2309" y="3959"/>
                    <a:pt x="2346" y="3951"/>
                    <a:pt x="2369" y="3951"/>
                  </a:cubicBezTo>
                  <a:cubicBezTo>
                    <a:pt x="2369" y="3951"/>
                    <a:pt x="2369" y="3944"/>
                    <a:pt x="2369" y="3936"/>
                  </a:cubicBezTo>
                  <a:cubicBezTo>
                    <a:pt x="2354" y="3936"/>
                    <a:pt x="2346" y="3921"/>
                    <a:pt x="2346" y="3914"/>
                  </a:cubicBezTo>
                  <a:cubicBezTo>
                    <a:pt x="2369" y="3907"/>
                    <a:pt x="2391" y="3907"/>
                    <a:pt x="2413" y="3907"/>
                  </a:cubicBezTo>
                  <a:cubicBezTo>
                    <a:pt x="2413" y="3914"/>
                    <a:pt x="2413" y="3929"/>
                    <a:pt x="2421" y="3936"/>
                  </a:cubicBezTo>
                  <a:cubicBezTo>
                    <a:pt x="2421" y="3929"/>
                    <a:pt x="2421" y="3914"/>
                    <a:pt x="2421" y="3899"/>
                  </a:cubicBezTo>
                  <a:cubicBezTo>
                    <a:pt x="2435" y="3899"/>
                    <a:pt x="2458" y="3899"/>
                    <a:pt x="2473" y="3899"/>
                  </a:cubicBezTo>
                  <a:cubicBezTo>
                    <a:pt x="2465" y="3914"/>
                    <a:pt x="2465" y="3914"/>
                    <a:pt x="2450" y="3921"/>
                  </a:cubicBezTo>
                  <a:cubicBezTo>
                    <a:pt x="2435" y="3936"/>
                    <a:pt x="2443" y="3959"/>
                    <a:pt x="2435" y="3973"/>
                  </a:cubicBezTo>
                  <a:cubicBezTo>
                    <a:pt x="2435" y="4011"/>
                    <a:pt x="2428" y="4040"/>
                    <a:pt x="2413" y="4070"/>
                  </a:cubicBezTo>
                  <a:cubicBezTo>
                    <a:pt x="2450" y="4085"/>
                    <a:pt x="2465" y="4033"/>
                    <a:pt x="2502" y="4040"/>
                  </a:cubicBezTo>
                  <a:cubicBezTo>
                    <a:pt x="2502" y="4070"/>
                    <a:pt x="2643" y="4055"/>
                    <a:pt x="2673" y="4055"/>
                  </a:cubicBezTo>
                  <a:cubicBezTo>
                    <a:pt x="2651" y="3996"/>
                    <a:pt x="2740" y="3973"/>
                    <a:pt x="2695" y="3914"/>
                  </a:cubicBezTo>
                  <a:cubicBezTo>
                    <a:pt x="2710" y="3907"/>
                    <a:pt x="2725" y="3907"/>
                    <a:pt x="2740" y="3907"/>
                  </a:cubicBezTo>
                  <a:cubicBezTo>
                    <a:pt x="2732" y="3921"/>
                    <a:pt x="2740" y="3929"/>
                    <a:pt x="2740" y="3936"/>
                  </a:cubicBezTo>
                  <a:cubicBezTo>
                    <a:pt x="2755" y="3921"/>
                    <a:pt x="2770" y="3892"/>
                    <a:pt x="2807" y="3899"/>
                  </a:cubicBezTo>
                  <a:cubicBezTo>
                    <a:pt x="2807" y="3907"/>
                    <a:pt x="2814" y="3914"/>
                    <a:pt x="2807" y="3929"/>
                  </a:cubicBezTo>
                  <a:cubicBezTo>
                    <a:pt x="2821" y="3944"/>
                    <a:pt x="2836" y="3959"/>
                    <a:pt x="2859" y="3951"/>
                  </a:cubicBezTo>
                  <a:cubicBezTo>
                    <a:pt x="2859" y="3921"/>
                    <a:pt x="2881" y="3907"/>
                    <a:pt x="2874" y="3877"/>
                  </a:cubicBezTo>
                  <a:cubicBezTo>
                    <a:pt x="2896" y="3877"/>
                    <a:pt x="2933" y="3870"/>
                    <a:pt x="2948" y="3884"/>
                  </a:cubicBezTo>
                  <a:cubicBezTo>
                    <a:pt x="2978" y="3907"/>
                    <a:pt x="2940" y="3951"/>
                    <a:pt x="2948" y="3981"/>
                  </a:cubicBezTo>
                  <a:cubicBezTo>
                    <a:pt x="2978" y="3988"/>
                    <a:pt x="3022" y="3966"/>
                    <a:pt x="3029" y="4003"/>
                  </a:cubicBezTo>
                  <a:cubicBezTo>
                    <a:pt x="3044" y="4055"/>
                    <a:pt x="3119" y="4033"/>
                    <a:pt x="3156" y="4040"/>
                  </a:cubicBezTo>
                  <a:cubicBezTo>
                    <a:pt x="3156" y="4070"/>
                    <a:pt x="3141" y="4115"/>
                    <a:pt x="3156" y="4144"/>
                  </a:cubicBezTo>
                  <a:cubicBezTo>
                    <a:pt x="3186" y="4174"/>
                    <a:pt x="3252" y="4152"/>
                    <a:pt x="3282" y="4159"/>
                  </a:cubicBezTo>
                  <a:cubicBezTo>
                    <a:pt x="3282" y="4167"/>
                    <a:pt x="3282" y="4181"/>
                    <a:pt x="3282" y="4196"/>
                  </a:cubicBezTo>
                  <a:cubicBezTo>
                    <a:pt x="3312" y="4196"/>
                    <a:pt x="3334" y="4196"/>
                    <a:pt x="3364" y="4196"/>
                  </a:cubicBezTo>
                  <a:cubicBezTo>
                    <a:pt x="3364" y="4226"/>
                    <a:pt x="3364" y="4248"/>
                    <a:pt x="3364" y="4270"/>
                  </a:cubicBezTo>
                  <a:cubicBezTo>
                    <a:pt x="3379" y="4278"/>
                    <a:pt x="3393" y="4278"/>
                    <a:pt x="3408" y="4278"/>
                  </a:cubicBezTo>
                  <a:cubicBezTo>
                    <a:pt x="3408" y="4293"/>
                    <a:pt x="3408" y="4308"/>
                    <a:pt x="3408" y="4323"/>
                  </a:cubicBezTo>
                  <a:cubicBezTo>
                    <a:pt x="3438" y="4315"/>
                    <a:pt x="3431" y="4352"/>
                    <a:pt x="3460" y="4345"/>
                  </a:cubicBezTo>
                  <a:cubicBezTo>
                    <a:pt x="3468" y="4323"/>
                    <a:pt x="3453" y="4300"/>
                    <a:pt x="3460" y="4285"/>
                  </a:cubicBezTo>
                  <a:cubicBezTo>
                    <a:pt x="3505" y="4278"/>
                    <a:pt x="3608" y="4300"/>
                    <a:pt x="3637" y="4263"/>
                  </a:cubicBezTo>
                  <a:cubicBezTo>
                    <a:pt x="3660" y="4263"/>
                    <a:pt x="3682" y="4263"/>
                    <a:pt x="3697" y="4285"/>
                  </a:cubicBezTo>
                  <a:cubicBezTo>
                    <a:pt x="3704" y="4293"/>
                    <a:pt x="3704" y="4300"/>
                    <a:pt x="3704" y="4315"/>
                  </a:cubicBezTo>
                  <a:cubicBezTo>
                    <a:pt x="3712" y="4323"/>
                    <a:pt x="3727" y="4315"/>
                    <a:pt x="3741" y="4323"/>
                  </a:cubicBezTo>
                  <a:cubicBezTo>
                    <a:pt x="3779" y="4374"/>
                    <a:pt x="3719" y="4404"/>
                    <a:pt x="3682" y="4382"/>
                  </a:cubicBezTo>
                  <a:cubicBezTo>
                    <a:pt x="3675" y="4404"/>
                    <a:pt x="3675" y="4419"/>
                    <a:pt x="3675" y="4441"/>
                  </a:cubicBezTo>
                  <a:cubicBezTo>
                    <a:pt x="3682" y="4441"/>
                    <a:pt x="3690" y="4441"/>
                    <a:pt x="3697" y="4441"/>
                  </a:cubicBezTo>
                  <a:cubicBezTo>
                    <a:pt x="3697" y="4464"/>
                    <a:pt x="3697" y="4486"/>
                    <a:pt x="3697" y="4501"/>
                  </a:cubicBezTo>
                  <a:cubicBezTo>
                    <a:pt x="3741" y="4501"/>
                    <a:pt x="3741" y="4538"/>
                    <a:pt x="3727" y="4568"/>
                  </a:cubicBezTo>
                  <a:cubicBezTo>
                    <a:pt x="3712" y="4612"/>
                    <a:pt x="3690" y="4634"/>
                    <a:pt x="3690" y="4679"/>
                  </a:cubicBezTo>
                  <a:cubicBezTo>
                    <a:pt x="3682" y="4679"/>
                    <a:pt x="3667" y="4686"/>
                    <a:pt x="3660" y="4679"/>
                  </a:cubicBezTo>
                  <a:cubicBezTo>
                    <a:pt x="3652" y="4686"/>
                    <a:pt x="3652" y="4701"/>
                    <a:pt x="3660" y="4709"/>
                  </a:cubicBezTo>
                  <a:cubicBezTo>
                    <a:pt x="3682" y="4716"/>
                    <a:pt x="3697" y="4731"/>
                    <a:pt x="3704" y="4746"/>
                  </a:cubicBezTo>
                  <a:cubicBezTo>
                    <a:pt x="3712" y="4768"/>
                    <a:pt x="3697" y="4798"/>
                    <a:pt x="3727" y="4798"/>
                  </a:cubicBezTo>
                  <a:cubicBezTo>
                    <a:pt x="3727" y="4805"/>
                    <a:pt x="3727" y="4813"/>
                    <a:pt x="3734" y="4813"/>
                  </a:cubicBezTo>
                  <a:cubicBezTo>
                    <a:pt x="3741" y="4805"/>
                    <a:pt x="3749" y="4790"/>
                    <a:pt x="3756" y="4783"/>
                  </a:cubicBezTo>
                  <a:cubicBezTo>
                    <a:pt x="3749" y="4790"/>
                    <a:pt x="3741" y="4805"/>
                    <a:pt x="3734" y="4813"/>
                  </a:cubicBezTo>
                  <a:cubicBezTo>
                    <a:pt x="3749" y="4835"/>
                    <a:pt x="3786" y="4835"/>
                    <a:pt x="3816" y="4842"/>
                  </a:cubicBezTo>
                  <a:cubicBezTo>
                    <a:pt x="3816" y="4902"/>
                    <a:pt x="3957" y="4902"/>
                    <a:pt x="4001" y="4887"/>
                  </a:cubicBezTo>
                  <a:cubicBezTo>
                    <a:pt x="4046" y="4857"/>
                    <a:pt x="4009" y="4798"/>
                    <a:pt x="4038" y="4768"/>
                  </a:cubicBezTo>
                  <a:cubicBezTo>
                    <a:pt x="4053" y="4753"/>
                    <a:pt x="4068" y="4775"/>
                    <a:pt x="4068" y="4746"/>
                  </a:cubicBezTo>
                  <a:cubicBezTo>
                    <a:pt x="4068" y="4723"/>
                    <a:pt x="4098" y="4731"/>
                    <a:pt x="4120" y="4731"/>
                  </a:cubicBezTo>
                  <a:cubicBezTo>
                    <a:pt x="4120" y="4716"/>
                    <a:pt x="4113" y="4709"/>
                    <a:pt x="4113" y="4701"/>
                  </a:cubicBezTo>
                  <a:lnTo>
                    <a:pt x="4105" y="4701"/>
                  </a:lnTo>
                  <a:lnTo>
                    <a:pt x="4113" y="4701"/>
                  </a:lnTo>
                  <a:cubicBezTo>
                    <a:pt x="4098" y="4686"/>
                    <a:pt x="4083" y="4672"/>
                    <a:pt x="4105" y="4649"/>
                  </a:cubicBezTo>
                  <a:cubicBezTo>
                    <a:pt x="4127" y="4627"/>
                    <a:pt x="4165" y="4627"/>
                    <a:pt x="4142" y="4590"/>
                  </a:cubicBezTo>
                  <a:cubicBezTo>
                    <a:pt x="4120" y="4560"/>
                    <a:pt x="4135" y="4538"/>
                    <a:pt x="4157" y="4508"/>
                  </a:cubicBezTo>
                  <a:cubicBezTo>
                    <a:pt x="4172" y="4486"/>
                    <a:pt x="4150" y="4478"/>
                    <a:pt x="4142" y="4464"/>
                  </a:cubicBezTo>
                  <a:cubicBezTo>
                    <a:pt x="4142" y="4449"/>
                    <a:pt x="4142" y="4434"/>
                    <a:pt x="4142" y="4419"/>
                  </a:cubicBezTo>
                  <a:cubicBezTo>
                    <a:pt x="4127" y="4412"/>
                    <a:pt x="4120" y="4412"/>
                    <a:pt x="4105" y="4412"/>
                  </a:cubicBezTo>
                  <a:cubicBezTo>
                    <a:pt x="4120" y="4412"/>
                    <a:pt x="4127" y="4412"/>
                    <a:pt x="4142" y="4419"/>
                  </a:cubicBezTo>
                  <a:lnTo>
                    <a:pt x="4142" y="4412"/>
                  </a:lnTo>
                  <a:cubicBezTo>
                    <a:pt x="4187" y="4404"/>
                    <a:pt x="4224" y="4389"/>
                    <a:pt x="4232" y="4337"/>
                  </a:cubicBezTo>
                  <a:cubicBezTo>
                    <a:pt x="4232" y="4278"/>
                    <a:pt x="4202" y="4256"/>
                    <a:pt x="4165" y="4226"/>
                  </a:cubicBezTo>
                  <a:cubicBezTo>
                    <a:pt x="4113" y="4189"/>
                    <a:pt x="4127" y="4137"/>
                    <a:pt x="4113" y="4092"/>
                  </a:cubicBezTo>
                  <a:cubicBezTo>
                    <a:pt x="4090" y="4040"/>
                    <a:pt x="4090" y="3996"/>
                    <a:pt x="4105" y="3936"/>
                  </a:cubicBezTo>
                  <a:cubicBezTo>
                    <a:pt x="4120" y="3899"/>
                    <a:pt x="4142" y="3862"/>
                    <a:pt x="4187" y="3855"/>
                  </a:cubicBezTo>
                  <a:cubicBezTo>
                    <a:pt x="4239" y="3840"/>
                    <a:pt x="4269" y="3810"/>
                    <a:pt x="4313" y="3780"/>
                  </a:cubicBezTo>
                  <a:cubicBezTo>
                    <a:pt x="4350" y="3766"/>
                    <a:pt x="4402" y="3766"/>
                    <a:pt x="4425" y="3728"/>
                  </a:cubicBezTo>
                  <a:cubicBezTo>
                    <a:pt x="4447" y="3691"/>
                    <a:pt x="4462" y="3639"/>
                    <a:pt x="4514" y="3632"/>
                  </a:cubicBezTo>
                  <a:cubicBezTo>
                    <a:pt x="4521" y="3610"/>
                    <a:pt x="4551" y="3610"/>
                    <a:pt x="4573" y="3602"/>
                  </a:cubicBezTo>
                  <a:cubicBezTo>
                    <a:pt x="4595" y="3587"/>
                    <a:pt x="4595" y="3565"/>
                    <a:pt x="4595" y="3543"/>
                  </a:cubicBezTo>
                  <a:cubicBezTo>
                    <a:pt x="4610" y="3498"/>
                    <a:pt x="4692" y="3513"/>
                    <a:pt x="4684" y="3565"/>
                  </a:cubicBezTo>
                  <a:cubicBezTo>
                    <a:pt x="4722" y="3565"/>
                    <a:pt x="4722" y="3543"/>
                    <a:pt x="4751" y="3528"/>
                  </a:cubicBezTo>
                  <a:cubicBezTo>
                    <a:pt x="4789" y="3498"/>
                    <a:pt x="4840" y="3535"/>
                    <a:pt x="4878" y="3543"/>
                  </a:cubicBezTo>
                  <a:cubicBezTo>
                    <a:pt x="4967" y="3550"/>
                    <a:pt x="4967" y="3461"/>
                    <a:pt x="4892" y="3439"/>
                  </a:cubicBezTo>
                  <a:cubicBezTo>
                    <a:pt x="4818" y="3424"/>
                    <a:pt x="4774" y="3372"/>
                    <a:pt x="4707" y="3342"/>
                  </a:cubicBezTo>
                  <a:cubicBezTo>
                    <a:pt x="4692" y="3335"/>
                    <a:pt x="4677" y="3327"/>
                    <a:pt x="4662" y="3313"/>
                  </a:cubicBezTo>
                  <a:cubicBezTo>
                    <a:pt x="4640" y="3298"/>
                    <a:pt x="4647" y="3276"/>
                    <a:pt x="4632" y="3253"/>
                  </a:cubicBezTo>
                  <a:cubicBezTo>
                    <a:pt x="4610" y="3209"/>
                    <a:pt x="4566" y="3201"/>
                    <a:pt x="4543" y="3149"/>
                  </a:cubicBezTo>
                  <a:cubicBezTo>
                    <a:pt x="4581" y="3149"/>
                    <a:pt x="4625" y="3134"/>
                    <a:pt x="4655" y="3112"/>
                  </a:cubicBezTo>
                  <a:cubicBezTo>
                    <a:pt x="4677" y="3097"/>
                    <a:pt x="4655" y="3060"/>
                    <a:pt x="4655" y="3045"/>
                  </a:cubicBezTo>
                  <a:cubicBezTo>
                    <a:pt x="4647" y="3016"/>
                    <a:pt x="4625" y="3023"/>
                    <a:pt x="4603" y="3016"/>
                  </a:cubicBezTo>
                  <a:cubicBezTo>
                    <a:pt x="4566" y="3016"/>
                    <a:pt x="4536" y="2993"/>
                    <a:pt x="4506" y="2986"/>
                  </a:cubicBezTo>
                  <a:cubicBezTo>
                    <a:pt x="4484" y="2949"/>
                    <a:pt x="4492" y="2911"/>
                    <a:pt x="4543" y="2911"/>
                  </a:cubicBezTo>
                  <a:cubicBezTo>
                    <a:pt x="4588" y="2911"/>
                    <a:pt x="4566" y="2882"/>
                    <a:pt x="4610" y="2867"/>
                  </a:cubicBezTo>
                  <a:cubicBezTo>
                    <a:pt x="4662" y="2852"/>
                    <a:pt x="4722" y="2874"/>
                    <a:pt x="4781" y="2867"/>
                  </a:cubicBezTo>
                  <a:cubicBezTo>
                    <a:pt x="4803" y="2867"/>
                    <a:pt x="4826" y="2852"/>
                    <a:pt x="4803" y="2822"/>
                  </a:cubicBezTo>
                  <a:cubicBezTo>
                    <a:pt x="4789" y="2808"/>
                    <a:pt x="4759" y="2815"/>
                    <a:pt x="4737" y="2815"/>
                  </a:cubicBezTo>
                  <a:cubicBezTo>
                    <a:pt x="4737" y="2793"/>
                    <a:pt x="4729" y="2785"/>
                    <a:pt x="4714" y="2785"/>
                  </a:cubicBezTo>
                  <a:cubicBezTo>
                    <a:pt x="4707" y="2756"/>
                    <a:pt x="4707" y="2726"/>
                    <a:pt x="4707" y="2689"/>
                  </a:cubicBezTo>
                  <a:cubicBezTo>
                    <a:pt x="4670" y="2681"/>
                    <a:pt x="4618" y="2696"/>
                    <a:pt x="4588" y="2674"/>
                  </a:cubicBezTo>
                  <a:cubicBezTo>
                    <a:pt x="4551" y="2644"/>
                    <a:pt x="4573" y="2592"/>
                    <a:pt x="4566" y="2548"/>
                  </a:cubicBezTo>
                  <a:cubicBezTo>
                    <a:pt x="4558" y="2503"/>
                    <a:pt x="4499" y="2525"/>
                    <a:pt x="4506" y="2474"/>
                  </a:cubicBezTo>
                  <a:cubicBezTo>
                    <a:pt x="4521" y="2429"/>
                    <a:pt x="4469" y="2399"/>
                    <a:pt x="4477" y="2355"/>
                  </a:cubicBezTo>
                  <a:cubicBezTo>
                    <a:pt x="4439" y="2355"/>
                    <a:pt x="4425" y="2303"/>
                    <a:pt x="4417" y="2258"/>
                  </a:cubicBezTo>
                  <a:cubicBezTo>
                    <a:pt x="4395" y="2251"/>
                    <a:pt x="4373" y="2228"/>
                    <a:pt x="4343" y="2214"/>
                  </a:cubicBezTo>
                  <a:cubicBezTo>
                    <a:pt x="4298" y="2191"/>
                    <a:pt x="4239" y="2191"/>
                    <a:pt x="4180" y="2199"/>
                  </a:cubicBezTo>
                  <a:cubicBezTo>
                    <a:pt x="4172" y="2214"/>
                    <a:pt x="4165" y="2236"/>
                    <a:pt x="4150" y="2251"/>
                  </a:cubicBezTo>
                  <a:cubicBezTo>
                    <a:pt x="4135" y="2258"/>
                    <a:pt x="4105" y="2266"/>
                    <a:pt x="4098" y="2288"/>
                  </a:cubicBezTo>
                  <a:cubicBezTo>
                    <a:pt x="4061" y="2295"/>
                    <a:pt x="4053" y="2251"/>
                    <a:pt x="4046" y="2228"/>
                  </a:cubicBezTo>
                  <a:cubicBezTo>
                    <a:pt x="4031" y="2214"/>
                    <a:pt x="4024" y="2191"/>
                    <a:pt x="3994" y="2184"/>
                  </a:cubicBezTo>
                  <a:cubicBezTo>
                    <a:pt x="3957" y="2169"/>
                    <a:pt x="3905" y="2184"/>
                    <a:pt x="3860" y="2184"/>
                  </a:cubicBezTo>
                  <a:cubicBezTo>
                    <a:pt x="3853" y="2139"/>
                    <a:pt x="3756" y="2154"/>
                    <a:pt x="3727" y="2154"/>
                  </a:cubicBezTo>
                  <a:cubicBezTo>
                    <a:pt x="3727" y="2124"/>
                    <a:pt x="3727" y="2095"/>
                    <a:pt x="3727" y="2072"/>
                  </a:cubicBezTo>
                  <a:cubicBezTo>
                    <a:pt x="3727" y="2043"/>
                    <a:pt x="3704" y="2020"/>
                    <a:pt x="3697" y="1998"/>
                  </a:cubicBezTo>
                  <a:cubicBezTo>
                    <a:pt x="3645" y="1983"/>
                    <a:pt x="3585" y="2020"/>
                    <a:pt x="3534" y="2013"/>
                  </a:cubicBezTo>
                  <a:cubicBezTo>
                    <a:pt x="3497" y="2006"/>
                    <a:pt x="3497" y="1983"/>
                    <a:pt x="3475" y="1961"/>
                  </a:cubicBezTo>
                  <a:cubicBezTo>
                    <a:pt x="3453" y="1939"/>
                    <a:pt x="3438" y="1939"/>
                    <a:pt x="3408" y="1924"/>
                  </a:cubicBezTo>
                  <a:cubicBezTo>
                    <a:pt x="3371" y="1909"/>
                    <a:pt x="3326" y="1879"/>
                    <a:pt x="3282" y="1857"/>
                  </a:cubicBezTo>
                  <a:cubicBezTo>
                    <a:pt x="3252" y="1842"/>
                    <a:pt x="3245" y="1835"/>
                    <a:pt x="3215" y="1850"/>
                  </a:cubicBezTo>
                  <a:cubicBezTo>
                    <a:pt x="3200" y="1864"/>
                    <a:pt x="3186" y="1894"/>
                    <a:pt x="3163" y="1887"/>
                  </a:cubicBezTo>
                  <a:cubicBezTo>
                    <a:pt x="3148" y="1850"/>
                    <a:pt x="3104" y="1835"/>
                    <a:pt x="3074" y="1820"/>
                  </a:cubicBezTo>
                  <a:cubicBezTo>
                    <a:pt x="3044" y="1812"/>
                    <a:pt x="3022" y="1798"/>
                    <a:pt x="2985" y="1783"/>
                  </a:cubicBezTo>
                  <a:cubicBezTo>
                    <a:pt x="2992" y="1775"/>
                    <a:pt x="2985" y="1768"/>
                    <a:pt x="2985" y="1761"/>
                  </a:cubicBezTo>
                  <a:cubicBezTo>
                    <a:pt x="2955" y="1746"/>
                    <a:pt x="2926" y="1731"/>
                    <a:pt x="2896" y="1701"/>
                  </a:cubicBezTo>
                  <a:cubicBezTo>
                    <a:pt x="2859" y="1679"/>
                    <a:pt x="2844" y="1642"/>
                    <a:pt x="2807" y="1657"/>
                  </a:cubicBezTo>
                  <a:cubicBezTo>
                    <a:pt x="2807" y="1664"/>
                    <a:pt x="2807" y="1664"/>
                    <a:pt x="2799" y="1664"/>
                  </a:cubicBezTo>
                  <a:cubicBezTo>
                    <a:pt x="2770" y="1672"/>
                    <a:pt x="2784" y="1597"/>
                    <a:pt x="2777" y="1575"/>
                  </a:cubicBezTo>
                  <a:cubicBezTo>
                    <a:pt x="2770" y="1545"/>
                    <a:pt x="2747" y="1508"/>
                    <a:pt x="2718" y="1501"/>
                  </a:cubicBezTo>
                  <a:cubicBezTo>
                    <a:pt x="2695" y="1493"/>
                    <a:pt x="2688" y="1493"/>
                    <a:pt x="2666" y="1486"/>
                  </a:cubicBezTo>
                  <a:cubicBezTo>
                    <a:pt x="2651" y="1478"/>
                    <a:pt x="2636" y="1464"/>
                    <a:pt x="2621" y="1456"/>
                  </a:cubicBezTo>
                  <a:cubicBezTo>
                    <a:pt x="2606" y="1449"/>
                    <a:pt x="2584" y="1426"/>
                    <a:pt x="2569" y="1426"/>
                  </a:cubicBezTo>
                  <a:cubicBezTo>
                    <a:pt x="2554" y="1419"/>
                    <a:pt x="2532" y="1426"/>
                    <a:pt x="2517" y="1419"/>
                  </a:cubicBezTo>
                  <a:cubicBezTo>
                    <a:pt x="2517" y="1412"/>
                    <a:pt x="2517" y="1404"/>
                    <a:pt x="2517" y="1389"/>
                  </a:cubicBezTo>
                  <a:cubicBezTo>
                    <a:pt x="2450" y="1389"/>
                    <a:pt x="2413" y="1352"/>
                    <a:pt x="2369" y="1307"/>
                  </a:cubicBezTo>
                  <a:cubicBezTo>
                    <a:pt x="2346" y="1285"/>
                    <a:pt x="2339" y="1256"/>
                    <a:pt x="2309" y="1256"/>
                  </a:cubicBezTo>
                  <a:cubicBezTo>
                    <a:pt x="2265" y="1248"/>
                    <a:pt x="2272" y="1300"/>
                    <a:pt x="2272" y="1330"/>
                  </a:cubicBezTo>
                  <a:cubicBezTo>
                    <a:pt x="2242" y="1337"/>
                    <a:pt x="2235" y="1293"/>
                    <a:pt x="2213" y="1278"/>
                  </a:cubicBezTo>
                  <a:cubicBezTo>
                    <a:pt x="2183" y="1263"/>
                    <a:pt x="2161" y="1285"/>
                    <a:pt x="2131" y="1256"/>
                  </a:cubicBezTo>
                  <a:cubicBezTo>
                    <a:pt x="2124" y="1241"/>
                    <a:pt x="2116" y="1218"/>
                    <a:pt x="2109" y="1204"/>
                  </a:cubicBezTo>
                  <a:cubicBezTo>
                    <a:pt x="2109" y="1204"/>
                    <a:pt x="2101" y="1196"/>
                    <a:pt x="2094" y="1189"/>
                  </a:cubicBezTo>
                  <a:cubicBezTo>
                    <a:pt x="2079" y="1204"/>
                    <a:pt x="2064" y="1218"/>
                    <a:pt x="2072" y="1218"/>
                  </a:cubicBezTo>
                  <a:cubicBezTo>
                    <a:pt x="2064" y="1218"/>
                    <a:pt x="2079" y="1204"/>
                    <a:pt x="2094" y="1189"/>
                  </a:cubicBezTo>
                  <a:cubicBezTo>
                    <a:pt x="2086" y="1189"/>
                    <a:pt x="2086" y="1189"/>
                    <a:pt x="2086" y="1189"/>
                  </a:cubicBezTo>
                  <a:cubicBezTo>
                    <a:pt x="2049" y="1226"/>
                    <a:pt x="2012" y="1278"/>
                    <a:pt x="1997" y="1293"/>
                  </a:cubicBezTo>
                  <a:cubicBezTo>
                    <a:pt x="1982" y="1293"/>
                    <a:pt x="1960" y="1293"/>
                    <a:pt x="1945" y="1293"/>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19" name="Freeform 11"/>
            <p:cNvSpPr>
              <a:spLocks noChangeArrowheads="1"/>
            </p:cNvSpPr>
            <p:nvPr/>
          </p:nvSpPr>
          <p:spPr bwMode="auto">
            <a:xfrm>
              <a:off x="9771497" y="10686945"/>
              <a:ext cx="754921" cy="1482166"/>
            </a:xfrm>
            <a:custGeom>
              <a:avLst/>
              <a:gdLst>
                <a:gd name="T0" fmla="*/ 1522 w 1746"/>
                <a:gd name="T1" fmla="*/ 3342 h 3432"/>
                <a:gd name="T2" fmla="*/ 1567 w 1746"/>
                <a:gd name="T3" fmla="*/ 3223 h 3432"/>
                <a:gd name="T4" fmla="*/ 1537 w 1746"/>
                <a:gd name="T5" fmla="*/ 2904 h 3432"/>
                <a:gd name="T6" fmla="*/ 1693 w 1746"/>
                <a:gd name="T7" fmla="*/ 2473 h 3432"/>
                <a:gd name="T8" fmla="*/ 1611 w 1746"/>
                <a:gd name="T9" fmla="*/ 2288 h 3432"/>
                <a:gd name="T10" fmla="*/ 1619 w 1746"/>
                <a:gd name="T11" fmla="*/ 1916 h 3432"/>
                <a:gd name="T12" fmla="*/ 1359 w 1746"/>
                <a:gd name="T13" fmla="*/ 1961 h 3432"/>
                <a:gd name="T14" fmla="*/ 1351 w 1746"/>
                <a:gd name="T15" fmla="*/ 1530 h 3432"/>
                <a:gd name="T16" fmla="*/ 1240 w 1746"/>
                <a:gd name="T17" fmla="*/ 1255 h 3432"/>
                <a:gd name="T18" fmla="*/ 1099 w 1746"/>
                <a:gd name="T19" fmla="*/ 1114 h 3432"/>
                <a:gd name="T20" fmla="*/ 928 w 1746"/>
                <a:gd name="T21" fmla="*/ 921 h 3432"/>
                <a:gd name="T22" fmla="*/ 1076 w 1746"/>
                <a:gd name="T23" fmla="*/ 840 h 3432"/>
                <a:gd name="T24" fmla="*/ 906 w 1746"/>
                <a:gd name="T25" fmla="*/ 728 h 3432"/>
                <a:gd name="T26" fmla="*/ 690 w 1746"/>
                <a:gd name="T27" fmla="*/ 654 h 3432"/>
                <a:gd name="T28" fmla="*/ 379 w 1746"/>
                <a:gd name="T29" fmla="*/ 372 h 3432"/>
                <a:gd name="T30" fmla="*/ 304 w 1746"/>
                <a:gd name="T31" fmla="*/ 223 h 3432"/>
                <a:gd name="T32" fmla="*/ 200 w 1746"/>
                <a:gd name="T33" fmla="*/ 156 h 3432"/>
                <a:gd name="T34" fmla="*/ 96 w 1746"/>
                <a:gd name="T35" fmla="*/ 82 h 3432"/>
                <a:gd name="T36" fmla="*/ 7 w 1746"/>
                <a:gd name="T37" fmla="*/ 8 h 3432"/>
                <a:gd name="T38" fmla="*/ 163 w 1746"/>
                <a:gd name="T39" fmla="*/ 461 h 3432"/>
                <a:gd name="T40" fmla="*/ 237 w 1746"/>
                <a:gd name="T41" fmla="*/ 528 h 3432"/>
                <a:gd name="T42" fmla="*/ 282 w 1746"/>
                <a:gd name="T43" fmla="*/ 631 h 3432"/>
                <a:gd name="T44" fmla="*/ 416 w 1746"/>
                <a:gd name="T45" fmla="*/ 758 h 3432"/>
                <a:gd name="T46" fmla="*/ 482 w 1746"/>
                <a:gd name="T47" fmla="*/ 884 h 3432"/>
                <a:gd name="T48" fmla="*/ 497 w 1746"/>
                <a:gd name="T49" fmla="*/ 973 h 3432"/>
                <a:gd name="T50" fmla="*/ 601 w 1746"/>
                <a:gd name="T51" fmla="*/ 1055 h 3432"/>
                <a:gd name="T52" fmla="*/ 594 w 1746"/>
                <a:gd name="T53" fmla="*/ 1166 h 3432"/>
                <a:gd name="T54" fmla="*/ 624 w 1746"/>
                <a:gd name="T55" fmla="*/ 1241 h 3432"/>
                <a:gd name="T56" fmla="*/ 661 w 1746"/>
                <a:gd name="T57" fmla="*/ 1441 h 3432"/>
                <a:gd name="T58" fmla="*/ 698 w 1746"/>
                <a:gd name="T59" fmla="*/ 1508 h 3432"/>
                <a:gd name="T60" fmla="*/ 713 w 1746"/>
                <a:gd name="T61" fmla="*/ 1523 h 3432"/>
                <a:gd name="T62" fmla="*/ 727 w 1746"/>
                <a:gd name="T63" fmla="*/ 1619 h 3432"/>
                <a:gd name="T64" fmla="*/ 809 w 1746"/>
                <a:gd name="T65" fmla="*/ 1723 h 3432"/>
                <a:gd name="T66" fmla="*/ 794 w 1746"/>
                <a:gd name="T67" fmla="*/ 1783 h 3432"/>
                <a:gd name="T68" fmla="*/ 824 w 1746"/>
                <a:gd name="T69" fmla="*/ 1872 h 3432"/>
                <a:gd name="T70" fmla="*/ 906 w 1746"/>
                <a:gd name="T71" fmla="*/ 1968 h 3432"/>
                <a:gd name="T72" fmla="*/ 846 w 1746"/>
                <a:gd name="T73" fmla="*/ 1983 h 3432"/>
                <a:gd name="T74" fmla="*/ 943 w 1746"/>
                <a:gd name="T75" fmla="*/ 2154 h 3432"/>
                <a:gd name="T76" fmla="*/ 987 w 1746"/>
                <a:gd name="T77" fmla="*/ 2421 h 3432"/>
                <a:gd name="T78" fmla="*/ 995 w 1746"/>
                <a:gd name="T79" fmla="*/ 2444 h 3432"/>
                <a:gd name="T80" fmla="*/ 935 w 1746"/>
                <a:gd name="T81" fmla="*/ 2288 h 3432"/>
                <a:gd name="T82" fmla="*/ 884 w 1746"/>
                <a:gd name="T83" fmla="*/ 2109 h 3432"/>
                <a:gd name="T84" fmla="*/ 921 w 1746"/>
                <a:gd name="T85" fmla="*/ 2451 h 3432"/>
                <a:gd name="T86" fmla="*/ 1010 w 1746"/>
                <a:gd name="T87" fmla="*/ 2741 h 3432"/>
                <a:gd name="T88" fmla="*/ 1032 w 1746"/>
                <a:gd name="T89" fmla="*/ 2748 h 3432"/>
                <a:gd name="T90" fmla="*/ 1032 w 1746"/>
                <a:gd name="T91" fmla="*/ 2741 h 3432"/>
                <a:gd name="T92" fmla="*/ 1039 w 1746"/>
                <a:gd name="T93" fmla="*/ 2837 h 3432"/>
                <a:gd name="T94" fmla="*/ 1143 w 1746"/>
                <a:gd name="T95" fmla="*/ 2882 h 3432"/>
                <a:gd name="T96" fmla="*/ 1114 w 1746"/>
                <a:gd name="T97" fmla="*/ 2963 h 3432"/>
                <a:gd name="T98" fmla="*/ 1218 w 1746"/>
                <a:gd name="T99" fmla="*/ 3112 h 3432"/>
                <a:gd name="T100" fmla="*/ 1470 w 1746"/>
                <a:gd name="T101" fmla="*/ 3409 h 3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46" h="3432">
                  <a:moveTo>
                    <a:pt x="1500" y="3424"/>
                  </a:moveTo>
                  <a:lnTo>
                    <a:pt x="1500" y="3424"/>
                  </a:lnTo>
                  <a:cubicBezTo>
                    <a:pt x="1507" y="3424"/>
                    <a:pt x="1515" y="3424"/>
                    <a:pt x="1515" y="3416"/>
                  </a:cubicBezTo>
                  <a:cubicBezTo>
                    <a:pt x="1522" y="3394"/>
                    <a:pt x="1522" y="3372"/>
                    <a:pt x="1522" y="3342"/>
                  </a:cubicBezTo>
                  <a:cubicBezTo>
                    <a:pt x="1529" y="3349"/>
                    <a:pt x="1529" y="3342"/>
                    <a:pt x="1537" y="3342"/>
                  </a:cubicBezTo>
                  <a:cubicBezTo>
                    <a:pt x="1537" y="3327"/>
                    <a:pt x="1537" y="3312"/>
                    <a:pt x="1537" y="3297"/>
                  </a:cubicBezTo>
                  <a:cubicBezTo>
                    <a:pt x="1604" y="3327"/>
                    <a:pt x="1589" y="3268"/>
                    <a:pt x="1574" y="3223"/>
                  </a:cubicBezTo>
                  <a:cubicBezTo>
                    <a:pt x="1574" y="3223"/>
                    <a:pt x="1574" y="3223"/>
                    <a:pt x="1567" y="3223"/>
                  </a:cubicBezTo>
                  <a:cubicBezTo>
                    <a:pt x="1567" y="3186"/>
                    <a:pt x="1529" y="3164"/>
                    <a:pt x="1537" y="3127"/>
                  </a:cubicBezTo>
                  <a:cubicBezTo>
                    <a:pt x="1537" y="3104"/>
                    <a:pt x="1567" y="3067"/>
                    <a:pt x="1596" y="3067"/>
                  </a:cubicBezTo>
                  <a:cubicBezTo>
                    <a:pt x="1604" y="3045"/>
                    <a:pt x="1604" y="3015"/>
                    <a:pt x="1596" y="2986"/>
                  </a:cubicBezTo>
                  <a:cubicBezTo>
                    <a:pt x="1574" y="2986"/>
                    <a:pt x="1544" y="2934"/>
                    <a:pt x="1537" y="2904"/>
                  </a:cubicBezTo>
                  <a:cubicBezTo>
                    <a:pt x="1529" y="2874"/>
                    <a:pt x="1574" y="2874"/>
                    <a:pt x="1589" y="2845"/>
                  </a:cubicBezTo>
                  <a:cubicBezTo>
                    <a:pt x="1611" y="2807"/>
                    <a:pt x="1604" y="2674"/>
                    <a:pt x="1663" y="2689"/>
                  </a:cubicBezTo>
                  <a:cubicBezTo>
                    <a:pt x="1663" y="2659"/>
                    <a:pt x="1678" y="2585"/>
                    <a:pt x="1700" y="2570"/>
                  </a:cubicBezTo>
                  <a:cubicBezTo>
                    <a:pt x="1745" y="2540"/>
                    <a:pt x="1686" y="2518"/>
                    <a:pt x="1693" y="2473"/>
                  </a:cubicBezTo>
                  <a:cubicBezTo>
                    <a:pt x="1663" y="2466"/>
                    <a:pt x="1656" y="2488"/>
                    <a:pt x="1641" y="2503"/>
                  </a:cubicBezTo>
                  <a:cubicBezTo>
                    <a:pt x="1604" y="2510"/>
                    <a:pt x="1589" y="2466"/>
                    <a:pt x="1552" y="2458"/>
                  </a:cubicBezTo>
                  <a:cubicBezTo>
                    <a:pt x="1596" y="2458"/>
                    <a:pt x="1559" y="2347"/>
                    <a:pt x="1611" y="2332"/>
                  </a:cubicBezTo>
                  <a:cubicBezTo>
                    <a:pt x="1611" y="2317"/>
                    <a:pt x="1611" y="2302"/>
                    <a:pt x="1611" y="2288"/>
                  </a:cubicBezTo>
                  <a:cubicBezTo>
                    <a:pt x="1604" y="2288"/>
                    <a:pt x="1604" y="2288"/>
                    <a:pt x="1604" y="2288"/>
                  </a:cubicBezTo>
                  <a:cubicBezTo>
                    <a:pt x="1589" y="2236"/>
                    <a:pt x="1715" y="2147"/>
                    <a:pt x="1604" y="2132"/>
                  </a:cubicBezTo>
                  <a:cubicBezTo>
                    <a:pt x="1611" y="2109"/>
                    <a:pt x="1596" y="2102"/>
                    <a:pt x="1596" y="2080"/>
                  </a:cubicBezTo>
                  <a:cubicBezTo>
                    <a:pt x="1663" y="2087"/>
                    <a:pt x="1656" y="1939"/>
                    <a:pt x="1619" y="1916"/>
                  </a:cubicBezTo>
                  <a:cubicBezTo>
                    <a:pt x="1589" y="1901"/>
                    <a:pt x="1537" y="1909"/>
                    <a:pt x="1515" y="1931"/>
                  </a:cubicBezTo>
                  <a:cubicBezTo>
                    <a:pt x="1492" y="1968"/>
                    <a:pt x="1440" y="1953"/>
                    <a:pt x="1440" y="2005"/>
                  </a:cubicBezTo>
                  <a:cubicBezTo>
                    <a:pt x="1433" y="2013"/>
                    <a:pt x="1426" y="2013"/>
                    <a:pt x="1418" y="2013"/>
                  </a:cubicBezTo>
                  <a:cubicBezTo>
                    <a:pt x="1418" y="1976"/>
                    <a:pt x="1381" y="1976"/>
                    <a:pt x="1359" y="1961"/>
                  </a:cubicBezTo>
                  <a:cubicBezTo>
                    <a:pt x="1336" y="1946"/>
                    <a:pt x="1336" y="1909"/>
                    <a:pt x="1329" y="1879"/>
                  </a:cubicBezTo>
                  <a:cubicBezTo>
                    <a:pt x="1321" y="1842"/>
                    <a:pt x="1329" y="1805"/>
                    <a:pt x="1336" y="1768"/>
                  </a:cubicBezTo>
                  <a:cubicBezTo>
                    <a:pt x="1344" y="1731"/>
                    <a:pt x="1336" y="1679"/>
                    <a:pt x="1366" y="1656"/>
                  </a:cubicBezTo>
                  <a:cubicBezTo>
                    <a:pt x="1374" y="1619"/>
                    <a:pt x="1381" y="1567"/>
                    <a:pt x="1351" y="1530"/>
                  </a:cubicBezTo>
                  <a:cubicBezTo>
                    <a:pt x="1336" y="1508"/>
                    <a:pt x="1247" y="1463"/>
                    <a:pt x="1225" y="1463"/>
                  </a:cubicBezTo>
                  <a:cubicBezTo>
                    <a:pt x="1232" y="1441"/>
                    <a:pt x="1218" y="1404"/>
                    <a:pt x="1232" y="1382"/>
                  </a:cubicBezTo>
                  <a:cubicBezTo>
                    <a:pt x="1247" y="1382"/>
                    <a:pt x="1255" y="1382"/>
                    <a:pt x="1270" y="1382"/>
                  </a:cubicBezTo>
                  <a:cubicBezTo>
                    <a:pt x="1270" y="1337"/>
                    <a:pt x="1284" y="1278"/>
                    <a:pt x="1240" y="1255"/>
                  </a:cubicBezTo>
                  <a:cubicBezTo>
                    <a:pt x="1188" y="1226"/>
                    <a:pt x="1114" y="1248"/>
                    <a:pt x="1054" y="1248"/>
                  </a:cubicBezTo>
                  <a:cubicBezTo>
                    <a:pt x="1062" y="1248"/>
                    <a:pt x="1062" y="1248"/>
                    <a:pt x="1069" y="1248"/>
                  </a:cubicBezTo>
                  <a:cubicBezTo>
                    <a:pt x="1069" y="1226"/>
                    <a:pt x="1121" y="1151"/>
                    <a:pt x="1143" y="1144"/>
                  </a:cubicBezTo>
                  <a:cubicBezTo>
                    <a:pt x="1143" y="1122"/>
                    <a:pt x="1114" y="1122"/>
                    <a:pt x="1099" y="1114"/>
                  </a:cubicBezTo>
                  <a:cubicBezTo>
                    <a:pt x="1076" y="1107"/>
                    <a:pt x="1076" y="1085"/>
                    <a:pt x="1054" y="1077"/>
                  </a:cubicBezTo>
                  <a:cubicBezTo>
                    <a:pt x="1039" y="1062"/>
                    <a:pt x="1017" y="1070"/>
                    <a:pt x="995" y="1055"/>
                  </a:cubicBezTo>
                  <a:cubicBezTo>
                    <a:pt x="973" y="1033"/>
                    <a:pt x="950" y="1040"/>
                    <a:pt x="921" y="1040"/>
                  </a:cubicBezTo>
                  <a:cubicBezTo>
                    <a:pt x="921" y="1003"/>
                    <a:pt x="921" y="958"/>
                    <a:pt x="928" y="921"/>
                  </a:cubicBezTo>
                  <a:cubicBezTo>
                    <a:pt x="958" y="929"/>
                    <a:pt x="973" y="958"/>
                    <a:pt x="1010" y="951"/>
                  </a:cubicBezTo>
                  <a:cubicBezTo>
                    <a:pt x="1010" y="899"/>
                    <a:pt x="1069" y="929"/>
                    <a:pt x="1069" y="877"/>
                  </a:cubicBezTo>
                  <a:cubicBezTo>
                    <a:pt x="1076" y="877"/>
                    <a:pt x="1076" y="877"/>
                    <a:pt x="1076" y="877"/>
                  </a:cubicBezTo>
                  <a:cubicBezTo>
                    <a:pt x="1076" y="854"/>
                    <a:pt x="1076" y="847"/>
                    <a:pt x="1076" y="840"/>
                  </a:cubicBezTo>
                  <a:cubicBezTo>
                    <a:pt x="1062" y="810"/>
                    <a:pt x="1024" y="825"/>
                    <a:pt x="995" y="817"/>
                  </a:cubicBezTo>
                  <a:cubicBezTo>
                    <a:pt x="973" y="802"/>
                    <a:pt x="958" y="758"/>
                    <a:pt x="928" y="765"/>
                  </a:cubicBezTo>
                  <a:cubicBezTo>
                    <a:pt x="928" y="765"/>
                    <a:pt x="928" y="765"/>
                    <a:pt x="928" y="773"/>
                  </a:cubicBezTo>
                  <a:cubicBezTo>
                    <a:pt x="913" y="773"/>
                    <a:pt x="913" y="736"/>
                    <a:pt x="906" y="728"/>
                  </a:cubicBezTo>
                  <a:cubicBezTo>
                    <a:pt x="891" y="706"/>
                    <a:pt x="854" y="713"/>
                    <a:pt x="831" y="713"/>
                  </a:cubicBezTo>
                  <a:cubicBezTo>
                    <a:pt x="831" y="691"/>
                    <a:pt x="831" y="669"/>
                    <a:pt x="831" y="646"/>
                  </a:cubicBezTo>
                  <a:cubicBezTo>
                    <a:pt x="809" y="639"/>
                    <a:pt x="772" y="661"/>
                    <a:pt x="750" y="661"/>
                  </a:cubicBezTo>
                  <a:cubicBezTo>
                    <a:pt x="727" y="661"/>
                    <a:pt x="705" y="661"/>
                    <a:pt x="690" y="654"/>
                  </a:cubicBezTo>
                  <a:cubicBezTo>
                    <a:pt x="638" y="639"/>
                    <a:pt x="631" y="617"/>
                    <a:pt x="624" y="572"/>
                  </a:cubicBezTo>
                  <a:cubicBezTo>
                    <a:pt x="616" y="535"/>
                    <a:pt x="549" y="550"/>
                    <a:pt x="519" y="528"/>
                  </a:cubicBezTo>
                  <a:cubicBezTo>
                    <a:pt x="497" y="513"/>
                    <a:pt x="475" y="476"/>
                    <a:pt x="438" y="476"/>
                  </a:cubicBezTo>
                  <a:cubicBezTo>
                    <a:pt x="445" y="446"/>
                    <a:pt x="408" y="379"/>
                    <a:pt x="379" y="372"/>
                  </a:cubicBezTo>
                  <a:cubicBezTo>
                    <a:pt x="334" y="357"/>
                    <a:pt x="319" y="364"/>
                    <a:pt x="319" y="320"/>
                  </a:cubicBezTo>
                  <a:cubicBezTo>
                    <a:pt x="319" y="297"/>
                    <a:pt x="304" y="290"/>
                    <a:pt x="304" y="275"/>
                  </a:cubicBezTo>
                  <a:cubicBezTo>
                    <a:pt x="304" y="253"/>
                    <a:pt x="327" y="246"/>
                    <a:pt x="341" y="231"/>
                  </a:cubicBezTo>
                  <a:cubicBezTo>
                    <a:pt x="349" y="201"/>
                    <a:pt x="304" y="201"/>
                    <a:pt x="304" y="223"/>
                  </a:cubicBezTo>
                  <a:cubicBezTo>
                    <a:pt x="297" y="223"/>
                    <a:pt x="289" y="223"/>
                    <a:pt x="282" y="223"/>
                  </a:cubicBezTo>
                  <a:cubicBezTo>
                    <a:pt x="267" y="201"/>
                    <a:pt x="267" y="179"/>
                    <a:pt x="237" y="171"/>
                  </a:cubicBezTo>
                  <a:cubicBezTo>
                    <a:pt x="245" y="156"/>
                    <a:pt x="245" y="134"/>
                    <a:pt x="245" y="119"/>
                  </a:cubicBezTo>
                  <a:cubicBezTo>
                    <a:pt x="237" y="119"/>
                    <a:pt x="200" y="149"/>
                    <a:pt x="200" y="156"/>
                  </a:cubicBezTo>
                  <a:cubicBezTo>
                    <a:pt x="193" y="149"/>
                    <a:pt x="200" y="134"/>
                    <a:pt x="200" y="127"/>
                  </a:cubicBezTo>
                  <a:cubicBezTo>
                    <a:pt x="185" y="119"/>
                    <a:pt x="171" y="119"/>
                    <a:pt x="156" y="119"/>
                  </a:cubicBezTo>
                  <a:cubicBezTo>
                    <a:pt x="148" y="97"/>
                    <a:pt x="185" y="89"/>
                    <a:pt x="148" y="67"/>
                  </a:cubicBezTo>
                  <a:cubicBezTo>
                    <a:pt x="119" y="45"/>
                    <a:pt x="104" y="52"/>
                    <a:pt x="96" y="82"/>
                  </a:cubicBezTo>
                  <a:cubicBezTo>
                    <a:pt x="82" y="89"/>
                    <a:pt x="74" y="75"/>
                    <a:pt x="67" y="60"/>
                  </a:cubicBezTo>
                  <a:cubicBezTo>
                    <a:pt x="96" y="52"/>
                    <a:pt x="67" y="15"/>
                    <a:pt x="44" y="23"/>
                  </a:cubicBezTo>
                  <a:cubicBezTo>
                    <a:pt x="44" y="23"/>
                    <a:pt x="29" y="15"/>
                    <a:pt x="0" y="0"/>
                  </a:cubicBezTo>
                  <a:cubicBezTo>
                    <a:pt x="0" y="8"/>
                    <a:pt x="7" y="8"/>
                    <a:pt x="7" y="8"/>
                  </a:cubicBezTo>
                  <a:cubicBezTo>
                    <a:pt x="29" y="52"/>
                    <a:pt x="59" y="97"/>
                    <a:pt x="67" y="149"/>
                  </a:cubicBezTo>
                  <a:cubicBezTo>
                    <a:pt x="74" y="194"/>
                    <a:pt x="89" y="238"/>
                    <a:pt x="104" y="283"/>
                  </a:cubicBezTo>
                  <a:cubicBezTo>
                    <a:pt x="119" y="327"/>
                    <a:pt x="126" y="372"/>
                    <a:pt x="148" y="409"/>
                  </a:cubicBezTo>
                  <a:cubicBezTo>
                    <a:pt x="156" y="424"/>
                    <a:pt x="163" y="446"/>
                    <a:pt x="163" y="461"/>
                  </a:cubicBezTo>
                  <a:cubicBezTo>
                    <a:pt x="163" y="476"/>
                    <a:pt x="163" y="498"/>
                    <a:pt x="163" y="513"/>
                  </a:cubicBezTo>
                  <a:cubicBezTo>
                    <a:pt x="178" y="535"/>
                    <a:pt x="171" y="520"/>
                    <a:pt x="185" y="520"/>
                  </a:cubicBezTo>
                  <a:cubicBezTo>
                    <a:pt x="193" y="520"/>
                    <a:pt x="200" y="528"/>
                    <a:pt x="208" y="528"/>
                  </a:cubicBezTo>
                  <a:cubicBezTo>
                    <a:pt x="215" y="528"/>
                    <a:pt x="230" y="520"/>
                    <a:pt x="237" y="528"/>
                  </a:cubicBezTo>
                  <a:cubicBezTo>
                    <a:pt x="245" y="535"/>
                    <a:pt x="237" y="543"/>
                    <a:pt x="230" y="543"/>
                  </a:cubicBezTo>
                  <a:cubicBezTo>
                    <a:pt x="230" y="550"/>
                    <a:pt x="289" y="587"/>
                    <a:pt x="297" y="594"/>
                  </a:cubicBezTo>
                  <a:cubicBezTo>
                    <a:pt x="289" y="594"/>
                    <a:pt x="274" y="594"/>
                    <a:pt x="260" y="594"/>
                  </a:cubicBezTo>
                  <a:cubicBezTo>
                    <a:pt x="260" y="609"/>
                    <a:pt x="274" y="617"/>
                    <a:pt x="282" y="631"/>
                  </a:cubicBezTo>
                  <a:cubicBezTo>
                    <a:pt x="297" y="646"/>
                    <a:pt x="282" y="654"/>
                    <a:pt x="304" y="669"/>
                  </a:cubicBezTo>
                  <a:cubicBezTo>
                    <a:pt x="319" y="676"/>
                    <a:pt x="334" y="684"/>
                    <a:pt x="349" y="691"/>
                  </a:cubicBezTo>
                  <a:cubicBezTo>
                    <a:pt x="364" y="706"/>
                    <a:pt x="371" y="713"/>
                    <a:pt x="386" y="713"/>
                  </a:cubicBezTo>
                  <a:cubicBezTo>
                    <a:pt x="386" y="728"/>
                    <a:pt x="401" y="743"/>
                    <a:pt x="416" y="758"/>
                  </a:cubicBezTo>
                  <a:cubicBezTo>
                    <a:pt x="423" y="765"/>
                    <a:pt x="445" y="780"/>
                    <a:pt x="445" y="795"/>
                  </a:cubicBezTo>
                  <a:cubicBezTo>
                    <a:pt x="453" y="817"/>
                    <a:pt x="445" y="825"/>
                    <a:pt x="453" y="847"/>
                  </a:cubicBezTo>
                  <a:cubicBezTo>
                    <a:pt x="460" y="854"/>
                    <a:pt x="467" y="877"/>
                    <a:pt x="482" y="877"/>
                  </a:cubicBezTo>
                  <a:lnTo>
                    <a:pt x="482" y="884"/>
                  </a:lnTo>
                  <a:cubicBezTo>
                    <a:pt x="475" y="884"/>
                    <a:pt x="467" y="884"/>
                    <a:pt x="460" y="884"/>
                  </a:cubicBezTo>
                  <a:cubicBezTo>
                    <a:pt x="460" y="899"/>
                    <a:pt x="475" y="906"/>
                    <a:pt x="475" y="921"/>
                  </a:cubicBezTo>
                  <a:cubicBezTo>
                    <a:pt x="475" y="929"/>
                    <a:pt x="475" y="943"/>
                    <a:pt x="475" y="951"/>
                  </a:cubicBezTo>
                  <a:cubicBezTo>
                    <a:pt x="482" y="966"/>
                    <a:pt x="482" y="966"/>
                    <a:pt x="497" y="973"/>
                  </a:cubicBezTo>
                  <a:cubicBezTo>
                    <a:pt x="512" y="973"/>
                    <a:pt x="505" y="966"/>
                    <a:pt x="519" y="981"/>
                  </a:cubicBezTo>
                  <a:cubicBezTo>
                    <a:pt x="527" y="988"/>
                    <a:pt x="534" y="1003"/>
                    <a:pt x="534" y="1010"/>
                  </a:cubicBezTo>
                  <a:cubicBezTo>
                    <a:pt x="542" y="1018"/>
                    <a:pt x="542" y="1033"/>
                    <a:pt x="549" y="1040"/>
                  </a:cubicBezTo>
                  <a:cubicBezTo>
                    <a:pt x="557" y="1048"/>
                    <a:pt x="601" y="1033"/>
                    <a:pt x="601" y="1055"/>
                  </a:cubicBezTo>
                  <a:cubicBezTo>
                    <a:pt x="586" y="1055"/>
                    <a:pt x="572" y="1055"/>
                    <a:pt x="564" y="1055"/>
                  </a:cubicBezTo>
                  <a:cubicBezTo>
                    <a:pt x="557" y="1062"/>
                    <a:pt x="572" y="1062"/>
                    <a:pt x="579" y="1077"/>
                  </a:cubicBezTo>
                  <a:cubicBezTo>
                    <a:pt x="586" y="1085"/>
                    <a:pt x="579" y="1092"/>
                    <a:pt x="579" y="1099"/>
                  </a:cubicBezTo>
                  <a:cubicBezTo>
                    <a:pt x="579" y="1129"/>
                    <a:pt x="594" y="1144"/>
                    <a:pt x="594" y="1166"/>
                  </a:cubicBezTo>
                  <a:cubicBezTo>
                    <a:pt x="594" y="1166"/>
                    <a:pt x="594" y="1166"/>
                    <a:pt x="601" y="1166"/>
                  </a:cubicBezTo>
                  <a:cubicBezTo>
                    <a:pt x="609" y="1166"/>
                    <a:pt x="624" y="1159"/>
                    <a:pt x="638" y="1159"/>
                  </a:cubicBezTo>
                  <a:cubicBezTo>
                    <a:pt x="638" y="1181"/>
                    <a:pt x="609" y="1181"/>
                    <a:pt x="609" y="1196"/>
                  </a:cubicBezTo>
                  <a:cubicBezTo>
                    <a:pt x="609" y="1211"/>
                    <a:pt x="624" y="1226"/>
                    <a:pt x="624" y="1241"/>
                  </a:cubicBezTo>
                  <a:cubicBezTo>
                    <a:pt x="631" y="1255"/>
                    <a:pt x="631" y="1278"/>
                    <a:pt x="631" y="1293"/>
                  </a:cubicBezTo>
                  <a:cubicBezTo>
                    <a:pt x="638" y="1307"/>
                    <a:pt x="638" y="1322"/>
                    <a:pt x="646" y="1337"/>
                  </a:cubicBezTo>
                  <a:cubicBezTo>
                    <a:pt x="646" y="1359"/>
                    <a:pt x="653" y="1374"/>
                    <a:pt x="661" y="1389"/>
                  </a:cubicBezTo>
                  <a:cubicBezTo>
                    <a:pt x="661" y="1404"/>
                    <a:pt x="661" y="1426"/>
                    <a:pt x="661" y="1441"/>
                  </a:cubicBezTo>
                  <a:cubicBezTo>
                    <a:pt x="668" y="1456"/>
                    <a:pt x="676" y="1478"/>
                    <a:pt x="683" y="1493"/>
                  </a:cubicBezTo>
                  <a:cubicBezTo>
                    <a:pt x="683" y="1508"/>
                    <a:pt x="676" y="1530"/>
                    <a:pt x="683" y="1545"/>
                  </a:cubicBezTo>
                  <a:cubicBezTo>
                    <a:pt x="683" y="1530"/>
                    <a:pt x="683" y="1515"/>
                    <a:pt x="690" y="1508"/>
                  </a:cubicBezTo>
                  <a:cubicBezTo>
                    <a:pt x="690" y="1508"/>
                    <a:pt x="690" y="1508"/>
                    <a:pt x="698" y="1508"/>
                  </a:cubicBezTo>
                  <a:cubicBezTo>
                    <a:pt x="698" y="1500"/>
                    <a:pt x="698" y="1493"/>
                    <a:pt x="698" y="1486"/>
                  </a:cubicBezTo>
                  <a:cubicBezTo>
                    <a:pt x="705" y="1486"/>
                    <a:pt x="705" y="1486"/>
                    <a:pt x="705" y="1493"/>
                  </a:cubicBezTo>
                  <a:cubicBezTo>
                    <a:pt x="713" y="1493"/>
                    <a:pt x="720" y="1493"/>
                    <a:pt x="727" y="1508"/>
                  </a:cubicBezTo>
                  <a:cubicBezTo>
                    <a:pt x="727" y="1515"/>
                    <a:pt x="727" y="1523"/>
                    <a:pt x="713" y="1523"/>
                  </a:cubicBezTo>
                  <a:cubicBezTo>
                    <a:pt x="713" y="1538"/>
                    <a:pt x="720" y="1545"/>
                    <a:pt x="720" y="1553"/>
                  </a:cubicBezTo>
                  <a:cubicBezTo>
                    <a:pt x="713" y="1545"/>
                    <a:pt x="698" y="1545"/>
                    <a:pt x="690" y="1545"/>
                  </a:cubicBezTo>
                  <a:cubicBezTo>
                    <a:pt x="690" y="1560"/>
                    <a:pt x="698" y="1567"/>
                    <a:pt x="698" y="1582"/>
                  </a:cubicBezTo>
                  <a:cubicBezTo>
                    <a:pt x="705" y="1582"/>
                    <a:pt x="727" y="1612"/>
                    <a:pt x="727" y="1619"/>
                  </a:cubicBezTo>
                  <a:cubicBezTo>
                    <a:pt x="735" y="1634"/>
                    <a:pt x="735" y="1642"/>
                    <a:pt x="735" y="1649"/>
                  </a:cubicBezTo>
                  <a:cubicBezTo>
                    <a:pt x="742" y="1664"/>
                    <a:pt x="742" y="1686"/>
                    <a:pt x="765" y="1686"/>
                  </a:cubicBezTo>
                  <a:cubicBezTo>
                    <a:pt x="757" y="1664"/>
                    <a:pt x="779" y="1679"/>
                    <a:pt x="787" y="1686"/>
                  </a:cubicBezTo>
                  <a:cubicBezTo>
                    <a:pt x="794" y="1693"/>
                    <a:pt x="802" y="1708"/>
                    <a:pt x="809" y="1723"/>
                  </a:cubicBezTo>
                  <a:cubicBezTo>
                    <a:pt x="779" y="1723"/>
                    <a:pt x="779" y="1723"/>
                    <a:pt x="772" y="1693"/>
                  </a:cubicBezTo>
                  <a:lnTo>
                    <a:pt x="765" y="1693"/>
                  </a:lnTo>
                  <a:cubicBezTo>
                    <a:pt x="765" y="1716"/>
                    <a:pt x="779" y="1731"/>
                    <a:pt x="787" y="1753"/>
                  </a:cubicBezTo>
                  <a:cubicBezTo>
                    <a:pt x="787" y="1760"/>
                    <a:pt x="787" y="1768"/>
                    <a:pt x="794" y="1783"/>
                  </a:cubicBezTo>
                  <a:cubicBezTo>
                    <a:pt x="802" y="1790"/>
                    <a:pt x="802" y="1798"/>
                    <a:pt x="809" y="1805"/>
                  </a:cubicBezTo>
                  <a:cubicBezTo>
                    <a:pt x="809" y="1820"/>
                    <a:pt x="809" y="1827"/>
                    <a:pt x="809" y="1842"/>
                  </a:cubicBezTo>
                  <a:cubicBezTo>
                    <a:pt x="809" y="1842"/>
                    <a:pt x="809" y="1850"/>
                    <a:pt x="809" y="1857"/>
                  </a:cubicBezTo>
                  <a:cubicBezTo>
                    <a:pt x="809" y="1864"/>
                    <a:pt x="817" y="1864"/>
                    <a:pt x="824" y="1872"/>
                  </a:cubicBezTo>
                  <a:cubicBezTo>
                    <a:pt x="831" y="1887"/>
                    <a:pt x="831" y="1909"/>
                    <a:pt x="831" y="1931"/>
                  </a:cubicBezTo>
                  <a:cubicBezTo>
                    <a:pt x="839" y="1924"/>
                    <a:pt x="854" y="1924"/>
                    <a:pt x="861" y="1924"/>
                  </a:cubicBezTo>
                  <a:cubicBezTo>
                    <a:pt x="869" y="1916"/>
                    <a:pt x="861" y="1901"/>
                    <a:pt x="861" y="1887"/>
                  </a:cubicBezTo>
                  <a:cubicBezTo>
                    <a:pt x="876" y="1901"/>
                    <a:pt x="891" y="1968"/>
                    <a:pt x="906" y="1968"/>
                  </a:cubicBezTo>
                  <a:cubicBezTo>
                    <a:pt x="891" y="1968"/>
                    <a:pt x="884" y="1953"/>
                    <a:pt x="869" y="1953"/>
                  </a:cubicBezTo>
                  <a:lnTo>
                    <a:pt x="869" y="1946"/>
                  </a:lnTo>
                  <a:cubicBezTo>
                    <a:pt x="846" y="1939"/>
                    <a:pt x="861" y="1968"/>
                    <a:pt x="861" y="1976"/>
                  </a:cubicBezTo>
                  <a:cubicBezTo>
                    <a:pt x="854" y="1976"/>
                    <a:pt x="854" y="1983"/>
                    <a:pt x="846" y="1983"/>
                  </a:cubicBezTo>
                  <a:cubicBezTo>
                    <a:pt x="854" y="1990"/>
                    <a:pt x="854" y="2005"/>
                    <a:pt x="854" y="2013"/>
                  </a:cubicBezTo>
                  <a:cubicBezTo>
                    <a:pt x="861" y="2035"/>
                    <a:pt x="861" y="2050"/>
                    <a:pt x="876" y="2065"/>
                  </a:cubicBezTo>
                  <a:cubicBezTo>
                    <a:pt x="891" y="2080"/>
                    <a:pt x="898" y="2102"/>
                    <a:pt x="913" y="2117"/>
                  </a:cubicBezTo>
                  <a:cubicBezTo>
                    <a:pt x="921" y="2132"/>
                    <a:pt x="935" y="2139"/>
                    <a:pt x="943" y="2154"/>
                  </a:cubicBezTo>
                  <a:cubicBezTo>
                    <a:pt x="958" y="2169"/>
                    <a:pt x="973" y="2176"/>
                    <a:pt x="973" y="2198"/>
                  </a:cubicBezTo>
                  <a:cubicBezTo>
                    <a:pt x="980" y="2221"/>
                    <a:pt x="973" y="2236"/>
                    <a:pt x="973" y="2250"/>
                  </a:cubicBezTo>
                  <a:cubicBezTo>
                    <a:pt x="973" y="2273"/>
                    <a:pt x="987" y="2280"/>
                    <a:pt x="987" y="2302"/>
                  </a:cubicBezTo>
                  <a:cubicBezTo>
                    <a:pt x="987" y="2347"/>
                    <a:pt x="987" y="2384"/>
                    <a:pt x="987" y="2421"/>
                  </a:cubicBezTo>
                  <a:cubicBezTo>
                    <a:pt x="1002" y="2421"/>
                    <a:pt x="1010" y="2421"/>
                    <a:pt x="1024" y="2421"/>
                  </a:cubicBezTo>
                  <a:cubicBezTo>
                    <a:pt x="1017" y="2414"/>
                    <a:pt x="1024" y="2414"/>
                    <a:pt x="1024" y="2406"/>
                  </a:cubicBezTo>
                  <a:cubicBezTo>
                    <a:pt x="1047" y="2421"/>
                    <a:pt x="1062" y="2429"/>
                    <a:pt x="1054" y="2458"/>
                  </a:cubicBezTo>
                  <a:cubicBezTo>
                    <a:pt x="1032" y="2458"/>
                    <a:pt x="1017" y="2451"/>
                    <a:pt x="995" y="2444"/>
                  </a:cubicBezTo>
                  <a:cubicBezTo>
                    <a:pt x="965" y="2444"/>
                    <a:pt x="950" y="2451"/>
                    <a:pt x="950" y="2421"/>
                  </a:cubicBezTo>
                  <a:cubicBezTo>
                    <a:pt x="950" y="2399"/>
                    <a:pt x="950" y="2384"/>
                    <a:pt x="958" y="2362"/>
                  </a:cubicBezTo>
                  <a:cubicBezTo>
                    <a:pt x="958" y="2355"/>
                    <a:pt x="973" y="2332"/>
                    <a:pt x="973" y="2317"/>
                  </a:cubicBezTo>
                  <a:cubicBezTo>
                    <a:pt x="965" y="2302"/>
                    <a:pt x="943" y="2317"/>
                    <a:pt x="935" y="2288"/>
                  </a:cubicBezTo>
                  <a:cubicBezTo>
                    <a:pt x="935" y="2273"/>
                    <a:pt x="935" y="2250"/>
                    <a:pt x="928" y="2236"/>
                  </a:cubicBezTo>
                  <a:cubicBezTo>
                    <a:pt x="921" y="2213"/>
                    <a:pt x="921" y="2198"/>
                    <a:pt x="921" y="2176"/>
                  </a:cubicBezTo>
                  <a:cubicBezTo>
                    <a:pt x="913" y="2161"/>
                    <a:pt x="906" y="2154"/>
                    <a:pt x="898" y="2139"/>
                  </a:cubicBezTo>
                  <a:cubicBezTo>
                    <a:pt x="891" y="2124"/>
                    <a:pt x="891" y="2117"/>
                    <a:pt x="884" y="2109"/>
                  </a:cubicBezTo>
                  <a:cubicBezTo>
                    <a:pt x="876" y="2102"/>
                    <a:pt x="869" y="2102"/>
                    <a:pt x="869" y="2087"/>
                  </a:cubicBezTo>
                  <a:cubicBezTo>
                    <a:pt x="869" y="2154"/>
                    <a:pt x="906" y="2198"/>
                    <a:pt x="906" y="2258"/>
                  </a:cubicBezTo>
                  <a:cubicBezTo>
                    <a:pt x="913" y="2295"/>
                    <a:pt x="921" y="2325"/>
                    <a:pt x="913" y="2362"/>
                  </a:cubicBezTo>
                  <a:cubicBezTo>
                    <a:pt x="913" y="2392"/>
                    <a:pt x="913" y="2421"/>
                    <a:pt x="921" y="2451"/>
                  </a:cubicBezTo>
                  <a:cubicBezTo>
                    <a:pt x="921" y="2473"/>
                    <a:pt x="935" y="2495"/>
                    <a:pt x="943" y="2518"/>
                  </a:cubicBezTo>
                  <a:cubicBezTo>
                    <a:pt x="958" y="2547"/>
                    <a:pt x="950" y="2570"/>
                    <a:pt x="950" y="2600"/>
                  </a:cubicBezTo>
                  <a:cubicBezTo>
                    <a:pt x="958" y="2622"/>
                    <a:pt x="973" y="2644"/>
                    <a:pt x="980" y="2666"/>
                  </a:cubicBezTo>
                  <a:cubicBezTo>
                    <a:pt x="995" y="2689"/>
                    <a:pt x="1002" y="2718"/>
                    <a:pt x="1010" y="2741"/>
                  </a:cubicBezTo>
                  <a:cubicBezTo>
                    <a:pt x="1017" y="2755"/>
                    <a:pt x="1017" y="2770"/>
                    <a:pt x="1024" y="2785"/>
                  </a:cubicBezTo>
                  <a:cubicBezTo>
                    <a:pt x="1024" y="2792"/>
                    <a:pt x="1024" y="2807"/>
                    <a:pt x="1032" y="2815"/>
                  </a:cubicBezTo>
                  <a:cubicBezTo>
                    <a:pt x="1039" y="2800"/>
                    <a:pt x="1032" y="2792"/>
                    <a:pt x="1032" y="2778"/>
                  </a:cubicBezTo>
                  <a:cubicBezTo>
                    <a:pt x="1032" y="2770"/>
                    <a:pt x="1032" y="2763"/>
                    <a:pt x="1032" y="2748"/>
                  </a:cubicBezTo>
                  <a:cubicBezTo>
                    <a:pt x="1032" y="2741"/>
                    <a:pt x="1032" y="2733"/>
                    <a:pt x="1024" y="2726"/>
                  </a:cubicBezTo>
                  <a:cubicBezTo>
                    <a:pt x="1017" y="2711"/>
                    <a:pt x="1010" y="2703"/>
                    <a:pt x="1010" y="2696"/>
                  </a:cubicBezTo>
                  <a:cubicBezTo>
                    <a:pt x="1010" y="2703"/>
                    <a:pt x="1024" y="2711"/>
                    <a:pt x="1024" y="2718"/>
                  </a:cubicBezTo>
                  <a:cubicBezTo>
                    <a:pt x="1024" y="2726"/>
                    <a:pt x="1032" y="2733"/>
                    <a:pt x="1032" y="2741"/>
                  </a:cubicBezTo>
                  <a:cubicBezTo>
                    <a:pt x="1039" y="2748"/>
                    <a:pt x="1039" y="2755"/>
                    <a:pt x="1039" y="2770"/>
                  </a:cubicBezTo>
                  <a:cubicBezTo>
                    <a:pt x="1047" y="2778"/>
                    <a:pt x="1047" y="2785"/>
                    <a:pt x="1047" y="2800"/>
                  </a:cubicBezTo>
                  <a:cubicBezTo>
                    <a:pt x="1047" y="2807"/>
                    <a:pt x="1054" y="2807"/>
                    <a:pt x="1054" y="2815"/>
                  </a:cubicBezTo>
                  <a:cubicBezTo>
                    <a:pt x="1054" y="2822"/>
                    <a:pt x="1039" y="2822"/>
                    <a:pt x="1039" y="2837"/>
                  </a:cubicBezTo>
                  <a:cubicBezTo>
                    <a:pt x="1054" y="2845"/>
                    <a:pt x="1047" y="2867"/>
                    <a:pt x="1062" y="2882"/>
                  </a:cubicBezTo>
                  <a:cubicBezTo>
                    <a:pt x="1069" y="2867"/>
                    <a:pt x="1076" y="2882"/>
                    <a:pt x="1084" y="2874"/>
                  </a:cubicBezTo>
                  <a:cubicBezTo>
                    <a:pt x="1091" y="2867"/>
                    <a:pt x="1084" y="2852"/>
                    <a:pt x="1099" y="2845"/>
                  </a:cubicBezTo>
                  <a:cubicBezTo>
                    <a:pt x="1114" y="2837"/>
                    <a:pt x="1136" y="2867"/>
                    <a:pt x="1143" y="2882"/>
                  </a:cubicBezTo>
                  <a:cubicBezTo>
                    <a:pt x="1129" y="2889"/>
                    <a:pt x="1106" y="2889"/>
                    <a:pt x="1091" y="2904"/>
                  </a:cubicBezTo>
                  <a:cubicBezTo>
                    <a:pt x="1099" y="2911"/>
                    <a:pt x="1106" y="2919"/>
                    <a:pt x="1114" y="2919"/>
                  </a:cubicBezTo>
                  <a:cubicBezTo>
                    <a:pt x="1106" y="2919"/>
                    <a:pt x="1091" y="2926"/>
                    <a:pt x="1084" y="2919"/>
                  </a:cubicBezTo>
                  <a:cubicBezTo>
                    <a:pt x="1084" y="2934"/>
                    <a:pt x="1099" y="2956"/>
                    <a:pt x="1114" y="2963"/>
                  </a:cubicBezTo>
                  <a:cubicBezTo>
                    <a:pt x="1121" y="2963"/>
                    <a:pt x="1158" y="2963"/>
                    <a:pt x="1166" y="2963"/>
                  </a:cubicBezTo>
                  <a:cubicBezTo>
                    <a:pt x="1166" y="2971"/>
                    <a:pt x="1166" y="2986"/>
                    <a:pt x="1166" y="2993"/>
                  </a:cubicBezTo>
                  <a:cubicBezTo>
                    <a:pt x="1158" y="2986"/>
                    <a:pt x="1151" y="2986"/>
                    <a:pt x="1136" y="2986"/>
                  </a:cubicBezTo>
                  <a:cubicBezTo>
                    <a:pt x="1136" y="3023"/>
                    <a:pt x="1203" y="3082"/>
                    <a:pt x="1218" y="3112"/>
                  </a:cubicBezTo>
                  <a:cubicBezTo>
                    <a:pt x="1255" y="3157"/>
                    <a:pt x="1292" y="3201"/>
                    <a:pt x="1329" y="3246"/>
                  </a:cubicBezTo>
                  <a:cubicBezTo>
                    <a:pt x="1351" y="3268"/>
                    <a:pt x="1359" y="3290"/>
                    <a:pt x="1366" y="3312"/>
                  </a:cubicBezTo>
                  <a:cubicBezTo>
                    <a:pt x="1381" y="3349"/>
                    <a:pt x="1396" y="3349"/>
                    <a:pt x="1426" y="3364"/>
                  </a:cubicBezTo>
                  <a:cubicBezTo>
                    <a:pt x="1440" y="3372"/>
                    <a:pt x="1463" y="3387"/>
                    <a:pt x="1470" y="3409"/>
                  </a:cubicBezTo>
                  <a:cubicBezTo>
                    <a:pt x="1478" y="3416"/>
                    <a:pt x="1485" y="3424"/>
                    <a:pt x="1485" y="3431"/>
                  </a:cubicBezTo>
                  <a:cubicBezTo>
                    <a:pt x="1492" y="3431"/>
                    <a:pt x="1500" y="3424"/>
                    <a:pt x="1500" y="3424"/>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20" name="Freeform 12"/>
            <p:cNvSpPr>
              <a:spLocks noChangeArrowheads="1"/>
            </p:cNvSpPr>
            <p:nvPr/>
          </p:nvSpPr>
          <p:spPr bwMode="auto">
            <a:xfrm>
              <a:off x="12497600" y="6065177"/>
              <a:ext cx="1420243" cy="1072569"/>
            </a:xfrm>
            <a:custGeom>
              <a:avLst/>
              <a:gdLst>
                <a:gd name="T0" fmla="*/ 416 w 3284"/>
                <a:gd name="T1" fmla="*/ 312 h 2481"/>
                <a:gd name="T2" fmla="*/ 617 w 3284"/>
                <a:gd name="T3" fmla="*/ 527 h 2481"/>
                <a:gd name="T4" fmla="*/ 713 w 3284"/>
                <a:gd name="T5" fmla="*/ 660 h 2481"/>
                <a:gd name="T6" fmla="*/ 453 w 3284"/>
                <a:gd name="T7" fmla="*/ 749 h 2481"/>
                <a:gd name="T8" fmla="*/ 565 w 3284"/>
                <a:gd name="T9" fmla="*/ 883 h 2481"/>
                <a:gd name="T10" fmla="*/ 542 w 3284"/>
                <a:gd name="T11" fmla="*/ 1091 h 2481"/>
                <a:gd name="T12" fmla="*/ 802 w 3284"/>
                <a:gd name="T13" fmla="*/ 1277 h 2481"/>
                <a:gd name="T14" fmla="*/ 594 w 3284"/>
                <a:gd name="T15" fmla="*/ 1403 h 2481"/>
                <a:gd name="T16" fmla="*/ 424 w 3284"/>
                <a:gd name="T17" fmla="*/ 1470 h 2481"/>
                <a:gd name="T18" fmla="*/ 97 w 3284"/>
                <a:gd name="T19" fmla="*/ 1693 h 2481"/>
                <a:gd name="T20" fmla="*/ 75 w 3284"/>
                <a:gd name="T21" fmla="*/ 2064 h 2481"/>
                <a:gd name="T22" fmla="*/ 52 w 3284"/>
                <a:gd name="T23" fmla="*/ 2257 h 2481"/>
                <a:gd name="T24" fmla="*/ 468 w 3284"/>
                <a:gd name="T25" fmla="*/ 2250 h 2481"/>
                <a:gd name="T26" fmla="*/ 721 w 3284"/>
                <a:gd name="T27" fmla="*/ 2406 h 2481"/>
                <a:gd name="T28" fmla="*/ 966 w 3284"/>
                <a:gd name="T29" fmla="*/ 2391 h 2481"/>
                <a:gd name="T30" fmla="*/ 1166 w 3284"/>
                <a:gd name="T31" fmla="*/ 2443 h 2481"/>
                <a:gd name="T32" fmla="*/ 1471 w 3284"/>
                <a:gd name="T33" fmla="*/ 2331 h 2481"/>
                <a:gd name="T34" fmla="*/ 1560 w 3284"/>
                <a:gd name="T35" fmla="*/ 2242 h 2481"/>
                <a:gd name="T36" fmla="*/ 1612 w 3284"/>
                <a:gd name="T37" fmla="*/ 2108 h 2481"/>
                <a:gd name="T38" fmla="*/ 1827 w 3284"/>
                <a:gd name="T39" fmla="*/ 2138 h 2481"/>
                <a:gd name="T40" fmla="*/ 1983 w 3284"/>
                <a:gd name="T41" fmla="*/ 2316 h 2481"/>
                <a:gd name="T42" fmla="*/ 2117 w 3284"/>
                <a:gd name="T43" fmla="*/ 2316 h 2481"/>
                <a:gd name="T44" fmla="*/ 2213 w 3284"/>
                <a:gd name="T45" fmla="*/ 2302 h 2481"/>
                <a:gd name="T46" fmla="*/ 2406 w 3284"/>
                <a:gd name="T47" fmla="*/ 2227 h 2481"/>
                <a:gd name="T48" fmla="*/ 2518 w 3284"/>
                <a:gd name="T49" fmla="*/ 2049 h 2481"/>
                <a:gd name="T50" fmla="*/ 2748 w 3284"/>
                <a:gd name="T51" fmla="*/ 1782 h 2481"/>
                <a:gd name="T52" fmla="*/ 2904 w 3284"/>
                <a:gd name="T53" fmla="*/ 1730 h 2481"/>
                <a:gd name="T54" fmla="*/ 2963 w 3284"/>
                <a:gd name="T55" fmla="*/ 1544 h 2481"/>
                <a:gd name="T56" fmla="*/ 3149 w 3284"/>
                <a:gd name="T57" fmla="*/ 1500 h 2481"/>
                <a:gd name="T58" fmla="*/ 3001 w 3284"/>
                <a:gd name="T59" fmla="*/ 1099 h 2481"/>
                <a:gd name="T60" fmla="*/ 3142 w 3284"/>
                <a:gd name="T61" fmla="*/ 1017 h 2481"/>
                <a:gd name="T62" fmla="*/ 3231 w 3284"/>
                <a:gd name="T63" fmla="*/ 757 h 2481"/>
                <a:gd name="T64" fmla="*/ 3142 w 3284"/>
                <a:gd name="T65" fmla="*/ 705 h 2481"/>
                <a:gd name="T66" fmla="*/ 3097 w 3284"/>
                <a:gd name="T67" fmla="*/ 824 h 2481"/>
                <a:gd name="T68" fmla="*/ 2867 w 3284"/>
                <a:gd name="T69" fmla="*/ 787 h 2481"/>
                <a:gd name="T70" fmla="*/ 2659 w 3284"/>
                <a:gd name="T71" fmla="*/ 854 h 2481"/>
                <a:gd name="T72" fmla="*/ 2511 w 3284"/>
                <a:gd name="T73" fmla="*/ 794 h 2481"/>
                <a:gd name="T74" fmla="*/ 2421 w 3284"/>
                <a:gd name="T75" fmla="*/ 712 h 2481"/>
                <a:gd name="T76" fmla="*/ 2265 w 3284"/>
                <a:gd name="T77" fmla="*/ 802 h 2481"/>
                <a:gd name="T78" fmla="*/ 2102 w 3284"/>
                <a:gd name="T79" fmla="*/ 698 h 2481"/>
                <a:gd name="T80" fmla="*/ 1879 w 3284"/>
                <a:gd name="T81" fmla="*/ 660 h 2481"/>
                <a:gd name="T82" fmla="*/ 1738 w 3284"/>
                <a:gd name="T83" fmla="*/ 675 h 2481"/>
                <a:gd name="T84" fmla="*/ 1604 w 3284"/>
                <a:gd name="T85" fmla="*/ 653 h 2481"/>
                <a:gd name="T86" fmla="*/ 1426 w 3284"/>
                <a:gd name="T87" fmla="*/ 549 h 2481"/>
                <a:gd name="T88" fmla="*/ 1255 w 3284"/>
                <a:gd name="T89" fmla="*/ 490 h 2481"/>
                <a:gd name="T90" fmla="*/ 944 w 3284"/>
                <a:gd name="T91" fmla="*/ 386 h 2481"/>
                <a:gd name="T92" fmla="*/ 907 w 3284"/>
                <a:gd name="T93" fmla="*/ 133 h 2481"/>
                <a:gd name="T94" fmla="*/ 602 w 3284"/>
                <a:gd name="T95" fmla="*/ 29 h 2481"/>
                <a:gd name="T96" fmla="*/ 402 w 3284"/>
                <a:gd name="T97" fmla="*/ 74 h 2481"/>
                <a:gd name="T98" fmla="*/ 387 w 3284"/>
                <a:gd name="T99" fmla="*/ 193 h 24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84" h="2481">
                  <a:moveTo>
                    <a:pt x="387" y="193"/>
                  </a:moveTo>
                  <a:lnTo>
                    <a:pt x="387" y="193"/>
                  </a:lnTo>
                  <a:cubicBezTo>
                    <a:pt x="379" y="237"/>
                    <a:pt x="431" y="267"/>
                    <a:pt x="416" y="312"/>
                  </a:cubicBezTo>
                  <a:cubicBezTo>
                    <a:pt x="409" y="363"/>
                    <a:pt x="468" y="341"/>
                    <a:pt x="476" y="386"/>
                  </a:cubicBezTo>
                  <a:cubicBezTo>
                    <a:pt x="483" y="430"/>
                    <a:pt x="461" y="482"/>
                    <a:pt x="498" y="512"/>
                  </a:cubicBezTo>
                  <a:cubicBezTo>
                    <a:pt x="528" y="534"/>
                    <a:pt x="580" y="519"/>
                    <a:pt x="617" y="527"/>
                  </a:cubicBezTo>
                  <a:cubicBezTo>
                    <a:pt x="617" y="564"/>
                    <a:pt x="617" y="594"/>
                    <a:pt x="624" y="623"/>
                  </a:cubicBezTo>
                  <a:cubicBezTo>
                    <a:pt x="639" y="623"/>
                    <a:pt x="647" y="631"/>
                    <a:pt x="647" y="653"/>
                  </a:cubicBezTo>
                  <a:cubicBezTo>
                    <a:pt x="669" y="653"/>
                    <a:pt x="699" y="646"/>
                    <a:pt x="713" y="660"/>
                  </a:cubicBezTo>
                  <a:cubicBezTo>
                    <a:pt x="736" y="690"/>
                    <a:pt x="713" y="705"/>
                    <a:pt x="691" y="705"/>
                  </a:cubicBezTo>
                  <a:cubicBezTo>
                    <a:pt x="632" y="712"/>
                    <a:pt x="572" y="690"/>
                    <a:pt x="520" y="705"/>
                  </a:cubicBezTo>
                  <a:cubicBezTo>
                    <a:pt x="476" y="720"/>
                    <a:pt x="498" y="749"/>
                    <a:pt x="453" y="749"/>
                  </a:cubicBezTo>
                  <a:cubicBezTo>
                    <a:pt x="402" y="749"/>
                    <a:pt x="394" y="787"/>
                    <a:pt x="416" y="824"/>
                  </a:cubicBezTo>
                  <a:cubicBezTo>
                    <a:pt x="446" y="831"/>
                    <a:pt x="476" y="854"/>
                    <a:pt x="513" y="854"/>
                  </a:cubicBezTo>
                  <a:cubicBezTo>
                    <a:pt x="535" y="861"/>
                    <a:pt x="557" y="854"/>
                    <a:pt x="565" y="883"/>
                  </a:cubicBezTo>
                  <a:cubicBezTo>
                    <a:pt x="565" y="898"/>
                    <a:pt x="587" y="935"/>
                    <a:pt x="565" y="950"/>
                  </a:cubicBezTo>
                  <a:cubicBezTo>
                    <a:pt x="535" y="972"/>
                    <a:pt x="491" y="987"/>
                    <a:pt x="453" y="987"/>
                  </a:cubicBezTo>
                  <a:cubicBezTo>
                    <a:pt x="476" y="1039"/>
                    <a:pt x="520" y="1047"/>
                    <a:pt x="542" y="1091"/>
                  </a:cubicBezTo>
                  <a:cubicBezTo>
                    <a:pt x="557" y="1114"/>
                    <a:pt x="550" y="1136"/>
                    <a:pt x="572" y="1151"/>
                  </a:cubicBezTo>
                  <a:cubicBezTo>
                    <a:pt x="587" y="1165"/>
                    <a:pt x="602" y="1173"/>
                    <a:pt x="617" y="1180"/>
                  </a:cubicBezTo>
                  <a:cubicBezTo>
                    <a:pt x="684" y="1210"/>
                    <a:pt x="728" y="1262"/>
                    <a:pt x="802" y="1277"/>
                  </a:cubicBezTo>
                  <a:cubicBezTo>
                    <a:pt x="877" y="1299"/>
                    <a:pt x="877" y="1388"/>
                    <a:pt x="788" y="1381"/>
                  </a:cubicBezTo>
                  <a:cubicBezTo>
                    <a:pt x="750" y="1373"/>
                    <a:pt x="699" y="1336"/>
                    <a:pt x="661" y="1366"/>
                  </a:cubicBezTo>
                  <a:cubicBezTo>
                    <a:pt x="632" y="1381"/>
                    <a:pt x="632" y="1403"/>
                    <a:pt x="594" y="1403"/>
                  </a:cubicBezTo>
                  <a:cubicBezTo>
                    <a:pt x="602" y="1351"/>
                    <a:pt x="520" y="1336"/>
                    <a:pt x="505" y="1381"/>
                  </a:cubicBezTo>
                  <a:cubicBezTo>
                    <a:pt x="505" y="1403"/>
                    <a:pt x="505" y="1425"/>
                    <a:pt x="483" y="1440"/>
                  </a:cubicBezTo>
                  <a:cubicBezTo>
                    <a:pt x="461" y="1448"/>
                    <a:pt x="431" y="1448"/>
                    <a:pt x="424" y="1470"/>
                  </a:cubicBezTo>
                  <a:cubicBezTo>
                    <a:pt x="372" y="1477"/>
                    <a:pt x="357" y="1529"/>
                    <a:pt x="335" y="1566"/>
                  </a:cubicBezTo>
                  <a:cubicBezTo>
                    <a:pt x="312" y="1604"/>
                    <a:pt x="260" y="1604"/>
                    <a:pt x="223" y="1618"/>
                  </a:cubicBezTo>
                  <a:cubicBezTo>
                    <a:pt x="179" y="1648"/>
                    <a:pt x="149" y="1678"/>
                    <a:pt x="97" y="1693"/>
                  </a:cubicBezTo>
                  <a:cubicBezTo>
                    <a:pt x="52" y="1700"/>
                    <a:pt x="30" y="1737"/>
                    <a:pt x="15" y="1774"/>
                  </a:cubicBezTo>
                  <a:cubicBezTo>
                    <a:pt x="0" y="1834"/>
                    <a:pt x="0" y="1878"/>
                    <a:pt x="23" y="1930"/>
                  </a:cubicBezTo>
                  <a:cubicBezTo>
                    <a:pt x="37" y="1975"/>
                    <a:pt x="23" y="2027"/>
                    <a:pt x="75" y="2064"/>
                  </a:cubicBezTo>
                  <a:cubicBezTo>
                    <a:pt x="112" y="2094"/>
                    <a:pt x="142" y="2116"/>
                    <a:pt x="142" y="2175"/>
                  </a:cubicBezTo>
                  <a:cubicBezTo>
                    <a:pt x="134" y="2227"/>
                    <a:pt x="97" y="2242"/>
                    <a:pt x="52" y="2250"/>
                  </a:cubicBezTo>
                  <a:lnTo>
                    <a:pt x="52" y="2257"/>
                  </a:lnTo>
                  <a:cubicBezTo>
                    <a:pt x="82" y="2264"/>
                    <a:pt x="104" y="2272"/>
                    <a:pt x="119" y="2272"/>
                  </a:cubicBezTo>
                  <a:cubicBezTo>
                    <a:pt x="179" y="2316"/>
                    <a:pt x="283" y="2302"/>
                    <a:pt x="349" y="2309"/>
                  </a:cubicBezTo>
                  <a:cubicBezTo>
                    <a:pt x="416" y="2309"/>
                    <a:pt x="461" y="2324"/>
                    <a:pt x="468" y="2250"/>
                  </a:cubicBezTo>
                  <a:cubicBezTo>
                    <a:pt x="520" y="2242"/>
                    <a:pt x="535" y="2287"/>
                    <a:pt x="557" y="2331"/>
                  </a:cubicBezTo>
                  <a:cubicBezTo>
                    <a:pt x="580" y="2376"/>
                    <a:pt x="639" y="2316"/>
                    <a:pt x="669" y="2309"/>
                  </a:cubicBezTo>
                  <a:cubicBezTo>
                    <a:pt x="728" y="2294"/>
                    <a:pt x="721" y="2368"/>
                    <a:pt x="721" y="2406"/>
                  </a:cubicBezTo>
                  <a:cubicBezTo>
                    <a:pt x="728" y="2472"/>
                    <a:pt x="825" y="2480"/>
                    <a:pt x="877" y="2480"/>
                  </a:cubicBezTo>
                  <a:cubicBezTo>
                    <a:pt x="884" y="2458"/>
                    <a:pt x="884" y="2435"/>
                    <a:pt x="884" y="2413"/>
                  </a:cubicBezTo>
                  <a:cubicBezTo>
                    <a:pt x="914" y="2413"/>
                    <a:pt x="951" y="2421"/>
                    <a:pt x="966" y="2391"/>
                  </a:cubicBezTo>
                  <a:cubicBezTo>
                    <a:pt x="981" y="2368"/>
                    <a:pt x="973" y="2339"/>
                    <a:pt x="1018" y="2331"/>
                  </a:cubicBezTo>
                  <a:cubicBezTo>
                    <a:pt x="1070" y="2324"/>
                    <a:pt x="1070" y="2406"/>
                    <a:pt x="1114" y="2428"/>
                  </a:cubicBezTo>
                  <a:cubicBezTo>
                    <a:pt x="1129" y="2435"/>
                    <a:pt x="1152" y="2443"/>
                    <a:pt x="1166" y="2443"/>
                  </a:cubicBezTo>
                  <a:cubicBezTo>
                    <a:pt x="1189" y="2435"/>
                    <a:pt x="1189" y="2406"/>
                    <a:pt x="1211" y="2398"/>
                  </a:cubicBezTo>
                  <a:cubicBezTo>
                    <a:pt x="1241" y="2391"/>
                    <a:pt x="1307" y="2406"/>
                    <a:pt x="1307" y="2353"/>
                  </a:cubicBezTo>
                  <a:cubicBezTo>
                    <a:pt x="1359" y="2324"/>
                    <a:pt x="1411" y="2339"/>
                    <a:pt x="1471" y="2331"/>
                  </a:cubicBezTo>
                  <a:cubicBezTo>
                    <a:pt x="1486" y="2324"/>
                    <a:pt x="1493" y="2302"/>
                    <a:pt x="1493" y="2287"/>
                  </a:cubicBezTo>
                  <a:cubicBezTo>
                    <a:pt x="1501" y="2272"/>
                    <a:pt x="1508" y="2272"/>
                    <a:pt x="1530" y="2272"/>
                  </a:cubicBezTo>
                  <a:cubicBezTo>
                    <a:pt x="1545" y="2264"/>
                    <a:pt x="1560" y="2264"/>
                    <a:pt x="1560" y="2242"/>
                  </a:cubicBezTo>
                  <a:cubicBezTo>
                    <a:pt x="1567" y="2235"/>
                    <a:pt x="1567" y="2227"/>
                    <a:pt x="1567" y="2212"/>
                  </a:cubicBezTo>
                  <a:cubicBezTo>
                    <a:pt x="1567" y="2190"/>
                    <a:pt x="1590" y="2190"/>
                    <a:pt x="1597" y="2175"/>
                  </a:cubicBezTo>
                  <a:cubicBezTo>
                    <a:pt x="1604" y="2153"/>
                    <a:pt x="1582" y="2123"/>
                    <a:pt x="1612" y="2108"/>
                  </a:cubicBezTo>
                  <a:cubicBezTo>
                    <a:pt x="1627" y="2101"/>
                    <a:pt x="1664" y="2108"/>
                    <a:pt x="1686" y="2116"/>
                  </a:cubicBezTo>
                  <a:cubicBezTo>
                    <a:pt x="1686" y="2175"/>
                    <a:pt x="1790" y="2131"/>
                    <a:pt x="1820" y="2123"/>
                  </a:cubicBezTo>
                  <a:cubicBezTo>
                    <a:pt x="1827" y="2131"/>
                    <a:pt x="1827" y="2131"/>
                    <a:pt x="1827" y="2138"/>
                  </a:cubicBezTo>
                  <a:cubicBezTo>
                    <a:pt x="1835" y="2161"/>
                    <a:pt x="1857" y="2168"/>
                    <a:pt x="1872" y="2183"/>
                  </a:cubicBezTo>
                  <a:cubicBezTo>
                    <a:pt x="1901" y="2212"/>
                    <a:pt x="1879" y="2257"/>
                    <a:pt x="1879" y="2287"/>
                  </a:cubicBezTo>
                  <a:cubicBezTo>
                    <a:pt x="1931" y="2302"/>
                    <a:pt x="1983" y="2235"/>
                    <a:pt x="1983" y="2316"/>
                  </a:cubicBezTo>
                  <a:cubicBezTo>
                    <a:pt x="1991" y="2339"/>
                    <a:pt x="1976" y="2376"/>
                    <a:pt x="1991" y="2398"/>
                  </a:cubicBezTo>
                  <a:cubicBezTo>
                    <a:pt x="2006" y="2413"/>
                    <a:pt x="2050" y="2383"/>
                    <a:pt x="2050" y="2421"/>
                  </a:cubicBezTo>
                  <a:cubicBezTo>
                    <a:pt x="2117" y="2435"/>
                    <a:pt x="2102" y="2353"/>
                    <a:pt x="2117" y="2316"/>
                  </a:cubicBezTo>
                  <a:cubicBezTo>
                    <a:pt x="2124" y="2302"/>
                    <a:pt x="2139" y="2302"/>
                    <a:pt x="2154" y="2294"/>
                  </a:cubicBezTo>
                  <a:cubicBezTo>
                    <a:pt x="2161" y="2279"/>
                    <a:pt x="2154" y="2264"/>
                    <a:pt x="2169" y="2257"/>
                  </a:cubicBezTo>
                  <a:cubicBezTo>
                    <a:pt x="2199" y="2235"/>
                    <a:pt x="2213" y="2279"/>
                    <a:pt x="2213" y="2302"/>
                  </a:cubicBezTo>
                  <a:cubicBezTo>
                    <a:pt x="2243" y="2309"/>
                    <a:pt x="2295" y="2279"/>
                    <a:pt x="2295" y="2242"/>
                  </a:cubicBezTo>
                  <a:cubicBezTo>
                    <a:pt x="2332" y="2242"/>
                    <a:pt x="2347" y="2309"/>
                    <a:pt x="2392" y="2287"/>
                  </a:cubicBezTo>
                  <a:cubicBezTo>
                    <a:pt x="2399" y="2264"/>
                    <a:pt x="2377" y="2242"/>
                    <a:pt x="2406" y="2227"/>
                  </a:cubicBezTo>
                  <a:cubicBezTo>
                    <a:pt x="2421" y="2220"/>
                    <a:pt x="2451" y="2235"/>
                    <a:pt x="2458" y="2220"/>
                  </a:cubicBezTo>
                  <a:cubicBezTo>
                    <a:pt x="2473" y="2190"/>
                    <a:pt x="2473" y="2138"/>
                    <a:pt x="2473" y="2108"/>
                  </a:cubicBezTo>
                  <a:cubicBezTo>
                    <a:pt x="2473" y="2071"/>
                    <a:pt x="2511" y="2079"/>
                    <a:pt x="2518" y="2049"/>
                  </a:cubicBezTo>
                  <a:cubicBezTo>
                    <a:pt x="2540" y="1997"/>
                    <a:pt x="2481" y="1908"/>
                    <a:pt x="2570" y="1901"/>
                  </a:cubicBezTo>
                  <a:cubicBezTo>
                    <a:pt x="2614" y="1893"/>
                    <a:pt x="2622" y="1819"/>
                    <a:pt x="2637" y="1782"/>
                  </a:cubicBezTo>
                  <a:cubicBezTo>
                    <a:pt x="2674" y="1782"/>
                    <a:pt x="2711" y="1782"/>
                    <a:pt x="2748" y="1782"/>
                  </a:cubicBezTo>
                  <a:cubicBezTo>
                    <a:pt x="2756" y="1767"/>
                    <a:pt x="2741" y="1737"/>
                    <a:pt x="2770" y="1737"/>
                  </a:cubicBezTo>
                  <a:cubicBezTo>
                    <a:pt x="2770" y="1737"/>
                    <a:pt x="2770" y="1693"/>
                    <a:pt x="2778" y="1693"/>
                  </a:cubicBezTo>
                  <a:cubicBezTo>
                    <a:pt x="2822" y="1685"/>
                    <a:pt x="2867" y="1700"/>
                    <a:pt x="2904" y="1730"/>
                  </a:cubicBezTo>
                  <a:cubicBezTo>
                    <a:pt x="2911" y="1737"/>
                    <a:pt x="2948" y="1745"/>
                    <a:pt x="2978" y="1752"/>
                  </a:cubicBezTo>
                  <a:cubicBezTo>
                    <a:pt x="2986" y="1730"/>
                    <a:pt x="3023" y="1715"/>
                    <a:pt x="3038" y="1693"/>
                  </a:cubicBezTo>
                  <a:cubicBezTo>
                    <a:pt x="3008" y="1678"/>
                    <a:pt x="2956" y="1574"/>
                    <a:pt x="2963" y="1544"/>
                  </a:cubicBezTo>
                  <a:cubicBezTo>
                    <a:pt x="2986" y="1544"/>
                    <a:pt x="3008" y="1544"/>
                    <a:pt x="3030" y="1544"/>
                  </a:cubicBezTo>
                  <a:cubicBezTo>
                    <a:pt x="3030" y="1514"/>
                    <a:pt x="3038" y="1477"/>
                    <a:pt x="3075" y="1470"/>
                  </a:cubicBezTo>
                  <a:cubicBezTo>
                    <a:pt x="3105" y="1470"/>
                    <a:pt x="3119" y="1507"/>
                    <a:pt x="3149" y="1500"/>
                  </a:cubicBezTo>
                  <a:cubicBezTo>
                    <a:pt x="3142" y="1418"/>
                    <a:pt x="3142" y="1314"/>
                    <a:pt x="3038" y="1306"/>
                  </a:cubicBezTo>
                  <a:cubicBezTo>
                    <a:pt x="3030" y="1269"/>
                    <a:pt x="2986" y="1269"/>
                    <a:pt x="2971" y="1240"/>
                  </a:cubicBezTo>
                  <a:cubicBezTo>
                    <a:pt x="2956" y="1195"/>
                    <a:pt x="3001" y="1143"/>
                    <a:pt x="3001" y="1099"/>
                  </a:cubicBezTo>
                  <a:cubicBezTo>
                    <a:pt x="3023" y="1106"/>
                    <a:pt x="3045" y="1106"/>
                    <a:pt x="3067" y="1106"/>
                  </a:cubicBezTo>
                  <a:cubicBezTo>
                    <a:pt x="3067" y="1084"/>
                    <a:pt x="3075" y="1061"/>
                    <a:pt x="3090" y="1047"/>
                  </a:cubicBezTo>
                  <a:cubicBezTo>
                    <a:pt x="3097" y="1032"/>
                    <a:pt x="3134" y="1032"/>
                    <a:pt x="3142" y="1017"/>
                  </a:cubicBezTo>
                  <a:cubicBezTo>
                    <a:pt x="3156" y="995"/>
                    <a:pt x="3156" y="972"/>
                    <a:pt x="3186" y="957"/>
                  </a:cubicBezTo>
                  <a:cubicBezTo>
                    <a:pt x="3201" y="950"/>
                    <a:pt x="3223" y="943"/>
                    <a:pt x="3238" y="928"/>
                  </a:cubicBezTo>
                  <a:cubicBezTo>
                    <a:pt x="3283" y="876"/>
                    <a:pt x="3223" y="816"/>
                    <a:pt x="3231" y="757"/>
                  </a:cubicBezTo>
                  <a:cubicBezTo>
                    <a:pt x="3231" y="727"/>
                    <a:pt x="3246" y="683"/>
                    <a:pt x="3208" y="668"/>
                  </a:cubicBezTo>
                  <a:lnTo>
                    <a:pt x="3208" y="668"/>
                  </a:lnTo>
                  <a:cubicBezTo>
                    <a:pt x="3201" y="698"/>
                    <a:pt x="3194" y="705"/>
                    <a:pt x="3142" y="705"/>
                  </a:cubicBezTo>
                  <a:cubicBezTo>
                    <a:pt x="3149" y="698"/>
                    <a:pt x="3142" y="683"/>
                    <a:pt x="3142" y="683"/>
                  </a:cubicBezTo>
                  <a:cubicBezTo>
                    <a:pt x="3127" y="698"/>
                    <a:pt x="3127" y="727"/>
                    <a:pt x="3119" y="749"/>
                  </a:cubicBezTo>
                  <a:cubicBezTo>
                    <a:pt x="3119" y="772"/>
                    <a:pt x="3105" y="802"/>
                    <a:pt x="3097" y="824"/>
                  </a:cubicBezTo>
                  <a:cubicBezTo>
                    <a:pt x="3075" y="831"/>
                    <a:pt x="3030" y="749"/>
                    <a:pt x="3001" y="742"/>
                  </a:cubicBezTo>
                  <a:cubicBezTo>
                    <a:pt x="3001" y="749"/>
                    <a:pt x="2993" y="757"/>
                    <a:pt x="2993" y="764"/>
                  </a:cubicBezTo>
                  <a:cubicBezTo>
                    <a:pt x="2993" y="764"/>
                    <a:pt x="2874" y="787"/>
                    <a:pt x="2867" y="787"/>
                  </a:cubicBezTo>
                  <a:cubicBezTo>
                    <a:pt x="2852" y="794"/>
                    <a:pt x="2845" y="802"/>
                    <a:pt x="2830" y="802"/>
                  </a:cubicBezTo>
                  <a:cubicBezTo>
                    <a:pt x="2785" y="816"/>
                    <a:pt x="2748" y="779"/>
                    <a:pt x="2703" y="787"/>
                  </a:cubicBezTo>
                  <a:cubicBezTo>
                    <a:pt x="2666" y="794"/>
                    <a:pt x="2689" y="839"/>
                    <a:pt x="2659" y="854"/>
                  </a:cubicBezTo>
                  <a:cubicBezTo>
                    <a:pt x="2637" y="861"/>
                    <a:pt x="2614" y="816"/>
                    <a:pt x="2585" y="824"/>
                  </a:cubicBezTo>
                  <a:cubicBezTo>
                    <a:pt x="2585" y="816"/>
                    <a:pt x="2577" y="809"/>
                    <a:pt x="2577" y="802"/>
                  </a:cubicBezTo>
                  <a:cubicBezTo>
                    <a:pt x="2562" y="794"/>
                    <a:pt x="2533" y="802"/>
                    <a:pt x="2511" y="794"/>
                  </a:cubicBezTo>
                  <a:cubicBezTo>
                    <a:pt x="2511" y="757"/>
                    <a:pt x="2503" y="705"/>
                    <a:pt x="2488" y="668"/>
                  </a:cubicBezTo>
                  <a:cubicBezTo>
                    <a:pt x="2466" y="675"/>
                    <a:pt x="2466" y="698"/>
                    <a:pt x="2451" y="712"/>
                  </a:cubicBezTo>
                  <a:cubicBezTo>
                    <a:pt x="2436" y="720"/>
                    <a:pt x="2429" y="712"/>
                    <a:pt x="2421" y="712"/>
                  </a:cubicBezTo>
                  <a:cubicBezTo>
                    <a:pt x="2406" y="720"/>
                    <a:pt x="2406" y="727"/>
                    <a:pt x="2399" y="735"/>
                  </a:cubicBezTo>
                  <a:cubicBezTo>
                    <a:pt x="2362" y="772"/>
                    <a:pt x="2340" y="794"/>
                    <a:pt x="2280" y="779"/>
                  </a:cubicBezTo>
                  <a:cubicBezTo>
                    <a:pt x="2280" y="794"/>
                    <a:pt x="2273" y="794"/>
                    <a:pt x="2265" y="802"/>
                  </a:cubicBezTo>
                  <a:cubicBezTo>
                    <a:pt x="2251" y="802"/>
                    <a:pt x="2228" y="764"/>
                    <a:pt x="2213" y="757"/>
                  </a:cubicBezTo>
                  <a:cubicBezTo>
                    <a:pt x="2191" y="735"/>
                    <a:pt x="2161" y="727"/>
                    <a:pt x="2139" y="712"/>
                  </a:cubicBezTo>
                  <a:cubicBezTo>
                    <a:pt x="2124" y="712"/>
                    <a:pt x="2124" y="705"/>
                    <a:pt x="2102" y="698"/>
                  </a:cubicBezTo>
                  <a:cubicBezTo>
                    <a:pt x="2087" y="690"/>
                    <a:pt x="2072" y="690"/>
                    <a:pt x="2057" y="690"/>
                  </a:cubicBezTo>
                  <a:cubicBezTo>
                    <a:pt x="2035" y="683"/>
                    <a:pt x="1983" y="646"/>
                    <a:pt x="1976" y="668"/>
                  </a:cubicBezTo>
                  <a:cubicBezTo>
                    <a:pt x="1939" y="683"/>
                    <a:pt x="1909" y="675"/>
                    <a:pt x="1879" y="660"/>
                  </a:cubicBezTo>
                  <a:cubicBezTo>
                    <a:pt x="1857" y="646"/>
                    <a:pt x="1842" y="631"/>
                    <a:pt x="1812" y="631"/>
                  </a:cubicBezTo>
                  <a:cubicBezTo>
                    <a:pt x="1790" y="631"/>
                    <a:pt x="1790" y="638"/>
                    <a:pt x="1775" y="653"/>
                  </a:cubicBezTo>
                  <a:cubicBezTo>
                    <a:pt x="1760" y="660"/>
                    <a:pt x="1753" y="668"/>
                    <a:pt x="1738" y="675"/>
                  </a:cubicBezTo>
                  <a:cubicBezTo>
                    <a:pt x="1731" y="683"/>
                    <a:pt x="1701" y="705"/>
                    <a:pt x="1694" y="705"/>
                  </a:cubicBezTo>
                  <a:cubicBezTo>
                    <a:pt x="1679" y="705"/>
                    <a:pt x="1671" y="675"/>
                    <a:pt x="1656" y="668"/>
                  </a:cubicBezTo>
                  <a:cubicBezTo>
                    <a:pt x="1642" y="660"/>
                    <a:pt x="1619" y="653"/>
                    <a:pt x="1604" y="653"/>
                  </a:cubicBezTo>
                  <a:cubicBezTo>
                    <a:pt x="1597" y="594"/>
                    <a:pt x="1604" y="542"/>
                    <a:pt x="1604" y="482"/>
                  </a:cubicBezTo>
                  <a:cubicBezTo>
                    <a:pt x="1575" y="482"/>
                    <a:pt x="1538" y="475"/>
                    <a:pt x="1508" y="490"/>
                  </a:cubicBezTo>
                  <a:cubicBezTo>
                    <a:pt x="1493" y="497"/>
                    <a:pt x="1434" y="534"/>
                    <a:pt x="1426" y="549"/>
                  </a:cubicBezTo>
                  <a:cubicBezTo>
                    <a:pt x="1397" y="564"/>
                    <a:pt x="1404" y="579"/>
                    <a:pt x="1359" y="579"/>
                  </a:cubicBezTo>
                  <a:cubicBezTo>
                    <a:pt x="1337" y="579"/>
                    <a:pt x="1307" y="579"/>
                    <a:pt x="1285" y="557"/>
                  </a:cubicBezTo>
                  <a:cubicBezTo>
                    <a:pt x="1270" y="534"/>
                    <a:pt x="1285" y="504"/>
                    <a:pt x="1255" y="490"/>
                  </a:cubicBezTo>
                  <a:cubicBezTo>
                    <a:pt x="1241" y="482"/>
                    <a:pt x="1196" y="490"/>
                    <a:pt x="1181" y="490"/>
                  </a:cubicBezTo>
                  <a:cubicBezTo>
                    <a:pt x="1166" y="438"/>
                    <a:pt x="1129" y="423"/>
                    <a:pt x="1092" y="401"/>
                  </a:cubicBezTo>
                  <a:cubicBezTo>
                    <a:pt x="1047" y="378"/>
                    <a:pt x="996" y="401"/>
                    <a:pt x="944" y="386"/>
                  </a:cubicBezTo>
                  <a:cubicBezTo>
                    <a:pt x="877" y="371"/>
                    <a:pt x="899" y="326"/>
                    <a:pt x="921" y="282"/>
                  </a:cubicBezTo>
                  <a:cubicBezTo>
                    <a:pt x="929" y="259"/>
                    <a:pt x="929" y="237"/>
                    <a:pt x="929" y="215"/>
                  </a:cubicBezTo>
                  <a:cubicBezTo>
                    <a:pt x="921" y="185"/>
                    <a:pt x="914" y="163"/>
                    <a:pt x="907" y="133"/>
                  </a:cubicBezTo>
                  <a:cubicBezTo>
                    <a:pt x="839" y="118"/>
                    <a:pt x="728" y="148"/>
                    <a:pt x="676" y="81"/>
                  </a:cubicBezTo>
                  <a:cubicBezTo>
                    <a:pt x="669" y="74"/>
                    <a:pt x="669" y="52"/>
                    <a:pt x="654" y="37"/>
                  </a:cubicBezTo>
                  <a:cubicBezTo>
                    <a:pt x="647" y="29"/>
                    <a:pt x="624" y="37"/>
                    <a:pt x="602" y="29"/>
                  </a:cubicBezTo>
                  <a:cubicBezTo>
                    <a:pt x="580" y="22"/>
                    <a:pt x="580" y="0"/>
                    <a:pt x="550" y="7"/>
                  </a:cubicBezTo>
                  <a:cubicBezTo>
                    <a:pt x="535" y="37"/>
                    <a:pt x="550" y="44"/>
                    <a:pt x="513" y="52"/>
                  </a:cubicBezTo>
                  <a:cubicBezTo>
                    <a:pt x="468" y="52"/>
                    <a:pt x="439" y="52"/>
                    <a:pt x="402" y="74"/>
                  </a:cubicBezTo>
                  <a:cubicBezTo>
                    <a:pt x="387" y="74"/>
                    <a:pt x="372" y="89"/>
                    <a:pt x="357" y="96"/>
                  </a:cubicBezTo>
                  <a:cubicBezTo>
                    <a:pt x="349" y="96"/>
                    <a:pt x="342" y="96"/>
                    <a:pt x="327" y="96"/>
                  </a:cubicBezTo>
                  <a:cubicBezTo>
                    <a:pt x="335" y="141"/>
                    <a:pt x="349" y="193"/>
                    <a:pt x="387" y="193"/>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21" name="Freeform 13"/>
            <p:cNvSpPr>
              <a:spLocks noChangeArrowheads="1"/>
            </p:cNvSpPr>
            <p:nvPr/>
          </p:nvSpPr>
          <p:spPr bwMode="auto">
            <a:xfrm>
              <a:off x="9859191" y="4396311"/>
              <a:ext cx="867397" cy="956359"/>
            </a:xfrm>
            <a:custGeom>
              <a:avLst/>
              <a:gdLst>
                <a:gd name="T0" fmla="*/ 134 w 2006"/>
                <a:gd name="T1" fmla="*/ 1805 h 2214"/>
                <a:gd name="T2" fmla="*/ 379 w 2006"/>
                <a:gd name="T3" fmla="*/ 1790 h 2214"/>
                <a:gd name="T4" fmla="*/ 527 w 2006"/>
                <a:gd name="T5" fmla="*/ 1871 h 2214"/>
                <a:gd name="T6" fmla="*/ 817 w 2006"/>
                <a:gd name="T7" fmla="*/ 1916 h 2214"/>
                <a:gd name="T8" fmla="*/ 876 w 2006"/>
                <a:gd name="T9" fmla="*/ 2020 h 2214"/>
                <a:gd name="T10" fmla="*/ 884 w 2006"/>
                <a:gd name="T11" fmla="*/ 2205 h 2214"/>
                <a:gd name="T12" fmla="*/ 1077 w 2006"/>
                <a:gd name="T13" fmla="*/ 2020 h 2214"/>
                <a:gd name="T14" fmla="*/ 1404 w 2006"/>
                <a:gd name="T15" fmla="*/ 2079 h 2214"/>
                <a:gd name="T16" fmla="*/ 1471 w 2006"/>
                <a:gd name="T17" fmla="*/ 2050 h 2214"/>
                <a:gd name="T18" fmla="*/ 1552 w 2006"/>
                <a:gd name="T19" fmla="*/ 1975 h 2214"/>
                <a:gd name="T20" fmla="*/ 1552 w 2006"/>
                <a:gd name="T21" fmla="*/ 1760 h 2214"/>
                <a:gd name="T22" fmla="*/ 1723 w 2006"/>
                <a:gd name="T23" fmla="*/ 1819 h 2214"/>
                <a:gd name="T24" fmla="*/ 1768 w 2006"/>
                <a:gd name="T25" fmla="*/ 1715 h 2214"/>
                <a:gd name="T26" fmla="*/ 1872 w 2006"/>
                <a:gd name="T27" fmla="*/ 1656 h 2214"/>
                <a:gd name="T28" fmla="*/ 1901 w 2006"/>
                <a:gd name="T29" fmla="*/ 1552 h 2214"/>
                <a:gd name="T30" fmla="*/ 1991 w 2006"/>
                <a:gd name="T31" fmla="*/ 1515 h 2214"/>
                <a:gd name="T32" fmla="*/ 1916 w 2006"/>
                <a:gd name="T33" fmla="*/ 1359 h 2214"/>
                <a:gd name="T34" fmla="*/ 1901 w 2006"/>
                <a:gd name="T35" fmla="*/ 1359 h 2214"/>
                <a:gd name="T36" fmla="*/ 1864 w 2006"/>
                <a:gd name="T37" fmla="*/ 1277 h 2214"/>
                <a:gd name="T38" fmla="*/ 1946 w 2006"/>
                <a:gd name="T39" fmla="*/ 1173 h 2214"/>
                <a:gd name="T40" fmla="*/ 1805 w 2006"/>
                <a:gd name="T41" fmla="*/ 943 h 2214"/>
                <a:gd name="T42" fmla="*/ 1671 w 2006"/>
                <a:gd name="T43" fmla="*/ 817 h 2214"/>
                <a:gd name="T44" fmla="*/ 1515 w 2006"/>
                <a:gd name="T45" fmla="*/ 743 h 2214"/>
                <a:gd name="T46" fmla="*/ 1359 w 2006"/>
                <a:gd name="T47" fmla="*/ 394 h 2214"/>
                <a:gd name="T48" fmla="*/ 1226 w 2006"/>
                <a:gd name="T49" fmla="*/ 304 h 2214"/>
                <a:gd name="T50" fmla="*/ 1337 w 2006"/>
                <a:gd name="T51" fmla="*/ 141 h 2214"/>
                <a:gd name="T52" fmla="*/ 1352 w 2006"/>
                <a:gd name="T53" fmla="*/ 7 h 2214"/>
                <a:gd name="T54" fmla="*/ 1226 w 2006"/>
                <a:gd name="T55" fmla="*/ 67 h 2214"/>
                <a:gd name="T56" fmla="*/ 1107 w 2006"/>
                <a:gd name="T57" fmla="*/ 96 h 2214"/>
                <a:gd name="T58" fmla="*/ 1032 w 2006"/>
                <a:gd name="T59" fmla="*/ 260 h 2214"/>
                <a:gd name="T60" fmla="*/ 773 w 2006"/>
                <a:gd name="T61" fmla="*/ 304 h 2214"/>
                <a:gd name="T62" fmla="*/ 609 w 2006"/>
                <a:gd name="T63" fmla="*/ 446 h 2214"/>
                <a:gd name="T64" fmla="*/ 609 w 2006"/>
                <a:gd name="T65" fmla="*/ 639 h 2214"/>
                <a:gd name="T66" fmla="*/ 602 w 2006"/>
                <a:gd name="T67" fmla="*/ 720 h 2214"/>
                <a:gd name="T68" fmla="*/ 557 w 2006"/>
                <a:gd name="T69" fmla="*/ 928 h 2214"/>
                <a:gd name="T70" fmla="*/ 639 w 2006"/>
                <a:gd name="T71" fmla="*/ 906 h 2214"/>
                <a:gd name="T72" fmla="*/ 579 w 2006"/>
                <a:gd name="T73" fmla="*/ 973 h 2214"/>
                <a:gd name="T74" fmla="*/ 505 w 2006"/>
                <a:gd name="T75" fmla="*/ 1032 h 2214"/>
                <a:gd name="T76" fmla="*/ 349 w 2006"/>
                <a:gd name="T77" fmla="*/ 1188 h 2214"/>
                <a:gd name="T78" fmla="*/ 238 w 2006"/>
                <a:gd name="T79" fmla="*/ 1300 h 2214"/>
                <a:gd name="T80" fmla="*/ 112 w 2006"/>
                <a:gd name="T81" fmla="*/ 1381 h 2214"/>
                <a:gd name="T82" fmla="*/ 119 w 2006"/>
                <a:gd name="T83" fmla="*/ 1485 h 2214"/>
                <a:gd name="T84" fmla="*/ 8 w 2006"/>
                <a:gd name="T85" fmla="*/ 1686 h 22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06" h="2214">
                  <a:moveTo>
                    <a:pt x="52" y="1782"/>
                  </a:moveTo>
                  <a:lnTo>
                    <a:pt x="52" y="1782"/>
                  </a:lnTo>
                  <a:cubicBezTo>
                    <a:pt x="52" y="1812"/>
                    <a:pt x="112" y="1805"/>
                    <a:pt x="134" y="1805"/>
                  </a:cubicBezTo>
                  <a:cubicBezTo>
                    <a:pt x="179" y="1805"/>
                    <a:pt x="208" y="1812"/>
                    <a:pt x="253" y="1827"/>
                  </a:cubicBezTo>
                  <a:cubicBezTo>
                    <a:pt x="290" y="1842"/>
                    <a:pt x="334" y="1834"/>
                    <a:pt x="379" y="1842"/>
                  </a:cubicBezTo>
                  <a:cubicBezTo>
                    <a:pt x="379" y="1819"/>
                    <a:pt x="379" y="1797"/>
                    <a:pt x="379" y="1790"/>
                  </a:cubicBezTo>
                  <a:cubicBezTo>
                    <a:pt x="379" y="1797"/>
                    <a:pt x="379" y="1819"/>
                    <a:pt x="379" y="1842"/>
                  </a:cubicBezTo>
                  <a:cubicBezTo>
                    <a:pt x="379" y="1842"/>
                    <a:pt x="386" y="1842"/>
                    <a:pt x="394" y="1842"/>
                  </a:cubicBezTo>
                  <a:cubicBezTo>
                    <a:pt x="438" y="1849"/>
                    <a:pt x="476" y="1901"/>
                    <a:pt x="527" y="1871"/>
                  </a:cubicBezTo>
                  <a:cubicBezTo>
                    <a:pt x="527" y="1857"/>
                    <a:pt x="542" y="1857"/>
                    <a:pt x="550" y="1842"/>
                  </a:cubicBezTo>
                  <a:cubicBezTo>
                    <a:pt x="602" y="1842"/>
                    <a:pt x="691" y="1842"/>
                    <a:pt x="728" y="1894"/>
                  </a:cubicBezTo>
                  <a:cubicBezTo>
                    <a:pt x="780" y="1983"/>
                    <a:pt x="780" y="1879"/>
                    <a:pt x="817" y="1916"/>
                  </a:cubicBezTo>
                  <a:cubicBezTo>
                    <a:pt x="817" y="1923"/>
                    <a:pt x="802" y="2050"/>
                    <a:pt x="847" y="2005"/>
                  </a:cubicBezTo>
                  <a:cubicBezTo>
                    <a:pt x="854" y="1998"/>
                    <a:pt x="847" y="1983"/>
                    <a:pt x="862" y="1983"/>
                  </a:cubicBezTo>
                  <a:cubicBezTo>
                    <a:pt x="884" y="1983"/>
                    <a:pt x="876" y="2012"/>
                    <a:pt x="876" y="2020"/>
                  </a:cubicBezTo>
                  <a:cubicBezTo>
                    <a:pt x="876" y="2057"/>
                    <a:pt x="832" y="2079"/>
                    <a:pt x="824" y="2116"/>
                  </a:cubicBezTo>
                  <a:cubicBezTo>
                    <a:pt x="824" y="2124"/>
                    <a:pt x="854" y="2139"/>
                    <a:pt x="862" y="2146"/>
                  </a:cubicBezTo>
                  <a:cubicBezTo>
                    <a:pt x="876" y="2161"/>
                    <a:pt x="876" y="2183"/>
                    <a:pt x="884" y="2205"/>
                  </a:cubicBezTo>
                  <a:cubicBezTo>
                    <a:pt x="921" y="2213"/>
                    <a:pt x="929" y="2198"/>
                    <a:pt x="929" y="2161"/>
                  </a:cubicBezTo>
                  <a:cubicBezTo>
                    <a:pt x="929" y="2124"/>
                    <a:pt x="981" y="2102"/>
                    <a:pt x="995" y="2079"/>
                  </a:cubicBezTo>
                  <a:cubicBezTo>
                    <a:pt x="1018" y="2042"/>
                    <a:pt x="1032" y="2005"/>
                    <a:pt x="1077" y="2020"/>
                  </a:cubicBezTo>
                  <a:cubicBezTo>
                    <a:pt x="1114" y="2042"/>
                    <a:pt x="1151" y="2050"/>
                    <a:pt x="1196" y="2050"/>
                  </a:cubicBezTo>
                  <a:cubicBezTo>
                    <a:pt x="1188" y="1990"/>
                    <a:pt x="1329" y="1998"/>
                    <a:pt x="1329" y="2072"/>
                  </a:cubicBezTo>
                  <a:cubicBezTo>
                    <a:pt x="1359" y="2072"/>
                    <a:pt x="1381" y="2072"/>
                    <a:pt x="1404" y="2079"/>
                  </a:cubicBezTo>
                  <a:cubicBezTo>
                    <a:pt x="1441" y="2087"/>
                    <a:pt x="1419" y="2072"/>
                    <a:pt x="1448" y="2057"/>
                  </a:cubicBezTo>
                  <a:cubicBezTo>
                    <a:pt x="1448" y="2050"/>
                    <a:pt x="1456" y="2042"/>
                    <a:pt x="1456" y="2035"/>
                  </a:cubicBezTo>
                  <a:cubicBezTo>
                    <a:pt x="1463" y="2042"/>
                    <a:pt x="1471" y="2042"/>
                    <a:pt x="1471" y="2050"/>
                  </a:cubicBezTo>
                  <a:cubicBezTo>
                    <a:pt x="1486" y="2042"/>
                    <a:pt x="1478" y="2027"/>
                    <a:pt x="1493" y="2020"/>
                  </a:cubicBezTo>
                  <a:cubicBezTo>
                    <a:pt x="1500" y="2012"/>
                    <a:pt x="1523" y="2020"/>
                    <a:pt x="1530" y="2012"/>
                  </a:cubicBezTo>
                  <a:cubicBezTo>
                    <a:pt x="1537" y="1998"/>
                    <a:pt x="1552" y="1990"/>
                    <a:pt x="1552" y="1975"/>
                  </a:cubicBezTo>
                  <a:cubicBezTo>
                    <a:pt x="1515" y="1983"/>
                    <a:pt x="1523" y="1923"/>
                    <a:pt x="1523" y="1901"/>
                  </a:cubicBezTo>
                  <a:cubicBezTo>
                    <a:pt x="1530" y="1886"/>
                    <a:pt x="1537" y="1871"/>
                    <a:pt x="1537" y="1857"/>
                  </a:cubicBezTo>
                  <a:cubicBezTo>
                    <a:pt x="1552" y="1827"/>
                    <a:pt x="1545" y="1790"/>
                    <a:pt x="1552" y="1760"/>
                  </a:cubicBezTo>
                  <a:cubicBezTo>
                    <a:pt x="1575" y="1767"/>
                    <a:pt x="1656" y="1812"/>
                    <a:pt x="1664" y="1775"/>
                  </a:cubicBezTo>
                  <a:cubicBezTo>
                    <a:pt x="1664" y="1730"/>
                    <a:pt x="1701" y="1723"/>
                    <a:pt x="1708" y="1767"/>
                  </a:cubicBezTo>
                  <a:cubicBezTo>
                    <a:pt x="1716" y="1782"/>
                    <a:pt x="1716" y="1805"/>
                    <a:pt x="1723" y="1819"/>
                  </a:cubicBezTo>
                  <a:cubicBezTo>
                    <a:pt x="1745" y="1849"/>
                    <a:pt x="1760" y="1812"/>
                    <a:pt x="1768" y="1805"/>
                  </a:cubicBezTo>
                  <a:cubicBezTo>
                    <a:pt x="1797" y="1782"/>
                    <a:pt x="1812" y="1790"/>
                    <a:pt x="1812" y="1753"/>
                  </a:cubicBezTo>
                  <a:cubicBezTo>
                    <a:pt x="1812" y="1723"/>
                    <a:pt x="1797" y="1715"/>
                    <a:pt x="1768" y="1715"/>
                  </a:cubicBezTo>
                  <a:cubicBezTo>
                    <a:pt x="1768" y="1708"/>
                    <a:pt x="1768" y="1700"/>
                    <a:pt x="1768" y="1700"/>
                  </a:cubicBezTo>
                  <a:cubicBezTo>
                    <a:pt x="1790" y="1700"/>
                    <a:pt x="1797" y="1678"/>
                    <a:pt x="1812" y="1671"/>
                  </a:cubicBezTo>
                  <a:cubicBezTo>
                    <a:pt x="1827" y="1656"/>
                    <a:pt x="1849" y="1656"/>
                    <a:pt x="1872" y="1656"/>
                  </a:cubicBezTo>
                  <a:cubicBezTo>
                    <a:pt x="1872" y="1634"/>
                    <a:pt x="1879" y="1619"/>
                    <a:pt x="1872" y="1597"/>
                  </a:cubicBezTo>
                  <a:cubicBezTo>
                    <a:pt x="1849" y="1597"/>
                    <a:pt x="1849" y="1582"/>
                    <a:pt x="1857" y="1560"/>
                  </a:cubicBezTo>
                  <a:cubicBezTo>
                    <a:pt x="1864" y="1545"/>
                    <a:pt x="1886" y="1545"/>
                    <a:pt x="1901" y="1552"/>
                  </a:cubicBezTo>
                  <a:cubicBezTo>
                    <a:pt x="1901" y="1567"/>
                    <a:pt x="1923" y="1574"/>
                    <a:pt x="1938" y="1574"/>
                  </a:cubicBezTo>
                  <a:cubicBezTo>
                    <a:pt x="1961" y="1582"/>
                    <a:pt x="1961" y="1611"/>
                    <a:pt x="1976" y="1634"/>
                  </a:cubicBezTo>
                  <a:cubicBezTo>
                    <a:pt x="1998" y="1634"/>
                    <a:pt x="1991" y="1530"/>
                    <a:pt x="1991" y="1515"/>
                  </a:cubicBezTo>
                  <a:cubicBezTo>
                    <a:pt x="1991" y="1485"/>
                    <a:pt x="2005" y="1455"/>
                    <a:pt x="1983" y="1433"/>
                  </a:cubicBezTo>
                  <a:cubicBezTo>
                    <a:pt x="1953" y="1418"/>
                    <a:pt x="1938" y="1389"/>
                    <a:pt x="1923" y="1352"/>
                  </a:cubicBezTo>
                  <a:cubicBezTo>
                    <a:pt x="1923" y="1359"/>
                    <a:pt x="1923" y="1359"/>
                    <a:pt x="1916" y="1359"/>
                  </a:cubicBezTo>
                  <a:cubicBezTo>
                    <a:pt x="1916" y="1359"/>
                    <a:pt x="1916" y="1366"/>
                    <a:pt x="1916" y="1359"/>
                  </a:cubicBezTo>
                  <a:cubicBezTo>
                    <a:pt x="1916" y="1366"/>
                    <a:pt x="1916" y="1359"/>
                    <a:pt x="1916" y="1359"/>
                  </a:cubicBezTo>
                  <a:cubicBezTo>
                    <a:pt x="1909" y="1366"/>
                    <a:pt x="1901" y="1366"/>
                    <a:pt x="1901" y="1359"/>
                  </a:cubicBezTo>
                  <a:lnTo>
                    <a:pt x="1879" y="1329"/>
                  </a:lnTo>
                  <a:cubicBezTo>
                    <a:pt x="1872" y="1322"/>
                    <a:pt x="1879" y="1314"/>
                    <a:pt x="1879" y="1300"/>
                  </a:cubicBezTo>
                  <a:cubicBezTo>
                    <a:pt x="1872" y="1292"/>
                    <a:pt x="1857" y="1292"/>
                    <a:pt x="1864" y="1277"/>
                  </a:cubicBezTo>
                  <a:cubicBezTo>
                    <a:pt x="1872" y="1263"/>
                    <a:pt x="1909" y="1173"/>
                    <a:pt x="1931" y="1173"/>
                  </a:cubicBezTo>
                  <a:cubicBezTo>
                    <a:pt x="1931" y="1173"/>
                    <a:pt x="1946" y="1181"/>
                    <a:pt x="1953" y="1188"/>
                  </a:cubicBezTo>
                  <a:cubicBezTo>
                    <a:pt x="1953" y="1188"/>
                    <a:pt x="1946" y="1181"/>
                    <a:pt x="1946" y="1173"/>
                  </a:cubicBezTo>
                  <a:cubicBezTo>
                    <a:pt x="1894" y="1136"/>
                    <a:pt x="1834" y="1151"/>
                    <a:pt x="1797" y="1092"/>
                  </a:cubicBezTo>
                  <a:cubicBezTo>
                    <a:pt x="1783" y="1069"/>
                    <a:pt x="1790" y="1055"/>
                    <a:pt x="1805" y="1025"/>
                  </a:cubicBezTo>
                  <a:cubicBezTo>
                    <a:pt x="1812" y="1010"/>
                    <a:pt x="1797" y="965"/>
                    <a:pt x="1805" y="943"/>
                  </a:cubicBezTo>
                  <a:cubicBezTo>
                    <a:pt x="1797" y="943"/>
                    <a:pt x="1790" y="943"/>
                    <a:pt x="1790" y="943"/>
                  </a:cubicBezTo>
                  <a:cubicBezTo>
                    <a:pt x="1790" y="891"/>
                    <a:pt x="1768" y="913"/>
                    <a:pt x="1731" y="906"/>
                  </a:cubicBezTo>
                  <a:cubicBezTo>
                    <a:pt x="1701" y="898"/>
                    <a:pt x="1686" y="847"/>
                    <a:pt x="1671" y="817"/>
                  </a:cubicBezTo>
                  <a:cubicBezTo>
                    <a:pt x="1649" y="780"/>
                    <a:pt x="1634" y="787"/>
                    <a:pt x="1626" y="824"/>
                  </a:cubicBezTo>
                  <a:cubicBezTo>
                    <a:pt x="1612" y="876"/>
                    <a:pt x="1560" y="861"/>
                    <a:pt x="1523" y="854"/>
                  </a:cubicBezTo>
                  <a:cubicBezTo>
                    <a:pt x="1523" y="817"/>
                    <a:pt x="1530" y="780"/>
                    <a:pt x="1515" y="743"/>
                  </a:cubicBezTo>
                  <a:cubicBezTo>
                    <a:pt x="1508" y="713"/>
                    <a:pt x="1486" y="683"/>
                    <a:pt x="1463" y="661"/>
                  </a:cubicBezTo>
                  <a:cubicBezTo>
                    <a:pt x="1448" y="639"/>
                    <a:pt x="1329" y="490"/>
                    <a:pt x="1426" y="512"/>
                  </a:cubicBezTo>
                  <a:cubicBezTo>
                    <a:pt x="1433" y="490"/>
                    <a:pt x="1374" y="408"/>
                    <a:pt x="1359" y="394"/>
                  </a:cubicBezTo>
                  <a:cubicBezTo>
                    <a:pt x="1337" y="364"/>
                    <a:pt x="1292" y="356"/>
                    <a:pt x="1263" y="342"/>
                  </a:cubicBezTo>
                  <a:cubicBezTo>
                    <a:pt x="1240" y="327"/>
                    <a:pt x="1203" y="342"/>
                    <a:pt x="1181" y="319"/>
                  </a:cubicBezTo>
                  <a:cubicBezTo>
                    <a:pt x="1188" y="304"/>
                    <a:pt x="1211" y="312"/>
                    <a:pt x="1226" y="304"/>
                  </a:cubicBezTo>
                  <a:cubicBezTo>
                    <a:pt x="1248" y="290"/>
                    <a:pt x="1233" y="260"/>
                    <a:pt x="1233" y="238"/>
                  </a:cubicBezTo>
                  <a:cubicBezTo>
                    <a:pt x="1226" y="186"/>
                    <a:pt x="1278" y="201"/>
                    <a:pt x="1315" y="201"/>
                  </a:cubicBezTo>
                  <a:cubicBezTo>
                    <a:pt x="1307" y="201"/>
                    <a:pt x="1337" y="141"/>
                    <a:pt x="1337" y="141"/>
                  </a:cubicBezTo>
                  <a:cubicBezTo>
                    <a:pt x="1352" y="119"/>
                    <a:pt x="1381" y="111"/>
                    <a:pt x="1411" y="111"/>
                  </a:cubicBezTo>
                  <a:cubicBezTo>
                    <a:pt x="1411" y="82"/>
                    <a:pt x="1381" y="59"/>
                    <a:pt x="1367" y="37"/>
                  </a:cubicBezTo>
                  <a:cubicBezTo>
                    <a:pt x="1367" y="37"/>
                    <a:pt x="1359" y="22"/>
                    <a:pt x="1352" y="7"/>
                  </a:cubicBezTo>
                  <a:cubicBezTo>
                    <a:pt x="1344" y="7"/>
                    <a:pt x="1337" y="0"/>
                    <a:pt x="1329" y="30"/>
                  </a:cubicBezTo>
                  <a:cubicBezTo>
                    <a:pt x="1322" y="52"/>
                    <a:pt x="1322" y="59"/>
                    <a:pt x="1292" y="67"/>
                  </a:cubicBezTo>
                  <a:cubicBezTo>
                    <a:pt x="1270" y="67"/>
                    <a:pt x="1248" y="59"/>
                    <a:pt x="1226" y="67"/>
                  </a:cubicBezTo>
                  <a:cubicBezTo>
                    <a:pt x="1226" y="89"/>
                    <a:pt x="1188" y="82"/>
                    <a:pt x="1188" y="119"/>
                  </a:cubicBezTo>
                  <a:cubicBezTo>
                    <a:pt x="1159" y="119"/>
                    <a:pt x="1144" y="111"/>
                    <a:pt x="1114" y="96"/>
                  </a:cubicBezTo>
                  <a:lnTo>
                    <a:pt x="1107" y="96"/>
                  </a:lnTo>
                  <a:cubicBezTo>
                    <a:pt x="1107" y="126"/>
                    <a:pt x="1092" y="156"/>
                    <a:pt x="1092" y="178"/>
                  </a:cubicBezTo>
                  <a:cubicBezTo>
                    <a:pt x="1092" y="201"/>
                    <a:pt x="1084" y="208"/>
                    <a:pt x="1070" y="223"/>
                  </a:cubicBezTo>
                  <a:cubicBezTo>
                    <a:pt x="1055" y="238"/>
                    <a:pt x="1040" y="238"/>
                    <a:pt x="1032" y="260"/>
                  </a:cubicBezTo>
                  <a:cubicBezTo>
                    <a:pt x="981" y="260"/>
                    <a:pt x="936" y="260"/>
                    <a:pt x="884" y="260"/>
                  </a:cubicBezTo>
                  <a:cubicBezTo>
                    <a:pt x="862" y="260"/>
                    <a:pt x="824" y="253"/>
                    <a:pt x="810" y="260"/>
                  </a:cubicBezTo>
                  <a:cubicBezTo>
                    <a:pt x="787" y="275"/>
                    <a:pt x="795" y="304"/>
                    <a:pt x="773" y="304"/>
                  </a:cubicBezTo>
                  <a:cubicBezTo>
                    <a:pt x="765" y="364"/>
                    <a:pt x="721" y="342"/>
                    <a:pt x="684" y="356"/>
                  </a:cubicBezTo>
                  <a:cubicBezTo>
                    <a:pt x="661" y="364"/>
                    <a:pt x="646" y="379"/>
                    <a:pt x="631" y="394"/>
                  </a:cubicBezTo>
                  <a:cubicBezTo>
                    <a:pt x="609" y="416"/>
                    <a:pt x="617" y="416"/>
                    <a:pt x="609" y="446"/>
                  </a:cubicBezTo>
                  <a:cubicBezTo>
                    <a:pt x="594" y="475"/>
                    <a:pt x="587" y="446"/>
                    <a:pt x="565" y="461"/>
                  </a:cubicBezTo>
                  <a:cubicBezTo>
                    <a:pt x="550" y="475"/>
                    <a:pt x="579" y="527"/>
                    <a:pt x="587" y="542"/>
                  </a:cubicBezTo>
                  <a:cubicBezTo>
                    <a:pt x="609" y="572"/>
                    <a:pt x="617" y="601"/>
                    <a:pt x="609" y="639"/>
                  </a:cubicBezTo>
                  <a:cubicBezTo>
                    <a:pt x="602" y="639"/>
                    <a:pt x="594" y="646"/>
                    <a:pt x="587" y="653"/>
                  </a:cubicBezTo>
                  <a:cubicBezTo>
                    <a:pt x="624" y="653"/>
                    <a:pt x="631" y="661"/>
                    <a:pt x="631" y="698"/>
                  </a:cubicBezTo>
                  <a:cubicBezTo>
                    <a:pt x="631" y="706"/>
                    <a:pt x="602" y="713"/>
                    <a:pt x="602" y="720"/>
                  </a:cubicBezTo>
                  <a:cubicBezTo>
                    <a:pt x="587" y="728"/>
                    <a:pt x="572" y="743"/>
                    <a:pt x="565" y="758"/>
                  </a:cubicBezTo>
                  <a:cubicBezTo>
                    <a:pt x="557" y="780"/>
                    <a:pt x="520" y="913"/>
                    <a:pt x="557" y="913"/>
                  </a:cubicBezTo>
                  <a:cubicBezTo>
                    <a:pt x="557" y="921"/>
                    <a:pt x="557" y="921"/>
                    <a:pt x="557" y="928"/>
                  </a:cubicBezTo>
                  <a:cubicBezTo>
                    <a:pt x="565" y="928"/>
                    <a:pt x="579" y="928"/>
                    <a:pt x="587" y="928"/>
                  </a:cubicBezTo>
                  <a:cubicBezTo>
                    <a:pt x="587" y="921"/>
                    <a:pt x="594" y="913"/>
                    <a:pt x="587" y="906"/>
                  </a:cubicBezTo>
                  <a:cubicBezTo>
                    <a:pt x="609" y="906"/>
                    <a:pt x="624" y="906"/>
                    <a:pt x="639" y="906"/>
                  </a:cubicBezTo>
                  <a:cubicBezTo>
                    <a:pt x="646" y="921"/>
                    <a:pt x="646" y="936"/>
                    <a:pt x="639" y="943"/>
                  </a:cubicBezTo>
                  <a:cubicBezTo>
                    <a:pt x="631" y="958"/>
                    <a:pt x="609" y="943"/>
                    <a:pt x="602" y="951"/>
                  </a:cubicBezTo>
                  <a:cubicBezTo>
                    <a:pt x="587" y="951"/>
                    <a:pt x="594" y="958"/>
                    <a:pt x="579" y="973"/>
                  </a:cubicBezTo>
                  <a:cubicBezTo>
                    <a:pt x="565" y="988"/>
                    <a:pt x="565" y="980"/>
                    <a:pt x="550" y="988"/>
                  </a:cubicBezTo>
                  <a:cubicBezTo>
                    <a:pt x="535" y="995"/>
                    <a:pt x="535" y="988"/>
                    <a:pt x="527" y="1003"/>
                  </a:cubicBezTo>
                  <a:cubicBezTo>
                    <a:pt x="520" y="1017"/>
                    <a:pt x="513" y="1025"/>
                    <a:pt x="505" y="1032"/>
                  </a:cubicBezTo>
                  <a:cubicBezTo>
                    <a:pt x="483" y="1055"/>
                    <a:pt x="468" y="1069"/>
                    <a:pt x="446" y="1092"/>
                  </a:cubicBezTo>
                  <a:cubicBezTo>
                    <a:pt x="431" y="1114"/>
                    <a:pt x="409" y="1114"/>
                    <a:pt x="386" y="1129"/>
                  </a:cubicBezTo>
                  <a:cubicBezTo>
                    <a:pt x="349" y="1136"/>
                    <a:pt x="364" y="1158"/>
                    <a:pt x="349" y="1188"/>
                  </a:cubicBezTo>
                  <a:cubicBezTo>
                    <a:pt x="342" y="1203"/>
                    <a:pt x="312" y="1210"/>
                    <a:pt x="297" y="1225"/>
                  </a:cubicBezTo>
                  <a:cubicBezTo>
                    <a:pt x="282" y="1255"/>
                    <a:pt x="275" y="1263"/>
                    <a:pt x="245" y="1263"/>
                  </a:cubicBezTo>
                  <a:cubicBezTo>
                    <a:pt x="245" y="1270"/>
                    <a:pt x="245" y="1285"/>
                    <a:pt x="238" y="1300"/>
                  </a:cubicBezTo>
                  <a:cubicBezTo>
                    <a:pt x="216" y="1307"/>
                    <a:pt x="208" y="1337"/>
                    <a:pt x="186" y="1344"/>
                  </a:cubicBezTo>
                  <a:cubicBezTo>
                    <a:pt x="186" y="1344"/>
                    <a:pt x="186" y="1344"/>
                    <a:pt x="186" y="1352"/>
                  </a:cubicBezTo>
                  <a:cubicBezTo>
                    <a:pt x="164" y="1352"/>
                    <a:pt x="112" y="1344"/>
                    <a:pt x="112" y="1381"/>
                  </a:cubicBezTo>
                  <a:cubicBezTo>
                    <a:pt x="134" y="1381"/>
                    <a:pt x="141" y="1389"/>
                    <a:pt x="141" y="1411"/>
                  </a:cubicBezTo>
                  <a:cubicBezTo>
                    <a:pt x="141" y="1411"/>
                    <a:pt x="97" y="1418"/>
                    <a:pt x="89" y="1418"/>
                  </a:cubicBezTo>
                  <a:cubicBezTo>
                    <a:pt x="67" y="1448"/>
                    <a:pt x="89" y="1470"/>
                    <a:pt x="119" y="1485"/>
                  </a:cubicBezTo>
                  <a:cubicBezTo>
                    <a:pt x="119" y="1522"/>
                    <a:pt x="112" y="1560"/>
                    <a:pt x="104" y="1597"/>
                  </a:cubicBezTo>
                  <a:cubicBezTo>
                    <a:pt x="97" y="1626"/>
                    <a:pt x="104" y="1626"/>
                    <a:pt x="74" y="1641"/>
                  </a:cubicBezTo>
                  <a:cubicBezTo>
                    <a:pt x="45" y="1656"/>
                    <a:pt x="30" y="1663"/>
                    <a:pt x="8" y="1686"/>
                  </a:cubicBezTo>
                  <a:cubicBezTo>
                    <a:pt x="8" y="1693"/>
                    <a:pt x="0" y="1700"/>
                    <a:pt x="0" y="1708"/>
                  </a:cubicBezTo>
                  <a:cubicBezTo>
                    <a:pt x="30" y="1723"/>
                    <a:pt x="60" y="1745"/>
                    <a:pt x="52" y="1782"/>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22" name="Freeform 14"/>
            <p:cNvSpPr>
              <a:spLocks noChangeArrowheads="1"/>
            </p:cNvSpPr>
            <p:nvPr/>
          </p:nvSpPr>
          <p:spPr bwMode="auto">
            <a:xfrm>
              <a:off x="11531073" y="7162513"/>
              <a:ext cx="1256294" cy="2027024"/>
            </a:xfrm>
            <a:custGeom>
              <a:avLst/>
              <a:gdLst>
                <a:gd name="T0" fmla="*/ 2903 w 2904"/>
                <a:gd name="T1" fmla="*/ 839 h 4694"/>
                <a:gd name="T2" fmla="*/ 2673 w 2904"/>
                <a:gd name="T3" fmla="*/ 609 h 4694"/>
                <a:gd name="T4" fmla="*/ 2546 w 2904"/>
                <a:gd name="T5" fmla="*/ 305 h 4694"/>
                <a:gd name="T6" fmla="*/ 2361 w 2904"/>
                <a:gd name="T7" fmla="*/ 60 h 4694"/>
                <a:gd name="T8" fmla="*/ 2212 w 2904"/>
                <a:gd name="T9" fmla="*/ 45 h 4694"/>
                <a:gd name="T10" fmla="*/ 1960 w 2904"/>
                <a:gd name="T11" fmla="*/ 141 h 4694"/>
                <a:gd name="T12" fmla="*/ 1767 w 2904"/>
                <a:gd name="T13" fmla="*/ 178 h 4694"/>
                <a:gd name="T14" fmla="*/ 1671 w 2904"/>
                <a:gd name="T15" fmla="*/ 297 h 4694"/>
                <a:gd name="T16" fmla="*/ 1463 w 2904"/>
                <a:gd name="T17" fmla="*/ 245 h 4694"/>
                <a:gd name="T18" fmla="*/ 1099 w 2904"/>
                <a:gd name="T19" fmla="*/ 305 h 4694"/>
                <a:gd name="T20" fmla="*/ 1248 w 2904"/>
                <a:gd name="T21" fmla="*/ 438 h 4694"/>
                <a:gd name="T22" fmla="*/ 1270 w 2904"/>
                <a:gd name="T23" fmla="*/ 772 h 4694"/>
                <a:gd name="T24" fmla="*/ 1166 w 2904"/>
                <a:gd name="T25" fmla="*/ 943 h 4694"/>
                <a:gd name="T26" fmla="*/ 1040 w 2904"/>
                <a:gd name="T27" fmla="*/ 1113 h 4694"/>
                <a:gd name="T28" fmla="*/ 832 w 2904"/>
                <a:gd name="T29" fmla="*/ 1180 h 4694"/>
                <a:gd name="T30" fmla="*/ 654 w 2904"/>
                <a:gd name="T31" fmla="*/ 1321 h 4694"/>
                <a:gd name="T32" fmla="*/ 542 w 2904"/>
                <a:gd name="T33" fmla="*/ 1447 h 4694"/>
                <a:gd name="T34" fmla="*/ 505 w 2904"/>
                <a:gd name="T35" fmla="*/ 1648 h 4694"/>
                <a:gd name="T36" fmla="*/ 357 w 2904"/>
                <a:gd name="T37" fmla="*/ 2101 h 4694"/>
                <a:gd name="T38" fmla="*/ 193 w 2904"/>
                <a:gd name="T39" fmla="*/ 2145 h 4694"/>
                <a:gd name="T40" fmla="*/ 282 w 2904"/>
                <a:gd name="T41" fmla="*/ 2338 h 4694"/>
                <a:gd name="T42" fmla="*/ 305 w 2904"/>
                <a:gd name="T43" fmla="*/ 2650 h 4694"/>
                <a:gd name="T44" fmla="*/ 163 w 2904"/>
                <a:gd name="T45" fmla="*/ 2836 h 4694"/>
                <a:gd name="T46" fmla="*/ 253 w 2904"/>
                <a:gd name="T47" fmla="*/ 2962 h 4694"/>
                <a:gd name="T48" fmla="*/ 178 w 2904"/>
                <a:gd name="T49" fmla="*/ 3155 h 4694"/>
                <a:gd name="T50" fmla="*/ 379 w 2904"/>
                <a:gd name="T51" fmla="*/ 3281 h 4694"/>
                <a:gd name="T52" fmla="*/ 468 w 2904"/>
                <a:gd name="T53" fmla="*/ 3430 h 4694"/>
                <a:gd name="T54" fmla="*/ 446 w 2904"/>
                <a:gd name="T55" fmla="*/ 3497 h 4694"/>
                <a:gd name="T56" fmla="*/ 260 w 2904"/>
                <a:gd name="T57" fmla="*/ 3452 h 4694"/>
                <a:gd name="T58" fmla="*/ 67 w 2904"/>
                <a:gd name="T59" fmla="*/ 3638 h 4694"/>
                <a:gd name="T60" fmla="*/ 15 w 2904"/>
                <a:gd name="T61" fmla="*/ 3905 h 4694"/>
                <a:gd name="T62" fmla="*/ 74 w 2904"/>
                <a:gd name="T63" fmla="*/ 3994 h 4694"/>
                <a:gd name="T64" fmla="*/ 364 w 2904"/>
                <a:gd name="T65" fmla="*/ 4269 h 4694"/>
                <a:gd name="T66" fmla="*/ 453 w 2904"/>
                <a:gd name="T67" fmla="*/ 4381 h 4694"/>
                <a:gd name="T68" fmla="*/ 513 w 2904"/>
                <a:gd name="T69" fmla="*/ 4462 h 4694"/>
                <a:gd name="T70" fmla="*/ 743 w 2904"/>
                <a:gd name="T71" fmla="*/ 4626 h 4694"/>
                <a:gd name="T72" fmla="*/ 817 w 2904"/>
                <a:gd name="T73" fmla="*/ 4470 h 4694"/>
                <a:gd name="T74" fmla="*/ 965 w 2904"/>
                <a:gd name="T75" fmla="*/ 4239 h 4694"/>
                <a:gd name="T76" fmla="*/ 1181 w 2904"/>
                <a:gd name="T77" fmla="*/ 4083 h 4694"/>
                <a:gd name="T78" fmla="*/ 1300 w 2904"/>
                <a:gd name="T79" fmla="*/ 3928 h 4694"/>
                <a:gd name="T80" fmla="*/ 1352 w 2904"/>
                <a:gd name="T81" fmla="*/ 3549 h 4694"/>
                <a:gd name="T82" fmla="*/ 1248 w 2904"/>
                <a:gd name="T83" fmla="*/ 3363 h 4694"/>
                <a:gd name="T84" fmla="*/ 1159 w 2904"/>
                <a:gd name="T85" fmla="*/ 3103 h 4694"/>
                <a:gd name="T86" fmla="*/ 1456 w 2904"/>
                <a:gd name="T87" fmla="*/ 3029 h 4694"/>
                <a:gd name="T88" fmla="*/ 1664 w 2904"/>
                <a:gd name="T89" fmla="*/ 3163 h 4694"/>
                <a:gd name="T90" fmla="*/ 1627 w 2904"/>
                <a:gd name="T91" fmla="*/ 3014 h 4694"/>
                <a:gd name="T92" fmla="*/ 1545 w 2904"/>
                <a:gd name="T93" fmla="*/ 2658 h 4694"/>
                <a:gd name="T94" fmla="*/ 1515 w 2904"/>
                <a:gd name="T95" fmla="*/ 2316 h 4694"/>
                <a:gd name="T96" fmla="*/ 1649 w 2904"/>
                <a:gd name="T97" fmla="*/ 2316 h 4694"/>
                <a:gd name="T98" fmla="*/ 2019 w 2904"/>
                <a:gd name="T99" fmla="*/ 2153 h 4694"/>
                <a:gd name="T100" fmla="*/ 2131 w 2904"/>
                <a:gd name="T101" fmla="*/ 2027 h 4694"/>
                <a:gd name="T102" fmla="*/ 2249 w 2904"/>
                <a:gd name="T103" fmla="*/ 1811 h 4694"/>
                <a:gd name="T104" fmla="*/ 2413 w 2904"/>
                <a:gd name="T105" fmla="*/ 1611 h 4694"/>
                <a:gd name="T106" fmla="*/ 2472 w 2904"/>
                <a:gd name="T107" fmla="*/ 1373 h 4694"/>
                <a:gd name="T108" fmla="*/ 2687 w 2904"/>
                <a:gd name="T109" fmla="*/ 1143 h 4694"/>
                <a:gd name="T110" fmla="*/ 2881 w 2904"/>
                <a:gd name="T111" fmla="*/ 958 h 46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904" h="4694">
                  <a:moveTo>
                    <a:pt x="2881" y="958"/>
                  </a:moveTo>
                  <a:lnTo>
                    <a:pt x="2881" y="958"/>
                  </a:lnTo>
                  <a:cubicBezTo>
                    <a:pt x="2881" y="921"/>
                    <a:pt x="2895" y="884"/>
                    <a:pt x="2903" y="839"/>
                  </a:cubicBezTo>
                  <a:cubicBezTo>
                    <a:pt x="2858" y="839"/>
                    <a:pt x="2806" y="854"/>
                    <a:pt x="2776" y="802"/>
                  </a:cubicBezTo>
                  <a:cubicBezTo>
                    <a:pt x="2762" y="780"/>
                    <a:pt x="2747" y="743"/>
                    <a:pt x="2717" y="743"/>
                  </a:cubicBezTo>
                  <a:cubicBezTo>
                    <a:pt x="2710" y="706"/>
                    <a:pt x="2725" y="594"/>
                    <a:pt x="2673" y="609"/>
                  </a:cubicBezTo>
                  <a:cubicBezTo>
                    <a:pt x="2658" y="535"/>
                    <a:pt x="2725" y="431"/>
                    <a:pt x="2658" y="379"/>
                  </a:cubicBezTo>
                  <a:cubicBezTo>
                    <a:pt x="2643" y="364"/>
                    <a:pt x="2598" y="386"/>
                    <a:pt x="2569" y="371"/>
                  </a:cubicBezTo>
                  <a:cubicBezTo>
                    <a:pt x="2546" y="364"/>
                    <a:pt x="2546" y="327"/>
                    <a:pt x="2546" y="305"/>
                  </a:cubicBezTo>
                  <a:cubicBezTo>
                    <a:pt x="2509" y="312"/>
                    <a:pt x="2502" y="275"/>
                    <a:pt x="2494" y="245"/>
                  </a:cubicBezTo>
                  <a:cubicBezTo>
                    <a:pt x="2487" y="216"/>
                    <a:pt x="2472" y="201"/>
                    <a:pt x="2442" y="186"/>
                  </a:cubicBezTo>
                  <a:cubicBezTo>
                    <a:pt x="2390" y="149"/>
                    <a:pt x="2368" y="134"/>
                    <a:pt x="2361" y="60"/>
                  </a:cubicBezTo>
                  <a:cubicBezTo>
                    <a:pt x="2361" y="15"/>
                    <a:pt x="2309" y="0"/>
                    <a:pt x="2257" y="0"/>
                  </a:cubicBezTo>
                  <a:cubicBezTo>
                    <a:pt x="2257" y="8"/>
                    <a:pt x="2264" y="15"/>
                    <a:pt x="2264" y="30"/>
                  </a:cubicBezTo>
                  <a:cubicBezTo>
                    <a:pt x="2242" y="30"/>
                    <a:pt x="2212" y="22"/>
                    <a:pt x="2212" y="45"/>
                  </a:cubicBezTo>
                  <a:cubicBezTo>
                    <a:pt x="2212" y="74"/>
                    <a:pt x="2197" y="52"/>
                    <a:pt x="2182" y="67"/>
                  </a:cubicBezTo>
                  <a:cubicBezTo>
                    <a:pt x="2153" y="97"/>
                    <a:pt x="2190" y="156"/>
                    <a:pt x="2145" y="186"/>
                  </a:cubicBezTo>
                  <a:cubicBezTo>
                    <a:pt x="2101" y="201"/>
                    <a:pt x="1960" y="201"/>
                    <a:pt x="1960" y="141"/>
                  </a:cubicBezTo>
                  <a:cubicBezTo>
                    <a:pt x="1930" y="134"/>
                    <a:pt x="1893" y="134"/>
                    <a:pt x="1878" y="112"/>
                  </a:cubicBezTo>
                  <a:cubicBezTo>
                    <a:pt x="1863" y="134"/>
                    <a:pt x="1848" y="149"/>
                    <a:pt x="1834" y="156"/>
                  </a:cubicBezTo>
                  <a:cubicBezTo>
                    <a:pt x="1811" y="156"/>
                    <a:pt x="1774" y="149"/>
                    <a:pt x="1767" y="178"/>
                  </a:cubicBezTo>
                  <a:cubicBezTo>
                    <a:pt x="1767" y="193"/>
                    <a:pt x="1774" y="223"/>
                    <a:pt x="1752" y="230"/>
                  </a:cubicBezTo>
                  <a:cubicBezTo>
                    <a:pt x="1737" y="238"/>
                    <a:pt x="1715" y="223"/>
                    <a:pt x="1700" y="230"/>
                  </a:cubicBezTo>
                  <a:cubicBezTo>
                    <a:pt x="1678" y="245"/>
                    <a:pt x="1692" y="282"/>
                    <a:pt x="1671" y="297"/>
                  </a:cubicBezTo>
                  <a:cubicBezTo>
                    <a:pt x="1649" y="305"/>
                    <a:pt x="1656" y="260"/>
                    <a:pt x="1634" y="253"/>
                  </a:cubicBezTo>
                  <a:cubicBezTo>
                    <a:pt x="1612" y="245"/>
                    <a:pt x="1589" y="260"/>
                    <a:pt x="1567" y="253"/>
                  </a:cubicBezTo>
                  <a:cubicBezTo>
                    <a:pt x="1560" y="216"/>
                    <a:pt x="1493" y="245"/>
                    <a:pt x="1463" y="245"/>
                  </a:cubicBezTo>
                  <a:cubicBezTo>
                    <a:pt x="1470" y="171"/>
                    <a:pt x="1196" y="208"/>
                    <a:pt x="1159" y="201"/>
                  </a:cubicBezTo>
                  <a:cubicBezTo>
                    <a:pt x="1166" y="104"/>
                    <a:pt x="1010" y="171"/>
                    <a:pt x="1062" y="208"/>
                  </a:cubicBezTo>
                  <a:cubicBezTo>
                    <a:pt x="1107" y="238"/>
                    <a:pt x="1159" y="253"/>
                    <a:pt x="1099" y="305"/>
                  </a:cubicBezTo>
                  <a:cubicBezTo>
                    <a:pt x="1047" y="349"/>
                    <a:pt x="1003" y="379"/>
                    <a:pt x="1070" y="438"/>
                  </a:cubicBezTo>
                  <a:cubicBezTo>
                    <a:pt x="1099" y="461"/>
                    <a:pt x="1136" y="409"/>
                    <a:pt x="1173" y="424"/>
                  </a:cubicBezTo>
                  <a:cubicBezTo>
                    <a:pt x="1203" y="438"/>
                    <a:pt x="1225" y="490"/>
                    <a:pt x="1248" y="438"/>
                  </a:cubicBezTo>
                  <a:cubicBezTo>
                    <a:pt x="1270" y="446"/>
                    <a:pt x="1292" y="476"/>
                    <a:pt x="1292" y="498"/>
                  </a:cubicBezTo>
                  <a:cubicBezTo>
                    <a:pt x="1352" y="498"/>
                    <a:pt x="1411" y="609"/>
                    <a:pt x="1419" y="654"/>
                  </a:cubicBezTo>
                  <a:cubicBezTo>
                    <a:pt x="1426" y="765"/>
                    <a:pt x="1359" y="765"/>
                    <a:pt x="1270" y="772"/>
                  </a:cubicBezTo>
                  <a:cubicBezTo>
                    <a:pt x="1278" y="802"/>
                    <a:pt x="1255" y="802"/>
                    <a:pt x="1240" y="817"/>
                  </a:cubicBezTo>
                  <a:cubicBezTo>
                    <a:pt x="1218" y="839"/>
                    <a:pt x="1218" y="861"/>
                    <a:pt x="1218" y="891"/>
                  </a:cubicBezTo>
                  <a:cubicBezTo>
                    <a:pt x="1211" y="914"/>
                    <a:pt x="1188" y="929"/>
                    <a:pt x="1166" y="943"/>
                  </a:cubicBezTo>
                  <a:cubicBezTo>
                    <a:pt x="1144" y="966"/>
                    <a:pt x="1151" y="987"/>
                    <a:pt x="1144" y="1009"/>
                  </a:cubicBezTo>
                  <a:cubicBezTo>
                    <a:pt x="1144" y="1046"/>
                    <a:pt x="1107" y="1046"/>
                    <a:pt x="1084" y="1061"/>
                  </a:cubicBezTo>
                  <a:cubicBezTo>
                    <a:pt x="1055" y="1076"/>
                    <a:pt x="1062" y="1083"/>
                    <a:pt x="1040" y="1113"/>
                  </a:cubicBezTo>
                  <a:cubicBezTo>
                    <a:pt x="1018" y="1143"/>
                    <a:pt x="936" y="1128"/>
                    <a:pt x="936" y="1180"/>
                  </a:cubicBezTo>
                  <a:cubicBezTo>
                    <a:pt x="914" y="1187"/>
                    <a:pt x="899" y="1165"/>
                    <a:pt x="876" y="1165"/>
                  </a:cubicBezTo>
                  <a:cubicBezTo>
                    <a:pt x="854" y="1158"/>
                    <a:pt x="847" y="1173"/>
                    <a:pt x="832" y="1180"/>
                  </a:cubicBezTo>
                  <a:cubicBezTo>
                    <a:pt x="787" y="1187"/>
                    <a:pt x="750" y="1187"/>
                    <a:pt x="706" y="1187"/>
                  </a:cubicBezTo>
                  <a:cubicBezTo>
                    <a:pt x="706" y="1232"/>
                    <a:pt x="706" y="1276"/>
                    <a:pt x="706" y="1321"/>
                  </a:cubicBezTo>
                  <a:cubicBezTo>
                    <a:pt x="683" y="1321"/>
                    <a:pt x="668" y="1321"/>
                    <a:pt x="654" y="1321"/>
                  </a:cubicBezTo>
                  <a:cubicBezTo>
                    <a:pt x="646" y="1336"/>
                    <a:pt x="594" y="1395"/>
                    <a:pt x="631" y="1410"/>
                  </a:cubicBezTo>
                  <a:cubicBezTo>
                    <a:pt x="631" y="1425"/>
                    <a:pt x="631" y="1447"/>
                    <a:pt x="631" y="1462"/>
                  </a:cubicBezTo>
                  <a:cubicBezTo>
                    <a:pt x="602" y="1470"/>
                    <a:pt x="579" y="1440"/>
                    <a:pt x="542" y="1447"/>
                  </a:cubicBezTo>
                  <a:cubicBezTo>
                    <a:pt x="542" y="1470"/>
                    <a:pt x="542" y="1499"/>
                    <a:pt x="542" y="1529"/>
                  </a:cubicBezTo>
                  <a:cubicBezTo>
                    <a:pt x="513" y="1544"/>
                    <a:pt x="483" y="1529"/>
                    <a:pt x="483" y="1566"/>
                  </a:cubicBezTo>
                  <a:cubicBezTo>
                    <a:pt x="483" y="1596"/>
                    <a:pt x="498" y="1625"/>
                    <a:pt x="505" y="1648"/>
                  </a:cubicBezTo>
                  <a:cubicBezTo>
                    <a:pt x="513" y="1707"/>
                    <a:pt x="483" y="1752"/>
                    <a:pt x="423" y="1744"/>
                  </a:cubicBezTo>
                  <a:cubicBezTo>
                    <a:pt x="416" y="1804"/>
                    <a:pt x="416" y="1975"/>
                    <a:pt x="342" y="2041"/>
                  </a:cubicBezTo>
                  <a:cubicBezTo>
                    <a:pt x="357" y="2049"/>
                    <a:pt x="371" y="2064"/>
                    <a:pt x="357" y="2101"/>
                  </a:cubicBezTo>
                  <a:cubicBezTo>
                    <a:pt x="349" y="2123"/>
                    <a:pt x="327" y="2130"/>
                    <a:pt x="297" y="2138"/>
                  </a:cubicBezTo>
                  <a:cubicBezTo>
                    <a:pt x="275" y="2138"/>
                    <a:pt x="260" y="2175"/>
                    <a:pt x="230" y="2175"/>
                  </a:cubicBezTo>
                  <a:cubicBezTo>
                    <a:pt x="238" y="2145"/>
                    <a:pt x="216" y="2138"/>
                    <a:pt x="193" y="2145"/>
                  </a:cubicBezTo>
                  <a:cubicBezTo>
                    <a:pt x="193" y="2168"/>
                    <a:pt x="201" y="2182"/>
                    <a:pt x="201" y="2205"/>
                  </a:cubicBezTo>
                  <a:cubicBezTo>
                    <a:pt x="208" y="2234"/>
                    <a:pt x="193" y="2264"/>
                    <a:pt x="208" y="2287"/>
                  </a:cubicBezTo>
                  <a:cubicBezTo>
                    <a:pt x="223" y="2324"/>
                    <a:pt x="260" y="2309"/>
                    <a:pt x="282" y="2338"/>
                  </a:cubicBezTo>
                  <a:cubicBezTo>
                    <a:pt x="334" y="2420"/>
                    <a:pt x="238" y="2494"/>
                    <a:pt x="238" y="2569"/>
                  </a:cubicBezTo>
                  <a:cubicBezTo>
                    <a:pt x="260" y="2576"/>
                    <a:pt x="282" y="2554"/>
                    <a:pt x="312" y="2554"/>
                  </a:cubicBezTo>
                  <a:cubicBezTo>
                    <a:pt x="312" y="2591"/>
                    <a:pt x="305" y="2621"/>
                    <a:pt x="305" y="2650"/>
                  </a:cubicBezTo>
                  <a:cubicBezTo>
                    <a:pt x="305" y="2680"/>
                    <a:pt x="312" y="2710"/>
                    <a:pt x="290" y="2747"/>
                  </a:cubicBezTo>
                  <a:cubicBezTo>
                    <a:pt x="282" y="2762"/>
                    <a:pt x="193" y="2814"/>
                    <a:pt x="186" y="2784"/>
                  </a:cubicBezTo>
                  <a:cubicBezTo>
                    <a:pt x="193" y="2806"/>
                    <a:pt x="171" y="2814"/>
                    <a:pt x="163" y="2836"/>
                  </a:cubicBezTo>
                  <a:cubicBezTo>
                    <a:pt x="156" y="2851"/>
                    <a:pt x="156" y="2873"/>
                    <a:pt x="163" y="2895"/>
                  </a:cubicBezTo>
                  <a:cubicBezTo>
                    <a:pt x="171" y="2895"/>
                    <a:pt x="186" y="2888"/>
                    <a:pt x="193" y="2881"/>
                  </a:cubicBezTo>
                  <a:cubicBezTo>
                    <a:pt x="238" y="2903"/>
                    <a:pt x="260" y="2910"/>
                    <a:pt x="253" y="2962"/>
                  </a:cubicBezTo>
                  <a:cubicBezTo>
                    <a:pt x="253" y="3029"/>
                    <a:pt x="245" y="3029"/>
                    <a:pt x="186" y="3036"/>
                  </a:cubicBezTo>
                  <a:cubicBezTo>
                    <a:pt x="178" y="3059"/>
                    <a:pt x="208" y="3074"/>
                    <a:pt x="201" y="3096"/>
                  </a:cubicBezTo>
                  <a:cubicBezTo>
                    <a:pt x="186" y="3126"/>
                    <a:pt x="156" y="3126"/>
                    <a:pt x="178" y="3155"/>
                  </a:cubicBezTo>
                  <a:cubicBezTo>
                    <a:pt x="208" y="3140"/>
                    <a:pt x="230" y="3103"/>
                    <a:pt x="268" y="3126"/>
                  </a:cubicBezTo>
                  <a:cubicBezTo>
                    <a:pt x="297" y="3148"/>
                    <a:pt x="290" y="3192"/>
                    <a:pt x="327" y="3200"/>
                  </a:cubicBezTo>
                  <a:cubicBezTo>
                    <a:pt x="327" y="3259"/>
                    <a:pt x="327" y="3281"/>
                    <a:pt x="379" y="3281"/>
                  </a:cubicBezTo>
                  <a:cubicBezTo>
                    <a:pt x="379" y="3296"/>
                    <a:pt x="386" y="3304"/>
                    <a:pt x="386" y="3319"/>
                  </a:cubicBezTo>
                  <a:cubicBezTo>
                    <a:pt x="423" y="3319"/>
                    <a:pt x="483" y="3319"/>
                    <a:pt x="498" y="3356"/>
                  </a:cubicBezTo>
                  <a:cubicBezTo>
                    <a:pt x="505" y="3386"/>
                    <a:pt x="461" y="3400"/>
                    <a:pt x="468" y="3430"/>
                  </a:cubicBezTo>
                  <a:cubicBezTo>
                    <a:pt x="475" y="3430"/>
                    <a:pt x="483" y="3437"/>
                    <a:pt x="490" y="3437"/>
                  </a:cubicBezTo>
                  <a:cubicBezTo>
                    <a:pt x="475" y="3452"/>
                    <a:pt x="461" y="3460"/>
                    <a:pt x="461" y="3482"/>
                  </a:cubicBezTo>
                  <a:cubicBezTo>
                    <a:pt x="453" y="3489"/>
                    <a:pt x="453" y="3482"/>
                    <a:pt x="446" y="3497"/>
                  </a:cubicBezTo>
                  <a:cubicBezTo>
                    <a:pt x="431" y="3504"/>
                    <a:pt x="416" y="3504"/>
                    <a:pt x="409" y="3519"/>
                  </a:cubicBezTo>
                  <a:cubicBezTo>
                    <a:pt x="379" y="3526"/>
                    <a:pt x="342" y="3519"/>
                    <a:pt x="319" y="3512"/>
                  </a:cubicBezTo>
                  <a:cubicBezTo>
                    <a:pt x="290" y="3504"/>
                    <a:pt x="282" y="3467"/>
                    <a:pt x="260" y="3452"/>
                  </a:cubicBezTo>
                  <a:cubicBezTo>
                    <a:pt x="230" y="3430"/>
                    <a:pt x="156" y="3549"/>
                    <a:pt x="112" y="3541"/>
                  </a:cubicBezTo>
                  <a:cubicBezTo>
                    <a:pt x="112" y="3549"/>
                    <a:pt x="112" y="3549"/>
                    <a:pt x="112" y="3556"/>
                  </a:cubicBezTo>
                  <a:cubicBezTo>
                    <a:pt x="67" y="3564"/>
                    <a:pt x="112" y="3631"/>
                    <a:pt x="67" y="3638"/>
                  </a:cubicBezTo>
                  <a:cubicBezTo>
                    <a:pt x="30" y="3645"/>
                    <a:pt x="45" y="3734"/>
                    <a:pt x="60" y="3757"/>
                  </a:cubicBezTo>
                  <a:cubicBezTo>
                    <a:pt x="74" y="3779"/>
                    <a:pt x="149" y="3809"/>
                    <a:pt x="89" y="3846"/>
                  </a:cubicBezTo>
                  <a:cubicBezTo>
                    <a:pt x="52" y="3868"/>
                    <a:pt x="0" y="3853"/>
                    <a:pt x="15" y="3905"/>
                  </a:cubicBezTo>
                  <a:cubicBezTo>
                    <a:pt x="15" y="3905"/>
                    <a:pt x="15" y="3928"/>
                    <a:pt x="15" y="3950"/>
                  </a:cubicBezTo>
                  <a:cubicBezTo>
                    <a:pt x="22" y="3950"/>
                    <a:pt x="30" y="3950"/>
                    <a:pt x="37" y="3957"/>
                  </a:cubicBezTo>
                  <a:cubicBezTo>
                    <a:pt x="52" y="3965"/>
                    <a:pt x="60" y="3987"/>
                    <a:pt x="74" y="3994"/>
                  </a:cubicBezTo>
                  <a:cubicBezTo>
                    <a:pt x="89" y="4017"/>
                    <a:pt x="134" y="4031"/>
                    <a:pt x="156" y="4009"/>
                  </a:cubicBezTo>
                  <a:cubicBezTo>
                    <a:pt x="208" y="3957"/>
                    <a:pt x="297" y="4121"/>
                    <a:pt x="319" y="4150"/>
                  </a:cubicBezTo>
                  <a:cubicBezTo>
                    <a:pt x="342" y="4188"/>
                    <a:pt x="349" y="4232"/>
                    <a:pt x="364" y="4269"/>
                  </a:cubicBezTo>
                  <a:cubicBezTo>
                    <a:pt x="379" y="4306"/>
                    <a:pt x="342" y="4321"/>
                    <a:pt x="349" y="4358"/>
                  </a:cubicBezTo>
                  <a:cubicBezTo>
                    <a:pt x="386" y="4373"/>
                    <a:pt x="416" y="4328"/>
                    <a:pt x="453" y="4336"/>
                  </a:cubicBezTo>
                  <a:cubicBezTo>
                    <a:pt x="453" y="4351"/>
                    <a:pt x="453" y="4366"/>
                    <a:pt x="453" y="4381"/>
                  </a:cubicBezTo>
                  <a:cubicBezTo>
                    <a:pt x="483" y="4388"/>
                    <a:pt x="483" y="4366"/>
                    <a:pt x="505" y="4366"/>
                  </a:cubicBezTo>
                  <a:cubicBezTo>
                    <a:pt x="505" y="4373"/>
                    <a:pt x="505" y="4373"/>
                    <a:pt x="505" y="4373"/>
                  </a:cubicBezTo>
                  <a:cubicBezTo>
                    <a:pt x="528" y="4396"/>
                    <a:pt x="483" y="4425"/>
                    <a:pt x="513" y="4462"/>
                  </a:cubicBezTo>
                  <a:cubicBezTo>
                    <a:pt x="542" y="4492"/>
                    <a:pt x="535" y="4536"/>
                    <a:pt x="535" y="4574"/>
                  </a:cubicBezTo>
                  <a:cubicBezTo>
                    <a:pt x="535" y="4693"/>
                    <a:pt x="587" y="4611"/>
                    <a:pt x="661" y="4603"/>
                  </a:cubicBezTo>
                  <a:cubicBezTo>
                    <a:pt x="691" y="4596"/>
                    <a:pt x="713" y="4633"/>
                    <a:pt x="743" y="4626"/>
                  </a:cubicBezTo>
                  <a:lnTo>
                    <a:pt x="750" y="4626"/>
                  </a:lnTo>
                  <a:cubicBezTo>
                    <a:pt x="750" y="4611"/>
                    <a:pt x="750" y="4596"/>
                    <a:pt x="750" y="4596"/>
                  </a:cubicBezTo>
                  <a:cubicBezTo>
                    <a:pt x="750" y="4536"/>
                    <a:pt x="787" y="4514"/>
                    <a:pt x="817" y="4470"/>
                  </a:cubicBezTo>
                  <a:cubicBezTo>
                    <a:pt x="854" y="4425"/>
                    <a:pt x="854" y="4366"/>
                    <a:pt x="862" y="4314"/>
                  </a:cubicBezTo>
                  <a:cubicBezTo>
                    <a:pt x="891" y="4306"/>
                    <a:pt x="906" y="4284"/>
                    <a:pt x="928" y="4262"/>
                  </a:cubicBezTo>
                  <a:cubicBezTo>
                    <a:pt x="943" y="4254"/>
                    <a:pt x="951" y="4247"/>
                    <a:pt x="965" y="4239"/>
                  </a:cubicBezTo>
                  <a:cubicBezTo>
                    <a:pt x="980" y="4232"/>
                    <a:pt x="1003" y="4247"/>
                    <a:pt x="1018" y="4239"/>
                  </a:cubicBezTo>
                  <a:cubicBezTo>
                    <a:pt x="1077" y="4210"/>
                    <a:pt x="1077" y="4128"/>
                    <a:pt x="1122" y="4091"/>
                  </a:cubicBezTo>
                  <a:cubicBezTo>
                    <a:pt x="1144" y="4091"/>
                    <a:pt x="1159" y="4083"/>
                    <a:pt x="1181" y="4083"/>
                  </a:cubicBezTo>
                  <a:cubicBezTo>
                    <a:pt x="1188" y="4031"/>
                    <a:pt x="1181" y="4017"/>
                    <a:pt x="1136" y="3987"/>
                  </a:cubicBezTo>
                  <a:cubicBezTo>
                    <a:pt x="1166" y="3980"/>
                    <a:pt x="1196" y="3980"/>
                    <a:pt x="1225" y="3980"/>
                  </a:cubicBezTo>
                  <a:cubicBezTo>
                    <a:pt x="1233" y="3928"/>
                    <a:pt x="1278" y="3950"/>
                    <a:pt x="1300" y="3928"/>
                  </a:cubicBezTo>
                  <a:cubicBezTo>
                    <a:pt x="1330" y="3905"/>
                    <a:pt x="1330" y="3846"/>
                    <a:pt x="1322" y="3816"/>
                  </a:cubicBezTo>
                  <a:cubicBezTo>
                    <a:pt x="1344" y="3816"/>
                    <a:pt x="1359" y="3816"/>
                    <a:pt x="1374" y="3816"/>
                  </a:cubicBezTo>
                  <a:cubicBezTo>
                    <a:pt x="1389" y="3720"/>
                    <a:pt x="1352" y="3638"/>
                    <a:pt x="1352" y="3549"/>
                  </a:cubicBezTo>
                  <a:cubicBezTo>
                    <a:pt x="1352" y="3512"/>
                    <a:pt x="1367" y="3467"/>
                    <a:pt x="1344" y="3437"/>
                  </a:cubicBezTo>
                  <a:cubicBezTo>
                    <a:pt x="1337" y="3408"/>
                    <a:pt x="1300" y="3400"/>
                    <a:pt x="1292" y="3371"/>
                  </a:cubicBezTo>
                  <a:cubicBezTo>
                    <a:pt x="1285" y="3371"/>
                    <a:pt x="1263" y="3363"/>
                    <a:pt x="1248" y="3363"/>
                  </a:cubicBezTo>
                  <a:cubicBezTo>
                    <a:pt x="1248" y="3296"/>
                    <a:pt x="1315" y="3237"/>
                    <a:pt x="1292" y="3170"/>
                  </a:cubicBezTo>
                  <a:cubicBezTo>
                    <a:pt x="1278" y="3126"/>
                    <a:pt x="1218" y="3155"/>
                    <a:pt x="1218" y="3103"/>
                  </a:cubicBezTo>
                  <a:cubicBezTo>
                    <a:pt x="1196" y="3103"/>
                    <a:pt x="1173" y="3103"/>
                    <a:pt x="1159" y="3103"/>
                  </a:cubicBezTo>
                  <a:cubicBezTo>
                    <a:pt x="1122" y="3044"/>
                    <a:pt x="1173" y="2992"/>
                    <a:pt x="1173" y="2932"/>
                  </a:cubicBezTo>
                  <a:cubicBezTo>
                    <a:pt x="1203" y="2932"/>
                    <a:pt x="1263" y="2918"/>
                    <a:pt x="1255" y="2970"/>
                  </a:cubicBezTo>
                  <a:cubicBezTo>
                    <a:pt x="1337" y="2970"/>
                    <a:pt x="1389" y="2984"/>
                    <a:pt x="1456" y="3029"/>
                  </a:cubicBezTo>
                  <a:cubicBezTo>
                    <a:pt x="1456" y="3066"/>
                    <a:pt x="1456" y="3133"/>
                    <a:pt x="1515" y="3118"/>
                  </a:cubicBezTo>
                  <a:cubicBezTo>
                    <a:pt x="1508" y="3051"/>
                    <a:pt x="1627" y="3074"/>
                    <a:pt x="1664" y="3089"/>
                  </a:cubicBezTo>
                  <a:cubicBezTo>
                    <a:pt x="1664" y="3111"/>
                    <a:pt x="1664" y="3140"/>
                    <a:pt x="1664" y="3163"/>
                  </a:cubicBezTo>
                  <a:cubicBezTo>
                    <a:pt x="1700" y="3170"/>
                    <a:pt x="1715" y="3140"/>
                    <a:pt x="1737" y="3126"/>
                  </a:cubicBezTo>
                  <a:cubicBezTo>
                    <a:pt x="1737" y="3089"/>
                    <a:pt x="1752" y="3044"/>
                    <a:pt x="1729" y="3014"/>
                  </a:cubicBezTo>
                  <a:cubicBezTo>
                    <a:pt x="1729" y="3007"/>
                    <a:pt x="1634" y="3014"/>
                    <a:pt x="1627" y="3014"/>
                  </a:cubicBezTo>
                  <a:cubicBezTo>
                    <a:pt x="1597" y="3007"/>
                    <a:pt x="1537" y="2999"/>
                    <a:pt x="1530" y="2962"/>
                  </a:cubicBezTo>
                  <a:cubicBezTo>
                    <a:pt x="1530" y="2925"/>
                    <a:pt x="1537" y="2888"/>
                    <a:pt x="1545" y="2858"/>
                  </a:cubicBezTo>
                  <a:cubicBezTo>
                    <a:pt x="1552" y="2791"/>
                    <a:pt x="1589" y="2717"/>
                    <a:pt x="1545" y="2658"/>
                  </a:cubicBezTo>
                  <a:cubicBezTo>
                    <a:pt x="1537" y="2643"/>
                    <a:pt x="1508" y="2650"/>
                    <a:pt x="1508" y="2628"/>
                  </a:cubicBezTo>
                  <a:cubicBezTo>
                    <a:pt x="1500" y="2598"/>
                    <a:pt x="1508" y="2576"/>
                    <a:pt x="1508" y="2546"/>
                  </a:cubicBezTo>
                  <a:cubicBezTo>
                    <a:pt x="1500" y="2472"/>
                    <a:pt x="1508" y="2390"/>
                    <a:pt x="1515" y="2316"/>
                  </a:cubicBezTo>
                  <a:cubicBezTo>
                    <a:pt x="1523" y="2316"/>
                    <a:pt x="1537" y="2316"/>
                    <a:pt x="1552" y="2324"/>
                  </a:cubicBezTo>
                  <a:cubicBezTo>
                    <a:pt x="1552" y="2353"/>
                    <a:pt x="1567" y="2383"/>
                    <a:pt x="1604" y="2376"/>
                  </a:cubicBezTo>
                  <a:cubicBezTo>
                    <a:pt x="1619" y="2368"/>
                    <a:pt x="1634" y="2331"/>
                    <a:pt x="1649" y="2316"/>
                  </a:cubicBezTo>
                  <a:cubicBezTo>
                    <a:pt x="1678" y="2257"/>
                    <a:pt x="1700" y="2197"/>
                    <a:pt x="1700" y="2130"/>
                  </a:cubicBezTo>
                  <a:cubicBezTo>
                    <a:pt x="1774" y="2123"/>
                    <a:pt x="1856" y="2138"/>
                    <a:pt x="1930" y="2138"/>
                  </a:cubicBezTo>
                  <a:cubicBezTo>
                    <a:pt x="1952" y="2138"/>
                    <a:pt x="1997" y="2130"/>
                    <a:pt x="2019" y="2153"/>
                  </a:cubicBezTo>
                  <a:cubicBezTo>
                    <a:pt x="2041" y="2175"/>
                    <a:pt x="2064" y="2168"/>
                    <a:pt x="2093" y="2168"/>
                  </a:cubicBezTo>
                  <a:cubicBezTo>
                    <a:pt x="2101" y="2145"/>
                    <a:pt x="2116" y="2123"/>
                    <a:pt x="2123" y="2093"/>
                  </a:cubicBezTo>
                  <a:cubicBezTo>
                    <a:pt x="2131" y="2071"/>
                    <a:pt x="2116" y="2041"/>
                    <a:pt x="2131" y="2027"/>
                  </a:cubicBezTo>
                  <a:cubicBezTo>
                    <a:pt x="2153" y="1989"/>
                    <a:pt x="2220" y="2004"/>
                    <a:pt x="2257" y="2004"/>
                  </a:cubicBezTo>
                  <a:cubicBezTo>
                    <a:pt x="2264" y="1975"/>
                    <a:pt x="2227" y="1960"/>
                    <a:pt x="2227" y="1930"/>
                  </a:cubicBezTo>
                  <a:cubicBezTo>
                    <a:pt x="2220" y="1893"/>
                    <a:pt x="2227" y="1841"/>
                    <a:pt x="2249" y="1811"/>
                  </a:cubicBezTo>
                  <a:cubicBezTo>
                    <a:pt x="2264" y="1789"/>
                    <a:pt x="2301" y="1782"/>
                    <a:pt x="2301" y="1767"/>
                  </a:cubicBezTo>
                  <a:cubicBezTo>
                    <a:pt x="2309" y="1744"/>
                    <a:pt x="2294" y="1722"/>
                    <a:pt x="2316" y="1715"/>
                  </a:cubicBezTo>
                  <a:cubicBezTo>
                    <a:pt x="2331" y="1655"/>
                    <a:pt x="2361" y="1640"/>
                    <a:pt x="2413" y="1611"/>
                  </a:cubicBezTo>
                  <a:cubicBezTo>
                    <a:pt x="2390" y="1566"/>
                    <a:pt x="2338" y="1544"/>
                    <a:pt x="2368" y="1485"/>
                  </a:cubicBezTo>
                  <a:cubicBezTo>
                    <a:pt x="2383" y="1455"/>
                    <a:pt x="2405" y="1477"/>
                    <a:pt x="2405" y="1440"/>
                  </a:cubicBezTo>
                  <a:cubicBezTo>
                    <a:pt x="2405" y="1410"/>
                    <a:pt x="2450" y="1380"/>
                    <a:pt x="2472" y="1373"/>
                  </a:cubicBezTo>
                  <a:cubicBezTo>
                    <a:pt x="2509" y="1343"/>
                    <a:pt x="2576" y="1284"/>
                    <a:pt x="2621" y="1276"/>
                  </a:cubicBezTo>
                  <a:cubicBezTo>
                    <a:pt x="2710" y="1254"/>
                    <a:pt x="2702" y="1225"/>
                    <a:pt x="2702" y="1150"/>
                  </a:cubicBezTo>
                  <a:cubicBezTo>
                    <a:pt x="2695" y="1143"/>
                    <a:pt x="2687" y="1143"/>
                    <a:pt x="2687" y="1143"/>
                  </a:cubicBezTo>
                  <a:cubicBezTo>
                    <a:pt x="2702" y="1143"/>
                    <a:pt x="2710" y="1143"/>
                    <a:pt x="2725" y="1143"/>
                  </a:cubicBezTo>
                  <a:cubicBezTo>
                    <a:pt x="2739" y="1098"/>
                    <a:pt x="2762" y="1061"/>
                    <a:pt x="2799" y="1031"/>
                  </a:cubicBezTo>
                  <a:cubicBezTo>
                    <a:pt x="2821" y="1002"/>
                    <a:pt x="2881" y="1009"/>
                    <a:pt x="2881" y="958"/>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23" name="Freeform 15"/>
            <p:cNvSpPr>
              <a:spLocks noChangeArrowheads="1"/>
            </p:cNvSpPr>
            <p:nvPr/>
          </p:nvSpPr>
          <p:spPr bwMode="auto">
            <a:xfrm>
              <a:off x="10368191" y="4179130"/>
              <a:ext cx="960808" cy="943023"/>
            </a:xfrm>
            <a:custGeom>
              <a:avLst/>
              <a:gdLst>
                <a:gd name="T0" fmla="*/ 1938 w 2221"/>
                <a:gd name="T1" fmla="*/ 668 h 2184"/>
                <a:gd name="T2" fmla="*/ 1864 w 2221"/>
                <a:gd name="T3" fmla="*/ 616 h 2184"/>
                <a:gd name="T4" fmla="*/ 1842 w 2221"/>
                <a:gd name="T5" fmla="*/ 594 h 2184"/>
                <a:gd name="T6" fmla="*/ 1782 w 2221"/>
                <a:gd name="T7" fmla="*/ 453 h 2184"/>
                <a:gd name="T8" fmla="*/ 1715 w 2221"/>
                <a:gd name="T9" fmla="*/ 483 h 2184"/>
                <a:gd name="T10" fmla="*/ 1604 w 2221"/>
                <a:gd name="T11" fmla="*/ 468 h 2184"/>
                <a:gd name="T12" fmla="*/ 1559 w 2221"/>
                <a:gd name="T13" fmla="*/ 334 h 2184"/>
                <a:gd name="T14" fmla="*/ 1493 w 2221"/>
                <a:gd name="T15" fmla="*/ 215 h 2184"/>
                <a:gd name="T16" fmla="*/ 1262 w 2221"/>
                <a:gd name="T17" fmla="*/ 282 h 2184"/>
                <a:gd name="T18" fmla="*/ 1107 w 2221"/>
                <a:gd name="T19" fmla="*/ 208 h 2184"/>
                <a:gd name="T20" fmla="*/ 988 w 2221"/>
                <a:gd name="T21" fmla="*/ 149 h 2184"/>
                <a:gd name="T22" fmla="*/ 876 w 2221"/>
                <a:gd name="T23" fmla="*/ 96 h 2184"/>
                <a:gd name="T24" fmla="*/ 691 w 2221"/>
                <a:gd name="T25" fmla="*/ 22 h 2184"/>
                <a:gd name="T26" fmla="*/ 505 w 2221"/>
                <a:gd name="T27" fmla="*/ 141 h 2184"/>
                <a:gd name="T28" fmla="*/ 386 w 2221"/>
                <a:gd name="T29" fmla="*/ 186 h 2184"/>
                <a:gd name="T30" fmla="*/ 349 w 2221"/>
                <a:gd name="T31" fmla="*/ 215 h 2184"/>
                <a:gd name="T32" fmla="*/ 282 w 2221"/>
                <a:gd name="T33" fmla="*/ 186 h 2184"/>
                <a:gd name="T34" fmla="*/ 230 w 2221"/>
                <a:gd name="T35" fmla="*/ 253 h 2184"/>
                <a:gd name="T36" fmla="*/ 275 w 2221"/>
                <a:gd name="T37" fmla="*/ 356 h 2184"/>
                <a:gd name="T38" fmla="*/ 208 w 2221"/>
                <a:gd name="T39" fmla="*/ 490 h 2184"/>
                <a:gd name="T40" fmla="*/ 193 w 2221"/>
                <a:gd name="T41" fmla="*/ 512 h 2184"/>
                <a:gd name="T42" fmla="*/ 186 w 2221"/>
                <a:gd name="T43" fmla="*/ 542 h 2184"/>
                <a:gd name="T44" fmla="*/ 156 w 2221"/>
                <a:gd name="T45" fmla="*/ 646 h 2184"/>
                <a:gd name="T46" fmla="*/ 52 w 2221"/>
                <a:gd name="T47" fmla="*/ 743 h 2184"/>
                <a:gd name="T48" fmla="*/ 0 w 2221"/>
                <a:gd name="T49" fmla="*/ 824 h 2184"/>
                <a:gd name="T50" fmla="*/ 178 w 2221"/>
                <a:gd name="T51" fmla="*/ 899 h 2184"/>
                <a:gd name="T52" fmla="*/ 282 w 2221"/>
                <a:gd name="T53" fmla="*/ 1166 h 2184"/>
                <a:gd name="T54" fmla="*/ 342 w 2221"/>
                <a:gd name="T55" fmla="*/ 1359 h 2184"/>
                <a:gd name="T56" fmla="*/ 490 w 2221"/>
                <a:gd name="T57" fmla="*/ 1322 h 2184"/>
                <a:gd name="T58" fmla="*/ 609 w 2221"/>
                <a:gd name="T59" fmla="*/ 1448 h 2184"/>
                <a:gd name="T60" fmla="*/ 624 w 2221"/>
                <a:gd name="T61" fmla="*/ 1530 h 2184"/>
                <a:gd name="T62" fmla="*/ 765 w 2221"/>
                <a:gd name="T63" fmla="*/ 1678 h 2184"/>
                <a:gd name="T64" fmla="*/ 802 w 2221"/>
                <a:gd name="T65" fmla="*/ 1715 h 2184"/>
                <a:gd name="T66" fmla="*/ 839 w 2221"/>
                <a:gd name="T67" fmla="*/ 1790 h 2184"/>
                <a:gd name="T68" fmla="*/ 980 w 2221"/>
                <a:gd name="T69" fmla="*/ 1938 h 2184"/>
                <a:gd name="T70" fmla="*/ 1092 w 2221"/>
                <a:gd name="T71" fmla="*/ 2102 h 2184"/>
                <a:gd name="T72" fmla="*/ 1225 w 2221"/>
                <a:gd name="T73" fmla="*/ 2161 h 2184"/>
                <a:gd name="T74" fmla="*/ 1225 w 2221"/>
                <a:gd name="T75" fmla="*/ 2161 h 2184"/>
                <a:gd name="T76" fmla="*/ 1225 w 2221"/>
                <a:gd name="T77" fmla="*/ 2161 h 2184"/>
                <a:gd name="T78" fmla="*/ 1344 w 2221"/>
                <a:gd name="T79" fmla="*/ 2102 h 2184"/>
                <a:gd name="T80" fmla="*/ 1322 w 2221"/>
                <a:gd name="T81" fmla="*/ 1938 h 2184"/>
                <a:gd name="T82" fmla="*/ 1381 w 2221"/>
                <a:gd name="T83" fmla="*/ 1805 h 2184"/>
                <a:gd name="T84" fmla="*/ 1366 w 2221"/>
                <a:gd name="T85" fmla="*/ 1738 h 2184"/>
                <a:gd name="T86" fmla="*/ 1404 w 2221"/>
                <a:gd name="T87" fmla="*/ 1715 h 2184"/>
                <a:gd name="T88" fmla="*/ 1567 w 2221"/>
                <a:gd name="T89" fmla="*/ 1641 h 2184"/>
                <a:gd name="T90" fmla="*/ 1723 w 2221"/>
                <a:gd name="T91" fmla="*/ 1537 h 2184"/>
                <a:gd name="T92" fmla="*/ 1968 w 2221"/>
                <a:gd name="T93" fmla="*/ 1582 h 2184"/>
                <a:gd name="T94" fmla="*/ 2220 w 2221"/>
                <a:gd name="T95" fmla="*/ 1656 h 2184"/>
                <a:gd name="T96" fmla="*/ 2161 w 2221"/>
                <a:gd name="T97" fmla="*/ 1485 h 2184"/>
                <a:gd name="T98" fmla="*/ 2131 w 2221"/>
                <a:gd name="T99" fmla="*/ 1381 h 2184"/>
                <a:gd name="T100" fmla="*/ 2087 w 2221"/>
                <a:gd name="T101" fmla="*/ 1307 h 2184"/>
                <a:gd name="T102" fmla="*/ 2131 w 2221"/>
                <a:gd name="T103" fmla="*/ 1158 h 2184"/>
                <a:gd name="T104" fmla="*/ 2049 w 2221"/>
                <a:gd name="T105" fmla="*/ 921 h 2184"/>
                <a:gd name="T106" fmla="*/ 2005 w 2221"/>
                <a:gd name="T107" fmla="*/ 832 h 2184"/>
                <a:gd name="T108" fmla="*/ 1953 w 2221"/>
                <a:gd name="T109" fmla="*/ 743 h 2184"/>
                <a:gd name="T110" fmla="*/ 1983 w 2221"/>
                <a:gd name="T111" fmla="*/ 668 h 2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21" h="2184">
                  <a:moveTo>
                    <a:pt x="1938" y="668"/>
                  </a:moveTo>
                  <a:lnTo>
                    <a:pt x="1938" y="668"/>
                  </a:lnTo>
                  <a:cubicBezTo>
                    <a:pt x="1916" y="668"/>
                    <a:pt x="1916" y="668"/>
                    <a:pt x="1901" y="646"/>
                  </a:cubicBezTo>
                  <a:cubicBezTo>
                    <a:pt x="1886" y="631"/>
                    <a:pt x="1886" y="624"/>
                    <a:pt x="1864" y="616"/>
                  </a:cubicBezTo>
                  <a:cubicBezTo>
                    <a:pt x="1849" y="616"/>
                    <a:pt x="1819" y="624"/>
                    <a:pt x="1812" y="631"/>
                  </a:cubicBezTo>
                  <a:cubicBezTo>
                    <a:pt x="1812" y="616"/>
                    <a:pt x="1819" y="587"/>
                    <a:pt x="1842" y="594"/>
                  </a:cubicBezTo>
                  <a:cubicBezTo>
                    <a:pt x="1857" y="550"/>
                    <a:pt x="1909" y="379"/>
                    <a:pt x="1804" y="431"/>
                  </a:cubicBezTo>
                  <a:cubicBezTo>
                    <a:pt x="1797" y="438"/>
                    <a:pt x="1790" y="446"/>
                    <a:pt x="1782" y="453"/>
                  </a:cubicBezTo>
                  <a:cubicBezTo>
                    <a:pt x="1775" y="453"/>
                    <a:pt x="1760" y="446"/>
                    <a:pt x="1752" y="453"/>
                  </a:cubicBezTo>
                  <a:cubicBezTo>
                    <a:pt x="1738" y="461"/>
                    <a:pt x="1738" y="483"/>
                    <a:pt x="1715" y="483"/>
                  </a:cubicBezTo>
                  <a:cubicBezTo>
                    <a:pt x="1701" y="490"/>
                    <a:pt x="1678" y="475"/>
                    <a:pt x="1663" y="475"/>
                  </a:cubicBezTo>
                  <a:cubicBezTo>
                    <a:pt x="1641" y="468"/>
                    <a:pt x="1619" y="475"/>
                    <a:pt x="1604" y="468"/>
                  </a:cubicBezTo>
                  <a:cubicBezTo>
                    <a:pt x="1604" y="446"/>
                    <a:pt x="1604" y="423"/>
                    <a:pt x="1604" y="401"/>
                  </a:cubicBezTo>
                  <a:cubicBezTo>
                    <a:pt x="1597" y="379"/>
                    <a:pt x="1574" y="349"/>
                    <a:pt x="1559" y="334"/>
                  </a:cubicBezTo>
                  <a:cubicBezTo>
                    <a:pt x="1545" y="312"/>
                    <a:pt x="1507" y="304"/>
                    <a:pt x="1493" y="290"/>
                  </a:cubicBezTo>
                  <a:cubicBezTo>
                    <a:pt x="1485" y="267"/>
                    <a:pt x="1493" y="238"/>
                    <a:pt x="1493" y="215"/>
                  </a:cubicBezTo>
                  <a:cubicBezTo>
                    <a:pt x="1455" y="208"/>
                    <a:pt x="1418" y="245"/>
                    <a:pt x="1389" y="253"/>
                  </a:cubicBezTo>
                  <a:cubicBezTo>
                    <a:pt x="1352" y="267"/>
                    <a:pt x="1307" y="282"/>
                    <a:pt x="1262" y="282"/>
                  </a:cubicBezTo>
                  <a:cubicBezTo>
                    <a:pt x="1218" y="290"/>
                    <a:pt x="1173" y="282"/>
                    <a:pt x="1144" y="245"/>
                  </a:cubicBezTo>
                  <a:cubicBezTo>
                    <a:pt x="1129" y="223"/>
                    <a:pt x="1129" y="215"/>
                    <a:pt x="1107" y="208"/>
                  </a:cubicBezTo>
                  <a:cubicBezTo>
                    <a:pt x="1084" y="208"/>
                    <a:pt x="1055" y="215"/>
                    <a:pt x="1032" y="208"/>
                  </a:cubicBezTo>
                  <a:cubicBezTo>
                    <a:pt x="1025" y="186"/>
                    <a:pt x="995" y="171"/>
                    <a:pt x="988" y="149"/>
                  </a:cubicBezTo>
                  <a:cubicBezTo>
                    <a:pt x="973" y="119"/>
                    <a:pt x="980" y="119"/>
                    <a:pt x="943" y="111"/>
                  </a:cubicBezTo>
                  <a:cubicBezTo>
                    <a:pt x="921" y="111"/>
                    <a:pt x="891" y="111"/>
                    <a:pt x="876" y="96"/>
                  </a:cubicBezTo>
                  <a:cubicBezTo>
                    <a:pt x="854" y="74"/>
                    <a:pt x="869" y="52"/>
                    <a:pt x="854" y="30"/>
                  </a:cubicBezTo>
                  <a:cubicBezTo>
                    <a:pt x="802" y="22"/>
                    <a:pt x="742" y="22"/>
                    <a:pt x="691" y="22"/>
                  </a:cubicBezTo>
                  <a:cubicBezTo>
                    <a:pt x="631" y="15"/>
                    <a:pt x="572" y="0"/>
                    <a:pt x="550" y="59"/>
                  </a:cubicBezTo>
                  <a:cubicBezTo>
                    <a:pt x="527" y="82"/>
                    <a:pt x="535" y="126"/>
                    <a:pt x="505" y="141"/>
                  </a:cubicBezTo>
                  <a:cubicBezTo>
                    <a:pt x="475" y="156"/>
                    <a:pt x="431" y="141"/>
                    <a:pt x="401" y="149"/>
                  </a:cubicBezTo>
                  <a:cubicBezTo>
                    <a:pt x="401" y="164"/>
                    <a:pt x="394" y="178"/>
                    <a:pt x="386" y="186"/>
                  </a:cubicBezTo>
                  <a:cubicBezTo>
                    <a:pt x="379" y="193"/>
                    <a:pt x="371" y="193"/>
                    <a:pt x="371" y="193"/>
                  </a:cubicBezTo>
                  <a:cubicBezTo>
                    <a:pt x="364" y="201"/>
                    <a:pt x="356" y="208"/>
                    <a:pt x="349" y="215"/>
                  </a:cubicBezTo>
                  <a:cubicBezTo>
                    <a:pt x="334" y="230"/>
                    <a:pt x="334" y="230"/>
                    <a:pt x="312" y="223"/>
                  </a:cubicBezTo>
                  <a:cubicBezTo>
                    <a:pt x="290" y="215"/>
                    <a:pt x="290" y="208"/>
                    <a:pt x="282" y="186"/>
                  </a:cubicBezTo>
                  <a:cubicBezTo>
                    <a:pt x="267" y="186"/>
                    <a:pt x="260" y="193"/>
                    <a:pt x="245" y="193"/>
                  </a:cubicBezTo>
                  <a:cubicBezTo>
                    <a:pt x="238" y="215"/>
                    <a:pt x="230" y="230"/>
                    <a:pt x="230" y="253"/>
                  </a:cubicBezTo>
                  <a:cubicBezTo>
                    <a:pt x="260" y="253"/>
                    <a:pt x="275" y="253"/>
                    <a:pt x="282" y="282"/>
                  </a:cubicBezTo>
                  <a:cubicBezTo>
                    <a:pt x="282" y="312"/>
                    <a:pt x="275" y="334"/>
                    <a:pt x="275" y="356"/>
                  </a:cubicBezTo>
                  <a:cubicBezTo>
                    <a:pt x="267" y="401"/>
                    <a:pt x="267" y="446"/>
                    <a:pt x="238" y="475"/>
                  </a:cubicBezTo>
                  <a:cubicBezTo>
                    <a:pt x="230" y="483"/>
                    <a:pt x="223" y="483"/>
                    <a:pt x="208" y="490"/>
                  </a:cubicBezTo>
                  <a:cubicBezTo>
                    <a:pt x="208" y="498"/>
                    <a:pt x="200" y="498"/>
                    <a:pt x="200" y="498"/>
                  </a:cubicBezTo>
                  <a:cubicBezTo>
                    <a:pt x="193" y="498"/>
                    <a:pt x="200" y="505"/>
                    <a:pt x="193" y="512"/>
                  </a:cubicBezTo>
                  <a:cubicBezTo>
                    <a:pt x="186" y="512"/>
                    <a:pt x="178" y="512"/>
                    <a:pt x="171" y="512"/>
                  </a:cubicBezTo>
                  <a:cubicBezTo>
                    <a:pt x="178" y="527"/>
                    <a:pt x="186" y="542"/>
                    <a:pt x="186" y="542"/>
                  </a:cubicBezTo>
                  <a:cubicBezTo>
                    <a:pt x="200" y="564"/>
                    <a:pt x="230" y="587"/>
                    <a:pt x="230" y="616"/>
                  </a:cubicBezTo>
                  <a:cubicBezTo>
                    <a:pt x="200" y="616"/>
                    <a:pt x="171" y="624"/>
                    <a:pt x="156" y="646"/>
                  </a:cubicBezTo>
                  <a:cubicBezTo>
                    <a:pt x="156" y="646"/>
                    <a:pt x="126" y="706"/>
                    <a:pt x="134" y="706"/>
                  </a:cubicBezTo>
                  <a:cubicBezTo>
                    <a:pt x="97" y="706"/>
                    <a:pt x="45" y="691"/>
                    <a:pt x="52" y="743"/>
                  </a:cubicBezTo>
                  <a:cubicBezTo>
                    <a:pt x="52" y="765"/>
                    <a:pt x="67" y="795"/>
                    <a:pt x="45" y="809"/>
                  </a:cubicBezTo>
                  <a:cubicBezTo>
                    <a:pt x="30" y="817"/>
                    <a:pt x="7" y="809"/>
                    <a:pt x="0" y="824"/>
                  </a:cubicBezTo>
                  <a:cubicBezTo>
                    <a:pt x="22" y="847"/>
                    <a:pt x="59" y="832"/>
                    <a:pt x="82" y="847"/>
                  </a:cubicBezTo>
                  <a:cubicBezTo>
                    <a:pt x="111" y="861"/>
                    <a:pt x="156" y="869"/>
                    <a:pt x="178" y="899"/>
                  </a:cubicBezTo>
                  <a:cubicBezTo>
                    <a:pt x="193" y="913"/>
                    <a:pt x="252" y="995"/>
                    <a:pt x="245" y="1017"/>
                  </a:cubicBezTo>
                  <a:cubicBezTo>
                    <a:pt x="148" y="995"/>
                    <a:pt x="267" y="1144"/>
                    <a:pt x="282" y="1166"/>
                  </a:cubicBezTo>
                  <a:cubicBezTo>
                    <a:pt x="305" y="1188"/>
                    <a:pt x="327" y="1218"/>
                    <a:pt x="334" y="1248"/>
                  </a:cubicBezTo>
                  <a:cubicBezTo>
                    <a:pt x="349" y="1285"/>
                    <a:pt x="342" y="1322"/>
                    <a:pt x="342" y="1359"/>
                  </a:cubicBezTo>
                  <a:cubicBezTo>
                    <a:pt x="379" y="1366"/>
                    <a:pt x="431" y="1381"/>
                    <a:pt x="445" y="1329"/>
                  </a:cubicBezTo>
                  <a:cubicBezTo>
                    <a:pt x="453" y="1292"/>
                    <a:pt x="468" y="1285"/>
                    <a:pt x="490" y="1322"/>
                  </a:cubicBezTo>
                  <a:cubicBezTo>
                    <a:pt x="505" y="1352"/>
                    <a:pt x="520" y="1403"/>
                    <a:pt x="550" y="1411"/>
                  </a:cubicBezTo>
                  <a:cubicBezTo>
                    <a:pt x="587" y="1418"/>
                    <a:pt x="609" y="1396"/>
                    <a:pt x="609" y="1448"/>
                  </a:cubicBezTo>
                  <a:cubicBezTo>
                    <a:pt x="609" y="1448"/>
                    <a:pt x="616" y="1448"/>
                    <a:pt x="624" y="1448"/>
                  </a:cubicBezTo>
                  <a:cubicBezTo>
                    <a:pt x="616" y="1470"/>
                    <a:pt x="631" y="1515"/>
                    <a:pt x="624" y="1530"/>
                  </a:cubicBezTo>
                  <a:cubicBezTo>
                    <a:pt x="609" y="1560"/>
                    <a:pt x="602" y="1574"/>
                    <a:pt x="616" y="1597"/>
                  </a:cubicBezTo>
                  <a:cubicBezTo>
                    <a:pt x="653" y="1656"/>
                    <a:pt x="713" y="1641"/>
                    <a:pt x="765" y="1678"/>
                  </a:cubicBezTo>
                  <a:cubicBezTo>
                    <a:pt x="765" y="1686"/>
                    <a:pt x="772" y="1693"/>
                    <a:pt x="772" y="1693"/>
                  </a:cubicBezTo>
                  <a:cubicBezTo>
                    <a:pt x="787" y="1701"/>
                    <a:pt x="802" y="1715"/>
                    <a:pt x="802" y="1715"/>
                  </a:cubicBezTo>
                  <a:cubicBezTo>
                    <a:pt x="802" y="1715"/>
                    <a:pt x="802" y="1723"/>
                    <a:pt x="802" y="1730"/>
                  </a:cubicBezTo>
                  <a:cubicBezTo>
                    <a:pt x="810" y="1753"/>
                    <a:pt x="824" y="1775"/>
                    <a:pt x="839" y="1790"/>
                  </a:cubicBezTo>
                  <a:cubicBezTo>
                    <a:pt x="861" y="1812"/>
                    <a:pt x="884" y="1842"/>
                    <a:pt x="913" y="1871"/>
                  </a:cubicBezTo>
                  <a:cubicBezTo>
                    <a:pt x="936" y="1886"/>
                    <a:pt x="980" y="1908"/>
                    <a:pt x="980" y="1938"/>
                  </a:cubicBezTo>
                  <a:cubicBezTo>
                    <a:pt x="988" y="1975"/>
                    <a:pt x="980" y="2013"/>
                    <a:pt x="980" y="2057"/>
                  </a:cubicBezTo>
                  <a:cubicBezTo>
                    <a:pt x="1025" y="2057"/>
                    <a:pt x="1062" y="2065"/>
                    <a:pt x="1092" y="2102"/>
                  </a:cubicBezTo>
                  <a:cubicBezTo>
                    <a:pt x="1114" y="2139"/>
                    <a:pt x="1151" y="2131"/>
                    <a:pt x="1188" y="2131"/>
                  </a:cubicBezTo>
                  <a:cubicBezTo>
                    <a:pt x="1188" y="2183"/>
                    <a:pt x="1203" y="2176"/>
                    <a:pt x="1225" y="2161"/>
                  </a:cubicBezTo>
                  <a:lnTo>
                    <a:pt x="1225" y="2154"/>
                  </a:lnTo>
                  <a:lnTo>
                    <a:pt x="1225" y="2161"/>
                  </a:lnTo>
                  <a:cubicBezTo>
                    <a:pt x="1240" y="2154"/>
                    <a:pt x="1255" y="2139"/>
                    <a:pt x="1262" y="2131"/>
                  </a:cubicBezTo>
                  <a:cubicBezTo>
                    <a:pt x="1255" y="2139"/>
                    <a:pt x="1240" y="2154"/>
                    <a:pt x="1225" y="2161"/>
                  </a:cubicBezTo>
                  <a:lnTo>
                    <a:pt x="1225" y="2168"/>
                  </a:lnTo>
                  <a:cubicBezTo>
                    <a:pt x="1262" y="2146"/>
                    <a:pt x="1322" y="2116"/>
                    <a:pt x="1344" y="2102"/>
                  </a:cubicBezTo>
                  <a:cubicBezTo>
                    <a:pt x="1366" y="2087"/>
                    <a:pt x="1359" y="2050"/>
                    <a:pt x="1322" y="2050"/>
                  </a:cubicBezTo>
                  <a:cubicBezTo>
                    <a:pt x="1329" y="2020"/>
                    <a:pt x="1366" y="1938"/>
                    <a:pt x="1322" y="1938"/>
                  </a:cubicBezTo>
                  <a:cubicBezTo>
                    <a:pt x="1314" y="1916"/>
                    <a:pt x="1352" y="1812"/>
                    <a:pt x="1381" y="1819"/>
                  </a:cubicBezTo>
                  <a:cubicBezTo>
                    <a:pt x="1381" y="1819"/>
                    <a:pt x="1381" y="1812"/>
                    <a:pt x="1381" y="1805"/>
                  </a:cubicBezTo>
                  <a:cubicBezTo>
                    <a:pt x="1381" y="1805"/>
                    <a:pt x="1381" y="1805"/>
                    <a:pt x="1374" y="1805"/>
                  </a:cubicBezTo>
                  <a:cubicBezTo>
                    <a:pt x="1366" y="1782"/>
                    <a:pt x="1359" y="1768"/>
                    <a:pt x="1366" y="1738"/>
                  </a:cubicBezTo>
                  <a:cubicBezTo>
                    <a:pt x="1381" y="1738"/>
                    <a:pt x="1433" y="1753"/>
                    <a:pt x="1426" y="1715"/>
                  </a:cubicBezTo>
                  <a:cubicBezTo>
                    <a:pt x="1418" y="1723"/>
                    <a:pt x="1411" y="1715"/>
                    <a:pt x="1404" y="1715"/>
                  </a:cubicBezTo>
                  <a:cubicBezTo>
                    <a:pt x="1404" y="1678"/>
                    <a:pt x="1470" y="1597"/>
                    <a:pt x="1515" y="1611"/>
                  </a:cubicBezTo>
                  <a:cubicBezTo>
                    <a:pt x="1530" y="1619"/>
                    <a:pt x="1545" y="1649"/>
                    <a:pt x="1567" y="1641"/>
                  </a:cubicBezTo>
                  <a:cubicBezTo>
                    <a:pt x="1582" y="1641"/>
                    <a:pt x="1589" y="1597"/>
                    <a:pt x="1597" y="1582"/>
                  </a:cubicBezTo>
                  <a:cubicBezTo>
                    <a:pt x="1634" y="1552"/>
                    <a:pt x="1693" y="1589"/>
                    <a:pt x="1723" y="1537"/>
                  </a:cubicBezTo>
                  <a:cubicBezTo>
                    <a:pt x="1760" y="1537"/>
                    <a:pt x="1827" y="1552"/>
                    <a:pt x="1864" y="1567"/>
                  </a:cubicBezTo>
                  <a:cubicBezTo>
                    <a:pt x="1901" y="1582"/>
                    <a:pt x="1923" y="1582"/>
                    <a:pt x="1968" y="1582"/>
                  </a:cubicBezTo>
                  <a:cubicBezTo>
                    <a:pt x="2012" y="1582"/>
                    <a:pt x="2116" y="1597"/>
                    <a:pt x="2109" y="1663"/>
                  </a:cubicBezTo>
                  <a:cubicBezTo>
                    <a:pt x="2124" y="1663"/>
                    <a:pt x="2220" y="1671"/>
                    <a:pt x="2220" y="1656"/>
                  </a:cubicBezTo>
                  <a:cubicBezTo>
                    <a:pt x="2213" y="1634"/>
                    <a:pt x="2198" y="1611"/>
                    <a:pt x="2183" y="1589"/>
                  </a:cubicBezTo>
                  <a:cubicBezTo>
                    <a:pt x="2176" y="1574"/>
                    <a:pt x="2168" y="1530"/>
                    <a:pt x="2161" y="1485"/>
                  </a:cubicBezTo>
                  <a:cubicBezTo>
                    <a:pt x="2154" y="1485"/>
                    <a:pt x="2146" y="1478"/>
                    <a:pt x="2146" y="1470"/>
                  </a:cubicBezTo>
                  <a:cubicBezTo>
                    <a:pt x="2131" y="1448"/>
                    <a:pt x="2139" y="1411"/>
                    <a:pt x="2131" y="1381"/>
                  </a:cubicBezTo>
                  <a:cubicBezTo>
                    <a:pt x="2124" y="1389"/>
                    <a:pt x="2116" y="1389"/>
                    <a:pt x="2109" y="1396"/>
                  </a:cubicBezTo>
                  <a:cubicBezTo>
                    <a:pt x="2102" y="1403"/>
                    <a:pt x="2087" y="1314"/>
                    <a:pt x="2087" y="1307"/>
                  </a:cubicBezTo>
                  <a:cubicBezTo>
                    <a:pt x="2094" y="1285"/>
                    <a:pt x="2109" y="1277"/>
                    <a:pt x="2124" y="1255"/>
                  </a:cubicBezTo>
                  <a:cubicBezTo>
                    <a:pt x="2131" y="1233"/>
                    <a:pt x="2131" y="1188"/>
                    <a:pt x="2131" y="1158"/>
                  </a:cubicBezTo>
                  <a:cubicBezTo>
                    <a:pt x="2124" y="1084"/>
                    <a:pt x="2064" y="1032"/>
                    <a:pt x="2057" y="958"/>
                  </a:cubicBezTo>
                  <a:cubicBezTo>
                    <a:pt x="2057" y="951"/>
                    <a:pt x="2057" y="928"/>
                    <a:pt x="2049" y="921"/>
                  </a:cubicBezTo>
                  <a:cubicBezTo>
                    <a:pt x="2042" y="899"/>
                    <a:pt x="2035" y="913"/>
                    <a:pt x="2020" y="899"/>
                  </a:cubicBezTo>
                  <a:cubicBezTo>
                    <a:pt x="1998" y="884"/>
                    <a:pt x="2005" y="854"/>
                    <a:pt x="2005" y="832"/>
                  </a:cubicBezTo>
                  <a:cubicBezTo>
                    <a:pt x="2005" y="817"/>
                    <a:pt x="2012" y="802"/>
                    <a:pt x="2005" y="787"/>
                  </a:cubicBezTo>
                  <a:cubicBezTo>
                    <a:pt x="1990" y="765"/>
                    <a:pt x="1960" y="765"/>
                    <a:pt x="1953" y="743"/>
                  </a:cubicBezTo>
                  <a:cubicBezTo>
                    <a:pt x="1946" y="720"/>
                    <a:pt x="1968" y="713"/>
                    <a:pt x="1983" y="698"/>
                  </a:cubicBezTo>
                  <a:cubicBezTo>
                    <a:pt x="1983" y="691"/>
                    <a:pt x="1983" y="676"/>
                    <a:pt x="1983" y="668"/>
                  </a:cubicBezTo>
                  <a:cubicBezTo>
                    <a:pt x="1968" y="668"/>
                    <a:pt x="1953" y="668"/>
                    <a:pt x="1938" y="668"/>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24" name="Freeform 16"/>
            <p:cNvSpPr>
              <a:spLocks noChangeArrowheads="1"/>
            </p:cNvSpPr>
            <p:nvPr/>
          </p:nvSpPr>
          <p:spPr bwMode="auto">
            <a:xfrm>
              <a:off x="11855156" y="7648312"/>
              <a:ext cx="1894927" cy="1510744"/>
            </a:xfrm>
            <a:custGeom>
              <a:avLst/>
              <a:gdLst>
                <a:gd name="T0" fmla="*/ 4143 w 4382"/>
                <a:gd name="T1" fmla="*/ 446 h 3499"/>
                <a:gd name="T2" fmla="*/ 3853 w 4382"/>
                <a:gd name="T3" fmla="*/ 267 h 3499"/>
                <a:gd name="T4" fmla="*/ 3801 w 4382"/>
                <a:gd name="T5" fmla="*/ 260 h 3499"/>
                <a:gd name="T6" fmla="*/ 3408 w 4382"/>
                <a:gd name="T7" fmla="*/ 59 h 3499"/>
                <a:gd name="T8" fmla="*/ 3282 w 4382"/>
                <a:gd name="T9" fmla="*/ 416 h 3499"/>
                <a:gd name="T10" fmla="*/ 2903 w 4382"/>
                <a:gd name="T11" fmla="*/ 297 h 3499"/>
                <a:gd name="T12" fmla="*/ 2702 w 4382"/>
                <a:gd name="T13" fmla="*/ 267 h 3499"/>
                <a:gd name="T14" fmla="*/ 2346 w 4382"/>
                <a:gd name="T15" fmla="*/ 97 h 3499"/>
                <a:gd name="T16" fmla="*/ 1975 w 4382"/>
                <a:gd name="T17" fmla="*/ 15 h 3499"/>
                <a:gd name="T18" fmla="*/ 1952 w 4382"/>
                <a:gd name="T19" fmla="*/ 22 h 3499"/>
                <a:gd name="T20" fmla="*/ 1618 w 4382"/>
                <a:gd name="T21" fmla="*/ 357 h 3499"/>
                <a:gd name="T22" fmla="*/ 1499 w 4382"/>
                <a:gd name="T23" fmla="*/ 683 h 3499"/>
                <a:gd name="T24" fmla="*/ 1373 w 4382"/>
                <a:gd name="T25" fmla="*/ 965 h 3499"/>
                <a:gd name="T26" fmla="*/ 950 w 4382"/>
                <a:gd name="T27" fmla="*/ 1002 h 3499"/>
                <a:gd name="T28" fmla="*/ 765 w 4382"/>
                <a:gd name="T29" fmla="*/ 1188 h 3499"/>
                <a:gd name="T30" fmla="*/ 795 w 4382"/>
                <a:gd name="T31" fmla="*/ 1730 h 3499"/>
                <a:gd name="T32" fmla="*/ 987 w 4382"/>
                <a:gd name="T33" fmla="*/ 1998 h 3499"/>
                <a:gd name="T34" fmla="*/ 706 w 4382"/>
                <a:gd name="T35" fmla="*/ 1901 h 3499"/>
                <a:gd name="T36" fmla="*/ 468 w 4382"/>
                <a:gd name="T37" fmla="*/ 1975 h 3499"/>
                <a:gd name="T38" fmla="*/ 594 w 4382"/>
                <a:gd name="T39" fmla="*/ 2309 h 3499"/>
                <a:gd name="T40" fmla="*/ 550 w 4382"/>
                <a:gd name="T41" fmla="*/ 2800 h 3499"/>
                <a:gd name="T42" fmla="*/ 372 w 4382"/>
                <a:gd name="T43" fmla="*/ 2963 h 3499"/>
                <a:gd name="T44" fmla="*/ 112 w 4382"/>
                <a:gd name="T45" fmla="*/ 3186 h 3499"/>
                <a:gd name="T46" fmla="*/ 134 w 4382"/>
                <a:gd name="T47" fmla="*/ 3483 h 3499"/>
                <a:gd name="T48" fmla="*/ 431 w 4382"/>
                <a:gd name="T49" fmla="*/ 3394 h 3499"/>
                <a:gd name="T50" fmla="*/ 676 w 4382"/>
                <a:gd name="T51" fmla="*/ 3349 h 3499"/>
                <a:gd name="T52" fmla="*/ 713 w 4382"/>
                <a:gd name="T53" fmla="*/ 3253 h 3499"/>
                <a:gd name="T54" fmla="*/ 728 w 4382"/>
                <a:gd name="T55" fmla="*/ 3067 h 3499"/>
                <a:gd name="T56" fmla="*/ 1031 w 4382"/>
                <a:gd name="T57" fmla="*/ 3126 h 3499"/>
                <a:gd name="T58" fmla="*/ 1224 w 4382"/>
                <a:gd name="T59" fmla="*/ 3104 h 3499"/>
                <a:gd name="T60" fmla="*/ 1195 w 4382"/>
                <a:gd name="T61" fmla="*/ 2941 h 3499"/>
                <a:gd name="T62" fmla="*/ 1410 w 4382"/>
                <a:gd name="T63" fmla="*/ 2807 h 3499"/>
                <a:gd name="T64" fmla="*/ 1514 w 4382"/>
                <a:gd name="T65" fmla="*/ 2703 h 3499"/>
                <a:gd name="T66" fmla="*/ 1626 w 4382"/>
                <a:gd name="T67" fmla="*/ 2547 h 3499"/>
                <a:gd name="T68" fmla="*/ 1796 w 4382"/>
                <a:gd name="T69" fmla="*/ 2770 h 3499"/>
                <a:gd name="T70" fmla="*/ 2116 w 4382"/>
                <a:gd name="T71" fmla="*/ 2807 h 3499"/>
                <a:gd name="T72" fmla="*/ 2234 w 4382"/>
                <a:gd name="T73" fmla="*/ 2658 h 3499"/>
                <a:gd name="T74" fmla="*/ 2450 w 4382"/>
                <a:gd name="T75" fmla="*/ 2614 h 3499"/>
                <a:gd name="T76" fmla="*/ 2628 w 4382"/>
                <a:gd name="T77" fmla="*/ 2354 h 3499"/>
                <a:gd name="T78" fmla="*/ 2858 w 4382"/>
                <a:gd name="T79" fmla="*/ 2183 h 3499"/>
                <a:gd name="T80" fmla="*/ 2784 w 4382"/>
                <a:gd name="T81" fmla="*/ 2131 h 3499"/>
                <a:gd name="T82" fmla="*/ 2702 w 4382"/>
                <a:gd name="T83" fmla="*/ 2220 h 3499"/>
                <a:gd name="T84" fmla="*/ 2999 w 4382"/>
                <a:gd name="T85" fmla="*/ 1998 h 3499"/>
                <a:gd name="T86" fmla="*/ 2895 w 4382"/>
                <a:gd name="T87" fmla="*/ 2153 h 3499"/>
                <a:gd name="T88" fmla="*/ 3445 w 4382"/>
                <a:gd name="T89" fmla="*/ 1975 h 3499"/>
                <a:gd name="T90" fmla="*/ 3846 w 4382"/>
                <a:gd name="T91" fmla="*/ 1671 h 3499"/>
                <a:gd name="T92" fmla="*/ 4069 w 4382"/>
                <a:gd name="T93" fmla="*/ 1314 h 3499"/>
                <a:gd name="T94" fmla="*/ 3980 w 4382"/>
                <a:gd name="T95" fmla="*/ 1351 h 3499"/>
                <a:gd name="T96" fmla="*/ 3980 w 4382"/>
                <a:gd name="T97" fmla="*/ 1196 h 3499"/>
                <a:gd name="T98" fmla="*/ 4098 w 4382"/>
                <a:gd name="T99" fmla="*/ 772 h 3499"/>
                <a:gd name="T100" fmla="*/ 4381 w 4382"/>
                <a:gd name="T101" fmla="*/ 698 h 34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82" h="3499">
                  <a:moveTo>
                    <a:pt x="4299" y="594"/>
                  </a:moveTo>
                  <a:lnTo>
                    <a:pt x="4299" y="594"/>
                  </a:lnTo>
                  <a:cubicBezTo>
                    <a:pt x="4262" y="564"/>
                    <a:pt x="4210" y="572"/>
                    <a:pt x="4195" y="520"/>
                  </a:cubicBezTo>
                  <a:cubicBezTo>
                    <a:pt x="4187" y="490"/>
                    <a:pt x="4187" y="438"/>
                    <a:pt x="4143" y="446"/>
                  </a:cubicBezTo>
                  <a:cubicBezTo>
                    <a:pt x="4121" y="490"/>
                    <a:pt x="4121" y="483"/>
                    <a:pt x="4084" y="497"/>
                  </a:cubicBezTo>
                  <a:cubicBezTo>
                    <a:pt x="4076" y="542"/>
                    <a:pt x="4032" y="512"/>
                    <a:pt x="4024" y="490"/>
                  </a:cubicBezTo>
                  <a:cubicBezTo>
                    <a:pt x="3995" y="446"/>
                    <a:pt x="4039" y="401"/>
                    <a:pt x="4002" y="357"/>
                  </a:cubicBezTo>
                  <a:cubicBezTo>
                    <a:pt x="3950" y="312"/>
                    <a:pt x="3876" y="357"/>
                    <a:pt x="3853" y="267"/>
                  </a:cubicBezTo>
                  <a:cubicBezTo>
                    <a:pt x="3846" y="267"/>
                    <a:pt x="3838" y="267"/>
                    <a:pt x="3831" y="260"/>
                  </a:cubicBezTo>
                  <a:lnTo>
                    <a:pt x="3831" y="260"/>
                  </a:lnTo>
                  <a:lnTo>
                    <a:pt x="3831" y="260"/>
                  </a:lnTo>
                  <a:cubicBezTo>
                    <a:pt x="3824" y="260"/>
                    <a:pt x="3816" y="260"/>
                    <a:pt x="3801" y="260"/>
                  </a:cubicBezTo>
                  <a:cubicBezTo>
                    <a:pt x="3816" y="186"/>
                    <a:pt x="3683" y="104"/>
                    <a:pt x="3660" y="193"/>
                  </a:cubicBezTo>
                  <a:cubicBezTo>
                    <a:pt x="3653" y="200"/>
                    <a:pt x="3638" y="200"/>
                    <a:pt x="3630" y="200"/>
                  </a:cubicBezTo>
                  <a:cubicBezTo>
                    <a:pt x="3638" y="171"/>
                    <a:pt x="3586" y="111"/>
                    <a:pt x="3564" y="89"/>
                  </a:cubicBezTo>
                  <a:cubicBezTo>
                    <a:pt x="3527" y="45"/>
                    <a:pt x="3460" y="67"/>
                    <a:pt x="3408" y="59"/>
                  </a:cubicBezTo>
                  <a:cubicBezTo>
                    <a:pt x="3415" y="0"/>
                    <a:pt x="3333" y="30"/>
                    <a:pt x="3296" y="37"/>
                  </a:cubicBezTo>
                  <a:cubicBezTo>
                    <a:pt x="3311" y="67"/>
                    <a:pt x="3393" y="193"/>
                    <a:pt x="3326" y="215"/>
                  </a:cubicBezTo>
                  <a:cubicBezTo>
                    <a:pt x="3319" y="252"/>
                    <a:pt x="3356" y="282"/>
                    <a:pt x="3348" y="327"/>
                  </a:cubicBezTo>
                  <a:cubicBezTo>
                    <a:pt x="3282" y="319"/>
                    <a:pt x="3304" y="386"/>
                    <a:pt x="3282" y="416"/>
                  </a:cubicBezTo>
                  <a:cubicBezTo>
                    <a:pt x="3244" y="423"/>
                    <a:pt x="3222" y="408"/>
                    <a:pt x="3193" y="401"/>
                  </a:cubicBezTo>
                  <a:cubicBezTo>
                    <a:pt x="3215" y="379"/>
                    <a:pt x="3237" y="349"/>
                    <a:pt x="3193" y="334"/>
                  </a:cubicBezTo>
                  <a:cubicBezTo>
                    <a:pt x="3148" y="379"/>
                    <a:pt x="3096" y="334"/>
                    <a:pt x="3051" y="312"/>
                  </a:cubicBezTo>
                  <a:cubicBezTo>
                    <a:pt x="3007" y="297"/>
                    <a:pt x="2947" y="275"/>
                    <a:pt x="2903" y="297"/>
                  </a:cubicBezTo>
                  <a:cubicBezTo>
                    <a:pt x="2866" y="312"/>
                    <a:pt x="2851" y="364"/>
                    <a:pt x="2806" y="371"/>
                  </a:cubicBezTo>
                  <a:cubicBezTo>
                    <a:pt x="2747" y="379"/>
                    <a:pt x="2695" y="334"/>
                    <a:pt x="2643" y="327"/>
                  </a:cubicBezTo>
                  <a:cubicBezTo>
                    <a:pt x="2650" y="304"/>
                    <a:pt x="2688" y="304"/>
                    <a:pt x="2688" y="275"/>
                  </a:cubicBezTo>
                  <a:cubicBezTo>
                    <a:pt x="2695" y="267"/>
                    <a:pt x="2695" y="267"/>
                    <a:pt x="2702" y="267"/>
                  </a:cubicBezTo>
                  <a:cubicBezTo>
                    <a:pt x="2710" y="193"/>
                    <a:pt x="2710" y="111"/>
                    <a:pt x="2702" y="37"/>
                  </a:cubicBezTo>
                  <a:cubicBezTo>
                    <a:pt x="2665" y="30"/>
                    <a:pt x="2636" y="59"/>
                    <a:pt x="2606" y="74"/>
                  </a:cubicBezTo>
                  <a:cubicBezTo>
                    <a:pt x="2569" y="89"/>
                    <a:pt x="2531" y="97"/>
                    <a:pt x="2494" y="104"/>
                  </a:cubicBezTo>
                  <a:cubicBezTo>
                    <a:pt x="2442" y="111"/>
                    <a:pt x="2398" y="89"/>
                    <a:pt x="2346" y="97"/>
                  </a:cubicBezTo>
                  <a:cubicBezTo>
                    <a:pt x="2316" y="104"/>
                    <a:pt x="2294" y="119"/>
                    <a:pt x="2272" y="134"/>
                  </a:cubicBezTo>
                  <a:cubicBezTo>
                    <a:pt x="2212" y="163"/>
                    <a:pt x="2093" y="148"/>
                    <a:pt x="2056" y="104"/>
                  </a:cubicBezTo>
                  <a:cubicBezTo>
                    <a:pt x="2034" y="82"/>
                    <a:pt x="2034" y="45"/>
                    <a:pt x="2012" y="30"/>
                  </a:cubicBezTo>
                  <a:cubicBezTo>
                    <a:pt x="2004" y="15"/>
                    <a:pt x="1989" y="15"/>
                    <a:pt x="1975" y="15"/>
                  </a:cubicBezTo>
                  <a:lnTo>
                    <a:pt x="1975" y="15"/>
                  </a:lnTo>
                  <a:lnTo>
                    <a:pt x="1975" y="15"/>
                  </a:lnTo>
                  <a:cubicBezTo>
                    <a:pt x="1960" y="15"/>
                    <a:pt x="1952" y="15"/>
                    <a:pt x="1937" y="15"/>
                  </a:cubicBezTo>
                  <a:cubicBezTo>
                    <a:pt x="1937" y="15"/>
                    <a:pt x="1945" y="15"/>
                    <a:pt x="1952" y="22"/>
                  </a:cubicBezTo>
                  <a:cubicBezTo>
                    <a:pt x="1952" y="97"/>
                    <a:pt x="1960" y="126"/>
                    <a:pt x="1871" y="148"/>
                  </a:cubicBezTo>
                  <a:cubicBezTo>
                    <a:pt x="1826" y="156"/>
                    <a:pt x="1759" y="215"/>
                    <a:pt x="1722" y="245"/>
                  </a:cubicBezTo>
                  <a:cubicBezTo>
                    <a:pt x="1700" y="252"/>
                    <a:pt x="1655" y="282"/>
                    <a:pt x="1655" y="312"/>
                  </a:cubicBezTo>
                  <a:cubicBezTo>
                    <a:pt x="1655" y="349"/>
                    <a:pt x="1633" y="327"/>
                    <a:pt x="1618" y="357"/>
                  </a:cubicBezTo>
                  <a:cubicBezTo>
                    <a:pt x="1588" y="416"/>
                    <a:pt x="1640" y="438"/>
                    <a:pt x="1663" y="483"/>
                  </a:cubicBezTo>
                  <a:cubicBezTo>
                    <a:pt x="1611" y="512"/>
                    <a:pt x="1581" y="527"/>
                    <a:pt x="1566" y="587"/>
                  </a:cubicBezTo>
                  <a:cubicBezTo>
                    <a:pt x="1544" y="594"/>
                    <a:pt x="1559" y="616"/>
                    <a:pt x="1551" y="639"/>
                  </a:cubicBezTo>
                  <a:cubicBezTo>
                    <a:pt x="1551" y="654"/>
                    <a:pt x="1514" y="661"/>
                    <a:pt x="1499" y="683"/>
                  </a:cubicBezTo>
                  <a:cubicBezTo>
                    <a:pt x="1477" y="713"/>
                    <a:pt x="1470" y="765"/>
                    <a:pt x="1477" y="802"/>
                  </a:cubicBezTo>
                  <a:cubicBezTo>
                    <a:pt x="1477" y="832"/>
                    <a:pt x="1514" y="847"/>
                    <a:pt x="1507" y="876"/>
                  </a:cubicBezTo>
                  <a:cubicBezTo>
                    <a:pt x="1470" y="876"/>
                    <a:pt x="1403" y="861"/>
                    <a:pt x="1381" y="899"/>
                  </a:cubicBezTo>
                  <a:cubicBezTo>
                    <a:pt x="1366" y="913"/>
                    <a:pt x="1381" y="943"/>
                    <a:pt x="1373" y="965"/>
                  </a:cubicBezTo>
                  <a:cubicBezTo>
                    <a:pt x="1366" y="995"/>
                    <a:pt x="1351" y="1017"/>
                    <a:pt x="1343" y="1040"/>
                  </a:cubicBezTo>
                  <a:cubicBezTo>
                    <a:pt x="1314" y="1040"/>
                    <a:pt x="1291" y="1047"/>
                    <a:pt x="1269" y="1025"/>
                  </a:cubicBezTo>
                  <a:cubicBezTo>
                    <a:pt x="1247" y="1002"/>
                    <a:pt x="1202" y="1010"/>
                    <a:pt x="1180" y="1010"/>
                  </a:cubicBezTo>
                  <a:cubicBezTo>
                    <a:pt x="1106" y="1010"/>
                    <a:pt x="1024" y="995"/>
                    <a:pt x="950" y="1002"/>
                  </a:cubicBezTo>
                  <a:cubicBezTo>
                    <a:pt x="950" y="1069"/>
                    <a:pt x="928" y="1129"/>
                    <a:pt x="899" y="1188"/>
                  </a:cubicBezTo>
                  <a:cubicBezTo>
                    <a:pt x="884" y="1203"/>
                    <a:pt x="869" y="1240"/>
                    <a:pt x="854" y="1248"/>
                  </a:cubicBezTo>
                  <a:cubicBezTo>
                    <a:pt x="817" y="1255"/>
                    <a:pt x="802" y="1225"/>
                    <a:pt x="802" y="1196"/>
                  </a:cubicBezTo>
                  <a:cubicBezTo>
                    <a:pt x="787" y="1188"/>
                    <a:pt x="773" y="1188"/>
                    <a:pt x="765" y="1188"/>
                  </a:cubicBezTo>
                  <a:cubicBezTo>
                    <a:pt x="758" y="1262"/>
                    <a:pt x="750" y="1344"/>
                    <a:pt x="758" y="1418"/>
                  </a:cubicBezTo>
                  <a:cubicBezTo>
                    <a:pt x="758" y="1448"/>
                    <a:pt x="750" y="1470"/>
                    <a:pt x="758" y="1500"/>
                  </a:cubicBezTo>
                  <a:cubicBezTo>
                    <a:pt x="758" y="1522"/>
                    <a:pt x="787" y="1515"/>
                    <a:pt x="795" y="1530"/>
                  </a:cubicBezTo>
                  <a:cubicBezTo>
                    <a:pt x="839" y="1589"/>
                    <a:pt x="802" y="1663"/>
                    <a:pt x="795" y="1730"/>
                  </a:cubicBezTo>
                  <a:cubicBezTo>
                    <a:pt x="787" y="1760"/>
                    <a:pt x="780" y="1797"/>
                    <a:pt x="780" y="1834"/>
                  </a:cubicBezTo>
                  <a:cubicBezTo>
                    <a:pt x="787" y="1871"/>
                    <a:pt x="847" y="1879"/>
                    <a:pt x="877" y="1886"/>
                  </a:cubicBezTo>
                  <a:cubicBezTo>
                    <a:pt x="884" y="1886"/>
                    <a:pt x="979" y="1879"/>
                    <a:pt x="979" y="1886"/>
                  </a:cubicBezTo>
                  <a:cubicBezTo>
                    <a:pt x="1002" y="1916"/>
                    <a:pt x="987" y="1961"/>
                    <a:pt x="987" y="1998"/>
                  </a:cubicBezTo>
                  <a:cubicBezTo>
                    <a:pt x="965" y="2012"/>
                    <a:pt x="950" y="2042"/>
                    <a:pt x="914" y="2035"/>
                  </a:cubicBezTo>
                  <a:cubicBezTo>
                    <a:pt x="914" y="2012"/>
                    <a:pt x="914" y="1983"/>
                    <a:pt x="914" y="1961"/>
                  </a:cubicBezTo>
                  <a:cubicBezTo>
                    <a:pt x="877" y="1946"/>
                    <a:pt x="758" y="1923"/>
                    <a:pt x="765" y="1990"/>
                  </a:cubicBezTo>
                  <a:cubicBezTo>
                    <a:pt x="706" y="2005"/>
                    <a:pt x="706" y="1938"/>
                    <a:pt x="706" y="1901"/>
                  </a:cubicBezTo>
                  <a:cubicBezTo>
                    <a:pt x="639" y="1856"/>
                    <a:pt x="587" y="1842"/>
                    <a:pt x="505" y="1842"/>
                  </a:cubicBezTo>
                  <a:cubicBezTo>
                    <a:pt x="513" y="1790"/>
                    <a:pt x="453" y="1804"/>
                    <a:pt x="423" y="1804"/>
                  </a:cubicBezTo>
                  <a:cubicBezTo>
                    <a:pt x="423" y="1864"/>
                    <a:pt x="372" y="1916"/>
                    <a:pt x="409" y="1975"/>
                  </a:cubicBezTo>
                  <a:cubicBezTo>
                    <a:pt x="423" y="1975"/>
                    <a:pt x="446" y="1975"/>
                    <a:pt x="468" y="1975"/>
                  </a:cubicBezTo>
                  <a:cubicBezTo>
                    <a:pt x="468" y="2027"/>
                    <a:pt x="528" y="1998"/>
                    <a:pt x="542" y="2042"/>
                  </a:cubicBezTo>
                  <a:cubicBezTo>
                    <a:pt x="565" y="2109"/>
                    <a:pt x="498" y="2168"/>
                    <a:pt x="498" y="2235"/>
                  </a:cubicBezTo>
                  <a:cubicBezTo>
                    <a:pt x="513" y="2235"/>
                    <a:pt x="535" y="2243"/>
                    <a:pt x="542" y="2243"/>
                  </a:cubicBezTo>
                  <a:cubicBezTo>
                    <a:pt x="550" y="2272"/>
                    <a:pt x="587" y="2280"/>
                    <a:pt x="594" y="2309"/>
                  </a:cubicBezTo>
                  <a:cubicBezTo>
                    <a:pt x="617" y="2339"/>
                    <a:pt x="602" y="2384"/>
                    <a:pt x="602" y="2421"/>
                  </a:cubicBezTo>
                  <a:cubicBezTo>
                    <a:pt x="602" y="2510"/>
                    <a:pt x="639" y="2592"/>
                    <a:pt x="624" y="2688"/>
                  </a:cubicBezTo>
                  <a:cubicBezTo>
                    <a:pt x="609" y="2688"/>
                    <a:pt x="594" y="2688"/>
                    <a:pt x="572" y="2688"/>
                  </a:cubicBezTo>
                  <a:cubicBezTo>
                    <a:pt x="580" y="2718"/>
                    <a:pt x="580" y="2777"/>
                    <a:pt x="550" y="2800"/>
                  </a:cubicBezTo>
                  <a:cubicBezTo>
                    <a:pt x="528" y="2822"/>
                    <a:pt x="483" y="2800"/>
                    <a:pt x="475" y="2852"/>
                  </a:cubicBezTo>
                  <a:cubicBezTo>
                    <a:pt x="446" y="2852"/>
                    <a:pt x="416" y="2852"/>
                    <a:pt x="386" y="2859"/>
                  </a:cubicBezTo>
                  <a:cubicBezTo>
                    <a:pt x="431" y="2889"/>
                    <a:pt x="438" y="2903"/>
                    <a:pt x="431" y="2955"/>
                  </a:cubicBezTo>
                  <a:cubicBezTo>
                    <a:pt x="409" y="2955"/>
                    <a:pt x="394" y="2963"/>
                    <a:pt x="372" y="2963"/>
                  </a:cubicBezTo>
                  <a:cubicBezTo>
                    <a:pt x="327" y="3000"/>
                    <a:pt x="327" y="3082"/>
                    <a:pt x="268" y="3111"/>
                  </a:cubicBezTo>
                  <a:cubicBezTo>
                    <a:pt x="253" y="3119"/>
                    <a:pt x="230" y="3104"/>
                    <a:pt x="215" y="3111"/>
                  </a:cubicBezTo>
                  <a:cubicBezTo>
                    <a:pt x="201" y="3119"/>
                    <a:pt x="193" y="3126"/>
                    <a:pt x="178" y="3134"/>
                  </a:cubicBezTo>
                  <a:cubicBezTo>
                    <a:pt x="156" y="3156"/>
                    <a:pt x="141" y="3178"/>
                    <a:pt x="112" y="3186"/>
                  </a:cubicBezTo>
                  <a:cubicBezTo>
                    <a:pt x="104" y="3238"/>
                    <a:pt x="104" y="3297"/>
                    <a:pt x="67" y="3342"/>
                  </a:cubicBezTo>
                  <a:cubicBezTo>
                    <a:pt x="37" y="3386"/>
                    <a:pt x="0" y="3408"/>
                    <a:pt x="0" y="3468"/>
                  </a:cubicBezTo>
                  <a:cubicBezTo>
                    <a:pt x="0" y="3468"/>
                    <a:pt x="0" y="3483"/>
                    <a:pt x="0" y="3498"/>
                  </a:cubicBezTo>
                  <a:cubicBezTo>
                    <a:pt x="45" y="3490"/>
                    <a:pt x="89" y="3483"/>
                    <a:pt x="134" y="3483"/>
                  </a:cubicBezTo>
                  <a:cubicBezTo>
                    <a:pt x="178" y="3490"/>
                    <a:pt x="193" y="3475"/>
                    <a:pt x="230" y="3468"/>
                  </a:cubicBezTo>
                  <a:cubicBezTo>
                    <a:pt x="245" y="3460"/>
                    <a:pt x="268" y="3468"/>
                    <a:pt x="290" y="3468"/>
                  </a:cubicBezTo>
                  <a:cubicBezTo>
                    <a:pt x="305" y="3468"/>
                    <a:pt x="320" y="3453"/>
                    <a:pt x="342" y="3453"/>
                  </a:cubicBezTo>
                  <a:cubicBezTo>
                    <a:pt x="349" y="3386"/>
                    <a:pt x="379" y="3401"/>
                    <a:pt x="431" y="3394"/>
                  </a:cubicBezTo>
                  <a:cubicBezTo>
                    <a:pt x="475" y="3386"/>
                    <a:pt x="490" y="3327"/>
                    <a:pt x="542" y="3334"/>
                  </a:cubicBezTo>
                  <a:cubicBezTo>
                    <a:pt x="565" y="3334"/>
                    <a:pt x="594" y="3334"/>
                    <a:pt x="609" y="3357"/>
                  </a:cubicBezTo>
                  <a:cubicBezTo>
                    <a:pt x="617" y="3371"/>
                    <a:pt x="617" y="3394"/>
                    <a:pt x="639" y="3394"/>
                  </a:cubicBezTo>
                  <a:cubicBezTo>
                    <a:pt x="676" y="3401"/>
                    <a:pt x="669" y="3371"/>
                    <a:pt x="676" y="3349"/>
                  </a:cubicBezTo>
                  <a:cubicBezTo>
                    <a:pt x="691" y="3327"/>
                    <a:pt x="698" y="3342"/>
                    <a:pt x="720" y="3334"/>
                  </a:cubicBezTo>
                  <a:cubicBezTo>
                    <a:pt x="720" y="3319"/>
                    <a:pt x="713" y="3290"/>
                    <a:pt x="743" y="3290"/>
                  </a:cubicBezTo>
                  <a:cubicBezTo>
                    <a:pt x="743" y="3282"/>
                    <a:pt x="743" y="3268"/>
                    <a:pt x="743" y="3260"/>
                  </a:cubicBezTo>
                  <a:cubicBezTo>
                    <a:pt x="728" y="3260"/>
                    <a:pt x="720" y="3253"/>
                    <a:pt x="713" y="3253"/>
                  </a:cubicBezTo>
                  <a:cubicBezTo>
                    <a:pt x="713" y="3230"/>
                    <a:pt x="706" y="3193"/>
                    <a:pt x="728" y="3186"/>
                  </a:cubicBezTo>
                  <a:cubicBezTo>
                    <a:pt x="743" y="3178"/>
                    <a:pt x="750" y="3171"/>
                    <a:pt x="750" y="3156"/>
                  </a:cubicBezTo>
                  <a:cubicBezTo>
                    <a:pt x="743" y="3156"/>
                    <a:pt x="743" y="3156"/>
                    <a:pt x="735" y="3156"/>
                  </a:cubicBezTo>
                  <a:cubicBezTo>
                    <a:pt x="743" y="3126"/>
                    <a:pt x="720" y="3097"/>
                    <a:pt x="728" y="3067"/>
                  </a:cubicBezTo>
                  <a:cubicBezTo>
                    <a:pt x="773" y="3060"/>
                    <a:pt x="787" y="3037"/>
                    <a:pt x="817" y="3000"/>
                  </a:cubicBezTo>
                  <a:cubicBezTo>
                    <a:pt x="869" y="3015"/>
                    <a:pt x="891" y="3082"/>
                    <a:pt x="906" y="3126"/>
                  </a:cubicBezTo>
                  <a:cubicBezTo>
                    <a:pt x="942" y="3134"/>
                    <a:pt x="899" y="3163"/>
                    <a:pt x="884" y="3171"/>
                  </a:cubicBezTo>
                  <a:cubicBezTo>
                    <a:pt x="899" y="3260"/>
                    <a:pt x="987" y="3119"/>
                    <a:pt x="1031" y="3126"/>
                  </a:cubicBezTo>
                  <a:cubicBezTo>
                    <a:pt x="1031" y="3111"/>
                    <a:pt x="1031" y="3089"/>
                    <a:pt x="1031" y="3074"/>
                  </a:cubicBezTo>
                  <a:cubicBezTo>
                    <a:pt x="1061" y="3074"/>
                    <a:pt x="1084" y="3074"/>
                    <a:pt x="1098" y="3097"/>
                  </a:cubicBezTo>
                  <a:cubicBezTo>
                    <a:pt x="1106" y="3119"/>
                    <a:pt x="1121" y="3141"/>
                    <a:pt x="1143" y="3141"/>
                  </a:cubicBezTo>
                  <a:cubicBezTo>
                    <a:pt x="1173" y="3141"/>
                    <a:pt x="1187" y="3097"/>
                    <a:pt x="1224" y="3104"/>
                  </a:cubicBezTo>
                  <a:cubicBezTo>
                    <a:pt x="1224" y="3089"/>
                    <a:pt x="1224" y="3089"/>
                    <a:pt x="1210" y="3082"/>
                  </a:cubicBezTo>
                  <a:cubicBezTo>
                    <a:pt x="1210" y="3052"/>
                    <a:pt x="1217" y="3030"/>
                    <a:pt x="1247" y="3037"/>
                  </a:cubicBezTo>
                  <a:cubicBezTo>
                    <a:pt x="1254" y="3022"/>
                    <a:pt x="1254" y="3000"/>
                    <a:pt x="1232" y="3000"/>
                  </a:cubicBezTo>
                  <a:cubicBezTo>
                    <a:pt x="1232" y="2970"/>
                    <a:pt x="1187" y="2978"/>
                    <a:pt x="1195" y="2941"/>
                  </a:cubicBezTo>
                  <a:cubicBezTo>
                    <a:pt x="1195" y="2911"/>
                    <a:pt x="1210" y="2903"/>
                    <a:pt x="1232" y="2896"/>
                  </a:cubicBezTo>
                  <a:cubicBezTo>
                    <a:pt x="1276" y="2889"/>
                    <a:pt x="1247" y="2829"/>
                    <a:pt x="1262" y="2822"/>
                  </a:cubicBezTo>
                  <a:cubicBezTo>
                    <a:pt x="1284" y="2814"/>
                    <a:pt x="1306" y="2829"/>
                    <a:pt x="1329" y="2829"/>
                  </a:cubicBezTo>
                  <a:cubicBezTo>
                    <a:pt x="1358" y="2822"/>
                    <a:pt x="1381" y="2814"/>
                    <a:pt x="1410" y="2807"/>
                  </a:cubicBezTo>
                  <a:cubicBezTo>
                    <a:pt x="1432" y="2792"/>
                    <a:pt x="1455" y="2740"/>
                    <a:pt x="1477" y="2733"/>
                  </a:cubicBezTo>
                  <a:cubicBezTo>
                    <a:pt x="1470" y="2733"/>
                    <a:pt x="1462" y="2733"/>
                    <a:pt x="1462" y="2733"/>
                  </a:cubicBezTo>
                  <a:cubicBezTo>
                    <a:pt x="1455" y="2710"/>
                    <a:pt x="1388" y="2696"/>
                    <a:pt x="1418" y="2673"/>
                  </a:cubicBezTo>
                  <a:cubicBezTo>
                    <a:pt x="1470" y="2629"/>
                    <a:pt x="1477" y="2681"/>
                    <a:pt x="1514" y="2703"/>
                  </a:cubicBezTo>
                  <a:cubicBezTo>
                    <a:pt x="1514" y="2673"/>
                    <a:pt x="1521" y="2629"/>
                    <a:pt x="1536" y="2606"/>
                  </a:cubicBezTo>
                  <a:cubicBezTo>
                    <a:pt x="1551" y="2614"/>
                    <a:pt x="1551" y="2636"/>
                    <a:pt x="1559" y="2658"/>
                  </a:cubicBezTo>
                  <a:cubicBezTo>
                    <a:pt x="1566" y="2651"/>
                    <a:pt x="1574" y="2636"/>
                    <a:pt x="1581" y="2629"/>
                  </a:cubicBezTo>
                  <a:cubicBezTo>
                    <a:pt x="1626" y="2666"/>
                    <a:pt x="1626" y="2577"/>
                    <a:pt x="1626" y="2547"/>
                  </a:cubicBezTo>
                  <a:cubicBezTo>
                    <a:pt x="1633" y="2547"/>
                    <a:pt x="1640" y="2555"/>
                    <a:pt x="1648" y="2555"/>
                  </a:cubicBezTo>
                  <a:cubicBezTo>
                    <a:pt x="1640" y="2592"/>
                    <a:pt x="1678" y="2666"/>
                    <a:pt x="1715" y="2658"/>
                  </a:cubicBezTo>
                  <a:cubicBezTo>
                    <a:pt x="1715" y="2644"/>
                    <a:pt x="1729" y="2644"/>
                    <a:pt x="1744" y="2644"/>
                  </a:cubicBezTo>
                  <a:cubicBezTo>
                    <a:pt x="1759" y="2688"/>
                    <a:pt x="1789" y="2718"/>
                    <a:pt x="1796" y="2770"/>
                  </a:cubicBezTo>
                  <a:cubicBezTo>
                    <a:pt x="1804" y="2807"/>
                    <a:pt x="1848" y="2792"/>
                    <a:pt x="1871" y="2792"/>
                  </a:cubicBezTo>
                  <a:cubicBezTo>
                    <a:pt x="1923" y="2792"/>
                    <a:pt x="1945" y="2814"/>
                    <a:pt x="1989" y="2829"/>
                  </a:cubicBezTo>
                  <a:cubicBezTo>
                    <a:pt x="2026" y="2844"/>
                    <a:pt x="2071" y="2837"/>
                    <a:pt x="2108" y="2837"/>
                  </a:cubicBezTo>
                  <a:cubicBezTo>
                    <a:pt x="2108" y="2829"/>
                    <a:pt x="2116" y="2814"/>
                    <a:pt x="2116" y="2807"/>
                  </a:cubicBezTo>
                  <a:cubicBezTo>
                    <a:pt x="2160" y="2807"/>
                    <a:pt x="2153" y="2748"/>
                    <a:pt x="2205" y="2748"/>
                  </a:cubicBezTo>
                  <a:cubicBezTo>
                    <a:pt x="2205" y="2740"/>
                    <a:pt x="2168" y="2696"/>
                    <a:pt x="2175" y="2688"/>
                  </a:cubicBezTo>
                  <a:cubicBezTo>
                    <a:pt x="2183" y="2681"/>
                    <a:pt x="2197" y="2688"/>
                    <a:pt x="2205" y="2688"/>
                  </a:cubicBezTo>
                  <a:cubicBezTo>
                    <a:pt x="2220" y="2681"/>
                    <a:pt x="2227" y="2673"/>
                    <a:pt x="2234" y="2658"/>
                  </a:cubicBezTo>
                  <a:cubicBezTo>
                    <a:pt x="2264" y="2636"/>
                    <a:pt x="2353" y="2651"/>
                    <a:pt x="2346" y="2614"/>
                  </a:cubicBezTo>
                  <a:cubicBezTo>
                    <a:pt x="2331" y="2614"/>
                    <a:pt x="2316" y="2599"/>
                    <a:pt x="2323" y="2584"/>
                  </a:cubicBezTo>
                  <a:cubicBezTo>
                    <a:pt x="2353" y="2569"/>
                    <a:pt x="2361" y="2562"/>
                    <a:pt x="2398" y="2562"/>
                  </a:cubicBezTo>
                  <a:cubicBezTo>
                    <a:pt x="2398" y="2584"/>
                    <a:pt x="2420" y="2599"/>
                    <a:pt x="2450" y="2614"/>
                  </a:cubicBezTo>
                  <a:cubicBezTo>
                    <a:pt x="2450" y="2606"/>
                    <a:pt x="2450" y="2592"/>
                    <a:pt x="2457" y="2584"/>
                  </a:cubicBezTo>
                  <a:cubicBezTo>
                    <a:pt x="2472" y="2547"/>
                    <a:pt x="2517" y="2532"/>
                    <a:pt x="2539" y="2503"/>
                  </a:cubicBezTo>
                  <a:cubicBezTo>
                    <a:pt x="2546" y="2480"/>
                    <a:pt x="2554" y="2458"/>
                    <a:pt x="2569" y="2436"/>
                  </a:cubicBezTo>
                  <a:cubicBezTo>
                    <a:pt x="2591" y="2413"/>
                    <a:pt x="2606" y="2376"/>
                    <a:pt x="2628" y="2354"/>
                  </a:cubicBezTo>
                  <a:cubicBezTo>
                    <a:pt x="2650" y="2332"/>
                    <a:pt x="2688" y="2324"/>
                    <a:pt x="2717" y="2302"/>
                  </a:cubicBezTo>
                  <a:cubicBezTo>
                    <a:pt x="2739" y="2280"/>
                    <a:pt x="2739" y="2258"/>
                    <a:pt x="2777" y="2243"/>
                  </a:cubicBezTo>
                  <a:cubicBezTo>
                    <a:pt x="2806" y="2228"/>
                    <a:pt x="2821" y="2206"/>
                    <a:pt x="2858" y="2198"/>
                  </a:cubicBezTo>
                  <a:cubicBezTo>
                    <a:pt x="2858" y="2191"/>
                    <a:pt x="2858" y="2183"/>
                    <a:pt x="2858" y="2183"/>
                  </a:cubicBezTo>
                  <a:cubicBezTo>
                    <a:pt x="2843" y="2183"/>
                    <a:pt x="2828" y="2176"/>
                    <a:pt x="2821" y="2176"/>
                  </a:cubicBezTo>
                  <a:cubicBezTo>
                    <a:pt x="2806" y="2198"/>
                    <a:pt x="2784" y="2183"/>
                    <a:pt x="2769" y="2191"/>
                  </a:cubicBezTo>
                  <a:cubicBezTo>
                    <a:pt x="2777" y="2168"/>
                    <a:pt x="2806" y="2161"/>
                    <a:pt x="2814" y="2146"/>
                  </a:cubicBezTo>
                  <a:cubicBezTo>
                    <a:pt x="2806" y="2139"/>
                    <a:pt x="2791" y="2139"/>
                    <a:pt x="2784" y="2131"/>
                  </a:cubicBezTo>
                  <a:cubicBezTo>
                    <a:pt x="2777" y="2153"/>
                    <a:pt x="2754" y="2191"/>
                    <a:pt x="2732" y="2206"/>
                  </a:cubicBezTo>
                  <a:cubicBezTo>
                    <a:pt x="2725" y="2213"/>
                    <a:pt x="2717" y="2220"/>
                    <a:pt x="2702" y="2220"/>
                  </a:cubicBezTo>
                  <a:cubicBezTo>
                    <a:pt x="2702" y="2228"/>
                    <a:pt x="2688" y="2235"/>
                    <a:pt x="2680" y="2235"/>
                  </a:cubicBezTo>
                  <a:cubicBezTo>
                    <a:pt x="2688" y="2228"/>
                    <a:pt x="2695" y="2228"/>
                    <a:pt x="2702" y="2220"/>
                  </a:cubicBezTo>
                  <a:cubicBezTo>
                    <a:pt x="2725" y="2198"/>
                    <a:pt x="2717" y="2146"/>
                    <a:pt x="2725" y="2124"/>
                  </a:cubicBezTo>
                  <a:cubicBezTo>
                    <a:pt x="2732" y="2109"/>
                    <a:pt x="2754" y="2087"/>
                    <a:pt x="2762" y="2072"/>
                  </a:cubicBezTo>
                  <a:cubicBezTo>
                    <a:pt x="2791" y="2042"/>
                    <a:pt x="2836" y="2035"/>
                    <a:pt x="2866" y="2012"/>
                  </a:cubicBezTo>
                  <a:cubicBezTo>
                    <a:pt x="2903" y="1990"/>
                    <a:pt x="2962" y="1938"/>
                    <a:pt x="2999" y="1998"/>
                  </a:cubicBezTo>
                  <a:cubicBezTo>
                    <a:pt x="3029" y="2035"/>
                    <a:pt x="2985" y="2064"/>
                    <a:pt x="2962" y="2087"/>
                  </a:cubicBezTo>
                  <a:cubicBezTo>
                    <a:pt x="2955" y="2094"/>
                    <a:pt x="2866" y="2139"/>
                    <a:pt x="2866" y="2131"/>
                  </a:cubicBezTo>
                  <a:cubicBezTo>
                    <a:pt x="2858" y="2146"/>
                    <a:pt x="2858" y="2161"/>
                    <a:pt x="2858" y="2176"/>
                  </a:cubicBezTo>
                  <a:cubicBezTo>
                    <a:pt x="2888" y="2183"/>
                    <a:pt x="2881" y="2161"/>
                    <a:pt x="2895" y="2153"/>
                  </a:cubicBezTo>
                  <a:cubicBezTo>
                    <a:pt x="2910" y="2146"/>
                    <a:pt x="2933" y="2139"/>
                    <a:pt x="2955" y="2131"/>
                  </a:cubicBezTo>
                  <a:cubicBezTo>
                    <a:pt x="2985" y="2124"/>
                    <a:pt x="3022" y="2124"/>
                    <a:pt x="3051" y="2109"/>
                  </a:cubicBezTo>
                  <a:cubicBezTo>
                    <a:pt x="3111" y="2079"/>
                    <a:pt x="3178" y="2050"/>
                    <a:pt x="3237" y="2027"/>
                  </a:cubicBezTo>
                  <a:cubicBezTo>
                    <a:pt x="3304" y="1998"/>
                    <a:pt x="3378" y="2005"/>
                    <a:pt x="3445" y="1975"/>
                  </a:cubicBezTo>
                  <a:cubicBezTo>
                    <a:pt x="3497" y="1946"/>
                    <a:pt x="3564" y="1931"/>
                    <a:pt x="3586" y="1864"/>
                  </a:cubicBezTo>
                  <a:cubicBezTo>
                    <a:pt x="3593" y="1834"/>
                    <a:pt x="3601" y="1790"/>
                    <a:pt x="3638" y="1790"/>
                  </a:cubicBezTo>
                  <a:cubicBezTo>
                    <a:pt x="3645" y="1745"/>
                    <a:pt x="3742" y="1723"/>
                    <a:pt x="3779" y="1701"/>
                  </a:cubicBezTo>
                  <a:cubicBezTo>
                    <a:pt x="3794" y="1693"/>
                    <a:pt x="3831" y="1678"/>
                    <a:pt x="3846" y="1671"/>
                  </a:cubicBezTo>
                  <a:cubicBezTo>
                    <a:pt x="3868" y="1649"/>
                    <a:pt x="3868" y="1604"/>
                    <a:pt x="3868" y="1582"/>
                  </a:cubicBezTo>
                  <a:cubicBezTo>
                    <a:pt x="3853" y="1582"/>
                    <a:pt x="3838" y="1582"/>
                    <a:pt x="3824" y="1582"/>
                  </a:cubicBezTo>
                  <a:cubicBezTo>
                    <a:pt x="3816" y="1515"/>
                    <a:pt x="3898" y="1485"/>
                    <a:pt x="3942" y="1456"/>
                  </a:cubicBezTo>
                  <a:cubicBezTo>
                    <a:pt x="3995" y="1426"/>
                    <a:pt x="4046" y="1366"/>
                    <a:pt x="4069" y="1314"/>
                  </a:cubicBezTo>
                  <a:cubicBezTo>
                    <a:pt x="4061" y="1314"/>
                    <a:pt x="4046" y="1314"/>
                    <a:pt x="4039" y="1314"/>
                  </a:cubicBezTo>
                  <a:cubicBezTo>
                    <a:pt x="4024" y="1314"/>
                    <a:pt x="4032" y="1329"/>
                    <a:pt x="4024" y="1329"/>
                  </a:cubicBezTo>
                  <a:cubicBezTo>
                    <a:pt x="4017" y="1337"/>
                    <a:pt x="4002" y="1329"/>
                    <a:pt x="4002" y="1337"/>
                  </a:cubicBezTo>
                  <a:cubicBezTo>
                    <a:pt x="3995" y="1337"/>
                    <a:pt x="3987" y="1351"/>
                    <a:pt x="3980" y="1351"/>
                  </a:cubicBezTo>
                  <a:cubicBezTo>
                    <a:pt x="3957" y="1359"/>
                    <a:pt x="3950" y="1359"/>
                    <a:pt x="3928" y="1366"/>
                  </a:cubicBezTo>
                  <a:cubicBezTo>
                    <a:pt x="3913" y="1366"/>
                    <a:pt x="3905" y="1381"/>
                    <a:pt x="3890" y="1389"/>
                  </a:cubicBezTo>
                  <a:cubicBezTo>
                    <a:pt x="3890" y="1314"/>
                    <a:pt x="3905" y="1314"/>
                    <a:pt x="3972" y="1307"/>
                  </a:cubicBezTo>
                  <a:cubicBezTo>
                    <a:pt x="4054" y="1307"/>
                    <a:pt x="4002" y="1240"/>
                    <a:pt x="3980" y="1196"/>
                  </a:cubicBezTo>
                  <a:cubicBezTo>
                    <a:pt x="3957" y="1159"/>
                    <a:pt x="3935" y="1114"/>
                    <a:pt x="3928" y="1069"/>
                  </a:cubicBezTo>
                  <a:cubicBezTo>
                    <a:pt x="3920" y="1040"/>
                    <a:pt x="3920" y="943"/>
                    <a:pt x="3950" y="936"/>
                  </a:cubicBezTo>
                  <a:cubicBezTo>
                    <a:pt x="3957" y="899"/>
                    <a:pt x="3987" y="869"/>
                    <a:pt x="4017" y="847"/>
                  </a:cubicBezTo>
                  <a:cubicBezTo>
                    <a:pt x="4046" y="824"/>
                    <a:pt x="4069" y="794"/>
                    <a:pt x="4098" y="772"/>
                  </a:cubicBezTo>
                  <a:cubicBezTo>
                    <a:pt x="4128" y="757"/>
                    <a:pt x="4180" y="735"/>
                    <a:pt x="4210" y="728"/>
                  </a:cubicBezTo>
                  <a:cubicBezTo>
                    <a:pt x="4232" y="720"/>
                    <a:pt x="4254" y="720"/>
                    <a:pt x="4269" y="728"/>
                  </a:cubicBezTo>
                  <a:cubicBezTo>
                    <a:pt x="4299" y="728"/>
                    <a:pt x="4321" y="750"/>
                    <a:pt x="4351" y="743"/>
                  </a:cubicBezTo>
                  <a:cubicBezTo>
                    <a:pt x="4351" y="743"/>
                    <a:pt x="4366" y="720"/>
                    <a:pt x="4381" y="698"/>
                  </a:cubicBezTo>
                  <a:cubicBezTo>
                    <a:pt x="4381" y="631"/>
                    <a:pt x="4343" y="631"/>
                    <a:pt x="4299" y="594"/>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25" name="Freeform 17"/>
            <p:cNvSpPr>
              <a:spLocks noChangeArrowheads="1"/>
            </p:cNvSpPr>
            <p:nvPr/>
          </p:nvSpPr>
          <p:spPr bwMode="auto">
            <a:xfrm>
              <a:off x="14798584" y="6998675"/>
              <a:ext cx="324082" cy="468654"/>
            </a:xfrm>
            <a:custGeom>
              <a:avLst/>
              <a:gdLst>
                <a:gd name="T0" fmla="*/ 742 w 751"/>
                <a:gd name="T1" fmla="*/ 356 h 1085"/>
                <a:gd name="T2" fmla="*/ 742 w 751"/>
                <a:gd name="T3" fmla="*/ 356 h 1085"/>
                <a:gd name="T4" fmla="*/ 720 w 751"/>
                <a:gd name="T5" fmla="*/ 297 h 1085"/>
                <a:gd name="T6" fmla="*/ 728 w 751"/>
                <a:gd name="T7" fmla="*/ 237 h 1085"/>
                <a:gd name="T8" fmla="*/ 698 w 751"/>
                <a:gd name="T9" fmla="*/ 192 h 1085"/>
                <a:gd name="T10" fmla="*/ 698 w 751"/>
                <a:gd name="T11" fmla="*/ 111 h 1085"/>
                <a:gd name="T12" fmla="*/ 639 w 751"/>
                <a:gd name="T13" fmla="*/ 118 h 1085"/>
                <a:gd name="T14" fmla="*/ 616 w 751"/>
                <a:gd name="T15" fmla="*/ 0 h 1085"/>
                <a:gd name="T16" fmla="*/ 609 w 751"/>
                <a:gd name="T17" fmla="*/ 14 h 1085"/>
                <a:gd name="T18" fmla="*/ 602 w 751"/>
                <a:gd name="T19" fmla="*/ 14 h 1085"/>
                <a:gd name="T20" fmla="*/ 579 w 751"/>
                <a:gd name="T21" fmla="*/ 59 h 1085"/>
                <a:gd name="T22" fmla="*/ 534 w 751"/>
                <a:gd name="T23" fmla="*/ 29 h 1085"/>
                <a:gd name="T24" fmla="*/ 505 w 751"/>
                <a:gd name="T25" fmla="*/ 66 h 1085"/>
                <a:gd name="T26" fmla="*/ 505 w 751"/>
                <a:gd name="T27" fmla="*/ 96 h 1085"/>
                <a:gd name="T28" fmla="*/ 490 w 751"/>
                <a:gd name="T29" fmla="*/ 111 h 1085"/>
                <a:gd name="T30" fmla="*/ 475 w 751"/>
                <a:gd name="T31" fmla="*/ 215 h 1085"/>
                <a:gd name="T32" fmla="*/ 416 w 751"/>
                <a:gd name="T33" fmla="*/ 163 h 1085"/>
                <a:gd name="T34" fmla="*/ 371 w 751"/>
                <a:gd name="T35" fmla="*/ 207 h 1085"/>
                <a:gd name="T36" fmla="*/ 327 w 751"/>
                <a:gd name="T37" fmla="*/ 178 h 1085"/>
                <a:gd name="T38" fmla="*/ 304 w 751"/>
                <a:gd name="T39" fmla="*/ 222 h 1085"/>
                <a:gd name="T40" fmla="*/ 267 w 751"/>
                <a:gd name="T41" fmla="*/ 260 h 1085"/>
                <a:gd name="T42" fmla="*/ 208 w 751"/>
                <a:gd name="T43" fmla="*/ 260 h 1085"/>
                <a:gd name="T44" fmla="*/ 156 w 751"/>
                <a:gd name="T45" fmla="*/ 260 h 1085"/>
                <a:gd name="T46" fmla="*/ 148 w 751"/>
                <a:gd name="T47" fmla="*/ 304 h 1085"/>
                <a:gd name="T48" fmla="*/ 74 w 751"/>
                <a:gd name="T49" fmla="*/ 334 h 1085"/>
                <a:gd name="T50" fmla="*/ 67 w 751"/>
                <a:gd name="T51" fmla="*/ 423 h 1085"/>
                <a:gd name="T52" fmla="*/ 22 w 751"/>
                <a:gd name="T53" fmla="*/ 505 h 1085"/>
                <a:gd name="T54" fmla="*/ 59 w 751"/>
                <a:gd name="T55" fmla="*/ 586 h 1085"/>
                <a:gd name="T56" fmla="*/ 52 w 751"/>
                <a:gd name="T57" fmla="*/ 623 h 1085"/>
                <a:gd name="T58" fmla="*/ 74 w 751"/>
                <a:gd name="T59" fmla="*/ 675 h 1085"/>
                <a:gd name="T60" fmla="*/ 96 w 751"/>
                <a:gd name="T61" fmla="*/ 727 h 1085"/>
                <a:gd name="T62" fmla="*/ 104 w 751"/>
                <a:gd name="T63" fmla="*/ 779 h 1085"/>
                <a:gd name="T64" fmla="*/ 134 w 751"/>
                <a:gd name="T65" fmla="*/ 846 h 1085"/>
                <a:gd name="T66" fmla="*/ 119 w 751"/>
                <a:gd name="T67" fmla="*/ 913 h 1085"/>
                <a:gd name="T68" fmla="*/ 134 w 751"/>
                <a:gd name="T69" fmla="*/ 965 h 1085"/>
                <a:gd name="T70" fmla="*/ 171 w 751"/>
                <a:gd name="T71" fmla="*/ 987 h 1085"/>
                <a:gd name="T72" fmla="*/ 223 w 751"/>
                <a:gd name="T73" fmla="*/ 839 h 1085"/>
                <a:gd name="T74" fmla="*/ 282 w 751"/>
                <a:gd name="T75" fmla="*/ 1032 h 1085"/>
                <a:gd name="T76" fmla="*/ 438 w 751"/>
                <a:gd name="T77" fmla="*/ 950 h 1085"/>
                <a:gd name="T78" fmla="*/ 416 w 751"/>
                <a:gd name="T79" fmla="*/ 898 h 1085"/>
                <a:gd name="T80" fmla="*/ 408 w 751"/>
                <a:gd name="T81" fmla="*/ 809 h 1085"/>
                <a:gd name="T82" fmla="*/ 460 w 751"/>
                <a:gd name="T83" fmla="*/ 735 h 1085"/>
                <a:gd name="T84" fmla="*/ 520 w 751"/>
                <a:gd name="T85" fmla="*/ 697 h 1085"/>
                <a:gd name="T86" fmla="*/ 497 w 751"/>
                <a:gd name="T87" fmla="*/ 601 h 1085"/>
                <a:gd name="T88" fmla="*/ 497 w 751"/>
                <a:gd name="T89" fmla="*/ 497 h 1085"/>
                <a:gd name="T90" fmla="*/ 542 w 751"/>
                <a:gd name="T91" fmla="*/ 556 h 1085"/>
                <a:gd name="T92" fmla="*/ 646 w 751"/>
                <a:gd name="T93" fmla="*/ 505 h 1085"/>
                <a:gd name="T94" fmla="*/ 676 w 751"/>
                <a:gd name="T95" fmla="*/ 542 h 1085"/>
                <a:gd name="T96" fmla="*/ 705 w 751"/>
                <a:gd name="T97" fmla="*/ 505 h 1085"/>
                <a:gd name="T98" fmla="*/ 735 w 751"/>
                <a:gd name="T99" fmla="*/ 460 h 1085"/>
                <a:gd name="T100" fmla="*/ 742 w 751"/>
                <a:gd name="T101" fmla="*/ 356 h 1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51" h="1085">
                  <a:moveTo>
                    <a:pt x="742" y="356"/>
                  </a:moveTo>
                  <a:lnTo>
                    <a:pt x="742" y="356"/>
                  </a:lnTo>
                  <a:cubicBezTo>
                    <a:pt x="742" y="334"/>
                    <a:pt x="728" y="319"/>
                    <a:pt x="720" y="297"/>
                  </a:cubicBezTo>
                  <a:cubicBezTo>
                    <a:pt x="720" y="274"/>
                    <a:pt x="728" y="252"/>
                    <a:pt x="728" y="237"/>
                  </a:cubicBezTo>
                  <a:cubicBezTo>
                    <a:pt x="728" y="215"/>
                    <a:pt x="698" y="200"/>
                    <a:pt x="698" y="192"/>
                  </a:cubicBezTo>
                  <a:cubicBezTo>
                    <a:pt x="691" y="170"/>
                    <a:pt x="691" y="141"/>
                    <a:pt x="698" y="111"/>
                  </a:cubicBezTo>
                  <a:cubicBezTo>
                    <a:pt x="668" y="118"/>
                    <a:pt x="639" y="118"/>
                    <a:pt x="639" y="118"/>
                  </a:cubicBezTo>
                  <a:cubicBezTo>
                    <a:pt x="646" y="74"/>
                    <a:pt x="631" y="29"/>
                    <a:pt x="616" y="0"/>
                  </a:cubicBezTo>
                  <a:cubicBezTo>
                    <a:pt x="609" y="0"/>
                    <a:pt x="609" y="7"/>
                    <a:pt x="609" y="14"/>
                  </a:cubicBezTo>
                  <a:cubicBezTo>
                    <a:pt x="602" y="14"/>
                    <a:pt x="602" y="14"/>
                    <a:pt x="602" y="14"/>
                  </a:cubicBezTo>
                  <a:cubicBezTo>
                    <a:pt x="594" y="29"/>
                    <a:pt x="602" y="51"/>
                    <a:pt x="579" y="59"/>
                  </a:cubicBezTo>
                  <a:cubicBezTo>
                    <a:pt x="564" y="66"/>
                    <a:pt x="549" y="37"/>
                    <a:pt x="534" y="29"/>
                  </a:cubicBezTo>
                  <a:cubicBezTo>
                    <a:pt x="527" y="44"/>
                    <a:pt x="512" y="44"/>
                    <a:pt x="505" y="66"/>
                  </a:cubicBezTo>
                  <a:cubicBezTo>
                    <a:pt x="505" y="74"/>
                    <a:pt x="512" y="89"/>
                    <a:pt x="505" y="96"/>
                  </a:cubicBezTo>
                  <a:cubicBezTo>
                    <a:pt x="505" y="103"/>
                    <a:pt x="497" y="103"/>
                    <a:pt x="490" y="111"/>
                  </a:cubicBezTo>
                  <a:cubicBezTo>
                    <a:pt x="475" y="148"/>
                    <a:pt x="505" y="185"/>
                    <a:pt x="475" y="215"/>
                  </a:cubicBezTo>
                  <a:cubicBezTo>
                    <a:pt x="453" y="192"/>
                    <a:pt x="445" y="163"/>
                    <a:pt x="416" y="163"/>
                  </a:cubicBezTo>
                  <a:cubicBezTo>
                    <a:pt x="379" y="163"/>
                    <a:pt x="371" y="178"/>
                    <a:pt x="371" y="207"/>
                  </a:cubicBezTo>
                  <a:cubicBezTo>
                    <a:pt x="349" y="215"/>
                    <a:pt x="334" y="192"/>
                    <a:pt x="327" y="178"/>
                  </a:cubicBezTo>
                  <a:cubicBezTo>
                    <a:pt x="312" y="192"/>
                    <a:pt x="319" y="207"/>
                    <a:pt x="304" y="222"/>
                  </a:cubicBezTo>
                  <a:cubicBezTo>
                    <a:pt x="297" y="237"/>
                    <a:pt x="282" y="252"/>
                    <a:pt x="267" y="260"/>
                  </a:cubicBezTo>
                  <a:cubicBezTo>
                    <a:pt x="245" y="282"/>
                    <a:pt x="237" y="267"/>
                    <a:pt x="208" y="260"/>
                  </a:cubicBezTo>
                  <a:cubicBezTo>
                    <a:pt x="193" y="260"/>
                    <a:pt x="171" y="260"/>
                    <a:pt x="156" y="260"/>
                  </a:cubicBezTo>
                  <a:cubicBezTo>
                    <a:pt x="148" y="274"/>
                    <a:pt x="148" y="289"/>
                    <a:pt x="148" y="304"/>
                  </a:cubicBezTo>
                  <a:cubicBezTo>
                    <a:pt x="119" y="304"/>
                    <a:pt x="104" y="334"/>
                    <a:pt x="74" y="334"/>
                  </a:cubicBezTo>
                  <a:cubicBezTo>
                    <a:pt x="59" y="363"/>
                    <a:pt x="67" y="386"/>
                    <a:pt x="67" y="423"/>
                  </a:cubicBezTo>
                  <a:cubicBezTo>
                    <a:pt x="59" y="460"/>
                    <a:pt x="30" y="467"/>
                    <a:pt x="22" y="505"/>
                  </a:cubicBezTo>
                  <a:cubicBezTo>
                    <a:pt x="0" y="549"/>
                    <a:pt x="52" y="549"/>
                    <a:pt x="59" y="586"/>
                  </a:cubicBezTo>
                  <a:cubicBezTo>
                    <a:pt x="59" y="594"/>
                    <a:pt x="52" y="608"/>
                    <a:pt x="52" y="623"/>
                  </a:cubicBezTo>
                  <a:cubicBezTo>
                    <a:pt x="52" y="638"/>
                    <a:pt x="67" y="660"/>
                    <a:pt x="74" y="675"/>
                  </a:cubicBezTo>
                  <a:cubicBezTo>
                    <a:pt x="82" y="690"/>
                    <a:pt x="89" y="705"/>
                    <a:pt x="96" y="727"/>
                  </a:cubicBezTo>
                  <a:cubicBezTo>
                    <a:pt x="104" y="742"/>
                    <a:pt x="96" y="757"/>
                    <a:pt x="104" y="779"/>
                  </a:cubicBezTo>
                  <a:cubicBezTo>
                    <a:pt x="104" y="802"/>
                    <a:pt x="126" y="824"/>
                    <a:pt x="134" y="846"/>
                  </a:cubicBezTo>
                  <a:cubicBezTo>
                    <a:pt x="134" y="868"/>
                    <a:pt x="119" y="891"/>
                    <a:pt x="119" y="913"/>
                  </a:cubicBezTo>
                  <a:cubicBezTo>
                    <a:pt x="119" y="928"/>
                    <a:pt x="119" y="950"/>
                    <a:pt x="134" y="965"/>
                  </a:cubicBezTo>
                  <a:cubicBezTo>
                    <a:pt x="134" y="972"/>
                    <a:pt x="171" y="994"/>
                    <a:pt x="171" y="987"/>
                  </a:cubicBezTo>
                  <a:cubicBezTo>
                    <a:pt x="171" y="957"/>
                    <a:pt x="156" y="787"/>
                    <a:pt x="223" y="839"/>
                  </a:cubicBezTo>
                  <a:cubicBezTo>
                    <a:pt x="282" y="876"/>
                    <a:pt x="230" y="980"/>
                    <a:pt x="282" y="1032"/>
                  </a:cubicBezTo>
                  <a:cubicBezTo>
                    <a:pt x="327" y="1084"/>
                    <a:pt x="438" y="1009"/>
                    <a:pt x="438" y="950"/>
                  </a:cubicBezTo>
                  <a:cubicBezTo>
                    <a:pt x="438" y="935"/>
                    <a:pt x="423" y="913"/>
                    <a:pt x="416" y="898"/>
                  </a:cubicBezTo>
                  <a:cubicBezTo>
                    <a:pt x="408" y="876"/>
                    <a:pt x="394" y="839"/>
                    <a:pt x="408" y="809"/>
                  </a:cubicBezTo>
                  <a:cubicBezTo>
                    <a:pt x="423" y="779"/>
                    <a:pt x="453" y="772"/>
                    <a:pt x="460" y="735"/>
                  </a:cubicBezTo>
                  <a:cubicBezTo>
                    <a:pt x="468" y="705"/>
                    <a:pt x="490" y="690"/>
                    <a:pt x="520" y="697"/>
                  </a:cubicBezTo>
                  <a:cubicBezTo>
                    <a:pt x="527" y="653"/>
                    <a:pt x="497" y="631"/>
                    <a:pt x="497" y="601"/>
                  </a:cubicBezTo>
                  <a:cubicBezTo>
                    <a:pt x="497" y="571"/>
                    <a:pt x="490" y="519"/>
                    <a:pt x="497" y="497"/>
                  </a:cubicBezTo>
                  <a:cubicBezTo>
                    <a:pt x="549" y="490"/>
                    <a:pt x="520" y="534"/>
                    <a:pt x="542" y="556"/>
                  </a:cubicBezTo>
                  <a:cubicBezTo>
                    <a:pt x="587" y="586"/>
                    <a:pt x="609" y="505"/>
                    <a:pt x="646" y="505"/>
                  </a:cubicBezTo>
                  <a:cubicBezTo>
                    <a:pt x="676" y="497"/>
                    <a:pt x="668" y="519"/>
                    <a:pt x="676" y="542"/>
                  </a:cubicBezTo>
                  <a:cubicBezTo>
                    <a:pt x="676" y="527"/>
                    <a:pt x="705" y="512"/>
                    <a:pt x="705" y="505"/>
                  </a:cubicBezTo>
                  <a:cubicBezTo>
                    <a:pt x="720" y="497"/>
                    <a:pt x="720" y="475"/>
                    <a:pt x="735" y="460"/>
                  </a:cubicBezTo>
                  <a:cubicBezTo>
                    <a:pt x="742" y="430"/>
                    <a:pt x="750" y="393"/>
                    <a:pt x="742" y="356"/>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26" name="Freeform 18"/>
            <p:cNvSpPr>
              <a:spLocks noChangeArrowheads="1"/>
            </p:cNvSpPr>
            <p:nvPr/>
          </p:nvSpPr>
          <p:spPr bwMode="auto">
            <a:xfrm>
              <a:off x="11109766" y="11841434"/>
              <a:ext cx="83880" cy="55247"/>
            </a:xfrm>
            <a:custGeom>
              <a:avLst/>
              <a:gdLst>
                <a:gd name="T0" fmla="*/ 23 w 195"/>
                <a:gd name="T1" fmla="*/ 59 h 127"/>
                <a:gd name="T2" fmla="*/ 23 w 195"/>
                <a:gd name="T3" fmla="*/ 59 h 127"/>
                <a:gd name="T4" fmla="*/ 112 w 195"/>
                <a:gd name="T5" fmla="*/ 74 h 127"/>
                <a:gd name="T6" fmla="*/ 149 w 195"/>
                <a:gd name="T7" fmla="*/ 104 h 127"/>
                <a:gd name="T8" fmla="*/ 194 w 195"/>
                <a:gd name="T9" fmla="*/ 126 h 127"/>
                <a:gd name="T10" fmla="*/ 179 w 195"/>
                <a:gd name="T11" fmla="*/ 96 h 127"/>
                <a:gd name="T12" fmla="*/ 142 w 195"/>
                <a:gd name="T13" fmla="*/ 74 h 127"/>
                <a:gd name="T14" fmla="*/ 127 w 195"/>
                <a:gd name="T15" fmla="*/ 7 h 127"/>
                <a:gd name="T16" fmla="*/ 97 w 195"/>
                <a:gd name="T17" fmla="*/ 29 h 127"/>
                <a:gd name="T18" fmla="*/ 52 w 195"/>
                <a:gd name="T19" fmla="*/ 37 h 127"/>
                <a:gd name="T20" fmla="*/ 0 w 195"/>
                <a:gd name="T21" fmla="*/ 37 h 127"/>
                <a:gd name="T22" fmla="*/ 23 w 195"/>
                <a:gd name="T23" fmla="*/ 59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5" h="127">
                  <a:moveTo>
                    <a:pt x="23" y="59"/>
                  </a:moveTo>
                  <a:lnTo>
                    <a:pt x="23" y="59"/>
                  </a:lnTo>
                  <a:cubicBezTo>
                    <a:pt x="45" y="44"/>
                    <a:pt x="89" y="59"/>
                    <a:pt x="112" y="74"/>
                  </a:cubicBezTo>
                  <a:cubicBezTo>
                    <a:pt x="127" y="81"/>
                    <a:pt x="142" y="89"/>
                    <a:pt x="149" y="104"/>
                  </a:cubicBezTo>
                  <a:cubicBezTo>
                    <a:pt x="164" y="111"/>
                    <a:pt x="171" y="126"/>
                    <a:pt x="194" y="126"/>
                  </a:cubicBezTo>
                  <a:cubicBezTo>
                    <a:pt x="186" y="118"/>
                    <a:pt x="186" y="104"/>
                    <a:pt x="179" y="96"/>
                  </a:cubicBezTo>
                  <a:cubicBezTo>
                    <a:pt x="171" y="81"/>
                    <a:pt x="156" y="81"/>
                    <a:pt x="142" y="74"/>
                  </a:cubicBezTo>
                  <a:cubicBezTo>
                    <a:pt x="119" y="59"/>
                    <a:pt x="127" y="37"/>
                    <a:pt x="127" y="7"/>
                  </a:cubicBezTo>
                  <a:cubicBezTo>
                    <a:pt x="104" y="0"/>
                    <a:pt x="104" y="15"/>
                    <a:pt x="97" y="29"/>
                  </a:cubicBezTo>
                  <a:cubicBezTo>
                    <a:pt x="82" y="37"/>
                    <a:pt x="67" y="37"/>
                    <a:pt x="52" y="37"/>
                  </a:cubicBezTo>
                  <a:cubicBezTo>
                    <a:pt x="37" y="37"/>
                    <a:pt x="15" y="37"/>
                    <a:pt x="0" y="37"/>
                  </a:cubicBezTo>
                  <a:cubicBezTo>
                    <a:pt x="15" y="44"/>
                    <a:pt x="23" y="52"/>
                    <a:pt x="23" y="59"/>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27" name="Freeform 19"/>
            <p:cNvSpPr>
              <a:spLocks noChangeArrowheads="1"/>
            </p:cNvSpPr>
            <p:nvPr/>
          </p:nvSpPr>
          <p:spPr bwMode="auto">
            <a:xfrm>
              <a:off x="15065475" y="6981529"/>
              <a:ext cx="9531" cy="17146"/>
            </a:xfrm>
            <a:custGeom>
              <a:avLst/>
              <a:gdLst>
                <a:gd name="T0" fmla="*/ 23 w 24"/>
                <a:gd name="T1" fmla="*/ 30 h 39"/>
                <a:gd name="T2" fmla="*/ 23 w 24"/>
                <a:gd name="T3" fmla="*/ 30 h 39"/>
                <a:gd name="T4" fmla="*/ 23 w 24"/>
                <a:gd name="T5" fmla="*/ 0 h 39"/>
                <a:gd name="T6" fmla="*/ 0 w 24"/>
                <a:gd name="T7" fmla="*/ 38 h 39"/>
                <a:gd name="T8" fmla="*/ 23 w 24"/>
                <a:gd name="T9" fmla="*/ 30 h 39"/>
              </a:gdLst>
              <a:ahLst/>
              <a:cxnLst>
                <a:cxn ang="0">
                  <a:pos x="T0" y="T1"/>
                </a:cxn>
                <a:cxn ang="0">
                  <a:pos x="T2" y="T3"/>
                </a:cxn>
                <a:cxn ang="0">
                  <a:pos x="T4" y="T5"/>
                </a:cxn>
                <a:cxn ang="0">
                  <a:pos x="T6" y="T7"/>
                </a:cxn>
                <a:cxn ang="0">
                  <a:pos x="T8" y="T9"/>
                </a:cxn>
              </a:cxnLst>
              <a:rect l="0" t="0" r="r" b="b"/>
              <a:pathLst>
                <a:path w="24" h="39">
                  <a:moveTo>
                    <a:pt x="23" y="30"/>
                  </a:moveTo>
                  <a:lnTo>
                    <a:pt x="23" y="30"/>
                  </a:lnTo>
                  <a:cubicBezTo>
                    <a:pt x="23" y="23"/>
                    <a:pt x="23" y="15"/>
                    <a:pt x="23" y="0"/>
                  </a:cubicBezTo>
                  <a:cubicBezTo>
                    <a:pt x="15" y="8"/>
                    <a:pt x="0" y="23"/>
                    <a:pt x="0" y="38"/>
                  </a:cubicBezTo>
                  <a:cubicBezTo>
                    <a:pt x="8" y="30"/>
                    <a:pt x="15" y="38"/>
                    <a:pt x="23" y="30"/>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28" name="Freeform 20"/>
            <p:cNvSpPr>
              <a:spLocks noChangeArrowheads="1"/>
            </p:cNvSpPr>
            <p:nvPr/>
          </p:nvSpPr>
          <p:spPr bwMode="auto">
            <a:xfrm>
              <a:off x="11098328" y="11854770"/>
              <a:ext cx="13345" cy="3810"/>
            </a:xfrm>
            <a:custGeom>
              <a:avLst/>
              <a:gdLst>
                <a:gd name="T0" fmla="*/ 29 w 30"/>
                <a:gd name="T1" fmla="*/ 8 h 9"/>
                <a:gd name="T2" fmla="*/ 29 w 30"/>
                <a:gd name="T3" fmla="*/ 8 h 9"/>
                <a:gd name="T4" fmla="*/ 7 w 30"/>
                <a:gd name="T5" fmla="*/ 0 h 9"/>
                <a:gd name="T6" fmla="*/ 0 w 30"/>
                <a:gd name="T7" fmla="*/ 0 h 9"/>
                <a:gd name="T8" fmla="*/ 15 w 30"/>
                <a:gd name="T9" fmla="*/ 8 h 9"/>
                <a:gd name="T10" fmla="*/ 29 w 30"/>
                <a:gd name="T11" fmla="*/ 8 h 9"/>
              </a:gdLst>
              <a:ahLst/>
              <a:cxnLst>
                <a:cxn ang="0">
                  <a:pos x="T0" y="T1"/>
                </a:cxn>
                <a:cxn ang="0">
                  <a:pos x="T2" y="T3"/>
                </a:cxn>
                <a:cxn ang="0">
                  <a:pos x="T4" y="T5"/>
                </a:cxn>
                <a:cxn ang="0">
                  <a:pos x="T6" y="T7"/>
                </a:cxn>
                <a:cxn ang="0">
                  <a:pos x="T8" y="T9"/>
                </a:cxn>
                <a:cxn ang="0">
                  <a:pos x="T10" y="T11"/>
                </a:cxn>
              </a:cxnLst>
              <a:rect l="0" t="0" r="r" b="b"/>
              <a:pathLst>
                <a:path w="30" h="9">
                  <a:moveTo>
                    <a:pt x="29" y="8"/>
                  </a:moveTo>
                  <a:lnTo>
                    <a:pt x="29" y="8"/>
                  </a:lnTo>
                  <a:cubicBezTo>
                    <a:pt x="22" y="8"/>
                    <a:pt x="15" y="0"/>
                    <a:pt x="7" y="0"/>
                  </a:cubicBezTo>
                  <a:lnTo>
                    <a:pt x="0" y="0"/>
                  </a:lnTo>
                  <a:cubicBezTo>
                    <a:pt x="7" y="8"/>
                    <a:pt x="15" y="8"/>
                    <a:pt x="15" y="8"/>
                  </a:cubicBezTo>
                  <a:cubicBezTo>
                    <a:pt x="22" y="8"/>
                    <a:pt x="29" y="8"/>
                    <a:pt x="29" y="8"/>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29" name="Freeform 21"/>
            <p:cNvSpPr>
              <a:spLocks noChangeArrowheads="1"/>
            </p:cNvSpPr>
            <p:nvPr/>
          </p:nvSpPr>
          <p:spPr bwMode="auto">
            <a:xfrm>
              <a:off x="15299957" y="6562408"/>
              <a:ext cx="516626" cy="552478"/>
            </a:xfrm>
            <a:custGeom>
              <a:avLst/>
              <a:gdLst>
                <a:gd name="T0" fmla="*/ 1018 w 1197"/>
                <a:gd name="T1" fmla="*/ 14 h 1278"/>
                <a:gd name="T2" fmla="*/ 943 w 1197"/>
                <a:gd name="T3" fmla="*/ 59 h 1278"/>
                <a:gd name="T4" fmla="*/ 921 w 1197"/>
                <a:gd name="T5" fmla="*/ 118 h 1278"/>
                <a:gd name="T6" fmla="*/ 795 w 1197"/>
                <a:gd name="T7" fmla="*/ 141 h 1278"/>
                <a:gd name="T8" fmla="*/ 743 w 1197"/>
                <a:gd name="T9" fmla="*/ 133 h 1278"/>
                <a:gd name="T10" fmla="*/ 683 w 1197"/>
                <a:gd name="T11" fmla="*/ 141 h 1278"/>
                <a:gd name="T12" fmla="*/ 543 w 1197"/>
                <a:gd name="T13" fmla="*/ 148 h 1278"/>
                <a:gd name="T14" fmla="*/ 498 w 1197"/>
                <a:gd name="T15" fmla="*/ 237 h 1278"/>
                <a:gd name="T16" fmla="*/ 409 w 1197"/>
                <a:gd name="T17" fmla="*/ 371 h 1278"/>
                <a:gd name="T18" fmla="*/ 290 w 1197"/>
                <a:gd name="T19" fmla="*/ 319 h 1278"/>
                <a:gd name="T20" fmla="*/ 246 w 1197"/>
                <a:gd name="T21" fmla="*/ 356 h 1278"/>
                <a:gd name="T22" fmla="*/ 201 w 1197"/>
                <a:gd name="T23" fmla="*/ 453 h 1278"/>
                <a:gd name="T24" fmla="*/ 149 w 1197"/>
                <a:gd name="T25" fmla="*/ 512 h 1278"/>
                <a:gd name="T26" fmla="*/ 134 w 1197"/>
                <a:gd name="T27" fmla="*/ 675 h 1278"/>
                <a:gd name="T28" fmla="*/ 52 w 1197"/>
                <a:gd name="T29" fmla="*/ 831 h 1278"/>
                <a:gd name="T30" fmla="*/ 23 w 1197"/>
                <a:gd name="T31" fmla="*/ 980 h 1278"/>
                <a:gd name="T32" fmla="*/ 38 w 1197"/>
                <a:gd name="T33" fmla="*/ 1054 h 1278"/>
                <a:gd name="T34" fmla="*/ 8 w 1197"/>
                <a:gd name="T35" fmla="*/ 1143 h 1278"/>
                <a:gd name="T36" fmla="*/ 134 w 1197"/>
                <a:gd name="T37" fmla="*/ 1180 h 1278"/>
                <a:gd name="T38" fmla="*/ 275 w 1197"/>
                <a:gd name="T39" fmla="*/ 1173 h 1278"/>
                <a:gd name="T40" fmla="*/ 283 w 1197"/>
                <a:gd name="T41" fmla="*/ 1165 h 1278"/>
                <a:gd name="T42" fmla="*/ 357 w 1197"/>
                <a:gd name="T43" fmla="*/ 1158 h 1278"/>
                <a:gd name="T44" fmla="*/ 446 w 1197"/>
                <a:gd name="T45" fmla="*/ 1143 h 1278"/>
                <a:gd name="T46" fmla="*/ 602 w 1197"/>
                <a:gd name="T47" fmla="*/ 1217 h 1278"/>
                <a:gd name="T48" fmla="*/ 795 w 1197"/>
                <a:gd name="T49" fmla="*/ 1270 h 1278"/>
                <a:gd name="T50" fmla="*/ 906 w 1197"/>
                <a:gd name="T51" fmla="*/ 995 h 1278"/>
                <a:gd name="T52" fmla="*/ 958 w 1197"/>
                <a:gd name="T53" fmla="*/ 891 h 1278"/>
                <a:gd name="T54" fmla="*/ 973 w 1197"/>
                <a:gd name="T55" fmla="*/ 839 h 1278"/>
                <a:gd name="T56" fmla="*/ 1018 w 1197"/>
                <a:gd name="T57" fmla="*/ 742 h 1278"/>
                <a:gd name="T58" fmla="*/ 1062 w 1197"/>
                <a:gd name="T59" fmla="*/ 660 h 1278"/>
                <a:gd name="T60" fmla="*/ 1107 w 1197"/>
                <a:gd name="T61" fmla="*/ 579 h 1278"/>
                <a:gd name="T62" fmla="*/ 1174 w 1197"/>
                <a:gd name="T63" fmla="*/ 438 h 1278"/>
                <a:gd name="T64" fmla="*/ 1196 w 1197"/>
                <a:gd name="T65" fmla="*/ 356 h 1278"/>
                <a:gd name="T66" fmla="*/ 1085 w 1197"/>
                <a:gd name="T67" fmla="*/ 304 h 1278"/>
                <a:gd name="T68" fmla="*/ 1122 w 1197"/>
                <a:gd name="T69" fmla="*/ 185 h 1278"/>
                <a:gd name="T70" fmla="*/ 1010 w 1197"/>
                <a:gd name="T71" fmla="*/ 141 h 1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197" h="1278">
                  <a:moveTo>
                    <a:pt x="1018" y="14"/>
                  </a:moveTo>
                  <a:lnTo>
                    <a:pt x="1018" y="14"/>
                  </a:lnTo>
                  <a:cubicBezTo>
                    <a:pt x="1003" y="14"/>
                    <a:pt x="1003" y="7"/>
                    <a:pt x="995" y="0"/>
                  </a:cubicBezTo>
                  <a:cubicBezTo>
                    <a:pt x="988" y="0"/>
                    <a:pt x="951" y="52"/>
                    <a:pt x="943" y="59"/>
                  </a:cubicBezTo>
                  <a:cubicBezTo>
                    <a:pt x="943" y="66"/>
                    <a:pt x="936" y="74"/>
                    <a:pt x="928" y="81"/>
                  </a:cubicBezTo>
                  <a:cubicBezTo>
                    <a:pt x="928" y="96"/>
                    <a:pt x="936" y="103"/>
                    <a:pt x="921" y="118"/>
                  </a:cubicBezTo>
                  <a:cubicBezTo>
                    <a:pt x="906" y="126"/>
                    <a:pt x="877" y="126"/>
                    <a:pt x="862" y="126"/>
                  </a:cubicBezTo>
                  <a:cubicBezTo>
                    <a:pt x="832" y="126"/>
                    <a:pt x="817" y="133"/>
                    <a:pt x="795" y="141"/>
                  </a:cubicBezTo>
                  <a:cubicBezTo>
                    <a:pt x="788" y="148"/>
                    <a:pt x="780" y="148"/>
                    <a:pt x="765" y="148"/>
                  </a:cubicBezTo>
                  <a:cubicBezTo>
                    <a:pt x="750" y="148"/>
                    <a:pt x="758" y="133"/>
                    <a:pt x="743" y="133"/>
                  </a:cubicBezTo>
                  <a:cubicBezTo>
                    <a:pt x="736" y="133"/>
                    <a:pt x="721" y="148"/>
                    <a:pt x="713" y="148"/>
                  </a:cubicBezTo>
                  <a:cubicBezTo>
                    <a:pt x="698" y="148"/>
                    <a:pt x="698" y="141"/>
                    <a:pt x="683" y="141"/>
                  </a:cubicBezTo>
                  <a:cubicBezTo>
                    <a:pt x="661" y="133"/>
                    <a:pt x="639" y="133"/>
                    <a:pt x="617" y="133"/>
                  </a:cubicBezTo>
                  <a:cubicBezTo>
                    <a:pt x="587" y="133"/>
                    <a:pt x="565" y="133"/>
                    <a:pt x="543" y="148"/>
                  </a:cubicBezTo>
                  <a:cubicBezTo>
                    <a:pt x="520" y="155"/>
                    <a:pt x="483" y="155"/>
                    <a:pt x="476" y="178"/>
                  </a:cubicBezTo>
                  <a:cubicBezTo>
                    <a:pt x="505" y="185"/>
                    <a:pt x="513" y="208"/>
                    <a:pt x="498" y="237"/>
                  </a:cubicBezTo>
                  <a:cubicBezTo>
                    <a:pt x="483" y="252"/>
                    <a:pt x="476" y="267"/>
                    <a:pt x="461" y="282"/>
                  </a:cubicBezTo>
                  <a:cubicBezTo>
                    <a:pt x="431" y="304"/>
                    <a:pt x="424" y="334"/>
                    <a:pt x="409" y="371"/>
                  </a:cubicBezTo>
                  <a:cubicBezTo>
                    <a:pt x="386" y="356"/>
                    <a:pt x="364" y="341"/>
                    <a:pt x="334" y="334"/>
                  </a:cubicBezTo>
                  <a:cubicBezTo>
                    <a:pt x="334" y="326"/>
                    <a:pt x="312" y="319"/>
                    <a:pt x="290" y="319"/>
                  </a:cubicBezTo>
                  <a:cubicBezTo>
                    <a:pt x="290" y="319"/>
                    <a:pt x="290" y="326"/>
                    <a:pt x="297" y="326"/>
                  </a:cubicBezTo>
                  <a:cubicBezTo>
                    <a:pt x="268" y="326"/>
                    <a:pt x="260" y="341"/>
                    <a:pt x="246" y="356"/>
                  </a:cubicBezTo>
                  <a:cubicBezTo>
                    <a:pt x="238" y="363"/>
                    <a:pt x="216" y="386"/>
                    <a:pt x="208" y="393"/>
                  </a:cubicBezTo>
                  <a:cubicBezTo>
                    <a:pt x="201" y="408"/>
                    <a:pt x="208" y="438"/>
                    <a:pt x="201" y="453"/>
                  </a:cubicBezTo>
                  <a:cubicBezTo>
                    <a:pt x="201" y="475"/>
                    <a:pt x="193" y="490"/>
                    <a:pt x="186" y="505"/>
                  </a:cubicBezTo>
                  <a:cubicBezTo>
                    <a:pt x="171" y="505"/>
                    <a:pt x="164" y="505"/>
                    <a:pt x="149" y="512"/>
                  </a:cubicBezTo>
                  <a:cubicBezTo>
                    <a:pt x="171" y="542"/>
                    <a:pt x="156" y="564"/>
                    <a:pt x="149" y="594"/>
                  </a:cubicBezTo>
                  <a:cubicBezTo>
                    <a:pt x="141" y="623"/>
                    <a:pt x="149" y="653"/>
                    <a:pt x="134" y="675"/>
                  </a:cubicBezTo>
                  <a:cubicBezTo>
                    <a:pt x="112" y="675"/>
                    <a:pt x="89" y="675"/>
                    <a:pt x="67" y="675"/>
                  </a:cubicBezTo>
                  <a:cubicBezTo>
                    <a:pt x="60" y="727"/>
                    <a:pt x="60" y="779"/>
                    <a:pt x="52" y="831"/>
                  </a:cubicBezTo>
                  <a:cubicBezTo>
                    <a:pt x="52" y="861"/>
                    <a:pt x="52" y="883"/>
                    <a:pt x="38" y="905"/>
                  </a:cubicBezTo>
                  <a:cubicBezTo>
                    <a:pt x="23" y="935"/>
                    <a:pt x="23" y="950"/>
                    <a:pt x="23" y="980"/>
                  </a:cubicBezTo>
                  <a:cubicBezTo>
                    <a:pt x="15" y="987"/>
                    <a:pt x="15" y="987"/>
                    <a:pt x="15" y="987"/>
                  </a:cubicBezTo>
                  <a:cubicBezTo>
                    <a:pt x="23" y="1010"/>
                    <a:pt x="38" y="1039"/>
                    <a:pt x="38" y="1054"/>
                  </a:cubicBezTo>
                  <a:cubicBezTo>
                    <a:pt x="38" y="1069"/>
                    <a:pt x="38" y="1084"/>
                    <a:pt x="30" y="1099"/>
                  </a:cubicBezTo>
                  <a:cubicBezTo>
                    <a:pt x="23" y="1121"/>
                    <a:pt x="0" y="1121"/>
                    <a:pt x="8" y="1143"/>
                  </a:cubicBezTo>
                  <a:cubicBezTo>
                    <a:pt x="38" y="1158"/>
                    <a:pt x="67" y="1151"/>
                    <a:pt x="97" y="1158"/>
                  </a:cubicBezTo>
                  <a:cubicBezTo>
                    <a:pt x="127" y="1165"/>
                    <a:pt x="119" y="1165"/>
                    <a:pt x="134" y="1180"/>
                  </a:cubicBezTo>
                  <a:cubicBezTo>
                    <a:pt x="149" y="1188"/>
                    <a:pt x="171" y="1180"/>
                    <a:pt x="186" y="1180"/>
                  </a:cubicBezTo>
                  <a:cubicBezTo>
                    <a:pt x="208" y="1180"/>
                    <a:pt x="260" y="1165"/>
                    <a:pt x="275" y="1173"/>
                  </a:cubicBezTo>
                  <a:lnTo>
                    <a:pt x="283" y="1180"/>
                  </a:lnTo>
                  <a:cubicBezTo>
                    <a:pt x="283" y="1173"/>
                    <a:pt x="283" y="1173"/>
                    <a:pt x="283" y="1165"/>
                  </a:cubicBezTo>
                  <a:cubicBezTo>
                    <a:pt x="290" y="1151"/>
                    <a:pt x="290" y="1121"/>
                    <a:pt x="312" y="1113"/>
                  </a:cubicBezTo>
                  <a:cubicBezTo>
                    <a:pt x="327" y="1113"/>
                    <a:pt x="349" y="1151"/>
                    <a:pt x="357" y="1158"/>
                  </a:cubicBezTo>
                  <a:cubicBezTo>
                    <a:pt x="372" y="1173"/>
                    <a:pt x="394" y="1195"/>
                    <a:pt x="416" y="1202"/>
                  </a:cubicBezTo>
                  <a:cubicBezTo>
                    <a:pt x="453" y="1202"/>
                    <a:pt x="446" y="1173"/>
                    <a:pt x="446" y="1143"/>
                  </a:cubicBezTo>
                  <a:cubicBezTo>
                    <a:pt x="476" y="1143"/>
                    <a:pt x="528" y="1136"/>
                    <a:pt x="550" y="1143"/>
                  </a:cubicBezTo>
                  <a:cubicBezTo>
                    <a:pt x="580" y="1158"/>
                    <a:pt x="580" y="1217"/>
                    <a:pt x="602" y="1217"/>
                  </a:cubicBezTo>
                  <a:cubicBezTo>
                    <a:pt x="602" y="1165"/>
                    <a:pt x="676" y="1165"/>
                    <a:pt x="713" y="1180"/>
                  </a:cubicBezTo>
                  <a:cubicBezTo>
                    <a:pt x="750" y="1202"/>
                    <a:pt x="780" y="1232"/>
                    <a:pt x="795" y="1270"/>
                  </a:cubicBezTo>
                  <a:cubicBezTo>
                    <a:pt x="854" y="1277"/>
                    <a:pt x="884" y="1084"/>
                    <a:pt x="891" y="1054"/>
                  </a:cubicBezTo>
                  <a:cubicBezTo>
                    <a:pt x="899" y="1032"/>
                    <a:pt x="899" y="1010"/>
                    <a:pt x="906" y="995"/>
                  </a:cubicBezTo>
                  <a:cubicBezTo>
                    <a:pt x="914" y="972"/>
                    <a:pt x="928" y="965"/>
                    <a:pt x="936" y="943"/>
                  </a:cubicBezTo>
                  <a:cubicBezTo>
                    <a:pt x="943" y="928"/>
                    <a:pt x="943" y="905"/>
                    <a:pt x="958" y="891"/>
                  </a:cubicBezTo>
                  <a:cubicBezTo>
                    <a:pt x="966" y="876"/>
                    <a:pt x="966" y="883"/>
                    <a:pt x="973" y="868"/>
                  </a:cubicBezTo>
                  <a:cubicBezTo>
                    <a:pt x="973" y="861"/>
                    <a:pt x="973" y="846"/>
                    <a:pt x="973" y="839"/>
                  </a:cubicBezTo>
                  <a:cubicBezTo>
                    <a:pt x="973" y="816"/>
                    <a:pt x="981" y="809"/>
                    <a:pt x="988" y="787"/>
                  </a:cubicBezTo>
                  <a:cubicBezTo>
                    <a:pt x="995" y="765"/>
                    <a:pt x="988" y="757"/>
                    <a:pt x="1018" y="742"/>
                  </a:cubicBezTo>
                  <a:cubicBezTo>
                    <a:pt x="1040" y="742"/>
                    <a:pt x="1055" y="742"/>
                    <a:pt x="1062" y="712"/>
                  </a:cubicBezTo>
                  <a:cubicBezTo>
                    <a:pt x="1070" y="698"/>
                    <a:pt x="1062" y="675"/>
                    <a:pt x="1062" y="660"/>
                  </a:cubicBezTo>
                  <a:cubicBezTo>
                    <a:pt x="1085" y="646"/>
                    <a:pt x="1099" y="646"/>
                    <a:pt x="1107" y="623"/>
                  </a:cubicBezTo>
                  <a:cubicBezTo>
                    <a:pt x="1107" y="608"/>
                    <a:pt x="1107" y="594"/>
                    <a:pt x="1107" y="579"/>
                  </a:cubicBezTo>
                  <a:cubicBezTo>
                    <a:pt x="1114" y="542"/>
                    <a:pt x="1137" y="549"/>
                    <a:pt x="1159" y="527"/>
                  </a:cubicBezTo>
                  <a:cubicBezTo>
                    <a:pt x="1174" y="497"/>
                    <a:pt x="1159" y="467"/>
                    <a:pt x="1174" y="438"/>
                  </a:cubicBezTo>
                  <a:cubicBezTo>
                    <a:pt x="1188" y="408"/>
                    <a:pt x="1188" y="408"/>
                    <a:pt x="1188" y="408"/>
                  </a:cubicBezTo>
                  <a:cubicBezTo>
                    <a:pt x="1196" y="393"/>
                    <a:pt x="1196" y="371"/>
                    <a:pt x="1196" y="356"/>
                  </a:cubicBezTo>
                  <a:cubicBezTo>
                    <a:pt x="1166" y="349"/>
                    <a:pt x="1159" y="349"/>
                    <a:pt x="1137" y="334"/>
                  </a:cubicBezTo>
                  <a:cubicBezTo>
                    <a:pt x="1122" y="326"/>
                    <a:pt x="1099" y="311"/>
                    <a:pt x="1085" y="304"/>
                  </a:cubicBezTo>
                  <a:cubicBezTo>
                    <a:pt x="1085" y="282"/>
                    <a:pt x="1085" y="237"/>
                    <a:pt x="1092" y="215"/>
                  </a:cubicBezTo>
                  <a:cubicBezTo>
                    <a:pt x="1099" y="200"/>
                    <a:pt x="1114" y="200"/>
                    <a:pt x="1122" y="185"/>
                  </a:cubicBezTo>
                  <a:cubicBezTo>
                    <a:pt x="1122" y="185"/>
                    <a:pt x="1122" y="178"/>
                    <a:pt x="1122" y="163"/>
                  </a:cubicBezTo>
                  <a:cubicBezTo>
                    <a:pt x="1085" y="163"/>
                    <a:pt x="1048" y="141"/>
                    <a:pt x="1010" y="141"/>
                  </a:cubicBezTo>
                  <a:cubicBezTo>
                    <a:pt x="1010" y="96"/>
                    <a:pt x="1018" y="59"/>
                    <a:pt x="1018" y="14"/>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30" name="Freeform 22"/>
            <p:cNvSpPr>
              <a:spLocks noChangeArrowheads="1"/>
            </p:cNvSpPr>
            <p:nvPr/>
          </p:nvSpPr>
          <p:spPr bwMode="auto">
            <a:xfrm>
              <a:off x="14863400" y="5305042"/>
              <a:ext cx="1631849" cy="1417393"/>
            </a:xfrm>
            <a:custGeom>
              <a:avLst/>
              <a:gdLst>
                <a:gd name="T0" fmla="*/ 3706 w 3774"/>
                <a:gd name="T1" fmla="*/ 839 h 3283"/>
                <a:gd name="T2" fmla="*/ 3476 w 3774"/>
                <a:gd name="T3" fmla="*/ 779 h 3283"/>
                <a:gd name="T4" fmla="*/ 3171 w 3774"/>
                <a:gd name="T5" fmla="*/ 727 h 3283"/>
                <a:gd name="T6" fmla="*/ 3052 w 3774"/>
                <a:gd name="T7" fmla="*/ 720 h 3283"/>
                <a:gd name="T8" fmla="*/ 3171 w 3774"/>
                <a:gd name="T9" fmla="*/ 490 h 3283"/>
                <a:gd name="T10" fmla="*/ 2941 w 3774"/>
                <a:gd name="T11" fmla="*/ 378 h 3283"/>
                <a:gd name="T12" fmla="*/ 2867 w 3774"/>
                <a:gd name="T13" fmla="*/ 282 h 3283"/>
                <a:gd name="T14" fmla="*/ 2926 w 3774"/>
                <a:gd name="T15" fmla="*/ 148 h 3283"/>
                <a:gd name="T16" fmla="*/ 2755 w 3774"/>
                <a:gd name="T17" fmla="*/ 29 h 3283"/>
                <a:gd name="T18" fmla="*/ 2458 w 3774"/>
                <a:gd name="T19" fmla="*/ 237 h 3283"/>
                <a:gd name="T20" fmla="*/ 2362 w 3774"/>
                <a:gd name="T21" fmla="*/ 371 h 3283"/>
                <a:gd name="T22" fmla="*/ 1857 w 3774"/>
                <a:gd name="T23" fmla="*/ 208 h 3283"/>
                <a:gd name="T24" fmla="*/ 1567 w 3774"/>
                <a:gd name="T25" fmla="*/ 505 h 3283"/>
                <a:gd name="T26" fmla="*/ 1344 w 3774"/>
                <a:gd name="T27" fmla="*/ 690 h 3283"/>
                <a:gd name="T28" fmla="*/ 1018 w 3774"/>
                <a:gd name="T29" fmla="*/ 787 h 3283"/>
                <a:gd name="T30" fmla="*/ 906 w 3774"/>
                <a:gd name="T31" fmla="*/ 1032 h 3283"/>
                <a:gd name="T32" fmla="*/ 706 w 3774"/>
                <a:gd name="T33" fmla="*/ 1188 h 3283"/>
                <a:gd name="T34" fmla="*/ 454 w 3774"/>
                <a:gd name="T35" fmla="*/ 1403 h 3283"/>
                <a:gd name="T36" fmla="*/ 305 w 3774"/>
                <a:gd name="T37" fmla="*/ 1470 h 3283"/>
                <a:gd name="T38" fmla="*/ 0 w 3774"/>
                <a:gd name="T39" fmla="*/ 1574 h 3283"/>
                <a:gd name="T40" fmla="*/ 201 w 3774"/>
                <a:gd name="T41" fmla="*/ 1730 h 3283"/>
                <a:gd name="T42" fmla="*/ 349 w 3774"/>
                <a:gd name="T43" fmla="*/ 1841 h 3283"/>
                <a:gd name="T44" fmla="*/ 386 w 3774"/>
                <a:gd name="T45" fmla="*/ 2116 h 3283"/>
                <a:gd name="T46" fmla="*/ 386 w 3774"/>
                <a:gd name="T47" fmla="*/ 2153 h 3283"/>
                <a:gd name="T48" fmla="*/ 661 w 3774"/>
                <a:gd name="T49" fmla="*/ 2072 h 3283"/>
                <a:gd name="T50" fmla="*/ 944 w 3774"/>
                <a:gd name="T51" fmla="*/ 2079 h 3283"/>
                <a:gd name="T52" fmla="*/ 1285 w 3774"/>
                <a:gd name="T53" fmla="*/ 2027 h 3283"/>
                <a:gd name="T54" fmla="*/ 1486 w 3774"/>
                <a:gd name="T55" fmla="*/ 1938 h 3283"/>
                <a:gd name="T56" fmla="*/ 1597 w 3774"/>
                <a:gd name="T57" fmla="*/ 1745 h 3283"/>
                <a:gd name="T58" fmla="*/ 1693 w 3774"/>
                <a:gd name="T59" fmla="*/ 1552 h 3283"/>
                <a:gd name="T60" fmla="*/ 1842 w 3774"/>
                <a:gd name="T61" fmla="*/ 1537 h 3283"/>
                <a:gd name="T62" fmla="*/ 2080 w 3774"/>
                <a:gd name="T63" fmla="*/ 1425 h 3283"/>
                <a:gd name="T64" fmla="*/ 2161 w 3774"/>
                <a:gd name="T65" fmla="*/ 1396 h 3283"/>
                <a:gd name="T66" fmla="*/ 2310 w 3774"/>
                <a:gd name="T67" fmla="*/ 1329 h 3283"/>
                <a:gd name="T68" fmla="*/ 2444 w 3774"/>
                <a:gd name="T69" fmla="*/ 1270 h 3283"/>
                <a:gd name="T70" fmla="*/ 2703 w 3774"/>
                <a:gd name="T71" fmla="*/ 1180 h 3283"/>
                <a:gd name="T72" fmla="*/ 2718 w 3774"/>
                <a:gd name="T73" fmla="*/ 1351 h 3283"/>
                <a:gd name="T74" fmla="*/ 2860 w 3774"/>
                <a:gd name="T75" fmla="*/ 1552 h 3283"/>
                <a:gd name="T76" fmla="*/ 2592 w 3774"/>
                <a:gd name="T77" fmla="*/ 1700 h 3283"/>
                <a:gd name="T78" fmla="*/ 2458 w 3774"/>
                <a:gd name="T79" fmla="*/ 1864 h 3283"/>
                <a:gd name="T80" fmla="*/ 2280 w 3774"/>
                <a:gd name="T81" fmla="*/ 1975 h 3283"/>
                <a:gd name="T82" fmla="*/ 2087 w 3774"/>
                <a:gd name="T83" fmla="*/ 2123 h 3283"/>
                <a:gd name="T84" fmla="*/ 1812 w 3774"/>
                <a:gd name="T85" fmla="*/ 2354 h 3283"/>
                <a:gd name="T86" fmla="*/ 1612 w 3774"/>
                <a:gd name="T87" fmla="*/ 2584 h 3283"/>
                <a:gd name="T88" fmla="*/ 1486 w 3774"/>
                <a:gd name="T89" fmla="*/ 2747 h 3283"/>
                <a:gd name="T90" fmla="*/ 1285 w 3774"/>
                <a:gd name="T91" fmla="*/ 2992 h 3283"/>
                <a:gd name="T92" fmla="*/ 1300 w 3774"/>
                <a:gd name="T93" fmla="*/ 3230 h 3283"/>
                <a:gd name="T94" fmla="*/ 1486 w 3774"/>
                <a:gd name="T95" fmla="*/ 3089 h 3283"/>
                <a:gd name="T96" fmla="*/ 1753 w 3774"/>
                <a:gd name="T97" fmla="*/ 3044 h 3283"/>
                <a:gd name="T98" fmla="*/ 1938 w 3774"/>
                <a:gd name="T99" fmla="*/ 2992 h 3283"/>
                <a:gd name="T100" fmla="*/ 2132 w 3774"/>
                <a:gd name="T101" fmla="*/ 3074 h 3283"/>
                <a:gd name="T102" fmla="*/ 2273 w 3774"/>
                <a:gd name="T103" fmla="*/ 2903 h 3283"/>
                <a:gd name="T104" fmla="*/ 2347 w 3774"/>
                <a:gd name="T105" fmla="*/ 2651 h 3283"/>
                <a:gd name="T106" fmla="*/ 2369 w 3774"/>
                <a:gd name="T107" fmla="*/ 2406 h 3283"/>
                <a:gd name="T108" fmla="*/ 2495 w 3774"/>
                <a:gd name="T109" fmla="*/ 2109 h 3283"/>
                <a:gd name="T110" fmla="*/ 2726 w 3774"/>
                <a:gd name="T111" fmla="*/ 1938 h 3283"/>
                <a:gd name="T112" fmla="*/ 3112 w 3774"/>
                <a:gd name="T113" fmla="*/ 1604 h 3283"/>
                <a:gd name="T114" fmla="*/ 3327 w 3774"/>
                <a:gd name="T115" fmla="*/ 1544 h 3283"/>
                <a:gd name="T116" fmla="*/ 3483 w 3774"/>
                <a:gd name="T117" fmla="*/ 1626 h 3283"/>
                <a:gd name="T118" fmla="*/ 3587 w 3774"/>
                <a:gd name="T119" fmla="*/ 1537 h 3283"/>
                <a:gd name="T120" fmla="*/ 3491 w 3774"/>
                <a:gd name="T121" fmla="*/ 1284 h 3283"/>
                <a:gd name="T122" fmla="*/ 3765 w 3774"/>
                <a:gd name="T123" fmla="*/ 995 h 3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74" h="3283">
                  <a:moveTo>
                    <a:pt x="3773" y="995"/>
                  </a:moveTo>
                  <a:lnTo>
                    <a:pt x="3773" y="995"/>
                  </a:lnTo>
                  <a:cubicBezTo>
                    <a:pt x="3773" y="965"/>
                    <a:pt x="3743" y="965"/>
                    <a:pt x="3728" y="943"/>
                  </a:cubicBezTo>
                  <a:cubicBezTo>
                    <a:pt x="3728" y="928"/>
                    <a:pt x="3728" y="905"/>
                    <a:pt x="3728" y="891"/>
                  </a:cubicBezTo>
                  <a:cubicBezTo>
                    <a:pt x="3736" y="861"/>
                    <a:pt x="3728" y="854"/>
                    <a:pt x="3706" y="839"/>
                  </a:cubicBezTo>
                  <a:cubicBezTo>
                    <a:pt x="3684" y="831"/>
                    <a:pt x="3669" y="824"/>
                    <a:pt x="3669" y="802"/>
                  </a:cubicBezTo>
                  <a:cubicBezTo>
                    <a:pt x="3654" y="794"/>
                    <a:pt x="3647" y="794"/>
                    <a:pt x="3639" y="779"/>
                  </a:cubicBezTo>
                  <a:cubicBezTo>
                    <a:pt x="3632" y="772"/>
                    <a:pt x="3624" y="757"/>
                    <a:pt x="3610" y="750"/>
                  </a:cubicBezTo>
                  <a:cubicBezTo>
                    <a:pt x="3595" y="742"/>
                    <a:pt x="3550" y="750"/>
                    <a:pt x="3535" y="750"/>
                  </a:cubicBezTo>
                  <a:cubicBezTo>
                    <a:pt x="3513" y="757"/>
                    <a:pt x="3498" y="779"/>
                    <a:pt x="3476" y="779"/>
                  </a:cubicBezTo>
                  <a:cubicBezTo>
                    <a:pt x="3461" y="779"/>
                    <a:pt x="3453" y="757"/>
                    <a:pt x="3439" y="750"/>
                  </a:cubicBezTo>
                  <a:cubicBezTo>
                    <a:pt x="3424" y="750"/>
                    <a:pt x="3416" y="750"/>
                    <a:pt x="3409" y="757"/>
                  </a:cubicBezTo>
                  <a:cubicBezTo>
                    <a:pt x="3372" y="765"/>
                    <a:pt x="3357" y="772"/>
                    <a:pt x="3327" y="750"/>
                  </a:cubicBezTo>
                  <a:cubicBezTo>
                    <a:pt x="3305" y="735"/>
                    <a:pt x="3275" y="705"/>
                    <a:pt x="3246" y="705"/>
                  </a:cubicBezTo>
                  <a:cubicBezTo>
                    <a:pt x="3223" y="698"/>
                    <a:pt x="3194" y="720"/>
                    <a:pt x="3171" y="727"/>
                  </a:cubicBezTo>
                  <a:cubicBezTo>
                    <a:pt x="3149" y="735"/>
                    <a:pt x="3119" y="750"/>
                    <a:pt x="3112" y="765"/>
                  </a:cubicBezTo>
                  <a:cubicBezTo>
                    <a:pt x="3090" y="779"/>
                    <a:pt x="3105" y="794"/>
                    <a:pt x="3097" y="816"/>
                  </a:cubicBezTo>
                  <a:cubicBezTo>
                    <a:pt x="3082" y="809"/>
                    <a:pt x="3067" y="809"/>
                    <a:pt x="3052" y="802"/>
                  </a:cubicBezTo>
                  <a:cubicBezTo>
                    <a:pt x="3038" y="802"/>
                    <a:pt x="3023" y="802"/>
                    <a:pt x="3008" y="802"/>
                  </a:cubicBezTo>
                  <a:cubicBezTo>
                    <a:pt x="3000" y="757"/>
                    <a:pt x="3060" y="757"/>
                    <a:pt x="3052" y="720"/>
                  </a:cubicBezTo>
                  <a:cubicBezTo>
                    <a:pt x="3030" y="720"/>
                    <a:pt x="3038" y="668"/>
                    <a:pt x="3045" y="653"/>
                  </a:cubicBezTo>
                  <a:cubicBezTo>
                    <a:pt x="3067" y="653"/>
                    <a:pt x="3075" y="631"/>
                    <a:pt x="3090" y="623"/>
                  </a:cubicBezTo>
                  <a:cubicBezTo>
                    <a:pt x="3112" y="594"/>
                    <a:pt x="3097" y="608"/>
                    <a:pt x="3097" y="579"/>
                  </a:cubicBezTo>
                  <a:cubicBezTo>
                    <a:pt x="3097" y="534"/>
                    <a:pt x="3149" y="534"/>
                    <a:pt x="3164" y="512"/>
                  </a:cubicBezTo>
                  <a:cubicBezTo>
                    <a:pt x="3171" y="505"/>
                    <a:pt x="3171" y="490"/>
                    <a:pt x="3171" y="490"/>
                  </a:cubicBezTo>
                  <a:cubicBezTo>
                    <a:pt x="3179" y="482"/>
                    <a:pt x="3194" y="490"/>
                    <a:pt x="3194" y="475"/>
                  </a:cubicBezTo>
                  <a:cubicBezTo>
                    <a:pt x="3201" y="460"/>
                    <a:pt x="3142" y="430"/>
                    <a:pt x="3134" y="415"/>
                  </a:cubicBezTo>
                  <a:cubicBezTo>
                    <a:pt x="3119" y="400"/>
                    <a:pt x="3097" y="371"/>
                    <a:pt x="3090" y="349"/>
                  </a:cubicBezTo>
                  <a:cubicBezTo>
                    <a:pt x="3082" y="326"/>
                    <a:pt x="3090" y="311"/>
                    <a:pt x="3082" y="289"/>
                  </a:cubicBezTo>
                  <a:cubicBezTo>
                    <a:pt x="3015" y="282"/>
                    <a:pt x="2949" y="311"/>
                    <a:pt x="2941" y="378"/>
                  </a:cubicBezTo>
                  <a:cubicBezTo>
                    <a:pt x="2941" y="393"/>
                    <a:pt x="2949" y="415"/>
                    <a:pt x="2926" y="423"/>
                  </a:cubicBezTo>
                  <a:cubicBezTo>
                    <a:pt x="2911" y="430"/>
                    <a:pt x="2904" y="423"/>
                    <a:pt x="2897" y="408"/>
                  </a:cubicBezTo>
                  <a:cubicBezTo>
                    <a:pt x="2889" y="378"/>
                    <a:pt x="2919" y="356"/>
                    <a:pt x="2904" y="326"/>
                  </a:cubicBezTo>
                  <a:cubicBezTo>
                    <a:pt x="2889" y="326"/>
                    <a:pt x="2867" y="319"/>
                    <a:pt x="2852" y="319"/>
                  </a:cubicBezTo>
                  <a:cubicBezTo>
                    <a:pt x="2852" y="304"/>
                    <a:pt x="2867" y="297"/>
                    <a:pt x="2867" y="282"/>
                  </a:cubicBezTo>
                  <a:cubicBezTo>
                    <a:pt x="2874" y="282"/>
                    <a:pt x="2889" y="274"/>
                    <a:pt x="2889" y="282"/>
                  </a:cubicBezTo>
                  <a:cubicBezTo>
                    <a:pt x="2897" y="267"/>
                    <a:pt x="2934" y="200"/>
                    <a:pt x="2949" y="200"/>
                  </a:cubicBezTo>
                  <a:cubicBezTo>
                    <a:pt x="2963" y="193"/>
                    <a:pt x="2978" y="208"/>
                    <a:pt x="2986" y="185"/>
                  </a:cubicBezTo>
                  <a:cubicBezTo>
                    <a:pt x="2993" y="178"/>
                    <a:pt x="2978" y="155"/>
                    <a:pt x="2986" y="148"/>
                  </a:cubicBezTo>
                  <a:cubicBezTo>
                    <a:pt x="2963" y="133"/>
                    <a:pt x="2949" y="148"/>
                    <a:pt x="2926" y="148"/>
                  </a:cubicBezTo>
                  <a:cubicBezTo>
                    <a:pt x="2897" y="155"/>
                    <a:pt x="2882" y="133"/>
                    <a:pt x="2867" y="103"/>
                  </a:cubicBezTo>
                  <a:cubicBezTo>
                    <a:pt x="2860" y="89"/>
                    <a:pt x="2867" y="96"/>
                    <a:pt x="2852" y="81"/>
                  </a:cubicBezTo>
                  <a:cubicBezTo>
                    <a:pt x="2845" y="66"/>
                    <a:pt x="2822" y="66"/>
                    <a:pt x="2815" y="52"/>
                  </a:cubicBezTo>
                  <a:cubicBezTo>
                    <a:pt x="2800" y="37"/>
                    <a:pt x="2807" y="7"/>
                    <a:pt x="2778" y="0"/>
                  </a:cubicBezTo>
                  <a:cubicBezTo>
                    <a:pt x="2778" y="29"/>
                    <a:pt x="2770" y="14"/>
                    <a:pt x="2755" y="29"/>
                  </a:cubicBezTo>
                  <a:cubicBezTo>
                    <a:pt x="2741" y="37"/>
                    <a:pt x="2748" y="44"/>
                    <a:pt x="2741" y="52"/>
                  </a:cubicBezTo>
                  <a:cubicBezTo>
                    <a:pt x="2733" y="66"/>
                    <a:pt x="2718" y="66"/>
                    <a:pt x="2711" y="66"/>
                  </a:cubicBezTo>
                  <a:cubicBezTo>
                    <a:pt x="2674" y="89"/>
                    <a:pt x="2644" y="111"/>
                    <a:pt x="2607" y="126"/>
                  </a:cubicBezTo>
                  <a:cubicBezTo>
                    <a:pt x="2570" y="148"/>
                    <a:pt x="2533" y="163"/>
                    <a:pt x="2503" y="193"/>
                  </a:cubicBezTo>
                  <a:cubicBezTo>
                    <a:pt x="2488" y="200"/>
                    <a:pt x="2458" y="215"/>
                    <a:pt x="2458" y="237"/>
                  </a:cubicBezTo>
                  <a:cubicBezTo>
                    <a:pt x="2458" y="245"/>
                    <a:pt x="2473" y="245"/>
                    <a:pt x="2473" y="260"/>
                  </a:cubicBezTo>
                  <a:cubicBezTo>
                    <a:pt x="2473" y="267"/>
                    <a:pt x="2473" y="274"/>
                    <a:pt x="2473" y="282"/>
                  </a:cubicBezTo>
                  <a:cubicBezTo>
                    <a:pt x="2466" y="282"/>
                    <a:pt x="2451" y="282"/>
                    <a:pt x="2436" y="282"/>
                  </a:cubicBezTo>
                  <a:cubicBezTo>
                    <a:pt x="2451" y="304"/>
                    <a:pt x="2444" y="334"/>
                    <a:pt x="2429" y="349"/>
                  </a:cubicBezTo>
                  <a:cubicBezTo>
                    <a:pt x="2414" y="363"/>
                    <a:pt x="2384" y="363"/>
                    <a:pt x="2362" y="371"/>
                  </a:cubicBezTo>
                  <a:cubicBezTo>
                    <a:pt x="2332" y="371"/>
                    <a:pt x="2303" y="349"/>
                    <a:pt x="2273" y="326"/>
                  </a:cubicBezTo>
                  <a:cubicBezTo>
                    <a:pt x="2243" y="311"/>
                    <a:pt x="2221" y="304"/>
                    <a:pt x="2184" y="304"/>
                  </a:cubicBezTo>
                  <a:cubicBezTo>
                    <a:pt x="2154" y="304"/>
                    <a:pt x="2132" y="311"/>
                    <a:pt x="2102" y="311"/>
                  </a:cubicBezTo>
                  <a:cubicBezTo>
                    <a:pt x="2058" y="319"/>
                    <a:pt x="2043" y="311"/>
                    <a:pt x="2005" y="282"/>
                  </a:cubicBezTo>
                  <a:cubicBezTo>
                    <a:pt x="1961" y="252"/>
                    <a:pt x="1916" y="208"/>
                    <a:pt x="1857" y="208"/>
                  </a:cubicBezTo>
                  <a:cubicBezTo>
                    <a:pt x="1857" y="245"/>
                    <a:pt x="1857" y="267"/>
                    <a:pt x="1820" y="282"/>
                  </a:cubicBezTo>
                  <a:cubicBezTo>
                    <a:pt x="1790" y="297"/>
                    <a:pt x="1760" y="289"/>
                    <a:pt x="1731" y="304"/>
                  </a:cubicBezTo>
                  <a:cubicBezTo>
                    <a:pt x="1693" y="319"/>
                    <a:pt x="1686" y="349"/>
                    <a:pt x="1656" y="371"/>
                  </a:cubicBezTo>
                  <a:cubicBezTo>
                    <a:pt x="1634" y="386"/>
                    <a:pt x="1612" y="408"/>
                    <a:pt x="1604" y="430"/>
                  </a:cubicBezTo>
                  <a:cubicBezTo>
                    <a:pt x="1597" y="445"/>
                    <a:pt x="1582" y="497"/>
                    <a:pt x="1567" y="505"/>
                  </a:cubicBezTo>
                  <a:cubicBezTo>
                    <a:pt x="1560" y="505"/>
                    <a:pt x="1515" y="497"/>
                    <a:pt x="1508" y="505"/>
                  </a:cubicBezTo>
                  <a:cubicBezTo>
                    <a:pt x="1501" y="519"/>
                    <a:pt x="1530" y="534"/>
                    <a:pt x="1523" y="557"/>
                  </a:cubicBezTo>
                  <a:cubicBezTo>
                    <a:pt x="1523" y="571"/>
                    <a:pt x="1456" y="594"/>
                    <a:pt x="1441" y="601"/>
                  </a:cubicBezTo>
                  <a:cubicBezTo>
                    <a:pt x="1448" y="631"/>
                    <a:pt x="1404" y="646"/>
                    <a:pt x="1382" y="660"/>
                  </a:cubicBezTo>
                  <a:cubicBezTo>
                    <a:pt x="1367" y="668"/>
                    <a:pt x="1359" y="675"/>
                    <a:pt x="1344" y="690"/>
                  </a:cubicBezTo>
                  <a:cubicBezTo>
                    <a:pt x="1337" y="698"/>
                    <a:pt x="1322" y="720"/>
                    <a:pt x="1307" y="727"/>
                  </a:cubicBezTo>
                  <a:cubicBezTo>
                    <a:pt x="1285" y="735"/>
                    <a:pt x="1263" y="720"/>
                    <a:pt x="1241" y="727"/>
                  </a:cubicBezTo>
                  <a:cubicBezTo>
                    <a:pt x="1218" y="727"/>
                    <a:pt x="1211" y="735"/>
                    <a:pt x="1196" y="742"/>
                  </a:cubicBezTo>
                  <a:cubicBezTo>
                    <a:pt x="1166" y="757"/>
                    <a:pt x="1137" y="765"/>
                    <a:pt x="1107" y="779"/>
                  </a:cubicBezTo>
                  <a:cubicBezTo>
                    <a:pt x="1077" y="794"/>
                    <a:pt x="1048" y="779"/>
                    <a:pt x="1018" y="787"/>
                  </a:cubicBezTo>
                  <a:cubicBezTo>
                    <a:pt x="988" y="794"/>
                    <a:pt x="996" y="831"/>
                    <a:pt x="996" y="861"/>
                  </a:cubicBezTo>
                  <a:cubicBezTo>
                    <a:pt x="996" y="891"/>
                    <a:pt x="996" y="913"/>
                    <a:pt x="981" y="943"/>
                  </a:cubicBezTo>
                  <a:cubicBezTo>
                    <a:pt x="973" y="957"/>
                    <a:pt x="966" y="972"/>
                    <a:pt x="958" y="980"/>
                  </a:cubicBezTo>
                  <a:cubicBezTo>
                    <a:pt x="951" y="987"/>
                    <a:pt x="936" y="995"/>
                    <a:pt x="929" y="1002"/>
                  </a:cubicBezTo>
                  <a:cubicBezTo>
                    <a:pt x="921" y="1017"/>
                    <a:pt x="921" y="1024"/>
                    <a:pt x="906" y="1032"/>
                  </a:cubicBezTo>
                  <a:cubicBezTo>
                    <a:pt x="891" y="1047"/>
                    <a:pt x="877" y="1047"/>
                    <a:pt x="862" y="1054"/>
                  </a:cubicBezTo>
                  <a:cubicBezTo>
                    <a:pt x="854" y="1069"/>
                    <a:pt x="854" y="1084"/>
                    <a:pt x="840" y="1091"/>
                  </a:cubicBezTo>
                  <a:cubicBezTo>
                    <a:pt x="825" y="1099"/>
                    <a:pt x="817" y="1106"/>
                    <a:pt x="802" y="1113"/>
                  </a:cubicBezTo>
                  <a:cubicBezTo>
                    <a:pt x="780" y="1121"/>
                    <a:pt x="736" y="1128"/>
                    <a:pt x="721" y="1151"/>
                  </a:cubicBezTo>
                  <a:cubicBezTo>
                    <a:pt x="713" y="1165"/>
                    <a:pt x="721" y="1173"/>
                    <a:pt x="706" y="1188"/>
                  </a:cubicBezTo>
                  <a:cubicBezTo>
                    <a:pt x="699" y="1202"/>
                    <a:pt x="669" y="1210"/>
                    <a:pt x="676" y="1232"/>
                  </a:cubicBezTo>
                  <a:cubicBezTo>
                    <a:pt x="691" y="1240"/>
                    <a:pt x="713" y="1247"/>
                    <a:pt x="721" y="1262"/>
                  </a:cubicBezTo>
                  <a:cubicBezTo>
                    <a:pt x="765" y="1329"/>
                    <a:pt x="587" y="1344"/>
                    <a:pt x="594" y="1403"/>
                  </a:cubicBezTo>
                  <a:cubicBezTo>
                    <a:pt x="572" y="1418"/>
                    <a:pt x="535" y="1396"/>
                    <a:pt x="505" y="1410"/>
                  </a:cubicBezTo>
                  <a:cubicBezTo>
                    <a:pt x="476" y="1433"/>
                    <a:pt x="468" y="1455"/>
                    <a:pt x="454" y="1403"/>
                  </a:cubicBezTo>
                  <a:cubicBezTo>
                    <a:pt x="439" y="1403"/>
                    <a:pt x="431" y="1403"/>
                    <a:pt x="416" y="1403"/>
                  </a:cubicBezTo>
                  <a:cubicBezTo>
                    <a:pt x="416" y="1403"/>
                    <a:pt x="416" y="1403"/>
                    <a:pt x="424" y="1403"/>
                  </a:cubicBezTo>
                  <a:cubicBezTo>
                    <a:pt x="424" y="1418"/>
                    <a:pt x="424" y="1425"/>
                    <a:pt x="424" y="1440"/>
                  </a:cubicBezTo>
                  <a:cubicBezTo>
                    <a:pt x="386" y="1440"/>
                    <a:pt x="372" y="1433"/>
                    <a:pt x="342" y="1448"/>
                  </a:cubicBezTo>
                  <a:cubicBezTo>
                    <a:pt x="327" y="1455"/>
                    <a:pt x="312" y="1455"/>
                    <a:pt x="305" y="1470"/>
                  </a:cubicBezTo>
                  <a:cubicBezTo>
                    <a:pt x="290" y="1485"/>
                    <a:pt x="290" y="1500"/>
                    <a:pt x="275" y="1507"/>
                  </a:cubicBezTo>
                  <a:cubicBezTo>
                    <a:pt x="268" y="1515"/>
                    <a:pt x="253" y="1515"/>
                    <a:pt x="238" y="1507"/>
                  </a:cubicBezTo>
                  <a:cubicBezTo>
                    <a:pt x="208" y="1500"/>
                    <a:pt x="171" y="1492"/>
                    <a:pt x="141" y="1492"/>
                  </a:cubicBezTo>
                  <a:cubicBezTo>
                    <a:pt x="104" y="1492"/>
                    <a:pt x="67" y="1485"/>
                    <a:pt x="38" y="1485"/>
                  </a:cubicBezTo>
                  <a:cubicBezTo>
                    <a:pt x="30" y="1515"/>
                    <a:pt x="38" y="1567"/>
                    <a:pt x="0" y="1574"/>
                  </a:cubicBezTo>
                  <a:cubicBezTo>
                    <a:pt x="8" y="1589"/>
                    <a:pt x="23" y="1604"/>
                    <a:pt x="30" y="1618"/>
                  </a:cubicBezTo>
                  <a:cubicBezTo>
                    <a:pt x="38" y="1633"/>
                    <a:pt x="30" y="1656"/>
                    <a:pt x="38" y="1670"/>
                  </a:cubicBezTo>
                  <a:cubicBezTo>
                    <a:pt x="52" y="1685"/>
                    <a:pt x="75" y="1693"/>
                    <a:pt x="97" y="1700"/>
                  </a:cubicBezTo>
                  <a:cubicBezTo>
                    <a:pt x="127" y="1715"/>
                    <a:pt x="119" y="1722"/>
                    <a:pt x="134" y="1752"/>
                  </a:cubicBezTo>
                  <a:cubicBezTo>
                    <a:pt x="149" y="1722"/>
                    <a:pt x="164" y="1730"/>
                    <a:pt x="201" y="1730"/>
                  </a:cubicBezTo>
                  <a:cubicBezTo>
                    <a:pt x="231" y="1730"/>
                    <a:pt x="246" y="1715"/>
                    <a:pt x="268" y="1700"/>
                  </a:cubicBezTo>
                  <a:cubicBezTo>
                    <a:pt x="297" y="1685"/>
                    <a:pt x="297" y="1707"/>
                    <a:pt x="312" y="1730"/>
                  </a:cubicBezTo>
                  <a:cubicBezTo>
                    <a:pt x="327" y="1745"/>
                    <a:pt x="342" y="1767"/>
                    <a:pt x="357" y="1782"/>
                  </a:cubicBezTo>
                  <a:cubicBezTo>
                    <a:pt x="364" y="1789"/>
                    <a:pt x="379" y="1812"/>
                    <a:pt x="372" y="1819"/>
                  </a:cubicBezTo>
                  <a:cubicBezTo>
                    <a:pt x="372" y="1826"/>
                    <a:pt x="349" y="1826"/>
                    <a:pt x="349" y="1841"/>
                  </a:cubicBezTo>
                  <a:cubicBezTo>
                    <a:pt x="342" y="1849"/>
                    <a:pt x="349" y="1864"/>
                    <a:pt x="342" y="1871"/>
                  </a:cubicBezTo>
                  <a:cubicBezTo>
                    <a:pt x="335" y="1886"/>
                    <a:pt x="320" y="1878"/>
                    <a:pt x="312" y="1893"/>
                  </a:cubicBezTo>
                  <a:cubicBezTo>
                    <a:pt x="305" y="1901"/>
                    <a:pt x="297" y="1945"/>
                    <a:pt x="305" y="1953"/>
                  </a:cubicBezTo>
                  <a:cubicBezTo>
                    <a:pt x="312" y="1975"/>
                    <a:pt x="357" y="1997"/>
                    <a:pt x="372" y="2005"/>
                  </a:cubicBezTo>
                  <a:cubicBezTo>
                    <a:pt x="379" y="2049"/>
                    <a:pt x="409" y="2072"/>
                    <a:pt x="386" y="2116"/>
                  </a:cubicBezTo>
                  <a:cubicBezTo>
                    <a:pt x="379" y="2153"/>
                    <a:pt x="335" y="2153"/>
                    <a:pt x="305" y="2153"/>
                  </a:cubicBezTo>
                  <a:cubicBezTo>
                    <a:pt x="305" y="2146"/>
                    <a:pt x="305" y="2138"/>
                    <a:pt x="305" y="2138"/>
                  </a:cubicBezTo>
                  <a:cubicBezTo>
                    <a:pt x="297" y="2138"/>
                    <a:pt x="283" y="2131"/>
                    <a:pt x="268" y="2131"/>
                  </a:cubicBezTo>
                  <a:cubicBezTo>
                    <a:pt x="283" y="2146"/>
                    <a:pt x="297" y="2153"/>
                    <a:pt x="312" y="2153"/>
                  </a:cubicBezTo>
                  <a:cubicBezTo>
                    <a:pt x="342" y="2161"/>
                    <a:pt x="364" y="2161"/>
                    <a:pt x="386" y="2153"/>
                  </a:cubicBezTo>
                  <a:cubicBezTo>
                    <a:pt x="409" y="2146"/>
                    <a:pt x="424" y="2146"/>
                    <a:pt x="446" y="2138"/>
                  </a:cubicBezTo>
                  <a:cubicBezTo>
                    <a:pt x="461" y="2138"/>
                    <a:pt x="476" y="2131"/>
                    <a:pt x="491" y="2131"/>
                  </a:cubicBezTo>
                  <a:cubicBezTo>
                    <a:pt x="505" y="2131"/>
                    <a:pt x="513" y="2116"/>
                    <a:pt x="528" y="2116"/>
                  </a:cubicBezTo>
                  <a:cubicBezTo>
                    <a:pt x="543" y="2109"/>
                    <a:pt x="565" y="2109"/>
                    <a:pt x="580" y="2109"/>
                  </a:cubicBezTo>
                  <a:cubicBezTo>
                    <a:pt x="609" y="2101"/>
                    <a:pt x="632" y="2086"/>
                    <a:pt x="661" y="2072"/>
                  </a:cubicBezTo>
                  <a:cubicBezTo>
                    <a:pt x="669" y="2072"/>
                    <a:pt x="676" y="2057"/>
                    <a:pt x="684" y="2057"/>
                  </a:cubicBezTo>
                  <a:cubicBezTo>
                    <a:pt x="699" y="2057"/>
                    <a:pt x="706" y="2057"/>
                    <a:pt x="713" y="2057"/>
                  </a:cubicBezTo>
                  <a:cubicBezTo>
                    <a:pt x="736" y="2049"/>
                    <a:pt x="736" y="2027"/>
                    <a:pt x="758" y="2027"/>
                  </a:cubicBezTo>
                  <a:cubicBezTo>
                    <a:pt x="802" y="2027"/>
                    <a:pt x="840" y="2042"/>
                    <a:pt x="877" y="2049"/>
                  </a:cubicBezTo>
                  <a:cubicBezTo>
                    <a:pt x="899" y="2057"/>
                    <a:pt x="921" y="2064"/>
                    <a:pt x="944" y="2079"/>
                  </a:cubicBezTo>
                  <a:cubicBezTo>
                    <a:pt x="973" y="2094"/>
                    <a:pt x="996" y="2086"/>
                    <a:pt x="1025" y="2086"/>
                  </a:cubicBezTo>
                  <a:cubicBezTo>
                    <a:pt x="1048" y="2079"/>
                    <a:pt x="1077" y="2079"/>
                    <a:pt x="1092" y="2072"/>
                  </a:cubicBezTo>
                  <a:cubicBezTo>
                    <a:pt x="1122" y="2042"/>
                    <a:pt x="1159" y="2042"/>
                    <a:pt x="1203" y="2049"/>
                  </a:cubicBezTo>
                  <a:cubicBezTo>
                    <a:pt x="1218" y="2049"/>
                    <a:pt x="1241" y="2049"/>
                    <a:pt x="1256" y="2042"/>
                  </a:cubicBezTo>
                  <a:cubicBezTo>
                    <a:pt x="1270" y="2034"/>
                    <a:pt x="1270" y="2027"/>
                    <a:pt x="1285" y="2027"/>
                  </a:cubicBezTo>
                  <a:cubicBezTo>
                    <a:pt x="1293" y="2027"/>
                    <a:pt x="1300" y="2027"/>
                    <a:pt x="1307" y="2027"/>
                  </a:cubicBezTo>
                  <a:cubicBezTo>
                    <a:pt x="1330" y="2027"/>
                    <a:pt x="1352" y="2027"/>
                    <a:pt x="1367" y="2027"/>
                  </a:cubicBezTo>
                  <a:cubicBezTo>
                    <a:pt x="1389" y="2019"/>
                    <a:pt x="1404" y="2012"/>
                    <a:pt x="1419" y="1997"/>
                  </a:cubicBezTo>
                  <a:cubicBezTo>
                    <a:pt x="1426" y="1982"/>
                    <a:pt x="1434" y="1967"/>
                    <a:pt x="1441" y="1953"/>
                  </a:cubicBezTo>
                  <a:cubicBezTo>
                    <a:pt x="1456" y="1938"/>
                    <a:pt x="1463" y="1938"/>
                    <a:pt x="1486" y="1938"/>
                  </a:cubicBezTo>
                  <a:cubicBezTo>
                    <a:pt x="1486" y="1923"/>
                    <a:pt x="1478" y="1908"/>
                    <a:pt x="1486" y="1893"/>
                  </a:cubicBezTo>
                  <a:cubicBezTo>
                    <a:pt x="1486" y="1871"/>
                    <a:pt x="1493" y="1856"/>
                    <a:pt x="1501" y="1849"/>
                  </a:cubicBezTo>
                  <a:cubicBezTo>
                    <a:pt x="1523" y="1819"/>
                    <a:pt x="1538" y="1797"/>
                    <a:pt x="1560" y="1774"/>
                  </a:cubicBezTo>
                  <a:cubicBezTo>
                    <a:pt x="1567" y="1767"/>
                    <a:pt x="1575" y="1760"/>
                    <a:pt x="1582" y="1760"/>
                  </a:cubicBezTo>
                  <a:cubicBezTo>
                    <a:pt x="1582" y="1752"/>
                    <a:pt x="1590" y="1745"/>
                    <a:pt x="1597" y="1745"/>
                  </a:cubicBezTo>
                  <a:cubicBezTo>
                    <a:pt x="1604" y="1730"/>
                    <a:pt x="1619" y="1722"/>
                    <a:pt x="1634" y="1707"/>
                  </a:cubicBezTo>
                  <a:cubicBezTo>
                    <a:pt x="1642" y="1700"/>
                    <a:pt x="1656" y="1685"/>
                    <a:pt x="1664" y="1678"/>
                  </a:cubicBezTo>
                  <a:cubicBezTo>
                    <a:pt x="1679" y="1663"/>
                    <a:pt x="1686" y="1641"/>
                    <a:pt x="1701" y="1641"/>
                  </a:cubicBezTo>
                  <a:cubicBezTo>
                    <a:pt x="1701" y="1641"/>
                    <a:pt x="1701" y="1641"/>
                    <a:pt x="1708" y="1633"/>
                  </a:cubicBezTo>
                  <a:cubicBezTo>
                    <a:pt x="1708" y="1618"/>
                    <a:pt x="1708" y="1567"/>
                    <a:pt x="1693" y="1552"/>
                  </a:cubicBezTo>
                  <a:cubicBezTo>
                    <a:pt x="1686" y="1544"/>
                    <a:pt x="1679" y="1552"/>
                    <a:pt x="1679" y="1537"/>
                  </a:cubicBezTo>
                  <a:cubicBezTo>
                    <a:pt x="1679" y="1529"/>
                    <a:pt x="1679" y="1522"/>
                    <a:pt x="1686" y="1515"/>
                  </a:cubicBezTo>
                  <a:cubicBezTo>
                    <a:pt x="1701" y="1515"/>
                    <a:pt x="1731" y="1529"/>
                    <a:pt x="1738" y="1529"/>
                  </a:cubicBezTo>
                  <a:cubicBezTo>
                    <a:pt x="1753" y="1537"/>
                    <a:pt x="1775" y="1559"/>
                    <a:pt x="1790" y="1559"/>
                  </a:cubicBezTo>
                  <a:cubicBezTo>
                    <a:pt x="1812" y="1559"/>
                    <a:pt x="1827" y="1544"/>
                    <a:pt x="1842" y="1537"/>
                  </a:cubicBezTo>
                  <a:cubicBezTo>
                    <a:pt x="1857" y="1529"/>
                    <a:pt x="1887" y="1544"/>
                    <a:pt x="1887" y="1522"/>
                  </a:cubicBezTo>
                  <a:cubicBezTo>
                    <a:pt x="1909" y="1515"/>
                    <a:pt x="1924" y="1529"/>
                    <a:pt x="1946" y="1507"/>
                  </a:cubicBezTo>
                  <a:cubicBezTo>
                    <a:pt x="1961" y="1500"/>
                    <a:pt x="1983" y="1485"/>
                    <a:pt x="2005" y="1477"/>
                  </a:cubicBezTo>
                  <a:cubicBezTo>
                    <a:pt x="2020" y="1470"/>
                    <a:pt x="2035" y="1462"/>
                    <a:pt x="2050" y="1448"/>
                  </a:cubicBezTo>
                  <a:cubicBezTo>
                    <a:pt x="2058" y="1440"/>
                    <a:pt x="2065" y="1433"/>
                    <a:pt x="2080" y="1425"/>
                  </a:cubicBezTo>
                  <a:cubicBezTo>
                    <a:pt x="2080" y="1425"/>
                    <a:pt x="2095" y="1425"/>
                    <a:pt x="2095" y="1418"/>
                  </a:cubicBezTo>
                  <a:cubicBezTo>
                    <a:pt x="2102" y="1418"/>
                    <a:pt x="2102" y="1418"/>
                    <a:pt x="2109" y="1418"/>
                  </a:cubicBezTo>
                  <a:lnTo>
                    <a:pt x="2109" y="1410"/>
                  </a:lnTo>
                  <a:cubicBezTo>
                    <a:pt x="2124" y="1403"/>
                    <a:pt x="2117" y="1403"/>
                    <a:pt x="2132" y="1396"/>
                  </a:cubicBezTo>
                  <a:cubicBezTo>
                    <a:pt x="2139" y="1396"/>
                    <a:pt x="2154" y="1396"/>
                    <a:pt x="2161" y="1396"/>
                  </a:cubicBezTo>
                  <a:cubicBezTo>
                    <a:pt x="2169" y="1388"/>
                    <a:pt x="2169" y="1381"/>
                    <a:pt x="2184" y="1373"/>
                  </a:cubicBezTo>
                  <a:cubicBezTo>
                    <a:pt x="2191" y="1373"/>
                    <a:pt x="2191" y="1373"/>
                    <a:pt x="2206" y="1366"/>
                  </a:cubicBezTo>
                  <a:cubicBezTo>
                    <a:pt x="2221" y="1351"/>
                    <a:pt x="2236" y="1359"/>
                    <a:pt x="2258" y="1351"/>
                  </a:cubicBezTo>
                  <a:cubicBezTo>
                    <a:pt x="2265" y="1344"/>
                    <a:pt x="2273" y="1336"/>
                    <a:pt x="2280" y="1336"/>
                  </a:cubicBezTo>
                  <a:cubicBezTo>
                    <a:pt x="2288" y="1329"/>
                    <a:pt x="2303" y="1329"/>
                    <a:pt x="2310" y="1329"/>
                  </a:cubicBezTo>
                  <a:cubicBezTo>
                    <a:pt x="2317" y="1321"/>
                    <a:pt x="2325" y="1321"/>
                    <a:pt x="2332" y="1314"/>
                  </a:cubicBezTo>
                  <a:cubicBezTo>
                    <a:pt x="2340" y="1307"/>
                    <a:pt x="2340" y="1299"/>
                    <a:pt x="2355" y="1292"/>
                  </a:cubicBezTo>
                  <a:cubicBezTo>
                    <a:pt x="2362" y="1292"/>
                    <a:pt x="2369" y="1299"/>
                    <a:pt x="2377" y="1292"/>
                  </a:cubicBezTo>
                  <a:cubicBezTo>
                    <a:pt x="2384" y="1292"/>
                    <a:pt x="2384" y="1277"/>
                    <a:pt x="2392" y="1277"/>
                  </a:cubicBezTo>
                  <a:cubicBezTo>
                    <a:pt x="2406" y="1270"/>
                    <a:pt x="2429" y="1270"/>
                    <a:pt x="2444" y="1270"/>
                  </a:cubicBezTo>
                  <a:cubicBezTo>
                    <a:pt x="2458" y="1262"/>
                    <a:pt x="2488" y="1262"/>
                    <a:pt x="2503" y="1255"/>
                  </a:cubicBezTo>
                  <a:cubicBezTo>
                    <a:pt x="2518" y="1240"/>
                    <a:pt x="2525" y="1232"/>
                    <a:pt x="2548" y="1225"/>
                  </a:cubicBezTo>
                  <a:cubicBezTo>
                    <a:pt x="2570" y="1225"/>
                    <a:pt x="2570" y="1225"/>
                    <a:pt x="2592" y="1202"/>
                  </a:cubicBezTo>
                  <a:cubicBezTo>
                    <a:pt x="2607" y="1188"/>
                    <a:pt x="2622" y="1188"/>
                    <a:pt x="2644" y="1188"/>
                  </a:cubicBezTo>
                  <a:cubicBezTo>
                    <a:pt x="2666" y="1188"/>
                    <a:pt x="2681" y="1180"/>
                    <a:pt x="2703" y="1180"/>
                  </a:cubicBezTo>
                  <a:cubicBezTo>
                    <a:pt x="2726" y="1173"/>
                    <a:pt x="2793" y="1158"/>
                    <a:pt x="2807" y="1188"/>
                  </a:cubicBezTo>
                  <a:cubicBezTo>
                    <a:pt x="2815" y="1202"/>
                    <a:pt x="2793" y="1217"/>
                    <a:pt x="2785" y="1232"/>
                  </a:cubicBezTo>
                  <a:cubicBezTo>
                    <a:pt x="2778" y="1247"/>
                    <a:pt x="2770" y="1255"/>
                    <a:pt x="2755" y="1262"/>
                  </a:cubicBezTo>
                  <a:cubicBezTo>
                    <a:pt x="2748" y="1270"/>
                    <a:pt x="2733" y="1270"/>
                    <a:pt x="2726" y="1277"/>
                  </a:cubicBezTo>
                  <a:cubicBezTo>
                    <a:pt x="2718" y="1292"/>
                    <a:pt x="2718" y="1329"/>
                    <a:pt x="2718" y="1351"/>
                  </a:cubicBezTo>
                  <a:cubicBezTo>
                    <a:pt x="2718" y="1403"/>
                    <a:pt x="2718" y="1448"/>
                    <a:pt x="2770" y="1470"/>
                  </a:cubicBezTo>
                  <a:cubicBezTo>
                    <a:pt x="2770" y="1492"/>
                    <a:pt x="2770" y="1507"/>
                    <a:pt x="2778" y="1529"/>
                  </a:cubicBezTo>
                  <a:cubicBezTo>
                    <a:pt x="2785" y="1544"/>
                    <a:pt x="2793" y="1559"/>
                    <a:pt x="2793" y="1581"/>
                  </a:cubicBezTo>
                  <a:cubicBezTo>
                    <a:pt x="2807" y="1581"/>
                    <a:pt x="2822" y="1581"/>
                    <a:pt x="2837" y="1574"/>
                  </a:cubicBezTo>
                  <a:cubicBezTo>
                    <a:pt x="2845" y="1567"/>
                    <a:pt x="2845" y="1552"/>
                    <a:pt x="2860" y="1552"/>
                  </a:cubicBezTo>
                  <a:cubicBezTo>
                    <a:pt x="2882" y="1544"/>
                    <a:pt x="2874" y="1596"/>
                    <a:pt x="2874" y="1611"/>
                  </a:cubicBezTo>
                  <a:cubicBezTo>
                    <a:pt x="2867" y="1656"/>
                    <a:pt x="2822" y="1685"/>
                    <a:pt x="2778" y="1685"/>
                  </a:cubicBezTo>
                  <a:cubicBezTo>
                    <a:pt x="2770" y="1693"/>
                    <a:pt x="2741" y="1693"/>
                    <a:pt x="2726" y="1700"/>
                  </a:cubicBezTo>
                  <a:cubicBezTo>
                    <a:pt x="2711" y="1707"/>
                    <a:pt x="2696" y="1715"/>
                    <a:pt x="2689" y="1715"/>
                  </a:cubicBezTo>
                  <a:cubicBezTo>
                    <a:pt x="2666" y="1722"/>
                    <a:pt x="2600" y="1722"/>
                    <a:pt x="2592" y="1700"/>
                  </a:cubicBezTo>
                  <a:cubicBezTo>
                    <a:pt x="2562" y="1707"/>
                    <a:pt x="2548" y="1707"/>
                    <a:pt x="2540" y="1737"/>
                  </a:cubicBezTo>
                  <a:cubicBezTo>
                    <a:pt x="2540" y="1752"/>
                    <a:pt x="2540" y="1782"/>
                    <a:pt x="2540" y="1789"/>
                  </a:cubicBezTo>
                  <a:cubicBezTo>
                    <a:pt x="2533" y="1804"/>
                    <a:pt x="2503" y="1812"/>
                    <a:pt x="2488" y="1819"/>
                  </a:cubicBezTo>
                  <a:cubicBezTo>
                    <a:pt x="2481" y="1826"/>
                    <a:pt x="2458" y="1856"/>
                    <a:pt x="2444" y="1856"/>
                  </a:cubicBezTo>
                  <a:cubicBezTo>
                    <a:pt x="2444" y="1864"/>
                    <a:pt x="2451" y="1864"/>
                    <a:pt x="2458" y="1864"/>
                  </a:cubicBezTo>
                  <a:cubicBezTo>
                    <a:pt x="2444" y="1871"/>
                    <a:pt x="2429" y="1878"/>
                    <a:pt x="2429" y="1886"/>
                  </a:cubicBezTo>
                  <a:cubicBezTo>
                    <a:pt x="2414" y="1886"/>
                    <a:pt x="2392" y="1878"/>
                    <a:pt x="2377" y="1886"/>
                  </a:cubicBezTo>
                  <a:cubicBezTo>
                    <a:pt x="2362" y="1893"/>
                    <a:pt x="2362" y="1901"/>
                    <a:pt x="2355" y="1908"/>
                  </a:cubicBezTo>
                  <a:cubicBezTo>
                    <a:pt x="2340" y="1923"/>
                    <a:pt x="2325" y="1930"/>
                    <a:pt x="2310" y="1945"/>
                  </a:cubicBezTo>
                  <a:cubicBezTo>
                    <a:pt x="2303" y="1953"/>
                    <a:pt x="2295" y="1967"/>
                    <a:pt x="2280" y="1975"/>
                  </a:cubicBezTo>
                  <a:cubicBezTo>
                    <a:pt x="2273" y="1975"/>
                    <a:pt x="2258" y="1975"/>
                    <a:pt x="2243" y="1975"/>
                  </a:cubicBezTo>
                  <a:cubicBezTo>
                    <a:pt x="2228" y="1982"/>
                    <a:pt x="2198" y="1982"/>
                    <a:pt x="2184" y="1990"/>
                  </a:cubicBezTo>
                  <a:cubicBezTo>
                    <a:pt x="2176" y="2005"/>
                    <a:pt x="2176" y="2019"/>
                    <a:pt x="2176" y="2042"/>
                  </a:cubicBezTo>
                  <a:cubicBezTo>
                    <a:pt x="2154" y="2042"/>
                    <a:pt x="2139" y="2072"/>
                    <a:pt x="2132" y="2086"/>
                  </a:cubicBezTo>
                  <a:cubicBezTo>
                    <a:pt x="2124" y="2101"/>
                    <a:pt x="2102" y="2116"/>
                    <a:pt x="2087" y="2123"/>
                  </a:cubicBezTo>
                  <a:cubicBezTo>
                    <a:pt x="2020" y="2161"/>
                    <a:pt x="1931" y="2175"/>
                    <a:pt x="1901" y="2250"/>
                  </a:cubicBezTo>
                  <a:cubicBezTo>
                    <a:pt x="1894" y="2272"/>
                    <a:pt x="1894" y="2287"/>
                    <a:pt x="1894" y="2309"/>
                  </a:cubicBezTo>
                  <a:cubicBezTo>
                    <a:pt x="1887" y="2324"/>
                    <a:pt x="1864" y="2339"/>
                    <a:pt x="1850" y="2354"/>
                  </a:cubicBezTo>
                  <a:cubicBezTo>
                    <a:pt x="1842" y="2361"/>
                    <a:pt x="1842" y="2361"/>
                    <a:pt x="1835" y="2369"/>
                  </a:cubicBezTo>
                  <a:cubicBezTo>
                    <a:pt x="1820" y="2369"/>
                    <a:pt x="1812" y="2369"/>
                    <a:pt x="1812" y="2354"/>
                  </a:cubicBezTo>
                  <a:cubicBezTo>
                    <a:pt x="1805" y="2339"/>
                    <a:pt x="1812" y="2317"/>
                    <a:pt x="1812" y="2302"/>
                  </a:cubicBezTo>
                  <a:cubicBezTo>
                    <a:pt x="1798" y="2302"/>
                    <a:pt x="1775" y="2302"/>
                    <a:pt x="1768" y="2309"/>
                  </a:cubicBezTo>
                  <a:cubicBezTo>
                    <a:pt x="1738" y="2346"/>
                    <a:pt x="1753" y="2398"/>
                    <a:pt x="1731" y="2435"/>
                  </a:cubicBezTo>
                  <a:cubicBezTo>
                    <a:pt x="1716" y="2458"/>
                    <a:pt x="1693" y="2458"/>
                    <a:pt x="1679" y="2472"/>
                  </a:cubicBezTo>
                  <a:cubicBezTo>
                    <a:pt x="1679" y="2480"/>
                    <a:pt x="1612" y="2591"/>
                    <a:pt x="1612" y="2584"/>
                  </a:cubicBezTo>
                  <a:cubicBezTo>
                    <a:pt x="1627" y="2621"/>
                    <a:pt x="1656" y="2614"/>
                    <a:pt x="1619" y="2658"/>
                  </a:cubicBezTo>
                  <a:cubicBezTo>
                    <a:pt x="1597" y="2680"/>
                    <a:pt x="1590" y="2680"/>
                    <a:pt x="1604" y="2717"/>
                  </a:cubicBezTo>
                  <a:cubicBezTo>
                    <a:pt x="1619" y="2769"/>
                    <a:pt x="1597" y="2821"/>
                    <a:pt x="1538" y="2829"/>
                  </a:cubicBezTo>
                  <a:cubicBezTo>
                    <a:pt x="1515" y="2829"/>
                    <a:pt x="1501" y="2829"/>
                    <a:pt x="1486" y="2799"/>
                  </a:cubicBezTo>
                  <a:cubicBezTo>
                    <a:pt x="1478" y="2784"/>
                    <a:pt x="1463" y="2755"/>
                    <a:pt x="1486" y="2747"/>
                  </a:cubicBezTo>
                  <a:cubicBezTo>
                    <a:pt x="1456" y="2762"/>
                    <a:pt x="1434" y="2762"/>
                    <a:pt x="1404" y="2769"/>
                  </a:cubicBezTo>
                  <a:cubicBezTo>
                    <a:pt x="1404" y="2792"/>
                    <a:pt x="1404" y="2807"/>
                    <a:pt x="1426" y="2821"/>
                  </a:cubicBezTo>
                  <a:cubicBezTo>
                    <a:pt x="1411" y="2859"/>
                    <a:pt x="1352" y="2859"/>
                    <a:pt x="1322" y="2896"/>
                  </a:cubicBezTo>
                  <a:cubicBezTo>
                    <a:pt x="1307" y="2918"/>
                    <a:pt x="1322" y="2933"/>
                    <a:pt x="1315" y="2955"/>
                  </a:cubicBezTo>
                  <a:cubicBezTo>
                    <a:pt x="1307" y="2970"/>
                    <a:pt x="1285" y="2963"/>
                    <a:pt x="1285" y="2992"/>
                  </a:cubicBezTo>
                  <a:cubicBezTo>
                    <a:pt x="1263" y="3000"/>
                    <a:pt x="1218" y="3014"/>
                    <a:pt x="1211" y="3037"/>
                  </a:cubicBezTo>
                  <a:cubicBezTo>
                    <a:pt x="1196" y="3059"/>
                    <a:pt x="1211" y="3044"/>
                    <a:pt x="1218" y="3059"/>
                  </a:cubicBezTo>
                  <a:cubicBezTo>
                    <a:pt x="1218" y="3066"/>
                    <a:pt x="1233" y="3089"/>
                    <a:pt x="1241" y="3096"/>
                  </a:cubicBezTo>
                  <a:cubicBezTo>
                    <a:pt x="1278" y="3119"/>
                    <a:pt x="1300" y="3081"/>
                    <a:pt x="1293" y="3148"/>
                  </a:cubicBezTo>
                  <a:cubicBezTo>
                    <a:pt x="1293" y="3178"/>
                    <a:pt x="1293" y="3208"/>
                    <a:pt x="1300" y="3230"/>
                  </a:cubicBezTo>
                  <a:cubicBezTo>
                    <a:pt x="1322" y="3230"/>
                    <a:pt x="1344" y="3237"/>
                    <a:pt x="1344" y="3245"/>
                  </a:cubicBezTo>
                  <a:cubicBezTo>
                    <a:pt x="1374" y="3252"/>
                    <a:pt x="1396" y="3267"/>
                    <a:pt x="1419" y="3282"/>
                  </a:cubicBezTo>
                  <a:cubicBezTo>
                    <a:pt x="1434" y="3245"/>
                    <a:pt x="1441" y="3215"/>
                    <a:pt x="1471" y="3193"/>
                  </a:cubicBezTo>
                  <a:cubicBezTo>
                    <a:pt x="1486" y="3178"/>
                    <a:pt x="1493" y="3163"/>
                    <a:pt x="1508" y="3148"/>
                  </a:cubicBezTo>
                  <a:cubicBezTo>
                    <a:pt x="1523" y="3119"/>
                    <a:pt x="1515" y="3096"/>
                    <a:pt x="1486" y="3089"/>
                  </a:cubicBezTo>
                  <a:cubicBezTo>
                    <a:pt x="1493" y="3066"/>
                    <a:pt x="1530" y="3066"/>
                    <a:pt x="1553" y="3059"/>
                  </a:cubicBezTo>
                  <a:cubicBezTo>
                    <a:pt x="1575" y="3044"/>
                    <a:pt x="1597" y="3044"/>
                    <a:pt x="1627" y="3044"/>
                  </a:cubicBezTo>
                  <a:cubicBezTo>
                    <a:pt x="1649" y="3044"/>
                    <a:pt x="1671" y="3044"/>
                    <a:pt x="1693" y="3052"/>
                  </a:cubicBezTo>
                  <a:cubicBezTo>
                    <a:pt x="1708" y="3052"/>
                    <a:pt x="1708" y="3059"/>
                    <a:pt x="1723" y="3059"/>
                  </a:cubicBezTo>
                  <a:cubicBezTo>
                    <a:pt x="1731" y="3059"/>
                    <a:pt x="1746" y="3044"/>
                    <a:pt x="1753" y="3044"/>
                  </a:cubicBezTo>
                  <a:cubicBezTo>
                    <a:pt x="1768" y="3044"/>
                    <a:pt x="1760" y="3059"/>
                    <a:pt x="1775" y="3059"/>
                  </a:cubicBezTo>
                  <a:cubicBezTo>
                    <a:pt x="1790" y="3059"/>
                    <a:pt x="1798" y="3059"/>
                    <a:pt x="1805" y="3052"/>
                  </a:cubicBezTo>
                  <a:cubicBezTo>
                    <a:pt x="1827" y="3044"/>
                    <a:pt x="1842" y="3037"/>
                    <a:pt x="1872" y="3037"/>
                  </a:cubicBezTo>
                  <a:cubicBezTo>
                    <a:pt x="1887" y="3037"/>
                    <a:pt x="1916" y="3037"/>
                    <a:pt x="1931" y="3029"/>
                  </a:cubicBezTo>
                  <a:cubicBezTo>
                    <a:pt x="1946" y="3014"/>
                    <a:pt x="1938" y="3007"/>
                    <a:pt x="1938" y="2992"/>
                  </a:cubicBezTo>
                  <a:cubicBezTo>
                    <a:pt x="1946" y="2985"/>
                    <a:pt x="1953" y="2977"/>
                    <a:pt x="1953" y="2970"/>
                  </a:cubicBezTo>
                  <a:cubicBezTo>
                    <a:pt x="1961" y="2963"/>
                    <a:pt x="1998" y="2911"/>
                    <a:pt x="2005" y="2911"/>
                  </a:cubicBezTo>
                  <a:cubicBezTo>
                    <a:pt x="2013" y="2918"/>
                    <a:pt x="2013" y="2925"/>
                    <a:pt x="2028" y="2925"/>
                  </a:cubicBezTo>
                  <a:cubicBezTo>
                    <a:pt x="2028" y="2970"/>
                    <a:pt x="2020" y="3007"/>
                    <a:pt x="2020" y="3052"/>
                  </a:cubicBezTo>
                  <a:cubicBezTo>
                    <a:pt x="2058" y="3052"/>
                    <a:pt x="2095" y="3074"/>
                    <a:pt x="2132" y="3074"/>
                  </a:cubicBezTo>
                  <a:cubicBezTo>
                    <a:pt x="2132" y="3044"/>
                    <a:pt x="2132" y="2992"/>
                    <a:pt x="2139" y="3000"/>
                  </a:cubicBezTo>
                  <a:cubicBezTo>
                    <a:pt x="2161" y="2985"/>
                    <a:pt x="2176" y="2992"/>
                    <a:pt x="2191" y="2985"/>
                  </a:cubicBezTo>
                  <a:cubicBezTo>
                    <a:pt x="2213" y="2977"/>
                    <a:pt x="2206" y="2970"/>
                    <a:pt x="2213" y="2955"/>
                  </a:cubicBezTo>
                  <a:cubicBezTo>
                    <a:pt x="2221" y="2933"/>
                    <a:pt x="2243" y="2925"/>
                    <a:pt x="2258" y="2918"/>
                  </a:cubicBezTo>
                  <a:cubicBezTo>
                    <a:pt x="2265" y="2911"/>
                    <a:pt x="2265" y="2911"/>
                    <a:pt x="2273" y="2903"/>
                  </a:cubicBezTo>
                  <a:cubicBezTo>
                    <a:pt x="2273" y="2896"/>
                    <a:pt x="2273" y="2881"/>
                    <a:pt x="2273" y="2874"/>
                  </a:cubicBezTo>
                  <a:cubicBezTo>
                    <a:pt x="2288" y="2866"/>
                    <a:pt x="2288" y="2859"/>
                    <a:pt x="2288" y="2844"/>
                  </a:cubicBezTo>
                  <a:cubicBezTo>
                    <a:pt x="2295" y="2821"/>
                    <a:pt x="2303" y="2814"/>
                    <a:pt x="2317" y="2799"/>
                  </a:cubicBezTo>
                  <a:cubicBezTo>
                    <a:pt x="2340" y="2777"/>
                    <a:pt x="2369" y="2777"/>
                    <a:pt x="2362" y="2740"/>
                  </a:cubicBezTo>
                  <a:cubicBezTo>
                    <a:pt x="2362" y="2703"/>
                    <a:pt x="2332" y="2688"/>
                    <a:pt x="2347" y="2651"/>
                  </a:cubicBezTo>
                  <a:cubicBezTo>
                    <a:pt x="2355" y="2628"/>
                    <a:pt x="2377" y="2614"/>
                    <a:pt x="2392" y="2599"/>
                  </a:cubicBezTo>
                  <a:cubicBezTo>
                    <a:pt x="2414" y="2576"/>
                    <a:pt x="2414" y="2547"/>
                    <a:pt x="2414" y="2517"/>
                  </a:cubicBezTo>
                  <a:cubicBezTo>
                    <a:pt x="2384" y="2524"/>
                    <a:pt x="2392" y="2487"/>
                    <a:pt x="2392" y="2472"/>
                  </a:cubicBezTo>
                  <a:cubicBezTo>
                    <a:pt x="2392" y="2458"/>
                    <a:pt x="2392" y="2450"/>
                    <a:pt x="2384" y="2435"/>
                  </a:cubicBezTo>
                  <a:cubicBezTo>
                    <a:pt x="2377" y="2420"/>
                    <a:pt x="2377" y="2420"/>
                    <a:pt x="2369" y="2406"/>
                  </a:cubicBezTo>
                  <a:cubicBezTo>
                    <a:pt x="2369" y="2376"/>
                    <a:pt x="2355" y="2369"/>
                    <a:pt x="2347" y="2346"/>
                  </a:cubicBezTo>
                  <a:cubicBezTo>
                    <a:pt x="2347" y="2294"/>
                    <a:pt x="2347" y="2279"/>
                    <a:pt x="2377" y="2235"/>
                  </a:cubicBezTo>
                  <a:cubicBezTo>
                    <a:pt x="2384" y="2227"/>
                    <a:pt x="2384" y="2212"/>
                    <a:pt x="2392" y="2205"/>
                  </a:cubicBezTo>
                  <a:cubicBezTo>
                    <a:pt x="2406" y="2183"/>
                    <a:pt x="2421" y="2168"/>
                    <a:pt x="2436" y="2146"/>
                  </a:cubicBezTo>
                  <a:cubicBezTo>
                    <a:pt x="2458" y="2131"/>
                    <a:pt x="2473" y="2116"/>
                    <a:pt x="2495" y="2109"/>
                  </a:cubicBezTo>
                  <a:cubicBezTo>
                    <a:pt x="2510" y="2109"/>
                    <a:pt x="2533" y="2116"/>
                    <a:pt x="2548" y="2109"/>
                  </a:cubicBezTo>
                  <a:cubicBezTo>
                    <a:pt x="2548" y="2064"/>
                    <a:pt x="2592" y="2042"/>
                    <a:pt x="2607" y="2005"/>
                  </a:cubicBezTo>
                  <a:cubicBezTo>
                    <a:pt x="2622" y="1982"/>
                    <a:pt x="2644" y="1967"/>
                    <a:pt x="2666" y="1960"/>
                  </a:cubicBezTo>
                  <a:cubicBezTo>
                    <a:pt x="2681" y="1960"/>
                    <a:pt x="2681" y="1960"/>
                    <a:pt x="2703" y="1953"/>
                  </a:cubicBezTo>
                  <a:cubicBezTo>
                    <a:pt x="2711" y="1945"/>
                    <a:pt x="2718" y="1945"/>
                    <a:pt x="2726" y="1938"/>
                  </a:cubicBezTo>
                  <a:cubicBezTo>
                    <a:pt x="2770" y="1901"/>
                    <a:pt x="2778" y="1834"/>
                    <a:pt x="2837" y="1834"/>
                  </a:cubicBezTo>
                  <a:cubicBezTo>
                    <a:pt x="2874" y="1834"/>
                    <a:pt x="2882" y="1812"/>
                    <a:pt x="2897" y="1782"/>
                  </a:cubicBezTo>
                  <a:cubicBezTo>
                    <a:pt x="2911" y="1737"/>
                    <a:pt x="2956" y="1670"/>
                    <a:pt x="3000" y="1641"/>
                  </a:cubicBezTo>
                  <a:cubicBezTo>
                    <a:pt x="3015" y="1633"/>
                    <a:pt x="3038" y="1633"/>
                    <a:pt x="3052" y="1626"/>
                  </a:cubicBezTo>
                  <a:cubicBezTo>
                    <a:pt x="3067" y="1618"/>
                    <a:pt x="3090" y="1611"/>
                    <a:pt x="3112" y="1604"/>
                  </a:cubicBezTo>
                  <a:cubicBezTo>
                    <a:pt x="3119" y="1604"/>
                    <a:pt x="3142" y="1611"/>
                    <a:pt x="3149" y="1604"/>
                  </a:cubicBezTo>
                  <a:cubicBezTo>
                    <a:pt x="3164" y="1604"/>
                    <a:pt x="3171" y="1589"/>
                    <a:pt x="3186" y="1581"/>
                  </a:cubicBezTo>
                  <a:cubicBezTo>
                    <a:pt x="3208" y="1574"/>
                    <a:pt x="3238" y="1574"/>
                    <a:pt x="3260" y="1567"/>
                  </a:cubicBezTo>
                  <a:cubicBezTo>
                    <a:pt x="3283" y="1559"/>
                    <a:pt x="3275" y="1529"/>
                    <a:pt x="3297" y="1515"/>
                  </a:cubicBezTo>
                  <a:cubicBezTo>
                    <a:pt x="3297" y="1522"/>
                    <a:pt x="3312" y="1537"/>
                    <a:pt x="3327" y="1544"/>
                  </a:cubicBezTo>
                  <a:cubicBezTo>
                    <a:pt x="3350" y="1544"/>
                    <a:pt x="3335" y="1537"/>
                    <a:pt x="3357" y="1522"/>
                  </a:cubicBezTo>
                  <a:cubicBezTo>
                    <a:pt x="3372" y="1515"/>
                    <a:pt x="3402" y="1515"/>
                    <a:pt x="3416" y="1522"/>
                  </a:cubicBezTo>
                  <a:cubicBezTo>
                    <a:pt x="3431" y="1529"/>
                    <a:pt x="3431" y="1544"/>
                    <a:pt x="3439" y="1544"/>
                  </a:cubicBezTo>
                  <a:cubicBezTo>
                    <a:pt x="3446" y="1552"/>
                    <a:pt x="3461" y="1552"/>
                    <a:pt x="3468" y="1567"/>
                  </a:cubicBezTo>
                  <a:cubicBezTo>
                    <a:pt x="3483" y="1581"/>
                    <a:pt x="3476" y="1611"/>
                    <a:pt x="3483" y="1626"/>
                  </a:cubicBezTo>
                  <a:cubicBezTo>
                    <a:pt x="3520" y="1633"/>
                    <a:pt x="3550" y="1648"/>
                    <a:pt x="3580" y="1670"/>
                  </a:cubicBezTo>
                  <a:cubicBezTo>
                    <a:pt x="3595" y="1670"/>
                    <a:pt x="3617" y="1693"/>
                    <a:pt x="3632" y="1693"/>
                  </a:cubicBezTo>
                  <a:cubicBezTo>
                    <a:pt x="3647" y="1685"/>
                    <a:pt x="3654" y="1663"/>
                    <a:pt x="3669" y="1656"/>
                  </a:cubicBezTo>
                  <a:cubicBezTo>
                    <a:pt x="3669" y="1633"/>
                    <a:pt x="3632" y="1596"/>
                    <a:pt x="3617" y="1574"/>
                  </a:cubicBezTo>
                  <a:cubicBezTo>
                    <a:pt x="3602" y="1559"/>
                    <a:pt x="3595" y="1552"/>
                    <a:pt x="3587" y="1537"/>
                  </a:cubicBezTo>
                  <a:cubicBezTo>
                    <a:pt x="3580" y="1537"/>
                    <a:pt x="3557" y="1515"/>
                    <a:pt x="3557" y="1515"/>
                  </a:cubicBezTo>
                  <a:cubicBezTo>
                    <a:pt x="3550" y="1500"/>
                    <a:pt x="3535" y="1500"/>
                    <a:pt x="3535" y="1485"/>
                  </a:cubicBezTo>
                  <a:cubicBezTo>
                    <a:pt x="3528" y="1477"/>
                    <a:pt x="3528" y="1462"/>
                    <a:pt x="3520" y="1455"/>
                  </a:cubicBezTo>
                  <a:cubicBezTo>
                    <a:pt x="3513" y="1455"/>
                    <a:pt x="3491" y="1455"/>
                    <a:pt x="3491" y="1448"/>
                  </a:cubicBezTo>
                  <a:cubicBezTo>
                    <a:pt x="3483" y="1425"/>
                    <a:pt x="3439" y="1284"/>
                    <a:pt x="3491" y="1284"/>
                  </a:cubicBezTo>
                  <a:cubicBezTo>
                    <a:pt x="3505" y="1270"/>
                    <a:pt x="3520" y="1240"/>
                    <a:pt x="3535" y="1240"/>
                  </a:cubicBezTo>
                  <a:cubicBezTo>
                    <a:pt x="3557" y="1202"/>
                    <a:pt x="3639" y="1165"/>
                    <a:pt x="3632" y="1113"/>
                  </a:cubicBezTo>
                  <a:cubicBezTo>
                    <a:pt x="3647" y="1099"/>
                    <a:pt x="3662" y="1084"/>
                    <a:pt x="3691" y="1084"/>
                  </a:cubicBezTo>
                  <a:cubicBezTo>
                    <a:pt x="3713" y="1084"/>
                    <a:pt x="3736" y="1091"/>
                    <a:pt x="3758" y="1091"/>
                  </a:cubicBezTo>
                  <a:cubicBezTo>
                    <a:pt x="3758" y="1062"/>
                    <a:pt x="3751" y="1017"/>
                    <a:pt x="3765" y="995"/>
                  </a:cubicBezTo>
                  <a:cubicBezTo>
                    <a:pt x="3765" y="995"/>
                    <a:pt x="3765" y="995"/>
                    <a:pt x="3773" y="995"/>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31" name="Freeform 23"/>
            <p:cNvSpPr>
              <a:spLocks noChangeArrowheads="1"/>
            </p:cNvSpPr>
            <p:nvPr/>
          </p:nvSpPr>
          <p:spPr bwMode="auto">
            <a:xfrm>
              <a:off x="14375370" y="6491918"/>
              <a:ext cx="867396" cy="304815"/>
            </a:xfrm>
            <a:custGeom>
              <a:avLst/>
              <a:gdLst>
                <a:gd name="T0" fmla="*/ 1953 w 2006"/>
                <a:gd name="T1" fmla="*/ 602 h 707"/>
                <a:gd name="T2" fmla="*/ 1997 w 2006"/>
                <a:gd name="T3" fmla="*/ 505 h 707"/>
                <a:gd name="T4" fmla="*/ 1916 w 2006"/>
                <a:gd name="T5" fmla="*/ 312 h 707"/>
                <a:gd name="T6" fmla="*/ 1767 w 2006"/>
                <a:gd name="T7" fmla="*/ 230 h 707"/>
                <a:gd name="T8" fmla="*/ 1589 w 2006"/>
                <a:gd name="T9" fmla="*/ 275 h 707"/>
                <a:gd name="T10" fmla="*/ 1567 w 2006"/>
                <a:gd name="T11" fmla="*/ 104 h 707"/>
                <a:gd name="T12" fmla="*/ 1641 w 2006"/>
                <a:gd name="T13" fmla="*/ 22 h 707"/>
                <a:gd name="T14" fmla="*/ 1477 w 2006"/>
                <a:gd name="T15" fmla="*/ 30 h 707"/>
                <a:gd name="T16" fmla="*/ 1307 w 2006"/>
                <a:gd name="T17" fmla="*/ 89 h 707"/>
                <a:gd name="T18" fmla="*/ 1247 w 2006"/>
                <a:gd name="T19" fmla="*/ 89 h 707"/>
                <a:gd name="T20" fmla="*/ 1136 w 2006"/>
                <a:gd name="T21" fmla="*/ 134 h 707"/>
                <a:gd name="T22" fmla="*/ 1047 w 2006"/>
                <a:gd name="T23" fmla="*/ 230 h 707"/>
                <a:gd name="T24" fmla="*/ 987 w 2006"/>
                <a:gd name="T25" fmla="*/ 290 h 707"/>
                <a:gd name="T26" fmla="*/ 935 w 2006"/>
                <a:gd name="T27" fmla="*/ 193 h 707"/>
                <a:gd name="T28" fmla="*/ 854 w 2006"/>
                <a:gd name="T29" fmla="*/ 230 h 707"/>
                <a:gd name="T30" fmla="*/ 742 w 2006"/>
                <a:gd name="T31" fmla="*/ 156 h 707"/>
                <a:gd name="T32" fmla="*/ 594 w 2006"/>
                <a:gd name="T33" fmla="*/ 149 h 707"/>
                <a:gd name="T34" fmla="*/ 445 w 2006"/>
                <a:gd name="T35" fmla="*/ 119 h 707"/>
                <a:gd name="T36" fmla="*/ 297 w 2006"/>
                <a:gd name="T37" fmla="*/ 127 h 707"/>
                <a:gd name="T38" fmla="*/ 96 w 2006"/>
                <a:gd name="T39" fmla="*/ 193 h 707"/>
                <a:gd name="T40" fmla="*/ 37 w 2006"/>
                <a:gd name="T41" fmla="*/ 297 h 707"/>
                <a:gd name="T42" fmla="*/ 74 w 2006"/>
                <a:gd name="T43" fmla="*/ 409 h 707"/>
                <a:gd name="T44" fmla="*/ 22 w 2006"/>
                <a:gd name="T45" fmla="*/ 542 h 707"/>
                <a:gd name="T46" fmla="*/ 230 w 2006"/>
                <a:gd name="T47" fmla="*/ 602 h 707"/>
                <a:gd name="T48" fmla="*/ 408 w 2006"/>
                <a:gd name="T49" fmla="*/ 646 h 707"/>
                <a:gd name="T50" fmla="*/ 787 w 2006"/>
                <a:gd name="T51" fmla="*/ 639 h 707"/>
                <a:gd name="T52" fmla="*/ 950 w 2006"/>
                <a:gd name="T53" fmla="*/ 654 h 707"/>
                <a:gd name="T54" fmla="*/ 1128 w 2006"/>
                <a:gd name="T55" fmla="*/ 661 h 707"/>
                <a:gd name="T56" fmla="*/ 1203 w 2006"/>
                <a:gd name="T57" fmla="*/ 661 h 707"/>
                <a:gd name="T58" fmla="*/ 1307 w 2006"/>
                <a:gd name="T59" fmla="*/ 661 h 707"/>
                <a:gd name="T60" fmla="*/ 1381 w 2006"/>
                <a:gd name="T61" fmla="*/ 631 h 707"/>
                <a:gd name="T62" fmla="*/ 1685 w 2006"/>
                <a:gd name="T63" fmla="*/ 698 h 707"/>
                <a:gd name="T64" fmla="*/ 1782 w 2006"/>
                <a:gd name="T65" fmla="*/ 706 h 707"/>
                <a:gd name="T66" fmla="*/ 1953 w 2006"/>
                <a:gd name="T67" fmla="*/ 602 h 7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06" h="707">
                  <a:moveTo>
                    <a:pt x="1953" y="602"/>
                  </a:moveTo>
                  <a:lnTo>
                    <a:pt x="1953" y="602"/>
                  </a:lnTo>
                  <a:cubicBezTo>
                    <a:pt x="1968" y="594"/>
                    <a:pt x="1982" y="587"/>
                    <a:pt x="1997" y="579"/>
                  </a:cubicBezTo>
                  <a:cubicBezTo>
                    <a:pt x="2005" y="557"/>
                    <a:pt x="2005" y="527"/>
                    <a:pt x="1997" y="505"/>
                  </a:cubicBezTo>
                  <a:cubicBezTo>
                    <a:pt x="1968" y="468"/>
                    <a:pt x="1901" y="468"/>
                    <a:pt x="1886" y="416"/>
                  </a:cubicBezTo>
                  <a:cubicBezTo>
                    <a:pt x="1886" y="401"/>
                    <a:pt x="1886" y="319"/>
                    <a:pt x="1916" y="312"/>
                  </a:cubicBezTo>
                  <a:cubicBezTo>
                    <a:pt x="1893" y="312"/>
                    <a:pt x="1849" y="305"/>
                    <a:pt x="1834" y="297"/>
                  </a:cubicBezTo>
                  <a:cubicBezTo>
                    <a:pt x="1797" y="282"/>
                    <a:pt x="1804" y="245"/>
                    <a:pt x="1767" y="230"/>
                  </a:cubicBezTo>
                  <a:cubicBezTo>
                    <a:pt x="1737" y="223"/>
                    <a:pt x="1700" y="238"/>
                    <a:pt x="1671" y="245"/>
                  </a:cubicBezTo>
                  <a:cubicBezTo>
                    <a:pt x="1641" y="253"/>
                    <a:pt x="1626" y="282"/>
                    <a:pt x="1589" y="275"/>
                  </a:cubicBezTo>
                  <a:cubicBezTo>
                    <a:pt x="1589" y="238"/>
                    <a:pt x="1589" y="208"/>
                    <a:pt x="1596" y="178"/>
                  </a:cubicBezTo>
                  <a:cubicBezTo>
                    <a:pt x="1604" y="141"/>
                    <a:pt x="1611" y="112"/>
                    <a:pt x="1567" y="104"/>
                  </a:cubicBezTo>
                  <a:cubicBezTo>
                    <a:pt x="1567" y="89"/>
                    <a:pt x="1589" y="60"/>
                    <a:pt x="1596" y="52"/>
                  </a:cubicBezTo>
                  <a:cubicBezTo>
                    <a:pt x="1619" y="45"/>
                    <a:pt x="1648" y="45"/>
                    <a:pt x="1641" y="22"/>
                  </a:cubicBezTo>
                  <a:cubicBezTo>
                    <a:pt x="1611" y="22"/>
                    <a:pt x="1582" y="30"/>
                    <a:pt x="1552" y="30"/>
                  </a:cubicBezTo>
                  <a:cubicBezTo>
                    <a:pt x="1522" y="30"/>
                    <a:pt x="1500" y="30"/>
                    <a:pt x="1477" y="30"/>
                  </a:cubicBezTo>
                  <a:cubicBezTo>
                    <a:pt x="1440" y="82"/>
                    <a:pt x="1374" y="0"/>
                    <a:pt x="1329" y="22"/>
                  </a:cubicBezTo>
                  <a:cubicBezTo>
                    <a:pt x="1292" y="45"/>
                    <a:pt x="1314" y="67"/>
                    <a:pt x="1307" y="89"/>
                  </a:cubicBezTo>
                  <a:cubicBezTo>
                    <a:pt x="1299" y="119"/>
                    <a:pt x="1284" y="119"/>
                    <a:pt x="1284" y="156"/>
                  </a:cubicBezTo>
                  <a:cubicBezTo>
                    <a:pt x="1255" y="141"/>
                    <a:pt x="1262" y="104"/>
                    <a:pt x="1247" y="89"/>
                  </a:cubicBezTo>
                  <a:cubicBezTo>
                    <a:pt x="1225" y="74"/>
                    <a:pt x="1203" y="74"/>
                    <a:pt x="1180" y="74"/>
                  </a:cubicBezTo>
                  <a:cubicBezTo>
                    <a:pt x="1180" y="104"/>
                    <a:pt x="1136" y="97"/>
                    <a:pt x="1136" y="134"/>
                  </a:cubicBezTo>
                  <a:cubicBezTo>
                    <a:pt x="1128" y="164"/>
                    <a:pt x="1188" y="178"/>
                    <a:pt x="1128" y="193"/>
                  </a:cubicBezTo>
                  <a:cubicBezTo>
                    <a:pt x="1091" y="193"/>
                    <a:pt x="1054" y="178"/>
                    <a:pt x="1047" y="230"/>
                  </a:cubicBezTo>
                  <a:cubicBezTo>
                    <a:pt x="1032" y="245"/>
                    <a:pt x="1017" y="238"/>
                    <a:pt x="1010" y="245"/>
                  </a:cubicBezTo>
                  <a:cubicBezTo>
                    <a:pt x="995" y="253"/>
                    <a:pt x="995" y="267"/>
                    <a:pt x="987" y="290"/>
                  </a:cubicBezTo>
                  <a:cubicBezTo>
                    <a:pt x="957" y="290"/>
                    <a:pt x="943" y="290"/>
                    <a:pt x="935" y="267"/>
                  </a:cubicBezTo>
                  <a:cubicBezTo>
                    <a:pt x="928" y="245"/>
                    <a:pt x="935" y="208"/>
                    <a:pt x="935" y="193"/>
                  </a:cubicBezTo>
                  <a:cubicBezTo>
                    <a:pt x="913" y="186"/>
                    <a:pt x="906" y="186"/>
                    <a:pt x="883" y="201"/>
                  </a:cubicBezTo>
                  <a:cubicBezTo>
                    <a:pt x="876" y="201"/>
                    <a:pt x="876" y="238"/>
                    <a:pt x="854" y="230"/>
                  </a:cubicBezTo>
                  <a:cubicBezTo>
                    <a:pt x="824" y="230"/>
                    <a:pt x="831" y="193"/>
                    <a:pt x="817" y="178"/>
                  </a:cubicBezTo>
                  <a:cubicBezTo>
                    <a:pt x="794" y="149"/>
                    <a:pt x="772" y="171"/>
                    <a:pt x="742" y="156"/>
                  </a:cubicBezTo>
                  <a:cubicBezTo>
                    <a:pt x="720" y="149"/>
                    <a:pt x="698" y="134"/>
                    <a:pt x="675" y="134"/>
                  </a:cubicBezTo>
                  <a:cubicBezTo>
                    <a:pt x="646" y="134"/>
                    <a:pt x="623" y="149"/>
                    <a:pt x="594" y="149"/>
                  </a:cubicBezTo>
                  <a:cubicBezTo>
                    <a:pt x="564" y="156"/>
                    <a:pt x="527" y="149"/>
                    <a:pt x="497" y="141"/>
                  </a:cubicBezTo>
                  <a:cubicBezTo>
                    <a:pt x="475" y="141"/>
                    <a:pt x="467" y="127"/>
                    <a:pt x="445" y="119"/>
                  </a:cubicBezTo>
                  <a:cubicBezTo>
                    <a:pt x="423" y="112"/>
                    <a:pt x="408" y="119"/>
                    <a:pt x="378" y="127"/>
                  </a:cubicBezTo>
                  <a:cubicBezTo>
                    <a:pt x="349" y="134"/>
                    <a:pt x="326" y="127"/>
                    <a:pt x="297" y="127"/>
                  </a:cubicBezTo>
                  <a:cubicBezTo>
                    <a:pt x="297" y="193"/>
                    <a:pt x="170" y="171"/>
                    <a:pt x="133" y="171"/>
                  </a:cubicBezTo>
                  <a:cubicBezTo>
                    <a:pt x="104" y="171"/>
                    <a:pt x="111" y="171"/>
                    <a:pt x="96" y="193"/>
                  </a:cubicBezTo>
                  <a:cubicBezTo>
                    <a:pt x="74" y="208"/>
                    <a:pt x="74" y="238"/>
                    <a:pt x="37" y="245"/>
                  </a:cubicBezTo>
                  <a:cubicBezTo>
                    <a:pt x="37" y="260"/>
                    <a:pt x="37" y="275"/>
                    <a:pt x="37" y="297"/>
                  </a:cubicBezTo>
                  <a:cubicBezTo>
                    <a:pt x="44" y="290"/>
                    <a:pt x="52" y="297"/>
                    <a:pt x="59" y="297"/>
                  </a:cubicBezTo>
                  <a:cubicBezTo>
                    <a:pt x="67" y="319"/>
                    <a:pt x="96" y="394"/>
                    <a:pt x="74" y="409"/>
                  </a:cubicBezTo>
                  <a:cubicBezTo>
                    <a:pt x="59" y="416"/>
                    <a:pt x="29" y="416"/>
                    <a:pt x="0" y="416"/>
                  </a:cubicBezTo>
                  <a:cubicBezTo>
                    <a:pt x="0" y="461"/>
                    <a:pt x="0" y="505"/>
                    <a:pt x="22" y="542"/>
                  </a:cubicBezTo>
                  <a:cubicBezTo>
                    <a:pt x="44" y="579"/>
                    <a:pt x="89" y="557"/>
                    <a:pt x="126" y="557"/>
                  </a:cubicBezTo>
                  <a:cubicBezTo>
                    <a:pt x="170" y="550"/>
                    <a:pt x="185" y="587"/>
                    <a:pt x="230" y="602"/>
                  </a:cubicBezTo>
                  <a:cubicBezTo>
                    <a:pt x="252" y="609"/>
                    <a:pt x="297" y="617"/>
                    <a:pt x="319" y="624"/>
                  </a:cubicBezTo>
                  <a:cubicBezTo>
                    <a:pt x="356" y="631"/>
                    <a:pt x="371" y="646"/>
                    <a:pt x="408" y="646"/>
                  </a:cubicBezTo>
                  <a:cubicBezTo>
                    <a:pt x="467" y="646"/>
                    <a:pt x="534" y="646"/>
                    <a:pt x="594" y="639"/>
                  </a:cubicBezTo>
                  <a:cubicBezTo>
                    <a:pt x="661" y="631"/>
                    <a:pt x="727" y="639"/>
                    <a:pt x="787" y="639"/>
                  </a:cubicBezTo>
                  <a:cubicBezTo>
                    <a:pt x="817" y="639"/>
                    <a:pt x="846" y="631"/>
                    <a:pt x="869" y="631"/>
                  </a:cubicBezTo>
                  <a:cubicBezTo>
                    <a:pt x="898" y="631"/>
                    <a:pt x="920" y="654"/>
                    <a:pt x="950" y="654"/>
                  </a:cubicBezTo>
                  <a:cubicBezTo>
                    <a:pt x="980" y="654"/>
                    <a:pt x="1002" y="631"/>
                    <a:pt x="1032" y="624"/>
                  </a:cubicBezTo>
                  <a:cubicBezTo>
                    <a:pt x="1069" y="624"/>
                    <a:pt x="1091" y="669"/>
                    <a:pt x="1128" y="661"/>
                  </a:cubicBezTo>
                  <a:cubicBezTo>
                    <a:pt x="1151" y="661"/>
                    <a:pt x="1166" y="639"/>
                    <a:pt x="1188" y="646"/>
                  </a:cubicBezTo>
                  <a:cubicBezTo>
                    <a:pt x="1188" y="646"/>
                    <a:pt x="1195" y="661"/>
                    <a:pt x="1203" y="661"/>
                  </a:cubicBezTo>
                  <a:lnTo>
                    <a:pt x="1217" y="661"/>
                  </a:lnTo>
                  <a:cubicBezTo>
                    <a:pt x="1240" y="661"/>
                    <a:pt x="1292" y="676"/>
                    <a:pt x="1307" y="661"/>
                  </a:cubicBezTo>
                  <a:cubicBezTo>
                    <a:pt x="1322" y="654"/>
                    <a:pt x="1307" y="639"/>
                    <a:pt x="1329" y="631"/>
                  </a:cubicBezTo>
                  <a:cubicBezTo>
                    <a:pt x="1344" y="624"/>
                    <a:pt x="1366" y="631"/>
                    <a:pt x="1381" y="631"/>
                  </a:cubicBezTo>
                  <a:cubicBezTo>
                    <a:pt x="1440" y="624"/>
                    <a:pt x="1500" y="631"/>
                    <a:pt x="1552" y="631"/>
                  </a:cubicBezTo>
                  <a:cubicBezTo>
                    <a:pt x="1604" y="639"/>
                    <a:pt x="1663" y="654"/>
                    <a:pt x="1685" y="698"/>
                  </a:cubicBezTo>
                  <a:cubicBezTo>
                    <a:pt x="1708" y="706"/>
                    <a:pt x="1760" y="691"/>
                    <a:pt x="1782" y="706"/>
                  </a:cubicBezTo>
                  <a:lnTo>
                    <a:pt x="1782" y="706"/>
                  </a:lnTo>
                  <a:cubicBezTo>
                    <a:pt x="1812" y="691"/>
                    <a:pt x="1841" y="691"/>
                    <a:pt x="1864" y="676"/>
                  </a:cubicBezTo>
                  <a:cubicBezTo>
                    <a:pt x="1901" y="661"/>
                    <a:pt x="1923" y="617"/>
                    <a:pt x="1953" y="602"/>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32" name="Freeform 24"/>
            <p:cNvSpPr>
              <a:spLocks noChangeArrowheads="1"/>
            </p:cNvSpPr>
            <p:nvPr/>
          </p:nvSpPr>
          <p:spPr bwMode="auto">
            <a:xfrm>
              <a:off x="15097883" y="6962477"/>
              <a:ext cx="379368" cy="784900"/>
            </a:xfrm>
            <a:custGeom>
              <a:avLst/>
              <a:gdLst>
                <a:gd name="T0" fmla="*/ 653 w 877"/>
                <a:gd name="T1" fmla="*/ 252 h 1819"/>
                <a:gd name="T2" fmla="*/ 564 w 877"/>
                <a:gd name="T3" fmla="*/ 230 h 1819"/>
                <a:gd name="T4" fmla="*/ 497 w 877"/>
                <a:gd name="T5" fmla="*/ 171 h 1819"/>
                <a:gd name="T6" fmla="*/ 482 w 877"/>
                <a:gd name="T7" fmla="*/ 59 h 1819"/>
                <a:gd name="T8" fmla="*/ 348 w 877"/>
                <a:gd name="T9" fmla="*/ 82 h 1819"/>
                <a:gd name="T10" fmla="*/ 259 w 877"/>
                <a:gd name="T11" fmla="*/ 104 h 1819"/>
                <a:gd name="T12" fmla="*/ 215 w 877"/>
                <a:gd name="T13" fmla="*/ 178 h 1819"/>
                <a:gd name="T14" fmla="*/ 156 w 877"/>
                <a:gd name="T15" fmla="*/ 245 h 1819"/>
                <a:gd name="T16" fmla="*/ 89 w 877"/>
                <a:gd name="T17" fmla="*/ 185 h 1819"/>
                <a:gd name="T18" fmla="*/ 7 w 877"/>
                <a:gd name="T19" fmla="*/ 274 h 1819"/>
                <a:gd name="T20" fmla="*/ 29 w 877"/>
                <a:gd name="T21" fmla="*/ 379 h 1819"/>
                <a:gd name="T22" fmla="*/ 44 w 877"/>
                <a:gd name="T23" fmla="*/ 542 h 1819"/>
                <a:gd name="T24" fmla="*/ 96 w 877"/>
                <a:gd name="T25" fmla="*/ 638 h 1819"/>
                <a:gd name="T26" fmla="*/ 103 w 877"/>
                <a:gd name="T27" fmla="*/ 750 h 1819"/>
                <a:gd name="T28" fmla="*/ 141 w 877"/>
                <a:gd name="T29" fmla="*/ 936 h 1819"/>
                <a:gd name="T30" fmla="*/ 156 w 877"/>
                <a:gd name="T31" fmla="*/ 1084 h 1819"/>
                <a:gd name="T32" fmla="*/ 200 w 877"/>
                <a:gd name="T33" fmla="*/ 1188 h 1819"/>
                <a:gd name="T34" fmla="*/ 252 w 877"/>
                <a:gd name="T35" fmla="*/ 1329 h 1819"/>
                <a:gd name="T36" fmla="*/ 289 w 877"/>
                <a:gd name="T37" fmla="*/ 1418 h 1819"/>
                <a:gd name="T38" fmla="*/ 326 w 877"/>
                <a:gd name="T39" fmla="*/ 1685 h 1819"/>
                <a:gd name="T40" fmla="*/ 378 w 877"/>
                <a:gd name="T41" fmla="*/ 1781 h 1819"/>
                <a:gd name="T42" fmla="*/ 415 w 877"/>
                <a:gd name="T43" fmla="*/ 1670 h 1819"/>
                <a:gd name="T44" fmla="*/ 467 w 877"/>
                <a:gd name="T45" fmla="*/ 1714 h 1819"/>
                <a:gd name="T46" fmla="*/ 534 w 877"/>
                <a:gd name="T47" fmla="*/ 1818 h 1819"/>
                <a:gd name="T48" fmla="*/ 616 w 877"/>
                <a:gd name="T49" fmla="*/ 1744 h 1819"/>
                <a:gd name="T50" fmla="*/ 668 w 877"/>
                <a:gd name="T51" fmla="*/ 1647 h 1819"/>
                <a:gd name="T52" fmla="*/ 750 w 877"/>
                <a:gd name="T53" fmla="*/ 1633 h 1819"/>
                <a:gd name="T54" fmla="*/ 772 w 877"/>
                <a:gd name="T55" fmla="*/ 1514 h 1819"/>
                <a:gd name="T56" fmla="*/ 727 w 877"/>
                <a:gd name="T57" fmla="*/ 1440 h 1819"/>
                <a:gd name="T58" fmla="*/ 705 w 877"/>
                <a:gd name="T59" fmla="*/ 1270 h 1819"/>
                <a:gd name="T60" fmla="*/ 660 w 877"/>
                <a:gd name="T61" fmla="*/ 1143 h 1819"/>
                <a:gd name="T62" fmla="*/ 698 w 877"/>
                <a:gd name="T63" fmla="*/ 1084 h 1819"/>
                <a:gd name="T64" fmla="*/ 809 w 877"/>
                <a:gd name="T65" fmla="*/ 1054 h 1819"/>
                <a:gd name="T66" fmla="*/ 846 w 877"/>
                <a:gd name="T67" fmla="*/ 958 h 1819"/>
                <a:gd name="T68" fmla="*/ 876 w 877"/>
                <a:gd name="T69" fmla="*/ 698 h 1819"/>
                <a:gd name="T70" fmla="*/ 816 w 877"/>
                <a:gd name="T71" fmla="*/ 453 h 1819"/>
                <a:gd name="T72" fmla="*/ 764 w 877"/>
                <a:gd name="T73" fmla="*/ 334 h 1819"/>
                <a:gd name="T74" fmla="*/ 750 w 877"/>
                <a:gd name="T75" fmla="*/ 252 h 1819"/>
                <a:gd name="T76" fmla="*/ 653 w 877"/>
                <a:gd name="T77" fmla="*/ 252 h 18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77" h="1819">
                  <a:moveTo>
                    <a:pt x="653" y="252"/>
                  </a:moveTo>
                  <a:lnTo>
                    <a:pt x="653" y="252"/>
                  </a:lnTo>
                  <a:cubicBezTo>
                    <a:pt x="638" y="252"/>
                    <a:pt x="616" y="260"/>
                    <a:pt x="601" y="252"/>
                  </a:cubicBezTo>
                  <a:cubicBezTo>
                    <a:pt x="586" y="237"/>
                    <a:pt x="594" y="237"/>
                    <a:pt x="564" y="230"/>
                  </a:cubicBezTo>
                  <a:cubicBezTo>
                    <a:pt x="534" y="223"/>
                    <a:pt x="505" y="230"/>
                    <a:pt x="475" y="215"/>
                  </a:cubicBezTo>
                  <a:cubicBezTo>
                    <a:pt x="467" y="193"/>
                    <a:pt x="490" y="193"/>
                    <a:pt x="497" y="171"/>
                  </a:cubicBezTo>
                  <a:cubicBezTo>
                    <a:pt x="505" y="156"/>
                    <a:pt x="505" y="141"/>
                    <a:pt x="505" y="126"/>
                  </a:cubicBezTo>
                  <a:cubicBezTo>
                    <a:pt x="505" y="111"/>
                    <a:pt x="490" y="82"/>
                    <a:pt x="482" y="59"/>
                  </a:cubicBezTo>
                  <a:cubicBezTo>
                    <a:pt x="460" y="67"/>
                    <a:pt x="438" y="52"/>
                    <a:pt x="415" y="52"/>
                  </a:cubicBezTo>
                  <a:cubicBezTo>
                    <a:pt x="393" y="59"/>
                    <a:pt x="378" y="89"/>
                    <a:pt x="348" y="82"/>
                  </a:cubicBezTo>
                  <a:cubicBezTo>
                    <a:pt x="341" y="52"/>
                    <a:pt x="297" y="29"/>
                    <a:pt x="282" y="0"/>
                  </a:cubicBezTo>
                  <a:cubicBezTo>
                    <a:pt x="282" y="29"/>
                    <a:pt x="282" y="82"/>
                    <a:pt x="259" y="104"/>
                  </a:cubicBezTo>
                  <a:cubicBezTo>
                    <a:pt x="245" y="111"/>
                    <a:pt x="230" y="111"/>
                    <a:pt x="222" y="133"/>
                  </a:cubicBezTo>
                  <a:cubicBezTo>
                    <a:pt x="215" y="141"/>
                    <a:pt x="215" y="163"/>
                    <a:pt x="215" y="178"/>
                  </a:cubicBezTo>
                  <a:cubicBezTo>
                    <a:pt x="208" y="178"/>
                    <a:pt x="193" y="178"/>
                    <a:pt x="178" y="178"/>
                  </a:cubicBezTo>
                  <a:cubicBezTo>
                    <a:pt x="178" y="208"/>
                    <a:pt x="178" y="223"/>
                    <a:pt x="156" y="245"/>
                  </a:cubicBezTo>
                  <a:cubicBezTo>
                    <a:pt x="141" y="260"/>
                    <a:pt x="111" y="274"/>
                    <a:pt x="89" y="267"/>
                  </a:cubicBezTo>
                  <a:cubicBezTo>
                    <a:pt x="89" y="237"/>
                    <a:pt x="89" y="215"/>
                    <a:pt x="89" y="185"/>
                  </a:cubicBezTo>
                  <a:cubicBezTo>
                    <a:pt x="81" y="185"/>
                    <a:pt x="44" y="193"/>
                    <a:pt x="7" y="193"/>
                  </a:cubicBezTo>
                  <a:cubicBezTo>
                    <a:pt x="0" y="223"/>
                    <a:pt x="0" y="252"/>
                    <a:pt x="7" y="274"/>
                  </a:cubicBezTo>
                  <a:cubicBezTo>
                    <a:pt x="7" y="282"/>
                    <a:pt x="37" y="297"/>
                    <a:pt x="37" y="319"/>
                  </a:cubicBezTo>
                  <a:cubicBezTo>
                    <a:pt x="37" y="334"/>
                    <a:pt x="29" y="356"/>
                    <a:pt x="29" y="379"/>
                  </a:cubicBezTo>
                  <a:cubicBezTo>
                    <a:pt x="37" y="401"/>
                    <a:pt x="51" y="416"/>
                    <a:pt x="51" y="438"/>
                  </a:cubicBezTo>
                  <a:cubicBezTo>
                    <a:pt x="59" y="475"/>
                    <a:pt x="51" y="512"/>
                    <a:pt x="44" y="542"/>
                  </a:cubicBezTo>
                  <a:lnTo>
                    <a:pt x="44" y="542"/>
                  </a:lnTo>
                  <a:cubicBezTo>
                    <a:pt x="81" y="527"/>
                    <a:pt x="89" y="616"/>
                    <a:pt x="96" y="638"/>
                  </a:cubicBezTo>
                  <a:cubicBezTo>
                    <a:pt x="103" y="653"/>
                    <a:pt x="103" y="676"/>
                    <a:pt x="103" y="698"/>
                  </a:cubicBezTo>
                  <a:cubicBezTo>
                    <a:pt x="96" y="713"/>
                    <a:pt x="96" y="735"/>
                    <a:pt x="103" y="750"/>
                  </a:cubicBezTo>
                  <a:cubicBezTo>
                    <a:pt x="118" y="772"/>
                    <a:pt x="141" y="779"/>
                    <a:pt x="148" y="809"/>
                  </a:cubicBezTo>
                  <a:cubicBezTo>
                    <a:pt x="148" y="846"/>
                    <a:pt x="141" y="898"/>
                    <a:pt x="141" y="936"/>
                  </a:cubicBezTo>
                  <a:cubicBezTo>
                    <a:pt x="141" y="965"/>
                    <a:pt x="133" y="987"/>
                    <a:pt x="133" y="1010"/>
                  </a:cubicBezTo>
                  <a:cubicBezTo>
                    <a:pt x="133" y="1039"/>
                    <a:pt x="148" y="1054"/>
                    <a:pt x="156" y="1084"/>
                  </a:cubicBezTo>
                  <a:cubicBezTo>
                    <a:pt x="163" y="1106"/>
                    <a:pt x="163" y="1136"/>
                    <a:pt x="178" y="1151"/>
                  </a:cubicBezTo>
                  <a:cubicBezTo>
                    <a:pt x="185" y="1166"/>
                    <a:pt x="193" y="1181"/>
                    <a:pt x="200" y="1188"/>
                  </a:cubicBezTo>
                  <a:cubicBezTo>
                    <a:pt x="222" y="1225"/>
                    <a:pt x="230" y="1255"/>
                    <a:pt x="245" y="1292"/>
                  </a:cubicBezTo>
                  <a:cubicBezTo>
                    <a:pt x="252" y="1307"/>
                    <a:pt x="252" y="1314"/>
                    <a:pt x="252" y="1329"/>
                  </a:cubicBezTo>
                  <a:cubicBezTo>
                    <a:pt x="259" y="1351"/>
                    <a:pt x="267" y="1366"/>
                    <a:pt x="274" y="1381"/>
                  </a:cubicBezTo>
                  <a:cubicBezTo>
                    <a:pt x="282" y="1389"/>
                    <a:pt x="289" y="1403"/>
                    <a:pt x="289" y="1418"/>
                  </a:cubicBezTo>
                  <a:cubicBezTo>
                    <a:pt x="297" y="1447"/>
                    <a:pt x="311" y="1469"/>
                    <a:pt x="311" y="1491"/>
                  </a:cubicBezTo>
                  <a:cubicBezTo>
                    <a:pt x="311" y="1558"/>
                    <a:pt x="319" y="1625"/>
                    <a:pt x="326" y="1685"/>
                  </a:cubicBezTo>
                  <a:cubicBezTo>
                    <a:pt x="326" y="1714"/>
                    <a:pt x="348" y="1722"/>
                    <a:pt x="348" y="1751"/>
                  </a:cubicBezTo>
                  <a:cubicBezTo>
                    <a:pt x="348" y="1774"/>
                    <a:pt x="348" y="1781"/>
                    <a:pt x="378" y="1781"/>
                  </a:cubicBezTo>
                  <a:cubicBezTo>
                    <a:pt x="408" y="1774"/>
                    <a:pt x="393" y="1751"/>
                    <a:pt x="393" y="1729"/>
                  </a:cubicBezTo>
                  <a:cubicBezTo>
                    <a:pt x="393" y="1707"/>
                    <a:pt x="393" y="1670"/>
                    <a:pt x="415" y="1670"/>
                  </a:cubicBezTo>
                  <a:cubicBezTo>
                    <a:pt x="430" y="1670"/>
                    <a:pt x="430" y="1685"/>
                    <a:pt x="438" y="1692"/>
                  </a:cubicBezTo>
                  <a:cubicBezTo>
                    <a:pt x="445" y="1699"/>
                    <a:pt x="453" y="1707"/>
                    <a:pt x="467" y="1714"/>
                  </a:cubicBezTo>
                  <a:cubicBezTo>
                    <a:pt x="482" y="1729"/>
                    <a:pt x="497" y="1744"/>
                    <a:pt x="505" y="1774"/>
                  </a:cubicBezTo>
                  <a:cubicBezTo>
                    <a:pt x="512" y="1788"/>
                    <a:pt x="512" y="1811"/>
                    <a:pt x="534" y="1818"/>
                  </a:cubicBezTo>
                  <a:cubicBezTo>
                    <a:pt x="549" y="1818"/>
                    <a:pt x="571" y="1811"/>
                    <a:pt x="594" y="1811"/>
                  </a:cubicBezTo>
                  <a:cubicBezTo>
                    <a:pt x="601" y="1788"/>
                    <a:pt x="601" y="1759"/>
                    <a:pt x="616" y="1744"/>
                  </a:cubicBezTo>
                  <a:cubicBezTo>
                    <a:pt x="631" y="1722"/>
                    <a:pt x="653" y="1736"/>
                    <a:pt x="653" y="1707"/>
                  </a:cubicBezTo>
                  <a:cubicBezTo>
                    <a:pt x="660" y="1685"/>
                    <a:pt x="653" y="1662"/>
                    <a:pt x="668" y="1647"/>
                  </a:cubicBezTo>
                  <a:cubicBezTo>
                    <a:pt x="698" y="1625"/>
                    <a:pt x="713" y="1670"/>
                    <a:pt x="735" y="1655"/>
                  </a:cubicBezTo>
                  <a:cubicBezTo>
                    <a:pt x="742" y="1655"/>
                    <a:pt x="742" y="1640"/>
                    <a:pt x="750" y="1633"/>
                  </a:cubicBezTo>
                  <a:cubicBezTo>
                    <a:pt x="750" y="1625"/>
                    <a:pt x="757" y="1625"/>
                    <a:pt x="757" y="1618"/>
                  </a:cubicBezTo>
                  <a:cubicBezTo>
                    <a:pt x="764" y="1595"/>
                    <a:pt x="750" y="1521"/>
                    <a:pt x="772" y="1514"/>
                  </a:cubicBezTo>
                  <a:cubicBezTo>
                    <a:pt x="779" y="1491"/>
                    <a:pt x="764" y="1484"/>
                    <a:pt x="757" y="1469"/>
                  </a:cubicBezTo>
                  <a:cubicBezTo>
                    <a:pt x="750" y="1462"/>
                    <a:pt x="742" y="1447"/>
                    <a:pt x="727" y="1440"/>
                  </a:cubicBezTo>
                  <a:cubicBezTo>
                    <a:pt x="705" y="1418"/>
                    <a:pt x="713" y="1389"/>
                    <a:pt x="713" y="1359"/>
                  </a:cubicBezTo>
                  <a:cubicBezTo>
                    <a:pt x="705" y="1329"/>
                    <a:pt x="690" y="1299"/>
                    <a:pt x="705" y="1270"/>
                  </a:cubicBezTo>
                  <a:cubicBezTo>
                    <a:pt x="713" y="1232"/>
                    <a:pt x="705" y="1195"/>
                    <a:pt x="705" y="1158"/>
                  </a:cubicBezTo>
                  <a:cubicBezTo>
                    <a:pt x="683" y="1166"/>
                    <a:pt x="675" y="1166"/>
                    <a:pt x="660" y="1143"/>
                  </a:cubicBezTo>
                  <a:cubicBezTo>
                    <a:pt x="660" y="1129"/>
                    <a:pt x="653" y="1091"/>
                    <a:pt x="653" y="1076"/>
                  </a:cubicBezTo>
                  <a:cubicBezTo>
                    <a:pt x="675" y="1062"/>
                    <a:pt x="683" y="1076"/>
                    <a:pt x="698" y="1084"/>
                  </a:cubicBezTo>
                  <a:cubicBezTo>
                    <a:pt x="720" y="1084"/>
                    <a:pt x="735" y="1076"/>
                    <a:pt x="757" y="1076"/>
                  </a:cubicBezTo>
                  <a:cubicBezTo>
                    <a:pt x="787" y="1076"/>
                    <a:pt x="801" y="1084"/>
                    <a:pt x="809" y="1054"/>
                  </a:cubicBezTo>
                  <a:cubicBezTo>
                    <a:pt x="816" y="1032"/>
                    <a:pt x="816" y="1010"/>
                    <a:pt x="831" y="987"/>
                  </a:cubicBezTo>
                  <a:cubicBezTo>
                    <a:pt x="839" y="980"/>
                    <a:pt x="846" y="973"/>
                    <a:pt x="846" y="958"/>
                  </a:cubicBezTo>
                  <a:cubicBezTo>
                    <a:pt x="861" y="928"/>
                    <a:pt x="861" y="891"/>
                    <a:pt x="868" y="861"/>
                  </a:cubicBezTo>
                  <a:cubicBezTo>
                    <a:pt x="868" y="809"/>
                    <a:pt x="876" y="750"/>
                    <a:pt x="876" y="698"/>
                  </a:cubicBezTo>
                  <a:cubicBezTo>
                    <a:pt x="876" y="646"/>
                    <a:pt x="861" y="601"/>
                    <a:pt x="846" y="557"/>
                  </a:cubicBezTo>
                  <a:cubicBezTo>
                    <a:pt x="831" y="527"/>
                    <a:pt x="839" y="490"/>
                    <a:pt x="816" y="453"/>
                  </a:cubicBezTo>
                  <a:cubicBezTo>
                    <a:pt x="801" y="423"/>
                    <a:pt x="779" y="401"/>
                    <a:pt x="772" y="371"/>
                  </a:cubicBezTo>
                  <a:cubicBezTo>
                    <a:pt x="772" y="364"/>
                    <a:pt x="772" y="349"/>
                    <a:pt x="764" y="334"/>
                  </a:cubicBezTo>
                  <a:cubicBezTo>
                    <a:pt x="764" y="312"/>
                    <a:pt x="764" y="312"/>
                    <a:pt x="750" y="297"/>
                  </a:cubicBezTo>
                  <a:cubicBezTo>
                    <a:pt x="727" y="274"/>
                    <a:pt x="735" y="267"/>
                    <a:pt x="750" y="252"/>
                  </a:cubicBezTo>
                  <a:lnTo>
                    <a:pt x="742" y="245"/>
                  </a:lnTo>
                  <a:cubicBezTo>
                    <a:pt x="727" y="237"/>
                    <a:pt x="675" y="252"/>
                    <a:pt x="653" y="252"/>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33" name="Freeform 25"/>
            <p:cNvSpPr>
              <a:spLocks noChangeArrowheads="1"/>
            </p:cNvSpPr>
            <p:nvPr/>
          </p:nvSpPr>
          <p:spPr bwMode="auto">
            <a:xfrm>
              <a:off x="10389159" y="8448453"/>
              <a:ext cx="2525935" cy="2339460"/>
            </a:xfrm>
            <a:custGeom>
              <a:avLst/>
              <a:gdLst>
                <a:gd name="T0" fmla="*/ 5598 w 5844"/>
                <a:gd name="T1" fmla="*/ 839 h 5415"/>
                <a:gd name="T2" fmla="*/ 5264 w 5844"/>
                <a:gd name="T3" fmla="*/ 943 h 5415"/>
                <a:gd name="T4" fmla="*/ 4974 w 5844"/>
                <a:gd name="T5" fmla="*/ 780 h 5415"/>
                <a:gd name="T6" fmla="*/ 4870 w 5844"/>
                <a:gd name="T7" fmla="*/ 884 h 5415"/>
                <a:gd name="T8" fmla="*/ 4625 w 5844"/>
                <a:gd name="T9" fmla="*/ 1151 h 5415"/>
                <a:gd name="T10" fmla="*/ 4424 w 5844"/>
                <a:gd name="T11" fmla="*/ 1225 h 5415"/>
                <a:gd name="T12" fmla="*/ 4128 w 5844"/>
                <a:gd name="T13" fmla="*/ 1307 h 5415"/>
                <a:gd name="T14" fmla="*/ 4113 w 5844"/>
                <a:gd name="T15" fmla="*/ 1485 h 5415"/>
                <a:gd name="T16" fmla="*/ 3735 w 5844"/>
                <a:gd name="T17" fmla="*/ 1604 h 5415"/>
                <a:gd name="T18" fmla="*/ 3393 w 5844"/>
                <a:gd name="T19" fmla="*/ 1649 h 5415"/>
                <a:gd name="T20" fmla="*/ 3148 w 5844"/>
                <a:gd name="T21" fmla="*/ 1389 h 5415"/>
                <a:gd name="T22" fmla="*/ 2799 w 5844"/>
                <a:gd name="T23" fmla="*/ 1032 h 5415"/>
                <a:gd name="T24" fmla="*/ 2621 w 5844"/>
                <a:gd name="T25" fmla="*/ 973 h 5415"/>
                <a:gd name="T26" fmla="*/ 2487 w 5844"/>
                <a:gd name="T27" fmla="*/ 431 h 5415"/>
                <a:gd name="T28" fmla="*/ 2161 w 5844"/>
                <a:gd name="T29" fmla="*/ 290 h 5415"/>
                <a:gd name="T30" fmla="*/ 1982 w 5844"/>
                <a:gd name="T31" fmla="*/ 223 h 5415"/>
                <a:gd name="T32" fmla="*/ 1745 w 5844"/>
                <a:gd name="T33" fmla="*/ 304 h 5415"/>
                <a:gd name="T34" fmla="*/ 1448 w 5844"/>
                <a:gd name="T35" fmla="*/ 89 h 5415"/>
                <a:gd name="T36" fmla="*/ 1292 w 5844"/>
                <a:gd name="T37" fmla="*/ 319 h 5415"/>
                <a:gd name="T38" fmla="*/ 1069 w 5844"/>
                <a:gd name="T39" fmla="*/ 401 h 5415"/>
                <a:gd name="T40" fmla="*/ 972 w 5844"/>
                <a:gd name="T41" fmla="*/ 772 h 5415"/>
                <a:gd name="T42" fmla="*/ 750 w 5844"/>
                <a:gd name="T43" fmla="*/ 1069 h 5415"/>
                <a:gd name="T44" fmla="*/ 824 w 5844"/>
                <a:gd name="T45" fmla="*/ 1322 h 5415"/>
                <a:gd name="T46" fmla="*/ 608 w 5844"/>
                <a:gd name="T47" fmla="*/ 1730 h 5415"/>
                <a:gd name="T48" fmla="*/ 631 w 5844"/>
                <a:gd name="T49" fmla="*/ 2094 h 5415"/>
                <a:gd name="T50" fmla="*/ 586 w 5844"/>
                <a:gd name="T51" fmla="*/ 2466 h 5415"/>
                <a:gd name="T52" fmla="*/ 623 w 5844"/>
                <a:gd name="T53" fmla="*/ 2673 h 5415"/>
                <a:gd name="T54" fmla="*/ 200 w 5844"/>
                <a:gd name="T55" fmla="*/ 3290 h 5415"/>
                <a:gd name="T56" fmla="*/ 111 w 5844"/>
                <a:gd name="T57" fmla="*/ 3579 h 5415"/>
                <a:gd name="T58" fmla="*/ 0 w 5844"/>
                <a:gd name="T59" fmla="*/ 3839 h 5415"/>
                <a:gd name="T60" fmla="*/ 89 w 5844"/>
                <a:gd name="T61" fmla="*/ 4040 h 5415"/>
                <a:gd name="T62" fmla="*/ 297 w 5844"/>
                <a:gd name="T63" fmla="*/ 4099 h 5415"/>
                <a:gd name="T64" fmla="*/ 467 w 5844"/>
                <a:gd name="T65" fmla="*/ 4122 h 5415"/>
                <a:gd name="T66" fmla="*/ 282 w 5844"/>
                <a:gd name="T67" fmla="*/ 4322 h 5415"/>
                <a:gd name="T68" fmla="*/ 133 w 5844"/>
                <a:gd name="T69" fmla="*/ 4300 h 5415"/>
                <a:gd name="T70" fmla="*/ 304 w 5844"/>
                <a:gd name="T71" fmla="*/ 4419 h 5415"/>
                <a:gd name="T72" fmla="*/ 608 w 5844"/>
                <a:gd name="T73" fmla="*/ 4500 h 5415"/>
                <a:gd name="T74" fmla="*/ 824 w 5844"/>
                <a:gd name="T75" fmla="*/ 4389 h 5415"/>
                <a:gd name="T76" fmla="*/ 913 w 5844"/>
                <a:gd name="T77" fmla="*/ 4612 h 5415"/>
                <a:gd name="T78" fmla="*/ 1121 w 5844"/>
                <a:gd name="T79" fmla="*/ 4760 h 5415"/>
                <a:gd name="T80" fmla="*/ 1165 w 5844"/>
                <a:gd name="T81" fmla="*/ 5094 h 5415"/>
                <a:gd name="T82" fmla="*/ 1017 w 5844"/>
                <a:gd name="T83" fmla="*/ 5332 h 5415"/>
                <a:gd name="T84" fmla="*/ 1299 w 5844"/>
                <a:gd name="T85" fmla="*/ 5094 h 5415"/>
                <a:gd name="T86" fmla="*/ 1864 w 5844"/>
                <a:gd name="T87" fmla="*/ 5005 h 5415"/>
                <a:gd name="T88" fmla="*/ 2153 w 5844"/>
                <a:gd name="T89" fmla="*/ 4990 h 5415"/>
                <a:gd name="T90" fmla="*/ 2383 w 5844"/>
                <a:gd name="T91" fmla="*/ 4745 h 5415"/>
                <a:gd name="T92" fmla="*/ 2465 w 5844"/>
                <a:gd name="T93" fmla="*/ 4664 h 5415"/>
                <a:gd name="T94" fmla="*/ 2554 w 5844"/>
                <a:gd name="T95" fmla="*/ 4723 h 5415"/>
                <a:gd name="T96" fmla="*/ 2524 w 5844"/>
                <a:gd name="T97" fmla="*/ 4262 h 5415"/>
                <a:gd name="T98" fmla="*/ 2569 w 5844"/>
                <a:gd name="T99" fmla="*/ 3936 h 5415"/>
                <a:gd name="T100" fmla="*/ 2614 w 5844"/>
                <a:gd name="T101" fmla="*/ 3223 h 5415"/>
                <a:gd name="T102" fmla="*/ 3007 w 5844"/>
                <a:gd name="T103" fmla="*/ 2970 h 5415"/>
                <a:gd name="T104" fmla="*/ 3133 w 5844"/>
                <a:gd name="T105" fmla="*/ 3067 h 5415"/>
                <a:gd name="T106" fmla="*/ 3282 w 5844"/>
                <a:gd name="T107" fmla="*/ 2911 h 5415"/>
                <a:gd name="T108" fmla="*/ 3460 w 5844"/>
                <a:gd name="T109" fmla="*/ 2644 h 5415"/>
                <a:gd name="T110" fmla="*/ 3676 w 5844"/>
                <a:gd name="T111" fmla="*/ 2644 h 5415"/>
                <a:gd name="T112" fmla="*/ 4091 w 5844"/>
                <a:gd name="T113" fmla="*/ 2480 h 5415"/>
                <a:gd name="T114" fmla="*/ 4106 w 5844"/>
                <a:gd name="T115" fmla="*/ 2243 h 5415"/>
                <a:gd name="T116" fmla="*/ 4307 w 5844"/>
                <a:gd name="T117" fmla="*/ 2064 h 5415"/>
                <a:gd name="T118" fmla="*/ 4811 w 5844"/>
                <a:gd name="T119" fmla="*/ 1753 h 5415"/>
                <a:gd name="T120" fmla="*/ 5323 w 5844"/>
                <a:gd name="T121" fmla="*/ 1351 h 5415"/>
                <a:gd name="T122" fmla="*/ 5627 w 5844"/>
                <a:gd name="T123" fmla="*/ 1010 h 5415"/>
                <a:gd name="T124" fmla="*/ 5791 w 5844"/>
                <a:gd name="T125" fmla="*/ 713 h 5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844" h="5415">
                  <a:moveTo>
                    <a:pt x="5791" y="713"/>
                  </a:moveTo>
                  <a:lnTo>
                    <a:pt x="5791" y="713"/>
                  </a:lnTo>
                  <a:cubicBezTo>
                    <a:pt x="5754" y="713"/>
                    <a:pt x="5746" y="720"/>
                    <a:pt x="5716" y="735"/>
                  </a:cubicBezTo>
                  <a:cubicBezTo>
                    <a:pt x="5709" y="750"/>
                    <a:pt x="5724" y="765"/>
                    <a:pt x="5739" y="765"/>
                  </a:cubicBezTo>
                  <a:cubicBezTo>
                    <a:pt x="5746" y="802"/>
                    <a:pt x="5657" y="787"/>
                    <a:pt x="5627" y="809"/>
                  </a:cubicBezTo>
                  <a:cubicBezTo>
                    <a:pt x="5620" y="824"/>
                    <a:pt x="5613" y="832"/>
                    <a:pt x="5598" y="839"/>
                  </a:cubicBezTo>
                  <a:cubicBezTo>
                    <a:pt x="5590" y="839"/>
                    <a:pt x="5576" y="832"/>
                    <a:pt x="5568" y="839"/>
                  </a:cubicBezTo>
                  <a:cubicBezTo>
                    <a:pt x="5561" y="847"/>
                    <a:pt x="5598" y="891"/>
                    <a:pt x="5598" y="899"/>
                  </a:cubicBezTo>
                  <a:cubicBezTo>
                    <a:pt x="5546" y="899"/>
                    <a:pt x="5553" y="958"/>
                    <a:pt x="5509" y="958"/>
                  </a:cubicBezTo>
                  <a:cubicBezTo>
                    <a:pt x="5509" y="965"/>
                    <a:pt x="5501" y="980"/>
                    <a:pt x="5501" y="988"/>
                  </a:cubicBezTo>
                  <a:cubicBezTo>
                    <a:pt x="5464" y="988"/>
                    <a:pt x="5419" y="995"/>
                    <a:pt x="5382" y="980"/>
                  </a:cubicBezTo>
                  <a:cubicBezTo>
                    <a:pt x="5338" y="965"/>
                    <a:pt x="5316" y="943"/>
                    <a:pt x="5264" y="943"/>
                  </a:cubicBezTo>
                  <a:cubicBezTo>
                    <a:pt x="5241" y="943"/>
                    <a:pt x="5197" y="958"/>
                    <a:pt x="5189" y="921"/>
                  </a:cubicBezTo>
                  <a:cubicBezTo>
                    <a:pt x="5182" y="869"/>
                    <a:pt x="5152" y="839"/>
                    <a:pt x="5137" y="795"/>
                  </a:cubicBezTo>
                  <a:cubicBezTo>
                    <a:pt x="5122" y="795"/>
                    <a:pt x="5108" y="795"/>
                    <a:pt x="5108" y="809"/>
                  </a:cubicBezTo>
                  <a:cubicBezTo>
                    <a:pt x="5071" y="817"/>
                    <a:pt x="5033" y="743"/>
                    <a:pt x="5041" y="706"/>
                  </a:cubicBezTo>
                  <a:cubicBezTo>
                    <a:pt x="5033" y="706"/>
                    <a:pt x="5026" y="698"/>
                    <a:pt x="5019" y="698"/>
                  </a:cubicBezTo>
                  <a:cubicBezTo>
                    <a:pt x="5019" y="728"/>
                    <a:pt x="5019" y="817"/>
                    <a:pt x="4974" y="780"/>
                  </a:cubicBezTo>
                  <a:cubicBezTo>
                    <a:pt x="4967" y="787"/>
                    <a:pt x="4959" y="802"/>
                    <a:pt x="4952" y="809"/>
                  </a:cubicBezTo>
                  <a:cubicBezTo>
                    <a:pt x="4944" y="787"/>
                    <a:pt x="4944" y="765"/>
                    <a:pt x="4929" y="757"/>
                  </a:cubicBezTo>
                  <a:cubicBezTo>
                    <a:pt x="4914" y="780"/>
                    <a:pt x="4907" y="824"/>
                    <a:pt x="4907" y="854"/>
                  </a:cubicBezTo>
                  <a:cubicBezTo>
                    <a:pt x="4870" y="832"/>
                    <a:pt x="4863" y="780"/>
                    <a:pt x="4811" y="824"/>
                  </a:cubicBezTo>
                  <a:cubicBezTo>
                    <a:pt x="4781" y="847"/>
                    <a:pt x="4848" y="861"/>
                    <a:pt x="4855" y="884"/>
                  </a:cubicBezTo>
                  <a:cubicBezTo>
                    <a:pt x="4855" y="884"/>
                    <a:pt x="4863" y="884"/>
                    <a:pt x="4870" y="884"/>
                  </a:cubicBezTo>
                  <a:cubicBezTo>
                    <a:pt x="4848" y="891"/>
                    <a:pt x="4825" y="943"/>
                    <a:pt x="4803" y="958"/>
                  </a:cubicBezTo>
                  <a:cubicBezTo>
                    <a:pt x="4774" y="965"/>
                    <a:pt x="4751" y="973"/>
                    <a:pt x="4722" y="980"/>
                  </a:cubicBezTo>
                  <a:cubicBezTo>
                    <a:pt x="4699" y="980"/>
                    <a:pt x="4677" y="965"/>
                    <a:pt x="4655" y="973"/>
                  </a:cubicBezTo>
                  <a:cubicBezTo>
                    <a:pt x="4640" y="980"/>
                    <a:pt x="4669" y="1040"/>
                    <a:pt x="4625" y="1047"/>
                  </a:cubicBezTo>
                  <a:cubicBezTo>
                    <a:pt x="4603" y="1054"/>
                    <a:pt x="4588" y="1062"/>
                    <a:pt x="4588" y="1092"/>
                  </a:cubicBezTo>
                  <a:cubicBezTo>
                    <a:pt x="4580" y="1129"/>
                    <a:pt x="4625" y="1121"/>
                    <a:pt x="4625" y="1151"/>
                  </a:cubicBezTo>
                  <a:cubicBezTo>
                    <a:pt x="4647" y="1151"/>
                    <a:pt x="4647" y="1173"/>
                    <a:pt x="4640" y="1188"/>
                  </a:cubicBezTo>
                  <a:cubicBezTo>
                    <a:pt x="4610" y="1181"/>
                    <a:pt x="4603" y="1203"/>
                    <a:pt x="4603" y="1233"/>
                  </a:cubicBezTo>
                  <a:cubicBezTo>
                    <a:pt x="4617" y="1240"/>
                    <a:pt x="4617" y="1240"/>
                    <a:pt x="4617" y="1255"/>
                  </a:cubicBezTo>
                  <a:cubicBezTo>
                    <a:pt x="4580" y="1248"/>
                    <a:pt x="4566" y="1292"/>
                    <a:pt x="4536" y="1292"/>
                  </a:cubicBezTo>
                  <a:cubicBezTo>
                    <a:pt x="4514" y="1292"/>
                    <a:pt x="4499" y="1270"/>
                    <a:pt x="4491" y="1248"/>
                  </a:cubicBezTo>
                  <a:cubicBezTo>
                    <a:pt x="4477" y="1225"/>
                    <a:pt x="4454" y="1225"/>
                    <a:pt x="4424" y="1225"/>
                  </a:cubicBezTo>
                  <a:cubicBezTo>
                    <a:pt x="4424" y="1240"/>
                    <a:pt x="4424" y="1262"/>
                    <a:pt x="4424" y="1277"/>
                  </a:cubicBezTo>
                  <a:cubicBezTo>
                    <a:pt x="4380" y="1270"/>
                    <a:pt x="4292" y="1411"/>
                    <a:pt x="4277" y="1322"/>
                  </a:cubicBezTo>
                  <a:cubicBezTo>
                    <a:pt x="4292" y="1314"/>
                    <a:pt x="4335" y="1285"/>
                    <a:pt x="4299" y="1277"/>
                  </a:cubicBezTo>
                  <a:cubicBezTo>
                    <a:pt x="4284" y="1233"/>
                    <a:pt x="4262" y="1166"/>
                    <a:pt x="4210" y="1151"/>
                  </a:cubicBezTo>
                  <a:cubicBezTo>
                    <a:pt x="4180" y="1188"/>
                    <a:pt x="4166" y="1211"/>
                    <a:pt x="4121" y="1218"/>
                  </a:cubicBezTo>
                  <a:cubicBezTo>
                    <a:pt x="4113" y="1248"/>
                    <a:pt x="4136" y="1277"/>
                    <a:pt x="4128" y="1307"/>
                  </a:cubicBezTo>
                  <a:cubicBezTo>
                    <a:pt x="4136" y="1307"/>
                    <a:pt x="4136" y="1307"/>
                    <a:pt x="4143" y="1307"/>
                  </a:cubicBezTo>
                  <a:cubicBezTo>
                    <a:pt x="4143" y="1322"/>
                    <a:pt x="4136" y="1329"/>
                    <a:pt x="4121" y="1337"/>
                  </a:cubicBezTo>
                  <a:cubicBezTo>
                    <a:pt x="4099" y="1344"/>
                    <a:pt x="4106" y="1381"/>
                    <a:pt x="4106" y="1404"/>
                  </a:cubicBezTo>
                  <a:cubicBezTo>
                    <a:pt x="4113" y="1404"/>
                    <a:pt x="4121" y="1411"/>
                    <a:pt x="4136" y="1411"/>
                  </a:cubicBezTo>
                  <a:cubicBezTo>
                    <a:pt x="4136" y="1419"/>
                    <a:pt x="4136" y="1433"/>
                    <a:pt x="4136" y="1441"/>
                  </a:cubicBezTo>
                  <a:cubicBezTo>
                    <a:pt x="4106" y="1441"/>
                    <a:pt x="4113" y="1470"/>
                    <a:pt x="4113" y="1485"/>
                  </a:cubicBezTo>
                  <a:cubicBezTo>
                    <a:pt x="4091" y="1493"/>
                    <a:pt x="4084" y="1478"/>
                    <a:pt x="4069" y="1500"/>
                  </a:cubicBezTo>
                  <a:cubicBezTo>
                    <a:pt x="4062" y="1522"/>
                    <a:pt x="4069" y="1552"/>
                    <a:pt x="4032" y="1545"/>
                  </a:cubicBezTo>
                  <a:cubicBezTo>
                    <a:pt x="4010" y="1545"/>
                    <a:pt x="4010" y="1522"/>
                    <a:pt x="4002" y="1508"/>
                  </a:cubicBezTo>
                  <a:cubicBezTo>
                    <a:pt x="3987" y="1485"/>
                    <a:pt x="3958" y="1485"/>
                    <a:pt x="3935" y="1485"/>
                  </a:cubicBezTo>
                  <a:cubicBezTo>
                    <a:pt x="3883" y="1478"/>
                    <a:pt x="3868" y="1537"/>
                    <a:pt x="3824" y="1545"/>
                  </a:cubicBezTo>
                  <a:cubicBezTo>
                    <a:pt x="3772" y="1552"/>
                    <a:pt x="3742" y="1537"/>
                    <a:pt x="3735" y="1604"/>
                  </a:cubicBezTo>
                  <a:cubicBezTo>
                    <a:pt x="3713" y="1604"/>
                    <a:pt x="3698" y="1619"/>
                    <a:pt x="3683" y="1619"/>
                  </a:cubicBezTo>
                  <a:cubicBezTo>
                    <a:pt x="3661" y="1619"/>
                    <a:pt x="3638" y="1611"/>
                    <a:pt x="3623" y="1619"/>
                  </a:cubicBezTo>
                  <a:cubicBezTo>
                    <a:pt x="3586" y="1626"/>
                    <a:pt x="3571" y="1641"/>
                    <a:pt x="3527" y="1634"/>
                  </a:cubicBezTo>
                  <a:cubicBezTo>
                    <a:pt x="3482" y="1634"/>
                    <a:pt x="3438" y="1641"/>
                    <a:pt x="3393" y="1649"/>
                  </a:cubicBezTo>
                  <a:cubicBezTo>
                    <a:pt x="3393" y="1664"/>
                    <a:pt x="3393" y="1678"/>
                    <a:pt x="3393" y="1686"/>
                  </a:cubicBezTo>
                  <a:cubicBezTo>
                    <a:pt x="3393" y="1678"/>
                    <a:pt x="3393" y="1664"/>
                    <a:pt x="3393" y="1649"/>
                  </a:cubicBezTo>
                  <a:lnTo>
                    <a:pt x="3386" y="1649"/>
                  </a:lnTo>
                  <a:cubicBezTo>
                    <a:pt x="3356" y="1656"/>
                    <a:pt x="3334" y="1619"/>
                    <a:pt x="3304" y="1626"/>
                  </a:cubicBezTo>
                  <a:cubicBezTo>
                    <a:pt x="3230" y="1634"/>
                    <a:pt x="3178" y="1716"/>
                    <a:pt x="3178" y="1597"/>
                  </a:cubicBezTo>
                  <a:cubicBezTo>
                    <a:pt x="3178" y="1559"/>
                    <a:pt x="3185" y="1515"/>
                    <a:pt x="3156" y="1485"/>
                  </a:cubicBezTo>
                  <a:cubicBezTo>
                    <a:pt x="3126" y="1448"/>
                    <a:pt x="3171" y="1419"/>
                    <a:pt x="3148" y="1396"/>
                  </a:cubicBezTo>
                  <a:cubicBezTo>
                    <a:pt x="3148" y="1396"/>
                    <a:pt x="3148" y="1396"/>
                    <a:pt x="3148" y="1389"/>
                  </a:cubicBezTo>
                  <a:cubicBezTo>
                    <a:pt x="3126" y="1389"/>
                    <a:pt x="3126" y="1411"/>
                    <a:pt x="3096" y="1404"/>
                  </a:cubicBezTo>
                  <a:cubicBezTo>
                    <a:pt x="3096" y="1389"/>
                    <a:pt x="3096" y="1374"/>
                    <a:pt x="3096" y="1359"/>
                  </a:cubicBezTo>
                  <a:cubicBezTo>
                    <a:pt x="3059" y="1351"/>
                    <a:pt x="3029" y="1396"/>
                    <a:pt x="2992" y="1381"/>
                  </a:cubicBezTo>
                  <a:cubicBezTo>
                    <a:pt x="2985" y="1344"/>
                    <a:pt x="3022" y="1329"/>
                    <a:pt x="3007" y="1292"/>
                  </a:cubicBezTo>
                  <a:cubicBezTo>
                    <a:pt x="2992" y="1255"/>
                    <a:pt x="2985" y="1211"/>
                    <a:pt x="2962" y="1173"/>
                  </a:cubicBezTo>
                  <a:cubicBezTo>
                    <a:pt x="2940" y="1144"/>
                    <a:pt x="2851" y="980"/>
                    <a:pt x="2799" y="1032"/>
                  </a:cubicBezTo>
                  <a:cubicBezTo>
                    <a:pt x="2777" y="1054"/>
                    <a:pt x="2732" y="1040"/>
                    <a:pt x="2717" y="1017"/>
                  </a:cubicBezTo>
                  <a:cubicBezTo>
                    <a:pt x="2703" y="1010"/>
                    <a:pt x="2695" y="988"/>
                    <a:pt x="2680" y="980"/>
                  </a:cubicBezTo>
                  <a:cubicBezTo>
                    <a:pt x="2673" y="973"/>
                    <a:pt x="2665" y="973"/>
                    <a:pt x="2658" y="973"/>
                  </a:cubicBezTo>
                  <a:cubicBezTo>
                    <a:pt x="2658" y="988"/>
                    <a:pt x="2651" y="1010"/>
                    <a:pt x="2658" y="1017"/>
                  </a:cubicBezTo>
                  <a:cubicBezTo>
                    <a:pt x="2599" y="1047"/>
                    <a:pt x="2643" y="988"/>
                    <a:pt x="2651" y="973"/>
                  </a:cubicBezTo>
                  <a:cubicBezTo>
                    <a:pt x="2643" y="973"/>
                    <a:pt x="2636" y="973"/>
                    <a:pt x="2621" y="973"/>
                  </a:cubicBezTo>
                  <a:cubicBezTo>
                    <a:pt x="2576" y="958"/>
                    <a:pt x="2524" y="951"/>
                    <a:pt x="2487" y="914"/>
                  </a:cubicBezTo>
                  <a:cubicBezTo>
                    <a:pt x="2472" y="906"/>
                    <a:pt x="2428" y="861"/>
                    <a:pt x="2472" y="861"/>
                  </a:cubicBezTo>
                  <a:cubicBezTo>
                    <a:pt x="2480" y="832"/>
                    <a:pt x="2465" y="735"/>
                    <a:pt x="2435" y="720"/>
                  </a:cubicBezTo>
                  <a:cubicBezTo>
                    <a:pt x="2383" y="698"/>
                    <a:pt x="2406" y="661"/>
                    <a:pt x="2443" y="631"/>
                  </a:cubicBezTo>
                  <a:cubicBezTo>
                    <a:pt x="2472" y="594"/>
                    <a:pt x="2458" y="542"/>
                    <a:pt x="2472" y="498"/>
                  </a:cubicBezTo>
                  <a:cubicBezTo>
                    <a:pt x="2480" y="475"/>
                    <a:pt x="2487" y="460"/>
                    <a:pt x="2487" y="431"/>
                  </a:cubicBezTo>
                  <a:cubicBezTo>
                    <a:pt x="2487" y="409"/>
                    <a:pt x="2465" y="401"/>
                    <a:pt x="2465" y="379"/>
                  </a:cubicBezTo>
                  <a:cubicBezTo>
                    <a:pt x="2420" y="371"/>
                    <a:pt x="2376" y="327"/>
                    <a:pt x="2354" y="297"/>
                  </a:cubicBezTo>
                  <a:cubicBezTo>
                    <a:pt x="2339" y="282"/>
                    <a:pt x="2331" y="275"/>
                    <a:pt x="2316" y="282"/>
                  </a:cubicBezTo>
                  <a:cubicBezTo>
                    <a:pt x="2279" y="290"/>
                    <a:pt x="2257" y="275"/>
                    <a:pt x="2220" y="275"/>
                  </a:cubicBezTo>
                  <a:cubicBezTo>
                    <a:pt x="2220" y="297"/>
                    <a:pt x="2212" y="319"/>
                    <a:pt x="2190" y="319"/>
                  </a:cubicBezTo>
                  <a:cubicBezTo>
                    <a:pt x="2190" y="304"/>
                    <a:pt x="2175" y="282"/>
                    <a:pt x="2161" y="290"/>
                  </a:cubicBezTo>
                  <a:cubicBezTo>
                    <a:pt x="2146" y="304"/>
                    <a:pt x="2161" y="319"/>
                    <a:pt x="2153" y="334"/>
                  </a:cubicBezTo>
                  <a:cubicBezTo>
                    <a:pt x="2131" y="371"/>
                    <a:pt x="2086" y="319"/>
                    <a:pt x="2094" y="290"/>
                  </a:cubicBezTo>
                  <a:cubicBezTo>
                    <a:pt x="2086" y="290"/>
                    <a:pt x="2071" y="290"/>
                    <a:pt x="2064" y="290"/>
                  </a:cubicBezTo>
                  <a:cubicBezTo>
                    <a:pt x="2064" y="282"/>
                    <a:pt x="2064" y="267"/>
                    <a:pt x="2064" y="260"/>
                  </a:cubicBezTo>
                  <a:cubicBezTo>
                    <a:pt x="2042" y="260"/>
                    <a:pt x="2012" y="267"/>
                    <a:pt x="1997" y="252"/>
                  </a:cubicBezTo>
                  <a:cubicBezTo>
                    <a:pt x="1990" y="252"/>
                    <a:pt x="1990" y="230"/>
                    <a:pt x="1982" y="223"/>
                  </a:cubicBezTo>
                  <a:cubicBezTo>
                    <a:pt x="1975" y="223"/>
                    <a:pt x="1967" y="223"/>
                    <a:pt x="1960" y="223"/>
                  </a:cubicBezTo>
                  <a:cubicBezTo>
                    <a:pt x="1960" y="245"/>
                    <a:pt x="1960" y="267"/>
                    <a:pt x="1960" y="282"/>
                  </a:cubicBezTo>
                  <a:cubicBezTo>
                    <a:pt x="1930" y="297"/>
                    <a:pt x="1945" y="327"/>
                    <a:pt x="1960" y="342"/>
                  </a:cubicBezTo>
                  <a:cubicBezTo>
                    <a:pt x="1915" y="349"/>
                    <a:pt x="1908" y="297"/>
                    <a:pt x="1871" y="297"/>
                  </a:cubicBezTo>
                  <a:cubicBezTo>
                    <a:pt x="1864" y="304"/>
                    <a:pt x="1864" y="304"/>
                    <a:pt x="1864" y="312"/>
                  </a:cubicBezTo>
                  <a:cubicBezTo>
                    <a:pt x="1826" y="304"/>
                    <a:pt x="1782" y="312"/>
                    <a:pt x="1745" y="304"/>
                  </a:cubicBezTo>
                  <a:cubicBezTo>
                    <a:pt x="1745" y="282"/>
                    <a:pt x="1745" y="252"/>
                    <a:pt x="1767" y="238"/>
                  </a:cubicBezTo>
                  <a:cubicBezTo>
                    <a:pt x="1782" y="230"/>
                    <a:pt x="1797" y="223"/>
                    <a:pt x="1789" y="201"/>
                  </a:cubicBezTo>
                  <a:cubicBezTo>
                    <a:pt x="1759" y="193"/>
                    <a:pt x="1722" y="208"/>
                    <a:pt x="1693" y="201"/>
                  </a:cubicBezTo>
                  <a:cubicBezTo>
                    <a:pt x="1693" y="171"/>
                    <a:pt x="1693" y="134"/>
                    <a:pt x="1693" y="97"/>
                  </a:cubicBezTo>
                  <a:cubicBezTo>
                    <a:pt x="1656" y="97"/>
                    <a:pt x="1618" y="97"/>
                    <a:pt x="1581" y="82"/>
                  </a:cubicBezTo>
                  <a:cubicBezTo>
                    <a:pt x="1537" y="67"/>
                    <a:pt x="1492" y="97"/>
                    <a:pt x="1448" y="89"/>
                  </a:cubicBezTo>
                  <a:cubicBezTo>
                    <a:pt x="1448" y="52"/>
                    <a:pt x="1351" y="22"/>
                    <a:pt x="1336" y="0"/>
                  </a:cubicBezTo>
                  <a:cubicBezTo>
                    <a:pt x="1329" y="7"/>
                    <a:pt x="1314" y="22"/>
                    <a:pt x="1307" y="22"/>
                  </a:cubicBezTo>
                  <a:cubicBezTo>
                    <a:pt x="1307" y="59"/>
                    <a:pt x="1373" y="82"/>
                    <a:pt x="1336" y="126"/>
                  </a:cubicBezTo>
                  <a:cubicBezTo>
                    <a:pt x="1329" y="141"/>
                    <a:pt x="1307" y="134"/>
                    <a:pt x="1299" y="149"/>
                  </a:cubicBezTo>
                  <a:cubicBezTo>
                    <a:pt x="1284" y="171"/>
                    <a:pt x="1314" y="163"/>
                    <a:pt x="1314" y="186"/>
                  </a:cubicBezTo>
                  <a:cubicBezTo>
                    <a:pt x="1314" y="215"/>
                    <a:pt x="1314" y="297"/>
                    <a:pt x="1292" y="319"/>
                  </a:cubicBezTo>
                  <a:cubicBezTo>
                    <a:pt x="1247" y="371"/>
                    <a:pt x="1210" y="364"/>
                    <a:pt x="1151" y="371"/>
                  </a:cubicBezTo>
                  <a:cubicBezTo>
                    <a:pt x="1151" y="386"/>
                    <a:pt x="1158" y="386"/>
                    <a:pt x="1173" y="394"/>
                  </a:cubicBezTo>
                  <a:cubicBezTo>
                    <a:pt x="1195" y="409"/>
                    <a:pt x="1195" y="438"/>
                    <a:pt x="1210" y="453"/>
                  </a:cubicBezTo>
                  <a:cubicBezTo>
                    <a:pt x="1210" y="453"/>
                    <a:pt x="1202" y="460"/>
                    <a:pt x="1195" y="468"/>
                  </a:cubicBezTo>
                  <a:cubicBezTo>
                    <a:pt x="1165" y="468"/>
                    <a:pt x="1121" y="460"/>
                    <a:pt x="1099" y="490"/>
                  </a:cubicBezTo>
                  <a:cubicBezTo>
                    <a:pt x="1121" y="446"/>
                    <a:pt x="1062" y="438"/>
                    <a:pt x="1069" y="401"/>
                  </a:cubicBezTo>
                  <a:cubicBezTo>
                    <a:pt x="1054" y="394"/>
                    <a:pt x="1039" y="394"/>
                    <a:pt x="1024" y="401"/>
                  </a:cubicBezTo>
                  <a:cubicBezTo>
                    <a:pt x="1032" y="438"/>
                    <a:pt x="1002" y="446"/>
                    <a:pt x="987" y="468"/>
                  </a:cubicBezTo>
                  <a:cubicBezTo>
                    <a:pt x="965" y="505"/>
                    <a:pt x="995" y="549"/>
                    <a:pt x="950" y="564"/>
                  </a:cubicBezTo>
                  <a:cubicBezTo>
                    <a:pt x="853" y="594"/>
                    <a:pt x="987" y="661"/>
                    <a:pt x="980" y="713"/>
                  </a:cubicBezTo>
                  <a:lnTo>
                    <a:pt x="1010" y="713"/>
                  </a:lnTo>
                  <a:cubicBezTo>
                    <a:pt x="1017" y="750"/>
                    <a:pt x="1002" y="757"/>
                    <a:pt x="972" y="772"/>
                  </a:cubicBezTo>
                  <a:cubicBezTo>
                    <a:pt x="935" y="787"/>
                    <a:pt x="905" y="824"/>
                    <a:pt x="883" y="869"/>
                  </a:cubicBezTo>
                  <a:cubicBezTo>
                    <a:pt x="876" y="876"/>
                    <a:pt x="868" y="951"/>
                    <a:pt x="853" y="951"/>
                  </a:cubicBezTo>
                  <a:cubicBezTo>
                    <a:pt x="831" y="958"/>
                    <a:pt x="794" y="936"/>
                    <a:pt x="772" y="951"/>
                  </a:cubicBezTo>
                  <a:cubicBezTo>
                    <a:pt x="779" y="973"/>
                    <a:pt x="765" y="980"/>
                    <a:pt x="742" y="980"/>
                  </a:cubicBezTo>
                  <a:cubicBezTo>
                    <a:pt x="750" y="995"/>
                    <a:pt x="750" y="1010"/>
                    <a:pt x="727" y="1017"/>
                  </a:cubicBezTo>
                  <a:cubicBezTo>
                    <a:pt x="727" y="1047"/>
                    <a:pt x="742" y="1047"/>
                    <a:pt x="750" y="1069"/>
                  </a:cubicBezTo>
                  <a:cubicBezTo>
                    <a:pt x="765" y="1106"/>
                    <a:pt x="742" y="1136"/>
                    <a:pt x="735" y="1166"/>
                  </a:cubicBezTo>
                  <a:cubicBezTo>
                    <a:pt x="727" y="1173"/>
                    <a:pt x="727" y="1181"/>
                    <a:pt x="727" y="1196"/>
                  </a:cubicBezTo>
                  <a:cubicBezTo>
                    <a:pt x="757" y="1188"/>
                    <a:pt x="824" y="1203"/>
                    <a:pt x="824" y="1203"/>
                  </a:cubicBezTo>
                  <a:cubicBezTo>
                    <a:pt x="824" y="1211"/>
                    <a:pt x="831" y="1255"/>
                    <a:pt x="831" y="1255"/>
                  </a:cubicBezTo>
                  <a:cubicBezTo>
                    <a:pt x="824" y="1255"/>
                    <a:pt x="816" y="1255"/>
                    <a:pt x="809" y="1255"/>
                  </a:cubicBezTo>
                  <a:cubicBezTo>
                    <a:pt x="809" y="1270"/>
                    <a:pt x="802" y="1322"/>
                    <a:pt x="824" y="1322"/>
                  </a:cubicBezTo>
                  <a:cubicBezTo>
                    <a:pt x="824" y="1337"/>
                    <a:pt x="824" y="1359"/>
                    <a:pt x="816" y="1374"/>
                  </a:cubicBezTo>
                  <a:cubicBezTo>
                    <a:pt x="757" y="1374"/>
                    <a:pt x="816" y="1463"/>
                    <a:pt x="809" y="1500"/>
                  </a:cubicBezTo>
                  <a:cubicBezTo>
                    <a:pt x="802" y="1530"/>
                    <a:pt x="742" y="1582"/>
                    <a:pt x="712" y="1574"/>
                  </a:cubicBezTo>
                  <a:cubicBezTo>
                    <a:pt x="712" y="1597"/>
                    <a:pt x="712" y="1619"/>
                    <a:pt x="712" y="1634"/>
                  </a:cubicBezTo>
                  <a:cubicBezTo>
                    <a:pt x="668" y="1634"/>
                    <a:pt x="668" y="1649"/>
                    <a:pt x="660" y="1693"/>
                  </a:cubicBezTo>
                  <a:cubicBezTo>
                    <a:pt x="631" y="1693"/>
                    <a:pt x="601" y="1693"/>
                    <a:pt x="608" y="1730"/>
                  </a:cubicBezTo>
                  <a:cubicBezTo>
                    <a:pt x="638" y="1738"/>
                    <a:pt x="646" y="1760"/>
                    <a:pt x="675" y="1760"/>
                  </a:cubicBezTo>
                  <a:cubicBezTo>
                    <a:pt x="697" y="1767"/>
                    <a:pt x="720" y="1760"/>
                    <a:pt x="742" y="1760"/>
                  </a:cubicBezTo>
                  <a:cubicBezTo>
                    <a:pt x="765" y="1767"/>
                    <a:pt x="831" y="1767"/>
                    <a:pt x="816" y="1805"/>
                  </a:cubicBezTo>
                  <a:cubicBezTo>
                    <a:pt x="742" y="1812"/>
                    <a:pt x="631" y="1894"/>
                    <a:pt x="616" y="1975"/>
                  </a:cubicBezTo>
                  <a:cubicBezTo>
                    <a:pt x="586" y="1968"/>
                    <a:pt x="542" y="2013"/>
                    <a:pt x="586" y="2042"/>
                  </a:cubicBezTo>
                  <a:cubicBezTo>
                    <a:pt x="616" y="2057"/>
                    <a:pt x="646" y="2042"/>
                    <a:pt x="631" y="2094"/>
                  </a:cubicBezTo>
                  <a:cubicBezTo>
                    <a:pt x="623" y="2139"/>
                    <a:pt x="623" y="2176"/>
                    <a:pt x="594" y="2221"/>
                  </a:cubicBezTo>
                  <a:cubicBezTo>
                    <a:pt x="571" y="2258"/>
                    <a:pt x="616" y="2280"/>
                    <a:pt x="608" y="2317"/>
                  </a:cubicBezTo>
                  <a:cubicBezTo>
                    <a:pt x="594" y="2317"/>
                    <a:pt x="586" y="2317"/>
                    <a:pt x="571" y="2317"/>
                  </a:cubicBezTo>
                  <a:cubicBezTo>
                    <a:pt x="564" y="2339"/>
                    <a:pt x="586" y="2369"/>
                    <a:pt x="571" y="2399"/>
                  </a:cubicBezTo>
                  <a:cubicBezTo>
                    <a:pt x="594" y="2399"/>
                    <a:pt x="601" y="2413"/>
                    <a:pt x="601" y="2428"/>
                  </a:cubicBezTo>
                  <a:cubicBezTo>
                    <a:pt x="586" y="2436"/>
                    <a:pt x="586" y="2451"/>
                    <a:pt x="586" y="2466"/>
                  </a:cubicBezTo>
                  <a:cubicBezTo>
                    <a:pt x="564" y="2466"/>
                    <a:pt x="542" y="2495"/>
                    <a:pt x="534" y="2518"/>
                  </a:cubicBezTo>
                  <a:cubicBezTo>
                    <a:pt x="497" y="2532"/>
                    <a:pt x="408" y="2495"/>
                    <a:pt x="423" y="2562"/>
                  </a:cubicBezTo>
                  <a:cubicBezTo>
                    <a:pt x="475" y="2562"/>
                    <a:pt x="512" y="2599"/>
                    <a:pt x="564" y="2599"/>
                  </a:cubicBezTo>
                  <a:cubicBezTo>
                    <a:pt x="586" y="2607"/>
                    <a:pt x="646" y="2599"/>
                    <a:pt x="653" y="2629"/>
                  </a:cubicBezTo>
                  <a:cubicBezTo>
                    <a:pt x="668" y="2629"/>
                    <a:pt x="675" y="2629"/>
                    <a:pt x="690" y="2629"/>
                  </a:cubicBezTo>
                  <a:cubicBezTo>
                    <a:pt x="690" y="2681"/>
                    <a:pt x="660" y="2673"/>
                    <a:pt x="623" y="2673"/>
                  </a:cubicBezTo>
                  <a:cubicBezTo>
                    <a:pt x="571" y="2740"/>
                    <a:pt x="608" y="2881"/>
                    <a:pt x="601" y="2956"/>
                  </a:cubicBezTo>
                  <a:cubicBezTo>
                    <a:pt x="497" y="2956"/>
                    <a:pt x="297" y="2859"/>
                    <a:pt x="252" y="3000"/>
                  </a:cubicBezTo>
                  <a:cubicBezTo>
                    <a:pt x="245" y="3037"/>
                    <a:pt x="245" y="3082"/>
                    <a:pt x="282" y="3097"/>
                  </a:cubicBezTo>
                  <a:cubicBezTo>
                    <a:pt x="289" y="3112"/>
                    <a:pt x="289" y="3126"/>
                    <a:pt x="289" y="3141"/>
                  </a:cubicBezTo>
                  <a:cubicBezTo>
                    <a:pt x="237" y="3141"/>
                    <a:pt x="237" y="3163"/>
                    <a:pt x="230" y="3208"/>
                  </a:cubicBezTo>
                  <a:cubicBezTo>
                    <a:pt x="230" y="3245"/>
                    <a:pt x="170" y="3268"/>
                    <a:pt x="200" y="3290"/>
                  </a:cubicBezTo>
                  <a:cubicBezTo>
                    <a:pt x="222" y="3320"/>
                    <a:pt x="282" y="3349"/>
                    <a:pt x="282" y="3394"/>
                  </a:cubicBezTo>
                  <a:cubicBezTo>
                    <a:pt x="282" y="3416"/>
                    <a:pt x="274" y="3453"/>
                    <a:pt x="289" y="3468"/>
                  </a:cubicBezTo>
                  <a:cubicBezTo>
                    <a:pt x="289" y="3475"/>
                    <a:pt x="311" y="3475"/>
                    <a:pt x="311" y="3483"/>
                  </a:cubicBezTo>
                  <a:cubicBezTo>
                    <a:pt x="326" y="3527"/>
                    <a:pt x="289" y="3535"/>
                    <a:pt x="267" y="3565"/>
                  </a:cubicBezTo>
                  <a:cubicBezTo>
                    <a:pt x="245" y="3602"/>
                    <a:pt x="230" y="3579"/>
                    <a:pt x="193" y="3572"/>
                  </a:cubicBezTo>
                  <a:cubicBezTo>
                    <a:pt x="170" y="3565"/>
                    <a:pt x="141" y="3579"/>
                    <a:pt x="111" y="3579"/>
                  </a:cubicBezTo>
                  <a:cubicBezTo>
                    <a:pt x="74" y="3587"/>
                    <a:pt x="59" y="3535"/>
                    <a:pt x="37" y="3513"/>
                  </a:cubicBezTo>
                  <a:cubicBezTo>
                    <a:pt x="29" y="3527"/>
                    <a:pt x="29" y="3550"/>
                    <a:pt x="14" y="3550"/>
                  </a:cubicBezTo>
                  <a:cubicBezTo>
                    <a:pt x="7" y="3594"/>
                    <a:pt x="14" y="3609"/>
                    <a:pt x="66" y="3609"/>
                  </a:cubicBezTo>
                  <a:cubicBezTo>
                    <a:pt x="59" y="3661"/>
                    <a:pt x="52" y="3706"/>
                    <a:pt x="44" y="3750"/>
                  </a:cubicBezTo>
                  <a:cubicBezTo>
                    <a:pt x="37" y="3750"/>
                    <a:pt x="29" y="3758"/>
                    <a:pt x="22" y="3758"/>
                  </a:cubicBezTo>
                  <a:cubicBezTo>
                    <a:pt x="22" y="3758"/>
                    <a:pt x="7" y="3832"/>
                    <a:pt x="0" y="3839"/>
                  </a:cubicBezTo>
                  <a:cubicBezTo>
                    <a:pt x="0" y="3862"/>
                    <a:pt x="0" y="3891"/>
                    <a:pt x="14" y="3906"/>
                  </a:cubicBezTo>
                  <a:cubicBezTo>
                    <a:pt x="29" y="3921"/>
                    <a:pt x="44" y="3921"/>
                    <a:pt x="37" y="3943"/>
                  </a:cubicBezTo>
                  <a:cubicBezTo>
                    <a:pt x="66" y="3951"/>
                    <a:pt x="74" y="3980"/>
                    <a:pt x="103" y="3980"/>
                  </a:cubicBezTo>
                  <a:cubicBezTo>
                    <a:pt x="118" y="3973"/>
                    <a:pt x="148" y="3965"/>
                    <a:pt x="141" y="3995"/>
                  </a:cubicBezTo>
                  <a:cubicBezTo>
                    <a:pt x="118" y="3995"/>
                    <a:pt x="103" y="4003"/>
                    <a:pt x="103" y="4025"/>
                  </a:cubicBezTo>
                  <a:cubicBezTo>
                    <a:pt x="96" y="4032"/>
                    <a:pt x="96" y="4025"/>
                    <a:pt x="89" y="4040"/>
                  </a:cubicBezTo>
                  <a:lnTo>
                    <a:pt x="81" y="4040"/>
                  </a:lnTo>
                  <a:cubicBezTo>
                    <a:pt x="81" y="4055"/>
                    <a:pt x="81" y="4077"/>
                    <a:pt x="111" y="4077"/>
                  </a:cubicBezTo>
                  <a:cubicBezTo>
                    <a:pt x="111" y="4099"/>
                    <a:pt x="96" y="4144"/>
                    <a:pt x="133" y="4144"/>
                  </a:cubicBezTo>
                  <a:cubicBezTo>
                    <a:pt x="155" y="4151"/>
                    <a:pt x="193" y="4136"/>
                    <a:pt x="200" y="4159"/>
                  </a:cubicBezTo>
                  <a:cubicBezTo>
                    <a:pt x="215" y="4159"/>
                    <a:pt x="222" y="4159"/>
                    <a:pt x="237" y="4159"/>
                  </a:cubicBezTo>
                  <a:cubicBezTo>
                    <a:pt x="245" y="4122"/>
                    <a:pt x="245" y="4084"/>
                    <a:pt x="297" y="4099"/>
                  </a:cubicBezTo>
                  <a:cubicBezTo>
                    <a:pt x="319" y="4099"/>
                    <a:pt x="356" y="4114"/>
                    <a:pt x="363" y="4084"/>
                  </a:cubicBezTo>
                  <a:cubicBezTo>
                    <a:pt x="371" y="4084"/>
                    <a:pt x="371" y="4084"/>
                    <a:pt x="371" y="4084"/>
                  </a:cubicBezTo>
                  <a:cubicBezTo>
                    <a:pt x="371" y="4099"/>
                    <a:pt x="378" y="4122"/>
                    <a:pt x="378" y="4144"/>
                  </a:cubicBezTo>
                  <a:cubicBezTo>
                    <a:pt x="400" y="4144"/>
                    <a:pt x="438" y="4188"/>
                    <a:pt x="445" y="4173"/>
                  </a:cubicBezTo>
                  <a:cubicBezTo>
                    <a:pt x="445" y="4166"/>
                    <a:pt x="430" y="4107"/>
                    <a:pt x="430" y="4092"/>
                  </a:cubicBezTo>
                  <a:cubicBezTo>
                    <a:pt x="445" y="4107"/>
                    <a:pt x="460" y="4092"/>
                    <a:pt x="467" y="4122"/>
                  </a:cubicBezTo>
                  <a:cubicBezTo>
                    <a:pt x="467" y="4136"/>
                    <a:pt x="475" y="4144"/>
                    <a:pt x="475" y="4151"/>
                  </a:cubicBezTo>
                  <a:cubicBezTo>
                    <a:pt x="482" y="4173"/>
                    <a:pt x="497" y="4196"/>
                    <a:pt x="519" y="4196"/>
                  </a:cubicBezTo>
                  <a:cubicBezTo>
                    <a:pt x="534" y="4248"/>
                    <a:pt x="445" y="4211"/>
                    <a:pt x="423" y="4233"/>
                  </a:cubicBezTo>
                  <a:cubicBezTo>
                    <a:pt x="393" y="4262"/>
                    <a:pt x="400" y="4330"/>
                    <a:pt x="445" y="4344"/>
                  </a:cubicBezTo>
                  <a:cubicBezTo>
                    <a:pt x="505" y="4359"/>
                    <a:pt x="430" y="4448"/>
                    <a:pt x="408" y="4381"/>
                  </a:cubicBezTo>
                  <a:cubicBezTo>
                    <a:pt x="378" y="4330"/>
                    <a:pt x="341" y="4315"/>
                    <a:pt x="282" y="4322"/>
                  </a:cubicBezTo>
                  <a:cubicBezTo>
                    <a:pt x="282" y="4337"/>
                    <a:pt x="267" y="4344"/>
                    <a:pt x="252" y="4344"/>
                  </a:cubicBezTo>
                  <a:cubicBezTo>
                    <a:pt x="252" y="4277"/>
                    <a:pt x="193" y="4307"/>
                    <a:pt x="178" y="4262"/>
                  </a:cubicBezTo>
                  <a:cubicBezTo>
                    <a:pt x="163" y="4211"/>
                    <a:pt x="126" y="4181"/>
                    <a:pt x="74" y="4181"/>
                  </a:cubicBezTo>
                  <a:cubicBezTo>
                    <a:pt x="66" y="4188"/>
                    <a:pt x="66" y="4196"/>
                    <a:pt x="66" y="4211"/>
                  </a:cubicBezTo>
                  <a:cubicBezTo>
                    <a:pt x="89" y="4211"/>
                    <a:pt x="111" y="4233"/>
                    <a:pt x="133" y="4233"/>
                  </a:cubicBezTo>
                  <a:cubicBezTo>
                    <a:pt x="133" y="4255"/>
                    <a:pt x="111" y="4285"/>
                    <a:pt x="133" y="4300"/>
                  </a:cubicBezTo>
                  <a:cubicBezTo>
                    <a:pt x="141" y="4307"/>
                    <a:pt x="155" y="4307"/>
                    <a:pt x="170" y="4322"/>
                  </a:cubicBezTo>
                  <a:cubicBezTo>
                    <a:pt x="200" y="4352"/>
                    <a:pt x="200" y="4404"/>
                    <a:pt x="148" y="4404"/>
                  </a:cubicBezTo>
                  <a:cubicBezTo>
                    <a:pt x="141" y="4426"/>
                    <a:pt x="126" y="4456"/>
                    <a:pt x="133" y="4478"/>
                  </a:cubicBezTo>
                  <a:cubicBezTo>
                    <a:pt x="163" y="4485"/>
                    <a:pt x="200" y="4493"/>
                    <a:pt x="230" y="4485"/>
                  </a:cubicBezTo>
                  <a:cubicBezTo>
                    <a:pt x="252" y="4485"/>
                    <a:pt x="237" y="4396"/>
                    <a:pt x="237" y="4381"/>
                  </a:cubicBezTo>
                  <a:cubicBezTo>
                    <a:pt x="274" y="4374"/>
                    <a:pt x="282" y="4404"/>
                    <a:pt x="304" y="4419"/>
                  </a:cubicBezTo>
                  <a:cubicBezTo>
                    <a:pt x="334" y="4441"/>
                    <a:pt x="400" y="4441"/>
                    <a:pt x="438" y="4441"/>
                  </a:cubicBezTo>
                  <a:cubicBezTo>
                    <a:pt x="438" y="4478"/>
                    <a:pt x="430" y="4522"/>
                    <a:pt x="475" y="4522"/>
                  </a:cubicBezTo>
                  <a:cubicBezTo>
                    <a:pt x="467" y="4530"/>
                    <a:pt x="475" y="4545"/>
                    <a:pt x="475" y="4545"/>
                  </a:cubicBezTo>
                  <a:cubicBezTo>
                    <a:pt x="490" y="4545"/>
                    <a:pt x="490" y="4522"/>
                    <a:pt x="490" y="4515"/>
                  </a:cubicBezTo>
                  <a:cubicBezTo>
                    <a:pt x="527" y="4515"/>
                    <a:pt x="571" y="4515"/>
                    <a:pt x="608" y="4515"/>
                  </a:cubicBezTo>
                  <a:cubicBezTo>
                    <a:pt x="608" y="4508"/>
                    <a:pt x="608" y="4508"/>
                    <a:pt x="608" y="4500"/>
                  </a:cubicBezTo>
                  <a:cubicBezTo>
                    <a:pt x="631" y="4500"/>
                    <a:pt x="660" y="4500"/>
                    <a:pt x="675" y="4485"/>
                  </a:cubicBezTo>
                  <a:cubicBezTo>
                    <a:pt x="690" y="4463"/>
                    <a:pt x="705" y="4448"/>
                    <a:pt x="727" y="4441"/>
                  </a:cubicBezTo>
                  <a:cubicBezTo>
                    <a:pt x="727" y="4426"/>
                    <a:pt x="735" y="4411"/>
                    <a:pt x="720" y="4396"/>
                  </a:cubicBezTo>
                  <a:cubicBezTo>
                    <a:pt x="742" y="4396"/>
                    <a:pt x="802" y="4389"/>
                    <a:pt x="802" y="4419"/>
                  </a:cubicBezTo>
                  <a:cubicBezTo>
                    <a:pt x="809" y="4419"/>
                    <a:pt x="816" y="4419"/>
                    <a:pt x="824" y="4419"/>
                  </a:cubicBezTo>
                  <a:cubicBezTo>
                    <a:pt x="824" y="4411"/>
                    <a:pt x="824" y="4396"/>
                    <a:pt x="824" y="4389"/>
                  </a:cubicBezTo>
                  <a:cubicBezTo>
                    <a:pt x="831" y="4389"/>
                    <a:pt x="846" y="4389"/>
                    <a:pt x="853" y="4389"/>
                  </a:cubicBezTo>
                  <a:cubicBezTo>
                    <a:pt x="853" y="4426"/>
                    <a:pt x="824" y="4441"/>
                    <a:pt x="831" y="4478"/>
                  </a:cubicBezTo>
                  <a:cubicBezTo>
                    <a:pt x="831" y="4478"/>
                    <a:pt x="846" y="4478"/>
                    <a:pt x="853" y="4478"/>
                  </a:cubicBezTo>
                  <a:cubicBezTo>
                    <a:pt x="846" y="4448"/>
                    <a:pt x="905" y="4448"/>
                    <a:pt x="928" y="4456"/>
                  </a:cubicBezTo>
                  <a:cubicBezTo>
                    <a:pt x="965" y="4470"/>
                    <a:pt x="943" y="4560"/>
                    <a:pt x="935" y="4589"/>
                  </a:cubicBezTo>
                  <a:cubicBezTo>
                    <a:pt x="913" y="4589"/>
                    <a:pt x="891" y="4589"/>
                    <a:pt x="913" y="4612"/>
                  </a:cubicBezTo>
                  <a:cubicBezTo>
                    <a:pt x="935" y="4619"/>
                    <a:pt x="943" y="4604"/>
                    <a:pt x="965" y="4612"/>
                  </a:cubicBezTo>
                  <a:cubicBezTo>
                    <a:pt x="972" y="4619"/>
                    <a:pt x="980" y="4619"/>
                    <a:pt x="987" y="4627"/>
                  </a:cubicBezTo>
                  <a:cubicBezTo>
                    <a:pt x="987" y="4649"/>
                    <a:pt x="980" y="4664"/>
                    <a:pt x="980" y="4693"/>
                  </a:cubicBezTo>
                  <a:cubicBezTo>
                    <a:pt x="987" y="4693"/>
                    <a:pt x="987" y="4693"/>
                    <a:pt x="995" y="4693"/>
                  </a:cubicBezTo>
                  <a:cubicBezTo>
                    <a:pt x="995" y="4656"/>
                    <a:pt x="1091" y="4656"/>
                    <a:pt x="1113" y="4671"/>
                  </a:cubicBezTo>
                  <a:cubicBezTo>
                    <a:pt x="1136" y="4686"/>
                    <a:pt x="1121" y="4738"/>
                    <a:pt x="1121" y="4760"/>
                  </a:cubicBezTo>
                  <a:cubicBezTo>
                    <a:pt x="1113" y="4782"/>
                    <a:pt x="1113" y="4805"/>
                    <a:pt x="1113" y="4827"/>
                  </a:cubicBezTo>
                  <a:cubicBezTo>
                    <a:pt x="1121" y="4842"/>
                    <a:pt x="1128" y="4857"/>
                    <a:pt x="1128" y="4872"/>
                  </a:cubicBezTo>
                  <a:cubicBezTo>
                    <a:pt x="1165" y="4872"/>
                    <a:pt x="1217" y="4857"/>
                    <a:pt x="1255" y="4879"/>
                  </a:cubicBezTo>
                  <a:cubicBezTo>
                    <a:pt x="1277" y="4894"/>
                    <a:pt x="1255" y="4983"/>
                    <a:pt x="1247" y="5005"/>
                  </a:cubicBezTo>
                  <a:cubicBezTo>
                    <a:pt x="1225" y="5005"/>
                    <a:pt x="1232" y="5042"/>
                    <a:pt x="1232" y="5057"/>
                  </a:cubicBezTo>
                  <a:cubicBezTo>
                    <a:pt x="1195" y="5057"/>
                    <a:pt x="1173" y="5057"/>
                    <a:pt x="1165" y="5094"/>
                  </a:cubicBezTo>
                  <a:cubicBezTo>
                    <a:pt x="1165" y="5117"/>
                    <a:pt x="1202" y="5206"/>
                    <a:pt x="1158" y="5206"/>
                  </a:cubicBezTo>
                  <a:cubicBezTo>
                    <a:pt x="1121" y="5206"/>
                    <a:pt x="1113" y="5132"/>
                    <a:pt x="1069" y="5132"/>
                  </a:cubicBezTo>
                  <a:cubicBezTo>
                    <a:pt x="1017" y="5139"/>
                    <a:pt x="1062" y="5183"/>
                    <a:pt x="1099" y="5183"/>
                  </a:cubicBezTo>
                  <a:cubicBezTo>
                    <a:pt x="1106" y="5213"/>
                    <a:pt x="1054" y="5213"/>
                    <a:pt x="1039" y="5221"/>
                  </a:cubicBezTo>
                  <a:cubicBezTo>
                    <a:pt x="1024" y="5228"/>
                    <a:pt x="1017" y="5265"/>
                    <a:pt x="1010" y="5295"/>
                  </a:cubicBezTo>
                  <a:cubicBezTo>
                    <a:pt x="1017" y="5302"/>
                    <a:pt x="1010" y="5324"/>
                    <a:pt x="1017" y="5332"/>
                  </a:cubicBezTo>
                  <a:cubicBezTo>
                    <a:pt x="1024" y="5354"/>
                    <a:pt x="1069" y="5377"/>
                    <a:pt x="1091" y="5384"/>
                  </a:cubicBezTo>
                  <a:cubicBezTo>
                    <a:pt x="1143" y="5414"/>
                    <a:pt x="1180" y="5362"/>
                    <a:pt x="1217" y="5332"/>
                  </a:cubicBezTo>
                  <a:cubicBezTo>
                    <a:pt x="1240" y="5310"/>
                    <a:pt x="1262" y="5235"/>
                    <a:pt x="1299" y="5243"/>
                  </a:cubicBezTo>
                  <a:cubicBezTo>
                    <a:pt x="1307" y="5213"/>
                    <a:pt x="1307" y="5176"/>
                    <a:pt x="1307" y="5146"/>
                  </a:cubicBezTo>
                  <a:cubicBezTo>
                    <a:pt x="1299" y="5146"/>
                    <a:pt x="1299" y="5146"/>
                    <a:pt x="1299" y="5146"/>
                  </a:cubicBezTo>
                  <a:cubicBezTo>
                    <a:pt x="1292" y="5132"/>
                    <a:pt x="1299" y="5109"/>
                    <a:pt x="1299" y="5094"/>
                  </a:cubicBezTo>
                  <a:cubicBezTo>
                    <a:pt x="1373" y="5064"/>
                    <a:pt x="1477" y="5042"/>
                    <a:pt x="1559" y="5057"/>
                  </a:cubicBezTo>
                  <a:cubicBezTo>
                    <a:pt x="1596" y="5072"/>
                    <a:pt x="1604" y="5117"/>
                    <a:pt x="1641" y="5124"/>
                  </a:cubicBezTo>
                  <a:cubicBezTo>
                    <a:pt x="1670" y="5124"/>
                    <a:pt x="1715" y="5124"/>
                    <a:pt x="1715" y="5087"/>
                  </a:cubicBezTo>
                  <a:cubicBezTo>
                    <a:pt x="1722" y="5087"/>
                    <a:pt x="1730" y="5079"/>
                    <a:pt x="1745" y="5087"/>
                  </a:cubicBezTo>
                  <a:cubicBezTo>
                    <a:pt x="1752" y="4990"/>
                    <a:pt x="1789" y="5102"/>
                    <a:pt x="1812" y="5057"/>
                  </a:cubicBezTo>
                  <a:cubicBezTo>
                    <a:pt x="1826" y="5020"/>
                    <a:pt x="1834" y="5013"/>
                    <a:pt x="1864" y="5005"/>
                  </a:cubicBezTo>
                  <a:cubicBezTo>
                    <a:pt x="1901" y="4990"/>
                    <a:pt x="1864" y="4946"/>
                    <a:pt x="1901" y="4924"/>
                  </a:cubicBezTo>
                  <a:cubicBezTo>
                    <a:pt x="1834" y="4901"/>
                    <a:pt x="1893" y="4886"/>
                    <a:pt x="1938" y="4886"/>
                  </a:cubicBezTo>
                  <a:cubicBezTo>
                    <a:pt x="1990" y="4894"/>
                    <a:pt x="1997" y="4909"/>
                    <a:pt x="1997" y="4961"/>
                  </a:cubicBezTo>
                  <a:cubicBezTo>
                    <a:pt x="2012" y="4961"/>
                    <a:pt x="2019" y="4953"/>
                    <a:pt x="2027" y="4953"/>
                  </a:cubicBezTo>
                  <a:cubicBezTo>
                    <a:pt x="2034" y="4879"/>
                    <a:pt x="2101" y="4946"/>
                    <a:pt x="2094" y="4990"/>
                  </a:cubicBezTo>
                  <a:cubicBezTo>
                    <a:pt x="2109" y="4998"/>
                    <a:pt x="2131" y="4990"/>
                    <a:pt x="2153" y="4990"/>
                  </a:cubicBezTo>
                  <a:cubicBezTo>
                    <a:pt x="2153" y="4916"/>
                    <a:pt x="2198" y="4938"/>
                    <a:pt x="2257" y="4931"/>
                  </a:cubicBezTo>
                  <a:cubicBezTo>
                    <a:pt x="2264" y="4909"/>
                    <a:pt x="2235" y="4901"/>
                    <a:pt x="2242" y="4879"/>
                  </a:cubicBezTo>
                  <a:cubicBezTo>
                    <a:pt x="2287" y="4857"/>
                    <a:pt x="2272" y="4790"/>
                    <a:pt x="2331" y="4797"/>
                  </a:cubicBezTo>
                  <a:cubicBezTo>
                    <a:pt x="2331" y="4775"/>
                    <a:pt x="2331" y="4753"/>
                    <a:pt x="2339" y="4730"/>
                  </a:cubicBezTo>
                  <a:cubicBezTo>
                    <a:pt x="2354" y="4723"/>
                    <a:pt x="2369" y="4730"/>
                    <a:pt x="2369" y="4738"/>
                  </a:cubicBezTo>
                  <a:cubicBezTo>
                    <a:pt x="2376" y="4738"/>
                    <a:pt x="2383" y="4738"/>
                    <a:pt x="2383" y="4745"/>
                  </a:cubicBezTo>
                  <a:cubicBezTo>
                    <a:pt x="2383" y="4753"/>
                    <a:pt x="2391" y="4767"/>
                    <a:pt x="2391" y="4775"/>
                  </a:cubicBezTo>
                  <a:cubicBezTo>
                    <a:pt x="2413" y="4782"/>
                    <a:pt x="2428" y="4767"/>
                    <a:pt x="2435" y="4745"/>
                  </a:cubicBezTo>
                  <a:cubicBezTo>
                    <a:pt x="2465" y="4753"/>
                    <a:pt x="2502" y="4767"/>
                    <a:pt x="2547" y="4782"/>
                  </a:cubicBezTo>
                  <a:cubicBezTo>
                    <a:pt x="2547" y="4775"/>
                    <a:pt x="2539" y="4767"/>
                    <a:pt x="2539" y="4760"/>
                  </a:cubicBezTo>
                  <a:cubicBezTo>
                    <a:pt x="2539" y="4738"/>
                    <a:pt x="2532" y="4730"/>
                    <a:pt x="2502" y="4730"/>
                  </a:cubicBezTo>
                  <a:cubicBezTo>
                    <a:pt x="2495" y="4701"/>
                    <a:pt x="2472" y="4686"/>
                    <a:pt x="2465" y="4664"/>
                  </a:cubicBezTo>
                  <a:cubicBezTo>
                    <a:pt x="2517" y="4664"/>
                    <a:pt x="2458" y="4582"/>
                    <a:pt x="2458" y="4574"/>
                  </a:cubicBezTo>
                  <a:cubicBezTo>
                    <a:pt x="2450" y="4537"/>
                    <a:pt x="2458" y="4493"/>
                    <a:pt x="2458" y="4456"/>
                  </a:cubicBezTo>
                  <a:cubicBezTo>
                    <a:pt x="2465" y="4456"/>
                    <a:pt x="2472" y="4456"/>
                    <a:pt x="2480" y="4456"/>
                  </a:cubicBezTo>
                  <a:cubicBezTo>
                    <a:pt x="2480" y="4522"/>
                    <a:pt x="2524" y="4574"/>
                    <a:pt x="2532" y="4634"/>
                  </a:cubicBezTo>
                  <a:cubicBezTo>
                    <a:pt x="2532" y="4656"/>
                    <a:pt x="2547" y="4664"/>
                    <a:pt x="2547" y="4686"/>
                  </a:cubicBezTo>
                  <a:cubicBezTo>
                    <a:pt x="2554" y="4693"/>
                    <a:pt x="2547" y="4716"/>
                    <a:pt x="2554" y="4723"/>
                  </a:cubicBezTo>
                  <a:cubicBezTo>
                    <a:pt x="2554" y="4738"/>
                    <a:pt x="2569" y="4760"/>
                    <a:pt x="2591" y="4753"/>
                  </a:cubicBezTo>
                  <a:cubicBezTo>
                    <a:pt x="2606" y="4738"/>
                    <a:pt x="2576" y="4723"/>
                    <a:pt x="2576" y="4723"/>
                  </a:cubicBezTo>
                  <a:cubicBezTo>
                    <a:pt x="2569" y="4693"/>
                    <a:pt x="2584" y="4664"/>
                    <a:pt x="2576" y="4634"/>
                  </a:cubicBezTo>
                  <a:cubicBezTo>
                    <a:pt x="2569" y="4589"/>
                    <a:pt x="2561" y="4537"/>
                    <a:pt x="2554" y="4485"/>
                  </a:cubicBezTo>
                  <a:cubicBezTo>
                    <a:pt x="2547" y="4448"/>
                    <a:pt x="2554" y="4411"/>
                    <a:pt x="2547" y="4374"/>
                  </a:cubicBezTo>
                  <a:cubicBezTo>
                    <a:pt x="2539" y="4337"/>
                    <a:pt x="2532" y="4300"/>
                    <a:pt x="2524" y="4262"/>
                  </a:cubicBezTo>
                  <a:cubicBezTo>
                    <a:pt x="2524" y="4225"/>
                    <a:pt x="2509" y="4196"/>
                    <a:pt x="2509" y="4166"/>
                  </a:cubicBezTo>
                  <a:cubicBezTo>
                    <a:pt x="2487" y="4159"/>
                    <a:pt x="2472" y="4166"/>
                    <a:pt x="2472" y="4181"/>
                  </a:cubicBezTo>
                  <a:cubicBezTo>
                    <a:pt x="2458" y="4144"/>
                    <a:pt x="2487" y="4151"/>
                    <a:pt x="2509" y="4151"/>
                  </a:cubicBezTo>
                  <a:cubicBezTo>
                    <a:pt x="2517" y="4122"/>
                    <a:pt x="2517" y="4122"/>
                    <a:pt x="2524" y="4099"/>
                  </a:cubicBezTo>
                  <a:cubicBezTo>
                    <a:pt x="2539" y="4084"/>
                    <a:pt x="2554" y="4077"/>
                    <a:pt x="2561" y="4055"/>
                  </a:cubicBezTo>
                  <a:cubicBezTo>
                    <a:pt x="2569" y="4017"/>
                    <a:pt x="2569" y="3973"/>
                    <a:pt x="2569" y="3936"/>
                  </a:cubicBezTo>
                  <a:cubicBezTo>
                    <a:pt x="2569" y="3921"/>
                    <a:pt x="2569" y="3899"/>
                    <a:pt x="2569" y="3884"/>
                  </a:cubicBezTo>
                  <a:cubicBezTo>
                    <a:pt x="2561" y="3839"/>
                    <a:pt x="2539" y="3795"/>
                    <a:pt x="2524" y="3758"/>
                  </a:cubicBezTo>
                  <a:cubicBezTo>
                    <a:pt x="2517" y="3706"/>
                    <a:pt x="2502" y="3646"/>
                    <a:pt x="2495" y="3594"/>
                  </a:cubicBezTo>
                  <a:cubicBezTo>
                    <a:pt x="2487" y="3542"/>
                    <a:pt x="2495" y="3483"/>
                    <a:pt x="2517" y="3438"/>
                  </a:cubicBezTo>
                  <a:cubicBezTo>
                    <a:pt x="2524" y="3423"/>
                    <a:pt x="2532" y="3409"/>
                    <a:pt x="2539" y="3394"/>
                  </a:cubicBezTo>
                  <a:cubicBezTo>
                    <a:pt x="2554" y="3342"/>
                    <a:pt x="2569" y="3260"/>
                    <a:pt x="2614" y="3223"/>
                  </a:cubicBezTo>
                  <a:cubicBezTo>
                    <a:pt x="2658" y="3193"/>
                    <a:pt x="2658" y="3141"/>
                    <a:pt x="2688" y="3097"/>
                  </a:cubicBezTo>
                  <a:cubicBezTo>
                    <a:pt x="2703" y="3074"/>
                    <a:pt x="2725" y="3037"/>
                    <a:pt x="2755" y="3030"/>
                  </a:cubicBezTo>
                  <a:cubicBezTo>
                    <a:pt x="2777" y="3023"/>
                    <a:pt x="2792" y="3030"/>
                    <a:pt x="2814" y="3030"/>
                  </a:cubicBezTo>
                  <a:cubicBezTo>
                    <a:pt x="2836" y="3023"/>
                    <a:pt x="2844" y="3008"/>
                    <a:pt x="2866" y="3000"/>
                  </a:cubicBezTo>
                  <a:cubicBezTo>
                    <a:pt x="2866" y="2993"/>
                    <a:pt x="2866" y="2993"/>
                    <a:pt x="2866" y="2985"/>
                  </a:cubicBezTo>
                  <a:cubicBezTo>
                    <a:pt x="2903" y="2963"/>
                    <a:pt x="2962" y="2970"/>
                    <a:pt x="3007" y="2970"/>
                  </a:cubicBezTo>
                  <a:cubicBezTo>
                    <a:pt x="3007" y="3000"/>
                    <a:pt x="3022" y="3023"/>
                    <a:pt x="3022" y="3045"/>
                  </a:cubicBezTo>
                  <a:cubicBezTo>
                    <a:pt x="3022" y="3067"/>
                    <a:pt x="3007" y="3112"/>
                    <a:pt x="3044" y="3104"/>
                  </a:cubicBezTo>
                  <a:cubicBezTo>
                    <a:pt x="3044" y="3082"/>
                    <a:pt x="3044" y="3060"/>
                    <a:pt x="3066" y="3052"/>
                  </a:cubicBezTo>
                  <a:cubicBezTo>
                    <a:pt x="3066" y="3074"/>
                    <a:pt x="3059" y="3089"/>
                    <a:pt x="3059" y="3104"/>
                  </a:cubicBezTo>
                  <a:cubicBezTo>
                    <a:pt x="3096" y="3112"/>
                    <a:pt x="3096" y="3045"/>
                    <a:pt x="3096" y="3023"/>
                  </a:cubicBezTo>
                  <a:cubicBezTo>
                    <a:pt x="3111" y="3037"/>
                    <a:pt x="3096" y="3074"/>
                    <a:pt x="3133" y="3067"/>
                  </a:cubicBezTo>
                  <a:cubicBezTo>
                    <a:pt x="3133" y="3074"/>
                    <a:pt x="3133" y="3082"/>
                    <a:pt x="3133" y="3082"/>
                  </a:cubicBezTo>
                  <a:cubicBezTo>
                    <a:pt x="3141" y="3082"/>
                    <a:pt x="3148" y="3082"/>
                    <a:pt x="3148" y="3082"/>
                  </a:cubicBezTo>
                  <a:cubicBezTo>
                    <a:pt x="3148" y="3074"/>
                    <a:pt x="3156" y="3060"/>
                    <a:pt x="3148" y="3052"/>
                  </a:cubicBezTo>
                  <a:cubicBezTo>
                    <a:pt x="3156" y="3067"/>
                    <a:pt x="3171" y="3067"/>
                    <a:pt x="3185" y="3067"/>
                  </a:cubicBezTo>
                  <a:cubicBezTo>
                    <a:pt x="3156" y="3060"/>
                    <a:pt x="3163" y="3015"/>
                    <a:pt x="3185" y="3000"/>
                  </a:cubicBezTo>
                  <a:cubicBezTo>
                    <a:pt x="3222" y="2963"/>
                    <a:pt x="3260" y="2956"/>
                    <a:pt x="3282" y="2911"/>
                  </a:cubicBezTo>
                  <a:cubicBezTo>
                    <a:pt x="3289" y="2889"/>
                    <a:pt x="3282" y="2866"/>
                    <a:pt x="3297" y="2852"/>
                  </a:cubicBezTo>
                  <a:cubicBezTo>
                    <a:pt x="3304" y="2837"/>
                    <a:pt x="3326" y="2822"/>
                    <a:pt x="3341" y="2807"/>
                  </a:cubicBezTo>
                  <a:cubicBezTo>
                    <a:pt x="3356" y="2785"/>
                    <a:pt x="3356" y="2785"/>
                    <a:pt x="3363" y="2755"/>
                  </a:cubicBezTo>
                  <a:cubicBezTo>
                    <a:pt x="3363" y="2703"/>
                    <a:pt x="3386" y="2696"/>
                    <a:pt x="3430" y="2688"/>
                  </a:cubicBezTo>
                  <a:cubicBezTo>
                    <a:pt x="3460" y="2688"/>
                    <a:pt x="3497" y="2681"/>
                    <a:pt x="3527" y="2673"/>
                  </a:cubicBezTo>
                  <a:cubicBezTo>
                    <a:pt x="3527" y="2644"/>
                    <a:pt x="3482" y="2644"/>
                    <a:pt x="3460" y="2644"/>
                  </a:cubicBezTo>
                  <a:cubicBezTo>
                    <a:pt x="3430" y="2658"/>
                    <a:pt x="3430" y="2673"/>
                    <a:pt x="3386" y="2673"/>
                  </a:cubicBezTo>
                  <a:cubicBezTo>
                    <a:pt x="3401" y="2636"/>
                    <a:pt x="3490" y="2644"/>
                    <a:pt x="3519" y="2644"/>
                  </a:cubicBezTo>
                  <a:cubicBezTo>
                    <a:pt x="3542" y="2644"/>
                    <a:pt x="3571" y="2644"/>
                    <a:pt x="3594" y="2651"/>
                  </a:cubicBezTo>
                  <a:cubicBezTo>
                    <a:pt x="3623" y="2658"/>
                    <a:pt x="3638" y="2681"/>
                    <a:pt x="3668" y="2688"/>
                  </a:cubicBezTo>
                  <a:cubicBezTo>
                    <a:pt x="3668" y="2688"/>
                    <a:pt x="3668" y="2696"/>
                    <a:pt x="3676" y="2703"/>
                  </a:cubicBezTo>
                  <a:cubicBezTo>
                    <a:pt x="3676" y="2681"/>
                    <a:pt x="3676" y="2666"/>
                    <a:pt x="3676" y="2644"/>
                  </a:cubicBezTo>
                  <a:cubicBezTo>
                    <a:pt x="3698" y="2651"/>
                    <a:pt x="3690" y="2688"/>
                    <a:pt x="3690" y="2703"/>
                  </a:cubicBezTo>
                  <a:cubicBezTo>
                    <a:pt x="3735" y="2718"/>
                    <a:pt x="3779" y="2696"/>
                    <a:pt x="3816" y="2681"/>
                  </a:cubicBezTo>
                  <a:cubicBezTo>
                    <a:pt x="3861" y="2658"/>
                    <a:pt x="3883" y="2636"/>
                    <a:pt x="3921" y="2614"/>
                  </a:cubicBezTo>
                  <a:cubicBezTo>
                    <a:pt x="3958" y="2599"/>
                    <a:pt x="4002" y="2592"/>
                    <a:pt x="4039" y="2569"/>
                  </a:cubicBezTo>
                  <a:cubicBezTo>
                    <a:pt x="4054" y="2562"/>
                    <a:pt x="4062" y="2555"/>
                    <a:pt x="4069" y="2540"/>
                  </a:cubicBezTo>
                  <a:cubicBezTo>
                    <a:pt x="4076" y="2518"/>
                    <a:pt x="4069" y="2495"/>
                    <a:pt x="4091" y="2480"/>
                  </a:cubicBezTo>
                  <a:cubicBezTo>
                    <a:pt x="4091" y="2495"/>
                    <a:pt x="4084" y="2518"/>
                    <a:pt x="4091" y="2532"/>
                  </a:cubicBezTo>
                  <a:cubicBezTo>
                    <a:pt x="4091" y="2532"/>
                    <a:pt x="4099" y="2532"/>
                    <a:pt x="4106" y="2532"/>
                  </a:cubicBezTo>
                  <a:cubicBezTo>
                    <a:pt x="4113" y="2532"/>
                    <a:pt x="4106" y="2451"/>
                    <a:pt x="4106" y="2443"/>
                  </a:cubicBezTo>
                  <a:cubicBezTo>
                    <a:pt x="4113" y="2421"/>
                    <a:pt x="4121" y="2384"/>
                    <a:pt x="4128" y="2361"/>
                  </a:cubicBezTo>
                  <a:cubicBezTo>
                    <a:pt x="4143" y="2339"/>
                    <a:pt x="4158" y="2324"/>
                    <a:pt x="4158" y="2295"/>
                  </a:cubicBezTo>
                  <a:cubicBezTo>
                    <a:pt x="4151" y="2272"/>
                    <a:pt x="4128" y="2243"/>
                    <a:pt x="4106" y="2243"/>
                  </a:cubicBezTo>
                  <a:cubicBezTo>
                    <a:pt x="4106" y="2250"/>
                    <a:pt x="4106" y="2258"/>
                    <a:pt x="4106" y="2265"/>
                  </a:cubicBezTo>
                  <a:cubicBezTo>
                    <a:pt x="4113" y="2272"/>
                    <a:pt x="4113" y="2272"/>
                    <a:pt x="4121" y="2272"/>
                  </a:cubicBezTo>
                  <a:cubicBezTo>
                    <a:pt x="4121" y="2302"/>
                    <a:pt x="4121" y="2339"/>
                    <a:pt x="4106" y="2369"/>
                  </a:cubicBezTo>
                  <a:cubicBezTo>
                    <a:pt x="4039" y="2384"/>
                    <a:pt x="4106" y="2206"/>
                    <a:pt x="4121" y="2191"/>
                  </a:cubicBezTo>
                  <a:cubicBezTo>
                    <a:pt x="4136" y="2161"/>
                    <a:pt x="4173" y="2154"/>
                    <a:pt x="4203" y="2139"/>
                  </a:cubicBezTo>
                  <a:cubicBezTo>
                    <a:pt x="4240" y="2116"/>
                    <a:pt x="4270" y="2087"/>
                    <a:pt x="4307" y="2064"/>
                  </a:cubicBezTo>
                  <a:cubicBezTo>
                    <a:pt x="4335" y="2042"/>
                    <a:pt x="4358" y="2035"/>
                    <a:pt x="4380" y="2005"/>
                  </a:cubicBezTo>
                  <a:cubicBezTo>
                    <a:pt x="4410" y="1961"/>
                    <a:pt x="4439" y="1953"/>
                    <a:pt x="4491" y="1931"/>
                  </a:cubicBezTo>
                  <a:cubicBezTo>
                    <a:pt x="4528" y="1909"/>
                    <a:pt x="4573" y="1886"/>
                    <a:pt x="4617" y="1879"/>
                  </a:cubicBezTo>
                  <a:cubicBezTo>
                    <a:pt x="4647" y="1871"/>
                    <a:pt x="4677" y="1864"/>
                    <a:pt x="4707" y="1849"/>
                  </a:cubicBezTo>
                  <a:cubicBezTo>
                    <a:pt x="4729" y="1834"/>
                    <a:pt x="4736" y="1812"/>
                    <a:pt x="4751" y="1797"/>
                  </a:cubicBezTo>
                  <a:cubicBezTo>
                    <a:pt x="4774" y="1775"/>
                    <a:pt x="4796" y="1775"/>
                    <a:pt x="4811" y="1753"/>
                  </a:cubicBezTo>
                  <a:cubicBezTo>
                    <a:pt x="4818" y="1738"/>
                    <a:pt x="4818" y="1708"/>
                    <a:pt x="4833" y="1686"/>
                  </a:cubicBezTo>
                  <a:cubicBezTo>
                    <a:pt x="4863" y="1649"/>
                    <a:pt x="4900" y="1611"/>
                    <a:pt x="4937" y="1582"/>
                  </a:cubicBezTo>
                  <a:cubicBezTo>
                    <a:pt x="4989" y="1530"/>
                    <a:pt x="5056" y="1508"/>
                    <a:pt x="5122" y="1463"/>
                  </a:cubicBezTo>
                  <a:cubicBezTo>
                    <a:pt x="5145" y="1448"/>
                    <a:pt x="5152" y="1433"/>
                    <a:pt x="5167" y="1426"/>
                  </a:cubicBezTo>
                  <a:cubicBezTo>
                    <a:pt x="5182" y="1411"/>
                    <a:pt x="5204" y="1411"/>
                    <a:pt x="5219" y="1404"/>
                  </a:cubicBezTo>
                  <a:cubicBezTo>
                    <a:pt x="5256" y="1381"/>
                    <a:pt x="5293" y="1374"/>
                    <a:pt x="5323" y="1351"/>
                  </a:cubicBezTo>
                  <a:cubicBezTo>
                    <a:pt x="5338" y="1337"/>
                    <a:pt x="5353" y="1300"/>
                    <a:pt x="5382" y="1292"/>
                  </a:cubicBezTo>
                  <a:cubicBezTo>
                    <a:pt x="5412" y="1285"/>
                    <a:pt x="5397" y="1233"/>
                    <a:pt x="5405" y="1211"/>
                  </a:cubicBezTo>
                  <a:cubicBezTo>
                    <a:pt x="5419" y="1196"/>
                    <a:pt x="5442" y="1188"/>
                    <a:pt x="5457" y="1181"/>
                  </a:cubicBezTo>
                  <a:cubicBezTo>
                    <a:pt x="5486" y="1166"/>
                    <a:pt x="5524" y="1121"/>
                    <a:pt x="5553" y="1121"/>
                  </a:cubicBezTo>
                  <a:cubicBezTo>
                    <a:pt x="5553" y="1106"/>
                    <a:pt x="5568" y="1099"/>
                    <a:pt x="5576" y="1092"/>
                  </a:cubicBezTo>
                  <a:cubicBezTo>
                    <a:pt x="5598" y="1069"/>
                    <a:pt x="5605" y="1040"/>
                    <a:pt x="5627" y="1010"/>
                  </a:cubicBezTo>
                  <a:cubicBezTo>
                    <a:pt x="5642" y="995"/>
                    <a:pt x="5665" y="988"/>
                    <a:pt x="5672" y="973"/>
                  </a:cubicBezTo>
                  <a:cubicBezTo>
                    <a:pt x="5679" y="958"/>
                    <a:pt x="5687" y="943"/>
                    <a:pt x="5694" y="928"/>
                  </a:cubicBezTo>
                  <a:cubicBezTo>
                    <a:pt x="5709" y="899"/>
                    <a:pt x="5739" y="876"/>
                    <a:pt x="5761" y="861"/>
                  </a:cubicBezTo>
                  <a:cubicBezTo>
                    <a:pt x="5784" y="839"/>
                    <a:pt x="5813" y="817"/>
                    <a:pt x="5828" y="795"/>
                  </a:cubicBezTo>
                  <a:cubicBezTo>
                    <a:pt x="5835" y="787"/>
                    <a:pt x="5843" y="772"/>
                    <a:pt x="5843" y="765"/>
                  </a:cubicBezTo>
                  <a:cubicBezTo>
                    <a:pt x="5813" y="750"/>
                    <a:pt x="5791" y="735"/>
                    <a:pt x="5791" y="713"/>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34" name="Freeform 26"/>
            <p:cNvSpPr>
              <a:spLocks noChangeArrowheads="1"/>
            </p:cNvSpPr>
            <p:nvPr/>
          </p:nvSpPr>
          <p:spPr bwMode="auto">
            <a:xfrm>
              <a:off x="13244896" y="6154717"/>
              <a:ext cx="1140006" cy="1796508"/>
            </a:xfrm>
            <a:custGeom>
              <a:avLst/>
              <a:gdLst>
                <a:gd name="T0" fmla="*/ 2606 w 2637"/>
                <a:gd name="T1" fmla="*/ 595 h 4159"/>
                <a:gd name="T2" fmla="*/ 2636 w 2637"/>
                <a:gd name="T3" fmla="*/ 320 h 4159"/>
                <a:gd name="T4" fmla="*/ 2406 w 2637"/>
                <a:gd name="T5" fmla="*/ 297 h 4159"/>
                <a:gd name="T6" fmla="*/ 2087 w 2637"/>
                <a:gd name="T7" fmla="*/ 238 h 4159"/>
                <a:gd name="T8" fmla="*/ 1923 w 2637"/>
                <a:gd name="T9" fmla="*/ 75 h 4159"/>
                <a:gd name="T10" fmla="*/ 1760 w 2637"/>
                <a:gd name="T11" fmla="*/ 45 h 4159"/>
                <a:gd name="T12" fmla="*/ 1485 w 2637"/>
                <a:gd name="T13" fmla="*/ 82 h 4159"/>
                <a:gd name="T14" fmla="*/ 1381 w 2637"/>
                <a:gd name="T15" fmla="*/ 90 h 4159"/>
                <a:gd name="T16" fmla="*/ 1492 w 2637"/>
                <a:gd name="T17" fmla="*/ 275 h 4159"/>
                <a:gd name="T18" fmla="*/ 1477 w 2637"/>
                <a:gd name="T19" fmla="*/ 461 h 4159"/>
                <a:gd name="T20" fmla="*/ 1455 w 2637"/>
                <a:gd name="T21" fmla="*/ 750 h 4159"/>
                <a:gd name="T22" fmla="*/ 1270 w 2637"/>
                <a:gd name="T23" fmla="*/ 892 h 4159"/>
                <a:gd name="T24" fmla="*/ 1344 w 2637"/>
                <a:gd name="T25" fmla="*/ 1263 h 4159"/>
                <a:gd name="T26" fmla="*/ 1247 w 2637"/>
                <a:gd name="T27" fmla="*/ 1545 h 4159"/>
                <a:gd name="T28" fmla="*/ 1307 w 2637"/>
                <a:gd name="T29" fmla="*/ 1619 h 4159"/>
                <a:gd name="T30" fmla="*/ 1336 w 2637"/>
                <a:gd name="T31" fmla="*/ 1983 h 4159"/>
                <a:gd name="T32" fmla="*/ 1173 w 2637"/>
                <a:gd name="T33" fmla="*/ 2251 h 4159"/>
                <a:gd name="T34" fmla="*/ 1077 w 2637"/>
                <a:gd name="T35" fmla="*/ 2377 h 4159"/>
                <a:gd name="T36" fmla="*/ 958 w 2637"/>
                <a:gd name="T37" fmla="*/ 2429 h 4159"/>
                <a:gd name="T38" fmla="*/ 883 w 2637"/>
                <a:gd name="T39" fmla="*/ 2548 h 4159"/>
                <a:gd name="T40" fmla="*/ 512 w 2637"/>
                <a:gd name="T41" fmla="*/ 2659 h 4159"/>
                <a:gd name="T42" fmla="*/ 223 w 2637"/>
                <a:gd name="T43" fmla="*/ 2741 h 4159"/>
                <a:gd name="T44" fmla="*/ 22 w 2637"/>
                <a:gd name="T45" fmla="*/ 2919 h 4159"/>
                <a:gd name="T46" fmla="*/ 170 w 2637"/>
                <a:gd name="T47" fmla="*/ 3082 h 4159"/>
                <a:gd name="T48" fmla="*/ 378 w 2637"/>
                <a:gd name="T49" fmla="*/ 3164 h 4159"/>
                <a:gd name="T50" fmla="*/ 549 w 2637"/>
                <a:gd name="T51" fmla="*/ 3393 h 4159"/>
                <a:gd name="T52" fmla="*/ 623 w 2637"/>
                <a:gd name="T53" fmla="*/ 3557 h 4159"/>
                <a:gd name="T54" fmla="*/ 616 w 2637"/>
                <a:gd name="T55" fmla="*/ 3720 h 4159"/>
                <a:gd name="T56" fmla="*/ 869 w 2637"/>
                <a:gd name="T57" fmla="*/ 3957 h 4159"/>
                <a:gd name="T58" fmla="*/ 1166 w 2637"/>
                <a:gd name="T59" fmla="*/ 4158 h 4159"/>
                <a:gd name="T60" fmla="*/ 1374 w 2637"/>
                <a:gd name="T61" fmla="*/ 3980 h 4159"/>
                <a:gd name="T62" fmla="*/ 1507 w 2637"/>
                <a:gd name="T63" fmla="*/ 3854 h 4159"/>
                <a:gd name="T64" fmla="*/ 1611 w 2637"/>
                <a:gd name="T65" fmla="*/ 3712 h 4159"/>
                <a:gd name="T66" fmla="*/ 1633 w 2637"/>
                <a:gd name="T67" fmla="*/ 3891 h 4159"/>
                <a:gd name="T68" fmla="*/ 1737 w 2637"/>
                <a:gd name="T69" fmla="*/ 3883 h 4159"/>
                <a:gd name="T70" fmla="*/ 1864 w 2637"/>
                <a:gd name="T71" fmla="*/ 3794 h 4159"/>
                <a:gd name="T72" fmla="*/ 2072 w 2637"/>
                <a:gd name="T73" fmla="*/ 3616 h 4159"/>
                <a:gd name="T74" fmla="*/ 2138 w 2637"/>
                <a:gd name="T75" fmla="*/ 3482 h 4159"/>
                <a:gd name="T76" fmla="*/ 2094 w 2637"/>
                <a:gd name="T77" fmla="*/ 3142 h 4159"/>
                <a:gd name="T78" fmla="*/ 2124 w 2637"/>
                <a:gd name="T79" fmla="*/ 2911 h 4159"/>
                <a:gd name="T80" fmla="*/ 1945 w 2637"/>
                <a:gd name="T81" fmla="*/ 2748 h 4159"/>
                <a:gd name="T82" fmla="*/ 1856 w 2637"/>
                <a:gd name="T83" fmla="*/ 2622 h 4159"/>
                <a:gd name="T84" fmla="*/ 1886 w 2637"/>
                <a:gd name="T85" fmla="*/ 2429 h 4159"/>
                <a:gd name="T86" fmla="*/ 1804 w 2637"/>
                <a:gd name="T87" fmla="*/ 2102 h 4159"/>
                <a:gd name="T88" fmla="*/ 1515 w 2637"/>
                <a:gd name="T89" fmla="*/ 1954 h 4159"/>
                <a:gd name="T90" fmla="*/ 1477 w 2637"/>
                <a:gd name="T91" fmla="*/ 1790 h 4159"/>
                <a:gd name="T92" fmla="*/ 1619 w 2637"/>
                <a:gd name="T93" fmla="*/ 1694 h 4159"/>
                <a:gd name="T94" fmla="*/ 1737 w 2637"/>
                <a:gd name="T95" fmla="*/ 1590 h 4159"/>
                <a:gd name="T96" fmla="*/ 2034 w 2637"/>
                <a:gd name="T97" fmla="*/ 1456 h 4159"/>
                <a:gd name="T98" fmla="*/ 1945 w 2637"/>
                <a:gd name="T99" fmla="*/ 1270 h 4159"/>
                <a:gd name="T100" fmla="*/ 1693 w 2637"/>
                <a:gd name="T101" fmla="*/ 1166 h 4159"/>
                <a:gd name="T102" fmla="*/ 1552 w 2637"/>
                <a:gd name="T103" fmla="*/ 1040 h 4159"/>
                <a:gd name="T104" fmla="*/ 1529 w 2637"/>
                <a:gd name="T105" fmla="*/ 773 h 4159"/>
                <a:gd name="T106" fmla="*/ 1708 w 2637"/>
                <a:gd name="T107" fmla="*/ 572 h 4159"/>
                <a:gd name="T108" fmla="*/ 1641 w 2637"/>
                <a:gd name="T109" fmla="*/ 453 h 4159"/>
                <a:gd name="T110" fmla="*/ 1812 w 2637"/>
                <a:gd name="T111" fmla="*/ 557 h 4159"/>
                <a:gd name="T112" fmla="*/ 1834 w 2637"/>
                <a:gd name="T113" fmla="*/ 721 h 4159"/>
                <a:gd name="T114" fmla="*/ 1930 w 2637"/>
                <a:gd name="T115" fmla="*/ 676 h 4159"/>
                <a:gd name="T116" fmla="*/ 2027 w 2637"/>
                <a:gd name="T117" fmla="*/ 699 h 4159"/>
                <a:gd name="T118" fmla="*/ 2064 w 2637"/>
                <a:gd name="T119" fmla="*/ 550 h 4159"/>
                <a:gd name="T120" fmla="*/ 2190 w 2637"/>
                <a:gd name="T121" fmla="*/ 788 h 4159"/>
                <a:gd name="T122" fmla="*/ 2450 w 2637"/>
                <a:gd name="T123" fmla="*/ 788 h 4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37" h="4159">
                  <a:moveTo>
                    <a:pt x="2524" y="684"/>
                  </a:moveTo>
                  <a:lnTo>
                    <a:pt x="2524" y="684"/>
                  </a:lnTo>
                  <a:cubicBezTo>
                    <a:pt x="2539" y="669"/>
                    <a:pt x="2547" y="661"/>
                    <a:pt x="2562" y="647"/>
                  </a:cubicBezTo>
                  <a:cubicBezTo>
                    <a:pt x="2577" y="624"/>
                    <a:pt x="2591" y="617"/>
                    <a:pt x="2606" y="595"/>
                  </a:cubicBezTo>
                  <a:cubicBezTo>
                    <a:pt x="2621" y="580"/>
                    <a:pt x="2629" y="565"/>
                    <a:pt x="2636" y="550"/>
                  </a:cubicBezTo>
                  <a:cubicBezTo>
                    <a:pt x="2614" y="550"/>
                    <a:pt x="2599" y="535"/>
                    <a:pt x="2599" y="520"/>
                  </a:cubicBezTo>
                  <a:cubicBezTo>
                    <a:pt x="2584" y="483"/>
                    <a:pt x="2599" y="424"/>
                    <a:pt x="2614" y="394"/>
                  </a:cubicBezTo>
                  <a:cubicBezTo>
                    <a:pt x="2621" y="364"/>
                    <a:pt x="2636" y="350"/>
                    <a:pt x="2636" y="320"/>
                  </a:cubicBezTo>
                  <a:cubicBezTo>
                    <a:pt x="2621" y="320"/>
                    <a:pt x="2614" y="327"/>
                    <a:pt x="2599" y="327"/>
                  </a:cubicBezTo>
                  <a:cubicBezTo>
                    <a:pt x="2562" y="335"/>
                    <a:pt x="2524" y="327"/>
                    <a:pt x="2480" y="327"/>
                  </a:cubicBezTo>
                  <a:cubicBezTo>
                    <a:pt x="2443" y="327"/>
                    <a:pt x="2413" y="335"/>
                    <a:pt x="2384" y="350"/>
                  </a:cubicBezTo>
                  <a:cubicBezTo>
                    <a:pt x="2376" y="327"/>
                    <a:pt x="2398" y="312"/>
                    <a:pt x="2406" y="297"/>
                  </a:cubicBezTo>
                  <a:cubicBezTo>
                    <a:pt x="2391" y="290"/>
                    <a:pt x="2361" y="290"/>
                    <a:pt x="2339" y="283"/>
                  </a:cubicBezTo>
                  <a:cubicBezTo>
                    <a:pt x="2324" y="275"/>
                    <a:pt x="2309" y="245"/>
                    <a:pt x="2287" y="238"/>
                  </a:cubicBezTo>
                  <a:cubicBezTo>
                    <a:pt x="2227" y="216"/>
                    <a:pt x="2205" y="275"/>
                    <a:pt x="2153" y="268"/>
                  </a:cubicBezTo>
                  <a:cubicBezTo>
                    <a:pt x="2124" y="268"/>
                    <a:pt x="2101" y="268"/>
                    <a:pt x="2087" y="238"/>
                  </a:cubicBezTo>
                  <a:cubicBezTo>
                    <a:pt x="2072" y="208"/>
                    <a:pt x="2087" y="201"/>
                    <a:pt x="2042" y="194"/>
                  </a:cubicBezTo>
                  <a:cubicBezTo>
                    <a:pt x="2012" y="194"/>
                    <a:pt x="2005" y="201"/>
                    <a:pt x="1982" y="179"/>
                  </a:cubicBezTo>
                  <a:cubicBezTo>
                    <a:pt x="1968" y="164"/>
                    <a:pt x="1953" y="149"/>
                    <a:pt x="1945" y="134"/>
                  </a:cubicBezTo>
                  <a:cubicBezTo>
                    <a:pt x="1930" y="119"/>
                    <a:pt x="1938" y="97"/>
                    <a:pt x="1923" y="75"/>
                  </a:cubicBezTo>
                  <a:cubicBezTo>
                    <a:pt x="1901" y="52"/>
                    <a:pt x="1901" y="52"/>
                    <a:pt x="1901" y="45"/>
                  </a:cubicBezTo>
                  <a:cubicBezTo>
                    <a:pt x="1871" y="45"/>
                    <a:pt x="1856" y="38"/>
                    <a:pt x="1849" y="38"/>
                  </a:cubicBezTo>
                  <a:cubicBezTo>
                    <a:pt x="1834" y="45"/>
                    <a:pt x="1827" y="52"/>
                    <a:pt x="1819" y="67"/>
                  </a:cubicBezTo>
                  <a:cubicBezTo>
                    <a:pt x="1797" y="15"/>
                    <a:pt x="1797" y="60"/>
                    <a:pt x="1760" y="45"/>
                  </a:cubicBezTo>
                  <a:cubicBezTo>
                    <a:pt x="1730" y="38"/>
                    <a:pt x="1715" y="0"/>
                    <a:pt x="1678" y="23"/>
                  </a:cubicBezTo>
                  <a:cubicBezTo>
                    <a:pt x="1678" y="38"/>
                    <a:pt x="1678" y="52"/>
                    <a:pt x="1678" y="67"/>
                  </a:cubicBezTo>
                  <a:cubicBezTo>
                    <a:pt x="1633" y="90"/>
                    <a:pt x="1611" y="127"/>
                    <a:pt x="1552" y="97"/>
                  </a:cubicBezTo>
                  <a:cubicBezTo>
                    <a:pt x="1529" y="82"/>
                    <a:pt x="1522" y="82"/>
                    <a:pt x="1485" y="82"/>
                  </a:cubicBezTo>
                  <a:cubicBezTo>
                    <a:pt x="1470" y="82"/>
                    <a:pt x="1425" y="82"/>
                    <a:pt x="1411" y="75"/>
                  </a:cubicBezTo>
                  <a:cubicBezTo>
                    <a:pt x="1411" y="75"/>
                    <a:pt x="1381" y="52"/>
                    <a:pt x="1388" y="60"/>
                  </a:cubicBezTo>
                  <a:cubicBezTo>
                    <a:pt x="1381" y="45"/>
                    <a:pt x="1374" y="38"/>
                    <a:pt x="1374" y="38"/>
                  </a:cubicBezTo>
                  <a:cubicBezTo>
                    <a:pt x="1374" y="60"/>
                    <a:pt x="1374" y="82"/>
                    <a:pt x="1381" y="90"/>
                  </a:cubicBezTo>
                  <a:cubicBezTo>
                    <a:pt x="1396" y="105"/>
                    <a:pt x="1418" y="82"/>
                    <a:pt x="1433" y="105"/>
                  </a:cubicBezTo>
                  <a:cubicBezTo>
                    <a:pt x="1448" y="119"/>
                    <a:pt x="1425" y="149"/>
                    <a:pt x="1455" y="142"/>
                  </a:cubicBezTo>
                  <a:cubicBezTo>
                    <a:pt x="1455" y="164"/>
                    <a:pt x="1455" y="194"/>
                    <a:pt x="1455" y="216"/>
                  </a:cubicBezTo>
                  <a:cubicBezTo>
                    <a:pt x="1463" y="245"/>
                    <a:pt x="1477" y="253"/>
                    <a:pt x="1492" y="275"/>
                  </a:cubicBezTo>
                  <a:cubicBezTo>
                    <a:pt x="1500" y="290"/>
                    <a:pt x="1529" y="335"/>
                    <a:pt x="1522" y="350"/>
                  </a:cubicBezTo>
                  <a:cubicBezTo>
                    <a:pt x="1522" y="357"/>
                    <a:pt x="1492" y="372"/>
                    <a:pt x="1485" y="379"/>
                  </a:cubicBezTo>
                  <a:cubicBezTo>
                    <a:pt x="1477" y="394"/>
                    <a:pt x="1477" y="416"/>
                    <a:pt x="1477" y="431"/>
                  </a:cubicBezTo>
                  <a:cubicBezTo>
                    <a:pt x="1477" y="446"/>
                    <a:pt x="1477" y="453"/>
                    <a:pt x="1477" y="461"/>
                  </a:cubicBezTo>
                  <a:lnTo>
                    <a:pt x="1477" y="461"/>
                  </a:lnTo>
                  <a:cubicBezTo>
                    <a:pt x="1515" y="476"/>
                    <a:pt x="1500" y="520"/>
                    <a:pt x="1500" y="550"/>
                  </a:cubicBezTo>
                  <a:cubicBezTo>
                    <a:pt x="1492" y="609"/>
                    <a:pt x="1552" y="669"/>
                    <a:pt x="1507" y="721"/>
                  </a:cubicBezTo>
                  <a:cubicBezTo>
                    <a:pt x="1492" y="736"/>
                    <a:pt x="1470" y="743"/>
                    <a:pt x="1455" y="750"/>
                  </a:cubicBezTo>
                  <a:cubicBezTo>
                    <a:pt x="1425" y="765"/>
                    <a:pt x="1425" y="788"/>
                    <a:pt x="1411" y="810"/>
                  </a:cubicBezTo>
                  <a:cubicBezTo>
                    <a:pt x="1403" y="825"/>
                    <a:pt x="1366" y="825"/>
                    <a:pt x="1359" y="840"/>
                  </a:cubicBezTo>
                  <a:cubicBezTo>
                    <a:pt x="1344" y="854"/>
                    <a:pt x="1336" y="877"/>
                    <a:pt x="1336" y="899"/>
                  </a:cubicBezTo>
                  <a:cubicBezTo>
                    <a:pt x="1314" y="899"/>
                    <a:pt x="1292" y="899"/>
                    <a:pt x="1270" y="892"/>
                  </a:cubicBezTo>
                  <a:cubicBezTo>
                    <a:pt x="1270" y="936"/>
                    <a:pt x="1225" y="988"/>
                    <a:pt x="1240" y="1033"/>
                  </a:cubicBezTo>
                  <a:cubicBezTo>
                    <a:pt x="1255" y="1062"/>
                    <a:pt x="1299" y="1062"/>
                    <a:pt x="1307" y="1099"/>
                  </a:cubicBezTo>
                  <a:cubicBezTo>
                    <a:pt x="1411" y="1107"/>
                    <a:pt x="1411" y="1211"/>
                    <a:pt x="1418" y="1293"/>
                  </a:cubicBezTo>
                  <a:cubicBezTo>
                    <a:pt x="1388" y="1300"/>
                    <a:pt x="1374" y="1263"/>
                    <a:pt x="1344" y="1263"/>
                  </a:cubicBezTo>
                  <a:cubicBezTo>
                    <a:pt x="1307" y="1270"/>
                    <a:pt x="1299" y="1307"/>
                    <a:pt x="1299" y="1337"/>
                  </a:cubicBezTo>
                  <a:cubicBezTo>
                    <a:pt x="1277" y="1337"/>
                    <a:pt x="1255" y="1337"/>
                    <a:pt x="1232" y="1337"/>
                  </a:cubicBezTo>
                  <a:cubicBezTo>
                    <a:pt x="1225" y="1367"/>
                    <a:pt x="1277" y="1471"/>
                    <a:pt x="1307" y="1486"/>
                  </a:cubicBezTo>
                  <a:cubicBezTo>
                    <a:pt x="1292" y="1508"/>
                    <a:pt x="1255" y="1523"/>
                    <a:pt x="1247" y="1545"/>
                  </a:cubicBezTo>
                  <a:cubicBezTo>
                    <a:pt x="1292" y="1560"/>
                    <a:pt x="1329" y="1567"/>
                    <a:pt x="1344" y="1575"/>
                  </a:cubicBezTo>
                  <a:cubicBezTo>
                    <a:pt x="1329" y="1567"/>
                    <a:pt x="1292" y="1560"/>
                    <a:pt x="1247" y="1545"/>
                  </a:cubicBezTo>
                  <a:cubicBezTo>
                    <a:pt x="1247" y="1552"/>
                    <a:pt x="1247" y="1552"/>
                    <a:pt x="1247" y="1552"/>
                  </a:cubicBezTo>
                  <a:cubicBezTo>
                    <a:pt x="1247" y="1575"/>
                    <a:pt x="1292" y="1604"/>
                    <a:pt x="1307" y="1619"/>
                  </a:cubicBezTo>
                  <a:cubicBezTo>
                    <a:pt x="1344" y="1679"/>
                    <a:pt x="1322" y="1753"/>
                    <a:pt x="1314" y="1812"/>
                  </a:cubicBezTo>
                  <a:cubicBezTo>
                    <a:pt x="1307" y="1820"/>
                    <a:pt x="1299" y="1827"/>
                    <a:pt x="1292" y="1827"/>
                  </a:cubicBezTo>
                  <a:cubicBezTo>
                    <a:pt x="1277" y="1864"/>
                    <a:pt x="1322" y="1864"/>
                    <a:pt x="1336" y="1887"/>
                  </a:cubicBezTo>
                  <a:cubicBezTo>
                    <a:pt x="1351" y="1916"/>
                    <a:pt x="1336" y="1954"/>
                    <a:pt x="1336" y="1983"/>
                  </a:cubicBezTo>
                  <a:cubicBezTo>
                    <a:pt x="1314" y="1983"/>
                    <a:pt x="1284" y="1976"/>
                    <a:pt x="1262" y="1983"/>
                  </a:cubicBezTo>
                  <a:cubicBezTo>
                    <a:pt x="1277" y="2005"/>
                    <a:pt x="1217" y="2043"/>
                    <a:pt x="1284" y="2057"/>
                  </a:cubicBezTo>
                  <a:cubicBezTo>
                    <a:pt x="1284" y="2117"/>
                    <a:pt x="1270" y="2139"/>
                    <a:pt x="1232" y="2184"/>
                  </a:cubicBezTo>
                  <a:cubicBezTo>
                    <a:pt x="1225" y="2206"/>
                    <a:pt x="1173" y="2228"/>
                    <a:pt x="1173" y="2251"/>
                  </a:cubicBezTo>
                  <a:cubicBezTo>
                    <a:pt x="1195" y="2251"/>
                    <a:pt x="1203" y="2265"/>
                    <a:pt x="1210" y="2280"/>
                  </a:cubicBezTo>
                  <a:cubicBezTo>
                    <a:pt x="1180" y="2280"/>
                    <a:pt x="1136" y="2280"/>
                    <a:pt x="1143" y="2317"/>
                  </a:cubicBezTo>
                  <a:cubicBezTo>
                    <a:pt x="1084" y="2280"/>
                    <a:pt x="1091" y="2340"/>
                    <a:pt x="1084" y="2377"/>
                  </a:cubicBezTo>
                  <a:cubicBezTo>
                    <a:pt x="1084" y="2377"/>
                    <a:pt x="1084" y="2377"/>
                    <a:pt x="1077" y="2377"/>
                  </a:cubicBezTo>
                  <a:cubicBezTo>
                    <a:pt x="1077" y="2392"/>
                    <a:pt x="1077" y="2406"/>
                    <a:pt x="1077" y="2421"/>
                  </a:cubicBezTo>
                  <a:cubicBezTo>
                    <a:pt x="1032" y="2421"/>
                    <a:pt x="1039" y="2392"/>
                    <a:pt x="1010" y="2377"/>
                  </a:cubicBezTo>
                  <a:cubicBezTo>
                    <a:pt x="995" y="2369"/>
                    <a:pt x="958" y="2362"/>
                    <a:pt x="935" y="2369"/>
                  </a:cubicBezTo>
                  <a:cubicBezTo>
                    <a:pt x="913" y="2369"/>
                    <a:pt x="958" y="2414"/>
                    <a:pt x="958" y="2429"/>
                  </a:cubicBezTo>
                  <a:cubicBezTo>
                    <a:pt x="958" y="2451"/>
                    <a:pt x="950" y="2451"/>
                    <a:pt x="943" y="2466"/>
                  </a:cubicBezTo>
                  <a:cubicBezTo>
                    <a:pt x="943" y="2481"/>
                    <a:pt x="935" y="2496"/>
                    <a:pt x="935" y="2510"/>
                  </a:cubicBezTo>
                  <a:cubicBezTo>
                    <a:pt x="913" y="2510"/>
                    <a:pt x="891" y="2496"/>
                    <a:pt x="861" y="2496"/>
                  </a:cubicBezTo>
                  <a:cubicBezTo>
                    <a:pt x="883" y="2503"/>
                    <a:pt x="883" y="2525"/>
                    <a:pt x="883" y="2548"/>
                  </a:cubicBezTo>
                  <a:cubicBezTo>
                    <a:pt x="824" y="2548"/>
                    <a:pt x="780" y="2510"/>
                    <a:pt x="727" y="2503"/>
                  </a:cubicBezTo>
                  <a:cubicBezTo>
                    <a:pt x="698" y="2503"/>
                    <a:pt x="705" y="2540"/>
                    <a:pt x="705" y="2562"/>
                  </a:cubicBezTo>
                  <a:cubicBezTo>
                    <a:pt x="638" y="2503"/>
                    <a:pt x="661" y="2629"/>
                    <a:pt x="616" y="2637"/>
                  </a:cubicBezTo>
                  <a:cubicBezTo>
                    <a:pt x="579" y="2644"/>
                    <a:pt x="542" y="2644"/>
                    <a:pt x="512" y="2659"/>
                  </a:cubicBezTo>
                  <a:cubicBezTo>
                    <a:pt x="475" y="2674"/>
                    <a:pt x="445" y="2703"/>
                    <a:pt x="408" y="2726"/>
                  </a:cubicBezTo>
                  <a:cubicBezTo>
                    <a:pt x="378" y="2748"/>
                    <a:pt x="364" y="2756"/>
                    <a:pt x="356" y="2793"/>
                  </a:cubicBezTo>
                  <a:cubicBezTo>
                    <a:pt x="349" y="2822"/>
                    <a:pt x="334" y="2822"/>
                    <a:pt x="312" y="2822"/>
                  </a:cubicBezTo>
                  <a:cubicBezTo>
                    <a:pt x="245" y="2822"/>
                    <a:pt x="223" y="2800"/>
                    <a:pt x="223" y="2741"/>
                  </a:cubicBezTo>
                  <a:cubicBezTo>
                    <a:pt x="193" y="2733"/>
                    <a:pt x="163" y="2733"/>
                    <a:pt x="133" y="2741"/>
                  </a:cubicBezTo>
                  <a:cubicBezTo>
                    <a:pt x="126" y="2763"/>
                    <a:pt x="148" y="2778"/>
                    <a:pt x="141" y="2800"/>
                  </a:cubicBezTo>
                  <a:cubicBezTo>
                    <a:pt x="104" y="2800"/>
                    <a:pt x="67" y="2800"/>
                    <a:pt x="29" y="2800"/>
                  </a:cubicBezTo>
                  <a:cubicBezTo>
                    <a:pt x="59" y="2822"/>
                    <a:pt x="67" y="2919"/>
                    <a:pt x="22" y="2919"/>
                  </a:cubicBezTo>
                  <a:cubicBezTo>
                    <a:pt x="7" y="2934"/>
                    <a:pt x="0" y="2978"/>
                    <a:pt x="0" y="3001"/>
                  </a:cubicBezTo>
                  <a:cubicBezTo>
                    <a:pt x="15" y="3001"/>
                    <a:pt x="52" y="2993"/>
                    <a:pt x="52" y="3015"/>
                  </a:cubicBezTo>
                  <a:cubicBezTo>
                    <a:pt x="52" y="3030"/>
                    <a:pt x="59" y="3038"/>
                    <a:pt x="81" y="3038"/>
                  </a:cubicBezTo>
                  <a:cubicBezTo>
                    <a:pt x="126" y="3038"/>
                    <a:pt x="156" y="3038"/>
                    <a:pt x="170" y="3082"/>
                  </a:cubicBezTo>
                  <a:cubicBezTo>
                    <a:pt x="215" y="3075"/>
                    <a:pt x="230" y="3097"/>
                    <a:pt x="245" y="3127"/>
                  </a:cubicBezTo>
                  <a:cubicBezTo>
                    <a:pt x="275" y="3171"/>
                    <a:pt x="312" y="3149"/>
                    <a:pt x="356" y="3149"/>
                  </a:cubicBezTo>
                  <a:cubicBezTo>
                    <a:pt x="349" y="3164"/>
                    <a:pt x="356" y="3179"/>
                    <a:pt x="371" y="3171"/>
                  </a:cubicBezTo>
                  <a:cubicBezTo>
                    <a:pt x="378" y="3171"/>
                    <a:pt x="378" y="3164"/>
                    <a:pt x="378" y="3164"/>
                  </a:cubicBezTo>
                  <a:cubicBezTo>
                    <a:pt x="401" y="3164"/>
                    <a:pt x="490" y="3156"/>
                    <a:pt x="482" y="3193"/>
                  </a:cubicBezTo>
                  <a:cubicBezTo>
                    <a:pt x="438" y="3208"/>
                    <a:pt x="393" y="3253"/>
                    <a:pt x="430" y="3304"/>
                  </a:cubicBezTo>
                  <a:cubicBezTo>
                    <a:pt x="438" y="3319"/>
                    <a:pt x="460" y="3341"/>
                    <a:pt x="475" y="3349"/>
                  </a:cubicBezTo>
                  <a:cubicBezTo>
                    <a:pt x="490" y="3371"/>
                    <a:pt x="520" y="3386"/>
                    <a:pt x="549" y="3393"/>
                  </a:cubicBezTo>
                  <a:cubicBezTo>
                    <a:pt x="549" y="3408"/>
                    <a:pt x="549" y="3423"/>
                    <a:pt x="542" y="3438"/>
                  </a:cubicBezTo>
                  <a:cubicBezTo>
                    <a:pt x="564" y="3438"/>
                    <a:pt x="579" y="3430"/>
                    <a:pt x="594" y="3438"/>
                  </a:cubicBezTo>
                  <a:cubicBezTo>
                    <a:pt x="586" y="3467"/>
                    <a:pt x="638" y="3482"/>
                    <a:pt x="653" y="3505"/>
                  </a:cubicBezTo>
                  <a:cubicBezTo>
                    <a:pt x="668" y="3542"/>
                    <a:pt x="638" y="3534"/>
                    <a:pt x="623" y="3557"/>
                  </a:cubicBezTo>
                  <a:cubicBezTo>
                    <a:pt x="653" y="3579"/>
                    <a:pt x="683" y="3579"/>
                    <a:pt x="683" y="3616"/>
                  </a:cubicBezTo>
                  <a:cubicBezTo>
                    <a:pt x="690" y="3660"/>
                    <a:pt x="698" y="3638"/>
                    <a:pt x="727" y="3668"/>
                  </a:cubicBezTo>
                  <a:cubicBezTo>
                    <a:pt x="698" y="3675"/>
                    <a:pt x="683" y="3705"/>
                    <a:pt x="646" y="3712"/>
                  </a:cubicBezTo>
                  <a:cubicBezTo>
                    <a:pt x="631" y="3712"/>
                    <a:pt x="623" y="3720"/>
                    <a:pt x="616" y="3720"/>
                  </a:cubicBezTo>
                  <a:cubicBezTo>
                    <a:pt x="623" y="3727"/>
                    <a:pt x="631" y="3727"/>
                    <a:pt x="638" y="3727"/>
                  </a:cubicBezTo>
                  <a:cubicBezTo>
                    <a:pt x="661" y="3817"/>
                    <a:pt x="735" y="3772"/>
                    <a:pt x="787" y="3817"/>
                  </a:cubicBezTo>
                  <a:cubicBezTo>
                    <a:pt x="824" y="3861"/>
                    <a:pt x="780" y="3906"/>
                    <a:pt x="809" y="3950"/>
                  </a:cubicBezTo>
                  <a:cubicBezTo>
                    <a:pt x="817" y="3972"/>
                    <a:pt x="861" y="4002"/>
                    <a:pt x="869" y="3957"/>
                  </a:cubicBezTo>
                  <a:cubicBezTo>
                    <a:pt x="906" y="3943"/>
                    <a:pt x="906" y="3950"/>
                    <a:pt x="928" y="3906"/>
                  </a:cubicBezTo>
                  <a:cubicBezTo>
                    <a:pt x="972" y="3898"/>
                    <a:pt x="972" y="3950"/>
                    <a:pt x="980" y="3980"/>
                  </a:cubicBezTo>
                  <a:cubicBezTo>
                    <a:pt x="995" y="4032"/>
                    <a:pt x="1047" y="4024"/>
                    <a:pt x="1084" y="4054"/>
                  </a:cubicBezTo>
                  <a:cubicBezTo>
                    <a:pt x="1128" y="4091"/>
                    <a:pt x="1166" y="4091"/>
                    <a:pt x="1166" y="4158"/>
                  </a:cubicBezTo>
                  <a:cubicBezTo>
                    <a:pt x="1173" y="4151"/>
                    <a:pt x="1173" y="4143"/>
                    <a:pt x="1180" y="4136"/>
                  </a:cubicBezTo>
                  <a:cubicBezTo>
                    <a:pt x="1210" y="4121"/>
                    <a:pt x="1232" y="4091"/>
                    <a:pt x="1270" y="4084"/>
                  </a:cubicBezTo>
                  <a:cubicBezTo>
                    <a:pt x="1314" y="4069"/>
                    <a:pt x="1351" y="4076"/>
                    <a:pt x="1366" y="4024"/>
                  </a:cubicBezTo>
                  <a:cubicBezTo>
                    <a:pt x="1374" y="4009"/>
                    <a:pt x="1359" y="4002"/>
                    <a:pt x="1374" y="3980"/>
                  </a:cubicBezTo>
                  <a:cubicBezTo>
                    <a:pt x="1388" y="3965"/>
                    <a:pt x="1411" y="3965"/>
                    <a:pt x="1425" y="3943"/>
                  </a:cubicBezTo>
                  <a:cubicBezTo>
                    <a:pt x="1433" y="3935"/>
                    <a:pt x="1440" y="3913"/>
                    <a:pt x="1448" y="3906"/>
                  </a:cubicBezTo>
                  <a:cubicBezTo>
                    <a:pt x="1455" y="3898"/>
                    <a:pt x="1470" y="3891"/>
                    <a:pt x="1477" y="3883"/>
                  </a:cubicBezTo>
                  <a:cubicBezTo>
                    <a:pt x="1485" y="3876"/>
                    <a:pt x="1492" y="3861"/>
                    <a:pt x="1507" y="3854"/>
                  </a:cubicBezTo>
                  <a:cubicBezTo>
                    <a:pt x="1529" y="3839"/>
                    <a:pt x="1529" y="3854"/>
                    <a:pt x="1544" y="3831"/>
                  </a:cubicBezTo>
                  <a:cubicBezTo>
                    <a:pt x="1559" y="3809"/>
                    <a:pt x="1544" y="3809"/>
                    <a:pt x="1567" y="3802"/>
                  </a:cubicBezTo>
                  <a:cubicBezTo>
                    <a:pt x="1582" y="3794"/>
                    <a:pt x="1596" y="3794"/>
                    <a:pt x="1611" y="3787"/>
                  </a:cubicBezTo>
                  <a:cubicBezTo>
                    <a:pt x="1611" y="3764"/>
                    <a:pt x="1619" y="3735"/>
                    <a:pt x="1611" y="3712"/>
                  </a:cubicBezTo>
                  <a:cubicBezTo>
                    <a:pt x="1604" y="3683"/>
                    <a:pt x="1582" y="3675"/>
                    <a:pt x="1574" y="3653"/>
                  </a:cubicBezTo>
                  <a:cubicBezTo>
                    <a:pt x="1648" y="3638"/>
                    <a:pt x="1648" y="3720"/>
                    <a:pt x="1641" y="3764"/>
                  </a:cubicBezTo>
                  <a:cubicBezTo>
                    <a:pt x="1633" y="3794"/>
                    <a:pt x="1619" y="3802"/>
                    <a:pt x="1611" y="3824"/>
                  </a:cubicBezTo>
                  <a:cubicBezTo>
                    <a:pt x="1604" y="3854"/>
                    <a:pt x="1619" y="3868"/>
                    <a:pt x="1633" y="3891"/>
                  </a:cubicBezTo>
                  <a:cubicBezTo>
                    <a:pt x="1641" y="3906"/>
                    <a:pt x="1648" y="3906"/>
                    <a:pt x="1648" y="3928"/>
                  </a:cubicBezTo>
                  <a:cubicBezTo>
                    <a:pt x="1648" y="3935"/>
                    <a:pt x="1641" y="3957"/>
                    <a:pt x="1648" y="3965"/>
                  </a:cubicBezTo>
                  <a:cubicBezTo>
                    <a:pt x="1671" y="3980"/>
                    <a:pt x="1693" y="3950"/>
                    <a:pt x="1700" y="3935"/>
                  </a:cubicBezTo>
                  <a:cubicBezTo>
                    <a:pt x="1715" y="3913"/>
                    <a:pt x="1715" y="3898"/>
                    <a:pt x="1737" y="3883"/>
                  </a:cubicBezTo>
                  <a:cubicBezTo>
                    <a:pt x="1774" y="3876"/>
                    <a:pt x="1789" y="3891"/>
                    <a:pt x="1782" y="3920"/>
                  </a:cubicBezTo>
                  <a:cubicBezTo>
                    <a:pt x="1797" y="3928"/>
                    <a:pt x="1812" y="3928"/>
                    <a:pt x="1819" y="3920"/>
                  </a:cubicBezTo>
                  <a:cubicBezTo>
                    <a:pt x="1827" y="3868"/>
                    <a:pt x="1819" y="3876"/>
                    <a:pt x="1871" y="3868"/>
                  </a:cubicBezTo>
                  <a:cubicBezTo>
                    <a:pt x="1871" y="3854"/>
                    <a:pt x="1864" y="3817"/>
                    <a:pt x="1864" y="3794"/>
                  </a:cubicBezTo>
                  <a:cubicBezTo>
                    <a:pt x="1871" y="3772"/>
                    <a:pt x="1886" y="3764"/>
                    <a:pt x="1886" y="3735"/>
                  </a:cubicBezTo>
                  <a:cubicBezTo>
                    <a:pt x="1923" y="3727"/>
                    <a:pt x="1990" y="3742"/>
                    <a:pt x="1990" y="3697"/>
                  </a:cubicBezTo>
                  <a:cubicBezTo>
                    <a:pt x="2019" y="3683"/>
                    <a:pt x="2034" y="3675"/>
                    <a:pt x="2049" y="3638"/>
                  </a:cubicBezTo>
                  <a:cubicBezTo>
                    <a:pt x="2057" y="3623"/>
                    <a:pt x="2049" y="3623"/>
                    <a:pt x="2072" y="3616"/>
                  </a:cubicBezTo>
                  <a:cubicBezTo>
                    <a:pt x="2079" y="3608"/>
                    <a:pt x="2109" y="3616"/>
                    <a:pt x="2116" y="3616"/>
                  </a:cubicBezTo>
                  <a:cubicBezTo>
                    <a:pt x="2138" y="3623"/>
                    <a:pt x="2168" y="3660"/>
                    <a:pt x="2183" y="3675"/>
                  </a:cubicBezTo>
                  <a:cubicBezTo>
                    <a:pt x="2183" y="3623"/>
                    <a:pt x="2183" y="3623"/>
                    <a:pt x="2183" y="3623"/>
                  </a:cubicBezTo>
                  <a:cubicBezTo>
                    <a:pt x="2153" y="3571"/>
                    <a:pt x="2138" y="3542"/>
                    <a:pt x="2138" y="3482"/>
                  </a:cubicBezTo>
                  <a:cubicBezTo>
                    <a:pt x="2138" y="3423"/>
                    <a:pt x="2124" y="3393"/>
                    <a:pt x="2101" y="3341"/>
                  </a:cubicBezTo>
                  <a:cubicBezTo>
                    <a:pt x="2094" y="3312"/>
                    <a:pt x="2094" y="3290"/>
                    <a:pt x="2094" y="3268"/>
                  </a:cubicBezTo>
                  <a:cubicBezTo>
                    <a:pt x="2087" y="3246"/>
                    <a:pt x="2064" y="3216"/>
                    <a:pt x="2094" y="3208"/>
                  </a:cubicBezTo>
                  <a:cubicBezTo>
                    <a:pt x="2094" y="3186"/>
                    <a:pt x="2101" y="3164"/>
                    <a:pt x="2094" y="3142"/>
                  </a:cubicBezTo>
                  <a:cubicBezTo>
                    <a:pt x="2087" y="3119"/>
                    <a:pt x="2072" y="3119"/>
                    <a:pt x="2064" y="3112"/>
                  </a:cubicBezTo>
                  <a:cubicBezTo>
                    <a:pt x="2057" y="3097"/>
                    <a:pt x="2049" y="3082"/>
                    <a:pt x="2034" y="3082"/>
                  </a:cubicBezTo>
                  <a:cubicBezTo>
                    <a:pt x="2049" y="3045"/>
                    <a:pt x="2034" y="2971"/>
                    <a:pt x="2079" y="2948"/>
                  </a:cubicBezTo>
                  <a:cubicBezTo>
                    <a:pt x="2079" y="2926"/>
                    <a:pt x="2094" y="2904"/>
                    <a:pt x="2124" y="2911"/>
                  </a:cubicBezTo>
                  <a:cubicBezTo>
                    <a:pt x="2109" y="2904"/>
                    <a:pt x="2042" y="2882"/>
                    <a:pt x="2027" y="2882"/>
                  </a:cubicBezTo>
                  <a:cubicBezTo>
                    <a:pt x="1982" y="2882"/>
                    <a:pt x="1953" y="2948"/>
                    <a:pt x="1930" y="2897"/>
                  </a:cubicBezTo>
                  <a:cubicBezTo>
                    <a:pt x="1916" y="2867"/>
                    <a:pt x="1938" y="2815"/>
                    <a:pt x="1945" y="2785"/>
                  </a:cubicBezTo>
                  <a:cubicBezTo>
                    <a:pt x="1945" y="2770"/>
                    <a:pt x="1945" y="2763"/>
                    <a:pt x="1945" y="2748"/>
                  </a:cubicBezTo>
                  <a:cubicBezTo>
                    <a:pt x="1953" y="2741"/>
                    <a:pt x="1968" y="2741"/>
                    <a:pt x="1968" y="2726"/>
                  </a:cubicBezTo>
                  <a:cubicBezTo>
                    <a:pt x="1975" y="2689"/>
                    <a:pt x="1945" y="2696"/>
                    <a:pt x="1923" y="2681"/>
                  </a:cubicBezTo>
                  <a:cubicBezTo>
                    <a:pt x="1901" y="2674"/>
                    <a:pt x="1886" y="2659"/>
                    <a:pt x="1864" y="2644"/>
                  </a:cubicBezTo>
                  <a:cubicBezTo>
                    <a:pt x="1864" y="2637"/>
                    <a:pt x="1864" y="2629"/>
                    <a:pt x="1856" y="2622"/>
                  </a:cubicBezTo>
                  <a:cubicBezTo>
                    <a:pt x="1849" y="2614"/>
                    <a:pt x="1827" y="2622"/>
                    <a:pt x="1812" y="2622"/>
                  </a:cubicBezTo>
                  <a:cubicBezTo>
                    <a:pt x="1812" y="2577"/>
                    <a:pt x="1804" y="2533"/>
                    <a:pt x="1812" y="2488"/>
                  </a:cubicBezTo>
                  <a:cubicBezTo>
                    <a:pt x="1812" y="2473"/>
                    <a:pt x="1819" y="2436"/>
                    <a:pt x="1827" y="2429"/>
                  </a:cubicBezTo>
                  <a:cubicBezTo>
                    <a:pt x="1841" y="2421"/>
                    <a:pt x="1864" y="2436"/>
                    <a:pt x="1886" y="2429"/>
                  </a:cubicBezTo>
                  <a:cubicBezTo>
                    <a:pt x="1901" y="2414"/>
                    <a:pt x="1893" y="2406"/>
                    <a:pt x="1901" y="2384"/>
                  </a:cubicBezTo>
                  <a:cubicBezTo>
                    <a:pt x="1916" y="2347"/>
                    <a:pt x="1938" y="2325"/>
                    <a:pt x="1945" y="2280"/>
                  </a:cubicBezTo>
                  <a:cubicBezTo>
                    <a:pt x="1953" y="2236"/>
                    <a:pt x="1930" y="2139"/>
                    <a:pt x="1886" y="2117"/>
                  </a:cubicBezTo>
                  <a:cubicBezTo>
                    <a:pt x="1864" y="2102"/>
                    <a:pt x="1834" y="2109"/>
                    <a:pt x="1804" y="2102"/>
                  </a:cubicBezTo>
                  <a:cubicBezTo>
                    <a:pt x="1774" y="2102"/>
                    <a:pt x="1760" y="2087"/>
                    <a:pt x="1737" y="2080"/>
                  </a:cubicBezTo>
                  <a:cubicBezTo>
                    <a:pt x="1708" y="2065"/>
                    <a:pt x="1678" y="2065"/>
                    <a:pt x="1648" y="2065"/>
                  </a:cubicBezTo>
                  <a:cubicBezTo>
                    <a:pt x="1648" y="2035"/>
                    <a:pt x="1619" y="2020"/>
                    <a:pt x="1596" y="2013"/>
                  </a:cubicBezTo>
                  <a:cubicBezTo>
                    <a:pt x="1582" y="1991"/>
                    <a:pt x="1529" y="1983"/>
                    <a:pt x="1515" y="1954"/>
                  </a:cubicBezTo>
                  <a:cubicBezTo>
                    <a:pt x="1507" y="1939"/>
                    <a:pt x="1507" y="1924"/>
                    <a:pt x="1500" y="1909"/>
                  </a:cubicBezTo>
                  <a:cubicBezTo>
                    <a:pt x="1485" y="1894"/>
                    <a:pt x="1455" y="1879"/>
                    <a:pt x="1448" y="1864"/>
                  </a:cubicBezTo>
                  <a:cubicBezTo>
                    <a:pt x="1440" y="1835"/>
                    <a:pt x="1463" y="1842"/>
                    <a:pt x="1470" y="1820"/>
                  </a:cubicBezTo>
                  <a:cubicBezTo>
                    <a:pt x="1477" y="1812"/>
                    <a:pt x="1470" y="1805"/>
                    <a:pt x="1477" y="1790"/>
                  </a:cubicBezTo>
                  <a:cubicBezTo>
                    <a:pt x="1485" y="1783"/>
                    <a:pt x="1492" y="1775"/>
                    <a:pt x="1500" y="1768"/>
                  </a:cubicBezTo>
                  <a:cubicBezTo>
                    <a:pt x="1522" y="1731"/>
                    <a:pt x="1515" y="1694"/>
                    <a:pt x="1515" y="1649"/>
                  </a:cubicBezTo>
                  <a:cubicBezTo>
                    <a:pt x="1537" y="1649"/>
                    <a:pt x="1596" y="1642"/>
                    <a:pt x="1604" y="1656"/>
                  </a:cubicBezTo>
                  <a:cubicBezTo>
                    <a:pt x="1619" y="1664"/>
                    <a:pt x="1604" y="1686"/>
                    <a:pt x="1619" y="1694"/>
                  </a:cubicBezTo>
                  <a:cubicBezTo>
                    <a:pt x="1626" y="1701"/>
                    <a:pt x="1648" y="1701"/>
                    <a:pt x="1656" y="1701"/>
                  </a:cubicBezTo>
                  <a:cubicBezTo>
                    <a:pt x="1641" y="1686"/>
                    <a:pt x="1626" y="1679"/>
                    <a:pt x="1633" y="1649"/>
                  </a:cubicBezTo>
                  <a:cubicBezTo>
                    <a:pt x="1656" y="1649"/>
                    <a:pt x="1671" y="1649"/>
                    <a:pt x="1693" y="1649"/>
                  </a:cubicBezTo>
                  <a:cubicBezTo>
                    <a:pt x="1693" y="1604"/>
                    <a:pt x="1685" y="1590"/>
                    <a:pt x="1737" y="1590"/>
                  </a:cubicBezTo>
                  <a:cubicBezTo>
                    <a:pt x="1745" y="1545"/>
                    <a:pt x="1722" y="1523"/>
                    <a:pt x="1730" y="1478"/>
                  </a:cubicBezTo>
                  <a:cubicBezTo>
                    <a:pt x="1752" y="1463"/>
                    <a:pt x="1804" y="1471"/>
                    <a:pt x="1827" y="1463"/>
                  </a:cubicBezTo>
                  <a:cubicBezTo>
                    <a:pt x="1871" y="1456"/>
                    <a:pt x="1908" y="1471"/>
                    <a:pt x="1945" y="1471"/>
                  </a:cubicBezTo>
                  <a:cubicBezTo>
                    <a:pt x="1953" y="1426"/>
                    <a:pt x="2012" y="1471"/>
                    <a:pt x="2034" y="1456"/>
                  </a:cubicBezTo>
                  <a:cubicBezTo>
                    <a:pt x="2049" y="1449"/>
                    <a:pt x="2072" y="1352"/>
                    <a:pt x="2072" y="1330"/>
                  </a:cubicBezTo>
                  <a:cubicBezTo>
                    <a:pt x="2034" y="1322"/>
                    <a:pt x="2049" y="1359"/>
                    <a:pt x="2027" y="1367"/>
                  </a:cubicBezTo>
                  <a:cubicBezTo>
                    <a:pt x="2012" y="1374"/>
                    <a:pt x="1982" y="1344"/>
                    <a:pt x="1968" y="1330"/>
                  </a:cubicBezTo>
                  <a:cubicBezTo>
                    <a:pt x="1960" y="1315"/>
                    <a:pt x="1953" y="1293"/>
                    <a:pt x="1945" y="1270"/>
                  </a:cubicBezTo>
                  <a:cubicBezTo>
                    <a:pt x="1938" y="1255"/>
                    <a:pt x="1923" y="1233"/>
                    <a:pt x="1923" y="1218"/>
                  </a:cubicBezTo>
                  <a:cubicBezTo>
                    <a:pt x="1901" y="1233"/>
                    <a:pt x="1893" y="1248"/>
                    <a:pt x="1864" y="1255"/>
                  </a:cubicBezTo>
                  <a:cubicBezTo>
                    <a:pt x="1827" y="1270"/>
                    <a:pt x="1819" y="1263"/>
                    <a:pt x="1789" y="1248"/>
                  </a:cubicBezTo>
                  <a:cubicBezTo>
                    <a:pt x="1760" y="1233"/>
                    <a:pt x="1708" y="1211"/>
                    <a:pt x="1693" y="1166"/>
                  </a:cubicBezTo>
                  <a:cubicBezTo>
                    <a:pt x="1693" y="1159"/>
                    <a:pt x="1700" y="1144"/>
                    <a:pt x="1693" y="1137"/>
                  </a:cubicBezTo>
                  <a:cubicBezTo>
                    <a:pt x="1693" y="1122"/>
                    <a:pt x="1671" y="1107"/>
                    <a:pt x="1663" y="1099"/>
                  </a:cubicBezTo>
                  <a:cubicBezTo>
                    <a:pt x="1648" y="1085"/>
                    <a:pt x="1633" y="1070"/>
                    <a:pt x="1611" y="1062"/>
                  </a:cubicBezTo>
                  <a:cubicBezTo>
                    <a:pt x="1589" y="1055"/>
                    <a:pt x="1574" y="1047"/>
                    <a:pt x="1552" y="1040"/>
                  </a:cubicBezTo>
                  <a:cubicBezTo>
                    <a:pt x="1529" y="1033"/>
                    <a:pt x="1507" y="1040"/>
                    <a:pt x="1485" y="1040"/>
                  </a:cubicBezTo>
                  <a:cubicBezTo>
                    <a:pt x="1485" y="988"/>
                    <a:pt x="1470" y="892"/>
                    <a:pt x="1529" y="877"/>
                  </a:cubicBezTo>
                  <a:cubicBezTo>
                    <a:pt x="1529" y="854"/>
                    <a:pt x="1515" y="847"/>
                    <a:pt x="1507" y="825"/>
                  </a:cubicBezTo>
                  <a:cubicBezTo>
                    <a:pt x="1507" y="802"/>
                    <a:pt x="1515" y="788"/>
                    <a:pt x="1529" y="773"/>
                  </a:cubicBezTo>
                  <a:cubicBezTo>
                    <a:pt x="1559" y="743"/>
                    <a:pt x="1589" y="743"/>
                    <a:pt x="1619" y="721"/>
                  </a:cubicBezTo>
                  <a:cubicBezTo>
                    <a:pt x="1648" y="706"/>
                    <a:pt x="1633" y="676"/>
                    <a:pt x="1656" y="647"/>
                  </a:cubicBezTo>
                  <a:cubicBezTo>
                    <a:pt x="1678" y="632"/>
                    <a:pt x="1693" y="624"/>
                    <a:pt x="1722" y="624"/>
                  </a:cubicBezTo>
                  <a:cubicBezTo>
                    <a:pt x="1722" y="609"/>
                    <a:pt x="1715" y="587"/>
                    <a:pt x="1708" y="572"/>
                  </a:cubicBezTo>
                  <a:cubicBezTo>
                    <a:pt x="1663" y="565"/>
                    <a:pt x="1656" y="565"/>
                    <a:pt x="1641" y="528"/>
                  </a:cubicBezTo>
                  <a:cubicBezTo>
                    <a:pt x="1626" y="505"/>
                    <a:pt x="1619" y="498"/>
                    <a:pt x="1626" y="468"/>
                  </a:cubicBezTo>
                  <a:cubicBezTo>
                    <a:pt x="1626" y="453"/>
                    <a:pt x="1641" y="446"/>
                    <a:pt x="1641" y="424"/>
                  </a:cubicBezTo>
                  <a:cubicBezTo>
                    <a:pt x="1641" y="431"/>
                    <a:pt x="1641" y="446"/>
                    <a:pt x="1641" y="453"/>
                  </a:cubicBezTo>
                  <a:cubicBezTo>
                    <a:pt x="1656" y="453"/>
                    <a:pt x="1663" y="461"/>
                    <a:pt x="1671" y="461"/>
                  </a:cubicBezTo>
                  <a:cubicBezTo>
                    <a:pt x="1671" y="491"/>
                    <a:pt x="1722" y="520"/>
                    <a:pt x="1745" y="520"/>
                  </a:cubicBezTo>
                  <a:cubicBezTo>
                    <a:pt x="1745" y="528"/>
                    <a:pt x="1745" y="542"/>
                    <a:pt x="1745" y="550"/>
                  </a:cubicBezTo>
                  <a:cubicBezTo>
                    <a:pt x="1767" y="557"/>
                    <a:pt x="1789" y="550"/>
                    <a:pt x="1812" y="557"/>
                  </a:cubicBezTo>
                  <a:cubicBezTo>
                    <a:pt x="1804" y="565"/>
                    <a:pt x="1797" y="580"/>
                    <a:pt x="1797" y="587"/>
                  </a:cubicBezTo>
                  <a:cubicBezTo>
                    <a:pt x="1819" y="595"/>
                    <a:pt x="1841" y="595"/>
                    <a:pt x="1864" y="595"/>
                  </a:cubicBezTo>
                  <a:cubicBezTo>
                    <a:pt x="1864" y="617"/>
                    <a:pt x="1871" y="647"/>
                    <a:pt x="1864" y="661"/>
                  </a:cubicBezTo>
                  <a:cubicBezTo>
                    <a:pt x="1856" y="684"/>
                    <a:pt x="1834" y="699"/>
                    <a:pt x="1834" y="721"/>
                  </a:cubicBezTo>
                  <a:cubicBezTo>
                    <a:pt x="1856" y="728"/>
                    <a:pt x="1871" y="721"/>
                    <a:pt x="1886" y="721"/>
                  </a:cubicBezTo>
                  <a:cubicBezTo>
                    <a:pt x="1886" y="743"/>
                    <a:pt x="1886" y="780"/>
                    <a:pt x="1893" y="795"/>
                  </a:cubicBezTo>
                  <a:cubicBezTo>
                    <a:pt x="1893" y="780"/>
                    <a:pt x="1901" y="758"/>
                    <a:pt x="1901" y="743"/>
                  </a:cubicBezTo>
                  <a:cubicBezTo>
                    <a:pt x="1923" y="728"/>
                    <a:pt x="1893" y="669"/>
                    <a:pt x="1930" y="676"/>
                  </a:cubicBezTo>
                  <a:cubicBezTo>
                    <a:pt x="1938" y="684"/>
                    <a:pt x="1938" y="706"/>
                    <a:pt x="1945" y="713"/>
                  </a:cubicBezTo>
                  <a:cubicBezTo>
                    <a:pt x="1953" y="706"/>
                    <a:pt x="1945" y="684"/>
                    <a:pt x="1953" y="676"/>
                  </a:cubicBezTo>
                  <a:cubicBezTo>
                    <a:pt x="1975" y="654"/>
                    <a:pt x="1975" y="669"/>
                    <a:pt x="1990" y="676"/>
                  </a:cubicBezTo>
                  <a:cubicBezTo>
                    <a:pt x="2005" y="684"/>
                    <a:pt x="2005" y="691"/>
                    <a:pt x="2027" y="699"/>
                  </a:cubicBezTo>
                  <a:cubicBezTo>
                    <a:pt x="2042" y="699"/>
                    <a:pt x="2057" y="699"/>
                    <a:pt x="2072" y="699"/>
                  </a:cubicBezTo>
                  <a:cubicBezTo>
                    <a:pt x="2057" y="676"/>
                    <a:pt x="2042" y="654"/>
                    <a:pt x="2027" y="632"/>
                  </a:cubicBezTo>
                  <a:cubicBezTo>
                    <a:pt x="2012" y="609"/>
                    <a:pt x="1982" y="595"/>
                    <a:pt x="1990" y="557"/>
                  </a:cubicBezTo>
                  <a:cubicBezTo>
                    <a:pt x="2012" y="550"/>
                    <a:pt x="2042" y="550"/>
                    <a:pt x="2064" y="550"/>
                  </a:cubicBezTo>
                  <a:cubicBezTo>
                    <a:pt x="2064" y="595"/>
                    <a:pt x="2101" y="580"/>
                    <a:pt x="2116" y="602"/>
                  </a:cubicBezTo>
                  <a:cubicBezTo>
                    <a:pt x="2124" y="617"/>
                    <a:pt x="2124" y="654"/>
                    <a:pt x="2124" y="669"/>
                  </a:cubicBezTo>
                  <a:cubicBezTo>
                    <a:pt x="2131" y="699"/>
                    <a:pt x="2131" y="706"/>
                    <a:pt x="2138" y="728"/>
                  </a:cubicBezTo>
                  <a:cubicBezTo>
                    <a:pt x="2153" y="758"/>
                    <a:pt x="2161" y="773"/>
                    <a:pt x="2190" y="788"/>
                  </a:cubicBezTo>
                  <a:cubicBezTo>
                    <a:pt x="2227" y="810"/>
                    <a:pt x="2272" y="847"/>
                    <a:pt x="2317" y="854"/>
                  </a:cubicBezTo>
                  <a:cubicBezTo>
                    <a:pt x="2339" y="854"/>
                    <a:pt x="2406" y="869"/>
                    <a:pt x="2421" y="854"/>
                  </a:cubicBezTo>
                  <a:cubicBezTo>
                    <a:pt x="2421" y="847"/>
                    <a:pt x="2428" y="825"/>
                    <a:pt x="2428" y="817"/>
                  </a:cubicBezTo>
                  <a:cubicBezTo>
                    <a:pt x="2435" y="810"/>
                    <a:pt x="2450" y="795"/>
                    <a:pt x="2450" y="788"/>
                  </a:cubicBezTo>
                  <a:cubicBezTo>
                    <a:pt x="2450" y="780"/>
                    <a:pt x="2450" y="765"/>
                    <a:pt x="2450" y="758"/>
                  </a:cubicBezTo>
                  <a:cubicBezTo>
                    <a:pt x="2458" y="743"/>
                    <a:pt x="2465" y="743"/>
                    <a:pt x="2480" y="736"/>
                  </a:cubicBezTo>
                  <a:cubicBezTo>
                    <a:pt x="2487" y="713"/>
                    <a:pt x="2502" y="699"/>
                    <a:pt x="2524" y="684"/>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35" name="Freeform 27"/>
            <p:cNvSpPr>
              <a:spLocks noChangeArrowheads="1"/>
            </p:cNvSpPr>
            <p:nvPr/>
          </p:nvSpPr>
          <p:spPr bwMode="auto">
            <a:xfrm>
              <a:off x="13832056" y="5849899"/>
              <a:ext cx="261172" cy="360064"/>
            </a:xfrm>
            <a:custGeom>
              <a:avLst/>
              <a:gdLst>
                <a:gd name="T0" fmla="*/ 52 w 602"/>
                <a:gd name="T1" fmla="*/ 780 h 833"/>
                <a:gd name="T2" fmla="*/ 52 w 602"/>
                <a:gd name="T3" fmla="*/ 780 h 833"/>
                <a:gd name="T4" fmla="*/ 126 w 602"/>
                <a:gd name="T5" fmla="*/ 787 h 833"/>
                <a:gd name="T6" fmla="*/ 193 w 602"/>
                <a:gd name="T7" fmla="*/ 802 h 833"/>
                <a:gd name="T8" fmla="*/ 319 w 602"/>
                <a:gd name="T9" fmla="*/ 772 h 833"/>
                <a:gd name="T10" fmla="*/ 319 w 602"/>
                <a:gd name="T11" fmla="*/ 728 h 833"/>
                <a:gd name="T12" fmla="*/ 401 w 602"/>
                <a:gd name="T13" fmla="*/ 750 h 833"/>
                <a:gd name="T14" fmla="*/ 460 w 602"/>
                <a:gd name="T15" fmla="*/ 772 h 833"/>
                <a:gd name="T16" fmla="*/ 490 w 602"/>
                <a:gd name="T17" fmla="*/ 743 h 833"/>
                <a:gd name="T18" fmla="*/ 542 w 602"/>
                <a:gd name="T19" fmla="*/ 750 h 833"/>
                <a:gd name="T20" fmla="*/ 542 w 602"/>
                <a:gd name="T21" fmla="*/ 720 h 833"/>
                <a:gd name="T22" fmla="*/ 579 w 602"/>
                <a:gd name="T23" fmla="*/ 653 h 833"/>
                <a:gd name="T24" fmla="*/ 601 w 602"/>
                <a:gd name="T25" fmla="*/ 594 h 833"/>
                <a:gd name="T26" fmla="*/ 564 w 602"/>
                <a:gd name="T27" fmla="*/ 550 h 833"/>
                <a:gd name="T28" fmla="*/ 527 w 602"/>
                <a:gd name="T29" fmla="*/ 438 h 833"/>
                <a:gd name="T30" fmla="*/ 520 w 602"/>
                <a:gd name="T31" fmla="*/ 438 h 833"/>
                <a:gd name="T32" fmla="*/ 512 w 602"/>
                <a:gd name="T33" fmla="*/ 416 h 833"/>
                <a:gd name="T34" fmla="*/ 534 w 602"/>
                <a:gd name="T35" fmla="*/ 416 h 833"/>
                <a:gd name="T36" fmla="*/ 564 w 602"/>
                <a:gd name="T37" fmla="*/ 349 h 833"/>
                <a:gd name="T38" fmla="*/ 586 w 602"/>
                <a:gd name="T39" fmla="*/ 275 h 833"/>
                <a:gd name="T40" fmla="*/ 579 w 602"/>
                <a:gd name="T41" fmla="*/ 230 h 833"/>
                <a:gd name="T42" fmla="*/ 594 w 602"/>
                <a:gd name="T43" fmla="*/ 171 h 833"/>
                <a:gd name="T44" fmla="*/ 564 w 602"/>
                <a:gd name="T45" fmla="*/ 119 h 833"/>
                <a:gd name="T46" fmla="*/ 534 w 602"/>
                <a:gd name="T47" fmla="*/ 45 h 833"/>
                <a:gd name="T48" fmla="*/ 490 w 602"/>
                <a:gd name="T49" fmla="*/ 37 h 833"/>
                <a:gd name="T50" fmla="*/ 453 w 602"/>
                <a:gd name="T51" fmla="*/ 37 h 833"/>
                <a:gd name="T52" fmla="*/ 438 w 602"/>
                <a:gd name="T53" fmla="*/ 8 h 833"/>
                <a:gd name="T54" fmla="*/ 401 w 602"/>
                <a:gd name="T55" fmla="*/ 0 h 833"/>
                <a:gd name="T56" fmla="*/ 401 w 602"/>
                <a:gd name="T57" fmla="*/ 30 h 833"/>
                <a:gd name="T58" fmla="*/ 371 w 602"/>
                <a:gd name="T59" fmla="*/ 30 h 833"/>
                <a:gd name="T60" fmla="*/ 371 w 602"/>
                <a:gd name="T61" fmla="*/ 67 h 833"/>
                <a:gd name="T62" fmla="*/ 326 w 602"/>
                <a:gd name="T63" fmla="*/ 45 h 833"/>
                <a:gd name="T64" fmla="*/ 304 w 602"/>
                <a:gd name="T65" fmla="*/ 82 h 833"/>
                <a:gd name="T66" fmla="*/ 289 w 602"/>
                <a:gd name="T67" fmla="*/ 111 h 833"/>
                <a:gd name="T68" fmla="*/ 267 w 602"/>
                <a:gd name="T69" fmla="*/ 82 h 833"/>
                <a:gd name="T70" fmla="*/ 208 w 602"/>
                <a:gd name="T71" fmla="*/ 119 h 833"/>
                <a:gd name="T72" fmla="*/ 148 w 602"/>
                <a:gd name="T73" fmla="*/ 126 h 833"/>
                <a:gd name="T74" fmla="*/ 96 w 602"/>
                <a:gd name="T75" fmla="*/ 126 h 833"/>
                <a:gd name="T76" fmla="*/ 133 w 602"/>
                <a:gd name="T77" fmla="*/ 193 h 833"/>
                <a:gd name="T78" fmla="*/ 118 w 602"/>
                <a:gd name="T79" fmla="*/ 275 h 833"/>
                <a:gd name="T80" fmla="*/ 96 w 602"/>
                <a:gd name="T81" fmla="*/ 312 h 833"/>
                <a:gd name="T82" fmla="*/ 81 w 602"/>
                <a:gd name="T83" fmla="*/ 342 h 833"/>
                <a:gd name="T84" fmla="*/ 66 w 602"/>
                <a:gd name="T85" fmla="*/ 379 h 833"/>
                <a:gd name="T86" fmla="*/ 22 w 602"/>
                <a:gd name="T87" fmla="*/ 438 h 833"/>
                <a:gd name="T88" fmla="*/ 37 w 602"/>
                <a:gd name="T89" fmla="*/ 520 h 833"/>
                <a:gd name="T90" fmla="*/ 22 w 602"/>
                <a:gd name="T91" fmla="*/ 572 h 833"/>
                <a:gd name="T92" fmla="*/ 0 w 602"/>
                <a:gd name="T93" fmla="*/ 661 h 833"/>
                <a:gd name="T94" fmla="*/ 15 w 602"/>
                <a:gd name="T95" fmla="*/ 668 h 833"/>
                <a:gd name="T96" fmla="*/ 15 w 602"/>
                <a:gd name="T97" fmla="*/ 743 h 833"/>
                <a:gd name="T98" fmla="*/ 29 w 602"/>
                <a:gd name="T99" fmla="*/ 765 h 833"/>
                <a:gd name="T100" fmla="*/ 52 w 602"/>
                <a:gd name="T101" fmla="*/ 780 h 8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602" h="833">
                  <a:moveTo>
                    <a:pt x="52" y="780"/>
                  </a:moveTo>
                  <a:lnTo>
                    <a:pt x="52" y="780"/>
                  </a:lnTo>
                  <a:cubicBezTo>
                    <a:pt x="66" y="787"/>
                    <a:pt x="111" y="787"/>
                    <a:pt x="126" y="787"/>
                  </a:cubicBezTo>
                  <a:cubicBezTo>
                    <a:pt x="163" y="787"/>
                    <a:pt x="170" y="787"/>
                    <a:pt x="193" y="802"/>
                  </a:cubicBezTo>
                  <a:cubicBezTo>
                    <a:pt x="252" y="832"/>
                    <a:pt x="274" y="795"/>
                    <a:pt x="319" y="772"/>
                  </a:cubicBezTo>
                  <a:cubicBezTo>
                    <a:pt x="319" y="757"/>
                    <a:pt x="319" y="743"/>
                    <a:pt x="319" y="728"/>
                  </a:cubicBezTo>
                  <a:cubicBezTo>
                    <a:pt x="356" y="705"/>
                    <a:pt x="371" y="743"/>
                    <a:pt x="401" y="750"/>
                  </a:cubicBezTo>
                  <a:cubicBezTo>
                    <a:pt x="438" y="765"/>
                    <a:pt x="438" y="720"/>
                    <a:pt x="460" y="772"/>
                  </a:cubicBezTo>
                  <a:cubicBezTo>
                    <a:pt x="468" y="757"/>
                    <a:pt x="475" y="750"/>
                    <a:pt x="490" y="743"/>
                  </a:cubicBezTo>
                  <a:cubicBezTo>
                    <a:pt x="497" y="743"/>
                    <a:pt x="512" y="750"/>
                    <a:pt x="542" y="750"/>
                  </a:cubicBezTo>
                  <a:cubicBezTo>
                    <a:pt x="542" y="743"/>
                    <a:pt x="542" y="735"/>
                    <a:pt x="542" y="720"/>
                  </a:cubicBezTo>
                  <a:cubicBezTo>
                    <a:pt x="549" y="691"/>
                    <a:pt x="534" y="653"/>
                    <a:pt x="579" y="653"/>
                  </a:cubicBezTo>
                  <a:cubicBezTo>
                    <a:pt x="586" y="631"/>
                    <a:pt x="601" y="609"/>
                    <a:pt x="601" y="594"/>
                  </a:cubicBezTo>
                  <a:cubicBezTo>
                    <a:pt x="594" y="564"/>
                    <a:pt x="579" y="564"/>
                    <a:pt x="564" y="550"/>
                  </a:cubicBezTo>
                  <a:cubicBezTo>
                    <a:pt x="534" y="527"/>
                    <a:pt x="527" y="475"/>
                    <a:pt x="527" y="438"/>
                  </a:cubicBezTo>
                  <a:cubicBezTo>
                    <a:pt x="520" y="438"/>
                    <a:pt x="520" y="438"/>
                    <a:pt x="520" y="438"/>
                  </a:cubicBezTo>
                  <a:cubicBezTo>
                    <a:pt x="520" y="431"/>
                    <a:pt x="512" y="423"/>
                    <a:pt x="512" y="416"/>
                  </a:cubicBezTo>
                  <a:cubicBezTo>
                    <a:pt x="520" y="416"/>
                    <a:pt x="527" y="416"/>
                    <a:pt x="534" y="416"/>
                  </a:cubicBezTo>
                  <a:cubicBezTo>
                    <a:pt x="534" y="386"/>
                    <a:pt x="557" y="364"/>
                    <a:pt x="564" y="349"/>
                  </a:cubicBezTo>
                  <a:cubicBezTo>
                    <a:pt x="579" y="327"/>
                    <a:pt x="586" y="297"/>
                    <a:pt x="586" y="275"/>
                  </a:cubicBezTo>
                  <a:cubicBezTo>
                    <a:pt x="549" y="275"/>
                    <a:pt x="571" y="238"/>
                    <a:pt x="579" y="230"/>
                  </a:cubicBezTo>
                  <a:cubicBezTo>
                    <a:pt x="594" y="208"/>
                    <a:pt x="594" y="193"/>
                    <a:pt x="594" y="171"/>
                  </a:cubicBezTo>
                  <a:cubicBezTo>
                    <a:pt x="542" y="171"/>
                    <a:pt x="564" y="148"/>
                    <a:pt x="564" y="119"/>
                  </a:cubicBezTo>
                  <a:cubicBezTo>
                    <a:pt x="564" y="89"/>
                    <a:pt x="557" y="59"/>
                    <a:pt x="534" y="45"/>
                  </a:cubicBezTo>
                  <a:cubicBezTo>
                    <a:pt x="520" y="45"/>
                    <a:pt x="497" y="37"/>
                    <a:pt x="490" y="37"/>
                  </a:cubicBezTo>
                  <a:cubicBezTo>
                    <a:pt x="475" y="30"/>
                    <a:pt x="468" y="45"/>
                    <a:pt x="453" y="37"/>
                  </a:cubicBezTo>
                  <a:cubicBezTo>
                    <a:pt x="430" y="30"/>
                    <a:pt x="453" y="22"/>
                    <a:pt x="438" y="8"/>
                  </a:cubicBezTo>
                  <a:cubicBezTo>
                    <a:pt x="430" y="0"/>
                    <a:pt x="408" y="0"/>
                    <a:pt x="401" y="0"/>
                  </a:cubicBezTo>
                  <a:cubicBezTo>
                    <a:pt x="401" y="8"/>
                    <a:pt x="401" y="22"/>
                    <a:pt x="401" y="30"/>
                  </a:cubicBezTo>
                  <a:cubicBezTo>
                    <a:pt x="393" y="30"/>
                    <a:pt x="378" y="30"/>
                    <a:pt x="371" y="30"/>
                  </a:cubicBezTo>
                  <a:cubicBezTo>
                    <a:pt x="371" y="45"/>
                    <a:pt x="371" y="59"/>
                    <a:pt x="371" y="67"/>
                  </a:cubicBezTo>
                  <a:cubicBezTo>
                    <a:pt x="349" y="74"/>
                    <a:pt x="341" y="52"/>
                    <a:pt x="326" y="45"/>
                  </a:cubicBezTo>
                  <a:cubicBezTo>
                    <a:pt x="319" y="59"/>
                    <a:pt x="312" y="74"/>
                    <a:pt x="304" y="82"/>
                  </a:cubicBezTo>
                  <a:cubicBezTo>
                    <a:pt x="297" y="89"/>
                    <a:pt x="289" y="111"/>
                    <a:pt x="289" y="111"/>
                  </a:cubicBezTo>
                  <a:cubicBezTo>
                    <a:pt x="267" y="126"/>
                    <a:pt x="282" y="89"/>
                    <a:pt x="267" y="82"/>
                  </a:cubicBezTo>
                  <a:cubicBezTo>
                    <a:pt x="215" y="74"/>
                    <a:pt x="245" y="111"/>
                    <a:pt x="208" y="119"/>
                  </a:cubicBezTo>
                  <a:cubicBezTo>
                    <a:pt x="193" y="126"/>
                    <a:pt x="141" y="97"/>
                    <a:pt x="148" y="126"/>
                  </a:cubicBezTo>
                  <a:cubicBezTo>
                    <a:pt x="133" y="126"/>
                    <a:pt x="111" y="126"/>
                    <a:pt x="96" y="126"/>
                  </a:cubicBezTo>
                  <a:cubicBezTo>
                    <a:pt x="96" y="156"/>
                    <a:pt x="126" y="171"/>
                    <a:pt x="133" y="193"/>
                  </a:cubicBezTo>
                  <a:cubicBezTo>
                    <a:pt x="133" y="208"/>
                    <a:pt x="126" y="253"/>
                    <a:pt x="118" y="275"/>
                  </a:cubicBezTo>
                  <a:cubicBezTo>
                    <a:pt x="111" y="282"/>
                    <a:pt x="104" y="297"/>
                    <a:pt x="96" y="312"/>
                  </a:cubicBezTo>
                  <a:cubicBezTo>
                    <a:pt x="89" y="327"/>
                    <a:pt x="89" y="327"/>
                    <a:pt x="81" y="342"/>
                  </a:cubicBezTo>
                  <a:cubicBezTo>
                    <a:pt x="74" y="356"/>
                    <a:pt x="74" y="364"/>
                    <a:pt x="66" y="379"/>
                  </a:cubicBezTo>
                  <a:cubicBezTo>
                    <a:pt x="59" y="408"/>
                    <a:pt x="22" y="408"/>
                    <a:pt x="22" y="438"/>
                  </a:cubicBezTo>
                  <a:cubicBezTo>
                    <a:pt x="22" y="468"/>
                    <a:pt x="37" y="490"/>
                    <a:pt x="37" y="520"/>
                  </a:cubicBezTo>
                  <a:cubicBezTo>
                    <a:pt x="29" y="535"/>
                    <a:pt x="15" y="550"/>
                    <a:pt x="22" y="572"/>
                  </a:cubicBezTo>
                  <a:cubicBezTo>
                    <a:pt x="29" y="616"/>
                    <a:pt x="44" y="639"/>
                    <a:pt x="0" y="661"/>
                  </a:cubicBezTo>
                  <a:lnTo>
                    <a:pt x="15" y="668"/>
                  </a:lnTo>
                  <a:cubicBezTo>
                    <a:pt x="22" y="683"/>
                    <a:pt x="15" y="713"/>
                    <a:pt x="15" y="743"/>
                  </a:cubicBezTo>
                  <a:cubicBezTo>
                    <a:pt x="15" y="743"/>
                    <a:pt x="22" y="750"/>
                    <a:pt x="29" y="765"/>
                  </a:cubicBezTo>
                  <a:cubicBezTo>
                    <a:pt x="22" y="757"/>
                    <a:pt x="52" y="780"/>
                    <a:pt x="52" y="780"/>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36" name="Freeform 28"/>
            <p:cNvSpPr>
              <a:spLocks noChangeArrowheads="1"/>
            </p:cNvSpPr>
            <p:nvPr/>
          </p:nvSpPr>
          <p:spPr bwMode="auto">
            <a:xfrm>
              <a:off x="11512010" y="8867575"/>
              <a:ext cx="26689" cy="32388"/>
            </a:xfrm>
            <a:custGeom>
              <a:avLst/>
              <a:gdLst>
                <a:gd name="T0" fmla="*/ 52 w 60"/>
                <a:gd name="T1" fmla="*/ 0 h 75"/>
                <a:gd name="T2" fmla="*/ 52 w 60"/>
                <a:gd name="T3" fmla="*/ 0 h 75"/>
                <a:gd name="T4" fmla="*/ 59 w 60"/>
                <a:gd name="T5" fmla="*/ 44 h 75"/>
                <a:gd name="T6" fmla="*/ 59 w 60"/>
                <a:gd name="T7" fmla="*/ 0 h 75"/>
                <a:gd name="T8" fmla="*/ 52 w 60"/>
                <a:gd name="T9" fmla="*/ 0 h 75"/>
              </a:gdLst>
              <a:ahLst/>
              <a:cxnLst>
                <a:cxn ang="0">
                  <a:pos x="T0" y="T1"/>
                </a:cxn>
                <a:cxn ang="0">
                  <a:pos x="T2" y="T3"/>
                </a:cxn>
                <a:cxn ang="0">
                  <a:pos x="T4" y="T5"/>
                </a:cxn>
                <a:cxn ang="0">
                  <a:pos x="T6" y="T7"/>
                </a:cxn>
                <a:cxn ang="0">
                  <a:pos x="T8" y="T9"/>
                </a:cxn>
              </a:cxnLst>
              <a:rect l="0" t="0" r="r" b="b"/>
              <a:pathLst>
                <a:path w="60" h="75">
                  <a:moveTo>
                    <a:pt x="52" y="0"/>
                  </a:moveTo>
                  <a:lnTo>
                    <a:pt x="52" y="0"/>
                  </a:lnTo>
                  <a:cubicBezTo>
                    <a:pt x="44" y="15"/>
                    <a:pt x="0" y="74"/>
                    <a:pt x="59" y="44"/>
                  </a:cubicBezTo>
                  <a:cubicBezTo>
                    <a:pt x="52" y="37"/>
                    <a:pt x="59" y="15"/>
                    <a:pt x="59" y="0"/>
                  </a:cubicBezTo>
                  <a:lnTo>
                    <a:pt x="52" y="0"/>
                  </a:ln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37" name="Freeform 29"/>
            <p:cNvSpPr>
              <a:spLocks noChangeArrowheads="1"/>
            </p:cNvSpPr>
            <p:nvPr/>
          </p:nvSpPr>
          <p:spPr bwMode="auto">
            <a:xfrm>
              <a:off x="10169929" y="10488814"/>
              <a:ext cx="1345894" cy="1745070"/>
            </a:xfrm>
            <a:custGeom>
              <a:avLst/>
              <a:gdLst>
                <a:gd name="T0" fmla="*/ 2874 w 3112"/>
                <a:gd name="T1" fmla="*/ 15 h 4041"/>
                <a:gd name="T2" fmla="*/ 2762 w 3112"/>
                <a:gd name="T3" fmla="*/ 208 h 4041"/>
                <a:gd name="T4" fmla="*/ 2502 w 3112"/>
                <a:gd name="T5" fmla="*/ 238 h 4041"/>
                <a:gd name="T6" fmla="*/ 2317 w 3112"/>
                <a:gd name="T7" fmla="*/ 334 h 4041"/>
                <a:gd name="T8" fmla="*/ 2064 w 3112"/>
                <a:gd name="T9" fmla="*/ 334 h 4041"/>
                <a:gd name="T10" fmla="*/ 1804 w 3112"/>
                <a:gd name="T11" fmla="*/ 520 h 4041"/>
                <a:gd name="T12" fmla="*/ 1515 w 3112"/>
                <a:gd name="T13" fmla="*/ 572 h 4041"/>
                <a:gd name="T14" fmla="*/ 1448 w 3112"/>
                <a:gd name="T15" fmla="*/ 549 h 4041"/>
                <a:gd name="T16" fmla="*/ 1173 w 3112"/>
                <a:gd name="T17" fmla="*/ 601 h 4041"/>
                <a:gd name="T18" fmla="*/ 1032 w 3112"/>
                <a:gd name="T19" fmla="*/ 869 h 4041"/>
                <a:gd name="T20" fmla="*/ 1106 w 3112"/>
                <a:gd name="T21" fmla="*/ 1114 h 4041"/>
                <a:gd name="T22" fmla="*/ 794 w 3112"/>
                <a:gd name="T23" fmla="*/ 1277 h 4041"/>
                <a:gd name="T24" fmla="*/ 557 w 3112"/>
                <a:gd name="T25" fmla="*/ 1255 h 4041"/>
                <a:gd name="T26" fmla="*/ 245 w 3112"/>
                <a:gd name="T27" fmla="*/ 1403 h 4041"/>
                <a:gd name="T28" fmla="*/ 155 w 3112"/>
                <a:gd name="T29" fmla="*/ 1337 h 4041"/>
                <a:gd name="T30" fmla="*/ 0 w 3112"/>
                <a:gd name="T31" fmla="*/ 1500 h 4041"/>
                <a:gd name="T32" fmla="*/ 222 w 3112"/>
                <a:gd name="T33" fmla="*/ 1604 h 4041"/>
                <a:gd name="T34" fmla="*/ 349 w 3112"/>
                <a:gd name="T35" fmla="*/ 1842 h 4041"/>
                <a:gd name="T36" fmla="*/ 445 w 3112"/>
                <a:gd name="T37" fmla="*/ 2116 h 4041"/>
                <a:gd name="T38" fmla="*/ 497 w 3112"/>
                <a:gd name="T39" fmla="*/ 2473 h 4041"/>
                <a:gd name="T40" fmla="*/ 675 w 3112"/>
                <a:gd name="T41" fmla="*/ 2540 h 4041"/>
                <a:gd name="T42" fmla="*/ 690 w 3112"/>
                <a:gd name="T43" fmla="*/ 2792 h 4041"/>
                <a:gd name="T44" fmla="*/ 779 w 3112"/>
                <a:gd name="T45" fmla="*/ 3030 h 4041"/>
                <a:gd name="T46" fmla="*/ 675 w 3112"/>
                <a:gd name="T47" fmla="*/ 3446 h 4041"/>
                <a:gd name="T48" fmla="*/ 653 w 3112"/>
                <a:gd name="T49" fmla="*/ 3683 h 4041"/>
                <a:gd name="T50" fmla="*/ 594 w 3112"/>
                <a:gd name="T51" fmla="*/ 3876 h 4041"/>
                <a:gd name="T52" fmla="*/ 690 w 3112"/>
                <a:gd name="T53" fmla="*/ 3980 h 4041"/>
                <a:gd name="T54" fmla="*/ 928 w 3112"/>
                <a:gd name="T55" fmla="*/ 4017 h 4041"/>
                <a:gd name="T56" fmla="*/ 1069 w 3112"/>
                <a:gd name="T57" fmla="*/ 3965 h 4041"/>
                <a:gd name="T58" fmla="*/ 1202 w 3112"/>
                <a:gd name="T59" fmla="*/ 3876 h 4041"/>
                <a:gd name="T60" fmla="*/ 1344 w 3112"/>
                <a:gd name="T61" fmla="*/ 3728 h 4041"/>
                <a:gd name="T62" fmla="*/ 1277 w 3112"/>
                <a:gd name="T63" fmla="*/ 3654 h 4041"/>
                <a:gd name="T64" fmla="*/ 1403 w 3112"/>
                <a:gd name="T65" fmla="*/ 3438 h 4041"/>
                <a:gd name="T66" fmla="*/ 1529 w 3112"/>
                <a:gd name="T67" fmla="*/ 3327 h 4041"/>
                <a:gd name="T68" fmla="*/ 1812 w 3112"/>
                <a:gd name="T69" fmla="*/ 3230 h 4041"/>
                <a:gd name="T70" fmla="*/ 1915 w 3112"/>
                <a:gd name="T71" fmla="*/ 3186 h 4041"/>
                <a:gd name="T72" fmla="*/ 2116 w 3112"/>
                <a:gd name="T73" fmla="*/ 3156 h 4041"/>
                <a:gd name="T74" fmla="*/ 2019 w 3112"/>
                <a:gd name="T75" fmla="*/ 2896 h 4041"/>
                <a:gd name="T76" fmla="*/ 2235 w 3112"/>
                <a:gd name="T77" fmla="*/ 2621 h 4041"/>
                <a:gd name="T78" fmla="*/ 2272 w 3112"/>
                <a:gd name="T79" fmla="*/ 2458 h 4041"/>
                <a:gd name="T80" fmla="*/ 2435 w 3112"/>
                <a:gd name="T81" fmla="*/ 2406 h 4041"/>
                <a:gd name="T82" fmla="*/ 2599 w 3112"/>
                <a:gd name="T83" fmla="*/ 2376 h 4041"/>
                <a:gd name="T84" fmla="*/ 2666 w 3112"/>
                <a:gd name="T85" fmla="*/ 2428 h 4041"/>
                <a:gd name="T86" fmla="*/ 2703 w 3112"/>
                <a:gd name="T87" fmla="*/ 1960 h 4041"/>
                <a:gd name="T88" fmla="*/ 2688 w 3112"/>
                <a:gd name="T89" fmla="*/ 1559 h 4041"/>
                <a:gd name="T90" fmla="*/ 2658 w 3112"/>
                <a:gd name="T91" fmla="*/ 1359 h 4041"/>
                <a:gd name="T92" fmla="*/ 2606 w 3112"/>
                <a:gd name="T93" fmla="*/ 1329 h 4041"/>
                <a:gd name="T94" fmla="*/ 2532 w 3112"/>
                <a:gd name="T95" fmla="*/ 1248 h 4041"/>
                <a:gd name="T96" fmla="*/ 2569 w 3112"/>
                <a:gd name="T97" fmla="*/ 1158 h 4041"/>
                <a:gd name="T98" fmla="*/ 2628 w 3112"/>
                <a:gd name="T99" fmla="*/ 1203 h 4041"/>
                <a:gd name="T100" fmla="*/ 2725 w 3112"/>
                <a:gd name="T101" fmla="*/ 1158 h 4041"/>
                <a:gd name="T102" fmla="*/ 2740 w 3112"/>
                <a:gd name="T103" fmla="*/ 1025 h 4041"/>
                <a:gd name="T104" fmla="*/ 2784 w 3112"/>
                <a:gd name="T105" fmla="*/ 1010 h 4041"/>
                <a:gd name="T106" fmla="*/ 2903 w 3112"/>
                <a:gd name="T107" fmla="*/ 861 h 4041"/>
                <a:gd name="T108" fmla="*/ 2881 w 3112"/>
                <a:gd name="T109" fmla="*/ 750 h 4041"/>
                <a:gd name="T110" fmla="*/ 3044 w 3112"/>
                <a:gd name="T111" fmla="*/ 542 h 4041"/>
                <a:gd name="T112" fmla="*/ 3052 w 3112"/>
                <a:gd name="T113" fmla="*/ 59 h 4041"/>
                <a:gd name="T114" fmla="*/ 2606 w 3112"/>
                <a:gd name="T115" fmla="*/ 1931 h 4041"/>
                <a:gd name="T116" fmla="*/ 2651 w 3112"/>
                <a:gd name="T117" fmla="*/ 2050 h 4041"/>
                <a:gd name="T118" fmla="*/ 2569 w 3112"/>
                <a:gd name="T119" fmla="*/ 1968 h 40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12" h="4041">
                  <a:moveTo>
                    <a:pt x="2896" y="52"/>
                  </a:moveTo>
                  <a:lnTo>
                    <a:pt x="2896" y="52"/>
                  </a:lnTo>
                  <a:cubicBezTo>
                    <a:pt x="2896" y="44"/>
                    <a:pt x="2888" y="30"/>
                    <a:pt x="2888" y="22"/>
                  </a:cubicBezTo>
                  <a:cubicBezTo>
                    <a:pt x="2888" y="15"/>
                    <a:pt x="2881" y="15"/>
                    <a:pt x="2874" y="15"/>
                  </a:cubicBezTo>
                  <a:cubicBezTo>
                    <a:pt x="2874" y="7"/>
                    <a:pt x="2859" y="0"/>
                    <a:pt x="2844" y="7"/>
                  </a:cubicBezTo>
                  <a:cubicBezTo>
                    <a:pt x="2836" y="30"/>
                    <a:pt x="2836" y="52"/>
                    <a:pt x="2836" y="74"/>
                  </a:cubicBezTo>
                  <a:cubicBezTo>
                    <a:pt x="2777" y="67"/>
                    <a:pt x="2792" y="134"/>
                    <a:pt x="2747" y="156"/>
                  </a:cubicBezTo>
                  <a:cubicBezTo>
                    <a:pt x="2740" y="178"/>
                    <a:pt x="2769" y="186"/>
                    <a:pt x="2762" y="208"/>
                  </a:cubicBezTo>
                  <a:cubicBezTo>
                    <a:pt x="2703" y="215"/>
                    <a:pt x="2658" y="193"/>
                    <a:pt x="2658" y="267"/>
                  </a:cubicBezTo>
                  <a:cubicBezTo>
                    <a:pt x="2636" y="267"/>
                    <a:pt x="2614" y="275"/>
                    <a:pt x="2599" y="267"/>
                  </a:cubicBezTo>
                  <a:cubicBezTo>
                    <a:pt x="2606" y="223"/>
                    <a:pt x="2539" y="156"/>
                    <a:pt x="2532" y="230"/>
                  </a:cubicBezTo>
                  <a:cubicBezTo>
                    <a:pt x="2524" y="230"/>
                    <a:pt x="2517" y="238"/>
                    <a:pt x="2502" y="238"/>
                  </a:cubicBezTo>
                  <a:cubicBezTo>
                    <a:pt x="2502" y="186"/>
                    <a:pt x="2495" y="171"/>
                    <a:pt x="2443" y="163"/>
                  </a:cubicBezTo>
                  <a:cubicBezTo>
                    <a:pt x="2398" y="163"/>
                    <a:pt x="2339" y="178"/>
                    <a:pt x="2406" y="201"/>
                  </a:cubicBezTo>
                  <a:cubicBezTo>
                    <a:pt x="2369" y="223"/>
                    <a:pt x="2406" y="267"/>
                    <a:pt x="2369" y="282"/>
                  </a:cubicBezTo>
                  <a:cubicBezTo>
                    <a:pt x="2339" y="290"/>
                    <a:pt x="2331" y="297"/>
                    <a:pt x="2317" y="334"/>
                  </a:cubicBezTo>
                  <a:cubicBezTo>
                    <a:pt x="2294" y="379"/>
                    <a:pt x="2257" y="267"/>
                    <a:pt x="2250" y="364"/>
                  </a:cubicBezTo>
                  <a:cubicBezTo>
                    <a:pt x="2235" y="356"/>
                    <a:pt x="2227" y="364"/>
                    <a:pt x="2220" y="364"/>
                  </a:cubicBezTo>
                  <a:cubicBezTo>
                    <a:pt x="2220" y="401"/>
                    <a:pt x="2175" y="401"/>
                    <a:pt x="2146" y="401"/>
                  </a:cubicBezTo>
                  <a:cubicBezTo>
                    <a:pt x="2109" y="394"/>
                    <a:pt x="2101" y="349"/>
                    <a:pt x="2064" y="334"/>
                  </a:cubicBezTo>
                  <a:cubicBezTo>
                    <a:pt x="1982" y="319"/>
                    <a:pt x="1878" y="341"/>
                    <a:pt x="1804" y="371"/>
                  </a:cubicBezTo>
                  <a:cubicBezTo>
                    <a:pt x="1804" y="386"/>
                    <a:pt x="1797" y="409"/>
                    <a:pt x="1804" y="423"/>
                  </a:cubicBezTo>
                  <a:cubicBezTo>
                    <a:pt x="1804" y="423"/>
                    <a:pt x="1804" y="423"/>
                    <a:pt x="1812" y="423"/>
                  </a:cubicBezTo>
                  <a:cubicBezTo>
                    <a:pt x="1812" y="453"/>
                    <a:pt x="1812" y="490"/>
                    <a:pt x="1804" y="520"/>
                  </a:cubicBezTo>
                  <a:cubicBezTo>
                    <a:pt x="1767" y="512"/>
                    <a:pt x="1745" y="587"/>
                    <a:pt x="1722" y="609"/>
                  </a:cubicBezTo>
                  <a:cubicBezTo>
                    <a:pt x="1685" y="639"/>
                    <a:pt x="1648" y="691"/>
                    <a:pt x="1596" y="661"/>
                  </a:cubicBezTo>
                  <a:cubicBezTo>
                    <a:pt x="1574" y="654"/>
                    <a:pt x="1529" y="631"/>
                    <a:pt x="1522" y="609"/>
                  </a:cubicBezTo>
                  <a:cubicBezTo>
                    <a:pt x="1515" y="601"/>
                    <a:pt x="1522" y="579"/>
                    <a:pt x="1515" y="572"/>
                  </a:cubicBezTo>
                  <a:cubicBezTo>
                    <a:pt x="1507" y="601"/>
                    <a:pt x="1500" y="631"/>
                    <a:pt x="1500" y="639"/>
                  </a:cubicBezTo>
                  <a:cubicBezTo>
                    <a:pt x="1500" y="631"/>
                    <a:pt x="1507" y="601"/>
                    <a:pt x="1515" y="572"/>
                  </a:cubicBezTo>
                  <a:cubicBezTo>
                    <a:pt x="1507" y="572"/>
                    <a:pt x="1507" y="564"/>
                    <a:pt x="1507" y="564"/>
                  </a:cubicBezTo>
                  <a:cubicBezTo>
                    <a:pt x="1485" y="557"/>
                    <a:pt x="1462" y="557"/>
                    <a:pt x="1448" y="549"/>
                  </a:cubicBezTo>
                  <a:cubicBezTo>
                    <a:pt x="1425" y="535"/>
                    <a:pt x="1418" y="512"/>
                    <a:pt x="1396" y="498"/>
                  </a:cubicBezTo>
                  <a:cubicBezTo>
                    <a:pt x="1351" y="483"/>
                    <a:pt x="1351" y="572"/>
                    <a:pt x="1307" y="512"/>
                  </a:cubicBezTo>
                  <a:cubicBezTo>
                    <a:pt x="1292" y="490"/>
                    <a:pt x="1202" y="468"/>
                    <a:pt x="1195" y="498"/>
                  </a:cubicBezTo>
                  <a:cubicBezTo>
                    <a:pt x="1188" y="535"/>
                    <a:pt x="1188" y="572"/>
                    <a:pt x="1173" y="601"/>
                  </a:cubicBezTo>
                  <a:cubicBezTo>
                    <a:pt x="1151" y="646"/>
                    <a:pt x="1069" y="631"/>
                    <a:pt x="1032" y="631"/>
                  </a:cubicBezTo>
                  <a:cubicBezTo>
                    <a:pt x="1032" y="668"/>
                    <a:pt x="1039" y="720"/>
                    <a:pt x="1024" y="750"/>
                  </a:cubicBezTo>
                  <a:cubicBezTo>
                    <a:pt x="1032" y="750"/>
                    <a:pt x="1039" y="757"/>
                    <a:pt x="1047" y="750"/>
                  </a:cubicBezTo>
                  <a:cubicBezTo>
                    <a:pt x="1047" y="795"/>
                    <a:pt x="1054" y="839"/>
                    <a:pt x="1032" y="869"/>
                  </a:cubicBezTo>
                  <a:cubicBezTo>
                    <a:pt x="1010" y="891"/>
                    <a:pt x="957" y="921"/>
                    <a:pt x="935" y="943"/>
                  </a:cubicBezTo>
                  <a:cubicBezTo>
                    <a:pt x="972" y="988"/>
                    <a:pt x="1113" y="943"/>
                    <a:pt x="1136" y="1003"/>
                  </a:cubicBezTo>
                  <a:cubicBezTo>
                    <a:pt x="1143" y="1032"/>
                    <a:pt x="1136" y="1062"/>
                    <a:pt x="1128" y="1091"/>
                  </a:cubicBezTo>
                  <a:cubicBezTo>
                    <a:pt x="1128" y="1106"/>
                    <a:pt x="1113" y="1106"/>
                    <a:pt x="1106" y="1114"/>
                  </a:cubicBezTo>
                  <a:cubicBezTo>
                    <a:pt x="1084" y="1129"/>
                    <a:pt x="1084" y="1151"/>
                    <a:pt x="1084" y="1173"/>
                  </a:cubicBezTo>
                  <a:cubicBezTo>
                    <a:pt x="1039" y="1173"/>
                    <a:pt x="980" y="1158"/>
                    <a:pt x="943" y="1196"/>
                  </a:cubicBezTo>
                  <a:cubicBezTo>
                    <a:pt x="913" y="1225"/>
                    <a:pt x="913" y="1270"/>
                    <a:pt x="905" y="1307"/>
                  </a:cubicBezTo>
                  <a:cubicBezTo>
                    <a:pt x="876" y="1307"/>
                    <a:pt x="824" y="1277"/>
                    <a:pt x="794" y="1277"/>
                  </a:cubicBezTo>
                  <a:cubicBezTo>
                    <a:pt x="750" y="1262"/>
                    <a:pt x="712" y="1255"/>
                    <a:pt x="668" y="1270"/>
                  </a:cubicBezTo>
                  <a:cubicBezTo>
                    <a:pt x="668" y="1277"/>
                    <a:pt x="668" y="1292"/>
                    <a:pt x="660" y="1300"/>
                  </a:cubicBezTo>
                  <a:cubicBezTo>
                    <a:pt x="638" y="1307"/>
                    <a:pt x="631" y="1277"/>
                    <a:pt x="623" y="1262"/>
                  </a:cubicBezTo>
                  <a:cubicBezTo>
                    <a:pt x="601" y="1248"/>
                    <a:pt x="579" y="1255"/>
                    <a:pt x="557" y="1255"/>
                  </a:cubicBezTo>
                  <a:cubicBezTo>
                    <a:pt x="512" y="1262"/>
                    <a:pt x="475" y="1292"/>
                    <a:pt x="467" y="1337"/>
                  </a:cubicBezTo>
                  <a:cubicBezTo>
                    <a:pt x="453" y="1389"/>
                    <a:pt x="453" y="1403"/>
                    <a:pt x="386" y="1396"/>
                  </a:cubicBezTo>
                  <a:cubicBezTo>
                    <a:pt x="363" y="1389"/>
                    <a:pt x="334" y="1389"/>
                    <a:pt x="304" y="1389"/>
                  </a:cubicBezTo>
                  <a:cubicBezTo>
                    <a:pt x="289" y="1396"/>
                    <a:pt x="267" y="1411"/>
                    <a:pt x="245" y="1403"/>
                  </a:cubicBezTo>
                  <a:cubicBezTo>
                    <a:pt x="252" y="1403"/>
                    <a:pt x="245" y="1344"/>
                    <a:pt x="237" y="1337"/>
                  </a:cubicBezTo>
                  <a:cubicBezTo>
                    <a:pt x="215" y="1322"/>
                    <a:pt x="178" y="1329"/>
                    <a:pt x="155" y="1337"/>
                  </a:cubicBezTo>
                  <a:cubicBezTo>
                    <a:pt x="155" y="1366"/>
                    <a:pt x="163" y="1411"/>
                    <a:pt x="163" y="1411"/>
                  </a:cubicBezTo>
                  <a:cubicBezTo>
                    <a:pt x="163" y="1411"/>
                    <a:pt x="155" y="1366"/>
                    <a:pt x="155" y="1337"/>
                  </a:cubicBezTo>
                  <a:cubicBezTo>
                    <a:pt x="155" y="1337"/>
                    <a:pt x="155" y="1337"/>
                    <a:pt x="148" y="1337"/>
                  </a:cubicBezTo>
                  <a:cubicBezTo>
                    <a:pt x="148" y="1389"/>
                    <a:pt x="89" y="1359"/>
                    <a:pt x="89" y="1411"/>
                  </a:cubicBezTo>
                  <a:cubicBezTo>
                    <a:pt x="52" y="1418"/>
                    <a:pt x="37" y="1389"/>
                    <a:pt x="7" y="1381"/>
                  </a:cubicBezTo>
                  <a:cubicBezTo>
                    <a:pt x="0" y="1418"/>
                    <a:pt x="0" y="1463"/>
                    <a:pt x="0" y="1500"/>
                  </a:cubicBezTo>
                  <a:cubicBezTo>
                    <a:pt x="29" y="1500"/>
                    <a:pt x="52" y="1493"/>
                    <a:pt x="74" y="1515"/>
                  </a:cubicBezTo>
                  <a:cubicBezTo>
                    <a:pt x="96" y="1530"/>
                    <a:pt x="118" y="1522"/>
                    <a:pt x="133" y="1537"/>
                  </a:cubicBezTo>
                  <a:cubicBezTo>
                    <a:pt x="155" y="1545"/>
                    <a:pt x="155" y="1567"/>
                    <a:pt x="178" y="1574"/>
                  </a:cubicBezTo>
                  <a:cubicBezTo>
                    <a:pt x="193" y="1582"/>
                    <a:pt x="222" y="1582"/>
                    <a:pt x="222" y="1604"/>
                  </a:cubicBezTo>
                  <a:cubicBezTo>
                    <a:pt x="200" y="1611"/>
                    <a:pt x="148" y="1686"/>
                    <a:pt x="148" y="1708"/>
                  </a:cubicBezTo>
                  <a:cubicBezTo>
                    <a:pt x="141" y="1708"/>
                    <a:pt x="141" y="1708"/>
                    <a:pt x="133" y="1708"/>
                  </a:cubicBezTo>
                  <a:cubicBezTo>
                    <a:pt x="193" y="1708"/>
                    <a:pt x="267" y="1686"/>
                    <a:pt x="319" y="1715"/>
                  </a:cubicBezTo>
                  <a:cubicBezTo>
                    <a:pt x="363" y="1738"/>
                    <a:pt x="349" y="1797"/>
                    <a:pt x="349" y="1842"/>
                  </a:cubicBezTo>
                  <a:cubicBezTo>
                    <a:pt x="334" y="1842"/>
                    <a:pt x="326" y="1842"/>
                    <a:pt x="311" y="1842"/>
                  </a:cubicBezTo>
                  <a:cubicBezTo>
                    <a:pt x="297" y="1864"/>
                    <a:pt x="311" y="1901"/>
                    <a:pt x="304" y="1923"/>
                  </a:cubicBezTo>
                  <a:cubicBezTo>
                    <a:pt x="326" y="1923"/>
                    <a:pt x="415" y="1968"/>
                    <a:pt x="430" y="1990"/>
                  </a:cubicBezTo>
                  <a:cubicBezTo>
                    <a:pt x="460" y="2027"/>
                    <a:pt x="453" y="2079"/>
                    <a:pt x="445" y="2116"/>
                  </a:cubicBezTo>
                  <a:cubicBezTo>
                    <a:pt x="415" y="2139"/>
                    <a:pt x="423" y="2191"/>
                    <a:pt x="415" y="2228"/>
                  </a:cubicBezTo>
                  <a:cubicBezTo>
                    <a:pt x="408" y="2265"/>
                    <a:pt x="400" y="2302"/>
                    <a:pt x="408" y="2339"/>
                  </a:cubicBezTo>
                  <a:cubicBezTo>
                    <a:pt x="415" y="2369"/>
                    <a:pt x="415" y="2406"/>
                    <a:pt x="438" y="2421"/>
                  </a:cubicBezTo>
                  <a:cubicBezTo>
                    <a:pt x="460" y="2436"/>
                    <a:pt x="497" y="2436"/>
                    <a:pt x="497" y="2473"/>
                  </a:cubicBezTo>
                  <a:cubicBezTo>
                    <a:pt x="505" y="2473"/>
                    <a:pt x="512" y="2473"/>
                    <a:pt x="519" y="2465"/>
                  </a:cubicBezTo>
                  <a:cubicBezTo>
                    <a:pt x="519" y="2413"/>
                    <a:pt x="571" y="2428"/>
                    <a:pt x="594" y="2391"/>
                  </a:cubicBezTo>
                  <a:cubicBezTo>
                    <a:pt x="616" y="2369"/>
                    <a:pt x="668" y="2361"/>
                    <a:pt x="698" y="2376"/>
                  </a:cubicBezTo>
                  <a:cubicBezTo>
                    <a:pt x="735" y="2399"/>
                    <a:pt x="742" y="2547"/>
                    <a:pt x="675" y="2540"/>
                  </a:cubicBezTo>
                  <a:cubicBezTo>
                    <a:pt x="675" y="2562"/>
                    <a:pt x="690" y="2569"/>
                    <a:pt x="683" y="2592"/>
                  </a:cubicBezTo>
                  <a:cubicBezTo>
                    <a:pt x="794" y="2607"/>
                    <a:pt x="668" y="2696"/>
                    <a:pt x="683" y="2748"/>
                  </a:cubicBezTo>
                  <a:cubicBezTo>
                    <a:pt x="683" y="2748"/>
                    <a:pt x="683" y="2748"/>
                    <a:pt x="690" y="2748"/>
                  </a:cubicBezTo>
                  <a:cubicBezTo>
                    <a:pt x="690" y="2762"/>
                    <a:pt x="690" y="2777"/>
                    <a:pt x="690" y="2792"/>
                  </a:cubicBezTo>
                  <a:cubicBezTo>
                    <a:pt x="638" y="2807"/>
                    <a:pt x="675" y="2918"/>
                    <a:pt x="631" y="2918"/>
                  </a:cubicBezTo>
                  <a:cubicBezTo>
                    <a:pt x="668" y="2926"/>
                    <a:pt x="683" y="2970"/>
                    <a:pt x="720" y="2963"/>
                  </a:cubicBezTo>
                  <a:cubicBezTo>
                    <a:pt x="735" y="2948"/>
                    <a:pt x="742" y="2926"/>
                    <a:pt x="772" y="2933"/>
                  </a:cubicBezTo>
                  <a:cubicBezTo>
                    <a:pt x="765" y="2978"/>
                    <a:pt x="824" y="3000"/>
                    <a:pt x="779" y="3030"/>
                  </a:cubicBezTo>
                  <a:cubicBezTo>
                    <a:pt x="757" y="3045"/>
                    <a:pt x="742" y="3119"/>
                    <a:pt x="742" y="3149"/>
                  </a:cubicBezTo>
                  <a:cubicBezTo>
                    <a:pt x="683" y="3134"/>
                    <a:pt x="690" y="3267"/>
                    <a:pt x="668" y="3305"/>
                  </a:cubicBezTo>
                  <a:cubicBezTo>
                    <a:pt x="653" y="3334"/>
                    <a:pt x="608" y="3334"/>
                    <a:pt x="616" y="3364"/>
                  </a:cubicBezTo>
                  <a:cubicBezTo>
                    <a:pt x="623" y="3394"/>
                    <a:pt x="653" y="3446"/>
                    <a:pt x="675" y="3446"/>
                  </a:cubicBezTo>
                  <a:cubicBezTo>
                    <a:pt x="683" y="3475"/>
                    <a:pt x="683" y="3505"/>
                    <a:pt x="675" y="3527"/>
                  </a:cubicBezTo>
                  <a:cubicBezTo>
                    <a:pt x="646" y="3527"/>
                    <a:pt x="616" y="3564"/>
                    <a:pt x="616" y="3587"/>
                  </a:cubicBezTo>
                  <a:cubicBezTo>
                    <a:pt x="608" y="3624"/>
                    <a:pt x="646" y="3646"/>
                    <a:pt x="646" y="3683"/>
                  </a:cubicBezTo>
                  <a:cubicBezTo>
                    <a:pt x="653" y="3683"/>
                    <a:pt x="653" y="3683"/>
                    <a:pt x="653" y="3683"/>
                  </a:cubicBezTo>
                  <a:cubicBezTo>
                    <a:pt x="668" y="3728"/>
                    <a:pt x="683" y="3787"/>
                    <a:pt x="616" y="3757"/>
                  </a:cubicBezTo>
                  <a:cubicBezTo>
                    <a:pt x="616" y="3772"/>
                    <a:pt x="616" y="3787"/>
                    <a:pt x="616" y="3802"/>
                  </a:cubicBezTo>
                  <a:cubicBezTo>
                    <a:pt x="608" y="3802"/>
                    <a:pt x="608" y="3809"/>
                    <a:pt x="601" y="3802"/>
                  </a:cubicBezTo>
                  <a:cubicBezTo>
                    <a:pt x="601" y="3832"/>
                    <a:pt x="601" y="3854"/>
                    <a:pt x="594" y="3876"/>
                  </a:cubicBezTo>
                  <a:cubicBezTo>
                    <a:pt x="594" y="3884"/>
                    <a:pt x="586" y="3884"/>
                    <a:pt x="579" y="3884"/>
                  </a:cubicBezTo>
                  <a:cubicBezTo>
                    <a:pt x="579" y="3884"/>
                    <a:pt x="571" y="3891"/>
                    <a:pt x="564" y="3891"/>
                  </a:cubicBezTo>
                  <a:cubicBezTo>
                    <a:pt x="571" y="3906"/>
                    <a:pt x="579" y="3921"/>
                    <a:pt x="594" y="3936"/>
                  </a:cubicBezTo>
                  <a:cubicBezTo>
                    <a:pt x="616" y="3951"/>
                    <a:pt x="660" y="3965"/>
                    <a:pt x="690" y="3980"/>
                  </a:cubicBezTo>
                  <a:cubicBezTo>
                    <a:pt x="735" y="3995"/>
                    <a:pt x="779" y="4017"/>
                    <a:pt x="824" y="4032"/>
                  </a:cubicBezTo>
                  <a:cubicBezTo>
                    <a:pt x="846" y="4032"/>
                    <a:pt x="868" y="4032"/>
                    <a:pt x="891" y="4032"/>
                  </a:cubicBezTo>
                  <a:cubicBezTo>
                    <a:pt x="898" y="4032"/>
                    <a:pt x="905" y="4040"/>
                    <a:pt x="913" y="4032"/>
                  </a:cubicBezTo>
                  <a:cubicBezTo>
                    <a:pt x="913" y="4032"/>
                    <a:pt x="920" y="4017"/>
                    <a:pt x="928" y="4017"/>
                  </a:cubicBezTo>
                  <a:lnTo>
                    <a:pt x="928" y="4017"/>
                  </a:lnTo>
                  <a:cubicBezTo>
                    <a:pt x="935" y="4010"/>
                    <a:pt x="935" y="3988"/>
                    <a:pt x="957" y="3980"/>
                  </a:cubicBezTo>
                  <a:cubicBezTo>
                    <a:pt x="965" y="3973"/>
                    <a:pt x="987" y="3980"/>
                    <a:pt x="1002" y="3980"/>
                  </a:cubicBezTo>
                  <a:cubicBezTo>
                    <a:pt x="1024" y="3980"/>
                    <a:pt x="1047" y="3973"/>
                    <a:pt x="1069" y="3965"/>
                  </a:cubicBezTo>
                  <a:cubicBezTo>
                    <a:pt x="1076" y="3958"/>
                    <a:pt x="1091" y="3951"/>
                    <a:pt x="1099" y="3943"/>
                  </a:cubicBezTo>
                  <a:cubicBezTo>
                    <a:pt x="1106" y="3921"/>
                    <a:pt x="1113" y="3906"/>
                    <a:pt x="1128" y="3891"/>
                  </a:cubicBezTo>
                  <a:cubicBezTo>
                    <a:pt x="1143" y="3884"/>
                    <a:pt x="1165" y="3884"/>
                    <a:pt x="1173" y="3876"/>
                  </a:cubicBezTo>
                  <a:cubicBezTo>
                    <a:pt x="1180" y="3876"/>
                    <a:pt x="1195" y="3876"/>
                    <a:pt x="1202" y="3876"/>
                  </a:cubicBezTo>
                  <a:cubicBezTo>
                    <a:pt x="1210" y="3876"/>
                    <a:pt x="1217" y="3862"/>
                    <a:pt x="1232" y="3862"/>
                  </a:cubicBezTo>
                  <a:cubicBezTo>
                    <a:pt x="1255" y="3847"/>
                    <a:pt x="1270" y="3847"/>
                    <a:pt x="1292" y="3824"/>
                  </a:cubicBezTo>
                  <a:cubicBezTo>
                    <a:pt x="1307" y="3809"/>
                    <a:pt x="1321" y="3787"/>
                    <a:pt x="1329" y="3765"/>
                  </a:cubicBezTo>
                  <a:cubicBezTo>
                    <a:pt x="1336" y="3750"/>
                    <a:pt x="1336" y="3735"/>
                    <a:pt x="1344" y="3728"/>
                  </a:cubicBezTo>
                  <a:cubicBezTo>
                    <a:pt x="1358" y="3713"/>
                    <a:pt x="1358" y="3713"/>
                    <a:pt x="1366" y="3698"/>
                  </a:cubicBezTo>
                  <a:cubicBezTo>
                    <a:pt x="1366" y="3691"/>
                    <a:pt x="1366" y="3661"/>
                    <a:pt x="1366" y="3654"/>
                  </a:cubicBezTo>
                  <a:cubicBezTo>
                    <a:pt x="1358" y="3646"/>
                    <a:pt x="1329" y="3646"/>
                    <a:pt x="1329" y="3654"/>
                  </a:cubicBezTo>
                  <a:cubicBezTo>
                    <a:pt x="1314" y="3654"/>
                    <a:pt x="1292" y="3654"/>
                    <a:pt x="1277" y="3654"/>
                  </a:cubicBezTo>
                  <a:cubicBezTo>
                    <a:pt x="1284" y="3624"/>
                    <a:pt x="1344" y="3639"/>
                    <a:pt x="1358" y="3639"/>
                  </a:cubicBezTo>
                  <a:cubicBezTo>
                    <a:pt x="1366" y="3617"/>
                    <a:pt x="1366" y="3602"/>
                    <a:pt x="1381" y="3587"/>
                  </a:cubicBezTo>
                  <a:cubicBezTo>
                    <a:pt x="1388" y="3579"/>
                    <a:pt x="1403" y="3564"/>
                    <a:pt x="1403" y="3550"/>
                  </a:cubicBezTo>
                  <a:cubicBezTo>
                    <a:pt x="1410" y="3512"/>
                    <a:pt x="1403" y="3475"/>
                    <a:pt x="1403" y="3438"/>
                  </a:cubicBezTo>
                  <a:cubicBezTo>
                    <a:pt x="1410" y="3423"/>
                    <a:pt x="1410" y="3386"/>
                    <a:pt x="1425" y="3371"/>
                  </a:cubicBezTo>
                  <a:cubicBezTo>
                    <a:pt x="1433" y="3364"/>
                    <a:pt x="1440" y="3371"/>
                    <a:pt x="1448" y="3364"/>
                  </a:cubicBezTo>
                  <a:cubicBezTo>
                    <a:pt x="1462" y="3364"/>
                    <a:pt x="1462" y="3357"/>
                    <a:pt x="1477" y="3349"/>
                  </a:cubicBezTo>
                  <a:cubicBezTo>
                    <a:pt x="1492" y="3334"/>
                    <a:pt x="1515" y="3342"/>
                    <a:pt x="1529" y="3327"/>
                  </a:cubicBezTo>
                  <a:cubicBezTo>
                    <a:pt x="1544" y="3312"/>
                    <a:pt x="1552" y="3290"/>
                    <a:pt x="1567" y="3282"/>
                  </a:cubicBezTo>
                  <a:cubicBezTo>
                    <a:pt x="1581" y="3267"/>
                    <a:pt x="1611" y="3267"/>
                    <a:pt x="1633" y="3267"/>
                  </a:cubicBezTo>
                  <a:cubicBezTo>
                    <a:pt x="1678" y="3260"/>
                    <a:pt x="1730" y="3252"/>
                    <a:pt x="1774" y="3238"/>
                  </a:cubicBezTo>
                  <a:cubicBezTo>
                    <a:pt x="1789" y="3230"/>
                    <a:pt x="1797" y="3230"/>
                    <a:pt x="1812" y="3230"/>
                  </a:cubicBezTo>
                  <a:cubicBezTo>
                    <a:pt x="1812" y="3230"/>
                    <a:pt x="1819" y="3223"/>
                    <a:pt x="1819" y="3215"/>
                  </a:cubicBezTo>
                  <a:cubicBezTo>
                    <a:pt x="1826" y="3208"/>
                    <a:pt x="1849" y="3208"/>
                    <a:pt x="1864" y="3208"/>
                  </a:cubicBezTo>
                  <a:cubicBezTo>
                    <a:pt x="1871" y="3193"/>
                    <a:pt x="1871" y="3193"/>
                    <a:pt x="1886" y="3186"/>
                  </a:cubicBezTo>
                  <a:cubicBezTo>
                    <a:pt x="1893" y="3186"/>
                    <a:pt x="1908" y="3186"/>
                    <a:pt x="1915" y="3186"/>
                  </a:cubicBezTo>
                  <a:cubicBezTo>
                    <a:pt x="1953" y="3171"/>
                    <a:pt x="1990" y="3163"/>
                    <a:pt x="2034" y="3171"/>
                  </a:cubicBezTo>
                  <a:cubicBezTo>
                    <a:pt x="2057" y="3171"/>
                    <a:pt x="2079" y="3178"/>
                    <a:pt x="2109" y="3178"/>
                  </a:cubicBezTo>
                  <a:cubicBezTo>
                    <a:pt x="2123" y="3178"/>
                    <a:pt x="2131" y="3171"/>
                    <a:pt x="2146" y="3163"/>
                  </a:cubicBezTo>
                  <a:cubicBezTo>
                    <a:pt x="2138" y="3163"/>
                    <a:pt x="2123" y="3156"/>
                    <a:pt x="2116" y="3156"/>
                  </a:cubicBezTo>
                  <a:cubicBezTo>
                    <a:pt x="2116" y="3149"/>
                    <a:pt x="2109" y="3141"/>
                    <a:pt x="2101" y="3134"/>
                  </a:cubicBezTo>
                  <a:cubicBezTo>
                    <a:pt x="2094" y="3134"/>
                    <a:pt x="2086" y="3134"/>
                    <a:pt x="2079" y="3126"/>
                  </a:cubicBezTo>
                  <a:cubicBezTo>
                    <a:pt x="2057" y="3112"/>
                    <a:pt x="2042" y="3104"/>
                    <a:pt x="2019" y="3097"/>
                  </a:cubicBezTo>
                  <a:cubicBezTo>
                    <a:pt x="1945" y="3060"/>
                    <a:pt x="1990" y="2948"/>
                    <a:pt x="2019" y="2896"/>
                  </a:cubicBezTo>
                  <a:cubicBezTo>
                    <a:pt x="2034" y="2859"/>
                    <a:pt x="2072" y="2844"/>
                    <a:pt x="2086" y="2815"/>
                  </a:cubicBezTo>
                  <a:cubicBezTo>
                    <a:pt x="2094" y="2785"/>
                    <a:pt x="2109" y="2762"/>
                    <a:pt x="2138" y="2748"/>
                  </a:cubicBezTo>
                  <a:cubicBezTo>
                    <a:pt x="2138" y="2703"/>
                    <a:pt x="2183" y="2681"/>
                    <a:pt x="2212" y="2651"/>
                  </a:cubicBezTo>
                  <a:cubicBezTo>
                    <a:pt x="2220" y="2636"/>
                    <a:pt x="2227" y="2629"/>
                    <a:pt x="2235" y="2621"/>
                  </a:cubicBezTo>
                  <a:cubicBezTo>
                    <a:pt x="2242" y="2614"/>
                    <a:pt x="2250" y="2614"/>
                    <a:pt x="2257" y="2607"/>
                  </a:cubicBezTo>
                  <a:cubicBezTo>
                    <a:pt x="2287" y="2584"/>
                    <a:pt x="2257" y="2584"/>
                    <a:pt x="2242" y="2577"/>
                  </a:cubicBezTo>
                  <a:cubicBezTo>
                    <a:pt x="2242" y="2562"/>
                    <a:pt x="2242" y="2488"/>
                    <a:pt x="2264" y="2495"/>
                  </a:cubicBezTo>
                  <a:cubicBezTo>
                    <a:pt x="2264" y="2480"/>
                    <a:pt x="2264" y="2465"/>
                    <a:pt x="2272" y="2458"/>
                  </a:cubicBezTo>
                  <a:cubicBezTo>
                    <a:pt x="2279" y="2443"/>
                    <a:pt x="2309" y="2413"/>
                    <a:pt x="2324" y="2406"/>
                  </a:cubicBezTo>
                  <a:cubicBezTo>
                    <a:pt x="2339" y="2399"/>
                    <a:pt x="2361" y="2399"/>
                    <a:pt x="2376" y="2399"/>
                  </a:cubicBezTo>
                  <a:cubicBezTo>
                    <a:pt x="2391" y="2399"/>
                    <a:pt x="2406" y="2399"/>
                    <a:pt x="2413" y="2399"/>
                  </a:cubicBezTo>
                  <a:cubicBezTo>
                    <a:pt x="2420" y="2406"/>
                    <a:pt x="2428" y="2406"/>
                    <a:pt x="2435" y="2406"/>
                  </a:cubicBezTo>
                  <a:cubicBezTo>
                    <a:pt x="2458" y="2399"/>
                    <a:pt x="2472" y="2421"/>
                    <a:pt x="2495" y="2413"/>
                  </a:cubicBezTo>
                  <a:cubicBezTo>
                    <a:pt x="2487" y="2399"/>
                    <a:pt x="2487" y="2384"/>
                    <a:pt x="2480" y="2376"/>
                  </a:cubicBezTo>
                  <a:cubicBezTo>
                    <a:pt x="2487" y="2369"/>
                    <a:pt x="2495" y="2369"/>
                    <a:pt x="2509" y="2369"/>
                  </a:cubicBezTo>
                  <a:cubicBezTo>
                    <a:pt x="2539" y="2369"/>
                    <a:pt x="2569" y="2376"/>
                    <a:pt x="2599" y="2376"/>
                  </a:cubicBezTo>
                  <a:cubicBezTo>
                    <a:pt x="2606" y="2376"/>
                    <a:pt x="2621" y="2376"/>
                    <a:pt x="2628" y="2376"/>
                  </a:cubicBezTo>
                  <a:cubicBezTo>
                    <a:pt x="2636" y="2384"/>
                    <a:pt x="2643" y="2391"/>
                    <a:pt x="2658" y="2391"/>
                  </a:cubicBezTo>
                  <a:cubicBezTo>
                    <a:pt x="2666" y="2391"/>
                    <a:pt x="2680" y="2384"/>
                    <a:pt x="2688" y="2391"/>
                  </a:cubicBezTo>
                  <a:cubicBezTo>
                    <a:pt x="2703" y="2399"/>
                    <a:pt x="2673" y="2421"/>
                    <a:pt x="2666" y="2428"/>
                  </a:cubicBezTo>
                  <a:cubicBezTo>
                    <a:pt x="2673" y="2428"/>
                    <a:pt x="2680" y="2428"/>
                    <a:pt x="2688" y="2428"/>
                  </a:cubicBezTo>
                  <a:cubicBezTo>
                    <a:pt x="2717" y="2361"/>
                    <a:pt x="2717" y="2361"/>
                    <a:pt x="2717" y="2361"/>
                  </a:cubicBezTo>
                  <a:cubicBezTo>
                    <a:pt x="2717" y="2317"/>
                    <a:pt x="2717" y="2272"/>
                    <a:pt x="2717" y="2228"/>
                  </a:cubicBezTo>
                  <a:cubicBezTo>
                    <a:pt x="2710" y="2139"/>
                    <a:pt x="2703" y="2050"/>
                    <a:pt x="2703" y="1960"/>
                  </a:cubicBezTo>
                  <a:cubicBezTo>
                    <a:pt x="2703" y="1886"/>
                    <a:pt x="2703" y="1812"/>
                    <a:pt x="2703" y="1730"/>
                  </a:cubicBezTo>
                  <a:cubicBezTo>
                    <a:pt x="2703" y="1693"/>
                    <a:pt x="2703" y="1648"/>
                    <a:pt x="2695" y="1611"/>
                  </a:cubicBezTo>
                  <a:cubicBezTo>
                    <a:pt x="2695" y="1604"/>
                    <a:pt x="2688" y="1604"/>
                    <a:pt x="2688" y="1597"/>
                  </a:cubicBezTo>
                  <a:cubicBezTo>
                    <a:pt x="2688" y="1582"/>
                    <a:pt x="2688" y="1567"/>
                    <a:pt x="2688" y="1559"/>
                  </a:cubicBezTo>
                  <a:cubicBezTo>
                    <a:pt x="2688" y="1545"/>
                    <a:pt x="2680" y="1545"/>
                    <a:pt x="2673" y="1537"/>
                  </a:cubicBezTo>
                  <a:cubicBezTo>
                    <a:pt x="2651" y="1500"/>
                    <a:pt x="2666" y="1426"/>
                    <a:pt x="2673" y="1389"/>
                  </a:cubicBezTo>
                  <a:cubicBezTo>
                    <a:pt x="2680" y="1381"/>
                    <a:pt x="2680" y="1366"/>
                    <a:pt x="2680" y="1359"/>
                  </a:cubicBezTo>
                  <a:cubicBezTo>
                    <a:pt x="2673" y="1359"/>
                    <a:pt x="2666" y="1351"/>
                    <a:pt x="2658" y="1359"/>
                  </a:cubicBezTo>
                  <a:cubicBezTo>
                    <a:pt x="2651" y="1359"/>
                    <a:pt x="2643" y="1359"/>
                    <a:pt x="2643" y="1359"/>
                  </a:cubicBezTo>
                  <a:cubicBezTo>
                    <a:pt x="2636" y="1359"/>
                    <a:pt x="2628" y="1359"/>
                    <a:pt x="2628" y="1359"/>
                  </a:cubicBezTo>
                  <a:lnTo>
                    <a:pt x="2621" y="1344"/>
                  </a:lnTo>
                  <a:cubicBezTo>
                    <a:pt x="2621" y="1337"/>
                    <a:pt x="2614" y="1329"/>
                    <a:pt x="2606" y="1329"/>
                  </a:cubicBezTo>
                  <a:cubicBezTo>
                    <a:pt x="2606" y="1344"/>
                    <a:pt x="2576" y="1344"/>
                    <a:pt x="2576" y="1329"/>
                  </a:cubicBezTo>
                  <a:cubicBezTo>
                    <a:pt x="2562" y="1329"/>
                    <a:pt x="2554" y="1322"/>
                    <a:pt x="2539" y="1314"/>
                  </a:cubicBezTo>
                  <a:cubicBezTo>
                    <a:pt x="2562" y="1285"/>
                    <a:pt x="2502" y="1262"/>
                    <a:pt x="2480" y="1262"/>
                  </a:cubicBezTo>
                  <a:cubicBezTo>
                    <a:pt x="2487" y="1240"/>
                    <a:pt x="2532" y="1248"/>
                    <a:pt x="2532" y="1248"/>
                  </a:cubicBezTo>
                  <a:cubicBezTo>
                    <a:pt x="2539" y="1225"/>
                    <a:pt x="2524" y="1211"/>
                    <a:pt x="2547" y="1203"/>
                  </a:cubicBezTo>
                  <a:cubicBezTo>
                    <a:pt x="2547" y="1196"/>
                    <a:pt x="2547" y="1196"/>
                    <a:pt x="2547" y="1188"/>
                  </a:cubicBezTo>
                  <a:cubicBezTo>
                    <a:pt x="2524" y="1188"/>
                    <a:pt x="2517" y="1173"/>
                    <a:pt x="2524" y="1158"/>
                  </a:cubicBezTo>
                  <a:cubicBezTo>
                    <a:pt x="2539" y="1158"/>
                    <a:pt x="2562" y="1144"/>
                    <a:pt x="2569" y="1158"/>
                  </a:cubicBezTo>
                  <a:cubicBezTo>
                    <a:pt x="2576" y="1166"/>
                    <a:pt x="2569" y="1196"/>
                    <a:pt x="2591" y="1181"/>
                  </a:cubicBezTo>
                  <a:cubicBezTo>
                    <a:pt x="2606" y="1173"/>
                    <a:pt x="2599" y="1144"/>
                    <a:pt x="2614" y="1151"/>
                  </a:cubicBezTo>
                  <a:cubicBezTo>
                    <a:pt x="2636" y="1158"/>
                    <a:pt x="2628" y="1181"/>
                    <a:pt x="2614" y="1188"/>
                  </a:cubicBezTo>
                  <a:cubicBezTo>
                    <a:pt x="2614" y="1188"/>
                    <a:pt x="2621" y="1203"/>
                    <a:pt x="2628" y="1203"/>
                  </a:cubicBezTo>
                  <a:cubicBezTo>
                    <a:pt x="2621" y="1203"/>
                    <a:pt x="2614" y="1211"/>
                    <a:pt x="2614" y="1218"/>
                  </a:cubicBezTo>
                  <a:cubicBezTo>
                    <a:pt x="2621" y="1225"/>
                    <a:pt x="2636" y="1218"/>
                    <a:pt x="2643" y="1218"/>
                  </a:cubicBezTo>
                  <a:cubicBezTo>
                    <a:pt x="2658" y="1211"/>
                    <a:pt x="2680" y="1203"/>
                    <a:pt x="2703" y="1211"/>
                  </a:cubicBezTo>
                  <a:cubicBezTo>
                    <a:pt x="2710" y="1196"/>
                    <a:pt x="2717" y="1173"/>
                    <a:pt x="2725" y="1158"/>
                  </a:cubicBezTo>
                  <a:cubicBezTo>
                    <a:pt x="2732" y="1144"/>
                    <a:pt x="2732" y="1121"/>
                    <a:pt x="2732" y="1106"/>
                  </a:cubicBezTo>
                  <a:cubicBezTo>
                    <a:pt x="2740" y="1099"/>
                    <a:pt x="2747" y="1077"/>
                    <a:pt x="2740" y="1069"/>
                  </a:cubicBezTo>
                  <a:cubicBezTo>
                    <a:pt x="2740" y="1054"/>
                    <a:pt x="2703" y="1077"/>
                    <a:pt x="2703" y="1054"/>
                  </a:cubicBezTo>
                  <a:cubicBezTo>
                    <a:pt x="2703" y="1040"/>
                    <a:pt x="2725" y="1025"/>
                    <a:pt x="2740" y="1025"/>
                  </a:cubicBezTo>
                  <a:cubicBezTo>
                    <a:pt x="2747" y="1032"/>
                    <a:pt x="2762" y="1054"/>
                    <a:pt x="2755" y="1054"/>
                  </a:cubicBezTo>
                  <a:cubicBezTo>
                    <a:pt x="2769" y="1054"/>
                    <a:pt x="2769" y="1047"/>
                    <a:pt x="2777" y="1040"/>
                  </a:cubicBezTo>
                  <a:cubicBezTo>
                    <a:pt x="2777" y="1032"/>
                    <a:pt x="2777" y="1032"/>
                    <a:pt x="2777" y="1025"/>
                  </a:cubicBezTo>
                  <a:cubicBezTo>
                    <a:pt x="2777" y="1017"/>
                    <a:pt x="2784" y="1017"/>
                    <a:pt x="2784" y="1010"/>
                  </a:cubicBezTo>
                  <a:cubicBezTo>
                    <a:pt x="2784" y="995"/>
                    <a:pt x="2784" y="988"/>
                    <a:pt x="2792" y="980"/>
                  </a:cubicBezTo>
                  <a:cubicBezTo>
                    <a:pt x="2799" y="973"/>
                    <a:pt x="2807" y="965"/>
                    <a:pt x="2814" y="958"/>
                  </a:cubicBezTo>
                  <a:cubicBezTo>
                    <a:pt x="2836" y="936"/>
                    <a:pt x="2866" y="921"/>
                    <a:pt x="2888" y="899"/>
                  </a:cubicBezTo>
                  <a:cubicBezTo>
                    <a:pt x="2903" y="884"/>
                    <a:pt x="2903" y="876"/>
                    <a:pt x="2903" y="861"/>
                  </a:cubicBezTo>
                  <a:cubicBezTo>
                    <a:pt x="2911" y="846"/>
                    <a:pt x="2925" y="839"/>
                    <a:pt x="2933" y="832"/>
                  </a:cubicBezTo>
                  <a:cubicBezTo>
                    <a:pt x="2940" y="817"/>
                    <a:pt x="2940" y="802"/>
                    <a:pt x="2940" y="787"/>
                  </a:cubicBezTo>
                  <a:cubicBezTo>
                    <a:pt x="2933" y="772"/>
                    <a:pt x="2925" y="772"/>
                    <a:pt x="2911" y="765"/>
                  </a:cubicBezTo>
                  <a:cubicBezTo>
                    <a:pt x="2903" y="765"/>
                    <a:pt x="2896" y="750"/>
                    <a:pt x="2881" y="750"/>
                  </a:cubicBezTo>
                  <a:cubicBezTo>
                    <a:pt x="2896" y="750"/>
                    <a:pt x="2903" y="750"/>
                    <a:pt x="2911" y="750"/>
                  </a:cubicBezTo>
                  <a:cubicBezTo>
                    <a:pt x="2918" y="757"/>
                    <a:pt x="2925" y="765"/>
                    <a:pt x="2933" y="765"/>
                  </a:cubicBezTo>
                  <a:cubicBezTo>
                    <a:pt x="2970" y="772"/>
                    <a:pt x="3007" y="661"/>
                    <a:pt x="3014" y="631"/>
                  </a:cubicBezTo>
                  <a:cubicBezTo>
                    <a:pt x="3029" y="594"/>
                    <a:pt x="3044" y="579"/>
                    <a:pt x="3044" y="542"/>
                  </a:cubicBezTo>
                  <a:cubicBezTo>
                    <a:pt x="3052" y="512"/>
                    <a:pt x="3044" y="483"/>
                    <a:pt x="3052" y="453"/>
                  </a:cubicBezTo>
                  <a:cubicBezTo>
                    <a:pt x="3052" y="386"/>
                    <a:pt x="3104" y="349"/>
                    <a:pt x="3104" y="290"/>
                  </a:cubicBezTo>
                  <a:cubicBezTo>
                    <a:pt x="3111" y="238"/>
                    <a:pt x="3111" y="186"/>
                    <a:pt x="3096" y="134"/>
                  </a:cubicBezTo>
                  <a:cubicBezTo>
                    <a:pt x="3089" y="104"/>
                    <a:pt x="3066" y="82"/>
                    <a:pt x="3052" y="59"/>
                  </a:cubicBezTo>
                  <a:cubicBezTo>
                    <a:pt x="3007" y="44"/>
                    <a:pt x="2970" y="30"/>
                    <a:pt x="2940" y="22"/>
                  </a:cubicBezTo>
                  <a:cubicBezTo>
                    <a:pt x="2933" y="44"/>
                    <a:pt x="2918" y="59"/>
                    <a:pt x="2896" y="52"/>
                  </a:cubicBezTo>
                  <a:close/>
                  <a:moveTo>
                    <a:pt x="2606" y="1931"/>
                  </a:moveTo>
                  <a:lnTo>
                    <a:pt x="2606" y="1931"/>
                  </a:lnTo>
                  <a:cubicBezTo>
                    <a:pt x="2628" y="1923"/>
                    <a:pt x="2651" y="1923"/>
                    <a:pt x="2666" y="1931"/>
                  </a:cubicBezTo>
                  <a:cubicBezTo>
                    <a:pt x="2673" y="1938"/>
                    <a:pt x="2680" y="1953"/>
                    <a:pt x="2688" y="1968"/>
                  </a:cubicBezTo>
                  <a:cubicBezTo>
                    <a:pt x="2695" y="1990"/>
                    <a:pt x="2695" y="2027"/>
                    <a:pt x="2688" y="2057"/>
                  </a:cubicBezTo>
                  <a:cubicBezTo>
                    <a:pt x="2666" y="2072"/>
                    <a:pt x="2673" y="2064"/>
                    <a:pt x="2651" y="2050"/>
                  </a:cubicBezTo>
                  <a:cubicBezTo>
                    <a:pt x="2643" y="2042"/>
                    <a:pt x="2636" y="2042"/>
                    <a:pt x="2628" y="2035"/>
                  </a:cubicBezTo>
                  <a:cubicBezTo>
                    <a:pt x="2621" y="2027"/>
                    <a:pt x="2628" y="2020"/>
                    <a:pt x="2614" y="2020"/>
                  </a:cubicBezTo>
                  <a:lnTo>
                    <a:pt x="2614" y="2020"/>
                  </a:lnTo>
                  <a:cubicBezTo>
                    <a:pt x="2591" y="2013"/>
                    <a:pt x="2569" y="1983"/>
                    <a:pt x="2569" y="1968"/>
                  </a:cubicBezTo>
                  <a:cubicBezTo>
                    <a:pt x="2599" y="1968"/>
                    <a:pt x="2584" y="1938"/>
                    <a:pt x="2606" y="1931"/>
                  </a:cubicBezTo>
                  <a:close/>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38" name="Freeform 30"/>
            <p:cNvSpPr>
              <a:spLocks noChangeArrowheads="1"/>
            </p:cNvSpPr>
            <p:nvPr/>
          </p:nvSpPr>
          <p:spPr bwMode="auto">
            <a:xfrm>
              <a:off x="12493786" y="6792925"/>
              <a:ext cx="1336363" cy="1040184"/>
            </a:xfrm>
            <a:custGeom>
              <a:avLst/>
              <a:gdLst>
                <a:gd name="T0" fmla="*/ 2777 w 3090"/>
                <a:gd name="T1" fmla="*/ 52 h 2406"/>
                <a:gd name="T2" fmla="*/ 2577 w 3090"/>
                <a:gd name="T3" fmla="*/ 216 h 2406"/>
                <a:gd name="T4" fmla="*/ 2465 w 3090"/>
                <a:gd name="T5" fmla="*/ 535 h 2406"/>
                <a:gd name="T6" fmla="*/ 2302 w 3090"/>
                <a:gd name="T7" fmla="*/ 557 h 2406"/>
                <a:gd name="T8" fmla="*/ 2161 w 3090"/>
                <a:gd name="T9" fmla="*/ 609 h 2406"/>
                <a:gd name="T10" fmla="*/ 1998 w 3090"/>
                <a:gd name="T11" fmla="*/ 713 h 2406"/>
                <a:gd name="T12" fmla="*/ 1879 w 3090"/>
                <a:gd name="T13" fmla="*/ 498 h 2406"/>
                <a:gd name="T14" fmla="*/ 1693 w 3090"/>
                <a:gd name="T15" fmla="*/ 431 h 2406"/>
                <a:gd name="T16" fmla="*/ 1574 w 3090"/>
                <a:gd name="T17" fmla="*/ 527 h 2406"/>
                <a:gd name="T18" fmla="*/ 1500 w 3090"/>
                <a:gd name="T19" fmla="*/ 602 h 2406"/>
                <a:gd name="T20" fmla="*/ 1218 w 3090"/>
                <a:gd name="T21" fmla="*/ 713 h 2406"/>
                <a:gd name="T22" fmla="*/ 1025 w 3090"/>
                <a:gd name="T23" fmla="*/ 646 h 2406"/>
                <a:gd name="T24" fmla="*/ 884 w 3090"/>
                <a:gd name="T25" fmla="*/ 795 h 2406"/>
                <a:gd name="T26" fmla="*/ 564 w 3090"/>
                <a:gd name="T27" fmla="*/ 646 h 2406"/>
                <a:gd name="T28" fmla="*/ 126 w 3090"/>
                <a:gd name="T29" fmla="*/ 587 h 2406"/>
                <a:gd name="T30" fmla="*/ 74 w 3090"/>
                <a:gd name="T31" fmla="*/ 661 h 2406"/>
                <a:gd name="T32" fmla="*/ 30 w 3090"/>
                <a:gd name="T33" fmla="*/ 854 h 2406"/>
                <a:gd name="T34" fmla="*/ 267 w 3090"/>
                <a:gd name="T35" fmla="*/ 1099 h 2406"/>
                <a:gd name="T36" fmla="*/ 431 w 3090"/>
                <a:gd name="T37" fmla="*/ 1233 h 2406"/>
                <a:gd name="T38" fmla="*/ 549 w 3090"/>
                <a:gd name="T39" fmla="*/ 1656 h 2406"/>
                <a:gd name="T40" fmla="*/ 572 w 3090"/>
                <a:gd name="T41" fmla="*/ 1885 h 2406"/>
                <a:gd name="T42" fmla="*/ 579 w 3090"/>
                <a:gd name="T43" fmla="*/ 2086 h 2406"/>
                <a:gd name="T44" fmla="*/ 1017 w 3090"/>
                <a:gd name="T45" fmla="*/ 2086 h 2406"/>
                <a:gd name="T46" fmla="*/ 1225 w 3090"/>
                <a:gd name="T47" fmla="*/ 2249 h 2406"/>
                <a:gd name="T48" fmla="*/ 1329 w 3090"/>
                <a:gd name="T49" fmla="*/ 2353 h 2406"/>
                <a:gd name="T50" fmla="*/ 1716 w 3090"/>
                <a:gd name="T51" fmla="*/ 2316 h 2406"/>
                <a:gd name="T52" fmla="*/ 1871 w 3090"/>
                <a:gd name="T53" fmla="*/ 2309 h 2406"/>
                <a:gd name="T54" fmla="*/ 1931 w 3090"/>
                <a:gd name="T55" fmla="*/ 2041 h 2406"/>
                <a:gd name="T56" fmla="*/ 2183 w 3090"/>
                <a:gd name="T57" fmla="*/ 2175 h 2406"/>
                <a:gd name="T58" fmla="*/ 2384 w 3090"/>
                <a:gd name="T59" fmla="*/ 2234 h 2406"/>
                <a:gd name="T60" fmla="*/ 2361 w 3090"/>
                <a:gd name="T61" fmla="*/ 2079 h 2406"/>
                <a:gd name="T62" fmla="*/ 2280 w 3090"/>
                <a:gd name="T63" fmla="*/ 1960 h 2406"/>
                <a:gd name="T64" fmla="*/ 2168 w 3090"/>
                <a:gd name="T65" fmla="*/ 1826 h 2406"/>
                <a:gd name="T66" fmla="*/ 2109 w 3090"/>
                <a:gd name="T67" fmla="*/ 1693 h 2406"/>
                <a:gd name="T68" fmla="*/ 1908 w 3090"/>
                <a:gd name="T69" fmla="*/ 1604 h 2406"/>
                <a:gd name="T70" fmla="*/ 1738 w 3090"/>
                <a:gd name="T71" fmla="*/ 1523 h 2406"/>
                <a:gd name="T72" fmla="*/ 1879 w 3090"/>
                <a:gd name="T73" fmla="*/ 1322 h 2406"/>
                <a:gd name="T74" fmla="*/ 2050 w 3090"/>
                <a:gd name="T75" fmla="*/ 1344 h 2406"/>
                <a:gd name="T76" fmla="*/ 2250 w 3090"/>
                <a:gd name="T77" fmla="*/ 1181 h 2406"/>
                <a:gd name="T78" fmla="*/ 2465 w 3090"/>
                <a:gd name="T79" fmla="*/ 1025 h 2406"/>
                <a:gd name="T80" fmla="*/ 2673 w 3090"/>
                <a:gd name="T81" fmla="*/ 1032 h 2406"/>
                <a:gd name="T82" fmla="*/ 2673 w 3090"/>
                <a:gd name="T83" fmla="*/ 891 h 2406"/>
                <a:gd name="T84" fmla="*/ 2815 w 3090"/>
                <a:gd name="T85" fmla="*/ 899 h 2406"/>
                <a:gd name="T86" fmla="*/ 2948 w 3090"/>
                <a:gd name="T87" fmla="*/ 802 h 2406"/>
                <a:gd name="T88" fmla="*/ 3022 w 3090"/>
                <a:gd name="T89" fmla="*/ 579 h 2406"/>
                <a:gd name="T90" fmla="*/ 3074 w 3090"/>
                <a:gd name="T91" fmla="*/ 409 h 2406"/>
                <a:gd name="T92" fmla="*/ 3045 w 3090"/>
                <a:gd name="T93" fmla="*/ 141 h 2406"/>
                <a:gd name="T94" fmla="*/ 2911 w 3090"/>
                <a:gd name="T95" fmla="*/ 45 h 24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90" h="2406">
                  <a:moveTo>
                    <a:pt x="2785" y="8"/>
                  </a:moveTo>
                  <a:lnTo>
                    <a:pt x="2785" y="8"/>
                  </a:lnTo>
                  <a:cubicBezTo>
                    <a:pt x="2777" y="8"/>
                    <a:pt x="2777" y="52"/>
                    <a:pt x="2777" y="52"/>
                  </a:cubicBezTo>
                  <a:cubicBezTo>
                    <a:pt x="2748" y="52"/>
                    <a:pt x="2763" y="82"/>
                    <a:pt x="2755" y="97"/>
                  </a:cubicBezTo>
                  <a:cubicBezTo>
                    <a:pt x="2718" y="97"/>
                    <a:pt x="2681" y="97"/>
                    <a:pt x="2644" y="97"/>
                  </a:cubicBezTo>
                  <a:cubicBezTo>
                    <a:pt x="2629" y="134"/>
                    <a:pt x="2621" y="208"/>
                    <a:pt x="2577" y="216"/>
                  </a:cubicBezTo>
                  <a:cubicBezTo>
                    <a:pt x="2488" y="223"/>
                    <a:pt x="2547" y="312"/>
                    <a:pt x="2525" y="364"/>
                  </a:cubicBezTo>
                  <a:cubicBezTo>
                    <a:pt x="2518" y="394"/>
                    <a:pt x="2480" y="386"/>
                    <a:pt x="2480" y="423"/>
                  </a:cubicBezTo>
                  <a:cubicBezTo>
                    <a:pt x="2480" y="453"/>
                    <a:pt x="2480" y="505"/>
                    <a:pt x="2465" y="535"/>
                  </a:cubicBezTo>
                  <a:cubicBezTo>
                    <a:pt x="2458" y="550"/>
                    <a:pt x="2428" y="535"/>
                    <a:pt x="2413" y="542"/>
                  </a:cubicBezTo>
                  <a:cubicBezTo>
                    <a:pt x="2384" y="557"/>
                    <a:pt x="2406" y="579"/>
                    <a:pt x="2399" y="602"/>
                  </a:cubicBezTo>
                  <a:cubicBezTo>
                    <a:pt x="2354" y="624"/>
                    <a:pt x="2339" y="557"/>
                    <a:pt x="2302" y="557"/>
                  </a:cubicBezTo>
                  <a:cubicBezTo>
                    <a:pt x="2302" y="594"/>
                    <a:pt x="2250" y="624"/>
                    <a:pt x="2220" y="617"/>
                  </a:cubicBezTo>
                  <a:cubicBezTo>
                    <a:pt x="2220" y="594"/>
                    <a:pt x="2206" y="550"/>
                    <a:pt x="2176" y="572"/>
                  </a:cubicBezTo>
                  <a:cubicBezTo>
                    <a:pt x="2161" y="579"/>
                    <a:pt x="2168" y="594"/>
                    <a:pt x="2161" y="609"/>
                  </a:cubicBezTo>
                  <a:cubicBezTo>
                    <a:pt x="2146" y="617"/>
                    <a:pt x="2131" y="617"/>
                    <a:pt x="2124" y="631"/>
                  </a:cubicBezTo>
                  <a:cubicBezTo>
                    <a:pt x="2109" y="668"/>
                    <a:pt x="2124" y="750"/>
                    <a:pt x="2057" y="736"/>
                  </a:cubicBezTo>
                  <a:cubicBezTo>
                    <a:pt x="2057" y="698"/>
                    <a:pt x="2013" y="728"/>
                    <a:pt x="1998" y="713"/>
                  </a:cubicBezTo>
                  <a:cubicBezTo>
                    <a:pt x="1983" y="691"/>
                    <a:pt x="1998" y="654"/>
                    <a:pt x="1990" y="631"/>
                  </a:cubicBezTo>
                  <a:cubicBezTo>
                    <a:pt x="1990" y="550"/>
                    <a:pt x="1938" y="617"/>
                    <a:pt x="1886" y="602"/>
                  </a:cubicBezTo>
                  <a:cubicBezTo>
                    <a:pt x="1886" y="572"/>
                    <a:pt x="1908" y="527"/>
                    <a:pt x="1879" y="498"/>
                  </a:cubicBezTo>
                  <a:cubicBezTo>
                    <a:pt x="1864" y="483"/>
                    <a:pt x="1842" y="476"/>
                    <a:pt x="1834" y="453"/>
                  </a:cubicBezTo>
                  <a:cubicBezTo>
                    <a:pt x="1834" y="446"/>
                    <a:pt x="1834" y="446"/>
                    <a:pt x="1827" y="438"/>
                  </a:cubicBezTo>
                  <a:cubicBezTo>
                    <a:pt x="1797" y="446"/>
                    <a:pt x="1693" y="490"/>
                    <a:pt x="1693" y="431"/>
                  </a:cubicBezTo>
                  <a:cubicBezTo>
                    <a:pt x="1671" y="423"/>
                    <a:pt x="1634" y="416"/>
                    <a:pt x="1619" y="423"/>
                  </a:cubicBezTo>
                  <a:cubicBezTo>
                    <a:pt x="1589" y="438"/>
                    <a:pt x="1611" y="468"/>
                    <a:pt x="1604" y="490"/>
                  </a:cubicBezTo>
                  <a:cubicBezTo>
                    <a:pt x="1597" y="505"/>
                    <a:pt x="1574" y="505"/>
                    <a:pt x="1574" y="527"/>
                  </a:cubicBezTo>
                  <a:cubicBezTo>
                    <a:pt x="1574" y="542"/>
                    <a:pt x="1574" y="550"/>
                    <a:pt x="1567" y="557"/>
                  </a:cubicBezTo>
                  <a:cubicBezTo>
                    <a:pt x="1567" y="579"/>
                    <a:pt x="1552" y="579"/>
                    <a:pt x="1537" y="587"/>
                  </a:cubicBezTo>
                  <a:cubicBezTo>
                    <a:pt x="1515" y="587"/>
                    <a:pt x="1508" y="587"/>
                    <a:pt x="1500" y="602"/>
                  </a:cubicBezTo>
                  <a:cubicBezTo>
                    <a:pt x="1500" y="617"/>
                    <a:pt x="1493" y="639"/>
                    <a:pt x="1478" y="646"/>
                  </a:cubicBezTo>
                  <a:cubicBezTo>
                    <a:pt x="1418" y="654"/>
                    <a:pt x="1366" y="639"/>
                    <a:pt x="1314" y="668"/>
                  </a:cubicBezTo>
                  <a:cubicBezTo>
                    <a:pt x="1314" y="721"/>
                    <a:pt x="1248" y="706"/>
                    <a:pt x="1218" y="713"/>
                  </a:cubicBezTo>
                  <a:cubicBezTo>
                    <a:pt x="1196" y="721"/>
                    <a:pt x="1196" y="750"/>
                    <a:pt x="1173" y="758"/>
                  </a:cubicBezTo>
                  <a:cubicBezTo>
                    <a:pt x="1159" y="758"/>
                    <a:pt x="1136" y="750"/>
                    <a:pt x="1121" y="743"/>
                  </a:cubicBezTo>
                  <a:cubicBezTo>
                    <a:pt x="1077" y="721"/>
                    <a:pt x="1077" y="639"/>
                    <a:pt x="1025" y="646"/>
                  </a:cubicBezTo>
                  <a:cubicBezTo>
                    <a:pt x="980" y="654"/>
                    <a:pt x="988" y="683"/>
                    <a:pt x="973" y="706"/>
                  </a:cubicBezTo>
                  <a:cubicBezTo>
                    <a:pt x="958" y="736"/>
                    <a:pt x="921" y="728"/>
                    <a:pt x="891" y="728"/>
                  </a:cubicBezTo>
                  <a:cubicBezTo>
                    <a:pt x="891" y="750"/>
                    <a:pt x="891" y="773"/>
                    <a:pt x="884" y="795"/>
                  </a:cubicBezTo>
                  <a:cubicBezTo>
                    <a:pt x="832" y="795"/>
                    <a:pt x="735" y="787"/>
                    <a:pt x="728" y="721"/>
                  </a:cubicBezTo>
                  <a:cubicBezTo>
                    <a:pt x="728" y="683"/>
                    <a:pt x="735" y="609"/>
                    <a:pt x="676" y="624"/>
                  </a:cubicBezTo>
                  <a:cubicBezTo>
                    <a:pt x="646" y="631"/>
                    <a:pt x="587" y="691"/>
                    <a:pt x="564" y="646"/>
                  </a:cubicBezTo>
                  <a:cubicBezTo>
                    <a:pt x="542" y="602"/>
                    <a:pt x="527" y="557"/>
                    <a:pt x="475" y="565"/>
                  </a:cubicBezTo>
                  <a:cubicBezTo>
                    <a:pt x="468" y="639"/>
                    <a:pt x="423" y="624"/>
                    <a:pt x="356" y="624"/>
                  </a:cubicBezTo>
                  <a:cubicBezTo>
                    <a:pt x="290" y="617"/>
                    <a:pt x="186" y="631"/>
                    <a:pt x="126" y="587"/>
                  </a:cubicBezTo>
                  <a:cubicBezTo>
                    <a:pt x="111" y="587"/>
                    <a:pt x="89" y="579"/>
                    <a:pt x="59" y="572"/>
                  </a:cubicBezTo>
                  <a:cubicBezTo>
                    <a:pt x="59" y="587"/>
                    <a:pt x="59" y="602"/>
                    <a:pt x="59" y="617"/>
                  </a:cubicBezTo>
                  <a:cubicBezTo>
                    <a:pt x="67" y="631"/>
                    <a:pt x="89" y="639"/>
                    <a:pt x="74" y="661"/>
                  </a:cubicBezTo>
                  <a:cubicBezTo>
                    <a:pt x="52" y="691"/>
                    <a:pt x="37" y="713"/>
                    <a:pt x="59" y="743"/>
                  </a:cubicBezTo>
                  <a:cubicBezTo>
                    <a:pt x="82" y="780"/>
                    <a:pt x="44" y="780"/>
                    <a:pt x="22" y="802"/>
                  </a:cubicBezTo>
                  <a:cubicBezTo>
                    <a:pt x="0" y="825"/>
                    <a:pt x="15" y="839"/>
                    <a:pt x="30" y="854"/>
                  </a:cubicBezTo>
                  <a:cubicBezTo>
                    <a:pt x="82" y="854"/>
                    <a:pt x="134" y="869"/>
                    <a:pt x="134" y="914"/>
                  </a:cubicBezTo>
                  <a:cubicBezTo>
                    <a:pt x="141" y="988"/>
                    <a:pt x="163" y="1003"/>
                    <a:pt x="215" y="1040"/>
                  </a:cubicBezTo>
                  <a:cubicBezTo>
                    <a:pt x="245" y="1055"/>
                    <a:pt x="260" y="1070"/>
                    <a:pt x="267" y="1099"/>
                  </a:cubicBezTo>
                  <a:cubicBezTo>
                    <a:pt x="275" y="1129"/>
                    <a:pt x="282" y="1166"/>
                    <a:pt x="319" y="1159"/>
                  </a:cubicBezTo>
                  <a:cubicBezTo>
                    <a:pt x="319" y="1181"/>
                    <a:pt x="319" y="1218"/>
                    <a:pt x="342" y="1225"/>
                  </a:cubicBezTo>
                  <a:cubicBezTo>
                    <a:pt x="371" y="1240"/>
                    <a:pt x="416" y="1218"/>
                    <a:pt x="431" y="1233"/>
                  </a:cubicBezTo>
                  <a:cubicBezTo>
                    <a:pt x="498" y="1285"/>
                    <a:pt x="431" y="1389"/>
                    <a:pt x="446" y="1463"/>
                  </a:cubicBezTo>
                  <a:cubicBezTo>
                    <a:pt x="498" y="1448"/>
                    <a:pt x="483" y="1560"/>
                    <a:pt x="490" y="1597"/>
                  </a:cubicBezTo>
                  <a:cubicBezTo>
                    <a:pt x="520" y="1597"/>
                    <a:pt x="535" y="1634"/>
                    <a:pt x="549" y="1656"/>
                  </a:cubicBezTo>
                  <a:cubicBezTo>
                    <a:pt x="579" y="1708"/>
                    <a:pt x="631" y="1693"/>
                    <a:pt x="676" y="1693"/>
                  </a:cubicBezTo>
                  <a:cubicBezTo>
                    <a:pt x="668" y="1738"/>
                    <a:pt x="654" y="1775"/>
                    <a:pt x="654" y="1812"/>
                  </a:cubicBezTo>
                  <a:cubicBezTo>
                    <a:pt x="654" y="1863"/>
                    <a:pt x="594" y="1856"/>
                    <a:pt x="572" y="1885"/>
                  </a:cubicBezTo>
                  <a:cubicBezTo>
                    <a:pt x="535" y="1915"/>
                    <a:pt x="512" y="1952"/>
                    <a:pt x="498" y="1997"/>
                  </a:cubicBezTo>
                  <a:cubicBezTo>
                    <a:pt x="512" y="1997"/>
                    <a:pt x="527" y="1997"/>
                    <a:pt x="535" y="2012"/>
                  </a:cubicBezTo>
                  <a:cubicBezTo>
                    <a:pt x="557" y="2027"/>
                    <a:pt x="557" y="2064"/>
                    <a:pt x="579" y="2086"/>
                  </a:cubicBezTo>
                  <a:cubicBezTo>
                    <a:pt x="616" y="2130"/>
                    <a:pt x="735" y="2145"/>
                    <a:pt x="795" y="2116"/>
                  </a:cubicBezTo>
                  <a:cubicBezTo>
                    <a:pt x="817" y="2101"/>
                    <a:pt x="839" y="2086"/>
                    <a:pt x="869" y="2079"/>
                  </a:cubicBezTo>
                  <a:cubicBezTo>
                    <a:pt x="921" y="2071"/>
                    <a:pt x="965" y="2093"/>
                    <a:pt x="1017" y="2086"/>
                  </a:cubicBezTo>
                  <a:cubicBezTo>
                    <a:pt x="1054" y="2079"/>
                    <a:pt x="1092" y="2071"/>
                    <a:pt x="1129" y="2056"/>
                  </a:cubicBezTo>
                  <a:cubicBezTo>
                    <a:pt x="1159" y="2041"/>
                    <a:pt x="1188" y="2012"/>
                    <a:pt x="1225" y="2019"/>
                  </a:cubicBezTo>
                  <a:cubicBezTo>
                    <a:pt x="1233" y="2093"/>
                    <a:pt x="1233" y="2175"/>
                    <a:pt x="1225" y="2249"/>
                  </a:cubicBezTo>
                  <a:cubicBezTo>
                    <a:pt x="1218" y="2249"/>
                    <a:pt x="1218" y="2249"/>
                    <a:pt x="1211" y="2257"/>
                  </a:cubicBezTo>
                  <a:cubicBezTo>
                    <a:pt x="1211" y="2286"/>
                    <a:pt x="1173" y="2286"/>
                    <a:pt x="1166" y="2309"/>
                  </a:cubicBezTo>
                  <a:cubicBezTo>
                    <a:pt x="1218" y="2316"/>
                    <a:pt x="1270" y="2361"/>
                    <a:pt x="1329" y="2353"/>
                  </a:cubicBezTo>
                  <a:cubicBezTo>
                    <a:pt x="1374" y="2346"/>
                    <a:pt x="1389" y="2294"/>
                    <a:pt x="1426" y="2279"/>
                  </a:cubicBezTo>
                  <a:cubicBezTo>
                    <a:pt x="1470" y="2257"/>
                    <a:pt x="1530" y="2279"/>
                    <a:pt x="1574" y="2294"/>
                  </a:cubicBezTo>
                  <a:cubicBezTo>
                    <a:pt x="1619" y="2316"/>
                    <a:pt x="1671" y="2361"/>
                    <a:pt x="1716" y="2316"/>
                  </a:cubicBezTo>
                  <a:cubicBezTo>
                    <a:pt x="1760" y="2331"/>
                    <a:pt x="1738" y="2361"/>
                    <a:pt x="1716" y="2383"/>
                  </a:cubicBezTo>
                  <a:cubicBezTo>
                    <a:pt x="1745" y="2390"/>
                    <a:pt x="1767" y="2405"/>
                    <a:pt x="1805" y="2398"/>
                  </a:cubicBezTo>
                  <a:cubicBezTo>
                    <a:pt x="1827" y="2368"/>
                    <a:pt x="1805" y="2301"/>
                    <a:pt x="1871" y="2309"/>
                  </a:cubicBezTo>
                  <a:cubicBezTo>
                    <a:pt x="1879" y="2264"/>
                    <a:pt x="1842" y="2234"/>
                    <a:pt x="1849" y="2197"/>
                  </a:cubicBezTo>
                  <a:cubicBezTo>
                    <a:pt x="1916" y="2175"/>
                    <a:pt x="1834" y="2049"/>
                    <a:pt x="1819" y="2019"/>
                  </a:cubicBezTo>
                  <a:cubicBezTo>
                    <a:pt x="1856" y="2012"/>
                    <a:pt x="1938" y="1982"/>
                    <a:pt x="1931" y="2041"/>
                  </a:cubicBezTo>
                  <a:cubicBezTo>
                    <a:pt x="1983" y="2049"/>
                    <a:pt x="2050" y="2027"/>
                    <a:pt x="2087" y="2071"/>
                  </a:cubicBezTo>
                  <a:cubicBezTo>
                    <a:pt x="2109" y="2093"/>
                    <a:pt x="2161" y="2153"/>
                    <a:pt x="2153" y="2182"/>
                  </a:cubicBezTo>
                  <a:cubicBezTo>
                    <a:pt x="2161" y="2182"/>
                    <a:pt x="2176" y="2182"/>
                    <a:pt x="2183" y="2175"/>
                  </a:cubicBezTo>
                  <a:cubicBezTo>
                    <a:pt x="2206" y="2086"/>
                    <a:pt x="2339" y="2168"/>
                    <a:pt x="2324" y="2242"/>
                  </a:cubicBezTo>
                  <a:cubicBezTo>
                    <a:pt x="2339" y="2242"/>
                    <a:pt x="2347" y="2242"/>
                    <a:pt x="2354" y="2242"/>
                  </a:cubicBezTo>
                  <a:cubicBezTo>
                    <a:pt x="2361" y="2242"/>
                    <a:pt x="2369" y="2234"/>
                    <a:pt x="2384" y="2234"/>
                  </a:cubicBezTo>
                  <a:cubicBezTo>
                    <a:pt x="2421" y="2227"/>
                    <a:pt x="2436" y="2197"/>
                    <a:pt x="2465" y="2190"/>
                  </a:cubicBezTo>
                  <a:cubicBezTo>
                    <a:pt x="2436" y="2160"/>
                    <a:pt x="2428" y="2182"/>
                    <a:pt x="2421" y="2138"/>
                  </a:cubicBezTo>
                  <a:cubicBezTo>
                    <a:pt x="2421" y="2101"/>
                    <a:pt x="2391" y="2101"/>
                    <a:pt x="2361" y="2079"/>
                  </a:cubicBezTo>
                  <a:cubicBezTo>
                    <a:pt x="2376" y="2056"/>
                    <a:pt x="2406" y="2064"/>
                    <a:pt x="2391" y="2027"/>
                  </a:cubicBezTo>
                  <a:cubicBezTo>
                    <a:pt x="2376" y="2004"/>
                    <a:pt x="2324" y="1989"/>
                    <a:pt x="2332" y="1960"/>
                  </a:cubicBezTo>
                  <a:cubicBezTo>
                    <a:pt x="2317" y="1952"/>
                    <a:pt x="2302" y="1960"/>
                    <a:pt x="2280" y="1960"/>
                  </a:cubicBezTo>
                  <a:cubicBezTo>
                    <a:pt x="2287" y="1945"/>
                    <a:pt x="2287" y="1930"/>
                    <a:pt x="2287" y="1915"/>
                  </a:cubicBezTo>
                  <a:cubicBezTo>
                    <a:pt x="2258" y="1908"/>
                    <a:pt x="2228" y="1893"/>
                    <a:pt x="2213" y="1871"/>
                  </a:cubicBezTo>
                  <a:cubicBezTo>
                    <a:pt x="2198" y="1863"/>
                    <a:pt x="2176" y="1841"/>
                    <a:pt x="2168" y="1826"/>
                  </a:cubicBezTo>
                  <a:cubicBezTo>
                    <a:pt x="2131" y="1775"/>
                    <a:pt x="2176" y="1730"/>
                    <a:pt x="2220" y="1715"/>
                  </a:cubicBezTo>
                  <a:cubicBezTo>
                    <a:pt x="2228" y="1678"/>
                    <a:pt x="2139" y="1686"/>
                    <a:pt x="2116" y="1686"/>
                  </a:cubicBezTo>
                  <a:cubicBezTo>
                    <a:pt x="2116" y="1686"/>
                    <a:pt x="2116" y="1693"/>
                    <a:pt x="2109" y="1693"/>
                  </a:cubicBezTo>
                  <a:cubicBezTo>
                    <a:pt x="2094" y="1701"/>
                    <a:pt x="2087" y="1686"/>
                    <a:pt x="2094" y="1671"/>
                  </a:cubicBezTo>
                  <a:cubicBezTo>
                    <a:pt x="2050" y="1671"/>
                    <a:pt x="2013" y="1693"/>
                    <a:pt x="1983" y="1649"/>
                  </a:cubicBezTo>
                  <a:cubicBezTo>
                    <a:pt x="1968" y="1619"/>
                    <a:pt x="1953" y="1597"/>
                    <a:pt x="1908" y="1604"/>
                  </a:cubicBezTo>
                  <a:cubicBezTo>
                    <a:pt x="1894" y="1560"/>
                    <a:pt x="1864" y="1560"/>
                    <a:pt x="1819" y="1560"/>
                  </a:cubicBezTo>
                  <a:cubicBezTo>
                    <a:pt x="1797" y="1560"/>
                    <a:pt x="1790" y="1552"/>
                    <a:pt x="1790" y="1537"/>
                  </a:cubicBezTo>
                  <a:cubicBezTo>
                    <a:pt x="1790" y="1515"/>
                    <a:pt x="1753" y="1523"/>
                    <a:pt x="1738" y="1523"/>
                  </a:cubicBezTo>
                  <a:cubicBezTo>
                    <a:pt x="1738" y="1500"/>
                    <a:pt x="1745" y="1456"/>
                    <a:pt x="1760" y="1441"/>
                  </a:cubicBezTo>
                  <a:cubicBezTo>
                    <a:pt x="1805" y="1441"/>
                    <a:pt x="1797" y="1344"/>
                    <a:pt x="1767" y="1322"/>
                  </a:cubicBezTo>
                  <a:cubicBezTo>
                    <a:pt x="1805" y="1322"/>
                    <a:pt x="1842" y="1322"/>
                    <a:pt x="1879" y="1322"/>
                  </a:cubicBezTo>
                  <a:cubicBezTo>
                    <a:pt x="1886" y="1300"/>
                    <a:pt x="1864" y="1285"/>
                    <a:pt x="1871" y="1263"/>
                  </a:cubicBezTo>
                  <a:cubicBezTo>
                    <a:pt x="1901" y="1255"/>
                    <a:pt x="1931" y="1255"/>
                    <a:pt x="1961" y="1263"/>
                  </a:cubicBezTo>
                  <a:cubicBezTo>
                    <a:pt x="1961" y="1322"/>
                    <a:pt x="1983" y="1344"/>
                    <a:pt x="2050" y="1344"/>
                  </a:cubicBezTo>
                  <a:cubicBezTo>
                    <a:pt x="2072" y="1344"/>
                    <a:pt x="2087" y="1344"/>
                    <a:pt x="2094" y="1315"/>
                  </a:cubicBezTo>
                  <a:cubicBezTo>
                    <a:pt x="2102" y="1278"/>
                    <a:pt x="2116" y="1270"/>
                    <a:pt x="2146" y="1248"/>
                  </a:cubicBezTo>
                  <a:cubicBezTo>
                    <a:pt x="2183" y="1225"/>
                    <a:pt x="2213" y="1196"/>
                    <a:pt x="2250" y="1181"/>
                  </a:cubicBezTo>
                  <a:cubicBezTo>
                    <a:pt x="2280" y="1166"/>
                    <a:pt x="2317" y="1166"/>
                    <a:pt x="2354" y="1159"/>
                  </a:cubicBezTo>
                  <a:cubicBezTo>
                    <a:pt x="2399" y="1151"/>
                    <a:pt x="2376" y="1025"/>
                    <a:pt x="2443" y="1084"/>
                  </a:cubicBezTo>
                  <a:cubicBezTo>
                    <a:pt x="2443" y="1062"/>
                    <a:pt x="2436" y="1025"/>
                    <a:pt x="2465" y="1025"/>
                  </a:cubicBezTo>
                  <a:cubicBezTo>
                    <a:pt x="2518" y="1032"/>
                    <a:pt x="2562" y="1070"/>
                    <a:pt x="2621" y="1070"/>
                  </a:cubicBezTo>
                  <a:cubicBezTo>
                    <a:pt x="2621" y="1047"/>
                    <a:pt x="2621" y="1025"/>
                    <a:pt x="2599" y="1018"/>
                  </a:cubicBezTo>
                  <a:cubicBezTo>
                    <a:pt x="2629" y="1018"/>
                    <a:pt x="2651" y="1032"/>
                    <a:pt x="2673" y="1032"/>
                  </a:cubicBezTo>
                  <a:cubicBezTo>
                    <a:pt x="2673" y="1018"/>
                    <a:pt x="2681" y="1003"/>
                    <a:pt x="2681" y="988"/>
                  </a:cubicBezTo>
                  <a:cubicBezTo>
                    <a:pt x="2688" y="973"/>
                    <a:pt x="2696" y="973"/>
                    <a:pt x="2696" y="951"/>
                  </a:cubicBezTo>
                  <a:cubicBezTo>
                    <a:pt x="2696" y="936"/>
                    <a:pt x="2651" y="891"/>
                    <a:pt x="2673" y="891"/>
                  </a:cubicBezTo>
                  <a:cubicBezTo>
                    <a:pt x="2696" y="884"/>
                    <a:pt x="2733" y="891"/>
                    <a:pt x="2748" y="899"/>
                  </a:cubicBezTo>
                  <a:cubicBezTo>
                    <a:pt x="2777" y="914"/>
                    <a:pt x="2770" y="943"/>
                    <a:pt x="2815" y="943"/>
                  </a:cubicBezTo>
                  <a:cubicBezTo>
                    <a:pt x="2815" y="928"/>
                    <a:pt x="2815" y="914"/>
                    <a:pt x="2815" y="899"/>
                  </a:cubicBezTo>
                  <a:cubicBezTo>
                    <a:pt x="2822" y="899"/>
                    <a:pt x="2822" y="899"/>
                    <a:pt x="2822" y="899"/>
                  </a:cubicBezTo>
                  <a:cubicBezTo>
                    <a:pt x="2829" y="862"/>
                    <a:pt x="2822" y="802"/>
                    <a:pt x="2881" y="839"/>
                  </a:cubicBezTo>
                  <a:cubicBezTo>
                    <a:pt x="2874" y="802"/>
                    <a:pt x="2918" y="802"/>
                    <a:pt x="2948" y="802"/>
                  </a:cubicBezTo>
                  <a:cubicBezTo>
                    <a:pt x="2941" y="787"/>
                    <a:pt x="2933" y="773"/>
                    <a:pt x="2911" y="773"/>
                  </a:cubicBezTo>
                  <a:cubicBezTo>
                    <a:pt x="2911" y="750"/>
                    <a:pt x="2963" y="728"/>
                    <a:pt x="2970" y="706"/>
                  </a:cubicBezTo>
                  <a:cubicBezTo>
                    <a:pt x="3008" y="661"/>
                    <a:pt x="3022" y="639"/>
                    <a:pt x="3022" y="579"/>
                  </a:cubicBezTo>
                  <a:cubicBezTo>
                    <a:pt x="2955" y="565"/>
                    <a:pt x="3015" y="527"/>
                    <a:pt x="3000" y="505"/>
                  </a:cubicBezTo>
                  <a:cubicBezTo>
                    <a:pt x="3022" y="498"/>
                    <a:pt x="3052" y="505"/>
                    <a:pt x="3074" y="505"/>
                  </a:cubicBezTo>
                  <a:cubicBezTo>
                    <a:pt x="3074" y="476"/>
                    <a:pt x="3089" y="438"/>
                    <a:pt x="3074" y="409"/>
                  </a:cubicBezTo>
                  <a:cubicBezTo>
                    <a:pt x="3060" y="386"/>
                    <a:pt x="3015" y="386"/>
                    <a:pt x="3030" y="349"/>
                  </a:cubicBezTo>
                  <a:cubicBezTo>
                    <a:pt x="3037" y="349"/>
                    <a:pt x="3045" y="342"/>
                    <a:pt x="3052" y="334"/>
                  </a:cubicBezTo>
                  <a:cubicBezTo>
                    <a:pt x="3060" y="275"/>
                    <a:pt x="3082" y="201"/>
                    <a:pt x="3045" y="141"/>
                  </a:cubicBezTo>
                  <a:cubicBezTo>
                    <a:pt x="3030" y="126"/>
                    <a:pt x="2985" y="97"/>
                    <a:pt x="2985" y="74"/>
                  </a:cubicBezTo>
                  <a:cubicBezTo>
                    <a:pt x="2985" y="74"/>
                    <a:pt x="2985" y="74"/>
                    <a:pt x="2985" y="67"/>
                  </a:cubicBezTo>
                  <a:cubicBezTo>
                    <a:pt x="2955" y="60"/>
                    <a:pt x="2918" y="52"/>
                    <a:pt x="2911" y="45"/>
                  </a:cubicBezTo>
                  <a:cubicBezTo>
                    <a:pt x="2874" y="15"/>
                    <a:pt x="2829" y="0"/>
                    <a:pt x="2785" y="8"/>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39" name="Freeform 31"/>
            <p:cNvSpPr>
              <a:spLocks noChangeArrowheads="1"/>
            </p:cNvSpPr>
            <p:nvPr/>
          </p:nvSpPr>
          <p:spPr bwMode="auto">
            <a:xfrm>
              <a:off x="13014226" y="8608482"/>
              <a:ext cx="9531" cy="7621"/>
            </a:xfrm>
            <a:custGeom>
              <a:avLst/>
              <a:gdLst>
                <a:gd name="T0" fmla="*/ 22 w 23"/>
                <a:gd name="T1" fmla="*/ 0 h 16"/>
                <a:gd name="T2" fmla="*/ 22 w 23"/>
                <a:gd name="T3" fmla="*/ 0 h 16"/>
                <a:gd name="T4" fmla="*/ 0 w 23"/>
                <a:gd name="T5" fmla="*/ 15 h 16"/>
                <a:gd name="T6" fmla="*/ 22 w 23"/>
                <a:gd name="T7" fmla="*/ 0 h 16"/>
              </a:gdLst>
              <a:ahLst/>
              <a:cxnLst>
                <a:cxn ang="0">
                  <a:pos x="T0" y="T1"/>
                </a:cxn>
                <a:cxn ang="0">
                  <a:pos x="T2" y="T3"/>
                </a:cxn>
                <a:cxn ang="0">
                  <a:pos x="T4" y="T5"/>
                </a:cxn>
                <a:cxn ang="0">
                  <a:pos x="T6" y="T7"/>
                </a:cxn>
              </a:cxnLst>
              <a:rect l="0" t="0" r="r" b="b"/>
              <a:pathLst>
                <a:path w="23" h="16">
                  <a:moveTo>
                    <a:pt x="22" y="0"/>
                  </a:moveTo>
                  <a:lnTo>
                    <a:pt x="22" y="0"/>
                  </a:lnTo>
                  <a:cubicBezTo>
                    <a:pt x="15" y="8"/>
                    <a:pt x="8" y="8"/>
                    <a:pt x="0" y="15"/>
                  </a:cubicBezTo>
                  <a:cubicBezTo>
                    <a:pt x="8" y="15"/>
                    <a:pt x="22" y="8"/>
                    <a:pt x="22" y="0"/>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40" name="Freeform 32"/>
            <p:cNvSpPr>
              <a:spLocks noChangeArrowheads="1"/>
            </p:cNvSpPr>
            <p:nvPr/>
          </p:nvSpPr>
          <p:spPr bwMode="auto">
            <a:xfrm>
              <a:off x="10680835" y="5602238"/>
              <a:ext cx="116287" cy="129546"/>
            </a:xfrm>
            <a:custGeom>
              <a:avLst/>
              <a:gdLst>
                <a:gd name="T0" fmla="*/ 149 w 269"/>
                <a:gd name="T1" fmla="*/ 8 h 298"/>
                <a:gd name="T2" fmla="*/ 149 w 269"/>
                <a:gd name="T3" fmla="*/ 8 h 298"/>
                <a:gd name="T4" fmla="*/ 112 w 269"/>
                <a:gd name="T5" fmla="*/ 8 h 298"/>
                <a:gd name="T6" fmla="*/ 97 w 269"/>
                <a:gd name="T7" fmla="*/ 30 h 298"/>
                <a:gd name="T8" fmla="*/ 75 w 269"/>
                <a:gd name="T9" fmla="*/ 23 h 298"/>
                <a:gd name="T10" fmla="*/ 52 w 269"/>
                <a:gd name="T11" fmla="*/ 45 h 298"/>
                <a:gd name="T12" fmla="*/ 60 w 269"/>
                <a:gd name="T13" fmla="*/ 82 h 298"/>
                <a:gd name="T14" fmla="*/ 60 w 269"/>
                <a:gd name="T15" fmla="*/ 104 h 298"/>
                <a:gd name="T16" fmla="*/ 60 w 269"/>
                <a:gd name="T17" fmla="*/ 112 h 298"/>
                <a:gd name="T18" fmla="*/ 60 w 269"/>
                <a:gd name="T19" fmla="*/ 126 h 298"/>
                <a:gd name="T20" fmla="*/ 45 w 269"/>
                <a:gd name="T21" fmla="*/ 134 h 298"/>
                <a:gd name="T22" fmla="*/ 37 w 269"/>
                <a:gd name="T23" fmla="*/ 149 h 298"/>
                <a:gd name="T24" fmla="*/ 22 w 269"/>
                <a:gd name="T25" fmla="*/ 149 h 298"/>
                <a:gd name="T26" fmla="*/ 15 w 269"/>
                <a:gd name="T27" fmla="*/ 171 h 298"/>
                <a:gd name="T28" fmla="*/ 0 w 269"/>
                <a:gd name="T29" fmla="*/ 186 h 298"/>
                <a:gd name="T30" fmla="*/ 8 w 269"/>
                <a:gd name="T31" fmla="*/ 201 h 298"/>
                <a:gd name="T32" fmla="*/ 22 w 269"/>
                <a:gd name="T33" fmla="*/ 215 h 298"/>
                <a:gd name="T34" fmla="*/ 22 w 269"/>
                <a:gd name="T35" fmla="*/ 223 h 298"/>
                <a:gd name="T36" fmla="*/ 45 w 269"/>
                <a:gd name="T37" fmla="*/ 223 h 298"/>
                <a:gd name="T38" fmla="*/ 67 w 269"/>
                <a:gd name="T39" fmla="*/ 215 h 298"/>
                <a:gd name="T40" fmla="*/ 82 w 269"/>
                <a:gd name="T41" fmla="*/ 215 h 298"/>
                <a:gd name="T42" fmla="*/ 90 w 269"/>
                <a:gd name="T43" fmla="*/ 215 h 298"/>
                <a:gd name="T44" fmla="*/ 97 w 269"/>
                <a:gd name="T45" fmla="*/ 208 h 298"/>
                <a:gd name="T46" fmla="*/ 112 w 269"/>
                <a:gd name="T47" fmla="*/ 223 h 298"/>
                <a:gd name="T48" fmla="*/ 127 w 269"/>
                <a:gd name="T49" fmla="*/ 223 h 298"/>
                <a:gd name="T50" fmla="*/ 127 w 269"/>
                <a:gd name="T51" fmla="*/ 230 h 298"/>
                <a:gd name="T52" fmla="*/ 141 w 269"/>
                <a:gd name="T53" fmla="*/ 230 h 298"/>
                <a:gd name="T54" fmla="*/ 141 w 269"/>
                <a:gd name="T55" fmla="*/ 245 h 298"/>
                <a:gd name="T56" fmla="*/ 141 w 269"/>
                <a:gd name="T57" fmla="*/ 260 h 298"/>
                <a:gd name="T58" fmla="*/ 156 w 269"/>
                <a:gd name="T59" fmla="*/ 275 h 298"/>
                <a:gd name="T60" fmla="*/ 164 w 269"/>
                <a:gd name="T61" fmla="*/ 282 h 298"/>
                <a:gd name="T62" fmla="*/ 164 w 269"/>
                <a:gd name="T63" fmla="*/ 290 h 298"/>
                <a:gd name="T64" fmla="*/ 208 w 269"/>
                <a:gd name="T65" fmla="*/ 275 h 298"/>
                <a:gd name="T66" fmla="*/ 208 w 269"/>
                <a:gd name="T67" fmla="*/ 245 h 298"/>
                <a:gd name="T68" fmla="*/ 230 w 269"/>
                <a:gd name="T69" fmla="*/ 238 h 298"/>
                <a:gd name="T70" fmla="*/ 245 w 269"/>
                <a:gd name="T71" fmla="*/ 245 h 298"/>
                <a:gd name="T72" fmla="*/ 245 w 269"/>
                <a:gd name="T73" fmla="*/ 245 h 298"/>
                <a:gd name="T74" fmla="*/ 208 w 269"/>
                <a:gd name="T75" fmla="*/ 208 h 298"/>
                <a:gd name="T76" fmla="*/ 245 w 269"/>
                <a:gd name="T77" fmla="*/ 245 h 298"/>
                <a:gd name="T78" fmla="*/ 245 w 269"/>
                <a:gd name="T79" fmla="*/ 208 h 298"/>
                <a:gd name="T80" fmla="*/ 245 w 269"/>
                <a:gd name="T81" fmla="*/ 178 h 298"/>
                <a:gd name="T82" fmla="*/ 245 w 269"/>
                <a:gd name="T83" fmla="*/ 149 h 298"/>
                <a:gd name="T84" fmla="*/ 245 w 269"/>
                <a:gd name="T85" fmla="*/ 126 h 298"/>
                <a:gd name="T86" fmla="*/ 245 w 269"/>
                <a:gd name="T87" fmla="*/ 104 h 298"/>
                <a:gd name="T88" fmla="*/ 230 w 269"/>
                <a:gd name="T89" fmla="*/ 104 h 298"/>
                <a:gd name="T90" fmla="*/ 216 w 269"/>
                <a:gd name="T91" fmla="*/ 89 h 298"/>
                <a:gd name="T92" fmla="*/ 216 w 269"/>
                <a:gd name="T93" fmla="*/ 82 h 298"/>
                <a:gd name="T94" fmla="*/ 208 w 269"/>
                <a:gd name="T95" fmla="*/ 82 h 298"/>
                <a:gd name="T96" fmla="*/ 201 w 269"/>
                <a:gd name="T97" fmla="*/ 67 h 298"/>
                <a:gd name="T98" fmla="*/ 201 w 269"/>
                <a:gd name="T99" fmla="*/ 60 h 298"/>
                <a:gd name="T100" fmla="*/ 193 w 269"/>
                <a:gd name="T101" fmla="*/ 60 h 298"/>
                <a:gd name="T102" fmla="*/ 186 w 269"/>
                <a:gd name="T103" fmla="*/ 45 h 298"/>
                <a:gd name="T104" fmla="*/ 193 w 269"/>
                <a:gd name="T105" fmla="*/ 37 h 298"/>
                <a:gd name="T106" fmla="*/ 178 w 269"/>
                <a:gd name="T107" fmla="*/ 15 h 298"/>
                <a:gd name="T108" fmla="*/ 164 w 269"/>
                <a:gd name="T109" fmla="*/ 23 h 298"/>
                <a:gd name="T110" fmla="*/ 156 w 269"/>
                <a:gd name="T111" fmla="*/ 15 h 298"/>
                <a:gd name="T112" fmla="*/ 156 w 269"/>
                <a:gd name="T113" fmla="*/ 60 h 298"/>
                <a:gd name="T114" fmla="*/ 156 w 269"/>
                <a:gd name="T115" fmla="*/ 15 h 298"/>
                <a:gd name="T116" fmla="*/ 149 w 269"/>
                <a:gd name="T117" fmla="*/ 15 h 298"/>
                <a:gd name="T118" fmla="*/ 149 w 269"/>
                <a:gd name="T119" fmla="*/ 8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69" h="298">
                  <a:moveTo>
                    <a:pt x="149" y="8"/>
                  </a:moveTo>
                  <a:lnTo>
                    <a:pt x="149" y="8"/>
                  </a:lnTo>
                  <a:cubicBezTo>
                    <a:pt x="134" y="8"/>
                    <a:pt x="119" y="0"/>
                    <a:pt x="112" y="8"/>
                  </a:cubicBezTo>
                  <a:cubicBezTo>
                    <a:pt x="104" y="15"/>
                    <a:pt x="104" y="23"/>
                    <a:pt x="97" y="30"/>
                  </a:cubicBezTo>
                  <a:cubicBezTo>
                    <a:pt x="90" y="30"/>
                    <a:pt x="82" y="23"/>
                    <a:pt x="75" y="23"/>
                  </a:cubicBezTo>
                  <a:cubicBezTo>
                    <a:pt x="67" y="30"/>
                    <a:pt x="60" y="37"/>
                    <a:pt x="52" y="45"/>
                  </a:cubicBezTo>
                  <a:cubicBezTo>
                    <a:pt x="52" y="52"/>
                    <a:pt x="52" y="75"/>
                    <a:pt x="60" y="82"/>
                  </a:cubicBezTo>
                  <a:cubicBezTo>
                    <a:pt x="67" y="89"/>
                    <a:pt x="52" y="97"/>
                    <a:pt x="60" y="104"/>
                  </a:cubicBezTo>
                  <a:cubicBezTo>
                    <a:pt x="60" y="104"/>
                    <a:pt x="67" y="104"/>
                    <a:pt x="60" y="112"/>
                  </a:cubicBezTo>
                  <a:lnTo>
                    <a:pt x="60" y="126"/>
                  </a:lnTo>
                  <a:cubicBezTo>
                    <a:pt x="52" y="126"/>
                    <a:pt x="45" y="126"/>
                    <a:pt x="45" y="134"/>
                  </a:cubicBezTo>
                  <a:cubicBezTo>
                    <a:pt x="37" y="141"/>
                    <a:pt x="45" y="141"/>
                    <a:pt x="37" y="149"/>
                  </a:cubicBezTo>
                  <a:cubicBezTo>
                    <a:pt x="30" y="149"/>
                    <a:pt x="22" y="149"/>
                    <a:pt x="22" y="149"/>
                  </a:cubicBezTo>
                  <a:cubicBezTo>
                    <a:pt x="15" y="156"/>
                    <a:pt x="15" y="164"/>
                    <a:pt x="15" y="171"/>
                  </a:cubicBezTo>
                  <a:cubicBezTo>
                    <a:pt x="8" y="178"/>
                    <a:pt x="0" y="171"/>
                    <a:pt x="0" y="186"/>
                  </a:cubicBezTo>
                  <a:cubicBezTo>
                    <a:pt x="0" y="193"/>
                    <a:pt x="0" y="201"/>
                    <a:pt x="8" y="201"/>
                  </a:cubicBezTo>
                  <a:cubicBezTo>
                    <a:pt x="15" y="201"/>
                    <a:pt x="22" y="215"/>
                    <a:pt x="22" y="215"/>
                  </a:cubicBezTo>
                  <a:cubicBezTo>
                    <a:pt x="15" y="223"/>
                    <a:pt x="15" y="230"/>
                    <a:pt x="22" y="223"/>
                  </a:cubicBezTo>
                  <a:cubicBezTo>
                    <a:pt x="30" y="223"/>
                    <a:pt x="37" y="223"/>
                    <a:pt x="45" y="223"/>
                  </a:cubicBezTo>
                  <a:cubicBezTo>
                    <a:pt x="60" y="223"/>
                    <a:pt x="60" y="223"/>
                    <a:pt x="67" y="215"/>
                  </a:cubicBezTo>
                  <a:cubicBezTo>
                    <a:pt x="75" y="215"/>
                    <a:pt x="75" y="223"/>
                    <a:pt x="82" y="215"/>
                  </a:cubicBezTo>
                  <a:cubicBezTo>
                    <a:pt x="90" y="215"/>
                    <a:pt x="90" y="215"/>
                    <a:pt x="90" y="215"/>
                  </a:cubicBezTo>
                  <a:cubicBezTo>
                    <a:pt x="75" y="208"/>
                    <a:pt x="90" y="201"/>
                    <a:pt x="97" y="208"/>
                  </a:cubicBezTo>
                  <a:cubicBezTo>
                    <a:pt x="97" y="215"/>
                    <a:pt x="104" y="223"/>
                    <a:pt x="112" y="223"/>
                  </a:cubicBezTo>
                  <a:cubicBezTo>
                    <a:pt x="119" y="223"/>
                    <a:pt x="119" y="223"/>
                    <a:pt x="127" y="223"/>
                  </a:cubicBezTo>
                  <a:lnTo>
                    <a:pt x="127" y="230"/>
                  </a:lnTo>
                  <a:cubicBezTo>
                    <a:pt x="134" y="230"/>
                    <a:pt x="141" y="230"/>
                    <a:pt x="141" y="230"/>
                  </a:cubicBezTo>
                  <a:cubicBezTo>
                    <a:pt x="141" y="238"/>
                    <a:pt x="141" y="238"/>
                    <a:pt x="141" y="245"/>
                  </a:cubicBezTo>
                  <a:cubicBezTo>
                    <a:pt x="134" y="253"/>
                    <a:pt x="134" y="260"/>
                    <a:pt x="141" y="260"/>
                  </a:cubicBezTo>
                  <a:cubicBezTo>
                    <a:pt x="141" y="267"/>
                    <a:pt x="156" y="267"/>
                    <a:pt x="156" y="275"/>
                  </a:cubicBezTo>
                  <a:cubicBezTo>
                    <a:pt x="156" y="282"/>
                    <a:pt x="156" y="282"/>
                    <a:pt x="164" y="282"/>
                  </a:cubicBezTo>
                  <a:cubicBezTo>
                    <a:pt x="164" y="290"/>
                    <a:pt x="164" y="290"/>
                    <a:pt x="164" y="290"/>
                  </a:cubicBezTo>
                  <a:cubicBezTo>
                    <a:pt x="178" y="297"/>
                    <a:pt x="201" y="282"/>
                    <a:pt x="208" y="275"/>
                  </a:cubicBezTo>
                  <a:cubicBezTo>
                    <a:pt x="208" y="260"/>
                    <a:pt x="193" y="260"/>
                    <a:pt x="208" y="245"/>
                  </a:cubicBezTo>
                  <a:cubicBezTo>
                    <a:pt x="216" y="245"/>
                    <a:pt x="223" y="238"/>
                    <a:pt x="230" y="238"/>
                  </a:cubicBezTo>
                  <a:cubicBezTo>
                    <a:pt x="238" y="245"/>
                    <a:pt x="238" y="253"/>
                    <a:pt x="245" y="245"/>
                  </a:cubicBezTo>
                  <a:lnTo>
                    <a:pt x="245" y="245"/>
                  </a:lnTo>
                  <a:cubicBezTo>
                    <a:pt x="230" y="230"/>
                    <a:pt x="216" y="208"/>
                    <a:pt x="208" y="208"/>
                  </a:cubicBezTo>
                  <a:cubicBezTo>
                    <a:pt x="216" y="208"/>
                    <a:pt x="230" y="230"/>
                    <a:pt x="245" y="245"/>
                  </a:cubicBezTo>
                  <a:cubicBezTo>
                    <a:pt x="260" y="230"/>
                    <a:pt x="253" y="215"/>
                    <a:pt x="245" y="208"/>
                  </a:cubicBezTo>
                  <a:cubicBezTo>
                    <a:pt x="230" y="201"/>
                    <a:pt x="230" y="186"/>
                    <a:pt x="245" y="178"/>
                  </a:cubicBezTo>
                  <a:cubicBezTo>
                    <a:pt x="268" y="171"/>
                    <a:pt x="253" y="164"/>
                    <a:pt x="245" y="149"/>
                  </a:cubicBezTo>
                  <a:cubicBezTo>
                    <a:pt x="245" y="141"/>
                    <a:pt x="245" y="134"/>
                    <a:pt x="245" y="126"/>
                  </a:cubicBezTo>
                  <a:cubicBezTo>
                    <a:pt x="253" y="126"/>
                    <a:pt x="253" y="112"/>
                    <a:pt x="245" y="104"/>
                  </a:cubicBezTo>
                  <a:cubicBezTo>
                    <a:pt x="238" y="104"/>
                    <a:pt x="230" y="119"/>
                    <a:pt x="230" y="104"/>
                  </a:cubicBezTo>
                  <a:cubicBezTo>
                    <a:pt x="223" y="97"/>
                    <a:pt x="223" y="97"/>
                    <a:pt x="216" y="89"/>
                  </a:cubicBezTo>
                  <a:cubicBezTo>
                    <a:pt x="216" y="89"/>
                    <a:pt x="216" y="89"/>
                    <a:pt x="216" y="82"/>
                  </a:cubicBezTo>
                  <a:cubicBezTo>
                    <a:pt x="208" y="82"/>
                    <a:pt x="208" y="82"/>
                    <a:pt x="208" y="82"/>
                  </a:cubicBezTo>
                  <a:cubicBezTo>
                    <a:pt x="201" y="75"/>
                    <a:pt x="201" y="67"/>
                    <a:pt x="201" y="67"/>
                  </a:cubicBezTo>
                  <a:cubicBezTo>
                    <a:pt x="201" y="67"/>
                    <a:pt x="201" y="67"/>
                    <a:pt x="201" y="60"/>
                  </a:cubicBezTo>
                  <a:lnTo>
                    <a:pt x="193" y="60"/>
                  </a:lnTo>
                  <a:cubicBezTo>
                    <a:pt x="193" y="60"/>
                    <a:pt x="178" y="52"/>
                    <a:pt x="186" y="45"/>
                  </a:cubicBezTo>
                  <a:cubicBezTo>
                    <a:pt x="186" y="37"/>
                    <a:pt x="201" y="52"/>
                    <a:pt x="193" y="37"/>
                  </a:cubicBezTo>
                  <a:cubicBezTo>
                    <a:pt x="193" y="37"/>
                    <a:pt x="186" y="15"/>
                    <a:pt x="178" y="15"/>
                  </a:cubicBezTo>
                  <a:cubicBezTo>
                    <a:pt x="171" y="15"/>
                    <a:pt x="171" y="23"/>
                    <a:pt x="164" y="23"/>
                  </a:cubicBezTo>
                  <a:cubicBezTo>
                    <a:pt x="164" y="23"/>
                    <a:pt x="156" y="23"/>
                    <a:pt x="156" y="15"/>
                  </a:cubicBezTo>
                  <a:cubicBezTo>
                    <a:pt x="156" y="30"/>
                    <a:pt x="156" y="45"/>
                    <a:pt x="156" y="60"/>
                  </a:cubicBezTo>
                  <a:cubicBezTo>
                    <a:pt x="156" y="45"/>
                    <a:pt x="156" y="30"/>
                    <a:pt x="156" y="15"/>
                  </a:cubicBezTo>
                  <a:lnTo>
                    <a:pt x="149" y="15"/>
                  </a:lnTo>
                  <a:cubicBezTo>
                    <a:pt x="149" y="15"/>
                    <a:pt x="149" y="15"/>
                    <a:pt x="149" y="8"/>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41" name="Freeform 33"/>
            <p:cNvSpPr>
              <a:spLocks noChangeArrowheads="1"/>
            </p:cNvSpPr>
            <p:nvPr/>
          </p:nvSpPr>
          <p:spPr bwMode="auto">
            <a:xfrm>
              <a:off x="9672366" y="2927480"/>
              <a:ext cx="2077938" cy="1560276"/>
            </a:xfrm>
            <a:custGeom>
              <a:avLst/>
              <a:gdLst>
                <a:gd name="T0" fmla="*/ 1760 w 4806"/>
                <a:gd name="T1" fmla="*/ 3431 h 3610"/>
                <a:gd name="T2" fmla="*/ 1812 w 4806"/>
                <a:gd name="T3" fmla="*/ 3394 h 3610"/>
                <a:gd name="T4" fmla="*/ 1842 w 4806"/>
                <a:gd name="T5" fmla="*/ 3149 h 3610"/>
                <a:gd name="T6" fmla="*/ 1983 w 4806"/>
                <a:gd name="T7" fmla="*/ 3089 h 3610"/>
                <a:gd name="T8" fmla="*/ 2303 w 4806"/>
                <a:gd name="T9" fmla="*/ 2918 h 3610"/>
                <a:gd name="T10" fmla="*/ 2644 w 4806"/>
                <a:gd name="T11" fmla="*/ 3104 h 3610"/>
                <a:gd name="T12" fmla="*/ 3105 w 4806"/>
                <a:gd name="T13" fmla="*/ 3111 h 3610"/>
                <a:gd name="T14" fmla="*/ 3275 w 4806"/>
                <a:gd name="T15" fmla="*/ 3371 h 3610"/>
                <a:gd name="T16" fmla="*/ 3454 w 4806"/>
                <a:gd name="T17" fmla="*/ 3490 h 3610"/>
                <a:gd name="T18" fmla="*/ 3595 w 4806"/>
                <a:gd name="T19" fmla="*/ 3564 h 3610"/>
                <a:gd name="T20" fmla="*/ 3706 w 4806"/>
                <a:gd name="T21" fmla="*/ 3357 h 3610"/>
                <a:gd name="T22" fmla="*/ 3773 w 4806"/>
                <a:gd name="T23" fmla="*/ 3512 h 3610"/>
                <a:gd name="T24" fmla="*/ 3951 w 4806"/>
                <a:gd name="T25" fmla="*/ 3520 h 3610"/>
                <a:gd name="T26" fmla="*/ 4159 w 4806"/>
                <a:gd name="T27" fmla="*/ 3394 h 3610"/>
                <a:gd name="T28" fmla="*/ 4181 w 4806"/>
                <a:gd name="T29" fmla="*/ 3163 h 3610"/>
                <a:gd name="T30" fmla="*/ 3884 w 4806"/>
                <a:gd name="T31" fmla="*/ 2629 h 3610"/>
                <a:gd name="T32" fmla="*/ 3959 w 4806"/>
                <a:gd name="T33" fmla="*/ 2309 h 3610"/>
                <a:gd name="T34" fmla="*/ 4204 w 4806"/>
                <a:gd name="T35" fmla="*/ 2302 h 3610"/>
                <a:gd name="T36" fmla="*/ 4263 w 4806"/>
                <a:gd name="T37" fmla="*/ 2035 h 3610"/>
                <a:gd name="T38" fmla="*/ 4619 w 4806"/>
                <a:gd name="T39" fmla="*/ 1879 h 3610"/>
                <a:gd name="T40" fmla="*/ 4761 w 4806"/>
                <a:gd name="T41" fmla="*/ 1359 h 3610"/>
                <a:gd name="T42" fmla="*/ 4642 w 4806"/>
                <a:gd name="T43" fmla="*/ 1151 h 3610"/>
                <a:gd name="T44" fmla="*/ 4115 w 4806"/>
                <a:gd name="T45" fmla="*/ 973 h 3610"/>
                <a:gd name="T46" fmla="*/ 3632 w 4806"/>
                <a:gd name="T47" fmla="*/ 1091 h 3610"/>
                <a:gd name="T48" fmla="*/ 3461 w 4806"/>
                <a:gd name="T49" fmla="*/ 1181 h 3610"/>
                <a:gd name="T50" fmla="*/ 3090 w 4806"/>
                <a:gd name="T51" fmla="*/ 1240 h 3610"/>
                <a:gd name="T52" fmla="*/ 3001 w 4806"/>
                <a:gd name="T53" fmla="*/ 1114 h 3610"/>
                <a:gd name="T54" fmla="*/ 2726 w 4806"/>
                <a:gd name="T55" fmla="*/ 995 h 3610"/>
                <a:gd name="T56" fmla="*/ 2384 w 4806"/>
                <a:gd name="T57" fmla="*/ 616 h 3610"/>
                <a:gd name="T58" fmla="*/ 2072 w 4806"/>
                <a:gd name="T59" fmla="*/ 319 h 3610"/>
                <a:gd name="T60" fmla="*/ 1760 w 4806"/>
                <a:gd name="T61" fmla="*/ 82 h 3610"/>
                <a:gd name="T62" fmla="*/ 1456 w 4806"/>
                <a:gd name="T63" fmla="*/ 37 h 3610"/>
                <a:gd name="T64" fmla="*/ 1166 w 4806"/>
                <a:gd name="T65" fmla="*/ 67 h 3610"/>
                <a:gd name="T66" fmla="*/ 847 w 4806"/>
                <a:gd name="T67" fmla="*/ 141 h 3610"/>
                <a:gd name="T68" fmla="*/ 632 w 4806"/>
                <a:gd name="T69" fmla="*/ 186 h 3610"/>
                <a:gd name="T70" fmla="*/ 320 w 4806"/>
                <a:gd name="T71" fmla="*/ 349 h 3610"/>
                <a:gd name="T72" fmla="*/ 38 w 4806"/>
                <a:gd name="T73" fmla="*/ 549 h 3610"/>
                <a:gd name="T74" fmla="*/ 60 w 4806"/>
                <a:gd name="T75" fmla="*/ 728 h 3610"/>
                <a:gd name="T76" fmla="*/ 275 w 4806"/>
                <a:gd name="T77" fmla="*/ 780 h 3610"/>
                <a:gd name="T78" fmla="*/ 424 w 4806"/>
                <a:gd name="T79" fmla="*/ 928 h 3610"/>
                <a:gd name="T80" fmla="*/ 750 w 4806"/>
                <a:gd name="T81" fmla="*/ 1062 h 3610"/>
                <a:gd name="T82" fmla="*/ 780 w 4806"/>
                <a:gd name="T83" fmla="*/ 1292 h 3610"/>
                <a:gd name="T84" fmla="*/ 877 w 4806"/>
                <a:gd name="T85" fmla="*/ 1522 h 3610"/>
                <a:gd name="T86" fmla="*/ 713 w 4806"/>
                <a:gd name="T87" fmla="*/ 1589 h 3610"/>
                <a:gd name="T88" fmla="*/ 476 w 4806"/>
                <a:gd name="T89" fmla="*/ 1753 h 3610"/>
                <a:gd name="T90" fmla="*/ 498 w 4806"/>
                <a:gd name="T91" fmla="*/ 2205 h 3610"/>
                <a:gd name="T92" fmla="*/ 498 w 4806"/>
                <a:gd name="T93" fmla="*/ 2473 h 3610"/>
                <a:gd name="T94" fmla="*/ 505 w 4806"/>
                <a:gd name="T95" fmla="*/ 2703 h 3610"/>
                <a:gd name="T96" fmla="*/ 780 w 4806"/>
                <a:gd name="T97" fmla="*/ 2963 h 3610"/>
                <a:gd name="T98" fmla="*/ 1100 w 4806"/>
                <a:gd name="T99" fmla="*/ 3119 h 3610"/>
                <a:gd name="T100" fmla="*/ 1129 w 4806"/>
                <a:gd name="T101" fmla="*/ 3230 h 3610"/>
                <a:gd name="T102" fmla="*/ 1293 w 4806"/>
                <a:gd name="T103" fmla="*/ 3349 h 3610"/>
                <a:gd name="T104" fmla="*/ 1389 w 4806"/>
                <a:gd name="T105" fmla="*/ 3327 h 3610"/>
                <a:gd name="T106" fmla="*/ 1545 w 4806"/>
                <a:gd name="T107" fmla="*/ 3497 h 36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806" h="3610">
                  <a:moveTo>
                    <a:pt x="1619" y="3520"/>
                  </a:moveTo>
                  <a:lnTo>
                    <a:pt x="1619" y="3520"/>
                  </a:lnTo>
                  <a:cubicBezTo>
                    <a:pt x="1619" y="3483"/>
                    <a:pt x="1657" y="3490"/>
                    <a:pt x="1657" y="3468"/>
                  </a:cubicBezTo>
                  <a:cubicBezTo>
                    <a:pt x="1679" y="3460"/>
                    <a:pt x="1701" y="3468"/>
                    <a:pt x="1723" y="3468"/>
                  </a:cubicBezTo>
                  <a:cubicBezTo>
                    <a:pt x="1753" y="3460"/>
                    <a:pt x="1753" y="3453"/>
                    <a:pt x="1760" y="3431"/>
                  </a:cubicBezTo>
                  <a:cubicBezTo>
                    <a:pt x="1768" y="3401"/>
                    <a:pt x="1775" y="3408"/>
                    <a:pt x="1783" y="3408"/>
                  </a:cubicBezTo>
                  <a:cubicBezTo>
                    <a:pt x="1775" y="3394"/>
                    <a:pt x="1768" y="3371"/>
                    <a:pt x="1768" y="3364"/>
                  </a:cubicBezTo>
                  <a:cubicBezTo>
                    <a:pt x="1768" y="3371"/>
                    <a:pt x="1775" y="3394"/>
                    <a:pt x="1783" y="3408"/>
                  </a:cubicBezTo>
                  <a:cubicBezTo>
                    <a:pt x="1790" y="3408"/>
                    <a:pt x="1798" y="3408"/>
                    <a:pt x="1805" y="3408"/>
                  </a:cubicBezTo>
                  <a:cubicBezTo>
                    <a:pt x="1812" y="3401"/>
                    <a:pt x="1805" y="3394"/>
                    <a:pt x="1812" y="3394"/>
                  </a:cubicBezTo>
                  <a:cubicBezTo>
                    <a:pt x="1812" y="3394"/>
                    <a:pt x="1820" y="3394"/>
                    <a:pt x="1820" y="3386"/>
                  </a:cubicBezTo>
                  <a:cubicBezTo>
                    <a:pt x="1835" y="3379"/>
                    <a:pt x="1842" y="3379"/>
                    <a:pt x="1850" y="3371"/>
                  </a:cubicBezTo>
                  <a:cubicBezTo>
                    <a:pt x="1879" y="3342"/>
                    <a:pt x="1879" y="3297"/>
                    <a:pt x="1887" y="3252"/>
                  </a:cubicBezTo>
                  <a:cubicBezTo>
                    <a:pt x="1887" y="3230"/>
                    <a:pt x="1894" y="3208"/>
                    <a:pt x="1894" y="3178"/>
                  </a:cubicBezTo>
                  <a:cubicBezTo>
                    <a:pt x="1887" y="3149"/>
                    <a:pt x="1872" y="3149"/>
                    <a:pt x="1842" y="3149"/>
                  </a:cubicBezTo>
                  <a:cubicBezTo>
                    <a:pt x="1842" y="3126"/>
                    <a:pt x="1850" y="3111"/>
                    <a:pt x="1857" y="3089"/>
                  </a:cubicBezTo>
                  <a:cubicBezTo>
                    <a:pt x="1872" y="3089"/>
                    <a:pt x="1879" y="3082"/>
                    <a:pt x="1894" y="3082"/>
                  </a:cubicBezTo>
                  <a:cubicBezTo>
                    <a:pt x="1902" y="3104"/>
                    <a:pt x="1902" y="3111"/>
                    <a:pt x="1924" y="3119"/>
                  </a:cubicBezTo>
                  <a:cubicBezTo>
                    <a:pt x="1946" y="3126"/>
                    <a:pt x="1946" y="3126"/>
                    <a:pt x="1961" y="3111"/>
                  </a:cubicBezTo>
                  <a:cubicBezTo>
                    <a:pt x="1968" y="3104"/>
                    <a:pt x="1976" y="3097"/>
                    <a:pt x="1983" y="3089"/>
                  </a:cubicBezTo>
                  <a:cubicBezTo>
                    <a:pt x="1983" y="3089"/>
                    <a:pt x="1991" y="3089"/>
                    <a:pt x="1998" y="3082"/>
                  </a:cubicBezTo>
                  <a:cubicBezTo>
                    <a:pt x="2006" y="3074"/>
                    <a:pt x="2013" y="3060"/>
                    <a:pt x="2013" y="3045"/>
                  </a:cubicBezTo>
                  <a:cubicBezTo>
                    <a:pt x="2043" y="3037"/>
                    <a:pt x="2087" y="3052"/>
                    <a:pt x="2117" y="3037"/>
                  </a:cubicBezTo>
                  <a:cubicBezTo>
                    <a:pt x="2147" y="3022"/>
                    <a:pt x="2139" y="2978"/>
                    <a:pt x="2162" y="2955"/>
                  </a:cubicBezTo>
                  <a:cubicBezTo>
                    <a:pt x="2184" y="2896"/>
                    <a:pt x="2243" y="2911"/>
                    <a:pt x="2303" y="2918"/>
                  </a:cubicBezTo>
                  <a:cubicBezTo>
                    <a:pt x="2354" y="2918"/>
                    <a:pt x="2414" y="2918"/>
                    <a:pt x="2466" y="2926"/>
                  </a:cubicBezTo>
                  <a:cubicBezTo>
                    <a:pt x="2481" y="2948"/>
                    <a:pt x="2466" y="2970"/>
                    <a:pt x="2488" y="2992"/>
                  </a:cubicBezTo>
                  <a:cubicBezTo>
                    <a:pt x="2503" y="3007"/>
                    <a:pt x="2533" y="3007"/>
                    <a:pt x="2555" y="3007"/>
                  </a:cubicBezTo>
                  <a:cubicBezTo>
                    <a:pt x="2592" y="3015"/>
                    <a:pt x="2585" y="3015"/>
                    <a:pt x="2600" y="3045"/>
                  </a:cubicBezTo>
                  <a:cubicBezTo>
                    <a:pt x="2607" y="3067"/>
                    <a:pt x="2637" y="3082"/>
                    <a:pt x="2644" y="3104"/>
                  </a:cubicBezTo>
                  <a:cubicBezTo>
                    <a:pt x="2667" y="3111"/>
                    <a:pt x="2696" y="3104"/>
                    <a:pt x="2719" y="3104"/>
                  </a:cubicBezTo>
                  <a:cubicBezTo>
                    <a:pt x="2741" y="3111"/>
                    <a:pt x="2741" y="3119"/>
                    <a:pt x="2756" y="3141"/>
                  </a:cubicBezTo>
                  <a:cubicBezTo>
                    <a:pt x="2785" y="3178"/>
                    <a:pt x="2830" y="3186"/>
                    <a:pt x="2874" y="3178"/>
                  </a:cubicBezTo>
                  <a:cubicBezTo>
                    <a:pt x="2919" y="3178"/>
                    <a:pt x="2964" y="3163"/>
                    <a:pt x="3001" y="3149"/>
                  </a:cubicBezTo>
                  <a:cubicBezTo>
                    <a:pt x="3030" y="3141"/>
                    <a:pt x="3067" y="3104"/>
                    <a:pt x="3105" y="3111"/>
                  </a:cubicBezTo>
                  <a:cubicBezTo>
                    <a:pt x="3105" y="3134"/>
                    <a:pt x="3097" y="3163"/>
                    <a:pt x="3105" y="3186"/>
                  </a:cubicBezTo>
                  <a:cubicBezTo>
                    <a:pt x="3119" y="3200"/>
                    <a:pt x="3157" y="3208"/>
                    <a:pt x="3171" y="3230"/>
                  </a:cubicBezTo>
                  <a:cubicBezTo>
                    <a:pt x="3186" y="3245"/>
                    <a:pt x="3209" y="3275"/>
                    <a:pt x="3216" y="3297"/>
                  </a:cubicBezTo>
                  <a:cubicBezTo>
                    <a:pt x="3216" y="3319"/>
                    <a:pt x="3216" y="3342"/>
                    <a:pt x="3216" y="3364"/>
                  </a:cubicBezTo>
                  <a:cubicBezTo>
                    <a:pt x="3231" y="3371"/>
                    <a:pt x="3253" y="3364"/>
                    <a:pt x="3275" y="3371"/>
                  </a:cubicBezTo>
                  <a:cubicBezTo>
                    <a:pt x="3290" y="3371"/>
                    <a:pt x="3313" y="3386"/>
                    <a:pt x="3327" y="3379"/>
                  </a:cubicBezTo>
                  <a:cubicBezTo>
                    <a:pt x="3350" y="3379"/>
                    <a:pt x="3350" y="3357"/>
                    <a:pt x="3364" y="3349"/>
                  </a:cubicBezTo>
                  <a:cubicBezTo>
                    <a:pt x="3372" y="3342"/>
                    <a:pt x="3387" y="3349"/>
                    <a:pt x="3394" y="3349"/>
                  </a:cubicBezTo>
                  <a:cubicBezTo>
                    <a:pt x="3402" y="3342"/>
                    <a:pt x="3409" y="3334"/>
                    <a:pt x="3416" y="3327"/>
                  </a:cubicBezTo>
                  <a:cubicBezTo>
                    <a:pt x="3521" y="3275"/>
                    <a:pt x="3469" y="3446"/>
                    <a:pt x="3454" y="3490"/>
                  </a:cubicBezTo>
                  <a:cubicBezTo>
                    <a:pt x="3431" y="3483"/>
                    <a:pt x="3424" y="3512"/>
                    <a:pt x="3424" y="3527"/>
                  </a:cubicBezTo>
                  <a:cubicBezTo>
                    <a:pt x="3431" y="3520"/>
                    <a:pt x="3461" y="3512"/>
                    <a:pt x="3476" y="3512"/>
                  </a:cubicBezTo>
                  <a:cubicBezTo>
                    <a:pt x="3498" y="3520"/>
                    <a:pt x="3498" y="3527"/>
                    <a:pt x="3513" y="3542"/>
                  </a:cubicBezTo>
                  <a:cubicBezTo>
                    <a:pt x="3528" y="3564"/>
                    <a:pt x="3528" y="3564"/>
                    <a:pt x="3550" y="3564"/>
                  </a:cubicBezTo>
                  <a:cubicBezTo>
                    <a:pt x="3565" y="3564"/>
                    <a:pt x="3580" y="3564"/>
                    <a:pt x="3595" y="3564"/>
                  </a:cubicBezTo>
                  <a:cubicBezTo>
                    <a:pt x="3595" y="3557"/>
                    <a:pt x="3595" y="3550"/>
                    <a:pt x="3595" y="3542"/>
                  </a:cubicBezTo>
                  <a:cubicBezTo>
                    <a:pt x="3595" y="3512"/>
                    <a:pt x="3587" y="3490"/>
                    <a:pt x="3565" y="3468"/>
                  </a:cubicBezTo>
                  <a:cubicBezTo>
                    <a:pt x="3558" y="3460"/>
                    <a:pt x="3528" y="3460"/>
                    <a:pt x="3528" y="3446"/>
                  </a:cubicBezTo>
                  <a:cubicBezTo>
                    <a:pt x="3521" y="3431"/>
                    <a:pt x="3550" y="3423"/>
                    <a:pt x="3565" y="3423"/>
                  </a:cubicBezTo>
                  <a:cubicBezTo>
                    <a:pt x="3580" y="3364"/>
                    <a:pt x="3661" y="3371"/>
                    <a:pt x="3706" y="3357"/>
                  </a:cubicBezTo>
                  <a:cubicBezTo>
                    <a:pt x="3706" y="3342"/>
                    <a:pt x="3721" y="3334"/>
                    <a:pt x="3736" y="3312"/>
                  </a:cubicBezTo>
                  <a:cubicBezTo>
                    <a:pt x="3736" y="3312"/>
                    <a:pt x="3743" y="3312"/>
                    <a:pt x="3751" y="3312"/>
                  </a:cubicBezTo>
                  <a:cubicBezTo>
                    <a:pt x="3751" y="3364"/>
                    <a:pt x="3728" y="3408"/>
                    <a:pt x="3736" y="3453"/>
                  </a:cubicBezTo>
                  <a:cubicBezTo>
                    <a:pt x="3751" y="3460"/>
                    <a:pt x="3758" y="3460"/>
                    <a:pt x="3773" y="3468"/>
                  </a:cubicBezTo>
                  <a:cubicBezTo>
                    <a:pt x="3773" y="3483"/>
                    <a:pt x="3773" y="3497"/>
                    <a:pt x="3773" y="3512"/>
                  </a:cubicBezTo>
                  <a:cubicBezTo>
                    <a:pt x="3803" y="3512"/>
                    <a:pt x="3818" y="3535"/>
                    <a:pt x="3840" y="3557"/>
                  </a:cubicBezTo>
                  <a:cubicBezTo>
                    <a:pt x="3840" y="3557"/>
                    <a:pt x="3892" y="3609"/>
                    <a:pt x="3892" y="3594"/>
                  </a:cubicBezTo>
                  <a:cubicBezTo>
                    <a:pt x="3884" y="3557"/>
                    <a:pt x="3907" y="3557"/>
                    <a:pt x="3929" y="3542"/>
                  </a:cubicBezTo>
                  <a:cubicBezTo>
                    <a:pt x="3936" y="3535"/>
                    <a:pt x="3944" y="3542"/>
                    <a:pt x="3944" y="3542"/>
                  </a:cubicBezTo>
                  <a:cubicBezTo>
                    <a:pt x="3951" y="3535"/>
                    <a:pt x="3944" y="3527"/>
                    <a:pt x="3951" y="3520"/>
                  </a:cubicBezTo>
                  <a:cubicBezTo>
                    <a:pt x="3959" y="3512"/>
                    <a:pt x="3959" y="3505"/>
                    <a:pt x="3973" y="3497"/>
                  </a:cubicBezTo>
                  <a:cubicBezTo>
                    <a:pt x="3973" y="3490"/>
                    <a:pt x="4026" y="3490"/>
                    <a:pt x="4026" y="3490"/>
                  </a:cubicBezTo>
                  <a:cubicBezTo>
                    <a:pt x="4026" y="3453"/>
                    <a:pt x="4055" y="3423"/>
                    <a:pt x="4085" y="3401"/>
                  </a:cubicBezTo>
                  <a:cubicBezTo>
                    <a:pt x="4085" y="3423"/>
                    <a:pt x="4107" y="3446"/>
                    <a:pt x="4129" y="3438"/>
                  </a:cubicBezTo>
                  <a:cubicBezTo>
                    <a:pt x="4152" y="3438"/>
                    <a:pt x="4152" y="3416"/>
                    <a:pt x="4159" y="3394"/>
                  </a:cubicBezTo>
                  <a:cubicBezTo>
                    <a:pt x="4174" y="3371"/>
                    <a:pt x="4174" y="3371"/>
                    <a:pt x="4204" y="3357"/>
                  </a:cubicBezTo>
                  <a:cubicBezTo>
                    <a:pt x="4226" y="3349"/>
                    <a:pt x="4241" y="3334"/>
                    <a:pt x="4263" y="3334"/>
                  </a:cubicBezTo>
                  <a:cubicBezTo>
                    <a:pt x="4241" y="3305"/>
                    <a:pt x="4256" y="3275"/>
                    <a:pt x="4233" y="3245"/>
                  </a:cubicBezTo>
                  <a:cubicBezTo>
                    <a:pt x="4226" y="3230"/>
                    <a:pt x="4211" y="3223"/>
                    <a:pt x="4204" y="3208"/>
                  </a:cubicBezTo>
                  <a:cubicBezTo>
                    <a:pt x="4189" y="3200"/>
                    <a:pt x="4189" y="3178"/>
                    <a:pt x="4181" y="3163"/>
                  </a:cubicBezTo>
                  <a:cubicBezTo>
                    <a:pt x="4159" y="3134"/>
                    <a:pt x="4129" y="3111"/>
                    <a:pt x="4122" y="3074"/>
                  </a:cubicBezTo>
                  <a:cubicBezTo>
                    <a:pt x="4115" y="3030"/>
                    <a:pt x="4137" y="3007"/>
                    <a:pt x="4152" y="2978"/>
                  </a:cubicBezTo>
                  <a:cubicBezTo>
                    <a:pt x="4218" y="2881"/>
                    <a:pt x="4077" y="2896"/>
                    <a:pt x="4026" y="2889"/>
                  </a:cubicBezTo>
                  <a:cubicBezTo>
                    <a:pt x="3966" y="2874"/>
                    <a:pt x="3899" y="2814"/>
                    <a:pt x="3892" y="2755"/>
                  </a:cubicBezTo>
                  <a:cubicBezTo>
                    <a:pt x="3884" y="2710"/>
                    <a:pt x="3899" y="2666"/>
                    <a:pt x="3884" y="2629"/>
                  </a:cubicBezTo>
                  <a:lnTo>
                    <a:pt x="3981" y="2621"/>
                  </a:lnTo>
                  <a:cubicBezTo>
                    <a:pt x="3996" y="2592"/>
                    <a:pt x="3981" y="2592"/>
                    <a:pt x="3973" y="2577"/>
                  </a:cubicBezTo>
                  <a:cubicBezTo>
                    <a:pt x="3944" y="2510"/>
                    <a:pt x="3936" y="2428"/>
                    <a:pt x="3907" y="2361"/>
                  </a:cubicBezTo>
                  <a:cubicBezTo>
                    <a:pt x="3899" y="2354"/>
                    <a:pt x="3899" y="2354"/>
                    <a:pt x="3899" y="2354"/>
                  </a:cubicBezTo>
                  <a:cubicBezTo>
                    <a:pt x="3914" y="2339"/>
                    <a:pt x="3944" y="2317"/>
                    <a:pt x="3959" y="2309"/>
                  </a:cubicBezTo>
                  <a:cubicBezTo>
                    <a:pt x="3981" y="2309"/>
                    <a:pt x="3988" y="2324"/>
                    <a:pt x="4003" y="2324"/>
                  </a:cubicBezTo>
                  <a:cubicBezTo>
                    <a:pt x="4018" y="2332"/>
                    <a:pt x="4033" y="2324"/>
                    <a:pt x="4048" y="2324"/>
                  </a:cubicBezTo>
                  <a:cubicBezTo>
                    <a:pt x="4077" y="2332"/>
                    <a:pt x="4092" y="2354"/>
                    <a:pt x="4129" y="2347"/>
                  </a:cubicBezTo>
                  <a:cubicBezTo>
                    <a:pt x="4159" y="2347"/>
                    <a:pt x="4181" y="2339"/>
                    <a:pt x="4218" y="2347"/>
                  </a:cubicBezTo>
                  <a:cubicBezTo>
                    <a:pt x="4211" y="2339"/>
                    <a:pt x="4204" y="2309"/>
                    <a:pt x="4204" y="2302"/>
                  </a:cubicBezTo>
                  <a:cubicBezTo>
                    <a:pt x="4211" y="2280"/>
                    <a:pt x="4226" y="2287"/>
                    <a:pt x="4241" y="2280"/>
                  </a:cubicBezTo>
                  <a:cubicBezTo>
                    <a:pt x="4271" y="2258"/>
                    <a:pt x="4293" y="2235"/>
                    <a:pt x="4293" y="2198"/>
                  </a:cubicBezTo>
                  <a:cubicBezTo>
                    <a:pt x="4293" y="2183"/>
                    <a:pt x="4278" y="2176"/>
                    <a:pt x="4285" y="2153"/>
                  </a:cubicBezTo>
                  <a:cubicBezTo>
                    <a:pt x="4285" y="2139"/>
                    <a:pt x="4300" y="2124"/>
                    <a:pt x="4300" y="2101"/>
                  </a:cubicBezTo>
                  <a:cubicBezTo>
                    <a:pt x="4293" y="2087"/>
                    <a:pt x="4278" y="2050"/>
                    <a:pt x="4263" y="2035"/>
                  </a:cubicBezTo>
                  <a:cubicBezTo>
                    <a:pt x="4300" y="2035"/>
                    <a:pt x="4322" y="2027"/>
                    <a:pt x="4360" y="2027"/>
                  </a:cubicBezTo>
                  <a:cubicBezTo>
                    <a:pt x="4374" y="2027"/>
                    <a:pt x="4412" y="2035"/>
                    <a:pt x="4426" y="2020"/>
                  </a:cubicBezTo>
                  <a:cubicBezTo>
                    <a:pt x="4434" y="2012"/>
                    <a:pt x="4426" y="1983"/>
                    <a:pt x="4434" y="1968"/>
                  </a:cubicBezTo>
                  <a:cubicBezTo>
                    <a:pt x="4441" y="1931"/>
                    <a:pt x="4478" y="1908"/>
                    <a:pt x="4508" y="1893"/>
                  </a:cubicBezTo>
                  <a:cubicBezTo>
                    <a:pt x="4545" y="1871"/>
                    <a:pt x="4582" y="1879"/>
                    <a:pt x="4619" y="1879"/>
                  </a:cubicBezTo>
                  <a:cubicBezTo>
                    <a:pt x="4619" y="1834"/>
                    <a:pt x="4619" y="1804"/>
                    <a:pt x="4642" y="1767"/>
                  </a:cubicBezTo>
                  <a:cubicBezTo>
                    <a:pt x="4657" y="1753"/>
                    <a:pt x="4664" y="1738"/>
                    <a:pt x="4671" y="1723"/>
                  </a:cubicBezTo>
                  <a:cubicBezTo>
                    <a:pt x="4679" y="1700"/>
                    <a:pt x="4679" y="1678"/>
                    <a:pt x="4701" y="1671"/>
                  </a:cubicBezTo>
                  <a:cubicBezTo>
                    <a:pt x="4701" y="1619"/>
                    <a:pt x="4686" y="1530"/>
                    <a:pt x="4746" y="1522"/>
                  </a:cubicBezTo>
                  <a:cubicBezTo>
                    <a:pt x="4775" y="1470"/>
                    <a:pt x="4738" y="1411"/>
                    <a:pt x="4761" y="1359"/>
                  </a:cubicBezTo>
                  <a:cubicBezTo>
                    <a:pt x="4775" y="1329"/>
                    <a:pt x="4805" y="1337"/>
                    <a:pt x="4790" y="1292"/>
                  </a:cubicBezTo>
                  <a:cubicBezTo>
                    <a:pt x="4775" y="1270"/>
                    <a:pt x="4761" y="1262"/>
                    <a:pt x="4753" y="1240"/>
                  </a:cubicBezTo>
                  <a:cubicBezTo>
                    <a:pt x="4746" y="1233"/>
                    <a:pt x="4738" y="1225"/>
                    <a:pt x="4731" y="1225"/>
                  </a:cubicBezTo>
                  <a:cubicBezTo>
                    <a:pt x="4716" y="1218"/>
                    <a:pt x="4701" y="1225"/>
                    <a:pt x="4694" y="1218"/>
                  </a:cubicBezTo>
                  <a:cubicBezTo>
                    <a:pt x="4664" y="1203"/>
                    <a:pt x="4657" y="1166"/>
                    <a:pt x="4642" y="1151"/>
                  </a:cubicBezTo>
                  <a:cubicBezTo>
                    <a:pt x="4605" y="1099"/>
                    <a:pt x="4582" y="1084"/>
                    <a:pt x="4523" y="1099"/>
                  </a:cubicBezTo>
                  <a:cubicBezTo>
                    <a:pt x="4463" y="1106"/>
                    <a:pt x="4426" y="1084"/>
                    <a:pt x="4374" y="1069"/>
                  </a:cubicBezTo>
                  <a:cubicBezTo>
                    <a:pt x="4330" y="1054"/>
                    <a:pt x="4263" y="1010"/>
                    <a:pt x="4226" y="1010"/>
                  </a:cubicBezTo>
                  <a:cubicBezTo>
                    <a:pt x="4226" y="988"/>
                    <a:pt x="4218" y="965"/>
                    <a:pt x="4189" y="958"/>
                  </a:cubicBezTo>
                  <a:cubicBezTo>
                    <a:pt x="4159" y="951"/>
                    <a:pt x="4144" y="980"/>
                    <a:pt x="4115" y="973"/>
                  </a:cubicBezTo>
                  <a:cubicBezTo>
                    <a:pt x="4100" y="995"/>
                    <a:pt x="4107" y="1032"/>
                    <a:pt x="4077" y="1040"/>
                  </a:cubicBezTo>
                  <a:cubicBezTo>
                    <a:pt x="4055" y="1047"/>
                    <a:pt x="4011" y="1040"/>
                    <a:pt x="3988" y="1032"/>
                  </a:cubicBezTo>
                  <a:cubicBezTo>
                    <a:pt x="3936" y="1025"/>
                    <a:pt x="3862" y="1010"/>
                    <a:pt x="3810" y="1017"/>
                  </a:cubicBezTo>
                  <a:cubicBezTo>
                    <a:pt x="3780" y="1025"/>
                    <a:pt x="3758" y="1054"/>
                    <a:pt x="3721" y="1062"/>
                  </a:cubicBezTo>
                  <a:cubicBezTo>
                    <a:pt x="3691" y="1069"/>
                    <a:pt x="3661" y="1077"/>
                    <a:pt x="3632" y="1091"/>
                  </a:cubicBezTo>
                  <a:cubicBezTo>
                    <a:pt x="3617" y="1106"/>
                    <a:pt x="3610" y="1114"/>
                    <a:pt x="3587" y="1114"/>
                  </a:cubicBezTo>
                  <a:cubicBezTo>
                    <a:pt x="3572" y="1121"/>
                    <a:pt x="3558" y="1114"/>
                    <a:pt x="3543" y="1114"/>
                  </a:cubicBezTo>
                  <a:cubicBezTo>
                    <a:pt x="3528" y="1121"/>
                    <a:pt x="3521" y="1136"/>
                    <a:pt x="3513" y="1143"/>
                  </a:cubicBezTo>
                  <a:cubicBezTo>
                    <a:pt x="3498" y="1151"/>
                    <a:pt x="3483" y="1151"/>
                    <a:pt x="3469" y="1151"/>
                  </a:cubicBezTo>
                  <a:cubicBezTo>
                    <a:pt x="3469" y="1166"/>
                    <a:pt x="3461" y="1173"/>
                    <a:pt x="3461" y="1181"/>
                  </a:cubicBezTo>
                  <a:cubicBezTo>
                    <a:pt x="3424" y="1188"/>
                    <a:pt x="3379" y="1173"/>
                    <a:pt x="3342" y="1181"/>
                  </a:cubicBezTo>
                  <a:cubicBezTo>
                    <a:pt x="3298" y="1188"/>
                    <a:pt x="3313" y="1203"/>
                    <a:pt x="3290" y="1233"/>
                  </a:cubicBezTo>
                  <a:cubicBezTo>
                    <a:pt x="3268" y="1255"/>
                    <a:pt x="3253" y="1240"/>
                    <a:pt x="3231" y="1233"/>
                  </a:cubicBezTo>
                  <a:cubicBezTo>
                    <a:pt x="3201" y="1218"/>
                    <a:pt x="3201" y="1225"/>
                    <a:pt x="3164" y="1233"/>
                  </a:cubicBezTo>
                  <a:cubicBezTo>
                    <a:pt x="3142" y="1240"/>
                    <a:pt x="3112" y="1240"/>
                    <a:pt x="3090" y="1240"/>
                  </a:cubicBezTo>
                  <a:cubicBezTo>
                    <a:pt x="3067" y="1240"/>
                    <a:pt x="3045" y="1233"/>
                    <a:pt x="3023" y="1233"/>
                  </a:cubicBezTo>
                  <a:cubicBezTo>
                    <a:pt x="3001" y="1233"/>
                    <a:pt x="2956" y="1255"/>
                    <a:pt x="2941" y="1248"/>
                  </a:cubicBezTo>
                  <a:cubicBezTo>
                    <a:pt x="2882" y="1225"/>
                    <a:pt x="3008" y="1166"/>
                    <a:pt x="3038" y="1166"/>
                  </a:cubicBezTo>
                  <a:cubicBezTo>
                    <a:pt x="3038" y="1143"/>
                    <a:pt x="3038" y="1136"/>
                    <a:pt x="3023" y="1121"/>
                  </a:cubicBezTo>
                  <a:cubicBezTo>
                    <a:pt x="3016" y="1114"/>
                    <a:pt x="3008" y="1114"/>
                    <a:pt x="3001" y="1114"/>
                  </a:cubicBezTo>
                  <a:cubicBezTo>
                    <a:pt x="2993" y="1106"/>
                    <a:pt x="2993" y="1091"/>
                    <a:pt x="2986" y="1084"/>
                  </a:cubicBezTo>
                  <a:cubicBezTo>
                    <a:pt x="2956" y="1054"/>
                    <a:pt x="2934" y="1069"/>
                    <a:pt x="2897" y="1062"/>
                  </a:cubicBezTo>
                  <a:cubicBezTo>
                    <a:pt x="2882" y="1054"/>
                    <a:pt x="2859" y="1054"/>
                    <a:pt x="2852" y="1047"/>
                  </a:cubicBezTo>
                  <a:cubicBezTo>
                    <a:pt x="2837" y="1032"/>
                    <a:pt x="2837" y="1010"/>
                    <a:pt x="2830" y="1002"/>
                  </a:cubicBezTo>
                  <a:cubicBezTo>
                    <a:pt x="2808" y="988"/>
                    <a:pt x="2756" y="995"/>
                    <a:pt x="2726" y="995"/>
                  </a:cubicBezTo>
                  <a:cubicBezTo>
                    <a:pt x="2674" y="988"/>
                    <a:pt x="2659" y="995"/>
                    <a:pt x="2622" y="951"/>
                  </a:cubicBezTo>
                  <a:cubicBezTo>
                    <a:pt x="2577" y="913"/>
                    <a:pt x="2600" y="869"/>
                    <a:pt x="2585" y="817"/>
                  </a:cubicBezTo>
                  <a:cubicBezTo>
                    <a:pt x="2585" y="794"/>
                    <a:pt x="2570" y="765"/>
                    <a:pt x="2548" y="743"/>
                  </a:cubicBezTo>
                  <a:cubicBezTo>
                    <a:pt x="2525" y="713"/>
                    <a:pt x="2503" y="720"/>
                    <a:pt x="2466" y="713"/>
                  </a:cubicBezTo>
                  <a:cubicBezTo>
                    <a:pt x="2407" y="705"/>
                    <a:pt x="2407" y="661"/>
                    <a:pt x="2384" y="616"/>
                  </a:cubicBezTo>
                  <a:cubicBezTo>
                    <a:pt x="2354" y="572"/>
                    <a:pt x="2295" y="609"/>
                    <a:pt x="2251" y="586"/>
                  </a:cubicBezTo>
                  <a:cubicBezTo>
                    <a:pt x="2228" y="572"/>
                    <a:pt x="2221" y="549"/>
                    <a:pt x="2206" y="535"/>
                  </a:cubicBezTo>
                  <a:cubicBezTo>
                    <a:pt x="2191" y="512"/>
                    <a:pt x="2169" y="512"/>
                    <a:pt x="2154" y="497"/>
                  </a:cubicBezTo>
                  <a:cubicBezTo>
                    <a:pt x="2139" y="475"/>
                    <a:pt x="2117" y="438"/>
                    <a:pt x="2109" y="416"/>
                  </a:cubicBezTo>
                  <a:cubicBezTo>
                    <a:pt x="2095" y="379"/>
                    <a:pt x="2095" y="349"/>
                    <a:pt x="2072" y="319"/>
                  </a:cubicBezTo>
                  <a:cubicBezTo>
                    <a:pt x="2035" y="267"/>
                    <a:pt x="1976" y="208"/>
                    <a:pt x="1902" y="238"/>
                  </a:cubicBezTo>
                  <a:cubicBezTo>
                    <a:pt x="1887" y="245"/>
                    <a:pt x="1894" y="260"/>
                    <a:pt x="1872" y="267"/>
                  </a:cubicBezTo>
                  <a:cubicBezTo>
                    <a:pt x="1850" y="275"/>
                    <a:pt x="1835" y="260"/>
                    <a:pt x="1827" y="245"/>
                  </a:cubicBezTo>
                  <a:cubicBezTo>
                    <a:pt x="1820" y="215"/>
                    <a:pt x="1835" y="163"/>
                    <a:pt x="1835" y="134"/>
                  </a:cubicBezTo>
                  <a:cubicBezTo>
                    <a:pt x="1835" y="82"/>
                    <a:pt x="1812" y="89"/>
                    <a:pt x="1760" y="82"/>
                  </a:cubicBezTo>
                  <a:cubicBezTo>
                    <a:pt x="1723" y="82"/>
                    <a:pt x="1686" y="82"/>
                    <a:pt x="1657" y="67"/>
                  </a:cubicBezTo>
                  <a:cubicBezTo>
                    <a:pt x="1649" y="67"/>
                    <a:pt x="1649" y="59"/>
                    <a:pt x="1642" y="52"/>
                  </a:cubicBezTo>
                  <a:cubicBezTo>
                    <a:pt x="1634" y="52"/>
                    <a:pt x="1619" y="52"/>
                    <a:pt x="1612" y="52"/>
                  </a:cubicBezTo>
                  <a:cubicBezTo>
                    <a:pt x="1590" y="52"/>
                    <a:pt x="1575" y="52"/>
                    <a:pt x="1552" y="59"/>
                  </a:cubicBezTo>
                  <a:cubicBezTo>
                    <a:pt x="1508" y="67"/>
                    <a:pt x="1478" y="96"/>
                    <a:pt x="1456" y="37"/>
                  </a:cubicBezTo>
                  <a:cubicBezTo>
                    <a:pt x="1441" y="37"/>
                    <a:pt x="1441" y="15"/>
                    <a:pt x="1426" y="7"/>
                  </a:cubicBezTo>
                  <a:cubicBezTo>
                    <a:pt x="1412" y="0"/>
                    <a:pt x="1374" y="7"/>
                    <a:pt x="1360" y="15"/>
                  </a:cubicBezTo>
                  <a:cubicBezTo>
                    <a:pt x="1337" y="22"/>
                    <a:pt x="1345" y="44"/>
                    <a:pt x="1322" y="52"/>
                  </a:cubicBezTo>
                  <a:cubicBezTo>
                    <a:pt x="1300" y="67"/>
                    <a:pt x="1293" y="44"/>
                    <a:pt x="1270" y="37"/>
                  </a:cubicBezTo>
                  <a:cubicBezTo>
                    <a:pt x="1226" y="30"/>
                    <a:pt x="1204" y="52"/>
                    <a:pt x="1166" y="67"/>
                  </a:cubicBezTo>
                  <a:cubicBezTo>
                    <a:pt x="1122" y="74"/>
                    <a:pt x="1100" y="89"/>
                    <a:pt x="1055" y="89"/>
                  </a:cubicBezTo>
                  <a:cubicBezTo>
                    <a:pt x="1048" y="104"/>
                    <a:pt x="1048" y="111"/>
                    <a:pt x="1048" y="126"/>
                  </a:cubicBezTo>
                  <a:cubicBezTo>
                    <a:pt x="988" y="126"/>
                    <a:pt x="958" y="111"/>
                    <a:pt x="907" y="96"/>
                  </a:cubicBezTo>
                  <a:cubicBezTo>
                    <a:pt x="869" y="89"/>
                    <a:pt x="780" y="59"/>
                    <a:pt x="743" y="82"/>
                  </a:cubicBezTo>
                  <a:cubicBezTo>
                    <a:pt x="788" y="104"/>
                    <a:pt x="832" y="74"/>
                    <a:pt x="847" y="141"/>
                  </a:cubicBezTo>
                  <a:cubicBezTo>
                    <a:pt x="855" y="141"/>
                    <a:pt x="862" y="149"/>
                    <a:pt x="877" y="156"/>
                  </a:cubicBezTo>
                  <a:cubicBezTo>
                    <a:pt x="877" y="171"/>
                    <a:pt x="877" y="178"/>
                    <a:pt x="877" y="193"/>
                  </a:cubicBezTo>
                  <a:cubicBezTo>
                    <a:pt x="855" y="200"/>
                    <a:pt x="840" y="200"/>
                    <a:pt x="817" y="200"/>
                  </a:cubicBezTo>
                  <a:cubicBezTo>
                    <a:pt x="795" y="200"/>
                    <a:pt x="773" y="208"/>
                    <a:pt x="750" y="215"/>
                  </a:cubicBezTo>
                  <a:cubicBezTo>
                    <a:pt x="698" y="223"/>
                    <a:pt x="676" y="193"/>
                    <a:pt x="632" y="186"/>
                  </a:cubicBezTo>
                  <a:cubicBezTo>
                    <a:pt x="587" y="171"/>
                    <a:pt x="543" y="186"/>
                    <a:pt x="498" y="186"/>
                  </a:cubicBezTo>
                  <a:cubicBezTo>
                    <a:pt x="483" y="186"/>
                    <a:pt x="446" y="178"/>
                    <a:pt x="431" y="186"/>
                  </a:cubicBezTo>
                  <a:cubicBezTo>
                    <a:pt x="416" y="193"/>
                    <a:pt x="402" y="215"/>
                    <a:pt x="387" y="230"/>
                  </a:cubicBezTo>
                  <a:cubicBezTo>
                    <a:pt x="387" y="260"/>
                    <a:pt x="372" y="275"/>
                    <a:pt x="342" y="275"/>
                  </a:cubicBezTo>
                  <a:cubicBezTo>
                    <a:pt x="335" y="297"/>
                    <a:pt x="327" y="327"/>
                    <a:pt x="320" y="349"/>
                  </a:cubicBezTo>
                  <a:cubicBezTo>
                    <a:pt x="298" y="356"/>
                    <a:pt x="275" y="349"/>
                    <a:pt x="253" y="349"/>
                  </a:cubicBezTo>
                  <a:cubicBezTo>
                    <a:pt x="253" y="431"/>
                    <a:pt x="142" y="416"/>
                    <a:pt x="134" y="490"/>
                  </a:cubicBezTo>
                  <a:cubicBezTo>
                    <a:pt x="127" y="490"/>
                    <a:pt x="127" y="490"/>
                    <a:pt x="127" y="497"/>
                  </a:cubicBezTo>
                  <a:cubicBezTo>
                    <a:pt x="90" y="505"/>
                    <a:pt x="75" y="460"/>
                    <a:pt x="45" y="505"/>
                  </a:cubicBezTo>
                  <a:cubicBezTo>
                    <a:pt x="38" y="520"/>
                    <a:pt x="45" y="535"/>
                    <a:pt x="38" y="549"/>
                  </a:cubicBezTo>
                  <a:cubicBezTo>
                    <a:pt x="38" y="564"/>
                    <a:pt x="8" y="586"/>
                    <a:pt x="8" y="594"/>
                  </a:cubicBezTo>
                  <a:cubicBezTo>
                    <a:pt x="8" y="609"/>
                    <a:pt x="15" y="609"/>
                    <a:pt x="23" y="624"/>
                  </a:cubicBezTo>
                  <a:cubicBezTo>
                    <a:pt x="30" y="646"/>
                    <a:pt x="30" y="668"/>
                    <a:pt x="23" y="698"/>
                  </a:cubicBezTo>
                  <a:cubicBezTo>
                    <a:pt x="15" y="705"/>
                    <a:pt x="0" y="713"/>
                    <a:pt x="15" y="728"/>
                  </a:cubicBezTo>
                  <a:cubicBezTo>
                    <a:pt x="15" y="728"/>
                    <a:pt x="53" y="728"/>
                    <a:pt x="60" y="728"/>
                  </a:cubicBezTo>
                  <a:cubicBezTo>
                    <a:pt x="45" y="765"/>
                    <a:pt x="112" y="750"/>
                    <a:pt x="105" y="794"/>
                  </a:cubicBezTo>
                  <a:cubicBezTo>
                    <a:pt x="134" y="794"/>
                    <a:pt x="142" y="757"/>
                    <a:pt x="179" y="765"/>
                  </a:cubicBezTo>
                  <a:cubicBezTo>
                    <a:pt x="179" y="772"/>
                    <a:pt x="179" y="772"/>
                    <a:pt x="179" y="772"/>
                  </a:cubicBezTo>
                  <a:cubicBezTo>
                    <a:pt x="208" y="780"/>
                    <a:pt x="231" y="750"/>
                    <a:pt x="260" y="765"/>
                  </a:cubicBezTo>
                  <a:cubicBezTo>
                    <a:pt x="268" y="765"/>
                    <a:pt x="268" y="780"/>
                    <a:pt x="275" y="780"/>
                  </a:cubicBezTo>
                  <a:cubicBezTo>
                    <a:pt x="283" y="787"/>
                    <a:pt x="290" y="780"/>
                    <a:pt x="298" y="780"/>
                  </a:cubicBezTo>
                  <a:cubicBezTo>
                    <a:pt x="313" y="787"/>
                    <a:pt x="327" y="787"/>
                    <a:pt x="342" y="787"/>
                  </a:cubicBezTo>
                  <a:cubicBezTo>
                    <a:pt x="342" y="809"/>
                    <a:pt x="364" y="824"/>
                    <a:pt x="372" y="839"/>
                  </a:cubicBezTo>
                  <a:cubicBezTo>
                    <a:pt x="379" y="861"/>
                    <a:pt x="372" y="884"/>
                    <a:pt x="379" y="898"/>
                  </a:cubicBezTo>
                  <a:cubicBezTo>
                    <a:pt x="387" y="936"/>
                    <a:pt x="402" y="913"/>
                    <a:pt x="424" y="928"/>
                  </a:cubicBezTo>
                  <a:cubicBezTo>
                    <a:pt x="446" y="943"/>
                    <a:pt x="431" y="973"/>
                    <a:pt x="461" y="965"/>
                  </a:cubicBezTo>
                  <a:cubicBezTo>
                    <a:pt x="476" y="988"/>
                    <a:pt x="505" y="973"/>
                    <a:pt x="528" y="988"/>
                  </a:cubicBezTo>
                  <a:cubicBezTo>
                    <a:pt x="543" y="995"/>
                    <a:pt x="550" y="1017"/>
                    <a:pt x="558" y="1025"/>
                  </a:cubicBezTo>
                  <a:cubicBezTo>
                    <a:pt x="572" y="1032"/>
                    <a:pt x="587" y="1040"/>
                    <a:pt x="602" y="1040"/>
                  </a:cubicBezTo>
                  <a:cubicBezTo>
                    <a:pt x="654" y="1054"/>
                    <a:pt x="706" y="1032"/>
                    <a:pt x="750" y="1062"/>
                  </a:cubicBezTo>
                  <a:cubicBezTo>
                    <a:pt x="750" y="1069"/>
                    <a:pt x="750" y="1084"/>
                    <a:pt x="750" y="1099"/>
                  </a:cubicBezTo>
                  <a:cubicBezTo>
                    <a:pt x="736" y="1099"/>
                    <a:pt x="736" y="1106"/>
                    <a:pt x="736" y="1121"/>
                  </a:cubicBezTo>
                  <a:cubicBezTo>
                    <a:pt x="684" y="1121"/>
                    <a:pt x="669" y="1233"/>
                    <a:pt x="713" y="1255"/>
                  </a:cubicBezTo>
                  <a:cubicBezTo>
                    <a:pt x="721" y="1262"/>
                    <a:pt x="743" y="1255"/>
                    <a:pt x="750" y="1255"/>
                  </a:cubicBezTo>
                  <a:cubicBezTo>
                    <a:pt x="773" y="1262"/>
                    <a:pt x="765" y="1285"/>
                    <a:pt x="780" y="1292"/>
                  </a:cubicBezTo>
                  <a:cubicBezTo>
                    <a:pt x="803" y="1307"/>
                    <a:pt x="840" y="1314"/>
                    <a:pt x="847" y="1344"/>
                  </a:cubicBezTo>
                  <a:cubicBezTo>
                    <a:pt x="877" y="1344"/>
                    <a:pt x="914" y="1337"/>
                    <a:pt x="921" y="1366"/>
                  </a:cubicBezTo>
                  <a:cubicBezTo>
                    <a:pt x="936" y="1388"/>
                    <a:pt x="914" y="1418"/>
                    <a:pt x="899" y="1441"/>
                  </a:cubicBezTo>
                  <a:cubicBezTo>
                    <a:pt x="892" y="1455"/>
                    <a:pt x="884" y="1463"/>
                    <a:pt x="884" y="1478"/>
                  </a:cubicBezTo>
                  <a:cubicBezTo>
                    <a:pt x="884" y="1493"/>
                    <a:pt x="892" y="1507"/>
                    <a:pt x="877" y="1522"/>
                  </a:cubicBezTo>
                  <a:cubicBezTo>
                    <a:pt x="877" y="1530"/>
                    <a:pt x="855" y="1530"/>
                    <a:pt x="840" y="1537"/>
                  </a:cubicBezTo>
                  <a:cubicBezTo>
                    <a:pt x="832" y="1545"/>
                    <a:pt x="825" y="1567"/>
                    <a:pt x="825" y="1574"/>
                  </a:cubicBezTo>
                  <a:cubicBezTo>
                    <a:pt x="803" y="1574"/>
                    <a:pt x="788" y="1574"/>
                    <a:pt x="765" y="1574"/>
                  </a:cubicBezTo>
                  <a:cubicBezTo>
                    <a:pt x="758" y="1574"/>
                    <a:pt x="743" y="1574"/>
                    <a:pt x="736" y="1574"/>
                  </a:cubicBezTo>
                  <a:cubicBezTo>
                    <a:pt x="721" y="1582"/>
                    <a:pt x="713" y="1589"/>
                    <a:pt x="713" y="1589"/>
                  </a:cubicBezTo>
                  <a:cubicBezTo>
                    <a:pt x="698" y="1596"/>
                    <a:pt x="661" y="1596"/>
                    <a:pt x="654" y="1604"/>
                  </a:cubicBezTo>
                  <a:cubicBezTo>
                    <a:pt x="639" y="1619"/>
                    <a:pt x="647" y="1648"/>
                    <a:pt x="647" y="1663"/>
                  </a:cubicBezTo>
                  <a:cubicBezTo>
                    <a:pt x="647" y="1693"/>
                    <a:pt x="639" y="1700"/>
                    <a:pt x="632" y="1723"/>
                  </a:cubicBezTo>
                  <a:cubicBezTo>
                    <a:pt x="610" y="1760"/>
                    <a:pt x="617" y="1753"/>
                    <a:pt x="595" y="1753"/>
                  </a:cubicBezTo>
                  <a:cubicBezTo>
                    <a:pt x="565" y="1745"/>
                    <a:pt x="498" y="1730"/>
                    <a:pt x="476" y="1753"/>
                  </a:cubicBezTo>
                  <a:cubicBezTo>
                    <a:pt x="468" y="1760"/>
                    <a:pt x="468" y="1790"/>
                    <a:pt x="468" y="1804"/>
                  </a:cubicBezTo>
                  <a:cubicBezTo>
                    <a:pt x="461" y="1827"/>
                    <a:pt x="439" y="1886"/>
                    <a:pt x="461" y="1893"/>
                  </a:cubicBezTo>
                  <a:cubicBezTo>
                    <a:pt x="461" y="1931"/>
                    <a:pt x="461" y="1968"/>
                    <a:pt x="468" y="2005"/>
                  </a:cubicBezTo>
                  <a:cubicBezTo>
                    <a:pt x="476" y="2005"/>
                    <a:pt x="476" y="2012"/>
                    <a:pt x="483" y="2012"/>
                  </a:cubicBezTo>
                  <a:cubicBezTo>
                    <a:pt x="483" y="2079"/>
                    <a:pt x="483" y="2139"/>
                    <a:pt x="498" y="2205"/>
                  </a:cubicBezTo>
                  <a:cubicBezTo>
                    <a:pt x="513" y="2235"/>
                    <a:pt x="520" y="2265"/>
                    <a:pt x="520" y="2295"/>
                  </a:cubicBezTo>
                  <a:cubicBezTo>
                    <a:pt x="513" y="2309"/>
                    <a:pt x="505" y="2317"/>
                    <a:pt x="505" y="2332"/>
                  </a:cubicBezTo>
                  <a:cubicBezTo>
                    <a:pt x="505" y="2339"/>
                    <a:pt x="520" y="2339"/>
                    <a:pt x="520" y="2354"/>
                  </a:cubicBezTo>
                  <a:cubicBezTo>
                    <a:pt x="520" y="2361"/>
                    <a:pt x="520" y="2369"/>
                    <a:pt x="520" y="2376"/>
                  </a:cubicBezTo>
                  <a:cubicBezTo>
                    <a:pt x="520" y="2413"/>
                    <a:pt x="498" y="2443"/>
                    <a:pt x="498" y="2473"/>
                  </a:cubicBezTo>
                  <a:cubicBezTo>
                    <a:pt x="498" y="2480"/>
                    <a:pt x="505" y="2503"/>
                    <a:pt x="513" y="2510"/>
                  </a:cubicBezTo>
                  <a:cubicBezTo>
                    <a:pt x="513" y="2532"/>
                    <a:pt x="520" y="2555"/>
                    <a:pt x="520" y="2577"/>
                  </a:cubicBezTo>
                  <a:cubicBezTo>
                    <a:pt x="520" y="2592"/>
                    <a:pt x="520" y="2614"/>
                    <a:pt x="513" y="2629"/>
                  </a:cubicBezTo>
                  <a:cubicBezTo>
                    <a:pt x="513" y="2644"/>
                    <a:pt x="491" y="2658"/>
                    <a:pt x="491" y="2666"/>
                  </a:cubicBezTo>
                  <a:cubicBezTo>
                    <a:pt x="483" y="2688"/>
                    <a:pt x="498" y="2688"/>
                    <a:pt x="505" y="2703"/>
                  </a:cubicBezTo>
                  <a:cubicBezTo>
                    <a:pt x="505" y="2718"/>
                    <a:pt x="505" y="2740"/>
                    <a:pt x="505" y="2755"/>
                  </a:cubicBezTo>
                  <a:lnTo>
                    <a:pt x="513" y="2755"/>
                  </a:lnTo>
                  <a:cubicBezTo>
                    <a:pt x="513" y="2785"/>
                    <a:pt x="505" y="2807"/>
                    <a:pt x="505" y="2829"/>
                  </a:cubicBezTo>
                  <a:cubicBezTo>
                    <a:pt x="550" y="2829"/>
                    <a:pt x="595" y="2844"/>
                    <a:pt x="587" y="2896"/>
                  </a:cubicBezTo>
                  <a:cubicBezTo>
                    <a:pt x="632" y="2903"/>
                    <a:pt x="765" y="2903"/>
                    <a:pt x="780" y="2963"/>
                  </a:cubicBezTo>
                  <a:cubicBezTo>
                    <a:pt x="803" y="2970"/>
                    <a:pt x="803" y="3000"/>
                    <a:pt x="825" y="3007"/>
                  </a:cubicBezTo>
                  <a:cubicBezTo>
                    <a:pt x="840" y="3022"/>
                    <a:pt x="862" y="3007"/>
                    <a:pt x="877" y="3015"/>
                  </a:cubicBezTo>
                  <a:cubicBezTo>
                    <a:pt x="914" y="3037"/>
                    <a:pt x="884" y="3126"/>
                    <a:pt x="958" y="3111"/>
                  </a:cubicBezTo>
                  <a:cubicBezTo>
                    <a:pt x="958" y="3104"/>
                    <a:pt x="966" y="3097"/>
                    <a:pt x="966" y="3089"/>
                  </a:cubicBezTo>
                  <a:cubicBezTo>
                    <a:pt x="1018" y="3089"/>
                    <a:pt x="1048" y="3119"/>
                    <a:pt x="1100" y="3119"/>
                  </a:cubicBezTo>
                  <a:cubicBezTo>
                    <a:pt x="1100" y="3104"/>
                    <a:pt x="1100" y="3089"/>
                    <a:pt x="1100" y="3074"/>
                  </a:cubicBezTo>
                  <a:cubicBezTo>
                    <a:pt x="1115" y="3067"/>
                    <a:pt x="1129" y="3060"/>
                    <a:pt x="1152" y="3060"/>
                  </a:cubicBezTo>
                  <a:cubicBezTo>
                    <a:pt x="1152" y="3097"/>
                    <a:pt x="1122" y="3126"/>
                    <a:pt x="1129" y="3163"/>
                  </a:cubicBezTo>
                  <a:cubicBezTo>
                    <a:pt x="1137" y="3163"/>
                    <a:pt x="1137" y="3163"/>
                    <a:pt x="1137" y="3163"/>
                  </a:cubicBezTo>
                  <a:cubicBezTo>
                    <a:pt x="1137" y="3186"/>
                    <a:pt x="1144" y="3200"/>
                    <a:pt x="1129" y="3230"/>
                  </a:cubicBezTo>
                  <a:cubicBezTo>
                    <a:pt x="1129" y="3238"/>
                    <a:pt x="1085" y="3260"/>
                    <a:pt x="1122" y="3275"/>
                  </a:cubicBezTo>
                  <a:cubicBezTo>
                    <a:pt x="1122" y="3290"/>
                    <a:pt x="1122" y="3312"/>
                    <a:pt x="1129" y="3319"/>
                  </a:cubicBezTo>
                  <a:cubicBezTo>
                    <a:pt x="1152" y="3290"/>
                    <a:pt x="1226" y="3297"/>
                    <a:pt x="1263" y="3305"/>
                  </a:cubicBezTo>
                  <a:cubicBezTo>
                    <a:pt x="1263" y="3319"/>
                    <a:pt x="1270" y="3334"/>
                    <a:pt x="1278" y="3349"/>
                  </a:cubicBezTo>
                  <a:cubicBezTo>
                    <a:pt x="1285" y="3349"/>
                    <a:pt x="1293" y="3349"/>
                    <a:pt x="1293" y="3349"/>
                  </a:cubicBezTo>
                  <a:lnTo>
                    <a:pt x="1293" y="3357"/>
                  </a:lnTo>
                  <a:cubicBezTo>
                    <a:pt x="1307" y="3357"/>
                    <a:pt x="1322" y="3357"/>
                    <a:pt x="1330" y="3357"/>
                  </a:cubicBezTo>
                  <a:cubicBezTo>
                    <a:pt x="1330" y="3342"/>
                    <a:pt x="1337" y="3334"/>
                    <a:pt x="1352" y="3334"/>
                  </a:cubicBezTo>
                  <a:cubicBezTo>
                    <a:pt x="1352" y="3334"/>
                    <a:pt x="1352" y="3334"/>
                    <a:pt x="1352" y="3327"/>
                  </a:cubicBezTo>
                  <a:cubicBezTo>
                    <a:pt x="1367" y="3327"/>
                    <a:pt x="1382" y="3327"/>
                    <a:pt x="1389" y="3327"/>
                  </a:cubicBezTo>
                  <a:cubicBezTo>
                    <a:pt x="1397" y="3357"/>
                    <a:pt x="1419" y="3364"/>
                    <a:pt x="1412" y="3386"/>
                  </a:cubicBezTo>
                  <a:cubicBezTo>
                    <a:pt x="1434" y="3386"/>
                    <a:pt x="1456" y="3386"/>
                    <a:pt x="1471" y="3386"/>
                  </a:cubicBezTo>
                  <a:cubicBezTo>
                    <a:pt x="1493" y="3394"/>
                    <a:pt x="1538" y="3438"/>
                    <a:pt x="1545" y="3460"/>
                  </a:cubicBezTo>
                  <a:cubicBezTo>
                    <a:pt x="1545" y="3468"/>
                    <a:pt x="1545" y="3483"/>
                    <a:pt x="1538" y="3497"/>
                  </a:cubicBezTo>
                  <a:lnTo>
                    <a:pt x="1545" y="3497"/>
                  </a:lnTo>
                  <a:cubicBezTo>
                    <a:pt x="1575" y="3512"/>
                    <a:pt x="1590" y="3520"/>
                    <a:pt x="1619" y="3520"/>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42" name="Freeform 34"/>
            <p:cNvSpPr>
              <a:spLocks noChangeArrowheads="1"/>
            </p:cNvSpPr>
            <p:nvPr/>
          </p:nvSpPr>
          <p:spPr bwMode="auto">
            <a:xfrm>
              <a:off x="15061663" y="6998675"/>
              <a:ext cx="3813" cy="1904"/>
            </a:xfrm>
            <a:custGeom>
              <a:avLst/>
              <a:gdLst>
                <a:gd name="T0" fmla="*/ 0 w 8"/>
                <a:gd name="T1" fmla="*/ 0 h 1"/>
                <a:gd name="T2" fmla="*/ 0 w 8"/>
                <a:gd name="T3" fmla="*/ 0 h 1"/>
                <a:gd name="T4" fmla="*/ 7 w 8"/>
                <a:gd name="T5" fmla="*/ 0 h 1"/>
                <a:gd name="T6" fmla="*/ 7 w 8"/>
                <a:gd name="T7" fmla="*/ 0 h 1"/>
                <a:gd name="T8" fmla="*/ 0 w 8"/>
                <a:gd name="T9" fmla="*/ 0 h 1"/>
              </a:gdLst>
              <a:ahLst/>
              <a:cxnLst>
                <a:cxn ang="0">
                  <a:pos x="T0" y="T1"/>
                </a:cxn>
                <a:cxn ang="0">
                  <a:pos x="T2" y="T3"/>
                </a:cxn>
                <a:cxn ang="0">
                  <a:pos x="T4" y="T5"/>
                </a:cxn>
                <a:cxn ang="0">
                  <a:pos x="T6" y="T7"/>
                </a:cxn>
                <a:cxn ang="0">
                  <a:pos x="T8" y="T9"/>
                </a:cxn>
              </a:cxnLst>
              <a:rect l="0" t="0" r="r" b="b"/>
              <a:pathLst>
                <a:path w="8" h="1">
                  <a:moveTo>
                    <a:pt x="0" y="0"/>
                  </a:moveTo>
                  <a:lnTo>
                    <a:pt x="0" y="0"/>
                  </a:lnTo>
                  <a:cubicBezTo>
                    <a:pt x="0" y="0"/>
                    <a:pt x="0" y="0"/>
                    <a:pt x="7" y="0"/>
                  </a:cubicBezTo>
                  <a:lnTo>
                    <a:pt x="7" y="0"/>
                  </a:lnTo>
                  <a:lnTo>
                    <a:pt x="0" y="0"/>
                  </a:ln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43" name="Freeform 35"/>
            <p:cNvSpPr>
              <a:spLocks noChangeArrowheads="1"/>
            </p:cNvSpPr>
            <p:nvPr/>
          </p:nvSpPr>
          <p:spPr bwMode="auto">
            <a:xfrm>
              <a:off x="14316272" y="5804178"/>
              <a:ext cx="1791984" cy="1276416"/>
            </a:xfrm>
            <a:custGeom>
              <a:avLst/>
              <a:gdLst>
                <a:gd name="T0" fmla="*/ 1819 w 4145"/>
                <a:gd name="T1" fmla="*/ 2852 h 2956"/>
                <a:gd name="T2" fmla="*/ 1961 w 4145"/>
                <a:gd name="T3" fmla="*/ 2926 h 2956"/>
                <a:gd name="T4" fmla="*/ 2064 w 4145"/>
                <a:gd name="T5" fmla="*/ 2785 h 2956"/>
                <a:gd name="T6" fmla="*/ 2287 w 4145"/>
                <a:gd name="T7" fmla="*/ 2740 h 2956"/>
                <a:gd name="T8" fmla="*/ 2310 w 4145"/>
                <a:gd name="T9" fmla="*/ 2658 h 2956"/>
                <a:gd name="T10" fmla="*/ 2421 w 4145"/>
                <a:gd name="T11" fmla="*/ 2347 h 2956"/>
                <a:gd name="T12" fmla="*/ 2480 w 4145"/>
                <a:gd name="T13" fmla="*/ 2146 h 2956"/>
                <a:gd name="T14" fmla="*/ 2495 w 4145"/>
                <a:gd name="T15" fmla="*/ 2072 h 2956"/>
                <a:gd name="T16" fmla="*/ 2480 w 4145"/>
                <a:gd name="T17" fmla="*/ 1901 h 2956"/>
                <a:gd name="T18" fmla="*/ 2584 w 4145"/>
                <a:gd name="T19" fmla="*/ 1738 h 2956"/>
                <a:gd name="T20" fmla="*/ 2748 w 4145"/>
                <a:gd name="T21" fmla="*/ 1641 h 2956"/>
                <a:gd name="T22" fmla="*/ 2874 w 4145"/>
                <a:gd name="T23" fmla="*/ 1426 h 2956"/>
                <a:gd name="T24" fmla="*/ 3074 w 4145"/>
                <a:gd name="T25" fmla="*/ 1144 h 2956"/>
                <a:gd name="T26" fmla="*/ 3156 w 4145"/>
                <a:gd name="T27" fmla="*/ 1151 h 2956"/>
                <a:gd name="T28" fmla="*/ 3438 w 4145"/>
                <a:gd name="T29" fmla="*/ 884 h 2956"/>
                <a:gd name="T30" fmla="*/ 3572 w 4145"/>
                <a:gd name="T31" fmla="*/ 787 h 2956"/>
                <a:gd name="T32" fmla="*/ 3720 w 4145"/>
                <a:gd name="T33" fmla="*/ 706 h 2956"/>
                <a:gd name="T34" fmla="*/ 3802 w 4145"/>
                <a:gd name="T35" fmla="*/ 579 h 2956"/>
                <a:gd name="T36" fmla="*/ 4040 w 4145"/>
                <a:gd name="T37" fmla="*/ 527 h 2956"/>
                <a:gd name="T38" fmla="*/ 4055 w 4145"/>
                <a:gd name="T39" fmla="*/ 423 h 2956"/>
                <a:gd name="T40" fmla="*/ 3988 w 4145"/>
                <a:gd name="T41" fmla="*/ 119 h 2956"/>
                <a:gd name="T42" fmla="*/ 3965 w 4145"/>
                <a:gd name="T43" fmla="*/ 22 h 2956"/>
                <a:gd name="T44" fmla="*/ 3765 w 4145"/>
                <a:gd name="T45" fmla="*/ 97 h 2956"/>
                <a:gd name="T46" fmla="*/ 3617 w 4145"/>
                <a:gd name="T47" fmla="*/ 134 h 2956"/>
                <a:gd name="T48" fmla="*/ 3520 w 4145"/>
                <a:gd name="T49" fmla="*/ 193 h 2956"/>
                <a:gd name="T50" fmla="*/ 3394 w 4145"/>
                <a:gd name="T51" fmla="*/ 238 h 2956"/>
                <a:gd name="T52" fmla="*/ 3342 w 4145"/>
                <a:gd name="T53" fmla="*/ 267 h 2956"/>
                <a:gd name="T54" fmla="*/ 3149 w 4145"/>
                <a:gd name="T55" fmla="*/ 364 h 2956"/>
                <a:gd name="T56" fmla="*/ 2948 w 4145"/>
                <a:gd name="T57" fmla="*/ 357 h 2956"/>
                <a:gd name="T58" fmla="*/ 2963 w 4145"/>
                <a:gd name="T59" fmla="*/ 483 h 2956"/>
                <a:gd name="T60" fmla="*/ 2844 w 4145"/>
                <a:gd name="T61" fmla="*/ 602 h 2956"/>
                <a:gd name="T62" fmla="*/ 2748 w 4145"/>
                <a:gd name="T63" fmla="*/ 780 h 2956"/>
                <a:gd name="T64" fmla="*/ 2569 w 4145"/>
                <a:gd name="T65" fmla="*/ 869 h 2956"/>
                <a:gd name="T66" fmla="*/ 2354 w 4145"/>
                <a:gd name="T67" fmla="*/ 914 h 2956"/>
                <a:gd name="T68" fmla="*/ 2020 w 4145"/>
                <a:gd name="T69" fmla="*/ 869 h 2956"/>
                <a:gd name="T70" fmla="*/ 1842 w 4145"/>
                <a:gd name="T71" fmla="*/ 951 h 2956"/>
                <a:gd name="T72" fmla="*/ 1648 w 4145"/>
                <a:gd name="T73" fmla="*/ 995 h 2956"/>
                <a:gd name="T74" fmla="*/ 1515 w 4145"/>
                <a:gd name="T75" fmla="*/ 995 h 2956"/>
                <a:gd name="T76" fmla="*/ 1337 w 4145"/>
                <a:gd name="T77" fmla="*/ 1040 h 2956"/>
                <a:gd name="T78" fmla="*/ 1188 w 4145"/>
                <a:gd name="T79" fmla="*/ 1025 h 2956"/>
                <a:gd name="T80" fmla="*/ 906 w 4145"/>
                <a:gd name="T81" fmla="*/ 1084 h 2956"/>
                <a:gd name="T82" fmla="*/ 549 w 4145"/>
                <a:gd name="T83" fmla="*/ 980 h 2956"/>
                <a:gd name="T84" fmla="*/ 223 w 4145"/>
                <a:gd name="T85" fmla="*/ 1099 h 2956"/>
                <a:gd name="T86" fmla="*/ 156 w 4145"/>
                <a:gd name="T87" fmla="*/ 1359 h 2956"/>
                <a:gd name="T88" fmla="*/ 0 w 4145"/>
                <a:gd name="T89" fmla="*/ 1545 h 2956"/>
                <a:gd name="T90" fmla="*/ 126 w 4145"/>
                <a:gd name="T91" fmla="*/ 1775 h 2956"/>
                <a:gd name="T92" fmla="*/ 193 w 4145"/>
                <a:gd name="T93" fmla="*/ 1886 h 2956"/>
                <a:gd name="T94" fmla="*/ 267 w 4145"/>
                <a:gd name="T95" fmla="*/ 1760 h 2956"/>
                <a:gd name="T96" fmla="*/ 631 w 4145"/>
                <a:gd name="T97" fmla="*/ 1730 h 2956"/>
                <a:gd name="T98" fmla="*/ 951 w 4145"/>
                <a:gd name="T99" fmla="*/ 1767 h 2956"/>
                <a:gd name="T100" fmla="*/ 1069 w 4145"/>
                <a:gd name="T101" fmla="*/ 1856 h 2956"/>
                <a:gd name="T102" fmla="*/ 1262 w 4145"/>
                <a:gd name="T103" fmla="*/ 1782 h 2956"/>
                <a:gd name="T104" fmla="*/ 1418 w 4145"/>
                <a:gd name="T105" fmla="*/ 1745 h 2956"/>
                <a:gd name="T106" fmla="*/ 1686 w 4145"/>
                <a:gd name="T107" fmla="*/ 1619 h 2956"/>
                <a:gd name="T108" fmla="*/ 1730 w 4145"/>
                <a:gd name="T109" fmla="*/ 1767 h 2956"/>
                <a:gd name="T110" fmla="*/ 1968 w 4145"/>
                <a:gd name="T111" fmla="*/ 1886 h 2956"/>
                <a:gd name="T112" fmla="*/ 2131 w 4145"/>
                <a:gd name="T113" fmla="*/ 2168 h 2956"/>
                <a:gd name="T114" fmla="*/ 1931 w 4145"/>
                <a:gd name="T115" fmla="*/ 2369 h 2956"/>
                <a:gd name="T116" fmla="*/ 1856 w 4145"/>
                <a:gd name="T117" fmla="*/ 2495 h 2956"/>
                <a:gd name="T118" fmla="*/ 1753 w 4145"/>
                <a:gd name="T119" fmla="*/ 2725 h 2956"/>
                <a:gd name="T120" fmla="*/ 1753 w 4145"/>
                <a:gd name="T121" fmla="*/ 2881 h 29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45" h="2956">
                  <a:moveTo>
                    <a:pt x="1753" y="2881"/>
                  </a:moveTo>
                  <a:lnTo>
                    <a:pt x="1753" y="2881"/>
                  </a:lnTo>
                  <a:cubicBezTo>
                    <a:pt x="1753" y="2881"/>
                    <a:pt x="1782" y="2881"/>
                    <a:pt x="1812" y="2874"/>
                  </a:cubicBezTo>
                  <a:cubicBezTo>
                    <a:pt x="1812" y="2866"/>
                    <a:pt x="1812" y="2859"/>
                    <a:pt x="1819" y="2852"/>
                  </a:cubicBezTo>
                  <a:cubicBezTo>
                    <a:pt x="1812" y="2859"/>
                    <a:pt x="1812" y="2866"/>
                    <a:pt x="1812" y="2874"/>
                  </a:cubicBezTo>
                  <a:cubicBezTo>
                    <a:pt x="1849" y="2874"/>
                    <a:pt x="1886" y="2866"/>
                    <a:pt x="1894" y="2866"/>
                  </a:cubicBezTo>
                  <a:cubicBezTo>
                    <a:pt x="1894" y="2896"/>
                    <a:pt x="1894" y="2918"/>
                    <a:pt x="1894" y="2948"/>
                  </a:cubicBezTo>
                  <a:cubicBezTo>
                    <a:pt x="1916" y="2955"/>
                    <a:pt x="1946" y="2941"/>
                    <a:pt x="1961" y="2926"/>
                  </a:cubicBezTo>
                  <a:cubicBezTo>
                    <a:pt x="1983" y="2904"/>
                    <a:pt x="1983" y="2889"/>
                    <a:pt x="1983" y="2859"/>
                  </a:cubicBezTo>
                  <a:cubicBezTo>
                    <a:pt x="1998" y="2859"/>
                    <a:pt x="2013" y="2859"/>
                    <a:pt x="2020" y="2859"/>
                  </a:cubicBezTo>
                  <a:cubicBezTo>
                    <a:pt x="2020" y="2844"/>
                    <a:pt x="2020" y="2822"/>
                    <a:pt x="2027" y="2814"/>
                  </a:cubicBezTo>
                  <a:cubicBezTo>
                    <a:pt x="2035" y="2792"/>
                    <a:pt x="2050" y="2792"/>
                    <a:pt x="2064" y="2785"/>
                  </a:cubicBezTo>
                  <a:cubicBezTo>
                    <a:pt x="2087" y="2763"/>
                    <a:pt x="2087" y="2710"/>
                    <a:pt x="2087" y="2681"/>
                  </a:cubicBezTo>
                  <a:cubicBezTo>
                    <a:pt x="2102" y="2710"/>
                    <a:pt x="2146" y="2733"/>
                    <a:pt x="2153" y="2763"/>
                  </a:cubicBezTo>
                  <a:cubicBezTo>
                    <a:pt x="2183" y="2770"/>
                    <a:pt x="2198" y="2740"/>
                    <a:pt x="2220" y="2733"/>
                  </a:cubicBezTo>
                  <a:cubicBezTo>
                    <a:pt x="2243" y="2733"/>
                    <a:pt x="2265" y="2748"/>
                    <a:pt x="2287" y="2740"/>
                  </a:cubicBezTo>
                  <a:cubicBezTo>
                    <a:pt x="2272" y="2710"/>
                    <a:pt x="2258" y="2688"/>
                    <a:pt x="2250" y="2666"/>
                  </a:cubicBezTo>
                  <a:cubicBezTo>
                    <a:pt x="2258" y="2688"/>
                    <a:pt x="2272" y="2710"/>
                    <a:pt x="2287" y="2740"/>
                  </a:cubicBezTo>
                  <a:cubicBezTo>
                    <a:pt x="2287" y="2740"/>
                    <a:pt x="2287" y="2740"/>
                    <a:pt x="2295" y="2733"/>
                  </a:cubicBezTo>
                  <a:cubicBezTo>
                    <a:pt x="2295" y="2703"/>
                    <a:pt x="2295" y="2688"/>
                    <a:pt x="2310" y="2658"/>
                  </a:cubicBezTo>
                  <a:cubicBezTo>
                    <a:pt x="2324" y="2636"/>
                    <a:pt x="2324" y="2614"/>
                    <a:pt x="2324" y="2584"/>
                  </a:cubicBezTo>
                  <a:cubicBezTo>
                    <a:pt x="2332" y="2532"/>
                    <a:pt x="2332" y="2480"/>
                    <a:pt x="2339" y="2428"/>
                  </a:cubicBezTo>
                  <a:cubicBezTo>
                    <a:pt x="2361" y="2428"/>
                    <a:pt x="2384" y="2428"/>
                    <a:pt x="2406" y="2428"/>
                  </a:cubicBezTo>
                  <a:cubicBezTo>
                    <a:pt x="2421" y="2406"/>
                    <a:pt x="2413" y="2376"/>
                    <a:pt x="2421" y="2347"/>
                  </a:cubicBezTo>
                  <a:cubicBezTo>
                    <a:pt x="2428" y="2317"/>
                    <a:pt x="2443" y="2295"/>
                    <a:pt x="2421" y="2265"/>
                  </a:cubicBezTo>
                  <a:cubicBezTo>
                    <a:pt x="2436" y="2258"/>
                    <a:pt x="2443" y="2258"/>
                    <a:pt x="2458" y="2258"/>
                  </a:cubicBezTo>
                  <a:cubicBezTo>
                    <a:pt x="2465" y="2243"/>
                    <a:pt x="2473" y="2228"/>
                    <a:pt x="2473" y="2206"/>
                  </a:cubicBezTo>
                  <a:cubicBezTo>
                    <a:pt x="2480" y="2191"/>
                    <a:pt x="2473" y="2161"/>
                    <a:pt x="2480" y="2146"/>
                  </a:cubicBezTo>
                  <a:cubicBezTo>
                    <a:pt x="2488" y="2139"/>
                    <a:pt x="2510" y="2116"/>
                    <a:pt x="2518" y="2109"/>
                  </a:cubicBezTo>
                  <a:cubicBezTo>
                    <a:pt x="2532" y="2094"/>
                    <a:pt x="2540" y="2079"/>
                    <a:pt x="2569" y="2079"/>
                  </a:cubicBezTo>
                  <a:cubicBezTo>
                    <a:pt x="2562" y="2079"/>
                    <a:pt x="2562" y="2072"/>
                    <a:pt x="2562" y="2072"/>
                  </a:cubicBezTo>
                  <a:cubicBezTo>
                    <a:pt x="2532" y="2072"/>
                    <a:pt x="2503" y="2072"/>
                    <a:pt x="2495" y="2072"/>
                  </a:cubicBezTo>
                  <a:cubicBezTo>
                    <a:pt x="2503" y="2072"/>
                    <a:pt x="2532" y="2072"/>
                    <a:pt x="2562" y="2072"/>
                  </a:cubicBezTo>
                  <a:cubicBezTo>
                    <a:pt x="2555" y="2050"/>
                    <a:pt x="2555" y="2020"/>
                    <a:pt x="2555" y="1990"/>
                  </a:cubicBezTo>
                  <a:cubicBezTo>
                    <a:pt x="2562" y="1923"/>
                    <a:pt x="2540" y="1961"/>
                    <a:pt x="2503" y="1938"/>
                  </a:cubicBezTo>
                  <a:cubicBezTo>
                    <a:pt x="2495" y="1931"/>
                    <a:pt x="2480" y="1908"/>
                    <a:pt x="2480" y="1901"/>
                  </a:cubicBezTo>
                  <a:cubicBezTo>
                    <a:pt x="2473" y="1886"/>
                    <a:pt x="2458" y="1901"/>
                    <a:pt x="2473" y="1879"/>
                  </a:cubicBezTo>
                  <a:cubicBezTo>
                    <a:pt x="2480" y="1856"/>
                    <a:pt x="2525" y="1842"/>
                    <a:pt x="2547" y="1834"/>
                  </a:cubicBezTo>
                  <a:cubicBezTo>
                    <a:pt x="2547" y="1805"/>
                    <a:pt x="2569" y="1812"/>
                    <a:pt x="2577" y="1797"/>
                  </a:cubicBezTo>
                  <a:cubicBezTo>
                    <a:pt x="2584" y="1775"/>
                    <a:pt x="2569" y="1760"/>
                    <a:pt x="2584" y="1738"/>
                  </a:cubicBezTo>
                  <a:cubicBezTo>
                    <a:pt x="2614" y="1701"/>
                    <a:pt x="2673" y="1701"/>
                    <a:pt x="2688" y="1663"/>
                  </a:cubicBezTo>
                  <a:cubicBezTo>
                    <a:pt x="2666" y="1649"/>
                    <a:pt x="2666" y="1634"/>
                    <a:pt x="2666" y="1611"/>
                  </a:cubicBezTo>
                  <a:cubicBezTo>
                    <a:pt x="2696" y="1604"/>
                    <a:pt x="2718" y="1604"/>
                    <a:pt x="2748" y="1589"/>
                  </a:cubicBezTo>
                  <a:cubicBezTo>
                    <a:pt x="2725" y="1597"/>
                    <a:pt x="2740" y="1626"/>
                    <a:pt x="2748" y="1641"/>
                  </a:cubicBezTo>
                  <a:cubicBezTo>
                    <a:pt x="2763" y="1671"/>
                    <a:pt x="2777" y="1671"/>
                    <a:pt x="2800" y="1671"/>
                  </a:cubicBezTo>
                  <a:cubicBezTo>
                    <a:pt x="2859" y="1663"/>
                    <a:pt x="2881" y="1611"/>
                    <a:pt x="2866" y="1559"/>
                  </a:cubicBezTo>
                  <a:cubicBezTo>
                    <a:pt x="2852" y="1522"/>
                    <a:pt x="2859" y="1522"/>
                    <a:pt x="2881" y="1500"/>
                  </a:cubicBezTo>
                  <a:cubicBezTo>
                    <a:pt x="2918" y="1456"/>
                    <a:pt x="2889" y="1463"/>
                    <a:pt x="2874" y="1426"/>
                  </a:cubicBezTo>
                  <a:cubicBezTo>
                    <a:pt x="2874" y="1433"/>
                    <a:pt x="2941" y="1322"/>
                    <a:pt x="2941" y="1314"/>
                  </a:cubicBezTo>
                  <a:cubicBezTo>
                    <a:pt x="2955" y="1300"/>
                    <a:pt x="2978" y="1300"/>
                    <a:pt x="2993" y="1277"/>
                  </a:cubicBezTo>
                  <a:cubicBezTo>
                    <a:pt x="3015" y="1240"/>
                    <a:pt x="3000" y="1188"/>
                    <a:pt x="3030" y="1151"/>
                  </a:cubicBezTo>
                  <a:cubicBezTo>
                    <a:pt x="3037" y="1144"/>
                    <a:pt x="3060" y="1144"/>
                    <a:pt x="3074" y="1144"/>
                  </a:cubicBezTo>
                  <a:cubicBezTo>
                    <a:pt x="3074" y="1159"/>
                    <a:pt x="3067" y="1181"/>
                    <a:pt x="3074" y="1196"/>
                  </a:cubicBezTo>
                  <a:cubicBezTo>
                    <a:pt x="3074" y="1211"/>
                    <a:pt x="3082" y="1211"/>
                    <a:pt x="3097" y="1211"/>
                  </a:cubicBezTo>
                  <a:cubicBezTo>
                    <a:pt x="3104" y="1203"/>
                    <a:pt x="3104" y="1203"/>
                    <a:pt x="3112" y="1196"/>
                  </a:cubicBezTo>
                  <a:cubicBezTo>
                    <a:pt x="3126" y="1181"/>
                    <a:pt x="3149" y="1166"/>
                    <a:pt x="3156" y="1151"/>
                  </a:cubicBezTo>
                  <a:cubicBezTo>
                    <a:pt x="3156" y="1129"/>
                    <a:pt x="3156" y="1114"/>
                    <a:pt x="3163" y="1092"/>
                  </a:cubicBezTo>
                  <a:cubicBezTo>
                    <a:pt x="3193" y="1017"/>
                    <a:pt x="3282" y="1003"/>
                    <a:pt x="3349" y="965"/>
                  </a:cubicBezTo>
                  <a:cubicBezTo>
                    <a:pt x="3364" y="958"/>
                    <a:pt x="3386" y="943"/>
                    <a:pt x="3394" y="928"/>
                  </a:cubicBezTo>
                  <a:cubicBezTo>
                    <a:pt x="3401" y="914"/>
                    <a:pt x="3416" y="884"/>
                    <a:pt x="3438" y="884"/>
                  </a:cubicBezTo>
                  <a:cubicBezTo>
                    <a:pt x="3438" y="861"/>
                    <a:pt x="3438" y="847"/>
                    <a:pt x="3446" y="832"/>
                  </a:cubicBezTo>
                  <a:cubicBezTo>
                    <a:pt x="3460" y="824"/>
                    <a:pt x="3490" y="824"/>
                    <a:pt x="3505" y="817"/>
                  </a:cubicBezTo>
                  <a:cubicBezTo>
                    <a:pt x="3520" y="817"/>
                    <a:pt x="3535" y="817"/>
                    <a:pt x="3542" y="817"/>
                  </a:cubicBezTo>
                  <a:cubicBezTo>
                    <a:pt x="3557" y="809"/>
                    <a:pt x="3565" y="795"/>
                    <a:pt x="3572" y="787"/>
                  </a:cubicBezTo>
                  <a:cubicBezTo>
                    <a:pt x="3587" y="772"/>
                    <a:pt x="3602" y="765"/>
                    <a:pt x="3617" y="750"/>
                  </a:cubicBezTo>
                  <a:cubicBezTo>
                    <a:pt x="3624" y="743"/>
                    <a:pt x="3624" y="735"/>
                    <a:pt x="3639" y="728"/>
                  </a:cubicBezTo>
                  <a:cubicBezTo>
                    <a:pt x="3654" y="720"/>
                    <a:pt x="3676" y="728"/>
                    <a:pt x="3691" y="728"/>
                  </a:cubicBezTo>
                  <a:cubicBezTo>
                    <a:pt x="3691" y="720"/>
                    <a:pt x="3706" y="713"/>
                    <a:pt x="3720" y="706"/>
                  </a:cubicBezTo>
                  <a:cubicBezTo>
                    <a:pt x="3713" y="706"/>
                    <a:pt x="3706" y="706"/>
                    <a:pt x="3706" y="698"/>
                  </a:cubicBezTo>
                  <a:cubicBezTo>
                    <a:pt x="3720" y="698"/>
                    <a:pt x="3743" y="668"/>
                    <a:pt x="3750" y="661"/>
                  </a:cubicBezTo>
                  <a:cubicBezTo>
                    <a:pt x="3765" y="654"/>
                    <a:pt x="3795" y="646"/>
                    <a:pt x="3802" y="631"/>
                  </a:cubicBezTo>
                  <a:cubicBezTo>
                    <a:pt x="3802" y="624"/>
                    <a:pt x="3802" y="594"/>
                    <a:pt x="3802" y="579"/>
                  </a:cubicBezTo>
                  <a:cubicBezTo>
                    <a:pt x="3810" y="549"/>
                    <a:pt x="3824" y="549"/>
                    <a:pt x="3854" y="542"/>
                  </a:cubicBezTo>
                  <a:cubicBezTo>
                    <a:pt x="3862" y="564"/>
                    <a:pt x="3928" y="564"/>
                    <a:pt x="3951" y="557"/>
                  </a:cubicBezTo>
                  <a:cubicBezTo>
                    <a:pt x="3958" y="557"/>
                    <a:pt x="3973" y="549"/>
                    <a:pt x="3988" y="542"/>
                  </a:cubicBezTo>
                  <a:cubicBezTo>
                    <a:pt x="4003" y="535"/>
                    <a:pt x="4032" y="535"/>
                    <a:pt x="4040" y="527"/>
                  </a:cubicBezTo>
                  <a:cubicBezTo>
                    <a:pt x="4084" y="527"/>
                    <a:pt x="4129" y="498"/>
                    <a:pt x="4136" y="453"/>
                  </a:cubicBezTo>
                  <a:cubicBezTo>
                    <a:pt x="4136" y="438"/>
                    <a:pt x="4144" y="386"/>
                    <a:pt x="4122" y="394"/>
                  </a:cubicBezTo>
                  <a:cubicBezTo>
                    <a:pt x="4107" y="394"/>
                    <a:pt x="4107" y="409"/>
                    <a:pt x="4099" y="416"/>
                  </a:cubicBezTo>
                  <a:cubicBezTo>
                    <a:pt x="4084" y="423"/>
                    <a:pt x="4069" y="423"/>
                    <a:pt x="4055" y="423"/>
                  </a:cubicBezTo>
                  <a:cubicBezTo>
                    <a:pt x="4055" y="401"/>
                    <a:pt x="4047" y="386"/>
                    <a:pt x="4040" y="371"/>
                  </a:cubicBezTo>
                  <a:cubicBezTo>
                    <a:pt x="4032" y="349"/>
                    <a:pt x="4032" y="334"/>
                    <a:pt x="4032" y="312"/>
                  </a:cubicBezTo>
                  <a:cubicBezTo>
                    <a:pt x="3980" y="290"/>
                    <a:pt x="3980" y="245"/>
                    <a:pt x="3980" y="193"/>
                  </a:cubicBezTo>
                  <a:cubicBezTo>
                    <a:pt x="3980" y="171"/>
                    <a:pt x="3980" y="134"/>
                    <a:pt x="3988" y="119"/>
                  </a:cubicBezTo>
                  <a:cubicBezTo>
                    <a:pt x="3995" y="112"/>
                    <a:pt x="4010" y="112"/>
                    <a:pt x="4017" y="104"/>
                  </a:cubicBezTo>
                  <a:cubicBezTo>
                    <a:pt x="4032" y="97"/>
                    <a:pt x="4040" y="89"/>
                    <a:pt x="4047" y="74"/>
                  </a:cubicBezTo>
                  <a:cubicBezTo>
                    <a:pt x="4055" y="59"/>
                    <a:pt x="4077" y="44"/>
                    <a:pt x="4069" y="30"/>
                  </a:cubicBezTo>
                  <a:cubicBezTo>
                    <a:pt x="4055" y="0"/>
                    <a:pt x="3988" y="15"/>
                    <a:pt x="3965" y="22"/>
                  </a:cubicBezTo>
                  <a:cubicBezTo>
                    <a:pt x="3943" y="22"/>
                    <a:pt x="3928" y="30"/>
                    <a:pt x="3906" y="30"/>
                  </a:cubicBezTo>
                  <a:cubicBezTo>
                    <a:pt x="3884" y="30"/>
                    <a:pt x="3869" y="30"/>
                    <a:pt x="3854" y="44"/>
                  </a:cubicBezTo>
                  <a:cubicBezTo>
                    <a:pt x="3832" y="67"/>
                    <a:pt x="3832" y="67"/>
                    <a:pt x="3810" y="67"/>
                  </a:cubicBezTo>
                  <a:cubicBezTo>
                    <a:pt x="3787" y="74"/>
                    <a:pt x="3780" y="82"/>
                    <a:pt x="3765" y="97"/>
                  </a:cubicBezTo>
                  <a:cubicBezTo>
                    <a:pt x="3750" y="104"/>
                    <a:pt x="3720" y="104"/>
                    <a:pt x="3706" y="112"/>
                  </a:cubicBezTo>
                  <a:cubicBezTo>
                    <a:pt x="3691" y="112"/>
                    <a:pt x="3668" y="112"/>
                    <a:pt x="3654" y="119"/>
                  </a:cubicBezTo>
                  <a:cubicBezTo>
                    <a:pt x="3646" y="119"/>
                    <a:pt x="3646" y="134"/>
                    <a:pt x="3639" y="134"/>
                  </a:cubicBezTo>
                  <a:cubicBezTo>
                    <a:pt x="3631" y="141"/>
                    <a:pt x="3624" y="134"/>
                    <a:pt x="3617" y="134"/>
                  </a:cubicBezTo>
                  <a:cubicBezTo>
                    <a:pt x="3602" y="141"/>
                    <a:pt x="3602" y="149"/>
                    <a:pt x="3594" y="156"/>
                  </a:cubicBezTo>
                  <a:cubicBezTo>
                    <a:pt x="3587" y="163"/>
                    <a:pt x="3579" y="163"/>
                    <a:pt x="3572" y="171"/>
                  </a:cubicBezTo>
                  <a:cubicBezTo>
                    <a:pt x="3565" y="171"/>
                    <a:pt x="3550" y="171"/>
                    <a:pt x="3542" y="178"/>
                  </a:cubicBezTo>
                  <a:cubicBezTo>
                    <a:pt x="3535" y="178"/>
                    <a:pt x="3527" y="186"/>
                    <a:pt x="3520" y="193"/>
                  </a:cubicBezTo>
                  <a:cubicBezTo>
                    <a:pt x="3498" y="201"/>
                    <a:pt x="3483" y="193"/>
                    <a:pt x="3468" y="208"/>
                  </a:cubicBezTo>
                  <a:cubicBezTo>
                    <a:pt x="3453" y="215"/>
                    <a:pt x="3453" y="215"/>
                    <a:pt x="3446" y="215"/>
                  </a:cubicBezTo>
                  <a:cubicBezTo>
                    <a:pt x="3431" y="223"/>
                    <a:pt x="3431" y="230"/>
                    <a:pt x="3423" y="238"/>
                  </a:cubicBezTo>
                  <a:cubicBezTo>
                    <a:pt x="3416" y="238"/>
                    <a:pt x="3401" y="238"/>
                    <a:pt x="3394" y="238"/>
                  </a:cubicBezTo>
                  <a:cubicBezTo>
                    <a:pt x="3379" y="245"/>
                    <a:pt x="3386" y="245"/>
                    <a:pt x="3371" y="252"/>
                  </a:cubicBezTo>
                  <a:lnTo>
                    <a:pt x="3371" y="260"/>
                  </a:lnTo>
                  <a:cubicBezTo>
                    <a:pt x="3364" y="260"/>
                    <a:pt x="3364" y="260"/>
                    <a:pt x="3357" y="260"/>
                  </a:cubicBezTo>
                  <a:cubicBezTo>
                    <a:pt x="3357" y="267"/>
                    <a:pt x="3342" y="267"/>
                    <a:pt x="3342" y="267"/>
                  </a:cubicBezTo>
                  <a:cubicBezTo>
                    <a:pt x="3327" y="275"/>
                    <a:pt x="3320" y="282"/>
                    <a:pt x="3312" y="290"/>
                  </a:cubicBezTo>
                  <a:cubicBezTo>
                    <a:pt x="3297" y="304"/>
                    <a:pt x="3282" y="312"/>
                    <a:pt x="3267" y="319"/>
                  </a:cubicBezTo>
                  <a:cubicBezTo>
                    <a:pt x="3245" y="327"/>
                    <a:pt x="3223" y="342"/>
                    <a:pt x="3208" y="349"/>
                  </a:cubicBezTo>
                  <a:cubicBezTo>
                    <a:pt x="3186" y="371"/>
                    <a:pt x="3171" y="357"/>
                    <a:pt x="3149" y="364"/>
                  </a:cubicBezTo>
                  <a:cubicBezTo>
                    <a:pt x="3149" y="386"/>
                    <a:pt x="3119" y="371"/>
                    <a:pt x="3104" y="379"/>
                  </a:cubicBezTo>
                  <a:cubicBezTo>
                    <a:pt x="3089" y="386"/>
                    <a:pt x="3074" y="401"/>
                    <a:pt x="3052" y="401"/>
                  </a:cubicBezTo>
                  <a:cubicBezTo>
                    <a:pt x="3037" y="401"/>
                    <a:pt x="3015" y="379"/>
                    <a:pt x="3000" y="371"/>
                  </a:cubicBezTo>
                  <a:cubicBezTo>
                    <a:pt x="2993" y="371"/>
                    <a:pt x="2963" y="357"/>
                    <a:pt x="2948" y="357"/>
                  </a:cubicBezTo>
                  <a:cubicBezTo>
                    <a:pt x="2941" y="364"/>
                    <a:pt x="2941" y="371"/>
                    <a:pt x="2941" y="379"/>
                  </a:cubicBezTo>
                  <a:cubicBezTo>
                    <a:pt x="2941" y="394"/>
                    <a:pt x="2948" y="386"/>
                    <a:pt x="2955" y="394"/>
                  </a:cubicBezTo>
                  <a:cubicBezTo>
                    <a:pt x="2970" y="409"/>
                    <a:pt x="2970" y="460"/>
                    <a:pt x="2970" y="475"/>
                  </a:cubicBezTo>
                  <a:cubicBezTo>
                    <a:pt x="2963" y="483"/>
                    <a:pt x="2963" y="483"/>
                    <a:pt x="2963" y="483"/>
                  </a:cubicBezTo>
                  <a:cubicBezTo>
                    <a:pt x="2948" y="483"/>
                    <a:pt x="2941" y="505"/>
                    <a:pt x="2926" y="520"/>
                  </a:cubicBezTo>
                  <a:cubicBezTo>
                    <a:pt x="2918" y="527"/>
                    <a:pt x="2904" y="542"/>
                    <a:pt x="2896" y="549"/>
                  </a:cubicBezTo>
                  <a:cubicBezTo>
                    <a:pt x="2881" y="564"/>
                    <a:pt x="2866" y="572"/>
                    <a:pt x="2859" y="587"/>
                  </a:cubicBezTo>
                  <a:cubicBezTo>
                    <a:pt x="2852" y="587"/>
                    <a:pt x="2844" y="594"/>
                    <a:pt x="2844" y="602"/>
                  </a:cubicBezTo>
                  <a:cubicBezTo>
                    <a:pt x="2837" y="602"/>
                    <a:pt x="2829" y="609"/>
                    <a:pt x="2822" y="616"/>
                  </a:cubicBezTo>
                  <a:cubicBezTo>
                    <a:pt x="2800" y="639"/>
                    <a:pt x="2785" y="661"/>
                    <a:pt x="2763" y="691"/>
                  </a:cubicBezTo>
                  <a:cubicBezTo>
                    <a:pt x="2755" y="698"/>
                    <a:pt x="2748" y="713"/>
                    <a:pt x="2748" y="735"/>
                  </a:cubicBezTo>
                  <a:cubicBezTo>
                    <a:pt x="2740" y="750"/>
                    <a:pt x="2748" y="765"/>
                    <a:pt x="2748" y="780"/>
                  </a:cubicBezTo>
                  <a:cubicBezTo>
                    <a:pt x="2725" y="780"/>
                    <a:pt x="2718" y="780"/>
                    <a:pt x="2703" y="795"/>
                  </a:cubicBezTo>
                  <a:cubicBezTo>
                    <a:pt x="2696" y="809"/>
                    <a:pt x="2688" y="824"/>
                    <a:pt x="2681" y="839"/>
                  </a:cubicBezTo>
                  <a:cubicBezTo>
                    <a:pt x="2666" y="854"/>
                    <a:pt x="2651" y="861"/>
                    <a:pt x="2629" y="869"/>
                  </a:cubicBezTo>
                  <a:cubicBezTo>
                    <a:pt x="2614" y="869"/>
                    <a:pt x="2592" y="869"/>
                    <a:pt x="2569" y="869"/>
                  </a:cubicBezTo>
                  <a:cubicBezTo>
                    <a:pt x="2562" y="869"/>
                    <a:pt x="2555" y="869"/>
                    <a:pt x="2547" y="869"/>
                  </a:cubicBezTo>
                  <a:cubicBezTo>
                    <a:pt x="2532" y="869"/>
                    <a:pt x="2532" y="876"/>
                    <a:pt x="2518" y="884"/>
                  </a:cubicBezTo>
                  <a:cubicBezTo>
                    <a:pt x="2503" y="891"/>
                    <a:pt x="2480" y="891"/>
                    <a:pt x="2465" y="891"/>
                  </a:cubicBezTo>
                  <a:cubicBezTo>
                    <a:pt x="2421" y="884"/>
                    <a:pt x="2384" y="884"/>
                    <a:pt x="2354" y="914"/>
                  </a:cubicBezTo>
                  <a:cubicBezTo>
                    <a:pt x="2339" y="921"/>
                    <a:pt x="2310" y="921"/>
                    <a:pt x="2287" y="928"/>
                  </a:cubicBezTo>
                  <a:cubicBezTo>
                    <a:pt x="2258" y="928"/>
                    <a:pt x="2235" y="936"/>
                    <a:pt x="2206" y="921"/>
                  </a:cubicBezTo>
                  <a:cubicBezTo>
                    <a:pt x="2183" y="906"/>
                    <a:pt x="2161" y="899"/>
                    <a:pt x="2139" y="891"/>
                  </a:cubicBezTo>
                  <a:cubicBezTo>
                    <a:pt x="2102" y="884"/>
                    <a:pt x="2064" y="869"/>
                    <a:pt x="2020" y="869"/>
                  </a:cubicBezTo>
                  <a:cubicBezTo>
                    <a:pt x="1998" y="869"/>
                    <a:pt x="1998" y="891"/>
                    <a:pt x="1975" y="899"/>
                  </a:cubicBezTo>
                  <a:cubicBezTo>
                    <a:pt x="1968" y="899"/>
                    <a:pt x="1961" y="899"/>
                    <a:pt x="1946" y="899"/>
                  </a:cubicBezTo>
                  <a:cubicBezTo>
                    <a:pt x="1938" y="899"/>
                    <a:pt x="1931" y="914"/>
                    <a:pt x="1923" y="914"/>
                  </a:cubicBezTo>
                  <a:cubicBezTo>
                    <a:pt x="1894" y="928"/>
                    <a:pt x="1871" y="943"/>
                    <a:pt x="1842" y="951"/>
                  </a:cubicBezTo>
                  <a:cubicBezTo>
                    <a:pt x="1827" y="951"/>
                    <a:pt x="1805" y="951"/>
                    <a:pt x="1790" y="958"/>
                  </a:cubicBezTo>
                  <a:cubicBezTo>
                    <a:pt x="1775" y="958"/>
                    <a:pt x="1767" y="973"/>
                    <a:pt x="1753" y="973"/>
                  </a:cubicBezTo>
                  <a:cubicBezTo>
                    <a:pt x="1738" y="973"/>
                    <a:pt x="1723" y="980"/>
                    <a:pt x="1708" y="980"/>
                  </a:cubicBezTo>
                  <a:cubicBezTo>
                    <a:pt x="1686" y="988"/>
                    <a:pt x="1671" y="988"/>
                    <a:pt x="1648" y="995"/>
                  </a:cubicBezTo>
                  <a:cubicBezTo>
                    <a:pt x="1626" y="1003"/>
                    <a:pt x="1604" y="1003"/>
                    <a:pt x="1574" y="995"/>
                  </a:cubicBezTo>
                  <a:cubicBezTo>
                    <a:pt x="1559" y="995"/>
                    <a:pt x="1545" y="988"/>
                    <a:pt x="1530" y="973"/>
                  </a:cubicBezTo>
                  <a:cubicBezTo>
                    <a:pt x="1530" y="973"/>
                    <a:pt x="1530" y="973"/>
                    <a:pt x="1522" y="973"/>
                  </a:cubicBezTo>
                  <a:cubicBezTo>
                    <a:pt x="1508" y="980"/>
                    <a:pt x="1515" y="988"/>
                    <a:pt x="1515" y="995"/>
                  </a:cubicBezTo>
                  <a:cubicBezTo>
                    <a:pt x="1515" y="1025"/>
                    <a:pt x="1522" y="1040"/>
                    <a:pt x="1493" y="1054"/>
                  </a:cubicBezTo>
                  <a:cubicBezTo>
                    <a:pt x="1493" y="1032"/>
                    <a:pt x="1500" y="1010"/>
                    <a:pt x="1478" y="1003"/>
                  </a:cubicBezTo>
                  <a:cubicBezTo>
                    <a:pt x="1441" y="995"/>
                    <a:pt x="1441" y="1017"/>
                    <a:pt x="1426" y="1032"/>
                  </a:cubicBezTo>
                  <a:cubicBezTo>
                    <a:pt x="1403" y="1054"/>
                    <a:pt x="1366" y="1032"/>
                    <a:pt x="1337" y="1040"/>
                  </a:cubicBezTo>
                  <a:cubicBezTo>
                    <a:pt x="1307" y="1047"/>
                    <a:pt x="1285" y="1069"/>
                    <a:pt x="1255" y="1062"/>
                  </a:cubicBezTo>
                  <a:cubicBezTo>
                    <a:pt x="1255" y="1047"/>
                    <a:pt x="1255" y="1032"/>
                    <a:pt x="1255" y="1025"/>
                  </a:cubicBezTo>
                  <a:cubicBezTo>
                    <a:pt x="1240" y="1025"/>
                    <a:pt x="1233" y="1017"/>
                    <a:pt x="1218" y="1017"/>
                  </a:cubicBezTo>
                  <a:cubicBezTo>
                    <a:pt x="1210" y="1017"/>
                    <a:pt x="1196" y="1025"/>
                    <a:pt x="1188" y="1025"/>
                  </a:cubicBezTo>
                  <a:cubicBezTo>
                    <a:pt x="1166" y="1032"/>
                    <a:pt x="1158" y="1040"/>
                    <a:pt x="1158" y="1069"/>
                  </a:cubicBezTo>
                  <a:cubicBezTo>
                    <a:pt x="1121" y="1084"/>
                    <a:pt x="1077" y="1084"/>
                    <a:pt x="1040" y="1077"/>
                  </a:cubicBezTo>
                  <a:cubicBezTo>
                    <a:pt x="1017" y="1069"/>
                    <a:pt x="995" y="1062"/>
                    <a:pt x="973" y="1069"/>
                  </a:cubicBezTo>
                  <a:cubicBezTo>
                    <a:pt x="943" y="1077"/>
                    <a:pt x="936" y="1092"/>
                    <a:pt x="906" y="1084"/>
                  </a:cubicBezTo>
                  <a:cubicBezTo>
                    <a:pt x="869" y="1084"/>
                    <a:pt x="839" y="1077"/>
                    <a:pt x="809" y="1077"/>
                  </a:cubicBezTo>
                  <a:cubicBezTo>
                    <a:pt x="772" y="1069"/>
                    <a:pt x="728" y="1077"/>
                    <a:pt x="698" y="1062"/>
                  </a:cubicBezTo>
                  <a:cubicBezTo>
                    <a:pt x="676" y="1054"/>
                    <a:pt x="639" y="1032"/>
                    <a:pt x="616" y="1017"/>
                  </a:cubicBezTo>
                  <a:cubicBezTo>
                    <a:pt x="594" y="1003"/>
                    <a:pt x="572" y="988"/>
                    <a:pt x="549" y="980"/>
                  </a:cubicBezTo>
                  <a:cubicBezTo>
                    <a:pt x="520" y="980"/>
                    <a:pt x="475" y="980"/>
                    <a:pt x="438" y="988"/>
                  </a:cubicBezTo>
                  <a:cubicBezTo>
                    <a:pt x="438" y="1025"/>
                    <a:pt x="438" y="1047"/>
                    <a:pt x="394" y="1054"/>
                  </a:cubicBezTo>
                  <a:cubicBezTo>
                    <a:pt x="364" y="1069"/>
                    <a:pt x="334" y="1069"/>
                    <a:pt x="304" y="1084"/>
                  </a:cubicBezTo>
                  <a:cubicBezTo>
                    <a:pt x="275" y="1092"/>
                    <a:pt x="252" y="1092"/>
                    <a:pt x="223" y="1099"/>
                  </a:cubicBezTo>
                  <a:cubicBezTo>
                    <a:pt x="201" y="1106"/>
                    <a:pt x="178" y="1114"/>
                    <a:pt x="156" y="1129"/>
                  </a:cubicBezTo>
                  <a:cubicBezTo>
                    <a:pt x="156" y="1159"/>
                    <a:pt x="141" y="1173"/>
                    <a:pt x="134" y="1203"/>
                  </a:cubicBezTo>
                  <a:cubicBezTo>
                    <a:pt x="119" y="1233"/>
                    <a:pt x="104" y="1292"/>
                    <a:pt x="119" y="1329"/>
                  </a:cubicBezTo>
                  <a:cubicBezTo>
                    <a:pt x="119" y="1344"/>
                    <a:pt x="134" y="1359"/>
                    <a:pt x="156" y="1359"/>
                  </a:cubicBezTo>
                  <a:cubicBezTo>
                    <a:pt x="149" y="1374"/>
                    <a:pt x="141" y="1389"/>
                    <a:pt x="126" y="1404"/>
                  </a:cubicBezTo>
                  <a:cubicBezTo>
                    <a:pt x="111" y="1426"/>
                    <a:pt x="97" y="1433"/>
                    <a:pt x="82" y="1456"/>
                  </a:cubicBezTo>
                  <a:cubicBezTo>
                    <a:pt x="67" y="1470"/>
                    <a:pt x="59" y="1478"/>
                    <a:pt x="44" y="1493"/>
                  </a:cubicBezTo>
                  <a:cubicBezTo>
                    <a:pt x="22" y="1508"/>
                    <a:pt x="7" y="1522"/>
                    <a:pt x="0" y="1545"/>
                  </a:cubicBezTo>
                  <a:cubicBezTo>
                    <a:pt x="0" y="1545"/>
                    <a:pt x="7" y="1545"/>
                    <a:pt x="15" y="1537"/>
                  </a:cubicBezTo>
                  <a:cubicBezTo>
                    <a:pt x="22" y="1530"/>
                    <a:pt x="22" y="1522"/>
                    <a:pt x="44" y="1508"/>
                  </a:cubicBezTo>
                  <a:cubicBezTo>
                    <a:pt x="134" y="1456"/>
                    <a:pt x="89" y="1649"/>
                    <a:pt x="141" y="1671"/>
                  </a:cubicBezTo>
                  <a:cubicBezTo>
                    <a:pt x="149" y="1716"/>
                    <a:pt x="134" y="1738"/>
                    <a:pt x="126" y="1775"/>
                  </a:cubicBezTo>
                  <a:cubicBezTo>
                    <a:pt x="126" y="1805"/>
                    <a:pt x="141" y="1842"/>
                    <a:pt x="141" y="1879"/>
                  </a:cubicBezTo>
                  <a:cubicBezTo>
                    <a:pt x="141" y="1916"/>
                    <a:pt x="134" y="1961"/>
                    <a:pt x="134" y="2005"/>
                  </a:cubicBezTo>
                  <a:cubicBezTo>
                    <a:pt x="163" y="2005"/>
                    <a:pt x="193" y="2005"/>
                    <a:pt x="208" y="1998"/>
                  </a:cubicBezTo>
                  <a:cubicBezTo>
                    <a:pt x="230" y="1983"/>
                    <a:pt x="201" y="1908"/>
                    <a:pt x="193" y="1886"/>
                  </a:cubicBezTo>
                  <a:cubicBezTo>
                    <a:pt x="186" y="1886"/>
                    <a:pt x="178" y="1879"/>
                    <a:pt x="171" y="1886"/>
                  </a:cubicBezTo>
                  <a:cubicBezTo>
                    <a:pt x="171" y="1864"/>
                    <a:pt x="171" y="1849"/>
                    <a:pt x="171" y="1834"/>
                  </a:cubicBezTo>
                  <a:cubicBezTo>
                    <a:pt x="208" y="1827"/>
                    <a:pt x="208" y="1797"/>
                    <a:pt x="230" y="1782"/>
                  </a:cubicBezTo>
                  <a:cubicBezTo>
                    <a:pt x="245" y="1760"/>
                    <a:pt x="238" y="1760"/>
                    <a:pt x="267" y="1760"/>
                  </a:cubicBezTo>
                  <a:cubicBezTo>
                    <a:pt x="304" y="1760"/>
                    <a:pt x="431" y="1782"/>
                    <a:pt x="431" y="1716"/>
                  </a:cubicBezTo>
                  <a:cubicBezTo>
                    <a:pt x="460" y="1716"/>
                    <a:pt x="483" y="1723"/>
                    <a:pt x="512" y="1716"/>
                  </a:cubicBezTo>
                  <a:cubicBezTo>
                    <a:pt x="542" y="1708"/>
                    <a:pt x="557" y="1701"/>
                    <a:pt x="579" y="1708"/>
                  </a:cubicBezTo>
                  <a:cubicBezTo>
                    <a:pt x="601" y="1716"/>
                    <a:pt x="609" y="1730"/>
                    <a:pt x="631" y="1730"/>
                  </a:cubicBezTo>
                  <a:cubicBezTo>
                    <a:pt x="661" y="1738"/>
                    <a:pt x="698" y="1745"/>
                    <a:pt x="728" y="1738"/>
                  </a:cubicBezTo>
                  <a:cubicBezTo>
                    <a:pt x="757" y="1738"/>
                    <a:pt x="780" y="1723"/>
                    <a:pt x="809" y="1723"/>
                  </a:cubicBezTo>
                  <a:cubicBezTo>
                    <a:pt x="832" y="1723"/>
                    <a:pt x="854" y="1738"/>
                    <a:pt x="876" y="1745"/>
                  </a:cubicBezTo>
                  <a:cubicBezTo>
                    <a:pt x="906" y="1760"/>
                    <a:pt x="928" y="1738"/>
                    <a:pt x="951" y="1767"/>
                  </a:cubicBezTo>
                  <a:cubicBezTo>
                    <a:pt x="965" y="1782"/>
                    <a:pt x="958" y="1819"/>
                    <a:pt x="988" y="1819"/>
                  </a:cubicBezTo>
                  <a:cubicBezTo>
                    <a:pt x="1010" y="1827"/>
                    <a:pt x="1010" y="1790"/>
                    <a:pt x="1017" y="1790"/>
                  </a:cubicBezTo>
                  <a:cubicBezTo>
                    <a:pt x="1040" y="1775"/>
                    <a:pt x="1047" y="1775"/>
                    <a:pt x="1069" y="1782"/>
                  </a:cubicBezTo>
                  <a:cubicBezTo>
                    <a:pt x="1069" y="1797"/>
                    <a:pt x="1062" y="1834"/>
                    <a:pt x="1069" y="1856"/>
                  </a:cubicBezTo>
                  <a:cubicBezTo>
                    <a:pt x="1077" y="1879"/>
                    <a:pt x="1091" y="1879"/>
                    <a:pt x="1121" y="1879"/>
                  </a:cubicBezTo>
                  <a:cubicBezTo>
                    <a:pt x="1129" y="1856"/>
                    <a:pt x="1129" y="1842"/>
                    <a:pt x="1144" y="1834"/>
                  </a:cubicBezTo>
                  <a:cubicBezTo>
                    <a:pt x="1151" y="1827"/>
                    <a:pt x="1166" y="1834"/>
                    <a:pt x="1181" y="1819"/>
                  </a:cubicBezTo>
                  <a:cubicBezTo>
                    <a:pt x="1188" y="1767"/>
                    <a:pt x="1225" y="1782"/>
                    <a:pt x="1262" y="1782"/>
                  </a:cubicBezTo>
                  <a:cubicBezTo>
                    <a:pt x="1322" y="1767"/>
                    <a:pt x="1262" y="1753"/>
                    <a:pt x="1270" y="1723"/>
                  </a:cubicBezTo>
                  <a:cubicBezTo>
                    <a:pt x="1270" y="1686"/>
                    <a:pt x="1314" y="1693"/>
                    <a:pt x="1314" y="1663"/>
                  </a:cubicBezTo>
                  <a:cubicBezTo>
                    <a:pt x="1337" y="1663"/>
                    <a:pt x="1359" y="1663"/>
                    <a:pt x="1381" y="1678"/>
                  </a:cubicBezTo>
                  <a:cubicBezTo>
                    <a:pt x="1396" y="1693"/>
                    <a:pt x="1389" y="1730"/>
                    <a:pt x="1418" y="1745"/>
                  </a:cubicBezTo>
                  <a:cubicBezTo>
                    <a:pt x="1418" y="1708"/>
                    <a:pt x="1433" y="1708"/>
                    <a:pt x="1441" y="1678"/>
                  </a:cubicBezTo>
                  <a:cubicBezTo>
                    <a:pt x="1448" y="1656"/>
                    <a:pt x="1426" y="1634"/>
                    <a:pt x="1463" y="1611"/>
                  </a:cubicBezTo>
                  <a:cubicBezTo>
                    <a:pt x="1508" y="1589"/>
                    <a:pt x="1574" y="1671"/>
                    <a:pt x="1611" y="1619"/>
                  </a:cubicBezTo>
                  <a:cubicBezTo>
                    <a:pt x="1634" y="1619"/>
                    <a:pt x="1656" y="1619"/>
                    <a:pt x="1686" y="1619"/>
                  </a:cubicBezTo>
                  <a:cubicBezTo>
                    <a:pt x="1716" y="1619"/>
                    <a:pt x="1745" y="1611"/>
                    <a:pt x="1775" y="1611"/>
                  </a:cubicBezTo>
                  <a:cubicBezTo>
                    <a:pt x="1782" y="1634"/>
                    <a:pt x="1753" y="1634"/>
                    <a:pt x="1730" y="1641"/>
                  </a:cubicBezTo>
                  <a:cubicBezTo>
                    <a:pt x="1723" y="1649"/>
                    <a:pt x="1701" y="1678"/>
                    <a:pt x="1701" y="1693"/>
                  </a:cubicBezTo>
                  <a:cubicBezTo>
                    <a:pt x="1745" y="1701"/>
                    <a:pt x="1738" y="1730"/>
                    <a:pt x="1730" y="1767"/>
                  </a:cubicBezTo>
                  <a:cubicBezTo>
                    <a:pt x="1723" y="1797"/>
                    <a:pt x="1723" y="1827"/>
                    <a:pt x="1723" y="1864"/>
                  </a:cubicBezTo>
                  <a:cubicBezTo>
                    <a:pt x="1760" y="1871"/>
                    <a:pt x="1775" y="1842"/>
                    <a:pt x="1805" y="1834"/>
                  </a:cubicBezTo>
                  <a:cubicBezTo>
                    <a:pt x="1834" y="1827"/>
                    <a:pt x="1871" y="1812"/>
                    <a:pt x="1901" y="1819"/>
                  </a:cubicBezTo>
                  <a:cubicBezTo>
                    <a:pt x="1938" y="1834"/>
                    <a:pt x="1931" y="1871"/>
                    <a:pt x="1968" y="1886"/>
                  </a:cubicBezTo>
                  <a:cubicBezTo>
                    <a:pt x="1983" y="1894"/>
                    <a:pt x="2027" y="1901"/>
                    <a:pt x="2050" y="1901"/>
                  </a:cubicBezTo>
                  <a:cubicBezTo>
                    <a:pt x="2020" y="1908"/>
                    <a:pt x="2020" y="1990"/>
                    <a:pt x="2020" y="2005"/>
                  </a:cubicBezTo>
                  <a:cubicBezTo>
                    <a:pt x="2035" y="2057"/>
                    <a:pt x="2102" y="2057"/>
                    <a:pt x="2131" y="2094"/>
                  </a:cubicBezTo>
                  <a:cubicBezTo>
                    <a:pt x="2139" y="2116"/>
                    <a:pt x="2139" y="2146"/>
                    <a:pt x="2131" y="2168"/>
                  </a:cubicBezTo>
                  <a:cubicBezTo>
                    <a:pt x="2116" y="2176"/>
                    <a:pt x="2102" y="2183"/>
                    <a:pt x="2087" y="2191"/>
                  </a:cubicBezTo>
                  <a:cubicBezTo>
                    <a:pt x="2057" y="2206"/>
                    <a:pt x="2035" y="2250"/>
                    <a:pt x="1998" y="2265"/>
                  </a:cubicBezTo>
                  <a:cubicBezTo>
                    <a:pt x="1975" y="2280"/>
                    <a:pt x="1946" y="2280"/>
                    <a:pt x="1916" y="2295"/>
                  </a:cubicBezTo>
                  <a:cubicBezTo>
                    <a:pt x="1938" y="2317"/>
                    <a:pt x="1931" y="2354"/>
                    <a:pt x="1931" y="2369"/>
                  </a:cubicBezTo>
                  <a:cubicBezTo>
                    <a:pt x="1953" y="2376"/>
                    <a:pt x="1975" y="2376"/>
                    <a:pt x="1990" y="2391"/>
                  </a:cubicBezTo>
                  <a:cubicBezTo>
                    <a:pt x="1998" y="2399"/>
                    <a:pt x="2005" y="2436"/>
                    <a:pt x="1990" y="2451"/>
                  </a:cubicBezTo>
                  <a:cubicBezTo>
                    <a:pt x="1961" y="2495"/>
                    <a:pt x="1871" y="2413"/>
                    <a:pt x="1834" y="2413"/>
                  </a:cubicBezTo>
                  <a:cubicBezTo>
                    <a:pt x="1812" y="2458"/>
                    <a:pt x="1834" y="2458"/>
                    <a:pt x="1856" y="2495"/>
                  </a:cubicBezTo>
                  <a:cubicBezTo>
                    <a:pt x="1879" y="2540"/>
                    <a:pt x="1842" y="2555"/>
                    <a:pt x="1819" y="2577"/>
                  </a:cubicBezTo>
                  <a:cubicBezTo>
                    <a:pt x="1812" y="2592"/>
                    <a:pt x="1805" y="2614"/>
                    <a:pt x="1805" y="2636"/>
                  </a:cubicBezTo>
                  <a:cubicBezTo>
                    <a:pt x="1805" y="2673"/>
                    <a:pt x="1805" y="2673"/>
                    <a:pt x="1790" y="2696"/>
                  </a:cubicBezTo>
                  <a:cubicBezTo>
                    <a:pt x="1775" y="2703"/>
                    <a:pt x="1767" y="2718"/>
                    <a:pt x="1753" y="2725"/>
                  </a:cubicBezTo>
                  <a:cubicBezTo>
                    <a:pt x="1753" y="2740"/>
                    <a:pt x="1753" y="2748"/>
                    <a:pt x="1753" y="2755"/>
                  </a:cubicBezTo>
                  <a:cubicBezTo>
                    <a:pt x="1745" y="2763"/>
                    <a:pt x="1738" y="2755"/>
                    <a:pt x="1730" y="2763"/>
                  </a:cubicBezTo>
                  <a:lnTo>
                    <a:pt x="1730" y="2763"/>
                  </a:lnTo>
                  <a:cubicBezTo>
                    <a:pt x="1745" y="2792"/>
                    <a:pt x="1760" y="2837"/>
                    <a:pt x="1753" y="2881"/>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44" name="Freeform 36"/>
            <p:cNvSpPr>
              <a:spLocks noChangeArrowheads="1"/>
            </p:cNvSpPr>
            <p:nvPr/>
          </p:nvSpPr>
          <p:spPr bwMode="auto">
            <a:xfrm>
              <a:off x="9321595" y="8181741"/>
              <a:ext cx="26689" cy="26671"/>
            </a:xfrm>
            <a:custGeom>
              <a:avLst/>
              <a:gdLst>
                <a:gd name="T0" fmla="*/ 15 w 61"/>
                <a:gd name="T1" fmla="*/ 59 h 60"/>
                <a:gd name="T2" fmla="*/ 15 w 61"/>
                <a:gd name="T3" fmla="*/ 59 h 60"/>
                <a:gd name="T4" fmla="*/ 37 w 61"/>
                <a:gd name="T5" fmla="*/ 22 h 60"/>
                <a:gd name="T6" fmla="*/ 60 w 61"/>
                <a:gd name="T7" fmla="*/ 22 h 60"/>
                <a:gd name="T8" fmla="*/ 60 w 61"/>
                <a:gd name="T9" fmla="*/ 15 h 60"/>
                <a:gd name="T10" fmla="*/ 45 w 61"/>
                <a:gd name="T11" fmla="*/ 0 h 60"/>
                <a:gd name="T12" fmla="*/ 37 w 61"/>
                <a:gd name="T13" fmla="*/ 7 h 60"/>
                <a:gd name="T14" fmla="*/ 7 w 61"/>
                <a:gd name="T15" fmla="*/ 29 h 60"/>
                <a:gd name="T16" fmla="*/ 0 w 61"/>
                <a:gd name="T17" fmla="*/ 59 h 60"/>
                <a:gd name="T18" fmla="*/ 15 w 61"/>
                <a:gd name="T19" fmla="*/ 59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1" h="60">
                  <a:moveTo>
                    <a:pt x="15" y="59"/>
                  </a:moveTo>
                  <a:lnTo>
                    <a:pt x="15" y="59"/>
                  </a:lnTo>
                  <a:cubicBezTo>
                    <a:pt x="22" y="44"/>
                    <a:pt x="30" y="29"/>
                    <a:pt x="37" y="22"/>
                  </a:cubicBezTo>
                  <a:cubicBezTo>
                    <a:pt x="37" y="22"/>
                    <a:pt x="45" y="22"/>
                    <a:pt x="60" y="22"/>
                  </a:cubicBezTo>
                  <a:lnTo>
                    <a:pt x="60" y="15"/>
                  </a:lnTo>
                  <a:cubicBezTo>
                    <a:pt x="60" y="7"/>
                    <a:pt x="52" y="7"/>
                    <a:pt x="45" y="0"/>
                  </a:cubicBezTo>
                  <a:cubicBezTo>
                    <a:pt x="37" y="0"/>
                    <a:pt x="37" y="7"/>
                    <a:pt x="37" y="7"/>
                  </a:cubicBezTo>
                  <a:cubicBezTo>
                    <a:pt x="30" y="15"/>
                    <a:pt x="15" y="15"/>
                    <a:pt x="7" y="29"/>
                  </a:cubicBezTo>
                  <a:cubicBezTo>
                    <a:pt x="0" y="37"/>
                    <a:pt x="0" y="44"/>
                    <a:pt x="0" y="59"/>
                  </a:cubicBezTo>
                  <a:cubicBezTo>
                    <a:pt x="7" y="59"/>
                    <a:pt x="15" y="59"/>
                    <a:pt x="15" y="59"/>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45" name="Freeform 37"/>
            <p:cNvSpPr>
              <a:spLocks noChangeArrowheads="1"/>
            </p:cNvSpPr>
            <p:nvPr/>
          </p:nvSpPr>
          <p:spPr bwMode="auto">
            <a:xfrm>
              <a:off x="10661771" y="4903067"/>
              <a:ext cx="55284" cy="83824"/>
            </a:xfrm>
            <a:custGeom>
              <a:avLst/>
              <a:gdLst>
                <a:gd name="T0" fmla="*/ 126 w 127"/>
                <a:gd name="T1" fmla="*/ 52 h 194"/>
                <a:gd name="T2" fmla="*/ 126 w 127"/>
                <a:gd name="T3" fmla="*/ 52 h 194"/>
                <a:gd name="T4" fmla="*/ 96 w 127"/>
                <a:gd name="T5" fmla="*/ 15 h 194"/>
                <a:gd name="T6" fmla="*/ 74 w 127"/>
                <a:gd name="T7" fmla="*/ 0 h 194"/>
                <a:gd name="T8" fmla="*/ 7 w 127"/>
                <a:gd name="T9" fmla="*/ 104 h 194"/>
                <a:gd name="T10" fmla="*/ 22 w 127"/>
                <a:gd name="T11" fmla="*/ 127 h 194"/>
                <a:gd name="T12" fmla="*/ 22 w 127"/>
                <a:gd name="T13" fmla="*/ 156 h 194"/>
                <a:gd name="T14" fmla="*/ 44 w 127"/>
                <a:gd name="T15" fmla="*/ 186 h 194"/>
                <a:gd name="T16" fmla="*/ 59 w 127"/>
                <a:gd name="T17" fmla="*/ 186 h 194"/>
                <a:gd name="T18" fmla="*/ 59 w 127"/>
                <a:gd name="T19" fmla="*/ 156 h 194"/>
                <a:gd name="T20" fmla="*/ 66 w 127"/>
                <a:gd name="T21" fmla="*/ 179 h 194"/>
                <a:gd name="T22" fmla="*/ 126 w 127"/>
                <a:gd name="T23" fmla="*/ 52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7" h="194">
                  <a:moveTo>
                    <a:pt x="126" y="52"/>
                  </a:moveTo>
                  <a:lnTo>
                    <a:pt x="126" y="52"/>
                  </a:lnTo>
                  <a:cubicBezTo>
                    <a:pt x="119" y="45"/>
                    <a:pt x="111" y="30"/>
                    <a:pt x="96" y="15"/>
                  </a:cubicBezTo>
                  <a:cubicBezTo>
                    <a:pt x="89" y="8"/>
                    <a:pt x="74" y="0"/>
                    <a:pt x="74" y="0"/>
                  </a:cubicBezTo>
                  <a:cubicBezTo>
                    <a:pt x="52" y="0"/>
                    <a:pt x="15" y="90"/>
                    <a:pt x="7" y="104"/>
                  </a:cubicBezTo>
                  <a:cubicBezTo>
                    <a:pt x="0" y="119"/>
                    <a:pt x="15" y="119"/>
                    <a:pt x="22" y="127"/>
                  </a:cubicBezTo>
                  <a:cubicBezTo>
                    <a:pt x="22" y="141"/>
                    <a:pt x="15" y="149"/>
                    <a:pt x="22" y="156"/>
                  </a:cubicBezTo>
                  <a:lnTo>
                    <a:pt x="44" y="186"/>
                  </a:lnTo>
                  <a:cubicBezTo>
                    <a:pt x="44" y="193"/>
                    <a:pt x="52" y="193"/>
                    <a:pt x="59" y="186"/>
                  </a:cubicBezTo>
                  <a:cubicBezTo>
                    <a:pt x="59" y="179"/>
                    <a:pt x="59" y="156"/>
                    <a:pt x="59" y="156"/>
                  </a:cubicBezTo>
                  <a:cubicBezTo>
                    <a:pt x="66" y="164"/>
                    <a:pt x="66" y="171"/>
                    <a:pt x="66" y="179"/>
                  </a:cubicBezTo>
                  <a:cubicBezTo>
                    <a:pt x="96" y="156"/>
                    <a:pt x="119" y="90"/>
                    <a:pt x="126" y="52"/>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46" name="Freeform 38"/>
            <p:cNvSpPr>
              <a:spLocks noChangeArrowheads="1"/>
            </p:cNvSpPr>
            <p:nvPr/>
          </p:nvSpPr>
          <p:spPr bwMode="auto">
            <a:xfrm>
              <a:off x="10686553" y="4969745"/>
              <a:ext cx="3813" cy="13337"/>
            </a:xfrm>
            <a:custGeom>
              <a:avLst/>
              <a:gdLst>
                <a:gd name="T0" fmla="*/ 0 w 8"/>
                <a:gd name="T1" fmla="*/ 30 h 31"/>
                <a:gd name="T2" fmla="*/ 0 w 8"/>
                <a:gd name="T3" fmla="*/ 30 h 31"/>
                <a:gd name="T4" fmla="*/ 7 w 8"/>
                <a:gd name="T5" fmla="*/ 23 h 31"/>
                <a:gd name="T6" fmla="*/ 0 w 8"/>
                <a:gd name="T7" fmla="*/ 0 h 31"/>
                <a:gd name="T8" fmla="*/ 0 w 8"/>
                <a:gd name="T9" fmla="*/ 30 h 31"/>
              </a:gdLst>
              <a:ahLst/>
              <a:cxnLst>
                <a:cxn ang="0">
                  <a:pos x="T0" y="T1"/>
                </a:cxn>
                <a:cxn ang="0">
                  <a:pos x="T2" y="T3"/>
                </a:cxn>
                <a:cxn ang="0">
                  <a:pos x="T4" y="T5"/>
                </a:cxn>
                <a:cxn ang="0">
                  <a:pos x="T6" y="T7"/>
                </a:cxn>
                <a:cxn ang="0">
                  <a:pos x="T8" y="T9"/>
                </a:cxn>
              </a:cxnLst>
              <a:rect l="0" t="0" r="r" b="b"/>
              <a:pathLst>
                <a:path w="8" h="31">
                  <a:moveTo>
                    <a:pt x="0" y="30"/>
                  </a:moveTo>
                  <a:lnTo>
                    <a:pt x="0" y="30"/>
                  </a:lnTo>
                  <a:cubicBezTo>
                    <a:pt x="7" y="30"/>
                    <a:pt x="7" y="30"/>
                    <a:pt x="7" y="23"/>
                  </a:cubicBezTo>
                  <a:cubicBezTo>
                    <a:pt x="7" y="15"/>
                    <a:pt x="7" y="8"/>
                    <a:pt x="0" y="0"/>
                  </a:cubicBezTo>
                  <a:cubicBezTo>
                    <a:pt x="0" y="0"/>
                    <a:pt x="0" y="23"/>
                    <a:pt x="0" y="30"/>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47" name="Freeform 39"/>
            <p:cNvSpPr>
              <a:spLocks noChangeArrowheads="1"/>
            </p:cNvSpPr>
            <p:nvPr/>
          </p:nvSpPr>
          <p:spPr bwMode="auto">
            <a:xfrm>
              <a:off x="10701804" y="4908782"/>
              <a:ext cx="13345" cy="17146"/>
            </a:xfrm>
            <a:custGeom>
              <a:avLst/>
              <a:gdLst>
                <a:gd name="T0" fmla="*/ 30 w 31"/>
                <a:gd name="T1" fmla="*/ 22 h 38"/>
                <a:gd name="T2" fmla="*/ 30 w 31"/>
                <a:gd name="T3" fmla="*/ 22 h 38"/>
                <a:gd name="T4" fmla="*/ 0 w 31"/>
                <a:gd name="T5" fmla="*/ 0 h 38"/>
                <a:gd name="T6" fmla="*/ 30 w 31"/>
                <a:gd name="T7" fmla="*/ 37 h 38"/>
                <a:gd name="T8" fmla="*/ 30 w 31"/>
                <a:gd name="T9" fmla="*/ 22 h 38"/>
              </a:gdLst>
              <a:ahLst/>
              <a:cxnLst>
                <a:cxn ang="0">
                  <a:pos x="T0" y="T1"/>
                </a:cxn>
                <a:cxn ang="0">
                  <a:pos x="T2" y="T3"/>
                </a:cxn>
                <a:cxn ang="0">
                  <a:pos x="T4" y="T5"/>
                </a:cxn>
                <a:cxn ang="0">
                  <a:pos x="T6" y="T7"/>
                </a:cxn>
                <a:cxn ang="0">
                  <a:pos x="T8" y="T9"/>
                </a:cxn>
              </a:cxnLst>
              <a:rect l="0" t="0" r="r" b="b"/>
              <a:pathLst>
                <a:path w="31" h="38">
                  <a:moveTo>
                    <a:pt x="30" y="22"/>
                  </a:moveTo>
                  <a:lnTo>
                    <a:pt x="30" y="22"/>
                  </a:lnTo>
                  <a:cubicBezTo>
                    <a:pt x="30" y="22"/>
                    <a:pt x="15" y="8"/>
                    <a:pt x="0" y="0"/>
                  </a:cubicBezTo>
                  <a:cubicBezTo>
                    <a:pt x="15" y="15"/>
                    <a:pt x="23" y="30"/>
                    <a:pt x="30" y="37"/>
                  </a:cubicBezTo>
                  <a:cubicBezTo>
                    <a:pt x="30" y="30"/>
                    <a:pt x="30" y="22"/>
                    <a:pt x="30" y="22"/>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48" name="Freeform 40"/>
            <p:cNvSpPr>
              <a:spLocks noChangeArrowheads="1"/>
            </p:cNvSpPr>
            <p:nvPr/>
          </p:nvSpPr>
          <p:spPr bwMode="auto">
            <a:xfrm>
              <a:off x="11241306" y="10982234"/>
              <a:ext cx="97224" cy="93350"/>
            </a:xfrm>
            <a:custGeom>
              <a:avLst/>
              <a:gdLst>
                <a:gd name="T0" fmla="*/ 163 w 224"/>
                <a:gd name="T1" fmla="*/ 74 h 216"/>
                <a:gd name="T2" fmla="*/ 163 w 224"/>
                <a:gd name="T3" fmla="*/ 74 h 216"/>
                <a:gd name="T4" fmla="*/ 134 w 224"/>
                <a:gd name="T5" fmla="*/ 74 h 216"/>
                <a:gd name="T6" fmla="*/ 148 w 224"/>
                <a:gd name="T7" fmla="*/ 59 h 216"/>
                <a:gd name="T8" fmla="*/ 134 w 224"/>
                <a:gd name="T9" fmla="*/ 44 h 216"/>
                <a:gd name="T10" fmla="*/ 134 w 224"/>
                <a:gd name="T11" fmla="*/ 7 h 216"/>
                <a:gd name="T12" fmla="*/ 111 w 224"/>
                <a:gd name="T13" fmla="*/ 37 h 216"/>
                <a:gd name="T14" fmla="*/ 89 w 224"/>
                <a:gd name="T15" fmla="*/ 14 h 216"/>
                <a:gd name="T16" fmla="*/ 44 w 224"/>
                <a:gd name="T17" fmla="*/ 14 h 216"/>
                <a:gd name="T18" fmla="*/ 67 w 224"/>
                <a:gd name="T19" fmla="*/ 44 h 216"/>
                <a:gd name="T20" fmla="*/ 67 w 224"/>
                <a:gd name="T21" fmla="*/ 59 h 216"/>
                <a:gd name="T22" fmla="*/ 52 w 224"/>
                <a:gd name="T23" fmla="*/ 104 h 216"/>
                <a:gd name="T24" fmla="*/ 0 w 224"/>
                <a:gd name="T25" fmla="*/ 118 h 216"/>
                <a:gd name="T26" fmla="*/ 59 w 224"/>
                <a:gd name="T27" fmla="*/ 170 h 216"/>
                <a:gd name="T28" fmla="*/ 96 w 224"/>
                <a:gd name="T29" fmla="*/ 185 h 216"/>
                <a:gd name="T30" fmla="*/ 126 w 224"/>
                <a:gd name="T31" fmla="*/ 185 h 216"/>
                <a:gd name="T32" fmla="*/ 141 w 224"/>
                <a:gd name="T33" fmla="*/ 200 h 216"/>
                <a:gd name="T34" fmla="*/ 148 w 224"/>
                <a:gd name="T35" fmla="*/ 215 h 216"/>
                <a:gd name="T36" fmla="*/ 163 w 224"/>
                <a:gd name="T37" fmla="*/ 215 h 216"/>
                <a:gd name="T38" fmla="*/ 178 w 224"/>
                <a:gd name="T39" fmla="*/ 215 h 216"/>
                <a:gd name="T40" fmla="*/ 200 w 224"/>
                <a:gd name="T41" fmla="*/ 215 h 216"/>
                <a:gd name="T42" fmla="*/ 208 w 224"/>
                <a:gd name="T43" fmla="*/ 170 h 216"/>
                <a:gd name="T44" fmla="*/ 215 w 224"/>
                <a:gd name="T45" fmla="*/ 81 h 216"/>
                <a:gd name="T46" fmla="*/ 223 w 224"/>
                <a:gd name="T47" fmla="*/ 67 h 216"/>
                <a:gd name="T48" fmla="*/ 163 w 224"/>
                <a:gd name="T49" fmla="*/ 74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24" h="216">
                  <a:moveTo>
                    <a:pt x="163" y="74"/>
                  </a:moveTo>
                  <a:lnTo>
                    <a:pt x="163" y="74"/>
                  </a:lnTo>
                  <a:cubicBezTo>
                    <a:pt x="156" y="74"/>
                    <a:pt x="141" y="81"/>
                    <a:pt x="134" y="74"/>
                  </a:cubicBezTo>
                  <a:cubicBezTo>
                    <a:pt x="134" y="67"/>
                    <a:pt x="141" y="59"/>
                    <a:pt x="148" y="59"/>
                  </a:cubicBezTo>
                  <a:cubicBezTo>
                    <a:pt x="141" y="59"/>
                    <a:pt x="134" y="44"/>
                    <a:pt x="134" y="44"/>
                  </a:cubicBezTo>
                  <a:cubicBezTo>
                    <a:pt x="148" y="37"/>
                    <a:pt x="156" y="14"/>
                    <a:pt x="134" y="7"/>
                  </a:cubicBezTo>
                  <a:cubicBezTo>
                    <a:pt x="119" y="0"/>
                    <a:pt x="126" y="29"/>
                    <a:pt x="111" y="37"/>
                  </a:cubicBezTo>
                  <a:cubicBezTo>
                    <a:pt x="89" y="52"/>
                    <a:pt x="96" y="22"/>
                    <a:pt x="89" y="14"/>
                  </a:cubicBezTo>
                  <a:cubicBezTo>
                    <a:pt x="82" y="0"/>
                    <a:pt x="59" y="14"/>
                    <a:pt x="44" y="14"/>
                  </a:cubicBezTo>
                  <a:cubicBezTo>
                    <a:pt x="37" y="29"/>
                    <a:pt x="44" y="44"/>
                    <a:pt x="67" y="44"/>
                  </a:cubicBezTo>
                  <a:cubicBezTo>
                    <a:pt x="67" y="52"/>
                    <a:pt x="67" y="52"/>
                    <a:pt x="67" y="59"/>
                  </a:cubicBezTo>
                  <a:cubicBezTo>
                    <a:pt x="44" y="67"/>
                    <a:pt x="59" y="81"/>
                    <a:pt x="52" y="104"/>
                  </a:cubicBezTo>
                  <a:cubicBezTo>
                    <a:pt x="52" y="104"/>
                    <a:pt x="7" y="96"/>
                    <a:pt x="0" y="118"/>
                  </a:cubicBezTo>
                  <a:cubicBezTo>
                    <a:pt x="22" y="118"/>
                    <a:pt x="82" y="141"/>
                    <a:pt x="59" y="170"/>
                  </a:cubicBezTo>
                  <a:cubicBezTo>
                    <a:pt x="74" y="178"/>
                    <a:pt x="82" y="185"/>
                    <a:pt x="96" y="185"/>
                  </a:cubicBezTo>
                  <a:cubicBezTo>
                    <a:pt x="96" y="200"/>
                    <a:pt x="126" y="200"/>
                    <a:pt x="126" y="185"/>
                  </a:cubicBezTo>
                  <a:cubicBezTo>
                    <a:pt x="134" y="185"/>
                    <a:pt x="141" y="193"/>
                    <a:pt x="141" y="200"/>
                  </a:cubicBezTo>
                  <a:lnTo>
                    <a:pt x="148" y="215"/>
                  </a:lnTo>
                  <a:cubicBezTo>
                    <a:pt x="148" y="215"/>
                    <a:pt x="156" y="215"/>
                    <a:pt x="163" y="215"/>
                  </a:cubicBezTo>
                  <a:cubicBezTo>
                    <a:pt x="163" y="215"/>
                    <a:pt x="171" y="215"/>
                    <a:pt x="178" y="215"/>
                  </a:cubicBezTo>
                  <a:cubicBezTo>
                    <a:pt x="186" y="207"/>
                    <a:pt x="193" y="215"/>
                    <a:pt x="200" y="215"/>
                  </a:cubicBezTo>
                  <a:cubicBezTo>
                    <a:pt x="208" y="200"/>
                    <a:pt x="208" y="185"/>
                    <a:pt x="208" y="170"/>
                  </a:cubicBezTo>
                  <a:cubicBezTo>
                    <a:pt x="208" y="141"/>
                    <a:pt x="208" y="111"/>
                    <a:pt x="215" y="81"/>
                  </a:cubicBezTo>
                  <a:cubicBezTo>
                    <a:pt x="215" y="81"/>
                    <a:pt x="223" y="74"/>
                    <a:pt x="223" y="67"/>
                  </a:cubicBezTo>
                  <a:cubicBezTo>
                    <a:pt x="200" y="59"/>
                    <a:pt x="178" y="67"/>
                    <a:pt x="163" y="74"/>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49" name="Freeform 41"/>
            <p:cNvSpPr>
              <a:spLocks noChangeArrowheads="1"/>
            </p:cNvSpPr>
            <p:nvPr/>
          </p:nvSpPr>
          <p:spPr bwMode="auto">
            <a:xfrm>
              <a:off x="11281338" y="11319437"/>
              <a:ext cx="55285" cy="64773"/>
            </a:xfrm>
            <a:custGeom>
              <a:avLst/>
              <a:gdLst>
                <a:gd name="T0" fmla="*/ 45 w 127"/>
                <a:gd name="T1" fmla="*/ 97 h 150"/>
                <a:gd name="T2" fmla="*/ 45 w 127"/>
                <a:gd name="T3" fmla="*/ 97 h 150"/>
                <a:gd name="T4" fmla="*/ 45 w 127"/>
                <a:gd name="T5" fmla="*/ 97 h 150"/>
                <a:gd name="T6" fmla="*/ 59 w 127"/>
                <a:gd name="T7" fmla="*/ 112 h 150"/>
                <a:gd name="T8" fmla="*/ 82 w 127"/>
                <a:gd name="T9" fmla="*/ 127 h 150"/>
                <a:gd name="T10" fmla="*/ 119 w 127"/>
                <a:gd name="T11" fmla="*/ 134 h 150"/>
                <a:gd name="T12" fmla="*/ 119 w 127"/>
                <a:gd name="T13" fmla="*/ 45 h 150"/>
                <a:gd name="T14" fmla="*/ 97 w 127"/>
                <a:gd name="T15" fmla="*/ 8 h 150"/>
                <a:gd name="T16" fmla="*/ 37 w 127"/>
                <a:gd name="T17" fmla="*/ 8 h 150"/>
                <a:gd name="T18" fmla="*/ 0 w 127"/>
                <a:gd name="T19" fmla="*/ 45 h 150"/>
                <a:gd name="T20" fmla="*/ 45 w 127"/>
                <a:gd name="T21" fmla="*/ 97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7" h="150">
                  <a:moveTo>
                    <a:pt x="45" y="97"/>
                  </a:moveTo>
                  <a:lnTo>
                    <a:pt x="45" y="97"/>
                  </a:lnTo>
                  <a:lnTo>
                    <a:pt x="45" y="97"/>
                  </a:lnTo>
                  <a:cubicBezTo>
                    <a:pt x="59" y="97"/>
                    <a:pt x="52" y="104"/>
                    <a:pt x="59" y="112"/>
                  </a:cubicBezTo>
                  <a:cubicBezTo>
                    <a:pt x="67" y="119"/>
                    <a:pt x="74" y="119"/>
                    <a:pt x="82" y="127"/>
                  </a:cubicBezTo>
                  <a:cubicBezTo>
                    <a:pt x="104" y="141"/>
                    <a:pt x="97" y="149"/>
                    <a:pt x="119" y="134"/>
                  </a:cubicBezTo>
                  <a:cubicBezTo>
                    <a:pt x="126" y="104"/>
                    <a:pt x="126" y="67"/>
                    <a:pt x="119" y="45"/>
                  </a:cubicBezTo>
                  <a:cubicBezTo>
                    <a:pt x="111" y="30"/>
                    <a:pt x="104" y="15"/>
                    <a:pt x="97" y="8"/>
                  </a:cubicBezTo>
                  <a:cubicBezTo>
                    <a:pt x="82" y="0"/>
                    <a:pt x="59" y="0"/>
                    <a:pt x="37" y="8"/>
                  </a:cubicBezTo>
                  <a:cubicBezTo>
                    <a:pt x="15" y="15"/>
                    <a:pt x="30" y="45"/>
                    <a:pt x="0" y="45"/>
                  </a:cubicBezTo>
                  <a:cubicBezTo>
                    <a:pt x="0" y="60"/>
                    <a:pt x="22" y="90"/>
                    <a:pt x="45" y="97"/>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50" name="Freeform 42"/>
            <p:cNvSpPr>
              <a:spLocks noChangeArrowheads="1"/>
            </p:cNvSpPr>
            <p:nvPr/>
          </p:nvSpPr>
          <p:spPr bwMode="auto">
            <a:xfrm>
              <a:off x="9321595" y="8191267"/>
              <a:ext cx="97226" cy="186699"/>
            </a:xfrm>
            <a:custGeom>
              <a:avLst/>
              <a:gdLst>
                <a:gd name="T0" fmla="*/ 215 w 224"/>
                <a:gd name="T1" fmla="*/ 193 h 432"/>
                <a:gd name="T2" fmla="*/ 215 w 224"/>
                <a:gd name="T3" fmla="*/ 193 h 432"/>
                <a:gd name="T4" fmla="*/ 193 w 224"/>
                <a:gd name="T5" fmla="*/ 193 h 432"/>
                <a:gd name="T6" fmla="*/ 186 w 224"/>
                <a:gd name="T7" fmla="*/ 215 h 432"/>
                <a:gd name="T8" fmla="*/ 119 w 224"/>
                <a:gd name="T9" fmla="*/ 186 h 432"/>
                <a:gd name="T10" fmla="*/ 156 w 224"/>
                <a:gd name="T11" fmla="*/ 156 h 432"/>
                <a:gd name="T12" fmla="*/ 215 w 224"/>
                <a:gd name="T13" fmla="*/ 134 h 432"/>
                <a:gd name="T14" fmla="*/ 60 w 224"/>
                <a:gd name="T15" fmla="*/ 0 h 432"/>
                <a:gd name="T16" fmla="*/ 22 w 224"/>
                <a:gd name="T17" fmla="*/ 37 h 432"/>
                <a:gd name="T18" fmla="*/ 15 w 224"/>
                <a:gd name="T19" fmla="*/ 37 h 432"/>
                <a:gd name="T20" fmla="*/ 7 w 224"/>
                <a:gd name="T21" fmla="*/ 215 h 432"/>
                <a:gd name="T22" fmla="*/ 223 w 224"/>
                <a:gd name="T23" fmla="*/ 290 h 432"/>
                <a:gd name="T24" fmla="*/ 223 w 224"/>
                <a:gd name="T25" fmla="*/ 230 h 432"/>
                <a:gd name="T26" fmla="*/ 223 w 224"/>
                <a:gd name="T27" fmla="*/ 230 h 432"/>
                <a:gd name="T28" fmla="*/ 223 w 224"/>
                <a:gd name="T29" fmla="*/ 230 h 432"/>
                <a:gd name="T30" fmla="*/ 223 w 224"/>
                <a:gd name="T31" fmla="*/ 193 h 432"/>
                <a:gd name="T32" fmla="*/ 215 w 224"/>
                <a:gd name="T33" fmla="*/ 193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24" h="432">
                  <a:moveTo>
                    <a:pt x="215" y="193"/>
                  </a:moveTo>
                  <a:lnTo>
                    <a:pt x="215" y="193"/>
                  </a:lnTo>
                  <a:cubicBezTo>
                    <a:pt x="208" y="193"/>
                    <a:pt x="201" y="193"/>
                    <a:pt x="193" y="193"/>
                  </a:cubicBezTo>
                  <a:cubicBezTo>
                    <a:pt x="193" y="201"/>
                    <a:pt x="186" y="208"/>
                    <a:pt x="186" y="215"/>
                  </a:cubicBezTo>
                  <a:cubicBezTo>
                    <a:pt x="171" y="215"/>
                    <a:pt x="119" y="223"/>
                    <a:pt x="119" y="186"/>
                  </a:cubicBezTo>
                  <a:cubicBezTo>
                    <a:pt x="126" y="171"/>
                    <a:pt x="149" y="178"/>
                    <a:pt x="156" y="156"/>
                  </a:cubicBezTo>
                  <a:cubicBezTo>
                    <a:pt x="178" y="156"/>
                    <a:pt x="223" y="171"/>
                    <a:pt x="215" y="134"/>
                  </a:cubicBezTo>
                  <a:cubicBezTo>
                    <a:pt x="208" y="96"/>
                    <a:pt x="112" y="15"/>
                    <a:pt x="60" y="0"/>
                  </a:cubicBezTo>
                  <a:cubicBezTo>
                    <a:pt x="60" y="15"/>
                    <a:pt x="37" y="22"/>
                    <a:pt x="22" y="37"/>
                  </a:cubicBezTo>
                  <a:cubicBezTo>
                    <a:pt x="22" y="37"/>
                    <a:pt x="22" y="37"/>
                    <a:pt x="15" y="37"/>
                  </a:cubicBezTo>
                  <a:cubicBezTo>
                    <a:pt x="0" y="89"/>
                    <a:pt x="0" y="186"/>
                    <a:pt x="7" y="215"/>
                  </a:cubicBezTo>
                  <a:cubicBezTo>
                    <a:pt x="52" y="431"/>
                    <a:pt x="67" y="297"/>
                    <a:pt x="223" y="290"/>
                  </a:cubicBezTo>
                  <a:cubicBezTo>
                    <a:pt x="223" y="275"/>
                    <a:pt x="223" y="252"/>
                    <a:pt x="223" y="230"/>
                  </a:cubicBezTo>
                  <a:lnTo>
                    <a:pt x="223" y="230"/>
                  </a:lnTo>
                  <a:lnTo>
                    <a:pt x="223" y="230"/>
                  </a:lnTo>
                  <a:cubicBezTo>
                    <a:pt x="223" y="215"/>
                    <a:pt x="223" y="208"/>
                    <a:pt x="223" y="193"/>
                  </a:cubicBezTo>
                  <a:cubicBezTo>
                    <a:pt x="223" y="193"/>
                    <a:pt x="223" y="193"/>
                    <a:pt x="215" y="193"/>
                  </a:cubicBezTo>
                </a:path>
              </a:pathLst>
            </a:custGeom>
            <a:grpFill/>
            <a:ln w="9525" cap="flat">
              <a:solidFill>
                <a:schemeClr val="bg2"/>
              </a:solidFill>
              <a:bevel/>
              <a:headEnd/>
              <a:tailEnd/>
            </a:ln>
            <a:effectLst/>
          </p:spPr>
          <p:txBody>
            <a:bodyPr wrap="none" lIns="121853" tIns="60926" rIns="121853" bIns="60926" anchor="ctr"/>
            <a:lstStyle/>
            <a:p>
              <a:endParaRPr lang="en-US"/>
            </a:p>
          </p:txBody>
        </p:sp>
        <p:sp>
          <p:nvSpPr>
            <p:cNvPr id="51" name="Freeform 43"/>
            <p:cNvSpPr>
              <a:spLocks noChangeArrowheads="1"/>
            </p:cNvSpPr>
            <p:nvPr/>
          </p:nvSpPr>
          <p:spPr bwMode="auto">
            <a:xfrm>
              <a:off x="9329221" y="8191267"/>
              <a:ext cx="19064" cy="17146"/>
            </a:xfrm>
            <a:custGeom>
              <a:avLst/>
              <a:gdLst>
                <a:gd name="T0" fmla="*/ 45 w 46"/>
                <a:gd name="T1" fmla="*/ 0 h 38"/>
                <a:gd name="T2" fmla="*/ 45 w 46"/>
                <a:gd name="T3" fmla="*/ 0 h 38"/>
                <a:gd name="T4" fmla="*/ 22 w 46"/>
                <a:gd name="T5" fmla="*/ 0 h 38"/>
                <a:gd name="T6" fmla="*/ 0 w 46"/>
                <a:gd name="T7" fmla="*/ 37 h 38"/>
                <a:gd name="T8" fmla="*/ 7 w 46"/>
                <a:gd name="T9" fmla="*/ 37 h 38"/>
                <a:gd name="T10" fmla="*/ 45 w 46"/>
                <a:gd name="T11" fmla="*/ 0 h 38"/>
              </a:gdLst>
              <a:ahLst/>
              <a:cxnLst>
                <a:cxn ang="0">
                  <a:pos x="T0" y="T1"/>
                </a:cxn>
                <a:cxn ang="0">
                  <a:pos x="T2" y="T3"/>
                </a:cxn>
                <a:cxn ang="0">
                  <a:pos x="T4" y="T5"/>
                </a:cxn>
                <a:cxn ang="0">
                  <a:pos x="T6" y="T7"/>
                </a:cxn>
                <a:cxn ang="0">
                  <a:pos x="T8" y="T9"/>
                </a:cxn>
                <a:cxn ang="0">
                  <a:pos x="T10" y="T11"/>
                </a:cxn>
              </a:cxnLst>
              <a:rect l="0" t="0" r="r" b="b"/>
              <a:pathLst>
                <a:path w="46" h="38">
                  <a:moveTo>
                    <a:pt x="45" y="0"/>
                  </a:moveTo>
                  <a:lnTo>
                    <a:pt x="45" y="0"/>
                  </a:lnTo>
                  <a:cubicBezTo>
                    <a:pt x="30" y="0"/>
                    <a:pt x="22" y="0"/>
                    <a:pt x="22" y="0"/>
                  </a:cubicBezTo>
                  <a:cubicBezTo>
                    <a:pt x="15" y="7"/>
                    <a:pt x="7" y="22"/>
                    <a:pt x="0" y="37"/>
                  </a:cubicBezTo>
                  <a:cubicBezTo>
                    <a:pt x="7" y="37"/>
                    <a:pt x="7" y="37"/>
                    <a:pt x="7" y="37"/>
                  </a:cubicBezTo>
                  <a:cubicBezTo>
                    <a:pt x="22" y="22"/>
                    <a:pt x="45" y="15"/>
                    <a:pt x="45" y="0"/>
                  </a:cubicBezTo>
                </a:path>
              </a:pathLst>
            </a:custGeom>
            <a:grpFill/>
            <a:ln w="9525" cap="flat">
              <a:solidFill>
                <a:schemeClr val="bg2"/>
              </a:solidFill>
              <a:bevel/>
              <a:headEnd/>
              <a:tailEnd/>
            </a:ln>
            <a:effectLst/>
          </p:spPr>
          <p:txBody>
            <a:bodyPr wrap="none" lIns="121853" tIns="60926" rIns="121853" bIns="60926" anchor="ctr"/>
            <a:lstStyle/>
            <a:p>
              <a:endParaRPr lang="en-US"/>
            </a:p>
          </p:txBody>
        </p:sp>
      </p:grpSp>
    </p:spTree>
    <p:extLst>
      <p:ext uri="{BB962C8B-B14F-4D97-AF65-F5344CB8AC3E}">
        <p14:creationId xmlns:p14="http://schemas.microsoft.com/office/powerpoint/2010/main" val="1852803193"/>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a:spLocks/>
          </p:cNvSpPr>
          <p:nvPr/>
        </p:nvSpPr>
        <p:spPr bwMode="auto">
          <a:xfrm>
            <a:off x="1895628" y="2848213"/>
            <a:ext cx="5123197" cy="34624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Brazil</a:t>
            </a:r>
          </a:p>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Map</a:t>
            </a:r>
            <a:endParaRPr lang="en-US" sz="12800" b="1" spc="500" dirty="0">
              <a:solidFill>
                <a:schemeClr val="tx2"/>
              </a:solidFill>
              <a:latin typeface="Montserrat Semi Bold" charset="0"/>
              <a:ea typeface="Montserrat Semi Bold" charset="0"/>
              <a:cs typeface="Montserrat Semi Bold" charset="0"/>
              <a:sym typeface="Bebas Neue" charset="0"/>
            </a:endParaRPr>
          </a:p>
        </p:txBody>
      </p:sp>
      <p:cxnSp>
        <p:nvCxnSpPr>
          <p:cNvPr id="6" name="Straight Connector 5"/>
          <p:cNvCxnSpPr/>
          <p:nvPr/>
        </p:nvCxnSpPr>
        <p:spPr>
          <a:xfrm flipV="1">
            <a:off x="1895628" y="6923091"/>
            <a:ext cx="7401442" cy="4296"/>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sp>
        <p:nvSpPr>
          <p:cNvPr id="7" name="Subtitle 2"/>
          <p:cNvSpPr txBox="1">
            <a:spLocks/>
          </p:cNvSpPr>
          <p:nvPr/>
        </p:nvSpPr>
        <p:spPr>
          <a:xfrm>
            <a:off x="1711325" y="7582309"/>
            <a:ext cx="9001890" cy="314349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790"/>
              </a:lnSpc>
            </a:pPr>
            <a:r>
              <a:rPr lang="en-US" sz="2500" dirty="0" smtClean="0">
                <a:solidFill>
                  <a:schemeClr val="tx1"/>
                </a:solidFill>
                <a:latin typeface="Lato Light" charset="0"/>
                <a:ea typeface="Lato Light" charset="0"/>
                <a:cs typeface="Lato Light" charset="0"/>
              </a:rPr>
              <a:t>Frequently</a:t>
            </a:r>
            <a:r>
              <a:rPr lang="en-US" sz="2500" dirty="0">
                <a:solidFill>
                  <a:schemeClr val="tx1"/>
                </a:solidFill>
                <a:latin typeface="Lato Light" charset="0"/>
                <a:ea typeface="Lato Light" charset="0"/>
                <a:cs typeface="Lato Light" charset="0"/>
              </a:rPr>
              <a:t>, your initial font choice is taken out of your hands; companies often specify a typeface, or even a set of fonts, as part of their brand guidelines. Occasionally you’ll find a job has specific requirements, such as limited room that might require a condensed face, or a lot of legal text that might require a face that’s highly legible at small sizes. </a:t>
            </a:r>
          </a:p>
        </p:txBody>
      </p:sp>
      <p:grpSp>
        <p:nvGrpSpPr>
          <p:cNvPr id="8" name="Group 7"/>
          <p:cNvGrpSpPr/>
          <p:nvPr/>
        </p:nvGrpSpPr>
        <p:grpSpPr>
          <a:xfrm>
            <a:off x="13066626" y="3511581"/>
            <a:ext cx="8005841" cy="8141455"/>
            <a:chOff x="3342265" y="3367081"/>
            <a:chExt cx="7055977" cy="7175501"/>
          </a:xfrm>
          <a:solidFill>
            <a:schemeClr val="bg1">
              <a:lumMod val="85000"/>
            </a:schemeClr>
          </a:solidFill>
        </p:grpSpPr>
        <p:sp>
          <p:nvSpPr>
            <p:cNvPr id="12" name="Freeform 18"/>
            <p:cNvSpPr>
              <a:spLocks noChangeArrowheads="1"/>
            </p:cNvSpPr>
            <p:nvPr/>
          </p:nvSpPr>
          <p:spPr bwMode="auto">
            <a:xfrm>
              <a:off x="8299704" y="6091233"/>
              <a:ext cx="1588984" cy="1825625"/>
            </a:xfrm>
            <a:custGeom>
              <a:avLst/>
              <a:gdLst>
                <a:gd name="T0" fmla="*/ 4327 w 4414"/>
                <a:gd name="T1" fmla="*/ 1702 h 5072"/>
                <a:gd name="T2" fmla="*/ 4070 w 4414"/>
                <a:gd name="T3" fmla="*/ 2078 h 5072"/>
                <a:gd name="T4" fmla="*/ 3760 w 4414"/>
                <a:gd name="T5" fmla="*/ 2328 h 5072"/>
                <a:gd name="T6" fmla="*/ 3766 w 4414"/>
                <a:gd name="T7" fmla="*/ 2177 h 5072"/>
                <a:gd name="T8" fmla="*/ 3628 w 4414"/>
                <a:gd name="T9" fmla="*/ 2164 h 5072"/>
                <a:gd name="T10" fmla="*/ 3542 w 4414"/>
                <a:gd name="T11" fmla="*/ 2420 h 5072"/>
                <a:gd name="T12" fmla="*/ 3417 w 4414"/>
                <a:gd name="T13" fmla="*/ 2743 h 5072"/>
                <a:gd name="T14" fmla="*/ 3502 w 4414"/>
                <a:gd name="T15" fmla="*/ 2862 h 5072"/>
                <a:gd name="T16" fmla="*/ 3450 w 4414"/>
                <a:gd name="T17" fmla="*/ 3218 h 5072"/>
                <a:gd name="T18" fmla="*/ 3403 w 4414"/>
                <a:gd name="T19" fmla="*/ 3811 h 5072"/>
                <a:gd name="T20" fmla="*/ 3291 w 4414"/>
                <a:gd name="T21" fmla="*/ 4201 h 5072"/>
                <a:gd name="T22" fmla="*/ 3192 w 4414"/>
                <a:gd name="T23" fmla="*/ 4544 h 5072"/>
                <a:gd name="T24" fmla="*/ 3159 w 4414"/>
                <a:gd name="T25" fmla="*/ 4834 h 5072"/>
                <a:gd name="T26" fmla="*/ 2902 w 4414"/>
                <a:gd name="T27" fmla="*/ 5071 h 5072"/>
                <a:gd name="T28" fmla="*/ 2678 w 4414"/>
                <a:gd name="T29" fmla="*/ 4966 h 5072"/>
                <a:gd name="T30" fmla="*/ 2638 w 4414"/>
                <a:gd name="T31" fmla="*/ 4840 h 5072"/>
                <a:gd name="T32" fmla="*/ 2757 w 4414"/>
                <a:gd name="T33" fmla="*/ 4484 h 5072"/>
                <a:gd name="T34" fmla="*/ 2784 w 4414"/>
                <a:gd name="T35" fmla="*/ 3798 h 5072"/>
                <a:gd name="T36" fmla="*/ 2454 w 4414"/>
                <a:gd name="T37" fmla="*/ 3666 h 5072"/>
                <a:gd name="T38" fmla="*/ 2282 w 4414"/>
                <a:gd name="T39" fmla="*/ 3580 h 5072"/>
                <a:gd name="T40" fmla="*/ 1913 w 4414"/>
                <a:gd name="T41" fmla="*/ 3343 h 5072"/>
                <a:gd name="T42" fmla="*/ 1741 w 4414"/>
                <a:gd name="T43" fmla="*/ 3191 h 5072"/>
                <a:gd name="T44" fmla="*/ 1280 w 4414"/>
                <a:gd name="T45" fmla="*/ 3033 h 5072"/>
                <a:gd name="T46" fmla="*/ 1134 w 4414"/>
                <a:gd name="T47" fmla="*/ 2835 h 5072"/>
                <a:gd name="T48" fmla="*/ 1049 w 4414"/>
                <a:gd name="T49" fmla="*/ 2717 h 5072"/>
                <a:gd name="T50" fmla="*/ 825 w 4414"/>
                <a:gd name="T51" fmla="*/ 2736 h 5072"/>
                <a:gd name="T52" fmla="*/ 482 w 4414"/>
                <a:gd name="T53" fmla="*/ 2947 h 5072"/>
                <a:gd name="T54" fmla="*/ 0 w 4414"/>
                <a:gd name="T55" fmla="*/ 2974 h 5072"/>
                <a:gd name="T56" fmla="*/ 7 w 4414"/>
                <a:gd name="T57" fmla="*/ 2453 h 5072"/>
                <a:gd name="T58" fmla="*/ 73 w 4414"/>
                <a:gd name="T59" fmla="*/ 2038 h 5072"/>
                <a:gd name="T60" fmla="*/ 99 w 4414"/>
                <a:gd name="T61" fmla="*/ 1840 h 5072"/>
                <a:gd name="T62" fmla="*/ 132 w 4414"/>
                <a:gd name="T63" fmla="*/ 1451 h 5072"/>
                <a:gd name="T64" fmla="*/ 86 w 4414"/>
                <a:gd name="T65" fmla="*/ 1194 h 5072"/>
                <a:gd name="T66" fmla="*/ 198 w 4414"/>
                <a:gd name="T67" fmla="*/ 877 h 5072"/>
                <a:gd name="T68" fmla="*/ 383 w 4414"/>
                <a:gd name="T69" fmla="*/ 594 h 5072"/>
                <a:gd name="T70" fmla="*/ 455 w 4414"/>
                <a:gd name="T71" fmla="*/ 620 h 5072"/>
                <a:gd name="T72" fmla="*/ 983 w 4414"/>
                <a:gd name="T73" fmla="*/ 818 h 5072"/>
                <a:gd name="T74" fmla="*/ 1372 w 4414"/>
                <a:gd name="T75" fmla="*/ 462 h 5072"/>
                <a:gd name="T76" fmla="*/ 1365 w 4414"/>
                <a:gd name="T77" fmla="*/ 198 h 5072"/>
                <a:gd name="T78" fmla="*/ 1695 w 4414"/>
                <a:gd name="T79" fmla="*/ 264 h 5072"/>
                <a:gd name="T80" fmla="*/ 2137 w 4414"/>
                <a:gd name="T81" fmla="*/ 264 h 5072"/>
                <a:gd name="T82" fmla="*/ 2467 w 4414"/>
                <a:gd name="T83" fmla="*/ 145 h 5072"/>
                <a:gd name="T84" fmla="*/ 2638 w 4414"/>
                <a:gd name="T85" fmla="*/ 0 h 5072"/>
                <a:gd name="T86" fmla="*/ 2790 w 4414"/>
                <a:gd name="T87" fmla="*/ 244 h 5072"/>
                <a:gd name="T88" fmla="*/ 2962 w 4414"/>
                <a:gd name="T89" fmla="*/ 429 h 5072"/>
                <a:gd name="T90" fmla="*/ 3153 w 4414"/>
                <a:gd name="T91" fmla="*/ 310 h 5072"/>
                <a:gd name="T92" fmla="*/ 3529 w 4414"/>
                <a:gd name="T93" fmla="*/ 46 h 5072"/>
                <a:gd name="T94" fmla="*/ 4096 w 4414"/>
                <a:gd name="T95" fmla="*/ 370 h 5072"/>
                <a:gd name="T96" fmla="*/ 4182 w 4414"/>
                <a:gd name="T97" fmla="*/ 581 h 5072"/>
                <a:gd name="T98" fmla="*/ 4261 w 4414"/>
                <a:gd name="T99" fmla="*/ 930 h 5072"/>
                <a:gd name="T100" fmla="*/ 4096 w 4414"/>
                <a:gd name="T101" fmla="*/ 1451 h 5072"/>
                <a:gd name="T102" fmla="*/ 4261 w 4414"/>
                <a:gd name="T103" fmla="*/ 1596 h 50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414" h="5072">
                  <a:moveTo>
                    <a:pt x="4413" y="1603"/>
                  </a:moveTo>
                  <a:lnTo>
                    <a:pt x="4413" y="1603"/>
                  </a:lnTo>
                  <a:cubicBezTo>
                    <a:pt x="4386" y="1629"/>
                    <a:pt x="4360" y="1662"/>
                    <a:pt x="4327" y="1702"/>
                  </a:cubicBezTo>
                  <a:cubicBezTo>
                    <a:pt x="4274" y="1774"/>
                    <a:pt x="4287" y="1840"/>
                    <a:pt x="4248" y="1926"/>
                  </a:cubicBezTo>
                  <a:cubicBezTo>
                    <a:pt x="4221" y="1972"/>
                    <a:pt x="4175" y="1972"/>
                    <a:pt x="4142" y="2012"/>
                  </a:cubicBezTo>
                  <a:cubicBezTo>
                    <a:pt x="4123" y="2045"/>
                    <a:pt x="4096" y="2051"/>
                    <a:pt x="4070" y="2078"/>
                  </a:cubicBezTo>
                  <a:cubicBezTo>
                    <a:pt x="4024" y="2124"/>
                    <a:pt x="3991" y="2144"/>
                    <a:pt x="3944" y="2190"/>
                  </a:cubicBezTo>
                  <a:cubicBezTo>
                    <a:pt x="3905" y="2229"/>
                    <a:pt x="3878" y="2243"/>
                    <a:pt x="3832" y="2282"/>
                  </a:cubicBezTo>
                  <a:cubicBezTo>
                    <a:pt x="3806" y="2302"/>
                    <a:pt x="3793" y="2328"/>
                    <a:pt x="3760" y="2328"/>
                  </a:cubicBezTo>
                  <a:cubicBezTo>
                    <a:pt x="3753" y="2328"/>
                    <a:pt x="3746" y="2328"/>
                    <a:pt x="3733" y="2328"/>
                  </a:cubicBezTo>
                  <a:cubicBezTo>
                    <a:pt x="3740" y="2295"/>
                    <a:pt x="3766" y="2282"/>
                    <a:pt x="3766" y="2243"/>
                  </a:cubicBezTo>
                  <a:cubicBezTo>
                    <a:pt x="3766" y="2216"/>
                    <a:pt x="3766" y="2203"/>
                    <a:pt x="3766" y="2177"/>
                  </a:cubicBezTo>
                  <a:cubicBezTo>
                    <a:pt x="3760" y="2170"/>
                    <a:pt x="3753" y="2157"/>
                    <a:pt x="3740" y="2157"/>
                  </a:cubicBezTo>
                  <a:cubicBezTo>
                    <a:pt x="3733" y="2157"/>
                    <a:pt x="3733" y="2164"/>
                    <a:pt x="3727" y="2164"/>
                  </a:cubicBezTo>
                  <a:cubicBezTo>
                    <a:pt x="3687" y="2164"/>
                    <a:pt x="3667" y="2164"/>
                    <a:pt x="3628" y="2164"/>
                  </a:cubicBezTo>
                  <a:cubicBezTo>
                    <a:pt x="3615" y="2164"/>
                    <a:pt x="3601" y="2170"/>
                    <a:pt x="3582" y="2177"/>
                  </a:cubicBezTo>
                  <a:cubicBezTo>
                    <a:pt x="3615" y="2223"/>
                    <a:pt x="3661" y="2243"/>
                    <a:pt x="3661" y="2302"/>
                  </a:cubicBezTo>
                  <a:cubicBezTo>
                    <a:pt x="3661" y="2368"/>
                    <a:pt x="3569" y="2361"/>
                    <a:pt x="3542" y="2420"/>
                  </a:cubicBezTo>
                  <a:cubicBezTo>
                    <a:pt x="3516" y="2472"/>
                    <a:pt x="3509" y="2506"/>
                    <a:pt x="3509" y="2565"/>
                  </a:cubicBezTo>
                  <a:cubicBezTo>
                    <a:pt x="3509" y="2585"/>
                    <a:pt x="3509" y="2598"/>
                    <a:pt x="3509" y="2618"/>
                  </a:cubicBezTo>
                  <a:cubicBezTo>
                    <a:pt x="3509" y="2677"/>
                    <a:pt x="3437" y="2690"/>
                    <a:pt x="3417" y="2743"/>
                  </a:cubicBezTo>
                  <a:cubicBezTo>
                    <a:pt x="3397" y="2802"/>
                    <a:pt x="3403" y="2835"/>
                    <a:pt x="3397" y="2895"/>
                  </a:cubicBezTo>
                  <a:cubicBezTo>
                    <a:pt x="3423" y="2901"/>
                    <a:pt x="3423" y="2901"/>
                    <a:pt x="3423" y="2901"/>
                  </a:cubicBezTo>
                  <a:cubicBezTo>
                    <a:pt x="3450" y="2888"/>
                    <a:pt x="3470" y="2875"/>
                    <a:pt x="3502" y="2862"/>
                  </a:cubicBezTo>
                  <a:cubicBezTo>
                    <a:pt x="3463" y="2934"/>
                    <a:pt x="3450" y="2987"/>
                    <a:pt x="3450" y="3066"/>
                  </a:cubicBezTo>
                  <a:cubicBezTo>
                    <a:pt x="3450" y="3125"/>
                    <a:pt x="3450" y="3158"/>
                    <a:pt x="3450" y="3218"/>
                  </a:cubicBezTo>
                  <a:lnTo>
                    <a:pt x="3450" y="3218"/>
                  </a:lnTo>
                  <a:cubicBezTo>
                    <a:pt x="3403" y="3587"/>
                    <a:pt x="3403" y="3587"/>
                    <a:pt x="3403" y="3587"/>
                  </a:cubicBezTo>
                  <a:lnTo>
                    <a:pt x="3403" y="3587"/>
                  </a:lnTo>
                  <a:cubicBezTo>
                    <a:pt x="3403" y="3673"/>
                    <a:pt x="3403" y="3719"/>
                    <a:pt x="3403" y="3811"/>
                  </a:cubicBezTo>
                  <a:cubicBezTo>
                    <a:pt x="3403" y="3831"/>
                    <a:pt x="3384" y="3844"/>
                    <a:pt x="3377" y="3864"/>
                  </a:cubicBezTo>
                  <a:cubicBezTo>
                    <a:pt x="3364" y="3897"/>
                    <a:pt x="3357" y="3923"/>
                    <a:pt x="3351" y="3957"/>
                  </a:cubicBezTo>
                  <a:cubicBezTo>
                    <a:pt x="3318" y="4049"/>
                    <a:pt x="3324" y="4108"/>
                    <a:pt x="3291" y="4201"/>
                  </a:cubicBezTo>
                  <a:cubicBezTo>
                    <a:pt x="3252" y="4286"/>
                    <a:pt x="3232" y="4339"/>
                    <a:pt x="3212" y="4438"/>
                  </a:cubicBezTo>
                  <a:cubicBezTo>
                    <a:pt x="3206" y="4464"/>
                    <a:pt x="3199" y="4477"/>
                    <a:pt x="3199" y="4504"/>
                  </a:cubicBezTo>
                  <a:cubicBezTo>
                    <a:pt x="3199" y="4517"/>
                    <a:pt x="3192" y="4530"/>
                    <a:pt x="3192" y="4544"/>
                  </a:cubicBezTo>
                  <a:cubicBezTo>
                    <a:pt x="3192" y="4570"/>
                    <a:pt x="3192" y="4583"/>
                    <a:pt x="3192" y="4609"/>
                  </a:cubicBezTo>
                  <a:cubicBezTo>
                    <a:pt x="3192" y="4662"/>
                    <a:pt x="3186" y="4689"/>
                    <a:pt x="3179" y="4741"/>
                  </a:cubicBezTo>
                  <a:cubicBezTo>
                    <a:pt x="3179" y="4781"/>
                    <a:pt x="3186" y="4807"/>
                    <a:pt x="3159" y="4834"/>
                  </a:cubicBezTo>
                  <a:cubicBezTo>
                    <a:pt x="3153" y="4847"/>
                    <a:pt x="3140" y="4847"/>
                    <a:pt x="3133" y="4847"/>
                  </a:cubicBezTo>
                  <a:cubicBezTo>
                    <a:pt x="3113" y="4860"/>
                    <a:pt x="3107" y="4873"/>
                    <a:pt x="3087" y="4886"/>
                  </a:cubicBezTo>
                  <a:cubicBezTo>
                    <a:pt x="2995" y="4933"/>
                    <a:pt x="2929" y="4985"/>
                    <a:pt x="2902" y="5071"/>
                  </a:cubicBezTo>
                  <a:lnTo>
                    <a:pt x="2902" y="5071"/>
                  </a:lnTo>
                  <a:cubicBezTo>
                    <a:pt x="2830" y="5045"/>
                    <a:pt x="2790" y="5005"/>
                    <a:pt x="2718" y="4979"/>
                  </a:cubicBezTo>
                  <a:cubicBezTo>
                    <a:pt x="2704" y="4972"/>
                    <a:pt x="2685" y="4972"/>
                    <a:pt x="2678" y="4966"/>
                  </a:cubicBezTo>
                  <a:cubicBezTo>
                    <a:pt x="2638" y="4939"/>
                    <a:pt x="2645" y="4900"/>
                    <a:pt x="2645" y="4860"/>
                  </a:cubicBezTo>
                  <a:lnTo>
                    <a:pt x="2645" y="4860"/>
                  </a:lnTo>
                  <a:cubicBezTo>
                    <a:pt x="2645" y="4847"/>
                    <a:pt x="2638" y="4854"/>
                    <a:pt x="2638" y="4840"/>
                  </a:cubicBezTo>
                  <a:cubicBezTo>
                    <a:pt x="2638" y="4768"/>
                    <a:pt x="2711" y="4735"/>
                    <a:pt x="2711" y="4656"/>
                  </a:cubicBezTo>
                  <a:cubicBezTo>
                    <a:pt x="2711" y="4629"/>
                    <a:pt x="2698" y="4616"/>
                    <a:pt x="2698" y="4596"/>
                  </a:cubicBezTo>
                  <a:cubicBezTo>
                    <a:pt x="2698" y="4544"/>
                    <a:pt x="2744" y="4530"/>
                    <a:pt x="2757" y="4484"/>
                  </a:cubicBezTo>
                  <a:cubicBezTo>
                    <a:pt x="2790" y="4385"/>
                    <a:pt x="2784" y="4326"/>
                    <a:pt x="2823" y="4233"/>
                  </a:cubicBezTo>
                  <a:cubicBezTo>
                    <a:pt x="2863" y="4141"/>
                    <a:pt x="2922" y="4095"/>
                    <a:pt x="2922" y="3996"/>
                  </a:cubicBezTo>
                  <a:cubicBezTo>
                    <a:pt x="2922" y="3904"/>
                    <a:pt x="2843" y="3871"/>
                    <a:pt x="2784" y="3798"/>
                  </a:cubicBezTo>
                  <a:cubicBezTo>
                    <a:pt x="2751" y="3765"/>
                    <a:pt x="2737" y="3726"/>
                    <a:pt x="2685" y="3719"/>
                  </a:cubicBezTo>
                  <a:cubicBezTo>
                    <a:pt x="2632" y="3706"/>
                    <a:pt x="2599" y="3726"/>
                    <a:pt x="2546" y="3699"/>
                  </a:cubicBezTo>
                  <a:cubicBezTo>
                    <a:pt x="2513" y="3686"/>
                    <a:pt x="2493" y="3666"/>
                    <a:pt x="2454" y="3666"/>
                  </a:cubicBezTo>
                  <a:cubicBezTo>
                    <a:pt x="2408" y="3666"/>
                    <a:pt x="2388" y="3693"/>
                    <a:pt x="2342" y="3693"/>
                  </a:cubicBezTo>
                  <a:cubicBezTo>
                    <a:pt x="2329" y="3693"/>
                    <a:pt x="2329" y="3673"/>
                    <a:pt x="2322" y="3653"/>
                  </a:cubicBezTo>
                  <a:cubicBezTo>
                    <a:pt x="2315" y="3620"/>
                    <a:pt x="2302" y="3607"/>
                    <a:pt x="2282" y="3580"/>
                  </a:cubicBezTo>
                  <a:cubicBezTo>
                    <a:pt x="2249" y="3528"/>
                    <a:pt x="2230" y="3488"/>
                    <a:pt x="2183" y="3442"/>
                  </a:cubicBezTo>
                  <a:cubicBezTo>
                    <a:pt x="2137" y="3389"/>
                    <a:pt x="2078" y="3409"/>
                    <a:pt x="2012" y="3383"/>
                  </a:cubicBezTo>
                  <a:cubicBezTo>
                    <a:pt x="1972" y="3369"/>
                    <a:pt x="1952" y="3356"/>
                    <a:pt x="1913" y="3343"/>
                  </a:cubicBezTo>
                  <a:cubicBezTo>
                    <a:pt x="1887" y="3330"/>
                    <a:pt x="1867" y="3310"/>
                    <a:pt x="1840" y="3304"/>
                  </a:cubicBezTo>
                  <a:cubicBezTo>
                    <a:pt x="1820" y="3290"/>
                    <a:pt x="1801" y="3290"/>
                    <a:pt x="1788" y="3271"/>
                  </a:cubicBezTo>
                  <a:cubicBezTo>
                    <a:pt x="1768" y="3244"/>
                    <a:pt x="1768" y="3218"/>
                    <a:pt x="1741" y="3191"/>
                  </a:cubicBezTo>
                  <a:cubicBezTo>
                    <a:pt x="1662" y="3112"/>
                    <a:pt x="1603" y="3086"/>
                    <a:pt x="1511" y="3046"/>
                  </a:cubicBezTo>
                  <a:cubicBezTo>
                    <a:pt x="1471" y="3026"/>
                    <a:pt x="1458" y="2987"/>
                    <a:pt x="1418" y="2987"/>
                  </a:cubicBezTo>
                  <a:cubicBezTo>
                    <a:pt x="1359" y="2987"/>
                    <a:pt x="1332" y="3033"/>
                    <a:pt x="1280" y="3033"/>
                  </a:cubicBezTo>
                  <a:cubicBezTo>
                    <a:pt x="1240" y="3033"/>
                    <a:pt x="1227" y="2993"/>
                    <a:pt x="1187" y="2974"/>
                  </a:cubicBezTo>
                  <a:cubicBezTo>
                    <a:pt x="1161" y="2954"/>
                    <a:pt x="1115" y="2954"/>
                    <a:pt x="1115" y="2921"/>
                  </a:cubicBezTo>
                  <a:cubicBezTo>
                    <a:pt x="1115" y="2888"/>
                    <a:pt x="1121" y="2862"/>
                    <a:pt x="1134" y="2835"/>
                  </a:cubicBezTo>
                  <a:cubicBezTo>
                    <a:pt x="1141" y="2809"/>
                    <a:pt x="1161" y="2802"/>
                    <a:pt x="1161" y="2776"/>
                  </a:cubicBezTo>
                  <a:cubicBezTo>
                    <a:pt x="1161" y="2750"/>
                    <a:pt x="1128" y="2750"/>
                    <a:pt x="1102" y="2743"/>
                  </a:cubicBezTo>
                  <a:cubicBezTo>
                    <a:pt x="1082" y="2736"/>
                    <a:pt x="1069" y="2717"/>
                    <a:pt x="1049" y="2717"/>
                  </a:cubicBezTo>
                  <a:cubicBezTo>
                    <a:pt x="1016" y="2717"/>
                    <a:pt x="996" y="2717"/>
                    <a:pt x="963" y="2717"/>
                  </a:cubicBezTo>
                  <a:cubicBezTo>
                    <a:pt x="937" y="2717"/>
                    <a:pt x="923" y="2736"/>
                    <a:pt x="890" y="2736"/>
                  </a:cubicBezTo>
                  <a:cubicBezTo>
                    <a:pt x="864" y="2736"/>
                    <a:pt x="851" y="2736"/>
                    <a:pt x="825" y="2736"/>
                  </a:cubicBezTo>
                  <a:cubicBezTo>
                    <a:pt x="798" y="2736"/>
                    <a:pt x="785" y="2756"/>
                    <a:pt x="759" y="2776"/>
                  </a:cubicBezTo>
                  <a:cubicBezTo>
                    <a:pt x="719" y="2802"/>
                    <a:pt x="699" y="2822"/>
                    <a:pt x="666" y="2849"/>
                  </a:cubicBezTo>
                  <a:cubicBezTo>
                    <a:pt x="600" y="2908"/>
                    <a:pt x="554" y="2914"/>
                    <a:pt x="482" y="2947"/>
                  </a:cubicBezTo>
                  <a:cubicBezTo>
                    <a:pt x="363" y="2993"/>
                    <a:pt x="310" y="3060"/>
                    <a:pt x="191" y="3086"/>
                  </a:cubicBezTo>
                  <a:cubicBezTo>
                    <a:pt x="158" y="3092"/>
                    <a:pt x="145" y="3119"/>
                    <a:pt x="112" y="3119"/>
                  </a:cubicBezTo>
                  <a:cubicBezTo>
                    <a:pt x="40" y="3119"/>
                    <a:pt x="26" y="3046"/>
                    <a:pt x="0" y="2974"/>
                  </a:cubicBezTo>
                  <a:lnTo>
                    <a:pt x="0" y="2974"/>
                  </a:lnTo>
                  <a:cubicBezTo>
                    <a:pt x="40" y="2868"/>
                    <a:pt x="73" y="2809"/>
                    <a:pt x="73" y="2697"/>
                  </a:cubicBezTo>
                  <a:cubicBezTo>
                    <a:pt x="73" y="2598"/>
                    <a:pt x="7" y="2552"/>
                    <a:pt x="7" y="2453"/>
                  </a:cubicBezTo>
                  <a:cubicBezTo>
                    <a:pt x="7" y="2394"/>
                    <a:pt x="7" y="2361"/>
                    <a:pt x="7" y="2302"/>
                  </a:cubicBezTo>
                  <a:cubicBezTo>
                    <a:pt x="7" y="2229"/>
                    <a:pt x="73" y="2196"/>
                    <a:pt x="73" y="2124"/>
                  </a:cubicBezTo>
                  <a:cubicBezTo>
                    <a:pt x="73" y="2091"/>
                    <a:pt x="73" y="2071"/>
                    <a:pt x="73" y="2038"/>
                  </a:cubicBezTo>
                  <a:cubicBezTo>
                    <a:pt x="73" y="1999"/>
                    <a:pt x="112" y="1979"/>
                    <a:pt x="112" y="1939"/>
                  </a:cubicBezTo>
                  <a:lnTo>
                    <a:pt x="112" y="1939"/>
                  </a:lnTo>
                  <a:cubicBezTo>
                    <a:pt x="99" y="1906"/>
                    <a:pt x="99" y="1880"/>
                    <a:pt x="99" y="1840"/>
                  </a:cubicBezTo>
                  <a:cubicBezTo>
                    <a:pt x="99" y="1774"/>
                    <a:pt x="112" y="1735"/>
                    <a:pt x="112" y="1669"/>
                  </a:cubicBezTo>
                  <a:cubicBezTo>
                    <a:pt x="112" y="1616"/>
                    <a:pt x="86" y="1596"/>
                    <a:pt x="86" y="1543"/>
                  </a:cubicBezTo>
                  <a:cubicBezTo>
                    <a:pt x="86" y="1504"/>
                    <a:pt x="132" y="1491"/>
                    <a:pt x="132" y="1451"/>
                  </a:cubicBezTo>
                  <a:cubicBezTo>
                    <a:pt x="132" y="1412"/>
                    <a:pt x="92" y="1398"/>
                    <a:pt x="92" y="1359"/>
                  </a:cubicBezTo>
                  <a:cubicBezTo>
                    <a:pt x="92" y="1313"/>
                    <a:pt x="145" y="1299"/>
                    <a:pt x="145" y="1253"/>
                  </a:cubicBezTo>
                  <a:cubicBezTo>
                    <a:pt x="145" y="1220"/>
                    <a:pt x="86" y="1227"/>
                    <a:pt x="86" y="1194"/>
                  </a:cubicBezTo>
                  <a:cubicBezTo>
                    <a:pt x="86" y="1148"/>
                    <a:pt x="112" y="1128"/>
                    <a:pt x="125" y="1088"/>
                  </a:cubicBezTo>
                  <a:cubicBezTo>
                    <a:pt x="145" y="1042"/>
                    <a:pt x="139" y="1016"/>
                    <a:pt x="152" y="970"/>
                  </a:cubicBezTo>
                  <a:cubicBezTo>
                    <a:pt x="165" y="937"/>
                    <a:pt x="185" y="917"/>
                    <a:pt x="198" y="877"/>
                  </a:cubicBezTo>
                  <a:cubicBezTo>
                    <a:pt x="218" y="818"/>
                    <a:pt x="218" y="785"/>
                    <a:pt x="244" y="726"/>
                  </a:cubicBezTo>
                  <a:cubicBezTo>
                    <a:pt x="257" y="686"/>
                    <a:pt x="277" y="660"/>
                    <a:pt x="317" y="640"/>
                  </a:cubicBezTo>
                  <a:cubicBezTo>
                    <a:pt x="343" y="620"/>
                    <a:pt x="383" y="627"/>
                    <a:pt x="383" y="594"/>
                  </a:cubicBezTo>
                  <a:cubicBezTo>
                    <a:pt x="383" y="567"/>
                    <a:pt x="356" y="561"/>
                    <a:pt x="356" y="534"/>
                  </a:cubicBezTo>
                  <a:lnTo>
                    <a:pt x="356" y="534"/>
                  </a:lnTo>
                  <a:cubicBezTo>
                    <a:pt x="396" y="561"/>
                    <a:pt x="416" y="594"/>
                    <a:pt x="455" y="620"/>
                  </a:cubicBezTo>
                  <a:cubicBezTo>
                    <a:pt x="521" y="660"/>
                    <a:pt x="567" y="660"/>
                    <a:pt x="633" y="679"/>
                  </a:cubicBezTo>
                  <a:cubicBezTo>
                    <a:pt x="745" y="719"/>
                    <a:pt x="765" y="851"/>
                    <a:pt x="884" y="851"/>
                  </a:cubicBezTo>
                  <a:cubicBezTo>
                    <a:pt x="923" y="851"/>
                    <a:pt x="943" y="831"/>
                    <a:pt x="983" y="818"/>
                  </a:cubicBezTo>
                  <a:cubicBezTo>
                    <a:pt x="1049" y="792"/>
                    <a:pt x="1082" y="785"/>
                    <a:pt x="1148" y="752"/>
                  </a:cubicBezTo>
                  <a:cubicBezTo>
                    <a:pt x="1181" y="739"/>
                    <a:pt x="1194" y="713"/>
                    <a:pt x="1227" y="693"/>
                  </a:cubicBezTo>
                  <a:cubicBezTo>
                    <a:pt x="1313" y="627"/>
                    <a:pt x="1372" y="567"/>
                    <a:pt x="1372" y="462"/>
                  </a:cubicBezTo>
                  <a:cubicBezTo>
                    <a:pt x="1372" y="383"/>
                    <a:pt x="1293" y="356"/>
                    <a:pt x="1293" y="277"/>
                  </a:cubicBezTo>
                  <a:cubicBezTo>
                    <a:pt x="1293" y="251"/>
                    <a:pt x="1286" y="224"/>
                    <a:pt x="1306" y="205"/>
                  </a:cubicBezTo>
                  <a:cubicBezTo>
                    <a:pt x="1326" y="191"/>
                    <a:pt x="1346" y="198"/>
                    <a:pt x="1365" y="198"/>
                  </a:cubicBezTo>
                  <a:cubicBezTo>
                    <a:pt x="1425" y="178"/>
                    <a:pt x="1458" y="158"/>
                    <a:pt x="1524" y="158"/>
                  </a:cubicBezTo>
                  <a:cubicBezTo>
                    <a:pt x="1557" y="158"/>
                    <a:pt x="1570" y="198"/>
                    <a:pt x="1596" y="218"/>
                  </a:cubicBezTo>
                  <a:cubicBezTo>
                    <a:pt x="1629" y="244"/>
                    <a:pt x="1656" y="244"/>
                    <a:pt x="1695" y="264"/>
                  </a:cubicBezTo>
                  <a:cubicBezTo>
                    <a:pt x="1761" y="290"/>
                    <a:pt x="1801" y="303"/>
                    <a:pt x="1867" y="303"/>
                  </a:cubicBezTo>
                  <a:cubicBezTo>
                    <a:pt x="1913" y="303"/>
                    <a:pt x="1926" y="264"/>
                    <a:pt x="1972" y="264"/>
                  </a:cubicBezTo>
                  <a:cubicBezTo>
                    <a:pt x="2038" y="264"/>
                    <a:pt x="2071" y="264"/>
                    <a:pt x="2137" y="264"/>
                  </a:cubicBezTo>
                  <a:cubicBezTo>
                    <a:pt x="2197" y="264"/>
                    <a:pt x="2216" y="211"/>
                    <a:pt x="2249" y="165"/>
                  </a:cubicBezTo>
                  <a:cubicBezTo>
                    <a:pt x="2295" y="165"/>
                    <a:pt x="2322" y="165"/>
                    <a:pt x="2368" y="165"/>
                  </a:cubicBezTo>
                  <a:cubicBezTo>
                    <a:pt x="2408" y="165"/>
                    <a:pt x="2434" y="172"/>
                    <a:pt x="2467" y="145"/>
                  </a:cubicBezTo>
                  <a:cubicBezTo>
                    <a:pt x="2500" y="125"/>
                    <a:pt x="2500" y="86"/>
                    <a:pt x="2526" y="60"/>
                  </a:cubicBezTo>
                  <a:cubicBezTo>
                    <a:pt x="2559" y="27"/>
                    <a:pt x="2592" y="20"/>
                    <a:pt x="2638" y="0"/>
                  </a:cubicBezTo>
                  <a:lnTo>
                    <a:pt x="2638" y="0"/>
                  </a:lnTo>
                  <a:cubicBezTo>
                    <a:pt x="2685" y="46"/>
                    <a:pt x="2724" y="53"/>
                    <a:pt x="2770" y="92"/>
                  </a:cubicBezTo>
                  <a:cubicBezTo>
                    <a:pt x="2803" y="119"/>
                    <a:pt x="2810" y="158"/>
                    <a:pt x="2810" y="205"/>
                  </a:cubicBezTo>
                  <a:cubicBezTo>
                    <a:pt x="2810" y="224"/>
                    <a:pt x="2797" y="231"/>
                    <a:pt x="2790" y="244"/>
                  </a:cubicBezTo>
                  <a:cubicBezTo>
                    <a:pt x="2830" y="271"/>
                    <a:pt x="2843" y="317"/>
                    <a:pt x="2856" y="356"/>
                  </a:cubicBezTo>
                  <a:cubicBezTo>
                    <a:pt x="2863" y="376"/>
                    <a:pt x="2883" y="396"/>
                    <a:pt x="2889" y="409"/>
                  </a:cubicBezTo>
                  <a:cubicBezTo>
                    <a:pt x="2915" y="422"/>
                    <a:pt x="2935" y="429"/>
                    <a:pt x="2962" y="429"/>
                  </a:cubicBezTo>
                  <a:cubicBezTo>
                    <a:pt x="3028" y="429"/>
                    <a:pt x="3041" y="350"/>
                    <a:pt x="3041" y="284"/>
                  </a:cubicBezTo>
                  <a:cubicBezTo>
                    <a:pt x="3047" y="284"/>
                    <a:pt x="3054" y="277"/>
                    <a:pt x="3061" y="271"/>
                  </a:cubicBezTo>
                  <a:cubicBezTo>
                    <a:pt x="3087" y="297"/>
                    <a:pt x="3113" y="310"/>
                    <a:pt x="3153" y="310"/>
                  </a:cubicBezTo>
                  <a:cubicBezTo>
                    <a:pt x="3199" y="310"/>
                    <a:pt x="3219" y="277"/>
                    <a:pt x="3252" y="244"/>
                  </a:cubicBezTo>
                  <a:cubicBezTo>
                    <a:pt x="3298" y="205"/>
                    <a:pt x="3331" y="185"/>
                    <a:pt x="3371" y="139"/>
                  </a:cubicBezTo>
                  <a:cubicBezTo>
                    <a:pt x="3423" y="92"/>
                    <a:pt x="3456" y="46"/>
                    <a:pt x="3529" y="46"/>
                  </a:cubicBezTo>
                  <a:cubicBezTo>
                    <a:pt x="3569" y="46"/>
                    <a:pt x="3588" y="60"/>
                    <a:pt x="3621" y="79"/>
                  </a:cubicBezTo>
                  <a:cubicBezTo>
                    <a:pt x="3687" y="119"/>
                    <a:pt x="3733" y="119"/>
                    <a:pt x="3813" y="139"/>
                  </a:cubicBezTo>
                  <a:cubicBezTo>
                    <a:pt x="4096" y="370"/>
                    <a:pt x="4096" y="370"/>
                    <a:pt x="4096" y="370"/>
                  </a:cubicBezTo>
                  <a:lnTo>
                    <a:pt x="4096" y="370"/>
                  </a:lnTo>
                  <a:cubicBezTo>
                    <a:pt x="4096" y="389"/>
                    <a:pt x="4089" y="409"/>
                    <a:pt x="4089" y="429"/>
                  </a:cubicBezTo>
                  <a:cubicBezTo>
                    <a:pt x="4089" y="501"/>
                    <a:pt x="4123" y="547"/>
                    <a:pt x="4182" y="581"/>
                  </a:cubicBezTo>
                  <a:lnTo>
                    <a:pt x="4182" y="581"/>
                  </a:lnTo>
                  <a:cubicBezTo>
                    <a:pt x="4182" y="660"/>
                    <a:pt x="4188" y="706"/>
                    <a:pt x="4208" y="785"/>
                  </a:cubicBezTo>
                  <a:cubicBezTo>
                    <a:pt x="4221" y="844"/>
                    <a:pt x="4255" y="871"/>
                    <a:pt x="4261" y="930"/>
                  </a:cubicBezTo>
                  <a:cubicBezTo>
                    <a:pt x="4228" y="1154"/>
                    <a:pt x="4228" y="1154"/>
                    <a:pt x="4228" y="1154"/>
                  </a:cubicBezTo>
                  <a:cubicBezTo>
                    <a:pt x="4142" y="1168"/>
                    <a:pt x="4037" y="1181"/>
                    <a:pt x="4037" y="1273"/>
                  </a:cubicBezTo>
                  <a:cubicBezTo>
                    <a:pt x="4037" y="1345"/>
                    <a:pt x="4096" y="1379"/>
                    <a:pt x="4096" y="1451"/>
                  </a:cubicBezTo>
                  <a:cubicBezTo>
                    <a:pt x="4103" y="1504"/>
                    <a:pt x="4109" y="1530"/>
                    <a:pt x="4129" y="1576"/>
                  </a:cubicBezTo>
                  <a:cubicBezTo>
                    <a:pt x="4142" y="1596"/>
                    <a:pt x="4149" y="1616"/>
                    <a:pt x="4175" y="1616"/>
                  </a:cubicBezTo>
                  <a:cubicBezTo>
                    <a:pt x="4208" y="1616"/>
                    <a:pt x="4228" y="1596"/>
                    <a:pt x="4261" y="1596"/>
                  </a:cubicBezTo>
                  <a:cubicBezTo>
                    <a:pt x="4327" y="1596"/>
                    <a:pt x="4353" y="1603"/>
                    <a:pt x="4413" y="160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 name="Freeform 19"/>
            <p:cNvSpPr>
              <a:spLocks noChangeArrowheads="1"/>
            </p:cNvSpPr>
            <p:nvPr/>
          </p:nvSpPr>
          <p:spPr bwMode="auto">
            <a:xfrm>
              <a:off x="9752172" y="6299195"/>
              <a:ext cx="323829" cy="373063"/>
            </a:xfrm>
            <a:custGeom>
              <a:avLst/>
              <a:gdLst>
                <a:gd name="T0" fmla="*/ 376 w 898"/>
                <a:gd name="T1" fmla="*/ 1022 h 1036"/>
                <a:gd name="T2" fmla="*/ 376 w 898"/>
                <a:gd name="T3" fmla="*/ 1022 h 1036"/>
                <a:gd name="T4" fmla="*/ 224 w 898"/>
                <a:gd name="T5" fmla="*/ 1015 h 1036"/>
                <a:gd name="T6" fmla="*/ 138 w 898"/>
                <a:gd name="T7" fmla="*/ 1035 h 1036"/>
                <a:gd name="T8" fmla="*/ 92 w 898"/>
                <a:gd name="T9" fmla="*/ 995 h 1036"/>
                <a:gd name="T10" fmla="*/ 59 w 898"/>
                <a:gd name="T11" fmla="*/ 870 h 1036"/>
                <a:gd name="T12" fmla="*/ 0 w 898"/>
                <a:gd name="T13" fmla="*/ 692 h 1036"/>
                <a:gd name="T14" fmla="*/ 191 w 898"/>
                <a:gd name="T15" fmla="*/ 573 h 1036"/>
                <a:gd name="T16" fmla="*/ 224 w 898"/>
                <a:gd name="T17" fmla="*/ 349 h 1036"/>
                <a:gd name="T18" fmla="*/ 171 w 898"/>
                <a:gd name="T19" fmla="*/ 204 h 1036"/>
                <a:gd name="T20" fmla="*/ 145 w 898"/>
                <a:gd name="T21" fmla="*/ 0 h 1036"/>
                <a:gd name="T22" fmla="*/ 145 w 898"/>
                <a:gd name="T23" fmla="*/ 0 h 1036"/>
                <a:gd name="T24" fmla="*/ 184 w 898"/>
                <a:gd name="T25" fmla="*/ 19 h 1036"/>
                <a:gd name="T26" fmla="*/ 297 w 898"/>
                <a:gd name="T27" fmla="*/ 59 h 1036"/>
                <a:gd name="T28" fmla="*/ 422 w 898"/>
                <a:gd name="T29" fmla="*/ 164 h 1036"/>
                <a:gd name="T30" fmla="*/ 534 w 898"/>
                <a:gd name="T31" fmla="*/ 224 h 1036"/>
                <a:gd name="T32" fmla="*/ 666 w 898"/>
                <a:gd name="T33" fmla="*/ 408 h 1036"/>
                <a:gd name="T34" fmla="*/ 897 w 898"/>
                <a:gd name="T35" fmla="*/ 600 h 1036"/>
                <a:gd name="T36" fmla="*/ 897 w 898"/>
                <a:gd name="T37" fmla="*/ 600 h 1036"/>
                <a:gd name="T38" fmla="*/ 666 w 898"/>
                <a:gd name="T39" fmla="*/ 718 h 1036"/>
                <a:gd name="T40" fmla="*/ 534 w 898"/>
                <a:gd name="T41" fmla="*/ 844 h 1036"/>
                <a:gd name="T42" fmla="*/ 462 w 898"/>
                <a:gd name="T43" fmla="*/ 910 h 1036"/>
                <a:gd name="T44" fmla="*/ 376 w 898"/>
                <a:gd name="T45" fmla="*/ 1022 h 1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98" h="1036">
                  <a:moveTo>
                    <a:pt x="376" y="1022"/>
                  </a:moveTo>
                  <a:lnTo>
                    <a:pt x="376" y="1022"/>
                  </a:lnTo>
                  <a:cubicBezTo>
                    <a:pt x="316" y="1022"/>
                    <a:pt x="290" y="1015"/>
                    <a:pt x="224" y="1015"/>
                  </a:cubicBezTo>
                  <a:cubicBezTo>
                    <a:pt x="191" y="1015"/>
                    <a:pt x="171" y="1035"/>
                    <a:pt x="138" y="1035"/>
                  </a:cubicBezTo>
                  <a:cubicBezTo>
                    <a:pt x="112" y="1035"/>
                    <a:pt x="105" y="1015"/>
                    <a:pt x="92" y="995"/>
                  </a:cubicBezTo>
                  <a:cubicBezTo>
                    <a:pt x="72" y="949"/>
                    <a:pt x="66" y="923"/>
                    <a:pt x="59" y="870"/>
                  </a:cubicBezTo>
                  <a:cubicBezTo>
                    <a:pt x="59" y="798"/>
                    <a:pt x="0" y="764"/>
                    <a:pt x="0" y="692"/>
                  </a:cubicBezTo>
                  <a:cubicBezTo>
                    <a:pt x="0" y="600"/>
                    <a:pt x="105" y="587"/>
                    <a:pt x="191" y="573"/>
                  </a:cubicBezTo>
                  <a:cubicBezTo>
                    <a:pt x="224" y="349"/>
                    <a:pt x="224" y="349"/>
                    <a:pt x="224" y="349"/>
                  </a:cubicBezTo>
                  <a:cubicBezTo>
                    <a:pt x="218" y="290"/>
                    <a:pt x="184" y="263"/>
                    <a:pt x="171" y="204"/>
                  </a:cubicBezTo>
                  <a:cubicBezTo>
                    <a:pt x="151" y="125"/>
                    <a:pt x="145" y="79"/>
                    <a:pt x="145" y="0"/>
                  </a:cubicBezTo>
                  <a:lnTo>
                    <a:pt x="145" y="0"/>
                  </a:lnTo>
                  <a:cubicBezTo>
                    <a:pt x="151" y="6"/>
                    <a:pt x="165" y="13"/>
                    <a:pt x="184" y="19"/>
                  </a:cubicBezTo>
                  <a:cubicBezTo>
                    <a:pt x="224" y="39"/>
                    <a:pt x="257" y="33"/>
                    <a:pt x="297" y="59"/>
                  </a:cubicBezTo>
                  <a:cubicBezTo>
                    <a:pt x="343" y="105"/>
                    <a:pt x="363" y="138"/>
                    <a:pt x="422" y="164"/>
                  </a:cubicBezTo>
                  <a:cubicBezTo>
                    <a:pt x="468" y="191"/>
                    <a:pt x="501" y="184"/>
                    <a:pt x="534" y="224"/>
                  </a:cubicBezTo>
                  <a:cubicBezTo>
                    <a:pt x="600" y="283"/>
                    <a:pt x="607" y="349"/>
                    <a:pt x="666" y="408"/>
                  </a:cubicBezTo>
                  <a:cubicBezTo>
                    <a:pt x="752" y="494"/>
                    <a:pt x="818" y="514"/>
                    <a:pt x="897" y="600"/>
                  </a:cubicBezTo>
                  <a:lnTo>
                    <a:pt x="897" y="600"/>
                  </a:lnTo>
                  <a:cubicBezTo>
                    <a:pt x="831" y="652"/>
                    <a:pt x="758" y="679"/>
                    <a:pt x="666" y="718"/>
                  </a:cubicBezTo>
                  <a:cubicBezTo>
                    <a:pt x="607" y="745"/>
                    <a:pt x="587" y="791"/>
                    <a:pt x="534" y="844"/>
                  </a:cubicBezTo>
                  <a:cubicBezTo>
                    <a:pt x="508" y="870"/>
                    <a:pt x="488" y="877"/>
                    <a:pt x="462" y="910"/>
                  </a:cubicBezTo>
                  <a:cubicBezTo>
                    <a:pt x="435" y="956"/>
                    <a:pt x="402" y="989"/>
                    <a:pt x="376" y="102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 name="Freeform 20"/>
            <p:cNvSpPr>
              <a:spLocks noChangeArrowheads="1"/>
            </p:cNvSpPr>
            <p:nvPr/>
          </p:nvSpPr>
          <p:spPr bwMode="auto">
            <a:xfrm>
              <a:off x="9771221" y="6202358"/>
              <a:ext cx="544477" cy="314325"/>
            </a:xfrm>
            <a:custGeom>
              <a:avLst/>
              <a:gdLst>
                <a:gd name="T0" fmla="*/ 7 w 1512"/>
                <a:gd name="T1" fmla="*/ 60 h 872"/>
                <a:gd name="T2" fmla="*/ 7 w 1512"/>
                <a:gd name="T3" fmla="*/ 60 h 872"/>
                <a:gd name="T4" fmla="*/ 0 w 1512"/>
                <a:gd name="T5" fmla="*/ 119 h 872"/>
                <a:gd name="T6" fmla="*/ 93 w 1512"/>
                <a:gd name="T7" fmla="*/ 271 h 872"/>
                <a:gd name="T8" fmla="*/ 93 w 1512"/>
                <a:gd name="T9" fmla="*/ 271 h 872"/>
                <a:gd name="T10" fmla="*/ 132 w 1512"/>
                <a:gd name="T11" fmla="*/ 290 h 872"/>
                <a:gd name="T12" fmla="*/ 245 w 1512"/>
                <a:gd name="T13" fmla="*/ 330 h 872"/>
                <a:gd name="T14" fmla="*/ 370 w 1512"/>
                <a:gd name="T15" fmla="*/ 435 h 872"/>
                <a:gd name="T16" fmla="*/ 482 w 1512"/>
                <a:gd name="T17" fmla="*/ 495 h 872"/>
                <a:gd name="T18" fmla="*/ 614 w 1512"/>
                <a:gd name="T19" fmla="*/ 679 h 872"/>
                <a:gd name="T20" fmla="*/ 845 w 1512"/>
                <a:gd name="T21" fmla="*/ 871 h 872"/>
                <a:gd name="T22" fmla="*/ 845 w 1512"/>
                <a:gd name="T23" fmla="*/ 871 h 872"/>
                <a:gd name="T24" fmla="*/ 911 w 1512"/>
                <a:gd name="T25" fmla="*/ 805 h 872"/>
                <a:gd name="T26" fmla="*/ 1023 w 1512"/>
                <a:gd name="T27" fmla="*/ 706 h 872"/>
                <a:gd name="T28" fmla="*/ 1128 w 1512"/>
                <a:gd name="T29" fmla="*/ 594 h 872"/>
                <a:gd name="T30" fmla="*/ 1234 w 1512"/>
                <a:gd name="T31" fmla="*/ 501 h 872"/>
                <a:gd name="T32" fmla="*/ 1406 w 1512"/>
                <a:gd name="T33" fmla="*/ 297 h 872"/>
                <a:gd name="T34" fmla="*/ 1511 w 1512"/>
                <a:gd name="T35" fmla="*/ 165 h 872"/>
                <a:gd name="T36" fmla="*/ 1511 w 1512"/>
                <a:gd name="T37" fmla="*/ 165 h 872"/>
                <a:gd name="T38" fmla="*/ 1379 w 1512"/>
                <a:gd name="T39" fmla="*/ 125 h 872"/>
                <a:gd name="T40" fmla="*/ 1293 w 1512"/>
                <a:gd name="T41" fmla="*/ 145 h 872"/>
                <a:gd name="T42" fmla="*/ 1181 w 1512"/>
                <a:gd name="T43" fmla="*/ 125 h 872"/>
                <a:gd name="T44" fmla="*/ 1168 w 1512"/>
                <a:gd name="T45" fmla="*/ 112 h 872"/>
                <a:gd name="T46" fmla="*/ 1102 w 1512"/>
                <a:gd name="T47" fmla="*/ 165 h 872"/>
                <a:gd name="T48" fmla="*/ 911 w 1512"/>
                <a:gd name="T49" fmla="*/ 224 h 872"/>
                <a:gd name="T50" fmla="*/ 838 w 1512"/>
                <a:gd name="T51" fmla="*/ 224 h 872"/>
                <a:gd name="T52" fmla="*/ 785 w 1512"/>
                <a:gd name="T53" fmla="*/ 251 h 872"/>
                <a:gd name="T54" fmla="*/ 706 w 1512"/>
                <a:gd name="T55" fmla="*/ 231 h 872"/>
                <a:gd name="T56" fmla="*/ 515 w 1512"/>
                <a:gd name="T57" fmla="*/ 165 h 872"/>
                <a:gd name="T58" fmla="*/ 271 w 1512"/>
                <a:gd name="T59" fmla="*/ 0 h 872"/>
                <a:gd name="T60" fmla="*/ 60 w 1512"/>
                <a:gd name="T61" fmla="*/ 112 h 872"/>
                <a:gd name="T62" fmla="*/ 7 w 1512"/>
                <a:gd name="T63" fmla="*/ 60 h 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512" h="872">
                  <a:moveTo>
                    <a:pt x="7" y="60"/>
                  </a:moveTo>
                  <a:lnTo>
                    <a:pt x="7" y="60"/>
                  </a:lnTo>
                  <a:cubicBezTo>
                    <a:pt x="7" y="79"/>
                    <a:pt x="0" y="99"/>
                    <a:pt x="0" y="119"/>
                  </a:cubicBezTo>
                  <a:cubicBezTo>
                    <a:pt x="0" y="191"/>
                    <a:pt x="34" y="237"/>
                    <a:pt x="93" y="271"/>
                  </a:cubicBezTo>
                  <a:lnTo>
                    <a:pt x="93" y="271"/>
                  </a:lnTo>
                  <a:cubicBezTo>
                    <a:pt x="99" y="277"/>
                    <a:pt x="113" y="284"/>
                    <a:pt x="132" y="290"/>
                  </a:cubicBezTo>
                  <a:cubicBezTo>
                    <a:pt x="172" y="310"/>
                    <a:pt x="205" y="304"/>
                    <a:pt x="245" y="330"/>
                  </a:cubicBezTo>
                  <a:cubicBezTo>
                    <a:pt x="291" y="376"/>
                    <a:pt x="311" y="409"/>
                    <a:pt x="370" y="435"/>
                  </a:cubicBezTo>
                  <a:cubicBezTo>
                    <a:pt x="416" y="462"/>
                    <a:pt x="449" y="455"/>
                    <a:pt x="482" y="495"/>
                  </a:cubicBezTo>
                  <a:cubicBezTo>
                    <a:pt x="548" y="554"/>
                    <a:pt x="555" y="620"/>
                    <a:pt x="614" y="679"/>
                  </a:cubicBezTo>
                  <a:cubicBezTo>
                    <a:pt x="700" y="765"/>
                    <a:pt x="766" y="785"/>
                    <a:pt x="845" y="871"/>
                  </a:cubicBezTo>
                  <a:lnTo>
                    <a:pt x="845" y="871"/>
                  </a:lnTo>
                  <a:cubicBezTo>
                    <a:pt x="871" y="851"/>
                    <a:pt x="891" y="831"/>
                    <a:pt x="911" y="805"/>
                  </a:cubicBezTo>
                  <a:cubicBezTo>
                    <a:pt x="950" y="759"/>
                    <a:pt x="977" y="739"/>
                    <a:pt x="1023" y="706"/>
                  </a:cubicBezTo>
                  <a:cubicBezTo>
                    <a:pt x="1069" y="660"/>
                    <a:pt x="1082" y="633"/>
                    <a:pt x="1128" y="594"/>
                  </a:cubicBezTo>
                  <a:cubicBezTo>
                    <a:pt x="1168" y="554"/>
                    <a:pt x="1194" y="541"/>
                    <a:pt x="1234" y="501"/>
                  </a:cubicBezTo>
                  <a:cubicBezTo>
                    <a:pt x="1300" y="422"/>
                    <a:pt x="1320" y="363"/>
                    <a:pt x="1406" y="297"/>
                  </a:cubicBezTo>
                  <a:cubicBezTo>
                    <a:pt x="1458" y="257"/>
                    <a:pt x="1478" y="218"/>
                    <a:pt x="1511" y="165"/>
                  </a:cubicBezTo>
                  <a:lnTo>
                    <a:pt x="1511" y="165"/>
                  </a:lnTo>
                  <a:cubicBezTo>
                    <a:pt x="1465" y="145"/>
                    <a:pt x="1432" y="125"/>
                    <a:pt x="1379" y="125"/>
                  </a:cubicBezTo>
                  <a:cubicBezTo>
                    <a:pt x="1346" y="125"/>
                    <a:pt x="1326" y="145"/>
                    <a:pt x="1293" y="145"/>
                  </a:cubicBezTo>
                  <a:cubicBezTo>
                    <a:pt x="1247" y="145"/>
                    <a:pt x="1221" y="139"/>
                    <a:pt x="1181" y="125"/>
                  </a:cubicBezTo>
                  <a:cubicBezTo>
                    <a:pt x="1175" y="125"/>
                    <a:pt x="1175" y="112"/>
                    <a:pt x="1168" y="112"/>
                  </a:cubicBezTo>
                  <a:cubicBezTo>
                    <a:pt x="1135" y="112"/>
                    <a:pt x="1128" y="152"/>
                    <a:pt x="1102" y="165"/>
                  </a:cubicBezTo>
                  <a:cubicBezTo>
                    <a:pt x="1036" y="211"/>
                    <a:pt x="990" y="224"/>
                    <a:pt x="911" y="224"/>
                  </a:cubicBezTo>
                  <a:cubicBezTo>
                    <a:pt x="878" y="224"/>
                    <a:pt x="865" y="224"/>
                    <a:pt x="838" y="224"/>
                  </a:cubicBezTo>
                  <a:cubicBezTo>
                    <a:pt x="818" y="224"/>
                    <a:pt x="805" y="251"/>
                    <a:pt x="785" y="251"/>
                  </a:cubicBezTo>
                  <a:cubicBezTo>
                    <a:pt x="753" y="251"/>
                    <a:pt x="733" y="237"/>
                    <a:pt x="706" y="231"/>
                  </a:cubicBezTo>
                  <a:cubicBezTo>
                    <a:pt x="627" y="218"/>
                    <a:pt x="581" y="211"/>
                    <a:pt x="515" y="165"/>
                  </a:cubicBezTo>
                  <a:cubicBezTo>
                    <a:pt x="429" y="92"/>
                    <a:pt x="390" y="0"/>
                    <a:pt x="271" y="0"/>
                  </a:cubicBezTo>
                  <a:cubicBezTo>
                    <a:pt x="179" y="0"/>
                    <a:pt x="152" y="112"/>
                    <a:pt x="60" y="112"/>
                  </a:cubicBezTo>
                  <a:cubicBezTo>
                    <a:pt x="27" y="112"/>
                    <a:pt x="14" y="86"/>
                    <a:pt x="7" y="6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 name="Freeform 21"/>
            <p:cNvSpPr>
              <a:spLocks noChangeArrowheads="1"/>
            </p:cNvSpPr>
            <p:nvPr/>
          </p:nvSpPr>
          <p:spPr bwMode="auto">
            <a:xfrm>
              <a:off x="9248967" y="5851520"/>
              <a:ext cx="1142926" cy="441325"/>
            </a:xfrm>
            <a:custGeom>
              <a:avLst/>
              <a:gdLst>
                <a:gd name="T0" fmla="*/ 1458 w 3174"/>
                <a:gd name="T1" fmla="*/ 1036 h 1228"/>
                <a:gd name="T2" fmla="*/ 983 w 3174"/>
                <a:gd name="T3" fmla="*/ 745 h 1228"/>
                <a:gd name="T4" fmla="*/ 733 w 3174"/>
                <a:gd name="T5" fmla="*/ 805 h 1228"/>
                <a:gd name="T6" fmla="*/ 515 w 3174"/>
                <a:gd name="T7" fmla="*/ 976 h 1228"/>
                <a:gd name="T8" fmla="*/ 403 w 3174"/>
                <a:gd name="T9" fmla="*/ 950 h 1228"/>
                <a:gd name="T10" fmla="*/ 251 w 3174"/>
                <a:gd name="T11" fmla="*/ 1075 h 1228"/>
                <a:gd name="T12" fmla="*/ 152 w 3174"/>
                <a:gd name="T13" fmla="*/ 910 h 1228"/>
                <a:gd name="T14" fmla="*/ 132 w 3174"/>
                <a:gd name="T15" fmla="*/ 758 h 1228"/>
                <a:gd name="T16" fmla="*/ 0 w 3174"/>
                <a:gd name="T17" fmla="*/ 666 h 1228"/>
                <a:gd name="T18" fmla="*/ 264 w 3174"/>
                <a:gd name="T19" fmla="*/ 455 h 1228"/>
                <a:gd name="T20" fmla="*/ 350 w 3174"/>
                <a:gd name="T21" fmla="*/ 336 h 1228"/>
                <a:gd name="T22" fmla="*/ 330 w 3174"/>
                <a:gd name="T23" fmla="*/ 244 h 1228"/>
                <a:gd name="T24" fmla="*/ 304 w 3174"/>
                <a:gd name="T25" fmla="*/ 46 h 1228"/>
                <a:gd name="T26" fmla="*/ 442 w 3174"/>
                <a:gd name="T27" fmla="*/ 33 h 1228"/>
                <a:gd name="T28" fmla="*/ 752 w 3174"/>
                <a:gd name="T29" fmla="*/ 7 h 1228"/>
                <a:gd name="T30" fmla="*/ 924 w 3174"/>
                <a:gd name="T31" fmla="*/ 59 h 1228"/>
                <a:gd name="T32" fmla="*/ 1069 w 3174"/>
                <a:gd name="T33" fmla="*/ 251 h 1228"/>
                <a:gd name="T34" fmla="*/ 1188 w 3174"/>
                <a:gd name="T35" fmla="*/ 284 h 1228"/>
                <a:gd name="T36" fmla="*/ 1359 w 3174"/>
                <a:gd name="T37" fmla="*/ 198 h 1228"/>
                <a:gd name="T38" fmla="*/ 1583 w 3174"/>
                <a:gd name="T39" fmla="*/ 336 h 1228"/>
                <a:gd name="T40" fmla="*/ 1775 w 3174"/>
                <a:gd name="T41" fmla="*/ 237 h 1228"/>
                <a:gd name="T42" fmla="*/ 2006 w 3174"/>
                <a:gd name="T43" fmla="*/ 191 h 1228"/>
                <a:gd name="T44" fmla="*/ 2052 w 3174"/>
                <a:gd name="T45" fmla="*/ 455 h 1228"/>
                <a:gd name="T46" fmla="*/ 2164 w 3174"/>
                <a:gd name="T47" fmla="*/ 706 h 1228"/>
                <a:gd name="T48" fmla="*/ 2316 w 3174"/>
                <a:gd name="T49" fmla="*/ 554 h 1228"/>
                <a:gd name="T50" fmla="*/ 2612 w 3174"/>
                <a:gd name="T51" fmla="*/ 448 h 1228"/>
                <a:gd name="T52" fmla="*/ 2837 w 3174"/>
                <a:gd name="T53" fmla="*/ 402 h 1228"/>
                <a:gd name="T54" fmla="*/ 3166 w 3174"/>
                <a:gd name="T55" fmla="*/ 389 h 1228"/>
                <a:gd name="T56" fmla="*/ 3166 w 3174"/>
                <a:gd name="T57" fmla="*/ 462 h 1228"/>
                <a:gd name="T58" fmla="*/ 3160 w 3174"/>
                <a:gd name="T59" fmla="*/ 712 h 1228"/>
                <a:gd name="T60" fmla="*/ 3054 w 3174"/>
                <a:gd name="T61" fmla="*/ 1016 h 1228"/>
                <a:gd name="T62" fmla="*/ 2962 w 3174"/>
                <a:gd name="T63" fmla="*/ 1141 h 1228"/>
                <a:gd name="T64" fmla="*/ 2830 w 3174"/>
                <a:gd name="T65" fmla="*/ 1101 h 1228"/>
                <a:gd name="T66" fmla="*/ 2632 w 3174"/>
                <a:gd name="T67" fmla="*/ 1101 h 1228"/>
                <a:gd name="T68" fmla="*/ 2553 w 3174"/>
                <a:gd name="T69" fmla="*/ 1141 h 1228"/>
                <a:gd name="T70" fmla="*/ 2289 w 3174"/>
                <a:gd name="T71" fmla="*/ 1200 h 1228"/>
                <a:gd name="T72" fmla="*/ 2157 w 3174"/>
                <a:gd name="T73" fmla="*/ 1207 h 1228"/>
                <a:gd name="T74" fmla="*/ 1722 w 3174"/>
                <a:gd name="T75" fmla="*/ 976 h 1228"/>
                <a:gd name="T76" fmla="*/ 1458 w 3174"/>
                <a:gd name="T77" fmla="*/ 1036 h 1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74" h="1228">
                  <a:moveTo>
                    <a:pt x="1458" y="1036"/>
                  </a:moveTo>
                  <a:lnTo>
                    <a:pt x="1458" y="1036"/>
                  </a:lnTo>
                  <a:cubicBezTo>
                    <a:pt x="1175" y="805"/>
                    <a:pt x="1175" y="805"/>
                    <a:pt x="1175" y="805"/>
                  </a:cubicBezTo>
                  <a:cubicBezTo>
                    <a:pt x="1095" y="785"/>
                    <a:pt x="1049" y="785"/>
                    <a:pt x="983" y="745"/>
                  </a:cubicBezTo>
                  <a:cubicBezTo>
                    <a:pt x="950" y="726"/>
                    <a:pt x="931" y="712"/>
                    <a:pt x="891" y="712"/>
                  </a:cubicBezTo>
                  <a:cubicBezTo>
                    <a:pt x="818" y="712"/>
                    <a:pt x="785" y="758"/>
                    <a:pt x="733" y="805"/>
                  </a:cubicBezTo>
                  <a:cubicBezTo>
                    <a:pt x="693" y="851"/>
                    <a:pt x="660" y="871"/>
                    <a:pt x="614" y="910"/>
                  </a:cubicBezTo>
                  <a:cubicBezTo>
                    <a:pt x="581" y="943"/>
                    <a:pt x="561" y="976"/>
                    <a:pt x="515" y="976"/>
                  </a:cubicBezTo>
                  <a:cubicBezTo>
                    <a:pt x="475" y="976"/>
                    <a:pt x="449" y="963"/>
                    <a:pt x="423" y="937"/>
                  </a:cubicBezTo>
                  <a:cubicBezTo>
                    <a:pt x="416" y="943"/>
                    <a:pt x="409" y="950"/>
                    <a:pt x="403" y="950"/>
                  </a:cubicBezTo>
                  <a:cubicBezTo>
                    <a:pt x="403" y="1016"/>
                    <a:pt x="390" y="1095"/>
                    <a:pt x="324" y="1095"/>
                  </a:cubicBezTo>
                  <a:cubicBezTo>
                    <a:pt x="297" y="1095"/>
                    <a:pt x="277" y="1088"/>
                    <a:pt x="251" y="1075"/>
                  </a:cubicBezTo>
                  <a:cubicBezTo>
                    <a:pt x="245" y="1062"/>
                    <a:pt x="225" y="1042"/>
                    <a:pt x="218" y="1022"/>
                  </a:cubicBezTo>
                  <a:cubicBezTo>
                    <a:pt x="205" y="983"/>
                    <a:pt x="192" y="937"/>
                    <a:pt x="152" y="910"/>
                  </a:cubicBezTo>
                  <a:cubicBezTo>
                    <a:pt x="159" y="897"/>
                    <a:pt x="172" y="890"/>
                    <a:pt x="172" y="871"/>
                  </a:cubicBezTo>
                  <a:cubicBezTo>
                    <a:pt x="172" y="824"/>
                    <a:pt x="165" y="785"/>
                    <a:pt x="132" y="758"/>
                  </a:cubicBezTo>
                  <a:cubicBezTo>
                    <a:pt x="86" y="719"/>
                    <a:pt x="47" y="712"/>
                    <a:pt x="0" y="666"/>
                  </a:cubicBezTo>
                  <a:lnTo>
                    <a:pt x="0" y="666"/>
                  </a:lnTo>
                  <a:cubicBezTo>
                    <a:pt x="33" y="613"/>
                    <a:pt x="80" y="613"/>
                    <a:pt x="139" y="580"/>
                  </a:cubicBezTo>
                  <a:cubicBezTo>
                    <a:pt x="198" y="554"/>
                    <a:pt x="218" y="501"/>
                    <a:pt x="264" y="455"/>
                  </a:cubicBezTo>
                  <a:cubicBezTo>
                    <a:pt x="284" y="429"/>
                    <a:pt x="297" y="415"/>
                    <a:pt x="317" y="389"/>
                  </a:cubicBezTo>
                  <a:cubicBezTo>
                    <a:pt x="330" y="369"/>
                    <a:pt x="350" y="363"/>
                    <a:pt x="350" y="336"/>
                  </a:cubicBezTo>
                  <a:cubicBezTo>
                    <a:pt x="350" y="310"/>
                    <a:pt x="350" y="297"/>
                    <a:pt x="350" y="270"/>
                  </a:cubicBezTo>
                  <a:cubicBezTo>
                    <a:pt x="350" y="257"/>
                    <a:pt x="337" y="251"/>
                    <a:pt x="330" y="244"/>
                  </a:cubicBezTo>
                  <a:cubicBezTo>
                    <a:pt x="317" y="198"/>
                    <a:pt x="304" y="171"/>
                    <a:pt x="304" y="125"/>
                  </a:cubicBezTo>
                  <a:cubicBezTo>
                    <a:pt x="304" y="92"/>
                    <a:pt x="304" y="72"/>
                    <a:pt x="304" y="46"/>
                  </a:cubicBezTo>
                  <a:cubicBezTo>
                    <a:pt x="357" y="46"/>
                    <a:pt x="390" y="46"/>
                    <a:pt x="442" y="33"/>
                  </a:cubicBezTo>
                  <a:lnTo>
                    <a:pt x="442" y="33"/>
                  </a:lnTo>
                  <a:cubicBezTo>
                    <a:pt x="686" y="7"/>
                    <a:pt x="686" y="7"/>
                    <a:pt x="686" y="7"/>
                  </a:cubicBezTo>
                  <a:cubicBezTo>
                    <a:pt x="713" y="7"/>
                    <a:pt x="726" y="7"/>
                    <a:pt x="752" y="7"/>
                  </a:cubicBezTo>
                  <a:cubicBezTo>
                    <a:pt x="765" y="7"/>
                    <a:pt x="772" y="0"/>
                    <a:pt x="785" y="0"/>
                  </a:cubicBezTo>
                  <a:cubicBezTo>
                    <a:pt x="845" y="0"/>
                    <a:pt x="871" y="26"/>
                    <a:pt x="924" y="59"/>
                  </a:cubicBezTo>
                  <a:cubicBezTo>
                    <a:pt x="963" y="79"/>
                    <a:pt x="990" y="99"/>
                    <a:pt x="1010" y="139"/>
                  </a:cubicBezTo>
                  <a:cubicBezTo>
                    <a:pt x="1036" y="178"/>
                    <a:pt x="1049" y="204"/>
                    <a:pt x="1069" y="251"/>
                  </a:cubicBezTo>
                  <a:cubicBezTo>
                    <a:pt x="1082" y="284"/>
                    <a:pt x="1095" y="330"/>
                    <a:pt x="1135" y="330"/>
                  </a:cubicBezTo>
                  <a:cubicBezTo>
                    <a:pt x="1161" y="330"/>
                    <a:pt x="1168" y="303"/>
                    <a:pt x="1188" y="284"/>
                  </a:cubicBezTo>
                  <a:cubicBezTo>
                    <a:pt x="1240" y="231"/>
                    <a:pt x="1287" y="211"/>
                    <a:pt x="1359" y="198"/>
                  </a:cubicBezTo>
                  <a:lnTo>
                    <a:pt x="1359" y="198"/>
                  </a:lnTo>
                  <a:cubicBezTo>
                    <a:pt x="1412" y="237"/>
                    <a:pt x="1465" y="244"/>
                    <a:pt x="1524" y="284"/>
                  </a:cubicBezTo>
                  <a:cubicBezTo>
                    <a:pt x="1544" y="303"/>
                    <a:pt x="1550" y="336"/>
                    <a:pt x="1583" y="336"/>
                  </a:cubicBezTo>
                  <a:cubicBezTo>
                    <a:pt x="1617" y="336"/>
                    <a:pt x="1630" y="303"/>
                    <a:pt x="1663" y="284"/>
                  </a:cubicBezTo>
                  <a:cubicBezTo>
                    <a:pt x="1702" y="257"/>
                    <a:pt x="1729" y="251"/>
                    <a:pt x="1775" y="237"/>
                  </a:cubicBezTo>
                  <a:cubicBezTo>
                    <a:pt x="1834" y="224"/>
                    <a:pt x="1861" y="191"/>
                    <a:pt x="1920" y="191"/>
                  </a:cubicBezTo>
                  <a:cubicBezTo>
                    <a:pt x="1953" y="191"/>
                    <a:pt x="1973" y="191"/>
                    <a:pt x="2006" y="191"/>
                  </a:cubicBezTo>
                  <a:cubicBezTo>
                    <a:pt x="2058" y="191"/>
                    <a:pt x="2124" y="211"/>
                    <a:pt x="2124" y="264"/>
                  </a:cubicBezTo>
                  <a:cubicBezTo>
                    <a:pt x="2124" y="343"/>
                    <a:pt x="2091" y="383"/>
                    <a:pt x="2052" y="455"/>
                  </a:cubicBezTo>
                  <a:cubicBezTo>
                    <a:pt x="2032" y="495"/>
                    <a:pt x="2006" y="508"/>
                    <a:pt x="2006" y="554"/>
                  </a:cubicBezTo>
                  <a:cubicBezTo>
                    <a:pt x="2006" y="633"/>
                    <a:pt x="2078" y="706"/>
                    <a:pt x="2164" y="706"/>
                  </a:cubicBezTo>
                  <a:cubicBezTo>
                    <a:pt x="2210" y="706"/>
                    <a:pt x="2223" y="666"/>
                    <a:pt x="2256" y="633"/>
                  </a:cubicBezTo>
                  <a:cubicBezTo>
                    <a:pt x="2276" y="600"/>
                    <a:pt x="2296" y="587"/>
                    <a:pt x="2316" y="554"/>
                  </a:cubicBezTo>
                  <a:cubicBezTo>
                    <a:pt x="2329" y="528"/>
                    <a:pt x="2335" y="501"/>
                    <a:pt x="2362" y="495"/>
                  </a:cubicBezTo>
                  <a:cubicBezTo>
                    <a:pt x="2461" y="468"/>
                    <a:pt x="2514" y="448"/>
                    <a:pt x="2612" y="448"/>
                  </a:cubicBezTo>
                  <a:cubicBezTo>
                    <a:pt x="2652" y="448"/>
                    <a:pt x="2678" y="482"/>
                    <a:pt x="2718" y="482"/>
                  </a:cubicBezTo>
                  <a:cubicBezTo>
                    <a:pt x="2771" y="482"/>
                    <a:pt x="2790" y="429"/>
                    <a:pt x="2837" y="402"/>
                  </a:cubicBezTo>
                  <a:cubicBezTo>
                    <a:pt x="2896" y="369"/>
                    <a:pt x="2942" y="350"/>
                    <a:pt x="3015" y="343"/>
                  </a:cubicBezTo>
                  <a:cubicBezTo>
                    <a:pt x="3166" y="389"/>
                    <a:pt x="3166" y="389"/>
                    <a:pt x="3166" y="389"/>
                  </a:cubicBezTo>
                  <a:lnTo>
                    <a:pt x="3166" y="389"/>
                  </a:lnTo>
                  <a:cubicBezTo>
                    <a:pt x="3166" y="415"/>
                    <a:pt x="3173" y="435"/>
                    <a:pt x="3166" y="462"/>
                  </a:cubicBezTo>
                  <a:cubicBezTo>
                    <a:pt x="3147" y="488"/>
                    <a:pt x="3114" y="501"/>
                    <a:pt x="3114" y="541"/>
                  </a:cubicBezTo>
                  <a:cubicBezTo>
                    <a:pt x="3114" y="607"/>
                    <a:pt x="3160" y="646"/>
                    <a:pt x="3160" y="712"/>
                  </a:cubicBezTo>
                  <a:cubicBezTo>
                    <a:pt x="3160" y="791"/>
                    <a:pt x="3127" y="831"/>
                    <a:pt x="3101" y="897"/>
                  </a:cubicBezTo>
                  <a:cubicBezTo>
                    <a:pt x="3081" y="943"/>
                    <a:pt x="3081" y="976"/>
                    <a:pt x="3054" y="1016"/>
                  </a:cubicBezTo>
                  <a:cubicBezTo>
                    <a:pt x="3034" y="1042"/>
                    <a:pt x="3008" y="1055"/>
                    <a:pt x="2988" y="1088"/>
                  </a:cubicBezTo>
                  <a:cubicBezTo>
                    <a:pt x="2975" y="1108"/>
                    <a:pt x="2969" y="1128"/>
                    <a:pt x="2962" y="1141"/>
                  </a:cubicBezTo>
                  <a:lnTo>
                    <a:pt x="2962" y="1141"/>
                  </a:lnTo>
                  <a:cubicBezTo>
                    <a:pt x="2916" y="1121"/>
                    <a:pt x="2883" y="1101"/>
                    <a:pt x="2830" y="1101"/>
                  </a:cubicBezTo>
                  <a:cubicBezTo>
                    <a:pt x="2797" y="1101"/>
                    <a:pt x="2777" y="1121"/>
                    <a:pt x="2744" y="1121"/>
                  </a:cubicBezTo>
                  <a:cubicBezTo>
                    <a:pt x="2698" y="1121"/>
                    <a:pt x="2672" y="1115"/>
                    <a:pt x="2632" y="1101"/>
                  </a:cubicBezTo>
                  <a:cubicBezTo>
                    <a:pt x="2626" y="1101"/>
                    <a:pt x="2626" y="1088"/>
                    <a:pt x="2619" y="1088"/>
                  </a:cubicBezTo>
                  <a:cubicBezTo>
                    <a:pt x="2586" y="1088"/>
                    <a:pt x="2579" y="1128"/>
                    <a:pt x="2553" y="1141"/>
                  </a:cubicBezTo>
                  <a:cubicBezTo>
                    <a:pt x="2487" y="1187"/>
                    <a:pt x="2441" y="1200"/>
                    <a:pt x="2362" y="1200"/>
                  </a:cubicBezTo>
                  <a:cubicBezTo>
                    <a:pt x="2329" y="1200"/>
                    <a:pt x="2316" y="1200"/>
                    <a:pt x="2289" y="1200"/>
                  </a:cubicBezTo>
                  <a:cubicBezTo>
                    <a:pt x="2269" y="1200"/>
                    <a:pt x="2256" y="1227"/>
                    <a:pt x="2236" y="1227"/>
                  </a:cubicBezTo>
                  <a:cubicBezTo>
                    <a:pt x="2204" y="1227"/>
                    <a:pt x="2184" y="1213"/>
                    <a:pt x="2157" y="1207"/>
                  </a:cubicBezTo>
                  <a:cubicBezTo>
                    <a:pt x="2078" y="1194"/>
                    <a:pt x="2032" y="1187"/>
                    <a:pt x="1966" y="1141"/>
                  </a:cubicBezTo>
                  <a:cubicBezTo>
                    <a:pt x="1880" y="1068"/>
                    <a:pt x="1841" y="976"/>
                    <a:pt x="1722" y="976"/>
                  </a:cubicBezTo>
                  <a:cubicBezTo>
                    <a:pt x="1630" y="976"/>
                    <a:pt x="1603" y="1088"/>
                    <a:pt x="1511" y="1088"/>
                  </a:cubicBezTo>
                  <a:cubicBezTo>
                    <a:pt x="1478" y="1088"/>
                    <a:pt x="1465" y="1062"/>
                    <a:pt x="1458" y="103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 name="Freeform 22"/>
            <p:cNvSpPr>
              <a:spLocks noChangeArrowheads="1"/>
            </p:cNvSpPr>
            <p:nvPr/>
          </p:nvSpPr>
          <p:spPr bwMode="auto">
            <a:xfrm>
              <a:off x="9737885" y="5694357"/>
              <a:ext cx="660357" cy="411162"/>
            </a:xfrm>
            <a:custGeom>
              <a:avLst/>
              <a:gdLst>
                <a:gd name="T0" fmla="*/ 1807 w 1835"/>
                <a:gd name="T1" fmla="*/ 824 h 1142"/>
                <a:gd name="T2" fmla="*/ 1807 w 1835"/>
                <a:gd name="T3" fmla="*/ 824 h 1142"/>
                <a:gd name="T4" fmla="*/ 1656 w 1835"/>
                <a:gd name="T5" fmla="*/ 778 h 1142"/>
                <a:gd name="T6" fmla="*/ 1478 w 1835"/>
                <a:gd name="T7" fmla="*/ 837 h 1142"/>
                <a:gd name="T8" fmla="*/ 1359 w 1835"/>
                <a:gd name="T9" fmla="*/ 917 h 1142"/>
                <a:gd name="T10" fmla="*/ 1253 w 1835"/>
                <a:gd name="T11" fmla="*/ 883 h 1142"/>
                <a:gd name="T12" fmla="*/ 1003 w 1835"/>
                <a:gd name="T13" fmla="*/ 930 h 1142"/>
                <a:gd name="T14" fmla="*/ 957 w 1835"/>
                <a:gd name="T15" fmla="*/ 989 h 1142"/>
                <a:gd name="T16" fmla="*/ 897 w 1835"/>
                <a:gd name="T17" fmla="*/ 1068 h 1142"/>
                <a:gd name="T18" fmla="*/ 805 w 1835"/>
                <a:gd name="T19" fmla="*/ 1141 h 1142"/>
                <a:gd name="T20" fmla="*/ 647 w 1835"/>
                <a:gd name="T21" fmla="*/ 989 h 1142"/>
                <a:gd name="T22" fmla="*/ 693 w 1835"/>
                <a:gd name="T23" fmla="*/ 890 h 1142"/>
                <a:gd name="T24" fmla="*/ 765 w 1835"/>
                <a:gd name="T25" fmla="*/ 699 h 1142"/>
                <a:gd name="T26" fmla="*/ 647 w 1835"/>
                <a:gd name="T27" fmla="*/ 626 h 1142"/>
                <a:gd name="T28" fmla="*/ 561 w 1835"/>
                <a:gd name="T29" fmla="*/ 626 h 1142"/>
                <a:gd name="T30" fmla="*/ 416 w 1835"/>
                <a:gd name="T31" fmla="*/ 672 h 1142"/>
                <a:gd name="T32" fmla="*/ 304 w 1835"/>
                <a:gd name="T33" fmla="*/ 719 h 1142"/>
                <a:gd name="T34" fmla="*/ 224 w 1835"/>
                <a:gd name="T35" fmla="*/ 771 h 1142"/>
                <a:gd name="T36" fmla="*/ 165 w 1835"/>
                <a:gd name="T37" fmla="*/ 719 h 1142"/>
                <a:gd name="T38" fmla="*/ 0 w 1835"/>
                <a:gd name="T39" fmla="*/ 633 h 1142"/>
                <a:gd name="T40" fmla="*/ 0 w 1835"/>
                <a:gd name="T41" fmla="*/ 633 h 1142"/>
                <a:gd name="T42" fmla="*/ 27 w 1835"/>
                <a:gd name="T43" fmla="*/ 587 h 1142"/>
                <a:gd name="T44" fmla="*/ 73 w 1835"/>
                <a:gd name="T45" fmla="*/ 507 h 1142"/>
                <a:gd name="T46" fmla="*/ 0 w 1835"/>
                <a:gd name="T47" fmla="*/ 310 h 1142"/>
                <a:gd name="T48" fmla="*/ 53 w 1835"/>
                <a:gd name="T49" fmla="*/ 184 h 1142"/>
                <a:gd name="T50" fmla="*/ 53 w 1835"/>
                <a:gd name="T51" fmla="*/ 118 h 1142"/>
                <a:gd name="T52" fmla="*/ 66 w 1835"/>
                <a:gd name="T53" fmla="*/ 59 h 1142"/>
                <a:gd name="T54" fmla="*/ 66 w 1835"/>
                <a:gd name="T55" fmla="*/ 59 h 1142"/>
                <a:gd name="T56" fmla="*/ 178 w 1835"/>
                <a:gd name="T57" fmla="*/ 99 h 1142"/>
                <a:gd name="T58" fmla="*/ 290 w 1835"/>
                <a:gd name="T59" fmla="*/ 79 h 1142"/>
                <a:gd name="T60" fmla="*/ 403 w 1835"/>
                <a:gd name="T61" fmla="*/ 85 h 1142"/>
                <a:gd name="T62" fmla="*/ 594 w 1835"/>
                <a:gd name="T63" fmla="*/ 33 h 1142"/>
                <a:gd name="T64" fmla="*/ 732 w 1835"/>
                <a:gd name="T65" fmla="*/ 0 h 1142"/>
                <a:gd name="T66" fmla="*/ 673 w 1835"/>
                <a:gd name="T67" fmla="*/ 145 h 1142"/>
                <a:gd name="T68" fmla="*/ 640 w 1835"/>
                <a:gd name="T69" fmla="*/ 250 h 1142"/>
                <a:gd name="T70" fmla="*/ 713 w 1835"/>
                <a:gd name="T71" fmla="*/ 310 h 1142"/>
                <a:gd name="T72" fmla="*/ 805 w 1835"/>
                <a:gd name="T73" fmla="*/ 356 h 1142"/>
                <a:gd name="T74" fmla="*/ 884 w 1835"/>
                <a:gd name="T75" fmla="*/ 316 h 1142"/>
                <a:gd name="T76" fmla="*/ 910 w 1835"/>
                <a:gd name="T77" fmla="*/ 343 h 1142"/>
                <a:gd name="T78" fmla="*/ 963 w 1835"/>
                <a:gd name="T79" fmla="*/ 376 h 1142"/>
                <a:gd name="T80" fmla="*/ 1016 w 1835"/>
                <a:gd name="T81" fmla="*/ 422 h 1142"/>
                <a:gd name="T82" fmla="*/ 1069 w 1835"/>
                <a:gd name="T83" fmla="*/ 369 h 1142"/>
                <a:gd name="T84" fmla="*/ 1049 w 1835"/>
                <a:gd name="T85" fmla="*/ 290 h 1142"/>
                <a:gd name="T86" fmla="*/ 1095 w 1835"/>
                <a:gd name="T87" fmla="*/ 270 h 1142"/>
                <a:gd name="T88" fmla="*/ 1128 w 1835"/>
                <a:gd name="T89" fmla="*/ 197 h 1142"/>
                <a:gd name="T90" fmla="*/ 1161 w 1835"/>
                <a:gd name="T91" fmla="*/ 125 h 1142"/>
                <a:gd name="T92" fmla="*/ 1234 w 1835"/>
                <a:gd name="T93" fmla="*/ 184 h 1142"/>
                <a:gd name="T94" fmla="*/ 1412 w 1835"/>
                <a:gd name="T95" fmla="*/ 257 h 1142"/>
                <a:gd name="T96" fmla="*/ 1484 w 1835"/>
                <a:gd name="T97" fmla="*/ 257 h 1142"/>
                <a:gd name="T98" fmla="*/ 1570 w 1835"/>
                <a:gd name="T99" fmla="*/ 250 h 1142"/>
                <a:gd name="T100" fmla="*/ 1643 w 1835"/>
                <a:gd name="T101" fmla="*/ 270 h 1142"/>
                <a:gd name="T102" fmla="*/ 1794 w 1835"/>
                <a:gd name="T103" fmla="*/ 290 h 1142"/>
                <a:gd name="T104" fmla="*/ 1794 w 1835"/>
                <a:gd name="T105" fmla="*/ 290 h 1142"/>
                <a:gd name="T106" fmla="*/ 1801 w 1835"/>
                <a:gd name="T107" fmla="*/ 323 h 1142"/>
                <a:gd name="T108" fmla="*/ 1801 w 1835"/>
                <a:gd name="T109" fmla="*/ 382 h 1142"/>
                <a:gd name="T110" fmla="*/ 1821 w 1835"/>
                <a:gd name="T111" fmla="*/ 567 h 1142"/>
                <a:gd name="T112" fmla="*/ 1821 w 1835"/>
                <a:gd name="T113" fmla="*/ 620 h 1142"/>
                <a:gd name="T114" fmla="*/ 1834 w 1835"/>
                <a:gd name="T115" fmla="*/ 666 h 1142"/>
                <a:gd name="T116" fmla="*/ 1807 w 1835"/>
                <a:gd name="T117" fmla="*/ 804 h 1142"/>
                <a:gd name="T118" fmla="*/ 1807 w 1835"/>
                <a:gd name="T119" fmla="*/ 824 h 1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835" h="1142">
                  <a:moveTo>
                    <a:pt x="1807" y="824"/>
                  </a:moveTo>
                  <a:lnTo>
                    <a:pt x="1807" y="824"/>
                  </a:lnTo>
                  <a:cubicBezTo>
                    <a:pt x="1656" y="778"/>
                    <a:pt x="1656" y="778"/>
                    <a:pt x="1656" y="778"/>
                  </a:cubicBezTo>
                  <a:cubicBezTo>
                    <a:pt x="1583" y="785"/>
                    <a:pt x="1537" y="804"/>
                    <a:pt x="1478" y="837"/>
                  </a:cubicBezTo>
                  <a:cubicBezTo>
                    <a:pt x="1431" y="864"/>
                    <a:pt x="1412" y="917"/>
                    <a:pt x="1359" y="917"/>
                  </a:cubicBezTo>
                  <a:cubicBezTo>
                    <a:pt x="1319" y="917"/>
                    <a:pt x="1293" y="883"/>
                    <a:pt x="1253" y="883"/>
                  </a:cubicBezTo>
                  <a:cubicBezTo>
                    <a:pt x="1155" y="883"/>
                    <a:pt x="1102" y="903"/>
                    <a:pt x="1003" y="930"/>
                  </a:cubicBezTo>
                  <a:cubicBezTo>
                    <a:pt x="976" y="936"/>
                    <a:pt x="970" y="963"/>
                    <a:pt x="957" y="989"/>
                  </a:cubicBezTo>
                  <a:cubicBezTo>
                    <a:pt x="937" y="1022"/>
                    <a:pt x="917" y="1035"/>
                    <a:pt x="897" y="1068"/>
                  </a:cubicBezTo>
                  <a:cubicBezTo>
                    <a:pt x="864" y="1101"/>
                    <a:pt x="851" y="1141"/>
                    <a:pt x="805" y="1141"/>
                  </a:cubicBezTo>
                  <a:cubicBezTo>
                    <a:pt x="719" y="1141"/>
                    <a:pt x="647" y="1068"/>
                    <a:pt x="647" y="989"/>
                  </a:cubicBezTo>
                  <a:cubicBezTo>
                    <a:pt x="647" y="943"/>
                    <a:pt x="673" y="930"/>
                    <a:pt x="693" y="890"/>
                  </a:cubicBezTo>
                  <a:cubicBezTo>
                    <a:pt x="732" y="818"/>
                    <a:pt x="765" y="778"/>
                    <a:pt x="765" y="699"/>
                  </a:cubicBezTo>
                  <a:cubicBezTo>
                    <a:pt x="765" y="646"/>
                    <a:pt x="699" y="626"/>
                    <a:pt x="647" y="626"/>
                  </a:cubicBezTo>
                  <a:cubicBezTo>
                    <a:pt x="614" y="626"/>
                    <a:pt x="594" y="626"/>
                    <a:pt x="561" y="626"/>
                  </a:cubicBezTo>
                  <a:cubicBezTo>
                    <a:pt x="502" y="626"/>
                    <a:pt x="475" y="659"/>
                    <a:pt x="416" y="672"/>
                  </a:cubicBezTo>
                  <a:cubicBezTo>
                    <a:pt x="370" y="686"/>
                    <a:pt x="343" y="692"/>
                    <a:pt x="304" y="719"/>
                  </a:cubicBezTo>
                  <a:cubicBezTo>
                    <a:pt x="271" y="738"/>
                    <a:pt x="258" y="771"/>
                    <a:pt x="224" y="771"/>
                  </a:cubicBezTo>
                  <a:cubicBezTo>
                    <a:pt x="191" y="771"/>
                    <a:pt x="185" y="738"/>
                    <a:pt x="165" y="719"/>
                  </a:cubicBezTo>
                  <a:cubicBezTo>
                    <a:pt x="106" y="679"/>
                    <a:pt x="53" y="672"/>
                    <a:pt x="0" y="633"/>
                  </a:cubicBezTo>
                  <a:lnTo>
                    <a:pt x="0" y="633"/>
                  </a:lnTo>
                  <a:cubicBezTo>
                    <a:pt x="20" y="620"/>
                    <a:pt x="20" y="606"/>
                    <a:pt x="27" y="587"/>
                  </a:cubicBezTo>
                  <a:cubicBezTo>
                    <a:pt x="40" y="554"/>
                    <a:pt x="73" y="540"/>
                    <a:pt x="73" y="507"/>
                  </a:cubicBezTo>
                  <a:cubicBezTo>
                    <a:pt x="73" y="422"/>
                    <a:pt x="0" y="389"/>
                    <a:pt x="0" y="310"/>
                  </a:cubicBezTo>
                  <a:cubicBezTo>
                    <a:pt x="0" y="257"/>
                    <a:pt x="53" y="237"/>
                    <a:pt x="53" y="184"/>
                  </a:cubicBezTo>
                  <a:cubicBezTo>
                    <a:pt x="53" y="158"/>
                    <a:pt x="53" y="138"/>
                    <a:pt x="53" y="118"/>
                  </a:cubicBezTo>
                  <a:cubicBezTo>
                    <a:pt x="53" y="92"/>
                    <a:pt x="60" y="85"/>
                    <a:pt x="66" y="59"/>
                  </a:cubicBezTo>
                  <a:lnTo>
                    <a:pt x="66" y="59"/>
                  </a:lnTo>
                  <a:cubicBezTo>
                    <a:pt x="106" y="72"/>
                    <a:pt x="132" y="99"/>
                    <a:pt x="178" y="99"/>
                  </a:cubicBezTo>
                  <a:cubicBezTo>
                    <a:pt x="218" y="99"/>
                    <a:pt x="244" y="79"/>
                    <a:pt x="290" y="79"/>
                  </a:cubicBezTo>
                  <a:cubicBezTo>
                    <a:pt x="337" y="79"/>
                    <a:pt x="363" y="85"/>
                    <a:pt x="403" y="85"/>
                  </a:cubicBezTo>
                  <a:cubicBezTo>
                    <a:pt x="482" y="85"/>
                    <a:pt x="521" y="52"/>
                    <a:pt x="594" y="33"/>
                  </a:cubicBezTo>
                  <a:cubicBezTo>
                    <a:pt x="647" y="20"/>
                    <a:pt x="686" y="26"/>
                    <a:pt x="732" y="0"/>
                  </a:cubicBezTo>
                  <a:cubicBezTo>
                    <a:pt x="699" y="52"/>
                    <a:pt x="693" y="85"/>
                    <a:pt x="673" y="145"/>
                  </a:cubicBezTo>
                  <a:cubicBezTo>
                    <a:pt x="660" y="184"/>
                    <a:pt x="640" y="204"/>
                    <a:pt x="640" y="250"/>
                  </a:cubicBezTo>
                  <a:cubicBezTo>
                    <a:pt x="640" y="290"/>
                    <a:pt x="679" y="296"/>
                    <a:pt x="713" y="310"/>
                  </a:cubicBezTo>
                  <a:cubicBezTo>
                    <a:pt x="752" y="323"/>
                    <a:pt x="765" y="356"/>
                    <a:pt x="805" y="356"/>
                  </a:cubicBezTo>
                  <a:cubicBezTo>
                    <a:pt x="838" y="356"/>
                    <a:pt x="851" y="316"/>
                    <a:pt x="884" y="316"/>
                  </a:cubicBezTo>
                  <a:cubicBezTo>
                    <a:pt x="897" y="316"/>
                    <a:pt x="897" y="329"/>
                    <a:pt x="910" y="343"/>
                  </a:cubicBezTo>
                  <a:cubicBezTo>
                    <a:pt x="930" y="356"/>
                    <a:pt x="943" y="362"/>
                    <a:pt x="963" y="376"/>
                  </a:cubicBezTo>
                  <a:cubicBezTo>
                    <a:pt x="983" y="395"/>
                    <a:pt x="990" y="422"/>
                    <a:pt x="1016" y="422"/>
                  </a:cubicBezTo>
                  <a:cubicBezTo>
                    <a:pt x="1049" y="422"/>
                    <a:pt x="1069" y="395"/>
                    <a:pt x="1069" y="369"/>
                  </a:cubicBezTo>
                  <a:cubicBezTo>
                    <a:pt x="1069" y="336"/>
                    <a:pt x="1049" y="323"/>
                    <a:pt x="1049" y="290"/>
                  </a:cubicBezTo>
                  <a:cubicBezTo>
                    <a:pt x="1049" y="270"/>
                    <a:pt x="1082" y="283"/>
                    <a:pt x="1095" y="270"/>
                  </a:cubicBezTo>
                  <a:cubicBezTo>
                    <a:pt x="1121" y="250"/>
                    <a:pt x="1128" y="230"/>
                    <a:pt x="1128" y="197"/>
                  </a:cubicBezTo>
                  <a:cubicBezTo>
                    <a:pt x="1135" y="171"/>
                    <a:pt x="1128" y="125"/>
                    <a:pt x="1161" y="125"/>
                  </a:cubicBezTo>
                  <a:cubicBezTo>
                    <a:pt x="1201" y="125"/>
                    <a:pt x="1201" y="171"/>
                    <a:pt x="1234" y="184"/>
                  </a:cubicBezTo>
                  <a:cubicBezTo>
                    <a:pt x="1300" y="224"/>
                    <a:pt x="1339" y="257"/>
                    <a:pt x="1412" y="257"/>
                  </a:cubicBezTo>
                  <a:cubicBezTo>
                    <a:pt x="1445" y="257"/>
                    <a:pt x="1458" y="257"/>
                    <a:pt x="1484" y="257"/>
                  </a:cubicBezTo>
                  <a:cubicBezTo>
                    <a:pt x="1517" y="257"/>
                    <a:pt x="1537" y="250"/>
                    <a:pt x="1570" y="250"/>
                  </a:cubicBezTo>
                  <a:cubicBezTo>
                    <a:pt x="1596" y="250"/>
                    <a:pt x="1616" y="264"/>
                    <a:pt x="1643" y="270"/>
                  </a:cubicBezTo>
                  <a:cubicBezTo>
                    <a:pt x="1702" y="283"/>
                    <a:pt x="1735" y="277"/>
                    <a:pt x="1794" y="290"/>
                  </a:cubicBezTo>
                  <a:lnTo>
                    <a:pt x="1794" y="290"/>
                  </a:lnTo>
                  <a:cubicBezTo>
                    <a:pt x="1794" y="303"/>
                    <a:pt x="1801" y="310"/>
                    <a:pt x="1801" y="323"/>
                  </a:cubicBezTo>
                  <a:cubicBezTo>
                    <a:pt x="1801" y="349"/>
                    <a:pt x="1801" y="356"/>
                    <a:pt x="1801" y="382"/>
                  </a:cubicBezTo>
                  <a:cubicBezTo>
                    <a:pt x="1801" y="455"/>
                    <a:pt x="1821" y="494"/>
                    <a:pt x="1821" y="567"/>
                  </a:cubicBezTo>
                  <a:cubicBezTo>
                    <a:pt x="1821" y="587"/>
                    <a:pt x="1821" y="600"/>
                    <a:pt x="1821" y="620"/>
                  </a:cubicBezTo>
                  <a:cubicBezTo>
                    <a:pt x="1821" y="639"/>
                    <a:pt x="1827" y="646"/>
                    <a:pt x="1834" y="666"/>
                  </a:cubicBezTo>
                  <a:cubicBezTo>
                    <a:pt x="1834" y="719"/>
                    <a:pt x="1814" y="751"/>
                    <a:pt x="1807" y="804"/>
                  </a:cubicBezTo>
                  <a:cubicBezTo>
                    <a:pt x="1807" y="811"/>
                    <a:pt x="1807" y="818"/>
                    <a:pt x="1807" y="82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 name="Freeform 23"/>
            <p:cNvSpPr>
              <a:spLocks noChangeArrowheads="1"/>
            </p:cNvSpPr>
            <p:nvPr/>
          </p:nvSpPr>
          <p:spPr bwMode="auto">
            <a:xfrm>
              <a:off x="9761697" y="5449883"/>
              <a:ext cx="622259" cy="396875"/>
            </a:xfrm>
            <a:custGeom>
              <a:avLst/>
              <a:gdLst>
                <a:gd name="T0" fmla="*/ 0 w 1729"/>
                <a:gd name="T1" fmla="*/ 739 h 1103"/>
                <a:gd name="T2" fmla="*/ 0 w 1729"/>
                <a:gd name="T3" fmla="*/ 739 h 1103"/>
                <a:gd name="T4" fmla="*/ 112 w 1729"/>
                <a:gd name="T5" fmla="*/ 779 h 1103"/>
                <a:gd name="T6" fmla="*/ 224 w 1729"/>
                <a:gd name="T7" fmla="*/ 759 h 1103"/>
                <a:gd name="T8" fmla="*/ 337 w 1729"/>
                <a:gd name="T9" fmla="*/ 765 h 1103"/>
                <a:gd name="T10" fmla="*/ 528 w 1729"/>
                <a:gd name="T11" fmla="*/ 713 h 1103"/>
                <a:gd name="T12" fmla="*/ 666 w 1729"/>
                <a:gd name="T13" fmla="*/ 680 h 1103"/>
                <a:gd name="T14" fmla="*/ 607 w 1729"/>
                <a:gd name="T15" fmla="*/ 825 h 1103"/>
                <a:gd name="T16" fmla="*/ 574 w 1729"/>
                <a:gd name="T17" fmla="*/ 930 h 1103"/>
                <a:gd name="T18" fmla="*/ 647 w 1729"/>
                <a:gd name="T19" fmla="*/ 990 h 1103"/>
                <a:gd name="T20" fmla="*/ 739 w 1729"/>
                <a:gd name="T21" fmla="*/ 1036 h 1103"/>
                <a:gd name="T22" fmla="*/ 818 w 1729"/>
                <a:gd name="T23" fmla="*/ 996 h 1103"/>
                <a:gd name="T24" fmla="*/ 844 w 1729"/>
                <a:gd name="T25" fmla="*/ 1023 h 1103"/>
                <a:gd name="T26" fmla="*/ 897 w 1729"/>
                <a:gd name="T27" fmla="*/ 1056 h 1103"/>
                <a:gd name="T28" fmla="*/ 950 w 1729"/>
                <a:gd name="T29" fmla="*/ 1102 h 1103"/>
                <a:gd name="T30" fmla="*/ 1003 w 1729"/>
                <a:gd name="T31" fmla="*/ 1049 h 1103"/>
                <a:gd name="T32" fmla="*/ 983 w 1729"/>
                <a:gd name="T33" fmla="*/ 970 h 1103"/>
                <a:gd name="T34" fmla="*/ 1029 w 1729"/>
                <a:gd name="T35" fmla="*/ 950 h 1103"/>
                <a:gd name="T36" fmla="*/ 1062 w 1729"/>
                <a:gd name="T37" fmla="*/ 877 h 1103"/>
                <a:gd name="T38" fmla="*/ 1095 w 1729"/>
                <a:gd name="T39" fmla="*/ 805 h 1103"/>
                <a:gd name="T40" fmla="*/ 1168 w 1729"/>
                <a:gd name="T41" fmla="*/ 864 h 1103"/>
                <a:gd name="T42" fmla="*/ 1346 w 1729"/>
                <a:gd name="T43" fmla="*/ 937 h 1103"/>
                <a:gd name="T44" fmla="*/ 1418 w 1729"/>
                <a:gd name="T45" fmla="*/ 937 h 1103"/>
                <a:gd name="T46" fmla="*/ 1504 w 1729"/>
                <a:gd name="T47" fmla="*/ 930 h 1103"/>
                <a:gd name="T48" fmla="*/ 1577 w 1729"/>
                <a:gd name="T49" fmla="*/ 950 h 1103"/>
                <a:gd name="T50" fmla="*/ 1728 w 1729"/>
                <a:gd name="T51" fmla="*/ 970 h 1103"/>
                <a:gd name="T52" fmla="*/ 1728 w 1729"/>
                <a:gd name="T53" fmla="*/ 970 h 1103"/>
                <a:gd name="T54" fmla="*/ 1689 w 1729"/>
                <a:gd name="T55" fmla="*/ 792 h 1103"/>
                <a:gd name="T56" fmla="*/ 1689 w 1729"/>
                <a:gd name="T57" fmla="*/ 633 h 1103"/>
                <a:gd name="T58" fmla="*/ 1656 w 1729"/>
                <a:gd name="T59" fmla="*/ 502 h 1103"/>
                <a:gd name="T60" fmla="*/ 1616 w 1729"/>
                <a:gd name="T61" fmla="*/ 389 h 1103"/>
                <a:gd name="T62" fmla="*/ 1583 w 1729"/>
                <a:gd name="T63" fmla="*/ 337 h 1103"/>
                <a:gd name="T64" fmla="*/ 1412 w 1729"/>
                <a:gd name="T65" fmla="*/ 264 h 1103"/>
                <a:gd name="T66" fmla="*/ 1313 w 1729"/>
                <a:gd name="T67" fmla="*/ 225 h 1103"/>
                <a:gd name="T68" fmla="*/ 1174 w 1729"/>
                <a:gd name="T69" fmla="*/ 225 h 1103"/>
                <a:gd name="T70" fmla="*/ 1009 w 1729"/>
                <a:gd name="T71" fmla="*/ 165 h 1103"/>
                <a:gd name="T72" fmla="*/ 957 w 1729"/>
                <a:gd name="T73" fmla="*/ 172 h 1103"/>
                <a:gd name="T74" fmla="*/ 825 w 1729"/>
                <a:gd name="T75" fmla="*/ 79 h 1103"/>
                <a:gd name="T76" fmla="*/ 647 w 1729"/>
                <a:gd name="T77" fmla="*/ 7 h 1103"/>
                <a:gd name="T78" fmla="*/ 633 w 1729"/>
                <a:gd name="T79" fmla="*/ 0 h 1103"/>
                <a:gd name="T80" fmla="*/ 633 w 1729"/>
                <a:gd name="T81" fmla="*/ 0 h 1103"/>
                <a:gd name="T82" fmla="*/ 442 w 1729"/>
                <a:gd name="T83" fmla="*/ 93 h 1103"/>
                <a:gd name="T84" fmla="*/ 396 w 1729"/>
                <a:gd name="T85" fmla="*/ 93 h 1103"/>
                <a:gd name="T86" fmla="*/ 350 w 1729"/>
                <a:gd name="T87" fmla="*/ 165 h 1103"/>
                <a:gd name="T88" fmla="*/ 317 w 1729"/>
                <a:gd name="T89" fmla="*/ 258 h 1103"/>
                <a:gd name="T90" fmla="*/ 257 w 1729"/>
                <a:gd name="T91" fmla="*/ 436 h 1103"/>
                <a:gd name="T92" fmla="*/ 139 w 1729"/>
                <a:gd name="T93" fmla="*/ 574 h 1103"/>
                <a:gd name="T94" fmla="*/ 33 w 1729"/>
                <a:gd name="T95" fmla="*/ 633 h 1103"/>
                <a:gd name="T96" fmla="*/ 0 w 1729"/>
                <a:gd name="T97" fmla="*/ 739 h 1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729" h="1103">
                  <a:moveTo>
                    <a:pt x="0" y="739"/>
                  </a:moveTo>
                  <a:lnTo>
                    <a:pt x="0" y="739"/>
                  </a:lnTo>
                  <a:cubicBezTo>
                    <a:pt x="40" y="752"/>
                    <a:pt x="66" y="779"/>
                    <a:pt x="112" y="779"/>
                  </a:cubicBezTo>
                  <a:cubicBezTo>
                    <a:pt x="152" y="779"/>
                    <a:pt x="178" y="759"/>
                    <a:pt x="224" y="759"/>
                  </a:cubicBezTo>
                  <a:cubicBezTo>
                    <a:pt x="271" y="759"/>
                    <a:pt x="297" y="765"/>
                    <a:pt x="337" y="765"/>
                  </a:cubicBezTo>
                  <a:cubicBezTo>
                    <a:pt x="416" y="765"/>
                    <a:pt x="455" y="732"/>
                    <a:pt x="528" y="713"/>
                  </a:cubicBezTo>
                  <a:cubicBezTo>
                    <a:pt x="581" y="700"/>
                    <a:pt x="620" y="706"/>
                    <a:pt x="666" y="680"/>
                  </a:cubicBezTo>
                  <a:cubicBezTo>
                    <a:pt x="633" y="732"/>
                    <a:pt x="627" y="765"/>
                    <a:pt x="607" y="825"/>
                  </a:cubicBezTo>
                  <a:cubicBezTo>
                    <a:pt x="594" y="864"/>
                    <a:pt x="574" y="884"/>
                    <a:pt x="574" y="930"/>
                  </a:cubicBezTo>
                  <a:cubicBezTo>
                    <a:pt x="574" y="970"/>
                    <a:pt x="613" y="976"/>
                    <a:pt x="647" y="990"/>
                  </a:cubicBezTo>
                  <a:cubicBezTo>
                    <a:pt x="686" y="1003"/>
                    <a:pt x="699" y="1036"/>
                    <a:pt x="739" y="1036"/>
                  </a:cubicBezTo>
                  <a:cubicBezTo>
                    <a:pt x="772" y="1036"/>
                    <a:pt x="785" y="996"/>
                    <a:pt x="818" y="996"/>
                  </a:cubicBezTo>
                  <a:cubicBezTo>
                    <a:pt x="831" y="996"/>
                    <a:pt x="831" y="1009"/>
                    <a:pt x="844" y="1023"/>
                  </a:cubicBezTo>
                  <a:cubicBezTo>
                    <a:pt x="864" y="1036"/>
                    <a:pt x="877" y="1042"/>
                    <a:pt x="897" y="1056"/>
                  </a:cubicBezTo>
                  <a:cubicBezTo>
                    <a:pt x="917" y="1075"/>
                    <a:pt x="924" y="1102"/>
                    <a:pt x="950" y="1102"/>
                  </a:cubicBezTo>
                  <a:cubicBezTo>
                    <a:pt x="983" y="1102"/>
                    <a:pt x="1003" y="1075"/>
                    <a:pt x="1003" y="1049"/>
                  </a:cubicBezTo>
                  <a:cubicBezTo>
                    <a:pt x="1003" y="1016"/>
                    <a:pt x="983" y="1003"/>
                    <a:pt x="983" y="970"/>
                  </a:cubicBezTo>
                  <a:cubicBezTo>
                    <a:pt x="983" y="950"/>
                    <a:pt x="1016" y="963"/>
                    <a:pt x="1029" y="950"/>
                  </a:cubicBezTo>
                  <a:cubicBezTo>
                    <a:pt x="1055" y="930"/>
                    <a:pt x="1062" y="910"/>
                    <a:pt x="1062" y="877"/>
                  </a:cubicBezTo>
                  <a:cubicBezTo>
                    <a:pt x="1069" y="851"/>
                    <a:pt x="1062" y="805"/>
                    <a:pt x="1095" y="805"/>
                  </a:cubicBezTo>
                  <a:cubicBezTo>
                    <a:pt x="1135" y="805"/>
                    <a:pt x="1135" y="851"/>
                    <a:pt x="1168" y="864"/>
                  </a:cubicBezTo>
                  <a:cubicBezTo>
                    <a:pt x="1234" y="904"/>
                    <a:pt x="1273" y="937"/>
                    <a:pt x="1346" y="937"/>
                  </a:cubicBezTo>
                  <a:cubicBezTo>
                    <a:pt x="1379" y="937"/>
                    <a:pt x="1392" y="937"/>
                    <a:pt x="1418" y="937"/>
                  </a:cubicBezTo>
                  <a:cubicBezTo>
                    <a:pt x="1451" y="937"/>
                    <a:pt x="1471" y="930"/>
                    <a:pt x="1504" y="930"/>
                  </a:cubicBezTo>
                  <a:cubicBezTo>
                    <a:pt x="1530" y="930"/>
                    <a:pt x="1550" y="944"/>
                    <a:pt x="1577" y="950"/>
                  </a:cubicBezTo>
                  <a:cubicBezTo>
                    <a:pt x="1636" y="963"/>
                    <a:pt x="1669" y="957"/>
                    <a:pt x="1728" y="970"/>
                  </a:cubicBezTo>
                  <a:lnTo>
                    <a:pt x="1728" y="970"/>
                  </a:lnTo>
                  <a:cubicBezTo>
                    <a:pt x="1722" y="904"/>
                    <a:pt x="1689" y="864"/>
                    <a:pt x="1689" y="792"/>
                  </a:cubicBezTo>
                  <a:cubicBezTo>
                    <a:pt x="1689" y="726"/>
                    <a:pt x="1689" y="693"/>
                    <a:pt x="1689" y="633"/>
                  </a:cubicBezTo>
                  <a:cubicBezTo>
                    <a:pt x="1689" y="581"/>
                    <a:pt x="1662" y="554"/>
                    <a:pt x="1656" y="502"/>
                  </a:cubicBezTo>
                  <a:cubicBezTo>
                    <a:pt x="1649" y="455"/>
                    <a:pt x="1636" y="429"/>
                    <a:pt x="1616" y="389"/>
                  </a:cubicBezTo>
                  <a:cubicBezTo>
                    <a:pt x="1603" y="370"/>
                    <a:pt x="1603" y="350"/>
                    <a:pt x="1583" y="337"/>
                  </a:cubicBezTo>
                  <a:cubicBezTo>
                    <a:pt x="1524" y="297"/>
                    <a:pt x="1478" y="284"/>
                    <a:pt x="1412" y="264"/>
                  </a:cubicBezTo>
                  <a:cubicBezTo>
                    <a:pt x="1372" y="251"/>
                    <a:pt x="1352" y="225"/>
                    <a:pt x="1313" y="225"/>
                  </a:cubicBezTo>
                  <a:cubicBezTo>
                    <a:pt x="1260" y="225"/>
                    <a:pt x="1227" y="225"/>
                    <a:pt x="1174" y="225"/>
                  </a:cubicBezTo>
                  <a:cubicBezTo>
                    <a:pt x="1102" y="225"/>
                    <a:pt x="1075" y="165"/>
                    <a:pt x="1009" y="165"/>
                  </a:cubicBezTo>
                  <a:cubicBezTo>
                    <a:pt x="990" y="165"/>
                    <a:pt x="976" y="172"/>
                    <a:pt x="957" y="172"/>
                  </a:cubicBezTo>
                  <a:cubicBezTo>
                    <a:pt x="897" y="172"/>
                    <a:pt x="851" y="139"/>
                    <a:pt x="825" y="79"/>
                  </a:cubicBezTo>
                  <a:cubicBezTo>
                    <a:pt x="792" y="14"/>
                    <a:pt x="712" y="47"/>
                    <a:pt x="647" y="7"/>
                  </a:cubicBezTo>
                  <a:cubicBezTo>
                    <a:pt x="640" y="0"/>
                    <a:pt x="633" y="0"/>
                    <a:pt x="633" y="0"/>
                  </a:cubicBezTo>
                  <a:lnTo>
                    <a:pt x="633" y="0"/>
                  </a:lnTo>
                  <a:cubicBezTo>
                    <a:pt x="574" y="47"/>
                    <a:pt x="521" y="93"/>
                    <a:pt x="442" y="93"/>
                  </a:cubicBezTo>
                  <a:cubicBezTo>
                    <a:pt x="422" y="93"/>
                    <a:pt x="416" y="93"/>
                    <a:pt x="396" y="93"/>
                  </a:cubicBezTo>
                  <a:cubicBezTo>
                    <a:pt x="356" y="93"/>
                    <a:pt x="356" y="132"/>
                    <a:pt x="350" y="165"/>
                  </a:cubicBezTo>
                  <a:cubicBezTo>
                    <a:pt x="343" y="205"/>
                    <a:pt x="323" y="225"/>
                    <a:pt x="317" y="258"/>
                  </a:cubicBezTo>
                  <a:cubicBezTo>
                    <a:pt x="297" y="330"/>
                    <a:pt x="277" y="370"/>
                    <a:pt x="257" y="436"/>
                  </a:cubicBezTo>
                  <a:cubicBezTo>
                    <a:pt x="238" y="502"/>
                    <a:pt x="198" y="534"/>
                    <a:pt x="139" y="574"/>
                  </a:cubicBezTo>
                  <a:cubicBezTo>
                    <a:pt x="106" y="601"/>
                    <a:pt x="66" y="594"/>
                    <a:pt x="33" y="633"/>
                  </a:cubicBezTo>
                  <a:cubicBezTo>
                    <a:pt x="0" y="666"/>
                    <a:pt x="13" y="700"/>
                    <a:pt x="0" y="739"/>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 name="Freeform 24"/>
            <p:cNvSpPr>
              <a:spLocks noChangeArrowheads="1"/>
            </p:cNvSpPr>
            <p:nvPr/>
          </p:nvSpPr>
          <p:spPr bwMode="auto">
            <a:xfrm>
              <a:off x="9282303" y="5014907"/>
              <a:ext cx="707979" cy="955675"/>
            </a:xfrm>
            <a:custGeom>
              <a:avLst/>
              <a:gdLst>
                <a:gd name="T0" fmla="*/ 1266 w 1966"/>
                <a:gd name="T1" fmla="*/ 2520 h 2653"/>
                <a:gd name="T2" fmla="*/ 1339 w 1966"/>
                <a:gd name="T3" fmla="*/ 2394 h 2653"/>
                <a:gd name="T4" fmla="*/ 1319 w 1966"/>
                <a:gd name="T5" fmla="*/ 2071 h 2653"/>
                <a:gd name="T6" fmla="*/ 1332 w 1966"/>
                <a:gd name="T7" fmla="*/ 1946 h 2653"/>
                <a:gd name="T8" fmla="*/ 1365 w 1966"/>
                <a:gd name="T9" fmla="*/ 1840 h 2653"/>
                <a:gd name="T10" fmla="*/ 1589 w 1966"/>
                <a:gd name="T11" fmla="*/ 1643 h 2653"/>
                <a:gd name="T12" fmla="*/ 1682 w 1966"/>
                <a:gd name="T13" fmla="*/ 1372 h 2653"/>
                <a:gd name="T14" fmla="*/ 1774 w 1966"/>
                <a:gd name="T15" fmla="*/ 1300 h 2653"/>
                <a:gd name="T16" fmla="*/ 1965 w 1966"/>
                <a:gd name="T17" fmla="*/ 1207 h 2653"/>
                <a:gd name="T18" fmla="*/ 1932 w 1966"/>
                <a:gd name="T19" fmla="*/ 1128 h 2653"/>
                <a:gd name="T20" fmla="*/ 1721 w 1966"/>
                <a:gd name="T21" fmla="*/ 937 h 2653"/>
                <a:gd name="T22" fmla="*/ 1392 w 1966"/>
                <a:gd name="T23" fmla="*/ 515 h 2653"/>
                <a:gd name="T24" fmla="*/ 1154 w 1966"/>
                <a:gd name="T25" fmla="*/ 363 h 2653"/>
                <a:gd name="T26" fmla="*/ 983 w 1966"/>
                <a:gd name="T27" fmla="*/ 244 h 2653"/>
                <a:gd name="T28" fmla="*/ 844 w 1966"/>
                <a:gd name="T29" fmla="*/ 198 h 2653"/>
                <a:gd name="T30" fmla="*/ 692 w 1966"/>
                <a:gd name="T31" fmla="*/ 99 h 2653"/>
                <a:gd name="T32" fmla="*/ 475 w 1966"/>
                <a:gd name="T33" fmla="*/ 0 h 2653"/>
                <a:gd name="T34" fmla="*/ 72 w 1966"/>
                <a:gd name="T35" fmla="*/ 20 h 2653"/>
                <a:gd name="T36" fmla="*/ 72 w 1966"/>
                <a:gd name="T37" fmla="*/ 99 h 2653"/>
                <a:gd name="T38" fmla="*/ 86 w 1966"/>
                <a:gd name="T39" fmla="*/ 304 h 2653"/>
                <a:gd name="T40" fmla="*/ 231 w 1966"/>
                <a:gd name="T41" fmla="*/ 475 h 2653"/>
                <a:gd name="T42" fmla="*/ 198 w 1966"/>
                <a:gd name="T43" fmla="*/ 653 h 2653"/>
                <a:gd name="T44" fmla="*/ 86 w 1966"/>
                <a:gd name="T45" fmla="*/ 924 h 2653"/>
                <a:gd name="T46" fmla="*/ 86 w 1966"/>
                <a:gd name="T47" fmla="*/ 1122 h 2653"/>
                <a:gd name="T48" fmla="*/ 0 w 1966"/>
                <a:gd name="T49" fmla="*/ 1530 h 2653"/>
                <a:gd name="T50" fmla="*/ 79 w 1966"/>
                <a:gd name="T51" fmla="*/ 1794 h 2653"/>
                <a:gd name="T52" fmla="*/ 112 w 1966"/>
                <a:gd name="T53" fmla="*/ 1986 h 2653"/>
                <a:gd name="T54" fmla="*/ 323 w 1966"/>
                <a:gd name="T55" fmla="*/ 2091 h 2653"/>
                <a:gd name="T56" fmla="*/ 349 w 1966"/>
                <a:gd name="T57" fmla="*/ 2355 h 2653"/>
                <a:gd name="T58" fmla="*/ 593 w 1966"/>
                <a:gd name="T59" fmla="*/ 2329 h 2653"/>
                <a:gd name="T60" fmla="*/ 692 w 1966"/>
                <a:gd name="T61" fmla="*/ 2322 h 2653"/>
                <a:gd name="T62" fmla="*/ 917 w 1966"/>
                <a:gd name="T63" fmla="*/ 2461 h 2653"/>
                <a:gd name="T64" fmla="*/ 1042 w 1966"/>
                <a:gd name="T65" fmla="*/ 2652 h 2653"/>
                <a:gd name="T66" fmla="*/ 1266 w 1966"/>
                <a:gd name="T67" fmla="*/ 2520 h 2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66" h="2653">
                  <a:moveTo>
                    <a:pt x="1266" y="2520"/>
                  </a:moveTo>
                  <a:lnTo>
                    <a:pt x="1266" y="2520"/>
                  </a:lnTo>
                  <a:cubicBezTo>
                    <a:pt x="1286" y="2507"/>
                    <a:pt x="1286" y="2493"/>
                    <a:pt x="1293" y="2474"/>
                  </a:cubicBezTo>
                  <a:cubicBezTo>
                    <a:pt x="1306" y="2441"/>
                    <a:pt x="1339" y="2427"/>
                    <a:pt x="1339" y="2394"/>
                  </a:cubicBezTo>
                  <a:cubicBezTo>
                    <a:pt x="1339" y="2309"/>
                    <a:pt x="1266" y="2276"/>
                    <a:pt x="1266" y="2197"/>
                  </a:cubicBezTo>
                  <a:cubicBezTo>
                    <a:pt x="1266" y="2144"/>
                    <a:pt x="1319" y="2124"/>
                    <a:pt x="1319" y="2071"/>
                  </a:cubicBezTo>
                  <a:cubicBezTo>
                    <a:pt x="1319" y="2045"/>
                    <a:pt x="1319" y="2025"/>
                    <a:pt x="1319" y="2005"/>
                  </a:cubicBezTo>
                  <a:cubicBezTo>
                    <a:pt x="1319" y="1979"/>
                    <a:pt x="1326" y="1972"/>
                    <a:pt x="1332" y="1946"/>
                  </a:cubicBezTo>
                  <a:lnTo>
                    <a:pt x="1332" y="1946"/>
                  </a:lnTo>
                  <a:cubicBezTo>
                    <a:pt x="1345" y="1907"/>
                    <a:pt x="1332" y="1873"/>
                    <a:pt x="1365" y="1840"/>
                  </a:cubicBezTo>
                  <a:cubicBezTo>
                    <a:pt x="1398" y="1801"/>
                    <a:pt x="1438" y="1808"/>
                    <a:pt x="1471" y="1781"/>
                  </a:cubicBezTo>
                  <a:cubicBezTo>
                    <a:pt x="1530" y="1741"/>
                    <a:pt x="1570" y="1709"/>
                    <a:pt x="1589" y="1643"/>
                  </a:cubicBezTo>
                  <a:cubicBezTo>
                    <a:pt x="1609" y="1577"/>
                    <a:pt x="1629" y="1537"/>
                    <a:pt x="1649" y="1465"/>
                  </a:cubicBezTo>
                  <a:cubicBezTo>
                    <a:pt x="1655" y="1432"/>
                    <a:pt x="1675" y="1412"/>
                    <a:pt x="1682" y="1372"/>
                  </a:cubicBezTo>
                  <a:cubicBezTo>
                    <a:pt x="1688" y="1339"/>
                    <a:pt x="1688" y="1300"/>
                    <a:pt x="1728" y="1300"/>
                  </a:cubicBezTo>
                  <a:cubicBezTo>
                    <a:pt x="1748" y="1300"/>
                    <a:pt x="1754" y="1300"/>
                    <a:pt x="1774" y="1300"/>
                  </a:cubicBezTo>
                  <a:cubicBezTo>
                    <a:pt x="1853" y="1300"/>
                    <a:pt x="1906" y="1254"/>
                    <a:pt x="1965" y="1207"/>
                  </a:cubicBezTo>
                  <a:lnTo>
                    <a:pt x="1965" y="1207"/>
                  </a:lnTo>
                  <a:cubicBezTo>
                    <a:pt x="1952" y="1201"/>
                    <a:pt x="1945" y="1194"/>
                    <a:pt x="1939" y="1181"/>
                  </a:cubicBezTo>
                  <a:cubicBezTo>
                    <a:pt x="1926" y="1168"/>
                    <a:pt x="1939" y="1148"/>
                    <a:pt x="1932" y="1128"/>
                  </a:cubicBezTo>
                  <a:cubicBezTo>
                    <a:pt x="1926" y="1095"/>
                    <a:pt x="1919" y="1082"/>
                    <a:pt x="1899" y="1056"/>
                  </a:cubicBezTo>
                  <a:cubicBezTo>
                    <a:pt x="1840" y="996"/>
                    <a:pt x="1787" y="990"/>
                    <a:pt x="1721" y="937"/>
                  </a:cubicBezTo>
                  <a:cubicBezTo>
                    <a:pt x="1589" y="844"/>
                    <a:pt x="1576" y="726"/>
                    <a:pt x="1464" y="607"/>
                  </a:cubicBezTo>
                  <a:cubicBezTo>
                    <a:pt x="1438" y="574"/>
                    <a:pt x="1425" y="541"/>
                    <a:pt x="1392" y="515"/>
                  </a:cubicBezTo>
                  <a:cubicBezTo>
                    <a:pt x="1358" y="495"/>
                    <a:pt x="1339" y="502"/>
                    <a:pt x="1306" y="482"/>
                  </a:cubicBezTo>
                  <a:cubicBezTo>
                    <a:pt x="1240" y="442"/>
                    <a:pt x="1200" y="422"/>
                    <a:pt x="1154" y="363"/>
                  </a:cubicBezTo>
                  <a:cubicBezTo>
                    <a:pt x="1134" y="317"/>
                    <a:pt x="1075" y="330"/>
                    <a:pt x="1042" y="297"/>
                  </a:cubicBezTo>
                  <a:cubicBezTo>
                    <a:pt x="1022" y="271"/>
                    <a:pt x="1009" y="264"/>
                    <a:pt x="983" y="244"/>
                  </a:cubicBezTo>
                  <a:cubicBezTo>
                    <a:pt x="956" y="225"/>
                    <a:pt x="950" y="198"/>
                    <a:pt x="917" y="198"/>
                  </a:cubicBezTo>
                  <a:cubicBezTo>
                    <a:pt x="884" y="198"/>
                    <a:pt x="870" y="198"/>
                    <a:pt x="844" y="198"/>
                  </a:cubicBezTo>
                  <a:cubicBezTo>
                    <a:pt x="791" y="198"/>
                    <a:pt x="752" y="198"/>
                    <a:pt x="719" y="159"/>
                  </a:cubicBezTo>
                  <a:cubicBezTo>
                    <a:pt x="706" y="139"/>
                    <a:pt x="706" y="119"/>
                    <a:pt x="692" y="99"/>
                  </a:cubicBezTo>
                  <a:cubicBezTo>
                    <a:pt x="659" y="73"/>
                    <a:pt x="626" y="73"/>
                    <a:pt x="587" y="53"/>
                  </a:cubicBezTo>
                  <a:cubicBezTo>
                    <a:pt x="541" y="33"/>
                    <a:pt x="521" y="0"/>
                    <a:pt x="475" y="0"/>
                  </a:cubicBezTo>
                  <a:cubicBezTo>
                    <a:pt x="382" y="0"/>
                    <a:pt x="330" y="27"/>
                    <a:pt x="237" y="27"/>
                  </a:cubicBezTo>
                  <a:cubicBezTo>
                    <a:pt x="171" y="27"/>
                    <a:pt x="138" y="20"/>
                    <a:pt x="72" y="20"/>
                  </a:cubicBezTo>
                  <a:lnTo>
                    <a:pt x="72" y="20"/>
                  </a:lnTo>
                  <a:cubicBezTo>
                    <a:pt x="79" y="46"/>
                    <a:pt x="72" y="73"/>
                    <a:pt x="72" y="99"/>
                  </a:cubicBezTo>
                  <a:cubicBezTo>
                    <a:pt x="72" y="165"/>
                    <a:pt x="59" y="205"/>
                    <a:pt x="59" y="271"/>
                  </a:cubicBezTo>
                  <a:cubicBezTo>
                    <a:pt x="59" y="284"/>
                    <a:pt x="79" y="290"/>
                    <a:pt x="86" y="304"/>
                  </a:cubicBezTo>
                  <a:cubicBezTo>
                    <a:pt x="112" y="357"/>
                    <a:pt x="145" y="383"/>
                    <a:pt x="191" y="416"/>
                  </a:cubicBezTo>
                  <a:cubicBezTo>
                    <a:pt x="211" y="436"/>
                    <a:pt x="231" y="449"/>
                    <a:pt x="231" y="475"/>
                  </a:cubicBezTo>
                  <a:cubicBezTo>
                    <a:pt x="231" y="508"/>
                    <a:pt x="217" y="528"/>
                    <a:pt x="211" y="561"/>
                  </a:cubicBezTo>
                  <a:cubicBezTo>
                    <a:pt x="211" y="600"/>
                    <a:pt x="224" y="627"/>
                    <a:pt x="198" y="653"/>
                  </a:cubicBezTo>
                  <a:cubicBezTo>
                    <a:pt x="171" y="680"/>
                    <a:pt x="138" y="686"/>
                    <a:pt x="125" y="719"/>
                  </a:cubicBezTo>
                  <a:cubicBezTo>
                    <a:pt x="99" y="798"/>
                    <a:pt x="99" y="844"/>
                    <a:pt x="86" y="924"/>
                  </a:cubicBezTo>
                  <a:cubicBezTo>
                    <a:pt x="79" y="976"/>
                    <a:pt x="59" y="1003"/>
                    <a:pt x="59" y="1049"/>
                  </a:cubicBezTo>
                  <a:cubicBezTo>
                    <a:pt x="59" y="1075"/>
                    <a:pt x="86" y="1089"/>
                    <a:pt x="86" y="1122"/>
                  </a:cubicBezTo>
                  <a:cubicBezTo>
                    <a:pt x="86" y="1155"/>
                    <a:pt x="86" y="1174"/>
                    <a:pt x="86" y="1207"/>
                  </a:cubicBezTo>
                  <a:cubicBezTo>
                    <a:pt x="86" y="1333"/>
                    <a:pt x="0" y="1399"/>
                    <a:pt x="0" y="1530"/>
                  </a:cubicBezTo>
                  <a:cubicBezTo>
                    <a:pt x="0" y="1610"/>
                    <a:pt x="86" y="1636"/>
                    <a:pt x="86" y="1715"/>
                  </a:cubicBezTo>
                  <a:cubicBezTo>
                    <a:pt x="86" y="1748"/>
                    <a:pt x="79" y="1768"/>
                    <a:pt x="79" y="1794"/>
                  </a:cubicBezTo>
                  <a:cubicBezTo>
                    <a:pt x="79" y="1834"/>
                    <a:pt x="79" y="1854"/>
                    <a:pt x="79" y="1893"/>
                  </a:cubicBezTo>
                  <a:cubicBezTo>
                    <a:pt x="79" y="1926"/>
                    <a:pt x="72" y="1972"/>
                    <a:pt x="112" y="1986"/>
                  </a:cubicBezTo>
                  <a:cubicBezTo>
                    <a:pt x="158" y="2005"/>
                    <a:pt x="191" y="2005"/>
                    <a:pt x="244" y="2019"/>
                  </a:cubicBezTo>
                  <a:cubicBezTo>
                    <a:pt x="283" y="2032"/>
                    <a:pt x="323" y="2045"/>
                    <a:pt x="323" y="2091"/>
                  </a:cubicBezTo>
                  <a:cubicBezTo>
                    <a:pt x="323" y="2144"/>
                    <a:pt x="323" y="2177"/>
                    <a:pt x="323" y="2230"/>
                  </a:cubicBezTo>
                  <a:cubicBezTo>
                    <a:pt x="323" y="2276"/>
                    <a:pt x="336" y="2302"/>
                    <a:pt x="349" y="2355"/>
                  </a:cubicBezTo>
                  <a:lnTo>
                    <a:pt x="349" y="2355"/>
                  </a:lnTo>
                  <a:cubicBezTo>
                    <a:pt x="593" y="2329"/>
                    <a:pt x="593" y="2329"/>
                    <a:pt x="593" y="2329"/>
                  </a:cubicBezTo>
                  <a:cubicBezTo>
                    <a:pt x="620" y="2329"/>
                    <a:pt x="633" y="2329"/>
                    <a:pt x="659" y="2329"/>
                  </a:cubicBezTo>
                  <a:cubicBezTo>
                    <a:pt x="672" y="2329"/>
                    <a:pt x="679" y="2322"/>
                    <a:pt x="692" y="2322"/>
                  </a:cubicBezTo>
                  <a:cubicBezTo>
                    <a:pt x="752" y="2322"/>
                    <a:pt x="778" y="2348"/>
                    <a:pt x="831" y="2381"/>
                  </a:cubicBezTo>
                  <a:cubicBezTo>
                    <a:pt x="870" y="2401"/>
                    <a:pt x="897" y="2421"/>
                    <a:pt x="917" y="2461"/>
                  </a:cubicBezTo>
                  <a:cubicBezTo>
                    <a:pt x="943" y="2500"/>
                    <a:pt x="956" y="2526"/>
                    <a:pt x="976" y="2573"/>
                  </a:cubicBezTo>
                  <a:cubicBezTo>
                    <a:pt x="989" y="2606"/>
                    <a:pt x="1002" y="2652"/>
                    <a:pt x="1042" y="2652"/>
                  </a:cubicBezTo>
                  <a:cubicBezTo>
                    <a:pt x="1068" y="2652"/>
                    <a:pt x="1075" y="2625"/>
                    <a:pt x="1095" y="2606"/>
                  </a:cubicBezTo>
                  <a:cubicBezTo>
                    <a:pt x="1147" y="2553"/>
                    <a:pt x="1194" y="2533"/>
                    <a:pt x="1266" y="252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 name="Freeform 25"/>
            <p:cNvSpPr>
              <a:spLocks noChangeArrowheads="1"/>
            </p:cNvSpPr>
            <p:nvPr/>
          </p:nvSpPr>
          <p:spPr bwMode="auto">
            <a:xfrm>
              <a:off x="7975875" y="4602157"/>
              <a:ext cx="1238169" cy="1681162"/>
            </a:xfrm>
            <a:custGeom>
              <a:avLst/>
              <a:gdLst>
                <a:gd name="T0" fmla="*/ 1392 w 3438"/>
                <a:gd name="T1" fmla="*/ 39 h 4670"/>
                <a:gd name="T2" fmla="*/ 1623 w 3438"/>
                <a:gd name="T3" fmla="*/ 138 h 4670"/>
                <a:gd name="T4" fmla="*/ 1695 w 3438"/>
                <a:gd name="T5" fmla="*/ 264 h 4670"/>
                <a:gd name="T6" fmla="*/ 1933 w 3438"/>
                <a:gd name="T7" fmla="*/ 310 h 4670"/>
                <a:gd name="T8" fmla="*/ 2078 w 3438"/>
                <a:gd name="T9" fmla="*/ 514 h 4670"/>
                <a:gd name="T10" fmla="*/ 2051 w 3438"/>
                <a:gd name="T11" fmla="*/ 613 h 4670"/>
                <a:gd name="T12" fmla="*/ 1992 w 3438"/>
                <a:gd name="T13" fmla="*/ 963 h 4670"/>
                <a:gd name="T14" fmla="*/ 2098 w 3438"/>
                <a:gd name="T15" fmla="*/ 969 h 4670"/>
                <a:gd name="T16" fmla="*/ 2256 w 3438"/>
                <a:gd name="T17" fmla="*/ 758 h 4670"/>
                <a:gd name="T18" fmla="*/ 2322 w 3438"/>
                <a:gd name="T19" fmla="*/ 824 h 4670"/>
                <a:gd name="T20" fmla="*/ 2658 w 3438"/>
                <a:gd name="T21" fmla="*/ 824 h 4670"/>
                <a:gd name="T22" fmla="*/ 2955 w 3438"/>
                <a:gd name="T23" fmla="*/ 943 h 4670"/>
                <a:gd name="T24" fmla="*/ 3239 w 3438"/>
                <a:gd name="T25" fmla="*/ 1029 h 4670"/>
                <a:gd name="T26" fmla="*/ 3403 w 3438"/>
                <a:gd name="T27" fmla="*/ 1042 h 4670"/>
                <a:gd name="T28" fmla="*/ 3371 w 3438"/>
                <a:gd name="T29" fmla="*/ 1233 h 4670"/>
                <a:gd name="T30" fmla="*/ 3080 w 3438"/>
                <a:gd name="T31" fmla="*/ 1391 h 4670"/>
                <a:gd name="T32" fmla="*/ 2935 w 3438"/>
                <a:gd name="T33" fmla="*/ 1563 h 4670"/>
                <a:gd name="T34" fmla="*/ 2810 w 3438"/>
                <a:gd name="T35" fmla="*/ 1767 h 4670"/>
                <a:gd name="T36" fmla="*/ 2836 w 3438"/>
                <a:gd name="T37" fmla="*/ 1991 h 4670"/>
                <a:gd name="T38" fmla="*/ 2797 w 3438"/>
                <a:gd name="T39" fmla="*/ 2381 h 4670"/>
                <a:gd name="T40" fmla="*/ 2685 w 3438"/>
                <a:gd name="T41" fmla="*/ 2592 h 4670"/>
                <a:gd name="T42" fmla="*/ 2784 w 3438"/>
                <a:gd name="T43" fmla="*/ 2816 h 4670"/>
                <a:gd name="T44" fmla="*/ 2658 w 3438"/>
                <a:gd name="T45" fmla="*/ 3113 h 4670"/>
                <a:gd name="T46" fmla="*/ 2295 w 3438"/>
                <a:gd name="T47" fmla="*/ 2994 h 4670"/>
                <a:gd name="T48" fmla="*/ 2078 w 3438"/>
                <a:gd name="T49" fmla="*/ 3166 h 4670"/>
                <a:gd name="T50" fmla="*/ 1834 w 3438"/>
                <a:gd name="T51" fmla="*/ 3311 h 4670"/>
                <a:gd name="T52" fmla="*/ 1557 w 3438"/>
                <a:gd name="T53" fmla="*/ 3344 h 4670"/>
                <a:gd name="T54" fmla="*/ 1385 w 3438"/>
                <a:gd name="T55" fmla="*/ 3581 h 4670"/>
                <a:gd name="T56" fmla="*/ 1253 w 3438"/>
                <a:gd name="T57" fmla="*/ 3951 h 4670"/>
                <a:gd name="T58" fmla="*/ 1194 w 3438"/>
                <a:gd name="T59" fmla="*/ 4115 h 4670"/>
                <a:gd name="T60" fmla="*/ 1187 w 3438"/>
                <a:gd name="T61" fmla="*/ 4465 h 4670"/>
                <a:gd name="T62" fmla="*/ 1168 w 3438"/>
                <a:gd name="T63" fmla="*/ 4663 h 4670"/>
                <a:gd name="T64" fmla="*/ 844 w 3438"/>
                <a:gd name="T65" fmla="*/ 4162 h 4670"/>
                <a:gd name="T66" fmla="*/ 772 w 3438"/>
                <a:gd name="T67" fmla="*/ 3904 h 4670"/>
                <a:gd name="T68" fmla="*/ 910 w 3438"/>
                <a:gd name="T69" fmla="*/ 3726 h 4670"/>
                <a:gd name="T70" fmla="*/ 699 w 3438"/>
                <a:gd name="T71" fmla="*/ 3568 h 4670"/>
                <a:gd name="T72" fmla="*/ 435 w 3438"/>
                <a:gd name="T73" fmla="*/ 3185 h 4670"/>
                <a:gd name="T74" fmla="*/ 350 w 3438"/>
                <a:gd name="T75" fmla="*/ 3054 h 4670"/>
                <a:gd name="T76" fmla="*/ 521 w 3438"/>
                <a:gd name="T77" fmla="*/ 2743 h 4670"/>
                <a:gd name="T78" fmla="*/ 561 w 3438"/>
                <a:gd name="T79" fmla="*/ 2216 h 4670"/>
                <a:gd name="T80" fmla="*/ 416 w 3438"/>
                <a:gd name="T81" fmla="*/ 2018 h 4670"/>
                <a:gd name="T82" fmla="*/ 152 w 3438"/>
                <a:gd name="T83" fmla="*/ 2025 h 4670"/>
                <a:gd name="T84" fmla="*/ 0 w 3438"/>
                <a:gd name="T85" fmla="*/ 2104 h 4670"/>
                <a:gd name="T86" fmla="*/ 409 w 3438"/>
                <a:gd name="T87" fmla="*/ 1734 h 4670"/>
                <a:gd name="T88" fmla="*/ 567 w 3438"/>
                <a:gd name="T89" fmla="*/ 1609 h 4670"/>
                <a:gd name="T90" fmla="*/ 778 w 3438"/>
                <a:gd name="T91" fmla="*/ 1365 h 4670"/>
                <a:gd name="T92" fmla="*/ 884 w 3438"/>
                <a:gd name="T93" fmla="*/ 1161 h 4670"/>
                <a:gd name="T94" fmla="*/ 983 w 3438"/>
                <a:gd name="T95" fmla="*/ 917 h 4670"/>
                <a:gd name="T96" fmla="*/ 1187 w 3438"/>
                <a:gd name="T97" fmla="*/ 580 h 4670"/>
                <a:gd name="T98" fmla="*/ 1201 w 3438"/>
                <a:gd name="T99" fmla="*/ 343 h 46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438" h="4670">
                  <a:moveTo>
                    <a:pt x="1332" y="0"/>
                  </a:moveTo>
                  <a:lnTo>
                    <a:pt x="1332" y="0"/>
                  </a:lnTo>
                  <a:cubicBezTo>
                    <a:pt x="1352" y="20"/>
                    <a:pt x="1372" y="26"/>
                    <a:pt x="1392" y="39"/>
                  </a:cubicBezTo>
                  <a:cubicBezTo>
                    <a:pt x="1431" y="72"/>
                    <a:pt x="1451" y="112"/>
                    <a:pt x="1504" y="112"/>
                  </a:cubicBezTo>
                  <a:cubicBezTo>
                    <a:pt x="1524" y="112"/>
                    <a:pt x="1537" y="99"/>
                    <a:pt x="1557" y="99"/>
                  </a:cubicBezTo>
                  <a:cubicBezTo>
                    <a:pt x="1583" y="99"/>
                    <a:pt x="1596" y="125"/>
                    <a:pt x="1623" y="138"/>
                  </a:cubicBezTo>
                  <a:cubicBezTo>
                    <a:pt x="1656" y="158"/>
                    <a:pt x="1708" y="158"/>
                    <a:pt x="1708" y="197"/>
                  </a:cubicBezTo>
                  <a:cubicBezTo>
                    <a:pt x="1708" y="224"/>
                    <a:pt x="1682" y="231"/>
                    <a:pt x="1682" y="257"/>
                  </a:cubicBezTo>
                  <a:cubicBezTo>
                    <a:pt x="1695" y="264"/>
                    <a:pt x="1695" y="264"/>
                    <a:pt x="1695" y="264"/>
                  </a:cubicBezTo>
                  <a:cubicBezTo>
                    <a:pt x="1722" y="264"/>
                    <a:pt x="1741" y="264"/>
                    <a:pt x="1768" y="264"/>
                  </a:cubicBezTo>
                  <a:cubicBezTo>
                    <a:pt x="1801" y="264"/>
                    <a:pt x="1814" y="244"/>
                    <a:pt x="1854" y="244"/>
                  </a:cubicBezTo>
                  <a:cubicBezTo>
                    <a:pt x="1893" y="244"/>
                    <a:pt x="1900" y="283"/>
                    <a:pt x="1933" y="310"/>
                  </a:cubicBezTo>
                  <a:cubicBezTo>
                    <a:pt x="1952" y="329"/>
                    <a:pt x="1972" y="343"/>
                    <a:pt x="1992" y="363"/>
                  </a:cubicBezTo>
                  <a:cubicBezTo>
                    <a:pt x="2031" y="389"/>
                    <a:pt x="2045" y="415"/>
                    <a:pt x="2058" y="455"/>
                  </a:cubicBezTo>
                  <a:cubicBezTo>
                    <a:pt x="2065" y="481"/>
                    <a:pt x="2078" y="494"/>
                    <a:pt x="2078" y="514"/>
                  </a:cubicBezTo>
                  <a:cubicBezTo>
                    <a:pt x="2078" y="527"/>
                    <a:pt x="2078" y="534"/>
                    <a:pt x="2078" y="540"/>
                  </a:cubicBezTo>
                  <a:cubicBezTo>
                    <a:pt x="2012" y="554"/>
                    <a:pt x="1959" y="534"/>
                    <a:pt x="1919" y="587"/>
                  </a:cubicBezTo>
                  <a:cubicBezTo>
                    <a:pt x="1972" y="593"/>
                    <a:pt x="1999" y="600"/>
                    <a:pt x="2051" y="613"/>
                  </a:cubicBezTo>
                  <a:cubicBezTo>
                    <a:pt x="2078" y="620"/>
                    <a:pt x="2124" y="607"/>
                    <a:pt x="2124" y="639"/>
                  </a:cubicBezTo>
                  <a:cubicBezTo>
                    <a:pt x="2124" y="672"/>
                    <a:pt x="2084" y="686"/>
                    <a:pt x="2065" y="719"/>
                  </a:cubicBezTo>
                  <a:cubicBezTo>
                    <a:pt x="2018" y="804"/>
                    <a:pt x="1992" y="864"/>
                    <a:pt x="1992" y="963"/>
                  </a:cubicBezTo>
                  <a:cubicBezTo>
                    <a:pt x="1992" y="1002"/>
                    <a:pt x="2012" y="1022"/>
                    <a:pt x="2038" y="1055"/>
                  </a:cubicBezTo>
                  <a:cubicBezTo>
                    <a:pt x="2045" y="1068"/>
                    <a:pt x="2051" y="1088"/>
                    <a:pt x="2071" y="1088"/>
                  </a:cubicBezTo>
                  <a:cubicBezTo>
                    <a:pt x="2117" y="1088"/>
                    <a:pt x="2104" y="1022"/>
                    <a:pt x="2098" y="969"/>
                  </a:cubicBezTo>
                  <a:cubicBezTo>
                    <a:pt x="2098" y="930"/>
                    <a:pt x="2130" y="917"/>
                    <a:pt x="2137" y="870"/>
                  </a:cubicBezTo>
                  <a:cubicBezTo>
                    <a:pt x="2150" y="818"/>
                    <a:pt x="2137" y="745"/>
                    <a:pt x="2190" y="745"/>
                  </a:cubicBezTo>
                  <a:cubicBezTo>
                    <a:pt x="2216" y="745"/>
                    <a:pt x="2229" y="758"/>
                    <a:pt x="2256" y="758"/>
                  </a:cubicBezTo>
                  <a:cubicBezTo>
                    <a:pt x="2256" y="765"/>
                    <a:pt x="2256" y="765"/>
                    <a:pt x="2256" y="771"/>
                  </a:cubicBezTo>
                  <a:cubicBezTo>
                    <a:pt x="2256" y="837"/>
                    <a:pt x="2249" y="870"/>
                    <a:pt x="2223" y="930"/>
                  </a:cubicBezTo>
                  <a:cubicBezTo>
                    <a:pt x="2276" y="910"/>
                    <a:pt x="2289" y="870"/>
                    <a:pt x="2322" y="824"/>
                  </a:cubicBezTo>
                  <a:cubicBezTo>
                    <a:pt x="2348" y="778"/>
                    <a:pt x="2368" y="752"/>
                    <a:pt x="2401" y="705"/>
                  </a:cubicBezTo>
                  <a:cubicBezTo>
                    <a:pt x="2434" y="725"/>
                    <a:pt x="2447" y="752"/>
                    <a:pt x="2480" y="765"/>
                  </a:cubicBezTo>
                  <a:cubicBezTo>
                    <a:pt x="2546" y="804"/>
                    <a:pt x="2592" y="804"/>
                    <a:pt x="2658" y="824"/>
                  </a:cubicBezTo>
                  <a:cubicBezTo>
                    <a:pt x="2678" y="831"/>
                    <a:pt x="2685" y="844"/>
                    <a:pt x="2698" y="857"/>
                  </a:cubicBezTo>
                  <a:cubicBezTo>
                    <a:pt x="2744" y="883"/>
                    <a:pt x="2770" y="897"/>
                    <a:pt x="2810" y="917"/>
                  </a:cubicBezTo>
                  <a:cubicBezTo>
                    <a:pt x="2863" y="943"/>
                    <a:pt x="2896" y="930"/>
                    <a:pt x="2955" y="943"/>
                  </a:cubicBezTo>
                  <a:cubicBezTo>
                    <a:pt x="3034" y="963"/>
                    <a:pt x="3074" y="996"/>
                    <a:pt x="3153" y="1022"/>
                  </a:cubicBezTo>
                  <a:cubicBezTo>
                    <a:pt x="3179" y="1035"/>
                    <a:pt x="3192" y="1048"/>
                    <a:pt x="3226" y="1048"/>
                  </a:cubicBezTo>
                  <a:cubicBezTo>
                    <a:pt x="3232" y="1048"/>
                    <a:pt x="3232" y="1035"/>
                    <a:pt x="3239" y="1029"/>
                  </a:cubicBezTo>
                  <a:cubicBezTo>
                    <a:pt x="3252" y="1022"/>
                    <a:pt x="3265" y="1022"/>
                    <a:pt x="3285" y="1015"/>
                  </a:cubicBezTo>
                  <a:cubicBezTo>
                    <a:pt x="3305" y="1002"/>
                    <a:pt x="3318" y="982"/>
                    <a:pt x="3344" y="982"/>
                  </a:cubicBezTo>
                  <a:cubicBezTo>
                    <a:pt x="3377" y="982"/>
                    <a:pt x="3384" y="1015"/>
                    <a:pt x="3403" y="1042"/>
                  </a:cubicBezTo>
                  <a:cubicBezTo>
                    <a:pt x="3417" y="1055"/>
                    <a:pt x="3430" y="1062"/>
                    <a:pt x="3437" y="1075"/>
                  </a:cubicBezTo>
                  <a:lnTo>
                    <a:pt x="3437" y="1075"/>
                  </a:lnTo>
                  <a:cubicBezTo>
                    <a:pt x="3410" y="1134"/>
                    <a:pt x="3417" y="1193"/>
                    <a:pt x="3371" y="1233"/>
                  </a:cubicBezTo>
                  <a:cubicBezTo>
                    <a:pt x="3344" y="1253"/>
                    <a:pt x="3318" y="1253"/>
                    <a:pt x="3285" y="1253"/>
                  </a:cubicBezTo>
                  <a:cubicBezTo>
                    <a:pt x="3239" y="1260"/>
                    <a:pt x="3199" y="1266"/>
                    <a:pt x="3173" y="1306"/>
                  </a:cubicBezTo>
                  <a:cubicBezTo>
                    <a:pt x="3146" y="1339"/>
                    <a:pt x="3133" y="1391"/>
                    <a:pt x="3080" y="1391"/>
                  </a:cubicBezTo>
                  <a:cubicBezTo>
                    <a:pt x="3060" y="1391"/>
                    <a:pt x="3054" y="1372"/>
                    <a:pt x="3028" y="1372"/>
                  </a:cubicBezTo>
                  <a:cubicBezTo>
                    <a:pt x="2995" y="1372"/>
                    <a:pt x="2981" y="1411"/>
                    <a:pt x="2968" y="1444"/>
                  </a:cubicBezTo>
                  <a:cubicBezTo>
                    <a:pt x="2955" y="1490"/>
                    <a:pt x="2948" y="1517"/>
                    <a:pt x="2935" y="1563"/>
                  </a:cubicBezTo>
                  <a:cubicBezTo>
                    <a:pt x="2922" y="1609"/>
                    <a:pt x="2902" y="1629"/>
                    <a:pt x="2869" y="1662"/>
                  </a:cubicBezTo>
                  <a:cubicBezTo>
                    <a:pt x="2836" y="1688"/>
                    <a:pt x="2790" y="1701"/>
                    <a:pt x="2790" y="1747"/>
                  </a:cubicBezTo>
                  <a:cubicBezTo>
                    <a:pt x="2790" y="1754"/>
                    <a:pt x="2810" y="1754"/>
                    <a:pt x="2810" y="1767"/>
                  </a:cubicBezTo>
                  <a:cubicBezTo>
                    <a:pt x="2836" y="1794"/>
                    <a:pt x="2843" y="1814"/>
                    <a:pt x="2843" y="1846"/>
                  </a:cubicBezTo>
                  <a:cubicBezTo>
                    <a:pt x="2843" y="1893"/>
                    <a:pt x="2810" y="1919"/>
                    <a:pt x="2810" y="1959"/>
                  </a:cubicBezTo>
                  <a:cubicBezTo>
                    <a:pt x="2810" y="1978"/>
                    <a:pt x="2830" y="1978"/>
                    <a:pt x="2836" y="1991"/>
                  </a:cubicBezTo>
                  <a:cubicBezTo>
                    <a:pt x="2863" y="2031"/>
                    <a:pt x="2876" y="2064"/>
                    <a:pt x="2876" y="2117"/>
                  </a:cubicBezTo>
                  <a:cubicBezTo>
                    <a:pt x="2876" y="2209"/>
                    <a:pt x="2849" y="2255"/>
                    <a:pt x="2823" y="2334"/>
                  </a:cubicBezTo>
                  <a:cubicBezTo>
                    <a:pt x="2816" y="2354"/>
                    <a:pt x="2803" y="2361"/>
                    <a:pt x="2797" y="2381"/>
                  </a:cubicBezTo>
                  <a:cubicBezTo>
                    <a:pt x="2790" y="2401"/>
                    <a:pt x="2784" y="2420"/>
                    <a:pt x="2764" y="2440"/>
                  </a:cubicBezTo>
                  <a:cubicBezTo>
                    <a:pt x="2731" y="2460"/>
                    <a:pt x="2691" y="2480"/>
                    <a:pt x="2691" y="2526"/>
                  </a:cubicBezTo>
                  <a:cubicBezTo>
                    <a:pt x="2691" y="2552"/>
                    <a:pt x="2685" y="2565"/>
                    <a:pt x="2685" y="2592"/>
                  </a:cubicBezTo>
                  <a:cubicBezTo>
                    <a:pt x="2685" y="2612"/>
                    <a:pt x="2685" y="2618"/>
                    <a:pt x="2685" y="2638"/>
                  </a:cubicBezTo>
                  <a:cubicBezTo>
                    <a:pt x="2685" y="2658"/>
                    <a:pt x="2678" y="2677"/>
                    <a:pt x="2691" y="2691"/>
                  </a:cubicBezTo>
                  <a:cubicBezTo>
                    <a:pt x="2717" y="2743"/>
                    <a:pt x="2784" y="2757"/>
                    <a:pt x="2784" y="2816"/>
                  </a:cubicBezTo>
                  <a:cubicBezTo>
                    <a:pt x="2784" y="2842"/>
                    <a:pt x="2784" y="2862"/>
                    <a:pt x="2784" y="2888"/>
                  </a:cubicBezTo>
                  <a:cubicBezTo>
                    <a:pt x="2784" y="2915"/>
                    <a:pt x="2770" y="2928"/>
                    <a:pt x="2770" y="2961"/>
                  </a:cubicBezTo>
                  <a:cubicBezTo>
                    <a:pt x="2757" y="3034"/>
                    <a:pt x="2731" y="3113"/>
                    <a:pt x="2658" y="3113"/>
                  </a:cubicBezTo>
                  <a:cubicBezTo>
                    <a:pt x="2619" y="3113"/>
                    <a:pt x="2605" y="3086"/>
                    <a:pt x="2572" y="3073"/>
                  </a:cubicBezTo>
                  <a:cubicBezTo>
                    <a:pt x="2526" y="3047"/>
                    <a:pt x="2493" y="3047"/>
                    <a:pt x="2447" y="3034"/>
                  </a:cubicBezTo>
                  <a:cubicBezTo>
                    <a:pt x="2388" y="3014"/>
                    <a:pt x="2355" y="2994"/>
                    <a:pt x="2295" y="2994"/>
                  </a:cubicBezTo>
                  <a:cubicBezTo>
                    <a:pt x="2269" y="2994"/>
                    <a:pt x="2256" y="3027"/>
                    <a:pt x="2223" y="3034"/>
                  </a:cubicBezTo>
                  <a:cubicBezTo>
                    <a:pt x="2170" y="3047"/>
                    <a:pt x="2137" y="3054"/>
                    <a:pt x="2104" y="3093"/>
                  </a:cubicBezTo>
                  <a:cubicBezTo>
                    <a:pt x="2084" y="3119"/>
                    <a:pt x="2098" y="3139"/>
                    <a:pt x="2078" y="3166"/>
                  </a:cubicBezTo>
                  <a:cubicBezTo>
                    <a:pt x="2058" y="3192"/>
                    <a:pt x="2025" y="3179"/>
                    <a:pt x="1992" y="3192"/>
                  </a:cubicBezTo>
                  <a:cubicBezTo>
                    <a:pt x="1966" y="3199"/>
                    <a:pt x="1959" y="3212"/>
                    <a:pt x="1939" y="3225"/>
                  </a:cubicBezTo>
                  <a:cubicBezTo>
                    <a:pt x="1893" y="3258"/>
                    <a:pt x="1880" y="3278"/>
                    <a:pt x="1834" y="3311"/>
                  </a:cubicBezTo>
                  <a:cubicBezTo>
                    <a:pt x="1820" y="3311"/>
                    <a:pt x="1814" y="3311"/>
                    <a:pt x="1807" y="3311"/>
                  </a:cubicBezTo>
                  <a:cubicBezTo>
                    <a:pt x="1741" y="3311"/>
                    <a:pt x="1708" y="3357"/>
                    <a:pt x="1642" y="3357"/>
                  </a:cubicBezTo>
                  <a:cubicBezTo>
                    <a:pt x="1609" y="3357"/>
                    <a:pt x="1590" y="3344"/>
                    <a:pt x="1557" y="3344"/>
                  </a:cubicBezTo>
                  <a:cubicBezTo>
                    <a:pt x="1511" y="3344"/>
                    <a:pt x="1471" y="3350"/>
                    <a:pt x="1438" y="3383"/>
                  </a:cubicBezTo>
                  <a:cubicBezTo>
                    <a:pt x="1418" y="3403"/>
                    <a:pt x="1385" y="3416"/>
                    <a:pt x="1385" y="3449"/>
                  </a:cubicBezTo>
                  <a:cubicBezTo>
                    <a:pt x="1385" y="3495"/>
                    <a:pt x="1379" y="3528"/>
                    <a:pt x="1385" y="3581"/>
                  </a:cubicBezTo>
                  <a:cubicBezTo>
                    <a:pt x="1385" y="3594"/>
                    <a:pt x="1372" y="3601"/>
                    <a:pt x="1365" y="3621"/>
                  </a:cubicBezTo>
                  <a:cubicBezTo>
                    <a:pt x="1286" y="3951"/>
                    <a:pt x="1286" y="3951"/>
                    <a:pt x="1286" y="3951"/>
                  </a:cubicBezTo>
                  <a:cubicBezTo>
                    <a:pt x="1273" y="3951"/>
                    <a:pt x="1266" y="3951"/>
                    <a:pt x="1253" y="3951"/>
                  </a:cubicBezTo>
                  <a:cubicBezTo>
                    <a:pt x="1227" y="3951"/>
                    <a:pt x="1220" y="3964"/>
                    <a:pt x="1201" y="3970"/>
                  </a:cubicBezTo>
                  <a:cubicBezTo>
                    <a:pt x="1194" y="3977"/>
                    <a:pt x="1181" y="3977"/>
                    <a:pt x="1181" y="3990"/>
                  </a:cubicBezTo>
                  <a:cubicBezTo>
                    <a:pt x="1181" y="4036"/>
                    <a:pt x="1194" y="4069"/>
                    <a:pt x="1194" y="4115"/>
                  </a:cubicBezTo>
                  <a:cubicBezTo>
                    <a:pt x="1194" y="4128"/>
                    <a:pt x="1187" y="4135"/>
                    <a:pt x="1187" y="4148"/>
                  </a:cubicBezTo>
                  <a:cubicBezTo>
                    <a:pt x="1187" y="4201"/>
                    <a:pt x="1233" y="4227"/>
                    <a:pt x="1233" y="4280"/>
                  </a:cubicBezTo>
                  <a:cubicBezTo>
                    <a:pt x="1233" y="4353"/>
                    <a:pt x="1207" y="4392"/>
                    <a:pt x="1187" y="4465"/>
                  </a:cubicBezTo>
                  <a:cubicBezTo>
                    <a:pt x="1253" y="4669"/>
                    <a:pt x="1253" y="4669"/>
                    <a:pt x="1253" y="4669"/>
                  </a:cubicBezTo>
                  <a:lnTo>
                    <a:pt x="1253" y="4669"/>
                  </a:lnTo>
                  <a:cubicBezTo>
                    <a:pt x="1220" y="4669"/>
                    <a:pt x="1207" y="4663"/>
                    <a:pt x="1168" y="4663"/>
                  </a:cubicBezTo>
                  <a:cubicBezTo>
                    <a:pt x="1082" y="4663"/>
                    <a:pt x="1029" y="4584"/>
                    <a:pt x="1009" y="4491"/>
                  </a:cubicBezTo>
                  <a:cubicBezTo>
                    <a:pt x="996" y="4432"/>
                    <a:pt x="996" y="4392"/>
                    <a:pt x="963" y="4333"/>
                  </a:cubicBezTo>
                  <a:cubicBezTo>
                    <a:pt x="923" y="4260"/>
                    <a:pt x="897" y="4227"/>
                    <a:pt x="844" y="4162"/>
                  </a:cubicBezTo>
                  <a:cubicBezTo>
                    <a:pt x="818" y="4135"/>
                    <a:pt x="805" y="4109"/>
                    <a:pt x="772" y="4082"/>
                  </a:cubicBezTo>
                  <a:cubicBezTo>
                    <a:pt x="739" y="4056"/>
                    <a:pt x="699" y="4049"/>
                    <a:pt x="699" y="4010"/>
                  </a:cubicBezTo>
                  <a:cubicBezTo>
                    <a:pt x="699" y="3957"/>
                    <a:pt x="739" y="3944"/>
                    <a:pt x="772" y="3904"/>
                  </a:cubicBezTo>
                  <a:cubicBezTo>
                    <a:pt x="798" y="3878"/>
                    <a:pt x="798" y="3852"/>
                    <a:pt x="805" y="3819"/>
                  </a:cubicBezTo>
                  <a:cubicBezTo>
                    <a:pt x="805" y="3792"/>
                    <a:pt x="805" y="3779"/>
                    <a:pt x="818" y="3759"/>
                  </a:cubicBezTo>
                  <a:cubicBezTo>
                    <a:pt x="844" y="3733"/>
                    <a:pt x="884" y="3753"/>
                    <a:pt x="910" y="3726"/>
                  </a:cubicBezTo>
                  <a:cubicBezTo>
                    <a:pt x="923" y="3706"/>
                    <a:pt x="930" y="3687"/>
                    <a:pt x="930" y="3660"/>
                  </a:cubicBezTo>
                  <a:cubicBezTo>
                    <a:pt x="930" y="3608"/>
                    <a:pt x="910" y="3548"/>
                    <a:pt x="864" y="3548"/>
                  </a:cubicBezTo>
                  <a:cubicBezTo>
                    <a:pt x="798" y="3548"/>
                    <a:pt x="765" y="3568"/>
                    <a:pt x="699" y="3568"/>
                  </a:cubicBezTo>
                  <a:cubicBezTo>
                    <a:pt x="653" y="3568"/>
                    <a:pt x="640" y="3522"/>
                    <a:pt x="627" y="3482"/>
                  </a:cubicBezTo>
                  <a:cubicBezTo>
                    <a:pt x="607" y="3410"/>
                    <a:pt x="594" y="3363"/>
                    <a:pt x="547" y="3311"/>
                  </a:cubicBezTo>
                  <a:cubicBezTo>
                    <a:pt x="508" y="3264"/>
                    <a:pt x="488" y="3218"/>
                    <a:pt x="435" y="3185"/>
                  </a:cubicBezTo>
                  <a:cubicBezTo>
                    <a:pt x="416" y="3172"/>
                    <a:pt x="429" y="3146"/>
                    <a:pt x="416" y="3126"/>
                  </a:cubicBezTo>
                  <a:cubicBezTo>
                    <a:pt x="409" y="3100"/>
                    <a:pt x="383" y="3080"/>
                    <a:pt x="356" y="3080"/>
                  </a:cubicBezTo>
                  <a:cubicBezTo>
                    <a:pt x="350" y="3067"/>
                    <a:pt x="350" y="3067"/>
                    <a:pt x="350" y="3054"/>
                  </a:cubicBezTo>
                  <a:cubicBezTo>
                    <a:pt x="350" y="3007"/>
                    <a:pt x="389" y="2994"/>
                    <a:pt x="416" y="2955"/>
                  </a:cubicBezTo>
                  <a:cubicBezTo>
                    <a:pt x="435" y="2922"/>
                    <a:pt x="435" y="2895"/>
                    <a:pt x="455" y="2869"/>
                  </a:cubicBezTo>
                  <a:cubicBezTo>
                    <a:pt x="488" y="2823"/>
                    <a:pt x="521" y="2796"/>
                    <a:pt x="521" y="2743"/>
                  </a:cubicBezTo>
                  <a:cubicBezTo>
                    <a:pt x="521" y="2691"/>
                    <a:pt x="521" y="2658"/>
                    <a:pt x="521" y="2605"/>
                  </a:cubicBezTo>
                  <a:cubicBezTo>
                    <a:pt x="521" y="2532"/>
                    <a:pt x="561" y="2493"/>
                    <a:pt x="561" y="2420"/>
                  </a:cubicBezTo>
                  <a:cubicBezTo>
                    <a:pt x="561" y="2341"/>
                    <a:pt x="561" y="2295"/>
                    <a:pt x="561" y="2216"/>
                  </a:cubicBezTo>
                  <a:cubicBezTo>
                    <a:pt x="561" y="2150"/>
                    <a:pt x="482" y="2157"/>
                    <a:pt x="422" y="2117"/>
                  </a:cubicBezTo>
                  <a:cubicBezTo>
                    <a:pt x="422" y="2044"/>
                    <a:pt x="422" y="2044"/>
                    <a:pt x="422" y="2044"/>
                  </a:cubicBezTo>
                  <a:cubicBezTo>
                    <a:pt x="416" y="2018"/>
                    <a:pt x="416" y="2018"/>
                    <a:pt x="416" y="2018"/>
                  </a:cubicBezTo>
                  <a:cubicBezTo>
                    <a:pt x="363" y="2031"/>
                    <a:pt x="336" y="2058"/>
                    <a:pt x="284" y="2058"/>
                  </a:cubicBezTo>
                  <a:cubicBezTo>
                    <a:pt x="251" y="2058"/>
                    <a:pt x="231" y="2058"/>
                    <a:pt x="198" y="2044"/>
                  </a:cubicBezTo>
                  <a:cubicBezTo>
                    <a:pt x="185" y="2038"/>
                    <a:pt x="172" y="2025"/>
                    <a:pt x="152" y="2025"/>
                  </a:cubicBezTo>
                  <a:cubicBezTo>
                    <a:pt x="119" y="2025"/>
                    <a:pt x="105" y="2044"/>
                    <a:pt x="79" y="2058"/>
                  </a:cubicBezTo>
                  <a:cubicBezTo>
                    <a:pt x="53" y="2077"/>
                    <a:pt x="26" y="2090"/>
                    <a:pt x="0" y="2104"/>
                  </a:cubicBezTo>
                  <a:lnTo>
                    <a:pt x="0" y="2104"/>
                  </a:lnTo>
                  <a:cubicBezTo>
                    <a:pt x="26" y="2025"/>
                    <a:pt x="59" y="1985"/>
                    <a:pt x="99" y="1919"/>
                  </a:cubicBezTo>
                  <a:cubicBezTo>
                    <a:pt x="172" y="1807"/>
                    <a:pt x="244" y="1728"/>
                    <a:pt x="369" y="1728"/>
                  </a:cubicBezTo>
                  <a:cubicBezTo>
                    <a:pt x="389" y="1728"/>
                    <a:pt x="396" y="1734"/>
                    <a:pt x="409" y="1734"/>
                  </a:cubicBezTo>
                  <a:cubicBezTo>
                    <a:pt x="435" y="1734"/>
                    <a:pt x="442" y="1715"/>
                    <a:pt x="462" y="1708"/>
                  </a:cubicBezTo>
                  <a:cubicBezTo>
                    <a:pt x="501" y="1695"/>
                    <a:pt x="515" y="1682"/>
                    <a:pt x="541" y="1655"/>
                  </a:cubicBezTo>
                  <a:cubicBezTo>
                    <a:pt x="554" y="1642"/>
                    <a:pt x="547" y="1622"/>
                    <a:pt x="567" y="1609"/>
                  </a:cubicBezTo>
                  <a:cubicBezTo>
                    <a:pt x="594" y="1583"/>
                    <a:pt x="600" y="1550"/>
                    <a:pt x="640" y="1530"/>
                  </a:cubicBezTo>
                  <a:cubicBezTo>
                    <a:pt x="660" y="1523"/>
                    <a:pt x="673" y="1523"/>
                    <a:pt x="693" y="1517"/>
                  </a:cubicBezTo>
                  <a:cubicBezTo>
                    <a:pt x="752" y="1477"/>
                    <a:pt x="745" y="1424"/>
                    <a:pt x="778" y="1365"/>
                  </a:cubicBezTo>
                  <a:cubicBezTo>
                    <a:pt x="791" y="1332"/>
                    <a:pt x="798" y="1312"/>
                    <a:pt x="818" y="1286"/>
                  </a:cubicBezTo>
                  <a:cubicBezTo>
                    <a:pt x="844" y="1253"/>
                    <a:pt x="890" y="1240"/>
                    <a:pt x="890" y="1200"/>
                  </a:cubicBezTo>
                  <a:cubicBezTo>
                    <a:pt x="890" y="1180"/>
                    <a:pt x="884" y="1174"/>
                    <a:pt x="884" y="1161"/>
                  </a:cubicBezTo>
                  <a:cubicBezTo>
                    <a:pt x="884" y="1134"/>
                    <a:pt x="904" y="1128"/>
                    <a:pt x="917" y="1101"/>
                  </a:cubicBezTo>
                  <a:cubicBezTo>
                    <a:pt x="930" y="1068"/>
                    <a:pt x="930" y="1048"/>
                    <a:pt x="943" y="1015"/>
                  </a:cubicBezTo>
                  <a:cubicBezTo>
                    <a:pt x="957" y="976"/>
                    <a:pt x="963" y="949"/>
                    <a:pt x="983" y="917"/>
                  </a:cubicBezTo>
                  <a:cubicBezTo>
                    <a:pt x="996" y="883"/>
                    <a:pt x="989" y="857"/>
                    <a:pt x="1016" y="837"/>
                  </a:cubicBezTo>
                  <a:cubicBezTo>
                    <a:pt x="1049" y="811"/>
                    <a:pt x="1082" y="811"/>
                    <a:pt x="1108" y="778"/>
                  </a:cubicBezTo>
                  <a:cubicBezTo>
                    <a:pt x="1154" y="712"/>
                    <a:pt x="1148" y="653"/>
                    <a:pt x="1187" y="580"/>
                  </a:cubicBezTo>
                  <a:cubicBezTo>
                    <a:pt x="1207" y="527"/>
                    <a:pt x="1247" y="508"/>
                    <a:pt x="1247" y="448"/>
                  </a:cubicBezTo>
                  <a:cubicBezTo>
                    <a:pt x="1247" y="428"/>
                    <a:pt x="1253" y="415"/>
                    <a:pt x="1240" y="395"/>
                  </a:cubicBezTo>
                  <a:cubicBezTo>
                    <a:pt x="1233" y="369"/>
                    <a:pt x="1201" y="369"/>
                    <a:pt x="1201" y="343"/>
                  </a:cubicBezTo>
                  <a:cubicBezTo>
                    <a:pt x="1201" y="296"/>
                    <a:pt x="1240" y="283"/>
                    <a:pt x="1260" y="244"/>
                  </a:cubicBezTo>
                  <a:cubicBezTo>
                    <a:pt x="1293" y="151"/>
                    <a:pt x="1300" y="99"/>
                    <a:pt x="1332"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0" name="Freeform 26"/>
            <p:cNvSpPr>
              <a:spLocks noChangeArrowheads="1"/>
            </p:cNvSpPr>
            <p:nvPr/>
          </p:nvSpPr>
          <p:spPr bwMode="auto">
            <a:xfrm>
              <a:off x="8401298" y="4989507"/>
              <a:ext cx="1006409" cy="1408112"/>
            </a:xfrm>
            <a:custGeom>
              <a:avLst/>
              <a:gdLst>
                <a:gd name="T0" fmla="*/ 2256 w 2797"/>
                <a:gd name="T1" fmla="*/ 0 h 3912"/>
                <a:gd name="T2" fmla="*/ 2480 w 2797"/>
                <a:gd name="T3" fmla="*/ 105 h 3912"/>
                <a:gd name="T4" fmla="*/ 2519 w 2797"/>
                <a:gd name="T5" fmla="*/ 92 h 3912"/>
                <a:gd name="T6" fmla="*/ 2506 w 2797"/>
                <a:gd name="T7" fmla="*/ 343 h 3912"/>
                <a:gd name="T8" fmla="*/ 2638 w 2797"/>
                <a:gd name="T9" fmla="*/ 488 h 3912"/>
                <a:gd name="T10" fmla="*/ 2658 w 2797"/>
                <a:gd name="T11" fmla="*/ 633 h 3912"/>
                <a:gd name="T12" fmla="*/ 2572 w 2797"/>
                <a:gd name="T13" fmla="*/ 791 h 3912"/>
                <a:gd name="T14" fmla="*/ 2506 w 2797"/>
                <a:gd name="T15" fmla="*/ 1121 h 3912"/>
                <a:gd name="T16" fmla="*/ 2533 w 2797"/>
                <a:gd name="T17" fmla="*/ 1279 h 3912"/>
                <a:gd name="T18" fmla="*/ 2533 w 2797"/>
                <a:gd name="T19" fmla="*/ 1787 h 3912"/>
                <a:gd name="T20" fmla="*/ 2526 w 2797"/>
                <a:gd name="T21" fmla="*/ 1965 h 3912"/>
                <a:gd name="T22" fmla="*/ 2691 w 2797"/>
                <a:gd name="T23" fmla="*/ 2091 h 3912"/>
                <a:gd name="T24" fmla="*/ 2770 w 2797"/>
                <a:gd name="T25" fmla="*/ 2302 h 3912"/>
                <a:gd name="T26" fmla="*/ 2796 w 2797"/>
                <a:gd name="T27" fmla="*/ 2427 h 3912"/>
                <a:gd name="T28" fmla="*/ 2658 w 2797"/>
                <a:gd name="T29" fmla="*/ 2519 h 3912"/>
                <a:gd name="T30" fmla="*/ 2704 w 2797"/>
                <a:gd name="T31" fmla="*/ 2664 h 3912"/>
                <a:gd name="T32" fmla="*/ 2671 w 2797"/>
                <a:gd name="T33" fmla="*/ 2783 h 3912"/>
                <a:gd name="T34" fmla="*/ 2493 w 2797"/>
                <a:gd name="T35" fmla="*/ 2974 h 3912"/>
                <a:gd name="T36" fmla="*/ 2354 w 2797"/>
                <a:gd name="T37" fmla="*/ 3060 h 3912"/>
                <a:gd name="T38" fmla="*/ 2183 w 2797"/>
                <a:gd name="T39" fmla="*/ 3205 h 3912"/>
                <a:gd name="T40" fmla="*/ 1965 w 2797"/>
                <a:gd name="T41" fmla="*/ 3225 h 3912"/>
                <a:gd name="T42" fmla="*/ 1688 w 2797"/>
                <a:gd name="T43" fmla="*/ 3324 h 3912"/>
                <a:gd name="T44" fmla="*/ 1411 w 2797"/>
                <a:gd name="T45" fmla="*/ 3324 h 3912"/>
                <a:gd name="T46" fmla="*/ 1240 w 2797"/>
                <a:gd name="T47" fmla="*/ 3218 h 3912"/>
                <a:gd name="T48" fmla="*/ 1022 w 2797"/>
                <a:gd name="T49" fmla="*/ 3265 h 3912"/>
                <a:gd name="T50" fmla="*/ 1088 w 2797"/>
                <a:gd name="T51" fmla="*/ 3522 h 3912"/>
                <a:gd name="T52" fmla="*/ 864 w 2797"/>
                <a:gd name="T53" fmla="*/ 3812 h 3912"/>
                <a:gd name="T54" fmla="*/ 600 w 2797"/>
                <a:gd name="T55" fmla="*/ 3911 h 3912"/>
                <a:gd name="T56" fmla="*/ 171 w 2797"/>
                <a:gd name="T57" fmla="*/ 3680 h 3912"/>
                <a:gd name="T58" fmla="*/ 72 w 2797"/>
                <a:gd name="T59" fmla="*/ 3594 h 3912"/>
                <a:gd name="T60" fmla="*/ 52 w 2797"/>
                <a:gd name="T61" fmla="*/ 3205 h 3912"/>
                <a:gd name="T62" fmla="*/ 13 w 2797"/>
                <a:gd name="T63" fmla="*/ 3040 h 3912"/>
                <a:gd name="T64" fmla="*/ 20 w 2797"/>
                <a:gd name="T65" fmla="*/ 2895 h 3912"/>
                <a:gd name="T66" fmla="*/ 105 w 2797"/>
                <a:gd name="T67" fmla="*/ 2876 h 3912"/>
                <a:gd name="T68" fmla="*/ 204 w 2797"/>
                <a:gd name="T69" fmla="*/ 2506 h 3912"/>
                <a:gd name="T70" fmla="*/ 257 w 2797"/>
                <a:gd name="T71" fmla="*/ 2308 h 3912"/>
                <a:gd name="T72" fmla="*/ 461 w 2797"/>
                <a:gd name="T73" fmla="*/ 2282 h 3912"/>
                <a:gd name="T74" fmla="*/ 653 w 2797"/>
                <a:gd name="T75" fmla="*/ 2236 h 3912"/>
                <a:gd name="T76" fmla="*/ 811 w 2797"/>
                <a:gd name="T77" fmla="*/ 2117 h 3912"/>
                <a:gd name="T78" fmla="*/ 923 w 2797"/>
                <a:gd name="T79" fmla="*/ 2018 h 3912"/>
                <a:gd name="T80" fmla="*/ 1114 w 2797"/>
                <a:gd name="T81" fmla="*/ 1919 h 3912"/>
                <a:gd name="T82" fmla="*/ 1391 w 2797"/>
                <a:gd name="T83" fmla="*/ 1998 h 3912"/>
                <a:gd name="T84" fmla="*/ 1589 w 2797"/>
                <a:gd name="T85" fmla="*/ 1886 h 3912"/>
                <a:gd name="T86" fmla="*/ 1603 w 2797"/>
                <a:gd name="T87" fmla="*/ 1741 h 3912"/>
                <a:gd name="T88" fmla="*/ 1504 w 2797"/>
                <a:gd name="T89" fmla="*/ 1563 h 3912"/>
                <a:gd name="T90" fmla="*/ 1510 w 2797"/>
                <a:gd name="T91" fmla="*/ 1451 h 3912"/>
                <a:gd name="T92" fmla="*/ 1616 w 2797"/>
                <a:gd name="T93" fmla="*/ 1306 h 3912"/>
                <a:gd name="T94" fmla="*/ 1695 w 2797"/>
                <a:gd name="T95" fmla="*/ 1042 h 3912"/>
                <a:gd name="T96" fmla="*/ 1629 w 2797"/>
                <a:gd name="T97" fmla="*/ 884 h 3912"/>
                <a:gd name="T98" fmla="*/ 1629 w 2797"/>
                <a:gd name="T99" fmla="*/ 692 h 3912"/>
                <a:gd name="T100" fmla="*/ 1688 w 2797"/>
                <a:gd name="T101" fmla="*/ 587 h 3912"/>
                <a:gd name="T102" fmla="*/ 1787 w 2797"/>
                <a:gd name="T103" fmla="*/ 369 h 3912"/>
                <a:gd name="T104" fmla="*/ 1899 w 2797"/>
                <a:gd name="T105" fmla="*/ 316 h 3912"/>
                <a:gd name="T106" fmla="*/ 2104 w 2797"/>
                <a:gd name="T107" fmla="*/ 178 h 3912"/>
                <a:gd name="T108" fmla="*/ 2256 w 2797"/>
                <a:gd name="T109" fmla="*/ 0 h 39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7" h="3912">
                  <a:moveTo>
                    <a:pt x="2256" y="0"/>
                  </a:moveTo>
                  <a:lnTo>
                    <a:pt x="2256" y="0"/>
                  </a:lnTo>
                  <a:cubicBezTo>
                    <a:pt x="2275" y="13"/>
                    <a:pt x="2295" y="26"/>
                    <a:pt x="2321" y="39"/>
                  </a:cubicBezTo>
                  <a:cubicBezTo>
                    <a:pt x="2381" y="72"/>
                    <a:pt x="2414" y="105"/>
                    <a:pt x="2480" y="105"/>
                  </a:cubicBezTo>
                  <a:cubicBezTo>
                    <a:pt x="2493" y="105"/>
                    <a:pt x="2500" y="92"/>
                    <a:pt x="2519" y="92"/>
                  </a:cubicBezTo>
                  <a:lnTo>
                    <a:pt x="2519" y="92"/>
                  </a:lnTo>
                  <a:cubicBezTo>
                    <a:pt x="2526" y="118"/>
                    <a:pt x="2519" y="145"/>
                    <a:pt x="2519" y="171"/>
                  </a:cubicBezTo>
                  <a:cubicBezTo>
                    <a:pt x="2519" y="237"/>
                    <a:pt x="2506" y="277"/>
                    <a:pt x="2506" y="343"/>
                  </a:cubicBezTo>
                  <a:cubicBezTo>
                    <a:pt x="2506" y="356"/>
                    <a:pt x="2526" y="362"/>
                    <a:pt x="2533" y="376"/>
                  </a:cubicBezTo>
                  <a:cubicBezTo>
                    <a:pt x="2559" y="429"/>
                    <a:pt x="2592" y="455"/>
                    <a:pt x="2638" y="488"/>
                  </a:cubicBezTo>
                  <a:cubicBezTo>
                    <a:pt x="2658" y="508"/>
                    <a:pt x="2678" y="521"/>
                    <a:pt x="2678" y="547"/>
                  </a:cubicBezTo>
                  <a:cubicBezTo>
                    <a:pt x="2678" y="580"/>
                    <a:pt x="2664" y="600"/>
                    <a:pt x="2658" y="633"/>
                  </a:cubicBezTo>
                  <a:cubicBezTo>
                    <a:pt x="2658" y="672"/>
                    <a:pt x="2671" y="699"/>
                    <a:pt x="2645" y="725"/>
                  </a:cubicBezTo>
                  <a:cubicBezTo>
                    <a:pt x="2618" y="752"/>
                    <a:pt x="2585" y="758"/>
                    <a:pt x="2572" y="791"/>
                  </a:cubicBezTo>
                  <a:cubicBezTo>
                    <a:pt x="2546" y="870"/>
                    <a:pt x="2546" y="916"/>
                    <a:pt x="2533" y="996"/>
                  </a:cubicBezTo>
                  <a:cubicBezTo>
                    <a:pt x="2526" y="1048"/>
                    <a:pt x="2506" y="1075"/>
                    <a:pt x="2506" y="1121"/>
                  </a:cubicBezTo>
                  <a:cubicBezTo>
                    <a:pt x="2506" y="1147"/>
                    <a:pt x="2533" y="1161"/>
                    <a:pt x="2533" y="1194"/>
                  </a:cubicBezTo>
                  <a:cubicBezTo>
                    <a:pt x="2533" y="1227"/>
                    <a:pt x="2533" y="1246"/>
                    <a:pt x="2533" y="1279"/>
                  </a:cubicBezTo>
                  <a:cubicBezTo>
                    <a:pt x="2533" y="1405"/>
                    <a:pt x="2447" y="1471"/>
                    <a:pt x="2447" y="1602"/>
                  </a:cubicBezTo>
                  <a:cubicBezTo>
                    <a:pt x="2447" y="1682"/>
                    <a:pt x="2533" y="1708"/>
                    <a:pt x="2533" y="1787"/>
                  </a:cubicBezTo>
                  <a:cubicBezTo>
                    <a:pt x="2533" y="1820"/>
                    <a:pt x="2526" y="1840"/>
                    <a:pt x="2526" y="1866"/>
                  </a:cubicBezTo>
                  <a:cubicBezTo>
                    <a:pt x="2526" y="1906"/>
                    <a:pt x="2526" y="1926"/>
                    <a:pt x="2526" y="1965"/>
                  </a:cubicBezTo>
                  <a:cubicBezTo>
                    <a:pt x="2526" y="1998"/>
                    <a:pt x="2519" y="2044"/>
                    <a:pt x="2559" y="2058"/>
                  </a:cubicBezTo>
                  <a:cubicBezTo>
                    <a:pt x="2605" y="2077"/>
                    <a:pt x="2638" y="2077"/>
                    <a:pt x="2691" y="2091"/>
                  </a:cubicBezTo>
                  <a:cubicBezTo>
                    <a:pt x="2730" y="2104"/>
                    <a:pt x="2770" y="2117"/>
                    <a:pt x="2770" y="2163"/>
                  </a:cubicBezTo>
                  <a:cubicBezTo>
                    <a:pt x="2770" y="2216"/>
                    <a:pt x="2770" y="2249"/>
                    <a:pt x="2770" y="2302"/>
                  </a:cubicBezTo>
                  <a:cubicBezTo>
                    <a:pt x="2770" y="2348"/>
                    <a:pt x="2783" y="2374"/>
                    <a:pt x="2796" y="2427"/>
                  </a:cubicBezTo>
                  <a:lnTo>
                    <a:pt x="2796" y="2427"/>
                  </a:lnTo>
                  <a:cubicBezTo>
                    <a:pt x="2744" y="2440"/>
                    <a:pt x="2711" y="2440"/>
                    <a:pt x="2658" y="2440"/>
                  </a:cubicBezTo>
                  <a:cubicBezTo>
                    <a:pt x="2658" y="2466"/>
                    <a:pt x="2658" y="2486"/>
                    <a:pt x="2658" y="2519"/>
                  </a:cubicBezTo>
                  <a:cubicBezTo>
                    <a:pt x="2658" y="2565"/>
                    <a:pt x="2671" y="2592"/>
                    <a:pt x="2684" y="2638"/>
                  </a:cubicBezTo>
                  <a:cubicBezTo>
                    <a:pt x="2691" y="2645"/>
                    <a:pt x="2704" y="2651"/>
                    <a:pt x="2704" y="2664"/>
                  </a:cubicBezTo>
                  <a:cubicBezTo>
                    <a:pt x="2704" y="2691"/>
                    <a:pt x="2704" y="2704"/>
                    <a:pt x="2704" y="2730"/>
                  </a:cubicBezTo>
                  <a:cubicBezTo>
                    <a:pt x="2704" y="2757"/>
                    <a:pt x="2684" y="2763"/>
                    <a:pt x="2671" y="2783"/>
                  </a:cubicBezTo>
                  <a:cubicBezTo>
                    <a:pt x="2651" y="2809"/>
                    <a:pt x="2638" y="2823"/>
                    <a:pt x="2618" y="2849"/>
                  </a:cubicBezTo>
                  <a:cubicBezTo>
                    <a:pt x="2572" y="2895"/>
                    <a:pt x="2552" y="2948"/>
                    <a:pt x="2493" y="2974"/>
                  </a:cubicBezTo>
                  <a:cubicBezTo>
                    <a:pt x="2434" y="3007"/>
                    <a:pt x="2387" y="3007"/>
                    <a:pt x="2354" y="3060"/>
                  </a:cubicBezTo>
                  <a:lnTo>
                    <a:pt x="2354" y="3060"/>
                  </a:lnTo>
                  <a:cubicBezTo>
                    <a:pt x="2308" y="3080"/>
                    <a:pt x="2275" y="3087"/>
                    <a:pt x="2242" y="3120"/>
                  </a:cubicBezTo>
                  <a:cubicBezTo>
                    <a:pt x="2216" y="3146"/>
                    <a:pt x="2216" y="3185"/>
                    <a:pt x="2183" y="3205"/>
                  </a:cubicBezTo>
                  <a:cubicBezTo>
                    <a:pt x="2150" y="3232"/>
                    <a:pt x="2124" y="3225"/>
                    <a:pt x="2084" y="3225"/>
                  </a:cubicBezTo>
                  <a:cubicBezTo>
                    <a:pt x="2038" y="3225"/>
                    <a:pt x="2011" y="3225"/>
                    <a:pt x="1965" y="3225"/>
                  </a:cubicBezTo>
                  <a:cubicBezTo>
                    <a:pt x="1932" y="3271"/>
                    <a:pt x="1913" y="3324"/>
                    <a:pt x="1853" y="3324"/>
                  </a:cubicBezTo>
                  <a:cubicBezTo>
                    <a:pt x="1787" y="3324"/>
                    <a:pt x="1754" y="3324"/>
                    <a:pt x="1688" y="3324"/>
                  </a:cubicBezTo>
                  <a:cubicBezTo>
                    <a:pt x="1642" y="3324"/>
                    <a:pt x="1629" y="3363"/>
                    <a:pt x="1583" y="3363"/>
                  </a:cubicBezTo>
                  <a:cubicBezTo>
                    <a:pt x="1517" y="3363"/>
                    <a:pt x="1477" y="3350"/>
                    <a:pt x="1411" y="3324"/>
                  </a:cubicBezTo>
                  <a:cubicBezTo>
                    <a:pt x="1372" y="3304"/>
                    <a:pt x="1345" y="3304"/>
                    <a:pt x="1312" y="3278"/>
                  </a:cubicBezTo>
                  <a:cubicBezTo>
                    <a:pt x="1286" y="3258"/>
                    <a:pt x="1273" y="3218"/>
                    <a:pt x="1240" y="3218"/>
                  </a:cubicBezTo>
                  <a:cubicBezTo>
                    <a:pt x="1174" y="3218"/>
                    <a:pt x="1141" y="3238"/>
                    <a:pt x="1081" y="3258"/>
                  </a:cubicBezTo>
                  <a:cubicBezTo>
                    <a:pt x="1062" y="3258"/>
                    <a:pt x="1042" y="3251"/>
                    <a:pt x="1022" y="3265"/>
                  </a:cubicBezTo>
                  <a:cubicBezTo>
                    <a:pt x="1002" y="3284"/>
                    <a:pt x="1009" y="3311"/>
                    <a:pt x="1009" y="3337"/>
                  </a:cubicBezTo>
                  <a:cubicBezTo>
                    <a:pt x="1009" y="3416"/>
                    <a:pt x="1088" y="3443"/>
                    <a:pt x="1088" y="3522"/>
                  </a:cubicBezTo>
                  <a:cubicBezTo>
                    <a:pt x="1088" y="3627"/>
                    <a:pt x="1029" y="3687"/>
                    <a:pt x="943" y="3753"/>
                  </a:cubicBezTo>
                  <a:cubicBezTo>
                    <a:pt x="910" y="3773"/>
                    <a:pt x="897" y="3799"/>
                    <a:pt x="864" y="3812"/>
                  </a:cubicBezTo>
                  <a:cubicBezTo>
                    <a:pt x="798" y="3845"/>
                    <a:pt x="765" y="3852"/>
                    <a:pt x="699" y="3878"/>
                  </a:cubicBezTo>
                  <a:cubicBezTo>
                    <a:pt x="659" y="3891"/>
                    <a:pt x="639" y="3911"/>
                    <a:pt x="600" y="3911"/>
                  </a:cubicBezTo>
                  <a:cubicBezTo>
                    <a:pt x="481" y="3911"/>
                    <a:pt x="461" y="3779"/>
                    <a:pt x="349" y="3739"/>
                  </a:cubicBezTo>
                  <a:cubicBezTo>
                    <a:pt x="283" y="3720"/>
                    <a:pt x="237" y="3720"/>
                    <a:pt x="171" y="3680"/>
                  </a:cubicBezTo>
                  <a:cubicBezTo>
                    <a:pt x="132" y="3654"/>
                    <a:pt x="112" y="3621"/>
                    <a:pt x="72" y="3594"/>
                  </a:cubicBezTo>
                  <a:lnTo>
                    <a:pt x="72" y="3594"/>
                  </a:lnTo>
                  <a:cubicBezTo>
                    <a:pt x="6" y="3390"/>
                    <a:pt x="6" y="3390"/>
                    <a:pt x="6" y="3390"/>
                  </a:cubicBezTo>
                  <a:cubicBezTo>
                    <a:pt x="26" y="3317"/>
                    <a:pt x="52" y="3278"/>
                    <a:pt x="52" y="3205"/>
                  </a:cubicBezTo>
                  <a:cubicBezTo>
                    <a:pt x="52" y="3152"/>
                    <a:pt x="6" y="3126"/>
                    <a:pt x="6" y="3073"/>
                  </a:cubicBezTo>
                  <a:cubicBezTo>
                    <a:pt x="6" y="3060"/>
                    <a:pt x="13" y="3053"/>
                    <a:pt x="13" y="3040"/>
                  </a:cubicBezTo>
                  <a:cubicBezTo>
                    <a:pt x="13" y="2994"/>
                    <a:pt x="0" y="2961"/>
                    <a:pt x="0" y="2915"/>
                  </a:cubicBezTo>
                  <a:cubicBezTo>
                    <a:pt x="0" y="2902"/>
                    <a:pt x="13" y="2902"/>
                    <a:pt x="20" y="2895"/>
                  </a:cubicBezTo>
                  <a:cubicBezTo>
                    <a:pt x="39" y="2889"/>
                    <a:pt x="46" y="2876"/>
                    <a:pt x="72" y="2876"/>
                  </a:cubicBezTo>
                  <a:cubicBezTo>
                    <a:pt x="85" y="2876"/>
                    <a:pt x="92" y="2876"/>
                    <a:pt x="105" y="2876"/>
                  </a:cubicBezTo>
                  <a:cubicBezTo>
                    <a:pt x="184" y="2546"/>
                    <a:pt x="184" y="2546"/>
                    <a:pt x="184" y="2546"/>
                  </a:cubicBezTo>
                  <a:cubicBezTo>
                    <a:pt x="191" y="2526"/>
                    <a:pt x="204" y="2519"/>
                    <a:pt x="204" y="2506"/>
                  </a:cubicBezTo>
                  <a:cubicBezTo>
                    <a:pt x="198" y="2453"/>
                    <a:pt x="204" y="2420"/>
                    <a:pt x="204" y="2374"/>
                  </a:cubicBezTo>
                  <a:cubicBezTo>
                    <a:pt x="204" y="2341"/>
                    <a:pt x="237" y="2328"/>
                    <a:pt x="257" y="2308"/>
                  </a:cubicBezTo>
                  <a:cubicBezTo>
                    <a:pt x="290" y="2275"/>
                    <a:pt x="330" y="2269"/>
                    <a:pt x="376" y="2269"/>
                  </a:cubicBezTo>
                  <a:cubicBezTo>
                    <a:pt x="409" y="2269"/>
                    <a:pt x="428" y="2282"/>
                    <a:pt x="461" y="2282"/>
                  </a:cubicBezTo>
                  <a:cubicBezTo>
                    <a:pt x="527" y="2282"/>
                    <a:pt x="560" y="2236"/>
                    <a:pt x="626" y="2236"/>
                  </a:cubicBezTo>
                  <a:cubicBezTo>
                    <a:pt x="633" y="2236"/>
                    <a:pt x="639" y="2236"/>
                    <a:pt x="653" y="2236"/>
                  </a:cubicBezTo>
                  <a:cubicBezTo>
                    <a:pt x="699" y="2203"/>
                    <a:pt x="712" y="2183"/>
                    <a:pt x="758" y="2150"/>
                  </a:cubicBezTo>
                  <a:cubicBezTo>
                    <a:pt x="778" y="2137"/>
                    <a:pt x="785" y="2124"/>
                    <a:pt x="811" y="2117"/>
                  </a:cubicBezTo>
                  <a:cubicBezTo>
                    <a:pt x="844" y="2104"/>
                    <a:pt x="877" y="2117"/>
                    <a:pt x="897" y="2091"/>
                  </a:cubicBezTo>
                  <a:cubicBezTo>
                    <a:pt x="917" y="2064"/>
                    <a:pt x="903" y="2044"/>
                    <a:pt x="923" y="2018"/>
                  </a:cubicBezTo>
                  <a:cubicBezTo>
                    <a:pt x="956" y="1979"/>
                    <a:pt x="989" y="1972"/>
                    <a:pt x="1042" y="1959"/>
                  </a:cubicBezTo>
                  <a:cubicBezTo>
                    <a:pt x="1075" y="1952"/>
                    <a:pt x="1088" y="1919"/>
                    <a:pt x="1114" y="1919"/>
                  </a:cubicBezTo>
                  <a:cubicBezTo>
                    <a:pt x="1174" y="1919"/>
                    <a:pt x="1207" y="1939"/>
                    <a:pt x="1266" y="1959"/>
                  </a:cubicBezTo>
                  <a:cubicBezTo>
                    <a:pt x="1312" y="1972"/>
                    <a:pt x="1345" y="1972"/>
                    <a:pt x="1391" y="1998"/>
                  </a:cubicBezTo>
                  <a:cubicBezTo>
                    <a:pt x="1424" y="2011"/>
                    <a:pt x="1438" y="2038"/>
                    <a:pt x="1477" y="2038"/>
                  </a:cubicBezTo>
                  <a:cubicBezTo>
                    <a:pt x="1550" y="2038"/>
                    <a:pt x="1576" y="1959"/>
                    <a:pt x="1589" y="1886"/>
                  </a:cubicBezTo>
                  <a:cubicBezTo>
                    <a:pt x="1589" y="1853"/>
                    <a:pt x="1603" y="1840"/>
                    <a:pt x="1603" y="1813"/>
                  </a:cubicBezTo>
                  <a:cubicBezTo>
                    <a:pt x="1603" y="1787"/>
                    <a:pt x="1603" y="1767"/>
                    <a:pt x="1603" y="1741"/>
                  </a:cubicBezTo>
                  <a:cubicBezTo>
                    <a:pt x="1603" y="1682"/>
                    <a:pt x="1536" y="1668"/>
                    <a:pt x="1510" y="1616"/>
                  </a:cubicBezTo>
                  <a:cubicBezTo>
                    <a:pt x="1497" y="1602"/>
                    <a:pt x="1504" y="1583"/>
                    <a:pt x="1504" y="1563"/>
                  </a:cubicBezTo>
                  <a:cubicBezTo>
                    <a:pt x="1504" y="1543"/>
                    <a:pt x="1504" y="1537"/>
                    <a:pt x="1504" y="1517"/>
                  </a:cubicBezTo>
                  <a:cubicBezTo>
                    <a:pt x="1504" y="1490"/>
                    <a:pt x="1510" y="1477"/>
                    <a:pt x="1510" y="1451"/>
                  </a:cubicBezTo>
                  <a:cubicBezTo>
                    <a:pt x="1510" y="1405"/>
                    <a:pt x="1550" y="1385"/>
                    <a:pt x="1583" y="1365"/>
                  </a:cubicBezTo>
                  <a:cubicBezTo>
                    <a:pt x="1603" y="1345"/>
                    <a:pt x="1609" y="1326"/>
                    <a:pt x="1616" y="1306"/>
                  </a:cubicBezTo>
                  <a:cubicBezTo>
                    <a:pt x="1622" y="1286"/>
                    <a:pt x="1635" y="1279"/>
                    <a:pt x="1642" y="1259"/>
                  </a:cubicBezTo>
                  <a:cubicBezTo>
                    <a:pt x="1668" y="1180"/>
                    <a:pt x="1695" y="1134"/>
                    <a:pt x="1695" y="1042"/>
                  </a:cubicBezTo>
                  <a:cubicBezTo>
                    <a:pt x="1695" y="989"/>
                    <a:pt x="1682" y="956"/>
                    <a:pt x="1655" y="916"/>
                  </a:cubicBezTo>
                  <a:cubicBezTo>
                    <a:pt x="1649" y="903"/>
                    <a:pt x="1629" y="903"/>
                    <a:pt x="1629" y="884"/>
                  </a:cubicBezTo>
                  <a:cubicBezTo>
                    <a:pt x="1629" y="844"/>
                    <a:pt x="1662" y="818"/>
                    <a:pt x="1662" y="771"/>
                  </a:cubicBezTo>
                  <a:cubicBezTo>
                    <a:pt x="1662" y="739"/>
                    <a:pt x="1655" y="719"/>
                    <a:pt x="1629" y="692"/>
                  </a:cubicBezTo>
                  <a:cubicBezTo>
                    <a:pt x="1629" y="679"/>
                    <a:pt x="1609" y="679"/>
                    <a:pt x="1609" y="672"/>
                  </a:cubicBezTo>
                  <a:cubicBezTo>
                    <a:pt x="1609" y="626"/>
                    <a:pt x="1655" y="613"/>
                    <a:pt x="1688" y="587"/>
                  </a:cubicBezTo>
                  <a:cubicBezTo>
                    <a:pt x="1721" y="554"/>
                    <a:pt x="1741" y="534"/>
                    <a:pt x="1754" y="488"/>
                  </a:cubicBezTo>
                  <a:cubicBezTo>
                    <a:pt x="1767" y="442"/>
                    <a:pt x="1774" y="415"/>
                    <a:pt x="1787" y="369"/>
                  </a:cubicBezTo>
                  <a:cubicBezTo>
                    <a:pt x="1800" y="336"/>
                    <a:pt x="1814" y="297"/>
                    <a:pt x="1847" y="297"/>
                  </a:cubicBezTo>
                  <a:cubicBezTo>
                    <a:pt x="1873" y="297"/>
                    <a:pt x="1879" y="316"/>
                    <a:pt x="1899" y="316"/>
                  </a:cubicBezTo>
                  <a:cubicBezTo>
                    <a:pt x="1952" y="316"/>
                    <a:pt x="1965" y="264"/>
                    <a:pt x="1992" y="231"/>
                  </a:cubicBezTo>
                  <a:cubicBezTo>
                    <a:pt x="2018" y="191"/>
                    <a:pt x="2058" y="185"/>
                    <a:pt x="2104" y="178"/>
                  </a:cubicBezTo>
                  <a:cubicBezTo>
                    <a:pt x="2137" y="178"/>
                    <a:pt x="2163" y="178"/>
                    <a:pt x="2190" y="158"/>
                  </a:cubicBezTo>
                  <a:cubicBezTo>
                    <a:pt x="2236" y="118"/>
                    <a:pt x="2229" y="59"/>
                    <a:pt x="2256"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 name="Freeform 27"/>
            <p:cNvSpPr>
              <a:spLocks noChangeArrowheads="1"/>
            </p:cNvSpPr>
            <p:nvPr/>
          </p:nvSpPr>
          <p:spPr bwMode="auto">
            <a:xfrm>
              <a:off x="5553507" y="5675307"/>
              <a:ext cx="2108063" cy="1935162"/>
            </a:xfrm>
            <a:custGeom>
              <a:avLst/>
              <a:gdLst>
                <a:gd name="T0" fmla="*/ 5777 w 5857"/>
                <a:gd name="T1" fmla="*/ 1385 h 5375"/>
                <a:gd name="T2" fmla="*/ 5829 w 5857"/>
                <a:gd name="T3" fmla="*/ 1675 h 5375"/>
                <a:gd name="T4" fmla="*/ 5777 w 5857"/>
                <a:gd name="T5" fmla="*/ 1972 h 5375"/>
                <a:gd name="T6" fmla="*/ 5803 w 5857"/>
                <a:gd name="T7" fmla="*/ 2216 h 5375"/>
                <a:gd name="T8" fmla="*/ 5750 w 5857"/>
                <a:gd name="T9" fmla="*/ 2440 h 5375"/>
                <a:gd name="T10" fmla="*/ 5678 w 5857"/>
                <a:gd name="T11" fmla="*/ 2665 h 5375"/>
                <a:gd name="T12" fmla="*/ 5473 w 5857"/>
                <a:gd name="T13" fmla="*/ 3073 h 5375"/>
                <a:gd name="T14" fmla="*/ 5387 w 5857"/>
                <a:gd name="T15" fmla="*/ 3324 h 5375"/>
                <a:gd name="T16" fmla="*/ 5328 w 5857"/>
                <a:gd name="T17" fmla="*/ 3555 h 5375"/>
                <a:gd name="T18" fmla="*/ 5262 w 5857"/>
                <a:gd name="T19" fmla="*/ 3824 h 5375"/>
                <a:gd name="T20" fmla="*/ 5091 w 5857"/>
                <a:gd name="T21" fmla="*/ 4055 h 5375"/>
                <a:gd name="T22" fmla="*/ 4946 w 5857"/>
                <a:gd name="T23" fmla="*/ 4101 h 5375"/>
                <a:gd name="T24" fmla="*/ 4873 w 5857"/>
                <a:gd name="T25" fmla="*/ 4293 h 5375"/>
                <a:gd name="T26" fmla="*/ 4662 w 5857"/>
                <a:gd name="T27" fmla="*/ 4458 h 5375"/>
                <a:gd name="T28" fmla="*/ 4530 w 5857"/>
                <a:gd name="T29" fmla="*/ 4517 h 5375"/>
                <a:gd name="T30" fmla="*/ 4405 w 5857"/>
                <a:gd name="T31" fmla="*/ 4596 h 5375"/>
                <a:gd name="T32" fmla="*/ 4365 w 5857"/>
                <a:gd name="T33" fmla="*/ 4781 h 5375"/>
                <a:gd name="T34" fmla="*/ 4121 w 5857"/>
                <a:gd name="T35" fmla="*/ 5012 h 5375"/>
                <a:gd name="T36" fmla="*/ 4088 w 5857"/>
                <a:gd name="T37" fmla="*/ 5183 h 5375"/>
                <a:gd name="T38" fmla="*/ 4128 w 5857"/>
                <a:gd name="T39" fmla="*/ 5328 h 5375"/>
                <a:gd name="T40" fmla="*/ 3982 w 5857"/>
                <a:gd name="T41" fmla="*/ 5262 h 5375"/>
                <a:gd name="T42" fmla="*/ 3877 w 5857"/>
                <a:gd name="T43" fmla="*/ 5150 h 5375"/>
                <a:gd name="T44" fmla="*/ 3515 w 5857"/>
                <a:gd name="T45" fmla="*/ 5111 h 5375"/>
                <a:gd name="T46" fmla="*/ 3284 w 5857"/>
                <a:gd name="T47" fmla="*/ 5117 h 5375"/>
                <a:gd name="T48" fmla="*/ 3040 w 5857"/>
                <a:gd name="T49" fmla="*/ 5256 h 5375"/>
                <a:gd name="T50" fmla="*/ 2790 w 5857"/>
                <a:gd name="T51" fmla="*/ 5183 h 5375"/>
                <a:gd name="T52" fmla="*/ 2750 w 5857"/>
                <a:gd name="T53" fmla="*/ 5124 h 5375"/>
                <a:gd name="T54" fmla="*/ 2486 w 5857"/>
                <a:gd name="T55" fmla="*/ 5209 h 5375"/>
                <a:gd name="T56" fmla="*/ 2308 w 5857"/>
                <a:gd name="T57" fmla="*/ 5308 h 5375"/>
                <a:gd name="T58" fmla="*/ 2051 w 5857"/>
                <a:gd name="T59" fmla="*/ 5328 h 5375"/>
                <a:gd name="T60" fmla="*/ 1932 w 5857"/>
                <a:gd name="T61" fmla="*/ 5176 h 5375"/>
                <a:gd name="T62" fmla="*/ 1879 w 5857"/>
                <a:gd name="T63" fmla="*/ 5190 h 5375"/>
                <a:gd name="T64" fmla="*/ 1827 w 5857"/>
                <a:gd name="T65" fmla="*/ 5091 h 5375"/>
                <a:gd name="T66" fmla="*/ 1616 w 5857"/>
                <a:gd name="T67" fmla="*/ 4919 h 5375"/>
                <a:gd name="T68" fmla="*/ 1589 w 5857"/>
                <a:gd name="T69" fmla="*/ 4787 h 5375"/>
                <a:gd name="T70" fmla="*/ 1655 w 5857"/>
                <a:gd name="T71" fmla="*/ 4458 h 5375"/>
                <a:gd name="T72" fmla="*/ 1404 w 5857"/>
                <a:gd name="T73" fmla="*/ 4477 h 5375"/>
                <a:gd name="T74" fmla="*/ 521 w 5857"/>
                <a:gd name="T75" fmla="*/ 3884 h 5375"/>
                <a:gd name="T76" fmla="*/ 699 w 5857"/>
                <a:gd name="T77" fmla="*/ 3877 h 5375"/>
                <a:gd name="T78" fmla="*/ 732 w 5857"/>
                <a:gd name="T79" fmla="*/ 3528 h 5375"/>
                <a:gd name="T80" fmla="*/ 633 w 5857"/>
                <a:gd name="T81" fmla="*/ 3245 h 5375"/>
                <a:gd name="T82" fmla="*/ 455 w 5857"/>
                <a:gd name="T83" fmla="*/ 3080 h 5375"/>
                <a:gd name="T84" fmla="*/ 541 w 5857"/>
                <a:gd name="T85" fmla="*/ 2968 h 5375"/>
                <a:gd name="T86" fmla="*/ 837 w 5857"/>
                <a:gd name="T87" fmla="*/ 2533 h 5375"/>
                <a:gd name="T88" fmla="*/ 930 w 5857"/>
                <a:gd name="T89" fmla="*/ 2328 h 5375"/>
                <a:gd name="T90" fmla="*/ 857 w 5857"/>
                <a:gd name="T91" fmla="*/ 2137 h 5375"/>
                <a:gd name="T92" fmla="*/ 778 w 5857"/>
                <a:gd name="T93" fmla="*/ 1833 h 5375"/>
                <a:gd name="T94" fmla="*/ 560 w 5857"/>
                <a:gd name="T95" fmla="*/ 1781 h 5375"/>
                <a:gd name="T96" fmla="*/ 277 w 5857"/>
                <a:gd name="T97" fmla="*/ 1524 h 5375"/>
                <a:gd name="T98" fmla="*/ 171 w 5857"/>
                <a:gd name="T99" fmla="*/ 844 h 5375"/>
                <a:gd name="T100" fmla="*/ 1919 w 5857"/>
                <a:gd name="T101" fmla="*/ 659 h 5375"/>
                <a:gd name="T102" fmla="*/ 1985 w 5857"/>
                <a:gd name="T103" fmla="*/ 429 h 5375"/>
                <a:gd name="T104" fmla="*/ 2018 w 5857"/>
                <a:gd name="T105" fmla="*/ 283 h 5375"/>
                <a:gd name="T106" fmla="*/ 2236 w 5857"/>
                <a:gd name="T107" fmla="*/ 125 h 5375"/>
                <a:gd name="T108" fmla="*/ 2255 w 5857"/>
                <a:gd name="T109" fmla="*/ 409 h 5375"/>
                <a:gd name="T110" fmla="*/ 2335 w 5857"/>
                <a:gd name="T111" fmla="*/ 607 h 5375"/>
                <a:gd name="T112" fmla="*/ 2605 w 5857"/>
                <a:gd name="T113" fmla="*/ 897 h 5375"/>
                <a:gd name="T114" fmla="*/ 2724 w 5857"/>
                <a:gd name="T115" fmla="*/ 1029 h 5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857" h="5375">
                  <a:moveTo>
                    <a:pt x="5777" y="1385"/>
                  </a:moveTo>
                  <a:lnTo>
                    <a:pt x="5777" y="1385"/>
                  </a:lnTo>
                  <a:cubicBezTo>
                    <a:pt x="5816" y="1444"/>
                    <a:pt x="5856" y="1490"/>
                    <a:pt x="5856" y="1556"/>
                  </a:cubicBezTo>
                  <a:cubicBezTo>
                    <a:pt x="5856" y="1603"/>
                    <a:pt x="5836" y="1629"/>
                    <a:pt x="5829" y="1675"/>
                  </a:cubicBezTo>
                  <a:cubicBezTo>
                    <a:pt x="5816" y="1748"/>
                    <a:pt x="5829" y="1794"/>
                    <a:pt x="5803" y="1860"/>
                  </a:cubicBezTo>
                  <a:cubicBezTo>
                    <a:pt x="5790" y="1906"/>
                    <a:pt x="5777" y="1932"/>
                    <a:pt x="5777" y="1972"/>
                  </a:cubicBezTo>
                  <a:cubicBezTo>
                    <a:pt x="5777" y="2038"/>
                    <a:pt x="5803" y="2071"/>
                    <a:pt x="5803" y="2130"/>
                  </a:cubicBezTo>
                  <a:cubicBezTo>
                    <a:pt x="5803" y="2163"/>
                    <a:pt x="5803" y="2183"/>
                    <a:pt x="5803" y="2216"/>
                  </a:cubicBezTo>
                  <a:cubicBezTo>
                    <a:pt x="5803" y="2262"/>
                    <a:pt x="5790" y="2289"/>
                    <a:pt x="5777" y="2328"/>
                  </a:cubicBezTo>
                  <a:cubicBezTo>
                    <a:pt x="5757" y="2374"/>
                    <a:pt x="5764" y="2401"/>
                    <a:pt x="5750" y="2440"/>
                  </a:cubicBezTo>
                  <a:cubicBezTo>
                    <a:pt x="5717" y="2533"/>
                    <a:pt x="5697" y="2572"/>
                    <a:pt x="5678" y="2665"/>
                  </a:cubicBezTo>
                  <a:lnTo>
                    <a:pt x="5678" y="2665"/>
                  </a:lnTo>
                  <a:cubicBezTo>
                    <a:pt x="5598" y="2737"/>
                    <a:pt x="5592" y="2803"/>
                    <a:pt x="5559" y="2909"/>
                  </a:cubicBezTo>
                  <a:cubicBezTo>
                    <a:pt x="5539" y="2975"/>
                    <a:pt x="5500" y="3008"/>
                    <a:pt x="5473" y="3073"/>
                  </a:cubicBezTo>
                  <a:cubicBezTo>
                    <a:pt x="5460" y="3120"/>
                    <a:pt x="5460" y="3153"/>
                    <a:pt x="5434" y="3199"/>
                  </a:cubicBezTo>
                  <a:cubicBezTo>
                    <a:pt x="5407" y="3245"/>
                    <a:pt x="5407" y="3278"/>
                    <a:pt x="5387" y="3324"/>
                  </a:cubicBezTo>
                  <a:cubicBezTo>
                    <a:pt x="5374" y="3364"/>
                    <a:pt x="5341" y="3383"/>
                    <a:pt x="5335" y="3430"/>
                  </a:cubicBezTo>
                  <a:cubicBezTo>
                    <a:pt x="5328" y="3476"/>
                    <a:pt x="5335" y="3509"/>
                    <a:pt x="5328" y="3555"/>
                  </a:cubicBezTo>
                  <a:cubicBezTo>
                    <a:pt x="5308" y="3626"/>
                    <a:pt x="5262" y="3660"/>
                    <a:pt x="5262" y="3732"/>
                  </a:cubicBezTo>
                  <a:cubicBezTo>
                    <a:pt x="5262" y="3772"/>
                    <a:pt x="5262" y="3791"/>
                    <a:pt x="5262" y="3824"/>
                  </a:cubicBezTo>
                  <a:cubicBezTo>
                    <a:pt x="5262" y="3890"/>
                    <a:pt x="5196" y="3897"/>
                    <a:pt x="5176" y="3956"/>
                  </a:cubicBezTo>
                  <a:cubicBezTo>
                    <a:pt x="5157" y="4003"/>
                    <a:pt x="5143" y="4055"/>
                    <a:pt x="5091" y="4055"/>
                  </a:cubicBezTo>
                  <a:cubicBezTo>
                    <a:pt x="5058" y="4055"/>
                    <a:pt x="5044" y="4042"/>
                    <a:pt x="5018" y="4042"/>
                  </a:cubicBezTo>
                  <a:cubicBezTo>
                    <a:pt x="4979" y="4042"/>
                    <a:pt x="4965" y="4075"/>
                    <a:pt x="4946" y="4101"/>
                  </a:cubicBezTo>
                  <a:cubicBezTo>
                    <a:pt x="4899" y="4147"/>
                    <a:pt x="4860" y="4180"/>
                    <a:pt x="4860" y="4246"/>
                  </a:cubicBezTo>
                  <a:cubicBezTo>
                    <a:pt x="4860" y="4266"/>
                    <a:pt x="4873" y="4273"/>
                    <a:pt x="4873" y="4293"/>
                  </a:cubicBezTo>
                  <a:cubicBezTo>
                    <a:pt x="4873" y="4359"/>
                    <a:pt x="4853" y="4411"/>
                    <a:pt x="4800" y="4451"/>
                  </a:cubicBezTo>
                  <a:cubicBezTo>
                    <a:pt x="4761" y="4477"/>
                    <a:pt x="4715" y="4458"/>
                    <a:pt x="4662" y="4458"/>
                  </a:cubicBezTo>
                  <a:cubicBezTo>
                    <a:pt x="4629" y="4458"/>
                    <a:pt x="4609" y="4458"/>
                    <a:pt x="4576" y="4464"/>
                  </a:cubicBezTo>
                  <a:cubicBezTo>
                    <a:pt x="4550" y="4471"/>
                    <a:pt x="4550" y="4504"/>
                    <a:pt x="4530" y="4517"/>
                  </a:cubicBezTo>
                  <a:cubicBezTo>
                    <a:pt x="4510" y="4530"/>
                    <a:pt x="4497" y="4543"/>
                    <a:pt x="4477" y="4550"/>
                  </a:cubicBezTo>
                  <a:cubicBezTo>
                    <a:pt x="4444" y="4557"/>
                    <a:pt x="4405" y="4563"/>
                    <a:pt x="4405" y="4596"/>
                  </a:cubicBezTo>
                  <a:cubicBezTo>
                    <a:pt x="4405" y="4622"/>
                    <a:pt x="4405" y="4642"/>
                    <a:pt x="4405" y="4669"/>
                  </a:cubicBezTo>
                  <a:cubicBezTo>
                    <a:pt x="4405" y="4715"/>
                    <a:pt x="4385" y="4734"/>
                    <a:pt x="4365" y="4781"/>
                  </a:cubicBezTo>
                  <a:cubicBezTo>
                    <a:pt x="4352" y="4820"/>
                    <a:pt x="4345" y="4847"/>
                    <a:pt x="4312" y="4873"/>
                  </a:cubicBezTo>
                  <a:cubicBezTo>
                    <a:pt x="4240" y="4919"/>
                    <a:pt x="4174" y="4939"/>
                    <a:pt x="4121" y="5012"/>
                  </a:cubicBezTo>
                  <a:cubicBezTo>
                    <a:pt x="4095" y="5051"/>
                    <a:pt x="4062" y="5071"/>
                    <a:pt x="4062" y="5124"/>
                  </a:cubicBezTo>
                  <a:cubicBezTo>
                    <a:pt x="4062" y="5143"/>
                    <a:pt x="4075" y="5163"/>
                    <a:pt x="4088" y="5183"/>
                  </a:cubicBezTo>
                  <a:cubicBezTo>
                    <a:pt x="4108" y="5229"/>
                    <a:pt x="4121" y="5269"/>
                    <a:pt x="4128" y="5328"/>
                  </a:cubicBezTo>
                  <a:lnTo>
                    <a:pt x="4128" y="5328"/>
                  </a:lnTo>
                  <a:cubicBezTo>
                    <a:pt x="4088" y="5328"/>
                    <a:pt x="4075" y="5302"/>
                    <a:pt x="4035" y="5288"/>
                  </a:cubicBezTo>
                  <a:cubicBezTo>
                    <a:pt x="4015" y="5275"/>
                    <a:pt x="3996" y="5282"/>
                    <a:pt x="3982" y="5262"/>
                  </a:cubicBezTo>
                  <a:cubicBezTo>
                    <a:pt x="3956" y="5236"/>
                    <a:pt x="3969" y="5203"/>
                    <a:pt x="3956" y="5176"/>
                  </a:cubicBezTo>
                  <a:cubicBezTo>
                    <a:pt x="3943" y="5143"/>
                    <a:pt x="3910" y="5150"/>
                    <a:pt x="3877" y="5150"/>
                  </a:cubicBezTo>
                  <a:cubicBezTo>
                    <a:pt x="3778" y="5150"/>
                    <a:pt x="3725" y="5183"/>
                    <a:pt x="3621" y="5183"/>
                  </a:cubicBezTo>
                  <a:cubicBezTo>
                    <a:pt x="3575" y="5183"/>
                    <a:pt x="3528" y="5157"/>
                    <a:pt x="3515" y="5111"/>
                  </a:cubicBezTo>
                  <a:cubicBezTo>
                    <a:pt x="3449" y="5111"/>
                    <a:pt x="3416" y="5111"/>
                    <a:pt x="3350" y="5111"/>
                  </a:cubicBezTo>
                  <a:cubicBezTo>
                    <a:pt x="3324" y="5111"/>
                    <a:pt x="3311" y="5117"/>
                    <a:pt x="3284" y="5117"/>
                  </a:cubicBezTo>
                  <a:cubicBezTo>
                    <a:pt x="3245" y="5117"/>
                    <a:pt x="3218" y="5104"/>
                    <a:pt x="3179" y="5117"/>
                  </a:cubicBezTo>
                  <a:cubicBezTo>
                    <a:pt x="3106" y="5143"/>
                    <a:pt x="3113" y="5256"/>
                    <a:pt x="3040" y="5256"/>
                  </a:cubicBezTo>
                  <a:cubicBezTo>
                    <a:pt x="3014" y="5256"/>
                    <a:pt x="2994" y="5256"/>
                    <a:pt x="2968" y="5256"/>
                  </a:cubicBezTo>
                  <a:cubicBezTo>
                    <a:pt x="2895" y="5256"/>
                    <a:pt x="2849" y="5223"/>
                    <a:pt x="2790" y="5183"/>
                  </a:cubicBezTo>
                  <a:cubicBezTo>
                    <a:pt x="2783" y="5170"/>
                    <a:pt x="2770" y="5163"/>
                    <a:pt x="2763" y="5150"/>
                  </a:cubicBezTo>
                  <a:cubicBezTo>
                    <a:pt x="2757" y="5143"/>
                    <a:pt x="2763" y="5124"/>
                    <a:pt x="2750" y="5124"/>
                  </a:cubicBezTo>
                  <a:cubicBezTo>
                    <a:pt x="2684" y="5124"/>
                    <a:pt x="2651" y="5143"/>
                    <a:pt x="2592" y="5170"/>
                  </a:cubicBezTo>
                  <a:cubicBezTo>
                    <a:pt x="2552" y="5190"/>
                    <a:pt x="2513" y="5176"/>
                    <a:pt x="2486" y="5209"/>
                  </a:cubicBezTo>
                  <a:cubicBezTo>
                    <a:pt x="2466" y="5229"/>
                    <a:pt x="2480" y="5256"/>
                    <a:pt x="2453" y="5269"/>
                  </a:cubicBezTo>
                  <a:cubicBezTo>
                    <a:pt x="2407" y="5308"/>
                    <a:pt x="2361" y="5295"/>
                    <a:pt x="2308" y="5308"/>
                  </a:cubicBezTo>
                  <a:cubicBezTo>
                    <a:pt x="2262" y="5322"/>
                    <a:pt x="2249" y="5374"/>
                    <a:pt x="2196" y="5374"/>
                  </a:cubicBezTo>
                  <a:cubicBezTo>
                    <a:pt x="2137" y="5374"/>
                    <a:pt x="2097" y="5368"/>
                    <a:pt x="2051" y="5328"/>
                  </a:cubicBezTo>
                  <a:cubicBezTo>
                    <a:pt x="2011" y="5295"/>
                    <a:pt x="1998" y="5269"/>
                    <a:pt x="1972" y="5223"/>
                  </a:cubicBezTo>
                  <a:cubicBezTo>
                    <a:pt x="1965" y="5203"/>
                    <a:pt x="1952" y="5176"/>
                    <a:pt x="1932" y="5176"/>
                  </a:cubicBezTo>
                  <a:cubicBezTo>
                    <a:pt x="1912" y="5176"/>
                    <a:pt x="1899" y="5190"/>
                    <a:pt x="1879" y="5190"/>
                  </a:cubicBezTo>
                  <a:lnTo>
                    <a:pt x="1879" y="5190"/>
                  </a:lnTo>
                  <a:cubicBezTo>
                    <a:pt x="1873" y="5163"/>
                    <a:pt x="1873" y="5143"/>
                    <a:pt x="1860" y="5117"/>
                  </a:cubicBezTo>
                  <a:cubicBezTo>
                    <a:pt x="1853" y="5104"/>
                    <a:pt x="1840" y="5097"/>
                    <a:pt x="1827" y="5091"/>
                  </a:cubicBezTo>
                  <a:cubicBezTo>
                    <a:pt x="1774" y="5064"/>
                    <a:pt x="1741" y="5044"/>
                    <a:pt x="1688" y="5018"/>
                  </a:cubicBezTo>
                  <a:cubicBezTo>
                    <a:pt x="1642" y="4998"/>
                    <a:pt x="1635" y="4965"/>
                    <a:pt x="1616" y="4919"/>
                  </a:cubicBezTo>
                  <a:cubicBezTo>
                    <a:pt x="1609" y="4893"/>
                    <a:pt x="1589" y="4880"/>
                    <a:pt x="1589" y="4853"/>
                  </a:cubicBezTo>
                  <a:cubicBezTo>
                    <a:pt x="1589" y="4827"/>
                    <a:pt x="1589" y="4807"/>
                    <a:pt x="1589" y="4787"/>
                  </a:cubicBezTo>
                  <a:cubicBezTo>
                    <a:pt x="1589" y="4669"/>
                    <a:pt x="1688" y="4622"/>
                    <a:pt x="1688" y="4504"/>
                  </a:cubicBezTo>
                  <a:cubicBezTo>
                    <a:pt x="1688" y="4484"/>
                    <a:pt x="1682" y="4458"/>
                    <a:pt x="1655" y="4458"/>
                  </a:cubicBezTo>
                  <a:cubicBezTo>
                    <a:pt x="1589" y="4458"/>
                    <a:pt x="1556" y="4504"/>
                    <a:pt x="1484" y="4504"/>
                  </a:cubicBezTo>
                  <a:cubicBezTo>
                    <a:pt x="1451" y="4504"/>
                    <a:pt x="1438" y="4490"/>
                    <a:pt x="1404" y="4477"/>
                  </a:cubicBezTo>
                  <a:cubicBezTo>
                    <a:pt x="778" y="4464"/>
                    <a:pt x="778" y="4464"/>
                    <a:pt x="778" y="4464"/>
                  </a:cubicBezTo>
                  <a:cubicBezTo>
                    <a:pt x="521" y="3884"/>
                    <a:pt x="521" y="3884"/>
                    <a:pt x="521" y="3884"/>
                  </a:cubicBezTo>
                  <a:cubicBezTo>
                    <a:pt x="547" y="3884"/>
                    <a:pt x="560" y="3877"/>
                    <a:pt x="580" y="3877"/>
                  </a:cubicBezTo>
                  <a:cubicBezTo>
                    <a:pt x="626" y="3877"/>
                    <a:pt x="653" y="3877"/>
                    <a:pt x="699" y="3877"/>
                  </a:cubicBezTo>
                  <a:cubicBezTo>
                    <a:pt x="699" y="3831"/>
                    <a:pt x="699" y="3811"/>
                    <a:pt x="699" y="3765"/>
                  </a:cubicBezTo>
                  <a:cubicBezTo>
                    <a:pt x="699" y="3673"/>
                    <a:pt x="732" y="3620"/>
                    <a:pt x="732" y="3528"/>
                  </a:cubicBezTo>
                  <a:cubicBezTo>
                    <a:pt x="732" y="3469"/>
                    <a:pt x="679" y="3449"/>
                    <a:pt x="666" y="3397"/>
                  </a:cubicBezTo>
                  <a:cubicBezTo>
                    <a:pt x="646" y="3337"/>
                    <a:pt x="646" y="3304"/>
                    <a:pt x="633" y="3245"/>
                  </a:cubicBezTo>
                  <a:cubicBezTo>
                    <a:pt x="613" y="3186"/>
                    <a:pt x="573" y="3159"/>
                    <a:pt x="514" y="3126"/>
                  </a:cubicBezTo>
                  <a:cubicBezTo>
                    <a:pt x="494" y="3113"/>
                    <a:pt x="474" y="3093"/>
                    <a:pt x="455" y="3080"/>
                  </a:cubicBezTo>
                  <a:lnTo>
                    <a:pt x="455" y="3080"/>
                  </a:lnTo>
                  <a:cubicBezTo>
                    <a:pt x="474" y="3027"/>
                    <a:pt x="501" y="3014"/>
                    <a:pt x="541" y="2968"/>
                  </a:cubicBezTo>
                  <a:cubicBezTo>
                    <a:pt x="613" y="2869"/>
                    <a:pt x="659" y="2823"/>
                    <a:pt x="752" y="2730"/>
                  </a:cubicBezTo>
                  <a:cubicBezTo>
                    <a:pt x="811" y="2671"/>
                    <a:pt x="817" y="2618"/>
                    <a:pt x="837" y="2533"/>
                  </a:cubicBezTo>
                  <a:cubicBezTo>
                    <a:pt x="850" y="2480"/>
                    <a:pt x="864" y="2447"/>
                    <a:pt x="890" y="2394"/>
                  </a:cubicBezTo>
                  <a:cubicBezTo>
                    <a:pt x="903" y="2368"/>
                    <a:pt x="930" y="2354"/>
                    <a:pt x="930" y="2328"/>
                  </a:cubicBezTo>
                  <a:cubicBezTo>
                    <a:pt x="930" y="2295"/>
                    <a:pt x="916" y="2282"/>
                    <a:pt x="916" y="2249"/>
                  </a:cubicBezTo>
                  <a:cubicBezTo>
                    <a:pt x="897" y="2209"/>
                    <a:pt x="857" y="2190"/>
                    <a:pt x="857" y="2137"/>
                  </a:cubicBezTo>
                  <a:cubicBezTo>
                    <a:pt x="857" y="2078"/>
                    <a:pt x="923" y="2058"/>
                    <a:pt x="923" y="1992"/>
                  </a:cubicBezTo>
                  <a:cubicBezTo>
                    <a:pt x="923" y="1906"/>
                    <a:pt x="857" y="1867"/>
                    <a:pt x="778" y="1833"/>
                  </a:cubicBezTo>
                  <a:cubicBezTo>
                    <a:pt x="725" y="1807"/>
                    <a:pt x="692" y="1781"/>
                    <a:pt x="633" y="1781"/>
                  </a:cubicBezTo>
                  <a:cubicBezTo>
                    <a:pt x="606" y="1781"/>
                    <a:pt x="587" y="1781"/>
                    <a:pt x="560" y="1781"/>
                  </a:cubicBezTo>
                  <a:cubicBezTo>
                    <a:pt x="481" y="1781"/>
                    <a:pt x="428" y="1761"/>
                    <a:pt x="369" y="1701"/>
                  </a:cubicBezTo>
                  <a:cubicBezTo>
                    <a:pt x="316" y="1649"/>
                    <a:pt x="310" y="1596"/>
                    <a:pt x="277" y="1524"/>
                  </a:cubicBezTo>
                  <a:cubicBezTo>
                    <a:pt x="211" y="1378"/>
                    <a:pt x="171" y="1286"/>
                    <a:pt x="171" y="1128"/>
                  </a:cubicBezTo>
                  <a:cubicBezTo>
                    <a:pt x="171" y="1016"/>
                    <a:pt x="171" y="956"/>
                    <a:pt x="171" y="844"/>
                  </a:cubicBezTo>
                  <a:cubicBezTo>
                    <a:pt x="118" y="752"/>
                    <a:pt x="66" y="712"/>
                    <a:pt x="0" y="640"/>
                  </a:cubicBezTo>
                  <a:cubicBezTo>
                    <a:pt x="1919" y="659"/>
                    <a:pt x="1919" y="659"/>
                    <a:pt x="1919" y="659"/>
                  </a:cubicBezTo>
                  <a:cubicBezTo>
                    <a:pt x="1919" y="653"/>
                    <a:pt x="1919" y="646"/>
                    <a:pt x="1919" y="633"/>
                  </a:cubicBezTo>
                  <a:cubicBezTo>
                    <a:pt x="1919" y="547"/>
                    <a:pt x="1952" y="508"/>
                    <a:pt x="1985" y="429"/>
                  </a:cubicBezTo>
                  <a:cubicBezTo>
                    <a:pt x="1998" y="396"/>
                    <a:pt x="2031" y="382"/>
                    <a:pt x="2031" y="349"/>
                  </a:cubicBezTo>
                  <a:cubicBezTo>
                    <a:pt x="2031" y="323"/>
                    <a:pt x="2018" y="310"/>
                    <a:pt x="2018" y="283"/>
                  </a:cubicBezTo>
                  <a:cubicBezTo>
                    <a:pt x="2018" y="165"/>
                    <a:pt x="2064" y="99"/>
                    <a:pt x="2130" y="0"/>
                  </a:cubicBezTo>
                  <a:cubicBezTo>
                    <a:pt x="2170" y="46"/>
                    <a:pt x="2203" y="73"/>
                    <a:pt x="2236" y="125"/>
                  </a:cubicBezTo>
                  <a:cubicBezTo>
                    <a:pt x="2269" y="185"/>
                    <a:pt x="2308" y="218"/>
                    <a:pt x="2308" y="283"/>
                  </a:cubicBezTo>
                  <a:cubicBezTo>
                    <a:pt x="2308" y="336"/>
                    <a:pt x="2255" y="356"/>
                    <a:pt x="2255" y="409"/>
                  </a:cubicBezTo>
                  <a:cubicBezTo>
                    <a:pt x="2255" y="435"/>
                    <a:pt x="2275" y="448"/>
                    <a:pt x="2282" y="475"/>
                  </a:cubicBezTo>
                  <a:cubicBezTo>
                    <a:pt x="2301" y="528"/>
                    <a:pt x="2308" y="554"/>
                    <a:pt x="2335" y="607"/>
                  </a:cubicBezTo>
                  <a:cubicBezTo>
                    <a:pt x="2368" y="673"/>
                    <a:pt x="2381" y="745"/>
                    <a:pt x="2460" y="758"/>
                  </a:cubicBezTo>
                  <a:cubicBezTo>
                    <a:pt x="2532" y="772"/>
                    <a:pt x="2559" y="831"/>
                    <a:pt x="2605" y="897"/>
                  </a:cubicBezTo>
                  <a:cubicBezTo>
                    <a:pt x="2631" y="930"/>
                    <a:pt x="2664" y="936"/>
                    <a:pt x="2684" y="970"/>
                  </a:cubicBezTo>
                  <a:cubicBezTo>
                    <a:pt x="2704" y="989"/>
                    <a:pt x="2697" y="1022"/>
                    <a:pt x="2724" y="1029"/>
                  </a:cubicBezTo>
                  <a:cubicBezTo>
                    <a:pt x="5777" y="1385"/>
                    <a:pt x="5777" y="1385"/>
                    <a:pt x="5777" y="1385"/>
                  </a:cubicBezTo>
                </a:path>
              </a:pathLst>
            </a:custGeom>
            <a:solidFill>
              <a:schemeClr val="accent2"/>
            </a:solid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2" name="Freeform 28"/>
            <p:cNvSpPr>
              <a:spLocks noChangeArrowheads="1"/>
            </p:cNvSpPr>
            <p:nvPr/>
          </p:nvSpPr>
          <p:spPr bwMode="auto">
            <a:xfrm>
              <a:off x="7596488" y="5327645"/>
              <a:ext cx="841320" cy="1546225"/>
            </a:xfrm>
            <a:custGeom>
              <a:avLst/>
              <a:gdLst>
                <a:gd name="T0" fmla="*/ 1055 w 2336"/>
                <a:gd name="T1" fmla="*/ 86 h 4295"/>
                <a:gd name="T2" fmla="*/ 1088 w 2336"/>
                <a:gd name="T3" fmla="*/ 171 h 4295"/>
                <a:gd name="T4" fmla="*/ 1134 w 2336"/>
                <a:gd name="T5" fmla="*/ 396 h 4295"/>
                <a:gd name="T6" fmla="*/ 1095 w 2336"/>
                <a:gd name="T7" fmla="*/ 574 h 4295"/>
                <a:gd name="T8" fmla="*/ 996 w 2336"/>
                <a:gd name="T9" fmla="*/ 778 h 4295"/>
                <a:gd name="T10" fmla="*/ 916 w 2336"/>
                <a:gd name="T11" fmla="*/ 838 h 4295"/>
                <a:gd name="T12" fmla="*/ 837 w 2336"/>
                <a:gd name="T13" fmla="*/ 963 h 4295"/>
                <a:gd name="T14" fmla="*/ 633 w 2336"/>
                <a:gd name="T15" fmla="*/ 1174 h 4295"/>
                <a:gd name="T16" fmla="*/ 646 w 2336"/>
                <a:gd name="T17" fmla="*/ 1484 h 4295"/>
                <a:gd name="T18" fmla="*/ 573 w 2336"/>
                <a:gd name="T19" fmla="*/ 1649 h 4295"/>
                <a:gd name="T20" fmla="*/ 521 w 2336"/>
                <a:gd name="T21" fmla="*/ 1787 h 4295"/>
                <a:gd name="T22" fmla="*/ 198 w 2336"/>
                <a:gd name="T23" fmla="*/ 2177 h 4295"/>
                <a:gd name="T24" fmla="*/ 99 w 2336"/>
                <a:gd name="T25" fmla="*/ 2348 h 4295"/>
                <a:gd name="T26" fmla="*/ 178 w 2336"/>
                <a:gd name="T27" fmla="*/ 2519 h 4295"/>
                <a:gd name="T28" fmla="*/ 125 w 2336"/>
                <a:gd name="T29" fmla="*/ 2823 h 4295"/>
                <a:gd name="T30" fmla="*/ 125 w 2336"/>
                <a:gd name="T31" fmla="*/ 3093 h 4295"/>
                <a:gd name="T32" fmla="*/ 99 w 2336"/>
                <a:gd name="T33" fmla="*/ 3291 h 4295"/>
                <a:gd name="T34" fmla="*/ 0 w 2336"/>
                <a:gd name="T35" fmla="*/ 3628 h 4295"/>
                <a:gd name="T36" fmla="*/ 125 w 2336"/>
                <a:gd name="T37" fmla="*/ 3687 h 4295"/>
                <a:gd name="T38" fmla="*/ 125 w 2336"/>
                <a:gd name="T39" fmla="*/ 3990 h 4295"/>
                <a:gd name="T40" fmla="*/ 514 w 2336"/>
                <a:gd name="T41" fmla="*/ 3839 h 4295"/>
                <a:gd name="T42" fmla="*/ 600 w 2336"/>
                <a:gd name="T43" fmla="*/ 4122 h 4295"/>
                <a:gd name="T44" fmla="*/ 672 w 2336"/>
                <a:gd name="T45" fmla="*/ 4142 h 4295"/>
                <a:gd name="T46" fmla="*/ 817 w 2336"/>
                <a:gd name="T47" fmla="*/ 4135 h 4295"/>
                <a:gd name="T48" fmla="*/ 956 w 2336"/>
                <a:gd name="T49" fmla="*/ 4149 h 4295"/>
                <a:gd name="T50" fmla="*/ 1180 w 2336"/>
                <a:gd name="T51" fmla="*/ 4294 h 4295"/>
                <a:gd name="T52" fmla="*/ 1279 w 2336"/>
                <a:gd name="T53" fmla="*/ 4201 h 4295"/>
                <a:gd name="T54" fmla="*/ 1457 w 2336"/>
                <a:gd name="T55" fmla="*/ 4267 h 4295"/>
                <a:gd name="T56" fmla="*/ 1748 w 2336"/>
                <a:gd name="T57" fmla="*/ 4175 h 4295"/>
                <a:gd name="T58" fmla="*/ 1906 w 2336"/>
                <a:gd name="T59" fmla="*/ 4063 h 4295"/>
                <a:gd name="T60" fmla="*/ 2064 w 2336"/>
                <a:gd name="T61" fmla="*/ 4056 h 4295"/>
                <a:gd name="T62" fmla="*/ 2064 w 2336"/>
                <a:gd name="T63" fmla="*/ 3786 h 4295"/>
                <a:gd name="T64" fmla="*/ 2084 w 2336"/>
                <a:gd name="T65" fmla="*/ 3568 h 4295"/>
                <a:gd name="T66" fmla="*/ 2097 w 2336"/>
                <a:gd name="T67" fmla="*/ 3370 h 4295"/>
                <a:gd name="T68" fmla="*/ 2077 w 2336"/>
                <a:gd name="T69" fmla="*/ 3205 h 4295"/>
                <a:gd name="T70" fmla="*/ 2150 w 2336"/>
                <a:gd name="T71" fmla="*/ 2994 h 4295"/>
                <a:gd name="T72" fmla="*/ 2269 w 2336"/>
                <a:gd name="T73" fmla="*/ 2757 h 4295"/>
                <a:gd name="T74" fmla="*/ 2308 w 2336"/>
                <a:gd name="T75" fmla="*/ 2651 h 4295"/>
                <a:gd name="T76" fmla="*/ 2223 w 2336"/>
                <a:gd name="T77" fmla="*/ 2645 h 4295"/>
                <a:gd name="T78" fmla="*/ 2018 w 2336"/>
                <a:gd name="T79" fmla="*/ 2315 h 4295"/>
                <a:gd name="T80" fmla="*/ 1827 w 2336"/>
                <a:gd name="T81" fmla="*/ 2064 h 4295"/>
                <a:gd name="T82" fmla="*/ 1827 w 2336"/>
                <a:gd name="T83" fmla="*/ 1886 h 4295"/>
                <a:gd name="T84" fmla="*/ 1873 w 2336"/>
                <a:gd name="T85" fmla="*/ 1741 h 4295"/>
                <a:gd name="T86" fmla="*/ 1985 w 2336"/>
                <a:gd name="T87" fmla="*/ 1642 h 4295"/>
                <a:gd name="T88" fmla="*/ 1754 w 2336"/>
                <a:gd name="T89" fmla="*/ 1550 h 4295"/>
                <a:gd name="T90" fmla="*/ 1602 w 2336"/>
                <a:gd name="T91" fmla="*/ 1293 h 4295"/>
                <a:gd name="T92" fmla="*/ 1471 w 2336"/>
                <a:gd name="T93" fmla="*/ 1108 h 4295"/>
                <a:gd name="T94" fmla="*/ 1405 w 2336"/>
                <a:gd name="T95" fmla="*/ 1036 h 4295"/>
                <a:gd name="T96" fmla="*/ 1510 w 2336"/>
                <a:gd name="T97" fmla="*/ 851 h 4295"/>
                <a:gd name="T98" fmla="*/ 1576 w 2336"/>
                <a:gd name="T99" fmla="*/ 587 h 4295"/>
                <a:gd name="T100" fmla="*/ 1616 w 2336"/>
                <a:gd name="T101" fmla="*/ 198 h 4295"/>
                <a:gd name="T102" fmla="*/ 1477 w 2336"/>
                <a:gd name="T103" fmla="*/ 26 h 4295"/>
                <a:gd name="T104" fmla="*/ 1339 w 2336"/>
                <a:gd name="T105" fmla="*/ 40 h 4295"/>
                <a:gd name="T106" fmla="*/ 1207 w 2336"/>
                <a:gd name="T107" fmla="*/ 7 h 4295"/>
                <a:gd name="T108" fmla="*/ 1055 w 2336"/>
                <a:gd name="T109" fmla="*/ 86 h 4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36" h="4295">
                  <a:moveTo>
                    <a:pt x="1055" y="86"/>
                  </a:moveTo>
                  <a:lnTo>
                    <a:pt x="1055" y="86"/>
                  </a:lnTo>
                  <a:cubicBezTo>
                    <a:pt x="1055" y="99"/>
                    <a:pt x="1042" y="112"/>
                    <a:pt x="1042" y="125"/>
                  </a:cubicBezTo>
                  <a:cubicBezTo>
                    <a:pt x="1042" y="145"/>
                    <a:pt x="1075" y="152"/>
                    <a:pt x="1088" y="171"/>
                  </a:cubicBezTo>
                  <a:cubicBezTo>
                    <a:pt x="1134" y="224"/>
                    <a:pt x="1180" y="264"/>
                    <a:pt x="1180" y="336"/>
                  </a:cubicBezTo>
                  <a:cubicBezTo>
                    <a:pt x="1180" y="363"/>
                    <a:pt x="1147" y="369"/>
                    <a:pt x="1134" y="396"/>
                  </a:cubicBezTo>
                  <a:cubicBezTo>
                    <a:pt x="1121" y="429"/>
                    <a:pt x="1134" y="455"/>
                    <a:pt x="1128" y="488"/>
                  </a:cubicBezTo>
                  <a:cubicBezTo>
                    <a:pt x="1121" y="528"/>
                    <a:pt x="1101" y="541"/>
                    <a:pt x="1095" y="574"/>
                  </a:cubicBezTo>
                  <a:cubicBezTo>
                    <a:pt x="1088" y="626"/>
                    <a:pt x="1081" y="666"/>
                    <a:pt x="1055" y="712"/>
                  </a:cubicBezTo>
                  <a:cubicBezTo>
                    <a:pt x="1042" y="745"/>
                    <a:pt x="1029" y="778"/>
                    <a:pt x="996" y="778"/>
                  </a:cubicBezTo>
                  <a:cubicBezTo>
                    <a:pt x="983" y="778"/>
                    <a:pt x="976" y="758"/>
                    <a:pt x="963" y="758"/>
                  </a:cubicBezTo>
                  <a:cubicBezTo>
                    <a:pt x="923" y="758"/>
                    <a:pt x="923" y="805"/>
                    <a:pt x="916" y="838"/>
                  </a:cubicBezTo>
                  <a:cubicBezTo>
                    <a:pt x="910" y="870"/>
                    <a:pt x="897" y="884"/>
                    <a:pt x="877" y="910"/>
                  </a:cubicBezTo>
                  <a:cubicBezTo>
                    <a:pt x="864" y="930"/>
                    <a:pt x="864" y="950"/>
                    <a:pt x="837" y="963"/>
                  </a:cubicBezTo>
                  <a:cubicBezTo>
                    <a:pt x="791" y="983"/>
                    <a:pt x="758" y="989"/>
                    <a:pt x="712" y="1016"/>
                  </a:cubicBezTo>
                  <a:cubicBezTo>
                    <a:pt x="659" y="1062"/>
                    <a:pt x="659" y="1108"/>
                    <a:pt x="633" y="1174"/>
                  </a:cubicBezTo>
                  <a:cubicBezTo>
                    <a:pt x="606" y="1240"/>
                    <a:pt x="541" y="1266"/>
                    <a:pt x="541" y="1339"/>
                  </a:cubicBezTo>
                  <a:cubicBezTo>
                    <a:pt x="541" y="1411"/>
                    <a:pt x="646" y="1411"/>
                    <a:pt x="646" y="1484"/>
                  </a:cubicBezTo>
                  <a:cubicBezTo>
                    <a:pt x="646" y="1530"/>
                    <a:pt x="646" y="1570"/>
                    <a:pt x="606" y="1603"/>
                  </a:cubicBezTo>
                  <a:cubicBezTo>
                    <a:pt x="593" y="1616"/>
                    <a:pt x="573" y="1629"/>
                    <a:pt x="573" y="1649"/>
                  </a:cubicBezTo>
                  <a:cubicBezTo>
                    <a:pt x="573" y="1675"/>
                    <a:pt x="573" y="1688"/>
                    <a:pt x="573" y="1715"/>
                  </a:cubicBezTo>
                  <a:cubicBezTo>
                    <a:pt x="573" y="1754"/>
                    <a:pt x="541" y="1761"/>
                    <a:pt x="521" y="1787"/>
                  </a:cubicBezTo>
                  <a:cubicBezTo>
                    <a:pt x="448" y="1886"/>
                    <a:pt x="356" y="1893"/>
                    <a:pt x="290" y="1998"/>
                  </a:cubicBezTo>
                  <a:cubicBezTo>
                    <a:pt x="250" y="2064"/>
                    <a:pt x="231" y="2104"/>
                    <a:pt x="198" y="2177"/>
                  </a:cubicBezTo>
                  <a:cubicBezTo>
                    <a:pt x="178" y="2209"/>
                    <a:pt x="158" y="2223"/>
                    <a:pt x="145" y="2262"/>
                  </a:cubicBezTo>
                  <a:cubicBezTo>
                    <a:pt x="132" y="2295"/>
                    <a:pt x="125" y="2322"/>
                    <a:pt x="99" y="2348"/>
                  </a:cubicBezTo>
                  <a:lnTo>
                    <a:pt x="99" y="2348"/>
                  </a:lnTo>
                  <a:cubicBezTo>
                    <a:pt x="138" y="2407"/>
                    <a:pt x="178" y="2453"/>
                    <a:pt x="178" y="2519"/>
                  </a:cubicBezTo>
                  <a:cubicBezTo>
                    <a:pt x="178" y="2566"/>
                    <a:pt x="158" y="2592"/>
                    <a:pt x="151" y="2638"/>
                  </a:cubicBezTo>
                  <a:cubicBezTo>
                    <a:pt x="138" y="2711"/>
                    <a:pt x="151" y="2757"/>
                    <a:pt x="125" y="2823"/>
                  </a:cubicBezTo>
                  <a:cubicBezTo>
                    <a:pt x="112" y="2869"/>
                    <a:pt x="99" y="2895"/>
                    <a:pt x="99" y="2935"/>
                  </a:cubicBezTo>
                  <a:cubicBezTo>
                    <a:pt x="99" y="3001"/>
                    <a:pt x="125" y="3034"/>
                    <a:pt x="125" y="3093"/>
                  </a:cubicBezTo>
                  <a:cubicBezTo>
                    <a:pt x="125" y="3126"/>
                    <a:pt x="125" y="3146"/>
                    <a:pt x="125" y="3179"/>
                  </a:cubicBezTo>
                  <a:cubicBezTo>
                    <a:pt x="125" y="3225"/>
                    <a:pt x="112" y="3252"/>
                    <a:pt x="99" y="3291"/>
                  </a:cubicBezTo>
                  <a:cubicBezTo>
                    <a:pt x="79" y="3337"/>
                    <a:pt x="86" y="3364"/>
                    <a:pt x="72" y="3403"/>
                  </a:cubicBezTo>
                  <a:cubicBezTo>
                    <a:pt x="39" y="3496"/>
                    <a:pt x="19" y="3535"/>
                    <a:pt x="0" y="3628"/>
                  </a:cubicBezTo>
                  <a:lnTo>
                    <a:pt x="0" y="3628"/>
                  </a:lnTo>
                  <a:cubicBezTo>
                    <a:pt x="125" y="3687"/>
                    <a:pt x="125" y="3687"/>
                    <a:pt x="125" y="3687"/>
                  </a:cubicBezTo>
                  <a:cubicBezTo>
                    <a:pt x="112" y="3773"/>
                    <a:pt x="26" y="3799"/>
                    <a:pt x="26" y="3891"/>
                  </a:cubicBezTo>
                  <a:cubicBezTo>
                    <a:pt x="26" y="3944"/>
                    <a:pt x="79" y="3971"/>
                    <a:pt x="125" y="3990"/>
                  </a:cubicBezTo>
                  <a:cubicBezTo>
                    <a:pt x="198" y="4017"/>
                    <a:pt x="237" y="4036"/>
                    <a:pt x="310" y="4036"/>
                  </a:cubicBezTo>
                  <a:cubicBezTo>
                    <a:pt x="422" y="4036"/>
                    <a:pt x="402" y="3839"/>
                    <a:pt x="514" y="3839"/>
                  </a:cubicBezTo>
                  <a:cubicBezTo>
                    <a:pt x="587" y="3839"/>
                    <a:pt x="626" y="3911"/>
                    <a:pt x="626" y="3977"/>
                  </a:cubicBezTo>
                  <a:cubicBezTo>
                    <a:pt x="626" y="4036"/>
                    <a:pt x="600" y="4063"/>
                    <a:pt x="600" y="4122"/>
                  </a:cubicBezTo>
                  <a:cubicBezTo>
                    <a:pt x="600" y="4149"/>
                    <a:pt x="606" y="4188"/>
                    <a:pt x="640" y="4188"/>
                  </a:cubicBezTo>
                  <a:cubicBezTo>
                    <a:pt x="659" y="4188"/>
                    <a:pt x="666" y="4162"/>
                    <a:pt x="672" y="4142"/>
                  </a:cubicBezTo>
                  <a:cubicBezTo>
                    <a:pt x="686" y="4116"/>
                    <a:pt x="699" y="4102"/>
                    <a:pt x="705" y="4076"/>
                  </a:cubicBezTo>
                  <a:cubicBezTo>
                    <a:pt x="752" y="4089"/>
                    <a:pt x="771" y="4135"/>
                    <a:pt x="817" y="4135"/>
                  </a:cubicBezTo>
                  <a:cubicBezTo>
                    <a:pt x="851" y="4135"/>
                    <a:pt x="851" y="4096"/>
                    <a:pt x="884" y="4096"/>
                  </a:cubicBezTo>
                  <a:cubicBezTo>
                    <a:pt x="916" y="4096"/>
                    <a:pt x="930" y="4122"/>
                    <a:pt x="956" y="4149"/>
                  </a:cubicBezTo>
                  <a:cubicBezTo>
                    <a:pt x="1002" y="4195"/>
                    <a:pt x="1042" y="4208"/>
                    <a:pt x="1095" y="4247"/>
                  </a:cubicBezTo>
                  <a:cubicBezTo>
                    <a:pt x="1121" y="4274"/>
                    <a:pt x="1141" y="4294"/>
                    <a:pt x="1180" y="4294"/>
                  </a:cubicBezTo>
                  <a:cubicBezTo>
                    <a:pt x="1200" y="4294"/>
                    <a:pt x="1200" y="4274"/>
                    <a:pt x="1207" y="4254"/>
                  </a:cubicBezTo>
                  <a:cubicBezTo>
                    <a:pt x="1227" y="4228"/>
                    <a:pt x="1246" y="4201"/>
                    <a:pt x="1279" y="4201"/>
                  </a:cubicBezTo>
                  <a:cubicBezTo>
                    <a:pt x="1332" y="4201"/>
                    <a:pt x="1345" y="4267"/>
                    <a:pt x="1398" y="4267"/>
                  </a:cubicBezTo>
                  <a:cubicBezTo>
                    <a:pt x="1418" y="4267"/>
                    <a:pt x="1431" y="4267"/>
                    <a:pt x="1457" y="4267"/>
                  </a:cubicBezTo>
                  <a:cubicBezTo>
                    <a:pt x="1517" y="4267"/>
                    <a:pt x="1543" y="4247"/>
                    <a:pt x="1596" y="4228"/>
                  </a:cubicBezTo>
                  <a:cubicBezTo>
                    <a:pt x="1655" y="4208"/>
                    <a:pt x="1701" y="4214"/>
                    <a:pt x="1748" y="4175"/>
                  </a:cubicBezTo>
                  <a:cubicBezTo>
                    <a:pt x="1781" y="4149"/>
                    <a:pt x="1767" y="4109"/>
                    <a:pt x="1794" y="4089"/>
                  </a:cubicBezTo>
                  <a:cubicBezTo>
                    <a:pt x="1827" y="4056"/>
                    <a:pt x="1860" y="4069"/>
                    <a:pt x="1906" y="4063"/>
                  </a:cubicBezTo>
                  <a:cubicBezTo>
                    <a:pt x="2064" y="4056"/>
                    <a:pt x="2064" y="4056"/>
                    <a:pt x="2064" y="4056"/>
                  </a:cubicBezTo>
                  <a:lnTo>
                    <a:pt x="2064" y="4056"/>
                  </a:lnTo>
                  <a:cubicBezTo>
                    <a:pt x="2051" y="4023"/>
                    <a:pt x="2051" y="3997"/>
                    <a:pt x="2051" y="3957"/>
                  </a:cubicBezTo>
                  <a:cubicBezTo>
                    <a:pt x="2051" y="3891"/>
                    <a:pt x="2064" y="3852"/>
                    <a:pt x="2064" y="3786"/>
                  </a:cubicBezTo>
                  <a:cubicBezTo>
                    <a:pt x="2064" y="3733"/>
                    <a:pt x="2038" y="3713"/>
                    <a:pt x="2038" y="3660"/>
                  </a:cubicBezTo>
                  <a:cubicBezTo>
                    <a:pt x="2038" y="3621"/>
                    <a:pt x="2084" y="3608"/>
                    <a:pt x="2084" y="3568"/>
                  </a:cubicBezTo>
                  <a:cubicBezTo>
                    <a:pt x="2084" y="3529"/>
                    <a:pt x="2044" y="3515"/>
                    <a:pt x="2044" y="3476"/>
                  </a:cubicBezTo>
                  <a:cubicBezTo>
                    <a:pt x="2044" y="3430"/>
                    <a:pt x="2097" y="3416"/>
                    <a:pt x="2097" y="3370"/>
                  </a:cubicBezTo>
                  <a:cubicBezTo>
                    <a:pt x="2097" y="3337"/>
                    <a:pt x="2038" y="3344"/>
                    <a:pt x="2038" y="3311"/>
                  </a:cubicBezTo>
                  <a:cubicBezTo>
                    <a:pt x="2038" y="3265"/>
                    <a:pt x="2064" y="3245"/>
                    <a:pt x="2077" y="3205"/>
                  </a:cubicBezTo>
                  <a:cubicBezTo>
                    <a:pt x="2097" y="3159"/>
                    <a:pt x="2091" y="3133"/>
                    <a:pt x="2104" y="3087"/>
                  </a:cubicBezTo>
                  <a:cubicBezTo>
                    <a:pt x="2117" y="3054"/>
                    <a:pt x="2137" y="3034"/>
                    <a:pt x="2150" y="2994"/>
                  </a:cubicBezTo>
                  <a:cubicBezTo>
                    <a:pt x="2170" y="2935"/>
                    <a:pt x="2170" y="2902"/>
                    <a:pt x="2196" y="2843"/>
                  </a:cubicBezTo>
                  <a:cubicBezTo>
                    <a:pt x="2209" y="2803"/>
                    <a:pt x="2229" y="2777"/>
                    <a:pt x="2269" y="2757"/>
                  </a:cubicBezTo>
                  <a:cubicBezTo>
                    <a:pt x="2295" y="2737"/>
                    <a:pt x="2335" y="2744"/>
                    <a:pt x="2335" y="2711"/>
                  </a:cubicBezTo>
                  <a:cubicBezTo>
                    <a:pt x="2335" y="2684"/>
                    <a:pt x="2308" y="2678"/>
                    <a:pt x="2308" y="2651"/>
                  </a:cubicBezTo>
                  <a:lnTo>
                    <a:pt x="2308" y="2651"/>
                  </a:lnTo>
                  <a:cubicBezTo>
                    <a:pt x="2275" y="2651"/>
                    <a:pt x="2262" y="2645"/>
                    <a:pt x="2223" y="2645"/>
                  </a:cubicBezTo>
                  <a:cubicBezTo>
                    <a:pt x="2137" y="2645"/>
                    <a:pt x="2084" y="2566"/>
                    <a:pt x="2064" y="2473"/>
                  </a:cubicBezTo>
                  <a:cubicBezTo>
                    <a:pt x="2051" y="2414"/>
                    <a:pt x="2051" y="2374"/>
                    <a:pt x="2018" y="2315"/>
                  </a:cubicBezTo>
                  <a:cubicBezTo>
                    <a:pt x="1978" y="2242"/>
                    <a:pt x="1952" y="2209"/>
                    <a:pt x="1899" y="2144"/>
                  </a:cubicBezTo>
                  <a:cubicBezTo>
                    <a:pt x="1873" y="2117"/>
                    <a:pt x="1860" y="2091"/>
                    <a:pt x="1827" y="2064"/>
                  </a:cubicBezTo>
                  <a:cubicBezTo>
                    <a:pt x="1794" y="2038"/>
                    <a:pt x="1754" y="2031"/>
                    <a:pt x="1754" y="1992"/>
                  </a:cubicBezTo>
                  <a:cubicBezTo>
                    <a:pt x="1754" y="1939"/>
                    <a:pt x="1794" y="1926"/>
                    <a:pt x="1827" y="1886"/>
                  </a:cubicBezTo>
                  <a:cubicBezTo>
                    <a:pt x="1853" y="1860"/>
                    <a:pt x="1853" y="1834"/>
                    <a:pt x="1860" y="1801"/>
                  </a:cubicBezTo>
                  <a:cubicBezTo>
                    <a:pt x="1860" y="1774"/>
                    <a:pt x="1860" y="1761"/>
                    <a:pt x="1873" y="1741"/>
                  </a:cubicBezTo>
                  <a:cubicBezTo>
                    <a:pt x="1899" y="1715"/>
                    <a:pt x="1939" y="1735"/>
                    <a:pt x="1965" y="1708"/>
                  </a:cubicBezTo>
                  <a:cubicBezTo>
                    <a:pt x="1978" y="1688"/>
                    <a:pt x="1985" y="1669"/>
                    <a:pt x="1985" y="1642"/>
                  </a:cubicBezTo>
                  <a:cubicBezTo>
                    <a:pt x="1985" y="1590"/>
                    <a:pt x="1965" y="1530"/>
                    <a:pt x="1919" y="1530"/>
                  </a:cubicBezTo>
                  <a:cubicBezTo>
                    <a:pt x="1853" y="1530"/>
                    <a:pt x="1820" y="1550"/>
                    <a:pt x="1754" y="1550"/>
                  </a:cubicBezTo>
                  <a:cubicBezTo>
                    <a:pt x="1708" y="1550"/>
                    <a:pt x="1695" y="1504"/>
                    <a:pt x="1682" y="1464"/>
                  </a:cubicBezTo>
                  <a:cubicBezTo>
                    <a:pt x="1662" y="1392"/>
                    <a:pt x="1649" y="1345"/>
                    <a:pt x="1602" y="1293"/>
                  </a:cubicBezTo>
                  <a:cubicBezTo>
                    <a:pt x="1563" y="1246"/>
                    <a:pt x="1543" y="1200"/>
                    <a:pt x="1490" y="1167"/>
                  </a:cubicBezTo>
                  <a:cubicBezTo>
                    <a:pt x="1471" y="1154"/>
                    <a:pt x="1484" y="1128"/>
                    <a:pt x="1471" y="1108"/>
                  </a:cubicBezTo>
                  <a:cubicBezTo>
                    <a:pt x="1464" y="1082"/>
                    <a:pt x="1438" y="1062"/>
                    <a:pt x="1411" y="1062"/>
                  </a:cubicBezTo>
                  <a:cubicBezTo>
                    <a:pt x="1405" y="1049"/>
                    <a:pt x="1405" y="1049"/>
                    <a:pt x="1405" y="1036"/>
                  </a:cubicBezTo>
                  <a:cubicBezTo>
                    <a:pt x="1405" y="989"/>
                    <a:pt x="1444" y="976"/>
                    <a:pt x="1471" y="937"/>
                  </a:cubicBezTo>
                  <a:cubicBezTo>
                    <a:pt x="1490" y="904"/>
                    <a:pt x="1490" y="877"/>
                    <a:pt x="1510" y="851"/>
                  </a:cubicBezTo>
                  <a:cubicBezTo>
                    <a:pt x="1543" y="805"/>
                    <a:pt x="1576" y="778"/>
                    <a:pt x="1576" y="725"/>
                  </a:cubicBezTo>
                  <a:cubicBezTo>
                    <a:pt x="1576" y="673"/>
                    <a:pt x="1576" y="640"/>
                    <a:pt x="1576" y="587"/>
                  </a:cubicBezTo>
                  <a:cubicBezTo>
                    <a:pt x="1576" y="514"/>
                    <a:pt x="1616" y="475"/>
                    <a:pt x="1616" y="402"/>
                  </a:cubicBezTo>
                  <a:cubicBezTo>
                    <a:pt x="1616" y="323"/>
                    <a:pt x="1616" y="277"/>
                    <a:pt x="1616" y="198"/>
                  </a:cubicBezTo>
                  <a:cubicBezTo>
                    <a:pt x="1616" y="132"/>
                    <a:pt x="1537" y="139"/>
                    <a:pt x="1477" y="99"/>
                  </a:cubicBezTo>
                  <a:cubicBezTo>
                    <a:pt x="1477" y="26"/>
                    <a:pt x="1477" y="26"/>
                    <a:pt x="1477" y="26"/>
                  </a:cubicBezTo>
                  <a:cubicBezTo>
                    <a:pt x="1471" y="0"/>
                    <a:pt x="1471" y="0"/>
                    <a:pt x="1471" y="0"/>
                  </a:cubicBezTo>
                  <a:cubicBezTo>
                    <a:pt x="1418" y="13"/>
                    <a:pt x="1391" y="40"/>
                    <a:pt x="1339" y="40"/>
                  </a:cubicBezTo>
                  <a:cubicBezTo>
                    <a:pt x="1306" y="40"/>
                    <a:pt x="1286" y="40"/>
                    <a:pt x="1253" y="26"/>
                  </a:cubicBezTo>
                  <a:cubicBezTo>
                    <a:pt x="1240" y="20"/>
                    <a:pt x="1227" y="7"/>
                    <a:pt x="1207" y="7"/>
                  </a:cubicBezTo>
                  <a:cubicBezTo>
                    <a:pt x="1174" y="7"/>
                    <a:pt x="1160" y="26"/>
                    <a:pt x="1134" y="40"/>
                  </a:cubicBezTo>
                  <a:cubicBezTo>
                    <a:pt x="1108" y="59"/>
                    <a:pt x="1081" y="72"/>
                    <a:pt x="1055" y="8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3" name="Freeform 29"/>
            <p:cNvSpPr>
              <a:spLocks noChangeArrowheads="1"/>
            </p:cNvSpPr>
            <p:nvPr/>
          </p:nvSpPr>
          <p:spPr bwMode="auto">
            <a:xfrm>
              <a:off x="5013793" y="3367081"/>
              <a:ext cx="1027046" cy="1189038"/>
            </a:xfrm>
            <a:custGeom>
              <a:avLst/>
              <a:gdLst>
                <a:gd name="T0" fmla="*/ 574 w 2851"/>
                <a:gd name="T1" fmla="*/ 1510 h 3305"/>
                <a:gd name="T2" fmla="*/ 772 w 2851"/>
                <a:gd name="T3" fmla="*/ 1603 h 3305"/>
                <a:gd name="T4" fmla="*/ 944 w 2851"/>
                <a:gd name="T5" fmla="*/ 1932 h 3305"/>
                <a:gd name="T6" fmla="*/ 1135 w 2851"/>
                <a:gd name="T7" fmla="*/ 2163 h 3305"/>
                <a:gd name="T8" fmla="*/ 1148 w 2851"/>
                <a:gd name="T9" fmla="*/ 2315 h 3305"/>
                <a:gd name="T10" fmla="*/ 1181 w 2851"/>
                <a:gd name="T11" fmla="*/ 2553 h 3305"/>
                <a:gd name="T12" fmla="*/ 1280 w 2851"/>
                <a:gd name="T13" fmla="*/ 2797 h 3305"/>
                <a:gd name="T14" fmla="*/ 1359 w 2851"/>
                <a:gd name="T15" fmla="*/ 3140 h 3305"/>
                <a:gd name="T16" fmla="*/ 1570 w 2851"/>
                <a:gd name="T17" fmla="*/ 3285 h 3305"/>
                <a:gd name="T18" fmla="*/ 1669 w 2851"/>
                <a:gd name="T19" fmla="*/ 3140 h 3305"/>
                <a:gd name="T20" fmla="*/ 1775 w 2851"/>
                <a:gd name="T21" fmla="*/ 2935 h 3305"/>
                <a:gd name="T22" fmla="*/ 2098 w 2851"/>
                <a:gd name="T23" fmla="*/ 3001 h 3305"/>
                <a:gd name="T24" fmla="*/ 2210 w 2851"/>
                <a:gd name="T25" fmla="*/ 2849 h 3305"/>
                <a:gd name="T26" fmla="*/ 2388 w 2851"/>
                <a:gd name="T27" fmla="*/ 2730 h 3305"/>
                <a:gd name="T28" fmla="*/ 2645 w 2851"/>
                <a:gd name="T29" fmla="*/ 2546 h 3305"/>
                <a:gd name="T30" fmla="*/ 2850 w 2851"/>
                <a:gd name="T31" fmla="*/ 2559 h 3305"/>
                <a:gd name="T32" fmla="*/ 2790 w 2851"/>
                <a:gd name="T33" fmla="*/ 1893 h 3305"/>
                <a:gd name="T34" fmla="*/ 2639 w 2851"/>
                <a:gd name="T35" fmla="*/ 1695 h 3305"/>
                <a:gd name="T36" fmla="*/ 2586 w 2851"/>
                <a:gd name="T37" fmla="*/ 1477 h 3305"/>
                <a:gd name="T38" fmla="*/ 2461 w 2851"/>
                <a:gd name="T39" fmla="*/ 1286 h 3305"/>
                <a:gd name="T40" fmla="*/ 2474 w 2851"/>
                <a:gd name="T41" fmla="*/ 1022 h 3305"/>
                <a:gd name="T42" fmla="*/ 2494 w 2851"/>
                <a:gd name="T43" fmla="*/ 897 h 3305"/>
                <a:gd name="T44" fmla="*/ 2639 w 2851"/>
                <a:gd name="T45" fmla="*/ 640 h 3305"/>
                <a:gd name="T46" fmla="*/ 2513 w 2851"/>
                <a:gd name="T47" fmla="*/ 396 h 3305"/>
                <a:gd name="T48" fmla="*/ 2395 w 2851"/>
                <a:gd name="T49" fmla="*/ 165 h 3305"/>
                <a:gd name="T50" fmla="*/ 2368 w 2851"/>
                <a:gd name="T51" fmla="*/ 0 h 3305"/>
                <a:gd name="T52" fmla="*/ 2104 w 2851"/>
                <a:gd name="T53" fmla="*/ 13 h 3305"/>
                <a:gd name="T54" fmla="*/ 2078 w 2851"/>
                <a:gd name="T55" fmla="*/ 178 h 3305"/>
                <a:gd name="T56" fmla="*/ 1946 w 2851"/>
                <a:gd name="T57" fmla="*/ 297 h 3305"/>
                <a:gd name="T58" fmla="*/ 1735 w 2851"/>
                <a:gd name="T59" fmla="*/ 396 h 3305"/>
                <a:gd name="T60" fmla="*/ 1544 w 2851"/>
                <a:gd name="T61" fmla="*/ 488 h 3305"/>
                <a:gd name="T62" fmla="*/ 1227 w 2851"/>
                <a:gd name="T63" fmla="*/ 488 h 3305"/>
                <a:gd name="T64" fmla="*/ 858 w 2851"/>
                <a:gd name="T65" fmla="*/ 607 h 3305"/>
                <a:gd name="T66" fmla="*/ 495 w 2851"/>
                <a:gd name="T67" fmla="*/ 554 h 3305"/>
                <a:gd name="T68" fmla="*/ 198 w 2851"/>
                <a:gd name="T69" fmla="*/ 462 h 3305"/>
                <a:gd name="T70" fmla="*/ 0 w 2851"/>
                <a:gd name="T71" fmla="*/ 521 h 3305"/>
                <a:gd name="T72" fmla="*/ 139 w 2851"/>
                <a:gd name="T73" fmla="*/ 640 h 3305"/>
                <a:gd name="T74" fmla="*/ 310 w 2851"/>
                <a:gd name="T75" fmla="*/ 699 h 3305"/>
                <a:gd name="T76" fmla="*/ 244 w 2851"/>
                <a:gd name="T77" fmla="*/ 1022 h 3305"/>
                <a:gd name="T78" fmla="*/ 350 w 2851"/>
                <a:gd name="T79" fmla="*/ 1346 h 3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851" h="3305">
                  <a:moveTo>
                    <a:pt x="574" y="1510"/>
                  </a:moveTo>
                  <a:lnTo>
                    <a:pt x="574" y="1510"/>
                  </a:lnTo>
                  <a:cubicBezTo>
                    <a:pt x="627" y="1510"/>
                    <a:pt x="667" y="1517"/>
                    <a:pt x="706" y="1543"/>
                  </a:cubicBezTo>
                  <a:cubicBezTo>
                    <a:pt x="732" y="1563"/>
                    <a:pt x="765" y="1570"/>
                    <a:pt x="772" y="1603"/>
                  </a:cubicBezTo>
                  <a:cubicBezTo>
                    <a:pt x="798" y="1688"/>
                    <a:pt x="818" y="1728"/>
                    <a:pt x="845" y="1814"/>
                  </a:cubicBezTo>
                  <a:cubicBezTo>
                    <a:pt x="864" y="1867"/>
                    <a:pt x="897" y="1900"/>
                    <a:pt x="944" y="1932"/>
                  </a:cubicBezTo>
                  <a:cubicBezTo>
                    <a:pt x="983" y="1952"/>
                    <a:pt x="996" y="1979"/>
                    <a:pt x="1036" y="2005"/>
                  </a:cubicBezTo>
                  <a:cubicBezTo>
                    <a:pt x="1089" y="2051"/>
                    <a:pt x="1135" y="2091"/>
                    <a:pt x="1135" y="2163"/>
                  </a:cubicBezTo>
                  <a:cubicBezTo>
                    <a:pt x="1135" y="2190"/>
                    <a:pt x="1135" y="2210"/>
                    <a:pt x="1135" y="2236"/>
                  </a:cubicBezTo>
                  <a:cubicBezTo>
                    <a:pt x="1148" y="2315"/>
                    <a:pt x="1148" y="2315"/>
                    <a:pt x="1148" y="2315"/>
                  </a:cubicBezTo>
                  <a:cubicBezTo>
                    <a:pt x="1148" y="2355"/>
                    <a:pt x="1148" y="2374"/>
                    <a:pt x="1148" y="2414"/>
                  </a:cubicBezTo>
                  <a:cubicBezTo>
                    <a:pt x="1148" y="2473"/>
                    <a:pt x="1155" y="2506"/>
                    <a:pt x="1181" y="2553"/>
                  </a:cubicBezTo>
                  <a:cubicBezTo>
                    <a:pt x="1227" y="2612"/>
                    <a:pt x="1280" y="2645"/>
                    <a:pt x="1280" y="2724"/>
                  </a:cubicBezTo>
                  <a:cubicBezTo>
                    <a:pt x="1280" y="2750"/>
                    <a:pt x="1280" y="2764"/>
                    <a:pt x="1280" y="2797"/>
                  </a:cubicBezTo>
                  <a:cubicBezTo>
                    <a:pt x="1280" y="2896"/>
                    <a:pt x="1333" y="2942"/>
                    <a:pt x="1353" y="3041"/>
                  </a:cubicBezTo>
                  <a:cubicBezTo>
                    <a:pt x="1366" y="3080"/>
                    <a:pt x="1359" y="3100"/>
                    <a:pt x="1359" y="3140"/>
                  </a:cubicBezTo>
                  <a:cubicBezTo>
                    <a:pt x="1372" y="3205"/>
                    <a:pt x="1405" y="3258"/>
                    <a:pt x="1471" y="3265"/>
                  </a:cubicBezTo>
                  <a:cubicBezTo>
                    <a:pt x="1511" y="3271"/>
                    <a:pt x="1530" y="3278"/>
                    <a:pt x="1570" y="3285"/>
                  </a:cubicBezTo>
                  <a:cubicBezTo>
                    <a:pt x="1590" y="3291"/>
                    <a:pt x="1623" y="3304"/>
                    <a:pt x="1629" y="3285"/>
                  </a:cubicBezTo>
                  <a:cubicBezTo>
                    <a:pt x="1649" y="3232"/>
                    <a:pt x="1649" y="3192"/>
                    <a:pt x="1669" y="3140"/>
                  </a:cubicBezTo>
                  <a:cubicBezTo>
                    <a:pt x="1682" y="3093"/>
                    <a:pt x="1709" y="3067"/>
                    <a:pt x="1728" y="3021"/>
                  </a:cubicBezTo>
                  <a:cubicBezTo>
                    <a:pt x="1742" y="2988"/>
                    <a:pt x="1748" y="2961"/>
                    <a:pt x="1775" y="2935"/>
                  </a:cubicBezTo>
                  <a:cubicBezTo>
                    <a:pt x="1827" y="2882"/>
                    <a:pt x="1900" y="2882"/>
                    <a:pt x="1966" y="2915"/>
                  </a:cubicBezTo>
                  <a:cubicBezTo>
                    <a:pt x="2019" y="2935"/>
                    <a:pt x="2039" y="3001"/>
                    <a:pt x="2098" y="3001"/>
                  </a:cubicBezTo>
                  <a:cubicBezTo>
                    <a:pt x="2151" y="3001"/>
                    <a:pt x="2210" y="2981"/>
                    <a:pt x="2210" y="2928"/>
                  </a:cubicBezTo>
                  <a:cubicBezTo>
                    <a:pt x="2210" y="2896"/>
                    <a:pt x="2210" y="2882"/>
                    <a:pt x="2210" y="2849"/>
                  </a:cubicBezTo>
                  <a:cubicBezTo>
                    <a:pt x="2210" y="2816"/>
                    <a:pt x="2243" y="2803"/>
                    <a:pt x="2269" y="2790"/>
                  </a:cubicBezTo>
                  <a:cubicBezTo>
                    <a:pt x="2315" y="2777"/>
                    <a:pt x="2342" y="2750"/>
                    <a:pt x="2388" y="2730"/>
                  </a:cubicBezTo>
                  <a:cubicBezTo>
                    <a:pt x="2467" y="2691"/>
                    <a:pt x="2487" y="2651"/>
                    <a:pt x="2566" y="2599"/>
                  </a:cubicBezTo>
                  <a:cubicBezTo>
                    <a:pt x="2586" y="2572"/>
                    <a:pt x="2606" y="2546"/>
                    <a:pt x="2645" y="2546"/>
                  </a:cubicBezTo>
                  <a:cubicBezTo>
                    <a:pt x="2678" y="2546"/>
                    <a:pt x="2698" y="2546"/>
                    <a:pt x="2731" y="2546"/>
                  </a:cubicBezTo>
                  <a:cubicBezTo>
                    <a:pt x="2777" y="2546"/>
                    <a:pt x="2804" y="2546"/>
                    <a:pt x="2850" y="2559"/>
                  </a:cubicBezTo>
                  <a:cubicBezTo>
                    <a:pt x="2823" y="1952"/>
                    <a:pt x="2823" y="1952"/>
                    <a:pt x="2823" y="1952"/>
                  </a:cubicBezTo>
                  <a:cubicBezTo>
                    <a:pt x="2810" y="1939"/>
                    <a:pt x="2810" y="1913"/>
                    <a:pt x="2790" y="1893"/>
                  </a:cubicBezTo>
                  <a:cubicBezTo>
                    <a:pt x="2757" y="1873"/>
                    <a:pt x="2725" y="1873"/>
                    <a:pt x="2705" y="1847"/>
                  </a:cubicBezTo>
                  <a:cubicBezTo>
                    <a:pt x="2672" y="1794"/>
                    <a:pt x="2672" y="1754"/>
                    <a:pt x="2639" y="1695"/>
                  </a:cubicBezTo>
                  <a:cubicBezTo>
                    <a:pt x="2619" y="1649"/>
                    <a:pt x="2586" y="1622"/>
                    <a:pt x="2586" y="1570"/>
                  </a:cubicBezTo>
                  <a:cubicBezTo>
                    <a:pt x="2586" y="1537"/>
                    <a:pt x="2586" y="1517"/>
                    <a:pt x="2586" y="1477"/>
                  </a:cubicBezTo>
                  <a:cubicBezTo>
                    <a:pt x="2586" y="1431"/>
                    <a:pt x="2573" y="1398"/>
                    <a:pt x="2533" y="1372"/>
                  </a:cubicBezTo>
                  <a:cubicBezTo>
                    <a:pt x="2494" y="1352"/>
                    <a:pt x="2461" y="1332"/>
                    <a:pt x="2461" y="1286"/>
                  </a:cubicBezTo>
                  <a:cubicBezTo>
                    <a:pt x="2461" y="1260"/>
                    <a:pt x="2461" y="1240"/>
                    <a:pt x="2461" y="1214"/>
                  </a:cubicBezTo>
                  <a:cubicBezTo>
                    <a:pt x="2461" y="1141"/>
                    <a:pt x="2461" y="1095"/>
                    <a:pt x="2474" y="1022"/>
                  </a:cubicBezTo>
                  <a:cubicBezTo>
                    <a:pt x="2480" y="1003"/>
                    <a:pt x="2494" y="996"/>
                    <a:pt x="2494" y="983"/>
                  </a:cubicBezTo>
                  <a:cubicBezTo>
                    <a:pt x="2494" y="950"/>
                    <a:pt x="2494" y="930"/>
                    <a:pt x="2494" y="897"/>
                  </a:cubicBezTo>
                  <a:cubicBezTo>
                    <a:pt x="2494" y="831"/>
                    <a:pt x="2533" y="791"/>
                    <a:pt x="2533" y="725"/>
                  </a:cubicBezTo>
                  <a:cubicBezTo>
                    <a:pt x="2559" y="679"/>
                    <a:pt x="2593" y="646"/>
                    <a:pt x="2639" y="640"/>
                  </a:cubicBezTo>
                  <a:cubicBezTo>
                    <a:pt x="2639" y="593"/>
                    <a:pt x="2639" y="567"/>
                    <a:pt x="2639" y="514"/>
                  </a:cubicBezTo>
                  <a:cubicBezTo>
                    <a:pt x="2639" y="449"/>
                    <a:pt x="2559" y="449"/>
                    <a:pt x="2513" y="396"/>
                  </a:cubicBezTo>
                  <a:cubicBezTo>
                    <a:pt x="2467" y="343"/>
                    <a:pt x="2421" y="317"/>
                    <a:pt x="2355" y="310"/>
                  </a:cubicBezTo>
                  <a:cubicBezTo>
                    <a:pt x="2355" y="251"/>
                    <a:pt x="2368" y="218"/>
                    <a:pt x="2395" y="165"/>
                  </a:cubicBezTo>
                  <a:cubicBezTo>
                    <a:pt x="2408" y="125"/>
                    <a:pt x="2441" y="106"/>
                    <a:pt x="2441" y="59"/>
                  </a:cubicBezTo>
                  <a:cubicBezTo>
                    <a:pt x="2441" y="26"/>
                    <a:pt x="2401" y="0"/>
                    <a:pt x="2368" y="0"/>
                  </a:cubicBezTo>
                  <a:cubicBezTo>
                    <a:pt x="2269" y="0"/>
                    <a:pt x="2203" y="13"/>
                    <a:pt x="2104" y="13"/>
                  </a:cubicBezTo>
                  <a:lnTo>
                    <a:pt x="2104" y="13"/>
                  </a:lnTo>
                  <a:cubicBezTo>
                    <a:pt x="2118" y="53"/>
                    <a:pt x="2137" y="59"/>
                    <a:pt x="2137" y="92"/>
                  </a:cubicBezTo>
                  <a:cubicBezTo>
                    <a:pt x="2137" y="132"/>
                    <a:pt x="2111" y="152"/>
                    <a:pt x="2078" y="178"/>
                  </a:cubicBezTo>
                  <a:cubicBezTo>
                    <a:pt x="2045" y="218"/>
                    <a:pt x="2032" y="237"/>
                    <a:pt x="1992" y="270"/>
                  </a:cubicBezTo>
                  <a:cubicBezTo>
                    <a:pt x="1972" y="277"/>
                    <a:pt x="1966" y="297"/>
                    <a:pt x="1946" y="297"/>
                  </a:cubicBezTo>
                  <a:cubicBezTo>
                    <a:pt x="1893" y="297"/>
                    <a:pt x="1860" y="297"/>
                    <a:pt x="1801" y="297"/>
                  </a:cubicBezTo>
                  <a:cubicBezTo>
                    <a:pt x="1781" y="336"/>
                    <a:pt x="1761" y="356"/>
                    <a:pt x="1735" y="396"/>
                  </a:cubicBezTo>
                  <a:cubicBezTo>
                    <a:pt x="1709" y="435"/>
                    <a:pt x="1702" y="468"/>
                    <a:pt x="1656" y="488"/>
                  </a:cubicBezTo>
                  <a:cubicBezTo>
                    <a:pt x="1616" y="501"/>
                    <a:pt x="1590" y="488"/>
                    <a:pt x="1544" y="488"/>
                  </a:cubicBezTo>
                  <a:cubicBezTo>
                    <a:pt x="1491" y="488"/>
                    <a:pt x="1465" y="481"/>
                    <a:pt x="1405" y="481"/>
                  </a:cubicBezTo>
                  <a:cubicBezTo>
                    <a:pt x="1339" y="481"/>
                    <a:pt x="1293" y="488"/>
                    <a:pt x="1227" y="488"/>
                  </a:cubicBezTo>
                  <a:cubicBezTo>
                    <a:pt x="1122" y="488"/>
                    <a:pt x="1056" y="495"/>
                    <a:pt x="957" y="534"/>
                  </a:cubicBezTo>
                  <a:cubicBezTo>
                    <a:pt x="924" y="567"/>
                    <a:pt x="911" y="607"/>
                    <a:pt x="858" y="607"/>
                  </a:cubicBezTo>
                  <a:cubicBezTo>
                    <a:pt x="798" y="607"/>
                    <a:pt x="772" y="554"/>
                    <a:pt x="719" y="554"/>
                  </a:cubicBezTo>
                  <a:cubicBezTo>
                    <a:pt x="633" y="554"/>
                    <a:pt x="581" y="554"/>
                    <a:pt x="495" y="554"/>
                  </a:cubicBezTo>
                  <a:cubicBezTo>
                    <a:pt x="409" y="554"/>
                    <a:pt x="363" y="528"/>
                    <a:pt x="284" y="495"/>
                  </a:cubicBezTo>
                  <a:cubicBezTo>
                    <a:pt x="251" y="481"/>
                    <a:pt x="231" y="462"/>
                    <a:pt x="198" y="462"/>
                  </a:cubicBezTo>
                  <a:cubicBezTo>
                    <a:pt x="119" y="462"/>
                    <a:pt x="79" y="462"/>
                    <a:pt x="0" y="462"/>
                  </a:cubicBezTo>
                  <a:cubicBezTo>
                    <a:pt x="0" y="488"/>
                    <a:pt x="0" y="501"/>
                    <a:pt x="0" y="521"/>
                  </a:cubicBezTo>
                  <a:cubicBezTo>
                    <a:pt x="0" y="554"/>
                    <a:pt x="7" y="574"/>
                    <a:pt x="20" y="600"/>
                  </a:cubicBezTo>
                  <a:cubicBezTo>
                    <a:pt x="53" y="633"/>
                    <a:pt x="93" y="620"/>
                    <a:pt x="139" y="640"/>
                  </a:cubicBezTo>
                  <a:cubicBezTo>
                    <a:pt x="178" y="653"/>
                    <a:pt x="198" y="666"/>
                    <a:pt x="238" y="686"/>
                  </a:cubicBezTo>
                  <a:cubicBezTo>
                    <a:pt x="264" y="692"/>
                    <a:pt x="290" y="679"/>
                    <a:pt x="310" y="699"/>
                  </a:cubicBezTo>
                  <a:cubicBezTo>
                    <a:pt x="317" y="706"/>
                    <a:pt x="310" y="719"/>
                    <a:pt x="310" y="739"/>
                  </a:cubicBezTo>
                  <a:cubicBezTo>
                    <a:pt x="310" y="851"/>
                    <a:pt x="244" y="910"/>
                    <a:pt x="244" y="1022"/>
                  </a:cubicBezTo>
                  <a:cubicBezTo>
                    <a:pt x="244" y="1134"/>
                    <a:pt x="238" y="1214"/>
                    <a:pt x="304" y="1306"/>
                  </a:cubicBezTo>
                  <a:cubicBezTo>
                    <a:pt x="317" y="1326"/>
                    <a:pt x="337" y="1332"/>
                    <a:pt x="350" y="1346"/>
                  </a:cubicBezTo>
                  <a:cubicBezTo>
                    <a:pt x="429" y="1425"/>
                    <a:pt x="475" y="1464"/>
                    <a:pt x="574" y="151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 name="Freeform 30"/>
            <p:cNvSpPr>
              <a:spLocks noChangeArrowheads="1"/>
            </p:cNvSpPr>
            <p:nvPr/>
          </p:nvSpPr>
          <p:spPr bwMode="auto">
            <a:xfrm>
              <a:off x="6029727" y="3832220"/>
              <a:ext cx="2427130" cy="2341563"/>
            </a:xfrm>
            <a:custGeom>
              <a:avLst/>
              <a:gdLst>
                <a:gd name="T0" fmla="*/ 4340 w 6741"/>
                <a:gd name="T1" fmla="*/ 1609 h 6504"/>
                <a:gd name="T2" fmla="*/ 4260 w 6741"/>
                <a:gd name="T3" fmla="*/ 1629 h 6504"/>
                <a:gd name="T4" fmla="*/ 4379 w 6741"/>
                <a:gd name="T5" fmla="*/ 1457 h 6504"/>
                <a:gd name="T6" fmla="*/ 4333 w 6741"/>
                <a:gd name="T7" fmla="*/ 1536 h 6504"/>
                <a:gd name="T8" fmla="*/ 4260 w 6741"/>
                <a:gd name="T9" fmla="*/ 1504 h 6504"/>
                <a:gd name="T10" fmla="*/ 4874 w 6741"/>
                <a:gd name="T11" fmla="*/ 1504 h 6504"/>
                <a:gd name="T12" fmla="*/ 4999 w 6741"/>
                <a:gd name="T13" fmla="*/ 1523 h 6504"/>
                <a:gd name="T14" fmla="*/ 4801 w 6741"/>
                <a:gd name="T15" fmla="*/ 1444 h 6504"/>
                <a:gd name="T16" fmla="*/ 4610 w 6741"/>
                <a:gd name="T17" fmla="*/ 1273 h 6504"/>
                <a:gd name="T18" fmla="*/ 4524 w 6741"/>
                <a:gd name="T19" fmla="*/ 1398 h 6504"/>
                <a:gd name="T20" fmla="*/ 4801 w 6741"/>
                <a:gd name="T21" fmla="*/ 1523 h 6504"/>
                <a:gd name="T22" fmla="*/ 4775 w 6741"/>
                <a:gd name="T23" fmla="*/ 1523 h 6504"/>
                <a:gd name="T24" fmla="*/ 6609 w 6741"/>
                <a:gd name="T25" fmla="*/ 2480 h 6504"/>
                <a:gd name="T26" fmla="*/ 6516 w 6741"/>
                <a:gd name="T27" fmla="*/ 2915 h 6504"/>
                <a:gd name="T28" fmla="*/ 6325 w 6741"/>
                <a:gd name="T29" fmla="*/ 3238 h 6504"/>
                <a:gd name="T30" fmla="*/ 6186 w 6741"/>
                <a:gd name="T31" fmla="*/ 3502 h 6504"/>
                <a:gd name="T32" fmla="*/ 5949 w 6741"/>
                <a:gd name="T33" fmla="*/ 3792 h 6504"/>
                <a:gd name="T34" fmla="*/ 5507 w 6741"/>
                <a:gd name="T35" fmla="*/ 4056 h 6504"/>
                <a:gd name="T36" fmla="*/ 5441 w 6741"/>
                <a:gd name="T37" fmla="*/ 4326 h 6504"/>
                <a:gd name="T38" fmla="*/ 5448 w 6741"/>
                <a:gd name="T39" fmla="*/ 4729 h 6504"/>
                <a:gd name="T40" fmla="*/ 5269 w 6741"/>
                <a:gd name="T41" fmla="*/ 4993 h 6504"/>
                <a:gd name="T42" fmla="*/ 4986 w 6741"/>
                <a:gd name="T43" fmla="*/ 5329 h 6504"/>
                <a:gd name="T44" fmla="*/ 4926 w 6741"/>
                <a:gd name="T45" fmla="*/ 5804 h 6504"/>
                <a:gd name="T46" fmla="*/ 4551 w 6741"/>
                <a:gd name="T47" fmla="*/ 6332 h 6504"/>
                <a:gd name="T48" fmla="*/ 1399 w 6741"/>
                <a:gd name="T49" fmla="*/ 6147 h 6504"/>
                <a:gd name="T50" fmla="*/ 1010 w 6741"/>
                <a:gd name="T51" fmla="*/ 5725 h 6504"/>
                <a:gd name="T52" fmla="*/ 911 w 6741"/>
                <a:gd name="T53" fmla="*/ 5243 h 6504"/>
                <a:gd name="T54" fmla="*/ 812 w 6741"/>
                <a:gd name="T55" fmla="*/ 4999 h 6504"/>
                <a:gd name="T56" fmla="*/ 884 w 6741"/>
                <a:gd name="T57" fmla="*/ 4722 h 6504"/>
                <a:gd name="T58" fmla="*/ 1379 w 6741"/>
                <a:gd name="T59" fmla="*/ 2381 h 6504"/>
                <a:gd name="T60" fmla="*/ 990 w 6741"/>
                <a:gd name="T61" fmla="*/ 2176 h 6504"/>
                <a:gd name="T62" fmla="*/ 607 w 6741"/>
                <a:gd name="T63" fmla="*/ 2117 h 6504"/>
                <a:gd name="T64" fmla="*/ 370 w 6741"/>
                <a:gd name="T65" fmla="*/ 1833 h 6504"/>
                <a:gd name="T66" fmla="*/ 79 w 6741"/>
                <a:gd name="T67" fmla="*/ 1563 h 6504"/>
                <a:gd name="T68" fmla="*/ 0 w 6741"/>
                <a:gd name="T69" fmla="*/ 659 h 6504"/>
                <a:gd name="T70" fmla="*/ 271 w 6741"/>
                <a:gd name="T71" fmla="*/ 712 h 6504"/>
                <a:gd name="T72" fmla="*/ 660 w 6741"/>
                <a:gd name="T73" fmla="*/ 593 h 6504"/>
                <a:gd name="T74" fmla="*/ 1102 w 6741"/>
                <a:gd name="T75" fmla="*/ 369 h 6504"/>
                <a:gd name="T76" fmla="*/ 1353 w 6741"/>
                <a:gd name="T77" fmla="*/ 389 h 6504"/>
                <a:gd name="T78" fmla="*/ 1669 w 6741"/>
                <a:gd name="T79" fmla="*/ 409 h 6504"/>
                <a:gd name="T80" fmla="*/ 1662 w 6741"/>
                <a:gd name="T81" fmla="*/ 112 h 6504"/>
                <a:gd name="T82" fmla="*/ 2243 w 6741"/>
                <a:gd name="T83" fmla="*/ 46 h 6504"/>
                <a:gd name="T84" fmla="*/ 2342 w 6741"/>
                <a:gd name="T85" fmla="*/ 283 h 6504"/>
                <a:gd name="T86" fmla="*/ 2545 w 6741"/>
                <a:gd name="T87" fmla="*/ 738 h 6504"/>
                <a:gd name="T88" fmla="*/ 2789 w 6741"/>
                <a:gd name="T89" fmla="*/ 930 h 6504"/>
                <a:gd name="T90" fmla="*/ 3119 w 6741"/>
                <a:gd name="T91" fmla="*/ 1312 h 6504"/>
                <a:gd name="T92" fmla="*/ 3390 w 6741"/>
                <a:gd name="T93" fmla="*/ 1748 h 6504"/>
                <a:gd name="T94" fmla="*/ 3753 w 6741"/>
                <a:gd name="T95" fmla="*/ 2051 h 6504"/>
                <a:gd name="T96" fmla="*/ 3627 w 6741"/>
                <a:gd name="T97" fmla="*/ 2183 h 6504"/>
                <a:gd name="T98" fmla="*/ 3983 w 6741"/>
                <a:gd name="T99" fmla="*/ 2110 h 6504"/>
                <a:gd name="T100" fmla="*/ 4287 w 6741"/>
                <a:gd name="T101" fmla="*/ 2025 h 6504"/>
                <a:gd name="T102" fmla="*/ 4445 w 6741"/>
                <a:gd name="T103" fmla="*/ 1748 h 6504"/>
                <a:gd name="T104" fmla="*/ 5144 w 6741"/>
                <a:gd name="T105" fmla="*/ 1569 h 6504"/>
                <a:gd name="T106" fmla="*/ 5507 w 6741"/>
                <a:gd name="T107" fmla="*/ 1715 h 6504"/>
                <a:gd name="T108" fmla="*/ 5401 w 6741"/>
                <a:gd name="T109" fmla="*/ 2051 h 6504"/>
                <a:gd name="T110" fmla="*/ 4445 w 6741"/>
                <a:gd name="T111" fmla="*/ 2354 h 6504"/>
                <a:gd name="T112" fmla="*/ 4597 w 6741"/>
                <a:gd name="T113" fmla="*/ 2440 h 6504"/>
                <a:gd name="T114" fmla="*/ 5045 w 6741"/>
                <a:gd name="T115" fmla="*/ 2420 h 6504"/>
                <a:gd name="T116" fmla="*/ 4993 w 6741"/>
                <a:gd name="T117" fmla="*/ 2697 h 6504"/>
                <a:gd name="T118" fmla="*/ 5382 w 6741"/>
                <a:gd name="T119" fmla="*/ 2328 h 6504"/>
                <a:gd name="T120" fmla="*/ 5573 w 6741"/>
                <a:gd name="T121" fmla="*/ 2123 h 6504"/>
                <a:gd name="T122" fmla="*/ 5725 w 6741"/>
                <a:gd name="T123" fmla="*/ 1899 h 6504"/>
                <a:gd name="T124" fmla="*/ 6285 w 6741"/>
                <a:gd name="T125" fmla="*/ 1965 h 6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41" h="6504">
                  <a:moveTo>
                    <a:pt x="4353" y="1655"/>
                  </a:moveTo>
                  <a:lnTo>
                    <a:pt x="4353" y="1655"/>
                  </a:lnTo>
                  <a:cubicBezTo>
                    <a:pt x="4353" y="1616"/>
                    <a:pt x="4353" y="1616"/>
                    <a:pt x="4353" y="1616"/>
                  </a:cubicBezTo>
                  <a:cubicBezTo>
                    <a:pt x="4340" y="1609"/>
                    <a:pt x="4340" y="1609"/>
                    <a:pt x="4340" y="1609"/>
                  </a:cubicBezTo>
                  <a:cubicBezTo>
                    <a:pt x="4333" y="1596"/>
                    <a:pt x="4333" y="1596"/>
                    <a:pt x="4333" y="1596"/>
                  </a:cubicBezTo>
                  <a:lnTo>
                    <a:pt x="4333" y="1596"/>
                  </a:lnTo>
                  <a:cubicBezTo>
                    <a:pt x="4326" y="1596"/>
                    <a:pt x="4320" y="1589"/>
                    <a:pt x="4313" y="1589"/>
                  </a:cubicBezTo>
                  <a:cubicBezTo>
                    <a:pt x="4287" y="1589"/>
                    <a:pt x="4280" y="1616"/>
                    <a:pt x="4260" y="1629"/>
                  </a:cubicBezTo>
                  <a:cubicBezTo>
                    <a:pt x="4227" y="1655"/>
                    <a:pt x="4208" y="1668"/>
                    <a:pt x="4188" y="1708"/>
                  </a:cubicBezTo>
                  <a:cubicBezTo>
                    <a:pt x="4194" y="1708"/>
                    <a:pt x="4201" y="1708"/>
                    <a:pt x="4208" y="1708"/>
                  </a:cubicBezTo>
                  <a:cubicBezTo>
                    <a:pt x="4267" y="1708"/>
                    <a:pt x="4300" y="1688"/>
                    <a:pt x="4353" y="1655"/>
                  </a:cubicBezTo>
                  <a:close/>
                  <a:moveTo>
                    <a:pt x="4379" y="1457"/>
                  </a:moveTo>
                  <a:lnTo>
                    <a:pt x="4379" y="1457"/>
                  </a:lnTo>
                  <a:lnTo>
                    <a:pt x="4379" y="1457"/>
                  </a:lnTo>
                  <a:cubicBezTo>
                    <a:pt x="4399" y="1457"/>
                    <a:pt x="4432" y="1464"/>
                    <a:pt x="4432" y="1484"/>
                  </a:cubicBezTo>
                  <a:cubicBezTo>
                    <a:pt x="4432" y="1530"/>
                    <a:pt x="4372" y="1523"/>
                    <a:pt x="4333" y="1536"/>
                  </a:cubicBezTo>
                  <a:cubicBezTo>
                    <a:pt x="4293" y="1550"/>
                    <a:pt x="4273" y="1563"/>
                    <a:pt x="4241" y="1596"/>
                  </a:cubicBezTo>
                  <a:cubicBezTo>
                    <a:pt x="4227" y="1609"/>
                    <a:pt x="4227" y="1629"/>
                    <a:pt x="4208" y="1629"/>
                  </a:cubicBezTo>
                  <a:cubicBezTo>
                    <a:pt x="4188" y="1629"/>
                    <a:pt x="4175" y="1622"/>
                    <a:pt x="4175" y="1609"/>
                  </a:cubicBezTo>
                  <a:cubicBezTo>
                    <a:pt x="4175" y="1556"/>
                    <a:pt x="4221" y="1536"/>
                    <a:pt x="4260" y="1504"/>
                  </a:cubicBezTo>
                  <a:cubicBezTo>
                    <a:pt x="4307" y="1471"/>
                    <a:pt x="4333" y="1457"/>
                    <a:pt x="4379" y="1457"/>
                  </a:cubicBezTo>
                  <a:close/>
                  <a:moveTo>
                    <a:pt x="4920" y="1471"/>
                  </a:moveTo>
                  <a:lnTo>
                    <a:pt x="4920" y="1471"/>
                  </a:lnTo>
                  <a:cubicBezTo>
                    <a:pt x="4894" y="1471"/>
                    <a:pt x="4887" y="1490"/>
                    <a:pt x="4874" y="1504"/>
                  </a:cubicBezTo>
                  <a:cubicBezTo>
                    <a:pt x="4867" y="1510"/>
                    <a:pt x="4854" y="1517"/>
                    <a:pt x="4854" y="1523"/>
                  </a:cubicBezTo>
                  <a:cubicBezTo>
                    <a:pt x="4854" y="1556"/>
                    <a:pt x="4887" y="1583"/>
                    <a:pt x="4920" y="1583"/>
                  </a:cubicBezTo>
                  <a:cubicBezTo>
                    <a:pt x="4940" y="1583"/>
                    <a:pt x="4953" y="1563"/>
                    <a:pt x="4973" y="1550"/>
                  </a:cubicBezTo>
                  <a:cubicBezTo>
                    <a:pt x="4986" y="1550"/>
                    <a:pt x="4999" y="1543"/>
                    <a:pt x="4999" y="1523"/>
                  </a:cubicBezTo>
                  <a:cubicBezTo>
                    <a:pt x="4999" y="1484"/>
                    <a:pt x="4959" y="1471"/>
                    <a:pt x="4920" y="1471"/>
                  </a:cubicBezTo>
                  <a:close/>
                  <a:moveTo>
                    <a:pt x="4801" y="1523"/>
                  </a:moveTo>
                  <a:lnTo>
                    <a:pt x="4801" y="1523"/>
                  </a:lnTo>
                  <a:cubicBezTo>
                    <a:pt x="4801" y="1490"/>
                    <a:pt x="4801" y="1471"/>
                    <a:pt x="4801" y="1444"/>
                  </a:cubicBezTo>
                  <a:cubicBezTo>
                    <a:pt x="4801" y="1418"/>
                    <a:pt x="4808" y="1398"/>
                    <a:pt x="4788" y="1378"/>
                  </a:cubicBezTo>
                  <a:cubicBezTo>
                    <a:pt x="4768" y="1352"/>
                    <a:pt x="4742" y="1358"/>
                    <a:pt x="4709" y="1345"/>
                  </a:cubicBezTo>
                  <a:cubicBezTo>
                    <a:pt x="4669" y="1325"/>
                    <a:pt x="4650" y="1292"/>
                    <a:pt x="4610" y="1273"/>
                  </a:cubicBezTo>
                  <a:lnTo>
                    <a:pt x="4610" y="1273"/>
                  </a:lnTo>
                  <a:cubicBezTo>
                    <a:pt x="4590" y="1260"/>
                    <a:pt x="4577" y="1240"/>
                    <a:pt x="4551" y="1240"/>
                  </a:cubicBezTo>
                  <a:cubicBezTo>
                    <a:pt x="4531" y="1240"/>
                    <a:pt x="4531" y="1260"/>
                    <a:pt x="4524" y="1279"/>
                  </a:cubicBezTo>
                  <a:cubicBezTo>
                    <a:pt x="4511" y="1299"/>
                    <a:pt x="4485" y="1306"/>
                    <a:pt x="4485" y="1325"/>
                  </a:cubicBezTo>
                  <a:cubicBezTo>
                    <a:pt x="4485" y="1358"/>
                    <a:pt x="4518" y="1372"/>
                    <a:pt x="4524" y="1398"/>
                  </a:cubicBezTo>
                  <a:cubicBezTo>
                    <a:pt x="4537" y="1424"/>
                    <a:pt x="4537" y="1451"/>
                    <a:pt x="4557" y="1477"/>
                  </a:cubicBezTo>
                  <a:cubicBezTo>
                    <a:pt x="4590" y="1504"/>
                    <a:pt x="4623" y="1490"/>
                    <a:pt x="4669" y="1504"/>
                  </a:cubicBezTo>
                  <a:cubicBezTo>
                    <a:pt x="4709" y="1510"/>
                    <a:pt x="4735" y="1517"/>
                    <a:pt x="4775" y="1523"/>
                  </a:cubicBezTo>
                  <a:cubicBezTo>
                    <a:pt x="4801" y="1523"/>
                    <a:pt x="4801" y="1523"/>
                    <a:pt x="4801" y="1523"/>
                  </a:cubicBezTo>
                  <a:close/>
                  <a:moveTo>
                    <a:pt x="4775" y="1523"/>
                  </a:moveTo>
                  <a:lnTo>
                    <a:pt x="4775" y="1523"/>
                  </a:lnTo>
                  <a:cubicBezTo>
                    <a:pt x="4801" y="1523"/>
                    <a:pt x="4801" y="1523"/>
                    <a:pt x="4801" y="1523"/>
                  </a:cubicBezTo>
                  <a:cubicBezTo>
                    <a:pt x="4775" y="1523"/>
                    <a:pt x="4775" y="1523"/>
                    <a:pt x="4775" y="1523"/>
                  </a:cubicBezTo>
                  <a:close/>
                  <a:moveTo>
                    <a:pt x="6740" y="2137"/>
                  </a:moveTo>
                  <a:lnTo>
                    <a:pt x="6740" y="2137"/>
                  </a:lnTo>
                  <a:cubicBezTo>
                    <a:pt x="6708" y="2236"/>
                    <a:pt x="6701" y="2288"/>
                    <a:pt x="6668" y="2381"/>
                  </a:cubicBezTo>
                  <a:cubicBezTo>
                    <a:pt x="6648" y="2420"/>
                    <a:pt x="6609" y="2433"/>
                    <a:pt x="6609" y="2480"/>
                  </a:cubicBezTo>
                  <a:cubicBezTo>
                    <a:pt x="6609" y="2506"/>
                    <a:pt x="6641" y="2506"/>
                    <a:pt x="6648" y="2532"/>
                  </a:cubicBezTo>
                  <a:cubicBezTo>
                    <a:pt x="6661" y="2552"/>
                    <a:pt x="6655" y="2565"/>
                    <a:pt x="6655" y="2585"/>
                  </a:cubicBezTo>
                  <a:cubicBezTo>
                    <a:pt x="6655" y="2645"/>
                    <a:pt x="6615" y="2664"/>
                    <a:pt x="6595" y="2717"/>
                  </a:cubicBezTo>
                  <a:cubicBezTo>
                    <a:pt x="6556" y="2790"/>
                    <a:pt x="6562" y="2849"/>
                    <a:pt x="6516" y="2915"/>
                  </a:cubicBezTo>
                  <a:cubicBezTo>
                    <a:pt x="6490" y="2948"/>
                    <a:pt x="6457" y="2948"/>
                    <a:pt x="6424" y="2974"/>
                  </a:cubicBezTo>
                  <a:cubicBezTo>
                    <a:pt x="6397" y="2994"/>
                    <a:pt x="6404" y="3020"/>
                    <a:pt x="6391" y="3054"/>
                  </a:cubicBezTo>
                  <a:cubicBezTo>
                    <a:pt x="6371" y="3086"/>
                    <a:pt x="6365" y="3113"/>
                    <a:pt x="6351" y="3152"/>
                  </a:cubicBezTo>
                  <a:cubicBezTo>
                    <a:pt x="6338" y="3185"/>
                    <a:pt x="6338" y="3205"/>
                    <a:pt x="6325" y="3238"/>
                  </a:cubicBezTo>
                  <a:cubicBezTo>
                    <a:pt x="6312" y="3265"/>
                    <a:pt x="6292" y="3271"/>
                    <a:pt x="6292" y="3298"/>
                  </a:cubicBezTo>
                  <a:cubicBezTo>
                    <a:pt x="6292" y="3311"/>
                    <a:pt x="6298" y="3317"/>
                    <a:pt x="6298" y="3337"/>
                  </a:cubicBezTo>
                  <a:cubicBezTo>
                    <a:pt x="6298" y="3377"/>
                    <a:pt x="6252" y="3390"/>
                    <a:pt x="6226" y="3423"/>
                  </a:cubicBezTo>
                  <a:cubicBezTo>
                    <a:pt x="6206" y="3449"/>
                    <a:pt x="6199" y="3469"/>
                    <a:pt x="6186" y="3502"/>
                  </a:cubicBezTo>
                  <a:cubicBezTo>
                    <a:pt x="6153" y="3561"/>
                    <a:pt x="6160" y="3614"/>
                    <a:pt x="6101" y="3654"/>
                  </a:cubicBezTo>
                  <a:cubicBezTo>
                    <a:pt x="6081" y="3660"/>
                    <a:pt x="6068" y="3660"/>
                    <a:pt x="6048" y="3667"/>
                  </a:cubicBezTo>
                  <a:cubicBezTo>
                    <a:pt x="6008" y="3687"/>
                    <a:pt x="6002" y="3720"/>
                    <a:pt x="5975" y="3746"/>
                  </a:cubicBezTo>
                  <a:cubicBezTo>
                    <a:pt x="5955" y="3759"/>
                    <a:pt x="5962" y="3779"/>
                    <a:pt x="5949" y="3792"/>
                  </a:cubicBezTo>
                  <a:cubicBezTo>
                    <a:pt x="5923" y="3819"/>
                    <a:pt x="5909" y="3832"/>
                    <a:pt x="5870" y="3845"/>
                  </a:cubicBezTo>
                  <a:cubicBezTo>
                    <a:pt x="5850" y="3852"/>
                    <a:pt x="5843" y="3871"/>
                    <a:pt x="5817" y="3871"/>
                  </a:cubicBezTo>
                  <a:cubicBezTo>
                    <a:pt x="5804" y="3871"/>
                    <a:pt x="5797" y="3865"/>
                    <a:pt x="5777" y="3865"/>
                  </a:cubicBezTo>
                  <a:cubicBezTo>
                    <a:pt x="5652" y="3865"/>
                    <a:pt x="5580" y="3944"/>
                    <a:pt x="5507" y="4056"/>
                  </a:cubicBezTo>
                  <a:cubicBezTo>
                    <a:pt x="5467" y="4122"/>
                    <a:pt x="5434" y="4162"/>
                    <a:pt x="5408" y="4241"/>
                  </a:cubicBezTo>
                  <a:lnTo>
                    <a:pt x="5408" y="4241"/>
                  </a:lnTo>
                  <a:cubicBezTo>
                    <a:pt x="5408" y="4254"/>
                    <a:pt x="5395" y="4267"/>
                    <a:pt x="5395" y="4280"/>
                  </a:cubicBezTo>
                  <a:cubicBezTo>
                    <a:pt x="5395" y="4300"/>
                    <a:pt x="5428" y="4307"/>
                    <a:pt x="5441" y="4326"/>
                  </a:cubicBezTo>
                  <a:cubicBezTo>
                    <a:pt x="5487" y="4379"/>
                    <a:pt x="5533" y="4419"/>
                    <a:pt x="5533" y="4491"/>
                  </a:cubicBezTo>
                  <a:cubicBezTo>
                    <a:pt x="5533" y="4518"/>
                    <a:pt x="5500" y="4524"/>
                    <a:pt x="5487" y="4551"/>
                  </a:cubicBezTo>
                  <a:cubicBezTo>
                    <a:pt x="5474" y="4584"/>
                    <a:pt x="5487" y="4610"/>
                    <a:pt x="5481" y="4643"/>
                  </a:cubicBezTo>
                  <a:cubicBezTo>
                    <a:pt x="5474" y="4683"/>
                    <a:pt x="5454" y="4696"/>
                    <a:pt x="5448" y="4729"/>
                  </a:cubicBezTo>
                  <a:cubicBezTo>
                    <a:pt x="5441" y="4781"/>
                    <a:pt x="5434" y="4821"/>
                    <a:pt x="5408" y="4867"/>
                  </a:cubicBezTo>
                  <a:cubicBezTo>
                    <a:pt x="5395" y="4900"/>
                    <a:pt x="5382" y="4933"/>
                    <a:pt x="5349" y="4933"/>
                  </a:cubicBezTo>
                  <a:cubicBezTo>
                    <a:pt x="5336" y="4933"/>
                    <a:pt x="5329" y="4913"/>
                    <a:pt x="5316" y="4913"/>
                  </a:cubicBezTo>
                  <a:cubicBezTo>
                    <a:pt x="5276" y="4913"/>
                    <a:pt x="5276" y="4960"/>
                    <a:pt x="5269" y="4993"/>
                  </a:cubicBezTo>
                  <a:cubicBezTo>
                    <a:pt x="5263" y="5025"/>
                    <a:pt x="5250" y="5039"/>
                    <a:pt x="5230" y="5065"/>
                  </a:cubicBezTo>
                  <a:cubicBezTo>
                    <a:pt x="5217" y="5085"/>
                    <a:pt x="5217" y="5105"/>
                    <a:pt x="5190" y="5118"/>
                  </a:cubicBezTo>
                  <a:cubicBezTo>
                    <a:pt x="5144" y="5138"/>
                    <a:pt x="5111" y="5144"/>
                    <a:pt x="5065" y="5171"/>
                  </a:cubicBezTo>
                  <a:cubicBezTo>
                    <a:pt x="5012" y="5217"/>
                    <a:pt x="5012" y="5263"/>
                    <a:pt x="4986" y="5329"/>
                  </a:cubicBezTo>
                  <a:cubicBezTo>
                    <a:pt x="4959" y="5395"/>
                    <a:pt x="4894" y="5421"/>
                    <a:pt x="4894" y="5494"/>
                  </a:cubicBezTo>
                  <a:cubicBezTo>
                    <a:pt x="4894" y="5566"/>
                    <a:pt x="4999" y="5566"/>
                    <a:pt x="4999" y="5639"/>
                  </a:cubicBezTo>
                  <a:cubicBezTo>
                    <a:pt x="4999" y="5685"/>
                    <a:pt x="4999" y="5725"/>
                    <a:pt x="4959" y="5758"/>
                  </a:cubicBezTo>
                  <a:cubicBezTo>
                    <a:pt x="4946" y="5771"/>
                    <a:pt x="4926" y="5784"/>
                    <a:pt x="4926" y="5804"/>
                  </a:cubicBezTo>
                  <a:cubicBezTo>
                    <a:pt x="4926" y="5830"/>
                    <a:pt x="4926" y="5843"/>
                    <a:pt x="4926" y="5870"/>
                  </a:cubicBezTo>
                  <a:cubicBezTo>
                    <a:pt x="4926" y="5909"/>
                    <a:pt x="4894" y="5916"/>
                    <a:pt x="4874" y="5942"/>
                  </a:cubicBezTo>
                  <a:cubicBezTo>
                    <a:pt x="4801" y="6041"/>
                    <a:pt x="4709" y="6048"/>
                    <a:pt x="4643" y="6153"/>
                  </a:cubicBezTo>
                  <a:cubicBezTo>
                    <a:pt x="4603" y="6219"/>
                    <a:pt x="4584" y="6259"/>
                    <a:pt x="4551" y="6332"/>
                  </a:cubicBezTo>
                  <a:cubicBezTo>
                    <a:pt x="4531" y="6364"/>
                    <a:pt x="4511" y="6378"/>
                    <a:pt x="4498" y="6417"/>
                  </a:cubicBezTo>
                  <a:cubicBezTo>
                    <a:pt x="4485" y="6450"/>
                    <a:pt x="4478" y="6477"/>
                    <a:pt x="4452" y="6503"/>
                  </a:cubicBezTo>
                  <a:lnTo>
                    <a:pt x="4452" y="6503"/>
                  </a:lnTo>
                  <a:cubicBezTo>
                    <a:pt x="1399" y="6147"/>
                    <a:pt x="1399" y="6147"/>
                    <a:pt x="1399" y="6147"/>
                  </a:cubicBezTo>
                  <a:cubicBezTo>
                    <a:pt x="1372" y="6140"/>
                    <a:pt x="1379" y="6107"/>
                    <a:pt x="1359" y="6088"/>
                  </a:cubicBezTo>
                  <a:cubicBezTo>
                    <a:pt x="1339" y="6054"/>
                    <a:pt x="1306" y="6048"/>
                    <a:pt x="1280" y="6015"/>
                  </a:cubicBezTo>
                  <a:cubicBezTo>
                    <a:pt x="1234" y="5949"/>
                    <a:pt x="1207" y="5890"/>
                    <a:pt x="1135" y="5876"/>
                  </a:cubicBezTo>
                  <a:cubicBezTo>
                    <a:pt x="1056" y="5863"/>
                    <a:pt x="1043" y="5791"/>
                    <a:pt x="1010" y="5725"/>
                  </a:cubicBezTo>
                  <a:cubicBezTo>
                    <a:pt x="983" y="5672"/>
                    <a:pt x="976" y="5646"/>
                    <a:pt x="957" y="5593"/>
                  </a:cubicBezTo>
                  <a:cubicBezTo>
                    <a:pt x="950" y="5566"/>
                    <a:pt x="930" y="5553"/>
                    <a:pt x="930" y="5527"/>
                  </a:cubicBezTo>
                  <a:cubicBezTo>
                    <a:pt x="930" y="5474"/>
                    <a:pt x="983" y="5454"/>
                    <a:pt x="983" y="5401"/>
                  </a:cubicBezTo>
                  <a:cubicBezTo>
                    <a:pt x="983" y="5336"/>
                    <a:pt x="944" y="5303"/>
                    <a:pt x="911" y="5243"/>
                  </a:cubicBezTo>
                  <a:cubicBezTo>
                    <a:pt x="878" y="5191"/>
                    <a:pt x="845" y="5164"/>
                    <a:pt x="805" y="5118"/>
                  </a:cubicBezTo>
                  <a:lnTo>
                    <a:pt x="805" y="5118"/>
                  </a:lnTo>
                  <a:cubicBezTo>
                    <a:pt x="805" y="5092"/>
                    <a:pt x="799" y="5078"/>
                    <a:pt x="799" y="5052"/>
                  </a:cubicBezTo>
                  <a:cubicBezTo>
                    <a:pt x="799" y="5032"/>
                    <a:pt x="812" y="5019"/>
                    <a:pt x="812" y="4999"/>
                  </a:cubicBezTo>
                  <a:cubicBezTo>
                    <a:pt x="812" y="4973"/>
                    <a:pt x="785" y="4966"/>
                    <a:pt x="785" y="4933"/>
                  </a:cubicBezTo>
                  <a:cubicBezTo>
                    <a:pt x="785" y="4894"/>
                    <a:pt x="785" y="4867"/>
                    <a:pt x="785" y="4828"/>
                  </a:cubicBezTo>
                  <a:cubicBezTo>
                    <a:pt x="785" y="4781"/>
                    <a:pt x="825" y="4768"/>
                    <a:pt x="851" y="4742"/>
                  </a:cubicBezTo>
                  <a:cubicBezTo>
                    <a:pt x="864" y="4735"/>
                    <a:pt x="878" y="4735"/>
                    <a:pt x="884" y="4722"/>
                  </a:cubicBezTo>
                  <a:cubicBezTo>
                    <a:pt x="904" y="4696"/>
                    <a:pt x="897" y="4656"/>
                    <a:pt x="930" y="4656"/>
                  </a:cubicBezTo>
                  <a:cubicBezTo>
                    <a:pt x="944" y="4656"/>
                    <a:pt x="950" y="4663"/>
                    <a:pt x="957" y="4663"/>
                  </a:cubicBezTo>
                  <a:cubicBezTo>
                    <a:pt x="1517" y="2427"/>
                    <a:pt x="1517" y="2427"/>
                    <a:pt x="1517" y="2427"/>
                  </a:cubicBezTo>
                  <a:cubicBezTo>
                    <a:pt x="1465" y="2407"/>
                    <a:pt x="1432" y="2394"/>
                    <a:pt x="1379" y="2381"/>
                  </a:cubicBezTo>
                  <a:cubicBezTo>
                    <a:pt x="1339" y="2381"/>
                    <a:pt x="1319" y="2394"/>
                    <a:pt x="1287" y="2374"/>
                  </a:cubicBezTo>
                  <a:cubicBezTo>
                    <a:pt x="1247" y="2354"/>
                    <a:pt x="1247" y="2321"/>
                    <a:pt x="1207" y="2308"/>
                  </a:cubicBezTo>
                  <a:cubicBezTo>
                    <a:pt x="1161" y="2288"/>
                    <a:pt x="1128" y="2288"/>
                    <a:pt x="1095" y="2255"/>
                  </a:cubicBezTo>
                  <a:cubicBezTo>
                    <a:pt x="1049" y="2229"/>
                    <a:pt x="1036" y="2196"/>
                    <a:pt x="990" y="2176"/>
                  </a:cubicBezTo>
                  <a:cubicBezTo>
                    <a:pt x="944" y="2163"/>
                    <a:pt x="917" y="2183"/>
                    <a:pt x="871" y="2176"/>
                  </a:cubicBezTo>
                  <a:cubicBezTo>
                    <a:pt x="825" y="2176"/>
                    <a:pt x="805" y="2170"/>
                    <a:pt x="759" y="2170"/>
                  </a:cubicBezTo>
                  <a:cubicBezTo>
                    <a:pt x="732" y="2170"/>
                    <a:pt x="719" y="2176"/>
                    <a:pt x="693" y="2176"/>
                  </a:cubicBezTo>
                  <a:cubicBezTo>
                    <a:pt x="647" y="2176"/>
                    <a:pt x="640" y="2137"/>
                    <a:pt x="607" y="2117"/>
                  </a:cubicBezTo>
                  <a:cubicBezTo>
                    <a:pt x="561" y="2077"/>
                    <a:pt x="521" y="2071"/>
                    <a:pt x="475" y="2031"/>
                  </a:cubicBezTo>
                  <a:cubicBezTo>
                    <a:pt x="449" y="2011"/>
                    <a:pt x="422" y="2005"/>
                    <a:pt x="396" y="1978"/>
                  </a:cubicBezTo>
                  <a:cubicBezTo>
                    <a:pt x="383" y="1952"/>
                    <a:pt x="390" y="1932"/>
                    <a:pt x="383" y="1906"/>
                  </a:cubicBezTo>
                  <a:cubicBezTo>
                    <a:pt x="376" y="1879"/>
                    <a:pt x="370" y="1866"/>
                    <a:pt x="370" y="1833"/>
                  </a:cubicBezTo>
                  <a:cubicBezTo>
                    <a:pt x="363" y="1800"/>
                    <a:pt x="324" y="1794"/>
                    <a:pt x="284" y="1787"/>
                  </a:cubicBezTo>
                  <a:cubicBezTo>
                    <a:pt x="238" y="1774"/>
                    <a:pt x="231" y="1734"/>
                    <a:pt x="198" y="1695"/>
                  </a:cubicBezTo>
                  <a:cubicBezTo>
                    <a:pt x="185" y="1675"/>
                    <a:pt x="172" y="1675"/>
                    <a:pt x="159" y="1655"/>
                  </a:cubicBezTo>
                  <a:cubicBezTo>
                    <a:pt x="119" y="1629"/>
                    <a:pt x="113" y="1596"/>
                    <a:pt x="79" y="1563"/>
                  </a:cubicBezTo>
                  <a:cubicBezTo>
                    <a:pt x="53" y="1536"/>
                    <a:pt x="40" y="1523"/>
                    <a:pt x="40" y="1490"/>
                  </a:cubicBezTo>
                  <a:cubicBezTo>
                    <a:pt x="40" y="1444"/>
                    <a:pt x="40" y="1418"/>
                    <a:pt x="40" y="1372"/>
                  </a:cubicBezTo>
                  <a:cubicBezTo>
                    <a:pt x="40" y="1332"/>
                    <a:pt x="27" y="1306"/>
                    <a:pt x="27" y="1266"/>
                  </a:cubicBezTo>
                  <a:cubicBezTo>
                    <a:pt x="0" y="659"/>
                    <a:pt x="0" y="659"/>
                    <a:pt x="0" y="659"/>
                  </a:cubicBezTo>
                  <a:lnTo>
                    <a:pt x="0" y="659"/>
                  </a:lnTo>
                  <a:cubicBezTo>
                    <a:pt x="0" y="666"/>
                    <a:pt x="7" y="666"/>
                    <a:pt x="7" y="666"/>
                  </a:cubicBezTo>
                  <a:cubicBezTo>
                    <a:pt x="40" y="686"/>
                    <a:pt x="60" y="672"/>
                    <a:pt x="93" y="679"/>
                  </a:cubicBezTo>
                  <a:cubicBezTo>
                    <a:pt x="159" y="699"/>
                    <a:pt x="198" y="712"/>
                    <a:pt x="271" y="712"/>
                  </a:cubicBezTo>
                  <a:cubicBezTo>
                    <a:pt x="310" y="712"/>
                    <a:pt x="324" y="679"/>
                    <a:pt x="357" y="653"/>
                  </a:cubicBezTo>
                  <a:cubicBezTo>
                    <a:pt x="409" y="607"/>
                    <a:pt x="456" y="600"/>
                    <a:pt x="528" y="587"/>
                  </a:cubicBezTo>
                  <a:cubicBezTo>
                    <a:pt x="607" y="593"/>
                    <a:pt x="607" y="593"/>
                    <a:pt x="607" y="593"/>
                  </a:cubicBezTo>
                  <a:cubicBezTo>
                    <a:pt x="660" y="593"/>
                    <a:pt x="660" y="593"/>
                    <a:pt x="660" y="593"/>
                  </a:cubicBezTo>
                  <a:cubicBezTo>
                    <a:pt x="660" y="560"/>
                    <a:pt x="667" y="534"/>
                    <a:pt x="700" y="514"/>
                  </a:cubicBezTo>
                  <a:cubicBezTo>
                    <a:pt x="746" y="481"/>
                    <a:pt x="785" y="501"/>
                    <a:pt x="845" y="488"/>
                  </a:cubicBezTo>
                  <a:cubicBezTo>
                    <a:pt x="930" y="468"/>
                    <a:pt x="944" y="356"/>
                    <a:pt x="1036" y="356"/>
                  </a:cubicBezTo>
                  <a:cubicBezTo>
                    <a:pt x="1062" y="356"/>
                    <a:pt x="1082" y="356"/>
                    <a:pt x="1102" y="369"/>
                  </a:cubicBezTo>
                  <a:cubicBezTo>
                    <a:pt x="1115" y="376"/>
                    <a:pt x="1115" y="389"/>
                    <a:pt x="1128" y="395"/>
                  </a:cubicBezTo>
                  <a:cubicBezTo>
                    <a:pt x="1174" y="409"/>
                    <a:pt x="1201" y="415"/>
                    <a:pt x="1247" y="415"/>
                  </a:cubicBezTo>
                  <a:cubicBezTo>
                    <a:pt x="1280" y="415"/>
                    <a:pt x="1293" y="415"/>
                    <a:pt x="1326" y="415"/>
                  </a:cubicBezTo>
                  <a:cubicBezTo>
                    <a:pt x="1339" y="415"/>
                    <a:pt x="1339" y="395"/>
                    <a:pt x="1353" y="389"/>
                  </a:cubicBezTo>
                  <a:cubicBezTo>
                    <a:pt x="1379" y="369"/>
                    <a:pt x="1405" y="363"/>
                    <a:pt x="1432" y="343"/>
                  </a:cubicBezTo>
                  <a:lnTo>
                    <a:pt x="1432" y="343"/>
                  </a:lnTo>
                  <a:cubicBezTo>
                    <a:pt x="1471" y="363"/>
                    <a:pt x="1504" y="369"/>
                    <a:pt x="1550" y="382"/>
                  </a:cubicBezTo>
                  <a:cubicBezTo>
                    <a:pt x="1597" y="395"/>
                    <a:pt x="1623" y="409"/>
                    <a:pt x="1669" y="409"/>
                  </a:cubicBezTo>
                  <a:cubicBezTo>
                    <a:pt x="1702" y="409"/>
                    <a:pt x="1729" y="382"/>
                    <a:pt x="1729" y="349"/>
                  </a:cubicBezTo>
                  <a:cubicBezTo>
                    <a:pt x="1729" y="336"/>
                    <a:pt x="1709" y="336"/>
                    <a:pt x="1702" y="323"/>
                  </a:cubicBezTo>
                  <a:cubicBezTo>
                    <a:pt x="1662" y="270"/>
                    <a:pt x="1603" y="257"/>
                    <a:pt x="1603" y="191"/>
                  </a:cubicBezTo>
                  <a:cubicBezTo>
                    <a:pt x="1603" y="151"/>
                    <a:pt x="1643" y="145"/>
                    <a:pt x="1662" y="112"/>
                  </a:cubicBezTo>
                  <a:cubicBezTo>
                    <a:pt x="1689" y="72"/>
                    <a:pt x="1676" y="39"/>
                    <a:pt x="1709" y="13"/>
                  </a:cubicBezTo>
                  <a:cubicBezTo>
                    <a:pt x="1794" y="46"/>
                    <a:pt x="1847" y="66"/>
                    <a:pt x="1940" y="66"/>
                  </a:cubicBezTo>
                  <a:cubicBezTo>
                    <a:pt x="2025" y="66"/>
                    <a:pt x="2065" y="0"/>
                    <a:pt x="2151" y="0"/>
                  </a:cubicBezTo>
                  <a:cubicBezTo>
                    <a:pt x="2190" y="0"/>
                    <a:pt x="2217" y="20"/>
                    <a:pt x="2243" y="46"/>
                  </a:cubicBezTo>
                  <a:cubicBezTo>
                    <a:pt x="2269" y="66"/>
                    <a:pt x="2296" y="66"/>
                    <a:pt x="2316" y="85"/>
                  </a:cubicBezTo>
                  <a:cubicBezTo>
                    <a:pt x="2335" y="105"/>
                    <a:pt x="2347" y="118"/>
                    <a:pt x="2367" y="138"/>
                  </a:cubicBezTo>
                  <a:lnTo>
                    <a:pt x="2367" y="138"/>
                  </a:lnTo>
                  <a:cubicBezTo>
                    <a:pt x="2361" y="197"/>
                    <a:pt x="2361" y="231"/>
                    <a:pt x="2342" y="283"/>
                  </a:cubicBezTo>
                  <a:cubicBezTo>
                    <a:pt x="2329" y="323"/>
                    <a:pt x="2309" y="343"/>
                    <a:pt x="2309" y="376"/>
                  </a:cubicBezTo>
                  <a:cubicBezTo>
                    <a:pt x="2309" y="395"/>
                    <a:pt x="2329" y="402"/>
                    <a:pt x="2347" y="409"/>
                  </a:cubicBezTo>
                  <a:cubicBezTo>
                    <a:pt x="2400" y="448"/>
                    <a:pt x="2433" y="468"/>
                    <a:pt x="2479" y="521"/>
                  </a:cubicBezTo>
                  <a:cubicBezTo>
                    <a:pt x="2532" y="587"/>
                    <a:pt x="2532" y="653"/>
                    <a:pt x="2545" y="738"/>
                  </a:cubicBezTo>
                  <a:cubicBezTo>
                    <a:pt x="2552" y="778"/>
                    <a:pt x="2572" y="798"/>
                    <a:pt x="2611" y="818"/>
                  </a:cubicBezTo>
                  <a:cubicBezTo>
                    <a:pt x="2651" y="837"/>
                    <a:pt x="2664" y="864"/>
                    <a:pt x="2710" y="870"/>
                  </a:cubicBezTo>
                  <a:cubicBezTo>
                    <a:pt x="2730" y="877"/>
                    <a:pt x="2743" y="864"/>
                    <a:pt x="2763" y="877"/>
                  </a:cubicBezTo>
                  <a:cubicBezTo>
                    <a:pt x="2783" y="883"/>
                    <a:pt x="2776" y="910"/>
                    <a:pt x="2789" y="930"/>
                  </a:cubicBezTo>
                  <a:cubicBezTo>
                    <a:pt x="2803" y="963"/>
                    <a:pt x="2822" y="976"/>
                    <a:pt x="2855" y="989"/>
                  </a:cubicBezTo>
                  <a:cubicBezTo>
                    <a:pt x="2921" y="1035"/>
                    <a:pt x="2974" y="1042"/>
                    <a:pt x="3027" y="1101"/>
                  </a:cubicBezTo>
                  <a:cubicBezTo>
                    <a:pt x="3053" y="1128"/>
                    <a:pt x="3053" y="1154"/>
                    <a:pt x="3060" y="1187"/>
                  </a:cubicBezTo>
                  <a:cubicBezTo>
                    <a:pt x="3067" y="1240"/>
                    <a:pt x="3099" y="1266"/>
                    <a:pt x="3119" y="1312"/>
                  </a:cubicBezTo>
                  <a:cubicBezTo>
                    <a:pt x="3159" y="1391"/>
                    <a:pt x="3165" y="1451"/>
                    <a:pt x="3231" y="1510"/>
                  </a:cubicBezTo>
                  <a:cubicBezTo>
                    <a:pt x="3264" y="1536"/>
                    <a:pt x="3278" y="1556"/>
                    <a:pt x="3311" y="1583"/>
                  </a:cubicBezTo>
                  <a:cubicBezTo>
                    <a:pt x="3343" y="1603"/>
                    <a:pt x="3390" y="1616"/>
                    <a:pt x="3390" y="1662"/>
                  </a:cubicBezTo>
                  <a:cubicBezTo>
                    <a:pt x="3390" y="1695"/>
                    <a:pt x="3390" y="1715"/>
                    <a:pt x="3390" y="1748"/>
                  </a:cubicBezTo>
                  <a:cubicBezTo>
                    <a:pt x="3390" y="1800"/>
                    <a:pt x="3456" y="1787"/>
                    <a:pt x="3508" y="1800"/>
                  </a:cubicBezTo>
                  <a:cubicBezTo>
                    <a:pt x="3555" y="1807"/>
                    <a:pt x="3548" y="1860"/>
                    <a:pt x="3555" y="1906"/>
                  </a:cubicBezTo>
                  <a:cubicBezTo>
                    <a:pt x="3574" y="1965"/>
                    <a:pt x="3614" y="1985"/>
                    <a:pt x="3667" y="2011"/>
                  </a:cubicBezTo>
                  <a:cubicBezTo>
                    <a:pt x="3700" y="2031"/>
                    <a:pt x="3719" y="2038"/>
                    <a:pt x="3753" y="2051"/>
                  </a:cubicBezTo>
                  <a:cubicBezTo>
                    <a:pt x="3719" y="2084"/>
                    <a:pt x="3733" y="2110"/>
                    <a:pt x="3713" y="2150"/>
                  </a:cubicBezTo>
                  <a:lnTo>
                    <a:pt x="3713" y="2150"/>
                  </a:lnTo>
                  <a:cubicBezTo>
                    <a:pt x="3713" y="2150"/>
                    <a:pt x="3713" y="2150"/>
                    <a:pt x="3706" y="2150"/>
                  </a:cubicBezTo>
                  <a:cubicBezTo>
                    <a:pt x="3673" y="2150"/>
                    <a:pt x="3660" y="2176"/>
                    <a:pt x="3627" y="2183"/>
                  </a:cubicBezTo>
                  <a:cubicBezTo>
                    <a:pt x="3607" y="2189"/>
                    <a:pt x="3581" y="2196"/>
                    <a:pt x="3581" y="2216"/>
                  </a:cubicBezTo>
                  <a:cubicBezTo>
                    <a:pt x="3581" y="2255"/>
                    <a:pt x="3601" y="2275"/>
                    <a:pt x="3601" y="2321"/>
                  </a:cubicBezTo>
                  <a:cubicBezTo>
                    <a:pt x="3673" y="2275"/>
                    <a:pt x="3726" y="2262"/>
                    <a:pt x="3799" y="2222"/>
                  </a:cubicBezTo>
                  <a:cubicBezTo>
                    <a:pt x="3871" y="2189"/>
                    <a:pt x="3898" y="2117"/>
                    <a:pt x="3983" y="2110"/>
                  </a:cubicBezTo>
                  <a:cubicBezTo>
                    <a:pt x="4062" y="2110"/>
                    <a:pt x="4115" y="2064"/>
                    <a:pt x="4161" y="1998"/>
                  </a:cubicBezTo>
                  <a:cubicBezTo>
                    <a:pt x="4201" y="1932"/>
                    <a:pt x="4194" y="1827"/>
                    <a:pt x="4267" y="1827"/>
                  </a:cubicBezTo>
                  <a:cubicBezTo>
                    <a:pt x="4293" y="1827"/>
                    <a:pt x="4287" y="1860"/>
                    <a:pt x="4287" y="1879"/>
                  </a:cubicBezTo>
                  <a:cubicBezTo>
                    <a:pt x="4287" y="1939"/>
                    <a:pt x="4287" y="1972"/>
                    <a:pt x="4287" y="2025"/>
                  </a:cubicBezTo>
                  <a:cubicBezTo>
                    <a:pt x="4320" y="2031"/>
                    <a:pt x="4340" y="2038"/>
                    <a:pt x="4372" y="2038"/>
                  </a:cubicBezTo>
                  <a:cubicBezTo>
                    <a:pt x="4392" y="2038"/>
                    <a:pt x="4392" y="2011"/>
                    <a:pt x="4399" y="1998"/>
                  </a:cubicBezTo>
                  <a:cubicBezTo>
                    <a:pt x="4405" y="1959"/>
                    <a:pt x="4412" y="1939"/>
                    <a:pt x="4419" y="1899"/>
                  </a:cubicBezTo>
                  <a:cubicBezTo>
                    <a:pt x="4425" y="1840"/>
                    <a:pt x="4425" y="1800"/>
                    <a:pt x="4445" y="1748"/>
                  </a:cubicBezTo>
                  <a:cubicBezTo>
                    <a:pt x="4458" y="1715"/>
                    <a:pt x="4458" y="1688"/>
                    <a:pt x="4485" y="1668"/>
                  </a:cubicBezTo>
                  <a:cubicBezTo>
                    <a:pt x="4551" y="1616"/>
                    <a:pt x="4603" y="1616"/>
                    <a:pt x="4683" y="1616"/>
                  </a:cubicBezTo>
                  <a:cubicBezTo>
                    <a:pt x="4755" y="1616"/>
                    <a:pt x="4795" y="1649"/>
                    <a:pt x="4867" y="1649"/>
                  </a:cubicBezTo>
                  <a:cubicBezTo>
                    <a:pt x="4979" y="1649"/>
                    <a:pt x="5025" y="1569"/>
                    <a:pt x="5144" y="1569"/>
                  </a:cubicBezTo>
                  <a:cubicBezTo>
                    <a:pt x="5190" y="1569"/>
                    <a:pt x="5217" y="1596"/>
                    <a:pt x="5263" y="1616"/>
                  </a:cubicBezTo>
                  <a:cubicBezTo>
                    <a:pt x="5296" y="1629"/>
                    <a:pt x="5316" y="1629"/>
                    <a:pt x="5355" y="1635"/>
                  </a:cubicBezTo>
                  <a:cubicBezTo>
                    <a:pt x="5382" y="1642"/>
                    <a:pt x="5395" y="1649"/>
                    <a:pt x="5421" y="1655"/>
                  </a:cubicBezTo>
                  <a:cubicBezTo>
                    <a:pt x="5461" y="1662"/>
                    <a:pt x="5507" y="1675"/>
                    <a:pt x="5507" y="1715"/>
                  </a:cubicBezTo>
                  <a:cubicBezTo>
                    <a:pt x="5507" y="1741"/>
                    <a:pt x="5481" y="1748"/>
                    <a:pt x="5474" y="1774"/>
                  </a:cubicBezTo>
                  <a:cubicBezTo>
                    <a:pt x="5454" y="1807"/>
                    <a:pt x="5448" y="1827"/>
                    <a:pt x="5448" y="1866"/>
                  </a:cubicBezTo>
                  <a:cubicBezTo>
                    <a:pt x="5448" y="1906"/>
                    <a:pt x="5448" y="1932"/>
                    <a:pt x="5448" y="1972"/>
                  </a:cubicBezTo>
                  <a:cubicBezTo>
                    <a:pt x="5421" y="1998"/>
                    <a:pt x="5415" y="2025"/>
                    <a:pt x="5401" y="2051"/>
                  </a:cubicBezTo>
                  <a:cubicBezTo>
                    <a:pt x="5342" y="2163"/>
                    <a:pt x="5289" y="2262"/>
                    <a:pt x="5164" y="2269"/>
                  </a:cubicBezTo>
                  <a:cubicBezTo>
                    <a:pt x="4999" y="2282"/>
                    <a:pt x="4913" y="2354"/>
                    <a:pt x="4748" y="2354"/>
                  </a:cubicBezTo>
                  <a:cubicBezTo>
                    <a:pt x="4683" y="2354"/>
                    <a:pt x="4650" y="2334"/>
                    <a:pt x="4584" y="2334"/>
                  </a:cubicBezTo>
                  <a:cubicBezTo>
                    <a:pt x="4531" y="2334"/>
                    <a:pt x="4498" y="2348"/>
                    <a:pt x="4445" y="2354"/>
                  </a:cubicBezTo>
                  <a:cubicBezTo>
                    <a:pt x="4399" y="2361"/>
                    <a:pt x="4372" y="2348"/>
                    <a:pt x="4333" y="2361"/>
                  </a:cubicBezTo>
                  <a:cubicBezTo>
                    <a:pt x="4346" y="2387"/>
                    <a:pt x="4372" y="2394"/>
                    <a:pt x="4405" y="2401"/>
                  </a:cubicBezTo>
                  <a:cubicBezTo>
                    <a:pt x="4452" y="2420"/>
                    <a:pt x="4478" y="2440"/>
                    <a:pt x="4531" y="2440"/>
                  </a:cubicBezTo>
                  <a:cubicBezTo>
                    <a:pt x="4557" y="2440"/>
                    <a:pt x="4570" y="2440"/>
                    <a:pt x="4597" y="2440"/>
                  </a:cubicBezTo>
                  <a:lnTo>
                    <a:pt x="4597" y="2440"/>
                  </a:lnTo>
                  <a:cubicBezTo>
                    <a:pt x="5045" y="2374"/>
                    <a:pt x="5045" y="2374"/>
                    <a:pt x="5045" y="2374"/>
                  </a:cubicBezTo>
                  <a:lnTo>
                    <a:pt x="5045" y="2374"/>
                  </a:lnTo>
                  <a:cubicBezTo>
                    <a:pt x="5045" y="2394"/>
                    <a:pt x="5045" y="2401"/>
                    <a:pt x="5045" y="2420"/>
                  </a:cubicBezTo>
                  <a:cubicBezTo>
                    <a:pt x="5045" y="2493"/>
                    <a:pt x="5006" y="2526"/>
                    <a:pt x="4973" y="2592"/>
                  </a:cubicBezTo>
                  <a:cubicBezTo>
                    <a:pt x="4946" y="2645"/>
                    <a:pt x="4946" y="2684"/>
                    <a:pt x="4946" y="2744"/>
                  </a:cubicBezTo>
                  <a:cubicBezTo>
                    <a:pt x="4946" y="2757"/>
                    <a:pt x="4953" y="2763"/>
                    <a:pt x="4959" y="2776"/>
                  </a:cubicBezTo>
                  <a:cubicBezTo>
                    <a:pt x="4979" y="2750"/>
                    <a:pt x="4979" y="2724"/>
                    <a:pt x="4993" y="2697"/>
                  </a:cubicBezTo>
                  <a:cubicBezTo>
                    <a:pt x="5012" y="2658"/>
                    <a:pt x="5025" y="2631"/>
                    <a:pt x="5052" y="2598"/>
                  </a:cubicBezTo>
                  <a:cubicBezTo>
                    <a:pt x="5078" y="2552"/>
                    <a:pt x="5091" y="2526"/>
                    <a:pt x="5118" y="2473"/>
                  </a:cubicBezTo>
                  <a:cubicBezTo>
                    <a:pt x="5184" y="2381"/>
                    <a:pt x="5243" y="2348"/>
                    <a:pt x="5336" y="2275"/>
                  </a:cubicBezTo>
                  <a:cubicBezTo>
                    <a:pt x="5355" y="2295"/>
                    <a:pt x="5355" y="2321"/>
                    <a:pt x="5382" y="2328"/>
                  </a:cubicBezTo>
                  <a:cubicBezTo>
                    <a:pt x="5434" y="2341"/>
                    <a:pt x="5467" y="2348"/>
                    <a:pt x="5520" y="2348"/>
                  </a:cubicBezTo>
                  <a:cubicBezTo>
                    <a:pt x="5540" y="2348"/>
                    <a:pt x="5540" y="2321"/>
                    <a:pt x="5540" y="2302"/>
                  </a:cubicBezTo>
                  <a:cubicBezTo>
                    <a:pt x="5540" y="2269"/>
                    <a:pt x="5540" y="2249"/>
                    <a:pt x="5540" y="2216"/>
                  </a:cubicBezTo>
                  <a:cubicBezTo>
                    <a:pt x="5540" y="2176"/>
                    <a:pt x="5573" y="2163"/>
                    <a:pt x="5573" y="2123"/>
                  </a:cubicBezTo>
                  <a:cubicBezTo>
                    <a:pt x="5573" y="2084"/>
                    <a:pt x="5573" y="2058"/>
                    <a:pt x="5573" y="2018"/>
                  </a:cubicBezTo>
                  <a:cubicBezTo>
                    <a:pt x="5573" y="1992"/>
                    <a:pt x="5599" y="1985"/>
                    <a:pt x="5619" y="1978"/>
                  </a:cubicBezTo>
                  <a:cubicBezTo>
                    <a:pt x="5659" y="1952"/>
                    <a:pt x="5679" y="1932"/>
                    <a:pt x="5711" y="1893"/>
                  </a:cubicBezTo>
                  <a:cubicBezTo>
                    <a:pt x="5718" y="1893"/>
                    <a:pt x="5718" y="1899"/>
                    <a:pt x="5725" y="1899"/>
                  </a:cubicBezTo>
                  <a:cubicBezTo>
                    <a:pt x="5791" y="1899"/>
                    <a:pt x="5830" y="1879"/>
                    <a:pt x="5896" y="1879"/>
                  </a:cubicBezTo>
                  <a:cubicBezTo>
                    <a:pt x="5942" y="1879"/>
                    <a:pt x="5962" y="1879"/>
                    <a:pt x="6008" y="1886"/>
                  </a:cubicBezTo>
                  <a:cubicBezTo>
                    <a:pt x="6041" y="1893"/>
                    <a:pt x="6048" y="1919"/>
                    <a:pt x="6081" y="1932"/>
                  </a:cubicBezTo>
                  <a:cubicBezTo>
                    <a:pt x="6153" y="1959"/>
                    <a:pt x="6206" y="1959"/>
                    <a:pt x="6285" y="1965"/>
                  </a:cubicBezTo>
                  <a:cubicBezTo>
                    <a:pt x="6378" y="1978"/>
                    <a:pt x="6424" y="2018"/>
                    <a:pt x="6516" y="2025"/>
                  </a:cubicBezTo>
                  <a:cubicBezTo>
                    <a:pt x="6595" y="2064"/>
                    <a:pt x="6648" y="2077"/>
                    <a:pt x="6721" y="2130"/>
                  </a:cubicBezTo>
                  <a:cubicBezTo>
                    <a:pt x="6727" y="2130"/>
                    <a:pt x="6734" y="2137"/>
                    <a:pt x="6740" y="2137"/>
                  </a:cubicBezTo>
                  <a:close/>
                </a:path>
              </a:pathLst>
            </a:custGeom>
            <a:grpFill/>
            <a:ln w="28575" cap="flat" cmpd="sng">
              <a:solidFill>
                <a:srgbClr val="000000"/>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 name="Freeform 31"/>
            <p:cNvSpPr>
              <a:spLocks noChangeArrowheads="1"/>
            </p:cNvSpPr>
            <p:nvPr/>
          </p:nvSpPr>
          <p:spPr bwMode="auto">
            <a:xfrm>
              <a:off x="6029727" y="3832220"/>
              <a:ext cx="2427130" cy="2341563"/>
            </a:xfrm>
            <a:custGeom>
              <a:avLst/>
              <a:gdLst>
                <a:gd name="T0" fmla="*/ 4340 w 6741"/>
                <a:gd name="T1" fmla="*/ 1609 h 6504"/>
                <a:gd name="T2" fmla="*/ 4260 w 6741"/>
                <a:gd name="T3" fmla="*/ 1629 h 6504"/>
                <a:gd name="T4" fmla="*/ 4379 w 6741"/>
                <a:gd name="T5" fmla="*/ 1457 h 6504"/>
                <a:gd name="T6" fmla="*/ 4208 w 6741"/>
                <a:gd name="T7" fmla="*/ 1629 h 6504"/>
                <a:gd name="T8" fmla="*/ 4379 w 6741"/>
                <a:gd name="T9" fmla="*/ 1457 h 6504"/>
                <a:gd name="T10" fmla="*/ 4854 w 6741"/>
                <a:gd name="T11" fmla="*/ 1523 h 6504"/>
                <a:gd name="T12" fmla="*/ 4920 w 6741"/>
                <a:gd name="T13" fmla="*/ 1471 h 6504"/>
                <a:gd name="T14" fmla="*/ 4788 w 6741"/>
                <a:gd name="T15" fmla="*/ 1378 h 6504"/>
                <a:gd name="T16" fmla="*/ 4551 w 6741"/>
                <a:gd name="T17" fmla="*/ 1240 h 6504"/>
                <a:gd name="T18" fmla="*/ 4557 w 6741"/>
                <a:gd name="T19" fmla="*/ 1477 h 6504"/>
                <a:gd name="T20" fmla="*/ 4775 w 6741"/>
                <a:gd name="T21" fmla="*/ 1523 h 6504"/>
                <a:gd name="T22" fmla="*/ 6740 w 6741"/>
                <a:gd name="T23" fmla="*/ 2137 h 6504"/>
                <a:gd name="T24" fmla="*/ 6655 w 6741"/>
                <a:gd name="T25" fmla="*/ 2585 h 6504"/>
                <a:gd name="T26" fmla="*/ 6391 w 6741"/>
                <a:gd name="T27" fmla="*/ 3054 h 6504"/>
                <a:gd name="T28" fmla="*/ 6298 w 6741"/>
                <a:gd name="T29" fmla="*/ 3337 h 6504"/>
                <a:gd name="T30" fmla="*/ 6048 w 6741"/>
                <a:gd name="T31" fmla="*/ 3667 h 6504"/>
                <a:gd name="T32" fmla="*/ 5817 w 6741"/>
                <a:gd name="T33" fmla="*/ 3871 h 6504"/>
                <a:gd name="T34" fmla="*/ 5408 w 6741"/>
                <a:gd name="T35" fmla="*/ 4241 h 6504"/>
                <a:gd name="T36" fmla="*/ 5487 w 6741"/>
                <a:gd name="T37" fmla="*/ 4551 h 6504"/>
                <a:gd name="T38" fmla="*/ 5349 w 6741"/>
                <a:gd name="T39" fmla="*/ 4933 h 6504"/>
                <a:gd name="T40" fmla="*/ 5190 w 6741"/>
                <a:gd name="T41" fmla="*/ 5118 h 6504"/>
                <a:gd name="T42" fmla="*/ 4999 w 6741"/>
                <a:gd name="T43" fmla="*/ 5639 h 6504"/>
                <a:gd name="T44" fmla="*/ 4874 w 6741"/>
                <a:gd name="T45" fmla="*/ 5942 h 6504"/>
                <a:gd name="T46" fmla="*/ 4452 w 6741"/>
                <a:gd name="T47" fmla="*/ 6503 h 6504"/>
                <a:gd name="T48" fmla="*/ 1280 w 6741"/>
                <a:gd name="T49" fmla="*/ 6015 h 6504"/>
                <a:gd name="T50" fmla="*/ 930 w 6741"/>
                <a:gd name="T51" fmla="*/ 5527 h 6504"/>
                <a:gd name="T52" fmla="*/ 805 w 6741"/>
                <a:gd name="T53" fmla="*/ 5118 h 6504"/>
                <a:gd name="T54" fmla="*/ 785 w 6741"/>
                <a:gd name="T55" fmla="*/ 4828 h 6504"/>
                <a:gd name="T56" fmla="*/ 957 w 6741"/>
                <a:gd name="T57" fmla="*/ 4663 h 6504"/>
                <a:gd name="T58" fmla="*/ 1207 w 6741"/>
                <a:gd name="T59" fmla="*/ 2308 h 6504"/>
                <a:gd name="T60" fmla="*/ 759 w 6741"/>
                <a:gd name="T61" fmla="*/ 2170 h 6504"/>
                <a:gd name="T62" fmla="*/ 396 w 6741"/>
                <a:gd name="T63" fmla="*/ 1978 h 6504"/>
                <a:gd name="T64" fmla="*/ 198 w 6741"/>
                <a:gd name="T65" fmla="*/ 1695 h 6504"/>
                <a:gd name="T66" fmla="*/ 40 w 6741"/>
                <a:gd name="T67" fmla="*/ 1372 h 6504"/>
                <a:gd name="T68" fmla="*/ 7 w 6741"/>
                <a:gd name="T69" fmla="*/ 666 h 6504"/>
                <a:gd name="T70" fmla="*/ 528 w 6741"/>
                <a:gd name="T71" fmla="*/ 587 h 6504"/>
                <a:gd name="T72" fmla="*/ 845 w 6741"/>
                <a:gd name="T73" fmla="*/ 488 h 6504"/>
                <a:gd name="T74" fmla="*/ 1247 w 6741"/>
                <a:gd name="T75" fmla="*/ 415 h 6504"/>
                <a:gd name="T76" fmla="*/ 1432 w 6741"/>
                <a:gd name="T77" fmla="*/ 343 h 6504"/>
                <a:gd name="T78" fmla="*/ 1702 w 6741"/>
                <a:gd name="T79" fmla="*/ 323 h 6504"/>
                <a:gd name="T80" fmla="*/ 1940 w 6741"/>
                <a:gd name="T81" fmla="*/ 66 h 6504"/>
                <a:gd name="T82" fmla="*/ 2367 w 6741"/>
                <a:gd name="T83" fmla="*/ 138 h 6504"/>
                <a:gd name="T84" fmla="*/ 2347 w 6741"/>
                <a:gd name="T85" fmla="*/ 409 h 6504"/>
                <a:gd name="T86" fmla="*/ 2710 w 6741"/>
                <a:gd name="T87" fmla="*/ 870 h 6504"/>
                <a:gd name="T88" fmla="*/ 3027 w 6741"/>
                <a:gd name="T89" fmla="*/ 1101 h 6504"/>
                <a:gd name="T90" fmla="*/ 3311 w 6741"/>
                <a:gd name="T91" fmla="*/ 1583 h 6504"/>
                <a:gd name="T92" fmla="*/ 3555 w 6741"/>
                <a:gd name="T93" fmla="*/ 1906 h 6504"/>
                <a:gd name="T94" fmla="*/ 3713 w 6741"/>
                <a:gd name="T95" fmla="*/ 2150 h 6504"/>
                <a:gd name="T96" fmla="*/ 3601 w 6741"/>
                <a:gd name="T97" fmla="*/ 2321 h 6504"/>
                <a:gd name="T98" fmla="*/ 4267 w 6741"/>
                <a:gd name="T99" fmla="*/ 1827 h 6504"/>
                <a:gd name="T100" fmla="*/ 4399 w 6741"/>
                <a:gd name="T101" fmla="*/ 1998 h 6504"/>
                <a:gd name="T102" fmla="*/ 4683 w 6741"/>
                <a:gd name="T103" fmla="*/ 1616 h 6504"/>
                <a:gd name="T104" fmla="*/ 5355 w 6741"/>
                <a:gd name="T105" fmla="*/ 1635 h 6504"/>
                <a:gd name="T106" fmla="*/ 5448 w 6741"/>
                <a:gd name="T107" fmla="*/ 1866 h 6504"/>
                <a:gd name="T108" fmla="*/ 4748 w 6741"/>
                <a:gd name="T109" fmla="*/ 2354 h 6504"/>
                <a:gd name="T110" fmla="*/ 4405 w 6741"/>
                <a:gd name="T111" fmla="*/ 2401 h 6504"/>
                <a:gd name="T112" fmla="*/ 5045 w 6741"/>
                <a:gd name="T113" fmla="*/ 2374 h 6504"/>
                <a:gd name="T114" fmla="*/ 4946 w 6741"/>
                <a:gd name="T115" fmla="*/ 2744 h 6504"/>
                <a:gd name="T116" fmla="*/ 5118 w 6741"/>
                <a:gd name="T117" fmla="*/ 2473 h 6504"/>
                <a:gd name="T118" fmla="*/ 5540 w 6741"/>
                <a:gd name="T119" fmla="*/ 2302 h 6504"/>
                <a:gd name="T120" fmla="*/ 5619 w 6741"/>
                <a:gd name="T121" fmla="*/ 1978 h 6504"/>
                <a:gd name="T122" fmla="*/ 6008 w 6741"/>
                <a:gd name="T123" fmla="*/ 1886 h 6504"/>
                <a:gd name="T124" fmla="*/ 6721 w 6741"/>
                <a:gd name="T125" fmla="*/ 2130 h 6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41" h="6504">
                  <a:moveTo>
                    <a:pt x="4353" y="1655"/>
                  </a:moveTo>
                  <a:lnTo>
                    <a:pt x="4353" y="1655"/>
                  </a:lnTo>
                  <a:cubicBezTo>
                    <a:pt x="4353" y="1616"/>
                    <a:pt x="4353" y="1616"/>
                    <a:pt x="4353" y="1616"/>
                  </a:cubicBezTo>
                  <a:cubicBezTo>
                    <a:pt x="4340" y="1609"/>
                    <a:pt x="4340" y="1609"/>
                    <a:pt x="4340" y="1609"/>
                  </a:cubicBezTo>
                  <a:cubicBezTo>
                    <a:pt x="4333" y="1596"/>
                    <a:pt x="4333" y="1596"/>
                    <a:pt x="4333" y="1596"/>
                  </a:cubicBezTo>
                  <a:lnTo>
                    <a:pt x="4333" y="1596"/>
                  </a:lnTo>
                  <a:cubicBezTo>
                    <a:pt x="4326" y="1596"/>
                    <a:pt x="4320" y="1589"/>
                    <a:pt x="4313" y="1589"/>
                  </a:cubicBezTo>
                  <a:cubicBezTo>
                    <a:pt x="4287" y="1589"/>
                    <a:pt x="4280" y="1616"/>
                    <a:pt x="4260" y="1629"/>
                  </a:cubicBezTo>
                  <a:cubicBezTo>
                    <a:pt x="4227" y="1655"/>
                    <a:pt x="4208" y="1668"/>
                    <a:pt x="4188" y="1708"/>
                  </a:cubicBezTo>
                  <a:cubicBezTo>
                    <a:pt x="4194" y="1708"/>
                    <a:pt x="4201" y="1708"/>
                    <a:pt x="4208" y="1708"/>
                  </a:cubicBezTo>
                  <a:cubicBezTo>
                    <a:pt x="4267" y="1708"/>
                    <a:pt x="4300" y="1688"/>
                    <a:pt x="4353" y="1655"/>
                  </a:cubicBezTo>
                  <a:close/>
                  <a:moveTo>
                    <a:pt x="4379" y="1457"/>
                  </a:moveTo>
                  <a:lnTo>
                    <a:pt x="4379" y="1457"/>
                  </a:lnTo>
                  <a:cubicBezTo>
                    <a:pt x="4333" y="1457"/>
                    <a:pt x="4307" y="1471"/>
                    <a:pt x="4260" y="1504"/>
                  </a:cubicBezTo>
                  <a:cubicBezTo>
                    <a:pt x="4221" y="1536"/>
                    <a:pt x="4175" y="1556"/>
                    <a:pt x="4175" y="1609"/>
                  </a:cubicBezTo>
                  <a:cubicBezTo>
                    <a:pt x="4175" y="1622"/>
                    <a:pt x="4188" y="1629"/>
                    <a:pt x="4208" y="1629"/>
                  </a:cubicBezTo>
                  <a:cubicBezTo>
                    <a:pt x="4227" y="1629"/>
                    <a:pt x="4227" y="1609"/>
                    <a:pt x="4241" y="1596"/>
                  </a:cubicBezTo>
                  <a:cubicBezTo>
                    <a:pt x="4273" y="1563"/>
                    <a:pt x="4293" y="1550"/>
                    <a:pt x="4333" y="1536"/>
                  </a:cubicBezTo>
                  <a:cubicBezTo>
                    <a:pt x="4372" y="1523"/>
                    <a:pt x="4432" y="1530"/>
                    <a:pt x="4432" y="1484"/>
                  </a:cubicBezTo>
                  <a:cubicBezTo>
                    <a:pt x="4432" y="1464"/>
                    <a:pt x="4399" y="1457"/>
                    <a:pt x="4379" y="1457"/>
                  </a:cubicBezTo>
                  <a:close/>
                  <a:moveTo>
                    <a:pt x="4920" y="1471"/>
                  </a:moveTo>
                  <a:lnTo>
                    <a:pt x="4920" y="1471"/>
                  </a:lnTo>
                  <a:cubicBezTo>
                    <a:pt x="4894" y="1471"/>
                    <a:pt x="4887" y="1490"/>
                    <a:pt x="4874" y="1504"/>
                  </a:cubicBezTo>
                  <a:cubicBezTo>
                    <a:pt x="4867" y="1510"/>
                    <a:pt x="4854" y="1517"/>
                    <a:pt x="4854" y="1523"/>
                  </a:cubicBezTo>
                  <a:cubicBezTo>
                    <a:pt x="4854" y="1556"/>
                    <a:pt x="4887" y="1583"/>
                    <a:pt x="4920" y="1583"/>
                  </a:cubicBezTo>
                  <a:cubicBezTo>
                    <a:pt x="4940" y="1583"/>
                    <a:pt x="4953" y="1563"/>
                    <a:pt x="4973" y="1550"/>
                  </a:cubicBezTo>
                  <a:cubicBezTo>
                    <a:pt x="4986" y="1550"/>
                    <a:pt x="4999" y="1543"/>
                    <a:pt x="4999" y="1523"/>
                  </a:cubicBezTo>
                  <a:cubicBezTo>
                    <a:pt x="4999" y="1484"/>
                    <a:pt x="4959" y="1471"/>
                    <a:pt x="4920" y="1471"/>
                  </a:cubicBezTo>
                  <a:close/>
                  <a:moveTo>
                    <a:pt x="4801" y="1523"/>
                  </a:moveTo>
                  <a:lnTo>
                    <a:pt x="4801" y="1523"/>
                  </a:lnTo>
                  <a:cubicBezTo>
                    <a:pt x="4801" y="1490"/>
                    <a:pt x="4801" y="1471"/>
                    <a:pt x="4801" y="1444"/>
                  </a:cubicBezTo>
                  <a:cubicBezTo>
                    <a:pt x="4801" y="1418"/>
                    <a:pt x="4808" y="1398"/>
                    <a:pt x="4788" y="1378"/>
                  </a:cubicBezTo>
                  <a:cubicBezTo>
                    <a:pt x="4768" y="1352"/>
                    <a:pt x="4742" y="1358"/>
                    <a:pt x="4709" y="1345"/>
                  </a:cubicBezTo>
                  <a:cubicBezTo>
                    <a:pt x="4669" y="1325"/>
                    <a:pt x="4650" y="1292"/>
                    <a:pt x="4610" y="1273"/>
                  </a:cubicBezTo>
                  <a:lnTo>
                    <a:pt x="4610" y="1273"/>
                  </a:lnTo>
                  <a:cubicBezTo>
                    <a:pt x="4590" y="1260"/>
                    <a:pt x="4577" y="1240"/>
                    <a:pt x="4551" y="1240"/>
                  </a:cubicBezTo>
                  <a:cubicBezTo>
                    <a:pt x="4531" y="1240"/>
                    <a:pt x="4531" y="1260"/>
                    <a:pt x="4524" y="1279"/>
                  </a:cubicBezTo>
                  <a:cubicBezTo>
                    <a:pt x="4511" y="1299"/>
                    <a:pt x="4485" y="1306"/>
                    <a:pt x="4485" y="1325"/>
                  </a:cubicBezTo>
                  <a:cubicBezTo>
                    <a:pt x="4485" y="1358"/>
                    <a:pt x="4518" y="1372"/>
                    <a:pt x="4524" y="1398"/>
                  </a:cubicBezTo>
                  <a:cubicBezTo>
                    <a:pt x="4537" y="1424"/>
                    <a:pt x="4537" y="1451"/>
                    <a:pt x="4557" y="1477"/>
                  </a:cubicBezTo>
                  <a:cubicBezTo>
                    <a:pt x="4590" y="1504"/>
                    <a:pt x="4623" y="1490"/>
                    <a:pt x="4669" y="1504"/>
                  </a:cubicBezTo>
                  <a:cubicBezTo>
                    <a:pt x="4709" y="1510"/>
                    <a:pt x="4735" y="1517"/>
                    <a:pt x="4775" y="1523"/>
                  </a:cubicBezTo>
                  <a:cubicBezTo>
                    <a:pt x="4801" y="1523"/>
                    <a:pt x="4801" y="1523"/>
                    <a:pt x="4801" y="1523"/>
                  </a:cubicBezTo>
                  <a:close/>
                  <a:moveTo>
                    <a:pt x="4775" y="1523"/>
                  </a:moveTo>
                  <a:lnTo>
                    <a:pt x="4775" y="1523"/>
                  </a:lnTo>
                  <a:cubicBezTo>
                    <a:pt x="4801" y="1523"/>
                    <a:pt x="4801" y="1523"/>
                    <a:pt x="4801" y="1523"/>
                  </a:cubicBezTo>
                  <a:lnTo>
                    <a:pt x="6740" y="2137"/>
                  </a:lnTo>
                  <a:lnTo>
                    <a:pt x="6740" y="2137"/>
                  </a:lnTo>
                  <a:cubicBezTo>
                    <a:pt x="6708" y="2236"/>
                    <a:pt x="6701" y="2288"/>
                    <a:pt x="6668" y="2381"/>
                  </a:cubicBezTo>
                  <a:cubicBezTo>
                    <a:pt x="6648" y="2420"/>
                    <a:pt x="6609" y="2433"/>
                    <a:pt x="6609" y="2480"/>
                  </a:cubicBezTo>
                  <a:cubicBezTo>
                    <a:pt x="6609" y="2506"/>
                    <a:pt x="6641" y="2506"/>
                    <a:pt x="6648" y="2532"/>
                  </a:cubicBezTo>
                  <a:cubicBezTo>
                    <a:pt x="6661" y="2552"/>
                    <a:pt x="6655" y="2565"/>
                    <a:pt x="6655" y="2585"/>
                  </a:cubicBezTo>
                  <a:cubicBezTo>
                    <a:pt x="6655" y="2645"/>
                    <a:pt x="6615" y="2664"/>
                    <a:pt x="6595" y="2717"/>
                  </a:cubicBezTo>
                  <a:cubicBezTo>
                    <a:pt x="6556" y="2790"/>
                    <a:pt x="6562" y="2849"/>
                    <a:pt x="6516" y="2915"/>
                  </a:cubicBezTo>
                  <a:cubicBezTo>
                    <a:pt x="6490" y="2948"/>
                    <a:pt x="6457" y="2948"/>
                    <a:pt x="6424" y="2974"/>
                  </a:cubicBezTo>
                  <a:cubicBezTo>
                    <a:pt x="6397" y="2994"/>
                    <a:pt x="6404" y="3020"/>
                    <a:pt x="6391" y="3054"/>
                  </a:cubicBezTo>
                  <a:cubicBezTo>
                    <a:pt x="6371" y="3086"/>
                    <a:pt x="6365" y="3113"/>
                    <a:pt x="6351" y="3152"/>
                  </a:cubicBezTo>
                  <a:cubicBezTo>
                    <a:pt x="6338" y="3185"/>
                    <a:pt x="6338" y="3205"/>
                    <a:pt x="6325" y="3238"/>
                  </a:cubicBezTo>
                  <a:cubicBezTo>
                    <a:pt x="6312" y="3265"/>
                    <a:pt x="6292" y="3271"/>
                    <a:pt x="6292" y="3298"/>
                  </a:cubicBezTo>
                  <a:cubicBezTo>
                    <a:pt x="6292" y="3311"/>
                    <a:pt x="6298" y="3317"/>
                    <a:pt x="6298" y="3337"/>
                  </a:cubicBezTo>
                  <a:cubicBezTo>
                    <a:pt x="6298" y="3377"/>
                    <a:pt x="6252" y="3390"/>
                    <a:pt x="6226" y="3423"/>
                  </a:cubicBezTo>
                  <a:cubicBezTo>
                    <a:pt x="6206" y="3449"/>
                    <a:pt x="6199" y="3469"/>
                    <a:pt x="6186" y="3502"/>
                  </a:cubicBezTo>
                  <a:cubicBezTo>
                    <a:pt x="6153" y="3561"/>
                    <a:pt x="6160" y="3614"/>
                    <a:pt x="6101" y="3654"/>
                  </a:cubicBezTo>
                  <a:cubicBezTo>
                    <a:pt x="6081" y="3660"/>
                    <a:pt x="6068" y="3660"/>
                    <a:pt x="6048" y="3667"/>
                  </a:cubicBezTo>
                  <a:cubicBezTo>
                    <a:pt x="6008" y="3687"/>
                    <a:pt x="6002" y="3720"/>
                    <a:pt x="5975" y="3746"/>
                  </a:cubicBezTo>
                  <a:cubicBezTo>
                    <a:pt x="5955" y="3759"/>
                    <a:pt x="5962" y="3779"/>
                    <a:pt x="5949" y="3792"/>
                  </a:cubicBezTo>
                  <a:cubicBezTo>
                    <a:pt x="5923" y="3819"/>
                    <a:pt x="5909" y="3832"/>
                    <a:pt x="5870" y="3845"/>
                  </a:cubicBezTo>
                  <a:cubicBezTo>
                    <a:pt x="5850" y="3852"/>
                    <a:pt x="5843" y="3871"/>
                    <a:pt x="5817" y="3871"/>
                  </a:cubicBezTo>
                  <a:cubicBezTo>
                    <a:pt x="5804" y="3871"/>
                    <a:pt x="5797" y="3865"/>
                    <a:pt x="5777" y="3865"/>
                  </a:cubicBezTo>
                  <a:cubicBezTo>
                    <a:pt x="5652" y="3865"/>
                    <a:pt x="5580" y="3944"/>
                    <a:pt x="5507" y="4056"/>
                  </a:cubicBezTo>
                  <a:cubicBezTo>
                    <a:pt x="5467" y="4122"/>
                    <a:pt x="5434" y="4162"/>
                    <a:pt x="5408" y="4241"/>
                  </a:cubicBezTo>
                  <a:lnTo>
                    <a:pt x="5408" y="4241"/>
                  </a:lnTo>
                  <a:cubicBezTo>
                    <a:pt x="5408" y="4254"/>
                    <a:pt x="5395" y="4267"/>
                    <a:pt x="5395" y="4280"/>
                  </a:cubicBezTo>
                  <a:cubicBezTo>
                    <a:pt x="5395" y="4300"/>
                    <a:pt x="5428" y="4307"/>
                    <a:pt x="5441" y="4326"/>
                  </a:cubicBezTo>
                  <a:cubicBezTo>
                    <a:pt x="5487" y="4379"/>
                    <a:pt x="5533" y="4419"/>
                    <a:pt x="5533" y="4491"/>
                  </a:cubicBezTo>
                  <a:cubicBezTo>
                    <a:pt x="5533" y="4518"/>
                    <a:pt x="5500" y="4524"/>
                    <a:pt x="5487" y="4551"/>
                  </a:cubicBezTo>
                  <a:cubicBezTo>
                    <a:pt x="5474" y="4584"/>
                    <a:pt x="5487" y="4610"/>
                    <a:pt x="5481" y="4643"/>
                  </a:cubicBezTo>
                  <a:cubicBezTo>
                    <a:pt x="5474" y="4683"/>
                    <a:pt x="5454" y="4696"/>
                    <a:pt x="5448" y="4729"/>
                  </a:cubicBezTo>
                  <a:cubicBezTo>
                    <a:pt x="5441" y="4781"/>
                    <a:pt x="5434" y="4821"/>
                    <a:pt x="5408" y="4867"/>
                  </a:cubicBezTo>
                  <a:cubicBezTo>
                    <a:pt x="5395" y="4900"/>
                    <a:pt x="5382" y="4933"/>
                    <a:pt x="5349" y="4933"/>
                  </a:cubicBezTo>
                  <a:cubicBezTo>
                    <a:pt x="5336" y="4933"/>
                    <a:pt x="5329" y="4913"/>
                    <a:pt x="5316" y="4913"/>
                  </a:cubicBezTo>
                  <a:cubicBezTo>
                    <a:pt x="5276" y="4913"/>
                    <a:pt x="5276" y="4960"/>
                    <a:pt x="5269" y="4993"/>
                  </a:cubicBezTo>
                  <a:cubicBezTo>
                    <a:pt x="5263" y="5025"/>
                    <a:pt x="5250" y="5039"/>
                    <a:pt x="5230" y="5065"/>
                  </a:cubicBezTo>
                  <a:cubicBezTo>
                    <a:pt x="5217" y="5085"/>
                    <a:pt x="5217" y="5105"/>
                    <a:pt x="5190" y="5118"/>
                  </a:cubicBezTo>
                  <a:cubicBezTo>
                    <a:pt x="5144" y="5138"/>
                    <a:pt x="5111" y="5144"/>
                    <a:pt x="5065" y="5171"/>
                  </a:cubicBezTo>
                  <a:cubicBezTo>
                    <a:pt x="5012" y="5217"/>
                    <a:pt x="5012" y="5263"/>
                    <a:pt x="4986" y="5329"/>
                  </a:cubicBezTo>
                  <a:cubicBezTo>
                    <a:pt x="4959" y="5395"/>
                    <a:pt x="4894" y="5421"/>
                    <a:pt x="4894" y="5494"/>
                  </a:cubicBezTo>
                  <a:cubicBezTo>
                    <a:pt x="4894" y="5566"/>
                    <a:pt x="4999" y="5566"/>
                    <a:pt x="4999" y="5639"/>
                  </a:cubicBezTo>
                  <a:cubicBezTo>
                    <a:pt x="4999" y="5685"/>
                    <a:pt x="4999" y="5725"/>
                    <a:pt x="4959" y="5758"/>
                  </a:cubicBezTo>
                  <a:cubicBezTo>
                    <a:pt x="4946" y="5771"/>
                    <a:pt x="4926" y="5784"/>
                    <a:pt x="4926" y="5804"/>
                  </a:cubicBezTo>
                  <a:cubicBezTo>
                    <a:pt x="4926" y="5830"/>
                    <a:pt x="4926" y="5843"/>
                    <a:pt x="4926" y="5870"/>
                  </a:cubicBezTo>
                  <a:cubicBezTo>
                    <a:pt x="4926" y="5909"/>
                    <a:pt x="4894" y="5916"/>
                    <a:pt x="4874" y="5942"/>
                  </a:cubicBezTo>
                  <a:cubicBezTo>
                    <a:pt x="4801" y="6041"/>
                    <a:pt x="4709" y="6048"/>
                    <a:pt x="4643" y="6153"/>
                  </a:cubicBezTo>
                  <a:cubicBezTo>
                    <a:pt x="4603" y="6219"/>
                    <a:pt x="4584" y="6259"/>
                    <a:pt x="4551" y="6332"/>
                  </a:cubicBezTo>
                  <a:cubicBezTo>
                    <a:pt x="4531" y="6364"/>
                    <a:pt x="4511" y="6378"/>
                    <a:pt x="4498" y="6417"/>
                  </a:cubicBezTo>
                  <a:cubicBezTo>
                    <a:pt x="4485" y="6450"/>
                    <a:pt x="4478" y="6477"/>
                    <a:pt x="4452" y="6503"/>
                  </a:cubicBezTo>
                  <a:lnTo>
                    <a:pt x="4452" y="6503"/>
                  </a:lnTo>
                  <a:cubicBezTo>
                    <a:pt x="1399" y="6147"/>
                    <a:pt x="1399" y="6147"/>
                    <a:pt x="1399" y="6147"/>
                  </a:cubicBezTo>
                  <a:cubicBezTo>
                    <a:pt x="1372" y="6140"/>
                    <a:pt x="1379" y="6107"/>
                    <a:pt x="1359" y="6088"/>
                  </a:cubicBezTo>
                  <a:cubicBezTo>
                    <a:pt x="1339" y="6054"/>
                    <a:pt x="1306" y="6048"/>
                    <a:pt x="1280" y="6015"/>
                  </a:cubicBezTo>
                  <a:cubicBezTo>
                    <a:pt x="1234" y="5949"/>
                    <a:pt x="1207" y="5890"/>
                    <a:pt x="1135" y="5876"/>
                  </a:cubicBezTo>
                  <a:cubicBezTo>
                    <a:pt x="1056" y="5863"/>
                    <a:pt x="1043" y="5791"/>
                    <a:pt x="1010" y="5725"/>
                  </a:cubicBezTo>
                  <a:cubicBezTo>
                    <a:pt x="983" y="5672"/>
                    <a:pt x="976" y="5646"/>
                    <a:pt x="957" y="5593"/>
                  </a:cubicBezTo>
                  <a:cubicBezTo>
                    <a:pt x="950" y="5566"/>
                    <a:pt x="930" y="5553"/>
                    <a:pt x="930" y="5527"/>
                  </a:cubicBezTo>
                  <a:cubicBezTo>
                    <a:pt x="930" y="5474"/>
                    <a:pt x="983" y="5454"/>
                    <a:pt x="983" y="5401"/>
                  </a:cubicBezTo>
                  <a:cubicBezTo>
                    <a:pt x="983" y="5336"/>
                    <a:pt x="944" y="5303"/>
                    <a:pt x="911" y="5243"/>
                  </a:cubicBezTo>
                  <a:cubicBezTo>
                    <a:pt x="878" y="5191"/>
                    <a:pt x="845" y="5164"/>
                    <a:pt x="805" y="5118"/>
                  </a:cubicBezTo>
                  <a:lnTo>
                    <a:pt x="805" y="5118"/>
                  </a:lnTo>
                  <a:cubicBezTo>
                    <a:pt x="805" y="5092"/>
                    <a:pt x="799" y="5078"/>
                    <a:pt x="799" y="5052"/>
                  </a:cubicBezTo>
                  <a:cubicBezTo>
                    <a:pt x="799" y="5032"/>
                    <a:pt x="812" y="5019"/>
                    <a:pt x="812" y="4999"/>
                  </a:cubicBezTo>
                  <a:cubicBezTo>
                    <a:pt x="812" y="4973"/>
                    <a:pt x="785" y="4966"/>
                    <a:pt x="785" y="4933"/>
                  </a:cubicBezTo>
                  <a:cubicBezTo>
                    <a:pt x="785" y="4894"/>
                    <a:pt x="785" y="4867"/>
                    <a:pt x="785" y="4828"/>
                  </a:cubicBezTo>
                  <a:cubicBezTo>
                    <a:pt x="785" y="4781"/>
                    <a:pt x="825" y="4768"/>
                    <a:pt x="851" y="4742"/>
                  </a:cubicBezTo>
                  <a:cubicBezTo>
                    <a:pt x="864" y="4735"/>
                    <a:pt x="878" y="4735"/>
                    <a:pt x="884" y="4722"/>
                  </a:cubicBezTo>
                  <a:cubicBezTo>
                    <a:pt x="904" y="4696"/>
                    <a:pt x="897" y="4656"/>
                    <a:pt x="930" y="4656"/>
                  </a:cubicBezTo>
                  <a:cubicBezTo>
                    <a:pt x="944" y="4656"/>
                    <a:pt x="950" y="4663"/>
                    <a:pt x="957" y="4663"/>
                  </a:cubicBezTo>
                  <a:cubicBezTo>
                    <a:pt x="1517" y="2427"/>
                    <a:pt x="1517" y="2427"/>
                    <a:pt x="1517" y="2427"/>
                  </a:cubicBezTo>
                  <a:cubicBezTo>
                    <a:pt x="1465" y="2407"/>
                    <a:pt x="1432" y="2394"/>
                    <a:pt x="1379" y="2381"/>
                  </a:cubicBezTo>
                  <a:cubicBezTo>
                    <a:pt x="1339" y="2381"/>
                    <a:pt x="1319" y="2394"/>
                    <a:pt x="1287" y="2374"/>
                  </a:cubicBezTo>
                  <a:cubicBezTo>
                    <a:pt x="1247" y="2354"/>
                    <a:pt x="1247" y="2321"/>
                    <a:pt x="1207" y="2308"/>
                  </a:cubicBezTo>
                  <a:cubicBezTo>
                    <a:pt x="1161" y="2288"/>
                    <a:pt x="1128" y="2288"/>
                    <a:pt x="1095" y="2255"/>
                  </a:cubicBezTo>
                  <a:cubicBezTo>
                    <a:pt x="1049" y="2229"/>
                    <a:pt x="1036" y="2196"/>
                    <a:pt x="990" y="2176"/>
                  </a:cubicBezTo>
                  <a:cubicBezTo>
                    <a:pt x="944" y="2163"/>
                    <a:pt x="917" y="2183"/>
                    <a:pt x="871" y="2176"/>
                  </a:cubicBezTo>
                  <a:cubicBezTo>
                    <a:pt x="825" y="2176"/>
                    <a:pt x="805" y="2170"/>
                    <a:pt x="759" y="2170"/>
                  </a:cubicBezTo>
                  <a:cubicBezTo>
                    <a:pt x="732" y="2170"/>
                    <a:pt x="719" y="2176"/>
                    <a:pt x="693" y="2176"/>
                  </a:cubicBezTo>
                  <a:cubicBezTo>
                    <a:pt x="647" y="2176"/>
                    <a:pt x="640" y="2137"/>
                    <a:pt x="607" y="2117"/>
                  </a:cubicBezTo>
                  <a:cubicBezTo>
                    <a:pt x="561" y="2077"/>
                    <a:pt x="521" y="2071"/>
                    <a:pt x="475" y="2031"/>
                  </a:cubicBezTo>
                  <a:cubicBezTo>
                    <a:pt x="449" y="2011"/>
                    <a:pt x="422" y="2005"/>
                    <a:pt x="396" y="1978"/>
                  </a:cubicBezTo>
                  <a:cubicBezTo>
                    <a:pt x="383" y="1952"/>
                    <a:pt x="390" y="1932"/>
                    <a:pt x="383" y="1906"/>
                  </a:cubicBezTo>
                  <a:cubicBezTo>
                    <a:pt x="376" y="1879"/>
                    <a:pt x="370" y="1866"/>
                    <a:pt x="370" y="1833"/>
                  </a:cubicBezTo>
                  <a:cubicBezTo>
                    <a:pt x="363" y="1800"/>
                    <a:pt x="324" y="1794"/>
                    <a:pt x="284" y="1787"/>
                  </a:cubicBezTo>
                  <a:cubicBezTo>
                    <a:pt x="238" y="1774"/>
                    <a:pt x="231" y="1734"/>
                    <a:pt x="198" y="1695"/>
                  </a:cubicBezTo>
                  <a:cubicBezTo>
                    <a:pt x="185" y="1675"/>
                    <a:pt x="172" y="1675"/>
                    <a:pt x="159" y="1655"/>
                  </a:cubicBezTo>
                  <a:cubicBezTo>
                    <a:pt x="119" y="1629"/>
                    <a:pt x="113" y="1596"/>
                    <a:pt x="79" y="1563"/>
                  </a:cubicBezTo>
                  <a:cubicBezTo>
                    <a:pt x="53" y="1536"/>
                    <a:pt x="40" y="1523"/>
                    <a:pt x="40" y="1490"/>
                  </a:cubicBezTo>
                  <a:cubicBezTo>
                    <a:pt x="40" y="1444"/>
                    <a:pt x="40" y="1418"/>
                    <a:pt x="40" y="1372"/>
                  </a:cubicBezTo>
                  <a:cubicBezTo>
                    <a:pt x="40" y="1332"/>
                    <a:pt x="27" y="1306"/>
                    <a:pt x="27" y="1266"/>
                  </a:cubicBezTo>
                  <a:cubicBezTo>
                    <a:pt x="0" y="659"/>
                    <a:pt x="0" y="659"/>
                    <a:pt x="0" y="659"/>
                  </a:cubicBezTo>
                  <a:lnTo>
                    <a:pt x="0" y="659"/>
                  </a:lnTo>
                  <a:cubicBezTo>
                    <a:pt x="0" y="666"/>
                    <a:pt x="7" y="666"/>
                    <a:pt x="7" y="666"/>
                  </a:cubicBezTo>
                  <a:cubicBezTo>
                    <a:pt x="40" y="686"/>
                    <a:pt x="60" y="672"/>
                    <a:pt x="93" y="679"/>
                  </a:cubicBezTo>
                  <a:cubicBezTo>
                    <a:pt x="159" y="699"/>
                    <a:pt x="198" y="712"/>
                    <a:pt x="271" y="712"/>
                  </a:cubicBezTo>
                  <a:cubicBezTo>
                    <a:pt x="310" y="712"/>
                    <a:pt x="324" y="679"/>
                    <a:pt x="357" y="653"/>
                  </a:cubicBezTo>
                  <a:cubicBezTo>
                    <a:pt x="409" y="607"/>
                    <a:pt x="456" y="600"/>
                    <a:pt x="528" y="587"/>
                  </a:cubicBezTo>
                  <a:cubicBezTo>
                    <a:pt x="607" y="593"/>
                    <a:pt x="607" y="593"/>
                    <a:pt x="607" y="593"/>
                  </a:cubicBezTo>
                  <a:cubicBezTo>
                    <a:pt x="660" y="593"/>
                    <a:pt x="660" y="593"/>
                    <a:pt x="660" y="593"/>
                  </a:cubicBezTo>
                  <a:cubicBezTo>
                    <a:pt x="660" y="560"/>
                    <a:pt x="667" y="534"/>
                    <a:pt x="700" y="514"/>
                  </a:cubicBezTo>
                  <a:cubicBezTo>
                    <a:pt x="746" y="481"/>
                    <a:pt x="785" y="501"/>
                    <a:pt x="845" y="488"/>
                  </a:cubicBezTo>
                  <a:cubicBezTo>
                    <a:pt x="930" y="468"/>
                    <a:pt x="944" y="356"/>
                    <a:pt x="1036" y="356"/>
                  </a:cubicBezTo>
                  <a:cubicBezTo>
                    <a:pt x="1062" y="356"/>
                    <a:pt x="1082" y="356"/>
                    <a:pt x="1102" y="369"/>
                  </a:cubicBezTo>
                  <a:cubicBezTo>
                    <a:pt x="1115" y="376"/>
                    <a:pt x="1115" y="389"/>
                    <a:pt x="1128" y="395"/>
                  </a:cubicBezTo>
                  <a:cubicBezTo>
                    <a:pt x="1174" y="409"/>
                    <a:pt x="1201" y="415"/>
                    <a:pt x="1247" y="415"/>
                  </a:cubicBezTo>
                  <a:cubicBezTo>
                    <a:pt x="1280" y="415"/>
                    <a:pt x="1293" y="415"/>
                    <a:pt x="1326" y="415"/>
                  </a:cubicBezTo>
                  <a:cubicBezTo>
                    <a:pt x="1339" y="415"/>
                    <a:pt x="1339" y="395"/>
                    <a:pt x="1353" y="389"/>
                  </a:cubicBezTo>
                  <a:cubicBezTo>
                    <a:pt x="1379" y="369"/>
                    <a:pt x="1405" y="363"/>
                    <a:pt x="1432" y="343"/>
                  </a:cubicBezTo>
                  <a:lnTo>
                    <a:pt x="1432" y="343"/>
                  </a:lnTo>
                  <a:cubicBezTo>
                    <a:pt x="1471" y="363"/>
                    <a:pt x="1504" y="369"/>
                    <a:pt x="1550" y="382"/>
                  </a:cubicBezTo>
                  <a:cubicBezTo>
                    <a:pt x="1597" y="395"/>
                    <a:pt x="1623" y="409"/>
                    <a:pt x="1669" y="409"/>
                  </a:cubicBezTo>
                  <a:cubicBezTo>
                    <a:pt x="1702" y="409"/>
                    <a:pt x="1729" y="382"/>
                    <a:pt x="1729" y="349"/>
                  </a:cubicBezTo>
                  <a:cubicBezTo>
                    <a:pt x="1729" y="336"/>
                    <a:pt x="1709" y="336"/>
                    <a:pt x="1702" y="323"/>
                  </a:cubicBezTo>
                  <a:cubicBezTo>
                    <a:pt x="1662" y="270"/>
                    <a:pt x="1603" y="257"/>
                    <a:pt x="1603" y="191"/>
                  </a:cubicBezTo>
                  <a:cubicBezTo>
                    <a:pt x="1603" y="151"/>
                    <a:pt x="1643" y="145"/>
                    <a:pt x="1662" y="112"/>
                  </a:cubicBezTo>
                  <a:cubicBezTo>
                    <a:pt x="1689" y="72"/>
                    <a:pt x="1676" y="39"/>
                    <a:pt x="1709" y="13"/>
                  </a:cubicBezTo>
                  <a:cubicBezTo>
                    <a:pt x="1794" y="46"/>
                    <a:pt x="1847" y="66"/>
                    <a:pt x="1940" y="66"/>
                  </a:cubicBezTo>
                  <a:cubicBezTo>
                    <a:pt x="2025" y="66"/>
                    <a:pt x="2065" y="0"/>
                    <a:pt x="2151" y="0"/>
                  </a:cubicBezTo>
                  <a:cubicBezTo>
                    <a:pt x="2190" y="0"/>
                    <a:pt x="2217" y="20"/>
                    <a:pt x="2243" y="46"/>
                  </a:cubicBezTo>
                  <a:cubicBezTo>
                    <a:pt x="2269" y="66"/>
                    <a:pt x="2296" y="66"/>
                    <a:pt x="2316" y="85"/>
                  </a:cubicBezTo>
                  <a:cubicBezTo>
                    <a:pt x="2335" y="105"/>
                    <a:pt x="2347" y="118"/>
                    <a:pt x="2367" y="138"/>
                  </a:cubicBezTo>
                  <a:lnTo>
                    <a:pt x="2367" y="138"/>
                  </a:lnTo>
                  <a:cubicBezTo>
                    <a:pt x="2361" y="197"/>
                    <a:pt x="2361" y="231"/>
                    <a:pt x="2342" y="283"/>
                  </a:cubicBezTo>
                  <a:cubicBezTo>
                    <a:pt x="2329" y="323"/>
                    <a:pt x="2309" y="343"/>
                    <a:pt x="2309" y="376"/>
                  </a:cubicBezTo>
                  <a:cubicBezTo>
                    <a:pt x="2309" y="395"/>
                    <a:pt x="2329" y="402"/>
                    <a:pt x="2347" y="409"/>
                  </a:cubicBezTo>
                  <a:cubicBezTo>
                    <a:pt x="2400" y="448"/>
                    <a:pt x="2433" y="468"/>
                    <a:pt x="2479" y="521"/>
                  </a:cubicBezTo>
                  <a:cubicBezTo>
                    <a:pt x="2532" y="587"/>
                    <a:pt x="2532" y="653"/>
                    <a:pt x="2545" y="738"/>
                  </a:cubicBezTo>
                  <a:cubicBezTo>
                    <a:pt x="2552" y="778"/>
                    <a:pt x="2572" y="798"/>
                    <a:pt x="2611" y="818"/>
                  </a:cubicBezTo>
                  <a:cubicBezTo>
                    <a:pt x="2651" y="837"/>
                    <a:pt x="2664" y="864"/>
                    <a:pt x="2710" y="870"/>
                  </a:cubicBezTo>
                  <a:cubicBezTo>
                    <a:pt x="2730" y="877"/>
                    <a:pt x="2743" y="864"/>
                    <a:pt x="2763" y="877"/>
                  </a:cubicBezTo>
                  <a:cubicBezTo>
                    <a:pt x="2783" y="883"/>
                    <a:pt x="2776" y="910"/>
                    <a:pt x="2789" y="930"/>
                  </a:cubicBezTo>
                  <a:cubicBezTo>
                    <a:pt x="2803" y="963"/>
                    <a:pt x="2822" y="976"/>
                    <a:pt x="2855" y="989"/>
                  </a:cubicBezTo>
                  <a:cubicBezTo>
                    <a:pt x="2921" y="1035"/>
                    <a:pt x="2974" y="1042"/>
                    <a:pt x="3027" y="1101"/>
                  </a:cubicBezTo>
                  <a:cubicBezTo>
                    <a:pt x="3053" y="1128"/>
                    <a:pt x="3053" y="1154"/>
                    <a:pt x="3060" y="1187"/>
                  </a:cubicBezTo>
                  <a:cubicBezTo>
                    <a:pt x="3067" y="1240"/>
                    <a:pt x="3099" y="1266"/>
                    <a:pt x="3119" y="1312"/>
                  </a:cubicBezTo>
                  <a:cubicBezTo>
                    <a:pt x="3159" y="1391"/>
                    <a:pt x="3165" y="1451"/>
                    <a:pt x="3231" y="1510"/>
                  </a:cubicBezTo>
                  <a:cubicBezTo>
                    <a:pt x="3264" y="1536"/>
                    <a:pt x="3278" y="1556"/>
                    <a:pt x="3311" y="1583"/>
                  </a:cubicBezTo>
                  <a:cubicBezTo>
                    <a:pt x="3343" y="1603"/>
                    <a:pt x="3390" y="1616"/>
                    <a:pt x="3390" y="1662"/>
                  </a:cubicBezTo>
                  <a:cubicBezTo>
                    <a:pt x="3390" y="1695"/>
                    <a:pt x="3390" y="1715"/>
                    <a:pt x="3390" y="1748"/>
                  </a:cubicBezTo>
                  <a:cubicBezTo>
                    <a:pt x="3390" y="1800"/>
                    <a:pt x="3456" y="1787"/>
                    <a:pt x="3508" y="1800"/>
                  </a:cubicBezTo>
                  <a:cubicBezTo>
                    <a:pt x="3555" y="1807"/>
                    <a:pt x="3548" y="1860"/>
                    <a:pt x="3555" y="1906"/>
                  </a:cubicBezTo>
                  <a:cubicBezTo>
                    <a:pt x="3574" y="1965"/>
                    <a:pt x="3614" y="1985"/>
                    <a:pt x="3667" y="2011"/>
                  </a:cubicBezTo>
                  <a:cubicBezTo>
                    <a:pt x="3700" y="2031"/>
                    <a:pt x="3719" y="2038"/>
                    <a:pt x="3753" y="2051"/>
                  </a:cubicBezTo>
                  <a:cubicBezTo>
                    <a:pt x="3719" y="2084"/>
                    <a:pt x="3733" y="2110"/>
                    <a:pt x="3713" y="2150"/>
                  </a:cubicBezTo>
                  <a:lnTo>
                    <a:pt x="3713" y="2150"/>
                  </a:lnTo>
                  <a:cubicBezTo>
                    <a:pt x="3713" y="2150"/>
                    <a:pt x="3713" y="2150"/>
                    <a:pt x="3706" y="2150"/>
                  </a:cubicBezTo>
                  <a:cubicBezTo>
                    <a:pt x="3673" y="2150"/>
                    <a:pt x="3660" y="2176"/>
                    <a:pt x="3627" y="2183"/>
                  </a:cubicBezTo>
                  <a:cubicBezTo>
                    <a:pt x="3607" y="2189"/>
                    <a:pt x="3581" y="2196"/>
                    <a:pt x="3581" y="2216"/>
                  </a:cubicBezTo>
                  <a:cubicBezTo>
                    <a:pt x="3581" y="2255"/>
                    <a:pt x="3601" y="2275"/>
                    <a:pt x="3601" y="2321"/>
                  </a:cubicBezTo>
                  <a:cubicBezTo>
                    <a:pt x="3673" y="2275"/>
                    <a:pt x="3726" y="2262"/>
                    <a:pt x="3799" y="2222"/>
                  </a:cubicBezTo>
                  <a:cubicBezTo>
                    <a:pt x="3871" y="2189"/>
                    <a:pt x="3898" y="2117"/>
                    <a:pt x="3983" y="2110"/>
                  </a:cubicBezTo>
                  <a:cubicBezTo>
                    <a:pt x="4062" y="2110"/>
                    <a:pt x="4115" y="2064"/>
                    <a:pt x="4161" y="1998"/>
                  </a:cubicBezTo>
                  <a:cubicBezTo>
                    <a:pt x="4201" y="1932"/>
                    <a:pt x="4194" y="1827"/>
                    <a:pt x="4267" y="1827"/>
                  </a:cubicBezTo>
                  <a:cubicBezTo>
                    <a:pt x="4293" y="1827"/>
                    <a:pt x="4287" y="1860"/>
                    <a:pt x="4287" y="1879"/>
                  </a:cubicBezTo>
                  <a:cubicBezTo>
                    <a:pt x="4287" y="1939"/>
                    <a:pt x="4287" y="1972"/>
                    <a:pt x="4287" y="2025"/>
                  </a:cubicBezTo>
                  <a:cubicBezTo>
                    <a:pt x="4320" y="2031"/>
                    <a:pt x="4340" y="2038"/>
                    <a:pt x="4372" y="2038"/>
                  </a:cubicBezTo>
                  <a:cubicBezTo>
                    <a:pt x="4392" y="2038"/>
                    <a:pt x="4392" y="2011"/>
                    <a:pt x="4399" y="1998"/>
                  </a:cubicBezTo>
                  <a:cubicBezTo>
                    <a:pt x="4405" y="1959"/>
                    <a:pt x="4412" y="1939"/>
                    <a:pt x="4419" y="1899"/>
                  </a:cubicBezTo>
                  <a:cubicBezTo>
                    <a:pt x="4425" y="1840"/>
                    <a:pt x="4425" y="1800"/>
                    <a:pt x="4445" y="1748"/>
                  </a:cubicBezTo>
                  <a:cubicBezTo>
                    <a:pt x="4458" y="1715"/>
                    <a:pt x="4458" y="1688"/>
                    <a:pt x="4485" y="1668"/>
                  </a:cubicBezTo>
                  <a:cubicBezTo>
                    <a:pt x="4551" y="1616"/>
                    <a:pt x="4603" y="1616"/>
                    <a:pt x="4683" y="1616"/>
                  </a:cubicBezTo>
                  <a:cubicBezTo>
                    <a:pt x="4755" y="1616"/>
                    <a:pt x="4795" y="1649"/>
                    <a:pt x="4867" y="1649"/>
                  </a:cubicBezTo>
                  <a:cubicBezTo>
                    <a:pt x="4979" y="1649"/>
                    <a:pt x="5025" y="1569"/>
                    <a:pt x="5144" y="1569"/>
                  </a:cubicBezTo>
                  <a:cubicBezTo>
                    <a:pt x="5190" y="1569"/>
                    <a:pt x="5217" y="1596"/>
                    <a:pt x="5263" y="1616"/>
                  </a:cubicBezTo>
                  <a:cubicBezTo>
                    <a:pt x="5296" y="1629"/>
                    <a:pt x="5316" y="1629"/>
                    <a:pt x="5355" y="1635"/>
                  </a:cubicBezTo>
                  <a:cubicBezTo>
                    <a:pt x="5382" y="1642"/>
                    <a:pt x="5395" y="1649"/>
                    <a:pt x="5421" y="1655"/>
                  </a:cubicBezTo>
                  <a:cubicBezTo>
                    <a:pt x="5461" y="1662"/>
                    <a:pt x="5507" y="1675"/>
                    <a:pt x="5507" y="1715"/>
                  </a:cubicBezTo>
                  <a:cubicBezTo>
                    <a:pt x="5507" y="1741"/>
                    <a:pt x="5481" y="1748"/>
                    <a:pt x="5474" y="1774"/>
                  </a:cubicBezTo>
                  <a:cubicBezTo>
                    <a:pt x="5454" y="1807"/>
                    <a:pt x="5448" y="1827"/>
                    <a:pt x="5448" y="1866"/>
                  </a:cubicBezTo>
                  <a:cubicBezTo>
                    <a:pt x="5448" y="1906"/>
                    <a:pt x="5448" y="1932"/>
                    <a:pt x="5448" y="1972"/>
                  </a:cubicBezTo>
                  <a:cubicBezTo>
                    <a:pt x="5421" y="1998"/>
                    <a:pt x="5415" y="2025"/>
                    <a:pt x="5401" y="2051"/>
                  </a:cubicBezTo>
                  <a:cubicBezTo>
                    <a:pt x="5342" y="2163"/>
                    <a:pt x="5289" y="2262"/>
                    <a:pt x="5164" y="2269"/>
                  </a:cubicBezTo>
                  <a:cubicBezTo>
                    <a:pt x="4999" y="2282"/>
                    <a:pt x="4913" y="2354"/>
                    <a:pt x="4748" y="2354"/>
                  </a:cubicBezTo>
                  <a:cubicBezTo>
                    <a:pt x="4683" y="2354"/>
                    <a:pt x="4650" y="2334"/>
                    <a:pt x="4584" y="2334"/>
                  </a:cubicBezTo>
                  <a:cubicBezTo>
                    <a:pt x="4531" y="2334"/>
                    <a:pt x="4498" y="2348"/>
                    <a:pt x="4445" y="2354"/>
                  </a:cubicBezTo>
                  <a:cubicBezTo>
                    <a:pt x="4399" y="2361"/>
                    <a:pt x="4372" y="2348"/>
                    <a:pt x="4333" y="2361"/>
                  </a:cubicBezTo>
                  <a:cubicBezTo>
                    <a:pt x="4346" y="2387"/>
                    <a:pt x="4372" y="2394"/>
                    <a:pt x="4405" y="2401"/>
                  </a:cubicBezTo>
                  <a:cubicBezTo>
                    <a:pt x="4452" y="2420"/>
                    <a:pt x="4478" y="2440"/>
                    <a:pt x="4531" y="2440"/>
                  </a:cubicBezTo>
                  <a:cubicBezTo>
                    <a:pt x="4557" y="2440"/>
                    <a:pt x="4570" y="2440"/>
                    <a:pt x="4597" y="2440"/>
                  </a:cubicBezTo>
                  <a:lnTo>
                    <a:pt x="4597" y="2440"/>
                  </a:lnTo>
                  <a:cubicBezTo>
                    <a:pt x="5045" y="2374"/>
                    <a:pt x="5045" y="2374"/>
                    <a:pt x="5045" y="2374"/>
                  </a:cubicBezTo>
                  <a:lnTo>
                    <a:pt x="5045" y="2374"/>
                  </a:lnTo>
                  <a:cubicBezTo>
                    <a:pt x="5045" y="2394"/>
                    <a:pt x="5045" y="2401"/>
                    <a:pt x="5045" y="2420"/>
                  </a:cubicBezTo>
                  <a:cubicBezTo>
                    <a:pt x="5045" y="2493"/>
                    <a:pt x="5006" y="2526"/>
                    <a:pt x="4973" y="2592"/>
                  </a:cubicBezTo>
                  <a:cubicBezTo>
                    <a:pt x="4946" y="2645"/>
                    <a:pt x="4946" y="2684"/>
                    <a:pt x="4946" y="2744"/>
                  </a:cubicBezTo>
                  <a:cubicBezTo>
                    <a:pt x="4946" y="2757"/>
                    <a:pt x="4953" y="2763"/>
                    <a:pt x="4959" y="2776"/>
                  </a:cubicBezTo>
                  <a:cubicBezTo>
                    <a:pt x="4979" y="2750"/>
                    <a:pt x="4979" y="2724"/>
                    <a:pt x="4993" y="2697"/>
                  </a:cubicBezTo>
                  <a:cubicBezTo>
                    <a:pt x="5012" y="2658"/>
                    <a:pt x="5025" y="2631"/>
                    <a:pt x="5052" y="2598"/>
                  </a:cubicBezTo>
                  <a:cubicBezTo>
                    <a:pt x="5078" y="2552"/>
                    <a:pt x="5091" y="2526"/>
                    <a:pt x="5118" y="2473"/>
                  </a:cubicBezTo>
                  <a:cubicBezTo>
                    <a:pt x="5184" y="2381"/>
                    <a:pt x="5243" y="2348"/>
                    <a:pt x="5336" y="2275"/>
                  </a:cubicBezTo>
                  <a:cubicBezTo>
                    <a:pt x="5355" y="2295"/>
                    <a:pt x="5355" y="2321"/>
                    <a:pt x="5382" y="2328"/>
                  </a:cubicBezTo>
                  <a:cubicBezTo>
                    <a:pt x="5434" y="2341"/>
                    <a:pt x="5467" y="2348"/>
                    <a:pt x="5520" y="2348"/>
                  </a:cubicBezTo>
                  <a:cubicBezTo>
                    <a:pt x="5540" y="2348"/>
                    <a:pt x="5540" y="2321"/>
                    <a:pt x="5540" y="2302"/>
                  </a:cubicBezTo>
                  <a:cubicBezTo>
                    <a:pt x="5540" y="2269"/>
                    <a:pt x="5540" y="2249"/>
                    <a:pt x="5540" y="2216"/>
                  </a:cubicBezTo>
                  <a:cubicBezTo>
                    <a:pt x="5540" y="2176"/>
                    <a:pt x="5573" y="2163"/>
                    <a:pt x="5573" y="2123"/>
                  </a:cubicBezTo>
                  <a:cubicBezTo>
                    <a:pt x="5573" y="2084"/>
                    <a:pt x="5573" y="2058"/>
                    <a:pt x="5573" y="2018"/>
                  </a:cubicBezTo>
                  <a:cubicBezTo>
                    <a:pt x="5573" y="1992"/>
                    <a:pt x="5599" y="1985"/>
                    <a:pt x="5619" y="1978"/>
                  </a:cubicBezTo>
                  <a:cubicBezTo>
                    <a:pt x="5659" y="1952"/>
                    <a:pt x="5679" y="1932"/>
                    <a:pt x="5711" y="1893"/>
                  </a:cubicBezTo>
                  <a:cubicBezTo>
                    <a:pt x="5718" y="1893"/>
                    <a:pt x="5718" y="1899"/>
                    <a:pt x="5725" y="1899"/>
                  </a:cubicBezTo>
                  <a:cubicBezTo>
                    <a:pt x="5791" y="1899"/>
                    <a:pt x="5830" y="1879"/>
                    <a:pt x="5896" y="1879"/>
                  </a:cubicBezTo>
                  <a:cubicBezTo>
                    <a:pt x="5942" y="1879"/>
                    <a:pt x="5962" y="1879"/>
                    <a:pt x="6008" y="1886"/>
                  </a:cubicBezTo>
                  <a:cubicBezTo>
                    <a:pt x="6041" y="1893"/>
                    <a:pt x="6048" y="1919"/>
                    <a:pt x="6081" y="1932"/>
                  </a:cubicBezTo>
                  <a:cubicBezTo>
                    <a:pt x="6153" y="1959"/>
                    <a:pt x="6206" y="1959"/>
                    <a:pt x="6285" y="1965"/>
                  </a:cubicBezTo>
                  <a:cubicBezTo>
                    <a:pt x="6378" y="1978"/>
                    <a:pt x="6424" y="2018"/>
                    <a:pt x="6516" y="2025"/>
                  </a:cubicBezTo>
                  <a:cubicBezTo>
                    <a:pt x="6595" y="2064"/>
                    <a:pt x="6648" y="2077"/>
                    <a:pt x="6721" y="2130"/>
                  </a:cubicBezTo>
                  <a:cubicBezTo>
                    <a:pt x="6727" y="2130"/>
                    <a:pt x="6734" y="2137"/>
                    <a:pt x="6740" y="2137"/>
                  </a:cubicBezTo>
                  <a:lnTo>
                    <a:pt x="4775" y="1523"/>
                  </a:ln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 name="Freeform 32"/>
            <p:cNvSpPr>
              <a:spLocks noChangeArrowheads="1"/>
            </p:cNvSpPr>
            <p:nvPr/>
          </p:nvSpPr>
          <p:spPr bwMode="auto">
            <a:xfrm>
              <a:off x="6861522" y="3563932"/>
              <a:ext cx="876243" cy="1047750"/>
            </a:xfrm>
            <a:custGeom>
              <a:avLst/>
              <a:gdLst>
                <a:gd name="T0" fmla="*/ 2222 w 2434"/>
                <a:gd name="T1" fmla="*/ 1016 h 2910"/>
                <a:gd name="T2" fmla="*/ 2149 w 2434"/>
                <a:gd name="T3" fmla="*/ 1029 h 2910"/>
                <a:gd name="T4" fmla="*/ 2195 w 2434"/>
                <a:gd name="T5" fmla="*/ 1247 h 2910"/>
                <a:gd name="T6" fmla="*/ 2301 w 2434"/>
                <a:gd name="T7" fmla="*/ 1135 h 2910"/>
                <a:gd name="T8" fmla="*/ 58 w 2434"/>
                <a:gd name="T9" fmla="*/ 884 h 2910"/>
                <a:gd name="T10" fmla="*/ 118 w 2434"/>
                <a:gd name="T11" fmla="*/ 917 h 2910"/>
                <a:gd name="T12" fmla="*/ 203 w 2434"/>
                <a:gd name="T13" fmla="*/ 1049 h 2910"/>
                <a:gd name="T14" fmla="*/ 368 w 2434"/>
                <a:gd name="T15" fmla="*/ 1109 h 2910"/>
                <a:gd name="T16" fmla="*/ 533 w 2434"/>
                <a:gd name="T17" fmla="*/ 1148 h 2910"/>
                <a:gd name="T18" fmla="*/ 691 w 2434"/>
                <a:gd name="T19" fmla="*/ 1207 h 2910"/>
                <a:gd name="T20" fmla="*/ 711 w 2434"/>
                <a:gd name="T21" fmla="*/ 1069 h 2910"/>
                <a:gd name="T22" fmla="*/ 975 w 2434"/>
                <a:gd name="T23" fmla="*/ 983 h 2910"/>
                <a:gd name="T24" fmla="*/ 1114 w 2434"/>
                <a:gd name="T25" fmla="*/ 911 h 2910"/>
                <a:gd name="T26" fmla="*/ 1206 w 2434"/>
                <a:gd name="T27" fmla="*/ 726 h 2910"/>
                <a:gd name="T28" fmla="*/ 1265 w 2434"/>
                <a:gd name="T29" fmla="*/ 521 h 2910"/>
                <a:gd name="T30" fmla="*/ 1490 w 2434"/>
                <a:gd name="T31" fmla="*/ 218 h 2910"/>
                <a:gd name="T32" fmla="*/ 1602 w 2434"/>
                <a:gd name="T33" fmla="*/ 27 h 2910"/>
                <a:gd name="T34" fmla="*/ 1734 w 2434"/>
                <a:gd name="T35" fmla="*/ 46 h 2910"/>
                <a:gd name="T36" fmla="*/ 1819 w 2434"/>
                <a:gd name="T37" fmla="*/ 238 h 2910"/>
                <a:gd name="T38" fmla="*/ 1899 w 2434"/>
                <a:gd name="T39" fmla="*/ 357 h 2910"/>
                <a:gd name="T40" fmla="*/ 1925 w 2434"/>
                <a:gd name="T41" fmla="*/ 634 h 2910"/>
                <a:gd name="T42" fmla="*/ 2031 w 2434"/>
                <a:gd name="T43" fmla="*/ 1023 h 2910"/>
                <a:gd name="T44" fmla="*/ 2070 w 2434"/>
                <a:gd name="T45" fmla="*/ 1148 h 2910"/>
                <a:gd name="T46" fmla="*/ 2136 w 2434"/>
                <a:gd name="T47" fmla="*/ 1273 h 2910"/>
                <a:gd name="T48" fmla="*/ 2380 w 2434"/>
                <a:gd name="T49" fmla="*/ 1326 h 2910"/>
                <a:gd name="T50" fmla="*/ 2433 w 2434"/>
                <a:gd name="T51" fmla="*/ 1452 h 2910"/>
                <a:gd name="T52" fmla="*/ 2301 w 2434"/>
                <a:gd name="T53" fmla="*/ 1544 h 2910"/>
                <a:gd name="T54" fmla="*/ 2380 w 2434"/>
                <a:gd name="T55" fmla="*/ 1702 h 2910"/>
                <a:gd name="T56" fmla="*/ 1964 w 2434"/>
                <a:gd name="T57" fmla="*/ 2052 h 2910"/>
                <a:gd name="T58" fmla="*/ 1707 w 2434"/>
                <a:gd name="T59" fmla="*/ 2329 h 2910"/>
                <a:gd name="T60" fmla="*/ 1655 w 2434"/>
                <a:gd name="T61" fmla="*/ 2467 h 2910"/>
                <a:gd name="T62" fmla="*/ 1720 w 2434"/>
                <a:gd name="T63" fmla="*/ 2467 h 2910"/>
                <a:gd name="T64" fmla="*/ 1688 w 2434"/>
                <a:gd name="T65" fmla="*/ 2599 h 2910"/>
                <a:gd name="T66" fmla="*/ 1648 w 2434"/>
                <a:gd name="T67" fmla="*/ 2738 h 2910"/>
                <a:gd name="T68" fmla="*/ 1536 w 2434"/>
                <a:gd name="T69" fmla="*/ 2856 h 2910"/>
                <a:gd name="T70" fmla="*/ 1404 w 2434"/>
                <a:gd name="T71" fmla="*/ 2896 h 2910"/>
                <a:gd name="T72" fmla="*/ 1444 w 2434"/>
                <a:gd name="T73" fmla="*/ 2797 h 2910"/>
                <a:gd name="T74" fmla="*/ 1246 w 2434"/>
                <a:gd name="T75" fmla="*/ 2652 h 2910"/>
                <a:gd name="T76" fmla="*/ 1081 w 2434"/>
                <a:gd name="T77" fmla="*/ 2494 h 2910"/>
                <a:gd name="T78" fmla="*/ 1002 w 2434"/>
                <a:gd name="T79" fmla="*/ 2329 h 2910"/>
                <a:gd name="T80" fmla="*/ 810 w 2434"/>
                <a:gd name="T81" fmla="*/ 2058 h 2910"/>
                <a:gd name="T82" fmla="*/ 718 w 2434"/>
                <a:gd name="T83" fmla="*/ 1847 h 2910"/>
                <a:gd name="T84" fmla="*/ 480 w 2434"/>
                <a:gd name="T85" fmla="*/ 1676 h 2910"/>
                <a:gd name="T86" fmla="*/ 401 w 2434"/>
                <a:gd name="T87" fmla="*/ 1616 h 2910"/>
                <a:gd name="T88" fmla="*/ 236 w 2434"/>
                <a:gd name="T89" fmla="*/ 1484 h 2910"/>
                <a:gd name="T90" fmla="*/ 38 w 2434"/>
                <a:gd name="T91" fmla="*/ 1155 h 2910"/>
                <a:gd name="T92" fmla="*/ 33 w 2434"/>
                <a:gd name="T93" fmla="*/ 1029 h 2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34" h="2910">
                  <a:moveTo>
                    <a:pt x="2222" y="1016"/>
                  </a:moveTo>
                  <a:lnTo>
                    <a:pt x="2222" y="1016"/>
                  </a:lnTo>
                  <a:cubicBezTo>
                    <a:pt x="2189" y="1016"/>
                    <a:pt x="2169" y="1010"/>
                    <a:pt x="2136" y="990"/>
                  </a:cubicBezTo>
                  <a:cubicBezTo>
                    <a:pt x="2136" y="1010"/>
                    <a:pt x="2149" y="1016"/>
                    <a:pt x="2149" y="1029"/>
                  </a:cubicBezTo>
                  <a:cubicBezTo>
                    <a:pt x="2149" y="1056"/>
                    <a:pt x="2149" y="1075"/>
                    <a:pt x="2149" y="1102"/>
                  </a:cubicBezTo>
                  <a:cubicBezTo>
                    <a:pt x="2149" y="1161"/>
                    <a:pt x="2195" y="1187"/>
                    <a:pt x="2195" y="1247"/>
                  </a:cubicBezTo>
                  <a:cubicBezTo>
                    <a:pt x="2202" y="1247"/>
                    <a:pt x="2209" y="1247"/>
                    <a:pt x="2222" y="1247"/>
                  </a:cubicBezTo>
                  <a:cubicBezTo>
                    <a:pt x="2275" y="1247"/>
                    <a:pt x="2301" y="1187"/>
                    <a:pt x="2301" y="1135"/>
                  </a:cubicBezTo>
                  <a:cubicBezTo>
                    <a:pt x="2301" y="1082"/>
                    <a:pt x="2275" y="1029"/>
                    <a:pt x="2222" y="1016"/>
                  </a:cubicBezTo>
                  <a:close/>
                  <a:moveTo>
                    <a:pt x="58" y="884"/>
                  </a:moveTo>
                  <a:lnTo>
                    <a:pt x="58" y="884"/>
                  </a:lnTo>
                  <a:cubicBezTo>
                    <a:pt x="71" y="897"/>
                    <a:pt x="91" y="904"/>
                    <a:pt x="118" y="917"/>
                  </a:cubicBezTo>
                  <a:lnTo>
                    <a:pt x="118" y="917"/>
                  </a:lnTo>
                  <a:cubicBezTo>
                    <a:pt x="144" y="977"/>
                    <a:pt x="164" y="1003"/>
                    <a:pt x="203" y="1049"/>
                  </a:cubicBezTo>
                  <a:cubicBezTo>
                    <a:pt x="236" y="1082"/>
                    <a:pt x="256" y="1109"/>
                    <a:pt x="302" y="1109"/>
                  </a:cubicBezTo>
                  <a:cubicBezTo>
                    <a:pt x="322" y="1109"/>
                    <a:pt x="342" y="1109"/>
                    <a:pt x="368" y="1109"/>
                  </a:cubicBezTo>
                  <a:cubicBezTo>
                    <a:pt x="388" y="1109"/>
                    <a:pt x="401" y="1102"/>
                    <a:pt x="428" y="1102"/>
                  </a:cubicBezTo>
                  <a:cubicBezTo>
                    <a:pt x="467" y="1102"/>
                    <a:pt x="487" y="1135"/>
                    <a:pt x="533" y="1148"/>
                  </a:cubicBezTo>
                  <a:cubicBezTo>
                    <a:pt x="592" y="1174"/>
                    <a:pt x="626" y="1194"/>
                    <a:pt x="685" y="1221"/>
                  </a:cubicBezTo>
                  <a:cubicBezTo>
                    <a:pt x="685" y="1221"/>
                    <a:pt x="691" y="1214"/>
                    <a:pt x="691" y="1207"/>
                  </a:cubicBezTo>
                  <a:cubicBezTo>
                    <a:pt x="691" y="1194"/>
                    <a:pt x="685" y="1187"/>
                    <a:pt x="685" y="1174"/>
                  </a:cubicBezTo>
                  <a:cubicBezTo>
                    <a:pt x="685" y="1135"/>
                    <a:pt x="685" y="1102"/>
                    <a:pt x="711" y="1069"/>
                  </a:cubicBezTo>
                  <a:cubicBezTo>
                    <a:pt x="731" y="1049"/>
                    <a:pt x="758" y="1049"/>
                    <a:pt x="790" y="1042"/>
                  </a:cubicBezTo>
                  <a:cubicBezTo>
                    <a:pt x="856" y="1016"/>
                    <a:pt x="903" y="1010"/>
                    <a:pt x="975" y="983"/>
                  </a:cubicBezTo>
                  <a:cubicBezTo>
                    <a:pt x="1008" y="970"/>
                    <a:pt x="1034" y="963"/>
                    <a:pt x="1067" y="937"/>
                  </a:cubicBezTo>
                  <a:cubicBezTo>
                    <a:pt x="1087" y="930"/>
                    <a:pt x="1101" y="930"/>
                    <a:pt x="1114" y="911"/>
                  </a:cubicBezTo>
                  <a:cubicBezTo>
                    <a:pt x="1133" y="878"/>
                    <a:pt x="1127" y="851"/>
                    <a:pt x="1140" y="812"/>
                  </a:cubicBezTo>
                  <a:cubicBezTo>
                    <a:pt x="1160" y="779"/>
                    <a:pt x="1180" y="759"/>
                    <a:pt x="1206" y="726"/>
                  </a:cubicBezTo>
                  <a:cubicBezTo>
                    <a:pt x="1239" y="673"/>
                    <a:pt x="1226" y="627"/>
                    <a:pt x="1239" y="568"/>
                  </a:cubicBezTo>
                  <a:cubicBezTo>
                    <a:pt x="1239" y="548"/>
                    <a:pt x="1252" y="541"/>
                    <a:pt x="1265" y="521"/>
                  </a:cubicBezTo>
                  <a:cubicBezTo>
                    <a:pt x="1292" y="462"/>
                    <a:pt x="1305" y="423"/>
                    <a:pt x="1345" y="370"/>
                  </a:cubicBezTo>
                  <a:cubicBezTo>
                    <a:pt x="1397" y="304"/>
                    <a:pt x="1437" y="284"/>
                    <a:pt x="1490" y="218"/>
                  </a:cubicBezTo>
                  <a:cubicBezTo>
                    <a:pt x="1536" y="152"/>
                    <a:pt x="1562" y="99"/>
                    <a:pt x="1602" y="27"/>
                  </a:cubicBezTo>
                  <a:lnTo>
                    <a:pt x="1602" y="27"/>
                  </a:lnTo>
                  <a:cubicBezTo>
                    <a:pt x="1635" y="27"/>
                    <a:pt x="1655" y="0"/>
                    <a:pt x="1688" y="0"/>
                  </a:cubicBezTo>
                  <a:cubicBezTo>
                    <a:pt x="1714" y="0"/>
                    <a:pt x="1720" y="27"/>
                    <a:pt x="1734" y="46"/>
                  </a:cubicBezTo>
                  <a:cubicBezTo>
                    <a:pt x="1767" y="93"/>
                    <a:pt x="1793" y="119"/>
                    <a:pt x="1806" y="178"/>
                  </a:cubicBezTo>
                  <a:cubicBezTo>
                    <a:pt x="1813" y="198"/>
                    <a:pt x="1806" y="218"/>
                    <a:pt x="1819" y="238"/>
                  </a:cubicBezTo>
                  <a:cubicBezTo>
                    <a:pt x="1826" y="251"/>
                    <a:pt x="1846" y="244"/>
                    <a:pt x="1859" y="251"/>
                  </a:cubicBezTo>
                  <a:cubicBezTo>
                    <a:pt x="1892" y="277"/>
                    <a:pt x="1899" y="317"/>
                    <a:pt x="1899" y="357"/>
                  </a:cubicBezTo>
                  <a:cubicBezTo>
                    <a:pt x="1899" y="389"/>
                    <a:pt x="1885" y="409"/>
                    <a:pt x="1885" y="449"/>
                  </a:cubicBezTo>
                  <a:cubicBezTo>
                    <a:pt x="1885" y="521"/>
                    <a:pt x="1899" y="561"/>
                    <a:pt x="1925" y="634"/>
                  </a:cubicBezTo>
                  <a:cubicBezTo>
                    <a:pt x="1945" y="686"/>
                    <a:pt x="1951" y="719"/>
                    <a:pt x="1964" y="772"/>
                  </a:cubicBezTo>
                  <a:cubicBezTo>
                    <a:pt x="2004" y="864"/>
                    <a:pt x="2031" y="924"/>
                    <a:pt x="2031" y="1023"/>
                  </a:cubicBezTo>
                  <a:cubicBezTo>
                    <a:pt x="2031" y="1049"/>
                    <a:pt x="2011" y="1062"/>
                    <a:pt x="1998" y="1082"/>
                  </a:cubicBezTo>
                  <a:cubicBezTo>
                    <a:pt x="2031" y="1102"/>
                    <a:pt x="2044" y="1122"/>
                    <a:pt x="2070" y="1148"/>
                  </a:cubicBezTo>
                  <a:cubicBezTo>
                    <a:pt x="2090" y="1168"/>
                    <a:pt x="2110" y="1174"/>
                    <a:pt x="2116" y="1201"/>
                  </a:cubicBezTo>
                  <a:cubicBezTo>
                    <a:pt x="2123" y="1227"/>
                    <a:pt x="2116" y="1247"/>
                    <a:pt x="2136" y="1273"/>
                  </a:cubicBezTo>
                  <a:cubicBezTo>
                    <a:pt x="2162" y="1300"/>
                    <a:pt x="2195" y="1293"/>
                    <a:pt x="2235" y="1300"/>
                  </a:cubicBezTo>
                  <a:cubicBezTo>
                    <a:pt x="2288" y="1313"/>
                    <a:pt x="2334" y="1293"/>
                    <a:pt x="2380" y="1326"/>
                  </a:cubicBezTo>
                  <a:cubicBezTo>
                    <a:pt x="2406" y="1346"/>
                    <a:pt x="2406" y="1366"/>
                    <a:pt x="2413" y="1392"/>
                  </a:cubicBezTo>
                  <a:cubicBezTo>
                    <a:pt x="2420" y="1418"/>
                    <a:pt x="2433" y="1432"/>
                    <a:pt x="2433" y="1452"/>
                  </a:cubicBezTo>
                  <a:cubicBezTo>
                    <a:pt x="2433" y="1511"/>
                    <a:pt x="2360" y="1531"/>
                    <a:pt x="2301" y="1531"/>
                  </a:cubicBezTo>
                  <a:cubicBezTo>
                    <a:pt x="2301" y="1537"/>
                    <a:pt x="2301" y="1537"/>
                    <a:pt x="2301" y="1544"/>
                  </a:cubicBezTo>
                  <a:cubicBezTo>
                    <a:pt x="2301" y="1603"/>
                    <a:pt x="2420" y="1577"/>
                    <a:pt x="2420" y="1636"/>
                  </a:cubicBezTo>
                  <a:cubicBezTo>
                    <a:pt x="2420" y="1663"/>
                    <a:pt x="2406" y="1682"/>
                    <a:pt x="2380" y="1702"/>
                  </a:cubicBezTo>
                  <a:cubicBezTo>
                    <a:pt x="2281" y="1742"/>
                    <a:pt x="2281" y="1834"/>
                    <a:pt x="2189" y="1887"/>
                  </a:cubicBezTo>
                  <a:cubicBezTo>
                    <a:pt x="2096" y="1939"/>
                    <a:pt x="2057" y="1992"/>
                    <a:pt x="1964" y="2052"/>
                  </a:cubicBezTo>
                  <a:cubicBezTo>
                    <a:pt x="1925" y="2071"/>
                    <a:pt x="1892" y="2071"/>
                    <a:pt x="1852" y="2104"/>
                  </a:cubicBezTo>
                  <a:cubicBezTo>
                    <a:pt x="1767" y="2164"/>
                    <a:pt x="1740" y="2230"/>
                    <a:pt x="1707" y="2329"/>
                  </a:cubicBezTo>
                  <a:cubicBezTo>
                    <a:pt x="1688" y="2381"/>
                    <a:pt x="1674" y="2414"/>
                    <a:pt x="1655" y="2467"/>
                  </a:cubicBezTo>
                  <a:lnTo>
                    <a:pt x="1655" y="2467"/>
                  </a:lnTo>
                  <a:cubicBezTo>
                    <a:pt x="1720" y="2467"/>
                    <a:pt x="1720" y="2467"/>
                    <a:pt x="1720" y="2467"/>
                  </a:cubicBezTo>
                  <a:lnTo>
                    <a:pt x="1720" y="2467"/>
                  </a:lnTo>
                  <a:cubicBezTo>
                    <a:pt x="1720" y="2474"/>
                    <a:pt x="1720" y="2480"/>
                    <a:pt x="1720" y="2494"/>
                  </a:cubicBezTo>
                  <a:cubicBezTo>
                    <a:pt x="1720" y="2540"/>
                    <a:pt x="1688" y="2560"/>
                    <a:pt x="1688" y="2599"/>
                  </a:cubicBezTo>
                  <a:cubicBezTo>
                    <a:pt x="1688" y="2632"/>
                    <a:pt x="1688" y="2645"/>
                    <a:pt x="1688" y="2672"/>
                  </a:cubicBezTo>
                  <a:cubicBezTo>
                    <a:pt x="1688" y="2705"/>
                    <a:pt x="1674" y="2718"/>
                    <a:pt x="1648" y="2738"/>
                  </a:cubicBezTo>
                  <a:cubicBezTo>
                    <a:pt x="1615" y="2777"/>
                    <a:pt x="1615" y="2777"/>
                    <a:pt x="1615" y="2777"/>
                  </a:cubicBezTo>
                  <a:cubicBezTo>
                    <a:pt x="1595" y="2817"/>
                    <a:pt x="1569" y="2830"/>
                    <a:pt x="1536" y="2856"/>
                  </a:cubicBezTo>
                  <a:cubicBezTo>
                    <a:pt x="1503" y="2883"/>
                    <a:pt x="1483" y="2909"/>
                    <a:pt x="1437" y="2909"/>
                  </a:cubicBezTo>
                  <a:cubicBezTo>
                    <a:pt x="1424" y="2909"/>
                    <a:pt x="1417" y="2903"/>
                    <a:pt x="1404" y="2896"/>
                  </a:cubicBezTo>
                  <a:lnTo>
                    <a:pt x="1404" y="2896"/>
                  </a:lnTo>
                  <a:cubicBezTo>
                    <a:pt x="1424" y="2856"/>
                    <a:pt x="1410" y="2830"/>
                    <a:pt x="1444" y="2797"/>
                  </a:cubicBezTo>
                  <a:cubicBezTo>
                    <a:pt x="1410" y="2784"/>
                    <a:pt x="1391" y="2777"/>
                    <a:pt x="1358" y="2757"/>
                  </a:cubicBezTo>
                  <a:cubicBezTo>
                    <a:pt x="1305" y="2731"/>
                    <a:pt x="1265" y="2711"/>
                    <a:pt x="1246" y="2652"/>
                  </a:cubicBezTo>
                  <a:cubicBezTo>
                    <a:pt x="1239" y="2606"/>
                    <a:pt x="1246" y="2553"/>
                    <a:pt x="1199" y="2546"/>
                  </a:cubicBezTo>
                  <a:cubicBezTo>
                    <a:pt x="1147" y="2533"/>
                    <a:pt x="1081" y="2546"/>
                    <a:pt x="1081" y="2494"/>
                  </a:cubicBezTo>
                  <a:cubicBezTo>
                    <a:pt x="1081" y="2461"/>
                    <a:pt x="1081" y="2441"/>
                    <a:pt x="1081" y="2408"/>
                  </a:cubicBezTo>
                  <a:cubicBezTo>
                    <a:pt x="1081" y="2362"/>
                    <a:pt x="1034" y="2349"/>
                    <a:pt x="1002" y="2329"/>
                  </a:cubicBezTo>
                  <a:cubicBezTo>
                    <a:pt x="969" y="2302"/>
                    <a:pt x="955" y="2282"/>
                    <a:pt x="922" y="2256"/>
                  </a:cubicBezTo>
                  <a:cubicBezTo>
                    <a:pt x="856" y="2197"/>
                    <a:pt x="850" y="2137"/>
                    <a:pt x="810" y="2058"/>
                  </a:cubicBezTo>
                  <a:cubicBezTo>
                    <a:pt x="790" y="2012"/>
                    <a:pt x="758" y="1986"/>
                    <a:pt x="751" y="1933"/>
                  </a:cubicBezTo>
                  <a:cubicBezTo>
                    <a:pt x="744" y="1900"/>
                    <a:pt x="744" y="1874"/>
                    <a:pt x="718" y="1847"/>
                  </a:cubicBezTo>
                  <a:cubicBezTo>
                    <a:pt x="665" y="1788"/>
                    <a:pt x="612" y="1781"/>
                    <a:pt x="546" y="1735"/>
                  </a:cubicBezTo>
                  <a:cubicBezTo>
                    <a:pt x="513" y="1722"/>
                    <a:pt x="494" y="1709"/>
                    <a:pt x="480" y="1676"/>
                  </a:cubicBezTo>
                  <a:cubicBezTo>
                    <a:pt x="467" y="1656"/>
                    <a:pt x="474" y="1629"/>
                    <a:pt x="454" y="1623"/>
                  </a:cubicBezTo>
                  <a:cubicBezTo>
                    <a:pt x="434" y="1610"/>
                    <a:pt x="421" y="1623"/>
                    <a:pt x="401" y="1616"/>
                  </a:cubicBezTo>
                  <a:cubicBezTo>
                    <a:pt x="355" y="1610"/>
                    <a:pt x="342" y="1583"/>
                    <a:pt x="302" y="1564"/>
                  </a:cubicBezTo>
                  <a:cubicBezTo>
                    <a:pt x="263" y="1544"/>
                    <a:pt x="243" y="1524"/>
                    <a:pt x="236" y="1484"/>
                  </a:cubicBezTo>
                  <a:cubicBezTo>
                    <a:pt x="223" y="1399"/>
                    <a:pt x="223" y="1333"/>
                    <a:pt x="170" y="1267"/>
                  </a:cubicBezTo>
                  <a:cubicBezTo>
                    <a:pt x="124" y="1214"/>
                    <a:pt x="91" y="1194"/>
                    <a:pt x="38" y="1155"/>
                  </a:cubicBezTo>
                  <a:cubicBezTo>
                    <a:pt x="20" y="1148"/>
                    <a:pt x="0" y="1141"/>
                    <a:pt x="0" y="1122"/>
                  </a:cubicBezTo>
                  <a:cubicBezTo>
                    <a:pt x="0" y="1089"/>
                    <a:pt x="20" y="1069"/>
                    <a:pt x="33" y="1029"/>
                  </a:cubicBezTo>
                  <a:cubicBezTo>
                    <a:pt x="52" y="977"/>
                    <a:pt x="52" y="943"/>
                    <a:pt x="58" y="884"/>
                  </a:cubicBezTo>
                  <a:close/>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 name="Freeform 33"/>
            <p:cNvSpPr>
              <a:spLocks noChangeArrowheads="1"/>
            </p:cNvSpPr>
            <p:nvPr/>
          </p:nvSpPr>
          <p:spPr bwMode="auto">
            <a:xfrm>
              <a:off x="3342265" y="5618158"/>
              <a:ext cx="1331825" cy="738187"/>
            </a:xfrm>
            <a:custGeom>
              <a:avLst/>
              <a:gdLst>
                <a:gd name="T0" fmla="*/ 3548 w 3701"/>
                <a:gd name="T1" fmla="*/ 1273 h 2052"/>
                <a:gd name="T2" fmla="*/ 3548 w 3701"/>
                <a:gd name="T3" fmla="*/ 1273 h 2052"/>
                <a:gd name="T4" fmla="*/ 3700 w 3701"/>
                <a:gd name="T5" fmla="*/ 1365 h 2052"/>
                <a:gd name="T6" fmla="*/ 3700 w 3701"/>
                <a:gd name="T7" fmla="*/ 1365 h 2052"/>
                <a:gd name="T8" fmla="*/ 3674 w 3701"/>
                <a:gd name="T9" fmla="*/ 1378 h 2052"/>
                <a:gd name="T10" fmla="*/ 3608 w 3701"/>
                <a:gd name="T11" fmla="*/ 1431 h 2052"/>
                <a:gd name="T12" fmla="*/ 3529 w 3701"/>
                <a:gd name="T13" fmla="*/ 1530 h 2052"/>
                <a:gd name="T14" fmla="*/ 3397 w 3701"/>
                <a:gd name="T15" fmla="*/ 1569 h 2052"/>
                <a:gd name="T16" fmla="*/ 3258 w 3701"/>
                <a:gd name="T17" fmla="*/ 1728 h 2052"/>
                <a:gd name="T18" fmla="*/ 3205 w 3701"/>
                <a:gd name="T19" fmla="*/ 1780 h 2052"/>
                <a:gd name="T20" fmla="*/ 3087 w 3701"/>
                <a:gd name="T21" fmla="*/ 1754 h 2052"/>
                <a:gd name="T22" fmla="*/ 3014 w 3701"/>
                <a:gd name="T23" fmla="*/ 1820 h 2052"/>
                <a:gd name="T24" fmla="*/ 2902 w 3701"/>
                <a:gd name="T25" fmla="*/ 1932 h 2052"/>
                <a:gd name="T26" fmla="*/ 2777 w 3701"/>
                <a:gd name="T27" fmla="*/ 2018 h 2052"/>
                <a:gd name="T28" fmla="*/ 2678 w 3701"/>
                <a:gd name="T29" fmla="*/ 1972 h 2052"/>
                <a:gd name="T30" fmla="*/ 2625 w 3701"/>
                <a:gd name="T31" fmla="*/ 1972 h 2052"/>
                <a:gd name="T32" fmla="*/ 2539 w 3701"/>
                <a:gd name="T33" fmla="*/ 1958 h 2052"/>
                <a:gd name="T34" fmla="*/ 2328 w 3701"/>
                <a:gd name="T35" fmla="*/ 2011 h 2052"/>
                <a:gd name="T36" fmla="*/ 2328 w 3701"/>
                <a:gd name="T37" fmla="*/ 2011 h 2052"/>
                <a:gd name="T38" fmla="*/ 2236 w 3701"/>
                <a:gd name="T39" fmla="*/ 1978 h 2052"/>
                <a:gd name="T40" fmla="*/ 2170 w 3701"/>
                <a:gd name="T41" fmla="*/ 1958 h 2052"/>
                <a:gd name="T42" fmla="*/ 2104 w 3701"/>
                <a:gd name="T43" fmla="*/ 1972 h 2052"/>
                <a:gd name="T44" fmla="*/ 1932 w 3701"/>
                <a:gd name="T45" fmla="*/ 2018 h 2052"/>
                <a:gd name="T46" fmla="*/ 1847 w 3701"/>
                <a:gd name="T47" fmla="*/ 2051 h 2052"/>
                <a:gd name="T48" fmla="*/ 1741 w 3701"/>
                <a:gd name="T49" fmla="*/ 1932 h 2052"/>
                <a:gd name="T50" fmla="*/ 1688 w 3701"/>
                <a:gd name="T51" fmla="*/ 1747 h 2052"/>
                <a:gd name="T52" fmla="*/ 1688 w 3701"/>
                <a:gd name="T53" fmla="*/ 1682 h 2052"/>
                <a:gd name="T54" fmla="*/ 1695 w 3701"/>
                <a:gd name="T55" fmla="*/ 1549 h 2052"/>
                <a:gd name="T56" fmla="*/ 1688 w 3701"/>
                <a:gd name="T57" fmla="*/ 1444 h 2052"/>
                <a:gd name="T58" fmla="*/ 1715 w 3701"/>
                <a:gd name="T59" fmla="*/ 1352 h 2052"/>
                <a:gd name="T60" fmla="*/ 1748 w 3701"/>
                <a:gd name="T61" fmla="*/ 1147 h 2052"/>
                <a:gd name="T62" fmla="*/ 1748 w 3701"/>
                <a:gd name="T63" fmla="*/ 1128 h 2052"/>
                <a:gd name="T64" fmla="*/ 1523 w 3701"/>
                <a:gd name="T65" fmla="*/ 1286 h 2052"/>
                <a:gd name="T66" fmla="*/ 1391 w 3701"/>
                <a:gd name="T67" fmla="*/ 1418 h 2052"/>
                <a:gd name="T68" fmla="*/ 1326 w 3701"/>
                <a:gd name="T69" fmla="*/ 1451 h 2052"/>
                <a:gd name="T70" fmla="*/ 1200 w 3701"/>
                <a:gd name="T71" fmla="*/ 1451 h 2052"/>
                <a:gd name="T72" fmla="*/ 956 w 3701"/>
                <a:gd name="T73" fmla="*/ 1464 h 2052"/>
                <a:gd name="T74" fmla="*/ 864 w 3701"/>
                <a:gd name="T75" fmla="*/ 1358 h 2052"/>
                <a:gd name="T76" fmla="*/ 811 w 3701"/>
                <a:gd name="T77" fmla="*/ 1246 h 2052"/>
                <a:gd name="T78" fmla="*/ 732 w 3701"/>
                <a:gd name="T79" fmla="*/ 1200 h 2052"/>
                <a:gd name="T80" fmla="*/ 521 w 3701"/>
                <a:gd name="T81" fmla="*/ 1141 h 2052"/>
                <a:gd name="T82" fmla="*/ 422 w 3701"/>
                <a:gd name="T83" fmla="*/ 1141 h 2052"/>
                <a:gd name="T84" fmla="*/ 455 w 3701"/>
                <a:gd name="T85" fmla="*/ 989 h 2052"/>
                <a:gd name="T86" fmla="*/ 369 w 3701"/>
                <a:gd name="T87" fmla="*/ 804 h 2052"/>
                <a:gd name="T88" fmla="*/ 283 w 3701"/>
                <a:gd name="T89" fmla="*/ 732 h 2052"/>
                <a:gd name="T90" fmla="*/ 257 w 3701"/>
                <a:gd name="T91" fmla="*/ 633 h 2052"/>
                <a:gd name="T92" fmla="*/ 171 w 3701"/>
                <a:gd name="T93" fmla="*/ 475 h 2052"/>
                <a:gd name="T94" fmla="*/ 151 w 3701"/>
                <a:gd name="T95" fmla="*/ 408 h 2052"/>
                <a:gd name="T96" fmla="*/ 151 w 3701"/>
                <a:gd name="T97" fmla="*/ 343 h 2052"/>
                <a:gd name="T98" fmla="*/ 138 w 3701"/>
                <a:gd name="T99" fmla="*/ 290 h 2052"/>
                <a:gd name="T100" fmla="*/ 66 w 3701"/>
                <a:gd name="T101" fmla="*/ 263 h 2052"/>
                <a:gd name="T102" fmla="*/ 52 w 3701"/>
                <a:gd name="T103" fmla="*/ 211 h 2052"/>
                <a:gd name="T104" fmla="*/ 20 w 3701"/>
                <a:gd name="T105" fmla="*/ 138 h 2052"/>
                <a:gd name="T106" fmla="*/ 132 w 3701"/>
                <a:gd name="T107" fmla="*/ 99 h 2052"/>
                <a:gd name="T108" fmla="*/ 132 w 3701"/>
                <a:gd name="T109" fmla="*/ 19 h 2052"/>
                <a:gd name="T110" fmla="*/ 132 w 3701"/>
                <a:gd name="T111" fmla="*/ 0 h 2052"/>
                <a:gd name="T112" fmla="*/ 132 w 3701"/>
                <a:gd name="T113" fmla="*/ 0 h 2052"/>
                <a:gd name="T114" fmla="*/ 2955 w 3701"/>
                <a:gd name="T115" fmla="*/ 1015 h 2052"/>
                <a:gd name="T116" fmla="*/ 3548 w 3701"/>
                <a:gd name="T117" fmla="*/ 1273 h 20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701" h="2052">
                  <a:moveTo>
                    <a:pt x="3548" y="1273"/>
                  </a:moveTo>
                  <a:lnTo>
                    <a:pt x="3548" y="1273"/>
                  </a:lnTo>
                  <a:cubicBezTo>
                    <a:pt x="3601" y="1319"/>
                    <a:pt x="3647" y="1325"/>
                    <a:pt x="3700" y="1365"/>
                  </a:cubicBezTo>
                  <a:lnTo>
                    <a:pt x="3700" y="1365"/>
                  </a:lnTo>
                  <a:cubicBezTo>
                    <a:pt x="3693" y="1365"/>
                    <a:pt x="3680" y="1372"/>
                    <a:pt x="3674" y="1378"/>
                  </a:cubicBezTo>
                  <a:cubicBezTo>
                    <a:pt x="3641" y="1398"/>
                    <a:pt x="3634" y="1411"/>
                    <a:pt x="3608" y="1431"/>
                  </a:cubicBezTo>
                  <a:cubicBezTo>
                    <a:pt x="3568" y="1464"/>
                    <a:pt x="3568" y="1503"/>
                    <a:pt x="3529" y="1530"/>
                  </a:cubicBezTo>
                  <a:cubicBezTo>
                    <a:pt x="3482" y="1556"/>
                    <a:pt x="3436" y="1536"/>
                    <a:pt x="3397" y="1569"/>
                  </a:cubicBezTo>
                  <a:cubicBezTo>
                    <a:pt x="3337" y="1629"/>
                    <a:pt x="3318" y="1675"/>
                    <a:pt x="3258" y="1728"/>
                  </a:cubicBezTo>
                  <a:cubicBezTo>
                    <a:pt x="3232" y="1741"/>
                    <a:pt x="3238" y="1780"/>
                    <a:pt x="3205" y="1780"/>
                  </a:cubicBezTo>
                  <a:cubicBezTo>
                    <a:pt x="3159" y="1780"/>
                    <a:pt x="3133" y="1754"/>
                    <a:pt x="3087" y="1754"/>
                  </a:cubicBezTo>
                  <a:cubicBezTo>
                    <a:pt x="3047" y="1754"/>
                    <a:pt x="3041" y="1794"/>
                    <a:pt x="3014" y="1820"/>
                  </a:cubicBezTo>
                  <a:cubicBezTo>
                    <a:pt x="2968" y="1859"/>
                    <a:pt x="2942" y="1886"/>
                    <a:pt x="2902" y="1932"/>
                  </a:cubicBezTo>
                  <a:cubicBezTo>
                    <a:pt x="2856" y="1972"/>
                    <a:pt x="2836" y="2018"/>
                    <a:pt x="2777" y="2018"/>
                  </a:cubicBezTo>
                  <a:cubicBezTo>
                    <a:pt x="2731" y="2018"/>
                    <a:pt x="2717" y="1991"/>
                    <a:pt x="2678" y="1972"/>
                  </a:cubicBezTo>
                  <a:cubicBezTo>
                    <a:pt x="2658" y="1965"/>
                    <a:pt x="2645" y="1978"/>
                    <a:pt x="2625" y="1972"/>
                  </a:cubicBezTo>
                  <a:cubicBezTo>
                    <a:pt x="2592" y="1972"/>
                    <a:pt x="2572" y="1958"/>
                    <a:pt x="2539" y="1958"/>
                  </a:cubicBezTo>
                  <a:cubicBezTo>
                    <a:pt x="2453" y="1958"/>
                    <a:pt x="2407" y="1978"/>
                    <a:pt x="2328" y="2011"/>
                  </a:cubicBezTo>
                  <a:lnTo>
                    <a:pt x="2328" y="2011"/>
                  </a:lnTo>
                  <a:cubicBezTo>
                    <a:pt x="2289" y="1998"/>
                    <a:pt x="2269" y="1991"/>
                    <a:pt x="2236" y="1978"/>
                  </a:cubicBezTo>
                  <a:cubicBezTo>
                    <a:pt x="2209" y="1972"/>
                    <a:pt x="2196" y="1958"/>
                    <a:pt x="2170" y="1958"/>
                  </a:cubicBezTo>
                  <a:cubicBezTo>
                    <a:pt x="2144" y="1958"/>
                    <a:pt x="2130" y="1965"/>
                    <a:pt x="2104" y="1972"/>
                  </a:cubicBezTo>
                  <a:cubicBezTo>
                    <a:pt x="2038" y="1991"/>
                    <a:pt x="1992" y="1985"/>
                    <a:pt x="1932" y="2018"/>
                  </a:cubicBezTo>
                  <a:cubicBezTo>
                    <a:pt x="1899" y="2031"/>
                    <a:pt x="1880" y="2051"/>
                    <a:pt x="1847" y="2051"/>
                  </a:cubicBezTo>
                  <a:cubicBezTo>
                    <a:pt x="1781" y="2051"/>
                    <a:pt x="1754" y="1991"/>
                    <a:pt x="1741" y="1932"/>
                  </a:cubicBezTo>
                  <a:cubicBezTo>
                    <a:pt x="1715" y="1859"/>
                    <a:pt x="1688" y="1827"/>
                    <a:pt x="1688" y="1747"/>
                  </a:cubicBezTo>
                  <a:cubicBezTo>
                    <a:pt x="1688" y="1721"/>
                    <a:pt x="1688" y="1708"/>
                    <a:pt x="1688" y="1682"/>
                  </a:cubicBezTo>
                  <a:cubicBezTo>
                    <a:pt x="1688" y="1629"/>
                    <a:pt x="1695" y="1602"/>
                    <a:pt x="1695" y="1549"/>
                  </a:cubicBezTo>
                  <a:cubicBezTo>
                    <a:pt x="1695" y="1510"/>
                    <a:pt x="1688" y="1490"/>
                    <a:pt x="1688" y="1444"/>
                  </a:cubicBezTo>
                  <a:cubicBezTo>
                    <a:pt x="1688" y="1411"/>
                    <a:pt x="1708" y="1391"/>
                    <a:pt x="1715" y="1352"/>
                  </a:cubicBezTo>
                  <a:cubicBezTo>
                    <a:pt x="1728" y="1273"/>
                    <a:pt x="1748" y="1226"/>
                    <a:pt x="1748" y="1147"/>
                  </a:cubicBezTo>
                  <a:cubicBezTo>
                    <a:pt x="1748" y="1141"/>
                    <a:pt x="1748" y="1134"/>
                    <a:pt x="1748" y="1128"/>
                  </a:cubicBezTo>
                  <a:cubicBezTo>
                    <a:pt x="1669" y="1200"/>
                    <a:pt x="1609" y="1220"/>
                    <a:pt x="1523" y="1286"/>
                  </a:cubicBezTo>
                  <a:cubicBezTo>
                    <a:pt x="1471" y="1325"/>
                    <a:pt x="1451" y="1372"/>
                    <a:pt x="1391" y="1418"/>
                  </a:cubicBezTo>
                  <a:cubicBezTo>
                    <a:pt x="1372" y="1431"/>
                    <a:pt x="1359" y="1451"/>
                    <a:pt x="1326" y="1451"/>
                  </a:cubicBezTo>
                  <a:cubicBezTo>
                    <a:pt x="1279" y="1451"/>
                    <a:pt x="1253" y="1451"/>
                    <a:pt x="1200" y="1451"/>
                  </a:cubicBezTo>
                  <a:cubicBezTo>
                    <a:pt x="1108" y="1457"/>
                    <a:pt x="1055" y="1464"/>
                    <a:pt x="956" y="1464"/>
                  </a:cubicBezTo>
                  <a:cubicBezTo>
                    <a:pt x="904" y="1464"/>
                    <a:pt x="884" y="1411"/>
                    <a:pt x="864" y="1358"/>
                  </a:cubicBezTo>
                  <a:cubicBezTo>
                    <a:pt x="851" y="1312"/>
                    <a:pt x="837" y="1286"/>
                    <a:pt x="811" y="1246"/>
                  </a:cubicBezTo>
                  <a:cubicBezTo>
                    <a:pt x="791" y="1220"/>
                    <a:pt x="765" y="1213"/>
                    <a:pt x="732" y="1200"/>
                  </a:cubicBezTo>
                  <a:cubicBezTo>
                    <a:pt x="666" y="1147"/>
                    <a:pt x="607" y="1141"/>
                    <a:pt x="521" y="1141"/>
                  </a:cubicBezTo>
                  <a:cubicBezTo>
                    <a:pt x="481" y="1141"/>
                    <a:pt x="462" y="1141"/>
                    <a:pt x="422" y="1141"/>
                  </a:cubicBezTo>
                  <a:cubicBezTo>
                    <a:pt x="455" y="989"/>
                    <a:pt x="455" y="989"/>
                    <a:pt x="455" y="989"/>
                  </a:cubicBezTo>
                  <a:cubicBezTo>
                    <a:pt x="448" y="910"/>
                    <a:pt x="415" y="870"/>
                    <a:pt x="369" y="804"/>
                  </a:cubicBezTo>
                  <a:cubicBezTo>
                    <a:pt x="343" y="771"/>
                    <a:pt x="303" y="771"/>
                    <a:pt x="283" y="732"/>
                  </a:cubicBezTo>
                  <a:cubicBezTo>
                    <a:pt x="270" y="699"/>
                    <a:pt x="283" y="666"/>
                    <a:pt x="257" y="633"/>
                  </a:cubicBezTo>
                  <a:cubicBezTo>
                    <a:pt x="211" y="580"/>
                    <a:pt x="171" y="540"/>
                    <a:pt x="171" y="475"/>
                  </a:cubicBezTo>
                  <a:cubicBezTo>
                    <a:pt x="151" y="408"/>
                    <a:pt x="151" y="408"/>
                    <a:pt x="151" y="408"/>
                  </a:cubicBezTo>
                  <a:cubicBezTo>
                    <a:pt x="151" y="382"/>
                    <a:pt x="151" y="369"/>
                    <a:pt x="151" y="343"/>
                  </a:cubicBezTo>
                  <a:cubicBezTo>
                    <a:pt x="151" y="323"/>
                    <a:pt x="151" y="303"/>
                    <a:pt x="138" y="290"/>
                  </a:cubicBezTo>
                  <a:cubicBezTo>
                    <a:pt x="112" y="277"/>
                    <a:pt x="92" y="283"/>
                    <a:pt x="66" y="263"/>
                  </a:cubicBezTo>
                  <a:cubicBezTo>
                    <a:pt x="52" y="250"/>
                    <a:pt x="59" y="231"/>
                    <a:pt x="52" y="211"/>
                  </a:cubicBezTo>
                  <a:cubicBezTo>
                    <a:pt x="46" y="178"/>
                    <a:pt x="0" y="158"/>
                    <a:pt x="20" y="138"/>
                  </a:cubicBezTo>
                  <a:cubicBezTo>
                    <a:pt x="52" y="105"/>
                    <a:pt x="132" y="145"/>
                    <a:pt x="132" y="99"/>
                  </a:cubicBezTo>
                  <a:cubicBezTo>
                    <a:pt x="132" y="65"/>
                    <a:pt x="132" y="46"/>
                    <a:pt x="132" y="19"/>
                  </a:cubicBezTo>
                  <a:cubicBezTo>
                    <a:pt x="132" y="13"/>
                    <a:pt x="132" y="6"/>
                    <a:pt x="132" y="0"/>
                  </a:cubicBezTo>
                  <a:lnTo>
                    <a:pt x="132" y="0"/>
                  </a:lnTo>
                  <a:cubicBezTo>
                    <a:pt x="2955" y="1015"/>
                    <a:pt x="2955" y="1015"/>
                    <a:pt x="2955" y="1015"/>
                  </a:cubicBezTo>
                  <a:cubicBezTo>
                    <a:pt x="3548" y="1273"/>
                    <a:pt x="3548" y="1273"/>
                    <a:pt x="3548" y="127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8" name="Freeform 34"/>
            <p:cNvSpPr>
              <a:spLocks noChangeArrowheads="1"/>
            </p:cNvSpPr>
            <p:nvPr/>
          </p:nvSpPr>
          <p:spPr bwMode="auto">
            <a:xfrm>
              <a:off x="4620119" y="5762620"/>
              <a:ext cx="1268330" cy="1020763"/>
            </a:xfrm>
            <a:custGeom>
              <a:avLst/>
              <a:gdLst>
                <a:gd name="T0" fmla="*/ 0 w 3524"/>
                <a:gd name="T1" fmla="*/ 871 h 2837"/>
                <a:gd name="T2" fmla="*/ 152 w 3524"/>
                <a:gd name="T3" fmla="*/ 963 h 2837"/>
                <a:gd name="T4" fmla="*/ 436 w 3524"/>
                <a:gd name="T5" fmla="*/ 903 h 2837"/>
                <a:gd name="T6" fmla="*/ 561 w 3524"/>
                <a:gd name="T7" fmla="*/ 910 h 2837"/>
                <a:gd name="T8" fmla="*/ 772 w 3524"/>
                <a:gd name="T9" fmla="*/ 877 h 2837"/>
                <a:gd name="T10" fmla="*/ 798 w 3524"/>
                <a:gd name="T11" fmla="*/ 1022 h 2837"/>
                <a:gd name="T12" fmla="*/ 772 w 3524"/>
                <a:gd name="T13" fmla="*/ 1167 h 2837"/>
                <a:gd name="T14" fmla="*/ 851 w 3524"/>
                <a:gd name="T15" fmla="*/ 1471 h 2837"/>
                <a:gd name="T16" fmla="*/ 878 w 3524"/>
                <a:gd name="T17" fmla="*/ 1840 h 2837"/>
                <a:gd name="T18" fmla="*/ 911 w 3524"/>
                <a:gd name="T19" fmla="*/ 2005 h 2837"/>
                <a:gd name="T20" fmla="*/ 957 w 3524"/>
                <a:gd name="T21" fmla="*/ 2012 h 2837"/>
                <a:gd name="T22" fmla="*/ 1174 w 3524"/>
                <a:gd name="T23" fmla="*/ 2150 h 2837"/>
                <a:gd name="T24" fmla="*/ 1359 w 3524"/>
                <a:gd name="T25" fmla="*/ 2315 h 2837"/>
                <a:gd name="T26" fmla="*/ 1517 w 3524"/>
                <a:gd name="T27" fmla="*/ 2328 h 2837"/>
                <a:gd name="T28" fmla="*/ 1649 w 3524"/>
                <a:gd name="T29" fmla="*/ 2295 h 2837"/>
                <a:gd name="T30" fmla="*/ 1874 w 3524"/>
                <a:gd name="T31" fmla="*/ 2348 h 2837"/>
                <a:gd name="T32" fmla="*/ 2111 w 3524"/>
                <a:gd name="T33" fmla="*/ 2533 h 2837"/>
                <a:gd name="T34" fmla="*/ 2335 w 3524"/>
                <a:gd name="T35" fmla="*/ 2579 h 2837"/>
                <a:gd name="T36" fmla="*/ 2520 w 3524"/>
                <a:gd name="T37" fmla="*/ 2704 h 2837"/>
                <a:gd name="T38" fmla="*/ 2645 w 3524"/>
                <a:gd name="T39" fmla="*/ 2783 h 2837"/>
                <a:gd name="T40" fmla="*/ 2883 w 3524"/>
                <a:gd name="T41" fmla="*/ 2829 h 2837"/>
                <a:gd name="T42" fmla="*/ 3048 w 3524"/>
                <a:gd name="T43" fmla="*/ 2836 h 2837"/>
                <a:gd name="T44" fmla="*/ 3134 w 3524"/>
                <a:gd name="T45" fmla="*/ 2724 h 2837"/>
                <a:gd name="T46" fmla="*/ 3430 w 3524"/>
                <a:gd name="T47" fmla="*/ 2289 h 2837"/>
                <a:gd name="T48" fmla="*/ 3523 w 3524"/>
                <a:gd name="T49" fmla="*/ 2084 h 2837"/>
                <a:gd name="T50" fmla="*/ 3450 w 3524"/>
                <a:gd name="T51" fmla="*/ 1893 h 2837"/>
                <a:gd name="T52" fmla="*/ 3371 w 3524"/>
                <a:gd name="T53" fmla="*/ 1589 h 2837"/>
                <a:gd name="T54" fmla="*/ 3153 w 3524"/>
                <a:gd name="T55" fmla="*/ 1537 h 2837"/>
                <a:gd name="T56" fmla="*/ 2870 w 3524"/>
                <a:gd name="T57" fmla="*/ 1280 h 2837"/>
                <a:gd name="T58" fmla="*/ 2764 w 3524"/>
                <a:gd name="T59" fmla="*/ 600 h 2837"/>
                <a:gd name="T60" fmla="*/ 2593 w 3524"/>
                <a:gd name="T61" fmla="*/ 396 h 2837"/>
                <a:gd name="T62" fmla="*/ 2381 w 3524"/>
                <a:gd name="T63" fmla="*/ 396 h 2837"/>
                <a:gd name="T64" fmla="*/ 1669 w 3524"/>
                <a:gd name="T65" fmla="*/ 0 h 2837"/>
                <a:gd name="T66" fmla="*/ 1531 w 3524"/>
                <a:gd name="T67" fmla="*/ 138 h 2837"/>
                <a:gd name="T68" fmla="*/ 1379 w 3524"/>
                <a:gd name="T69" fmla="*/ 323 h 2837"/>
                <a:gd name="T70" fmla="*/ 1102 w 3524"/>
                <a:gd name="T71" fmla="*/ 534 h 2837"/>
                <a:gd name="T72" fmla="*/ 944 w 3524"/>
                <a:gd name="T73" fmla="*/ 627 h 2837"/>
                <a:gd name="T74" fmla="*/ 792 w 3524"/>
                <a:gd name="T75" fmla="*/ 692 h 2837"/>
                <a:gd name="T76" fmla="*/ 667 w 3524"/>
                <a:gd name="T77" fmla="*/ 673 h 2837"/>
                <a:gd name="T78" fmla="*/ 423 w 3524"/>
                <a:gd name="T79" fmla="*/ 699 h 2837"/>
                <a:gd name="T80" fmla="*/ 126 w 3524"/>
                <a:gd name="T81" fmla="*/ 844 h 28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524" h="2837">
                  <a:moveTo>
                    <a:pt x="0" y="871"/>
                  </a:moveTo>
                  <a:lnTo>
                    <a:pt x="0" y="871"/>
                  </a:lnTo>
                  <a:cubicBezTo>
                    <a:pt x="53" y="917"/>
                    <a:pt x="99" y="923"/>
                    <a:pt x="152" y="963"/>
                  </a:cubicBezTo>
                  <a:lnTo>
                    <a:pt x="152" y="963"/>
                  </a:lnTo>
                  <a:cubicBezTo>
                    <a:pt x="198" y="950"/>
                    <a:pt x="238" y="956"/>
                    <a:pt x="284" y="937"/>
                  </a:cubicBezTo>
                  <a:cubicBezTo>
                    <a:pt x="337" y="910"/>
                    <a:pt x="376" y="910"/>
                    <a:pt x="436" y="903"/>
                  </a:cubicBezTo>
                  <a:cubicBezTo>
                    <a:pt x="469" y="897"/>
                    <a:pt x="488" y="884"/>
                    <a:pt x="515" y="884"/>
                  </a:cubicBezTo>
                  <a:cubicBezTo>
                    <a:pt x="535" y="884"/>
                    <a:pt x="541" y="910"/>
                    <a:pt x="561" y="910"/>
                  </a:cubicBezTo>
                  <a:cubicBezTo>
                    <a:pt x="594" y="910"/>
                    <a:pt x="614" y="910"/>
                    <a:pt x="647" y="910"/>
                  </a:cubicBezTo>
                  <a:cubicBezTo>
                    <a:pt x="693" y="910"/>
                    <a:pt x="733" y="903"/>
                    <a:pt x="772" y="877"/>
                  </a:cubicBezTo>
                  <a:cubicBezTo>
                    <a:pt x="772" y="890"/>
                    <a:pt x="772" y="903"/>
                    <a:pt x="772" y="923"/>
                  </a:cubicBezTo>
                  <a:cubicBezTo>
                    <a:pt x="772" y="963"/>
                    <a:pt x="798" y="983"/>
                    <a:pt x="798" y="1022"/>
                  </a:cubicBezTo>
                  <a:cubicBezTo>
                    <a:pt x="798" y="1049"/>
                    <a:pt x="798" y="1062"/>
                    <a:pt x="798" y="1088"/>
                  </a:cubicBezTo>
                  <a:cubicBezTo>
                    <a:pt x="798" y="1121"/>
                    <a:pt x="772" y="1134"/>
                    <a:pt x="772" y="1167"/>
                  </a:cubicBezTo>
                  <a:cubicBezTo>
                    <a:pt x="766" y="1200"/>
                    <a:pt x="779" y="1233"/>
                    <a:pt x="752" y="1260"/>
                  </a:cubicBezTo>
                  <a:cubicBezTo>
                    <a:pt x="752" y="1345"/>
                    <a:pt x="845" y="1385"/>
                    <a:pt x="851" y="1471"/>
                  </a:cubicBezTo>
                  <a:cubicBezTo>
                    <a:pt x="845" y="1543"/>
                    <a:pt x="831" y="1616"/>
                    <a:pt x="825" y="1688"/>
                  </a:cubicBezTo>
                  <a:cubicBezTo>
                    <a:pt x="825" y="1754"/>
                    <a:pt x="831" y="1800"/>
                    <a:pt x="878" y="1840"/>
                  </a:cubicBezTo>
                  <a:cubicBezTo>
                    <a:pt x="897" y="1860"/>
                    <a:pt x="930" y="1867"/>
                    <a:pt x="930" y="1893"/>
                  </a:cubicBezTo>
                  <a:cubicBezTo>
                    <a:pt x="930" y="1939"/>
                    <a:pt x="911" y="1959"/>
                    <a:pt x="911" y="2005"/>
                  </a:cubicBezTo>
                  <a:cubicBezTo>
                    <a:pt x="911" y="2012"/>
                    <a:pt x="911" y="2018"/>
                    <a:pt x="911" y="2025"/>
                  </a:cubicBezTo>
                  <a:cubicBezTo>
                    <a:pt x="924" y="2018"/>
                    <a:pt x="944" y="2012"/>
                    <a:pt x="957" y="2012"/>
                  </a:cubicBezTo>
                  <a:cubicBezTo>
                    <a:pt x="1003" y="2012"/>
                    <a:pt x="1016" y="2051"/>
                    <a:pt x="1062" y="2078"/>
                  </a:cubicBezTo>
                  <a:cubicBezTo>
                    <a:pt x="1102" y="2104"/>
                    <a:pt x="1128" y="2124"/>
                    <a:pt x="1174" y="2150"/>
                  </a:cubicBezTo>
                  <a:cubicBezTo>
                    <a:pt x="1221" y="2170"/>
                    <a:pt x="1214" y="2223"/>
                    <a:pt x="1240" y="2269"/>
                  </a:cubicBezTo>
                  <a:cubicBezTo>
                    <a:pt x="1273" y="2308"/>
                    <a:pt x="1313" y="2308"/>
                    <a:pt x="1359" y="2315"/>
                  </a:cubicBezTo>
                  <a:cubicBezTo>
                    <a:pt x="1392" y="2328"/>
                    <a:pt x="1405" y="2354"/>
                    <a:pt x="1445" y="2354"/>
                  </a:cubicBezTo>
                  <a:cubicBezTo>
                    <a:pt x="1471" y="2354"/>
                    <a:pt x="1491" y="2341"/>
                    <a:pt x="1517" y="2328"/>
                  </a:cubicBezTo>
                  <a:cubicBezTo>
                    <a:pt x="1537" y="2315"/>
                    <a:pt x="1551" y="2322"/>
                    <a:pt x="1577" y="2315"/>
                  </a:cubicBezTo>
                  <a:cubicBezTo>
                    <a:pt x="1603" y="2315"/>
                    <a:pt x="1623" y="2295"/>
                    <a:pt x="1649" y="2295"/>
                  </a:cubicBezTo>
                  <a:cubicBezTo>
                    <a:pt x="1722" y="2295"/>
                    <a:pt x="1748" y="2341"/>
                    <a:pt x="1821" y="2348"/>
                  </a:cubicBezTo>
                  <a:cubicBezTo>
                    <a:pt x="1841" y="2348"/>
                    <a:pt x="1854" y="2348"/>
                    <a:pt x="1874" y="2348"/>
                  </a:cubicBezTo>
                  <a:cubicBezTo>
                    <a:pt x="1907" y="2348"/>
                    <a:pt x="1913" y="2381"/>
                    <a:pt x="1933" y="2407"/>
                  </a:cubicBezTo>
                  <a:cubicBezTo>
                    <a:pt x="1999" y="2467"/>
                    <a:pt x="2039" y="2493"/>
                    <a:pt x="2111" y="2533"/>
                  </a:cubicBezTo>
                  <a:cubicBezTo>
                    <a:pt x="2203" y="2513"/>
                    <a:pt x="2203" y="2513"/>
                    <a:pt x="2203" y="2513"/>
                  </a:cubicBezTo>
                  <a:cubicBezTo>
                    <a:pt x="2256" y="2533"/>
                    <a:pt x="2276" y="2566"/>
                    <a:pt x="2335" y="2579"/>
                  </a:cubicBezTo>
                  <a:cubicBezTo>
                    <a:pt x="2375" y="2592"/>
                    <a:pt x="2408" y="2592"/>
                    <a:pt x="2434" y="2618"/>
                  </a:cubicBezTo>
                  <a:cubicBezTo>
                    <a:pt x="2467" y="2651"/>
                    <a:pt x="2500" y="2665"/>
                    <a:pt x="2520" y="2704"/>
                  </a:cubicBezTo>
                  <a:cubicBezTo>
                    <a:pt x="2533" y="2750"/>
                    <a:pt x="2527" y="2816"/>
                    <a:pt x="2573" y="2816"/>
                  </a:cubicBezTo>
                  <a:cubicBezTo>
                    <a:pt x="2606" y="2816"/>
                    <a:pt x="2612" y="2783"/>
                    <a:pt x="2645" y="2783"/>
                  </a:cubicBezTo>
                  <a:cubicBezTo>
                    <a:pt x="2665" y="2783"/>
                    <a:pt x="2678" y="2790"/>
                    <a:pt x="2698" y="2796"/>
                  </a:cubicBezTo>
                  <a:cubicBezTo>
                    <a:pt x="2771" y="2796"/>
                    <a:pt x="2810" y="2829"/>
                    <a:pt x="2883" y="2829"/>
                  </a:cubicBezTo>
                  <a:cubicBezTo>
                    <a:pt x="2922" y="2829"/>
                    <a:pt x="2949" y="2816"/>
                    <a:pt x="2988" y="2816"/>
                  </a:cubicBezTo>
                  <a:cubicBezTo>
                    <a:pt x="3015" y="2816"/>
                    <a:pt x="3028" y="2829"/>
                    <a:pt x="3048" y="2836"/>
                  </a:cubicBezTo>
                  <a:lnTo>
                    <a:pt x="3048" y="2836"/>
                  </a:lnTo>
                  <a:cubicBezTo>
                    <a:pt x="3067" y="2783"/>
                    <a:pt x="3094" y="2770"/>
                    <a:pt x="3134" y="2724"/>
                  </a:cubicBezTo>
                  <a:cubicBezTo>
                    <a:pt x="3206" y="2625"/>
                    <a:pt x="3252" y="2579"/>
                    <a:pt x="3345" y="2486"/>
                  </a:cubicBezTo>
                  <a:cubicBezTo>
                    <a:pt x="3404" y="2427"/>
                    <a:pt x="3410" y="2374"/>
                    <a:pt x="3430" y="2289"/>
                  </a:cubicBezTo>
                  <a:cubicBezTo>
                    <a:pt x="3443" y="2236"/>
                    <a:pt x="3457" y="2203"/>
                    <a:pt x="3483" y="2150"/>
                  </a:cubicBezTo>
                  <a:cubicBezTo>
                    <a:pt x="3496" y="2124"/>
                    <a:pt x="3523" y="2110"/>
                    <a:pt x="3523" y="2084"/>
                  </a:cubicBezTo>
                  <a:cubicBezTo>
                    <a:pt x="3523" y="2051"/>
                    <a:pt x="3509" y="2038"/>
                    <a:pt x="3509" y="2005"/>
                  </a:cubicBezTo>
                  <a:cubicBezTo>
                    <a:pt x="3490" y="1965"/>
                    <a:pt x="3450" y="1946"/>
                    <a:pt x="3450" y="1893"/>
                  </a:cubicBezTo>
                  <a:cubicBezTo>
                    <a:pt x="3450" y="1834"/>
                    <a:pt x="3516" y="1814"/>
                    <a:pt x="3516" y="1748"/>
                  </a:cubicBezTo>
                  <a:cubicBezTo>
                    <a:pt x="3516" y="1662"/>
                    <a:pt x="3450" y="1623"/>
                    <a:pt x="3371" y="1589"/>
                  </a:cubicBezTo>
                  <a:cubicBezTo>
                    <a:pt x="3318" y="1563"/>
                    <a:pt x="3285" y="1537"/>
                    <a:pt x="3226" y="1537"/>
                  </a:cubicBezTo>
                  <a:cubicBezTo>
                    <a:pt x="3199" y="1537"/>
                    <a:pt x="3180" y="1537"/>
                    <a:pt x="3153" y="1537"/>
                  </a:cubicBezTo>
                  <a:cubicBezTo>
                    <a:pt x="3074" y="1537"/>
                    <a:pt x="3021" y="1517"/>
                    <a:pt x="2962" y="1457"/>
                  </a:cubicBezTo>
                  <a:cubicBezTo>
                    <a:pt x="2909" y="1405"/>
                    <a:pt x="2903" y="1352"/>
                    <a:pt x="2870" y="1280"/>
                  </a:cubicBezTo>
                  <a:cubicBezTo>
                    <a:pt x="2804" y="1134"/>
                    <a:pt x="2764" y="1042"/>
                    <a:pt x="2764" y="884"/>
                  </a:cubicBezTo>
                  <a:cubicBezTo>
                    <a:pt x="2764" y="772"/>
                    <a:pt x="2764" y="712"/>
                    <a:pt x="2764" y="600"/>
                  </a:cubicBezTo>
                  <a:cubicBezTo>
                    <a:pt x="2711" y="508"/>
                    <a:pt x="2659" y="468"/>
                    <a:pt x="2593" y="396"/>
                  </a:cubicBezTo>
                  <a:lnTo>
                    <a:pt x="2593" y="396"/>
                  </a:lnTo>
                  <a:cubicBezTo>
                    <a:pt x="2566" y="396"/>
                    <a:pt x="2553" y="396"/>
                    <a:pt x="2527" y="396"/>
                  </a:cubicBezTo>
                  <a:cubicBezTo>
                    <a:pt x="2474" y="396"/>
                    <a:pt x="2441" y="396"/>
                    <a:pt x="2381" y="396"/>
                  </a:cubicBezTo>
                  <a:cubicBezTo>
                    <a:pt x="2157" y="6"/>
                    <a:pt x="2157" y="6"/>
                    <a:pt x="2157" y="6"/>
                  </a:cubicBezTo>
                  <a:cubicBezTo>
                    <a:pt x="1669" y="0"/>
                    <a:pt x="1669" y="0"/>
                    <a:pt x="1669" y="0"/>
                  </a:cubicBezTo>
                  <a:cubicBezTo>
                    <a:pt x="1630" y="33"/>
                    <a:pt x="1616" y="59"/>
                    <a:pt x="1583" y="99"/>
                  </a:cubicBezTo>
                  <a:cubicBezTo>
                    <a:pt x="1570" y="119"/>
                    <a:pt x="1557" y="145"/>
                    <a:pt x="1531" y="138"/>
                  </a:cubicBezTo>
                  <a:cubicBezTo>
                    <a:pt x="1452" y="138"/>
                    <a:pt x="1372" y="185"/>
                    <a:pt x="1372" y="264"/>
                  </a:cubicBezTo>
                  <a:cubicBezTo>
                    <a:pt x="1372" y="290"/>
                    <a:pt x="1379" y="297"/>
                    <a:pt x="1379" y="323"/>
                  </a:cubicBezTo>
                  <a:cubicBezTo>
                    <a:pt x="1379" y="396"/>
                    <a:pt x="1326" y="429"/>
                    <a:pt x="1267" y="462"/>
                  </a:cubicBezTo>
                  <a:cubicBezTo>
                    <a:pt x="1201" y="495"/>
                    <a:pt x="1168" y="508"/>
                    <a:pt x="1102" y="534"/>
                  </a:cubicBezTo>
                  <a:cubicBezTo>
                    <a:pt x="1042" y="560"/>
                    <a:pt x="983" y="547"/>
                    <a:pt x="950" y="600"/>
                  </a:cubicBezTo>
                  <a:cubicBezTo>
                    <a:pt x="944" y="607"/>
                    <a:pt x="950" y="620"/>
                    <a:pt x="944" y="627"/>
                  </a:cubicBezTo>
                  <a:cubicBezTo>
                    <a:pt x="917" y="653"/>
                    <a:pt x="891" y="659"/>
                    <a:pt x="858" y="666"/>
                  </a:cubicBezTo>
                  <a:cubicBezTo>
                    <a:pt x="831" y="673"/>
                    <a:pt x="818" y="692"/>
                    <a:pt x="792" y="692"/>
                  </a:cubicBezTo>
                  <a:cubicBezTo>
                    <a:pt x="759" y="692"/>
                    <a:pt x="739" y="692"/>
                    <a:pt x="713" y="692"/>
                  </a:cubicBezTo>
                  <a:cubicBezTo>
                    <a:pt x="693" y="692"/>
                    <a:pt x="686" y="679"/>
                    <a:pt x="667" y="673"/>
                  </a:cubicBezTo>
                  <a:cubicBezTo>
                    <a:pt x="607" y="653"/>
                    <a:pt x="568" y="640"/>
                    <a:pt x="495" y="640"/>
                  </a:cubicBezTo>
                  <a:cubicBezTo>
                    <a:pt x="462" y="640"/>
                    <a:pt x="449" y="679"/>
                    <a:pt x="423" y="699"/>
                  </a:cubicBezTo>
                  <a:cubicBezTo>
                    <a:pt x="356" y="739"/>
                    <a:pt x="310" y="752"/>
                    <a:pt x="251" y="798"/>
                  </a:cubicBezTo>
                  <a:cubicBezTo>
                    <a:pt x="211" y="831"/>
                    <a:pt x="179" y="831"/>
                    <a:pt x="126" y="844"/>
                  </a:cubicBezTo>
                  <a:cubicBezTo>
                    <a:pt x="80" y="857"/>
                    <a:pt x="53" y="864"/>
                    <a:pt x="0" y="87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 name="Freeform 35"/>
            <p:cNvSpPr>
              <a:spLocks noChangeArrowheads="1"/>
            </p:cNvSpPr>
            <p:nvPr/>
          </p:nvSpPr>
          <p:spPr bwMode="auto">
            <a:xfrm>
              <a:off x="3389887" y="3910007"/>
              <a:ext cx="3185904" cy="2165350"/>
            </a:xfrm>
            <a:custGeom>
              <a:avLst/>
              <a:gdLst>
                <a:gd name="T0" fmla="*/ 8027 w 8852"/>
                <a:gd name="T1" fmla="*/ 5184 h 6017"/>
                <a:gd name="T2" fmla="*/ 7928 w 8852"/>
                <a:gd name="T3" fmla="*/ 5534 h 6017"/>
                <a:gd name="T4" fmla="*/ 6009 w 8852"/>
                <a:gd name="T5" fmla="*/ 5541 h 6017"/>
                <a:gd name="T6" fmla="*/ 5573 w 8852"/>
                <a:gd name="T7" fmla="*/ 5151 h 6017"/>
                <a:gd name="T8" fmla="*/ 4947 w 8852"/>
                <a:gd name="T9" fmla="*/ 5283 h 6017"/>
                <a:gd name="T10" fmla="*/ 4683 w 8852"/>
                <a:gd name="T11" fmla="*/ 5607 h 6017"/>
                <a:gd name="T12" fmla="*/ 4360 w 8852"/>
                <a:gd name="T13" fmla="*/ 5772 h 6017"/>
                <a:gd name="T14" fmla="*/ 4129 w 8852"/>
                <a:gd name="T15" fmla="*/ 5837 h 6017"/>
                <a:gd name="T16" fmla="*/ 3839 w 8852"/>
                <a:gd name="T17" fmla="*/ 5844 h 6017"/>
                <a:gd name="T18" fmla="*/ 3416 w 8852"/>
                <a:gd name="T19" fmla="*/ 6016 h 6017"/>
                <a:gd name="T20" fmla="*/ 0 w 8852"/>
                <a:gd name="T21" fmla="*/ 4743 h 6017"/>
                <a:gd name="T22" fmla="*/ 59 w 8852"/>
                <a:gd name="T23" fmla="*/ 4591 h 6017"/>
                <a:gd name="T24" fmla="*/ 290 w 8852"/>
                <a:gd name="T25" fmla="*/ 4380 h 6017"/>
                <a:gd name="T26" fmla="*/ 336 w 8852"/>
                <a:gd name="T27" fmla="*/ 4017 h 6017"/>
                <a:gd name="T28" fmla="*/ 389 w 8852"/>
                <a:gd name="T29" fmla="*/ 3753 h 6017"/>
                <a:gd name="T30" fmla="*/ 712 w 8852"/>
                <a:gd name="T31" fmla="*/ 3516 h 6017"/>
                <a:gd name="T32" fmla="*/ 903 w 8852"/>
                <a:gd name="T33" fmla="*/ 3463 h 6017"/>
                <a:gd name="T34" fmla="*/ 1299 w 8852"/>
                <a:gd name="T35" fmla="*/ 3311 h 6017"/>
                <a:gd name="T36" fmla="*/ 1596 w 8852"/>
                <a:gd name="T37" fmla="*/ 3153 h 6017"/>
                <a:gd name="T38" fmla="*/ 1814 w 8852"/>
                <a:gd name="T39" fmla="*/ 3212 h 6017"/>
                <a:gd name="T40" fmla="*/ 2051 w 8852"/>
                <a:gd name="T41" fmla="*/ 2368 h 6017"/>
                <a:gd name="T42" fmla="*/ 2150 w 8852"/>
                <a:gd name="T43" fmla="*/ 1847 h 6017"/>
                <a:gd name="T44" fmla="*/ 2084 w 8852"/>
                <a:gd name="T45" fmla="*/ 1570 h 6017"/>
                <a:gd name="T46" fmla="*/ 1899 w 8852"/>
                <a:gd name="T47" fmla="*/ 1254 h 6017"/>
                <a:gd name="T48" fmla="*/ 1767 w 8852"/>
                <a:gd name="T49" fmla="*/ 1003 h 6017"/>
                <a:gd name="T50" fmla="*/ 2051 w 8852"/>
                <a:gd name="T51" fmla="*/ 772 h 6017"/>
                <a:gd name="T52" fmla="*/ 2256 w 8852"/>
                <a:gd name="T53" fmla="*/ 666 h 6017"/>
                <a:gd name="T54" fmla="*/ 1952 w 8852"/>
                <a:gd name="T55" fmla="*/ 489 h 6017"/>
                <a:gd name="T56" fmla="*/ 1919 w 8852"/>
                <a:gd name="T57" fmla="*/ 146 h 6017"/>
                <a:gd name="T58" fmla="*/ 2460 w 8852"/>
                <a:gd name="T59" fmla="*/ 146 h 6017"/>
                <a:gd name="T60" fmla="*/ 2783 w 8852"/>
                <a:gd name="T61" fmla="*/ 20 h 6017"/>
                <a:gd name="T62" fmla="*/ 3027 w 8852"/>
                <a:gd name="T63" fmla="*/ 20 h 6017"/>
                <a:gd name="T64" fmla="*/ 3212 w 8852"/>
                <a:gd name="T65" fmla="*/ 93 h 6017"/>
                <a:gd name="T66" fmla="*/ 3370 w 8852"/>
                <a:gd name="T67" fmla="*/ 376 h 6017"/>
                <a:gd name="T68" fmla="*/ 3555 w 8852"/>
                <a:gd name="T69" fmla="*/ 508 h 6017"/>
                <a:gd name="T70" fmla="*/ 4149 w 8852"/>
                <a:gd name="T71" fmla="*/ 528 h 6017"/>
                <a:gd name="T72" fmla="*/ 4755 w 8852"/>
                <a:gd name="T73" fmla="*/ 172 h 6017"/>
                <a:gd name="T74" fmla="*/ 5217 w 8852"/>
                <a:gd name="T75" fmla="*/ 33 h 6017"/>
                <a:gd name="T76" fmla="*/ 5455 w 8852"/>
                <a:gd name="T77" fmla="*/ 422 h 6017"/>
                <a:gd name="T78" fmla="*/ 5646 w 8852"/>
                <a:gd name="T79" fmla="*/ 726 h 6017"/>
                <a:gd name="T80" fmla="*/ 5692 w 8852"/>
                <a:gd name="T81" fmla="*/ 1043 h 6017"/>
                <a:gd name="T82" fmla="*/ 5864 w 8852"/>
                <a:gd name="T83" fmla="*/ 1531 h 6017"/>
                <a:gd name="T84" fmla="*/ 6081 w 8852"/>
                <a:gd name="T85" fmla="*/ 1775 h 6017"/>
                <a:gd name="T86" fmla="*/ 6239 w 8852"/>
                <a:gd name="T87" fmla="*/ 1511 h 6017"/>
                <a:gd name="T88" fmla="*/ 6609 w 8852"/>
                <a:gd name="T89" fmla="*/ 1491 h 6017"/>
                <a:gd name="T90" fmla="*/ 6780 w 8852"/>
                <a:gd name="T91" fmla="*/ 1280 h 6017"/>
                <a:gd name="T92" fmla="*/ 7156 w 8852"/>
                <a:gd name="T93" fmla="*/ 1036 h 6017"/>
                <a:gd name="T94" fmla="*/ 7334 w 8852"/>
                <a:gd name="T95" fmla="*/ 442 h 6017"/>
                <a:gd name="T96" fmla="*/ 7374 w 8852"/>
                <a:gd name="T97" fmla="*/ 1273 h 6017"/>
                <a:gd name="T98" fmla="*/ 7532 w 8852"/>
                <a:gd name="T99" fmla="*/ 1478 h 6017"/>
                <a:gd name="T100" fmla="*/ 7717 w 8852"/>
                <a:gd name="T101" fmla="*/ 1689 h 6017"/>
                <a:gd name="T102" fmla="*/ 7941 w 8852"/>
                <a:gd name="T103" fmla="*/ 1900 h 6017"/>
                <a:gd name="T104" fmla="*/ 8205 w 8852"/>
                <a:gd name="T105" fmla="*/ 1959 h 6017"/>
                <a:gd name="T106" fmla="*/ 8541 w 8852"/>
                <a:gd name="T107" fmla="*/ 2091 h 6017"/>
                <a:gd name="T108" fmla="*/ 8851 w 8852"/>
                <a:gd name="T109" fmla="*/ 2210 h 6017"/>
                <a:gd name="T110" fmla="*/ 8218 w 8852"/>
                <a:gd name="T111" fmla="*/ 4505 h 6017"/>
                <a:gd name="T112" fmla="*/ 8119 w 8852"/>
                <a:gd name="T113" fmla="*/ 4716 h 6017"/>
                <a:gd name="T114" fmla="*/ 8139 w 8852"/>
                <a:gd name="T115" fmla="*/ 4901 h 60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852" h="6017">
                  <a:moveTo>
                    <a:pt x="8139" y="4901"/>
                  </a:moveTo>
                  <a:lnTo>
                    <a:pt x="8139" y="4901"/>
                  </a:lnTo>
                  <a:cubicBezTo>
                    <a:pt x="8073" y="5000"/>
                    <a:pt x="8027" y="5066"/>
                    <a:pt x="8027" y="5184"/>
                  </a:cubicBezTo>
                  <a:cubicBezTo>
                    <a:pt x="8027" y="5211"/>
                    <a:pt x="8040" y="5224"/>
                    <a:pt x="8040" y="5250"/>
                  </a:cubicBezTo>
                  <a:cubicBezTo>
                    <a:pt x="8040" y="5283"/>
                    <a:pt x="8007" y="5297"/>
                    <a:pt x="7994" y="5330"/>
                  </a:cubicBezTo>
                  <a:cubicBezTo>
                    <a:pt x="7961" y="5409"/>
                    <a:pt x="7928" y="5448"/>
                    <a:pt x="7928" y="5534"/>
                  </a:cubicBezTo>
                  <a:cubicBezTo>
                    <a:pt x="7928" y="5547"/>
                    <a:pt x="7928" y="5554"/>
                    <a:pt x="7928" y="5560"/>
                  </a:cubicBezTo>
                  <a:cubicBezTo>
                    <a:pt x="6009" y="5541"/>
                    <a:pt x="6009" y="5541"/>
                    <a:pt x="6009" y="5541"/>
                  </a:cubicBezTo>
                  <a:lnTo>
                    <a:pt x="6009" y="5541"/>
                  </a:lnTo>
                  <a:cubicBezTo>
                    <a:pt x="5982" y="5541"/>
                    <a:pt x="5969" y="5541"/>
                    <a:pt x="5943" y="5541"/>
                  </a:cubicBezTo>
                  <a:cubicBezTo>
                    <a:pt x="5890" y="5541"/>
                    <a:pt x="5857" y="5541"/>
                    <a:pt x="5797" y="5541"/>
                  </a:cubicBezTo>
                  <a:cubicBezTo>
                    <a:pt x="5573" y="5151"/>
                    <a:pt x="5573" y="5151"/>
                    <a:pt x="5573" y="5151"/>
                  </a:cubicBezTo>
                  <a:cubicBezTo>
                    <a:pt x="5085" y="5145"/>
                    <a:pt x="5085" y="5145"/>
                    <a:pt x="5085" y="5145"/>
                  </a:cubicBezTo>
                  <a:cubicBezTo>
                    <a:pt x="5046" y="5178"/>
                    <a:pt x="5032" y="5204"/>
                    <a:pt x="4999" y="5244"/>
                  </a:cubicBezTo>
                  <a:cubicBezTo>
                    <a:pt x="4986" y="5264"/>
                    <a:pt x="4973" y="5290"/>
                    <a:pt x="4947" y="5283"/>
                  </a:cubicBezTo>
                  <a:cubicBezTo>
                    <a:pt x="4868" y="5283"/>
                    <a:pt x="4788" y="5330"/>
                    <a:pt x="4788" y="5409"/>
                  </a:cubicBezTo>
                  <a:cubicBezTo>
                    <a:pt x="4788" y="5435"/>
                    <a:pt x="4795" y="5442"/>
                    <a:pt x="4795" y="5468"/>
                  </a:cubicBezTo>
                  <a:cubicBezTo>
                    <a:pt x="4795" y="5541"/>
                    <a:pt x="4742" y="5574"/>
                    <a:pt x="4683" y="5607"/>
                  </a:cubicBezTo>
                  <a:cubicBezTo>
                    <a:pt x="4617" y="5640"/>
                    <a:pt x="4584" y="5653"/>
                    <a:pt x="4518" y="5679"/>
                  </a:cubicBezTo>
                  <a:cubicBezTo>
                    <a:pt x="4458" y="5705"/>
                    <a:pt x="4399" y="5692"/>
                    <a:pt x="4366" y="5745"/>
                  </a:cubicBezTo>
                  <a:cubicBezTo>
                    <a:pt x="4360" y="5752"/>
                    <a:pt x="4366" y="5765"/>
                    <a:pt x="4360" y="5772"/>
                  </a:cubicBezTo>
                  <a:cubicBezTo>
                    <a:pt x="4333" y="5798"/>
                    <a:pt x="4307" y="5804"/>
                    <a:pt x="4274" y="5811"/>
                  </a:cubicBezTo>
                  <a:cubicBezTo>
                    <a:pt x="4247" y="5818"/>
                    <a:pt x="4234" y="5837"/>
                    <a:pt x="4208" y="5837"/>
                  </a:cubicBezTo>
                  <a:cubicBezTo>
                    <a:pt x="4175" y="5837"/>
                    <a:pt x="4155" y="5837"/>
                    <a:pt x="4129" y="5837"/>
                  </a:cubicBezTo>
                  <a:cubicBezTo>
                    <a:pt x="4109" y="5837"/>
                    <a:pt x="4102" y="5824"/>
                    <a:pt x="4083" y="5818"/>
                  </a:cubicBezTo>
                  <a:cubicBezTo>
                    <a:pt x="4023" y="5798"/>
                    <a:pt x="3984" y="5785"/>
                    <a:pt x="3911" y="5785"/>
                  </a:cubicBezTo>
                  <a:cubicBezTo>
                    <a:pt x="3878" y="5785"/>
                    <a:pt x="3865" y="5824"/>
                    <a:pt x="3839" y="5844"/>
                  </a:cubicBezTo>
                  <a:cubicBezTo>
                    <a:pt x="3772" y="5884"/>
                    <a:pt x="3726" y="5897"/>
                    <a:pt x="3667" y="5943"/>
                  </a:cubicBezTo>
                  <a:cubicBezTo>
                    <a:pt x="3627" y="5976"/>
                    <a:pt x="3595" y="5976"/>
                    <a:pt x="3542" y="5989"/>
                  </a:cubicBezTo>
                  <a:cubicBezTo>
                    <a:pt x="3496" y="6002"/>
                    <a:pt x="3469" y="6009"/>
                    <a:pt x="3416" y="6016"/>
                  </a:cubicBezTo>
                  <a:lnTo>
                    <a:pt x="3416" y="6016"/>
                  </a:lnTo>
                  <a:cubicBezTo>
                    <a:pt x="2823" y="5758"/>
                    <a:pt x="2823" y="5758"/>
                    <a:pt x="2823" y="5758"/>
                  </a:cubicBezTo>
                  <a:cubicBezTo>
                    <a:pt x="0" y="4743"/>
                    <a:pt x="0" y="4743"/>
                    <a:pt x="0" y="4743"/>
                  </a:cubicBezTo>
                  <a:lnTo>
                    <a:pt x="0" y="4743"/>
                  </a:lnTo>
                  <a:cubicBezTo>
                    <a:pt x="6" y="4710"/>
                    <a:pt x="26" y="4690"/>
                    <a:pt x="39" y="4657"/>
                  </a:cubicBezTo>
                  <a:cubicBezTo>
                    <a:pt x="46" y="4637"/>
                    <a:pt x="46" y="4617"/>
                    <a:pt x="59" y="4591"/>
                  </a:cubicBezTo>
                  <a:cubicBezTo>
                    <a:pt x="79" y="4564"/>
                    <a:pt x="99" y="4551"/>
                    <a:pt x="125" y="4532"/>
                  </a:cubicBezTo>
                  <a:cubicBezTo>
                    <a:pt x="184" y="4499"/>
                    <a:pt x="231" y="4499"/>
                    <a:pt x="290" y="4466"/>
                  </a:cubicBezTo>
                  <a:cubicBezTo>
                    <a:pt x="323" y="4452"/>
                    <a:pt x="290" y="4413"/>
                    <a:pt x="290" y="4380"/>
                  </a:cubicBezTo>
                  <a:cubicBezTo>
                    <a:pt x="290" y="4301"/>
                    <a:pt x="231" y="4268"/>
                    <a:pt x="231" y="4189"/>
                  </a:cubicBezTo>
                  <a:cubicBezTo>
                    <a:pt x="231" y="4142"/>
                    <a:pt x="231" y="4109"/>
                    <a:pt x="263" y="4083"/>
                  </a:cubicBezTo>
                  <a:cubicBezTo>
                    <a:pt x="297" y="4063"/>
                    <a:pt x="323" y="4057"/>
                    <a:pt x="336" y="4017"/>
                  </a:cubicBezTo>
                  <a:cubicBezTo>
                    <a:pt x="349" y="3991"/>
                    <a:pt x="343" y="3971"/>
                    <a:pt x="356" y="3938"/>
                  </a:cubicBezTo>
                  <a:cubicBezTo>
                    <a:pt x="369" y="3885"/>
                    <a:pt x="389" y="3852"/>
                    <a:pt x="389" y="3799"/>
                  </a:cubicBezTo>
                  <a:cubicBezTo>
                    <a:pt x="389" y="3780"/>
                    <a:pt x="369" y="3760"/>
                    <a:pt x="389" y="3753"/>
                  </a:cubicBezTo>
                  <a:cubicBezTo>
                    <a:pt x="455" y="3694"/>
                    <a:pt x="527" y="3700"/>
                    <a:pt x="587" y="3641"/>
                  </a:cubicBezTo>
                  <a:cubicBezTo>
                    <a:pt x="600" y="3621"/>
                    <a:pt x="600" y="3608"/>
                    <a:pt x="620" y="3595"/>
                  </a:cubicBezTo>
                  <a:cubicBezTo>
                    <a:pt x="659" y="3575"/>
                    <a:pt x="673" y="3549"/>
                    <a:pt x="712" y="3516"/>
                  </a:cubicBezTo>
                  <a:cubicBezTo>
                    <a:pt x="732" y="3503"/>
                    <a:pt x="752" y="3536"/>
                    <a:pt x="778" y="3536"/>
                  </a:cubicBezTo>
                  <a:cubicBezTo>
                    <a:pt x="798" y="3536"/>
                    <a:pt x="804" y="3522"/>
                    <a:pt x="818" y="3509"/>
                  </a:cubicBezTo>
                  <a:cubicBezTo>
                    <a:pt x="844" y="3483"/>
                    <a:pt x="870" y="3483"/>
                    <a:pt x="903" y="3463"/>
                  </a:cubicBezTo>
                  <a:cubicBezTo>
                    <a:pt x="936" y="3437"/>
                    <a:pt x="956" y="3410"/>
                    <a:pt x="996" y="3404"/>
                  </a:cubicBezTo>
                  <a:cubicBezTo>
                    <a:pt x="1081" y="3391"/>
                    <a:pt x="1128" y="3371"/>
                    <a:pt x="1207" y="3351"/>
                  </a:cubicBezTo>
                  <a:cubicBezTo>
                    <a:pt x="1246" y="3338"/>
                    <a:pt x="1273" y="3331"/>
                    <a:pt x="1299" y="3311"/>
                  </a:cubicBezTo>
                  <a:cubicBezTo>
                    <a:pt x="1319" y="3298"/>
                    <a:pt x="1332" y="3305"/>
                    <a:pt x="1345" y="3285"/>
                  </a:cubicBezTo>
                  <a:cubicBezTo>
                    <a:pt x="1378" y="3245"/>
                    <a:pt x="1385" y="3212"/>
                    <a:pt x="1431" y="3186"/>
                  </a:cubicBezTo>
                  <a:cubicBezTo>
                    <a:pt x="1484" y="3146"/>
                    <a:pt x="1530" y="3153"/>
                    <a:pt x="1596" y="3153"/>
                  </a:cubicBezTo>
                  <a:cubicBezTo>
                    <a:pt x="1662" y="3153"/>
                    <a:pt x="1688" y="3219"/>
                    <a:pt x="1754" y="3219"/>
                  </a:cubicBezTo>
                  <a:cubicBezTo>
                    <a:pt x="1774" y="3219"/>
                    <a:pt x="1794" y="3212"/>
                    <a:pt x="1814" y="3212"/>
                  </a:cubicBezTo>
                  <a:lnTo>
                    <a:pt x="1814" y="3212"/>
                  </a:lnTo>
                  <a:cubicBezTo>
                    <a:pt x="1827" y="3127"/>
                    <a:pt x="1860" y="3107"/>
                    <a:pt x="1886" y="3028"/>
                  </a:cubicBezTo>
                  <a:cubicBezTo>
                    <a:pt x="1945" y="2856"/>
                    <a:pt x="1965" y="2751"/>
                    <a:pt x="2005" y="2566"/>
                  </a:cubicBezTo>
                  <a:cubicBezTo>
                    <a:pt x="2025" y="2494"/>
                    <a:pt x="2051" y="2447"/>
                    <a:pt x="2051" y="2368"/>
                  </a:cubicBezTo>
                  <a:cubicBezTo>
                    <a:pt x="2051" y="2335"/>
                    <a:pt x="2051" y="2315"/>
                    <a:pt x="2051" y="2283"/>
                  </a:cubicBezTo>
                  <a:cubicBezTo>
                    <a:pt x="2130" y="1933"/>
                    <a:pt x="2130" y="1933"/>
                    <a:pt x="2130" y="1933"/>
                  </a:cubicBezTo>
                  <a:cubicBezTo>
                    <a:pt x="2137" y="1900"/>
                    <a:pt x="2150" y="1880"/>
                    <a:pt x="2150" y="1847"/>
                  </a:cubicBezTo>
                  <a:cubicBezTo>
                    <a:pt x="2150" y="1814"/>
                    <a:pt x="2150" y="1801"/>
                    <a:pt x="2150" y="1775"/>
                  </a:cubicBezTo>
                  <a:cubicBezTo>
                    <a:pt x="2150" y="1735"/>
                    <a:pt x="2124" y="1722"/>
                    <a:pt x="2110" y="1689"/>
                  </a:cubicBezTo>
                  <a:cubicBezTo>
                    <a:pt x="2097" y="1643"/>
                    <a:pt x="2110" y="1610"/>
                    <a:pt x="2084" y="1570"/>
                  </a:cubicBezTo>
                  <a:cubicBezTo>
                    <a:pt x="2044" y="1524"/>
                    <a:pt x="1985" y="1517"/>
                    <a:pt x="1985" y="1458"/>
                  </a:cubicBezTo>
                  <a:cubicBezTo>
                    <a:pt x="1985" y="1425"/>
                    <a:pt x="1998" y="1405"/>
                    <a:pt x="1998" y="1366"/>
                  </a:cubicBezTo>
                  <a:cubicBezTo>
                    <a:pt x="1998" y="1306"/>
                    <a:pt x="1945" y="1287"/>
                    <a:pt x="1899" y="1254"/>
                  </a:cubicBezTo>
                  <a:cubicBezTo>
                    <a:pt x="1860" y="1234"/>
                    <a:pt x="1846" y="1214"/>
                    <a:pt x="1814" y="1188"/>
                  </a:cubicBezTo>
                  <a:cubicBezTo>
                    <a:pt x="1781" y="1168"/>
                    <a:pt x="1734" y="1161"/>
                    <a:pt x="1734" y="1115"/>
                  </a:cubicBezTo>
                  <a:cubicBezTo>
                    <a:pt x="1734" y="1075"/>
                    <a:pt x="1761" y="1049"/>
                    <a:pt x="1767" y="1003"/>
                  </a:cubicBezTo>
                  <a:cubicBezTo>
                    <a:pt x="1774" y="963"/>
                    <a:pt x="1774" y="924"/>
                    <a:pt x="1807" y="897"/>
                  </a:cubicBezTo>
                  <a:cubicBezTo>
                    <a:pt x="1860" y="864"/>
                    <a:pt x="1893" y="858"/>
                    <a:pt x="1952" y="838"/>
                  </a:cubicBezTo>
                  <a:cubicBezTo>
                    <a:pt x="1992" y="818"/>
                    <a:pt x="2005" y="772"/>
                    <a:pt x="2051" y="772"/>
                  </a:cubicBezTo>
                  <a:cubicBezTo>
                    <a:pt x="2110" y="772"/>
                    <a:pt x="2143" y="792"/>
                    <a:pt x="2203" y="792"/>
                  </a:cubicBezTo>
                  <a:cubicBezTo>
                    <a:pt x="2223" y="798"/>
                    <a:pt x="2262" y="792"/>
                    <a:pt x="2269" y="779"/>
                  </a:cubicBezTo>
                  <a:cubicBezTo>
                    <a:pt x="2269" y="739"/>
                    <a:pt x="2269" y="713"/>
                    <a:pt x="2256" y="666"/>
                  </a:cubicBezTo>
                  <a:cubicBezTo>
                    <a:pt x="2236" y="607"/>
                    <a:pt x="2209" y="561"/>
                    <a:pt x="2143" y="541"/>
                  </a:cubicBezTo>
                  <a:cubicBezTo>
                    <a:pt x="2117" y="535"/>
                    <a:pt x="2090" y="541"/>
                    <a:pt x="2058" y="535"/>
                  </a:cubicBezTo>
                  <a:cubicBezTo>
                    <a:pt x="2018" y="521"/>
                    <a:pt x="1985" y="495"/>
                    <a:pt x="1952" y="489"/>
                  </a:cubicBezTo>
                  <a:cubicBezTo>
                    <a:pt x="1945" y="436"/>
                    <a:pt x="1945" y="409"/>
                    <a:pt x="1945" y="357"/>
                  </a:cubicBezTo>
                  <a:cubicBezTo>
                    <a:pt x="1945" y="291"/>
                    <a:pt x="1919" y="251"/>
                    <a:pt x="1919" y="185"/>
                  </a:cubicBezTo>
                  <a:cubicBezTo>
                    <a:pt x="1919" y="165"/>
                    <a:pt x="1919" y="159"/>
                    <a:pt x="1919" y="146"/>
                  </a:cubicBezTo>
                  <a:cubicBezTo>
                    <a:pt x="2025" y="132"/>
                    <a:pt x="2084" y="106"/>
                    <a:pt x="2189" y="106"/>
                  </a:cubicBezTo>
                  <a:cubicBezTo>
                    <a:pt x="2249" y="106"/>
                    <a:pt x="2282" y="106"/>
                    <a:pt x="2341" y="106"/>
                  </a:cubicBezTo>
                  <a:cubicBezTo>
                    <a:pt x="2387" y="106"/>
                    <a:pt x="2414" y="132"/>
                    <a:pt x="2460" y="146"/>
                  </a:cubicBezTo>
                  <a:cubicBezTo>
                    <a:pt x="2546" y="165"/>
                    <a:pt x="2599" y="172"/>
                    <a:pt x="2691" y="172"/>
                  </a:cubicBezTo>
                  <a:cubicBezTo>
                    <a:pt x="2711" y="172"/>
                    <a:pt x="2717" y="139"/>
                    <a:pt x="2724" y="119"/>
                  </a:cubicBezTo>
                  <a:cubicBezTo>
                    <a:pt x="2730" y="73"/>
                    <a:pt x="2737" y="20"/>
                    <a:pt x="2783" y="20"/>
                  </a:cubicBezTo>
                  <a:cubicBezTo>
                    <a:pt x="2836" y="20"/>
                    <a:pt x="2843" y="106"/>
                    <a:pt x="2902" y="106"/>
                  </a:cubicBezTo>
                  <a:cubicBezTo>
                    <a:pt x="2928" y="106"/>
                    <a:pt x="2942" y="79"/>
                    <a:pt x="2968" y="60"/>
                  </a:cubicBezTo>
                  <a:cubicBezTo>
                    <a:pt x="2988" y="47"/>
                    <a:pt x="3007" y="40"/>
                    <a:pt x="3027" y="20"/>
                  </a:cubicBezTo>
                  <a:cubicBezTo>
                    <a:pt x="3034" y="7"/>
                    <a:pt x="3041" y="0"/>
                    <a:pt x="3060" y="0"/>
                  </a:cubicBezTo>
                  <a:cubicBezTo>
                    <a:pt x="3080" y="0"/>
                    <a:pt x="3087" y="20"/>
                    <a:pt x="3100" y="27"/>
                  </a:cubicBezTo>
                  <a:cubicBezTo>
                    <a:pt x="3146" y="53"/>
                    <a:pt x="3179" y="60"/>
                    <a:pt x="3212" y="93"/>
                  </a:cubicBezTo>
                  <a:cubicBezTo>
                    <a:pt x="3252" y="132"/>
                    <a:pt x="3245" y="172"/>
                    <a:pt x="3258" y="231"/>
                  </a:cubicBezTo>
                  <a:cubicBezTo>
                    <a:pt x="3271" y="291"/>
                    <a:pt x="3298" y="317"/>
                    <a:pt x="3298" y="383"/>
                  </a:cubicBezTo>
                  <a:cubicBezTo>
                    <a:pt x="3331" y="383"/>
                    <a:pt x="3344" y="376"/>
                    <a:pt x="3370" y="376"/>
                  </a:cubicBezTo>
                  <a:cubicBezTo>
                    <a:pt x="3397" y="376"/>
                    <a:pt x="3403" y="376"/>
                    <a:pt x="3423" y="363"/>
                  </a:cubicBezTo>
                  <a:lnTo>
                    <a:pt x="3423" y="363"/>
                  </a:lnTo>
                  <a:cubicBezTo>
                    <a:pt x="3463" y="429"/>
                    <a:pt x="3496" y="462"/>
                    <a:pt x="3555" y="508"/>
                  </a:cubicBezTo>
                  <a:cubicBezTo>
                    <a:pt x="3568" y="521"/>
                    <a:pt x="3575" y="535"/>
                    <a:pt x="3588" y="548"/>
                  </a:cubicBezTo>
                  <a:cubicBezTo>
                    <a:pt x="3660" y="601"/>
                    <a:pt x="3713" y="620"/>
                    <a:pt x="3799" y="620"/>
                  </a:cubicBezTo>
                  <a:cubicBezTo>
                    <a:pt x="3944" y="620"/>
                    <a:pt x="4017" y="581"/>
                    <a:pt x="4149" y="528"/>
                  </a:cubicBezTo>
                  <a:cubicBezTo>
                    <a:pt x="4214" y="495"/>
                    <a:pt x="4234" y="442"/>
                    <a:pt x="4294" y="409"/>
                  </a:cubicBezTo>
                  <a:cubicBezTo>
                    <a:pt x="4346" y="383"/>
                    <a:pt x="4386" y="390"/>
                    <a:pt x="4445" y="370"/>
                  </a:cubicBezTo>
                  <a:cubicBezTo>
                    <a:pt x="4590" y="337"/>
                    <a:pt x="4637" y="251"/>
                    <a:pt x="4755" y="172"/>
                  </a:cubicBezTo>
                  <a:cubicBezTo>
                    <a:pt x="4881" y="99"/>
                    <a:pt x="4973" y="86"/>
                    <a:pt x="5085" y="0"/>
                  </a:cubicBezTo>
                  <a:lnTo>
                    <a:pt x="5085" y="0"/>
                  </a:lnTo>
                  <a:cubicBezTo>
                    <a:pt x="5138" y="0"/>
                    <a:pt x="5178" y="7"/>
                    <a:pt x="5217" y="33"/>
                  </a:cubicBezTo>
                  <a:cubicBezTo>
                    <a:pt x="5243" y="53"/>
                    <a:pt x="5276" y="60"/>
                    <a:pt x="5283" y="93"/>
                  </a:cubicBezTo>
                  <a:cubicBezTo>
                    <a:pt x="5309" y="178"/>
                    <a:pt x="5329" y="218"/>
                    <a:pt x="5356" y="304"/>
                  </a:cubicBezTo>
                  <a:cubicBezTo>
                    <a:pt x="5375" y="357"/>
                    <a:pt x="5408" y="390"/>
                    <a:pt x="5455" y="422"/>
                  </a:cubicBezTo>
                  <a:cubicBezTo>
                    <a:pt x="5494" y="442"/>
                    <a:pt x="5507" y="469"/>
                    <a:pt x="5547" y="495"/>
                  </a:cubicBezTo>
                  <a:cubicBezTo>
                    <a:pt x="5600" y="541"/>
                    <a:pt x="5646" y="581"/>
                    <a:pt x="5646" y="653"/>
                  </a:cubicBezTo>
                  <a:cubicBezTo>
                    <a:pt x="5646" y="680"/>
                    <a:pt x="5646" y="700"/>
                    <a:pt x="5646" y="726"/>
                  </a:cubicBezTo>
                  <a:cubicBezTo>
                    <a:pt x="5659" y="805"/>
                    <a:pt x="5659" y="805"/>
                    <a:pt x="5659" y="805"/>
                  </a:cubicBezTo>
                  <a:cubicBezTo>
                    <a:pt x="5659" y="845"/>
                    <a:pt x="5659" y="864"/>
                    <a:pt x="5659" y="904"/>
                  </a:cubicBezTo>
                  <a:cubicBezTo>
                    <a:pt x="5659" y="963"/>
                    <a:pt x="5666" y="996"/>
                    <a:pt x="5692" y="1043"/>
                  </a:cubicBezTo>
                  <a:cubicBezTo>
                    <a:pt x="5738" y="1102"/>
                    <a:pt x="5791" y="1135"/>
                    <a:pt x="5791" y="1214"/>
                  </a:cubicBezTo>
                  <a:cubicBezTo>
                    <a:pt x="5791" y="1240"/>
                    <a:pt x="5791" y="1254"/>
                    <a:pt x="5791" y="1287"/>
                  </a:cubicBezTo>
                  <a:cubicBezTo>
                    <a:pt x="5791" y="1386"/>
                    <a:pt x="5844" y="1432"/>
                    <a:pt x="5864" y="1531"/>
                  </a:cubicBezTo>
                  <a:cubicBezTo>
                    <a:pt x="5877" y="1570"/>
                    <a:pt x="5870" y="1590"/>
                    <a:pt x="5870" y="1630"/>
                  </a:cubicBezTo>
                  <a:cubicBezTo>
                    <a:pt x="5883" y="1695"/>
                    <a:pt x="5916" y="1748"/>
                    <a:pt x="5982" y="1755"/>
                  </a:cubicBezTo>
                  <a:cubicBezTo>
                    <a:pt x="6022" y="1761"/>
                    <a:pt x="6041" y="1768"/>
                    <a:pt x="6081" y="1775"/>
                  </a:cubicBezTo>
                  <a:cubicBezTo>
                    <a:pt x="6101" y="1781"/>
                    <a:pt x="6134" y="1794"/>
                    <a:pt x="6140" y="1775"/>
                  </a:cubicBezTo>
                  <a:cubicBezTo>
                    <a:pt x="6160" y="1722"/>
                    <a:pt x="6160" y="1682"/>
                    <a:pt x="6180" y="1630"/>
                  </a:cubicBezTo>
                  <a:cubicBezTo>
                    <a:pt x="6193" y="1583"/>
                    <a:pt x="6220" y="1557"/>
                    <a:pt x="6239" y="1511"/>
                  </a:cubicBezTo>
                  <a:cubicBezTo>
                    <a:pt x="6253" y="1478"/>
                    <a:pt x="6259" y="1451"/>
                    <a:pt x="6286" y="1425"/>
                  </a:cubicBezTo>
                  <a:cubicBezTo>
                    <a:pt x="6338" y="1372"/>
                    <a:pt x="6411" y="1372"/>
                    <a:pt x="6477" y="1405"/>
                  </a:cubicBezTo>
                  <a:cubicBezTo>
                    <a:pt x="6530" y="1425"/>
                    <a:pt x="6550" y="1491"/>
                    <a:pt x="6609" y="1491"/>
                  </a:cubicBezTo>
                  <a:cubicBezTo>
                    <a:pt x="6662" y="1491"/>
                    <a:pt x="6721" y="1471"/>
                    <a:pt x="6721" y="1418"/>
                  </a:cubicBezTo>
                  <a:cubicBezTo>
                    <a:pt x="6721" y="1386"/>
                    <a:pt x="6721" y="1372"/>
                    <a:pt x="6721" y="1339"/>
                  </a:cubicBezTo>
                  <a:cubicBezTo>
                    <a:pt x="6721" y="1306"/>
                    <a:pt x="6754" y="1293"/>
                    <a:pt x="6780" y="1280"/>
                  </a:cubicBezTo>
                  <a:cubicBezTo>
                    <a:pt x="6826" y="1267"/>
                    <a:pt x="6853" y="1240"/>
                    <a:pt x="6899" y="1220"/>
                  </a:cubicBezTo>
                  <a:cubicBezTo>
                    <a:pt x="6978" y="1181"/>
                    <a:pt x="6998" y="1141"/>
                    <a:pt x="7077" y="1089"/>
                  </a:cubicBezTo>
                  <a:cubicBezTo>
                    <a:pt x="7097" y="1062"/>
                    <a:pt x="7117" y="1036"/>
                    <a:pt x="7156" y="1036"/>
                  </a:cubicBezTo>
                  <a:cubicBezTo>
                    <a:pt x="7189" y="1036"/>
                    <a:pt x="7209" y="1036"/>
                    <a:pt x="7242" y="1036"/>
                  </a:cubicBezTo>
                  <a:cubicBezTo>
                    <a:pt x="7288" y="1036"/>
                    <a:pt x="7315" y="1036"/>
                    <a:pt x="7361" y="1049"/>
                  </a:cubicBezTo>
                  <a:cubicBezTo>
                    <a:pt x="7334" y="442"/>
                    <a:pt x="7334" y="442"/>
                    <a:pt x="7334" y="442"/>
                  </a:cubicBezTo>
                  <a:cubicBezTo>
                    <a:pt x="7361" y="1049"/>
                    <a:pt x="7361" y="1049"/>
                    <a:pt x="7361" y="1049"/>
                  </a:cubicBezTo>
                  <a:cubicBezTo>
                    <a:pt x="7361" y="1089"/>
                    <a:pt x="7374" y="1115"/>
                    <a:pt x="7374" y="1155"/>
                  </a:cubicBezTo>
                  <a:cubicBezTo>
                    <a:pt x="7374" y="1201"/>
                    <a:pt x="7374" y="1227"/>
                    <a:pt x="7374" y="1273"/>
                  </a:cubicBezTo>
                  <a:cubicBezTo>
                    <a:pt x="7374" y="1306"/>
                    <a:pt x="7387" y="1319"/>
                    <a:pt x="7413" y="1346"/>
                  </a:cubicBezTo>
                  <a:cubicBezTo>
                    <a:pt x="7447" y="1379"/>
                    <a:pt x="7453" y="1412"/>
                    <a:pt x="7493" y="1438"/>
                  </a:cubicBezTo>
                  <a:cubicBezTo>
                    <a:pt x="7506" y="1458"/>
                    <a:pt x="7519" y="1458"/>
                    <a:pt x="7532" y="1478"/>
                  </a:cubicBezTo>
                  <a:cubicBezTo>
                    <a:pt x="7565" y="1517"/>
                    <a:pt x="7572" y="1557"/>
                    <a:pt x="7618" y="1570"/>
                  </a:cubicBezTo>
                  <a:cubicBezTo>
                    <a:pt x="7658" y="1577"/>
                    <a:pt x="7697" y="1583"/>
                    <a:pt x="7704" y="1616"/>
                  </a:cubicBezTo>
                  <a:cubicBezTo>
                    <a:pt x="7704" y="1649"/>
                    <a:pt x="7710" y="1662"/>
                    <a:pt x="7717" y="1689"/>
                  </a:cubicBezTo>
                  <a:cubicBezTo>
                    <a:pt x="7724" y="1715"/>
                    <a:pt x="7717" y="1735"/>
                    <a:pt x="7730" y="1761"/>
                  </a:cubicBezTo>
                  <a:cubicBezTo>
                    <a:pt x="7756" y="1788"/>
                    <a:pt x="7783" y="1794"/>
                    <a:pt x="7809" y="1814"/>
                  </a:cubicBezTo>
                  <a:cubicBezTo>
                    <a:pt x="7855" y="1854"/>
                    <a:pt x="7895" y="1860"/>
                    <a:pt x="7941" y="1900"/>
                  </a:cubicBezTo>
                  <a:cubicBezTo>
                    <a:pt x="7974" y="1920"/>
                    <a:pt x="7981" y="1959"/>
                    <a:pt x="8027" y="1959"/>
                  </a:cubicBezTo>
                  <a:cubicBezTo>
                    <a:pt x="8053" y="1959"/>
                    <a:pt x="8066" y="1953"/>
                    <a:pt x="8093" y="1953"/>
                  </a:cubicBezTo>
                  <a:cubicBezTo>
                    <a:pt x="8139" y="1953"/>
                    <a:pt x="8159" y="1959"/>
                    <a:pt x="8205" y="1959"/>
                  </a:cubicBezTo>
                  <a:cubicBezTo>
                    <a:pt x="8251" y="1966"/>
                    <a:pt x="8278" y="1946"/>
                    <a:pt x="8324" y="1959"/>
                  </a:cubicBezTo>
                  <a:cubicBezTo>
                    <a:pt x="8370" y="1979"/>
                    <a:pt x="8383" y="2012"/>
                    <a:pt x="8429" y="2038"/>
                  </a:cubicBezTo>
                  <a:cubicBezTo>
                    <a:pt x="8462" y="2071"/>
                    <a:pt x="8495" y="2071"/>
                    <a:pt x="8541" y="2091"/>
                  </a:cubicBezTo>
                  <a:cubicBezTo>
                    <a:pt x="8581" y="2104"/>
                    <a:pt x="8581" y="2137"/>
                    <a:pt x="8621" y="2157"/>
                  </a:cubicBezTo>
                  <a:cubicBezTo>
                    <a:pt x="8653" y="2177"/>
                    <a:pt x="8673" y="2164"/>
                    <a:pt x="8713" y="2164"/>
                  </a:cubicBezTo>
                  <a:cubicBezTo>
                    <a:pt x="8766" y="2177"/>
                    <a:pt x="8799" y="2190"/>
                    <a:pt x="8851" y="2210"/>
                  </a:cubicBezTo>
                  <a:cubicBezTo>
                    <a:pt x="8291" y="4446"/>
                    <a:pt x="8291" y="4446"/>
                    <a:pt x="8291" y="4446"/>
                  </a:cubicBezTo>
                  <a:cubicBezTo>
                    <a:pt x="8284" y="4446"/>
                    <a:pt x="8278" y="4439"/>
                    <a:pt x="8264" y="4439"/>
                  </a:cubicBezTo>
                  <a:cubicBezTo>
                    <a:pt x="8231" y="4439"/>
                    <a:pt x="8238" y="4479"/>
                    <a:pt x="8218" y="4505"/>
                  </a:cubicBezTo>
                  <a:cubicBezTo>
                    <a:pt x="8212" y="4518"/>
                    <a:pt x="8198" y="4518"/>
                    <a:pt x="8185" y="4525"/>
                  </a:cubicBezTo>
                  <a:cubicBezTo>
                    <a:pt x="8159" y="4551"/>
                    <a:pt x="8119" y="4564"/>
                    <a:pt x="8119" y="4611"/>
                  </a:cubicBezTo>
                  <a:cubicBezTo>
                    <a:pt x="8119" y="4650"/>
                    <a:pt x="8119" y="4677"/>
                    <a:pt x="8119" y="4716"/>
                  </a:cubicBezTo>
                  <a:cubicBezTo>
                    <a:pt x="8119" y="4749"/>
                    <a:pt x="8146" y="4756"/>
                    <a:pt x="8146" y="4782"/>
                  </a:cubicBezTo>
                  <a:cubicBezTo>
                    <a:pt x="8146" y="4802"/>
                    <a:pt x="8133" y="4815"/>
                    <a:pt x="8133" y="4835"/>
                  </a:cubicBezTo>
                  <a:cubicBezTo>
                    <a:pt x="8133" y="4861"/>
                    <a:pt x="8139" y="4875"/>
                    <a:pt x="8139" y="4901"/>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 name="Freeform 36"/>
            <p:cNvSpPr>
              <a:spLocks noChangeArrowheads="1"/>
            </p:cNvSpPr>
            <p:nvPr/>
          </p:nvSpPr>
          <p:spPr bwMode="auto">
            <a:xfrm>
              <a:off x="7015500" y="6634157"/>
              <a:ext cx="1325476" cy="1314450"/>
            </a:xfrm>
            <a:custGeom>
              <a:avLst/>
              <a:gdLst>
                <a:gd name="T0" fmla="*/ 2915 w 3681"/>
                <a:gd name="T1" fmla="*/ 2215 h 3653"/>
                <a:gd name="T2" fmla="*/ 2915 w 3681"/>
                <a:gd name="T3" fmla="*/ 2492 h 3653"/>
                <a:gd name="T4" fmla="*/ 2875 w 3681"/>
                <a:gd name="T5" fmla="*/ 2762 h 3653"/>
                <a:gd name="T6" fmla="*/ 2823 w 3681"/>
                <a:gd name="T7" fmla="*/ 3138 h 3653"/>
                <a:gd name="T8" fmla="*/ 2480 w 3681"/>
                <a:gd name="T9" fmla="*/ 3217 h 3653"/>
                <a:gd name="T10" fmla="*/ 2163 w 3681"/>
                <a:gd name="T11" fmla="*/ 3217 h 3653"/>
                <a:gd name="T12" fmla="*/ 1952 w 3681"/>
                <a:gd name="T13" fmla="*/ 3197 h 3653"/>
                <a:gd name="T14" fmla="*/ 1767 w 3681"/>
                <a:gd name="T15" fmla="*/ 3224 h 3653"/>
                <a:gd name="T16" fmla="*/ 1398 w 3681"/>
                <a:gd name="T17" fmla="*/ 3329 h 3653"/>
                <a:gd name="T18" fmla="*/ 1279 w 3681"/>
                <a:gd name="T19" fmla="*/ 3441 h 3653"/>
                <a:gd name="T20" fmla="*/ 1147 w 3681"/>
                <a:gd name="T21" fmla="*/ 3547 h 3653"/>
                <a:gd name="T22" fmla="*/ 1022 w 3681"/>
                <a:gd name="T23" fmla="*/ 3613 h 3653"/>
                <a:gd name="T24" fmla="*/ 554 w 3681"/>
                <a:gd name="T25" fmla="*/ 3303 h 3653"/>
                <a:gd name="T26" fmla="*/ 125 w 3681"/>
                <a:gd name="T27" fmla="*/ 2960 h 3653"/>
                <a:gd name="T28" fmla="*/ 52 w 3681"/>
                <a:gd name="T29" fmla="*/ 2802 h 3653"/>
                <a:gd name="T30" fmla="*/ 26 w 3681"/>
                <a:gd name="T31" fmla="*/ 2518 h 3653"/>
                <a:gd name="T32" fmla="*/ 250 w 3681"/>
                <a:gd name="T33" fmla="*/ 2208 h 3653"/>
                <a:gd name="T34" fmla="*/ 343 w 3681"/>
                <a:gd name="T35" fmla="*/ 1931 h 3653"/>
                <a:gd name="T36" fmla="*/ 514 w 3681"/>
                <a:gd name="T37" fmla="*/ 1799 h 3653"/>
                <a:gd name="T38" fmla="*/ 811 w 3681"/>
                <a:gd name="T39" fmla="*/ 1628 h 3653"/>
                <a:gd name="T40" fmla="*/ 956 w 3681"/>
                <a:gd name="T41" fmla="*/ 1377 h 3653"/>
                <a:gd name="T42" fmla="*/ 1200 w 3681"/>
                <a:gd name="T43" fmla="*/ 1159 h 3653"/>
                <a:gd name="T44" fmla="*/ 1273 w 3681"/>
                <a:gd name="T45" fmla="*/ 765 h 3653"/>
                <a:gd name="T46" fmla="*/ 1411 w 3681"/>
                <a:gd name="T47" fmla="*/ 408 h 3653"/>
                <a:gd name="T48" fmla="*/ 1616 w 3681"/>
                <a:gd name="T49" fmla="*/ 0 h 3653"/>
                <a:gd name="T50" fmla="*/ 1741 w 3681"/>
                <a:gd name="T51" fmla="*/ 362 h 3653"/>
                <a:gd name="T52" fmla="*/ 2242 w 3681"/>
                <a:gd name="T53" fmla="*/ 349 h 3653"/>
                <a:gd name="T54" fmla="*/ 2288 w 3681"/>
                <a:gd name="T55" fmla="*/ 514 h 3653"/>
                <a:gd name="T56" fmla="*/ 2500 w 3681"/>
                <a:gd name="T57" fmla="*/ 468 h 3653"/>
                <a:gd name="T58" fmla="*/ 2796 w 3681"/>
                <a:gd name="T59" fmla="*/ 666 h 3653"/>
                <a:gd name="T60" fmla="*/ 3014 w 3681"/>
                <a:gd name="T61" fmla="*/ 639 h 3653"/>
                <a:gd name="T62" fmla="*/ 3364 w 3681"/>
                <a:gd name="T63" fmla="*/ 547 h 3653"/>
                <a:gd name="T64" fmla="*/ 3680 w 3681"/>
                <a:gd name="T65" fmla="*/ 428 h 3653"/>
                <a:gd name="T66" fmla="*/ 3641 w 3681"/>
                <a:gd name="T67" fmla="*/ 613 h 3653"/>
                <a:gd name="T68" fmla="*/ 3641 w 3681"/>
                <a:gd name="T69" fmla="*/ 1186 h 3653"/>
                <a:gd name="T70" fmla="*/ 3383 w 3681"/>
                <a:gd name="T71" fmla="*/ 1436 h 3653"/>
                <a:gd name="T72" fmla="*/ 3133 w 3681"/>
                <a:gd name="T73" fmla="*/ 1726 h 3653"/>
                <a:gd name="T74" fmla="*/ 3007 w 3681"/>
                <a:gd name="T75" fmla="*/ 2023 h 3653"/>
                <a:gd name="T76" fmla="*/ 2994 w 3681"/>
                <a:gd name="T77" fmla="*/ 1832 h 3653"/>
                <a:gd name="T78" fmla="*/ 2928 w 3681"/>
                <a:gd name="T79" fmla="*/ 1601 h 3653"/>
                <a:gd name="T80" fmla="*/ 2308 w 3681"/>
                <a:gd name="T81" fmla="*/ 1542 h 3653"/>
                <a:gd name="T82" fmla="*/ 2183 w 3681"/>
                <a:gd name="T83" fmla="*/ 1740 h 3653"/>
                <a:gd name="T84" fmla="*/ 2170 w 3681"/>
                <a:gd name="T85" fmla="*/ 1997 h 3653"/>
                <a:gd name="T86" fmla="*/ 2704 w 3681"/>
                <a:gd name="T87" fmla="*/ 2136 h 3653"/>
                <a:gd name="T88" fmla="*/ 3007 w 3681"/>
                <a:gd name="T89" fmla="*/ 2023 h 3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681" h="3653">
                  <a:moveTo>
                    <a:pt x="3007" y="2023"/>
                  </a:moveTo>
                  <a:lnTo>
                    <a:pt x="3007" y="2023"/>
                  </a:lnTo>
                  <a:cubicBezTo>
                    <a:pt x="3001" y="2103"/>
                    <a:pt x="2915" y="2136"/>
                    <a:pt x="2915" y="2215"/>
                  </a:cubicBezTo>
                  <a:cubicBezTo>
                    <a:pt x="2915" y="2267"/>
                    <a:pt x="2961" y="2294"/>
                    <a:pt x="2961" y="2347"/>
                  </a:cubicBezTo>
                  <a:cubicBezTo>
                    <a:pt x="2961" y="2373"/>
                    <a:pt x="2961" y="2393"/>
                    <a:pt x="2961" y="2419"/>
                  </a:cubicBezTo>
                  <a:cubicBezTo>
                    <a:pt x="2961" y="2452"/>
                    <a:pt x="2928" y="2465"/>
                    <a:pt x="2915" y="2492"/>
                  </a:cubicBezTo>
                  <a:cubicBezTo>
                    <a:pt x="2895" y="2544"/>
                    <a:pt x="2882" y="2571"/>
                    <a:pt x="2862" y="2623"/>
                  </a:cubicBezTo>
                  <a:cubicBezTo>
                    <a:pt x="2849" y="2650"/>
                    <a:pt x="2836" y="2657"/>
                    <a:pt x="2836" y="2690"/>
                  </a:cubicBezTo>
                  <a:cubicBezTo>
                    <a:pt x="2836" y="2722"/>
                    <a:pt x="2856" y="2729"/>
                    <a:pt x="2875" y="2762"/>
                  </a:cubicBezTo>
                  <a:cubicBezTo>
                    <a:pt x="2882" y="2782"/>
                    <a:pt x="2908" y="2795"/>
                    <a:pt x="2908" y="2821"/>
                  </a:cubicBezTo>
                  <a:cubicBezTo>
                    <a:pt x="2908" y="2901"/>
                    <a:pt x="2823" y="2927"/>
                    <a:pt x="2823" y="3006"/>
                  </a:cubicBezTo>
                  <a:cubicBezTo>
                    <a:pt x="2823" y="3059"/>
                    <a:pt x="2823" y="3085"/>
                    <a:pt x="2823" y="3138"/>
                  </a:cubicBezTo>
                  <a:cubicBezTo>
                    <a:pt x="2737" y="3138"/>
                    <a:pt x="2697" y="3171"/>
                    <a:pt x="2625" y="3211"/>
                  </a:cubicBezTo>
                  <a:cubicBezTo>
                    <a:pt x="2592" y="3224"/>
                    <a:pt x="2579" y="3250"/>
                    <a:pt x="2546" y="3250"/>
                  </a:cubicBezTo>
                  <a:cubicBezTo>
                    <a:pt x="2519" y="3250"/>
                    <a:pt x="2506" y="3224"/>
                    <a:pt x="2480" y="3217"/>
                  </a:cubicBezTo>
                  <a:cubicBezTo>
                    <a:pt x="2433" y="3211"/>
                    <a:pt x="2401" y="3211"/>
                    <a:pt x="2348" y="3211"/>
                  </a:cubicBezTo>
                  <a:cubicBezTo>
                    <a:pt x="2308" y="3211"/>
                    <a:pt x="2282" y="3217"/>
                    <a:pt x="2242" y="3217"/>
                  </a:cubicBezTo>
                  <a:cubicBezTo>
                    <a:pt x="2209" y="3217"/>
                    <a:pt x="2189" y="3217"/>
                    <a:pt x="2163" y="3217"/>
                  </a:cubicBezTo>
                  <a:cubicBezTo>
                    <a:pt x="2130" y="3217"/>
                    <a:pt x="2110" y="3217"/>
                    <a:pt x="2084" y="3204"/>
                  </a:cubicBezTo>
                  <a:cubicBezTo>
                    <a:pt x="2058" y="3191"/>
                    <a:pt x="2051" y="3158"/>
                    <a:pt x="2018" y="3158"/>
                  </a:cubicBezTo>
                  <a:cubicBezTo>
                    <a:pt x="1992" y="3158"/>
                    <a:pt x="1978" y="3184"/>
                    <a:pt x="1952" y="3197"/>
                  </a:cubicBezTo>
                  <a:cubicBezTo>
                    <a:pt x="1926" y="3211"/>
                    <a:pt x="1906" y="3217"/>
                    <a:pt x="1873" y="3230"/>
                  </a:cubicBezTo>
                  <a:cubicBezTo>
                    <a:pt x="1847" y="3250"/>
                    <a:pt x="1840" y="3277"/>
                    <a:pt x="1814" y="3296"/>
                  </a:cubicBezTo>
                  <a:cubicBezTo>
                    <a:pt x="1807" y="3263"/>
                    <a:pt x="1800" y="3224"/>
                    <a:pt x="1767" y="3224"/>
                  </a:cubicBezTo>
                  <a:cubicBezTo>
                    <a:pt x="1748" y="3224"/>
                    <a:pt x="1741" y="3250"/>
                    <a:pt x="1721" y="3257"/>
                  </a:cubicBezTo>
                  <a:cubicBezTo>
                    <a:pt x="1655" y="3277"/>
                    <a:pt x="1609" y="3290"/>
                    <a:pt x="1543" y="3316"/>
                  </a:cubicBezTo>
                  <a:cubicBezTo>
                    <a:pt x="1490" y="3316"/>
                    <a:pt x="1457" y="3323"/>
                    <a:pt x="1398" y="3329"/>
                  </a:cubicBezTo>
                  <a:cubicBezTo>
                    <a:pt x="1378" y="3336"/>
                    <a:pt x="1359" y="3336"/>
                    <a:pt x="1339" y="3349"/>
                  </a:cubicBezTo>
                  <a:cubicBezTo>
                    <a:pt x="1325" y="3356"/>
                    <a:pt x="1325" y="3369"/>
                    <a:pt x="1312" y="3389"/>
                  </a:cubicBezTo>
                  <a:cubicBezTo>
                    <a:pt x="1306" y="3408"/>
                    <a:pt x="1292" y="3422"/>
                    <a:pt x="1279" y="3441"/>
                  </a:cubicBezTo>
                  <a:cubicBezTo>
                    <a:pt x="1266" y="3474"/>
                    <a:pt x="1253" y="3488"/>
                    <a:pt x="1227" y="3507"/>
                  </a:cubicBezTo>
                  <a:cubicBezTo>
                    <a:pt x="1207" y="3514"/>
                    <a:pt x="1207" y="3534"/>
                    <a:pt x="1187" y="3540"/>
                  </a:cubicBezTo>
                  <a:cubicBezTo>
                    <a:pt x="1167" y="3547"/>
                    <a:pt x="1154" y="3540"/>
                    <a:pt x="1147" y="3547"/>
                  </a:cubicBezTo>
                  <a:cubicBezTo>
                    <a:pt x="1108" y="3573"/>
                    <a:pt x="1101" y="3606"/>
                    <a:pt x="1095" y="3652"/>
                  </a:cubicBezTo>
                  <a:lnTo>
                    <a:pt x="1095" y="3652"/>
                  </a:lnTo>
                  <a:cubicBezTo>
                    <a:pt x="1068" y="3633"/>
                    <a:pt x="1048" y="3626"/>
                    <a:pt x="1022" y="3613"/>
                  </a:cubicBezTo>
                  <a:cubicBezTo>
                    <a:pt x="943" y="3580"/>
                    <a:pt x="884" y="3567"/>
                    <a:pt x="844" y="3494"/>
                  </a:cubicBezTo>
                  <a:cubicBezTo>
                    <a:pt x="811" y="3441"/>
                    <a:pt x="765" y="3435"/>
                    <a:pt x="712" y="3402"/>
                  </a:cubicBezTo>
                  <a:cubicBezTo>
                    <a:pt x="646" y="3369"/>
                    <a:pt x="620" y="3343"/>
                    <a:pt x="554" y="3303"/>
                  </a:cubicBezTo>
                  <a:cubicBezTo>
                    <a:pt x="461" y="3244"/>
                    <a:pt x="422" y="3197"/>
                    <a:pt x="336" y="3132"/>
                  </a:cubicBezTo>
                  <a:cubicBezTo>
                    <a:pt x="296" y="3105"/>
                    <a:pt x="270" y="3092"/>
                    <a:pt x="244" y="3059"/>
                  </a:cubicBezTo>
                  <a:cubicBezTo>
                    <a:pt x="204" y="3013"/>
                    <a:pt x="184" y="2980"/>
                    <a:pt x="125" y="2960"/>
                  </a:cubicBezTo>
                  <a:cubicBezTo>
                    <a:pt x="92" y="2947"/>
                    <a:pt x="66" y="2953"/>
                    <a:pt x="33" y="2947"/>
                  </a:cubicBezTo>
                  <a:cubicBezTo>
                    <a:pt x="33" y="2934"/>
                    <a:pt x="33" y="2927"/>
                    <a:pt x="33" y="2914"/>
                  </a:cubicBezTo>
                  <a:cubicBezTo>
                    <a:pt x="33" y="2874"/>
                    <a:pt x="52" y="2848"/>
                    <a:pt x="52" y="2802"/>
                  </a:cubicBezTo>
                  <a:cubicBezTo>
                    <a:pt x="59" y="2755"/>
                    <a:pt x="59" y="2709"/>
                    <a:pt x="66" y="2663"/>
                  </a:cubicBezTo>
                  <a:lnTo>
                    <a:pt x="66" y="2663"/>
                  </a:lnTo>
                  <a:cubicBezTo>
                    <a:pt x="59" y="2604"/>
                    <a:pt x="46" y="2564"/>
                    <a:pt x="26" y="2518"/>
                  </a:cubicBezTo>
                  <a:cubicBezTo>
                    <a:pt x="13" y="2498"/>
                    <a:pt x="0" y="2478"/>
                    <a:pt x="0" y="2459"/>
                  </a:cubicBezTo>
                  <a:cubicBezTo>
                    <a:pt x="0" y="2406"/>
                    <a:pt x="33" y="2386"/>
                    <a:pt x="59" y="2347"/>
                  </a:cubicBezTo>
                  <a:cubicBezTo>
                    <a:pt x="112" y="2274"/>
                    <a:pt x="178" y="2254"/>
                    <a:pt x="250" y="2208"/>
                  </a:cubicBezTo>
                  <a:cubicBezTo>
                    <a:pt x="283" y="2182"/>
                    <a:pt x="290" y="2155"/>
                    <a:pt x="303" y="2116"/>
                  </a:cubicBezTo>
                  <a:cubicBezTo>
                    <a:pt x="323" y="2069"/>
                    <a:pt x="343" y="2050"/>
                    <a:pt x="343" y="2004"/>
                  </a:cubicBezTo>
                  <a:cubicBezTo>
                    <a:pt x="343" y="1977"/>
                    <a:pt x="343" y="1957"/>
                    <a:pt x="343" y="1931"/>
                  </a:cubicBezTo>
                  <a:cubicBezTo>
                    <a:pt x="343" y="1898"/>
                    <a:pt x="382" y="1892"/>
                    <a:pt x="415" y="1885"/>
                  </a:cubicBezTo>
                  <a:cubicBezTo>
                    <a:pt x="435" y="1878"/>
                    <a:pt x="448" y="1865"/>
                    <a:pt x="468" y="1852"/>
                  </a:cubicBezTo>
                  <a:cubicBezTo>
                    <a:pt x="488" y="1839"/>
                    <a:pt x="488" y="1806"/>
                    <a:pt x="514" y="1799"/>
                  </a:cubicBezTo>
                  <a:cubicBezTo>
                    <a:pt x="547" y="1793"/>
                    <a:pt x="567" y="1793"/>
                    <a:pt x="600" y="1793"/>
                  </a:cubicBezTo>
                  <a:cubicBezTo>
                    <a:pt x="653" y="1793"/>
                    <a:pt x="699" y="1812"/>
                    <a:pt x="738" y="1786"/>
                  </a:cubicBezTo>
                  <a:cubicBezTo>
                    <a:pt x="791" y="1746"/>
                    <a:pt x="811" y="1694"/>
                    <a:pt x="811" y="1628"/>
                  </a:cubicBezTo>
                  <a:cubicBezTo>
                    <a:pt x="811" y="1608"/>
                    <a:pt x="798" y="1601"/>
                    <a:pt x="798" y="1581"/>
                  </a:cubicBezTo>
                  <a:cubicBezTo>
                    <a:pt x="798" y="1515"/>
                    <a:pt x="837" y="1482"/>
                    <a:pt x="884" y="1436"/>
                  </a:cubicBezTo>
                  <a:cubicBezTo>
                    <a:pt x="903" y="1410"/>
                    <a:pt x="917" y="1377"/>
                    <a:pt x="956" y="1377"/>
                  </a:cubicBezTo>
                  <a:cubicBezTo>
                    <a:pt x="982" y="1377"/>
                    <a:pt x="996" y="1390"/>
                    <a:pt x="1029" y="1390"/>
                  </a:cubicBezTo>
                  <a:cubicBezTo>
                    <a:pt x="1081" y="1390"/>
                    <a:pt x="1095" y="1338"/>
                    <a:pt x="1114" y="1291"/>
                  </a:cubicBezTo>
                  <a:cubicBezTo>
                    <a:pt x="1134" y="1232"/>
                    <a:pt x="1200" y="1225"/>
                    <a:pt x="1200" y="1159"/>
                  </a:cubicBezTo>
                  <a:cubicBezTo>
                    <a:pt x="1200" y="1126"/>
                    <a:pt x="1200" y="1107"/>
                    <a:pt x="1200" y="1067"/>
                  </a:cubicBezTo>
                  <a:cubicBezTo>
                    <a:pt x="1200" y="995"/>
                    <a:pt x="1246" y="961"/>
                    <a:pt x="1266" y="890"/>
                  </a:cubicBezTo>
                  <a:cubicBezTo>
                    <a:pt x="1273" y="844"/>
                    <a:pt x="1266" y="811"/>
                    <a:pt x="1273" y="765"/>
                  </a:cubicBezTo>
                  <a:cubicBezTo>
                    <a:pt x="1279" y="718"/>
                    <a:pt x="1312" y="699"/>
                    <a:pt x="1325" y="659"/>
                  </a:cubicBezTo>
                  <a:cubicBezTo>
                    <a:pt x="1345" y="613"/>
                    <a:pt x="1345" y="580"/>
                    <a:pt x="1372" y="534"/>
                  </a:cubicBezTo>
                  <a:cubicBezTo>
                    <a:pt x="1398" y="488"/>
                    <a:pt x="1398" y="455"/>
                    <a:pt x="1411" y="408"/>
                  </a:cubicBezTo>
                  <a:cubicBezTo>
                    <a:pt x="1438" y="343"/>
                    <a:pt x="1477" y="310"/>
                    <a:pt x="1497" y="244"/>
                  </a:cubicBezTo>
                  <a:cubicBezTo>
                    <a:pt x="1530" y="138"/>
                    <a:pt x="1536" y="72"/>
                    <a:pt x="1616" y="0"/>
                  </a:cubicBezTo>
                  <a:lnTo>
                    <a:pt x="1616" y="0"/>
                  </a:lnTo>
                  <a:cubicBezTo>
                    <a:pt x="1741" y="59"/>
                    <a:pt x="1741" y="59"/>
                    <a:pt x="1741" y="59"/>
                  </a:cubicBezTo>
                  <a:cubicBezTo>
                    <a:pt x="1728" y="145"/>
                    <a:pt x="1642" y="171"/>
                    <a:pt x="1642" y="263"/>
                  </a:cubicBezTo>
                  <a:cubicBezTo>
                    <a:pt x="1642" y="316"/>
                    <a:pt x="1695" y="343"/>
                    <a:pt x="1741" y="362"/>
                  </a:cubicBezTo>
                  <a:cubicBezTo>
                    <a:pt x="1814" y="389"/>
                    <a:pt x="1853" y="408"/>
                    <a:pt x="1926" y="408"/>
                  </a:cubicBezTo>
                  <a:cubicBezTo>
                    <a:pt x="2038" y="408"/>
                    <a:pt x="2018" y="211"/>
                    <a:pt x="2130" y="211"/>
                  </a:cubicBezTo>
                  <a:cubicBezTo>
                    <a:pt x="2203" y="211"/>
                    <a:pt x="2242" y="283"/>
                    <a:pt x="2242" y="349"/>
                  </a:cubicBezTo>
                  <a:cubicBezTo>
                    <a:pt x="2242" y="408"/>
                    <a:pt x="2216" y="435"/>
                    <a:pt x="2216" y="494"/>
                  </a:cubicBezTo>
                  <a:cubicBezTo>
                    <a:pt x="2216" y="521"/>
                    <a:pt x="2222" y="560"/>
                    <a:pt x="2256" y="560"/>
                  </a:cubicBezTo>
                  <a:cubicBezTo>
                    <a:pt x="2275" y="560"/>
                    <a:pt x="2282" y="534"/>
                    <a:pt x="2288" y="514"/>
                  </a:cubicBezTo>
                  <a:cubicBezTo>
                    <a:pt x="2302" y="488"/>
                    <a:pt x="2315" y="474"/>
                    <a:pt x="2321" y="448"/>
                  </a:cubicBezTo>
                  <a:cubicBezTo>
                    <a:pt x="2368" y="461"/>
                    <a:pt x="2387" y="507"/>
                    <a:pt x="2433" y="507"/>
                  </a:cubicBezTo>
                  <a:cubicBezTo>
                    <a:pt x="2467" y="507"/>
                    <a:pt x="2467" y="468"/>
                    <a:pt x="2500" y="468"/>
                  </a:cubicBezTo>
                  <a:cubicBezTo>
                    <a:pt x="2532" y="468"/>
                    <a:pt x="2546" y="494"/>
                    <a:pt x="2572" y="521"/>
                  </a:cubicBezTo>
                  <a:cubicBezTo>
                    <a:pt x="2618" y="567"/>
                    <a:pt x="2658" y="580"/>
                    <a:pt x="2711" y="619"/>
                  </a:cubicBezTo>
                  <a:cubicBezTo>
                    <a:pt x="2737" y="646"/>
                    <a:pt x="2757" y="666"/>
                    <a:pt x="2796" y="666"/>
                  </a:cubicBezTo>
                  <a:cubicBezTo>
                    <a:pt x="2816" y="666"/>
                    <a:pt x="2816" y="646"/>
                    <a:pt x="2823" y="626"/>
                  </a:cubicBezTo>
                  <a:cubicBezTo>
                    <a:pt x="2843" y="600"/>
                    <a:pt x="2862" y="573"/>
                    <a:pt x="2895" y="573"/>
                  </a:cubicBezTo>
                  <a:cubicBezTo>
                    <a:pt x="2948" y="573"/>
                    <a:pt x="2961" y="639"/>
                    <a:pt x="3014" y="639"/>
                  </a:cubicBezTo>
                  <a:cubicBezTo>
                    <a:pt x="3034" y="639"/>
                    <a:pt x="3047" y="639"/>
                    <a:pt x="3073" y="639"/>
                  </a:cubicBezTo>
                  <a:cubicBezTo>
                    <a:pt x="3133" y="639"/>
                    <a:pt x="3159" y="619"/>
                    <a:pt x="3212" y="600"/>
                  </a:cubicBezTo>
                  <a:cubicBezTo>
                    <a:pt x="3271" y="580"/>
                    <a:pt x="3317" y="586"/>
                    <a:pt x="3364" y="547"/>
                  </a:cubicBezTo>
                  <a:cubicBezTo>
                    <a:pt x="3397" y="521"/>
                    <a:pt x="3383" y="481"/>
                    <a:pt x="3410" y="461"/>
                  </a:cubicBezTo>
                  <a:cubicBezTo>
                    <a:pt x="3443" y="428"/>
                    <a:pt x="3476" y="441"/>
                    <a:pt x="3522" y="435"/>
                  </a:cubicBezTo>
                  <a:cubicBezTo>
                    <a:pt x="3680" y="428"/>
                    <a:pt x="3680" y="428"/>
                    <a:pt x="3680" y="428"/>
                  </a:cubicBezTo>
                  <a:lnTo>
                    <a:pt x="3680" y="428"/>
                  </a:lnTo>
                  <a:cubicBezTo>
                    <a:pt x="3680" y="468"/>
                    <a:pt x="3641" y="488"/>
                    <a:pt x="3641" y="527"/>
                  </a:cubicBezTo>
                  <a:cubicBezTo>
                    <a:pt x="3641" y="560"/>
                    <a:pt x="3641" y="580"/>
                    <a:pt x="3641" y="613"/>
                  </a:cubicBezTo>
                  <a:cubicBezTo>
                    <a:pt x="3641" y="685"/>
                    <a:pt x="3575" y="718"/>
                    <a:pt x="3575" y="791"/>
                  </a:cubicBezTo>
                  <a:cubicBezTo>
                    <a:pt x="3575" y="850"/>
                    <a:pt x="3575" y="883"/>
                    <a:pt x="3575" y="942"/>
                  </a:cubicBezTo>
                  <a:cubicBezTo>
                    <a:pt x="3575" y="1041"/>
                    <a:pt x="3641" y="1087"/>
                    <a:pt x="3641" y="1186"/>
                  </a:cubicBezTo>
                  <a:cubicBezTo>
                    <a:pt x="3641" y="1298"/>
                    <a:pt x="3608" y="1357"/>
                    <a:pt x="3568" y="1463"/>
                  </a:cubicBezTo>
                  <a:lnTo>
                    <a:pt x="3568" y="1463"/>
                  </a:lnTo>
                  <a:cubicBezTo>
                    <a:pt x="3496" y="1463"/>
                    <a:pt x="3456" y="1436"/>
                    <a:pt x="3383" y="1436"/>
                  </a:cubicBezTo>
                  <a:cubicBezTo>
                    <a:pt x="3311" y="1436"/>
                    <a:pt x="3271" y="1482"/>
                    <a:pt x="3238" y="1542"/>
                  </a:cubicBezTo>
                  <a:cubicBezTo>
                    <a:pt x="3205" y="1601"/>
                    <a:pt x="3172" y="1634"/>
                    <a:pt x="3153" y="1700"/>
                  </a:cubicBezTo>
                  <a:cubicBezTo>
                    <a:pt x="3153" y="1713"/>
                    <a:pt x="3139" y="1713"/>
                    <a:pt x="3133" y="1726"/>
                  </a:cubicBezTo>
                  <a:cubicBezTo>
                    <a:pt x="3106" y="1799"/>
                    <a:pt x="3113" y="1852"/>
                    <a:pt x="3080" y="1924"/>
                  </a:cubicBezTo>
                  <a:cubicBezTo>
                    <a:pt x="3067" y="1944"/>
                    <a:pt x="3054" y="1957"/>
                    <a:pt x="3040" y="1977"/>
                  </a:cubicBezTo>
                  <a:cubicBezTo>
                    <a:pt x="3027" y="1997"/>
                    <a:pt x="3027" y="2017"/>
                    <a:pt x="3007" y="2023"/>
                  </a:cubicBezTo>
                  <a:lnTo>
                    <a:pt x="3007" y="2023"/>
                  </a:lnTo>
                  <a:cubicBezTo>
                    <a:pt x="2968" y="1990"/>
                    <a:pt x="2974" y="1951"/>
                    <a:pt x="2974" y="1905"/>
                  </a:cubicBezTo>
                  <a:cubicBezTo>
                    <a:pt x="2974" y="1872"/>
                    <a:pt x="2994" y="1858"/>
                    <a:pt x="2994" y="1832"/>
                  </a:cubicBezTo>
                  <a:cubicBezTo>
                    <a:pt x="3007" y="1779"/>
                    <a:pt x="3014" y="1746"/>
                    <a:pt x="3014" y="1687"/>
                  </a:cubicBezTo>
                  <a:cubicBezTo>
                    <a:pt x="3014" y="1661"/>
                    <a:pt x="3014" y="1641"/>
                    <a:pt x="2994" y="1628"/>
                  </a:cubicBezTo>
                  <a:cubicBezTo>
                    <a:pt x="2974" y="1608"/>
                    <a:pt x="2955" y="1614"/>
                    <a:pt x="2928" y="1601"/>
                  </a:cubicBezTo>
                  <a:cubicBezTo>
                    <a:pt x="2862" y="1575"/>
                    <a:pt x="2816" y="1562"/>
                    <a:pt x="2750" y="1562"/>
                  </a:cubicBezTo>
                  <a:cubicBezTo>
                    <a:pt x="2671" y="1562"/>
                    <a:pt x="2631" y="1562"/>
                    <a:pt x="2552" y="1562"/>
                  </a:cubicBezTo>
                  <a:cubicBezTo>
                    <a:pt x="2453" y="1562"/>
                    <a:pt x="2401" y="1542"/>
                    <a:pt x="2308" y="1542"/>
                  </a:cubicBezTo>
                  <a:cubicBezTo>
                    <a:pt x="2275" y="1542"/>
                    <a:pt x="2256" y="1529"/>
                    <a:pt x="2229" y="1542"/>
                  </a:cubicBezTo>
                  <a:cubicBezTo>
                    <a:pt x="2203" y="1555"/>
                    <a:pt x="2209" y="1581"/>
                    <a:pt x="2203" y="1608"/>
                  </a:cubicBezTo>
                  <a:cubicBezTo>
                    <a:pt x="2189" y="1661"/>
                    <a:pt x="2183" y="1687"/>
                    <a:pt x="2183" y="1740"/>
                  </a:cubicBezTo>
                  <a:cubicBezTo>
                    <a:pt x="2183" y="1773"/>
                    <a:pt x="2183" y="1786"/>
                    <a:pt x="2183" y="1812"/>
                  </a:cubicBezTo>
                  <a:cubicBezTo>
                    <a:pt x="2183" y="1825"/>
                    <a:pt x="2170" y="1832"/>
                    <a:pt x="2170" y="1845"/>
                  </a:cubicBezTo>
                  <a:cubicBezTo>
                    <a:pt x="2170" y="1905"/>
                    <a:pt x="2170" y="1938"/>
                    <a:pt x="2170" y="1997"/>
                  </a:cubicBezTo>
                  <a:cubicBezTo>
                    <a:pt x="2170" y="2043"/>
                    <a:pt x="2222" y="2056"/>
                    <a:pt x="2269" y="2063"/>
                  </a:cubicBezTo>
                  <a:cubicBezTo>
                    <a:pt x="2328" y="2069"/>
                    <a:pt x="2361" y="2083"/>
                    <a:pt x="2420" y="2089"/>
                  </a:cubicBezTo>
                  <a:cubicBezTo>
                    <a:pt x="2526" y="2103"/>
                    <a:pt x="2592" y="2136"/>
                    <a:pt x="2704" y="2136"/>
                  </a:cubicBezTo>
                  <a:cubicBezTo>
                    <a:pt x="2750" y="2136"/>
                    <a:pt x="2776" y="2129"/>
                    <a:pt x="2829" y="2122"/>
                  </a:cubicBezTo>
                  <a:cubicBezTo>
                    <a:pt x="2869" y="2122"/>
                    <a:pt x="2908" y="2116"/>
                    <a:pt x="2935" y="2083"/>
                  </a:cubicBezTo>
                  <a:cubicBezTo>
                    <a:pt x="2961" y="2063"/>
                    <a:pt x="2988" y="2050"/>
                    <a:pt x="3007" y="202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 name="Freeform 37"/>
            <p:cNvSpPr>
              <a:spLocks noChangeArrowheads="1"/>
            </p:cNvSpPr>
            <p:nvPr/>
          </p:nvSpPr>
          <p:spPr bwMode="auto">
            <a:xfrm>
              <a:off x="7796500" y="7185020"/>
              <a:ext cx="304780" cy="219075"/>
            </a:xfrm>
            <a:custGeom>
              <a:avLst/>
              <a:gdLst>
                <a:gd name="T0" fmla="*/ 837 w 845"/>
                <a:gd name="T1" fmla="*/ 494 h 608"/>
                <a:gd name="T2" fmla="*/ 837 w 845"/>
                <a:gd name="T3" fmla="*/ 494 h 608"/>
                <a:gd name="T4" fmla="*/ 804 w 845"/>
                <a:gd name="T5" fmla="*/ 376 h 608"/>
                <a:gd name="T6" fmla="*/ 824 w 845"/>
                <a:gd name="T7" fmla="*/ 303 h 608"/>
                <a:gd name="T8" fmla="*/ 844 w 845"/>
                <a:gd name="T9" fmla="*/ 158 h 608"/>
                <a:gd name="T10" fmla="*/ 824 w 845"/>
                <a:gd name="T11" fmla="*/ 99 h 608"/>
                <a:gd name="T12" fmla="*/ 758 w 845"/>
                <a:gd name="T13" fmla="*/ 72 h 608"/>
                <a:gd name="T14" fmla="*/ 580 w 845"/>
                <a:gd name="T15" fmla="*/ 33 h 608"/>
                <a:gd name="T16" fmla="*/ 382 w 845"/>
                <a:gd name="T17" fmla="*/ 33 h 608"/>
                <a:gd name="T18" fmla="*/ 138 w 845"/>
                <a:gd name="T19" fmla="*/ 13 h 608"/>
                <a:gd name="T20" fmla="*/ 59 w 845"/>
                <a:gd name="T21" fmla="*/ 13 h 608"/>
                <a:gd name="T22" fmla="*/ 33 w 845"/>
                <a:gd name="T23" fmla="*/ 79 h 608"/>
                <a:gd name="T24" fmla="*/ 13 w 845"/>
                <a:gd name="T25" fmla="*/ 211 h 608"/>
                <a:gd name="T26" fmla="*/ 13 w 845"/>
                <a:gd name="T27" fmla="*/ 283 h 608"/>
                <a:gd name="T28" fmla="*/ 0 w 845"/>
                <a:gd name="T29" fmla="*/ 316 h 608"/>
                <a:gd name="T30" fmla="*/ 0 w 845"/>
                <a:gd name="T31" fmla="*/ 468 h 608"/>
                <a:gd name="T32" fmla="*/ 99 w 845"/>
                <a:gd name="T33" fmla="*/ 534 h 608"/>
                <a:gd name="T34" fmla="*/ 250 w 845"/>
                <a:gd name="T35" fmla="*/ 560 h 608"/>
                <a:gd name="T36" fmla="*/ 534 w 845"/>
                <a:gd name="T37" fmla="*/ 607 h 608"/>
                <a:gd name="T38" fmla="*/ 659 w 845"/>
                <a:gd name="T39" fmla="*/ 593 h 608"/>
                <a:gd name="T40" fmla="*/ 765 w 845"/>
                <a:gd name="T41" fmla="*/ 554 h 608"/>
                <a:gd name="T42" fmla="*/ 837 w 845"/>
                <a:gd name="T43" fmla="*/ 494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45" h="608">
                  <a:moveTo>
                    <a:pt x="837" y="494"/>
                  </a:moveTo>
                  <a:lnTo>
                    <a:pt x="837" y="494"/>
                  </a:lnTo>
                  <a:cubicBezTo>
                    <a:pt x="798" y="461"/>
                    <a:pt x="804" y="422"/>
                    <a:pt x="804" y="376"/>
                  </a:cubicBezTo>
                  <a:cubicBezTo>
                    <a:pt x="804" y="343"/>
                    <a:pt x="824" y="329"/>
                    <a:pt x="824" y="303"/>
                  </a:cubicBezTo>
                  <a:cubicBezTo>
                    <a:pt x="837" y="250"/>
                    <a:pt x="844" y="217"/>
                    <a:pt x="844" y="158"/>
                  </a:cubicBezTo>
                  <a:cubicBezTo>
                    <a:pt x="844" y="132"/>
                    <a:pt x="844" y="112"/>
                    <a:pt x="824" y="99"/>
                  </a:cubicBezTo>
                  <a:cubicBezTo>
                    <a:pt x="804" y="79"/>
                    <a:pt x="785" y="85"/>
                    <a:pt x="758" y="72"/>
                  </a:cubicBezTo>
                  <a:cubicBezTo>
                    <a:pt x="692" y="46"/>
                    <a:pt x="646" y="33"/>
                    <a:pt x="580" y="33"/>
                  </a:cubicBezTo>
                  <a:cubicBezTo>
                    <a:pt x="501" y="33"/>
                    <a:pt x="461" y="33"/>
                    <a:pt x="382" y="33"/>
                  </a:cubicBezTo>
                  <a:cubicBezTo>
                    <a:pt x="283" y="33"/>
                    <a:pt x="231" y="13"/>
                    <a:pt x="138" y="13"/>
                  </a:cubicBezTo>
                  <a:cubicBezTo>
                    <a:pt x="105" y="13"/>
                    <a:pt x="86" y="0"/>
                    <a:pt x="59" y="13"/>
                  </a:cubicBezTo>
                  <a:cubicBezTo>
                    <a:pt x="33" y="26"/>
                    <a:pt x="39" y="52"/>
                    <a:pt x="33" y="79"/>
                  </a:cubicBezTo>
                  <a:cubicBezTo>
                    <a:pt x="19" y="132"/>
                    <a:pt x="13" y="158"/>
                    <a:pt x="13" y="211"/>
                  </a:cubicBezTo>
                  <a:cubicBezTo>
                    <a:pt x="13" y="244"/>
                    <a:pt x="13" y="257"/>
                    <a:pt x="13" y="283"/>
                  </a:cubicBezTo>
                  <a:cubicBezTo>
                    <a:pt x="13" y="296"/>
                    <a:pt x="0" y="303"/>
                    <a:pt x="0" y="316"/>
                  </a:cubicBezTo>
                  <a:cubicBezTo>
                    <a:pt x="0" y="376"/>
                    <a:pt x="0" y="409"/>
                    <a:pt x="0" y="468"/>
                  </a:cubicBezTo>
                  <a:cubicBezTo>
                    <a:pt x="0" y="514"/>
                    <a:pt x="52" y="527"/>
                    <a:pt x="99" y="534"/>
                  </a:cubicBezTo>
                  <a:cubicBezTo>
                    <a:pt x="158" y="540"/>
                    <a:pt x="191" y="554"/>
                    <a:pt x="250" y="560"/>
                  </a:cubicBezTo>
                  <a:cubicBezTo>
                    <a:pt x="356" y="574"/>
                    <a:pt x="422" y="607"/>
                    <a:pt x="534" y="607"/>
                  </a:cubicBezTo>
                  <a:cubicBezTo>
                    <a:pt x="580" y="607"/>
                    <a:pt x="606" y="600"/>
                    <a:pt x="659" y="593"/>
                  </a:cubicBezTo>
                  <a:cubicBezTo>
                    <a:pt x="699" y="593"/>
                    <a:pt x="738" y="587"/>
                    <a:pt x="765" y="554"/>
                  </a:cubicBezTo>
                  <a:cubicBezTo>
                    <a:pt x="791" y="534"/>
                    <a:pt x="818" y="521"/>
                    <a:pt x="837" y="494"/>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 name="Freeform 38"/>
            <p:cNvSpPr>
              <a:spLocks noChangeArrowheads="1"/>
            </p:cNvSpPr>
            <p:nvPr/>
          </p:nvSpPr>
          <p:spPr bwMode="auto">
            <a:xfrm>
              <a:off x="8348914" y="8348658"/>
              <a:ext cx="690517" cy="433387"/>
            </a:xfrm>
            <a:custGeom>
              <a:avLst/>
              <a:gdLst>
                <a:gd name="T0" fmla="*/ 1556 w 1920"/>
                <a:gd name="T1" fmla="*/ 0 h 1202"/>
                <a:gd name="T2" fmla="*/ 1556 w 1920"/>
                <a:gd name="T3" fmla="*/ 0 h 1202"/>
                <a:gd name="T4" fmla="*/ 1609 w 1920"/>
                <a:gd name="T5" fmla="*/ 152 h 1202"/>
                <a:gd name="T6" fmla="*/ 1820 w 1920"/>
                <a:gd name="T7" fmla="*/ 185 h 1202"/>
                <a:gd name="T8" fmla="*/ 1919 w 1920"/>
                <a:gd name="T9" fmla="*/ 297 h 1202"/>
                <a:gd name="T10" fmla="*/ 1919 w 1920"/>
                <a:gd name="T11" fmla="*/ 297 h 1202"/>
                <a:gd name="T12" fmla="*/ 1906 w 1920"/>
                <a:gd name="T13" fmla="*/ 330 h 1202"/>
                <a:gd name="T14" fmla="*/ 1866 w 1920"/>
                <a:gd name="T15" fmla="*/ 396 h 1202"/>
                <a:gd name="T16" fmla="*/ 1860 w 1920"/>
                <a:gd name="T17" fmla="*/ 561 h 1202"/>
                <a:gd name="T18" fmla="*/ 1860 w 1920"/>
                <a:gd name="T19" fmla="*/ 667 h 1202"/>
                <a:gd name="T20" fmla="*/ 1748 w 1920"/>
                <a:gd name="T21" fmla="*/ 713 h 1202"/>
                <a:gd name="T22" fmla="*/ 1622 w 1920"/>
                <a:gd name="T23" fmla="*/ 746 h 1202"/>
                <a:gd name="T24" fmla="*/ 1385 w 1920"/>
                <a:gd name="T25" fmla="*/ 891 h 1202"/>
                <a:gd name="T26" fmla="*/ 1345 w 1920"/>
                <a:gd name="T27" fmla="*/ 1023 h 1202"/>
                <a:gd name="T28" fmla="*/ 1299 w 1920"/>
                <a:gd name="T29" fmla="*/ 1036 h 1202"/>
                <a:gd name="T30" fmla="*/ 1220 w 1920"/>
                <a:gd name="T31" fmla="*/ 1043 h 1202"/>
                <a:gd name="T32" fmla="*/ 1022 w 1920"/>
                <a:gd name="T33" fmla="*/ 1016 h 1202"/>
                <a:gd name="T34" fmla="*/ 864 w 1920"/>
                <a:gd name="T35" fmla="*/ 1036 h 1202"/>
                <a:gd name="T36" fmla="*/ 791 w 1920"/>
                <a:gd name="T37" fmla="*/ 964 h 1202"/>
                <a:gd name="T38" fmla="*/ 666 w 1920"/>
                <a:gd name="T39" fmla="*/ 1043 h 1202"/>
                <a:gd name="T40" fmla="*/ 600 w 1920"/>
                <a:gd name="T41" fmla="*/ 1043 h 1202"/>
                <a:gd name="T42" fmla="*/ 415 w 1920"/>
                <a:gd name="T43" fmla="*/ 970 h 1202"/>
                <a:gd name="T44" fmla="*/ 369 w 1920"/>
                <a:gd name="T45" fmla="*/ 1003 h 1202"/>
                <a:gd name="T46" fmla="*/ 290 w 1920"/>
                <a:gd name="T47" fmla="*/ 1036 h 1202"/>
                <a:gd name="T48" fmla="*/ 204 w 1920"/>
                <a:gd name="T49" fmla="*/ 990 h 1202"/>
                <a:gd name="T50" fmla="*/ 145 w 1920"/>
                <a:gd name="T51" fmla="*/ 1023 h 1202"/>
                <a:gd name="T52" fmla="*/ 105 w 1920"/>
                <a:gd name="T53" fmla="*/ 1049 h 1202"/>
                <a:gd name="T54" fmla="*/ 105 w 1920"/>
                <a:gd name="T55" fmla="*/ 1049 h 1202"/>
                <a:gd name="T56" fmla="*/ 118 w 1920"/>
                <a:gd name="T57" fmla="*/ 1155 h 1202"/>
                <a:gd name="T58" fmla="*/ 118 w 1920"/>
                <a:gd name="T59" fmla="*/ 1201 h 1202"/>
                <a:gd name="T60" fmla="*/ 85 w 1920"/>
                <a:gd name="T61" fmla="*/ 1201 h 1202"/>
                <a:gd name="T62" fmla="*/ 85 w 1920"/>
                <a:gd name="T63" fmla="*/ 1201 h 1202"/>
                <a:gd name="T64" fmla="*/ 6 w 1920"/>
                <a:gd name="T65" fmla="*/ 1161 h 1202"/>
                <a:gd name="T66" fmla="*/ 6 w 1920"/>
                <a:gd name="T67" fmla="*/ 1161 h 1202"/>
                <a:gd name="T68" fmla="*/ 0 w 1920"/>
                <a:gd name="T69" fmla="*/ 1148 h 1202"/>
                <a:gd name="T70" fmla="*/ 19 w 1920"/>
                <a:gd name="T71" fmla="*/ 1056 h 1202"/>
                <a:gd name="T72" fmla="*/ 52 w 1920"/>
                <a:gd name="T73" fmla="*/ 977 h 1202"/>
                <a:gd name="T74" fmla="*/ 296 w 1920"/>
                <a:gd name="T75" fmla="*/ 897 h 1202"/>
                <a:gd name="T76" fmla="*/ 296 w 1920"/>
                <a:gd name="T77" fmla="*/ 865 h 1202"/>
                <a:gd name="T78" fmla="*/ 270 w 1920"/>
                <a:gd name="T79" fmla="*/ 825 h 1202"/>
                <a:gd name="T80" fmla="*/ 230 w 1920"/>
                <a:gd name="T81" fmla="*/ 799 h 1202"/>
                <a:gd name="T82" fmla="*/ 165 w 1920"/>
                <a:gd name="T83" fmla="*/ 799 h 1202"/>
                <a:gd name="T84" fmla="*/ 66 w 1920"/>
                <a:gd name="T85" fmla="*/ 766 h 1202"/>
                <a:gd name="T86" fmla="*/ 98 w 1920"/>
                <a:gd name="T87" fmla="*/ 647 h 1202"/>
                <a:gd name="T88" fmla="*/ 98 w 1920"/>
                <a:gd name="T89" fmla="*/ 647 h 1202"/>
                <a:gd name="T90" fmla="*/ 296 w 1920"/>
                <a:gd name="T91" fmla="*/ 574 h 1202"/>
                <a:gd name="T92" fmla="*/ 646 w 1920"/>
                <a:gd name="T93" fmla="*/ 515 h 1202"/>
                <a:gd name="T94" fmla="*/ 963 w 1920"/>
                <a:gd name="T95" fmla="*/ 515 h 1202"/>
                <a:gd name="T96" fmla="*/ 1088 w 1920"/>
                <a:gd name="T97" fmla="*/ 489 h 1202"/>
                <a:gd name="T98" fmla="*/ 1226 w 1920"/>
                <a:gd name="T99" fmla="*/ 442 h 1202"/>
                <a:gd name="T100" fmla="*/ 1286 w 1920"/>
                <a:gd name="T101" fmla="*/ 291 h 1202"/>
                <a:gd name="T102" fmla="*/ 1338 w 1920"/>
                <a:gd name="T103" fmla="*/ 166 h 1202"/>
                <a:gd name="T104" fmla="*/ 1405 w 1920"/>
                <a:gd name="T105" fmla="*/ 47 h 1202"/>
                <a:gd name="T106" fmla="*/ 1556 w 1920"/>
                <a:gd name="T107" fmla="*/ 0 h 1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20" h="1202">
                  <a:moveTo>
                    <a:pt x="1556" y="0"/>
                  </a:moveTo>
                  <a:lnTo>
                    <a:pt x="1556" y="0"/>
                  </a:lnTo>
                  <a:cubicBezTo>
                    <a:pt x="1576" y="60"/>
                    <a:pt x="1556" y="126"/>
                    <a:pt x="1609" y="152"/>
                  </a:cubicBezTo>
                  <a:cubicBezTo>
                    <a:pt x="1681" y="185"/>
                    <a:pt x="1734" y="166"/>
                    <a:pt x="1820" y="185"/>
                  </a:cubicBezTo>
                  <a:cubicBezTo>
                    <a:pt x="1873" y="198"/>
                    <a:pt x="1879" y="258"/>
                    <a:pt x="1919" y="297"/>
                  </a:cubicBezTo>
                  <a:lnTo>
                    <a:pt x="1919" y="297"/>
                  </a:lnTo>
                  <a:cubicBezTo>
                    <a:pt x="1912" y="311"/>
                    <a:pt x="1906" y="317"/>
                    <a:pt x="1906" y="330"/>
                  </a:cubicBezTo>
                  <a:cubicBezTo>
                    <a:pt x="1893" y="363"/>
                    <a:pt x="1879" y="377"/>
                    <a:pt x="1866" y="396"/>
                  </a:cubicBezTo>
                  <a:cubicBezTo>
                    <a:pt x="1833" y="449"/>
                    <a:pt x="1860" y="495"/>
                    <a:pt x="1860" y="561"/>
                  </a:cubicBezTo>
                  <a:cubicBezTo>
                    <a:pt x="1860" y="601"/>
                    <a:pt x="1879" y="627"/>
                    <a:pt x="1860" y="667"/>
                  </a:cubicBezTo>
                  <a:cubicBezTo>
                    <a:pt x="1833" y="700"/>
                    <a:pt x="1794" y="700"/>
                    <a:pt x="1748" y="713"/>
                  </a:cubicBezTo>
                  <a:cubicBezTo>
                    <a:pt x="1701" y="726"/>
                    <a:pt x="1675" y="739"/>
                    <a:pt x="1622" y="746"/>
                  </a:cubicBezTo>
                  <a:cubicBezTo>
                    <a:pt x="1523" y="772"/>
                    <a:pt x="1457" y="812"/>
                    <a:pt x="1385" y="891"/>
                  </a:cubicBezTo>
                  <a:cubicBezTo>
                    <a:pt x="1332" y="911"/>
                    <a:pt x="1378" y="977"/>
                    <a:pt x="1345" y="1023"/>
                  </a:cubicBezTo>
                  <a:cubicBezTo>
                    <a:pt x="1332" y="1036"/>
                    <a:pt x="1319" y="1029"/>
                    <a:pt x="1299" y="1036"/>
                  </a:cubicBezTo>
                  <a:cubicBezTo>
                    <a:pt x="1266" y="1043"/>
                    <a:pt x="1253" y="1043"/>
                    <a:pt x="1220" y="1043"/>
                  </a:cubicBezTo>
                  <a:cubicBezTo>
                    <a:pt x="1141" y="1043"/>
                    <a:pt x="1094" y="1016"/>
                    <a:pt x="1022" y="1016"/>
                  </a:cubicBezTo>
                  <a:cubicBezTo>
                    <a:pt x="956" y="1016"/>
                    <a:pt x="923" y="1036"/>
                    <a:pt x="864" y="1036"/>
                  </a:cubicBezTo>
                  <a:cubicBezTo>
                    <a:pt x="824" y="1036"/>
                    <a:pt x="831" y="964"/>
                    <a:pt x="791" y="964"/>
                  </a:cubicBezTo>
                  <a:cubicBezTo>
                    <a:pt x="738" y="964"/>
                    <a:pt x="725" y="1043"/>
                    <a:pt x="666" y="1043"/>
                  </a:cubicBezTo>
                  <a:cubicBezTo>
                    <a:pt x="639" y="1043"/>
                    <a:pt x="626" y="1043"/>
                    <a:pt x="600" y="1043"/>
                  </a:cubicBezTo>
                  <a:cubicBezTo>
                    <a:pt x="521" y="1043"/>
                    <a:pt x="488" y="970"/>
                    <a:pt x="415" y="970"/>
                  </a:cubicBezTo>
                  <a:cubicBezTo>
                    <a:pt x="395" y="970"/>
                    <a:pt x="389" y="990"/>
                    <a:pt x="369" y="1003"/>
                  </a:cubicBezTo>
                  <a:cubicBezTo>
                    <a:pt x="343" y="1023"/>
                    <a:pt x="323" y="1036"/>
                    <a:pt x="290" y="1036"/>
                  </a:cubicBezTo>
                  <a:cubicBezTo>
                    <a:pt x="250" y="1036"/>
                    <a:pt x="244" y="990"/>
                    <a:pt x="204" y="990"/>
                  </a:cubicBezTo>
                  <a:cubicBezTo>
                    <a:pt x="178" y="990"/>
                    <a:pt x="171" y="1010"/>
                    <a:pt x="145" y="1023"/>
                  </a:cubicBezTo>
                  <a:cubicBezTo>
                    <a:pt x="125" y="1029"/>
                    <a:pt x="112" y="1029"/>
                    <a:pt x="105" y="1049"/>
                  </a:cubicBezTo>
                  <a:lnTo>
                    <a:pt x="105" y="1049"/>
                  </a:lnTo>
                  <a:cubicBezTo>
                    <a:pt x="118" y="1155"/>
                    <a:pt x="118" y="1155"/>
                    <a:pt x="118" y="1155"/>
                  </a:cubicBezTo>
                  <a:cubicBezTo>
                    <a:pt x="118" y="1201"/>
                    <a:pt x="118" y="1201"/>
                    <a:pt x="118" y="1201"/>
                  </a:cubicBezTo>
                  <a:cubicBezTo>
                    <a:pt x="85" y="1201"/>
                    <a:pt x="85" y="1201"/>
                    <a:pt x="85" y="1201"/>
                  </a:cubicBezTo>
                  <a:lnTo>
                    <a:pt x="85" y="1201"/>
                  </a:lnTo>
                  <a:cubicBezTo>
                    <a:pt x="59" y="1175"/>
                    <a:pt x="39" y="1161"/>
                    <a:pt x="6" y="1161"/>
                  </a:cubicBezTo>
                  <a:lnTo>
                    <a:pt x="6" y="1161"/>
                  </a:lnTo>
                  <a:cubicBezTo>
                    <a:pt x="6" y="1155"/>
                    <a:pt x="0" y="1155"/>
                    <a:pt x="0" y="1148"/>
                  </a:cubicBezTo>
                  <a:cubicBezTo>
                    <a:pt x="0" y="1115"/>
                    <a:pt x="13" y="1089"/>
                    <a:pt x="19" y="1056"/>
                  </a:cubicBezTo>
                  <a:cubicBezTo>
                    <a:pt x="26" y="1023"/>
                    <a:pt x="26" y="996"/>
                    <a:pt x="52" y="977"/>
                  </a:cubicBezTo>
                  <a:cubicBezTo>
                    <a:pt x="132" y="917"/>
                    <a:pt x="197" y="897"/>
                    <a:pt x="296" y="897"/>
                  </a:cubicBezTo>
                  <a:cubicBezTo>
                    <a:pt x="296" y="884"/>
                    <a:pt x="296" y="878"/>
                    <a:pt x="296" y="865"/>
                  </a:cubicBezTo>
                  <a:cubicBezTo>
                    <a:pt x="296" y="845"/>
                    <a:pt x="283" y="838"/>
                    <a:pt x="270" y="825"/>
                  </a:cubicBezTo>
                  <a:cubicBezTo>
                    <a:pt x="257" y="812"/>
                    <a:pt x="250" y="799"/>
                    <a:pt x="230" y="799"/>
                  </a:cubicBezTo>
                  <a:cubicBezTo>
                    <a:pt x="204" y="799"/>
                    <a:pt x="191" y="799"/>
                    <a:pt x="165" y="799"/>
                  </a:cubicBezTo>
                  <a:cubicBezTo>
                    <a:pt x="125" y="799"/>
                    <a:pt x="66" y="805"/>
                    <a:pt x="66" y="766"/>
                  </a:cubicBezTo>
                  <a:cubicBezTo>
                    <a:pt x="66" y="720"/>
                    <a:pt x="79" y="686"/>
                    <a:pt x="98" y="647"/>
                  </a:cubicBezTo>
                  <a:lnTo>
                    <a:pt x="98" y="647"/>
                  </a:lnTo>
                  <a:cubicBezTo>
                    <a:pt x="171" y="607"/>
                    <a:pt x="217" y="588"/>
                    <a:pt x="296" y="574"/>
                  </a:cubicBezTo>
                  <a:cubicBezTo>
                    <a:pt x="428" y="541"/>
                    <a:pt x="507" y="515"/>
                    <a:pt x="646" y="515"/>
                  </a:cubicBezTo>
                  <a:cubicBezTo>
                    <a:pt x="765" y="515"/>
                    <a:pt x="837" y="515"/>
                    <a:pt x="963" y="515"/>
                  </a:cubicBezTo>
                  <a:cubicBezTo>
                    <a:pt x="1009" y="515"/>
                    <a:pt x="1042" y="502"/>
                    <a:pt x="1088" y="489"/>
                  </a:cubicBezTo>
                  <a:cubicBezTo>
                    <a:pt x="1141" y="475"/>
                    <a:pt x="1187" y="482"/>
                    <a:pt x="1226" y="442"/>
                  </a:cubicBezTo>
                  <a:cubicBezTo>
                    <a:pt x="1266" y="396"/>
                    <a:pt x="1253" y="343"/>
                    <a:pt x="1286" y="291"/>
                  </a:cubicBezTo>
                  <a:cubicBezTo>
                    <a:pt x="1306" y="245"/>
                    <a:pt x="1319" y="212"/>
                    <a:pt x="1338" y="166"/>
                  </a:cubicBezTo>
                  <a:cubicBezTo>
                    <a:pt x="1358" y="113"/>
                    <a:pt x="1358" y="73"/>
                    <a:pt x="1405" y="47"/>
                  </a:cubicBezTo>
                  <a:cubicBezTo>
                    <a:pt x="1457" y="14"/>
                    <a:pt x="1497" y="20"/>
                    <a:pt x="1556"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 name="Freeform 39"/>
            <p:cNvSpPr>
              <a:spLocks noChangeArrowheads="1"/>
            </p:cNvSpPr>
            <p:nvPr/>
          </p:nvSpPr>
          <p:spPr bwMode="auto">
            <a:xfrm>
              <a:off x="8909264" y="7840657"/>
              <a:ext cx="434947" cy="615950"/>
            </a:xfrm>
            <a:custGeom>
              <a:avLst/>
              <a:gdLst>
                <a:gd name="T0" fmla="*/ 950 w 1208"/>
                <a:gd name="T1" fmla="*/ 0 h 1709"/>
                <a:gd name="T2" fmla="*/ 950 w 1208"/>
                <a:gd name="T3" fmla="*/ 0 h 1709"/>
                <a:gd name="T4" fmla="*/ 983 w 1208"/>
                <a:gd name="T5" fmla="*/ 106 h 1709"/>
                <a:gd name="T6" fmla="*/ 1023 w 1208"/>
                <a:gd name="T7" fmla="*/ 119 h 1709"/>
                <a:gd name="T8" fmla="*/ 1207 w 1208"/>
                <a:gd name="T9" fmla="*/ 211 h 1709"/>
                <a:gd name="T10" fmla="*/ 1207 w 1208"/>
                <a:gd name="T11" fmla="*/ 211 h 1709"/>
                <a:gd name="T12" fmla="*/ 1194 w 1208"/>
                <a:gd name="T13" fmla="*/ 284 h 1709"/>
                <a:gd name="T14" fmla="*/ 1194 w 1208"/>
                <a:gd name="T15" fmla="*/ 402 h 1709"/>
                <a:gd name="T16" fmla="*/ 1108 w 1208"/>
                <a:gd name="T17" fmla="*/ 772 h 1709"/>
                <a:gd name="T18" fmla="*/ 1082 w 1208"/>
                <a:gd name="T19" fmla="*/ 831 h 1709"/>
                <a:gd name="T20" fmla="*/ 1023 w 1208"/>
                <a:gd name="T21" fmla="*/ 857 h 1709"/>
                <a:gd name="T22" fmla="*/ 831 w 1208"/>
                <a:gd name="T23" fmla="*/ 1062 h 1709"/>
                <a:gd name="T24" fmla="*/ 726 w 1208"/>
                <a:gd name="T25" fmla="*/ 1220 h 1709"/>
                <a:gd name="T26" fmla="*/ 660 w 1208"/>
                <a:gd name="T27" fmla="*/ 1365 h 1709"/>
                <a:gd name="T28" fmla="*/ 535 w 1208"/>
                <a:gd name="T29" fmla="*/ 1484 h 1709"/>
                <a:gd name="T30" fmla="*/ 363 w 1208"/>
                <a:gd name="T31" fmla="*/ 1708 h 1709"/>
                <a:gd name="T32" fmla="*/ 363 w 1208"/>
                <a:gd name="T33" fmla="*/ 1708 h 1709"/>
                <a:gd name="T34" fmla="*/ 264 w 1208"/>
                <a:gd name="T35" fmla="*/ 1596 h 1709"/>
                <a:gd name="T36" fmla="*/ 53 w 1208"/>
                <a:gd name="T37" fmla="*/ 1563 h 1709"/>
                <a:gd name="T38" fmla="*/ 0 w 1208"/>
                <a:gd name="T39" fmla="*/ 1411 h 1709"/>
                <a:gd name="T40" fmla="*/ 0 w 1208"/>
                <a:gd name="T41" fmla="*/ 1411 h 1709"/>
                <a:gd name="T42" fmla="*/ 40 w 1208"/>
                <a:gd name="T43" fmla="*/ 1273 h 1709"/>
                <a:gd name="T44" fmla="*/ 40 w 1208"/>
                <a:gd name="T45" fmla="*/ 1200 h 1709"/>
                <a:gd name="T46" fmla="*/ 145 w 1208"/>
                <a:gd name="T47" fmla="*/ 1075 h 1709"/>
                <a:gd name="T48" fmla="*/ 238 w 1208"/>
                <a:gd name="T49" fmla="*/ 1003 h 1709"/>
                <a:gd name="T50" fmla="*/ 376 w 1208"/>
                <a:gd name="T51" fmla="*/ 950 h 1709"/>
                <a:gd name="T52" fmla="*/ 455 w 1208"/>
                <a:gd name="T53" fmla="*/ 831 h 1709"/>
                <a:gd name="T54" fmla="*/ 521 w 1208"/>
                <a:gd name="T55" fmla="*/ 673 h 1709"/>
                <a:gd name="T56" fmla="*/ 554 w 1208"/>
                <a:gd name="T57" fmla="*/ 541 h 1709"/>
                <a:gd name="T58" fmla="*/ 541 w 1208"/>
                <a:gd name="T59" fmla="*/ 488 h 1709"/>
                <a:gd name="T60" fmla="*/ 574 w 1208"/>
                <a:gd name="T61" fmla="*/ 462 h 1709"/>
                <a:gd name="T62" fmla="*/ 634 w 1208"/>
                <a:gd name="T63" fmla="*/ 416 h 1709"/>
                <a:gd name="T64" fmla="*/ 594 w 1208"/>
                <a:gd name="T65" fmla="*/ 310 h 1709"/>
                <a:gd name="T66" fmla="*/ 640 w 1208"/>
                <a:gd name="T67" fmla="*/ 264 h 1709"/>
                <a:gd name="T68" fmla="*/ 680 w 1208"/>
                <a:gd name="T69" fmla="*/ 191 h 1709"/>
                <a:gd name="T70" fmla="*/ 739 w 1208"/>
                <a:gd name="T71" fmla="*/ 66 h 1709"/>
                <a:gd name="T72" fmla="*/ 831 w 1208"/>
                <a:gd name="T73" fmla="*/ 26 h 1709"/>
                <a:gd name="T74" fmla="*/ 950 w 1208"/>
                <a:gd name="T75" fmla="*/ 0 h 17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08" h="1709">
                  <a:moveTo>
                    <a:pt x="950" y="0"/>
                  </a:moveTo>
                  <a:lnTo>
                    <a:pt x="950" y="0"/>
                  </a:lnTo>
                  <a:cubicBezTo>
                    <a:pt x="950" y="40"/>
                    <a:pt x="943" y="79"/>
                    <a:pt x="983" y="106"/>
                  </a:cubicBezTo>
                  <a:cubicBezTo>
                    <a:pt x="990" y="112"/>
                    <a:pt x="1009" y="112"/>
                    <a:pt x="1023" y="119"/>
                  </a:cubicBezTo>
                  <a:cubicBezTo>
                    <a:pt x="1095" y="145"/>
                    <a:pt x="1135" y="185"/>
                    <a:pt x="1207" y="211"/>
                  </a:cubicBezTo>
                  <a:lnTo>
                    <a:pt x="1207" y="211"/>
                  </a:lnTo>
                  <a:cubicBezTo>
                    <a:pt x="1201" y="231"/>
                    <a:pt x="1194" y="257"/>
                    <a:pt x="1194" y="284"/>
                  </a:cubicBezTo>
                  <a:cubicBezTo>
                    <a:pt x="1194" y="330"/>
                    <a:pt x="1194" y="356"/>
                    <a:pt x="1194" y="402"/>
                  </a:cubicBezTo>
                  <a:cubicBezTo>
                    <a:pt x="1194" y="554"/>
                    <a:pt x="1188" y="646"/>
                    <a:pt x="1108" y="772"/>
                  </a:cubicBezTo>
                  <a:cubicBezTo>
                    <a:pt x="1095" y="792"/>
                    <a:pt x="1089" y="811"/>
                    <a:pt x="1082" y="831"/>
                  </a:cubicBezTo>
                  <a:cubicBezTo>
                    <a:pt x="1069" y="851"/>
                    <a:pt x="1042" y="844"/>
                    <a:pt x="1023" y="857"/>
                  </a:cubicBezTo>
                  <a:cubicBezTo>
                    <a:pt x="930" y="917"/>
                    <a:pt x="864" y="963"/>
                    <a:pt x="831" y="1062"/>
                  </a:cubicBezTo>
                  <a:cubicBezTo>
                    <a:pt x="805" y="1135"/>
                    <a:pt x="765" y="1161"/>
                    <a:pt x="726" y="1220"/>
                  </a:cubicBezTo>
                  <a:cubicBezTo>
                    <a:pt x="693" y="1273"/>
                    <a:pt x="693" y="1313"/>
                    <a:pt x="660" y="1365"/>
                  </a:cubicBezTo>
                  <a:cubicBezTo>
                    <a:pt x="620" y="1418"/>
                    <a:pt x="587" y="1438"/>
                    <a:pt x="535" y="1484"/>
                  </a:cubicBezTo>
                  <a:cubicBezTo>
                    <a:pt x="449" y="1557"/>
                    <a:pt x="409" y="1616"/>
                    <a:pt x="363" y="1708"/>
                  </a:cubicBezTo>
                  <a:lnTo>
                    <a:pt x="363" y="1708"/>
                  </a:lnTo>
                  <a:cubicBezTo>
                    <a:pt x="323" y="1669"/>
                    <a:pt x="317" y="1609"/>
                    <a:pt x="264" y="1596"/>
                  </a:cubicBezTo>
                  <a:cubicBezTo>
                    <a:pt x="178" y="1577"/>
                    <a:pt x="125" y="1596"/>
                    <a:pt x="53" y="1563"/>
                  </a:cubicBezTo>
                  <a:cubicBezTo>
                    <a:pt x="0" y="1537"/>
                    <a:pt x="20" y="1471"/>
                    <a:pt x="0" y="1411"/>
                  </a:cubicBezTo>
                  <a:lnTo>
                    <a:pt x="0" y="1411"/>
                  </a:lnTo>
                  <a:cubicBezTo>
                    <a:pt x="7" y="1365"/>
                    <a:pt x="40" y="1319"/>
                    <a:pt x="40" y="1273"/>
                  </a:cubicBezTo>
                  <a:cubicBezTo>
                    <a:pt x="40" y="1247"/>
                    <a:pt x="40" y="1234"/>
                    <a:pt x="40" y="1200"/>
                  </a:cubicBezTo>
                  <a:cubicBezTo>
                    <a:pt x="40" y="1141"/>
                    <a:pt x="99" y="1115"/>
                    <a:pt x="145" y="1075"/>
                  </a:cubicBezTo>
                  <a:cubicBezTo>
                    <a:pt x="185" y="1049"/>
                    <a:pt x="198" y="1022"/>
                    <a:pt x="238" y="1003"/>
                  </a:cubicBezTo>
                  <a:cubicBezTo>
                    <a:pt x="297" y="983"/>
                    <a:pt x="330" y="983"/>
                    <a:pt x="376" y="950"/>
                  </a:cubicBezTo>
                  <a:cubicBezTo>
                    <a:pt x="422" y="917"/>
                    <a:pt x="422" y="877"/>
                    <a:pt x="455" y="831"/>
                  </a:cubicBezTo>
                  <a:cubicBezTo>
                    <a:pt x="502" y="785"/>
                    <a:pt x="508" y="739"/>
                    <a:pt x="521" y="673"/>
                  </a:cubicBezTo>
                  <a:cubicBezTo>
                    <a:pt x="535" y="620"/>
                    <a:pt x="554" y="594"/>
                    <a:pt x="554" y="541"/>
                  </a:cubicBezTo>
                  <a:cubicBezTo>
                    <a:pt x="554" y="521"/>
                    <a:pt x="548" y="508"/>
                    <a:pt x="541" y="488"/>
                  </a:cubicBezTo>
                  <a:cubicBezTo>
                    <a:pt x="561" y="475"/>
                    <a:pt x="561" y="468"/>
                    <a:pt x="574" y="462"/>
                  </a:cubicBezTo>
                  <a:cubicBezTo>
                    <a:pt x="600" y="449"/>
                    <a:pt x="634" y="442"/>
                    <a:pt x="634" y="416"/>
                  </a:cubicBezTo>
                  <a:cubicBezTo>
                    <a:pt x="634" y="369"/>
                    <a:pt x="594" y="356"/>
                    <a:pt x="594" y="310"/>
                  </a:cubicBezTo>
                  <a:cubicBezTo>
                    <a:pt x="594" y="284"/>
                    <a:pt x="627" y="284"/>
                    <a:pt x="640" y="264"/>
                  </a:cubicBezTo>
                  <a:cubicBezTo>
                    <a:pt x="653" y="238"/>
                    <a:pt x="666" y="224"/>
                    <a:pt x="680" y="191"/>
                  </a:cubicBezTo>
                  <a:cubicBezTo>
                    <a:pt x="693" y="139"/>
                    <a:pt x="706" y="112"/>
                    <a:pt x="739" y="66"/>
                  </a:cubicBezTo>
                  <a:cubicBezTo>
                    <a:pt x="759" y="33"/>
                    <a:pt x="792" y="33"/>
                    <a:pt x="831" y="26"/>
                  </a:cubicBezTo>
                  <a:cubicBezTo>
                    <a:pt x="891" y="13"/>
                    <a:pt x="891" y="7"/>
                    <a:pt x="950" y="0"/>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 name="Freeform 40"/>
            <p:cNvSpPr>
              <a:spLocks noChangeArrowheads="1"/>
            </p:cNvSpPr>
            <p:nvPr/>
          </p:nvSpPr>
          <p:spPr bwMode="auto">
            <a:xfrm>
              <a:off x="7383776" y="7069132"/>
              <a:ext cx="1968372" cy="1562100"/>
            </a:xfrm>
            <a:custGeom>
              <a:avLst/>
              <a:gdLst>
                <a:gd name="T0" fmla="*/ 1893 w 5469"/>
                <a:gd name="T1" fmla="*/ 1009 h 4340"/>
                <a:gd name="T2" fmla="*/ 1893 w 5469"/>
                <a:gd name="T3" fmla="*/ 1286 h 4340"/>
                <a:gd name="T4" fmla="*/ 1853 w 5469"/>
                <a:gd name="T5" fmla="*/ 1556 h 4340"/>
                <a:gd name="T6" fmla="*/ 1801 w 5469"/>
                <a:gd name="T7" fmla="*/ 1932 h 4340"/>
                <a:gd name="T8" fmla="*/ 1458 w 5469"/>
                <a:gd name="T9" fmla="*/ 2011 h 4340"/>
                <a:gd name="T10" fmla="*/ 1141 w 5469"/>
                <a:gd name="T11" fmla="*/ 2011 h 4340"/>
                <a:gd name="T12" fmla="*/ 930 w 5469"/>
                <a:gd name="T13" fmla="*/ 1991 h 4340"/>
                <a:gd name="T14" fmla="*/ 745 w 5469"/>
                <a:gd name="T15" fmla="*/ 2018 h 4340"/>
                <a:gd name="T16" fmla="*/ 376 w 5469"/>
                <a:gd name="T17" fmla="*/ 2123 h 4340"/>
                <a:gd name="T18" fmla="*/ 257 w 5469"/>
                <a:gd name="T19" fmla="*/ 2235 h 4340"/>
                <a:gd name="T20" fmla="*/ 125 w 5469"/>
                <a:gd name="T21" fmla="*/ 2341 h 4340"/>
                <a:gd name="T22" fmla="*/ 0 w 5469"/>
                <a:gd name="T23" fmla="*/ 2605 h 4340"/>
                <a:gd name="T24" fmla="*/ 132 w 5469"/>
                <a:gd name="T25" fmla="*/ 2638 h 4340"/>
                <a:gd name="T26" fmla="*/ 541 w 5469"/>
                <a:gd name="T27" fmla="*/ 2691 h 4340"/>
                <a:gd name="T28" fmla="*/ 759 w 5469"/>
                <a:gd name="T29" fmla="*/ 2783 h 4340"/>
                <a:gd name="T30" fmla="*/ 792 w 5469"/>
                <a:gd name="T31" fmla="*/ 2948 h 4340"/>
                <a:gd name="T32" fmla="*/ 1247 w 5469"/>
                <a:gd name="T33" fmla="*/ 2882 h 4340"/>
                <a:gd name="T34" fmla="*/ 1524 w 5469"/>
                <a:gd name="T35" fmla="*/ 2862 h 4340"/>
                <a:gd name="T36" fmla="*/ 1741 w 5469"/>
                <a:gd name="T37" fmla="*/ 3073 h 4340"/>
                <a:gd name="T38" fmla="*/ 1761 w 5469"/>
                <a:gd name="T39" fmla="*/ 3449 h 4340"/>
                <a:gd name="T40" fmla="*/ 2025 w 5469"/>
                <a:gd name="T41" fmla="*/ 3693 h 4340"/>
                <a:gd name="T42" fmla="*/ 1999 w 5469"/>
                <a:gd name="T43" fmla="*/ 4161 h 4340"/>
                <a:gd name="T44" fmla="*/ 2309 w 5469"/>
                <a:gd name="T45" fmla="*/ 4201 h 4340"/>
                <a:gd name="T46" fmla="*/ 2553 w 5469"/>
                <a:gd name="T47" fmla="*/ 4188 h 4340"/>
                <a:gd name="T48" fmla="*/ 2783 w 5469"/>
                <a:gd name="T49" fmla="*/ 4201 h 4340"/>
                <a:gd name="T50" fmla="*/ 3648 w 5469"/>
                <a:gd name="T51" fmla="*/ 4069 h 4340"/>
                <a:gd name="T52" fmla="*/ 3971 w 5469"/>
                <a:gd name="T53" fmla="*/ 3845 h 4340"/>
                <a:gd name="T54" fmla="*/ 4241 w 5469"/>
                <a:gd name="T55" fmla="*/ 3554 h 4340"/>
                <a:gd name="T56" fmla="*/ 4281 w 5469"/>
                <a:gd name="T57" fmla="*/ 3343 h 4340"/>
                <a:gd name="T58" fmla="*/ 4617 w 5469"/>
                <a:gd name="T59" fmla="*/ 3093 h 4340"/>
                <a:gd name="T60" fmla="*/ 4795 w 5469"/>
                <a:gd name="T61" fmla="*/ 2684 h 4340"/>
                <a:gd name="T62" fmla="*/ 4875 w 5469"/>
                <a:gd name="T63" fmla="*/ 2559 h 4340"/>
                <a:gd name="T64" fmla="*/ 4921 w 5469"/>
                <a:gd name="T65" fmla="*/ 2334 h 4340"/>
                <a:gd name="T66" fmla="*/ 5191 w 5469"/>
                <a:gd name="T67" fmla="*/ 2143 h 4340"/>
                <a:gd name="T68" fmla="*/ 5257 w 5469"/>
                <a:gd name="T69" fmla="*/ 1939 h 4340"/>
                <a:gd name="T70" fmla="*/ 5369 w 5469"/>
                <a:gd name="T71" fmla="*/ 1516 h 4340"/>
                <a:gd name="T72" fmla="*/ 5231 w 5469"/>
                <a:gd name="T73" fmla="*/ 1002 h 4340"/>
                <a:gd name="T74" fmla="*/ 4888 w 5469"/>
                <a:gd name="T75" fmla="*/ 976 h 4340"/>
                <a:gd name="T76" fmla="*/ 4729 w 5469"/>
                <a:gd name="T77" fmla="*/ 725 h 4340"/>
                <a:gd name="T78" fmla="*/ 4386 w 5469"/>
                <a:gd name="T79" fmla="*/ 587 h 4340"/>
                <a:gd name="T80" fmla="*/ 4057 w 5469"/>
                <a:gd name="T81" fmla="*/ 329 h 4340"/>
                <a:gd name="T82" fmla="*/ 3733 w 5469"/>
                <a:gd name="T83" fmla="*/ 257 h 4340"/>
                <a:gd name="T84" fmla="*/ 3707 w 5469"/>
                <a:gd name="T85" fmla="*/ 59 h 4340"/>
                <a:gd name="T86" fmla="*/ 3509 w 5469"/>
                <a:gd name="T87" fmla="*/ 0 h 4340"/>
                <a:gd name="T88" fmla="*/ 3305 w 5469"/>
                <a:gd name="T89" fmla="*/ 59 h 4340"/>
                <a:gd name="T90" fmla="*/ 2737 w 5469"/>
                <a:gd name="T91" fmla="*/ 369 h 4340"/>
                <a:gd name="T92" fmla="*/ 2546 w 5469"/>
                <a:gd name="T93" fmla="*/ 257 h 4340"/>
                <a:gd name="T94" fmla="*/ 2131 w 5469"/>
                <a:gd name="T95" fmla="*/ 494 h 4340"/>
                <a:gd name="T96" fmla="*/ 2018 w 5469"/>
                <a:gd name="T97" fmla="*/ 771 h 43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469" h="4340">
                  <a:moveTo>
                    <a:pt x="1985" y="817"/>
                  </a:moveTo>
                  <a:lnTo>
                    <a:pt x="1985" y="817"/>
                  </a:lnTo>
                  <a:cubicBezTo>
                    <a:pt x="1979" y="897"/>
                    <a:pt x="1893" y="930"/>
                    <a:pt x="1893" y="1009"/>
                  </a:cubicBezTo>
                  <a:cubicBezTo>
                    <a:pt x="1893" y="1061"/>
                    <a:pt x="1939" y="1088"/>
                    <a:pt x="1939" y="1141"/>
                  </a:cubicBezTo>
                  <a:cubicBezTo>
                    <a:pt x="1939" y="1167"/>
                    <a:pt x="1939" y="1187"/>
                    <a:pt x="1939" y="1213"/>
                  </a:cubicBezTo>
                  <a:cubicBezTo>
                    <a:pt x="1939" y="1246"/>
                    <a:pt x="1906" y="1259"/>
                    <a:pt x="1893" y="1286"/>
                  </a:cubicBezTo>
                  <a:cubicBezTo>
                    <a:pt x="1873" y="1338"/>
                    <a:pt x="1860" y="1365"/>
                    <a:pt x="1840" y="1417"/>
                  </a:cubicBezTo>
                  <a:cubicBezTo>
                    <a:pt x="1827" y="1444"/>
                    <a:pt x="1814" y="1451"/>
                    <a:pt x="1814" y="1484"/>
                  </a:cubicBezTo>
                  <a:cubicBezTo>
                    <a:pt x="1814" y="1516"/>
                    <a:pt x="1834" y="1523"/>
                    <a:pt x="1853" y="1556"/>
                  </a:cubicBezTo>
                  <a:cubicBezTo>
                    <a:pt x="1860" y="1576"/>
                    <a:pt x="1886" y="1589"/>
                    <a:pt x="1886" y="1615"/>
                  </a:cubicBezTo>
                  <a:cubicBezTo>
                    <a:pt x="1886" y="1695"/>
                    <a:pt x="1801" y="1721"/>
                    <a:pt x="1801" y="1800"/>
                  </a:cubicBezTo>
                  <a:cubicBezTo>
                    <a:pt x="1801" y="1853"/>
                    <a:pt x="1801" y="1879"/>
                    <a:pt x="1801" y="1932"/>
                  </a:cubicBezTo>
                  <a:cubicBezTo>
                    <a:pt x="1715" y="1932"/>
                    <a:pt x="1675" y="1965"/>
                    <a:pt x="1603" y="2005"/>
                  </a:cubicBezTo>
                  <a:cubicBezTo>
                    <a:pt x="1570" y="2018"/>
                    <a:pt x="1557" y="2044"/>
                    <a:pt x="1524" y="2044"/>
                  </a:cubicBezTo>
                  <a:cubicBezTo>
                    <a:pt x="1497" y="2044"/>
                    <a:pt x="1484" y="2018"/>
                    <a:pt x="1458" y="2011"/>
                  </a:cubicBezTo>
                  <a:cubicBezTo>
                    <a:pt x="1411" y="2005"/>
                    <a:pt x="1379" y="2005"/>
                    <a:pt x="1326" y="2005"/>
                  </a:cubicBezTo>
                  <a:cubicBezTo>
                    <a:pt x="1286" y="2005"/>
                    <a:pt x="1260" y="2011"/>
                    <a:pt x="1220" y="2011"/>
                  </a:cubicBezTo>
                  <a:cubicBezTo>
                    <a:pt x="1187" y="2011"/>
                    <a:pt x="1167" y="2011"/>
                    <a:pt x="1141" y="2011"/>
                  </a:cubicBezTo>
                  <a:cubicBezTo>
                    <a:pt x="1108" y="2011"/>
                    <a:pt x="1088" y="2011"/>
                    <a:pt x="1062" y="1998"/>
                  </a:cubicBezTo>
                  <a:cubicBezTo>
                    <a:pt x="1036" y="1985"/>
                    <a:pt x="1029" y="1952"/>
                    <a:pt x="996" y="1952"/>
                  </a:cubicBezTo>
                  <a:cubicBezTo>
                    <a:pt x="970" y="1952"/>
                    <a:pt x="956" y="1978"/>
                    <a:pt x="930" y="1991"/>
                  </a:cubicBezTo>
                  <a:cubicBezTo>
                    <a:pt x="904" y="2005"/>
                    <a:pt x="884" y="2011"/>
                    <a:pt x="851" y="2024"/>
                  </a:cubicBezTo>
                  <a:cubicBezTo>
                    <a:pt x="825" y="2044"/>
                    <a:pt x="818" y="2071"/>
                    <a:pt x="792" y="2090"/>
                  </a:cubicBezTo>
                  <a:cubicBezTo>
                    <a:pt x="785" y="2057"/>
                    <a:pt x="778" y="2018"/>
                    <a:pt x="745" y="2018"/>
                  </a:cubicBezTo>
                  <a:cubicBezTo>
                    <a:pt x="726" y="2018"/>
                    <a:pt x="719" y="2044"/>
                    <a:pt x="699" y="2051"/>
                  </a:cubicBezTo>
                  <a:cubicBezTo>
                    <a:pt x="633" y="2071"/>
                    <a:pt x="587" y="2084"/>
                    <a:pt x="521" y="2110"/>
                  </a:cubicBezTo>
                  <a:cubicBezTo>
                    <a:pt x="468" y="2110"/>
                    <a:pt x="435" y="2117"/>
                    <a:pt x="376" y="2123"/>
                  </a:cubicBezTo>
                  <a:cubicBezTo>
                    <a:pt x="356" y="2130"/>
                    <a:pt x="337" y="2130"/>
                    <a:pt x="317" y="2143"/>
                  </a:cubicBezTo>
                  <a:cubicBezTo>
                    <a:pt x="303" y="2150"/>
                    <a:pt x="303" y="2163"/>
                    <a:pt x="290" y="2183"/>
                  </a:cubicBezTo>
                  <a:cubicBezTo>
                    <a:pt x="284" y="2202"/>
                    <a:pt x="270" y="2216"/>
                    <a:pt x="257" y="2235"/>
                  </a:cubicBezTo>
                  <a:cubicBezTo>
                    <a:pt x="244" y="2268"/>
                    <a:pt x="231" y="2282"/>
                    <a:pt x="205" y="2301"/>
                  </a:cubicBezTo>
                  <a:cubicBezTo>
                    <a:pt x="185" y="2308"/>
                    <a:pt x="185" y="2328"/>
                    <a:pt x="165" y="2334"/>
                  </a:cubicBezTo>
                  <a:cubicBezTo>
                    <a:pt x="145" y="2341"/>
                    <a:pt x="132" y="2334"/>
                    <a:pt x="125" y="2341"/>
                  </a:cubicBezTo>
                  <a:cubicBezTo>
                    <a:pt x="86" y="2367"/>
                    <a:pt x="79" y="2400"/>
                    <a:pt x="73" y="2446"/>
                  </a:cubicBezTo>
                  <a:lnTo>
                    <a:pt x="73" y="2446"/>
                  </a:lnTo>
                  <a:cubicBezTo>
                    <a:pt x="20" y="2493"/>
                    <a:pt x="0" y="2539"/>
                    <a:pt x="0" y="2605"/>
                  </a:cubicBezTo>
                  <a:cubicBezTo>
                    <a:pt x="0" y="2644"/>
                    <a:pt x="20" y="2664"/>
                    <a:pt x="13" y="2704"/>
                  </a:cubicBezTo>
                  <a:lnTo>
                    <a:pt x="13" y="2704"/>
                  </a:lnTo>
                  <a:cubicBezTo>
                    <a:pt x="46" y="2664"/>
                    <a:pt x="79" y="2638"/>
                    <a:pt x="132" y="2638"/>
                  </a:cubicBezTo>
                  <a:cubicBezTo>
                    <a:pt x="158" y="2638"/>
                    <a:pt x="178" y="2651"/>
                    <a:pt x="198" y="2664"/>
                  </a:cubicBezTo>
                  <a:cubicBezTo>
                    <a:pt x="257" y="2691"/>
                    <a:pt x="297" y="2691"/>
                    <a:pt x="356" y="2697"/>
                  </a:cubicBezTo>
                  <a:cubicBezTo>
                    <a:pt x="429" y="2697"/>
                    <a:pt x="468" y="2691"/>
                    <a:pt x="541" y="2691"/>
                  </a:cubicBezTo>
                  <a:cubicBezTo>
                    <a:pt x="587" y="2691"/>
                    <a:pt x="613" y="2691"/>
                    <a:pt x="660" y="2697"/>
                  </a:cubicBezTo>
                  <a:cubicBezTo>
                    <a:pt x="680" y="2704"/>
                    <a:pt x="693" y="2710"/>
                    <a:pt x="712" y="2710"/>
                  </a:cubicBezTo>
                  <a:cubicBezTo>
                    <a:pt x="739" y="2724"/>
                    <a:pt x="759" y="2750"/>
                    <a:pt x="759" y="2783"/>
                  </a:cubicBezTo>
                  <a:cubicBezTo>
                    <a:pt x="759" y="2823"/>
                    <a:pt x="739" y="2842"/>
                    <a:pt x="739" y="2882"/>
                  </a:cubicBezTo>
                  <a:cubicBezTo>
                    <a:pt x="739" y="2895"/>
                    <a:pt x="752" y="2902"/>
                    <a:pt x="759" y="2915"/>
                  </a:cubicBezTo>
                  <a:cubicBezTo>
                    <a:pt x="765" y="2928"/>
                    <a:pt x="772" y="2948"/>
                    <a:pt x="792" y="2948"/>
                  </a:cubicBezTo>
                  <a:cubicBezTo>
                    <a:pt x="825" y="2948"/>
                    <a:pt x="838" y="2902"/>
                    <a:pt x="871" y="2902"/>
                  </a:cubicBezTo>
                  <a:cubicBezTo>
                    <a:pt x="910" y="2902"/>
                    <a:pt x="917" y="2941"/>
                    <a:pt x="930" y="2974"/>
                  </a:cubicBezTo>
                  <a:cubicBezTo>
                    <a:pt x="1042" y="2908"/>
                    <a:pt x="1121" y="2882"/>
                    <a:pt x="1247" y="2882"/>
                  </a:cubicBezTo>
                  <a:cubicBezTo>
                    <a:pt x="1286" y="2882"/>
                    <a:pt x="1313" y="2895"/>
                    <a:pt x="1352" y="2895"/>
                  </a:cubicBezTo>
                  <a:cubicBezTo>
                    <a:pt x="1398" y="2895"/>
                    <a:pt x="1411" y="2849"/>
                    <a:pt x="1458" y="2849"/>
                  </a:cubicBezTo>
                  <a:cubicBezTo>
                    <a:pt x="1484" y="2849"/>
                    <a:pt x="1497" y="2862"/>
                    <a:pt x="1524" y="2862"/>
                  </a:cubicBezTo>
                  <a:cubicBezTo>
                    <a:pt x="1563" y="2862"/>
                    <a:pt x="1590" y="2849"/>
                    <a:pt x="1629" y="2849"/>
                  </a:cubicBezTo>
                  <a:cubicBezTo>
                    <a:pt x="1695" y="2849"/>
                    <a:pt x="1741" y="2915"/>
                    <a:pt x="1741" y="2981"/>
                  </a:cubicBezTo>
                  <a:cubicBezTo>
                    <a:pt x="1741" y="3020"/>
                    <a:pt x="1741" y="3034"/>
                    <a:pt x="1741" y="3073"/>
                  </a:cubicBezTo>
                  <a:cubicBezTo>
                    <a:pt x="1741" y="3093"/>
                    <a:pt x="1761" y="3106"/>
                    <a:pt x="1761" y="3126"/>
                  </a:cubicBezTo>
                  <a:cubicBezTo>
                    <a:pt x="1761" y="3198"/>
                    <a:pt x="1735" y="3238"/>
                    <a:pt x="1735" y="3304"/>
                  </a:cubicBezTo>
                  <a:cubicBezTo>
                    <a:pt x="1735" y="3363"/>
                    <a:pt x="1748" y="3396"/>
                    <a:pt x="1761" y="3449"/>
                  </a:cubicBezTo>
                  <a:cubicBezTo>
                    <a:pt x="1788" y="3502"/>
                    <a:pt x="1807" y="3541"/>
                    <a:pt x="1860" y="3548"/>
                  </a:cubicBezTo>
                  <a:cubicBezTo>
                    <a:pt x="1913" y="3554"/>
                    <a:pt x="1959" y="3535"/>
                    <a:pt x="1992" y="3574"/>
                  </a:cubicBezTo>
                  <a:cubicBezTo>
                    <a:pt x="2025" y="3607"/>
                    <a:pt x="2018" y="3647"/>
                    <a:pt x="2025" y="3693"/>
                  </a:cubicBezTo>
                  <a:cubicBezTo>
                    <a:pt x="1893" y="4029"/>
                    <a:pt x="1893" y="4029"/>
                    <a:pt x="1893" y="4029"/>
                  </a:cubicBezTo>
                  <a:cubicBezTo>
                    <a:pt x="1906" y="4056"/>
                    <a:pt x="1933" y="4062"/>
                    <a:pt x="1959" y="4076"/>
                  </a:cubicBezTo>
                  <a:cubicBezTo>
                    <a:pt x="1992" y="4095"/>
                    <a:pt x="1999" y="4128"/>
                    <a:pt x="1999" y="4161"/>
                  </a:cubicBezTo>
                  <a:cubicBezTo>
                    <a:pt x="1999" y="4194"/>
                    <a:pt x="1999" y="4214"/>
                    <a:pt x="1999" y="4247"/>
                  </a:cubicBezTo>
                  <a:cubicBezTo>
                    <a:pt x="1999" y="4320"/>
                    <a:pt x="2097" y="4339"/>
                    <a:pt x="2170" y="4339"/>
                  </a:cubicBezTo>
                  <a:cubicBezTo>
                    <a:pt x="2243" y="4339"/>
                    <a:pt x="2229" y="4201"/>
                    <a:pt x="2309" y="4201"/>
                  </a:cubicBezTo>
                  <a:cubicBezTo>
                    <a:pt x="2315" y="4201"/>
                    <a:pt x="2322" y="4221"/>
                    <a:pt x="2328" y="4227"/>
                  </a:cubicBezTo>
                  <a:cubicBezTo>
                    <a:pt x="2348" y="4234"/>
                    <a:pt x="2361" y="4234"/>
                    <a:pt x="2388" y="4234"/>
                  </a:cubicBezTo>
                  <a:cubicBezTo>
                    <a:pt x="2454" y="4234"/>
                    <a:pt x="2487" y="4188"/>
                    <a:pt x="2553" y="4188"/>
                  </a:cubicBezTo>
                  <a:cubicBezTo>
                    <a:pt x="2592" y="4188"/>
                    <a:pt x="2612" y="4188"/>
                    <a:pt x="2652" y="4188"/>
                  </a:cubicBezTo>
                  <a:cubicBezTo>
                    <a:pt x="2698" y="4188"/>
                    <a:pt x="2737" y="4201"/>
                    <a:pt x="2783" y="4201"/>
                  </a:cubicBezTo>
                  <a:lnTo>
                    <a:pt x="2783" y="4201"/>
                  </a:lnTo>
                  <a:cubicBezTo>
                    <a:pt x="2856" y="4161"/>
                    <a:pt x="2902" y="4142"/>
                    <a:pt x="2981" y="4128"/>
                  </a:cubicBezTo>
                  <a:cubicBezTo>
                    <a:pt x="3113" y="4095"/>
                    <a:pt x="3192" y="4069"/>
                    <a:pt x="3331" y="4069"/>
                  </a:cubicBezTo>
                  <a:cubicBezTo>
                    <a:pt x="3450" y="4069"/>
                    <a:pt x="3522" y="4069"/>
                    <a:pt x="3648" y="4069"/>
                  </a:cubicBezTo>
                  <a:cubicBezTo>
                    <a:pt x="3694" y="4069"/>
                    <a:pt x="3727" y="4056"/>
                    <a:pt x="3773" y="4043"/>
                  </a:cubicBezTo>
                  <a:cubicBezTo>
                    <a:pt x="3826" y="4029"/>
                    <a:pt x="3872" y="4036"/>
                    <a:pt x="3911" y="3996"/>
                  </a:cubicBezTo>
                  <a:cubicBezTo>
                    <a:pt x="3951" y="3950"/>
                    <a:pt x="3938" y="3897"/>
                    <a:pt x="3971" y="3845"/>
                  </a:cubicBezTo>
                  <a:cubicBezTo>
                    <a:pt x="3991" y="3799"/>
                    <a:pt x="4004" y="3766"/>
                    <a:pt x="4023" y="3720"/>
                  </a:cubicBezTo>
                  <a:cubicBezTo>
                    <a:pt x="4043" y="3667"/>
                    <a:pt x="4043" y="3627"/>
                    <a:pt x="4090" y="3601"/>
                  </a:cubicBezTo>
                  <a:cubicBezTo>
                    <a:pt x="4142" y="3568"/>
                    <a:pt x="4182" y="3574"/>
                    <a:pt x="4241" y="3554"/>
                  </a:cubicBezTo>
                  <a:lnTo>
                    <a:pt x="4241" y="3554"/>
                  </a:lnTo>
                  <a:cubicBezTo>
                    <a:pt x="4248" y="3508"/>
                    <a:pt x="4281" y="3462"/>
                    <a:pt x="4281" y="3416"/>
                  </a:cubicBezTo>
                  <a:cubicBezTo>
                    <a:pt x="4281" y="3390"/>
                    <a:pt x="4281" y="3377"/>
                    <a:pt x="4281" y="3343"/>
                  </a:cubicBezTo>
                  <a:cubicBezTo>
                    <a:pt x="4281" y="3284"/>
                    <a:pt x="4340" y="3258"/>
                    <a:pt x="4386" y="3218"/>
                  </a:cubicBezTo>
                  <a:cubicBezTo>
                    <a:pt x="4426" y="3192"/>
                    <a:pt x="4439" y="3165"/>
                    <a:pt x="4479" y="3146"/>
                  </a:cubicBezTo>
                  <a:cubicBezTo>
                    <a:pt x="4538" y="3126"/>
                    <a:pt x="4571" y="3126"/>
                    <a:pt x="4617" y="3093"/>
                  </a:cubicBezTo>
                  <a:cubicBezTo>
                    <a:pt x="4663" y="3060"/>
                    <a:pt x="4663" y="3020"/>
                    <a:pt x="4696" y="2974"/>
                  </a:cubicBezTo>
                  <a:cubicBezTo>
                    <a:pt x="4743" y="2928"/>
                    <a:pt x="4749" y="2882"/>
                    <a:pt x="4762" y="2816"/>
                  </a:cubicBezTo>
                  <a:cubicBezTo>
                    <a:pt x="4776" y="2763"/>
                    <a:pt x="4795" y="2737"/>
                    <a:pt x="4795" y="2684"/>
                  </a:cubicBezTo>
                  <a:cubicBezTo>
                    <a:pt x="4795" y="2664"/>
                    <a:pt x="4789" y="2651"/>
                    <a:pt x="4782" y="2631"/>
                  </a:cubicBezTo>
                  <a:cubicBezTo>
                    <a:pt x="4802" y="2618"/>
                    <a:pt x="4802" y="2611"/>
                    <a:pt x="4815" y="2605"/>
                  </a:cubicBezTo>
                  <a:cubicBezTo>
                    <a:pt x="4841" y="2592"/>
                    <a:pt x="4875" y="2585"/>
                    <a:pt x="4875" y="2559"/>
                  </a:cubicBezTo>
                  <a:cubicBezTo>
                    <a:pt x="4875" y="2512"/>
                    <a:pt x="4835" y="2499"/>
                    <a:pt x="4835" y="2453"/>
                  </a:cubicBezTo>
                  <a:cubicBezTo>
                    <a:pt x="4835" y="2427"/>
                    <a:pt x="4868" y="2427"/>
                    <a:pt x="4881" y="2407"/>
                  </a:cubicBezTo>
                  <a:cubicBezTo>
                    <a:pt x="4894" y="2381"/>
                    <a:pt x="4907" y="2367"/>
                    <a:pt x="4921" y="2334"/>
                  </a:cubicBezTo>
                  <a:cubicBezTo>
                    <a:pt x="4934" y="2282"/>
                    <a:pt x="4947" y="2255"/>
                    <a:pt x="4980" y="2209"/>
                  </a:cubicBezTo>
                  <a:cubicBezTo>
                    <a:pt x="5000" y="2176"/>
                    <a:pt x="5033" y="2176"/>
                    <a:pt x="5072" y="2169"/>
                  </a:cubicBezTo>
                  <a:cubicBezTo>
                    <a:pt x="5132" y="2156"/>
                    <a:pt x="5132" y="2150"/>
                    <a:pt x="5191" y="2143"/>
                  </a:cubicBezTo>
                  <a:lnTo>
                    <a:pt x="5191" y="2143"/>
                  </a:lnTo>
                  <a:cubicBezTo>
                    <a:pt x="5191" y="2130"/>
                    <a:pt x="5184" y="2137"/>
                    <a:pt x="5184" y="2123"/>
                  </a:cubicBezTo>
                  <a:cubicBezTo>
                    <a:pt x="5184" y="2051"/>
                    <a:pt x="5257" y="2018"/>
                    <a:pt x="5257" y="1939"/>
                  </a:cubicBezTo>
                  <a:cubicBezTo>
                    <a:pt x="5257" y="1912"/>
                    <a:pt x="5244" y="1899"/>
                    <a:pt x="5244" y="1879"/>
                  </a:cubicBezTo>
                  <a:cubicBezTo>
                    <a:pt x="5244" y="1827"/>
                    <a:pt x="5290" y="1813"/>
                    <a:pt x="5303" y="1767"/>
                  </a:cubicBezTo>
                  <a:cubicBezTo>
                    <a:pt x="5336" y="1668"/>
                    <a:pt x="5330" y="1609"/>
                    <a:pt x="5369" y="1516"/>
                  </a:cubicBezTo>
                  <a:cubicBezTo>
                    <a:pt x="5409" y="1424"/>
                    <a:pt x="5468" y="1378"/>
                    <a:pt x="5468" y="1279"/>
                  </a:cubicBezTo>
                  <a:cubicBezTo>
                    <a:pt x="5468" y="1187"/>
                    <a:pt x="5389" y="1154"/>
                    <a:pt x="5330" y="1081"/>
                  </a:cubicBezTo>
                  <a:cubicBezTo>
                    <a:pt x="5297" y="1048"/>
                    <a:pt x="5283" y="1009"/>
                    <a:pt x="5231" y="1002"/>
                  </a:cubicBezTo>
                  <a:cubicBezTo>
                    <a:pt x="5178" y="989"/>
                    <a:pt x="5145" y="1009"/>
                    <a:pt x="5092" y="982"/>
                  </a:cubicBezTo>
                  <a:cubicBezTo>
                    <a:pt x="5059" y="969"/>
                    <a:pt x="5039" y="949"/>
                    <a:pt x="5000" y="949"/>
                  </a:cubicBezTo>
                  <a:cubicBezTo>
                    <a:pt x="4954" y="949"/>
                    <a:pt x="4934" y="976"/>
                    <a:pt x="4888" y="976"/>
                  </a:cubicBezTo>
                  <a:cubicBezTo>
                    <a:pt x="4875" y="976"/>
                    <a:pt x="4875" y="956"/>
                    <a:pt x="4868" y="936"/>
                  </a:cubicBezTo>
                  <a:cubicBezTo>
                    <a:pt x="4861" y="903"/>
                    <a:pt x="4848" y="890"/>
                    <a:pt x="4828" y="863"/>
                  </a:cubicBezTo>
                  <a:cubicBezTo>
                    <a:pt x="4795" y="811"/>
                    <a:pt x="4776" y="771"/>
                    <a:pt x="4729" y="725"/>
                  </a:cubicBezTo>
                  <a:cubicBezTo>
                    <a:pt x="4683" y="672"/>
                    <a:pt x="4624" y="692"/>
                    <a:pt x="4558" y="666"/>
                  </a:cubicBezTo>
                  <a:cubicBezTo>
                    <a:pt x="4518" y="652"/>
                    <a:pt x="4498" y="639"/>
                    <a:pt x="4459" y="626"/>
                  </a:cubicBezTo>
                  <a:cubicBezTo>
                    <a:pt x="4433" y="613"/>
                    <a:pt x="4413" y="593"/>
                    <a:pt x="4386" y="587"/>
                  </a:cubicBezTo>
                  <a:cubicBezTo>
                    <a:pt x="4366" y="573"/>
                    <a:pt x="4347" y="573"/>
                    <a:pt x="4334" y="554"/>
                  </a:cubicBezTo>
                  <a:cubicBezTo>
                    <a:pt x="4314" y="527"/>
                    <a:pt x="4314" y="501"/>
                    <a:pt x="4287" y="474"/>
                  </a:cubicBezTo>
                  <a:cubicBezTo>
                    <a:pt x="4208" y="395"/>
                    <a:pt x="4149" y="369"/>
                    <a:pt x="4057" y="329"/>
                  </a:cubicBezTo>
                  <a:cubicBezTo>
                    <a:pt x="4017" y="309"/>
                    <a:pt x="4004" y="270"/>
                    <a:pt x="3964" y="270"/>
                  </a:cubicBezTo>
                  <a:cubicBezTo>
                    <a:pt x="3905" y="270"/>
                    <a:pt x="3878" y="316"/>
                    <a:pt x="3826" y="316"/>
                  </a:cubicBezTo>
                  <a:cubicBezTo>
                    <a:pt x="3786" y="316"/>
                    <a:pt x="3773" y="276"/>
                    <a:pt x="3733" y="257"/>
                  </a:cubicBezTo>
                  <a:cubicBezTo>
                    <a:pt x="3707" y="237"/>
                    <a:pt x="3661" y="237"/>
                    <a:pt x="3661" y="204"/>
                  </a:cubicBezTo>
                  <a:cubicBezTo>
                    <a:pt x="3661" y="171"/>
                    <a:pt x="3667" y="145"/>
                    <a:pt x="3680" y="118"/>
                  </a:cubicBezTo>
                  <a:cubicBezTo>
                    <a:pt x="3687" y="92"/>
                    <a:pt x="3707" y="85"/>
                    <a:pt x="3707" y="59"/>
                  </a:cubicBezTo>
                  <a:cubicBezTo>
                    <a:pt x="3707" y="33"/>
                    <a:pt x="3674" y="33"/>
                    <a:pt x="3648" y="26"/>
                  </a:cubicBezTo>
                  <a:cubicBezTo>
                    <a:pt x="3628" y="19"/>
                    <a:pt x="3615" y="0"/>
                    <a:pt x="3595" y="0"/>
                  </a:cubicBezTo>
                  <a:cubicBezTo>
                    <a:pt x="3562" y="0"/>
                    <a:pt x="3542" y="0"/>
                    <a:pt x="3509" y="0"/>
                  </a:cubicBezTo>
                  <a:cubicBezTo>
                    <a:pt x="3483" y="0"/>
                    <a:pt x="3469" y="19"/>
                    <a:pt x="3436" y="19"/>
                  </a:cubicBezTo>
                  <a:cubicBezTo>
                    <a:pt x="3410" y="19"/>
                    <a:pt x="3397" y="19"/>
                    <a:pt x="3371" y="19"/>
                  </a:cubicBezTo>
                  <a:cubicBezTo>
                    <a:pt x="3344" y="19"/>
                    <a:pt x="3331" y="39"/>
                    <a:pt x="3305" y="59"/>
                  </a:cubicBezTo>
                  <a:cubicBezTo>
                    <a:pt x="3265" y="85"/>
                    <a:pt x="3245" y="105"/>
                    <a:pt x="3212" y="132"/>
                  </a:cubicBezTo>
                  <a:cubicBezTo>
                    <a:pt x="3146" y="191"/>
                    <a:pt x="3100" y="197"/>
                    <a:pt x="3028" y="230"/>
                  </a:cubicBezTo>
                  <a:cubicBezTo>
                    <a:pt x="2909" y="276"/>
                    <a:pt x="2856" y="343"/>
                    <a:pt x="2737" y="369"/>
                  </a:cubicBezTo>
                  <a:cubicBezTo>
                    <a:pt x="2704" y="375"/>
                    <a:pt x="2691" y="402"/>
                    <a:pt x="2658" y="402"/>
                  </a:cubicBezTo>
                  <a:cubicBezTo>
                    <a:pt x="2586" y="402"/>
                    <a:pt x="2572" y="329"/>
                    <a:pt x="2546" y="257"/>
                  </a:cubicBezTo>
                  <a:lnTo>
                    <a:pt x="2546" y="257"/>
                  </a:lnTo>
                  <a:cubicBezTo>
                    <a:pt x="2474" y="257"/>
                    <a:pt x="2434" y="230"/>
                    <a:pt x="2361" y="230"/>
                  </a:cubicBezTo>
                  <a:cubicBezTo>
                    <a:pt x="2289" y="230"/>
                    <a:pt x="2249" y="276"/>
                    <a:pt x="2216" y="336"/>
                  </a:cubicBezTo>
                  <a:cubicBezTo>
                    <a:pt x="2183" y="395"/>
                    <a:pt x="2150" y="428"/>
                    <a:pt x="2131" y="494"/>
                  </a:cubicBezTo>
                  <a:cubicBezTo>
                    <a:pt x="2131" y="507"/>
                    <a:pt x="2117" y="507"/>
                    <a:pt x="2111" y="520"/>
                  </a:cubicBezTo>
                  <a:cubicBezTo>
                    <a:pt x="2084" y="593"/>
                    <a:pt x="2091" y="646"/>
                    <a:pt x="2058" y="718"/>
                  </a:cubicBezTo>
                  <a:cubicBezTo>
                    <a:pt x="2045" y="738"/>
                    <a:pt x="2032" y="751"/>
                    <a:pt x="2018" y="771"/>
                  </a:cubicBezTo>
                  <a:cubicBezTo>
                    <a:pt x="2005" y="791"/>
                    <a:pt x="2005" y="811"/>
                    <a:pt x="1985" y="817"/>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 name="Freeform 41"/>
            <p:cNvSpPr>
              <a:spLocks noChangeArrowheads="1"/>
            </p:cNvSpPr>
            <p:nvPr/>
          </p:nvSpPr>
          <p:spPr bwMode="auto">
            <a:xfrm>
              <a:off x="6705958" y="8501057"/>
              <a:ext cx="1068318" cy="774700"/>
            </a:xfrm>
            <a:custGeom>
              <a:avLst/>
              <a:gdLst>
                <a:gd name="T0" fmla="*/ 738 w 2968"/>
                <a:gd name="T1" fmla="*/ 6 h 2151"/>
                <a:gd name="T2" fmla="*/ 481 w 2968"/>
                <a:gd name="T3" fmla="*/ 277 h 2151"/>
                <a:gd name="T4" fmla="*/ 310 w 2968"/>
                <a:gd name="T5" fmla="*/ 501 h 2151"/>
                <a:gd name="T6" fmla="*/ 159 w 2968"/>
                <a:gd name="T7" fmla="*/ 712 h 2151"/>
                <a:gd name="T8" fmla="*/ 139 w 2968"/>
                <a:gd name="T9" fmla="*/ 804 h 2151"/>
                <a:gd name="T10" fmla="*/ 33 w 2968"/>
                <a:gd name="T11" fmla="*/ 1391 h 2151"/>
                <a:gd name="T12" fmla="*/ 13 w 2968"/>
                <a:gd name="T13" fmla="*/ 1444 h 2151"/>
                <a:gd name="T14" fmla="*/ 7 w 2968"/>
                <a:gd name="T15" fmla="*/ 1503 h 2151"/>
                <a:gd name="T16" fmla="*/ 86 w 2968"/>
                <a:gd name="T17" fmla="*/ 1510 h 2151"/>
                <a:gd name="T18" fmla="*/ 224 w 2968"/>
                <a:gd name="T19" fmla="*/ 1484 h 2151"/>
                <a:gd name="T20" fmla="*/ 284 w 2968"/>
                <a:gd name="T21" fmla="*/ 1537 h 2151"/>
                <a:gd name="T22" fmla="*/ 363 w 2968"/>
                <a:gd name="T23" fmla="*/ 1741 h 2151"/>
                <a:gd name="T24" fmla="*/ 330 w 2968"/>
                <a:gd name="T25" fmla="*/ 1866 h 2151"/>
                <a:gd name="T26" fmla="*/ 455 w 2968"/>
                <a:gd name="T27" fmla="*/ 1873 h 2151"/>
                <a:gd name="T28" fmla="*/ 632 w 2968"/>
                <a:gd name="T29" fmla="*/ 1893 h 2151"/>
                <a:gd name="T30" fmla="*/ 857 w 2968"/>
                <a:gd name="T31" fmla="*/ 1932 h 2151"/>
                <a:gd name="T32" fmla="*/ 1226 w 2968"/>
                <a:gd name="T33" fmla="*/ 2071 h 2151"/>
                <a:gd name="T34" fmla="*/ 1358 w 2968"/>
                <a:gd name="T35" fmla="*/ 2150 h 2151"/>
                <a:gd name="T36" fmla="*/ 1463 w 2968"/>
                <a:gd name="T37" fmla="*/ 1978 h 2151"/>
                <a:gd name="T38" fmla="*/ 1734 w 2968"/>
                <a:gd name="T39" fmla="*/ 1813 h 2151"/>
                <a:gd name="T40" fmla="*/ 2321 w 2968"/>
                <a:gd name="T41" fmla="*/ 1932 h 2151"/>
                <a:gd name="T42" fmla="*/ 2631 w 2968"/>
                <a:gd name="T43" fmla="*/ 1945 h 2151"/>
                <a:gd name="T44" fmla="*/ 2664 w 2968"/>
                <a:gd name="T45" fmla="*/ 1906 h 2151"/>
                <a:gd name="T46" fmla="*/ 2750 w 2968"/>
                <a:gd name="T47" fmla="*/ 1721 h 2151"/>
                <a:gd name="T48" fmla="*/ 2763 w 2968"/>
                <a:gd name="T49" fmla="*/ 1602 h 2151"/>
                <a:gd name="T50" fmla="*/ 2895 w 2968"/>
                <a:gd name="T51" fmla="*/ 1583 h 2151"/>
                <a:gd name="T52" fmla="*/ 2967 w 2968"/>
                <a:gd name="T53" fmla="*/ 1569 h 2151"/>
                <a:gd name="T54" fmla="*/ 2842 w 2968"/>
                <a:gd name="T55" fmla="*/ 1405 h 2151"/>
                <a:gd name="T56" fmla="*/ 2756 w 2968"/>
                <a:gd name="T57" fmla="*/ 1411 h 2151"/>
                <a:gd name="T58" fmla="*/ 2684 w 2968"/>
                <a:gd name="T59" fmla="*/ 1180 h 2151"/>
                <a:gd name="T60" fmla="*/ 2446 w 2968"/>
                <a:gd name="T61" fmla="*/ 1154 h 2151"/>
                <a:gd name="T62" fmla="*/ 2440 w 2968"/>
                <a:gd name="T63" fmla="*/ 1028 h 2151"/>
                <a:gd name="T64" fmla="*/ 2374 w 2968"/>
                <a:gd name="T65" fmla="*/ 745 h 2151"/>
                <a:gd name="T66" fmla="*/ 2400 w 2968"/>
                <a:gd name="T67" fmla="*/ 633 h 2151"/>
                <a:gd name="T68" fmla="*/ 2387 w 2968"/>
                <a:gd name="T69" fmla="*/ 521 h 2151"/>
                <a:gd name="T70" fmla="*/ 2361 w 2968"/>
                <a:gd name="T71" fmla="*/ 409 h 2151"/>
                <a:gd name="T72" fmla="*/ 2235 w 2968"/>
                <a:gd name="T73" fmla="*/ 303 h 2151"/>
                <a:gd name="T74" fmla="*/ 2018 w 2968"/>
                <a:gd name="T75" fmla="*/ 244 h 2151"/>
                <a:gd name="T76" fmla="*/ 1833 w 2968"/>
                <a:gd name="T77" fmla="*/ 244 h 2151"/>
                <a:gd name="T78" fmla="*/ 1741 w 2968"/>
                <a:gd name="T79" fmla="*/ 125 h 2151"/>
                <a:gd name="T80" fmla="*/ 1411 w 2968"/>
                <a:gd name="T81" fmla="*/ 19 h 2151"/>
                <a:gd name="T82" fmla="*/ 1239 w 2968"/>
                <a:gd name="T83" fmla="*/ 0 h 2151"/>
                <a:gd name="T84" fmla="*/ 1088 w 2968"/>
                <a:gd name="T85" fmla="*/ 46 h 2151"/>
                <a:gd name="T86" fmla="*/ 929 w 2968"/>
                <a:gd name="T87" fmla="*/ 26 h 2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68" h="2151">
                  <a:moveTo>
                    <a:pt x="738" y="6"/>
                  </a:moveTo>
                  <a:lnTo>
                    <a:pt x="738" y="6"/>
                  </a:lnTo>
                  <a:cubicBezTo>
                    <a:pt x="672" y="79"/>
                    <a:pt x="613" y="99"/>
                    <a:pt x="534" y="151"/>
                  </a:cubicBezTo>
                  <a:cubicBezTo>
                    <a:pt x="487" y="178"/>
                    <a:pt x="487" y="224"/>
                    <a:pt x="481" y="277"/>
                  </a:cubicBezTo>
                  <a:cubicBezTo>
                    <a:pt x="474" y="316"/>
                    <a:pt x="462" y="336"/>
                    <a:pt x="449" y="376"/>
                  </a:cubicBezTo>
                  <a:cubicBezTo>
                    <a:pt x="416" y="442"/>
                    <a:pt x="363" y="448"/>
                    <a:pt x="310" y="501"/>
                  </a:cubicBezTo>
                  <a:cubicBezTo>
                    <a:pt x="284" y="534"/>
                    <a:pt x="290" y="560"/>
                    <a:pt x="264" y="593"/>
                  </a:cubicBezTo>
                  <a:cubicBezTo>
                    <a:pt x="218" y="640"/>
                    <a:pt x="178" y="653"/>
                    <a:pt x="159" y="712"/>
                  </a:cubicBezTo>
                  <a:cubicBezTo>
                    <a:pt x="152" y="752"/>
                    <a:pt x="145" y="765"/>
                    <a:pt x="139" y="804"/>
                  </a:cubicBezTo>
                  <a:lnTo>
                    <a:pt x="139" y="804"/>
                  </a:lnTo>
                  <a:cubicBezTo>
                    <a:pt x="33" y="1391"/>
                    <a:pt x="33" y="1391"/>
                    <a:pt x="33" y="1391"/>
                  </a:cubicBezTo>
                  <a:lnTo>
                    <a:pt x="33" y="1391"/>
                  </a:lnTo>
                  <a:cubicBezTo>
                    <a:pt x="33" y="1398"/>
                    <a:pt x="27" y="1405"/>
                    <a:pt x="27" y="1411"/>
                  </a:cubicBezTo>
                  <a:cubicBezTo>
                    <a:pt x="20" y="1424"/>
                    <a:pt x="13" y="1431"/>
                    <a:pt x="13" y="1444"/>
                  </a:cubicBezTo>
                  <a:cubicBezTo>
                    <a:pt x="7" y="1457"/>
                    <a:pt x="0" y="1464"/>
                    <a:pt x="0" y="1470"/>
                  </a:cubicBezTo>
                  <a:cubicBezTo>
                    <a:pt x="0" y="1484"/>
                    <a:pt x="7" y="1497"/>
                    <a:pt x="7" y="1503"/>
                  </a:cubicBezTo>
                  <a:lnTo>
                    <a:pt x="7" y="1503"/>
                  </a:lnTo>
                  <a:cubicBezTo>
                    <a:pt x="33" y="1503"/>
                    <a:pt x="60" y="1510"/>
                    <a:pt x="86" y="1510"/>
                  </a:cubicBezTo>
                  <a:cubicBezTo>
                    <a:pt x="132" y="1497"/>
                    <a:pt x="159" y="1477"/>
                    <a:pt x="205" y="1477"/>
                  </a:cubicBezTo>
                  <a:cubicBezTo>
                    <a:pt x="211" y="1477"/>
                    <a:pt x="218" y="1477"/>
                    <a:pt x="224" y="1484"/>
                  </a:cubicBezTo>
                  <a:cubicBezTo>
                    <a:pt x="231" y="1490"/>
                    <a:pt x="238" y="1497"/>
                    <a:pt x="244" y="1503"/>
                  </a:cubicBezTo>
                  <a:cubicBezTo>
                    <a:pt x="251" y="1523"/>
                    <a:pt x="277" y="1517"/>
                    <a:pt x="284" y="1537"/>
                  </a:cubicBezTo>
                  <a:cubicBezTo>
                    <a:pt x="290" y="1556"/>
                    <a:pt x="290" y="1576"/>
                    <a:pt x="297" y="1602"/>
                  </a:cubicBezTo>
                  <a:cubicBezTo>
                    <a:pt x="317" y="1662"/>
                    <a:pt x="363" y="1682"/>
                    <a:pt x="363" y="1741"/>
                  </a:cubicBezTo>
                  <a:cubicBezTo>
                    <a:pt x="363" y="1794"/>
                    <a:pt x="343" y="1827"/>
                    <a:pt x="330" y="1866"/>
                  </a:cubicBezTo>
                  <a:lnTo>
                    <a:pt x="330" y="1866"/>
                  </a:lnTo>
                  <a:cubicBezTo>
                    <a:pt x="350" y="1866"/>
                    <a:pt x="363" y="1873"/>
                    <a:pt x="376" y="1873"/>
                  </a:cubicBezTo>
                  <a:cubicBezTo>
                    <a:pt x="409" y="1873"/>
                    <a:pt x="422" y="1873"/>
                    <a:pt x="455" y="1873"/>
                  </a:cubicBezTo>
                  <a:cubicBezTo>
                    <a:pt x="494" y="1873"/>
                    <a:pt x="507" y="1840"/>
                    <a:pt x="547" y="1840"/>
                  </a:cubicBezTo>
                  <a:cubicBezTo>
                    <a:pt x="586" y="1840"/>
                    <a:pt x="599" y="1879"/>
                    <a:pt x="632" y="1893"/>
                  </a:cubicBezTo>
                  <a:cubicBezTo>
                    <a:pt x="685" y="1919"/>
                    <a:pt x="718" y="1932"/>
                    <a:pt x="777" y="1932"/>
                  </a:cubicBezTo>
                  <a:cubicBezTo>
                    <a:pt x="810" y="1932"/>
                    <a:pt x="824" y="1932"/>
                    <a:pt x="857" y="1932"/>
                  </a:cubicBezTo>
                  <a:cubicBezTo>
                    <a:pt x="909" y="1932"/>
                    <a:pt x="929" y="1959"/>
                    <a:pt x="982" y="1972"/>
                  </a:cubicBezTo>
                  <a:cubicBezTo>
                    <a:pt x="1081" y="1998"/>
                    <a:pt x="1134" y="2031"/>
                    <a:pt x="1226" y="2071"/>
                  </a:cubicBezTo>
                  <a:cubicBezTo>
                    <a:pt x="1252" y="2084"/>
                    <a:pt x="1272" y="2091"/>
                    <a:pt x="1299" y="2104"/>
                  </a:cubicBezTo>
                  <a:cubicBezTo>
                    <a:pt x="1318" y="2123"/>
                    <a:pt x="1332" y="2150"/>
                    <a:pt x="1358" y="2150"/>
                  </a:cubicBezTo>
                  <a:cubicBezTo>
                    <a:pt x="1404" y="2150"/>
                    <a:pt x="1431" y="2110"/>
                    <a:pt x="1444" y="2064"/>
                  </a:cubicBezTo>
                  <a:cubicBezTo>
                    <a:pt x="1457" y="2038"/>
                    <a:pt x="1444" y="2005"/>
                    <a:pt x="1463" y="1978"/>
                  </a:cubicBezTo>
                  <a:cubicBezTo>
                    <a:pt x="1477" y="1965"/>
                    <a:pt x="1496" y="1965"/>
                    <a:pt x="1516" y="1959"/>
                  </a:cubicBezTo>
                  <a:cubicBezTo>
                    <a:pt x="1615" y="1925"/>
                    <a:pt x="1635" y="1813"/>
                    <a:pt x="1734" y="1813"/>
                  </a:cubicBezTo>
                  <a:cubicBezTo>
                    <a:pt x="1899" y="1813"/>
                    <a:pt x="1985" y="1846"/>
                    <a:pt x="2143" y="1886"/>
                  </a:cubicBezTo>
                  <a:cubicBezTo>
                    <a:pt x="2216" y="1906"/>
                    <a:pt x="2248" y="1932"/>
                    <a:pt x="2321" y="1932"/>
                  </a:cubicBezTo>
                  <a:cubicBezTo>
                    <a:pt x="2354" y="1932"/>
                    <a:pt x="2367" y="1912"/>
                    <a:pt x="2393" y="1912"/>
                  </a:cubicBezTo>
                  <a:cubicBezTo>
                    <a:pt x="2492" y="1912"/>
                    <a:pt x="2532" y="1932"/>
                    <a:pt x="2631" y="1945"/>
                  </a:cubicBezTo>
                  <a:lnTo>
                    <a:pt x="2631" y="1945"/>
                  </a:lnTo>
                  <a:cubicBezTo>
                    <a:pt x="2644" y="1932"/>
                    <a:pt x="2657" y="1925"/>
                    <a:pt x="2664" y="1906"/>
                  </a:cubicBezTo>
                  <a:cubicBezTo>
                    <a:pt x="2684" y="1860"/>
                    <a:pt x="2671" y="1827"/>
                    <a:pt x="2697" y="1780"/>
                  </a:cubicBezTo>
                  <a:cubicBezTo>
                    <a:pt x="2710" y="1754"/>
                    <a:pt x="2750" y="1748"/>
                    <a:pt x="2750" y="1721"/>
                  </a:cubicBezTo>
                  <a:cubicBezTo>
                    <a:pt x="2750" y="1662"/>
                    <a:pt x="2690" y="1655"/>
                    <a:pt x="2651" y="1616"/>
                  </a:cubicBezTo>
                  <a:cubicBezTo>
                    <a:pt x="2690" y="1616"/>
                    <a:pt x="2717" y="1609"/>
                    <a:pt x="2763" y="1602"/>
                  </a:cubicBezTo>
                  <a:cubicBezTo>
                    <a:pt x="2783" y="1596"/>
                    <a:pt x="2789" y="1563"/>
                    <a:pt x="2816" y="1563"/>
                  </a:cubicBezTo>
                  <a:cubicBezTo>
                    <a:pt x="2849" y="1563"/>
                    <a:pt x="2862" y="1583"/>
                    <a:pt x="2895" y="1583"/>
                  </a:cubicBezTo>
                  <a:cubicBezTo>
                    <a:pt x="2921" y="1583"/>
                    <a:pt x="2948" y="1583"/>
                    <a:pt x="2967" y="1569"/>
                  </a:cubicBezTo>
                  <a:lnTo>
                    <a:pt x="2967" y="1569"/>
                  </a:lnTo>
                  <a:cubicBezTo>
                    <a:pt x="2948" y="1510"/>
                    <a:pt x="2928" y="1477"/>
                    <a:pt x="2915" y="1411"/>
                  </a:cubicBezTo>
                  <a:cubicBezTo>
                    <a:pt x="2888" y="1411"/>
                    <a:pt x="2875" y="1405"/>
                    <a:pt x="2842" y="1405"/>
                  </a:cubicBezTo>
                  <a:cubicBezTo>
                    <a:pt x="2829" y="1405"/>
                    <a:pt x="2822" y="1411"/>
                    <a:pt x="2809" y="1411"/>
                  </a:cubicBezTo>
                  <a:cubicBezTo>
                    <a:pt x="2789" y="1411"/>
                    <a:pt x="2776" y="1411"/>
                    <a:pt x="2756" y="1411"/>
                  </a:cubicBezTo>
                  <a:cubicBezTo>
                    <a:pt x="2763" y="1345"/>
                    <a:pt x="2789" y="1312"/>
                    <a:pt x="2789" y="1246"/>
                  </a:cubicBezTo>
                  <a:cubicBezTo>
                    <a:pt x="2789" y="1200"/>
                    <a:pt x="2730" y="1200"/>
                    <a:pt x="2684" y="1180"/>
                  </a:cubicBezTo>
                  <a:cubicBezTo>
                    <a:pt x="2644" y="1154"/>
                    <a:pt x="2618" y="1134"/>
                    <a:pt x="2572" y="1134"/>
                  </a:cubicBezTo>
                  <a:cubicBezTo>
                    <a:pt x="2519" y="1134"/>
                    <a:pt x="2499" y="1154"/>
                    <a:pt x="2446" y="1154"/>
                  </a:cubicBezTo>
                  <a:cubicBezTo>
                    <a:pt x="2440" y="1154"/>
                    <a:pt x="2433" y="1147"/>
                    <a:pt x="2433" y="1147"/>
                  </a:cubicBezTo>
                  <a:cubicBezTo>
                    <a:pt x="2433" y="1101"/>
                    <a:pt x="2440" y="1075"/>
                    <a:pt x="2440" y="1028"/>
                  </a:cubicBezTo>
                  <a:cubicBezTo>
                    <a:pt x="2440" y="969"/>
                    <a:pt x="2446" y="930"/>
                    <a:pt x="2427" y="870"/>
                  </a:cubicBezTo>
                  <a:cubicBezTo>
                    <a:pt x="2407" y="817"/>
                    <a:pt x="2374" y="798"/>
                    <a:pt x="2374" y="745"/>
                  </a:cubicBezTo>
                  <a:cubicBezTo>
                    <a:pt x="2374" y="712"/>
                    <a:pt x="2400" y="699"/>
                    <a:pt x="2413" y="666"/>
                  </a:cubicBezTo>
                  <a:cubicBezTo>
                    <a:pt x="2413" y="653"/>
                    <a:pt x="2407" y="646"/>
                    <a:pt x="2400" y="633"/>
                  </a:cubicBezTo>
                  <a:cubicBezTo>
                    <a:pt x="2400" y="613"/>
                    <a:pt x="2400" y="600"/>
                    <a:pt x="2400" y="580"/>
                  </a:cubicBezTo>
                  <a:cubicBezTo>
                    <a:pt x="2393" y="560"/>
                    <a:pt x="2387" y="541"/>
                    <a:pt x="2387" y="521"/>
                  </a:cubicBezTo>
                  <a:cubicBezTo>
                    <a:pt x="2380" y="488"/>
                    <a:pt x="2374" y="474"/>
                    <a:pt x="2374" y="448"/>
                  </a:cubicBezTo>
                  <a:cubicBezTo>
                    <a:pt x="2367" y="435"/>
                    <a:pt x="2367" y="422"/>
                    <a:pt x="2361" y="409"/>
                  </a:cubicBezTo>
                  <a:cubicBezTo>
                    <a:pt x="2354" y="389"/>
                    <a:pt x="2347" y="382"/>
                    <a:pt x="2341" y="362"/>
                  </a:cubicBezTo>
                  <a:cubicBezTo>
                    <a:pt x="2308" y="329"/>
                    <a:pt x="2268" y="329"/>
                    <a:pt x="2235" y="303"/>
                  </a:cubicBezTo>
                  <a:cubicBezTo>
                    <a:pt x="2202" y="277"/>
                    <a:pt x="2202" y="224"/>
                    <a:pt x="2156" y="224"/>
                  </a:cubicBezTo>
                  <a:cubicBezTo>
                    <a:pt x="2103" y="224"/>
                    <a:pt x="2070" y="244"/>
                    <a:pt x="2018" y="244"/>
                  </a:cubicBezTo>
                  <a:cubicBezTo>
                    <a:pt x="1978" y="244"/>
                    <a:pt x="1958" y="211"/>
                    <a:pt x="1919" y="211"/>
                  </a:cubicBezTo>
                  <a:cubicBezTo>
                    <a:pt x="1886" y="211"/>
                    <a:pt x="1873" y="244"/>
                    <a:pt x="1833" y="244"/>
                  </a:cubicBezTo>
                  <a:cubicBezTo>
                    <a:pt x="1800" y="244"/>
                    <a:pt x="1787" y="204"/>
                    <a:pt x="1767" y="171"/>
                  </a:cubicBezTo>
                  <a:cubicBezTo>
                    <a:pt x="1760" y="151"/>
                    <a:pt x="1760" y="125"/>
                    <a:pt x="1741" y="125"/>
                  </a:cubicBezTo>
                  <a:cubicBezTo>
                    <a:pt x="1701" y="125"/>
                    <a:pt x="1681" y="151"/>
                    <a:pt x="1642" y="151"/>
                  </a:cubicBezTo>
                  <a:cubicBezTo>
                    <a:pt x="1543" y="151"/>
                    <a:pt x="1510" y="19"/>
                    <a:pt x="1411" y="19"/>
                  </a:cubicBezTo>
                  <a:cubicBezTo>
                    <a:pt x="1378" y="19"/>
                    <a:pt x="1364" y="19"/>
                    <a:pt x="1338" y="19"/>
                  </a:cubicBezTo>
                  <a:cubicBezTo>
                    <a:pt x="1299" y="19"/>
                    <a:pt x="1279" y="0"/>
                    <a:pt x="1239" y="0"/>
                  </a:cubicBezTo>
                  <a:cubicBezTo>
                    <a:pt x="1206" y="0"/>
                    <a:pt x="1193" y="0"/>
                    <a:pt x="1160" y="0"/>
                  </a:cubicBezTo>
                  <a:cubicBezTo>
                    <a:pt x="1127" y="0"/>
                    <a:pt x="1120" y="46"/>
                    <a:pt x="1088" y="46"/>
                  </a:cubicBezTo>
                  <a:cubicBezTo>
                    <a:pt x="1061" y="46"/>
                    <a:pt x="1055" y="26"/>
                    <a:pt x="1028" y="26"/>
                  </a:cubicBezTo>
                  <a:cubicBezTo>
                    <a:pt x="989" y="26"/>
                    <a:pt x="969" y="26"/>
                    <a:pt x="929" y="26"/>
                  </a:cubicBezTo>
                  <a:cubicBezTo>
                    <a:pt x="738" y="6"/>
                    <a:pt x="738" y="6"/>
                    <a:pt x="738" y="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 name="Freeform 42"/>
            <p:cNvSpPr>
              <a:spLocks noChangeArrowheads="1"/>
            </p:cNvSpPr>
            <p:nvPr/>
          </p:nvSpPr>
          <p:spPr bwMode="auto">
            <a:xfrm>
              <a:off x="6972641" y="8018457"/>
              <a:ext cx="1484216" cy="1047750"/>
            </a:xfrm>
            <a:custGeom>
              <a:avLst/>
              <a:gdLst>
                <a:gd name="T0" fmla="*/ 1154 w 4123"/>
                <a:gd name="T1" fmla="*/ 66 h 2909"/>
                <a:gd name="T2" fmla="*/ 1062 w 4123"/>
                <a:gd name="T3" fmla="*/ 198 h 2909"/>
                <a:gd name="T4" fmla="*/ 963 w 4123"/>
                <a:gd name="T5" fmla="*/ 257 h 2909"/>
                <a:gd name="T6" fmla="*/ 851 w 4123"/>
                <a:gd name="T7" fmla="*/ 356 h 2909"/>
                <a:gd name="T8" fmla="*/ 785 w 4123"/>
                <a:gd name="T9" fmla="*/ 501 h 2909"/>
                <a:gd name="T10" fmla="*/ 673 w 4123"/>
                <a:gd name="T11" fmla="*/ 620 h 2909"/>
                <a:gd name="T12" fmla="*/ 455 w 4123"/>
                <a:gd name="T13" fmla="*/ 1029 h 2909"/>
                <a:gd name="T14" fmla="*/ 152 w 4123"/>
                <a:gd name="T15" fmla="*/ 1213 h 2909"/>
                <a:gd name="T16" fmla="*/ 0 w 4123"/>
                <a:gd name="T17" fmla="*/ 1345 h 2909"/>
                <a:gd name="T18" fmla="*/ 290 w 4123"/>
                <a:gd name="T19" fmla="*/ 1365 h 2909"/>
                <a:gd name="T20" fmla="*/ 422 w 4123"/>
                <a:gd name="T21" fmla="*/ 1339 h 2909"/>
                <a:gd name="T22" fmla="*/ 600 w 4123"/>
                <a:gd name="T23" fmla="*/ 1358 h 2909"/>
                <a:gd name="T24" fmla="*/ 904 w 4123"/>
                <a:gd name="T25" fmla="*/ 1490 h 2909"/>
                <a:gd name="T26" fmla="*/ 1029 w 4123"/>
                <a:gd name="T27" fmla="*/ 1510 h 2909"/>
                <a:gd name="T28" fmla="*/ 1181 w 4123"/>
                <a:gd name="T29" fmla="*/ 1550 h 2909"/>
                <a:gd name="T30" fmla="*/ 1418 w 4123"/>
                <a:gd name="T31" fmla="*/ 1563 h 2909"/>
                <a:gd name="T32" fmla="*/ 1603 w 4123"/>
                <a:gd name="T33" fmla="*/ 1701 h 2909"/>
                <a:gd name="T34" fmla="*/ 1636 w 4123"/>
                <a:gd name="T35" fmla="*/ 1787 h 2909"/>
                <a:gd name="T36" fmla="*/ 1662 w 4123"/>
                <a:gd name="T37" fmla="*/ 1919 h 2909"/>
                <a:gd name="T38" fmla="*/ 1675 w 4123"/>
                <a:gd name="T39" fmla="*/ 2005 h 2909"/>
                <a:gd name="T40" fmla="*/ 1689 w 4123"/>
                <a:gd name="T41" fmla="*/ 2209 h 2909"/>
                <a:gd name="T42" fmla="*/ 1695 w 4123"/>
                <a:gd name="T43" fmla="*/ 2486 h 2909"/>
                <a:gd name="T44" fmla="*/ 1834 w 4123"/>
                <a:gd name="T45" fmla="*/ 2473 h 2909"/>
                <a:gd name="T46" fmla="*/ 2051 w 4123"/>
                <a:gd name="T47" fmla="*/ 2585 h 2909"/>
                <a:gd name="T48" fmla="*/ 2071 w 4123"/>
                <a:gd name="T49" fmla="*/ 2750 h 2909"/>
                <a:gd name="T50" fmla="*/ 2177 w 4123"/>
                <a:gd name="T51" fmla="*/ 2750 h 2909"/>
                <a:gd name="T52" fmla="*/ 2229 w 4123"/>
                <a:gd name="T53" fmla="*/ 2908 h 2909"/>
                <a:gd name="T54" fmla="*/ 2249 w 4123"/>
                <a:gd name="T55" fmla="*/ 2796 h 2909"/>
                <a:gd name="T56" fmla="*/ 2645 w 4123"/>
                <a:gd name="T57" fmla="*/ 2546 h 2909"/>
                <a:gd name="T58" fmla="*/ 3054 w 4123"/>
                <a:gd name="T59" fmla="*/ 2288 h 2909"/>
                <a:gd name="T60" fmla="*/ 3219 w 4123"/>
                <a:gd name="T61" fmla="*/ 2229 h 2909"/>
                <a:gd name="T62" fmla="*/ 3469 w 4123"/>
                <a:gd name="T63" fmla="*/ 2229 h 2909"/>
                <a:gd name="T64" fmla="*/ 3595 w 4123"/>
                <a:gd name="T65" fmla="*/ 2143 h 2909"/>
                <a:gd name="T66" fmla="*/ 3753 w 4123"/>
                <a:gd name="T67" fmla="*/ 2077 h 2909"/>
                <a:gd name="T68" fmla="*/ 3832 w 4123"/>
                <a:gd name="T69" fmla="*/ 2077 h 2909"/>
                <a:gd name="T70" fmla="*/ 3826 w 4123"/>
                <a:gd name="T71" fmla="*/ 2064 h 2909"/>
                <a:gd name="T72" fmla="*/ 3878 w 4123"/>
                <a:gd name="T73" fmla="*/ 1893 h 2909"/>
                <a:gd name="T74" fmla="*/ 4122 w 4123"/>
                <a:gd name="T75" fmla="*/ 1781 h 2909"/>
                <a:gd name="T76" fmla="*/ 4056 w 4123"/>
                <a:gd name="T77" fmla="*/ 1715 h 2909"/>
                <a:gd name="T78" fmla="*/ 3892 w 4123"/>
                <a:gd name="T79" fmla="*/ 1682 h 2909"/>
                <a:gd name="T80" fmla="*/ 3924 w 4123"/>
                <a:gd name="T81" fmla="*/ 1563 h 2909"/>
                <a:gd name="T82" fmla="*/ 3694 w 4123"/>
                <a:gd name="T83" fmla="*/ 1550 h 2909"/>
                <a:gd name="T84" fmla="*/ 3469 w 4123"/>
                <a:gd name="T85" fmla="*/ 1589 h 2909"/>
                <a:gd name="T86" fmla="*/ 3311 w 4123"/>
                <a:gd name="T87" fmla="*/ 1701 h 2909"/>
                <a:gd name="T88" fmla="*/ 3140 w 4123"/>
                <a:gd name="T89" fmla="*/ 1523 h 2909"/>
                <a:gd name="T90" fmla="*/ 3034 w 4123"/>
                <a:gd name="T91" fmla="*/ 1391 h 2909"/>
                <a:gd name="T92" fmla="*/ 3133 w 4123"/>
                <a:gd name="T93" fmla="*/ 936 h 2909"/>
                <a:gd name="T94" fmla="*/ 2902 w 4123"/>
                <a:gd name="T95" fmla="*/ 811 h 2909"/>
                <a:gd name="T96" fmla="*/ 2902 w 4123"/>
                <a:gd name="T97" fmla="*/ 488 h 2909"/>
                <a:gd name="T98" fmla="*/ 2882 w 4123"/>
                <a:gd name="T99" fmla="*/ 343 h 2909"/>
                <a:gd name="T100" fmla="*/ 2665 w 4123"/>
                <a:gd name="T101" fmla="*/ 224 h 2909"/>
                <a:gd name="T102" fmla="*/ 2493 w 4123"/>
                <a:gd name="T103" fmla="*/ 257 h 2909"/>
                <a:gd name="T104" fmla="*/ 2071 w 4123"/>
                <a:gd name="T105" fmla="*/ 336 h 2909"/>
                <a:gd name="T106" fmla="*/ 1933 w 4123"/>
                <a:gd name="T107" fmla="*/ 310 h 2909"/>
                <a:gd name="T108" fmla="*/ 1880 w 4123"/>
                <a:gd name="T109" fmla="*/ 244 h 2909"/>
                <a:gd name="T110" fmla="*/ 1853 w 4123"/>
                <a:gd name="T111" fmla="*/ 72 h 2909"/>
                <a:gd name="T112" fmla="*/ 1682 w 4123"/>
                <a:gd name="T113" fmla="*/ 53 h 2909"/>
                <a:gd name="T114" fmla="*/ 1339 w 4123"/>
                <a:gd name="T115" fmla="*/ 26 h 2909"/>
                <a:gd name="T116" fmla="*/ 1154 w 4123"/>
                <a:gd name="T117" fmla="*/ 66 h 29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23" h="2909">
                  <a:moveTo>
                    <a:pt x="1154" y="66"/>
                  </a:moveTo>
                  <a:lnTo>
                    <a:pt x="1154" y="66"/>
                  </a:lnTo>
                  <a:cubicBezTo>
                    <a:pt x="1148" y="92"/>
                    <a:pt x="1128" y="105"/>
                    <a:pt x="1108" y="132"/>
                  </a:cubicBezTo>
                  <a:cubicBezTo>
                    <a:pt x="1088" y="158"/>
                    <a:pt x="1088" y="178"/>
                    <a:pt x="1062" y="198"/>
                  </a:cubicBezTo>
                  <a:cubicBezTo>
                    <a:pt x="1042" y="204"/>
                    <a:pt x="1036" y="211"/>
                    <a:pt x="1016" y="217"/>
                  </a:cubicBezTo>
                  <a:cubicBezTo>
                    <a:pt x="996" y="231"/>
                    <a:pt x="989" y="244"/>
                    <a:pt x="963" y="257"/>
                  </a:cubicBezTo>
                  <a:cubicBezTo>
                    <a:pt x="943" y="264"/>
                    <a:pt x="930" y="257"/>
                    <a:pt x="910" y="270"/>
                  </a:cubicBezTo>
                  <a:cubicBezTo>
                    <a:pt x="871" y="283"/>
                    <a:pt x="864" y="316"/>
                    <a:pt x="851" y="356"/>
                  </a:cubicBezTo>
                  <a:cubicBezTo>
                    <a:pt x="831" y="402"/>
                    <a:pt x="824" y="428"/>
                    <a:pt x="805" y="475"/>
                  </a:cubicBezTo>
                  <a:cubicBezTo>
                    <a:pt x="798" y="488"/>
                    <a:pt x="792" y="494"/>
                    <a:pt x="785" y="501"/>
                  </a:cubicBezTo>
                  <a:cubicBezTo>
                    <a:pt x="772" y="521"/>
                    <a:pt x="772" y="527"/>
                    <a:pt x="758" y="547"/>
                  </a:cubicBezTo>
                  <a:cubicBezTo>
                    <a:pt x="725" y="573"/>
                    <a:pt x="693" y="587"/>
                    <a:pt x="673" y="620"/>
                  </a:cubicBezTo>
                  <a:cubicBezTo>
                    <a:pt x="633" y="686"/>
                    <a:pt x="646" y="732"/>
                    <a:pt x="640" y="804"/>
                  </a:cubicBezTo>
                  <a:cubicBezTo>
                    <a:pt x="620" y="916"/>
                    <a:pt x="501" y="930"/>
                    <a:pt x="455" y="1029"/>
                  </a:cubicBezTo>
                  <a:cubicBezTo>
                    <a:pt x="415" y="1101"/>
                    <a:pt x="389" y="1147"/>
                    <a:pt x="317" y="1180"/>
                  </a:cubicBezTo>
                  <a:cubicBezTo>
                    <a:pt x="257" y="1207"/>
                    <a:pt x="211" y="1194"/>
                    <a:pt x="152" y="1213"/>
                  </a:cubicBezTo>
                  <a:cubicBezTo>
                    <a:pt x="79" y="1246"/>
                    <a:pt x="46" y="1286"/>
                    <a:pt x="0" y="1345"/>
                  </a:cubicBezTo>
                  <a:lnTo>
                    <a:pt x="0" y="1345"/>
                  </a:lnTo>
                  <a:cubicBezTo>
                    <a:pt x="191" y="1365"/>
                    <a:pt x="191" y="1365"/>
                    <a:pt x="191" y="1365"/>
                  </a:cubicBezTo>
                  <a:cubicBezTo>
                    <a:pt x="231" y="1365"/>
                    <a:pt x="251" y="1365"/>
                    <a:pt x="290" y="1365"/>
                  </a:cubicBezTo>
                  <a:cubicBezTo>
                    <a:pt x="317" y="1365"/>
                    <a:pt x="323" y="1385"/>
                    <a:pt x="350" y="1385"/>
                  </a:cubicBezTo>
                  <a:cubicBezTo>
                    <a:pt x="382" y="1385"/>
                    <a:pt x="389" y="1339"/>
                    <a:pt x="422" y="1339"/>
                  </a:cubicBezTo>
                  <a:cubicBezTo>
                    <a:pt x="455" y="1339"/>
                    <a:pt x="468" y="1339"/>
                    <a:pt x="501" y="1339"/>
                  </a:cubicBezTo>
                  <a:cubicBezTo>
                    <a:pt x="541" y="1339"/>
                    <a:pt x="561" y="1358"/>
                    <a:pt x="600" y="1358"/>
                  </a:cubicBezTo>
                  <a:cubicBezTo>
                    <a:pt x="626" y="1358"/>
                    <a:pt x="640" y="1358"/>
                    <a:pt x="673" y="1358"/>
                  </a:cubicBezTo>
                  <a:cubicBezTo>
                    <a:pt x="772" y="1358"/>
                    <a:pt x="805" y="1490"/>
                    <a:pt x="904" y="1490"/>
                  </a:cubicBezTo>
                  <a:cubicBezTo>
                    <a:pt x="943" y="1490"/>
                    <a:pt x="963" y="1464"/>
                    <a:pt x="1003" y="1464"/>
                  </a:cubicBezTo>
                  <a:cubicBezTo>
                    <a:pt x="1022" y="1464"/>
                    <a:pt x="1022" y="1490"/>
                    <a:pt x="1029" y="1510"/>
                  </a:cubicBezTo>
                  <a:cubicBezTo>
                    <a:pt x="1049" y="1543"/>
                    <a:pt x="1062" y="1583"/>
                    <a:pt x="1095" y="1583"/>
                  </a:cubicBezTo>
                  <a:cubicBezTo>
                    <a:pt x="1135" y="1583"/>
                    <a:pt x="1148" y="1550"/>
                    <a:pt x="1181" y="1550"/>
                  </a:cubicBezTo>
                  <a:cubicBezTo>
                    <a:pt x="1220" y="1550"/>
                    <a:pt x="1240" y="1583"/>
                    <a:pt x="1280" y="1583"/>
                  </a:cubicBezTo>
                  <a:cubicBezTo>
                    <a:pt x="1332" y="1583"/>
                    <a:pt x="1365" y="1563"/>
                    <a:pt x="1418" y="1563"/>
                  </a:cubicBezTo>
                  <a:cubicBezTo>
                    <a:pt x="1464" y="1563"/>
                    <a:pt x="1464" y="1616"/>
                    <a:pt x="1497" y="1642"/>
                  </a:cubicBezTo>
                  <a:cubicBezTo>
                    <a:pt x="1530" y="1668"/>
                    <a:pt x="1570" y="1668"/>
                    <a:pt x="1603" y="1701"/>
                  </a:cubicBezTo>
                  <a:cubicBezTo>
                    <a:pt x="1609" y="1721"/>
                    <a:pt x="1616" y="1728"/>
                    <a:pt x="1623" y="1748"/>
                  </a:cubicBezTo>
                  <a:cubicBezTo>
                    <a:pt x="1629" y="1761"/>
                    <a:pt x="1629" y="1774"/>
                    <a:pt x="1636" y="1787"/>
                  </a:cubicBezTo>
                  <a:cubicBezTo>
                    <a:pt x="1636" y="1813"/>
                    <a:pt x="1642" y="1827"/>
                    <a:pt x="1649" y="1860"/>
                  </a:cubicBezTo>
                  <a:cubicBezTo>
                    <a:pt x="1649" y="1880"/>
                    <a:pt x="1655" y="1899"/>
                    <a:pt x="1662" y="1919"/>
                  </a:cubicBezTo>
                  <a:cubicBezTo>
                    <a:pt x="1662" y="1939"/>
                    <a:pt x="1662" y="1952"/>
                    <a:pt x="1662" y="1972"/>
                  </a:cubicBezTo>
                  <a:cubicBezTo>
                    <a:pt x="1669" y="1985"/>
                    <a:pt x="1675" y="1992"/>
                    <a:pt x="1675" y="2005"/>
                  </a:cubicBezTo>
                  <a:cubicBezTo>
                    <a:pt x="1662" y="2038"/>
                    <a:pt x="1636" y="2051"/>
                    <a:pt x="1636" y="2084"/>
                  </a:cubicBezTo>
                  <a:cubicBezTo>
                    <a:pt x="1636" y="2137"/>
                    <a:pt x="1669" y="2156"/>
                    <a:pt x="1689" y="2209"/>
                  </a:cubicBezTo>
                  <a:cubicBezTo>
                    <a:pt x="1708" y="2269"/>
                    <a:pt x="1702" y="2308"/>
                    <a:pt x="1702" y="2367"/>
                  </a:cubicBezTo>
                  <a:cubicBezTo>
                    <a:pt x="1702" y="2414"/>
                    <a:pt x="1695" y="2440"/>
                    <a:pt x="1695" y="2486"/>
                  </a:cubicBezTo>
                  <a:cubicBezTo>
                    <a:pt x="1695" y="2486"/>
                    <a:pt x="1702" y="2493"/>
                    <a:pt x="1708" y="2493"/>
                  </a:cubicBezTo>
                  <a:cubicBezTo>
                    <a:pt x="1761" y="2493"/>
                    <a:pt x="1781" y="2473"/>
                    <a:pt x="1834" y="2473"/>
                  </a:cubicBezTo>
                  <a:cubicBezTo>
                    <a:pt x="1880" y="2473"/>
                    <a:pt x="1906" y="2493"/>
                    <a:pt x="1946" y="2519"/>
                  </a:cubicBezTo>
                  <a:cubicBezTo>
                    <a:pt x="1992" y="2539"/>
                    <a:pt x="2051" y="2539"/>
                    <a:pt x="2051" y="2585"/>
                  </a:cubicBezTo>
                  <a:cubicBezTo>
                    <a:pt x="2051" y="2651"/>
                    <a:pt x="2025" y="2684"/>
                    <a:pt x="2018" y="2750"/>
                  </a:cubicBezTo>
                  <a:cubicBezTo>
                    <a:pt x="2038" y="2750"/>
                    <a:pt x="2051" y="2750"/>
                    <a:pt x="2071" y="2750"/>
                  </a:cubicBezTo>
                  <a:cubicBezTo>
                    <a:pt x="2084" y="2750"/>
                    <a:pt x="2091" y="2744"/>
                    <a:pt x="2104" y="2744"/>
                  </a:cubicBezTo>
                  <a:cubicBezTo>
                    <a:pt x="2137" y="2744"/>
                    <a:pt x="2150" y="2750"/>
                    <a:pt x="2177" y="2750"/>
                  </a:cubicBezTo>
                  <a:cubicBezTo>
                    <a:pt x="2190" y="2816"/>
                    <a:pt x="2210" y="2849"/>
                    <a:pt x="2229" y="2908"/>
                  </a:cubicBezTo>
                  <a:lnTo>
                    <a:pt x="2229" y="2908"/>
                  </a:lnTo>
                  <a:cubicBezTo>
                    <a:pt x="2256" y="2902"/>
                    <a:pt x="2269" y="2882"/>
                    <a:pt x="2269" y="2856"/>
                  </a:cubicBezTo>
                  <a:cubicBezTo>
                    <a:pt x="2269" y="2829"/>
                    <a:pt x="2262" y="2816"/>
                    <a:pt x="2249" y="2796"/>
                  </a:cubicBezTo>
                  <a:cubicBezTo>
                    <a:pt x="2308" y="2790"/>
                    <a:pt x="2322" y="2744"/>
                    <a:pt x="2368" y="2710"/>
                  </a:cubicBezTo>
                  <a:cubicBezTo>
                    <a:pt x="2473" y="2645"/>
                    <a:pt x="2533" y="2605"/>
                    <a:pt x="2645" y="2546"/>
                  </a:cubicBezTo>
                  <a:cubicBezTo>
                    <a:pt x="2770" y="2473"/>
                    <a:pt x="2823" y="2394"/>
                    <a:pt x="2955" y="2341"/>
                  </a:cubicBezTo>
                  <a:cubicBezTo>
                    <a:pt x="2994" y="2321"/>
                    <a:pt x="3008" y="2288"/>
                    <a:pt x="3054" y="2288"/>
                  </a:cubicBezTo>
                  <a:cubicBezTo>
                    <a:pt x="3067" y="2288"/>
                    <a:pt x="3074" y="2295"/>
                    <a:pt x="3093" y="2295"/>
                  </a:cubicBezTo>
                  <a:cubicBezTo>
                    <a:pt x="3146" y="2295"/>
                    <a:pt x="3173" y="2255"/>
                    <a:pt x="3219" y="2229"/>
                  </a:cubicBezTo>
                  <a:cubicBezTo>
                    <a:pt x="3265" y="2196"/>
                    <a:pt x="3298" y="2190"/>
                    <a:pt x="3351" y="2190"/>
                  </a:cubicBezTo>
                  <a:cubicBezTo>
                    <a:pt x="3397" y="2190"/>
                    <a:pt x="3417" y="2229"/>
                    <a:pt x="3469" y="2229"/>
                  </a:cubicBezTo>
                  <a:cubicBezTo>
                    <a:pt x="3502" y="2229"/>
                    <a:pt x="3522" y="2236"/>
                    <a:pt x="3549" y="2216"/>
                  </a:cubicBezTo>
                  <a:cubicBezTo>
                    <a:pt x="3575" y="2190"/>
                    <a:pt x="3575" y="2163"/>
                    <a:pt x="3595" y="2143"/>
                  </a:cubicBezTo>
                  <a:cubicBezTo>
                    <a:pt x="3634" y="2110"/>
                    <a:pt x="3667" y="2104"/>
                    <a:pt x="3720" y="2091"/>
                  </a:cubicBezTo>
                  <a:cubicBezTo>
                    <a:pt x="3733" y="2091"/>
                    <a:pt x="3740" y="2077"/>
                    <a:pt x="3753" y="2077"/>
                  </a:cubicBezTo>
                  <a:cubicBezTo>
                    <a:pt x="3779" y="2077"/>
                    <a:pt x="3793" y="2077"/>
                    <a:pt x="3819" y="2077"/>
                  </a:cubicBezTo>
                  <a:cubicBezTo>
                    <a:pt x="3826" y="2077"/>
                    <a:pt x="3826" y="2077"/>
                    <a:pt x="3832" y="2077"/>
                  </a:cubicBezTo>
                  <a:lnTo>
                    <a:pt x="3832" y="2077"/>
                  </a:lnTo>
                  <a:cubicBezTo>
                    <a:pt x="3832" y="2071"/>
                    <a:pt x="3826" y="2071"/>
                    <a:pt x="3826" y="2064"/>
                  </a:cubicBezTo>
                  <a:cubicBezTo>
                    <a:pt x="3826" y="2031"/>
                    <a:pt x="3839" y="2005"/>
                    <a:pt x="3845" y="1972"/>
                  </a:cubicBezTo>
                  <a:cubicBezTo>
                    <a:pt x="3852" y="1939"/>
                    <a:pt x="3852" y="1912"/>
                    <a:pt x="3878" y="1893"/>
                  </a:cubicBezTo>
                  <a:cubicBezTo>
                    <a:pt x="3958" y="1833"/>
                    <a:pt x="4023" y="1813"/>
                    <a:pt x="4122" y="1813"/>
                  </a:cubicBezTo>
                  <a:cubicBezTo>
                    <a:pt x="4122" y="1800"/>
                    <a:pt x="4122" y="1794"/>
                    <a:pt x="4122" y="1781"/>
                  </a:cubicBezTo>
                  <a:cubicBezTo>
                    <a:pt x="4122" y="1761"/>
                    <a:pt x="4109" y="1754"/>
                    <a:pt x="4096" y="1741"/>
                  </a:cubicBezTo>
                  <a:cubicBezTo>
                    <a:pt x="4083" y="1728"/>
                    <a:pt x="4076" y="1715"/>
                    <a:pt x="4056" y="1715"/>
                  </a:cubicBezTo>
                  <a:cubicBezTo>
                    <a:pt x="4030" y="1715"/>
                    <a:pt x="4017" y="1715"/>
                    <a:pt x="3991" y="1715"/>
                  </a:cubicBezTo>
                  <a:cubicBezTo>
                    <a:pt x="3951" y="1715"/>
                    <a:pt x="3892" y="1721"/>
                    <a:pt x="3892" y="1682"/>
                  </a:cubicBezTo>
                  <a:cubicBezTo>
                    <a:pt x="3892" y="1636"/>
                    <a:pt x="3905" y="1602"/>
                    <a:pt x="3924" y="1563"/>
                  </a:cubicBezTo>
                  <a:lnTo>
                    <a:pt x="3924" y="1563"/>
                  </a:lnTo>
                  <a:cubicBezTo>
                    <a:pt x="3878" y="1563"/>
                    <a:pt x="3839" y="1550"/>
                    <a:pt x="3793" y="1550"/>
                  </a:cubicBezTo>
                  <a:cubicBezTo>
                    <a:pt x="3753" y="1550"/>
                    <a:pt x="3733" y="1550"/>
                    <a:pt x="3694" y="1550"/>
                  </a:cubicBezTo>
                  <a:cubicBezTo>
                    <a:pt x="3628" y="1550"/>
                    <a:pt x="3595" y="1596"/>
                    <a:pt x="3529" y="1596"/>
                  </a:cubicBezTo>
                  <a:cubicBezTo>
                    <a:pt x="3502" y="1596"/>
                    <a:pt x="3489" y="1596"/>
                    <a:pt x="3469" y="1589"/>
                  </a:cubicBezTo>
                  <a:cubicBezTo>
                    <a:pt x="3463" y="1583"/>
                    <a:pt x="3456" y="1563"/>
                    <a:pt x="3450" y="1563"/>
                  </a:cubicBezTo>
                  <a:cubicBezTo>
                    <a:pt x="3370" y="1563"/>
                    <a:pt x="3384" y="1701"/>
                    <a:pt x="3311" y="1701"/>
                  </a:cubicBezTo>
                  <a:cubicBezTo>
                    <a:pt x="3238" y="1701"/>
                    <a:pt x="3140" y="1682"/>
                    <a:pt x="3140" y="1609"/>
                  </a:cubicBezTo>
                  <a:cubicBezTo>
                    <a:pt x="3140" y="1576"/>
                    <a:pt x="3140" y="1556"/>
                    <a:pt x="3140" y="1523"/>
                  </a:cubicBezTo>
                  <a:cubicBezTo>
                    <a:pt x="3140" y="1490"/>
                    <a:pt x="3133" y="1457"/>
                    <a:pt x="3100" y="1438"/>
                  </a:cubicBezTo>
                  <a:cubicBezTo>
                    <a:pt x="3074" y="1424"/>
                    <a:pt x="3047" y="1418"/>
                    <a:pt x="3034" y="1391"/>
                  </a:cubicBezTo>
                  <a:cubicBezTo>
                    <a:pt x="3166" y="1055"/>
                    <a:pt x="3166" y="1055"/>
                    <a:pt x="3166" y="1055"/>
                  </a:cubicBezTo>
                  <a:cubicBezTo>
                    <a:pt x="3159" y="1009"/>
                    <a:pt x="3166" y="969"/>
                    <a:pt x="3133" y="936"/>
                  </a:cubicBezTo>
                  <a:cubicBezTo>
                    <a:pt x="3100" y="897"/>
                    <a:pt x="3054" y="916"/>
                    <a:pt x="3001" y="910"/>
                  </a:cubicBezTo>
                  <a:cubicBezTo>
                    <a:pt x="2948" y="903"/>
                    <a:pt x="2929" y="864"/>
                    <a:pt x="2902" y="811"/>
                  </a:cubicBezTo>
                  <a:cubicBezTo>
                    <a:pt x="2889" y="758"/>
                    <a:pt x="2876" y="725"/>
                    <a:pt x="2876" y="666"/>
                  </a:cubicBezTo>
                  <a:cubicBezTo>
                    <a:pt x="2876" y="600"/>
                    <a:pt x="2902" y="560"/>
                    <a:pt x="2902" y="488"/>
                  </a:cubicBezTo>
                  <a:cubicBezTo>
                    <a:pt x="2902" y="468"/>
                    <a:pt x="2882" y="455"/>
                    <a:pt x="2882" y="435"/>
                  </a:cubicBezTo>
                  <a:cubicBezTo>
                    <a:pt x="2882" y="396"/>
                    <a:pt x="2882" y="382"/>
                    <a:pt x="2882" y="343"/>
                  </a:cubicBezTo>
                  <a:cubicBezTo>
                    <a:pt x="2882" y="277"/>
                    <a:pt x="2836" y="211"/>
                    <a:pt x="2770" y="211"/>
                  </a:cubicBezTo>
                  <a:cubicBezTo>
                    <a:pt x="2731" y="211"/>
                    <a:pt x="2704" y="224"/>
                    <a:pt x="2665" y="224"/>
                  </a:cubicBezTo>
                  <a:cubicBezTo>
                    <a:pt x="2638" y="224"/>
                    <a:pt x="2625" y="211"/>
                    <a:pt x="2599" y="211"/>
                  </a:cubicBezTo>
                  <a:cubicBezTo>
                    <a:pt x="2552" y="211"/>
                    <a:pt x="2539" y="257"/>
                    <a:pt x="2493" y="257"/>
                  </a:cubicBezTo>
                  <a:cubicBezTo>
                    <a:pt x="2454" y="257"/>
                    <a:pt x="2427" y="244"/>
                    <a:pt x="2388" y="244"/>
                  </a:cubicBezTo>
                  <a:cubicBezTo>
                    <a:pt x="2262" y="244"/>
                    <a:pt x="2183" y="270"/>
                    <a:pt x="2071" y="336"/>
                  </a:cubicBezTo>
                  <a:cubicBezTo>
                    <a:pt x="2058" y="303"/>
                    <a:pt x="2051" y="264"/>
                    <a:pt x="2012" y="264"/>
                  </a:cubicBezTo>
                  <a:cubicBezTo>
                    <a:pt x="1979" y="264"/>
                    <a:pt x="1966" y="310"/>
                    <a:pt x="1933" y="310"/>
                  </a:cubicBezTo>
                  <a:cubicBezTo>
                    <a:pt x="1913" y="310"/>
                    <a:pt x="1906" y="290"/>
                    <a:pt x="1900" y="277"/>
                  </a:cubicBezTo>
                  <a:cubicBezTo>
                    <a:pt x="1893" y="264"/>
                    <a:pt x="1880" y="257"/>
                    <a:pt x="1880" y="244"/>
                  </a:cubicBezTo>
                  <a:cubicBezTo>
                    <a:pt x="1880" y="204"/>
                    <a:pt x="1900" y="185"/>
                    <a:pt x="1900" y="145"/>
                  </a:cubicBezTo>
                  <a:cubicBezTo>
                    <a:pt x="1900" y="112"/>
                    <a:pt x="1880" y="86"/>
                    <a:pt x="1853" y="72"/>
                  </a:cubicBezTo>
                  <a:cubicBezTo>
                    <a:pt x="1834" y="72"/>
                    <a:pt x="1821" y="66"/>
                    <a:pt x="1801" y="59"/>
                  </a:cubicBezTo>
                  <a:cubicBezTo>
                    <a:pt x="1754" y="53"/>
                    <a:pt x="1728" y="53"/>
                    <a:pt x="1682" y="53"/>
                  </a:cubicBezTo>
                  <a:cubicBezTo>
                    <a:pt x="1609" y="53"/>
                    <a:pt x="1570" y="59"/>
                    <a:pt x="1497" y="59"/>
                  </a:cubicBezTo>
                  <a:cubicBezTo>
                    <a:pt x="1438" y="53"/>
                    <a:pt x="1398" y="53"/>
                    <a:pt x="1339" y="26"/>
                  </a:cubicBezTo>
                  <a:cubicBezTo>
                    <a:pt x="1319" y="13"/>
                    <a:pt x="1299" y="0"/>
                    <a:pt x="1273" y="0"/>
                  </a:cubicBezTo>
                  <a:cubicBezTo>
                    <a:pt x="1220" y="0"/>
                    <a:pt x="1187" y="26"/>
                    <a:pt x="1154" y="66"/>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 name="Freeform 43"/>
            <p:cNvSpPr>
              <a:spLocks noChangeArrowheads="1"/>
            </p:cNvSpPr>
            <p:nvPr/>
          </p:nvSpPr>
          <p:spPr bwMode="auto">
            <a:xfrm>
              <a:off x="6150369" y="7512044"/>
              <a:ext cx="1258806" cy="1277938"/>
            </a:xfrm>
            <a:custGeom>
              <a:avLst/>
              <a:gdLst>
                <a:gd name="T0" fmla="*/ 3495 w 3496"/>
                <a:gd name="T1" fmla="*/ 1213 h 3549"/>
                <a:gd name="T2" fmla="*/ 3435 w 3496"/>
                <a:gd name="T3" fmla="*/ 1471 h 3549"/>
                <a:gd name="T4" fmla="*/ 3389 w 3496"/>
                <a:gd name="T5" fmla="*/ 1537 h 3549"/>
                <a:gd name="T6" fmla="*/ 3297 w 3496"/>
                <a:gd name="T7" fmla="*/ 1622 h 3549"/>
                <a:gd name="T8" fmla="*/ 3191 w 3496"/>
                <a:gd name="T9" fmla="*/ 1675 h 3549"/>
                <a:gd name="T10" fmla="*/ 3086 w 3496"/>
                <a:gd name="T11" fmla="*/ 1880 h 3549"/>
                <a:gd name="T12" fmla="*/ 3039 w 3496"/>
                <a:gd name="T13" fmla="*/ 1952 h 3549"/>
                <a:gd name="T14" fmla="*/ 2921 w 3496"/>
                <a:gd name="T15" fmla="*/ 2209 h 3549"/>
                <a:gd name="T16" fmla="*/ 2598 w 3496"/>
                <a:gd name="T17" fmla="*/ 2585 h 3549"/>
                <a:gd name="T18" fmla="*/ 2281 w 3496"/>
                <a:gd name="T19" fmla="*/ 2750 h 3549"/>
                <a:gd name="T20" fmla="*/ 2024 w 3496"/>
                <a:gd name="T21" fmla="*/ 3021 h 3549"/>
                <a:gd name="T22" fmla="*/ 1853 w 3496"/>
                <a:gd name="T23" fmla="*/ 3245 h 3549"/>
                <a:gd name="T24" fmla="*/ 1702 w 3496"/>
                <a:gd name="T25" fmla="*/ 3456 h 3549"/>
                <a:gd name="T26" fmla="*/ 1682 w 3496"/>
                <a:gd name="T27" fmla="*/ 3548 h 3549"/>
                <a:gd name="T28" fmla="*/ 1510 w 3496"/>
                <a:gd name="T29" fmla="*/ 3377 h 3549"/>
                <a:gd name="T30" fmla="*/ 1392 w 3496"/>
                <a:gd name="T31" fmla="*/ 3410 h 3549"/>
                <a:gd name="T32" fmla="*/ 1075 w 3496"/>
                <a:gd name="T33" fmla="*/ 3153 h 3549"/>
                <a:gd name="T34" fmla="*/ 1081 w 3496"/>
                <a:gd name="T35" fmla="*/ 3034 h 3549"/>
                <a:gd name="T36" fmla="*/ 1029 w 3496"/>
                <a:gd name="T37" fmla="*/ 2862 h 3549"/>
                <a:gd name="T38" fmla="*/ 1055 w 3496"/>
                <a:gd name="T39" fmla="*/ 2566 h 3549"/>
                <a:gd name="T40" fmla="*/ 824 w 3496"/>
                <a:gd name="T41" fmla="*/ 2473 h 3549"/>
                <a:gd name="T42" fmla="*/ 593 w 3496"/>
                <a:gd name="T43" fmla="*/ 2519 h 3549"/>
                <a:gd name="T44" fmla="*/ 316 w 3496"/>
                <a:gd name="T45" fmla="*/ 2420 h 3549"/>
                <a:gd name="T46" fmla="*/ 46 w 3496"/>
                <a:gd name="T47" fmla="*/ 2394 h 3549"/>
                <a:gd name="T48" fmla="*/ 0 w 3496"/>
                <a:gd name="T49" fmla="*/ 2289 h 3549"/>
                <a:gd name="T50" fmla="*/ 79 w 3496"/>
                <a:gd name="T51" fmla="*/ 2064 h 3549"/>
                <a:gd name="T52" fmla="*/ 105 w 3496"/>
                <a:gd name="T53" fmla="*/ 1860 h 3549"/>
                <a:gd name="T54" fmla="*/ 99 w 3496"/>
                <a:gd name="T55" fmla="*/ 1767 h 3549"/>
                <a:gd name="T56" fmla="*/ 85 w 3496"/>
                <a:gd name="T57" fmla="*/ 1636 h 3549"/>
                <a:gd name="T58" fmla="*/ 33 w 3496"/>
                <a:gd name="T59" fmla="*/ 1550 h 3549"/>
                <a:gd name="T60" fmla="*/ 6 w 3496"/>
                <a:gd name="T61" fmla="*/ 1424 h 3549"/>
                <a:gd name="T62" fmla="*/ 6 w 3496"/>
                <a:gd name="T63" fmla="*/ 1411 h 3549"/>
                <a:gd name="T64" fmla="*/ 138 w 3496"/>
                <a:gd name="T65" fmla="*/ 1260 h 3549"/>
                <a:gd name="T66" fmla="*/ 39 w 3496"/>
                <a:gd name="T67" fmla="*/ 1134 h 3549"/>
                <a:gd name="T68" fmla="*/ 165 w 3496"/>
                <a:gd name="T69" fmla="*/ 864 h 3549"/>
                <a:gd name="T70" fmla="*/ 277 w 3496"/>
                <a:gd name="T71" fmla="*/ 455 h 3549"/>
                <a:gd name="T72" fmla="*/ 330 w 3496"/>
                <a:gd name="T73" fmla="*/ 350 h 3549"/>
                <a:gd name="T74" fmla="*/ 217 w 3496"/>
                <a:gd name="T75" fmla="*/ 86 h 3549"/>
                <a:gd name="T76" fmla="*/ 270 w 3496"/>
                <a:gd name="T77" fmla="*/ 72 h 3549"/>
                <a:gd name="T78" fmla="*/ 389 w 3496"/>
                <a:gd name="T79" fmla="*/ 224 h 3549"/>
                <a:gd name="T80" fmla="*/ 646 w 3496"/>
                <a:gd name="T81" fmla="*/ 204 h 3549"/>
                <a:gd name="T82" fmla="*/ 824 w 3496"/>
                <a:gd name="T83" fmla="*/ 105 h 3549"/>
                <a:gd name="T84" fmla="*/ 1088 w 3496"/>
                <a:gd name="T85" fmla="*/ 20 h 3549"/>
                <a:gd name="T86" fmla="*/ 1128 w 3496"/>
                <a:gd name="T87" fmla="*/ 79 h 3549"/>
                <a:gd name="T88" fmla="*/ 1378 w 3496"/>
                <a:gd name="T89" fmla="*/ 152 h 3549"/>
                <a:gd name="T90" fmla="*/ 1622 w 3496"/>
                <a:gd name="T91" fmla="*/ 13 h 3549"/>
                <a:gd name="T92" fmla="*/ 1853 w 3496"/>
                <a:gd name="T93" fmla="*/ 7 h 3549"/>
                <a:gd name="T94" fmla="*/ 2215 w 3496"/>
                <a:gd name="T95" fmla="*/ 46 h 3549"/>
                <a:gd name="T96" fmla="*/ 2320 w 3496"/>
                <a:gd name="T97" fmla="*/ 158 h 3549"/>
                <a:gd name="T98" fmla="*/ 2466 w 3496"/>
                <a:gd name="T99" fmla="*/ 224 h 3549"/>
                <a:gd name="T100" fmla="*/ 2452 w 3496"/>
                <a:gd name="T101" fmla="*/ 363 h 3549"/>
                <a:gd name="T102" fmla="*/ 2433 w 3496"/>
                <a:gd name="T103" fmla="*/ 508 h 3549"/>
                <a:gd name="T104" fmla="*/ 2644 w 3496"/>
                <a:gd name="T105" fmla="*/ 620 h 3549"/>
                <a:gd name="T106" fmla="*/ 2954 w 3496"/>
                <a:gd name="T107" fmla="*/ 864 h 3549"/>
                <a:gd name="T108" fmla="*/ 3244 w 3496"/>
                <a:gd name="T109" fmla="*/ 1055 h 3549"/>
                <a:gd name="T110" fmla="*/ 3495 w 3496"/>
                <a:gd name="T111" fmla="*/ 1213 h 35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96" h="3549">
                  <a:moveTo>
                    <a:pt x="3495" y="1213"/>
                  </a:moveTo>
                  <a:lnTo>
                    <a:pt x="3495" y="1213"/>
                  </a:lnTo>
                  <a:cubicBezTo>
                    <a:pt x="3442" y="1260"/>
                    <a:pt x="3422" y="1306"/>
                    <a:pt x="3422" y="1372"/>
                  </a:cubicBezTo>
                  <a:cubicBezTo>
                    <a:pt x="3422" y="1411"/>
                    <a:pt x="3442" y="1431"/>
                    <a:pt x="3435" y="1471"/>
                  </a:cubicBezTo>
                  <a:lnTo>
                    <a:pt x="3435" y="1471"/>
                  </a:lnTo>
                  <a:cubicBezTo>
                    <a:pt x="3429" y="1497"/>
                    <a:pt x="3409" y="1510"/>
                    <a:pt x="3389" y="1537"/>
                  </a:cubicBezTo>
                  <a:cubicBezTo>
                    <a:pt x="3369" y="1563"/>
                    <a:pt x="3369" y="1583"/>
                    <a:pt x="3343" y="1603"/>
                  </a:cubicBezTo>
                  <a:cubicBezTo>
                    <a:pt x="3323" y="1609"/>
                    <a:pt x="3317" y="1616"/>
                    <a:pt x="3297" y="1622"/>
                  </a:cubicBezTo>
                  <a:cubicBezTo>
                    <a:pt x="3277" y="1636"/>
                    <a:pt x="3270" y="1649"/>
                    <a:pt x="3244" y="1662"/>
                  </a:cubicBezTo>
                  <a:cubicBezTo>
                    <a:pt x="3224" y="1669"/>
                    <a:pt x="3211" y="1662"/>
                    <a:pt x="3191" y="1675"/>
                  </a:cubicBezTo>
                  <a:cubicBezTo>
                    <a:pt x="3152" y="1688"/>
                    <a:pt x="3145" y="1721"/>
                    <a:pt x="3132" y="1761"/>
                  </a:cubicBezTo>
                  <a:cubicBezTo>
                    <a:pt x="3112" y="1807"/>
                    <a:pt x="3105" y="1833"/>
                    <a:pt x="3086" y="1880"/>
                  </a:cubicBezTo>
                  <a:cubicBezTo>
                    <a:pt x="3079" y="1893"/>
                    <a:pt x="3073" y="1899"/>
                    <a:pt x="3066" y="1906"/>
                  </a:cubicBezTo>
                  <a:cubicBezTo>
                    <a:pt x="3053" y="1926"/>
                    <a:pt x="3053" y="1932"/>
                    <a:pt x="3039" y="1952"/>
                  </a:cubicBezTo>
                  <a:cubicBezTo>
                    <a:pt x="3006" y="1978"/>
                    <a:pt x="2974" y="1992"/>
                    <a:pt x="2954" y="2025"/>
                  </a:cubicBezTo>
                  <a:cubicBezTo>
                    <a:pt x="2914" y="2091"/>
                    <a:pt x="2927" y="2137"/>
                    <a:pt x="2921" y="2209"/>
                  </a:cubicBezTo>
                  <a:cubicBezTo>
                    <a:pt x="2901" y="2321"/>
                    <a:pt x="2782" y="2335"/>
                    <a:pt x="2736" y="2434"/>
                  </a:cubicBezTo>
                  <a:cubicBezTo>
                    <a:pt x="2696" y="2506"/>
                    <a:pt x="2670" y="2552"/>
                    <a:pt x="2598" y="2585"/>
                  </a:cubicBezTo>
                  <a:cubicBezTo>
                    <a:pt x="2538" y="2612"/>
                    <a:pt x="2492" y="2599"/>
                    <a:pt x="2433" y="2618"/>
                  </a:cubicBezTo>
                  <a:cubicBezTo>
                    <a:pt x="2360" y="2651"/>
                    <a:pt x="2327" y="2691"/>
                    <a:pt x="2281" y="2750"/>
                  </a:cubicBezTo>
                  <a:cubicBezTo>
                    <a:pt x="2215" y="2823"/>
                    <a:pt x="2156" y="2843"/>
                    <a:pt x="2077" y="2895"/>
                  </a:cubicBezTo>
                  <a:cubicBezTo>
                    <a:pt x="2030" y="2922"/>
                    <a:pt x="2030" y="2968"/>
                    <a:pt x="2024" y="3021"/>
                  </a:cubicBezTo>
                  <a:cubicBezTo>
                    <a:pt x="2017" y="3060"/>
                    <a:pt x="2005" y="3080"/>
                    <a:pt x="1992" y="3120"/>
                  </a:cubicBezTo>
                  <a:cubicBezTo>
                    <a:pt x="1959" y="3186"/>
                    <a:pt x="1906" y="3192"/>
                    <a:pt x="1853" y="3245"/>
                  </a:cubicBezTo>
                  <a:cubicBezTo>
                    <a:pt x="1827" y="3278"/>
                    <a:pt x="1833" y="3304"/>
                    <a:pt x="1807" y="3337"/>
                  </a:cubicBezTo>
                  <a:cubicBezTo>
                    <a:pt x="1761" y="3384"/>
                    <a:pt x="1721" y="3397"/>
                    <a:pt x="1702" y="3456"/>
                  </a:cubicBezTo>
                  <a:cubicBezTo>
                    <a:pt x="1695" y="3496"/>
                    <a:pt x="1688" y="3509"/>
                    <a:pt x="1682" y="3548"/>
                  </a:cubicBezTo>
                  <a:lnTo>
                    <a:pt x="1682" y="3548"/>
                  </a:lnTo>
                  <a:cubicBezTo>
                    <a:pt x="1655" y="3509"/>
                    <a:pt x="1629" y="3496"/>
                    <a:pt x="1616" y="3463"/>
                  </a:cubicBezTo>
                  <a:cubicBezTo>
                    <a:pt x="1596" y="3416"/>
                    <a:pt x="1563" y="3377"/>
                    <a:pt x="1510" y="3377"/>
                  </a:cubicBezTo>
                  <a:cubicBezTo>
                    <a:pt x="1484" y="3377"/>
                    <a:pt x="1477" y="3397"/>
                    <a:pt x="1451" y="3403"/>
                  </a:cubicBezTo>
                  <a:cubicBezTo>
                    <a:pt x="1431" y="3410"/>
                    <a:pt x="1418" y="3410"/>
                    <a:pt x="1392" y="3410"/>
                  </a:cubicBezTo>
                  <a:cubicBezTo>
                    <a:pt x="1312" y="3410"/>
                    <a:pt x="1266" y="3416"/>
                    <a:pt x="1200" y="3377"/>
                  </a:cubicBezTo>
                  <a:cubicBezTo>
                    <a:pt x="1114" y="3324"/>
                    <a:pt x="1101" y="3252"/>
                    <a:pt x="1075" y="3153"/>
                  </a:cubicBezTo>
                  <a:cubicBezTo>
                    <a:pt x="1068" y="3139"/>
                    <a:pt x="1068" y="3126"/>
                    <a:pt x="1068" y="3113"/>
                  </a:cubicBezTo>
                  <a:cubicBezTo>
                    <a:pt x="1068" y="3080"/>
                    <a:pt x="1081" y="3067"/>
                    <a:pt x="1081" y="3034"/>
                  </a:cubicBezTo>
                  <a:cubicBezTo>
                    <a:pt x="1081" y="3001"/>
                    <a:pt x="1081" y="2974"/>
                    <a:pt x="1075" y="2942"/>
                  </a:cubicBezTo>
                  <a:cubicBezTo>
                    <a:pt x="1062" y="2909"/>
                    <a:pt x="1029" y="2902"/>
                    <a:pt x="1029" y="2862"/>
                  </a:cubicBezTo>
                  <a:cubicBezTo>
                    <a:pt x="1029" y="2803"/>
                    <a:pt x="1081" y="2777"/>
                    <a:pt x="1081" y="2717"/>
                  </a:cubicBezTo>
                  <a:cubicBezTo>
                    <a:pt x="1081" y="2658"/>
                    <a:pt x="1081" y="2618"/>
                    <a:pt x="1055" y="2566"/>
                  </a:cubicBezTo>
                  <a:cubicBezTo>
                    <a:pt x="1029" y="2526"/>
                    <a:pt x="996" y="2519"/>
                    <a:pt x="956" y="2506"/>
                  </a:cubicBezTo>
                  <a:cubicBezTo>
                    <a:pt x="910" y="2487"/>
                    <a:pt x="877" y="2473"/>
                    <a:pt x="824" y="2473"/>
                  </a:cubicBezTo>
                  <a:cubicBezTo>
                    <a:pt x="758" y="2473"/>
                    <a:pt x="719" y="2493"/>
                    <a:pt x="653" y="2500"/>
                  </a:cubicBezTo>
                  <a:cubicBezTo>
                    <a:pt x="626" y="2506"/>
                    <a:pt x="620" y="2519"/>
                    <a:pt x="593" y="2519"/>
                  </a:cubicBezTo>
                  <a:cubicBezTo>
                    <a:pt x="547" y="2519"/>
                    <a:pt x="534" y="2480"/>
                    <a:pt x="488" y="2473"/>
                  </a:cubicBezTo>
                  <a:cubicBezTo>
                    <a:pt x="422" y="2453"/>
                    <a:pt x="382" y="2447"/>
                    <a:pt x="316" y="2420"/>
                  </a:cubicBezTo>
                  <a:cubicBezTo>
                    <a:pt x="270" y="2407"/>
                    <a:pt x="250" y="2388"/>
                    <a:pt x="198" y="2388"/>
                  </a:cubicBezTo>
                  <a:cubicBezTo>
                    <a:pt x="151" y="2388"/>
                    <a:pt x="99" y="2394"/>
                    <a:pt x="46" y="2394"/>
                  </a:cubicBezTo>
                  <a:cubicBezTo>
                    <a:pt x="39" y="2361"/>
                    <a:pt x="26" y="2348"/>
                    <a:pt x="20" y="2315"/>
                  </a:cubicBezTo>
                  <a:cubicBezTo>
                    <a:pt x="13" y="2302"/>
                    <a:pt x="0" y="2302"/>
                    <a:pt x="0" y="2289"/>
                  </a:cubicBezTo>
                  <a:cubicBezTo>
                    <a:pt x="0" y="2269"/>
                    <a:pt x="13" y="2262"/>
                    <a:pt x="20" y="2242"/>
                  </a:cubicBezTo>
                  <a:cubicBezTo>
                    <a:pt x="39" y="2170"/>
                    <a:pt x="59" y="2137"/>
                    <a:pt x="79" y="2064"/>
                  </a:cubicBezTo>
                  <a:cubicBezTo>
                    <a:pt x="92" y="2031"/>
                    <a:pt x="85" y="2012"/>
                    <a:pt x="92" y="1972"/>
                  </a:cubicBezTo>
                  <a:cubicBezTo>
                    <a:pt x="92" y="1926"/>
                    <a:pt x="105" y="1899"/>
                    <a:pt x="105" y="1860"/>
                  </a:cubicBezTo>
                  <a:cubicBezTo>
                    <a:pt x="105" y="1840"/>
                    <a:pt x="105" y="1833"/>
                    <a:pt x="105" y="1814"/>
                  </a:cubicBezTo>
                  <a:cubicBezTo>
                    <a:pt x="105" y="1801"/>
                    <a:pt x="99" y="1787"/>
                    <a:pt x="99" y="1767"/>
                  </a:cubicBezTo>
                  <a:cubicBezTo>
                    <a:pt x="99" y="1748"/>
                    <a:pt x="99" y="1735"/>
                    <a:pt x="99" y="1715"/>
                  </a:cubicBezTo>
                  <a:cubicBezTo>
                    <a:pt x="99" y="1682"/>
                    <a:pt x="99" y="1662"/>
                    <a:pt x="85" y="1636"/>
                  </a:cubicBezTo>
                  <a:cubicBezTo>
                    <a:pt x="79" y="1616"/>
                    <a:pt x="66" y="1616"/>
                    <a:pt x="53" y="1603"/>
                  </a:cubicBezTo>
                  <a:cubicBezTo>
                    <a:pt x="39" y="1590"/>
                    <a:pt x="33" y="1570"/>
                    <a:pt x="33" y="1550"/>
                  </a:cubicBezTo>
                  <a:cubicBezTo>
                    <a:pt x="33" y="1517"/>
                    <a:pt x="33" y="1504"/>
                    <a:pt x="33" y="1471"/>
                  </a:cubicBezTo>
                  <a:cubicBezTo>
                    <a:pt x="33" y="1451"/>
                    <a:pt x="13" y="1444"/>
                    <a:pt x="6" y="1424"/>
                  </a:cubicBezTo>
                  <a:cubicBezTo>
                    <a:pt x="6" y="1418"/>
                    <a:pt x="6" y="1418"/>
                    <a:pt x="6" y="1411"/>
                  </a:cubicBezTo>
                  <a:lnTo>
                    <a:pt x="6" y="1411"/>
                  </a:lnTo>
                  <a:cubicBezTo>
                    <a:pt x="46" y="1398"/>
                    <a:pt x="72" y="1398"/>
                    <a:pt x="105" y="1372"/>
                  </a:cubicBezTo>
                  <a:cubicBezTo>
                    <a:pt x="138" y="1339"/>
                    <a:pt x="138" y="1306"/>
                    <a:pt x="138" y="1260"/>
                  </a:cubicBezTo>
                  <a:cubicBezTo>
                    <a:pt x="138" y="1240"/>
                    <a:pt x="112" y="1240"/>
                    <a:pt x="92" y="1227"/>
                  </a:cubicBezTo>
                  <a:cubicBezTo>
                    <a:pt x="59" y="1200"/>
                    <a:pt x="39" y="1174"/>
                    <a:pt x="39" y="1134"/>
                  </a:cubicBezTo>
                  <a:cubicBezTo>
                    <a:pt x="39" y="1062"/>
                    <a:pt x="79" y="1029"/>
                    <a:pt x="119" y="976"/>
                  </a:cubicBezTo>
                  <a:cubicBezTo>
                    <a:pt x="151" y="943"/>
                    <a:pt x="151" y="910"/>
                    <a:pt x="165" y="864"/>
                  </a:cubicBezTo>
                  <a:cubicBezTo>
                    <a:pt x="184" y="791"/>
                    <a:pt x="211" y="752"/>
                    <a:pt x="231" y="673"/>
                  </a:cubicBezTo>
                  <a:cubicBezTo>
                    <a:pt x="244" y="587"/>
                    <a:pt x="257" y="541"/>
                    <a:pt x="277" y="455"/>
                  </a:cubicBezTo>
                  <a:cubicBezTo>
                    <a:pt x="283" y="429"/>
                    <a:pt x="290" y="415"/>
                    <a:pt x="303" y="389"/>
                  </a:cubicBezTo>
                  <a:cubicBezTo>
                    <a:pt x="310" y="369"/>
                    <a:pt x="330" y="369"/>
                    <a:pt x="330" y="350"/>
                  </a:cubicBezTo>
                  <a:cubicBezTo>
                    <a:pt x="330" y="257"/>
                    <a:pt x="270" y="211"/>
                    <a:pt x="237" y="125"/>
                  </a:cubicBezTo>
                  <a:cubicBezTo>
                    <a:pt x="231" y="112"/>
                    <a:pt x="224" y="99"/>
                    <a:pt x="217" y="86"/>
                  </a:cubicBezTo>
                  <a:lnTo>
                    <a:pt x="217" y="86"/>
                  </a:lnTo>
                  <a:cubicBezTo>
                    <a:pt x="237" y="86"/>
                    <a:pt x="250" y="72"/>
                    <a:pt x="270" y="72"/>
                  </a:cubicBezTo>
                  <a:cubicBezTo>
                    <a:pt x="290" y="72"/>
                    <a:pt x="303" y="99"/>
                    <a:pt x="310" y="119"/>
                  </a:cubicBezTo>
                  <a:cubicBezTo>
                    <a:pt x="336" y="165"/>
                    <a:pt x="349" y="191"/>
                    <a:pt x="389" y="224"/>
                  </a:cubicBezTo>
                  <a:cubicBezTo>
                    <a:pt x="435" y="264"/>
                    <a:pt x="475" y="270"/>
                    <a:pt x="534" y="270"/>
                  </a:cubicBezTo>
                  <a:cubicBezTo>
                    <a:pt x="587" y="270"/>
                    <a:pt x="600" y="218"/>
                    <a:pt x="646" y="204"/>
                  </a:cubicBezTo>
                  <a:cubicBezTo>
                    <a:pt x="699" y="191"/>
                    <a:pt x="745" y="204"/>
                    <a:pt x="791" y="165"/>
                  </a:cubicBezTo>
                  <a:cubicBezTo>
                    <a:pt x="818" y="152"/>
                    <a:pt x="804" y="125"/>
                    <a:pt x="824" y="105"/>
                  </a:cubicBezTo>
                  <a:cubicBezTo>
                    <a:pt x="851" y="72"/>
                    <a:pt x="890" y="86"/>
                    <a:pt x="930" y="66"/>
                  </a:cubicBezTo>
                  <a:cubicBezTo>
                    <a:pt x="989" y="39"/>
                    <a:pt x="1022" y="20"/>
                    <a:pt x="1088" y="20"/>
                  </a:cubicBezTo>
                  <a:cubicBezTo>
                    <a:pt x="1101" y="20"/>
                    <a:pt x="1095" y="39"/>
                    <a:pt x="1101" y="46"/>
                  </a:cubicBezTo>
                  <a:cubicBezTo>
                    <a:pt x="1108" y="59"/>
                    <a:pt x="1121" y="66"/>
                    <a:pt x="1128" y="79"/>
                  </a:cubicBezTo>
                  <a:cubicBezTo>
                    <a:pt x="1187" y="119"/>
                    <a:pt x="1233" y="152"/>
                    <a:pt x="1306" y="152"/>
                  </a:cubicBezTo>
                  <a:cubicBezTo>
                    <a:pt x="1332" y="152"/>
                    <a:pt x="1352" y="152"/>
                    <a:pt x="1378" y="152"/>
                  </a:cubicBezTo>
                  <a:cubicBezTo>
                    <a:pt x="1451" y="152"/>
                    <a:pt x="1444" y="39"/>
                    <a:pt x="1517" y="13"/>
                  </a:cubicBezTo>
                  <a:cubicBezTo>
                    <a:pt x="1556" y="0"/>
                    <a:pt x="1583" y="13"/>
                    <a:pt x="1622" y="13"/>
                  </a:cubicBezTo>
                  <a:cubicBezTo>
                    <a:pt x="1649" y="13"/>
                    <a:pt x="1662" y="7"/>
                    <a:pt x="1688" y="7"/>
                  </a:cubicBezTo>
                  <a:cubicBezTo>
                    <a:pt x="1754" y="7"/>
                    <a:pt x="1787" y="7"/>
                    <a:pt x="1853" y="7"/>
                  </a:cubicBezTo>
                  <a:cubicBezTo>
                    <a:pt x="1866" y="53"/>
                    <a:pt x="1913" y="79"/>
                    <a:pt x="1959" y="79"/>
                  </a:cubicBezTo>
                  <a:cubicBezTo>
                    <a:pt x="2063" y="79"/>
                    <a:pt x="2116" y="46"/>
                    <a:pt x="2215" y="46"/>
                  </a:cubicBezTo>
                  <a:cubicBezTo>
                    <a:pt x="2248" y="46"/>
                    <a:pt x="2281" y="39"/>
                    <a:pt x="2294" y="72"/>
                  </a:cubicBezTo>
                  <a:cubicBezTo>
                    <a:pt x="2307" y="99"/>
                    <a:pt x="2294" y="132"/>
                    <a:pt x="2320" y="158"/>
                  </a:cubicBezTo>
                  <a:cubicBezTo>
                    <a:pt x="2334" y="178"/>
                    <a:pt x="2353" y="171"/>
                    <a:pt x="2373" y="184"/>
                  </a:cubicBezTo>
                  <a:cubicBezTo>
                    <a:pt x="2413" y="198"/>
                    <a:pt x="2426" y="224"/>
                    <a:pt x="2466" y="224"/>
                  </a:cubicBezTo>
                  <a:lnTo>
                    <a:pt x="2466" y="224"/>
                  </a:lnTo>
                  <a:cubicBezTo>
                    <a:pt x="2459" y="270"/>
                    <a:pt x="2459" y="316"/>
                    <a:pt x="2452" y="363"/>
                  </a:cubicBezTo>
                  <a:cubicBezTo>
                    <a:pt x="2452" y="409"/>
                    <a:pt x="2433" y="435"/>
                    <a:pt x="2433" y="475"/>
                  </a:cubicBezTo>
                  <a:cubicBezTo>
                    <a:pt x="2433" y="488"/>
                    <a:pt x="2433" y="495"/>
                    <a:pt x="2433" y="508"/>
                  </a:cubicBezTo>
                  <a:cubicBezTo>
                    <a:pt x="2466" y="514"/>
                    <a:pt x="2492" y="508"/>
                    <a:pt x="2525" y="521"/>
                  </a:cubicBezTo>
                  <a:cubicBezTo>
                    <a:pt x="2584" y="541"/>
                    <a:pt x="2604" y="574"/>
                    <a:pt x="2644" y="620"/>
                  </a:cubicBezTo>
                  <a:cubicBezTo>
                    <a:pt x="2670" y="653"/>
                    <a:pt x="2696" y="666"/>
                    <a:pt x="2736" y="693"/>
                  </a:cubicBezTo>
                  <a:cubicBezTo>
                    <a:pt x="2822" y="758"/>
                    <a:pt x="2861" y="805"/>
                    <a:pt x="2954" y="864"/>
                  </a:cubicBezTo>
                  <a:cubicBezTo>
                    <a:pt x="3020" y="904"/>
                    <a:pt x="3046" y="930"/>
                    <a:pt x="3112" y="963"/>
                  </a:cubicBezTo>
                  <a:cubicBezTo>
                    <a:pt x="3165" y="996"/>
                    <a:pt x="3211" y="1002"/>
                    <a:pt x="3244" y="1055"/>
                  </a:cubicBezTo>
                  <a:cubicBezTo>
                    <a:pt x="3284" y="1128"/>
                    <a:pt x="3343" y="1141"/>
                    <a:pt x="3422" y="1174"/>
                  </a:cubicBezTo>
                  <a:cubicBezTo>
                    <a:pt x="3448" y="1187"/>
                    <a:pt x="3468" y="1194"/>
                    <a:pt x="3495" y="1213"/>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 name="Freeform 44"/>
            <p:cNvSpPr>
              <a:spLocks noChangeArrowheads="1"/>
            </p:cNvSpPr>
            <p:nvPr/>
          </p:nvSpPr>
          <p:spPr bwMode="auto">
            <a:xfrm>
              <a:off x="6150369" y="9329732"/>
              <a:ext cx="1268330" cy="1212850"/>
            </a:xfrm>
            <a:custGeom>
              <a:avLst/>
              <a:gdLst>
                <a:gd name="T0" fmla="*/ 1827 w 3522"/>
                <a:gd name="T1" fmla="*/ 39 h 3371"/>
                <a:gd name="T2" fmla="*/ 2142 w 3522"/>
                <a:gd name="T3" fmla="*/ 0 h 3371"/>
                <a:gd name="T4" fmla="*/ 2525 w 3522"/>
                <a:gd name="T5" fmla="*/ 79 h 3371"/>
                <a:gd name="T6" fmla="*/ 2743 w 3522"/>
                <a:gd name="T7" fmla="*/ 197 h 3371"/>
                <a:gd name="T8" fmla="*/ 3152 w 3522"/>
                <a:gd name="T9" fmla="*/ 652 h 3371"/>
                <a:gd name="T10" fmla="*/ 3382 w 3522"/>
                <a:gd name="T11" fmla="*/ 850 h 3371"/>
                <a:gd name="T12" fmla="*/ 3330 w 3522"/>
                <a:gd name="T13" fmla="*/ 1127 h 3371"/>
                <a:gd name="T14" fmla="*/ 3521 w 3522"/>
                <a:gd name="T15" fmla="*/ 1233 h 3371"/>
                <a:gd name="T16" fmla="*/ 3323 w 3522"/>
                <a:gd name="T17" fmla="*/ 1457 h 3371"/>
                <a:gd name="T18" fmla="*/ 2921 w 3522"/>
                <a:gd name="T19" fmla="*/ 2156 h 3371"/>
                <a:gd name="T20" fmla="*/ 2307 w 3522"/>
                <a:gd name="T21" fmla="*/ 2585 h 3371"/>
                <a:gd name="T22" fmla="*/ 2307 w 3522"/>
                <a:gd name="T23" fmla="*/ 2413 h 3371"/>
                <a:gd name="T24" fmla="*/ 2558 w 3522"/>
                <a:gd name="T25" fmla="*/ 2347 h 3371"/>
                <a:gd name="T26" fmla="*/ 2690 w 3522"/>
                <a:gd name="T27" fmla="*/ 2209 h 3371"/>
                <a:gd name="T28" fmla="*/ 2835 w 3522"/>
                <a:gd name="T29" fmla="*/ 2044 h 3371"/>
                <a:gd name="T30" fmla="*/ 2980 w 3522"/>
                <a:gd name="T31" fmla="*/ 1827 h 3371"/>
                <a:gd name="T32" fmla="*/ 3059 w 3522"/>
                <a:gd name="T33" fmla="*/ 1714 h 3371"/>
                <a:gd name="T34" fmla="*/ 3020 w 3522"/>
                <a:gd name="T35" fmla="*/ 1688 h 3371"/>
                <a:gd name="T36" fmla="*/ 2756 w 3522"/>
                <a:gd name="T37" fmla="*/ 1596 h 3371"/>
                <a:gd name="T38" fmla="*/ 2703 w 3522"/>
                <a:gd name="T39" fmla="*/ 1787 h 3371"/>
                <a:gd name="T40" fmla="*/ 2558 w 3522"/>
                <a:gd name="T41" fmla="*/ 2117 h 3371"/>
                <a:gd name="T42" fmla="*/ 2202 w 3522"/>
                <a:gd name="T43" fmla="*/ 2413 h 3371"/>
                <a:gd name="T44" fmla="*/ 2195 w 3522"/>
                <a:gd name="T45" fmla="*/ 2724 h 3371"/>
                <a:gd name="T46" fmla="*/ 2024 w 3522"/>
                <a:gd name="T47" fmla="*/ 3126 h 3371"/>
                <a:gd name="T48" fmla="*/ 1695 w 3522"/>
                <a:gd name="T49" fmla="*/ 3370 h 3371"/>
                <a:gd name="T50" fmla="*/ 1642 w 3522"/>
                <a:gd name="T51" fmla="*/ 3146 h 3371"/>
                <a:gd name="T52" fmla="*/ 1682 w 3522"/>
                <a:gd name="T53" fmla="*/ 3034 h 3371"/>
                <a:gd name="T54" fmla="*/ 1721 w 3522"/>
                <a:gd name="T55" fmla="*/ 2987 h 3371"/>
                <a:gd name="T56" fmla="*/ 1767 w 3522"/>
                <a:gd name="T57" fmla="*/ 2935 h 3371"/>
                <a:gd name="T58" fmla="*/ 1774 w 3522"/>
                <a:gd name="T59" fmla="*/ 2915 h 3371"/>
                <a:gd name="T60" fmla="*/ 1668 w 3522"/>
                <a:gd name="T61" fmla="*/ 2710 h 3371"/>
                <a:gd name="T62" fmla="*/ 1286 w 3522"/>
                <a:gd name="T63" fmla="*/ 2334 h 3371"/>
                <a:gd name="T64" fmla="*/ 1042 w 3522"/>
                <a:gd name="T65" fmla="*/ 2156 h 3371"/>
                <a:gd name="T66" fmla="*/ 910 w 3522"/>
                <a:gd name="T67" fmla="*/ 2011 h 3371"/>
                <a:gd name="T68" fmla="*/ 626 w 3522"/>
                <a:gd name="T69" fmla="*/ 1932 h 3371"/>
                <a:gd name="T70" fmla="*/ 415 w 3522"/>
                <a:gd name="T71" fmla="*/ 1602 h 3371"/>
                <a:gd name="T72" fmla="*/ 151 w 3522"/>
                <a:gd name="T73" fmla="*/ 1523 h 3371"/>
                <a:gd name="T74" fmla="*/ 0 w 3522"/>
                <a:gd name="T75" fmla="*/ 1444 h 3371"/>
                <a:gd name="T76" fmla="*/ 204 w 3522"/>
                <a:gd name="T77" fmla="*/ 1206 h 3371"/>
                <a:gd name="T78" fmla="*/ 462 w 3522"/>
                <a:gd name="T79" fmla="*/ 1015 h 3371"/>
                <a:gd name="T80" fmla="*/ 679 w 3522"/>
                <a:gd name="T81" fmla="*/ 811 h 3371"/>
                <a:gd name="T82" fmla="*/ 778 w 3522"/>
                <a:gd name="T83" fmla="*/ 633 h 3371"/>
                <a:gd name="T84" fmla="*/ 917 w 3522"/>
                <a:gd name="T85" fmla="*/ 633 h 3371"/>
                <a:gd name="T86" fmla="*/ 969 w 3522"/>
                <a:gd name="T87" fmla="*/ 468 h 3371"/>
                <a:gd name="T88" fmla="*/ 1207 w 3522"/>
                <a:gd name="T89" fmla="*/ 283 h 3371"/>
                <a:gd name="T90" fmla="*/ 1418 w 3522"/>
                <a:gd name="T91" fmla="*/ 98 h 3371"/>
                <a:gd name="T92" fmla="*/ 1622 w 3522"/>
                <a:gd name="T93" fmla="*/ 26 h 3371"/>
                <a:gd name="T94" fmla="*/ 1728 w 3522"/>
                <a:gd name="T95" fmla="*/ 19 h 3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22" h="3371">
                  <a:moveTo>
                    <a:pt x="1735" y="13"/>
                  </a:moveTo>
                  <a:lnTo>
                    <a:pt x="1735" y="13"/>
                  </a:lnTo>
                  <a:cubicBezTo>
                    <a:pt x="1767" y="13"/>
                    <a:pt x="1794" y="39"/>
                    <a:pt x="1827" y="39"/>
                  </a:cubicBezTo>
                  <a:cubicBezTo>
                    <a:pt x="1873" y="39"/>
                    <a:pt x="1893" y="13"/>
                    <a:pt x="1939" y="13"/>
                  </a:cubicBezTo>
                  <a:cubicBezTo>
                    <a:pt x="1979" y="13"/>
                    <a:pt x="1992" y="52"/>
                    <a:pt x="2030" y="52"/>
                  </a:cubicBezTo>
                  <a:cubicBezTo>
                    <a:pt x="2077" y="52"/>
                    <a:pt x="2096" y="0"/>
                    <a:pt x="2142" y="0"/>
                  </a:cubicBezTo>
                  <a:cubicBezTo>
                    <a:pt x="2182" y="0"/>
                    <a:pt x="2195" y="52"/>
                    <a:pt x="2235" y="52"/>
                  </a:cubicBezTo>
                  <a:cubicBezTo>
                    <a:pt x="2281" y="52"/>
                    <a:pt x="2307" y="52"/>
                    <a:pt x="2353" y="52"/>
                  </a:cubicBezTo>
                  <a:cubicBezTo>
                    <a:pt x="2419" y="52"/>
                    <a:pt x="2459" y="65"/>
                    <a:pt x="2525" y="79"/>
                  </a:cubicBezTo>
                  <a:cubicBezTo>
                    <a:pt x="2551" y="85"/>
                    <a:pt x="2584" y="85"/>
                    <a:pt x="2591" y="112"/>
                  </a:cubicBezTo>
                  <a:cubicBezTo>
                    <a:pt x="2598" y="138"/>
                    <a:pt x="2591" y="178"/>
                    <a:pt x="2617" y="184"/>
                  </a:cubicBezTo>
                  <a:cubicBezTo>
                    <a:pt x="2663" y="197"/>
                    <a:pt x="2696" y="178"/>
                    <a:pt x="2743" y="197"/>
                  </a:cubicBezTo>
                  <a:cubicBezTo>
                    <a:pt x="2769" y="204"/>
                    <a:pt x="2776" y="217"/>
                    <a:pt x="2795" y="237"/>
                  </a:cubicBezTo>
                  <a:cubicBezTo>
                    <a:pt x="2848" y="290"/>
                    <a:pt x="2881" y="316"/>
                    <a:pt x="2907" y="382"/>
                  </a:cubicBezTo>
                  <a:cubicBezTo>
                    <a:pt x="2960" y="514"/>
                    <a:pt x="3092" y="520"/>
                    <a:pt x="3152" y="652"/>
                  </a:cubicBezTo>
                  <a:cubicBezTo>
                    <a:pt x="3165" y="679"/>
                    <a:pt x="3178" y="712"/>
                    <a:pt x="3211" y="718"/>
                  </a:cubicBezTo>
                  <a:cubicBezTo>
                    <a:pt x="3250" y="738"/>
                    <a:pt x="3277" y="725"/>
                    <a:pt x="3317" y="738"/>
                  </a:cubicBezTo>
                  <a:cubicBezTo>
                    <a:pt x="3363" y="758"/>
                    <a:pt x="3382" y="804"/>
                    <a:pt x="3382" y="850"/>
                  </a:cubicBezTo>
                  <a:cubicBezTo>
                    <a:pt x="3382" y="903"/>
                    <a:pt x="3382" y="930"/>
                    <a:pt x="3382" y="976"/>
                  </a:cubicBezTo>
                  <a:cubicBezTo>
                    <a:pt x="3382" y="989"/>
                    <a:pt x="3389" y="995"/>
                    <a:pt x="3389" y="1009"/>
                  </a:cubicBezTo>
                  <a:cubicBezTo>
                    <a:pt x="3389" y="1061"/>
                    <a:pt x="3349" y="1081"/>
                    <a:pt x="3330" y="1127"/>
                  </a:cubicBezTo>
                  <a:cubicBezTo>
                    <a:pt x="3317" y="1154"/>
                    <a:pt x="3317" y="1174"/>
                    <a:pt x="3303" y="1193"/>
                  </a:cubicBezTo>
                  <a:cubicBezTo>
                    <a:pt x="3343" y="1200"/>
                    <a:pt x="3363" y="1193"/>
                    <a:pt x="3396" y="1193"/>
                  </a:cubicBezTo>
                  <a:cubicBezTo>
                    <a:pt x="3442" y="1193"/>
                    <a:pt x="3475" y="1206"/>
                    <a:pt x="3521" y="1233"/>
                  </a:cubicBezTo>
                  <a:lnTo>
                    <a:pt x="3521" y="1233"/>
                  </a:lnTo>
                  <a:cubicBezTo>
                    <a:pt x="3501" y="1259"/>
                    <a:pt x="3481" y="1292"/>
                    <a:pt x="3448" y="1325"/>
                  </a:cubicBezTo>
                  <a:cubicBezTo>
                    <a:pt x="3402" y="1378"/>
                    <a:pt x="3376" y="1411"/>
                    <a:pt x="3323" y="1457"/>
                  </a:cubicBezTo>
                  <a:cubicBezTo>
                    <a:pt x="3303" y="1484"/>
                    <a:pt x="3277" y="1497"/>
                    <a:pt x="3264" y="1523"/>
                  </a:cubicBezTo>
                  <a:cubicBezTo>
                    <a:pt x="3204" y="1629"/>
                    <a:pt x="3178" y="1695"/>
                    <a:pt x="3145" y="1813"/>
                  </a:cubicBezTo>
                  <a:cubicBezTo>
                    <a:pt x="3099" y="1965"/>
                    <a:pt x="3033" y="2044"/>
                    <a:pt x="2921" y="2156"/>
                  </a:cubicBezTo>
                  <a:cubicBezTo>
                    <a:pt x="2875" y="2202"/>
                    <a:pt x="2842" y="2229"/>
                    <a:pt x="2782" y="2268"/>
                  </a:cubicBezTo>
                  <a:cubicBezTo>
                    <a:pt x="2663" y="2354"/>
                    <a:pt x="2598" y="2407"/>
                    <a:pt x="2479" y="2486"/>
                  </a:cubicBezTo>
                  <a:cubicBezTo>
                    <a:pt x="2413" y="2526"/>
                    <a:pt x="2360" y="2526"/>
                    <a:pt x="2307" y="2585"/>
                  </a:cubicBezTo>
                  <a:lnTo>
                    <a:pt x="2307" y="2585"/>
                  </a:lnTo>
                  <a:cubicBezTo>
                    <a:pt x="2307" y="2413"/>
                    <a:pt x="2307" y="2413"/>
                    <a:pt x="2307" y="2413"/>
                  </a:cubicBezTo>
                  <a:lnTo>
                    <a:pt x="2307" y="2413"/>
                  </a:lnTo>
                  <a:cubicBezTo>
                    <a:pt x="2340" y="2433"/>
                    <a:pt x="2360" y="2446"/>
                    <a:pt x="2400" y="2446"/>
                  </a:cubicBezTo>
                  <a:cubicBezTo>
                    <a:pt x="2439" y="2440"/>
                    <a:pt x="2452" y="2400"/>
                    <a:pt x="2492" y="2381"/>
                  </a:cubicBezTo>
                  <a:cubicBezTo>
                    <a:pt x="2518" y="2367"/>
                    <a:pt x="2538" y="2361"/>
                    <a:pt x="2558" y="2347"/>
                  </a:cubicBezTo>
                  <a:cubicBezTo>
                    <a:pt x="2578" y="2341"/>
                    <a:pt x="2584" y="2314"/>
                    <a:pt x="2611" y="2308"/>
                  </a:cubicBezTo>
                  <a:cubicBezTo>
                    <a:pt x="2644" y="2295"/>
                    <a:pt x="2690" y="2288"/>
                    <a:pt x="2690" y="2255"/>
                  </a:cubicBezTo>
                  <a:cubicBezTo>
                    <a:pt x="2690" y="2235"/>
                    <a:pt x="2690" y="2222"/>
                    <a:pt x="2690" y="2209"/>
                  </a:cubicBezTo>
                  <a:cubicBezTo>
                    <a:pt x="2690" y="2169"/>
                    <a:pt x="2696" y="2143"/>
                    <a:pt x="2723" y="2117"/>
                  </a:cubicBezTo>
                  <a:cubicBezTo>
                    <a:pt x="2743" y="2090"/>
                    <a:pt x="2776" y="2117"/>
                    <a:pt x="2802" y="2103"/>
                  </a:cubicBezTo>
                  <a:cubicBezTo>
                    <a:pt x="2822" y="2084"/>
                    <a:pt x="2822" y="2064"/>
                    <a:pt x="2835" y="2044"/>
                  </a:cubicBezTo>
                  <a:cubicBezTo>
                    <a:pt x="2842" y="2024"/>
                    <a:pt x="2861" y="2011"/>
                    <a:pt x="2875" y="1998"/>
                  </a:cubicBezTo>
                  <a:cubicBezTo>
                    <a:pt x="2901" y="1958"/>
                    <a:pt x="2941" y="1952"/>
                    <a:pt x="2954" y="1906"/>
                  </a:cubicBezTo>
                  <a:cubicBezTo>
                    <a:pt x="2960" y="1873"/>
                    <a:pt x="2967" y="1853"/>
                    <a:pt x="2980" y="1827"/>
                  </a:cubicBezTo>
                  <a:cubicBezTo>
                    <a:pt x="2987" y="1800"/>
                    <a:pt x="2993" y="1767"/>
                    <a:pt x="3020" y="1767"/>
                  </a:cubicBezTo>
                  <a:cubicBezTo>
                    <a:pt x="3033" y="1767"/>
                    <a:pt x="3039" y="1774"/>
                    <a:pt x="3046" y="1774"/>
                  </a:cubicBezTo>
                  <a:cubicBezTo>
                    <a:pt x="3059" y="1754"/>
                    <a:pt x="3059" y="1741"/>
                    <a:pt x="3059" y="1714"/>
                  </a:cubicBezTo>
                  <a:cubicBezTo>
                    <a:pt x="3059" y="1701"/>
                    <a:pt x="3059" y="1688"/>
                    <a:pt x="3059" y="1675"/>
                  </a:cubicBezTo>
                  <a:cubicBezTo>
                    <a:pt x="3059" y="1675"/>
                    <a:pt x="3053" y="1668"/>
                    <a:pt x="3046" y="1668"/>
                  </a:cubicBezTo>
                  <a:cubicBezTo>
                    <a:pt x="3033" y="1668"/>
                    <a:pt x="3033" y="1681"/>
                    <a:pt x="3020" y="1688"/>
                  </a:cubicBezTo>
                  <a:cubicBezTo>
                    <a:pt x="2993" y="1695"/>
                    <a:pt x="2974" y="1701"/>
                    <a:pt x="2941" y="1701"/>
                  </a:cubicBezTo>
                  <a:cubicBezTo>
                    <a:pt x="2901" y="1701"/>
                    <a:pt x="2881" y="1681"/>
                    <a:pt x="2855" y="1655"/>
                  </a:cubicBezTo>
                  <a:cubicBezTo>
                    <a:pt x="2822" y="1622"/>
                    <a:pt x="2795" y="1622"/>
                    <a:pt x="2756" y="1596"/>
                  </a:cubicBezTo>
                  <a:cubicBezTo>
                    <a:pt x="2756" y="1615"/>
                    <a:pt x="2756" y="1629"/>
                    <a:pt x="2756" y="1648"/>
                  </a:cubicBezTo>
                  <a:cubicBezTo>
                    <a:pt x="2756" y="1675"/>
                    <a:pt x="2762" y="1695"/>
                    <a:pt x="2762" y="1721"/>
                  </a:cubicBezTo>
                  <a:cubicBezTo>
                    <a:pt x="2762" y="1760"/>
                    <a:pt x="2730" y="1760"/>
                    <a:pt x="2703" y="1787"/>
                  </a:cubicBezTo>
                  <a:cubicBezTo>
                    <a:pt x="2683" y="1813"/>
                    <a:pt x="2690" y="1833"/>
                    <a:pt x="2677" y="1859"/>
                  </a:cubicBezTo>
                  <a:cubicBezTo>
                    <a:pt x="2663" y="1886"/>
                    <a:pt x="2644" y="1892"/>
                    <a:pt x="2631" y="1912"/>
                  </a:cubicBezTo>
                  <a:cubicBezTo>
                    <a:pt x="2591" y="1985"/>
                    <a:pt x="2598" y="2044"/>
                    <a:pt x="2558" y="2117"/>
                  </a:cubicBezTo>
                  <a:cubicBezTo>
                    <a:pt x="2532" y="2169"/>
                    <a:pt x="2485" y="2169"/>
                    <a:pt x="2426" y="2196"/>
                  </a:cubicBezTo>
                  <a:cubicBezTo>
                    <a:pt x="2353" y="2229"/>
                    <a:pt x="2327" y="2275"/>
                    <a:pt x="2274" y="2328"/>
                  </a:cubicBezTo>
                  <a:cubicBezTo>
                    <a:pt x="2241" y="2354"/>
                    <a:pt x="2202" y="2367"/>
                    <a:pt x="2202" y="2413"/>
                  </a:cubicBezTo>
                  <a:cubicBezTo>
                    <a:pt x="2202" y="2440"/>
                    <a:pt x="2228" y="2453"/>
                    <a:pt x="2235" y="2480"/>
                  </a:cubicBezTo>
                  <a:cubicBezTo>
                    <a:pt x="2241" y="2539"/>
                    <a:pt x="2228" y="2592"/>
                    <a:pt x="2274" y="2631"/>
                  </a:cubicBezTo>
                  <a:cubicBezTo>
                    <a:pt x="2255" y="2677"/>
                    <a:pt x="2215" y="2684"/>
                    <a:pt x="2195" y="2724"/>
                  </a:cubicBezTo>
                  <a:cubicBezTo>
                    <a:pt x="2129" y="2842"/>
                    <a:pt x="2136" y="2935"/>
                    <a:pt x="2063" y="3047"/>
                  </a:cubicBezTo>
                  <a:cubicBezTo>
                    <a:pt x="2050" y="3066"/>
                    <a:pt x="2037" y="3080"/>
                    <a:pt x="2030" y="3099"/>
                  </a:cubicBezTo>
                  <a:cubicBezTo>
                    <a:pt x="2024" y="3106"/>
                    <a:pt x="2030" y="3119"/>
                    <a:pt x="2024" y="3126"/>
                  </a:cubicBezTo>
                  <a:cubicBezTo>
                    <a:pt x="1939" y="3198"/>
                    <a:pt x="1899" y="3251"/>
                    <a:pt x="1807" y="3297"/>
                  </a:cubicBezTo>
                  <a:cubicBezTo>
                    <a:pt x="1761" y="3317"/>
                    <a:pt x="1728" y="3337"/>
                    <a:pt x="1695" y="3370"/>
                  </a:cubicBezTo>
                  <a:lnTo>
                    <a:pt x="1695" y="3370"/>
                  </a:lnTo>
                  <a:cubicBezTo>
                    <a:pt x="1649" y="3245"/>
                    <a:pt x="1649" y="3245"/>
                    <a:pt x="1649" y="3245"/>
                  </a:cubicBezTo>
                  <a:cubicBezTo>
                    <a:pt x="1649" y="3225"/>
                    <a:pt x="1642" y="3205"/>
                    <a:pt x="1642" y="3185"/>
                  </a:cubicBezTo>
                  <a:cubicBezTo>
                    <a:pt x="1642" y="3172"/>
                    <a:pt x="1642" y="3159"/>
                    <a:pt x="1642" y="3146"/>
                  </a:cubicBezTo>
                  <a:cubicBezTo>
                    <a:pt x="1642" y="3132"/>
                    <a:pt x="1649" y="3126"/>
                    <a:pt x="1649" y="3113"/>
                  </a:cubicBezTo>
                  <a:cubicBezTo>
                    <a:pt x="1655" y="3086"/>
                    <a:pt x="1662" y="3073"/>
                    <a:pt x="1668" y="3053"/>
                  </a:cubicBezTo>
                  <a:cubicBezTo>
                    <a:pt x="1675" y="3047"/>
                    <a:pt x="1675" y="3040"/>
                    <a:pt x="1682" y="3034"/>
                  </a:cubicBezTo>
                  <a:cubicBezTo>
                    <a:pt x="1688" y="3020"/>
                    <a:pt x="1695" y="3014"/>
                    <a:pt x="1708" y="3000"/>
                  </a:cubicBezTo>
                  <a:cubicBezTo>
                    <a:pt x="1708" y="3000"/>
                    <a:pt x="1708" y="2994"/>
                    <a:pt x="1715" y="2994"/>
                  </a:cubicBezTo>
                  <a:cubicBezTo>
                    <a:pt x="1715" y="2987"/>
                    <a:pt x="1721" y="2987"/>
                    <a:pt x="1721" y="2987"/>
                  </a:cubicBezTo>
                  <a:cubicBezTo>
                    <a:pt x="1728" y="2981"/>
                    <a:pt x="1735" y="2981"/>
                    <a:pt x="1735" y="2974"/>
                  </a:cubicBezTo>
                  <a:cubicBezTo>
                    <a:pt x="1748" y="2961"/>
                    <a:pt x="1748" y="2954"/>
                    <a:pt x="1761" y="2941"/>
                  </a:cubicBezTo>
                  <a:cubicBezTo>
                    <a:pt x="1761" y="2935"/>
                    <a:pt x="1767" y="2935"/>
                    <a:pt x="1767" y="2935"/>
                  </a:cubicBezTo>
                  <a:cubicBezTo>
                    <a:pt x="1767" y="2928"/>
                    <a:pt x="1767" y="2928"/>
                    <a:pt x="1767" y="2928"/>
                  </a:cubicBezTo>
                  <a:lnTo>
                    <a:pt x="1767" y="2928"/>
                  </a:lnTo>
                  <a:cubicBezTo>
                    <a:pt x="1774" y="2921"/>
                    <a:pt x="1774" y="2921"/>
                    <a:pt x="1774" y="2915"/>
                  </a:cubicBezTo>
                  <a:cubicBezTo>
                    <a:pt x="1774" y="2908"/>
                    <a:pt x="1781" y="2902"/>
                    <a:pt x="1781" y="2888"/>
                  </a:cubicBezTo>
                  <a:cubicBezTo>
                    <a:pt x="1781" y="2869"/>
                    <a:pt x="1767" y="2855"/>
                    <a:pt x="1767" y="2836"/>
                  </a:cubicBezTo>
                  <a:cubicBezTo>
                    <a:pt x="1767" y="2776"/>
                    <a:pt x="1708" y="2756"/>
                    <a:pt x="1668" y="2710"/>
                  </a:cubicBezTo>
                  <a:cubicBezTo>
                    <a:pt x="1629" y="2664"/>
                    <a:pt x="1642" y="2598"/>
                    <a:pt x="1589" y="2565"/>
                  </a:cubicBezTo>
                  <a:cubicBezTo>
                    <a:pt x="1530" y="2532"/>
                    <a:pt x="1477" y="2532"/>
                    <a:pt x="1431" y="2480"/>
                  </a:cubicBezTo>
                  <a:cubicBezTo>
                    <a:pt x="1378" y="2420"/>
                    <a:pt x="1345" y="2387"/>
                    <a:pt x="1286" y="2334"/>
                  </a:cubicBezTo>
                  <a:cubicBezTo>
                    <a:pt x="1246" y="2301"/>
                    <a:pt x="1273" y="2249"/>
                    <a:pt x="1227" y="2222"/>
                  </a:cubicBezTo>
                  <a:cubicBezTo>
                    <a:pt x="1187" y="2189"/>
                    <a:pt x="1154" y="2183"/>
                    <a:pt x="1108" y="2163"/>
                  </a:cubicBezTo>
                  <a:cubicBezTo>
                    <a:pt x="1088" y="2150"/>
                    <a:pt x="1068" y="2163"/>
                    <a:pt x="1042" y="2156"/>
                  </a:cubicBezTo>
                  <a:cubicBezTo>
                    <a:pt x="1022" y="2150"/>
                    <a:pt x="1002" y="2156"/>
                    <a:pt x="989" y="2143"/>
                  </a:cubicBezTo>
                  <a:cubicBezTo>
                    <a:pt x="969" y="2130"/>
                    <a:pt x="976" y="2110"/>
                    <a:pt x="969" y="2084"/>
                  </a:cubicBezTo>
                  <a:cubicBezTo>
                    <a:pt x="956" y="2051"/>
                    <a:pt x="936" y="2038"/>
                    <a:pt x="910" y="2011"/>
                  </a:cubicBezTo>
                  <a:cubicBezTo>
                    <a:pt x="884" y="1965"/>
                    <a:pt x="857" y="1926"/>
                    <a:pt x="811" y="1926"/>
                  </a:cubicBezTo>
                  <a:cubicBezTo>
                    <a:pt x="745" y="1926"/>
                    <a:pt x="725" y="1978"/>
                    <a:pt x="659" y="1978"/>
                  </a:cubicBezTo>
                  <a:cubicBezTo>
                    <a:pt x="639" y="1978"/>
                    <a:pt x="633" y="1952"/>
                    <a:pt x="626" y="1932"/>
                  </a:cubicBezTo>
                  <a:cubicBezTo>
                    <a:pt x="620" y="1906"/>
                    <a:pt x="607" y="1892"/>
                    <a:pt x="607" y="1873"/>
                  </a:cubicBezTo>
                  <a:cubicBezTo>
                    <a:pt x="593" y="1807"/>
                    <a:pt x="580" y="1767"/>
                    <a:pt x="541" y="1721"/>
                  </a:cubicBezTo>
                  <a:cubicBezTo>
                    <a:pt x="494" y="1675"/>
                    <a:pt x="468" y="1648"/>
                    <a:pt x="415" y="1602"/>
                  </a:cubicBezTo>
                  <a:cubicBezTo>
                    <a:pt x="402" y="1589"/>
                    <a:pt x="382" y="1576"/>
                    <a:pt x="376" y="1549"/>
                  </a:cubicBezTo>
                  <a:cubicBezTo>
                    <a:pt x="363" y="1516"/>
                    <a:pt x="349" y="1490"/>
                    <a:pt x="310" y="1490"/>
                  </a:cubicBezTo>
                  <a:cubicBezTo>
                    <a:pt x="250" y="1490"/>
                    <a:pt x="211" y="1523"/>
                    <a:pt x="151" y="1523"/>
                  </a:cubicBezTo>
                  <a:cubicBezTo>
                    <a:pt x="92" y="1523"/>
                    <a:pt x="59" y="1503"/>
                    <a:pt x="6" y="1470"/>
                  </a:cubicBezTo>
                  <a:lnTo>
                    <a:pt x="6" y="1470"/>
                  </a:lnTo>
                  <a:cubicBezTo>
                    <a:pt x="6" y="1457"/>
                    <a:pt x="0" y="1450"/>
                    <a:pt x="0" y="1444"/>
                  </a:cubicBezTo>
                  <a:cubicBezTo>
                    <a:pt x="0" y="1398"/>
                    <a:pt x="53" y="1398"/>
                    <a:pt x="85" y="1378"/>
                  </a:cubicBezTo>
                  <a:cubicBezTo>
                    <a:pt x="125" y="1352"/>
                    <a:pt x="132" y="1325"/>
                    <a:pt x="158" y="1286"/>
                  </a:cubicBezTo>
                  <a:cubicBezTo>
                    <a:pt x="171" y="1253"/>
                    <a:pt x="171" y="1226"/>
                    <a:pt x="204" y="1206"/>
                  </a:cubicBezTo>
                  <a:cubicBezTo>
                    <a:pt x="244" y="1187"/>
                    <a:pt x="283" y="1180"/>
                    <a:pt x="303" y="1141"/>
                  </a:cubicBezTo>
                  <a:cubicBezTo>
                    <a:pt x="349" y="1121"/>
                    <a:pt x="363" y="1094"/>
                    <a:pt x="402" y="1068"/>
                  </a:cubicBezTo>
                  <a:cubicBezTo>
                    <a:pt x="428" y="1048"/>
                    <a:pt x="455" y="1048"/>
                    <a:pt x="462" y="1015"/>
                  </a:cubicBezTo>
                  <a:cubicBezTo>
                    <a:pt x="475" y="989"/>
                    <a:pt x="462" y="969"/>
                    <a:pt x="475" y="943"/>
                  </a:cubicBezTo>
                  <a:cubicBezTo>
                    <a:pt x="501" y="903"/>
                    <a:pt x="554" y="923"/>
                    <a:pt x="587" y="897"/>
                  </a:cubicBezTo>
                  <a:cubicBezTo>
                    <a:pt x="620" y="863"/>
                    <a:pt x="646" y="850"/>
                    <a:pt x="679" y="811"/>
                  </a:cubicBezTo>
                  <a:cubicBezTo>
                    <a:pt x="699" y="784"/>
                    <a:pt x="706" y="758"/>
                    <a:pt x="732" y="725"/>
                  </a:cubicBezTo>
                  <a:cubicBezTo>
                    <a:pt x="745" y="712"/>
                    <a:pt x="765" y="712"/>
                    <a:pt x="771" y="692"/>
                  </a:cubicBezTo>
                  <a:cubicBezTo>
                    <a:pt x="771" y="672"/>
                    <a:pt x="765" y="652"/>
                    <a:pt x="778" y="633"/>
                  </a:cubicBezTo>
                  <a:cubicBezTo>
                    <a:pt x="785" y="626"/>
                    <a:pt x="798" y="633"/>
                    <a:pt x="804" y="619"/>
                  </a:cubicBezTo>
                  <a:cubicBezTo>
                    <a:pt x="824" y="606"/>
                    <a:pt x="837" y="587"/>
                    <a:pt x="864" y="587"/>
                  </a:cubicBezTo>
                  <a:cubicBezTo>
                    <a:pt x="890" y="587"/>
                    <a:pt x="890" y="626"/>
                    <a:pt x="917" y="633"/>
                  </a:cubicBezTo>
                  <a:cubicBezTo>
                    <a:pt x="950" y="652"/>
                    <a:pt x="982" y="606"/>
                    <a:pt x="982" y="567"/>
                  </a:cubicBezTo>
                  <a:cubicBezTo>
                    <a:pt x="982" y="547"/>
                    <a:pt x="969" y="534"/>
                    <a:pt x="969" y="514"/>
                  </a:cubicBezTo>
                  <a:cubicBezTo>
                    <a:pt x="969" y="494"/>
                    <a:pt x="956" y="481"/>
                    <a:pt x="969" y="468"/>
                  </a:cubicBezTo>
                  <a:cubicBezTo>
                    <a:pt x="989" y="455"/>
                    <a:pt x="1009" y="481"/>
                    <a:pt x="1029" y="468"/>
                  </a:cubicBezTo>
                  <a:cubicBezTo>
                    <a:pt x="1114" y="422"/>
                    <a:pt x="1114" y="316"/>
                    <a:pt x="1207" y="296"/>
                  </a:cubicBezTo>
                  <a:cubicBezTo>
                    <a:pt x="1207" y="290"/>
                    <a:pt x="1207" y="290"/>
                    <a:pt x="1207" y="283"/>
                  </a:cubicBezTo>
                  <a:cubicBezTo>
                    <a:pt x="1207" y="257"/>
                    <a:pt x="1200" y="244"/>
                    <a:pt x="1213" y="230"/>
                  </a:cubicBezTo>
                  <a:cubicBezTo>
                    <a:pt x="1233" y="204"/>
                    <a:pt x="1266" y="224"/>
                    <a:pt x="1299" y="204"/>
                  </a:cubicBezTo>
                  <a:cubicBezTo>
                    <a:pt x="1352" y="178"/>
                    <a:pt x="1352" y="98"/>
                    <a:pt x="1418" y="98"/>
                  </a:cubicBezTo>
                  <a:cubicBezTo>
                    <a:pt x="1444" y="98"/>
                    <a:pt x="1464" y="105"/>
                    <a:pt x="1491" y="105"/>
                  </a:cubicBezTo>
                  <a:cubicBezTo>
                    <a:pt x="1510" y="105"/>
                    <a:pt x="1517" y="85"/>
                    <a:pt x="1530" y="79"/>
                  </a:cubicBezTo>
                  <a:cubicBezTo>
                    <a:pt x="1563" y="52"/>
                    <a:pt x="1583" y="46"/>
                    <a:pt x="1622" y="26"/>
                  </a:cubicBezTo>
                  <a:cubicBezTo>
                    <a:pt x="1642" y="19"/>
                    <a:pt x="1655" y="13"/>
                    <a:pt x="1675" y="13"/>
                  </a:cubicBezTo>
                  <a:lnTo>
                    <a:pt x="1682" y="6"/>
                  </a:lnTo>
                  <a:cubicBezTo>
                    <a:pt x="1702" y="6"/>
                    <a:pt x="1708" y="19"/>
                    <a:pt x="1728" y="19"/>
                  </a:cubicBezTo>
                  <a:lnTo>
                    <a:pt x="1735" y="13"/>
                  </a:ln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 name="Freeform 45"/>
            <p:cNvSpPr>
              <a:spLocks noChangeArrowheads="1"/>
            </p:cNvSpPr>
            <p:nvPr/>
          </p:nvSpPr>
          <p:spPr bwMode="auto">
            <a:xfrm>
              <a:off x="6775804" y="9153520"/>
              <a:ext cx="887355" cy="620713"/>
            </a:xfrm>
            <a:custGeom>
              <a:avLst/>
              <a:gdLst>
                <a:gd name="T0" fmla="*/ 0 w 2466"/>
                <a:gd name="T1" fmla="*/ 502 h 1723"/>
                <a:gd name="T2" fmla="*/ 92 w 2466"/>
                <a:gd name="T3" fmla="*/ 357 h 1723"/>
                <a:gd name="T4" fmla="*/ 125 w 2466"/>
                <a:gd name="T5" fmla="*/ 112 h 1723"/>
                <a:gd name="T6" fmla="*/ 138 w 2466"/>
                <a:gd name="T7" fmla="*/ 53 h 1723"/>
                <a:gd name="T8" fmla="*/ 263 w 2466"/>
                <a:gd name="T9" fmla="*/ 60 h 1723"/>
                <a:gd name="T10" fmla="*/ 440 w 2466"/>
                <a:gd name="T11" fmla="*/ 80 h 1723"/>
                <a:gd name="T12" fmla="*/ 665 w 2466"/>
                <a:gd name="T13" fmla="*/ 119 h 1723"/>
                <a:gd name="T14" fmla="*/ 1034 w 2466"/>
                <a:gd name="T15" fmla="*/ 258 h 1723"/>
                <a:gd name="T16" fmla="*/ 1166 w 2466"/>
                <a:gd name="T17" fmla="*/ 337 h 1723"/>
                <a:gd name="T18" fmla="*/ 1271 w 2466"/>
                <a:gd name="T19" fmla="*/ 165 h 1723"/>
                <a:gd name="T20" fmla="*/ 1542 w 2466"/>
                <a:gd name="T21" fmla="*/ 0 h 1723"/>
                <a:gd name="T22" fmla="*/ 2129 w 2466"/>
                <a:gd name="T23" fmla="*/ 119 h 1723"/>
                <a:gd name="T24" fmla="*/ 2439 w 2466"/>
                <a:gd name="T25" fmla="*/ 132 h 1723"/>
                <a:gd name="T26" fmla="*/ 2393 w 2466"/>
                <a:gd name="T27" fmla="*/ 179 h 1723"/>
                <a:gd name="T28" fmla="*/ 2446 w 2466"/>
                <a:gd name="T29" fmla="*/ 317 h 1723"/>
                <a:gd name="T30" fmla="*/ 2465 w 2466"/>
                <a:gd name="T31" fmla="*/ 680 h 1723"/>
                <a:gd name="T32" fmla="*/ 2419 w 2466"/>
                <a:gd name="T33" fmla="*/ 766 h 1723"/>
                <a:gd name="T34" fmla="*/ 2360 w 2466"/>
                <a:gd name="T35" fmla="*/ 1003 h 1723"/>
                <a:gd name="T36" fmla="*/ 2294 w 2466"/>
                <a:gd name="T37" fmla="*/ 1207 h 1723"/>
                <a:gd name="T38" fmla="*/ 2188 w 2466"/>
                <a:gd name="T39" fmla="*/ 1300 h 1723"/>
                <a:gd name="T40" fmla="*/ 2208 w 2466"/>
                <a:gd name="T41" fmla="*/ 1386 h 1723"/>
                <a:gd name="T42" fmla="*/ 2142 w 2466"/>
                <a:gd name="T43" fmla="*/ 1392 h 1723"/>
                <a:gd name="T44" fmla="*/ 1911 w 2466"/>
                <a:gd name="T45" fmla="*/ 1577 h 1723"/>
                <a:gd name="T46" fmla="*/ 1786 w 2466"/>
                <a:gd name="T47" fmla="*/ 1722 h 1723"/>
                <a:gd name="T48" fmla="*/ 1568 w 2466"/>
                <a:gd name="T49" fmla="*/ 1682 h 1723"/>
                <a:gd name="T50" fmla="*/ 1654 w 2466"/>
                <a:gd name="T51" fmla="*/ 1498 h 1723"/>
                <a:gd name="T52" fmla="*/ 1647 w 2466"/>
                <a:gd name="T53" fmla="*/ 1339 h 1723"/>
                <a:gd name="T54" fmla="*/ 1476 w 2466"/>
                <a:gd name="T55" fmla="*/ 1207 h 1723"/>
                <a:gd name="T56" fmla="*/ 1172 w 2466"/>
                <a:gd name="T57" fmla="*/ 871 h 1723"/>
                <a:gd name="T58" fmla="*/ 1008 w 2466"/>
                <a:gd name="T59" fmla="*/ 686 h 1723"/>
                <a:gd name="T60" fmla="*/ 856 w 2466"/>
                <a:gd name="T61" fmla="*/ 601 h 1723"/>
                <a:gd name="T62" fmla="*/ 618 w 2466"/>
                <a:gd name="T63" fmla="*/ 541 h 1723"/>
                <a:gd name="T64" fmla="*/ 407 w 2466"/>
                <a:gd name="T65" fmla="*/ 489 h 1723"/>
                <a:gd name="T66" fmla="*/ 204 w 2466"/>
                <a:gd name="T67" fmla="*/ 502 h 1723"/>
                <a:gd name="T68" fmla="*/ 0 w 2466"/>
                <a:gd name="T69" fmla="*/ 502 h 17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466" h="1723">
                  <a:moveTo>
                    <a:pt x="0" y="502"/>
                  </a:moveTo>
                  <a:lnTo>
                    <a:pt x="0" y="502"/>
                  </a:lnTo>
                  <a:cubicBezTo>
                    <a:pt x="19" y="489"/>
                    <a:pt x="32" y="462"/>
                    <a:pt x="39" y="442"/>
                  </a:cubicBezTo>
                  <a:cubicBezTo>
                    <a:pt x="59" y="409"/>
                    <a:pt x="72" y="390"/>
                    <a:pt x="92" y="357"/>
                  </a:cubicBezTo>
                  <a:cubicBezTo>
                    <a:pt x="118" y="304"/>
                    <a:pt x="158" y="278"/>
                    <a:pt x="158" y="225"/>
                  </a:cubicBezTo>
                  <a:cubicBezTo>
                    <a:pt x="158" y="179"/>
                    <a:pt x="125" y="159"/>
                    <a:pt x="125" y="112"/>
                  </a:cubicBezTo>
                  <a:cubicBezTo>
                    <a:pt x="125" y="86"/>
                    <a:pt x="131" y="66"/>
                    <a:pt x="138" y="53"/>
                  </a:cubicBezTo>
                  <a:lnTo>
                    <a:pt x="138" y="53"/>
                  </a:lnTo>
                  <a:cubicBezTo>
                    <a:pt x="158" y="53"/>
                    <a:pt x="171" y="60"/>
                    <a:pt x="184" y="60"/>
                  </a:cubicBezTo>
                  <a:cubicBezTo>
                    <a:pt x="217" y="60"/>
                    <a:pt x="230" y="60"/>
                    <a:pt x="263" y="60"/>
                  </a:cubicBezTo>
                  <a:cubicBezTo>
                    <a:pt x="302" y="60"/>
                    <a:pt x="315" y="27"/>
                    <a:pt x="355" y="27"/>
                  </a:cubicBezTo>
                  <a:cubicBezTo>
                    <a:pt x="394" y="27"/>
                    <a:pt x="407" y="66"/>
                    <a:pt x="440" y="80"/>
                  </a:cubicBezTo>
                  <a:cubicBezTo>
                    <a:pt x="493" y="106"/>
                    <a:pt x="526" y="119"/>
                    <a:pt x="585" y="119"/>
                  </a:cubicBezTo>
                  <a:cubicBezTo>
                    <a:pt x="618" y="119"/>
                    <a:pt x="632" y="119"/>
                    <a:pt x="665" y="119"/>
                  </a:cubicBezTo>
                  <a:cubicBezTo>
                    <a:pt x="717" y="119"/>
                    <a:pt x="737" y="146"/>
                    <a:pt x="790" y="159"/>
                  </a:cubicBezTo>
                  <a:cubicBezTo>
                    <a:pt x="889" y="185"/>
                    <a:pt x="942" y="218"/>
                    <a:pt x="1034" y="258"/>
                  </a:cubicBezTo>
                  <a:cubicBezTo>
                    <a:pt x="1060" y="271"/>
                    <a:pt x="1080" y="278"/>
                    <a:pt x="1107" y="291"/>
                  </a:cubicBezTo>
                  <a:cubicBezTo>
                    <a:pt x="1126" y="310"/>
                    <a:pt x="1140" y="337"/>
                    <a:pt x="1166" y="337"/>
                  </a:cubicBezTo>
                  <a:cubicBezTo>
                    <a:pt x="1212" y="337"/>
                    <a:pt x="1239" y="297"/>
                    <a:pt x="1252" y="251"/>
                  </a:cubicBezTo>
                  <a:cubicBezTo>
                    <a:pt x="1265" y="225"/>
                    <a:pt x="1252" y="192"/>
                    <a:pt x="1271" y="165"/>
                  </a:cubicBezTo>
                  <a:cubicBezTo>
                    <a:pt x="1285" y="152"/>
                    <a:pt x="1304" y="152"/>
                    <a:pt x="1324" y="146"/>
                  </a:cubicBezTo>
                  <a:cubicBezTo>
                    <a:pt x="1423" y="112"/>
                    <a:pt x="1443" y="0"/>
                    <a:pt x="1542" y="0"/>
                  </a:cubicBezTo>
                  <a:cubicBezTo>
                    <a:pt x="1707" y="0"/>
                    <a:pt x="1793" y="33"/>
                    <a:pt x="1951" y="73"/>
                  </a:cubicBezTo>
                  <a:cubicBezTo>
                    <a:pt x="2024" y="93"/>
                    <a:pt x="2056" y="119"/>
                    <a:pt x="2129" y="119"/>
                  </a:cubicBezTo>
                  <a:cubicBezTo>
                    <a:pt x="2162" y="119"/>
                    <a:pt x="2175" y="99"/>
                    <a:pt x="2201" y="99"/>
                  </a:cubicBezTo>
                  <a:cubicBezTo>
                    <a:pt x="2300" y="99"/>
                    <a:pt x="2340" y="119"/>
                    <a:pt x="2439" y="132"/>
                  </a:cubicBezTo>
                  <a:lnTo>
                    <a:pt x="2439" y="132"/>
                  </a:lnTo>
                  <a:cubicBezTo>
                    <a:pt x="2419" y="146"/>
                    <a:pt x="2393" y="152"/>
                    <a:pt x="2393" y="179"/>
                  </a:cubicBezTo>
                  <a:cubicBezTo>
                    <a:pt x="2393" y="198"/>
                    <a:pt x="2413" y="205"/>
                    <a:pt x="2419" y="225"/>
                  </a:cubicBezTo>
                  <a:cubicBezTo>
                    <a:pt x="2432" y="258"/>
                    <a:pt x="2446" y="284"/>
                    <a:pt x="2446" y="317"/>
                  </a:cubicBezTo>
                  <a:cubicBezTo>
                    <a:pt x="2446" y="403"/>
                    <a:pt x="2446" y="449"/>
                    <a:pt x="2446" y="528"/>
                  </a:cubicBezTo>
                  <a:cubicBezTo>
                    <a:pt x="2446" y="587"/>
                    <a:pt x="2465" y="620"/>
                    <a:pt x="2465" y="680"/>
                  </a:cubicBezTo>
                  <a:cubicBezTo>
                    <a:pt x="2465" y="706"/>
                    <a:pt x="2419" y="706"/>
                    <a:pt x="2419" y="733"/>
                  </a:cubicBezTo>
                  <a:cubicBezTo>
                    <a:pt x="2419" y="746"/>
                    <a:pt x="2419" y="759"/>
                    <a:pt x="2419" y="766"/>
                  </a:cubicBezTo>
                  <a:cubicBezTo>
                    <a:pt x="2419" y="805"/>
                    <a:pt x="2406" y="825"/>
                    <a:pt x="2393" y="858"/>
                  </a:cubicBezTo>
                  <a:cubicBezTo>
                    <a:pt x="2373" y="911"/>
                    <a:pt x="2373" y="944"/>
                    <a:pt x="2360" y="1003"/>
                  </a:cubicBezTo>
                  <a:cubicBezTo>
                    <a:pt x="2353" y="1023"/>
                    <a:pt x="2333" y="1036"/>
                    <a:pt x="2333" y="1062"/>
                  </a:cubicBezTo>
                  <a:cubicBezTo>
                    <a:pt x="2314" y="1115"/>
                    <a:pt x="2300" y="1148"/>
                    <a:pt x="2294" y="1207"/>
                  </a:cubicBezTo>
                  <a:cubicBezTo>
                    <a:pt x="2287" y="1254"/>
                    <a:pt x="2281" y="1313"/>
                    <a:pt x="2235" y="1313"/>
                  </a:cubicBezTo>
                  <a:cubicBezTo>
                    <a:pt x="2215" y="1313"/>
                    <a:pt x="2208" y="1300"/>
                    <a:pt x="2188" y="1300"/>
                  </a:cubicBezTo>
                  <a:cubicBezTo>
                    <a:pt x="2188" y="1306"/>
                    <a:pt x="2188" y="1313"/>
                    <a:pt x="2188" y="1320"/>
                  </a:cubicBezTo>
                  <a:cubicBezTo>
                    <a:pt x="2188" y="1346"/>
                    <a:pt x="2208" y="1359"/>
                    <a:pt x="2208" y="1386"/>
                  </a:cubicBezTo>
                  <a:cubicBezTo>
                    <a:pt x="2208" y="1392"/>
                    <a:pt x="2208" y="1399"/>
                    <a:pt x="2208" y="1412"/>
                  </a:cubicBezTo>
                  <a:cubicBezTo>
                    <a:pt x="2182" y="1399"/>
                    <a:pt x="2169" y="1392"/>
                    <a:pt x="2142" y="1392"/>
                  </a:cubicBezTo>
                  <a:cubicBezTo>
                    <a:pt x="2096" y="1392"/>
                    <a:pt x="2089" y="1438"/>
                    <a:pt x="2056" y="1465"/>
                  </a:cubicBezTo>
                  <a:cubicBezTo>
                    <a:pt x="1997" y="1504"/>
                    <a:pt x="1964" y="1524"/>
                    <a:pt x="1911" y="1577"/>
                  </a:cubicBezTo>
                  <a:cubicBezTo>
                    <a:pt x="1852" y="1623"/>
                    <a:pt x="1819" y="1669"/>
                    <a:pt x="1786" y="1722"/>
                  </a:cubicBezTo>
                  <a:lnTo>
                    <a:pt x="1786" y="1722"/>
                  </a:lnTo>
                  <a:cubicBezTo>
                    <a:pt x="1740" y="1695"/>
                    <a:pt x="1707" y="1682"/>
                    <a:pt x="1661" y="1682"/>
                  </a:cubicBezTo>
                  <a:cubicBezTo>
                    <a:pt x="1628" y="1682"/>
                    <a:pt x="1608" y="1689"/>
                    <a:pt x="1568" y="1682"/>
                  </a:cubicBezTo>
                  <a:cubicBezTo>
                    <a:pt x="1582" y="1663"/>
                    <a:pt x="1582" y="1643"/>
                    <a:pt x="1595" y="1616"/>
                  </a:cubicBezTo>
                  <a:cubicBezTo>
                    <a:pt x="1614" y="1570"/>
                    <a:pt x="1654" y="1550"/>
                    <a:pt x="1654" y="1498"/>
                  </a:cubicBezTo>
                  <a:cubicBezTo>
                    <a:pt x="1654" y="1484"/>
                    <a:pt x="1647" y="1478"/>
                    <a:pt x="1647" y="1465"/>
                  </a:cubicBezTo>
                  <a:cubicBezTo>
                    <a:pt x="1647" y="1419"/>
                    <a:pt x="1647" y="1392"/>
                    <a:pt x="1647" y="1339"/>
                  </a:cubicBezTo>
                  <a:cubicBezTo>
                    <a:pt x="1647" y="1293"/>
                    <a:pt x="1628" y="1247"/>
                    <a:pt x="1582" y="1227"/>
                  </a:cubicBezTo>
                  <a:cubicBezTo>
                    <a:pt x="1542" y="1214"/>
                    <a:pt x="1515" y="1227"/>
                    <a:pt x="1476" y="1207"/>
                  </a:cubicBezTo>
                  <a:cubicBezTo>
                    <a:pt x="1443" y="1201"/>
                    <a:pt x="1430" y="1168"/>
                    <a:pt x="1417" y="1141"/>
                  </a:cubicBezTo>
                  <a:cubicBezTo>
                    <a:pt x="1357" y="1009"/>
                    <a:pt x="1225" y="1003"/>
                    <a:pt x="1172" y="871"/>
                  </a:cubicBezTo>
                  <a:cubicBezTo>
                    <a:pt x="1146" y="805"/>
                    <a:pt x="1113" y="779"/>
                    <a:pt x="1060" y="726"/>
                  </a:cubicBezTo>
                  <a:cubicBezTo>
                    <a:pt x="1041" y="706"/>
                    <a:pt x="1034" y="693"/>
                    <a:pt x="1008" y="686"/>
                  </a:cubicBezTo>
                  <a:cubicBezTo>
                    <a:pt x="961" y="667"/>
                    <a:pt x="928" y="686"/>
                    <a:pt x="882" y="673"/>
                  </a:cubicBezTo>
                  <a:cubicBezTo>
                    <a:pt x="856" y="667"/>
                    <a:pt x="863" y="627"/>
                    <a:pt x="856" y="601"/>
                  </a:cubicBezTo>
                  <a:cubicBezTo>
                    <a:pt x="849" y="574"/>
                    <a:pt x="816" y="574"/>
                    <a:pt x="790" y="568"/>
                  </a:cubicBezTo>
                  <a:cubicBezTo>
                    <a:pt x="724" y="554"/>
                    <a:pt x="684" y="541"/>
                    <a:pt x="618" y="541"/>
                  </a:cubicBezTo>
                  <a:cubicBezTo>
                    <a:pt x="572" y="541"/>
                    <a:pt x="546" y="541"/>
                    <a:pt x="500" y="541"/>
                  </a:cubicBezTo>
                  <a:cubicBezTo>
                    <a:pt x="460" y="541"/>
                    <a:pt x="447" y="489"/>
                    <a:pt x="407" y="489"/>
                  </a:cubicBezTo>
                  <a:cubicBezTo>
                    <a:pt x="361" y="489"/>
                    <a:pt x="342" y="541"/>
                    <a:pt x="295" y="541"/>
                  </a:cubicBezTo>
                  <a:cubicBezTo>
                    <a:pt x="257" y="541"/>
                    <a:pt x="244" y="502"/>
                    <a:pt x="204" y="502"/>
                  </a:cubicBezTo>
                  <a:cubicBezTo>
                    <a:pt x="158" y="502"/>
                    <a:pt x="138" y="528"/>
                    <a:pt x="92" y="528"/>
                  </a:cubicBezTo>
                  <a:cubicBezTo>
                    <a:pt x="59" y="528"/>
                    <a:pt x="32" y="502"/>
                    <a:pt x="0" y="502"/>
                  </a:cubicBezTo>
                </a:path>
              </a:pathLst>
            </a:custGeom>
            <a:grpFill/>
            <a:ln w="28575" cap="flat" cmpd="sng">
              <a:solidFill>
                <a:schemeClr val="bg1"/>
              </a:solidFill>
              <a:bevel/>
              <a:headEnd/>
              <a:tailEnd/>
            </a:ln>
            <a:effectLst/>
            <a:extLst>
              <a:ext uri="{AF507438-7753-43e0-B8FC-AC1667EBCBE1}">
                <a14:hiddenEffects xmlns:a14="http://schemas.microsoft.com/office/drawing/2010/main" xmlns="">
                  <a:effectLst>
                    <a:outerShdw blurRad="63500" dist="38099" dir="2700000" algn="ctr" rotWithShape="0">
                      <a:srgbClr val="000000">
                        <a:alpha val="74998"/>
                      </a:srgbClr>
                    </a:outerShdw>
                  </a:effectLst>
                </a14:hiddenEffects>
              </a:ext>
            </a:extLst>
          </p:spPr>
          <p:txBody>
            <a:bodyPr wrap="none" anchor="ctr"/>
            <a:lstStyle/>
            <a:p>
              <a:endParaRPr lang="en-US"/>
            </a:p>
          </p:txBody>
        </p:sp>
      </p:grpSp>
    </p:spTree>
    <p:extLst>
      <p:ext uri="{BB962C8B-B14F-4D97-AF65-F5344CB8AC3E}">
        <p14:creationId xmlns:p14="http://schemas.microsoft.com/office/powerpoint/2010/main" val="1064651899"/>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a:spLocks/>
          </p:cNvSpPr>
          <p:nvPr/>
        </p:nvSpPr>
        <p:spPr bwMode="auto">
          <a:xfrm>
            <a:off x="1895628" y="2848213"/>
            <a:ext cx="5060681" cy="34624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Spain</a:t>
            </a:r>
          </a:p>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Map</a:t>
            </a:r>
            <a:endParaRPr lang="en-US" sz="12800" b="1" spc="500" dirty="0">
              <a:solidFill>
                <a:schemeClr val="tx2"/>
              </a:solidFill>
              <a:latin typeface="Montserrat Semi Bold" charset="0"/>
              <a:ea typeface="Montserrat Semi Bold" charset="0"/>
              <a:cs typeface="Montserrat Semi Bold" charset="0"/>
              <a:sym typeface="Bebas Neue" charset="0"/>
            </a:endParaRPr>
          </a:p>
        </p:txBody>
      </p:sp>
      <p:cxnSp>
        <p:nvCxnSpPr>
          <p:cNvPr id="6" name="Straight Connector 5"/>
          <p:cNvCxnSpPr/>
          <p:nvPr/>
        </p:nvCxnSpPr>
        <p:spPr>
          <a:xfrm flipV="1">
            <a:off x="1895628" y="6923091"/>
            <a:ext cx="7401442" cy="4296"/>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sp>
        <p:nvSpPr>
          <p:cNvPr id="7" name="Subtitle 2"/>
          <p:cNvSpPr txBox="1">
            <a:spLocks/>
          </p:cNvSpPr>
          <p:nvPr/>
        </p:nvSpPr>
        <p:spPr>
          <a:xfrm>
            <a:off x="1711325" y="7582309"/>
            <a:ext cx="9001890" cy="314349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790"/>
              </a:lnSpc>
            </a:pPr>
            <a:r>
              <a:rPr lang="en-US" sz="2500" dirty="0" smtClean="0">
                <a:solidFill>
                  <a:schemeClr val="tx1"/>
                </a:solidFill>
                <a:latin typeface="Lato Light" charset="0"/>
                <a:ea typeface="Lato Light" charset="0"/>
                <a:cs typeface="Lato Light" charset="0"/>
              </a:rPr>
              <a:t>Frequently</a:t>
            </a:r>
            <a:r>
              <a:rPr lang="en-US" sz="2500" dirty="0">
                <a:solidFill>
                  <a:schemeClr val="tx1"/>
                </a:solidFill>
                <a:latin typeface="Lato Light" charset="0"/>
                <a:ea typeface="Lato Light" charset="0"/>
                <a:cs typeface="Lato Light" charset="0"/>
              </a:rPr>
              <a:t>, your initial font choice is taken out of your hands; companies often specify a typeface, or even a set of fonts, as part of their brand guidelines. Occasionally you’ll find a job has specific requirements, such as limited room that might require a condensed face, or a lot of legal text that might require a face that’s highly legible at small sizes. </a:t>
            </a:r>
          </a:p>
        </p:txBody>
      </p:sp>
      <p:grpSp>
        <p:nvGrpSpPr>
          <p:cNvPr id="2" name="Group 1"/>
          <p:cNvGrpSpPr/>
          <p:nvPr/>
        </p:nvGrpSpPr>
        <p:grpSpPr>
          <a:xfrm>
            <a:off x="10378678" y="2372429"/>
            <a:ext cx="12827556" cy="9101323"/>
            <a:chOff x="9708784" y="2997891"/>
            <a:chExt cx="13564358" cy="9624094"/>
          </a:xfrm>
          <a:solidFill>
            <a:schemeClr val="bg1">
              <a:lumMod val="85000"/>
            </a:schemeClr>
          </a:solidFill>
        </p:grpSpPr>
        <p:sp>
          <p:nvSpPr>
            <p:cNvPr id="8" name="Freeform 149"/>
            <p:cNvSpPr>
              <a:spLocks noChangeArrowheads="1"/>
            </p:cNvSpPr>
            <p:nvPr/>
          </p:nvSpPr>
          <p:spPr bwMode="auto">
            <a:xfrm>
              <a:off x="13625275" y="3650682"/>
              <a:ext cx="4480782" cy="3593401"/>
            </a:xfrm>
            <a:custGeom>
              <a:avLst/>
              <a:gdLst>
                <a:gd name="T0" fmla="*/ 4907 w 6476"/>
                <a:gd name="T1" fmla="*/ 1068 h 5194"/>
                <a:gd name="T2" fmla="*/ 4913 w 6476"/>
                <a:gd name="T3" fmla="*/ 1403 h 5194"/>
                <a:gd name="T4" fmla="*/ 4868 w 6476"/>
                <a:gd name="T5" fmla="*/ 1807 h 5194"/>
                <a:gd name="T6" fmla="*/ 5333 w 6476"/>
                <a:gd name="T7" fmla="*/ 1921 h 5194"/>
                <a:gd name="T8" fmla="*/ 5987 w 6476"/>
                <a:gd name="T9" fmla="*/ 1898 h 5194"/>
                <a:gd name="T10" fmla="*/ 6277 w 6476"/>
                <a:gd name="T11" fmla="*/ 2193 h 5194"/>
                <a:gd name="T12" fmla="*/ 6441 w 6476"/>
                <a:gd name="T13" fmla="*/ 2585 h 5194"/>
                <a:gd name="T14" fmla="*/ 6203 w 6476"/>
                <a:gd name="T15" fmla="*/ 3074 h 5194"/>
                <a:gd name="T16" fmla="*/ 6027 w 6476"/>
                <a:gd name="T17" fmla="*/ 3403 h 5194"/>
                <a:gd name="T18" fmla="*/ 6095 w 6476"/>
                <a:gd name="T19" fmla="*/ 3574 h 5194"/>
                <a:gd name="T20" fmla="*/ 5606 w 6476"/>
                <a:gd name="T21" fmla="*/ 3511 h 5194"/>
                <a:gd name="T22" fmla="*/ 5203 w 6476"/>
                <a:gd name="T23" fmla="*/ 3290 h 5194"/>
                <a:gd name="T24" fmla="*/ 4635 w 6476"/>
                <a:gd name="T25" fmla="*/ 3273 h 5194"/>
                <a:gd name="T26" fmla="*/ 4282 w 6476"/>
                <a:gd name="T27" fmla="*/ 3443 h 5194"/>
                <a:gd name="T28" fmla="*/ 3812 w 6476"/>
                <a:gd name="T29" fmla="*/ 3949 h 5194"/>
                <a:gd name="T30" fmla="*/ 3442 w 6476"/>
                <a:gd name="T31" fmla="*/ 4341 h 5194"/>
                <a:gd name="T32" fmla="*/ 3363 w 6476"/>
                <a:gd name="T33" fmla="*/ 4642 h 5194"/>
                <a:gd name="T34" fmla="*/ 3090 w 6476"/>
                <a:gd name="T35" fmla="*/ 4767 h 5194"/>
                <a:gd name="T36" fmla="*/ 2778 w 6476"/>
                <a:gd name="T37" fmla="*/ 4875 h 5194"/>
                <a:gd name="T38" fmla="*/ 2266 w 6476"/>
                <a:gd name="T39" fmla="*/ 5147 h 5194"/>
                <a:gd name="T40" fmla="*/ 2016 w 6476"/>
                <a:gd name="T41" fmla="*/ 4920 h 5194"/>
                <a:gd name="T42" fmla="*/ 1556 w 6476"/>
                <a:gd name="T43" fmla="*/ 4750 h 5194"/>
                <a:gd name="T44" fmla="*/ 1136 w 6476"/>
                <a:gd name="T45" fmla="*/ 4608 h 5194"/>
                <a:gd name="T46" fmla="*/ 630 w 6476"/>
                <a:gd name="T47" fmla="*/ 4852 h 5194"/>
                <a:gd name="T48" fmla="*/ 266 w 6476"/>
                <a:gd name="T49" fmla="*/ 4829 h 5194"/>
                <a:gd name="T50" fmla="*/ 312 w 6476"/>
                <a:gd name="T51" fmla="*/ 4312 h 5194"/>
                <a:gd name="T52" fmla="*/ 170 w 6476"/>
                <a:gd name="T53" fmla="*/ 3653 h 5194"/>
                <a:gd name="T54" fmla="*/ 522 w 6476"/>
                <a:gd name="T55" fmla="*/ 3301 h 5194"/>
                <a:gd name="T56" fmla="*/ 789 w 6476"/>
                <a:gd name="T57" fmla="*/ 3148 h 5194"/>
                <a:gd name="T58" fmla="*/ 965 w 6476"/>
                <a:gd name="T59" fmla="*/ 2932 h 5194"/>
                <a:gd name="T60" fmla="*/ 698 w 6476"/>
                <a:gd name="T61" fmla="*/ 2631 h 5194"/>
                <a:gd name="T62" fmla="*/ 619 w 6476"/>
                <a:gd name="T63" fmla="*/ 2227 h 5194"/>
                <a:gd name="T64" fmla="*/ 119 w 6476"/>
                <a:gd name="T65" fmla="*/ 2108 h 5194"/>
                <a:gd name="T66" fmla="*/ 261 w 6476"/>
                <a:gd name="T67" fmla="*/ 1688 h 5194"/>
                <a:gd name="T68" fmla="*/ 306 w 6476"/>
                <a:gd name="T69" fmla="*/ 1262 h 5194"/>
                <a:gd name="T70" fmla="*/ 22 w 6476"/>
                <a:gd name="T71" fmla="*/ 1046 h 5194"/>
                <a:gd name="T72" fmla="*/ 301 w 6476"/>
                <a:gd name="T73" fmla="*/ 608 h 5194"/>
                <a:gd name="T74" fmla="*/ 573 w 6476"/>
                <a:gd name="T75" fmla="*/ 546 h 5194"/>
                <a:gd name="T76" fmla="*/ 1221 w 6476"/>
                <a:gd name="T77" fmla="*/ 290 h 5194"/>
                <a:gd name="T78" fmla="*/ 1937 w 6476"/>
                <a:gd name="T79" fmla="*/ 341 h 5194"/>
                <a:gd name="T80" fmla="*/ 2545 w 6476"/>
                <a:gd name="T81" fmla="*/ 91 h 5194"/>
                <a:gd name="T82" fmla="*/ 2744 w 6476"/>
                <a:gd name="T83" fmla="*/ 245 h 5194"/>
                <a:gd name="T84" fmla="*/ 3175 w 6476"/>
                <a:gd name="T85" fmla="*/ 324 h 5194"/>
                <a:gd name="T86" fmla="*/ 3641 w 6476"/>
                <a:gd name="T87" fmla="*/ 773 h 5194"/>
                <a:gd name="T88" fmla="*/ 3971 w 6476"/>
                <a:gd name="T89" fmla="*/ 625 h 5194"/>
                <a:gd name="T90" fmla="*/ 3772 w 6476"/>
                <a:gd name="T91" fmla="*/ 506 h 5194"/>
                <a:gd name="T92" fmla="*/ 4368 w 6476"/>
                <a:gd name="T93" fmla="*/ 176 h 5194"/>
                <a:gd name="T94" fmla="*/ 4805 w 6476"/>
                <a:gd name="T95" fmla="*/ 120 h 5194"/>
                <a:gd name="T96" fmla="*/ 4930 w 6476"/>
                <a:gd name="T97" fmla="*/ 455 h 5194"/>
                <a:gd name="T98" fmla="*/ 4691 w 6476"/>
                <a:gd name="T99" fmla="*/ 517 h 5194"/>
                <a:gd name="T100" fmla="*/ 4845 w 6476"/>
                <a:gd name="T101" fmla="*/ 642 h 5194"/>
                <a:gd name="T102" fmla="*/ 5135 w 6476"/>
                <a:gd name="T103" fmla="*/ 994 h 5194"/>
                <a:gd name="T104" fmla="*/ 3431 w 6476"/>
                <a:gd name="T105" fmla="*/ 4273 h 5194"/>
                <a:gd name="T106" fmla="*/ 5288 w 6476"/>
                <a:gd name="T107" fmla="*/ 756 h 5194"/>
                <a:gd name="T108" fmla="*/ 5572 w 6476"/>
                <a:gd name="T109" fmla="*/ 994 h 5194"/>
                <a:gd name="T110" fmla="*/ 4987 w 6476"/>
                <a:gd name="T111" fmla="*/ 1057 h 5194"/>
                <a:gd name="T112" fmla="*/ 5066 w 6476"/>
                <a:gd name="T113" fmla="*/ 1057 h 5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476" h="5194">
                  <a:moveTo>
                    <a:pt x="5146" y="1017"/>
                  </a:moveTo>
                  <a:lnTo>
                    <a:pt x="5146" y="1017"/>
                  </a:lnTo>
                  <a:cubicBezTo>
                    <a:pt x="5106" y="1034"/>
                    <a:pt x="5106" y="1034"/>
                    <a:pt x="5106" y="1034"/>
                  </a:cubicBezTo>
                  <a:cubicBezTo>
                    <a:pt x="5083" y="1051"/>
                    <a:pt x="5066" y="1012"/>
                    <a:pt x="5044" y="1012"/>
                  </a:cubicBezTo>
                  <a:cubicBezTo>
                    <a:pt x="5027" y="1012"/>
                    <a:pt x="5004" y="1006"/>
                    <a:pt x="4992" y="1006"/>
                  </a:cubicBezTo>
                  <a:cubicBezTo>
                    <a:pt x="4975" y="1006"/>
                    <a:pt x="4964" y="1017"/>
                    <a:pt x="4953" y="1017"/>
                  </a:cubicBezTo>
                  <a:cubicBezTo>
                    <a:pt x="4930" y="1017"/>
                    <a:pt x="4902" y="1012"/>
                    <a:pt x="4885" y="1023"/>
                  </a:cubicBezTo>
                  <a:cubicBezTo>
                    <a:pt x="4879" y="1029"/>
                    <a:pt x="4902" y="1057"/>
                    <a:pt x="4907" y="1068"/>
                  </a:cubicBezTo>
                  <a:cubicBezTo>
                    <a:pt x="4913" y="1085"/>
                    <a:pt x="4885" y="1114"/>
                    <a:pt x="4879" y="1131"/>
                  </a:cubicBezTo>
                  <a:cubicBezTo>
                    <a:pt x="4868" y="1154"/>
                    <a:pt x="4828" y="1159"/>
                    <a:pt x="4828" y="1182"/>
                  </a:cubicBezTo>
                  <a:cubicBezTo>
                    <a:pt x="4828" y="1188"/>
                    <a:pt x="4828" y="1188"/>
                    <a:pt x="4828" y="1188"/>
                  </a:cubicBezTo>
                  <a:cubicBezTo>
                    <a:pt x="4868" y="1188"/>
                    <a:pt x="4896" y="1171"/>
                    <a:pt x="4885" y="1228"/>
                  </a:cubicBezTo>
                  <a:cubicBezTo>
                    <a:pt x="4885" y="1239"/>
                    <a:pt x="4862" y="1262"/>
                    <a:pt x="4868" y="1273"/>
                  </a:cubicBezTo>
                  <a:cubicBezTo>
                    <a:pt x="4873" y="1279"/>
                    <a:pt x="4907" y="1296"/>
                    <a:pt x="4913" y="1296"/>
                  </a:cubicBezTo>
                  <a:cubicBezTo>
                    <a:pt x="4919" y="1324"/>
                    <a:pt x="4919" y="1313"/>
                    <a:pt x="4913" y="1341"/>
                  </a:cubicBezTo>
                  <a:cubicBezTo>
                    <a:pt x="4902" y="1347"/>
                    <a:pt x="4913" y="1392"/>
                    <a:pt x="4913" y="1403"/>
                  </a:cubicBezTo>
                  <a:cubicBezTo>
                    <a:pt x="4919" y="1426"/>
                    <a:pt x="4907" y="1455"/>
                    <a:pt x="4890" y="1421"/>
                  </a:cubicBezTo>
                  <a:cubicBezTo>
                    <a:pt x="4885" y="1409"/>
                    <a:pt x="4868" y="1387"/>
                    <a:pt x="4856" y="1409"/>
                  </a:cubicBezTo>
                  <a:cubicBezTo>
                    <a:pt x="4850" y="1432"/>
                    <a:pt x="4913" y="1449"/>
                    <a:pt x="4873" y="1483"/>
                  </a:cubicBezTo>
                  <a:cubicBezTo>
                    <a:pt x="4850" y="1500"/>
                    <a:pt x="4845" y="1506"/>
                    <a:pt x="4856" y="1540"/>
                  </a:cubicBezTo>
                  <a:cubicBezTo>
                    <a:pt x="4862" y="1574"/>
                    <a:pt x="4856" y="1625"/>
                    <a:pt x="4856" y="1659"/>
                  </a:cubicBezTo>
                  <a:cubicBezTo>
                    <a:pt x="4856" y="1671"/>
                    <a:pt x="4856" y="1699"/>
                    <a:pt x="4850" y="1710"/>
                  </a:cubicBezTo>
                  <a:cubicBezTo>
                    <a:pt x="4839" y="1722"/>
                    <a:pt x="4822" y="1739"/>
                    <a:pt x="4822" y="1750"/>
                  </a:cubicBezTo>
                  <a:cubicBezTo>
                    <a:pt x="4833" y="1761"/>
                    <a:pt x="4862" y="1790"/>
                    <a:pt x="4868" y="1807"/>
                  </a:cubicBezTo>
                  <a:cubicBezTo>
                    <a:pt x="4873" y="1835"/>
                    <a:pt x="4902" y="1830"/>
                    <a:pt x="4907" y="1847"/>
                  </a:cubicBezTo>
                  <a:cubicBezTo>
                    <a:pt x="4924" y="1887"/>
                    <a:pt x="4930" y="1926"/>
                    <a:pt x="4987" y="1915"/>
                  </a:cubicBezTo>
                  <a:cubicBezTo>
                    <a:pt x="5027" y="1903"/>
                    <a:pt x="5049" y="1909"/>
                    <a:pt x="5061" y="1949"/>
                  </a:cubicBezTo>
                  <a:cubicBezTo>
                    <a:pt x="5066" y="1983"/>
                    <a:pt x="5083" y="2006"/>
                    <a:pt x="5095" y="2040"/>
                  </a:cubicBezTo>
                  <a:cubicBezTo>
                    <a:pt x="5117" y="2074"/>
                    <a:pt x="5157" y="2029"/>
                    <a:pt x="5180" y="2011"/>
                  </a:cubicBezTo>
                  <a:cubicBezTo>
                    <a:pt x="5208" y="1989"/>
                    <a:pt x="5220" y="2017"/>
                    <a:pt x="5231" y="1972"/>
                  </a:cubicBezTo>
                  <a:cubicBezTo>
                    <a:pt x="5237" y="1943"/>
                    <a:pt x="5248" y="1852"/>
                    <a:pt x="5294" y="1869"/>
                  </a:cubicBezTo>
                  <a:cubicBezTo>
                    <a:pt x="5322" y="1875"/>
                    <a:pt x="5345" y="1869"/>
                    <a:pt x="5333" y="1921"/>
                  </a:cubicBezTo>
                  <a:cubicBezTo>
                    <a:pt x="5322" y="1960"/>
                    <a:pt x="5259" y="2000"/>
                    <a:pt x="5282" y="2051"/>
                  </a:cubicBezTo>
                  <a:cubicBezTo>
                    <a:pt x="5294" y="2074"/>
                    <a:pt x="5396" y="2074"/>
                    <a:pt x="5419" y="2063"/>
                  </a:cubicBezTo>
                  <a:cubicBezTo>
                    <a:pt x="5481" y="2051"/>
                    <a:pt x="5487" y="2097"/>
                    <a:pt x="5527" y="2017"/>
                  </a:cubicBezTo>
                  <a:cubicBezTo>
                    <a:pt x="5555" y="1966"/>
                    <a:pt x="5589" y="1949"/>
                    <a:pt x="5589" y="1881"/>
                  </a:cubicBezTo>
                  <a:cubicBezTo>
                    <a:pt x="5612" y="1875"/>
                    <a:pt x="5629" y="1892"/>
                    <a:pt x="5657" y="1869"/>
                  </a:cubicBezTo>
                  <a:cubicBezTo>
                    <a:pt x="5708" y="1824"/>
                    <a:pt x="5794" y="1830"/>
                    <a:pt x="5850" y="1847"/>
                  </a:cubicBezTo>
                  <a:cubicBezTo>
                    <a:pt x="5856" y="1858"/>
                    <a:pt x="5862" y="1909"/>
                    <a:pt x="5867" y="1921"/>
                  </a:cubicBezTo>
                  <a:cubicBezTo>
                    <a:pt x="5879" y="1932"/>
                    <a:pt x="5958" y="1898"/>
                    <a:pt x="5987" y="1898"/>
                  </a:cubicBezTo>
                  <a:cubicBezTo>
                    <a:pt x="6004" y="1898"/>
                    <a:pt x="6021" y="1898"/>
                    <a:pt x="6038" y="1903"/>
                  </a:cubicBezTo>
                  <a:cubicBezTo>
                    <a:pt x="6049" y="1903"/>
                    <a:pt x="6078" y="1932"/>
                    <a:pt x="6049" y="1938"/>
                  </a:cubicBezTo>
                  <a:cubicBezTo>
                    <a:pt x="6049" y="1943"/>
                    <a:pt x="6015" y="1955"/>
                    <a:pt x="6004" y="1966"/>
                  </a:cubicBezTo>
                  <a:cubicBezTo>
                    <a:pt x="6004" y="1966"/>
                    <a:pt x="6044" y="2023"/>
                    <a:pt x="6055" y="2029"/>
                  </a:cubicBezTo>
                  <a:cubicBezTo>
                    <a:pt x="6078" y="2057"/>
                    <a:pt x="6055" y="2063"/>
                    <a:pt x="6061" y="2097"/>
                  </a:cubicBezTo>
                  <a:cubicBezTo>
                    <a:pt x="6083" y="2142"/>
                    <a:pt x="6072" y="2136"/>
                    <a:pt x="6123" y="2148"/>
                  </a:cubicBezTo>
                  <a:cubicBezTo>
                    <a:pt x="6146" y="2153"/>
                    <a:pt x="6169" y="2153"/>
                    <a:pt x="6186" y="2165"/>
                  </a:cubicBezTo>
                  <a:cubicBezTo>
                    <a:pt x="6225" y="2188"/>
                    <a:pt x="6220" y="2216"/>
                    <a:pt x="6277" y="2193"/>
                  </a:cubicBezTo>
                  <a:cubicBezTo>
                    <a:pt x="6311" y="2176"/>
                    <a:pt x="6345" y="2148"/>
                    <a:pt x="6385" y="2142"/>
                  </a:cubicBezTo>
                  <a:lnTo>
                    <a:pt x="6385" y="2142"/>
                  </a:lnTo>
                  <a:cubicBezTo>
                    <a:pt x="6385" y="2199"/>
                    <a:pt x="6385" y="2199"/>
                    <a:pt x="6385" y="2199"/>
                  </a:cubicBezTo>
                  <a:cubicBezTo>
                    <a:pt x="6385" y="2233"/>
                    <a:pt x="6390" y="2239"/>
                    <a:pt x="6413" y="2261"/>
                  </a:cubicBezTo>
                  <a:cubicBezTo>
                    <a:pt x="6458" y="2312"/>
                    <a:pt x="6401" y="2375"/>
                    <a:pt x="6401" y="2420"/>
                  </a:cubicBezTo>
                  <a:cubicBezTo>
                    <a:pt x="6447" y="2432"/>
                    <a:pt x="6419" y="2500"/>
                    <a:pt x="6475" y="2511"/>
                  </a:cubicBezTo>
                  <a:lnTo>
                    <a:pt x="6475" y="2511"/>
                  </a:lnTo>
                  <a:cubicBezTo>
                    <a:pt x="6475" y="2551"/>
                    <a:pt x="6441" y="2557"/>
                    <a:pt x="6441" y="2585"/>
                  </a:cubicBezTo>
                  <a:cubicBezTo>
                    <a:pt x="6441" y="2653"/>
                    <a:pt x="6430" y="2614"/>
                    <a:pt x="6385" y="2631"/>
                  </a:cubicBezTo>
                  <a:cubicBezTo>
                    <a:pt x="6379" y="2653"/>
                    <a:pt x="6373" y="2665"/>
                    <a:pt x="6350" y="2665"/>
                  </a:cubicBezTo>
                  <a:cubicBezTo>
                    <a:pt x="6339" y="2665"/>
                    <a:pt x="6328" y="2699"/>
                    <a:pt x="6311" y="2710"/>
                  </a:cubicBezTo>
                  <a:cubicBezTo>
                    <a:pt x="6311" y="2750"/>
                    <a:pt x="6242" y="2699"/>
                    <a:pt x="6220" y="2727"/>
                  </a:cubicBezTo>
                  <a:cubicBezTo>
                    <a:pt x="6191" y="2756"/>
                    <a:pt x="6254" y="2790"/>
                    <a:pt x="6242" y="2818"/>
                  </a:cubicBezTo>
                  <a:cubicBezTo>
                    <a:pt x="6231" y="2841"/>
                    <a:pt x="6220" y="2886"/>
                    <a:pt x="6237" y="2903"/>
                  </a:cubicBezTo>
                  <a:cubicBezTo>
                    <a:pt x="6254" y="2932"/>
                    <a:pt x="6288" y="3017"/>
                    <a:pt x="6259" y="3034"/>
                  </a:cubicBezTo>
                  <a:cubicBezTo>
                    <a:pt x="6203" y="3074"/>
                    <a:pt x="6203" y="3074"/>
                    <a:pt x="6203" y="3074"/>
                  </a:cubicBezTo>
                  <a:cubicBezTo>
                    <a:pt x="6163" y="3102"/>
                    <a:pt x="6163" y="3040"/>
                    <a:pt x="6146" y="3011"/>
                  </a:cubicBezTo>
                  <a:cubicBezTo>
                    <a:pt x="6140" y="3000"/>
                    <a:pt x="6095" y="2977"/>
                    <a:pt x="6083" y="2983"/>
                  </a:cubicBezTo>
                  <a:cubicBezTo>
                    <a:pt x="6061" y="2989"/>
                    <a:pt x="6072" y="3085"/>
                    <a:pt x="6044" y="3114"/>
                  </a:cubicBezTo>
                  <a:cubicBezTo>
                    <a:pt x="6032" y="3125"/>
                    <a:pt x="5992" y="3125"/>
                    <a:pt x="6004" y="3142"/>
                  </a:cubicBezTo>
                  <a:cubicBezTo>
                    <a:pt x="6015" y="3165"/>
                    <a:pt x="5992" y="3182"/>
                    <a:pt x="5992" y="3204"/>
                  </a:cubicBezTo>
                  <a:cubicBezTo>
                    <a:pt x="5998" y="3239"/>
                    <a:pt x="6015" y="3278"/>
                    <a:pt x="6027" y="3312"/>
                  </a:cubicBezTo>
                  <a:cubicBezTo>
                    <a:pt x="6032" y="3329"/>
                    <a:pt x="6027" y="3352"/>
                    <a:pt x="6027" y="3369"/>
                  </a:cubicBezTo>
                  <a:lnTo>
                    <a:pt x="6027" y="3403"/>
                  </a:lnTo>
                  <a:cubicBezTo>
                    <a:pt x="6032" y="3409"/>
                    <a:pt x="6066" y="3415"/>
                    <a:pt x="6072" y="3415"/>
                  </a:cubicBezTo>
                  <a:cubicBezTo>
                    <a:pt x="6083" y="3420"/>
                    <a:pt x="6106" y="3426"/>
                    <a:pt x="6123" y="3437"/>
                  </a:cubicBezTo>
                  <a:cubicBezTo>
                    <a:pt x="6146" y="3455"/>
                    <a:pt x="6146" y="3455"/>
                    <a:pt x="6146" y="3455"/>
                  </a:cubicBezTo>
                  <a:lnTo>
                    <a:pt x="6146" y="3455"/>
                  </a:lnTo>
                  <a:cubicBezTo>
                    <a:pt x="6140" y="3477"/>
                    <a:pt x="6146" y="3494"/>
                    <a:pt x="6140" y="3517"/>
                  </a:cubicBezTo>
                  <a:cubicBezTo>
                    <a:pt x="6135" y="3528"/>
                    <a:pt x="6123" y="3545"/>
                    <a:pt x="6135" y="3562"/>
                  </a:cubicBezTo>
                  <a:cubicBezTo>
                    <a:pt x="6135" y="3568"/>
                    <a:pt x="6140" y="3597"/>
                    <a:pt x="6129" y="3597"/>
                  </a:cubicBezTo>
                  <a:cubicBezTo>
                    <a:pt x="6123" y="3597"/>
                    <a:pt x="6100" y="3574"/>
                    <a:pt x="6095" y="3574"/>
                  </a:cubicBezTo>
                  <a:cubicBezTo>
                    <a:pt x="6083" y="3557"/>
                    <a:pt x="6072" y="3540"/>
                    <a:pt x="6055" y="3528"/>
                  </a:cubicBezTo>
                  <a:cubicBezTo>
                    <a:pt x="6021" y="3506"/>
                    <a:pt x="6021" y="3557"/>
                    <a:pt x="5992" y="3562"/>
                  </a:cubicBezTo>
                  <a:cubicBezTo>
                    <a:pt x="5970" y="3579"/>
                    <a:pt x="5953" y="3557"/>
                    <a:pt x="5930" y="3557"/>
                  </a:cubicBezTo>
                  <a:cubicBezTo>
                    <a:pt x="5919" y="3557"/>
                    <a:pt x="5901" y="3585"/>
                    <a:pt x="5890" y="3597"/>
                  </a:cubicBezTo>
                  <a:cubicBezTo>
                    <a:pt x="5850" y="3625"/>
                    <a:pt x="5799" y="3602"/>
                    <a:pt x="5765" y="3585"/>
                  </a:cubicBezTo>
                  <a:cubicBezTo>
                    <a:pt x="5731" y="3568"/>
                    <a:pt x="5720" y="3625"/>
                    <a:pt x="5691" y="3619"/>
                  </a:cubicBezTo>
                  <a:cubicBezTo>
                    <a:pt x="5669" y="3613"/>
                    <a:pt x="5623" y="3574"/>
                    <a:pt x="5617" y="3551"/>
                  </a:cubicBezTo>
                  <a:cubicBezTo>
                    <a:pt x="5612" y="3540"/>
                    <a:pt x="5612" y="3517"/>
                    <a:pt x="5606" y="3511"/>
                  </a:cubicBezTo>
                  <a:cubicBezTo>
                    <a:pt x="5589" y="3494"/>
                    <a:pt x="5572" y="3506"/>
                    <a:pt x="5572" y="3477"/>
                  </a:cubicBezTo>
                  <a:cubicBezTo>
                    <a:pt x="5572" y="3392"/>
                    <a:pt x="5464" y="3534"/>
                    <a:pt x="5492" y="3432"/>
                  </a:cubicBezTo>
                  <a:cubicBezTo>
                    <a:pt x="5504" y="3375"/>
                    <a:pt x="5453" y="3426"/>
                    <a:pt x="5458" y="3398"/>
                  </a:cubicBezTo>
                  <a:cubicBezTo>
                    <a:pt x="5458" y="3386"/>
                    <a:pt x="5475" y="3375"/>
                    <a:pt x="5481" y="3375"/>
                  </a:cubicBezTo>
                  <a:cubicBezTo>
                    <a:pt x="5527" y="3347"/>
                    <a:pt x="5436" y="3335"/>
                    <a:pt x="5424" y="3329"/>
                  </a:cubicBezTo>
                  <a:cubicBezTo>
                    <a:pt x="5401" y="3312"/>
                    <a:pt x="5385" y="3324"/>
                    <a:pt x="5362" y="3312"/>
                  </a:cubicBezTo>
                  <a:cubicBezTo>
                    <a:pt x="5350" y="3301"/>
                    <a:pt x="5333" y="3267"/>
                    <a:pt x="5328" y="3261"/>
                  </a:cubicBezTo>
                  <a:cubicBezTo>
                    <a:pt x="5271" y="3239"/>
                    <a:pt x="5254" y="3324"/>
                    <a:pt x="5203" y="3290"/>
                  </a:cubicBezTo>
                  <a:cubicBezTo>
                    <a:pt x="5174" y="3267"/>
                    <a:pt x="5140" y="3250"/>
                    <a:pt x="5140" y="3210"/>
                  </a:cubicBezTo>
                  <a:cubicBezTo>
                    <a:pt x="5140" y="3153"/>
                    <a:pt x="5083" y="3187"/>
                    <a:pt x="5055" y="3210"/>
                  </a:cubicBezTo>
                  <a:cubicBezTo>
                    <a:pt x="5009" y="3244"/>
                    <a:pt x="4913" y="3267"/>
                    <a:pt x="4856" y="3250"/>
                  </a:cubicBezTo>
                  <a:cubicBezTo>
                    <a:pt x="4799" y="3244"/>
                    <a:pt x="4708" y="3165"/>
                    <a:pt x="4680" y="3261"/>
                  </a:cubicBezTo>
                  <a:cubicBezTo>
                    <a:pt x="4669" y="3290"/>
                    <a:pt x="4663" y="3250"/>
                    <a:pt x="4663" y="3244"/>
                  </a:cubicBezTo>
                  <a:cubicBezTo>
                    <a:pt x="4663" y="3210"/>
                    <a:pt x="4629" y="3239"/>
                    <a:pt x="4629" y="3244"/>
                  </a:cubicBezTo>
                  <a:cubicBezTo>
                    <a:pt x="4629" y="3250"/>
                    <a:pt x="4640" y="3267"/>
                    <a:pt x="4635" y="3267"/>
                  </a:cubicBezTo>
                  <a:cubicBezTo>
                    <a:pt x="4635" y="3273"/>
                    <a:pt x="4635" y="3273"/>
                    <a:pt x="4635" y="3273"/>
                  </a:cubicBezTo>
                  <a:cubicBezTo>
                    <a:pt x="4595" y="3284"/>
                    <a:pt x="4572" y="3295"/>
                    <a:pt x="4527" y="3284"/>
                  </a:cubicBezTo>
                  <a:cubicBezTo>
                    <a:pt x="4476" y="3273"/>
                    <a:pt x="4492" y="3295"/>
                    <a:pt x="4492" y="3335"/>
                  </a:cubicBezTo>
                  <a:cubicBezTo>
                    <a:pt x="4492" y="3364"/>
                    <a:pt x="4464" y="3352"/>
                    <a:pt x="4447" y="3358"/>
                  </a:cubicBezTo>
                  <a:cubicBezTo>
                    <a:pt x="4413" y="3358"/>
                    <a:pt x="4413" y="3420"/>
                    <a:pt x="4368" y="3426"/>
                  </a:cubicBezTo>
                  <a:cubicBezTo>
                    <a:pt x="4322" y="3443"/>
                    <a:pt x="4322" y="3443"/>
                    <a:pt x="4322" y="3443"/>
                  </a:cubicBezTo>
                  <a:lnTo>
                    <a:pt x="4322" y="3443"/>
                  </a:lnTo>
                  <a:cubicBezTo>
                    <a:pt x="4316" y="3443"/>
                    <a:pt x="4305" y="3437"/>
                    <a:pt x="4299" y="3437"/>
                  </a:cubicBezTo>
                  <a:cubicBezTo>
                    <a:pt x="4294" y="3437"/>
                    <a:pt x="4288" y="3443"/>
                    <a:pt x="4282" y="3443"/>
                  </a:cubicBezTo>
                  <a:cubicBezTo>
                    <a:pt x="4271" y="3443"/>
                    <a:pt x="4254" y="3455"/>
                    <a:pt x="4248" y="3460"/>
                  </a:cubicBezTo>
                  <a:cubicBezTo>
                    <a:pt x="4242" y="3471"/>
                    <a:pt x="4237" y="3477"/>
                    <a:pt x="4226" y="3483"/>
                  </a:cubicBezTo>
                  <a:cubicBezTo>
                    <a:pt x="4169" y="3557"/>
                    <a:pt x="4169" y="3557"/>
                    <a:pt x="4169" y="3557"/>
                  </a:cubicBezTo>
                  <a:cubicBezTo>
                    <a:pt x="4147" y="3579"/>
                    <a:pt x="4124" y="3579"/>
                    <a:pt x="4101" y="3602"/>
                  </a:cubicBezTo>
                  <a:cubicBezTo>
                    <a:pt x="4067" y="3636"/>
                    <a:pt x="4045" y="3716"/>
                    <a:pt x="3988" y="3727"/>
                  </a:cubicBezTo>
                  <a:cubicBezTo>
                    <a:pt x="3948" y="3739"/>
                    <a:pt x="3920" y="3739"/>
                    <a:pt x="3891" y="3767"/>
                  </a:cubicBezTo>
                  <a:cubicBezTo>
                    <a:pt x="3863" y="3795"/>
                    <a:pt x="3834" y="3847"/>
                    <a:pt x="3823" y="3892"/>
                  </a:cubicBezTo>
                  <a:cubicBezTo>
                    <a:pt x="3823" y="3915"/>
                    <a:pt x="3829" y="3932"/>
                    <a:pt x="3812" y="3949"/>
                  </a:cubicBezTo>
                  <a:cubicBezTo>
                    <a:pt x="3800" y="3971"/>
                    <a:pt x="3812" y="3977"/>
                    <a:pt x="3806" y="4000"/>
                  </a:cubicBezTo>
                  <a:cubicBezTo>
                    <a:pt x="3800" y="4011"/>
                    <a:pt x="3783" y="4011"/>
                    <a:pt x="3783" y="4022"/>
                  </a:cubicBezTo>
                  <a:cubicBezTo>
                    <a:pt x="3772" y="4074"/>
                    <a:pt x="3715" y="4051"/>
                    <a:pt x="3675" y="4051"/>
                  </a:cubicBezTo>
                  <a:cubicBezTo>
                    <a:pt x="3670" y="4051"/>
                    <a:pt x="3630" y="4119"/>
                    <a:pt x="3619" y="4130"/>
                  </a:cubicBezTo>
                  <a:cubicBezTo>
                    <a:pt x="3590" y="4170"/>
                    <a:pt x="3573" y="4216"/>
                    <a:pt x="3550" y="4256"/>
                  </a:cubicBezTo>
                  <a:cubicBezTo>
                    <a:pt x="3550" y="4273"/>
                    <a:pt x="3545" y="4295"/>
                    <a:pt x="3556" y="4312"/>
                  </a:cubicBezTo>
                  <a:cubicBezTo>
                    <a:pt x="3567" y="4329"/>
                    <a:pt x="3545" y="4335"/>
                    <a:pt x="3533" y="4335"/>
                  </a:cubicBezTo>
                  <a:cubicBezTo>
                    <a:pt x="3516" y="4341"/>
                    <a:pt x="3454" y="4363"/>
                    <a:pt x="3442" y="4341"/>
                  </a:cubicBezTo>
                  <a:cubicBezTo>
                    <a:pt x="3437" y="4335"/>
                    <a:pt x="3420" y="4295"/>
                    <a:pt x="3414" y="4301"/>
                  </a:cubicBezTo>
                  <a:cubicBezTo>
                    <a:pt x="3397" y="4324"/>
                    <a:pt x="3420" y="4346"/>
                    <a:pt x="3420" y="4363"/>
                  </a:cubicBezTo>
                  <a:cubicBezTo>
                    <a:pt x="3414" y="4386"/>
                    <a:pt x="3408" y="4437"/>
                    <a:pt x="3380" y="4443"/>
                  </a:cubicBezTo>
                  <a:cubicBezTo>
                    <a:pt x="3369" y="4449"/>
                    <a:pt x="3357" y="4454"/>
                    <a:pt x="3357" y="4460"/>
                  </a:cubicBezTo>
                  <a:cubicBezTo>
                    <a:pt x="3357" y="4477"/>
                    <a:pt x="3369" y="4494"/>
                    <a:pt x="3363" y="4506"/>
                  </a:cubicBezTo>
                  <a:cubicBezTo>
                    <a:pt x="3363" y="4534"/>
                    <a:pt x="3363" y="4551"/>
                    <a:pt x="3369" y="4574"/>
                  </a:cubicBezTo>
                  <a:cubicBezTo>
                    <a:pt x="3363" y="4585"/>
                    <a:pt x="3346" y="4602"/>
                    <a:pt x="3346" y="4614"/>
                  </a:cubicBezTo>
                  <a:cubicBezTo>
                    <a:pt x="3346" y="4625"/>
                    <a:pt x="3357" y="4630"/>
                    <a:pt x="3363" y="4642"/>
                  </a:cubicBezTo>
                  <a:cubicBezTo>
                    <a:pt x="3363" y="4670"/>
                    <a:pt x="3329" y="4653"/>
                    <a:pt x="3312" y="4659"/>
                  </a:cubicBezTo>
                  <a:cubicBezTo>
                    <a:pt x="3295" y="4665"/>
                    <a:pt x="3272" y="4659"/>
                    <a:pt x="3255" y="4665"/>
                  </a:cubicBezTo>
                  <a:cubicBezTo>
                    <a:pt x="3215" y="4687"/>
                    <a:pt x="3232" y="4699"/>
                    <a:pt x="3227" y="4738"/>
                  </a:cubicBezTo>
                  <a:cubicBezTo>
                    <a:pt x="3221" y="4767"/>
                    <a:pt x="3221" y="4761"/>
                    <a:pt x="3198" y="4778"/>
                  </a:cubicBezTo>
                  <a:cubicBezTo>
                    <a:pt x="3192" y="4784"/>
                    <a:pt x="3198" y="4795"/>
                    <a:pt x="3198" y="4807"/>
                  </a:cubicBezTo>
                  <a:cubicBezTo>
                    <a:pt x="3198" y="4807"/>
                    <a:pt x="3153" y="4812"/>
                    <a:pt x="3147" y="4812"/>
                  </a:cubicBezTo>
                  <a:cubicBezTo>
                    <a:pt x="3119" y="4812"/>
                    <a:pt x="3124" y="4784"/>
                    <a:pt x="3113" y="4767"/>
                  </a:cubicBezTo>
                  <a:cubicBezTo>
                    <a:pt x="3113" y="4761"/>
                    <a:pt x="3096" y="4761"/>
                    <a:pt x="3090" y="4767"/>
                  </a:cubicBezTo>
                  <a:cubicBezTo>
                    <a:pt x="3084" y="4784"/>
                    <a:pt x="3119" y="4846"/>
                    <a:pt x="3096" y="4858"/>
                  </a:cubicBezTo>
                  <a:cubicBezTo>
                    <a:pt x="3050" y="4892"/>
                    <a:pt x="3090" y="4949"/>
                    <a:pt x="3056" y="4977"/>
                  </a:cubicBezTo>
                  <a:lnTo>
                    <a:pt x="3056" y="4977"/>
                  </a:lnTo>
                  <a:cubicBezTo>
                    <a:pt x="3016" y="4977"/>
                    <a:pt x="2994" y="5011"/>
                    <a:pt x="2960" y="5005"/>
                  </a:cubicBezTo>
                  <a:cubicBezTo>
                    <a:pt x="2920" y="5005"/>
                    <a:pt x="2914" y="4954"/>
                    <a:pt x="2908" y="4932"/>
                  </a:cubicBezTo>
                  <a:cubicBezTo>
                    <a:pt x="2903" y="4915"/>
                    <a:pt x="2880" y="4897"/>
                    <a:pt x="2897" y="4880"/>
                  </a:cubicBezTo>
                  <a:cubicBezTo>
                    <a:pt x="2903" y="4863"/>
                    <a:pt x="2829" y="4892"/>
                    <a:pt x="2823" y="4892"/>
                  </a:cubicBezTo>
                  <a:cubicBezTo>
                    <a:pt x="2812" y="4892"/>
                    <a:pt x="2783" y="4875"/>
                    <a:pt x="2778" y="4875"/>
                  </a:cubicBezTo>
                  <a:cubicBezTo>
                    <a:pt x="2766" y="4880"/>
                    <a:pt x="2766" y="4926"/>
                    <a:pt x="2761" y="4937"/>
                  </a:cubicBezTo>
                  <a:cubicBezTo>
                    <a:pt x="2761" y="4954"/>
                    <a:pt x="2738" y="5005"/>
                    <a:pt x="2715" y="4988"/>
                  </a:cubicBezTo>
                  <a:cubicBezTo>
                    <a:pt x="2698" y="5000"/>
                    <a:pt x="2653" y="5023"/>
                    <a:pt x="2641" y="5039"/>
                  </a:cubicBezTo>
                  <a:cubicBezTo>
                    <a:pt x="2624" y="5062"/>
                    <a:pt x="2664" y="5091"/>
                    <a:pt x="2624" y="5102"/>
                  </a:cubicBezTo>
                  <a:cubicBezTo>
                    <a:pt x="2584" y="5113"/>
                    <a:pt x="2516" y="5176"/>
                    <a:pt x="2516" y="5102"/>
                  </a:cubicBezTo>
                  <a:cubicBezTo>
                    <a:pt x="2516" y="5051"/>
                    <a:pt x="2494" y="5062"/>
                    <a:pt x="2460" y="5079"/>
                  </a:cubicBezTo>
                  <a:cubicBezTo>
                    <a:pt x="2414" y="5102"/>
                    <a:pt x="2391" y="5176"/>
                    <a:pt x="2329" y="5182"/>
                  </a:cubicBezTo>
                  <a:cubicBezTo>
                    <a:pt x="2300" y="5182"/>
                    <a:pt x="2261" y="5193"/>
                    <a:pt x="2266" y="5147"/>
                  </a:cubicBezTo>
                  <a:cubicBezTo>
                    <a:pt x="2124" y="5136"/>
                    <a:pt x="2124" y="5136"/>
                    <a:pt x="2124" y="5136"/>
                  </a:cubicBezTo>
                  <a:lnTo>
                    <a:pt x="2124" y="5136"/>
                  </a:lnTo>
                  <a:cubicBezTo>
                    <a:pt x="2119" y="5113"/>
                    <a:pt x="2107" y="5102"/>
                    <a:pt x="2096" y="5085"/>
                  </a:cubicBezTo>
                  <a:cubicBezTo>
                    <a:pt x="2079" y="5057"/>
                    <a:pt x="2084" y="5045"/>
                    <a:pt x="2090" y="5017"/>
                  </a:cubicBezTo>
                  <a:cubicBezTo>
                    <a:pt x="2090" y="5000"/>
                    <a:pt x="2084" y="4983"/>
                    <a:pt x="2084" y="4966"/>
                  </a:cubicBezTo>
                  <a:cubicBezTo>
                    <a:pt x="2084" y="4943"/>
                    <a:pt x="2102" y="4926"/>
                    <a:pt x="2113" y="4903"/>
                  </a:cubicBezTo>
                  <a:cubicBezTo>
                    <a:pt x="2124" y="4880"/>
                    <a:pt x="2056" y="4915"/>
                    <a:pt x="2050" y="4915"/>
                  </a:cubicBezTo>
                  <a:cubicBezTo>
                    <a:pt x="2039" y="4915"/>
                    <a:pt x="2022" y="4915"/>
                    <a:pt x="2016" y="4920"/>
                  </a:cubicBezTo>
                  <a:cubicBezTo>
                    <a:pt x="1999" y="4932"/>
                    <a:pt x="1988" y="4949"/>
                    <a:pt x="1977" y="4966"/>
                  </a:cubicBezTo>
                  <a:cubicBezTo>
                    <a:pt x="1965" y="4983"/>
                    <a:pt x="1937" y="4994"/>
                    <a:pt x="1914" y="4994"/>
                  </a:cubicBezTo>
                  <a:cubicBezTo>
                    <a:pt x="1863" y="5017"/>
                    <a:pt x="1840" y="4988"/>
                    <a:pt x="1800" y="4971"/>
                  </a:cubicBezTo>
                  <a:cubicBezTo>
                    <a:pt x="1772" y="4954"/>
                    <a:pt x="1778" y="4915"/>
                    <a:pt x="1744" y="4915"/>
                  </a:cubicBezTo>
                  <a:cubicBezTo>
                    <a:pt x="1721" y="4915"/>
                    <a:pt x="1715" y="4897"/>
                    <a:pt x="1704" y="4880"/>
                  </a:cubicBezTo>
                  <a:cubicBezTo>
                    <a:pt x="1687" y="4863"/>
                    <a:pt x="1653" y="4846"/>
                    <a:pt x="1630" y="4858"/>
                  </a:cubicBezTo>
                  <a:cubicBezTo>
                    <a:pt x="1585" y="4875"/>
                    <a:pt x="1551" y="4863"/>
                    <a:pt x="1562" y="4818"/>
                  </a:cubicBezTo>
                  <a:cubicBezTo>
                    <a:pt x="1568" y="4795"/>
                    <a:pt x="1556" y="4772"/>
                    <a:pt x="1556" y="4750"/>
                  </a:cubicBezTo>
                  <a:lnTo>
                    <a:pt x="1556" y="4750"/>
                  </a:lnTo>
                  <a:cubicBezTo>
                    <a:pt x="1528" y="4755"/>
                    <a:pt x="1516" y="4789"/>
                    <a:pt x="1494" y="4795"/>
                  </a:cubicBezTo>
                  <a:cubicBezTo>
                    <a:pt x="1460" y="4801"/>
                    <a:pt x="1448" y="4801"/>
                    <a:pt x="1431" y="4835"/>
                  </a:cubicBezTo>
                  <a:cubicBezTo>
                    <a:pt x="1374" y="4915"/>
                    <a:pt x="1380" y="4841"/>
                    <a:pt x="1312" y="4829"/>
                  </a:cubicBezTo>
                  <a:cubicBezTo>
                    <a:pt x="1283" y="4824"/>
                    <a:pt x="1289" y="4789"/>
                    <a:pt x="1278" y="4772"/>
                  </a:cubicBezTo>
                  <a:cubicBezTo>
                    <a:pt x="1272" y="4772"/>
                    <a:pt x="1210" y="4761"/>
                    <a:pt x="1198" y="4755"/>
                  </a:cubicBezTo>
                  <a:cubicBezTo>
                    <a:pt x="1164" y="4738"/>
                    <a:pt x="1249" y="4676"/>
                    <a:pt x="1170" y="4653"/>
                  </a:cubicBezTo>
                  <a:cubicBezTo>
                    <a:pt x="1119" y="4642"/>
                    <a:pt x="1193" y="4602"/>
                    <a:pt x="1136" y="4608"/>
                  </a:cubicBezTo>
                  <a:cubicBezTo>
                    <a:pt x="1124" y="4614"/>
                    <a:pt x="1113" y="4614"/>
                    <a:pt x="1107" y="4602"/>
                  </a:cubicBezTo>
                  <a:cubicBezTo>
                    <a:pt x="1073" y="4562"/>
                    <a:pt x="1073" y="4562"/>
                    <a:pt x="1073" y="4562"/>
                  </a:cubicBezTo>
                  <a:cubicBezTo>
                    <a:pt x="1033" y="4511"/>
                    <a:pt x="960" y="4591"/>
                    <a:pt x="909" y="4608"/>
                  </a:cubicBezTo>
                  <a:cubicBezTo>
                    <a:pt x="880" y="4614"/>
                    <a:pt x="857" y="4676"/>
                    <a:pt x="846" y="4676"/>
                  </a:cubicBezTo>
                  <a:cubicBezTo>
                    <a:pt x="823" y="4682"/>
                    <a:pt x="818" y="4682"/>
                    <a:pt x="795" y="4687"/>
                  </a:cubicBezTo>
                  <a:cubicBezTo>
                    <a:pt x="778" y="4716"/>
                    <a:pt x="766" y="4727"/>
                    <a:pt x="738" y="4727"/>
                  </a:cubicBezTo>
                  <a:cubicBezTo>
                    <a:pt x="710" y="4727"/>
                    <a:pt x="698" y="4744"/>
                    <a:pt x="675" y="4755"/>
                  </a:cubicBezTo>
                  <a:cubicBezTo>
                    <a:pt x="636" y="4767"/>
                    <a:pt x="630" y="4818"/>
                    <a:pt x="630" y="4852"/>
                  </a:cubicBezTo>
                  <a:cubicBezTo>
                    <a:pt x="630" y="4869"/>
                    <a:pt x="579" y="4886"/>
                    <a:pt x="562" y="4892"/>
                  </a:cubicBezTo>
                  <a:cubicBezTo>
                    <a:pt x="545" y="4897"/>
                    <a:pt x="528" y="4886"/>
                    <a:pt x="511" y="4892"/>
                  </a:cubicBezTo>
                  <a:cubicBezTo>
                    <a:pt x="465" y="4909"/>
                    <a:pt x="454" y="4949"/>
                    <a:pt x="437" y="4886"/>
                  </a:cubicBezTo>
                  <a:cubicBezTo>
                    <a:pt x="414" y="4880"/>
                    <a:pt x="391" y="4926"/>
                    <a:pt x="357" y="4926"/>
                  </a:cubicBezTo>
                  <a:cubicBezTo>
                    <a:pt x="318" y="4926"/>
                    <a:pt x="318" y="4926"/>
                    <a:pt x="283" y="4909"/>
                  </a:cubicBezTo>
                  <a:cubicBezTo>
                    <a:pt x="238" y="4892"/>
                    <a:pt x="238" y="4892"/>
                    <a:pt x="238" y="4892"/>
                  </a:cubicBezTo>
                  <a:lnTo>
                    <a:pt x="238" y="4892"/>
                  </a:lnTo>
                  <a:cubicBezTo>
                    <a:pt x="244" y="4880"/>
                    <a:pt x="255" y="4841"/>
                    <a:pt x="266" y="4829"/>
                  </a:cubicBezTo>
                  <a:cubicBezTo>
                    <a:pt x="278" y="4807"/>
                    <a:pt x="312" y="4807"/>
                    <a:pt x="335" y="4784"/>
                  </a:cubicBezTo>
                  <a:cubicBezTo>
                    <a:pt x="346" y="4778"/>
                    <a:pt x="329" y="4755"/>
                    <a:pt x="335" y="4744"/>
                  </a:cubicBezTo>
                  <a:cubicBezTo>
                    <a:pt x="357" y="4710"/>
                    <a:pt x="323" y="4716"/>
                    <a:pt x="318" y="4699"/>
                  </a:cubicBezTo>
                  <a:cubicBezTo>
                    <a:pt x="301" y="4693"/>
                    <a:pt x="272" y="4642"/>
                    <a:pt x="266" y="4625"/>
                  </a:cubicBezTo>
                  <a:cubicBezTo>
                    <a:pt x="261" y="4579"/>
                    <a:pt x="283" y="4562"/>
                    <a:pt x="306" y="4528"/>
                  </a:cubicBezTo>
                  <a:cubicBezTo>
                    <a:pt x="312" y="4506"/>
                    <a:pt x="352" y="4488"/>
                    <a:pt x="329" y="4466"/>
                  </a:cubicBezTo>
                  <a:cubicBezTo>
                    <a:pt x="312" y="4449"/>
                    <a:pt x="329" y="4426"/>
                    <a:pt x="301" y="4420"/>
                  </a:cubicBezTo>
                  <a:cubicBezTo>
                    <a:pt x="249" y="4415"/>
                    <a:pt x="306" y="4329"/>
                    <a:pt x="312" y="4312"/>
                  </a:cubicBezTo>
                  <a:cubicBezTo>
                    <a:pt x="329" y="4273"/>
                    <a:pt x="335" y="4221"/>
                    <a:pt x="318" y="4187"/>
                  </a:cubicBezTo>
                  <a:cubicBezTo>
                    <a:pt x="289" y="4130"/>
                    <a:pt x="283" y="4096"/>
                    <a:pt x="301" y="4034"/>
                  </a:cubicBezTo>
                  <a:cubicBezTo>
                    <a:pt x="318" y="4011"/>
                    <a:pt x="295" y="3988"/>
                    <a:pt x="301" y="3971"/>
                  </a:cubicBezTo>
                  <a:cubicBezTo>
                    <a:pt x="306" y="3960"/>
                    <a:pt x="329" y="3960"/>
                    <a:pt x="329" y="3943"/>
                  </a:cubicBezTo>
                  <a:cubicBezTo>
                    <a:pt x="329" y="3898"/>
                    <a:pt x="278" y="3886"/>
                    <a:pt x="266" y="3858"/>
                  </a:cubicBezTo>
                  <a:cubicBezTo>
                    <a:pt x="261" y="3829"/>
                    <a:pt x="266" y="3795"/>
                    <a:pt x="249" y="3778"/>
                  </a:cubicBezTo>
                  <a:cubicBezTo>
                    <a:pt x="238" y="3767"/>
                    <a:pt x="227" y="3767"/>
                    <a:pt x="221" y="3750"/>
                  </a:cubicBezTo>
                  <a:cubicBezTo>
                    <a:pt x="198" y="3721"/>
                    <a:pt x="164" y="3693"/>
                    <a:pt x="170" y="3653"/>
                  </a:cubicBezTo>
                  <a:cubicBezTo>
                    <a:pt x="175" y="3653"/>
                    <a:pt x="181" y="3653"/>
                    <a:pt x="193" y="3653"/>
                  </a:cubicBezTo>
                  <a:cubicBezTo>
                    <a:pt x="227" y="3653"/>
                    <a:pt x="255" y="3670"/>
                    <a:pt x="289" y="3659"/>
                  </a:cubicBezTo>
                  <a:cubicBezTo>
                    <a:pt x="318" y="3648"/>
                    <a:pt x="329" y="3625"/>
                    <a:pt x="340" y="3602"/>
                  </a:cubicBezTo>
                  <a:cubicBezTo>
                    <a:pt x="363" y="3568"/>
                    <a:pt x="380" y="3551"/>
                    <a:pt x="369" y="3506"/>
                  </a:cubicBezTo>
                  <a:cubicBezTo>
                    <a:pt x="357" y="3483"/>
                    <a:pt x="363" y="3477"/>
                    <a:pt x="386" y="3471"/>
                  </a:cubicBezTo>
                  <a:cubicBezTo>
                    <a:pt x="409" y="3460"/>
                    <a:pt x="425" y="3443"/>
                    <a:pt x="443" y="3420"/>
                  </a:cubicBezTo>
                  <a:cubicBezTo>
                    <a:pt x="460" y="3398"/>
                    <a:pt x="448" y="3369"/>
                    <a:pt x="477" y="3347"/>
                  </a:cubicBezTo>
                  <a:cubicBezTo>
                    <a:pt x="494" y="3335"/>
                    <a:pt x="505" y="3301"/>
                    <a:pt x="522" y="3301"/>
                  </a:cubicBezTo>
                  <a:cubicBezTo>
                    <a:pt x="545" y="3301"/>
                    <a:pt x="545" y="3307"/>
                    <a:pt x="573" y="3301"/>
                  </a:cubicBezTo>
                  <a:cubicBezTo>
                    <a:pt x="579" y="3295"/>
                    <a:pt x="596" y="3312"/>
                    <a:pt x="602" y="3312"/>
                  </a:cubicBezTo>
                  <a:cubicBezTo>
                    <a:pt x="636" y="3324"/>
                    <a:pt x="630" y="3256"/>
                    <a:pt x="670" y="3267"/>
                  </a:cubicBezTo>
                  <a:cubicBezTo>
                    <a:pt x="675" y="3267"/>
                    <a:pt x="732" y="3290"/>
                    <a:pt x="715" y="3261"/>
                  </a:cubicBezTo>
                  <a:cubicBezTo>
                    <a:pt x="715" y="3256"/>
                    <a:pt x="704" y="3233"/>
                    <a:pt x="715" y="3227"/>
                  </a:cubicBezTo>
                  <a:cubicBezTo>
                    <a:pt x="721" y="3216"/>
                    <a:pt x="738" y="3221"/>
                    <a:pt x="755" y="3216"/>
                  </a:cubicBezTo>
                  <a:cubicBezTo>
                    <a:pt x="766" y="3216"/>
                    <a:pt x="761" y="3204"/>
                    <a:pt x="772" y="3187"/>
                  </a:cubicBezTo>
                  <a:cubicBezTo>
                    <a:pt x="783" y="3170"/>
                    <a:pt x="789" y="3165"/>
                    <a:pt x="789" y="3148"/>
                  </a:cubicBezTo>
                  <a:cubicBezTo>
                    <a:pt x="789" y="3125"/>
                    <a:pt x="852" y="3153"/>
                    <a:pt x="835" y="3114"/>
                  </a:cubicBezTo>
                  <a:cubicBezTo>
                    <a:pt x="823" y="3091"/>
                    <a:pt x="829" y="3051"/>
                    <a:pt x="857" y="3074"/>
                  </a:cubicBezTo>
                  <a:cubicBezTo>
                    <a:pt x="880" y="3091"/>
                    <a:pt x="874" y="3097"/>
                    <a:pt x="909" y="3085"/>
                  </a:cubicBezTo>
                  <a:cubicBezTo>
                    <a:pt x="943" y="3074"/>
                    <a:pt x="874" y="3045"/>
                    <a:pt x="903" y="3028"/>
                  </a:cubicBezTo>
                  <a:cubicBezTo>
                    <a:pt x="914" y="3028"/>
                    <a:pt x="925" y="3034"/>
                    <a:pt x="937" y="3023"/>
                  </a:cubicBezTo>
                  <a:cubicBezTo>
                    <a:pt x="948" y="3006"/>
                    <a:pt x="937" y="3000"/>
                    <a:pt x="937" y="2983"/>
                  </a:cubicBezTo>
                  <a:cubicBezTo>
                    <a:pt x="943" y="2966"/>
                    <a:pt x="937" y="2966"/>
                    <a:pt x="948" y="2955"/>
                  </a:cubicBezTo>
                  <a:cubicBezTo>
                    <a:pt x="965" y="2949"/>
                    <a:pt x="960" y="2943"/>
                    <a:pt x="965" y="2932"/>
                  </a:cubicBezTo>
                  <a:cubicBezTo>
                    <a:pt x="971" y="2920"/>
                    <a:pt x="994" y="2915"/>
                    <a:pt x="999" y="2892"/>
                  </a:cubicBezTo>
                  <a:cubicBezTo>
                    <a:pt x="1005" y="2875"/>
                    <a:pt x="1016" y="2864"/>
                    <a:pt x="1028" y="2847"/>
                  </a:cubicBezTo>
                  <a:cubicBezTo>
                    <a:pt x="1039" y="2830"/>
                    <a:pt x="1039" y="2818"/>
                    <a:pt x="1045" y="2801"/>
                  </a:cubicBezTo>
                  <a:cubicBezTo>
                    <a:pt x="1051" y="2790"/>
                    <a:pt x="1062" y="2784"/>
                    <a:pt x="1068" y="2778"/>
                  </a:cubicBezTo>
                  <a:cubicBezTo>
                    <a:pt x="1073" y="2767"/>
                    <a:pt x="1073" y="2756"/>
                    <a:pt x="1079" y="2750"/>
                  </a:cubicBezTo>
                  <a:cubicBezTo>
                    <a:pt x="1022" y="2727"/>
                    <a:pt x="982" y="2642"/>
                    <a:pt x="925" y="2619"/>
                  </a:cubicBezTo>
                  <a:cubicBezTo>
                    <a:pt x="903" y="2608"/>
                    <a:pt x="772" y="2597"/>
                    <a:pt x="766" y="2585"/>
                  </a:cubicBezTo>
                  <a:cubicBezTo>
                    <a:pt x="749" y="2591"/>
                    <a:pt x="732" y="2653"/>
                    <a:pt x="698" y="2631"/>
                  </a:cubicBezTo>
                  <a:cubicBezTo>
                    <a:pt x="675" y="2614"/>
                    <a:pt x="653" y="2597"/>
                    <a:pt x="630" y="2580"/>
                  </a:cubicBezTo>
                  <a:cubicBezTo>
                    <a:pt x="613" y="2568"/>
                    <a:pt x="641" y="2557"/>
                    <a:pt x="636" y="2546"/>
                  </a:cubicBezTo>
                  <a:cubicBezTo>
                    <a:pt x="630" y="2517"/>
                    <a:pt x="613" y="2500"/>
                    <a:pt x="619" y="2472"/>
                  </a:cubicBezTo>
                  <a:cubicBezTo>
                    <a:pt x="630" y="2438"/>
                    <a:pt x="647" y="2420"/>
                    <a:pt x="647" y="2375"/>
                  </a:cubicBezTo>
                  <a:cubicBezTo>
                    <a:pt x="653" y="2358"/>
                    <a:pt x="670" y="2296"/>
                    <a:pt x="670" y="2278"/>
                  </a:cubicBezTo>
                  <a:cubicBezTo>
                    <a:pt x="613" y="2267"/>
                    <a:pt x="613" y="2267"/>
                    <a:pt x="613" y="2267"/>
                  </a:cubicBezTo>
                  <a:cubicBezTo>
                    <a:pt x="613" y="2261"/>
                    <a:pt x="613" y="2261"/>
                    <a:pt x="613" y="2261"/>
                  </a:cubicBezTo>
                  <a:cubicBezTo>
                    <a:pt x="607" y="2261"/>
                    <a:pt x="619" y="2233"/>
                    <a:pt x="619" y="2227"/>
                  </a:cubicBezTo>
                  <a:cubicBezTo>
                    <a:pt x="624" y="2210"/>
                    <a:pt x="630" y="2199"/>
                    <a:pt x="630" y="2182"/>
                  </a:cubicBezTo>
                  <a:cubicBezTo>
                    <a:pt x="630" y="2170"/>
                    <a:pt x="607" y="2131"/>
                    <a:pt x="590" y="2131"/>
                  </a:cubicBezTo>
                  <a:cubicBezTo>
                    <a:pt x="573" y="2176"/>
                    <a:pt x="477" y="2182"/>
                    <a:pt x="431" y="2170"/>
                  </a:cubicBezTo>
                  <a:cubicBezTo>
                    <a:pt x="363" y="2153"/>
                    <a:pt x="386" y="2085"/>
                    <a:pt x="318" y="2085"/>
                  </a:cubicBezTo>
                  <a:cubicBezTo>
                    <a:pt x="301" y="2142"/>
                    <a:pt x="312" y="2165"/>
                    <a:pt x="238" y="2165"/>
                  </a:cubicBezTo>
                  <a:cubicBezTo>
                    <a:pt x="198" y="2165"/>
                    <a:pt x="130" y="2159"/>
                    <a:pt x="119" y="2108"/>
                  </a:cubicBezTo>
                  <a:lnTo>
                    <a:pt x="119" y="2108"/>
                  </a:lnTo>
                  <a:lnTo>
                    <a:pt x="119" y="2108"/>
                  </a:lnTo>
                  <a:cubicBezTo>
                    <a:pt x="102" y="2074"/>
                    <a:pt x="102" y="2074"/>
                    <a:pt x="102" y="2074"/>
                  </a:cubicBezTo>
                  <a:cubicBezTo>
                    <a:pt x="119" y="2063"/>
                    <a:pt x="147" y="1989"/>
                    <a:pt x="113" y="1983"/>
                  </a:cubicBezTo>
                  <a:cubicBezTo>
                    <a:pt x="85" y="1983"/>
                    <a:pt x="68" y="1977"/>
                    <a:pt x="51" y="1960"/>
                  </a:cubicBezTo>
                  <a:cubicBezTo>
                    <a:pt x="28" y="1943"/>
                    <a:pt x="73" y="1926"/>
                    <a:pt x="85" y="1915"/>
                  </a:cubicBezTo>
                  <a:cubicBezTo>
                    <a:pt x="96" y="1903"/>
                    <a:pt x="90" y="1881"/>
                    <a:pt x="107" y="1875"/>
                  </a:cubicBezTo>
                  <a:cubicBezTo>
                    <a:pt x="130" y="1858"/>
                    <a:pt x="153" y="1852"/>
                    <a:pt x="153" y="1818"/>
                  </a:cubicBezTo>
                  <a:cubicBezTo>
                    <a:pt x="153" y="1784"/>
                    <a:pt x="170" y="1779"/>
                    <a:pt x="198" y="1761"/>
                  </a:cubicBezTo>
                  <a:cubicBezTo>
                    <a:pt x="221" y="1744"/>
                    <a:pt x="221" y="1688"/>
                    <a:pt x="261" y="1688"/>
                  </a:cubicBezTo>
                  <a:cubicBezTo>
                    <a:pt x="283" y="1688"/>
                    <a:pt x="312" y="1710"/>
                    <a:pt x="340" y="1710"/>
                  </a:cubicBezTo>
                  <a:cubicBezTo>
                    <a:pt x="340" y="1688"/>
                    <a:pt x="318" y="1682"/>
                    <a:pt x="340" y="1653"/>
                  </a:cubicBezTo>
                  <a:cubicBezTo>
                    <a:pt x="369" y="1625"/>
                    <a:pt x="409" y="1591"/>
                    <a:pt x="409" y="1546"/>
                  </a:cubicBezTo>
                  <a:cubicBezTo>
                    <a:pt x="409" y="1517"/>
                    <a:pt x="414" y="1489"/>
                    <a:pt x="391" y="1466"/>
                  </a:cubicBezTo>
                  <a:cubicBezTo>
                    <a:pt x="363" y="1443"/>
                    <a:pt x="312" y="1438"/>
                    <a:pt x="289" y="1409"/>
                  </a:cubicBezTo>
                  <a:cubicBezTo>
                    <a:pt x="272" y="1392"/>
                    <a:pt x="295" y="1387"/>
                    <a:pt x="306" y="1369"/>
                  </a:cubicBezTo>
                  <a:cubicBezTo>
                    <a:pt x="318" y="1352"/>
                    <a:pt x="295" y="1341"/>
                    <a:pt x="312" y="1313"/>
                  </a:cubicBezTo>
                  <a:cubicBezTo>
                    <a:pt x="318" y="1296"/>
                    <a:pt x="312" y="1279"/>
                    <a:pt x="306" y="1262"/>
                  </a:cubicBezTo>
                  <a:cubicBezTo>
                    <a:pt x="295" y="1262"/>
                    <a:pt x="278" y="1262"/>
                    <a:pt x="261" y="1262"/>
                  </a:cubicBezTo>
                  <a:cubicBezTo>
                    <a:pt x="249" y="1262"/>
                    <a:pt x="198" y="1222"/>
                    <a:pt x="187" y="1210"/>
                  </a:cubicBezTo>
                  <a:cubicBezTo>
                    <a:pt x="170" y="1193"/>
                    <a:pt x="147" y="1210"/>
                    <a:pt x="136" y="1228"/>
                  </a:cubicBezTo>
                  <a:cubicBezTo>
                    <a:pt x="102" y="1279"/>
                    <a:pt x="119" y="1233"/>
                    <a:pt x="73" y="1244"/>
                  </a:cubicBezTo>
                  <a:cubicBezTo>
                    <a:pt x="68" y="1244"/>
                    <a:pt x="11" y="1228"/>
                    <a:pt x="0" y="1228"/>
                  </a:cubicBezTo>
                  <a:cubicBezTo>
                    <a:pt x="0" y="1222"/>
                    <a:pt x="0" y="1222"/>
                    <a:pt x="0" y="1222"/>
                  </a:cubicBezTo>
                  <a:cubicBezTo>
                    <a:pt x="16" y="1210"/>
                    <a:pt x="5" y="1148"/>
                    <a:pt x="22" y="1120"/>
                  </a:cubicBezTo>
                  <a:cubicBezTo>
                    <a:pt x="45" y="1091"/>
                    <a:pt x="16" y="1074"/>
                    <a:pt x="22" y="1046"/>
                  </a:cubicBezTo>
                  <a:cubicBezTo>
                    <a:pt x="34" y="994"/>
                    <a:pt x="79" y="1012"/>
                    <a:pt x="39" y="949"/>
                  </a:cubicBezTo>
                  <a:cubicBezTo>
                    <a:pt x="5" y="881"/>
                    <a:pt x="85" y="887"/>
                    <a:pt x="113" y="875"/>
                  </a:cubicBezTo>
                  <a:cubicBezTo>
                    <a:pt x="113" y="864"/>
                    <a:pt x="119" y="847"/>
                    <a:pt x="124" y="835"/>
                  </a:cubicBezTo>
                  <a:cubicBezTo>
                    <a:pt x="136" y="801"/>
                    <a:pt x="136" y="824"/>
                    <a:pt x="147" y="835"/>
                  </a:cubicBezTo>
                  <a:cubicBezTo>
                    <a:pt x="164" y="858"/>
                    <a:pt x="215" y="784"/>
                    <a:pt x="227" y="773"/>
                  </a:cubicBezTo>
                  <a:cubicBezTo>
                    <a:pt x="238" y="756"/>
                    <a:pt x="272" y="722"/>
                    <a:pt x="272" y="705"/>
                  </a:cubicBezTo>
                  <a:cubicBezTo>
                    <a:pt x="272" y="688"/>
                    <a:pt x="215" y="608"/>
                    <a:pt x="261" y="608"/>
                  </a:cubicBezTo>
                  <a:cubicBezTo>
                    <a:pt x="278" y="608"/>
                    <a:pt x="295" y="625"/>
                    <a:pt x="301" y="608"/>
                  </a:cubicBezTo>
                  <a:cubicBezTo>
                    <a:pt x="312" y="597"/>
                    <a:pt x="278" y="585"/>
                    <a:pt x="278" y="568"/>
                  </a:cubicBezTo>
                  <a:cubicBezTo>
                    <a:pt x="289" y="546"/>
                    <a:pt x="289" y="546"/>
                    <a:pt x="289" y="546"/>
                  </a:cubicBezTo>
                  <a:lnTo>
                    <a:pt x="289" y="546"/>
                  </a:lnTo>
                  <a:cubicBezTo>
                    <a:pt x="312" y="546"/>
                    <a:pt x="335" y="557"/>
                    <a:pt x="346" y="580"/>
                  </a:cubicBezTo>
                  <a:cubicBezTo>
                    <a:pt x="357" y="597"/>
                    <a:pt x="357" y="608"/>
                    <a:pt x="374" y="597"/>
                  </a:cubicBezTo>
                  <a:cubicBezTo>
                    <a:pt x="403" y="574"/>
                    <a:pt x="425" y="551"/>
                    <a:pt x="460" y="546"/>
                  </a:cubicBezTo>
                  <a:cubicBezTo>
                    <a:pt x="477" y="540"/>
                    <a:pt x="494" y="540"/>
                    <a:pt x="516" y="540"/>
                  </a:cubicBezTo>
                  <a:cubicBezTo>
                    <a:pt x="533" y="540"/>
                    <a:pt x="556" y="546"/>
                    <a:pt x="573" y="546"/>
                  </a:cubicBezTo>
                  <a:cubicBezTo>
                    <a:pt x="596" y="546"/>
                    <a:pt x="613" y="557"/>
                    <a:pt x="636" y="551"/>
                  </a:cubicBezTo>
                  <a:cubicBezTo>
                    <a:pt x="664" y="546"/>
                    <a:pt x="727" y="529"/>
                    <a:pt x="749" y="517"/>
                  </a:cubicBezTo>
                  <a:cubicBezTo>
                    <a:pt x="789" y="489"/>
                    <a:pt x="818" y="415"/>
                    <a:pt x="840" y="370"/>
                  </a:cubicBezTo>
                  <a:cubicBezTo>
                    <a:pt x="846" y="353"/>
                    <a:pt x="880" y="319"/>
                    <a:pt x="897" y="341"/>
                  </a:cubicBezTo>
                  <a:cubicBezTo>
                    <a:pt x="920" y="358"/>
                    <a:pt x="965" y="364"/>
                    <a:pt x="999" y="387"/>
                  </a:cubicBezTo>
                  <a:cubicBezTo>
                    <a:pt x="1045" y="409"/>
                    <a:pt x="1068" y="267"/>
                    <a:pt x="1107" y="353"/>
                  </a:cubicBezTo>
                  <a:cubicBezTo>
                    <a:pt x="1119" y="375"/>
                    <a:pt x="1153" y="370"/>
                    <a:pt x="1175" y="358"/>
                  </a:cubicBezTo>
                  <a:cubicBezTo>
                    <a:pt x="1204" y="353"/>
                    <a:pt x="1170" y="290"/>
                    <a:pt x="1221" y="290"/>
                  </a:cubicBezTo>
                  <a:cubicBezTo>
                    <a:pt x="1249" y="296"/>
                    <a:pt x="1255" y="307"/>
                    <a:pt x="1278" y="313"/>
                  </a:cubicBezTo>
                  <a:cubicBezTo>
                    <a:pt x="1301" y="324"/>
                    <a:pt x="1312" y="301"/>
                    <a:pt x="1335" y="301"/>
                  </a:cubicBezTo>
                  <a:cubicBezTo>
                    <a:pt x="1346" y="347"/>
                    <a:pt x="1374" y="398"/>
                    <a:pt x="1420" y="421"/>
                  </a:cubicBezTo>
                  <a:cubicBezTo>
                    <a:pt x="1454" y="438"/>
                    <a:pt x="1505" y="460"/>
                    <a:pt x="1545" y="466"/>
                  </a:cubicBezTo>
                  <a:cubicBezTo>
                    <a:pt x="1619" y="478"/>
                    <a:pt x="1624" y="324"/>
                    <a:pt x="1698" y="319"/>
                  </a:cubicBezTo>
                  <a:cubicBezTo>
                    <a:pt x="1721" y="319"/>
                    <a:pt x="1749" y="341"/>
                    <a:pt x="1778" y="347"/>
                  </a:cubicBezTo>
                  <a:cubicBezTo>
                    <a:pt x="1818" y="353"/>
                    <a:pt x="1829" y="387"/>
                    <a:pt x="1869" y="375"/>
                  </a:cubicBezTo>
                  <a:cubicBezTo>
                    <a:pt x="1903" y="370"/>
                    <a:pt x="1937" y="387"/>
                    <a:pt x="1937" y="341"/>
                  </a:cubicBezTo>
                  <a:cubicBezTo>
                    <a:pt x="1948" y="262"/>
                    <a:pt x="2056" y="387"/>
                    <a:pt x="2056" y="307"/>
                  </a:cubicBezTo>
                  <a:cubicBezTo>
                    <a:pt x="2062" y="239"/>
                    <a:pt x="2096" y="250"/>
                    <a:pt x="2136" y="273"/>
                  </a:cubicBezTo>
                  <a:cubicBezTo>
                    <a:pt x="2181" y="296"/>
                    <a:pt x="2192" y="256"/>
                    <a:pt x="2221" y="262"/>
                  </a:cubicBezTo>
                  <a:cubicBezTo>
                    <a:pt x="2289" y="279"/>
                    <a:pt x="2300" y="222"/>
                    <a:pt x="2346" y="228"/>
                  </a:cubicBezTo>
                  <a:cubicBezTo>
                    <a:pt x="2363" y="228"/>
                    <a:pt x="2374" y="262"/>
                    <a:pt x="2397" y="245"/>
                  </a:cubicBezTo>
                  <a:cubicBezTo>
                    <a:pt x="2414" y="239"/>
                    <a:pt x="2420" y="182"/>
                    <a:pt x="2431" y="165"/>
                  </a:cubicBezTo>
                  <a:cubicBezTo>
                    <a:pt x="2442" y="148"/>
                    <a:pt x="2437" y="120"/>
                    <a:pt x="2448" y="103"/>
                  </a:cubicBezTo>
                  <a:cubicBezTo>
                    <a:pt x="2477" y="80"/>
                    <a:pt x="2516" y="120"/>
                    <a:pt x="2545" y="91"/>
                  </a:cubicBezTo>
                  <a:cubicBezTo>
                    <a:pt x="2568" y="74"/>
                    <a:pt x="2590" y="57"/>
                    <a:pt x="2607" y="40"/>
                  </a:cubicBezTo>
                  <a:cubicBezTo>
                    <a:pt x="2619" y="29"/>
                    <a:pt x="2636" y="0"/>
                    <a:pt x="2647" y="6"/>
                  </a:cubicBezTo>
                  <a:cubicBezTo>
                    <a:pt x="2653" y="6"/>
                    <a:pt x="2692" y="40"/>
                    <a:pt x="2698" y="46"/>
                  </a:cubicBezTo>
                  <a:cubicBezTo>
                    <a:pt x="2710" y="57"/>
                    <a:pt x="2710" y="91"/>
                    <a:pt x="2721" y="108"/>
                  </a:cubicBezTo>
                  <a:lnTo>
                    <a:pt x="2721" y="108"/>
                  </a:lnTo>
                  <a:cubicBezTo>
                    <a:pt x="2721" y="114"/>
                    <a:pt x="2738" y="148"/>
                    <a:pt x="2732" y="154"/>
                  </a:cubicBezTo>
                  <a:cubicBezTo>
                    <a:pt x="2715" y="171"/>
                    <a:pt x="2704" y="193"/>
                    <a:pt x="2715" y="216"/>
                  </a:cubicBezTo>
                  <a:cubicBezTo>
                    <a:pt x="2721" y="228"/>
                    <a:pt x="2732" y="239"/>
                    <a:pt x="2744" y="245"/>
                  </a:cubicBezTo>
                  <a:cubicBezTo>
                    <a:pt x="2755" y="250"/>
                    <a:pt x="2778" y="256"/>
                    <a:pt x="2789" y="267"/>
                  </a:cubicBezTo>
                  <a:cubicBezTo>
                    <a:pt x="2817" y="296"/>
                    <a:pt x="2812" y="296"/>
                    <a:pt x="2846" y="313"/>
                  </a:cubicBezTo>
                  <a:cubicBezTo>
                    <a:pt x="2863" y="324"/>
                    <a:pt x="2840" y="381"/>
                    <a:pt x="2869" y="381"/>
                  </a:cubicBezTo>
                  <a:cubicBezTo>
                    <a:pt x="2880" y="381"/>
                    <a:pt x="2897" y="375"/>
                    <a:pt x="2908" y="370"/>
                  </a:cubicBezTo>
                  <a:cubicBezTo>
                    <a:pt x="2937" y="364"/>
                    <a:pt x="2948" y="387"/>
                    <a:pt x="2982" y="375"/>
                  </a:cubicBezTo>
                  <a:cubicBezTo>
                    <a:pt x="2999" y="364"/>
                    <a:pt x="3016" y="341"/>
                    <a:pt x="3039" y="358"/>
                  </a:cubicBezTo>
                  <a:cubicBezTo>
                    <a:pt x="3096" y="398"/>
                    <a:pt x="3079" y="330"/>
                    <a:pt x="3119" y="330"/>
                  </a:cubicBezTo>
                  <a:cubicBezTo>
                    <a:pt x="3147" y="330"/>
                    <a:pt x="3147" y="364"/>
                    <a:pt x="3175" y="324"/>
                  </a:cubicBezTo>
                  <a:cubicBezTo>
                    <a:pt x="3198" y="301"/>
                    <a:pt x="3244" y="335"/>
                    <a:pt x="3272" y="353"/>
                  </a:cubicBezTo>
                  <a:cubicBezTo>
                    <a:pt x="3306" y="370"/>
                    <a:pt x="3295" y="449"/>
                    <a:pt x="3346" y="455"/>
                  </a:cubicBezTo>
                  <a:cubicBezTo>
                    <a:pt x="3369" y="449"/>
                    <a:pt x="3408" y="460"/>
                    <a:pt x="3431" y="466"/>
                  </a:cubicBezTo>
                  <a:cubicBezTo>
                    <a:pt x="3465" y="472"/>
                    <a:pt x="3471" y="534"/>
                    <a:pt x="3477" y="563"/>
                  </a:cubicBezTo>
                  <a:cubicBezTo>
                    <a:pt x="3482" y="591"/>
                    <a:pt x="3477" y="637"/>
                    <a:pt x="3493" y="665"/>
                  </a:cubicBezTo>
                  <a:cubicBezTo>
                    <a:pt x="3505" y="676"/>
                    <a:pt x="3505" y="682"/>
                    <a:pt x="3516" y="682"/>
                  </a:cubicBezTo>
                  <a:cubicBezTo>
                    <a:pt x="3539" y="682"/>
                    <a:pt x="3545" y="739"/>
                    <a:pt x="3573" y="756"/>
                  </a:cubicBezTo>
                  <a:cubicBezTo>
                    <a:pt x="3619" y="790"/>
                    <a:pt x="3619" y="705"/>
                    <a:pt x="3641" y="773"/>
                  </a:cubicBezTo>
                  <a:cubicBezTo>
                    <a:pt x="3658" y="813"/>
                    <a:pt x="3675" y="801"/>
                    <a:pt x="3698" y="767"/>
                  </a:cubicBezTo>
                  <a:cubicBezTo>
                    <a:pt x="3704" y="750"/>
                    <a:pt x="3715" y="750"/>
                    <a:pt x="3727" y="739"/>
                  </a:cubicBezTo>
                  <a:cubicBezTo>
                    <a:pt x="3727" y="733"/>
                    <a:pt x="3743" y="654"/>
                    <a:pt x="3755" y="705"/>
                  </a:cubicBezTo>
                  <a:cubicBezTo>
                    <a:pt x="3766" y="756"/>
                    <a:pt x="3766" y="830"/>
                    <a:pt x="3829" y="790"/>
                  </a:cubicBezTo>
                  <a:cubicBezTo>
                    <a:pt x="3851" y="779"/>
                    <a:pt x="3863" y="767"/>
                    <a:pt x="3874" y="744"/>
                  </a:cubicBezTo>
                  <a:cubicBezTo>
                    <a:pt x="3885" y="733"/>
                    <a:pt x="3931" y="784"/>
                    <a:pt x="3965" y="744"/>
                  </a:cubicBezTo>
                  <a:cubicBezTo>
                    <a:pt x="3988" y="722"/>
                    <a:pt x="3959" y="699"/>
                    <a:pt x="3965" y="676"/>
                  </a:cubicBezTo>
                  <a:cubicBezTo>
                    <a:pt x="3971" y="665"/>
                    <a:pt x="3982" y="642"/>
                    <a:pt x="3971" y="625"/>
                  </a:cubicBezTo>
                  <a:cubicBezTo>
                    <a:pt x="3959" y="620"/>
                    <a:pt x="3954" y="602"/>
                    <a:pt x="3942" y="602"/>
                  </a:cubicBezTo>
                  <a:cubicBezTo>
                    <a:pt x="3925" y="602"/>
                    <a:pt x="3948" y="648"/>
                    <a:pt x="3903" y="648"/>
                  </a:cubicBezTo>
                  <a:cubicBezTo>
                    <a:pt x="3885" y="648"/>
                    <a:pt x="3880" y="602"/>
                    <a:pt x="3885" y="602"/>
                  </a:cubicBezTo>
                  <a:cubicBezTo>
                    <a:pt x="3863" y="602"/>
                    <a:pt x="3846" y="585"/>
                    <a:pt x="3863" y="568"/>
                  </a:cubicBezTo>
                  <a:cubicBezTo>
                    <a:pt x="3880" y="551"/>
                    <a:pt x="3914" y="608"/>
                    <a:pt x="3937" y="557"/>
                  </a:cubicBezTo>
                  <a:cubicBezTo>
                    <a:pt x="3954" y="529"/>
                    <a:pt x="3954" y="540"/>
                    <a:pt x="3942" y="506"/>
                  </a:cubicBezTo>
                  <a:cubicBezTo>
                    <a:pt x="3931" y="466"/>
                    <a:pt x="3880" y="529"/>
                    <a:pt x="3863" y="540"/>
                  </a:cubicBezTo>
                  <a:cubicBezTo>
                    <a:pt x="3812" y="580"/>
                    <a:pt x="3778" y="568"/>
                    <a:pt x="3772" y="506"/>
                  </a:cubicBezTo>
                  <a:cubicBezTo>
                    <a:pt x="3795" y="489"/>
                    <a:pt x="3783" y="432"/>
                    <a:pt x="3817" y="415"/>
                  </a:cubicBezTo>
                  <a:cubicBezTo>
                    <a:pt x="3857" y="392"/>
                    <a:pt x="3891" y="353"/>
                    <a:pt x="3937" y="324"/>
                  </a:cubicBezTo>
                  <a:cubicBezTo>
                    <a:pt x="3971" y="301"/>
                    <a:pt x="3993" y="324"/>
                    <a:pt x="4028" y="284"/>
                  </a:cubicBezTo>
                  <a:cubicBezTo>
                    <a:pt x="4050" y="262"/>
                    <a:pt x="4084" y="245"/>
                    <a:pt x="4107" y="228"/>
                  </a:cubicBezTo>
                  <a:cubicBezTo>
                    <a:pt x="4141" y="199"/>
                    <a:pt x="4152" y="131"/>
                    <a:pt x="4186" y="114"/>
                  </a:cubicBezTo>
                  <a:cubicBezTo>
                    <a:pt x="4191" y="108"/>
                    <a:pt x="4237" y="120"/>
                    <a:pt x="4242" y="125"/>
                  </a:cubicBezTo>
                  <a:cubicBezTo>
                    <a:pt x="4254" y="165"/>
                    <a:pt x="4248" y="154"/>
                    <a:pt x="4288" y="154"/>
                  </a:cubicBezTo>
                  <a:cubicBezTo>
                    <a:pt x="4316" y="154"/>
                    <a:pt x="4345" y="171"/>
                    <a:pt x="4368" y="176"/>
                  </a:cubicBezTo>
                  <a:cubicBezTo>
                    <a:pt x="4402" y="188"/>
                    <a:pt x="4436" y="182"/>
                    <a:pt x="4470" y="182"/>
                  </a:cubicBezTo>
                  <a:lnTo>
                    <a:pt x="4470" y="182"/>
                  </a:lnTo>
                  <a:cubicBezTo>
                    <a:pt x="4532" y="159"/>
                    <a:pt x="4532" y="159"/>
                    <a:pt x="4532" y="159"/>
                  </a:cubicBezTo>
                  <a:cubicBezTo>
                    <a:pt x="4555" y="154"/>
                    <a:pt x="4583" y="125"/>
                    <a:pt x="4606" y="114"/>
                  </a:cubicBezTo>
                  <a:cubicBezTo>
                    <a:pt x="4623" y="108"/>
                    <a:pt x="4629" y="80"/>
                    <a:pt x="4652" y="74"/>
                  </a:cubicBezTo>
                  <a:cubicBezTo>
                    <a:pt x="4669" y="63"/>
                    <a:pt x="4691" y="108"/>
                    <a:pt x="4708" y="120"/>
                  </a:cubicBezTo>
                  <a:cubicBezTo>
                    <a:pt x="4737" y="131"/>
                    <a:pt x="4771" y="120"/>
                    <a:pt x="4799" y="120"/>
                  </a:cubicBezTo>
                  <a:cubicBezTo>
                    <a:pt x="4799" y="120"/>
                    <a:pt x="4799" y="120"/>
                    <a:pt x="4805" y="120"/>
                  </a:cubicBezTo>
                  <a:cubicBezTo>
                    <a:pt x="4805" y="125"/>
                    <a:pt x="4805" y="131"/>
                    <a:pt x="4799" y="131"/>
                  </a:cubicBezTo>
                  <a:cubicBezTo>
                    <a:pt x="4799" y="148"/>
                    <a:pt x="4760" y="182"/>
                    <a:pt x="4760" y="205"/>
                  </a:cubicBezTo>
                  <a:cubicBezTo>
                    <a:pt x="4760" y="233"/>
                    <a:pt x="4805" y="233"/>
                    <a:pt x="4828" y="239"/>
                  </a:cubicBezTo>
                  <a:cubicBezTo>
                    <a:pt x="4828" y="256"/>
                    <a:pt x="4799" y="262"/>
                    <a:pt x="4799" y="284"/>
                  </a:cubicBezTo>
                  <a:cubicBezTo>
                    <a:pt x="4816" y="330"/>
                    <a:pt x="4816" y="353"/>
                    <a:pt x="4771" y="364"/>
                  </a:cubicBezTo>
                  <a:cubicBezTo>
                    <a:pt x="4771" y="387"/>
                    <a:pt x="4833" y="392"/>
                    <a:pt x="4845" y="398"/>
                  </a:cubicBezTo>
                  <a:cubicBezTo>
                    <a:pt x="4868" y="409"/>
                    <a:pt x="4868" y="409"/>
                    <a:pt x="4896" y="398"/>
                  </a:cubicBezTo>
                  <a:cubicBezTo>
                    <a:pt x="4913" y="398"/>
                    <a:pt x="4924" y="438"/>
                    <a:pt x="4930" y="455"/>
                  </a:cubicBezTo>
                  <a:cubicBezTo>
                    <a:pt x="4936" y="466"/>
                    <a:pt x="4947" y="472"/>
                    <a:pt x="4958" y="478"/>
                  </a:cubicBezTo>
                  <a:cubicBezTo>
                    <a:pt x="4964" y="483"/>
                    <a:pt x="4998" y="489"/>
                    <a:pt x="4998" y="494"/>
                  </a:cubicBezTo>
                  <a:cubicBezTo>
                    <a:pt x="5015" y="500"/>
                    <a:pt x="4964" y="546"/>
                    <a:pt x="4958" y="551"/>
                  </a:cubicBezTo>
                  <a:cubicBezTo>
                    <a:pt x="4958" y="563"/>
                    <a:pt x="4873" y="608"/>
                    <a:pt x="4862" y="602"/>
                  </a:cubicBezTo>
                  <a:cubicBezTo>
                    <a:pt x="4845" y="597"/>
                    <a:pt x="4816" y="580"/>
                    <a:pt x="4805" y="568"/>
                  </a:cubicBezTo>
                  <a:cubicBezTo>
                    <a:pt x="4794" y="551"/>
                    <a:pt x="4805" y="529"/>
                    <a:pt x="4799" y="512"/>
                  </a:cubicBezTo>
                  <a:cubicBezTo>
                    <a:pt x="4777" y="506"/>
                    <a:pt x="4748" y="500"/>
                    <a:pt x="4731" y="500"/>
                  </a:cubicBezTo>
                  <a:cubicBezTo>
                    <a:pt x="4703" y="494"/>
                    <a:pt x="4703" y="489"/>
                    <a:pt x="4691" y="517"/>
                  </a:cubicBezTo>
                  <a:cubicBezTo>
                    <a:pt x="4686" y="529"/>
                    <a:pt x="4680" y="546"/>
                    <a:pt x="4663" y="563"/>
                  </a:cubicBezTo>
                  <a:cubicBezTo>
                    <a:pt x="4635" y="591"/>
                    <a:pt x="4629" y="602"/>
                    <a:pt x="4663" y="637"/>
                  </a:cubicBezTo>
                  <a:cubicBezTo>
                    <a:pt x="4680" y="654"/>
                    <a:pt x="4680" y="671"/>
                    <a:pt x="4691" y="693"/>
                  </a:cubicBezTo>
                  <a:cubicBezTo>
                    <a:pt x="4708" y="710"/>
                    <a:pt x="4731" y="688"/>
                    <a:pt x="4742" y="676"/>
                  </a:cubicBezTo>
                  <a:cubicBezTo>
                    <a:pt x="4754" y="665"/>
                    <a:pt x="4765" y="665"/>
                    <a:pt x="4777" y="659"/>
                  </a:cubicBezTo>
                  <a:cubicBezTo>
                    <a:pt x="4788" y="648"/>
                    <a:pt x="4794" y="631"/>
                    <a:pt x="4811" y="631"/>
                  </a:cubicBezTo>
                  <a:cubicBezTo>
                    <a:pt x="4845" y="637"/>
                    <a:pt x="4845" y="637"/>
                    <a:pt x="4845" y="637"/>
                  </a:cubicBezTo>
                  <a:cubicBezTo>
                    <a:pt x="4845" y="642"/>
                    <a:pt x="4845" y="642"/>
                    <a:pt x="4845" y="642"/>
                  </a:cubicBezTo>
                  <a:cubicBezTo>
                    <a:pt x="4828" y="665"/>
                    <a:pt x="4788" y="705"/>
                    <a:pt x="4788" y="733"/>
                  </a:cubicBezTo>
                  <a:cubicBezTo>
                    <a:pt x="4799" y="744"/>
                    <a:pt x="4816" y="739"/>
                    <a:pt x="4822" y="756"/>
                  </a:cubicBezTo>
                  <a:cubicBezTo>
                    <a:pt x="4816" y="796"/>
                    <a:pt x="4816" y="796"/>
                    <a:pt x="4816" y="796"/>
                  </a:cubicBezTo>
                  <a:cubicBezTo>
                    <a:pt x="4862" y="796"/>
                    <a:pt x="4907" y="796"/>
                    <a:pt x="4907" y="801"/>
                  </a:cubicBezTo>
                  <a:cubicBezTo>
                    <a:pt x="4924" y="813"/>
                    <a:pt x="4953" y="852"/>
                    <a:pt x="4992" y="881"/>
                  </a:cubicBezTo>
                  <a:cubicBezTo>
                    <a:pt x="5038" y="904"/>
                    <a:pt x="5089" y="915"/>
                    <a:pt x="5095" y="921"/>
                  </a:cubicBezTo>
                  <a:cubicBezTo>
                    <a:pt x="5100" y="926"/>
                    <a:pt x="5117" y="960"/>
                    <a:pt x="5117" y="960"/>
                  </a:cubicBezTo>
                  <a:cubicBezTo>
                    <a:pt x="5135" y="994"/>
                    <a:pt x="5135" y="994"/>
                    <a:pt x="5135" y="994"/>
                  </a:cubicBezTo>
                  <a:cubicBezTo>
                    <a:pt x="5146" y="1017"/>
                    <a:pt x="5146" y="1017"/>
                    <a:pt x="5146" y="1017"/>
                  </a:cubicBezTo>
                  <a:close/>
                  <a:moveTo>
                    <a:pt x="3437" y="4238"/>
                  </a:moveTo>
                  <a:lnTo>
                    <a:pt x="3437" y="4238"/>
                  </a:lnTo>
                  <a:cubicBezTo>
                    <a:pt x="3431" y="4227"/>
                    <a:pt x="3414" y="4221"/>
                    <a:pt x="3403" y="4233"/>
                  </a:cubicBezTo>
                  <a:cubicBezTo>
                    <a:pt x="3391" y="4238"/>
                    <a:pt x="3386" y="4238"/>
                    <a:pt x="3374" y="4250"/>
                  </a:cubicBezTo>
                  <a:cubicBezTo>
                    <a:pt x="3363" y="4261"/>
                    <a:pt x="3374" y="4284"/>
                    <a:pt x="3391" y="4273"/>
                  </a:cubicBezTo>
                  <a:cubicBezTo>
                    <a:pt x="3403" y="4273"/>
                    <a:pt x="3408" y="4267"/>
                    <a:pt x="3420" y="4273"/>
                  </a:cubicBezTo>
                  <a:cubicBezTo>
                    <a:pt x="3425" y="4273"/>
                    <a:pt x="3431" y="4273"/>
                    <a:pt x="3431" y="4273"/>
                  </a:cubicBezTo>
                  <a:cubicBezTo>
                    <a:pt x="3437" y="4267"/>
                    <a:pt x="3437" y="4256"/>
                    <a:pt x="3437" y="4250"/>
                  </a:cubicBezTo>
                  <a:cubicBezTo>
                    <a:pt x="3437" y="4238"/>
                    <a:pt x="3437" y="4238"/>
                    <a:pt x="3437" y="4238"/>
                  </a:cubicBezTo>
                  <a:close/>
                  <a:moveTo>
                    <a:pt x="5498" y="881"/>
                  </a:moveTo>
                  <a:lnTo>
                    <a:pt x="5498" y="881"/>
                  </a:lnTo>
                  <a:cubicBezTo>
                    <a:pt x="5521" y="864"/>
                    <a:pt x="5515" y="835"/>
                    <a:pt x="5527" y="818"/>
                  </a:cubicBezTo>
                  <a:cubicBezTo>
                    <a:pt x="5515" y="818"/>
                    <a:pt x="5504" y="824"/>
                    <a:pt x="5492" y="818"/>
                  </a:cubicBezTo>
                  <a:cubicBezTo>
                    <a:pt x="5464" y="807"/>
                    <a:pt x="5470" y="790"/>
                    <a:pt x="5430" y="790"/>
                  </a:cubicBezTo>
                  <a:cubicBezTo>
                    <a:pt x="5385" y="790"/>
                    <a:pt x="5328" y="762"/>
                    <a:pt x="5288" y="756"/>
                  </a:cubicBezTo>
                  <a:cubicBezTo>
                    <a:pt x="5254" y="744"/>
                    <a:pt x="5220" y="705"/>
                    <a:pt x="5203" y="750"/>
                  </a:cubicBezTo>
                  <a:cubicBezTo>
                    <a:pt x="5191" y="773"/>
                    <a:pt x="5174" y="807"/>
                    <a:pt x="5157" y="824"/>
                  </a:cubicBezTo>
                  <a:cubicBezTo>
                    <a:pt x="5151" y="835"/>
                    <a:pt x="5208" y="881"/>
                    <a:pt x="5220" y="898"/>
                  </a:cubicBezTo>
                  <a:cubicBezTo>
                    <a:pt x="5242" y="915"/>
                    <a:pt x="5259" y="949"/>
                    <a:pt x="5277" y="955"/>
                  </a:cubicBezTo>
                  <a:cubicBezTo>
                    <a:pt x="5311" y="972"/>
                    <a:pt x="5311" y="972"/>
                    <a:pt x="5345" y="960"/>
                  </a:cubicBezTo>
                  <a:cubicBezTo>
                    <a:pt x="5396" y="943"/>
                    <a:pt x="5396" y="978"/>
                    <a:pt x="5430" y="989"/>
                  </a:cubicBezTo>
                  <a:cubicBezTo>
                    <a:pt x="5458" y="1000"/>
                    <a:pt x="5498" y="978"/>
                    <a:pt x="5521" y="989"/>
                  </a:cubicBezTo>
                  <a:cubicBezTo>
                    <a:pt x="5532" y="994"/>
                    <a:pt x="5566" y="1017"/>
                    <a:pt x="5572" y="994"/>
                  </a:cubicBezTo>
                  <a:cubicBezTo>
                    <a:pt x="5572" y="989"/>
                    <a:pt x="5566" y="938"/>
                    <a:pt x="5561" y="938"/>
                  </a:cubicBezTo>
                  <a:cubicBezTo>
                    <a:pt x="5555" y="932"/>
                    <a:pt x="5544" y="949"/>
                    <a:pt x="5538" y="955"/>
                  </a:cubicBezTo>
                  <a:cubicBezTo>
                    <a:pt x="5492" y="966"/>
                    <a:pt x="5436" y="938"/>
                    <a:pt x="5481" y="892"/>
                  </a:cubicBezTo>
                  <a:cubicBezTo>
                    <a:pt x="5498" y="881"/>
                    <a:pt x="5498" y="881"/>
                    <a:pt x="5498" y="881"/>
                  </a:cubicBezTo>
                  <a:close/>
                  <a:moveTo>
                    <a:pt x="5004" y="1051"/>
                  </a:moveTo>
                  <a:lnTo>
                    <a:pt x="5004" y="1051"/>
                  </a:lnTo>
                  <a:cubicBezTo>
                    <a:pt x="4998" y="1051"/>
                    <a:pt x="4998" y="1051"/>
                    <a:pt x="4992" y="1051"/>
                  </a:cubicBezTo>
                  <a:cubicBezTo>
                    <a:pt x="4987" y="1051"/>
                    <a:pt x="4987" y="1051"/>
                    <a:pt x="4987" y="1057"/>
                  </a:cubicBezTo>
                  <a:cubicBezTo>
                    <a:pt x="4987" y="1057"/>
                    <a:pt x="4981" y="1068"/>
                    <a:pt x="4987" y="1068"/>
                  </a:cubicBezTo>
                  <a:lnTo>
                    <a:pt x="4992" y="1068"/>
                  </a:lnTo>
                  <a:cubicBezTo>
                    <a:pt x="4998" y="1063"/>
                    <a:pt x="5004" y="1063"/>
                    <a:pt x="5009" y="1063"/>
                  </a:cubicBezTo>
                  <a:cubicBezTo>
                    <a:pt x="5004" y="1051"/>
                    <a:pt x="5004" y="1051"/>
                    <a:pt x="5004" y="1051"/>
                  </a:cubicBezTo>
                  <a:close/>
                  <a:moveTo>
                    <a:pt x="5078" y="1080"/>
                  </a:moveTo>
                  <a:lnTo>
                    <a:pt x="5078" y="1080"/>
                  </a:lnTo>
                  <a:cubicBezTo>
                    <a:pt x="5078" y="1074"/>
                    <a:pt x="5078" y="1074"/>
                    <a:pt x="5078" y="1068"/>
                  </a:cubicBezTo>
                  <a:cubicBezTo>
                    <a:pt x="5078" y="1063"/>
                    <a:pt x="5072" y="1057"/>
                    <a:pt x="5066" y="1057"/>
                  </a:cubicBezTo>
                  <a:cubicBezTo>
                    <a:pt x="5066" y="1057"/>
                    <a:pt x="5061" y="1057"/>
                    <a:pt x="5055" y="1057"/>
                  </a:cubicBezTo>
                  <a:cubicBezTo>
                    <a:pt x="5049" y="1063"/>
                    <a:pt x="5044" y="1068"/>
                    <a:pt x="5049" y="1074"/>
                  </a:cubicBezTo>
                  <a:cubicBezTo>
                    <a:pt x="5055" y="1074"/>
                    <a:pt x="5049" y="1080"/>
                    <a:pt x="5049" y="1085"/>
                  </a:cubicBezTo>
                  <a:cubicBezTo>
                    <a:pt x="5055" y="1091"/>
                    <a:pt x="5061" y="1091"/>
                    <a:pt x="5066" y="1091"/>
                  </a:cubicBezTo>
                  <a:lnTo>
                    <a:pt x="5078" y="1080"/>
                  </a:lnTo>
                  <a:close/>
                </a:path>
              </a:pathLst>
            </a:custGeom>
            <a:grpFill/>
            <a:ln w="19050" cap="flat" cmpd="sng">
              <a:solidFill>
                <a:schemeClr val="bg1"/>
              </a:solidFill>
              <a:bevel/>
              <a:headEnd/>
              <a:tailEnd/>
            </a:ln>
            <a:effectLst/>
          </p:spPr>
          <p:txBody>
            <a:bodyPr wrap="none" anchor="ctr"/>
            <a:lstStyle/>
            <a:p>
              <a:endParaRPr lang="en-US"/>
            </a:p>
          </p:txBody>
        </p:sp>
        <p:sp>
          <p:nvSpPr>
            <p:cNvPr id="9" name="Freeform 150"/>
            <p:cNvSpPr>
              <a:spLocks noChangeArrowheads="1"/>
            </p:cNvSpPr>
            <p:nvPr/>
          </p:nvSpPr>
          <p:spPr bwMode="auto">
            <a:xfrm>
              <a:off x="16962223" y="4346179"/>
              <a:ext cx="1226190" cy="838866"/>
            </a:xfrm>
            <a:custGeom>
              <a:avLst/>
              <a:gdLst>
                <a:gd name="T0" fmla="*/ 1563 w 1774"/>
                <a:gd name="T1" fmla="*/ 1136 h 1211"/>
                <a:gd name="T2" fmla="*/ 1364 w 1774"/>
                <a:gd name="T3" fmla="*/ 1159 h 1211"/>
                <a:gd name="T4" fmla="*/ 1239 w 1774"/>
                <a:gd name="T5" fmla="*/ 1091 h 1211"/>
                <a:gd name="T6" fmla="*/ 1182 w 1774"/>
                <a:gd name="T7" fmla="*/ 960 h 1211"/>
                <a:gd name="T8" fmla="*/ 1216 w 1774"/>
                <a:gd name="T9" fmla="*/ 897 h 1211"/>
                <a:gd name="T10" fmla="*/ 1045 w 1774"/>
                <a:gd name="T11" fmla="*/ 915 h 1211"/>
                <a:gd name="T12" fmla="*/ 835 w 1774"/>
                <a:gd name="T13" fmla="*/ 863 h 1211"/>
                <a:gd name="T14" fmla="*/ 705 w 1774"/>
                <a:gd name="T15" fmla="*/ 1011 h 1211"/>
                <a:gd name="T16" fmla="*/ 460 w 1774"/>
                <a:gd name="T17" fmla="*/ 1045 h 1211"/>
                <a:gd name="T18" fmla="*/ 472 w 1774"/>
                <a:gd name="T19" fmla="*/ 863 h 1211"/>
                <a:gd name="T20" fmla="*/ 358 w 1774"/>
                <a:gd name="T21" fmla="*/ 1005 h 1211"/>
                <a:gd name="T22" fmla="*/ 239 w 1774"/>
                <a:gd name="T23" fmla="*/ 943 h 1211"/>
                <a:gd name="T24" fmla="*/ 85 w 1774"/>
                <a:gd name="T25" fmla="*/ 841 h 1211"/>
                <a:gd name="T26" fmla="*/ 0 w 1774"/>
                <a:gd name="T27" fmla="*/ 744 h 1211"/>
                <a:gd name="T28" fmla="*/ 34 w 1774"/>
                <a:gd name="T29" fmla="*/ 653 h 1211"/>
                <a:gd name="T30" fmla="*/ 51 w 1774"/>
                <a:gd name="T31" fmla="*/ 477 h 1211"/>
                <a:gd name="T32" fmla="*/ 68 w 1774"/>
                <a:gd name="T33" fmla="*/ 415 h 1211"/>
                <a:gd name="T34" fmla="*/ 91 w 1774"/>
                <a:gd name="T35" fmla="*/ 335 h 1211"/>
                <a:gd name="T36" fmla="*/ 46 w 1774"/>
                <a:gd name="T37" fmla="*/ 267 h 1211"/>
                <a:gd name="T38" fmla="*/ 6 w 1774"/>
                <a:gd name="T39" fmla="*/ 182 h 1211"/>
                <a:gd name="T40" fmla="*/ 57 w 1774"/>
                <a:gd name="T41" fmla="*/ 125 h 1211"/>
                <a:gd name="T42" fmla="*/ 63 w 1774"/>
                <a:gd name="T43" fmla="*/ 17 h 1211"/>
                <a:gd name="T44" fmla="*/ 170 w 1774"/>
                <a:gd name="T45" fmla="*/ 0 h 1211"/>
                <a:gd name="T46" fmla="*/ 284 w 1774"/>
                <a:gd name="T47" fmla="*/ 28 h 1211"/>
                <a:gd name="T48" fmla="*/ 324 w 1774"/>
                <a:gd name="T49" fmla="*/ 11 h 1211"/>
                <a:gd name="T50" fmla="*/ 375 w 1774"/>
                <a:gd name="T51" fmla="*/ 57 h 1211"/>
                <a:gd name="T52" fmla="*/ 443 w 1774"/>
                <a:gd name="T53" fmla="*/ 68 h 1211"/>
                <a:gd name="T54" fmla="*/ 540 w 1774"/>
                <a:gd name="T55" fmla="*/ 96 h 1211"/>
                <a:gd name="T56" fmla="*/ 591 w 1774"/>
                <a:gd name="T57" fmla="*/ 250 h 1211"/>
                <a:gd name="T58" fmla="*/ 716 w 1774"/>
                <a:gd name="T59" fmla="*/ 250 h 1211"/>
                <a:gd name="T60" fmla="*/ 852 w 1774"/>
                <a:gd name="T61" fmla="*/ 250 h 1211"/>
                <a:gd name="T62" fmla="*/ 1068 w 1774"/>
                <a:gd name="T63" fmla="*/ 341 h 1211"/>
                <a:gd name="T64" fmla="*/ 1398 w 1774"/>
                <a:gd name="T65" fmla="*/ 483 h 1211"/>
                <a:gd name="T66" fmla="*/ 1710 w 1774"/>
                <a:gd name="T67" fmla="*/ 716 h 1211"/>
                <a:gd name="T68" fmla="*/ 1739 w 1774"/>
                <a:gd name="T69" fmla="*/ 824 h 1211"/>
                <a:gd name="T70" fmla="*/ 1653 w 1774"/>
                <a:gd name="T71" fmla="*/ 829 h 1211"/>
                <a:gd name="T72" fmla="*/ 1500 w 1774"/>
                <a:gd name="T73" fmla="*/ 983 h 1211"/>
                <a:gd name="T74" fmla="*/ 1585 w 1774"/>
                <a:gd name="T75" fmla="*/ 1074 h 1211"/>
                <a:gd name="T76" fmla="*/ 1574 w 1774"/>
                <a:gd name="T77" fmla="*/ 1085 h 1211"/>
                <a:gd name="T78" fmla="*/ 1563 w 1774"/>
                <a:gd name="T79" fmla="*/ 1136 h 1211"/>
                <a:gd name="T80" fmla="*/ 256 w 1774"/>
                <a:gd name="T81" fmla="*/ 74 h 1211"/>
                <a:gd name="T82" fmla="*/ 244 w 1774"/>
                <a:gd name="T83" fmla="*/ 51 h 1211"/>
                <a:gd name="T84" fmla="*/ 227 w 1774"/>
                <a:gd name="T85" fmla="*/ 68 h 1211"/>
                <a:gd name="T86" fmla="*/ 244 w 1774"/>
                <a:gd name="T87" fmla="*/ 85 h 1211"/>
                <a:gd name="T88" fmla="*/ 182 w 1774"/>
                <a:gd name="T89" fmla="*/ 45 h 1211"/>
                <a:gd name="T90" fmla="*/ 170 w 1774"/>
                <a:gd name="T91" fmla="*/ 45 h 1211"/>
                <a:gd name="T92" fmla="*/ 165 w 1774"/>
                <a:gd name="T93" fmla="*/ 62 h 1211"/>
                <a:gd name="T94" fmla="*/ 187 w 1774"/>
                <a:gd name="T95" fmla="*/ 57 h 1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74" h="1211">
                  <a:moveTo>
                    <a:pt x="1563" y="1136"/>
                  </a:moveTo>
                  <a:lnTo>
                    <a:pt x="1563" y="1136"/>
                  </a:lnTo>
                  <a:cubicBezTo>
                    <a:pt x="1523" y="1142"/>
                    <a:pt x="1489" y="1170"/>
                    <a:pt x="1455" y="1187"/>
                  </a:cubicBezTo>
                  <a:cubicBezTo>
                    <a:pt x="1398" y="1210"/>
                    <a:pt x="1403" y="1182"/>
                    <a:pt x="1364" y="1159"/>
                  </a:cubicBezTo>
                  <a:cubicBezTo>
                    <a:pt x="1347" y="1147"/>
                    <a:pt x="1324" y="1147"/>
                    <a:pt x="1301" y="1142"/>
                  </a:cubicBezTo>
                  <a:cubicBezTo>
                    <a:pt x="1250" y="1130"/>
                    <a:pt x="1261" y="1136"/>
                    <a:pt x="1239" y="1091"/>
                  </a:cubicBezTo>
                  <a:cubicBezTo>
                    <a:pt x="1233" y="1057"/>
                    <a:pt x="1256" y="1051"/>
                    <a:pt x="1233" y="1023"/>
                  </a:cubicBezTo>
                  <a:cubicBezTo>
                    <a:pt x="1222" y="1017"/>
                    <a:pt x="1182" y="960"/>
                    <a:pt x="1182" y="960"/>
                  </a:cubicBezTo>
                  <a:cubicBezTo>
                    <a:pt x="1193" y="949"/>
                    <a:pt x="1227" y="937"/>
                    <a:pt x="1227" y="932"/>
                  </a:cubicBezTo>
                  <a:cubicBezTo>
                    <a:pt x="1256" y="926"/>
                    <a:pt x="1227" y="897"/>
                    <a:pt x="1216" y="897"/>
                  </a:cubicBezTo>
                  <a:cubicBezTo>
                    <a:pt x="1199" y="892"/>
                    <a:pt x="1182" y="892"/>
                    <a:pt x="1165" y="892"/>
                  </a:cubicBezTo>
                  <a:cubicBezTo>
                    <a:pt x="1136" y="892"/>
                    <a:pt x="1057" y="926"/>
                    <a:pt x="1045" y="915"/>
                  </a:cubicBezTo>
                  <a:cubicBezTo>
                    <a:pt x="1040" y="903"/>
                    <a:pt x="1034" y="852"/>
                    <a:pt x="1028" y="841"/>
                  </a:cubicBezTo>
                  <a:cubicBezTo>
                    <a:pt x="972" y="824"/>
                    <a:pt x="886" y="818"/>
                    <a:pt x="835" y="863"/>
                  </a:cubicBezTo>
                  <a:cubicBezTo>
                    <a:pt x="807" y="886"/>
                    <a:pt x="790" y="869"/>
                    <a:pt x="767" y="875"/>
                  </a:cubicBezTo>
                  <a:cubicBezTo>
                    <a:pt x="767" y="943"/>
                    <a:pt x="733" y="960"/>
                    <a:pt x="705" y="1011"/>
                  </a:cubicBezTo>
                  <a:cubicBezTo>
                    <a:pt x="665" y="1091"/>
                    <a:pt x="659" y="1045"/>
                    <a:pt x="597" y="1057"/>
                  </a:cubicBezTo>
                  <a:cubicBezTo>
                    <a:pt x="574" y="1068"/>
                    <a:pt x="472" y="1068"/>
                    <a:pt x="460" y="1045"/>
                  </a:cubicBezTo>
                  <a:cubicBezTo>
                    <a:pt x="437" y="994"/>
                    <a:pt x="500" y="954"/>
                    <a:pt x="511" y="915"/>
                  </a:cubicBezTo>
                  <a:cubicBezTo>
                    <a:pt x="523" y="863"/>
                    <a:pt x="500" y="869"/>
                    <a:pt x="472" y="863"/>
                  </a:cubicBezTo>
                  <a:cubicBezTo>
                    <a:pt x="426" y="846"/>
                    <a:pt x="415" y="937"/>
                    <a:pt x="409" y="966"/>
                  </a:cubicBezTo>
                  <a:cubicBezTo>
                    <a:pt x="398" y="1011"/>
                    <a:pt x="386" y="983"/>
                    <a:pt x="358" y="1005"/>
                  </a:cubicBezTo>
                  <a:cubicBezTo>
                    <a:pt x="335" y="1023"/>
                    <a:pt x="295" y="1068"/>
                    <a:pt x="273" y="1034"/>
                  </a:cubicBezTo>
                  <a:cubicBezTo>
                    <a:pt x="261" y="1000"/>
                    <a:pt x="244" y="977"/>
                    <a:pt x="239" y="943"/>
                  </a:cubicBezTo>
                  <a:cubicBezTo>
                    <a:pt x="227" y="903"/>
                    <a:pt x="205" y="897"/>
                    <a:pt x="165" y="909"/>
                  </a:cubicBezTo>
                  <a:cubicBezTo>
                    <a:pt x="108" y="920"/>
                    <a:pt x="102" y="881"/>
                    <a:pt x="85" y="841"/>
                  </a:cubicBezTo>
                  <a:cubicBezTo>
                    <a:pt x="80" y="824"/>
                    <a:pt x="51" y="829"/>
                    <a:pt x="46" y="801"/>
                  </a:cubicBezTo>
                  <a:cubicBezTo>
                    <a:pt x="40" y="784"/>
                    <a:pt x="11" y="755"/>
                    <a:pt x="0" y="744"/>
                  </a:cubicBezTo>
                  <a:cubicBezTo>
                    <a:pt x="0" y="733"/>
                    <a:pt x="17" y="716"/>
                    <a:pt x="28" y="704"/>
                  </a:cubicBezTo>
                  <a:cubicBezTo>
                    <a:pt x="34" y="693"/>
                    <a:pt x="34" y="665"/>
                    <a:pt x="34" y="653"/>
                  </a:cubicBezTo>
                  <a:cubicBezTo>
                    <a:pt x="34" y="619"/>
                    <a:pt x="40" y="568"/>
                    <a:pt x="34" y="534"/>
                  </a:cubicBezTo>
                  <a:cubicBezTo>
                    <a:pt x="23" y="500"/>
                    <a:pt x="28" y="494"/>
                    <a:pt x="51" y="477"/>
                  </a:cubicBezTo>
                  <a:cubicBezTo>
                    <a:pt x="91" y="443"/>
                    <a:pt x="28" y="426"/>
                    <a:pt x="34" y="403"/>
                  </a:cubicBezTo>
                  <a:cubicBezTo>
                    <a:pt x="46" y="381"/>
                    <a:pt x="63" y="403"/>
                    <a:pt x="68" y="415"/>
                  </a:cubicBezTo>
                  <a:cubicBezTo>
                    <a:pt x="85" y="449"/>
                    <a:pt x="97" y="420"/>
                    <a:pt x="91" y="397"/>
                  </a:cubicBezTo>
                  <a:cubicBezTo>
                    <a:pt x="91" y="386"/>
                    <a:pt x="80" y="341"/>
                    <a:pt x="91" y="335"/>
                  </a:cubicBezTo>
                  <a:cubicBezTo>
                    <a:pt x="97" y="307"/>
                    <a:pt x="97" y="318"/>
                    <a:pt x="91" y="290"/>
                  </a:cubicBezTo>
                  <a:cubicBezTo>
                    <a:pt x="85" y="290"/>
                    <a:pt x="51" y="273"/>
                    <a:pt x="46" y="267"/>
                  </a:cubicBezTo>
                  <a:cubicBezTo>
                    <a:pt x="40" y="256"/>
                    <a:pt x="63" y="233"/>
                    <a:pt x="63" y="222"/>
                  </a:cubicBezTo>
                  <a:cubicBezTo>
                    <a:pt x="74" y="165"/>
                    <a:pt x="46" y="182"/>
                    <a:pt x="6" y="182"/>
                  </a:cubicBezTo>
                  <a:cubicBezTo>
                    <a:pt x="6" y="176"/>
                    <a:pt x="6" y="176"/>
                    <a:pt x="6" y="176"/>
                  </a:cubicBezTo>
                  <a:cubicBezTo>
                    <a:pt x="6" y="153"/>
                    <a:pt x="46" y="148"/>
                    <a:pt x="57" y="125"/>
                  </a:cubicBezTo>
                  <a:cubicBezTo>
                    <a:pt x="63" y="108"/>
                    <a:pt x="91" y="79"/>
                    <a:pt x="85" y="62"/>
                  </a:cubicBezTo>
                  <a:cubicBezTo>
                    <a:pt x="80" y="51"/>
                    <a:pt x="57" y="23"/>
                    <a:pt x="63" y="17"/>
                  </a:cubicBezTo>
                  <a:cubicBezTo>
                    <a:pt x="80" y="6"/>
                    <a:pt x="108" y="11"/>
                    <a:pt x="131" y="11"/>
                  </a:cubicBezTo>
                  <a:cubicBezTo>
                    <a:pt x="142" y="11"/>
                    <a:pt x="153" y="0"/>
                    <a:pt x="170" y="0"/>
                  </a:cubicBezTo>
                  <a:cubicBezTo>
                    <a:pt x="182" y="0"/>
                    <a:pt x="205" y="6"/>
                    <a:pt x="222" y="6"/>
                  </a:cubicBezTo>
                  <a:cubicBezTo>
                    <a:pt x="244" y="6"/>
                    <a:pt x="261" y="45"/>
                    <a:pt x="284" y="28"/>
                  </a:cubicBezTo>
                  <a:cubicBezTo>
                    <a:pt x="324" y="11"/>
                    <a:pt x="324" y="11"/>
                    <a:pt x="324" y="11"/>
                  </a:cubicBezTo>
                  <a:lnTo>
                    <a:pt x="324" y="11"/>
                  </a:lnTo>
                  <a:cubicBezTo>
                    <a:pt x="352" y="23"/>
                    <a:pt x="352" y="23"/>
                    <a:pt x="352" y="23"/>
                  </a:cubicBezTo>
                  <a:cubicBezTo>
                    <a:pt x="352" y="40"/>
                    <a:pt x="347" y="57"/>
                    <a:pt x="375" y="57"/>
                  </a:cubicBezTo>
                  <a:cubicBezTo>
                    <a:pt x="375" y="85"/>
                    <a:pt x="352" y="108"/>
                    <a:pt x="369" y="125"/>
                  </a:cubicBezTo>
                  <a:cubicBezTo>
                    <a:pt x="392" y="148"/>
                    <a:pt x="443" y="91"/>
                    <a:pt x="443" y="68"/>
                  </a:cubicBezTo>
                  <a:cubicBezTo>
                    <a:pt x="449" y="40"/>
                    <a:pt x="472" y="28"/>
                    <a:pt x="494" y="57"/>
                  </a:cubicBezTo>
                  <a:cubicBezTo>
                    <a:pt x="506" y="68"/>
                    <a:pt x="540" y="68"/>
                    <a:pt x="540" y="96"/>
                  </a:cubicBezTo>
                  <a:cubicBezTo>
                    <a:pt x="540" y="159"/>
                    <a:pt x="540" y="159"/>
                    <a:pt x="540" y="159"/>
                  </a:cubicBezTo>
                  <a:cubicBezTo>
                    <a:pt x="540" y="199"/>
                    <a:pt x="574" y="210"/>
                    <a:pt x="591" y="250"/>
                  </a:cubicBezTo>
                  <a:cubicBezTo>
                    <a:pt x="602" y="273"/>
                    <a:pt x="619" y="227"/>
                    <a:pt x="642" y="244"/>
                  </a:cubicBezTo>
                  <a:cubicBezTo>
                    <a:pt x="682" y="273"/>
                    <a:pt x="665" y="324"/>
                    <a:pt x="716" y="250"/>
                  </a:cubicBezTo>
                  <a:cubicBezTo>
                    <a:pt x="761" y="182"/>
                    <a:pt x="801" y="267"/>
                    <a:pt x="852" y="250"/>
                  </a:cubicBezTo>
                  <a:lnTo>
                    <a:pt x="852" y="250"/>
                  </a:lnTo>
                  <a:cubicBezTo>
                    <a:pt x="869" y="250"/>
                    <a:pt x="886" y="267"/>
                    <a:pt x="903" y="273"/>
                  </a:cubicBezTo>
                  <a:cubicBezTo>
                    <a:pt x="960" y="290"/>
                    <a:pt x="1023" y="324"/>
                    <a:pt x="1068" y="341"/>
                  </a:cubicBezTo>
                  <a:cubicBezTo>
                    <a:pt x="1114" y="363"/>
                    <a:pt x="1256" y="346"/>
                    <a:pt x="1267" y="403"/>
                  </a:cubicBezTo>
                  <a:cubicBezTo>
                    <a:pt x="1295" y="494"/>
                    <a:pt x="1318" y="454"/>
                    <a:pt x="1398" y="483"/>
                  </a:cubicBezTo>
                  <a:cubicBezTo>
                    <a:pt x="1437" y="500"/>
                    <a:pt x="1460" y="562"/>
                    <a:pt x="1483" y="591"/>
                  </a:cubicBezTo>
                  <a:cubicBezTo>
                    <a:pt x="1540" y="653"/>
                    <a:pt x="1636" y="676"/>
                    <a:pt x="1710" y="716"/>
                  </a:cubicBezTo>
                  <a:cubicBezTo>
                    <a:pt x="1722" y="721"/>
                    <a:pt x="1744" y="738"/>
                    <a:pt x="1773" y="755"/>
                  </a:cubicBezTo>
                  <a:cubicBezTo>
                    <a:pt x="1739" y="824"/>
                    <a:pt x="1739" y="824"/>
                    <a:pt x="1739" y="824"/>
                  </a:cubicBezTo>
                  <a:cubicBezTo>
                    <a:pt x="1739" y="858"/>
                    <a:pt x="1716" y="829"/>
                    <a:pt x="1699" y="824"/>
                  </a:cubicBezTo>
                  <a:cubicBezTo>
                    <a:pt x="1676" y="812"/>
                    <a:pt x="1670" y="835"/>
                    <a:pt x="1653" y="829"/>
                  </a:cubicBezTo>
                  <a:cubicBezTo>
                    <a:pt x="1597" y="790"/>
                    <a:pt x="1614" y="824"/>
                    <a:pt x="1579" y="852"/>
                  </a:cubicBezTo>
                  <a:cubicBezTo>
                    <a:pt x="1551" y="881"/>
                    <a:pt x="1489" y="943"/>
                    <a:pt x="1500" y="983"/>
                  </a:cubicBezTo>
                  <a:cubicBezTo>
                    <a:pt x="1506" y="1011"/>
                    <a:pt x="1511" y="1023"/>
                    <a:pt x="1534" y="1034"/>
                  </a:cubicBezTo>
                  <a:cubicBezTo>
                    <a:pt x="1563" y="1045"/>
                    <a:pt x="1579" y="1040"/>
                    <a:pt x="1585" y="1074"/>
                  </a:cubicBezTo>
                  <a:lnTo>
                    <a:pt x="1585" y="1074"/>
                  </a:lnTo>
                  <a:cubicBezTo>
                    <a:pt x="1574" y="1085"/>
                    <a:pt x="1574" y="1085"/>
                    <a:pt x="1574" y="1085"/>
                  </a:cubicBezTo>
                  <a:cubicBezTo>
                    <a:pt x="1568" y="1091"/>
                    <a:pt x="1557" y="1102"/>
                    <a:pt x="1557" y="1113"/>
                  </a:cubicBezTo>
                  <a:cubicBezTo>
                    <a:pt x="1557" y="1119"/>
                    <a:pt x="1563" y="1130"/>
                    <a:pt x="1563" y="1136"/>
                  </a:cubicBezTo>
                  <a:close/>
                  <a:moveTo>
                    <a:pt x="256" y="74"/>
                  </a:moveTo>
                  <a:lnTo>
                    <a:pt x="256" y="74"/>
                  </a:lnTo>
                  <a:cubicBezTo>
                    <a:pt x="256" y="68"/>
                    <a:pt x="256" y="68"/>
                    <a:pt x="256" y="62"/>
                  </a:cubicBezTo>
                  <a:cubicBezTo>
                    <a:pt x="256" y="57"/>
                    <a:pt x="250" y="51"/>
                    <a:pt x="244" y="51"/>
                  </a:cubicBezTo>
                  <a:cubicBezTo>
                    <a:pt x="244" y="51"/>
                    <a:pt x="239" y="51"/>
                    <a:pt x="233" y="51"/>
                  </a:cubicBezTo>
                  <a:cubicBezTo>
                    <a:pt x="227" y="57"/>
                    <a:pt x="222" y="62"/>
                    <a:pt x="227" y="68"/>
                  </a:cubicBezTo>
                  <a:cubicBezTo>
                    <a:pt x="233" y="68"/>
                    <a:pt x="227" y="74"/>
                    <a:pt x="227" y="79"/>
                  </a:cubicBezTo>
                  <a:cubicBezTo>
                    <a:pt x="233" y="85"/>
                    <a:pt x="239" y="85"/>
                    <a:pt x="244" y="85"/>
                  </a:cubicBezTo>
                  <a:cubicBezTo>
                    <a:pt x="256" y="74"/>
                    <a:pt x="256" y="74"/>
                    <a:pt x="256" y="74"/>
                  </a:cubicBezTo>
                  <a:close/>
                  <a:moveTo>
                    <a:pt x="182" y="45"/>
                  </a:moveTo>
                  <a:lnTo>
                    <a:pt x="182" y="45"/>
                  </a:lnTo>
                  <a:cubicBezTo>
                    <a:pt x="176" y="45"/>
                    <a:pt x="176" y="45"/>
                    <a:pt x="170" y="45"/>
                  </a:cubicBezTo>
                  <a:cubicBezTo>
                    <a:pt x="165" y="45"/>
                    <a:pt x="165" y="45"/>
                    <a:pt x="165" y="51"/>
                  </a:cubicBezTo>
                  <a:cubicBezTo>
                    <a:pt x="165" y="51"/>
                    <a:pt x="159" y="62"/>
                    <a:pt x="165" y="62"/>
                  </a:cubicBezTo>
                  <a:lnTo>
                    <a:pt x="170" y="62"/>
                  </a:lnTo>
                  <a:cubicBezTo>
                    <a:pt x="176" y="57"/>
                    <a:pt x="182" y="57"/>
                    <a:pt x="187" y="57"/>
                  </a:cubicBezTo>
                  <a:lnTo>
                    <a:pt x="182" y="45"/>
                  </a:ln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 name="Freeform 151"/>
            <p:cNvSpPr>
              <a:spLocks noChangeArrowheads="1"/>
            </p:cNvSpPr>
            <p:nvPr/>
          </p:nvSpPr>
          <p:spPr bwMode="auto">
            <a:xfrm>
              <a:off x="17770532" y="4028935"/>
              <a:ext cx="2501186" cy="3474434"/>
            </a:xfrm>
            <a:custGeom>
              <a:avLst/>
              <a:gdLst>
                <a:gd name="T0" fmla="*/ 461 w 3615"/>
                <a:gd name="T1" fmla="*/ 1539 h 5023"/>
                <a:gd name="T2" fmla="*/ 790 w 3615"/>
                <a:gd name="T3" fmla="*/ 1664 h 5023"/>
                <a:gd name="T4" fmla="*/ 1000 w 3615"/>
                <a:gd name="T5" fmla="*/ 1363 h 5023"/>
                <a:gd name="T6" fmla="*/ 949 w 3615"/>
                <a:gd name="T7" fmla="*/ 1130 h 5023"/>
                <a:gd name="T8" fmla="*/ 1046 w 3615"/>
                <a:gd name="T9" fmla="*/ 806 h 5023"/>
                <a:gd name="T10" fmla="*/ 1194 w 3615"/>
                <a:gd name="T11" fmla="*/ 608 h 5023"/>
                <a:gd name="T12" fmla="*/ 1262 w 3615"/>
                <a:gd name="T13" fmla="*/ 454 h 5023"/>
                <a:gd name="T14" fmla="*/ 1552 w 3615"/>
                <a:gd name="T15" fmla="*/ 289 h 5023"/>
                <a:gd name="T16" fmla="*/ 1648 w 3615"/>
                <a:gd name="T17" fmla="*/ 96 h 5023"/>
                <a:gd name="T18" fmla="*/ 1773 w 3615"/>
                <a:gd name="T19" fmla="*/ 22 h 5023"/>
                <a:gd name="T20" fmla="*/ 1909 w 3615"/>
                <a:gd name="T21" fmla="*/ 130 h 5023"/>
                <a:gd name="T22" fmla="*/ 2034 w 3615"/>
                <a:gd name="T23" fmla="*/ 176 h 5023"/>
                <a:gd name="T24" fmla="*/ 2421 w 3615"/>
                <a:gd name="T25" fmla="*/ 210 h 5023"/>
                <a:gd name="T26" fmla="*/ 2671 w 3615"/>
                <a:gd name="T27" fmla="*/ 380 h 5023"/>
                <a:gd name="T28" fmla="*/ 2887 w 3615"/>
                <a:gd name="T29" fmla="*/ 312 h 5023"/>
                <a:gd name="T30" fmla="*/ 3091 w 3615"/>
                <a:gd name="T31" fmla="*/ 335 h 5023"/>
                <a:gd name="T32" fmla="*/ 3267 w 3615"/>
                <a:gd name="T33" fmla="*/ 369 h 5023"/>
                <a:gd name="T34" fmla="*/ 3477 w 3615"/>
                <a:gd name="T35" fmla="*/ 380 h 5023"/>
                <a:gd name="T36" fmla="*/ 3591 w 3615"/>
                <a:gd name="T37" fmla="*/ 511 h 5023"/>
                <a:gd name="T38" fmla="*/ 3529 w 3615"/>
                <a:gd name="T39" fmla="*/ 750 h 5023"/>
                <a:gd name="T40" fmla="*/ 3603 w 3615"/>
                <a:gd name="T41" fmla="*/ 943 h 5023"/>
                <a:gd name="T42" fmla="*/ 3477 w 3615"/>
                <a:gd name="T43" fmla="*/ 1443 h 5023"/>
                <a:gd name="T44" fmla="*/ 3404 w 3615"/>
                <a:gd name="T45" fmla="*/ 1732 h 5023"/>
                <a:gd name="T46" fmla="*/ 3159 w 3615"/>
                <a:gd name="T47" fmla="*/ 1931 h 5023"/>
                <a:gd name="T48" fmla="*/ 3188 w 3615"/>
                <a:gd name="T49" fmla="*/ 2181 h 5023"/>
                <a:gd name="T50" fmla="*/ 3114 w 3615"/>
                <a:gd name="T51" fmla="*/ 2568 h 5023"/>
                <a:gd name="T52" fmla="*/ 3051 w 3615"/>
                <a:gd name="T53" fmla="*/ 2823 h 5023"/>
                <a:gd name="T54" fmla="*/ 2915 w 3615"/>
                <a:gd name="T55" fmla="*/ 2977 h 5023"/>
                <a:gd name="T56" fmla="*/ 3000 w 3615"/>
                <a:gd name="T57" fmla="*/ 3442 h 5023"/>
                <a:gd name="T58" fmla="*/ 2870 w 3615"/>
                <a:gd name="T59" fmla="*/ 3568 h 5023"/>
                <a:gd name="T60" fmla="*/ 2818 w 3615"/>
                <a:gd name="T61" fmla="*/ 3619 h 5023"/>
                <a:gd name="T62" fmla="*/ 2625 w 3615"/>
                <a:gd name="T63" fmla="*/ 3602 h 5023"/>
                <a:gd name="T64" fmla="*/ 2318 w 3615"/>
                <a:gd name="T65" fmla="*/ 3692 h 5023"/>
                <a:gd name="T66" fmla="*/ 2307 w 3615"/>
                <a:gd name="T67" fmla="*/ 3789 h 5023"/>
                <a:gd name="T68" fmla="*/ 2267 w 3615"/>
                <a:gd name="T69" fmla="*/ 4033 h 5023"/>
                <a:gd name="T70" fmla="*/ 2199 w 3615"/>
                <a:gd name="T71" fmla="*/ 4278 h 5023"/>
                <a:gd name="T72" fmla="*/ 1972 w 3615"/>
                <a:gd name="T73" fmla="*/ 4493 h 5023"/>
                <a:gd name="T74" fmla="*/ 1733 w 3615"/>
                <a:gd name="T75" fmla="*/ 4743 h 5023"/>
                <a:gd name="T76" fmla="*/ 1688 w 3615"/>
                <a:gd name="T77" fmla="*/ 4965 h 5023"/>
                <a:gd name="T78" fmla="*/ 1552 w 3615"/>
                <a:gd name="T79" fmla="*/ 4925 h 5023"/>
                <a:gd name="T80" fmla="*/ 1318 w 3615"/>
                <a:gd name="T81" fmla="*/ 4823 h 5023"/>
                <a:gd name="T82" fmla="*/ 1211 w 3615"/>
                <a:gd name="T83" fmla="*/ 4584 h 5023"/>
                <a:gd name="T84" fmla="*/ 1080 w 3615"/>
                <a:gd name="T85" fmla="*/ 4431 h 5023"/>
                <a:gd name="T86" fmla="*/ 904 w 3615"/>
                <a:gd name="T87" fmla="*/ 4454 h 5023"/>
                <a:gd name="T88" fmla="*/ 676 w 3615"/>
                <a:gd name="T89" fmla="*/ 4374 h 5023"/>
                <a:gd name="T90" fmla="*/ 557 w 3615"/>
                <a:gd name="T91" fmla="*/ 4226 h 5023"/>
                <a:gd name="T92" fmla="*/ 569 w 3615"/>
                <a:gd name="T93" fmla="*/ 4028 h 5023"/>
                <a:gd name="T94" fmla="*/ 767 w 3615"/>
                <a:gd name="T95" fmla="*/ 3738 h 5023"/>
                <a:gd name="T96" fmla="*/ 676 w 3615"/>
                <a:gd name="T97" fmla="*/ 3312 h 5023"/>
                <a:gd name="T98" fmla="*/ 375 w 3615"/>
                <a:gd name="T99" fmla="*/ 2988 h 5023"/>
                <a:gd name="T100" fmla="*/ 154 w 3615"/>
                <a:gd name="T101" fmla="*/ 2909 h 5023"/>
                <a:gd name="T102" fmla="*/ 35 w 3615"/>
                <a:gd name="T103" fmla="*/ 2857 h 5023"/>
                <a:gd name="T104" fmla="*/ 12 w 3615"/>
                <a:gd name="T105" fmla="*/ 2596 h 5023"/>
                <a:gd name="T106" fmla="*/ 211 w 3615"/>
                <a:gd name="T107" fmla="*/ 2528 h 5023"/>
                <a:gd name="T108" fmla="*/ 228 w 3615"/>
                <a:gd name="T109" fmla="*/ 2181 h 5023"/>
                <a:gd name="T110" fmla="*/ 449 w 3615"/>
                <a:gd name="T111" fmla="*/ 2039 h 5023"/>
                <a:gd name="T112" fmla="*/ 421 w 3615"/>
                <a:gd name="T113" fmla="*/ 1715 h 5023"/>
                <a:gd name="T114" fmla="*/ 387 w 3615"/>
                <a:gd name="T115" fmla="*/ 1573 h 5023"/>
                <a:gd name="T116" fmla="*/ 1256 w 3615"/>
                <a:gd name="T117" fmla="*/ 846 h 5023"/>
                <a:gd name="T118" fmla="*/ 1222 w 3615"/>
                <a:gd name="T119" fmla="*/ 846 h 5023"/>
                <a:gd name="T120" fmla="*/ 1358 w 3615"/>
                <a:gd name="T121" fmla="*/ 744 h 5023"/>
                <a:gd name="T122" fmla="*/ 1296 w 3615"/>
                <a:gd name="T123" fmla="*/ 789 h 5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15" h="5023">
                  <a:moveTo>
                    <a:pt x="415" y="1534"/>
                  </a:moveTo>
                  <a:lnTo>
                    <a:pt x="415" y="1534"/>
                  </a:lnTo>
                  <a:cubicBezTo>
                    <a:pt x="427" y="1534"/>
                    <a:pt x="432" y="1534"/>
                    <a:pt x="444" y="1534"/>
                  </a:cubicBezTo>
                  <a:cubicBezTo>
                    <a:pt x="449" y="1534"/>
                    <a:pt x="455" y="1534"/>
                    <a:pt x="461" y="1539"/>
                  </a:cubicBezTo>
                  <a:cubicBezTo>
                    <a:pt x="472" y="1551"/>
                    <a:pt x="483" y="1539"/>
                    <a:pt x="500" y="1539"/>
                  </a:cubicBezTo>
                  <a:cubicBezTo>
                    <a:pt x="512" y="1539"/>
                    <a:pt x="517" y="1545"/>
                    <a:pt x="523" y="1556"/>
                  </a:cubicBezTo>
                  <a:cubicBezTo>
                    <a:pt x="546" y="1613"/>
                    <a:pt x="591" y="1585"/>
                    <a:pt x="631" y="1585"/>
                  </a:cubicBezTo>
                  <a:cubicBezTo>
                    <a:pt x="688" y="1585"/>
                    <a:pt x="722" y="1693"/>
                    <a:pt x="790" y="1664"/>
                  </a:cubicBezTo>
                  <a:cubicBezTo>
                    <a:pt x="841" y="1647"/>
                    <a:pt x="875" y="1636"/>
                    <a:pt x="932" y="1636"/>
                  </a:cubicBezTo>
                  <a:cubicBezTo>
                    <a:pt x="978" y="1636"/>
                    <a:pt x="983" y="1585"/>
                    <a:pt x="995" y="1545"/>
                  </a:cubicBezTo>
                  <a:cubicBezTo>
                    <a:pt x="1000" y="1534"/>
                    <a:pt x="1091" y="1409"/>
                    <a:pt x="1052" y="1414"/>
                  </a:cubicBezTo>
                  <a:cubicBezTo>
                    <a:pt x="1000" y="1420"/>
                    <a:pt x="1029" y="1386"/>
                    <a:pt x="1000" y="1363"/>
                  </a:cubicBezTo>
                  <a:cubicBezTo>
                    <a:pt x="983" y="1352"/>
                    <a:pt x="949" y="1318"/>
                    <a:pt x="955" y="1295"/>
                  </a:cubicBezTo>
                  <a:cubicBezTo>
                    <a:pt x="955" y="1267"/>
                    <a:pt x="972" y="1238"/>
                    <a:pt x="961" y="1215"/>
                  </a:cubicBezTo>
                  <a:cubicBezTo>
                    <a:pt x="955" y="1198"/>
                    <a:pt x="938" y="1187"/>
                    <a:pt x="938" y="1170"/>
                  </a:cubicBezTo>
                  <a:cubicBezTo>
                    <a:pt x="932" y="1164"/>
                    <a:pt x="949" y="1142"/>
                    <a:pt x="949" y="1130"/>
                  </a:cubicBezTo>
                  <a:cubicBezTo>
                    <a:pt x="966" y="1091"/>
                    <a:pt x="955" y="1062"/>
                    <a:pt x="978" y="1022"/>
                  </a:cubicBezTo>
                  <a:cubicBezTo>
                    <a:pt x="983" y="1011"/>
                    <a:pt x="1063" y="920"/>
                    <a:pt x="1034" y="914"/>
                  </a:cubicBezTo>
                  <a:cubicBezTo>
                    <a:pt x="1006" y="914"/>
                    <a:pt x="1000" y="897"/>
                    <a:pt x="1012" y="880"/>
                  </a:cubicBezTo>
                  <a:cubicBezTo>
                    <a:pt x="1029" y="857"/>
                    <a:pt x="1029" y="823"/>
                    <a:pt x="1046" y="806"/>
                  </a:cubicBezTo>
                  <a:cubicBezTo>
                    <a:pt x="1063" y="778"/>
                    <a:pt x="1103" y="778"/>
                    <a:pt x="1103" y="738"/>
                  </a:cubicBezTo>
                  <a:cubicBezTo>
                    <a:pt x="1103" y="721"/>
                    <a:pt x="1086" y="693"/>
                    <a:pt x="1091" y="676"/>
                  </a:cubicBezTo>
                  <a:cubicBezTo>
                    <a:pt x="1097" y="659"/>
                    <a:pt x="1103" y="619"/>
                    <a:pt x="1108" y="608"/>
                  </a:cubicBezTo>
                  <a:cubicBezTo>
                    <a:pt x="1120" y="596"/>
                    <a:pt x="1165" y="653"/>
                    <a:pt x="1194" y="608"/>
                  </a:cubicBezTo>
                  <a:cubicBezTo>
                    <a:pt x="1199" y="596"/>
                    <a:pt x="1188" y="585"/>
                    <a:pt x="1199" y="568"/>
                  </a:cubicBezTo>
                  <a:cubicBezTo>
                    <a:pt x="1216" y="551"/>
                    <a:pt x="1245" y="551"/>
                    <a:pt x="1222" y="522"/>
                  </a:cubicBezTo>
                  <a:cubicBezTo>
                    <a:pt x="1211" y="500"/>
                    <a:pt x="1233" y="505"/>
                    <a:pt x="1245" y="505"/>
                  </a:cubicBezTo>
                  <a:cubicBezTo>
                    <a:pt x="1256" y="511"/>
                    <a:pt x="1250" y="466"/>
                    <a:pt x="1262" y="454"/>
                  </a:cubicBezTo>
                  <a:cubicBezTo>
                    <a:pt x="1284" y="443"/>
                    <a:pt x="1330" y="460"/>
                    <a:pt x="1353" y="454"/>
                  </a:cubicBezTo>
                  <a:cubicBezTo>
                    <a:pt x="1409" y="477"/>
                    <a:pt x="1392" y="420"/>
                    <a:pt x="1404" y="392"/>
                  </a:cubicBezTo>
                  <a:cubicBezTo>
                    <a:pt x="1415" y="346"/>
                    <a:pt x="1421" y="369"/>
                    <a:pt x="1461" y="363"/>
                  </a:cubicBezTo>
                  <a:cubicBezTo>
                    <a:pt x="1500" y="358"/>
                    <a:pt x="1523" y="306"/>
                    <a:pt x="1552" y="289"/>
                  </a:cubicBezTo>
                  <a:cubicBezTo>
                    <a:pt x="1574" y="278"/>
                    <a:pt x="1597" y="267"/>
                    <a:pt x="1614" y="255"/>
                  </a:cubicBezTo>
                  <a:cubicBezTo>
                    <a:pt x="1654" y="227"/>
                    <a:pt x="1614" y="227"/>
                    <a:pt x="1614" y="198"/>
                  </a:cubicBezTo>
                  <a:cubicBezTo>
                    <a:pt x="1625" y="187"/>
                    <a:pt x="1608" y="153"/>
                    <a:pt x="1620" y="136"/>
                  </a:cubicBezTo>
                  <a:cubicBezTo>
                    <a:pt x="1631" y="125"/>
                    <a:pt x="1642" y="113"/>
                    <a:pt x="1648" y="96"/>
                  </a:cubicBezTo>
                  <a:cubicBezTo>
                    <a:pt x="1665" y="74"/>
                    <a:pt x="1665" y="39"/>
                    <a:pt x="1688" y="22"/>
                  </a:cubicBezTo>
                  <a:cubicBezTo>
                    <a:pt x="1711" y="0"/>
                    <a:pt x="1745" y="0"/>
                    <a:pt x="1779" y="0"/>
                  </a:cubicBezTo>
                  <a:lnTo>
                    <a:pt x="1779" y="0"/>
                  </a:lnTo>
                  <a:cubicBezTo>
                    <a:pt x="1779" y="5"/>
                    <a:pt x="1773" y="11"/>
                    <a:pt x="1773" y="22"/>
                  </a:cubicBezTo>
                  <a:cubicBezTo>
                    <a:pt x="1773" y="39"/>
                    <a:pt x="1790" y="45"/>
                    <a:pt x="1796" y="56"/>
                  </a:cubicBezTo>
                  <a:cubicBezTo>
                    <a:pt x="1802" y="56"/>
                    <a:pt x="1847" y="56"/>
                    <a:pt x="1847" y="68"/>
                  </a:cubicBezTo>
                  <a:cubicBezTo>
                    <a:pt x="1858" y="68"/>
                    <a:pt x="1875" y="119"/>
                    <a:pt x="1898" y="125"/>
                  </a:cubicBezTo>
                  <a:lnTo>
                    <a:pt x="1909" y="130"/>
                  </a:lnTo>
                  <a:cubicBezTo>
                    <a:pt x="1926" y="136"/>
                    <a:pt x="1926" y="170"/>
                    <a:pt x="1932" y="182"/>
                  </a:cubicBezTo>
                  <a:cubicBezTo>
                    <a:pt x="1944" y="216"/>
                    <a:pt x="1961" y="159"/>
                    <a:pt x="1978" y="193"/>
                  </a:cubicBezTo>
                  <a:cubicBezTo>
                    <a:pt x="1955" y="267"/>
                    <a:pt x="2017" y="221"/>
                    <a:pt x="2023" y="198"/>
                  </a:cubicBezTo>
                  <a:cubicBezTo>
                    <a:pt x="2034" y="176"/>
                    <a:pt x="2034" y="176"/>
                    <a:pt x="2034" y="176"/>
                  </a:cubicBezTo>
                  <a:cubicBezTo>
                    <a:pt x="2046" y="136"/>
                    <a:pt x="2063" y="182"/>
                    <a:pt x="2091" y="182"/>
                  </a:cubicBezTo>
                  <a:cubicBezTo>
                    <a:pt x="2103" y="221"/>
                    <a:pt x="2148" y="182"/>
                    <a:pt x="2165" y="187"/>
                  </a:cubicBezTo>
                  <a:cubicBezTo>
                    <a:pt x="2171" y="221"/>
                    <a:pt x="2250" y="142"/>
                    <a:pt x="2262" y="136"/>
                  </a:cubicBezTo>
                  <a:cubicBezTo>
                    <a:pt x="2335" y="108"/>
                    <a:pt x="2370" y="204"/>
                    <a:pt x="2421" y="210"/>
                  </a:cubicBezTo>
                  <a:cubicBezTo>
                    <a:pt x="2432" y="210"/>
                    <a:pt x="2466" y="198"/>
                    <a:pt x="2466" y="204"/>
                  </a:cubicBezTo>
                  <a:cubicBezTo>
                    <a:pt x="2483" y="210"/>
                    <a:pt x="2540" y="312"/>
                    <a:pt x="2540" y="312"/>
                  </a:cubicBezTo>
                  <a:cubicBezTo>
                    <a:pt x="2546" y="329"/>
                    <a:pt x="2580" y="352"/>
                    <a:pt x="2597" y="358"/>
                  </a:cubicBezTo>
                  <a:cubicBezTo>
                    <a:pt x="2608" y="363"/>
                    <a:pt x="2659" y="392"/>
                    <a:pt x="2671" y="380"/>
                  </a:cubicBezTo>
                  <a:cubicBezTo>
                    <a:pt x="2693" y="352"/>
                    <a:pt x="2682" y="363"/>
                    <a:pt x="2711" y="369"/>
                  </a:cubicBezTo>
                  <a:cubicBezTo>
                    <a:pt x="2745" y="375"/>
                    <a:pt x="2750" y="358"/>
                    <a:pt x="2762" y="341"/>
                  </a:cubicBezTo>
                  <a:cubicBezTo>
                    <a:pt x="2773" y="324"/>
                    <a:pt x="2796" y="335"/>
                    <a:pt x="2807" y="341"/>
                  </a:cubicBezTo>
                  <a:cubicBezTo>
                    <a:pt x="2818" y="346"/>
                    <a:pt x="2875" y="318"/>
                    <a:pt x="2887" y="312"/>
                  </a:cubicBezTo>
                  <a:cubicBezTo>
                    <a:pt x="2915" y="295"/>
                    <a:pt x="2932" y="335"/>
                    <a:pt x="2955" y="329"/>
                  </a:cubicBezTo>
                  <a:cubicBezTo>
                    <a:pt x="3006" y="324"/>
                    <a:pt x="2989" y="392"/>
                    <a:pt x="3034" y="409"/>
                  </a:cubicBezTo>
                  <a:cubicBezTo>
                    <a:pt x="3051" y="414"/>
                    <a:pt x="3074" y="403"/>
                    <a:pt x="3068" y="380"/>
                  </a:cubicBezTo>
                  <a:cubicBezTo>
                    <a:pt x="3063" y="358"/>
                    <a:pt x="3080" y="352"/>
                    <a:pt x="3091" y="335"/>
                  </a:cubicBezTo>
                  <a:cubicBezTo>
                    <a:pt x="3131" y="324"/>
                    <a:pt x="3114" y="341"/>
                    <a:pt x="3137" y="346"/>
                  </a:cubicBezTo>
                  <a:lnTo>
                    <a:pt x="3142" y="352"/>
                  </a:lnTo>
                  <a:cubicBezTo>
                    <a:pt x="3142" y="369"/>
                    <a:pt x="3193" y="386"/>
                    <a:pt x="3205" y="380"/>
                  </a:cubicBezTo>
                  <a:cubicBezTo>
                    <a:pt x="3222" y="375"/>
                    <a:pt x="3250" y="369"/>
                    <a:pt x="3267" y="369"/>
                  </a:cubicBezTo>
                  <a:cubicBezTo>
                    <a:pt x="3301" y="380"/>
                    <a:pt x="3330" y="358"/>
                    <a:pt x="3364" y="369"/>
                  </a:cubicBezTo>
                  <a:cubicBezTo>
                    <a:pt x="3375" y="369"/>
                    <a:pt x="3392" y="369"/>
                    <a:pt x="3404" y="375"/>
                  </a:cubicBezTo>
                  <a:cubicBezTo>
                    <a:pt x="3421" y="380"/>
                    <a:pt x="3438" y="386"/>
                    <a:pt x="3455" y="386"/>
                  </a:cubicBezTo>
                  <a:cubicBezTo>
                    <a:pt x="3466" y="380"/>
                    <a:pt x="3472" y="380"/>
                    <a:pt x="3477" y="380"/>
                  </a:cubicBezTo>
                  <a:lnTo>
                    <a:pt x="3477" y="380"/>
                  </a:lnTo>
                  <a:cubicBezTo>
                    <a:pt x="3495" y="414"/>
                    <a:pt x="3495" y="414"/>
                    <a:pt x="3495" y="414"/>
                  </a:cubicBezTo>
                  <a:cubicBezTo>
                    <a:pt x="3517" y="437"/>
                    <a:pt x="3517" y="443"/>
                    <a:pt x="3529" y="477"/>
                  </a:cubicBezTo>
                  <a:cubicBezTo>
                    <a:pt x="3540" y="505"/>
                    <a:pt x="3568" y="511"/>
                    <a:pt x="3591" y="511"/>
                  </a:cubicBezTo>
                  <a:cubicBezTo>
                    <a:pt x="3608" y="545"/>
                    <a:pt x="3591" y="579"/>
                    <a:pt x="3574" y="613"/>
                  </a:cubicBezTo>
                  <a:cubicBezTo>
                    <a:pt x="3546" y="664"/>
                    <a:pt x="3568" y="642"/>
                    <a:pt x="3580" y="687"/>
                  </a:cubicBezTo>
                  <a:cubicBezTo>
                    <a:pt x="3580" y="704"/>
                    <a:pt x="3546" y="710"/>
                    <a:pt x="3534" y="716"/>
                  </a:cubicBezTo>
                  <a:cubicBezTo>
                    <a:pt x="3517" y="721"/>
                    <a:pt x="3517" y="738"/>
                    <a:pt x="3529" y="750"/>
                  </a:cubicBezTo>
                  <a:cubicBezTo>
                    <a:pt x="3546" y="772"/>
                    <a:pt x="3523" y="789"/>
                    <a:pt x="3551" y="806"/>
                  </a:cubicBezTo>
                  <a:cubicBezTo>
                    <a:pt x="3574" y="818"/>
                    <a:pt x="3563" y="841"/>
                    <a:pt x="3568" y="869"/>
                  </a:cubicBezTo>
                  <a:cubicBezTo>
                    <a:pt x="3574" y="886"/>
                    <a:pt x="3557" y="914"/>
                    <a:pt x="3563" y="920"/>
                  </a:cubicBezTo>
                  <a:cubicBezTo>
                    <a:pt x="3568" y="931"/>
                    <a:pt x="3614" y="926"/>
                    <a:pt x="3603" y="943"/>
                  </a:cubicBezTo>
                  <a:cubicBezTo>
                    <a:pt x="3568" y="994"/>
                    <a:pt x="3603" y="977"/>
                    <a:pt x="3585" y="1022"/>
                  </a:cubicBezTo>
                  <a:cubicBezTo>
                    <a:pt x="3568" y="1079"/>
                    <a:pt x="3529" y="1164"/>
                    <a:pt x="3529" y="1227"/>
                  </a:cubicBezTo>
                  <a:cubicBezTo>
                    <a:pt x="3529" y="1289"/>
                    <a:pt x="3529" y="1346"/>
                    <a:pt x="3500" y="1403"/>
                  </a:cubicBezTo>
                  <a:cubicBezTo>
                    <a:pt x="3500" y="1414"/>
                    <a:pt x="3483" y="1431"/>
                    <a:pt x="3477" y="1443"/>
                  </a:cubicBezTo>
                  <a:cubicBezTo>
                    <a:pt x="3466" y="1471"/>
                    <a:pt x="3489" y="1500"/>
                    <a:pt x="3461" y="1534"/>
                  </a:cubicBezTo>
                  <a:cubicBezTo>
                    <a:pt x="3455" y="1539"/>
                    <a:pt x="3415" y="1579"/>
                    <a:pt x="3404" y="1585"/>
                  </a:cubicBezTo>
                  <a:cubicBezTo>
                    <a:pt x="3387" y="1585"/>
                    <a:pt x="3364" y="1602"/>
                    <a:pt x="3375" y="1624"/>
                  </a:cubicBezTo>
                  <a:cubicBezTo>
                    <a:pt x="3392" y="1647"/>
                    <a:pt x="3404" y="1704"/>
                    <a:pt x="3404" y="1732"/>
                  </a:cubicBezTo>
                  <a:cubicBezTo>
                    <a:pt x="3404" y="1766"/>
                    <a:pt x="3347" y="1761"/>
                    <a:pt x="3347" y="1784"/>
                  </a:cubicBezTo>
                  <a:cubicBezTo>
                    <a:pt x="3341" y="1818"/>
                    <a:pt x="3324" y="1823"/>
                    <a:pt x="3296" y="1823"/>
                  </a:cubicBezTo>
                  <a:cubicBezTo>
                    <a:pt x="3262" y="1823"/>
                    <a:pt x="3250" y="1869"/>
                    <a:pt x="3250" y="1897"/>
                  </a:cubicBezTo>
                  <a:cubicBezTo>
                    <a:pt x="3250" y="1937"/>
                    <a:pt x="3182" y="1909"/>
                    <a:pt x="3159" y="1931"/>
                  </a:cubicBezTo>
                  <a:cubicBezTo>
                    <a:pt x="3165" y="1926"/>
                    <a:pt x="3165" y="1926"/>
                    <a:pt x="3159" y="1926"/>
                  </a:cubicBezTo>
                  <a:cubicBezTo>
                    <a:pt x="3148" y="1982"/>
                    <a:pt x="3023" y="2039"/>
                    <a:pt x="3080" y="2090"/>
                  </a:cubicBezTo>
                  <a:cubicBezTo>
                    <a:pt x="3108" y="2124"/>
                    <a:pt x="3091" y="2130"/>
                    <a:pt x="3097" y="2170"/>
                  </a:cubicBezTo>
                  <a:cubicBezTo>
                    <a:pt x="3108" y="2210"/>
                    <a:pt x="3159" y="2181"/>
                    <a:pt x="3188" y="2181"/>
                  </a:cubicBezTo>
                  <a:cubicBezTo>
                    <a:pt x="3205" y="2221"/>
                    <a:pt x="3205" y="2346"/>
                    <a:pt x="3148" y="2363"/>
                  </a:cubicBezTo>
                  <a:cubicBezTo>
                    <a:pt x="3125" y="2369"/>
                    <a:pt x="3051" y="2363"/>
                    <a:pt x="3091" y="2414"/>
                  </a:cubicBezTo>
                  <a:cubicBezTo>
                    <a:pt x="3108" y="2437"/>
                    <a:pt x="3103" y="2477"/>
                    <a:pt x="3074" y="2488"/>
                  </a:cubicBezTo>
                  <a:cubicBezTo>
                    <a:pt x="3057" y="2528"/>
                    <a:pt x="3091" y="2539"/>
                    <a:pt x="3114" y="2568"/>
                  </a:cubicBezTo>
                  <a:cubicBezTo>
                    <a:pt x="3131" y="2585"/>
                    <a:pt x="3120" y="2596"/>
                    <a:pt x="3108" y="2607"/>
                  </a:cubicBezTo>
                  <a:cubicBezTo>
                    <a:pt x="3091" y="2624"/>
                    <a:pt x="3108" y="2636"/>
                    <a:pt x="3120" y="2647"/>
                  </a:cubicBezTo>
                  <a:cubicBezTo>
                    <a:pt x="3137" y="2658"/>
                    <a:pt x="3131" y="2738"/>
                    <a:pt x="3125" y="2761"/>
                  </a:cubicBezTo>
                  <a:cubicBezTo>
                    <a:pt x="3114" y="2801"/>
                    <a:pt x="3063" y="2783"/>
                    <a:pt x="3051" y="2823"/>
                  </a:cubicBezTo>
                  <a:cubicBezTo>
                    <a:pt x="3040" y="2846"/>
                    <a:pt x="3057" y="2880"/>
                    <a:pt x="3034" y="2897"/>
                  </a:cubicBezTo>
                  <a:cubicBezTo>
                    <a:pt x="3017" y="2914"/>
                    <a:pt x="2995" y="2914"/>
                    <a:pt x="2983" y="2925"/>
                  </a:cubicBezTo>
                  <a:cubicBezTo>
                    <a:pt x="2972" y="2937"/>
                    <a:pt x="2983" y="2948"/>
                    <a:pt x="2966" y="2954"/>
                  </a:cubicBezTo>
                  <a:cubicBezTo>
                    <a:pt x="2949" y="2965"/>
                    <a:pt x="2915" y="2943"/>
                    <a:pt x="2915" y="2977"/>
                  </a:cubicBezTo>
                  <a:cubicBezTo>
                    <a:pt x="2915" y="2994"/>
                    <a:pt x="2921" y="3039"/>
                    <a:pt x="2932" y="3051"/>
                  </a:cubicBezTo>
                  <a:cubicBezTo>
                    <a:pt x="2955" y="3085"/>
                    <a:pt x="2983" y="3102"/>
                    <a:pt x="3000" y="3147"/>
                  </a:cubicBezTo>
                  <a:cubicBezTo>
                    <a:pt x="3040" y="3238"/>
                    <a:pt x="2955" y="3272"/>
                    <a:pt x="2966" y="3346"/>
                  </a:cubicBezTo>
                  <a:cubicBezTo>
                    <a:pt x="2972" y="3380"/>
                    <a:pt x="2989" y="3414"/>
                    <a:pt x="3000" y="3442"/>
                  </a:cubicBezTo>
                  <a:cubicBezTo>
                    <a:pt x="3006" y="3465"/>
                    <a:pt x="2966" y="3494"/>
                    <a:pt x="2961" y="3516"/>
                  </a:cubicBezTo>
                  <a:cubicBezTo>
                    <a:pt x="2955" y="3533"/>
                    <a:pt x="2949" y="3539"/>
                    <a:pt x="2932" y="3550"/>
                  </a:cubicBezTo>
                  <a:cubicBezTo>
                    <a:pt x="2921" y="3556"/>
                    <a:pt x="2909" y="3556"/>
                    <a:pt x="2892" y="3562"/>
                  </a:cubicBezTo>
                  <a:cubicBezTo>
                    <a:pt x="2887" y="3562"/>
                    <a:pt x="2875" y="3562"/>
                    <a:pt x="2870" y="3568"/>
                  </a:cubicBezTo>
                  <a:cubicBezTo>
                    <a:pt x="2864" y="3573"/>
                    <a:pt x="2870" y="3590"/>
                    <a:pt x="2875" y="3602"/>
                  </a:cubicBezTo>
                  <a:lnTo>
                    <a:pt x="2875" y="3602"/>
                  </a:lnTo>
                  <a:cubicBezTo>
                    <a:pt x="2853" y="3613"/>
                    <a:pt x="2853" y="3613"/>
                    <a:pt x="2853" y="3613"/>
                  </a:cubicBezTo>
                  <a:cubicBezTo>
                    <a:pt x="2841" y="3619"/>
                    <a:pt x="2830" y="3624"/>
                    <a:pt x="2818" y="3619"/>
                  </a:cubicBezTo>
                  <a:cubicBezTo>
                    <a:pt x="2807" y="3613"/>
                    <a:pt x="2807" y="3607"/>
                    <a:pt x="2796" y="3607"/>
                  </a:cubicBezTo>
                  <a:cubicBezTo>
                    <a:pt x="2773" y="3613"/>
                    <a:pt x="2756" y="3636"/>
                    <a:pt x="2733" y="3647"/>
                  </a:cubicBezTo>
                  <a:cubicBezTo>
                    <a:pt x="2733" y="3658"/>
                    <a:pt x="2722" y="3658"/>
                    <a:pt x="2716" y="3658"/>
                  </a:cubicBezTo>
                  <a:cubicBezTo>
                    <a:pt x="2682" y="3613"/>
                    <a:pt x="2699" y="3602"/>
                    <a:pt x="2625" y="3602"/>
                  </a:cubicBezTo>
                  <a:cubicBezTo>
                    <a:pt x="2585" y="3602"/>
                    <a:pt x="2512" y="3573"/>
                    <a:pt x="2495" y="3533"/>
                  </a:cubicBezTo>
                  <a:cubicBezTo>
                    <a:pt x="2489" y="3528"/>
                    <a:pt x="2489" y="3505"/>
                    <a:pt x="2477" y="3505"/>
                  </a:cubicBezTo>
                  <a:cubicBezTo>
                    <a:pt x="2438" y="3505"/>
                    <a:pt x="2409" y="3528"/>
                    <a:pt x="2398" y="3568"/>
                  </a:cubicBezTo>
                  <a:cubicBezTo>
                    <a:pt x="2375" y="3624"/>
                    <a:pt x="2387" y="3658"/>
                    <a:pt x="2318" y="3692"/>
                  </a:cubicBezTo>
                  <a:cubicBezTo>
                    <a:pt x="2273" y="3715"/>
                    <a:pt x="2284" y="3698"/>
                    <a:pt x="2245" y="3687"/>
                  </a:cubicBezTo>
                  <a:cubicBezTo>
                    <a:pt x="2194" y="3670"/>
                    <a:pt x="2216" y="3732"/>
                    <a:pt x="2205" y="3755"/>
                  </a:cubicBezTo>
                  <a:cubicBezTo>
                    <a:pt x="2188" y="3789"/>
                    <a:pt x="2273" y="3795"/>
                    <a:pt x="2290" y="3795"/>
                  </a:cubicBezTo>
                  <a:lnTo>
                    <a:pt x="2307" y="3789"/>
                  </a:lnTo>
                  <a:cubicBezTo>
                    <a:pt x="2318" y="3789"/>
                    <a:pt x="2307" y="3846"/>
                    <a:pt x="2307" y="3852"/>
                  </a:cubicBezTo>
                  <a:cubicBezTo>
                    <a:pt x="2307" y="3869"/>
                    <a:pt x="2301" y="3948"/>
                    <a:pt x="2307" y="3954"/>
                  </a:cubicBezTo>
                  <a:cubicBezTo>
                    <a:pt x="2330" y="3960"/>
                    <a:pt x="2347" y="3994"/>
                    <a:pt x="2324" y="4011"/>
                  </a:cubicBezTo>
                  <a:cubicBezTo>
                    <a:pt x="2307" y="4028"/>
                    <a:pt x="2279" y="4022"/>
                    <a:pt x="2267" y="4033"/>
                  </a:cubicBezTo>
                  <a:cubicBezTo>
                    <a:pt x="2239" y="4062"/>
                    <a:pt x="2262" y="4079"/>
                    <a:pt x="2273" y="4102"/>
                  </a:cubicBezTo>
                  <a:cubicBezTo>
                    <a:pt x="2279" y="4119"/>
                    <a:pt x="2330" y="4164"/>
                    <a:pt x="2324" y="4175"/>
                  </a:cubicBezTo>
                  <a:cubicBezTo>
                    <a:pt x="2324" y="4181"/>
                    <a:pt x="2284" y="4204"/>
                    <a:pt x="2273" y="4209"/>
                  </a:cubicBezTo>
                  <a:cubicBezTo>
                    <a:pt x="2245" y="4238"/>
                    <a:pt x="2239" y="4266"/>
                    <a:pt x="2199" y="4278"/>
                  </a:cubicBezTo>
                  <a:cubicBezTo>
                    <a:pt x="2171" y="4289"/>
                    <a:pt x="2199" y="4323"/>
                    <a:pt x="2199" y="4340"/>
                  </a:cubicBezTo>
                  <a:cubicBezTo>
                    <a:pt x="2199" y="4380"/>
                    <a:pt x="2074" y="4408"/>
                    <a:pt x="2046" y="4397"/>
                  </a:cubicBezTo>
                  <a:cubicBezTo>
                    <a:pt x="2034" y="4391"/>
                    <a:pt x="2017" y="4374"/>
                    <a:pt x="2006" y="4374"/>
                  </a:cubicBezTo>
                  <a:cubicBezTo>
                    <a:pt x="1989" y="4408"/>
                    <a:pt x="1983" y="4454"/>
                    <a:pt x="1972" y="4493"/>
                  </a:cubicBezTo>
                  <a:cubicBezTo>
                    <a:pt x="1961" y="4545"/>
                    <a:pt x="1938" y="4556"/>
                    <a:pt x="1909" y="4596"/>
                  </a:cubicBezTo>
                  <a:cubicBezTo>
                    <a:pt x="1892" y="4624"/>
                    <a:pt x="1915" y="4641"/>
                    <a:pt x="1915" y="4664"/>
                  </a:cubicBezTo>
                  <a:cubicBezTo>
                    <a:pt x="1904" y="4664"/>
                    <a:pt x="1892" y="4664"/>
                    <a:pt x="1875" y="4664"/>
                  </a:cubicBezTo>
                  <a:cubicBezTo>
                    <a:pt x="1830" y="4727"/>
                    <a:pt x="1767" y="4687"/>
                    <a:pt x="1733" y="4743"/>
                  </a:cubicBezTo>
                  <a:cubicBezTo>
                    <a:pt x="1705" y="4789"/>
                    <a:pt x="1642" y="4795"/>
                    <a:pt x="1637" y="4829"/>
                  </a:cubicBezTo>
                  <a:cubicBezTo>
                    <a:pt x="1631" y="4857"/>
                    <a:pt x="1642" y="4914"/>
                    <a:pt x="1659" y="4931"/>
                  </a:cubicBezTo>
                  <a:cubicBezTo>
                    <a:pt x="1665" y="4937"/>
                    <a:pt x="1694" y="4959"/>
                    <a:pt x="1688" y="4965"/>
                  </a:cubicBezTo>
                  <a:cubicBezTo>
                    <a:pt x="1688" y="4965"/>
                    <a:pt x="1694" y="4965"/>
                    <a:pt x="1688" y="4965"/>
                  </a:cubicBezTo>
                  <a:cubicBezTo>
                    <a:pt x="1688" y="4971"/>
                    <a:pt x="1648" y="4982"/>
                    <a:pt x="1642" y="4988"/>
                  </a:cubicBezTo>
                  <a:cubicBezTo>
                    <a:pt x="1631" y="4999"/>
                    <a:pt x="1608" y="5022"/>
                    <a:pt x="1591" y="5022"/>
                  </a:cubicBezTo>
                  <a:cubicBezTo>
                    <a:pt x="1591" y="5011"/>
                    <a:pt x="1563" y="4988"/>
                    <a:pt x="1552" y="4977"/>
                  </a:cubicBezTo>
                  <a:cubicBezTo>
                    <a:pt x="1546" y="4965"/>
                    <a:pt x="1563" y="4937"/>
                    <a:pt x="1552" y="4925"/>
                  </a:cubicBezTo>
                  <a:cubicBezTo>
                    <a:pt x="1552" y="4903"/>
                    <a:pt x="1563" y="4869"/>
                    <a:pt x="1540" y="4846"/>
                  </a:cubicBezTo>
                  <a:cubicBezTo>
                    <a:pt x="1523" y="4829"/>
                    <a:pt x="1466" y="4829"/>
                    <a:pt x="1461" y="4806"/>
                  </a:cubicBezTo>
                  <a:cubicBezTo>
                    <a:pt x="1432" y="4800"/>
                    <a:pt x="1415" y="4817"/>
                    <a:pt x="1381" y="4812"/>
                  </a:cubicBezTo>
                  <a:cubicBezTo>
                    <a:pt x="1375" y="4789"/>
                    <a:pt x="1330" y="4817"/>
                    <a:pt x="1318" y="4823"/>
                  </a:cubicBezTo>
                  <a:cubicBezTo>
                    <a:pt x="1267" y="4817"/>
                    <a:pt x="1267" y="4817"/>
                    <a:pt x="1267" y="4817"/>
                  </a:cubicBezTo>
                  <a:cubicBezTo>
                    <a:pt x="1245" y="4761"/>
                    <a:pt x="1245" y="4761"/>
                    <a:pt x="1245" y="4761"/>
                  </a:cubicBezTo>
                  <a:cubicBezTo>
                    <a:pt x="1279" y="4749"/>
                    <a:pt x="1370" y="4715"/>
                    <a:pt x="1347" y="4670"/>
                  </a:cubicBezTo>
                  <a:cubicBezTo>
                    <a:pt x="1330" y="4630"/>
                    <a:pt x="1256" y="4579"/>
                    <a:pt x="1211" y="4584"/>
                  </a:cubicBezTo>
                  <a:cubicBezTo>
                    <a:pt x="1148" y="4596"/>
                    <a:pt x="1154" y="4579"/>
                    <a:pt x="1137" y="4533"/>
                  </a:cubicBezTo>
                  <a:cubicBezTo>
                    <a:pt x="1131" y="4516"/>
                    <a:pt x="1114" y="4511"/>
                    <a:pt x="1103" y="4493"/>
                  </a:cubicBezTo>
                  <a:cubicBezTo>
                    <a:pt x="1086" y="4477"/>
                    <a:pt x="1086" y="4459"/>
                    <a:pt x="1086" y="4431"/>
                  </a:cubicBezTo>
                  <a:cubicBezTo>
                    <a:pt x="1080" y="4431"/>
                    <a:pt x="1080" y="4431"/>
                    <a:pt x="1080" y="4431"/>
                  </a:cubicBezTo>
                  <a:cubicBezTo>
                    <a:pt x="1000" y="4454"/>
                    <a:pt x="1097" y="4584"/>
                    <a:pt x="978" y="4556"/>
                  </a:cubicBezTo>
                  <a:cubicBezTo>
                    <a:pt x="898" y="4545"/>
                    <a:pt x="898" y="4545"/>
                    <a:pt x="898" y="4545"/>
                  </a:cubicBezTo>
                  <a:lnTo>
                    <a:pt x="898" y="4545"/>
                  </a:lnTo>
                  <a:cubicBezTo>
                    <a:pt x="898" y="4533"/>
                    <a:pt x="909" y="4459"/>
                    <a:pt x="904" y="4454"/>
                  </a:cubicBezTo>
                  <a:cubicBezTo>
                    <a:pt x="887" y="4448"/>
                    <a:pt x="858" y="4477"/>
                    <a:pt x="836" y="4465"/>
                  </a:cubicBezTo>
                  <a:cubicBezTo>
                    <a:pt x="824" y="4454"/>
                    <a:pt x="818" y="4448"/>
                    <a:pt x="802" y="4454"/>
                  </a:cubicBezTo>
                  <a:cubicBezTo>
                    <a:pt x="773" y="4465"/>
                    <a:pt x="762" y="4459"/>
                    <a:pt x="745" y="4437"/>
                  </a:cubicBezTo>
                  <a:cubicBezTo>
                    <a:pt x="722" y="4408"/>
                    <a:pt x="711" y="4386"/>
                    <a:pt x="676" y="4374"/>
                  </a:cubicBezTo>
                  <a:cubicBezTo>
                    <a:pt x="654" y="4363"/>
                    <a:pt x="620" y="4272"/>
                    <a:pt x="591" y="4278"/>
                  </a:cubicBezTo>
                  <a:cubicBezTo>
                    <a:pt x="580" y="4283"/>
                    <a:pt x="557" y="4334"/>
                    <a:pt x="557" y="4323"/>
                  </a:cubicBezTo>
                  <a:cubicBezTo>
                    <a:pt x="540" y="4323"/>
                    <a:pt x="552" y="4255"/>
                    <a:pt x="574" y="4255"/>
                  </a:cubicBezTo>
                  <a:cubicBezTo>
                    <a:pt x="574" y="4243"/>
                    <a:pt x="569" y="4232"/>
                    <a:pt x="557" y="4226"/>
                  </a:cubicBezTo>
                  <a:cubicBezTo>
                    <a:pt x="489" y="4141"/>
                    <a:pt x="489" y="4141"/>
                    <a:pt x="489" y="4141"/>
                  </a:cubicBezTo>
                  <a:cubicBezTo>
                    <a:pt x="438" y="4136"/>
                    <a:pt x="449" y="4107"/>
                    <a:pt x="483" y="4090"/>
                  </a:cubicBezTo>
                  <a:cubicBezTo>
                    <a:pt x="500" y="4084"/>
                    <a:pt x="506" y="4050"/>
                    <a:pt x="523" y="4039"/>
                  </a:cubicBezTo>
                  <a:cubicBezTo>
                    <a:pt x="535" y="4028"/>
                    <a:pt x="557" y="4056"/>
                    <a:pt x="569" y="4028"/>
                  </a:cubicBezTo>
                  <a:cubicBezTo>
                    <a:pt x="580" y="3999"/>
                    <a:pt x="591" y="3823"/>
                    <a:pt x="620" y="3823"/>
                  </a:cubicBezTo>
                  <a:cubicBezTo>
                    <a:pt x="620" y="3829"/>
                    <a:pt x="676" y="3852"/>
                    <a:pt x="688" y="3852"/>
                  </a:cubicBezTo>
                  <a:cubicBezTo>
                    <a:pt x="722" y="3863"/>
                    <a:pt x="722" y="3857"/>
                    <a:pt x="745" y="3834"/>
                  </a:cubicBezTo>
                  <a:cubicBezTo>
                    <a:pt x="773" y="3812"/>
                    <a:pt x="745" y="3738"/>
                    <a:pt x="767" y="3738"/>
                  </a:cubicBezTo>
                  <a:cubicBezTo>
                    <a:pt x="767" y="3732"/>
                    <a:pt x="767" y="3732"/>
                    <a:pt x="767" y="3732"/>
                  </a:cubicBezTo>
                  <a:cubicBezTo>
                    <a:pt x="802" y="3715"/>
                    <a:pt x="756" y="3602"/>
                    <a:pt x="756" y="3573"/>
                  </a:cubicBezTo>
                  <a:cubicBezTo>
                    <a:pt x="762" y="3533"/>
                    <a:pt x="790" y="3465"/>
                    <a:pt x="756" y="3442"/>
                  </a:cubicBezTo>
                  <a:cubicBezTo>
                    <a:pt x="722" y="3414"/>
                    <a:pt x="659" y="3363"/>
                    <a:pt x="676" y="3312"/>
                  </a:cubicBezTo>
                  <a:cubicBezTo>
                    <a:pt x="682" y="3272"/>
                    <a:pt x="699" y="3261"/>
                    <a:pt x="659" y="3232"/>
                  </a:cubicBezTo>
                  <a:cubicBezTo>
                    <a:pt x="642" y="3221"/>
                    <a:pt x="569" y="3159"/>
                    <a:pt x="563" y="3136"/>
                  </a:cubicBezTo>
                  <a:cubicBezTo>
                    <a:pt x="535" y="3119"/>
                    <a:pt x="495" y="3073"/>
                    <a:pt x="483" y="3045"/>
                  </a:cubicBezTo>
                  <a:cubicBezTo>
                    <a:pt x="455" y="2988"/>
                    <a:pt x="415" y="3016"/>
                    <a:pt x="375" y="2988"/>
                  </a:cubicBezTo>
                  <a:cubicBezTo>
                    <a:pt x="364" y="2977"/>
                    <a:pt x="364" y="2954"/>
                    <a:pt x="353" y="2943"/>
                  </a:cubicBezTo>
                  <a:cubicBezTo>
                    <a:pt x="330" y="2920"/>
                    <a:pt x="302" y="2977"/>
                    <a:pt x="290" y="2914"/>
                  </a:cubicBezTo>
                  <a:cubicBezTo>
                    <a:pt x="290" y="2909"/>
                    <a:pt x="273" y="2891"/>
                    <a:pt x="273" y="2886"/>
                  </a:cubicBezTo>
                  <a:cubicBezTo>
                    <a:pt x="233" y="2886"/>
                    <a:pt x="199" y="2920"/>
                    <a:pt x="154" y="2909"/>
                  </a:cubicBezTo>
                  <a:lnTo>
                    <a:pt x="154" y="2909"/>
                  </a:lnTo>
                  <a:cubicBezTo>
                    <a:pt x="131" y="2891"/>
                    <a:pt x="131" y="2891"/>
                    <a:pt x="131" y="2891"/>
                  </a:cubicBezTo>
                  <a:cubicBezTo>
                    <a:pt x="114" y="2880"/>
                    <a:pt x="91" y="2874"/>
                    <a:pt x="80" y="2869"/>
                  </a:cubicBezTo>
                  <a:cubicBezTo>
                    <a:pt x="74" y="2869"/>
                    <a:pt x="40" y="2863"/>
                    <a:pt x="35" y="2857"/>
                  </a:cubicBezTo>
                  <a:lnTo>
                    <a:pt x="35" y="2823"/>
                  </a:lnTo>
                  <a:cubicBezTo>
                    <a:pt x="35" y="2806"/>
                    <a:pt x="40" y="2783"/>
                    <a:pt x="35" y="2766"/>
                  </a:cubicBezTo>
                  <a:cubicBezTo>
                    <a:pt x="23" y="2732"/>
                    <a:pt x="6" y="2693"/>
                    <a:pt x="0" y="2658"/>
                  </a:cubicBezTo>
                  <a:cubicBezTo>
                    <a:pt x="0" y="2636"/>
                    <a:pt x="23" y="2619"/>
                    <a:pt x="12" y="2596"/>
                  </a:cubicBezTo>
                  <a:cubicBezTo>
                    <a:pt x="0" y="2579"/>
                    <a:pt x="40" y="2579"/>
                    <a:pt x="52" y="2568"/>
                  </a:cubicBezTo>
                  <a:cubicBezTo>
                    <a:pt x="80" y="2539"/>
                    <a:pt x="69" y="2443"/>
                    <a:pt x="91" y="2437"/>
                  </a:cubicBezTo>
                  <a:cubicBezTo>
                    <a:pt x="103" y="2431"/>
                    <a:pt x="148" y="2454"/>
                    <a:pt x="154" y="2465"/>
                  </a:cubicBezTo>
                  <a:cubicBezTo>
                    <a:pt x="171" y="2494"/>
                    <a:pt x="171" y="2556"/>
                    <a:pt x="211" y="2528"/>
                  </a:cubicBezTo>
                  <a:cubicBezTo>
                    <a:pt x="267" y="2488"/>
                    <a:pt x="267" y="2488"/>
                    <a:pt x="267" y="2488"/>
                  </a:cubicBezTo>
                  <a:cubicBezTo>
                    <a:pt x="296" y="2471"/>
                    <a:pt x="262" y="2386"/>
                    <a:pt x="245" y="2357"/>
                  </a:cubicBezTo>
                  <a:cubicBezTo>
                    <a:pt x="228" y="2340"/>
                    <a:pt x="239" y="2295"/>
                    <a:pt x="250" y="2272"/>
                  </a:cubicBezTo>
                  <a:cubicBezTo>
                    <a:pt x="262" y="2244"/>
                    <a:pt x="199" y="2210"/>
                    <a:pt x="228" y="2181"/>
                  </a:cubicBezTo>
                  <a:cubicBezTo>
                    <a:pt x="250" y="2153"/>
                    <a:pt x="319" y="2204"/>
                    <a:pt x="319" y="2164"/>
                  </a:cubicBezTo>
                  <a:cubicBezTo>
                    <a:pt x="336" y="2153"/>
                    <a:pt x="347" y="2119"/>
                    <a:pt x="358" y="2119"/>
                  </a:cubicBezTo>
                  <a:cubicBezTo>
                    <a:pt x="381" y="2119"/>
                    <a:pt x="387" y="2107"/>
                    <a:pt x="393" y="2085"/>
                  </a:cubicBezTo>
                  <a:cubicBezTo>
                    <a:pt x="438" y="2068"/>
                    <a:pt x="449" y="2107"/>
                    <a:pt x="449" y="2039"/>
                  </a:cubicBezTo>
                  <a:cubicBezTo>
                    <a:pt x="449" y="2011"/>
                    <a:pt x="483" y="2005"/>
                    <a:pt x="483" y="1965"/>
                  </a:cubicBezTo>
                  <a:lnTo>
                    <a:pt x="483" y="1965"/>
                  </a:lnTo>
                  <a:cubicBezTo>
                    <a:pt x="427" y="1954"/>
                    <a:pt x="455" y="1886"/>
                    <a:pt x="409" y="1874"/>
                  </a:cubicBezTo>
                  <a:cubicBezTo>
                    <a:pt x="409" y="1829"/>
                    <a:pt x="466" y="1766"/>
                    <a:pt x="421" y="1715"/>
                  </a:cubicBezTo>
                  <a:cubicBezTo>
                    <a:pt x="398" y="1693"/>
                    <a:pt x="393" y="1687"/>
                    <a:pt x="393" y="1653"/>
                  </a:cubicBezTo>
                  <a:cubicBezTo>
                    <a:pt x="393" y="1596"/>
                    <a:pt x="393" y="1596"/>
                    <a:pt x="393" y="1596"/>
                  </a:cubicBezTo>
                  <a:lnTo>
                    <a:pt x="393" y="1596"/>
                  </a:lnTo>
                  <a:cubicBezTo>
                    <a:pt x="393" y="1590"/>
                    <a:pt x="387" y="1579"/>
                    <a:pt x="387" y="1573"/>
                  </a:cubicBezTo>
                  <a:cubicBezTo>
                    <a:pt x="387" y="1562"/>
                    <a:pt x="398" y="1551"/>
                    <a:pt x="404" y="1545"/>
                  </a:cubicBezTo>
                  <a:cubicBezTo>
                    <a:pt x="415" y="1534"/>
                    <a:pt x="415" y="1534"/>
                    <a:pt x="415" y="1534"/>
                  </a:cubicBezTo>
                  <a:close/>
                  <a:moveTo>
                    <a:pt x="1256" y="846"/>
                  </a:moveTo>
                  <a:lnTo>
                    <a:pt x="1256" y="846"/>
                  </a:lnTo>
                  <a:cubicBezTo>
                    <a:pt x="1256" y="835"/>
                    <a:pt x="1256" y="829"/>
                    <a:pt x="1262" y="823"/>
                  </a:cubicBezTo>
                  <a:cubicBezTo>
                    <a:pt x="1262" y="818"/>
                    <a:pt x="1262" y="812"/>
                    <a:pt x="1262" y="801"/>
                  </a:cubicBezTo>
                  <a:cubicBezTo>
                    <a:pt x="1262" y="784"/>
                    <a:pt x="1245" y="801"/>
                    <a:pt x="1239" y="806"/>
                  </a:cubicBezTo>
                  <a:cubicBezTo>
                    <a:pt x="1228" y="818"/>
                    <a:pt x="1228" y="835"/>
                    <a:pt x="1222" y="846"/>
                  </a:cubicBezTo>
                  <a:cubicBezTo>
                    <a:pt x="1216" y="852"/>
                    <a:pt x="1216" y="863"/>
                    <a:pt x="1216" y="863"/>
                  </a:cubicBezTo>
                  <a:cubicBezTo>
                    <a:pt x="1228" y="869"/>
                    <a:pt x="1239" y="857"/>
                    <a:pt x="1245" y="852"/>
                  </a:cubicBezTo>
                  <a:cubicBezTo>
                    <a:pt x="1256" y="846"/>
                    <a:pt x="1256" y="846"/>
                    <a:pt x="1256" y="846"/>
                  </a:cubicBezTo>
                  <a:close/>
                  <a:moveTo>
                    <a:pt x="1358" y="744"/>
                  </a:moveTo>
                  <a:lnTo>
                    <a:pt x="1358" y="744"/>
                  </a:lnTo>
                  <a:cubicBezTo>
                    <a:pt x="1341" y="744"/>
                    <a:pt x="1330" y="698"/>
                    <a:pt x="1313" y="727"/>
                  </a:cubicBezTo>
                  <a:cubicBezTo>
                    <a:pt x="1307" y="733"/>
                    <a:pt x="1307" y="738"/>
                    <a:pt x="1307" y="744"/>
                  </a:cubicBezTo>
                  <a:cubicBezTo>
                    <a:pt x="1302" y="755"/>
                    <a:pt x="1284" y="772"/>
                    <a:pt x="1296" y="789"/>
                  </a:cubicBezTo>
                  <a:cubicBezTo>
                    <a:pt x="1307" y="806"/>
                    <a:pt x="1341" y="801"/>
                    <a:pt x="1364" y="801"/>
                  </a:cubicBezTo>
                  <a:cubicBezTo>
                    <a:pt x="1404" y="801"/>
                    <a:pt x="1358" y="778"/>
                    <a:pt x="1358" y="755"/>
                  </a:cubicBezTo>
                  <a:lnTo>
                    <a:pt x="1358" y="744"/>
                  </a:lnTo>
                  <a:close/>
                </a:path>
              </a:pathLst>
            </a:custGeom>
            <a:solidFill>
              <a:schemeClr val="accent2"/>
            </a:solid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 name="Freeform 152"/>
            <p:cNvSpPr>
              <a:spLocks noChangeArrowheads="1"/>
            </p:cNvSpPr>
            <p:nvPr/>
          </p:nvSpPr>
          <p:spPr bwMode="auto">
            <a:xfrm>
              <a:off x="17508212" y="3574422"/>
              <a:ext cx="1494611" cy="1628927"/>
            </a:xfrm>
            <a:custGeom>
              <a:avLst/>
              <a:gdLst>
                <a:gd name="T0" fmla="*/ 2153 w 2160"/>
                <a:gd name="T1" fmla="*/ 642 h 2353"/>
                <a:gd name="T2" fmla="*/ 1914 w 2160"/>
                <a:gd name="T3" fmla="*/ 591 h 2353"/>
                <a:gd name="T4" fmla="*/ 1812 w 2160"/>
                <a:gd name="T5" fmla="*/ 556 h 2353"/>
                <a:gd name="T6" fmla="*/ 1716 w 2160"/>
                <a:gd name="T7" fmla="*/ 500 h 2353"/>
                <a:gd name="T8" fmla="*/ 1613 w 2160"/>
                <a:gd name="T9" fmla="*/ 466 h 2353"/>
                <a:gd name="T10" fmla="*/ 1483 w 2160"/>
                <a:gd name="T11" fmla="*/ 329 h 2353"/>
                <a:gd name="T12" fmla="*/ 1261 w 2160"/>
                <a:gd name="T13" fmla="*/ 352 h 2353"/>
                <a:gd name="T14" fmla="*/ 1233 w 2160"/>
                <a:gd name="T15" fmla="*/ 56 h 2353"/>
                <a:gd name="T16" fmla="*/ 1079 w 2160"/>
                <a:gd name="T17" fmla="*/ 85 h 2353"/>
                <a:gd name="T18" fmla="*/ 1000 w 2160"/>
                <a:gd name="T19" fmla="*/ 0 h 2353"/>
                <a:gd name="T20" fmla="*/ 863 w 2160"/>
                <a:gd name="T21" fmla="*/ 51 h 2353"/>
                <a:gd name="T22" fmla="*/ 699 w 2160"/>
                <a:gd name="T23" fmla="*/ 221 h 2353"/>
                <a:gd name="T24" fmla="*/ 585 w 2160"/>
                <a:gd name="T25" fmla="*/ 403 h 2353"/>
                <a:gd name="T26" fmla="*/ 488 w 2160"/>
                <a:gd name="T27" fmla="*/ 573 h 2353"/>
                <a:gd name="T28" fmla="*/ 301 w 2160"/>
                <a:gd name="T29" fmla="*/ 721 h 2353"/>
                <a:gd name="T30" fmla="*/ 216 w 2160"/>
                <a:gd name="T31" fmla="*/ 1051 h 2353"/>
                <a:gd name="T32" fmla="*/ 216 w 2160"/>
                <a:gd name="T33" fmla="*/ 1107 h 2353"/>
                <a:gd name="T34" fmla="*/ 34 w 2160"/>
                <a:gd name="T35" fmla="*/ 1147 h 2353"/>
                <a:gd name="T36" fmla="*/ 34 w 2160"/>
                <a:gd name="T37" fmla="*/ 1221 h 2353"/>
                <a:gd name="T38" fmla="*/ 108 w 2160"/>
                <a:gd name="T39" fmla="*/ 1198 h 2353"/>
                <a:gd name="T40" fmla="*/ 62 w 2160"/>
                <a:gd name="T41" fmla="*/ 1369 h 2353"/>
                <a:gd name="T42" fmla="*/ 278 w 2160"/>
                <a:gd name="T43" fmla="*/ 1460 h 2353"/>
                <a:gd name="T44" fmla="*/ 693 w 2160"/>
                <a:gd name="T45" fmla="*/ 1710 h 2353"/>
                <a:gd name="T46" fmla="*/ 949 w 2160"/>
                <a:gd name="T47" fmla="*/ 1943 h 2353"/>
                <a:gd name="T48" fmla="*/ 789 w 2160"/>
                <a:gd name="T49" fmla="*/ 1971 h 2353"/>
                <a:gd name="T50" fmla="*/ 795 w 2160"/>
                <a:gd name="T51" fmla="*/ 2193 h 2353"/>
                <a:gd name="T52" fmla="*/ 841 w 2160"/>
                <a:gd name="T53" fmla="*/ 2198 h 2353"/>
                <a:gd name="T54" fmla="*/ 1011 w 2160"/>
                <a:gd name="T55" fmla="*/ 2244 h 2353"/>
                <a:gd name="T56" fmla="*/ 1375 w 2160"/>
                <a:gd name="T57" fmla="*/ 2204 h 2353"/>
                <a:gd name="T58" fmla="*/ 1335 w 2160"/>
                <a:gd name="T59" fmla="*/ 1954 h 2353"/>
                <a:gd name="T60" fmla="*/ 1329 w 2160"/>
                <a:gd name="T61" fmla="*/ 1789 h 2353"/>
                <a:gd name="T62" fmla="*/ 1392 w 2160"/>
                <a:gd name="T63" fmla="*/ 1539 h 2353"/>
                <a:gd name="T64" fmla="*/ 1471 w 2160"/>
                <a:gd name="T65" fmla="*/ 1335 h 2353"/>
                <a:gd name="T66" fmla="*/ 1579 w 2160"/>
                <a:gd name="T67" fmla="*/ 1227 h 2353"/>
                <a:gd name="T68" fmla="*/ 1642 w 2160"/>
                <a:gd name="T69" fmla="*/ 1113 h 2353"/>
                <a:gd name="T70" fmla="*/ 1841 w 2160"/>
                <a:gd name="T71" fmla="*/ 1022 h 2353"/>
                <a:gd name="T72" fmla="*/ 1994 w 2160"/>
                <a:gd name="T73" fmla="*/ 857 h 2353"/>
                <a:gd name="T74" fmla="*/ 2068 w 2160"/>
                <a:gd name="T75" fmla="*/ 681 h 2353"/>
                <a:gd name="T76" fmla="*/ 1636 w 2160"/>
                <a:gd name="T77" fmla="*/ 1505 h 2353"/>
                <a:gd name="T78" fmla="*/ 1602 w 2160"/>
                <a:gd name="T79" fmla="*/ 1505 h 2353"/>
                <a:gd name="T80" fmla="*/ 1642 w 2160"/>
                <a:gd name="T81" fmla="*/ 1482 h 2353"/>
                <a:gd name="T82" fmla="*/ 1738 w 2160"/>
                <a:gd name="T83" fmla="*/ 1403 h 2353"/>
                <a:gd name="T84" fmla="*/ 1676 w 2160"/>
                <a:gd name="T85" fmla="*/ 1448 h 2353"/>
                <a:gd name="T86" fmla="*/ 1738 w 2160"/>
                <a:gd name="T87" fmla="*/ 1403 h 2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60" h="2353">
                  <a:moveTo>
                    <a:pt x="2159" y="659"/>
                  </a:moveTo>
                  <a:lnTo>
                    <a:pt x="2159" y="659"/>
                  </a:lnTo>
                  <a:cubicBezTo>
                    <a:pt x="2159" y="653"/>
                    <a:pt x="2153" y="647"/>
                    <a:pt x="2153" y="642"/>
                  </a:cubicBezTo>
                  <a:cubicBezTo>
                    <a:pt x="2153" y="625"/>
                    <a:pt x="2142" y="591"/>
                    <a:pt x="2130" y="579"/>
                  </a:cubicBezTo>
                  <a:cubicBezTo>
                    <a:pt x="2108" y="562"/>
                    <a:pt x="1971" y="642"/>
                    <a:pt x="1960" y="591"/>
                  </a:cubicBezTo>
                  <a:cubicBezTo>
                    <a:pt x="1948" y="591"/>
                    <a:pt x="1920" y="568"/>
                    <a:pt x="1914" y="591"/>
                  </a:cubicBezTo>
                  <a:cubicBezTo>
                    <a:pt x="1914" y="591"/>
                    <a:pt x="1914" y="591"/>
                    <a:pt x="1909" y="591"/>
                  </a:cubicBezTo>
                  <a:cubicBezTo>
                    <a:pt x="1909" y="613"/>
                    <a:pt x="1869" y="596"/>
                    <a:pt x="1863" y="585"/>
                  </a:cubicBezTo>
                  <a:cubicBezTo>
                    <a:pt x="1858" y="579"/>
                    <a:pt x="1818" y="562"/>
                    <a:pt x="1812" y="556"/>
                  </a:cubicBezTo>
                  <a:cubicBezTo>
                    <a:pt x="1806" y="551"/>
                    <a:pt x="1812" y="528"/>
                    <a:pt x="1795" y="528"/>
                  </a:cubicBezTo>
                  <a:cubicBezTo>
                    <a:pt x="1784" y="528"/>
                    <a:pt x="1772" y="534"/>
                    <a:pt x="1761" y="528"/>
                  </a:cubicBezTo>
                  <a:cubicBezTo>
                    <a:pt x="1733" y="522"/>
                    <a:pt x="1727" y="528"/>
                    <a:pt x="1716" y="500"/>
                  </a:cubicBezTo>
                  <a:cubicBezTo>
                    <a:pt x="1716" y="494"/>
                    <a:pt x="1693" y="488"/>
                    <a:pt x="1687" y="488"/>
                  </a:cubicBezTo>
                  <a:cubicBezTo>
                    <a:pt x="1659" y="471"/>
                    <a:pt x="1676" y="494"/>
                    <a:pt x="1653" y="505"/>
                  </a:cubicBezTo>
                  <a:cubicBezTo>
                    <a:pt x="1642" y="505"/>
                    <a:pt x="1642" y="466"/>
                    <a:pt x="1613" y="466"/>
                  </a:cubicBezTo>
                  <a:cubicBezTo>
                    <a:pt x="1585" y="466"/>
                    <a:pt x="1562" y="409"/>
                    <a:pt x="1534" y="437"/>
                  </a:cubicBezTo>
                  <a:cubicBezTo>
                    <a:pt x="1511" y="460"/>
                    <a:pt x="1448" y="414"/>
                    <a:pt x="1448" y="386"/>
                  </a:cubicBezTo>
                  <a:cubicBezTo>
                    <a:pt x="1448" y="369"/>
                    <a:pt x="1471" y="329"/>
                    <a:pt x="1483" y="329"/>
                  </a:cubicBezTo>
                  <a:cubicBezTo>
                    <a:pt x="1443" y="329"/>
                    <a:pt x="1432" y="329"/>
                    <a:pt x="1409" y="363"/>
                  </a:cubicBezTo>
                  <a:cubicBezTo>
                    <a:pt x="1397" y="386"/>
                    <a:pt x="1409" y="466"/>
                    <a:pt x="1386" y="466"/>
                  </a:cubicBezTo>
                  <a:cubicBezTo>
                    <a:pt x="1346" y="466"/>
                    <a:pt x="1187" y="403"/>
                    <a:pt x="1261" y="352"/>
                  </a:cubicBezTo>
                  <a:cubicBezTo>
                    <a:pt x="1306" y="318"/>
                    <a:pt x="1312" y="301"/>
                    <a:pt x="1329" y="250"/>
                  </a:cubicBezTo>
                  <a:cubicBezTo>
                    <a:pt x="1329" y="204"/>
                    <a:pt x="1375" y="170"/>
                    <a:pt x="1358" y="113"/>
                  </a:cubicBezTo>
                  <a:cubicBezTo>
                    <a:pt x="1341" y="56"/>
                    <a:pt x="1272" y="74"/>
                    <a:pt x="1233" y="56"/>
                  </a:cubicBezTo>
                  <a:cubicBezTo>
                    <a:pt x="1204" y="39"/>
                    <a:pt x="1170" y="22"/>
                    <a:pt x="1142" y="34"/>
                  </a:cubicBezTo>
                  <a:cubicBezTo>
                    <a:pt x="1142" y="39"/>
                    <a:pt x="1136" y="51"/>
                    <a:pt x="1142" y="56"/>
                  </a:cubicBezTo>
                  <a:cubicBezTo>
                    <a:pt x="1142" y="96"/>
                    <a:pt x="1113" y="113"/>
                    <a:pt x="1079" y="85"/>
                  </a:cubicBezTo>
                  <a:cubicBezTo>
                    <a:pt x="1039" y="62"/>
                    <a:pt x="1062" y="39"/>
                    <a:pt x="1062" y="11"/>
                  </a:cubicBezTo>
                  <a:cubicBezTo>
                    <a:pt x="1062" y="11"/>
                    <a:pt x="1056" y="11"/>
                    <a:pt x="1056" y="5"/>
                  </a:cubicBezTo>
                  <a:cubicBezTo>
                    <a:pt x="1039" y="5"/>
                    <a:pt x="1022" y="0"/>
                    <a:pt x="1000" y="0"/>
                  </a:cubicBezTo>
                  <a:cubicBezTo>
                    <a:pt x="971" y="0"/>
                    <a:pt x="949" y="11"/>
                    <a:pt x="926" y="11"/>
                  </a:cubicBezTo>
                  <a:lnTo>
                    <a:pt x="926" y="11"/>
                  </a:lnTo>
                  <a:cubicBezTo>
                    <a:pt x="863" y="51"/>
                    <a:pt x="863" y="51"/>
                    <a:pt x="863" y="51"/>
                  </a:cubicBezTo>
                  <a:cubicBezTo>
                    <a:pt x="846" y="91"/>
                    <a:pt x="841" y="113"/>
                    <a:pt x="801" y="142"/>
                  </a:cubicBezTo>
                  <a:cubicBezTo>
                    <a:pt x="767" y="159"/>
                    <a:pt x="755" y="159"/>
                    <a:pt x="716" y="159"/>
                  </a:cubicBezTo>
                  <a:cubicBezTo>
                    <a:pt x="710" y="159"/>
                    <a:pt x="699" y="210"/>
                    <a:pt x="699" y="221"/>
                  </a:cubicBezTo>
                  <a:cubicBezTo>
                    <a:pt x="693" y="261"/>
                    <a:pt x="704" y="250"/>
                    <a:pt x="710" y="278"/>
                  </a:cubicBezTo>
                  <a:cubicBezTo>
                    <a:pt x="716" y="289"/>
                    <a:pt x="665" y="352"/>
                    <a:pt x="659" y="363"/>
                  </a:cubicBezTo>
                  <a:cubicBezTo>
                    <a:pt x="642" y="380"/>
                    <a:pt x="602" y="386"/>
                    <a:pt x="585" y="403"/>
                  </a:cubicBezTo>
                  <a:cubicBezTo>
                    <a:pt x="568" y="426"/>
                    <a:pt x="579" y="437"/>
                    <a:pt x="568" y="454"/>
                  </a:cubicBezTo>
                  <a:cubicBezTo>
                    <a:pt x="539" y="494"/>
                    <a:pt x="551" y="471"/>
                    <a:pt x="557" y="522"/>
                  </a:cubicBezTo>
                  <a:cubicBezTo>
                    <a:pt x="557" y="568"/>
                    <a:pt x="517" y="551"/>
                    <a:pt x="488" y="573"/>
                  </a:cubicBezTo>
                  <a:cubicBezTo>
                    <a:pt x="471" y="602"/>
                    <a:pt x="443" y="625"/>
                    <a:pt x="409" y="630"/>
                  </a:cubicBezTo>
                  <a:cubicBezTo>
                    <a:pt x="380" y="630"/>
                    <a:pt x="375" y="607"/>
                    <a:pt x="352" y="607"/>
                  </a:cubicBezTo>
                  <a:cubicBezTo>
                    <a:pt x="312" y="613"/>
                    <a:pt x="289" y="687"/>
                    <a:pt x="301" y="721"/>
                  </a:cubicBezTo>
                  <a:cubicBezTo>
                    <a:pt x="335" y="801"/>
                    <a:pt x="238" y="823"/>
                    <a:pt x="267" y="903"/>
                  </a:cubicBezTo>
                  <a:cubicBezTo>
                    <a:pt x="278" y="943"/>
                    <a:pt x="255" y="960"/>
                    <a:pt x="221" y="965"/>
                  </a:cubicBezTo>
                  <a:cubicBezTo>
                    <a:pt x="187" y="971"/>
                    <a:pt x="216" y="1022"/>
                    <a:pt x="216" y="1051"/>
                  </a:cubicBezTo>
                  <a:cubicBezTo>
                    <a:pt x="216" y="1079"/>
                    <a:pt x="221" y="1062"/>
                    <a:pt x="233" y="1056"/>
                  </a:cubicBezTo>
                  <a:cubicBezTo>
                    <a:pt x="238" y="1056"/>
                    <a:pt x="238" y="1091"/>
                    <a:pt x="238" y="1096"/>
                  </a:cubicBezTo>
                  <a:cubicBezTo>
                    <a:pt x="238" y="1113"/>
                    <a:pt x="221" y="1102"/>
                    <a:pt x="216" y="1107"/>
                  </a:cubicBezTo>
                  <a:cubicBezTo>
                    <a:pt x="204" y="1107"/>
                    <a:pt x="187" y="1125"/>
                    <a:pt x="176" y="1125"/>
                  </a:cubicBezTo>
                  <a:cubicBezTo>
                    <a:pt x="142" y="1136"/>
                    <a:pt x="142" y="1125"/>
                    <a:pt x="125" y="1102"/>
                  </a:cubicBezTo>
                  <a:cubicBezTo>
                    <a:pt x="102" y="1056"/>
                    <a:pt x="51" y="1125"/>
                    <a:pt x="34" y="1147"/>
                  </a:cubicBezTo>
                  <a:cubicBezTo>
                    <a:pt x="23" y="1153"/>
                    <a:pt x="0" y="1153"/>
                    <a:pt x="0" y="1164"/>
                  </a:cubicBezTo>
                  <a:cubicBezTo>
                    <a:pt x="0" y="1170"/>
                    <a:pt x="5" y="1204"/>
                    <a:pt x="11" y="1204"/>
                  </a:cubicBezTo>
                  <a:cubicBezTo>
                    <a:pt x="23" y="1210"/>
                    <a:pt x="34" y="1204"/>
                    <a:pt x="34" y="1221"/>
                  </a:cubicBezTo>
                  <a:cubicBezTo>
                    <a:pt x="34" y="1221"/>
                    <a:pt x="28" y="1250"/>
                    <a:pt x="39" y="1244"/>
                  </a:cubicBezTo>
                  <a:cubicBezTo>
                    <a:pt x="62" y="1227"/>
                    <a:pt x="68" y="1204"/>
                    <a:pt x="85" y="1181"/>
                  </a:cubicBezTo>
                  <a:cubicBezTo>
                    <a:pt x="91" y="1176"/>
                    <a:pt x="108" y="1193"/>
                    <a:pt x="108" y="1198"/>
                  </a:cubicBezTo>
                  <a:cubicBezTo>
                    <a:pt x="113" y="1204"/>
                    <a:pt x="113" y="1255"/>
                    <a:pt x="108" y="1267"/>
                  </a:cubicBezTo>
                  <a:cubicBezTo>
                    <a:pt x="96" y="1323"/>
                    <a:pt x="96" y="1323"/>
                    <a:pt x="96" y="1323"/>
                  </a:cubicBezTo>
                  <a:cubicBezTo>
                    <a:pt x="62" y="1369"/>
                    <a:pt x="62" y="1369"/>
                    <a:pt x="62" y="1369"/>
                  </a:cubicBezTo>
                  <a:lnTo>
                    <a:pt x="62" y="1369"/>
                  </a:lnTo>
                  <a:cubicBezTo>
                    <a:pt x="79" y="1369"/>
                    <a:pt x="96" y="1386"/>
                    <a:pt x="113" y="1392"/>
                  </a:cubicBezTo>
                  <a:cubicBezTo>
                    <a:pt x="170" y="1409"/>
                    <a:pt x="233" y="1443"/>
                    <a:pt x="278" y="1460"/>
                  </a:cubicBezTo>
                  <a:cubicBezTo>
                    <a:pt x="324" y="1482"/>
                    <a:pt x="466" y="1465"/>
                    <a:pt x="477" y="1522"/>
                  </a:cubicBezTo>
                  <a:cubicBezTo>
                    <a:pt x="505" y="1613"/>
                    <a:pt x="528" y="1573"/>
                    <a:pt x="608" y="1602"/>
                  </a:cubicBezTo>
                  <a:cubicBezTo>
                    <a:pt x="647" y="1619"/>
                    <a:pt x="670" y="1681"/>
                    <a:pt x="693" y="1710"/>
                  </a:cubicBezTo>
                  <a:cubicBezTo>
                    <a:pt x="750" y="1772"/>
                    <a:pt x="846" y="1795"/>
                    <a:pt x="920" y="1835"/>
                  </a:cubicBezTo>
                  <a:cubicBezTo>
                    <a:pt x="932" y="1840"/>
                    <a:pt x="954" y="1857"/>
                    <a:pt x="983" y="1874"/>
                  </a:cubicBezTo>
                  <a:cubicBezTo>
                    <a:pt x="949" y="1943"/>
                    <a:pt x="949" y="1943"/>
                    <a:pt x="949" y="1943"/>
                  </a:cubicBezTo>
                  <a:cubicBezTo>
                    <a:pt x="949" y="1977"/>
                    <a:pt x="926" y="1948"/>
                    <a:pt x="909" y="1943"/>
                  </a:cubicBezTo>
                  <a:cubicBezTo>
                    <a:pt x="886" y="1931"/>
                    <a:pt x="880" y="1954"/>
                    <a:pt x="863" y="1948"/>
                  </a:cubicBezTo>
                  <a:cubicBezTo>
                    <a:pt x="807" y="1909"/>
                    <a:pt x="824" y="1943"/>
                    <a:pt x="789" y="1971"/>
                  </a:cubicBezTo>
                  <a:cubicBezTo>
                    <a:pt x="761" y="2000"/>
                    <a:pt x="699" y="2062"/>
                    <a:pt x="710" y="2102"/>
                  </a:cubicBezTo>
                  <a:cubicBezTo>
                    <a:pt x="716" y="2130"/>
                    <a:pt x="721" y="2142"/>
                    <a:pt x="744" y="2153"/>
                  </a:cubicBezTo>
                  <a:cubicBezTo>
                    <a:pt x="773" y="2164"/>
                    <a:pt x="789" y="2159"/>
                    <a:pt x="795" y="2193"/>
                  </a:cubicBezTo>
                  <a:lnTo>
                    <a:pt x="795" y="2193"/>
                  </a:lnTo>
                  <a:cubicBezTo>
                    <a:pt x="807" y="2193"/>
                    <a:pt x="812" y="2193"/>
                    <a:pt x="824" y="2193"/>
                  </a:cubicBezTo>
                  <a:cubicBezTo>
                    <a:pt x="829" y="2193"/>
                    <a:pt x="835" y="2193"/>
                    <a:pt x="841" y="2198"/>
                  </a:cubicBezTo>
                  <a:cubicBezTo>
                    <a:pt x="852" y="2210"/>
                    <a:pt x="863" y="2198"/>
                    <a:pt x="880" y="2198"/>
                  </a:cubicBezTo>
                  <a:cubicBezTo>
                    <a:pt x="892" y="2198"/>
                    <a:pt x="897" y="2204"/>
                    <a:pt x="903" y="2215"/>
                  </a:cubicBezTo>
                  <a:cubicBezTo>
                    <a:pt x="926" y="2272"/>
                    <a:pt x="971" y="2244"/>
                    <a:pt x="1011" y="2244"/>
                  </a:cubicBezTo>
                  <a:cubicBezTo>
                    <a:pt x="1068" y="2244"/>
                    <a:pt x="1102" y="2352"/>
                    <a:pt x="1170" y="2323"/>
                  </a:cubicBezTo>
                  <a:cubicBezTo>
                    <a:pt x="1221" y="2306"/>
                    <a:pt x="1255" y="2295"/>
                    <a:pt x="1312" y="2295"/>
                  </a:cubicBezTo>
                  <a:cubicBezTo>
                    <a:pt x="1358" y="2295"/>
                    <a:pt x="1363" y="2244"/>
                    <a:pt x="1375" y="2204"/>
                  </a:cubicBezTo>
                  <a:cubicBezTo>
                    <a:pt x="1380" y="2193"/>
                    <a:pt x="1471" y="2068"/>
                    <a:pt x="1432" y="2073"/>
                  </a:cubicBezTo>
                  <a:cubicBezTo>
                    <a:pt x="1380" y="2079"/>
                    <a:pt x="1409" y="2045"/>
                    <a:pt x="1380" y="2022"/>
                  </a:cubicBezTo>
                  <a:cubicBezTo>
                    <a:pt x="1363" y="2011"/>
                    <a:pt x="1329" y="1977"/>
                    <a:pt x="1335" y="1954"/>
                  </a:cubicBezTo>
                  <a:cubicBezTo>
                    <a:pt x="1335" y="1926"/>
                    <a:pt x="1352" y="1897"/>
                    <a:pt x="1341" y="1874"/>
                  </a:cubicBezTo>
                  <a:cubicBezTo>
                    <a:pt x="1335" y="1857"/>
                    <a:pt x="1318" y="1846"/>
                    <a:pt x="1318" y="1829"/>
                  </a:cubicBezTo>
                  <a:cubicBezTo>
                    <a:pt x="1312" y="1823"/>
                    <a:pt x="1329" y="1801"/>
                    <a:pt x="1329" y="1789"/>
                  </a:cubicBezTo>
                  <a:cubicBezTo>
                    <a:pt x="1346" y="1750"/>
                    <a:pt x="1335" y="1721"/>
                    <a:pt x="1358" y="1681"/>
                  </a:cubicBezTo>
                  <a:cubicBezTo>
                    <a:pt x="1363" y="1670"/>
                    <a:pt x="1443" y="1579"/>
                    <a:pt x="1414" y="1573"/>
                  </a:cubicBezTo>
                  <a:cubicBezTo>
                    <a:pt x="1386" y="1573"/>
                    <a:pt x="1380" y="1556"/>
                    <a:pt x="1392" y="1539"/>
                  </a:cubicBezTo>
                  <a:cubicBezTo>
                    <a:pt x="1409" y="1516"/>
                    <a:pt x="1409" y="1482"/>
                    <a:pt x="1426" y="1465"/>
                  </a:cubicBezTo>
                  <a:cubicBezTo>
                    <a:pt x="1443" y="1437"/>
                    <a:pt x="1483" y="1437"/>
                    <a:pt x="1483" y="1397"/>
                  </a:cubicBezTo>
                  <a:cubicBezTo>
                    <a:pt x="1483" y="1380"/>
                    <a:pt x="1466" y="1352"/>
                    <a:pt x="1471" y="1335"/>
                  </a:cubicBezTo>
                  <a:cubicBezTo>
                    <a:pt x="1477" y="1318"/>
                    <a:pt x="1483" y="1278"/>
                    <a:pt x="1488" y="1267"/>
                  </a:cubicBezTo>
                  <a:cubicBezTo>
                    <a:pt x="1500" y="1255"/>
                    <a:pt x="1545" y="1312"/>
                    <a:pt x="1574" y="1267"/>
                  </a:cubicBezTo>
                  <a:cubicBezTo>
                    <a:pt x="1579" y="1255"/>
                    <a:pt x="1568" y="1244"/>
                    <a:pt x="1579" y="1227"/>
                  </a:cubicBezTo>
                  <a:cubicBezTo>
                    <a:pt x="1596" y="1210"/>
                    <a:pt x="1625" y="1210"/>
                    <a:pt x="1602" y="1181"/>
                  </a:cubicBezTo>
                  <a:cubicBezTo>
                    <a:pt x="1591" y="1159"/>
                    <a:pt x="1613" y="1164"/>
                    <a:pt x="1625" y="1164"/>
                  </a:cubicBezTo>
                  <a:cubicBezTo>
                    <a:pt x="1636" y="1170"/>
                    <a:pt x="1630" y="1125"/>
                    <a:pt x="1642" y="1113"/>
                  </a:cubicBezTo>
                  <a:cubicBezTo>
                    <a:pt x="1664" y="1102"/>
                    <a:pt x="1710" y="1119"/>
                    <a:pt x="1733" y="1113"/>
                  </a:cubicBezTo>
                  <a:cubicBezTo>
                    <a:pt x="1789" y="1136"/>
                    <a:pt x="1772" y="1079"/>
                    <a:pt x="1784" y="1051"/>
                  </a:cubicBezTo>
                  <a:cubicBezTo>
                    <a:pt x="1795" y="1005"/>
                    <a:pt x="1801" y="1028"/>
                    <a:pt x="1841" y="1022"/>
                  </a:cubicBezTo>
                  <a:cubicBezTo>
                    <a:pt x="1880" y="1017"/>
                    <a:pt x="1903" y="965"/>
                    <a:pt x="1932" y="948"/>
                  </a:cubicBezTo>
                  <a:cubicBezTo>
                    <a:pt x="1954" y="937"/>
                    <a:pt x="1977" y="926"/>
                    <a:pt x="1994" y="914"/>
                  </a:cubicBezTo>
                  <a:cubicBezTo>
                    <a:pt x="2034" y="886"/>
                    <a:pt x="1994" y="886"/>
                    <a:pt x="1994" y="857"/>
                  </a:cubicBezTo>
                  <a:cubicBezTo>
                    <a:pt x="2005" y="846"/>
                    <a:pt x="1988" y="812"/>
                    <a:pt x="2000" y="795"/>
                  </a:cubicBezTo>
                  <a:cubicBezTo>
                    <a:pt x="2011" y="784"/>
                    <a:pt x="2022" y="772"/>
                    <a:pt x="2028" y="755"/>
                  </a:cubicBezTo>
                  <a:cubicBezTo>
                    <a:pt x="2045" y="733"/>
                    <a:pt x="2045" y="698"/>
                    <a:pt x="2068" y="681"/>
                  </a:cubicBezTo>
                  <a:cubicBezTo>
                    <a:pt x="2091" y="659"/>
                    <a:pt x="2125" y="659"/>
                    <a:pt x="2159" y="659"/>
                  </a:cubicBezTo>
                  <a:close/>
                  <a:moveTo>
                    <a:pt x="1636" y="1505"/>
                  </a:moveTo>
                  <a:lnTo>
                    <a:pt x="1636" y="1505"/>
                  </a:lnTo>
                  <a:cubicBezTo>
                    <a:pt x="1625" y="1511"/>
                    <a:pt x="1625" y="1511"/>
                    <a:pt x="1625" y="1511"/>
                  </a:cubicBezTo>
                  <a:cubicBezTo>
                    <a:pt x="1619" y="1516"/>
                    <a:pt x="1608" y="1528"/>
                    <a:pt x="1596" y="1522"/>
                  </a:cubicBezTo>
                  <a:cubicBezTo>
                    <a:pt x="1596" y="1522"/>
                    <a:pt x="1596" y="1511"/>
                    <a:pt x="1602" y="1505"/>
                  </a:cubicBezTo>
                  <a:cubicBezTo>
                    <a:pt x="1608" y="1494"/>
                    <a:pt x="1608" y="1477"/>
                    <a:pt x="1619" y="1465"/>
                  </a:cubicBezTo>
                  <a:cubicBezTo>
                    <a:pt x="1625" y="1460"/>
                    <a:pt x="1642" y="1443"/>
                    <a:pt x="1642" y="1460"/>
                  </a:cubicBezTo>
                  <a:cubicBezTo>
                    <a:pt x="1642" y="1471"/>
                    <a:pt x="1642" y="1477"/>
                    <a:pt x="1642" y="1482"/>
                  </a:cubicBezTo>
                  <a:cubicBezTo>
                    <a:pt x="1636" y="1488"/>
                    <a:pt x="1636" y="1494"/>
                    <a:pt x="1636" y="1505"/>
                  </a:cubicBezTo>
                  <a:close/>
                  <a:moveTo>
                    <a:pt x="1738" y="1403"/>
                  </a:moveTo>
                  <a:lnTo>
                    <a:pt x="1738" y="1403"/>
                  </a:lnTo>
                  <a:cubicBezTo>
                    <a:pt x="1738" y="1414"/>
                    <a:pt x="1738" y="1414"/>
                    <a:pt x="1738" y="1414"/>
                  </a:cubicBezTo>
                  <a:cubicBezTo>
                    <a:pt x="1738" y="1437"/>
                    <a:pt x="1784" y="1460"/>
                    <a:pt x="1744" y="1460"/>
                  </a:cubicBezTo>
                  <a:cubicBezTo>
                    <a:pt x="1721" y="1460"/>
                    <a:pt x="1687" y="1465"/>
                    <a:pt x="1676" y="1448"/>
                  </a:cubicBezTo>
                  <a:cubicBezTo>
                    <a:pt x="1664" y="1431"/>
                    <a:pt x="1682" y="1414"/>
                    <a:pt x="1687" y="1403"/>
                  </a:cubicBezTo>
                  <a:cubicBezTo>
                    <a:pt x="1687" y="1397"/>
                    <a:pt x="1687" y="1392"/>
                    <a:pt x="1693" y="1386"/>
                  </a:cubicBezTo>
                  <a:cubicBezTo>
                    <a:pt x="1710" y="1357"/>
                    <a:pt x="1721" y="1403"/>
                    <a:pt x="1738" y="1403"/>
                  </a:cubicBezTo>
                  <a:close/>
                </a:path>
              </a:pathLst>
            </a:custGeom>
            <a:grpFill/>
            <a:ln w="19050" cap="flat" cmpd="sng">
              <a:solidFill>
                <a:schemeClr val="bg1"/>
              </a:solidFill>
              <a:bevel/>
              <a:headEnd/>
              <a:tailEnd/>
            </a:ln>
            <a:effectLst/>
          </p:spPr>
          <p:txBody>
            <a:bodyPr wrap="none" anchor="ctr"/>
            <a:lstStyle/>
            <a:p>
              <a:endParaRPr lang="en-US"/>
            </a:p>
          </p:txBody>
        </p:sp>
        <p:sp>
          <p:nvSpPr>
            <p:cNvPr id="12" name="Freeform 153"/>
            <p:cNvSpPr>
              <a:spLocks noChangeArrowheads="1"/>
            </p:cNvSpPr>
            <p:nvPr/>
          </p:nvSpPr>
          <p:spPr bwMode="auto">
            <a:xfrm>
              <a:off x="16693803" y="3403599"/>
              <a:ext cx="1454958" cy="1168314"/>
            </a:xfrm>
            <a:custGeom>
              <a:avLst/>
              <a:gdLst>
                <a:gd name="T0" fmla="*/ 96 w 2103"/>
                <a:gd name="T1" fmla="*/ 517 h 1689"/>
                <a:gd name="T2" fmla="*/ 272 w 2103"/>
                <a:gd name="T3" fmla="*/ 478 h 1689"/>
                <a:gd name="T4" fmla="*/ 363 w 2103"/>
                <a:gd name="T5" fmla="*/ 489 h 1689"/>
                <a:gd name="T6" fmla="*/ 363 w 2103"/>
                <a:gd name="T7" fmla="*/ 642 h 1689"/>
                <a:gd name="T8" fmla="*/ 460 w 2103"/>
                <a:gd name="T9" fmla="*/ 756 h 1689"/>
                <a:gd name="T10" fmla="*/ 562 w 2103"/>
                <a:gd name="T11" fmla="*/ 852 h 1689"/>
                <a:gd name="T12" fmla="*/ 369 w 2103"/>
                <a:gd name="T13" fmla="*/ 926 h 1689"/>
                <a:gd name="T14" fmla="*/ 255 w 2103"/>
                <a:gd name="T15" fmla="*/ 875 h 1689"/>
                <a:gd name="T16" fmla="*/ 255 w 2103"/>
                <a:gd name="T17" fmla="*/ 1051 h 1689"/>
                <a:gd name="T18" fmla="*/ 375 w 2103"/>
                <a:gd name="T19" fmla="*/ 989 h 1689"/>
                <a:gd name="T20" fmla="*/ 352 w 2103"/>
                <a:gd name="T21" fmla="*/ 1091 h 1689"/>
                <a:gd name="T22" fmla="*/ 471 w 2103"/>
                <a:gd name="T23" fmla="*/ 1159 h 1689"/>
                <a:gd name="T24" fmla="*/ 681 w 2103"/>
                <a:gd name="T25" fmla="*/ 1318 h 1689"/>
                <a:gd name="T26" fmla="*/ 710 w 2103"/>
                <a:gd name="T27" fmla="*/ 1375 h 1689"/>
                <a:gd name="T28" fmla="*/ 755 w 2103"/>
                <a:gd name="T29" fmla="*/ 1489 h 1689"/>
                <a:gd name="T30" fmla="*/ 926 w 2103"/>
                <a:gd name="T31" fmla="*/ 1460 h 1689"/>
                <a:gd name="T32" fmla="*/ 1028 w 2103"/>
                <a:gd name="T33" fmla="*/ 1608 h 1689"/>
                <a:gd name="T34" fmla="*/ 1238 w 2103"/>
                <a:gd name="T35" fmla="*/ 1614 h 1689"/>
                <a:gd name="T36" fmla="*/ 1284 w 2103"/>
                <a:gd name="T37" fmla="*/ 1443 h 1689"/>
                <a:gd name="T38" fmla="*/ 1210 w 2103"/>
                <a:gd name="T39" fmla="*/ 1466 h 1689"/>
                <a:gd name="T40" fmla="*/ 1210 w 2103"/>
                <a:gd name="T41" fmla="*/ 1392 h 1689"/>
                <a:gd name="T42" fmla="*/ 1392 w 2103"/>
                <a:gd name="T43" fmla="*/ 1352 h 1689"/>
                <a:gd name="T44" fmla="*/ 1392 w 2103"/>
                <a:gd name="T45" fmla="*/ 1296 h 1689"/>
                <a:gd name="T46" fmla="*/ 1477 w 2103"/>
                <a:gd name="T47" fmla="*/ 966 h 1689"/>
                <a:gd name="T48" fmla="*/ 1664 w 2103"/>
                <a:gd name="T49" fmla="*/ 818 h 1689"/>
                <a:gd name="T50" fmla="*/ 1761 w 2103"/>
                <a:gd name="T51" fmla="*/ 648 h 1689"/>
                <a:gd name="T52" fmla="*/ 1875 w 2103"/>
                <a:gd name="T53" fmla="*/ 466 h 1689"/>
                <a:gd name="T54" fmla="*/ 2039 w 2103"/>
                <a:gd name="T55" fmla="*/ 296 h 1689"/>
                <a:gd name="T56" fmla="*/ 2079 w 2103"/>
                <a:gd name="T57" fmla="*/ 199 h 1689"/>
                <a:gd name="T58" fmla="*/ 2028 w 2103"/>
                <a:gd name="T59" fmla="*/ 120 h 1689"/>
                <a:gd name="T60" fmla="*/ 1608 w 2103"/>
                <a:gd name="T61" fmla="*/ 273 h 1689"/>
                <a:gd name="T62" fmla="*/ 1261 w 2103"/>
                <a:gd name="T63" fmla="*/ 216 h 1689"/>
                <a:gd name="T64" fmla="*/ 943 w 2103"/>
                <a:gd name="T65" fmla="*/ 74 h 1689"/>
                <a:gd name="T66" fmla="*/ 699 w 2103"/>
                <a:gd name="T67" fmla="*/ 40 h 1689"/>
                <a:gd name="T68" fmla="*/ 522 w 2103"/>
                <a:gd name="T69" fmla="*/ 216 h 1689"/>
                <a:gd name="T70" fmla="*/ 369 w 2103"/>
                <a:gd name="T71" fmla="*/ 165 h 1689"/>
                <a:gd name="T72" fmla="*/ 312 w 2103"/>
                <a:gd name="T73" fmla="*/ 273 h 1689"/>
                <a:gd name="T74" fmla="*/ 255 w 2103"/>
                <a:gd name="T75" fmla="*/ 250 h 1689"/>
                <a:gd name="T76" fmla="*/ 108 w 2103"/>
                <a:gd name="T77" fmla="*/ 307 h 1689"/>
                <a:gd name="T78" fmla="*/ 5 w 2103"/>
                <a:gd name="T79" fmla="*/ 375 h 1689"/>
                <a:gd name="T80" fmla="*/ 34 w 2103"/>
                <a:gd name="T81" fmla="*/ 540 h 1689"/>
                <a:gd name="T82" fmla="*/ 221 w 2103"/>
                <a:gd name="T83" fmla="*/ 398 h 1689"/>
                <a:gd name="T84" fmla="*/ 182 w 2103"/>
                <a:gd name="T85" fmla="*/ 336 h 1689"/>
                <a:gd name="T86" fmla="*/ 244 w 2103"/>
                <a:gd name="T87" fmla="*/ 341 h 1689"/>
                <a:gd name="T88" fmla="*/ 1062 w 2103"/>
                <a:gd name="T89" fmla="*/ 1239 h 1689"/>
                <a:gd name="T90" fmla="*/ 1102 w 2103"/>
                <a:gd name="T91" fmla="*/ 1313 h 1689"/>
                <a:gd name="T92" fmla="*/ 1085 w 2103"/>
                <a:gd name="T93" fmla="*/ 1347 h 1689"/>
                <a:gd name="T94" fmla="*/ 841 w 2103"/>
                <a:gd name="T95" fmla="*/ 1313 h 1689"/>
                <a:gd name="T96" fmla="*/ 767 w 2103"/>
                <a:gd name="T97" fmla="*/ 1108 h 1689"/>
                <a:gd name="T98" fmla="*/ 1056 w 2103"/>
                <a:gd name="T99" fmla="*/ 1176 h 1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3" h="1689">
                  <a:moveTo>
                    <a:pt x="34" y="540"/>
                  </a:moveTo>
                  <a:lnTo>
                    <a:pt x="34" y="540"/>
                  </a:lnTo>
                  <a:cubicBezTo>
                    <a:pt x="96" y="517"/>
                    <a:pt x="96" y="517"/>
                    <a:pt x="96" y="517"/>
                  </a:cubicBezTo>
                  <a:cubicBezTo>
                    <a:pt x="119" y="512"/>
                    <a:pt x="147" y="483"/>
                    <a:pt x="170" y="472"/>
                  </a:cubicBezTo>
                  <a:cubicBezTo>
                    <a:pt x="187" y="466"/>
                    <a:pt x="193" y="438"/>
                    <a:pt x="216" y="432"/>
                  </a:cubicBezTo>
                  <a:cubicBezTo>
                    <a:pt x="233" y="421"/>
                    <a:pt x="255" y="466"/>
                    <a:pt x="272" y="478"/>
                  </a:cubicBezTo>
                  <a:cubicBezTo>
                    <a:pt x="301" y="489"/>
                    <a:pt x="335" y="478"/>
                    <a:pt x="363" y="478"/>
                  </a:cubicBezTo>
                  <a:cubicBezTo>
                    <a:pt x="363" y="478"/>
                    <a:pt x="363" y="478"/>
                    <a:pt x="369" y="478"/>
                  </a:cubicBezTo>
                  <a:cubicBezTo>
                    <a:pt x="369" y="483"/>
                    <a:pt x="369" y="489"/>
                    <a:pt x="363" y="489"/>
                  </a:cubicBezTo>
                  <a:cubicBezTo>
                    <a:pt x="363" y="506"/>
                    <a:pt x="324" y="540"/>
                    <a:pt x="324" y="563"/>
                  </a:cubicBezTo>
                  <a:cubicBezTo>
                    <a:pt x="324" y="591"/>
                    <a:pt x="369" y="591"/>
                    <a:pt x="392" y="597"/>
                  </a:cubicBezTo>
                  <a:cubicBezTo>
                    <a:pt x="392" y="614"/>
                    <a:pt x="363" y="620"/>
                    <a:pt x="363" y="642"/>
                  </a:cubicBezTo>
                  <a:cubicBezTo>
                    <a:pt x="380" y="688"/>
                    <a:pt x="380" y="711"/>
                    <a:pt x="335" y="722"/>
                  </a:cubicBezTo>
                  <a:cubicBezTo>
                    <a:pt x="335" y="745"/>
                    <a:pt x="397" y="750"/>
                    <a:pt x="409" y="756"/>
                  </a:cubicBezTo>
                  <a:cubicBezTo>
                    <a:pt x="432" y="767"/>
                    <a:pt x="432" y="767"/>
                    <a:pt x="460" y="756"/>
                  </a:cubicBezTo>
                  <a:cubicBezTo>
                    <a:pt x="477" y="756"/>
                    <a:pt x="488" y="796"/>
                    <a:pt x="494" y="813"/>
                  </a:cubicBezTo>
                  <a:cubicBezTo>
                    <a:pt x="500" y="824"/>
                    <a:pt x="511" y="830"/>
                    <a:pt x="522" y="836"/>
                  </a:cubicBezTo>
                  <a:cubicBezTo>
                    <a:pt x="528" y="841"/>
                    <a:pt x="562" y="847"/>
                    <a:pt x="562" y="852"/>
                  </a:cubicBezTo>
                  <a:cubicBezTo>
                    <a:pt x="579" y="858"/>
                    <a:pt x="528" y="904"/>
                    <a:pt x="522" y="909"/>
                  </a:cubicBezTo>
                  <a:cubicBezTo>
                    <a:pt x="522" y="921"/>
                    <a:pt x="437" y="966"/>
                    <a:pt x="426" y="960"/>
                  </a:cubicBezTo>
                  <a:cubicBezTo>
                    <a:pt x="409" y="955"/>
                    <a:pt x="380" y="938"/>
                    <a:pt x="369" y="926"/>
                  </a:cubicBezTo>
                  <a:cubicBezTo>
                    <a:pt x="358" y="909"/>
                    <a:pt x="369" y="887"/>
                    <a:pt x="363" y="870"/>
                  </a:cubicBezTo>
                  <a:cubicBezTo>
                    <a:pt x="341" y="864"/>
                    <a:pt x="312" y="858"/>
                    <a:pt x="295" y="858"/>
                  </a:cubicBezTo>
                  <a:cubicBezTo>
                    <a:pt x="267" y="852"/>
                    <a:pt x="267" y="847"/>
                    <a:pt x="255" y="875"/>
                  </a:cubicBezTo>
                  <a:cubicBezTo>
                    <a:pt x="250" y="887"/>
                    <a:pt x="244" y="904"/>
                    <a:pt x="227" y="921"/>
                  </a:cubicBezTo>
                  <a:cubicBezTo>
                    <a:pt x="199" y="949"/>
                    <a:pt x="193" y="960"/>
                    <a:pt x="227" y="995"/>
                  </a:cubicBezTo>
                  <a:cubicBezTo>
                    <a:pt x="244" y="1012"/>
                    <a:pt x="244" y="1029"/>
                    <a:pt x="255" y="1051"/>
                  </a:cubicBezTo>
                  <a:cubicBezTo>
                    <a:pt x="272" y="1068"/>
                    <a:pt x="295" y="1046"/>
                    <a:pt x="306" y="1034"/>
                  </a:cubicBezTo>
                  <a:cubicBezTo>
                    <a:pt x="318" y="1023"/>
                    <a:pt x="329" y="1023"/>
                    <a:pt x="341" y="1017"/>
                  </a:cubicBezTo>
                  <a:cubicBezTo>
                    <a:pt x="352" y="1006"/>
                    <a:pt x="358" y="989"/>
                    <a:pt x="375" y="989"/>
                  </a:cubicBezTo>
                  <a:cubicBezTo>
                    <a:pt x="409" y="995"/>
                    <a:pt x="409" y="995"/>
                    <a:pt x="409" y="995"/>
                  </a:cubicBezTo>
                  <a:cubicBezTo>
                    <a:pt x="409" y="1000"/>
                    <a:pt x="409" y="1000"/>
                    <a:pt x="409" y="1000"/>
                  </a:cubicBezTo>
                  <a:cubicBezTo>
                    <a:pt x="392" y="1023"/>
                    <a:pt x="352" y="1063"/>
                    <a:pt x="352" y="1091"/>
                  </a:cubicBezTo>
                  <a:cubicBezTo>
                    <a:pt x="363" y="1102"/>
                    <a:pt x="380" y="1097"/>
                    <a:pt x="386" y="1114"/>
                  </a:cubicBezTo>
                  <a:cubicBezTo>
                    <a:pt x="380" y="1154"/>
                    <a:pt x="380" y="1154"/>
                    <a:pt x="380" y="1154"/>
                  </a:cubicBezTo>
                  <a:cubicBezTo>
                    <a:pt x="426" y="1154"/>
                    <a:pt x="471" y="1154"/>
                    <a:pt x="471" y="1159"/>
                  </a:cubicBezTo>
                  <a:cubicBezTo>
                    <a:pt x="488" y="1171"/>
                    <a:pt x="517" y="1210"/>
                    <a:pt x="556" y="1239"/>
                  </a:cubicBezTo>
                  <a:cubicBezTo>
                    <a:pt x="602" y="1262"/>
                    <a:pt x="653" y="1273"/>
                    <a:pt x="659" y="1279"/>
                  </a:cubicBezTo>
                  <a:cubicBezTo>
                    <a:pt x="664" y="1284"/>
                    <a:pt x="681" y="1318"/>
                    <a:pt x="681" y="1318"/>
                  </a:cubicBezTo>
                  <a:cubicBezTo>
                    <a:pt x="699" y="1352"/>
                    <a:pt x="699" y="1352"/>
                    <a:pt x="699" y="1352"/>
                  </a:cubicBezTo>
                  <a:cubicBezTo>
                    <a:pt x="710" y="1375"/>
                    <a:pt x="710" y="1375"/>
                    <a:pt x="710" y="1375"/>
                  </a:cubicBezTo>
                  <a:lnTo>
                    <a:pt x="710" y="1375"/>
                  </a:lnTo>
                  <a:cubicBezTo>
                    <a:pt x="738" y="1387"/>
                    <a:pt x="738" y="1387"/>
                    <a:pt x="738" y="1387"/>
                  </a:cubicBezTo>
                  <a:cubicBezTo>
                    <a:pt x="738" y="1404"/>
                    <a:pt x="733" y="1421"/>
                    <a:pt x="761" y="1421"/>
                  </a:cubicBezTo>
                  <a:cubicBezTo>
                    <a:pt x="761" y="1449"/>
                    <a:pt x="738" y="1472"/>
                    <a:pt x="755" y="1489"/>
                  </a:cubicBezTo>
                  <a:cubicBezTo>
                    <a:pt x="778" y="1512"/>
                    <a:pt x="829" y="1455"/>
                    <a:pt x="829" y="1432"/>
                  </a:cubicBezTo>
                  <a:cubicBezTo>
                    <a:pt x="835" y="1404"/>
                    <a:pt x="858" y="1392"/>
                    <a:pt x="880" y="1421"/>
                  </a:cubicBezTo>
                  <a:cubicBezTo>
                    <a:pt x="892" y="1432"/>
                    <a:pt x="926" y="1432"/>
                    <a:pt x="926" y="1460"/>
                  </a:cubicBezTo>
                  <a:cubicBezTo>
                    <a:pt x="926" y="1523"/>
                    <a:pt x="926" y="1523"/>
                    <a:pt x="926" y="1523"/>
                  </a:cubicBezTo>
                  <a:cubicBezTo>
                    <a:pt x="926" y="1563"/>
                    <a:pt x="960" y="1574"/>
                    <a:pt x="977" y="1614"/>
                  </a:cubicBezTo>
                  <a:cubicBezTo>
                    <a:pt x="988" y="1637"/>
                    <a:pt x="1005" y="1591"/>
                    <a:pt x="1028" y="1608"/>
                  </a:cubicBezTo>
                  <a:cubicBezTo>
                    <a:pt x="1068" y="1637"/>
                    <a:pt x="1051" y="1688"/>
                    <a:pt x="1102" y="1614"/>
                  </a:cubicBezTo>
                  <a:cubicBezTo>
                    <a:pt x="1147" y="1546"/>
                    <a:pt x="1187" y="1631"/>
                    <a:pt x="1238" y="1614"/>
                  </a:cubicBezTo>
                  <a:lnTo>
                    <a:pt x="1238" y="1614"/>
                  </a:lnTo>
                  <a:cubicBezTo>
                    <a:pt x="1272" y="1568"/>
                    <a:pt x="1272" y="1568"/>
                    <a:pt x="1272" y="1568"/>
                  </a:cubicBezTo>
                  <a:cubicBezTo>
                    <a:pt x="1284" y="1512"/>
                    <a:pt x="1284" y="1512"/>
                    <a:pt x="1284" y="1512"/>
                  </a:cubicBezTo>
                  <a:cubicBezTo>
                    <a:pt x="1289" y="1500"/>
                    <a:pt x="1289" y="1449"/>
                    <a:pt x="1284" y="1443"/>
                  </a:cubicBezTo>
                  <a:cubicBezTo>
                    <a:pt x="1284" y="1438"/>
                    <a:pt x="1267" y="1421"/>
                    <a:pt x="1261" y="1426"/>
                  </a:cubicBezTo>
                  <a:cubicBezTo>
                    <a:pt x="1244" y="1449"/>
                    <a:pt x="1238" y="1472"/>
                    <a:pt x="1215" y="1489"/>
                  </a:cubicBezTo>
                  <a:cubicBezTo>
                    <a:pt x="1204" y="1495"/>
                    <a:pt x="1210" y="1466"/>
                    <a:pt x="1210" y="1466"/>
                  </a:cubicBezTo>
                  <a:cubicBezTo>
                    <a:pt x="1210" y="1449"/>
                    <a:pt x="1199" y="1455"/>
                    <a:pt x="1187" y="1449"/>
                  </a:cubicBezTo>
                  <a:cubicBezTo>
                    <a:pt x="1181" y="1449"/>
                    <a:pt x="1176" y="1415"/>
                    <a:pt x="1176" y="1409"/>
                  </a:cubicBezTo>
                  <a:cubicBezTo>
                    <a:pt x="1176" y="1398"/>
                    <a:pt x="1199" y="1398"/>
                    <a:pt x="1210" y="1392"/>
                  </a:cubicBezTo>
                  <a:cubicBezTo>
                    <a:pt x="1227" y="1370"/>
                    <a:pt x="1278" y="1301"/>
                    <a:pt x="1301" y="1347"/>
                  </a:cubicBezTo>
                  <a:cubicBezTo>
                    <a:pt x="1318" y="1370"/>
                    <a:pt x="1318" y="1381"/>
                    <a:pt x="1352" y="1370"/>
                  </a:cubicBezTo>
                  <a:cubicBezTo>
                    <a:pt x="1363" y="1370"/>
                    <a:pt x="1380" y="1352"/>
                    <a:pt x="1392" y="1352"/>
                  </a:cubicBezTo>
                  <a:cubicBezTo>
                    <a:pt x="1397" y="1347"/>
                    <a:pt x="1414" y="1358"/>
                    <a:pt x="1414" y="1341"/>
                  </a:cubicBezTo>
                  <a:cubicBezTo>
                    <a:pt x="1414" y="1336"/>
                    <a:pt x="1414" y="1301"/>
                    <a:pt x="1409" y="1301"/>
                  </a:cubicBezTo>
                  <a:cubicBezTo>
                    <a:pt x="1397" y="1307"/>
                    <a:pt x="1392" y="1324"/>
                    <a:pt x="1392" y="1296"/>
                  </a:cubicBezTo>
                  <a:cubicBezTo>
                    <a:pt x="1392" y="1267"/>
                    <a:pt x="1363" y="1216"/>
                    <a:pt x="1397" y="1210"/>
                  </a:cubicBezTo>
                  <a:cubicBezTo>
                    <a:pt x="1431" y="1205"/>
                    <a:pt x="1454" y="1188"/>
                    <a:pt x="1443" y="1148"/>
                  </a:cubicBezTo>
                  <a:cubicBezTo>
                    <a:pt x="1414" y="1068"/>
                    <a:pt x="1511" y="1046"/>
                    <a:pt x="1477" y="966"/>
                  </a:cubicBezTo>
                  <a:cubicBezTo>
                    <a:pt x="1465" y="932"/>
                    <a:pt x="1488" y="858"/>
                    <a:pt x="1528" y="852"/>
                  </a:cubicBezTo>
                  <a:cubicBezTo>
                    <a:pt x="1551" y="852"/>
                    <a:pt x="1556" y="875"/>
                    <a:pt x="1585" y="875"/>
                  </a:cubicBezTo>
                  <a:cubicBezTo>
                    <a:pt x="1619" y="870"/>
                    <a:pt x="1647" y="847"/>
                    <a:pt x="1664" y="818"/>
                  </a:cubicBezTo>
                  <a:cubicBezTo>
                    <a:pt x="1693" y="796"/>
                    <a:pt x="1733" y="813"/>
                    <a:pt x="1733" y="767"/>
                  </a:cubicBezTo>
                  <a:cubicBezTo>
                    <a:pt x="1727" y="716"/>
                    <a:pt x="1715" y="739"/>
                    <a:pt x="1744" y="699"/>
                  </a:cubicBezTo>
                  <a:cubicBezTo>
                    <a:pt x="1755" y="682"/>
                    <a:pt x="1744" y="671"/>
                    <a:pt x="1761" y="648"/>
                  </a:cubicBezTo>
                  <a:cubicBezTo>
                    <a:pt x="1778" y="631"/>
                    <a:pt x="1818" y="625"/>
                    <a:pt x="1835" y="608"/>
                  </a:cubicBezTo>
                  <a:cubicBezTo>
                    <a:pt x="1841" y="597"/>
                    <a:pt x="1892" y="534"/>
                    <a:pt x="1886" y="523"/>
                  </a:cubicBezTo>
                  <a:cubicBezTo>
                    <a:pt x="1880" y="495"/>
                    <a:pt x="1869" y="506"/>
                    <a:pt x="1875" y="466"/>
                  </a:cubicBezTo>
                  <a:cubicBezTo>
                    <a:pt x="1875" y="455"/>
                    <a:pt x="1886" y="404"/>
                    <a:pt x="1892" y="404"/>
                  </a:cubicBezTo>
                  <a:cubicBezTo>
                    <a:pt x="1931" y="404"/>
                    <a:pt x="1943" y="404"/>
                    <a:pt x="1977" y="387"/>
                  </a:cubicBezTo>
                  <a:cubicBezTo>
                    <a:pt x="2017" y="358"/>
                    <a:pt x="2022" y="336"/>
                    <a:pt x="2039" y="296"/>
                  </a:cubicBezTo>
                  <a:cubicBezTo>
                    <a:pt x="2102" y="256"/>
                    <a:pt x="2102" y="256"/>
                    <a:pt x="2102" y="256"/>
                  </a:cubicBezTo>
                  <a:lnTo>
                    <a:pt x="2102" y="256"/>
                  </a:lnTo>
                  <a:cubicBezTo>
                    <a:pt x="2096" y="233"/>
                    <a:pt x="2102" y="211"/>
                    <a:pt x="2079" y="199"/>
                  </a:cubicBezTo>
                  <a:cubicBezTo>
                    <a:pt x="2051" y="188"/>
                    <a:pt x="2039" y="182"/>
                    <a:pt x="2039" y="154"/>
                  </a:cubicBezTo>
                  <a:cubicBezTo>
                    <a:pt x="2045" y="148"/>
                    <a:pt x="2034" y="125"/>
                    <a:pt x="2028" y="120"/>
                  </a:cubicBezTo>
                  <a:lnTo>
                    <a:pt x="2028" y="120"/>
                  </a:lnTo>
                  <a:cubicBezTo>
                    <a:pt x="1965" y="108"/>
                    <a:pt x="1926" y="193"/>
                    <a:pt x="1869" y="205"/>
                  </a:cubicBezTo>
                  <a:cubicBezTo>
                    <a:pt x="1767" y="233"/>
                    <a:pt x="1767" y="233"/>
                    <a:pt x="1767" y="233"/>
                  </a:cubicBezTo>
                  <a:cubicBezTo>
                    <a:pt x="1733" y="245"/>
                    <a:pt x="1647" y="267"/>
                    <a:pt x="1608" y="273"/>
                  </a:cubicBezTo>
                  <a:cubicBezTo>
                    <a:pt x="1551" y="279"/>
                    <a:pt x="1522" y="262"/>
                    <a:pt x="1471" y="256"/>
                  </a:cubicBezTo>
                  <a:cubicBezTo>
                    <a:pt x="1443" y="256"/>
                    <a:pt x="1420" y="284"/>
                    <a:pt x="1380" y="279"/>
                  </a:cubicBezTo>
                  <a:cubicBezTo>
                    <a:pt x="1341" y="267"/>
                    <a:pt x="1295" y="245"/>
                    <a:pt x="1261" y="216"/>
                  </a:cubicBezTo>
                  <a:cubicBezTo>
                    <a:pt x="1221" y="188"/>
                    <a:pt x="1170" y="182"/>
                    <a:pt x="1125" y="142"/>
                  </a:cubicBezTo>
                  <a:cubicBezTo>
                    <a:pt x="1102" y="120"/>
                    <a:pt x="1085" y="120"/>
                    <a:pt x="1051" y="108"/>
                  </a:cubicBezTo>
                  <a:cubicBezTo>
                    <a:pt x="1005" y="103"/>
                    <a:pt x="1000" y="63"/>
                    <a:pt x="943" y="74"/>
                  </a:cubicBezTo>
                  <a:cubicBezTo>
                    <a:pt x="920" y="80"/>
                    <a:pt x="863" y="57"/>
                    <a:pt x="852" y="29"/>
                  </a:cubicBezTo>
                  <a:cubicBezTo>
                    <a:pt x="841" y="0"/>
                    <a:pt x="852" y="0"/>
                    <a:pt x="812" y="17"/>
                  </a:cubicBezTo>
                  <a:cubicBezTo>
                    <a:pt x="767" y="34"/>
                    <a:pt x="750" y="40"/>
                    <a:pt x="699" y="40"/>
                  </a:cubicBezTo>
                  <a:cubicBezTo>
                    <a:pt x="619" y="40"/>
                    <a:pt x="630" y="23"/>
                    <a:pt x="573" y="86"/>
                  </a:cubicBezTo>
                  <a:cubicBezTo>
                    <a:pt x="556" y="108"/>
                    <a:pt x="517" y="114"/>
                    <a:pt x="505" y="142"/>
                  </a:cubicBezTo>
                  <a:cubicBezTo>
                    <a:pt x="494" y="165"/>
                    <a:pt x="522" y="193"/>
                    <a:pt x="522" y="216"/>
                  </a:cubicBezTo>
                  <a:cubicBezTo>
                    <a:pt x="483" y="216"/>
                    <a:pt x="443" y="148"/>
                    <a:pt x="397" y="165"/>
                  </a:cubicBezTo>
                  <a:cubicBezTo>
                    <a:pt x="380" y="171"/>
                    <a:pt x="375" y="171"/>
                    <a:pt x="369" y="165"/>
                  </a:cubicBezTo>
                  <a:lnTo>
                    <a:pt x="369" y="165"/>
                  </a:lnTo>
                  <a:cubicBezTo>
                    <a:pt x="363" y="216"/>
                    <a:pt x="363" y="216"/>
                    <a:pt x="363" y="216"/>
                  </a:cubicBezTo>
                  <a:cubicBezTo>
                    <a:pt x="369" y="233"/>
                    <a:pt x="363" y="245"/>
                    <a:pt x="358" y="256"/>
                  </a:cubicBezTo>
                  <a:cubicBezTo>
                    <a:pt x="346" y="262"/>
                    <a:pt x="318" y="267"/>
                    <a:pt x="312" y="273"/>
                  </a:cubicBezTo>
                  <a:cubicBezTo>
                    <a:pt x="312" y="273"/>
                    <a:pt x="312" y="279"/>
                    <a:pt x="306" y="279"/>
                  </a:cubicBezTo>
                  <a:cubicBezTo>
                    <a:pt x="301" y="319"/>
                    <a:pt x="261" y="262"/>
                    <a:pt x="261" y="250"/>
                  </a:cubicBezTo>
                  <a:lnTo>
                    <a:pt x="255" y="250"/>
                  </a:lnTo>
                  <a:cubicBezTo>
                    <a:pt x="250" y="267"/>
                    <a:pt x="210" y="290"/>
                    <a:pt x="199" y="279"/>
                  </a:cubicBezTo>
                  <a:cubicBezTo>
                    <a:pt x="182" y="262"/>
                    <a:pt x="164" y="267"/>
                    <a:pt x="136" y="267"/>
                  </a:cubicBezTo>
                  <a:cubicBezTo>
                    <a:pt x="130" y="296"/>
                    <a:pt x="142" y="307"/>
                    <a:pt x="108" y="307"/>
                  </a:cubicBezTo>
                  <a:cubicBezTo>
                    <a:pt x="96" y="307"/>
                    <a:pt x="56" y="336"/>
                    <a:pt x="51" y="347"/>
                  </a:cubicBezTo>
                  <a:lnTo>
                    <a:pt x="51" y="353"/>
                  </a:lnTo>
                  <a:cubicBezTo>
                    <a:pt x="45" y="364"/>
                    <a:pt x="17" y="370"/>
                    <a:pt x="5" y="375"/>
                  </a:cubicBezTo>
                  <a:cubicBezTo>
                    <a:pt x="0" y="381"/>
                    <a:pt x="22" y="421"/>
                    <a:pt x="22" y="438"/>
                  </a:cubicBezTo>
                  <a:cubicBezTo>
                    <a:pt x="17" y="466"/>
                    <a:pt x="22" y="483"/>
                    <a:pt x="22" y="512"/>
                  </a:cubicBezTo>
                  <a:cubicBezTo>
                    <a:pt x="34" y="540"/>
                    <a:pt x="34" y="540"/>
                    <a:pt x="34" y="540"/>
                  </a:cubicBezTo>
                  <a:close/>
                  <a:moveTo>
                    <a:pt x="227" y="387"/>
                  </a:moveTo>
                  <a:lnTo>
                    <a:pt x="227" y="387"/>
                  </a:lnTo>
                  <a:cubicBezTo>
                    <a:pt x="221" y="398"/>
                    <a:pt x="221" y="398"/>
                    <a:pt x="221" y="398"/>
                  </a:cubicBezTo>
                  <a:cubicBezTo>
                    <a:pt x="210" y="409"/>
                    <a:pt x="187" y="415"/>
                    <a:pt x="187" y="398"/>
                  </a:cubicBezTo>
                  <a:cubicBezTo>
                    <a:pt x="187" y="387"/>
                    <a:pt x="193" y="370"/>
                    <a:pt x="187" y="358"/>
                  </a:cubicBezTo>
                  <a:cubicBezTo>
                    <a:pt x="182" y="353"/>
                    <a:pt x="176" y="341"/>
                    <a:pt x="182" y="336"/>
                  </a:cubicBezTo>
                  <a:cubicBezTo>
                    <a:pt x="182" y="330"/>
                    <a:pt x="210" y="330"/>
                    <a:pt x="216" y="324"/>
                  </a:cubicBezTo>
                  <a:cubicBezTo>
                    <a:pt x="221" y="319"/>
                    <a:pt x="227" y="324"/>
                    <a:pt x="233" y="330"/>
                  </a:cubicBezTo>
                  <a:cubicBezTo>
                    <a:pt x="233" y="330"/>
                    <a:pt x="244" y="336"/>
                    <a:pt x="244" y="341"/>
                  </a:cubicBezTo>
                  <a:cubicBezTo>
                    <a:pt x="244" y="347"/>
                    <a:pt x="238" y="358"/>
                    <a:pt x="238" y="364"/>
                  </a:cubicBezTo>
                  <a:cubicBezTo>
                    <a:pt x="233" y="370"/>
                    <a:pt x="227" y="381"/>
                    <a:pt x="227" y="387"/>
                  </a:cubicBezTo>
                  <a:close/>
                  <a:moveTo>
                    <a:pt x="1062" y="1239"/>
                  </a:moveTo>
                  <a:lnTo>
                    <a:pt x="1062" y="1239"/>
                  </a:lnTo>
                  <a:cubicBezTo>
                    <a:pt x="1045" y="1250"/>
                    <a:pt x="1045" y="1250"/>
                    <a:pt x="1045" y="1250"/>
                  </a:cubicBezTo>
                  <a:cubicBezTo>
                    <a:pt x="1000" y="1296"/>
                    <a:pt x="1056" y="1324"/>
                    <a:pt x="1102" y="1313"/>
                  </a:cubicBezTo>
                  <a:cubicBezTo>
                    <a:pt x="1108" y="1307"/>
                    <a:pt x="1119" y="1290"/>
                    <a:pt x="1125" y="1296"/>
                  </a:cubicBezTo>
                  <a:cubicBezTo>
                    <a:pt x="1130" y="1296"/>
                    <a:pt x="1136" y="1347"/>
                    <a:pt x="1136" y="1352"/>
                  </a:cubicBezTo>
                  <a:cubicBezTo>
                    <a:pt x="1130" y="1375"/>
                    <a:pt x="1096" y="1352"/>
                    <a:pt x="1085" y="1347"/>
                  </a:cubicBezTo>
                  <a:cubicBezTo>
                    <a:pt x="1062" y="1336"/>
                    <a:pt x="1022" y="1358"/>
                    <a:pt x="994" y="1347"/>
                  </a:cubicBezTo>
                  <a:cubicBezTo>
                    <a:pt x="960" y="1336"/>
                    <a:pt x="960" y="1301"/>
                    <a:pt x="909" y="1318"/>
                  </a:cubicBezTo>
                  <a:cubicBezTo>
                    <a:pt x="875" y="1330"/>
                    <a:pt x="875" y="1330"/>
                    <a:pt x="841" y="1313"/>
                  </a:cubicBezTo>
                  <a:cubicBezTo>
                    <a:pt x="823" y="1307"/>
                    <a:pt x="806" y="1273"/>
                    <a:pt x="784" y="1256"/>
                  </a:cubicBezTo>
                  <a:cubicBezTo>
                    <a:pt x="772" y="1239"/>
                    <a:pt x="715" y="1193"/>
                    <a:pt x="721" y="1182"/>
                  </a:cubicBezTo>
                  <a:cubicBezTo>
                    <a:pt x="738" y="1165"/>
                    <a:pt x="755" y="1131"/>
                    <a:pt x="767" y="1108"/>
                  </a:cubicBezTo>
                  <a:cubicBezTo>
                    <a:pt x="784" y="1063"/>
                    <a:pt x="818" y="1102"/>
                    <a:pt x="852" y="1114"/>
                  </a:cubicBezTo>
                  <a:cubicBezTo>
                    <a:pt x="892" y="1120"/>
                    <a:pt x="949" y="1148"/>
                    <a:pt x="994" y="1148"/>
                  </a:cubicBezTo>
                  <a:cubicBezTo>
                    <a:pt x="1034" y="1148"/>
                    <a:pt x="1028" y="1165"/>
                    <a:pt x="1056" y="1176"/>
                  </a:cubicBezTo>
                  <a:cubicBezTo>
                    <a:pt x="1068" y="1182"/>
                    <a:pt x="1079" y="1176"/>
                    <a:pt x="1091" y="1176"/>
                  </a:cubicBezTo>
                  <a:cubicBezTo>
                    <a:pt x="1079" y="1193"/>
                    <a:pt x="1085" y="1222"/>
                    <a:pt x="1062" y="1239"/>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 name="Freeform 154"/>
            <p:cNvSpPr>
              <a:spLocks noChangeArrowheads="1"/>
            </p:cNvSpPr>
            <p:nvPr/>
          </p:nvSpPr>
          <p:spPr bwMode="auto">
            <a:xfrm>
              <a:off x="15498113" y="3324288"/>
              <a:ext cx="1454958" cy="899877"/>
            </a:xfrm>
            <a:custGeom>
              <a:avLst/>
              <a:gdLst>
                <a:gd name="T0" fmla="*/ 17 w 2102"/>
                <a:gd name="T1" fmla="*/ 579 h 1302"/>
                <a:gd name="T2" fmla="*/ 11 w 2102"/>
                <a:gd name="T3" fmla="*/ 687 h 1302"/>
                <a:gd name="T4" fmla="*/ 85 w 2102"/>
                <a:gd name="T5" fmla="*/ 738 h 1302"/>
                <a:gd name="T6" fmla="*/ 165 w 2102"/>
                <a:gd name="T7" fmla="*/ 852 h 1302"/>
                <a:gd name="T8" fmla="*/ 278 w 2102"/>
                <a:gd name="T9" fmla="*/ 846 h 1302"/>
                <a:gd name="T10" fmla="*/ 415 w 2102"/>
                <a:gd name="T11" fmla="*/ 801 h 1302"/>
                <a:gd name="T12" fmla="*/ 568 w 2102"/>
                <a:gd name="T13" fmla="*/ 824 h 1302"/>
                <a:gd name="T14" fmla="*/ 727 w 2102"/>
                <a:gd name="T15" fmla="*/ 937 h 1302"/>
                <a:gd name="T16" fmla="*/ 789 w 2102"/>
                <a:gd name="T17" fmla="*/ 1136 h 1302"/>
                <a:gd name="T18" fmla="*/ 869 w 2102"/>
                <a:gd name="T19" fmla="*/ 1227 h 1302"/>
                <a:gd name="T20" fmla="*/ 994 w 2102"/>
                <a:gd name="T21" fmla="*/ 1238 h 1302"/>
                <a:gd name="T22" fmla="*/ 1051 w 2102"/>
                <a:gd name="T23" fmla="*/ 1176 h 1302"/>
                <a:gd name="T24" fmla="*/ 1170 w 2102"/>
                <a:gd name="T25" fmla="*/ 1215 h 1302"/>
                <a:gd name="T26" fmla="*/ 1261 w 2102"/>
                <a:gd name="T27" fmla="*/ 1147 h 1302"/>
                <a:gd name="T28" fmla="*/ 1238 w 2102"/>
                <a:gd name="T29" fmla="*/ 1073 h 1302"/>
                <a:gd name="T30" fmla="*/ 1181 w 2102"/>
                <a:gd name="T31" fmla="*/ 1073 h 1302"/>
                <a:gd name="T32" fmla="*/ 1233 w 2102"/>
                <a:gd name="T33" fmla="*/ 1028 h 1302"/>
                <a:gd name="T34" fmla="*/ 1159 w 2102"/>
                <a:gd name="T35" fmla="*/ 1011 h 1302"/>
                <a:gd name="T36" fmla="*/ 1113 w 2102"/>
                <a:gd name="T37" fmla="*/ 886 h 1302"/>
                <a:gd name="T38" fmla="*/ 1324 w 2102"/>
                <a:gd name="T39" fmla="*/ 755 h 1302"/>
                <a:gd name="T40" fmla="*/ 1482 w 2102"/>
                <a:gd name="T41" fmla="*/ 585 h 1302"/>
                <a:gd name="T42" fmla="*/ 1584 w 2102"/>
                <a:gd name="T43" fmla="*/ 625 h 1302"/>
                <a:gd name="T44" fmla="*/ 1766 w 2102"/>
                <a:gd name="T45" fmla="*/ 653 h 1302"/>
                <a:gd name="T46" fmla="*/ 1754 w 2102"/>
                <a:gd name="T47" fmla="*/ 625 h 1302"/>
                <a:gd name="T48" fmla="*/ 1737 w 2102"/>
                <a:gd name="T49" fmla="*/ 488 h 1302"/>
                <a:gd name="T50" fmla="*/ 1783 w 2102"/>
                <a:gd name="T51" fmla="*/ 460 h 1302"/>
                <a:gd name="T52" fmla="*/ 1868 w 2102"/>
                <a:gd name="T53" fmla="*/ 380 h 1302"/>
                <a:gd name="T54" fmla="*/ 1987 w 2102"/>
                <a:gd name="T55" fmla="*/ 363 h 1302"/>
                <a:gd name="T56" fmla="*/ 2038 w 2102"/>
                <a:gd name="T57" fmla="*/ 392 h 1302"/>
                <a:gd name="T58" fmla="*/ 2090 w 2102"/>
                <a:gd name="T59" fmla="*/ 369 h 1302"/>
                <a:gd name="T60" fmla="*/ 2101 w 2102"/>
                <a:gd name="T61" fmla="*/ 278 h 1302"/>
                <a:gd name="T62" fmla="*/ 2067 w 2102"/>
                <a:gd name="T63" fmla="*/ 267 h 1302"/>
                <a:gd name="T64" fmla="*/ 1896 w 2102"/>
                <a:gd name="T65" fmla="*/ 176 h 1302"/>
                <a:gd name="T66" fmla="*/ 1646 w 2102"/>
                <a:gd name="T67" fmla="*/ 62 h 1302"/>
                <a:gd name="T68" fmla="*/ 1375 w 2102"/>
                <a:gd name="T69" fmla="*/ 119 h 1302"/>
                <a:gd name="T70" fmla="*/ 1278 w 2102"/>
                <a:gd name="T71" fmla="*/ 130 h 1302"/>
                <a:gd name="T72" fmla="*/ 1136 w 2102"/>
                <a:gd name="T73" fmla="*/ 102 h 1302"/>
                <a:gd name="T74" fmla="*/ 807 w 2102"/>
                <a:gd name="T75" fmla="*/ 216 h 1302"/>
                <a:gd name="T76" fmla="*/ 608 w 2102"/>
                <a:gd name="T77" fmla="*/ 210 h 1302"/>
                <a:gd name="T78" fmla="*/ 432 w 2102"/>
                <a:gd name="T79" fmla="*/ 227 h 1302"/>
                <a:gd name="T80" fmla="*/ 403 w 2102"/>
                <a:gd name="T81" fmla="*/ 306 h 1302"/>
                <a:gd name="T82" fmla="*/ 369 w 2102"/>
                <a:gd name="T83" fmla="*/ 397 h 1302"/>
                <a:gd name="T84" fmla="*/ 273 w 2102"/>
                <a:gd name="T85" fmla="*/ 426 h 1302"/>
                <a:gd name="T86" fmla="*/ 74 w 2102"/>
                <a:gd name="T87" fmla="*/ 568 h 1302"/>
                <a:gd name="T88" fmla="*/ 1959 w 2102"/>
                <a:gd name="T89" fmla="*/ 500 h 1302"/>
                <a:gd name="T90" fmla="*/ 1953 w 2102"/>
                <a:gd name="T91" fmla="*/ 511 h 1302"/>
                <a:gd name="T92" fmla="*/ 1919 w 2102"/>
                <a:gd name="T93" fmla="*/ 471 h 1302"/>
                <a:gd name="T94" fmla="*/ 1948 w 2102"/>
                <a:gd name="T95" fmla="*/ 437 h 1302"/>
                <a:gd name="T96" fmla="*/ 1976 w 2102"/>
                <a:gd name="T97" fmla="*/ 454 h 1302"/>
                <a:gd name="T98" fmla="*/ 1959 w 2102"/>
                <a:gd name="T99" fmla="*/ 500 h 1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02" h="1302">
                  <a:moveTo>
                    <a:pt x="17" y="579"/>
                  </a:moveTo>
                  <a:lnTo>
                    <a:pt x="17" y="579"/>
                  </a:lnTo>
                  <a:cubicBezTo>
                    <a:pt x="17" y="585"/>
                    <a:pt x="34" y="619"/>
                    <a:pt x="28" y="625"/>
                  </a:cubicBezTo>
                  <a:cubicBezTo>
                    <a:pt x="11" y="642"/>
                    <a:pt x="0" y="664"/>
                    <a:pt x="11" y="687"/>
                  </a:cubicBezTo>
                  <a:cubicBezTo>
                    <a:pt x="17" y="699"/>
                    <a:pt x="28" y="710"/>
                    <a:pt x="40" y="716"/>
                  </a:cubicBezTo>
                  <a:cubicBezTo>
                    <a:pt x="51" y="721"/>
                    <a:pt x="74" y="727"/>
                    <a:pt x="85" y="738"/>
                  </a:cubicBezTo>
                  <a:cubicBezTo>
                    <a:pt x="113" y="767"/>
                    <a:pt x="108" y="767"/>
                    <a:pt x="142" y="784"/>
                  </a:cubicBezTo>
                  <a:cubicBezTo>
                    <a:pt x="159" y="795"/>
                    <a:pt x="136" y="852"/>
                    <a:pt x="165" y="852"/>
                  </a:cubicBezTo>
                  <a:cubicBezTo>
                    <a:pt x="176" y="852"/>
                    <a:pt x="193" y="846"/>
                    <a:pt x="204" y="841"/>
                  </a:cubicBezTo>
                  <a:cubicBezTo>
                    <a:pt x="233" y="835"/>
                    <a:pt x="244" y="858"/>
                    <a:pt x="278" y="846"/>
                  </a:cubicBezTo>
                  <a:cubicBezTo>
                    <a:pt x="295" y="835"/>
                    <a:pt x="312" y="812"/>
                    <a:pt x="335" y="829"/>
                  </a:cubicBezTo>
                  <a:cubicBezTo>
                    <a:pt x="392" y="869"/>
                    <a:pt x="375" y="801"/>
                    <a:pt x="415" y="801"/>
                  </a:cubicBezTo>
                  <a:cubicBezTo>
                    <a:pt x="443" y="801"/>
                    <a:pt x="443" y="835"/>
                    <a:pt x="471" y="795"/>
                  </a:cubicBezTo>
                  <a:cubicBezTo>
                    <a:pt x="494" y="772"/>
                    <a:pt x="540" y="806"/>
                    <a:pt x="568" y="824"/>
                  </a:cubicBezTo>
                  <a:cubicBezTo>
                    <a:pt x="602" y="841"/>
                    <a:pt x="591" y="920"/>
                    <a:pt x="642" y="926"/>
                  </a:cubicBezTo>
                  <a:cubicBezTo>
                    <a:pt x="665" y="920"/>
                    <a:pt x="704" y="931"/>
                    <a:pt x="727" y="937"/>
                  </a:cubicBezTo>
                  <a:cubicBezTo>
                    <a:pt x="761" y="943"/>
                    <a:pt x="767" y="1005"/>
                    <a:pt x="773" y="1034"/>
                  </a:cubicBezTo>
                  <a:cubicBezTo>
                    <a:pt x="778" y="1062"/>
                    <a:pt x="773" y="1108"/>
                    <a:pt x="789" y="1136"/>
                  </a:cubicBezTo>
                  <a:cubicBezTo>
                    <a:pt x="801" y="1147"/>
                    <a:pt x="801" y="1153"/>
                    <a:pt x="812" y="1153"/>
                  </a:cubicBezTo>
                  <a:cubicBezTo>
                    <a:pt x="835" y="1153"/>
                    <a:pt x="841" y="1210"/>
                    <a:pt x="869" y="1227"/>
                  </a:cubicBezTo>
                  <a:cubicBezTo>
                    <a:pt x="915" y="1261"/>
                    <a:pt x="915" y="1176"/>
                    <a:pt x="937" y="1244"/>
                  </a:cubicBezTo>
                  <a:cubicBezTo>
                    <a:pt x="954" y="1284"/>
                    <a:pt x="971" y="1272"/>
                    <a:pt x="994" y="1238"/>
                  </a:cubicBezTo>
                  <a:cubicBezTo>
                    <a:pt x="1000" y="1221"/>
                    <a:pt x="1011" y="1221"/>
                    <a:pt x="1023" y="1210"/>
                  </a:cubicBezTo>
                  <a:cubicBezTo>
                    <a:pt x="1023" y="1204"/>
                    <a:pt x="1039" y="1125"/>
                    <a:pt x="1051" y="1176"/>
                  </a:cubicBezTo>
                  <a:cubicBezTo>
                    <a:pt x="1062" y="1227"/>
                    <a:pt x="1062" y="1301"/>
                    <a:pt x="1125" y="1261"/>
                  </a:cubicBezTo>
                  <a:cubicBezTo>
                    <a:pt x="1147" y="1250"/>
                    <a:pt x="1159" y="1238"/>
                    <a:pt x="1170" y="1215"/>
                  </a:cubicBezTo>
                  <a:cubicBezTo>
                    <a:pt x="1181" y="1204"/>
                    <a:pt x="1227" y="1255"/>
                    <a:pt x="1261" y="1215"/>
                  </a:cubicBezTo>
                  <a:cubicBezTo>
                    <a:pt x="1284" y="1193"/>
                    <a:pt x="1255" y="1170"/>
                    <a:pt x="1261" y="1147"/>
                  </a:cubicBezTo>
                  <a:cubicBezTo>
                    <a:pt x="1267" y="1136"/>
                    <a:pt x="1278" y="1113"/>
                    <a:pt x="1267" y="1096"/>
                  </a:cubicBezTo>
                  <a:cubicBezTo>
                    <a:pt x="1255" y="1091"/>
                    <a:pt x="1250" y="1073"/>
                    <a:pt x="1238" y="1073"/>
                  </a:cubicBezTo>
                  <a:cubicBezTo>
                    <a:pt x="1221" y="1073"/>
                    <a:pt x="1244" y="1119"/>
                    <a:pt x="1199" y="1119"/>
                  </a:cubicBezTo>
                  <a:cubicBezTo>
                    <a:pt x="1181" y="1119"/>
                    <a:pt x="1176" y="1073"/>
                    <a:pt x="1181" y="1073"/>
                  </a:cubicBezTo>
                  <a:cubicBezTo>
                    <a:pt x="1159" y="1073"/>
                    <a:pt x="1142" y="1056"/>
                    <a:pt x="1159" y="1039"/>
                  </a:cubicBezTo>
                  <a:cubicBezTo>
                    <a:pt x="1176" y="1022"/>
                    <a:pt x="1210" y="1079"/>
                    <a:pt x="1233" y="1028"/>
                  </a:cubicBezTo>
                  <a:cubicBezTo>
                    <a:pt x="1250" y="1000"/>
                    <a:pt x="1250" y="1011"/>
                    <a:pt x="1238" y="977"/>
                  </a:cubicBezTo>
                  <a:cubicBezTo>
                    <a:pt x="1227" y="937"/>
                    <a:pt x="1176" y="1000"/>
                    <a:pt x="1159" y="1011"/>
                  </a:cubicBezTo>
                  <a:cubicBezTo>
                    <a:pt x="1108" y="1051"/>
                    <a:pt x="1074" y="1039"/>
                    <a:pt x="1068" y="977"/>
                  </a:cubicBezTo>
                  <a:cubicBezTo>
                    <a:pt x="1091" y="960"/>
                    <a:pt x="1079" y="903"/>
                    <a:pt x="1113" y="886"/>
                  </a:cubicBezTo>
                  <a:cubicBezTo>
                    <a:pt x="1153" y="863"/>
                    <a:pt x="1187" y="824"/>
                    <a:pt x="1233" y="795"/>
                  </a:cubicBezTo>
                  <a:cubicBezTo>
                    <a:pt x="1267" y="772"/>
                    <a:pt x="1289" y="795"/>
                    <a:pt x="1324" y="755"/>
                  </a:cubicBezTo>
                  <a:cubicBezTo>
                    <a:pt x="1346" y="733"/>
                    <a:pt x="1380" y="716"/>
                    <a:pt x="1403" y="699"/>
                  </a:cubicBezTo>
                  <a:cubicBezTo>
                    <a:pt x="1437" y="670"/>
                    <a:pt x="1448" y="602"/>
                    <a:pt x="1482" y="585"/>
                  </a:cubicBezTo>
                  <a:cubicBezTo>
                    <a:pt x="1487" y="579"/>
                    <a:pt x="1533" y="591"/>
                    <a:pt x="1538" y="596"/>
                  </a:cubicBezTo>
                  <a:cubicBezTo>
                    <a:pt x="1550" y="636"/>
                    <a:pt x="1544" y="625"/>
                    <a:pt x="1584" y="625"/>
                  </a:cubicBezTo>
                  <a:cubicBezTo>
                    <a:pt x="1612" y="625"/>
                    <a:pt x="1641" y="642"/>
                    <a:pt x="1664" y="647"/>
                  </a:cubicBezTo>
                  <a:cubicBezTo>
                    <a:pt x="1698" y="659"/>
                    <a:pt x="1732" y="653"/>
                    <a:pt x="1766" y="653"/>
                  </a:cubicBezTo>
                  <a:lnTo>
                    <a:pt x="1766" y="653"/>
                  </a:lnTo>
                  <a:cubicBezTo>
                    <a:pt x="1754" y="625"/>
                    <a:pt x="1754" y="625"/>
                    <a:pt x="1754" y="625"/>
                  </a:cubicBezTo>
                  <a:cubicBezTo>
                    <a:pt x="1754" y="596"/>
                    <a:pt x="1749" y="579"/>
                    <a:pt x="1754" y="551"/>
                  </a:cubicBezTo>
                  <a:cubicBezTo>
                    <a:pt x="1754" y="534"/>
                    <a:pt x="1732" y="494"/>
                    <a:pt x="1737" y="488"/>
                  </a:cubicBezTo>
                  <a:cubicBezTo>
                    <a:pt x="1749" y="483"/>
                    <a:pt x="1777" y="477"/>
                    <a:pt x="1783" y="466"/>
                  </a:cubicBezTo>
                  <a:lnTo>
                    <a:pt x="1783" y="460"/>
                  </a:lnTo>
                  <a:cubicBezTo>
                    <a:pt x="1788" y="449"/>
                    <a:pt x="1828" y="420"/>
                    <a:pt x="1840" y="420"/>
                  </a:cubicBezTo>
                  <a:cubicBezTo>
                    <a:pt x="1874" y="420"/>
                    <a:pt x="1862" y="409"/>
                    <a:pt x="1868" y="380"/>
                  </a:cubicBezTo>
                  <a:cubicBezTo>
                    <a:pt x="1896" y="380"/>
                    <a:pt x="1914" y="375"/>
                    <a:pt x="1931" y="392"/>
                  </a:cubicBezTo>
                  <a:cubicBezTo>
                    <a:pt x="1942" y="403"/>
                    <a:pt x="1982" y="380"/>
                    <a:pt x="1987" y="363"/>
                  </a:cubicBezTo>
                  <a:lnTo>
                    <a:pt x="1993" y="363"/>
                  </a:lnTo>
                  <a:cubicBezTo>
                    <a:pt x="1993" y="375"/>
                    <a:pt x="2033" y="432"/>
                    <a:pt x="2038" y="392"/>
                  </a:cubicBezTo>
                  <a:cubicBezTo>
                    <a:pt x="2044" y="392"/>
                    <a:pt x="2044" y="386"/>
                    <a:pt x="2044" y="386"/>
                  </a:cubicBezTo>
                  <a:cubicBezTo>
                    <a:pt x="2050" y="380"/>
                    <a:pt x="2078" y="375"/>
                    <a:pt x="2090" y="369"/>
                  </a:cubicBezTo>
                  <a:cubicBezTo>
                    <a:pt x="2095" y="358"/>
                    <a:pt x="2101" y="346"/>
                    <a:pt x="2095" y="329"/>
                  </a:cubicBezTo>
                  <a:cubicBezTo>
                    <a:pt x="2101" y="278"/>
                    <a:pt x="2101" y="278"/>
                    <a:pt x="2101" y="278"/>
                  </a:cubicBezTo>
                  <a:lnTo>
                    <a:pt x="2101" y="278"/>
                  </a:lnTo>
                  <a:cubicBezTo>
                    <a:pt x="2090" y="278"/>
                    <a:pt x="2084" y="272"/>
                    <a:pt x="2067" y="267"/>
                  </a:cubicBezTo>
                  <a:cubicBezTo>
                    <a:pt x="2038" y="261"/>
                    <a:pt x="2022" y="221"/>
                    <a:pt x="1993" y="204"/>
                  </a:cubicBezTo>
                  <a:cubicBezTo>
                    <a:pt x="1965" y="193"/>
                    <a:pt x="1931" y="193"/>
                    <a:pt x="1896" y="176"/>
                  </a:cubicBezTo>
                  <a:cubicBezTo>
                    <a:pt x="1834" y="147"/>
                    <a:pt x="1737" y="204"/>
                    <a:pt x="1732" y="108"/>
                  </a:cubicBezTo>
                  <a:cubicBezTo>
                    <a:pt x="1726" y="68"/>
                    <a:pt x="1664" y="91"/>
                    <a:pt x="1646" y="62"/>
                  </a:cubicBezTo>
                  <a:cubicBezTo>
                    <a:pt x="1612" y="0"/>
                    <a:pt x="1561" y="22"/>
                    <a:pt x="1504" y="45"/>
                  </a:cubicBezTo>
                  <a:cubicBezTo>
                    <a:pt x="1453" y="56"/>
                    <a:pt x="1409" y="85"/>
                    <a:pt x="1375" y="119"/>
                  </a:cubicBezTo>
                  <a:cubicBezTo>
                    <a:pt x="1341" y="153"/>
                    <a:pt x="1301" y="221"/>
                    <a:pt x="1295" y="153"/>
                  </a:cubicBezTo>
                  <a:cubicBezTo>
                    <a:pt x="1289" y="142"/>
                    <a:pt x="1278" y="136"/>
                    <a:pt x="1278" y="130"/>
                  </a:cubicBezTo>
                  <a:cubicBezTo>
                    <a:pt x="1278" y="113"/>
                    <a:pt x="1335" y="85"/>
                    <a:pt x="1301" y="62"/>
                  </a:cubicBezTo>
                  <a:cubicBezTo>
                    <a:pt x="1289" y="56"/>
                    <a:pt x="1165" y="96"/>
                    <a:pt x="1136" y="102"/>
                  </a:cubicBezTo>
                  <a:cubicBezTo>
                    <a:pt x="1108" y="102"/>
                    <a:pt x="1108" y="136"/>
                    <a:pt x="1074" y="136"/>
                  </a:cubicBezTo>
                  <a:cubicBezTo>
                    <a:pt x="977" y="136"/>
                    <a:pt x="903" y="187"/>
                    <a:pt x="807" y="216"/>
                  </a:cubicBezTo>
                  <a:cubicBezTo>
                    <a:pt x="784" y="227"/>
                    <a:pt x="716" y="233"/>
                    <a:pt x="693" y="227"/>
                  </a:cubicBezTo>
                  <a:cubicBezTo>
                    <a:pt x="665" y="227"/>
                    <a:pt x="636" y="204"/>
                    <a:pt x="608" y="210"/>
                  </a:cubicBezTo>
                  <a:cubicBezTo>
                    <a:pt x="568" y="227"/>
                    <a:pt x="494" y="227"/>
                    <a:pt x="432" y="227"/>
                  </a:cubicBezTo>
                  <a:lnTo>
                    <a:pt x="432" y="227"/>
                  </a:lnTo>
                  <a:cubicBezTo>
                    <a:pt x="403" y="267"/>
                    <a:pt x="403" y="267"/>
                    <a:pt x="403" y="267"/>
                  </a:cubicBezTo>
                  <a:cubicBezTo>
                    <a:pt x="403" y="284"/>
                    <a:pt x="398" y="290"/>
                    <a:pt x="403" y="306"/>
                  </a:cubicBezTo>
                  <a:cubicBezTo>
                    <a:pt x="415" y="341"/>
                    <a:pt x="432" y="392"/>
                    <a:pt x="403" y="420"/>
                  </a:cubicBezTo>
                  <a:cubicBezTo>
                    <a:pt x="380" y="443"/>
                    <a:pt x="375" y="403"/>
                    <a:pt x="369" y="397"/>
                  </a:cubicBezTo>
                  <a:cubicBezTo>
                    <a:pt x="364" y="392"/>
                    <a:pt x="329" y="386"/>
                    <a:pt x="324" y="386"/>
                  </a:cubicBezTo>
                  <a:cubicBezTo>
                    <a:pt x="301" y="380"/>
                    <a:pt x="295" y="409"/>
                    <a:pt x="273" y="426"/>
                  </a:cubicBezTo>
                  <a:cubicBezTo>
                    <a:pt x="233" y="454"/>
                    <a:pt x="176" y="397"/>
                    <a:pt x="176" y="483"/>
                  </a:cubicBezTo>
                  <a:cubicBezTo>
                    <a:pt x="170" y="540"/>
                    <a:pt x="130" y="562"/>
                    <a:pt x="74" y="568"/>
                  </a:cubicBezTo>
                  <a:cubicBezTo>
                    <a:pt x="17" y="579"/>
                    <a:pt x="17" y="579"/>
                    <a:pt x="17" y="579"/>
                  </a:cubicBezTo>
                  <a:close/>
                  <a:moveTo>
                    <a:pt x="1959" y="500"/>
                  </a:moveTo>
                  <a:lnTo>
                    <a:pt x="1959" y="500"/>
                  </a:lnTo>
                  <a:cubicBezTo>
                    <a:pt x="1953" y="511"/>
                    <a:pt x="1953" y="511"/>
                    <a:pt x="1953" y="511"/>
                  </a:cubicBezTo>
                  <a:cubicBezTo>
                    <a:pt x="1942" y="522"/>
                    <a:pt x="1919" y="528"/>
                    <a:pt x="1919" y="511"/>
                  </a:cubicBezTo>
                  <a:cubicBezTo>
                    <a:pt x="1919" y="500"/>
                    <a:pt x="1925" y="483"/>
                    <a:pt x="1919" y="471"/>
                  </a:cubicBezTo>
                  <a:cubicBezTo>
                    <a:pt x="1914" y="466"/>
                    <a:pt x="1908" y="454"/>
                    <a:pt x="1914" y="449"/>
                  </a:cubicBezTo>
                  <a:cubicBezTo>
                    <a:pt x="1914" y="443"/>
                    <a:pt x="1942" y="443"/>
                    <a:pt x="1948" y="437"/>
                  </a:cubicBezTo>
                  <a:cubicBezTo>
                    <a:pt x="1953" y="432"/>
                    <a:pt x="1959" y="437"/>
                    <a:pt x="1965" y="443"/>
                  </a:cubicBezTo>
                  <a:cubicBezTo>
                    <a:pt x="1965" y="443"/>
                    <a:pt x="1976" y="449"/>
                    <a:pt x="1976" y="454"/>
                  </a:cubicBezTo>
                  <a:cubicBezTo>
                    <a:pt x="1976" y="460"/>
                    <a:pt x="1970" y="471"/>
                    <a:pt x="1970" y="477"/>
                  </a:cubicBezTo>
                  <a:cubicBezTo>
                    <a:pt x="1965" y="483"/>
                    <a:pt x="1959" y="494"/>
                    <a:pt x="1959" y="500"/>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 name="Freeform 155"/>
            <p:cNvSpPr>
              <a:spLocks noChangeArrowheads="1"/>
            </p:cNvSpPr>
            <p:nvPr/>
          </p:nvSpPr>
          <p:spPr bwMode="auto">
            <a:xfrm>
              <a:off x="13530717" y="3168715"/>
              <a:ext cx="2263268" cy="902926"/>
            </a:xfrm>
            <a:custGeom>
              <a:avLst/>
              <a:gdLst>
                <a:gd name="T0" fmla="*/ 3273 w 3274"/>
                <a:gd name="T1" fmla="*/ 454 h 1307"/>
                <a:gd name="T2" fmla="*/ 3244 w 3274"/>
                <a:gd name="T3" fmla="*/ 533 h 1307"/>
                <a:gd name="T4" fmla="*/ 3210 w 3274"/>
                <a:gd name="T5" fmla="*/ 624 h 1307"/>
                <a:gd name="T6" fmla="*/ 3114 w 3274"/>
                <a:gd name="T7" fmla="*/ 653 h 1307"/>
                <a:gd name="T8" fmla="*/ 2915 w 3274"/>
                <a:gd name="T9" fmla="*/ 795 h 1307"/>
                <a:gd name="T10" fmla="*/ 2858 w 3274"/>
                <a:gd name="T11" fmla="*/ 806 h 1307"/>
                <a:gd name="T12" fmla="*/ 2784 w 3274"/>
                <a:gd name="T13" fmla="*/ 704 h 1307"/>
                <a:gd name="T14" fmla="*/ 2682 w 3274"/>
                <a:gd name="T15" fmla="*/ 789 h 1307"/>
                <a:gd name="T16" fmla="*/ 2568 w 3274"/>
                <a:gd name="T17" fmla="*/ 863 h 1307"/>
                <a:gd name="T18" fmla="*/ 2483 w 3274"/>
                <a:gd name="T19" fmla="*/ 926 h 1307"/>
                <a:gd name="T20" fmla="*/ 2273 w 3274"/>
                <a:gd name="T21" fmla="*/ 971 h 1307"/>
                <a:gd name="T22" fmla="*/ 2074 w 3274"/>
                <a:gd name="T23" fmla="*/ 1039 h 1307"/>
                <a:gd name="T24" fmla="*/ 1915 w 3274"/>
                <a:gd name="T25" fmla="*/ 1045 h 1307"/>
                <a:gd name="T26" fmla="*/ 1682 w 3274"/>
                <a:gd name="T27" fmla="*/ 1164 h 1307"/>
                <a:gd name="T28" fmla="*/ 1472 w 3274"/>
                <a:gd name="T29" fmla="*/ 999 h 1307"/>
                <a:gd name="T30" fmla="*/ 1358 w 3274"/>
                <a:gd name="T31" fmla="*/ 988 h 1307"/>
                <a:gd name="T32" fmla="*/ 1244 w 3274"/>
                <a:gd name="T33" fmla="*/ 1051 h 1307"/>
                <a:gd name="T34" fmla="*/ 1034 w 3274"/>
                <a:gd name="T35" fmla="*/ 1039 h 1307"/>
                <a:gd name="T36" fmla="*/ 886 w 3274"/>
                <a:gd name="T37" fmla="*/ 1215 h 1307"/>
                <a:gd name="T38" fmla="*/ 710 w 3274"/>
                <a:gd name="T39" fmla="*/ 1244 h 1307"/>
                <a:gd name="T40" fmla="*/ 597 w 3274"/>
                <a:gd name="T41" fmla="*/ 1244 h 1307"/>
                <a:gd name="T42" fmla="*/ 483 w 3274"/>
                <a:gd name="T43" fmla="*/ 1278 h 1307"/>
                <a:gd name="T44" fmla="*/ 426 w 3274"/>
                <a:gd name="T45" fmla="*/ 1244 h 1307"/>
                <a:gd name="T46" fmla="*/ 301 w 3274"/>
                <a:gd name="T47" fmla="*/ 1096 h 1307"/>
                <a:gd name="T48" fmla="*/ 267 w 3274"/>
                <a:gd name="T49" fmla="*/ 1005 h 1307"/>
                <a:gd name="T50" fmla="*/ 375 w 3274"/>
                <a:gd name="T51" fmla="*/ 795 h 1307"/>
                <a:gd name="T52" fmla="*/ 244 w 3274"/>
                <a:gd name="T53" fmla="*/ 818 h 1307"/>
                <a:gd name="T54" fmla="*/ 199 w 3274"/>
                <a:gd name="T55" fmla="*/ 744 h 1307"/>
                <a:gd name="T56" fmla="*/ 137 w 3274"/>
                <a:gd name="T57" fmla="*/ 590 h 1307"/>
                <a:gd name="T58" fmla="*/ 17 w 3274"/>
                <a:gd name="T59" fmla="*/ 386 h 1307"/>
                <a:gd name="T60" fmla="*/ 165 w 3274"/>
                <a:gd name="T61" fmla="*/ 272 h 1307"/>
                <a:gd name="T62" fmla="*/ 176 w 3274"/>
                <a:gd name="T63" fmla="*/ 170 h 1307"/>
                <a:gd name="T64" fmla="*/ 210 w 3274"/>
                <a:gd name="T65" fmla="*/ 170 h 1307"/>
                <a:gd name="T66" fmla="*/ 432 w 3274"/>
                <a:gd name="T67" fmla="*/ 164 h 1307"/>
                <a:gd name="T68" fmla="*/ 534 w 3274"/>
                <a:gd name="T69" fmla="*/ 170 h 1307"/>
                <a:gd name="T70" fmla="*/ 699 w 3274"/>
                <a:gd name="T71" fmla="*/ 170 h 1307"/>
                <a:gd name="T72" fmla="*/ 835 w 3274"/>
                <a:gd name="T73" fmla="*/ 176 h 1307"/>
                <a:gd name="T74" fmla="*/ 909 w 3274"/>
                <a:gd name="T75" fmla="*/ 176 h 1307"/>
                <a:gd name="T76" fmla="*/ 1165 w 3274"/>
                <a:gd name="T77" fmla="*/ 119 h 1307"/>
                <a:gd name="T78" fmla="*/ 1324 w 3274"/>
                <a:gd name="T79" fmla="*/ 164 h 1307"/>
                <a:gd name="T80" fmla="*/ 1546 w 3274"/>
                <a:gd name="T81" fmla="*/ 79 h 1307"/>
                <a:gd name="T82" fmla="*/ 1631 w 3274"/>
                <a:gd name="T83" fmla="*/ 0 h 1307"/>
                <a:gd name="T84" fmla="*/ 1801 w 3274"/>
                <a:gd name="T85" fmla="*/ 153 h 1307"/>
                <a:gd name="T86" fmla="*/ 1926 w 3274"/>
                <a:gd name="T87" fmla="*/ 176 h 1307"/>
                <a:gd name="T88" fmla="*/ 2187 w 3274"/>
                <a:gd name="T89" fmla="*/ 193 h 1307"/>
                <a:gd name="T90" fmla="*/ 2199 w 3274"/>
                <a:gd name="T91" fmla="*/ 238 h 1307"/>
                <a:gd name="T92" fmla="*/ 2324 w 3274"/>
                <a:gd name="T93" fmla="*/ 215 h 1307"/>
                <a:gd name="T94" fmla="*/ 2568 w 3274"/>
                <a:gd name="T95" fmla="*/ 323 h 1307"/>
                <a:gd name="T96" fmla="*/ 2932 w 3274"/>
                <a:gd name="T97" fmla="*/ 386 h 1307"/>
                <a:gd name="T98" fmla="*/ 3210 w 3274"/>
                <a:gd name="T99" fmla="*/ 448 h 1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74" h="1307">
                  <a:moveTo>
                    <a:pt x="3273" y="454"/>
                  </a:moveTo>
                  <a:lnTo>
                    <a:pt x="3273" y="454"/>
                  </a:lnTo>
                  <a:cubicBezTo>
                    <a:pt x="3244" y="494"/>
                    <a:pt x="3244" y="494"/>
                    <a:pt x="3244" y="494"/>
                  </a:cubicBezTo>
                  <a:cubicBezTo>
                    <a:pt x="3244" y="511"/>
                    <a:pt x="3239" y="517"/>
                    <a:pt x="3244" y="533"/>
                  </a:cubicBezTo>
                  <a:cubicBezTo>
                    <a:pt x="3256" y="568"/>
                    <a:pt x="3273" y="619"/>
                    <a:pt x="3244" y="647"/>
                  </a:cubicBezTo>
                  <a:cubicBezTo>
                    <a:pt x="3221" y="670"/>
                    <a:pt x="3216" y="630"/>
                    <a:pt x="3210" y="624"/>
                  </a:cubicBezTo>
                  <a:cubicBezTo>
                    <a:pt x="3205" y="619"/>
                    <a:pt x="3170" y="613"/>
                    <a:pt x="3165" y="613"/>
                  </a:cubicBezTo>
                  <a:cubicBezTo>
                    <a:pt x="3142" y="607"/>
                    <a:pt x="3136" y="636"/>
                    <a:pt x="3114" y="653"/>
                  </a:cubicBezTo>
                  <a:cubicBezTo>
                    <a:pt x="3074" y="681"/>
                    <a:pt x="3017" y="624"/>
                    <a:pt x="3017" y="710"/>
                  </a:cubicBezTo>
                  <a:cubicBezTo>
                    <a:pt x="3011" y="767"/>
                    <a:pt x="2971" y="789"/>
                    <a:pt x="2915" y="795"/>
                  </a:cubicBezTo>
                  <a:cubicBezTo>
                    <a:pt x="2858" y="806"/>
                    <a:pt x="2858" y="806"/>
                    <a:pt x="2858" y="806"/>
                  </a:cubicBezTo>
                  <a:lnTo>
                    <a:pt x="2858" y="806"/>
                  </a:lnTo>
                  <a:cubicBezTo>
                    <a:pt x="2847" y="789"/>
                    <a:pt x="2847" y="755"/>
                    <a:pt x="2835" y="744"/>
                  </a:cubicBezTo>
                  <a:cubicBezTo>
                    <a:pt x="2829" y="738"/>
                    <a:pt x="2790" y="704"/>
                    <a:pt x="2784" y="704"/>
                  </a:cubicBezTo>
                  <a:cubicBezTo>
                    <a:pt x="2773" y="698"/>
                    <a:pt x="2756" y="727"/>
                    <a:pt x="2744" y="738"/>
                  </a:cubicBezTo>
                  <a:cubicBezTo>
                    <a:pt x="2727" y="755"/>
                    <a:pt x="2705" y="772"/>
                    <a:pt x="2682" y="789"/>
                  </a:cubicBezTo>
                  <a:cubicBezTo>
                    <a:pt x="2653" y="818"/>
                    <a:pt x="2614" y="778"/>
                    <a:pt x="2585" y="801"/>
                  </a:cubicBezTo>
                  <a:cubicBezTo>
                    <a:pt x="2574" y="818"/>
                    <a:pt x="2579" y="846"/>
                    <a:pt x="2568" y="863"/>
                  </a:cubicBezTo>
                  <a:cubicBezTo>
                    <a:pt x="2557" y="880"/>
                    <a:pt x="2551" y="937"/>
                    <a:pt x="2534" y="943"/>
                  </a:cubicBezTo>
                  <a:cubicBezTo>
                    <a:pt x="2511" y="960"/>
                    <a:pt x="2500" y="926"/>
                    <a:pt x="2483" y="926"/>
                  </a:cubicBezTo>
                  <a:cubicBezTo>
                    <a:pt x="2437" y="920"/>
                    <a:pt x="2426" y="977"/>
                    <a:pt x="2358" y="960"/>
                  </a:cubicBezTo>
                  <a:cubicBezTo>
                    <a:pt x="2329" y="954"/>
                    <a:pt x="2318" y="994"/>
                    <a:pt x="2273" y="971"/>
                  </a:cubicBezTo>
                  <a:cubicBezTo>
                    <a:pt x="2233" y="948"/>
                    <a:pt x="2199" y="937"/>
                    <a:pt x="2193" y="1005"/>
                  </a:cubicBezTo>
                  <a:cubicBezTo>
                    <a:pt x="2193" y="1085"/>
                    <a:pt x="2085" y="960"/>
                    <a:pt x="2074" y="1039"/>
                  </a:cubicBezTo>
                  <a:cubicBezTo>
                    <a:pt x="2074" y="1085"/>
                    <a:pt x="2040" y="1068"/>
                    <a:pt x="2006" y="1073"/>
                  </a:cubicBezTo>
                  <a:cubicBezTo>
                    <a:pt x="1966" y="1085"/>
                    <a:pt x="1955" y="1051"/>
                    <a:pt x="1915" y="1045"/>
                  </a:cubicBezTo>
                  <a:cubicBezTo>
                    <a:pt x="1886" y="1039"/>
                    <a:pt x="1858" y="1017"/>
                    <a:pt x="1835" y="1017"/>
                  </a:cubicBezTo>
                  <a:cubicBezTo>
                    <a:pt x="1761" y="1022"/>
                    <a:pt x="1756" y="1176"/>
                    <a:pt x="1682" y="1164"/>
                  </a:cubicBezTo>
                  <a:cubicBezTo>
                    <a:pt x="1642" y="1158"/>
                    <a:pt x="1591" y="1136"/>
                    <a:pt x="1557" y="1119"/>
                  </a:cubicBezTo>
                  <a:cubicBezTo>
                    <a:pt x="1511" y="1096"/>
                    <a:pt x="1483" y="1045"/>
                    <a:pt x="1472" y="999"/>
                  </a:cubicBezTo>
                  <a:cubicBezTo>
                    <a:pt x="1449" y="999"/>
                    <a:pt x="1438" y="1022"/>
                    <a:pt x="1415" y="1011"/>
                  </a:cubicBezTo>
                  <a:cubicBezTo>
                    <a:pt x="1392" y="1005"/>
                    <a:pt x="1386" y="994"/>
                    <a:pt x="1358" y="988"/>
                  </a:cubicBezTo>
                  <a:cubicBezTo>
                    <a:pt x="1307" y="988"/>
                    <a:pt x="1341" y="1051"/>
                    <a:pt x="1312" y="1056"/>
                  </a:cubicBezTo>
                  <a:cubicBezTo>
                    <a:pt x="1290" y="1068"/>
                    <a:pt x="1256" y="1073"/>
                    <a:pt x="1244" y="1051"/>
                  </a:cubicBezTo>
                  <a:cubicBezTo>
                    <a:pt x="1205" y="965"/>
                    <a:pt x="1182" y="1107"/>
                    <a:pt x="1136" y="1085"/>
                  </a:cubicBezTo>
                  <a:cubicBezTo>
                    <a:pt x="1102" y="1062"/>
                    <a:pt x="1057" y="1056"/>
                    <a:pt x="1034" y="1039"/>
                  </a:cubicBezTo>
                  <a:cubicBezTo>
                    <a:pt x="1017" y="1017"/>
                    <a:pt x="983" y="1051"/>
                    <a:pt x="977" y="1068"/>
                  </a:cubicBezTo>
                  <a:cubicBezTo>
                    <a:pt x="955" y="1113"/>
                    <a:pt x="926" y="1187"/>
                    <a:pt x="886" y="1215"/>
                  </a:cubicBezTo>
                  <a:cubicBezTo>
                    <a:pt x="864" y="1227"/>
                    <a:pt x="801" y="1244"/>
                    <a:pt x="773" y="1249"/>
                  </a:cubicBezTo>
                  <a:cubicBezTo>
                    <a:pt x="750" y="1255"/>
                    <a:pt x="733" y="1244"/>
                    <a:pt x="710" y="1244"/>
                  </a:cubicBezTo>
                  <a:cubicBezTo>
                    <a:pt x="693" y="1244"/>
                    <a:pt x="670" y="1238"/>
                    <a:pt x="653" y="1238"/>
                  </a:cubicBezTo>
                  <a:cubicBezTo>
                    <a:pt x="631" y="1238"/>
                    <a:pt x="614" y="1238"/>
                    <a:pt x="597" y="1244"/>
                  </a:cubicBezTo>
                  <a:cubicBezTo>
                    <a:pt x="562" y="1249"/>
                    <a:pt x="540" y="1272"/>
                    <a:pt x="511" y="1295"/>
                  </a:cubicBezTo>
                  <a:cubicBezTo>
                    <a:pt x="494" y="1306"/>
                    <a:pt x="494" y="1295"/>
                    <a:pt x="483" y="1278"/>
                  </a:cubicBezTo>
                  <a:cubicBezTo>
                    <a:pt x="472" y="1255"/>
                    <a:pt x="449" y="1244"/>
                    <a:pt x="426" y="1244"/>
                  </a:cubicBezTo>
                  <a:lnTo>
                    <a:pt x="426" y="1244"/>
                  </a:lnTo>
                  <a:cubicBezTo>
                    <a:pt x="415" y="1170"/>
                    <a:pt x="415" y="1170"/>
                    <a:pt x="415" y="1170"/>
                  </a:cubicBezTo>
                  <a:cubicBezTo>
                    <a:pt x="392" y="1124"/>
                    <a:pt x="307" y="1130"/>
                    <a:pt x="301" y="1096"/>
                  </a:cubicBezTo>
                  <a:cubicBezTo>
                    <a:pt x="267" y="1096"/>
                    <a:pt x="250" y="1136"/>
                    <a:pt x="239" y="1079"/>
                  </a:cubicBezTo>
                  <a:cubicBezTo>
                    <a:pt x="233" y="1062"/>
                    <a:pt x="256" y="1022"/>
                    <a:pt x="267" y="1005"/>
                  </a:cubicBezTo>
                  <a:cubicBezTo>
                    <a:pt x="296" y="943"/>
                    <a:pt x="403" y="977"/>
                    <a:pt x="432" y="897"/>
                  </a:cubicBezTo>
                  <a:cubicBezTo>
                    <a:pt x="438" y="874"/>
                    <a:pt x="392" y="801"/>
                    <a:pt x="375" y="795"/>
                  </a:cubicBezTo>
                  <a:cubicBezTo>
                    <a:pt x="369" y="812"/>
                    <a:pt x="330" y="863"/>
                    <a:pt x="307" y="869"/>
                  </a:cubicBezTo>
                  <a:cubicBezTo>
                    <a:pt x="273" y="880"/>
                    <a:pt x="244" y="846"/>
                    <a:pt x="244" y="818"/>
                  </a:cubicBezTo>
                  <a:cubicBezTo>
                    <a:pt x="244" y="801"/>
                    <a:pt x="267" y="778"/>
                    <a:pt x="261" y="767"/>
                  </a:cubicBezTo>
                  <a:cubicBezTo>
                    <a:pt x="261" y="767"/>
                    <a:pt x="205" y="744"/>
                    <a:pt x="199" y="744"/>
                  </a:cubicBezTo>
                  <a:cubicBezTo>
                    <a:pt x="182" y="744"/>
                    <a:pt x="171" y="738"/>
                    <a:pt x="159" y="721"/>
                  </a:cubicBezTo>
                  <a:cubicBezTo>
                    <a:pt x="119" y="681"/>
                    <a:pt x="148" y="636"/>
                    <a:pt x="137" y="590"/>
                  </a:cubicBezTo>
                  <a:cubicBezTo>
                    <a:pt x="17" y="590"/>
                    <a:pt x="97" y="477"/>
                    <a:pt x="17" y="454"/>
                  </a:cubicBezTo>
                  <a:cubicBezTo>
                    <a:pt x="0" y="448"/>
                    <a:pt x="17" y="397"/>
                    <a:pt x="17" y="386"/>
                  </a:cubicBezTo>
                  <a:cubicBezTo>
                    <a:pt x="68" y="374"/>
                    <a:pt x="80" y="409"/>
                    <a:pt x="114" y="346"/>
                  </a:cubicBezTo>
                  <a:cubicBezTo>
                    <a:pt x="125" y="323"/>
                    <a:pt x="165" y="295"/>
                    <a:pt x="165" y="272"/>
                  </a:cubicBezTo>
                  <a:cubicBezTo>
                    <a:pt x="165" y="249"/>
                    <a:pt x="176" y="227"/>
                    <a:pt x="176" y="210"/>
                  </a:cubicBezTo>
                  <a:cubicBezTo>
                    <a:pt x="176" y="170"/>
                    <a:pt x="176" y="170"/>
                    <a:pt x="176" y="170"/>
                  </a:cubicBezTo>
                  <a:lnTo>
                    <a:pt x="176" y="170"/>
                  </a:lnTo>
                  <a:cubicBezTo>
                    <a:pt x="210" y="170"/>
                    <a:pt x="210" y="170"/>
                    <a:pt x="210" y="170"/>
                  </a:cubicBezTo>
                  <a:cubicBezTo>
                    <a:pt x="256" y="170"/>
                    <a:pt x="290" y="142"/>
                    <a:pt x="330" y="153"/>
                  </a:cubicBezTo>
                  <a:cubicBezTo>
                    <a:pt x="364" y="159"/>
                    <a:pt x="398" y="159"/>
                    <a:pt x="432" y="164"/>
                  </a:cubicBezTo>
                  <a:cubicBezTo>
                    <a:pt x="460" y="170"/>
                    <a:pt x="466" y="159"/>
                    <a:pt x="489" y="159"/>
                  </a:cubicBezTo>
                  <a:cubicBezTo>
                    <a:pt x="506" y="159"/>
                    <a:pt x="523" y="164"/>
                    <a:pt x="534" y="170"/>
                  </a:cubicBezTo>
                  <a:cubicBezTo>
                    <a:pt x="551" y="176"/>
                    <a:pt x="602" y="170"/>
                    <a:pt x="619" y="164"/>
                  </a:cubicBezTo>
                  <a:cubicBezTo>
                    <a:pt x="659" y="159"/>
                    <a:pt x="665" y="164"/>
                    <a:pt x="699" y="170"/>
                  </a:cubicBezTo>
                  <a:cubicBezTo>
                    <a:pt x="727" y="164"/>
                    <a:pt x="756" y="164"/>
                    <a:pt x="784" y="164"/>
                  </a:cubicBezTo>
                  <a:cubicBezTo>
                    <a:pt x="807" y="170"/>
                    <a:pt x="818" y="181"/>
                    <a:pt x="835" y="176"/>
                  </a:cubicBezTo>
                  <a:cubicBezTo>
                    <a:pt x="858" y="176"/>
                    <a:pt x="858" y="153"/>
                    <a:pt x="875" y="153"/>
                  </a:cubicBezTo>
                  <a:cubicBezTo>
                    <a:pt x="886" y="153"/>
                    <a:pt x="898" y="170"/>
                    <a:pt x="909" y="176"/>
                  </a:cubicBezTo>
                  <a:cubicBezTo>
                    <a:pt x="966" y="187"/>
                    <a:pt x="1040" y="164"/>
                    <a:pt x="1097" y="147"/>
                  </a:cubicBezTo>
                  <a:cubicBezTo>
                    <a:pt x="1114" y="142"/>
                    <a:pt x="1153" y="113"/>
                    <a:pt x="1165" y="119"/>
                  </a:cubicBezTo>
                  <a:cubicBezTo>
                    <a:pt x="1188" y="136"/>
                    <a:pt x="1227" y="153"/>
                    <a:pt x="1256" y="159"/>
                  </a:cubicBezTo>
                  <a:cubicBezTo>
                    <a:pt x="1273" y="153"/>
                    <a:pt x="1312" y="153"/>
                    <a:pt x="1324" y="164"/>
                  </a:cubicBezTo>
                  <a:cubicBezTo>
                    <a:pt x="1347" y="193"/>
                    <a:pt x="1381" y="136"/>
                    <a:pt x="1415" y="136"/>
                  </a:cubicBezTo>
                  <a:cubicBezTo>
                    <a:pt x="1455" y="136"/>
                    <a:pt x="1546" y="136"/>
                    <a:pt x="1546" y="79"/>
                  </a:cubicBezTo>
                  <a:cubicBezTo>
                    <a:pt x="1546" y="45"/>
                    <a:pt x="1580" y="62"/>
                    <a:pt x="1602" y="51"/>
                  </a:cubicBezTo>
                  <a:cubicBezTo>
                    <a:pt x="1614" y="45"/>
                    <a:pt x="1625" y="11"/>
                    <a:pt x="1631" y="0"/>
                  </a:cubicBezTo>
                  <a:cubicBezTo>
                    <a:pt x="1648" y="5"/>
                    <a:pt x="1705" y="62"/>
                    <a:pt x="1710" y="79"/>
                  </a:cubicBezTo>
                  <a:cubicBezTo>
                    <a:pt x="1722" y="119"/>
                    <a:pt x="1767" y="136"/>
                    <a:pt x="1801" y="153"/>
                  </a:cubicBezTo>
                  <a:cubicBezTo>
                    <a:pt x="1818" y="170"/>
                    <a:pt x="1818" y="198"/>
                    <a:pt x="1847" y="193"/>
                  </a:cubicBezTo>
                  <a:cubicBezTo>
                    <a:pt x="1875" y="193"/>
                    <a:pt x="1892" y="176"/>
                    <a:pt x="1926" y="176"/>
                  </a:cubicBezTo>
                  <a:cubicBezTo>
                    <a:pt x="1989" y="176"/>
                    <a:pt x="2045" y="193"/>
                    <a:pt x="2102" y="181"/>
                  </a:cubicBezTo>
                  <a:cubicBezTo>
                    <a:pt x="2119" y="181"/>
                    <a:pt x="2187" y="170"/>
                    <a:pt x="2187" y="193"/>
                  </a:cubicBezTo>
                  <a:cubicBezTo>
                    <a:pt x="2187" y="204"/>
                    <a:pt x="2170" y="221"/>
                    <a:pt x="2170" y="238"/>
                  </a:cubicBezTo>
                  <a:cubicBezTo>
                    <a:pt x="2170" y="244"/>
                    <a:pt x="2193" y="244"/>
                    <a:pt x="2199" y="238"/>
                  </a:cubicBezTo>
                  <a:cubicBezTo>
                    <a:pt x="2210" y="198"/>
                    <a:pt x="2205" y="215"/>
                    <a:pt x="2244" y="210"/>
                  </a:cubicBezTo>
                  <a:cubicBezTo>
                    <a:pt x="2267" y="204"/>
                    <a:pt x="2307" y="210"/>
                    <a:pt x="2324" y="215"/>
                  </a:cubicBezTo>
                  <a:cubicBezTo>
                    <a:pt x="2335" y="278"/>
                    <a:pt x="2386" y="306"/>
                    <a:pt x="2449" y="301"/>
                  </a:cubicBezTo>
                  <a:cubicBezTo>
                    <a:pt x="2500" y="283"/>
                    <a:pt x="2523" y="306"/>
                    <a:pt x="2568" y="323"/>
                  </a:cubicBezTo>
                  <a:cubicBezTo>
                    <a:pt x="2648" y="352"/>
                    <a:pt x="2721" y="329"/>
                    <a:pt x="2807" y="352"/>
                  </a:cubicBezTo>
                  <a:cubicBezTo>
                    <a:pt x="2932" y="386"/>
                    <a:pt x="2932" y="386"/>
                    <a:pt x="2932" y="386"/>
                  </a:cubicBezTo>
                  <a:cubicBezTo>
                    <a:pt x="2977" y="397"/>
                    <a:pt x="3017" y="426"/>
                    <a:pt x="3057" y="426"/>
                  </a:cubicBezTo>
                  <a:cubicBezTo>
                    <a:pt x="3108" y="420"/>
                    <a:pt x="3159" y="443"/>
                    <a:pt x="3210" y="448"/>
                  </a:cubicBezTo>
                  <a:cubicBezTo>
                    <a:pt x="3227" y="448"/>
                    <a:pt x="3250" y="448"/>
                    <a:pt x="3273" y="454"/>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 name="Freeform 156"/>
            <p:cNvSpPr>
              <a:spLocks noChangeArrowheads="1"/>
            </p:cNvSpPr>
            <p:nvPr/>
          </p:nvSpPr>
          <p:spPr bwMode="auto">
            <a:xfrm>
              <a:off x="11731083" y="2997891"/>
              <a:ext cx="2180913" cy="2315272"/>
            </a:xfrm>
            <a:custGeom>
              <a:avLst/>
              <a:gdLst>
                <a:gd name="T0" fmla="*/ 2767 w 3154"/>
                <a:gd name="T1" fmla="*/ 517 h 3347"/>
                <a:gd name="T2" fmla="*/ 2739 w 3154"/>
                <a:gd name="T3" fmla="*/ 835 h 3347"/>
                <a:gd name="T4" fmla="*/ 2846 w 3154"/>
                <a:gd name="T5" fmla="*/ 1063 h 3347"/>
                <a:gd name="T6" fmla="*/ 2869 w 3154"/>
                <a:gd name="T7" fmla="*/ 1250 h 3347"/>
                <a:gd name="T8" fmla="*/ 3028 w 3154"/>
                <a:gd name="T9" fmla="*/ 1489 h 3347"/>
                <a:gd name="T10" fmla="*/ 3000 w 3154"/>
                <a:gd name="T11" fmla="*/ 1551 h 3347"/>
                <a:gd name="T12" fmla="*/ 2863 w 3154"/>
                <a:gd name="T13" fmla="*/ 1778 h 3347"/>
                <a:gd name="T14" fmla="*/ 2761 w 3154"/>
                <a:gd name="T15" fmla="*/ 2063 h 3347"/>
                <a:gd name="T16" fmla="*/ 2875 w 3154"/>
                <a:gd name="T17" fmla="*/ 2171 h 3347"/>
                <a:gd name="T18" fmla="*/ 3051 w 3154"/>
                <a:gd name="T19" fmla="*/ 2256 h 3347"/>
                <a:gd name="T20" fmla="*/ 3148 w 3154"/>
                <a:gd name="T21" fmla="*/ 2489 h 3347"/>
                <a:gd name="T22" fmla="*/ 2937 w 3154"/>
                <a:gd name="T23" fmla="*/ 2704 h 3347"/>
                <a:gd name="T24" fmla="*/ 2790 w 3154"/>
                <a:gd name="T25" fmla="*/ 2903 h 3347"/>
                <a:gd name="T26" fmla="*/ 2858 w 3154"/>
                <a:gd name="T27" fmla="*/ 3051 h 3347"/>
                <a:gd name="T28" fmla="*/ 2596 w 3154"/>
                <a:gd name="T29" fmla="*/ 3068 h 3347"/>
                <a:gd name="T30" fmla="*/ 2324 w 3154"/>
                <a:gd name="T31" fmla="*/ 3312 h 3347"/>
                <a:gd name="T32" fmla="*/ 2204 w 3154"/>
                <a:gd name="T33" fmla="*/ 3227 h 3347"/>
                <a:gd name="T34" fmla="*/ 2102 w 3154"/>
                <a:gd name="T35" fmla="*/ 3210 h 3347"/>
                <a:gd name="T36" fmla="*/ 1841 w 3154"/>
                <a:gd name="T37" fmla="*/ 3216 h 3347"/>
                <a:gd name="T38" fmla="*/ 1710 w 3154"/>
                <a:gd name="T39" fmla="*/ 3142 h 3347"/>
                <a:gd name="T40" fmla="*/ 1409 w 3154"/>
                <a:gd name="T41" fmla="*/ 3324 h 3347"/>
                <a:gd name="T42" fmla="*/ 1358 w 3154"/>
                <a:gd name="T43" fmla="*/ 3125 h 3347"/>
                <a:gd name="T44" fmla="*/ 1460 w 3154"/>
                <a:gd name="T45" fmla="*/ 2886 h 3347"/>
                <a:gd name="T46" fmla="*/ 1170 w 3154"/>
                <a:gd name="T47" fmla="*/ 2864 h 3347"/>
                <a:gd name="T48" fmla="*/ 954 w 3154"/>
                <a:gd name="T49" fmla="*/ 2903 h 3347"/>
                <a:gd name="T50" fmla="*/ 670 w 3154"/>
                <a:gd name="T51" fmla="*/ 3125 h 3347"/>
                <a:gd name="T52" fmla="*/ 517 w 3154"/>
                <a:gd name="T53" fmla="*/ 3244 h 3347"/>
                <a:gd name="T54" fmla="*/ 568 w 3154"/>
                <a:gd name="T55" fmla="*/ 2830 h 3347"/>
                <a:gd name="T56" fmla="*/ 704 w 3154"/>
                <a:gd name="T57" fmla="*/ 2625 h 3347"/>
                <a:gd name="T58" fmla="*/ 795 w 3154"/>
                <a:gd name="T59" fmla="*/ 2517 h 3347"/>
                <a:gd name="T60" fmla="*/ 562 w 3154"/>
                <a:gd name="T61" fmla="*/ 2534 h 3347"/>
                <a:gd name="T62" fmla="*/ 761 w 3154"/>
                <a:gd name="T63" fmla="*/ 2312 h 3347"/>
                <a:gd name="T64" fmla="*/ 528 w 3154"/>
                <a:gd name="T65" fmla="*/ 2284 h 3347"/>
                <a:gd name="T66" fmla="*/ 596 w 3154"/>
                <a:gd name="T67" fmla="*/ 2182 h 3347"/>
                <a:gd name="T68" fmla="*/ 625 w 3154"/>
                <a:gd name="T69" fmla="*/ 1949 h 3347"/>
                <a:gd name="T70" fmla="*/ 557 w 3154"/>
                <a:gd name="T71" fmla="*/ 1960 h 3347"/>
                <a:gd name="T72" fmla="*/ 449 w 3154"/>
                <a:gd name="T73" fmla="*/ 2011 h 3347"/>
                <a:gd name="T74" fmla="*/ 330 w 3154"/>
                <a:gd name="T75" fmla="*/ 2153 h 3347"/>
                <a:gd name="T76" fmla="*/ 307 w 3154"/>
                <a:gd name="T77" fmla="*/ 2000 h 3347"/>
                <a:gd name="T78" fmla="*/ 466 w 3154"/>
                <a:gd name="T79" fmla="*/ 1710 h 3347"/>
                <a:gd name="T80" fmla="*/ 341 w 3154"/>
                <a:gd name="T81" fmla="*/ 1693 h 3347"/>
                <a:gd name="T82" fmla="*/ 227 w 3154"/>
                <a:gd name="T83" fmla="*/ 1676 h 3347"/>
                <a:gd name="T84" fmla="*/ 142 w 3154"/>
                <a:gd name="T85" fmla="*/ 1432 h 3347"/>
                <a:gd name="T86" fmla="*/ 34 w 3154"/>
                <a:gd name="T87" fmla="*/ 1545 h 3347"/>
                <a:gd name="T88" fmla="*/ 108 w 3154"/>
                <a:gd name="T89" fmla="*/ 1188 h 3347"/>
                <a:gd name="T90" fmla="*/ 131 w 3154"/>
                <a:gd name="T91" fmla="*/ 1125 h 3347"/>
                <a:gd name="T92" fmla="*/ 432 w 3154"/>
                <a:gd name="T93" fmla="*/ 955 h 3347"/>
                <a:gd name="T94" fmla="*/ 454 w 3154"/>
                <a:gd name="T95" fmla="*/ 869 h 3347"/>
                <a:gd name="T96" fmla="*/ 568 w 3154"/>
                <a:gd name="T97" fmla="*/ 778 h 3347"/>
                <a:gd name="T98" fmla="*/ 972 w 3154"/>
                <a:gd name="T99" fmla="*/ 801 h 3347"/>
                <a:gd name="T100" fmla="*/ 1227 w 3154"/>
                <a:gd name="T101" fmla="*/ 699 h 3347"/>
                <a:gd name="T102" fmla="*/ 1335 w 3154"/>
                <a:gd name="T103" fmla="*/ 705 h 3347"/>
                <a:gd name="T104" fmla="*/ 1375 w 3154"/>
                <a:gd name="T105" fmla="*/ 551 h 3347"/>
                <a:gd name="T106" fmla="*/ 1210 w 3154"/>
                <a:gd name="T107" fmla="*/ 512 h 3347"/>
                <a:gd name="T108" fmla="*/ 1363 w 3154"/>
                <a:gd name="T109" fmla="*/ 330 h 3347"/>
                <a:gd name="T110" fmla="*/ 1562 w 3154"/>
                <a:gd name="T111" fmla="*/ 154 h 3347"/>
                <a:gd name="T112" fmla="*/ 1835 w 3154"/>
                <a:gd name="T113" fmla="*/ 142 h 3347"/>
                <a:gd name="T114" fmla="*/ 2062 w 3154"/>
                <a:gd name="T115" fmla="*/ 148 h 3347"/>
                <a:gd name="T116" fmla="*/ 2244 w 3154"/>
                <a:gd name="T117" fmla="*/ 159 h 3347"/>
                <a:gd name="T118" fmla="*/ 2648 w 3154"/>
                <a:gd name="T119" fmla="*/ 415 h 3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54" h="3347">
                  <a:moveTo>
                    <a:pt x="2778" y="415"/>
                  </a:moveTo>
                  <a:lnTo>
                    <a:pt x="2778" y="415"/>
                  </a:lnTo>
                  <a:cubicBezTo>
                    <a:pt x="2778" y="455"/>
                    <a:pt x="2778" y="455"/>
                    <a:pt x="2778" y="455"/>
                  </a:cubicBezTo>
                  <a:cubicBezTo>
                    <a:pt x="2778" y="472"/>
                    <a:pt x="2767" y="494"/>
                    <a:pt x="2767" y="517"/>
                  </a:cubicBezTo>
                  <a:cubicBezTo>
                    <a:pt x="2767" y="540"/>
                    <a:pt x="2727" y="568"/>
                    <a:pt x="2716" y="591"/>
                  </a:cubicBezTo>
                  <a:cubicBezTo>
                    <a:pt x="2682" y="654"/>
                    <a:pt x="2670" y="619"/>
                    <a:pt x="2619" y="631"/>
                  </a:cubicBezTo>
                  <a:cubicBezTo>
                    <a:pt x="2619" y="642"/>
                    <a:pt x="2602" y="693"/>
                    <a:pt x="2619" y="699"/>
                  </a:cubicBezTo>
                  <a:cubicBezTo>
                    <a:pt x="2699" y="722"/>
                    <a:pt x="2619" y="835"/>
                    <a:pt x="2739" y="835"/>
                  </a:cubicBezTo>
                  <a:cubicBezTo>
                    <a:pt x="2750" y="881"/>
                    <a:pt x="2721" y="926"/>
                    <a:pt x="2761" y="966"/>
                  </a:cubicBezTo>
                  <a:cubicBezTo>
                    <a:pt x="2773" y="983"/>
                    <a:pt x="2784" y="989"/>
                    <a:pt x="2801" y="989"/>
                  </a:cubicBezTo>
                  <a:cubicBezTo>
                    <a:pt x="2807" y="989"/>
                    <a:pt x="2863" y="1012"/>
                    <a:pt x="2863" y="1012"/>
                  </a:cubicBezTo>
                  <a:cubicBezTo>
                    <a:pt x="2869" y="1023"/>
                    <a:pt x="2846" y="1046"/>
                    <a:pt x="2846" y="1063"/>
                  </a:cubicBezTo>
                  <a:cubicBezTo>
                    <a:pt x="2846" y="1091"/>
                    <a:pt x="2875" y="1125"/>
                    <a:pt x="2909" y="1114"/>
                  </a:cubicBezTo>
                  <a:cubicBezTo>
                    <a:pt x="2932" y="1108"/>
                    <a:pt x="2971" y="1057"/>
                    <a:pt x="2977" y="1040"/>
                  </a:cubicBezTo>
                  <a:cubicBezTo>
                    <a:pt x="2994" y="1046"/>
                    <a:pt x="3040" y="1119"/>
                    <a:pt x="3034" y="1142"/>
                  </a:cubicBezTo>
                  <a:cubicBezTo>
                    <a:pt x="3005" y="1222"/>
                    <a:pt x="2898" y="1188"/>
                    <a:pt x="2869" y="1250"/>
                  </a:cubicBezTo>
                  <a:cubicBezTo>
                    <a:pt x="2858" y="1267"/>
                    <a:pt x="2835" y="1307"/>
                    <a:pt x="2841" y="1324"/>
                  </a:cubicBezTo>
                  <a:cubicBezTo>
                    <a:pt x="2852" y="1381"/>
                    <a:pt x="2869" y="1341"/>
                    <a:pt x="2903" y="1341"/>
                  </a:cubicBezTo>
                  <a:cubicBezTo>
                    <a:pt x="2909" y="1375"/>
                    <a:pt x="2994" y="1369"/>
                    <a:pt x="3017" y="1415"/>
                  </a:cubicBezTo>
                  <a:cubicBezTo>
                    <a:pt x="3028" y="1489"/>
                    <a:pt x="3028" y="1489"/>
                    <a:pt x="3028" y="1489"/>
                  </a:cubicBezTo>
                  <a:lnTo>
                    <a:pt x="3028" y="1489"/>
                  </a:lnTo>
                  <a:cubicBezTo>
                    <a:pt x="3017" y="1511"/>
                    <a:pt x="3017" y="1511"/>
                    <a:pt x="3017" y="1511"/>
                  </a:cubicBezTo>
                  <a:cubicBezTo>
                    <a:pt x="3017" y="1528"/>
                    <a:pt x="3051" y="1540"/>
                    <a:pt x="3040" y="1551"/>
                  </a:cubicBezTo>
                  <a:cubicBezTo>
                    <a:pt x="3034" y="1568"/>
                    <a:pt x="3017" y="1551"/>
                    <a:pt x="3000" y="1551"/>
                  </a:cubicBezTo>
                  <a:cubicBezTo>
                    <a:pt x="2954" y="1551"/>
                    <a:pt x="3011" y="1631"/>
                    <a:pt x="3011" y="1648"/>
                  </a:cubicBezTo>
                  <a:cubicBezTo>
                    <a:pt x="3011" y="1665"/>
                    <a:pt x="2977" y="1699"/>
                    <a:pt x="2966" y="1716"/>
                  </a:cubicBezTo>
                  <a:cubicBezTo>
                    <a:pt x="2954" y="1727"/>
                    <a:pt x="2903" y="1801"/>
                    <a:pt x="2886" y="1778"/>
                  </a:cubicBezTo>
                  <a:cubicBezTo>
                    <a:pt x="2875" y="1767"/>
                    <a:pt x="2875" y="1744"/>
                    <a:pt x="2863" y="1778"/>
                  </a:cubicBezTo>
                  <a:cubicBezTo>
                    <a:pt x="2858" y="1790"/>
                    <a:pt x="2852" y="1807"/>
                    <a:pt x="2852" y="1818"/>
                  </a:cubicBezTo>
                  <a:cubicBezTo>
                    <a:pt x="2824" y="1830"/>
                    <a:pt x="2744" y="1824"/>
                    <a:pt x="2778" y="1892"/>
                  </a:cubicBezTo>
                  <a:cubicBezTo>
                    <a:pt x="2818" y="1955"/>
                    <a:pt x="2773" y="1937"/>
                    <a:pt x="2761" y="1989"/>
                  </a:cubicBezTo>
                  <a:cubicBezTo>
                    <a:pt x="2755" y="2017"/>
                    <a:pt x="2784" y="2034"/>
                    <a:pt x="2761" y="2063"/>
                  </a:cubicBezTo>
                  <a:cubicBezTo>
                    <a:pt x="2744" y="2091"/>
                    <a:pt x="2755" y="2153"/>
                    <a:pt x="2739" y="2165"/>
                  </a:cubicBezTo>
                  <a:cubicBezTo>
                    <a:pt x="2739" y="2165"/>
                    <a:pt x="2739" y="2165"/>
                    <a:pt x="2739" y="2171"/>
                  </a:cubicBezTo>
                  <a:cubicBezTo>
                    <a:pt x="2750" y="2171"/>
                    <a:pt x="2807" y="2187"/>
                    <a:pt x="2812" y="2187"/>
                  </a:cubicBezTo>
                  <a:cubicBezTo>
                    <a:pt x="2858" y="2176"/>
                    <a:pt x="2841" y="2222"/>
                    <a:pt x="2875" y="2171"/>
                  </a:cubicBezTo>
                  <a:cubicBezTo>
                    <a:pt x="2886" y="2153"/>
                    <a:pt x="2909" y="2136"/>
                    <a:pt x="2926" y="2153"/>
                  </a:cubicBezTo>
                  <a:cubicBezTo>
                    <a:pt x="2937" y="2165"/>
                    <a:pt x="2988" y="2205"/>
                    <a:pt x="3000" y="2205"/>
                  </a:cubicBezTo>
                  <a:cubicBezTo>
                    <a:pt x="3017" y="2205"/>
                    <a:pt x="3034" y="2205"/>
                    <a:pt x="3045" y="2205"/>
                  </a:cubicBezTo>
                  <a:cubicBezTo>
                    <a:pt x="3051" y="2222"/>
                    <a:pt x="3057" y="2239"/>
                    <a:pt x="3051" y="2256"/>
                  </a:cubicBezTo>
                  <a:cubicBezTo>
                    <a:pt x="3034" y="2284"/>
                    <a:pt x="3057" y="2295"/>
                    <a:pt x="3045" y="2312"/>
                  </a:cubicBezTo>
                  <a:cubicBezTo>
                    <a:pt x="3034" y="2330"/>
                    <a:pt x="3011" y="2335"/>
                    <a:pt x="3028" y="2352"/>
                  </a:cubicBezTo>
                  <a:cubicBezTo>
                    <a:pt x="3051" y="2381"/>
                    <a:pt x="3102" y="2386"/>
                    <a:pt x="3130" y="2409"/>
                  </a:cubicBezTo>
                  <a:cubicBezTo>
                    <a:pt x="3153" y="2432"/>
                    <a:pt x="3148" y="2460"/>
                    <a:pt x="3148" y="2489"/>
                  </a:cubicBezTo>
                  <a:cubicBezTo>
                    <a:pt x="3148" y="2534"/>
                    <a:pt x="3108" y="2568"/>
                    <a:pt x="3079" y="2596"/>
                  </a:cubicBezTo>
                  <a:cubicBezTo>
                    <a:pt x="3057" y="2625"/>
                    <a:pt x="3079" y="2631"/>
                    <a:pt x="3079" y="2653"/>
                  </a:cubicBezTo>
                  <a:cubicBezTo>
                    <a:pt x="3051" y="2653"/>
                    <a:pt x="3022" y="2631"/>
                    <a:pt x="3000" y="2631"/>
                  </a:cubicBezTo>
                  <a:cubicBezTo>
                    <a:pt x="2960" y="2631"/>
                    <a:pt x="2960" y="2687"/>
                    <a:pt x="2937" y="2704"/>
                  </a:cubicBezTo>
                  <a:cubicBezTo>
                    <a:pt x="2909" y="2722"/>
                    <a:pt x="2892" y="2727"/>
                    <a:pt x="2892" y="2761"/>
                  </a:cubicBezTo>
                  <a:cubicBezTo>
                    <a:pt x="2892" y="2795"/>
                    <a:pt x="2869" y="2801"/>
                    <a:pt x="2846" y="2818"/>
                  </a:cubicBezTo>
                  <a:cubicBezTo>
                    <a:pt x="2829" y="2824"/>
                    <a:pt x="2835" y="2846"/>
                    <a:pt x="2824" y="2858"/>
                  </a:cubicBezTo>
                  <a:cubicBezTo>
                    <a:pt x="2812" y="2869"/>
                    <a:pt x="2767" y="2886"/>
                    <a:pt x="2790" y="2903"/>
                  </a:cubicBezTo>
                  <a:cubicBezTo>
                    <a:pt x="2807" y="2920"/>
                    <a:pt x="2824" y="2926"/>
                    <a:pt x="2852" y="2926"/>
                  </a:cubicBezTo>
                  <a:cubicBezTo>
                    <a:pt x="2886" y="2932"/>
                    <a:pt x="2858" y="3006"/>
                    <a:pt x="2841" y="3017"/>
                  </a:cubicBezTo>
                  <a:cubicBezTo>
                    <a:pt x="2858" y="3051"/>
                    <a:pt x="2858" y="3051"/>
                    <a:pt x="2858" y="3051"/>
                  </a:cubicBezTo>
                  <a:lnTo>
                    <a:pt x="2858" y="3051"/>
                  </a:lnTo>
                  <a:cubicBezTo>
                    <a:pt x="2852" y="3062"/>
                    <a:pt x="2801" y="3096"/>
                    <a:pt x="2790" y="3096"/>
                  </a:cubicBezTo>
                  <a:cubicBezTo>
                    <a:pt x="2721" y="3108"/>
                    <a:pt x="2744" y="3079"/>
                    <a:pt x="2716" y="3051"/>
                  </a:cubicBezTo>
                  <a:cubicBezTo>
                    <a:pt x="2693" y="3034"/>
                    <a:pt x="2642" y="3028"/>
                    <a:pt x="2625" y="3051"/>
                  </a:cubicBezTo>
                  <a:cubicBezTo>
                    <a:pt x="2613" y="3068"/>
                    <a:pt x="2596" y="3028"/>
                    <a:pt x="2596" y="3068"/>
                  </a:cubicBezTo>
                  <a:cubicBezTo>
                    <a:pt x="2596" y="3096"/>
                    <a:pt x="2596" y="3125"/>
                    <a:pt x="2602" y="3148"/>
                  </a:cubicBezTo>
                  <a:cubicBezTo>
                    <a:pt x="2608" y="3193"/>
                    <a:pt x="2562" y="3216"/>
                    <a:pt x="2528" y="3227"/>
                  </a:cubicBezTo>
                  <a:cubicBezTo>
                    <a:pt x="2500" y="3233"/>
                    <a:pt x="2398" y="3301"/>
                    <a:pt x="2381" y="3261"/>
                  </a:cubicBezTo>
                  <a:cubicBezTo>
                    <a:pt x="2369" y="3239"/>
                    <a:pt x="2329" y="3307"/>
                    <a:pt x="2324" y="3312"/>
                  </a:cubicBezTo>
                  <a:cubicBezTo>
                    <a:pt x="2290" y="3346"/>
                    <a:pt x="2290" y="3290"/>
                    <a:pt x="2278" y="3267"/>
                  </a:cubicBezTo>
                  <a:cubicBezTo>
                    <a:pt x="2261" y="3261"/>
                    <a:pt x="2278" y="3239"/>
                    <a:pt x="2255" y="3239"/>
                  </a:cubicBezTo>
                  <a:cubicBezTo>
                    <a:pt x="2239" y="3239"/>
                    <a:pt x="2233" y="3233"/>
                    <a:pt x="2216" y="3233"/>
                  </a:cubicBezTo>
                  <a:cubicBezTo>
                    <a:pt x="2216" y="3227"/>
                    <a:pt x="2204" y="3227"/>
                    <a:pt x="2204" y="3227"/>
                  </a:cubicBezTo>
                  <a:cubicBezTo>
                    <a:pt x="2193" y="3239"/>
                    <a:pt x="2199" y="3250"/>
                    <a:pt x="2199" y="3261"/>
                  </a:cubicBezTo>
                  <a:cubicBezTo>
                    <a:pt x="2199" y="3278"/>
                    <a:pt x="2176" y="3278"/>
                    <a:pt x="2165" y="3284"/>
                  </a:cubicBezTo>
                  <a:cubicBezTo>
                    <a:pt x="2142" y="3290"/>
                    <a:pt x="2068" y="3307"/>
                    <a:pt x="2068" y="3273"/>
                  </a:cubicBezTo>
                  <a:cubicBezTo>
                    <a:pt x="2068" y="3255"/>
                    <a:pt x="2102" y="3216"/>
                    <a:pt x="2102" y="3210"/>
                  </a:cubicBezTo>
                  <a:lnTo>
                    <a:pt x="2102" y="3210"/>
                  </a:lnTo>
                  <a:cubicBezTo>
                    <a:pt x="2068" y="3210"/>
                    <a:pt x="2034" y="3216"/>
                    <a:pt x="2005" y="3199"/>
                  </a:cubicBezTo>
                  <a:cubicBezTo>
                    <a:pt x="1937" y="3148"/>
                    <a:pt x="1960" y="3204"/>
                    <a:pt x="1909" y="3193"/>
                  </a:cubicBezTo>
                  <a:cubicBezTo>
                    <a:pt x="1863" y="3187"/>
                    <a:pt x="1875" y="3216"/>
                    <a:pt x="1841" y="3216"/>
                  </a:cubicBezTo>
                  <a:cubicBezTo>
                    <a:pt x="1829" y="3216"/>
                    <a:pt x="1801" y="3210"/>
                    <a:pt x="1790" y="3210"/>
                  </a:cubicBezTo>
                  <a:cubicBezTo>
                    <a:pt x="1778" y="3216"/>
                    <a:pt x="1790" y="3233"/>
                    <a:pt x="1767" y="3244"/>
                  </a:cubicBezTo>
                  <a:cubicBezTo>
                    <a:pt x="1761" y="3250"/>
                    <a:pt x="1755" y="3267"/>
                    <a:pt x="1744" y="3261"/>
                  </a:cubicBezTo>
                  <a:cubicBezTo>
                    <a:pt x="1721" y="3244"/>
                    <a:pt x="1750" y="3096"/>
                    <a:pt x="1710" y="3142"/>
                  </a:cubicBezTo>
                  <a:cubicBezTo>
                    <a:pt x="1693" y="3165"/>
                    <a:pt x="1727" y="3221"/>
                    <a:pt x="1665" y="3227"/>
                  </a:cubicBezTo>
                  <a:cubicBezTo>
                    <a:pt x="1608" y="3227"/>
                    <a:pt x="1608" y="3250"/>
                    <a:pt x="1574" y="3290"/>
                  </a:cubicBezTo>
                  <a:cubicBezTo>
                    <a:pt x="1557" y="3312"/>
                    <a:pt x="1534" y="3295"/>
                    <a:pt x="1511" y="3318"/>
                  </a:cubicBezTo>
                  <a:cubicBezTo>
                    <a:pt x="1489" y="3335"/>
                    <a:pt x="1437" y="3335"/>
                    <a:pt x="1409" y="3324"/>
                  </a:cubicBezTo>
                  <a:cubicBezTo>
                    <a:pt x="1392" y="3312"/>
                    <a:pt x="1386" y="3290"/>
                    <a:pt x="1386" y="3267"/>
                  </a:cubicBezTo>
                  <a:cubicBezTo>
                    <a:pt x="1392" y="3250"/>
                    <a:pt x="1386" y="3239"/>
                    <a:pt x="1386" y="3221"/>
                  </a:cubicBezTo>
                  <a:cubicBezTo>
                    <a:pt x="1358" y="3216"/>
                    <a:pt x="1341" y="3239"/>
                    <a:pt x="1341" y="3193"/>
                  </a:cubicBezTo>
                  <a:cubicBezTo>
                    <a:pt x="1341" y="3165"/>
                    <a:pt x="1335" y="3148"/>
                    <a:pt x="1358" y="3125"/>
                  </a:cubicBezTo>
                  <a:cubicBezTo>
                    <a:pt x="1381" y="3091"/>
                    <a:pt x="1386" y="3062"/>
                    <a:pt x="1398" y="3034"/>
                  </a:cubicBezTo>
                  <a:cubicBezTo>
                    <a:pt x="1420" y="3034"/>
                    <a:pt x="1426" y="3028"/>
                    <a:pt x="1437" y="3011"/>
                  </a:cubicBezTo>
                  <a:cubicBezTo>
                    <a:pt x="1443" y="2989"/>
                    <a:pt x="1466" y="3006"/>
                    <a:pt x="1483" y="2989"/>
                  </a:cubicBezTo>
                  <a:cubicBezTo>
                    <a:pt x="1511" y="2966"/>
                    <a:pt x="1489" y="2898"/>
                    <a:pt x="1460" y="2886"/>
                  </a:cubicBezTo>
                  <a:cubicBezTo>
                    <a:pt x="1426" y="2869"/>
                    <a:pt x="1409" y="2892"/>
                    <a:pt x="1381" y="2903"/>
                  </a:cubicBezTo>
                  <a:cubicBezTo>
                    <a:pt x="1346" y="2909"/>
                    <a:pt x="1358" y="2835"/>
                    <a:pt x="1358" y="2818"/>
                  </a:cubicBezTo>
                  <a:cubicBezTo>
                    <a:pt x="1363" y="2790"/>
                    <a:pt x="1363" y="2778"/>
                    <a:pt x="1341" y="2778"/>
                  </a:cubicBezTo>
                  <a:cubicBezTo>
                    <a:pt x="1335" y="2784"/>
                    <a:pt x="1182" y="2869"/>
                    <a:pt x="1170" y="2864"/>
                  </a:cubicBezTo>
                  <a:cubicBezTo>
                    <a:pt x="1153" y="2864"/>
                    <a:pt x="1148" y="2858"/>
                    <a:pt x="1131" y="2881"/>
                  </a:cubicBezTo>
                  <a:cubicBezTo>
                    <a:pt x="1119" y="2903"/>
                    <a:pt x="1114" y="2869"/>
                    <a:pt x="1091" y="2881"/>
                  </a:cubicBezTo>
                  <a:cubicBezTo>
                    <a:pt x="1057" y="2909"/>
                    <a:pt x="1068" y="2881"/>
                    <a:pt x="1028" y="2881"/>
                  </a:cubicBezTo>
                  <a:cubicBezTo>
                    <a:pt x="1000" y="2881"/>
                    <a:pt x="977" y="2875"/>
                    <a:pt x="954" y="2903"/>
                  </a:cubicBezTo>
                  <a:cubicBezTo>
                    <a:pt x="937" y="2920"/>
                    <a:pt x="932" y="2943"/>
                    <a:pt x="903" y="2932"/>
                  </a:cubicBezTo>
                  <a:cubicBezTo>
                    <a:pt x="841" y="2920"/>
                    <a:pt x="818" y="2937"/>
                    <a:pt x="784" y="2989"/>
                  </a:cubicBezTo>
                  <a:cubicBezTo>
                    <a:pt x="761" y="3023"/>
                    <a:pt x="761" y="3023"/>
                    <a:pt x="722" y="3045"/>
                  </a:cubicBezTo>
                  <a:cubicBezTo>
                    <a:pt x="676" y="3074"/>
                    <a:pt x="693" y="3085"/>
                    <a:pt x="670" y="3125"/>
                  </a:cubicBezTo>
                  <a:cubicBezTo>
                    <a:pt x="659" y="3136"/>
                    <a:pt x="631" y="3148"/>
                    <a:pt x="614" y="3153"/>
                  </a:cubicBezTo>
                  <a:cubicBezTo>
                    <a:pt x="585" y="3170"/>
                    <a:pt x="585" y="3193"/>
                    <a:pt x="562" y="3210"/>
                  </a:cubicBezTo>
                  <a:cubicBezTo>
                    <a:pt x="545" y="3221"/>
                    <a:pt x="534" y="3233"/>
                    <a:pt x="517" y="3244"/>
                  </a:cubicBezTo>
                  <a:lnTo>
                    <a:pt x="517" y="3244"/>
                  </a:lnTo>
                  <a:cubicBezTo>
                    <a:pt x="517" y="3227"/>
                    <a:pt x="517" y="3204"/>
                    <a:pt x="517" y="3187"/>
                  </a:cubicBezTo>
                  <a:cubicBezTo>
                    <a:pt x="517" y="3113"/>
                    <a:pt x="500" y="3045"/>
                    <a:pt x="511" y="2972"/>
                  </a:cubicBezTo>
                  <a:cubicBezTo>
                    <a:pt x="517" y="2926"/>
                    <a:pt x="494" y="2886"/>
                    <a:pt x="494" y="2841"/>
                  </a:cubicBezTo>
                  <a:cubicBezTo>
                    <a:pt x="500" y="2835"/>
                    <a:pt x="557" y="2830"/>
                    <a:pt x="568" y="2830"/>
                  </a:cubicBezTo>
                  <a:cubicBezTo>
                    <a:pt x="568" y="2824"/>
                    <a:pt x="568" y="2824"/>
                    <a:pt x="574" y="2818"/>
                  </a:cubicBezTo>
                  <a:cubicBezTo>
                    <a:pt x="642" y="2767"/>
                    <a:pt x="540" y="2767"/>
                    <a:pt x="591" y="2744"/>
                  </a:cubicBezTo>
                  <a:cubicBezTo>
                    <a:pt x="596" y="2739"/>
                    <a:pt x="642" y="2676"/>
                    <a:pt x="642" y="2665"/>
                  </a:cubicBezTo>
                  <a:cubicBezTo>
                    <a:pt x="653" y="2636"/>
                    <a:pt x="676" y="2636"/>
                    <a:pt x="704" y="2625"/>
                  </a:cubicBezTo>
                  <a:cubicBezTo>
                    <a:pt x="733" y="2608"/>
                    <a:pt x="756" y="2585"/>
                    <a:pt x="773" y="2557"/>
                  </a:cubicBezTo>
                  <a:cubicBezTo>
                    <a:pt x="790" y="2528"/>
                    <a:pt x="852" y="2551"/>
                    <a:pt x="835" y="2511"/>
                  </a:cubicBezTo>
                  <a:cubicBezTo>
                    <a:pt x="830" y="2500"/>
                    <a:pt x="830" y="2449"/>
                    <a:pt x="824" y="2449"/>
                  </a:cubicBezTo>
                  <a:cubicBezTo>
                    <a:pt x="790" y="2466"/>
                    <a:pt x="790" y="2477"/>
                    <a:pt x="795" y="2517"/>
                  </a:cubicBezTo>
                  <a:cubicBezTo>
                    <a:pt x="801" y="2545"/>
                    <a:pt x="744" y="2545"/>
                    <a:pt x="722" y="2545"/>
                  </a:cubicBezTo>
                  <a:cubicBezTo>
                    <a:pt x="687" y="2545"/>
                    <a:pt x="631" y="2602"/>
                    <a:pt x="608" y="2585"/>
                  </a:cubicBezTo>
                  <a:cubicBezTo>
                    <a:pt x="591" y="2574"/>
                    <a:pt x="568" y="2591"/>
                    <a:pt x="557" y="2585"/>
                  </a:cubicBezTo>
                  <a:cubicBezTo>
                    <a:pt x="540" y="2574"/>
                    <a:pt x="562" y="2545"/>
                    <a:pt x="562" y="2534"/>
                  </a:cubicBezTo>
                  <a:cubicBezTo>
                    <a:pt x="574" y="2528"/>
                    <a:pt x="596" y="2523"/>
                    <a:pt x="602" y="2511"/>
                  </a:cubicBezTo>
                  <a:cubicBezTo>
                    <a:pt x="608" y="2483"/>
                    <a:pt x="574" y="2449"/>
                    <a:pt x="614" y="2466"/>
                  </a:cubicBezTo>
                  <a:cubicBezTo>
                    <a:pt x="670" y="2489"/>
                    <a:pt x="682" y="2415"/>
                    <a:pt x="710" y="2375"/>
                  </a:cubicBezTo>
                  <a:cubicBezTo>
                    <a:pt x="733" y="2346"/>
                    <a:pt x="778" y="2341"/>
                    <a:pt x="761" y="2312"/>
                  </a:cubicBezTo>
                  <a:cubicBezTo>
                    <a:pt x="727" y="2256"/>
                    <a:pt x="722" y="2324"/>
                    <a:pt x="676" y="2335"/>
                  </a:cubicBezTo>
                  <a:cubicBezTo>
                    <a:pt x="653" y="2352"/>
                    <a:pt x="653" y="2369"/>
                    <a:pt x="631" y="2358"/>
                  </a:cubicBezTo>
                  <a:cubicBezTo>
                    <a:pt x="608" y="2346"/>
                    <a:pt x="591" y="2364"/>
                    <a:pt x="568" y="2369"/>
                  </a:cubicBezTo>
                  <a:cubicBezTo>
                    <a:pt x="534" y="2375"/>
                    <a:pt x="534" y="2307"/>
                    <a:pt x="528" y="2284"/>
                  </a:cubicBezTo>
                  <a:cubicBezTo>
                    <a:pt x="528" y="2278"/>
                    <a:pt x="562" y="2256"/>
                    <a:pt x="562" y="2256"/>
                  </a:cubicBezTo>
                  <a:lnTo>
                    <a:pt x="568" y="2256"/>
                  </a:lnTo>
                  <a:cubicBezTo>
                    <a:pt x="596" y="2256"/>
                    <a:pt x="591" y="2250"/>
                    <a:pt x="585" y="2227"/>
                  </a:cubicBezTo>
                  <a:cubicBezTo>
                    <a:pt x="574" y="2193"/>
                    <a:pt x="591" y="2205"/>
                    <a:pt x="596" y="2182"/>
                  </a:cubicBezTo>
                  <a:cubicBezTo>
                    <a:pt x="602" y="2171"/>
                    <a:pt x="557" y="2080"/>
                    <a:pt x="580" y="2068"/>
                  </a:cubicBezTo>
                  <a:cubicBezTo>
                    <a:pt x="602" y="2045"/>
                    <a:pt x="625" y="2057"/>
                    <a:pt x="636" y="2017"/>
                  </a:cubicBezTo>
                  <a:cubicBezTo>
                    <a:pt x="648" y="1994"/>
                    <a:pt x="693" y="1937"/>
                    <a:pt x="693" y="1921"/>
                  </a:cubicBezTo>
                  <a:cubicBezTo>
                    <a:pt x="670" y="1921"/>
                    <a:pt x="642" y="1943"/>
                    <a:pt x="625" y="1949"/>
                  </a:cubicBezTo>
                  <a:cubicBezTo>
                    <a:pt x="602" y="1955"/>
                    <a:pt x="608" y="1909"/>
                    <a:pt x="580" y="1898"/>
                  </a:cubicBezTo>
                  <a:cubicBezTo>
                    <a:pt x="574" y="1898"/>
                    <a:pt x="574" y="1898"/>
                    <a:pt x="574" y="1898"/>
                  </a:cubicBezTo>
                  <a:cubicBezTo>
                    <a:pt x="568" y="1903"/>
                    <a:pt x="545" y="1926"/>
                    <a:pt x="545" y="1932"/>
                  </a:cubicBezTo>
                  <a:cubicBezTo>
                    <a:pt x="545" y="1943"/>
                    <a:pt x="557" y="1960"/>
                    <a:pt x="557" y="1960"/>
                  </a:cubicBezTo>
                  <a:cubicBezTo>
                    <a:pt x="557" y="1966"/>
                    <a:pt x="540" y="1966"/>
                    <a:pt x="534" y="1972"/>
                  </a:cubicBezTo>
                  <a:cubicBezTo>
                    <a:pt x="534" y="1977"/>
                    <a:pt x="540" y="1989"/>
                    <a:pt x="540" y="2000"/>
                  </a:cubicBezTo>
                  <a:cubicBezTo>
                    <a:pt x="506" y="2000"/>
                    <a:pt x="523" y="1966"/>
                    <a:pt x="523" y="1955"/>
                  </a:cubicBezTo>
                  <a:cubicBezTo>
                    <a:pt x="494" y="1949"/>
                    <a:pt x="460" y="1989"/>
                    <a:pt x="449" y="2011"/>
                  </a:cubicBezTo>
                  <a:cubicBezTo>
                    <a:pt x="443" y="2017"/>
                    <a:pt x="449" y="2028"/>
                    <a:pt x="443" y="2040"/>
                  </a:cubicBezTo>
                  <a:cubicBezTo>
                    <a:pt x="426" y="2057"/>
                    <a:pt x="415" y="2057"/>
                    <a:pt x="403" y="2068"/>
                  </a:cubicBezTo>
                  <a:cubicBezTo>
                    <a:pt x="381" y="2085"/>
                    <a:pt x="386" y="2125"/>
                    <a:pt x="364" y="2142"/>
                  </a:cubicBezTo>
                  <a:cubicBezTo>
                    <a:pt x="364" y="2142"/>
                    <a:pt x="335" y="2159"/>
                    <a:pt x="330" y="2153"/>
                  </a:cubicBezTo>
                  <a:cubicBezTo>
                    <a:pt x="324" y="2148"/>
                    <a:pt x="330" y="2091"/>
                    <a:pt x="330" y="2080"/>
                  </a:cubicBezTo>
                  <a:cubicBezTo>
                    <a:pt x="330" y="2074"/>
                    <a:pt x="330" y="2074"/>
                    <a:pt x="330" y="2074"/>
                  </a:cubicBezTo>
                  <a:cubicBezTo>
                    <a:pt x="318" y="2068"/>
                    <a:pt x="278" y="2057"/>
                    <a:pt x="278" y="2051"/>
                  </a:cubicBezTo>
                  <a:cubicBezTo>
                    <a:pt x="278" y="2028"/>
                    <a:pt x="301" y="2017"/>
                    <a:pt x="307" y="2000"/>
                  </a:cubicBezTo>
                  <a:cubicBezTo>
                    <a:pt x="330" y="1966"/>
                    <a:pt x="330" y="1909"/>
                    <a:pt x="335" y="1869"/>
                  </a:cubicBezTo>
                  <a:cubicBezTo>
                    <a:pt x="341" y="1858"/>
                    <a:pt x="358" y="1807"/>
                    <a:pt x="369" y="1801"/>
                  </a:cubicBezTo>
                  <a:cubicBezTo>
                    <a:pt x="386" y="1778"/>
                    <a:pt x="426" y="1784"/>
                    <a:pt x="437" y="1750"/>
                  </a:cubicBezTo>
                  <a:cubicBezTo>
                    <a:pt x="449" y="1727"/>
                    <a:pt x="443" y="1722"/>
                    <a:pt x="466" y="1710"/>
                  </a:cubicBezTo>
                  <a:cubicBezTo>
                    <a:pt x="477" y="1705"/>
                    <a:pt x="528" y="1710"/>
                    <a:pt x="506" y="1693"/>
                  </a:cubicBezTo>
                  <a:cubicBezTo>
                    <a:pt x="483" y="1682"/>
                    <a:pt x="449" y="1687"/>
                    <a:pt x="432" y="1705"/>
                  </a:cubicBezTo>
                  <a:cubicBezTo>
                    <a:pt x="432" y="1705"/>
                    <a:pt x="392" y="1710"/>
                    <a:pt x="386" y="1710"/>
                  </a:cubicBezTo>
                  <a:cubicBezTo>
                    <a:pt x="358" y="1716"/>
                    <a:pt x="358" y="1693"/>
                    <a:pt x="341" y="1693"/>
                  </a:cubicBezTo>
                  <a:cubicBezTo>
                    <a:pt x="318" y="1693"/>
                    <a:pt x="290" y="1722"/>
                    <a:pt x="284" y="1744"/>
                  </a:cubicBezTo>
                  <a:cubicBezTo>
                    <a:pt x="267" y="1784"/>
                    <a:pt x="267" y="1784"/>
                    <a:pt x="244" y="1756"/>
                  </a:cubicBezTo>
                  <a:cubicBezTo>
                    <a:pt x="233" y="1744"/>
                    <a:pt x="199" y="1705"/>
                    <a:pt x="199" y="1687"/>
                  </a:cubicBezTo>
                  <a:cubicBezTo>
                    <a:pt x="199" y="1676"/>
                    <a:pt x="222" y="1682"/>
                    <a:pt x="227" y="1676"/>
                  </a:cubicBezTo>
                  <a:cubicBezTo>
                    <a:pt x="267" y="1659"/>
                    <a:pt x="227" y="1619"/>
                    <a:pt x="210" y="1602"/>
                  </a:cubicBezTo>
                  <a:cubicBezTo>
                    <a:pt x="210" y="1608"/>
                    <a:pt x="210" y="1608"/>
                    <a:pt x="210" y="1608"/>
                  </a:cubicBezTo>
                  <a:cubicBezTo>
                    <a:pt x="176" y="1580"/>
                    <a:pt x="210" y="1545"/>
                    <a:pt x="210" y="1506"/>
                  </a:cubicBezTo>
                  <a:cubicBezTo>
                    <a:pt x="210" y="1506"/>
                    <a:pt x="142" y="1466"/>
                    <a:pt x="142" y="1432"/>
                  </a:cubicBezTo>
                  <a:lnTo>
                    <a:pt x="142" y="1432"/>
                  </a:lnTo>
                  <a:cubicBezTo>
                    <a:pt x="136" y="1443"/>
                    <a:pt x="159" y="1489"/>
                    <a:pt x="131" y="1489"/>
                  </a:cubicBezTo>
                  <a:cubicBezTo>
                    <a:pt x="125" y="1477"/>
                    <a:pt x="102" y="1466"/>
                    <a:pt x="96" y="1455"/>
                  </a:cubicBezTo>
                  <a:cubicBezTo>
                    <a:pt x="51" y="1455"/>
                    <a:pt x="57" y="1545"/>
                    <a:pt x="34" y="1545"/>
                  </a:cubicBezTo>
                  <a:cubicBezTo>
                    <a:pt x="34" y="1483"/>
                    <a:pt x="0" y="1449"/>
                    <a:pt x="51" y="1409"/>
                  </a:cubicBezTo>
                  <a:cubicBezTo>
                    <a:pt x="80" y="1381"/>
                    <a:pt x="57" y="1341"/>
                    <a:pt x="40" y="1324"/>
                  </a:cubicBezTo>
                  <a:cubicBezTo>
                    <a:pt x="6" y="1290"/>
                    <a:pt x="45" y="1296"/>
                    <a:pt x="51" y="1278"/>
                  </a:cubicBezTo>
                  <a:cubicBezTo>
                    <a:pt x="62" y="1256"/>
                    <a:pt x="80" y="1182"/>
                    <a:pt x="108" y="1188"/>
                  </a:cubicBezTo>
                  <a:cubicBezTo>
                    <a:pt x="142" y="1193"/>
                    <a:pt x="136" y="1199"/>
                    <a:pt x="159" y="1176"/>
                  </a:cubicBezTo>
                  <a:cubicBezTo>
                    <a:pt x="165" y="1171"/>
                    <a:pt x="187" y="1148"/>
                    <a:pt x="187" y="1142"/>
                  </a:cubicBezTo>
                  <a:cubicBezTo>
                    <a:pt x="182" y="1142"/>
                    <a:pt x="182" y="1114"/>
                    <a:pt x="176" y="1108"/>
                  </a:cubicBezTo>
                  <a:cubicBezTo>
                    <a:pt x="165" y="1102"/>
                    <a:pt x="142" y="1148"/>
                    <a:pt x="131" y="1125"/>
                  </a:cubicBezTo>
                  <a:cubicBezTo>
                    <a:pt x="108" y="1102"/>
                    <a:pt x="153" y="1068"/>
                    <a:pt x="176" y="1046"/>
                  </a:cubicBezTo>
                  <a:cubicBezTo>
                    <a:pt x="210" y="1017"/>
                    <a:pt x="256" y="1057"/>
                    <a:pt x="307" y="1034"/>
                  </a:cubicBezTo>
                  <a:cubicBezTo>
                    <a:pt x="335" y="1012"/>
                    <a:pt x="335" y="989"/>
                    <a:pt x="369" y="977"/>
                  </a:cubicBezTo>
                  <a:cubicBezTo>
                    <a:pt x="398" y="966"/>
                    <a:pt x="454" y="1006"/>
                    <a:pt x="432" y="955"/>
                  </a:cubicBezTo>
                  <a:cubicBezTo>
                    <a:pt x="426" y="932"/>
                    <a:pt x="437" y="921"/>
                    <a:pt x="420" y="909"/>
                  </a:cubicBezTo>
                  <a:cubicBezTo>
                    <a:pt x="403" y="904"/>
                    <a:pt x="381" y="898"/>
                    <a:pt x="381" y="881"/>
                  </a:cubicBezTo>
                  <a:cubicBezTo>
                    <a:pt x="381" y="875"/>
                    <a:pt x="381" y="875"/>
                    <a:pt x="381" y="875"/>
                  </a:cubicBezTo>
                  <a:cubicBezTo>
                    <a:pt x="409" y="875"/>
                    <a:pt x="432" y="869"/>
                    <a:pt x="454" y="869"/>
                  </a:cubicBezTo>
                  <a:cubicBezTo>
                    <a:pt x="494" y="869"/>
                    <a:pt x="483" y="847"/>
                    <a:pt x="483" y="824"/>
                  </a:cubicBezTo>
                  <a:lnTo>
                    <a:pt x="483" y="824"/>
                  </a:lnTo>
                  <a:lnTo>
                    <a:pt x="483" y="824"/>
                  </a:lnTo>
                  <a:cubicBezTo>
                    <a:pt x="528" y="824"/>
                    <a:pt x="551" y="830"/>
                    <a:pt x="568" y="778"/>
                  </a:cubicBezTo>
                  <a:cubicBezTo>
                    <a:pt x="568" y="778"/>
                    <a:pt x="574" y="796"/>
                    <a:pt x="585" y="801"/>
                  </a:cubicBezTo>
                  <a:cubicBezTo>
                    <a:pt x="602" y="813"/>
                    <a:pt x="614" y="830"/>
                    <a:pt x="631" y="841"/>
                  </a:cubicBezTo>
                  <a:cubicBezTo>
                    <a:pt x="733" y="898"/>
                    <a:pt x="767" y="824"/>
                    <a:pt x="864" y="824"/>
                  </a:cubicBezTo>
                  <a:cubicBezTo>
                    <a:pt x="903" y="813"/>
                    <a:pt x="937" y="835"/>
                    <a:pt x="972" y="801"/>
                  </a:cubicBezTo>
                  <a:cubicBezTo>
                    <a:pt x="994" y="778"/>
                    <a:pt x="1057" y="699"/>
                    <a:pt x="1096" y="733"/>
                  </a:cubicBezTo>
                  <a:cubicBezTo>
                    <a:pt x="1125" y="762"/>
                    <a:pt x="1102" y="807"/>
                    <a:pt x="1170" y="767"/>
                  </a:cubicBezTo>
                  <a:cubicBezTo>
                    <a:pt x="1204" y="750"/>
                    <a:pt x="1165" y="699"/>
                    <a:pt x="1182" y="693"/>
                  </a:cubicBezTo>
                  <a:cubicBezTo>
                    <a:pt x="1221" y="671"/>
                    <a:pt x="1204" y="688"/>
                    <a:pt x="1227" y="699"/>
                  </a:cubicBezTo>
                  <a:cubicBezTo>
                    <a:pt x="1239" y="710"/>
                    <a:pt x="1255" y="699"/>
                    <a:pt x="1267" y="716"/>
                  </a:cubicBezTo>
                  <a:cubicBezTo>
                    <a:pt x="1284" y="744"/>
                    <a:pt x="1301" y="790"/>
                    <a:pt x="1341" y="801"/>
                  </a:cubicBezTo>
                  <a:lnTo>
                    <a:pt x="1341" y="801"/>
                  </a:lnTo>
                  <a:cubicBezTo>
                    <a:pt x="1346" y="784"/>
                    <a:pt x="1341" y="722"/>
                    <a:pt x="1335" y="705"/>
                  </a:cubicBezTo>
                  <a:cubicBezTo>
                    <a:pt x="1324" y="682"/>
                    <a:pt x="1369" y="654"/>
                    <a:pt x="1386" y="648"/>
                  </a:cubicBezTo>
                  <a:cubicBezTo>
                    <a:pt x="1386" y="625"/>
                    <a:pt x="1261" y="636"/>
                    <a:pt x="1239" y="619"/>
                  </a:cubicBezTo>
                  <a:cubicBezTo>
                    <a:pt x="1193" y="580"/>
                    <a:pt x="1284" y="585"/>
                    <a:pt x="1307" y="580"/>
                  </a:cubicBezTo>
                  <a:cubicBezTo>
                    <a:pt x="1329" y="574"/>
                    <a:pt x="1352" y="574"/>
                    <a:pt x="1375" y="551"/>
                  </a:cubicBezTo>
                  <a:cubicBezTo>
                    <a:pt x="1381" y="546"/>
                    <a:pt x="1386" y="528"/>
                    <a:pt x="1375" y="534"/>
                  </a:cubicBezTo>
                  <a:cubicBezTo>
                    <a:pt x="1341" y="551"/>
                    <a:pt x="1307" y="551"/>
                    <a:pt x="1267" y="563"/>
                  </a:cubicBezTo>
                  <a:cubicBezTo>
                    <a:pt x="1239" y="574"/>
                    <a:pt x="1210" y="557"/>
                    <a:pt x="1182" y="557"/>
                  </a:cubicBezTo>
                  <a:cubicBezTo>
                    <a:pt x="1182" y="546"/>
                    <a:pt x="1221" y="534"/>
                    <a:pt x="1210" y="512"/>
                  </a:cubicBezTo>
                  <a:cubicBezTo>
                    <a:pt x="1187" y="472"/>
                    <a:pt x="1221" y="489"/>
                    <a:pt x="1227" y="455"/>
                  </a:cubicBezTo>
                  <a:cubicBezTo>
                    <a:pt x="1233" y="432"/>
                    <a:pt x="1199" y="426"/>
                    <a:pt x="1199" y="409"/>
                  </a:cubicBezTo>
                  <a:cubicBezTo>
                    <a:pt x="1210" y="409"/>
                    <a:pt x="1216" y="392"/>
                    <a:pt x="1227" y="409"/>
                  </a:cubicBezTo>
                  <a:cubicBezTo>
                    <a:pt x="1255" y="449"/>
                    <a:pt x="1358" y="364"/>
                    <a:pt x="1363" y="330"/>
                  </a:cubicBezTo>
                  <a:cubicBezTo>
                    <a:pt x="1375" y="296"/>
                    <a:pt x="1386" y="341"/>
                    <a:pt x="1403" y="313"/>
                  </a:cubicBezTo>
                  <a:cubicBezTo>
                    <a:pt x="1437" y="267"/>
                    <a:pt x="1449" y="273"/>
                    <a:pt x="1494" y="267"/>
                  </a:cubicBezTo>
                  <a:cubicBezTo>
                    <a:pt x="1545" y="262"/>
                    <a:pt x="1505" y="245"/>
                    <a:pt x="1517" y="205"/>
                  </a:cubicBezTo>
                  <a:cubicBezTo>
                    <a:pt x="1523" y="176"/>
                    <a:pt x="1517" y="137"/>
                    <a:pt x="1562" y="154"/>
                  </a:cubicBezTo>
                  <a:cubicBezTo>
                    <a:pt x="1613" y="171"/>
                    <a:pt x="1636" y="125"/>
                    <a:pt x="1676" y="114"/>
                  </a:cubicBezTo>
                  <a:cubicBezTo>
                    <a:pt x="1704" y="103"/>
                    <a:pt x="1716" y="46"/>
                    <a:pt x="1750" y="46"/>
                  </a:cubicBezTo>
                  <a:cubicBezTo>
                    <a:pt x="1750" y="171"/>
                    <a:pt x="1750" y="171"/>
                    <a:pt x="1750" y="171"/>
                  </a:cubicBezTo>
                  <a:cubicBezTo>
                    <a:pt x="1744" y="227"/>
                    <a:pt x="1824" y="154"/>
                    <a:pt x="1835" y="142"/>
                  </a:cubicBezTo>
                  <a:cubicBezTo>
                    <a:pt x="1875" y="114"/>
                    <a:pt x="1932" y="85"/>
                    <a:pt x="1971" y="57"/>
                  </a:cubicBezTo>
                  <a:cubicBezTo>
                    <a:pt x="2040" y="0"/>
                    <a:pt x="1960" y="103"/>
                    <a:pt x="1960" y="125"/>
                  </a:cubicBezTo>
                  <a:cubicBezTo>
                    <a:pt x="1983" y="131"/>
                    <a:pt x="2000" y="91"/>
                    <a:pt x="2028" y="91"/>
                  </a:cubicBezTo>
                  <a:cubicBezTo>
                    <a:pt x="2034" y="91"/>
                    <a:pt x="2062" y="142"/>
                    <a:pt x="2062" y="148"/>
                  </a:cubicBezTo>
                  <a:cubicBezTo>
                    <a:pt x="2074" y="159"/>
                    <a:pt x="2091" y="182"/>
                    <a:pt x="2091" y="193"/>
                  </a:cubicBezTo>
                  <a:cubicBezTo>
                    <a:pt x="2142" y="137"/>
                    <a:pt x="2142" y="137"/>
                    <a:pt x="2142" y="137"/>
                  </a:cubicBezTo>
                  <a:cubicBezTo>
                    <a:pt x="2159" y="119"/>
                    <a:pt x="2187" y="125"/>
                    <a:pt x="2204" y="131"/>
                  </a:cubicBezTo>
                  <a:cubicBezTo>
                    <a:pt x="2250" y="137"/>
                    <a:pt x="2221" y="148"/>
                    <a:pt x="2244" y="159"/>
                  </a:cubicBezTo>
                  <a:cubicBezTo>
                    <a:pt x="2261" y="171"/>
                    <a:pt x="2290" y="176"/>
                    <a:pt x="2307" y="182"/>
                  </a:cubicBezTo>
                  <a:cubicBezTo>
                    <a:pt x="2369" y="210"/>
                    <a:pt x="2415" y="301"/>
                    <a:pt x="2466" y="347"/>
                  </a:cubicBezTo>
                  <a:cubicBezTo>
                    <a:pt x="2489" y="369"/>
                    <a:pt x="2500" y="409"/>
                    <a:pt x="2534" y="409"/>
                  </a:cubicBezTo>
                  <a:cubicBezTo>
                    <a:pt x="2568" y="409"/>
                    <a:pt x="2613" y="426"/>
                    <a:pt x="2648" y="415"/>
                  </a:cubicBezTo>
                  <a:cubicBezTo>
                    <a:pt x="2778" y="415"/>
                    <a:pt x="2778" y="415"/>
                    <a:pt x="2778" y="415"/>
                  </a:cubicBezTo>
                </a:path>
              </a:pathLst>
            </a:custGeom>
            <a:grpFill/>
            <a:ln w="19050" cap="flat" cmpd="sng">
              <a:solidFill>
                <a:schemeClr val="bg1"/>
              </a:solidFill>
              <a:bevel/>
              <a:headEnd/>
              <a:tailEnd/>
            </a:ln>
            <a:effectLst/>
          </p:spPr>
          <p:txBody>
            <a:bodyPr wrap="none" anchor="ctr"/>
            <a:lstStyle/>
            <a:p>
              <a:endParaRPr lang="en-US"/>
            </a:p>
          </p:txBody>
        </p:sp>
        <p:sp>
          <p:nvSpPr>
            <p:cNvPr id="16" name="Freeform 157"/>
            <p:cNvSpPr>
              <a:spLocks noChangeArrowheads="1"/>
            </p:cNvSpPr>
            <p:nvPr/>
          </p:nvSpPr>
          <p:spPr bwMode="auto">
            <a:xfrm>
              <a:off x="19753179" y="4096044"/>
              <a:ext cx="2681150" cy="2656920"/>
            </a:xfrm>
            <a:custGeom>
              <a:avLst/>
              <a:gdLst>
                <a:gd name="T0" fmla="*/ 574 w 3876"/>
                <a:gd name="T1" fmla="*/ 3733 h 3842"/>
                <a:gd name="T2" fmla="*/ 613 w 3876"/>
                <a:gd name="T3" fmla="*/ 3773 h 3842"/>
                <a:gd name="T4" fmla="*/ 2267 w 3876"/>
                <a:gd name="T5" fmla="*/ 688 h 3842"/>
                <a:gd name="T6" fmla="*/ 2199 w 3876"/>
                <a:gd name="T7" fmla="*/ 654 h 3842"/>
                <a:gd name="T8" fmla="*/ 2244 w 3876"/>
                <a:gd name="T9" fmla="*/ 631 h 3842"/>
                <a:gd name="T10" fmla="*/ 2272 w 3876"/>
                <a:gd name="T11" fmla="*/ 682 h 3842"/>
                <a:gd name="T12" fmla="*/ 426 w 3876"/>
                <a:gd name="T13" fmla="*/ 3841 h 3842"/>
                <a:gd name="T14" fmla="*/ 335 w 3876"/>
                <a:gd name="T15" fmla="*/ 3761 h 3842"/>
                <a:gd name="T16" fmla="*/ 136 w 3876"/>
                <a:gd name="T17" fmla="*/ 3631 h 3842"/>
                <a:gd name="T18" fmla="*/ 45 w 3876"/>
                <a:gd name="T19" fmla="*/ 3511 h 3842"/>
                <a:gd name="T20" fmla="*/ 6 w 3876"/>
                <a:gd name="T21" fmla="*/ 3472 h 3842"/>
                <a:gd name="T22" fmla="*/ 97 w 3876"/>
                <a:gd name="T23" fmla="*/ 3420 h 3842"/>
                <a:gd name="T24" fmla="*/ 136 w 3876"/>
                <a:gd name="T25" fmla="*/ 3051 h 3842"/>
                <a:gd name="T26" fmla="*/ 102 w 3876"/>
                <a:gd name="T27" fmla="*/ 2858 h 3842"/>
                <a:gd name="T28" fmla="*/ 187 w 3876"/>
                <a:gd name="T29" fmla="*/ 2727 h 3842"/>
                <a:gd name="T30" fmla="*/ 244 w 3876"/>
                <a:gd name="T31" fmla="*/ 2511 h 3842"/>
                <a:gd name="T32" fmla="*/ 227 w 3876"/>
                <a:gd name="T33" fmla="*/ 2318 h 3842"/>
                <a:gd name="T34" fmla="*/ 233 w 3876"/>
                <a:gd name="T35" fmla="*/ 2074 h 3842"/>
                <a:gd name="T36" fmla="*/ 295 w 3876"/>
                <a:gd name="T37" fmla="*/ 1835 h 3842"/>
                <a:gd name="T38" fmla="*/ 483 w 3876"/>
                <a:gd name="T39" fmla="*/ 1688 h 3842"/>
                <a:gd name="T40" fmla="*/ 540 w 3876"/>
                <a:gd name="T41" fmla="*/ 1489 h 3842"/>
                <a:gd name="T42" fmla="*/ 636 w 3876"/>
                <a:gd name="T43" fmla="*/ 1307 h 3842"/>
                <a:gd name="T44" fmla="*/ 739 w 3876"/>
                <a:gd name="T45" fmla="*/ 847 h 3842"/>
                <a:gd name="T46" fmla="*/ 687 w 3876"/>
                <a:gd name="T47" fmla="*/ 710 h 3842"/>
                <a:gd name="T48" fmla="*/ 716 w 3876"/>
                <a:gd name="T49" fmla="*/ 591 h 3842"/>
                <a:gd name="T50" fmla="*/ 665 w 3876"/>
                <a:gd name="T51" fmla="*/ 381 h 3842"/>
                <a:gd name="T52" fmla="*/ 613 w 3876"/>
                <a:gd name="T53" fmla="*/ 284 h 3842"/>
                <a:gd name="T54" fmla="*/ 613 w 3876"/>
                <a:gd name="T55" fmla="*/ 142 h 3842"/>
                <a:gd name="T56" fmla="*/ 744 w 3876"/>
                <a:gd name="T57" fmla="*/ 34 h 3842"/>
                <a:gd name="T58" fmla="*/ 1000 w 3876"/>
                <a:gd name="T59" fmla="*/ 114 h 3842"/>
                <a:gd name="T60" fmla="*/ 1318 w 3876"/>
                <a:gd name="T61" fmla="*/ 228 h 3842"/>
                <a:gd name="T62" fmla="*/ 1488 w 3876"/>
                <a:gd name="T63" fmla="*/ 279 h 3842"/>
                <a:gd name="T64" fmla="*/ 1568 w 3876"/>
                <a:gd name="T65" fmla="*/ 438 h 3842"/>
                <a:gd name="T66" fmla="*/ 1574 w 3876"/>
                <a:gd name="T67" fmla="*/ 489 h 3842"/>
                <a:gd name="T68" fmla="*/ 1562 w 3876"/>
                <a:gd name="T69" fmla="*/ 642 h 3842"/>
                <a:gd name="T70" fmla="*/ 1835 w 3876"/>
                <a:gd name="T71" fmla="*/ 642 h 3842"/>
                <a:gd name="T72" fmla="*/ 1954 w 3876"/>
                <a:gd name="T73" fmla="*/ 614 h 3842"/>
                <a:gd name="T74" fmla="*/ 2113 w 3876"/>
                <a:gd name="T75" fmla="*/ 682 h 3842"/>
                <a:gd name="T76" fmla="*/ 2403 w 3876"/>
                <a:gd name="T77" fmla="*/ 761 h 3842"/>
                <a:gd name="T78" fmla="*/ 2636 w 3876"/>
                <a:gd name="T79" fmla="*/ 722 h 3842"/>
                <a:gd name="T80" fmla="*/ 2903 w 3876"/>
                <a:gd name="T81" fmla="*/ 875 h 3842"/>
                <a:gd name="T82" fmla="*/ 3062 w 3876"/>
                <a:gd name="T83" fmla="*/ 824 h 3842"/>
                <a:gd name="T84" fmla="*/ 3324 w 3876"/>
                <a:gd name="T85" fmla="*/ 665 h 3842"/>
                <a:gd name="T86" fmla="*/ 3539 w 3876"/>
                <a:gd name="T87" fmla="*/ 676 h 3842"/>
                <a:gd name="T88" fmla="*/ 3744 w 3876"/>
                <a:gd name="T89" fmla="*/ 852 h 3842"/>
                <a:gd name="T90" fmla="*/ 3875 w 3876"/>
                <a:gd name="T91" fmla="*/ 898 h 3842"/>
                <a:gd name="T92" fmla="*/ 3716 w 3876"/>
                <a:gd name="T93" fmla="*/ 1029 h 3842"/>
                <a:gd name="T94" fmla="*/ 3733 w 3876"/>
                <a:gd name="T95" fmla="*/ 1301 h 3842"/>
                <a:gd name="T96" fmla="*/ 3721 w 3876"/>
                <a:gd name="T97" fmla="*/ 1614 h 3842"/>
                <a:gd name="T98" fmla="*/ 3551 w 3876"/>
                <a:gd name="T99" fmla="*/ 1784 h 3842"/>
                <a:gd name="T100" fmla="*/ 3187 w 3876"/>
                <a:gd name="T101" fmla="*/ 2011 h 3842"/>
                <a:gd name="T102" fmla="*/ 2625 w 3876"/>
                <a:gd name="T103" fmla="*/ 2296 h 3842"/>
                <a:gd name="T104" fmla="*/ 2216 w 3876"/>
                <a:gd name="T105" fmla="*/ 2631 h 3842"/>
                <a:gd name="T106" fmla="*/ 1676 w 3876"/>
                <a:gd name="T107" fmla="*/ 2778 h 3842"/>
                <a:gd name="T108" fmla="*/ 1267 w 3876"/>
                <a:gd name="T109" fmla="*/ 2932 h 3842"/>
                <a:gd name="T110" fmla="*/ 903 w 3876"/>
                <a:gd name="T111" fmla="*/ 3108 h 3842"/>
                <a:gd name="T112" fmla="*/ 699 w 3876"/>
                <a:gd name="T113" fmla="*/ 3341 h 3842"/>
                <a:gd name="T114" fmla="*/ 761 w 3876"/>
                <a:gd name="T115" fmla="*/ 3454 h 3842"/>
                <a:gd name="T116" fmla="*/ 739 w 3876"/>
                <a:gd name="T117" fmla="*/ 3642 h 38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876" h="3842">
                  <a:moveTo>
                    <a:pt x="625" y="3727"/>
                  </a:moveTo>
                  <a:lnTo>
                    <a:pt x="625" y="3727"/>
                  </a:lnTo>
                  <a:cubicBezTo>
                    <a:pt x="608" y="3727"/>
                    <a:pt x="591" y="3733"/>
                    <a:pt x="574" y="3733"/>
                  </a:cubicBezTo>
                  <a:cubicBezTo>
                    <a:pt x="562" y="3733"/>
                    <a:pt x="534" y="3738"/>
                    <a:pt x="540" y="3756"/>
                  </a:cubicBezTo>
                  <a:cubicBezTo>
                    <a:pt x="540" y="3761"/>
                    <a:pt x="551" y="3778"/>
                    <a:pt x="557" y="3778"/>
                  </a:cubicBezTo>
                  <a:cubicBezTo>
                    <a:pt x="579" y="3795"/>
                    <a:pt x="597" y="3778"/>
                    <a:pt x="613" y="3773"/>
                  </a:cubicBezTo>
                  <a:cubicBezTo>
                    <a:pt x="625" y="3767"/>
                    <a:pt x="659" y="3756"/>
                    <a:pt x="642" y="3733"/>
                  </a:cubicBezTo>
                  <a:cubicBezTo>
                    <a:pt x="625" y="3727"/>
                    <a:pt x="625" y="3727"/>
                    <a:pt x="625" y="3727"/>
                  </a:cubicBezTo>
                  <a:close/>
                  <a:moveTo>
                    <a:pt x="2267" y="688"/>
                  </a:moveTo>
                  <a:lnTo>
                    <a:pt x="2267" y="688"/>
                  </a:lnTo>
                  <a:cubicBezTo>
                    <a:pt x="2250" y="688"/>
                    <a:pt x="2221" y="688"/>
                    <a:pt x="2204" y="676"/>
                  </a:cubicBezTo>
                  <a:cubicBezTo>
                    <a:pt x="2199" y="671"/>
                    <a:pt x="2199" y="659"/>
                    <a:pt x="2199" y="654"/>
                  </a:cubicBezTo>
                  <a:cubicBezTo>
                    <a:pt x="2199" y="648"/>
                    <a:pt x="2210" y="642"/>
                    <a:pt x="2210" y="637"/>
                  </a:cubicBezTo>
                  <a:cubicBezTo>
                    <a:pt x="2216" y="631"/>
                    <a:pt x="2221" y="602"/>
                    <a:pt x="2233" y="614"/>
                  </a:cubicBezTo>
                  <a:cubicBezTo>
                    <a:pt x="2238" y="614"/>
                    <a:pt x="2250" y="625"/>
                    <a:pt x="2244" y="631"/>
                  </a:cubicBezTo>
                  <a:cubicBezTo>
                    <a:pt x="2244" y="637"/>
                    <a:pt x="2244" y="637"/>
                    <a:pt x="2244" y="642"/>
                  </a:cubicBezTo>
                  <a:cubicBezTo>
                    <a:pt x="2250" y="654"/>
                    <a:pt x="2256" y="654"/>
                    <a:pt x="2261" y="665"/>
                  </a:cubicBezTo>
                  <a:cubicBezTo>
                    <a:pt x="2267" y="671"/>
                    <a:pt x="2278" y="676"/>
                    <a:pt x="2272" y="682"/>
                  </a:cubicBezTo>
                  <a:cubicBezTo>
                    <a:pt x="2267" y="688"/>
                    <a:pt x="2267" y="688"/>
                    <a:pt x="2267" y="688"/>
                  </a:cubicBezTo>
                  <a:close/>
                  <a:moveTo>
                    <a:pt x="426" y="3841"/>
                  </a:moveTo>
                  <a:lnTo>
                    <a:pt x="426" y="3841"/>
                  </a:lnTo>
                  <a:lnTo>
                    <a:pt x="426" y="3841"/>
                  </a:lnTo>
                  <a:cubicBezTo>
                    <a:pt x="358" y="3812"/>
                    <a:pt x="358" y="3812"/>
                    <a:pt x="358" y="3812"/>
                  </a:cubicBezTo>
                  <a:cubicBezTo>
                    <a:pt x="324" y="3795"/>
                    <a:pt x="341" y="3795"/>
                    <a:pt x="335" y="3761"/>
                  </a:cubicBezTo>
                  <a:cubicBezTo>
                    <a:pt x="335" y="3750"/>
                    <a:pt x="312" y="3716"/>
                    <a:pt x="307" y="3710"/>
                  </a:cubicBezTo>
                  <a:cubicBezTo>
                    <a:pt x="284" y="3687"/>
                    <a:pt x="227" y="3710"/>
                    <a:pt x="199" y="3693"/>
                  </a:cubicBezTo>
                  <a:cubicBezTo>
                    <a:pt x="165" y="3676"/>
                    <a:pt x="148" y="3670"/>
                    <a:pt x="136" y="3631"/>
                  </a:cubicBezTo>
                  <a:cubicBezTo>
                    <a:pt x="131" y="3608"/>
                    <a:pt x="187" y="3551"/>
                    <a:pt x="125" y="3551"/>
                  </a:cubicBezTo>
                  <a:cubicBezTo>
                    <a:pt x="102" y="3551"/>
                    <a:pt x="91" y="3557"/>
                    <a:pt x="91" y="3528"/>
                  </a:cubicBezTo>
                  <a:cubicBezTo>
                    <a:pt x="91" y="3488"/>
                    <a:pt x="62" y="3523"/>
                    <a:pt x="45" y="3511"/>
                  </a:cubicBezTo>
                  <a:cubicBezTo>
                    <a:pt x="11" y="3506"/>
                    <a:pt x="11" y="3506"/>
                    <a:pt x="11" y="3506"/>
                  </a:cubicBezTo>
                  <a:lnTo>
                    <a:pt x="11" y="3506"/>
                  </a:lnTo>
                  <a:cubicBezTo>
                    <a:pt x="6" y="3494"/>
                    <a:pt x="0" y="3477"/>
                    <a:pt x="6" y="3472"/>
                  </a:cubicBezTo>
                  <a:cubicBezTo>
                    <a:pt x="11" y="3466"/>
                    <a:pt x="23" y="3466"/>
                    <a:pt x="28" y="3466"/>
                  </a:cubicBezTo>
                  <a:cubicBezTo>
                    <a:pt x="45" y="3460"/>
                    <a:pt x="57" y="3460"/>
                    <a:pt x="68" y="3454"/>
                  </a:cubicBezTo>
                  <a:cubicBezTo>
                    <a:pt x="85" y="3443"/>
                    <a:pt x="91" y="3437"/>
                    <a:pt x="97" y="3420"/>
                  </a:cubicBezTo>
                  <a:cubicBezTo>
                    <a:pt x="102" y="3398"/>
                    <a:pt x="142" y="3369"/>
                    <a:pt x="136" y="3346"/>
                  </a:cubicBezTo>
                  <a:cubicBezTo>
                    <a:pt x="125" y="3318"/>
                    <a:pt x="108" y="3284"/>
                    <a:pt x="102" y="3250"/>
                  </a:cubicBezTo>
                  <a:cubicBezTo>
                    <a:pt x="91" y="3176"/>
                    <a:pt x="176" y="3142"/>
                    <a:pt x="136" y="3051"/>
                  </a:cubicBezTo>
                  <a:cubicBezTo>
                    <a:pt x="119" y="3006"/>
                    <a:pt x="91" y="2989"/>
                    <a:pt x="68" y="2955"/>
                  </a:cubicBezTo>
                  <a:cubicBezTo>
                    <a:pt x="57" y="2943"/>
                    <a:pt x="51" y="2898"/>
                    <a:pt x="51" y="2881"/>
                  </a:cubicBezTo>
                  <a:cubicBezTo>
                    <a:pt x="51" y="2847"/>
                    <a:pt x="85" y="2869"/>
                    <a:pt x="102" y="2858"/>
                  </a:cubicBezTo>
                  <a:cubicBezTo>
                    <a:pt x="119" y="2852"/>
                    <a:pt x="108" y="2841"/>
                    <a:pt x="119" y="2829"/>
                  </a:cubicBezTo>
                  <a:cubicBezTo>
                    <a:pt x="131" y="2818"/>
                    <a:pt x="153" y="2818"/>
                    <a:pt x="170" y="2801"/>
                  </a:cubicBezTo>
                  <a:cubicBezTo>
                    <a:pt x="193" y="2784"/>
                    <a:pt x="176" y="2750"/>
                    <a:pt x="187" y="2727"/>
                  </a:cubicBezTo>
                  <a:cubicBezTo>
                    <a:pt x="199" y="2687"/>
                    <a:pt x="250" y="2705"/>
                    <a:pt x="261" y="2665"/>
                  </a:cubicBezTo>
                  <a:cubicBezTo>
                    <a:pt x="267" y="2642"/>
                    <a:pt x="273" y="2562"/>
                    <a:pt x="256" y="2551"/>
                  </a:cubicBezTo>
                  <a:cubicBezTo>
                    <a:pt x="244" y="2540"/>
                    <a:pt x="227" y="2528"/>
                    <a:pt x="244" y="2511"/>
                  </a:cubicBezTo>
                  <a:cubicBezTo>
                    <a:pt x="256" y="2500"/>
                    <a:pt x="267" y="2489"/>
                    <a:pt x="250" y="2472"/>
                  </a:cubicBezTo>
                  <a:cubicBezTo>
                    <a:pt x="227" y="2443"/>
                    <a:pt x="193" y="2432"/>
                    <a:pt x="210" y="2392"/>
                  </a:cubicBezTo>
                  <a:cubicBezTo>
                    <a:pt x="239" y="2381"/>
                    <a:pt x="244" y="2341"/>
                    <a:pt x="227" y="2318"/>
                  </a:cubicBezTo>
                  <a:cubicBezTo>
                    <a:pt x="187" y="2267"/>
                    <a:pt x="261" y="2273"/>
                    <a:pt x="284" y="2267"/>
                  </a:cubicBezTo>
                  <a:cubicBezTo>
                    <a:pt x="341" y="2250"/>
                    <a:pt x="341" y="2125"/>
                    <a:pt x="324" y="2085"/>
                  </a:cubicBezTo>
                  <a:cubicBezTo>
                    <a:pt x="295" y="2085"/>
                    <a:pt x="244" y="2114"/>
                    <a:pt x="233" y="2074"/>
                  </a:cubicBezTo>
                  <a:cubicBezTo>
                    <a:pt x="227" y="2034"/>
                    <a:pt x="244" y="2028"/>
                    <a:pt x="216" y="1994"/>
                  </a:cubicBezTo>
                  <a:cubicBezTo>
                    <a:pt x="159" y="1943"/>
                    <a:pt x="284" y="1886"/>
                    <a:pt x="295" y="1830"/>
                  </a:cubicBezTo>
                  <a:cubicBezTo>
                    <a:pt x="301" y="1830"/>
                    <a:pt x="301" y="1830"/>
                    <a:pt x="295" y="1835"/>
                  </a:cubicBezTo>
                  <a:cubicBezTo>
                    <a:pt x="318" y="1813"/>
                    <a:pt x="386" y="1841"/>
                    <a:pt x="386" y="1801"/>
                  </a:cubicBezTo>
                  <a:cubicBezTo>
                    <a:pt x="386" y="1773"/>
                    <a:pt x="398" y="1727"/>
                    <a:pt x="432" y="1727"/>
                  </a:cubicBezTo>
                  <a:cubicBezTo>
                    <a:pt x="460" y="1727"/>
                    <a:pt x="477" y="1722"/>
                    <a:pt x="483" y="1688"/>
                  </a:cubicBezTo>
                  <a:cubicBezTo>
                    <a:pt x="483" y="1665"/>
                    <a:pt x="540" y="1670"/>
                    <a:pt x="540" y="1636"/>
                  </a:cubicBezTo>
                  <a:cubicBezTo>
                    <a:pt x="540" y="1608"/>
                    <a:pt x="528" y="1551"/>
                    <a:pt x="511" y="1528"/>
                  </a:cubicBezTo>
                  <a:cubicBezTo>
                    <a:pt x="500" y="1506"/>
                    <a:pt x="523" y="1489"/>
                    <a:pt x="540" y="1489"/>
                  </a:cubicBezTo>
                  <a:cubicBezTo>
                    <a:pt x="551" y="1483"/>
                    <a:pt x="591" y="1443"/>
                    <a:pt x="597" y="1438"/>
                  </a:cubicBezTo>
                  <a:cubicBezTo>
                    <a:pt x="625" y="1404"/>
                    <a:pt x="602" y="1375"/>
                    <a:pt x="613" y="1347"/>
                  </a:cubicBezTo>
                  <a:cubicBezTo>
                    <a:pt x="619" y="1335"/>
                    <a:pt x="636" y="1318"/>
                    <a:pt x="636" y="1307"/>
                  </a:cubicBezTo>
                  <a:cubicBezTo>
                    <a:pt x="665" y="1250"/>
                    <a:pt x="665" y="1193"/>
                    <a:pt x="665" y="1131"/>
                  </a:cubicBezTo>
                  <a:cubicBezTo>
                    <a:pt x="665" y="1068"/>
                    <a:pt x="704" y="983"/>
                    <a:pt x="721" y="926"/>
                  </a:cubicBezTo>
                  <a:cubicBezTo>
                    <a:pt x="739" y="881"/>
                    <a:pt x="704" y="898"/>
                    <a:pt x="739" y="847"/>
                  </a:cubicBezTo>
                  <a:cubicBezTo>
                    <a:pt x="750" y="830"/>
                    <a:pt x="704" y="835"/>
                    <a:pt x="699" y="824"/>
                  </a:cubicBezTo>
                  <a:cubicBezTo>
                    <a:pt x="693" y="818"/>
                    <a:pt x="710" y="790"/>
                    <a:pt x="704" y="773"/>
                  </a:cubicBezTo>
                  <a:cubicBezTo>
                    <a:pt x="699" y="745"/>
                    <a:pt x="710" y="722"/>
                    <a:pt x="687" y="710"/>
                  </a:cubicBezTo>
                  <a:cubicBezTo>
                    <a:pt x="659" y="693"/>
                    <a:pt x="682" y="676"/>
                    <a:pt x="665" y="654"/>
                  </a:cubicBezTo>
                  <a:cubicBezTo>
                    <a:pt x="653" y="642"/>
                    <a:pt x="653" y="625"/>
                    <a:pt x="670" y="620"/>
                  </a:cubicBezTo>
                  <a:cubicBezTo>
                    <a:pt x="682" y="614"/>
                    <a:pt x="716" y="608"/>
                    <a:pt x="716" y="591"/>
                  </a:cubicBezTo>
                  <a:cubicBezTo>
                    <a:pt x="704" y="546"/>
                    <a:pt x="682" y="568"/>
                    <a:pt x="710" y="517"/>
                  </a:cubicBezTo>
                  <a:cubicBezTo>
                    <a:pt x="727" y="483"/>
                    <a:pt x="744" y="449"/>
                    <a:pt x="727" y="415"/>
                  </a:cubicBezTo>
                  <a:cubicBezTo>
                    <a:pt x="704" y="415"/>
                    <a:pt x="676" y="409"/>
                    <a:pt x="665" y="381"/>
                  </a:cubicBezTo>
                  <a:cubicBezTo>
                    <a:pt x="653" y="347"/>
                    <a:pt x="653" y="341"/>
                    <a:pt x="631" y="318"/>
                  </a:cubicBezTo>
                  <a:cubicBezTo>
                    <a:pt x="613" y="284"/>
                    <a:pt x="613" y="284"/>
                    <a:pt x="613" y="284"/>
                  </a:cubicBezTo>
                  <a:lnTo>
                    <a:pt x="613" y="284"/>
                  </a:lnTo>
                  <a:cubicBezTo>
                    <a:pt x="642" y="273"/>
                    <a:pt x="631" y="250"/>
                    <a:pt x="619" y="210"/>
                  </a:cubicBezTo>
                  <a:cubicBezTo>
                    <a:pt x="619" y="199"/>
                    <a:pt x="602" y="182"/>
                    <a:pt x="602" y="176"/>
                  </a:cubicBezTo>
                  <a:cubicBezTo>
                    <a:pt x="602" y="171"/>
                    <a:pt x="613" y="159"/>
                    <a:pt x="613" y="142"/>
                  </a:cubicBezTo>
                  <a:lnTo>
                    <a:pt x="613" y="142"/>
                  </a:lnTo>
                  <a:cubicBezTo>
                    <a:pt x="597" y="137"/>
                    <a:pt x="619" y="6"/>
                    <a:pt x="670" y="0"/>
                  </a:cubicBezTo>
                  <a:cubicBezTo>
                    <a:pt x="699" y="0"/>
                    <a:pt x="721" y="23"/>
                    <a:pt x="744" y="34"/>
                  </a:cubicBezTo>
                  <a:cubicBezTo>
                    <a:pt x="790" y="57"/>
                    <a:pt x="858" y="46"/>
                    <a:pt x="892" y="91"/>
                  </a:cubicBezTo>
                  <a:cubicBezTo>
                    <a:pt x="903" y="102"/>
                    <a:pt x="920" y="120"/>
                    <a:pt x="937" y="120"/>
                  </a:cubicBezTo>
                  <a:cubicBezTo>
                    <a:pt x="971" y="125"/>
                    <a:pt x="960" y="74"/>
                    <a:pt x="1000" y="114"/>
                  </a:cubicBezTo>
                  <a:cubicBezTo>
                    <a:pt x="1034" y="142"/>
                    <a:pt x="1096" y="120"/>
                    <a:pt x="1130" y="137"/>
                  </a:cubicBezTo>
                  <a:cubicBezTo>
                    <a:pt x="1187" y="159"/>
                    <a:pt x="1187" y="193"/>
                    <a:pt x="1216" y="239"/>
                  </a:cubicBezTo>
                  <a:cubicBezTo>
                    <a:pt x="1238" y="284"/>
                    <a:pt x="1284" y="210"/>
                    <a:pt x="1318" y="228"/>
                  </a:cubicBezTo>
                  <a:cubicBezTo>
                    <a:pt x="1346" y="250"/>
                    <a:pt x="1380" y="245"/>
                    <a:pt x="1415" y="239"/>
                  </a:cubicBezTo>
                  <a:cubicBezTo>
                    <a:pt x="1426" y="233"/>
                    <a:pt x="1443" y="233"/>
                    <a:pt x="1454" y="239"/>
                  </a:cubicBezTo>
                  <a:cubicBezTo>
                    <a:pt x="1460" y="245"/>
                    <a:pt x="1466" y="267"/>
                    <a:pt x="1488" y="279"/>
                  </a:cubicBezTo>
                  <a:cubicBezTo>
                    <a:pt x="1500" y="279"/>
                    <a:pt x="1528" y="341"/>
                    <a:pt x="1534" y="358"/>
                  </a:cubicBezTo>
                  <a:cubicBezTo>
                    <a:pt x="1551" y="387"/>
                    <a:pt x="1551" y="404"/>
                    <a:pt x="1568" y="438"/>
                  </a:cubicBezTo>
                  <a:lnTo>
                    <a:pt x="1568" y="438"/>
                  </a:lnTo>
                  <a:cubicBezTo>
                    <a:pt x="1568" y="438"/>
                    <a:pt x="1568" y="443"/>
                    <a:pt x="1562" y="443"/>
                  </a:cubicBezTo>
                  <a:cubicBezTo>
                    <a:pt x="1562" y="449"/>
                    <a:pt x="1551" y="455"/>
                    <a:pt x="1551" y="466"/>
                  </a:cubicBezTo>
                  <a:cubicBezTo>
                    <a:pt x="1551" y="478"/>
                    <a:pt x="1574" y="478"/>
                    <a:pt x="1574" y="489"/>
                  </a:cubicBezTo>
                  <a:cubicBezTo>
                    <a:pt x="1562" y="489"/>
                    <a:pt x="1528" y="534"/>
                    <a:pt x="1551" y="534"/>
                  </a:cubicBezTo>
                  <a:cubicBezTo>
                    <a:pt x="1596" y="534"/>
                    <a:pt x="1613" y="586"/>
                    <a:pt x="1574" y="608"/>
                  </a:cubicBezTo>
                  <a:cubicBezTo>
                    <a:pt x="1551" y="620"/>
                    <a:pt x="1540" y="614"/>
                    <a:pt x="1562" y="642"/>
                  </a:cubicBezTo>
                  <a:cubicBezTo>
                    <a:pt x="1585" y="676"/>
                    <a:pt x="1585" y="705"/>
                    <a:pt x="1630" y="710"/>
                  </a:cubicBezTo>
                  <a:cubicBezTo>
                    <a:pt x="1670" y="716"/>
                    <a:pt x="1687" y="682"/>
                    <a:pt x="1721" y="682"/>
                  </a:cubicBezTo>
                  <a:cubicBezTo>
                    <a:pt x="1756" y="676"/>
                    <a:pt x="1818" y="671"/>
                    <a:pt x="1835" y="642"/>
                  </a:cubicBezTo>
                  <a:cubicBezTo>
                    <a:pt x="1852" y="597"/>
                    <a:pt x="1880" y="625"/>
                    <a:pt x="1920" y="602"/>
                  </a:cubicBezTo>
                  <a:lnTo>
                    <a:pt x="1920" y="602"/>
                  </a:lnTo>
                  <a:cubicBezTo>
                    <a:pt x="1954" y="614"/>
                    <a:pt x="1954" y="614"/>
                    <a:pt x="1954" y="614"/>
                  </a:cubicBezTo>
                  <a:cubicBezTo>
                    <a:pt x="1977" y="620"/>
                    <a:pt x="2006" y="614"/>
                    <a:pt x="2034" y="620"/>
                  </a:cubicBezTo>
                  <a:cubicBezTo>
                    <a:pt x="2062" y="625"/>
                    <a:pt x="2051" y="654"/>
                    <a:pt x="2074" y="659"/>
                  </a:cubicBezTo>
                  <a:cubicBezTo>
                    <a:pt x="2096" y="671"/>
                    <a:pt x="2096" y="659"/>
                    <a:pt x="2113" y="682"/>
                  </a:cubicBezTo>
                  <a:cubicBezTo>
                    <a:pt x="2130" y="710"/>
                    <a:pt x="2165" y="654"/>
                    <a:pt x="2187" y="699"/>
                  </a:cubicBezTo>
                  <a:cubicBezTo>
                    <a:pt x="2204" y="745"/>
                    <a:pt x="2210" y="818"/>
                    <a:pt x="2272" y="830"/>
                  </a:cubicBezTo>
                  <a:cubicBezTo>
                    <a:pt x="2341" y="847"/>
                    <a:pt x="2369" y="813"/>
                    <a:pt x="2403" y="761"/>
                  </a:cubicBezTo>
                  <a:cubicBezTo>
                    <a:pt x="2420" y="750"/>
                    <a:pt x="2432" y="733"/>
                    <a:pt x="2449" y="727"/>
                  </a:cubicBezTo>
                  <a:cubicBezTo>
                    <a:pt x="2466" y="716"/>
                    <a:pt x="2488" y="745"/>
                    <a:pt x="2522" y="733"/>
                  </a:cubicBezTo>
                  <a:cubicBezTo>
                    <a:pt x="2551" y="716"/>
                    <a:pt x="2596" y="705"/>
                    <a:pt x="2636" y="722"/>
                  </a:cubicBezTo>
                  <a:cubicBezTo>
                    <a:pt x="2670" y="733"/>
                    <a:pt x="2681" y="767"/>
                    <a:pt x="2727" y="773"/>
                  </a:cubicBezTo>
                  <a:cubicBezTo>
                    <a:pt x="2778" y="784"/>
                    <a:pt x="2772" y="779"/>
                    <a:pt x="2789" y="824"/>
                  </a:cubicBezTo>
                  <a:cubicBezTo>
                    <a:pt x="2801" y="841"/>
                    <a:pt x="2880" y="881"/>
                    <a:pt x="2903" y="875"/>
                  </a:cubicBezTo>
                  <a:cubicBezTo>
                    <a:pt x="2920" y="864"/>
                    <a:pt x="2920" y="841"/>
                    <a:pt x="2937" y="841"/>
                  </a:cubicBezTo>
                  <a:cubicBezTo>
                    <a:pt x="2966" y="830"/>
                    <a:pt x="2977" y="852"/>
                    <a:pt x="3000" y="852"/>
                  </a:cubicBezTo>
                  <a:cubicBezTo>
                    <a:pt x="3028" y="852"/>
                    <a:pt x="3125" y="875"/>
                    <a:pt x="3062" y="824"/>
                  </a:cubicBezTo>
                  <a:cubicBezTo>
                    <a:pt x="3028" y="796"/>
                    <a:pt x="3147" y="710"/>
                    <a:pt x="3170" y="727"/>
                  </a:cubicBezTo>
                  <a:cubicBezTo>
                    <a:pt x="3187" y="739"/>
                    <a:pt x="3204" y="756"/>
                    <a:pt x="3233" y="733"/>
                  </a:cubicBezTo>
                  <a:cubicBezTo>
                    <a:pt x="3255" y="710"/>
                    <a:pt x="3289" y="665"/>
                    <a:pt x="3324" y="665"/>
                  </a:cubicBezTo>
                  <a:cubicBezTo>
                    <a:pt x="3335" y="665"/>
                    <a:pt x="3346" y="676"/>
                    <a:pt x="3358" y="676"/>
                  </a:cubicBezTo>
                  <a:cubicBezTo>
                    <a:pt x="3386" y="676"/>
                    <a:pt x="3392" y="620"/>
                    <a:pt x="3426" y="642"/>
                  </a:cubicBezTo>
                  <a:cubicBezTo>
                    <a:pt x="3466" y="676"/>
                    <a:pt x="3511" y="614"/>
                    <a:pt x="3539" y="676"/>
                  </a:cubicBezTo>
                  <a:cubicBezTo>
                    <a:pt x="3573" y="745"/>
                    <a:pt x="3630" y="705"/>
                    <a:pt x="3687" y="710"/>
                  </a:cubicBezTo>
                  <a:lnTo>
                    <a:pt x="3687" y="710"/>
                  </a:lnTo>
                  <a:cubicBezTo>
                    <a:pt x="3681" y="779"/>
                    <a:pt x="3670" y="881"/>
                    <a:pt x="3744" y="852"/>
                  </a:cubicBezTo>
                  <a:cubicBezTo>
                    <a:pt x="3784" y="835"/>
                    <a:pt x="3829" y="892"/>
                    <a:pt x="3875" y="892"/>
                  </a:cubicBezTo>
                  <a:lnTo>
                    <a:pt x="3875" y="892"/>
                  </a:lnTo>
                  <a:cubicBezTo>
                    <a:pt x="3875" y="898"/>
                    <a:pt x="3875" y="898"/>
                    <a:pt x="3875" y="898"/>
                  </a:cubicBezTo>
                  <a:cubicBezTo>
                    <a:pt x="3863" y="909"/>
                    <a:pt x="3846" y="938"/>
                    <a:pt x="3841" y="955"/>
                  </a:cubicBezTo>
                  <a:cubicBezTo>
                    <a:pt x="3829" y="989"/>
                    <a:pt x="3852" y="983"/>
                    <a:pt x="3818" y="1006"/>
                  </a:cubicBezTo>
                  <a:cubicBezTo>
                    <a:pt x="3784" y="1034"/>
                    <a:pt x="3750" y="1051"/>
                    <a:pt x="3716" y="1029"/>
                  </a:cubicBezTo>
                  <a:cubicBezTo>
                    <a:pt x="3693" y="1017"/>
                    <a:pt x="3670" y="995"/>
                    <a:pt x="3647" y="1029"/>
                  </a:cubicBezTo>
                  <a:cubicBezTo>
                    <a:pt x="3613" y="1085"/>
                    <a:pt x="3608" y="1171"/>
                    <a:pt x="3647" y="1222"/>
                  </a:cubicBezTo>
                  <a:cubicBezTo>
                    <a:pt x="3676" y="1256"/>
                    <a:pt x="3704" y="1250"/>
                    <a:pt x="3733" y="1301"/>
                  </a:cubicBezTo>
                  <a:cubicBezTo>
                    <a:pt x="3755" y="1352"/>
                    <a:pt x="3704" y="1404"/>
                    <a:pt x="3750" y="1455"/>
                  </a:cubicBezTo>
                  <a:cubicBezTo>
                    <a:pt x="3778" y="1483"/>
                    <a:pt x="3784" y="1489"/>
                    <a:pt x="3755" y="1528"/>
                  </a:cubicBezTo>
                  <a:cubicBezTo>
                    <a:pt x="3750" y="1551"/>
                    <a:pt x="3733" y="1602"/>
                    <a:pt x="3721" y="1614"/>
                  </a:cubicBezTo>
                  <a:cubicBezTo>
                    <a:pt x="3699" y="1631"/>
                    <a:pt x="3676" y="1676"/>
                    <a:pt x="3653" y="1682"/>
                  </a:cubicBezTo>
                  <a:cubicBezTo>
                    <a:pt x="3636" y="1688"/>
                    <a:pt x="3613" y="1688"/>
                    <a:pt x="3602" y="1705"/>
                  </a:cubicBezTo>
                  <a:cubicBezTo>
                    <a:pt x="3579" y="1727"/>
                    <a:pt x="3573" y="1761"/>
                    <a:pt x="3551" y="1784"/>
                  </a:cubicBezTo>
                  <a:cubicBezTo>
                    <a:pt x="3511" y="1818"/>
                    <a:pt x="3471" y="1813"/>
                    <a:pt x="3437" y="1858"/>
                  </a:cubicBezTo>
                  <a:cubicBezTo>
                    <a:pt x="3392" y="1920"/>
                    <a:pt x="3329" y="1898"/>
                    <a:pt x="3278" y="1938"/>
                  </a:cubicBezTo>
                  <a:cubicBezTo>
                    <a:pt x="3233" y="1966"/>
                    <a:pt x="3233" y="1994"/>
                    <a:pt x="3187" y="2011"/>
                  </a:cubicBezTo>
                  <a:cubicBezTo>
                    <a:pt x="3079" y="2063"/>
                    <a:pt x="3079" y="2063"/>
                    <a:pt x="3079" y="2063"/>
                  </a:cubicBezTo>
                  <a:cubicBezTo>
                    <a:pt x="2977" y="2102"/>
                    <a:pt x="2880" y="2136"/>
                    <a:pt x="2795" y="2210"/>
                  </a:cubicBezTo>
                  <a:cubicBezTo>
                    <a:pt x="2738" y="2256"/>
                    <a:pt x="2681" y="2261"/>
                    <a:pt x="2625" y="2296"/>
                  </a:cubicBezTo>
                  <a:cubicBezTo>
                    <a:pt x="2596" y="2307"/>
                    <a:pt x="2585" y="2335"/>
                    <a:pt x="2562" y="2352"/>
                  </a:cubicBezTo>
                  <a:cubicBezTo>
                    <a:pt x="2517" y="2392"/>
                    <a:pt x="2471" y="2494"/>
                    <a:pt x="2437" y="2551"/>
                  </a:cubicBezTo>
                  <a:cubicBezTo>
                    <a:pt x="2398" y="2619"/>
                    <a:pt x="2284" y="2625"/>
                    <a:pt x="2216" y="2631"/>
                  </a:cubicBezTo>
                  <a:cubicBezTo>
                    <a:pt x="2153" y="2642"/>
                    <a:pt x="2108" y="2659"/>
                    <a:pt x="2057" y="2682"/>
                  </a:cubicBezTo>
                  <a:cubicBezTo>
                    <a:pt x="2022" y="2699"/>
                    <a:pt x="1994" y="2699"/>
                    <a:pt x="1966" y="2705"/>
                  </a:cubicBezTo>
                  <a:cubicBezTo>
                    <a:pt x="1869" y="2750"/>
                    <a:pt x="1772" y="2756"/>
                    <a:pt x="1676" y="2778"/>
                  </a:cubicBezTo>
                  <a:cubicBezTo>
                    <a:pt x="1596" y="2795"/>
                    <a:pt x="1540" y="2852"/>
                    <a:pt x="1454" y="2852"/>
                  </a:cubicBezTo>
                  <a:cubicBezTo>
                    <a:pt x="1415" y="2852"/>
                    <a:pt x="1375" y="2875"/>
                    <a:pt x="1341" y="2892"/>
                  </a:cubicBezTo>
                  <a:cubicBezTo>
                    <a:pt x="1318" y="2898"/>
                    <a:pt x="1284" y="2915"/>
                    <a:pt x="1267" y="2932"/>
                  </a:cubicBezTo>
                  <a:cubicBezTo>
                    <a:pt x="1244" y="2949"/>
                    <a:pt x="1256" y="2966"/>
                    <a:pt x="1250" y="2977"/>
                  </a:cubicBezTo>
                  <a:cubicBezTo>
                    <a:pt x="1238" y="2989"/>
                    <a:pt x="1199" y="2943"/>
                    <a:pt x="1176" y="2943"/>
                  </a:cubicBezTo>
                  <a:cubicBezTo>
                    <a:pt x="1074" y="2943"/>
                    <a:pt x="971" y="3040"/>
                    <a:pt x="903" y="3108"/>
                  </a:cubicBezTo>
                  <a:cubicBezTo>
                    <a:pt x="869" y="3136"/>
                    <a:pt x="795" y="3273"/>
                    <a:pt x="761" y="3284"/>
                  </a:cubicBezTo>
                  <a:cubicBezTo>
                    <a:pt x="761" y="3284"/>
                    <a:pt x="761" y="3284"/>
                    <a:pt x="761" y="3278"/>
                  </a:cubicBezTo>
                  <a:cubicBezTo>
                    <a:pt x="699" y="3341"/>
                    <a:pt x="699" y="3341"/>
                    <a:pt x="699" y="3341"/>
                  </a:cubicBezTo>
                  <a:cubicBezTo>
                    <a:pt x="648" y="3386"/>
                    <a:pt x="648" y="3386"/>
                    <a:pt x="648" y="3386"/>
                  </a:cubicBezTo>
                  <a:cubicBezTo>
                    <a:pt x="653" y="3386"/>
                    <a:pt x="676" y="3420"/>
                    <a:pt x="693" y="3426"/>
                  </a:cubicBezTo>
                  <a:cubicBezTo>
                    <a:pt x="716" y="3437"/>
                    <a:pt x="739" y="3449"/>
                    <a:pt x="761" y="3454"/>
                  </a:cubicBezTo>
                  <a:cubicBezTo>
                    <a:pt x="818" y="3466"/>
                    <a:pt x="807" y="3511"/>
                    <a:pt x="881" y="3511"/>
                  </a:cubicBezTo>
                  <a:cubicBezTo>
                    <a:pt x="881" y="3545"/>
                    <a:pt x="852" y="3574"/>
                    <a:pt x="824" y="3591"/>
                  </a:cubicBezTo>
                  <a:cubicBezTo>
                    <a:pt x="739" y="3642"/>
                    <a:pt x="739" y="3642"/>
                    <a:pt x="739" y="3642"/>
                  </a:cubicBezTo>
                  <a:cubicBezTo>
                    <a:pt x="693" y="3665"/>
                    <a:pt x="545" y="3653"/>
                    <a:pt x="517" y="3693"/>
                  </a:cubicBezTo>
                  <a:cubicBezTo>
                    <a:pt x="489" y="3738"/>
                    <a:pt x="460" y="3807"/>
                    <a:pt x="426" y="3841"/>
                  </a:cubicBezTo>
                  <a:close/>
                </a:path>
              </a:pathLst>
            </a:custGeom>
            <a:grpFill/>
            <a:ln w="19050" cap="flat" cmpd="sng">
              <a:solidFill>
                <a:schemeClr val="bg1"/>
              </a:solidFill>
              <a:bevel/>
              <a:headEnd/>
              <a:tailEnd/>
            </a:ln>
            <a:effectLst/>
          </p:spPr>
          <p:txBody>
            <a:bodyPr wrap="none" anchor="ctr"/>
            <a:lstStyle/>
            <a:p>
              <a:endParaRPr lang="en-US"/>
            </a:p>
          </p:txBody>
        </p:sp>
        <p:sp>
          <p:nvSpPr>
            <p:cNvPr id="17" name="Freeform 158"/>
            <p:cNvSpPr>
              <a:spLocks noChangeArrowheads="1"/>
            </p:cNvSpPr>
            <p:nvPr/>
          </p:nvSpPr>
          <p:spPr bwMode="auto">
            <a:xfrm>
              <a:off x="17630222" y="8689987"/>
              <a:ext cx="1400056" cy="1494709"/>
            </a:xfrm>
            <a:custGeom>
              <a:avLst/>
              <a:gdLst>
                <a:gd name="T0" fmla="*/ 0 w 2023"/>
                <a:gd name="T1" fmla="*/ 1147 h 2159"/>
                <a:gd name="T2" fmla="*/ 51 w 2023"/>
                <a:gd name="T3" fmla="*/ 1056 h 2159"/>
                <a:gd name="T4" fmla="*/ 148 w 2023"/>
                <a:gd name="T5" fmla="*/ 909 h 2159"/>
                <a:gd name="T6" fmla="*/ 347 w 2023"/>
                <a:gd name="T7" fmla="*/ 738 h 2159"/>
                <a:gd name="T8" fmla="*/ 636 w 2023"/>
                <a:gd name="T9" fmla="*/ 659 h 2159"/>
                <a:gd name="T10" fmla="*/ 824 w 2023"/>
                <a:gd name="T11" fmla="*/ 687 h 2159"/>
                <a:gd name="T12" fmla="*/ 1057 w 2023"/>
                <a:gd name="T13" fmla="*/ 522 h 2159"/>
                <a:gd name="T14" fmla="*/ 1045 w 2023"/>
                <a:gd name="T15" fmla="*/ 306 h 2159"/>
                <a:gd name="T16" fmla="*/ 1170 w 2023"/>
                <a:gd name="T17" fmla="*/ 108 h 2159"/>
                <a:gd name="T18" fmla="*/ 1295 w 2023"/>
                <a:gd name="T19" fmla="*/ 85 h 2159"/>
                <a:gd name="T20" fmla="*/ 1494 w 2023"/>
                <a:gd name="T21" fmla="*/ 39 h 2159"/>
                <a:gd name="T22" fmla="*/ 1568 w 2023"/>
                <a:gd name="T23" fmla="*/ 136 h 2159"/>
                <a:gd name="T24" fmla="*/ 1636 w 2023"/>
                <a:gd name="T25" fmla="*/ 164 h 2159"/>
                <a:gd name="T26" fmla="*/ 1636 w 2023"/>
                <a:gd name="T27" fmla="*/ 193 h 2159"/>
                <a:gd name="T28" fmla="*/ 1636 w 2023"/>
                <a:gd name="T29" fmla="*/ 250 h 2159"/>
                <a:gd name="T30" fmla="*/ 1625 w 2023"/>
                <a:gd name="T31" fmla="*/ 403 h 2159"/>
                <a:gd name="T32" fmla="*/ 1557 w 2023"/>
                <a:gd name="T33" fmla="*/ 647 h 2159"/>
                <a:gd name="T34" fmla="*/ 1602 w 2023"/>
                <a:gd name="T35" fmla="*/ 1028 h 2159"/>
                <a:gd name="T36" fmla="*/ 1824 w 2023"/>
                <a:gd name="T37" fmla="*/ 1375 h 2159"/>
                <a:gd name="T38" fmla="*/ 1943 w 2023"/>
                <a:gd name="T39" fmla="*/ 1443 h 2159"/>
                <a:gd name="T40" fmla="*/ 1903 w 2023"/>
                <a:gd name="T41" fmla="*/ 1494 h 2159"/>
                <a:gd name="T42" fmla="*/ 1846 w 2023"/>
                <a:gd name="T43" fmla="*/ 1664 h 2159"/>
                <a:gd name="T44" fmla="*/ 2017 w 2023"/>
                <a:gd name="T45" fmla="*/ 1755 h 2159"/>
                <a:gd name="T46" fmla="*/ 1818 w 2023"/>
                <a:gd name="T47" fmla="*/ 1840 h 2159"/>
                <a:gd name="T48" fmla="*/ 1653 w 2023"/>
                <a:gd name="T49" fmla="*/ 1840 h 2159"/>
                <a:gd name="T50" fmla="*/ 1534 w 2023"/>
                <a:gd name="T51" fmla="*/ 1840 h 2159"/>
                <a:gd name="T52" fmla="*/ 1511 w 2023"/>
                <a:gd name="T53" fmla="*/ 1908 h 2159"/>
                <a:gd name="T54" fmla="*/ 1324 w 2023"/>
                <a:gd name="T55" fmla="*/ 1869 h 2159"/>
                <a:gd name="T56" fmla="*/ 1091 w 2023"/>
                <a:gd name="T57" fmla="*/ 1988 h 2159"/>
                <a:gd name="T58" fmla="*/ 875 w 2023"/>
                <a:gd name="T59" fmla="*/ 2158 h 2159"/>
                <a:gd name="T60" fmla="*/ 750 w 2023"/>
                <a:gd name="T61" fmla="*/ 2050 h 2159"/>
                <a:gd name="T62" fmla="*/ 494 w 2023"/>
                <a:gd name="T63" fmla="*/ 1852 h 2159"/>
                <a:gd name="T64" fmla="*/ 415 w 2023"/>
                <a:gd name="T65" fmla="*/ 1647 h 2159"/>
                <a:gd name="T66" fmla="*/ 420 w 2023"/>
                <a:gd name="T67" fmla="*/ 1562 h 2159"/>
                <a:gd name="T68" fmla="*/ 454 w 2023"/>
                <a:gd name="T69" fmla="*/ 1380 h 2159"/>
                <a:gd name="T70" fmla="*/ 341 w 2023"/>
                <a:gd name="T71" fmla="*/ 1369 h 2159"/>
                <a:gd name="T72" fmla="*/ 102 w 2023"/>
                <a:gd name="T73" fmla="*/ 1278 h 2159"/>
                <a:gd name="T74" fmla="*/ 0 w 2023"/>
                <a:gd name="T75" fmla="*/ 1147 h 2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023" h="2159">
                  <a:moveTo>
                    <a:pt x="0" y="1147"/>
                  </a:moveTo>
                  <a:lnTo>
                    <a:pt x="0" y="1147"/>
                  </a:lnTo>
                  <a:cubicBezTo>
                    <a:pt x="6" y="1107"/>
                    <a:pt x="6" y="1107"/>
                    <a:pt x="6" y="1107"/>
                  </a:cubicBezTo>
                  <a:cubicBezTo>
                    <a:pt x="23" y="1096"/>
                    <a:pt x="40" y="1073"/>
                    <a:pt x="51" y="1056"/>
                  </a:cubicBezTo>
                  <a:cubicBezTo>
                    <a:pt x="79" y="1028"/>
                    <a:pt x="97" y="1022"/>
                    <a:pt x="119" y="988"/>
                  </a:cubicBezTo>
                  <a:cubicBezTo>
                    <a:pt x="136" y="960"/>
                    <a:pt x="142" y="943"/>
                    <a:pt x="148" y="909"/>
                  </a:cubicBezTo>
                  <a:cubicBezTo>
                    <a:pt x="153" y="863"/>
                    <a:pt x="210" y="835"/>
                    <a:pt x="250" y="829"/>
                  </a:cubicBezTo>
                  <a:cubicBezTo>
                    <a:pt x="312" y="818"/>
                    <a:pt x="312" y="789"/>
                    <a:pt x="347" y="738"/>
                  </a:cubicBezTo>
                  <a:cubicBezTo>
                    <a:pt x="381" y="710"/>
                    <a:pt x="375" y="727"/>
                    <a:pt x="403" y="738"/>
                  </a:cubicBezTo>
                  <a:cubicBezTo>
                    <a:pt x="420" y="795"/>
                    <a:pt x="613" y="676"/>
                    <a:pt x="636" y="659"/>
                  </a:cubicBezTo>
                  <a:cubicBezTo>
                    <a:pt x="716" y="619"/>
                    <a:pt x="716" y="602"/>
                    <a:pt x="795" y="613"/>
                  </a:cubicBezTo>
                  <a:cubicBezTo>
                    <a:pt x="812" y="642"/>
                    <a:pt x="795" y="653"/>
                    <a:pt x="824" y="687"/>
                  </a:cubicBezTo>
                  <a:cubicBezTo>
                    <a:pt x="869" y="738"/>
                    <a:pt x="954" y="687"/>
                    <a:pt x="994" y="659"/>
                  </a:cubicBezTo>
                  <a:cubicBezTo>
                    <a:pt x="1062" y="602"/>
                    <a:pt x="1034" y="596"/>
                    <a:pt x="1057" y="522"/>
                  </a:cubicBezTo>
                  <a:cubicBezTo>
                    <a:pt x="1051" y="494"/>
                    <a:pt x="1057" y="466"/>
                    <a:pt x="1051" y="437"/>
                  </a:cubicBezTo>
                  <a:cubicBezTo>
                    <a:pt x="1040" y="409"/>
                    <a:pt x="1022" y="335"/>
                    <a:pt x="1045" y="306"/>
                  </a:cubicBezTo>
                  <a:cubicBezTo>
                    <a:pt x="1079" y="272"/>
                    <a:pt x="1096" y="301"/>
                    <a:pt x="1096" y="238"/>
                  </a:cubicBezTo>
                  <a:cubicBezTo>
                    <a:pt x="1096" y="193"/>
                    <a:pt x="1125" y="125"/>
                    <a:pt x="1170" y="108"/>
                  </a:cubicBezTo>
                  <a:cubicBezTo>
                    <a:pt x="1199" y="90"/>
                    <a:pt x="1199" y="102"/>
                    <a:pt x="1216" y="119"/>
                  </a:cubicBezTo>
                  <a:cubicBezTo>
                    <a:pt x="1238" y="136"/>
                    <a:pt x="1278" y="96"/>
                    <a:pt x="1295" y="85"/>
                  </a:cubicBezTo>
                  <a:cubicBezTo>
                    <a:pt x="1312" y="73"/>
                    <a:pt x="1318" y="62"/>
                    <a:pt x="1335" y="45"/>
                  </a:cubicBezTo>
                  <a:cubicBezTo>
                    <a:pt x="1358" y="17"/>
                    <a:pt x="1483" y="0"/>
                    <a:pt x="1494" y="39"/>
                  </a:cubicBezTo>
                  <a:cubicBezTo>
                    <a:pt x="1506" y="73"/>
                    <a:pt x="1506" y="85"/>
                    <a:pt x="1534" y="108"/>
                  </a:cubicBezTo>
                  <a:cubicBezTo>
                    <a:pt x="1545" y="119"/>
                    <a:pt x="1557" y="125"/>
                    <a:pt x="1568" y="136"/>
                  </a:cubicBezTo>
                  <a:cubicBezTo>
                    <a:pt x="1579" y="147"/>
                    <a:pt x="1602" y="147"/>
                    <a:pt x="1608" y="159"/>
                  </a:cubicBezTo>
                  <a:cubicBezTo>
                    <a:pt x="1636" y="164"/>
                    <a:pt x="1636" y="164"/>
                    <a:pt x="1636" y="164"/>
                  </a:cubicBezTo>
                  <a:lnTo>
                    <a:pt x="1636" y="164"/>
                  </a:lnTo>
                  <a:cubicBezTo>
                    <a:pt x="1636" y="193"/>
                    <a:pt x="1636" y="193"/>
                    <a:pt x="1636" y="193"/>
                  </a:cubicBezTo>
                  <a:cubicBezTo>
                    <a:pt x="1630" y="198"/>
                    <a:pt x="1630" y="204"/>
                    <a:pt x="1630" y="216"/>
                  </a:cubicBezTo>
                  <a:cubicBezTo>
                    <a:pt x="1630" y="227"/>
                    <a:pt x="1636" y="238"/>
                    <a:pt x="1636" y="250"/>
                  </a:cubicBezTo>
                  <a:cubicBezTo>
                    <a:pt x="1642" y="272"/>
                    <a:pt x="1648" y="312"/>
                    <a:pt x="1630" y="329"/>
                  </a:cubicBezTo>
                  <a:cubicBezTo>
                    <a:pt x="1625" y="358"/>
                    <a:pt x="1619" y="375"/>
                    <a:pt x="1625" y="403"/>
                  </a:cubicBezTo>
                  <a:cubicBezTo>
                    <a:pt x="1636" y="426"/>
                    <a:pt x="1591" y="460"/>
                    <a:pt x="1574" y="471"/>
                  </a:cubicBezTo>
                  <a:cubicBezTo>
                    <a:pt x="1534" y="500"/>
                    <a:pt x="1511" y="636"/>
                    <a:pt x="1557" y="647"/>
                  </a:cubicBezTo>
                  <a:cubicBezTo>
                    <a:pt x="1602" y="659"/>
                    <a:pt x="1630" y="653"/>
                    <a:pt x="1659" y="698"/>
                  </a:cubicBezTo>
                  <a:cubicBezTo>
                    <a:pt x="1721" y="823"/>
                    <a:pt x="1602" y="920"/>
                    <a:pt x="1602" y="1028"/>
                  </a:cubicBezTo>
                  <a:cubicBezTo>
                    <a:pt x="1602" y="1073"/>
                    <a:pt x="1648" y="1102"/>
                    <a:pt x="1670" y="1141"/>
                  </a:cubicBezTo>
                  <a:cubicBezTo>
                    <a:pt x="1716" y="1215"/>
                    <a:pt x="1756" y="1318"/>
                    <a:pt x="1824" y="1375"/>
                  </a:cubicBezTo>
                  <a:cubicBezTo>
                    <a:pt x="1863" y="1409"/>
                    <a:pt x="1898" y="1420"/>
                    <a:pt x="1943" y="1443"/>
                  </a:cubicBezTo>
                  <a:lnTo>
                    <a:pt x="1943" y="1443"/>
                  </a:lnTo>
                  <a:cubicBezTo>
                    <a:pt x="1943" y="1477"/>
                    <a:pt x="1943" y="1511"/>
                    <a:pt x="1943" y="1511"/>
                  </a:cubicBezTo>
                  <a:cubicBezTo>
                    <a:pt x="1937" y="1505"/>
                    <a:pt x="1903" y="1471"/>
                    <a:pt x="1903" y="1494"/>
                  </a:cubicBezTo>
                  <a:cubicBezTo>
                    <a:pt x="1903" y="1511"/>
                    <a:pt x="1875" y="1551"/>
                    <a:pt x="1863" y="1556"/>
                  </a:cubicBezTo>
                  <a:cubicBezTo>
                    <a:pt x="1829" y="1607"/>
                    <a:pt x="1790" y="1613"/>
                    <a:pt x="1846" y="1664"/>
                  </a:cubicBezTo>
                  <a:cubicBezTo>
                    <a:pt x="1875" y="1693"/>
                    <a:pt x="1909" y="1727"/>
                    <a:pt x="1949" y="1738"/>
                  </a:cubicBezTo>
                  <a:cubicBezTo>
                    <a:pt x="1960" y="1738"/>
                    <a:pt x="2017" y="1749"/>
                    <a:pt x="2017" y="1755"/>
                  </a:cubicBezTo>
                  <a:cubicBezTo>
                    <a:pt x="2022" y="1755"/>
                    <a:pt x="2022" y="1755"/>
                    <a:pt x="2022" y="1755"/>
                  </a:cubicBezTo>
                  <a:cubicBezTo>
                    <a:pt x="2022" y="1818"/>
                    <a:pt x="1852" y="1829"/>
                    <a:pt x="1818" y="1840"/>
                  </a:cubicBezTo>
                  <a:cubicBezTo>
                    <a:pt x="1784" y="1857"/>
                    <a:pt x="1767" y="1880"/>
                    <a:pt x="1727" y="1874"/>
                  </a:cubicBezTo>
                  <a:cubicBezTo>
                    <a:pt x="1693" y="1869"/>
                    <a:pt x="1676" y="1840"/>
                    <a:pt x="1653" y="1840"/>
                  </a:cubicBezTo>
                  <a:cubicBezTo>
                    <a:pt x="1636" y="1840"/>
                    <a:pt x="1613" y="1857"/>
                    <a:pt x="1596" y="1846"/>
                  </a:cubicBezTo>
                  <a:cubicBezTo>
                    <a:pt x="1579" y="1829"/>
                    <a:pt x="1557" y="1823"/>
                    <a:pt x="1534" y="1840"/>
                  </a:cubicBezTo>
                  <a:cubicBezTo>
                    <a:pt x="1506" y="1869"/>
                    <a:pt x="1511" y="1880"/>
                    <a:pt x="1511" y="1908"/>
                  </a:cubicBezTo>
                  <a:lnTo>
                    <a:pt x="1511" y="1908"/>
                  </a:lnTo>
                  <a:cubicBezTo>
                    <a:pt x="1449" y="1886"/>
                    <a:pt x="1449" y="1886"/>
                    <a:pt x="1449" y="1886"/>
                  </a:cubicBezTo>
                  <a:cubicBezTo>
                    <a:pt x="1398" y="1863"/>
                    <a:pt x="1386" y="1829"/>
                    <a:pt x="1324" y="1869"/>
                  </a:cubicBezTo>
                  <a:cubicBezTo>
                    <a:pt x="1267" y="1903"/>
                    <a:pt x="1244" y="1852"/>
                    <a:pt x="1182" y="1914"/>
                  </a:cubicBezTo>
                  <a:cubicBezTo>
                    <a:pt x="1159" y="1942"/>
                    <a:pt x="1113" y="1960"/>
                    <a:pt x="1091" y="1988"/>
                  </a:cubicBezTo>
                  <a:cubicBezTo>
                    <a:pt x="1051" y="2050"/>
                    <a:pt x="1085" y="2073"/>
                    <a:pt x="1011" y="2090"/>
                  </a:cubicBezTo>
                  <a:cubicBezTo>
                    <a:pt x="960" y="2096"/>
                    <a:pt x="915" y="2124"/>
                    <a:pt x="875" y="2158"/>
                  </a:cubicBezTo>
                  <a:lnTo>
                    <a:pt x="875" y="2158"/>
                  </a:lnTo>
                  <a:cubicBezTo>
                    <a:pt x="750" y="2050"/>
                    <a:pt x="750" y="2050"/>
                    <a:pt x="750" y="2050"/>
                  </a:cubicBezTo>
                  <a:cubicBezTo>
                    <a:pt x="716" y="2056"/>
                    <a:pt x="710" y="2039"/>
                    <a:pt x="676" y="2050"/>
                  </a:cubicBezTo>
                  <a:cubicBezTo>
                    <a:pt x="625" y="2079"/>
                    <a:pt x="523" y="1897"/>
                    <a:pt x="494" y="1852"/>
                  </a:cubicBezTo>
                  <a:cubicBezTo>
                    <a:pt x="471" y="1818"/>
                    <a:pt x="432" y="1761"/>
                    <a:pt x="420" y="1721"/>
                  </a:cubicBezTo>
                  <a:cubicBezTo>
                    <a:pt x="415" y="1693"/>
                    <a:pt x="415" y="1676"/>
                    <a:pt x="415" y="1647"/>
                  </a:cubicBezTo>
                  <a:cubicBezTo>
                    <a:pt x="415" y="1636"/>
                    <a:pt x="420" y="1625"/>
                    <a:pt x="426" y="1607"/>
                  </a:cubicBezTo>
                  <a:cubicBezTo>
                    <a:pt x="432" y="1590"/>
                    <a:pt x="420" y="1579"/>
                    <a:pt x="420" y="1562"/>
                  </a:cubicBezTo>
                  <a:cubicBezTo>
                    <a:pt x="426" y="1534"/>
                    <a:pt x="409" y="1477"/>
                    <a:pt x="420" y="1454"/>
                  </a:cubicBezTo>
                  <a:cubicBezTo>
                    <a:pt x="432" y="1437"/>
                    <a:pt x="449" y="1403"/>
                    <a:pt x="454" y="1380"/>
                  </a:cubicBezTo>
                  <a:cubicBezTo>
                    <a:pt x="432" y="1380"/>
                    <a:pt x="415" y="1397"/>
                    <a:pt x="392" y="1391"/>
                  </a:cubicBezTo>
                  <a:cubicBezTo>
                    <a:pt x="375" y="1386"/>
                    <a:pt x="358" y="1369"/>
                    <a:pt x="341" y="1369"/>
                  </a:cubicBezTo>
                  <a:cubicBezTo>
                    <a:pt x="295" y="1375"/>
                    <a:pt x="290" y="1357"/>
                    <a:pt x="250" y="1352"/>
                  </a:cubicBezTo>
                  <a:cubicBezTo>
                    <a:pt x="204" y="1352"/>
                    <a:pt x="131" y="1318"/>
                    <a:pt x="102" y="1278"/>
                  </a:cubicBezTo>
                  <a:cubicBezTo>
                    <a:pt x="79" y="1249"/>
                    <a:pt x="74" y="1227"/>
                    <a:pt x="57" y="1198"/>
                  </a:cubicBezTo>
                  <a:cubicBezTo>
                    <a:pt x="45" y="1176"/>
                    <a:pt x="11" y="1170"/>
                    <a:pt x="0" y="1147"/>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 name="Freeform 159"/>
            <p:cNvSpPr>
              <a:spLocks noChangeArrowheads="1"/>
            </p:cNvSpPr>
            <p:nvPr/>
          </p:nvSpPr>
          <p:spPr bwMode="auto">
            <a:xfrm>
              <a:off x="15028379" y="5831737"/>
              <a:ext cx="3818885" cy="3654410"/>
            </a:xfrm>
            <a:custGeom>
              <a:avLst/>
              <a:gdLst>
                <a:gd name="T0" fmla="*/ 2464 w 5522"/>
                <a:gd name="T1" fmla="*/ 182 h 5284"/>
                <a:gd name="T2" fmla="*/ 2635 w 5522"/>
                <a:gd name="T3" fmla="*/ 91 h 5284"/>
                <a:gd name="T4" fmla="*/ 3175 w 5522"/>
                <a:gd name="T5" fmla="*/ 137 h 5284"/>
                <a:gd name="T6" fmla="*/ 3430 w 5522"/>
                <a:gd name="T7" fmla="*/ 245 h 5284"/>
                <a:gd name="T8" fmla="*/ 3663 w 5522"/>
                <a:gd name="T9" fmla="*/ 466 h 5284"/>
                <a:gd name="T10" fmla="*/ 4027 w 5522"/>
                <a:gd name="T11" fmla="*/ 375 h 5284"/>
                <a:gd name="T12" fmla="*/ 4118 w 5522"/>
                <a:gd name="T13" fmla="*/ 302 h 5284"/>
                <a:gd name="T14" fmla="*/ 4339 w 5522"/>
                <a:gd name="T15" fmla="*/ 381 h 5284"/>
                <a:gd name="T16" fmla="*/ 4720 w 5522"/>
                <a:gd name="T17" fmla="*/ 835 h 5284"/>
                <a:gd name="T18" fmla="*/ 4652 w 5522"/>
                <a:gd name="T19" fmla="*/ 1245 h 5284"/>
                <a:gd name="T20" fmla="*/ 4453 w 5522"/>
                <a:gd name="T21" fmla="*/ 1534 h 5284"/>
                <a:gd name="T22" fmla="*/ 4640 w 5522"/>
                <a:gd name="T23" fmla="*/ 1767 h 5284"/>
                <a:gd name="T24" fmla="*/ 4862 w 5522"/>
                <a:gd name="T25" fmla="*/ 1938 h 5284"/>
                <a:gd name="T26" fmla="*/ 4947 w 5522"/>
                <a:gd name="T27" fmla="*/ 2136 h 5284"/>
                <a:gd name="T28" fmla="*/ 5231 w 5522"/>
                <a:gd name="T29" fmla="*/ 2210 h 5284"/>
                <a:gd name="T30" fmla="*/ 5072 w 5522"/>
                <a:gd name="T31" fmla="*/ 2591 h 5284"/>
                <a:gd name="T32" fmla="*/ 4896 w 5522"/>
                <a:gd name="T33" fmla="*/ 3152 h 5284"/>
                <a:gd name="T34" fmla="*/ 5123 w 5522"/>
                <a:gd name="T35" fmla="*/ 3539 h 5284"/>
                <a:gd name="T36" fmla="*/ 5288 w 5522"/>
                <a:gd name="T37" fmla="*/ 3857 h 5284"/>
                <a:gd name="T38" fmla="*/ 5481 w 5522"/>
                <a:gd name="T39" fmla="*/ 4090 h 5284"/>
                <a:gd name="T40" fmla="*/ 5368 w 5522"/>
                <a:gd name="T41" fmla="*/ 4289 h 5284"/>
                <a:gd name="T42" fmla="*/ 5055 w 5522"/>
                <a:gd name="T43" fmla="*/ 4215 h 5284"/>
                <a:gd name="T44" fmla="*/ 4811 w 5522"/>
                <a:gd name="T45" fmla="*/ 4567 h 5284"/>
                <a:gd name="T46" fmla="*/ 4396 w 5522"/>
                <a:gd name="T47" fmla="*/ 4789 h 5284"/>
                <a:gd name="T48" fmla="*/ 3879 w 5522"/>
                <a:gd name="T49" fmla="*/ 5118 h 5284"/>
                <a:gd name="T50" fmla="*/ 3720 w 5522"/>
                <a:gd name="T51" fmla="*/ 5283 h 5284"/>
                <a:gd name="T52" fmla="*/ 3629 w 5522"/>
                <a:gd name="T53" fmla="*/ 4965 h 5284"/>
                <a:gd name="T54" fmla="*/ 3493 w 5522"/>
                <a:gd name="T55" fmla="*/ 4607 h 5284"/>
                <a:gd name="T56" fmla="*/ 3021 w 5522"/>
                <a:gd name="T57" fmla="*/ 4584 h 5284"/>
                <a:gd name="T58" fmla="*/ 2618 w 5522"/>
                <a:gd name="T59" fmla="*/ 4601 h 5284"/>
                <a:gd name="T60" fmla="*/ 2300 w 5522"/>
                <a:gd name="T61" fmla="*/ 4652 h 5284"/>
                <a:gd name="T62" fmla="*/ 1931 w 5522"/>
                <a:gd name="T63" fmla="*/ 4732 h 5284"/>
                <a:gd name="T64" fmla="*/ 1329 w 5522"/>
                <a:gd name="T65" fmla="*/ 4772 h 5284"/>
                <a:gd name="T66" fmla="*/ 863 w 5522"/>
                <a:gd name="T67" fmla="*/ 4431 h 5284"/>
                <a:gd name="T68" fmla="*/ 488 w 5522"/>
                <a:gd name="T69" fmla="*/ 4181 h 5284"/>
                <a:gd name="T70" fmla="*/ 687 w 5522"/>
                <a:gd name="T71" fmla="*/ 3937 h 5284"/>
                <a:gd name="T72" fmla="*/ 693 w 5522"/>
                <a:gd name="T73" fmla="*/ 3692 h 5284"/>
                <a:gd name="T74" fmla="*/ 937 w 5522"/>
                <a:gd name="T75" fmla="*/ 3488 h 5284"/>
                <a:gd name="T76" fmla="*/ 903 w 5522"/>
                <a:gd name="T77" fmla="*/ 3084 h 5284"/>
                <a:gd name="T78" fmla="*/ 511 w 5522"/>
                <a:gd name="T79" fmla="*/ 3084 h 5284"/>
                <a:gd name="T80" fmla="*/ 312 w 5522"/>
                <a:gd name="T81" fmla="*/ 2705 h 5284"/>
                <a:gd name="T82" fmla="*/ 272 w 5522"/>
                <a:gd name="T83" fmla="*/ 2489 h 5284"/>
                <a:gd name="T84" fmla="*/ 119 w 5522"/>
                <a:gd name="T85" fmla="*/ 2489 h 5284"/>
                <a:gd name="T86" fmla="*/ 56 w 5522"/>
                <a:gd name="T87" fmla="*/ 2171 h 5284"/>
                <a:gd name="T88" fmla="*/ 238 w 5522"/>
                <a:gd name="T89" fmla="*/ 1994 h 5284"/>
                <a:gd name="T90" fmla="*/ 613 w 5522"/>
                <a:gd name="T91" fmla="*/ 1886 h 5284"/>
                <a:gd name="T92" fmla="*/ 869 w 5522"/>
                <a:gd name="T93" fmla="*/ 1727 h 5284"/>
                <a:gd name="T94" fmla="*/ 1062 w 5522"/>
                <a:gd name="T95" fmla="*/ 1841 h 5284"/>
                <a:gd name="T96" fmla="*/ 1335 w 5522"/>
                <a:gd name="T97" fmla="*/ 1824 h 5284"/>
                <a:gd name="T98" fmla="*/ 1812 w 5522"/>
                <a:gd name="T99" fmla="*/ 1847 h 5284"/>
                <a:gd name="T100" fmla="*/ 2146 w 5522"/>
                <a:gd name="T101" fmla="*/ 2114 h 5284"/>
                <a:gd name="T102" fmla="*/ 1914 w 5522"/>
                <a:gd name="T103" fmla="*/ 2330 h 5284"/>
                <a:gd name="T104" fmla="*/ 2470 w 5522"/>
                <a:gd name="T105" fmla="*/ 2097 h 5284"/>
                <a:gd name="T106" fmla="*/ 2590 w 5522"/>
                <a:gd name="T107" fmla="*/ 2085 h 5284"/>
                <a:gd name="T108" fmla="*/ 2743 w 5522"/>
                <a:gd name="T109" fmla="*/ 1784 h 5284"/>
                <a:gd name="T110" fmla="*/ 2794 w 5522"/>
                <a:gd name="T111" fmla="*/ 1517 h 5284"/>
                <a:gd name="T112" fmla="*/ 2567 w 5522"/>
                <a:gd name="T113" fmla="*/ 1227 h 5284"/>
                <a:gd name="T114" fmla="*/ 2408 w 5522"/>
                <a:gd name="T115" fmla="*/ 989 h 5284"/>
                <a:gd name="T116" fmla="*/ 2408 w 5522"/>
                <a:gd name="T117" fmla="*/ 682 h 5284"/>
                <a:gd name="T118" fmla="*/ 2356 w 5522"/>
                <a:gd name="T119" fmla="*/ 392 h 5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522" h="5284">
                  <a:moveTo>
                    <a:pt x="2294" y="290"/>
                  </a:moveTo>
                  <a:lnTo>
                    <a:pt x="2294" y="290"/>
                  </a:lnTo>
                  <a:cubicBezTo>
                    <a:pt x="2340" y="273"/>
                    <a:pt x="2340" y="273"/>
                    <a:pt x="2340" y="273"/>
                  </a:cubicBezTo>
                  <a:cubicBezTo>
                    <a:pt x="2385" y="267"/>
                    <a:pt x="2385" y="205"/>
                    <a:pt x="2419" y="205"/>
                  </a:cubicBezTo>
                  <a:cubicBezTo>
                    <a:pt x="2436" y="199"/>
                    <a:pt x="2464" y="211"/>
                    <a:pt x="2464" y="182"/>
                  </a:cubicBezTo>
                  <a:cubicBezTo>
                    <a:pt x="2464" y="142"/>
                    <a:pt x="2448" y="120"/>
                    <a:pt x="2499" y="131"/>
                  </a:cubicBezTo>
                  <a:cubicBezTo>
                    <a:pt x="2544" y="142"/>
                    <a:pt x="2567" y="131"/>
                    <a:pt x="2607" y="120"/>
                  </a:cubicBezTo>
                  <a:cubicBezTo>
                    <a:pt x="2607" y="114"/>
                    <a:pt x="2607" y="114"/>
                    <a:pt x="2607" y="114"/>
                  </a:cubicBezTo>
                  <a:cubicBezTo>
                    <a:pt x="2612" y="114"/>
                    <a:pt x="2601" y="97"/>
                    <a:pt x="2601" y="91"/>
                  </a:cubicBezTo>
                  <a:cubicBezTo>
                    <a:pt x="2601" y="86"/>
                    <a:pt x="2635" y="57"/>
                    <a:pt x="2635" y="91"/>
                  </a:cubicBezTo>
                  <a:cubicBezTo>
                    <a:pt x="2635" y="97"/>
                    <a:pt x="2641" y="137"/>
                    <a:pt x="2652" y="108"/>
                  </a:cubicBezTo>
                  <a:cubicBezTo>
                    <a:pt x="2680" y="12"/>
                    <a:pt x="2771" y="91"/>
                    <a:pt x="2828" y="97"/>
                  </a:cubicBezTo>
                  <a:cubicBezTo>
                    <a:pt x="2885" y="114"/>
                    <a:pt x="2981" y="91"/>
                    <a:pt x="3027" y="57"/>
                  </a:cubicBezTo>
                  <a:cubicBezTo>
                    <a:pt x="3055" y="34"/>
                    <a:pt x="3112" y="0"/>
                    <a:pt x="3112" y="57"/>
                  </a:cubicBezTo>
                  <a:cubicBezTo>
                    <a:pt x="3112" y="97"/>
                    <a:pt x="3146" y="114"/>
                    <a:pt x="3175" y="137"/>
                  </a:cubicBezTo>
                  <a:cubicBezTo>
                    <a:pt x="3226" y="171"/>
                    <a:pt x="3243" y="86"/>
                    <a:pt x="3300" y="108"/>
                  </a:cubicBezTo>
                  <a:cubicBezTo>
                    <a:pt x="3305" y="114"/>
                    <a:pt x="3322" y="148"/>
                    <a:pt x="3334" y="159"/>
                  </a:cubicBezTo>
                  <a:cubicBezTo>
                    <a:pt x="3357" y="171"/>
                    <a:pt x="3373" y="159"/>
                    <a:pt x="3396" y="176"/>
                  </a:cubicBezTo>
                  <a:cubicBezTo>
                    <a:pt x="3408" y="182"/>
                    <a:pt x="3499" y="194"/>
                    <a:pt x="3453" y="222"/>
                  </a:cubicBezTo>
                  <a:cubicBezTo>
                    <a:pt x="3447" y="222"/>
                    <a:pt x="3430" y="233"/>
                    <a:pt x="3430" y="245"/>
                  </a:cubicBezTo>
                  <a:cubicBezTo>
                    <a:pt x="3425" y="273"/>
                    <a:pt x="3476" y="222"/>
                    <a:pt x="3464" y="279"/>
                  </a:cubicBezTo>
                  <a:cubicBezTo>
                    <a:pt x="3436" y="381"/>
                    <a:pt x="3544" y="239"/>
                    <a:pt x="3544" y="324"/>
                  </a:cubicBezTo>
                  <a:cubicBezTo>
                    <a:pt x="3544" y="353"/>
                    <a:pt x="3561" y="341"/>
                    <a:pt x="3578" y="358"/>
                  </a:cubicBezTo>
                  <a:cubicBezTo>
                    <a:pt x="3584" y="364"/>
                    <a:pt x="3584" y="387"/>
                    <a:pt x="3589" y="398"/>
                  </a:cubicBezTo>
                  <a:cubicBezTo>
                    <a:pt x="3595" y="421"/>
                    <a:pt x="3641" y="460"/>
                    <a:pt x="3663" y="466"/>
                  </a:cubicBezTo>
                  <a:cubicBezTo>
                    <a:pt x="3692" y="472"/>
                    <a:pt x="3703" y="415"/>
                    <a:pt x="3737" y="432"/>
                  </a:cubicBezTo>
                  <a:cubicBezTo>
                    <a:pt x="3771" y="449"/>
                    <a:pt x="3822" y="472"/>
                    <a:pt x="3862" y="444"/>
                  </a:cubicBezTo>
                  <a:cubicBezTo>
                    <a:pt x="3873" y="432"/>
                    <a:pt x="3891" y="404"/>
                    <a:pt x="3902" y="404"/>
                  </a:cubicBezTo>
                  <a:cubicBezTo>
                    <a:pt x="3925" y="404"/>
                    <a:pt x="3942" y="426"/>
                    <a:pt x="3964" y="409"/>
                  </a:cubicBezTo>
                  <a:cubicBezTo>
                    <a:pt x="3993" y="404"/>
                    <a:pt x="3993" y="353"/>
                    <a:pt x="4027" y="375"/>
                  </a:cubicBezTo>
                  <a:cubicBezTo>
                    <a:pt x="4044" y="387"/>
                    <a:pt x="4055" y="404"/>
                    <a:pt x="4067" y="421"/>
                  </a:cubicBezTo>
                  <a:cubicBezTo>
                    <a:pt x="4072" y="421"/>
                    <a:pt x="4095" y="444"/>
                    <a:pt x="4101" y="444"/>
                  </a:cubicBezTo>
                  <a:cubicBezTo>
                    <a:pt x="4112" y="444"/>
                    <a:pt x="4107" y="415"/>
                    <a:pt x="4107" y="409"/>
                  </a:cubicBezTo>
                  <a:cubicBezTo>
                    <a:pt x="4095" y="392"/>
                    <a:pt x="4107" y="375"/>
                    <a:pt x="4112" y="364"/>
                  </a:cubicBezTo>
                  <a:cubicBezTo>
                    <a:pt x="4118" y="341"/>
                    <a:pt x="4112" y="324"/>
                    <a:pt x="4118" y="302"/>
                  </a:cubicBezTo>
                  <a:lnTo>
                    <a:pt x="4118" y="302"/>
                  </a:lnTo>
                  <a:cubicBezTo>
                    <a:pt x="4163" y="313"/>
                    <a:pt x="4197" y="279"/>
                    <a:pt x="4237" y="279"/>
                  </a:cubicBezTo>
                  <a:cubicBezTo>
                    <a:pt x="4237" y="284"/>
                    <a:pt x="4254" y="302"/>
                    <a:pt x="4254" y="307"/>
                  </a:cubicBezTo>
                  <a:cubicBezTo>
                    <a:pt x="4266" y="370"/>
                    <a:pt x="4294" y="313"/>
                    <a:pt x="4317" y="336"/>
                  </a:cubicBezTo>
                  <a:cubicBezTo>
                    <a:pt x="4328" y="347"/>
                    <a:pt x="4328" y="370"/>
                    <a:pt x="4339" y="381"/>
                  </a:cubicBezTo>
                  <a:cubicBezTo>
                    <a:pt x="4379" y="409"/>
                    <a:pt x="4419" y="381"/>
                    <a:pt x="4447" y="438"/>
                  </a:cubicBezTo>
                  <a:cubicBezTo>
                    <a:pt x="4459" y="466"/>
                    <a:pt x="4499" y="512"/>
                    <a:pt x="4527" y="529"/>
                  </a:cubicBezTo>
                  <a:cubicBezTo>
                    <a:pt x="4533" y="552"/>
                    <a:pt x="4606" y="614"/>
                    <a:pt x="4623" y="625"/>
                  </a:cubicBezTo>
                  <a:cubicBezTo>
                    <a:pt x="4663" y="654"/>
                    <a:pt x="4646" y="665"/>
                    <a:pt x="4640" y="705"/>
                  </a:cubicBezTo>
                  <a:cubicBezTo>
                    <a:pt x="4623" y="756"/>
                    <a:pt x="4686" y="807"/>
                    <a:pt x="4720" y="835"/>
                  </a:cubicBezTo>
                  <a:cubicBezTo>
                    <a:pt x="4754" y="858"/>
                    <a:pt x="4726" y="926"/>
                    <a:pt x="4720" y="966"/>
                  </a:cubicBezTo>
                  <a:cubicBezTo>
                    <a:pt x="4720" y="995"/>
                    <a:pt x="4766" y="1108"/>
                    <a:pt x="4731" y="1125"/>
                  </a:cubicBezTo>
                  <a:cubicBezTo>
                    <a:pt x="4731" y="1131"/>
                    <a:pt x="4731" y="1131"/>
                    <a:pt x="4731" y="1131"/>
                  </a:cubicBezTo>
                  <a:cubicBezTo>
                    <a:pt x="4709" y="1131"/>
                    <a:pt x="4737" y="1205"/>
                    <a:pt x="4709" y="1227"/>
                  </a:cubicBezTo>
                  <a:cubicBezTo>
                    <a:pt x="4686" y="1250"/>
                    <a:pt x="4686" y="1256"/>
                    <a:pt x="4652" y="1245"/>
                  </a:cubicBezTo>
                  <a:cubicBezTo>
                    <a:pt x="4640" y="1245"/>
                    <a:pt x="4584" y="1222"/>
                    <a:pt x="4584" y="1216"/>
                  </a:cubicBezTo>
                  <a:cubicBezTo>
                    <a:pt x="4555" y="1216"/>
                    <a:pt x="4544" y="1392"/>
                    <a:pt x="4533" y="1421"/>
                  </a:cubicBezTo>
                  <a:cubicBezTo>
                    <a:pt x="4521" y="1449"/>
                    <a:pt x="4499" y="1421"/>
                    <a:pt x="4487" y="1432"/>
                  </a:cubicBezTo>
                  <a:cubicBezTo>
                    <a:pt x="4470" y="1443"/>
                    <a:pt x="4464" y="1477"/>
                    <a:pt x="4447" y="1483"/>
                  </a:cubicBezTo>
                  <a:cubicBezTo>
                    <a:pt x="4413" y="1500"/>
                    <a:pt x="4402" y="1529"/>
                    <a:pt x="4453" y="1534"/>
                  </a:cubicBezTo>
                  <a:cubicBezTo>
                    <a:pt x="4521" y="1619"/>
                    <a:pt x="4521" y="1619"/>
                    <a:pt x="4521" y="1619"/>
                  </a:cubicBezTo>
                  <a:cubicBezTo>
                    <a:pt x="4533" y="1625"/>
                    <a:pt x="4538" y="1636"/>
                    <a:pt x="4538" y="1648"/>
                  </a:cubicBezTo>
                  <a:cubicBezTo>
                    <a:pt x="4516" y="1648"/>
                    <a:pt x="4504" y="1716"/>
                    <a:pt x="4521" y="1716"/>
                  </a:cubicBezTo>
                  <a:cubicBezTo>
                    <a:pt x="4521" y="1727"/>
                    <a:pt x="4544" y="1676"/>
                    <a:pt x="4555" y="1671"/>
                  </a:cubicBezTo>
                  <a:cubicBezTo>
                    <a:pt x="4584" y="1665"/>
                    <a:pt x="4618" y="1756"/>
                    <a:pt x="4640" y="1767"/>
                  </a:cubicBezTo>
                  <a:cubicBezTo>
                    <a:pt x="4675" y="1779"/>
                    <a:pt x="4686" y="1801"/>
                    <a:pt x="4709" y="1830"/>
                  </a:cubicBezTo>
                  <a:cubicBezTo>
                    <a:pt x="4726" y="1852"/>
                    <a:pt x="4737" y="1858"/>
                    <a:pt x="4766" y="1847"/>
                  </a:cubicBezTo>
                  <a:cubicBezTo>
                    <a:pt x="4782" y="1841"/>
                    <a:pt x="4788" y="1847"/>
                    <a:pt x="4800" y="1858"/>
                  </a:cubicBezTo>
                  <a:cubicBezTo>
                    <a:pt x="4822" y="1870"/>
                    <a:pt x="4851" y="1841"/>
                    <a:pt x="4868" y="1847"/>
                  </a:cubicBezTo>
                  <a:cubicBezTo>
                    <a:pt x="4873" y="1852"/>
                    <a:pt x="4862" y="1926"/>
                    <a:pt x="4862" y="1938"/>
                  </a:cubicBezTo>
                  <a:lnTo>
                    <a:pt x="4862" y="1938"/>
                  </a:lnTo>
                  <a:cubicBezTo>
                    <a:pt x="4851" y="1955"/>
                    <a:pt x="4851" y="1966"/>
                    <a:pt x="4873" y="1983"/>
                  </a:cubicBezTo>
                  <a:cubicBezTo>
                    <a:pt x="4885" y="1989"/>
                    <a:pt x="4885" y="1994"/>
                    <a:pt x="4885" y="2006"/>
                  </a:cubicBezTo>
                  <a:cubicBezTo>
                    <a:pt x="4885" y="2029"/>
                    <a:pt x="4925" y="2057"/>
                    <a:pt x="4930" y="2080"/>
                  </a:cubicBezTo>
                  <a:cubicBezTo>
                    <a:pt x="4936" y="2097"/>
                    <a:pt x="4930" y="2125"/>
                    <a:pt x="4947" y="2136"/>
                  </a:cubicBezTo>
                  <a:cubicBezTo>
                    <a:pt x="4970" y="2154"/>
                    <a:pt x="5016" y="2148"/>
                    <a:pt x="5050" y="2159"/>
                  </a:cubicBezTo>
                  <a:cubicBezTo>
                    <a:pt x="5084" y="2176"/>
                    <a:pt x="5112" y="2176"/>
                    <a:pt x="5152" y="2165"/>
                  </a:cubicBezTo>
                  <a:cubicBezTo>
                    <a:pt x="5209" y="2154"/>
                    <a:pt x="5209" y="2154"/>
                    <a:pt x="5209" y="2154"/>
                  </a:cubicBezTo>
                  <a:lnTo>
                    <a:pt x="5209" y="2154"/>
                  </a:lnTo>
                  <a:cubicBezTo>
                    <a:pt x="5231" y="2210"/>
                    <a:pt x="5231" y="2210"/>
                    <a:pt x="5231" y="2210"/>
                  </a:cubicBezTo>
                  <a:lnTo>
                    <a:pt x="5231" y="2210"/>
                  </a:lnTo>
                  <a:cubicBezTo>
                    <a:pt x="5214" y="2239"/>
                    <a:pt x="5152" y="2233"/>
                    <a:pt x="5146" y="2267"/>
                  </a:cubicBezTo>
                  <a:cubicBezTo>
                    <a:pt x="5146" y="2279"/>
                    <a:pt x="5152" y="2290"/>
                    <a:pt x="5158" y="2301"/>
                  </a:cubicBezTo>
                  <a:cubicBezTo>
                    <a:pt x="5180" y="2352"/>
                    <a:pt x="5146" y="2404"/>
                    <a:pt x="5146" y="2449"/>
                  </a:cubicBezTo>
                  <a:cubicBezTo>
                    <a:pt x="5146" y="2500"/>
                    <a:pt x="5072" y="2540"/>
                    <a:pt x="5072" y="2591"/>
                  </a:cubicBezTo>
                  <a:cubicBezTo>
                    <a:pt x="5095" y="2659"/>
                    <a:pt x="5061" y="2716"/>
                    <a:pt x="4987" y="2676"/>
                  </a:cubicBezTo>
                  <a:cubicBezTo>
                    <a:pt x="4902" y="2625"/>
                    <a:pt x="4879" y="2830"/>
                    <a:pt x="4817" y="2858"/>
                  </a:cubicBezTo>
                  <a:cubicBezTo>
                    <a:pt x="4777" y="2875"/>
                    <a:pt x="4794" y="2942"/>
                    <a:pt x="4782" y="2976"/>
                  </a:cubicBezTo>
                  <a:cubicBezTo>
                    <a:pt x="4754" y="3062"/>
                    <a:pt x="4771" y="3056"/>
                    <a:pt x="4839" y="3113"/>
                  </a:cubicBezTo>
                  <a:cubicBezTo>
                    <a:pt x="4856" y="3158"/>
                    <a:pt x="4851" y="3152"/>
                    <a:pt x="4896" y="3152"/>
                  </a:cubicBezTo>
                  <a:cubicBezTo>
                    <a:pt x="4908" y="3158"/>
                    <a:pt x="4936" y="3192"/>
                    <a:pt x="4953" y="3204"/>
                  </a:cubicBezTo>
                  <a:cubicBezTo>
                    <a:pt x="4987" y="3215"/>
                    <a:pt x="5021" y="3215"/>
                    <a:pt x="5050" y="3221"/>
                  </a:cubicBezTo>
                  <a:cubicBezTo>
                    <a:pt x="5101" y="3238"/>
                    <a:pt x="5135" y="3249"/>
                    <a:pt x="5186" y="3255"/>
                  </a:cubicBezTo>
                  <a:cubicBezTo>
                    <a:pt x="5226" y="3255"/>
                    <a:pt x="5175" y="3419"/>
                    <a:pt x="5175" y="3448"/>
                  </a:cubicBezTo>
                  <a:cubicBezTo>
                    <a:pt x="5175" y="3488"/>
                    <a:pt x="5129" y="3505"/>
                    <a:pt x="5123" y="3539"/>
                  </a:cubicBezTo>
                  <a:cubicBezTo>
                    <a:pt x="5118" y="3550"/>
                    <a:pt x="5112" y="3573"/>
                    <a:pt x="5101" y="3579"/>
                  </a:cubicBezTo>
                  <a:cubicBezTo>
                    <a:pt x="5089" y="3596"/>
                    <a:pt x="5089" y="3618"/>
                    <a:pt x="5084" y="3635"/>
                  </a:cubicBezTo>
                  <a:cubicBezTo>
                    <a:pt x="5095" y="3669"/>
                    <a:pt x="5078" y="3687"/>
                    <a:pt x="5118" y="3703"/>
                  </a:cubicBezTo>
                  <a:cubicBezTo>
                    <a:pt x="5158" y="3721"/>
                    <a:pt x="5175" y="3777"/>
                    <a:pt x="5203" y="3811"/>
                  </a:cubicBezTo>
                  <a:cubicBezTo>
                    <a:pt x="5237" y="3863"/>
                    <a:pt x="5226" y="3851"/>
                    <a:pt x="5288" y="3857"/>
                  </a:cubicBezTo>
                  <a:cubicBezTo>
                    <a:pt x="5311" y="3863"/>
                    <a:pt x="5362" y="3857"/>
                    <a:pt x="5379" y="3846"/>
                  </a:cubicBezTo>
                  <a:cubicBezTo>
                    <a:pt x="5396" y="3834"/>
                    <a:pt x="5453" y="3817"/>
                    <a:pt x="5453" y="3851"/>
                  </a:cubicBezTo>
                  <a:cubicBezTo>
                    <a:pt x="5459" y="3891"/>
                    <a:pt x="5493" y="3908"/>
                    <a:pt x="5493" y="3959"/>
                  </a:cubicBezTo>
                  <a:cubicBezTo>
                    <a:pt x="5493" y="3976"/>
                    <a:pt x="5493" y="3999"/>
                    <a:pt x="5493" y="4016"/>
                  </a:cubicBezTo>
                  <a:cubicBezTo>
                    <a:pt x="5498" y="4044"/>
                    <a:pt x="5521" y="4079"/>
                    <a:pt x="5481" y="4090"/>
                  </a:cubicBezTo>
                  <a:cubicBezTo>
                    <a:pt x="5447" y="4096"/>
                    <a:pt x="5459" y="4113"/>
                    <a:pt x="5470" y="4135"/>
                  </a:cubicBezTo>
                  <a:cubicBezTo>
                    <a:pt x="5493" y="4164"/>
                    <a:pt x="5521" y="4306"/>
                    <a:pt x="5442" y="4289"/>
                  </a:cubicBezTo>
                  <a:cubicBezTo>
                    <a:pt x="5396" y="4294"/>
                    <a:pt x="5396" y="4294"/>
                    <a:pt x="5396" y="4294"/>
                  </a:cubicBezTo>
                  <a:lnTo>
                    <a:pt x="5396" y="4294"/>
                  </a:lnTo>
                  <a:cubicBezTo>
                    <a:pt x="5368" y="4289"/>
                    <a:pt x="5368" y="4289"/>
                    <a:pt x="5368" y="4289"/>
                  </a:cubicBezTo>
                  <a:cubicBezTo>
                    <a:pt x="5362" y="4277"/>
                    <a:pt x="5339" y="4277"/>
                    <a:pt x="5328" y="4266"/>
                  </a:cubicBezTo>
                  <a:cubicBezTo>
                    <a:pt x="5317" y="4255"/>
                    <a:pt x="5305" y="4249"/>
                    <a:pt x="5294" y="4238"/>
                  </a:cubicBezTo>
                  <a:cubicBezTo>
                    <a:pt x="5266" y="4215"/>
                    <a:pt x="5266" y="4203"/>
                    <a:pt x="5254" y="4169"/>
                  </a:cubicBezTo>
                  <a:cubicBezTo>
                    <a:pt x="5243" y="4130"/>
                    <a:pt x="5118" y="4147"/>
                    <a:pt x="5095" y="4175"/>
                  </a:cubicBezTo>
                  <a:cubicBezTo>
                    <a:pt x="5078" y="4192"/>
                    <a:pt x="5072" y="4203"/>
                    <a:pt x="5055" y="4215"/>
                  </a:cubicBezTo>
                  <a:cubicBezTo>
                    <a:pt x="5038" y="4226"/>
                    <a:pt x="4998" y="4266"/>
                    <a:pt x="4976" y="4249"/>
                  </a:cubicBezTo>
                  <a:cubicBezTo>
                    <a:pt x="4959" y="4232"/>
                    <a:pt x="4959" y="4220"/>
                    <a:pt x="4930" y="4238"/>
                  </a:cubicBezTo>
                  <a:cubicBezTo>
                    <a:pt x="4885" y="4255"/>
                    <a:pt x="4856" y="4323"/>
                    <a:pt x="4856" y="4368"/>
                  </a:cubicBezTo>
                  <a:cubicBezTo>
                    <a:pt x="4856" y="4431"/>
                    <a:pt x="4839" y="4402"/>
                    <a:pt x="4805" y="4436"/>
                  </a:cubicBezTo>
                  <a:cubicBezTo>
                    <a:pt x="4782" y="4465"/>
                    <a:pt x="4800" y="4539"/>
                    <a:pt x="4811" y="4567"/>
                  </a:cubicBezTo>
                  <a:cubicBezTo>
                    <a:pt x="4817" y="4596"/>
                    <a:pt x="4811" y="4624"/>
                    <a:pt x="4817" y="4652"/>
                  </a:cubicBezTo>
                  <a:cubicBezTo>
                    <a:pt x="4794" y="4726"/>
                    <a:pt x="4822" y="4732"/>
                    <a:pt x="4754" y="4789"/>
                  </a:cubicBezTo>
                  <a:cubicBezTo>
                    <a:pt x="4714" y="4817"/>
                    <a:pt x="4629" y="4868"/>
                    <a:pt x="4584" y="4817"/>
                  </a:cubicBezTo>
                  <a:cubicBezTo>
                    <a:pt x="4555" y="4783"/>
                    <a:pt x="4572" y="4772"/>
                    <a:pt x="4555" y="4743"/>
                  </a:cubicBezTo>
                  <a:cubicBezTo>
                    <a:pt x="4476" y="4732"/>
                    <a:pt x="4476" y="4749"/>
                    <a:pt x="4396" y="4789"/>
                  </a:cubicBezTo>
                  <a:cubicBezTo>
                    <a:pt x="4373" y="4806"/>
                    <a:pt x="4180" y="4925"/>
                    <a:pt x="4163" y="4868"/>
                  </a:cubicBezTo>
                  <a:cubicBezTo>
                    <a:pt x="4135" y="4857"/>
                    <a:pt x="4141" y="4840"/>
                    <a:pt x="4107" y="4868"/>
                  </a:cubicBezTo>
                  <a:cubicBezTo>
                    <a:pt x="4072" y="4919"/>
                    <a:pt x="4072" y="4948"/>
                    <a:pt x="4010" y="4959"/>
                  </a:cubicBezTo>
                  <a:cubicBezTo>
                    <a:pt x="3970" y="4965"/>
                    <a:pt x="3913" y="4993"/>
                    <a:pt x="3908" y="5039"/>
                  </a:cubicBezTo>
                  <a:cubicBezTo>
                    <a:pt x="3902" y="5073"/>
                    <a:pt x="3896" y="5090"/>
                    <a:pt x="3879" y="5118"/>
                  </a:cubicBezTo>
                  <a:cubicBezTo>
                    <a:pt x="3857" y="5152"/>
                    <a:pt x="3839" y="5158"/>
                    <a:pt x="3811" y="5186"/>
                  </a:cubicBezTo>
                  <a:cubicBezTo>
                    <a:pt x="3800" y="5203"/>
                    <a:pt x="3783" y="5226"/>
                    <a:pt x="3766" y="5237"/>
                  </a:cubicBezTo>
                  <a:cubicBezTo>
                    <a:pt x="3760" y="5277"/>
                    <a:pt x="3760" y="5277"/>
                    <a:pt x="3760" y="5277"/>
                  </a:cubicBezTo>
                  <a:lnTo>
                    <a:pt x="3760" y="5277"/>
                  </a:lnTo>
                  <a:cubicBezTo>
                    <a:pt x="3720" y="5283"/>
                    <a:pt x="3720" y="5283"/>
                    <a:pt x="3720" y="5283"/>
                  </a:cubicBezTo>
                  <a:cubicBezTo>
                    <a:pt x="3680" y="5283"/>
                    <a:pt x="3646" y="5266"/>
                    <a:pt x="3607" y="5249"/>
                  </a:cubicBezTo>
                  <a:cubicBezTo>
                    <a:pt x="3595" y="5237"/>
                    <a:pt x="3504" y="5192"/>
                    <a:pt x="3504" y="5181"/>
                  </a:cubicBezTo>
                  <a:cubicBezTo>
                    <a:pt x="3504" y="5169"/>
                    <a:pt x="3538" y="5141"/>
                    <a:pt x="3544" y="5135"/>
                  </a:cubicBezTo>
                  <a:cubicBezTo>
                    <a:pt x="3561" y="5118"/>
                    <a:pt x="3584" y="5090"/>
                    <a:pt x="3601" y="5067"/>
                  </a:cubicBezTo>
                  <a:cubicBezTo>
                    <a:pt x="3635" y="5022"/>
                    <a:pt x="3629" y="5016"/>
                    <a:pt x="3629" y="4965"/>
                  </a:cubicBezTo>
                  <a:cubicBezTo>
                    <a:pt x="3629" y="4942"/>
                    <a:pt x="3635" y="4925"/>
                    <a:pt x="3635" y="4908"/>
                  </a:cubicBezTo>
                  <a:cubicBezTo>
                    <a:pt x="3635" y="4868"/>
                    <a:pt x="3646" y="4874"/>
                    <a:pt x="3612" y="4862"/>
                  </a:cubicBezTo>
                  <a:cubicBezTo>
                    <a:pt x="3595" y="4857"/>
                    <a:pt x="3589" y="4851"/>
                    <a:pt x="3578" y="4840"/>
                  </a:cubicBezTo>
                  <a:cubicBezTo>
                    <a:pt x="3572" y="4800"/>
                    <a:pt x="3595" y="4709"/>
                    <a:pt x="3555" y="4692"/>
                  </a:cubicBezTo>
                  <a:cubicBezTo>
                    <a:pt x="3481" y="4664"/>
                    <a:pt x="3470" y="4698"/>
                    <a:pt x="3493" y="4607"/>
                  </a:cubicBezTo>
                  <a:cubicBezTo>
                    <a:pt x="3499" y="4590"/>
                    <a:pt x="3476" y="4544"/>
                    <a:pt x="3464" y="4533"/>
                  </a:cubicBezTo>
                  <a:cubicBezTo>
                    <a:pt x="3425" y="4499"/>
                    <a:pt x="3385" y="4544"/>
                    <a:pt x="3345" y="4544"/>
                  </a:cubicBezTo>
                  <a:cubicBezTo>
                    <a:pt x="3305" y="4544"/>
                    <a:pt x="3266" y="4470"/>
                    <a:pt x="3226" y="4499"/>
                  </a:cubicBezTo>
                  <a:cubicBezTo>
                    <a:pt x="3186" y="4533"/>
                    <a:pt x="3135" y="4624"/>
                    <a:pt x="3072" y="4601"/>
                  </a:cubicBezTo>
                  <a:cubicBezTo>
                    <a:pt x="3050" y="4596"/>
                    <a:pt x="3061" y="4573"/>
                    <a:pt x="3021" y="4584"/>
                  </a:cubicBezTo>
                  <a:cubicBezTo>
                    <a:pt x="3004" y="4596"/>
                    <a:pt x="2987" y="4607"/>
                    <a:pt x="2976" y="4624"/>
                  </a:cubicBezTo>
                  <a:cubicBezTo>
                    <a:pt x="2970" y="4635"/>
                    <a:pt x="2964" y="4664"/>
                    <a:pt x="2959" y="4669"/>
                  </a:cubicBezTo>
                  <a:cubicBezTo>
                    <a:pt x="2947" y="4675"/>
                    <a:pt x="2913" y="4618"/>
                    <a:pt x="2908" y="4612"/>
                  </a:cubicBezTo>
                  <a:cubicBezTo>
                    <a:pt x="2874" y="4533"/>
                    <a:pt x="2822" y="4641"/>
                    <a:pt x="2749" y="4624"/>
                  </a:cubicBezTo>
                  <a:cubicBezTo>
                    <a:pt x="2709" y="4618"/>
                    <a:pt x="2652" y="4618"/>
                    <a:pt x="2618" y="4601"/>
                  </a:cubicBezTo>
                  <a:cubicBezTo>
                    <a:pt x="2601" y="4596"/>
                    <a:pt x="2578" y="4567"/>
                    <a:pt x="2567" y="4567"/>
                  </a:cubicBezTo>
                  <a:cubicBezTo>
                    <a:pt x="2561" y="4567"/>
                    <a:pt x="2499" y="4584"/>
                    <a:pt x="2493" y="4590"/>
                  </a:cubicBezTo>
                  <a:cubicBezTo>
                    <a:pt x="2476" y="4612"/>
                    <a:pt x="2499" y="4630"/>
                    <a:pt x="2459" y="4658"/>
                  </a:cubicBezTo>
                  <a:cubicBezTo>
                    <a:pt x="2419" y="4681"/>
                    <a:pt x="2413" y="4709"/>
                    <a:pt x="2368" y="4692"/>
                  </a:cubicBezTo>
                  <a:cubicBezTo>
                    <a:pt x="2340" y="4692"/>
                    <a:pt x="2300" y="4686"/>
                    <a:pt x="2300" y="4652"/>
                  </a:cubicBezTo>
                  <a:cubicBezTo>
                    <a:pt x="2300" y="4630"/>
                    <a:pt x="2288" y="4618"/>
                    <a:pt x="2260" y="4618"/>
                  </a:cubicBezTo>
                  <a:cubicBezTo>
                    <a:pt x="2209" y="4618"/>
                    <a:pt x="2266" y="4726"/>
                    <a:pt x="2180" y="4692"/>
                  </a:cubicBezTo>
                  <a:cubicBezTo>
                    <a:pt x="2146" y="4681"/>
                    <a:pt x="2119" y="4664"/>
                    <a:pt x="2079" y="4658"/>
                  </a:cubicBezTo>
                  <a:cubicBezTo>
                    <a:pt x="2062" y="4658"/>
                    <a:pt x="2045" y="4675"/>
                    <a:pt x="2028" y="4664"/>
                  </a:cubicBezTo>
                  <a:cubicBezTo>
                    <a:pt x="1971" y="4630"/>
                    <a:pt x="1965" y="4715"/>
                    <a:pt x="1931" y="4732"/>
                  </a:cubicBezTo>
                  <a:cubicBezTo>
                    <a:pt x="1897" y="4743"/>
                    <a:pt x="1789" y="4749"/>
                    <a:pt x="1755" y="4743"/>
                  </a:cubicBezTo>
                  <a:cubicBezTo>
                    <a:pt x="1727" y="4743"/>
                    <a:pt x="1693" y="4732"/>
                    <a:pt x="1659" y="4726"/>
                  </a:cubicBezTo>
                  <a:cubicBezTo>
                    <a:pt x="1625" y="4715"/>
                    <a:pt x="1585" y="4726"/>
                    <a:pt x="1551" y="4726"/>
                  </a:cubicBezTo>
                  <a:cubicBezTo>
                    <a:pt x="1511" y="4726"/>
                    <a:pt x="1443" y="4681"/>
                    <a:pt x="1409" y="4703"/>
                  </a:cubicBezTo>
                  <a:cubicBezTo>
                    <a:pt x="1386" y="4720"/>
                    <a:pt x="1346" y="4772"/>
                    <a:pt x="1329" y="4772"/>
                  </a:cubicBezTo>
                  <a:cubicBezTo>
                    <a:pt x="1312" y="4772"/>
                    <a:pt x="1255" y="4715"/>
                    <a:pt x="1238" y="4703"/>
                  </a:cubicBezTo>
                  <a:cubicBezTo>
                    <a:pt x="1187" y="4681"/>
                    <a:pt x="1147" y="4664"/>
                    <a:pt x="1113" y="4618"/>
                  </a:cubicBezTo>
                  <a:cubicBezTo>
                    <a:pt x="1091" y="4596"/>
                    <a:pt x="1056" y="4567"/>
                    <a:pt x="1028" y="4561"/>
                  </a:cubicBezTo>
                  <a:cubicBezTo>
                    <a:pt x="966" y="4539"/>
                    <a:pt x="988" y="4510"/>
                    <a:pt x="943" y="4482"/>
                  </a:cubicBezTo>
                  <a:cubicBezTo>
                    <a:pt x="909" y="4465"/>
                    <a:pt x="892" y="4453"/>
                    <a:pt x="863" y="4431"/>
                  </a:cubicBezTo>
                  <a:cubicBezTo>
                    <a:pt x="846" y="4408"/>
                    <a:pt x="772" y="4397"/>
                    <a:pt x="744" y="4391"/>
                  </a:cubicBezTo>
                  <a:cubicBezTo>
                    <a:pt x="670" y="4374"/>
                    <a:pt x="670" y="4340"/>
                    <a:pt x="664" y="4277"/>
                  </a:cubicBezTo>
                  <a:cubicBezTo>
                    <a:pt x="653" y="4209"/>
                    <a:pt x="534" y="4300"/>
                    <a:pt x="505" y="4220"/>
                  </a:cubicBezTo>
                  <a:cubicBezTo>
                    <a:pt x="488" y="4181"/>
                    <a:pt x="488" y="4181"/>
                    <a:pt x="488" y="4181"/>
                  </a:cubicBezTo>
                  <a:lnTo>
                    <a:pt x="488" y="4181"/>
                  </a:lnTo>
                  <a:cubicBezTo>
                    <a:pt x="517" y="4164"/>
                    <a:pt x="517" y="4164"/>
                    <a:pt x="517" y="4164"/>
                  </a:cubicBezTo>
                  <a:cubicBezTo>
                    <a:pt x="556" y="4141"/>
                    <a:pt x="556" y="4107"/>
                    <a:pt x="556" y="4061"/>
                  </a:cubicBezTo>
                  <a:cubicBezTo>
                    <a:pt x="556" y="4022"/>
                    <a:pt x="574" y="3982"/>
                    <a:pt x="591" y="3948"/>
                  </a:cubicBezTo>
                  <a:cubicBezTo>
                    <a:pt x="602" y="3931"/>
                    <a:pt x="636" y="3925"/>
                    <a:pt x="653" y="3931"/>
                  </a:cubicBezTo>
                  <a:cubicBezTo>
                    <a:pt x="664" y="3937"/>
                    <a:pt x="676" y="3948"/>
                    <a:pt x="687" y="3937"/>
                  </a:cubicBezTo>
                  <a:cubicBezTo>
                    <a:pt x="710" y="3897"/>
                    <a:pt x="744" y="3851"/>
                    <a:pt x="670" y="3834"/>
                  </a:cubicBezTo>
                  <a:cubicBezTo>
                    <a:pt x="591" y="3817"/>
                    <a:pt x="608" y="3766"/>
                    <a:pt x="579" y="3709"/>
                  </a:cubicBezTo>
                  <a:cubicBezTo>
                    <a:pt x="574" y="3692"/>
                    <a:pt x="556" y="3675"/>
                    <a:pt x="556" y="3664"/>
                  </a:cubicBezTo>
                  <a:cubicBezTo>
                    <a:pt x="579" y="3664"/>
                    <a:pt x="596" y="3675"/>
                    <a:pt x="613" y="3675"/>
                  </a:cubicBezTo>
                  <a:cubicBezTo>
                    <a:pt x="619" y="3692"/>
                    <a:pt x="676" y="3703"/>
                    <a:pt x="693" y="3692"/>
                  </a:cubicBezTo>
                  <a:cubicBezTo>
                    <a:pt x="716" y="3681"/>
                    <a:pt x="716" y="3647"/>
                    <a:pt x="699" y="3635"/>
                  </a:cubicBezTo>
                  <a:cubicBezTo>
                    <a:pt x="636" y="3596"/>
                    <a:pt x="682" y="3561"/>
                    <a:pt x="687" y="3505"/>
                  </a:cubicBezTo>
                  <a:cubicBezTo>
                    <a:pt x="716" y="3493"/>
                    <a:pt x="710" y="3482"/>
                    <a:pt x="721" y="3453"/>
                  </a:cubicBezTo>
                  <a:cubicBezTo>
                    <a:pt x="733" y="3437"/>
                    <a:pt x="778" y="3459"/>
                    <a:pt x="795" y="3459"/>
                  </a:cubicBezTo>
                  <a:cubicBezTo>
                    <a:pt x="824" y="3459"/>
                    <a:pt x="932" y="3488"/>
                    <a:pt x="937" y="3488"/>
                  </a:cubicBezTo>
                  <a:cubicBezTo>
                    <a:pt x="943" y="3482"/>
                    <a:pt x="903" y="3431"/>
                    <a:pt x="897" y="3419"/>
                  </a:cubicBezTo>
                  <a:cubicBezTo>
                    <a:pt x="869" y="3380"/>
                    <a:pt x="841" y="3374"/>
                    <a:pt x="824" y="3323"/>
                  </a:cubicBezTo>
                  <a:cubicBezTo>
                    <a:pt x="818" y="3300"/>
                    <a:pt x="795" y="3260"/>
                    <a:pt x="795" y="3249"/>
                  </a:cubicBezTo>
                  <a:cubicBezTo>
                    <a:pt x="846" y="3249"/>
                    <a:pt x="858" y="3232"/>
                    <a:pt x="869" y="3187"/>
                  </a:cubicBezTo>
                  <a:cubicBezTo>
                    <a:pt x="880" y="3147"/>
                    <a:pt x="903" y="3130"/>
                    <a:pt x="903" y="3084"/>
                  </a:cubicBezTo>
                  <a:cubicBezTo>
                    <a:pt x="903" y="3062"/>
                    <a:pt x="880" y="3044"/>
                    <a:pt x="880" y="3039"/>
                  </a:cubicBezTo>
                  <a:cubicBezTo>
                    <a:pt x="875" y="3039"/>
                    <a:pt x="875" y="3039"/>
                    <a:pt x="875" y="3039"/>
                  </a:cubicBezTo>
                  <a:cubicBezTo>
                    <a:pt x="875" y="3056"/>
                    <a:pt x="767" y="3124"/>
                    <a:pt x="750" y="3130"/>
                  </a:cubicBezTo>
                  <a:cubicBezTo>
                    <a:pt x="687" y="3135"/>
                    <a:pt x="664" y="3181"/>
                    <a:pt x="596" y="3135"/>
                  </a:cubicBezTo>
                  <a:cubicBezTo>
                    <a:pt x="568" y="3118"/>
                    <a:pt x="528" y="3113"/>
                    <a:pt x="511" y="3084"/>
                  </a:cubicBezTo>
                  <a:cubicBezTo>
                    <a:pt x="460" y="3005"/>
                    <a:pt x="460" y="3005"/>
                    <a:pt x="460" y="3005"/>
                  </a:cubicBezTo>
                  <a:cubicBezTo>
                    <a:pt x="449" y="2982"/>
                    <a:pt x="426" y="2988"/>
                    <a:pt x="403" y="2976"/>
                  </a:cubicBezTo>
                  <a:cubicBezTo>
                    <a:pt x="358" y="2948"/>
                    <a:pt x="335" y="2885"/>
                    <a:pt x="301" y="2852"/>
                  </a:cubicBezTo>
                  <a:cubicBezTo>
                    <a:pt x="278" y="2818"/>
                    <a:pt x="238" y="2830"/>
                    <a:pt x="272" y="2795"/>
                  </a:cubicBezTo>
                  <a:cubicBezTo>
                    <a:pt x="290" y="2773"/>
                    <a:pt x="312" y="2733"/>
                    <a:pt x="312" y="2705"/>
                  </a:cubicBezTo>
                  <a:cubicBezTo>
                    <a:pt x="318" y="2682"/>
                    <a:pt x="341" y="2614"/>
                    <a:pt x="329" y="2591"/>
                  </a:cubicBezTo>
                  <a:cubicBezTo>
                    <a:pt x="324" y="2585"/>
                    <a:pt x="284" y="2551"/>
                    <a:pt x="306" y="2545"/>
                  </a:cubicBezTo>
                  <a:cubicBezTo>
                    <a:pt x="306" y="2534"/>
                    <a:pt x="306" y="2534"/>
                    <a:pt x="306" y="2534"/>
                  </a:cubicBezTo>
                  <a:cubicBezTo>
                    <a:pt x="301" y="2483"/>
                    <a:pt x="301" y="2483"/>
                    <a:pt x="301" y="2483"/>
                  </a:cubicBezTo>
                  <a:cubicBezTo>
                    <a:pt x="272" y="2489"/>
                    <a:pt x="272" y="2489"/>
                    <a:pt x="272" y="2489"/>
                  </a:cubicBezTo>
                  <a:cubicBezTo>
                    <a:pt x="233" y="2517"/>
                    <a:pt x="233" y="2517"/>
                    <a:pt x="233" y="2517"/>
                  </a:cubicBezTo>
                  <a:cubicBezTo>
                    <a:pt x="193" y="2545"/>
                    <a:pt x="193" y="2545"/>
                    <a:pt x="193" y="2545"/>
                  </a:cubicBezTo>
                  <a:cubicBezTo>
                    <a:pt x="153" y="2551"/>
                    <a:pt x="153" y="2551"/>
                    <a:pt x="153" y="2551"/>
                  </a:cubicBezTo>
                  <a:cubicBezTo>
                    <a:pt x="113" y="2523"/>
                    <a:pt x="113" y="2523"/>
                    <a:pt x="113" y="2523"/>
                  </a:cubicBezTo>
                  <a:cubicBezTo>
                    <a:pt x="119" y="2489"/>
                    <a:pt x="119" y="2489"/>
                    <a:pt x="119" y="2489"/>
                  </a:cubicBezTo>
                  <a:cubicBezTo>
                    <a:pt x="125" y="2466"/>
                    <a:pt x="142" y="2364"/>
                    <a:pt x="119" y="2352"/>
                  </a:cubicBezTo>
                  <a:cubicBezTo>
                    <a:pt x="102" y="2341"/>
                    <a:pt x="74" y="2347"/>
                    <a:pt x="56" y="2352"/>
                  </a:cubicBezTo>
                  <a:cubicBezTo>
                    <a:pt x="40" y="2358"/>
                    <a:pt x="28" y="2364"/>
                    <a:pt x="17" y="2364"/>
                  </a:cubicBezTo>
                  <a:cubicBezTo>
                    <a:pt x="0" y="2358"/>
                    <a:pt x="22" y="2290"/>
                    <a:pt x="28" y="2279"/>
                  </a:cubicBezTo>
                  <a:cubicBezTo>
                    <a:pt x="40" y="2244"/>
                    <a:pt x="51" y="2210"/>
                    <a:pt x="56" y="2171"/>
                  </a:cubicBezTo>
                  <a:cubicBezTo>
                    <a:pt x="62" y="2136"/>
                    <a:pt x="51" y="2108"/>
                    <a:pt x="51" y="2068"/>
                  </a:cubicBezTo>
                  <a:cubicBezTo>
                    <a:pt x="51" y="2051"/>
                    <a:pt x="62" y="2023"/>
                    <a:pt x="56" y="2006"/>
                  </a:cubicBezTo>
                  <a:cubicBezTo>
                    <a:pt x="96" y="1983"/>
                    <a:pt x="96" y="1983"/>
                    <a:pt x="96" y="1983"/>
                  </a:cubicBezTo>
                  <a:lnTo>
                    <a:pt x="96" y="1983"/>
                  </a:lnTo>
                  <a:cubicBezTo>
                    <a:pt x="238" y="1994"/>
                    <a:pt x="238" y="1994"/>
                    <a:pt x="238" y="1994"/>
                  </a:cubicBezTo>
                  <a:cubicBezTo>
                    <a:pt x="233" y="2040"/>
                    <a:pt x="272" y="2029"/>
                    <a:pt x="301" y="2029"/>
                  </a:cubicBezTo>
                  <a:cubicBezTo>
                    <a:pt x="363" y="2023"/>
                    <a:pt x="386" y="1949"/>
                    <a:pt x="432" y="1926"/>
                  </a:cubicBezTo>
                  <a:cubicBezTo>
                    <a:pt x="466" y="1909"/>
                    <a:pt x="488" y="1898"/>
                    <a:pt x="488" y="1949"/>
                  </a:cubicBezTo>
                  <a:cubicBezTo>
                    <a:pt x="488" y="2023"/>
                    <a:pt x="556" y="1960"/>
                    <a:pt x="596" y="1949"/>
                  </a:cubicBezTo>
                  <a:cubicBezTo>
                    <a:pt x="636" y="1938"/>
                    <a:pt x="596" y="1909"/>
                    <a:pt x="613" y="1886"/>
                  </a:cubicBezTo>
                  <a:cubicBezTo>
                    <a:pt x="625" y="1870"/>
                    <a:pt x="670" y="1847"/>
                    <a:pt x="687" y="1835"/>
                  </a:cubicBezTo>
                  <a:cubicBezTo>
                    <a:pt x="710" y="1852"/>
                    <a:pt x="733" y="1801"/>
                    <a:pt x="733" y="1784"/>
                  </a:cubicBezTo>
                  <a:cubicBezTo>
                    <a:pt x="738" y="1773"/>
                    <a:pt x="738" y="1727"/>
                    <a:pt x="750" y="1722"/>
                  </a:cubicBezTo>
                  <a:cubicBezTo>
                    <a:pt x="755" y="1722"/>
                    <a:pt x="784" y="1739"/>
                    <a:pt x="795" y="1739"/>
                  </a:cubicBezTo>
                  <a:cubicBezTo>
                    <a:pt x="801" y="1739"/>
                    <a:pt x="875" y="1710"/>
                    <a:pt x="869" y="1727"/>
                  </a:cubicBezTo>
                  <a:cubicBezTo>
                    <a:pt x="852" y="1744"/>
                    <a:pt x="875" y="1762"/>
                    <a:pt x="880" y="1779"/>
                  </a:cubicBezTo>
                  <a:cubicBezTo>
                    <a:pt x="886" y="1801"/>
                    <a:pt x="892" y="1852"/>
                    <a:pt x="932" y="1852"/>
                  </a:cubicBezTo>
                  <a:cubicBezTo>
                    <a:pt x="966" y="1858"/>
                    <a:pt x="988" y="1824"/>
                    <a:pt x="1028" y="1824"/>
                  </a:cubicBezTo>
                  <a:lnTo>
                    <a:pt x="1028" y="1824"/>
                  </a:lnTo>
                  <a:cubicBezTo>
                    <a:pt x="1062" y="1841"/>
                    <a:pt x="1062" y="1841"/>
                    <a:pt x="1062" y="1841"/>
                  </a:cubicBezTo>
                  <a:cubicBezTo>
                    <a:pt x="1091" y="1852"/>
                    <a:pt x="1102" y="1824"/>
                    <a:pt x="1119" y="1813"/>
                  </a:cubicBezTo>
                  <a:cubicBezTo>
                    <a:pt x="1136" y="1796"/>
                    <a:pt x="1159" y="1790"/>
                    <a:pt x="1176" y="1773"/>
                  </a:cubicBezTo>
                  <a:cubicBezTo>
                    <a:pt x="1193" y="1756"/>
                    <a:pt x="1267" y="1699"/>
                    <a:pt x="1267" y="1676"/>
                  </a:cubicBezTo>
                  <a:cubicBezTo>
                    <a:pt x="1267" y="1636"/>
                    <a:pt x="1301" y="1688"/>
                    <a:pt x="1301" y="1699"/>
                  </a:cubicBezTo>
                  <a:cubicBezTo>
                    <a:pt x="1301" y="1739"/>
                    <a:pt x="1312" y="1796"/>
                    <a:pt x="1335" y="1824"/>
                  </a:cubicBezTo>
                  <a:cubicBezTo>
                    <a:pt x="1358" y="1858"/>
                    <a:pt x="1431" y="1727"/>
                    <a:pt x="1449" y="1722"/>
                  </a:cubicBezTo>
                  <a:cubicBezTo>
                    <a:pt x="1511" y="1722"/>
                    <a:pt x="1568" y="1767"/>
                    <a:pt x="1636" y="1762"/>
                  </a:cubicBezTo>
                  <a:cubicBezTo>
                    <a:pt x="1647" y="1762"/>
                    <a:pt x="1681" y="1756"/>
                    <a:pt x="1681" y="1762"/>
                  </a:cubicBezTo>
                  <a:cubicBezTo>
                    <a:pt x="1687" y="1762"/>
                    <a:pt x="1715" y="1813"/>
                    <a:pt x="1744" y="1818"/>
                  </a:cubicBezTo>
                  <a:cubicBezTo>
                    <a:pt x="1772" y="1824"/>
                    <a:pt x="1795" y="1852"/>
                    <a:pt x="1812" y="1847"/>
                  </a:cubicBezTo>
                  <a:cubicBezTo>
                    <a:pt x="1863" y="1835"/>
                    <a:pt x="1920" y="1909"/>
                    <a:pt x="1960" y="1898"/>
                  </a:cubicBezTo>
                  <a:cubicBezTo>
                    <a:pt x="1983" y="1886"/>
                    <a:pt x="2005" y="1977"/>
                    <a:pt x="2062" y="1943"/>
                  </a:cubicBezTo>
                  <a:cubicBezTo>
                    <a:pt x="2102" y="1926"/>
                    <a:pt x="2146" y="1960"/>
                    <a:pt x="2186" y="1977"/>
                  </a:cubicBezTo>
                  <a:cubicBezTo>
                    <a:pt x="2203" y="2006"/>
                    <a:pt x="2226" y="2017"/>
                    <a:pt x="2198" y="2051"/>
                  </a:cubicBezTo>
                  <a:cubicBezTo>
                    <a:pt x="2180" y="2080"/>
                    <a:pt x="2180" y="2091"/>
                    <a:pt x="2146" y="2114"/>
                  </a:cubicBezTo>
                  <a:cubicBezTo>
                    <a:pt x="2102" y="2148"/>
                    <a:pt x="2062" y="2171"/>
                    <a:pt x="2034" y="2222"/>
                  </a:cubicBezTo>
                  <a:cubicBezTo>
                    <a:pt x="2022" y="2227"/>
                    <a:pt x="2034" y="2244"/>
                    <a:pt x="2017" y="2244"/>
                  </a:cubicBezTo>
                  <a:cubicBezTo>
                    <a:pt x="2000" y="2244"/>
                    <a:pt x="1983" y="2227"/>
                    <a:pt x="1965" y="2233"/>
                  </a:cubicBezTo>
                  <a:cubicBezTo>
                    <a:pt x="1949" y="2244"/>
                    <a:pt x="1926" y="2267"/>
                    <a:pt x="1909" y="2267"/>
                  </a:cubicBezTo>
                  <a:cubicBezTo>
                    <a:pt x="1886" y="2267"/>
                    <a:pt x="1909" y="2318"/>
                    <a:pt x="1914" y="2330"/>
                  </a:cubicBezTo>
                  <a:cubicBezTo>
                    <a:pt x="1949" y="2404"/>
                    <a:pt x="2022" y="2284"/>
                    <a:pt x="2056" y="2262"/>
                  </a:cubicBezTo>
                  <a:cubicBezTo>
                    <a:pt x="2096" y="2239"/>
                    <a:pt x="2152" y="2233"/>
                    <a:pt x="2180" y="2216"/>
                  </a:cubicBezTo>
                  <a:cubicBezTo>
                    <a:pt x="2192" y="2205"/>
                    <a:pt x="2203" y="2176"/>
                    <a:pt x="2220" y="2165"/>
                  </a:cubicBezTo>
                  <a:cubicBezTo>
                    <a:pt x="2260" y="2120"/>
                    <a:pt x="2305" y="2148"/>
                    <a:pt x="2351" y="2102"/>
                  </a:cubicBezTo>
                  <a:cubicBezTo>
                    <a:pt x="2385" y="2097"/>
                    <a:pt x="2425" y="2097"/>
                    <a:pt x="2470" y="2097"/>
                  </a:cubicBezTo>
                  <a:cubicBezTo>
                    <a:pt x="2476" y="2097"/>
                    <a:pt x="2482" y="2097"/>
                    <a:pt x="2493" y="2097"/>
                  </a:cubicBezTo>
                  <a:cubicBezTo>
                    <a:pt x="2499" y="2091"/>
                    <a:pt x="2499" y="2091"/>
                    <a:pt x="2499" y="2091"/>
                  </a:cubicBezTo>
                  <a:cubicBezTo>
                    <a:pt x="2499" y="2074"/>
                    <a:pt x="2504" y="2063"/>
                    <a:pt x="2504" y="2046"/>
                  </a:cubicBezTo>
                  <a:cubicBezTo>
                    <a:pt x="2504" y="2034"/>
                    <a:pt x="2521" y="2029"/>
                    <a:pt x="2533" y="2029"/>
                  </a:cubicBezTo>
                  <a:cubicBezTo>
                    <a:pt x="2567" y="2023"/>
                    <a:pt x="2578" y="2063"/>
                    <a:pt x="2590" y="2085"/>
                  </a:cubicBezTo>
                  <a:cubicBezTo>
                    <a:pt x="2629" y="2080"/>
                    <a:pt x="2669" y="2074"/>
                    <a:pt x="2714" y="2074"/>
                  </a:cubicBezTo>
                  <a:cubicBezTo>
                    <a:pt x="2885" y="2074"/>
                    <a:pt x="2834" y="1983"/>
                    <a:pt x="2879" y="1898"/>
                  </a:cubicBezTo>
                  <a:cubicBezTo>
                    <a:pt x="2857" y="1841"/>
                    <a:pt x="2857" y="1841"/>
                    <a:pt x="2857" y="1841"/>
                  </a:cubicBezTo>
                  <a:cubicBezTo>
                    <a:pt x="2857" y="1807"/>
                    <a:pt x="2845" y="1762"/>
                    <a:pt x="2828" y="1727"/>
                  </a:cubicBezTo>
                  <a:cubicBezTo>
                    <a:pt x="2805" y="1699"/>
                    <a:pt x="2754" y="1767"/>
                    <a:pt x="2743" y="1784"/>
                  </a:cubicBezTo>
                  <a:cubicBezTo>
                    <a:pt x="2732" y="1801"/>
                    <a:pt x="2714" y="1756"/>
                    <a:pt x="2720" y="1750"/>
                  </a:cubicBezTo>
                  <a:cubicBezTo>
                    <a:pt x="2720" y="1744"/>
                    <a:pt x="2732" y="1733"/>
                    <a:pt x="2732" y="1722"/>
                  </a:cubicBezTo>
                  <a:cubicBezTo>
                    <a:pt x="2732" y="1710"/>
                    <a:pt x="2732" y="1693"/>
                    <a:pt x="2737" y="1682"/>
                  </a:cubicBezTo>
                  <a:cubicBezTo>
                    <a:pt x="2743" y="1648"/>
                    <a:pt x="2783" y="1608"/>
                    <a:pt x="2771" y="1574"/>
                  </a:cubicBezTo>
                  <a:cubicBezTo>
                    <a:pt x="2760" y="1551"/>
                    <a:pt x="2788" y="1534"/>
                    <a:pt x="2794" y="1517"/>
                  </a:cubicBezTo>
                  <a:cubicBezTo>
                    <a:pt x="2794" y="1506"/>
                    <a:pt x="2777" y="1472"/>
                    <a:pt x="2766" y="1466"/>
                  </a:cubicBezTo>
                  <a:cubicBezTo>
                    <a:pt x="2743" y="1449"/>
                    <a:pt x="2714" y="1466"/>
                    <a:pt x="2714" y="1426"/>
                  </a:cubicBezTo>
                  <a:cubicBezTo>
                    <a:pt x="2714" y="1381"/>
                    <a:pt x="2709" y="1347"/>
                    <a:pt x="2675" y="1318"/>
                  </a:cubicBezTo>
                  <a:cubicBezTo>
                    <a:pt x="2646" y="1296"/>
                    <a:pt x="2601" y="1307"/>
                    <a:pt x="2601" y="1267"/>
                  </a:cubicBezTo>
                  <a:cubicBezTo>
                    <a:pt x="2601" y="1233"/>
                    <a:pt x="2584" y="1245"/>
                    <a:pt x="2567" y="1227"/>
                  </a:cubicBezTo>
                  <a:cubicBezTo>
                    <a:pt x="2533" y="1205"/>
                    <a:pt x="2567" y="1159"/>
                    <a:pt x="2555" y="1131"/>
                  </a:cubicBezTo>
                  <a:cubicBezTo>
                    <a:pt x="2555" y="1114"/>
                    <a:pt x="2521" y="1137"/>
                    <a:pt x="2510" y="1120"/>
                  </a:cubicBezTo>
                  <a:cubicBezTo>
                    <a:pt x="2499" y="1103"/>
                    <a:pt x="2510" y="1068"/>
                    <a:pt x="2487" y="1068"/>
                  </a:cubicBezTo>
                  <a:cubicBezTo>
                    <a:pt x="2459" y="1068"/>
                    <a:pt x="2430" y="1097"/>
                    <a:pt x="2408" y="1074"/>
                  </a:cubicBezTo>
                  <a:cubicBezTo>
                    <a:pt x="2385" y="1051"/>
                    <a:pt x="2402" y="1017"/>
                    <a:pt x="2408" y="989"/>
                  </a:cubicBezTo>
                  <a:cubicBezTo>
                    <a:pt x="2408" y="972"/>
                    <a:pt x="2413" y="921"/>
                    <a:pt x="2396" y="915"/>
                  </a:cubicBezTo>
                  <a:cubicBezTo>
                    <a:pt x="2379" y="909"/>
                    <a:pt x="2334" y="915"/>
                    <a:pt x="2340" y="892"/>
                  </a:cubicBezTo>
                  <a:cubicBezTo>
                    <a:pt x="2362" y="853"/>
                    <a:pt x="2368" y="818"/>
                    <a:pt x="2385" y="773"/>
                  </a:cubicBezTo>
                  <a:cubicBezTo>
                    <a:pt x="2391" y="745"/>
                    <a:pt x="2436" y="750"/>
                    <a:pt x="2402" y="716"/>
                  </a:cubicBezTo>
                  <a:cubicBezTo>
                    <a:pt x="2385" y="694"/>
                    <a:pt x="2402" y="699"/>
                    <a:pt x="2408" y="682"/>
                  </a:cubicBezTo>
                  <a:cubicBezTo>
                    <a:pt x="2419" y="665"/>
                    <a:pt x="2419" y="642"/>
                    <a:pt x="2425" y="620"/>
                  </a:cubicBezTo>
                  <a:cubicBezTo>
                    <a:pt x="2436" y="591"/>
                    <a:pt x="2448" y="568"/>
                    <a:pt x="2459" y="540"/>
                  </a:cubicBezTo>
                  <a:cubicBezTo>
                    <a:pt x="2459" y="512"/>
                    <a:pt x="2425" y="506"/>
                    <a:pt x="2419" y="483"/>
                  </a:cubicBezTo>
                  <a:cubicBezTo>
                    <a:pt x="2408" y="466"/>
                    <a:pt x="2430" y="438"/>
                    <a:pt x="2430" y="421"/>
                  </a:cubicBezTo>
                  <a:cubicBezTo>
                    <a:pt x="2413" y="415"/>
                    <a:pt x="2362" y="421"/>
                    <a:pt x="2356" y="392"/>
                  </a:cubicBezTo>
                  <a:cubicBezTo>
                    <a:pt x="2351" y="370"/>
                    <a:pt x="2345" y="341"/>
                    <a:pt x="2317" y="336"/>
                  </a:cubicBezTo>
                  <a:cubicBezTo>
                    <a:pt x="2294" y="324"/>
                    <a:pt x="2294" y="313"/>
                    <a:pt x="2294" y="290"/>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 name="Freeform 160"/>
            <p:cNvSpPr>
              <a:spLocks noChangeArrowheads="1"/>
            </p:cNvSpPr>
            <p:nvPr/>
          </p:nvSpPr>
          <p:spPr bwMode="auto">
            <a:xfrm>
              <a:off x="18316524" y="6454022"/>
              <a:ext cx="1729477" cy="3233451"/>
            </a:xfrm>
            <a:custGeom>
              <a:avLst/>
              <a:gdLst>
                <a:gd name="T0" fmla="*/ 955 w 2501"/>
                <a:gd name="T1" fmla="*/ 4629 h 4676"/>
                <a:gd name="T2" fmla="*/ 1091 w 2501"/>
                <a:gd name="T3" fmla="*/ 4322 h 4676"/>
                <a:gd name="T4" fmla="*/ 1250 w 2501"/>
                <a:gd name="T5" fmla="*/ 3936 h 4676"/>
                <a:gd name="T6" fmla="*/ 1386 w 2501"/>
                <a:gd name="T7" fmla="*/ 3868 h 4676"/>
                <a:gd name="T8" fmla="*/ 1608 w 2501"/>
                <a:gd name="T9" fmla="*/ 3629 h 4676"/>
                <a:gd name="T10" fmla="*/ 1807 w 2501"/>
                <a:gd name="T11" fmla="*/ 3510 h 4676"/>
                <a:gd name="T12" fmla="*/ 1955 w 2501"/>
                <a:gd name="T13" fmla="*/ 3430 h 4676"/>
                <a:gd name="T14" fmla="*/ 2125 w 2501"/>
                <a:gd name="T15" fmla="*/ 3288 h 4676"/>
                <a:gd name="T16" fmla="*/ 2085 w 2501"/>
                <a:gd name="T17" fmla="*/ 3135 h 4676"/>
                <a:gd name="T18" fmla="*/ 1619 w 2501"/>
                <a:gd name="T19" fmla="*/ 2561 h 4676"/>
                <a:gd name="T20" fmla="*/ 1494 w 2501"/>
                <a:gd name="T21" fmla="*/ 2164 h 4676"/>
                <a:gd name="T22" fmla="*/ 1563 w 2501"/>
                <a:gd name="T23" fmla="*/ 1881 h 4676"/>
                <a:gd name="T24" fmla="*/ 1886 w 2501"/>
                <a:gd name="T25" fmla="*/ 1358 h 4676"/>
                <a:gd name="T26" fmla="*/ 1943 w 2501"/>
                <a:gd name="T27" fmla="*/ 1216 h 4676"/>
                <a:gd name="T28" fmla="*/ 2159 w 2501"/>
                <a:gd name="T29" fmla="*/ 949 h 4676"/>
                <a:gd name="T30" fmla="*/ 2500 w 2501"/>
                <a:gd name="T31" fmla="*/ 432 h 4676"/>
                <a:gd name="T32" fmla="*/ 2409 w 2501"/>
                <a:gd name="T33" fmla="*/ 352 h 4676"/>
                <a:gd name="T34" fmla="*/ 2210 w 2501"/>
                <a:gd name="T35" fmla="*/ 222 h 4676"/>
                <a:gd name="T36" fmla="*/ 2119 w 2501"/>
                <a:gd name="T37" fmla="*/ 102 h 4676"/>
                <a:gd name="T38" fmla="*/ 2063 w 2501"/>
                <a:gd name="T39" fmla="*/ 108 h 4676"/>
                <a:gd name="T40" fmla="*/ 1943 w 2501"/>
                <a:gd name="T41" fmla="*/ 142 h 4676"/>
                <a:gd name="T42" fmla="*/ 1705 w 2501"/>
                <a:gd name="T43" fmla="*/ 28 h 4676"/>
                <a:gd name="T44" fmla="*/ 1528 w 2501"/>
                <a:gd name="T45" fmla="*/ 187 h 4676"/>
                <a:gd name="T46" fmla="*/ 1500 w 2501"/>
                <a:gd name="T47" fmla="*/ 290 h 4676"/>
                <a:gd name="T48" fmla="*/ 1517 w 2501"/>
                <a:gd name="T49" fmla="*/ 449 h 4676"/>
                <a:gd name="T50" fmla="*/ 1483 w 2501"/>
                <a:gd name="T51" fmla="*/ 597 h 4676"/>
                <a:gd name="T52" fmla="*/ 1409 w 2501"/>
                <a:gd name="T53" fmla="*/ 773 h 4676"/>
                <a:gd name="T54" fmla="*/ 1216 w 2501"/>
                <a:gd name="T55" fmla="*/ 869 h 4676"/>
                <a:gd name="T56" fmla="*/ 1125 w 2501"/>
                <a:gd name="T57" fmla="*/ 1159 h 4676"/>
                <a:gd name="T58" fmla="*/ 847 w 2501"/>
                <a:gd name="T59" fmla="*/ 1324 h 4676"/>
                <a:gd name="T60" fmla="*/ 898 w 2501"/>
                <a:gd name="T61" fmla="*/ 1460 h 4676"/>
                <a:gd name="T62" fmla="*/ 762 w 2501"/>
                <a:gd name="T63" fmla="*/ 1472 h 4676"/>
                <a:gd name="T64" fmla="*/ 671 w 2501"/>
                <a:gd name="T65" fmla="*/ 1301 h 4676"/>
                <a:gd name="T66" fmla="*/ 477 w 2501"/>
                <a:gd name="T67" fmla="*/ 1312 h 4676"/>
                <a:gd name="T68" fmla="*/ 404 w 2501"/>
                <a:gd name="T69" fmla="*/ 1403 h 4676"/>
                <a:gd name="T70" fmla="*/ 233 w 2501"/>
                <a:gd name="T71" fmla="*/ 1778 h 4676"/>
                <a:gd name="T72" fmla="*/ 85 w 2501"/>
                <a:gd name="T73" fmla="*/ 2215 h 4676"/>
                <a:gd name="T74" fmla="*/ 296 w 2501"/>
                <a:gd name="T75" fmla="*/ 2323 h 4676"/>
                <a:gd name="T76" fmla="*/ 369 w 2501"/>
                <a:gd name="T77" fmla="*/ 2641 h 4676"/>
                <a:gd name="T78" fmla="*/ 364 w 2501"/>
                <a:gd name="T79" fmla="*/ 2805 h 4676"/>
                <a:gd name="T80" fmla="*/ 625 w 2501"/>
                <a:gd name="T81" fmla="*/ 2948 h 4676"/>
                <a:gd name="T82" fmla="*/ 739 w 2501"/>
                <a:gd name="T83" fmla="*/ 3118 h 4676"/>
                <a:gd name="T84" fmla="*/ 688 w 2501"/>
                <a:gd name="T85" fmla="*/ 3391 h 4676"/>
                <a:gd name="T86" fmla="*/ 642 w 2501"/>
                <a:gd name="T87" fmla="*/ 3425 h 4676"/>
                <a:gd name="T88" fmla="*/ 636 w 2501"/>
                <a:gd name="T89" fmla="*/ 3561 h 4676"/>
                <a:gd name="T90" fmla="*/ 563 w 2501"/>
                <a:gd name="T91" fmla="*/ 3879 h 4676"/>
                <a:gd name="T92" fmla="*/ 676 w 2501"/>
                <a:gd name="T93" fmla="*/ 4373 h 4676"/>
                <a:gd name="T94" fmla="*/ 108 w 2501"/>
                <a:gd name="T95" fmla="*/ 1040 h 4676"/>
                <a:gd name="T96" fmla="*/ 290 w 2501"/>
                <a:gd name="T97" fmla="*/ 926 h 4676"/>
                <a:gd name="T98" fmla="*/ 347 w 2501"/>
                <a:gd name="T99" fmla="*/ 1028 h 4676"/>
                <a:gd name="T100" fmla="*/ 455 w 2501"/>
                <a:gd name="T101" fmla="*/ 1256 h 4676"/>
                <a:gd name="T102" fmla="*/ 296 w 2501"/>
                <a:gd name="T103" fmla="*/ 1261 h 4676"/>
                <a:gd name="T104" fmla="*/ 131 w 2501"/>
                <a:gd name="T105" fmla="*/ 1108 h 4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01" h="4676">
                  <a:moveTo>
                    <a:pt x="949" y="4675"/>
                  </a:moveTo>
                  <a:lnTo>
                    <a:pt x="949" y="4675"/>
                  </a:lnTo>
                  <a:cubicBezTo>
                    <a:pt x="949" y="4658"/>
                    <a:pt x="949" y="4641"/>
                    <a:pt x="955" y="4629"/>
                  </a:cubicBezTo>
                  <a:cubicBezTo>
                    <a:pt x="960" y="4578"/>
                    <a:pt x="1006" y="4521"/>
                    <a:pt x="1034" y="4476"/>
                  </a:cubicBezTo>
                  <a:cubicBezTo>
                    <a:pt x="1051" y="4459"/>
                    <a:pt x="1074" y="4442"/>
                    <a:pt x="1085" y="4419"/>
                  </a:cubicBezTo>
                  <a:cubicBezTo>
                    <a:pt x="1091" y="4396"/>
                    <a:pt x="1091" y="4345"/>
                    <a:pt x="1091" y="4322"/>
                  </a:cubicBezTo>
                  <a:cubicBezTo>
                    <a:pt x="1085" y="4277"/>
                    <a:pt x="1091" y="4146"/>
                    <a:pt x="1136" y="4129"/>
                  </a:cubicBezTo>
                  <a:cubicBezTo>
                    <a:pt x="1165" y="4112"/>
                    <a:pt x="1216" y="4146"/>
                    <a:pt x="1250" y="4112"/>
                  </a:cubicBezTo>
                  <a:cubicBezTo>
                    <a:pt x="1284" y="4072"/>
                    <a:pt x="1227" y="3987"/>
                    <a:pt x="1250" y="3936"/>
                  </a:cubicBezTo>
                  <a:cubicBezTo>
                    <a:pt x="1262" y="3908"/>
                    <a:pt x="1290" y="3879"/>
                    <a:pt x="1318" y="3868"/>
                  </a:cubicBezTo>
                  <a:cubicBezTo>
                    <a:pt x="1341" y="3851"/>
                    <a:pt x="1358" y="3868"/>
                    <a:pt x="1386" y="3868"/>
                  </a:cubicBezTo>
                  <a:lnTo>
                    <a:pt x="1386" y="3868"/>
                  </a:lnTo>
                  <a:cubicBezTo>
                    <a:pt x="1386" y="3862"/>
                    <a:pt x="1381" y="3834"/>
                    <a:pt x="1381" y="3828"/>
                  </a:cubicBezTo>
                  <a:cubicBezTo>
                    <a:pt x="1381" y="3805"/>
                    <a:pt x="1398" y="3771"/>
                    <a:pt x="1409" y="3760"/>
                  </a:cubicBezTo>
                  <a:cubicBezTo>
                    <a:pt x="1455" y="3686"/>
                    <a:pt x="1528" y="3652"/>
                    <a:pt x="1608" y="3629"/>
                  </a:cubicBezTo>
                  <a:cubicBezTo>
                    <a:pt x="1648" y="3618"/>
                    <a:pt x="1687" y="3584"/>
                    <a:pt x="1727" y="3590"/>
                  </a:cubicBezTo>
                  <a:cubicBezTo>
                    <a:pt x="1767" y="3595"/>
                    <a:pt x="1778" y="3601"/>
                    <a:pt x="1807" y="3567"/>
                  </a:cubicBezTo>
                  <a:cubicBezTo>
                    <a:pt x="1830" y="3544"/>
                    <a:pt x="1795" y="3538"/>
                    <a:pt x="1807" y="3510"/>
                  </a:cubicBezTo>
                  <a:cubicBezTo>
                    <a:pt x="1813" y="3493"/>
                    <a:pt x="1858" y="3419"/>
                    <a:pt x="1886" y="3430"/>
                  </a:cubicBezTo>
                  <a:cubicBezTo>
                    <a:pt x="1903" y="3436"/>
                    <a:pt x="1943" y="3408"/>
                    <a:pt x="1949" y="3419"/>
                  </a:cubicBezTo>
                  <a:lnTo>
                    <a:pt x="1955" y="3430"/>
                  </a:lnTo>
                  <a:cubicBezTo>
                    <a:pt x="1977" y="3430"/>
                    <a:pt x="1983" y="3379"/>
                    <a:pt x="2017" y="3357"/>
                  </a:cubicBezTo>
                  <a:cubicBezTo>
                    <a:pt x="2034" y="3351"/>
                    <a:pt x="2057" y="3357"/>
                    <a:pt x="2068" y="3351"/>
                  </a:cubicBezTo>
                  <a:cubicBezTo>
                    <a:pt x="2097" y="3328"/>
                    <a:pt x="2085" y="3305"/>
                    <a:pt x="2125" y="3288"/>
                  </a:cubicBezTo>
                  <a:cubicBezTo>
                    <a:pt x="2216" y="3243"/>
                    <a:pt x="2142" y="3243"/>
                    <a:pt x="2102" y="3192"/>
                  </a:cubicBezTo>
                  <a:cubicBezTo>
                    <a:pt x="2085" y="3175"/>
                    <a:pt x="2125" y="3175"/>
                    <a:pt x="2125" y="3158"/>
                  </a:cubicBezTo>
                  <a:cubicBezTo>
                    <a:pt x="2125" y="3152"/>
                    <a:pt x="2091" y="3141"/>
                    <a:pt x="2085" y="3135"/>
                  </a:cubicBezTo>
                  <a:cubicBezTo>
                    <a:pt x="2017" y="3095"/>
                    <a:pt x="1983" y="3084"/>
                    <a:pt x="1909" y="3067"/>
                  </a:cubicBezTo>
                  <a:cubicBezTo>
                    <a:pt x="1830" y="3055"/>
                    <a:pt x="1795" y="2982"/>
                    <a:pt x="1744" y="2931"/>
                  </a:cubicBezTo>
                  <a:cubicBezTo>
                    <a:pt x="1716" y="2879"/>
                    <a:pt x="1517" y="2590"/>
                    <a:pt x="1619" y="2561"/>
                  </a:cubicBezTo>
                  <a:cubicBezTo>
                    <a:pt x="1625" y="2539"/>
                    <a:pt x="1557" y="2425"/>
                    <a:pt x="1545" y="2391"/>
                  </a:cubicBezTo>
                  <a:cubicBezTo>
                    <a:pt x="1517" y="2345"/>
                    <a:pt x="1500" y="2294"/>
                    <a:pt x="1483" y="2249"/>
                  </a:cubicBezTo>
                  <a:cubicBezTo>
                    <a:pt x="1466" y="2209"/>
                    <a:pt x="1477" y="2192"/>
                    <a:pt x="1494" y="2164"/>
                  </a:cubicBezTo>
                  <a:cubicBezTo>
                    <a:pt x="1506" y="2146"/>
                    <a:pt x="1489" y="2112"/>
                    <a:pt x="1489" y="2095"/>
                  </a:cubicBezTo>
                  <a:cubicBezTo>
                    <a:pt x="1483" y="2056"/>
                    <a:pt x="1494" y="2022"/>
                    <a:pt x="1517" y="1987"/>
                  </a:cubicBezTo>
                  <a:cubicBezTo>
                    <a:pt x="1540" y="1960"/>
                    <a:pt x="1540" y="1903"/>
                    <a:pt x="1563" y="1881"/>
                  </a:cubicBezTo>
                  <a:cubicBezTo>
                    <a:pt x="1574" y="1829"/>
                    <a:pt x="1619" y="1852"/>
                    <a:pt x="1631" y="1801"/>
                  </a:cubicBezTo>
                  <a:cubicBezTo>
                    <a:pt x="1648" y="1716"/>
                    <a:pt x="1682" y="1631"/>
                    <a:pt x="1739" y="1557"/>
                  </a:cubicBezTo>
                  <a:cubicBezTo>
                    <a:pt x="1784" y="1500"/>
                    <a:pt x="1869" y="1426"/>
                    <a:pt x="1886" y="1358"/>
                  </a:cubicBezTo>
                  <a:cubicBezTo>
                    <a:pt x="1886" y="1352"/>
                    <a:pt x="1886" y="1335"/>
                    <a:pt x="1886" y="1324"/>
                  </a:cubicBezTo>
                  <a:cubicBezTo>
                    <a:pt x="1892" y="1324"/>
                    <a:pt x="1892" y="1324"/>
                    <a:pt x="1892" y="1324"/>
                  </a:cubicBezTo>
                  <a:cubicBezTo>
                    <a:pt x="1932" y="1318"/>
                    <a:pt x="1926" y="1256"/>
                    <a:pt x="1943" y="1216"/>
                  </a:cubicBezTo>
                  <a:cubicBezTo>
                    <a:pt x="1955" y="1182"/>
                    <a:pt x="1994" y="1187"/>
                    <a:pt x="2023" y="1165"/>
                  </a:cubicBezTo>
                  <a:cubicBezTo>
                    <a:pt x="2074" y="1125"/>
                    <a:pt x="2068" y="1040"/>
                    <a:pt x="2097" y="983"/>
                  </a:cubicBezTo>
                  <a:cubicBezTo>
                    <a:pt x="2108" y="960"/>
                    <a:pt x="2136" y="954"/>
                    <a:pt x="2159" y="949"/>
                  </a:cubicBezTo>
                  <a:cubicBezTo>
                    <a:pt x="2205" y="937"/>
                    <a:pt x="2199" y="920"/>
                    <a:pt x="2216" y="881"/>
                  </a:cubicBezTo>
                  <a:cubicBezTo>
                    <a:pt x="2273" y="812"/>
                    <a:pt x="2341" y="756"/>
                    <a:pt x="2375" y="670"/>
                  </a:cubicBezTo>
                  <a:cubicBezTo>
                    <a:pt x="2409" y="579"/>
                    <a:pt x="2460" y="517"/>
                    <a:pt x="2500" y="432"/>
                  </a:cubicBezTo>
                  <a:lnTo>
                    <a:pt x="2500" y="432"/>
                  </a:lnTo>
                  <a:cubicBezTo>
                    <a:pt x="2432" y="403"/>
                    <a:pt x="2432" y="403"/>
                    <a:pt x="2432" y="403"/>
                  </a:cubicBezTo>
                  <a:cubicBezTo>
                    <a:pt x="2398" y="386"/>
                    <a:pt x="2415" y="386"/>
                    <a:pt x="2409" y="352"/>
                  </a:cubicBezTo>
                  <a:cubicBezTo>
                    <a:pt x="2409" y="341"/>
                    <a:pt x="2386" y="307"/>
                    <a:pt x="2381" y="301"/>
                  </a:cubicBezTo>
                  <a:cubicBezTo>
                    <a:pt x="2358" y="278"/>
                    <a:pt x="2301" y="301"/>
                    <a:pt x="2273" y="284"/>
                  </a:cubicBezTo>
                  <a:cubicBezTo>
                    <a:pt x="2239" y="267"/>
                    <a:pt x="2222" y="261"/>
                    <a:pt x="2210" y="222"/>
                  </a:cubicBezTo>
                  <a:cubicBezTo>
                    <a:pt x="2205" y="199"/>
                    <a:pt x="2261" y="142"/>
                    <a:pt x="2199" y="142"/>
                  </a:cubicBezTo>
                  <a:cubicBezTo>
                    <a:pt x="2176" y="142"/>
                    <a:pt x="2165" y="148"/>
                    <a:pt x="2165" y="119"/>
                  </a:cubicBezTo>
                  <a:cubicBezTo>
                    <a:pt x="2165" y="79"/>
                    <a:pt x="2136" y="114"/>
                    <a:pt x="2119" y="102"/>
                  </a:cubicBezTo>
                  <a:cubicBezTo>
                    <a:pt x="2085" y="97"/>
                    <a:pt x="2085" y="97"/>
                    <a:pt x="2085" y="97"/>
                  </a:cubicBezTo>
                  <a:lnTo>
                    <a:pt x="2085" y="97"/>
                  </a:lnTo>
                  <a:cubicBezTo>
                    <a:pt x="2063" y="108"/>
                    <a:pt x="2063" y="108"/>
                    <a:pt x="2063" y="108"/>
                  </a:cubicBezTo>
                  <a:cubicBezTo>
                    <a:pt x="2051" y="114"/>
                    <a:pt x="2040" y="119"/>
                    <a:pt x="2028" y="114"/>
                  </a:cubicBezTo>
                  <a:cubicBezTo>
                    <a:pt x="2017" y="108"/>
                    <a:pt x="2017" y="102"/>
                    <a:pt x="2006" y="102"/>
                  </a:cubicBezTo>
                  <a:cubicBezTo>
                    <a:pt x="1983" y="108"/>
                    <a:pt x="1966" y="131"/>
                    <a:pt x="1943" y="142"/>
                  </a:cubicBezTo>
                  <a:cubicBezTo>
                    <a:pt x="1943" y="153"/>
                    <a:pt x="1932" y="153"/>
                    <a:pt x="1926" y="153"/>
                  </a:cubicBezTo>
                  <a:cubicBezTo>
                    <a:pt x="1892" y="108"/>
                    <a:pt x="1909" y="97"/>
                    <a:pt x="1835" y="97"/>
                  </a:cubicBezTo>
                  <a:cubicBezTo>
                    <a:pt x="1795" y="97"/>
                    <a:pt x="1722" y="68"/>
                    <a:pt x="1705" y="28"/>
                  </a:cubicBezTo>
                  <a:cubicBezTo>
                    <a:pt x="1699" y="23"/>
                    <a:pt x="1699" y="0"/>
                    <a:pt x="1687" y="0"/>
                  </a:cubicBezTo>
                  <a:cubicBezTo>
                    <a:pt x="1648" y="0"/>
                    <a:pt x="1619" y="23"/>
                    <a:pt x="1608" y="63"/>
                  </a:cubicBezTo>
                  <a:cubicBezTo>
                    <a:pt x="1585" y="119"/>
                    <a:pt x="1597" y="153"/>
                    <a:pt x="1528" y="187"/>
                  </a:cubicBezTo>
                  <a:cubicBezTo>
                    <a:pt x="1483" y="210"/>
                    <a:pt x="1494" y="193"/>
                    <a:pt x="1455" y="182"/>
                  </a:cubicBezTo>
                  <a:cubicBezTo>
                    <a:pt x="1404" y="165"/>
                    <a:pt x="1426" y="227"/>
                    <a:pt x="1415" y="250"/>
                  </a:cubicBezTo>
                  <a:cubicBezTo>
                    <a:pt x="1398" y="284"/>
                    <a:pt x="1483" y="290"/>
                    <a:pt x="1500" y="290"/>
                  </a:cubicBezTo>
                  <a:lnTo>
                    <a:pt x="1517" y="284"/>
                  </a:lnTo>
                  <a:cubicBezTo>
                    <a:pt x="1528" y="284"/>
                    <a:pt x="1517" y="341"/>
                    <a:pt x="1517" y="347"/>
                  </a:cubicBezTo>
                  <a:cubicBezTo>
                    <a:pt x="1517" y="364"/>
                    <a:pt x="1511" y="443"/>
                    <a:pt x="1517" y="449"/>
                  </a:cubicBezTo>
                  <a:cubicBezTo>
                    <a:pt x="1540" y="455"/>
                    <a:pt x="1557" y="489"/>
                    <a:pt x="1534" y="506"/>
                  </a:cubicBezTo>
                  <a:cubicBezTo>
                    <a:pt x="1517" y="523"/>
                    <a:pt x="1489" y="517"/>
                    <a:pt x="1477" y="528"/>
                  </a:cubicBezTo>
                  <a:cubicBezTo>
                    <a:pt x="1449" y="557"/>
                    <a:pt x="1472" y="574"/>
                    <a:pt x="1483" y="597"/>
                  </a:cubicBezTo>
                  <a:cubicBezTo>
                    <a:pt x="1489" y="614"/>
                    <a:pt x="1540" y="659"/>
                    <a:pt x="1534" y="670"/>
                  </a:cubicBezTo>
                  <a:cubicBezTo>
                    <a:pt x="1534" y="676"/>
                    <a:pt x="1494" y="699"/>
                    <a:pt x="1483" y="704"/>
                  </a:cubicBezTo>
                  <a:cubicBezTo>
                    <a:pt x="1455" y="733"/>
                    <a:pt x="1449" y="761"/>
                    <a:pt x="1409" y="773"/>
                  </a:cubicBezTo>
                  <a:cubicBezTo>
                    <a:pt x="1381" y="784"/>
                    <a:pt x="1409" y="818"/>
                    <a:pt x="1409" y="835"/>
                  </a:cubicBezTo>
                  <a:cubicBezTo>
                    <a:pt x="1409" y="875"/>
                    <a:pt x="1284" y="903"/>
                    <a:pt x="1256" y="892"/>
                  </a:cubicBezTo>
                  <a:cubicBezTo>
                    <a:pt x="1244" y="886"/>
                    <a:pt x="1227" y="869"/>
                    <a:pt x="1216" y="869"/>
                  </a:cubicBezTo>
                  <a:cubicBezTo>
                    <a:pt x="1199" y="903"/>
                    <a:pt x="1193" y="949"/>
                    <a:pt x="1182" y="988"/>
                  </a:cubicBezTo>
                  <a:cubicBezTo>
                    <a:pt x="1171" y="1040"/>
                    <a:pt x="1148" y="1051"/>
                    <a:pt x="1119" y="1091"/>
                  </a:cubicBezTo>
                  <a:cubicBezTo>
                    <a:pt x="1102" y="1119"/>
                    <a:pt x="1125" y="1136"/>
                    <a:pt x="1125" y="1159"/>
                  </a:cubicBezTo>
                  <a:cubicBezTo>
                    <a:pt x="1114" y="1159"/>
                    <a:pt x="1102" y="1159"/>
                    <a:pt x="1085" y="1159"/>
                  </a:cubicBezTo>
                  <a:cubicBezTo>
                    <a:pt x="1040" y="1222"/>
                    <a:pt x="977" y="1182"/>
                    <a:pt x="943" y="1238"/>
                  </a:cubicBezTo>
                  <a:cubicBezTo>
                    <a:pt x="915" y="1284"/>
                    <a:pt x="852" y="1290"/>
                    <a:pt x="847" y="1324"/>
                  </a:cubicBezTo>
                  <a:cubicBezTo>
                    <a:pt x="841" y="1352"/>
                    <a:pt x="852" y="1409"/>
                    <a:pt x="869" y="1426"/>
                  </a:cubicBezTo>
                  <a:cubicBezTo>
                    <a:pt x="875" y="1432"/>
                    <a:pt x="904" y="1454"/>
                    <a:pt x="898" y="1460"/>
                  </a:cubicBezTo>
                  <a:cubicBezTo>
                    <a:pt x="898" y="1460"/>
                    <a:pt x="904" y="1460"/>
                    <a:pt x="898" y="1460"/>
                  </a:cubicBezTo>
                  <a:cubicBezTo>
                    <a:pt x="898" y="1466"/>
                    <a:pt x="858" y="1477"/>
                    <a:pt x="852" y="1483"/>
                  </a:cubicBezTo>
                  <a:cubicBezTo>
                    <a:pt x="841" y="1494"/>
                    <a:pt x="818" y="1517"/>
                    <a:pt x="801" y="1517"/>
                  </a:cubicBezTo>
                  <a:cubicBezTo>
                    <a:pt x="801" y="1506"/>
                    <a:pt x="773" y="1483"/>
                    <a:pt x="762" y="1472"/>
                  </a:cubicBezTo>
                  <a:cubicBezTo>
                    <a:pt x="756" y="1460"/>
                    <a:pt x="773" y="1432"/>
                    <a:pt x="762" y="1420"/>
                  </a:cubicBezTo>
                  <a:cubicBezTo>
                    <a:pt x="762" y="1398"/>
                    <a:pt x="773" y="1364"/>
                    <a:pt x="750" y="1341"/>
                  </a:cubicBezTo>
                  <a:cubicBezTo>
                    <a:pt x="733" y="1324"/>
                    <a:pt x="676" y="1324"/>
                    <a:pt x="671" y="1301"/>
                  </a:cubicBezTo>
                  <a:cubicBezTo>
                    <a:pt x="642" y="1295"/>
                    <a:pt x="625" y="1312"/>
                    <a:pt x="591" y="1307"/>
                  </a:cubicBezTo>
                  <a:cubicBezTo>
                    <a:pt x="585" y="1284"/>
                    <a:pt x="540" y="1312"/>
                    <a:pt x="528" y="1318"/>
                  </a:cubicBezTo>
                  <a:cubicBezTo>
                    <a:pt x="477" y="1312"/>
                    <a:pt x="477" y="1312"/>
                    <a:pt x="477" y="1312"/>
                  </a:cubicBezTo>
                  <a:lnTo>
                    <a:pt x="477" y="1312"/>
                  </a:lnTo>
                  <a:cubicBezTo>
                    <a:pt x="460" y="1341"/>
                    <a:pt x="398" y="1335"/>
                    <a:pt x="392" y="1369"/>
                  </a:cubicBezTo>
                  <a:cubicBezTo>
                    <a:pt x="392" y="1381"/>
                    <a:pt x="398" y="1392"/>
                    <a:pt x="404" y="1403"/>
                  </a:cubicBezTo>
                  <a:cubicBezTo>
                    <a:pt x="426" y="1454"/>
                    <a:pt x="392" y="1506"/>
                    <a:pt x="392" y="1551"/>
                  </a:cubicBezTo>
                  <a:cubicBezTo>
                    <a:pt x="392" y="1602"/>
                    <a:pt x="318" y="1642"/>
                    <a:pt x="318" y="1693"/>
                  </a:cubicBezTo>
                  <a:cubicBezTo>
                    <a:pt x="341" y="1761"/>
                    <a:pt x="307" y="1818"/>
                    <a:pt x="233" y="1778"/>
                  </a:cubicBezTo>
                  <a:cubicBezTo>
                    <a:pt x="148" y="1727"/>
                    <a:pt x="125" y="1932"/>
                    <a:pt x="63" y="1960"/>
                  </a:cubicBezTo>
                  <a:cubicBezTo>
                    <a:pt x="23" y="1977"/>
                    <a:pt x="40" y="2044"/>
                    <a:pt x="28" y="2078"/>
                  </a:cubicBezTo>
                  <a:cubicBezTo>
                    <a:pt x="0" y="2164"/>
                    <a:pt x="17" y="2158"/>
                    <a:pt x="85" y="2215"/>
                  </a:cubicBezTo>
                  <a:cubicBezTo>
                    <a:pt x="102" y="2260"/>
                    <a:pt x="97" y="2254"/>
                    <a:pt x="142" y="2254"/>
                  </a:cubicBezTo>
                  <a:cubicBezTo>
                    <a:pt x="154" y="2260"/>
                    <a:pt x="182" y="2294"/>
                    <a:pt x="199" y="2306"/>
                  </a:cubicBezTo>
                  <a:cubicBezTo>
                    <a:pt x="233" y="2317"/>
                    <a:pt x="267" y="2317"/>
                    <a:pt x="296" y="2323"/>
                  </a:cubicBezTo>
                  <a:cubicBezTo>
                    <a:pt x="347" y="2340"/>
                    <a:pt x="381" y="2351"/>
                    <a:pt x="432" y="2357"/>
                  </a:cubicBezTo>
                  <a:cubicBezTo>
                    <a:pt x="472" y="2357"/>
                    <a:pt x="421" y="2521"/>
                    <a:pt x="421" y="2550"/>
                  </a:cubicBezTo>
                  <a:cubicBezTo>
                    <a:pt x="421" y="2590"/>
                    <a:pt x="375" y="2607"/>
                    <a:pt x="369" y="2641"/>
                  </a:cubicBezTo>
                  <a:cubicBezTo>
                    <a:pt x="364" y="2652"/>
                    <a:pt x="358" y="2675"/>
                    <a:pt x="347" y="2681"/>
                  </a:cubicBezTo>
                  <a:cubicBezTo>
                    <a:pt x="335" y="2698"/>
                    <a:pt x="335" y="2720"/>
                    <a:pt x="330" y="2737"/>
                  </a:cubicBezTo>
                  <a:cubicBezTo>
                    <a:pt x="341" y="2771"/>
                    <a:pt x="324" y="2789"/>
                    <a:pt x="364" y="2805"/>
                  </a:cubicBezTo>
                  <a:cubicBezTo>
                    <a:pt x="404" y="2823"/>
                    <a:pt x="421" y="2879"/>
                    <a:pt x="449" y="2913"/>
                  </a:cubicBezTo>
                  <a:cubicBezTo>
                    <a:pt x="483" y="2965"/>
                    <a:pt x="472" y="2953"/>
                    <a:pt x="534" y="2959"/>
                  </a:cubicBezTo>
                  <a:cubicBezTo>
                    <a:pt x="557" y="2965"/>
                    <a:pt x="608" y="2959"/>
                    <a:pt x="625" y="2948"/>
                  </a:cubicBezTo>
                  <a:cubicBezTo>
                    <a:pt x="642" y="2936"/>
                    <a:pt x="699" y="2919"/>
                    <a:pt x="699" y="2953"/>
                  </a:cubicBezTo>
                  <a:cubicBezTo>
                    <a:pt x="705" y="2993"/>
                    <a:pt x="739" y="3010"/>
                    <a:pt x="739" y="3061"/>
                  </a:cubicBezTo>
                  <a:cubicBezTo>
                    <a:pt x="739" y="3078"/>
                    <a:pt x="739" y="3101"/>
                    <a:pt x="739" y="3118"/>
                  </a:cubicBezTo>
                  <a:cubicBezTo>
                    <a:pt x="744" y="3146"/>
                    <a:pt x="767" y="3181"/>
                    <a:pt x="727" y="3192"/>
                  </a:cubicBezTo>
                  <a:cubicBezTo>
                    <a:pt x="693" y="3198"/>
                    <a:pt x="705" y="3215"/>
                    <a:pt x="716" y="3237"/>
                  </a:cubicBezTo>
                  <a:cubicBezTo>
                    <a:pt x="739" y="3266"/>
                    <a:pt x="767" y="3408"/>
                    <a:pt x="688" y="3391"/>
                  </a:cubicBezTo>
                  <a:cubicBezTo>
                    <a:pt x="642" y="3396"/>
                    <a:pt x="642" y="3396"/>
                    <a:pt x="642" y="3396"/>
                  </a:cubicBezTo>
                  <a:lnTo>
                    <a:pt x="642" y="3396"/>
                  </a:lnTo>
                  <a:cubicBezTo>
                    <a:pt x="642" y="3425"/>
                    <a:pt x="642" y="3425"/>
                    <a:pt x="642" y="3425"/>
                  </a:cubicBezTo>
                  <a:cubicBezTo>
                    <a:pt x="636" y="3430"/>
                    <a:pt x="636" y="3436"/>
                    <a:pt x="636" y="3448"/>
                  </a:cubicBezTo>
                  <a:cubicBezTo>
                    <a:pt x="636" y="3459"/>
                    <a:pt x="642" y="3470"/>
                    <a:pt x="642" y="3482"/>
                  </a:cubicBezTo>
                  <a:cubicBezTo>
                    <a:pt x="648" y="3504"/>
                    <a:pt x="654" y="3544"/>
                    <a:pt x="636" y="3561"/>
                  </a:cubicBezTo>
                  <a:cubicBezTo>
                    <a:pt x="631" y="3590"/>
                    <a:pt x="625" y="3607"/>
                    <a:pt x="631" y="3635"/>
                  </a:cubicBezTo>
                  <a:cubicBezTo>
                    <a:pt x="642" y="3658"/>
                    <a:pt x="597" y="3692"/>
                    <a:pt x="580" y="3703"/>
                  </a:cubicBezTo>
                  <a:cubicBezTo>
                    <a:pt x="540" y="3732"/>
                    <a:pt x="517" y="3868"/>
                    <a:pt x="563" y="3879"/>
                  </a:cubicBezTo>
                  <a:cubicBezTo>
                    <a:pt x="608" y="3891"/>
                    <a:pt x="636" y="3885"/>
                    <a:pt x="665" y="3930"/>
                  </a:cubicBezTo>
                  <a:cubicBezTo>
                    <a:pt x="727" y="4055"/>
                    <a:pt x="608" y="4152"/>
                    <a:pt x="608" y="4260"/>
                  </a:cubicBezTo>
                  <a:cubicBezTo>
                    <a:pt x="608" y="4305"/>
                    <a:pt x="654" y="4334"/>
                    <a:pt x="676" y="4373"/>
                  </a:cubicBezTo>
                  <a:cubicBezTo>
                    <a:pt x="722" y="4447"/>
                    <a:pt x="762" y="4550"/>
                    <a:pt x="830" y="4607"/>
                  </a:cubicBezTo>
                  <a:cubicBezTo>
                    <a:pt x="869" y="4641"/>
                    <a:pt x="904" y="4652"/>
                    <a:pt x="949" y="4675"/>
                  </a:cubicBezTo>
                  <a:close/>
                  <a:moveTo>
                    <a:pt x="108" y="1040"/>
                  </a:moveTo>
                  <a:lnTo>
                    <a:pt x="108" y="1040"/>
                  </a:lnTo>
                  <a:cubicBezTo>
                    <a:pt x="188" y="1051"/>
                    <a:pt x="188" y="1051"/>
                    <a:pt x="188" y="1051"/>
                  </a:cubicBezTo>
                  <a:cubicBezTo>
                    <a:pt x="307" y="1079"/>
                    <a:pt x="210" y="949"/>
                    <a:pt x="290" y="926"/>
                  </a:cubicBezTo>
                  <a:cubicBezTo>
                    <a:pt x="296" y="926"/>
                    <a:pt x="296" y="926"/>
                    <a:pt x="296" y="926"/>
                  </a:cubicBezTo>
                  <a:cubicBezTo>
                    <a:pt x="296" y="954"/>
                    <a:pt x="296" y="972"/>
                    <a:pt x="313" y="988"/>
                  </a:cubicBezTo>
                  <a:cubicBezTo>
                    <a:pt x="324" y="1006"/>
                    <a:pt x="341" y="1011"/>
                    <a:pt x="347" y="1028"/>
                  </a:cubicBezTo>
                  <a:cubicBezTo>
                    <a:pt x="364" y="1074"/>
                    <a:pt x="358" y="1091"/>
                    <a:pt x="421" y="1079"/>
                  </a:cubicBezTo>
                  <a:cubicBezTo>
                    <a:pt x="466" y="1074"/>
                    <a:pt x="540" y="1125"/>
                    <a:pt x="557" y="1165"/>
                  </a:cubicBezTo>
                  <a:cubicBezTo>
                    <a:pt x="580" y="1210"/>
                    <a:pt x="489" y="1244"/>
                    <a:pt x="455" y="1256"/>
                  </a:cubicBezTo>
                  <a:lnTo>
                    <a:pt x="455" y="1256"/>
                  </a:lnTo>
                  <a:cubicBezTo>
                    <a:pt x="398" y="1267"/>
                    <a:pt x="398" y="1267"/>
                    <a:pt x="398" y="1267"/>
                  </a:cubicBezTo>
                  <a:cubicBezTo>
                    <a:pt x="358" y="1278"/>
                    <a:pt x="330" y="1278"/>
                    <a:pt x="296" y="1261"/>
                  </a:cubicBezTo>
                  <a:cubicBezTo>
                    <a:pt x="262" y="1250"/>
                    <a:pt x="216" y="1256"/>
                    <a:pt x="193" y="1238"/>
                  </a:cubicBezTo>
                  <a:cubicBezTo>
                    <a:pt x="176" y="1227"/>
                    <a:pt x="182" y="1199"/>
                    <a:pt x="176" y="1182"/>
                  </a:cubicBezTo>
                  <a:cubicBezTo>
                    <a:pt x="171" y="1159"/>
                    <a:pt x="131" y="1131"/>
                    <a:pt x="131" y="1108"/>
                  </a:cubicBezTo>
                  <a:cubicBezTo>
                    <a:pt x="131" y="1096"/>
                    <a:pt x="131" y="1091"/>
                    <a:pt x="119" y="1085"/>
                  </a:cubicBezTo>
                  <a:cubicBezTo>
                    <a:pt x="97" y="1068"/>
                    <a:pt x="97" y="1057"/>
                    <a:pt x="108" y="1040"/>
                  </a:cubicBezTo>
                  <a:close/>
                </a:path>
              </a:pathLst>
            </a:custGeom>
            <a:grpFill/>
            <a:ln w="19050" cap="flat" cmpd="sng">
              <a:solidFill>
                <a:schemeClr val="bg1"/>
              </a:solidFill>
              <a:bevel/>
              <a:headEnd/>
              <a:tailEnd/>
            </a:ln>
            <a:effectLst/>
          </p:spPr>
          <p:txBody>
            <a:bodyPr wrap="none" anchor="ctr"/>
            <a:lstStyle/>
            <a:p>
              <a:endParaRPr lang="en-US"/>
            </a:p>
          </p:txBody>
        </p:sp>
        <p:sp>
          <p:nvSpPr>
            <p:cNvPr id="20" name="Freeform 161"/>
            <p:cNvSpPr>
              <a:spLocks noChangeArrowheads="1"/>
            </p:cNvSpPr>
            <p:nvPr/>
          </p:nvSpPr>
          <p:spPr bwMode="auto">
            <a:xfrm>
              <a:off x="13228745" y="6771267"/>
              <a:ext cx="2452383" cy="2806392"/>
            </a:xfrm>
            <a:custGeom>
              <a:avLst/>
              <a:gdLst>
                <a:gd name="T0" fmla="*/ 2653 w 3546"/>
                <a:gd name="T1" fmla="*/ 710 h 4057"/>
                <a:gd name="T2" fmla="*/ 2658 w 3546"/>
                <a:gd name="T3" fmla="*/ 994 h 4057"/>
                <a:gd name="T4" fmla="*/ 2755 w 3546"/>
                <a:gd name="T5" fmla="*/ 1193 h 4057"/>
                <a:gd name="T6" fmla="*/ 2903 w 3546"/>
                <a:gd name="T7" fmla="*/ 1125 h 4057"/>
                <a:gd name="T8" fmla="*/ 2914 w 3546"/>
                <a:gd name="T9" fmla="*/ 1347 h 4057"/>
                <a:gd name="T10" fmla="*/ 3062 w 3546"/>
                <a:gd name="T11" fmla="*/ 1647 h 4057"/>
                <a:gd name="T12" fmla="*/ 3477 w 3546"/>
                <a:gd name="T13" fmla="*/ 1681 h 4057"/>
                <a:gd name="T14" fmla="*/ 3397 w 3546"/>
                <a:gd name="T15" fmla="*/ 1891 h 4057"/>
                <a:gd name="T16" fmla="*/ 3397 w 3546"/>
                <a:gd name="T17" fmla="*/ 2101 h 4057"/>
                <a:gd name="T18" fmla="*/ 3295 w 3546"/>
                <a:gd name="T19" fmla="*/ 2334 h 4057"/>
                <a:gd name="T20" fmla="*/ 3272 w 3546"/>
                <a:gd name="T21" fmla="*/ 2476 h 4057"/>
                <a:gd name="T22" fmla="*/ 3158 w 3546"/>
                <a:gd name="T23" fmla="*/ 2703 h 4057"/>
                <a:gd name="T24" fmla="*/ 3039 w 3546"/>
                <a:gd name="T25" fmla="*/ 2828 h 4057"/>
                <a:gd name="T26" fmla="*/ 2766 w 3546"/>
                <a:gd name="T27" fmla="*/ 2999 h 4057"/>
                <a:gd name="T28" fmla="*/ 2431 w 3546"/>
                <a:gd name="T29" fmla="*/ 3266 h 4057"/>
                <a:gd name="T30" fmla="*/ 2437 w 3546"/>
                <a:gd name="T31" fmla="*/ 3493 h 4057"/>
                <a:gd name="T32" fmla="*/ 2392 w 3546"/>
                <a:gd name="T33" fmla="*/ 3754 h 4057"/>
                <a:gd name="T34" fmla="*/ 2159 w 3546"/>
                <a:gd name="T35" fmla="*/ 3681 h 4057"/>
                <a:gd name="T36" fmla="*/ 1903 w 3546"/>
                <a:gd name="T37" fmla="*/ 3965 h 4057"/>
                <a:gd name="T38" fmla="*/ 1568 w 3546"/>
                <a:gd name="T39" fmla="*/ 4010 h 4057"/>
                <a:gd name="T40" fmla="*/ 1323 w 3546"/>
                <a:gd name="T41" fmla="*/ 3897 h 4057"/>
                <a:gd name="T42" fmla="*/ 1107 w 3546"/>
                <a:gd name="T43" fmla="*/ 3806 h 4057"/>
                <a:gd name="T44" fmla="*/ 880 w 3546"/>
                <a:gd name="T45" fmla="*/ 3686 h 4057"/>
                <a:gd name="T46" fmla="*/ 687 w 3546"/>
                <a:gd name="T47" fmla="*/ 3635 h 4057"/>
                <a:gd name="T48" fmla="*/ 420 w 3546"/>
                <a:gd name="T49" fmla="*/ 3459 h 4057"/>
                <a:gd name="T50" fmla="*/ 289 w 3546"/>
                <a:gd name="T51" fmla="*/ 3289 h 4057"/>
                <a:gd name="T52" fmla="*/ 272 w 3546"/>
                <a:gd name="T53" fmla="*/ 3152 h 4057"/>
                <a:gd name="T54" fmla="*/ 329 w 3546"/>
                <a:gd name="T55" fmla="*/ 2970 h 4057"/>
                <a:gd name="T56" fmla="*/ 414 w 3546"/>
                <a:gd name="T57" fmla="*/ 2766 h 4057"/>
                <a:gd name="T58" fmla="*/ 608 w 3546"/>
                <a:gd name="T59" fmla="*/ 2556 h 4057"/>
                <a:gd name="T60" fmla="*/ 710 w 3546"/>
                <a:gd name="T61" fmla="*/ 2345 h 4057"/>
                <a:gd name="T62" fmla="*/ 483 w 3546"/>
                <a:gd name="T63" fmla="*/ 2209 h 4057"/>
                <a:gd name="T64" fmla="*/ 335 w 3546"/>
                <a:gd name="T65" fmla="*/ 1925 h 4057"/>
                <a:gd name="T66" fmla="*/ 284 w 3546"/>
                <a:gd name="T67" fmla="*/ 1664 h 4057"/>
                <a:gd name="T68" fmla="*/ 62 w 3546"/>
                <a:gd name="T69" fmla="*/ 1472 h 4057"/>
                <a:gd name="T70" fmla="*/ 113 w 3546"/>
                <a:gd name="T71" fmla="*/ 1352 h 4057"/>
                <a:gd name="T72" fmla="*/ 460 w 3546"/>
                <a:gd name="T73" fmla="*/ 1364 h 4057"/>
                <a:gd name="T74" fmla="*/ 647 w 3546"/>
                <a:gd name="T75" fmla="*/ 1301 h 4057"/>
                <a:gd name="T76" fmla="*/ 698 w 3546"/>
                <a:gd name="T77" fmla="*/ 1085 h 4057"/>
                <a:gd name="T78" fmla="*/ 784 w 3546"/>
                <a:gd name="T79" fmla="*/ 710 h 4057"/>
                <a:gd name="T80" fmla="*/ 630 w 3546"/>
                <a:gd name="T81" fmla="*/ 477 h 4057"/>
                <a:gd name="T82" fmla="*/ 812 w 3546"/>
                <a:gd name="T83" fmla="*/ 381 h 4057"/>
                <a:gd name="T84" fmla="*/ 1011 w 3546"/>
                <a:gd name="T85" fmla="*/ 375 h 4057"/>
                <a:gd name="T86" fmla="*/ 1249 w 3546"/>
                <a:gd name="T87" fmla="*/ 244 h 4057"/>
                <a:gd name="T88" fmla="*/ 1483 w 3546"/>
                <a:gd name="T89" fmla="*/ 97 h 4057"/>
                <a:gd name="T90" fmla="*/ 1744 w 3546"/>
                <a:gd name="T91" fmla="*/ 142 h 4057"/>
                <a:gd name="T92" fmla="*/ 2005 w 3546"/>
                <a:gd name="T93" fmla="*/ 324 h 4057"/>
                <a:gd name="T94" fmla="*/ 2136 w 3546"/>
                <a:gd name="T95" fmla="*/ 307 h 4057"/>
                <a:gd name="T96" fmla="*/ 2374 w 3546"/>
                <a:gd name="T97" fmla="*/ 460 h 4057"/>
                <a:gd name="T98" fmla="*/ 2624 w 3546"/>
                <a:gd name="T99" fmla="*/ 404 h 4057"/>
                <a:gd name="T100" fmla="*/ 2670 w 3546"/>
                <a:gd name="T101" fmla="*/ 574 h 4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546" h="4057">
                  <a:moveTo>
                    <a:pt x="2698" y="625"/>
                  </a:moveTo>
                  <a:lnTo>
                    <a:pt x="2698" y="625"/>
                  </a:lnTo>
                  <a:cubicBezTo>
                    <a:pt x="2658" y="648"/>
                    <a:pt x="2658" y="648"/>
                    <a:pt x="2658" y="648"/>
                  </a:cubicBezTo>
                  <a:cubicBezTo>
                    <a:pt x="2664" y="665"/>
                    <a:pt x="2653" y="693"/>
                    <a:pt x="2653" y="710"/>
                  </a:cubicBezTo>
                  <a:cubicBezTo>
                    <a:pt x="2653" y="750"/>
                    <a:pt x="2664" y="778"/>
                    <a:pt x="2658" y="813"/>
                  </a:cubicBezTo>
                  <a:cubicBezTo>
                    <a:pt x="2653" y="852"/>
                    <a:pt x="2642" y="886"/>
                    <a:pt x="2630" y="921"/>
                  </a:cubicBezTo>
                  <a:cubicBezTo>
                    <a:pt x="2624" y="932"/>
                    <a:pt x="2602" y="1000"/>
                    <a:pt x="2619" y="1006"/>
                  </a:cubicBezTo>
                  <a:cubicBezTo>
                    <a:pt x="2630" y="1006"/>
                    <a:pt x="2642" y="1000"/>
                    <a:pt x="2658" y="994"/>
                  </a:cubicBezTo>
                  <a:cubicBezTo>
                    <a:pt x="2676" y="989"/>
                    <a:pt x="2704" y="983"/>
                    <a:pt x="2721" y="994"/>
                  </a:cubicBezTo>
                  <a:cubicBezTo>
                    <a:pt x="2744" y="1006"/>
                    <a:pt x="2727" y="1108"/>
                    <a:pt x="2721" y="1131"/>
                  </a:cubicBezTo>
                  <a:cubicBezTo>
                    <a:pt x="2715" y="1165"/>
                    <a:pt x="2715" y="1165"/>
                    <a:pt x="2715" y="1165"/>
                  </a:cubicBezTo>
                  <a:cubicBezTo>
                    <a:pt x="2755" y="1193"/>
                    <a:pt x="2755" y="1193"/>
                    <a:pt x="2755" y="1193"/>
                  </a:cubicBezTo>
                  <a:cubicBezTo>
                    <a:pt x="2795" y="1187"/>
                    <a:pt x="2795" y="1187"/>
                    <a:pt x="2795" y="1187"/>
                  </a:cubicBezTo>
                  <a:cubicBezTo>
                    <a:pt x="2835" y="1159"/>
                    <a:pt x="2835" y="1159"/>
                    <a:pt x="2835" y="1159"/>
                  </a:cubicBezTo>
                  <a:cubicBezTo>
                    <a:pt x="2874" y="1131"/>
                    <a:pt x="2874" y="1131"/>
                    <a:pt x="2874" y="1131"/>
                  </a:cubicBezTo>
                  <a:cubicBezTo>
                    <a:pt x="2903" y="1125"/>
                    <a:pt x="2903" y="1125"/>
                    <a:pt x="2903" y="1125"/>
                  </a:cubicBezTo>
                  <a:cubicBezTo>
                    <a:pt x="2908" y="1176"/>
                    <a:pt x="2908" y="1176"/>
                    <a:pt x="2908" y="1176"/>
                  </a:cubicBezTo>
                  <a:cubicBezTo>
                    <a:pt x="2908" y="1187"/>
                    <a:pt x="2908" y="1187"/>
                    <a:pt x="2908" y="1187"/>
                  </a:cubicBezTo>
                  <a:cubicBezTo>
                    <a:pt x="2886" y="1193"/>
                    <a:pt x="2926" y="1227"/>
                    <a:pt x="2931" y="1233"/>
                  </a:cubicBezTo>
                  <a:cubicBezTo>
                    <a:pt x="2943" y="1256"/>
                    <a:pt x="2920" y="1324"/>
                    <a:pt x="2914" y="1347"/>
                  </a:cubicBezTo>
                  <a:cubicBezTo>
                    <a:pt x="2914" y="1375"/>
                    <a:pt x="2892" y="1415"/>
                    <a:pt x="2874" y="1437"/>
                  </a:cubicBezTo>
                  <a:cubicBezTo>
                    <a:pt x="2840" y="1472"/>
                    <a:pt x="2880" y="1460"/>
                    <a:pt x="2903" y="1494"/>
                  </a:cubicBezTo>
                  <a:cubicBezTo>
                    <a:pt x="2937" y="1527"/>
                    <a:pt x="2960" y="1590"/>
                    <a:pt x="3005" y="1618"/>
                  </a:cubicBezTo>
                  <a:cubicBezTo>
                    <a:pt x="3028" y="1630"/>
                    <a:pt x="3051" y="1624"/>
                    <a:pt x="3062" y="1647"/>
                  </a:cubicBezTo>
                  <a:cubicBezTo>
                    <a:pt x="3113" y="1726"/>
                    <a:pt x="3113" y="1726"/>
                    <a:pt x="3113" y="1726"/>
                  </a:cubicBezTo>
                  <a:cubicBezTo>
                    <a:pt x="3130" y="1755"/>
                    <a:pt x="3170" y="1760"/>
                    <a:pt x="3198" y="1777"/>
                  </a:cubicBezTo>
                  <a:cubicBezTo>
                    <a:pt x="3266" y="1823"/>
                    <a:pt x="3289" y="1777"/>
                    <a:pt x="3352" y="1772"/>
                  </a:cubicBezTo>
                  <a:cubicBezTo>
                    <a:pt x="3369" y="1766"/>
                    <a:pt x="3477" y="1698"/>
                    <a:pt x="3477" y="1681"/>
                  </a:cubicBezTo>
                  <a:cubicBezTo>
                    <a:pt x="3482" y="1681"/>
                    <a:pt x="3482" y="1681"/>
                    <a:pt x="3482" y="1681"/>
                  </a:cubicBezTo>
                  <a:cubicBezTo>
                    <a:pt x="3482" y="1686"/>
                    <a:pt x="3505" y="1704"/>
                    <a:pt x="3505" y="1726"/>
                  </a:cubicBezTo>
                  <a:cubicBezTo>
                    <a:pt x="3505" y="1772"/>
                    <a:pt x="3482" y="1789"/>
                    <a:pt x="3471" y="1829"/>
                  </a:cubicBezTo>
                  <a:cubicBezTo>
                    <a:pt x="3460" y="1874"/>
                    <a:pt x="3448" y="1891"/>
                    <a:pt x="3397" y="1891"/>
                  </a:cubicBezTo>
                  <a:cubicBezTo>
                    <a:pt x="3397" y="1902"/>
                    <a:pt x="3420" y="1942"/>
                    <a:pt x="3426" y="1965"/>
                  </a:cubicBezTo>
                  <a:cubicBezTo>
                    <a:pt x="3443" y="2016"/>
                    <a:pt x="3471" y="2022"/>
                    <a:pt x="3499" y="2061"/>
                  </a:cubicBezTo>
                  <a:cubicBezTo>
                    <a:pt x="3505" y="2073"/>
                    <a:pt x="3545" y="2124"/>
                    <a:pt x="3539" y="2130"/>
                  </a:cubicBezTo>
                  <a:cubicBezTo>
                    <a:pt x="3534" y="2130"/>
                    <a:pt x="3426" y="2101"/>
                    <a:pt x="3397" y="2101"/>
                  </a:cubicBezTo>
                  <a:cubicBezTo>
                    <a:pt x="3380" y="2101"/>
                    <a:pt x="3335" y="2079"/>
                    <a:pt x="3323" y="2095"/>
                  </a:cubicBezTo>
                  <a:cubicBezTo>
                    <a:pt x="3312" y="2124"/>
                    <a:pt x="3318" y="2135"/>
                    <a:pt x="3289" y="2147"/>
                  </a:cubicBezTo>
                  <a:cubicBezTo>
                    <a:pt x="3284" y="2203"/>
                    <a:pt x="3238" y="2238"/>
                    <a:pt x="3301" y="2277"/>
                  </a:cubicBezTo>
                  <a:cubicBezTo>
                    <a:pt x="3318" y="2289"/>
                    <a:pt x="3318" y="2323"/>
                    <a:pt x="3295" y="2334"/>
                  </a:cubicBezTo>
                  <a:cubicBezTo>
                    <a:pt x="3278" y="2345"/>
                    <a:pt x="3221" y="2334"/>
                    <a:pt x="3215" y="2317"/>
                  </a:cubicBezTo>
                  <a:cubicBezTo>
                    <a:pt x="3198" y="2317"/>
                    <a:pt x="3181" y="2306"/>
                    <a:pt x="3158" y="2306"/>
                  </a:cubicBezTo>
                  <a:cubicBezTo>
                    <a:pt x="3158" y="2317"/>
                    <a:pt x="3176" y="2334"/>
                    <a:pt x="3181" y="2351"/>
                  </a:cubicBezTo>
                  <a:cubicBezTo>
                    <a:pt x="3210" y="2408"/>
                    <a:pt x="3193" y="2459"/>
                    <a:pt x="3272" y="2476"/>
                  </a:cubicBezTo>
                  <a:cubicBezTo>
                    <a:pt x="3346" y="2493"/>
                    <a:pt x="3312" y="2539"/>
                    <a:pt x="3289" y="2579"/>
                  </a:cubicBezTo>
                  <a:cubicBezTo>
                    <a:pt x="3278" y="2590"/>
                    <a:pt x="3266" y="2579"/>
                    <a:pt x="3255" y="2573"/>
                  </a:cubicBezTo>
                  <a:cubicBezTo>
                    <a:pt x="3238" y="2567"/>
                    <a:pt x="3204" y="2573"/>
                    <a:pt x="3193" y="2590"/>
                  </a:cubicBezTo>
                  <a:cubicBezTo>
                    <a:pt x="3176" y="2624"/>
                    <a:pt x="3158" y="2664"/>
                    <a:pt x="3158" y="2703"/>
                  </a:cubicBezTo>
                  <a:cubicBezTo>
                    <a:pt x="3158" y="2749"/>
                    <a:pt x="3158" y="2783"/>
                    <a:pt x="3119" y="2806"/>
                  </a:cubicBezTo>
                  <a:cubicBezTo>
                    <a:pt x="3090" y="2823"/>
                    <a:pt x="3090" y="2823"/>
                    <a:pt x="3090" y="2823"/>
                  </a:cubicBezTo>
                  <a:lnTo>
                    <a:pt x="3090" y="2823"/>
                  </a:lnTo>
                  <a:cubicBezTo>
                    <a:pt x="3039" y="2828"/>
                    <a:pt x="3039" y="2828"/>
                    <a:pt x="3039" y="2828"/>
                  </a:cubicBezTo>
                  <a:cubicBezTo>
                    <a:pt x="2977" y="2868"/>
                    <a:pt x="2988" y="2834"/>
                    <a:pt x="2937" y="2840"/>
                  </a:cubicBezTo>
                  <a:cubicBezTo>
                    <a:pt x="2880" y="2851"/>
                    <a:pt x="2892" y="2828"/>
                    <a:pt x="2892" y="2897"/>
                  </a:cubicBezTo>
                  <a:cubicBezTo>
                    <a:pt x="2892" y="2931"/>
                    <a:pt x="2863" y="2919"/>
                    <a:pt x="2846" y="2931"/>
                  </a:cubicBezTo>
                  <a:cubicBezTo>
                    <a:pt x="2818" y="2942"/>
                    <a:pt x="2795" y="2982"/>
                    <a:pt x="2766" y="2999"/>
                  </a:cubicBezTo>
                  <a:cubicBezTo>
                    <a:pt x="2721" y="3033"/>
                    <a:pt x="2727" y="3061"/>
                    <a:pt x="2670" y="3044"/>
                  </a:cubicBezTo>
                  <a:cubicBezTo>
                    <a:pt x="2647" y="3039"/>
                    <a:pt x="2596" y="3152"/>
                    <a:pt x="2568" y="3169"/>
                  </a:cubicBezTo>
                  <a:cubicBezTo>
                    <a:pt x="2534" y="3192"/>
                    <a:pt x="2539" y="3215"/>
                    <a:pt x="2516" y="3238"/>
                  </a:cubicBezTo>
                  <a:cubicBezTo>
                    <a:pt x="2494" y="3272"/>
                    <a:pt x="2460" y="3232"/>
                    <a:pt x="2431" y="3266"/>
                  </a:cubicBezTo>
                  <a:cubicBezTo>
                    <a:pt x="2414" y="3283"/>
                    <a:pt x="2397" y="3328"/>
                    <a:pt x="2397" y="3351"/>
                  </a:cubicBezTo>
                  <a:cubicBezTo>
                    <a:pt x="2397" y="3368"/>
                    <a:pt x="2414" y="3374"/>
                    <a:pt x="2414" y="3391"/>
                  </a:cubicBezTo>
                  <a:cubicBezTo>
                    <a:pt x="2420" y="3408"/>
                    <a:pt x="2397" y="3448"/>
                    <a:pt x="2414" y="3459"/>
                  </a:cubicBezTo>
                  <a:cubicBezTo>
                    <a:pt x="2426" y="3470"/>
                    <a:pt x="2437" y="3470"/>
                    <a:pt x="2437" y="3493"/>
                  </a:cubicBezTo>
                  <a:cubicBezTo>
                    <a:pt x="2437" y="3533"/>
                    <a:pt x="2471" y="3561"/>
                    <a:pt x="2471" y="3612"/>
                  </a:cubicBezTo>
                  <a:cubicBezTo>
                    <a:pt x="2465" y="3641"/>
                    <a:pt x="2443" y="3652"/>
                    <a:pt x="2443" y="3669"/>
                  </a:cubicBezTo>
                  <a:cubicBezTo>
                    <a:pt x="2443" y="3686"/>
                    <a:pt x="2448" y="3692"/>
                    <a:pt x="2443" y="3709"/>
                  </a:cubicBezTo>
                  <a:cubicBezTo>
                    <a:pt x="2437" y="3720"/>
                    <a:pt x="2403" y="3749"/>
                    <a:pt x="2392" y="3754"/>
                  </a:cubicBezTo>
                  <a:cubicBezTo>
                    <a:pt x="2374" y="3754"/>
                    <a:pt x="2363" y="3754"/>
                    <a:pt x="2346" y="3754"/>
                  </a:cubicBezTo>
                  <a:cubicBezTo>
                    <a:pt x="2312" y="3766"/>
                    <a:pt x="2261" y="3851"/>
                    <a:pt x="2227" y="3834"/>
                  </a:cubicBezTo>
                  <a:cubicBezTo>
                    <a:pt x="2210" y="3823"/>
                    <a:pt x="2181" y="3749"/>
                    <a:pt x="2210" y="3743"/>
                  </a:cubicBezTo>
                  <a:cubicBezTo>
                    <a:pt x="2289" y="3732"/>
                    <a:pt x="2255" y="3624"/>
                    <a:pt x="2159" y="3681"/>
                  </a:cubicBezTo>
                  <a:cubicBezTo>
                    <a:pt x="2125" y="3698"/>
                    <a:pt x="2045" y="3686"/>
                    <a:pt x="2034" y="3737"/>
                  </a:cubicBezTo>
                  <a:cubicBezTo>
                    <a:pt x="2022" y="3766"/>
                    <a:pt x="1988" y="3777"/>
                    <a:pt x="1971" y="3806"/>
                  </a:cubicBezTo>
                  <a:cubicBezTo>
                    <a:pt x="1954" y="3834"/>
                    <a:pt x="2011" y="3851"/>
                    <a:pt x="1965" y="3897"/>
                  </a:cubicBezTo>
                  <a:cubicBezTo>
                    <a:pt x="1931" y="3931"/>
                    <a:pt x="1960" y="3942"/>
                    <a:pt x="1903" y="3965"/>
                  </a:cubicBezTo>
                  <a:cubicBezTo>
                    <a:pt x="1857" y="3976"/>
                    <a:pt x="1806" y="3976"/>
                    <a:pt x="1761" y="3987"/>
                  </a:cubicBezTo>
                  <a:cubicBezTo>
                    <a:pt x="1727" y="3999"/>
                    <a:pt x="1698" y="4033"/>
                    <a:pt x="1670" y="4044"/>
                  </a:cubicBezTo>
                  <a:cubicBezTo>
                    <a:pt x="1647" y="4056"/>
                    <a:pt x="1642" y="4021"/>
                    <a:pt x="1619" y="4021"/>
                  </a:cubicBezTo>
                  <a:cubicBezTo>
                    <a:pt x="1596" y="4021"/>
                    <a:pt x="1585" y="4021"/>
                    <a:pt x="1568" y="4010"/>
                  </a:cubicBezTo>
                  <a:cubicBezTo>
                    <a:pt x="1545" y="3993"/>
                    <a:pt x="1522" y="4004"/>
                    <a:pt x="1499" y="3999"/>
                  </a:cubicBezTo>
                  <a:cubicBezTo>
                    <a:pt x="1483" y="3993"/>
                    <a:pt x="1437" y="3948"/>
                    <a:pt x="1437" y="3931"/>
                  </a:cubicBezTo>
                  <a:cubicBezTo>
                    <a:pt x="1420" y="3862"/>
                    <a:pt x="1403" y="3902"/>
                    <a:pt x="1357" y="3874"/>
                  </a:cubicBezTo>
                  <a:cubicBezTo>
                    <a:pt x="1323" y="3851"/>
                    <a:pt x="1335" y="3874"/>
                    <a:pt x="1323" y="3897"/>
                  </a:cubicBezTo>
                  <a:cubicBezTo>
                    <a:pt x="1301" y="3948"/>
                    <a:pt x="1301" y="3948"/>
                    <a:pt x="1301" y="3948"/>
                  </a:cubicBezTo>
                  <a:cubicBezTo>
                    <a:pt x="1301" y="3953"/>
                    <a:pt x="1233" y="3925"/>
                    <a:pt x="1221" y="3919"/>
                  </a:cubicBezTo>
                  <a:cubicBezTo>
                    <a:pt x="1170" y="3908"/>
                    <a:pt x="1164" y="3936"/>
                    <a:pt x="1164" y="3868"/>
                  </a:cubicBezTo>
                  <a:cubicBezTo>
                    <a:pt x="1164" y="3851"/>
                    <a:pt x="1119" y="3811"/>
                    <a:pt x="1107" y="3806"/>
                  </a:cubicBezTo>
                  <a:cubicBezTo>
                    <a:pt x="1085" y="3800"/>
                    <a:pt x="1051" y="3817"/>
                    <a:pt x="1028" y="3817"/>
                  </a:cubicBezTo>
                  <a:cubicBezTo>
                    <a:pt x="965" y="3817"/>
                    <a:pt x="977" y="3828"/>
                    <a:pt x="937" y="3789"/>
                  </a:cubicBezTo>
                  <a:cubicBezTo>
                    <a:pt x="920" y="3777"/>
                    <a:pt x="897" y="3794"/>
                    <a:pt x="886" y="3783"/>
                  </a:cubicBezTo>
                  <a:cubicBezTo>
                    <a:pt x="846" y="3737"/>
                    <a:pt x="960" y="3692"/>
                    <a:pt x="880" y="3686"/>
                  </a:cubicBezTo>
                  <a:cubicBezTo>
                    <a:pt x="846" y="3686"/>
                    <a:pt x="812" y="3681"/>
                    <a:pt x="789" y="3652"/>
                  </a:cubicBezTo>
                  <a:cubicBezTo>
                    <a:pt x="738" y="3641"/>
                    <a:pt x="738" y="3641"/>
                    <a:pt x="738" y="3641"/>
                  </a:cubicBezTo>
                  <a:lnTo>
                    <a:pt x="738" y="3641"/>
                  </a:lnTo>
                  <a:cubicBezTo>
                    <a:pt x="715" y="3595"/>
                    <a:pt x="721" y="3647"/>
                    <a:pt x="687" y="3635"/>
                  </a:cubicBezTo>
                  <a:cubicBezTo>
                    <a:pt x="653" y="3630"/>
                    <a:pt x="642" y="3681"/>
                    <a:pt x="596" y="3675"/>
                  </a:cubicBezTo>
                  <a:cubicBezTo>
                    <a:pt x="539" y="3675"/>
                    <a:pt x="539" y="3692"/>
                    <a:pt x="511" y="3630"/>
                  </a:cubicBezTo>
                  <a:cubicBezTo>
                    <a:pt x="500" y="3595"/>
                    <a:pt x="477" y="3533"/>
                    <a:pt x="454" y="3510"/>
                  </a:cubicBezTo>
                  <a:cubicBezTo>
                    <a:pt x="443" y="3499"/>
                    <a:pt x="420" y="3482"/>
                    <a:pt x="420" y="3459"/>
                  </a:cubicBezTo>
                  <a:lnTo>
                    <a:pt x="420" y="3465"/>
                  </a:lnTo>
                  <a:cubicBezTo>
                    <a:pt x="409" y="3436"/>
                    <a:pt x="380" y="3419"/>
                    <a:pt x="358" y="3391"/>
                  </a:cubicBezTo>
                  <a:cubicBezTo>
                    <a:pt x="346" y="3374"/>
                    <a:pt x="324" y="3340"/>
                    <a:pt x="318" y="3317"/>
                  </a:cubicBezTo>
                  <a:cubicBezTo>
                    <a:pt x="312" y="3294"/>
                    <a:pt x="312" y="3294"/>
                    <a:pt x="289" y="3289"/>
                  </a:cubicBezTo>
                  <a:cubicBezTo>
                    <a:pt x="272" y="3283"/>
                    <a:pt x="278" y="3243"/>
                    <a:pt x="284" y="3232"/>
                  </a:cubicBezTo>
                  <a:cubicBezTo>
                    <a:pt x="289" y="3226"/>
                    <a:pt x="295" y="3220"/>
                    <a:pt x="289" y="3209"/>
                  </a:cubicBezTo>
                  <a:cubicBezTo>
                    <a:pt x="289" y="3209"/>
                    <a:pt x="278" y="3215"/>
                    <a:pt x="267" y="3209"/>
                  </a:cubicBezTo>
                  <a:cubicBezTo>
                    <a:pt x="272" y="3152"/>
                    <a:pt x="272" y="3152"/>
                    <a:pt x="272" y="3152"/>
                  </a:cubicBezTo>
                  <a:cubicBezTo>
                    <a:pt x="278" y="3135"/>
                    <a:pt x="284" y="3124"/>
                    <a:pt x="284" y="3112"/>
                  </a:cubicBezTo>
                  <a:cubicBezTo>
                    <a:pt x="295" y="3078"/>
                    <a:pt x="324" y="3056"/>
                    <a:pt x="335" y="3027"/>
                  </a:cubicBezTo>
                  <a:cubicBezTo>
                    <a:pt x="340" y="3016"/>
                    <a:pt x="346" y="3010"/>
                    <a:pt x="352" y="2999"/>
                  </a:cubicBezTo>
                  <a:cubicBezTo>
                    <a:pt x="358" y="2982"/>
                    <a:pt x="324" y="2993"/>
                    <a:pt x="329" y="2970"/>
                  </a:cubicBezTo>
                  <a:cubicBezTo>
                    <a:pt x="329" y="2942"/>
                    <a:pt x="335" y="2908"/>
                    <a:pt x="335" y="2885"/>
                  </a:cubicBezTo>
                  <a:cubicBezTo>
                    <a:pt x="335" y="2868"/>
                    <a:pt x="340" y="2857"/>
                    <a:pt x="340" y="2840"/>
                  </a:cubicBezTo>
                  <a:cubicBezTo>
                    <a:pt x="346" y="2811"/>
                    <a:pt x="363" y="2823"/>
                    <a:pt x="380" y="2806"/>
                  </a:cubicBezTo>
                  <a:cubicBezTo>
                    <a:pt x="397" y="2794"/>
                    <a:pt x="403" y="2777"/>
                    <a:pt x="414" y="2766"/>
                  </a:cubicBezTo>
                  <a:cubicBezTo>
                    <a:pt x="426" y="2755"/>
                    <a:pt x="437" y="2760"/>
                    <a:pt x="443" y="2749"/>
                  </a:cubicBezTo>
                  <a:cubicBezTo>
                    <a:pt x="471" y="2726"/>
                    <a:pt x="460" y="2692"/>
                    <a:pt x="511" y="2692"/>
                  </a:cubicBezTo>
                  <a:cubicBezTo>
                    <a:pt x="539" y="2692"/>
                    <a:pt x="574" y="2613"/>
                    <a:pt x="596" y="2624"/>
                  </a:cubicBezTo>
                  <a:cubicBezTo>
                    <a:pt x="596" y="2613"/>
                    <a:pt x="613" y="2567"/>
                    <a:pt x="608" y="2556"/>
                  </a:cubicBezTo>
                  <a:cubicBezTo>
                    <a:pt x="602" y="2550"/>
                    <a:pt x="602" y="2539"/>
                    <a:pt x="602" y="2527"/>
                  </a:cubicBezTo>
                  <a:cubicBezTo>
                    <a:pt x="613" y="2527"/>
                    <a:pt x="625" y="2499"/>
                    <a:pt x="630" y="2493"/>
                  </a:cubicBezTo>
                  <a:cubicBezTo>
                    <a:pt x="630" y="2476"/>
                    <a:pt x="653" y="2459"/>
                    <a:pt x="664" y="2448"/>
                  </a:cubicBezTo>
                  <a:cubicBezTo>
                    <a:pt x="670" y="2431"/>
                    <a:pt x="715" y="2363"/>
                    <a:pt x="710" y="2345"/>
                  </a:cubicBezTo>
                  <a:cubicBezTo>
                    <a:pt x="710" y="2340"/>
                    <a:pt x="698" y="2334"/>
                    <a:pt x="698" y="2323"/>
                  </a:cubicBezTo>
                  <a:cubicBezTo>
                    <a:pt x="698" y="2306"/>
                    <a:pt x="704" y="2300"/>
                    <a:pt x="698" y="2283"/>
                  </a:cubicBezTo>
                  <a:cubicBezTo>
                    <a:pt x="681" y="2260"/>
                    <a:pt x="636" y="2215"/>
                    <a:pt x="608" y="2215"/>
                  </a:cubicBezTo>
                  <a:cubicBezTo>
                    <a:pt x="568" y="2215"/>
                    <a:pt x="511" y="2249"/>
                    <a:pt x="483" y="2209"/>
                  </a:cubicBezTo>
                  <a:cubicBezTo>
                    <a:pt x="477" y="2203"/>
                    <a:pt x="488" y="2158"/>
                    <a:pt x="488" y="2141"/>
                  </a:cubicBezTo>
                  <a:cubicBezTo>
                    <a:pt x="488" y="2107"/>
                    <a:pt x="448" y="2118"/>
                    <a:pt x="420" y="2107"/>
                  </a:cubicBezTo>
                  <a:cubicBezTo>
                    <a:pt x="369" y="2090"/>
                    <a:pt x="335" y="2027"/>
                    <a:pt x="358" y="1971"/>
                  </a:cubicBezTo>
                  <a:cubicBezTo>
                    <a:pt x="375" y="1942"/>
                    <a:pt x="352" y="1948"/>
                    <a:pt x="335" y="1925"/>
                  </a:cubicBezTo>
                  <a:cubicBezTo>
                    <a:pt x="324" y="1908"/>
                    <a:pt x="289" y="1874"/>
                    <a:pt x="284" y="1857"/>
                  </a:cubicBezTo>
                  <a:cubicBezTo>
                    <a:pt x="278" y="1840"/>
                    <a:pt x="278" y="1823"/>
                    <a:pt x="278" y="1806"/>
                  </a:cubicBezTo>
                  <a:cubicBezTo>
                    <a:pt x="272" y="1777"/>
                    <a:pt x="261" y="1800"/>
                    <a:pt x="278" y="1766"/>
                  </a:cubicBezTo>
                  <a:cubicBezTo>
                    <a:pt x="289" y="1749"/>
                    <a:pt x="301" y="1670"/>
                    <a:pt x="284" y="1664"/>
                  </a:cubicBezTo>
                  <a:cubicBezTo>
                    <a:pt x="261" y="1647"/>
                    <a:pt x="238" y="1635"/>
                    <a:pt x="216" y="1624"/>
                  </a:cubicBezTo>
                  <a:cubicBezTo>
                    <a:pt x="176" y="1607"/>
                    <a:pt x="187" y="1556"/>
                    <a:pt x="153" y="1556"/>
                  </a:cubicBezTo>
                  <a:cubicBezTo>
                    <a:pt x="130" y="1556"/>
                    <a:pt x="125" y="1544"/>
                    <a:pt x="113" y="1522"/>
                  </a:cubicBezTo>
                  <a:cubicBezTo>
                    <a:pt x="96" y="1500"/>
                    <a:pt x="85" y="1489"/>
                    <a:pt x="62" y="1472"/>
                  </a:cubicBezTo>
                  <a:cubicBezTo>
                    <a:pt x="51" y="1460"/>
                    <a:pt x="22" y="1409"/>
                    <a:pt x="17" y="1398"/>
                  </a:cubicBezTo>
                  <a:cubicBezTo>
                    <a:pt x="0" y="1347"/>
                    <a:pt x="0" y="1347"/>
                    <a:pt x="0" y="1347"/>
                  </a:cubicBezTo>
                  <a:cubicBezTo>
                    <a:pt x="17" y="1347"/>
                    <a:pt x="39" y="1335"/>
                    <a:pt x="56" y="1335"/>
                  </a:cubicBezTo>
                  <a:cubicBezTo>
                    <a:pt x="74" y="1335"/>
                    <a:pt x="96" y="1347"/>
                    <a:pt x="113" y="1352"/>
                  </a:cubicBezTo>
                  <a:cubicBezTo>
                    <a:pt x="130" y="1364"/>
                    <a:pt x="153" y="1364"/>
                    <a:pt x="176" y="1364"/>
                  </a:cubicBezTo>
                  <a:cubicBezTo>
                    <a:pt x="210" y="1358"/>
                    <a:pt x="233" y="1398"/>
                    <a:pt x="267" y="1369"/>
                  </a:cubicBezTo>
                  <a:cubicBezTo>
                    <a:pt x="312" y="1335"/>
                    <a:pt x="346" y="1330"/>
                    <a:pt x="397" y="1347"/>
                  </a:cubicBezTo>
                  <a:cubicBezTo>
                    <a:pt x="420" y="1352"/>
                    <a:pt x="437" y="1369"/>
                    <a:pt x="460" y="1364"/>
                  </a:cubicBezTo>
                  <a:cubicBezTo>
                    <a:pt x="494" y="1358"/>
                    <a:pt x="500" y="1341"/>
                    <a:pt x="539" y="1341"/>
                  </a:cubicBezTo>
                  <a:cubicBezTo>
                    <a:pt x="556" y="1341"/>
                    <a:pt x="579" y="1358"/>
                    <a:pt x="602" y="1352"/>
                  </a:cubicBezTo>
                  <a:cubicBezTo>
                    <a:pt x="613" y="1347"/>
                    <a:pt x="625" y="1341"/>
                    <a:pt x="642" y="1330"/>
                  </a:cubicBezTo>
                  <a:cubicBezTo>
                    <a:pt x="647" y="1301"/>
                    <a:pt x="647" y="1301"/>
                    <a:pt x="647" y="1301"/>
                  </a:cubicBezTo>
                  <a:cubicBezTo>
                    <a:pt x="647" y="1273"/>
                    <a:pt x="659" y="1261"/>
                    <a:pt x="670" y="1233"/>
                  </a:cubicBezTo>
                  <a:cubicBezTo>
                    <a:pt x="676" y="1216"/>
                    <a:pt x="664" y="1187"/>
                    <a:pt x="676" y="1171"/>
                  </a:cubicBezTo>
                  <a:cubicBezTo>
                    <a:pt x="687" y="1153"/>
                    <a:pt x="681" y="1148"/>
                    <a:pt x="676" y="1131"/>
                  </a:cubicBezTo>
                  <a:cubicBezTo>
                    <a:pt x="664" y="1114"/>
                    <a:pt x="681" y="1085"/>
                    <a:pt x="698" y="1085"/>
                  </a:cubicBezTo>
                  <a:cubicBezTo>
                    <a:pt x="727" y="1085"/>
                    <a:pt x="733" y="1051"/>
                    <a:pt x="755" y="1034"/>
                  </a:cubicBezTo>
                  <a:cubicBezTo>
                    <a:pt x="789" y="1017"/>
                    <a:pt x="772" y="972"/>
                    <a:pt x="772" y="949"/>
                  </a:cubicBezTo>
                  <a:cubicBezTo>
                    <a:pt x="772" y="915"/>
                    <a:pt x="812" y="904"/>
                    <a:pt x="806" y="875"/>
                  </a:cubicBezTo>
                  <a:cubicBezTo>
                    <a:pt x="789" y="824"/>
                    <a:pt x="835" y="762"/>
                    <a:pt x="784" y="710"/>
                  </a:cubicBezTo>
                  <a:cubicBezTo>
                    <a:pt x="772" y="699"/>
                    <a:pt x="761" y="705"/>
                    <a:pt x="755" y="682"/>
                  </a:cubicBezTo>
                  <a:cubicBezTo>
                    <a:pt x="727" y="591"/>
                    <a:pt x="698" y="654"/>
                    <a:pt x="647" y="608"/>
                  </a:cubicBezTo>
                  <a:cubicBezTo>
                    <a:pt x="625" y="597"/>
                    <a:pt x="630" y="551"/>
                    <a:pt x="642" y="534"/>
                  </a:cubicBezTo>
                  <a:cubicBezTo>
                    <a:pt x="636" y="506"/>
                    <a:pt x="613" y="517"/>
                    <a:pt x="630" y="477"/>
                  </a:cubicBezTo>
                  <a:cubicBezTo>
                    <a:pt x="642" y="466"/>
                    <a:pt x="653" y="443"/>
                    <a:pt x="653" y="426"/>
                  </a:cubicBezTo>
                  <a:cubicBezTo>
                    <a:pt x="664" y="426"/>
                    <a:pt x="687" y="426"/>
                    <a:pt x="698" y="426"/>
                  </a:cubicBezTo>
                  <a:cubicBezTo>
                    <a:pt x="710" y="421"/>
                    <a:pt x="710" y="404"/>
                    <a:pt x="721" y="398"/>
                  </a:cubicBezTo>
                  <a:cubicBezTo>
                    <a:pt x="738" y="386"/>
                    <a:pt x="795" y="386"/>
                    <a:pt x="812" y="381"/>
                  </a:cubicBezTo>
                  <a:lnTo>
                    <a:pt x="812" y="381"/>
                  </a:lnTo>
                  <a:cubicBezTo>
                    <a:pt x="857" y="398"/>
                    <a:pt x="857" y="398"/>
                    <a:pt x="857" y="398"/>
                  </a:cubicBezTo>
                  <a:cubicBezTo>
                    <a:pt x="892" y="415"/>
                    <a:pt x="892" y="415"/>
                    <a:pt x="931" y="415"/>
                  </a:cubicBezTo>
                  <a:cubicBezTo>
                    <a:pt x="965" y="415"/>
                    <a:pt x="988" y="369"/>
                    <a:pt x="1011" y="375"/>
                  </a:cubicBezTo>
                  <a:cubicBezTo>
                    <a:pt x="1028" y="438"/>
                    <a:pt x="1039" y="398"/>
                    <a:pt x="1085" y="381"/>
                  </a:cubicBezTo>
                  <a:cubicBezTo>
                    <a:pt x="1102" y="375"/>
                    <a:pt x="1119" y="386"/>
                    <a:pt x="1136" y="381"/>
                  </a:cubicBezTo>
                  <a:cubicBezTo>
                    <a:pt x="1153" y="375"/>
                    <a:pt x="1204" y="358"/>
                    <a:pt x="1204" y="341"/>
                  </a:cubicBezTo>
                  <a:cubicBezTo>
                    <a:pt x="1204" y="307"/>
                    <a:pt x="1210" y="256"/>
                    <a:pt x="1249" y="244"/>
                  </a:cubicBezTo>
                  <a:cubicBezTo>
                    <a:pt x="1272" y="233"/>
                    <a:pt x="1284" y="216"/>
                    <a:pt x="1312" y="216"/>
                  </a:cubicBezTo>
                  <a:cubicBezTo>
                    <a:pt x="1340" y="216"/>
                    <a:pt x="1352" y="205"/>
                    <a:pt x="1369" y="176"/>
                  </a:cubicBezTo>
                  <a:cubicBezTo>
                    <a:pt x="1392" y="171"/>
                    <a:pt x="1397" y="171"/>
                    <a:pt x="1420" y="165"/>
                  </a:cubicBezTo>
                  <a:cubicBezTo>
                    <a:pt x="1431" y="165"/>
                    <a:pt x="1454" y="103"/>
                    <a:pt x="1483" y="97"/>
                  </a:cubicBezTo>
                  <a:cubicBezTo>
                    <a:pt x="1534" y="80"/>
                    <a:pt x="1607" y="0"/>
                    <a:pt x="1647" y="51"/>
                  </a:cubicBezTo>
                  <a:cubicBezTo>
                    <a:pt x="1681" y="91"/>
                    <a:pt x="1681" y="91"/>
                    <a:pt x="1681" y="91"/>
                  </a:cubicBezTo>
                  <a:cubicBezTo>
                    <a:pt x="1687" y="103"/>
                    <a:pt x="1698" y="103"/>
                    <a:pt x="1710" y="97"/>
                  </a:cubicBezTo>
                  <a:cubicBezTo>
                    <a:pt x="1767" y="91"/>
                    <a:pt x="1693" y="131"/>
                    <a:pt x="1744" y="142"/>
                  </a:cubicBezTo>
                  <a:cubicBezTo>
                    <a:pt x="1823" y="165"/>
                    <a:pt x="1738" y="227"/>
                    <a:pt x="1772" y="244"/>
                  </a:cubicBezTo>
                  <a:cubicBezTo>
                    <a:pt x="1784" y="250"/>
                    <a:pt x="1846" y="261"/>
                    <a:pt x="1852" y="261"/>
                  </a:cubicBezTo>
                  <a:cubicBezTo>
                    <a:pt x="1863" y="278"/>
                    <a:pt x="1857" y="313"/>
                    <a:pt x="1886" y="318"/>
                  </a:cubicBezTo>
                  <a:cubicBezTo>
                    <a:pt x="1954" y="330"/>
                    <a:pt x="1948" y="404"/>
                    <a:pt x="2005" y="324"/>
                  </a:cubicBezTo>
                  <a:cubicBezTo>
                    <a:pt x="2022" y="290"/>
                    <a:pt x="2034" y="290"/>
                    <a:pt x="2068" y="284"/>
                  </a:cubicBezTo>
                  <a:cubicBezTo>
                    <a:pt x="2090" y="278"/>
                    <a:pt x="2102" y="244"/>
                    <a:pt x="2130" y="239"/>
                  </a:cubicBezTo>
                  <a:lnTo>
                    <a:pt x="2130" y="239"/>
                  </a:lnTo>
                  <a:cubicBezTo>
                    <a:pt x="2130" y="261"/>
                    <a:pt x="2142" y="284"/>
                    <a:pt x="2136" y="307"/>
                  </a:cubicBezTo>
                  <a:cubicBezTo>
                    <a:pt x="2125" y="352"/>
                    <a:pt x="2159" y="364"/>
                    <a:pt x="2204" y="347"/>
                  </a:cubicBezTo>
                  <a:cubicBezTo>
                    <a:pt x="2227" y="335"/>
                    <a:pt x="2261" y="352"/>
                    <a:pt x="2278" y="369"/>
                  </a:cubicBezTo>
                  <a:cubicBezTo>
                    <a:pt x="2289" y="386"/>
                    <a:pt x="2295" y="404"/>
                    <a:pt x="2318" y="404"/>
                  </a:cubicBezTo>
                  <a:cubicBezTo>
                    <a:pt x="2352" y="404"/>
                    <a:pt x="2346" y="443"/>
                    <a:pt x="2374" y="460"/>
                  </a:cubicBezTo>
                  <a:cubicBezTo>
                    <a:pt x="2414" y="477"/>
                    <a:pt x="2437" y="506"/>
                    <a:pt x="2488" y="483"/>
                  </a:cubicBezTo>
                  <a:cubicBezTo>
                    <a:pt x="2511" y="483"/>
                    <a:pt x="2539" y="472"/>
                    <a:pt x="2551" y="455"/>
                  </a:cubicBezTo>
                  <a:cubicBezTo>
                    <a:pt x="2562" y="438"/>
                    <a:pt x="2573" y="421"/>
                    <a:pt x="2590" y="409"/>
                  </a:cubicBezTo>
                  <a:cubicBezTo>
                    <a:pt x="2596" y="404"/>
                    <a:pt x="2613" y="404"/>
                    <a:pt x="2624" y="404"/>
                  </a:cubicBezTo>
                  <a:cubicBezTo>
                    <a:pt x="2630" y="404"/>
                    <a:pt x="2698" y="369"/>
                    <a:pt x="2687" y="392"/>
                  </a:cubicBezTo>
                  <a:cubicBezTo>
                    <a:pt x="2676" y="415"/>
                    <a:pt x="2658" y="432"/>
                    <a:pt x="2658" y="455"/>
                  </a:cubicBezTo>
                  <a:cubicBezTo>
                    <a:pt x="2658" y="472"/>
                    <a:pt x="2664" y="489"/>
                    <a:pt x="2664" y="506"/>
                  </a:cubicBezTo>
                  <a:cubicBezTo>
                    <a:pt x="2658" y="534"/>
                    <a:pt x="2653" y="546"/>
                    <a:pt x="2670" y="574"/>
                  </a:cubicBezTo>
                  <a:cubicBezTo>
                    <a:pt x="2681" y="591"/>
                    <a:pt x="2693" y="602"/>
                    <a:pt x="2698" y="625"/>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1" name="Freeform 162"/>
            <p:cNvSpPr>
              <a:spLocks noChangeArrowheads="1"/>
            </p:cNvSpPr>
            <p:nvPr/>
          </p:nvSpPr>
          <p:spPr bwMode="auto">
            <a:xfrm>
              <a:off x="13240946" y="8723539"/>
              <a:ext cx="4996272" cy="2916207"/>
            </a:xfrm>
            <a:custGeom>
              <a:avLst/>
              <a:gdLst>
                <a:gd name="T0" fmla="*/ 3249 w 7221"/>
                <a:gd name="T1" fmla="*/ 96 h 4216"/>
                <a:gd name="T2" fmla="*/ 3613 w 7221"/>
                <a:gd name="T3" fmla="*/ 380 h 4216"/>
                <a:gd name="T4" fmla="*/ 3994 w 7221"/>
                <a:gd name="T5" fmla="*/ 522 h 4216"/>
                <a:gd name="T6" fmla="*/ 4516 w 7221"/>
                <a:gd name="T7" fmla="*/ 551 h 4216"/>
                <a:gd name="T8" fmla="*/ 4845 w 7221"/>
                <a:gd name="T9" fmla="*/ 437 h 4216"/>
                <a:gd name="T10" fmla="*/ 5078 w 7221"/>
                <a:gd name="T11" fmla="*/ 409 h 4216"/>
                <a:gd name="T12" fmla="*/ 5493 w 7221"/>
                <a:gd name="T13" fmla="*/ 431 h 4216"/>
                <a:gd name="T14" fmla="*/ 5657 w 7221"/>
                <a:gd name="T15" fmla="*/ 420 h 4216"/>
                <a:gd name="T16" fmla="*/ 6078 w 7221"/>
                <a:gd name="T17" fmla="*/ 426 h 4216"/>
                <a:gd name="T18" fmla="*/ 6220 w 7221"/>
                <a:gd name="T19" fmla="*/ 727 h 4216"/>
                <a:gd name="T20" fmla="*/ 6089 w 7221"/>
                <a:gd name="T21" fmla="*/ 1000 h 4216"/>
                <a:gd name="T22" fmla="*/ 6345 w 7221"/>
                <a:gd name="T23" fmla="*/ 1096 h 4216"/>
                <a:gd name="T24" fmla="*/ 6686 w 7221"/>
                <a:gd name="T25" fmla="*/ 1318 h 4216"/>
                <a:gd name="T26" fmla="*/ 6765 w 7221"/>
                <a:gd name="T27" fmla="*/ 1511 h 4216"/>
                <a:gd name="T28" fmla="*/ 6839 w 7221"/>
                <a:gd name="T29" fmla="*/ 1801 h 4216"/>
                <a:gd name="T30" fmla="*/ 7220 w 7221"/>
                <a:gd name="T31" fmla="*/ 2107 h 4216"/>
                <a:gd name="T32" fmla="*/ 6885 w 7221"/>
                <a:gd name="T33" fmla="*/ 2766 h 4216"/>
                <a:gd name="T34" fmla="*/ 6527 w 7221"/>
                <a:gd name="T35" fmla="*/ 3107 h 4216"/>
                <a:gd name="T36" fmla="*/ 6214 w 7221"/>
                <a:gd name="T37" fmla="*/ 2937 h 4216"/>
                <a:gd name="T38" fmla="*/ 5782 w 7221"/>
                <a:gd name="T39" fmla="*/ 3130 h 4216"/>
                <a:gd name="T40" fmla="*/ 5504 w 7221"/>
                <a:gd name="T41" fmla="*/ 3073 h 4216"/>
                <a:gd name="T42" fmla="*/ 4919 w 7221"/>
                <a:gd name="T43" fmla="*/ 3124 h 4216"/>
                <a:gd name="T44" fmla="*/ 4534 w 7221"/>
                <a:gd name="T45" fmla="*/ 3068 h 4216"/>
                <a:gd name="T46" fmla="*/ 3982 w 7221"/>
                <a:gd name="T47" fmla="*/ 3119 h 4216"/>
                <a:gd name="T48" fmla="*/ 3499 w 7221"/>
                <a:gd name="T49" fmla="*/ 3437 h 4216"/>
                <a:gd name="T50" fmla="*/ 2943 w 7221"/>
                <a:gd name="T51" fmla="*/ 3551 h 4216"/>
                <a:gd name="T52" fmla="*/ 2749 w 7221"/>
                <a:gd name="T53" fmla="*/ 3783 h 4216"/>
                <a:gd name="T54" fmla="*/ 2681 w 7221"/>
                <a:gd name="T55" fmla="*/ 3954 h 4216"/>
                <a:gd name="T56" fmla="*/ 2551 w 7221"/>
                <a:gd name="T57" fmla="*/ 4056 h 4216"/>
                <a:gd name="T58" fmla="*/ 2232 w 7221"/>
                <a:gd name="T59" fmla="*/ 4113 h 4216"/>
                <a:gd name="T60" fmla="*/ 1806 w 7221"/>
                <a:gd name="T61" fmla="*/ 3903 h 4216"/>
                <a:gd name="T62" fmla="*/ 1636 w 7221"/>
                <a:gd name="T63" fmla="*/ 3653 h 4216"/>
                <a:gd name="T64" fmla="*/ 1585 w 7221"/>
                <a:gd name="T65" fmla="*/ 3386 h 4216"/>
                <a:gd name="T66" fmla="*/ 1380 w 7221"/>
                <a:gd name="T67" fmla="*/ 3181 h 4216"/>
                <a:gd name="T68" fmla="*/ 1352 w 7221"/>
                <a:gd name="T69" fmla="*/ 2914 h 4216"/>
                <a:gd name="T70" fmla="*/ 937 w 7221"/>
                <a:gd name="T71" fmla="*/ 2528 h 4216"/>
                <a:gd name="T72" fmla="*/ 147 w 7221"/>
                <a:gd name="T73" fmla="*/ 2431 h 4216"/>
                <a:gd name="T74" fmla="*/ 113 w 7221"/>
                <a:gd name="T75" fmla="*/ 2323 h 4216"/>
                <a:gd name="T76" fmla="*/ 79 w 7221"/>
                <a:gd name="T77" fmla="*/ 2045 h 4216"/>
                <a:gd name="T78" fmla="*/ 22 w 7221"/>
                <a:gd name="T79" fmla="*/ 1795 h 4216"/>
                <a:gd name="T80" fmla="*/ 91 w 7221"/>
                <a:gd name="T81" fmla="*/ 1608 h 4216"/>
                <a:gd name="T82" fmla="*/ 289 w 7221"/>
                <a:gd name="T83" fmla="*/ 1306 h 4216"/>
                <a:gd name="T84" fmla="*/ 483 w 7221"/>
                <a:gd name="T85" fmla="*/ 1113 h 4216"/>
                <a:gd name="T86" fmla="*/ 653 w 7221"/>
                <a:gd name="T87" fmla="*/ 994 h 4216"/>
                <a:gd name="T88" fmla="*/ 721 w 7221"/>
                <a:gd name="T89" fmla="*/ 818 h 4216"/>
                <a:gd name="T90" fmla="*/ 920 w 7221"/>
                <a:gd name="T91" fmla="*/ 966 h 4216"/>
                <a:gd name="T92" fmla="*/ 1204 w 7221"/>
                <a:gd name="T93" fmla="*/ 1096 h 4216"/>
                <a:gd name="T94" fmla="*/ 1420 w 7221"/>
                <a:gd name="T95" fmla="*/ 1108 h 4216"/>
                <a:gd name="T96" fmla="*/ 1653 w 7221"/>
                <a:gd name="T97" fmla="*/ 1221 h 4216"/>
                <a:gd name="T98" fmla="*/ 1954 w 7221"/>
                <a:gd name="T99" fmla="*/ 983 h 4216"/>
                <a:gd name="T100" fmla="*/ 2210 w 7221"/>
                <a:gd name="T101" fmla="*/ 1011 h 4216"/>
                <a:gd name="T102" fmla="*/ 2426 w 7221"/>
                <a:gd name="T103" fmla="*/ 846 h 4216"/>
                <a:gd name="T104" fmla="*/ 2397 w 7221"/>
                <a:gd name="T105" fmla="*/ 568 h 4216"/>
                <a:gd name="T106" fmla="*/ 2551 w 7221"/>
                <a:gd name="T107" fmla="*/ 346 h 4216"/>
                <a:gd name="T108" fmla="*/ 2875 w 7221"/>
                <a:gd name="T109" fmla="*/ 74 h 4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221" h="4216">
                  <a:moveTo>
                    <a:pt x="3073" y="0"/>
                  </a:moveTo>
                  <a:lnTo>
                    <a:pt x="3073" y="0"/>
                  </a:lnTo>
                  <a:cubicBezTo>
                    <a:pt x="3090" y="39"/>
                    <a:pt x="3090" y="39"/>
                    <a:pt x="3090" y="39"/>
                  </a:cubicBezTo>
                  <a:cubicBezTo>
                    <a:pt x="3119" y="119"/>
                    <a:pt x="3238" y="28"/>
                    <a:pt x="3249" y="96"/>
                  </a:cubicBezTo>
                  <a:cubicBezTo>
                    <a:pt x="3255" y="159"/>
                    <a:pt x="3255" y="193"/>
                    <a:pt x="3329" y="210"/>
                  </a:cubicBezTo>
                  <a:cubicBezTo>
                    <a:pt x="3357" y="216"/>
                    <a:pt x="3431" y="227"/>
                    <a:pt x="3448" y="250"/>
                  </a:cubicBezTo>
                  <a:cubicBezTo>
                    <a:pt x="3477" y="272"/>
                    <a:pt x="3494" y="284"/>
                    <a:pt x="3528" y="301"/>
                  </a:cubicBezTo>
                  <a:cubicBezTo>
                    <a:pt x="3573" y="329"/>
                    <a:pt x="3551" y="358"/>
                    <a:pt x="3613" y="380"/>
                  </a:cubicBezTo>
                  <a:cubicBezTo>
                    <a:pt x="3641" y="386"/>
                    <a:pt x="3676" y="415"/>
                    <a:pt x="3698" y="437"/>
                  </a:cubicBezTo>
                  <a:cubicBezTo>
                    <a:pt x="3732" y="483"/>
                    <a:pt x="3772" y="500"/>
                    <a:pt x="3823" y="522"/>
                  </a:cubicBezTo>
                  <a:cubicBezTo>
                    <a:pt x="3840" y="534"/>
                    <a:pt x="3897" y="591"/>
                    <a:pt x="3914" y="591"/>
                  </a:cubicBezTo>
                  <a:cubicBezTo>
                    <a:pt x="3931" y="591"/>
                    <a:pt x="3971" y="539"/>
                    <a:pt x="3994" y="522"/>
                  </a:cubicBezTo>
                  <a:cubicBezTo>
                    <a:pt x="4028" y="500"/>
                    <a:pt x="4096" y="545"/>
                    <a:pt x="4136" y="545"/>
                  </a:cubicBezTo>
                  <a:cubicBezTo>
                    <a:pt x="4170" y="545"/>
                    <a:pt x="4210" y="534"/>
                    <a:pt x="4244" y="545"/>
                  </a:cubicBezTo>
                  <a:cubicBezTo>
                    <a:pt x="4278" y="551"/>
                    <a:pt x="4312" y="562"/>
                    <a:pt x="4340" y="562"/>
                  </a:cubicBezTo>
                  <a:cubicBezTo>
                    <a:pt x="4374" y="568"/>
                    <a:pt x="4482" y="562"/>
                    <a:pt x="4516" y="551"/>
                  </a:cubicBezTo>
                  <a:cubicBezTo>
                    <a:pt x="4550" y="534"/>
                    <a:pt x="4556" y="449"/>
                    <a:pt x="4613" y="483"/>
                  </a:cubicBezTo>
                  <a:cubicBezTo>
                    <a:pt x="4630" y="494"/>
                    <a:pt x="4647" y="477"/>
                    <a:pt x="4664" y="477"/>
                  </a:cubicBezTo>
                  <a:cubicBezTo>
                    <a:pt x="4704" y="483"/>
                    <a:pt x="4731" y="500"/>
                    <a:pt x="4765" y="511"/>
                  </a:cubicBezTo>
                  <a:cubicBezTo>
                    <a:pt x="4851" y="545"/>
                    <a:pt x="4794" y="437"/>
                    <a:pt x="4845" y="437"/>
                  </a:cubicBezTo>
                  <a:cubicBezTo>
                    <a:pt x="4873" y="437"/>
                    <a:pt x="4885" y="449"/>
                    <a:pt x="4885" y="471"/>
                  </a:cubicBezTo>
                  <a:cubicBezTo>
                    <a:pt x="4885" y="505"/>
                    <a:pt x="4925" y="511"/>
                    <a:pt x="4953" y="511"/>
                  </a:cubicBezTo>
                  <a:cubicBezTo>
                    <a:pt x="4998" y="528"/>
                    <a:pt x="5004" y="500"/>
                    <a:pt x="5044" y="477"/>
                  </a:cubicBezTo>
                  <a:cubicBezTo>
                    <a:pt x="5084" y="449"/>
                    <a:pt x="5061" y="431"/>
                    <a:pt x="5078" y="409"/>
                  </a:cubicBezTo>
                  <a:cubicBezTo>
                    <a:pt x="5084" y="403"/>
                    <a:pt x="5146" y="386"/>
                    <a:pt x="5152" y="386"/>
                  </a:cubicBezTo>
                  <a:cubicBezTo>
                    <a:pt x="5163" y="386"/>
                    <a:pt x="5186" y="415"/>
                    <a:pt x="5203" y="420"/>
                  </a:cubicBezTo>
                  <a:cubicBezTo>
                    <a:pt x="5237" y="437"/>
                    <a:pt x="5294" y="437"/>
                    <a:pt x="5334" y="443"/>
                  </a:cubicBezTo>
                  <a:cubicBezTo>
                    <a:pt x="5407" y="460"/>
                    <a:pt x="5459" y="352"/>
                    <a:pt x="5493" y="431"/>
                  </a:cubicBezTo>
                  <a:cubicBezTo>
                    <a:pt x="5498" y="437"/>
                    <a:pt x="5532" y="494"/>
                    <a:pt x="5544" y="488"/>
                  </a:cubicBezTo>
                  <a:cubicBezTo>
                    <a:pt x="5549" y="483"/>
                    <a:pt x="5555" y="454"/>
                    <a:pt x="5561" y="443"/>
                  </a:cubicBezTo>
                  <a:cubicBezTo>
                    <a:pt x="5572" y="426"/>
                    <a:pt x="5589" y="415"/>
                    <a:pt x="5606" y="403"/>
                  </a:cubicBezTo>
                  <a:cubicBezTo>
                    <a:pt x="5646" y="392"/>
                    <a:pt x="5635" y="415"/>
                    <a:pt x="5657" y="420"/>
                  </a:cubicBezTo>
                  <a:cubicBezTo>
                    <a:pt x="5720" y="443"/>
                    <a:pt x="5771" y="352"/>
                    <a:pt x="5811" y="318"/>
                  </a:cubicBezTo>
                  <a:cubicBezTo>
                    <a:pt x="5851" y="289"/>
                    <a:pt x="5890" y="363"/>
                    <a:pt x="5930" y="363"/>
                  </a:cubicBezTo>
                  <a:cubicBezTo>
                    <a:pt x="5970" y="363"/>
                    <a:pt x="6010" y="318"/>
                    <a:pt x="6049" y="352"/>
                  </a:cubicBezTo>
                  <a:cubicBezTo>
                    <a:pt x="6061" y="363"/>
                    <a:pt x="6084" y="409"/>
                    <a:pt x="6078" y="426"/>
                  </a:cubicBezTo>
                  <a:cubicBezTo>
                    <a:pt x="6055" y="517"/>
                    <a:pt x="6066" y="483"/>
                    <a:pt x="6140" y="511"/>
                  </a:cubicBezTo>
                  <a:cubicBezTo>
                    <a:pt x="6180" y="528"/>
                    <a:pt x="6157" y="619"/>
                    <a:pt x="6163" y="659"/>
                  </a:cubicBezTo>
                  <a:cubicBezTo>
                    <a:pt x="6174" y="670"/>
                    <a:pt x="6180" y="676"/>
                    <a:pt x="6197" y="681"/>
                  </a:cubicBezTo>
                  <a:cubicBezTo>
                    <a:pt x="6231" y="693"/>
                    <a:pt x="6220" y="687"/>
                    <a:pt x="6220" y="727"/>
                  </a:cubicBezTo>
                  <a:cubicBezTo>
                    <a:pt x="6220" y="744"/>
                    <a:pt x="6214" y="761"/>
                    <a:pt x="6214" y="784"/>
                  </a:cubicBezTo>
                  <a:cubicBezTo>
                    <a:pt x="6214" y="835"/>
                    <a:pt x="6220" y="841"/>
                    <a:pt x="6186" y="886"/>
                  </a:cubicBezTo>
                  <a:cubicBezTo>
                    <a:pt x="6169" y="909"/>
                    <a:pt x="6146" y="937"/>
                    <a:pt x="6129" y="954"/>
                  </a:cubicBezTo>
                  <a:cubicBezTo>
                    <a:pt x="6123" y="960"/>
                    <a:pt x="6089" y="988"/>
                    <a:pt x="6089" y="1000"/>
                  </a:cubicBezTo>
                  <a:cubicBezTo>
                    <a:pt x="6089" y="1011"/>
                    <a:pt x="6180" y="1056"/>
                    <a:pt x="6192" y="1068"/>
                  </a:cubicBezTo>
                  <a:cubicBezTo>
                    <a:pt x="6231" y="1085"/>
                    <a:pt x="6265" y="1102"/>
                    <a:pt x="6305" y="1102"/>
                  </a:cubicBezTo>
                  <a:cubicBezTo>
                    <a:pt x="6345" y="1096"/>
                    <a:pt x="6345" y="1096"/>
                    <a:pt x="6345" y="1096"/>
                  </a:cubicBezTo>
                  <a:lnTo>
                    <a:pt x="6345" y="1096"/>
                  </a:lnTo>
                  <a:cubicBezTo>
                    <a:pt x="6356" y="1119"/>
                    <a:pt x="6390" y="1125"/>
                    <a:pt x="6402" y="1147"/>
                  </a:cubicBezTo>
                  <a:cubicBezTo>
                    <a:pt x="6419" y="1176"/>
                    <a:pt x="6424" y="1198"/>
                    <a:pt x="6447" y="1227"/>
                  </a:cubicBezTo>
                  <a:cubicBezTo>
                    <a:pt x="6476" y="1267"/>
                    <a:pt x="6549" y="1301"/>
                    <a:pt x="6595" y="1301"/>
                  </a:cubicBezTo>
                  <a:cubicBezTo>
                    <a:pt x="6635" y="1306"/>
                    <a:pt x="6640" y="1324"/>
                    <a:pt x="6686" y="1318"/>
                  </a:cubicBezTo>
                  <a:cubicBezTo>
                    <a:pt x="6703" y="1318"/>
                    <a:pt x="6720" y="1335"/>
                    <a:pt x="6737" y="1340"/>
                  </a:cubicBezTo>
                  <a:cubicBezTo>
                    <a:pt x="6760" y="1346"/>
                    <a:pt x="6777" y="1329"/>
                    <a:pt x="6799" y="1329"/>
                  </a:cubicBezTo>
                  <a:cubicBezTo>
                    <a:pt x="6794" y="1352"/>
                    <a:pt x="6777" y="1386"/>
                    <a:pt x="6765" y="1403"/>
                  </a:cubicBezTo>
                  <a:cubicBezTo>
                    <a:pt x="6754" y="1426"/>
                    <a:pt x="6771" y="1483"/>
                    <a:pt x="6765" y="1511"/>
                  </a:cubicBezTo>
                  <a:cubicBezTo>
                    <a:pt x="6765" y="1528"/>
                    <a:pt x="6777" y="1539"/>
                    <a:pt x="6771" y="1556"/>
                  </a:cubicBezTo>
                  <a:cubicBezTo>
                    <a:pt x="6765" y="1574"/>
                    <a:pt x="6760" y="1585"/>
                    <a:pt x="6760" y="1596"/>
                  </a:cubicBezTo>
                  <a:cubicBezTo>
                    <a:pt x="6760" y="1625"/>
                    <a:pt x="6760" y="1642"/>
                    <a:pt x="6765" y="1670"/>
                  </a:cubicBezTo>
                  <a:cubicBezTo>
                    <a:pt x="6777" y="1710"/>
                    <a:pt x="6816" y="1767"/>
                    <a:pt x="6839" y="1801"/>
                  </a:cubicBezTo>
                  <a:cubicBezTo>
                    <a:pt x="6868" y="1846"/>
                    <a:pt x="6970" y="2028"/>
                    <a:pt x="7021" y="1999"/>
                  </a:cubicBezTo>
                  <a:cubicBezTo>
                    <a:pt x="7055" y="1988"/>
                    <a:pt x="7061" y="2005"/>
                    <a:pt x="7095" y="1999"/>
                  </a:cubicBezTo>
                  <a:cubicBezTo>
                    <a:pt x="7220" y="2107"/>
                    <a:pt x="7220" y="2107"/>
                    <a:pt x="7220" y="2107"/>
                  </a:cubicBezTo>
                  <a:lnTo>
                    <a:pt x="7220" y="2107"/>
                  </a:lnTo>
                  <a:cubicBezTo>
                    <a:pt x="7203" y="2119"/>
                    <a:pt x="7180" y="2136"/>
                    <a:pt x="7163" y="2147"/>
                  </a:cubicBezTo>
                  <a:cubicBezTo>
                    <a:pt x="7118" y="2227"/>
                    <a:pt x="7021" y="2295"/>
                    <a:pt x="6998" y="2386"/>
                  </a:cubicBezTo>
                  <a:cubicBezTo>
                    <a:pt x="6976" y="2477"/>
                    <a:pt x="6970" y="2562"/>
                    <a:pt x="6913" y="2636"/>
                  </a:cubicBezTo>
                  <a:cubicBezTo>
                    <a:pt x="6902" y="2676"/>
                    <a:pt x="6924" y="2727"/>
                    <a:pt x="6885" y="2766"/>
                  </a:cubicBezTo>
                  <a:cubicBezTo>
                    <a:pt x="6845" y="2806"/>
                    <a:pt x="6782" y="2812"/>
                    <a:pt x="6765" y="2874"/>
                  </a:cubicBezTo>
                  <a:cubicBezTo>
                    <a:pt x="6754" y="2926"/>
                    <a:pt x="6782" y="2914"/>
                    <a:pt x="6737" y="2937"/>
                  </a:cubicBezTo>
                  <a:cubicBezTo>
                    <a:pt x="6686" y="2965"/>
                    <a:pt x="6714" y="3011"/>
                    <a:pt x="6669" y="3034"/>
                  </a:cubicBezTo>
                  <a:cubicBezTo>
                    <a:pt x="6635" y="3051"/>
                    <a:pt x="6578" y="3130"/>
                    <a:pt x="6527" y="3107"/>
                  </a:cubicBezTo>
                  <a:cubicBezTo>
                    <a:pt x="6521" y="3102"/>
                    <a:pt x="6487" y="3051"/>
                    <a:pt x="6481" y="3039"/>
                  </a:cubicBezTo>
                  <a:cubicBezTo>
                    <a:pt x="6458" y="3005"/>
                    <a:pt x="6419" y="2948"/>
                    <a:pt x="6373" y="2943"/>
                  </a:cubicBezTo>
                  <a:cubicBezTo>
                    <a:pt x="6339" y="2926"/>
                    <a:pt x="6311" y="2931"/>
                    <a:pt x="6282" y="2960"/>
                  </a:cubicBezTo>
                  <a:cubicBezTo>
                    <a:pt x="6243" y="2988"/>
                    <a:pt x="6237" y="2960"/>
                    <a:pt x="6214" y="2937"/>
                  </a:cubicBezTo>
                  <a:cubicBezTo>
                    <a:pt x="6169" y="2897"/>
                    <a:pt x="6044" y="2994"/>
                    <a:pt x="6032" y="3039"/>
                  </a:cubicBezTo>
                  <a:cubicBezTo>
                    <a:pt x="6015" y="3107"/>
                    <a:pt x="5987" y="3124"/>
                    <a:pt x="5924" y="3158"/>
                  </a:cubicBezTo>
                  <a:cubicBezTo>
                    <a:pt x="5902" y="3170"/>
                    <a:pt x="5851" y="3153"/>
                    <a:pt x="5839" y="3164"/>
                  </a:cubicBezTo>
                  <a:cubicBezTo>
                    <a:pt x="5805" y="3176"/>
                    <a:pt x="5799" y="3142"/>
                    <a:pt x="5782" y="3130"/>
                  </a:cubicBezTo>
                  <a:cubicBezTo>
                    <a:pt x="5754" y="3107"/>
                    <a:pt x="5748" y="3147"/>
                    <a:pt x="5726" y="3147"/>
                  </a:cubicBezTo>
                  <a:cubicBezTo>
                    <a:pt x="5714" y="3147"/>
                    <a:pt x="5703" y="3130"/>
                    <a:pt x="5697" y="3119"/>
                  </a:cubicBezTo>
                  <a:cubicBezTo>
                    <a:pt x="5663" y="3107"/>
                    <a:pt x="5669" y="3062"/>
                    <a:pt x="5623" y="3062"/>
                  </a:cubicBezTo>
                  <a:cubicBezTo>
                    <a:pt x="5584" y="3062"/>
                    <a:pt x="5549" y="3090"/>
                    <a:pt x="5504" y="3073"/>
                  </a:cubicBezTo>
                  <a:cubicBezTo>
                    <a:pt x="5425" y="3045"/>
                    <a:pt x="5345" y="3090"/>
                    <a:pt x="5265" y="3062"/>
                  </a:cubicBezTo>
                  <a:cubicBezTo>
                    <a:pt x="5214" y="3045"/>
                    <a:pt x="5197" y="3085"/>
                    <a:pt x="5152" y="3073"/>
                  </a:cubicBezTo>
                  <a:cubicBezTo>
                    <a:pt x="5118" y="3068"/>
                    <a:pt x="5118" y="3102"/>
                    <a:pt x="5089" y="3107"/>
                  </a:cubicBezTo>
                  <a:cubicBezTo>
                    <a:pt x="5049" y="3124"/>
                    <a:pt x="4959" y="3193"/>
                    <a:pt x="4919" y="3124"/>
                  </a:cubicBezTo>
                  <a:cubicBezTo>
                    <a:pt x="4885" y="3090"/>
                    <a:pt x="4856" y="3130"/>
                    <a:pt x="4817" y="3090"/>
                  </a:cubicBezTo>
                  <a:cubicBezTo>
                    <a:pt x="4783" y="3062"/>
                    <a:pt x="4748" y="3090"/>
                    <a:pt x="4714" y="3096"/>
                  </a:cubicBezTo>
                  <a:cubicBezTo>
                    <a:pt x="4641" y="3107"/>
                    <a:pt x="4641" y="3107"/>
                    <a:pt x="4641" y="3107"/>
                  </a:cubicBezTo>
                  <a:cubicBezTo>
                    <a:pt x="4602" y="3113"/>
                    <a:pt x="4573" y="3073"/>
                    <a:pt x="4534" y="3068"/>
                  </a:cubicBezTo>
                  <a:cubicBezTo>
                    <a:pt x="4471" y="3056"/>
                    <a:pt x="4414" y="3102"/>
                    <a:pt x="4357" y="3102"/>
                  </a:cubicBezTo>
                  <a:cubicBezTo>
                    <a:pt x="4335" y="3102"/>
                    <a:pt x="4295" y="3073"/>
                    <a:pt x="4266" y="3068"/>
                  </a:cubicBezTo>
                  <a:cubicBezTo>
                    <a:pt x="4210" y="3056"/>
                    <a:pt x="4215" y="3102"/>
                    <a:pt x="4176" y="3102"/>
                  </a:cubicBezTo>
                  <a:cubicBezTo>
                    <a:pt x="4113" y="3113"/>
                    <a:pt x="4045" y="3130"/>
                    <a:pt x="3982" y="3119"/>
                  </a:cubicBezTo>
                  <a:cubicBezTo>
                    <a:pt x="3840" y="3102"/>
                    <a:pt x="3840" y="3102"/>
                    <a:pt x="3840" y="3102"/>
                  </a:cubicBezTo>
                  <a:cubicBezTo>
                    <a:pt x="3812" y="3096"/>
                    <a:pt x="3704" y="3278"/>
                    <a:pt x="3676" y="3306"/>
                  </a:cubicBezTo>
                  <a:cubicBezTo>
                    <a:pt x="3641" y="3340"/>
                    <a:pt x="3579" y="3318"/>
                    <a:pt x="3562" y="3386"/>
                  </a:cubicBezTo>
                  <a:cubicBezTo>
                    <a:pt x="3528" y="3437"/>
                    <a:pt x="3562" y="3431"/>
                    <a:pt x="3499" y="3437"/>
                  </a:cubicBezTo>
                  <a:cubicBezTo>
                    <a:pt x="3465" y="3437"/>
                    <a:pt x="3460" y="3482"/>
                    <a:pt x="3403" y="3471"/>
                  </a:cubicBezTo>
                  <a:cubicBezTo>
                    <a:pt x="3301" y="3454"/>
                    <a:pt x="3255" y="3408"/>
                    <a:pt x="3147" y="3465"/>
                  </a:cubicBezTo>
                  <a:cubicBezTo>
                    <a:pt x="3102" y="3494"/>
                    <a:pt x="3062" y="3511"/>
                    <a:pt x="3011" y="3522"/>
                  </a:cubicBezTo>
                  <a:cubicBezTo>
                    <a:pt x="2988" y="3522"/>
                    <a:pt x="2965" y="3539"/>
                    <a:pt x="2943" y="3551"/>
                  </a:cubicBezTo>
                  <a:cubicBezTo>
                    <a:pt x="2920" y="3562"/>
                    <a:pt x="2869" y="3562"/>
                    <a:pt x="2857" y="3585"/>
                  </a:cubicBezTo>
                  <a:cubicBezTo>
                    <a:pt x="2835" y="3624"/>
                    <a:pt x="2795" y="3636"/>
                    <a:pt x="2795" y="3687"/>
                  </a:cubicBezTo>
                  <a:cubicBezTo>
                    <a:pt x="2795" y="3727"/>
                    <a:pt x="2789" y="3721"/>
                    <a:pt x="2767" y="3744"/>
                  </a:cubicBezTo>
                  <a:cubicBezTo>
                    <a:pt x="2755" y="3755"/>
                    <a:pt x="2755" y="3772"/>
                    <a:pt x="2749" y="3783"/>
                  </a:cubicBezTo>
                  <a:cubicBezTo>
                    <a:pt x="2744" y="3801"/>
                    <a:pt x="2727" y="3812"/>
                    <a:pt x="2715" y="3829"/>
                  </a:cubicBezTo>
                  <a:cubicBezTo>
                    <a:pt x="2704" y="3840"/>
                    <a:pt x="2710" y="3869"/>
                    <a:pt x="2693" y="3880"/>
                  </a:cubicBezTo>
                  <a:cubicBezTo>
                    <a:pt x="2681" y="3891"/>
                    <a:pt x="2681" y="3925"/>
                    <a:pt x="2681" y="3954"/>
                  </a:cubicBezTo>
                  <a:lnTo>
                    <a:pt x="2681" y="3954"/>
                  </a:lnTo>
                  <a:cubicBezTo>
                    <a:pt x="2636" y="3960"/>
                    <a:pt x="2636" y="3960"/>
                    <a:pt x="2636" y="3960"/>
                  </a:cubicBezTo>
                  <a:lnTo>
                    <a:pt x="2636" y="3960"/>
                  </a:lnTo>
                  <a:cubicBezTo>
                    <a:pt x="2625" y="3943"/>
                    <a:pt x="2607" y="3931"/>
                    <a:pt x="2585" y="3925"/>
                  </a:cubicBezTo>
                  <a:cubicBezTo>
                    <a:pt x="2545" y="3925"/>
                    <a:pt x="2534" y="4033"/>
                    <a:pt x="2551" y="4056"/>
                  </a:cubicBezTo>
                  <a:cubicBezTo>
                    <a:pt x="2579" y="4102"/>
                    <a:pt x="2528" y="4130"/>
                    <a:pt x="2494" y="4136"/>
                  </a:cubicBezTo>
                  <a:cubicBezTo>
                    <a:pt x="2460" y="4141"/>
                    <a:pt x="2448" y="4158"/>
                    <a:pt x="2420" y="4170"/>
                  </a:cubicBezTo>
                  <a:cubicBezTo>
                    <a:pt x="2352" y="4215"/>
                    <a:pt x="2340" y="4147"/>
                    <a:pt x="2284" y="4136"/>
                  </a:cubicBezTo>
                  <a:cubicBezTo>
                    <a:pt x="2267" y="4124"/>
                    <a:pt x="2261" y="4107"/>
                    <a:pt x="2232" y="4113"/>
                  </a:cubicBezTo>
                  <a:cubicBezTo>
                    <a:pt x="2216" y="4119"/>
                    <a:pt x="2204" y="4113"/>
                    <a:pt x="2187" y="4096"/>
                  </a:cubicBezTo>
                  <a:cubicBezTo>
                    <a:pt x="2153" y="4073"/>
                    <a:pt x="2125" y="4090"/>
                    <a:pt x="2090" y="4051"/>
                  </a:cubicBezTo>
                  <a:cubicBezTo>
                    <a:pt x="2045" y="4005"/>
                    <a:pt x="2017" y="3897"/>
                    <a:pt x="1931" y="3925"/>
                  </a:cubicBezTo>
                  <a:cubicBezTo>
                    <a:pt x="1897" y="3937"/>
                    <a:pt x="1829" y="3925"/>
                    <a:pt x="1806" y="3903"/>
                  </a:cubicBezTo>
                  <a:cubicBezTo>
                    <a:pt x="1789" y="3886"/>
                    <a:pt x="1727" y="3778"/>
                    <a:pt x="1721" y="3755"/>
                  </a:cubicBezTo>
                  <a:cubicBezTo>
                    <a:pt x="1710" y="3755"/>
                    <a:pt x="1698" y="3761"/>
                    <a:pt x="1687" y="3761"/>
                  </a:cubicBezTo>
                  <a:cubicBezTo>
                    <a:pt x="1687" y="3749"/>
                    <a:pt x="1670" y="3715"/>
                    <a:pt x="1659" y="3698"/>
                  </a:cubicBezTo>
                  <a:cubicBezTo>
                    <a:pt x="1636" y="3653"/>
                    <a:pt x="1636" y="3653"/>
                    <a:pt x="1636" y="3653"/>
                  </a:cubicBezTo>
                  <a:cubicBezTo>
                    <a:pt x="1625" y="3624"/>
                    <a:pt x="1602" y="3602"/>
                    <a:pt x="1590" y="3573"/>
                  </a:cubicBezTo>
                  <a:cubicBezTo>
                    <a:pt x="1568" y="3511"/>
                    <a:pt x="1528" y="3460"/>
                    <a:pt x="1505" y="3397"/>
                  </a:cubicBezTo>
                  <a:cubicBezTo>
                    <a:pt x="1494" y="3363"/>
                    <a:pt x="1539" y="3420"/>
                    <a:pt x="1551" y="3420"/>
                  </a:cubicBezTo>
                  <a:cubicBezTo>
                    <a:pt x="1568" y="3420"/>
                    <a:pt x="1579" y="3403"/>
                    <a:pt x="1585" y="3386"/>
                  </a:cubicBezTo>
                  <a:cubicBezTo>
                    <a:pt x="1608" y="3363"/>
                    <a:pt x="1596" y="3329"/>
                    <a:pt x="1562" y="3318"/>
                  </a:cubicBezTo>
                  <a:cubicBezTo>
                    <a:pt x="1511" y="3306"/>
                    <a:pt x="1534" y="3284"/>
                    <a:pt x="1494" y="3266"/>
                  </a:cubicBezTo>
                  <a:cubicBezTo>
                    <a:pt x="1466" y="3249"/>
                    <a:pt x="1437" y="3249"/>
                    <a:pt x="1409" y="3249"/>
                  </a:cubicBezTo>
                  <a:cubicBezTo>
                    <a:pt x="1369" y="3244"/>
                    <a:pt x="1392" y="3204"/>
                    <a:pt x="1380" y="3181"/>
                  </a:cubicBezTo>
                  <a:cubicBezTo>
                    <a:pt x="1363" y="3147"/>
                    <a:pt x="1312" y="3090"/>
                    <a:pt x="1352" y="3073"/>
                  </a:cubicBezTo>
                  <a:cubicBezTo>
                    <a:pt x="1375" y="3062"/>
                    <a:pt x="1392" y="3045"/>
                    <a:pt x="1409" y="3028"/>
                  </a:cubicBezTo>
                  <a:cubicBezTo>
                    <a:pt x="1426" y="3005"/>
                    <a:pt x="1397" y="2999"/>
                    <a:pt x="1386" y="2982"/>
                  </a:cubicBezTo>
                  <a:cubicBezTo>
                    <a:pt x="1375" y="2960"/>
                    <a:pt x="1358" y="2937"/>
                    <a:pt x="1352" y="2914"/>
                  </a:cubicBezTo>
                  <a:cubicBezTo>
                    <a:pt x="1329" y="2852"/>
                    <a:pt x="1329" y="2852"/>
                    <a:pt x="1329" y="2852"/>
                  </a:cubicBezTo>
                  <a:cubicBezTo>
                    <a:pt x="1301" y="2795"/>
                    <a:pt x="1301" y="2795"/>
                    <a:pt x="1301" y="2795"/>
                  </a:cubicBezTo>
                  <a:cubicBezTo>
                    <a:pt x="1272" y="2755"/>
                    <a:pt x="1244" y="2727"/>
                    <a:pt x="1204" y="2698"/>
                  </a:cubicBezTo>
                  <a:cubicBezTo>
                    <a:pt x="1119" y="2636"/>
                    <a:pt x="1028" y="2568"/>
                    <a:pt x="937" y="2528"/>
                  </a:cubicBezTo>
                  <a:cubicBezTo>
                    <a:pt x="892" y="2511"/>
                    <a:pt x="812" y="2454"/>
                    <a:pt x="772" y="2454"/>
                  </a:cubicBezTo>
                  <a:cubicBezTo>
                    <a:pt x="687" y="2431"/>
                    <a:pt x="625" y="2369"/>
                    <a:pt x="534" y="2363"/>
                  </a:cubicBezTo>
                  <a:cubicBezTo>
                    <a:pt x="443" y="2352"/>
                    <a:pt x="352" y="2369"/>
                    <a:pt x="261" y="2386"/>
                  </a:cubicBezTo>
                  <a:cubicBezTo>
                    <a:pt x="233" y="2397"/>
                    <a:pt x="187" y="2426"/>
                    <a:pt x="147" y="2431"/>
                  </a:cubicBezTo>
                  <a:lnTo>
                    <a:pt x="147" y="2431"/>
                  </a:lnTo>
                  <a:cubicBezTo>
                    <a:pt x="142" y="2414"/>
                    <a:pt x="136" y="2392"/>
                    <a:pt x="136" y="2375"/>
                  </a:cubicBezTo>
                  <a:cubicBezTo>
                    <a:pt x="136" y="2369"/>
                    <a:pt x="136" y="2363"/>
                    <a:pt x="136" y="2357"/>
                  </a:cubicBezTo>
                  <a:cubicBezTo>
                    <a:pt x="130" y="2352"/>
                    <a:pt x="119" y="2329"/>
                    <a:pt x="113" y="2323"/>
                  </a:cubicBezTo>
                  <a:cubicBezTo>
                    <a:pt x="102" y="2306"/>
                    <a:pt x="119" y="2272"/>
                    <a:pt x="119" y="2249"/>
                  </a:cubicBezTo>
                  <a:cubicBezTo>
                    <a:pt x="119" y="2215"/>
                    <a:pt x="96" y="2187"/>
                    <a:pt x="96" y="2153"/>
                  </a:cubicBezTo>
                  <a:cubicBezTo>
                    <a:pt x="96" y="2130"/>
                    <a:pt x="108" y="2113"/>
                    <a:pt x="102" y="2090"/>
                  </a:cubicBezTo>
                  <a:cubicBezTo>
                    <a:pt x="96" y="2068"/>
                    <a:pt x="73" y="2073"/>
                    <a:pt x="79" y="2045"/>
                  </a:cubicBezTo>
                  <a:cubicBezTo>
                    <a:pt x="85" y="2022"/>
                    <a:pt x="79" y="2005"/>
                    <a:pt x="73" y="1983"/>
                  </a:cubicBezTo>
                  <a:cubicBezTo>
                    <a:pt x="68" y="1954"/>
                    <a:pt x="68" y="1937"/>
                    <a:pt x="51" y="1914"/>
                  </a:cubicBezTo>
                  <a:cubicBezTo>
                    <a:pt x="39" y="1903"/>
                    <a:pt x="11" y="1869"/>
                    <a:pt x="0" y="1857"/>
                  </a:cubicBezTo>
                  <a:cubicBezTo>
                    <a:pt x="5" y="1840"/>
                    <a:pt x="11" y="1806"/>
                    <a:pt x="22" y="1795"/>
                  </a:cubicBezTo>
                  <a:cubicBezTo>
                    <a:pt x="22" y="1789"/>
                    <a:pt x="28" y="1778"/>
                    <a:pt x="28" y="1767"/>
                  </a:cubicBezTo>
                  <a:cubicBezTo>
                    <a:pt x="17" y="1733"/>
                    <a:pt x="45" y="1744"/>
                    <a:pt x="57" y="1721"/>
                  </a:cubicBezTo>
                  <a:cubicBezTo>
                    <a:pt x="62" y="1704"/>
                    <a:pt x="73" y="1687"/>
                    <a:pt x="79" y="1676"/>
                  </a:cubicBezTo>
                  <a:cubicBezTo>
                    <a:pt x="91" y="1659"/>
                    <a:pt x="96" y="1630"/>
                    <a:pt x="91" y="1608"/>
                  </a:cubicBezTo>
                  <a:cubicBezTo>
                    <a:pt x="96" y="1579"/>
                    <a:pt x="136" y="1556"/>
                    <a:pt x="130" y="1528"/>
                  </a:cubicBezTo>
                  <a:cubicBezTo>
                    <a:pt x="119" y="1494"/>
                    <a:pt x="153" y="1505"/>
                    <a:pt x="164" y="1488"/>
                  </a:cubicBezTo>
                  <a:cubicBezTo>
                    <a:pt x="176" y="1477"/>
                    <a:pt x="187" y="1466"/>
                    <a:pt x="199" y="1454"/>
                  </a:cubicBezTo>
                  <a:cubicBezTo>
                    <a:pt x="250" y="1414"/>
                    <a:pt x="295" y="1375"/>
                    <a:pt x="289" y="1306"/>
                  </a:cubicBezTo>
                  <a:cubicBezTo>
                    <a:pt x="289" y="1284"/>
                    <a:pt x="341" y="1233"/>
                    <a:pt x="335" y="1193"/>
                  </a:cubicBezTo>
                  <a:cubicBezTo>
                    <a:pt x="329" y="1170"/>
                    <a:pt x="312" y="1159"/>
                    <a:pt x="346" y="1153"/>
                  </a:cubicBezTo>
                  <a:cubicBezTo>
                    <a:pt x="369" y="1147"/>
                    <a:pt x="403" y="1130"/>
                    <a:pt x="414" y="1136"/>
                  </a:cubicBezTo>
                  <a:cubicBezTo>
                    <a:pt x="431" y="1147"/>
                    <a:pt x="494" y="1142"/>
                    <a:pt x="483" y="1113"/>
                  </a:cubicBezTo>
                  <a:cubicBezTo>
                    <a:pt x="488" y="1090"/>
                    <a:pt x="483" y="1079"/>
                    <a:pt x="511" y="1074"/>
                  </a:cubicBezTo>
                  <a:cubicBezTo>
                    <a:pt x="522" y="1074"/>
                    <a:pt x="551" y="1085"/>
                    <a:pt x="562" y="1096"/>
                  </a:cubicBezTo>
                  <a:cubicBezTo>
                    <a:pt x="573" y="1102"/>
                    <a:pt x="573" y="1119"/>
                    <a:pt x="596" y="1113"/>
                  </a:cubicBezTo>
                  <a:cubicBezTo>
                    <a:pt x="647" y="1096"/>
                    <a:pt x="653" y="1051"/>
                    <a:pt x="653" y="994"/>
                  </a:cubicBezTo>
                  <a:cubicBezTo>
                    <a:pt x="653" y="971"/>
                    <a:pt x="664" y="977"/>
                    <a:pt x="676" y="966"/>
                  </a:cubicBezTo>
                  <a:cubicBezTo>
                    <a:pt x="698" y="931"/>
                    <a:pt x="676" y="892"/>
                    <a:pt x="687" y="869"/>
                  </a:cubicBezTo>
                  <a:cubicBezTo>
                    <a:pt x="693" y="858"/>
                    <a:pt x="727" y="824"/>
                    <a:pt x="721" y="818"/>
                  </a:cubicBezTo>
                  <a:lnTo>
                    <a:pt x="721" y="818"/>
                  </a:lnTo>
                  <a:cubicBezTo>
                    <a:pt x="772" y="829"/>
                    <a:pt x="772" y="829"/>
                    <a:pt x="772" y="829"/>
                  </a:cubicBezTo>
                  <a:cubicBezTo>
                    <a:pt x="795" y="858"/>
                    <a:pt x="829" y="863"/>
                    <a:pt x="863" y="863"/>
                  </a:cubicBezTo>
                  <a:cubicBezTo>
                    <a:pt x="943" y="869"/>
                    <a:pt x="829" y="914"/>
                    <a:pt x="869" y="960"/>
                  </a:cubicBezTo>
                  <a:cubicBezTo>
                    <a:pt x="880" y="971"/>
                    <a:pt x="903" y="954"/>
                    <a:pt x="920" y="966"/>
                  </a:cubicBezTo>
                  <a:cubicBezTo>
                    <a:pt x="960" y="1005"/>
                    <a:pt x="948" y="994"/>
                    <a:pt x="1011" y="994"/>
                  </a:cubicBezTo>
                  <a:cubicBezTo>
                    <a:pt x="1034" y="994"/>
                    <a:pt x="1068" y="977"/>
                    <a:pt x="1090" y="983"/>
                  </a:cubicBezTo>
                  <a:cubicBezTo>
                    <a:pt x="1102" y="988"/>
                    <a:pt x="1147" y="1028"/>
                    <a:pt x="1147" y="1045"/>
                  </a:cubicBezTo>
                  <a:cubicBezTo>
                    <a:pt x="1147" y="1113"/>
                    <a:pt x="1153" y="1085"/>
                    <a:pt x="1204" y="1096"/>
                  </a:cubicBezTo>
                  <a:cubicBezTo>
                    <a:pt x="1216" y="1102"/>
                    <a:pt x="1284" y="1130"/>
                    <a:pt x="1284" y="1125"/>
                  </a:cubicBezTo>
                  <a:cubicBezTo>
                    <a:pt x="1306" y="1074"/>
                    <a:pt x="1306" y="1074"/>
                    <a:pt x="1306" y="1074"/>
                  </a:cubicBezTo>
                  <a:cubicBezTo>
                    <a:pt x="1318" y="1051"/>
                    <a:pt x="1306" y="1028"/>
                    <a:pt x="1340" y="1051"/>
                  </a:cubicBezTo>
                  <a:cubicBezTo>
                    <a:pt x="1386" y="1079"/>
                    <a:pt x="1403" y="1039"/>
                    <a:pt x="1420" y="1108"/>
                  </a:cubicBezTo>
                  <a:cubicBezTo>
                    <a:pt x="1420" y="1125"/>
                    <a:pt x="1466" y="1170"/>
                    <a:pt x="1482" y="1176"/>
                  </a:cubicBezTo>
                  <a:cubicBezTo>
                    <a:pt x="1505" y="1181"/>
                    <a:pt x="1528" y="1170"/>
                    <a:pt x="1551" y="1187"/>
                  </a:cubicBezTo>
                  <a:cubicBezTo>
                    <a:pt x="1568" y="1198"/>
                    <a:pt x="1579" y="1198"/>
                    <a:pt x="1602" y="1198"/>
                  </a:cubicBezTo>
                  <a:cubicBezTo>
                    <a:pt x="1625" y="1198"/>
                    <a:pt x="1630" y="1233"/>
                    <a:pt x="1653" y="1221"/>
                  </a:cubicBezTo>
                  <a:cubicBezTo>
                    <a:pt x="1681" y="1210"/>
                    <a:pt x="1710" y="1176"/>
                    <a:pt x="1744" y="1164"/>
                  </a:cubicBezTo>
                  <a:cubicBezTo>
                    <a:pt x="1789" y="1153"/>
                    <a:pt x="1840" y="1153"/>
                    <a:pt x="1886" y="1142"/>
                  </a:cubicBezTo>
                  <a:cubicBezTo>
                    <a:pt x="1943" y="1119"/>
                    <a:pt x="1914" y="1108"/>
                    <a:pt x="1948" y="1074"/>
                  </a:cubicBezTo>
                  <a:cubicBezTo>
                    <a:pt x="1994" y="1028"/>
                    <a:pt x="1937" y="1011"/>
                    <a:pt x="1954" y="983"/>
                  </a:cubicBezTo>
                  <a:cubicBezTo>
                    <a:pt x="1971" y="954"/>
                    <a:pt x="2005" y="943"/>
                    <a:pt x="2017" y="914"/>
                  </a:cubicBezTo>
                  <a:cubicBezTo>
                    <a:pt x="2028" y="863"/>
                    <a:pt x="2108" y="875"/>
                    <a:pt x="2142" y="858"/>
                  </a:cubicBezTo>
                  <a:cubicBezTo>
                    <a:pt x="2238" y="801"/>
                    <a:pt x="2272" y="909"/>
                    <a:pt x="2193" y="920"/>
                  </a:cubicBezTo>
                  <a:cubicBezTo>
                    <a:pt x="2164" y="926"/>
                    <a:pt x="2193" y="1000"/>
                    <a:pt x="2210" y="1011"/>
                  </a:cubicBezTo>
                  <a:cubicBezTo>
                    <a:pt x="2244" y="1028"/>
                    <a:pt x="2295" y="943"/>
                    <a:pt x="2329" y="931"/>
                  </a:cubicBezTo>
                  <a:cubicBezTo>
                    <a:pt x="2346" y="931"/>
                    <a:pt x="2357" y="931"/>
                    <a:pt x="2375" y="931"/>
                  </a:cubicBezTo>
                  <a:cubicBezTo>
                    <a:pt x="2386" y="926"/>
                    <a:pt x="2420" y="897"/>
                    <a:pt x="2426" y="886"/>
                  </a:cubicBezTo>
                  <a:cubicBezTo>
                    <a:pt x="2431" y="869"/>
                    <a:pt x="2426" y="863"/>
                    <a:pt x="2426" y="846"/>
                  </a:cubicBezTo>
                  <a:cubicBezTo>
                    <a:pt x="2426" y="829"/>
                    <a:pt x="2448" y="818"/>
                    <a:pt x="2454" y="789"/>
                  </a:cubicBezTo>
                  <a:cubicBezTo>
                    <a:pt x="2454" y="738"/>
                    <a:pt x="2420" y="710"/>
                    <a:pt x="2420" y="670"/>
                  </a:cubicBezTo>
                  <a:cubicBezTo>
                    <a:pt x="2420" y="647"/>
                    <a:pt x="2409" y="647"/>
                    <a:pt x="2397" y="636"/>
                  </a:cubicBezTo>
                  <a:cubicBezTo>
                    <a:pt x="2380" y="625"/>
                    <a:pt x="2403" y="585"/>
                    <a:pt x="2397" y="568"/>
                  </a:cubicBezTo>
                  <a:cubicBezTo>
                    <a:pt x="2397" y="551"/>
                    <a:pt x="2380" y="545"/>
                    <a:pt x="2380" y="528"/>
                  </a:cubicBezTo>
                  <a:cubicBezTo>
                    <a:pt x="2380" y="505"/>
                    <a:pt x="2397" y="460"/>
                    <a:pt x="2414" y="443"/>
                  </a:cubicBezTo>
                  <a:cubicBezTo>
                    <a:pt x="2443" y="409"/>
                    <a:pt x="2477" y="449"/>
                    <a:pt x="2499" y="415"/>
                  </a:cubicBezTo>
                  <a:cubicBezTo>
                    <a:pt x="2522" y="392"/>
                    <a:pt x="2517" y="369"/>
                    <a:pt x="2551" y="346"/>
                  </a:cubicBezTo>
                  <a:cubicBezTo>
                    <a:pt x="2579" y="329"/>
                    <a:pt x="2630" y="216"/>
                    <a:pt x="2653" y="221"/>
                  </a:cubicBezTo>
                  <a:cubicBezTo>
                    <a:pt x="2710" y="238"/>
                    <a:pt x="2704" y="210"/>
                    <a:pt x="2749" y="176"/>
                  </a:cubicBezTo>
                  <a:cubicBezTo>
                    <a:pt x="2778" y="159"/>
                    <a:pt x="2801" y="119"/>
                    <a:pt x="2829" y="108"/>
                  </a:cubicBezTo>
                  <a:cubicBezTo>
                    <a:pt x="2846" y="96"/>
                    <a:pt x="2875" y="108"/>
                    <a:pt x="2875" y="74"/>
                  </a:cubicBezTo>
                  <a:cubicBezTo>
                    <a:pt x="2875" y="5"/>
                    <a:pt x="2863" y="28"/>
                    <a:pt x="2920" y="17"/>
                  </a:cubicBezTo>
                  <a:cubicBezTo>
                    <a:pt x="2971" y="11"/>
                    <a:pt x="2960" y="45"/>
                    <a:pt x="3022" y="5"/>
                  </a:cubicBezTo>
                  <a:cubicBezTo>
                    <a:pt x="3073" y="0"/>
                    <a:pt x="3073" y="0"/>
                    <a:pt x="3073" y="0"/>
                  </a:cubicBezTo>
                </a:path>
              </a:pathLst>
            </a:custGeom>
            <a:grpFill/>
            <a:ln w="19050" cap="flat" cmpd="sng">
              <a:solidFill>
                <a:schemeClr val="bg1"/>
              </a:solidFill>
              <a:bevel/>
              <a:headEnd/>
              <a:tailEnd/>
            </a:ln>
            <a:effectLst/>
          </p:spPr>
          <p:txBody>
            <a:bodyPr wrap="none" anchor="ctr"/>
            <a:lstStyle/>
            <a:p>
              <a:endParaRPr lang="en-US"/>
            </a:p>
          </p:txBody>
        </p:sp>
        <p:sp>
          <p:nvSpPr>
            <p:cNvPr id="22" name="Freeform 163"/>
            <p:cNvSpPr>
              <a:spLocks noChangeArrowheads="1"/>
            </p:cNvSpPr>
            <p:nvPr/>
          </p:nvSpPr>
          <p:spPr bwMode="auto">
            <a:xfrm>
              <a:off x="20634696" y="7231882"/>
              <a:ext cx="2638446" cy="1586221"/>
            </a:xfrm>
            <a:custGeom>
              <a:avLst/>
              <a:gdLst>
                <a:gd name="T0" fmla="*/ 3528 w 3813"/>
                <a:gd name="T1" fmla="*/ 6 h 2295"/>
                <a:gd name="T2" fmla="*/ 3210 w 3813"/>
                <a:gd name="T3" fmla="*/ 62 h 2295"/>
                <a:gd name="T4" fmla="*/ 3216 w 3813"/>
                <a:gd name="T5" fmla="*/ 142 h 2295"/>
                <a:gd name="T6" fmla="*/ 3312 w 3813"/>
                <a:gd name="T7" fmla="*/ 267 h 2295"/>
                <a:gd name="T8" fmla="*/ 3653 w 3813"/>
                <a:gd name="T9" fmla="*/ 392 h 2295"/>
                <a:gd name="T10" fmla="*/ 3750 w 3813"/>
                <a:gd name="T11" fmla="*/ 136 h 2295"/>
                <a:gd name="T12" fmla="*/ 3580 w 3813"/>
                <a:gd name="T13" fmla="*/ 45 h 2295"/>
                <a:gd name="T14" fmla="*/ 3528 w 3813"/>
                <a:gd name="T15" fmla="*/ 6 h 2295"/>
                <a:gd name="T16" fmla="*/ 1784 w 3813"/>
                <a:gd name="T17" fmla="*/ 494 h 2295"/>
                <a:gd name="T18" fmla="*/ 1637 w 3813"/>
                <a:gd name="T19" fmla="*/ 619 h 2295"/>
                <a:gd name="T20" fmla="*/ 1443 w 3813"/>
                <a:gd name="T21" fmla="*/ 761 h 2295"/>
                <a:gd name="T22" fmla="*/ 1477 w 3813"/>
                <a:gd name="T23" fmla="*/ 897 h 2295"/>
                <a:gd name="T24" fmla="*/ 1534 w 3813"/>
                <a:gd name="T25" fmla="*/ 936 h 2295"/>
                <a:gd name="T26" fmla="*/ 1676 w 3813"/>
                <a:gd name="T27" fmla="*/ 885 h 2295"/>
                <a:gd name="T28" fmla="*/ 1722 w 3813"/>
                <a:gd name="T29" fmla="*/ 857 h 2295"/>
                <a:gd name="T30" fmla="*/ 1761 w 3813"/>
                <a:gd name="T31" fmla="*/ 829 h 2295"/>
                <a:gd name="T32" fmla="*/ 1869 w 3813"/>
                <a:gd name="T33" fmla="*/ 982 h 2295"/>
                <a:gd name="T34" fmla="*/ 1938 w 3813"/>
                <a:gd name="T35" fmla="*/ 1141 h 2295"/>
                <a:gd name="T36" fmla="*/ 2102 w 3813"/>
                <a:gd name="T37" fmla="*/ 1158 h 2295"/>
                <a:gd name="T38" fmla="*/ 2199 w 3813"/>
                <a:gd name="T39" fmla="*/ 1226 h 2295"/>
                <a:gd name="T40" fmla="*/ 2364 w 3813"/>
                <a:gd name="T41" fmla="*/ 1237 h 2295"/>
                <a:gd name="T42" fmla="*/ 2466 w 3813"/>
                <a:gd name="T43" fmla="*/ 1164 h 2295"/>
                <a:gd name="T44" fmla="*/ 2625 w 3813"/>
                <a:gd name="T45" fmla="*/ 874 h 2295"/>
                <a:gd name="T46" fmla="*/ 2693 w 3813"/>
                <a:gd name="T47" fmla="*/ 761 h 2295"/>
                <a:gd name="T48" fmla="*/ 2779 w 3813"/>
                <a:gd name="T49" fmla="*/ 574 h 2295"/>
                <a:gd name="T50" fmla="*/ 2563 w 3813"/>
                <a:gd name="T51" fmla="*/ 551 h 2295"/>
                <a:gd name="T52" fmla="*/ 2369 w 3813"/>
                <a:gd name="T53" fmla="*/ 460 h 2295"/>
                <a:gd name="T54" fmla="*/ 2432 w 3813"/>
                <a:gd name="T55" fmla="*/ 363 h 2295"/>
                <a:gd name="T56" fmla="*/ 2364 w 3813"/>
                <a:gd name="T57" fmla="*/ 352 h 2295"/>
                <a:gd name="T58" fmla="*/ 2392 w 3813"/>
                <a:gd name="T59" fmla="*/ 261 h 2295"/>
                <a:gd name="T60" fmla="*/ 2375 w 3813"/>
                <a:gd name="T61" fmla="*/ 221 h 2295"/>
                <a:gd name="T62" fmla="*/ 2199 w 3813"/>
                <a:gd name="T63" fmla="*/ 278 h 2295"/>
                <a:gd name="T64" fmla="*/ 2046 w 3813"/>
                <a:gd name="T65" fmla="*/ 329 h 2295"/>
                <a:gd name="T66" fmla="*/ 1932 w 3813"/>
                <a:gd name="T67" fmla="*/ 381 h 2295"/>
                <a:gd name="T68" fmla="*/ 1784 w 3813"/>
                <a:gd name="T69" fmla="*/ 494 h 2295"/>
                <a:gd name="T70" fmla="*/ 239 w 3813"/>
                <a:gd name="T71" fmla="*/ 1919 h 2295"/>
                <a:gd name="T72" fmla="*/ 426 w 3813"/>
                <a:gd name="T73" fmla="*/ 1749 h 2295"/>
                <a:gd name="T74" fmla="*/ 472 w 3813"/>
                <a:gd name="T75" fmla="*/ 1618 h 2295"/>
                <a:gd name="T76" fmla="*/ 404 w 3813"/>
                <a:gd name="T77" fmla="*/ 1550 h 2295"/>
                <a:gd name="T78" fmla="*/ 244 w 3813"/>
                <a:gd name="T79" fmla="*/ 1612 h 2295"/>
                <a:gd name="T80" fmla="*/ 108 w 3813"/>
                <a:gd name="T81" fmla="*/ 1749 h 2295"/>
                <a:gd name="T82" fmla="*/ 34 w 3813"/>
                <a:gd name="T83" fmla="*/ 1834 h 2295"/>
                <a:gd name="T84" fmla="*/ 74 w 3813"/>
                <a:gd name="T85" fmla="*/ 1914 h 2295"/>
                <a:gd name="T86" fmla="*/ 171 w 3813"/>
                <a:gd name="T87" fmla="*/ 1942 h 2295"/>
                <a:gd name="T88" fmla="*/ 216 w 3813"/>
                <a:gd name="T89" fmla="*/ 1982 h 2295"/>
                <a:gd name="T90" fmla="*/ 256 w 3813"/>
                <a:gd name="T91" fmla="*/ 1987 h 2295"/>
                <a:gd name="T92" fmla="*/ 239 w 3813"/>
                <a:gd name="T93" fmla="*/ 1919 h 2295"/>
                <a:gd name="T94" fmla="*/ 392 w 3813"/>
                <a:gd name="T95" fmla="*/ 2243 h 2295"/>
                <a:gd name="T96" fmla="*/ 313 w 3813"/>
                <a:gd name="T97" fmla="*/ 2175 h 2295"/>
                <a:gd name="T98" fmla="*/ 228 w 3813"/>
                <a:gd name="T99" fmla="*/ 2175 h 2295"/>
                <a:gd name="T100" fmla="*/ 233 w 3813"/>
                <a:gd name="T101" fmla="*/ 2294 h 2295"/>
                <a:gd name="T102" fmla="*/ 284 w 3813"/>
                <a:gd name="T103" fmla="*/ 2232 h 2295"/>
                <a:gd name="T104" fmla="*/ 409 w 3813"/>
                <a:gd name="T105" fmla="*/ 2277 h 2295"/>
                <a:gd name="T106" fmla="*/ 455 w 3813"/>
                <a:gd name="T107" fmla="*/ 2271 h 2295"/>
                <a:gd name="T108" fmla="*/ 421 w 3813"/>
                <a:gd name="T109" fmla="*/ 2237 h 2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813" h="2295">
                  <a:moveTo>
                    <a:pt x="3528" y="6"/>
                  </a:moveTo>
                  <a:lnTo>
                    <a:pt x="3528" y="6"/>
                  </a:lnTo>
                  <a:cubicBezTo>
                    <a:pt x="3500" y="62"/>
                    <a:pt x="3477" y="34"/>
                    <a:pt x="3415" y="45"/>
                  </a:cubicBezTo>
                  <a:cubicBezTo>
                    <a:pt x="3364" y="51"/>
                    <a:pt x="3256" y="34"/>
                    <a:pt x="3210" y="62"/>
                  </a:cubicBezTo>
                  <a:cubicBezTo>
                    <a:pt x="3199" y="62"/>
                    <a:pt x="3176" y="102"/>
                    <a:pt x="3176" y="108"/>
                  </a:cubicBezTo>
                  <a:cubicBezTo>
                    <a:pt x="3159" y="153"/>
                    <a:pt x="3188" y="142"/>
                    <a:pt x="3216" y="142"/>
                  </a:cubicBezTo>
                  <a:cubicBezTo>
                    <a:pt x="3216" y="176"/>
                    <a:pt x="3216" y="221"/>
                    <a:pt x="3205" y="256"/>
                  </a:cubicBezTo>
                  <a:cubicBezTo>
                    <a:pt x="3199" y="284"/>
                    <a:pt x="3296" y="273"/>
                    <a:pt x="3312" y="267"/>
                  </a:cubicBezTo>
                  <a:cubicBezTo>
                    <a:pt x="3358" y="261"/>
                    <a:pt x="3398" y="244"/>
                    <a:pt x="3443" y="267"/>
                  </a:cubicBezTo>
                  <a:cubicBezTo>
                    <a:pt x="3517" y="301"/>
                    <a:pt x="3580" y="363"/>
                    <a:pt x="3653" y="392"/>
                  </a:cubicBezTo>
                  <a:cubicBezTo>
                    <a:pt x="3744" y="437"/>
                    <a:pt x="3812" y="494"/>
                    <a:pt x="3807" y="347"/>
                  </a:cubicBezTo>
                  <a:cubicBezTo>
                    <a:pt x="3801" y="273"/>
                    <a:pt x="3767" y="199"/>
                    <a:pt x="3750" y="136"/>
                  </a:cubicBezTo>
                  <a:cubicBezTo>
                    <a:pt x="3710" y="136"/>
                    <a:pt x="3642" y="102"/>
                    <a:pt x="3636" y="68"/>
                  </a:cubicBezTo>
                  <a:cubicBezTo>
                    <a:pt x="3625" y="17"/>
                    <a:pt x="3614" y="23"/>
                    <a:pt x="3580" y="45"/>
                  </a:cubicBezTo>
                  <a:cubicBezTo>
                    <a:pt x="3528" y="68"/>
                    <a:pt x="3562" y="11"/>
                    <a:pt x="3540" y="0"/>
                  </a:cubicBezTo>
                  <a:cubicBezTo>
                    <a:pt x="3528" y="6"/>
                    <a:pt x="3528" y="6"/>
                    <a:pt x="3528" y="6"/>
                  </a:cubicBezTo>
                  <a:close/>
                  <a:moveTo>
                    <a:pt x="1784" y="494"/>
                  </a:moveTo>
                  <a:lnTo>
                    <a:pt x="1784" y="494"/>
                  </a:lnTo>
                  <a:cubicBezTo>
                    <a:pt x="1756" y="517"/>
                    <a:pt x="1722" y="568"/>
                    <a:pt x="1693" y="596"/>
                  </a:cubicBezTo>
                  <a:cubicBezTo>
                    <a:pt x="1676" y="608"/>
                    <a:pt x="1659" y="613"/>
                    <a:pt x="1637" y="619"/>
                  </a:cubicBezTo>
                  <a:cubicBezTo>
                    <a:pt x="1602" y="625"/>
                    <a:pt x="1563" y="670"/>
                    <a:pt x="1534" y="693"/>
                  </a:cubicBezTo>
                  <a:cubicBezTo>
                    <a:pt x="1443" y="761"/>
                    <a:pt x="1443" y="761"/>
                    <a:pt x="1443" y="761"/>
                  </a:cubicBezTo>
                  <a:cubicBezTo>
                    <a:pt x="1375" y="801"/>
                    <a:pt x="1375" y="801"/>
                    <a:pt x="1375" y="801"/>
                  </a:cubicBezTo>
                  <a:cubicBezTo>
                    <a:pt x="1364" y="807"/>
                    <a:pt x="1455" y="897"/>
                    <a:pt x="1477" y="897"/>
                  </a:cubicBezTo>
                  <a:cubicBezTo>
                    <a:pt x="1489" y="897"/>
                    <a:pt x="1534" y="891"/>
                    <a:pt x="1546" y="902"/>
                  </a:cubicBezTo>
                  <a:cubicBezTo>
                    <a:pt x="1546" y="902"/>
                    <a:pt x="1534" y="925"/>
                    <a:pt x="1534" y="936"/>
                  </a:cubicBezTo>
                  <a:cubicBezTo>
                    <a:pt x="1540" y="965"/>
                    <a:pt x="1614" y="1021"/>
                    <a:pt x="1631" y="970"/>
                  </a:cubicBezTo>
                  <a:cubicBezTo>
                    <a:pt x="1642" y="948"/>
                    <a:pt x="1653" y="897"/>
                    <a:pt x="1676" y="885"/>
                  </a:cubicBezTo>
                  <a:cubicBezTo>
                    <a:pt x="1688" y="879"/>
                    <a:pt x="1693" y="885"/>
                    <a:pt x="1705" y="879"/>
                  </a:cubicBezTo>
                  <a:cubicBezTo>
                    <a:pt x="1710" y="879"/>
                    <a:pt x="1716" y="857"/>
                    <a:pt x="1722" y="857"/>
                  </a:cubicBezTo>
                  <a:cubicBezTo>
                    <a:pt x="1722" y="852"/>
                    <a:pt x="1739" y="868"/>
                    <a:pt x="1744" y="862"/>
                  </a:cubicBezTo>
                  <a:cubicBezTo>
                    <a:pt x="1750" y="852"/>
                    <a:pt x="1756" y="835"/>
                    <a:pt x="1761" y="829"/>
                  </a:cubicBezTo>
                  <a:cubicBezTo>
                    <a:pt x="1790" y="824"/>
                    <a:pt x="1858" y="879"/>
                    <a:pt x="1875" y="897"/>
                  </a:cubicBezTo>
                  <a:cubicBezTo>
                    <a:pt x="1903" y="919"/>
                    <a:pt x="1869" y="953"/>
                    <a:pt x="1869" y="982"/>
                  </a:cubicBezTo>
                  <a:cubicBezTo>
                    <a:pt x="1869" y="1005"/>
                    <a:pt x="1903" y="1016"/>
                    <a:pt x="1892" y="1044"/>
                  </a:cubicBezTo>
                  <a:cubicBezTo>
                    <a:pt x="1881" y="1078"/>
                    <a:pt x="1909" y="1118"/>
                    <a:pt x="1938" y="1141"/>
                  </a:cubicBezTo>
                  <a:cubicBezTo>
                    <a:pt x="1966" y="1169"/>
                    <a:pt x="2023" y="1158"/>
                    <a:pt x="2063" y="1158"/>
                  </a:cubicBezTo>
                  <a:cubicBezTo>
                    <a:pt x="2085" y="1158"/>
                    <a:pt x="2085" y="1169"/>
                    <a:pt x="2102" y="1158"/>
                  </a:cubicBezTo>
                  <a:cubicBezTo>
                    <a:pt x="2137" y="1147"/>
                    <a:pt x="2142" y="1141"/>
                    <a:pt x="2171" y="1169"/>
                  </a:cubicBezTo>
                  <a:cubicBezTo>
                    <a:pt x="2188" y="1186"/>
                    <a:pt x="2171" y="1220"/>
                    <a:pt x="2199" y="1226"/>
                  </a:cubicBezTo>
                  <a:cubicBezTo>
                    <a:pt x="2222" y="1232"/>
                    <a:pt x="2250" y="1294"/>
                    <a:pt x="2273" y="1311"/>
                  </a:cubicBezTo>
                  <a:cubicBezTo>
                    <a:pt x="2290" y="1323"/>
                    <a:pt x="2347" y="1249"/>
                    <a:pt x="2364" y="1237"/>
                  </a:cubicBezTo>
                  <a:cubicBezTo>
                    <a:pt x="2375" y="1226"/>
                    <a:pt x="2432" y="1203"/>
                    <a:pt x="2432" y="1198"/>
                  </a:cubicBezTo>
                  <a:cubicBezTo>
                    <a:pt x="2438" y="1175"/>
                    <a:pt x="2443" y="1169"/>
                    <a:pt x="2466" y="1164"/>
                  </a:cubicBezTo>
                  <a:cubicBezTo>
                    <a:pt x="2529" y="1141"/>
                    <a:pt x="2534" y="1039"/>
                    <a:pt x="2551" y="987"/>
                  </a:cubicBezTo>
                  <a:cubicBezTo>
                    <a:pt x="2574" y="953"/>
                    <a:pt x="2591" y="897"/>
                    <a:pt x="2625" y="874"/>
                  </a:cubicBezTo>
                  <a:cubicBezTo>
                    <a:pt x="2648" y="852"/>
                    <a:pt x="2665" y="829"/>
                    <a:pt x="2688" y="818"/>
                  </a:cubicBezTo>
                  <a:cubicBezTo>
                    <a:pt x="2722" y="801"/>
                    <a:pt x="2676" y="790"/>
                    <a:pt x="2693" y="761"/>
                  </a:cubicBezTo>
                  <a:cubicBezTo>
                    <a:pt x="2705" y="727"/>
                    <a:pt x="2767" y="710"/>
                    <a:pt x="2767" y="659"/>
                  </a:cubicBezTo>
                  <a:cubicBezTo>
                    <a:pt x="2767" y="636"/>
                    <a:pt x="2790" y="585"/>
                    <a:pt x="2779" y="574"/>
                  </a:cubicBezTo>
                  <a:cubicBezTo>
                    <a:pt x="2739" y="540"/>
                    <a:pt x="2676" y="494"/>
                    <a:pt x="2619" y="483"/>
                  </a:cubicBezTo>
                  <a:cubicBezTo>
                    <a:pt x="2614" y="483"/>
                    <a:pt x="2580" y="540"/>
                    <a:pt x="2563" y="551"/>
                  </a:cubicBezTo>
                  <a:cubicBezTo>
                    <a:pt x="2517" y="585"/>
                    <a:pt x="2466" y="562"/>
                    <a:pt x="2426" y="534"/>
                  </a:cubicBezTo>
                  <a:cubicBezTo>
                    <a:pt x="2421" y="517"/>
                    <a:pt x="2387" y="471"/>
                    <a:pt x="2369" y="460"/>
                  </a:cubicBezTo>
                  <a:cubicBezTo>
                    <a:pt x="2324" y="420"/>
                    <a:pt x="2403" y="420"/>
                    <a:pt x="2426" y="403"/>
                  </a:cubicBezTo>
                  <a:cubicBezTo>
                    <a:pt x="2443" y="386"/>
                    <a:pt x="2443" y="375"/>
                    <a:pt x="2432" y="363"/>
                  </a:cubicBezTo>
                  <a:cubicBezTo>
                    <a:pt x="2421" y="347"/>
                    <a:pt x="2443" y="335"/>
                    <a:pt x="2443" y="318"/>
                  </a:cubicBezTo>
                  <a:cubicBezTo>
                    <a:pt x="2438" y="318"/>
                    <a:pt x="2375" y="347"/>
                    <a:pt x="2364" y="352"/>
                  </a:cubicBezTo>
                  <a:cubicBezTo>
                    <a:pt x="2347" y="352"/>
                    <a:pt x="2324" y="358"/>
                    <a:pt x="2324" y="335"/>
                  </a:cubicBezTo>
                  <a:cubicBezTo>
                    <a:pt x="2324" y="290"/>
                    <a:pt x="2352" y="273"/>
                    <a:pt x="2392" y="261"/>
                  </a:cubicBezTo>
                  <a:cubicBezTo>
                    <a:pt x="2409" y="250"/>
                    <a:pt x="2477" y="227"/>
                    <a:pt x="2477" y="204"/>
                  </a:cubicBezTo>
                  <a:cubicBezTo>
                    <a:pt x="2443" y="204"/>
                    <a:pt x="2403" y="199"/>
                    <a:pt x="2375" y="221"/>
                  </a:cubicBezTo>
                  <a:cubicBezTo>
                    <a:pt x="2330" y="267"/>
                    <a:pt x="2295" y="239"/>
                    <a:pt x="2244" y="244"/>
                  </a:cubicBezTo>
                  <a:cubicBezTo>
                    <a:pt x="2216" y="250"/>
                    <a:pt x="2216" y="267"/>
                    <a:pt x="2199" y="278"/>
                  </a:cubicBezTo>
                  <a:cubicBezTo>
                    <a:pt x="2176" y="290"/>
                    <a:pt x="2148" y="284"/>
                    <a:pt x="2125" y="284"/>
                  </a:cubicBezTo>
                  <a:cubicBezTo>
                    <a:pt x="2097" y="301"/>
                    <a:pt x="2068" y="312"/>
                    <a:pt x="2046" y="329"/>
                  </a:cubicBezTo>
                  <a:cubicBezTo>
                    <a:pt x="2023" y="347"/>
                    <a:pt x="2000" y="358"/>
                    <a:pt x="1972" y="358"/>
                  </a:cubicBezTo>
                  <a:cubicBezTo>
                    <a:pt x="1955" y="358"/>
                    <a:pt x="1943" y="363"/>
                    <a:pt x="1932" y="381"/>
                  </a:cubicBezTo>
                  <a:cubicBezTo>
                    <a:pt x="1903" y="420"/>
                    <a:pt x="1830" y="420"/>
                    <a:pt x="1801" y="471"/>
                  </a:cubicBezTo>
                  <a:cubicBezTo>
                    <a:pt x="1784" y="494"/>
                    <a:pt x="1784" y="494"/>
                    <a:pt x="1784" y="494"/>
                  </a:cubicBezTo>
                  <a:close/>
                  <a:moveTo>
                    <a:pt x="239" y="1919"/>
                  </a:moveTo>
                  <a:lnTo>
                    <a:pt x="239" y="1919"/>
                  </a:lnTo>
                  <a:cubicBezTo>
                    <a:pt x="233" y="1879"/>
                    <a:pt x="381" y="1857"/>
                    <a:pt x="398" y="1800"/>
                  </a:cubicBezTo>
                  <a:cubicBezTo>
                    <a:pt x="409" y="1766"/>
                    <a:pt x="392" y="1754"/>
                    <a:pt x="426" y="1749"/>
                  </a:cubicBezTo>
                  <a:cubicBezTo>
                    <a:pt x="472" y="1737"/>
                    <a:pt x="460" y="1692"/>
                    <a:pt x="494" y="1680"/>
                  </a:cubicBezTo>
                  <a:cubicBezTo>
                    <a:pt x="483" y="1664"/>
                    <a:pt x="466" y="1646"/>
                    <a:pt x="472" y="1618"/>
                  </a:cubicBezTo>
                  <a:cubicBezTo>
                    <a:pt x="472" y="1578"/>
                    <a:pt x="494" y="1578"/>
                    <a:pt x="438" y="1578"/>
                  </a:cubicBezTo>
                  <a:cubicBezTo>
                    <a:pt x="404" y="1578"/>
                    <a:pt x="421" y="1561"/>
                    <a:pt x="404" y="1550"/>
                  </a:cubicBezTo>
                  <a:cubicBezTo>
                    <a:pt x="404" y="1544"/>
                    <a:pt x="364" y="1578"/>
                    <a:pt x="341" y="1578"/>
                  </a:cubicBezTo>
                  <a:cubicBezTo>
                    <a:pt x="313" y="1578"/>
                    <a:pt x="273" y="1595"/>
                    <a:pt x="244" y="1612"/>
                  </a:cubicBezTo>
                  <a:cubicBezTo>
                    <a:pt x="228" y="1629"/>
                    <a:pt x="216" y="1624"/>
                    <a:pt x="193" y="1624"/>
                  </a:cubicBezTo>
                  <a:cubicBezTo>
                    <a:pt x="171" y="1624"/>
                    <a:pt x="80" y="1732"/>
                    <a:pt x="108" y="1749"/>
                  </a:cubicBezTo>
                  <a:cubicBezTo>
                    <a:pt x="154" y="1783"/>
                    <a:pt x="125" y="1788"/>
                    <a:pt x="85" y="1788"/>
                  </a:cubicBezTo>
                  <a:cubicBezTo>
                    <a:pt x="0" y="1788"/>
                    <a:pt x="46" y="1783"/>
                    <a:pt x="34" y="1834"/>
                  </a:cubicBezTo>
                  <a:cubicBezTo>
                    <a:pt x="34" y="1857"/>
                    <a:pt x="23" y="1874"/>
                    <a:pt x="23" y="1896"/>
                  </a:cubicBezTo>
                  <a:cubicBezTo>
                    <a:pt x="23" y="1936"/>
                    <a:pt x="57" y="1959"/>
                    <a:pt x="74" y="1914"/>
                  </a:cubicBezTo>
                  <a:cubicBezTo>
                    <a:pt x="91" y="1919"/>
                    <a:pt x="91" y="1919"/>
                    <a:pt x="91" y="1919"/>
                  </a:cubicBezTo>
                  <a:cubicBezTo>
                    <a:pt x="108" y="1925"/>
                    <a:pt x="159" y="1942"/>
                    <a:pt x="171" y="1942"/>
                  </a:cubicBezTo>
                  <a:cubicBezTo>
                    <a:pt x="182" y="1942"/>
                    <a:pt x="188" y="1953"/>
                    <a:pt x="188" y="1959"/>
                  </a:cubicBezTo>
                  <a:cubicBezTo>
                    <a:pt x="193" y="1970"/>
                    <a:pt x="205" y="1982"/>
                    <a:pt x="216" y="1982"/>
                  </a:cubicBezTo>
                  <a:cubicBezTo>
                    <a:pt x="222" y="1982"/>
                    <a:pt x="233" y="1982"/>
                    <a:pt x="239" y="1987"/>
                  </a:cubicBezTo>
                  <a:cubicBezTo>
                    <a:pt x="244" y="1987"/>
                    <a:pt x="250" y="1993"/>
                    <a:pt x="256" y="1987"/>
                  </a:cubicBezTo>
                  <a:cubicBezTo>
                    <a:pt x="262" y="1970"/>
                    <a:pt x="239" y="1948"/>
                    <a:pt x="239" y="1925"/>
                  </a:cubicBezTo>
                  <a:cubicBezTo>
                    <a:pt x="239" y="1919"/>
                    <a:pt x="239" y="1919"/>
                    <a:pt x="239" y="1919"/>
                  </a:cubicBezTo>
                  <a:close/>
                  <a:moveTo>
                    <a:pt x="392" y="2243"/>
                  </a:moveTo>
                  <a:lnTo>
                    <a:pt x="392" y="2243"/>
                  </a:lnTo>
                  <a:cubicBezTo>
                    <a:pt x="381" y="2243"/>
                    <a:pt x="364" y="2226"/>
                    <a:pt x="352" y="2220"/>
                  </a:cubicBezTo>
                  <a:cubicBezTo>
                    <a:pt x="347" y="2215"/>
                    <a:pt x="318" y="2180"/>
                    <a:pt x="313" y="2175"/>
                  </a:cubicBezTo>
                  <a:cubicBezTo>
                    <a:pt x="301" y="2175"/>
                    <a:pt x="290" y="2180"/>
                    <a:pt x="273" y="2175"/>
                  </a:cubicBezTo>
                  <a:cubicBezTo>
                    <a:pt x="262" y="2175"/>
                    <a:pt x="239" y="2169"/>
                    <a:pt x="228" y="2175"/>
                  </a:cubicBezTo>
                  <a:cubicBezTo>
                    <a:pt x="222" y="2192"/>
                    <a:pt x="228" y="2220"/>
                    <a:pt x="228" y="2237"/>
                  </a:cubicBezTo>
                  <a:cubicBezTo>
                    <a:pt x="228" y="2254"/>
                    <a:pt x="228" y="2277"/>
                    <a:pt x="233" y="2294"/>
                  </a:cubicBezTo>
                  <a:lnTo>
                    <a:pt x="233" y="2294"/>
                  </a:lnTo>
                  <a:cubicBezTo>
                    <a:pt x="239" y="2294"/>
                    <a:pt x="273" y="2243"/>
                    <a:pt x="284" y="2232"/>
                  </a:cubicBezTo>
                  <a:cubicBezTo>
                    <a:pt x="313" y="2215"/>
                    <a:pt x="352" y="2232"/>
                    <a:pt x="375" y="2254"/>
                  </a:cubicBezTo>
                  <a:cubicBezTo>
                    <a:pt x="387" y="2266"/>
                    <a:pt x="398" y="2277"/>
                    <a:pt x="409" y="2277"/>
                  </a:cubicBezTo>
                  <a:cubicBezTo>
                    <a:pt x="415" y="2277"/>
                    <a:pt x="449" y="2277"/>
                    <a:pt x="449" y="2271"/>
                  </a:cubicBezTo>
                  <a:lnTo>
                    <a:pt x="455" y="2271"/>
                  </a:lnTo>
                  <a:cubicBezTo>
                    <a:pt x="455" y="2260"/>
                    <a:pt x="466" y="2237"/>
                    <a:pt x="455" y="2226"/>
                  </a:cubicBezTo>
                  <a:cubicBezTo>
                    <a:pt x="449" y="2215"/>
                    <a:pt x="426" y="2232"/>
                    <a:pt x="421" y="2237"/>
                  </a:cubicBezTo>
                  <a:lnTo>
                    <a:pt x="392" y="2243"/>
                  </a:lnTo>
                  <a:close/>
                </a:path>
              </a:pathLst>
            </a:custGeom>
            <a:grpFill/>
            <a:ln w="19050" cap="flat" cmpd="sng">
              <a:solidFill>
                <a:schemeClr val="bg1"/>
              </a:solidFill>
              <a:bevel/>
              <a:headEnd/>
              <a:tailEnd/>
            </a:ln>
            <a:effectLst/>
          </p:spPr>
          <p:txBody>
            <a:bodyPr wrap="none" anchor="ctr"/>
            <a:lstStyle/>
            <a:p>
              <a:endParaRPr lang="en-US"/>
            </a:p>
          </p:txBody>
        </p:sp>
        <p:sp>
          <p:nvSpPr>
            <p:cNvPr id="23" name="Freeform 164"/>
            <p:cNvSpPr>
              <a:spLocks noChangeArrowheads="1"/>
            </p:cNvSpPr>
            <p:nvPr/>
          </p:nvSpPr>
          <p:spPr bwMode="auto">
            <a:xfrm>
              <a:off x="9708784" y="10956453"/>
              <a:ext cx="4029348" cy="1665532"/>
            </a:xfrm>
            <a:custGeom>
              <a:avLst/>
              <a:gdLst>
                <a:gd name="T0" fmla="*/ 5716 w 5825"/>
                <a:gd name="T1" fmla="*/ 5 h 2409"/>
                <a:gd name="T2" fmla="*/ 5699 w 5825"/>
                <a:gd name="T3" fmla="*/ 28 h 2409"/>
                <a:gd name="T4" fmla="*/ 5699 w 5825"/>
                <a:gd name="T5" fmla="*/ 267 h 2409"/>
                <a:gd name="T6" fmla="*/ 5744 w 5825"/>
                <a:gd name="T7" fmla="*/ 210 h 2409"/>
                <a:gd name="T8" fmla="*/ 5710 w 5825"/>
                <a:gd name="T9" fmla="*/ 210 h 2409"/>
                <a:gd name="T10" fmla="*/ 5681 w 5825"/>
                <a:gd name="T11" fmla="*/ 267 h 2409"/>
                <a:gd name="T12" fmla="*/ 5806 w 5825"/>
                <a:gd name="T13" fmla="*/ 284 h 2409"/>
                <a:gd name="T14" fmla="*/ 5778 w 5825"/>
                <a:gd name="T15" fmla="*/ 494 h 2409"/>
                <a:gd name="T16" fmla="*/ 5608 w 5825"/>
                <a:gd name="T17" fmla="*/ 653 h 2409"/>
                <a:gd name="T18" fmla="*/ 5375 w 5825"/>
                <a:gd name="T19" fmla="*/ 801 h 2409"/>
                <a:gd name="T20" fmla="*/ 5318 w 5825"/>
                <a:gd name="T21" fmla="*/ 647 h 2409"/>
                <a:gd name="T22" fmla="*/ 5761 w 5825"/>
                <a:gd name="T23" fmla="*/ 261 h 2409"/>
                <a:gd name="T24" fmla="*/ 5301 w 5825"/>
                <a:gd name="T25" fmla="*/ 1039 h 2409"/>
                <a:gd name="T26" fmla="*/ 5301 w 5825"/>
                <a:gd name="T27" fmla="*/ 1261 h 2409"/>
                <a:gd name="T28" fmla="*/ 5136 w 5825"/>
                <a:gd name="T29" fmla="*/ 1659 h 2409"/>
                <a:gd name="T30" fmla="*/ 4591 w 5825"/>
                <a:gd name="T31" fmla="*/ 1880 h 2409"/>
                <a:gd name="T32" fmla="*/ 4858 w 5825"/>
                <a:gd name="T33" fmla="*/ 1545 h 2409"/>
                <a:gd name="T34" fmla="*/ 5000 w 5825"/>
                <a:gd name="T35" fmla="*/ 1306 h 2409"/>
                <a:gd name="T36" fmla="*/ 5238 w 5825"/>
                <a:gd name="T37" fmla="*/ 931 h 2409"/>
                <a:gd name="T38" fmla="*/ 5301 w 5825"/>
                <a:gd name="T39" fmla="*/ 1039 h 2409"/>
                <a:gd name="T40" fmla="*/ 3375 w 5825"/>
                <a:gd name="T41" fmla="*/ 2210 h 2409"/>
                <a:gd name="T42" fmla="*/ 3420 w 5825"/>
                <a:gd name="T43" fmla="*/ 1999 h 2409"/>
                <a:gd name="T44" fmla="*/ 3369 w 5825"/>
                <a:gd name="T45" fmla="*/ 1749 h 2409"/>
                <a:gd name="T46" fmla="*/ 3096 w 5825"/>
                <a:gd name="T47" fmla="*/ 1744 h 2409"/>
                <a:gd name="T48" fmla="*/ 2858 w 5825"/>
                <a:gd name="T49" fmla="*/ 2028 h 2409"/>
                <a:gd name="T50" fmla="*/ 2960 w 5825"/>
                <a:gd name="T51" fmla="*/ 2232 h 2409"/>
                <a:gd name="T52" fmla="*/ 3307 w 5825"/>
                <a:gd name="T53" fmla="*/ 2261 h 2409"/>
                <a:gd name="T54" fmla="*/ 1863 w 5825"/>
                <a:gd name="T55" fmla="*/ 1420 h 2409"/>
                <a:gd name="T56" fmla="*/ 1545 w 5825"/>
                <a:gd name="T57" fmla="*/ 1499 h 2409"/>
                <a:gd name="T58" fmla="*/ 1727 w 5825"/>
                <a:gd name="T59" fmla="*/ 1823 h 2409"/>
                <a:gd name="T60" fmla="*/ 1875 w 5825"/>
                <a:gd name="T61" fmla="*/ 1954 h 2409"/>
                <a:gd name="T62" fmla="*/ 2131 w 5825"/>
                <a:gd name="T63" fmla="*/ 1755 h 2409"/>
                <a:gd name="T64" fmla="*/ 2216 w 5825"/>
                <a:gd name="T65" fmla="*/ 1477 h 2409"/>
                <a:gd name="T66" fmla="*/ 2494 w 5825"/>
                <a:gd name="T67" fmla="*/ 1159 h 2409"/>
                <a:gd name="T68" fmla="*/ 2261 w 5825"/>
                <a:gd name="T69" fmla="*/ 1193 h 2409"/>
                <a:gd name="T70" fmla="*/ 2102 w 5825"/>
                <a:gd name="T71" fmla="*/ 1323 h 2409"/>
                <a:gd name="T72" fmla="*/ 330 w 5825"/>
                <a:gd name="T73" fmla="*/ 1170 h 2409"/>
                <a:gd name="T74" fmla="*/ 216 w 5825"/>
                <a:gd name="T75" fmla="*/ 914 h 2409"/>
                <a:gd name="T76" fmla="*/ 477 w 5825"/>
                <a:gd name="T77" fmla="*/ 824 h 2409"/>
                <a:gd name="T78" fmla="*/ 426 w 5825"/>
                <a:gd name="T79" fmla="*/ 1306 h 2409"/>
                <a:gd name="T80" fmla="*/ 1074 w 5825"/>
                <a:gd name="T81" fmla="*/ 1909 h 2409"/>
                <a:gd name="T82" fmla="*/ 1023 w 5825"/>
                <a:gd name="T83" fmla="*/ 1778 h 2409"/>
                <a:gd name="T84" fmla="*/ 1221 w 5825"/>
                <a:gd name="T85" fmla="*/ 1727 h 2409"/>
                <a:gd name="T86" fmla="*/ 1221 w 5825"/>
                <a:gd name="T87" fmla="*/ 1926 h 2409"/>
                <a:gd name="T88" fmla="*/ 1074 w 5825"/>
                <a:gd name="T89" fmla="*/ 1909 h 2409"/>
                <a:gd name="T90" fmla="*/ 51 w 5825"/>
                <a:gd name="T91" fmla="*/ 2363 h 2409"/>
                <a:gd name="T92" fmla="*/ 227 w 5825"/>
                <a:gd name="T93" fmla="*/ 2204 h 2409"/>
                <a:gd name="T94" fmla="*/ 261 w 5825"/>
                <a:gd name="T95" fmla="*/ 2374 h 24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25" h="2409">
                  <a:moveTo>
                    <a:pt x="5727" y="17"/>
                  </a:moveTo>
                  <a:lnTo>
                    <a:pt x="5727" y="17"/>
                  </a:lnTo>
                  <a:cubicBezTo>
                    <a:pt x="5727" y="11"/>
                    <a:pt x="5721" y="5"/>
                    <a:pt x="5716" y="5"/>
                  </a:cubicBezTo>
                  <a:cubicBezTo>
                    <a:pt x="5710" y="0"/>
                    <a:pt x="5699" y="5"/>
                    <a:pt x="5699" y="11"/>
                  </a:cubicBezTo>
                  <a:lnTo>
                    <a:pt x="5699" y="17"/>
                  </a:lnTo>
                  <a:cubicBezTo>
                    <a:pt x="5699" y="22"/>
                    <a:pt x="5693" y="28"/>
                    <a:pt x="5699" y="28"/>
                  </a:cubicBezTo>
                  <a:cubicBezTo>
                    <a:pt x="5704" y="34"/>
                    <a:pt x="5716" y="34"/>
                    <a:pt x="5721" y="34"/>
                  </a:cubicBezTo>
                  <a:cubicBezTo>
                    <a:pt x="5727" y="17"/>
                    <a:pt x="5727" y="17"/>
                    <a:pt x="5727" y="17"/>
                  </a:cubicBezTo>
                  <a:close/>
                  <a:moveTo>
                    <a:pt x="5699" y="267"/>
                  </a:moveTo>
                  <a:lnTo>
                    <a:pt x="5699" y="267"/>
                  </a:lnTo>
                  <a:cubicBezTo>
                    <a:pt x="5716" y="267"/>
                    <a:pt x="5727" y="238"/>
                    <a:pt x="5738" y="227"/>
                  </a:cubicBezTo>
                  <a:cubicBezTo>
                    <a:pt x="5738" y="221"/>
                    <a:pt x="5744" y="216"/>
                    <a:pt x="5744" y="210"/>
                  </a:cubicBezTo>
                  <a:cubicBezTo>
                    <a:pt x="5744" y="204"/>
                    <a:pt x="5733" y="204"/>
                    <a:pt x="5733" y="199"/>
                  </a:cubicBezTo>
                  <a:cubicBezTo>
                    <a:pt x="5727" y="193"/>
                    <a:pt x="5716" y="170"/>
                    <a:pt x="5710" y="187"/>
                  </a:cubicBezTo>
                  <a:cubicBezTo>
                    <a:pt x="5710" y="193"/>
                    <a:pt x="5710" y="204"/>
                    <a:pt x="5710" y="210"/>
                  </a:cubicBezTo>
                  <a:cubicBezTo>
                    <a:pt x="5704" y="221"/>
                    <a:pt x="5699" y="233"/>
                    <a:pt x="5687" y="238"/>
                  </a:cubicBezTo>
                  <a:cubicBezTo>
                    <a:pt x="5681" y="238"/>
                    <a:pt x="5681" y="244"/>
                    <a:pt x="5681" y="250"/>
                  </a:cubicBezTo>
                  <a:cubicBezTo>
                    <a:pt x="5676" y="261"/>
                    <a:pt x="5676" y="261"/>
                    <a:pt x="5681" y="267"/>
                  </a:cubicBezTo>
                  <a:cubicBezTo>
                    <a:pt x="5699" y="267"/>
                    <a:pt x="5699" y="267"/>
                    <a:pt x="5699" y="267"/>
                  </a:cubicBezTo>
                  <a:close/>
                  <a:moveTo>
                    <a:pt x="5806" y="284"/>
                  </a:moveTo>
                  <a:lnTo>
                    <a:pt x="5806" y="284"/>
                  </a:lnTo>
                  <a:cubicBezTo>
                    <a:pt x="5818" y="289"/>
                    <a:pt x="5818" y="289"/>
                    <a:pt x="5818" y="289"/>
                  </a:cubicBezTo>
                  <a:cubicBezTo>
                    <a:pt x="5818" y="329"/>
                    <a:pt x="5824" y="352"/>
                    <a:pt x="5795" y="375"/>
                  </a:cubicBezTo>
                  <a:cubicBezTo>
                    <a:pt x="5750" y="414"/>
                    <a:pt x="5795" y="448"/>
                    <a:pt x="5778" y="494"/>
                  </a:cubicBezTo>
                  <a:cubicBezTo>
                    <a:pt x="5761" y="528"/>
                    <a:pt x="5767" y="551"/>
                    <a:pt x="5744" y="579"/>
                  </a:cubicBezTo>
                  <a:cubicBezTo>
                    <a:pt x="5733" y="585"/>
                    <a:pt x="5659" y="647"/>
                    <a:pt x="5653" y="647"/>
                  </a:cubicBezTo>
                  <a:cubicBezTo>
                    <a:pt x="5636" y="642"/>
                    <a:pt x="5619" y="642"/>
                    <a:pt x="5608" y="653"/>
                  </a:cubicBezTo>
                  <a:cubicBezTo>
                    <a:pt x="5585" y="670"/>
                    <a:pt x="5562" y="693"/>
                    <a:pt x="5534" y="693"/>
                  </a:cubicBezTo>
                  <a:cubicBezTo>
                    <a:pt x="5460" y="693"/>
                    <a:pt x="5403" y="727"/>
                    <a:pt x="5380" y="801"/>
                  </a:cubicBezTo>
                  <a:cubicBezTo>
                    <a:pt x="5375" y="801"/>
                    <a:pt x="5375" y="801"/>
                    <a:pt x="5375" y="801"/>
                  </a:cubicBezTo>
                  <a:cubicBezTo>
                    <a:pt x="5375" y="812"/>
                    <a:pt x="5352" y="778"/>
                    <a:pt x="5346" y="778"/>
                  </a:cubicBezTo>
                  <a:cubicBezTo>
                    <a:pt x="5329" y="778"/>
                    <a:pt x="5278" y="789"/>
                    <a:pt x="5272" y="778"/>
                  </a:cubicBezTo>
                  <a:cubicBezTo>
                    <a:pt x="5255" y="727"/>
                    <a:pt x="5312" y="704"/>
                    <a:pt x="5318" y="647"/>
                  </a:cubicBezTo>
                  <a:cubicBezTo>
                    <a:pt x="5324" y="488"/>
                    <a:pt x="5454" y="471"/>
                    <a:pt x="5574" y="414"/>
                  </a:cubicBezTo>
                  <a:cubicBezTo>
                    <a:pt x="5619" y="392"/>
                    <a:pt x="5602" y="397"/>
                    <a:pt x="5642" y="420"/>
                  </a:cubicBezTo>
                  <a:cubicBezTo>
                    <a:pt x="5716" y="454"/>
                    <a:pt x="5693" y="238"/>
                    <a:pt x="5761" y="261"/>
                  </a:cubicBezTo>
                  <a:cubicBezTo>
                    <a:pt x="5772" y="261"/>
                    <a:pt x="5801" y="289"/>
                    <a:pt x="5806" y="284"/>
                  </a:cubicBezTo>
                  <a:close/>
                  <a:moveTo>
                    <a:pt x="5301" y="1039"/>
                  </a:moveTo>
                  <a:lnTo>
                    <a:pt x="5301" y="1039"/>
                  </a:lnTo>
                  <a:cubicBezTo>
                    <a:pt x="5307" y="1062"/>
                    <a:pt x="5312" y="1085"/>
                    <a:pt x="5318" y="1107"/>
                  </a:cubicBezTo>
                  <a:cubicBezTo>
                    <a:pt x="5324" y="1125"/>
                    <a:pt x="5318" y="1142"/>
                    <a:pt x="5318" y="1159"/>
                  </a:cubicBezTo>
                  <a:cubicBezTo>
                    <a:pt x="5318" y="1198"/>
                    <a:pt x="5324" y="1233"/>
                    <a:pt x="5301" y="1261"/>
                  </a:cubicBezTo>
                  <a:cubicBezTo>
                    <a:pt x="5261" y="1312"/>
                    <a:pt x="5289" y="1386"/>
                    <a:pt x="5278" y="1443"/>
                  </a:cubicBezTo>
                  <a:cubicBezTo>
                    <a:pt x="5233" y="1585"/>
                    <a:pt x="5233" y="1585"/>
                    <a:pt x="5233" y="1585"/>
                  </a:cubicBezTo>
                  <a:cubicBezTo>
                    <a:pt x="5204" y="1664"/>
                    <a:pt x="5193" y="1636"/>
                    <a:pt x="5136" y="1659"/>
                  </a:cubicBezTo>
                  <a:cubicBezTo>
                    <a:pt x="5039" y="1687"/>
                    <a:pt x="4858" y="1704"/>
                    <a:pt x="4812" y="1795"/>
                  </a:cubicBezTo>
                  <a:cubicBezTo>
                    <a:pt x="4795" y="1823"/>
                    <a:pt x="4716" y="1914"/>
                    <a:pt x="4693" y="1909"/>
                  </a:cubicBezTo>
                  <a:cubicBezTo>
                    <a:pt x="4659" y="1897"/>
                    <a:pt x="4619" y="1897"/>
                    <a:pt x="4591" y="1880"/>
                  </a:cubicBezTo>
                  <a:cubicBezTo>
                    <a:pt x="4545" y="1852"/>
                    <a:pt x="4511" y="1892"/>
                    <a:pt x="4511" y="1829"/>
                  </a:cubicBezTo>
                  <a:cubicBezTo>
                    <a:pt x="4642" y="1852"/>
                    <a:pt x="4778" y="1772"/>
                    <a:pt x="4846" y="1664"/>
                  </a:cubicBezTo>
                  <a:cubicBezTo>
                    <a:pt x="4869" y="1625"/>
                    <a:pt x="4852" y="1585"/>
                    <a:pt x="4858" y="1545"/>
                  </a:cubicBezTo>
                  <a:cubicBezTo>
                    <a:pt x="4863" y="1499"/>
                    <a:pt x="4915" y="1465"/>
                    <a:pt x="4926" y="1409"/>
                  </a:cubicBezTo>
                  <a:cubicBezTo>
                    <a:pt x="4931" y="1397"/>
                    <a:pt x="4926" y="1380"/>
                    <a:pt x="4937" y="1369"/>
                  </a:cubicBezTo>
                  <a:cubicBezTo>
                    <a:pt x="4960" y="1346"/>
                    <a:pt x="4983" y="1329"/>
                    <a:pt x="5000" y="1306"/>
                  </a:cubicBezTo>
                  <a:cubicBezTo>
                    <a:pt x="5051" y="1221"/>
                    <a:pt x="5062" y="1130"/>
                    <a:pt x="5102" y="1039"/>
                  </a:cubicBezTo>
                  <a:cubicBezTo>
                    <a:pt x="5108" y="1028"/>
                    <a:pt x="5102" y="1011"/>
                    <a:pt x="5102" y="994"/>
                  </a:cubicBezTo>
                  <a:cubicBezTo>
                    <a:pt x="5108" y="948"/>
                    <a:pt x="5204" y="943"/>
                    <a:pt x="5238" y="931"/>
                  </a:cubicBezTo>
                  <a:cubicBezTo>
                    <a:pt x="5261" y="926"/>
                    <a:pt x="5272" y="948"/>
                    <a:pt x="5289" y="960"/>
                  </a:cubicBezTo>
                  <a:cubicBezTo>
                    <a:pt x="5324" y="983"/>
                    <a:pt x="5295" y="994"/>
                    <a:pt x="5301" y="1022"/>
                  </a:cubicBezTo>
                  <a:cubicBezTo>
                    <a:pt x="5301" y="1039"/>
                    <a:pt x="5301" y="1039"/>
                    <a:pt x="5301" y="1039"/>
                  </a:cubicBezTo>
                  <a:close/>
                  <a:moveTo>
                    <a:pt x="3307" y="2261"/>
                  </a:moveTo>
                  <a:lnTo>
                    <a:pt x="3307" y="2261"/>
                  </a:lnTo>
                  <a:cubicBezTo>
                    <a:pt x="3335" y="2249"/>
                    <a:pt x="3375" y="2249"/>
                    <a:pt x="3375" y="2210"/>
                  </a:cubicBezTo>
                  <a:cubicBezTo>
                    <a:pt x="3375" y="2170"/>
                    <a:pt x="3415" y="2170"/>
                    <a:pt x="3403" y="2130"/>
                  </a:cubicBezTo>
                  <a:cubicBezTo>
                    <a:pt x="3398" y="2102"/>
                    <a:pt x="3403" y="2090"/>
                    <a:pt x="3420" y="2073"/>
                  </a:cubicBezTo>
                  <a:cubicBezTo>
                    <a:pt x="3432" y="2062"/>
                    <a:pt x="3420" y="2016"/>
                    <a:pt x="3420" y="1999"/>
                  </a:cubicBezTo>
                  <a:cubicBezTo>
                    <a:pt x="3420" y="1943"/>
                    <a:pt x="3403" y="1943"/>
                    <a:pt x="3380" y="1897"/>
                  </a:cubicBezTo>
                  <a:cubicBezTo>
                    <a:pt x="3369" y="1875"/>
                    <a:pt x="3369" y="1784"/>
                    <a:pt x="3369" y="1749"/>
                  </a:cubicBezTo>
                  <a:lnTo>
                    <a:pt x="3369" y="1749"/>
                  </a:lnTo>
                  <a:cubicBezTo>
                    <a:pt x="3352" y="1749"/>
                    <a:pt x="3335" y="1784"/>
                    <a:pt x="3318" y="1789"/>
                  </a:cubicBezTo>
                  <a:cubicBezTo>
                    <a:pt x="3295" y="1789"/>
                    <a:pt x="3272" y="1772"/>
                    <a:pt x="3250" y="1767"/>
                  </a:cubicBezTo>
                  <a:cubicBezTo>
                    <a:pt x="3221" y="1749"/>
                    <a:pt x="3108" y="1784"/>
                    <a:pt x="3096" y="1744"/>
                  </a:cubicBezTo>
                  <a:cubicBezTo>
                    <a:pt x="3022" y="1744"/>
                    <a:pt x="3034" y="1772"/>
                    <a:pt x="3017" y="1829"/>
                  </a:cubicBezTo>
                  <a:cubicBezTo>
                    <a:pt x="2988" y="1892"/>
                    <a:pt x="2954" y="1931"/>
                    <a:pt x="2880" y="1954"/>
                  </a:cubicBezTo>
                  <a:cubicBezTo>
                    <a:pt x="2880" y="1977"/>
                    <a:pt x="2869" y="2005"/>
                    <a:pt x="2858" y="2028"/>
                  </a:cubicBezTo>
                  <a:cubicBezTo>
                    <a:pt x="2846" y="2051"/>
                    <a:pt x="2875" y="2085"/>
                    <a:pt x="2880" y="2113"/>
                  </a:cubicBezTo>
                  <a:cubicBezTo>
                    <a:pt x="2892" y="2130"/>
                    <a:pt x="2898" y="2147"/>
                    <a:pt x="2898" y="2164"/>
                  </a:cubicBezTo>
                  <a:cubicBezTo>
                    <a:pt x="2898" y="2187"/>
                    <a:pt x="2943" y="2210"/>
                    <a:pt x="2960" y="2232"/>
                  </a:cubicBezTo>
                  <a:cubicBezTo>
                    <a:pt x="2994" y="2266"/>
                    <a:pt x="3057" y="2301"/>
                    <a:pt x="3102" y="2318"/>
                  </a:cubicBezTo>
                  <a:cubicBezTo>
                    <a:pt x="3182" y="2346"/>
                    <a:pt x="3204" y="2289"/>
                    <a:pt x="3272" y="2272"/>
                  </a:cubicBezTo>
                  <a:cubicBezTo>
                    <a:pt x="3307" y="2261"/>
                    <a:pt x="3307" y="2261"/>
                    <a:pt x="3307" y="2261"/>
                  </a:cubicBezTo>
                  <a:close/>
                  <a:moveTo>
                    <a:pt x="2102" y="1323"/>
                  </a:moveTo>
                  <a:lnTo>
                    <a:pt x="2102" y="1323"/>
                  </a:lnTo>
                  <a:cubicBezTo>
                    <a:pt x="2034" y="1392"/>
                    <a:pt x="1960" y="1437"/>
                    <a:pt x="1863" y="1420"/>
                  </a:cubicBezTo>
                  <a:cubicBezTo>
                    <a:pt x="1790" y="1414"/>
                    <a:pt x="1716" y="1505"/>
                    <a:pt x="1636" y="1431"/>
                  </a:cubicBezTo>
                  <a:cubicBezTo>
                    <a:pt x="1636" y="1431"/>
                    <a:pt x="1534" y="1471"/>
                    <a:pt x="1534" y="1488"/>
                  </a:cubicBezTo>
                  <a:cubicBezTo>
                    <a:pt x="1540" y="1488"/>
                    <a:pt x="1545" y="1499"/>
                    <a:pt x="1545" y="1499"/>
                  </a:cubicBezTo>
                  <a:cubicBezTo>
                    <a:pt x="1545" y="1499"/>
                    <a:pt x="1557" y="1505"/>
                    <a:pt x="1557" y="1511"/>
                  </a:cubicBezTo>
                  <a:cubicBezTo>
                    <a:pt x="1602" y="1517"/>
                    <a:pt x="1625" y="1607"/>
                    <a:pt x="1631" y="1647"/>
                  </a:cubicBezTo>
                  <a:cubicBezTo>
                    <a:pt x="1642" y="1710"/>
                    <a:pt x="1682" y="1778"/>
                    <a:pt x="1727" y="1823"/>
                  </a:cubicBezTo>
                  <a:cubicBezTo>
                    <a:pt x="1784" y="1903"/>
                    <a:pt x="1784" y="1903"/>
                    <a:pt x="1784" y="1903"/>
                  </a:cubicBezTo>
                  <a:cubicBezTo>
                    <a:pt x="1807" y="1931"/>
                    <a:pt x="1790" y="1954"/>
                    <a:pt x="1801" y="1971"/>
                  </a:cubicBezTo>
                  <a:cubicBezTo>
                    <a:pt x="1812" y="1994"/>
                    <a:pt x="1863" y="1960"/>
                    <a:pt x="1875" y="1954"/>
                  </a:cubicBezTo>
                  <a:cubicBezTo>
                    <a:pt x="1915" y="1931"/>
                    <a:pt x="1954" y="1909"/>
                    <a:pt x="1994" y="1943"/>
                  </a:cubicBezTo>
                  <a:cubicBezTo>
                    <a:pt x="1994" y="1943"/>
                    <a:pt x="2000" y="1920"/>
                    <a:pt x="2006" y="1914"/>
                  </a:cubicBezTo>
                  <a:cubicBezTo>
                    <a:pt x="2068" y="1863"/>
                    <a:pt x="2085" y="1818"/>
                    <a:pt x="2131" y="1755"/>
                  </a:cubicBezTo>
                  <a:cubicBezTo>
                    <a:pt x="2148" y="1733"/>
                    <a:pt x="2136" y="1698"/>
                    <a:pt x="2148" y="1676"/>
                  </a:cubicBezTo>
                  <a:cubicBezTo>
                    <a:pt x="2182" y="1590"/>
                    <a:pt x="2182" y="1590"/>
                    <a:pt x="2182" y="1590"/>
                  </a:cubicBezTo>
                  <a:cubicBezTo>
                    <a:pt x="2216" y="1545"/>
                    <a:pt x="2199" y="1522"/>
                    <a:pt x="2216" y="1477"/>
                  </a:cubicBezTo>
                  <a:cubicBezTo>
                    <a:pt x="2239" y="1431"/>
                    <a:pt x="2256" y="1426"/>
                    <a:pt x="2295" y="1397"/>
                  </a:cubicBezTo>
                  <a:cubicBezTo>
                    <a:pt x="2352" y="1346"/>
                    <a:pt x="2386" y="1295"/>
                    <a:pt x="2454" y="1261"/>
                  </a:cubicBezTo>
                  <a:cubicBezTo>
                    <a:pt x="2500" y="1238"/>
                    <a:pt x="2528" y="1210"/>
                    <a:pt x="2494" y="1159"/>
                  </a:cubicBezTo>
                  <a:cubicBezTo>
                    <a:pt x="2488" y="1153"/>
                    <a:pt x="2409" y="1187"/>
                    <a:pt x="2386" y="1187"/>
                  </a:cubicBezTo>
                  <a:cubicBezTo>
                    <a:pt x="2301" y="1187"/>
                    <a:pt x="2301" y="1187"/>
                    <a:pt x="2301" y="1187"/>
                  </a:cubicBezTo>
                  <a:cubicBezTo>
                    <a:pt x="2278" y="1187"/>
                    <a:pt x="2273" y="1176"/>
                    <a:pt x="2261" y="1193"/>
                  </a:cubicBezTo>
                  <a:cubicBezTo>
                    <a:pt x="2244" y="1221"/>
                    <a:pt x="2204" y="1210"/>
                    <a:pt x="2182" y="1233"/>
                  </a:cubicBezTo>
                  <a:cubicBezTo>
                    <a:pt x="2159" y="1255"/>
                    <a:pt x="2148" y="1284"/>
                    <a:pt x="2125" y="1301"/>
                  </a:cubicBezTo>
                  <a:cubicBezTo>
                    <a:pt x="2102" y="1323"/>
                    <a:pt x="2102" y="1323"/>
                    <a:pt x="2102" y="1323"/>
                  </a:cubicBezTo>
                  <a:close/>
                  <a:moveTo>
                    <a:pt x="369" y="1249"/>
                  </a:moveTo>
                  <a:lnTo>
                    <a:pt x="369" y="1249"/>
                  </a:lnTo>
                  <a:cubicBezTo>
                    <a:pt x="358" y="1210"/>
                    <a:pt x="352" y="1198"/>
                    <a:pt x="330" y="1170"/>
                  </a:cubicBezTo>
                  <a:cubicBezTo>
                    <a:pt x="312" y="1147"/>
                    <a:pt x="307" y="1142"/>
                    <a:pt x="295" y="1107"/>
                  </a:cubicBezTo>
                  <a:cubicBezTo>
                    <a:pt x="290" y="1079"/>
                    <a:pt x="267" y="1074"/>
                    <a:pt x="267" y="1051"/>
                  </a:cubicBezTo>
                  <a:cubicBezTo>
                    <a:pt x="267" y="1000"/>
                    <a:pt x="227" y="960"/>
                    <a:pt x="216" y="914"/>
                  </a:cubicBezTo>
                  <a:cubicBezTo>
                    <a:pt x="204" y="875"/>
                    <a:pt x="267" y="835"/>
                    <a:pt x="290" y="806"/>
                  </a:cubicBezTo>
                  <a:cubicBezTo>
                    <a:pt x="324" y="761"/>
                    <a:pt x="341" y="812"/>
                    <a:pt x="386" y="812"/>
                  </a:cubicBezTo>
                  <a:cubicBezTo>
                    <a:pt x="426" y="818"/>
                    <a:pt x="460" y="784"/>
                    <a:pt x="477" y="824"/>
                  </a:cubicBezTo>
                  <a:cubicBezTo>
                    <a:pt x="506" y="886"/>
                    <a:pt x="574" y="937"/>
                    <a:pt x="517" y="994"/>
                  </a:cubicBezTo>
                  <a:cubicBezTo>
                    <a:pt x="460" y="1051"/>
                    <a:pt x="545" y="1147"/>
                    <a:pt x="472" y="1221"/>
                  </a:cubicBezTo>
                  <a:cubicBezTo>
                    <a:pt x="466" y="1227"/>
                    <a:pt x="426" y="1301"/>
                    <a:pt x="426" y="1306"/>
                  </a:cubicBezTo>
                  <a:cubicBezTo>
                    <a:pt x="426" y="1363"/>
                    <a:pt x="369" y="1329"/>
                    <a:pt x="369" y="1272"/>
                  </a:cubicBezTo>
                  <a:cubicBezTo>
                    <a:pt x="369" y="1249"/>
                    <a:pt x="369" y="1249"/>
                    <a:pt x="369" y="1249"/>
                  </a:cubicBezTo>
                  <a:close/>
                  <a:moveTo>
                    <a:pt x="1074" y="1909"/>
                  </a:moveTo>
                  <a:lnTo>
                    <a:pt x="1074" y="1909"/>
                  </a:lnTo>
                  <a:cubicBezTo>
                    <a:pt x="1045" y="1897"/>
                    <a:pt x="1045" y="1869"/>
                    <a:pt x="1034" y="1852"/>
                  </a:cubicBezTo>
                  <a:cubicBezTo>
                    <a:pt x="1011" y="1818"/>
                    <a:pt x="1011" y="1818"/>
                    <a:pt x="1023" y="1778"/>
                  </a:cubicBezTo>
                  <a:cubicBezTo>
                    <a:pt x="1034" y="1738"/>
                    <a:pt x="1040" y="1681"/>
                    <a:pt x="1102" y="1681"/>
                  </a:cubicBezTo>
                  <a:cubicBezTo>
                    <a:pt x="1113" y="1681"/>
                    <a:pt x="1125" y="1693"/>
                    <a:pt x="1142" y="1693"/>
                  </a:cubicBezTo>
                  <a:cubicBezTo>
                    <a:pt x="1176" y="1704"/>
                    <a:pt x="1193" y="1704"/>
                    <a:pt x="1221" y="1727"/>
                  </a:cubicBezTo>
                  <a:cubicBezTo>
                    <a:pt x="1256" y="1761"/>
                    <a:pt x="1307" y="1767"/>
                    <a:pt x="1307" y="1823"/>
                  </a:cubicBezTo>
                  <a:cubicBezTo>
                    <a:pt x="1307" y="1846"/>
                    <a:pt x="1290" y="1857"/>
                    <a:pt x="1273" y="1875"/>
                  </a:cubicBezTo>
                  <a:cubicBezTo>
                    <a:pt x="1261" y="1886"/>
                    <a:pt x="1227" y="1914"/>
                    <a:pt x="1221" y="1926"/>
                  </a:cubicBezTo>
                  <a:cubicBezTo>
                    <a:pt x="1210" y="1926"/>
                    <a:pt x="1187" y="1943"/>
                    <a:pt x="1165" y="1943"/>
                  </a:cubicBezTo>
                  <a:cubicBezTo>
                    <a:pt x="1142" y="1943"/>
                    <a:pt x="1119" y="1937"/>
                    <a:pt x="1091" y="1926"/>
                  </a:cubicBezTo>
                  <a:cubicBezTo>
                    <a:pt x="1074" y="1909"/>
                    <a:pt x="1074" y="1909"/>
                    <a:pt x="1074" y="1909"/>
                  </a:cubicBezTo>
                  <a:close/>
                  <a:moveTo>
                    <a:pt x="153" y="2386"/>
                  </a:moveTo>
                  <a:lnTo>
                    <a:pt x="153" y="2386"/>
                  </a:lnTo>
                  <a:cubicBezTo>
                    <a:pt x="131" y="2369"/>
                    <a:pt x="80" y="2363"/>
                    <a:pt x="51" y="2363"/>
                  </a:cubicBezTo>
                  <a:cubicBezTo>
                    <a:pt x="0" y="2363"/>
                    <a:pt x="23" y="2346"/>
                    <a:pt x="23" y="2318"/>
                  </a:cubicBezTo>
                  <a:cubicBezTo>
                    <a:pt x="23" y="2261"/>
                    <a:pt x="45" y="2295"/>
                    <a:pt x="80" y="2295"/>
                  </a:cubicBezTo>
                  <a:cubicBezTo>
                    <a:pt x="153" y="2295"/>
                    <a:pt x="193" y="2261"/>
                    <a:pt x="227" y="2204"/>
                  </a:cubicBezTo>
                  <a:cubicBezTo>
                    <a:pt x="239" y="2181"/>
                    <a:pt x="295" y="2164"/>
                    <a:pt x="318" y="2170"/>
                  </a:cubicBezTo>
                  <a:cubicBezTo>
                    <a:pt x="347" y="2181"/>
                    <a:pt x="335" y="2249"/>
                    <a:pt x="330" y="2266"/>
                  </a:cubicBezTo>
                  <a:cubicBezTo>
                    <a:pt x="307" y="2306"/>
                    <a:pt x="267" y="2329"/>
                    <a:pt x="261" y="2374"/>
                  </a:cubicBezTo>
                  <a:cubicBezTo>
                    <a:pt x="261" y="2397"/>
                    <a:pt x="193" y="2408"/>
                    <a:pt x="170" y="2403"/>
                  </a:cubicBezTo>
                  <a:lnTo>
                    <a:pt x="153" y="2386"/>
                  </a:lnTo>
                  <a:close/>
                </a:path>
              </a:pathLst>
            </a:custGeom>
            <a:grpFill/>
            <a:ln w="19050" cap="flat" cmpd="sng">
              <a:solidFill>
                <a:schemeClr val="bg1"/>
              </a:solidFill>
              <a:bevel/>
              <a:headEnd/>
              <a:tailEnd/>
            </a:ln>
            <a:effectLst/>
          </p:spPr>
          <p:txBody>
            <a:bodyPr wrap="none" anchor="ctr"/>
            <a:lstStyle/>
            <a:p>
              <a:endParaRPr lang="en-US"/>
            </a:p>
          </p:txBody>
        </p:sp>
        <p:sp>
          <p:nvSpPr>
            <p:cNvPr id="24" name="Freeform 165"/>
            <p:cNvSpPr>
              <a:spLocks noChangeArrowheads="1"/>
            </p:cNvSpPr>
            <p:nvPr/>
          </p:nvSpPr>
          <p:spPr bwMode="auto">
            <a:xfrm>
              <a:off x="15736031" y="6030016"/>
              <a:ext cx="1290245" cy="1467254"/>
            </a:xfrm>
            <a:custGeom>
              <a:avLst/>
              <a:gdLst>
                <a:gd name="T0" fmla="*/ 387 w 1864"/>
                <a:gd name="T1" fmla="*/ 801 h 2121"/>
                <a:gd name="T2" fmla="*/ 324 w 1864"/>
                <a:gd name="T3" fmla="*/ 813 h 2121"/>
                <a:gd name="T4" fmla="*/ 370 w 1864"/>
                <a:gd name="T5" fmla="*/ 836 h 2121"/>
                <a:gd name="T6" fmla="*/ 387 w 1864"/>
                <a:gd name="T7" fmla="*/ 813 h 2121"/>
                <a:gd name="T8" fmla="*/ 6 w 1864"/>
                <a:gd name="T9" fmla="*/ 1540 h 2121"/>
                <a:gd name="T10" fmla="*/ 46 w 1864"/>
                <a:gd name="T11" fmla="*/ 1421 h 2121"/>
                <a:gd name="T12" fmla="*/ 63 w 1864"/>
                <a:gd name="T13" fmla="*/ 1330 h 2121"/>
                <a:gd name="T14" fmla="*/ 148 w 1864"/>
                <a:gd name="T15" fmla="*/ 1370 h 2121"/>
                <a:gd name="T16" fmla="*/ 177 w 1864"/>
                <a:gd name="T17" fmla="*/ 1301 h 2121"/>
                <a:gd name="T18" fmla="*/ 262 w 1864"/>
                <a:gd name="T19" fmla="*/ 1222 h 2121"/>
                <a:gd name="T20" fmla="*/ 296 w 1864"/>
                <a:gd name="T21" fmla="*/ 1177 h 2121"/>
                <a:gd name="T22" fmla="*/ 313 w 1864"/>
                <a:gd name="T23" fmla="*/ 1069 h 2121"/>
                <a:gd name="T24" fmla="*/ 330 w 1864"/>
                <a:gd name="T25" fmla="*/ 1006 h 2121"/>
                <a:gd name="T26" fmla="*/ 364 w 1864"/>
                <a:gd name="T27" fmla="*/ 864 h 2121"/>
                <a:gd name="T28" fmla="*/ 483 w 1864"/>
                <a:gd name="T29" fmla="*/ 898 h 2121"/>
                <a:gd name="T30" fmla="*/ 500 w 1864"/>
                <a:gd name="T31" fmla="*/ 819 h 2121"/>
                <a:gd name="T32" fmla="*/ 625 w 1864"/>
                <a:gd name="T33" fmla="*/ 614 h 2121"/>
                <a:gd name="T34" fmla="*/ 756 w 1864"/>
                <a:gd name="T35" fmla="*/ 563 h 2121"/>
                <a:gd name="T36" fmla="*/ 773 w 1864"/>
                <a:gd name="T37" fmla="*/ 455 h 2121"/>
                <a:gd name="T38" fmla="*/ 938 w 1864"/>
                <a:gd name="T39" fmla="*/ 290 h 2121"/>
                <a:gd name="T40" fmla="*/ 1119 w 1864"/>
                <a:gd name="T41" fmla="*/ 120 h 2121"/>
                <a:gd name="T42" fmla="*/ 1198 w 1864"/>
                <a:gd name="T43" fmla="*/ 23 h 2121"/>
                <a:gd name="T44" fmla="*/ 1249 w 1864"/>
                <a:gd name="T45" fmla="*/ 0 h 2121"/>
                <a:gd name="T46" fmla="*/ 1272 w 1864"/>
                <a:gd name="T47" fmla="*/ 6 h 2121"/>
                <a:gd name="T48" fmla="*/ 1334 w 1864"/>
                <a:gd name="T49" fmla="*/ 108 h 2121"/>
                <a:gd name="T50" fmla="*/ 1397 w 1864"/>
                <a:gd name="T51" fmla="*/ 199 h 2121"/>
                <a:gd name="T52" fmla="*/ 1403 w 1864"/>
                <a:gd name="T53" fmla="*/ 336 h 2121"/>
                <a:gd name="T54" fmla="*/ 1380 w 1864"/>
                <a:gd name="T55" fmla="*/ 432 h 2121"/>
                <a:gd name="T56" fmla="*/ 1318 w 1864"/>
                <a:gd name="T57" fmla="*/ 608 h 2121"/>
                <a:gd name="T58" fmla="*/ 1386 w 1864"/>
                <a:gd name="T59" fmla="*/ 705 h 2121"/>
                <a:gd name="T60" fmla="*/ 1465 w 1864"/>
                <a:gd name="T61" fmla="*/ 784 h 2121"/>
                <a:gd name="T62" fmla="*/ 1533 w 1864"/>
                <a:gd name="T63" fmla="*/ 847 h 2121"/>
                <a:gd name="T64" fmla="*/ 1579 w 1864"/>
                <a:gd name="T65" fmla="*/ 983 h 2121"/>
                <a:gd name="T66" fmla="*/ 1692 w 1864"/>
                <a:gd name="T67" fmla="*/ 1142 h 2121"/>
                <a:gd name="T68" fmla="*/ 1772 w 1864"/>
                <a:gd name="T69" fmla="*/ 1233 h 2121"/>
                <a:gd name="T70" fmla="*/ 1715 w 1864"/>
                <a:gd name="T71" fmla="*/ 1398 h 2121"/>
                <a:gd name="T72" fmla="*/ 1698 w 1864"/>
                <a:gd name="T73" fmla="*/ 1466 h 2121"/>
                <a:gd name="T74" fmla="*/ 1806 w 1864"/>
                <a:gd name="T75" fmla="*/ 1443 h 2121"/>
                <a:gd name="T76" fmla="*/ 1857 w 1864"/>
                <a:gd name="T77" fmla="*/ 1614 h 2121"/>
                <a:gd name="T78" fmla="*/ 1568 w 1864"/>
                <a:gd name="T79" fmla="*/ 1801 h 2121"/>
                <a:gd name="T80" fmla="*/ 1482 w 1864"/>
                <a:gd name="T81" fmla="*/ 1762 h 2121"/>
                <a:gd name="T82" fmla="*/ 1471 w 1864"/>
                <a:gd name="T83" fmla="*/ 1813 h 2121"/>
                <a:gd name="T84" fmla="*/ 1329 w 1864"/>
                <a:gd name="T85" fmla="*/ 1818 h 2121"/>
                <a:gd name="T86" fmla="*/ 1158 w 1864"/>
                <a:gd name="T87" fmla="*/ 1932 h 2121"/>
                <a:gd name="T88" fmla="*/ 892 w 1864"/>
                <a:gd name="T89" fmla="*/ 2046 h 2121"/>
                <a:gd name="T90" fmla="*/ 943 w 1864"/>
                <a:gd name="T91" fmla="*/ 1949 h 2121"/>
                <a:gd name="T92" fmla="*/ 1012 w 1864"/>
                <a:gd name="T93" fmla="*/ 1938 h 2121"/>
                <a:gd name="T94" fmla="*/ 1176 w 1864"/>
                <a:gd name="T95" fmla="*/ 1767 h 2121"/>
                <a:gd name="T96" fmla="*/ 1040 w 1864"/>
                <a:gd name="T97" fmla="*/ 1659 h 2121"/>
                <a:gd name="T98" fmla="*/ 790 w 1864"/>
                <a:gd name="T99" fmla="*/ 1563 h 2121"/>
                <a:gd name="T100" fmla="*/ 659 w 1864"/>
                <a:gd name="T101" fmla="*/ 1478 h 2121"/>
                <a:gd name="T102" fmla="*/ 427 w 1864"/>
                <a:gd name="T103" fmla="*/ 1438 h 2121"/>
                <a:gd name="T104" fmla="*/ 279 w 1864"/>
                <a:gd name="T105" fmla="*/ 1415 h 2121"/>
                <a:gd name="T106" fmla="*/ 154 w 1864"/>
                <a:gd name="T107" fmla="*/ 1489 h 2121"/>
                <a:gd name="T108" fmla="*/ 40 w 1864"/>
                <a:gd name="T109" fmla="*/ 1557 h 2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64" h="2121">
                  <a:moveTo>
                    <a:pt x="387" y="801"/>
                  </a:moveTo>
                  <a:lnTo>
                    <a:pt x="387" y="801"/>
                  </a:lnTo>
                  <a:cubicBezTo>
                    <a:pt x="381" y="790"/>
                    <a:pt x="364" y="784"/>
                    <a:pt x="353" y="796"/>
                  </a:cubicBezTo>
                  <a:cubicBezTo>
                    <a:pt x="341" y="801"/>
                    <a:pt x="336" y="801"/>
                    <a:pt x="324" y="813"/>
                  </a:cubicBezTo>
                  <a:cubicBezTo>
                    <a:pt x="313" y="824"/>
                    <a:pt x="324" y="847"/>
                    <a:pt x="341" y="836"/>
                  </a:cubicBezTo>
                  <a:cubicBezTo>
                    <a:pt x="353" y="836"/>
                    <a:pt x="358" y="830"/>
                    <a:pt x="370" y="836"/>
                  </a:cubicBezTo>
                  <a:cubicBezTo>
                    <a:pt x="375" y="836"/>
                    <a:pt x="381" y="836"/>
                    <a:pt x="381" y="836"/>
                  </a:cubicBezTo>
                  <a:cubicBezTo>
                    <a:pt x="387" y="830"/>
                    <a:pt x="387" y="819"/>
                    <a:pt x="387" y="813"/>
                  </a:cubicBezTo>
                  <a:cubicBezTo>
                    <a:pt x="387" y="801"/>
                    <a:pt x="387" y="801"/>
                    <a:pt x="387" y="801"/>
                  </a:cubicBezTo>
                  <a:close/>
                  <a:moveTo>
                    <a:pt x="6" y="1540"/>
                  </a:moveTo>
                  <a:lnTo>
                    <a:pt x="6" y="1540"/>
                  </a:lnTo>
                  <a:cubicBezTo>
                    <a:pt x="40" y="1512"/>
                    <a:pt x="0" y="1455"/>
                    <a:pt x="46" y="1421"/>
                  </a:cubicBezTo>
                  <a:cubicBezTo>
                    <a:pt x="69" y="1409"/>
                    <a:pt x="34" y="1347"/>
                    <a:pt x="40" y="1330"/>
                  </a:cubicBezTo>
                  <a:cubicBezTo>
                    <a:pt x="46" y="1324"/>
                    <a:pt x="63" y="1324"/>
                    <a:pt x="63" y="1330"/>
                  </a:cubicBezTo>
                  <a:cubicBezTo>
                    <a:pt x="74" y="1347"/>
                    <a:pt x="69" y="1375"/>
                    <a:pt x="97" y="1375"/>
                  </a:cubicBezTo>
                  <a:cubicBezTo>
                    <a:pt x="103" y="1375"/>
                    <a:pt x="148" y="1370"/>
                    <a:pt x="148" y="1370"/>
                  </a:cubicBezTo>
                  <a:cubicBezTo>
                    <a:pt x="148" y="1358"/>
                    <a:pt x="142" y="1347"/>
                    <a:pt x="148" y="1341"/>
                  </a:cubicBezTo>
                  <a:cubicBezTo>
                    <a:pt x="171" y="1324"/>
                    <a:pt x="171" y="1330"/>
                    <a:pt x="177" y="1301"/>
                  </a:cubicBezTo>
                  <a:cubicBezTo>
                    <a:pt x="182" y="1262"/>
                    <a:pt x="165" y="1250"/>
                    <a:pt x="205" y="1228"/>
                  </a:cubicBezTo>
                  <a:cubicBezTo>
                    <a:pt x="222" y="1222"/>
                    <a:pt x="245" y="1228"/>
                    <a:pt x="262" y="1222"/>
                  </a:cubicBezTo>
                  <a:cubicBezTo>
                    <a:pt x="279" y="1216"/>
                    <a:pt x="313" y="1233"/>
                    <a:pt x="313" y="1205"/>
                  </a:cubicBezTo>
                  <a:cubicBezTo>
                    <a:pt x="307" y="1193"/>
                    <a:pt x="296" y="1188"/>
                    <a:pt x="296" y="1177"/>
                  </a:cubicBezTo>
                  <a:cubicBezTo>
                    <a:pt x="296" y="1165"/>
                    <a:pt x="313" y="1148"/>
                    <a:pt x="319" y="1137"/>
                  </a:cubicBezTo>
                  <a:cubicBezTo>
                    <a:pt x="313" y="1114"/>
                    <a:pt x="313" y="1097"/>
                    <a:pt x="313" y="1069"/>
                  </a:cubicBezTo>
                  <a:cubicBezTo>
                    <a:pt x="319" y="1057"/>
                    <a:pt x="307" y="1040"/>
                    <a:pt x="307" y="1023"/>
                  </a:cubicBezTo>
                  <a:cubicBezTo>
                    <a:pt x="307" y="1017"/>
                    <a:pt x="319" y="1012"/>
                    <a:pt x="330" y="1006"/>
                  </a:cubicBezTo>
                  <a:cubicBezTo>
                    <a:pt x="358" y="1000"/>
                    <a:pt x="364" y="949"/>
                    <a:pt x="370" y="926"/>
                  </a:cubicBezTo>
                  <a:cubicBezTo>
                    <a:pt x="370" y="909"/>
                    <a:pt x="347" y="887"/>
                    <a:pt x="364" y="864"/>
                  </a:cubicBezTo>
                  <a:cubicBezTo>
                    <a:pt x="370" y="858"/>
                    <a:pt x="387" y="898"/>
                    <a:pt x="392" y="904"/>
                  </a:cubicBezTo>
                  <a:cubicBezTo>
                    <a:pt x="404" y="926"/>
                    <a:pt x="466" y="904"/>
                    <a:pt x="483" y="898"/>
                  </a:cubicBezTo>
                  <a:cubicBezTo>
                    <a:pt x="495" y="898"/>
                    <a:pt x="517" y="892"/>
                    <a:pt x="506" y="875"/>
                  </a:cubicBezTo>
                  <a:cubicBezTo>
                    <a:pt x="495" y="858"/>
                    <a:pt x="500" y="836"/>
                    <a:pt x="500" y="819"/>
                  </a:cubicBezTo>
                  <a:cubicBezTo>
                    <a:pt x="523" y="779"/>
                    <a:pt x="540" y="733"/>
                    <a:pt x="569" y="693"/>
                  </a:cubicBezTo>
                  <a:cubicBezTo>
                    <a:pt x="580" y="682"/>
                    <a:pt x="620" y="614"/>
                    <a:pt x="625" y="614"/>
                  </a:cubicBezTo>
                  <a:cubicBezTo>
                    <a:pt x="665" y="614"/>
                    <a:pt x="722" y="637"/>
                    <a:pt x="733" y="585"/>
                  </a:cubicBezTo>
                  <a:cubicBezTo>
                    <a:pt x="733" y="574"/>
                    <a:pt x="750" y="574"/>
                    <a:pt x="756" y="563"/>
                  </a:cubicBezTo>
                  <a:cubicBezTo>
                    <a:pt x="762" y="540"/>
                    <a:pt x="750" y="534"/>
                    <a:pt x="762" y="512"/>
                  </a:cubicBezTo>
                  <a:cubicBezTo>
                    <a:pt x="779" y="495"/>
                    <a:pt x="773" y="478"/>
                    <a:pt x="773" y="455"/>
                  </a:cubicBezTo>
                  <a:cubicBezTo>
                    <a:pt x="784" y="410"/>
                    <a:pt x="813" y="358"/>
                    <a:pt x="841" y="330"/>
                  </a:cubicBezTo>
                  <a:cubicBezTo>
                    <a:pt x="870" y="302"/>
                    <a:pt x="898" y="302"/>
                    <a:pt x="938" y="290"/>
                  </a:cubicBezTo>
                  <a:cubicBezTo>
                    <a:pt x="995" y="279"/>
                    <a:pt x="1017" y="199"/>
                    <a:pt x="1051" y="165"/>
                  </a:cubicBezTo>
                  <a:cubicBezTo>
                    <a:pt x="1074" y="142"/>
                    <a:pt x="1097" y="142"/>
                    <a:pt x="1119" y="120"/>
                  </a:cubicBezTo>
                  <a:cubicBezTo>
                    <a:pt x="1176" y="46"/>
                    <a:pt x="1176" y="46"/>
                    <a:pt x="1176" y="46"/>
                  </a:cubicBezTo>
                  <a:cubicBezTo>
                    <a:pt x="1187" y="40"/>
                    <a:pt x="1192" y="34"/>
                    <a:pt x="1198" y="23"/>
                  </a:cubicBezTo>
                  <a:cubicBezTo>
                    <a:pt x="1204" y="18"/>
                    <a:pt x="1221" y="6"/>
                    <a:pt x="1232" y="6"/>
                  </a:cubicBezTo>
                  <a:cubicBezTo>
                    <a:pt x="1238" y="6"/>
                    <a:pt x="1244" y="0"/>
                    <a:pt x="1249" y="0"/>
                  </a:cubicBezTo>
                  <a:cubicBezTo>
                    <a:pt x="1255" y="0"/>
                    <a:pt x="1266" y="6"/>
                    <a:pt x="1272" y="6"/>
                  </a:cubicBezTo>
                  <a:lnTo>
                    <a:pt x="1272" y="6"/>
                  </a:lnTo>
                  <a:cubicBezTo>
                    <a:pt x="1272" y="29"/>
                    <a:pt x="1272" y="40"/>
                    <a:pt x="1295" y="52"/>
                  </a:cubicBezTo>
                  <a:cubicBezTo>
                    <a:pt x="1323" y="57"/>
                    <a:pt x="1329" y="86"/>
                    <a:pt x="1334" y="108"/>
                  </a:cubicBezTo>
                  <a:cubicBezTo>
                    <a:pt x="1340" y="137"/>
                    <a:pt x="1391" y="131"/>
                    <a:pt x="1408" y="137"/>
                  </a:cubicBezTo>
                  <a:cubicBezTo>
                    <a:pt x="1408" y="154"/>
                    <a:pt x="1386" y="182"/>
                    <a:pt x="1397" y="199"/>
                  </a:cubicBezTo>
                  <a:cubicBezTo>
                    <a:pt x="1403" y="222"/>
                    <a:pt x="1437" y="228"/>
                    <a:pt x="1437" y="256"/>
                  </a:cubicBezTo>
                  <a:cubicBezTo>
                    <a:pt x="1426" y="284"/>
                    <a:pt x="1414" y="307"/>
                    <a:pt x="1403" y="336"/>
                  </a:cubicBezTo>
                  <a:cubicBezTo>
                    <a:pt x="1397" y="358"/>
                    <a:pt x="1397" y="381"/>
                    <a:pt x="1386" y="398"/>
                  </a:cubicBezTo>
                  <a:cubicBezTo>
                    <a:pt x="1380" y="415"/>
                    <a:pt x="1363" y="410"/>
                    <a:pt x="1380" y="432"/>
                  </a:cubicBezTo>
                  <a:cubicBezTo>
                    <a:pt x="1414" y="466"/>
                    <a:pt x="1369" y="461"/>
                    <a:pt x="1363" y="489"/>
                  </a:cubicBezTo>
                  <a:cubicBezTo>
                    <a:pt x="1346" y="534"/>
                    <a:pt x="1340" y="569"/>
                    <a:pt x="1318" y="608"/>
                  </a:cubicBezTo>
                  <a:cubicBezTo>
                    <a:pt x="1312" y="631"/>
                    <a:pt x="1357" y="625"/>
                    <a:pt x="1374" y="631"/>
                  </a:cubicBezTo>
                  <a:cubicBezTo>
                    <a:pt x="1391" y="637"/>
                    <a:pt x="1386" y="688"/>
                    <a:pt x="1386" y="705"/>
                  </a:cubicBezTo>
                  <a:cubicBezTo>
                    <a:pt x="1380" y="733"/>
                    <a:pt x="1363" y="767"/>
                    <a:pt x="1386" y="790"/>
                  </a:cubicBezTo>
                  <a:cubicBezTo>
                    <a:pt x="1408" y="813"/>
                    <a:pt x="1437" y="784"/>
                    <a:pt x="1465" y="784"/>
                  </a:cubicBezTo>
                  <a:cubicBezTo>
                    <a:pt x="1488" y="784"/>
                    <a:pt x="1477" y="819"/>
                    <a:pt x="1488" y="836"/>
                  </a:cubicBezTo>
                  <a:cubicBezTo>
                    <a:pt x="1499" y="853"/>
                    <a:pt x="1533" y="830"/>
                    <a:pt x="1533" y="847"/>
                  </a:cubicBezTo>
                  <a:cubicBezTo>
                    <a:pt x="1545" y="875"/>
                    <a:pt x="1511" y="921"/>
                    <a:pt x="1545" y="943"/>
                  </a:cubicBezTo>
                  <a:cubicBezTo>
                    <a:pt x="1562" y="961"/>
                    <a:pt x="1579" y="949"/>
                    <a:pt x="1579" y="983"/>
                  </a:cubicBezTo>
                  <a:cubicBezTo>
                    <a:pt x="1579" y="1023"/>
                    <a:pt x="1624" y="1012"/>
                    <a:pt x="1653" y="1034"/>
                  </a:cubicBezTo>
                  <a:cubicBezTo>
                    <a:pt x="1687" y="1063"/>
                    <a:pt x="1692" y="1097"/>
                    <a:pt x="1692" y="1142"/>
                  </a:cubicBezTo>
                  <a:cubicBezTo>
                    <a:pt x="1692" y="1182"/>
                    <a:pt x="1721" y="1165"/>
                    <a:pt x="1744" y="1182"/>
                  </a:cubicBezTo>
                  <a:cubicBezTo>
                    <a:pt x="1755" y="1188"/>
                    <a:pt x="1772" y="1222"/>
                    <a:pt x="1772" y="1233"/>
                  </a:cubicBezTo>
                  <a:cubicBezTo>
                    <a:pt x="1766" y="1250"/>
                    <a:pt x="1738" y="1267"/>
                    <a:pt x="1749" y="1290"/>
                  </a:cubicBezTo>
                  <a:cubicBezTo>
                    <a:pt x="1761" y="1324"/>
                    <a:pt x="1721" y="1364"/>
                    <a:pt x="1715" y="1398"/>
                  </a:cubicBezTo>
                  <a:cubicBezTo>
                    <a:pt x="1710" y="1409"/>
                    <a:pt x="1710" y="1426"/>
                    <a:pt x="1710" y="1438"/>
                  </a:cubicBezTo>
                  <a:cubicBezTo>
                    <a:pt x="1710" y="1449"/>
                    <a:pt x="1698" y="1460"/>
                    <a:pt x="1698" y="1466"/>
                  </a:cubicBezTo>
                  <a:cubicBezTo>
                    <a:pt x="1692" y="1472"/>
                    <a:pt x="1710" y="1517"/>
                    <a:pt x="1721" y="1500"/>
                  </a:cubicBezTo>
                  <a:cubicBezTo>
                    <a:pt x="1732" y="1483"/>
                    <a:pt x="1783" y="1415"/>
                    <a:pt x="1806" y="1443"/>
                  </a:cubicBezTo>
                  <a:cubicBezTo>
                    <a:pt x="1823" y="1478"/>
                    <a:pt x="1835" y="1523"/>
                    <a:pt x="1835" y="1557"/>
                  </a:cubicBezTo>
                  <a:cubicBezTo>
                    <a:pt x="1857" y="1614"/>
                    <a:pt x="1857" y="1614"/>
                    <a:pt x="1857" y="1614"/>
                  </a:cubicBezTo>
                  <a:cubicBezTo>
                    <a:pt x="1812" y="1699"/>
                    <a:pt x="1863" y="1790"/>
                    <a:pt x="1692" y="1790"/>
                  </a:cubicBezTo>
                  <a:cubicBezTo>
                    <a:pt x="1647" y="1790"/>
                    <a:pt x="1607" y="1796"/>
                    <a:pt x="1568" y="1801"/>
                  </a:cubicBezTo>
                  <a:cubicBezTo>
                    <a:pt x="1556" y="1779"/>
                    <a:pt x="1545" y="1739"/>
                    <a:pt x="1511" y="1745"/>
                  </a:cubicBezTo>
                  <a:cubicBezTo>
                    <a:pt x="1499" y="1745"/>
                    <a:pt x="1482" y="1750"/>
                    <a:pt x="1482" y="1762"/>
                  </a:cubicBezTo>
                  <a:cubicBezTo>
                    <a:pt x="1482" y="1779"/>
                    <a:pt x="1477" y="1790"/>
                    <a:pt x="1477" y="1807"/>
                  </a:cubicBezTo>
                  <a:cubicBezTo>
                    <a:pt x="1471" y="1813"/>
                    <a:pt x="1471" y="1813"/>
                    <a:pt x="1471" y="1813"/>
                  </a:cubicBezTo>
                  <a:cubicBezTo>
                    <a:pt x="1460" y="1813"/>
                    <a:pt x="1454" y="1813"/>
                    <a:pt x="1448" y="1813"/>
                  </a:cubicBezTo>
                  <a:cubicBezTo>
                    <a:pt x="1403" y="1813"/>
                    <a:pt x="1363" y="1813"/>
                    <a:pt x="1329" y="1818"/>
                  </a:cubicBezTo>
                  <a:cubicBezTo>
                    <a:pt x="1283" y="1864"/>
                    <a:pt x="1238" y="1836"/>
                    <a:pt x="1198" y="1881"/>
                  </a:cubicBezTo>
                  <a:cubicBezTo>
                    <a:pt x="1181" y="1892"/>
                    <a:pt x="1170" y="1921"/>
                    <a:pt x="1158" y="1932"/>
                  </a:cubicBezTo>
                  <a:cubicBezTo>
                    <a:pt x="1130" y="1949"/>
                    <a:pt x="1074" y="1955"/>
                    <a:pt x="1034" y="1978"/>
                  </a:cubicBezTo>
                  <a:cubicBezTo>
                    <a:pt x="1000" y="2000"/>
                    <a:pt x="927" y="2120"/>
                    <a:pt x="892" y="2046"/>
                  </a:cubicBezTo>
                  <a:cubicBezTo>
                    <a:pt x="887" y="2034"/>
                    <a:pt x="864" y="1983"/>
                    <a:pt x="887" y="1983"/>
                  </a:cubicBezTo>
                  <a:cubicBezTo>
                    <a:pt x="904" y="1983"/>
                    <a:pt x="927" y="1960"/>
                    <a:pt x="943" y="1949"/>
                  </a:cubicBezTo>
                  <a:cubicBezTo>
                    <a:pt x="961" y="1943"/>
                    <a:pt x="978" y="1960"/>
                    <a:pt x="995" y="1960"/>
                  </a:cubicBezTo>
                  <a:cubicBezTo>
                    <a:pt x="1012" y="1960"/>
                    <a:pt x="1000" y="1943"/>
                    <a:pt x="1012" y="1938"/>
                  </a:cubicBezTo>
                  <a:cubicBezTo>
                    <a:pt x="1040" y="1887"/>
                    <a:pt x="1080" y="1864"/>
                    <a:pt x="1124" y="1830"/>
                  </a:cubicBezTo>
                  <a:cubicBezTo>
                    <a:pt x="1158" y="1807"/>
                    <a:pt x="1158" y="1796"/>
                    <a:pt x="1176" y="1767"/>
                  </a:cubicBezTo>
                  <a:cubicBezTo>
                    <a:pt x="1204" y="1733"/>
                    <a:pt x="1181" y="1722"/>
                    <a:pt x="1164" y="1693"/>
                  </a:cubicBezTo>
                  <a:cubicBezTo>
                    <a:pt x="1124" y="1676"/>
                    <a:pt x="1080" y="1642"/>
                    <a:pt x="1040" y="1659"/>
                  </a:cubicBezTo>
                  <a:cubicBezTo>
                    <a:pt x="983" y="1693"/>
                    <a:pt x="961" y="1602"/>
                    <a:pt x="938" y="1614"/>
                  </a:cubicBezTo>
                  <a:cubicBezTo>
                    <a:pt x="898" y="1625"/>
                    <a:pt x="841" y="1551"/>
                    <a:pt x="790" y="1563"/>
                  </a:cubicBezTo>
                  <a:cubicBezTo>
                    <a:pt x="773" y="1568"/>
                    <a:pt x="750" y="1540"/>
                    <a:pt x="722" y="1534"/>
                  </a:cubicBezTo>
                  <a:cubicBezTo>
                    <a:pt x="693" y="1529"/>
                    <a:pt x="665" y="1478"/>
                    <a:pt x="659" y="1478"/>
                  </a:cubicBezTo>
                  <a:cubicBezTo>
                    <a:pt x="659" y="1472"/>
                    <a:pt x="625" y="1478"/>
                    <a:pt x="614" y="1478"/>
                  </a:cubicBezTo>
                  <a:cubicBezTo>
                    <a:pt x="546" y="1483"/>
                    <a:pt x="489" y="1438"/>
                    <a:pt x="427" y="1438"/>
                  </a:cubicBezTo>
                  <a:cubicBezTo>
                    <a:pt x="409" y="1443"/>
                    <a:pt x="336" y="1574"/>
                    <a:pt x="313" y="1540"/>
                  </a:cubicBezTo>
                  <a:cubicBezTo>
                    <a:pt x="290" y="1512"/>
                    <a:pt x="279" y="1455"/>
                    <a:pt x="279" y="1415"/>
                  </a:cubicBezTo>
                  <a:cubicBezTo>
                    <a:pt x="279" y="1404"/>
                    <a:pt x="245" y="1352"/>
                    <a:pt x="245" y="1392"/>
                  </a:cubicBezTo>
                  <a:cubicBezTo>
                    <a:pt x="245" y="1415"/>
                    <a:pt x="171" y="1472"/>
                    <a:pt x="154" y="1489"/>
                  </a:cubicBezTo>
                  <a:cubicBezTo>
                    <a:pt x="137" y="1506"/>
                    <a:pt x="114" y="1512"/>
                    <a:pt x="97" y="1529"/>
                  </a:cubicBezTo>
                  <a:cubicBezTo>
                    <a:pt x="80" y="1540"/>
                    <a:pt x="69" y="1568"/>
                    <a:pt x="40" y="1557"/>
                  </a:cubicBezTo>
                  <a:cubicBezTo>
                    <a:pt x="6" y="1540"/>
                    <a:pt x="6" y="1540"/>
                    <a:pt x="6" y="1540"/>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Tree>
    <p:extLst>
      <p:ext uri="{BB962C8B-B14F-4D97-AF65-F5344CB8AC3E}">
        <p14:creationId xmlns:p14="http://schemas.microsoft.com/office/powerpoint/2010/main" val="1478705400"/>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a:spLocks/>
          </p:cNvSpPr>
          <p:nvPr/>
        </p:nvSpPr>
        <p:spPr bwMode="auto">
          <a:xfrm>
            <a:off x="1895628" y="2848213"/>
            <a:ext cx="5140831" cy="34624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China</a:t>
            </a:r>
          </a:p>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Map</a:t>
            </a:r>
            <a:endParaRPr lang="en-US" sz="12800" b="1" spc="500" dirty="0">
              <a:solidFill>
                <a:schemeClr val="tx2"/>
              </a:solidFill>
              <a:latin typeface="Montserrat Semi Bold" charset="0"/>
              <a:ea typeface="Montserrat Semi Bold" charset="0"/>
              <a:cs typeface="Montserrat Semi Bold" charset="0"/>
              <a:sym typeface="Bebas Neue" charset="0"/>
            </a:endParaRPr>
          </a:p>
        </p:txBody>
      </p:sp>
      <p:cxnSp>
        <p:nvCxnSpPr>
          <p:cNvPr id="6" name="Straight Connector 5"/>
          <p:cNvCxnSpPr/>
          <p:nvPr/>
        </p:nvCxnSpPr>
        <p:spPr>
          <a:xfrm flipV="1">
            <a:off x="1895628" y="6923091"/>
            <a:ext cx="7401442" cy="4296"/>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sp>
        <p:nvSpPr>
          <p:cNvPr id="7" name="Subtitle 2"/>
          <p:cNvSpPr txBox="1">
            <a:spLocks/>
          </p:cNvSpPr>
          <p:nvPr/>
        </p:nvSpPr>
        <p:spPr>
          <a:xfrm>
            <a:off x="1711325" y="7582309"/>
            <a:ext cx="9001890" cy="314349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790"/>
              </a:lnSpc>
            </a:pPr>
            <a:r>
              <a:rPr lang="en-US" sz="2500" dirty="0" smtClean="0">
                <a:solidFill>
                  <a:schemeClr val="tx1"/>
                </a:solidFill>
                <a:latin typeface="Lato Light" charset="0"/>
                <a:ea typeface="Lato Light" charset="0"/>
                <a:cs typeface="Lato Light" charset="0"/>
              </a:rPr>
              <a:t>Frequently</a:t>
            </a:r>
            <a:r>
              <a:rPr lang="en-US" sz="2500" dirty="0">
                <a:solidFill>
                  <a:schemeClr val="tx1"/>
                </a:solidFill>
                <a:latin typeface="Lato Light" charset="0"/>
                <a:ea typeface="Lato Light" charset="0"/>
                <a:cs typeface="Lato Light" charset="0"/>
              </a:rPr>
              <a:t>, your initial font choice is taken out of your hands; companies often specify a typeface, or even a set of fonts, as part of their brand guidelines. Occasionally you’ll find a job has specific requirements, such as limited room that might require a condensed face, or a lot of legal text that might require a face that’s highly legible at small sizes. </a:t>
            </a:r>
          </a:p>
        </p:txBody>
      </p:sp>
      <p:grpSp>
        <p:nvGrpSpPr>
          <p:cNvPr id="8" name="Group 4"/>
          <p:cNvGrpSpPr>
            <a:grpSpLocks noChangeAspect="1"/>
          </p:cNvGrpSpPr>
          <p:nvPr/>
        </p:nvGrpSpPr>
        <p:grpSpPr bwMode="auto">
          <a:xfrm>
            <a:off x="11691667" y="3399983"/>
            <a:ext cx="10636807" cy="7649857"/>
            <a:chOff x="-9" y="5"/>
            <a:chExt cx="5769" cy="4314"/>
          </a:xfrm>
          <a:solidFill>
            <a:schemeClr val="bg1">
              <a:lumMod val="85000"/>
            </a:schemeClr>
          </a:solidFill>
        </p:grpSpPr>
        <p:sp>
          <p:nvSpPr>
            <p:cNvPr id="9" name="Freeform 5"/>
            <p:cNvSpPr>
              <a:spLocks/>
            </p:cNvSpPr>
            <p:nvPr/>
          </p:nvSpPr>
          <p:spPr bwMode="auto">
            <a:xfrm>
              <a:off x="3679" y="4064"/>
              <a:ext cx="312" cy="255"/>
            </a:xfrm>
            <a:custGeom>
              <a:avLst/>
              <a:gdLst>
                <a:gd name="T0" fmla="*/ 553 w 673"/>
                <a:gd name="T1" fmla="*/ 13 h 550"/>
                <a:gd name="T2" fmla="*/ 520 w 673"/>
                <a:gd name="T3" fmla="*/ 52 h 550"/>
                <a:gd name="T4" fmla="*/ 454 w 673"/>
                <a:gd name="T5" fmla="*/ 35 h 550"/>
                <a:gd name="T6" fmla="*/ 411 w 673"/>
                <a:gd name="T7" fmla="*/ 61 h 550"/>
                <a:gd name="T8" fmla="*/ 358 w 673"/>
                <a:gd name="T9" fmla="*/ 78 h 550"/>
                <a:gd name="T10" fmla="*/ 319 w 673"/>
                <a:gd name="T11" fmla="*/ 70 h 550"/>
                <a:gd name="T12" fmla="*/ 284 w 673"/>
                <a:gd name="T13" fmla="*/ 48 h 550"/>
                <a:gd name="T14" fmla="*/ 260 w 673"/>
                <a:gd name="T15" fmla="*/ 89 h 550"/>
                <a:gd name="T16" fmla="*/ 232 w 673"/>
                <a:gd name="T17" fmla="*/ 111 h 550"/>
                <a:gd name="T18" fmla="*/ 160 w 673"/>
                <a:gd name="T19" fmla="*/ 102 h 550"/>
                <a:gd name="T20" fmla="*/ 175 w 673"/>
                <a:gd name="T21" fmla="*/ 148 h 550"/>
                <a:gd name="T22" fmla="*/ 120 w 673"/>
                <a:gd name="T23" fmla="*/ 185 h 550"/>
                <a:gd name="T24" fmla="*/ 53 w 673"/>
                <a:gd name="T25" fmla="*/ 246 h 550"/>
                <a:gd name="T26" fmla="*/ 20 w 673"/>
                <a:gd name="T27" fmla="*/ 280 h 550"/>
                <a:gd name="T28" fmla="*/ 33 w 673"/>
                <a:gd name="T29" fmla="*/ 317 h 550"/>
                <a:gd name="T30" fmla="*/ 33 w 673"/>
                <a:gd name="T31" fmla="*/ 387 h 550"/>
                <a:gd name="T32" fmla="*/ 55 w 673"/>
                <a:gd name="T33" fmla="*/ 437 h 550"/>
                <a:gd name="T34" fmla="*/ 81 w 673"/>
                <a:gd name="T35" fmla="*/ 476 h 550"/>
                <a:gd name="T36" fmla="*/ 138 w 673"/>
                <a:gd name="T37" fmla="*/ 498 h 550"/>
                <a:gd name="T38" fmla="*/ 219 w 673"/>
                <a:gd name="T39" fmla="*/ 500 h 550"/>
                <a:gd name="T40" fmla="*/ 341 w 673"/>
                <a:gd name="T41" fmla="*/ 534 h 550"/>
                <a:gd name="T42" fmla="*/ 374 w 673"/>
                <a:gd name="T43" fmla="*/ 476 h 550"/>
                <a:gd name="T44" fmla="*/ 459 w 673"/>
                <a:gd name="T45" fmla="*/ 426 h 550"/>
                <a:gd name="T46" fmla="*/ 507 w 673"/>
                <a:gd name="T47" fmla="*/ 395 h 550"/>
                <a:gd name="T48" fmla="*/ 568 w 673"/>
                <a:gd name="T49" fmla="*/ 356 h 550"/>
                <a:gd name="T50" fmla="*/ 551 w 673"/>
                <a:gd name="T51" fmla="*/ 306 h 550"/>
                <a:gd name="T52" fmla="*/ 592 w 673"/>
                <a:gd name="T53" fmla="*/ 272 h 550"/>
                <a:gd name="T54" fmla="*/ 572 w 673"/>
                <a:gd name="T55" fmla="*/ 228 h 550"/>
                <a:gd name="T56" fmla="*/ 633 w 673"/>
                <a:gd name="T57" fmla="*/ 156 h 550"/>
                <a:gd name="T58" fmla="*/ 671 w 673"/>
                <a:gd name="T59" fmla="*/ 124 h 550"/>
                <a:gd name="T60" fmla="*/ 649 w 673"/>
                <a:gd name="T61" fmla="*/ 43 h 550"/>
                <a:gd name="T62" fmla="*/ 590 w 673"/>
                <a:gd name="T63" fmla="*/ 31 h 550"/>
                <a:gd name="T64" fmla="*/ 553 w 673"/>
                <a:gd name="T65" fmla="*/ 13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73" h="550">
                  <a:moveTo>
                    <a:pt x="553" y="13"/>
                  </a:moveTo>
                  <a:cubicBezTo>
                    <a:pt x="553" y="13"/>
                    <a:pt x="540" y="59"/>
                    <a:pt x="520" y="52"/>
                  </a:cubicBezTo>
                  <a:cubicBezTo>
                    <a:pt x="500" y="44"/>
                    <a:pt x="476" y="33"/>
                    <a:pt x="454" y="35"/>
                  </a:cubicBezTo>
                  <a:cubicBezTo>
                    <a:pt x="433" y="37"/>
                    <a:pt x="426" y="46"/>
                    <a:pt x="411" y="61"/>
                  </a:cubicBezTo>
                  <a:cubicBezTo>
                    <a:pt x="395" y="76"/>
                    <a:pt x="378" y="85"/>
                    <a:pt x="358" y="78"/>
                  </a:cubicBezTo>
                  <a:cubicBezTo>
                    <a:pt x="339" y="70"/>
                    <a:pt x="330" y="85"/>
                    <a:pt x="319" y="70"/>
                  </a:cubicBezTo>
                  <a:cubicBezTo>
                    <a:pt x="308" y="55"/>
                    <a:pt x="297" y="35"/>
                    <a:pt x="284" y="48"/>
                  </a:cubicBezTo>
                  <a:cubicBezTo>
                    <a:pt x="271" y="61"/>
                    <a:pt x="258" y="68"/>
                    <a:pt x="260" y="89"/>
                  </a:cubicBezTo>
                  <a:cubicBezTo>
                    <a:pt x="262" y="109"/>
                    <a:pt x="245" y="119"/>
                    <a:pt x="232" y="111"/>
                  </a:cubicBezTo>
                  <a:cubicBezTo>
                    <a:pt x="219" y="104"/>
                    <a:pt x="162" y="83"/>
                    <a:pt x="160" y="102"/>
                  </a:cubicBezTo>
                  <a:cubicBezTo>
                    <a:pt x="157" y="120"/>
                    <a:pt x="194" y="135"/>
                    <a:pt x="175" y="148"/>
                  </a:cubicBezTo>
                  <a:cubicBezTo>
                    <a:pt x="155" y="161"/>
                    <a:pt x="140" y="178"/>
                    <a:pt x="120" y="185"/>
                  </a:cubicBezTo>
                  <a:cubicBezTo>
                    <a:pt x="101" y="193"/>
                    <a:pt x="72" y="230"/>
                    <a:pt x="53" y="246"/>
                  </a:cubicBezTo>
                  <a:cubicBezTo>
                    <a:pt x="33" y="263"/>
                    <a:pt x="0" y="261"/>
                    <a:pt x="20" y="280"/>
                  </a:cubicBezTo>
                  <a:cubicBezTo>
                    <a:pt x="39" y="298"/>
                    <a:pt x="44" y="296"/>
                    <a:pt x="33" y="317"/>
                  </a:cubicBezTo>
                  <a:cubicBezTo>
                    <a:pt x="22" y="337"/>
                    <a:pt x="35" y="371"/>
                    <a:pt x="33" y="387"/>
                  </a:cubicBezTo>
                  <a:cubicBezTo>
                    <a:pt x="31" y="404"/>
                    <a:pt x="48" y="413"/>
                    <a:pt x="55" y="437"/>
                  </a:cubicBezTo>
                  <a:cubicBezTo>
                    <a:pt x="61" y="461"/>
                    <a:pt x="50" y="459"/>
                    <a:pt x="81" y="476"/>
                  </a:cubicBezTo>
                  <a:cubicBezTo>
                    <a:pt x="112" y="493"/>
                    <a:pt x="103" y="484"/>
                    <a:pt x="138" y="498"/>
                  </a:cubicBezTo>
                  <a:cubicBezTo>
                    <a:pt x="173" y="513"/>
                    <a:pt x="197" y="487"/>
                    <a:pt x="219" y="500"/>
                  </a:cubicBezTo>
                  <a:cubicBezTo>
                    <a:pt x="240" y="513"/>
                    <a:pt x="332" y="550"/>
                    <a:pt x="341" y="534"/>
                  </a:cubicBezTo>
                  <a:cubicBezTo>
                    <a:pt x="350" y="517"/>
                    <a:pt x="341" y="476"/>
                    <a:pt x="374" y="476"/>
                  </a:cubicBezTo>
                  <a:cubicBezTo>
                    <a:pt x="406" y="476"/>
                    <a:pt x="452" y="441"/>
                    <a:pt x="459" y="426"/>
                  </a:cubicBezTo>
                  <a:cubicBezTo>
                    <a:pt x="465" y="411"/>
                    <a:pt x="489" y="395"/>
                    <a:pt x="507" y="395"/>
                  </a:cubicBezTo>
                  <a:cubicBezTo>
                    <a:pt x="524" y="395"/>
                    <a:pt x="588" y="371"/>
                    <a:pt x="568" y="356"/>
                  </a:cubicBezTo>
                  <a:cubicBezTo>
                    <a:pt x="548" y="341"/>
                    <a:pt x="531" y="309"/>
                    <a:pt x="551" y="306"/>
                  </a:cubicBezTo>
                  <a:cubicBezTo>
                    <a:pt x="570" y="302"/>
                    <a:pt x="609" y="283"/>
                    <a:pt x="592" y="272"/>
                  </a:cubicBezTo>
                  <a:cubicBezTo>
                    <a:pt x="575" y="261"/>
                    <a:pt x="531" y="267"/>
                    <a:pt x="572" y="228"/>
                  </a:cubicBezTo>
                  <a:cubicBezTo>
                    <a:pt x="614" y="189"/>
                    <a:pt x="609" y="159"/>
                    <a:pt x="633" y="156"/>
                  </a:cubicBezTo>
                  <a:cubicBezTo>
                    <a:pt x="658" y="152"/>
                    <a:pt x="673" y="156"/>
                    <a:pt x="671" y="124"/>
                  </a:cubicBezTo>
                  <a:cubicBezTo>
                    <a:pt x="668" y="93"/>
                    <a:pt x="668" y="52"/>
                    <a:pt x="649" y="43"/>
                  </a:cubicBezTo>
                  <a:cubicBezTo>
                    <a:pt x="629" y="33"/>
                    <a:pt x="599" y="41"/>
                    <a:pt x="590" y="31"/>
                  </a:cubicBezTo>
                  <a:cubicBezTo>
                    <a:pt x="581" y="22"/>
                    <a:pt x="555" y="0"/>
                    <a:pt x="553" y="1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0" name="Freeform 6"/>
            <p:cNvSpPr>
              <a:spLocks/>
            </p:cNvSpPr>
            <p:nvPr/>
          </p:nvSpPr>
          <p:spPr bwMode="auto">
            <a:xfrm>
              <a:off x="-9" y="633"/>
              <a:ext cx="2307" cy="1593"/>
            </a:xfrm>
            <a:custGeom>
              <a:avLst/>
              <a:gdLst>
                <a:gd name="T0" fmla="*/ 4317 w 4981"/>
                <a:gd name="T1" fmla="*/ 2284 h 3440"/>
                <a:gd name="T2" fmla="*/ 4622 w 4981"/>
                <a:gd name="T3" fmla="*/ 2061 h 3440"/>
                <a:gd name="T4" fmla="*/ 4946 w 4981"/>
                <a:gd name="T5" fmla="*/ 1850 h 3440"/>
                <a:gd name="T6" fmla="*/ 4930 w 4981"/>
                <a:gd name="T7" fmla="*/ 1693 h 3440"/>
                <a:gd name="T8" fmla="*/ 4812 w 4981"/>
                <a:gd name="T9" fmla="*/ 1470 h 3440"/>
                <a:gd name="T10" fmla="*/ 4636 w 4981"/>
                <a:gd name="T11" fmla="*/ 1342 h 3440"/>
                <a:gd name="T12" fmla="*/ 4488 w 4981"/>
                <a:gd name="T13" fmla="*/ 1228 h 3440"/>
                <a:gd name="T14" fmla="*/ 4082 w 4981"/>
                <a:gd name="T15" fmla="*/ 1137 h 3440"/>
                <a:gd name="T16" fmla="*/ 3931 w 4981"/>
                <a:gd name="T17" fmla="*/ 906 h 3440"/>
                <a:gd name="T18" fmla="*/ 3984 w 4981"/>
                <a:gd name="T19" fmla="*/ 684 h 3440"/>
                <a:gd name="T20" fmla="*/ 3787 w 4981"/>
                <a:gd name="T21" fmla="*/ 408 h 3440"/>
                <a:gd name="T22" fmla="*/ 3607 w 4981"/>
                <a:gd name="T23" fmla="*/ 314 h 3440"/>
                <a:gd name="T24" fmla="*/ 3476 w 4981"/>
                <a:gd name="T25" fmla="*/ 141 h 3440"/>
                <a:gd name="T26" fmla="*/ 3472 w 4981"/>
                <a:gd name="T27" fmla="*/ 7 h 3440"/>
                <a:gd name="T28" fmla="*/ 3233 w 4981"/>
                <a:gd name="T29" fmla="*/ 27 h 3440"/>
                <a:gd name="T30" fmla="*/ 3096 w 4981"/>
                <a:gd name="T31" fmla="*/ 155 h 3440"/>
                <a:gd name="T32" fmla="*/ 2965 w 4981"/>
                <a:gd name="T33" fmla="*/ 333 h 3440"/>
                <a:gd name="T34" fmla="*/ 2876 w 4981"/>
                <a:gd name="T35" fmla="*/ 497 h 3440"/>
                <a:gd name="T36" fmla="*/ 2726 w 4981"/>
                <a:gd name="T37" fmla="*/ 478 h 3440"/>
                <a:gd name="T38" fmla="*/ 2359 w 4981"/>
                <a:gd name="T39" fmla="*/ 536 h 3440"/>
                <a:gd name="T40" fmla="*/ 2224 w 4981"/>
                <a:gd name="T41" fmla="*/ 781 h 3440"/>
                <a:gd name="T42" fmla="*/ 2175 w 4981"/>
                <a:gd name="T43" fmla="*/ 850 h 3440"/>
                <a:gd name="T44" fmla="*/ 2008 w 4981"/>
                <a:gd name="T45" fmla="*/ 809 h 3440"/>
                <a:gd name="T46" fmla="*/ 1710 w 4981"/>
                <a:gd name="T47" fmla="*/ 836 h 3440"/>
                <a:gd name="T48" fmla="*/ 1759 w 4981"/>
                <a:gd name="T49" fmla="*/ 1017 h 3440"/>
                <a:gd name="T50" fmla="*/ 1775 w 4981"/>
                <a:gd name="T51" fmla="*/ 1290 h 3440"/>
                <a:gd name="T52" fmla="*/ 1674 w 4981"/>
                <a:gd name="T53" fmla="*/ 1378 h 3440"/>
                <a:gd name="T54" fmla="*/ 1559 w 4981"/>
                <a:gd name="T55" fmla="*/ 1562 h 3440"/>
                <a:gd name="T56" fmla="*/ 1287 w 4981"/>
                <a:gd name="T57" fmla="*/ 1623 h 3440"/>
                <a:gd name="T58" fmla="*/ 1051 w 4981"/>
                <a:gd name="T59" fmla="*/ 1715 h 3440"/>
                <a:gd name="T60" fmla="*/ 760 w 4981"/>
                <a:gd name="T61" fmla="*/ 1768 h 3440"/>
                <a:gd name="T62" fmla="*/ 563 w 4981"/>
                <a:gd name="T63" fmla="*/ 1787 h 3440"/>
                <a:gd name="T64" fmla="*/ 370 w 4981"/>
                <a:gd name="T65" fmla="*/ 1723 h 3440"/>
                <a:gd name="T66" fmla="*/ 180 w 4981"/>
                <a:gd name="T67" fmla="*/ 1768 h 3440"/>
                <a:gd name="T68" fmla="*/ 42 w 4981"/>
                <a:gd name="T69" fmla="*/ 1934 h 3440"/>
                <a:gd name="T70" fmla="*/ 23 w 4981"/>
                <a:gd name="T71" fmla="*/ 2093 h 3440"/>
                <a:gd name="T72" fmla="*/ 232 w 4981"/>
                <a:gd name="T73" fmla="*/ 2199 h 3440"/>
                <a:gd name="T74" fmla="*/ 190 w 4981"/>
                <a:gd name="T75" fmla="*/ 2415 h 3440"/>
                <a:gd name="T76" fmla="*/ 105 w 4981"/>
                <a:gd name="T77" fmla="*/ 2454 h 3440"/>
                <a:gd name="T78" fmla="*/ 53 w 4981"/>
                <a:gd name="T79" fmla="*/ 2535 h 3440"/>
                <a:gd name="T80" fmla="*/ 219 w 4981"/>
                <a:gd name="T81" fmla="*/ 2595 h 3440"/>
                <a:gd name="T82" fmla="*/ 307 w 4981"/>
                <a:gd name="T83" fmla="*/ 2806 h 3440"/>
                <a:gd name="T84" fmla="*/ 442 w 4981"/>
                <a:gd name="T85" fmla="*/ 2962 h 3440"/>
                <a:gd name="T86" fmla="*/ 717 w 4981"/>
                <a:gd name="T87" fmla="*/ 3144 h 3440"/>
                <a:gd name="T88" fmla="*/ 861 w 4981"/>
                <a:gd name="T89" fmla="*/ 3385 h 3440"/>
                <a:gd name="T90" fmla="*/ 1054 w 4981"/>
                <a:gd name="T91" fmla="*/ 3422 h 3440"/>
                <a:gd name="T92" fmla="*/ 1241 w 4981"/>
                <a:gd name="T93" fmla="*/ 3196 h 3440"/>
                <a:gd name="T94" fmla="*/ 1547 w 4981"/>
                <a:gd name="T95" fmla="*/ 3325 h 3440"/>
                <a:gd name="T96" fmla="*/ 1779 w 4981"/>
                <a:gd name="T97" fmla="*/ 3247 h 3440"/>
                <a:gd name="T98" fmla="*/ 2063 w 4981"/>
                <a:gd name="T99" fmla="*/ 3348 h 3440"/>
                <a:gd name="T100" fmla="*/ 2355 w 4981"/>
                <a:gd name="T101" fmla="*/ 3325 h 3440"/>
                <a:gd name="T102" fmla="*/ 2823 w 4981"/>
                <a:gd name="T103" fmla="*/ 3221 h 3440"/>
                <a:gd name="T104" fmla="*/ 3303 w 4981"/>
                <a:gd name="T105" fmla="*/ 3314 h 3440"/>
                <a:gd name="T106" fmla="*/ 3657 w 4981"/>
                <a:gd name="T107" fmla="*/ 3310 h 3440"/>
                <a:gd name="T108" fmla="*/ 3683 w 4981"/>
                <a:gd name="T109" fmla="*/ 3162 h 3440"/>
                <a:gd name="T110" fmla="*/ 3640 w 4981"/>
                <a:gd name="T111" fmla="*/ 2988 h 3440"/>
                <a:gd name="T112" fmla="*/ 3701 w 4981"/>
                <a:gd name="T113" fmla="*/ 2721 h 3440"/>
                <a:gd name="T114" fmla="*/ 4129 w 4981"/>
                <a:gd name="T115" fmla="*/ 2651 h 3440"/>
                <a:gd name="T116" fmla="*/ 4380 w 4981"/>
                <a:gd name="T117" fmla="*/ 2630 h 3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81" h="3440">
                  <a:moveTo>
                    <a:pt x="4343" y="2565"/>
                  </a:moveTo>
                  <a:cubicBezTo>
                    <a:pt x="4365" y="2536"/>
                    <a:pt x="4347" y="2491"/>
                    <a:pt x="4343" y="2454"/>
                  </a:cubicBezTo>
                  <a:cubicBezTo>
                    <a:pt x="4339" y="2417"/>
                    <a:pt x="4317" y="2350"/>
                    <a:pt x="4317" y="2284"/>
                  </a:cubicBezTo>
                  <a:cubicBezTo>
                    <a:pt x="4317" y="2217"/>
                    <a:pt x="4391" y="2195"/>
                    <a:pt x="4430" y="2191"/>
                  </a:cubicBezTo>
                  <a:cubicBezTo>
                    <a:pt x="4470" y="2187"/>
                    <a:pt x="4500" y="2180"/>
                    <a:pt x="4513" y="2143"/>
                  </a:cubicBezTo>
                  <a:cubicBezTo>
                    <a:pt x="4526" y="2106"/>
                    <a:pt x="4592" y="2095"/>
                    <a:pt x="4622" y="2061"/>
                  </a:cubicBezTo>
                  <a:cubicBezTo>
                    <a:pt x="4653" y="2028"/>
                    <a:pt x="4701" y="2035"/>
                    <a:pt x="4745" y="2006"/>
                  </a:cubicBezTo>
                  <a:cubicBezTo>
                    <a:pt x="4788" y="1976"/>
                    <a:pt x="4841" y="1987"/>
                    <a:pt x="4911" y="1965"/>
                  </a:cubicBezTo>
                  <a:cubicBezTo>
                    <a:pt x="4981" y="1943"/>
                    <a:pt x="4933" y="1895"/>
                    <a:pt x="4946" y="1850"/>
                  </a:cubicBezTo>
                  <a:cubicBezTo>
                    <a:pt x="4951" y="1831"/>
                    <a:pt x="4965" y="1812"/>
                    <a:pt x="4978" y="1797"/>
                  </a:cubicBezTo>
                  <a:cubicBezTo>
                    <a:pt x="4972" y="1792"/>
                    <a:pt x="4980" y="1784"/>
                    <a:pt x="4976" y="1765"/>
                  </a:cubicBezTo>
                  <a:cubicBezTo>
                    <a:pt x="4970" y="1734"/>
                    <a:pt x="4947" y="1718"/>
                    <a:pt x="4930" y="1693"/>
                  </a:cubicBezTo>
                  <a:cubicBezTo>
                    <a:pt x="4914" y="1668"/>
                    <a:pt x="4891" y="1681"/>
                    <a:pt x="4885" y="1631"/>
                  </a:cubicBezTo>
                  <a:cubicBezTo>
                    <a:pt x="4878" y="1581"/>
                    <a:pt x="4852" y="1551"/>
                    <a:pt x="4845" y="1523"/>
                  </a:cubicBezTo>
                  <a:cubicBezTo>
                    <a:pt x="4839" y="1495"/>
                    <a:pt x="4852" y="1495"/>
                    <a:pt x="4812" y="1470"/>
                  </a:cubicBezTo>
                  <a:cubicBezTo>
                    <a:pt x="4773" y="1445"/>
                    <a:pt x="4803" y="1442"/>
                    <a:pt x="4796" y="1409"/>
                  </a:cubicBezTo>
                  <a:cubicBezTo>
                    <a:pt x="4790" y="1376"/>
                    <a:pt x="4757" y="1387"/>
                    <a:pt x="4721" y="1384"/>
                  </a:cubicBezTo>
                  <a:cubicBezTo>
                    <a:pt x="4685" y="1381"/>
                    <a:pt x="4675" y="1362"/>
                    <a:pt x="4636" y="1342"/>
                  </a:cubicBezTo>
                  <a:cubicBezTo>
                    <a:pt x="4596" y="1323"/>
                    <a:pt x="4629" y="1328"/>
                    <a:pt x="4596" y="1301"/>
                  </a:cubicBezTo>
                  <a:cubicBezTo>
                    <a:pt x="4563" y="1273"/>
                    <a:pt x="4560" y="1278"/>
                    <a:pt x="4524" y="1276"/>
                  </a:cubicBezTo>
                  <a:cubicBezTo>
                    <a:pt x="4488" y="1273"/>
                    <a:pt x="4495" y="1251"/>
                    <a:pt x="4488" y="1228"/>
                  </a:cubicBezTo>
                  <a:cubicBezTo>
                    <a:pt x="4482" y="1206"/>
                    <a:pt x="4452" y="1206"/>
                    <a:pt x="4416" y="1184"/>
                  </a:cubicBezTo>
                  <a:cubicBezTo>
                    <a:pt x="4380" y="1162"/>
                    <a:pt x="4252" y="1167"/>
                    <a:pt x="4210" y="1164"/>
                  </a:cubicBezTo>
                  <a:cubicBezTo>
                    <a:pt x="4167" y="1162"/>
                    <a:pt x="4147" y="1145"/>
                    <a:pt x="4082" y="1137"/>
                  </a:cubicBezTo>
                  <a:cubicBezTo>
                    <a:pt x="4016" y="1128"/>
                    <a:pt x="4056" y="1120"/>
                    <a:pt x="3957" y="1095"/>
                  </a:cubicBezTo>
                  <a:cubicBezTo>
                    <a:pt x="3859" y="1070"/>
                    <a:pt x="3885" y="1031"/>
                    <a:pt x="3879" y="1003"/>
                  </a:cubicBezTo>
                  <a:cubicBezTo>
                    <a:pt x="3872" y="975"/>
                    <a:pt x="3889" y="936"/>
                    <a:pt x="3931" y="906"/>
                  </a:cubicBezTo>
                  <a:cubicBezTo>
                    <a:pt x="3974" y="875"/>
                    <a:pt x="3974" y="850"/>
                    <a:pt x="3948" y="814"/>
                  </a:cubicBezTo>
                  <a:cubicBezTo>
                    <a:pt x="3921" y="778"/>
                    <a:pt x="3948" y="781"/>
                    <a:pt x="3977" y="753"/>
                  </a:cubicBezTo>
                  <a:cubicBezTo>
                    <a:pt x="4007" y="725"/>
                    <a:pt x="3990" y="714"/>
                    <a:pt x="3984" y="684"/>
                  </a:cubicBezTo>
                  <a:cubicBezTo>
                    <a:pt x="3977" y="653"/>
                    <a:pt x="3964" y="625"/>
                    <a:pt x="3928" y="595"/>
                  </a:cubicBezTo>
                  <a:cubicBezTo>
                    <a:pt x="3892" y="564"/>
                    <a:pt x="3885" y="481"/>
                    <a:pt x="3875" y="444"/>
                  </a:cubicBezTo>
                  <a:cubicBezTo>
                    <a:pt x="3866" y="408"/>
                    <a:pt x="3830" y="408"/>
                    <a:pt x="3787" y="408"/>
                  </a:cubicBezTo>
                  <a:cubicBezTo>
                    <a:pt x="3744" y="408"/>
                    <a:pt x="3751" y="369"/>
                    <a:pt x="3731" y="347"/>
                  </a:cubicBezTo>
                  <a:cubicBezTo>
                    <a:pt x="3712" y="325"/>
                    <a:pt x="3689" y="344"/>
                    <a:pt x="3653" y="364"/>
                  </a:cubicBezTo>
                  <a:cubicBezTo>
                    <a:pt x="3617" y="383"/>
                    <a:pt x="3626" y="358"/>
                    <a:pt x="3607" y="314"/>
                  </a:cubicBezTo>
                  <a:cubicBezTo>
                    <a:pt x="3587" y="269"/>
                    <a:pt x="3577" y="283"/>
                    <a:pt x="3564" y="239"/>
                  </a:cubicBezTo>
                  <a:cubicBezTo>
                    <a:pt x="3551" y="194"/>
                    <a:pt x="3499" y="203"/>
                    <a:pt x="3469" y="189"/>
                  </a:cubicBezTo>
                  <a:cubicBezTo>
                    <a:pt x="3440" y="175"/>
                    <a:pt x="3450" y="175"/>
                    <a:pt x="3476" y="141"/>
                  </a:cubicBezTo>
                  <a:cubicBezTo>
                    <a:pt x="3502" y="108"/>
                    <a:pt x="3450" y="108"/>
                    <a:pt x="3430" y="91"/>
                  </a:cubicBezTo>
                  <a:cubicBezTo>
                    <a:pt x="3410" y="75"/>
                    <a:pt x="3417" y="72"/>
                    <a:pt x="3453" y="50"/>
                  </a:cubicBezTo>
                  <a:cubicBezTo>
                    <a:pt x="3467" y="41"/>
                    <a:pt x="3471" y="24"/>
                    <a:pt x="3472" y="7"/>
                  </a:cubicBezTo>
                  <a:cubicBezTo>
                    <a:pt x="3467" y="9"/>
                    <a:pt x="3462" y="9"/>
                    <a:pt x="3436" y="11"/>
                  </a:cubicBezTo>
                  <a:cubicBezTo>
                    <a:pt x="3391" y="14"/>
                    <a:pt x="3351" y="25"/>
                    <a:pt x="3341" y="14"/>
                  </a:cubicBezTo>
                  <a:cubicBezTo>
                    <a:pt x="3332" y="2"/>
                    <a:pt x="3233" y="0"/>
                    <a:pt x="3233" y="27"/>
                  </a:cubicBezTo>
                  <a:cubicBezTo>
                    <a:pt x="3233" y="55"/>
                    <a:pt x="3256" y="58"/>
                    <a:pt x="3227" y="91"/>
                  </a:cubicBezTo>
                  <a:cubicBezTo>
                    <a:pt x="3197" y="125"/>
                    <a:pt x="3201" y="128"/>
                    <a:pt x="3171" y="139"/>
                  </a:cubicBezTo>
                  <a:cubicBezTo>
                    <a:pt x="3142" y="150"/>
                    <a:pt x="3125" y="158"/>
                    <a:pt x="3096" y="155"/>
                  </a:cubicBezTo>
                  <a:cubicBezTo>
                    <a:pt x="3066" y="153"/>
                    <a:pt x="3053" y="128"/>
                    <a:pt x="3027" y="158"/>
                  </a:cubicBezTo>
                  <a:cubicBezTo>
                    <a:pt x="3001" y="189"/>
                    <a:pt x="2965" y="236"/>
                    <a:pt x="2965" y="264"/>
                  </a:cubicBezTo>
                  <a:cubicBezTo>
                    <a:pt x="2965" y="292"/>
                    <a:pt x="2965" y="305"/>
                    <a:pt x="2965" y="333"/>
                  </a:cubicBezTo>
                  <a:cubicBezTo>
                    <a:pt x="2965" y="361"/>
                    <a:pt x="2955" y="367"/>
                    <a:pt x="2968" y="392"/>
                  </a:cubicBezTo>
                  <a:cubicBezTo>
                    <a:pt x="2981" y="417"/>
                    <a:pt x="2981" y="419"/>
                    <a:pt x="2965" y="442"/>
                  </a:cubicBezTo>
                  <a:cubicBezTo>
                    <a:pt x="2948" y="464"/>
                    <a:pt x="2893" y="494"/>
                    <a:pt x="2876" y="497"/>
                  </a:cubicBezTo>
                  <a:cubicBezTo>
                    <a:pt x="2860" y="500"/>
                    <a:pt x="2824" y="494"/>
                    <a:pt x="2814" y="511"/>
                  </a:cubicBezTo>
                  <a:cubicBezTo>
                    <a:pt x="2804" y="528"/>
                    <a:pt x="2778" y="517"/>
                    <a:pt x="2768" y="508"/>
                  </a:cubicBezTo>
                  <a:cubicBezTo>
                    <a:pt x="2758" y="500"/>
                    <a:pt x="2762" y="478"/>
                    <a:pt x="2726" y="478"/>
                  </a:cubicBezTo>
                  <a:cubicBezTo>
                    <a:pt x="2690" y="478"/>
                    <a:pt x="2621" y="489"/>
                    <a:pt x="2588" y="456"/>
                  </a:cubicBezTo>
                  <a:cubicBezTo>
                    <a:pt x="2555" y="422"/>
                    <a:pt x="2460" y="330"/>
                    <a:pt x="2444" y="400"/>
                  </a:cubicBezTo>
                  <a:cubicBezTo>
                    <a:pt x="2427" y="469"/>
                    <a:pt x="2382" y="503"/>
                    <a:pt x="2359" y="536"/>
                  </a:cubicBezTo>
                  <a:cubicBezTo>
                    <a:pt x="2336" y="570"/>
                    <a:pt x="2319" y="589"/>
                    <a:pt x="2293" y="631"/>
                  </a:cubicBezTo>
                  <a:cubicBezTo>
                    <a:pt x="2267" y="672"/>
                    <a:pt x="2290" y="689"/>
                    <a:pt x="2260" y="711"/>
                  </a:cubicBezTo>
                  <a:cubicBezTo>
                    <a:pt x="2231" y="734"/>
                    <a:pt x="2178" y="759"/>
                    <a:pt x="2224" y="781"/>
                  </a:cubicBezTo>
                  <a:cubicBezTo>
                    <a:pt x="2270" y="803"/>
                    <a:pt x="2293" y="823"/>
                    <a:pt x="2273" y="845"/>
                  </a:cubicBezTo>
                  <a:cubicBezTo>
                    <a:pt x="2254" y="867"/>
                    <a:pt x="2247" y="917"/>
                    <a:pt x="2224" y="884"/>
                  </a:cubicBezTo>
                  <a:cubicBezTo>
                    <a:pt x="2201" y="850"/>
                    <a:pt x="2205" y="842"/>
                    <a:pt x="2175" y="850"/>
                  </a:cubicBezTo>
                  <a:cubicBezTo>
                    <a:pt x="2146" y="859"/>
                    <a:pt x="2113" y="859"/>
                    <a:pt x="2106" y="836"/>
                  </a:cubicBezTo>
                  <a:cubicBezTo>
                    <a:pt x="2100" y="814"/>
                    <a:pt x="2113" y="784"/>
                    <a:pt x="2077" y="797"/>
                  </a:cubicBezTo>
                  <a:cubicBezTo>
                    <a:pt x="2041" y="811"/>
                    <a:pt x="2038" y="809"/>
                    <a:pt x="2008" y="809"/>
                  </a:cubicBezTo>
                  <a:cubicBezTo>
                    <a:pt x="1979" y="809"/>
                    <a:pt x="1949" y="836"/>
                    <a:pt x="1913" y="817"/>
                  </a:cubicBezTo>
                  <a:cubicBezTo>
                    <a:pt x="1877" y="797"/>
                    <a:pt x="1854" y="828"/>
                    <a:pt x="1825" y="828"/>
                  </a:cubicBezTo>
                  <a:cubicBezTo>
                    <a:pt x="1795" y="828"/>
                    <a:pt x="1713" y="814"/>
                    <a:pt x="1710" y="836"/>
                  </a:cubicBezTo>
                  <a:cubicBezTo>
                    <a:pt x="1707" y="859"/>
                    <a:pt x="1694" y="881"/>
                    <a:pt x="1733" y="886"/>
                  </a:cubicBezTo>
                  <a:cubicBezTo>
                    <a:pt x="1772" y="892"/>
                    <a:pt x="1821" y="895"/>
                    <a:pt x="1798" y="925"/>
                  </a:cubicBezTo>
                  <a:cubicBezTo>
                    <a:pt x="1775" y="956"/>
                    <a:pt x="1756" y="973"/>
                    <a:pt x="1759" y="1017"/>
                  </a:cubicBezTo>
                  <a:cubicBezTo>
                    <a:pt x="1762" y="1062"/>
                    <a:pt x="1746" y="1089"/>
                    <a:pt x="1766" y="1145"/>
                  </a:cubicBezTo>
                  <a:cubicBezTo>
                    <a:pt x="1785" y="1201"/>
                    <a:pt x="1782" y="1209"/>
                    <a:pt x="1782" y="1237"/>
                  </a:cubicBezTo>
                  <a:cubicBezTo>
                    <a:pt x="1782" y="1265"/>
                    <a:pt x="1759" y="1256"/>
                    <a:pt x="1775" y="1290"/>
                  </a:cubicBezTo>
                  <a:cubicBezTo>
                    <a:pt x="1792" y="1323"/>
                    <a:pt x="1779" y="1337"/>
                    <a:pt x="1759" y="1323"/>
                  </a:cubicBezTo>
                  <a:cubicBezTo>
                    <a:pt x="1739" y="1309"/>
                    <a:pt x="1716" y="1306"/>
                    <a:pt x="1707" y="1328"/>
                  </a:cubicBezTo>
                  <a:cubicBezTo>
                    <a:pt x="1697" y="1351"/>
                    <a:pt x="1707" y="1376"/>
                    <a:pt x="1674" y="1378"/>
                  </a:cubicBezTo>
                  <a:cubicBezTo>
                    <a:pt x="1641" y="1381"/>
                    <a:pt x="1621" y="1390"/>
                    <a:pt x="1625" y="1429"/>
                  </a:cubicBezTo>
                  <a:cubicBezTo>
                    <a:pt x="1628" y="1467"/>
                    <a:pt x="1648" y="1492"/>
                    <a:pt x="1625" y="1523"/>
                  </a:cubicBezTo>
                  <a:cubicBezTo>
                    <a:pt x="1602" y="1554"/>
                    <a:pt x="1602" y="1565"/>
                    <a:pt x="1559" y="1562"/>
                  </a:cubicBezTo>
                  <a:cubicBezTo>
                    <a:pt x="1517" y="1559"/>
                    <a:pt x="1513" y="1590"/>
                    <a:pt x="1481" y="1593"/>
                  </a:cubicBezTo>
                  <a:cubicBezTo>
                    <a:pt x="1448" y="1595"/>
                    <a:pt x="1395" y="1581"/>
                    <a:pt x="1369" y="1595"/>
                  </a:cubicBezTo>
                  <a:cubicBezTo>
                    <a:pt x="1343" y="1609"/>
                    <a:pt x="1323" y="1623"/>
                    <a:pt x="1287" y="1623"/>
                  </a:cubicBezTo>
                  <a:cubicBezTo>
                    <a:pt x="1251" y="1623"/>
                    <a:pt x="1241" y="1626"/>
                    <a:pt x="1209" y="1643"/>
                  </a:cubicBezTo>
                  <a:cubicBezTo>
                    <a:pt x="1176" y="1659"/>
                    <a:pt x="1150" y="1676"/>
                    <a:pt x="1124" y="1701"/>
                  </a:cubicBezTo>
                  <a:cubicBezTo>
                    <a:pt x="1097" y="1726"/>
                    <a:pt x="1074" y="1734"/>
                    <a:pt x="1051" y="1715"/>
                  </a:cubicBezTo>
                  <a:cubicBezTo>
                    <a:pt x="1028" y="1695"/>
                    <a:pt x="933" y="1732"/>
                    <a:pt x="920" y="1704"/>
                  </a:cubicBezTo>
                  <a:cubicBezTo>
                    <a:pt x="907" y="1676"/>
                    <a:pt x="868" y="1640"/>
                    <a:pt x="835" y="1676"/>
                  </a:cubicBezTo>
                  <a:cubicBezTo>
                    <a:pt x="802" y="1712"/>
                    <a:pt x="776" y="1737"/>
                    <a:pt x="760" y="1768"/>
                  </a:cubicBezTo>
                  <a:cubicBezTo>
                    <a:pt x="743" y="1798"/>
                    <a:pt x="691" y="1840"/>
                    <a:pt x="671" y="1812"/>
                  </a:cubicBezTo>
                  <a:cubicBezTo>
                    <a:pt x="652" y="1784"/>
                    <a:pt x="658" y="1782"/>
                    <a:pt x="632" y="1787"/>
                  </a:cubicBezTo>
                  <a:cubicBezTo>
                    <a:pt x="606" y="1793"/>
                    <a:pt x="573" y="1826"/>
                    <a:pt x="563" y="1787"/>
                  </a:cubicBezTo>
                  <a:cubicBezTo>
                    <a:pt x="553" y="1748"/>
                    <a:pt x="563" y="1709"/>
                    <a:pt x="537" y="1706"/>
                  </a:cubicBezTo>
                  <a:cubicBezTo>
                    <a:pt x="511" y="1704"/>
                    <a:pt x="475" y="1757"/>
                    <a:pt x="455" y="1734"/>
                  </a:cubicBezTo>
                  <a:cubicBezTo>
                    <a:pt x="436" y="1712"/>
                    <a:pt x="380" y="1698"/>
                    <a:pt x="370" y="1723"/>
                  </a:cubicBezTo>
                  <a:cubicBezTo>
                    <a:pt x="360" y="1748"/>
                    <a:pt x="344" y="1754"/>
                    <a:pt x="321" y="1754"/>
                  </a:cubicBezTo>
                  <a:cubicBezTo>
                    <a:pt x="298" y="1754"/>
                    <a:pt x="301" y="1784"/>
                    <a:pt x="268" y="1782"/>
                  </a:cubicBezTo>
                  <a:cubicBezTo>
                    <a:pt x="236" y="1779"/>
                    <a:pt x="213" y="1743"/>
                    <a:pt x="180" y="1768"/>
                  </a:cubicBezTo>
                  <a:cubicBezTo>
                    <a:pt x="147" y="1793"/>
                    <a:pt x="128" y="1793"/>
                    <a:pt x="128" y="1837"/>
                  </a:cubicBezTo>
                  <a:cubicBezTo>
                    <a:pt x="128" y="1882"/>
                    <a:pt x="147" y="1890"/>
                    <a:pt x="101" y="1896"/>
                  </a:cubicBezTo>
                  <a:cubicBezTo>
                    <a:pt x="55" y="1901"/>
                    <a:pt x="39" y="1904"/>
                    <a:pt x="42" y="1934"/>
                  </a:cubicBezTo>
                  <a:cubicBezTo>
                    <a:pt x="46" y="1965"/>
                    <a:pt x="0" y="1965"/>
                    <a:pt x="33" y="1987"/>
                  </a:cubicBezTo>
                  <a:cubicBezTo>
                    <a:pt x="65" y="2009"/>
                    <a:pt x="75" y="2015"/>
                    <a:pt x="49" y="2037"/>
                  </a:cubicBezTo>
                  <a:cubicBezTo>
                    <a:pt x="23" y="2060"/>
                    <a:pt x="19" y="2068"/>
                    <a:pt x="23" y="2093"/>
                  </a:cubicBezTo>
                  <a:cubicBezTo>
                    <a:pt x="26" y="2118"/>
                    <a:pt x="49" y="2165"/>
                    <a:pt x="72" y="2146"/>
                  </a:cubicBezTo>
                  <a:cubicBezTo>
                    <a:pt x="95" y="2126"/>
                    <a:pt x="88" y="2115"/>
                    <a:pt x="141" y="2132"/>
                  </a:cubicBezTo>
                  <a:cubicBezTo>
                    <a:pt x="193" y="2148"/>
                    <a:pt x="219" y="2168"/>
                    <a:pt x="232" y="2199"/>
                  </a:cubicBezTo>
                  <a:cubicBezTo>
                    <a:pt x="245" y="2229"/>
                    <a:pt x="203" y="2226"/>
                    <a:pt x="206" y="2265"/>
                  </a:cubicBezTo>
                  <a:cubicBezTo>
                    <a:pt x="209" y="2304"/>
                    <a:pt x="242" y="2335"/>
                    <a:pt x="216" y="2357"/>
                  </a:cubicBezTo>
                  <a:cubicBezTo>
                    <a:pt x="190" y="2379"/>
                    <a:pt x="180" y="2379"/>
                    <a:pt x="190" y="2415"/>
                  </a:cubicBezTo>
                  <a:cubicBezTo>
                    <a:pt x="200" y="2451"/>
                    <a:pt x="229" y="2479"/>
                    <a:pt x="196" y="2496"/>
                  </a:cubicBezTo>
                  <a:cubicBezTo>
                    <a:pt x="164" y="2513"/>
                    <a:pt x="150" y="2527"/>
                    <a:pt x="128" y="2499"/>
                  </a:cubicBezTo>
                  <a:cubicBezTo>
                    <a:pt x="114" y="2482"/>
                    <a:pt x="113" y="2466"/>
                    <a:pt x="105" y="2454"/>
                  </a:cubicBezTo>
                  <a:cubicBezTo>
                    <a:pt x="92" y="2456"/>
                    <a:pt x="80" y="2456"/>
                    <a:pt x="73" y="2456"/>
                  </a:cubicBezTo>
                  <a:cubicBezTo>
                    <a:pt x="55" y="2456"/>
                    <a:pt x="63" y="2479"/>
                    <a:pt x="52" y="2498"/>
                  </a:cubicBezTo>
                  <a:cubicBezTo>
                    <a:pt x="47" y="2506"/>
                    <a:pt x="49" y="2522"/>
                    <a:pt x="53" y="2535"/>
                  </a:cubicBezTo>
                  <a:cubicBezTo>
                    <a:pt x="56" y="2536"/>
                    <a:pt x="59" y="2536"/>
                    <a:pt x="62" y="2536"/>
                  </a:cubicBezTo>
                  <a:cubicBezTo>
                    <a:pt x="93" y="2536"/>
                    <a:pt x="106" y="2547"/>
                    <a:pt x="141" y="2565"/>
                  </a:cubicBezTo>
                  <a:cubicBezTo>
                    <a:pt x="176" y="2584"/>
                    <a:pt x="176" y="2580"/>
                    <a:pt x="219" y="2595"/>
                  </a:cubicBezTo>
                  <a:cubicBezTo>
                    <a:pt x="263" y="2610"/>
                    <a:pt x="245" y="2654"/>
                    <a:pt x="272" y="2658"/>
                  </a:cubicBezTo>
                  <a:cubicBezTo>
                    <a:pt x="298" y="2662"/>
                    <a:pt x="307" y="2677"/>
                    <a:pt x="333" y="2721"/>
                  </a:cubicBezTo>
                  <a:cubicBezTo>
                    <a:pt x="359" y="2766"/>
                    <a:pt x="328" y="2784"/>
                    <a:pt x="307" y="2806"/>
                  </a:cubicBezTo>
                  <a:cubicBezTo>
                    <a:pt x="285" y="2829"/>
                    <a:pt x="302" y="2836"/>
                    <a:pt x="320" y="2862"/>
                  </a:cubicBezTo>
                  <a:cubicBezTo>
                    <a:pt x="337" y="2888"/>
                    <a:pt x="337" y="2914"/>
                    <a:pt x="377" y="2914"/>
                  </a:cubicBezTo>
                  <a:cubicBezTo>
                    <a:pt x="416" y="2914"/>
                    <a:pt x="407" y="2918"/>
                    <a:pt x="442" y="2962"/>
                  </a:cubicBezTo>
                  <a:cubicBezTo>
                    <a:pt x="477" y="3007"/>
                    <a:pt x="538" y="3025"/>
                    <a:pt x="582" y="3055"/>
                  </a:cubicBezTo>
                  <a:cubicBezTo>
                    <a:pt x="626" y="3084"/>
                    <a:pt x="669" y="3073"/>
                    <a:pt x="722" y="3073"/>
                  </a:cubicBezTo>
                  <a:cubicBezTo>
                    <a:pt x="774" y="3073"/>
                    <a:pt x="713" y="3129"/>
                    <a:pt x="717" y="3144"/>
                  </a:cubicBezTo>
                  <a:cubicBezTo>
                    <a:pt x="722" y="3158"/>
                    <a:pt x="730" y="3214"/>
                    <a:pt x="726" y="3255"/>
                  </a:cubicBezTo>
                  <a:cubicBezTo>
                    <a:pt x="722" y="3296"/>
                    <a:pt x="752" y="3310"/>
                    <a:pt x="774" y="3333"/>
                  </a:cubicBezTo>
                  <a:cubicBezTo>
                    <a:pt x="796" y="3355"/>
                    <a:pt x="822" y="3362"/>
                    <a:pt x="861" y="3385"/>
                  </a:cubicBezTo>
                  <a:cubicBezTo>
                    <a:pt x="870" y="3389"/>
                    <a:pt x="874" y="3394"/>
                    <a:pt x="875" y="3399"/>
                  </a:cubicBezTo>
                  <a:cubicBezTo>
                    <a:pt x="901" y="3404"/>
                    <a:pt x="929" y="3410"/>
                    <a:pt x="949" y="3418"/>
                  </a:cubicBezTo>
                  <a:cubicBezTo>
                    <a:pt x="992" y="3436"/>
                    <a:pt x="1027" y="3440"/>
                    <a:pt x="1054" y="3422"/>
                  </a:cubicBezTo>
                  <a:cubicBezTo>
                    <a:pt x="1080" y="3403"/>
                    <a:pt x="1075" y="3396"/>
                    <a:pt x="1084" y="3366"/>
                  </a:cubicBezTo>
                  <a:cubicBezTo>
                    <a:pt x="1093" y="3336"/>
                    <a:pt x="1145" y="3303"/>
                    <a:pt x="1180" y="3270"/>
                  </a:cubicBezTo>
                  <a:cubicBezTo>
                    <a:pt x="1215" y="3236"/>
                    <a:pt x="1198" y="3155"/>
                    <a:pt x="1241" y="3196"/>
                  </a:cubicBezTo>
                  <a:cubicBezTo>
                    <a:pt x="1285" y="3236"/>
                    <a:pt x="1290" y="3251"/>
                    <a:pt x="1324" y="3255"/>
                  </a:cubicBezTo>
                  <a:cubicBezTo>
                    <a:pt x="1359" y="3259"/>
                    <a:pt x="1438" y="3247"/>
                    <a:pt x="1460" y="3281"/>
                  </a:cubicBezTo>
                  <a:cubicBezTo>
                    <a:pt x="1482" y="3314"/>
                    <a:pt x="1504" y="3351"/>
                    <a:pt x="1547" y="3325"/>
                  </a:cubicBezTo>
                  <a:cubicBezTo>
                    <a:pt x="1591" y="3299"/>
                    <a:pt x="1604" y="3247"/>
                    <a:pt x="1648" y="3244"/>
                  </a:cubicBezTo>
                  <a:cubicBezTo>
                    <a:pt x="1691" y="3240"/>
                    <a:pt x="1691" y="3210"/>
                    <a:pt x="1713" y="3236"/>
                  </a:cubicBezTo>
                  <a:cubicBezTo>
                    <a:pt x="1735" y="3262"/>
                    <a:pt x="1718" y="3240"/>
                    <a:pt x="1779" y="3247"/>
                  </a:cubicBezTo>
                  <a:cubicBezTo>
                    <a:pt x="1840" y="3255"/>
                    <a:pt x="1875" y="3255"/>
                    <a:pt x="1901" y="3273"/>
                  </a:cubicBezTo>
                  <a:cubicBezTo>
                    <a:pt x="1927" y="3292"/>
                    <a:pt x="1923" y="3325"/>
                    <a:pt x="1975" y="3333"/>
                  </a:cubicBezTo>
                  <a:cubicBezTo>
                    <a:pt x="2028" y="3340"/>
                    <a:pt x="2041" y="3325"/>
                    <a:pt x="2063" y="3348"/>
                  </a:cubicBezTo>
                  <a:cubicBezTo>
                    <a:pt x="2085" y="3370"/>
                    <a:pt x="2111" y="3381"/>
                    <a:pt x="2150" y="3351"/>
                  </a:cubicBezTo>
                  <a:cubicBezTo>
                    <a:pt x="2189" y="3322"/>
                    <a:pt x="2202" y="3322"/>
                    <a:pt x="2255" y="3322"/>
                  </a:cubicBezTo>
                  <a:cubicBezTo>
                    <a:pt x="2307" y="3322"/>
                    <a:pt x="2316" y="3318"/>
                    <a:pt x="2355" y="3325"/>
                  </a:cubicBezTo>
                  <a:cubicBezTo>
                    <a:pt x="2395" y="3333"/>
                    <a:pt x="2412" y="3336"/>
                    <a:pt x="2460" y="3307"/>
                  </a:cubicBezTo>
                  <a:cubicBezTo>
                    <a:pt x="2508" y="3277"/>
                    <a:pt x="2543" y="3233"/>
                    <a:pt x="2604" y="3236"/>
                  </a:cubicBezTo>
                  <a:cubicBezTo>
                    <a:pt x="2665" y="3240"/>
                    <a:pt x="2783" y="3247"/>
                    <a:pt x="2823" y="3221"/>
                  </a:cubicBezTo>
                  <a:cubicBezTo>
                    <a:pt x="2862" y="3196"/>
                    <a:pt x="2862" y="3181"/>
                    <a:pt x="2932" y="3192"/>
                  </a:cubicBezTo>
                  <a:cubicBezTo>
                    <a:pt x="3002" y="3203"/>
                    <a:pt x="3146" y="3247"/>
                    <a:pt x="3194" y="3273"/>
                  </a:cubicBezTo>
                  <a:cubicBezTo>
                    <a:pt x="3242" y="3299"/>
                    <a:pt x="3255" y="3322"/>
                    <a:pt x="3303" y="3314"/>
                  </a:cubicBezTo>
                  <a:cubicBezTo>
                    <a:pt x="3351" y="3307"/>
                    <a:pt x="3377" y="3292"/>
                    <a:pt x="3430" y="3314"/>
                  </a:cubicBezTo>
                  <a:cubicBezTo>
                    <a:pt x="3482" y="3336"/>
                    <a:pt x="3491" y="3362"/>
                    <a:pt x="3583" y="3340"/>
                  </a:cubicBezTo>
                  <a:cubicBezTo>
                    <a:pt x="3675" y="3318"/>
                    <a:pt x="3618" y="3310"/>
                    <a:pt x="3657" y="3310"/>
                  </a:cubicBezTo>
                  <a:cubicBezTo>
                    <a:pt x="3696" y="3310"/>
                    <a:pt x="3723" y="3292"/>
                    <a:pt x="3661" y="3277"/>
                  </a:cubicBezTo>
                  <a:cubicBezTo>
                    <a:pt x="3600" y="3262"/>
                    <a:pt x="3574" y="3244"/>
                    <a:pt x="3609" y="3207"/>
                  </a:cubicBezTo>
                  <a:cubicBezTo>
                    <a:pt x="3644" y="3170"/>
                    <a:pt x="3640" y="3181"/>
                    <a:pt x="3683" y="3162"/>
                  </a:cubicBezTo>
                  <a:cubicBezTo>
                    <a:pt x="3727" y="3144"/>
                    <a:pt x="3705" y="3129"/>
                    <a:pt x="3718" y="3110"/>
                  </a:cubicBezTo>
                  <a:cubicBezTo>
                    <a:pt x="3731" y="3092"/>
                    <a:pt x="3766" y="3084"/>
                    <a:pt x="3740" y="3051"/>
                  </a:cubicBezTo>
                  <a:cubicBezTo>
                    <a:pt x="3714" y="3018"/>
                    <a:pt x="3648" y="3018"/>
                    <a:pt x="3640" y="2988"/>
                  </a:cubicBezTo>
                  <a:cubicBezTo>
                    <a:pt x="3631" y="2958"/>
                    <a:pt x="3548" y="2969"/>
                    <a:pt x="3548" y="2921"/>
                  </a:cubicBezTo>
                  <a:cubicBezTo>
                    <a:pt x="3548" y="2873"/>
                    <a:pt x="3522" y="2814"/>
                    <a:pt x="3570" y="2784"/>
                  </a:cubicBezTo>
                  <a:cubicBezTo>
                    <a:pt x="3618" y="2754"/>
                    <a:pt x="3631" y="2714"/>
                    <a:pt x="3701" y="2721"/>
                  </a:cubicBezTo>
                  <a:cubicBezTo>
                    <a:pt x="3771" y="2729"/>
                    <a:pt x="3784" y="2717"/>
                    <a:pt x="3867" y="2714"/>
                  </a:cubicBezTo>
                  <a:cubicBezTo>
                    <a:pt x="3950" y="2710"/>
                    <a:pt x="3950" y="2677"/>
                    <a:pt x="4011" y="2673"/>
                  </a:cubicBezTo>
                  <a:cubicBezTo>
                    <a:pt x="4072" y="2669"/>
                    <a:pt x="4081" y="2647"/>
                    <a:pt x="4129" y="2651"/>
                  </a:cubicBezTo>
                  <a:cubicBezTo>
                    <a:pt x="4177" y="2654"/>
                    <a:pt x="4216" y="2677"/>
                    <a:pt x="4238" y="2647"/>
                  </a:cubicBezTo>
                  <a:cubicBezTo>
                    <a:pt x="4260" y="2617"/>
                    <a:pt x="4260" y="2588"/>
                    <a:pt x="4295" y="2617"/>
                  </a:cubicBezTo>
                  <a:cubicBezTo>
                    <a:pt x="4315" y="2634"/>
                    <a:pt x="4346" y="2633"/>
                    <a:pt x="4380" y="2630"/>
                  </a:cubicBezTo>
                  <a:cubicBezTo>
                    <a:pt x="4351" y="2567"/>
                    <a:pt x="4325" y="2590"/>
                    <a:pt x="4343" y="256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1" name="Freeform 7"/>
            <p:cNvSpPr>
              <a:spLocks/>
            </p:cNvSpPr>
            <p:nvPr/>
          </p:nvSpPr>
          <p:spPr bwMode="auto">
            <a:xfrm>
              <a:off x="271" y="2094"/>
              <a:ext cx="2249" cy="1097"/>
            </a:xfrm>
            <a:custGeom>
              <a:avLst/>
              <a:gdLst>
                <a:gd name="T0" fmla="*/ 4405 w 4857"/>
                <a:gd name="T1" fmla="*/ 1256 h 2368"/>
                <a:gd name="T2" fmla="*/ 4222 w 4857"/>
                <a:gd name="T3" fmla="*/ 1404 h 2368"/>
                <a:gd name="T4" fmla="*/ 4032 w 4857"/>
                <a:gd name="T5" fmla="*/ 1381 h 2368"/>
                <a:gd name="T6" fmla="*/ 3838 w 4857"/>
                <a:gd name="T7" fmla="*/ 1190 h 2368"/>
                <a:gd name="T8" fmla="*/ 3484 w 4857"/>
                <a:gd name="T9" fmla="*/ 1142 h 2368"/>
                <a:gd name="T10" fmla="*/ 3239 w 4857"/>
                <a:gd name="T11" fmla="*/ 1084 h 2368"/>
                <a:gd name="T12" fmla="*/ 2996 w 4857"/>
                <a:gd name="T13" fmla="*/ 984 h 2368"/>
                <a:gd name="T14" fmla="*/ 2787 w 4857"/>
                <a:gd name="T15" fmla="*/ 856 h 2368"/>
                <a:gd name="T16" fmla="*/ 2665 w 4857"/>
                <a:gd name="T17" fmla="*/ 620 h 2368"/>
                <a:gd name="T18" fmla="*/ 2737 w 4857"/>
                <a:gd name="T19" fmla="*/ 514 h 2368"/>
                <a:gd name="T20" fmla="*/ 2764 w 4857"/>
                <a:gd name="T21" fmla="*/ 339 h 2368"/>
                <a:gd name="T22" fmla="*/ 2718 w 4857"/>
                <a:gd name="T23" fmla="*/ 225 h 2368"/>
                <a:gd name="T24" fmla="*/ 2699 w 4857"/>
                <a:gd name="T25" fmla="*/ 159 h 2368"/>
                <a:gd name="T26" fmla="*/ 2219 w 4857"/>
                <a:gd name="T27" fmla="*/ 66 h 2368"/>
                <a:gd name="T28" fmla="*/ 1751 w 4857"/>
                <a:gd name="T29" fmla="*/ 170 h 2368"/>
                <a:gd name="T30" fmla="*/ 1459 w 4857"/>
                <a:gd name="T31" fmla="*/ 193 h 2368"/>
                <a:gd name="T32" fmla="*/ 1175 w 4857"/>
                <a:gd name="T33" fmla="*/ 92 h 2368"/>
                <a:gd name="T34" fmla="*/ 943 w 4857"/>
                <a:gd name="T35" fmla="*/ 170 h 2368"/>
                <a:gd name="T36" fmla="*/ 637 w 4857"/>
                <a:gd name="T37" fmla="*/ 41 h 2368"/>
                <a:gd name="T38" fmla="*/ 450 w 4857"/>
                <a:gd name="T39" fmla="*/ 267 h 2368"/>
                <a:gd name="T40" fmla="*/ 201 w 4857"/>
                <a:gd name="T41" fmla="*/ 304 h 2368"/>
                <a:gd name="T42" fmla="*/ 205 w 4857"/>
                <a:gd name="T43" fmla="*/ 493 h 2368"/>
                <a:gd name="T44" fmla="*/ 275 w 4857"/>
                <a:gd name="T45" fmla="*/ 689 h 2368"/>
                <a:gd name="T46" fmla="*/ 96 w 4857"/>
                <a:gd name="T47" fmla="*/ 678 h 2368"/>
                <a:gd name="T48" fmla="*/ 52 w 4857"/>
                <a:gd name="T49" fmla="*/ 837 h 2368"/>
                <a:gd name="T50" fmla="*/ 78 w 4857"/>
                <a:gd name="T51" fmla="*/ 975 h 2368"/>
                <a:gd name="T52" fmla="*/ 205 w 4857"/>
                <a:gd name="T53" fmla="*/ 1097 h 2368"/>
                <a:gd name="T54" fmla="*/ 406 w 4857"/>
                <a:gd name="T55" fmla="*/ 1275 h 2368"/>
                <a:gd name="T56" fmla="*/ 550 w 4857"/>
                <a:gd name="T57" fmla="*/ 1379 h 2368"/>
                <a:gd name="T58" fmla="*/ 768 w 4857"/>
                <a:gd name="T59" fmla="*/ 1445 h 2368"/>
                <a:gd name="T60" fmla="*/ 1039 w 4857"/>
                <a:gd name="T61" fmla="*/ 1731 h 2368"/>
                <a:gd name="T62" fmla="*/ 1175 w 4857"/>
                <a:gd name="T63" fmla="*/ 1809 h 2368"/>
                <a:gd name="T64" fmla="*/ 1380 w 4857"/>
                <a:gd name="T65" fmla="*/ 1923 h 2368"/>
                <a:gd name="T66" fmla="*/ 1511 w 4857"/>
                <a:gd name="T67" fmla="*/ 2012 h 2368"/>
                <a:gd name="T68" fmla="*/ 1651 w 4857"/>
                <a:gd name="T69" fmla="*/ 2105 h 2368"/>
                <a:gd name="T70" fmla="*/ 1856 w 4857"/>
                <a:gd name="T71" fmla="*/ 2164 h 2368"/>
                <a:gd name="T72" fmla="*/ 2131 w 4857"/>
                <a:gd name="T73" fmla="*/ 2172 h 2368"/>
                <a:gd name="T74" fmla="*/ 2245 w 4857"/>
                <a:gd name="T75" fmla="*/ 2316 h 2368"/>
                <a:gd name="T76" fmla="*/ 2586 w 4857"/>
                <a:gd name="T77" fmla="*/ 2127 h 2368"/>
                <a:gd name="T78" fmla="*/ 2795 w 4857"/>
                <a:gd name="T79" fmla="*/ 2227 h 2368"/>
                <a:gd name="T80" fmla="*/ 2983 w 4857"/>
                <a:gd name="T81" fmla="*/ 2309 h 2368"/>
                <a:gd name="T82" fmla="*/ 3241 w 4857"/>
                <a:gd name="T83" fmla="*/ 2268 h 2368"/>
                <a:gd name="T84" fmla="*/ 3538 w 4857"/>
                <a:gd name="T85" fmla="*/ 2101 h 2368"/>
                <a:gd name="T86" fmla="*/ 3914 w 4857"/>
                <a:gd name="T87" fmla="*/ 2057 h 2368"/>
                <a:gd name="T88" fmla="*/ 4154 w 4857"/>
                <a:gd name="T89" fmla="*/ 2001 h 2368"/>
                <a:gd name="T90" fmla="*/ 4211 w 4857"/>
                <a:gd name="T91" fmla="*/ 2094 h 2368"/>
                <a:gd name="T92" fmla="*/ 4246 w 4857"/>
                <a:gd name="T93" fmla="*/ 2220 h 2368"/>
                <a:gd name="T94" fmla="*/ 4447 w 4857"/>
                <a:gd name="T95" fmla="*/ 2220 h 2368"/>
                <a:gd name="T96" fmla="*/ 4594 w 4857"/>
                <a:gd name="T97" fmla="*/ 2315 h 2368"/>
                <a:gd name="T98" fmla="*/ 4722 w 4857"/>
                <a:gd name="T99" fmla="*/ 2268 h 2368"/>
                <a:gd name="T100" fmla="*/ 4770 w 4857"/>
                <a:gd name="T101" fmla="*/ 2072 h 2368"/>
                <a:gd name="T102" fmla="*/ 4822 w 4857"/>
                <a:gd name="T103" fmla="*/ 1820 h 2368"/>
                <a:gd name="T104" fmla="*/ 4730 w 4857"/>
                <a:gd name="T105" fmla="*/ 1564 h 2368"/>
                <a:gd name="T106" fmla="*/ 4704 w 4857"/>
                <a:gd name="T107" fmla="*/ 1367 h 2368"/>
                <a:gd name="T108" fmla="*/ 4481 w 4857"/>
                <a:gd name="T109" fmla="*/ 1186 h 2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57" h="2368">
                  <a:moveTo>
                    <a:pt x="4418" y="1148"/>
                  </a:moveTo>
                  <a:cubicBezTo>
                    <a:pt x="4385" y="1153"/>
                    <a:pt x="4402" y="1187"/>
                    <a:pt x="4415" y="1198"/>
                  </a:cubicBezTo>
                  <a:cubicBezTo>
                    <a:pt x="4428" y="1209"/>
                    <a:pt x="4418" y="1226"/>
                    <a:pt x="4405" y="1256"/>
                  </a:cubicBezTo>
                  <a:cubicBezTo>
                    <a:pt x="4392" y="1287"/>
                    <a:pt x="4392" y="1306"/>
                    <a:pt x="4366" y="1323"/>
                  </a:cubicBezTo>
                  <a:cubicBezTo>
                    <a:pt x="4339" y="1340"/>
                    <a:pt x="4343" y="1340"/>
                    <a:pt x="4303" y="1395"/>
                  </a:cubicBezTo>
                  <a:cubicBezTo>
                    <a:pt x="4264" y="1451"/>
                    <a:pt x="4244" y="1417"/>
                    <a:pt x="4222" y="1404"/>
                  </a:cubicBezTo>
                  <a:cubicBezTo>
                    <a:pt x="4199" y="1390"/>
                    <a:pt x="4199" y="1387"/>
                    <a:pt x="4166" y="1409"/>
                  </a:cubicBezTo>
                  <a:cubicBezTo>
                    <a:pt x="4133" y="1431"/>
                    <a:pt x="4127" y="1420"/>
                    <a:pt x="4104" y="1404"/>
                  </a:cubicBezTo>
                  <a:cubicBezTo>
                    <a:pt x="4081" y="1387"/>
                    <a:pt x="4068" y="1384"/>
                    <a:pt x="4032" y="1381"/>
                  </a:cubicBezTo>
                  <a:cubicBezTo>
                    <a:pt x="3995" y="1379"/>
                    <a:pt x="4012" y="1359"/>
                    <a:pt x="4002" y="1315"/>
                  </a:cubicBezTo>
                  <a:cubicBezTo>
                    <a:pt x="3992" y="1270"/>
                    <a:pt x="3943" y="1276"/>
                    <a:pt x="3920" y="1262"/>
                  </a:cubicBezTo>
                  <a:cubicBezTo>
                    <a:pt x="3897" y="1248"/>
                    <a:pt x="3881" y="1226"/>
                    <a:pt x="3838" y="1190"/>
                  </a:cubicBezTo>
                  <a:cubicBezTo>
                    <a:pt x="3796" y="1153"/>
                    <a:pt x="3740" y="1173"/>
                    <a:pt x="3701" y="1165"/>
                  </a:cubicBezTo>
                  <a:cubicBezTo>
                    <a:pt x="3661" y="1156"/>
                    <a:pt x="3648" y="1153"/>
                    <a:pt x="3609" y="1156"/>
                  </a:cubicBezTo>
                  <a:cubicBezTo>
                    <a:pt x="3570" y="1159"/>
                    <a:pt x="3537" y="1151"/>
                    <a:pt x="3484" y="1142"/>
                  </a:cubicBezTo>
                  <a:cubicBezTo>
                    <a:pt x="3432" y="1134"/>
                    <a:pt x="3435" y="1139"/>
                    <a:pt x="3393" y="1106"/>
                  </a:cubicBezTo>
                  <a:cubicBezTo>
                    <a:pt x="3350" y="1073"/>
                    <a:pt x="3344" y="1109"/>
                    <a:pt x="3301" y="1120"/>
                  </a:cubicBezTo>
                  <a:cubicBezTo>
                    <a:pt x="3258" y="1131"/>
                    <a:pt x="3258" y="1106"/>
                    <a:pt x="3239" y="1084"/>
                  </a:cubicBezTo>
                  <a:cubicBezTo>
                    <a:pt x="3219" y="1062"/>
                    <a:pt x="3193" y="1053"/>
                    <a:pt x="3173" y="1031"/>
                  </a:cubicBezTo>
                  <a:cubicBezTo>
                    <a:pt x="3154" y="1009"/>
                    <a:pt x="3111" y="1020"/>
                    <a:pt x="3078" y="1012"/>
                  </a:cubicBezTo>
                  <a:cubicBezTo>
                    <a:pt x="3045" y="1003"/>
                    <a:pt x="3016" y="1003"/>
                    <a:pt x="2996" y="984"/>
                  </a:cubicBezTo>
                  <a:cubicBezTo>
                    <a:pt x="2977" y="964"/>
                    <a:pt x="2914" y="975"/>
                    <a:pt x="2862" y="967"/>
                  </a:cubicBezTo>
                  <a:cubicBezTo>
                    <a:pt x="2810" y="959"/>
                    <a:pt x="2819" y="934"/>
                    <a:pt x="2816" y="906"/>
                  </a:cubicBezTo>
                  <a:cubicBezTo>
                    <a:pt x="2813" y="878"/>
                    <a:pt x="2806" y="875"/>
                    <a:pt x="2787" y="856"/>
                  </a:cubicBezTo>
                  <a:cubicBezTo>
                    <a:pt x="2767" y="836"/>
                    <a:pt x="2754" y="800"/>
                    <a:pt x="2747" y="773"/>
                  </a:cubicBezTo>
                  <a:cubicBezTo>
                    <a:pt x="2741" y="745"/>
                    <a:pt x="2711" y="709"/>
                    <a:pt x="2678" y="684"/>
                  </a:cubicBezTo>
                  <a:cubicBezTo>
                    <a:pt x="2646" y="659"/>
                    <a:pt x="2662" y="645"/>
                    <a:pt x="2665" y="620"/>
                  </a:cubicBezTo>
                  <a:cubicBezTo>
                    <a:pt x="2669" y="595"/>
                    <a:pt x="2656" y="564"/>
                    <a:pt x="2656" y="542"/>
                  </a:cubicBezTo>
                  <a:cubicBezTo>
                    <a:pt x="2656" y="520"/>
                    <a:pt x="2685" y="525"/>
                    <a:pt x="2708" y="533"/>
                  </a:cubicBezTo>
                  <a:cubicBezTo>
                    <a:pt x="2731" y="542"/>
                    <a:pt x="2737" y="531"/>
                    <a:pt x="2737" y="514"/>
                  </a:cubicBezTo>
                  <a:cubicBezTo>
                    <a:pt x="2737" y="497"/>
                    <a:pt x="2734" y="481"/>
                    <a:pt x="2721" y="456"/>
                  </a:cubicBezTo>
                  <a:cubicBezTo>
                    <a:pt x="2708" y="431"/>
                    <a:pt x="2734" y="420"/>
                    <a:pt x="2751" y="389"/>
                  </a:cubicBezTo>
                  <a:cubicBezTo>
                    <a:pt x="2767" y="358"/>
                    <a:pt x="2741" y="358"/>
                    <a:pt x="2764" y="339"/>
                  </a:cubicBezTo>
                  <a:cubicBezTo>
                    <a:pt x="2787" y="319"/>
                    <a:pt x="2793" y="303"/>
                    <a:pt x="2793" y="283"/>
                  </a:cubicBezTo>
                  <a:cubicBezTo>
                    <a:pt x="2793" y="264"/>
                    <a:pt x="2783" y="256"/>
                    <a:pt x="2760" y="247"/>
                  </a:cubicBezTo>
                  <a:cubicBezTo>
                    <a:pt x="2737" y="239"/>
                    <a:pt x="2728" y="247"/>
                    <a:pt x="2718" y="225"/>
                  </a:cubicBezTo>
                  <a:cubicBezTo>
                    <a:pt x="2708" y="203"/>
                    <a:pt x="2767" y="214"/>
                    <a:pt x="2787" y="186"/>
                  </a:cubicBezTo>
                  <a:cubicBezTo>
                    <a:pt x="2794" y="176"/>
                    <a:pt x="2794" y="162"/>
                    <a:pt x="2792" y="149"/>
                  </a:cubicBezTo>
                  <a:cubicBezTo>
                    <a:pt x="2760" y="144"/>
                    <a:pt x="2736" y="154"/>
                    <a:pt x="2699" y="159"/>
                  </a:cubicBezTo>
                  <a:cubicBezTo>
                    <a:pt x="2651" y="167"/>
                    <a:pt x="2638" y="144"/>
                    <a:pt x="2590" y="118"/>
                  </a:cubicBezTo>
                  <a:cubicBezTo>
                    <a:pt x="2542" y="92"/>
                    <a:pt x="2398" y="48"/>
                    <a:pt x="2328" y="37"/>
                  </a:cubicBezTo>
                  <a:cubicBezTo>
                    <a:pt x="2258" y="26"/>
                    <a:pt x="2258" y="41"/>
                    <a:pt x="2219" y="66"/>
                  </a:cubicBezTo>
                  <a:cubicBezTo>
                    <a:pt x="2179" y="92"/>
                    <a:pt x="2061" y="85"/>
                    <a:pt x="2000" y="81"/>
                  </a:cubicBezTo>
                  <a:cubicBezTo>
                    <a:pt x="1939" y="78"/>
                    <a:pt x="1904" y="122"/>
                    <a:pt x="1856" y="152"/>
                  </a:cubicBezTo>
                  <a:cubicBezTo>
                    <a:pt x="1808" y="181"/>
                    <a:pt x="1791" y="178"/>
                    <a:pt x="1751" y="170"/>
                  </a:cubicBezTo>
                  <a:cubicBezTo>
                    <a:pt x="1712" y="163"/>
                    <a:pt x="1703" y="167"/>
                    <a:pt x="1651" y="167"/>
                  </a:cubicBezTo>
                  <a:cubicBezTo>
                    <a:pt x="1598" y="167"/>
                    <a:pt x="1585" y="167"/>
                    <a:pt x="1546" y="196"/>
                  </a:cubicBezTo>
                  <a:cubicBezTo>
                    <a:pt x="1507" y="226"/>
                    <a:pt x="1481" y="215"/>
                    <a:pt x="1459" y="193"/>
                  </a:cubicBezTo>
                  <a:cubicBezTo>
                    <a:pt x="1437" y="170"/>
                    <a:pt x="1424" y="185"/>
                    <a:pt x="1371" y="178"/>
                  </a:cubicBezTo>
                  <a:cubicBezTo>
                    <a:pt x="1319" y="170"/>
                    <a:pt x="1323" y="137"/>
                    <a:pt x="1297" y="118"/>
                  </a:cubicBezTo>
                  <a:cubicBezTo>
                    <a:pt x="1271" y="100"/>
                    <a:pt x="1236" y="100"/>
                    <a:pt x="1175" y="92"/>
                  </a:cubicBezTo>
                  <a:cubicBezTo>
                    <a:pt x="1114" y="85"/>
                    <a:pt x="1131" y="107"/>
                    <a:pt x="1109" y="81"/>
                  </a:cubicBezTo>
                  <a:cubicBezTo>
                    <a:pt x="1087" y="55"/>
                    <a:pt x="1087" y="85"/>
                    <a:pt x="1044" y="89"/>
                  </a:cubicBezTo>
                  <a:cubicBezTo>
                    <a:pt x="1000" y="92"/>
                    <a:pt x="987" y="144"/>
                    <a:pt x="943" y="170"/>
                  </a:cubicBezTo>
                  <a:cubicBezTo>
                    <a:pt x="900" y="196"/>
                    <a:pt x="878" y="159"/>
                    <a:pt x="856" y="126"/>
                  </a:cubicBezTo>
                  <a:cubicBezTo>
                    <a:pt x="834" y="92"/>
                    <a:pt x="755" y="104"/>
                    <a:pt x="720" y="100"/>
                  </a:cubicBezTo>
                  <a:cubicBezTo>
                    <a:pt x="686" y="96"/>
                    <a:pt x="681" y="81"/>
                    <a:pt x="637" y="41"/>
                  </a:cubicBezTo>
                  <a:cubicBezTo>
                    <a:pt x="594" y="0"/>
                    <a:pt x="611" y="81"/>
                    <a:pt x="576" y="115"/>
                  </a:cubicBezTo>
                  <a:cubicBezTo>
                    <a:pt x="541" y="148"/>
                    <a:pt x="489" y="181"/>
                    <a:pt x="480" y="211"/>
                  </a:cubicBezTo>
                  <a:cubicBezTo>
                    <a:pt x="471" y="241"/>
                    <a:pt x="476" y="248"/>
                    <a:pt x="450" y="267"/>
                  </a:cubicBezTo>
                  <a:cubicBezTo>
                    <a:pt x="423" y="285"/>
                    <a:pt x="388" y="281"/>
                    <a:pt x="345" y="263"/>
                  </a:cubicBezTo>
                  <a:cubicBezTo>
                    <a:pt x="325" y="255"/>
                    <a:pt x="297" y="249"/>
                    <a:pt x="271" y="244"/>
                  </a:cubicBezTo>
                  <a:cubicBezTo>
                    <a:pt x="276" y="263"/>
                    <a:pt x="238" y="283"/>
                    <a:pt x="201" y="304"/>
                  </a:cubicBezTo>
                  <a:cubicBezTo>
                    <a:pt x="153" y="330"/>
                    <a:pt x="214" y="352"/>
                    <a:pt x="236" y="374"/>
                  </a:cubicBezTo>
                  <a:cubicBezTo>
                    <a:pt x="257" y="396"/>
                    <a:pt x="236" y="411"/>
                    <a:pt x="201" y="422"/>
                  </a:cubicBezTo>
                  <a:cubicBezTo>
                    <a:pt x="166" y="433"/>
                    <a:pt x="170" y="467"/>
                    <a:pt x="205" y="493"/>
                  </a:cubicBezTo>
                  <a:cubicBezTo>
                    <a:pt x="240" y="519"/>
                    <a:pt x="231" y="530"/>
                    <a:pt x="262" y="545"/>
                  </a:cubicBezTo>
                  <a:cubicBezTo>
                    <a:pt x="292" y="559"/>
                    <a:pt x="284" y="578"/>
                    <a:pt x="262" y="597"/>
                  </a:cubicBezTo>
                  <a:cubicBezTo>
                    <a:pt x="240" y="615"/>
                    <a:pt x="275" y="641"/>
                    <a:pt x="275" y="689"/>
                  </a:cubicBezTo>
                  <a:cubicBezTo>
                    <a:pt x="275" y="737"/>
                    <a:pt x="227" y="715"/>
                    <a:pt x="205" y="708"/>
                  </a:cubicBezTo>
                  <a:cubicBezTo>
                    <a:pt x="183" y="700"/>
                    <a:pt x="174" y="723"/>
                    <a:pt x="144" y="730"/>
                  </a:cubicBezTo>
                  <a:cubicBezTo>
                    <a:pt x="113" y="737"/>
                    <a:pt x="105" y="708"/>
                    <a:pt x="96" y="678"/>
                  </a:cubicBezTo>
                  <a:cubicBezTo>
                    <a:pt x="87" y="648"/>
                    <a:pt x="43" y="652"/>
                    <a:pt x="22" y="671"/>
                  </a:cubicBezTo>
                  <a:cubicBezTo>
                    <a:pt x="0" y="689"/>
                    <a:pt x="13" y="730"/>
                    <a:pt x="26" y="756"/>
                  </a:cubicBezTo>
                  <a:cubicBezTo>
                    <a:pt x="39" y="782"/>
                    <a:pt x="65" y="811"/>
                    <a:pt x="52" y="837"/>
                  </a:cubicBezTo>
                  <a:cubicBezTo>
                    <a:pt x="39" y="863"/>
                    <a:pt x="30" y="867"/>
                    <a:pt x="52" y="900"/>
                  </a:cubicBezTo>
                  <a:cubicBezTo>
                    <a:pt x="74" y="934"/>
                    <a:pt x="35" y="938"/>
                    <a:pt x="39" y="960"/>
                  </a:cubicBezTo>
                  <a:cubicBezTo>
                    <a:pt x="43" y="982"/>
                    <a:pt x="70" y="989"/>
                    <a:pt x="78" y="975"/>
                  </a:cubicBezTo>
                  <a:cubicBezTo>
                    <a:pt x="87" y="960"/>
                    <a:pt x="109" y="967"/>
                    <a:pt x="122" y="978"/>
                  </a:cubicBezTo>
                  <a:cubicBezTo>
                    <a:pt x="135" y="989"/>
                    <a:pt x="148" y="1049"/>
                    <a:pt x="153" y="1071"/>
                  </a:cubicBezTo>
                  <a:cubicBezTo>
                    <a:pt x="157" y="1093"/>
                    <a:pt x="188" y="1112"/>
                    <a:pt x="205" y="1097"/>
                  </a:cubicBezTo>
                  <a:cubicBezTo>
                    <a:pt x="222" y="1082"/>
                    <a:pt x="244" y="1112"/>
                    <a:pt x="266" y="1138"/>
                  </a:cubicBezTo>
                  <a:cubicBezTo>
                    <a:pt x="288" y="1164"/>
                    <a:pt x="327" y="1201"/>
                    <a:pt x="340" y="1230"/>
                  </a:cubicBezTo>
                  <a:cubicBezTo>
                    <a:pt x="354" y="1260"/>
                    <a:pt x="406" y="1264"/>
                    <a:pt x="406" y="1275"/>
                  </a:cubicBezTo>
                  <a:cubicBezTo>
                    <a:pt x="406" y="1286"/>
                    <a:pt x="445" y="1304"/>
                    <a:pt x="467" y="1327"/>
                  </a:cubicBezTo>
                  <a:cubicBezTo>
                    <a:pt x="489" y="1349"/>
                    <a:pt x="493" y="1342"/>
                    <a:pt x="493" y="1390"/>
                  </a:cubicBezTo>
                  <a:cubicBezTo>
                    <a:pt x="493" y="1438"/>
                    <a:pt x="541" y="1397"/>
                    <a:pt x="550" y="1379"/>
                  </a:cubicBezTo>
                  <a:cubicBezTo>
                    <a:pt x="559" y="1360"/>
                    <a:pt x="611" y="1345"/>
                    <a:pt x="637" y="1319"/>
                  </a:cubicBezTo>
                  <a:cubicBezTo>
                    <a:pt x="664" y="1293"/>
                    <a:pt x="672" y="1356"/>
                    <a:pt x="694" y="1390"/>
                  </a:cubicBezTo>
                  <a:cubicBezTo>
                    <a:pt x="716" y="1423"/>
                    <a:pt x="729" y="1397"/>
                    <a:pt x="768" y="1445"/>
                  </a:cubicBezTo>
                  <a:cubicBezTo>
                    <a:pt x="808" y="1493"/>
                    <a:pt x="812" y="1464"/>
                    <a:pt x="856" y="1505"/>
                  </a:cubicBezTo>
                  <a:cubicBezTo>
                    <a:pt x="900" y="1545"/>
                    <a:pt x="939" y="1564"/>
                    <a:pt x="974" y="1582"/>
                  </a:cubicBezTo>
                  <a:cubicBezTo>
                    <a:pt x="1009" y="1601"/>
                    <a:pt x="1017" y="1694"/>
                    <a:pt x="1039" y="1731"/>
                  </a:cubicBezTo>
                  <a:cubicBezTo>
                    <a:pt x="1061" y="1768"/>
                    <a:pt x="1109" y="1723"/>
                    <a:pt x="1135" y="1690"/>
                  </a:cubicBezTo>
                  <a:cubicBezTo>
                    <a:pt x="1162" y="1657"/>
                    <a:pt x="1170" y="1712"/>
                    <a:pt x="1170" y="1723"/>
                  </a:cubicBezTo>
                  <a:cubicBezTo>
                    <a:pt x="1170" y="1734"/>
                    <a:pt x="1175" y="1783"/>
                    <a:pt x="1175" y="1809"/>
                  </a:cubicBezTo>
                  <a:cubicBezTo>
                    <a:pt x="1175" y="1834"/>
                    <a:pt x="1236" y="1849"/>
                    <a:pt x="1271" y="1860"/>
                  </a:cubicBezTo>
                  <a:cubicBezTo>
                    <a:pt x="1306" y="1872"/>
                    <a:pt x="1310" y="1905"/>
                    <a:pt x="1358" y="1901"/>
                  </a:cubicBezTo>
                  <a:cubicBezTo>
                    <a:pt x="1406" y="1897"/>
                    <a:pt x="1389" y="1912"/>
                    <a:pt x="1380" y="1923"/>
                  </a:cubicBezTo>
                  <a:cubicBezTo>
                    <a:pt x="1371" y="1935"/>
                    <a:pt x="1398" y="1957"/>
                    <a:pt x="1398" y="1972"/>
                  </a:cubicBezTo>
                  <a:cubicBezTo>
                    <a:pt x="1398" y="1986"/>
                    <a:pt x="1441" y="2001"/>
                    <a:pt x="1459" y="1990"/>
                  </a:cubicBezTo>
                  <a:cubicBezTo>
                    <a:pt x="1476" y="1979"/>
                    <a:pt x="1494" y="1998"/>
                    <a:pt x="1511" y="2012"/>
                  </a:cubicBezTo>
                  <a:cubicBezTo>
                    <a:pt x="1529" y="2027"/>
                    <a:pt x="1559" y="2023"/>
                    <a:pt x="1555" y="2061"/>
                  </a:cubicBezTo>
                  <a:cubicBezTo>
                    <a:pt x="1594" y="2142"/>
                    <a:pt x="1598" y="2094"/>
                    <a:pt x="1612" y="2072"/>
                  </a:cubicBezTo>
                  <a:cubicBezTo>
                    <a:pt x="1625" y="2049"/>
                    <a:pt x="1633" y="2075"/>
                    <a:pt x="1651" y="2105"/>
                  </a:cubicBezTo>
                  <a:cubicBezTo>
                    <a:pt x="1668" y="2135"/>
                    <a:pt x="1725" y="2094"/>
                    <a:pt x="1747" y="2079"/>
                  </a:cubicBezTo>
                  <a:cubicBezTo>
                    <a:pt x="1769" y="2064"/>
                    <a:pt x="1782" y="2101"/>
                    <a:pt x="1786" y="2116"/>
                  </a:cubicBezTo>
                  <a:cubicBezTo>
                    <a:pt x="1791" y="2131"/>
                    <a:pt x="1843" y="2142"/>
                    <a:pt x="1856" y="2164"/>
                  </a:cubicBezTo>
                  <a:cubicBezTo>
                    <a:pt x="1869" y="2187"/>
                    <a:pt x="1895" y="2187"/>
                    <a:pt x="1948" y="2172"/>
                  </a:cubicBezTo>
                  <a:cubicBezTo>
                    <a:pt x="2000" y="2157"/>
                    <a:pt x="1992" y="2190"/>
                    <a:pt x="2040" y="2194"/>
                  </a:cubicBezTo>
                  <a:cubicBezTo>
                    <a:pt x="2088" y="2198"/>
                    <a:pt x="2079" y="2172"/>
                    <a:pt x="2131" y="2172"/>
                  </a:cubicBezTo>
                  <a:cubicBezTo>
                    <a:pt x="2184" y="2172"/>
                    <a:pt x="2179" y="2172"/>
                    <a:pt x="2214" y="2146"/>
                  </a:cubicBezTo>
                  <a:cubicBezTo>
                    <a:pt x="2249" y="2120"/>
                    <a:pt x="2267" y="2168"/>
                    <a:pt x="2284" y="2205"/>
                  </a:cubicBezTo>
                  <a:cubicBezTo>
                    <a:pt x="2302" y="2242"/>
                    <a:pt x="2241" y="2264"/>
                    <a:pt x="2245" y="2316"/>
                  </a:cubicBezTo>
                  <a:cubicBezTo>
                    <a:pt x="2249" y="2368"/>
                    <a:pt x="2337" y="2283"/>
                    <a:pt x="2350" y="2264"/>
                  </a:cubicBezTo>
                  <a:cubicBezTo>
                    <a:pt x="2363" y="2246"/>
                    <a:pt x="2420" y="2194"/>
                    <a:pt x="2446" y="2164"/>
                  </a:cubicBezTo>
                  <a:cubicBezTo>
                    <a:pt x="2472" y="2135"/>
                    <a:pt x="2542" y="2142"/>
                    <a:pt x="2586" y="2127"/>
                  </a:cubicBezTo>
                  <a:cubicBezTo>
                    <a:pt x="2629" y="2112"/>
                    <a:pt x="2647" y="2153"/>
                    <a:pt x="2660" y="2175"/>
                  </a:cubicBezTo>
                  <a:cubicBezTo>
                    <a:pt x="2673" y="2198"/>
                    <a:pt x="2664" y="2198"/>
                    <a:pt x="2704" y="2198"/>
                  </a:cubicBezTo>
                  <a:cubicBezTo>
                    <a:pt x="2743" y="2198"/>
                    <a:pt x="2773" y="2205"/>
                    <a:pt x="2795" y="2227"/>
                  </a:cubicBezTo>
                  <a:cubicBezTo>
                    <a:pt x="2817" y="2250"/>
                    <a:pt x="2861" y="2246"/>
                    <a:pt x="2874" y="2224"/>
                  </a:cubicBezTo>
                  <a:cubicBezTo>
                    <a:pt x="2887" y="2201"/>
                    <a:pt x="2922" y="2227"/>
                    <a:pt x="2966" y="2253"/>
                  </a:cubicBezTo>
                  <a:cubicBezTo>
                    <a:pt x="3009" y="2279"/>
                    <a:pt x="2974" y="2287"/>
                    <a:pt x="2983" y="2309"/>
                  </a:cubicBezTo>
                  <a:cubicBezTo>
                    <a:pt x="2992" y="2331"/>
                    <a:pt x="3057" y="2339"/>
                    <a:pt x="3071" y="2316"/>
                  </a:cubicBezTo>
                  <a:cubicBezTo>
                    <a:pt x="3084" y="2294"/>
                    <a:pt x="3114" y="2305"/>
                    <a:pt x="3140" y="2320"/>
                  </a:cubicBezTo>
                  <a:cubicBezTo>
                    <a:pt x="3167" y="2335"/>
                    <a:pt x="3223" y="2305"/>
                    <a:pt x="3241" y="2268"/>
                  </a:cubicBezTo>
                  <a:cubicBezTo>
                    <a:pt x="3258" y="2231"/>
                    <a:pt x="3237" y="2227"/>
                    <a:pt x="3285" y="2220"/>
                  </a:cubicBezTo>
                  <a:cubicBezTo>
                    <a:pt x="3333" y="2213"/>
                    <a:pt x="3341" y="2179"/>
                    <a:pt x="3376" y="2138"/>
                  </a:cubicBezTo>
                  <a:cubicBezTo>
                    <a:pt x="3411" y="2098"/>
                    <a:pt x="3481" y="2112"/>
                    <a:pt x="3538" y="2101"/>
                  </a:cubicBezTo>
                  <a:cubicBezTo>
                    <a:pt x="3595" y="2090"/>
                    <a:pt x="3630" y="2038"/>
                    <a:pt x="3700" y="1990"/>
                  </a:cubicBezTo>
                  <a:cubicBezTo>
                    <a:pt x="3769" y="1942"/>
                    <a:pt x="3796" y="2005"/>
                    <a:pt x="3813" y="2016"/>
                  </a:cubicBezTo>
                  <a:cubicBezTo>
                    <a:pt x="3831" y="2027"/>
                    <a:pt x="3887" y="2031"/>
                    <a:pt x="3914" y="2057"/>
                  </a:cubicBezTo>
                  <a:cubicBezTo>
                    <a:pt x="3940" y="2083"/>
                    <a:pt x="3949" y="2035"/>
                    <a:pt x="3975" y="2009"/>
                  </a:cubicBezTo>
                  <a:cubicBezTo>
                    <a:pt x="4001" y="1983"/>
                    <a:pt x="4023" y="1975"/>
                    <a:pt x="4058" y="1960"/>
                  </a:cubicBezTo>
                  <a:cubicBezTo>
                    <a:pt x="4093" y="1946"/>
                    <a:pt x="4132" y="1975"/>
                    <a:pt x="4154" y="2001"/>
                  </a:cubicBezTo>
                  <a:cubicBezTo>
                    <a:pt x="4176" y="2027"/>
                    <a:pt x="4132" y="2027"/>
                    <a:pt x="4119" y="2061"/>
                  </a:cubicBezTo>
                  <a:cubicBezTo>
                    <a:pt x="4106" y="2094"/>
                    <a:pt x="4154" y="2086"/>
                    <a:pt x="4167" y="2064"/>
                  </a:cubicBezTo>
                  <a:cubicBezTo>
                    <a:pt x="4180" y="2042"/>
                    <a:pt x="4202" y="2064"/>
                    <a:pt x="4211" y="2094"/>
                  </a:cubicBezTo>
                  <a:cubicBezTo>
                    <a:pt x="4219" y="2124"/>
                    <a:pt x="4228" y="2127"/>
                    <a:pt x="4206" y="2150"/>
                  </a:cubicBezTo>
                  <a:cubicBezTo>
                    <a:pt x="4184" y="2172"/>
                    <a:pt x="4167" y="2168"/>
                    <a:pt x="4158" y="2205"/>
                  </a:cubicBezTo>
                  <a:cubicBezTo>
                    <a:pt x="4149" y="2242"/>
                    <a:pt x="4228" y="2205"/>
                    <a:pt x="4246" y="2220"/>
                  </a:cubicBezTo>
                  <a:cubicBezTo>
                    <a:pt x="4263" y="2235"/>
                    <a:pt x="4285" y="2253"/>
                    <a:pt x="4320" y="2250"/>
                  </a:cubicBezTo>
                  <a:cubicBezTo>
                    <a:pt x="4355" y="2246"/>
                    <a:pt x="4346" y="2242"/>
                    <a:pt x="4385" y="2268"/>
                  </a:cubicBezTo>
                  <a:cubicBezTo>
                    <a:pt x="4425" y="2294"/>
                    <a:pt x="4425" y="2246"/>
                    <a:pt x="4447" y="2220"/>
                  </a:cubicBezTo>
                  <a:cubicBezTo>
                    <a:pt x="4468" y="2194"/>
                    <a:pt x="4495" y="2209"/>
                    <a:pt x="4508" y="2235"/>
                  </a:cubicBezTo>
                  <a:cubicBezTo>
                    <a:pt x="4521" y="2261"/>
                    <a:pt x="4530" y="2250"/>
                    <a:pt x="4564" y="2272"/>
                  </a:cubicBezTo>
                  <a:cubicBezTo>
                    <a:pt x="4585" y="2285"/>
                    <a:pt x="4590" y="2296"/>
                    <a:pt x="4594" y="2315"/>
                  </a:cubicBezTo>
                  <a:cubicBezTo>
                    <a:pt x="4599" y="2309"/>
                    <a:pt x="4605" y="2302"/>
                    <a:pt x="4613" y="2294"/>
                  </a:cubicBezTo>
                  <a:cubicBezTo>
                    <a:pt x="4656" y="2246"/>
                    <a:pt x="4639" y="2290"/>
                    <a:pt x="4674" y="2305"/>
                  </a:cubicBezTo>
                  <a:cubicBezTo>
                    <a:pt x="4709" y="2320"/>
                    <a:pt x="4717" y="2301"/>
                    <a:pt x="4722" y="2268"/>
                  </a:cubicBezTo>
                  <a:cubicBezTo>
                    <a:pt x="4726" y="2235"/>
                    <a:pt x="4713" y="2183"/>
                    <a:pt x="4713" y="2142"/>
                  </a:cubicBezTo>
                  <a:cubicBezTo>
                    <a:pt x="4713" y="2101"/>
                    <a:pt x="4726" y="2124"/>
                    <a:pt x="4770" y="2112"/>
                  </a:cubicBezTo>
                  <a:cubicBezTo>
                    <a:pt x="4813" y="2101"/>
                    <a:pt x="4770" y="2112"/>
                    <a:pt x="4770" y="2072"/>
                  </a:cubicBezTo>
                  <a:cubicBezTo>
                    <a:pt x="4770" y="2031"/>
                    <a:pt x="4796" y="2053"/>
                    <a:pt x="4827" y="2035"/>
                  </a:cubicBezTo>
                  <a:cubicBezTo>
                    <a:pt x="4857" y="2016"/>
                    <a:pt x="4827" y="2001"/>
                    <a:pt x="4818" y="1968"/>
                  </a:cubicBezTo>
                  <a:cubicBezTo>
                    <a:pt x="4809" y="1935"/>
                    <a:pt x="4827" y="1857"/>
                    <a:pt x="4822" y="1820"/>
                  </a:cubicBezTo>
                  <a:cubicBezTo>
                    <a:pt x="4818" y="1783"/>
                    <a:pt x="4822" y="1771"/>
                    <a:pt x="4818" y="1731"/>
                  </a:cubicBezTo>
                  <a:cubicBezTo>
                    <a:pt x="4813" y="1690"/>
                    <a:pt x="4796" y="1660"/>
                    <a:pt x="4792" y="1631"/>
                  </a:cubicBezTo>
                  <a:cubicBezTo>
                    <a:pt x="4787" y="1601"/>
                    <a:pt x="4752" y="1594"/>
                    <a:pt x="4730" y="1564"/>
                  </a:cubicBezTo>
                  <a:cubicBezTo>
                    <a:pt x="4709" y="1534"/>
                    <a:pt x="4744" y="1542"/>
                    <a:pt x="4792" y="1531"/>
                  </a:cubicBezTo>
                  <a:cubicBezTo>
                    <a:pt x="4840" y="1519"/>
                    <a:pt x="4774" y="1475"/>
                    <a:pt x="4744" y="1449"/>
                  </a:cubicBezTo>
                  <a:cubicBezTo>
                    <a:pt x="4713" y="1423"/>
                    <a:pt x="4709" y="1408"/>
                    <a:pt x="4704" y="1367"/>
                  </a:cubicBezTo>
                  <a:cubicBezTo>
                    <a:pt x="4700" y="1327"/>
                    <a:pt x="4656" y="1312"/>
                    <a:pt x="4647" y="1264"/>
                  </a:cubicBezTo>
                  <a:cubicBezTo>
                    <a:pt x="4639" y="1215"/>
                    <a:pt x="4608" y="1230"/>
                    <a:pt x="4582" y="1227"/>
                  </a:cubicBezTo>
                  <a:cubicBezTo>
                    <a:pt x="4556" y="1223"/>
                    <a:pt x="4516" y="1193"/>
                    <a:pt x="4481" y="1186"/>
                  </a:cubicBezTo>
                  <a:cubicBezTo>
                    <a:pt x="4454" y="1180"/>
                    <a:pt x="4462" y="1168"/>
                    <a:pt x="4478" y="1157"/>
                  </a:cubicBezTo>
                  <a:cubicBezTo>
                    <a:pt x="4460" y="1150"/>
                    <a:pt x="4440" y="1144"/>
                    <a:pt x="4418" y="114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2" name="Freeform 8"/>
            <p:cNvSpPr>
              <a:spLocks/>
            </p:cNvSpPr>
            <p:nvPr/>
          </p:nvSpPr>
          <p:spPr bwMode="auto">
            <a:xfrm>
              <a:off x="1496" y="1832"/>
              <a:ext cx="1455" cy="934"/>
            </a:xfrm>
            <a:custGeom>
              <a:avLst/>
              <a:gdLst>
                <a:gd name="T0" fmla="*/ 3054 w 3142"/>
                <a:gd name="T1" fmla="*/ 771 h 2018"/>
                <a:gd name="T2" fmla="*/ 2993 w 3142"/>
                <a:gd name="T3" fmla="*/ 656 h 2018"/>
                <a:gd name="T4" fmla="*/ 2875 w 3142"/>
                <a:gd name="T5" fmla="*/ 478 h 2018"/>
                <a:gd name="T6" fmla="*/ 2652 w 3142"/>
                <a:gd name="T7" fmla="*/ 396 h 2018"/>
                <a:gd name="T8" fmla="*/ 2460 w 3142"/>
                <a:gd name="T9" fmla="*/ 204 h 2018"/>
                <a:gd name="T10" fmla="*/ 2298 w 3142"/>
                <a:gd name="T11" fmla="*/ 200 h 2018"/>
                <a:gd name="T12" fmla="*/ 2023 w 3142"/>
                <a:gd name="T13" fmla="*/ 152 h 2018"/>
                <a:gd name="T14" fmla="*/ 1700 w 3142"/>
                <a:gd name="T15" fmla="*/ 185 h 2018"/>
                <a:gd name="T16" fmla="*/ 1482 w 3142"/>
                <a:gd name="T17" fmla="*/ 118 h 2018"/>
                <a:gd name="T18" fmla="*/ 1206 w 3142"/>
                <a:gd name="T19" fmla="*/ 40 h 2018"/>
                <a:gd name="T20" fmla="*/ 988 w 3142"/>
                <a:gd name="T21" fmla="*/ 59 h 2018"/>
                <a:gd name="T22" fmla="*/ 761 w 3142"/>
                <a:gd name="T23" fmla="*/ 85 h 2018"/>
                <a:gd name="T24" fmla="*/ 451 w 3142"/>
                <a:gd name="T25" fmla="*/ 133 h 2018"/>
                <a:gd name="T26" fmla="*/ 298 w 3142"/>
                <a:gd name="T27" fmla="*/ 333 h 2018"/>
                <a:gd name="T28" fmla="*/ 490 w 3142"/>
                <a:gd name="T29" fmla="*/ 463 h 2018"/>
                <a:gd name="T30" fmla="*/ 433 w 3142"/>
                <a:gd name="T31" fmla="*/ 574 h 2018"/>
                <a:gd name="T32" fmla="*/ 411 w 3142"/>
                <a:gd name="T33" fmla="*/ 689 h 2018"/>
                <a:gd name="T34" fmla="*/ 333 w 3142"/>
                <a:gd name="T35" fmla="*/ 752 h 2018"/>
                <a:gd name="T36" fmla="*/ 146 w 3142"/>
                <a:gd name="T37" fmla="*/ 716 h 2018"/>
                <a:gd name="T38" fmla="*/ 72 w 3142"/>
                <a:gd name="T39" fmla="*/ 792 h 2018"/>
                <a:gd name="T40" fmla="*/ 147 w 3142"/>
                <a:gd name="T41" fmla="*/ 850 h 2018"/>
                <a:gd name="T42" fmla="*/ 105 w 3142"/>
                <a:gd name="T43" fmla="*/ 956 h 2018"/>
                <a:gd name="T44" fmla="*/ 91 w 3142"/>
                <a:gd name="T45" fmla="*/ 1081 h 2018"/>
                <a:gd name="T46" fmla="*/ 10 w 3142"/>
                <a:gd name="T47" fmla="*/ 1109 h 2018"/>
                <a:gd name="T48" fmla="*/ 32 w 3142"/>
                <a:gd name="T49" fmla="*/ 1251 h 2018"/>
                <a:gd name="T50" fmla="*/ 141 w 3142"/>
                <a:gd name="T51" fmla="*/ 1423 h 2018"/>
                <a:gd name="T52" fmla="*/ 216 w 3142"/>
                <a:gd name="T53" fmla="*/ 1534 h 2018"/>
                <a:gd name="T54" fmla="*/ 432 w 3142"/>
                <a:gd name="T55" fmla="*/ 1579 h 2018"/>
                <a:gd name="T56" fmla="*/ 593 w 3142"/>
                <a:gd name="T57" fmla="*/ 1651 h 2018"/>
                <a:gd name="T58" fmla="*/ 747 w 3142"/>
                <a:gd name="T59" fmla="*/ 1673 h 2018"/>
                <a:gd name="T60" fmla="*/ 963 w 3142"/>
                <a:gd name="T61" fmla="*/ 1723 h 2018"/>
                <a:gd name="T62" fmla="*/ 1192 w 3142"/>
                <a:gd name="T63" fmla="*/ 1757 h 2018"/>
                <a:gd name="T64" fmla="*/ 1356 w 3142"/>
                <a:gd name="T65" fmla="*/ 1882 h 2018"/>
                <a:gd name="T66" fmla="*/ 1458 w 3142"/>
                <a:gd name="T67" fmla="*/ 1971 h 2018"/>
                <a:gd name="T68" fmla="*/ 1576 w 3142"/>
                <a:gd name="T69" fmla="*/ 1971 h 2018"/>
                <a:gd name="T70" fmla="*/ 1720 w 3142"/>
                <a:gd name="T71" fmla="*/ 1890 h 2018"/>
                <a:gd name="T72" fmla="*/ 1769 w 3142"/>
                <a:gd name="T73" fmla="*/ 1765 h 2018"/>
                <a:gd name="T74" fmla="*/ 1832 w 3142"/>
                <a:gd name="T75" fmla="*/ 1724 h 2018"/>
                <a:gd name="T76" fmla="*/ 1853 w 3142"/>
                <a:gd name="T77" fmla="*/ 1631 h 2018"/>
                <a:gd name="T78" fmla="*/ 2036 w 3142"/>
                <a:gd name="T79" fmla="*/ 1586 h 2018"/>
                <a:gd name="T80" fmla="*/ 2189 w 3142"/>
                <a:gd name="T81" fmla="*/ 1597 h 2018"/>
                <a:gd name="T82" fmla="*/ 2347 w 3142"/>
                <a:gd name="T83" fmla="*/ 1597 h 2018"/>
                <a:gd name="T84" fmla="*/ 2499 w 3142"/>
                <a:gd name="T85" fmla="*/ 1738 h 2018"/>
                <a:gd name="T86" fmla="*/ 2661 w 3142"/>
                <a:gd name="T87" fmla="*/ 1686 h 2018"/>
                <a:gd name="T88" fmla="*/ 2805 w 3142"/>
                <a:gd name="T89" fmla="*/ 1649 h 2018"/>
                <a:gd name="T90" fmla="*/ 2949 w 3142"/>
                <a:gd name="T91" fmla="*/ 1656 h 2018"/>
                <a:gd name="T92" fmla="*/ 3011 w 3142"/>
                <a:gd name="T93" fmla="*/ 1530 h 2018"/>
                <a:gd name="T94" fmla="*/ 2831 w 3142"/>
                <a:gd name="T95" fmla="*/ 1441 h 2018"/>
                <a:gd name="T96" fmla="*/ 2661 w 3142"/>
                <a:gd name="T97" fmla="*/ 1323 h 2018"/>
                <a:gd name="T98" fmla="*/ 2818 w 3142"/>
                <a:gd name="T99" fmla="*/ 1382 h 2018"/>
                <a:gd name="T100" fmla="*/ 2884 w 3142"/>
                <a:gd name="T101" fmla="*/ 1234 h 2018"/>
                <a:gd name="T102" fmla="*/ 2976 w 3142"/>
                <a:gd name="T103" fmla="*/ 1115 h 2018"/>
                <a:gd name="T104" fmla="*/ 3032 w 3142"/>
                <a:gd name="T105" fmla="*/ 1026 h 2018"/>
                <a:gd name="T106" fmla="*/ 3089 w 3142"/>
                <a:gd name="T107" fmla="*/ 997 h 2018"/>
                <a:gd name="T108" fmla="*/ 3085 w 3142"/>
                <a:gd name="T109" fmla="*/ 823 h 20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42" h="2018">
                  <a:moveTo>
                    <a:pt x="3085" y="823"/>
                  </a:moveTo>
                  <a:cubicBezTo>
                    <a:pt x="3054" y="797"/>
                    <a:pt x="3054" y="789"/>
                    <a:pt x="3054" y="771"/>
                  </a:cubicBezTo>
                  <a:cubicBezTo>
                    <a:pt x="3054" y="752"/>
                    <a:pt x="3063" y="726"/>
                    <a:pt x="3032" y="708"/>
                  </a:cubicBezTo>
                  <a:cubicBezTo>
                    <a:pt x="2962" y="682"/>
                    <a:pt x="2976" y="678"/>
                    <a:pt x="2993" y="656"/>
                  </a:cubicBezTo>
                  <a:cubicBezTo>
                    <a:pt x="3011" y="633"/>
                    <a:pt x="2980" y="604"/>
                    <a:pt x="2971" y="574"/>
                  </a:cubicBezTo>
                  <a:cubicBezTo>
                    <a:pt x="2962" y="545"/>
                    <a:pt x="2901" y="530"/>
                    <a:pt x="2875" y="478"/>
                  </a:cubicBezTo>
                  <a:cubicBezTo>
                    <a:pt x="2849" y="426"/>
                    <a:pt x="2796" y="489"/>
                    <a:pt x="2762" y="496"/>
                  </a:cubicBezTo>
                  <a:cubicBezTo>
                    <a:pt x="2727" y="504"/>
                    <a:pt x="2679" y="426"/>
                    <a:pt x="2652" y="396"/>
                  </a:cubicBezTo>
                  <a:cubicBezTo>
                    <a:pt x="2626" y="367"/>
                    <a:pt x="2547" y="348"/>
                    <a:pt x="2499" y="330"/>
                  </a:cubicBezTo>
                  <a:cubicBezTo>
                    <a:pt x="2451" y="311"/>
                    <a:pt x="2464" y="244"/>
                    <a:pt x="2460" y="204"/>
                  </a:cubicBezTo>
                  <a:cubicBezTo>
                    <a:pt x="2456" y="163"/>
                    <a:pt x="2403" y="207"/>
                    <a:pt x="2360" y="226"/>
                  </a:cubicBezTo>
                  <a:cubicBezTo>
                    <a:pt x="2316" y="244"/>
                    <a:pt x="2303" y="229"/>
                    <a:pt x="2298" y="200"/>
                  </a:cubicBezTo>
                  <a:cubicBezTo>
                    <a:pt x="2294" y="170"/>
                    <a:pt x="2224" y="170"/>
                    <a:pt x="2141" y="126"/>
                  </a:cubicBezTo>
                  <a:cubicBezTo>
                    <a:pt x="2058" y="81"/>
                    <a:pt x="2050" y="122"/>
                    <a:pt x="2023" y="152"/>
                  </a:cubicBezTo>
                  <a:cubicBezTo>
                    <a:pt x="1997" y="181"/>
                    <a:pt x="1910" y="144"/>
                    <a:pt x="1844" y="133"/>
                  </a:cubicBezTo>
                  <a:cubicBezTo>
                    <a:pt x="1779" y="122"/>
                    <a:pt x="1770" y="159"/>
                    <a:pt x="1700" y="185"/>
                  </a:cubicBezTo>
                  <a:cubicBezTo>
                    <a:pt x="1630" y="211"/>
                    <a:pt x="1639" y="215"/>
                    <a:pt x="1595" y="207"/>
                  </a:cubicBezTo>
                  <a:cubicBezTo>
                    <a:pt x="1552" y="200"/>
                    <a:pt x="1517" y="166"/>
                    <a:pt x="1482" y="118"/>
                  </a:cubicBezTo>
                  <a:cubicBezTo>
                    <a:pt x="1447" y="70"/>
                    <a:pt x="1420" y="96"/>
                    <a:pt x="1368" y="92"/>
                  </a:cubicBezTo>
                  <a:cubicBezTo>
                    <a:pt x="1316" y="89"/>
                    <a:pt x="1263" y="48"/>
                    <a:pt x="1206" y="40"/>
                  </a:cubicBezTo>
                  <a:cubicBezTo>
                    <a:pt x="1150" y="33"/>
                    <a:pt x="1080" y="59"/>
                    <a:pt x="1045" y="29"/>
                  </a:cubicBezTo>
                  <a:cubicBezTo>
                    <a:pt x="1010" y="0"/>
                    <a:pt x="1010" y="29"/>
                    <a:pt x="988" y="59"/>
                  </a:cubicBezTo>
                  <a:cubicBezTo>
                    <a:pt x="966" y="89"/>
                    <a:pt x="927" y="66"/>
                    <a:pt x="879" y="63"/>
                  </a:cubicBezTo>
                  <a:cubicBezTo>
                    <a:pt x="831" y="59"/>
                    <a:pt x="822" y="81"/>
                    <a:pt x="761" y="85"/>
                  </a:cubicBezTo>
                  <a:cubicBezTo>
                    <a:pt x="700" y="89"/>
                    <a:pt x="700" y="122"/>
                    <a:pt x="617" y="126"/>
                  </a:cubicBezTo>
                  <a:cubicBezTo>
                    <a:pt x="534" y="129"/>
                    <a:pt x="521" y="141"/>
                    <a:pt x="451" y="133"/>
                  </a:cubicBezTo>
                  <a:cubicBezTo>
                    <a:pt x="381" y="126"/>
                    <a:pt x="368" y="166"/>
                    <a:pt x="320" y="196"/>
                  </a:cubicBezTo>
                  <a:cubicBezTo>
                    <a:pt x="272" y="226"/>
                    <a:pt x="298" y="285"/>
                    <a:pt x="298" y="333"/>
                  </a:cubicBezTo>
                  <a:cubicBezTo>
                    <a:pt x="298" y="381"/>
                    <a:pt x="381" y="370"/>
                    <a:pt x="390" y="400"/>
                  </a:cubicBezTo>
                  <a:cubicBezTo>
                    <a:pt x="398" y="430"/>
                    <a:pt x="464" y="430"/>
                    <a:pt x="490" y="463"/>
                  </a:cubicBezTo>
                  <a:cubicBezTo>
                    <a:pt x="516" y="496"/>
                    <a:pt x="481" y="504"/>
                    <a:pt x="468" y="522"/>
                  </a:cubicBezTo>
                  <a:cubicBezTo>
                    <a:pt x="455" y="541"/>
                    <a:pt x="477" y="556"/>
                    <a:pt x="433" y="574"/>
                  </a:cubicBezTo>
                  <a:cubicBezTo>
                    <a:pt x="390" y="593"/>
                    <a:pt x="394" y="582"/>
                    <a:pt x="359" y="619"/>
                  </a:cubicBezTo>
                  <a:cubicBezTo>
                    <a:pt x="324" y="656"/>
                    <a:pt x="350" y="674"/>
                    <a:pt x="411" y="689"/>
                  </a:cubicBezTo>
                  <a:cubicBezTo>
                    <a:pt x="473" y="704"/>
                    <a:pt x="446" y="722"/>
                    <a:pt x="407" y="722"/>
                  </a:cubicBezTo>
                  <a:cubicBezTo>
                    <a:pt x="368" y="722"/>
                    <a:pt x="425" y="730"/>
                    <a:pt x="333" y="752"/>
                  </a:cubicBezTo>
                  <a:cubicBezTo>
                    <a:pt x="241" y="774"/>
                    <a:pt x="232" y="748"/>
                    <a:pt x="180" y="726"/>
                  </a:cubicBezTo>
                  <a:cubicBezTo>
                    <a:pt x="167" y="721"/>
                    <a:pt x="156" y="718"/>
                    <a:pt x="146" y="716"/>
                  </a:cubicBezTo>
                  <a:cubicBezTo>
                    <a:pt x="148" y="729"/>
                    <a:pt x="148" y="743"/>
                    <a:pt x="141" y="753"/>
                  </a:cubicBezTo>
                  <a:cubicBezTo>
                    <a:pt x="121" y="781"/>
                    <a:pt x="62" y="770"/>
                    <a:pt x="72" y="792"/>
                  </a:cubicBezTo>
                  <a:cubicBezTo>
                    <a:pt x="82" y="814"/>
                    <a:pt x="91" y="806"/>
                    <a:pt x="114" y="814"/>
                  </a:cubicBezTo>
                  <a:cubicBezTo>
                    <a:pt x="137" y="823"/>
                    <a:pt x="147" y="831"/>
                    <a:pt x="147" y="850"/>
                  </a:cubicBezTo>
                  <a:cubicBezTo>
                    <a:pt x="147" y="870"/>
                    <a:pt x="141" y="886"/>
                    <a:pt x="118" y="906"/>
                  </a:cubicBezTo>
                  <a:cubicBezTo>
                    <a:pt x="95" y="925"/>
                    <a:pt x="121" y="925"/>
                    <a:pt x="105" y="956"/>
                  </a:cubicBezTo>
                  <a:cubicBezTo>
                    <a:pt x="88" y="987"/>
                    <a:pt x="62" y="998"/>
                    <a:pt x="75" y="1023"/>
                  </a:cubicBezTo>
                  <a:cubicBezTo>
                    <a:pt x="88" y="1048"/>
                    <a:pt x="91" y="1064"/>
                    <a:pt x="91" y="1081"/>
                  </a:cubicBezTo>
                  <a:cubicBezTo>
                    <a:pt x="91" y="1098"/>
                    <a:pt x="85" y="1109"/>
                    <a:pt x="62" y="1100"/>
                  </a:cubicBezTo>
                  <a:cubicBezTo>
                    <a:pt x="39" y="1092"/>
                    <a:pt x="10" y="1087"/>
                    <a:pt x="10" y="1109"/>
                  </a:cubicBezTo>
                  <a:cubicBezTo>
                    <a:pt x="10" y="1131"/>
                    <a:pt x="23" y="1162"/>
                    <a:pt x="19" y="1187"/>
                  </a:cubicBezTo>
                  <a:cubicBezTo>
                    <a:pt x="16" y="1212"/>
                    <a:pt x="0" y="1226"/>
                    <a:pt x="32" y="1251"/>
                  </a:cubicBezTo>
                  <a:cubicBezTo>
                    <a:pt x="65" y="1276"/>
                    <a:pt x="95" y="1312"/>
                    <a:pt x="101" y="1340"/>
                  </a:cubicBezTo>
                  <a:cubicBezTo>
                    <a:pt x="108" y="1367"/>
                    <a:pt x="121" y="1403"/>
                    <a:pt x="141" y="1423"/>
                  </a:cubicBezTo>
                  <a:cubicBezTo>
                    <a:pt x="160" y="1442"/>
                    <a:pt x="167" y="1445"/>
                    <a:pt x="170" y="1473"/>
                  </a:cubicBezTo>
                  <a:cubicBezTo>
                    <a:pt x="173" y="1501"/>
                    <a:pt x="164" y="1526"/>
                    <a:pt x="216" y="1534"/>
                  </a:cubicBezTo>
                  <a:cubicBezTo>
                    <a:pt x="268" y="1542"/>
                    <a:pt x="331" y="1531"/>
                    <a:pt x="350" y="1551"/>
                  </a:cubicBezTo>
                  <a:cubicBezTo>
                    <a:pt x="370" y="1570"/>
                    <a:pt x="399" y="1570"/>
                    <a:pt x="432" y="1579"/>
                  </a:cubicBezTo>
                  <a:cubicBezTo>
                    <a:pt x="465" y="1587"/>
                    <a:pt x="508" y="1576"/>
                    <a:pt x="527" y="1598"/>
                  </a:cubicBezTo>
                  <a:cubicBezTo>
                    <a:pt x="547" y="1620"/>
                    <a:pt x="573" y="1629"/>
                    <a:pt x="593" y="1651"/>
                  </a:cubicBezTo>
                  <a:cubicBezTo>
                    <a:pt x="612" y="1673"/>
                    <a:pt x="612" y="1698"/>
                    <a:pt x="655" y="1687"/>
                  </a:cubicBezTo>
                  <a:cubicBezTo>
                    <a:pt x="698" y="1676"/>
                    <a:pt x="704" y="1640"/>
                    <a:pt x="747" y="1673"/>
                  </a:cubicBezTo>
                  <a:cubicBezTo>
                    <a:pt x="789" y="1706"/>
                    <a:pt x="786" y="1701"/>
                    <a:pt x="838" y="1709"/>
                  </a:cubicBezTo>
                  <a:cubicBezTo>
                    <a:pt x="891" y="1718"/>
                    <a:pt x="924" y="1726"/>
                    <a:pt x="963" y="1723"/>
                  </a:cubicBezTo>
                  <a:cubicBezTo>
                    <a:pt x="1002" y="1720"/>
                    <a:pt x="1015" y="1723"/>
                    <a:pt x="1055" y="1732"/>
                  </a:cubicBezTo>
                  <a:cubicBezTo>
                    <a:pt x="1094" y="1740"/>
                    <a:pt x="1150" y="1720"/>
                    <a:pt x="1192" y="1757"/>
                  </a:cubicBezTo>
                  <a:cubicBezTo>
                    <a:pt x="1235" y="1793"/>
                    <a:pt x="1251" y="1815"/>
                    <a:pt x="1274" y="1829"/>
                  </a:cubicBezTo>
                  <a:cubicBezTo>
                    <a:pt x="1297" y="1843"/>
                    <a:pt x="1346" y="1837"/>
                    <a:pt x="1356" y="1882"/>
                  </a:cubicBezTo>
                  <a:cubicBezTo>
                    <a:pt x="1366" y="1926"/>
                    <a:pt x="1349" y="1946"/>
                    <a:pt x="1386" y="1948"/>
                  </a:cubicBezTo>
                  <a:cubicBezTo>
                    <a:pt x="1422" y="1951"/>
                    <a:pt x="1435" y="1954"/>
                    <a:pt x="1458" y="1971"/>
                  </a:cubicBezTo>
                  <a:cubicBezTo>
                    <a:pt x="1481" y="1987"/>
                    <a:pt x="1487" y="1998"/>
                    <a:pt x="1520" y="1976"/>
                  </a:cubicBezTo>
                  <a:cubicBezTo>
                    <a:pt x="1553" y="1954"/>
                    <a:pt x="1553" y="1957"/>
                    <a:pt x="1576" y="1971"/>
                  </a:cubicBezTo>
                  <a:cubicBezTo>
                    <a:pt x="1598" y="1984"/>
                    <a:pt x="1618" y="2018"/>
                    <a:pt x="1657" y="1962"/>
                  </a:cubicBezTo>
                  <a:cubicBezTo>
                    <a:pt x="1697" y="1907"/>
                    <a:pt x="1693" y="1907"/>
                    <a:pt x="1720" y="1890"/>
                  </a:cubicBezTo>
                  <a:cubicBezTo>
                    <a:pt x="1746" y="1873"/>
                    <a:pt x="1746" y="1854"/>
                    <a:pt x="1759" y="1823"/>
                  </a:cubicBezTo>
                  <a:cubicBezTo>
                    <a:pt x="1772" y="1793"/>
                    <a:pt x="1782" y="1776"/>
                    <a:pt x="1769" y="1765"/>
                  </a:cubicBezTo>
                  <a:cubicBezTo>
                    <a:pt x="1756" y="1754"/>
                    <a:pt x="1739" y="1720"/>
                    <a:pt x="1772" y="1715"/>
                  </a:cubicBezTo>
                  <a:cubicBezTo>
                    <a:pt x="1794" y="1711"/>
                    <a:pt x="1814" y="1717"/>
                    <a:pt x="1832" y="1724"/>
                  </a:cubicBezTo>
                  <a:cubicBezTo>
                    <a:pt x="1837" y="1721"/>
                    <a:pt x="1843" y="1718"/>
                    <a:pt x="1849" y="1716"/>
                  </a:cubicBezTo>
                  <a:cubicBezTo>
                    <a:pt x="1875" y="1705"/>
                    <a:pt x="1840" y="1645"/>
                    <a:pt x="1853" y="1631"/>
                  </a:cubicBezTo>
                  <a:cubicBezTo>
                    <a:pt x="1866" y="1616"/>
                    <a:pt x="1879" y="1605"/>
                    <a:pt x="1918" y="1586"/>
                  </a:cubicBezTo>
                  <a:cubicBezTo>
                    <a:pt x="1958" y="1568"/>
                    <a:pt x="2015" y="1586"/>
                    <a:pt x="2036" y="1586"/>
                  </a:cubicBezTo>
                  <a:cubicBezTo>
                    <a:pt x="2058" y="1586"/>
                    <a:pt x="2102" y="1590"/>
                    <a:pt x="2124" y="1571"/>
                  </a:cubicBezTo>
                  <a:cubicBezTo>
                    <a:pt x="2146" y="1553"/>
                    <a:pt x="2163" y="1571"/>
                    <a:pt x="2189" y="1597"/>
                  </a:cubicBezTo>
                  <a:cubicBezTo>
                    <a:pt x="2215" y="1623"/>
                    <a:pt x="2233" y="1605"/>
                    <a:pt x="2264" y="1631"/>
                  </a:cubicBezTo>
                  <a:cubicBezTo>
                    <a:pt x="2294" y="1656"/>
                    <a:pt x="2316" y="1616"/>
                    <a:pt x="2347" y="1597"/>
                  </a:cubicBezTo>
                  <a:cubicBezTo>
                    <a:pt x="2377" y="1579"/>
                    <a:pt x="2399" y="1608"/>
                    <a:pt x="2412" y="1638"/>
                  </a:cubicBezTo>
                  <a:cubicBezTo>
                    <a:pt x="2425" y="1668"/>
                    <a:pt x="2469" y="1705"/>
                    <a:pt x="2499" y="1738"/>
                  </a:cubicBezTo>
                  <a:cubicBezTo>
                    <a:pt x="2530" y="1771"/>
                    <a:pt x="2574" y="1768"/>
                    <a:pt x="2626" y="1768"/>
                  </a:cubicBezTo>
                  <a:cubicBezTo>
                    <a:pt x="2679" y="1768"/>
                    <a:pt x="2661" y="1716"/>
                    <a:pt x="2661" y="1686"/>
                  </a:cubicBezTo>
                  <a:cubicBezTo>
                    <a:pt x="2661" y="1656"/>
                    <a:pt x="2705" y="1631"/>
                    <a:pt x="2735" y="1608"/>
                  </a:cubicBezTo>
                  <a:cubicBezTo>
                    <a:pt x="2766" y="1586"/>
                    <a:pt x="2779" y="1616"/>
                    <a:pt x="2805" y="1649"/>
                  </a:cubicBezTo>
                  <a:cubicBezTo>
                    <a:pt x="2831" y="1682"/>
                    <a:pt x="2862" y="1656"/>
                    <a:pt x="2888" y="1627"/>
                  </a:cubicBezTo>
                  <a:cubicBezTo>
                    <a:pt x="2914" y="1597"/>
                    <a:pt x="2932" y="1631"/>
                    <a:pt x="2949" y="1656"/>
                  </a:cubicBezTo>
                  <a:cubicBezTo>
                    <a:pt x="2967" y="1682"/>
                    <a:pt x="2997" y="1649"/>
                    <a:pt x="2997" y="1619"/>
                  </a:cubicBezTo>
                  <a:cubicBezTo>
                    <a:pt x="2997" y="1590"/>
                    <a:pt x="3015" y="1575"/>
                    <a:pt x="3011" y="1530"/>
                  </a:cubicBezTo>
                  <a:cubicBezTo>
                    <a:pt x="3006" y="1486"/>
                    <a:pt x="2971" y="1504"/>
                    <a:pt x="2928" y="1501"/>
                  </a:cubicBezTo>
                  <a:cubicBezTo>
                    <a:pt x="2884" y="1497"/>
                    <a:pt x="2853" y="1475"/>
                    <a:pt x="2831" y="1441"/>
                  </a:cubicBezTo>
                  <a:cubicBezTo>
                    <a:pt x="2810" y="1408"/>
                    <a:pt x="2753" y="1423"/>
                    <a:pt x="2696" y="1416"/>
                  </a:cubicBezTo>
                  <a:cubicBezTo>
                    <a:pt x="2639" y="1408"/>
                    <a:pt x="2644" y="1367"/>
                    <a:pt x="2661" y="1323"/>
                  </a:cubicBezTo>
                  <a:cubicBezTo>
                    <a:pt x="2679" y="1278"/>
                    <a:pt x="2692" y="1319"/>
                    <a:pt x="2722" y="1353"/>
                  </a:cubicBezTo>
                  <a:cubicBezTo>
                    <a:pt x="2753" y="1386"/>
                    <a:pt x="2779" y="1371"/>
                    <a:pt x="2818" y="1382"/>
                  </a:cubicBezTo>
                  <a:cubicBezTo>
                    <a:pt x="2858" y="1393"/>
                    <a:pt x="2866" y="1375"/>
                    <a:pt x="2875" y="1341"/>
                  </a:cubicBezTo>
                  <a:cubicBezTo>
                    <a:pt x="2884" y="1308"/>
                    <a:pt x="2888" y="1282"/>
                    <a:pt x="2884" y="1234"/>
                  </a:cubicBezTo>
                  <a:cubicBezTo>
                    <a:pt x="2879" y="1186"/>
                    <a:pt x="2932" y="1208"/>
                    <a:pt x="2958" y="1182"/>
                  </a:cubicBezTo>
                  <a:cubicBezTo>
                    <a:pt x="2984" y="1156"/>
                    <a:pt x="2997" y="1134"/>
                    <a:pt x="2976" y="1115"/>
                  </a:cubicBezTo>
                  <a:cubicBezTo>
                    <a:pt x="2954" y="1097"/>
                    <a:pt x="2976" y="1063"/>
                    <a:pt x="2993" y="1067"/>
                  </a:cubicBezTo>
                  <a:cubicBezTo>
                    <a:pt x="3011" y="1071"/>
                    <a:pt x="3024" y="1060"/>
                    <a:pt x="3032" y="1026"/>
                  </a:cubicBezTo>
                  <a:cubicBezTo>
                    <a:pt x="3041" y="993"/>
                    <a:pt x="3032" y="1026"/>
                    <a:pt x="3059" y="1045"/>
                  </a:cubicBezTo>
                  <a:cubicBezTo>
                    <a:pt x="3085" y="1063"/>
                    <a:pt x="3089" y="1012"/>
                    <a:pt x="3089" y="997"/>
                  </a:cubicBezTo>
                  <a:cubicBezTo>
                    <a:pt x="3089" y="982"/>
                    <a:pt x="3107" y="967"/>
                    <a:pt x="3124" y="926"/>
                  </a:cubicBezTo>
                  <a:cubicBezTo>
                    <a:pt x="3142" y="886"/>
                    <a:pt x="3115" y="848"/>
                    <a:pt x="3085" y="823"/>
                  </a:cubicBezTo>
                  <a:close/>
                </a:path>
              </a:pathLst>
            </a:custGeom>
            <a:solidFill>
              <a:schemeClr val="accent2"/>
            </a:solid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3" name="Freeform 9"/>
            <p:cNvSpPr>
              <a:spLocks/>
            </p:cNvSpPr>
            <p:nvPr/>
          </p:nvSpPr>
          <p:spPr bwMode="auto">
            <a:xfrm>
              <a:off x="4417" y="5"/>
              <a:ext cx="1343" cy="1064"/>
            </a:xfrm>
            <a:custGeom>
              <a:avLst/>
              <a:gdLst>
                <a:gd name="T0" fmla="*/ 2816 w 2901"/>
                <a:gd name="T1" fmla="*/ 823 h 2299"/>
                <a:gd name="T2" fmla="*/ 2595 w 2901"/>
                <a:gd name="T3" fmla="*/ 966 h 2299"/>
                <a:gd name="T4" fmla="*/ 2459 w 2901"/>
                <a:gd name="T5" fmla="*/ 1101 h 2299"/>
                <a:gd name="T6" fmla="*/ 2172 w 2901"/>
                <a:gd name="T7" fmla="*/ 1175 h 2299"/>
                <a:gd name="T8" fmla="*/ 2095 w 2901"/>
                <a:gd name="T9" fmla="*/ 1030 h 2299"/>
                <a:gd name="T10" fmla="*/ 1971 w 2901"/>
                <a:gd name="T11" fmla="*/ 915 h 2299"/>
                <a:gd name="T12" fmla="*/ 1823 w 2901"/>
                <a:gd name="T13" fmla="*/ 855 h 2299"/>
                <a:gd name="T14" fmla="*/ 1589 w 2901"/>
                <a:gd name="T15" fmla="*/ 817 h 2299"/>
                <a:gd name="T16" fmla="*/ 1344 w 2901"/>
                <a:gd name="T17" fmla="*/ 713 h 2299"/>
                <a:gd name="T18" fmla="*/ 1154 w 2901"/>
                <a:gd name="T19" fmla="*/ 491 h 2299"/>
                <a:gd name="T20" fmla="*/ 1073 w 2901"/>
                <a:gd name="T21" fmla="*/ 352 h 2299"/>
                <a:gd name="T22" fmla="*/ 954 w 2901"/>
                <a:gd name="T23" fmla="*/ 188 h 2299"/>
                <a:gd name="T24" fmla="*/ 814 w 2901"/>
                <a:gd name="T25" fmla="*/ 82 h 2299"/>
                <a:gd name="T26" fmla="*/ 641 w 2901"/>
                <a:gd name="T27" fmla="*/ 75 h 2299"/>
                <a:gd name="T28" fmla="*/ 330 w 2901"/>
                <a:gd name="T29" fmla="*/ 32 h 2299"/>
                <a:gd name="T30" fmla="*/ 64 w 2901"/>
                <a:gd name="T31" fmla="*/ 131 h 2299"/>
                <a:gd name="T32" fmla="*/ 99 w 2901"/>
                <a:gd name="T33" fmla="*/ 248 h 2299"/>
                <a:gd name="T34" fmla="*/ 210 w 2901"/>
                <a:gd name="T35" fmla="*/ 370 h 2299"/>
                <a:gd name="T36" fmla="*/ 348 w 2901"/>
                <a:gd name="T37" fmla="*/ 403 h 2299"/>
                <a:gd name="T38" fmla="*/ 623 w 2901"/>
                <a:gd name="T39" fmla="*/ 576 h 2299"/>
                <a:gd name="T40" fmla="*/ 920 w 2901"/>
                <a:gd name="T41" fmla="*/ 505 h 2299"/>
                <a:gd name="T42" fmla="*/ 970 w 2901"/>
                <a:gd name="T43" fmla="*/ 724 h 2299"/>
                <a:gd name="T44" fmla="*/ 961 w 2901"/>
                <a:gd name="T45" fmla="*/ 1069 h 2299"/>
                <a:gd name="T46" fmla="*/ 911 w 2901"/>
                <a:gd name="T47" fmla="*/ 1289 h 2299"/>
                <a:gd name="T48" fmla="*/ 835 w 2901"/>
                <a:gd name="T49" fmla="*/ 1269 h 2299"/>
                <a:gd name="T50" fmla="*/ 605 w 2901"/>
                <a:gd name="T51" fmla="*/ 1563 h 2299"/>
                <a:gd name="T52" fmla="*/ 721 w 2901"/>
                <a:gd name="T53" fmla="*/ 1730 h 2299"/>
                <a:gd name="T54" fmla="*/ 813 w 2901"/>
                <a:gd name="T55" fmla="*/ 1775 h 2299"/>
                <a:gd name="T56" fmla="*/ 766 w 2901"/>
                <a:gd name="T57" fmla="*/ 1889 h 2299"/>
                <a:gd name="T58" fmla="*/ 934 w 2901"/>
                <a:gd name="T59" fmla="*/ 1865 h 2299"/>
                <a:gd name="T60" fmla="*/ 1114 w 2901"/>
                <a:gd name="T61" fmla="*/ 2027 h 2299"/>
                <a:gd name="T62" fmla="*/ 1330 w 2901"/>
                <a:gd name="T63" fmla="*/ 1982 h 2299"/>
                <a:gd name="T64" fmla="*/ 1520 w 2901"/>
                <a:gd name="T65" fmla="*/ 1990 h 2299"/>
                <a:gd name="T66" fmla="*/ 1651 w 2901"/>
                <a:gd name="T67" fmla="*/ 2118 h 2299"/>
                <a:gd name="T68" fmla="*/ 1868 w 2901"/>
                <a:gd name="T69" fmla="*/ 2210 h 2299"/>
                <a:gd name="T70" fmla="*/ 1914 w 2901"/>
                <a:gd name="T71" fmla="*/ 2071 h 2299"/>
                <a:gd name="T72" fmla="*/ 1976 w 2901"/>
                <a:gd name="T73" fmla="*/ 2205 h 2299"/>
                <a:gd name="T74" fmla="*/ 2156 w 2901"/>
                <a:gd name="T75" fmla="*/ 2255 h 2299"/>
                <a:gd name="T76" fmla="*/ 2284 w 2901"/>
                <a:gd name="T77" fmla="*/ 2138 h 2299"/>
                <a:gd name="T78" fmla="*/ 2431 w 2901"/>
                <a:gd name="T79" fmla="*/ 2205 h 2299"/>
                <a:gd name="T80" fmla="*/ 2507 w 2901"/>
                <a:gd name="T81" fmla="*/ 1988 h 2299"/>
                <a:gd name="T82" fmla="*/ 2515 w 2901"/>
                <a:gd name="T83" fmla="*/ 1808 h 2299"/>
                <a:gd name="T84" fmla="*/ 2733 w 2901"/>
                <a:gd name="T85" fmla="*/ 1728 h 2299"/>
                <a:gd name="T86" fmla="*/ 2800 w 2901"/>
                <a:gd name="T87" fmla="*/ 1657 h 2299"/>
                <a:gd name="T88" fmla="*/ 2824 w 2901"/>
                <a:gd name="T89" fmla="*/ 1501 h 2299"/>
                <a:gd name="T90" fmla="*/ 2857 w 2901"/>
                <a:gd name="T91" fmla="*/ 1357 h 2299"/>
                <a:gd name="T92" fmla="*/ 2834 w 2901"/>
                <a:gd name="T93" fmla="*/ 1193 h 2299"/>
                <a:gd name="T94" fmla="*/ 2870 w 2901"/>
                <a:gd name="T95" fmla="*/ 1063 h 2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01" h="2299">
                  <a:moveTo>
                    <a:pt x="2867" y="958"/>
                  </a:moveTo>
                  <a:cubicBezTo>
                    <a:pt x="2834" y="938"/>
                    <a:pt x="2815" y="941"/>
                    <a:pt x="2819" y="905"/>
                  </a:cubicBezTo>
                  <a:cubicBezTo>
                    <a:pt x="2824" y="869"/>
                    <a:pt x="2841" y="823"/>
                    <a:pt x="2816" y="823"/>
                  </a:cubicBezTo>
                  <a:cubicBezTo>
                    <a:pt x="2792" y="823"/>
                    <a:pt x="2754" y="840"/>
                    <a:pt x="2728" y="859"/>
                  </a:cubicBezTo>
                  <a:cubicBezTo>
                    <a:pt x="2701" y="879"/>
                    <a:pt x="2665" y="895"/>
                    <a:pt x="2647" y="919"/>
                  </a:cubicBezTo>
                  <a:cubicBezTo>
                    <a:pt x="2629" y="942"/>
                    <a:pt x="2624" y="966"/>
                    <a:pt x="2595" y="966"/>
                  </a:cubicBezTo>
                  <a:cubicBezTo>
                    <a:pt x="2566" y="966"/>
                    <a:pt x="2538" y="976"/>
                    <a:pt x="2525" y="998"/>
                  </a:cubicBezTo>
                  <a:cubicBezTo>
                    <a:pt x="2511" y="1020"/>
                    <a:pt x="2475" y="1056"/>
                    <a:pt x="2479" y="1077"/>
                  </a:cubicBezTo>
                  <a:cubicBezTo>
                    <a:pt x="2482" y="1098"/>
                    <a:pt x="2485" y="1091"/>
                    <a:pt x="2459" y="1101"/>
                  </a:cubicBezTo>
                  <a:cubicBezTo>
                    <a:pt x="2433" y="1111"/>
                    <a:pt x="2377" y="1127"/>
                    <a:pt x="2351" y="1140"/>
                  </a:cubicBezTo>
                  <a:cubicBezTo>
                    <a:pt x="2325" y="1152"/>
                    <a:pt x="2258" y="1138"/>
                    <a:pt x="2238" y="1163"/>
                  </a:cubicBezTo>
                  <a:cubicBezTo>
                    <a:pt x="2218" y="1189"/>
                    <a:pt x="2194" y="1200"/>
                    <a:pt x="2172" y="1175"/>
                  </a:cubicBezTo>
                  <a:cubicBezTo>
                    <a:pt x="2151" y="1150"/>
                    <a:pt x="2140" y="1122"/>
                    <a:pt x="2113" y="1109"/>
                  </a:cubicBezTo>
                  <a:cubicBezTo>
                    <a:pt x="2087" y="1097"/>
                    <a:pt x="2076" y="1098"/>
                    <a:pt x="2090" y="1080"/>
                  </a:cubicBezTo>
                  <a:cubicBezTo>
                    <a:pt x="2105" y="1062"/>
                    <a:pt x="2113" y="1047"/>
                    <a:pt x="2095" y="1030"/>
                  </a:cubicBezTo>
                  <a:cubicBezTo>
                    <a:pt x="2077" y="1013"/>
                    <a:pt x="2035" y="1002"/>
                    <a:pt x="2035" y="977"/>
                  </a:cubicBezTo>
                  <a:cubicBezTo>
                    <a:pt x="2035" y="952"/>
                    <a:pt x="2036" y="926"/>
                    <a:pt x="2022" y="916"/>
                  </a:cubicBezTo>
                  <a:cubicBezTo>
                    <a:pt x="2007" y="906"/>
                    <a:pt x="1979" y="895"/>
                    <a:pt x="1971" y="915"/>
                  </a:cubicBezTo>
                  <a:cubicBezTo>
                    <a:pt x="1963" y="934"/>
                    <a:pt x="1964" y="934"/>
                    <a:pt x="1928" y="919"/>
                  </a:cubicBezTo>
                  <a:cubicBezTo>
                    <a:pt x="1892" y="904"/>
                    <a:pt x="1874" y="898"/>
                    <a:pt x="1863" y="888"/>
                  </a:cubicBezTo>
                  <a:cubicBezTo>
                    <a:pt x="1851" y="879"/>
                    <a:pt x="1828" y="865"/>
                    <a:pt x="1823" y="855"/>
                  </a:cubicBezTo>
                  <a:cubicBezTo>
                    <a:pt x="1819" y="845"/>
                    <a:pt x="1786" y="812"/>
                    <a:pt x="1763" y="829"/>
                  </a:cubicBezTo>
                  <a:cubicBezTo>
                    <a:pt x="1740" y="845"/>
                    <a:pt x="1715" y="863"/>
                    <a:pt x="1684" y="851"/>
                  </a:cubicBezTo>
                  <a:cubicBezTo>
                    <a:pt x="1653" y="838"/>
                    <a:pt x="1612" y="802"/>
                    <a:pt x="1589" y="817"/>
                  </a:cubicBezTo>
                  <a:cubicBezTo>
                    <a:pt x="1566" y="833"/>
                    <a:pt x="1479" y="873"/>
                    <a:pt x="1452" y="852"/>
                  </a:cubicBezTo>
                  <a:cubicBezTo>
                    <a:pt x="1424" y="831"/>
                    <a:pt x="1362" y="833"/>
                    <a:pt x="1362" y="792"/>
                  </a:cubicBezTo>
                  <a:cubicBezTo>
                    <a:pt x="1362" y="752"/>
                    <a:pt x="1378" y="733"/>
                    <a:pt x="1344" y="713"/>
                  </a:cubicBezTo>
                  <a:cubicBezTo>
                    <a:pt x="1309" y="694"/>
                    <a:pt x="1293" y="677"/>
                    <a:pt x="1291" y="655"/>
                  </a:cubicBezTo>
                  <a:cubicBezTo>
                    <a:pt x="1289" y="633"/>
                    <a:pt x="1276" y="596"/>
                    <a:pt x="1258" y="584"/>
                  </a:cubicBezTo>
                  <a:cubicBezTo>
                    <a:pt x="1240" y="571"/>
                    <a:pt x="1149" y="507"/>
                    <a:pt x="1154" y="491"/>
                  </a:cubicBezTo>
                  <a:cubicBezTo>
                    <a:pt x="1158" y="474"/>
                    <a:pt x="1176" y="462"/>
                    <a:pt x="1152" y="444"/>
                  </a:cubicBezTo>
                  <a:cubicBezTo>
                    <a:pt x="1127" y="425"/>
                    <a:pt x="1093" y="417"/>
                    <a:pt x="1093" y="399"/>
                  </a:cubicBezTo>
                  <a:cubicBezTo>
                    <a:pt x="1093" y="381"/>
                    <a:pt x="1103" y="366"/>
                    <a:pt x="1073" y="352"/>
                  </a:cubicBezTo>
                  <a:cubicBezTo>
                    <a:pt x="1044" y="338"/>
                    <a:pt x="1029" y="328"/>
                    <a:pt x="1029" y="298"/>
                  </a:cubicBezTo>
                  <a:cubicBezTo>
                    <a:pt x="1029" y="267"/>
                    <a:pt x="1004" y="256"/>
                    <a:pt x="991" y="245"/>
                  </a:cubicBezTo>
                  <a:cubicBezTo>
                    <a:pt x="978" y="234"/>
                    <a:pt x="985" y="204"/>
                    <a:pt x="954" y="188"/>
                  </a:cubicBezTo>
                  <a:cubicBezTo>
                    <a:pt x="923" y="171"/>
                    <a:pt x="896" y="181"/>
                    <a:pt x="896" y="159"/>
                  </a:cubicBezTo>
                  <a:cubicBezTo>
                    <a:pt x="896" y="136"/>
                    <a:pt x="900" y="121"/>
                    <a:pt x="870" y="111"/>
                  </a:cubicBezTo>
                  <a:cubicBezTo>
                    <a:pt x="841" y="102"/>
                    <a:pt x="826" y="97"/>
                    <a:pt x="814" y="82"/>
                  </a:cubicBezTo>
                  <a:cubicBezTo>
                    <a:pt x="803" y="67"/>
                    <a:pt x="773" y="56"/>
                    <a:pt x="759" y="49"/>
                  </a:cubicBezTo>
                  <a:cubicBezTo>
                    <a:pt x="744" y="42"/>
                    <a:pt x="724" y="32"/>
                    <a:pt x="711" y="39"/>
                  </a:cubicBezTo>
                  <a:cubicBezTo>
                    <a:pt x="698" y="46"/>
                    <a:pt x="669" y="72"/>
                    <a:pt x="641" y="75"/>
                  </a:cubicBezTo>
                  <a:cubicBezTo>
                    <a:pt x="613" y="78"/>
                    <a:pt x="569" y="56"/>
                    <a:pt x="539" y="42"/>
                  </a:cubicBezTo>
                  <a:cubicBezTo>
                    <a:pt x="510" y="28"/>
                    <a:pt x="447" y="0"/>
                    <a:pt x="426" y="6"/>
                  </a:cubicBezTo>
                  <a:cubicBezTo>
                    <a:pt x="405" y="11"/>
                    <a:pt x="344" y="17"/>
                    <a:pt x="330" y="32"/>
                  </a:cubicBezTo>
                  <a:cubicBezTo>
                    <a:pt x="315" y="47"/>
                    <a:pt x="285" y="67"/>
                    <a:pt x="246" y="68"/>
                  </a:cubicBezTo>
                  <a:cubicBezTo>
                    <a:pt x="207" y="70"/>
                    <a:pt x="164" y="68"/>
                    <a:pt x="138" y="88"/>
                  </a:cubicBezTo>
                  <a:cubicBezTo>
                    <a:pt x="112" y="107"/>
                    <a:pt x="97" y="120"/>
                    <a:pt x="64" y="131"/>
                  </a:cubicBezTo>
                  <a:cubicBezTo>
                    <a:pt x="56" y="134"/>
                    <a:pt x="46" y="136"/>
                    <a:pt x="36" y="137"/>
                  </a:cubicBezTo>
                  <a:cubicBezTo>
                    <a:pt x="45" y="150"/>
                    <a:pt x="55" y="162"/>
                    <a:pt x="66" y="170"/>
                  </a:cubicBezTo>
                  <a:cubicBezTo>
                    <a:pt x="105" y="198"/>
                    <a:pt x="131" y="209"/>
                    <a:pt x="99" y="248"/>
                  </a:cubicBezTo>
                  <a:cubicBezTo>
                    <a:pt x="66" y="286"/>
                    <a:pt x="0" y="342"/>
                    <a:pt x="66" y="353"/>
                  </a:cubicBezTo>
                  <a:cubicBezTo>
                    <a:pt x="131" y="364"/>
                    <a:pt x="138" y="353"/>
                    <a:pt x="164" y="387"/>
                  </a:cubicBezTo>
                  <a:cubicBezTo>
                    <a:pt x="190" y="420"/>
                    <a:pt x="210" y="403"/>
                    <a:pt x="210" y="370"/>
                  </a:cubicBezTo>
                  <a:cubicBezTo>
                    <a:pt x="210" y="336"/>
                    <a:pt x="236" y="309"/>
                    <a:pt x="256" y="336"/>
                  </a:cubicBezTo>
                  <a:cubicBezTo>
                    <a:pt x="275" y="364"/>
                    <a:pt x="282" y="375"/>
                    <a:pt x="308" y="375"/>
                  </a:cubicBezTo>
                  <a:cubicBezTo>
                    <a:pt x="334" y="375"/>
                    <a:pt x="348" y="353"/>
                    <a:pt x="348" y="403"/>
                  </a:cubicBezTo>
                  <a:cubicBezTo>
                    <a:pt x="348" y="453"/>
                    <a:pt x="361" y="492"/>
                    <a:pt x="367" y="526"/>
                  </a:cubicBezTo>
                  <a:cubicBezTo>
                    <a:pt x="374" y="559"/>
                    <a:pt x="400" y="598"/>
                    <a:pt x="452" y="603"/>
                  </a:cubicBezTo>
                  <a:cubicBezTo>
                    <a:pt x="505" y="609"/>
                    <a:pt x="570" y="587"/>
                    <a:pt x="623" y="576"/>
                  </a:cubicBezTo>
                  <a:cubicBezTo>
                    <a:pt x="675" y="564"/>
                    <a:pt x="701" y="581"/>
                    <a:pt x="741" y="542"/>
                  </a:cubicBezTo>
                  <a:cubicBezTo>
                    <a:pt x="780" y="503"/>
                    <a:pt x="773" y="448"/>
                    <a:pt x="839" y="453"/>
                  </a:cubicBezTo>
                  <a:cubicBezTo>
                    <a:pt x="905" y="459"/>
                    <a:pt x="878" y="474"/>
                    <a:pt x="920" y="505"/>
                  </a:cubicBezTo>
                  <a:cubicBezTo>
                    <a:pt x="961" y="537"/>
                    <a:pt x="1007" y="546"/>
                    <a:pt x="1009" y="574"/>
                  </a:cubicBezTo>
                  <a:cubicBezTo>
                    <a:pt x="1012" y="602"/>
                    <a:pt x="963" y="620"/>
                    <a:pt x="981" y="648"/>
                  </a:cubicBezTo>
                  <a:cubicBezTo>
                    <a:pt x="998" y="676"/>
                    <a:pt x="983" y="705"/>
                    <a:pt x="970" y="724"/>
                  </a:cubicBezTo>
                  <a:cubicBezTo>
                    <a:pt x="957" y="742"/>
                    <a:pt x="933" y="789"/>
                    <a:pt x="937" y="831"/>
                  </a:cubicBezTo>
                  <a:cubicBezTo>
                    <a:pt x="942" y="874"/>
                    <a:pt x="931" y="920"/>
                    <a:pt x="955" y="948"/>
                  </a:cubicBezTo>
                  <a:cubicBezTo>
                    <a:pt x="979" y="976"/>
                    <a:pt x="990" y="1050"/>
                    <a:pt x="961" y="1069"/>
                  </a:cubicBezTo>
                  <a:cubicBezTo>
                    <a:pt x="933" y="1087"/>
                    <a:pt x="911" y="1094"/>
                    <a:pt x="911" y="1119"/>
                  </a:cubicBezTo>
                  <a:cubicBezTo>
                    <a:pt x="911" y="1143"/>
                    <a:pt x="891" y="1174"/>
                    <a:pt x="896" y="1204"/>
                  </a:cubicBezTo>
                  <a:cubicBezTo>
                    <a:pt x="900" y="1233"/>
                    <a:pt x="896" y="1269"/>
                    <a:pt x="911" y="1289"/>
                  </a:cubicBezTo>
                  <a:cubicBezTo>
                    <a:pt x="926" y="1309"/>
                    <a:pt x="933" y="1367"/>
                    <a:pt x="911" y="1356"/>
                  </a:cubicBezTo>
                  <a:cubicBezTo>
                    <a:pt x="889" y="1345"/>
                    <a:pt x="867" y="1335"/>
                    <a:pt x="861" y="1309"/>
                  </a:cubicBezTo>
                  <a:cubicBezTo>
                    <a:pt x="854" y="1283"/>
                    <a:pt x="861" y="1239"/>
                    <a:pt x="835" y="1269"/>
                  </a:cubicBezTo>
                  <a:cubicBezTo>
                    <a:pt x="808" y="1298"/>
                    <a:pt x="806" y="1326"/>
                    <a:pt x="771" y="1365"/>
                  </a:cubicBezTo>
                  <a:cubicBezTo>
                    <a:pt x="736" y="1404"/>
                    <a:pt x="686" y="1452"/>
                    <a:pt x="666" y="1484"/>
                  </a:cubicBezTo>
                  <a:cubicBezTo>
                    <a:pt x="647" y="1515"/>
                    <a:pt x="629" y="1545"/>
                    <a:pt x="605" y="1563"/>
                  </a:cubicBezTo>
                  <a:cubicBezTo>
                    <a:pt x="581" y="1582"/>
                    <a:pt x="562" y="1624"/>
                    <a:pt x="579" y="1645"/>
                  </a:cubicBezTo>
                  <a:cubicBezTo>
                    <a:pt x="597" y="1665"/>
                    <a:pt x="640" y="1684"/>
                    <a:pt x="658" y="1699"/>
                  </a:cubicBezTo>
                  <a:cubicBezTo>
                    <a:pt x="675" y="1713"/>
                    <a:pt x="673" y="1721"/>
                    <a:pt x="721" y="1730"/>
                  </a:cubicBezTo>
                  <a:cubicBezTo>
                    <a:pt x="769" y="1739"/>
                    <a:pt x="776" y="1750"/>
                    <a:pt x="806" y="1732"/>
                  </a:cubicBezTo>
                  <a:cubicBezTo>
                    <a:pt x="837" y="1713"/>
                    <a:pt x="843" y="1712"/>
                    <a:pt x="843" y="1728"/>
                  </a:cubicBezTo>
                  <a:cubicBezTo>
                    <a:pt x="843" y="1745"/>
                    <a:pt x="835" y="1767"/>
                    <a:pt x="813" y="1775"/>
                  </a:cubicBezTo>
                  <a:cubicBezTo>
                    <a:pt x="791" y="1782"/>
                    <a:pt x="736" y="1776"/>
                    <a:pt x="730" y="1799"/>
                  </a:cubicBezTo>
                  <a:cubicBezTo>
                    <a:pt x="723" y="1821"/>
                    <a:pt x="712" y="1849"/>
                    <a:pt x="728" y="1864"/>
                  </a:cubicBezTo>
                  <a:cubicBezTo>
                    <a:pt x="739" y="1875"/>
                    <a:pt x="763" y="1878"/>
                    <a:pt x="766" y="1889"/>
                  </a:cubicBezTo>
                  <a:cubicBezTo>
                    <a:pt x="776" y="1887"/>
                    <a:pt x="789" y="1883"/>
                    <a:pt x="806" y="1879"/>
                  </a:cubicBezTo>
                  <a:cubicBezTo>
                    <a:pt x="852" y="1868"/>
                    <a:pt x="849" y="1854"/>
                    <a:pt x="878" y="1854"/>
                  </a:cubicBezTo>
                  <a:cubicBezTo>
                    <a:pt x="908" y="1854"/>
                    <a:pt x="918" y="1838"/>
                    <a:pt x="934" y="1865"/>
                  </a:cubicBezTo>
                  <a:cubicBezTo>
                    <a:pt x="950" y="1893"/>
                    <a:pt x="937" y="1932"/>
                    <a:pt x="970" y="1949"/>
                  </a:cubicBezTo>
                  <a:cubicBezTo>
                    <a:pt x="1003" y="1965"/>
                    <a:pt x="1000" y="1979"/>
                    <a:pt x="1039" y="2007"/>
                  </a:cubicBezTo>
                  <a:cubicBezTo>
                    <a:pt x="1078" y="2035"/>
                    <a:pt x="1085" y="2041"/>
                    <a:pt x="1114" y="2027"/>
                  </a:cubicBezTo>
                  <a:cubicBezTo>
                    <a:pt x="1144" y="2013"/>
                    <a:pt x="1144" y="1988"/>
                    <a:pt x="1176" y="1999"/>
                  </a:cubicBezTo>
                  <a:cubicBezTo>
                    <a:pt x="1209" y="2010"/>
                    <a:pt x="1212" y="2021"/>
                    <a:pt x="1242" y="2004"/>
                  </a:cubicBezTo>
                  <a:cubicBezTo>
                    <a:pt x="1271" y="1988"/>
                    <a:pt x="1304" y="1952"/>
                    <a:pt x="1330" y="1982"/>
                  </a:cubicBezTo>
                  <a:cubicBezTo>
                    <a:pt x="1357" y="2013"/>
                    <a:pt x="1334" y="2021"/>
                    <a:pt x="1383" y="2024"/>
                  </a:cubicBezTo>
                  <a:cubicBezTo>
                    <a:pt x="1432" y="2027"/>
                    <a:pt x="1435" y="2038"/>
                    <a:pt x="1455" y="2018"/>
                  </a:cubicBezTo>
                  <a:cubicBezTo>
                    <a:pt x="1475" y="1999"/>
                    <a:pt x="1475" y="1985"/>
                    <a:pt x="1520" y="1990"/>
                  </a:cubicBezTo>
                  <a:cubicBezTo>
                    <a:pt x="1566" y="1996"/>
                    <a:pt x="1609" y="2013"/>
                    <a:pt x="1625" y="2027"/>
                  </a:cubicBezTo>
                  <a:cubicBezTo>
                    <a:pt x="1642" y="2041"/>
                    <a:pt x="1632" y="2054"/>
                    <a:pt x="1619" y="2077"/>
                  </a:cubicBezTo>
                  <a:cubicBezTo>
                    <a:pt x="1606" y="2099"/>
                    <a:pt x="1619" y="2116"/>
                    <a:pt x="1651" y="2118"/>
                  </a:cubicBezTo>
                  <a:cubicBezTo>
                    <a:pt x="1684" y="2121"/>
                    <a:pt x="1737" y="2077"/>
                    <a:pt x="1746" y="2107"/>
                  </a:cubicBezTo>
                  <a:cubicBezTo>
                    <a:pt x="1756" y="2138"/>
                    <a:pt x="1766" y="2166"/>
                    <a:pt x="1796" y="2188"/>
                  </a:cubicBezTo>
                  <a:cubicBezTo>
                    <a:pt x="1825" y="2210"/>
                    <a:pt x="1851" y="2210"/>
                    <a:pt x="1868" y="2210"/>
                  </a:cubicBezTo>
                  <a:cubicBezTo>
                    <a:pt x="1884" y="2210"/>
                    <a:pt x="1907" y="2199"/>
                    <a:pt x="1891" y="2180"/>
                  </a:cubicBezTo>
                  <a:cubicBezTo>
                    <a:pt x="1874" y="2160"/>
                    <a:pt x="1851" y="2149"/>
                    <a:pt x="1855" y="2118"/>
                  </a:cubicBezTo>
                  <a:cubicBezTo>
                    <a:pt x="1858" y="2088"/>
                    <a:pt x="1874" y="2068"/>
                    <a:pt x="1914" y="2071"/>
                  </a:cubicBezTo>
                  <a:cubicBezTo>
                    <a:pt x="1953" y="2074"/>
                    <a:pt x="1943" y="2082"/>
                    <a:pt x="1943" y="2107"/>
                  </a:cubicBezTo>
                  <a:cubicBezTo>
                    <a:pt x="1943" y="2132"/>
                    <a:pt x="1923" y="2149"/>
                    <a:pt x="1946" y="2166"/>
                  </a:cubicBezTo>
                  <a:cubicBezTo>
                    <a:pt x="1969" y="2182"/>
                    <a:pt x="1976" y="2185"/>
                    <a:pt x="1976" y="2205"/>
                  </a:cubicBezTo>
                  <a:cubicBezTo>
                    <a:pt x="1976" y="2224"/>
                    <a:pt x="2041" y="2221"/>
                    <a:pt x="2054" y="2252"/>
                  </a:cubicBezTo>
                  <a:cubicBezTo>
                    <a:pt x="2068" y="2282"/>
                    <a:pt x="2081" y="2299"/>
                    <a:pt x="2110" y="2296"/>
                  </a:cubicBezTo>
                  <a:cubicBezTo>
                    <a:pt x="2140" y="2293"/>
                    <a:pt x="2159" y="2288"/>
                    <a:pt x="2156" y="2255"/>
                  </a:cubicBezTo>
                  <a:cubicBezTo>
                    <a:pt x="2153" y="2221"/>
                    <a:pt x="2136" y="2207"/>
                    <a:pt x="2169" y="2199"/>
                  </a:cubicBezTo>
                  <a:cubicBezTo>
                    <a:pt x="2202" y="2191"/>
                    <a:pt x="2228" y="2196"/>
                    <a:pt x="2241" y="2168"/>
                  </a:cubicBezTo>
                  <a:cubicBezTo>
                    <a:pt x="2254" y="2141"/>
                    <a:pt x="2274" y="2110"/>
                    <a:pt x="2284" y="2138"/>
                  </a:cubicBezTo>
                  <a:cubicBezTo>
                    <a:pt x="2294" y="2166"/>
                    <a:pt x="2297" y="2177"/>
                    <a:pt x="2330" y="2152"/>
                  </a:cubicBezTo>
                  <a:cubicBezTo>
                    <a:pt x="2362" y="2127"/>
                    <a:pt x="2336" y="2096"/>
                    <a:pt x="2376" y="2152"/>
                  </a:cubicBezTo>
                  <a:cubicBezTo>
                    <a:pt x="2415" y="2207"/>
                    <a:pt x="2395" y="2202"/>
                    <a:pt x="2431" y="2205"/>
                  </a:cubicBezTo>
                  <a:cubicBezTo>
                    <a:pt x="2460" y="2207"/>
                    <a:pt x="2517" y="2214"/>
                    <a:pt x="2587" y="2205"/>
                  </a:cubicBezTo>
                  <a:cubicBezTo>
                    <a:pt x="2577" y="2174"/>
                    <a:pt x="2552" y="2158"/>
                    <a:pt x="2552" y="2128"/>
                  </a:cubicBezTo>
                  <a:cubicBezTo>
                    <a:pt x="2552" y="2095"/>
                    <a:pt x="2539" y="2018"/>
                    <a:pt x="2507" y="1988"/>
                  </a:cubicBezTo>
                  <a:cubicBezTo>
                    <a:pt x="2474" y="1957"/>
                    <a:pt x="2457" y="1927"/>
                    <a:pt x="2438" y="1908"/>
                  </a:cubicBezTo>
                  <a:cubicBezTo>
                    <a:pt x="2418" y="1890"/>
                    <a:pt x="2405" y="1863"/>
                    <a:pt x="2436" y="1854"/>
                  </a:cubicBezTo>
                  <a:cubicBezTo>
                    <a:pt x="2467" y="1846"/>
                    <a:pt x="2510" y="1835"/>
                    <a:pt x="2515" y="1808"/>
                  </a:cubicBezTo>
                  <a:cubicBezTo>
                    <a:pt x="2520" y="1782"/>
                    <a:pt x="2533" y="1715"/>
                    <a:pt x="2559" y="1718"/>
                  </a:cubicBezTo>
                  <a:cubicBezTo>
                    <a:pt x="2585" y="1721"/>
                    <a:pt x="2621" y="1736"/>
                    <a:pt x="2661" y="1735"/>
                  </a:cubicBezTo>
                  <a:cubicBezTo>
                    <a:pt x="2700" y="1733"/>
                    <a:pt x="2718" y="1738"/>
                    <a:pt x="2733" y="1728"/>
                  </a:cubicBezTo>
                  <a:cubicBezTo>
                    <a:pt x="2747" y="1718"/>
                    <a:pt x="2751" y="1722"/>
                    <a:pt x="2760" y="1726"/>
                  </a:cubicBezTo>
                  <a:cubicBezTo>
                    <a:pt x="2770" y="1731"/>
                    <a:pt x="2806" y="1735"/>
                    <a:pt x="2810" y="1722"/>
                  </a:cubicBezTo>
                  <a:cubicBezTo>
                    <a:pt x="2813" y="1710"/>
                    <a:pt x="2811" y="1672"/>
                    <a:pt x="2800" y="1657"/>
                  </a:cubicBezTo>
                  <a:cubicBezTo>
                    <a:pt x="2788" y="1642"/>
                    <a:pt x="2775" y="1617"/>
                    <a:pt x="2795" y="1603"/>
                  </a:cubicBezTo>
                  <a:cubicBezTo>
                    <a:pt x="2815" y="1589"/>
                    <a:pt x="2847" y="1560"/>
                    <a:pt x="2831" y="1542"/>
                  </a:cubicBezTo>
                  <a:cubicBezTo>
                    <a:pt x="2815" y="1523"/>
                    <a:pt x="2805" y="1512"/>
                    <a:pt x="2824" y="1501"/>
                  </a:cubicBezTo>
                  <a:cubicBezTo>
                    <a:pt x="2844" y="1490"/>
                    <a:pt x="2857" y="1482"/>
                    <a:pt x="2851" y="1465"/>
                  </a:cubicBezTo>
                  <a:cubicBezTo>
                    <a:pt x="2844" y="1448"/>
                    <a:pt x="2813" y="1430"/>
                    <a:pt x="2839" y="1415"/>
                  </a:cubicBezTo>
                  <a:cubicBezTo>
                    <a:pt x="2865" y="1400"/>
                    <a:pt x="2877" y="1380"/>
                    <a:pt x="2857" y="1357"/>
                  </a:cubicBezTo>
                  <a:cubicBezTo>
                    <a:pt x="2837" y="1333"/>
                    <a:pt x="2811" y="1326"/>
                    <a:pt x="2836" y="1308"/>
                  </a:cubicBezTo>
                  <a:cubicBezTo>
                    <a:pt x="2860" y="1290"/>
                    <a:pt x="2851" y="1266"/>
                    <a:pt x="2836" y="1247"/>
                  </a:cubicBezTo>
                  <a:cubicBezTo>
                    <a:pt x="2821" y="1227"/>
                    <a:pt x="2826" y="1211"/>
                    <a:pt x="2834" y="1193"/>
                  </a:cubicBezTo>
                  <a:cubicBezTo>
                    <a:pt x="2842" y="1175"/>
                    <a:pt x="2859" y="1163"/>
                    <a:pt x="2841" y="1148"/>
                  </a:cubicBezTo>
                  <a:cubicBezTo>
                    <a:pt x="2823" y="1133"/>
                    <a:pt x="2810" y="1104"/>
                    <a:pt x="2828" y="1088"/>
                  </a:cubicBezTo>
                  <a:cubicBezTo>
                    <a:pt x="2846" y="1073"/>
                    <a:pt x="2854" y="1065"/>
                    <a:pt x="2870" y="1063"/>
                  </a:cubicBezTo>
                  <a:cubicBezTo>
                    <a:pt x="2887" y="1062"/>
                    <a:pt x="2901" y="1036"/>
                    <a:pt x="2901" y="1013"/>
                  </a:cubicBezTo>
                  <a:cubicBezTo>
                    <a:pt x="2901" y="991"/>
                    <a:pt x="2900" y="977"/>
                    <a:pt x="2867" y="95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4" name="Freeform 10"/>
            <p:cNvSpPr>
              <a:spLocks/>
            </p:cNvSpPr>
            <p:nvPr/>
          </p:nvSpPr>
          <p:spPr bwMode="auto">
            <a:xfrm>
              <a:off x="4491" y="1174"/>
              <a:ext cx="677" cy="606"/>
            </a:xfrm>
            <a:custGeom>
              <a:avLst/>
              <a:gdLst>
                <a:gd name="T0" fmla="*/ 1410 w 1462"/>
                <a:gd name="T1" fmla="*/ 456 h 1310"/>
                <a:gd name="T2" fmla="*/ 1321 w 1462"/>
                <a:gd name="T3" fmla="*/ 328 h 1310"/>
                <a:gd name="T4" fmla="*/ 1288 w 1462"/>
                <a:gd name="T5" fmla="*/ 242 h 1310"/>
                <a:gd name="T6" fmla="*/ 1187 w 1462"/>
                <a:gd name="T7" fmla="*/ 148 h 1310"/>
                <a:gd name="T8" fmla="*/ 1125 w 1462"/>
                <a:gd name="T9" fmla="*/ 78 h 1310"/>
                <a:gd name="T10" fmla="*/ 1056 w 1462"/>
                <a:gd name="T11" fmla="*/ 117 h 1310"/>
                <a:gd name="T12" fmla="*/ 1013 w 1462"/>
                <a:gd name="T13" fmla="*/ 61 h 1310"/>
                <a:gd name="T14" fmla="*/ 935 w 1462"/>
                <a:gd name="T15" fmla="*/ 31 h 1310"/>
                <a:gd name="T16" fmla="*/ 895 w 1462"/>
                <a:gd name="T17" fmla="*/ 22 h 1310"/>
                <a:gd name="T18" fmla="*/ 886 w 1462"/>
                <a:gd name="T19" fmla="*/ 47 h 1310"/>
                <a:gd name="T20" fmla="*/ 891 w 1462"/>
                <a:gd name="T21" fmla="*/ 57 h 1310"/>
                <a:gd name="T22" fmla="*/ 873 w 1462"/>
                <a:gd name="T23" fmla="*/ 127 h 1310"/>
                <a:gd name="T24" fmla="*/ 817 w 1462"/>
                <a:gd name="T25" fmla="*/ 172 h 1310"/>
                <a:gd name="T26" fmla="*/ 775 w 1462"/>
                <a:gd name="T27" fmla="*/ 227 h 1310"/>
                <a:gd name="T28" fmla="*/ 718 w 1462"/>
                <a:gd name="T29" fmla="*/ 236 h 1310"/>
                <a:gd name="T30" fmla="*/ 668 w 1462"/>
                <a:gd name="T31" fmla="*/ 227 h 1310"/>
                <a:gd name="T32" fmla="*/ 640 w 1462"/>
                <a:gd name="T33" fmla="*/ 327 h 1310"/>
                <a:gd name="T34" fmla="*/ 557 w 1462"/>
                <a:gd name="T35" fmla="*/ 316 h 1310"/>
                <a:gd name="T36" fmla="*/ 493 w 1462"/>
                <a:gd name="T37" fmla="*/ 338 h 1310"/>
                <a:gd name="T38" fmla="*/ 454 w 1462"/>
                <a:gd name="T39" fmla="*/ 355 h 1310"/>
                <a:gd name="T40" fmla="*/ 413 w 1462"/>
                <a:gd name="T41" fmla="*/ 414 h 1310"/>
                <a:gd name="T42" fmla="*/ 356 w 1462"/>
                <a:gd name="T43" fmla="*/ 444 h 1310"/>
                <a:gd name="T44" fmla="*/ 290 w 1462"/>
                <a:gd name="T45" fmla="*/ 520 h 1310"/>
                <a:gd name="T46" fmla="*/ 233 w 1462"/>
                <a:gd name="T47" fmla="*/ 583 h 1310"/>
                <a:gd name="T48" fmla="*/ 179 w 1462"/>
                <a:gd name="T49" fmla="*/ 505 h 1310"/>
                <a:gd name="T50" fmla="*/ 107 w 1462"/>
                <a:gd name="T51" fmla="*/ 461 h 1310"/>
                <a:gd name="T52" fmla="*/ 65 w 1462"/>
                <a:gd name="T53" fmla="*/ 468 h 1310"/>
                <a:gd name="T54" fmla="*/ 61 w 1462"/>
                <a:gd name="T55" fmla="*/ 516 h 1310"/>
                <a:gd name="T56" fmla="*/ 78 w 1462"/>
                <a:gd name="T57" fmla="*/ 555 h 1310"/>
                <a:gd name="T58" fmla="*/ 94 w 1462"/>
                <a:gd name="T59" fmla="*/ 633 h 1310"/>
                <a:gd name="T60" fmla="*/ 107 w 1462"/>
                <a:gd name="T61" fmla="*/ 705 h 1310"/>
                <a:gd name="T62" fmla="*/ 54 w 1462"/>
                <a:gd name="T63" fmla="*/ 791 h 1310"/>
                <a:gd name="T64" fmla="*/ 24 w 1462"/>
                <a:gd name="T65" fmla="*/ 854 h 1310"/>
                <a:gd name="T66" fmla="*/ 94 w 1462"/>
                <a:gd name="T67" fmla="*/ 894 h 1310"/>
                <a:gd name="T68" fmla="*/ 198 w 1462"/>
                <a:gd name="T69" fmla="*/ 930 h 1310"/>
                <a:gd name="T70" fmla="*/ 295 w 1462"/>
                <a:gd name="T71" fmla="*/ 1052 h 1310"/>
                <a:gd name="T72" fmla="*/ 415 w 1462"/>
                <a:gd name="T73" fmla="*/ 928 h 1310"/>
                <a:gd name="T74" fmla="*/ 550 w 1462"/>
                <a:gd name="T75" fmla="*/ 757 h 1310"/>
                <a:gd name="T76" fmla="*/ 716 w 1462"/>
                <a:gd name="T77" fmla="*/ 791 h 1310"/>
                <a:gd name="T78" fmla="*/ 764 w 1462"/>
                <a:gd name="T79" fmla="*/ 872 h 1310"/>
                <a:gd name="T80" fmla="*/ 672 w 1462"/>
                <a:gd name="T81" fmla="*/ 991 h 1310"/>
                <a:gd name="T82" fmla="*/ 633 w 1462"/>
                <a:gd name="T83" fmla="*/ 1091 h 1310"/>
                <a:gd name="T84" fmla="*/ 699 w 1462"/>
                <a:gd name="T85" fmla="*/ 1139 h 1310"/>
                <a:gd name="T86" fmla="*/ 725 w 1462"/>
                <a:gd name="T87" fmla="*/ 1161 h 1310"/>
                <a:gd name="T88" fmla="*/ 664 w 1462"/>
                <a:gd name="T89" fmla="*/ 1228 h 1310"/>
                <a:gd name="T90" fmla="*/ 620 w 1462"/>
                <a:gd name="T91" fmla="*/ 1284 h 1310"/>
                <a:gd name="T92" fmla="*/ 712 w 1462"/>
                <a:gd name="T93" fmla="*/ 1269 h 1310"/>
                <a:gd name="T94" fmla="*/ 830 w 1462"/>
                <a:gd name="T95" fmla="*/ 1161 h 1310"/>
                <a:gd name="T96" fmla="*/ 956 w 1462"/>
                <a:gd name="T97" fmla="*/ 1028 h 1310"/>
                <a:gd name="T98" fmla="*/ 1061 w 1462"/>
                <a:gd name="T99" fmla="*/ 965 h 1310"/>
                <a:gd name="T100" fmla="*/ 1170 w 1462"/>
                <a:gd name="T101" fmla="*/ 920 h 1310"/>
                <a:gd name="T102" fmla="*/ 1239 w 1462"/>
                <a:gd name="T103" fmla="*/ 884 h 1310"/>
                <a:gd name="T104" fmla="*/ 1262 w 1462"/>
                <a:gd name="T105" fmla="*/ 802 h 1310"/>
                <a:gd name="T106" fmla="*/ 1411 w 1462"/>
                <a:gd name="T107" fmla="*/ 657 h 1310"/>
                <a:gd name="T108" fmla="*/ 1460 w 1462"/>
                <a:gd name="T109" fmla="*/ 630 h 1310"/>
                <a:gd name="T110" fmla="*/ 1462 w 1462"/>
                <a:gd name="T111" fmla="*/ 528 h 1310"/>
                <a:gd name="T112" fmla="*/ 1410 w 1462"/>
                <a:gd name="T113" fmla="*/ 456 h 1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62" h="1310">
                  <a:moveTo>
                    <a:pt x="1410" y="456"/>
                  </a:moveTo>
                  <a:cubicBezTo>
                    <a:pt x="1374" y="428"/>
                    <a:pt x="1321" y="384"/>
                    <a:pt x="1321" y="328"/>
                  </a:cubicBezTo>
                  <a:cubicBezTo>
                    <a:pt x="1321" y="273"/>
                    <a:pt x="1324" y="275"/>
                    <a:pt x="1288" y="242"/>
                  </a:cubicBezTo>
                  <a:cubicBezTo>
                    <a:pt x="1252" y="209"/>
                    <a:pt x="1213" y="195"/>
                    <a:pt x="1187" y="148"/>
                  </a:cubicBezTo>
                  <a:cubicBezTo>
                    <a:pt x="1161" y="100"/>
                    <a:pt x="1144" y="78"/>
                    <a:pt x="1125" y="78"/>
                  </a:cubicBezTo>
                  <a:cubicBezTo>
                    <a:pt x="1105" y="78"/>
                    <a:pt x="1098" y="173"/>
                    <a:pt x="1056" y="117"/>
                  </a:cubicBezTo>
                  <a:cubicBezTo>
                    <a:pt x="1013" y="61"/>
                    <a:pt x="1056" y="67"/>
                    <a:pt x="1013" y="61"/>
                  </a:cubicBezTo>
                  <a:cubicBezTo>
                    <a:pt x="971" y="56"/>
                    <a:pt x="957" y="47"/>
                    <a:pt x="935" y="31"/>
                  </a:cubicBezTo>
                  <a:cubicBezTo>
                    <a:pt x="912" y="14"/>
                    <a:pt x="908" y="0"/>
                    <a:pt x="895" y="22"/>
                  </a:cubicBezTo>
                  <a:cubicBezTo>
                    <a:pt x="890" y="31"/>
                    <a:pt x="888" y="40"/>
                    <a:pt x="886" y="47"/>
                  </a:cubicBezTo>
                  <a:cubicBezTo>
                    <a:pt x="888" y="49"/>
                    <a:pt x="890" y="52"/>
                    <a:pt x="891" y="57"/>
                  </a:cubicBezTo>
                  <a:cubicBezTo>
                    <a:pt x="895" y="81"/>
                    <a:pt x="908" y="105"/>
                    <a:pt x="873" y="127"/>
                  </a:cubicBezTo>
                  <a:cubicBezTo>
                    <a:pt x="838" y="149"/>
                    <a:pt x="817" y="140"/>
                    <a:pt x="817" y="172"/>
                  </a:cubicBezTo>
                  <a:cubicBezTo>
                    <a:pt x="817" y="203"/>
                    <a:pt x="797" y="222"/>
                    <a:pt x="775" y="227"/>
                  </a:cubicBezTo>
                  <a:cubicBezTo>
                    <a:pt x="753" y="233"/>
                    <a:pt x="734" y="246"/>
                    <a:pt x="718" y="236"/>
                  </a:cubicBezTo>
                  <a:cubicBezTo>
                    <a:pt x="703" y="227"/>
                    <a:pt x="675" y="211"/>
                    <a:pt x="668" y="227"/>
                  </a:cubicBezTo>
                  <a:cubicBezTo>
                    <a:pt x="662" y="244"/>
                    <a:pt x="681" y="331"/>
                    <a:pt x="640" y="327"/>
                  </a:cubicBezTo>
                  <a:cubicBezTo>
                    <a:pt x="598" y="324"/>
                    <a:pt x="576" y="285"/>
                    <a:pt x="557" y="316"/>
                  </a:cubicBezTo>
                  <a:cubicBezTo>
                    <a:pt x="537" y="348"/>
                    <a:pt x="513" y="338"/>
                    <a:pt x="493" y="338"/>
                  </a:cubicBezTo>
                  <a:cubicBezTo>
                    <a:pt x="474" y="338"/>
                    <a:pt x="458" y="331"/>
                    <a:pt x="454" y="355"/>
                  </a:cubicBezTo>
                  <a:cubicBezTo>
                    <a:pt x="450" y="379"/>
                    <a:pt x="441" y="401"/>
                    <a:pt x="413" y="414"/>
                  </a:cubicBezTo>
                  <a:cubicBezTo>
                    <a:pt x="384" y="427"/>
                    <a:pt x="373" y="424"/>
                    <a:pt x="356" y="444"/>
                  </a:cubicBezTo>
                  <a:cubicBezTo>
                    <a:pt x="338" y="464"/>
                    <a:pt x="297" y="494"/>
                    <a:pt x="290" y="520"/>
                  </a:cubicBezTo>
                  <a:cubicBezTo>
                    <a:pt x="284" y="546"/>
                    <a:pt x="260" y="620"/>
                    <a:pt x="233" y="583"/>
                  </a:cubicBezTo>
                  <a:cubicBezTo>
                    <a:pt x="207" y="546"/>
                    <a:pt x="209" y="535"/>
                    <a:pt x="179" y="505"/>
                  </a:cubicBezTo>
                  <a:cubicBezTo>
                    <a:pt x="148" y="476"/>
                    <a:pt x="124" y="487"/>
                    <a:pt x="107" y="461"/>
                  </a:cubicBezTo>
                  <a:cubicBezTo>
                    <a:pt x="89" y="435"/>
                    <a:pt x="72" y="453"/>
                    <a:pt x="65" y="468"/>
                  </a:cubicBezTo>
                  <a:cubicBezTo>
                    <a:pt x="59" y="483"/>
                    <a:pt x="35" y="503"/>
                    <a:pt x="61" y="516"/>
                  </a:cubicBezTo>
                  <a:cubicBezTo>
                    <a:pt x="87" y="529"/>
                    <a:pt x="78" y="539"/>
                    <a:pt x="78" y="555"/>
                  </a:cubicBezTo>
                  <a:cubicBezTo>
                    <a:pt x="78" y="572"/>
                    <a:pt x="70" y="600"/>
                    <a:pt x="94" y="633"/>
                  </a:cubicBezTo>
                  <a:cubicBezTo>
                    <a:pt x="118" y="666"/>
                    <a:pt x="129" y="681"/>
                    <a:pt x="107" y="705"/>
                  </a:cubicBezTo>
                  <a:cubicBezTo>
                    <a:pt x="85" y="729"/>
                    <a:pt x="59" y="763"/>
                    <a:pt x="54" y="791"/>
                  </a:cubicBezTo>
                  <a:cubicBezTo>
                    <a:pt x="50" y="818"/>
                    <a:pt x="0" y="818"/>
                    <a:pt x="24" y="854"/>
                  </a:cubicBezTo>
                  <a:cubicBezTo>
                    <a:pt x="48" y="889"/>
                    <a:pt x="63" y="891"/>
                    <a:pt x="94" y="894"/>
                  </a:cubicBezTo>
                  <a:cubicBezTo>
                    <a:pt x="124" y="898"/>
                    <a:pt x="190" y="907"/>
                    <a:pt x="198" y="930"/>
                  </a:cubicBezTo>
                  <a:cubicBezTo>
                    <a:pt x="206" y="949"/>
                    <a:pt x="264" y="1009"/>
                    <a:pt x="295" y="1052"/>
                  </a:cubicBezTo>
                  <a:cubicBezTo>
                    <a:pt x="330" y="1027"/>
                    <a:pt x="369" y="991"/>
                    <a:pt x="415" y="928"/>
                  </a:cubicBezTo>
                  <a:cubicBezTo>
                    <a:pt x="485" y="831"/>
                    <a:pt x="445" y="754"/>
                    <a:pt x="550" y="757"/>
                  </a:cubicBezTo>
                  <a:cubicBezTo>
                    <a:pt x="655" y="761"/>
                    <a:pt x="694" y="761"/>
                    <a:pt x="716" y="791"/>
                  </a:cubicBezTo>
                  <a:cubicBezTo>
                    <a:pt x="738" y="820"/>
                    <a:pt x="808" y="817"/>
                    <a:pt x="764" y="872"/>
                  </a:cubicBezTo>
                  <a:cubicBezTo>
                    <a:pt x="720" y="928"/>
                    <a:pt x="694" y="972"/>
                    <a:pt x="672" y="991"/>
                  </a:cubicBezTo>
                  <a:cubicBezTo>
                    <a:pt x="651" y="1009"/>
                    <a:pt x="594" y="1065"/>
                    <a:pt x="633" y="1091"/>
                  </a:cubicBezTo>
                  <a:cubicBezTo>
                    <a:pt x="672" y="1117"/>
                    <a:pt x="655" y="1135"/>
                    <a:pt x="699" y="1139"/>
                  </a:cubicBezTo>
                  <a:cubicBezTo>
                    <a:pt x="742" y="1143"/>
                    <a:pt x="738" y="1117"/>
                    <a:pt x="725" y="1161"/>
                  </a:cubicBezTo>
                  <a:cubicBezTo>
                    <a:pt x="712" y="1206"/>
                    <a:pt x="720" y="1213"/>
                    <a:pt x="664" y="1228"/>
                  </a:cubicBezTo>
                  <a:cubicBezTo>
                    <a:pt x="607" y="1243"/>
                    <a:pt x="616" y="1258"/>
                    <a:pt x="620" y="1284"/>
                  </a:cubicBezTo>
                  <a:cubicBezTo>
                    <a:pt x="624" y="1310"/>
                    <a:pt x="668" y="1295"/>
                    <a:pt x="712" y="1269"/>
                  </a:cubicBezTo>
                  <a:cubicBezTo>
                    <a:pt x="755" y="1243"/>
                    <a:pt x="803" y="1206"/>
                    <a:pt x="830" y="1161"/>
                  </a:cubicBezTo>
                  <a:cubicBezTo>
                    <a:pt x="856" y="1117"/>
                    <a:pt x="895" y="1057"/>
                    <a:pt x="956" y="1028"/>
                  </a:cubicBezTo>
                  <a:cubicBezTo>
                    <a:pt x="1018" y="998"/>
                    <a:pt x="1009" y="987"/>
                    <a:pt x="1061" y="965"/>
                  </a:cubicBezTo>
                  <a:cubicBezTo>
                    <a:pt x="1114" y="943"/>
                    <a:pt x="1127" y="935"/>
                    <a:pt x="1170" y="920"/>
                  </a:cubicBezTo>
                  <a:cubicBezTo>
                    <a:pt x="1202" y="909"/>
                    <a:pt x="1216" y="885"/>
                    <a:pt x="1239" y="884"/>
                  </a:cubicBezTo>
                  <a:cubicBezTo>
                    <a:pt x="1240" y="852"/>
                    <a:pt x="1245" y="812"/>
                    <a:pt x="1262" y="802"/>
                  </a:cubicBezTo>
                  <a:cubicBezTo>
                    <a:pt x="1293" y="783"/>
                    <a:pt x="1358" y="683"/>
                    <a:pt x="1411" y="657"/>
                  </a:cubicBezTo>
                  <a:cubicBezTo>
                    <a:pt x="1425" y="650"/>
                    <a:pt x="1443" y="640"/>
                    <a:pt x="1460" y="630"/>
                  </a:cubicBezTo>
                  <a:cubicBezTo>
                    <a:pt x="1461" y="592"/>
                    <a:pt x="1462" y="543"/>
                    <a:pt x="1462" y="528"/>
                  </a:cubicBezTo>
                  <a:cubicBezTo>
                    <a:pt x="1462" y="503"/>
                    <a:pt x="1446" y="484"/>
                    <a:pt x="1410" y="45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5" name="Freeform 11"/>
            <p:cNvSpPr>
              <a:spLocks/>
            </p:cNvSpPr>
            <p:nvPr/>
          </p:nvSpPr>
          <p:spPr bwMode="auto">
            <a:xfrm>
              <a:off x="4637" y="856"/>
              <a:ext cx="985" cy="609"/>
            </a:xfrm>
            <a:custGeom>
              <a:avLst/>
              <a:gdLst>
                <a:gd name="T0" fmla="*/ 2111 w 2127"/>
                <a:gd name="T1" fmla="*/ 367 h 1316"/>
                <a:gd name="T2" fmla="*/ 1900 w 2127"/>
                <a:gd name="T3" fmla="*/ 314 h 1316"/>
                <a:gd name="T4" fmla="*/ 1808 w 2127"/>
                <a:gd name="T5" fmla="*/ 300 h 1316"/>
                <a:gd name="T6" fmla="*/ 1693 w 2127"/>
                <a:gd name="T7" fmla="*/ 361 h 1316"/>
                <a:gd name="T8" fmla="*/ 1634 w 2127"/>
                <a:gd name="T9" fmla="*/ 458 h 1316"/>
                <a:gd name="T10" fmla="*/ 1500 w 2127"/>
                <a:gd name="T11" fmla="*/ 367 h 1316"/>
                <a:gd name="T12" fmla="*/ 1467 w 2127"/>
                <a:gd name="T13" fmla="*/ 269 h 1316"/>
                <a:gd name="T14" fmla="*/ 1379 w 2127"/>
                <a:gd name="T15" fmla="*/ 280 h 1316"/>
                <a:gd name="T16" fmla="*/ 1392 w 2127"/>
                <a:gd name="T17" fmla="*/ 372 h 1316"/>
                <a:gd name="T18" fmla="*/ 1270 w 2127"/>
                <a:gd name="T19" fmla="*/ 269 h 1316"/>
                <a:gd name="T20" fmla="*/ 1143 w 2127"/>
                <a:gd name="T21" fmla="*/ 239 h 1316"/>
                <a:gd name="T22" fmla="*/ 1044 w 2127"/>
                <a:gd name="T23" fmla="*/ 152 h 1316"/>
                <a:gd name="T24" fmla="*/ 907 w 2127"/>
                <a:gd name="T25" fmla="*/ 186 h 1316"/>
                <a:gd name="T26" fmla="*/ 766 w 2127"/>
                <a:gd name="T27" fmla="*/ 166 h 1316"/>
                <a:gd name="T28" fmla="*/ 638 w 2127"/>
                <a:gd name="T29" fmla="*/ 189 h 1316"/>
                <a:gd name="T30" fmla="*/ 494 w 2127"/>
                <a:gd name="T31" fmla="*/ 111 h 1316"/>
                <a:gd name="T32" fmla="*/ 402 w 2127"/>
                <a:gd name="T33" fmla="*/ 16 h 1316"/>
                <a:gd name="T34" fmla="*/ 290 w 2127"/>
                <a:gd name="T35" fmla="*/ 51 h 1316"/>
                <a:gd name="T36" fmla="*/ 245 w 2127"/>
                <a:gd name="T37" fmla="*/ 114 h 1316"/>
                <a:gd name="T38" fmla="*/ 160 w 2127"/>
                <a:gd name="T39" fmla="*/ 157 h 1316"/>
                <a:gd name="T40" fmla="*/ 64 w 2127"/>
                <a:gd name="T41" fmla="*/ 146 h 1316"/>
                <a:gd name="T42" fmla="*/ 103 w 2127"/>
                <a:gd name="T43" fmla="*/ 239 h 1316"/>
                <a:gd name="T44" fmla="*/ 177 w 2127"/>
                <a:gd name="T45" fmla="*/ 316 h 1316"/>
                <a:gd name="T46" fmla="*/ 180 w 2127"/>
                <a:gd name="T47" fmla="*/ 478 h 1316"/>
                <a:gd name="T48" fmla="*/ 271 w 2127"/>
                <a:gd name="T49" fmla="*/ 569 h 1316"/>
                <a:gd name="T50" fmla="*/ 404 w 2127"/>
                <a:gd name="T51" fmla="*/ 493 h 1316"/>
                <a:gd name="T52" fmla="*/ 512 w 2127"/>
                <a:gd name="T53" fmla="*/ 637 h 1316"/>
                <a:gd name="T54" fmla="*/ 570 w 2127"/>
                <a:gd name="T55" fmla="*/ 733 h 1316"/>
                <a:gd name="T56" fmla="*/ 619 w 2127"/>
                <a:gd name="T57" fmla="*/ 717 h 1316"/>
                <a:gd name="T58" fmla="*/ 740 w 2127"/>
                <a:gd name="T59" fmla="*/ 803 h 1316"/>
                <a:gd name="T60" fmla="*/ 871 w 2127"/>
                <a:gd name="T61" fmla="*/ 834 h 1316"/>
                <a:gd name="T62" fmla="*/ 1005 w 2127"/>
                <a:gd name="T63" fmla="*/ 1014 h 1316"/>
                <a:gd name="T64" fmla="*/ 1146 w 2127"/>
                <a:gd name="T65" fmla="*/ 1214 h 1316"/>
                <a:gd name="T66" fmla="*/ 1243 w 2127"/>
                <a:gd name="T67" fmla="*/ 1228 h 1316"/>
                <a:gd name="T68" fmla="*/ 1339 w 2127"/>
                <a:gd name="T69" fmla="*/ 995 h 1316"/>
                <a:gd name="T70" fmla="*/ 1470 w 2127"/>
                <a:gd name="T71" fmla="*/ 1039 h 1316"/>
                <a:gd name="T72" fmla="*/ 1552 w 2127"/>
                <a:gd name="T73" fmla="*/ 1039 h 1316"/>
                <a:gd name="T74" fmla="*/ 1647 w 2127"/>
                <a:gd name="T75" fmla="*/ 1017 h 1316"/>
                <a:gd name="T76" fmla="*/ 1587 w 2127"/>
                <a:gd name="T77" fmla="*/ 911 h 1316"/>
                <a:gd name="T78" fmla="*/ 1693 w 2127"/>
                <a:gd name="T79" fmla="*/ 846 h 1316"/>
                <a:gd name="T80" fmla="*/ 1811 w 2127"/>
                <a:gd name="T81" fmla="*/ 714 h 1316"/>
                <a:gd name="T82" fmla="*/ 1862 w 2127"/>
                <a:gd name="T83" fmla="*/ 588 h 1316"/>
                <a:gd name="T84" fmla="*/ 1978 w 2127"/>
                <a:gd name="T85" fmla="*/ 596 h 1316"/>
                <a:gd name="T86" fmla="*/ 2127 w 2127"/>
                <a:gd name="T87" fmla="*/ 489 h 1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27" h="1316">
                  <a:moveTo>
                    <a:pt x="2114" y="376"/>
                  </a:moveTo>
                  <a:cubicBezTo>
                    <a:pt x="2113" y="373"/>
                    <a:pt x="2112" y="370"/>
                    <a:pt x="2111" y="367"/>
                  </a:cubicBezTo>
                  <a:cubicBezTo>
                    <a:pt x="2041" y="376"/>
                    <a:pt x="1984" y="369"/>
                    <a:pt x="1955" y="367"/>
                  </a:cubicBezTo>
                  <a:cubicBezTo>
                    <a:pt x="1919" y="364"/>
                    <a:pt x="1939" y="369"/>
                    <a:pt x="1900" y="314"/>
                  </a:cubicBezTo>
                  <a:cubicBezTo>
                    <a:pt x="1860" y="258"/>
                    <a:pt x="1886" y="289"/>
                    <a:pt x="1854" y="314"/>
                  </a:cubicBezTo>
                  <a:cubicBezTo>
                    <a:pt x="1821" y="339"/>
                    <a:pt x="1818" y="328"/>
                    <a:pt x="1808" y="300"/>
                  </a:cubicBezTo>
                  <a:cubicBezTo>
                    <a:pt x="1798" y="272"/>
                    <a:pt x="1778" y="303"/>
                    <a:pt x="1765" y="330"/>
                  </a:cubicBezTo>
                  <a:cubicBezTo>
                    <a:pt x="1752" y="358"/>
                    <a:pt x="1726" y="353"/>
                    <a:pt x="1693" y="361"/>
                  </a:cubicBezTo>
                  <a:cubicBezTo>
                    <a:pt x="1660" y="369"/>
                    <a:pt x="1677" y="383"/>
                    <a:pt x="1680" y="417"/>
                  </a:cubicBezTo>
                  <a:cubicBezTo>
                    <a:pt x="1683" y="450"/>
                    <a:pt x="1664" y="455"/>
                    <a:pt x="1634" y="458"/>
                  </a:cubicBezTo>
                  <a:cubicBezTo>
                    <a:pt x="1605" y="461"/>
                    <a:pt x="1592" y="444"/>
                    <a:pt x="1578" y="414"/>
                  </a:cubicBezTo>
                  <a:cubicBezTo>
                    <a:pt x="1565" y="383"/>
                    <a:pt x="1500" y="386"/>
                    <a:pt x="1500" y="367"/>
                  </a:cubicBezTo>
                  <a:cubicBezTo>
                    <a:pt x="1500" y="347"/>
                    <a:pt x="1493" y="344"/>
                    <a:pt x="1470" y="328"/>
                  </a:cubicBezTo>
                  <a:cubicBezTo>
                    <a:pt x="1447" y="311"/>
                    <a:pt x="1467" y="294"/>
                    <a:pt x="1467" y="269"/>
                  </a:cubicBezTo>
                  <a:cubicBezTo>
                    <a:pt x="1467" y="244"/>
                    <a:pt x="1477" y="236"/>
                    <a:pt x="1438" y="233"/>
                  </a:cubicBezTo>
                  <a:cubicBezTo>
                    <a:pt x="1398" y="230"/>
                    <a:pt x="1382" y="250"/>
                    <a:pt x="1379" y="280"/>
                  </a:cubicBezTo>
                  <a:cubicBezTo>
                    <a:pt x="1375" y="311"/>
                    <a:pt x="1398" y="322"/>
                    <a:pt x="1415" y="342"/>
                  </a:cubicBezTo>
                  <a:cubicBezTo>
                    <a:pt x="1431" y="361"/>
                    <a:pt x="1408" y="372"/>
                    <a:pt x="1392" y="372"/>
                  </a:cubicBezTo>
                  <a:cubicBezTo>
                    <a:pt x="1375" y="372"/>
                    <a:pt x="1349" y="372"/>
                    <a:pt x="1320" y="350"/>
                  </a:cubicBezTo>
                  <a:cubicBezTo>
                    <a:pt x="1290" y="328"/>
                    <a:pt x="1280" y="300"/>
                    <a:pt x="1270" y="269"/>
                  </a:cubicBezTo>
                  <a:cubicBezTo>
                    <a:pt x="1261" y="239"/>
                    <a:pt x="1208" y="283"/>
                    <a:pt x="1175" y="280"/>
                  </a:cubicBezTo>
                  <a:cubicBezTo>
                    <a:pt x="1143" y="278"/>
                    <a:pt x="1130" y="261"/>
                    <a:pt x="1143" y="239"/>
                  </a:cubicBezTo>
                  <a:cubicBezTo>
                    <a:pt x="1156" y="216"/>
                    <a:pt x="1166" y="203"/>
                    <a:pt x="1149" y="189"/>
                  </a:cubicBezTo>
                  <a:cubicBezTo>
                    <a:pt x="1133" y="175"/>
                    <a:pt x="1090" y="158"/>
                    <a:pt x="1044" y="152"/>
                  </a:cubicBezTo>
                  <a:cubicBezTo>
                    <a:pt x="999" y="147"/>
                    <a:pt x="999" y="161"/>
                    <a:pt x="979" y="180"/>
                  </a:cubicBezTo>
                  <a:cubicBezTo>
                    <a:pt x="959" y="200"/>
                    <a:pt x="956" y="189"/>
                    <a:pt x="907" y="186"/>
                  </a:cubicBezTo>
                  <a:cubicBezTo>
                    <a:pt x="858" y="183"/>
                    <a:pt x="881" y="175"/>
                    <a:pt x="854" y="144"/>
                  </a:cubicBezTo>
                  <a:cubicBezTo>
                    <a:pt x="828" y="114"/>
                    <a:pt x="795" y="150"/>
                    <a:pt x="766" y="166"/>
                  </a:cubicBezTo>
                  <a:cubicBezTo>
                    <a:pt x="736" y="183"/>
                    <a:pt x="733" y="172"/>
                    <a:pt x="700" y="161"/>
                  </a:cubicBezTo>
                  <a:cubicBezTo>
                    <a:pt x="668" y="150"/>
                    <a:pt x="668" y="175"/>
                    <a:pt x="638" y="189"/>
                  </a:cubicBezTo>
                  <a:cubicBezTo>
                    <a:pt x="609" y="203"/>
                    <a:pt x="602" y="197"/>
                    <a:pt x="563" y="169"/>
                  </a:cubicBezTo>
                  <a:cubicBezTo>
                    <a:pt x="524" y="141"/>
                    <a:pt x="527" y="127"/>
                    <a:pt x="494" y="111"/>
                  </a:cubicBezTo>
                  <a:cubicBezTo>
                    <a:pt x="461" y="94"/>
                    <a:pt x="474" y="55"/>
                    <a:pt x="458" y="27"/>
                  </a:cubicBezTo>
                  <a:cubicBezTo>
                    <a:pt x="442" y="0"/>
                    <a:pt x="432" y="16"/>
                    <a:pt x="402" y="16"/>
                  </a:cubicBezTo>
                  <a:cubicBezTo>
                    <a:pt x="373" y="16"/>
                    <a:pt x="376" y="30"/>
                    <a:pt x="330" y="41"/>
                  </a:cubicBezTo>
                  <a:cubicBezTo>
                    <a:pt x="313" y="45"/>
                    <a:pt x="300" y="49"/>
                    <a:pt x="290" y="51"/>
                  </a:cubicBezTo>
                  <a:cubicBezTo>
                    <a:pt x="291" y="55"/>
                    <a:pt x="290" y="59"/>
                    <a:pt x="287" y="64"/>
                  </a:cubicBezTo>
                  <a:cubicBezTo>
                    <a:pt x="271" y="89"/>
                    <a:pt x="243" y="81"/>
                    <a:pt x="245" y="114"/>
                  </a:cubicBezTo>
                  <a:cubicBezTo>
                    <a:pt x="247" y="148"/>
                    <a:pt x="265" y="213"/>
                    <a:pt x="221" y="189"/>
                  </a:cubicBezTo>
                  <a:cubicBezTo>
                    <a:pt x="177" y="165"/>
                    <a:pt x="180" y="139"/>
                    <a:pt x="160" y="157"/>
                  </a:cubicBezTo>
                  <a:cubicBezTo>
                    <a:pt x="140" y="176"/>
                    <a:pt x="142" y="183"/>
                    <a:pt x="116" y="170"/>
                  </a:cubicBezTo>
                  <a:cubicBezTo>
                    <a:pt x="90" y="157"/>
                    <a:pt x="73" y="131"/>
                    <a:pt x="64" y="146"/>
                  </a:cubicBezTo>
                  <a:cubicBezTo>
                    <a:pt x="55" y="161"/>
                    <a:pt x="0" y="215"/>
                    <a:pt x="35" y="226"/>
                  </a:cubicBezTo>
                  <a:cubicBezTo>
                    <a:pt x="70" y="237"/>
                    <a:pt x="99" y="211"/>
                    <a:pt x="103" y="239"/>
                  </a:cubicBezTo>
                  <a:cubicBezTo>
                    <a:pt x="107" y="266"/>
                    <a:pt x="110" y="266"/>
                    <a:pt x="134" y="278"/>
                  </a:cubicBezTo>
                  <a:cubicBezTo>
                    <a:pt x="158" y="289"/>
                    <a:pt x="180" y="292"/>
                    <a:pt x="177" y="316"/>
                  </a:cubicBezTo>
                  <a:cubicBezTo>
                    <a:pt x="175" y="341"/>
                    <a:pt x="136" y="392"/>
                    <a:pt x="147" y="420"/>
                  </a:cubicBezTo>
                  <a:cubicBezTo>
                    <a:pt x="158" y="448"/>
                    <a:pt x="169" y="457"/>
                    <a:pt x="180" y="478"/>
                  </a:cubicBezTo>
                  <a:cubicBezTo>
                    <a:pt x="190" y="498"/>
                    <a:pt x="219" y="502"/>
                    <a:pt x="225" y="535"/>
                  </a:cubicBezTo>
                  <a:cubicBezTo>
                    <a:pt x="232" y="569"/>
                    <a:pt x="236" y="593"/>
                    <a:pt x="271" y="569"/>
                  </a:cubicBezTo>
                  <a:cubicBezTo>
                    <a:pt x="306" y="544"/>
                    <a:pt x="341" y="537"/>
                    <a:pt x="352" y="515"/>
                  </a:cubicBezTo>
                  <a:cubicBezTo>
                    <a:pt x="363" y="493"/>
                    <a:pt x="398" y="463"/>
                    <a:pt x="404" y="493"/>
                  </a:cubicBezTo>
                  <a:cubicBezTo>
                    <a:pt x="411" y="522"/>
                    <a:pt x="463" y="531"/>
                    <a:pt x="468" y="567"/>
                  </a:cubicBezTo>
                  <a:cubicBezTo>
                    <a:pt x="472" y="602"/>
                    <a:pt x="498" y="607"/>
                    <a:pt x="512" y="637"/>
                  </a:cubicBezTo>
                  <a:cubicBezTo>
                    <a:pt x="525" y="667"/>
                    <a:pt x="503" y="721"/>
                    <a:pt x="522" y="730"/>
                  </a:cubicBezTo>
                  <a:cubicBezTo>
                    <a:pt x="538" y="737"/>
                    <a:pt x="560" y="726"/>
                    <a:pt x="570" y="733"/>
                  </a:cubicBezTo>
                  <a:cubicBezTo>
                    <a:pt x="572" y="726"/>
                    <a:pt x="574" y="717"/>
                    <a:pt x="579" y="708"/>
                  </a:cubicBezTo>
                  <a:cubicBezTo>
                    <a:pt x="592" y="686"/>
                    <a:pt x="596" y="700"/>
                    <a:pt x="619" y="717"/>
                  </a:cubicBezTo>
                  <a:cubicBezTo>
                    <a:pt x="641" y="733"/>
                    <a:pt x="655" y="742"/>
                    <a:pt x="697" y="747"/>
                  </a:cubicBezTo>
                  <a:cubicBezTo>
                    <a:pt x="740" y="753"/>
                    <a:pt x="697" y="747"/>
                    <a:pt x="740" y="803"/>
                  </a:cubicBezTo>
                  <a:cubicBezTo>
                    <a:pt x="782" y="859"/>
                    <a:pt x="789" y="764"/>
                    <a:pt x="809" y="764"/>
                  </a:cubicBezTo>
                  <a:cubicBezTo>
                    <a:pt x="828" y="764"/>
                    <a:pt x="845" y="786"/>
                    <a:pt x="871" y="834"/>
                  </a:cubicBezTo>
                  <a:cubicBezTo>
                    <a:pt x="897" y="881"/>
                    <a:pt x="936" y="895"/>
                    <a:pt x="972" y="928"/>
                  </a:cubicBezTo>
                  <a:cubicBezTo>
                    <a:pt x="1008" y="961"/>
                    <a:pt x="1005" y="959"/>
                    <a:pt x="1005" y="1014"/>
                  </a:cubicBezTo>
                  <a:cubicBezTo>
                    <a:pt x="1005" y="1070"/>
                    <a:pt x="1058" y="1114"/>
                    <a:pt x="1094" y="1142"/>
                  </a:cubicBezTo>
                  <a:cubicBezTo>
                    <a:pt x="1130" y="1170"/>
                    <a:pt x="1146" y="1189"/>
                    <a:pt x="1146" y="1214"/>
                  </a:cubicBezTo>
                  <a:cubicBezTo>
                    <a:pt x="1146" y="1229"/>
                    <a:pt x="1145" y="1278"/>
                    <a:pt x="1144" y="1316"/>
                  </a:cubicBezTo>
                  <a:cubicBezTo>
                    <a:pt x="1188" y="1289"/>
                    <a:pt x="1234" y="1255"/>
                    <a:pt x="1243" y="1228"/>
                  </a:cubicBezTo>
                  <a:cubicBezTo>
                    <a:pt x="1256" y="1191"/>
                    <a:pt x="1296" y="1139"/>
                    <a:pt x="1300" y="1106"/>
                  </a:cubicBezTo>
                  <a:cubicBezTo>
                    <a:pt x="1304" y="1073"/>
                    <a:pt x="1313" y="995"/>
                    <a:pt x="1339" y="995"/>
                  </a:cubicBezTo>
                  <a:cubicBezTo>
                    <a:pt x="1365" y="995"/>
                    <a:pt x="1392" y="1002"/>
                    <a:pt x="1409" y="1021"/>
                  </a:cubicBezTo>
                  <a:cubicBezTo>
                    <a:pt x="1427" y="1039"/>
                    <a:pt x="1440" y="1043"/>
                    <a:pt x="1470" y="1039"/>
                  </a:cubicBezTo>
                  <a:cubicBezTo>
                    <a:pt x="1501" y="1036"/>
                    <a:pt x="1492" y="1024"/>
                    <a:pt x="1515" y="1039"/>
                  </a:cubicBezTo>
                  <a:cubicBezTo>
                    <a:pt x="1537" y="1055"/>
                    <a:pt x="1544" y="1048"/>
                    <a:pt x="1552" y="1039"/>
                  </a:cubicBezTo>
                  <a:cubicBezTo>
                    <a:pt x="1560" y="1031"/>
                    <a:pt x="1580" y="1010"/>
                    <a:pt x="1595" y="1021"/>
                  </a:cubicBezTo>
                  <a:cubicBezTo>
                    <a:pt x="1610" y="1032"/>
                    <a:pt x="1639" y="1043"/>
                    <a:pt x="1647" y="1017"/>
                  </a:cubicBezTo>
                  <a:cubicBezTo>
                    <a:pt x="1655" y="991"/>
                    <a:pt x="1672" y="975"/>
                    <a:pt x="1649" y="960"/>
                  </a:cubicBezTo>
                  <a:cubicBezTo>
                    <a:pt x="1626" y="945"/>
                    <a:pt x="1587" y="936"/>
                    <a:pt x="1587" y="911"/>
                  </a:cubicBezTo>
                  <a:cubicBezTo>
                    <a:pt x="1587" y="886"/>
                    <a:pt x="1585" y="853"/>
                    <a:pt x="1613" y="854"/>
                  </a:cubicBezTo>
                  <a:cubicBezTo>
                    <a:pt x="1641" y="856"/>
                    <a:pt x="1657" y="863"/>
                    <a:pt x="1693" y="846"/>
                  </a:cubicBezTo>
                  <a:cubicBezTo>
                    <a:pt x="1729" y="829"/>
                    <a:pt x="1752" y="842"/>
                    <a:pt x="1773" y="802"/>
                  </a:cubicBezTo>
                  <a:cubicBezTo>
                    <a:pt x="1795" y="761"/>
                    <a:pt x="1777" y="722"/>
                    <a:pt x="1811" y="714"/>
                  </a:cubicBezTo>
                  <a:cubicBezTo>
                    <a:pt x="1845" y="706"/>
                    <a:pt x="1890" y="693"/>
                    <a:pt x="1881" y="667"/>
                  </a:cubicBezTo>
                  <a:cubicBezTo>
                    <a:pt x="1873" y="640"/>
                    <a:pt x="1859" y="604"/>
                    <a:pt x="1862" y="588"/>
                  </a:cubicBezTo>
                  <a:cubicBezTo>
                    <a:pt x="1865" y="571"/>
                    <a:pt x="1883" y="522"/>
                    <a:pt x="1922" y="546"/>
                  </a:cubicBezTo>
                  <a:cubicBezTo>
                    <a:pt x="1962" y="569"/>
                    <a:pt x="1937" y="586"/>
                    <a:pt x="1978" y="596"/>
                  </a:cubicBezTo>
                  <a:cubicBezTo>
                    <a:pt x="2019" y="606"/>
                    <a:pt x="1998" y="572"/>
                    <a:pt x="2034" y="553"/>
                  </a:cubicBezTo>
                  <a:cubicBezTo>
                    <a:pt x="2070" y="533"/>
                    <a:pt x="2127" y="526"/>
                    <a:pt x="2127" y="489"/>
                  </a:cubicBezTo>
                  <a:cubicBezTo>
                    <a:pt x="2127" y="451"/>
                    <a:pt x="2122" y="414"/>
                    <a:pt x="2114" y="37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6" name="Freeform 12"/>
            <p:cNvSpPr>
              <a:spLocks/>
            </p:cNvSpPr>
            <p:nvPr/>
          </p:nvSpPr>
          <p:spPr bwMode="auto">
            <a:xfrm>
              <a:off x="2375" y="68"/>
              <a:ext cx="2536" cy="2030"/>
            </a:xfrm>
            <a:custGeom>
              <a:avLst/>
              <a:gdLst>
                <a:gd name="T0" fmla="*/ 318 w 5477"/>
                <a:gd name="T1" fmla="*/ 3541 h 4382"/>
                <a:gd name="T2" fmla="*/ 498 w 5477"/>
                <a:gd name="T3" fmla="*/ 3760 h 4382"/>
                <a:gd name="T4" fmla="*/ 1096 w 5477"/>
                <a:gd name="T5" fmla="*/ 4000 h 4382"/>
                <a:gd name="T6" fmla="*/ 1349 w 5477"/>
                <a:gd name="T7" fmla="*/ 4245 h 4382"/>
                <a:gd name="T8" fmla="*/ 1817 w 5477"/>
                <a:gd name="T9" fmla="*/ 4278 h 4382"/>
                <a:gd name="T10" fmla="*/ 2000 w 5477"/>
                <a:gd name="T11" fmla="*/ 3871 h 4382"/>
                <a:gd name="T12" fmla="*/ 2166 w 5477"/>
                <a:gd name="T13" fmla="*/ 4182 h 4382"/>
                <a:gd name="T14" fmla="*/ 2516 w 5477"/>
                <a:gd name="T15" fmla="*/ 4204 h 4382"/>
                <a:gd name="T16" fmla="*/ 2765 w 5477"/>
                <a:gd name="T17" fmla="*/ 3860 h 4382"/>
                <a:gd name="T18" fmla="*/ 3057 w 5477"/>
                <a:gd name="T19" fmla="*/ 3737 h 4382"/>
                <a:gd name="T20" fmla="*/ 3385 w 5477"/>
                <a:gd name="T21" fmla="*/ 3504 h 4382"/>
                <a:gd name="T22" fmla="*/ 3547 w 5477"/>
                <a:gd name="T23" fmla="*/ 3352 h 4382"/>
                <a:gd name="T24" fmla="*/ 3625 w 5477"/>
                <a:gd name="T25" fmla="*/ 3059 h 4382"/>
                <a:gd name="T26" fmla="*/ 4005 w 5477"/>
                <a:gd name="T27" fmla="*/ 3029 h 4382"/>
                <a:gd name="T28" fmla="*/ 4237 w 5477"/>
                <a:gd name="T29" fmla="*/ 2837 h 4382"/>
                <a:gd name="T30" fmla="*/ 4477 w 5477"/>
                <a:gd name="T31" fmla="*/ 3129 h 4382"/>
                <a:gd name="T32" fmla="*/ 4647 w 5477"/>
                <a:gd name="T33" fmla="*/ 2942 h 4382"/>
                <a:gd name="T34" fmla="*/ 4802 w 5477"/>
                <a:gd name="T35" fmla="*/ 2970 h 4382"/>
                <a:gd name="T36" fmla="*/ 5062 w 5477"/>
                <a:gd name="T37" fmla="*/ 2725 h 4382"/>
                <a:gd name="T38" fmla="*/ 5344 w 5477"/>
                <a:gd name="T39" fmla="*/ 2614 h 4382"/>
                <a:gd name="T40" fmla="*/ 5397 w 5477"/>
                <a:gd name="T41" fmla="*/ 2338 h 4382"/>
                <a:gd name="T42" fmla="*/ 5110 w 5477"/>
                <a:gd name="T43" fmla="*/ 2236 h 4382"/>
                <a:gd name="T44" fmla="*/ 4988 w 5477"/>
                <a:gd name="T45" fmla="*/ 1940 h 4382"/>
                <a:gd name="T46" fmla="*/ 5106 w 5477"/>
                <a:gd name="T47" fmla="*/ 1890 h 4382"/>
                <a:gd name="T48" fmla="*/ 5222 w 5477"/>
                <a:gd name="T49" fmla="*/ 1638 h 4382"/>
                <a:gd name="T50" fmla="*/ 4988 w 5477"/>
                <a:gd name="T51" fmla="*/ 1508 h 4382"/>
                <a:gd name="T52" fmla="*/ 5270 w 5477"/>
                <a:gd name="T53" fmla="*/ 1172 h 4382"/>
                <a:gd name="T54" fmla="*/ 5370 w 5477"/>
                <a:gd name="T55" fmla="*/ 932 h 4382"/>
                <a:gd name="T56" fmla="*/ 5418 w 5477"/>
                <a:gd name="T57" fmla="*/ 437 h 4382"/>
                <a:gd name="T58" fmla="*/ 4861 w 5477"/>
                <a:gd name="T59" fmla="*/ 466 h 4382"/>
                <a:gd name="T60" fmla="*/ 4619 w 5477"/>
                <a:gd name="T61" fmla="*/ 233 h 4382"/>
                <a:gd name="T62" fmla="*/ 4445 w 5477"/>
                <a:gd name="T63" fmla="*/ 0 h 4382"/>
                <a:gd name="T64" fmla="*/ 4370 w 5477"/>
                <a:gd name="T65" fmla="*/ 226 h 4382"/>
                <a:gd name="T66" fmla="*/ 4303 w 5477"/>
                <a:gd name="T67" fmla="*/ 541 h 4382"/>
                <a:gd name="T68" fmla="*/ 4239 w 5477"/>
                <a:gd name="T69" fmla="*/ 747 h 4382"/>
                <a:gd name="T70" fmla="*/ 4144 w 5477"/>
                <a:gd name="T71" fmla="*/ 957 h 4382"/>
                <a:gd name="T72" fmla="*/ 3764 w 5477"/>
                <a:gd name="T73" fmla="*/ 1100 h 4382"/>
                <a:gd name="T74" fmla="*/ 3630 w 5477"/>
                <a:gd name="T75" fmla="*/ 1506 h 4382"/>
                <a:gd name="T76" fmla="*/ 3970 w 5477"/>
                <a:gd name="T77" fmla="*/ 1564 h 4382"/>
                <a:gd name="T78" fmla="*/ 4314 w 5477"/>
                <a:gd name="T79" fmla="*/ 1498 h 4382"/>
                <a:gd name="T80" fmla="*/ 4429 w 5477"/>
                <a:gd name="T81" fmla="*/ 1778 h 4382"/>
                <a:gd name="T82" fmla="*/ 4108 w 5477"/>
                <a:gd name="T83" fmla="*/ 1831 h 4382"/>
                <a:gd name="T84" fmla="*/ 3843 w 5477"/>
                <a:gd name="T85" fmla="*/ 2098 h 4382"/>
                <a:gd name="T86" fmla="*/ 3361 w 5477"/>
                <a:gd name="T87" fmla="*/ 2387 h 4382"/>
                <a:gd name="T88" fmla="*/ 2945 w 5477"/>
                <a:gd name="T89" fmla="*/ 2498 h 4382"/>
                <a:gd name="T90" fmla="*/ 2883 w 5477"/>
                <a:gd name="T91" fmla="*/ 2807 h 4382"/>
                <a:gd name="T92" fmla="*/ 2381 w 5477"/>
                <a:gd name="T93" fmla="*/ 3068 h 4382"/>
                <a:gd name="T94" fmla="*/ 1756 w 5477"/>
                <a:gd name="T95" fmla="*/ 3241 h 4382"/>
                <a:gd name="T96" fmla="*/ 1372 w 5477"/>
                <a:gd name="T97" fmla="*/ 3280 h 4382"/>
                <a:gd name="T98" fmla="*/ 753 w 5477"/>
                <a:gd name="T99" fmla="*/ 3085 h 4382"/>
                <a:gd name="T100" fmla="*/ 137 w 5477"/>
                <a:gd name="T101" fmla="*/ 3043 h 4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5477" h="4382">
                  <a:moveTo>
                    <a:pt x="26" y="3270"/>
                  </a:moveTo>
                  <a:cubicBezTo>
                    <a:pt x="0" y="3300"/>
                    <a:pt x="21" y="3322"/>
                    <a:pt x="21" y="3356"/>
                  </a:cubicBezTo>
                  <a:cubicBezTo>
                    <a:pt x="21" y="3389"/>
                    <a:pt x="61" y="3422"/>
                    <a:pt x="78" y="3459"/>
                  </a:cubicBezTo>
                  <a:cubicBezTo>
                    <a:pt x="96" y="3496"/>
                    <a:pt x="135" y="3519"/>
                    <a:pt x="187" y="3570"/>
                  </a:cubicBezTo>
                  <a:cubicBezTo>
                    <a:pt x="240" y="3622"/>
                    <a:pt x="292" y="3574"/>
                    <a:pt x="318" y="3541"/>
                  </a:cubicBezTo>
                  <a:cubicBezTo>
                    <a:pt x="345" y="3507"/>
                    <a:pt x="349" y="3500"/>
                    <a:pt x="375" y="3493"/>
                  </a:cubicBezTo>
                  <a:cubicBezTo>
                    <a:pt x="401" y="3485"/>
                    <a:pt x="546" y="3485"/>
                    <a:pt x="607" y="3507"/>
                  </a:cubicBezTo>
                  <a:cubicBezTo>
                    <a:pt x="668" y="3530"/>
                    <a:pt x="659" y="3567"/>
                    <a:pt x="655" y="3608"/>
                  </a:cubicBezTo>
                  <a:cubicBezTo>
                    <a:pt x="650" y="3648"/>
                    <a:pt x="607" y="3656"/>
                    <a:pt x="572" y="3667"/>
                  </a:cubicBezTo>
                  <a:cubicBezTo>
                    <a:pt x="537" y="3678"/>
                    <a:pt x="502" y="3741"/>
                    <a:pt x="498" y="3760"/>
                  </a:cubicBezTo>
                  <a:cubicBezTo>
                    <a:pt x="493" y="3778"/>
                    <a:pt x="581" y="3789"/>
                    <a:pt x="616" y="3826"/>
                  </a:cubicBezTo>
                  <a:cubicBezTo>
                    <a:pt x="650" y="3863"/>
                    <a:pt x="672" y="3848"/>
                    <a:pt x="720" y="3848"/>
                  </a:cubicBezTo>
                  <a:cubicBezTo>
                    <a:pt x="768" y="3848"/>
                    <a:pt x="733" y="3926"/>
                    <a:pt x="764" y="3963"/>
                  </a:cubicBezTo>
                  <a:cubicBezTo>
                    <a:pt x="795" y="4000"/>
                    <a:pt x="830" y="3982"/>
                    <a:pt x="891" y="4012"/>
                  </a:cubicBezTo>
                  <a:cubicBezTo>
                    <a:pt x="952" y="4041"/>
                    <a:pt x="1026" y="4015"/>
                    <a:pt x="1096" y="4000"/>
                  </a:cubicBezTo>
                  <a:cubicBezTo>
                    <a:pt x="1166" y="3986"/>
                    <a:pt x="1231" y="3904"/>
                    <a:pt x="1271" y="3871"/>
                  </a:cubicBezTo>
                  <a:cubicBezTo>
                    <a:pt x="1310" y="3837"/>
                    <a:pt x="1393" y="3874"/>
                    <a:pt x="1437" y="3904"/>
                  </a:cubicBezTo>
                  <a:cubicBezTo>
                    <a:pt x="1480" y="3934"/>
                    <a:pt x="1480" y="3974"/>
                    <a:pt x="1476" y="4034"/>
                  </a:cubicBezTo>
                  <a:cubicBezTo>
                    <a:pt x="1472" y="4093"/>
                    <a:pt x="1428" y="4119"/>
                    <a:pt x="1380" y="4134"/>
                  </a:cubicBezTo>
                  <a:cubicBezTo>
                    <a:pt x="1332" y="4149"/>
                    <a:pt x="1362" y="4201"/>
                    <a:pt x="1349" y="4245"/>
                  </a:cubicBezTo>
                  <a:cubicBezTo>
                    <a:pt x="1336" y="4290"/>
                    <a:pt x="1380" y="4293"/>
                    <a:pt x="1419" y="4323"/>
                  </a:cubicBezTo>
                  <a:cubicBezTo>
                    <a:pt x="1459" y="4353"/>
                    <a:pt x="1459" y="4382"/>
                    <a:pt x="1502" y="4375"/>
                  </a:cubicBezTo>
                  <a:cubicBezTo>
                    <a:pt x="1546" y="4367"/>
                    <a:pt x="1528" y="4330"/>
                    <a:pt x="1581" y="4345"/>
                  </a:cubicBezTo>
                  <a:cubicBezTo>
                    <a:pt x="1633" y="4360"/>
                    <a:pt x="1690" y="4315"/>
                    <a:pt x="1708" y="4282"/>
                  </a:cubicBezTo>
                  <a:cubicBezTo>
                    <a:pt x="1725" y="4249"/>
                    <a:pt x="1764" y="4282"/>
                    <a:pt x="1817" y="4278"/>
                  </a:cubicBezTo>
                  <a:cubicBezTo>
                    <a:pt x="1869" y="4275"/>
                    <a:pt x="1852" y="4208"/>
                    <a:pt x="1830" y="4197"/>
                  </a:cubicBezTo>
                  <a:cubicBezTo>
                    <a:pt x="1808" y="4186"/>
                    <a:pt x="1830" y="4138"/>
                    <a:pt x="1856" y="4112"/>
                  </a:cubicBezTo>
                  <a:cubicBezTo>
                    <a:pt x="1882" y="4086"/>
                    <a:pt x="1860" y="4037"/>
                    <a:pt x="1856" y="4004"/>
                  </a:cubicBezTo>
                  <a:cubicBezTo>
                    <a:pt x="1852" y="3971"/>
                    <a:pt x="1887" y="3960"/>
                    <a:pt x="1913" y="3923"/>
                  </a:cubicBezTo>
                  <a:cubicBezTo>
                    <a:pt x="1939" y="3886"/>
                    <a:pt x="1974" y="3889"/>
                    <a:pt x="2000" y="3871"/>
                  </a:cubicBezTo>
                  <a:cubicBezTo>
                    <a:pt x="2026" y="3852"/>
                    <a:pt x="2044" y="3889"/>
                    <a:pt x="2061" y="3904"/>
                  </a:cubicBezTo>
                  <a:cubicBezTo>
                    <a:pt x="2079" y="3919"/>
                    <a:pt x="2101" y="3949"/>
                    <a:pt x="2088" y="3978"/>
                  </a:cubicBezTo>
                  <a:cubicBezTo>
                    <a:pt x="2075" y="4008"/>
                    <a:pt x="2048" y="4023"/>
                    <a:pt x="2022" y="4049"/>
                  </a:cubicBezTo>
                  <a:cubicBezTo>
                    <a:pt x="1996" y="4075"/>
                    <a:pt x="2000" y="4134"/>
                    <a:pt x="2040" y="4160"/>
                  </a:cubicBezTo>
                  <a:cubicBezTo>
                    <a:pt x="2079" y="4186"/>
                    <a:pt x="2092" y="4160"/>
                    <a:pt x="2166" y="4182"/>
                  </a:cubicBezTo>
                  <a:cubicBezTo>
                    <a:pt x="2240" y="4204"/>
                    <a:pt x="2223" y="4252"/>
                    <a:pt x="2249" y="4252"/>
                  </a:cubicBezTo>
                  <a:cubicBezTo>
                    <a:pt x="2275" y="4252"/>
                    <a:pt x="2323" y="4264"/>
                    <a:pt x="2341" y="4241"/>
                  </a:cubicBezTo>
                  <a:cubicBezTo>
                    <a:pt x="2358" y="4219"/>
                    <a:pt x="2389" y="4252"/>
                    <a:pt x="2415" y="4278"/>
                  </a:cubicBezTo>
                  <a:cubicBezTo>
                    <a:pt x="2441" y="4304"/>
                    <a:pt x="2463" y="4256"/>
                    <a:pt x="2494" y="4256"/>
                  </a:cubicBezTo>
                  <a:cubicBezTo>
                    <a:pt x="2524" y="4256"/>
                    <a:pt x="2516" y="4241"/>
                    <a:pt x="2516" y="4204"/>
                  </a:cubicBezTo>
                  <a:cubicBezTo>
                    <a:pt x="2516" y="4167"/>
                    <a:pt x="2546" y="4156"/>
                    <a:pt x="2564" y="4130"/>
                  </a:cubicBezTo>
                  <a:cubicBezTo>
                    <a:pt x="2581" y="4104"/>
                    <a:pt x="2616" y="4082"/>
                    <a:pt x="2629" y="4052"/>
                  </a:cubicBezTo>
                  <a:cubicBezTo>
                    <a:pt x="2642" y="4023"/>
                    <a:pt x="2629" y="4023"/>
                    <a:pt x="2699" y="4015"/>
                  </a:cubicBezTo>
                  <a:cubicBezTo>
                    <a:pt x="2769" y="4008"/>
                    <a:pt x="2712" y="3960"/>
                    <a:pt x="2708" y="3923"/>
                  </a:cubicBezTo>
                  <a:cubicBezTo>
                    <a:pt x="2704" y="3886"/>
                    <a:pt x="2738" y="3882"/>
                    <a:pt x="2765" y="3860"/>
                  </a:cubicBezTo>
                  <a:cubicBezTo>
                    <a:pt x="2791" y="3837"/>
                    <a:pt x="2782" y="3823"/>
                    <a:pt x="2782" y="3797"/>
                  </a:cubicBezTo>
                  <a:cubicBezTo>
                    <a:pt x="2782" y="3771"/>
                    <a:pt x="2839" y="3811"/>
                    <a:pt x="2861" y="3826"/>
                  </a:cubicBezTo>
                  <a:cubicBezTo>
                    <a:pt x="2883" y="3841"/>
                    <a:pt x="2904" y="3830"/>
                    <a:pt x="2939" y="3774"/>
                  </a:cubicBezTo>
                  <a:cubicBezTo>
                    <a:pt x="2974" y="3719"/>
                    <a:pt x="2974" y="3774"/>
                    <a:pt x="3018" y="3793"/>
                  </a:cubicBezTo>
                  <a:cubicBezTo>
                    <a:pt x="3062" y="3811"/>
                    <a:pt x="3057" y="3774"/>
                    <a:pt x="3057" y="3737"/>
                  </a:cubicBezTo>
                  <a:cubicBezTo>
                    <a:pt x="3057" y="3700"/>
                    <a:pt x="3097" y="3726"/>
                    <a:pt x="3110" y="3734"/>
                  </a:cubicBezTo>
                  <a:cubicBezTo>
                    <a:pt x="3123" y="3741"/>
                    <a:pt x="3153" y="3722"/>
                    <a:pt x="3162" y="3697"/>
                  </a:cubicBezTo>
                  <a:cubicBezTo>
                    <a:pt x="3171" y="3671"/>
                    <a:pt x="3197" y="3589"/>
                    <a:pt x="3215" y="3563"/>
                  </a:cubicBezTo>
                  <a:cubicBezTo>
                    <a:pt x="3232" y="3537"/>
                    <a:pt x="3284" y="3548"/>
                    <a:pt x="3319" y="3563"/>
                  </a:cubicBezTo>
                  <a:cubicBezTo>
                    <a:pt x="3354" y="3578"/>
                    <a:pt x="3372" y="3530"/>
                    <a:pt x="3385" y="3504"/>
                  </a:cubicBezTo>
                  <a:cubicBezTo>
                    <a:pt x="3398" y="3478"/>
                    <a:pt x="3420" y="3500"/>
                    <a:pt x="3442" y="3519"/>
                  </a:cubicBezTo>
                  <a:cubicBezTo>
                    <a:pt x="3464" y="3537"/>
                    <a:pt x="3499" y="3515"/>
                    <a:pt x="3503" y="3489"/>
                  </a:cubicBezTo>
                  <a:cubicBezTo>
                    <a:pt x="3507" y="3463"/>
                    <a:pt x="3542" y="3478"/>
                    <a:pt x="3577" y="3470"/>
                  </a:cubicBezTo>
                  <a:cubicBezTo>
                    <a:pt x="3612" y="3463"/>
                    <a:pt x="3590" y="3411"/>
                    <a:pt x="3595" y="3396"/>
                  </a:cubicBezTo>
                  <a:cubicBezTo>
                    <a:pt x="3599" y="3381"/>
                    <a:pt x="3564" y="3381"/>
                    <a:pt x="3547" y="3352"/>
                  </a:cubicBezTo>
                  <a:cubicBezTo>
                    <a:pt x="3529" y="3322"/>
                    <a:pt x="3516" y="3311"/>
                    <a:pt x="3538" y="3300"/>
                  </a:cubicBezTo>
                  <a:cubicBezTo>
                    <a:pt x="3560" y="3289"/>
                    <a:pt x="3533" y="3270"/>
                    <a:pt x="3538" y="3233"/>
                  </a:cubicBezTo>
                  <a:cubicBezTo>
                    <a:pt x="3542" y="3196"/>
                    <a:pt x="3538" y="3189"/>
                    <a:pt x="3555" y="3185"/>
                  </a:cubicBezTo>
                  <a:cubicBezTo>
                    <a:pt x="3573" y="3181"/>
                    <a:pt x="3590" y="3159"/>
                    <a:pt x="3590" y="3129"/>
                  </a:cubicBezTo>
                  <a:cubicBezTo>
                    <a:pt x="3590" y="3100"/>
                    <a:pt x="3595" y="3089"/>
                    <a:pt x="3625" y="3059"/>
                  </a:cubicBezTo>
                  <a:cubicBezTo>
                    <a:pt x="3656" y="3029"/>
                    <a:pt x="3678" y="3026"/>
                    <a:pt x="3708" y="3048"/>
                  </a:cubicBezTo>
                  <a:cubicBezTo>
                    <a:pt x="3739" y="3070"/>
                    <a:pt x="3699" y="3129"/>
                    <a:pt x="3739" y="3166"/>
                  </a:cubicBezTo>
                  <a:cubicBezTo>
                    <a:pt x="3778" y="3204"/>
                    <a:pt x="3826" y="3118"/>
                    <a:pt x="3857" y="3085"/>
                  </a:cubicBezTo>
                  <a:cubicBezTo>
                    <a:pt x="3887" y="3052"/>
                    <a:pt x="3909" y="3048"/>
                    <a:pt x="3935" y="3070"/>
                  </a:cubicBezTo>
                  <a:cubicBezTo>
                    <a:pt x="3962" y="3092"/>
                    <a:pt x="3979" y="3066"/>
                    <a:pt x="4005" y="3029"/>
                  </a:cubicBezTo>
                  <a:cubicBezTo>
                    <a:pt x="4031" y="2992"/>
                    <a:pt x="4058" y="3018"/>
                    <a:pt x="4084" y="3033"/>
                  </a:cubicBezTo>
                  <a:cubicBezTo>
                    <a:pt x="4110" y="3048"/>
                    <a:pt x="4123" y="3018"/>
                    <a:pt x="4119" y="2996"/>
                  </a:cubicBezTo>
                  <a:cubicBezTo>
                    <a:pt x="4114" y="2974"/>
                    <a:pt x="4097" y="2959"/>
                    <a:pt x="4093" y="2929"/>
                  </a:cubicBezTo>
                  <a:cubicBezTo>
                    <a:pt x="4088" y="2900"/>
                    <a:pt x="4119" y="2885"/>
                    <a:pt x="4184" y="2870"/>
                  </a:cubicBezTo>
                  <a:cubicBezTo>
                    <a:pt x="4250" y="2855"/>
                    <a:pt x="4184" y="2870"/>
                    <a:pt x="4237" y="2837"/>
                  </a:cubicBezTo>
                  <a:cubicBezTo>
                    <a:pt x="4289" y="2803"/>
                    <a:pt x="4311" y="2855"/>
                    <a:pt x="4311" y="2855"/>
                  </a:cubicBezTo>
                  <a:cubicBezTo>
                    <a:pt x="4311" y="2855"/>
                    <a:pt x="4350" y="2914"/>
                    <a:pt x="4377" y="2929"/>
                  </a:cubicBezTo>
                  <a:cubicBezTo>
                    <a:pt x="4403" y="2944"/>
                    <a:pt x="4394" y="2959"/>
                    <a:pt x="4394" y="2992"/>
                  </a:cubicBezTo>
                  <a:cubicBezTo>
                    <a:pt x="4394" y="3026"/>
                    <a:pt x="4394" y="3037"/>
                    <a:pt x="4425" y="3052"/>
                  </a:cubicBezTo>
                  <a:cubicBezTo>
                    <a:pt x="4455" y="3066"/>
                    <a:pt x="4442" y="3103"/>
                    <a:pt x="4477" y="3129"/>
                  </a:cubicBezTo>
                  <a:cubicBezTo>
                    <a:pt x="4512" y="3155"/>
                    <a:pt x="4543" y="3129"/>
                    <a:pt x="4582" y="3129"/>
                  </a:cubicBezTo>
                  <a:cubicBezTo>
                    <a:pt x="4599" y="3129"/>
                    <a:pt x="4627" y="3126"/>
                    <a:pt x="4652" y="3122"/>
                  </a:cubicBezTo>
                  <a:cubicBezTo>
                    <a:pt x="4659" y="3111"/>
                    <a:pt x="4668" y="3101"/>
                    <a:pt x="4676" y="3092"/>
                  </a:cubicBezTo>
                  <a:cubicBezTo>
                    <a:pt x="4698" y="3068"/>
                    <a:pt x="4687" y="3053"/>
                    <a:pt x="4663" y="3020"/>
                  </a:cubicBezTo>
                  <a:cubicBezTo>
                    <a:pt x="4639" y="2987"/>
                    <a:pt x="4647" y="2959"/>
                    <a:pt x="4647" y="2942"/>
                  </a:cubicBezTo>
                  <a:cubicBezTo>
                    <a:pt x="4647" y="2926"/>
                    <a:pt x="4656" y="2916"/>
                    <a:pt x="4630" y="2903"/>
                  </a:cubicBezTo>
                  <a:cubicBezTo>
                    <a:pt x="4604" y="2890"/>
                    <a:pt x="4628" y="2870"/>
                    <a:pt x="4634" y="2855"/>
                  </a:cubicBezTo>
                  <a:cubicBezTo>
                    <a:pt x="4641" y="2840"/>
                    <a:pt x="4658" y="2822"/>
                    <a:pt x="4676" y="2848"/>
                  </a:cubicBezTo>
                  <a:cubicBezTo>
                    <a:pt x="4693" y="2874"/>
                    <a:pt x="4717" y="2863"/>
                    <a:pt x="4748" y="2892"/>
                  </a:cubicBezTo>
                  <a:cubicBezTo>
                    <a:pt x="4778" y="2922"/>
                    <a:pt x="4776" y="2933"/>
                    <a:pt x="4802" y="2970"/>
                  </a:cubicBezTo>
                  <a:cubicBezTo>
                    <a:pt x="4829" y="3007"/>
                    <a:pt x="4853" y="2933"/>
                    <a:pt x="4859" y="2907"/>
                  </a:cubicBezTo>
                  <a:cubicBezTo>
                    <a:pt x="4866" y="2881"/>
                    <a:pt x="4907" y="2851"/>
                    <a:pt x="4925" y="2831"/>
                  </a:cubicBezTo>
                  <a:cubicBezTo>
                    <a:pt x="4942" y="2811"/>
                    <a:pt x="4953" y="2814"/>
                    <a:pt x="4982" y="2801"/>
                  </a:cubicBezTo>
                  <a:cubicBezTo>
                    <a:pt x="5010" y="2788"/>
                    <a:pt x="5019" y="2766"/>
                    <a:pt x="5023" y="2742"/>
                  </a:cubicBezTo>
                  <a:cubicBezTo>
                    <a:pt x="5027" y="2718"/>
                    <a:pt x="5043" y="2725"/>
                    <a:pt x="5062" y="2725"/>
                  </a:cubicBezTo>
                  <a:cubicBezTo>
                    <a:pt x="5082" y="2725"/>
                    <a:pt x="5106" y="2735"/>
                    <a:pt x="5126" y="2703"/>
                  </a:cubicBezTo>
                  <a:cubicBezTo>
                    <a:pt x="5145" y="2672"/>
                    <a:pt x="5167" y="2711"/>
                    <a:pt x="5209" y="2714"/>
                  </a:cubicBezTo>
                  <a:cubicBezTo>
                    <a:pt x="5250" y="2718"/>
                    <a:pt x="5231" y="2631"/>
                    <a:pt x="5237" y="2614"/>
                  </a:cubicBezTo>
                  <a:cubicBezTo>
                    <a:pt x="5244" y="2598"/>
                    <a:pt x="5272" y="2614"/>
                    <a:pt x="5287" y="2623"/>
                  </a:cubicBezTo>
                  <a:cubicBezTo>
                    <a:pt x="5303" y="2633"/>
                    <a:pt x="5322" y="2620"/>
                    <a:pt x="5344" y="2614"/>
                  </a:cubicBezTo>
                  <a:cubicBezTo>
                    <a:pt x="5366" y="2609"/>
                    <a:pt x="5386" y="2590"/>
                    <a:pt x="5386" y="2559"/>
                  </a:cubicBezTo>
                  <a:cubicBezTo>
                    <a:pt x="5386" y="2527"/>
                    <a:pt x="5407" y="2536"/>
                    <a:pt x="5442" y="2514"/>
                  </a:cubicBezTo>
                  <a:cubicBezTo>
                    <a:pt x="5477" y="2492"/>
                    <a:pt x="5464" y="2468"/>
                    <a:pt x="5460" y="2444"/>
                  </a:cubicBezTo>
                  <a:cubicBezTo>
                    <a:pt x="5455" y="2420"/>
                    <a:pt x="5427" y="2440"/>
                    <a:pt x="5407" y="2431"/>
                  </a:cubicBezTo>
                  <a:cubicBezTo>
                    <a:pt x="5388" y="2422"/>
                    <a:pt x="5410" y="2368"/>
                    <a:pt x="5397" y="2338"/>
                  </a:cubicBezTo>
                  <a:cubicBezTo>
                    <a:pt x="5383" y="2308"/>
                    <a:pt x="5357" y="2303"/>
                    <a:pt x="5353" y="2268"/>
                  </a:cubicBezTo>
                  <a:cubicBezTo>
                    <a:pt x="5348" y="2232"/>
                    <a:pt x="5296" y="2223"/>
                    <a:pt x="5289" y="2194"/>
                  </a:cubicBezTo>
                  <a:cubicBezTo>
                    <a:pt x="5283" y="2164"/>
                    <a:pt x="5248" y="2194"/>
                    <a:pt x="5237" y="2216"/>
                  </a:cubicBezTo>
                  <a:cubicBezTo>
                    <a:pt x="5226" y="2238"/>
                    <a:pt x="5191" y="2245"/>
                    <a:pt x="5156" y="2270"/>
                  </a:cubicBezTo>
                  <a:cubicBezTo>
                    <a:pt x="5121" y="2294"/>
                    <a:pt x="5117" y="2270"/>
                    <a:pt x="5110" y="2236"/>
                  </a:cubicBezTo>
                  <a:cubicBezTo>
                    <a:pt x="5104" y="2203"/>
                    <a:pt x="5075" y="2199"/>
                    <a:pt x="5065" y="2179"/>
                  </a:cubicBezTo>
                  <a:cubicBezTo>
                    <a:pt x="5054" y="2158"/>
                    <a:pt x="5043" y="2149"/>
                    <a:pt x="5032" y="2121"/>
                  </a:cubicBezTo>
                  <a:cubicBezTo>
                    <a:pt x="5021" y="2093"/>
                    <a:pt x="5060" y="2042"/>
                    <a:pt x="5062" y="2017"/>
                  </a:cubicBezTo>
                  <a:cubicBezTo>
                    <a:pt x="5065" y="1993"/>
                    <a:pt x="5043" y="1990"/>
                    <a:pt x="5019" y="1979"/>
                  </a:cubicBezTo>
                  <a:cubicBezTo>
                    <a:pt x="4995" y="1967"/>
                    <a:pt x="4992" y="1967"/>
                    <a:pt x="4988" y="1940"/>
                  </a:cubicBezTo>
                  <a:cubicBezTo>
                    <a:pt x="4984" y="1912"/>
                    <a:pt x="4955" y="1938"/>
                    <a:pt x="4920" y="1927"/>
                  </a:cubicBezTo>
                  <a:cubicBezTo>
                    <a:pt x="4885" y="1916"/>
                    <a:pt x="4940" y="1862"/>
                    <a:pt x="4949" y="1847"/>
                  </a:cubicBezTo>
                  <a:cubicBezTo>
                    <a:pt x="4958" y="1832"/>
                    <a:pt x="4975" y="1858"/>
                    <a:pt x="5001" y="1871"/>
                  </a:cubicBezTo>
                  <a:cubicBezTo>
                    <a:pt x="5027" y="1884"/>
                    <a:pt x="5025" y="1877"/>
                    <a:pt x="5045" y="1858"/>
                  </a:cubicBezTo>
                  <a:cubicBezTo>
                    <a:pt x="5065" y="1840"/>
                    <a:pt x="5062" y="1866"/>
                    <a:pt x="5106" y="1890"/>
                  </a:cubicBezTo>
                  <a:cubicBezTo>
                    <a:pt x="5150" y="1914"/>
                    <a:pt x="5132" y="1849"/>
                    <a:pt x="5130" y="1815"/>
                  </a:cubicBezTo>
                  <a:cubicBezTo>
                    <a:pt x="5128" y="1782"/>
                    <a:pt x="5156" y="1790"/>
                    <a:pt x="5172" y="1765"/>
                  </a:cubicBezTo>
                  <a:cubicBezTo>
                    <a:pt x="5187" y="1741"/>
                    <a:pt x="5152" y="1741"/>
                    <a:pt x="5137" y="1727"/>
                  </a:cubicBezTo>
                  <a:cubicBezTo>
                    <a:pt x="5121" y="1712"/>
                    <a:pt x="5132" y="1684"/>
                    <a:pt x="5139" y="1662"/>
                  </a:cubicBezTo>
                  <a:cubicBezTo>
                    <a:pt x="5145" y="1639"/>
                    <a:pt x="5200" y="1645"/>
                    <a:pt x="5222" y="1638"/>
                  </a:cubicBezTo>
                  <a:cubicBezTo>
                    <a:pt x="5244" y="1630"/>
                    <a:pt x="5252" y="1608"/>
                    <a:pt x="5252" y="1591"/>
                  </a:cubicBezTo>
                  <a:cubicBezTo>
                    <a:pt x="5252" y="1575"/>
                    <a:pt x="5246" y="1576"/>
                    <a:pt x="5215" y="1595"/>
                  </a:cubicBezTo>
                  <a:cubicBezTo>
                    <a:pt x="5185" y="1613"/>
                    <a:pt x="5178" y="1602"/>
                    <a:pt x="5130" y="1593"/>
                  </a:cubicBezTo>
                  <a:cubicBezTo>
                    <a:pt x="5082" y="1584"/>
                    <a:pt x="5084" y="1576"/>
                    <a:pt x="5067" y="1562"/>
                  </a:cubicBezTo>
                  <a:cubicBezTo>
                    <a:pt x="5049" y="1547"/>
                    <a:pt x="5006" y="1528"/>
                    <a:pt x="4988" y="1508"/>
                  </a:cubicBezTo>
                  <a:cubicBezTo>
                    <a:pt x="4971" y="1487"/>
                    <a:pt x="4990" y="1445"/>
                    <a:pt x="5014" y="1426"/>
                  </a:cubicBezTo>
                  <a:cubicBezTo>
                    <a:pt x="5038" y="1408"/>
                    <a:pt x="5056" y="1378"/>
                    <a:pt x="5075" y="1347"/>
                  </a:cubicBezTo>
                  <a:cubicBezTo>
                    <a:pt x="5095" y="1315"/>
                    <a:pt x="5145" y="1267"/>
                    <a:pt x="5180" y="1228"/>
                  </a:cubicBezTo>
                  <a:cubicBezTo>
                    <a:pt x="5215" y="1189"/>
                    <a:pt x="5217" y="1161"/>
                    <a:pt x="5244" y="1132"/>
                  </a:cubicBezTo>
                  <a:cubicBezTo>
                    <a:pt x="5270" y="1102"/>
                    <a:pt x="5263" y="1146"/>
                    <a:pt x="5270" y="1172"/>
                  </a:cubicBezTo>
                  <a:cubicBezTo>
                    <a:pt x="5276" y="1198"/>
                    <a:pt x="5298" y="1208"/>
                    <a:pt x="5320" y="1219"/>
                  </a:cubicBezTo>
                  <a:cubicBezTo>
                    <a:pt x="5342" y="1230"/>
                    <a:pt x="5335" y="1172"/>
                    <a:pt x="5320" y="1152"/>
                  </a:cubicBezTo>
                  <a:cubicBezTo>
                    <a:pt x="5305" y="1132"/>
                    <a:pt x="5309" y="1096"/>
                    <a:pt x="5305" y="1067"/>
                  </a:cubicBezTo>
                  <a:cubicBezTo>
                    <a:pt x="5300" y="1037"/>
                    <a:pt x="5320" y="1006"/>
                    <a:pt x="5320" y="982"/>
                  </a:cubicBezTo>
                  <a:cubicBezTo>
                    <a:pt x="5320" y="957"/>
                    <a:pt x="5342" y="950"/>
                    <a:pt x="5370" y="932"/>
                  </a:cubicBezTo>
                  <a:cubicBezTo>
                    <a:pt x="5399" y="913"/>
                    <a:pt x="5388" y="839"/>
                    <a:pt x="5364" y="811"/>
                  </a:cubicBezTo>
                  <a:cubicBezTo>
                    <a:pt x="5340" y="783"/>
                    <a:pt x="5351" y="737"/>
                    <a:pt x="5346" y="694"/>
                  </a:cubicBezTo>
                  <a:cubicBezTo>
                    <a:pt x="5342" y="652"/>
                    <a:pt x="5366" y="605"/>
                    <a:pt x="5379" y="587"/>
                  </a:cubicBezTo>
                  <a:cubicBezTo>
                    <a:pt x="5392" y="568"/>
                    <a:pt x="5407" y="539"/>
                    <a:pt x="5390" y="511"/>
                  </a:cubicBezTo>
                  <a:cubicBezTo>
                    <a:pt x="5372" y="483"/>
                    <a:pt x="5421" y="465"/>
                    <a:pt x="5418" y="437"/>
                  </a:cubicBezTo>
                  <a:cubicBezTo>
                    <a:pt x="5416" y="409"/>
                    <a:pt x="5370" y="400"/>
                    <a:pt x="5329" y="368"/>
                  </a:cubicBezTo>
                  <a:cubicBezTo>
                    <a:pt x="5287" y="337"/>
                    <a:pt x="5314" y="322"/>
                    <a:pt x="5248" y="316"/>
                  </a:cubicBezTo>
                  <a:cubicBezTo>
                    <a:pt x="5182" y="311"/>
                    <a:pt x="5189" y="366"/>
                    <a:pt x="5150" y="405"/>
                  </a:cubicBezTo>
                  <a:cubicBezTo>
                    <a:pt x="5110" y="444"/>
                    <a:pt x="5084" y="427"/>
                    <a:pt x="5032" y="439"/>
                  </a:cubicBezTo>
                  <a:cubicBezTo>
                    <a:pt x="4979" y="450"/>
                    <a:pt x="4914" y="472"/>
                    <a:pt x="4861" y="466"/>
                  </a:cubicBezTo>
                  <a:cubicBezTo>
                    <a:pt x="4809" y="461"/>
                    <a:pt x="4783" y="422"/>
                    <a:pt x="4776" y="389"/>
                  </a:cubicBezTo>
                  <a:cubicBezTo>
                    <a:pt x="4770" y="355"/>
                    <a:pt x="4757" y="316"/>
                    <a:pt x="4757" y="266"/>
                  </a:cubicBezTo>
                  <a:cubicBezTo>
                    <a:pt x="4757" y="216"/>
                    <a:pt x="4743" y="238"/>
                    <a:pt x="4717" y="238"/>
                  </a:cubicBezTo>
                  <a:cubicBezTo>
                    <a:pt x="4691" y="238"/>
                    <a:pt x="4684" y="227"/>
                    <a:pt x="4665" y="199"/>
                  </a:cubicBezTo>
                  <a:cubicBezTo>
                    <a:pt x="4645" y="172"/>
                    <a:pt x="4619" y="199"/>
                    <a:pt x="4619" y="233"/>
                  </a:cubicBezTo>
                  <a:cubicBezTo>
                    <a:pt x="4619" y="266"/>
                    <a:pt x="4599" y="283"/>
                    <a:pt x="4573" y="250"/>
                  </a:cubicBezTo>
                  <a:cubicBezTo>
                    <a:pt x="4547" y="216"/>
                    <a:pt x="4540" y="227"/>
                    <a:pt x="4475" y="216"/>
                  </a:cubicBezTo>
                  <a:cubicBezTo>
                    <a:pt x="4409" y="205"/>
                    <a:pt x="4475" y="149"/>
                    <a:pt x="4508" y="111"/>
                  </a:cubicBezTo>
                  <a:cubicBezTo>
                    <a:pt x="4540" y="72"/>
                    <a:pt x="4514" y="61"/>
                    <a:pt x="4475" y="33"/>
                  </a:cubicBezTo>
                  <a:cubicBezTo>
                    <a:pt x="4464" y="25"/>
                    <a:pt x="4454" y="13"/>
                    <a:pt x="4445" y="0"/>
                  </a:cubicBezTo>
                  <a:cubicBezTo>
                    <a:pt x="4418" y="4"/>
                    <a:pt x="4389" y="5"/>
                    <a:pt x="4375" y="22"/>
                  </a:cubicBezTo>
                  <a:cubicBezTo>
                    <a:pt x="4355" y="44"/>
                    <a:pt x="4301" y="126"/>
                    <a:pt x="4280" y="147"/>
                  </a:cubicBezTo>
                  <a:cubicBezTo>
                    <a:pt x="4259" y="168"/>
                    <a:pt x="4231" y="179"/>
                    <a:pt x="4242" y="201"/>
                  </a:cubicBezTo>
                  <a:cubicBezTo>
                    <a:pt x="4254" y="223"/>
                    <a:pt x="4270" y="241"/>
                    <a:pt x="4291" y="226"/>
                  </a:cubicBezTo>
                  <a:cubicBezTo>
                    <a:pt x="4313" y="211"/>
                    <a:pt x="4360" y="198"/>
                    <a:pt x="4370" y="226"/>
                  </a:cubicBezTo>
                  <a:cubicBezTo>
                    <a:pt x="4380" y="254"/>
                    <a:pt x="4370" y="248"/>
                    <a:pt x="4372" y="269"/>
                  </a:cubicBezTo>
                  <a:cubicBezTo>
                    <a:pt x="4373" y="290"/>
                    <a:pt x="4399" y="291"/>
                    <a:pt x="4408" y="315"/>
                  </a:cubicBezTo>
                  <a:cubicBezTo>
                    <a:pt x="4416" y="338"/>
                    <a:pt x="4409" y="376"/>
                    <a:pt x="4396" y="393"/>
                  </a:cubicBezTo>
                  <a:cubicBezTo>
                    <a:pt x="4383" y="409"/>
                    <a:pt x="4332" y="437"/>
                    <a:pt x="4319" y="465"/>
                  </a:cubicBezTo>
                  <a:cubicBezTo>
                    <a:pt x="4306" y="493"/>
                    <a:pt x="4301" y="528"/>
                    <a:pt x="4303" y="541"/>
                  </a:cubicBezTo>
                  <a:cubicBezTo>
                    <a:pt x="4304" y="555"/>
                    <a:pt x="4303" y="565"/>
                    <a:pt x="4288" y="573"/>
                  </a:cubicBezTo>
                  <a:cubicBezTo>
                    <a:pt x="4273" y="582"/>
                    <a:pt x="4270" y="594"/>
                    <a:pt x="4277" y="615"/>
                  </a:cubicBezTo>
                  <a:cubicBezTo>
                    <a:pt x="4283" y="636"/>
                    <a:pt x="4277" y="644"/>
                    <a:pt x="4264" y="655"/>
                  </a:cubicBezTo>
                  <a:cubicBezTo>
                    <a:pt x="4250" y="667"/>
                    <a:pt x="4249" y="673"/>
                    <a:pt x="4254" y="696"/>
                  </a:cubicBezTo>
                  <a:cubicBezTo>
                    <a:pt x="4259" y="718"/>
                    <a:pt x="4254" y="730"/>
                    <a:pt x="4239" y="747"/>
                  </a:cubicBezTo>
                  <a:cubicBezTo>
                    <a:pt x="4224" y="764"/>
                    <a:pt x="4209" y="780"/>
                    <a:pt x="4211" y="799"/>
                  </a:cubicBezTo>
                  <a:cubicBezTo>
                    <a:pt x="4213" y="817"/>
                    <a:pt x="4205" y="826"/>
                    <a:pt x="4218" y="837"/>
                  </a:cubicBezTo>
                  <a:cubicBezTo>
                    <a:pt x="4231" y="849"/>
                    <a:pt x="4249" y="840"/>
                    <a:pt x="4252" y="867"/>
                  </a:cubicBezTo>
                  <a:cubicBezTo>
                    <a:pt x="4255" y="893"/>
                    <a:pt x="4247" y="918"/>
                    <a:pt x="4223" y="928"/>
                  </a:cubicBezTo>
                  <a:cubicBezTo>
                    <a:pt x="4198" y="938"/>
                    <a:pt x="4162" y="938"/>
                    <a:pt x="4144" y="957"/>
                  </a:cubicBezTo>
                  <a:cubicBezTo>
                    <a:pt x="4126" y="976"/>
                    <a:pt x="4069" y="1024"/>
                    <a:pt x="4047" y="1047"/>
                  </a:cubicBezTo>
                  <a:cubicBezTo>
                    <a:pt x="4026" y="1071"/>
                    <a:pt x="4011" y="1111"/>
                    <a:pt x="3957" y="1090"/>
                  </a:cubicBezTo>
                  <a:cubicBezTo>
                    <a:pt x="3903" y="1070"/>
                    <a:pt x="3938" y="1056"/>
                    <a:pt x="3888" y="1058"/>
                  </a:cubicBezTo>
                  <a:cubicBezTo>
                    <a:pt x="3850" y="1061"/>
                    <a:pt x="3806" y="1053"/>
                    <a:pt x="3777" y="1036"/>
                  </a:cubicBezTo>
                  <a:cubicBezTo>
                    <a:pt x="3771" y="1061"/>
                    <a:pt x="3765" y="1086"/>
                    <a:pt x="3764" y="1100"/>
                  </a:cubicBezTo>
                  <a:cubicBezTo>
                    <a:pt x="3761" y="1134"/>
                    <a:pt x="3738" y="1181"/>
                    <a:pt x="3725" y="1225"/>
                  </a:cubicBezTo>
                  <a:cubicBezTo>
                    <a:pt x="3711" y="1270"/>
                    <a:pt x="3705" y="1298"/>
                    <a:pt x="3695" y="1339"/>
                  </a:cubicBezTo>
                  <a:cubicBezTo>
                    <a:pt x="3685" y="1381"/>
                    <a:pt x="3675" y="1384"/>
                    <a:pt x="3675" y="1423"/>
                  </a:cubicBezTo>
                  <a:cubicBezTo>
                    <a:pt x="3675" y="1462"/>
                    <a:pt x="3666" y="1462"/>
                    <a:pt x="3636" y="1459"/>
                  </a:cubicBezTo>
                  <a:cubicBezTo>
                    <a:pt x="3607" y="1456"/>
                    <a:pt x="3623" y="1487"/>
                    <a:pt x="3630" y="1506"/>
                  </a:cubicBezTo>
                  <a:cubicBezTo>
                    <a:pt x="3636" y="1525"/>
                    <a:pt x="3649" y="1550"/>
                    <a:pt x="3682" y="1581"/>
                  </a:cubicBezTo>
                  <a:cubicBezTo>
                    <a:pt x="3715" y="1612"/>
                    <a:pt x="3725" y="1584"/>
                    <a:pt x="3751" y="1559"/>
                  </a:cubicBezTo>
                  <a:cubicBezTo>
                    <a:pt x="3777" y="1534"/>
                    <a:pt x="3787" y="1537"/>
                    <a:pt x="3810" y="1545"/>
                  </a:cubicBezTo>
                  <a:cubicBezTo>
                    <a:pt x="3833" y="1553"/>
                    <a:pt x="3872" y="1523"/>
                    <a:pt x="3892" y="1520"/>
                  </a:cubicBezTo>
                  <a:cubicBezTo>
                    <a:pt x="3911" y="1517"/>
                    <a:pt x="3951" y="1545"/>
                    <a:pt x="3970" y="1564"/>
                  </a:cubicBezTo>
                  <a:cubicBezTo>
                    <a:pt x="3990" y="1584"/>
                    <a:pt x="4016" y="1564"/>
                    <a:pt x="4016" y="1553"/>
                  </a:cubicBezTo>
                  <a:cubicBezTo>
                    <a:pt x="4016" y="1542"/>
                    <a:pt x="4042" y="1492"/>
                    <a:pt x="4055" y="1467"/>
                  </a:cubicBezTo>
                  <a:cubicBezTo>
                    <a:pt x="4069" y="1442"/>
                    <a:pt x="4101" y="1453"/>
                    <a:pt x="4134" y="1445"/>
                  </a:cubicBezTo>
                  <a:cubicBezTo>
                    <a:pt x="4167" y="1437"/>
                    <a:pt x="4213" y="1450"/>
                    <a:pt x="4223" y="1467"/>
                  </a:cubicBezTo>
                  <a:cubicBezTo>
                    <a:pt x="4232" y="1484"/>
                    <a:pt x="4291" y="1500"/>
                    <a:pt x="4314" y="1498"/>
                  </a:cubicBezTo>
                  <a:cubicBezTo>
                    <a:pt x="4337" y="1495"/>
                    <a:pt x="4344" y="1523"/>
                    <a:pt x="4344" y="1542"/>
                  </a:cubicBezTo>
                  <a:cubicBezTo>
                    <a:pt x="4344" y="1562"/>
                    <a:pt x="4399" y="1564"/>
                    <a:pt x="4439" y="1592"/>
                  </a:cubicBezTo>
                  <a:cubicBezTo>
                    <a:pt x="4478" y="1620"/>
                    <a:pt x="4481" y="1637"/>
                    <a:pt x="4511" y="1659"/>
                  </a:cubicBezTo>
                  <a:cubicBezTo>
                    <a:pt x="4540" y="1681"/>
                    <a:pt x="4544" y="1717"/>
                    <a:pt x="4527" y="1748"/>
                  </a:cubicBezTo>
                  <a:cubicBezTo>
                    <a:pt x="4511" y="1778"/>
                    <a:pt x="4491" y="1778"/>
                    <a:pt x="4429" y="1778"/>
                  </a:cubicBezTo>
                  <a:cubicBezTo>
                    <a:pt x="4367" y="1778"/>
                    <a:pt x="4373" y="1778"/>
                    <a:pt x="4360" y="1762"/>
                  </a:cubicBezTo>
                  <a:cubicBezTo>
                    <a:pt x="4347" y="1745"/>
                    <a:pt x="4311" y="1773"/>
                    <a:pt x="4311" y="1773"/>
                  </a:cubicBezTo>
                  <a:cubicBezTo>
                    <a:pt x="4311" y="1773"/>
                    <a:pt x="4282" y="1776"/>
                    <a:pt x="4229" y="1767"/>
                  </a:cubicBezTo>
                  <a:cubicBezTo>
                    <a:pt x="4177" y="1759"/>
                    <a:pt x="4183" y="1795"/>
                    <a:pt x="4147" y="1826"/>
                  </a:cubicBezTo>
                  <a:cubicBezTo>
                    <a:pt x="4111" y="1856"/>
                    <a:pt x="4114" y="1853"/>
                    <a:pt x="4108" y="1831"/>
                  </a:cubicBezTo>
                  <a:cubicBezTo>
                    <a:pt x="4101" y="1809"/>
                    <a:pt x="4055" y="1840"/>
                    <a:pt x="4052" y="1879"/>
                  </a:cubicBezTo>
                  <a:cubicBezTo>
                    <a:pt x="4049" y="1917"/>
                    <a:pt x="4036" y="1898"/>
                    <a:pt x="3980" y="1898"/>
                  </a:cubicBezTo>
                  <a:cubicBezTo>
                    <a:pt x="3924" y="1898"/>
                    <a:pt x="3977" y="1920"/>
                    <a:pt x="3918" y="1954"/>
                  </a:cubicBezTo>
                  <a:cubicBezTo>
                    <a:pt x="3859" y="1987"/>
                    <a:pt x="3852" y="2023"/>
                    <a:pt x="3865" y="2051"/>
                  </a:cubicBezTo>
                  <a:cubicBezTo>
                    <a:pt x="3879" y="2079"/>
                    <a:pt x="3885" y="2081"/>
                    <a:pt x="3843" y="2098"/>
                  </a:cubicBezTo>
                  <a:cubicBezTo>
                    <a:pt x="3800" y="2115"/>
                    <a:pt x="3813" y="2143"/>
                    <a:pt x="3748" y="2179"/>
                  </a:cubicBezTo>
                  <a:cubicBezTo>
                    <a:pt x="3682" y="2215"/>
                    <a:pt x="3646" y="2201"/>
                    <a:pt x="3594" y="2198"/>
                  </a:cubicBezTo>
                  <a:cubicBezTo>
                    <a:pt x="3541" y="2195"/>
                    <a:pt x="3551" y="2234"/>
                    <a:pt x="3518" y="2268"/>
                  </a:cubicBezTo>
                  <a:cubicBezTo>
                    <a:pt x="3485" y="2301"/>
                    <a:pt x="3505" y="2315"/>
                    <a:pt x="3453" y="2332"/>
                  </a:cubicBezTo>
                  <a:cubicBezTo>
                    <a:pt x="3400" y="2348"/>
                    <a:pt x="3410" y="2368"/>
                    <a:pt x="3361" y="2387"/>
                  </a:cubicBezTo>
                  <a:cubicBezTo>
                    <a:pt x="3312" y="2407"/>
                    <a:pt x="3266" y="2398"/>
                    <a:pt x="3227" y="2393"/>
                  </a:cubicBezTo>
                  <a:cubicBezTo>
                    <a:pt x="3187" y="2387"/>
                    <a:pt x="3174" y="2387"/>
                    <a:pt x="3148" y="2357"/>
                  </a:cubicBezTo>
                  <a:cubicBezTo>
                    <a:pt x="3122" y="2326"/>
                    <a:pt x="3105" y="2343"/>
                    <a:pt x="3060" y="2343"/>
                  </a:cubicBezTo>
                  <a:cubicBezTo>
                    <a:pt x="3014" y="2343"/>
                    <a:pt x="2991" y="2373"/>
                    <a:pt x="2981" y="2401"/>
                  </a:cubicBezTo>
                  <a:cubicBezTo>
                    <a:pt x="2971" y="2429"/>
                    <a:pt x="2965" y="2457"/>
                    <a:pt x="2945" y="2498"/>
                  </a:cubicBezTo>
                  <a:cubicBezTo>
                    <a:pt x="2925" y="2540"/>
                    <a:pt x="2945" y="2529"/>
                    <a:pt x="2961" y="2571"/>
                  </a:cubicBezTo>
                  <a:cubicBezTo>
                    <a:pt x="2978" y="2612"/>
                    <a:pt x="3004" y="2601"/>
                    <a:pt x="3037" y="2623"/>
                  </a:cubicBezTo>
                  <a:cubicBezTo>
                    <a:pt x="3069" y="2646"/>
                    <a:pt x="3073" y="2654"/>
                    <a:pt x="3063" y="2682"/>
                  </a:cubicBezTo>
                  <a:cubicBezTo>
                    <a:pt x="3053" y="2710"/>
                    <a:pt x="3007" y="2729"/>
                    <a:pt x="2974" y="2749"/>
                  </a:cubicBezTo>
                  <a:cubicBezTo>
                    <a:pt x="2942" y="2768"/>
                    <a:pt x="2915" y="2785"/>
                    <a:pt x="2883" y="2807"/>
                  </a:cubicBezTo>
                  <a:cubicBezTo>
                    <a:pt x="2850" y="2829"/>
                    <a:pt x="2850" y="2865"/>
                    <a:pt x="2804" y="2921"/>
                  </a:cubicBezTo>
                  <a:cubicBezTo>
                    <a:pt x="2758" y="2977"/>
                    <a:pt x="2758" y="2982"/>
                    <a:pt x="2702" y="2993"/>
                  </a:cubicBezTo>
                  <a:cubicBezTo>
                    <a:pt x="2647" y="3004"/>
                    <a:pt x="2657" y="3007"/>
                    <a:pt x="2614" y="3038"/>
                  </a:cubicBezTo>
                  <a:cubicBezTo>
                    <a:pt x="2571" y="3068"/>
                    <a:pt x="2529" y="3049"/>
                    <a:pt x="2483" y="3068"/>
                  </a:cubicBezTo>
                  <a:cubicBezTo>
                    <a:pt x="2437" y="3088"/>
                    <a:pt x="2414" y="3079"/>
                    <a:pt x="2381" y="3068"/>
                  </a:cubicBezTo>
                  <a:cubicBezTo>
                    <a:pt x="2349" y="3057"/>
                    <a:pt x="2332" y="3071"/>
                    <a:pt x="2306" y="3079"/>
                  </a:cubicBezTo>
                  <a:cubicBezTo>
                    <a:pt x="2280" y="3088"/>
                    <a:pt x="2234" y="3091"/>
                    <a:pt x="2178" y="3079"/>
                  </a:cubicBezTo>
                  <a:cubicBezTo>
                    <a:pt x="2123" y="3068"/>
                    <a:pt x="2149" y="3082"/>
                    <a:pt x="2116" y="3104"/>
                  </a:cubicBezTo>
                  <a:cubicBezTo>
                    <a:pt x="2083" y="3127"/>
                    <a:pt x="2070" y="3124"/>
                    <a:pt x="1992" y="3135"/>
                  </a:cubicBezTo>
                  <a:cubicBezTo>
                    <a:pt x="1913" y="3146"/>
                    <a:pt x="1824" y="3213"/>
                    <a:pt x="1756" y="3241"/>
                  </a:cubicBezTo>
                  <a:cubicBezTo>
                    <a:pt x="1687" y="3268"/>
                    <a:pt x="1713" y="3280"/>
                    <a:pt x="1661" y="3327"/>
                  </a:cubicBezTo>
                  <a:cubicBezTo>
                    <a:pt x="1608" y="3374"/>
                    <a:pt x="1592" y="3332"/>
                    <a:pt x="1553" y="3324"/>
                  </a:cubicBezTo>
                  <a:cubicBezTo>
                    <a:pt x="1513" y="3316"/>
                    <a:pt x="1543" y="3299"/>
                    <a:pt x="1536" y="3260"/>
                  </a:cubicBezTo>
                  <a:cubicBezTo>
                    <a:pt x="1530" y="3221"/>
                    <a:pt x="1494" y="3257"/>
                    <a:pt x="1467" y="3271"/>
                  </a:cubicBezTo>
                  <a:cubicBezTo>
                    <a:pt x="1441" y="3285"/>
                    <a:pt x="1405" y="3280"/>
                    <a:pt x="1372" y="3280"/>
                  </a:cubicBezTo>
                  <a:cubicBezTo>
                    <a:pt x="1340" y="3280"/>
                    <a:pt x="1245" y="3243"/>
                    <a:pt x="1215" y="3229"/>
                  </a:cubicBezTo>
                  <a:cubicBezTo>
                    <a:pt x="1186" y="3216"/>
                    <a:pt x="1123" y="3210"/>
                    <a:pt x="1051" y="3191"/>
                  </a:cubicBezTo>
                  <a:cubicBezTo>
                    <a:pt x="979" y="3171"/>
                    <a:pt x="1025" y="3152"/>
                    <a:pt x="989" y="3118"/>
                  </a:cubicBezTo>
                  <a:cubicBezTo>
                    <a:pt x="953" y="3085"/>
                    <a:pt x="907" y="3096"/>
                    <a:pt x="861" y="3093"/>
                  </a:cubicBezTo>
                  <a:cubicBezTo>
                    <a:pt x="815" y="3091"/>
                    <a:pt x="799" y="3091"/>
                    <a:pt x="753" y="3085"/>
                  </a:cubicBezTo>
                  <a:cubicBezTo>
                    <a:pt x="707" y="3079"/>
                    <a:pt x="707" y="3074"/>
                    <a:pt x="648" y="3057"/>
                  </a:cubicBezTo>
                  <a:cubicBezTo>
                    <a:pt x="589" y="3040"/>
                    <a:pt x="543" y="3071"/>
                    <a:pt x="491" y="3088"/>
                  </a:cubicBezTo>
                  <a:cubicBezTo>
                    <a:pt x="439" y="3104"/>
                    <a:pt x="435" y="3085"/>
                    <a:pt x="380" y="3082"/>
                  </a:cubicBezTo>
                  <a:cubicBezTo>
                    <a:pt x="324" y="3079"/>
                    <a:pt x="294" y="3077"/>
                    <a:pt x="245" y="3071"/>
                  </a:cubicBezTo>
                  <a:cubicBezTo>
                    <a:pt x="196" y="3065"/>
                    <a:pt x="173" y="3071"/>
                    <a:pt x="137" y="3043"/>
                  </a:cubicBezTo>
                  <a:cubicBezTo>
                    <a:pt x="101" y="3015"/>
                    <a:pt x="82" y="3049"/>
                    <a:pt x="59" y="3054"/>
                  </a:cubicBezTo>
                  <a:cubicBezTo>
                    <a:pt x="45" y="3058"/>
                    <a:pt x="34" y="3057"/>
                    <a:pt x="18" y="3050"/>
                  </a:cubicBezTo>
                  <a:cubicBezTo>
                    <a:pt x="19" y="3100"/>
                    <a:pt x="34" y="3164"/>
                    <a:pt x="43" y="3189"/>
                  </a:cubicBezTo>
                  <a:cubicBezTo>
                    <a:pt x="56" y="3222"/>
                    <a:pt x="52" y="3241"/>
                    <a:pt x="26" y="327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7" name="Freeform 13"/>
            <p:cNvSpPr>
              <a:spLocks/>
            </p:cNvSpPr>
            <p:nvPr/>
          </p:nvSpPr>
          <p:spPr bwMode="auto">
            <a:xfrm>
              <a:off x="3796" y="3407"/>
              <a:ext cx="875" cy="659"/>
            </a:xfrm>
            <a:custGeom>
              <a:avLst/>
              <a:gdLst>
                <a:gd name="T0" fmla="*/ 1778 w 1889"/>
                <a:gd name="T1" fmla="*/ 152 h 1423"/>
                <a:gd name="T2" fmla="*/ 1673 w 1889"/>
                <a:gd name="T3" fmla="*/ 115 h 1423"/>
                <a:gd name="T4" fmla="*/ 1507 w 1889"/>
                <a:gd name="T5" fmla="*/ 82 h 1423"/>
                <a:gd name="T6" fmla="*/ 1385 w 1889"/>
                <a:gd name="T7" fmla="*/ 134 h 1423"/>
                <a:gd name="T8" fmla="*/ 1127 w 1889"/>
                <a:gd name="T9" fmla="*/ 215 h 1423"/>
                <a:gd name="T10" fmla="*/ 1210 w 1889"/>
                <a:gd name="T11" fmla="*/ 59 h 1423"/>
                <a:gd name="T12" fmla="*/ 1127 w 1889"/>
                <a:gd name="T13" fmla="*/ 22 h 1423"/>
                <a:gd name="T14" fmla="*/ 1012 w 1889"/>
                <a:gd name="T15" fmla="*/ 3 h 1423"/>
                <a:gd name="T16" fmla="*/ 861 w 1889"/>
                <a:gd name="T17" fmla="*/ 28 h 1423"/>
                <a:gd name="T18" fmla="*/ 758 w 1889"/>
                <a:gd name="T19" fmla="*/ 56 h 1423"/>
                <a:gd name="T20" fmla="*/ 686 w 1889"/>
                <a:gd name="T21" fmla="*/ 126 h 1423"/>
                <a:gd name="T22" fmla="*/ 570 w 1889"/>
                <a:gd name="T23" fmla="*/ 193 h 1423"/>
                <a:gd name="T24" fmla="*/ 520 w 1889"/>
                <a:gd name="T25" fmla="*/ 263 h 1423"/>
                <a:gd name="T26" fmla="*/ 536 w 1889"/>
                <a:gd name="T27" fmla="*/ 356 h 1423"/>
                <a:gd name="T28" fmla="*/ 444 w 1889"/>
                <a:gd name="T29" fmla="*/ 514 h 1423"/>
                <a:gd name="T30" fmla="*/ 383 w 1889"/>
                <a:gd name="T31" fmla="*/ 743 h 1423"/>
                <a:gd name="T32" fmla="*/ 267 w 1889"/>
                <a:gd name="T33" fmla="*/ 853 h 1423"/>
                <a:gd name="T34" fmla="*/ 190 w 1889"/>
                <a:gd name="T35" fmla="*/ 912 h 1423"/>
                <a:gd name="T36" fmla="*/ 83 w 1889"/>
                <a:gd name="T37" fmla="*/ 997 h 1423"/>
                <a:gd name="T38" fmla="*/ 29 w 1889"/>
                <a:gd name="T39" fmla="*/ 1064 h 1423"/>
                <a:gd name="T40" fmla="*/ 44 w 1889"/>
                <a:gd name="T41" fmla="*/ 1116 h 1423"/>
                <a:gd name="T42" fmla="*/ 22 w 1889"/>
                <a:gd name="T43" fmla="*/ 1223 h 1423"/>
                <a:gd name="T44" fmla="*/ 70 w 1889"/>
                <a:gd name="T45" fmla="*/ 1353 h 1423"/>
                <a:gd name="T46" fmla="*/ 254 w 1889"/>
                <a:gd name="T47" fmla="*/ 1375 h 1423"/>
                <a:gd name="T48" fmla="*/ 201 w 1889"/>
                <a:gd name="T49" fmla="*/ 1249 h 1423"/>
                <a:gd name="T50" fmla="*/ 232 w 1889"/>
                <a:gd name="T51" fmla="*/ 1157 h 1423"/>
                <a:gd name="T52" fmla="*/ 346 w 1889"/>
                <a:gd name="T53" fmla="*/ 1097 h 1423"/>
                <a:gd name="T54" fmla="*/ 564 w 1889"/>
                <a:gd name="T55" fmla="*/ 1019 h 1423"/>
                <a:gd name="T56" fmla="*/ 743 w 1889"/>
                <a:gd name="T57" fmla="*/ 971 h 1423"/>
                <a:gd name="T58" fmla="*/ 883 w 1889"/>
                <a:gd name="T59" fmla="*/ 897 h 1423"/>
                <a:gd name="T60" fmla="*/ 1014 w 1889"/>
                <a:gd name="T61" fmla="*/ 827 h 1423"/>
                <a:gd name="T62" fmla="*/ 979 w 1889"/>
                <a:gd name="T63" fmla="*/ 693 h 1423"/>
                <a:gd name="T64" fmla="*/ 1088 w 1889"/>
                <a:gd name="T65" fmla="*/ 730 h 1423"/>
                <a:gd name="T66" fmla="*/ 1237 w 1889"/>
                <a:gd name="T67" fmla="*/ 738 h 1423"/>
                <a:gd name="T68" fmla="*/ 1328 w 1889"/>
                <a:gd name="T69" fmla="*/ 686 h 1423"/>
                <a:gd name="T70" fmla="*/ 1473 w 1889"/>
                <a:gd name="T71" fmla="*/ 634 h 1423"/>
                <a:gd name="T72" fmla="*/ 1538 w 1889"/>
                <a:gd name="T73" fmla="*/ 597 h 1423"/>
                <a:gd name="T74" fmla="*/ 1748 w 1889"/>
                <a:gd name="T75" fmla="*/ 556 h 1423"/>
                <a:gd name="T76" fmla="*/ 1835 w 1889"/>
                <a:gd name="T77" fmla="*/ 423 h 1423"/>
                <a:gd name="T78" fmla="*/ 1839 w 1889"/>
                <a:gd name="T79" fmla="*/ 267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9" h="1423">
                  <a:moveTo>
                    <a:pt x="1839" y="267"/>
                  </a:moveTo>
                  <a:cubicBezTo>
                    <a:pt x="1844" y="211"/>
                    <a:pt x="1787" y="182"/>
                    <a:pt x="1778" y="152"/>
                  </a:cubicBezTo>
                  <a:cubicBezTo>
                    <a:pt x="1770" y="123"/>
                    <a:pt x="1765" y="100"/>
                    <a:pt x="1743" y="119"/>
                  </a:cubicBezTo>
                  <a:cubicBezTo>
                    <a:pt x="1722" y="137"/>
                    <a:pt x="1687" y="134"/>
                    <a:pt x="1673" y="115"/>
                  </a:cubicBezTo>
                  <a:cubicBezTo>
                    <a:pt x="1660" y="97"/>
                    <a:pt x="1639" y="78"/>
                    <a:pt x="1617" y="82"/>
                  </a:cubicBezTo>
                  <a:cubicBezTo>
                    <a:pt x="1595" y="85"/>
                    <a:pt x="1521" y="52"/>
                    <a:pt x="1507" y="82"/>
                  </a:cubicBezTo>
                  <a:cubicBezTo>
                    <a:pt x="1494" y="111"/>
                    <a:pt x="1521" y="189"/>
                    <a:pt x="1486" y="174"/>
                  </a:cubicBezTo>
                  <a:cubicBezTo>
                    <a:pt x="1451" y="160"/>
                    <a:pt x="1420" y="104"/>
                    <a:pt x="1385" y="134"/>
                  </a:cubicBezTo>
                  <a:cubicBezTo>
                    <a:pt x="1350" y="163"/>
                    <a:pt x="1298" y="152"/>
                    <a:pt x="1254" y="186"/>
                  </a:cubicBezTo>
                  <a:cubicBezTo>
                    <a:pt x="1210" y="219"/>
                    <a:pt x="1162" y="245"/>
                    <a:pt x="1127" y="215"/>
                  </a:cubicBezTo>
                  <a:cubicBezTo>
                    <a:pt x="1093" y="186"/>
                    <a:pt x="1084" y="152"/>
                    <a:pt x="1132" y="126"/>
                  </a:cubicBezTo>
                  <a:cubicBezTo>
                    <a:pt x="1180" y="100"/>
                    <a:pt x="1206" y="82"/>
                    <a:pt x="1210" y="59"/>
                  </a:cubicBezTo>
                  <a:cubicBezTo>
                    <a:pt x="1215" y="37"/>
                    <a:pt x="1206" y="22"/>
                    <a:pt x="1189" y="11"/>
                  </a:cubicBezTo>
                  <a:cubicBezTo>
                    <a:pt x="1171" y="0"/>
                    <a:pt x="1167" y="0"/>
                    <a:pt x="1127" y="22"/>
                  </a:cubicBezTo>
                  <a:cubicBezTo>
                    <a:pt x="1088" y="45"/>
                    <a:pt x="1044" y="52"/>
                    <a:pt x="1031" y="30"/>
                  </a:cubicBezTo>
                  <a:cubicBezTo>
                    <a:pt x="1026" y="22"/>
                    <a:pt x="1019" y="13"/>
                    <a:pt x="1012" y="3"/>
                  </a:cubicBezTo>
                  <a:cubicBezTo>
                    <a:pt x="983" y="24"/>
                    <a:pt x="958" y="34"/>
                    <a:pt x="929" y="45"/>
                  </a:cubicBezTo>
                  <a:cubicBezTo>
                    <a:pt x="892" y="58"/>
                    <a:pt x="887" y="41"/>
                    <a:pt x="861" y="28"/>
                  </a:cubicBezTo>
                  <a:cubicBezTo>
                    <a:pt x="835" y="15"/>
                    <a:pt x="839" y="6"/>
                    <a:pt x="819" y="8"/>
                  </a:cubicBezTo>
                  <a:cubicBezTo>
                    <a:pt x="800" y="9"/>
                    <a:pt x="791" y="41"/>
                    <a:pt x="758" y="56"/>
                  </a:cubicBezTo>
                  <a:cubicBezTo>
                    <a:pt x="726" y="71"/>
                    <a:pt x="780" y="80"/>
                    <a:pt x="765" y="132"/>
                  </a:cubicBezTo>
                  <a:cubicBezTo>
                    <a:pt x="750" y="184"/>
                    <a:pt x="741" y="152"/>
                    <a:pt x="686" y="126"/>
                  </a:cubicBezTo>
                  <a:cubicBezTo>
                    <a:pt x="632" y="100"/>
                    <a:pt x="610" y="119"/>
                    <a:pt x="575" y="132"/>
                  </a:cubicBezTo>
                  <a:cubicBezTo>
                    <a:pt x="540" y="145"/>
                    <a:pt x="560" y="163"/>
                    <a:pt x="570" y="193"/>
                  </a:cubicBezTo>
                  <a:cubicBezTo>
                    <a:pt x="581" y="223"/>
                    <a:pt x="573" y="221"/>
                    <a:pt x="553" y="223"/>
                  </a:cubicBezTo>
                  <a:cubicBezTo>
                    <a:pt x="503" y="226"/>
                    <a:pt x="529" y="234"/>
                    <a:pt x="520" y="263"/>
                  </a:cubicBezTo>
                  <a:cubicBezTo>
                    <a:pt x="512" y="293"/>
                    <a:pt x="538" y="289"/>
                    <a:pt x="549" y="313"/>
                  </a:cubicBezTo>
                  <a:cubicBezTo>
                    <a:pt x="560" y="337"/>
                    <a:pt x="557" y="343"/>
                    <a:pt x="536" y="356"/>
                  </a:cubicBezTo>
                  <a:cubicBezTo>
                    <a:pt x="514" y="369"/>
                    <a:pt x="522" y="391"/>
                    <a:pt x="520" y="432"/>
                  </a:cubicBezTo>
                  <a:cubicBezTo>
                    <a:pt x="518" y="473"/>
                    <a:pt x="498" y="462"/>
                    <a:pt x="444" y="514"/>
                  </a:cubicBezTo>
                  <a:cubicBezTo>
                    <a:pt x="389" y="565"/>
                    <a:pt x="411" y="636"/>
                    <a:pt x="422" y="669"/>
                  </a:cubicBezTo>
                  <a:cubicBezTo>
                    <a:pt x="433" y="703"/>
                    <a:pt x="407" y="714"/>
                    <a:pt x="383" y="743"/>
                  </a:cubicBezTo>
                  <a:cubicBezTo>
                    <a:pt x="359" y="773"/>
                    <a:pt x="297" y="797"/>
                    <a:pt x="276" y="804"/>
                  </a:cubicBezTo>
                  <a:cubicBezTo>
                    <a:pt x="254" y="812"/>
                    <a:pt x="252" y="830"/>
                    <a:pt x="267" y="853"/>
                  </a:cubicBezTo>
                  <a:cubicBezTo>
                    <a:pt x="282" y="875"/>
                    <a:pt x="267" y="875"/>
                    <a:pt x="256" y="899"/>
                  </a:cubicBezTo>
                  <a:cubicBezTo>
                    <a:pt x="245" y="923"/>
                    <a:pt x="223" y="929"/>
                    <a:pt x="190" y="912"/>
                  </a:cubicBezTo>
                  <a:cubicBezTo>
                    <a:pt x="158" y="895"/>
                    <a:pt x="173" y="925"/>
                    <a:pt x="173" y="968"/>
                  </a:cubicBezTo>
                  <a:cubicBezTo>
                    <a:pt x="173" y="1010"/>
                    <a:pt x="114" y="997"/>
                    <a:pt x="83" y="997"/>
                  </a:cubicBezTo>
                  <a:cubicBezTo>
                    <a:pt x="53" y="997"/>
                    <a:pt x="68" y="1006"/>
                    <a:pt x="68" y="1027"/>
                  </a:cubicBezTo>
                  <a:cubicBezTo>
                    <a:pt x="68" y="1047"/>
                    <a:pt x="51" y="1055"/>
                    <a:pt x="29" y="1064"/>
                  </a:cubicBezTo>
                  <a:cubicBezTo>
                    <a:pt x="19" y="1068"/>
                    <a:pt x="12" y="1080"/>
                    <a:pt x="6" y="1092"/>
                  </a:cubicBezTo>
                  <a:cubicBezTo>
                    <a:pt x="11" y="1116"/>
                    <a:pt x="21" y="1116"/>
                    <a:pt x="44" y="1116"/>
                  </a:cubicBezTo>
                  <a:cubicBezTo>
                    <a:pt x="70" y="1116"/>
                    <a:pt x="92" y="1108"/>
                    <a:pt x="57" y="1145"/>
                  </a:cubicBezTo>
                  <a:cubicBezTo>
                    <a:pt x="22" y="1183"/>
                    <a:pt x="18" y="1190"/>
                    <a:pt x="22" y="1223"/>
                  </a:cubicBezTo>
                  <a:cubicBezTo>
                    <a:pt x="27" y="1257"/>
                    <a:pt x="0" y="1279"/>
                    <a:pt x="44" y="1301"/>
                  </a:cubicBezTo>
                  <a:cubicBezTo>
                    <a:pt x="88" y="1323"/>
                    <a:pt x="44" y="1309"/>
                    <a:pt x="70" y="1353"/>
                  </a:cubicBezTo>
                  <a:cubicBezTo>
                    <a:pt x="97" y="1398"/>
                    <a:pt x="40" y="1394"/>
                    <a:pt x="123" y="1398"/>
                  </a:cubicBezTo>
                  <a:cubicBezTo>
                    <a:pt x="206" y="1401"/>
                    <a:pt x="241" y="1423"/>
                    <a:pt x="254" y="1375"/>
                  </a:cubicBezTo>
                  <a:cubicBezTo>
                    <a:pt x="267" y="1327"/>
                    <a:pt x="197" y="1305"/>
                    <a:pt x="210" y="1286"/>
                  </a:cubicBezTo>
                  <a:cubicBezTo>
                    <a:pt x="223" y="1268"/>
                    <a:pt x="245" y="1246"/>
                    <a:pt x="201" y="1249"/>
                  </a:cubicBezTo>
                  <a:cubicBezTo>
                    <a:pt x="158" y="1253"/>
                    <a:pt x="132" y="1242"/>
                    <a:pt x="162" y="1216"/>
                  </a:cubicBezTo>
                  <a:cubicBezTo>
                    <a:pt x="193" y="1190"/>
                    <a:pt x="193" y="1153"/>
                    <a:pt x="232" y="1157"/>
                  </a:cubicBezTo>
                  <a:cubicBezTo>
                    <a:pt x="271" y="1160"/>
                    <a:pt x="267" y="1153"/>
                    <a:pt x="284" y="1131"/>
                  </a:cubicBezTo>
                  <a:cubicBezTo>
                    <a:pt x="302" y="1108"/>
                    <a:pt x="315" y="1097"/>
                    <a:pt x="346" y="1097"/>
                  </a:cubicBezTo>
                  <a:cubicBezTo>
                    <a:pt x="376" y="1097"/>
                    <a:pt x="450" y="1060"/>
                    <a:pt x="481" y="1057"/>
                  </a:cubicBezTo>
                  <a:cubicBezTo>
                    <a:pt x="512" y="1053"/>
                    <a:pt x="551" y="1060"/>
                    <a:pt x="564" y="1019"/>
                  </a:cubicBezTo>
                  <a:cubicBezTo>
                    <a:pt x="577" y="979"/>
                    <a:pt x="625" y="949"/>
                    <a:pt x="651" y="964"/>
                  </a:cubicBezTo>
                  <a:cubicBezTo>
                    <a:pt x="678" y="979"/>
                    <a:pt x="734" y="1008"/>
                    <a:pt x="743" y="971"/>
                  </a:cubicBezTo>
                  <a:cubicBezTo>
                    <a:pt x="752" y="934"/>
                    <a:pt x="787" y="971"/>
                    <a:pt x="822" y="942"/>
                  </a:cubicBezTo>
                  <a:cubicBezTo>
                    <a:pt x="857" y="912"/>
                    <a:pt x="878" y="938"/>
                    <a:pt x="883" y="897"/>
                  </a:cubicBezTo>
                  <a:cubicBezTo>
                    <a:pt x="887" y="856"/>
                    <a:pt x="922" y="853"/>
                    <a:pt x="935" y="864"/>
                  </a:cubicBezTo>
                  <a:cubicBezTo>
                    <a:pt x="948" y="875"/>
                    <a:pt x="992" y="849"/>
                    <a:pt x="1014" y="827"/>
                  </a:cubicBezTo>
                  <a:cubicBezTo>
                    <a:pt x="1036" y="804"/>
                    <a:pt x="1079" y="804"/>
                    <a:pt x="1040" y="764"/>
                  </a:cubicBezTo>
                  <a:cubicBezTo>
                    <a:pt x="1001" y="723"/>
                    <a:pt x="996" y="730"/>
                    <a:pt x="979" y="693"/>
                  </a:cubicBezTo>
                  <a:cubicBezTo>
                    <a:pt x="961" y="656"/>
                    <a:pt x="940" y="615"/>
                    <a:pt x="996" y="641"/>
                  </a:cubicBezTo>
                  <a:cubicBezTo>
                    <a:pt x="1053" y="667"/>
                    <a:pt x="1075" y="701"/>
                    <a:pt x="1088" y="730"/>
                  </a:cubicBezTo>
                  <a:cubicBezTo>
                    <a:pt x="1101" y="760"/>
                    <a:pt x="1175" y="790"/>
                    <a:pt x="1206" y="764"/>
                  </a:cubicBezTo>
                  <a:cubicBezTo>
                    <a:pt x="1237" y="738"/>
                    <a:pt x="1197" y="749"/>
                    <a:pt x="1237" y="738"/>
                  </a:cubicBezTo>
                  <a:cubicBezTo>
                    <a:pt x="1276" y="727"/>
                    <a:pt x="1285" y="716"/>
                    <a:pt x="1289" y="686"/>
                  </a:cubicBezTo>
                  <a:cubicBezTo>
                    <a:pt x="1293" y="656"/>
                    <a:pt x="1298" y="667"/>
                    <a:pt x="1328" y="686"/>
                  </a:cubicBezTo>
                  <a:cubicBezTo>
                    <a:pt x="1359" y="704"/>
                    <a:pt x="1363" y="686"/>
                    <a:pt x="1385" y="664"/>
                  </a:cubicBezTo>
                  <a:cubicBezTo>
                    <a:pt x="1407" y="641"/>
                    <a:pt x="1468" y="615"/>
                    <a:pt x="1473" y="634"/>
                  </a:cubicBezTo>
                  <a:cubicBezTo>
                    <a:pt x="1477" y="653"/>
                    <a:pt x="1560" y="660"/>
                    <a:pt x="1538" y="641"/>
                  </a:cubicBezTo>
                  <a:cubicBezTo>
                    <a:pt x="1516" y="623"/>
                    <a:pt x="1507" y="582"/>
                    <a:pt x="1538" y="597"/>
                  </a:cubicBezTo>
                  <a:cubicBezTo>
                    <a:pt x="1569" y="612"/>
                    <a:pt x="1586" y="638"/>
                    <a:pt x="1647" y="604"/>
                  </a:cubicBezTo>
                  <a:cubicBezTo>
                    <a:pt x="1708" y="571"/>
                    <a:pt x="1735" y="556"/>
                    <a:pt x="1748" y="556"/>
                  </a:cubicBezTo>
                  <a:cubicBezTo>
                    <a:pt x="1761" y="556"/>
                    <a:pt x="1778" y="526"/>
                    <a:pt x="1778" y="504"/>
                  </a:cubicBezTo>
                  <a:cubicBezTo>
                    <a:pt x="1778" y="482"/>
                    <a:pt x="1826" y="460"/>
                    <a:pt x="1835" y="423"/>
                  </a:cubicBezTo>
                  <a:cubicBezTo>
                    <a:pt x="1841" y="398"/>
                    <a:pt x="1861" y="375"/>
                    <a:pt x="1889" y="354"/>
                  </a:cubicBezTo>
                  <a:cubicBezTo>
                    <a:pt x="1864" y="331"/>
                    <a:pt x="1837" y="298"/>
                    <a:pt x="1839" y="267"/>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8" name="Freeform 14"/>
            <p:cNvSpPr>
              <a:spLocks/>
            </p:cNvSpPr>
            <p:nvPr/>
          </p:nvSpPr>
          <p:spPr bwMode="auto">
            <a:xfrm>
              <a:off x="3625" y="2903"/>
              <a:ext cx="665" cy="641"/>
            </a:xfrm>
            <a:custGeom>
              <a:avLst/>
              <a:gdLst>
                <a:gd name="T0" fmla="*/ 1367 w 1437"/>
                <a:gd name="T1" fmla="*/ 819 h 1384"/>
                <a:gd name="T2" fmla="*/ 1289 w 1437"/>
                <a:gd name="T3" fmla="*/ 678 h 1384"/>
                <a:gd name="T4" fmla="*/ 1236 w 1437"/>
                <a:gd name="T5" fmla="*/ 492 h 1384"/>
                <a:gd name="T6" fmla="*/ 1306 w 1437"/>
                <a:gd name="T7" fmla="*/ 277 h 1384"/>
                <a:gd name="T8" fmla="*/ 1175 w 1437"/>
                <a:gd name="T9" fmla="*/ 148 h 1384"/>
                <a:gd name="T10" fmla="*/ 1092 w 1437"/>
                <a:gd name="T11" fmla="*/ 48 h 1384"/>
                <a:gd name="T12" fmla="*/ 992 w 1437"/>
                <a:gd name="T13" fmla="*/ 59 h 1384"/>
                <a:gd name="T14" fmla="*/ 900 w 1437"/>
                <a:gd name="T15" fmla="*/ 77 h 1384"/>
                <a:gd name="T16" fmla="*/ 708 w 1437"/>
                <a:gd name="T17" fmla="*/ 29 h 1384"/>
                <a:gd name="T18" fmla="*/ 472 w 1437"/>
                <a:gd name="T19" fmla="*/ 0 h 1384"/>
                <a:gd name="T20" fmla="*/ 398 w 1437"/>
                <a:gd name="T21" fmla="*/ 133 h 1384"/>
                <a:gd name="T22" fmla="*/ 236 w 1437"/>
                <a:gd name="T23" fmla="*/ 100 h 1384"/>
                <a:gd name="T24" fmla="*/ 96 w 1437"/>
                <a:gd name="T25" fmla="*/ 281 h 1384"/>
                <a:gd name="T26" fmla="*/ 118 w 1437"/>
                <a:gd name="T27" fmla="*/ 470 h 1384"/>
                <a:gd name="T28" fmla="*/ 153 w 1437"/>
                <a:gd name="T29" fmla="*/ 615 h 1384"/>
                <a:gd name="T30" fmla="*/ 57 w 1437"/>
                <a:gd name="T31" fmla="*/ 756 h 1384"/>
                <a:gd name="T32" fmla="*/ 109 w 1437"/>
                <a:gd name="T33" fmla="*/ 782 h 1384"/>
                <a:gd name="T34" fmla="*/ 188 w 1437"/>
                <a:gd name="T35" fmla="*/ 863 h 1384"/>
                <a:gd name="T36" fmla="*/ 184 w 1437"/>
                <a:gd name="T37" fmla="*/ 941 h 1384"/>
                <a:gd name="T38" fmla="*/ 214 w 1437"/>
                <a:gd name="T39" fmla="*/ 1042 h 1384"/>
                <a:gd name="T40" fmla="*/ 318 w 1437"/>
                <a:gd name="T41" fmla="*/ 1042 h 1384"/>
                <a:gd name="T42" fmla="*/ 442 w 1437"/>
                <a:gd name="T43" fmla="*/ 1036 h 1384"/>
                <a:gd name="T44" fmla="*/ 531 w 1437"/>
                <a:gd name="T45" fmla="*/ 959 h 1384"/>
                <a:gd name="T46" fmla="*/ 629 w 1437"/>
                <a:gd name="T47" fmla="*/ 934 h 1384"/>
                <a:gd name="T48" fmla="*/ 668 w 1437"/>
                <a:gd name="T49" fmla="*/ 1039 h 1384"/>
                <a:gd name="T50" fmla="*/ 672 w 1437"/>
                <a:gd name="T51" fmla="*/ 1189 h 1384"/>
                <a:gd name="T52" fmla="*/ 747 w 1437"/>
                <a:gd name="T53" fmla="*/ 1267 h 1384"/>
                <a:gd name="T54" fmla="*/ 849 w 1437"/>
                <a:gd name="T55" fmla="*/ 1320 h 1384"/>
                <a:gd name="T56" fmla="*/ 924 w 1437"/>
                <a:gd name="T57" fmla="*/ 1312 h 1384"/>
                <a:gd name="T58" fmla="*/ 946 w 1437"/>
                <a:gd name="T59" fmla="*/ 1221 h 1384"/>
                <a:gd name="T60" fmla="*/ 1136 w 1437"/>
                <a:gd name="T61" fmla="*/ 1221 h 1384"/>
                <a:gd name="T62" fmla="*/ 1190 w 1437"/>
                <a:gd name="T63" fmla="*/ 1097 h 1384"/>
                <a:gd name="T64" fmla="*/ 1300 w 1437"/>
                <a:gd name="T65" fmla="*/ 1134 h 1384"/>
                <a:gd name="T66" fmla="*/ 1363 w 1437"/>
                <a:gd name="T67" fmla="*/ 1030 h 1384"/>
                <a:gd name="T68" fmla="*/ 1411 w 1437"/>
                <a:gd name="T69" fmla="*/ 885 h 1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37" h="1384">
                  <a:moveTo>
                    <a:pt x="1411" y="885"/>
                  </a:moveTo>
                  <a:cubicBezTo>
                    <a:pt x="1385" y="863"/>
                    <a:pt x="1389" y="841"/>
                    <a:pt x="1367" y="819"/>
                  </a:cubicBezTo>
                  <a:cubicBezTo>
                    <a:pt x="1346" y="796"/>
                    <a:pt x="1302" y="793"/>
                    <a:pt x="1302" y="756"/>
                  </a:cubicBezTo>
                  <a:cubicBezTo>
                    <a:pt x="1302" y="719"/>
                    <a:pt x="1289" y="711"/>
                    <a:pt x="1289" y="678"/>
                  </a:cubicBezTo>
                  <a:cubicBezTo>
                    <a:pt x="1289" y="644"/>
                    <a:pt x="1271" y="656"/>
                    <a:pt x="1241" y="615"/>
                  </a:cubicBezTo>
                  <a:cubicBezTo>
                    <a:pt x="1210" y="574"/>
                    <a:pt x="1193" y="530"/>
                    <a:pt x="1236" y="492"/>
                  </a:cubicBezTo>
                  <a:cubicBezTo>
                    <a:pt x="1280" y="455"/>
                    <a:pt x="1332" y="429"/>
                    <a:pt x="1337" y="381"/>
                  </a:cubicBezTo>
                  <a:cubicBezTo>
                    <a:pt x="1341" y="333"/>
                    <a:pt x="1298" y="296"/>
                    <a:pt x="1306" y="277"/>
                  </a:cubicBezTo>
                  <a:cubicBezTo>
                    <a:pt x="1315" y="259"/>
                    <a:pt x="1302" y="229"/>
                    <a:pt x="1276" y="207"/>
                  </a:cubicBezTo>
                  <a:cubicBezTo>
                    <a:pt x="1249" y="185"/>
                    <a:pt x="1175" y="203"/>
                    <a:pt x="1175" y="148"/>
                  </a:cubicBezTo>
                  <a:cubicBezTo>
                    <a:pt x="1175" y="92"/>
                    <a:pt x="1206" y="66"/>
                    <a:pt x="1166" y="44"/>
                  </a:cubicBezTo>
                  <a:cubicBezTo>
                    <a:pt x="1127" y="22"/>
                    <a:pt x="1123" y="14"/>
                    <a:pt x="1092" y="48"/>
                  </a:cubicBezTo>
                  <a:cubicBezTo>
                    <a:pt x="1062" y="81"/>
                    <a:pt x="1075" y="133"/>
                    <a:pt x="1031" y="111"/>
                  </a:cubicBezTo>
                  <a:cubicBezTo>
                    <a:pt x="987" y="88"/>
                    <a:pt x="974" y="70"/>
                    <a:pt x="992" y="59"/>
                  </a:cubicBezTo>
                  <a:cubicBezTo>
                    <a:pt x="1009" y="48"/>
                    <a:pt x="1000" y="14"/>
                    <a:pt x="970" y="25"/>
                  </a:cubicBezTo>
                  <a:cubicBezTo>
                    <a:pt x="939" y="37"/>
                    <a:pt x="948" y="59"/>
                    <a:pt x="900" y="77"/>
                  </a:cubicBezTo>
                  <a:cubicBezTo>
                    <a:pt x="852" y="96"/>
                    <a:pt x="821" y="111"/>
                    <a:pt x="791" y="81"/>
                  </a:cubicBezTo>
                  <a:cubicBezTo>
                    <a:pt x="760" y="51"/>
                    <a:pt x="778" y="18"/>
                    <a:pt x="708" y="29"/>
                  </a:cubicBezTo>
                  <a:cubicBezTo>
                    <a:pt x="638" y="40"/>
                    <a:pt x="603" y="37"/>
                    <a:pt x="577" y="22"/>
                  </a:cubicBezTo>
                  <a:cubicBezTo>
                    <a:pt x="551" y="7"/>
                    <a:pt x="511" y="0"/>
                    <a:pt x="472" y="0"/>
                  </a:cubicBezTo>
                  <a:cubicBezTo>
                    <a:pt x="433" y="0"/>
                    <a:pt x="350" y="11"/>
                    <a:pt x="380" y="40"/>
                  </a:cubicBezTo>
                  <a:cubicBezTo>
                    <a:pt x="411" y="70"/>
                    <a:pt x="446" y="137"/>
                    <a:pt x="398" y="133"/>
                  </a:cubicBezTo>
                  <a:cubicBezTo>
                    <a:pt x="350" y="129"/>
                    <a:pt x="337" y="107"/>
                    <a:pt x="315" y="126"/>
                  </a:cubicBezTo>
                  <a:cubicBezTo>
                    <a:pt x="293" y="144"/>
                    <a:pt x="275" y="81"/>
                    <a:pt x="236" y="100"/>
                  </a:cubicBezTo>
                  <a:cubicBezTo>
                    <a:pt x="197" y="118"/>
                    <a:pt x="144" y="137"/>
                    <a:pt x="127" y="174"/>
                  </a:cubicBezTo>
                  <a:cubicBezTo>
                    <a:pt x="109" y="211"/>
                    <a:pt x="96" y="229"/>
                    <a:pt x="96" y="281"/>
                  </a:cubicBezTo>
                  <a:cubicBezTo>
                    <a:pt x="96" y="333"/>
                    <a:pt x="105" y="385"/>
                    <a:pt x="122" y="411"/>
                  </a:cubicBezTo>
                  <a:cubicBezTo>
                    <a:pt x="140" y="437"/>
                    <a:pt x="92" y="441"/>
                    <a:pt x="118" y="470"/>
                  </a:cubicBezTo>
                  <a:cubicBezTo>
                    <a:pt x="144" y="500"/>
                    <a:pt x="153" y="496"/>
                    <a:pt x="140" y="533"/>
                  </a:cubicBezTo>
                  <a:cubicBezTo>
                    <a:pt x="127" y="570"/>
                    <a:pt x="131" y="581"/>
                    <a:pt x="153" y="615"/>
                  </a:cubicBezTo>
                  <a:cubicBezTo>
                    <a:pt x="175" y="648"/>
                    <a:pt x="201" y="681"/>
                    <a:pt x="166" y="689"/>
                  </a:cubicBezTo>
                  <a:cubicBezTo>
                    <a:pt x="131" y="696"/>
                    <a:pt x="79" y="730"/>
                    <a:pt x="57" y="756"/>
                  </a:cubicBezTo>
                  <a:cubicBezTo>
                    <a:pt x="35" y="782"/>
                    <a:pt x="0" y="789"/>
                    <a:pt x="39" y="804"/>
                  </a:cubicBezTo>
                  <a:cubicBezTo>
                    <a:pt x="79" y="819"/>
                    <a:pt x="66" y="774"/>
                    <a:pt x="109" y="782"/>
                  </a:cubicBezTo>
                  <a:cubicBezTo>
                    <a:pt x="153" y="789"/>
                    <a:pt x="197" y="752"/>
                    <a:pt x="201" y="796"/>
                  </a:cubicBezTo>
                  <a:cubicBezTo>
                    <a:pt x="205" y="841"/>
                    <a:pt x="210" y="852"/>
                    <a:pt x="188" y="863"/>
                  </a:cubicBezTo>
                  <a:cubicBezTo>
                    <a:pt x="166" y="874"/>
                    <a:pt x="184" y="889"/>
                    <a:pt x="197" y="908"/>
                  </a:cubicBezTo>
                  <a:cubicBezTo>
                    <a:pt x="210" y="926"/>
                    <a:pt x="201" y="919"/>
                    <a:pt x="184" y="941"/>
                  </a:cubicBezTo>
                  <a:cubicBezTo>
                    <a:pt x="166" y="963"/>
                    <a:pt x="192" y="1004"/>
                    <a:pt x="201" y="1015"/>
                  </a:cubicBezTo>
                  <a:cubicBezTo>
                    <a:pt x="205" y="1020"/>
                    <a:pt x="211" y="1030"/>
                    <a:pt x="214" y="1042"/>
                  </a:cubicBezTo>
                  <a:cubicBezTo>
                    <a:pt x="238" y="1043"/>
                    <a:pt x="262" y="1046"/>
                    <a:pt x="269" y="1059"/>
                  </a:cubicBezTo>
                  <a:cubicBezTo>
                    <a:pt x="282" y="1084"/>
                    <a:pt x="315" y="1070"/>
                    <a:pt x="318" y="1042"/>
                  </a:cubicBezTo>
                  <a:cubicBezTo>
                    <a:pt x="321" y="1014"/>
                    <a:pt x="347" y="945"/>
                    <a:pt x="377" y="992"/>
                  </a:cubicBezTo>
                  <a:cubicBezTo>
                    <a:pt x="406" y="1039"/>
                    <a:pt x="357" y="1050"/>
                    <a:pt x="442" y="1036"/>
                  </a:cubicBezTo>
                  <a:cubicBezTo>
                    <a:pt x="478" y="997"/>
                    <a:pt x="482" y="1011"/>
                    <a:pt x="488" y="984"/>
                  </a:cubicBezTo>
                  <a:cubicBezTo>
                    <a:pt x="495" y="956"/>
                    <a:pt x="505" y="953"/>
                    <a:pt x="531" y="959"/>
                  </a:cubicBezTo>
                  <a:cubicBezTo>
                    <a:pt x="557" y="964"/>
                    <a:pt x="567" y="967"/>
                    <a:pt x="580" y="956"/>
                  </a:cubicBezTo>
                  <a:cubicBezTo>
                    <a:pt x="593" y="945"/>
                    <a:pt x="596" y="922"/>
                    <a:pt x="629" y="934"/>
                  </a:cubicBezTo>
                  <a:cubicBezTo>
                    <a:pt x="662" y="945"/>
                    <a:pt x="688" y="942"/>
                    <a:pt x="672" y="972"/>
                  </a:cubicBezTo>
                  <a:cubicBezTo>
                    <a:pt x="655" y="1003"/>
                    <a:pt x="636" y="1039"/>
                    <a:pt x="668" y="1039"/>
                  </a:cubicBezTo>
                  <a:cubicBezTo>
                    <a:pt x="701" y="1039"/>
                    <a:pt x="714" y="1034"/>
                    <a:pt x="711" y="1067"/>
                  </a:cubicBezTo>
                  <a:cubicBezTo>
                    <a:pt x="708" y="1100"/>
                    <a:pt x="731" y="1145"/>
                    <a:pt x="672" y="1189"/>
                  </a:cubicBezTo>
                  <a:cubicBezTo>
                    <a:pt x="613" y="1234"/>
                    <a:pt x="613" y="1253"/>
                    <a:pt x="659" y="1253"/>
                  </a:cubicBezTo>
                  <a:cubicBezTo>
                    <a:pt x="705" y="1253"/>
                    <a:pt x="737" y="1237"/>
                    <a:pt x="747" y="1267"/>
                  </a:cubicBezTo>
                  <a:cubicBezTo>
                    <a:pt x="757" y="1298"/>
                    <a:pt x="754" y="1384"/>
                    <a:pt x="793" y="1353"/>
                  </a:cubicBezTo>
                  <a:cubicBezTo>
                    <a:pt x="832" y="1323"/>
                    <a:pt x="822" y="1314"/>
                    <a:pt x="849" y="1320"/>
                  </a:cubicBezTo>
                  <a:cubicBezTo>
                    <a:pt x="868" y="1324"/>
                    <a:pt x="866" y="1313"/>
                    <a:pt x="892" y="1322"/>
                  </a:cubicBezTo>
                  <a:cubicBezTo>
                    <a:pt x="893" y="1316"/>
                    <a:pt x="900" y="1313"/>
                    <a:pt x="924" y="1312"/>
                  </a:cubicBezTo>
                  <a:cubicBezTo>
                    <a:pt x="944" y="1310"/>
                    <a:pt x="952" y="1312"/>
                    <a:pt x="941" y="1282"/>
                  </a:cubicBezTo>
                  <a:cubicBezTo>
                    <a:pt x="931" y="1252"/>
                    <a:pt x="911" y="1234"/>
                    <a:pt x="946" y="1221"/>
                  </a:cubicBezTo>
                  <a:cubicBezTo>
                    <a:pt x="981" y="1208"/>
                    <a:pt x="1003" y="1189"/>
                    <a:pt x="1057" y="1215"/>
                  </a:cubicBezTo>
                  <a:cubicBezTo>
                    <a:pt x="1112" y="1241"/>
                    <a:pt x="1121" y="1273"/>
                    <a:pt x="1136" y="1221"/>
                  </a:cubicBezTo>
                  <a:cubicBezTo>
                    <a:pt x="1151" y="1169"/>
                    <a:pt x="1097" y="1160"/>
                    <a:pt x="1129" y="1145"/>
                  </a:cubicBezTo>
                  <a:cubicBezTo>
                    <a:pt x="1162" y="1130"/>
                    <a:pt x="1171" y="1098"/>
                    <a:pt x="1190" y="1097"/>
                  </a:cubicBezTo>
                  <a:cubicBezTo>
                    <a:pt x="1210" y="1095"/>
                    <a:pt x="1206" y="1104"/>
                    <a:pt x="1232" y="1117"/>
                  </a:cubicBezTo>
                  <a:cubicBezTo>
                    <a:pt x="1258" y="1130"/>
                    <a:pt x="1263" y="1147"/>
                    <a:pt x="1300" y="1134"/>
                  </a:cubicBezTo>
                  <a:cubicBezTo>
                    <a:pt x="1329" y="1123"/>
                    <a:pt x="1354" y="1113"/>
                    <a:pt x="1383" y="1092"/>
                  </a:cubicBezTo>
                  <a:cubicBezTo>
                    <a:pt x="1371" y="1075"/>
                    <a:pt x="1360" y="1055"/>
                    <a:pt x="1363" y="1030"/>
                  </a:cubicBezTo>
                  <a:cubicBezTo>
                    <a:pt x="1367" y="989"/>
                    <a:pt x="1337" y="971"/>
                    <a:pt x="1385" y="937"/>
                  </a:cubicBezTo>
                  <a:cubicBezTo>
                    <a:pt x="1433" y="904"/>
                    <a:pt x="1437" y="908"/>
                    <a:pt x="1411" y="88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9" name="Freeform 15"/>
            <p:cNvSpPr>
              <a:spLocks/>
            </p:cNvSpPr>
            <p:nvPr/>
          </p:nvSpPr>
          <p:spPr bwMode="auto">
            <a:xfrm>
              <a:off x="2302" y="3034"/>
              <a:ext cx="1049" cy="967"/>
            </a:xfrm>
            <a:custGeom>
              <a:avLst/>
              <a:gdLst>
                <a:gd name="T0" fmla="*/ 2228 w 2266"/>
                <a:gd name="T1" fmla="*/ 1313 h 2088"/>
                <a:gd name="T2" fmla="*/ 2073 w 2266"/>
                <a:gd name="T3" fmla="*/ 1311 h 2088"/>
                <a:gd name="T4" fmla="*/ 1891 w 2266"/>
                <a:gd name="T5" fmla="*/ 1218 h 2088"/>
                <a:gd name="T6" fmla="*/ 1828 w 2266"/>
                <a:gd name="T7" fmla="*/ 1154 h 2088"/>
                <a:gd name="T8" fmla="*/ 1774 w 2266"/>
                <a:gd name="T9" fmla="*/ 939 h 2088"/>
                <a:gd name="T10" fmla="*/ 1831 w 2266"/>
                <a:gd name="T11" fmla="*/ 709 h 2088"/>
                <a:gd name="T12" fmla="*/ 1686 w 2266"/>
                <a:gd name="T13" fmla="*/ 690 h 2088"/>
                <a:gd name="T14" fmla="*/ 1608 w 2266"/>
                <a:gd name="T15" fmla="*/ 579 h 2088"/>
                <a:gd name="T16" fmla="*/ 1717 w 2266"/>
                <a:gd name="T17" fmla="*/ 509 h 2088"/>
                <a:gd name="T18" fmla="*/ 1957 w 2266"/>
                <a:gd name="T19" fmla="*/ 475 h 2088"/>
                <a:gd name="T20" fmla="*/ 1909 w 2266"/>
                <a:gd name="T21" fmla="*/ 312 h 2088"/>
                <a:gd name="T22" fmla="*/ 1743 w 2266"/>
                <a:gd name="T23" fmla="*/ 249 h 2088"/>
                <a:gd name="T24" fmla="*/ 1617 w 2266"/>
                <a:gd name="T25" fmla="*/ 205 h 2088"/>
                <a:gd name="T26" fmla="*/ 1516 w 2266"/>
                <a:gd name="T27" fmla="*/ 405 h 2088"/>
                <a:gd name="T28" fmla="*/ 1411 w 2266"/>
                <a:gd name="T29" fmla="*/ 635 h 2088"/>
                <a:gd name="T30" fmla="*/ 1280 w 2266"/>
                <a:gd name="T31" fmla="*/ 757 h 2088"/>
                <a:gd name="T32" fmla="*/ 1036 w 2266"/>
                <a:gd name="T33" fmla="*/ 709 h 2088"/>
                <a:gd name="T34" fmla="*/ 848 w 2266"/>
                <a:gd name="T35" fmla="*/ 397 h 2088"/>
                <a:gd name="T36" fmla="*/ 673 w 2266"/>
                <a:gd name="T37" fmla="*/ 190 h 2088"/>
                <a:gd name="T38" fmla="*/ 472 w 2266"/>
                <a:gd name="T39" fmla="*/ 223 h 2088"/>
                <a:gd name="T40" fmla="*/ 442 w 2266"/>
                <a:gd name="T41" fmla="*/ 5 h 2088"/>
                <a:gd name="T42" fmla="*/ 328 w 2266"/>
                <a:gd name="T43" fmla="*/ 112 h 2088"/>
                <a:gd name="T44" fmla="*/ 228 w 2266"/>
                <a:gd name="T45" fmla="*/ 264 h 2088"/>
                <a:gd name="T46" fmla="*/ 241 w 2266"/>
                <a:gd name="T47" fmla="*/ 409 h 2088"/>
                <a:gd name="T48" fmla="*/ 354 w 2266"/>
                <a:gd name="T49" fmla="*/ 546 h 2088"/>
                <a:gd name="T50" fmla="*/ 337 w 2266"/>
                <a:gd name="T51" fmla="*/ 861 h 2088"/>
                <a:gd name="T52" fmla="*/ 158 w 2266"/>
                <a:gd name="T53" fmla="*/ 1005 h 2088"/>
                <a:gd name="T54" fmla="*/ 31 w 2266"/>
                <a:gd name="T55" fmla="*/ 1213 h 2088"/>
                <a:gd name="T56" fmla="*/ 136 w 2266"/>
                <a:gd name="T57" fmla="*/ 1302 h 2088"/>
                <a:gd name="T58" fmla="*/ 332 w 2266"/>
                <a:gd name="T59" fmla="*/ 1343 h 2088"/>
                <a:gd name="T60" fmla="*/ 376 w 2266"/>
                <a:gd name="T61" fmla="*/ 1535 h 2088"/>
                <a:gd name="T62" fmla="*/ 503 w 2266"/>
                <a:gd name="T63" fmla="*/ 1635 h 2088"/>
                <a:gd name="T64" fmla="*/ 533 w 2266"/>
                <a:gd name="T65" fmla="*/ 1821 h 2088"/>
                <a:gd name="T66" fmla="*/ 660 w 2266"/>
                <a:gd name="T67" fmla="*/ 1932 h 2088"/>
                <a:gd name="T68" fmla="*/ 787 w 2266"/>
                <a:gd name="T69" fmla="*/ 1991 h 2088"/>
                <a:gd name="T70" fmla="*/ 988 w 2266"/>
                <a:gd name="T71" fmla="*/ 2047 h 2088"/>
                <a:gd name="T72" fmla="*/ 1114 w 2266"/>
                <a:gd name="T73" fmla="*/ 1995 h 2088"/>
                <a:gd name="T74" fmla="*/ 1075 w 2266"/>
                <a:gd name="T75" fmla="*/ 1743 h 2088"/>
                <a:gd name="T76" fmla="*/ 1206 w 2266"/>
                <a:gd name="T77" fmla="*/ 1750 h 2088"/>
                <a:gd name="T78" fmla="*/ 1433 w 2266"/>
                <a:gd name="T79" fmla="*/ 1728 h 2088"/>
                <a:gd name="T80" fmla="*/ 1603 w 2266"/>
                <a:gd name="T81" fmla="*/ 1650 h 2088"/>
                <a:gd name="T82" fmla="*/ 1783 w 2266"/>
                <a:gd name="T83" fmla="*/ 1658 h 2088"/>
                <a:gd name="T84" fmla="*/ 1918 w 2266"/>
                <a:gd name="T85" fmla="*/ 1558 h 2088"/>
                <a:gd name="T86" fmla="*/ 2093 w 2266"/>
                <a:gd name="T87" fmla="*/ 1528 h 2088"/>
                <a:gd name="T88" fmla="*/ 2240 w 2266"/>
                <a:gd name="T89" fmla="*/ 1453 h 20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266" h="2088">
                  <a:moveTo>
                    <a:pt x="2240" y="1453"/>
                  </a:moveTo>
                  <a:cubicBezTo>
                    <a:pt x="2266" y="1442"/>
                    <a:pt x="2264" y="1420"/>
                    <a:pt x="2263" y="1388"/>
                  </a:cubicBezTo>
                  <a:cubicBezTo>
                    <a:pt x="2261" y="1356"/>
                    <a:pt x="2251" y="1342"/>
                    <a:pt x="2228" y="1313"/>
                  </a:cubicBezTo>
                  <a:cubicBezTo>
                    <a:pt x="2205" y="1283"/>
                    <a:pt x="2192" y="1315"/>
                    <a:pt x="2164" y="1321"/>
                  </a:cubicBezTo>
                  <a:cubicBezTo>
                    <a:pt x="2136" y="1326"/>
                    <a:pt x="2131" y="1314"/>
                    <a:pt x="2115" y="1296"/>
                  </a:cubicBezTo>
                  <a:cubicBezTo>
                    <a:pt x="2099" y="1278"/>
                    <a:pt x="2097" y="1287"/>
                    <a:pt x="2073" y="1311"/>
                  </a:cubicBezTo>
                  <a:cubicBezTo>
                    <a:pt x="2048" y="1335"/>
                    <a:pt x="2004" y="1296"/>
                    <a:pt x="1996" y="1283"/>
                  </a:cubicBezTo>
                  <a:cubicBezTo>
                    <a:pt x="1987" y="1271"/>
                    <a:pt x="1982" y="1261"/>
                    <a:pt x="1976" y="1235"/>
                  </a:cubicBezTo>
                  <a:cubicBezTo>
                    <a:pt x="1969" y="1208"/>
                    <a:pt x="1915" y="1219"/>
                    <a:pt x="1891" y="1218"/>
                  </a:cubicBezTo>
                  <a:cubicBezTo>
                    <a:pt x="1866" y="1217"/>
                    <a:pt x="1873" y="1218"/>
                    <a:pt x="1866" y="1239"/>
                  </a:cubicBezTo>
                  <a:cubicBezTo>
                    <a:pt x="1860" y="1260"/>
                    <a:pt x="1838" y="1250"/>
                    <a:pt x="1819" y="1205"/>
                  </a:cubicBezTo>
                  <a:cubicBezTo>
                    <a:pt x="1810" y="1186"/>
                    <a:pt x="1817" y="1168"/>
                    <a:pt x="1828" y="1154"/>
                  </a:cubicBezTo>
                  <a:cubicBezTo>
                    <a:pt x="1813" y="1145"/>
                    <a:pt x="1809" y="1131"/>
                    <a:pt x="1831" y="1113"/>
                  </a:cubicBezTo>
                  <a:cubicBezTo>
                    <a:pt x="1870" y="1079"/>
                    <a:pt x="1883" y="1035"/>
                    <a:pt x="1857" y="1013"/>
                  </a:cubicBezTo>
                  <a:cubicBezTo>
                    <a:pt x="1831" y="991"/>
                    <a:pt x="1774" y="965"/>
                    <a:pt x="1774" y="939"/>
                  </a:cubicBezTo>
                  <a:cubicBezTo>
                    <a:pt x="1774" y="913"/>
                    <a:pt x="1739" y="887"/>
                    <a:pt x="1774" y="842"/>
                  </a:cubicBezTo>
                  <a:cubicBezTo>
                    <a:pt x="1809" y="798"/>
                    <a:pt x="1813" y="798"/>
                    <a:pt x="1831" y="776"/>
                  </a:cubicBezTo>
                  <a:cubicBezTo>
                    <a:pt x="1848" y="753"/>
                    <a:pt x="1848" y="724"/>
                    <a:pt x="1831" y="709"/>
                  </a:cubicBezTo>
                  <a:cubicBezTo>
                    <a:pt x="1813" y="694"/>
                    <a:pt x="1809" y="668"/>
                    <a:pt x="1783" y="664"/>
                  </a:cubicBezTo>
                  <a:cubicBezTo>
                    <a:pt x="1756" y="661"/>
                    <a:pt x="1739" y="698"/>
                    <a:pt x="1726" y="687"/>
                  </a:cubicBezTo>
                  <a:cubicBezTo>
                    <a:pt x="1713" y="675"/>
                    <a:pt x="1686" y="668"/>
                    <a:pt x="1686" y="690"/>
                  </a:cubicBezTo>
                  <a:cubicBezTo>
                    <a:pt x="1686" y="713"/>
                    <a:pt x="1652" y="709"/>
                    <a:pt x="1625" y="690"/>
                  </a:cubicBezTo>
                  <a:cubicBezTo>
                    <a:pt x="1599" y="672"/>
                    <a:pt x="1582" y="627"/>
                    <a:pt x="1603" y="616"/>
                  </a:cubicBezTo>
                  <a:cubicBezTo>
                    <a:pt x="1625" y="605"/>
                    <a:pt x="1634" y="601"/>
                    <a:pt x="1608" y="579"/>
                  </a:cubicBezTo>
                  <a:cubicBezTo>
                    <a:pt x="1582" y="557"/>
                    <a:pt x="1573" y="579"/>
                    <a:pt x="1608" y="535"/>
                  </a:cubicBezTo>
                  <a:cubicBezTo>
                    <a:pt x="1643" y="490"/>
                    <a:pt x="1652" y="446"/>
                    <a:pt x="1669" y="479"/>
                  </a:cubicBezTo>
                  <a:cubicBezTo>
                    <a:pt x="1686" y="512"/>
                    <a:pt x="1686" y="538"/>
                    <a:pt x="1717" y="509"/>
                  </a:cubicBezTo>
                  <a:cubicBezTo>
                    <a:pt x="1748" y="479"/>
                    <a:pt x="1682" y="464"/>
                    <a:pt x="1748" y="479"/>
                  </a:cubicBezTo>
                  <a:cubicBezTo>
                    <a:pt x="1813" y="494"/>
                    <a:pt x="1818" y="498"/>
                    <a:pt x="1866" y="490"/>
                  </a:cubicBezTo>
                  <a:cubicBezTo>
                    <a:pt x="1914" y="483"/>
                    <a:pt x="1931" y="479"/>
                    <a:pt x="1957" y="475"/>
                  </a:cubicBezTo>
                  <a:cubicBezTo>
                    <a:pt x="1984" y="472"/>
                    <a:pt x="1988" y="409"/>
                    <a:pt x="1992" y="379"/>
                  </a:cubicBezTo>
                  <a:cubicBezTo>
                    <a:pt x="1997" y="349"/>
                    <a:pt x="1984" y="320"/>
                    <a:pt x="1966" y="312"/>
                  </a:cubicBezTo>
                  <a:cubicBezTo>
                    <a:pt x="1949" y="305"/>
                    <a:pt x="1922" y="290"/>
                    <a:pt x="1909" y="312"/>
                  </a:cubicBezTo>
                  <a:cubicBezTo>
                    <a:pt x="1896" y="334"/>
                    <a:pt x="1857" y="368"/>
                    <a:pt x="1818" y="360"/>
                  </a:cubicBezTo>
                  <a:cubicBezTo>
                    <a:pt x="1778" y="353"/>
                    <a:pt x="1735" y="334"/>
                    <a:pt x="1756" y="316"/>
                  </a:cubicBezTo>
                  <a:cubicBezTo>
                    <a:pt x="1778" y="297"/>
                    <a:pt x="1765" y="268"/>
                    <a:pt x="1743" y="249"/>
                  </a:cubicBezTo>
                  <a:cubicBezTo>
                    <a:pt x="1721" y="231"/>
                    <a:pt x="1721" y="212"/>
                    <a:pt x="1730" y="201"/>
                  </a:cubicBezTo>
                  <a:cubicBezTo>
                    <a:pt x="1739" y="190"/>
                    <a:pt x="1761" y="160"/>
                    <a:pt x="1717" y="164"/>
                  </a:cubicBezTo>
                  <a:cubicBezTo>
                    <a:pt x="1673" y="168"/>
                    <a:pt x="1577" y="179"/>
                    <a:pt x="1617" y="205"/>
                  </a:cubicBezTo>
                  <a:cubicBezTo>
                    <a:pt x="1656" y="231"/>
                    <a:pt x="1643" y="257"/>
                    <a:pt x="1608" y="264"/>
                  </a:cubicBezTo>
                  <a:cubicBezTo>
                    <a:pt x="1573" y="271"/>
                    <a:pt x="1503" y="290"/>
                    <a:pt x="1525" y="316"/>
                  </a:cubicBezTo>
                  <a:cubicBezTo>
                    <a:pt x="1547" y="342"/>
                    <a:pt x="1542" y="379"/>
                    <a:pt x="1516" y="405"/>
                  </a:cubicBezTo>
                  <a:cubicBezTo>
                    <a:pt x="1490" y="431"/>
                    <a:pt x="1477" y="486"/>
                    <a:pt x="1437" y="490"/>
                  </a:cubicBezTo>
                  <a:cubicBezTo>
                    <a:pt x="1398" y="494"/>
                    <a:pt x="1389" y="516"/>
                    <a:pt x="1394" y="549"/>
                  </a:cubicBezTo>
                  <a:cubicBezTo>
                    <a:pt x="1398" y="583"/>
                    <a:pt x="1385" y="594"/>
                    <a:pt x="1411" y="635"/>
                  </a:cubicBezTo>
                  <a:cubicBezTo>
                    <a:pt x="1437" y="675"/>
                    <a:pt x="1442" y="727"/>
                    <a:pt x="1411" y="753"/>
                  </a:cubicBezTo>
                  <a:cubicBezTo>
                    <a:pt x="1381" y="779"/>
                    <a:pt x="1337" y="787"/>
                    <a:pt x="1333" y="776"/>
                  </a:cubicBezTo>
                  <a:cubicBezTo>
                    <a:pt x="1328" y="764"/>
                    <a:pt x="1315" y="720"/>
                    <a:pt x="1280" y="757"/>
                  </a:cubicBezTo>
                  <a:cubicBezTo>
                    <a:pt x="1245" y="794"/>
                    <a:pt x="1197" y="827"/>
                    <a:pt x="1158" y="824"/>
                  </a:cubicBezTo>
                  <a:cubicBezTo>
                    <a:pt x="1119" y="820"/>
                    <a:pt x="1071" y="790"/>
                    <a:pt x="1066" y="779"/>
                  </a:cubicBezTo>
                  <a:cubicBezTo>
                    <a:pt x="1062" y="768"/>
                    <a:pt x="1075" y="731"/>
                    <a:pt x="1036" y="709"/>
                  </a:cubicBezTo>
                  <a:cubicBezTo>
                    <a:pt x="996" y="687"/>
                    <a:pt x="1040" y="642"/>
                    <a:pt x="996" y="612"/>
                  </a:cubicBezTo>
                  <a:cubicBezTo>
                    <a:pt x="953" y="583"/>
                    <a:pt x="961" y="568"/>
                    <a:pt x="948" y="527"/>
                  </a:cubicBezTo>
                  <a:cubicBezTo>
                    <a:pt x="935" y="486"/>
                    <a:pt x="878" y="427"/>
                    <a:pt x="848" y="397"/>
                  </a:cubicBezTo>
                  <a:cubicBezTo>
                    <a:pt x="817" y="368"/>
                    <a:pt x="730" y="375"/>
                    <a:pt x="704" y="331"/>
                  </a:cubicBezTo>
                  <a:cubicBezTo>
                    <a:pt x="677" y="286"/>
                    <a:pt x="660" y="268"/>
                    <a:pt x="686" y="242"/>
                  </a:cubicBezTo>
                  <a:cubicBezTo>
                    <a:pt x="712" y="216"/>
                    <a:pt x="699" y="201"/>
                    <a:pt x="673" y="190"/>
                  </a:cubicBezTo>
                  <a:cubicBezTo>
                    <a:pt x="647" y="179"/>
                    <a:pt x="616" y="201"/>
                    <a:pt x="608" y="223"/>
                  </a:cubicBezTo>
                  <a:cubicBezTo>
                    <a:pt x="599" y="246"/>
                    <a:pt x="568" y="257"/>
                    <a:pt x="542" y="268"/>
                  </a:cubicBezTo>
                  <a:cubicBezTo>
                    <a:pt x="516" y="279"/>
                    <a:pt x="481" y="297"/>
                    <a:pt x="472" y="223"/>
                  </a:cubicBezTo>
                  <a:cubicBezTo>
                    <a:pt x="463" y="149"/>
                    <a:pt x="468" y="105"/>
                    <a:pt x="468" y="68"/>
                  </a:cubicBezTo>
                  <a:cubicBezTo>
                    <a:pt x="468" y="43"/>
                    <a:pt x="468" y="23"/>
                    <a:pt x="448" y="0"/>
                  </a:cubicBezTo>
                  <a:cubicBezTo>
                    <a:pt x="446" y="2"/>
                    <a:pt x="444" y="3"/>
                    <a:pt x="442" y="5"/>
                  </a:cubicBezTo>
                  <a:cubicBezTo>
                    <a:pt x="411" y="23"/>
                    <a:pt x="385" y="1"/>
                    <a:pt x="385" y="42"/>
                  </a:cubicBezTo>
                  <a:cubicBezTo>
                    <a:pt x="385" y="82"/>
                    <a:pt x="428" y="71"/>
                    <a:pt x="385" y="82"/>
                  </a:cubicBezTo>
                  <a:cubicBezTo>
                    <a:pt x="341" y="94"/>
                    <a:pt x="328" y="71"/>
                    <a:pt x="328" y="112"/>
                  </a:cubicBezTo>
                  <a:cubicBezTo>
                    <a:pt x="328" y="153"/>
                    <a:pt x="341" y="205"/>
                    <a:pt x="337" y="238"/>
                  </a:cubicBezTo>
                  <a:cubicBezTo>
                    <a:pt x="332" y="271"/>
                    <a:pt x="324" y="290"/>
                    <a:pt x="289" y="275"/>
                  </a:cubicBezTo>
                  <a:cubicBezTo>
                    <a:pt x="254" y="260"/>
                    <a:pt x="271" y="216"/>
                    <a:pt x="228" y="264"/>
                  </a:cubicBezTo>
                  <a:cubicBezTo>
                    <a:pt x="220" y="272"/>
                    <a:pt x="214" y="279"/>
                    <a:pt x="209" y="285"/>
                  </a:cubicBezTo>
                  <a:cubicBezTo>
                    <a:pt x="212" y="298"/>
                    <a:pt x="213" y="315"/>
                    <a:pt x="219" y="338"/>
                  </a:cubicBezTo>
                  <a:cubicBezTo>
                    <a:pt x="232" y="394"/>
                    <a:pt x="232" y="383"/>
                    <a:pt x="241" y="409"/>
                  </a:cubicBezTo>
                  <a:cubicBezTo>
                    <a:pt x="249" y="435"/>
                    <a:pt x="254" y="431"/>
                    <a:pt x="293" y="397"/>
                  </a:cubicBezTo>
                  <a:cubicBezTo>
                    <a:pt x="332" y="364"/>
                    <a:pt x="311" y="416"/>
                    <a:pt x="341" y="438"/>
                  </a:cubicBezTo>
                  <a:cubicBezTo>
                    <a:pt x="372" y="461"/>
                    <a:pt x="345" y="498"/>
                    <a:pt x="354" y="546"/>
                  </a:cubicBezTo>
                  <a:cubicBezTo>
                    <a:pt x="363" y="594"/>
                    <a:pt x="367" y="609"/>
                    <a:pt x="363" y="650"/>
                  </a:cubicBezTo>
                  <a:cubicBezTo>
                    <a:pt x="359" y="690"/>
                    <a:pt x="337" y="750"/>
                    <a:pt x="337" y="787"/>
                  </a:cubicBezTo>
                  <a:cubicBezTo>
                    <a:pt x="337" y="824"/>
                    <a:pt x="311" y="824"/>
                    <a:pt x="337" y="861"/>
                  </a:cubicBezTo>
                  <a:cubicBezTo>
                    <a:pt x="363" y="898"/>
                    <a:pt x="271" y="872"/>
                    <a:pt x="267" y="898"/>
                  </a:cubicBezTo>
                  <a:cubicBezTo>
                    <a:pt x="262" y="924"/>
                    <a:pt x="249" y="935"/>
                    <a:pt x="210" y="931"/>
                  </a:cubicBezTo>
                  <a:cubicBezTo>
                    <a:pt x="171" y="928"/>
                    <a:pt x="184" y="987"/>
                    <a:pt x="158" y="1005"/>
                  </a:cubicBezTo>
                  <a:cubicBezTo>
                    <a:pt x="131" y="1024"/>
                    <a:pt x="79" y="1042"/>
                    <a:pt x="79" y="1087"/>
                  </a:cubicBezTo>
                  <a:cubicBezTo>
                    <a:pt x="79" y="1131"/>
                    <a:pt x="53" y="1131"/>
                    <a:pt x="27" y="1146"/>
                  </a:cubicBezTo>
                  <a:cubicBezTo>
                    <a:pt x="0" y="1161"/>
                    <a:pt x="22" y="1191"/>
                    <a:pt x="31" y="1213"/>
                  </a:cubicBezTo>
                  <a:cubicBezTo>
                    <a:pt x="40" y="1235"/>
                    <a:pt x="75" y="1254"/>
                    <a:pt x="70" y="1280"/>
                  </a:cubicBezTo>
                  <a:cubicBezTo>
                    <a:pt x="66" y="1306"/>
                    <a:pt x="22" y="1298"/>
                    <a:pt x="27" y="1343"/>
                  </a:cubicBezTo>
                  <a:cubicBezTo>
                    <a:pt x="31" y="1387"/>
                    <a:pt x="105" y="1328"/>
                    <a:pt x="136" y="1302"/>
                  </a:cubicBezTo>
                  <a:cubicBezTo>
                    <a:pt x="166" y="1276"/>
                    <a:pt x="201" y="1294"/>
                    <a:pt x="236" y="1302"/>
                  </a:cubicBezTo>
                  <a:cubicBezTo>
                    <a:pt x="271" y="1309"/>
                    <a:pt x="311" y="1306"/>
                    <a:pt x="341" y="1287"/>
                  </a:cubicBezTo>
                  <a:cubicBezTo>
                    <a:pt x="372" y="1268"/>
                    <a:pt x="354" y="1320"/>
                    <a:pt x="332" y="1343"/>
                  </a:cubicBezTo>
                  <a:cubicBezTo>
                    <a:pt x="311" y="1365"/>
                    <a:pt x="328" y="1387"/>
                    <a:pt x="350" y="1413"/>
                  </a:cubicBezTo>
                  <a:cubicBezTo>
                    <a:pt x="372" y="1439"/>
                    <a:pt x="341" y="1465"/>
                    <a:pt x="372" y="1480"/>
                  </a:cubicBezTo>
                  <a:cubicBezTo>
                    <a:pt x="402" y="1495"/>
                    <a:pt x="363" y="1517"/>
                    <a:pt x="376" y="1535"/>
                  </a:cubicBezTo>
                  <a:cubicBezTo>
                    <a:pt x="389" y="1554"/>
                    <a:pt x="424" y="1565"/>
                    <a:pt x="442" y="1558"/>
                  </a:cubicBezTo>
                  <a:cubicBezTo>
                    <a:pt x="459" y="1550"/>
                    <a:pt x="490" y="1546"/>
                    <a:pt x="520" y="1572"/>
                  </a:cubicBezTo>
                  <a:cubicBezTo>
                    <a:pt x="551" y="1598"/>
                    <a:pt x="529" y="1613"/>
                    <a:pt x="503" y="1635"/>
                  </a:cubicBezTo>
                  <a:cubicBezTo>
                    <a:pt x="476" y="1658"/>
                    <a:pt x="481" y="1669"/>
                    <a:pt x="485" y="1698"/>
                  </a:cubicBezTo>
                  <a:cubicBezTo>
                    <a:pt x="490" y="1728"/>
                    <a:pt x="442" y="1780"/>
                    <a:pt x="437" y="1806"/>
                  </a:cubicBezTo>
                  <a:cubicBezTo>
                    <a:pt x="433" y="1832"/>
                    <a:pt x="507" y="1806"/>
                    <a:pt x="533" y="1821"/>
                  </a:cubicBezTo>
                  <a:cubicBezTo>
                    <a:pt x="559" y="1836"/>
                    <a:pt x="590" y="1839"/>
                    <a:pt x="621" y="1839"/>
                  </a:cubicBezTo>
                  <a:cubicBezTo>
                    <a:pt x="651" y="1839"/>
                    <a:pt x="647" y="1869"/>
                    <a:pt x="629" y="1895"/>
                  </a:cubicBezTo>
                  <a:cubicBezTo>
                    <a:pt x="612" y="1921"/>
                    <a:pt x="629" y="1928"/>
                    <a:pt x="660" y="1932"/>
                  </a:cubicBezTo>
                  <a:cubicBezTo>
                    <a:pt x="691" y="1936"/>
                    <a:pt x="691" y="1954"/>
                    <a:pt x="691" y="1976"/>
                  </a:cubicBezTo>
                  <a:cubicBezTo>
                    <a:pt x="691" y="1999"/>
                    <a:pt x="717" y="1999"/>
                    <a:pt x="730" y="1973"/>
                  </a:cubicBezTo>
                  <a:cubicBezTo>
                    <a:pt x="743" y="1947"/>
                    <a:pt x="756" y="1969"/>
                    <a:pt x="787" y="1991"/>
                  </a:cubicBezTo>
                  <a:cubicBezTo>
                    <a:pt x="817" y="2013"/>
                    <a:pt x="857" y="1958"/>
                    <a:pt x="896" y="1932"/>
                  </a:cubicBezTo>
                  <a:cubicBezTo>
                    <a:pt x="935" y="1906"/>
                    <a:pt x="957" y="1928"/>
                    <a:pt x="953" y="1939"/>
                  </a:cubicBezTo>
                  <a:cubicBezTo>
                    <a:pt x="948" y="1950"/>
                    <a:pt x="966" y="2006"/>
                    <a:pt x="988" y="2047"/>
                  </a:cubicBezTo>
                  <a:cubicBezTo>
                    <a:pt x="1009" y="2088"/>
                    <a:pt x="1018" y="2065"/>
                    <a:pt x="1044" y="2051"/>
                  </a:cubicBezTo>
                  <a:cubicBezTo>
                    <a:pt x="1071" y="2036"/>
                    <a:pt x="1088" y="2065"/>
                    <a:pt x="1123" y="2062"/>
                  </a:cubicBezTo>
                  <a:cubicBezTo>
                    <a:pt x="1158" y="2058"/>
                    <a:pt x="1132" y="2032"/>
                    <a:pt x="1114" y="1995"/>
                  </a:cubicBezTo>
                  <a:cubicBezTo>
                    <a:pt x="1097" y="1958"/>
                    <a:pt x="1119" y="1965"/>
                    <a:pt x="1123" y="1939"/>
                  </a:cubicBezTo>
                  <a:cubicBezTo>
                    <a:pt x="1127" y="1913"/>
                    <a:pt x="1079" y="1854"/>
                    <a:pt x="1071" y="1832"/>
                  </a:cubicBezTo>
                  <a:cubicBezTo>
                    <a:pt x="1062" y="1810"/>
                    <a:pt x="1053" y="1773"/>
                    <a:pt x="1075" y="1743"/>
                  </a:cubicBezTo>
                  <a:cubicBezTo>
                    <a:pt x="1097" y="1713"/>
                    <a:pt x="1114" y="1717"/>
                    <a:pt x="1123" y="1732"/>
                  </a:cubicBezTo>
                  <a:cubicBezTo>
                    <a:pt x="1132" y="1747"/>
                    <a:pt x="1132" y="1754"/>
                    <a:pt x="1145" y="1743"/>
                  </a:cubicBezTo>
                  <a:cubicBezTo>
                    <a:pt x="1158" y="1732"/>
                    <a:pt x="1167" y="1739"/>
                    <a:pt x="1206" y="1750"/>
                  </a:cubicBezTo>
                  <a:cubicBezTo>
                    <a:pt x="1245" y="1761"/>
                    <a:pt x="1228" y="1739"/>
                    <a:pt x="1267" y="1695"/>
                  </a:cubicBezTo>
                  <a:cubicBezTo>
                    <a:pt x="1306" y="1650"/>
                    <a:pt x="1324" y="1658"/>
                    <a:pt x="1350" y="1669"/>
                  </a:cubicBezTo>
                  <a:cubicBezTo>
                    <a:pt x="1376" y="1680"/>
                    <a:pt x="1403" y="1710"/>
                    <a:pt x="1433" y="1728"/>
                  </a:cubicBezTo>
                  <a:cubicBezTo>
                    <a:pt x="1464" y="1747"/>
                    <a:pt x="1494" y="1706"/>
                    <a:pt x="1512" y="1665"/>
                  </a:cubicBezTo>
                  <a:cubicBezTo>
                    <a:pt x="1529" y="1624"/>
                    <a:pt x="1547" y="1661"/>
                    <a:pt x="1560" y="1680"/>
                  </a:cubicBezTo>
                  <a:cubicBezTo>
                    <a:pt x="1573" y="1698"/>
                    <a:pt x="1595" y="1684"/>
                    <a:pt x="1603" y="1650"/>
                  </a:cubicBezTo>
                  <a:cubicBezTo>
                    <a:pt x="1612" y="1617"/>
                    <a:pt x="1656" y="1687"/>
                    <a:pt x="1686" y="1706"/>
                  </a:cubicBezTo>
                  <a:cubicBezTo>
                    <a:pt x="1717" y="1724"/>
                    <a:pt x="1708" y="1661"/>
                    <a:pt x="1721" y="1643"/>
                  </a:cubicBezTo>
                  <a:cubicBezTo>
                    <a:pt x="1735" y="1624"/>
                    <a:pt x="1769" y="1647"/>
                    <a:pt x="1783" y="1658"/>
                  </a:cubicBezTo>
                  <a:cubicBezTo>
                    <a:pt x="1796" y="1669"/>
                    <a:pt x="1822" y="1661"/>
                    <a:pt x="1839" y="1643"/>
                  </a:cubicBezTo>
                  <a:cubicBezTo>
                    <a:pt x="1857" y="1624"/>
                    <a:pt x="1879" y="1624"/>
                    <a:pt x="1909" y="1609"/>
                  </a:cubicBezTo>
                  <a:cubicBezTo>
                    <a:pt x="1940" y="1595"/>
                    <a:pt x="1918" y="1587"/>
                    <a:pt x="1918" y="1558"/>
                  </a:cubicBezTo>
                  <a:cubicBezTo>
                    <a:pt x="1918" y="1528"/>
                    <a:pt x="1940" y="1528"/>
                    <a:pt x="1975" y="1528"/>
                  </a:cubicBezTo>
                  <a:cubicBezTo>
                    <a:pt x="2010" y="1528"/>
                    <a:pt x="2010" y="1517"/>
                    <a:pt x="2036" y="1491"/>
                  </a:cubicBezTo>
                  <a:cubicBezTo>
                    <a:pt x="2062" y="1465"/>
                    <a:pt x="2067" y="1509"/>
                    <a:pt x="2093" y="1528"/>
                  </a:cubicBezTo>
                  <a:cubicBezTo>
                    <a:pt x="2093" y="1528"/>
                    <a:pt x="2094" y="1529"/>
                    <a:pt x="2094" y="1529"/>
                  </a:cubicBezTo>
                  <a:cubicBezTo>
                    <a:pt x="2116" y="1504"/>
                    <a:pt x="2145" y="1483"/>
                    <a:pt x="2154" y="1463"/>
                  </a:cubicBezTo>
                  <a:cubicBezTo>
                    <a:pt x="2168" y="1435"/>
                    <a:pt x="2213" y="1464"/>
                    <a:pt x="2240" y="145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0" name="Freeform 16"/>
            <p:cNvSpPr>
              <a:spLocks/>
            </p:cNvSpPr>
            <p:nvPr/>
          </p:nvSpPr>
          <p:spPr bwMode="auto">
            <a:xfrm>
              <a:off x="3140" y="3330"/>
              <a:ext cx="916" cy="601"/>
            </a:xfrm>
            <a:custGeom>
              <a:avLst/>
              <a:gdLst>
                <a:gd name="T0" fmla="*/ 1938 w 1978"/>
                <a:gd name="T1" fmla="*/ 430 h 1298"/>
                <a:gd name="T2" fmla="*/ 1896 w 1978"/>
                <a:gd name="T3" fmla="*/ 398 h 1298"/>
                <a:gd name="T4" fmla="*/ 1794 w 1978"/>
                <a:gd name="T5" fmla="*/ 345 h 1298"/>
                <a:gd name="T6" fmla="*/ 1719 w 1978"/>
                <a:gd name="T7" fmla="*/ 267 h 1298"/>
                <a:gd name="T8" fmla="*/ 1715 w 1978"/>
                <a:gd name="T9" fmla="*/ 117 h 1298"/>
                <a:gd name="T10" fmla="*/ 1676 w 1978"/>
                <a:gd name="T11" fmla="*/ 12 h 1298"/>
                <a:gd name="T12" fmla="*/ 1578 w 1978"/>
                <a:gd name="T13" fmla="*/ 37 h 1298"/>
                <a:gd name="T14" fmla="*/ 1489 w 1978"/>
                <a:gd name="T15" fmla="*/ 114 h 1298"/>
                <a:gd name="T16" fmla="*/ 1365 w 1978"/>
                <a:gd name="T17" fmla="*/ 120 h 1298"/>
                <a:gd name="T18" fmla="*/ 1261 w 1978"/>
                <a:gd name="T19" fmla="*/ 120 h 1298"/>
                <a:gd name="T20" fmla="*/ 1200 w 1978"/>
                <a:gd name="T21" fmla="*/ 197 h 1298"/>
                <a:gd name="T22" fmla="*/ 1135 w 1978"/>
                <a:gd name="T23" fmla="*/ 264 h 1298"/>
                <a:gd name="T24" fmla="*/ 1012 w 1978"/>
                <a:gd name="T25" fmla="*/ 290 h 1298"/>
                <a:gd name="T26" fmla="*/ 907 w 1978"/>
                <a:gd name="T27" fmla="*/ 360 h 1298"/>
                <a:gd name="T28" fmla="*/ 798 w 1978"/>
                <a:gd name="T29" fmla="*/ 349 h 1298"/>
                <a:gd name="T30" fmla="*/ 685 w 1978"/>
                <a:gd name="T31" fmla="*/ 301 h 1298"/>
                <a:gd name="T32" fmla="*/ 523 w 1978"/>
                <a:gd name="T33" fmla="*/ 412 h 1298"/>
                <a:gd name="T34" fmla="*/ 379 w 1978"/>
                <a:gd name="T35" fmla="*/ 516 h 1298"/>
                <a:gd name="T36" fmla="*/ 195 w 1978"/>
                <a:gd name="T37" fmla="*/ 445 h 1298"/>
                <a:gd name="T38" fmla="*/ 69 w 1978"/>
                <a:gd name="T39" fmla="*/ 527 h 1298"/>
                <a:gd name="T40" fmla="*/ 9 w 1978"/>
                <a:gd name="T41" fmla="*/ 567 h 1298"/>
                <a:gd name="T42" fmla="*/ 81 w 1978"/>
                <a:gd name="T43" fmla="*/ 580 h 1298"/>
                <a:gd name="T44" fmla="*/ 186 w 1978"/>
                <a:gd name="T45" fmla="*/ 645 h 1298"/>
                <a:gd name="T46" fmla="*/ 305 w 1978"/>
                <a:gd name="T47" fmla="*/ 658 h 1298"/>
                <a:gd name="T48" fmla="*/ 418 w 1978"/>
                <a:gd name="T49" fmla="*/ 675 h 1298"/>
                <a:gd name="T50" fmla="*/ 430 w 1978"/>
                <a:gd name="T51" fmla="*/ 815 h 1298"/>
                <a:gd name="T52" fmla="*/ 284 w 1978"/>
                <a:gd name="T53" fmla="*/ 891 h 1298"/>
                <a:gd name="T54" fmla="*/ 427 w 1978"/>
                <a:gd name="T55" fmla="*/ 931 h 1298"/>
                <a:gd name="T56" fmla="*/ 545 w 1978"/>
                <a:gd name="T57" fmla="*/ 957 h 1298"/>
                <a:gd name="T58" fmla="*/ 593 w 1978"/>
                <a:gd name="T59" fmla="*/ 1038 h 1298"/>
                <a:gd name="T60" fmla="*/ 623 w 1978"/>
                <a:gd name="T61" fmla="*/ 1153 h 1298"/>
                <a:gd name="T62" fmla="*/ 720 w 1978"/>
                <a:gd name="T63" fmla="*/ 1220 h 1298"/>
                <a:gd name="T64" fmla="*/ 929 w 1978"/>
                <a:gd name="T65" fmla="*/ 1253 h 1298"/>
                <a:gd name="T66" fmla="*/ 1065 w 1978"/>
                <a:gd name="T67" fmla="*/ 1264 h 1298"/>
                <a:gd name="T68" fmla="*/ 1161 w 1978"/>
                <a:gd name="T69" fmla="*/ 1220 h 1298"/>
                <a:gd name="T70" fmla="*/ 1296 w 1978"/>
                <a:gd name="T71" fmla="*/ 1294 h 1298"/>
                <a:gd name="T72" fmla="*/ 1423 w 1978"/>
                <a:gd name="T73" fmla="*/ 1249 h 1298"/>
                <a:gd name="T74" fmla="*/ 1447 w 1978"/>
                <a:gd name="T75" fmla="*/ 1231 h 1298"/>
                <a:gd name="T76" fmla="*/ 1501 w 1978"/>
                <a:gd name="T77" fmla="*/ 1164 h 1298"/>
                <a:gd name="T78" fmla="*/ 1608 w 1978"/>
                <a:gd name="T79" fmla="*/ 1079 h 1298"/>
                <a:gd name="T80" fmla="*/ 1685 w 1978"/>
                <a:gd name="T81" fmla="*/ 1020 h 1298"/>
                <a:gd name="T82" fmla="*/ 1801 w 1978"/>
                <a:gd name="T83" fmla="*/ 910 h 1298"/>
                <a:gd name="T84" fmla="*/ 1862 w 1978"/>
                <a:gd name="T85" fmla="*/ 681 h 1298"/>
                <a:gd name="T86" fmla="*/ 1954 w 1978"/>
                <a:gd name="T87" fmla="*/ 523 h 1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78" h="1298">
                  <a:moveTo>
                    <a:pt x="1967" y="480"/>
                  </a:moveTo>
                  <a:cubicBezTo>
                    <a:pt x="1956" y="456"/>
                    <a:pt x="1930" y="460"/>
                    <a:pt x="1938" y="430"/>
                  </a:cubicBezTo>
                  <a:cubicBezTo>
                    <a:pt x="1943" y="415"/>
                    <a:pt x="1938" y="406"/>
                    <a:pt x="1939" y="400"/>
                  </a:cubicBezTo>
                  <a:cubicBezTo>
                    <a:pt x="1913" y="391"/>
                    <a:pt x="1915" y="402"/>
                    <a:pt x="1896" y="398"/>
                  </a:cubicBezTo>
                  <a:cubicBezTo>
                    <a:pt x="1869" y="392"/>
                    <a:pt x="1879" y="401"/>
                    <a:pt x="1840" y="431"/>
                  </a:cubicBezTo>
                  <a:cubicBezTo>
                    <a:pt x="1801" y="462"/>
                    <a:pt x="1804" y="376"/>
                    <a:pt x="1794" y="345"/>
                  </a:cubicBezTo>
                  <a:cubicBezTo>
                    <a:pt x="1784" y="315"/>
                    <a:pt x="1752" y="331"/>
                    <a:pt x="1706" y="331"/>
                  </a:cubicBezTo>
                  <a:cubicBezTo>
                    <a:pt x="1660" y="331"/>
                    <a:pt x="1660" y="312"/>
                    <a:pt x="1719" y="267"/>
                  </a:cubicBezTo>
                  <a:cubicBezTo>
                    <a:pt x="1778" y="223"/>
                    <a:pt x="1755" y="178"/>
                    <a:pt x="1758" y="145"/>
                  </a:cubicBezTo>
                  <a:cubicBezTo>
                    <a:pt x="1761" y="112"/>
                    <a:pt x="1748" y="117"/>
                    <a:pt x="1715" y="117"/>
                  </a:cubicBezTo>
                  <a:cubicBezTo>
                    <a:pt x="1683" y="117"/>
                    <a:pt x="1702" y="81"/>
                    <a:pt x="1719" y="50"/>
                  </a:cubicBezTo>
                  <a:cubicBezTo>
                    <a:pt x="1735" y="20"/>
                    <a:pt x="1709" y="23"/>
                    <a:pt x="1676" y="12"/>
                  </a:cubicBezTo>
                  <a:cubicBezTo>
                    <a:pt x="1643" y="0"/>
                    <a:pt x="1640" y="23"/>
                    <a:pt x="1627" y="34"/>
                  </a:cubicBezTo>
                  <a:cubicBezTo>
                    <a:pt x="1614" y="45"/>
                    <a:pt x="1604" y="42"/>
                    <a:pt x="1578" y="37"/>
                  </a:cubicBezTo>
                  <a:cubicBezTo>
                    <a:pt x="1552" y="31"/>
                    <a:pt x="1542" y="34"/>
                    <a:pt x="1535" y="62"/>
                  </a:cubicBezTo>
                  <a:cubicBezTo>
                    <a:pt x="1529" y="89"/>
                    <a:pt x="1525" y="75"/>
                    <a:pt x="1489" y="114"/>
                  </a:cubicBezTo>
                  <a:cubicBezTo>
                    <a:pt x="1404" y="128"/>
                    <a:pt x="1453" y="117"/>
                    <a:pt x="1424" y="70"/>
                  </a:cubicBezTo>
                  <a:cubicBezTo>
                    <a:pt x="1394" y="23"/>
                    <a:pt x="1368" y="92"/>
                    <a:pt x="1365" y="120"/>
                  </a:cubicBezTo>
                  <a:cubicBezTo>
                    <a:pt x="1362" y="148"/>
                    <a:pt x="1329" y="162"/>
                    <a:pt x="1316" y="137"/>
                  </a:cubicBezTo>
                  <a:cubicBezTo>
                    <a:pt x="1309" y="124"/>
                    <a:pt x="1285" y="121"/>
                    <a:pt x="1261" y="120"/>
                  </a:cubicBezTo>
                  <a:cubicBezTo>
                    <a:pt x="1265" y="134"/>
                    <a:pt x="1264" y="150"/>
                    <a:pt x="1252" y="167"/>
                  </a:cubicBezTo>
                  <a:cubicBezTo>
                    <a:pt x="1231" y="201"/>
                    <a:pt x="1218" y="212"/>
                    <a:pt x="1200" y="197"/>
                  </a:cubicBezTo>
                  <a:cubicBezTo>
                    <a:pt x="1183" y="182"/>
                    <a:pt x="1135" y="178"/>
                    <a:pt x="1135" y="208"/>
                  </a:cubicBezTo>
                  <a:cubicBezTo>
                    <a:pt x="1135" y="238"/>
                    <a:pt x="1178" y="264"/>
                    <a:pt x="1135" y="264"/>
                  </a:cubicBezTo>
                  <a:cubicBezTo>
                    <a:pt x="1091" y="264"/>
                    <a:pt x="1073" y="249"/>
                    <a:pt x="1065" y="275"/>
                  </a:cubicBezTo>
                  <a:cubicBezTo>
                    <a:pt x="1056" y="301"/>
                    <a:pt x="1043" y="308"/>
                    <a:pt x="1012" y="290"/>
                  </a:cubicBezTo>
                  <a:cubicBezTo>
                    <a:pt x="982" y="271"/>
                    <a:pt x="942" y="278"/>
                    <a:pt x="934" y="304"/>
                  </a:cubicBezTo>
                  <a:cubicBezTo>
                    <a:pt x="925" y="330"/>
                    <a:pt x="938" y="353"/>
                    <a:pt x="907" y="360"/>
                  </a:cubicBezTo>
                  <a:cubicBezTo>
                    <a:pt x="877" y="367"/>
                    <a:pt x="877" y="404"/>
                    <a:pt x="851" y="378"/>
                  </a:cubicBezTo>
                  <a:cubicBezTo>
                    <a:pt x="824" y="353"/>
                    <a:pt x="816" y="338"/>
                    <a:pt x="798" y="349"/>
                  </a:cubicBezTo>
                  <a:cubicBezTo>
                    <a:pt x="781" y="360"/>
                    <a:pt x="750" y="360"/>
                    <a:pt x="733" y="327"/>
                  </a:cubicBezTo>
                  <a:cubicBezTo>
                    <a:pt x="715" y="293"/>
                    <a:pt x="724" y="264"/>
                    <a:pt x="685" y="301"/>
                  </a:cubicBezTo>
                  <a:cubicBezTo>
                    <a:pt x="645" y="338"/>
                    <a:pt x="658" y="367"/>
                    <a:pt x="610" y="371"/>
                  </a:cubicBezTo>
                  <a:cubicBezTo>
                    <a:pt x="562" y="375"/>
                    <a:pt x="545" y="390"/>
                    <a:pt x="523" y="412"/>
                  </a:cubicBezTo>
                  <a:cubicBezTo>
                    <a:pt x="501" y="434"/>
                    <a:pt x="436" y="423"/>
                    <a:pt x="436" y="460"/>
                  </a:cubicBezTo>
                  <a:cubicBezTo>
                    <a:pt x="436" y="497"/>
                    <a:pt x="414" y="538"/>
                    <a:pt x="379" y="516"/>
                  </a:cubicBezTo>
                  <a:cubicBezTo>
                    <a:pt x="344" y="493"/>
                    <a:pt x="313" y="479"/>
                    <a:pt x="287" y="482"/>
                  </a:cubicBezTo>
                  <a:cubicBezTo>
                    <a:pt x="261" y="486"/>
                    <a:pt x="230" y="441"/>
                    <a:pt x="195" y="445"/>
                  </a:cubicBezTo>
                  <a:cubicBezTo>
                    <a:pt x="160" y="449"/>
                    <a:pt x="156" y="464"/>
                    <a:pt x="139" y="486"/>
                  </a:cubicBezTo>
                  <a:cubicBezTo>
                    <a:pt x="121" y="508"/>
                    <a:pt x="112" y="527"/>
                    <a:pt x="69" y="527"/>
                  </a:cubicBezTo>
                  <a:cubicBezTo>
                    <a:pt x="49" y="527"/>
                    <a:pt x="30" y="523"/>
                    <a:pt x="18" y="516"/>
                  </a:cubicBezTo>
                  <a:cubicBezTo>
                    <a:pt x="7" y="530"/>
                    <a:pt x="0" y="548"/>
                    <a:pt x="9" y="567"/>
                  </a:cubicBezTo>
                  <a:cubicBezTo>
                    <a:pt x="28" y="612"/>
                    <a:pt x="50" y="622"/>
                    <a:pt x="56" y="601"/>
                  </a:cubicBezTo>
                  <a:cubicBezTo>
                    <a:pt x="63" y="580"/>
                    <a:pt x="56" y="579"/>
                    <a:pt x="81" y="580"/>
                  </a:cubicBezTo>
                  <a:cubicBezTo>
                    <a:pt x="105" y="581"/>
                    <a:pt x="159" y="570"/>
                    <a:pt x="166" y="597"/>
                  </a:cubicBezTo>
                  <a:cubicBezTo>
                    <a:pt x="172" y="623"/>
                    <a:pt x="177" y="633"/>
                    <a:pt x="186" y="645"/>
                  </a:cubicBezTo>
                  <a:cubicBezTo>
                    <a:pt x="194" y="658"/>
                    <a:pt x="238" y="697"/>
                    <a:pt x="263" y="673"/>
                  </a:cubicBezTo>
                  <a:cubicBezTo>
                    <a:pt x="287" y="649"/>
                    <a:pt x="289" y="640"/>
                    <a:pt x="305" y="658"/>
                  </a:cubicBezTo>
                  <a:cubicBezTo>
                    <a:pt x="321" y="676"/>
                    <a:pt x="326" y="688"/>
                    <a:pt x="354" y="683"/>
                  </a:cubicBezTo>
                  <a:cubicBezTo>
                    <a:pt x="382" y="677"/>
                    <a:pt x="395" y="645"/>
                    <a:pt x="418" y="675"/>
                  </a:cubicBezTo>
                  <a:cubicBezTo>
                    <a:pt x="441" y="704"/>
                    <a:pt x="451" y="718"/>
                    <a:pt x="453" y="750"/>
                  </a:cubicBezTo>
                  <a:cubicBezTo>
                    <a:pt x="454" y="782"/>
                    <a:pt x="456" y="804"/>
                    <a:pt x="430" y="815"/>
                  </a:cubicBezTo>
                  <a:cubicBezTo>
                    <a:pt x="403" y="826"/>
                    <a:pt x="358" y="797"/>
                    <a:pt x="344" y="825"/>
                  </a:cubicBezTo>
                  <a:cubicBezTo>
                    <a:pt x="335" y="845"/>
                    <a:pt x="306" y="866"/>
                    <a:pt x="284" y="891"/>
                  </a:cubicBezTo>
                  <a:cubicBezTo>
                    <a:pt x="310" y="908"/>
                    <a:pt x="331" y="902"/>
                    <a:pt x="361" y="938"/>
                  </a:cubicBezTo>
                  <a:cubicBezTo>
                    <a:pt x="392" y="975"/>
                    <a:pt x="405" y="949"/>
                    <a:pt x="427" y="931"/>
                  </a:cubicBezTo>
                  <a:cubicBezTo>
                    <a:pt x="449" y="912"/>
                    <a:pt x="466" y="938"/>
                    <a:pt x="488" y="957"/>
                  </a:cubicBezTo>
                  <a:cubicBezTo>
                    <a:pt x="510" y="975"/>
                    <a:pt x="527" y="975"/>
                    <a:pt x="545" y="957"/>
                  </a:cubicBezTo>
                  <a:cubicBezTo>
                    <a:pt x="562" y="938"/>
                    <a:pt x="593" y="953"/>
                    <a:pt x="619" y="964"/>
                  </a:cubicBezTo>
                  <a:cubicBezTo>
                    <a:pt x="645" y="975"/>
                    <a:pt x="619" y="1016"/>
                    <a:pt x="593" y="1038"/>
                  </a:cubicBezTo>
                  <a:cubicBezTo>
                    <a:pt x="567" y="1060"/>
                    <a:pt x="571" y="1075"/>
                    <a:pt x="588" y="1090"/>
                  </a:cubicBezTo>
                  <a:cubicBezTo>
                    <a:pt x="606" y="1105"/>
                    <a:pt x="610" y="1135"/>
                    <a:pt x="623" y="1153"/>
                  </a:cubicBezTo>
                  <a:cubicBezTo>
                    <a:pt x="637" y="1172"/>
                    <a:pt x="632" y="1190"/>
                    <a:pt x="654" y="1186"/>
                  </a:cubicBezTo>
                  <a:cubicBezTo>
                    <a:pt x="676" y="1183"/>
                    <a:pt x="698" y="1194"/>
                    <a:pt x="720" y="1220"/>
                  </a:cubicBezTo>
                  <a:cubicBezTo>
                    <a:pt x="741" y="1246"/>
                    <a:pt x="811" y="1257"/>
                    <a:pt x="842" y="1275"/>
                  </a:cubicBezTo>
                  <a:cubicBezTo>
                    <a:pt x="872" y="1294"/>
                    <a:pt x="907" y="1246"/>
                    <a:pt x="929" y="1253"/>
                  </a:cubicBezTo>
                  <a:cubicBezTo>
                    <a:pt x="939" y="1256"/>
                    <a:pt x="958" y="1273"/>
                    <a:pt x="976" y="1290"/>
                  </a:cubicBezTo>
                  <a:cubicBezTo>
                    <a:pt x="996" y="1262"/>
                    <a:pt x="1013" y="1264"/>
                    <a:pt x="1065" y="1264"/>
                  </a:cubicBezTo>
                  <a:cubicBezTo>
                    <a:pt x="1126" y="1264"/>
                    <a:pt x="1139" y="1275"/>
                    <a:pt x="1126" y="1238"/>
                  </a:cubicBezTo>
                  <a:cubicBezTo>
                    <a:pt x="1113" y="1201"/>
                    <a:pt x="1121" y="1168"/>
                    <a:pt x="1161" y="1220"/>
                  </a:cubicBezTo>
                  <a:cubicBezTo>
                    <a:pt x="1200" y="1272"/>
                    <a:pt x="1148" y="1249"/>
                    <a:pt x="1213" y="1253"/>
                  </a:cubicBezTo>
                  <a:cubicBezTo>
                    <a:pt x="1279" y="1257"/>
                    <a:pt x="1231" y="1290"/>
                    <a:pt x="1296" y="1294"/>
                  </a:cubicBezTo>
                  <a:cubicBezTo>
                    <a:pt x="1362" y="1298"/>
                    <a:pt x="1392" y="1279"/>
                    <a:pt x="1392" y="1264"/>
                  </a:cubicBezTo>
                  <a:cubicBezTo>
                    <a:pt x="1392" y="1249"/>
                    <a:pt x="1418" y="1216"/>
                    <a:pt x="1423" y="1249"/>
                  </a:cubicBezTo>
                  <a:cubicBezTo>
                    <a:pt x="1423" y="1253"/>
                    <a:pt x="1424" y="1256"/>
                    <a:pt x="1424" y="1259"/>
                  </a:cubicBezTo>
                  <a:cubicBezTo>
                    <a:pt x="1430" y="1247"/>
                    <a:pt x="1437" y="1235"/>
                    <a:pt x="1447" y="1231"/>
                  </a:cubicBezTo>
                  <a:cubicBezTo>
                    <a:pt x="1469" y="1222"/>
                    <a:pt x="1486" y="1214"/>
                    <a:pt x="1486" y="1194"/>
                  </a:cubicBezTo>
                  <a:cubicBezTo>
                    <a:pt x="1486" y="1173"/>
                    <a:pt x="1471" y="1164"/>
                    <a:pt x="1501" y="1164"/>
                  </a:cubicBezTo>
                  <a:cubicBezTo>
                    <a:pt x="1532" y="1164"/>
                    <a:pt x="1591" y="1177"/>
                    <a:pt x="1591" y="1135"/>
                  </a:cubicBezTo>
                  <a:cubicBezTo>
                    <a:pt x="1591" y="1092"/>
                    <a:pt x="1576" y="1062"/>
                    <a:pt x="1608" y="1079"/>
                  </a:cubicBezTo>
                  <a:cubicBezTo>
                    <a:pt x="1641" y="1096"/>
                    <a:pt x="1663" y="1090"/>
                    <a:pt x="1674" y="1066"/>
                  </a:cubicBezTo>
                  <a:cubicBezTo>
                    <a:pt x="1685" y="1042"/>
                    <a:pt x="1700" y="1042"/>
                    <a:pt x="1685" y="1020"/>
                  </a:cubicBezTo>
                  <a:cubicBezTo>
                    <a:pt x="1670" y="997"/>
                    <a:pt x="1672" y="979"/>
                    <a:pt x="1694" y="971"/>
                  </a:cubicBezTo>
                  <a:cubicBezTo>
                    <a:pt x="1715" y="964"/>
                    <a:pt x="1777" y="940"/>
                    <a:pt x="1801" y="910"/>
                  </a:cubicBezTo>
                  <a:cubicBezTo>
                    <a:pt x="1825" y="881"/>
                    <a:pt x="1851" y="870"/>
                    <a:pt x="1840" y="836"/>
                  </a:cubicBezTo>
                  <a:cubicBezTo>
                    <a:pt x="1829" y="803"/>
                    <a:pt x="1807" y="732"/>
                    <a:pt x="1862" y="681"/>
                  </a:cubicBezTo>
                  <a:cubicBezTo>
                    <a:pt x="1916" y="629"/>
                    <a:pt x="1936" y="640"/>
                    <a:pt x="1938" y="599"/>
                  </a:cubicBezTo>
                  <a:cubicBezTo>
                    <a:pt x="1940" y="558"/>
                    <a:pt x="1932" y="536"/>
                    <a:pt x="1954" y="523"/>
                  </a:cubicBezTo>
                  <a:cubicBezTo>
                    <a:pt x="1975" y="510"/>
                    <a:pt x="1978" y="504"/>
                    <a:pt x="1967" y="48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1" name="Freeform 17"/>
            <p:cNvSpPr>
              <a:spLocks/>
            </p:cNvSpPr>
            <p:nvPr/>
          </p:nvSpPr>
          <p:spPr bwMode="auto">
            <a:xfrm>
              <a:off x="3238" y="1805"/>
              <a:ext cx="590" cy="922"/>
            </a:xfrm>
            <a:custGeom>
              <a:avLst/>
              <a:gdLst>
                <a:gd name="T0" fmla="*/ 1149 w 1273"/>
                <a:gd name="T1" fmla="*/ 1405 h 1992"/>
                <a:gd name="T2" fmla="*/ 1053 w 1273"/>
                <a:gd name="T3" fmla="*/ 1201 h 1992"/>
                <a:gd name="T4" fmla="*/ 1105 w 1273"/>
                <a:gd name="T5" fmla="*/ 957 h 1992"/>
                <a:gd name="T6" fmla="*/ 1044 w 1273"/>
                <a:gd name="T7" fmla="*/ 727 h 1992"/>
                <a:gd name="T8" fmla="*/ 1088 w 1273"/>
                <a:gd name="T9" fmla="*/ 590 h 1992"/>
                <a:gd name="T10" fmla="*/ 1088 w 1273"/>
                <a:gd name="T11" fmla="*/ 486 h 1992"/>
                <a:gd name="T12" fmla="*/ 1094 w 1273"/>
                <a:gd name="T13" fmla="*/ 280 h 1992"/>
                <a:gd name="T14" fmla="*/ 1131 w 1273"/>
                <a:gd name="T15" fmla="*/ 132 h 1992"/>
                <a:gd name="T16" fmla="*/ 1098 w 1273"/>
                <a:gd name="T17" fmla="*/ 0 h 1992"/>
                <a:gd name="T18" fmla="*/ 996 w 1273"/>
                <a:gd name="T19" fmla="*/ 76 h 1992"/>
                <a:gd name="T20" fmla="*/ 900 w 1273"/>
                <a:gd name="T21" fmla="*/ 110 h 1992"/>
                <a:gd name="T22" fmla="*/ 834 w 1273"/>
                <a:gd name="T23" fmla="*/ 265 h 1992"/>
                <a:gd name="T24" fmla="*/ 699 w 1273"/>
                <a:gd name="T25" fmla="*/ 380 h 1992"/>
                <a:gd name="T26" fmla="*/ 629 w 1273"/>
                <a:gd name="T27" fmla="*/ 506 h 1992"/>
                <a:gd name="T28" fmla="*/ 476 w 1273"/>
                <a:gd name="T29" fmla="*/ 491 h 1992"/>
                <a:gd name="T30" fmla="*/ 377 w 1273"/>
                <a:gd name="T31" fmla="*/ 501 h 1992"/>
                <a:gd name="T32" fmla="*/ 314 w 1273"/>
                <a:gd name="T33" fmla="*/ 595 h 1992"/>
                <a:gd name="T34" fmla="*/ 327 w 1273"/>
                <a:gd name="T35" fmla="*/ 704 h 1992"/>
                <a:gd name="T36" fmla="*/ 500 w 1273"/>
                <a:gd name="T37" fmla="*/ 784 h 1992"/>
                <a:gd name="T38" fmla="*/ 664 w 1273"/>
                <a:gd name="T39" fmla="*/ 901 h 1992"/>
                <a:gd name="T40" fmla="*/ 642 w 1273"/>
                <a:gd name="T41" fmla="*/ 1038 h 1992"/>
                <a:gd name="T42" fmla="*/ 563 w 1273"/>
                <a:gd name="T43" fmla="*/ 1120 h 1992"/>
                <a:gd name="T44" fmla="*/ 509 w 1273"/>
                <a:gd name="T45" fmla="*/ 1127 h 1992"/>
                <a:gd name="T46" fmla="*/ 472 w 1273"/>
                <a:gd name="T47" fmla="*/ 1196 h 1992"/>
                <a:gd name="T48" fmla="*/ 356 w 1273"/>
                <a:gd name="T49" fmla="*/ 1225 h 1992"/>
                <a:gd name="T50" fmla="*/ 205 w 1273"/>
                <a:gd name="T51" fmla="*/ 1183 h 1992"/>
                <a:gd name="T52" fmla="*/ 175 w 1273"/>
                <a:gd name="T53" fmla="*/ 1277 h 1992"/>
                <a:gd name="T54" fmla="*/ 179 w 1273"/>
                <a:gd name="T55" fmla="*/ 1331 h 1992"/>
                <a:gd name="T56" fmla="*/ 212 w 1273"/>
                <a:gd name="T57" fmla="*/ 1416 h 1992"/>
                <a:gd name="T58" fmla="*/ 179 w 1273"/>
                <a:gd name="T59" fmla="*/ 1481 h 1992"/>
                <a:gd name="T60" fmla="*/ 201 w 1273"/>
                <a:gd name="T61" fmla="*/ 1540 h 1992"/>
                <a:gd name="T62" fmla="*/ 148 w 1273"/>
                <a:gd name="T63" fmla="*/ 1551 h 1992"/>
                <a:gd name="T64" fmla="*/ 76 w 1273"/>
                <a:gd name="T65" fmla="*/ 1564 h 1992"/>
                <a:gd name="T66" fmla="*/ 61 w 1273"/>
                <a:gd name="T67" fmla="*/ 1624 h 1992"/>
                <a:gd name="T68" fmla="*/ 61 w 1273"/>
                <a:gd name="T69" fmla="*/ 1698 h 1992"/>
                <a:gd name="T70" fmla="*/ 46 w 1273"/>
                <a:gd name="T71" fmla="*/ 1735 h 1992"/>
                <a:gd name="T72" fmla="*/ 214 w 1273"/>
                <a:gd name="T73" fmla="*/ 1789 h 1992"/>
                <a:gd name="T74" fmla="*/ 349 w 1273"/>
                <a:gd name="T75" fmla="*/ 1823 h 1992"/>
                <a:gd name="T76" fmla="*/ 438 w 1273"/>
                <a:gd name="T77" fmla="*/ 1834 h 1992"/>
                <a:gd name="T78" fmla="*/ 536 w 1273"/>
                <a:gd name="T79" fmla="*/ 1890 h 1992"/>
                <a:gd name="T80" fmla="*/ 677 w 1273"/>
                <a:gd name="T81" fmla="*/ 1876 h 1992"/>
                <a:gd name="T82" fmla="*/ 805 w 1273"/>
                <a:gd name="T83" fmla="*/ 1929 h 1992"/>
                <a:gd name="T84" fmla="*/ 939 w 1273"/>
                <a:gd name="T85" fmla="*/ 1959 h 1992"/>
                <a:gd name="T86" fmla="*/ 970 w 1273"/>
                <a:gd name="T87" fmla="*/ 1909 h 1992"/>
                <a:gd name="T88" fmla="*/ 930 w 1273"/>
                <a:gd name="T89" fmla="*/ 1816 h 1992"/>
                <a:gd name="T90" fmla="*/ 1059 w 1273"/>
                <a:gd name="T91" fmla="*/ 1752 h 1992"/>
                <a:gd name="T92" fmla="*/ 974 w 1273"/>
                <a:gd name="T93" fmla="*/ 1679 h 1992"/>
                <a:gd name="T94" fmla="*/ 913 w 1273"/>
                <a:gd name="T95" fmla="*/ 1626 h 1992"/>
                <a:gd name="T96" fmla="*/ 1048 w 1273"/>
                <a:gd name="T97" fmla="*/ 1603 h 1992"/>
                <a:gd name="T98" fmla="*/ 1168 w 1273"/>
                <a:gd name="T99" fmla="*/ 1607 h 1992"/>
                <a:gd name="T100" fmla="*/ 1256 w 1273"/>
                <a:gd name="T101" fmla="*/ 1527 h 19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273" h="1992">
                  <a:moveTo>
                    <a:pt x="1256" y="1527"/>
                  </a:moveTo>
                  <a:cubicBezTo>
                    <a:pt x="1238" y="1499"/>
                    <a:pt x="1164" y="1449"/>
                    <a:pt x="1149" y="1405"/>
                  </a:cubicBezTo>
                  <a:cubicBezTo>
                    <a:pt x="1133" y="1360"/>
                    <a:pt x="1118" y="1342"/>
                    <a:pt x="1092" y="1314"/>
                  </a:cubicBezTo>
                  <a:cubicBezTo>
                    <a:pt x="1066" y="1286"/>
                    <a:pt x="1055" y="1257"/>
                    <a:pt x="1053" y="1201"/>
                  </a:cubicBezTo>
                  <a:cubicBezTo>
                    <a:pt x="1050" y="1146"/>
                    <a:pt x="1066" y="1110"/>
                    <a:pt x="1081" y="1075"/>
                  </a:cubicBezTo>
                  <a:cubicBezTo>
                    <a:pt x="1096" y="1040"/>
                    <a:pt x="1131" y="1016"/>
                    <a:pt x="1105" y="957"/>
                  </a:cubicBezTo>
                  <a:cubicBezTo>
                    <a:pt x="1079" y="897"/>
                    <a:pt x="1063" y="888"/>
                    <a:pt x="1063" y="853"/>
                  </a:cubicBezTo>
                  <a:cubicBezTo>
                    <a:pt x="1063" y="818"/>
                    <a:pt x="1070" y="753"/>
                    <a:pt x="1044" y="727"/>
                  </a:cubicBezTo>
                  <a:cubicBezTo>
                    <a:pt x="1018" y="701"/>
                    <a:pt x="1033" y="664"/>
                    <a:pt x="1048" y="638"/>
                  </a:cubicBezTo>
                  <a:cubicBezTo>
                    <a:pt x="1063" y="612"/>
                    <a:pt x="1107" y="617"/>
                    <a:pt x="1088" y="590"/>
                  </a:cubicBezTo>
                  <a:cubicBezTo>
                    <a:pt x="1068" y="562"/>
                    <a:pt x="1066" y="556"/>
                    <a:pt x="1085" y="540"/>
                  </a:cubicBezTo>
                  <a:cubicBezTo>
                    <a:pt x="1105" y="523"/>
                    <a:pt x="1103" y="504"/>
                    <a:pt x="1088" y="486"/>
                  </a:cubicBezTo>
                  <a:cubicBezTo>
                    <a:pt x="1072" y="467"/>
                    <a:pt x="989" y="395"/>
                    <a:pt x="1029" y="360"/>
                  </a:cubicBezTo>
                  <a:cubicBezTo>
                    <a:pt x="1068" y="325"/>
                    <a:pt x="1092" y="328"/>
                    <a:pt x="1094" y="280"/>
                  </a:cubicBezTo>
                  <a:cubicBezTo>
                    <a:pt x="1096" y="232"/>
                    <a:pt x="1101" y="236"/>
                    <a:pt x="1107" y="199"/>
                  </a:cubicBezTo>
                  <a:cubicBezTo>
                    <a:pt x="1114" y="161"/>
                    <a:pt x="1116" y="148"/>
                    <a:pt x="1131" y="132"/>
                  </a:cubicBezTo>
                  <a:cubicBezTo>
                    <a:pt x="1146" y="115"/>
                    <a:pt x="1155" y="84"/>
                    <a:pt x="1140" y="65"/>
                  </a:cubicBezTo>
                  <a:cubicBezTo>
                    <a:pt x="1128" y="51"/>
                    <a:pt x="1107" y="25"/>
                    <a:pt x="1098" y="0"/>
                  </a:cubicBezTo>
                  <a:cubicBezTo>
                    <a:pt x="1092" y="1"/>
                    <a:pt x="1085" y="8"/>
                    <a:pt x="1074" y="24"/>
                  </a:cubicBezTo>
                  <a:cubicBezTo>
                    <a:pt x="1039" y="80"/>
                    <a:pt x="1018" y="91"/>
                    <a:pt x="996" y="76"/>
                  </a:cubicBezTo>
                  <a:cubicBezTo>
                    <a:pt x="974" y="61"/>
                    <a:pt x="917" y="21"/>
                    <a:pt x="917" y="47"/>
                  </a:cubicBezTo>
                  <a:cubicBezTo>
                    <a:pt x="917" y="73"/>
                    <a:pt x="926" y="87"/>
                    <a:pt x="900" y="110"/>
                  </a:cubicBezTo>
                  <a:cubicBezTo>
                    <a:pt x="873" y="132"/>
                    <a:pt x="839" y="136"/>
                    <a:pt x="843" y="173"/>
                  </a:cubicBezTo>
                  <a:cubicBezTo>
                    <a:pt x="847" y="210"/>
                    <a:pt x="904" y="258"/>
                    <a:pt x="834" y="265"/>
                  </a:cubicBezTo>
                  <a:cubicBezTo>
                    <a:pt x="764" y="273"/>
                    <a:pt x="777" y="273"/>
                    <a:pt x="764" y="302"/>
                  </a:cubicBezTo>
                  <a:cubicBezTo>
                    <a:pt x="751" y="332"/>
                    <a:pt x="716" y="354"/>
                    <a:pt x="699" y="380"/>
                  </a:cubicBezTo>
                  <a:cubicBezTo>
                    <a:pt x="681" y="406"/>
                    <a:pt x="651" y="417"/>
                    <a:pt x="651" y="454"/>
                  </a:cubicBezTo>
                  <a:cubicBezTo>
                    <a:pt x="651" y="491"/>
                    <a:pt x="659" y="506"/>
                    <a:pt x="629" y="506"/>
                  </a:cubicBezTo>
                  <a:cubicBezTo>
                    <a:pt x="598" y="506"/>
                    <a:pt x="576" y="554"/>
                    <a:pt x="550" y="528"/>
                  </a:cubicBezTo>
                  <a:cubicBezTo>
                    <a:pt x="524" y="502"/>
                    <a:pt x="493" y="469"/>
                    <a:pt x="476" y="491"/>
                  </a:cubicBezTo>
                  <a:cubicBezTo>
                    <a:pt x="458" y="514"/>
                    <a:pt x="410" y="502"/>
                    <a:pt x="384" y="502"/>
                  </a:cubicBezTo>
                  <a:cubicBezTo>
                    <a:pt x="381" y="502"/>
                    <a:pt x="379" y="502"/>
                    <a:pt x="377" y="501"/>
                  </a:cubicBezTo>
                  <a:cubicBezTo>
                    <a:pt x="364" y="519"/>
                    <a:pt x="352" y="532"/>
                    <a:pt x="334" y="545"/>
                  </a:cubicBezTo>
                  <a:cubicBezTo>
                    <a:pt x="310" y="562"/>
                    <a:pt x="323" y="573"/>
                    <a:pt x="314" y="595"/>
                  </a:cubicBezTo>
                  <a:cubicBezTo>
                    <a:pt x="306" y="617"/>
                    <a:pt x="306" y="623"/>
                    <a:pt x="323" y="645"/>
                  </a:cubicBezTo>
                  <a:cubicBezTo>
                    <a:pt x="341" y="667"/>
                    <a:pt x="319" y="679"/>
                    <a:pt x="327" y="704"/>
                  </a:cubicBezTo>
                  <a:cubicBezTo>
                    <a:pt x="336" y="730"/>
                    <a:pt x="391" y="740"/>
                    <a:pt x="430" y="747"/>
                  </a:cubicBezTo>
                  <a:cubicBezTo>
                    <a:pt x="469" y="754"/>
                    <a:pt x="472" y="760"/>
                    <a:pt x="500" y="784"/>
                  </a:cubicBezTo>
                  <a:cubicBezTo>
                    <a:pt x="528" y="808"/>
                    <a:pt x="592" y="814"/>
                    <a:pt x="631" y="825"/>
                  </a:cubicBezTo>
                  <a:cubicBezTo>
                    <a:pt x="670" y="836"/>
                    <a:pt x="648" y="868"/>
                    <a:pt x="664" y="901"/>
                  </a:cubicBezTo>
                  <a:cubicBezTo>
                    <a:pt x="679" y="934"/>
                    <a:pt x="646" y="938"/>
                    <a:pt x="624" y="966"/>
                  </a:cubicBezTo>
                  <a:cubicBezTo>
                    <a:pt x="603" y="994"/>
                    <a:pt x="622" y="1016"/>
                    <a:pt x="642" y="1038"/>
                  </a:cubicBezTo>
                  <a:cubicBezTo>
                    <a:pt x="662" y="1060"/>
                    <a:pt x="668" y="1070"/>
                    <a:pt x="662" y="1095"/>
                  </a:cubicBezTo>
                  <a:cubicBezTo>
                    <a:pt x="655" y="1121"/>
                    <a:pt x="590" y="1123"/>
                    <a:pt x="563" y="1120"/>
                  </a:cubicBezTo>
                  <a:cubicBezTo>
                    <a:pt x="537" y="1116"/>
                    <a:pt x="544" y="1114"/>
                    <a:pt x="537" y="1127"/>
                  </a:cubicBezTo>
                  <a:cubicBezTo>
                    <a:pt x="531" y="1140"/>
                    <a:pt x="526" y="1138"/>
                    <a:pt x="509" y="1127"/>
                  </a:cubicBezTo>
                  <a:cubicBezTo>
                    <a:pt x="491" y="1116"/>
                    <a:pt x="489" y="1129"/>
                    <a:pt x="461" y="1136"/>
                  </a:cubicBezTo>
                  <a:cubicBezTo>
                    <a:pt x="432" y="1144"/>
                    <a:pt x="472" y="1162"/>
                    <a:pt x="472" y="1196"/>
                  </a:cubicBezTo>
                  <a:cubicBezTo>
                    <a:pt x="472" y="1229"/>
                    <a:pt x="445" y="1209"/>
                    <a:pt x="419" y="1209"/>
                  </a:cubicBezTo>
                  <a:cubicBezTo>
                    <a:pt x="393" y="1209"/>
                    <a:pt x="389" y="1222"/>
                    <a:pt x="356" y="1225"/>
                  </a:cubicBezTo>
                  <a:cubicBezTo>
                    <a:pt x="323" y="1229"/>
                    <a:pt x="297" y="1207"/>
                    <a:pt x="288" y="1188"/>
                  </a:cubicBezTo>
                  <a:cubicBezTo>
                    <a:pt x="279" y="1170"/>
                    <a:pt x="249" y="1179"/>
                    <a:pt x="205" y="1183"/>
                  </a:cubicBezTo>
                  <a:cubicBezTo>
                    <a:pt x="161" y="1186"/>
                    <a:pt x="172" y="1222"/>
                    <a:pt x="183" y="1238"/>
                  </a:cubicBezTo>
                  <a:cubicBezTo>
                    <a:pt x="194" y="1255"/>
                    <a:pt x="192" y="1270"/>
                    <a:pt x="175" y="1277"/>
                  </a:cubicBezTo>
                  <a:cubicBezTo>
                    <a:pt x="157" y="1285"/>
                    <a:pt x="144" y="1305"/>
                    <a:pt x="142" y="1320"/>
                  </a:cubicBezTo>
                  <a:cubicBezTo>
                    <a:pt x="140" y="1335"/>
                    <a:pt x="159" y="1335"/>
                    <a:pt x="179" y="1331"/>
                  </a:cubicBezTo>
                  <a:cubicBezTo>
                    <a:pt x="199" y="1327"/>
                    <a:pt x="207" y="1348"/>
                    <a:pt x="223" y="1362"/>
                  </a:cubicBezTo>
                  <a:cubicBezTo>
                    <a:pt x="238" y="1377"/>
                    <a:pt x="210" y="1394"/>
                    <a:pt x="212" y="1416"/>
                  </a:cubicBezTo>
                  <a:cubicBezTo>
                    <a:pt x="214" y="1438"/>
                    <a:pt x="199" y="1438"/>
                    <a:pt x="188" y="1455"/>
                  </a:cubicBezTo>
                  <a:cubicBezTo>
                    <a:pt x="177" y="1472"/>
                    <a:pt x="168" y="1474"/>
                    <a:pt x="179" y="1481"/>
                  </a:cubicBezTo>
                  <a:cubicBezTo>
                    <a:pt x="190" y="1488"/>
                    <a:pt x="199" y="1498"/>
                    <a:pt x="181" y="1514"/>
                  </a:cubicBezTo>
                  <a:cubicBezTo>
                    <a:pt x="164" y="1531"/>
                    <a:pt x="181" y="1525"/>
                    <a:pt x="201" y="1540"/>
                  </a:cubicBezTo>
                  <a:cubicBezTo>
                    <a:pt x="220" y="1555"/>
                    <a:pt x="214" y="1570"/>
                    <a:pt x="185" y="1572"/>
                  </a:cubicBezTo>
                  <a:cubicBezTo>
                    <a:pt x="157" y="1574"/>
                    <a:pt x="161" y="1562"/>
                    <a:pt x="148" y="1551"/>
                  </a:cubicBezTo>
                  <a:cubicBezTo>
                    <a:pt x="135" y="1540"/>
                    <a:pt x="129" y="1555"/>
                    <a:pt x="124" y="1568"/>
                  </a:cubicBezTo>
                  <a:cubicBezTo>
                    <a:pt x="120" y="1581"/>
                    <a:pt x="92" y="1568"/>
                    <a:pt x="76" y="1564"/>
                  </a:cubicBezTo>
                  <a:cubicBezTo>
                    <a:pt x="61" y="1561"/>
                    <a:pt x="48" y="1579"/>
                    <a:pt x="24" y="1592"/>
                  </a:cubicBezTo>
                  <a:cubicBezTo>
                    <a:pt x="0" y="1605"/>
                    <a:pt x="37" y="1616"/>
                    <a:pt x="61" y="1624"/>
                  </a:cubicBezTo>
                  <a:cubicBezTo>
                    <a:pt x="85" y="1631"/>
                    <a:pt x="83" y="1638"/>
                    <a:pt x="68" y="1655"/>
                  </a:cubicBezTo>
                  <a:cubicBezTo>
                    <a:pt x="52" y="1672"/>
                    <a:pt x="83" y="1685"/>
                    <a:pt x="61" y="1698"/>
                  </a:cubicBezTo>
                  <a:cubicBezTo>
                    <a:pt x="49" y="1705"/>
                    <a:pt x="34" y="1721"/>
                    <a:pt x="24" y="1734"/>
                  </a:cubicBezTo>
                  <a:cubicBezTo>
                    <a:pt x="32" y="1734"/>
                    <a:pt x="39" y="1735"/>
                    <a:pt x="46" y="1735"/>
                  </a:cubicBezTo>
                  <a:cubicBezTo>
                    <a:pt x="78" y="1735"/>
                    <a:pt x="81" y="1768"/>
                    <a:pt x="109" y="1800"/>
                  </a:cubicBezTo>
                  <a:cubicBezTo>
                    <a:pt x="137" y="1831"/>
                    <a:pt x="179" y="1807"/>
                    <a:pt x="214" y="1789"/>
                  </a:cubicBezTo>
                  <a:cubicBezTo>
                    <a:pt x="249" y="1770"/>
                    <a:pt x="271" y="1778"/>
                    <a:pt x="313" y="1776"/>
                  </a:cubicBezTo>
                  <a:cubicBezTo>
                    <a:pt x="356" y="1773"/>
                    <a:pt x="333" y="1803"/>
                    <a:pt x="349" y="1823"/>
                  </a:cubicBezTo>
                  <a:cubicBezTo>
                    <a:pt x="366" y="1842"/>
                    <a:pt x="382" y="1831"/>
                    <a:pt x="402" y="1823"/>
                  </a:cubicBezTo>
                  <a:cubicBezTo>
                    <a:pt x="421" y="1815"/>
                    <a:pt x="428" y="1817"/>
                    <a:pt x="438" y="1834"/>
                  </a:cubicBezTo>
                  <a:cubicBezTo>
                    <a:pt x="448" y="1851"/>
                    <a:pt x="457" y="1851"/>
                    <a:pt x="474" y="1845"/>
                  </a:cubicBezTo>
                  <a:cubicBezTo>
                    <a:pt x="490" y="1840"/>
                    <a:pt x="510" y="1867"/>
                    <a:pt x="536" y="1890"/>
                  </a:cubicBezTo>
                  <a:cubicBezTo>
                    <a:pt x="562" y="1912"/>
                    <a:pt x="585" y="1895"/>
                    <a:pt x="611" y="1876"/>
                  </a:cubicBezTo>
                  <a:cubicBezTo>
                    <a:pt x="638" y="1856"/>
                    <a:pt x="654" y="1876"/>
                    <a:pt x="677" y="1876"/>
                  </a:cubicBezTo>
                  <a:cubicBezTo>
                    <a:pt x="700" y="1876"/>
                    <a:pt x="723" y="1895"/>
                    <a:pt x="739" y="1912"/>
                  </a:cubicBezTo>
                  <a:cubicBezTo>
                    <a:pt x="756" y="1929"/>
                    <a:pt x="769" y="1931"/>
                    <a:pt x="805" y="1929"/>
                  </a:cubicBezTo>
                  <a:cubicBezTo>
                    <a:pt x="841" y="1926"/>
                    <a:pt x="828" y="1937"/>
                    <a:pt x="857" y="1965"/>
                  </a:cubicBezTo>
                  <a:cubicBezTo>
                    <a:pt x="887" y="1992"/>
                    <a:pt x="903" y="1976"/>
                    <a:pt x="939" y="1959"/>
                  </a:cubicBezTo>
                  <a:cubicBezTo>
                    <a:pt x="947" y="1955"/>
                    <a:pt x="955" y="1954"/>
                    <a:pt x="963" y="1952"/>
                  </a:cubicBezTo>
                  <a:cubicBezTo>
                    <a:pt x="968" y="1936"/>
                    <a:pt x="973" y="1918"/>
                    <a:pt x="970" y="1909"/>
                  </a:cubicBezTo>
                  <a:cubicBezTo>
                    <a:pt x="963" y="1891"/>
                    <a:pt x="948" y="1874"/>
                    <a:pt x="928" y="1859"/>
                  </a:cubicBezTo>
                  <a:cubicBezTo>
                    <a:pt x="908" y="1844"/>
                    <a:pt x="915" y="1837"/>
                    <a:pt x="930" y="1816"/>
                  </a:cubicBezTo>
                  <a:cubicBezTo>
                    <a:pt x="946" y="1796"/>
                    <a:pt x="943" y="1768"/>
                    <a:pt x="978" y="1770"/>
                  </a:cubicBezTo>
                  <a:cubicBezTo>
                    <a:pt x="1013" y="1772"/>
                    <a:pt x="1057" y="1774"/>
                    <a:pt x="1059" y="1752"/>
                  </a:cubicBezTo>
                  <a:cubicBezTo>
                    <a:pt x="1061" y="1729"/>
                    <a:pt x="1074" y="1696"/>
                    <a:pt x="1044" y="1694"/>
                  </a:cubicBezTo>
                  <a:cubicBezTo>
                    <a:pt x="1013" y="1692"/>
                    <a:pt x="972" y="1698"/>
                    <a:pt x="974" y="1679"/>
                  </a:cubicBezTo>
                  <a:cubicBezTo>
                    <a:pt x="976" y="1661"/>
                    <a:pt x="978" y="1644"/>
                    <a:pt x="952" y="1644"/>
                  </a:cubicBezTo>
                  <a:cubicBezTo>
                    <a:pt x="926" y="1644"/>
                    <a:pt x="913" y="1637"/>
                    <a:pt x="913" y="1626"/>
                  </a:cubicBezTo>
                  <a:cubicBezTo>
                    <a:pt x="913" y="1614"/>
                    <a:pt x="904" y="1592"/>
                    <a:pt x="965" y="1600"/>
                  </a:cubicBezTo>
                  <a:cubicBezTo>
                    <a:pt x="1026" y="1607"/>
                    <a:pt x="1042" y="1587"/>
                    <a:pt x="1048" y="1603"/>
                  </a:cubicBezTo>
                  <a:cubicBezTo>
                    <a:pt x="1055" y="1620"/>
                    <a:pt x="1059" y="1620"/>
                    <a:pt x="1092" y="1620"/>
                  </a:cubicBezTo>
                  <a:cubicBezTo>
                    <a:pt x="1125" y="1620"/>
                    <a:pt x="1127" y="1588"/>
                    <a:pt x="1168" y="1607"/>
                  </a:cubicBezTo>
                  <a:cubicBezTo>
                    <a:pt x="1210" y="1626"/>
                    <a:pt x="1210" y="1614"/>
                    <a:pt x="1232" y="1592"/>
                  </a:cubicBezTo>
                  <a:cubicBezTo>
                    <a:pt x="1254" y="1570"/>
                    <a:pt x="1273" y="1555"/>
                    <a:pt x="1256" y="1527"/>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2" name="Freeform 18"/>
            <p:cNvSpPr>
              <a:spLocks/>
            </p:cNvSpPr>
            <p:nvPr/>
          </p:nvSpPr>
          <p:spPr bwMode="auto">
            <a:xfrm>
              <a:off x="3030" y="3028"/>
              <a:ext cx="700" cy="551"/>
            </a:xfrm>
            <a:custGeom>
              <a:avLst/>
              <a:gdLst>
                <a:gd name="T0" fmla="*/ 1227 w 1511"/>
                <a:gd name="T1" fmla="*/ 158 h 1190"/>
                <a:gd name="T2" fmla="*/ 1173 w 1511"/>
                <a:gd name="T3" fmla="*/ 104 h 1190"/>
                <a:gd name="T4" fmla="*/ 1123 w 1511"/>
                <a:gd name="T5" fmla="*/ 32 h 1190"/>
                <a:gd name="T6" fmla="*/ 1024 w 1511"/>
                <a:gd name="T7" fmla="*/ 35 h 1190"/>
                <a:gd name="T8" fmla="*/ 943 w 1511"/>
                <a:gd name="T9" fmla="*/ 43 h 1190"/>
                <a:gd name="T10" fmla="*/ 880 w 1511"/>
                <a:gd name="T11" fmla="*/ 89 h 1190"/>
                <a:gd name="T12" fmla="*/ 756 w 1511"/>
                <a:gd name="T13" fmla="*/ 180 h 1190"/>
                <a:gd name="T14" fmla="*/ 592 w 1511"/>
                <a:gd name="T15" fmla="*/ 139 h 1190"/>
                <a:gd name="T16" fmla="*/ 500 w 1511"/>
                <a:gd name="T17" fmla="*/ 191 h 1190"/>
                <a:gd name="T18" fmla="*/ 620 w 1511"/>
                <a:gd name="T19" fmla="*/ 287 h 1190"/>
                <a:gd name="T20" fmla="*/ 675 w 1511"/>
                <a:gd name="T21" fmla="*/ 361 h 1190"/>
                <a:gd name="T22" fmla="*/ 572 w 1511"/>
                <a:gd name="T23" fmla="*/ 389 h 1190"/>
                <a:gd name="T24" fmla="*/ 469 w 1511"/>
                <a:gd name="T25" fmla="*/ 393 h 1190"/>
                <a:gd name="T26" fmla="*/ 419 w 1511"/>
                <a:gd name="T27" fmla="*/ 398 h 1190"/>
                <a:gd name="T28" fmla="*/ 293 w 1511"/>
                <a:gd name="T29" fmla="*/ 504 h 1190"/>
                <a:gd name="T30" fmla="*/ 144 w 1511"/>
                <a:gd name="T31" fmla="*/ 523 h 1190"/>
                <a:gd name="T32" fmla="*/ 35 w 1511"/>
                <a:gd name="T33" fmla="*/ 549 h 1190"/>
                <a:gd name="T34" fmla="*/ 30 w 1511"/>
                <a:gd name="T35" fmla="*/ 630 h 1190"/>
                <a:gd name="T36" fmla="*/ 113 w 1511"/>
                <a:gd name="T37" fmla="*/ 704 h 1190"/>
                <a:gd name="T38" fmla="*/ 210 w 1511"/>
                <a:gd name="T39" fmla="*/ 678 h 1190"/>
                <a:gd name="T40" fmla="*/ 258 w 1511"/>
                <a:gd name="T41" fmla="*/ 790 h 1190"/>
                <a:gd name="T42" fmla="*/ 201 w 1511"/>
                <a:gd name="T43" fmla="*/ 953 h 1190"/>
                <a:gd name="T44" fmla="*/ 258 w 1511"/>
                <a:gd name="T45" fmla="*/ 1127 h 1190"/>
                <a:gd name="T46" fmla="*/ 376 w 1511"/>
                <a:gd name="T47" fmla="*/ 1138 h 1190"/>
                <a:gd name="T48" fmla="*/ 524 w 1511"/>
                <a:gd name="T49" fmla="*/ 1134 h 1190"/>
                <a:gd name="T50" fmla="*/ 673 w 1511"/>
                <a:gd name="T51" fmla="*/ 1112 h 1190"/>
                <a:gd name="T52" fmla="*/ 847 w 1511"/>
                <a:gd name="T53" fmla="*/ 1023 h 1190"/>
                <a:gd name="T54" fmla="*/ 970 w 1511"/>
                <a:gd name="T55" fmla="*/ 979 h 1190"/>
                <a:gd name="T56" fmla="*/ 1088 w 1511"/>
                <a:gd name="T57" fmla="*/ 1030 h 1190"/>
                <a:gd name="T58" fmla="*/ 1171 w 1511"/>
                <a:gd name="T59" fmla="*/ 956 h 1190"/>
                <a:gd name="T60" fmla="*/ 1302 w 1511"/>
                <a:gd name="T61" fmla="*/ 927 h 1190"/>
                <a:gd name="T62" fmla="*/ 1372 w 1511"/>
                <a:gd name="T63" fmla="*/ 860 h 1190"/>
                <a:gd name="T64" fmla="*/ 1489 w 1511"/>
                <a:gd name="T65" fmla="*/ 819 h 1190"/>
                <a:gd name="T66" fmla="*/ 1468 w 1511"/>
                <a:gd name="T67" fmla="*/ 671 h 1190"/>
                <a:gd name="T68" fmla="*/ 1472 w 1511"/>
                <a:gd name="T69" fmla="*/ 593 h 1190"/>
                <a:gd name="T70" fmla="*/ 1393 w 1511"/>
                <a:gd name="T71" fmla="*/ 512 h 1190"/>
                <a:gd name="T72" fmla="*/ 1341 w 1511"/>
                <a:gd name="T73" fmla="*/ 486 h 1190"/>
                <a:gd name="T74" fmla="*/ 1437 w 1511"/>
                <a:gd name="T75" fmla="*/ 345 h 1190"/>
                <a:gd name="T76" fmla="*/ 1402 w 1511"/>
                <a:gd name="T77" fmla="*/ 200 h 1190"/>
                <a:gd name="T78" fmla="*/ 1352 w 1511"/>
                <a:gd name="T79" fmla="*/ 222 h 1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11" h="1190">
                  <a:moveTo>
                    <a:pt x="1275" y="219"/>
                  </a:moveTo>
                  <a:cubicBezTo>
                    <a:pt x="1234" y="202"/>
                    <a:pt x="1240" y="182"/>
                    <a:pt x="1227" y="158"/>
                  </a:cubicBezTo>
                  <a:cubicBezTo>
                    <a:pt x="1214" y="134"/>
                    <a:pt x="1195" y="132"/>
                    <a:pt x="1171" y="128"/>
                  </a:cubicBezTo>
                  <a:cubicBezTo>
                    <a:pt x="1147" y="124"/>
                    <a:pt x="1162" y="121"/>
                    <a:pt x="1173" y="104"/>
                  </a:cubicBezTo>
                  <a:cubicBezTo>
                    <a:pt x="1184" y="87"/>
                    <a:pt x="1160" y="80"/>
                    <a:pt x="1160" y="65"/>
                  </a:cubicBezTo>
                  <a:cubicBezTo>
                    <a:pt x="1160" y="50"/>
                    <a:pt x="1151" y="33"/>
                    <a:pt x="1123" y="32"/>
                  </a:cubicBezTo>
                  <a:cubicBezTo>
                    <a:pt x="1094" y="30"/>
                    <a:pt x="1083" y="33"/>
                    <a:pt x="1066" y="54"/>
                  </a:cubicBezTo>
                  <a:cubicBezTo>
                    <a:pt x="1048" y="74"/>
                    <a:pt x="1029" y="54"/>
                    <a:pt x="1024" y="35"/>
                  </a:cubicBezTo>
                  <a:cubicBezTo>
                    <a:pt x="1020" y="17"/>
                    <a:pt x="991" y="11"/>
                    <a:pt x="965" y="6"/>
                  </a:cubicBezTo>
                  <a:cubicBezTo>
                    <a:pt x="939" y="0"/>
                    <a:pt x="924" y="24"/>
                    <a:pt x="943" y="43"/>
                  </a:cubicBezTo>
                  <a:cubicBezTo>
                    <a:pt x="963" y="61"/>
                    <a:pt x="954" y="76"/>
                    <a:pt x="941" y="95"/>
                  </a:cubicBezTo>
                  <a:cubicBezTo>
                    <a:pt x="928" y="113"/>
                    <a:pt x="913" y="115"/>
                    <a:pt x="880" y="89"/>
                  </a:cubicBezTo>
                  <a:cubicBezTo>
                    <a:pt x="847" y="63"/>
                    <a:pt x="823" y="113"/>
                    <a:pt x="784" y="119"/>
                  </a:cubicBezTo>
                  <a:cubicBezTo>
                    <a:pt x="745" y="124"/>
                    <a:pt x="784" y="156"/>
                    <a:pt x="756" y="180"/>
                  </a:cubicBezTo>
                  <a:cubicBezTo>
                    <a:pt x="727" y="204"/>
                    <a:pt x="688" y="191"/>
                    <a:pt x="657" y="187"/>
                  </a:cubicBezTo>
                  <a:cubicBezTo>
                    <a:pt x="627" y="184"/>
                    <a:pt x="620" y="161"/>
                    <a:pt x="592" y="139"/>
                  </a:cubicBezTo>
                  <a:cubicBezTo>
                    <a:pt x="563" y="117"/>
                    <a:pt x="570" y="146"/>
                    <a:pt x="555" y="163"/>
                  </a:cubicBezTo>
                  <a:cubicBezTo>
                    <a:pt x="539" y="180"/>
                    <a:pt x="518" y="176"/>
                    <a:pt x="500" y="191"/>
                  </a:cubicBezTo>
                  <a:cubicBezTo>
                    <a:pt x="483" y="206"/>
                    <a:pt x="504" y="235"/>
                    <a:pt x="531" y="254"/>
                  </a:cubicBezTo>
                  <a:cubicBezTo>
                    <a:pt x="557" y="272"/>
                    <a:pt x="579" y="287"/>
                    <a:pt x="620" y="287"/>
                  </a:cubicBezTo>
                  <a:cubicBezTo>
                    <a:pt x="662" y="287"/>
                    <a:pt x="642" y="300"/>
                    <a:pt x="644" y="317"/>
                  </a:cubicBezTo>
                  <a:cubicBezTo>
                    <a:pt x="646" y="334"/>
                    <a:pt x="660" y="341"/>
                    <a:pt x="675" y="361"/>
                  </a:cubicBezTo>
                  <a:cubicBezTo>
                    <a:pt x="690" y="382"/>
                    <a:pt x="662" y="384"/>
                    <a:pt x="635" y="382"/>
                  </a:cubicBezTo>
                  <a:cubicBezTo>
                    <a:pt x="609" y="380"/>
                    <a:pt x="596" y="389"/>
                    <a:pt x="572" y="389"/>
                  </a:cubicBezTo>
                  <a:cubicBezTo>
                    <a:pt x="548" y="389"/>
                    <a:pt x="548" y="399"/>
                    <a:pt x="522" y="410"/>
                  </a:cubicBezTo>
                  <a:cubicBezTo>
                    <a:pt x="496" y="421"/>
                    <a:pt x="483" y="408"/>
                    <a:pt x="469" y="393"/>
                  </a:cubicBezTo>
                  <a:cubicBezTo>
                    <a:pt x="456" y="378"/>
                    <a:pt x="450" y="387"/>
                    <a:pt x="437" y="399"/>
                  </a:cubicBezTo>
                  <a:cubicBezTo>
                    <a:pt x="433" y="402"/>
                    <a:pt x="426" y="401"/>
                    <a:pt x="419" y="398"/>
                  </a:cubicBezTo>
                  <a:cubicBezTo>
                    <a:pt x="414" y="430"/>
                    <a:pt x="409" y="486"/>
                    <a:pt x="384" y="489"/>
                  </a:cubicBezTo>
                  <a:cubicBezTo>
                    <a:pt x="358" y="493"/>
                    <a:pt x="341" y="497"/>
                    <a:pt x="293" y="504"/>
                  </a:cubicBezTo>
                  <a:cubicBezTo>
                    <a:pt x="245" y="512"/>
                    <a:pt x="240" y="508"/>
                    <a:pt x="175" y="493"/>
                  </a:cubicBezTo>
                  <a:cubicBezTo>
                    <a:pt x="109" y="478"/>
                    <a:pt x="175" y="493"/>
                    <a:pt x="144" y="523"/>
                  </a:cubicBezTo>
                  <a:cubicBezTo>
                    <a:pt x="113" y="552"/>
                    <a:pt x="113" y="526"/>
                    <a:pt x="96" y="493"/>
                  </a:cubicBezTo>
                  <a:cubicBezTo>
                    <a:pt x="79" y="460"/>
                    <a:pt x="70" y="504"/>
                    <a:pt x="35" y="549"/>
                  </a:cubicBezTo>
                  <a:cubicBezTo>
                    <a:pt x="0" y="593"/>
                    <a:pt x="9" y="571"/>
                    <a:pt x="35" y="593"/>
                  </a:cubicBezTo>
                  <a:cubicBezTo>
                    <a:pt x="61" y="615"/>
                    <a:pt x="52" y="619"/>
                    <a:pt x="30" y="630"/>
                  </a:cubicBezTo>
                  <a:cubicBezTo>
                    <a:pt x="9" y="641"/>
                    <a:pt x="26" y="686"/>
                    <a:pt x="52" y="704"/>
                  </a:cubicBezTo>
                  <a:cubicBezTo>
                    <a:pt x="79" y="723"/>
                    <a:pt x="113" y="727"/>
                    <a:pt x="113" y="704"/>
                  </a:cubicBezTo>
                  <a:cubicBezTo>
                    <a:pt x="113" y="682"/>
                    <a:pt x="140" y="689"/>
                    <a:pt x="153" y="701"/>
                  </a:cubicBezTo>
                  <a:cubicBezTo>
                    <a:pt x="166" y="712"/>
                    <a:pt x="183" y="675"/>
                    <a:pt x="210" y="678"/>
                  </a:cubicBezTo>
                  <a:cubicBezTo>
                    <a:pt x="236" y="682"/>
                    <a:pt x="240" y="708"/>
                    <a:pt x="258" y="723"/>
                  </a:cubicBezTo>
                  <a:cubicBezTo>
                    <a:pt x="275" y="738"/>
                    <a:pt x="275" y="767"/>
                    <a:pt x="258" y="790"/>
                  </a:cubicBezTo>
                  <a:cubicBezTo>
                    <a:pt x="240" y="812"/>
                    <a:pt x="236" y="812"/>
                    <a:pt x="201" y="856"/>
                  </a:cubicBezTo>
                  <a:cubicBezTo>
                    <a:pt x="166" y="901"/>
                    <a:pt x="201" y="927"/>
                    <a:pt x="201" y="953"/>
                  </a:cubicBezTo>
                  <a:cubicBezTo>
                    <a:pt x="201" y="979"/>
                    <a:pt x="258" y="1005"/>
                    <a:pt x="284" y="1027"/>
                  </a:cubicBezTo>
                  <a:cubicBezTo>
                    <a:pt x="310" y="1049"/>
                    <a:pt x="297" y="1093"/>
                    <a:pt x="258" y="1127"/>
                  </a:cubicBezTo>
                  <a:cubicBezTo>
                    <a:pt x="218" y="1160"/>
                    <a:pt x="262" y="1179"/>
                    <a:pt x="306" y="1179"/>
                  </a:cubicBezTo>
                  <a:cubicBezTo>
                    <a:pt x="349" y="1179"/>
                    <a:pt x="358" y="1160"/>
                    <a:pt x="376" y="1138"/>
                  </a:cubicBezTo>
                  <a:cubicBezTo>
                    <a:pt x="393" y="1116"/>
                    <a:pt x="397" y="1101"/>
                    <a:pt x="432" y="1097"/>
                  </a:cubicBezTo>
                  <a:cubicBezTo>
                    <a:pt x="467" y="1093"/>
                    <a:pt x="498" y="1138"/>
                    <a:pt x="524" y="1134"/>
                  </a:cubicBezTo>
                  <a:cubicBezTo>
                    <a:pt x="550" y="1131"/>
                    <a:pt x="581" y="1145"/>
                    <a:pt x="616" y="1168"/>
                  </a:cubicBezTo>
                  <a:cubicBezTo>
                    <a:pt x="651" y="1190"/>
                    <a:pt x="673" y="1149"/>
                    <a:pt x="673" y="1112"/>
                  </a:cubicBezTo>
                  <a:cubicBezTo>
                    <a:pt x="673" y="1075"/>
                    <a:pt x="738" y="1086"/>
                    <a:pt x="760" y="1064"/>
                  </a:cubicBezTo>
                  <a:cubicBezTo>
                    <a:pt x="782" y="1042"/>
                    <a:pt x="799" y="1027"/>
                    <a:pt x="847" y="1023"/>
                  </a:cubicBezTo>
                  <a:cubicBezTo>
                    <a:pt x="895" y="1019"/>
                    <a:pt x="882" y="990"/>
                    <a:pt x="922" y="953"/>
                  </a:cubicBezTo>
                  <a:cubicBezTo>
                    <a:pt x="961" y="916"/>
                    <a:pt x="952" y="945"/>
                    <a:pt x="970" y="979"/>
                  </a:cubicBezTo>
                  <a:cubicBezTo>
                    <a:pt x="987" y="1012"/>
                    <a:pt x="1018" y="1012"/>
                    <a:pt x="1035" y="1001"/>
                  </a:cubicBezTo>
                  <a:cubicBezTo>
                    <a:pt x="1053" y="990"/>
                    <a:pt x="1061" y="1005"/>
                    <a:pt x="1088" y="1030"/>
                  </a:cubicBezTo>
                  <a:cubicBezTo>
                    <a:pt x="1114" y="1056"/>
                    <a:pt x="1114" y="1019"/>
                    <a:pt x="1144" y="1012"/>
                  </a:cubicBezTo>
                  <a:cubicBezTo>
                    <a:pt x="1175" y="1005"/>
                    <a:pt x="1162" y="982"/>
                    <a:pt x="1171" y="956"/>
                  </a:cubicBezTo>
                  <a:cubicBezTo>
                    <a:pt x="1179" y="930"/>
                    <a:pt x="1219" y="923"/>
                    <a:pt x="1249" y="942"/>
                  </a:cubicBezTo>
                  <a:cubicBezTo>
                    <a:pt x="1280" y="960"/>
                    <a:pt x="1293" y="953"/>
                    <a:pt x="1302" y="927"/>
                  </a:cubicBezTo>
                  <a:cubicBezTo>
                    <a:pt x="1310" y="901"/>
                    <a:pt x="1328" y="916"/>
                    <a:pt x="1372" y="916"/>
                  </a:cubicBezTo>
                  <a:cubicBezTo>
                    <a:pt x="1415" y="916"/>
                    <a:pt x="1372" y="890"/>
                    <a:pt x="1372" y="860"/>
                  </a:cubicBezTo>
                  <a:cubicBezTo>
                    <a:pt x="1372" y="830"/>
                    <a:pt x="1420" y="834"/>
                    <a:pt x="1437" y="849"/>
                  </a:cubicBezTo>
                  <a:cubicBezTo>
                    <a:pt x="1455" y="864"/>
                    <a:pt x="1468" y="853"/>
                    <a:pt x="1489" y="819"/>
                  </a:cubicBezTo>
                  <a:cubicBezTo>
                    <a:pt x="1511" y="786"/>
                    <a:pt x="1494" y="756"/>
                    <a:pt x="1485" y="745"/>
                  </a:cubicBezTo>
                  <a:cubicBezTo>
                    <a:pt x="1476" y="734"/>
                    <a:pt x="1450" y="693"/>
                    <a:pt x="1468" y="671"/>
                  </a:cubicBezTo>
                  <a:cubicBezTo>
                    <a:pt x="1485" y="649"/>
                    <a:pt x="1494" y="656"/>
                    <a:pt x="1481" y="638"/>
                  </a:cubicBezTo>
                  <a:cubicBezTo>
                    <a:pt x="1468" y="619"/>
                    <a:pt x="1450" y="604"/>
                    <a:pt x="1472" y="593"/>
                  </a:cubicBezTo>
                  <a:cubicBezTo>
                    <a:pt x="1494" y="582"/>
                    <a:pt x="1489" y="571"/>
                    <a:pt x="1485" y="526"/>
                  </a:cubicBezTo>
                  <a:cubicBezTo>
                    <a:pt x="1481" y="482"/>
                    <a:pt x="1437" y="519"/>
                    <a:pt x="1393" y="512"/>
                  </a:cubicBezTo>
                  <a:cubicBezTo>
                    <a:pt x="1350" y="504"/>
                    <a:pt x="1363" y="549"/>
                    <a:pt x="1323" y="534"/>
                  </a:cubicBezTo>
                  <a:cubicBezTo>
                    <a:pt x="1284" y="519"/>
                    <a:pt x="1319" y="512"/>
                    <a:pt x="1341" y="486"/>
                  </a:cubicBezTo>
                  <a:cubicBezTo>
                    <a:pt x="1363" y="460"/>
                    <a:pt x="1415" y="426"/>
                    <a:pt x="1450" y="419"/>
                  </a:cubicBezTo>
                  <a:cubicBezTo>
                    <a:pt x="1485" y="411"/>
                    <a:pt x="1459" y="378"/>
                    <a:pt x="1437" y="345"/>
                  </a:cubicBezTo>
                  <a:cubicBezTo>
                    <a:pt x="1415" y="311"/>
                    <a:pt x="1411" y="300"/>
                    <a:pt x="1424" y="263"/>
                  </a:cubicBezTo>
                  <a:cubicBezTo>
                    <a:pt x="1437" y="226"/>
                    <a:pt x="1428" y="230"/>
                    <a:pt x="1402" y="200"/>
                  </a:cubicBezTo>
                  <a:cubicBezTo>
                    <a:pt x="1401" y="199"/>
                    <a:pt x="1401" y="199"/>
                    <a:pt x="1400" y="198"/>
                  </a:cubicBezTo>
                  <a:cubicBezTo>
                    <a:pt x="1384" y="208"/>
                    <a:pt x="1373" y="217"/>
                    <a:pt x="1352" y="222"/>
                  </a:cubicBezTo>
                  <a:cubicBezTo>
                    <a:pt x="1319" y="232"/>
                    <a:pt x="1317" y="235"/>
                    <a:pt x="1275" y="21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3" name="Freeform 19"/>
            <p:cNvSpPr>
              <a:spLocks/>
            </p:cNvSpPr>
            <p:nvPr/>
          </p:nvSpPr>
          <p:spPr bwMode="auto">
            <a:xfrm>
              <a:off x="2330" y="2463"/>
              <a:ext cx="1424" cy="954"/>
            </a:xfrm>
            <a:custGeom>
              <a:avLst/>
              <a:gdLst>
                <a:gd name="T0" fmla="*/ 3008 w 3074"/>
                <a:gd name="T1" fmla="*/ 534 h 2060"/>
                <a:gd name="T2" fmla="*/ 2766 w 3074"/>
                <a:gd name="T3" fmla="*/ 507 h 2060"/>
                <a:gd name="T4" fmla="*/ 2572 w 3074"/>
                <a:gd name="T5" fmla="*/ 454 h 2060"/>
                <a:gd name="T6" fmla="*/ 2399 w 3074"/>
                <a:gd name="T7" fmla="*/ 412 h 2060"/>
                <a:gd name="T8" fmla="*/ 2274 w 3074"/>
                <a:gd name="T9" fmla="*/ 354 h 2060"/>
                <a:gd name="T10" fmla="*/ 2007 w 3074"/>
                <a:gd name="T11" fmla="*/ 313 h 2060"/>
                <a:gd name="T12" fmla="*/ 1797 w 3074"/>
                <a:gd name="T13" fmla="*/ 402 h 2060"/>
                <a:gd name="T14" fmla="*/ 1646 w 3074"/>
                <a:gd name="T15" fmla="*/ 276 h 2060"/>
                <a:gd name="T16" fmla="*/ 1524 w 3074"/>
                <a:gd name="T17" fmla="*/ 248 h 2060"/>
                <a:gd name="T18" fmla="*/ 1413 w 3074"/>
                <a:gd name="T19" fmla="*/ 129 h 2060"/>
                <a:gd name="T20" fmla="*/ 1264 w 3074"/>
                <a:gd name="T21" fmla="*/ 22 h 2060"/>
                <a:gd name="T22" fmla="*/ 1179 w 3074"/>
                <a:gd name="T23" fmla="*/ 136 h 2060"/>
                <a:gd name="T24" fmla="*/ 1148 w 3074"/>
                <a:gd name="T25" fmla="*/ 292 h 2060"/>
                <a:gd name="T26" fmla="*/ 934 w 3074"/>
                <a:gd name="T27" fmla="*/ 244 h 2060"/>
                <a:gd name="T28" fmla="*/ 698 w 3074"/>
                <a:gd name="T29" fmla="*/ 374 h 2060"/>
                <a:gd name="T30" fmla="*/ 463 w 3074"/>
                <a:gd name="T31" fmla="*/ 267 h 2060"/>
                <a:gd name="T32" fmla="*/ 235 w 3074"/>
                <a:gd name="T33" fmla="*/ 222 h 2060"/>
                <a:gd name="T34" fmla="*/ 48 w 3074"/>
                <a:gd name="T35" fmla="*/ 352 h 2060"/>
                <a:gd name="T36" fmla="*/ 200 w 3074"/>
                <a:gd name="T37" fmla="*/ 467 h 2060"/>
                <a:gd name="T38" fmla="*/ 345 w 3074"/>
                <a:gd name="T39" fmla="*/ 734 h 2060"/>
                <a:gd name="T40" fmla="*/ 371 w 3074"/>
                <a:gd name="T41" fmla="*/ 934 h 2060"/>
                <a:gd name="T42" fmla="*/ 386 w 3074"/>
                <a:gd name="T43" fmla="*/ 1233 h 2060"/>
                <a:gd name="T44" fmla="*/ 480 w 3074"/>
                <a:gd name="T45" fmla="*/ 1501 h 2060"/>
                <a:gd name="T46" fmla="*/ 624 w 3074"/>
                <a:gd name="T47" fmla="*/ 1475 h 2060"/>
                <a:gd name="T48" fmla="*/ 886 w 3074"/>
                <a:gd name="T49" fmla="*/ 1760 h 2060"/>
                <a:gd name="T50" fmla="*/ 1004 w 3074"/>
                <a:gd name="T51" fmla="*/ 2012 h 2060"/>
                <a:gd name="T52" fmla="*/ 1271 w 3074"/>
                <a:gd name="T53" fmla="*/ 2009 h 2060"/>
                <a:gd name="T54" fmla="*/ 1332 w 3074"/>
                <a:gd name="T55" fmla="*/ 1782 h 2060"/>
                <a:gd name="T56" fmla="*/ 1463 w 3074"/>
                <a:gd name="T57" fmla="*/ 1549 h 2060"/>
                <a:gd name="T58" fmla="*/ 1655 w 3074"/>
                <a:gd name="T59" fmla="*/ 1397 h 2060"/>
                <a:gd name="T60" fmla="*/ 1694 w 3074"/>
                <a:gd name="T61" fmla="*/ 1549 h 2060"/>
                <a:gd name="T62" fmla="*/ 1904 w 3074"/>
                <a:gd name="T63" fmla="*/ 1545 h 2060"/>
                <a:gd name="T64" fmla="*/ 1948 w 3074"/>
                <a:gd name="T65" fmla="*/ 1618 h 2060"/>
                <a:gd name="T66" fmla="*/ 2083 w 3074"/>
                <a:gd name="T67" fmla="*/ 1608 h 2060"/>
                <a:gd name="T68" fmla="*/ 2155 w 3074"/>
                <a:gd name="T69" fmla="*/ 1536 h 2060"/>
                <a:gd name="T70" fmla="*/ 2011 w 3074"/>
                <a:gd name="T71" fmla="*/ 1410 h 2060"/>
                <a:gd name="T72" fmla="*/ 2168 w 3074"/>
                <a:gd name="T73" fmla="*/ 1406 h 2060"/>
                <a:gd name="T74" fmla="*/ 2391 w 3074"/>
                <a:gd name="T75" fmla="*/ 1308 h 2060"/>
                <a:gd name="T76" fmla="*/ 2476 w 3074"/>
                <a:gd name="T77" fmla="*/ 1225 h 2060"/>
                <a:gd name="T78" fmla="*/ 2634 w 3074"/>
                <a:gd name="T79" fmla="*/ 1251 h 2060"/>
                <a:gd name="T80" fmla="*/ 2682 w 3074"/>
                <a:gd name="T81" fmla="*/ 1347 h 2060"/>
                <a:gd name="T82" fmla="*/ 2863 w 3074"/>
                <a:gd name="T83" fmla="*/ 1441 h 2060"/>
                <a:gd name="T84" fmla="*/ 2891 w 3074"/>
                <a:gd name="T85" fmla="*/ 1230 h 2060"/>
                <a:gd name="T86" fmla="*/ 2785 w 3074"/>
                <a:gd name="T87" fmla="*/ 1126 h 2060"/>
                <a:gd name="T88" fmla="*/ 2697 w 3074"/>
                <a:gd name="T89" fmla="*/ 982 h 2060"/>
                <a:gd name="T90" fmla="*/ 2720 w 3074"/>
                <a:gd name="T91" fmla="*/ 873 h 2060"/>
                <a:gd name="T92" fmla="*/ 2946 w 3074"/>
                <a:gd name="T93" fmla="*/ 821 h 2060"/>
                <a:gd name="T94" fmla="*/ 3057 w 3074"/>
                <a:gd name="T95" fmla="*/ 643 h 20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074" h="2060">
                  <a:moveTo>
                    <a:pt x="3057" y="643"/>
                  </a:moveTo>
                  <a:cubicBezTo>
                    <a:pt x="3041" y="612"/>
                    <a:pt x="3008" y="604"/>
                    <a:pt x="3011" y="584"/>
                  </a:cubicBezTo>
                  <a:cubicBezTo>
                    <a:pt x="3015" y="565"/>
                    <a:pt x="3038" y="532"/>
                    <a:pt x="3008" y="534"/>
                  </a:cubicBezTo>
                  <a:cubicBezTo>
                    <a:pt x="2979" y="537"/>
                    <a:pt x="2936" y="520"/>
                    <a:pt x="2900" y="537"/>
                  </a:cubicBezTo>
                  <a:cubicBezTo>
                    <a:pt x="2864" y="554"/>
                    <a:pt x="2848" y="570"/>
                    <a:pt x="2818" y="543"/>
                  </a:cubicBezTo>
                  <a:cubicBezTo>
                    <a:pt x="2789" y="515"/>
                    <a:pt x="2802" y="504"/>
                    <a:pt x="2766" y="507"/>
                  </a:cubicBezTo>
                  <a:cubicBezTo>
                    <a:pt x="2730" y="509"/>
                    <a:pt x="2717" y="507"/>
                    <a:pt x="2700" y="490"/>
                  </a:cubicBezTo>
                  <a:cubicBezTo>
                    <a:pt x="2684" y="473"/>
                    <a:pt x="2661" y="454"/>
                    <a:pt x="2638" y="454"/>
                  </a:cubicBezTo>
                  <a:cubicBezTo>
                    <a:pt x="2615" y="454"/>
                    <a:pt x="2599" y="434"/>
                    <a:pt x="2572" y="454"/>
                  </a:cubicBezTo>
                  <a:cubicBezTo>
                    <a:pt x="2546" y="473"/>
                    <a:pt x="2523" y="490"/>
                    <a:pt x="2497" y="468"/>
                  </a:cubicBezTo>
                  <a:cubicBezTo>
                    <a:pt x="2471" y="445"/>
                    <a:pt x="2451" y="418"/>
                    <a:pt x="2435" y="423"/>
                  </a:cubicBezTo>
                  <a:cubicBezTo>
                    <a:pt x="2418" y="429"/>
                    <a:pt x="2409" y="429"/>
                    <a:pt x="2399" y="412"/>
                  </a:cubicBezTo>
                  <a:cubicBezTo>
                    <a:pt x="2389" y="395"/>
                    <a:pt x="2382" y="393"/>
                    <a:pt x="2363" y="401"/>
                  </a:cubicBezTo>
                  <a:cubicBezTo>
                    <a:pt x="2343" y="409"/>
                    <a:pt x="2327" y="420"/>
                    <a:pt x="2310" y="401"/>
                  </a:cubicBezTo>
                  <a:cubicBezTo>
                    <a:pt x="2294" y="381"/>
                    <a:pt x="2317" y="351"/>
                    <a:pt x="2274" y="354"/>
                  </a:cubicBezTo>
                  <a:cubicBezTo>
                    <a:pt x="2232" y="356"/>
                    <a:pt x="2210" y="348"/>
                    <a:pt x="2175" y="367"/>
                  </a:cubicBezTo>
                  <a:cubicBezTo>
                    <a:pt x="2140" y="385"/>
                    <a:pt x="2098" y="409"/>
                    <a:pt x="2070" y="378"/>
                  </a:cubicBezTo>
                  <a:cubicBezTo>
                    <a:pt x="2042" y="346"/>
                    <a:pt x="2039" y="313"/>
                    <a:pt x="2007" y="313"/>
                  </a:cubicBezTo>
                  <a:cubicBezTo>
                    <a:pt x="1974" y="313"/>
                    <a:pt x="1917" y="304"/>
                    <a:pt x="1915" y="320"/>
                  </a:cubicBezTo>
                  <a:cubicBezTo>
                    <a:pt x="1913" y="337"/>
                    <a:pt x="1935" y="376"/>
                    <a:pt x="1884" y="393"/>
                  </a:cubicBezTo>
                  <a:cubicBezTo>
                    <a:pt x="1834" y="409"/>
                    <a:pt x="1845" y="420"/>
                    <a:pt x="1797" y="402"/>
                  </a:cubicBezTo>
                  <a:cubicBezTo>
                    <a:pt x="1749" y="383"/>
                    <a:pt x="1747" y="402"/>
                    <a:pt x="1721" y="385"/>
                  </a:cubicBezTo>
                  <a:cubicBezTo>
                    <a:pt x="1694" y="368"/>
                    <a:pt x="1673" y="365"/>
                    <a:pt x="1670" y="344"/>
                  </a:cubicBezTo>
                  <a:cubicBezTo>
                    <a:pt x="1668" y="324"/>
                    <a:pt x="1673" y="296"/>
                    <a:pt x="1646" y="276"/>
                  </a:cubicBezTo>
                  <a:cubicBezTo>
                    <a:pt x="1620" y="255"/>
                    <a:pt x="1653" y="242"/>
                    <a:pt x="1629" y="228"/>
                  </a:cubicBezTo>
                  <a:cubicBezTo>
                    <a:pt x="1605" y="213"/>
                    <a:pt x="1587" y="222"/>
                    <a:pt x="1574" y="239"/>
                  </a:cubicBezTo>
                  <a:cubicBezTo>
                    <a:pt x="1561" y="255"/>
                    <a:pt x="1541" y="261"/>
                    <a:pt x="1524" y="248"/>
                  </a:cubicBezTo>
                  <a:cubicBezTo>
                    <a:pt x="1507" y="235"/>
                    <a:pt x="1496" y="218"/>
                    <a:pt x="1474" y="202"/>
                  </a:cubicBezTo>
                  <a:cubicBezTo>
                    <a:pt x="1452" y="185"/>
                    <a:pt x="1439" y="187"/>
                    <a:pt x="1437" y="172"/>
                  </a:cubicBezTo>
                  <a:cubicBezTo>
                    <a:pt x="1434" y="157"/>
                    <a:pt x="1448" y="133"/>
                    <a:pt x="1413" y="129"/>
                  </a:cubicBezTo>
                  <a:cubicBezTo>
                    <a:pt x="1378" y="126"/>
                    <a:pt x="1367" y="128"/>
                    <a:pt x="1367" y="105"/>
                  </a:cubicBezTo>
                  <a:cubicBezTo>
                    <a:pt x="1367" y="83"/>
                    <a:pt x="1378" y="20"/>
                    <a:pt x="1345" y="14"/>
                  </a:cubicBezTo>
                  <a:cubicBezTo>
                    <a:pt x="1312" y="9"/>
                    <a:pt x="1314" y="0"/>
                    <a:pt x="1264" y="22"/>
                  </a:cubicBezTo>
                  <a:cubicBezTo>
                    <a:pt x="1214" y="44"/>
                    <a:pt x="1214" y="50"/>
                    <a:pt x="1194" y="50"/>
                  </a:cubicBezTo>
                  <a:cubicBezTo>
                    <a:pt x="1175" y="50"/>
                    <a:pt x="1142" y="59"/>
                    <a:pt x="1146" y="79"/>
                  </a:cubicBezTo>
                  <a:cubicBezTo>
                    <a:pt x="1149" y="95"/>
                    <a:pt x="1172" y="115"/>
                    <a:pt x="1179" y="136"/>
                  </a:cubicBezTo>
                  <a:cubicBezTo>
                    <a:pt x="1196" y="137"/>
                    <a:pt x="1207" y="142"/>
                    <a:pt x="1210" y="166"/>
                  </a:cubicBezTo>
                  <a:cubicBezTo>
                    <a:pt x="1214" y="211"/>
                    <a:pt x="1196" y="226"/>
                    <a:pt x="1196" y="255"/>
                  </a:cubicBezTo>
                  <a:cubicBezTo>
                    <a:pt x="1196" y="285"/>
                    <a:pt x="1166" y="318"/>
                    <a:pt x="1148" y="292"/>
                  </a:cubicBezTo>
                  <a:cubicBezTo>
                    <a:pt x="1131" y="267"/>
                    <a:pt x="1113" y="233"/>
                    <a:pt x="1087" y="263"/>
                  </a:cubicBezTo>
                  <a:cubicBezTo>
                    <a:pt x="1061" y="292"/>
                    <a:pt x="1030" y="318"/>
                    <a:pt x="1004" y="285"/>
                  </a:cubicBezTo>
                  <a:cubicBezTo>
                    <a:pt x="978" y="252"/>
                    <a:pt x="965" y="222"/>
                    <a:pt x="934" y="244"/>
                  </a:cubicBezTo>
                  <a:cubicBezTo>
                    <a:pt x="904" y="267"/>
                    <a:pt x="860" y="292"/>
                    <a:pt x="860" y="322"/>
                  </a:cubicBezTo>
                  <a:cubicBezTo>
                    <a:pt x="860" y="352"/>
                    <a:pt x="878" y="404"/>
                    <a:pt x="825" y="404"/>
                  </a:cubicBezTo>
                  <a:cubicBezTo>
                    <a:pt x="773" y="404"/>
                    <a:pt x="729" y="407"/>
                    <a:pt x="698" y="374"/>
                  </a:cubicBezTo>
                  <a:cubicBezTo>
                    <a:pt x="668" y="341"/>
                    <a:pt x="624" y="304"/>
                    <a:pt x="611" y="274"/>
                  </a:cubicBezTo>
                  <a:cubicBezTo>
                    <a:pt x="598" y="244"/>
                    <a:pt x="576" y="215"/>
                    <a:pt x="546" y="233"/>
                  </a:cubicBezTo>
                  <a:cubicBezTo>
                    <a:pt x="515" y="252"/>
                    <a:pt x="493" y="292"/>
                    <a:pt x="463" y="267"/>
                  </a:cubicBezTo>
                  <a:cubicBezTo>
                    <a:pt x="432" y="241"/>
                    <a:pt x="414" y="259"/>
                    <a:pt x="388" y="233"/>
                  </a:cubicBezTo>
                  <a:cubicBezTo>
                    <a:pt x="362" y="207"/>
                    <a:pt x="345" y="189"/>
                    <a:pt x="323" y="207"/>
                  </a:cubicBezTo>
                  <a:cubicBezTo>
                    <a:pt x="301" y="226"/>
                    <a:pt x="257" y="222"/>
                    <a:pt x="235" y="222"/>
                  </a:cubicBezTo>
                  <a:cubicBezTo>
                    <a:pt x="214" y="222"/>
                    <a:pt x="157" y="204"/>
                    <a:pt x="117" y="222"/>
                  </a:cubicBezTo>
                  <a:cubicBezTo>
                    <a:pt x="78" y="241"/>
                    <a:pt x="65" y="252"/>
                    <a:pt x="52" y="267"/>
                  </a:cubicBezTo>
                  <a:cubicBezTo>
                    <a:pt x="39" y="281"/>
                    <a:pt x="74" y="341"/>
                    <a:pt x="48" y="352"/>
                  </a:cubicBezTo>
                  <a:cubicBezTo>
                    <a:pt x="21" y="363"/>
                    <a:pt x="0" y="381"/>
                    <a:pt x="34" y="389"/>
                  </a:cubicBezTo>
                  <a:cubicBezTo>
                    <a:pt x="69" y="396"/>
                    <a:pt x="109" y="426"/>
                    <a:pt x="135" y="430"/>
                  </a:cubicBezTo>
                  <a:cubicBezTo>
                    <a:pt x="161" y="433"/>
                    <a:pt x="192" y="418"/>
                    <a:pt x="200" y="467"/>
                  </a:cubicBezTo>
                  <a:cubicBezTo>
                    <a:pt x="209" y="515"/>
                    <a:pt x="253" y="530"/>
                    <a:pt x="257" y="570"/>
                  </a:cubicBezTo>
                  <a:cubicBezTo>
                    <a:pt x="262" y="611"/>
                    <a:pt x="266" y="626"/>
                    <a:pt x="297" y="652"/>
                  </a:cubicBezTo>
                  <a:cubicBezTo>
                    <a:pt x="327" y="678"/>
                    <a:pt x="393" y="722"/>
                    <a:pt x="345" y="734"/>
                  </a:cubicBezTo>
                  <a:cubicBezTo>
                    <a:pt x="297" y="745"/>
                    <a:pt x="262" y="737"/>
                    <a:pt x="283" y="767"/>
                  </a:cubicBezTo>
                  <a:cubicBezTo>
                    <a:pt x="305" y="797"/>
                    <a:pt x="340" y="804"/>
                    <a:pt x="345" y="834"/>
                  </a:cubicBezTo>
                  <a:cubicBezTo>
                    <a:pt x="349" y="863"/>
                    <a:pt x="366" y="893"/>
                    <a:pt x="371" y="934"/>
                  </a:cubicBezTo>
                  <a:cubicBezTo>
                    <a:pt x="375" y="974"/>
                    <a:pt x="371" y="986"/>
                    <a:pt x="375" y="1023"/>
                  </a:cubicBezTo>
                  <a:cubicBezTo>
                    <a:pt x="380" y="1060"/>
                    <a:pt x="362" y="1138"/>
                    <a:pt x="371" y="1171"/>
                  </a:cubicBezTo>
                  <a:cubicBezTo>
                    <a:pt x="379" y="1201"/>
                    <a:pt x="405" y="1216"/>
                    <a:pt x="386" y="1233"/>
                  </a:cubicBezTo>
                  <a:cubicBezTo>
                    <a:pt x="406" y="1256"/>
                    <a:pt x="406" y="1276"/>
                    <a:pt x="406" y="1301"/>
                  </a:cubicBezTo>
                  <a:cubicBezTo>
                    <a:pt x="406" y="1338"/>
                    <a:pt x="401" y="1382"/>
                    <a:pt x="410" y="1456"/>
                  </a:cubicBezTo>
                  <a:cubicBezTo>
                    <a:pt x="419" y="1530"/>
                    <a:pt x="454" y="1512"/>
                    <a:pt x="480" y="1501"/>
                  </a:cubicBezTo>
                  <a:cubicBezTo>
                    <a:pt x="506" y="1490"/>
                    <a:pt x="537" y="1479"/>
                    <a:pt x="546" y="1456"/>
                  </a:cubicBezTo>
                  <a:cubicBezTo>
                    <a:pt x="554" y="1434"/>
                    <a:pt x="585" y="1412"/>
                    <a:pt x="611" y="1423"/>
                  </a:cubicBezTo>
                  <a:cubicBezTo>
                    <a:pt x="637" y="1434"/>
                    <a:pt x="650" y="1449"/>
                    <a:pt x="624" y="1475"/>
                  </a:cubicBezTo>
                  <a:cubicBezTo>
                    <a:pt x="598" y="1501"/>
                    <a:pt x="615" y="1519"/>
                    <a:pt x="642" y="1564"/>
                  </a:cubicBezTo>
                  <a:cubicBezTo>
                    <a:pt x="668" y="1608"/>
                    <a:pt x="755" y="1601"/>
                    <a:pt x="786" y="1630"/>
                  </a:cubicBezTo>
                  <a:cubicBezTo>
                    <a:pt x="816" y="1660"/>
                    <a:pt x="873" y="1719"/>
                    <a:pt x="886" y="1760"/>
                  </a:cubicBezTo>
                  <a:cubicBezTo>
                    <a:pt x="899" y="1801"/>
                    <a:pt x="891" y="1816"/>
                    <a:pt x="934" y="1845"/>
                  </a:cubicBezTo>
                  <a:cubicBezTo>
                    <a:pt x="978" y="1875"/>
                    <a:pt x="934" y="1920"/>
                    <a:pt x="974" y="1942"/>
                  </a:cubicBezTo>
                  <a:cubicBezTo>
                    <a:pt x="1013" y="1964"/>
                    <a:pt x="1000" y="2001"/>
                    <a:pt x="1004" y="2012"/>
                  </a:cubicBezTo>
                  <a:cubicBezTo>
                    <a:pt x="1009" y="2023"/>
                    <a:pt x="1057" y="2053"/>
                    <a:pt x="1096" y="2057"/>
                  </a:cubicBezTo>
                  <a:cubicBezTo>
                    <a:pt x="1135" y="2060"/>
                    <a:pt x="1183" y="2027"/>
                    <a:pt x="1218" y="1990"/>
                  </a:cubicBezTo>
                  <a:cubicBezTo>
                    <a:pt x="1253" y="1953"/>
                    <a:pt x="1266" y="1997"/>
                    <a:pt x="1271" y="2009"/>
                  </a:cubicBezTo>
                  <a:cubicBezTo>
                    <a:pt x="1275" y="2020"/>
                    <a:pt x="1319" y="2012"/>
                    <a:pt x="1349" y="1986"/>
                  </a:cubicBezTo>
                  <a:cubicBezTo>
                    <a:pt x="1380" y="1960"/>
                    <a:pt x="1375" y="1908"/>
                    <a:pt x="1349" y="1868"/>
                  </a:cubicBezTo>
                  <a:cubicBezTo>
                    <a:pt x="1323" y="1827"/>
                    <a:pt x="1336" y="1816"/>
                    <a:pt x="1332" y="1782"/>
                  </a:cubicBezTo>
                  <a:cubicBezTo>
                    <a:pt x="1327" y="1749"/>
                    <a:pt x="1336" y="1727"/>
                    <a:pt x="1375" y="1723"/>
                  </a:cubicBezTo>
                  <a:cubicBezTo>
                    <a:pt x="1415" y="1719"/>
                    <a:pt x="1428" y="1664"/>
                    <a:pt x="1454" y="1638"/>
                  </a:cubicBezTo>
                  <a:cubicBezTo>
                    <a:pt x="1480" y="1612"/>
                    <a:pt x="1485" y="1575"/>
                    <a:pt x="1463" y="1549"/>
                  </a:cubicBezTo>
                  <a:cubicBezTo>
                    <a:pt x="1441" y="1523"/>
                    <a:pt x="1511" y="1504"/>
                    <a:pt x="1546" y="1497"/>
                  </a:cubicBezTo>
                  <a:cubicBezTo>
                    <a:pt x="1581" y="1490"/>
                    <a:pt x="1594" y="1464"/>
                    <a:pt x="1555" y="1438"/>
                  </a:cubicBezTo>
                  <a:cubicBezTo>
                    <a:pt x="1515" y="1412"/>
                    <a:pt x="1611" y="1401"/>
                    <a:pt x="1655" y="1397"/>
                  </a:cubicBezTo>
                  <a:cubicBezTo>
                    <a:pt x="1699" y="1393"/>
                    <a:pt x="1677" y="1423"/>
                    <a:pt x="1668" y="1434"/>
                  </a:cubicBezTo>
                  <a:cubicBezTo>
                    <a:pt x="1659" y="1445"/>
                    <a:pt x="1659" y="1464"/>
                    <a:pt x="1681" y="1482"/>
                  </a:cubicBezTo>
                  <a:cubicBezTo>
                    <a:pt x="1703" y="1501"/>
                    <a:pt x="1716" y="1530"/>
                    <a:pt x="1694" y="1549"/>
                  </a:cubicBezTo>
                  <a:cubicBezTo>
                    <a:pt x="1673" y="1567"/>
                    <a:pt x="1716" y="1586"/>
                    <a:pt x="1756" y="1593"/>
                  </a:cubicBezTo>
                  <a:cubicBezTo>
                    <a:pt x="1795" y="1601"/>
                    <a:pt x="1834" y="1567"/>
                    <a:pt x="1847" y="1545"/>
                  </a:cubicBezTo>
                  <a:cubicBezTo>
                    <a:pt x="1860" y="1523"/>
                    <a:pt x="1887" y="1538"/>
                    <a:pt x="1904" y="1545"/>
                  </a:cubicBezTo>
                  <a:cubicBezTo>
                    <a:pt x="1922" y="1553"/>
                    <a:pt x="1935" y="1582"/>
                    <a:pt x="1930" y="1612"/>
                  </a:cubicBezTo>
                  <a:cubicBezTo>
                    <a:pt x="1930" y="1614"/>
                    <a:pt x="1930" y="1615"/>
                    <a:pt x="1930" y="1617"/>
                  </a:cubicBezTo>
                  <a:cubicBezTo>
                    <a:pt x="1937" y="1620"/>
                    <a:pt x="1944" y="1621"/>
                    <a:pt x="1948" y="1618"/>
                  </a:cubicBezTo>
                  <a:cubicBezTo>
                    <a:pt x="1961" y="1606"/>
                    <a:pt x="1967" y="1597"/>
                    <a:pt x="1980" y="1612"/>
                  </a:cubicBezTo>
                  <a:cubicBezTo>
                    <a:pt x="1994" y="1627"/>
                    <a:pt x="2007" y="1640"/>
                    <a:pt x="2033" y="1629"/>
                  </a:cubicBezTo>
                  <a:cubicBezTo>
                    <a:pt x="2059" y="1618"/>
                    <a:pt x="2059" y="1608"/>
                    <a:pt x="2083" y="1608"/>
                  </a:cubicBezTo>
                  <a:cubicBezTo>
                    <a:pt x="2107" y="1608"/>
                    <a:pt x="2120" y="1599"/>
                    <a:pt x="2146" y="1601"/>
                  </a:cubicBezTo>
                  <a:cubicBezTo>
                    <a:pt x="2173" y="1603"/>
                    <a:pt x="2201" y="1601"/>
                    <a:pt x="2186" y="1580"/>
                  </a:cubicBezTo>
                  <a:cubicBezTo>
                    <a:pt x="2171" y="1560"/>
                    <a:pt x="2157" y="1553"/>
                    <a:pt x="2155" y="1536"/>
                  </a:cubicBezTo>
                  <a:cubicBezTo>
                    <a:pt x="2153" y="1519"/>
                    <a:pt x="2173" y="1506"/>
                    <a:pt x="2131" y="1506"/>
                  </a:cubicBezTo>
                  <a:cubicBezTo>
                    <a:pt x="2090" y="1506"/>
                    <a:pt x="2068" y="1491"/>
                    <a:pt x="2042" y="1473"/>
                  </a:cubicBezTo>
                  <a:cubicBezTo>
                    <a:pt x="2015" y="1454"/>
                    <a:pt x="1994" y="1425"/>
                    <a:pt x="2011" y="1410"/>
                  </a:cubicBezTo>
                  <a:cubicBezTo>
                    <a:pt x="2029" y="1395"/>
                    <a:pt x="2050" y="1399"/>
                    <a:pt x="2066" y="1382"/>
                  </a:cubicBezTo>
                  <a:cubicBezTo>
                    <a:pt x="2081" y="1365"/>
                    <a:pt x="2074" y="1336"/>
                    <a:pt x="2103" y="1358"/>
                  </a:cubicBezTo>
                  <a:cubicBezTo>
                    <a:pt x="2131" y="1380"/>
                    <a:pt x="2138" y="1403"/>
                    <a:pt x="2168" y="1406"/>
                  </a:cubicBezTo>
                  <a:cubicBezTo>
                    <a:pt x="2199" y="1410"/>
                    <a:pt x="2238" y="1423"/>
                    <a:pt x="2267" y="1399"/>
                  </a:cubicBezTo>
                  <a:cubicBezTo>
                    <a:pt x="2295" y="1375"/>
                    <a:pt x="2256" y="1343"/>
                    <a:pt x="2295" y="1338"/>
                  </a:cubicBezTo>
                  <a:cubicBezTo>
                    <a:pt x="2334" y="1332"/>
                    <a:pt x="2358" y="1282"/>
                    <a:pt x="2391" y="1308"/>
                  </a:cubicBezTo>
                  <a:cubicBezTo>
                    <a:pt x="2424" y="1334"/>
                    <a:pt x="2439" y="1332"/>
                    <a:pt x="2452" y="1314"/>
                  </a:cubicBezTo>
                  <a:cubicBezTo>
                    <a:pt x="2465" y="1295"/>
                    <a:pt x="2474" y="1280"/>
                    <a:pt x="2454" y="1262"/>
                  </a:cubicBezTo>
                  <a:cubicBezTo>
                    <a:pt x="2435" y="1243"/>
                    <a:pt x="2450" y="1219"/>
                    <a:pt x="2476" y="1225"/>
                  </a:cubicBezTo>
                  <a:cubicBezTo>
                    <a:pt x="2502" y="1230"/>
                    <a:pt x="2531" y="1236"/>
                    <a:pt x="2535" y="1254"/>
                  </a:cubicBezTo>
                  <a:cubicBezTo>
                    <a:pt x="2540" y="1273"/>
                    <a:pt x="2559" y="1293"/>
                    <a:pt x="2577" y="1273"/>
                  </a:cubicBezTo>
                  <a:cubicBezTo>
                    <a:pt x="2594" y="1252"/>
                    <a:pt x="2605" y="1249"/>
                    <a:pt x="2634" y="1251"/>
                  </a:cubicBezTo>
                  <a:cubicBezTo>
                    <a:pt x="2662" y="1252"/>
                    <a:pt x="2671" y="1269"/>
                    <a:pt x="2671" y="1284"/>
                  </a:cubicBezTo>
                  <a:cubicBezTo>
                    <a:pt x="2671" y="1299"/>
                    <a:pt x="2695" y="1306"/>
                    <a:pt x="2684" y="1323"/>
                  </a:cubicBezTo>
                  <a:cubicBezTo>
                    <a:pt x="2673" y="1340"/>
                    <a:pt x="2658" y="1343"/>
                    <a:pt x="2682" y="1347"/>
                  </a:cubicBezTo>
                  <a:cubicBezTo>
                    <a:pt x="2706" y="1351"/>
                    <a:pt x="2725" y="1353"/>
                    <a:pt x="2738" y="1377"/>
                  </a:cubicBezTo>
                  <a:cubicBezTo>
                    <a:pt x="2751" y="1401"/>
                    <a:pt x="2745" y="1421"/>
                    <a:pt x="2786" y="1438"/>
                  </a:cubicBezTo>
                  <a:cubicBezTo>
                    <a:pt x="2828" y="1454"/>
                    <a:pt x="2830" y="1451"/>
                    <a:pt x="2863" y="1441"/>
                  </a:cubicBezTo>
                  <a:cubicBezTo>
                    <a:pt x="2884" y="1436"/>
                    <a:pt x="2895" y="1427"/>
                    <a:pt x="2911" y="1417"/>
                  </a:cubicBezTo>
                  <a:cubicBezTo>
                    <a:pt x="2890" y="1389"/>
                    <a:pt x="2934" y="1385"/>
                    <a:pt x="2917" y="1360"/>
                  </a:cubicBezTo>
                  <a:cubicBezTo>
                    <a:pt x="2900" y="1334"/>
                    <a:pt x="2891" y="1282"/>
                    <a:pt x="2891" y="1230"/>
                  </a:cubicBezTo>
                  <a:cubicBezTo>
                    <a:pt x="2891" y="1226"/>
                    <a:pt x="2891" y="1221"/>
                    <a:pt x="2892" y="1217"/>
                  </a:cubicBezTo>
                  <a:cubicBezTo>
                    <a:pt x="2838" y="1185"/>
                    <a:pt x="2838" y="1185"/>
                    <a:pt x="2838" y="1185"/>
                  </a:cubicBezTo>
                  <a:cubicBezTo>
                    <a:pt x="2838" y="1185"/>
                    <a:pt x="2782" y="1157"/>
                    <a:pt x="2785" y="1126"/>
                  </a:cubicBezTo>
                  <a:cubicBezTo>
                    <a:pt x="2789" y="1096"/>
                    <a:pt x="2802" y="1113"/>
                    <a:pt x="2766" y="1093"/>
                  </a:cubicBezTo>
                  <a:cubicBezTo>
                    <a:pt x="2730" y="1074"/>
                    <a:pt x="2730" y="1068"/>
                    <a:pt x="2713" y="1049"/>
                  </a:cubicBezTo>
                  <a:cubicBezTo>
                    <a:pt x="2697" y="1029"/>
                    <a:pt x="2694" y="1004"/>
                    <a:pt x="2697" y="982"/>
                  </a:cubicBezTo>
                  <a:cubicBezTo>
                    <a:pt x="2700" y="960"/>
                    <a:pt x="2723" y="948"/>
                    <a:pt x="2697" y="940"/>
                  </a:cubicBezTo>
                  <a:cubicBezTo>
                    <a:pt x="2671" y="932"/>
                    <a:pt x="2631" y="921"/>
                    <a:pt x="2667" y="898"/>
                  </a:cubicBezTo>
                  <a:cubicBezTo>
                    <a:pt x="2703" y="876"/>
                    <a:pt x="2720" y="873"/>
                    <a:pt x="2720" y="873"/>
                  </a:cubicBezTo>
                  <a:cubicBezTo>
                    <a:pt x="2720" y="873"/>
                    <a:pt x="2736" y="871"/>
                    <a:pt x="2769" y="862"/>
                  </a:cubicBezTo>
                  <a:cubicBezTo>
                    <a:pt x="2802" y="854"/>
                    <a:pt x="2834" y="854"/>
                    <a:pt x="2857" y="854"/>
                  </a:cubicBezTo>
                  <a:cubicBezTo>
                    <a:pt x="2880" y="854"/>
                    <a:pt x="2929" y="840"/>
                    <a:pt x="2946" y="821"/>
                  </a:cubicBezTo>
                  <a:cubicBezTo>
                    <a:pt x="2962" y="801"/>
                    <a:pt x="3005" y="759"/>
                    <a:pt x="3021" y="771"/>
                  </a:cubicBezTo>
                  <a:cubicBezTo>
                    <a:pt x="3038" y="782"/>
                    <a:pt x="3074" y="779"/>
                    <a:pt x="3074" y="743"/>
                  </a:cubicBezTo>
                  <a:cubicBezTo>
                    <a:pt x="3074" y="707"/>
                    <a:pt x="3074" y="673"/>
                    <a:pt x="3057" y="64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4" name="Freeform 20"/>
            <p:cNvSpPr>
              <a:spLocks/>
            </p:cNvSpPr>
            <p:nvPr/>
          </p:nvSpPr>
          <p:spPr bwMode="auto">
            <a:xfrm>
              <a:off x="1990" y="1454"/>
              <a:ext cx="1563" cy="1204"/>
            </a:xfrm>
            <a:custGeom>
              <a:avLst/>
              <a:gdLst>
                <a:gd name="T0" fmla="*/ 3326 w 3374"/>
                <a:gd name="T1" fmla="*/ 1582 h 2599"/>
                <a:gd name="T2" fmla="*/ 3022 w 3374"/>
                <a:gd name="T3" fmla="*/ 1461 h 2599"/>
                <a:gd name="T4" fmla="*/ 2905 w 3374"/>
                <a:gd name="T5" fmla="*/ 1423 h 2599"/>
                <a:gd name="T6" fmla="*/ 2850 w 3374"/>
                <a:gd name="T7" fmla="*/ 1556 h 2599"/>
                <a:gd name="T8" fmla="*/ 2957 w 3374"/>
                <a:gd name="T9" fmla="*/ 1714 h 2599"/>
                <a:gd name="T10" fmla="*/ 2863 w 3374"/>
                <a:gd name="T11" fmla="*/ 1817 h 2599"/>
                <a:gd name="T12" fmla="*/ 2804 w 3374"/>
                <a:gd name="T13" fmla="*/ 1882 h 2599"/>
                <a:gd name="T14" fmla="*/ 2651 w 3374"/>
                <a:gd name="T15" fmla="*/ 1793 h 2599"/>
                <a:gd name="T16" fmla="*/ 2573 w 3374"/>
                <a:gd name="T17" fmla="*/ 1593 h 2599"/>
                <a:gd name="T18" fmla="*/ 2448 w 3374"/>
                <a:gd name="T19" fmla="*/ 1424 h 2599"/>
                <a:gd name="T20" fmla="*/ 2411 w 3374"/>
                <a:gd name="T21" fmla="*/ 1352 h 2599"/>
                <a:gd name="T22" fmla="*/ 2179 w 3374"/>
                <a:gd name="T23" fmla="*/ 1252 h 2599"/>
                <a:gd name="T24" fmla="*/ 2267 w 3374"/>
                <a:gd name="T25" fmla="*/ 911 h 2599"/>
                <a:gd name="T26" fmla="*/ 1721 w 3374"/>
                <a:gd name="T27" fmla="*/ 1019 h 2599"/>
                <a:gd name="T28" fmla="*/ 1446 w 3374"/>
                <a:gd name="T29" fmla="*/ 833 h 2599"/>
                <a:gd name="T30" fmla="*/ 1485 w 3374"/>
                <a:gd name="T31" fmla="*/ 615 h 2599"/>
                <a:gd name="T32" fmla="*/ 1148 w 3374"/>
                <a:gd name="T33" fmla="*/ 548 h 2599"/>
                <a:gd name="T34" fmla="*/ 851 w 3374"/>
                <a:gd name="T35" fmla="*/ 363 h 2599"/>
                <a:gd name="T36" fmla="*/ 848 w 3374"/>
                <a:gd name="T37" fmla="*/ 57 h 2599"/>
                <a:gd name="T38" fmla="*/ 661 w 3374"/>
                <a:gd name="T39" fmla="*/ 24 h 2599"/>
                <a:gd name="T40" fmla="*/ 428 w 3374"/>
                <a:gd name="T41" fmla="*/ 233 h 2599"/>
                <a:gd name="T42" fmla="*/ 113 w 3374"/>
                <a:gd name="T43" fmla="*/ 418 h 2599"/>
                <a:gd name="T44" fmla="*/ 26 w 3374"/>
                <a:gd name="T45" fmla="*/ 792 h 2599"/>
                <a:gd name="T46" fmla="*/ 301 w 3374"/>
                <a:gd name="T47" fmla="*/ 907 h 2599"/>
                <a:gd name="T48" fmla="*/ 633 w 3374"/>
                <a:gd name="T49" fmla="*/ 1000 h 2599"/>
                <a:gd name="T50" fmla="*/ 1074 w 3374"/>
                <a:gd name="T51" fmla="*/ 941 h 2599"/>
                <a:gd name="T52" fmla="*/ 1393 w 3374"/>
                <a:gd name="T53" fmla="*/ 1019 h 2599"/>
                <a:gd name="T54" fmla="*/ 1695 w 3374"/>
                <a:gd name="T55" fmla="*/ 1311 h 2599"/>
                <a:gd name="T56" fmla="*/ 1926 w 3374"/>
                <a:gd name="T57" fmla="*/ 1471 h 2599"/>
                <a:gd name="T58" fmla="*/ 2018 w 3374"/>
                <a:gd name="T59" fmla="*/ 1638 h 2599"/>
                <a:gd name="T60" fmla="*/ 1992 w 3374"/>
                <a:gd name="T61" fmla="*/ 1860 h 2599"/>
                <a:gd name="T62" fmla="*/ 1909 w 3374"/>
                <a:gd name="T63" fmla="*/ 1930 h 2599"/>
                <a:gd name="T64" fmla="*/ 1808 w 3374"/>
                <a:gd name="T65" fmla="*/ 2156 h 2599"/>
                <a:gd name="T66" fmla="*/ 1594 w 3374"/>
                <a:gd name="T67" fmla="*/ 2138 h 2599"/>
                <a:gd name="T68" fmla="*/ 1861 w 3374"/>
                <a:gd name="T69" fmla="*/ 2316 h 2599"/>
                <a:gd name="T70" fmla="*/ 1928 w 3374"/>
                <a:gd name="T71" fmla="*/ 2229 h 2599"/>
                <a:gd name="T72" fmla="*/ 2101 w 3374"/>
                <a:gd name="T73" fmla="*/ 2284 h 2599"/>
                <a:gd name="T74" fmla="*/ 2208 w 3374"/>
                <a:gd name="T75" fmla="*/ 2381 h 2599"/>
                <a:gd name="T76" fmla="*/ 2363 w 3374"/>
                <a:gd name="T77" fmla="*/ 2407 h 2599"/>
                <a:gd name="T78" fmla="*/ 2455 w 3374"/>
                <a:gd name="T79" fmla="*/ 2564 h 2599"/>
                <a:gd name="T80" fmla="*/ 2649 w 3374"/>
                <a:gd name="T81" fmla="*/ 2499 h 2599"/>
                <a:gd name="T82" fmla="*/ 2763 w 3374"/>
                <a:gd name="T83" fmla="*/ 2412 h 2599"/>
                <a:gd name="T84" fmla="*/ 2771 w 3374"/>
                <a:gd name="T85" fmla="*/ 2321 h 2599"/>
                <a:gd name="T86" fmla="*/ 2880 w 3374"/>
                <a:gd name="T87" fmla="*/ 2329 h 2599"/>
                <a:gd name="T88" fmla="*/ 2874 w 3374"/>
                <a:gd name="T89" fmla="*/ 2238 h 2599"/>
                <a:gd name="T90" fmla="*/ 2918 w 3374"/>
                <a:gd name="T91" fmla="*/ 2119 h 2599"/>
                <a:gd name="T92" fmla="*/ 2870 w 3374"/>
                <a:gd name="T93" fmla="*/ 2034 h 2599"/>
                <a:gd name="T94" fmla="*/ 2983 w 3374"/>
                <a:gd name="T95" fmla="*/ 1945 h 2599"/>
                <a:gd name="T96" fmla="*/ 3167 w 3374"/>
                <a:gd name="T97" fmla="*/ 1953 h 2599"/>
                <a:gd name="T98" fmla="*/ 3232 w 3374"/>
                <a:gd name="T99" fmla="*/ 1884 h 2599"/>
                <a:gd name="T100" fmla="*/ 3337 w 3374"/>
                <a:gd name="T101" fmla="*/ 1795 h 25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374" h="2599">
                  <a:moveTo>
                    <a:pt x="3319" y="1723"/>
                  </a:moveTo>
                  <a:cubicBezTo>
                    <a:pt x="3341" y="1695"/>
                    <a:pt x="3374" y="1691"/>
                    <a:pt x="3359" y="1658"/>
                  </a:cubicBezTo>
                  <a:cubicBezTo>
                    <a:pt x="3343" y="1625"/>
                    <a:pt x="3365" y="1593"/>
                    <a:pt x="3326" y="1582"/>
                  </a:cubicBezTo>
                  <a:cubicBezTo>
                    <a:pt x="3287" y="1571"/>
                    <a:pt x="3223" y="1565"/>
                    <a:pt x="3195" y="1541"/>
                  </a:cubicBezTo>
                  <a:cubicBezTo>
                    <a:pt x="3167" y="1517"/>
                    <a:pt x="3164" y="1511"/>
                    <a:pt x="3125" y="1504"/>
                  </a:cubicBezTo>
                  <a:cubicBezTo>
                    <a:pt x="3086" y="1497"/>
                    <a:pt x="3031" y="1487"/>
                    <a:pt x="3022" y="1461"/>
                  </a:cubicBezTo>
                  <a:cubicBezTo>
                    <a:pt x="3017" y="1447"/>
                    <a:pt x="3023" y="1437"/>
                    <a:pt x="3024" y="1426"/>
                  </a:cubicBezTo>
                  <a:cubicBezTo>
                    <a:pt x="3009" y="1428"/>
                    <a:pt x="2990" y="1430"/>
                    <a:pt x="2972" y="1430"/>
                  </a:cubicBezTo>
                  <a:cubicBezTo>
                    <a:pt x="2924" y="1430"/>
                    <a:pt x="2918" y="1437"/>
                    <a:pt x="2905" y="1423"/>
                  </a:cubicBezTo>
                  <a:cubicBezTo>
                    <a:pt x="2891" y="1408"/>
                    <a:pt x="2885" y="1417"/>
                    <a:pt x="2874" y="1432"/>
                  </a:cubicBezTo>
                  <a:cubicBezTo>
                    <a:pt x="2863" y="1447"/>
                    <a:pt x="2870" y="1484"/>
                    <a:pt x="2874" y="1513"/>
                  </a:cubicBezTo>
                  <a:cubicBezTo>
                    <a:pt x="2878" y="1543"/>
                    <a:pt x="2867" y="1543"/>
                    <a:pt x="2850" y="1556"/>
                  </a:cubicBezTo>
                  <a:cubicBezTo>
                    <a:pt x="2832" y="1569"/>
                    <a:pt x="2848" y="1582"/>
                    <a:pt x="2846" y="1628"/>
                  </a:cubicBezTo>
                  <a:cubicBezTo>
                    <a:pt x="2843" y="1675"/>
                    <a:pt x="2887" y="1654"/>
                    <a:pt x="2920" y="1665"/>
                  </a:cubicBezTo>
                  <a:cubicBezTo>
                    <a:pt x="2953" y="1676"/>
                    <a:pt x="2963" y="1695"/>
                    <a:pt x="2957" y="1714"/>
                  </a:cubicBezTo>
                  <a:cubicBezTo>
                    <a:pt x="2950" y="1732"/>
                    <a:pt x="2961" y="1749"/>
                    <a:pt x="2948" y="1778"/>
                  </a:cubicBezTo>
                  <a:cubicBezTo>
                    <a:pt x="2935" y="1808"/>
                    <a:pt x="2902" y="1793"/>
                    <a:pt x="2870" y="1780"/>
                  </a:cubicBezTo>
                  <a:cubicBezTo>
                    <a:pt x="2837" y="1767"/>
                    <a:pt x="2865" y="1808"/>
                    <a:pt x="2863" y="1817"/>
                  </a:cubicBezTo>
                  <a:cubicBezTo>
                    <a:pt x="2861" y="1827"/>
                    <a:pt x="2839" y="1836"/>
                    <a:pt x="2861" y="1849"/>
                  </a:cubicBezTo>
                  <a:cubicBezTo>
                    <a:pt x="2883" y="1862"/>
                    <a:pt x="2867" y="1862"/>
                    <a:pt x="2843" y="1877"/>
                  </a:cubicBezTo>
                  <a:cubicBezTo>
                    <a:pt x="2819" y="1891"/>
                    <a:pt x="2811" y="1895"/>
                    <a:pt x="2804" y="1882"/>
                  </a:cubicBezTo>
                  <a:cubicBezTo>
                    <a:pt x="2797" y="1869"/>
                    <a:pt x="2782" y="1862"/>
                    <a:pt x="2763" y="1862"/>
                  </a:cubicBezTo>
                  <a:cubicBezTo>
                    <a:pt x="2712" y="1867"/>
                    <a:pt x="2710" y="1851"/>
                    <a:pt x="2704" y="1819"/>
                  </a:cubicBezTo>
                  <a:cubicBezTo>
                    <a:pt x="2697" y="1788"/>
                    <a:pt x="2675" y="1793"/>
                    <a:pt x="2651" y="1793"/>
                  </a:cubicBezTo>
                  <a:cubicBezTo>
                    <a:pt x="2627" y="1793"/>
                    <a:pt x="2629" y="1784"/>
                    <a:pt x="2597" y="1760"/>
                  </a:cubicBezTo>
                  <a:cubicBezTo>
                    <a:pt x="2564" y="1736"/>
                    <a:pt x="2592" y="1738"/>
                    <a:pt x="2607" y="1691"/>
                  </a:cubicBezTo>
                  <a:cubicBezTo>
                    <a:pt x="2623" y="1645"/>
                    <a:pt x="2594" y="1623"/>
                    <a:pt x="2573" y="1593"/>
                  </a:cubicBezTo>
                  <a:cubicBezTo>
                    <a:pt x="2551" y="1563"/>
                    <a:pt x="2549" y="1532"/>
                    <a:pt x="2542" y="1495"/>
                  </a:cubicBezTo>
                  <a:cubicBezTo>
                    <a:pt x="2535" y="1458"/>
                    <a:pt x="2490" y="1467"/>
                    <a:pt x="2485" y="1454"/>
                  </a:cubicBezTo>
                  <a:cubicBezTo>
                    <a:pt x="2481" y="1441"/>
                    <a:pt x="2479" y="1436"/>
                    <a:pt x="2448" y="1424"/>
                  </a:cubicBezTo>
                  <a:cubicBezTo>
                    <a:pt x="2417" y="1413"/>
                    <a:pt x="2426" y="1411"/>
                    <a:pt x="2424" y="1380"/>
                  </a:cubicBezTo>
                  <a:cubicBezTo>
                    <a:pt x="2423" y="1371"/>
                    <a:pt x="2421" y="1362"/>
                    <a:pt x="2418" y="1354"/>
                  </a:cubicBezTo>
                  <a:cubicBezTo>
                    <a:pt x="2415" y="1353"/>
                    <a:pt x="2413" y="1353"/>
                    <a:pt x="2411" y="1352"/>
                  </a:cubicBezTo>
                  <a:cubicBezTo>
                    <a:pt x="2358" y="1337"/>
                    <a:pt x="2376" y="1374"/>
                    <a:pt x="2332" y="1382"/>
                  </a:cubicBezTo>
                  <a:cubicBezTo>
                    <a:pt x="2289" y="1389"/>
                    <a:pt x="2289" y="1360"/>
                    <a:pt x="2249" y="1330"/>
                  </a:cubicBezTo>
                  <a:cubicBezTo>
                    <a:pt x="2210" y="1300"/>
                    <a:pt x="2166" y="1297"/>
                    <a:pt x="2179" y="1252"/>
                  </a:cubicBezTo>
                  <a:cubicBezTo>
                    <a:pt x="2192" y="1208"/>
                    <a:pt x="2162" y="1156"/>
                    <a:pt x="2210" y="1141"/>
                  </a:cubicBezTo>
                  <a:cubicBezTo>
                    <a:pt x="2258" y="1126"/>
                    <a:pt x="2302" y="1100"/>
                    <a:pt x="2306" y="1041"/>
                  </a:cubicBezTo>
                  <a:cubicBezTo>
                    <a:pt x="2310" y="981"/>
                    <a:pt x="2310" y="941"/>
                    <a:pt x="2267" y="911"/>
                  </a:cubicBezTo>
                  <a:cubicBezTo>
                    <a:pt x="2223" y="881"/>
                    <a:pt x="2140" y="844"/>
                    <a:pt x="2101" y="878"/>
                  </a:cubicBezTo>
                  <a:cubicBezTo>
                    <a:pt x="2061" y="911"/>
                    <a:pt x="1996" y="993"/>
                    <a:pt x="1926" y="1007"/>
                  </a:cubicBezTo>
                  <a:cubicBezTo>
                    <a:pt x="1856" y="1022"/>
                    <a:pt x="1782" y="1048"/>
                    <a:pt x="1721" y="1019"/>
                  </a:cubicBezTo>
                  <a:cubicBezTo>
                    <a:pt x="1660" y="989"/>
                    <a:pt x="1625" y="1007"/>
                    <a:pt x="1594" y="970"/>
                  </a:cubicBezTo>
                  <a:cubicBezTo>
                    <a:pt x="1563" y="933"/>
                    <a:pt x="1598" y="855"/>
                    <a:pt x="1550" y="855"/>
                  </a:cubicBezTo>
                  <a:cubicBezTo>
                    <a:pt x="1502" y="855"/>
                    <a:pt x="1480" y="870"/>
                    <a:pt x="1446" y="833"/>
                  </a:cubicBezTo>
                  <a:cubicBezTo>
                    <a:pt x="1411" y="796"/>
                    <a:pt x="1323" y="785"/>
                    <a:pt x="1328" y="767"/>
                  </a:cubicBezTo>
                  <a:cubicBezTo>
                    <a:pt x="1332" y="748"/>
                    <a:pt x="1367" y="685"/>
                    <a:pt x="1402" y="674"/>
                  </a:cubicBezTo>
                  <a:cubicBezTo>
                    <a:pt x="1437" y="663"/>
                    <a:pt x="1480" y="655"/>
                    <a:pt x="1485" y="615"/>
                  </a:cubicBezTo>
                  <a:cubicBezTo>
                    <a:pt x="1489" y="574"/>
                    <a:pt x="1498" y="537"/>
                    <a:pt x="1437" y="514"/>
                  </a:cubicBezTo>
                  <a:cubicBezTo>
                    <a:pt x="1376" y="492"/>
                    <a:pt x="1231" y="492"/>
                    <a:pt x="1205" y="500"/>
                  </a:cubicBezTo>
                  <a:cubicBezTo>
                    <a:pt x="1179" y="507"/>
                    <a:pt x="1175" y="514"/>
                    <a:pt x="1148" y="548"/>
                  </a:cubicBezTo>
                  <a:cubicBezTo>
                    <a:pt x="1122" y="581"/>
                    <a:pt x="1070" y="629"/>
                    <a:pt x="1017" y="577"/>
                  </a:cubicBezTo>
                  <a:cubicBezTo>
                    <a:pt x="965" y="526"/>
                    <a:pt x="926" y="503"/>
                    <a:pt x="908" y="466"/>
                  </a:cubicBezTo>
                  <a:cubicBezTo>
                    <a:pt x="891" y="429"/>
                    <a:pt x="851" y="396"/>
                    <a:pt x="851" y="363"/>
                  </a:cubicBezTo>
                  <a:cubicBezTo>
                    <a:pt x="851" y="329"/>
                    <a:pt x="830" y="307"/>
                    <a:pt x="856" y="277"/>
                  </a:cubicBezTo>
                  <a:cubicBezTo>
                    <a:pt x="882" y="248"/>
                    <a:pt x="886" y="229"/>
                    <a:pt x="873" y="196"/>
                  </a:cubicBezTo>
                  <a:cubicBezTo>
                    <a:pt x="864" y="171"/>
                    <a:pt x="849" y="107"/>
                    <a:pt x="848" y="57"/>
                  </a:cubicBezTo>
                  <a:cubicBezTo>
                    <a:pt x="836" y="52"/>
                    <a:pt x="821" y="44"/>
                    <a:pt x="800" y="31"/>
                  </a:cubicBezTo>
                  <a:cubicBezTo>
                    <a:pt x="751" y="0"/>
                    <a:pt x="744" y="36"/>
                    <a:pt x="692" y="31"/>
                  </a:cubicBezTo>
                  <a:cubicBezTo>
                    <a:pt x="673" y="29"/>
                    <a:pt x="664" y="27"/>
                    <a:pt x="661" y="24"/>
                  </a:cubicBezTo>
                  <a:cubicBezTo>
                    <a:pt x="648" y="39"/>
                    <a:pt x="634" y="58"/>
                    <a:pt x="629" y="77"/>
                  </a:cubicBezTo>
                  <a:cubicBezTo>
                    <a:pt x="616" y="122"/>
                    <a:pt x="664" y="170"/>
                    <a:pt x="594" y="192"/>
                  </a:cubicBezTo>
                  <a:cubicBezTo>
                    <a:pt x="524" y="214"/>
                    <a:pt x="471" y="203"/>
                    <a:pt x="428" y="233"/>
                  </a:cubicBezTo>
                  <a:cubicBezTo>
                    <a:pt x="384" y="262"/>
                    <a:pt x="336" y="255"/>
                    <a:pt x="305" y="288"/>
                  </a:cubicBezTo>
                  <a:cubicBezTo>
                    <a:pt x="275" y="322"/>
                    <a:pt x="209" y="333"/>
                    <a:pt x="196" y="370"/>
                  </a:cubicBezTo>
                  <a:cubicBezTo>
                    <a:pt x="183" y="407"/>
                    <a:pt x="153" y="414"/>
                    <a:pt x="113" y="418"/>
                  </a:cubicBezTo>
                  <a:cubicBezTo>
                    <a:pt x="74" y="422"/>
                    <a:pt x="0" y="444"/>
                    <a:pt x="0" y="511"/>
                  </a:cubicBezTo>
                  <a:cubicBezTo>
                    <a:pt x="0" y="577"/>
                    <a:pt x="22" y="644"/>
                    <a:pt x="26" y="681"/>
                  </a:cubicBezTo>
                  <a:cubicBezTo>
                    <a:pt x="30" y="718"/>
                    <a:pt x="48" y="763"/>
                    <a:pt x="26" y="792"/>
                  </a:cubicBezTo>
                  <a:cubicBezTo>
                    <a:pt x="8" y="817"/>
                    <a:pt x="34" y="794"/>
                    <a:pt x="63" y="857"/>
                  </a:cubicBezTo>
                  <a:cubicBezTo>
                    <a:pt x="88" y="855"/>
                    <a:pt x="115" y="852"/>
                    <a:pt x="139" y="855"/>
                  </a:cubicBezTo>
                  <a:cubicBezTo>
                    <a:pt x="196" y="863"/>
                    <a:pt x="249" y="904"/>
                    <a:pt x="301" y="907"/>
                  </a:cubicBezTo>
                  <a:cubicBezTo>
                    <a:pt x="353" y="911"/>
                    <a:pt x="380" y="885"/>
                    <a:pt x="415" y="933"/>
                  </a:cubicBezTo>
                  <a:cubicBezTo>
                    <a:pt x="450" y="981"/>
                    <a:pt x="485" y="1015"/>
                    <a:pt x="528" y="1022"/>
                  </a:cubicBezTo>
                  <a:cubicBezTo>
                    <a:pt x="572" y="1030"/>
                    <a:pt x="563" y="1026"/>
                    <a:pt x="633" y="1000"/>
                  </a:cubicBezTo>
                  <a:cubicBezTo>
                    <a:pt x="703" y="974"/>
                    <a:pt x="712" y="937"/>
                    <a:pt x="777" y="948"/>
                  </a:cubicBezTo>
                  <a:cubicBezTo>
                    <a:pt x="843" y="959"/>
                    <a:pt x="930" y="996"/>
                    <a:pt x="956" y="967"/>
                  </a:cubicBezTo>
                  <a:cubicBezTo>
                    <a:pt x="983" y="937"/>
                    <a:pt x="991" y="896"/>
                    <a:pt x="1074" y="941"/>
                  </a:cubicBezTo>
                  <a:cubicBezTo>
                    <a:pt x="1157" y="985"/>
                    <a:pt x="1227" y="985"/>
                    <a:pt x="1231" y="1015"/>
                  </a:cubicBezTo>
                  <a:cubicBezTo>
                    <a:pt x="1236" y="1044"/>
                    <a:pt x="1249" y="1059"/>
                    <a:pt x="1293" y="1041"/>
                  </a:cubicBezTo>
                  <a:cubicBezTo>
                    <a:pt x="1336" y="1022"/>
                    <a:pt x="1389" y="978"/>
                    <a:pt x="1393" y="1019"/>
                  </a:cubicBezTo>
                  <a:cubicBezTo>
                    <a:pt x="1397" y="1059"/>
                    <a:pt x="1384" y="1126"/>
                    <a:pt x="1432" y="1145"/>
                  </a:cubicBezTo>
                  <a:cubicBezTo>
                    <a:pt x="1480" y="1163"/>
                    <a:pt x="1559" y="1182"/>
                    <a:pt x="1585" y="1211"/>
                  </a:cubicBezTo>
                  <a:cubicBezTo>
                    <a:pt x="1612" y="1241"/>
                    <a:pt x="1660" y="1319"/>
                    <a:pt x="1695" y="1311"/>
                  </a:cubicBezTo>
                  <a:cubicBezTo>
                    <a:pt x="1729" y="1304"/>
                    <a:pt x="1782" y="1241"/>
                    <a:pt x="1808" y="1293"/>
                  </a:cubicBezTo>
                  <a:cubicBezTo>
                    <a:pt x="1834" y="1345"/>
                    <a:pt x="1895" y="1360"/>
                    <a:pt x="1904" y="1389"/>
                  </a:cubicBezTo>
                  <a:cubicBezTo>
                    <a:pt x="1913" y="1419"/>
                    <a:pt x="1944" y="1448"/>
                    <a:pt x="1926" y="1471"/>
                  </a:cubicBezTo>
                  <a:cubicBezTo>
                    <a:pt x="1909" y="1493"/>
                    <a:pt x="1895" y="1497"/>
                    <a:pt x="1965" y="1523"/>
                  </a:cubicBezTo>
                  <a:cubicBezTo>
                    <a:pt x="1996" y="1541"/>
                    <a:pt x="1987" y="1567"/>
                    <a:pt x="1987" y="1586"/>
                  </a:cubicBezTo>
                  <a:cubicBezTo>
                    <a:pt x="1987" y="1604"/>
                    <a:pt x="1987" y="1612"/>
                    <a:pt x="2018" y="1638"/>
                  </a:cubicBezTo>
                  <a:cubicBezTo>
                    <a:pt x="2048" y="1663"/>
                    <a:pt x="2075" y="1701"/>
                    <a:pt x="2057" y="1741"/>
                  </a:cubicBezTo>
                  <a:cubicBezTo>
                    <a:pt x="2040" y="1782"/>
                    <a:pt x="2022" y="1797"/>
                    <a:pt x="2022" y="1812"/>
                  </a:cubicBezTo>
                  <a:cubicBezTo>
                    <a:pt x="2022" y="1827"/>
                    <a:pt x="2018" y="1878"/>
                    <a:pt x="1992" y="1860"/>
                  </a:cubicBezTo>
                  <a:cubicBezTo>
                    <a:pt x="1965" y="1841"/>
                    <a:pt x="1974" y="1808"/>
                    <a:pt x="1965" y="1841"/>
                  </a:cubicBezTo>
                  <a:cubicBezTo>
                    <a:pt x="1957" y="1875"/>
                    <a:pt x="1944" y="1886"/>
                    <a:pt x="1926" y="1882"/>
                  </a:cubicBezTo>
                  <a:cubicBezTo>
                    <a:pt x="1909" y="1878"/>
                    <a:pt x="1887" y="1912"/>
                    <a:pt x="1909" y="1930"/>
                  </a:cubicBezTo>
                  <a:cubicBezTo>
                    <a:pt x="1930" y="1949"/>
                    <a:pt x="1917" y="1971"/>
                    <a:pt x="1891" y="1997"/>
                  </a:cubicBezTo>
                  <a:cubicBezTo>
                    <a:pt x="1865" y="2023"/>
                    <a:pt x="1812" y="2001"/>
                    <a:pt x="1817" y="2049"/>
                  </a:cubicBezTo>
                  <a:cubicBezTo>
                    <a:pt x="1821" y="2097"/>
                    <a:pt x="1817" y="2123"/>
                    <a:pt x="1808" y="2156"/>
                  </a:cubicBezTo>
                  <a:cubicBezTo>
                    <a:pt x="1799" y="2190"/>
                    <a:pt x="1791" y="2208"/>
                    <a:pt x="1751" y="2197"/>
                  </a:cubicBezTo>
                  <a:cubicBezTo>
                    <a:pt x="1712" y="2186"/>
                    <a:pt x="1686" y="2201"/>
                    <a:pt x="1655" y="2168"/>
                  </a:cubicBezTo>
                  <a:cubicBezTo>
                    <a:pt x="1625" y="2134"/>
                    <a:pt x="1612" y="2093"/>
                    <a:pt x="1594" y="2138"/>
                  </a:cubicBezTo>
                  <a:cubicBezTo>
                    <a:pt x="1577" y="2182"/>
                    <a:pt x="1572" y="2223"/>
                    <a:pt x="1629" y="2231"/>
                  </a:cubicBezTo>
                  <a:cubicBezTo>
                    <a:pt x="1686" y="2238"/>
                    <a:pt x="1743" y="2223"/>
                    <a:pt x="1764" y="2256"/>
                  </a:cubicBezTo>
                  <a:cubicBezTo>
                    <a:pt x="1786" y="2290"/>
                    <a:pt x="1817" y="2312"/>
                    <a:pt x="1861" y="2316"/>
                  </a:cubicBezTo>
                  <a:cubicBezTo>
                    <a:pt x="1881" y="2317"/>
                    <a:pt x="1899" y="2315"/>
                    <a:pt x="1913" y="2315"/>
                  </a:cubicBezTo>
                  <a:cubicBezTo>
                    <a:pt x="1906" y="2294"/>
                    <a:pt x="1883" y="2274"/>
                    <a:pt x="1880" y="2258"/>
                  </a:cubicBezTo>
                  <a:cubicBezTo>
                    <a:pt x="1876" y="2238"/>
                    <a:pt x="1909" y="2229"/>
                    <a:pt x="1928" y="2229"/>
                  </a:cubicBezTo>
                  <a:cubicBezTo>
                    <a:pt x="1948" y="2229"/>
                    <a:pt x="1948" y="2223"/>
                    <a:pt x="1998" y="2201"/>
                  </a:cubicBezTo>
                  <a:cubicBezTo>
                    <a:pt x="2048" y="2179"/>
                    <a:pt x="2046" y="2188"/>
                    <a:pt x="2079" y="2193"/>
                  </a:cubicBezTo>
                  <a:cubicBezTo>
                    <a:pt x="2112" y="2199"/>
                    <a:pt x="2101" y="2262"/>
                    <a:pt x="2101" y="2284"/>
                  </a:cubicBezTo>
                  <a:cubicBezTo>
                    <a:pt x="2101" y="2307"/>
                    <a:pt x="2112" y="2305"/>
                    <a:pt x="2147" y="2308"/>
                  </a:cubicBezTo>
                  <a:cubicBezTo>
                    <a:pt x="2182" y="2312"/>
                    <a:pt x="2168" y="2336"/>
                    <a:pt x="2171" y="2351"/>
                  </a:cubicBezTo>
                  <a:cubicBezTo>
                    <a:pt x="2173" y="2366"/>
                    <a:pt x="2186" y="2364"/>
                    <a:pt x="2208" y="2381"/>
                  </a:cubicBezTo>
                  <a:cubicBezTo>
                    <a:pt x="2230" y="2397"/>
                    <a:pt x="2241" y="2414"/>
                    <a:pt x="2258" y="2427"/>
                  </a:cubicBezTo>
                  <a:cubicBezTo>
                    <a:pt x="2275" y="2440"/>
                    <a:pt x="2295" y="2434"/>
                    <a:pt x="2308" y="2418"/>
                  </a:cubicBezTo>
                  <a:cubicBezTo>
                    <a:pt x="2321" y="2401"/>
                    <a:pt x="2339" y="2392"/>
                    <a:pt x="2363" y="2407"/>
                  </a:cubicBezTo>
                  <a:cubicBezTo>
                    <a:pt x="2387" y="2421"/>
                    <a:pt x="2354" y="2434"/>
                    <a:pt x="2380" y="2455"/>
                  </a:cubicBezTo>
                  <a:cubicBezTo>
                    <a:pt x="2407" y="2475"/>
                    <a:pt x="2402" y="2503"/>
                    <a:pt x="2404" y="2523"/>
                  </a:cubicBezTo>
                  <a:cubicBezTo>
                    <a:pt x="2407" y="2544"/>
                    <a:pt x="2428" y="2547"/>
                    <a:pt x="2455" y="2564"/>
                  </a:cubicBezTo>
                  <a:cubicBezTo>
                    <a:pt x="2481" y="2581"/>
                    <a:pt x="2483" y="2562"/>
                    <a:pt x="2531" y="2581"/>
                  </a:cubicBezTo>
                  <a:cubicBezTo>
                    <a:pt x="2579" y="2599"/>
                    <a:pt x="2568" y="2588"/>
                    <a:pt x="2618" y="2572"/>
                  </a:cubicBezTo>
                  <a:cubicBezTo>
                    <a:pt x="2669" y="2555"/>
                    <a:pt x="2647" y="2516"/>
                    <a:pt x="2649" y="2499"/>
                  </a:cubicBezTo>
                  <a:cubicBezTo>
                    <a:pt x="2651" y="2486"/>
                    <a:pt x="2687" y="2489"/>
                    <a:pt x="2719" y="2491"/>
                  </a:cubicBezTo>
                  <a:cubicBezTo>
                    <a:pt x="2729" y="2478"/>
                    <a:pt x="2744" y="2462"/>
                    <a:pt x="2756" y="2455"/>
                  </a:cubicBezTo>
                  <a:cubicBezTo>
                    <a:pt x="2778" y="2442"/>
                    <a:pt x="2747" y="2429"/>
                    <a:pt x="2763" y="2412"/>
                  </a:cubicBezTo>
                  <a:cubicBezTo>
                    <a:pt x="2778" y="2395"/>
                    <a:pt x="2780" y="2388"/>
                    <a:pt x="2756" y="2381"/>
                  </a:cubicBezTo>
                  <a:cubicBezTo>
                    <a:pt x="2732" y="2373"/>
                    <a:pt x="2695" y="2362"/>
                    <a:pt x="2719" y="2349"/>
                  </a:cubicBezTo>
                  <a:cubicBezTo>
                    <a:pt x="2743" y="2336"/>
                    <a:pt x="2756" y="2318"/>
                    <a:pt x="2771" y="2321"/>
                  </a:cubicBezTo>
                  <a:cubicBezTo>
                    <a:pt x="2787" y="2325"/>
                    <a:pt x="2815" y="2338"/>
                    <a:pt x="2819" y="2325"/>
                  </a:cubicBezTo>
                  <a:cubicBezTo>
                    <a:pt x="2824" y="2312"/>
                    <a:pt x="2830" y="2297"/>
                    <a:pt x="2843" y="2308"/>
                  </a:cubicBezTo>
                  <a:cubicBezTo>
                    <a:pt x="2856" y="2319"/>
                    <a:pt x="2852" y="2331"/>
                    <a:pt x="2880" y="2329"/>
                  </a:cubicBezTo>
                  <a:cubicBezTo>
                    <a:pt x="2909" y="2327"/>
                    <a:pt x="2915" y="2312"/>
                    <a:pt x="2896" y="2297"/>
                  </a:cubicBezTo>
                  <a:cubicBezTo>
                    <a:pt x="2876" y="2282"/>
                    <a:pt x="2859" y="2288"/>
                    <a:pt x="2876" y="2271"/>
                  </a:cubicBezTo>
                  <a:cubicBezTo>
                    <a:pt x="2894" y="2255"/>
                    <a:pt x="2885" y="2245"/>
                    <a:pt x="2874" y="2238"/>
                  </a:cubicBezTo>
                  <a:cubicBezTo>
                    <a:pt x="2863" y="2231"/>
                    <a:pt x="2872" y="2229"/>
                    <a:pt x="2883" y="2212"/>
                  </a:cubicBezTo>
                  <a:cubicBezTo>
                    <a:pt x="2894" y="2195"/>
                    <a:pt x="2909" y="2195"/>
                    <a:pt x="2907" y="2173"/>
                  </a:cubicBezTo>
                  <a:cubicBezTo>
                    <a:pt x="2905" y="2151"/>
                    <a:pt x="2933" y="2134"/>
                    <a:pt x="2918" y="2119"/>
                  </a:cubicBezTo>
                  <a:cubicBezTo>
                    <a:pt x="2902" y="2105"/>
                    <a:pt x="2894" y="2084"/>
                    <a:pt x="2874" y="2088"/>
                  </a:cubicBezTo>
                  <a:cubicBezTo>
                    <a:pt x="2854" y="2092"/>
                    <a:pt x="2835" y="2092"/>
                    <a:pt x="2837" y="2077"/>
                  </a:cubicBezTo>
                  <a:cubicBezTo>
                    <a:pt x="2839" y="2062"/>
                    <a:pt x="2852" y="2042"/>
                    <a:pt x="2870" y="2034"/>
                  </a:cubicBezTo>
                  <a:cubicBezTo>
                    <a:pt x="2887" y="2027"/>
                    <a:pt x="2889" y="2012"/>
                    <a:pt x="2878" y="1995"/>
                  </a:cubicBezTo>
                  <a:cubicBezTo>
                    <a:pt x="2867" y="1979"/>
                    <a:pt x="2856" y="1943"/>
                    <a:pt x="2900" y="1940"/>
                  </a:cubicBezTo>
                  <a:cubicBezTo>
                    <a:pt x="2944" y="1936"/>
                    <a:pt x="2974" y="1927"/>
                    <a:pt x="2983" y="1945"/>
                  </a:cubicBezTo>
                  <a:cubicBezTo>
                    <a:pt x="2992" y="1964"/>
                    <a:pt x="3018" y="1986"/>
                    <a:pt x="3051" y="1982"/>
                  </a:cubicBezTo>
                  <a:cubicBezTo>
                    <a:pt x="3084" y="1979"/>
                    <a:pt x="3088" y="1966"/>
                    <a:pt x="3114" y="1966"/>
                  </a:cubicBezTo>
                  <a:cubicBezTo>
                    <a:pt x="3140" y="1966"/>
                    <a:pt x="3167" y="1986"/>
                    <a:pt x="3167" y="1953"/>
                  </a:cubicBezTo>
                  <a:cubicBezTo>
                    <a:pt x="3167" y="1919"/>
                    <a:pt x="3127" y="1901"/>
                    <a:pt x="3156" y="1893"/>
                  </a:cubicBezTo>
                  <a:cubicBezTo>
                    <a:pt x="3184" y="1886"/>
                    <a:pt x="3186" y="1873"/>
                    <a:pt x="3204" y="1884"/>
                  </a:cubicBezTo>
                  <a:cubicBezTo>
                    <a:pt x="3221" y="1895"/>
                    <a:pt x="3226" y="1897"/>
                    <a:pt x="3232" y="1884"/>
                  </a:cubicBezTo>
                  <a:cubicBezTo>
                    <a:pt x="3239" y="1871"/>
                    <a:pt x="3232" y="1873"/>
                    <a:pt x="3258" y="1877"/>
                  </a:cubicBezTo>
                  <a:cubicBezTo>
                    <a:pt x="3285" y="1880"/>
                    <a:pt x="3350" y="1878"/>
                    <a:pt x="3357" y="1852"/>
                  </a:cubicBezTo>
                  <a:cubicBezTo>
                    <a:pt x="3363" y="1827"/>
                    <a:pt x="3357" y="1817"/>
                    <a:pt x="3337" y="1795"/>
                  </a:cubicBezTo>
                  <a:cubicBezTo>
                    <a:pt x="3317" y="1773"/>
                    <a:pt x="3298" y="1751"/>
                    <a:pt x="3319" y="172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5" name="Freeform 21"/>
            <p:cNvSpPr>
              <a:spLocks/>
            </p:cNvSpPr>
            <p:nvPr/>
          </p:nvSpPr>
          <p:spPr bwMode="auto">
            <a:xfrm>
              <a:off x="3110" y="1852"/>
              <a:ext cx="303" cy="480"/>
            </a:xfrm>
            <a:custGeom>
              <a:avLst/>
              <a:gdLst>
                <a:gd name="T0" fmla="*/ 31 w 655"/>
                <a:gd name="T1" fmla="*/ 565 h 1036"/>
                <a:gd name="T2" fmla="*/ 68 w 655"/>
                <a:gd name="T3" fmla="*/ 595 h 1036"/>
                <a:gd name="T4" fmla="*/ 125 w 655"/>
                <a:gd name="T5" fmla="*/ 636 h 1036"/>
                <a:gd name="T6" fmla="*/ 156 w 655"/>
                <a:gd name="T7" fmla="*/ 734 h 1036"/>
                <a:gd name="T8" fmla="*/ 190 w 655"/>
                <a:gd name="T9" fmla="*/ 832 h 1036"/>
                <a:gd name="T10" fmla="*/ 180 w 655"/>
                <a:gd name="T11" fmla="*/ 901 h 1036"/>
                <a:gd name="T12" fmla="*/ 234 w 655"/>
                <a:gd name="T13" fmla="*/ 934 h 1036"/>
                <a:gd name="T14" fmla="*/ 287 w 655"/>
                <a:gd name="T15" fmla="*/ 960 h 1036"/>
                <a:gd name="T16" fmla="*/ 346 w 655"/>
                <a:gd name="T17" fmla="*/ 1003 h 1036"/>
                <a:gd name="T18" fmla="*/ 387 w 655"/>
                <a:gd name="T19" fmla="*/ 1023 h 1036"/>
                <a:gd name="T20" fmla="*/ 426 w 655"/>
                <a:gd name="T21" fmla="*/ 1018 h 1036"/>
                <a:gd name="T22" fmla="*/ 444 w 655"/>
                <a:gd name="T23" fmla="*/ 990 h 1036"/>
                <a:gd name="T24" fmla="*/ 446 w 655"/>
                <a:gd name="T25" fmla="*/ 958 h 1036"/>
                <a:gd name="T26" fmla="*/ 453 w 655"/>
                <a:gd name="T27" fmla="*/ 921 h 1036"/>
                <a:gd name="T28" fmla="*/ 531 w 655"/>
                <a:gd name="T29" fmla="*/ 919 h 1036"/>
                <a:gd name="T30" fmla="*/ 540 w 655"/>
                <a:gd name="T31" fmla="*/ 855 h 1036"/>
                <a:gd name="T32" fmla="*/ 503 w 655"/>
                <a:gd name="T33" fmla="*/ 806 h 1036"/>
                <a:gd name="T34" fmla="*/ 429 w 655"/>
                <a:gd name="T35" fmla="*/ 769 h 1036"/>
                <a:gd name="T36" fmla="*/ 433 w 655"/>
                <a:gd name="T37" fmla="*/ 697 h 1036"/>
                <a:gd name="T38" fmla="*/ 457 w 655"/>
                <a:gd name="T39" fmla="*/ 654 h 1036"/>
                <a:gd name="T40" fmla="*/ 457 w 655"/>
                <a:gd name="T41" fmla="*/ 573 h 1036"/>
                <a:gd name="T42" fmla="*/ 488 w 655"/>
                <a:gd name="T43" fmla="*/ 564 h 1036"/>
                <a:gd name="T44" fmla="*/ 555 w 655"/>
                <a:gd name="T45" fmla="*/ 571 h 1036"/>
                <a:gd name="T46" fmla="*/ 607 w 655"/>
                <a:gd name="T47" fmla="*/ 567 h 1036"/>
                <a:gd name="T48" fmla="*/ 601 w 655"/>
                <a:gd name="T49" fmla="*/ 543 h 1036"/>
                <a:gd name="T50" fmla="*/ 592 w 655"/>
                <a:gd name="T51" fmla="*/ 493 h 1036"/>
                <a:gd name="T52" fmla="*/ 612 w 655"/>
                <a:gd name="T53" fmla="*/ 443 h 1036"/>
                <a:gd name="T54" fmla="*/ 655 w 655"/>
                <a:gd name="T55" fmla="*/ 399 h 1036"/>
                <a:gd name="T56" fmla="*/ 579 w 655"/>
                <a:gd name="T57" fmla="*/ 330 h 1036"/>
                <a:gd name="T58" fmla="*/ 453 w 655"/>
                <a:gd name="T59" fmla="*/ 308 h 1036"/>
                <a:gd name="T60" fmla="*/ 435 w 655"/>
                <a:gd name="T61" fmla="*/ 197 h 1036"/>
                <a:gd name="T62" fmla="*/ 501 w 655"/>
                <a:gd name="T63" fmla="*/ 126 h 1036"/>
                <a:gd name="T64" fmla="*/ 474 w 655"/>
                <a:gd name="T65" fmla="*/ 52 h 1036"/>
                <a:gd name="T66" fmla="*/ 413 w 655"/>
                <a:gd name="T67" fmla="*/ 19 h 1036"/>
                <a:gd name="T68" fmla="*/ 326 w 655"/>
                <a:gd name="T69" fmla="*/ 71 h 1036"/>
                <a:gd name="T70" fmla="*/ 269 w 655"/>
                <a:gd name="T71" fmla="*/ 152 h 1036"/>
                <a:gd name="T72" fmla="*/ 269 w 655"/>
                <a:gd name="T73" fmla="*/ 260 h 1036"/>
                <a:gd name="T74" fmla="*/ 243 w 655"/>
                <a:gd name="T75" fmla="*/ 345 h 1036"/>
                <a:gd name="T76" fmla="*/ 230 w 655"/>
                <a:gd name="T77" fmla="*/ 426 h 1036"/>
                <a:gd name="T78" fmla="*/ 121 w 655"/>
                <a:gd name="T79" fmla="*/ 430 h 1036"/>
                <a:gd name="T80" fmla="*/ 1 w 655"/>
                <a:gd name="T81" fmla="*/ 495 h 1036"/>
                <a:gd name="T82" fmla="*/ 7 w 655"/>
                <a:gd name="T83" fmla="*/ 521 h 1036"/>
                <a:gd name="T84" fmla="*/ 31 w 655"/>
                <a:gd name="T85" fmla="*/ 565 h 10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55" h="1036">
                  <a:moveTo>
                    <a:pt x="31" y="565"/>
                  </a:moveTo>
                  <a:cubicBezTo>
                    <a:pt x="62" y="577"/>
                    <a:pt x="64" y="582"/>
                    <a:pt x="68" y="595"/>
                  </a:cubicBezTo>
                  <a:cubicBezTo>
                    <a:pt x="73" y="608"/>
                    <a:pt x="118" y="599"/>
                    <a:pt x="125" y="636"/>
                  </a:cubicBezTo>
                  <a:cubicBezTo>
                    <a:pt x="132" y="673"/>
                    <a:pt x="134" y="704"/>
                    <a:pt x="156" y="734"/>
                  </a:cubicBezTo>
                  <a:cubicBezTo>
                    <a:pt x="177" y="764"/>
                    <a:pt x="206" y="786"/>
                    <a:pt x="190" y="832"/>
                  </a:cubicBezTo>
                  <a:cubicBezTo>
                    <a:pt x="175" y="879"/>
                    <a:pt x="147" y="877"/>
                    <a:pt x="180" y="901"/>
                  </a:cubicBezTo>
                  <a:cubicBezTo>
                    <a:pt x="212" y="925"/>
                    <a:pt x="210" y="934"/>
                    <a:pt x="234" y="934"/>
                  </a:cubicBezTo>
                  <a:cubicBezTo>
                    <a:pt x="258" y="934"/>
                    <a:pt x="280" y="929"/>
                    <a:pt x="287" y="960"/>
                  </a:cubicBezTo>
                  <a:cubicBezTo>
                    <a:pt x="293" y="992"/>
                    <a:pt x="295" y="1008"/>
                    <a:pt x="346" y="1003"/>
                  </a:cubicBezTo>
                  <a:cubicBezTo>
                    <a:pt x="365" y="1003"/>
                    <a:pt x="380" y="1010"/>
                    <a:pt x="387" y="1023"/>
                  </a:cubicBezTo>
                  <a:cubicBezTo>
                    <a:pt x="394" y="1036"/>
                    <a:pt x="402" y="1032"/>
                    <a:pt x="426" y="1018"/>
                  </a:cubicBezTo>
                  <a:cubicBezTo>
                    <a:pt x="450" y="1003"/>
                    <a:pt x="466" y="1003"/>
                    <a:pt x="444" y="990"/>
                  </a:cubicBezTo>
                  <a:cubicBezTo>
                    <a:pt x="422" y="977"/>
                    <a:pt x="444" y="968"/>
                    <a:pt x="446" y="958"/>
                  </a:cubicBezTo>
                  <a:cubicBezTo>
                    <a:pt x="448" y="949"/>
                    <a:pt x="420" y="908"/>
                    <a:pt x="453" y="921"/>
                  </a:cubicBezTo>
                  <a:cubicBezTo>
                    <a:pt x="485" y="934"/>
                    <a:pt x="518" y="949"/>
                    <a:pt x="531" y="919"/>
                  </a:cubicBezTo>
                  <a:cubicBezTo>
                    <a:pt x="544" y="890"/>
                    <a:pt x="533" y="873"/>
                    <a:pt x="540" y="855"/>
                  </a:cubicBezTo>
                  <a:cubicBezTo>
                    <a:pt x="546" y="836"/>
                    <a:pt x="536" y="817"/>
                    <a:pt x="503" y="806"/>
                  </a:cubicBezTo>
                  <a:cubicBezTo>
                    <a:pt x="470" y="795"/>
                    <a:pt x="426" y="816"/>
                    <a:pt x="429" y="769"/>
                  </a:cubicBezTo>
                  <a:cubicBezTo>
                    <a:pt x="431" y="723"/>
                    <a:pt x="415" y="710"/>
                    <a:pt x="433" y="697"/>
                  </a:cubicBezTo>
                  <a:cubicBezTo>
                    <a:pt x="450" y="684"/>
                    <a:pt x="461" y="684"/>
                    <a:pt x="457" y="654"/>
                  </a:cubicBezTo>
                  <a:cubicBezTo>
                    <a:pt x="453" y="625"/>
                    <a:pt x="446" y="588"/>
                    <a:pt x="457" y="573"/>
                  </a:cubicBezTo>
                  <a:cubicBezTo>
                    <a:pt x="468" y="558"/>
                    <a:pt x="474" y="549"/>
                    <a:pt x="488" y="564"/>
                  </a:cubicBezTo>
                  <a:cubicBezTo>
                    <a:pt x="501" y="578"/>
                    <a:pt x="507" y="571"/>
                    <a:pt x="555" y="571"/>
                  </a:cubicBezTo>
                  <a:cubicBezTo>
                    <a:pt x="573" y="571"/>
                    <a:pt x="592" y="569"/>
                    <a:pt x="607" y="567"/>
                  </a:cubicBezTo>
                  <a:cubicBezTo>
                    <a:pt x="609" y="560"/>
                    <a:pt x="608" y="553"/>
                    <a:pt x="601" y="543"/>
                  </a:cubicBezTo>
                  <a:cubicBezTo>
                    <a:pt x="584" y="521"/>
                    <a:pt x="584" y="515"/>
                    <a:pt x="592" y="493"/>
                  </a:cubicBezTo>
                  <a:cubicBezTo>
                    <a:pt x="601" y="471"/>
                    <a:pt x="588" y="460"/>
                    <a:pt x="612" y="443"/>
                  </a:cubicBezTo>
                  <a:cubicBezTo>
                    <a:pt x="630" y="430"/>
                    <a:pt x="642" y="417"/>
                    <a:pt x="655" y="399"/>
                  </a:cubicBezTo>
                  <a:cubicBezTo>
                    <a:pt x="639" y="390"/>
                    <a:pt x="645" y="350"/>
                    <a:pt x="579" y="330"/>
                  </a:cubicBezTo>
                  <a:cubicBezTo>
                    <a:pt x="505" y="308"/>
                    <a:pt x="492" y="334"/>
                    <a:pt x="453" y="308"/>
                  </a:cubicBezTo>
                  <a:cubicBezTo>
                    <a:pt x="413" y="282"/>
                    <a:pt x="409" y="223"/>
                    <a:pt x="435" y="197"/>
                  </a:cubicBezTo>
                  <a:cubicBezTo>
                    <a:pt x="461" y="171"/>
                    <a:pt x="488" y="156"/>
                    <a:pt x="501" y="126"/>
                  </a:cubicBezTo>
                  <a:cubicBezTo>
                    <a:pt x="514" y="97"/>
                    <a:pt x="492" y="67"/>
                    <a:pt x="474" y="52"/>
                  </a:cubicBezTo>
                  <a:cubicBezTo>
                    <a:pt x="457" y="37"/>
                    <a:pt x="439" y="0"/>
                    <a:pt x="413" y="19"/>
                  </a:cubicBezTo>
                  <a:cubicBezTo>
                    <a:pt x="387" y="37"/>
                    <a:pt x="352" y="34"/>
                    <a:pt x="326" y="71"/>
                  </a:cubicBezTo>
                  <a:cubicBezTo>
                    <a:pt x="300" y="108"/>
                    <a:pt x="265" y="119"/>
                    <a:pt x="269" y="152"/>
                  </a:cubicBezTo>
                  <a:cubicBezTo>
                    <a:pt x="273" y="185"/>
                    <a:pt x="295" y="234"/>
                    <a:pt x="269" y="260"/>
                  </a:cubicBezTo>
                  <a:cubicBezTo>
                    <a:pt x="243" y="286"/>
                    <a:pt x="221" y="334"/>
                    <a:pt x="243" y="345"/>
                  </a:cubicBezTo>
                  <a:cubicBezTo>
                    <a:pt x="265" y="356"/>
                    <a:pt x="282" y="423"/>
                    <a:pt x="230" y="426"/>
                  </a:cubicBezTo>
                  <a:cubicBezTo>
                    <a:pt x="177" y="430"/>
                    <a:pt x="138" y="397"/>
                    <a:pt x="121" y="430"/>
                  </a:cubicBezTo>
                  <a:cubicBezTo>
                    <a:pt x="104" y="462"/>
                    <a:pt x="51" y="504"/>
                    <a:pt x="1" y="495"/>
                  </a:cubicBezTo>
                  <a:cubicBezTo>
                    <a:pt x="4" y="503"/>
                    <a:pt x="6" y="512"/>
                    <a:pt x="7" y="521"/>
                  </a:cubicBezTo>
                  <a:cubicBezTo>
                    <a:pt x="9" y="552"/>
                    <a:pt x="0" y="554"/>
                    <a:pt x="31" y="56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6" name="Freeform 22"/>
            <p:cNvSpPr>
              <a:spLocks/>
            </p:cNvSpPr>
            <p:nvPr/>
          </p:nvSpPr>
          <p:spPr bwMode="auto">
            <a:xfrm>
              <a:off x="4177" y="2831"/>
              <a:ext cx="568" cy="690"/>
            </a:xfrm>
            <a:custGeom>
              <a:avLst/>
              <a:gdLst>
                <a:gd name="T0" fmla="*/ 1135 w 1227"/>
                <a:gd name="T1" fmla="*/ 248 h 1490"/>
                <a:gd name="T2" fmla="*/ 1085 w 1227"/>
                <a:gd name="T3" fmla="*/ 118 h 1490"/>
                <a:gd name="T4" fmla="*/ 919 w 1227"/>
                <a:gd name="T5" fmla="*/ 94 h 1490"/>
                <a:gd name="T6" fmla="*/ 784 w 1227"/>
                <a:gd name="T7" fmla="*/ 102 h 1490"/>
                <a:gd name="T8" fmla="*/ 723 w 1227"/>
                <a:gd name="T9" fmla="*/ 89 h 1490"/>
                <a:gd name="T10" fmla="*/ 696 w 1227"/>
                <a:gd name="T11" fmla="*/ 17 h 1490"/>
                <a:gd name="T12" fmla="*/ 578 w 1227"/>
                <a:gd name="T13" fmla="*/ 92 h 1490"/>
                <a:gd name="T14" fmla="*/ 504 w 1227"/>
                <a:gd name="T15" fmla="*/ 120 h 1490"/>
                <a:gd name="T16" fmla="*/ 408 w 1227"/>
                <a:gd name="T17" fmla="*/ 126 h 1490"/>
                <a:gd name="T18" fmla="*/ 319 w 1227"/>
                <a:gd name="T19" fmla="*/ 181 h 1490"/>
                <a:gd name="T20" fmla="*/ 161 w 1227"/>
                <a:gd name="T21" fmla="*/ 257 h 1490"/>
                <a:gd name="T22" fmla="*/ 87 w 1227"/>
                <a:gd name="T23" fmla="*/ 307 h 1490"/>
                <a:gd name="T24" fmla="*/ 83 w 1227"/>
                <a:gd name="T25" fmla="*/ 363 h 1490"/>
                <a:gd name="T26" fmla="*/ 144 w 1227"/>
                <a:gd name="T27" fmla="*/ 537 h 1490"/>
                <a:gd name="T28" fmla="*/ 48 w 1227"/>
                <a:gd name="T29" fmla="*/ 771 h 1490"/>
                <a:gd name="T30" fmla="*/ 109 w 1227"/>
                <a:gd name="T31" fmla="*/ 912 h 1490"/>
                <a:gd name="T32" fmla="*/ 218 w 1227"/>
                <a:gd name="T33" fmla="*/ 1041 h 1490"/>
                <a:gd name="T34" fmla="*/ 170 w 1227"/>
                <a:gd name="T35" fmla="*/ 1186 h 1490"/>
                <a:gd name="T36" fmla="*/ 305 w 1227"/>
                <a:gd name="T37" fmla="*/ 1267 h 1490"/>
                <a:gd name="T38" fmla="*/ 388 w 1227"/>
                <a:gd name="T39" fmla="*/ 1304 h 1490"/>
                <a:gd name="T40" fmla="*/ 305 w 1227"/>
                <a:gd name="T41" fmla="*/ 1460 h 1490"/>
                <a:gd name="T42" fmla="*/ 563 w 1227"/>
                <a:gd name="T43" fmla="*/ 1379 h 1490"/>
                <a:gd name="T44" fmla="*/ 685 w 1227"/>
                <a:gd name="T45" fmla="*/ 1327 h 1490"/>
                <a:gd name="T46" fmla="*/ 681 w 1227"/>
                <a:gd name="T47" fmla="*/ 1269 h 1490"/>
                <a:gd name="T48" fmla="*/ 716 w 1227"/>
                <a:gd name="T49" fmla="*/ 1130 h 1490"/>
                <a:gd name="T50" fmla="*/ 779 w 1227"/>
                <a:gd name="T51" fmla="*/ 1045 h 1490"/>
                <a:gd name="T52" fmla="*/ 782 w 1227"/>
                <a:gd name="T53" fmla="*/ 951 h 1490"/>
                <a:gd name="T54" fmla="*/ 793 w 1227"/>
                <a:gd name="T55" fmla="*/ 795 h 1490"/>
                <a:gd name="T56" fmla="*/ 910 w 1227"/>
                <a:gd name="T57" fmla="*/ 635 h 1490"/>
                <a:gd name="T58" fmla="*/ 978 w 1227"/>
                <a:gd name="T59" fmla="*/ 528 h 1490"/>
                <a:gd name="T60" fmla="*/ 1072 w 1227"/>
                <a:gd name="T61" fmla="*/ 504 h 1490"/>
                <a:gd name="T62" fmla="*/ 1177 w 1227"/>
                <a:gd name="T63" fmla="*/ 448 h 1490"/>
                <a:gd name="T64" fmla="*/ 1201 w 1227"/>
                <a:gd name="T65" fmla="*/ 346 h 1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227" h="1490">
                  <a:moveTo>
                    <a:pt x="1201" y="346"/>
                  </a:moveTo>
                  <a:cubicBezTo>
                    <a:pt x="1175" y="313"/>
                    <a:pt x="1183" y="270"/>
                    <a:pt x="1135" y="248"/>
                  </a:cubicBezTo>
                  <a:cubicBezTo>
                    <a:pt x="1087" y="226"/>
                    <a:pt x="1044" y="217"/>
                    <a:pt x="1050" y="193"/>
                  </a:cubicBezTo>
                  <a:cubicBezTo>
                    <a:pt x="1057" y="168"/>
                    <a:pt x="1116" y="135"/>
                    <a:pt x="1085" y="118"/>
                  </a:cubicBezTo>
                  <a:cubicBezTo>
                    <a:pt x="1055" y="102"/>
                    <a:pt x="1059" y="85"/>
                    <a:pt x="1028" y="92"/>
                  </a:cubicBezTo>
                  <a:cubicBezTo>
                    <a:pt x="998" y="100"/>
                    <a:pt x="950" y="113"/>
                    <a:pt x="919" y="94"/>
                  </a:cubicBezTo>
                  <a:cubicBezTo>
                    <a:pt x="889" y="76"/>
                    <a:pt x="878" y="20"/>
                    <a:pt x="838" y="48"/>
                  </a:cubicBezTo>
                  <a:cubicBezTo>
                    <a:pt x="799" y="76"/>
                    <a:pt x="806" y="80"/>
                    <a:pt x="784" y="102"/>
                  </a:cubicBezTo>
                  <a:cubicBezTo>
                    <a:pt x="762" y="124"/>
                    <a:pt x="744" y="154"/>
                    <a:pt x="718" y="130"/>
                  </a:cubicBezTo>
                  <a:cubicBezTo>
                    <a:pt x="692" y="105"/>
                    <a:pt x="707" y="100"/>
                    <a:pt x="723" y="89"/>
                  </a:cubicBezTo>
                  <a:cubicBezTo>
                    <a:pt x="738" y="78"/>
                    <a:pt x="758" y="63"/>
                    <a:pt x="747" y="44"/>
                  </a:cubicBezTo>
                  <a:cubicBezTo>
                    <a:pt x="736" y="26"/>
                    <a:pt x="714" y="0"/>
                    <a:pt x="696" y="17"/>
                  </a:cubicBezTo>
                  <a:cubicBezTo>
                    <a:pt x="679" y="33"/>
                    <a:pt x="668" y="61"/>
                    <a:pt x="644" y="72"/>
                  </a:cubicBezTo>
                  <a:cubicBezTo>
                    <a:pt x="621" y="83"/>
                    <a:pt x="597" y="108"/>
                    <a:pt x="578" y="92"/>
                  </a:cubicBezTo>
                  <a:cubicBezTo>
                    <a:pt x="571" y="100"/>
                    <a:pt x="563" y="106"/>
                    <a:pt x="554" y="113"/>
                  </a:cubicBezTo>
                  <a:cubicBezTo>
                    <a:pt x="537" y="128"/>
                    <a:pt x="515" y="135"/>
                    <a:pt x="504" y="120"/>
                  </a:cubicBezTo>
                  <a:cubicBezTo>
                    <a:pt x="493" y="105"/>
                    <a:pt x="482" y="102"/>
                    <a:pt x="447" y="102"/>
                  </a:cubicBezTo>
                  <a:cubicBezTo>
                    <a:pt x="412" y="102"/>
                    <a:pt x="410" y="105"/>
                    <a:pt x="408" y="126"/>
                  </a:cubicBezTo>
                  <a:cubicBezTo>
                    <a:pt x="406" y="146"/>
                    <a:pt x="393" y="157"/>
                    <a:pt x="354" y="157"/>
                  </a:cubicBezTo>
                  <a:cubicBezTo>
                    <a:pt x="314" y="157"/>
                    <a:pt x="332" y="165"/>
                    <a:pt x="319" y="181"/>
                  </a:cubicBezTo>
                  <a:cubicBezTo>
                    <a:pt x="305" y="198"/>
                    <a:pt x="286" y="219"/>
                    <a:pt x="244" y="241"/>
                  </a:cubicBezTo>
                  <a:cubicBezTo>
                    <a:pt x="203" y="263"/>
                    <a:pt x="190" y="259"/>
                    <a:pt x="161" y="257"/>
                  </a:cubicBezTo>
                  <a:cubicBezTo>
                    <a:pt x="133" y="256"/>
                    <a:pt x="135" y="269"/>
                    <a:pt x="131" y="280"/>
                  </a:cubicBezTo>
                  <a:cubicBezTo>
                    <a:pt x="126" y="291"/>
                    <a:pt x="122" y="300"/>
                    <a:pt x="87" y="307"/>
                  </a:cubicBezTo>
                  <a:cubicBezTo>
                    <a:pt x="67" y="312"/>
                    <a:pt x="54" y="333"/>
                    <a:pt x="46" y="350"/>
                  </a:cubicBezTo>
                  <a:cubicBezTo>
                    <a:pt x="60" y="353"/>
                    <a:pt x="74" y="356"/>
                    <a:pt x="83" y="363"/>
                  </a:cubicBezTo>
                  <a:cubicBezTo>
                    <a:pt x="109" y="385"/>
                    <a:pt x="122" y="415"/>
                    <a:pt x="113" y="433"/>
                  </a:cubicBezTo>
                  <a:cubicBezTo>
                    <a:pt x="105" y="452"/>
                    <a:pt x="148" y="489"/>
                    <a:pt x="144" y="537"/>
                  </a:cubicBezTo>
                  <a:cubicBezTo>
                    <a:pt x="139" y="585"/>
                    <a:pt x="87" y="611"/>
                    <a:pt x="43" y="648"/>
                  </a:cubicBezTo>
                  <a:cubicBezTo>
                    <a:pt x="0" y="686"/>
                    <a:pt x="17" y="730"/>
                    <a:pt x="48" y="771"/>
                  </a:cubicBezTo>
                  <a:cubicBezTo>
                    <a:pt x="78" y="812"/>
                    <a:pt x="96" y="800"/>
                    <a:pt x="96" y="834"/>
                  </a:cubicBezTo>
                  <a:cubicBezTo>
                    <a:pt x="96" y="867"/>
                    <a:pt x="109" y="875"/>
                    <a:pt x="109" y="912"/>
                  </a:cubicBezTo>
                  <a:cubicBezTo>
                    <a:pt x="109" y="949"/>
                    <a:pt x="153" y="952"/>
                    <a:pt x="174" y="975"/>
                  </a:cubicBezTo>
                  <a:cubicBezTo>
                    <a:pt x="196" y="997"/>
                    <a:pt x="192" y="1019"/>
                    <a:pt x="218" y="1041"/>
                  </a:cubicBezTo>
                  <a:cubicBezTo>
                    <a:pt x="244" y="1064"/>
                    <a:pt x="240" y="1060"/>
                    <a:pt x="192" y="1093"/>
                  </a:cubicBezTo>
                  <a:cubicBezTo>
                    <a:pt x="144" y="1127"/>
                    <a:pt x="174" y="1145"/>
                    <a:pt x="170" y="1186"/>
                  </a:cubicBezTo>
                  <a:cubicBezTo>
                    <a:pt x="166" y="1227"/>
                    <a:pt x="196" y="1253"/>
                    <a:pt x="209" y="1275"/>
                  </a:cubicBezTo>
                  <a:cubicBezTo>
                    <a:pt x="222" y="1297"/>
                    <a:pt x="266" y="1290"/>
                    <a:pt x="305" y="1267"/>
                  </a:cubicBezTo>
                  <a:cubicBezTo>
                    <a:pt x="345" y="1245"/>
                    <a:pt x="349" y="1245"/>
                    <a:pt x="367" y="1256"/>
                  </a:cubicBezTo>
                  <a:cubicBezTo>
                    <a:pt x="384" y="1267"/>
                    <a:pt x="393" y="1282"/>
                    <a:pt x="388" y="1304"/>
                  </a:cubicBezTo>
                  <a:cubicBezTo>
                    <a:pt x="384" y="1327"/>
                    <a:pt x="358" y="1345"/>
                    <a:pt x="310" y="1371"/>
                  </a:cubicBezTo>
                  <a:cubicBezTo>
                    <a:pt x="262" y="1397"/>
                    <a:pt x="271" y="1431"/>
                    <a:pt x="305" y="1460"/>
                  </a:cubicBezTo>
                  <a:cubicBezTo>
                    <a:pt x="340" y="1490"/>
                    <a:pt x="388" y="1464"/>
                    <a:pt x="432" y="1431"/>
                  </a:cubicBezTo>
                  <a:cubicBezTo>
                    <a:pt x="476" y="1397"/>
                    <a:pt x="528" y="1408"/>
                    <a:pt x="563" y="1379"/>
                  </a:cubicBezTo>
                  <a:cubicBezTo>
                    <a:pt x="598" y="1349"/>
                    <a:pt x="629" y="1405"/>
                    <a:pt x="664" y="1419"/>
                  </a:cubicBezTo>
                  <a:cubicBezTo>
                    <a:pt x="699" y="1434"/>
                    <a:pt x="672" y="1356"/>
                    <a:pt x="685" y="1327"/>
                  </a:cubicBezTo>
                  <a:cubicBezTo>
                    <a:pt x="688" y="1322"/>
                    <a:pt x="692" y="1319"/>
                    <a:pt x="697" y="1317"/>
                  </a:cubicBezTo>
                  <a:cubicBezTo>
                    <a:pt x="687" y="1301"/>
                    <a:pt x="676" y="1281"/>
                    <a:pt x="681" y="1269"/>
                  </a:cubicBezTo>
                  <a:cubicBezTo>
                    <a:pt x="690" y="1249"/>
                    <a:pt x="703" y="1236"/>
                    <a:pt x="705" y="1212"/>
                  </a:cubicBezTo>
                  <a:cubicBezTo>
                    <a:pt x="707" y="1188"/>
                    <a:pt x="699" y="1151"/>
                    <a:pt x="716" y="1130"/>
                  </a:cubicBezTo>
                  <a:cubicBezTo>
                    <a:pt x="734" y="1110"/>
                    <a:pt x="734" y="1097"/>
                    <a:pt x="742" y="1082"/>
                  </a:cubicBezTo>
                  <a:cubicBezTo>
                    <a:pt x="751" y="1067"/>
                    <a:pt x="764" y="1062"/>
                    <a:pt x="779" y="1045"/>
                  </a:cubicBezTo>
                  <a:cubicBezTo>
                    <a:pt x="795" y="1028"/>
                    <a:pt x="793" y="1030"/>
                    <a:pt x="786" y="1006"/>
                  </a:cubicBezTo>
                  <a:cubicBezTo>
                    <a:pt x="779" y="982"/>
                    <a:pt x="760" y="967"/>
                    <a:pt x="782" y="951"/>
                  </a:cubicBezTo>
                  <a:cubicBezTo>
                    <a:pt x="803" y="934"/>
                    <a:pt x="834" y="921"/>
                    <a:pt x="801" y="891"/>
                  </a:cubicBezTo>
                  <a:cubicBezTo>
                    <a:pt x="768" y="862"/>
                    <a:pt x="768" y="808"/>
                    <a:pt x="793" y="795"/>
                  </a:cubicBezTo>
                  <a:cubicBezTo>
                    <a:pt x="817" y="782"/>
                    <a:pt x="871" y="789"/>
                    <a:pt x="893" y="743"/>
                  </a:cubicBezTo>
                  <a:cubicBezTo>
                    <a:pt x="915" y="697"/>
                    <a:pt x="921" y="678"/>
                    <a:pt x="910" y="635"/>
                  </a:cubicBezTo>
                  <a:cubicBezTo>
                    <a:pt x="900" y="593"/>
                    <a:pt x="891" y="569"/>
                    <a:pt x="913" y="548"/>
                  </a:cubicBezTo>
                  <a:cubicBezTo>
                    <a:pt x="934" y="528"/>
                    <a:pt x="928" y="524"/>
                    <a:pt x="978" y="528"/>
                  </a:cubicBezTo>
                  <a:cubicBezTo>
                    <a:pt x="1028" y="532"/>
                    <a:pt x="996" y="537"/>
                    <a:pt x="1028" y="532"/>
                  </a:cubicBezTo>
                  <a:cubicBezTo>
                    <a:pt x="1061" y="526"/>
                    <a:pt x="1068" y="522"/>
                    <a:pt x="1072" y="504"/>
                  </a:cubicBezTo>
                  <a:cubicBezTo>
                    <a:pt x="1076" y="485"/>
                    <a:pt x="1072" y="484"/>
                    <a:pt x="1100" y="482"/>
                  </a:cubicBezTo>
                  <a:cubicBezTo>
                    <a:pt x="1129" y="480"/>
                    <a:pt x="1164" y="465"/>
                    <a:pt x="1177" y="448"/>
                  </a:cubicBezTo>
                  <a:cubicBezTo>
                    <a:pt x="1190" y="432"/>
                    <a:pt x="1192" y="421"/>
                    <a:pt x="1194" y="404"/>
                  </a:cubicBezTo>
                  <a:cubicBezTo>
                    <a:pt x="1197" y="387"/>
                    <a:pt x="1227" y="380"/>
                    <a:pt x="1201" y="34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7" name="Freeform 23"/>
            <p:cNvSpPr>
              <a:spLocks/>
            </p:cNvSpPr>
            <p:nvPr/>
          </p:nvSpPr>
          <p:spPr bwMode="auto">
            <a:xfrm>
              <a:off x="3549" y="2533"/>
              <a:ext cx="896" cy="494"/>
            </a:xfrm>
            <a:custGeom>
              <a:avLst/>
              <a:gdLst>
                <a:gd name="T0" fmla="*/ 1488 w 1935"/>
                <a:gd name="T1" fmla="*/ 922 h 1066"/>
                <a:gd name="T2" fmla="*/ 1601 w 1935"/>
                <a:gd name="T3" fmla="*/ 883 h 1066"/>
                <a:gd name="T4" fmla="*/ 1711 w 1935"/>
                <a:gd name="T5" fmla="*/ 799 h 1066"/>
                <a:gd name="T6" fmla="*/ 1804 w 1935"/>
                <a:gd name="T7" fmla="*/ 744 h 1066"/>
                <a:gd name="T8" fmla="*/ 1911 w 1935"/>
                <a:gd name="T9" fmla="*/ 755 h 1066"/>
                <a:gd name="T10" fmla="*/ 1931 w 1935"/>
                <a:gd name="T11" fmla="*/ 731 h 1066"/>
                <a:gd name="T12" fmla="*/ 1846 w 1935"/>
                <a:gd name="T13" fmla="*/ 575 h 1066"/>
                <a:gd name="T14" fmla="*/ 1835 w 1935"/>
                <a:gd name="T15" fmla="*/ 431 h 1066"/>
                <a:gd name="T16" fmla="*/ 1753 w 1935"/>
                <a:gd name="T17" fmla="*/ 402 h 1066"/>
                <a:gd name="T18" fmla="*/ 1671 w 1935"/>
                <a:gd name="T19" fmla="*/ 360 h 1066"/>
                <a:gd name="T20" fmla="*/ 1609 w 1935"/>
                <a:gd name="T21" fmla="*/ 338 h 1066"/>
                <a:gd name="T22" fmla="*/ 1498 w 1935"/>
                <a:gd name="T23" fmla="*/ 345 h 1066"/>
                <a:gd name="T24" fmla="*/ 1374 w 1935"/>
                <a:gd name="T25" fmla="*/ 296 h 1066"/>
                <a:gd name="T26" fmla="*/ 1276 w 1935"/>
                <a:gd name="T27" fmla="*/ 242 h 1066"/>
                <a:gd name="T28" fmla="*/ 1244 w 1935"/>
                <a:gd name="T29" fmla="*/ 156 h 1066"/>
                <a:gd name="T30" fmla="*/ 1151 w 1935"/>
                <a:gd name="T31" fmla="*/ 181 h 1066"/>
                <a:gd name="T32" fmla="*/ 1041 w 1935"/>
                <a:gd name="T33" fmla="*/ 192 h 1066"/>
                <a:gd name="T34" fmla="*/ 843 w 1935"/>
                <a:gd name="T35" fmla="*/ 187 h 1066"/>
                <a:gd name="T36" fmla="*/ 675 w 1935"/>
                <a:gd name="T37" fmla="*/ 103 h 1066"/>
                <a:gd name="T38" fmla="*/ 562 w 1935"/>
                <a:gd name="T39" fmla="*/ 19 h 1066"/>
                <a:gd name="T40" fmla="*/ 422 w 1935"/>
                <a:gd name="T41" fmla="*/ 47 h 1066"/>
                <a:gd name="T42" fmla="*/ 295 w 1935"/>
                <a:gd name="T43" fmla="*/ 27 h 1066"/>
                <a:gd name="T44" fmla="*/ 282 w 1935"/>
                <a:gd name="T45" fmla="*/ 71 h 1066"/>
                <a:gd name="T46" fmla="*/ 374 w 1935"/>
                <a:gd name="T47" fmla="*/ 121 h 1066"/>
                <a:gd name="T48" fmla="*/ 308 w 1935"/>
                <a:gd name="T49" fmla="*/ 197 h 1066"/>
                <a:gd name="T50" fmla="*/ 258 w 1935"/>
                <a:gd name="T51" fmla="*/ 286 h 1066"/>
                <a:gd name="T52" fmla="*/ 293 w 1935"/>
                <a:gd name="T53" fmla="*/ 379 h 1066"/>
                <a:gd name="T54" fmla="*/ 380 w 1935"/>
                <a:gd name="T55" fmla="*/ 433 h 1066"/>
                <a:gd name="T56" fmla="*/ 443 w 1935"/>
                <a:gd name="T57" fmla="*/ 592 h 1066"/>
                <a:gd name="T58" fmla="*/ 315 w 1935"/>
                <a:gd name="T59" fmla="*/ 670 h 1066"/>
                <a:gd name="T60" fmla="*/ 138 w 1935"/>
                <a:gd name="T61" fmla="*/ 711 h 1066"/>
                <a:gd name="T62" fmla="*/ 36 w 1935"/>
                <a:gd name="T63" fmla="*/ 747 h 1066"/>
                <a:gd name="T64" fmla="*/ 66 w 1935"/>
                <a:gd name="T65" fmla="*/ 831 h 1066"/>
                <a:gd name="T66" fmla="*/ 135 w 1935"/>
                <a:gd name="T67" fmla="*/ 942 h 1066"/>
                <a:gd name="T68" fmla="*/ 207 w 1935"/>
                <a:gd name="T69" fmla="*/ 1034 h 1066"/>
                <a:gd name="T70" fmla="*/ 291 w 1935"/>
                <a:gd name="T71" fmla="*/ 972 h 1066"/>
                <a:gd name="T72" fmla="*/ 479 w 1935"/>
                <a:gd name="T73" fmla="*/ 924 h 1066"/>
                <a:gd name="T74" fmla="*/ 544 w 1935"/>
                <a:gd name="T75" fmla="*/ 838 h 1066"/>
                <a:gd name="T76" fmla="*/ 741 w 1935"/>
                <a:gd name="T77" fmla="*/ 820 h 1066"/>
                <a:gd name="T78" fmla="*/ 955 w 1935"/>
                <a:gd name="T79" fmla="*/ 879 h 1066"/>
                <a:gd name="T80" fmla="*/ 1134 w 1935"/>
                <a:gd name="T81" fmla="*/ 823 h 1066"/>
                <a:gd name="T82" fmla="*/ 1195 w 1935"/>
                <a:gd name="T83" fmla="*/ 909 h 1066"/>
                <a:gd name="T84" fmla="*/ 1330 w 1935"/>
                <a:gd name="T85" fmla="*/ 842 h 1066"/>
                <a:gd name="T86" fmla="*/ 1403 w 1935"/>
                <a:gd name="T87" fmla="*/ 992 h 10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35" h="1066">
                  <a:moveTo>
                    <a:pt x="1444" y="949"/>
                  </a:moveTo>
                  <a:cubicBezTo>
                    <a:pt x="1479" y="942"/>
                    <a:pt x="1483" y="933"/>
                    <a:pt x="1488" y="922"/>
                  </a:cubicBezTo>
                  <a:cubicBezTo>
                    <a:pt x="1492" y="911"/>
                    <a:pt x="1490" y="898"/>
                    <a:pt x="1518" y="899"/>
                  </a:cubicBezTo>
                  <a:cubicBezTo>
                    <a:pt x="1547" y="901"/>
                    <a:pt x="1560" y="905"/>
                    <a:pt x="1601" y="883"/>
                  </a:cubicBezTo>
                  <a:cubicBezTo>
                    <a:pt x="1643" y="861"/>
                    <a:pt x="1662" y="840"/>
                    <a:pt x="1676" y="823"/>
                  </a:cubicBezTo>
                  <a:cubicBezTo>
                    <a:pt x="1689" y="807"/>
                    <a:pt x="1671" y="799"/>
                    <a:pt x="1711" y="799"/>
                  </a:cubicBezTo>
                  <a:cubicBezTo>
                    <a:pt x="1750" y="799"/>
                    <a:pt x="1763" y="788"/>
                    <a:pt x="1765" y="768"/>
                  </a:cubicBezTo>
                  <a:cubicBezTo>
                    <a:pt x="1767" y="747"/>
                    <a:pt x="1769" y="744"/>
                    <a:pt x="1804" y="744"/>
                  </a:cubicBezTo>
                  <a:cubicBezTo>
                    <a:pt x="1839" y="744"/>
                    <a:pt x="1850" y="747"/>
                    <a:pt x="1861" y="762"/>
                  </a:cubicBezTo>
                  <a:cubicBezTo>
                    <a:pt x="1872" y="777"/>
                    <a:pt x="1894" y="770"/>
                    <a:pt x="1911" y="755"/>
                  </a:cubicBezTo>
                  <a:cubicBezTo>
                    <a:pt x="1920" y="748"/>
                    <a:pt x="1928" y="742"/>
                    <a:pt x="1935" y="734"/>
                  </a:cubicBezTo>
                  <a:cubicBezTo>
                    <a:pt x="1934" y="733"/>
                    <a:pt x="1932" y="732"/>
                    <a:pt x="1931" y="731"/>
                  </a:cubicBezTo>
                  <a:cubicBezTo>
                    <a:pt x="1911" y="709"/>
                    <a:pt x="1918" y="690"/>
                    <a:pt x="1896" y="660"/>
                  </a:cubicBezTo>
                  <a:cubicBezTo>
                    <a:pt x="1874" y="631"/>
                    <a:pt x="1842" y="620"/>
                    <a:pt x="1846" y="575"/>
                  </a:cubicBezTo>
                  <a:cubicBezTo>
                    <a:pt x="1850" y="531"/>
                    <a:pt x="1804" y="512"/>
                    <a:pt x="1828" y="490"/>
                  </a:cubicBezTo>
                  <a:cubicBezTo>
                    <a:pt x="1852" y="468"/>
                    <a:pt x="1870" y="453"/>
                    <a:pt x="1835" y="431"/>
                  </a:cubicBezTo>
                  <a:cubicBezTo>
                    <a:pt x="1800" y="408"/>
                    <a:pt x="1813" y="420"/>
                    <a:pt x="1787" y="408"/>
                  </a:cubicBezTo>
                  <a:cubicBezTo>
                    <a:pt x="1761" y="396"/>
                    <a:pt x="1769" y="395"/>
                    <a:pt x="1753" y="402"/>
                  </a:cubicBezTo>
                  <a:cubicBezTo>
                    <a:pt x="1737" y="408"/>
                    <a:pt x="1729" y="415"/>
                    <a:pt x="1714" y="398"/>
                  </a:cubicBezTo>
                  <a:cubicBezTo>
                    <a:pt x="1698" y="381"/>
                    <a:pt x="1685" y="358"/>
                    <a:pt x="1671" y="360"/>
                  </a:cubicBezTo>
                  <a:cubicBezTo>
                    <a:pt x="1657" y="362"/>
                    <a:pt x="1650" y="354"/>
                    <a:pt x="1644" y="345"/>
                  </a:cubicBezTo>
                  <a:cubicBezTo>
                    <a:pt x="1637" y="337"/>
                    <a:pt x="1626" y="316"/>
                    <a:pt x="1609" y="338"/>
                  </a:cubicBezTo>
                  <a:cubicBezTo>
                    <a:pt x="1591" y="360"/>
                    <a:pt x="1579" y="359"/>
                    <a:pt x="1562" y="361"/>
                  </a:cubicBezTo>
                  <a:cubicBezTo>
                    <a:pt x="1545" y="363"/>
                    <a:pt x="1512" y="358"/>
                    <a:pt x="1498" y="345"/>
                  </a:cubicBezTo>
                  <a:cubicBezTo>
                    <a:pt x="1483" y="332"/>
                    <a:pt x="1447" y="281"/>
                    <a:pt x="1421" y="277"/>
                  </a:cubicBezTo>
                  <a:cubicBezTo>
                    <a:pt x="1395" y="272"/>
                    <a:pt x="1398" y="285"/>
                    <a:pt x="1374" y="296"/>
                  </a:cubicBezTo>
                  <a:cubicBezTo>
                    <a:pt x="1350" y="307"/>
                    <a:pt x="1336" y="308"/>
                    <a:pt x="1318" y="293"/>
                  </a:cubicBezTo>
                  <a:cubicBezTo>
                    <a:pt x="1301" y="279"/>
                    <a:pt x="1273" y="263"/>
                    <a:pt x="1276" y="242"/>
                  </a:cubicBezTo>
                  <a:cubicBezTo>
                    <a:pt x="1279" y="220"/>
                    <a:pt x="1285" y="212"/>
                    <a:pt x="1280" y="195"/>
                  </a:cubicBezTo>
                  <a:cubicBezTo>
                    <a:pt x="1276" y="179"/>
                    <a:pt x="1264" y="146"/>
                    <a:pt x="1244" y="156"/>
                  </a:cubicBezTo>
                  <a:cubicBezTo>
                    <a:pt x="1225" y="166"/>
                    <a:pt x="1228" y="197"/>
                    <a:pt x="1196" y="204"/>
                  </a:cubicBezTo>
                  <a:cubicBezTo>
                    <a:pt x="1164" y="210"/>
                    <a:pt x="1164" y="190"/>
                    <a:pt x="1151" y="181"/>
                  </a:cubicBezTo>
                  <a:cubicBezTo>
                    <a:pt x="1138" y="173"/>
                    <a:pt x="1126" y="169"/>
                    <a:pt x="1101" y="172"/>
                  </a:cubicBezTo>
                  <a:cubicBezTo>
                    <a:pt x="1076" y="175"/>
                    <a:pt x="1065" y="182"/>
                    <a:pt x="1041" y="192"/>
                  </a:cubicBezTo>
                  <a:cubicBezTo>
                    <a:pt x="1017" y="203"/>
                    <a:pt x="970" y="210"/>
                    <a:pt x="933" y="205"/>
                  </a:cubicBezTo>
                  <a:cubicBezTo>
                    <a:pt x="896" y="201"/>
                    <a:pt x="893" y="203"/>
                    <a:pt x="843" y="187"/>
                  </a:cubicBezTo>
                  <a:cubicBezTo>
                    <a:pt x="794" y="171"/>
                    <a:pt x="791" y="159"/>
                    <a:pt x="768" y="157"/>
                  </a:cubicBezTo>
                  <a:cubicBezTo>
                    <a:pt x="745" y="155"/>
                    <a:pt x="693" y="127"/>
                    <a:pt x="675" y="103"/>
                  </a:cubicBezTo>
                  <a:cubicBezTo>
                    <a:pt x="660" y="84"/>
                    <a:pt x="619" y="27"/>
                    <a:pt x="580" y="0"/>
                  </a:cubicBezTo>
                  <a:cubicBezTo>
                    <a:pt x="575" y="6"/>
                    <a:pt x="568" y="12"/>
                    <a:pt x="562" y="19"/>
                  </a:cubicBezTo>
                  <a:cubicBezTo>
                    <a:pt x="540" y="41"/>
                    <a:pt x="540" y="53"/>
                    <a:pt x="498" y="34"/>
                  </a:cubicBezTo>
                  <a:cubicBezTo>
                    <a:pt x="457" y="15"/>
                    <a:pt x="455" y="47"/>
                    <a:pt x="422" y="47"/>
                  </a:cubicBezTo>
                  <a:cubicBezTo>
                    <a:pt x="389" y="47"/>
                    <a:pt x="385" y="47"/>
                    <a:pt x="378" y="30"/>
                  </a:cubicBezTo>
                  <a:cubicBezTo>
                    <a:pt x="372" y="14"/>
                    <a:pt x="356" y="34"/>
                    <a:pt x="295" y="27"/>
                  </a:cubicBezTo>
                  <a:cubicBezTo>
                    <a:pt x="234" y="19"/>
                    <a:pt x="243" y="41"/>
                    <a:pt x="243" y="53"/>
                  </a:cubicBezTo>
                  <a:cubicBezTo>
                    <a:pt x="243" y="64"/>
                    <a:pt x="256" y="71"/>
                    <a:pt x="282" y="71"/>
                  </a:cubicBezTo>
                  <a:cubicBezTo>
                    <a:pt x="308" y="71"/>
                    <a:pt x="306" y="88"/>
                    <a:pt x="304" y="106"/>
                  </a:cubicBezTo>
                  <a:cubicBezTo>
                    <a:pt x="302" y="125"/>
                    <a:pt x="343" y="119"/>
                    <a:pt x="374" y="121"/>
                  </a:cubicBezTo>
                  <a:cubicBezTo>
                    <a:pt x="404" y="123"/>
                    <a:pt x="391" y="156"/>
                    <a:pt x="389" y="179"/>
                  </a:cubicBezTo>
                  <a:cubicBezTo>
                    <a:pt x="387" y="201"/>
                    <a:pt x="343" y="199"/>
                    <a:pt x="308" y="197"/>
                  </a:cubicBezTo>
                  <a:cubicBezTo>
                    <a:pt x="273" y="195"/>
                    <a:pt x="276" y="223"/>
                    <a:pt x="260" y="243"/>
                  </a:cubicBezTo>
                  <a:cubicBezTo>
                    <a:pt x="245" y="264"/>
                    <a:pt x="238" y="271"/>
                    <a:pt x="258" y="286"/>
                  </a:cubicBezTo>
                  <a:cubicBezTo>
                    <a:pt x="278" y="301"/>
                    <a:pt x="293" y="318"/>
                    <a:pt x="300" y="336"/>
                  </a:cubicBezTo>
                  <a:cubicBezTo>
                    <a:pt x="303" y="345"/>
                    <a:pt x="298" y="363"/>
                    <a:pt x="293" y="379"/>
                  </a:cubicBezTo>
                  <a:cubicBezTo>
                    <a:pt x="323" y="376"/>
                    <a:pt x="354" y="385"/>
                    <a:pt x="377" y="383"/>
                  </a:cubicBezTo>
                  <a:cubicBezTo>
                    <a:pt x="407" y="381"/>
                    <a:pt x="384" y="414"/>
                    <a:pt x="380" y="433"/>
                  </a:cubicBezTo>
                  <a:cubicBezTo>
                    <a:pt x="377" y="453"/>
                    <a:pt x="410" y="461"/>
                    <a:pt x="426" y="492"/>
                  </a:cubicBezTo>
                  <a:cubicBezTo>
                    <a:pt x="443" y="522"/>
                    <a:pt x="443" y="556"/>
                    <a:pt x="443" y="592"/>
                  </a:cubicBezTo>
                  <a:cubicBezTo>
                    <a:pt x="443" y="628"/>
                    <a:pt x="407" y="631"/>
                    <a:pt x="390" y="620"/>
                  </a:cubicBezTo>
                  <a:cubicBezTo>
                    <a:pt x="374" y="608"/>
                    <a:pt x="331" y="650"/>
                    <a:pt x="315" y="670"/>
                  </a:cubicBezTo>
                  <a:cubicBezTo>
                    <a:pt x="298" y="689"/>
                    <a:pt x="249" y="703"/>
                    <a:pt x="226" y="703"/>
                  </a:cubicBezTo>
                  <a:cubicBezTo>
                    <a:pt x="203" y="703"/>
                    <a:pt x="171" y="703"/>
                    <a:pt x="138" y="711"/>
                  </a:cubicBezTo>
                  <a:cubicBezTo>
                    <a:pt x="105" y="720"/>
                    <a:pt x="89" y="722"/>
                    <a:pt x="89" y="722"/>
                  </a:cubicBezTo>
                  <a:cubicBezTo>
                    <a:pt x="89" y="722"/>
                    <a:pt x="72" y="725"/>
                    <a:pt x="36" y="747"/>
                  </a:cubicBezTo>
                  <a:cubicBezTo>
                    <a:pt x="0" y="770"/>
                    <a:pt x="40" y="781"/>
                    <a:pt x="66" y="789"/>
                  </a:cubicBezTo>
                  <a:cubicBezTo>
                    <a:pt x="92" y="797"/>
                    <a:pt x="69" y="809"/>
                    <a:pt x="66" y="831"/>
                  </a:cubicBezTo>
                  <a:cubicBezTo>
                    <a:pt x="63" y="853"/>
                    <a:pt x="66" y="878"/>
                    <a:pt x="82" y="898"/>
                  </a:cubicBezTo>
                  <a:cubicBezTo>
                    <a:pt x="99" y="917"/>
                    <a:pt x="99" y="923"/>
                    <a:pt x="135" y="942"/>
                  </a:cubicBezTo>
                  <a:cubicBezTo>
                    <a:pt x="171" y="962"/>
                    <a:pt x="158" y="945"/>
                    <a:pt x="154" y="975"/>
                  </a:cubicBezTo>
                  <a:cubicBezTo>
                    <a:pt x="151" y="1006"/>
                    <a:pt x="207" y="1034"/>
                    <a:pt x="207" y="1034"/>
                  </a:cubicBezTo>
                  <a:cubicBezTo>
                    <a:pt x="261" y="1066"/>
                    <a:pt x="261" y="1066"/>
                    <a:pt x="261" y="1066"/>
                  </a:cubicBezTo>
                  <a:cubicBezTo>
                    <a:pt x="263" y="1024"/>
                    <a:pt x="275" y="1005"/>
                    <a:pt x="291" y="972"/>
                  </a:cubicBezTo>
                  <a:cubicBezTo>
                    <a:pt x="308" y="935"/>
                    <a:pt x="361" y="916"/>
                    <a:pt x="400" y="898"/>
                  </a:cubicBezTo>
                  <a:cubicBezTo>
                    <a:pt x="439" y="879"/>
                    <a:pt x="457" y="942"/>
                    <a:pt x="479" y="924"/>
                  </a:cubicBezTo>
                  <a:cubicBezTo>
                    <a:pt x="501" y="905"/>
                    <a:pt x="514" y="927"/>
                    <a:pt x="562" y="931"/>
                  </a:cubicBezTo>
                  <a:cubicBezTo>
                    <a:pt x="610" y="935"/>
                    <a:pt x="575" y="868"/>
                    <a:pt x="544" y="838"/>
                  </a:cubicBezTo>
                  <a:cubicBezTo>
                    <a:pt x="514" y="809"/>
                    <a:pt x="597" y="798"/>
                    <a:pt x="636" y="798"/>
                  </a:cubicBezTo>
                  <a:cubicBezTo>
                    <a:pt x="675" y="798"/>
                    <a:pt x="715" y="805"/>
                    <a:pt x="741" y="820"/>
                  </a:cubicBezTo>
                  <a:cubicBezTo>
                    <a:pt x="767" y="835"/>
                    <a:pt x="802" y="838"/>
                    <a:pt x="872" y="827"/>
                  </a:cubicBezTo>
                  <a:cubicBezTo>
                    <a:pt x="942" y="816"/>
                    <a:pt x="924" y="849"/>
                    <a:pt x="955" y="879"/>
                  </a:cubicBezTo>
                  <a:cubicBezTo>
                    <a:pt x="985" y="909"/>
                    <a:pt x="1016" y="894"/>
                    <a:pt x="1064" y="875"/>
                  </a:cubicBezTo>
                  <a:cubicBezTo>
                    <a:pt x="1112" y="857"/>
                    <a:pt x="1103" y="835"/>
                    <a:pt x="1134" y="823"/>
                  </a:cubicBezTo>
                  <a:cubicBezTo>
                    <a:pt x="1164" y="812"/>
                    <a:pt x="1173" y="846"/>
                    <a:pt x="1156" y="857"/>
                  </a:cubicBezTo>
                  <a:cubicBezTo>
                    <a:pt x="1138" y="868"/>
                    <a:pt x="1151" y="886"/>
                    <a:pt x="1195" y="909"/>
                  </a:cubicBezTo>
                  <a:cubicBezTo>
                    <a:pt x="1239" y="931"/>
                    <a:pt x="1226" y="879"/>
                    <a:pt x="1256" y="846"/>
                  </a:cubicBezTo>
                  <a:cubicBezTo>
                    <a:pt x="1287" y="812"/>
                    <a:pt x="1291" y="820"/>
                    <a:pt x="1330" y="842"/>
                  </a:cubicBezTo>
                  <a:cubicBezTo>
                    <a:pt x="1370" y="864"/>
                    <a:pt x="1339" y="890"/>
                    <a:pt x="1339" y="946"/>
                  </a:cubicBezTo>
                  <a:cubicBezTo>
                    <a:pt x="1339" y="983"/>
                    <a:pt x="1373" y="987"/>
                    <a:pt x="1403" y="992"/>
                  </a:cubicBezTo>
                  <a:cubicBezTo>
                    <a:pt x="1411" y="975"/>
                    <a:pt x="1424" y="954"/>
                    <a:pt x="1444" y="94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8" name="Freeform 24"/>
            <p:cNvSpPr>
              <a:spLocks/>
            </p:cNvSpPr>
            <p:nvPr/>
          </p:nvSpPr>
          <p:spPr bwMode="auto">
            <a:xfrm>
              <a:off x="4490" y="2997"/>
              <a:ext cx="504" cy="574"/>
            </a:xfrm>
            <a:custGeom>
              <a:avLst/>
              <a:gdLst>
                <a:gd name="T0" fmla="*/ 1034 w 1088"/>
                <a:gd name="T1" fmla="*/ 190 h 1239"/>
                <a:gd name="T2" fmla="*/ 958 w 1088"/>
                <a:gd name="T3" fmla="*/ 203 h 1239"/>
                <a:gd name="T4" fmla="*/ 901 w 1088"/>
                <a:gd name="T5" fmla="*/ 215 h 1239"/>
                <a:gd name="T6" fmla="*/ 854 w 1088"/>
                <a:gd name="T7" fmla="*/ 167 h 1239"/>
                <a:gd name="T8" fmla="*/ 806 w 1088"/>
                <a:gd name="T9" fmla="*/ 176 h 1239"/>
                <a:gd name="T10" fmla="*/ 765 w 1088"/>
                <a:gd name="T11" fmla="*/ 212 h 1239"/>
                <a:gd name="T12" fmla="*/ 698 w 1088"/>
                <a:gd name="T13" fmla="*/ 207 h 1239"/>
                <a:gd name="T14" fmla="*/ 662 w 1088"/>
                <a:gd name="T15" fmla="*/ 158 h 1239"/>
                <a:gd name="T16" fmla="*/ 619 w 1088"/>
                <a:gd name="T17" fmla="*/ 101 h 1239"/>
                <a:gd name="T18" fmla="*/ 614 w 1088"/>
                <a:gd name="T19" fmla="*/ 35 h 1239"/>
                <a:gd name="T20" fmla="*/ 560 w 1088"/>
                <a:gd name="T21" fmla="*/ 30 h 1239"/>
                <a:gd name="T22" fmla="*/ 524 w 1088"/>
                <a:gd name="T23" fmla="*/ 33 h 1239"/>
                <a:gd name="T24" fmla="*/ 518 w 1088"/>
                <a:gd name="T25" fmla="*/ 44 h 1239"/>
                <a:gd name="T26" fmla="*/ 501 w 1088"/>
                <a:gd name="T27" fmla="*/ 88 h 1239"/>
                <a:gd name="T28" fmla="*/ 424 w 1088"/>
                <a:gd name="T29" fmla="*/ 122 h 1239"/>
                <a:gd name="T30" fmla="*/ 396 w 1088"/>
                <a:gd name="T31" fmla="*/ 144 h 1239"/>
                <a:gd name="T32" fmla="*/ 352 w 1088"/>
                <a:gd name="T33" fmla="*/ 172 h 1239"/>
                <a:gd name="T34" fmla="*/ 302 w 1088"/>
                <a:gd name="T35" fmla="*/ 168 h 1239"/>
                <a:gd name="T36" fmla="*/ 237 w 1088"/>
                <a:gd name="T37" fmla="*/ 188 h 1239"/>
                <a:gd name="T38" fmla="*/ 234 w 1088"/>
                <a:gd name="T39" fmla="*/ 275 h 1239"/>
                <a:gd name="T40" fmla="*/ 217 w 1088"/>
                <a:gd name="T41" fmla="*/ 383 h 1239"/>
                <a:gd name="T42" fmla="*/ 117 w 1088"/>
                <a:gd name="T43" fmla="*/ 435 h 1239"/>
                <a:gd name="T44" fmla="*/ 125 w 1088"/>
                <a:gd name="T45" fmla="*/ 531 h 1239"/>
                <a:gd name="T46" fmla="*/ 106 w 1088"/>
                <a:gd name="T47" fmla="*/ 591 h 1239"/>
                <a:gd name="T48" fmla="*/ 110 w 1088"/>
                <a:gd name="T49" fmla="*/ 646 h 1239"/>
                <a:gd name="T50" fmla="*/ 103 w 1088"/>
                <a:gd name="T51" fmla="*/ 685 h 1239"/>
                <a:gd name="T52" fmla="*/ 66 w 1088"/>
                <a:gd name="T53" fmla="*/ 722 h 1239"/>
                <a:gd name="T54" fmla="*/ 40 w 1088"/>
                <a:gd name="T55" fmla="*/ 770 h 1239"/>
                <a:gd name="T56" fmla="*/ 29 w 1088"/>
                <a:gd name="T57" fmla="*/ 852 h 1239"/>
                <a:gd name="T58" fmla="*/ 5 w 1088"/>
                <a:gd name="T59" fmla="*/ 909 h 1239"/>
                <a:gd name="T60" fmla="*/ 21 w 1088"/>
                <a:gd name="T61" fmla="*/ 957 h 1239"/>
                <a:gd name="T62" fmla="*/ 119 w 1088"/>
                <a:gd name="T63" fmla="*/ 967 h 1239"/>
                <a:gd name="T64" fmla="*/ 175 w 1088"/>
                <a:gd name="T65" fmla="*/ 1000 h 1239"/>
                <a:gd name="T66" fmla="*/ 245 w 1088"/>
                <a:gd name="T67" fmla="*/ 1004 h 1239"/>
                <a:gd name="T68" fmla="*/ 280 w 1088"/>
                <a:gd name="T69" fmla="*/ 1037 h 1239"/>
                <a:gd name="T70" fmla="*/ 341 w 1088"/>
                <a:gd name="T71" fmla="*/ 1152 h 1239"/>
                <a:gd name="T72" fmla="*/ 391 w 1088"/>
                <a:gd name="T73" fmla="*/ 1239 h 1239"/>
                <a:gd name="T74" fmla="*/ 438 w 1088"/>
                <a:gd name="T75" fmla="*/ 1211 h 1239"/>
                <a:gd name="T76" fmla="*/ 538 w 1088"/>
                <a:gd name="T77" fmla="*/ 1145 h 1239"/>
                <a:gd name="T78" fmla="*/ 617 w 1088"/>
                <a:gd name="T79" fmla="*/ 1033 h 1239"/>
                <a:gd name="T80" fmla="*/ 652 w 1088"/>
                <a:gd name="T81" fmla="*/ 967 h 1239"/>
                <a:gd name="T82" fmla="*/ 752 w 1088"/>
                <a:gd name="T83" fmla="*/ 919 h 1239"/>
                <a:gd name="T84" fmla="*/ 813 w 1088"/>
                <a:gd name="T85" fmla="*/ 859 h 1239"/>
                <a:gd name="T86" fmla="*/ 813 w 1088"/>
                <a:gd name="T87" fmla="*/ 781 h 1239"/>
                <a:gd name="T88" fmla="*/ 861 w 1088"/>
                <a:gd name="T89" fmla="*/ 730 h 1239"/>
                <a:gd name="T90" fmla="*/ 905 w 1088"/>
                <a:gd name="T91" fmla="*/ 678 h 1239"/>
                <a:gd name="T92" fmla="*/ 944 w 1088"/>
                <a:gd name="T93" fmla="*/ 600 h 1239"/>
                <a:gd name="T94" fmla="*/ 922 w 1088"/>
                <a:gd name="T95" fmla="*/ 515 h 1239"/>
                <a:gd name="T96" fmla="*/ 936 w 1088"/>
                <a:gd name="T97" fmla="*/ 448 h 1239"/>
                <a:gd name="T98" fmla="*/ 914 w 1088"/>
                <a:gd name="T99" fmla="*/ 377 h 1239"/>
                <a:gd name="T100" fmla="*/ 997 w 1088"/>
                <a:gd name="T101" fmla="*/ 351 h 1239"/>
                <a:gd name="T102" fmla="*/ 1062 w 1088"/>
                <a:gd name="T103" fmla="*/ 259 h 1239"/>
                <a:gd name="T104" fmla="*/ 1088 w 1088"/>
                <a:gd name="T105" fmla="*/ 225 h 1239"/>
                <a:gd name="T106" fmla="*/ 1081 w 1088"/>
                <a:gd name="T107" fmla="*/ 224 h 1239"/>
                <a:gd name="T108" fmla="*/ 1034 w 1088"/>
                <a:gd name="T109" fmla="*/ 190 h 1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88" h="1239">
                  <a:moveTo>
                    <a:pt x="1034" y="190"/>
                  </a:moveTo>
                  <a:cubicBezTo>
                    <a:pt x="1024" y="168"/>
                    <a:pt x="985" y="192"/>
                    <a:pt x="958" y="203"/>
                  </a:cubicBezTo>
                  <a:cubicBezTo>
                    <a:pt x="932" y="214"/>
                    <a:pt x="932" y="219"/>
                    <a:pt x="901" y="215"/>
                  </a:cubicBezTo>
                  <a:cubicBezTo>
                    <a:pt x="870" y="211"/>
                    <a:pt x="875" y="201"/>
                    <a:pt x="854" y="167"/>
                  </a:cubicBezTo>
                  <a:cubicBezTo>
                    <a:pt x="832" y="132"/>
                    <a:pt x="816" y="157"/>
                    <a:pt x="806" y="176"/>
                  </a:cubicBezTo>
                  <a:cubicBezTo>
                    <a:pt x="796" y="196"/>
                    <a:pt x="782" y="200"/>
                    <a:pt x="765" y="212"/>
                  </a:cubicBezTo>
                  <a:cubicBezTo>
                    <a:pt x="749" y="225"/>
                    <a:pt x="719" y="217"/>
                    <a:pt x="698" y="207"/>
                  </a:cubicBezTo>
                  <a:cubicBezTo>
                    <a:pt x="677" y="197"/>
                    <a:pt x="667" y="179"/>
                    <a:pt x="662" y="158"/>
                  </a:cubicBezTo>
                  <a:cubicBezTo>
                    <a:pt x="657" y="137"/>
                    <a:pt x="639" y="117"/>
                    <a:pt x="619" y="101"/>
                  </a:cubicBezTo>
                  <a:cubicBezTo>
                    <a:pt x="600" y="86"/>
                    <a:pt x="613" y="69"/>
                    <a:pt x="614" y="35"/>
                  </a:cubicBezTo>
                  <a:cubicBezTo>
                    <a:pt x="616" y="0"/>
                    <a:pt x="578" y="21"/>
                    <a:pt x="560" y="30"/>
                  </a:cubicBezTo>
                  <a:cubicBezTo>
                    <a:pt x="552" y="35"/>
                    <a:pt x="537" y="35"/>
                    <a:pt x="524" y="33"/>
                  </a:cubicBezTo>
                  <a:cubicBezTo>
                    <a:pt x="521" y="36"/>
                    <a:pt x="519" y="40"/>
                    <a:pt x="518" y="44"/>
                  </a:cubicBezTo>
                  <a:cubicBezTo>
                    <a:pt x="516" y="61"/>
                    <a:pt x="514" y="72"/>
                    <a:pt x="501" y="88"/>
                  </a:cubicBezTo>
                  <a:cubicBezTo>
                    <a:pt x="488" y="105"/>
                    <a:pt x="453" y="120"/>
                    <a:pt x="424" y="122"/>
                  </a:cubicBezTo>
                  <a:cubicBezTo>
                    <a:pt x="396" y="124"/>
                    <a:pt x="400" y="125"/>
                    <a:pt x="396" y="144"/>
                  </a:cubicBezTo>
                  <a:cubicBezTo>
                    <a:pt x="392" y="162"/>
                    <a:pt x="385" y="166"/>
                    <a:pt x="352" y="172"/>
                  </a:cubicBezTo>
                  <a:cubicBezTo>
                    <a:pt x="320" y="177"/>
                    <a:pt x="352" y="172"/>
                    <a:pt x="302" y="168"/>
                  </a:cubicBezTo>
                  <a:cubicBezTo>
                    <a:pt x="252" y="164"/>
                    <a:pt x="258" y="168"/>
                    <a:pt x="237" y="188"/>
                  </a:cubicBezTo>
                  <a:cubicBezTo>
                    <a:pt x="215" y="209"/>
                    <a:pt x="224" y="233"/>
                    <a:pt x="234" y="275"/>
                  </a:cubicBezTo>
                  <a:cubicBezTo>
                    <a:pt x="245" y="318"/>
                    <a:pt x="239" y="337"/>
                    <a:pt x="217" y="383"/>
                  </a:cubicBezTo>
                  <a:cubicBezTo>
                    <a:pt x="195" y="429"/>
                    <a:pt x="141" y="422"/>
                    <a:pt x="117" y="435"/>
                  </a:cubicBezTo>
                  <a:cubicBezTo>
                    <a:pt x="92" y="448"/>
                    <a:pt x="92" y="502"/>
                    <a:pt x="125" y="531"/>
                  </a:cubicBezTo>
                  <a:cubicBezTo>
                    <a:pt x="158" y="561"/>
                    <a:pt x="127" y="574"/>
                    <a:pt x="106" y="591"/>
                  </a:cubicBezTo>
                  <a:cubicBezTo>
                    <a:pt x="84" y="607"/>
                    <a:pt x="103" y="622"/>
                    <a:pt x="110" y="646"/>
                  </a:cubicBezTo>
                  <a:cubicBezTo>
                    <a:pt x="117" y="670"/>
                    <a:pt x="119" y="668"/>
                    <a:pt x="103" y="685"/>
                  </a:cubicBezTo>
                  <a:cubicBezTo>
                    <a:pt x="88" y="702"/>
                    <a:pt x="75" y="707"/>
                    <a:pt x="66" y="722"/>
                  </a:cubicBezTo>
                  <a:cubicBezTo>
                    <a:pt x="58" y="737"/>
                    <a:pt x="58" y="750"/>
                    <a:pt x="40" y="770"/>
                  </a:cubicBezTo>
                  <a:cubicBezTo>
                    <a:pt x="23" y="791"/>
                    <a:pt x="31" y="828"/>
                    <a:pt x="29" y="852"/>
                  </a:cubicBezTo>
                  <a:cubicBezTo>
                    <a:pt x="27" y="876"/>
                    <a:pt x="14" y="889"/>
                    <a:pt x="5" y="909"/>
                  </a:cubicBezTo>
                  <a:cubicBezTo>
                    <a:pt x="0" y="921"/>
                    <a:pt x="11" y="941"/>
                    <a:pt x="21" y="957"/>
                  </a:cubicBezTo>
                  <a:cubicBezTo>
                    <a:pt x="47" y="948"/>
                    <a:pt x="101" y="970"/>
                    <a:pt x="119" y="967"/>
                  </a:cubicBezTo>
                  <a:cubicBezTo>
                    <a:pt x="141" y="963"/>
                    <a:pt x="162" y="982"/>
                    <a:pt x="175" y="1000"/>
                  </a:cubicBezTo>
                  <a:cubicBezTo>
                    <a:pt x="189" y="1019"/>
                    <a:pt x="224" y="1022"/>
                    <a:pt x="245" y="1004"/>
                  </a:cubicBezTo>
                  <a:cubicBezTo>
                    <a:pt x="267" y="985"/>
                    <a:pt x="272" y="1008"/>
                    <a:pt x="280" y="1037"/>
                  </a:cubicBezTo>
                  <a:cubicBezTo>
                    <a:pt x="289" y="1067"/>
                    <a:pt x="346" y="1096"/>
                    <a:pt x="341" y="1152"/>
                  </a:cubicBezTo>
                  <a:cubicBezTo>
                    <a:pt x="339" y="1183"/>
                    <a:pt x="366" y="1216"/>
                    <a:pt x="391" y="1239"/>
                  </a:cubicBezTo>
                  <a:cubicBezTo>
                    <a:pt x="405" y="1229"/>
                    <a:pt x="420" y="1220"/>
                    <a:pt x="438" y="1211"/>
                  </a:cubicBezTo>
                  <a:cubicBezTo>
                    <a:pt x="490" y="1185"/>
                    <a:pt x="490" y="1189"/>
                    <a:pt x="538" y="1145"/>
                  </a:cubicBezTo>
                  <a:cubicBezTo>
                    <a:pt x="586" y="1100"/>
                    <a:pt x="608" y="1082"/>
                    <a:pt x="617" y="1033"/>
                  </a:cubicBezTo>
                  <a:cubicBezTo>
                    <a:pt x="625" y="985"/>
                    <a:pt x="582" y="978"/>
                    <a:pt x="652" y="967"/>
                  </a:cubicBezTo>
                  <a:cubicBezTo>
                    <a:pt x="721" y="956"/>
                    <a:pt x="756" y="959"/>
                    <a:pt x="752" y="919"/>
                  </a:cubicBezTo>
                  <a:cubicBezTo>
                    <a:pt x="748" y="878"/>
                    <a:pt x="813" y="889"/>
                    <a:pt x="813" y="859"/>
                  </a:cubicBezTo>
                  <a:cubicBezTo>
                    <a:pt x="813" y="830"/>
                    <a:pt x="770" y="793"/>
                    <a:pt x="813" y="781"/>
                  </a:cubicBezTo>
                  <a:cubicBezTo>
                    <a:pt x="857" y="770"/>
                    <a:pt x="866" y="770"/>
                    <a:pt x="861" y="730"/>
                  </a:cubicBezTo>
                  <a:cubicBezTo>
                    <a:pt x="857" y="689"/>
                    <a:pt x="874" y="681"/>
                    <a:pt x="905" y="678"/>
                  </a:cubicBezTo>
                  <a:cubicBezTo>
                    <a:pt x="936" y="674"/>
                    <a:pt x="944" y="637"/>
                    <a:pt x="944" y="600"/>
                  </a:cubicBezTo>
                  <a:cubicBezTo>
                    <a:pt x="944" y="563"/>
                    <a:pt x="866" y="563"/>
                    <a:pt x="922" y="515"/>
                  </a:cubicBezTo>
                  <a:cubicBezTo>
                    <a:pt x="979" y="466"/>
                    <a:pt x="962" y="474"/>
                    <a:pt x="936" y="448"/>
                  </a:cubicBezTo>
                  <a:cubicBezTo>
                    <a:pt x="909" y="422"/>
                    <a:pt x="857" y="377"/>
                    <a:pt x="914" y="377"/>
                  </a:cubicBezTo>
                  <a:cubicBezTo>
                    <a:pt x="970" y="377"/>
                    <a:pt x="970" y="400"/>
                    <a:pt x="997" y="351"/>
                  </a:cubicBezTo>
                  <a:cubicBezTo>
                    <a:pt x="1023" y="303"/>
                    <a:pt x="1049" y="285"/>
                    <a:pt x="1062" y="259"/>
                  </a:cubicBezTo>
                  <a:cubicBezTo>
                    <a:pt x="1068" y="247"/>
                    <a:pt x="1078" y="237"/>
                    <a:pt x="1088" y="225"/>
                  </a:cubicBezTo>
                  <a:cubicBezTo>
                    <a:pt x="1086" y="224"/>
                    <a:pt x="1084" y="224"/>
                    <a:pt x="1081" y="224"/>
                  </a:cubicBezTo>
                  <a:cubicBezTo>
                    <a:pt x="1062" y="221"/>
                    <a:pt x="1044" y="212"/>
                    <a:pt x="1034" y="19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9" name="Freeform 25"/>
            <p:cNvSpPr>
              <a:spLocks/>
            </p:cNvSpPr>
            <p:nvPr/>
          </p:nvSpPr>
          <p:spPr bwMode="auto">
            <a:xfrm>
              <a:off x="3696" y="1645"/>
              <a:ext cx="410" cy="745"/>
            </a:xfrm>
            <a:custGeom>
              <a:avLst/>
              <a:gdLst>
                <a:gd name="T0" fmla="*/ 142 w 885"/>
                <a:gd name="T1" fmla="*/ 1606 h 1609"/>
                <a:gd name="T2" fmla="*/ 210 w 885"/>
                <a:gd name="T3" fmla="*/ 1575 h 1609"/>
                <a:gd name="T4" fmla="*/ 306 w 885"/>
                <a:gd name="T5" fmla="*/ 1527 h 1609"/>
                <a:gd name="T6" fmla="*/ 369 w 885"/>
                <a:gd name="T7" fmla="*/ 1504 h 1609"/>
                <a:gd name="T8" fmla="*/ 413 w 885"/>
                <a:gd name="T9" fmla="*/ 1460 h 1609"/>
                <a:gd name="T10" fmla="*/ 468 w 885"/>
                <a:gd name="T11" fmla="*/ 1451 h 1609"/>
                <a:gd name="T12" fmla="*/ 494 w 885"/>
                <a:gd name="T13" fmla="*/ 1410 h 1609"/>
                <a:gd name="T14" fmla="*/ 572 w 885"/>
                <a:gd name="T15" fmla="*/ 1397 h 1609"/>
                <a:gd name="T16" fmla="*/ 623 w 885"/>
                <a:gd name="T17" fmla="*/ 1380 h 1609"/>
                <a:gd name="T18" fmla="*/ 671 w 885"/>
                <a:gd name="T19" fmla="*/ 1382 h 1609"/>
                <a:gd name="T20" fmla="*/ 717 w 885"/>
                <a:gd name="T21" fmla="*/ 1349 h 1609"/>
                <a:gd name="T22" fmla="*/ 786 w 885"/>
                <a:gd name="T23" fmla="*/ 1297 h 1609"/>
                <a:gd name="T24" fmla="*/ 795 w 885"/>
                <a:gd name="T25" fmla="*/ 1236 h 1609"/>
                <a:gd name="T26" fmla="*/ 802 w 885"/>
                <a:gd name="T27" fmla="*/ 1158 h 1609"/>
                <a:gd name="T28" fmla="*/ 784 w 885"/>
                <a:gd name="T29" fmla="*/ 1082 h 1609"/>
                <a:gd name="T30" fmla="*/ 752 w 885"/>
                <a:gd name="T31" fmla="*/ 1000 h 1609"/>
                <a:gd name="T32" fmla="*/ 793 w 885"/>
                <a:gd name="T33" fmla="*/ 939 h 1609"/>
                <a:gd name="T34" fmla="*/ 808 w 885"/>
                <a:gd name="T35" fmla="*/ 869 h 1609"/>
                <a:gd name="T36" fmla="*/ 843 w 885"/>
                <a:gd name="T37" fmla="*/ 798 h 1609"/>
                <a:gd name="T38" fmla="*/ 821 w 885"/>
                <a:gd name="T39" fmla="*/ 737 h 1609"/>
                <a:gd name="T40" fmla="*/ 784 w 885"/>
                <a:gd name="T41" fmla="*/ 687 h 1609"/>
                <a:gd name="T42" fmla="*/ 745 w 885"/>
                <a:gd name="T43" fmla="*/ 645 h 1609"/>
                <a:gd name="T44" fmla="*/ 695 w 885"/>
                <a:gd name="T45" fmla="*/ 570 h 1609"/>
                <a:gd name="T46" fmla="*/ 734 w 885"/>
                <a:gd name="T47" fmla="*/ 509 h 1609"/>
                <a:gd name="T48" fmla="*/ 734 w 885"/>
                <a:gd name="T49" fmla="*/ 463 h 1609"/>
                <a:gd name="T50" fmla="*/ 749 w 885"/>
                <a:gd name="T51" fmla="*/ 409 h 1609"/>
                <a:gd name="T52" fmla="*/ 826 w 885"/>
                <a:gd name="T53" fmla="*/ 407 h 1609"/>
                <a:gd name="T54" fmla="*/ 861 w 885"/>
                <a:gd name="T55" fmla="*/ 354 h 1609"/>
                <a:gd name="T56" fmla="*/ 863 w 885"/>
                <a:gd name="T57" fmla="*/ 287 h 1609"/>
                <a:gd name="T58" fmla="*/ 841 w 885"/>
                <a:gd name="T59" fmla="*/ 241 h 1609"/>
                <a:gd name="T60" fmla="*/ 817 w 885"/>
                <a:gd name="T61" fmla="*/ 205 h 1609"/>
                <a:gd name="T62" fmla="*/ 743 w 885"/>
                <a:gd name="T63" fmla="*/ 165 h 1609"/>
                <a:gd name="T64" fmla="*/ 778 w 885"/>
                <a:gd name="T65" fmla="*/ 131 h 1609"/>
                <a:gd name="T66" fmla="*/ 826 w 885"/>
                <a:gd name="T67" fmla="*/ 96 h 1609"/>
                <a:gd name="T68" fmla="*/ 780 w 885"/>
                <a:gd name="T69" fmla="*/ 65 h 1609"/>
                <a:gd name="T70" fmla="*/ 740 w 885"/>
                <a:gd name="T71" fmla="*/ 0 h 1609"/>
                <a:gd name="T72" fmla="*/ 723 w 885"/>
                <a:gd name="T73" fmla="*/ 66 h 1609"/>
                <a:gd name="T74" fmla="*/ 649 w 885"/>
                <a:gd name="T75" fmla="*/ 85 h 1609"/>
                <a:gd name="T76" fmla="*/ 588 w 885"/>
                <a:gd name="T77" fmla="*/ 115 h 1609"/>
                <a:gd name="T78" fmla="*/ 531 w 885"/>
                <a:gd name="T79" fmla="*/ 100 h 1609"/>
                <a:gd name="T80" fmla="*/ 465 w 885"/>
                <a:gd name="T81" fmla="*/ 159 h 1609"/>
                <a:gd name="T82" fmla="*/ 361 w 885"/>
                <a:gd name="T83" fmla="*/ 159 h 1609"/>
                <a:gd name="T84" fmla="*/ 308 w 885"/>
                <a:gd name="T85" fmla="*/ 293 h 1609"/>
                <a:gd name="T86" fmla="*/ 256 w 885"/>
                <a:gd name="T87" fmla="*/ 330 h 1609"/>
                <a:gd name="T88" fmla="*/ 203 w 885"/>
                <a:gd name="T89" fmla="*/ 333 h 1609"/>
                <a:gd name="T90" fmla="*/ 164 w 885"/>
                <a:gd name="T91" fmla="*/ 389 h 1609"/>
                <a:gd name="T92" fmla="*/ 109 w 885"/>
                <a:gd name="T93" fmla="*/ 346 h 1609"/>
                <a:gd name="T94" fmla="*/ 151 w 885"/>
                <a:gd name="T95" fmla="*/ 411 h 1609"/>
                <a:gd name="T96" fmla="*/ 142 w 885"/>
                <a:gd name="T97" fmla="*/ 478 h 1609"/>
                <a:gd name="T98" fmla="*/ 118 w 885"/>
                <a:gd name="T99" fmla="*/ 545 h 1609"/>
                <a:gd name="T100" fmla="*/ 105 w 885"/>
                <a:gd name="T101" fmla="*/ 626 h 1609"/>
                <a:gd name="T102" fmla="*/ 40 w 885"/>
                <a:gd name="T103" fmla="*/ 706 h 1609"/>
                <a:gd name="T104" fmla="*/ 99 w 885"/>
                <a:gd name="T105" fmla="*/ 832 h 1609"/>
                <a:gd name="T106" fmla="*/ 96 w 885"/>
                <a:gd name="T107" fmla="*/ 886 h 1609"/>
                <a:gd name="T108" fmla="*/ 99 w 885"/>
                <a:gd name="T109" fmla="*/ 936 h 1609"/>
                <a:gd name="T110" fmla="*/ 59 w 885"/>
                <a:gd name="T111" fmla="*/ 984 h 1609"/>
                <a:gd name="T112" fmla="*/ 55 w 885"/>
                <a:gd name="T113" fmla="*/ 1073 h 1609"/>
                <a:gd name="T114" fmla="*/ 74 w 885"/>
                <a:gd name="T115" fmla="*/ 1199 h 1609"/>
                <a:gd name="T116" fmla="*/ 116 w 885"/>
                <a:gd name="T117" fmla="*/ 1303 h 1609"/>
                <a:gd name="T118" fmla="*/ 92 w 885"/>
                <a:gd name="T119" fmla="*/ 1421 h 1609"/>
                <a:gd name="T120" fmla="*/ 64 w 885"/>
                <a:gd name="T121" fmla="*/ 1547 h 1609"/>
                <a:gd name="T122" fmla="*/ 72 w 885"/>
                <a:gd name="T123" fmla="*/ 1606 h 1609"/>
                <a:gd name="T124" fmla="*/ 142 w 885"/>
                <a:gd name="T125" fmla="*/ 1606 h 16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85" h="1609">
                  <a:moveTo>
                    <a:pt x="142" y="1606"/>
                  </a:moveTo>
                  <a:cubicBezTo>
                    <a:pt x="175" y="1603"/>
                    <a:pt x="177" y="1597"/>
                    <a:pt x="210" y="1575"/>
                  </a:cubicBezTo>
                  <a:cubicBezTo>
                    <a:pt x="243" y="1553"/>
                    <a:pt x="265" y="1523"/>
                    <a:pt x="306" y="1527"/>
                  </a:cubicBezTo>
                  <a:cubicBezTo>
                    <a:pt x="347" y="1530"/>
                    <a:pt x="358" y="1519"/>
                    <a:pt x="369" y="1504"/>
                  </a:cubicBezTo>
                  <a:cubicBezTo>
                    <a:pt x="380" y="1490"/>
                    <a:pt x="387" y="1460"/>
                    <a:pt x="413" y="1460"/>
                  </a:cubicBezTo>
                  <a:cubicBezTo>
                    <a:pt x="439" y="1460"/>
                    <a:pt x="463" y="1469"/>
                    <a:pt x="468" y="1451"/>
                  </a:cubicBezTo>
                  <a:cubicBezTo>
                    <a:pt x="472" y="1432"/>
                    <a:pt x="459" y="1408"/>
                    <a:pt x="494" y="1410"/>
                  </a:cubicBezTo>
                  <a:cubicBezTo>
                    <a:pt x="529" y="1412"/>
                    <a:pt x="553" y="1404"/>
                    <a:pt x="572" y="1397"/>
                  </a:cubicBezTo>
                  <a:cubicBezTo>
                    <a:pt x="592" y="1390"/>
                    <a:pt x="612" y="1367"/>
                    <a:pt x="623" y="1380"/>
                  </a:cubicBezTo>
                  <a:cubicBezTo>
                    <a:pt x="634" y="1393"/>
                    <a:pt x="658" y="1399"/>
                    <a:pt x="671" y="1382"/>
                  </a:cubicBezTo>
                  <a:cubicBezTo>
                    <a:pt x="684" y="1366"/>
                    <a:pt x="682" y="1351"/>
                    <a:pt x="717" y="1349"/>
                  </a:cubicBezTo>
                  <a:cubicBezTo>
                    <a:pt x="752" y="1347"/>
                    <a:pt x="769" y="1321"/>
                    <a:pt x="786" y="1297"/>
                  </a:cubicBezTo>
                  <a:cubicBezTo>
                    <a:pt x="804" y="1273"/>
                    <a:pt x="808" y="1245"/>
                    <a:pt x="795" y="1236"/>
                  </a:cubicBezTo>
                  <a:cubicBezTo>
                    <a:pt x="782" y="1227"/>
                    <a:pt x="817" y="1186"/>
                    <a:pt x="802" y="1158"/>
                  </a:cubicBezTo>
                  <a:cubicBezTo>
                    <a:pt x="786" y="1130"/>
                    <a:pt x="826" y="1110"/>
                    <a:pt x="784" y="1082"/>
                  </a:cubicBezTo>
                  <a:cubicBezTo>
                    <a:pt x="743" y="1054"/>
                    <a:pt x="723" y="1021"/>
                    <a:pt x="752" y="1000"/>
                  </a:cubicBezTo>
                  <a:cubicBezTo>
                    <a:pt x="780" y="980"/>
                    <a:pt x="797" y="980"/>
                    <a:pt x="793" y="939"/>
                  </a:cubicBezTo>
                  <a:cubicBezTo>
                    <a:pt x="789" y="899"/>
                    <a:pt x="784" y="900"/>
                    <a:pt x="808" y="869"/>
                  </a:cubicBezTo>
                  <a:cubicBezTo>
                    <a:pt x="832" y="837"/>
                    <a:pt x="841" y="823"/>
                    <a:pt x="843" y="798"/>
                  </a:cubicBezTo>
                  <a:cubicBezTo>
                    <a:pt x="845" y="774"/>
                    <a:pt x="843" y="756"/>
                    <a:pt x="821" y="737"/>
                  </a:cubicBezTo>
                  <a:cubicBezTo>
                    <a:pt x="800" y="719"/>
                    <a:pt x="784" y="706"/>
                    <a:pt x="784" y="687"/>
                  </a:cubicBezTo>
                  <a:cubicBezTo>
                    <a:pt x="784" y="669"/>
                    <a:pt x="782" y="656"/>
                    <a:pt x="745" y="645"/>
                  </a:cubicBezTo>
                  <a:cubicBezTo>
                    <a:pt x="708" y="633"/>
                    <a:pt x="684" y="609"/>
                    <a:pt x="695" y="570"/>
                  </a:cubicBezTo>
                  <a:cubicBezTo>
                    <a:pt x="706" y="532"/>
                    <a:pt x="734" y="543"/>
                    <a:pt x="734" y="509"/>
                  </a:cubicBezTo>
                  <a:cubicBezTo>
                    <a:pt x="734" y="476"/>
                    <a:pt x="734" y="480"/>
                    <a:pt x="734" y="463"/>
                  </a:cubicBezTo>
                  <a:cubicBezTo>
                    <a:pt x="734" y="446"/>
                    <a:pt x="719" y="398"/>
                    <a:pt x="749" y="409"/>
                  </a:cubicBezTo>
                  <a:cubicBezTo>
                    <a:pt x="780" y="420"/>
                    <a:pt x="806" y="433"/>
                    <a:pt x="826" y="407"/>
                  </a:cubicBezTo>
                  <a:cubicBezTo>
                    <a:pt x="845" y="381"/>
                    <a:pt x="856" y="370"/>
                    <a:pt x="861" y="354"/>
                  </a:cubicBezTo>
                  <a:cubicBezTo>
                    <a:pt x="865" y="337"/>
                    <a:pt x="885" y="313"/>
                    <a:pt x="863" y="287"/>
                  </a:cubicBezTo>
                  <a:cubicBezTo>
                    <a:pt x="841" y="261"/>
                    <a:pt x="841" y="257"/>
                    <a:pt x="841" y="241"/>
                  </a:cubicBezTo>
                  <a:cubicBezTo>
                    <a:pt x="841" y="224"/>
                    <a:pt x="848" y="205"/>
                    <a:pt x="817" y="205"/>
                  </a:cubicBezTo>
                  <a:cubicBezTo>
                    <a:pt x="786" y="205"/>
                    <a:pt x="708" y="198"/>
                    <a:pt x="743" y="165"/>
                  </a:cubicBezTo>
                  <a:cubicBezTo>
                    <a:pt x="778" y="131"/>
                    <a:pt x="747" y="139"/>
                    <a:pt x="778" y="131"/>
                  </a:cubicBezTo>
                  <a:cubicBezTo>
                    <a:pt x="808" y="124"/>
                    <a:pt x="841" y="124"/>
                    <a:pt x="826" y="96"/>
                  </a:cubicBezTo>
                  <a:cubicBezTo>
                    <a:pt x="811" y="68"/>
                    <a:pt x="784" y="89"/>
                    <a:pt x="780" y="65"/>
                  </a:cubicBezTo>
                  <a:cubicBezTo>
                    <a:pt x="776" y="43"/>
                    <a:pt x="776" y="14"/>
                    <a:pt x="740" y="0"/>
                  </a:cubicBezTo>
                  <a:cubicBezTo>
                    <a:pt x="741" y="21"/>
                    <a:pt x="753" y="60"/>
                    <a:pt x="723" y="66"/>
                  </a:cubicBezTo>
                  <a:cubicBezTo>
                    <a:pt x="688" y="74"/>
                    <a:pt x="653" y="59"/>
                    <a:pt x="649" y="85"/>
                  </a:cubicBezTo>
                  <a:cubicBezTo>
                    <a:pt x="645" y="111"/>
                    <a:pt x="610" y="133"/>
                    <a:pt x="588" y="115"/>
                  </a:cubicBezTo>
                  <a:cubicBezTo>
                    <a:pt x="566" y="96"/>
                    <a:pt x="544" y="74"/>
                    <a:pt x="531" y="100"/>
                  </a:cubicBezTo>
                  <a:cubicBezTo>
                    <a:pt x="518" y="126"/>
                    <a:pt x="500" y="174"/>
                    <a:pt x="465" y="159"/>
                  </a:cubicBezTo>
                  <a:cubicBezTo>
                    <a:pt x="430" y="144"/>
                    <a:pt x="378" y="133"/>
                    <a:pt x="361" y="159"/>
                  </a:cubicBezTo>
                  <a:cubicBezTo>
                    <a:pt x="343" y="185"/>
                    <a:pt x="317" y="267"/>
                    <a:pt x="308" y="293"/>
                  </a:cubicBezTo>
                  <a:cubicBezTo>
                    <a:pt x="299" y="318"/>
                    <a:pt x="269" y="337"/>
                    <a:pt x="256" y="330"/>
                  </a:cubicBezTo>
                  <a:cubicBezTo>
                    <a:pt x="243" y="322"/>
                    <a:pt x="203" y="296"/>
                    <a:pt x="203" y="333"/>
                  </a:cubicBezTo>
                  <a:cubicBezTo>
                    <a:pt x="203" y="370"/>
                    <a:pt x="208" y="407"/>
                    <a:pt x="164" y="389"/>
                  </a:cubicBezTo>
                  <a:cubicBezTo>
                    <a:pt x="133" y="376"/>
                    <a:pt x="124" y="344"/>
                    <a:pt x="109" y="346"/>
                  </a:cubicBezTo>
                  <a:cubicBezTo>
                    <a:pt x="118" y="371"/>
                    <a:pt x="139" y="397"/>
                    <a:pt x="151" y="411"/>
                  </a:cubicBezTo>
                  <a:cubicBezTo>
                    <a:pt x="166" y="430"/>
                    <a:pt x="157" y="461"/>
                    <a:pt x="142" y="478"/>
                  </a:cubicBezTo>
                  <a:cubicBezTo>
                    <a:pt x="127" y="494"/>
                    <a:pt x="125" y="507"/>
                    <a:pt x="118" y="545"/>
                  </a:cubicBezTo>
                  <a:cubicBezTo>
                    <a:pt x="112" y="582"/>
                    <a:pt x="107" y="578"/>
                    <a:pt x="105" y="626"/>
                  </a:cubicBezTo>
                  <a:cubicBezTo>
                    <a:pt x="103" y="674"/>
                    <a:pt x="79" y="671"/>
                    <a:pt x="40" y="706"/>
                  </a:cubicBezTo>
                  <a:cubicBezTo>
                    <a:pt x="0" y="741"/>
                    <a:pt x="83" y="813"/>
                    <a:pt x="99" y="832"/>
                  </a:cubicBezTo>
                  <a:cubicBezTo>
                    <a:pt x="114" y="850"/>
                    <a:pt x="116" y="869"/>
                    <a:pt x="96" y="886"/>
                  </a:cubicBezTo>
                  <a:cubicBezTo>
                    <a:pt x="77" y="902"/>
                    <a:pt x="79" y="908"/>
                    <a:pt x="99" y="936"/>
                  </a:cubicBezTo>
                  <a:cubicBezTo>
                    <a:pt x="118" y="963"/>
                    <a:pt x="74" y="958"/>
                    <a:pt x="59" y="984"/>
                  </a:cubicBezTo>
                  <a:cubicBezTo>
                    <a:pt x="44" y="1010"/>
                    <a:pt x="29" y="1047"/>
                    <a:pt x="55" y="1073"/>
                  </a:cubicBezTo>
                  <a:cubicBezTo>
                    <a:pt x="81" y="1099"/>
                    <a:pt x="74" y="1164"/>
                    <a:pt x="74" y="1199"/>
                  </a:cubicBezTo>
                  <a:cubicBezTo>
                    <a:pt x="74" y="1234"/>
                    <a:pt x="90" y="1243"/>
                    <a:pt x="116" y="1303"/>
                  </a:cubicBezTo>
                  <a:cubicBezTo>
                    <a:pt x="142" y="1362"/>
                    <a:pt x="107" y="1386"/>
                    <a:pt x="92" y="1421"/>
                  </a:cubicBezTo>
                  <a:cubicBezTo>
                    <a:pt x="77" y="1456"/>
                    <a:pt x="61" y="1492"/>
                    <a:pt x="64" y="1547"/>
                  </a:cubicBezTo>
                  <a:cubicBezTo>
                    <a:pt x="65" y="1571"/>
                    <a:pt x="67" y="1590"/>
                    <a:pt x="72" y="1606"/>
                  </a:cubicBezTo>
                  <a:cubicBezTo>
                    <a:pt x="94" y="1608"/>
                    <a:pt x="123" y="1609"/>
                    <a:pt x="142" y="160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30" name="Freeform 26"/>
            <p:cNvSpPr>
              <a:spLocks/>
            </p:cNvSpPr>
            <p:nvPr/>
          </p:nvSpPr>
          <p:spPr bwMode="auto">
            <a:xfrm>
              <a:off x="3730" y="2139"/>
              <a:ext cx="699" cy="563"/>
            </a:xfrm>
            <a:custGeom>
              <a:avLst/>
              <a:gdLst>
                <a:gd name="T0" fmla="*/ 1378 w 1510"/>
                <a:gd name="T1" fmla="*/ 1097 h 1217"/>
                <a:gd name="T2" fmla="*/ 1389 w 1510"/>
                <a:gd name="T3" fmla="*/ 986 h 1217"/>
                <a:gd name="T4" fmla="*/ 1344 w 1510"/>
                <a:gd name="T5" fmla="*/ 936 h 1217"/>
                <a:gd name="T6" fmla="*/ 1241 w 1510"/>
                <a:gd name="T7" fmla="*/ 927 h 1217"/>
                <a:gd name="T8" fmla="*/ 1175 w 1510"/>
                <a:gd name="T9" fmla="*/ 854 h 1217"/>
                <a:gd name="T10" fmla="*/ 1156 w 1510"/>
                <a:gd name="T11" fmla="*/ 808 h 1217"/>
                <a:gd name="T12" fmla="*/ 1217 w 1510"/>
                <a:gd name="T13" fmla="*/ 682 h 1217"/>
                <a:gd name="T14" fmla="*/ 1256 w 1510"/>
                <a:gd name="T15" fmla="*/ 610 h 1217"/>
                <a:gd name="T16" fmla="*/ 1315 w 1510"/>
                <a:gd name="T17" fmla="*/ 558 h 1217"/>
                <a:gd name="T18" fmla="*/ 1424 w 1510"/>
                <a:gd name="T19" fmla="*/ 615 h 1217"/>
                <a:gd name="T20" fmla="*/ 1490 w 1510"/>
                <a:gd name="T21" fmla="*/ 538 h 1217"/>
                <a:gd name="T22" fmla="*/ 1424 w 1510"/>
                <a:gd name="T23" fmla="*/ 465 h 1217"/>
                <a:gd name="T24" fmla="*/ 1330 w 1510"/>
                <a:gd name="T25" fmla="*/ 397 h 1217"/>
                <a:gd name="T26" fmla="*/ 1182 w 1510"/>
                <a:gd name="T27" fmla="*/ 397 h 1217"/>
                <a:gd name="T28" fmla="*/ 1053 w 1510"/>
                <a:gd name="T29" fmla="*/ 330 h 1217"/>
                <a:gd name="T30" fmla="*/ 1090 w 1510"/>
                <a:gd name="T31" fmla="*/ 239 h 1217"/>
                <a:gd name="T32" fmla="*/ 1230 w 1510"/>
                <a:gd name="T33" fmla="*/ 84 h 1217"/>
                <a:gd name="T34" fmla="*/ 1114 w 1510"/>
                <a:gd name="T35" fmla="*/ 102 h 1217"/>
                <a:gd name="T36" fmla="*/ 1036 w 1510"/>
                <a:gd name="T37" fmla="*/ 50 h 1217"/>
                <a:gd name="T38" fmla="*/ 950 w 1510"/>
                <a:gd name="T39" fmla="*/ 56 h 1217"/>
                <a:gd name="T40" fmla="*/ 811 w 1510"/>
                <a:gd name="T41" fmla="*/ 33 h 1217"/>
                <a:gd name="T42" fmla="*/ 730 w 1510"/>
                <a:gd name="T43" fmla="*/ 91 h 1217"/>
                <a:gd name="T44" fmla="*/ 714 w 1510"/>
                <a:gd name="T45" fmla="*/ 230 h 1217"/>
                <a:gd name="T46" fmla="*/ 599 w 1510"/>
                <a:gd name="T47" fmla="*/ 315 h 1217"/>
                <a:gd name="T48" fmla="*/ 500 w 1510"/>
                <a:gd name="T49" fmla="*/ 330 h 1217"/>
                <a:gd name="T50" fmla="*/ 396 w 1510"/>
                <a:gd name="T51" fmla="*/ 384 h 1217"/>
                <a:gd name="T52" fmla="*/ 297 w 1510"/>
                <a:gd name="T53" fmla="*/ 437 h 1217"/>
                <a:gd name="T54" fmla="*/ 138 w 1510"/>
                <a:gd name="T55" fmla="*/ 508 h 1217"/>
                <a:gd name="T56" fmla="*/ 0 w 1510"/>
                <a:gd name="T57" fmla="*/ 539 h 1217"/>
                <a:gd name="T58" fmla="*/ 88 w 1510"/>
                <a:gd name="T59" fmla="*/ 684 h 1217"/>
                <a:gd name="T60" fmla="*/ 189 w 1510"/>
                <a:gd name="T61" fmla="*/ 852 h 1217"/>
                <a:gd name="T62" fmla="*/ 377 w 1510"/>
                <a:gd name="T63" fmla="*/ 1009 h 1217"/>
                <a:gd name="T64" fmla="*/ 542 w 1510"/>
                <a:gd name="T65" fmla="*/ 1057 h 1217"/>
                <a:gd name="T66" fmla="*/ 710 w 1510"/>
                <a:gd name="T67" fmla="*/ 1024 h 1217"/>
                <a:gd name="T68" fmla="*/ 805 w 1510"/>
                <a:gd name="T69" fmla="*/ 1056 h 1217"/>
                <a:gd name="T70" fmla="*/ 889 w 1510"/>
                <a:gd name="T71" fmla="*/ 1047 h 1217"/>
                <a:gd name="T72" fmla="*/ 927 w 1510"/>
                <a:gd name="T73" fmla="*/ 1145 h 1217"/>
                <a:gd name="T74" fmla="*/ 1030 w 1510"/>
                <a:gd name="T75" fmla="*/ 1129 h 1217"/>
                <a:gd name="T76" fmla="*/ 1171 w 1510"/>
                <a:gd name="T77" fmla="*/ 1213 h 1217"/>
                <a:gd name="T78" fmla="*/ 1253 w 1510"/>
                <a:gd name="T79" fmla="*/ 1197 h 1217"/>
                <a:gd name="T80" fmla="*/ 1293 w 1510"/>
                <a:gd name="T81" fmla="*/ 1217 h 1217"/>
                <a:gd name="T82" fmla="*/ 1320 w 1510"/>
                <a:gd name="T83" fmla="*/ 1127 h 1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10" h="1217">
                  <a:moveTo>
                    <a:pt x="1320" y="1127"/>
                  </a:moveTo>
                  <a:cubicBezTo>
                    <a:pt x="1352" y="1118"/>
                    <a:pt x="1352" y="1105"/>
                    <a:pt x="1378" y="1097"/>
                  </a:cubicBezTo>
                  <a:cubicBezTo>
                    <a:pt x="1405" y="1090"/>
                    <a:pt x="1407" y="1092"/>
                    <a:pt x="1405" y="1062"/>
                  </a:cubicBezTo>
                  <a:cubicBezTo>
                    <a:pt x="1402" y="1032"/>
                    <a:pt x="1407" y="1012"/>
                    <a:pt x="1389" y="986"/>
                  </a:cubicBezTo>
                  <a:cubicBezTo>
                    <a:pt x="1372" y="960"/>
                    <a:pt x="1372" y="953"/>
                    <a:pt x="1372" y="942"/>
                  </a:cubicBezTo>
                  <a:cubicBezTo>
                    <a:pt x="1372" y="930"/>
                    <a:pt x="1376" y="892"/>
                    <a:pt x="1344" y="936"/>
                  </a:cubicBezTo>
                  <a:cubicBezTo>
                    <a:pt x="1311" y="980"/>
                    <a:pt x="1298" y="966"/>
                    <a:pt x="1285" y="955"/>
                  </a:cubicBezTo>
                  <a:cubicBezTo>
                    <a:pt x="1271" y="943"/>
                    <a:pt x="1261" y="921"/>
                    <a:pt x="1241" y="927"/>
                  </a:cubicBezTo>
                  <a:cubicBezTo>
                    <a:pt x="1221" y="932"/>
                    <a:pt x="1202" y="925"/>
                    <a:pt x="1202" y="905"/>
                  </a:cubicBezTo>
                  <a:cubicBezTo>
                    <a:pt x="1202" y="884"/>
                    <a:pt x="1212" y="860"/>
                    <a:pt x="1175" y="854"/>
                  </a:cubicBezTo>
                  <a:cubicBezTo>
                    <a:pt x="1138" y="849"/>
                    <a:pt x="1121" y="849"/>
                    <a:pt x="1119" y="823"/>
                  </a:cubicBezTo>
                  <a:cubicBezTo>
                    <a:pt x="1116" y="797"/>
                    <a:pt x="1132" y="806"/>
                    <a:pt x="1156" y="808"/>
                  </a:cubicBezTo>
                  <a:cubicBezTo>
                    <a:pt x="1180" y="810"/>
                    <a:pt x="1210" y="806"/>
                    <a:pt x="1215" y="775"/>
                  </a:cubicBezTo>
                  <a:cubicBezTo>
                    <a:pt x="1219" y="743"/>
                    <a:pt x="1182" y="684"/>
                    <a:pt x="1217" y="682"/>
                  </a:cubicBezTo>
                  <a:cubicBezTo>
                    <a:pt x="1252" y="680"/>
                    <a:pt x="1285" y="686"/>
                    <a:pt x="1267" y="662"/>
                  </a:cubicBezTo>
                  <a:cubicBezTo>
                    <a:pt x="1250" y="638"/>
                    <a:pt x="1271" y="630"/>
                    <a:pt x="1256" y="610"/>
                  </a:cubicBezTo>
                  <a:cubicBezTo>
                    <a:pt x="1241" y="589"/>
                    <a:pt x="1232" y="571"/>
                    <a:pt x="1252" y="565"/>
                  </a:cubicBezTo>
                  <a:cubicBezTo>
                    <a:pt x="1271" y="560"/>
                    <a:pt x="1291" y="536"/>
                    <a:pt x="1315" y="558"/>
                  </a:cubicBezTo>
                  <a:cubicBezTo>
                    <a:pt x="1339" y="580"/>
                    <a:pt x="1357" y="575"/>
                    <a:pt x="1361" y="593"/>
                  </a:cubicBezTo>
                  <a:cubicBezTo>
                    <a:pt x="1365" y="612"/>
                    <a:pt x="1411" y="625"/>
                    <a:pt x="1424" y="615"/>
                  </a:cubicBezTo>
                  <a:cubicBezTo>
                    <a:pt x="1437" y="606"/>
                    <a:pt x="1422" y="591"/>
                    <a:pt x="1453" y="580"/>
                  </a:cubicBezTo>
                  <a:cubicBezTo>
                    <a:pt x="1483" y="569"/>
                    <a:pt x="1510" y="558"/>
                    <a:pt x="1490" y="538"/>
                  </a:cubicBezTo>
                  <a:cubicBezTo>
                    <a:pt x="1470" y="517"/>
                    <a:pt x="1464" y="512"/>
                    <a:pt x="1464" y="495"/>
                  </a:cubicBezTo>
                  <a:cubicBezTo>
                    <a:pt x="1464" y="478"/>
                    <a:pt x="1457" y="465"/>
                    <a:pt x="1424" y="465"/>
                  </a:cubicBezTo>
                  <a:cubicBezTo>
                    <a:pt x="1392" y="465"/>
                    <a:pt x="1378" y="458"/>
                    <a:pt x="1368" y="443"/>
                  </a:cubicBezTo>
                  <a:cubicBezTo>
                    <a:pt x="1357" y="428"/>
                    <a:pt x="1363" y="393"/>
                    <a:pt x="1330" y="397"/>
                  </a:cubicBezTo>
                  <a:cubicBezTo>
                    <a:pt x="1298" y="400"/>
                    <a:pt x="1282" y="432"/>
                    <a:pt x="1243" y="423"/>
                  </a:cubicBezTo>
                  <a:cubicBezTo>
                    <a:pt x="1204" y="413"/>
                    <a:pt x="1191" y="412"/>
                    <a:pt x="1182" y="397"/>
                  </a:cubicBezTo>
                  <a:cubicBezTo>
                    <a:pt x="1173" y="382"/>
                    <a:pt x="1173" y="369"/>
                    <a:pt x="1136" y="356"/>
                  </a:cubicBezTo>
                  <a:cubicBezTo>
                    <a:pt x="1099" y="343"/>
                    <a:pt x="1079" y="345"/>
                    <a:pt x="1053" y="330"/>
                  </a:cubicBezTo>
                  <a:cubicBezTo>
                    <a:pt x="1027" y="315"/>
                    <a:pt x="1031" y="308"/>
                    <a:pt x="1046" y="284"/>
                  </a:cubicBezTo>
                  <a:cubicBezTo>
                    <a:pt x="1062" y="260"/>
                    <a:pt x="1057" y="258"/>
                    <a:pt x="1090" y="239"/>
                  </a:cubicBezTo>
                  <a:cubicBezTo>
                    <a:pt x="1123" y="221"/>
                    <a:pt x="1132" y="187"/>
                    <a:pt x="1154" y="167"/>
                  </a:cubicBezTo>
                  <a:cubicBezTo>
                    <a:pt x="1175" y="147"/>
                    <a:pt x="1206" y="98"/>
                    <a:pt x="1230" y="84"/>
                  </a:cubicBezTo>
                  <a:cubicBezTo>
                    <a:pt x="1254" y="69"/>
                    <a:pt x="1300" y="0"/>
                    <a:pt x="1202" y="80"/>
                  </a:cubicBezTo>
                  <a:cubicBezTo>
                    <a:pt x="1167" y="91"/>
                    <a:pt x="1101" y="156"/>
                    <a:pt x="1114" y="102"/>
                  </a:cubicBezTo>
                  <a:cubicBezTo>
                    <a:pt x="1127" y="48"/>
                    <a:pt x="1145" y="48"/>
                    <a:pt x="1110" y="48"/>
                  </a:cubicBezTo>
                  <a:cubicBezTo>
                    <a:pt x="1075" y="48"/>
                    <a:pt x="1075" y="4"/>
                    <a:pt x="1036" y="50"/>
                  </a:cubicBezTo>
                  <a:cubicBezTo>
                    <a:pt x="1027" y="69"/>
                    <a:pt x="1016" y="72"/>
                    <a:pt x="994" y="63"/>
                  </a:cubicBezTo>
                  <a:cubicBezTo>
                    <a:pt x="972" y="54"/>
                    <a:pt x="977" y="50"/>
                    <a:pt x="950" y="56"/>
                  </a:cubicBezTo>
                  <a:cubicBezTo>
                    <a:pt x="924" y="61"/>
                    <a:pt x="920" y="59"/>
                    <a:pt x="887" y="54"/>
                  </a:cubicBezTo>
                  <a:cubicBezTo>
                    <a:pt x="854" y="48"/>
                    <a:pt x="835" y="37"/>
                    <a:pt x="811" y="33"/>
                  </a:cubicBezTo>
                  <a:cubicBezTo>
                    <a:pt x="794" y="31"/>
                    <a:pt x="760" y="23"/>
                    <a:pt x="727" y="29"/>
                  </a:cubicBezTo>
                  <a:cubicBezTo>
                    <a:pt x="741" y="50"/>
                    <a:pt x="717" y="68"/>
                    <a:pt x="730" y="91"/>
                  </a:cubicBezTo>
                  <a:cubicBezTo>
                    <a:pt x="745" y="119"/>
                    <a:pt x="710" y="160"/>
                    <a:pt x="723" y="169"/>
                  </a:cubicBezTo>
                  <a:cubicBezTo>
                    <a:pt x="736" y="178"/>
                    <a:pt x="732" y="206"/>
                    <a:pt x="714" y="230"/>
                  </a:cubicBezTo>
                  <a:cubicBezTo>
                    <a:pt x="697" y="254"/>
                    <a:pt x="680" y="280"/>
                    <a:pt x="645" y="282"/>
                  </a:cubicBezTo>
                  <a:cubicBezTo>
                    <a:pt x="610" y="284"/>
                    <a:pt x="612" y="299"/>
                    <a:pt x="599" y="315"/>
                  </a:cubicBezTo>
                  <a:cubicBezTo>
                    <a:pt x="586" y="332"/>
                    <a:pt x="562" y="326"/>
                    <a:pt x="551" y="313"/>
                  </a:cubicBezTo>
                  <a:cubicBezTo>
                    <a:pt x="540" y="300"/>
                    <a:pt x="520" y="323"/>
                    <a:pt x="500" y="330"/>
                  </a:cubicBezTo>
                  <a:cubicBezTo>
                    <a:pt x="481" y="337"/>
                    <a:pt x="457" y="345"/>
                    <a:pt x="422" y="343"/>
                  </a:cubicBezTo>
                  <a:cubicBezTo>
                    <a:pt x="387" y="341"/>
                    <a:pt x="400" y="365"/>
                    <a:pt x="396" y="384"/>
                  </a:cubicBezTo>
                  <a:cubicBezTo>
                    <a:pt x="391" y="402"/>
                    <a:pt x="367" y="393"/>
                    <a:pt x="341" y="393"/>
                  </a:cubicBezTo>
                  <a:cubicBezTo>
                    <a:pt x="315" y="393"/>
                    <a:pt x="308" y="423"/>
                    <a:pt x="297" y="437"/>
                  </a:cubicBezTo>
                  <a:cubicBezTo>
                    <a:pt x="286" y="452"/>
                    <a:pt x="275" y="463"/>
                    <a:pt x="234" y="460"/>
                  </a:cubicBezTo>
                  <a:cubicBezTo>
                    <a:pt x="193" y="456"/>
                    <a:pt x="171" y="486"/>
                    <a:pt x="138" y="508"/>
                  </a:cubicBezTo>
                  <a:cubicBezTo>
                    <a:pt x="105" y="530"/>
                    <a:pt x="103" y="536"/>
                    <a:pt x="70" y="539"/>
                  </a:cubicBezTo>
                  <a:cubicBezTo>
                    <a:pt x="51" y="542"/>
                    <a:pt x="22" y="541"/>
                    <a:pt x="0" y="539"/>
                  </a:cubicBezTo>
                  <a:cubicBezTo>
                    <a:pt x="6" y="561"/>
                    <a:pt x="16" y="577"/>
                    <a:pt x="31" y="593"/>
                  </a:cubicBezTo>
                  <a:cubicBezTo>
                    <a:pt x="57" y="621"/>
                    <a:pt x="72" y="639"/>
                    <a:pt x="88" y="684"/>
                  </a:cubicBezTo>
                  <a:cubicBezTo>
                    <a:pt x="103" y="728"/>
                    <a:pt x="177" y="778"/>
                    <a:pt x="195" y="806"/>
                  </a:cubicBezTo>
                  <a:cubicBezTo>
                    <a:pt x="207" y="825"/>
                    <a:pt x="201" y="839"/>
                    <a:pt x="189" y="852"/>
                  </a:cubicBezTo>
                  <a:cubicBezTo>
                    <a:pt x="228" y="879"/>
                    <a:pt x="269" y="936"/>
                    <a:pt x="284" y="955"/>
                  </a:cubicBezTo>
                  <a:cubicBezTo>
                    <a:pt x="302" y="979"/>
                    <a:pt x="354" y="1007"/>
                    <a:pt x="377" y="1009"/>
                  </a:cubicBezTo>
                  <a:cubicBezTo>
                    <a:pt x="400" y="1011"/>
                    <a:pt x="403" y="1023"/>
                    <a:pt x="452" y="1039"/>
                  </a:cubicBezTo>
                  <a:cubicBezTo>
                    <a:pt x="502" y="1055"/>
                    <a:pt x="505" y="1053"/>
                    <a:pt x="542" y="1057"/>
                  </a:cubicBezTo>
                  <a:cubicBezTo>
                    <a:pt x="579" y="1062"/>
                    <a:pt x="626" y="1055"/>
                    <a:pt x="650" y="1044"/>
                  </a:cubicBezTo>
                  <a:cubicBezTo>
                    <a:pt x="674" y="1034"/>
                    <a:pt x="685" y="1027"/>
                    <a:pt x="710" y="1024"/>
                  </a:cubicBezTo>
                  <a:cubicBezTo>
                    <a:pt x="735" y="1021"/>
                    <a:pt x="747" y="1025"/>
                    <a:pt x="760" y="1033"/>
                  </a:cubicBezTo>
                  <a:cubicBezTo>
                    <a:pt x="773" y="1042"/>
                    <a:pt x="773" y="1062"/>
                    <a:pt x="805" y="1056"/>
                  </a:cubicBezTo>
                  <a:cubicBezTo>
                    <a:pt x="837" y="1049"/>
                    <a:pt x="834" y="1018"/>
                    <a:pt x="853" y="1008"/>
                  </a:cubicBezTo>
                  <a:cubicBezTo>
                    <a:pt x="873" y="998"/>
                    <a:pt x="885" y="1031"/>
                    <a:pt x="889" y="1047"/>
                  </a:cubicBezTo>
                  <a:cubicBezTo>
                    <a:pt x="894" y="1064"/>
                    <a:pt x="888" y="1072"/>
                    <a:pt x="885" y="1094"/>
                  </a:cubicBezTo>
                  <a:cubicBezTo>
                    <a:pt x="882" y="1115"/>
                    <a:pt x="910" y="1131"/>
                    <a:pt x="927" y="1145"/>
                  </a:cubicBezTo>
                  <a:cubicBezTo>
                    <a:pt x="945" y="1160"/>
                    <a:pt x="959" y="1159"/>
                    <a:pt x="983" y="1148"/>
                  </a:cubicBezTo>
                  <a:cubicBezTo>
                    <a:pt x="1007" y="1137"/>
                    <a:pt x="1004" y="1124"/>
                    <a:pt x="1030" y="1129"/>
                  </a:cubicBezTo>
                  <a:cubicBezTo>
                    <a:pt x="1056" y="1133"/>
                    <a:pt x="1092" y="1184"/>
                    <a:pt x="1107" y="1197"/>
                  </a:cubicBezTo>
                  <a:cubicBezTo>
                    <a:pt x="1121" y="1210"/>
                    <a:pt x="1154" y="1215"/>
                    <a:pt x="1171" y="1213"/>
                  </a:cubicBezTo>
                  <a:cubicBezTo>
                    <a:pt x="1188" y="1211"/>
                    <a:pt x="1200" y="1212"/>
                    <a:pt x="1218" y="1190"/>
                  </a:cubicBezTo>
                  <a:cubicBezTo>
                    <a:pt x="1235" y="1168"/>
                    <a:pt x="1246" y="1189"/>
                    <a:pt x="1253" y="1197"/>
                  </a:cubicBezTo>
                  <a:cubicBezTo>
                    <a:pt x="1259" y="1206"/>
                    <a:pt x="1266" y="1214"/>
                    <a:pt x="1280" y="1212"/>
                  </a:cubicBezTo>
                  <a:cubicBezTo>
                    <a:pt x="1284" y="1212"/>
                    <a:pt x="1289" y="1213"/>
                    <a:pt x="1293" y="1217"/>
                  </a:cubicBezTo>
                  <a:cubicBezTo>
                    <a:pt x="1297" y="1206"/>
                    <a:pt x="1301" y="1191"/>
                    <a:pt x="1302" y="1177"/>
                  </a:cubicBezTo>
                  <a:cubicBezTo>
                    <a:pt x="1304" y="1147"/>
                    <a:pt x="1287" y="1136"/>
                    <a:pt x="1320" y="1127"/>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31" name="Freeform 27"/>
            <p:cNvSpPr>
              <a:spLocks/>
            </p:cNvSpPr>
            <p:nvPr/>
          </p:nvSpPr>
          <p:spPr bwMode="auto">
            <a:xfrm>
              <a:off x="4247" y="2313"/>
              <a:ext cx="563" cy="589"/>
            </a:xfrm>
            <a:custGeom>
              <a:avLst/>
              <a:gdLst>
                <a:gd name="T0" fmla="*/ 240 w 1217"/>
                <a:gd name="T1" fmla="*/ 33 h 1271"/>
                <a:gd name="T2" fmla="*/ 308 w 1217"/>
                <a:gd name="T3" fmla="*/ 88 h 1271"/>
                <a:gd name="T4" fmla="*/ 374 w 1217"/>
                <a:gd name="T5" fmla="*/ 161 h 1271"/>
                <a:gd name="T6" fmla="*/ 308 w 1217"/>
                <a:gd name="T7" fmla="*/ 238 h 1271"/>
                <a:gd name="T8" fmla="*/ 199 w 1217"/>
                <a:gd name="T9" fmla="*/ 181 h 1271"/>
                <a:gd name="T10" fmla="*/ 140 w 1217"/>
                <a:gd name="T11" fmla="*/ 233 h 1271"/>
                <a:gd name="T12" fmla="*/ 101 w 1217"/>
                <a:gd name="T13" fmla="*/ 305 h 1271"/>
                <a:gd name="T14" fmla="*/ 40 w 1217"/>
                <a:gd name="T15" fmla="*/ 431 h 1271"/>
                <a:gd name="T16" fmla="*/ 59 w 1217"/>
                <a:gd name="T17" fmla="*/ 477 h 1271"/>
                <a:gd name="T18" fmla="*/ 125 w 1217"/>
                <a:gd name="T19" fmla="*/ 550 h 1271"/>
                <a:gd name="T20" fmla="*/ 228 w 1217"/>
                <a:gd name="T21" fmla="*/ 559 h 1271"/>
                <a:gd name="T22" fmla="*/ 273 w 1217"/>
                <a:gd name="T23" fmla="*/ 609 h 1271"/>
                <a:gd name="T24" fmla="*/ 262 w 1217"/>
                <a:gd name="T25" fmla="*/ 720 h 1271"/>
                <a:gd name="T26" fmla="*/ 186 w 1217"/>
                <a:gd name="T27" fmla="*/ 800 h 1271"/>
                <a:gd name="T28" fmla="*/ 207 w 1217"/>
                <a:gd name="T29" fmla="*/ 873 h 1271"/>
                <a:gd name="T30" fmla="*/ 280 w 1217"/>
                <a:gd name="T31" fmla="*/ 883 h 1271"/>
                <a:gd name="T32" fmla="*/ 321 w 1217"/>
                <a:gd name="T33" fmla="*/ 965 h 1271"/>
                <a:gd name="T34" fmla="*/ 389 w 1217"/>
                <a:gd name="T35" fmla="*/ 1135 h 1271"/>
                <a:gd name="T36" fmla="*/ 494 w 1217"/>
                <a:gd name="T37" fmla="*/ 1189 h 1271"/>
                <a:gd name="T38" fmla="*/ 597 w 1217"/>
                <a:gd name="T39" fmla="*/ 1161 h 1271"/>
                <a:gd name="T40" fmla="*/ 568 w 1217"/>
                <a:gd name="T41" fmla="*/ 1247 h 1271"/>
                <a:gd name="T42" fmla="*/ 688 w 1217"/>
                <a:gd name="T43" fmla="*/ 1165 h 1271"/>
                <a:gd name="T44" fmla="*/ 878 w 1217"/>
                <a:gd name="T45" fmla="*/ 1209 h 1271"/>
                <a:gd name="T46" fmla="*/ 942 w 1217"/>
                <a:gd name="T47" fmla="*/ 1241 h 1271"/>
                <a:gd name="T48" fmla="*/ 1009 w 1217"/>
                <a:gd name="T49" fmla="*/ 1181 h 1271"/>
                <a:gd name="T50" fmla="*/ 1070 w 1217"/>
                <a:gd name="T51" fmla="*/ 1079 h 1271"/>
                <a:gd name="T52" fmla="*/ 1065 w 1217"/>
                <a:gd name="T53" fmla="*/ 992 h 1271"/>
                <a:gd name="T54" fmla="*/ 1175 w 1217"/>
                <a:gd name="T55" fmla="*/ 947 h 1271"/>
                <a:gd name="T56" fmla="*/ 1199 w 1217"/>
                <a:gd name="T57" fmla="*/ 803 h 1271"/>
                <a:gd name="T58" fmla="*/ 1081 w 1217"/>
                <a:gd name="T59" fmla="*/ 744 h 1271"/>
                <a:gd name="T60" fmla="*/ 991 w 1217"/>
                <a:gd name="T61" fmla="*/ 717 h 1271"/>
                <a:gd name="T62" fmla="*/ 906 w 1217"/>
                <a:gd name="T63" fmla="*/ 643 h 1271"/>
                <a:gd name="T64" fmla="*/ 872 w 1217"/>
                <a:gd name="T65" fmla="*/ 562 h 1271"/>
                <a:gd name="T66" fmla="*/ 888 w 1217"/>
                <a:gd name="T67" fmla="*/ 455 h 1271"/>
                <a:gd name="T68" fmla="*/ 1011 w 1217"/>
                <a:gd name="T69" fmla="*/ 444 h 1271"/>
                <a:gd name="T70" fmla="*/ 955 w 1217"/>
                <a:gd name="T71" fmla="*/ 338 h 1271"/>
                <a:gd name="T72" fmla="*/ 898 w 1217"/>
                <a:gd name="T73" fmla="*/ 402 h 1271"/>
                <a:gd name="T74" fmla="*/ 767 w 1217"/>
                <a:gd name="T75" fmla="*/ 315 h 1271"/>
                <a:gd name="T76" fmla="*/ 726 w 1217"/>
                <a:gd name="T77" fmla="*/ 243 h 1271"/>
                <a:gd name="T78" fmla="*/ 682 w 1217"/>
                <a:gd name="T79" fmla="*/ 180 h 1271"/>
                <a:gd name="T80" fmla="*/ 605 w 1217"/>
                <a:gd name="T81" fmla="*/ 138 h 1271"/>
                <a:gd name="T82" fmla="*/ 498 w 1217"/>
                <a:gd name="T83" fmla="*/ 98 h 1271"/>
                <a:gd name="T84" fmla="*/ 420 w 1217"/>
                <a:gd name="T85" fmla="*/ 72 h 1271"/>
                <a:gd name="T86" fmla="*/ 289 w 1217"/>
                <a:gd name="T87" fmla="*/ 5 h 1271"/>
                <a:gd name="T88" fmla="*/ 256 w 1217"/>
                <a:gd name="T89" fmla="*/ 26 h 1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217" h="1271">
                  <a:moveTo>
                    <a:pt x="256" y="26"/>
                  </a:moveTo>
                  <a:cubicBezTo>
                    <a:pt x="252" y="28"/>
                    <a:pt x="246" y="31"/>
                    <a:pt x="240" y="33"/>
                  </a:cubicBezTo>
                  <a:cubicBezTo>
                    <a:pt x="245" y="44"/>
                    <a:pt x="246" y="58"/>
                    <a:pt x="252" y="66"/>
                  </a:cubicBezTo>
                  <a:cubicBezTo>
                    <a:pt x="262" y="81"/>
                    <a:pt x="276" y="88"/>
                    <a:pt x="308" y="88"/>
                  </a:cubicBezTo>
                  <a:cubicBezTo>
                    <a:pt x="341" y="88"/>
                    <a:pt x="348" y="101"/>
                    <a:pt x="348" y="118"/>
                  </a:cubicBezTo>
                  <a:cubicBezTo>
                    <a:pt x="348" y="135"/>
                    <a:pt x="354" y="140"/>
                    <a:pt x="374" y="161"/>
                  </a:cubicBezTo>
                  <a:cubicBezTo>
                    <a:pt x="394" y="181"/>
                    <a:pt x="367" y="192"/>
                    <a:pt x="337" y="203"/>
                  </a:cubicBezTo>
                  <a:cubicBezTo>
                    <a:pt x="306" y="214"/>
                    <a:pt x="321" y="229"/>
                    <a:pt x="308" y="238"/>
                  </a:cubicBezTo>
                  <a:cubicBezTo>
                    <a:pt x="295" y="248"/>
                    <a:pt x="249" y="235"/>
                    <a:pt x="245" y="216"/>
                  </a:cubicBezTo>
                  <a:cubicBezTo>
                    <a:pt x="241" y="198"/>
                    <a:pt x="223" y="203"/>
                    <a:pt x="199" y="181"/>
                  </a:cubicBezTo>
                  <a:cubicBezTo>
                    <a:pt x="175" y="159"/>
                    <a:pt x="155" y="183"/>
                    <a:pt x="136" y="188"/>
                  </a:cubicBezTo>
                  <a:cubicBezTo>
                    <a:pt x="116" y="194"/>
                    <a:pt x="125" y="212"/>
                    <a:pt x="140" y="233"/>
                  </a:cubicBezTo>
                  <a:cubicBezTo>
                    <a:pt x="155" y="253"/>
                    <a:pt x="134" y="261"/>
                    <a:pt x="151" y="285"/>
                  </a:cubicBezTo>
                  <a:cubicBezTo>
                    <a:pt x="169" y="309"/>
                    <a:pt x="136" y="303"/>
                    <a:pt x="101" y="305"/>
                  </a:cubicBezTo>
                  <a:cubicBezTo>
                    <a:pt x="66" y="307"/>
                    <a:pt x="103" y="366"/>
                    <a:pt x="99" y="398"/>
                  </a:cubicBezTo>
                  <a:cubicBezTo>
                    <a:pt x="94" y="429"/>
                    <a:pt x="64" y="433"/>
                    <a:pt x="40" y="431"/>
                  </a:cubicBezTo>
                  <a:cubicBezTo>
                    <a:pt x="16" y="429"/>
                    <a:pt x="0" y="420"/>
                    <a:pt x="3" y="446"/>
                  </a:cubicBezTo>
                  <a:cubicBezTo>
                    <a:pt x="5" y="472"/>
                    <a:pt x="22" y="472"/>
                    <a:pt x="59" y="477"/>
                  </a:cubicBezTo>
                  <a:cubicBezTo>
                    <a:pt x="96" y="483"/>
                    <a:pt x="86" y="507"/>
                    <a:pt x="86" y="528"/>
                  </a:cubicBezTo>
                  <a:cubicBezTo>
                    <a:pt x="86" y="548"/>
                    <a:pt x="105" y="555"/>
                    <a:pt x="125" y="550"/>
                  </a:cubicBezTo>
                  <a:cubicBezTo>
                    <a:pt x="145" y="544"/>
                    <a:pt x="155" y="566"/>
                    <a:pt x="169" y="578"/>
                  </a:cubicBezTo>
                  <a:cubicBezTo>
                    <a:pt x="182" y="589"/>
                    <a:pt x="195" y="603"/>
                    <a:pt x="228" y="559"/>
                  </a:cubicBezTo>
                  <a:cubicBezTo>
                    <a:pt x="260" y="515"/>
                    <a:pt x="256" y="553"/>
                    <a:pt x="256" y="565"/>
                  </a:cubicBezTo>
                  <a:cubicBezTo>
                    <a:pt x="256" y="576"/>
                    <a:pt x="256" y="583"/>
                    <a:pt x="273" y="609"/>
                  </a:cubicBezTo>
                  <a:cubicBezTo>
                    <a:pt x="291" y="635"/>
                    <a:pt x="286" y="655"/>
                    <a:pt x="289" y="685"/>
                  </a:cubicBezTo>
                  <a:cubicBezTo>
                    <a:pt x="291" y="715"/>
                    <a:pt x="289" y="713"/>
                    <a:pt x="262" y="720"/>
                  </a:cubicBezTo>
                  <a:cubicBezTo>
                    <a:pt x="236" y="728"/>
                    <a:pt x="236" y="741"/>
                    <a:pt x="204" y="750"/>
                  </a:cubicBezTo>
                  <a:cubicBezTo>
                    <a:pt x="171" y="759"/>
                    <a:pt x="188" y="770"/>
                    <a:pt x="186" y="800"/>
                  </a:cubicBezTo>
                  <a:cubicBezTo>
                    <a:pt x="185" y="814"/>
                    <a:pt x="181" y="829"/>
                    <a:pt x="177" y="840"/>
                  </a:cubicBezTo>
                  <a:cubicBezTo>
                    <a:pt x="187" y="847"/>
                    <a:pt x="196" y="861"/>
                    <a:pt x="207" y="873"/>
                  </a:cubicBezTo>
                  <a:cubicBezTo>
                    <a:pt x="222" y="890"/>
                    <a:pt x="230" y="883"/>
                    <a:pt x="246" y="877"/>
                  </a:cubicBezTo>
                  <a:cubicBezTo>
                    <a:pt x="262" y="870"/>
                    <a:pt x="254" y="871"/>
                    <a:pt x="280" y="883"/>
                  </a:cubicBezTo>
                  <a:cubicBezTo>
                    <a:pt x="306" y="895"/>
                    <a:pt x="293" y="883"/>
                    <a:pt x="328" y="906"/>
                  </a:cubicBezTo>
                  <a:cubicBezTo>
                    <a:pt x="363" y="928"/>
                    <a:pt x="345" y="943"/>
                    <a:pt x="321" y="965"/>
                  </a:cubicBezTo>
                  <a:cubicBezTo>
                    <a:pt x="297" y="987"/>
                    <a:pt x="343" y="1006"/>
                    <a:pt x="339" y="1050"/>
                  </a:cubicBezTo>
                  <a:cubicBezTo>
                    <a:pt x="335" y="1095"/>
                    <a:pt x="367" y="1106"/>
                    <a:pt x="389" y="1135"/>
                  </a:cubicBezTo>
                  <a:cubicBezTo>
                    <a:pt x="411" y="1165"/>
                    <a:pt x="404" y="1184"/>
                    <a:pt x="424" y="1206"/>
                  </a:cubicBezTo>
                  <a:cubicBezTo>
                    <a:pt x="444" y="1228"/>
                    <a:pt x="470" y="1200"/>
                    <a:pt x="494" y="1189"/>
                  </a:cubicBezTo>
                  <a:cubicBezTo>
                    <a:pt x="518" y="1178"/>
                    <a:pt x="529" y="1150"/>
                    <a:pt x="546" y="1134"/>
                  </a:cubicBezTo>
                  <a:cubicBezTo>
                    <a:pt x="564" y="1117"/>
                    <a:pt x="586" y="1143"/>
                    <a:pt x="597" y="1161"/>
                  </a:cubicBezTo>
                  <a:cubicBezTo>
                    <a:pt x="608" y="1180"/>
                    <a:pt x="588" y="1195"/>
                    <a:pt x="573" y="1206"/>
                  </a:cubicBezTo>
                  <a:cubicBezTo>
                    <a:pt x="557" y="1217"/>
                    <a:pt x="542" y="1222"/>
                    <a:pt x="568" y="1247"/>
                  </a:cubicBezTo>
                  <a:cubicBezTo>
                    <a:pt x="594" y="1271"/>
                    <a:pt x="612" y="1241"/>
                    <a:pt x="634" y="1219"/>
                  </a:cubicBezTo>
                  <a:cubicBezTo>
                    <a:pt x="656" y="1197"/>
                    <a:pt x="649" y="1193"/>
                    <a:pt x="688" y="1165"/>
                  </a:cubicBezTo>
                  <a:cubicBezTo>
                    <a:pt x="728" y="1137"/>
                    <a:pt x="739" y="1193"/>
                    <a:pt x="769" y="1211"/>
                  </a:cubicBezTo>
                  <a:cubicBezTo>
                    <a:pt x="800" y="1230"/>
                    <a:pt x="848" y="1217"/>
                    <a:pt x="878" y="1209"/>
                  </a:cubicBezTo>
                  <a:cubicBezTo>
                    <a:pt x="909" y="1202"/>
                    <a:pt x="905" y="1219"/>
                    <a:pt x="935" y="1235"/>
                  </a:cubicBezTo>
                  <a:cubicBezTo>
                    <a:pt x="939" y="1237"/>
                    <a:pt x="941" y="1239"/>
                    <a:pt x="942" y="1241"/>
                  </a:cubicBezTo>
                  <a:cubicBezTo>
                    <a:pt x="956" y="1238"/>
                    <a:pt x="969" y="1232"/>
                    <a:pt x="973" y="1222"/>
                  </a:cubicBezTo>
                  <a:cubicBezTo>
                    <a:pt x="983" y="1200"/>
                    <a:pt x="995" y="1192"/>
                    <a:pt x="1009" y="1181"/>
                  </a:cubicBezTo>
                  <a:cubicBezTo>
                    <a:pt x="1024" y="1170"/>
                    <a:pt x="1049" y="1159"/>
                    <a:pt x="1052" y="1136"/>
                  </a:cubicBezTo>
                  <a:cubicBezTo>
                    <a:pt x="1055" y="1114"/>
                    <a:pt x="1057" y="1093"/>
                    <a:pt x="1070" y="1079"/>
                  </a:cubicBezTo>
                  <a:cubicBezTo>
                    <a:pt x="1083" y="1065"/>
                    <a:pt x="1096" y="1056"/>
                    <a:pt x="1083" y="1040"/>
                  </a:cubicBezTo>
                  <a:cubicBezTo>
                    <a:pt x="1070" y="1025"/>
                    <a:pt x="1029" y="1000"/>
                    <a:pt x="1065" y="992"/>
                  </a:cubicBezTo>
                  <a:cubicBezTo>
                    <a:pt x="1101" y="983"/>
                    <a:pt x="1113" y="982"/>
                    <a:pt x="1132" y="975"/>
                  </a:cubicBezTo>
                  <a:cubicBezTo>
                    <a:pt x="1152" y="968"/>
                    <a:pt x="1190" y="967"/>
                    <a:pt x="1175" y="947"/>
                  </a:cubicBezTo>
                  <a:cubicBezTo>
                    <a:pt x="1160" y="928"/>
                    <a:pt x="1132" y="915"/>
                    <a:pt x="1157" y="894"/>
                  </a:cubicBezTo>
                  <a:cubicBezTo>
                    <a:pt x="1181" y="874"/>
                    <a:pt x="1217" y="833"/>
                    <a:pt x="1199" y="803"/>
                  </a:cubicBezTo>
                  <a:cubicBezTo>
                    <a:pt x="1181" y="772"/>
                    <a:pt x="1190" y="760"/>
                    <a:pt x="1162" y="758"/>
                  </a:cubicBezTo>
                  <a:cubicBezTo>
                    <a:pt x="1134" y="757"/>
                    <a:pt x="1118" y="715"/>
                    <a:pt x="1081" y="744"/>
                  </a:cubicBezTo>
                  <a:cubicBezTo>
                    <a:pt x="1045" y="774"/>
                    <a:pt x="1011" y="776"/>
                    <a:pt x="998" y="764"/>
                  </a:cubicBezTo>
                  <a:cubicBezTo>
                    <a:pt x="985" y="751"/>
                    <a:pt x="986" y="742"/>
                    <a:pt x="991" y="717"/>
                  </a:cubicBezTo>
                  <a:cubicBezTo>
                    <a:pt x="996" y="692"/>
                    <a:pt x="1011" y="683"/>
                    <a:pt x="978" y="671"/>
                  </a:cubicBezTo>
                  <a:cubicBezTo>
                    <a:pt x="946" y="658"/>
                    <a:pt x="926" y="661"/>
                    <a:pt x="906" y="643"/>
                  </a:cubicBezTo>
                  <a:cubicBezTo>
                    <a:pt x="887" y="625"/>
                    <a:pt x="872" y="628"/>
                    <a:pt x="869" y="608"/>
                  </a:cubicBezTo>
                  <a:cubicBezTo>
                    <a:pt x="865" y="589"/>
                    <a:pt x="842" y="579"/>
                    <a:pt x="872" y="562"/>
                  </a:cubicBezTo>
                  <a:cubicBezTo>
                    <a:pt x="901" y="546"/>
                    <a:pt x="919" y="536"/>
                    <a:pt x="919" y="508"/>
                  </a:cubicBezTo>
                  <a:cubicBezTo>
                    <a:pt x="919" y="480"/>
                    <a:pt x="891" y="466"/>
                    <a:pt x="888" y="455"/>
                  </a:cubicBezTo>
                  <a:cubicBezTo>
                    <a:pt x="885" y="444"/>
                    <a:pt x="916" y="411"/>
                    <a:pt x="942" y="429"/>
                  </a:cubicBezTo>
                  <a:cubicBezTo>
                    <a:pt x="968" y="447"/>
                    <a:pt x="991" y="455"/>
                    <a:pt x="1011" y="444"/>
                  </a:cubicBezTo>
                  <a:cubicBezTo>
                    <a:pt x="1031" y="433"/>
                    <a:pt x="1027" y="415"/>
                    <a:pt x="1013" y="389"/>
                  </a:cubicBezTo>
                  <a:cubicBezTo>
                    <a:pt x="998" y="362"/>
                    <a:pt x="980" y="338"/>
                    <a:pt x="955" y="338"/>
                  </a:cubicBezTo>
                  <a:cubicBezTo>
                    <a:pt x="931" y="338"/>
                    <a:pt x="911" y="344"/>
                    <a:pt x="913" y="366"/>
                  </a:cubicBezTo>
                  <a:cubicBezTo>
                    <a:pt x="914" y="389"/>
                    <a:pt x="918" y="400"/>
                    <a:pt x="898" y="402"/>
                  </a:cubicBezTo>
                  <a:cubicBezTo>
                    <a:pt x="878" y="405"/>
                    <a:pt x="833" y="425"/>
                    <a:pt x="810" y="402"/>
                  </a:cubicBezTo>
                  <a:cubicBezTo>
                    <a:pt x="787" y="380"/>
                    <a:pt x="790" y="315"/>
                    <a:pt x="767" y="315"/>
                  </a:cubicBezTo>
                  <a:cubicBezTo>
                    <a:pt x="744" y="315"/>
                    <a:pt x="701" y="315"/>
                    <a:pt x="705" y="297"/>
                  </a:cubicBezTo>
                  <a:cubicBezTo>
                    <a:pt x="708" y="279"/>
                    <a:pt x="700" y="259"/>
                    <a:pt x="726" y="243"/>
                  </a:cubicBezTo>
                  <a:cubicBezTo>
                    <a:pt x="752" y="226"/>
                    <a:pt x="749" y="208"/>
                    <a:pt x="731" y="191"/>
                  </a:cubicBezTo>
                  <a:cubicBezTo>
                    <a:pt x="713" y="174"/>
                    <a:pt x="695" y="162"/>
                    <a:pt x="682" y="180"/>
                  </a:cubicBezTo>
                  <a:cubicBezTo>
                    <a:pt x="669" y="198"/>
                    <a:pt x="657" y="208"/>
                    <a:pt x="644" y="187"/>
                  </a:cubicBezTo>
                  <a:cubicBezTo>
                    <a:pt x="631" y="166"/>
                    <a:pt x="624" y="154"/>
                    <a:pt x="605" y="138"/>
                  </a:cubicBezTo>
                  <a:cubicBezTo>
                    <a:pt x="585" y="123"/>
                    <a:pt x="585" y="116"/>
                    <a:pt x="541" y="117"/>
                  </a:cubicBezTo>
                  <a:cubicBezTo>
                    <a:pt x="497" y="119"/>
                    <a:pt x="503" y="111"/>
                    <a:pt x="498" y="98"/>
                  </a:cubicBezTo>
                  <a:cubicBezTo>
                    <a:pt x="493" y="86"/>
                    <a:pt x="492" y="80"/>
                    <a:pt x="474" y="81"/>
                  </a:cubicBezTo>
                  <a:cubicBezTo>
                    <a:pt x="456" y="83"/>
                    <a:pt x="436" y="90"/>
                    <a:pt x="420" y="72"/>
                  </a:cubicBezTo>
                  <a:cubicBezTo>
                    <a:pt x="403" y="54"/>
                    <a:pt x="371" y="47"/>
                    <a:pt x="346" y="34"/>
                  </a:cubicBezTo>
                  <a:cubicBezTo>
                    <a:pt x="321" y="22"/>
                    <a:pt x="292" y="19"/>
                    <a:pt x="289" y="5"/>
                  </a:cubicBezTo>
                  <a:cubicBezTo>
                    <a:pt x="288" y="4"/>
                    <a:pt x="288" y="2"/>
                    <a:pt x="288" y="0"/>
                  </a:cubicBezTo>
                  <a:cubicBezTo>
                    <a:pt x="273" y="7"/>
                    <a:pt x="264" y="22"/>
                    <a:pt x="256" y="2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32" name="Freeform 28"/>
            <p:cNvSpPr>
              <a:spLocks/>
            </p:cNvSpPr>
            <p:nvPr/>
          </p:nvSpPr>
          <p:spPr bwMode="auto">
            <a:xfrm>
              <a:off x="4378" y="2218"/>
              <a:ext cx="671" cy="469"/>
            </a:xfrm>
            <a:custGeom>
              <a:avLst/>
              <a:gdLst>
                <a:gd name="T0" fmla="*/ 963 w 1448"/>
                <a:gd name="T1" fmla="*/ 946 h 1013"/>
                <a:gd name="T2" fmla="*/ 1032 w 1448"/>
                <a:gd name="T3" fmla="*/ 991 h 1013"/>
                <a:gd name="T4" fmla="*/ 1119 w 1448"/>
                <a:gd name="T5" fmla="*/ 992 h 1013"/>
                <a:gd name="T6" fmla="*/ 1191 w 1448"/>
                <a:gd name="T7" fmla="*/ 977 h 1013"/>
                <a:gd name="T8" fmla="*/ 1232 w 1448"/>
                <a:gd name="T9" fmla="*/ 927 h 1013"/>
                <a:gd name="T10" fmla="*/ 1251 w 1448"/>
                <a:gd name="T11" fmla="*/ 843 h 1013"/>
                <a:gd name="T12" fmla="*/ 1246 w 1448"/>
                <a:gd name="T13" fmla="*/ 782 h 1013"/>
                <a:gd name="T14" fmla="*/ 1274 w 1448"/>
                <a:gd name="T15" fmla="*/ 742 h 1013"/>
                <a:gd name="T16" fmla="*/ 1440 w 1448"/>
                <a:gd name="T17" fmla="*/ 785 h 1013"/>
                <a:gd name="T18" fmla="*/ 1370 w 1448"/>
                <a:gd name="T19" fmla="*/ 656 h 1013"/>
                <a:gd name="T20" fmla="*/ 1221 w 1448"/>
                <a:gd name="T21" fmla="*/ 567 h 1013"/>
                <a:gd name="T22" fmla="*/ 1156 w 1448"/>
                <a:gd name="T23" fmla="*/ 474 h 1013"/>
                <a:gd name="T24" fmla="*/ 968 w 1448"/>
                <a:gd name="T25" fmla="*/ 266 h 1013"/>
                <a:gd name="T26" fmla="*/ 867 w 1448"/>
                <a:gd name="T27" fmla="*/ 148 h 1013"/>
                <a:gd name="T28" fmla="*/ 649 w 1448"/>
                <a:gd name="T29" fmla="*/ 52 h 1013"/>
                <a:gd name="T30" fmla="*/ 571 w 1448"/>
                <a:gd name="T31" fmla="*/ 29 h 1013"/>
                <a:gd name="T32" fmla="*/ 478 w 1448"/>
                <a:gd name="T33" fmla="*/ 133 h 1013"/>
                <a:gd name="T34" fmla="*/ 409 w 1448"/>
                <a:gd name="T35" fmla="*/ 191 h 1013"/>
                <a:gd name="T36" fmla="*/ 331 w 1448"/>
                <a:gd name="T37" fmla="*/ 176 h 1013"/>
                <a:gd name="T38" fmla="*/ 250 w 1448"/>
                <a:gd name="T39" fmla="*/ 211 h 1013"/>
                <a:gd name="T40" fmla="*/ 116 w 1448"/>
                <a:gd name="T41" fmla="*/ 134 h 1013"/>
                <a:gd name="T42" fmla="*/ 5 w 1448"/>
                <a:gd name="T43" fmla="*/ 151 h 1013"/>
                <a:gd name="T44" fmla="*/ 62 w 1448"/>
                <a:gd name="T45" fmla="*/ 240 h 1013"/>
                <a:gd name="T46" fmla="*/ 190 w 1448"/>
                <a:gd name="T47" fmla="*/ 287 h 1013"/>
                <a:gd name="T48" fmla="*/ 257 w 1448"/>
                <a:gd name="T49" fmla="*/ 323 h 1013"/>
                <a:gd name="T50" fmla="*/ 360 w 1448"/>
                <a:gd name="T51" fmla="*/ 393 h 1013"/>
                <a:gd name="T52" fmla="*/ 447 w 1448"/>
                <a:gd name="T53" fmla="*/ 397 h 1013"/>
                <a:gd name="T54" fmla="*/ 421 w 1448"/>
                <a:gd name="T55" fmla="*/ 503 h 1013"/>
                <a:gd name="T56" fmla="*/ 526 w 1448"/>
                <a:gd name="T57" fmla="*/ 608 h 1013"/>
                <a:gd name="T58" fmla="*/ 629 w 1448"/>
                <a:gd name="T59" fmla="*/ 572 h 1013"/>
                <a:gd name="T60" fmla="*/ 729 w 1448"/>
                <a:gd name="T61" fmla="*/ 595 h 1013"/>
                <a:gd name="T62" fmla="*/ 658 w 1448"/>
                <a:gd name="T63" fmla="*/ 635 h 1013"/>
                <a:gd name="T64" fmla="*/ 635 w 1448"/>
                <a:gd name="T65" fmla="*/ 714 h 1013"/>
                <a:gd name="T66" fmla="*/ 585 w 1448"/>
                <a:gd name="T67" fmla="*/ 814 h 1013"/>
                <a:gd name="T68" fmla="*/ 694 w 1448"/>
                <a:gd name="T69" fmla="*/ 877 h 1013"/>
                <a:gd name="T70" fmla="*/ 714 w 1448"/>
                <a:gd name="T71" fmla="*/ 970 h 1013"/>
                <a:gd name="T72" fmla="*/ 878 w 1448"/>
                <a:gd name="T73" fmla="*/ 964 h 1013"/>
                <a:gd name="T74" fmla="*/ 919 w 1448"/>
                <a:gd name="T75" fmla="*/ 963 h 10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448" h="1013">
                  <a:moveTo>
                    <a:pt x="919" y="963"/>
                  </a:moveTo>
                  <a:cubicBezTo>
                    <a:pt x="922" y="950"/>
                    <a:pt x="951" y="956"/>
                    <a:pt x="963" y="946"/>
                  </a:cubicBezTo>
                  <a:cubicBezTo>
                    <a:pt x="974" y="936"/>
                    <a:pt x="992" y="955"/>
                    <a:pt x="997" y="967"/>
                  </a:cubicBezTo>
                  <a:cubicBezTo>
                    <a:pt x="1002" y="980"/>
                    <a:pt x="1012" y="984"/>
                    <a:pt x="1032" y="991"/>
                  </a:cubicBezTo>
                  <a:cubicBezTo>
                    <a:pt x="1051" y="998"/>
                    <a:pt x="1051" y="1005"/>
                    <a:pt x="1073" y="996"/>
                  </a:cubicBezTo>
                  <a:cubicBezTo>
                    <a:pt x="1094" y="988"/>
                    <a:pt x="1102" y="971"/>
                    <a:pt x="1119" y="992"/>
                  </a:cubicBezTo>
                  <a:cubicBezTo>
                    <a:pt x="1135" y="1013"/>
                    <a:pt x="1140" y="1006"/>
                    <a:pt x="1160" y="1000"/>
                  </a:cubicBezTo>
                  <a:cubicBezTo>
                    <a:pt x="1179" y="995"/>
                    <a:pt x="1191" y="993"/>
                    <a:pt x="1191" y="977"/>
                  </a:cubicBezTo>
                  <a:cubicBezTo>
                    <a:pt x="1191" y="960"/>
                    <a:pt x="1196" y="960"/>
                    <a:pt x="1209" y="953"/>
                  </a:cubicBezTo>
                  <a:cubicBezTo>
                    <a:pt x="1222" y="946"/>
                    <a:pt x="1227" y="949"/>
                    <a:pt x="1232" y="927"/>
                  </a:cubicBezTo>
                  <a:cubicBezTo>
                    <a:pt x="1237" y="904"/>
                    <a:pt x="1255" y="910"/>
                    <a:pt x="1258" y="888"/>
                  </a:cubicBezTo>
                  <a:cubicBezTo>
                    <a:pt x="1261" y="866"/>
                    <a:pt x="1228" y="850"/>
                    <a:pt x="1251" y="843"/>
                  </a:cubicBezTo>
                  <a:cubicBezTo>
                    <a:pt x="1274" y="836"/>
                    <a:pt x="1294" y="838"/>
                    <a:pt x="1284" y="820"/>
                  </a:cubicBezTo>
                  <a:cubicBezTo>
                    <a:pt x="1274" y="802"/>
                    <a:pt x="1264" y="796"/>
                    <a:pt x="1246" y="782"/>
                  </a:cubicBezTo>
                  <a:cubicBezTo>
                    <a:pt x="1228" y="768"/>
                    <a:pt x="1223" y="749"/>
                    <a:pt x="1240" y="745"/>
                  </a:cubicBezTo>
                  <a:cubicBezTo>
                    <a:pt x="1252" y="741"/>
                    <a:pt x="1252" y="733"/>
                    <a:pt x="1274" y="742"/>
                  </a:cubicBezTo>
                  <a:cubicBezTo>
                    <a:pt x="1276" y="736"/>
                    <a:pt x="1285" y="734"/>
                    <a:pt x="1304" y="741"/>
                  </a:cubicBezTo>
                  <a:cubicBezTo>
                    <a:pt x="1365" y="763"/>
                    <a:pt x="1431" y="811"/>
                    <a:pt x="1440" y="785"/>
                  </a:cubicBezTo>
                  <a:cubicBezTo>
                    <a:pt x="1448" y="759"/>
                    <a:pt x="1413" y="730"/>
                    <a:pt x="1413" y="700"/>
                  </a:cubicBezTo>
                  <a:cubicBezTo>
                    <a:pt x="1413" y="670"/>
                    <a:pt x="1400" y="656"/>
                    <a:pt x="1370" y="656"/>
                  </a:cubicBezTo>
                  <a:cubicBezTo>
                    <a:pt x="1339" y="656"/>
                    <a:pt x="1304" y="659"/>
                    <a:pt x="1291" y="630"/>
                  </a:cubicBezTo>
                  <a:cubicBezTo>
                    <a:pt x="1278" y="600"/>
                    <a:pt x="1269" y="567"/>
                    <a:pt x="1221" y="567"/>
                  </a:cubicBezTo>
                  <a:cubicBezTo>
                    <a:pt x="1173" y="567"/>
                    <a:pt x="1147" y="552"/>
                    <a:pt x="1147" y="530"/>
                  </a:cubicBezTo>
                  <a:cubicBezTo>
                    <a:pt x="1147" y="507"/>
                    <a:pt x="1195" y="504"/>
                    <a:pt x="1156" y="474"/>
                  </a:cubicBezTo>
                  <a:cubicBezTo>
                    <a:pt x="1116" y="444"/>
                    <a:pt x="1042" y="374"/>
                    <a:pt x="1025" y="341"/>
                  </a:cubicBezTo>
                  <a:cubicBezTo>
                    <a:pt x="1007" y="307"/>
                    <a:pt x="1012" y="292"/>
                    <a:pt x="968" y="266"/>
                  </a:cubicBezTo>
                  <a:cubicBezTo>
                    <a:pt x="924" y="241"/>
                    <a:pt x="924" y="244"/>
                    <a:pt x="929" y="215"/>
                  </a:cubicBezTo>
                  <a:cubicBezTo>
                    <a:pt x="933" y="185"/>
                    <a:pt x="907" y="159"/>
                    <a:pt x="867" y="148"/>
                  </a:cubicBezTo>
                  <a:cubicBezTo>
                    <a:pt x="828" y="137"/>
                    <a:pt x="780" y="140"/>
                    <a:pt x="749" y="118"/>
                  </a:cubicBezTo>
                  <a:cubicBezTo>
                    <a:pt x="719" y="96"/>
                    <a:pt x="653" y="89"/>
                    <a:pt x="649" y="52"/>
                  </a:cubicBezTo>
                  <a:cubicBezTo>
                    <a:pt x="646" y="29"/>
                    <a:pt x="649" y="23"/>
                    <a:pt x="658" y="10"/>
                  </a:cubicBezTo>
                  <a:cubicBezTo>
                    <a:pt x="596" y="0"/>
                    <a:pt x="600" y="13"/>
                    <a:pt x="571" y="29"/>
                  </a:cubicBezTo>
                  <a:cubicBezTo>
                    <a:pt x="539" y="47"/>
                    <a:pt x="549" y="65"/>
                    <a:pt x="544" y="97"/>
                  </a:cubicBezTo>
                  <a:cubicBezTo>
                    <a:pt x="539" y="129"/>
                    <a:pt x="509" y="130"/>
                    <a:pt x="478" y="133"/>
                  </a:cubicBezTo>
                  <a:cubicBezTo>
                    <a:pt x="447" y="136"/>
                    <a:pt x="458" y="164"/>
                    <a:pt x="449" y="183"/>
                  </a:cubicBezTo>
                  <a:cubicBezTo>
                    <a:pt x="439" y="203"/>
                    <a:pt x="414" y="194"/>
                    <a:pt x="409" y="191"/>
                  </a:cubicBezTo>
                  <a:cubicBezTo>
                    <a:pt x="404" y="189"/>
                    <a:pt x="401" y="169"/>
                    <a:pt x="381" y="154"/>
                  </a:cubicBezTo>
                  <a:cubicBezTo>
                    <a:pt x="331" y="140"/>
                    <a:pt x="329" y="159"/>
                    <a:pt x="331" y="176"/>
                  </a:cubicBezTo>
                  <a:cubicBezTo>
                    <a:pt x="332" y="193"/>
                    <a:pt x="319" y="189"/>
                    <a:pt x="298" y="204"/>
                  </a:cubicBezTo>
                  <a:cubicBezTo>
                    <a:pt x="277" y="219"/>
                    <a:pt x="275" y="239"/>
                    <a:pt x="250" y="211"/>
                  </a:cubicBezTo>
                  <a:cubicBezTo>
                    <a:pt x="226" y="183"/>
                    <a:pt x="196" y="215"/>
                    <a:pt x="182" y="204"/>
                  </a:cubicBezTo>
                  <a:cubicBezTo>
                    <a:pt x="167" y="193"/>
                    <a:pt x="141" y="158"/>
                    <a:pt x="116" y="134"/>
                  </a:cubicBezTo>
                  <a:cubicBezTo>
                    <a:pt x="91" y="111"/>
                    <a:pt x="73" y="118"/>
                    <a:pt x="42" y="132"/>
                  </a:cubicBezTo>
                  <a:cubicBezTo>
                    <a:pt x="11" y="146"/>
                    <a:pt x="10" y="137"/>
                    <a:pt x="5" y="151"/>
                  </a:cubicBezTo>
                  <a:cubicBezTo>
                    <a:pt x="0" y="165"/>
                    <a:pt x="1" y="197"/>
                    <a:pt x="5" y="211"/>
                  </a:cubicBezTo>
                  <a:cubicBezTo>
                    <a:pt x="8" y="225"/>
                    <a:pt x="37" y="228"/>
                    <a:pt x="62" y="240"/>
                  </a:cubicBezTo>
                  <a:cubicBezTo>
                    <a:pt x="87" y="253"/>
                    <a:pt x="119" y="260"/>
                    <a:pt x="136" y="278"/>
                  </a:cubicBezTo>
                  <a:cubicBezTo>
                    <a:pt x="152" y="296"/>
                    <a:pt x="172" y="289"/>
                    <a:pt x="190" y="287"/>
                  </a:cubicBezTo>
                  <a:cubicBezTo>
                    <a:pt x="208" y="286"/>
                    <a:pt x="209" y="292"/>
                    <a:pt x="214" y="304"/>
                  </a:cubicBezTo>
                  <a:cubicBezTo>
                    <a:pt x="219" y="317"/>
                    <a:pt x="213" y="325"/>
                    <a:pt x="257" y="323"/>
                  </a:cubicBezTo>
                  <a:cubicBezTo>
                    <a:pt x="301" y="322"/>
                    <a:pt x="301" y="329"/>
                    <a:pt x="321" y="344"/>
                  </a:cubicBezTo>
                  <a:cubicBezTo>
                    <a:pt x="340" y="360"/>
                    <a:pt x="347" y="372"/>
                    <a:pt x="360" y="393"/>
                  </a:cubicBezTo>
                  <a:cubicBezTo>
                    <a:pt x="373" y="414"/>
                    <a:pt x="385" y="404"/>
                    <a:pt x="398" y="386"/>
                  </a:cubicBezTo>
                  <a:cubicBezTo>
                    <a:pt x="411" y="368"/>
                    <a:pt x="429" y="380"/>
                    <a:pt x="447" y="397"/>
                  </a:cubicBezTo>
                  <a:cubicBezTo>
                    <a:pt x="465" y="414"/>
                    <a:pt x="468" y="432"/>
                    <a:pt x="442" y="449"/>
                  </a:cubicBezTo>
                  <a:cubicBezTo>
                    <a:pt x="416" y="465"/>
                    <a:pt x="424" y="485"/>
                    <a:pt x="421" y="503"/>
                  </a:cubicBezTo>
                  <a:cubicBezTo>
                    <a:pt x="417" y="521"/>
                    <a:pt x="460" y="521"/>
                    <a:pt x="483" y="521"/>
                  </a:cubicBezTo>
                  <a:cubicBezTo>
                    <a:pt x="506" y="521"/>
                    <a:pt x="503" y="586"/>
                    <a:pt x="526" y="608"/>
                  </a:cubicBezTo>
                  <a:cubicBezTo>
                    <a:pt x="549" y="631"/>
                    <a:pt x="594" y="611"/>
                    <a:pt x="614" y="608"/>
                  </a:cubicBezTo>
                  <a:cubicBezTo>
                    <a:pt x="634" y="606"/>
                    <a:pt x="630" y="595"/>
                    <a:pt x="629" y="572"/>
                  </a:cubicBezTo>
                  <a:cubicBezTo>
                    <a:pt x="627" y="550"/>
                    <a:pt x="647" y="544"/>
                    <a:pt x="671" y="544"/>
                  </a:cubicBezTo>
                  <a:cubicBezTo>
                    <a:pt x="696" y="544"/>
                    <a:pt x="714" y="568"/>
                    <a:pt x="729" y="595"/>
                  </a:cubicBezTo>
                  <a:cubicBezTo>
                    <a:pt x="743" y="621"/>
                    <a:pt x="747" y="639"/>
                    <a:pt x="727" y="650"/>
                  </a:cubicBezTo>
                  <a:cubicBezTo>
                    <a:pt x="707" y="661"/>
                    <a:pt x="684" y="653"/>
                    <a:pt x="658" y="635"/>
                  </a:cubicBezTo>
                  <a:cubicBezTo>
                    <a:pt x="632" y="617"/>
                    <a:pt x="601" y="650"/>
                    <a:pt x="604" y="661"/>
                  </a:cubicBezTo>
                  <a:cubicBezTo>
                    <a:pt x="607" y="672"/>
                    <a:pt x="635" y="686"/>
                    <a:pt x="635" y="714"/>
                  </a:cubicBezTo>
                  <a:cubicBezTo>
                    <a:pt x="635" y="742"/>
                    <a:pt x="617" y="752"/>
                    <a:pt x="588" y="768"/>
                  </a:cubicBezTo>
                  <a:cubicBezTo>
                    <a:pt x="558" y="785"/>
                    <a:pt x="581" y="795"/>
                    <a:pt x="585" y="814"/>
                  </a:cubicBezTo>
                  <a:cubicBezTo>
                    <a:pt x="588" y="834"/>
                    <a:pt x="603" y="831"/>
                    <a:pt x="622" y="849"/>
                  </a:cubicBezTo>
                  <a:cubicBezTo>
                    <a:pt x="642" y="867"/>
                    <a:pt x="662" y="864"/>
                    <a:pt x="694" y="877"/>
                  </a:cubicBezTo>
                  <a:cubicBezTo>
                    <a:pt x="727" y="889"/>
                    <a:pt x="712" y="898"/>
                    <a:pt x="707" y="923"/>
                  </a:cubicBezTo>
                  <a:cubicBezTo>
                    <a:pt x="702" y="948"/>
                    <a:pt x="701" y="957"/>
                    <a:pt x="714" y="970"/>
                  </a:cubicBezTo>
                  <a:cubicBezTo>
                    <a:pt x="727" y="982"/>
                    <a:pt x="761" y="980"/>
                    <a:pt x="797" y="950"/>
                  </a:cubicBezTo>
                  <a:cubicBezTo>
                    <a:pt x="834" y="921"/>
                    <a:pt x="850" y="963"/>
                    <a:pt x="878" y="964"/>
                  </a:cubicBezTo>
                  <a:cubicBezTo>
                    <a:pt x="892" y="965"/>
                    <a:pt x="897" y="969"/>
                    <a:pt x="901" y="976"/>
                  </a:cubicBezTo>
                  <a:cubicBezTo>
                    <a:pt x="909" y="973"/>
                    <a:pt x="917" y="969"/>
                    <a:pt x="919" y="96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33" name="Freeform 29"/>
            <p:cNvSpPr>
              <a:spLocks/>
            </p:cNvSpPr>
            <p:nvPr/>
          </p:nvSpPr>
          <p:spPr bwMode="auto">
            <a:xfrm>
              <a:off x="4661" y="2651"/>
              <a:ext cx="455" cy="451"/>
            </a:xfrm>
            <a:custGeom>
              <a:avLst/>
              <a:gdLst>
                <a:gd name="T0" fmla="*/ 913 w 983"/>
                <a:gd name="T1" fmla="*/ 416 h 972"/>
                <a:gd name="T2" fmla="*/ 965 w 983"/>
                <a:gd name="T3" fmla="*/ 379 h 972"/>
                <a:gd name="T4" fmla="*/ 926 w 983"/>
                <a:gd name="T5" fmla="*/ 298 h 972"/>
                <a:gd name="T6" fmla="*/ 948 w 983"/>
                <a:gd name="T7" fmla="*/ 227 h 972"/>
                <a:gd name="T8" fmla="*/ 830 w 983"/>
                <a:gd name="T9" fmla="*/ 205 h 972"/>
                <a:gd name="T10" fmla="*/ 707 w 983"/>
                <a:gd name="T11" fmla="*/ 179 h 972"/>
                <a:gd name="T12" fmla="*/ 607 w 983"/>
                <a:gd name="T13" fmla="*/ 253 h 972"/>
                <a:gd name="T14" fmla="*/ 572 w 983"/>
                <a:gd name="T15" fmla="*/ 216 h 972"/>
                <a:gd name="T16" fmla="*/ 559 w 983"/>
                <a:gd name="T17" fmla="*/ 168 h 972"/>
                <a:gd name="T18" fmla="*/ 668 w 983"/>
                <a:gd name="T19" fmla="*/ 164 h 972"/>
                <a:gd name="T20" fmla="*/ 706 w 983"/>
                <a:gd name="T21" fmla="*/ 85 h 972"/>
                <a:gd name="T22" fmla="*/ 677 w 983"/>
                <a:gd name="T23" fmla="*/ 63 h 972"/>
                <a:gd name="T24" fmla="*/ 620 w 983"/>
                <a:gd name="T25" fmla="*/ 31 h 972"/>
                <a:gd name="T26" fmla="*/ 601 w 983"/>
                <a:gd name="T27" fmla="*/ 16 h 972"/>
                <a:gd name="T28" fmla="*/ 599 w 983"/>
                <a:gd name="T29" fmla="*/ 17 h 972"/>
                <a:gd name="T30" fmla="*/ 581 w 983"/>
                <a:gd name="T31" fmla="*/ 41 h 972"/>
                <a:gd name="T32" fmla="*/ 550 w 983"/>
                <a:gd name="T33" fmla="*/ 64 h 972"/>
                <a:gd name="T34" fmla="*/ 509 w 983"/>
                <a:gd name="T35" fmla="*/ 56 h 972"/>
                <a:gd name="T36" fmla="*/ 463 w 983"/>
                <a:gd name="T37" fmla="*/ 60 h 972"/>
                <a:gd name="T38" fmla="*/ 422 w 983"/>
                <a:gd name="T39" fmla="*/ 55 h 972"/>
                <a:gd name="T40" fmla="*/ 387 w 983"/>
                <a:gd name="T41" fmla="*/ 31 h 972"/>
                <a:gd name="T42" fmla="*/ 353 w 983"/>
                <a:gd name="T43" fmla="*/ 10 h 972"/>
                <a:gd name="T44" fmla="*/ 309 w 983"/>
                <a:gd name="T45" fmla="*/ 27 h 972"/>
                <a:gd name="T46" fmla="*/ 291 w 983"/>
                <a:gd name="T47" fmla="*/ 40 h 972"/>
                <a:gd name="T48" fmla="*/ 305 w 983"/>
                <a:gd name="T49" fmla="*/ 73 h 972"/>
                <a:gd name="T50" fmla="*/ 263 w 983"/>
                <a:gd name="T51" fmla="*/ 164 h 972"/>
                <a:gd name="T52" fmla="*/ 281 w 983"/>
                <a:gd name="T53" fmla="*/ 217 h 972"/>
                <a:gd name="T54" fmla="*/ 238 w 983"/>
                <a:gd name="T55" fmla="*/ 245 h 972"/>
                <a:gd name="T56" fmla="*/ 171 w 983"/>
                <a:gd name="T57" fmla="*/ 262 h 972"/>
                <a:gd name="T58" fmla="*/ 189 w 983"/>
                <a:gd name="T59" fmla="*/ 310 h 972"/>
                <a:gd name="T60" fmla="*/ 176 w 983"/>
                <a:gd name="T61" fmla="*/ 349 h 972"/>
                <a:gd name="T62" fmla="*/ 158 w 983"/>
                <a:gd name="T63" fmla="*/ 406 h 972"/>
                <a:gd name="T64" fmla="*/ 115 w 983"/>
                <a:gd name="T65" fmla="*/ 451 h 972"/>
                <a:gd name="T66" fmla="*/ 79 w 983"/>
                <a:gd name="T67" fmla="*/ 492 h 972"/>
                <a:gd name="T68" fmla="*/ 48 w 983"/>
                <a:gd name="T69" fmla="*/ 511 h 972"/>
                <a:gd name="T70" fmla="*/ 6 w 983"/>
                <a:gd name="T71" fmla="*/ 580 h 972"/>
                <a:gd name="T72" fmla="*/ 91 w 983"/>
                <a:gd name="T73" fmla="*/ 635 h 972"/>
                <a:gd name="T74" fmla="*/ 157 w 983"/>
                <a:gd name="T75" fmla="*/ 733 h 972"/>
                <a:gd name="T76" fmla="*/ 156 w 983"/>
                <a:gd name="T77" fmla="*/ 780 h 972"/>
                <a:gd name="T78" fmla="*/ 192 w 983"/>
                <a:gd name="T79" fmla="*/ 777 h 972"/>
                <a:gd name="T80" fmla="*/ 246 w 983"/>
                <a:gd name="T81" fmla="*/ 782 h 972"/>
                <a:gd name="T82" fmla="*/ 251 w 983"/>
                <a:gd name="T83" fmla="*/ 848 h 972"/>
                <a:gd name="T84" fmla="*/ 294 w 983"/>
                <a:gd name="T85" fmla="*/ 905 h 972"/>
                <a:gd name="T86" fmla="*/ 330 w 983"/>
                <a:gd name="T87" fmla="*/ 954 h 972"/>
                <a:gd name="T88" fmla="*/ 397 w 983"/>
                <a:gd name="T89" fmla="*/ 959 h 972"/>
                <a:gd name="T90" fmla="*/ 438 w 983"/>
                <a:gd name="T91" fmla="*/ 923 h 972"/>
                <a:gd name="T92" fmla="*/ 486 w 983"/>
                <a:gd name="T93" fmla="*/ 914 h 972"/>
                <a:gd name="T94" fmla="*/ 533 w 983"/>
                <a:gd name="T95" fmla="*/ 962 h 972"/>
                <a:gd name="T96" fmla="*/ 590 w 983"/>
                <a:gd name="T97" fmla="*/ 950 h 972"/>
                <a:gd name="T98" fmla="*/ 666 w 983"/>
                <a:gd name="T99" fmla="*/ 937 h 972"/>
                <a:gd name="T100" fmla="*/ 713 w 983"/>
                <a:gd name="T101" fmla="*/ 971 h 972"/>
                <a:gd name="T102" fmla="*/ 720 w 983"/>
                <a:gd name="T103" fmla="*/ 972 h 972"/>
                <a:gd name="T104" fmla="*/ 747 w 983"/>
                <a:gd name="T105" fmla="*/ 906 h 972"/>
                <a:gd name="T106" fmla="*/ 768 w 983"/>
                <a:gd name="T107" fmla="*/ 791 h 972"/>
                <a:gd name="T108" fmla="*/ 812 w 983"/>
                <a:gd name="T109" fmla="*/ 706 h 972"/>
                <a:gd name="T110" fmla="*/ 851 w 983"/>
                <a:gd name="T111" fmla="*/ 665 h 972"/>
                <a:gd name="T112" fmla="*/ 900 w 983"/>
                <a:gd name="T113" fmla="*/ 680 h 972"/>
                <a:gd name="T114" fmla="*/ 948 w 983"/>
                <a:gd name="T115" fmla="*/ 635 h 972"/>
                <a:gd name="T116" fmla="*/ 913 w 983"/>
                <a:gd name="T117" fmla="*/ 535 h 972"/>
                <a:gd name="T118" fmla="*/ 900 w 983"/>
                <a:gd name="T119" fmla="*/ 472 h 972"/>
                <a:gd name="T120" fmla="*/ 913 w 983"/>
                <a:gd name="T121" fmla="*/ 416 h 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83" h="972">
                  <a:moveTo>
                    <a:pt x="913" y="416"/>
                  </a:moveTo>
                  <a:cubicBezTo>
                    <a:pt x="948" y="416"/>
                    <a:pt x="983" y="413"/>
                    <a:pt x="965" y="379"/>
                  </a:cubicBezTo>
                  <a:cubicBezTo>
                    <a:pt x="948" y="346"/>
                    <a:pt x="908" y="331"/>
                    <a:pt x="926" y="298"/>
                  </a:cubicBezTo>
                  <a:cubicBezTo>
                    <a:pt x="943" y="265"/>
                    <a:pt x="983" y="246"/>
                    <a:pt x="948" y="227"/>
                  </a:cubicBezTo>
                  <a:cubicBezTo>
                    <a:pt x="913" y="209"/>
                    <a:pt x="856" y="242"/>
                    <a:pt x="830" y="205"/>
                  </a:cubicBezTo>
                  <a:cubicBezTo>
                    <a:pt x="803" y="168"/>
                    <a:pt x="725" y="153"/>
                    <a:pt x="707" y="179"/>
                  </a:cubicBezTo>
                  <a:cubicBezTo>
                    <a:pt x="690" y="205"/>
                    <a:pt x="624" y="279"/>
                    <a:pt x="607" y="253"/>
                  </a:cubicBezTo>
                  <a:cubicBezTo>
                    <a:pt x="589" y="227"/>
                    <a:pt x="598" y="216"/>
                    <a:pt x="572" y="216"/>
                  </a:cubicBezTo>
                  <a:cubicBezTo>
                    <a:pt x="546" y="216"/>
                    <a:pt x="519" y="157"/>
                    <a:pt x="559" y="168"/>
                  </a:cubicBezTo>
                  <a:cubicBezTo>
                    <a:pt x="598" y="179"/>
                    <a:pt x="655" y="194"/>
                    <a:pt x="668" y="164"/>
                  </a:cubicBezTo>
                  <a:cubicBezTo>
                    <a:pt x="679" y="140"/>
                    <a:pt x="687" y="106"/>
                    <a:pt x="706" y="85"/>
                  </a:cubicBezTo>
                  <a:cubicBezTo>
                    <a:pt x="697" y="76"/>
                    <a:pt x="690" y="66"/>
                    <a:pt x="677" y="63"/>
                  </a:cubicBezTo>
                  <a:cubicBezTo>
                    <a:pt x="656" y="59"/>
                    <a:pt x="658" y="46"/>
                    <a:pt x="620" y="31"/>
                  </a:cubicBezTo>
                  <a:cubicBezTo>
                    <a:pt x="610" y="27"/>
                    <a:pt x="604" y="22"/>
                    <a:pt x="601" y="16"/>
                  </a:cubicBezTo>
                  <a:cubicBezTo>
                    <a:pt x="600" y="16"/>
                    <a:pt x="600" y="17"/>
                    <a:pt x="599" y="17"/>
                  </a:cubicBezTo>
                  <a:cubicBezTo>
                    <a:pt x="586" y="24"/>
                    <a:pt x="581" y="24"/>
                    <a:pt x="581" y="41"/>
                  </a:cubicBezTo>
                  <a:cubicBezTo>
                    <a:pt x="581" y="57"/>
                    <a:pt x="569" y="59"/>
                    <a:pt x="550" y="64"/>
                  </a:cubicBezTo>
                  <a:cubicBezTo>
                    <a:pt x="530" y="70"/>
                    <a:pt x="525" y="77"/>
                    <a:pt x="509" y="56"/>
                  </a:cubicBezTo>
                  <a:cubicBezTo>
                    <a:pt x="492" y="35"/>
                    <a:pt x="484" y="52"/>
                    <a:pt x="463" y="60"/>
                  </a:cubicBezTo>
                  <a:cubicBezTo>
                    <a:pt x="441" y="69"/>
                    <a:pt x="441" y="62"/>
                    <a:pt x="422" y="55"/>
                  </a:cubicBezTo>
                  <a:cubicBezTo>
                    <a:pt x="402" y="48"/>
                    <a:pt x="392" y="44"/>
                    <a:pt x="387" y="31"/>
                  </a:cubicBezTo>
                  <a:cubicBezTo>
                    <a:pt x="382" y="19"/>
                    <a:pt x="364" y="0"/>
                    <a:pt x="353" y="10"/>
                  </a:cubicBezTo>
                  <a:cubicBezTo>
                    <a:pt x="341" y="20"/>
                    <a:pt x="312" y="14"/>
                    <a:pt x="309" y="27"/>
                  </a:cubicBezTo>
                  <a:cubicBezTo>
                    <a:pt x="307" y="33"/>
                    <a:pt x="299" y="37"/>
                    <a:pt x="291" y="40"/>
                  </a:cubicBezTo>
                  <a:cubicBezTo>
                    <a:pt x="294" y="48"/>
                    <a:pt x="297" y="58"/>
                    <a:pt x="305" y="73"/>
                  </a:cubicBezTo>
                  <a:cubicBezTo>
                    <a:pt x="323" y="103"/>
                    <a:pt x="287" y="144"/>
                    <a:pt x="263" y="164"/>
                  </a:cubicBezTo>
                  <a:cubicBezTo>
                    <a:pt x="238" y="185"/>
                    <a:pt x="266" y="198"/>
                    <a:pt x="281" y="217"/>
                  </a:cubicBezTo>
                  <a:cubicBezTo>
                    <a:pt x="296" y="237"/>
                    <a:pt x="258" y="238"/>
                    <a:pt x="238" y="245"/>
                  </a:cubicBezTo>
                  <a:cubicBezTo>
                    <a:pt x="219" y="252"/>
                    <a:pt x="207" y="253"/>
                    <a:pt x="171" y="262"/>
                  </a:cubicBezTo>
                  <a:cubicBezTo>
                    <a:pt x="135" y="270"/>
                    <a:pt x="176" y="295"/>
                    <a:pt x="189" y="310"/>
                  </a:cubicBezTo>
                  <a:cubicBezTo>
                    <a:pt x="202" y="326"/>
                    <a:pt x="189" y="335"/>
                    <a:pt x="176" y="349"/>
                  </a:cubicBezTo>
                  <a:cubicBezTo>
                    <a:pt x="163" y="363"/>
                    <a:pt x="161" y="384"/>
                    <a:pt x="158" y="406"/>
                  </a:cubicBezTo>
                  <a:cubicBezTo>
                    <a:pt x="155" y="429"/>
                    <a:pt x="130" y="440"/>
                    <a:pt x="115" y="451"/>
                  </a:cubicBezTo>
                  <a:cubicBezTo>
                    <a:pt x="101" y="462"/>
                    <a:pt x="89" y="470"/>
                    <a:pt x="79" y="492"/>
                  </a:cubicBezTo>
                  <a:cubicBezTo>
                    <a:pt x="75" y="502"/>
                    <a:pt x="62" y="508"/>
                    <a:pt x="48" y="511"/>
                  </a:cubicBezTo>
                  <a:cubicBezTo>
                    <a:pt x="59" y="529"/>
                    <a:pt x="12" y="558"/>
                    <a:pt x="6" y="580"/>
                  </a:cubicBezTo>
                  <a:cubicBezTo>
                    <a:pt x="0" y="604"/>
                    <a:pt x="43" y="613"/>
                    <a:pt x="91" y="635"/>
                  </a:cubicBezTo>
                  <a:cubicBezTo>
                    <a:pt x="139" y="657"/>
                    <a:pt x="131" y="700"/>
                    <a:pt x="157" y="733"/>
                  </a:cubicBezTo>
                  <a:cubicBezTo>
                    <a:pt x="177" y="759"/>
                    <a:pt x="164" y="769"/>
                    <a:pt x="156" y="780"/>
                  </a:cubicBezTo>
                  <a:cubicBezTo>
                    <a:pt x="169" y="782"/>
                    <a:pt x="184" y="782"/>
                    <a:pt x="192" y="777"/>
                  </a:cubicBezTo>
                  <a:cubicBezTo>
                    <a:pt x="210" y="768"/>
                    <a:pt x="248" y="747"/>
                    <a:pt x="246" y="782"/>
                  </a:cubicBezTo>
                  <a:cubicBezTo>
                    <a:pt x="245" y="816"/>
                    <a:pt x="232" y="833"/>
                    <a:pt x="251" y="848"/>
                  </a:cubicBezTo>
                  <a:cubicBezTo>
                    <a:pt x="271" y="864"/>
                    <a:pt x="289" y="884"/>
                    <a:pt x="294" y="905"/>
                  </a:cubicBezTo>
                  <a:cubicBezTo>
                    <a:pt x="299" y="926"/>
                    <a:pt x="309" y="944"/>
                    <a:pt x="330" y="954"/>
                  </a:cubicBezTo>
                  <a:cubicBezTo>
                    <a:pt x="351" y="964"/>
                    <a:pt x="381" y="972"/>
                    <a:pt x="397" y="959"/>
                  </a:cubicBezTo>
                  <a:cubicBezTo>
                    <a:pt x="414" y="947"/>
                    <a:pt x="428" y="943"/>
                    <a:pt x="438" y="923"/>
                  </a:cubicBezTo>
                  <a:cubicBezTo>
                    <a:pt x="448" y="904"/>
                    <a:pt x="464" y="879"/>
                    <a:pt x="486" y="914"/>
                  </a:cubicBezTo>
                  <a:cubicBezTo>
                    <a:pt x="507" y="948"/>
                    <a:pt x="502" y="958"/>
                    <a:pt x="533" y="962"/>
                  </a:cubicBezTo>
                  <a:cubicBezTo>
                    <a:pt x="564" y="966"/>
                    <a:pt x="564" y="961"/>
                    <a:pt x="590" y="950"/>
                  </a:cubicBezTo>
                  <a:cubicBezTo>
                    <a:pt x="617" y="939"/>
                    <a:pt x="656" y="915"/>
                    <a:pt x="666" y="937"/>
                  </a:cubicBezTo>
                  <a:cubicBezTo>
                    <a:pt x="676" y="959"/>
                    <a:pt x="694" y="968"/>
                    <a:pt x="713" y="971"/>
                  </a:cubicBezTo>
                  <a:cubicBezTo>
                    <a:pt x="716" y="971"/>
                    <a:pt x="718" y="971"/>
                    <a:pt x="720" y="972"/>
                  </a:cubicBezTo>
                  <a:cubicBezTo>
                    <a:pt x="732" y="956"/>
                    <a:pt x="744" y="937"/>
                    <a:pt x="747" y="906"/>
                  </a:cubicBezTo>
                  <a:cubicBezTo>
                    <a:pt x="751" y="850"/>
                    <a:pt x="747" y="813"/>
                    <a:pt x="768" y="791"/>
                  </a:cubicBezTo>
                  <a:cubicBezTo>
                    <a:pt x="790" y="769"/>
                    <a:pt x="808" y="728"/>
                    <a:pt x="812" y="706"/>
                  </a:cubicBezTo>
                  <a:cubicBezTo>
                    <a:pt x="817" y="683"/>
                    <a:pt x="825" y="639"/>
                    <a:pt x="851" y="665"/>
                  </a:cubicBezTo>
                  <a:cubicBezTo>
                    <a:pt x="878" y="691"/>
                    <a:pt x="878" y="702"/>
                    <a:pt x="900" y="680"/>
                  </a:cubicBezTo>
                  <a:cubicBezTo>
                    <a:pt x="921" y="657"/>
                    <a:pt x="974" y="683"/>
                    <a:pt x="948" y="635"/>
                  </a:cubicBezTo>
                  <a:cubicBezTo>
                    <a:pt x="921" y="587"/>
                    <a:pt x="882" y="565"/>
                    <a:pt x="913" y="535"/>
                  </a:cubicBezTo>
                  <a:cubicBezTo>
                    <a:pt x="943" y="505"/>
                    <a:pt x="921" y="498"/>
                    <a:pt x="900" y="472"/>
                  </a:cubicBezTo>
                  <a:cubicBezTo>
                    <a:pt x="878" y="446"/>
                    <a:pt x="878" y="416"/>
                    <a:pt x="913" y="41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34" name="Freeform 30"/>
            <p:cNvSpPr>
              <a:spLocks/>
            </p:cNvSpPr>
            <p:nvPr/>
          </p:nvSpPr>
          <p:spPr bwMode="auto">
            <a:xfrm>
              <a:off x="4939" y="2557"/>
              <a:ext cx="128" cy="134"/>
            </a:xfrm>
            <a:custGeom>
              <a:avLst/>
              <a:gdLst>
                <a:gd name="T0" fmla="*/ 19 w 277"/>
                <a:gd name="T1" fmla="*/ 234 h 288"/>
                <a:gd name="T2" fmla="*/ 76 w 277"/>
                <a:gd name="T3" fmla="*/ 266 h 288"/>
                <a:gd name="T4" fmla="*/ 105 w 277"/>
                <a:gd name="T5" fmla="*/ 288 h 288"/>
                <a:gd name="T6" fmla="*/ 119 w 277"/>
                <a:gd name="T7" fmla="*/ 275 h 288"/>
                <a:gd name="T8" fmla="*/ 264 w 277"/>
                <a:gd name="T9" fmla="*/ 197 h 288"/>
                <a:gd name="T10" fmla="*/ 207 w 277"/>
                <a:gd name="T11" fmla="*/ 112 h 288"/>
                <a:gd name="T12" fmla="*/ 102 w 277"/>
                <a:gd name="T13" fmla="*/ 64 h 288"/>
                <a:gd name="T14" fmla="*/ 63 w 277"/>
                <a:gd name="T15" fmla="*/ 9 h 288"/>
                <a:gd name="T16" fmla="*/ 29 w 277"/>
                <a:gd name="T17" fmla="*/ 12 h 288"/>
                <a:gd name="T18" fmla="*/ 35 w 277"/>
                <a:gd name="T19" fmla="*/ 49 h 288"/>
                <a:gd name="T20" fmla="*/ 73 w 277"/>
                <a:gd name="T21" fmla="*/ 87 h 288"/>
                <a:gd name="T22" fmla="*/ 40 w 277"/>
                <a:gd name="T23" fmla="*/ 110 h 288"/>
                <a:gd name="T24" fmla="*/ 47 w 277"/>
                <a:gd name="T25" fmla="*/ 155 h 288"/>
                <a:gd name="T26" fmla="*/ 21 w 277"/>
                <a:gd name="T27" fmla="*/ 194 h 288"/>
                <a:gd name="T28" fmla="*/ 0 w 277"/>
                <a:gd name="T29" fmla="*/ 219 h 288"/>
                <a:gd name="T30" fmla="*/ 19 w 277"/>
                <a:gd name="T31" fmla="*/ 234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7" h="288">
                  <a:moveTo>
                    <a:pt x="19" y="234"/>
                  </a:moveTo>
                  <a:cubicBezTo>
                    <a:pt x="57" y="249"/>
                    <a:pt x="55" y="262"/>
                    <a:pt x="76" y="266"/>
                  </a:cubicBezTo>
                  <a:cubicBezTo>
                    <a:pt x="89" y="269"/>
                    <a:pt x="96" y="279"/>
                    <a:pt x="105" y="288"/>
                  </a:cubicBezTo>
                  <a:cubicBezTo>
                    <a:pt x="109" y="283"/>
                    <a:pt x="114" y="278"/>
                    <a:pt x="119" y="275"/>
                  </a:cubicBezTo>
                  <a:cubicBezTo>
                    <a:pt x="150" y="256"/>
                    <a:pt x="277" y="227"/>
                    <a:pt x="264" y="197"/>
                  </a:cubicBezTo>
                  <a:cubicBezTo>
                    <a:pt x="250" y="167"/>
                    <a:pt x="233" y="130"/>
                    <a:pt x="207" y="112"/>
                  </a:cubicBezTo>
                  <a:cubicBezTo>
                    <a:pt x="181" y="93"/>
                    <a:pt x="128" y="75"/>
                    <a:pt x="102" y="64"/>
                  </a:cubicBezTo>
                  <a:cubicBezTo>
                    <a:pt x="84" y="56"/>
                    <a:pt x="58" y="22"/>
                    <a:pt x="63" y="9"/>
                  </a:cubicBezTo>
                  <a:cubicBezTo>
                    <a:pt x="41" y="0"/>
                    <a:pt x="41" y="8"/>
                    <a:pt x="29" y="12"/>
                  </a:cubicBezTo>
                  <a:cubicBezTo>
                    <a:pt x="12" y="16"/>
                    <a:pt x="17" y="35"/>
                    <a:pt x="35" y="49"/>
                  </a:cubicBezTo>
                  <a:cubicBezTo>
                    <a:pt x="53" y="63"/>
                    <a:pt x="63" y="69"/>
                    <a:pt x="73" y="87"/>
                  </a:cubicBezTo>
                  <a:cubicBezTo>
                    <a:pt x="83" y="105"/>
                    <a:pt x="63" y="103"/>
                    <a:pt x="40" y="110"/>
                  </a:cubicBezTo>
                  <a:cubicBezTo>
                    <a:pt x="17" y="117"/>
                    <a:pt x="50" y="133"/>
                    <a:pt x="47" y="155"/>
                  </a:cubicBezTo>
                  <a:cubicBezTo>
                    <a:pt x="44" y="177"/>
                    <a:pt x="26" y="171"/>
                    <a:pt x="21" y="194"/>
                  </a:cubicBezTo>
                  <a:cubicBezTo>
                    <a:pt x="16" y="214"/>
                    <a:pt x="11" y="214"/>
                    <a:pt x="0" y="219"/>
                  </a:cubicBezTo>
                  <a:cubicBezTo>
                    <a:pt x="3" y="225"/>
                    <a:pt x="9" y="230"/>
                    <a:pt x="19" y="23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35" name="Freeform 31"/>
            <p:cNvSpPr>
              <a:spLocks/>
            </p:cNvSpPr>
            <p:nvPr/>
          </p:nvSpPr>
          <p:spPr bwMode="auto">
            <a:xfrm>
              <a:off x="4205" y="1864"/>
              <a:ext cx="781" cy="475"/>
            </a:xfrm>
            <a:custGeom>
              <a:avLst/>
              <a:gdLst>
                <a:gd name="T0" fmla="*/ 1555 w 1686"/>
                <a:gd name="T1" fmla="*/ 63 h 1025"/>
                <a:gd name="T2" fmla="*/ 1393 w 1686"/>
                <a:gd name="T3" fmla="*/ 100 h 1025"/>
                <a:gd name="T4" fmla="*/ 1262 w 1686"/>
                <a:gd name="T5" fmla="*/ 48 h 1025"/>
                <a:gd name="T6" fmla="*/ 1109 w 1686"/>
                <a:gd name="T7" fmla="*/ 119 h 1025"/>
                <a:gd name="T8" fmla="*/ 987 w 1686"/>
                <a:gd name="T9" fmla="*/ 260 h 1025"/>
                <a:gd name="T10" fmla="*/ 847 w 1686"/>
                <a:gd name="T11" fmla="*/ 185 h 1025"/>
                <a:gd name="T12" fmla="*/ 782 w 1686"/>
                <a:gd name="T13" fmla="*/ 41 h 1025"/>
                <a:gd name="T14" fmla="*/ 548 w 1686"/>
                <a:gd name="T15" fmla="*/ 35 h 1025"/>
                <a:gd name="T16" fmla="*/ 469 w 1686"/>
                <a:gd name="T17" fmla="*/ 144 h 1025"/>
                <a:gd name="T18" fmla="*/ 296 w 1686"/>
                <a:gd name="T19" fmla="*/ 238 h 1025"/>
                <a:gd name="T20" fmla="*/ 197 w 1686"/>
                <a:gd name="T21" fmla="*/ 313 h 1025"/>
                <a:gd name="T22" fmla="*/ 102 w 1686"/>
                <a:gd name="T23" fmla="*/ 469 h 1025"/>
                <a:gd name="T24" fmla="*/ 99 w 1686"/>
                <a:gd name="T25" fmla="*/ 600 h 1025"/>
                <a:gd name="T26" fmla="*/ 87 w 1686"/>
                <a:gd name="T27" fmla="*/ 695 h 1025"/>
                <a:gd name="T28" fmla="*/ 203 w 1686"/>
                <a:gd name="T29" fmla="*/ 677 h 1025"/>
                <a:gd name="T30" fmla="*/ 63 w 1686"/>
                <a:gd name="T31" fmla="*/ 832 h 1025"/>
                <a:gd name="T32" fmla="*/ 26 w 1686"/>
                <a:gd name="T33" fmla="*/ 923 h 1025"/>
                <a:gd name="T34" fmla="*/ 155 w 1686"/>
                <a:gd name="T35" fmla="*/ 990 h 1025"/>
                <a:gd name="T36" fmla="*/ 303 w 1686"/>
                <a:gd name="T37" fmla="*/ 990 h 1025"/>
                <a:gd name="T38" fmla="*/ 345 w 1686"/>
                <a:gd name="T39" fmla="*/ 996 h 1025"/>
                <a:gd name="T40" fmla="*/ 378 w 1686"/>
                <a:gd name="T41" fmla="*/ 915 h 1025"/>
                <a:gd name="T42" fmla="*/ 489 w 1686"/>
                <a:gd name="T43" fmla="*/ 898 h 1025"/>
                <a:gd name="T44" fmla="*/ 623 w 1686"/>
                <a:gd name="T45" fmla="*/ 975 h 1025"/>
                <a:gd name="T46" fmla="*/ 704 w 1686"/>
                <a:gd name="T47" fmla="*/ 940 h 1025"/>
                <a:gd name="T48" fmla="*/ 782 w 1686"/>
                <a:gd name="T49" fmla="*/ 955 h 1025"/>
                <a:gd name="T50" fmla="*/ 851 w 1686"/>
                <a:gd name="T51" fmla="*/ 897 h 1025"/>
                <a:gd name="T52" fmla="*/ 944 w 1686"/>
                <a:gd name="T53" fmla="*/ 793 h 1025"/>
                <a:gd name="T54" fmla="*/ 1057 w 1686"/>
                <a:gd name="T55" fmla="*/ 734 h 1025"/>
                <a:gd name="T56" fmla="*/ 1188 w 1686"/>
                <a:gd name="T57" fmla="*/ 556 h 1025"/>
                <a:gd name="T58" fmla="*/ 1297 w 1686"/>
                <a:gd name="T59" fmla="*/ 452 h 1025"/>
                <a:gd name="T60" fmla="*/ 1485 w 1686"/>
                <a:gd name="T61" fmla="*/ 248 h 1025"/>
                <a:gd name="T62" fmla="*/ 1651 w 1686"/>
                <a:gd name="T63" fmla="*/ 178 h 10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6" h="1025">
                  <a:moveTo>
                    <a:pt x="1638" y="71"/>
                  </a:moveTo>
                  <a:cubicBezTo>
                    <a:pt x="1590" y="63"/>
                    <a:pt x="1577" y="85"/>
                    <a:pt x="1555" y="63"/>
                  </a:cubicBezTo>
                  <a:cubicBezTo>
                    <a:pt x="1533" y="41"/>
                    <a:pt x="1516" y="59"/>
                    <a:pt x="1485" y="82"/>
                  </a:cubicBezTo>
                  <a:cubicBezTo>
                    <a:pt x="1454" y="104"/>
                    <a:pt x="1433" y="122"/>
                    <a:pt x="1393" y="100"/>
                  </a:cubicBezTo>
                  <a:cubicBezTo>
                    <a:pt x="1354" y="78"/>
                    <a:pt x="1363" y="74"/>
                    <a:pt x="1332" y="78"/>
                  </a:cubicBezTo>
                  <a:cubicBezTo>
                    <a:pt x="1302" y="82"/>
                    <a:pt x="1275" y="48"/>
                    <a:pt x="1262" y="48"/>
                  </a:cubicBezTo>
                  <a:cubicBezTo>
                    <a:pt x="1249" y="48"/>
                    <a:pt x="1214" y="0"/>
                    <a:pt x="1162" y="59"/>
                  </a:cubicBezTo>
                  <a:cubicBezTo>
                    <a:pt x="1109" y="119"/>
                    <a:pt x="1140" y="74"/>
                    <a:pt x="1109" y="119"/>
                  </a:cubicBezTo>
                  <a:cubicBezTo>
                    <a:pt x="1079" y="163"/>
                    <a:pt x="1057" y="189"/>
                    <a:pt x="1048" y="219"/>
                  </a:cubicBezTo>
                  <a:cubicBezTo>
                    <a:pt x="1039" y="248"/>
                    <a:pt x="1039" y="256"/>
                    <a:pt x="987" y="260"/>
                  </a:cubicBezTo>
                  <a:cubicBezTo>
                    <a:pt x="935" y="263"/>
                    <a:pt x="895" y="271"/>
                    <a:pt x="869" y="248"/>
                  </a:cubicBezTo>
                  <a:cubicBezTo>
                    <a:pt x="843" y="226"/>
                    <a:pt x="834" y="223"/>
                    <a:pt x="847" y="185"/>
                  </a:cubicBezTo>
                  <a:cubicBezTo>
                    <a:pt x="860" y="148"/>
                    <a:pt x="891" y="141"/>
                    <a:pt x="856" y="119"/>
                  </a:cubicBezTo>
                  <a:cubicBezTo>
                    <a:pt x="821" y="96"/>
                    <a:pt x="821" y="33"/>
                    <a:pt x="782" y="41"/>
                  </a:cubicBezTo>
                  <a:cubicBezTo>
                    <a:pt x="742" y="48"/>
                    <a:pt x="594" y="74"/>
                    <a:pt x="555" y="41"/>
                  </a:cubicBezTo>
                  <a:cubicBezTo>
                    <a:pt x="552" y="39"/>
                    <a:pt x="550" y="37"/>
                    <a:pt x="548" y="35"/>
                  </a:cubicBezTo>
                  <a:cubicBezTo>
                    <a:pt x="539" y="50"/>
                    <a:pt x="531" y="60"/>
                    <a:pt x="525" y="77"/>
                  </a:cubicBezTo>
                  <a:cubicBezTo>
                    <a:pt x="515" y="105"/>
                    <a:pt x="489" y="110"/>
                    <a:pt x="469" y="144"/>
                  </a:cubicBezTo>
                  <a:cubicBezTo>
                    <a:pt x="450" y="177"/>
                    <a:pt x="410" y="163"/>
                    <a:pt x="355" y="166"/>
                  </a:cubicBezTo>
                  <a:cubicBezTo>
                    <a:pt x="299" y="169"/>
                    <a:pt x="309" y="230"/>
                    <a:pt x="296" y="238"/>
                  </a:cubicBezTo>
                  <a:cubicBezTo>
                    <a:pt x="283" y="247"/>
                    <a:pt x="266" y="238"/>
                    <a:pt x="247" y="269"/>
                  </a:cubicBezTo>
                  <a:cubicBezTo>
                    <a:pt x="227" y="299"/>
                    <a:pt x="240" y="311"/>
                    <a:pt x="197" y="313"/>
                  </a:cubicBezTo>
                  <a:cubicBezTo>
                    <a:pt x="155" y="316"/>
                    <a:pt x="165" y="363"/>
                    <a:pt x="145" y="402"/>
                  </a:cubicBezTo>
                  <a:cubicBezTo>
                    <a:pt x="125" y="441"/>
                    <a:pt x="129" y="461"/>
                    <a:pt x="102" y="469"/>
                  </a:cubicBezTo>
                  <a:cubicBezTo>
                    <a:pt x="76" y="477"/>
                    <a:pt x="76" y="491"/>
                    <a:pt x="53" y="522"/>
                  </a:cubicBezTo>
                  <a:cubicBezTo>
                    <a:pt x="30" y="552"/>
                    <a:pt x="63" y="566"/>
                    <a:pt x="99" y="600"/>
                  </a:cubicBezTo>
                  <a:cubicBezTo>
                    <a:pt x="118" y="617"/>
                    <a:pt x="110" y="631"/>
                    <a:pt x="99" y="642"/>
                  </a:cubicBezTo>
                  <a:cubicBezTo>
                    <a:pt x="110" y="644"/>
                    <a:pt x="97" y="653"/>
                    <a:pt x="87" y="695"/>
                  </a:cubicBezTo>
                  <a:cubicBezTo>
                    <a:pt x="74" y="749"/>
                    <a:pt x="140" y="684"/>
                    <a:pt x="175" y="673"/>
                  </a:cubicBezTo>
                  <a:cubicBezTo>
                    <a:pt x="273" y="593"/>
                    <a:pt x="227" y="662"/>
                    <a:pt x="203" y="677"/>
                  </a:cubicBezTo>
                  <a:cubicBezTo>
                    <a:pt x="179" y="691"/>
                    <a:pt x="148" y="740"/>
                    <a:pt x="127" y="760"/>
                  </a:cubicBezTo>
                  <a:cubicBezTo>
                    <a:pt x="105" y="780"/>
                    <a:pt x="96" y="814"/>
                    <a:pt x="63" y="832"/>
                  </a:cubicBezTo>
                  <a:cubicBezTo>
                    <a:pt x="30" y="851"/>
                    <a:pt x="35" y="853"/>
                    <a:pt x="19" y="877"/>
                  </a:cubicBezTo>
                  <a:cubicBezTo>
                    <a:pt x="4" y="901"/>
                    <a:pt x="0" y="908"/>
                    <a:pt x="26" y="923"/>
                  </a:cubicBezTo>
                  <a:cubicBezTo>
                    <a:pt x="52" y="938"/>
                    <a:pt x="72" y="936"/>
                    <a:pt x="109" y="949"/>
                  </a:cubicBezTo>
                  <a:cubicBezTo>
                    <a:pt x="146" y="962"/>
                    <a:pt x="146" y="975"/>
                    <a:pt x="155" y="990"/>
                  </a:cubicBezTo>
                  <a:cubicBezTo>
                    <a:pt x="164" y="1005"/>
                    <a:pt x="177" y="1006"/>
                    <a:pt x="216" y="1016"/>
                  </a:cubicBezTo>
                  <a:cubicBezTo>
                    <a:pt x="255" y="1025"/>
                    <a:pt x="271" y="993"/>
                    <a:pt x="303" y="990"/>
                  </a:cubicBezTo>
                  <a:cubicBezTo>
                    <a:pt x="318" y="988"/>
                    <a:pt x="325" y="995"/>
                    <a:pt x="329" y="1003"/>
                  </a:cubicBezTo>
                  <a:cubicBezTo>
                    <a:pt x="335" y="1001"/>
                    <a:pt x="341" y="998"/>
                    <a:pt x="345" y="996"/>
                  </a:cubicBezTo>
                  <a:cubicBezTo>
                    <a:pt x="353" y="992"/>
                    <a:pt x="362" y="977"/>
                    <a:pt x="377" y="970"/>
                  </a:cubicBezTo>
                  <a:cubicBezTo>
                    <a:pt x="374" y="955"/>
                    <a:pt x="373" y="928"/>
                    <a:pt x="378" y="915"/>
                  </a:cubicBezTo>
                  <a:cubicBezTo>
                    <a:pt x="383" y="901"/>
                    <a:pt x="384" y="910"/>
                    <a:pt x="415" y="896"/>
                  </a:cubicBezTo>
                  <a:cubicBezTo>
                    <a:pt x="446" y="882"/>
                    <a:pt x="464" y="875"/>
                    <a:pt x="489" y="898"/>
                  </a:cubicBezTo>
                  <a:cubicBezTo>
                    <a:pt x="514" y="922"/>
                    <a:pt x="540" y="957"/>
                    <a:pt x="555" y="968"/>
                  </a:cubicBezTo>
                  <a:cubicBezTo>
                    <a:pt x="569" y="979"/>
                    <a:pt x="599" y="947"/>
                    <a:pt x="623" y="975"/>
                  </a:cubicBezTo>
                  <a:cubicBezTo>
                    <a:pt x="648" y="1003"/>
                    <a:pt x="650" y="983"/>
                    <a:pt x="671" y="968"/>
                  </a:cubicBezTo>
                  <a:cubicBezTo>
                    <a:pt x="692" y="953"/>
                    <a:pt x="705" y="957"/>
                    <a:pt x="704" y="940"/>
                  </a:cubicBezTo>
                  <a:cubicBezTo>
                    <a:pt x="702" y="923"/>
                    <a:pt x="704" y="904"/>
                    <a:pt x="754" y="918"/>
                  </a:cubicBezTo>
                  <a:cubicBezTo>
                    <a:pt x="774" y="933"/>
                    <a:pt x="777" y="953"/>
                    <a:pt x="782" y="955"/>
                  </a:cubicBezTo>
                  <a:cubicBezTo>
                    <a:pt x="787" y="958"/>
                    <a:pt x="812" y="967"/>
                    <a:pt x="822" y="947"/>
                  </a:cubicBezTo>
                  <a:cubicBezTo>
                    <a:pt x="831" y="928"/>
                    <a:pt x="820" y="900"/>
                    <a:pt x="851" y="897"/>
                  </a:cubicBezTo>
                  <a:cubicBezTo>
                    <a:pt x="882" y="894"/>
                    <a:pt x="912" y="893"/>
                    <a:pt x="917" y="861"/>
                  </a:cubicBezTo>
                  <a:cubicBezTo>
                    <a:pt x="922" y="829"/>
                    <a:pt x="912" y="811"/>
                    <a:pt x="944" y="793"/>
                  </a:cubicBezTo>
                  <a:cubicBezTo>
                    <a:pt x="973" y="777"/>
                    <a:pt x="969" y="764"/>
                    <a:pt x="1031" y="774"/>
                  </a:cubicBezTo>
                  <a:cubicBezTo>
                    <a:pt x="1037" y="765"/>
                    <a:pt x="1045" y="754"/>
                    <a:pt x="1057" y="734"/>
                  </a:cubicBezTo>
                  <a:cubicBezTo>
                    <a:pt x="1088" y="682"/>
                    <a:pt x="1092" y="649"/>
                    <a:pt x="1136" y="626"/>
                  </a:cubicBezTo>
                  <a:cubicBezTo>
                    <a:pt x="1179" y="604"/>
                    <a:pt x="1188" y="586"/>
                    <a:pt x="1188" y="556"/>
                  </a:cubicBezTo>
                  <a:cubicBezTo>
                    <a:pt x="1188" y="526"/>
                    <a:pt x="1136" y="530"/>
                    <a:pt x="1201" y="504"/>
                  </a:cubicBezTo>
                  <a:cubicBezTo>
                    <a:pt x="1267" y="478"/>
                    <a:pt x="1293" y="508"/>
                    <a:pt x="1297" y="452"/>
                  </a:cubicBezTo>
                  <a:cubicBezTo>
                    <a:pt x="1302" y="397"/>
                    <a:pt x="1284" y="360"/>
                    <a:pt x="1336" y="337"/>
                  </a:cubicBezTo>
                  <a:cubicBezTo>
                    <a:pt x="1389" y="315"/>
                    <a:pt x="1433" y="274"/>
                    <a:pt x="1485" y="248"/>
                  </a:cubicBezTo>
                  <a:cubicBezTo>
                    <a:pt x="1537" y="223"/>
                    <a:pt x="1520" y="171"/>
                    <a:pt x="1572" y="208"/>
                  </a:cubicBezTo>
                  <a:cubicBezTo>
                    <a:pt x="1625" y="245"/>
                    <a:pt x="1660" y="223"/>
                    <a:pt x="1651" y="178"/>
                  </a:cubicBezTo>
                  <a:cubicBezTo>
                    <a:pt x="1642" y="134"/>
                    <a:pt x="1686" y="78"/>
                    <a:pt x="1638" y="71"/>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36" name="Freeform 32"/>
            <p:cNvSpPr>
              <a:spLocks/>
            </p:cNvSpPr>
            <p:nvPr/>
          </p:nvSpPr>
          <p:spPr bwMode="auto">
            <a:xfrm>
              <a:off x="4003" y="1366"/>
              <a:ext cx="624" cy="806"/>
            </a:xfrm>
            <a:custGeom>
              <a:avLst/>
              <a:gdLst>
                <a:gd name="T0" fmla="*/ 1147 w 1348"/>
                <a:gd name="T1" fmla="*/ 478 h 1740"/>
                <a:gd name="T2" fmla="*/ 1107 w 1348"/>
                <a:gd name="T3" fmla="*/ 375 h 1740"/>
                <a:gd name="T4" fmla="*/ 1066 w 1348"/>
                <a:gd name="T5" fmla="*/ 326 h 1740"/>
                <a:gd name="T6" fmla="*/ 909 w 1348"/>
                <a:gd name="T7" fmla="*/ 249 h 1740"/>
                <a:gd name="T8" fmla="*/ 861 w 1348"/>
                <a:gd name="T9" fmla="*/ 126 h 1740"/>
                <a:gd name="T10" fmla="*/ 721 w 1348"/>
                <a:gd name="T11" fmla="*/ 34 h 1740"/>
                <a:gd name="T12" fmla="*/ 577 w 1348"/>
                <a:gd name="T13" fmla="*/ 126 h 1740"/>
                <a:gd name="T14" fmla="*/ 568 w 1348"/>
                <a:gd name="T15" fmla="*/ 230 h 1740"/>
                <a:gd name="T16" fmla="*/ 419 w 1348"/>
                <a:gd name="T17" fmla="*/ 267 h 1740"/>
                <a:gd name="T18" fmla="*/ 223 w 1348"/>
                <a:gd name="T19" fmla="*/ 363 h 1740"/>
                <a:gd name="T20" fmla="*/ 109 w 1348"/>
                <a:gd name="T21" fmla="*/ 256 h 1740"/>
                <a:gd name="T22" fmla="*/ 39 w 1348"/>
                <a:gd name="T23" fmla="*/ 382 h 1740"/>
                <a:gd name="T24" fmla="*/ 22 w 1348"/>
                <a:gd name="T25" fmla="*/ 497 h 1740"/>
                <a:gd name="T26" fmla="*/ 79 w 1348"/>
                <a:gd name="T27" fmla="*/ 593 h 1740"/>
                <a:gd name="T28" fmla="*/ 118 w 1348"/>
                <a:gd name="T29" fmla="*/ 666 h 1740"/>
                <a:gd name="T30" fmla="*/ 116 w 1348"/>
                <a:gd name="T31" fmla="*/ 732 h 1740"/>
                <a:gd name="T32" fmla="*/ 155 w 1348"/>
                <a:gd name="T33" fmla="*/ 806 h 1740"/>
                <a:gd name="T34" fmla="*/ 201 w 1348"/>
                <a:gd name="T35" fmla="*/ 888 h 1740"/>
                <a:gd name="T36" fmla="*/ 164 w 1348"/>
                <a:gd name="T37" fmla="*/ 1008 h 1740"/>
                <a:gd name="T38" fmla="*/ 72 w 1348"/>
                <a:gd name="T39" fmla="*/ 1064 h 1740"/>
                <a:gd name="T40" fmla="*/ 33 w 1348"/>
                <a:gd name="T41" fmla="*/ 1171 h 1740"/>
                <a:gd name="T42" fmla="*/ 122 w 1348"/>
                <a:gd name="T43" fmla="*/ 1288 h 1740"/>
                <a:gd name="T44" fmla="*/ 181 w 1348"/>
                <a:gd name="T45" fmla="*/ 1399 h 1740"/>
                <a:gd name="T46" fmla="*/ 131 w 1348"/>
                <a:gd name="T47" fmla="*/ 1540 h 1740"/>
                <a:gd name="T48" fmla="*/ 122 w 1348"/>
                <a:gd name="T49" fmla="*/ 1683 h 1740"/>
                <a:gd name="T50" fmla="*/ 221 w 1348"/>
                <a:gd name="T51" fmla="*/ 1701 h 1740"/>
                <a:gd name="T52" fmla="*/ 360 w 1348"/>
                <a:gd name="T53" fmla="*/ 1724 h 1740"/>
                <a:gd name="T54" fmla="*/ 446 w 1348"/>
                <a:gd name="T55" fmla="*/ 1718 h 1740"/>
                <a:gd name="T56" fmla="*/ 536 w 1348"/>
                <a:gd name="T57" fmla="*/ 1717 h 1740"/>
                <a:gd name="T58" fmla="*/ 490 w 1348"/>
                <a:gd name="T59" fmla="*/ 1597 h 1740"/>
                <a:gd name="T60" fmla="*/ 582 w 1348"/>
                <a:gd name="T61" fmla="*/ 1477 h 1740"/>
                <a:gd name="T62" fmla="*/ 684 w 1348"/>
                <a:gd name="T63" fmla="*/ 1344 h 1740"/>
                <a:gd name="T64" fmla="*/ 792 w 1348"/>
                <a:gd name="T65" fmla="*/ 1241 h 1740"/>
                <a:gd name="T66" fmla="*/ 962 w 1348"/>
                <a:gd name="T67" fmla="*/ 1152 h 1740"/>
                <a:gd name="T68" fmla="*/ 924 w 1348"/>
                <a:gd name="T69" fmla="*/ 1018 h 1740"/>
                <a:gd name="T70" fmla="*/ 841 w 1348"/>
                <a:gd name="T71" fmla="*/ 1049 h 1740"/>
                <a:gd name="T72" fmla="*/ 723 w 1348"/>
                <a:gd name="T73" fmla="*/ 1021 h 1740"/>
                <a:gd name="T74" fmla="*/ 723 w 1348"/>
                <a:gd name="T75" fmla="*/ 907 h 1740"/>
                <a:gd name="T76" fmla="*/ 680 w 1348"/>
                <a:gd name="T77" fmla="*/ 805 h 1740"/>
                <a:gd name="T78" fmla="*/ 602 w 1348"/>
                <a:gd name="T79" fmla="*/ 860 h 1740"/>
                <a:gd name="T80" fmla="*/ 444 w 1348"/>
                <a:gd name="T81" fmla="*/ 843 h 1740"/>
                <a:gd name="T82" fmla="*/ 412 w 1348"/>
                <a:gd name="T83" fmla="*/ 721 h 1740"/>
                <a:gd name="T84" fmla="*/ 484 w 1348"/>
                <a:gd name="T85" fmla="*/ 663 h 1740"/>
                <a:gd name="T86" fmla="*/ 546 w 1348"/>
                <a:gd name="T87" fmla="*/ 540 h 1740"/>
                <a:gd name="T88" fmla="*/ 634 w 1348"/>
                <a:gd name="T89" fmla="*/ 482 h 1740"/>
                <a:gd name="T90" fmla="*/ 798 w 1348"/>
                <a:gd name="T91" fmla="*/ 552 h 1740"/>
                <a:gd name="T92" fmla="*/ 838 w 1348"/>
                <a:gd name="T93" fmla="*/ 649 h 1740"/>
                <a:gd name="T94" fmla="*/ 867 w 1348"/>
                <a:gd name="T95" fmla="*/ 757 h 1740"/>
                <a:gd name="T96" fmla="*/ 962 w 1348"/>
                <a:gd name="T97" fmla="*/ 824 h 1740"/>
                <a:gd name="T98" fmla="*/ 996 w 1348"/>
                <a:gd name="T99" fmla="*/ 895 h 1740"/>
                <a:gd name="T100" fmla="*/ 1123 w 1348"/>
                <a:gd name="T101" fmla="*/ 875 h 1740"/>
                <a:gd name="T102" fmla="*/ 1293 w 1348"/>
                <a:gd name="T103" fmla="*/ 667 h 1740"/>
                <a:gd name="T104" fmla="*/ 1251 w 1348"/>
                <a:gd name="T105" fmla="*/ 514 h 17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48" h="1740">
                  <a:moveTo>
                    <a:pt x="1251" y="514"/>
                  </a:moveTo>
                  <a:cubicBezTo>
                    <a:pt x="1243" y="491"/>
                    <a:pt x="1177" y="482"/>
                    <a:pt x="1147" y="478"/>
                  </a:cubicBezTo>
                  <a:cubicBezTo>
                    <a:pt x="1116" y="475"/>
                    <a:pt x="1101" y="473"/>
                    <a:pt x="1077" y="438"/>
                  </a:cubicBezTo>
                  <a:cubicBezTo>
                    <a:pt x="1053" y="402"/>
                    <a:pt x="1103" y="402"/>
                    <a:pt x="1107" y="375"/>
                  </a:cubicBezTo>
                  <a:cubicBezTo>
                    <a:pt x="1110" y="357"/>
                    <a:pt x="1122" y="337"/>
                    <a:pt x="1136" y="319"/>
                  </a:cubicBezTo>
                  <a:cubicBezTo>
                    <a:pt x="1111" y="323"/>
                    <a:pt x="1083" y="326"/>
                    <a:pt x="1066" y="326"/>
                  </a:cubicBezTo>
                  <a:cubicBezTo>
                    <a:pt x="1027" y="326"/>
                    <a:pt x="996" y="352"/>
                    <a:pt x="961" y="326"/>
                  </a:cubicBezTo>
                  <a:cubicBezTo>
                    <a:pt x="926" y="300"/>
                    <a:pt x="939" y="263"/>
                    <a:pt x="909" y="249"/>
                  </a:cubicBezTo>
                  <a:cubicBezTo>
                    <a:pt x="878" y="234"/>
                    <a:pt x="878" y="223"/>
                    <a:pt x="878" y="189"/>
                  </a:cubicBezTo>
                  <a:cubicBezTo>
                    <a:pt x="878" y="156"/>
                    <a:pt x="887" y="141"/>
                    <a:pt x="861" y="126"/>
                  </a:cubicBezTo>
                  <a:cubicBezTo>
                    <a:pt x="834" y="111"/>
                    <a:pt x="795" y="52"/>
                    <a:pt x="795" y="52"/>
                  </a:cubicBezTo>
                  <a:cubicBezTo>
                    <a:pt x="795" y="52"/>
                    <a:pt x="773" y="0"/>
                    <a:pt x="721" y="34"/>
                  </a:cubicBezTo>
                  <a:cubicBezTo>
                    <a:pt x="668" y="67"/>
                    <a:pt x="734" y="52"/>
                    <a:pt x="668" y="67"/>
                  </a:cubicBezTo>
                  <a:cubicBezTo>
                    <a:pt x="603" y="82"/>
                    <a:pt x="572" y="97"/>
                    <a:pt x="577" y="126"/>
                  </a:cubicBezTo>
                  <a:cubicBezTo>
                    <a:pt x="581" y="156"/>
                    <a:pt x="598" y="171"/>
                    <a:pt x="603" y="193"/>
                  </a:cubicBezTo>
                  <a:cubicBezTo>
                    <a:pt x="607" y="215"/>
                    <a:pt x="594" y="245"/>
                    <a:pt x="568" y="230"/>
                  </a:cubicBezTo>
                  <a:cubicBezTo>
                    <a:pt x="542" y="215"/>
                    <a:pt x="515" y="189"/>
                    <a:pt x="489" y="226"/>
                  </a:cubicBezTo>
                  <a:cubicBezTo>
                    <a:pt x="463" y="263"/>
                    <a:pt x="446" y="289"/>
                    <a:pt x="419" y="267"/>
                  </a:cubicBezTo>
                  <a:cubicBezTo>
                    <a:pt x="393" y="245"/>
                    <a:pt x="371" y="249"/>
                    <a:pt x="341" y="282"/>
                  </a:cubicBezTo>
                  <a:cubicBezTo>
                    <a:pt x="310" y="315"/>
                    <a:pt x="262" y="401"/>
                    <a:pt x="223" y="363"/>
                  </a:cubicBezTo>
                  <a:cubicBezTo>
                    <a:pt x="183" y="326"/>
                    <a:pt x="223" y="267"/>
                    <a:pt x="192" y="245"/>
                  </a:cubicBezTo>
                  <a:cubicBezTo>
                    <a:pt x="162" y="223"/>
                    <a:pt x="140" y="226"/>
                    <a:pt x="109" y="256"/>
                  </a:cubicBezTo>
                  <a:cubicBezTo>
                    <a:pt x="79" y="286"/>
                    <a:pt x="74" y="297"/>
                    <a:pt x="74" y="326"/>
                  </a:cubicBezTo>
                  <a:cubicBezTo>
                    <a:pt x="74" y="356"/>
                    <a:pt x="57" y="378"/>
                    <a:pt x="39" y="382"/>
                  </a:cubicBezTo>
                  <a:cubicBezTo>
                    <a:pt x="22" y="386"/>
                    <a:pt x="26" y="393"/>
                    <a:pt x="22" y="430"/>
                  </a:cubicBezTo>
                  <a:cubicBezTo>
                    <a:pt x="17" y="467"/>
                    <a:pt x="44" y="486"/>
                    <a:pt x="22" y="497"/>
                  </a:cubicBezTo>
                  <a:cubicBezTo>
                    <a:pt x="0" y="508"/>
                    <a:pt x="13" y="519"/>
                    <a:pt x="31" y="549"/>
                  </a:cubicBezTo>
                  <a:cubicBezTo>
                    <a:pt x="48" y="578"/>
                    <a:pt x="83" y="578"/>
                    <a:pt x="79" y="593"/>
                  </a:cubicBezTo>
                  <a:cubicBezTo>
                    <a:pt x="78" y="595"/>
                    <a:pt x="78" y="598"/>
                    <a:pt x="78" y="601"/>
                  </a:cubicBezTo>
                  <a:cubicBezTo>
                    <a:pt x="114" y="615"/>
                    <a:pt x="114" y="644"/>
                    <a:pt x="118" y="666"/>
                  </a:cubicBezTo>
                  <a:cubicBezTo>
                    <a:pt x="122" y="690"/>
                    <a:pt x="149" y="669"/>
                    <a:pt x="164" y="697"/>
                  </a:cubicBezTo>
                  <a:cubicBezTo>
                    <a:pt x="179" y="725"/>
                    <a:pt x="146" y="725"/>
                    <a:pt x="116" y="732"/>
                  </a:cubicBezTo>
                  <a:cubicBezTo>
                    <a:pt x="85" y="740"/>
                    <a:pt x="116" y="732"/>
                    <a:pt x="81" y="766"/>
                  </a:cubicBezTo>
                  <a:cubicBezTo>
                    <a:pt x="46" y="799"/>
                    <a:pt x="124" y="806"/>
                    <a:pt x="155" y="806"/>
                  </a:cubicBezTo>
                  <a:cubicBezTo>
                    <a:pt x="186" y="806"/>
                    <a:pt x="179" y="825"/>
                    <a:pt x="179" y="842"/>
                  </a:cubicBezTo>
                  <a:cubicBezTo>
                    <a:pt x="179" y="858"/>
                    <a:pt x="179" y="862"/>
                    <a:pt x="201" y="888"/>
                  </a:cubicBezTo>
                  <a:cubicBezTo>
                    <a:pt x="223" y="914"/>
                    <a:pt x="203" y="938"/>
                    <a:pt x="199" y="955"/>
                  </a:cubicBezTo>
                  <a:cubicBezTo>
                    <a:pt x="194" y="971"/>
                    <a:pt x="183" y="982"/>
                    <a:pt x="164" y="1008"/>
                  </a:cubicBezTo>
                  <a:cubicBezTo>
                    <a:pt x="144" y="1034"/>
                    <a:pt x="118" y="1021"/>
                    <a:pt x="87" y="1010"/>
                  </a:cubicBezTo>
                  <a:cubicBezTo>
                    <a:pt x="57" y="999"/>
                    <a:pt x="72" y="1047"/>
                    <a:pt x="72" y="1064"/>
                  </a:cubicBezTo>
                  <a:cubicBezTo>
                    <a:pt x="72" y="1081"/>
                    <a:pt x="72" y="1077"/>
                    <a:pt x="72" y="1110"/>
                  </a:cubicBezTo>
                  <a:cubicBezTo>
                    <a:pt x="72" y="1144"/>
                    <a:pt x="44" y="1133"/>
                    <a:pt x="33" y="1171"/>
                  </a:cubicBezTo>
                  <a:cubicBezTo>
                    <a:pt x="22" y="1210"/>
                    <a:pt x="46" y="1234"/>
                    <a:pt x="83" y="1246"/>
                  </a:cubicBezTo>
                  <a:cubicBezTo>
                    <a:pt x="120" y="1257"/>
                    <a:pt x="122" y="1270"/>
                    <a:pt x="122" y="1288"/>
                  </a:cubicBezTo>
                  <a:cubicBezTo>
                    <a:pt x="122" y="1307"/>
                    <a:pt x="138" y="1320"/>
                    <a:pt x="159" y="1338"/>
                  </a:cubicBezTo>
                  <a:cubicBezTo>
                    <a:pt x="181" y="1357"/>
                    <a:pt x="183" y="1375"/>
                    <a:pt x="181" y="1399"/>
                  </a:cubicBezTo>
                  <a:cubicBezTo>
                    <a:pt x="179" y="1424"/>
                    <a:pt x="170" y="1438"/>
                    <a:pt x="146" y="1470"/>
                  </a:cubicBezTo>
                  <a:cubicBezTo>
                    <a:pt x="122" y="1501"/>
                    <a:pt x="127" y="1500"/>
                    <a:pt x="131" y="1540"/>
                  </a:cubicBezTo>
                  <a:cubicBezTo>
                    <a:pt x="135" y="1581"/>
                    <a:pt x="118" y="1581"/>
                    <a:pt x="90" y="1601"/>
                  </a:cubicBezTo>
                  <a:cubicBezTo>
                    <a:pt x="61" y="1622"/>
                    <a:pt x="81" y="1655"/>
                    <a:pt x="122" y="1683"/>
                  </a:cubicBezTo>
                  <a:cubicBezTo>
                    <a:pt x="130" y="1688"/>
                    <a:pt x="134" y="1693"/>
                    <a:pt x="137" y="1697"/>
                  </a:cubicBezTo>
                  <a:cubicBezTo>
                    <a:pt x="170" y="1691"/>
                    <a:pt x="204" y="1699"/>
                    <a:pt x="221" y="1701"/>
                  </a:cubicBezTo>
                  <a:cubicBezTo>
                    <a:pt x="245" y="1705"/>
                    <a:pt x="264" y="1716"/>
                    <a:pt x="297" y="1722"/>
                  </a:cubicBezTo>
                  <a:cubicBezTo>
                    <a:pt x="330" y="1727"/>
                    <a:pt x="334" y="1729"/>
                    <a:pt x="360" y="1724"/>
                  </a:cubicBezTo>
                  <a:cubicBezTo>
                    <a:pt x="387" y="1718"/>
                    <a:pt x="382" y="1722"/>
                    <a:pt x="404" y="1731"/>
                  </a:cubicBezTo>
                  <a:cubicBezTo>
                    <a:pt x="426" y="1740"/>
                    <a:pt x="437" y="1737"/>
                    <a:pt x="446" y="1718"/>
                  </a:cubicBezTo>
                  <a:cubicBezTo>
                    <a:pt x="485" y="1672"/>
                    <a:pt x="485" y="1716"/>
                    <a:pt x="520" y="1716"/>
                  </a:cubicBezTo>
                  <a:cubicBezTo>
                    <a:pt x="528" y="1716"/>
                    <a:pt x="533" y="1716"/>
                    <a:pt x="536" y="1717"/>
                  </a:cubicBezTo>
                  <a:cubicBezTo>
                    <a:pt x="547" y="1706"/>
                    <a:pt x="555" y="1692"/>
                    <a:pt x="536" y="1675"/>
                  </a:cubicBezTo>
                  <a:cubicBezTo>
                    <a:pt x="500" y="1641"/>
                    <a:pt x="467" y="1627"/>
                    <a:pt x="490" y="1597"/>
                  </a:cubicBezTo>
                  <a:cubicBezTo>
                    <a:pt x="513" y="1566"/>
                    <a:pt x="513" y="1552"/>
                    <a:pt x="539" y="1544"/>
                  </a:cubicBezTo>
                  <a:cubicBezTo>
                    <a:pt x="566" y="1536"/>
                    <a:pt x="562" y="1516"/>
                    <a:pt x="582" y="1477"/>
                  </a:cubicBezTo>
                  <a:cubicBezTo>
                    <a:pt x="602" y="1438"/>
                    <a:pt x="592" y="1391"/>
                    <a:pt x="634" y="1388"/>
                  </a:cubicBezTo>
                  <a:cubicBezTo>
                    <a:pt x="677" y="1386"/>
                    <a:pt x="664" y="1374"/>
                    <a:pt x="684" y="1344"/>
                  </a:cubicBezTo>
                  <a:cubicBezTo>
                    <a:pt x="703" y="1313"/>
                    <a:pt x="720" y="1322"/>
                    <a:pt x="733" y="1313"/>
                  </a:cubicBezTo>
                  <a:cubicBezTo>
                    <a:pt x="746" y="1305"/>
                    <a:pt x="736" y="1244"/>
                    <a:pt x="792" y="1241"/>
                  </a:cubicBezTo>
                  <a:cubicBezTo>
                    <a:pt x="847" y="1238"/>
                    <a:pt x="887" y="1252"/>
                    <a:pt x="906" y="1219"/>
                  </a:cubicBezTo>
                  <a:cubicBezTo>
                    <a:pt x="926" y="1185"/>
                    <a:pt x="952" y="1180"/>
                    <a:pt x="962" y="1152"/>
                  </a:cubicBezTo>
                  <a:cubicBezTo>
                    <a:pt x="968" y="1135"/>
                    <a:pt x="976" y="1125"/>
                    <a:pt x="985" y="1110"/>
                  </a:cubicBezTo>
                  <a:cubicBezTo>
                    <a:pt x="953" y="1082"/>
                    <a:pt x="922" y="1049"/>
                    <a:pt x="924" y="1018"/>
                  </a:cubicBezTo>
                  <a:cubicBezTo>
                    <a:pt x="913" y="1022"/>
                    <a:pt x="902" y="1028"/>
                    <a:pt x="897" y="1035"/>
                  </a:cubicBezTo>
                  <a:cubicBezTo>
                    <a:pt x="883" y="1052"/>
                    <a:pt x="874" y="1066"/>
                    <a:pt x="841" y="1049"/>
                  </a:cubicBezTo>
                  <a:cubicBezTo>
                    <a:pt x="808" y="1032"/>
                    <a:pt x="802" y="999"/>
                    <a:pt x="782" y="1024"/>
                  </a:cubicBezTo>
                  <a:cubicBezTo>
                    <a:pt x="762" y="1049"/>
                    <a:pt x="746" y="1044"/>
                    <a:pt x="723" y="1021"/>
                  </a:cubicBezTo>
                  <a:cubicBezTo>
                    <a:pt x="700" y="999"/>
                    <a:pt x="690" y="969"/>
                    <a:pt x="707" y="957"/>
                  </a:cubicBezTo>
                  <a:cubicBezTo>
                    <a:pt x="723" y="946"/>
                    <a:pt x="736" y="924"/>
                    <a:pt x="723" y="907"/>
                  </a:cubicBezTo>
                  <a:cubicBezTo>
                    <a:pt x="710" y="891"/>
                    <a:pt x="710" y="866"/>
                    <a:pt x="710" y="843"/>
                  </a:cubicBezTo>
                  <a:cubicBezTo>
                    <a:pt x="710" y="821"/>
                    <a:pt x="707" y="799"/>
                    <a:pt x="680" y="805"/>
                  </a:cubicBezTo>
                  <a:cubicBezTo>
                    <a:pt x="654" y="810"/>
                    <a:pt x="631" y="818"/>
                    <a:pt x="631" y="838"/>
                  </a:cubicBezTo>
                  <a:cubicBezTo>
                    <a:pt x="631" y="857"/>
                    <a:pt x="621" y="877"/>
                    <a:pt x="602" y="860"/>
                  </a:cubicBezTo>
                  <a:cubicBezTo>
                    <a:pt x="582" y="843"/>
                    <a:pt x="572" y="835"/>
                    <a:pt x="536" y="846"/>
                  </a:cubicBezTo>
                  <a:cubicBezTo>
                    <a:pt x="500" y="857"/>
                    <a:pt x="467" y="863"/>
                    <a:pt x="444" y="843"/>
                  </a:cubicBezTo>
                  <a:cubicBezTo>
                    <a:pt x="422" y="824"/>
                    <a:pt x="395" y="807"/>
                    <a:pt x="395" y="782"/>
                  </a:cubicBezTo>
                  <a:cubicBezTo>
                    <a:pt x="395" y="757"/>
                    <a:pt x="389" y="735"/>
                    <a:pt x="412" y="721"/>
                  </a:cubicBezTo>
                  <a:cubicBezTo>
                    <a:pt x="435" y="707"/>
                    <a:pt x="438" y="696"/>
                    <a:pt x="458" y="693"/>
                  </a:cubicBezTo>
                  <a:cubicBezTo>
                    <a:pt x="477" y="691"/>
                    <a:pt x="494" y="677"/>
                    <a:pt x="484" y="663"/>
                  </a:cubicBezTo>
                  <a:cubicBezTo>
                    <a:pt x="474" y="649"/>
                    <a:pt x="451" y="604"/>
                    <a:pt x="481" y="585"/>
                  </a:cubicBezTo>
                  <a:cubicBezTo>
                    <a:pt x="510" y="565"/>
                    <a:pt x="543" y="571"/>
                    <a:pt x="546" y="540"/>
                  </a:cubicBezTo>
                  <a:cubicBezTo>
                    <a:pt x="549" y="510"/>
                    <a:pt x="543" y="507"/>
                    <a:pt x="572" y="485"/>
                  </a:cubicBezTo>
                  <a:cubicBezTo>
                    <a:pt x="602" y="463"/>
                    <a:pt x="608" y="460"/>
                    <a:pt x="634" y="482"/>
                  </a:cubicBezTo>
                  <a:cubicBezTo>
                    <a:pt x="661" y="504"/>
                    <a:pt x="693" y="538"/>
                    <a:pt x="733" y="532"/>
                  </a:cubicBezTo>
                  <a:cubicBezTo>
                    <a:pt x="772" y="527"/>
                    <a:pt x="831" y="527"/>
                    <a:pt x="798" y="552"/>
                  </a:cubicBezTo>
                  <a:cubicBezTo>
                    <a:pt x="766" y="577"/>
                    <a:pt x="762" y="604"/>
                    <a:pt x="779" y="616"/>
                  </a:cubicBezTo>
                  <a:cubicBezTo>
                    <a:pt x="795" y="627"/>
                    <a:pt x="802" y="646"/>
                    <a:pt x="838" y="649"/>
                  </a:cubicBezTo>
                  <a:cubicBezTo>
                    <a:pt x="874" y="652"/>
                    <a:pt x="893" y="668"/>
                    <a:pt x="870" y="693"/>
                  </a:cubicBezTo>
                  <a:cubicBezTo>
                    <a:pt x="847" y="718"/>
                    <a:pt x="854" y="743"/>
                    <a:pt x="867" y="757"/>
                  </a:cubicBezTo>
                  <a:cubicBezTo>
                    <a:pt x="880" y="771"/>
                    <a:pt x="923" y="788"/>
                    <a:pt x="933" y="805"/>
                  </a:cubicBezTo>
                  <a:cubicBezTo>
                    <a:pt x="942" y="821"/>
                    <a:pt x="949" y="818"/>
                    <a:pt x="962" y="824"/>
                  </a:cubicBezTo>
                  <a:cubicBezTo>
                    <a:pt x="975" y="830"/>
                    <a:pt x="982" y="852"/>
                    <a:pt x="982" y="866"/>
                  </a:cubicBezTo>
                  <a:cubicBezTo>
                    <a:pt x="982" y="876"/>
                    <a:pt x="990" y="881"/>
                    <a:pt x="996" y="895"/>
                  </a:cubicBezTo>
                  <a:cubicBezTo>
                    <a:pt x="1007" y="897"/>
                    <a:pt x="1021" y="903"/>
                    <a:pt x="1035" y="908"/>
                  </a:cubicBezTo>
                  <a:cubicBezTo>
                    <a:pt x="1066" y="919"/>
                    <a:pt x="1079" y="886"/>
                    <a:pt x="1123" y="875"/>
                  </a:cubicBezTo>
                  <a:cubicBezTo>
                    <a:pt x="1166" y="864"/>
                    <a:pt x="1223" y="853"/>
                    <a:pt x="1232" y="823"/>
                  </a:cubicBezTo>
                  <a:cubicBezTo>
                    <a:pt x="1241" y="793"/>
                    <a:pt x="1241" y="693"/>
                    <a:pt x="1293" y="667"/>
                  </a:cubicBezTo>
                  <a:cubicBezTo>
                    <a:pt x="1311" y="659"/>
                    <a:pt x="1329" y="649"/>
                    <a:pt x="1348" y="636"/>
                  </a:cubicBezTo>
                  <a:cubicBezTo>
                    <a:pt x="1317" y="593"/>
                    <a:pt x="1259" y="533"/>
                    <a:pt x="1251" y="51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37" name="Freeform 33"/>
            <p:cNvSpPr>
              <a:spLocks/>
            </p:cNvSpPr>
            <p:nvPr/>
          </p:nvSpPr>
          <p:spPr bwMode="auto">
            <a:xfrm>
              <a:off x="4183" y="1579"/>
              <a:ext cx="205" cy="193"/>
            </a:xfrm>
            <a:custGeom>
              <a:avLst/>
              <a:gdLst>
                <a:gd name="T0" fmla="*/ 347 w 442"/>
                <a:gd name="T1" fmla="*/ 322 h 417"/>
                <a:gd name="T2" fmla="*/ 399 w 442"/>
                <a:gd name="T3" fmla="*/ 286 h 417"/>
                <a:gd name="T4" fmla="*/ 393 w 442"/>
                <a:gd name="T5" fmla="*/ 219 h 417"/>
                <a:gd name="T6" fmla="*/ 424 w 442"/>
                <a:gd name="T7" fmla="*/ 183 h 417"/>
                <a:gd name="T8" fmla="*/ 390 w 442"/>
                <a:gd name="T9" fmla="*/ 156 h 417"/>
                <a:gd name="T10" fmla="*/ 409 w 442"/>
                <a:gd name="T11" fmla="*/ 92 h 417"/>
                <a:gd name="T12" fmla="*/ 344 w 442"/>
                <a:gd name="T13" fmla="*/ 72 h 417"/>
                <a:gd name="T14" fmla="*/ 245 w 442"/>
                <a:gd name="T15" fmla="*/ 22 h 417"/>
                <a:gd name="T16" fmla="*/ 183 w 442"/>
                <a:gd name="T17" fmla="*/ 25 h 417"/>
                <a:gd name="T18" fmla="*/ 157 w 442"/>
                <a:gd name="T19" fmla="*/ 80 h 417"/>
                <a:gd name="T20" fmla="*/ 92 w 442"/>
                <a:gd name="T21" fmla="*/ 125 h 417"/>
                <a:gd name="T22" fmla="*/ 95 w 442"/>
                <a:gd name="T23" fmla="*/ 203 h 417"/>
                <a:gd name="T24" fmla="*/ 69 w 442"/>
                <a:gd name="T25" fmla="*/ 233 h 417"/>
                <a:gd name="T26" fmla="*/ 23 w 442"/>
                <a:gd name="T27" fmla="*/ 261 h 417"/>
                <a:gd name="T28" fmla="*/ 6 w 442"/>
                <a:gd name="T29" fmla="*/ 322 h 417"/>
                <a:gd name="T30" fmla="*/ 55 w 442"/>
                <a:gd name="T31" fmla="*/ 383 h 417"/>
                <a:gd name="T32" fmla="*/ 147 w 442"/>
                <a:gd name="T33" fmla="*/ 386 h 417"/>
                <a:gd name="T34" fmla="*/ 213 w 442"/>
                <a:gd name="T35" fmla="*/ 400 h 417"/>
                <a:gd name="T36" fmla="*/ 242 w 442"/>
                <a:gd name="T37" fmla="*/ 378 h 417"/>
                <a:gd name="T38" fmla="*/ 291 w 442"/>
                <a:gd name="T39" fmla="*/ 345 h 417"/>
                <a:gd name="T40" fmla="*/ 306 w 442"/>
                <a:gd name="T41" fmla="*/ 345 h 417"/>
                <a:gd name="T42" fmla="*/ 347 w 442"/>
                <a:gd name="T43" fmla="*/ 322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42" h="417">
                  <a:moveTo>
                    <a:pt x="347" y="322"/>
                  </a:moveTo>
                  <a:cubicBezTo>
                    <a:pt x="383" y="325"/>
                    <a:pt x="406" y="311"/>
                    <a:pt x="399" y="286"/>
                  </a:cubicBezTo>
                  <a:cubicBezTo>
                    <a:pt x="393" y="261"/>
                    <a:pt x="367" y="247"/>
                    <a:pt x="393" y="219"/>
                  </a:cubicBezTo>
                  <a:cubicBezTo>
                    <a:pt x="408" y="204"/>
                    <a:pt x="416" y="194"/>
                    <a:pt x="424" y="183"/>
                  </a:cubicBezTo>
                  <a:cubicBezTo>
                    <a:pt x="408" y="176"/>
                    <a:pt x="401" y="163"/>
                    <a:pt x="390" y="156"/>
                  </a:cubicBezTo>
                  <a:cubicBezTo>
                    <a:pt x="373" y="144"/>
                    <a:pt x="377" y="117"/>
                    <a:pt x="409" y="92"/>
                  </a:cubicBezTo>
                  <a:cubicBezTo>
                    <a:pt x="442" y="67"/>
                    <a:pt x="383" y="67"/>
                    <a:pt x="344" y="72"/>
                  </a:cubicBezTo>
                  <a:cubicBezTo>
                    <a:pt x="304" y="78"/>
                    <a:pt x="272" y="44"/>
                    <a:pt x="245" y="22"/>
                  </a:cubicBezTo>
                  <a:cubicBezTo>
                    <a:pt x="219" y="0"/>
                    <a:pt x="213" y="3"/>
                    <a:pt x="183" y="25"/>
                  </a:cubicBezTo>
                  <a:cubicBezTo>
                    <a:pt x="154" y="47"/>
                    <a:pt x="160" y="50"/>
                    <a:pt x="157" y="80"/>
                  </a:cubicBezTo>
                  <a:cubicBezTo>
                    <a:pt x="154" y="111"/>
                    <a:pt x="121" y="105"/>
                    <a:pt x="92" y="125"/>
                  </a:cubicBezTo>
                  <a:cubicBezTo>
                    <a:pt x="62" y="144"/>
                    <a:pt x="85" y="189"/>
                    <a:pt x="95" y="203"/>
                  </a:cubicBezTo>
                  <a:cubicBezTo>
                    <a:pt x="105" y="217"/>
                    <a:pt x="88" y="231"/>
                    <a:pt x="69" y="233"/>
                  </a:cubicBezTo>
                  <a:cubicBezTo>
                    <a:pt x="49" y="236"/>
                    <a:pt x="46" y="247"/>
                    <a:pt x="23" y="261"/>
                  </a:cubicBezTo>
                  <a:cubicBezTo>
                    <a:pt x="0" y="275"/>
                    <a:pt x="6" y="297"/>
                    <a:pt x="6" y="322"/>
                  </a:cubicBezTo>
                  <a:cubicBezTo>
                    <a:pt x="6" y="347"/>
                    <a:pt x="33" y="364"/>
                    <a:pt x="55" y="383"/>
                  </a:cubicBezTo>
                  <a:cubicBezTo>
                    <a:pt x="78" y="403"/>
                    <a:pt x="111" y="397"/>
                    <a:pt x="147" y="386"/>
                  </a:cubicBezTo>
                  <a:cubicBezTo>
                    <a:pt x="183" y="375"/>
                    <a:pt x="193" y="383"/>
                    <a:pt x="213" y="400"/>
                  </a:cubicBezTo>
                  <a:cubicBezTo>
                    <a:pt x="232" y="417"/>
                    <a:pt x="242" y="397"/>
                    <a:pt x="242" y="378"/>
                  </a:cubicBezTo>
                  <a:cubicBezTo>
                    <a:pt x="242" y="358"/>
                    <a:pt x="265" y="350"/>
                    <a:pt x="291" y="345"/>
                  </a:cubicBezTo>
                  <a:cubicBezTo>
                    <a:pt x="297" y="343"/>
                    <a:pt x="302" y="344"/>
                    <a:pt x="306" y="345"/>
                  </a:cubicBezTo>
                  <a:cubicBezTo>
                    <a:pt x="318" y="332"/>
                    <a:pt x="333" y="321"/>
                    <a:pt x="347" y="322"/>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38" name="Freeform 34"/>
            <p:cNvSpPr>
              <a:spLocks/>
            </p:cNvSpPr>
            <p:nvPr/>
          </p:nvSpPr>
          <p:spPr bwMode="auto">
            <a:xfrm>
              <a:off x="4323" y="1664"/>
              <a:ext cx="141" cy="196"/>
            </a:xfrm>
            <a:custGeom>
              <a:avLst/>
              <a:gdLst>
                <a:gd name="T0" fmla="*/ 292 w 306"/>
                <a:gd name="T1" fmla="*/ 223 h 423"/>
                <a:gd name="T2" fmla="*/ 272 w 306"/>
                <a:gd name="T3" fmla="*/ 181 h 423"/>
                <a:gd name="T4" fmla="*/ 243 w 306"/>
                <a:gd name="T5" fmla="*/ 162 h 423"/>
                <a:gd name="T6" fmla="*/ 177 w 306"/>
                <a:gd name="T7" fmla="*/ 114 h 423"/>
                <a:gd name="T8" fmla="*/ 180 w 306"/>
                <a:gd name="T9" fmla="*/ 50 h 423"/>
                <a:gd name="T10" fmla="*/ 148 w 306"/>
                <a:gd name="T11" fmla="*/ 6 h 423"/>
                <a:gd name="T12" fmla="*/ 123 w 306"/>
                <a:gd name="T13" fmla="*/ 0 h 423"/>
                <a:gd name="T14" fmla="*/ 92 w 306"/>
                <a:gd name="T15" fmla="*/ 36 h 423"/>
                <a:gd name="T16" fmla="*/ 98 w 306"/>
                <a:gd name="T17" fmla="*/ 103 h 423"/>
                <a:gd name="T18" fmla="*/ 46 w 306"/>
                <a:gd name="T19" fmla="*/ 139 h 423"/>
                <a:gd name="T20" fmla="*/ 5 w 306"/>
                <a:gd name="T21" fmla="*/ 162 h 423"/>
                <a:gd name="T22" fmla="*/ 20 w 306"/>
                <a:gd name="T23" fmla="*/ 200 h 423"/>
                <a:gd name="T24" fmla="*/ 33 w 306"/>
                <a:gd name="T25" fmla="*/ 264 h 423"/>
                <a:gd name="T26" fmla="*/ 17 w 306"/>
                <a:gd name="T27" fmla="*/ 314 h 423"/>
                <a:gd name="T28" fmla="*/ 33 w 306"/>
                <a:gd name="T29" fmla="*/ 378 h 423"/>
                <a:gd name="T30" fmla="*/ 92 w 306"/>
                <a:gd name="T31" fmla="*/ 381 h 423"/>
                <a:gd name="T32" fmla="*/ 151 w 306"/>
                <a:gd name="T33" fmla="*/ 406 h 423"/>
                <a:gd name="T34" fmla="*/ 207 w 306"/>
                <a:gd name="T35" fmla="*/ 392 h 423"/>
                <a:gd name="T36" fmla="*/ 234 w 306"/>
                <a:gd name="T37" fmla="*/ 375 h 423"/>
                <a:gd name="T38" fmla="*/ 236 w 306"/>
                <a:gd name="T39" fmla="*/ 362 h 423"/>
                <a:gd name="T40" fmla="*/ 280 w 306"/>
                <a:gd name="T41" fmla="*/ 269 h 423"/>
                <a:gd name="T42" fmla="*/ 306 w 306"/>
                <a:gd name="T43" fmla="*/ 252 h 423"/>
                <a:gd name="T44" fmla="*/ 292 w 306"/>
                <a:gd name="T45" fmla="*/ 223 h 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06" h="423">
                  <a:moveTo>
                    <a:pt x="292" y="223"/>
                  </a:moveTo>
                  <a:cubicBezTo>
                    <a:pt x="292" y="209"/>
                    <a:pt x="285" y="187"/>
                    <a:pt x="272" y="181"/>
                  </a:cubicBezTo>
                  <a:cubicBezTo>
                    <a:pt x="259" y="175"/>
                    <a:pt x="252" y="178"/>
                    <a:pt x="243" y="162"/>
                  </a:cubicBezTo>
                  <a:cubicBezTo>
                    <a:pt x="233" y="145"/>
                    <a:pt x="190" y="128"/>
                    <a:pt x="177" y="114"/>
                  </a:cubicBezTo>
                  <a:cubicBezTo>
                    <a:pt x="164" y="100"/>
                    <a:pt x="157" y="75"/>
                    <a:pt x="180" y="50"/>
                  </a:cubicBezTo>
                  <a:cubicBezTo>
                    <a:pt x="203" y="25"/>
                    <a:pt x="184" y="9"/>
                    <a:pt x="148" y="6"/>
                  </a:cubicBezTo>
                  <a:cubicBezTo>
                    <a:pt x="137" y="5"/>
                    <a:pt x="130" y="3"/>
                    <a:pt x="123" y="0"/>
                  </a:cubicBezTo>
                  <a:cubicBezTo>
                    <a:pt x="115" y="11"/>
                    <a:pt x="107" y="21"/>
                    <a:pt x="92" y="36"/>
                  </a:cubicBezTo>
                  <a:cubicBezTo>
                    <a:pt x="66" y="64"/>
                    <a:pt x="92" y="78"/>
                    <a:pt x="98" y="103"/>
                  </a:cubicBezTo>
                  <a:cubicBezTo>
                    <a:pt x="105" y="128"/>
                    <a:pt x="82" y="142"/>
                    <a:pt x="46" y="139"/>
                  </a:cubicBezTo>
                  <a:cubicBezTo>
                    <a:pt x="32" y="138"/>
                    <a:pt x="17" y="149"/>
                    <a:pt x="5" y="162"/>
                  </a:cubicBezTo>
                  <a:cubicBezTo>
                    <a:pt x="18" y="166"/>
                    <a:pt x="20" y="183"/>
                    <a:pt x="20" y="200"/>
                  </a:cubicBezTo>
                  <a:cubicBezTo>
                    <a:pt x="20" y="223"/>
                    <a:pt x="20" y="248"/>
                    <a:pt x="33" y="264"/>
                  </a:cubicBezTo>
                  <a:cubicBezTo>
                    <a:pt x="46" y="281"/>
                    <a:pt x="33" y="303"/>
                    <a:pt x="17" y="314"/>
                  </a:cubicBezTo>
                  <a:cubicBezTo>
                    <a:pt x="0" y="326"/>
                    <a:pt x="10" y="356"/>
                    <a:pt x="33" y="378"/>
                  </a:cubicBezTo>
                  <a:cubicBezTo>
                    <a:pt x="56" y="401"/>
                    <a:pt x="72" y="406"/>
                    <a:pt x="92" y="381"/>
                  </a:cubicBezTo>
                  <a:cubicBezTo>
                    <a:pt x="112" y="356"/>
                    <a:pt x="118" y="389"/>
                    <a:pt x="151" y="406"/>
                  </a:cubicBezTo>
                  <a:cubicBezTo>
                    <a:pt x="184" y="423"/>
                    <a:pt x="193" y="409"/>
                    <a:pt x="207" y="392"/>
                  </a:cubicBezTo>
                  <a:cubicBezTo>
                    <a:pt x="212" y="385"/>
                    <a:pt x="223" y="379"/>
                    <a:pt x="234" y="375"/>
                  </a:cubicBezTo>
                  <a:cubicBezTo>
                    <a:pt x="234" y="370"/>
                    <a:pt x="235" y="366"/>
                    <a:pt x="236" y="362"/>
                  </a:cubicBezTo>
                  <a:cubicBezTo>
                    <a:pt x="249" y="325"/>
                    <a:pt x="271" y="299"/>
                    <a:pt x="280" y="269"/>
                  </a:cubicBezTo>
                  <a:cubicBezTo>
                    <a:pt x="284" y="253"/>
                    <a:pt x="294" y="250"/>
                    <a:pt x="306" y="252"/>
                  </a:cubicBezTo>
                  <a:cubicBezTo>
                    <a:pt x="300" y="238"/>
                    <a:pt x="292" y="233"/>
                    <a:pt x="292" y="22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39" name="Freeform 35"/>
            <p:cNvSpPr>
              <a:spLocks/>
            </p:cNvSpPr>
            <p:nvPr/>
          </p:nvSpPr>
          <p:spPr bwMode="auto">
            <a:xfrm>
              <a:off x="5023" y="3295"/>
              <a:ext cx="201" cy="412"/>
            </a:xfrm>
            <a:custGeom>
              <a:avLst/>
              <a:gdLst>
                <a:gd name="T0" fmla="*/ 172 w 434"/>
                <a:gd name="T1" fmla="*/ 136 h 890"/>
                <a:gd name="T2" fmla="*/ 137 w 434"/>
                <a:gd name="T3" fmla="*/ 212 h 890"/>
                <a:gd name="T4" fmla="*/ 102 w 434"/>
                <a:gd name="T5" fmla="*/ 249 h 890"/>
                <a:gd name="T6" fmla="*/ 78 w 434"/>
                <a:gd name="T7" fmla="*/ 336 h 890"/>
                <a:gd name="T8" fmla="*/ 50 w 434"/>
                <a:gd name="T9" fmla="*/ 406 h 890"/>
                <a:gd name="T10" fmla="*/ 43 w 434"/>
                <a:gd name="T11" fmla="*/ 445 h 890"/>
                <a:gd name="T12" fmla="*/ 13 w 434"/>
                <a:gd name="T13" fmla="*/ 506 h 890"/>
                <a:gd name="T14" fmla="*/ 32 w 434"/>
                <a:gd name="T15" fmla="*/ 545 h 890"/>
                <a:gd name="T16" fmla="*/ 28 w 434"/>
                <a:gd name="T17" fmla="*/ 625 h 890"/>
                <a:gd name="T18" fmla="*/ 72 w 434"/>
                <a:gd name="T19" fmla="*/ 668 h 890"/>
                <a:gd name="T20" fmla="*/ 111 w 434"/>
                <a:gd name="T21" fmla="*/ 734 h 890"/>
                <a:gd name="T22" fmla="*/ 185 w 434"/>
                <a:gd name="T23" fmla="*/ 773 h 890"/>
                <a:gd name="T24" fmla="*/ 244 w 434"/>
                <a:gd name="T25" fmla="*/ 834 h 890"/>
                <a:gd name="T26" fmla="*/ 284 w 434"/>
                <a:gd name="T27" fmla="*/ 888 h 890"/>
                <a:gd name="T28" fmla="*/ 312 w 434"/>
                <a:gd name="T29" fmla="*/ 855 h 890"/>
                <a:gd name="T30" fmla="*/ 301 w 434"/>
                <a:gd name="T31" fmla="*/ 788 h 890"/>
                <a:gd name="T32" fmla="*/ 318 w 434"/>
                <a:gd name="T33" fmla="*/ 705 h 890"/>
                <a:gd name="T34" fmla="*/ 364 w 434"/>
                <a:gd name="T35" fmla="*/ 619 h 890"/>
                <a:gd name="T36" fmla="*/ 377 w 434"/>
                <a:gd name="T37" fmla="*/ 580 h 890"/>
                <a:gd name="T38" fmla="*/ 388 w 434"/>
                <a:gd name="T39" fmla="*/ 492 h 890"/>
                <a:gd name="T40" fmla="*/ 401 w 434"/>
                <a:gd name="T41" fmla="*/ 438 h 890"/>
                <a:gd name="T42" fmla="*/ 397 w 434"/>
                <a:gd name="T43" fmla="*/ 386 h 890"/>
                <a:gd name="T44" fmla="*/ 419 w 434"/>
                <a:gd name="T45" fmla="*/ 336 h 890"/>
                <a:gd name="T46" fmla="*/ 404 w 434"/>
                <a:gd name="T47" fmla="*/ 278 h 890"/>
                <a:gd name="T48" fmla="*/ 432 w 434"/>
                <a:gd name="T49" fmla="*/ 206 h 890"/>
                <a:gd name="T50" fmla="*/ 406 w 434"/>
                <a:gd name="T51" fmla="*/ 115 h 890"/>
                <a:gd name="T52" fmla="*/ 406 w 434"/>
                <a:gd name="T53" fmla="*/ 45 h 890"/>
                <a:gd name="T54" fmla="*/ 329 w 434"/>
                <a:gd name="T55" fmla="*/ 30 h 890"/>
                <a:gd name="T56" fmla="*/ 294 w 434"/>
                <a:gd name="T57" fmla="*/ 15 h 890"/>
                <a:gd name="T58" fmla="*/ 238 w 434"/>
                <a:gd name="T59" fmla="*/ 62 h 890"/>
                <a:gd name="T60" fmla="*/ 183 w 434"/>
                <a:gd name="T61" fmla="*/ 93 h 890"/>
                <a:gd name="T62" fmla="*/ 172 w 434"/>
                <a:gd name="T63" fmla="*/ 136 h 8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4" h="890">
                  <a:moveTo>
                    <a:pt x="172" y="136"/>
                  </a:moveTo>
                  <a:cubicBezTo>
                    <a:pt x="172" y="136"/>
                    <a:pt x="166" y="208"/>
                    <a:pt x="137" y="212"/>
                  </a:cubicBezTo>
                  <a:cubicBezTo>
                    <a:pt x="109" y="215"/>
                    <a:pt x="111" y="225"/>
                    <a:pt x="102" y="249"/>
                  </a:cubicBezTo>
                  <a:cubicBezTo>
                    <a:pt x="93" y="273"/>
                    <a:pt x="93" y="317"/>
                    <a:pt x="78" y="336"/>
                  </a:cubicBezTo>
                  <a:cubicBezTo>
                    <a:pt x="63" y="354"/>
                    <a:pt x="48" y="391"/>
                    <a:pt x="50" y="406"/>
                  </a:cubicBezTo>
                  <a:cubicBezTo>
                    <a:pt x="52" y="421"/>
                    <a:pt x="56" y="434"/>
                    <a:pt x="43" y="445"/>
                  </a:cubicBezTo>
                  <a:cubicBezTo>
                    <a:pt x="30" y="456"/>
                    <a:pt x="8" y="484"/>
                    <a:pt x="13" y="506"/>
                  </a:cubicBezTo>
                  <a:cubicBezTo>
                    <a:pt x="17" y="529"/>
                    <a:pt x="32" y="516"/>
                    <a:pt x="32" y="545"/>
                  </a:cubicBezTo>
                  <a:cubicBezTo>
                    <a:pt x="32" y="575"/>
                    <a:pt x="0" y="595"/>
                    <a:pt x="28" y="625"/>
                  </a:cubicBezTo>
                  <a:cubicBezTo>
                    <a:pt x="56" y="655"/>
                    <a:pt x="67" y="649"/>
                    <a:pt x="72" y="668"/>
                  </a:cubicBezTo>
                  <a:cubicBezTo>
                    <a:pt x="76" y="686"/>
                    <a:pt x="83" y="710"/>
                    <a:pt x="111" y="734"/>
                  </a:cubicBezTo>
                  <a:cubicBezTo>
                    <a:pt x="139" y="758"/>
                    <a:pt x="166" y="747"/>
                    <a:pt x="185" y="773"/>
                  </a:cubicBezTo>
                  <a:cubicBezTo>
                    <a:pt x="205" y="799"/>
                    <a:pt x="240" y="808"/>
                    <a:pt x="244" y="834"/>
                  </a:cubicBezTo>
                  <a:cubicBezTo>
                    <a:pt x="249" y="860"/>
                    <a:pt x="266" y="886"/>
                    <a:pt x="284" y="888"/>
                  </a:cubicBezTo>
                  <a:cubicBezTo>
                    <a:pt x="301" y="890"/>
                    <a:pt x="325" y="881"/>
                    <a:pt x="312" y="855"/>
                  </a:cubicBezTo>
                  <a:cubicBezTo>
                    <a:pt x="299" y="829"/>
                    <a:pt x="308" y="816"/>
                    <a:pt x="301" y="788"/>
                  </a:cubicBezTo>
                  <a:cubicBezTo>
                    <a:pt x="294" y="760"/>
                    <a:pt x="294" y="727"/>
                    <a:pt x="318" y="705"/>
                  </a:cubicBezTo>
                  <a:cubicBezTo>
                    <a:pt x="342" y="682"/>
                    <a:pt x="362" y="645"/>
                    <a:pt x="364" y="619"/>
                  </a:cubicBezTo>
                  <a:cubicBezTo>
                    <a:pt x="366" y="593"/>
                    <a:pt x="358" y="593"/>
                    <a:pt x="377" y="580"/>
                  </a:cubicBezTo>
                  <a:cubicBezTo>
                    <a:pt x="397" y="568"/>
                    <a:pt x="371" y="512"/>
                    <a:pt x="388" y="492"/>
                  </a:cubicBezTo>
                  <a:cubicBezTo>
                    <a:pt x="406" y="471"/>
                    <a:pt x="415" y="451"/>
                    <a:pt x="401" y="438"/>
                  </a:cubicBezTo>
                  <a:cubicBezTo>
                    <a:pt x="388" y="425"/>
                    <a:pt x="380" y="395"/>
                    <a:pt x="397" y="386"/>
                  </a:cubicBezTo>
                  <a:cubicBezTo>
                    <a:pt x="415" y="377"/>
                    <a:pt x="432" y="356"/>
                    <a:pt x="419" y="336"/>
                  </a:cubicBezTo>
                  <a:cubicBezTo>
                    <a:pt x="406" y="315"/>
                    <a:pt x="397" y="306"/>
                    <a:pt x="404" y="278"/>
                  </a:cubicBezTo>
                  <a:cubicBezTo>
                    <a:pt x="410" y="251"/>
                    <a:pt x="430" y="239"/>
                    <a:pt x="432" y="206"/>
                  </a:cubicBezTo>
                  <a:cubicBezTo>
                    <a:pt x="434" y="173"/>
                    <a:pt x="401" y="149"/>
                    <a:pt x="406" y="115"/>
                  </a:cubicBezTo>
                  <a:cubicBezTo>
                    <a:pt x="410" y="82"/>
                    <a:pt x="423" y="58"/>
                    <a:pt x="406" y="45"/>
                  </a:cubicBezTo>
                  <a:cubicBezTo>
                    <a:pt x="388" y="32"/>
                    <a:pt x="340" y="41"/>
                    <a:pt x="329" y="30"/>
                  </a:cubicBezTo>
                  <a:cubicBezTo>
                    <a:pt x="318" y="19"/>
                    <a:pt x="312" y="0"/>
                    <a:pt x="294" y="15"/>
                  </a:cubicBezTo>
                  <a:cubicBezTo>
                    <a:pt x="277" y="30"/>
                    <a:pt x="259" y="56"/>
                    <a:pt x="238" y="62"/>
                  </a:cubicBezTo>
                  <a:cubicBezTo>
                    <a:pt x="216" y="67"/>
                    <a:pt x="198" y="78"/>
                    <a:pt x="183" y="93"/>
                  </a:cubicBezTo>
                  <a:cubicBezTo>
                    <a:pt x="168" y="108"/>
                    <a:pt x="172" y="113"/>
                    <a:pt x="172" y="13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40" name="Freeform 36"/>
            <p:cNvSpPr>
              <a:spLocks/>
            </p:cNvSpPr>
            <p:nvPr/>
          </p:nvSpPr>
          <p:spPr bwMode="auto">
            <a:xfrm>
              <a:off x="5438" y="3349"/>
              <a:ext cx="38" cy="22"/>
            </a:xfrm>
            <a:custGeom>
              <a:avLst/>
              <a:gdLst>
                <a:gd name="T0" fmla="*/ 53 w 81"/>
                <a:gd name="T1" fmla="*/ 2 h 48"/>
                <a:gd name="T2" fmla="*/ 5 w 81"/>
                <a:gd name="T3" fmla="*/ 19 h 48"/>
                <a:gd name="T4" fmla="*/ 31 w 81"/>
                <a:gd name="T5" fmla="*/ 45 h 48"/>
                <a:gd name="T6" fmla="*/ 53 w 81"/>
                <a:gd name="T7" fmla="*/ 2 h 48"/>
              </a:gdLst>
              <a:ahLst/>
              <a:cxnLst>
                <a:cxn ang="0">
                  <a:pos x="T0" y="T1"/>
                </a:cxn>
                <a:cxn ang="0">
                  <a:pos x="T2" y="T3"/>
                </a:cxn>
                <a:cxn ang="0">
                  <a:pos x="T4" y="T5"/>
                </a:cxn>
                <a:cxn ang="0">
                  <a:pos x="T6" y="T7"/>
                </a:cxn>
              </a:cxnLst>
              <a:rect l="0" t="0" r="r" b="b"/>
              <a:pathLst>
                <a:path w="81" h="48">
                  <a:moveTo>
                    <a:pt x="53" y="2"/>
                  </a:moveTo>
                  <a:cubicBezTo>
                    <a:pt x="53" y="2"/>
                    <a:pt x="0" y="0"/>
                    <a:pt x="5" y="19"/>
                  </a:cubicBezTo>
                  <a:cubicBezTo>
                    <a:pt x="9" y="37"/>
                    <a:pt x="5" y="41"/>
                    <a:pt x="31" y="45"/>
                  </a:cubicBezTo>
                  <a:cubicBezTo>
                    <a:pt x="57" y="48"/>
                    <a:pt x="81" y="15"/>
                    <a:pt x="53" y="2"/>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41" name="Freeform 37"/>
            <p:cNvSpPr>
              <a:spLocks/>
            </p:cNvSpPr>
            <p:nvPr/>
          </p:nvSpPr>
          <p:spPr bwMode="auto">
            <a:xfrm>
              <a:off x="5489" y="3325"/>
              <a:ext cx="25" cy="32"/>
            </a:xfrm>
            <a:custGeom>
              <a:avLst/>
              <a:gdLst>
                <a:gd name="T0" fmla="*/ 33 w 55"/>
                <a:gd name="T1" fmla="*/ 0 h 69"/>
                <a:gd name="T2" fmla="*/ 3 w 55"/>
                <a:gd name="T3" fmla="*/ 34 h 69"/>
                <a:gd name="T4" fmla="*/ 35 w 55"/>
                <a:gd name="T5" fmla="*/ 50 h 69"/>
                <a:gd name="T6" fmla="*/ 33 w 55"/>
                <a:gd name="T7" fmla="*/ 0 h 69"/>
              </a:gdLst>
              <a:ahLst/>
              <a:cxnLst>
                <a:cxn ang="0">
                  <a:pos x="T0" y="T1"/>
                </a:cxn>
                <a:cxn ang="0">
                  <a:pos x="T2" y="T3"/>
                </a:cxn>
                <a:cxn ang="0">
                  <a:pos x="T4" y="T5"/>
                </a:cxn>
                <a:cxn ang="0">
                  <a:pos x="T6" y="T7"/>
                </a:cxn>
              </a:cxnLst>
              <a:rect l="0" t="0" r="r" b="b"/>
              <a:pathLst>
                <a:path w="55" h="69">
                  <a:moveTo>
                    <a:pt x="33" y="0"/>
                  </a:moveTo>
                  <a:cubicBezTo>
                    <a:pt x="33" y="0"/>
                    <a:pt x="0" y="15"/>
                    <a:pt x="3" y="34"/>
                  </a:cubicBezTo>
                  <a:cubicBezTo>
                    <a:pt x="5" y="52"/>
                    <a:pt x="31" y="69"/>
                    <a:pt x="35" y="50"/>
                  </a:cubicBezTo>
                  <a:cubicBezTo>
                    <a:pt x="40" y="32"/>
                    <a:pt x="55" y="4"/>
                    <a:pt x="33" y="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42" name="Freeform 38"/>
            <p:cNvSpPr>
              <a:spLocks/>
            </p:cNvSpPr>
            <p:nvPr/>
          </p:nvSpPr>
          <p:spPr bwMode="auto">
            <a:xfrm>
              <a:off x="5605" y="3264"/>
              <a:ext cx="36" cy="26"/>
            </a:xfrm>
            <a:custGeom>
              <a:avLst/>
              <a:gdLst>
                <a:gd name="T0" fmla="*/ 45 w 78"/>
                <a:gd name="T1" fmla="*/ 9 h 55"/>
                <a:gd name="T2" fmla="*/ 2 w 78"/>
                <a:gd name="T3" fmla="*/ 11 h 55"/>
                <a:gd name="T4" fmla="*/ 19 w 78"/>
                <a:gd name="T5" fmla="*/ 40 h 55"/>
                <a:gd name="T6" fmla="*/ 50 w 78"/>
                <a:gd name="T7" fmla="*/ 44 h 55"/>
                <a:gd name="T8" fmla="*/ 45 w 78"/>
                <a:gd name="T9" fmla="*/ 9 h 55"/>
              </a:gdLst>
              <a:ahLst/>
              <a:cxnLst>
                <a:cxn ang="0">
                  <a:pos x="T0" y="T1"/>
                </a:cxn>
                <a:cxn ang="0">
                  <a:pos x="T2" y="T3"/>
                </a:cxn>
                <a:cxn ang="0">
                  <a:pos x="T4" y="T5"/>
                </a:cxn>
                <a:cxn ang="0">
                  <a:pos x="T6" y="T7"/>
                </a:cxn>
                <a:cxn ang="0">
                  <a:pos x="T8" y="T9"/>
                </a:cxn>
              </a:cxnLst>
              <a:rect l="0" t="0" r="r" b="b"/>
              <a:pathLst>
                <a:path w="78" h="55">
                  <a:moveTo>
                    <a:pt x="45" y="9"/>
                  </a:moveTo>
                  <a:cubicBezTo>
                    <a:pt x="45" y="9"/>
                    <a:pt x="0" y="0"/>
                    <a:pt x="2" y="11"/>
                  </a:cubicBezTo>
                  <a:cubicBezTo>
                    <a:pt x="4" y="22"/>
                    <a:pt x="15" y="28"/>
                    <a:pt x="19" y="40"/>
                  </a:cubicBezTo>
                  <a:cubicBezTo>
                    <a:pt x="24" y="53"/>
                    <a:pt x="43" y="55"/>
                    <a:pt x="50" y="44"/>
                  </a:cubicBezTo>
                  <a:cubicBezTo>
                    <a:pt x="56" y="33"/>
                    <a:pt x="78" y="9"/>
                    <a:pt x="45" y="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grpSp>
    </p:spTree>
    <p:extLst>
      <p:ext uri="{BB962C8B-B14F-4D97-AF65-F5344CB8AC3E}">
        <p14:creationId xmlns:p14="http://schemas.microsoft.com/office/powerpoint/2010/main" val="602569078"/>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a:spLocks/>
          </p:cNvSpPr>
          <p:nvPr/>
        </p:nvSpPr>
        <p:spPr bwMode="auto">
          <a:xfrm>
            <a:off x="1895628" y="2848213"/>
            <a:ext cx="3953005" cy="34624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Italy</a:t>
            </a:r>
          </a:p>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Map</a:t>
            </a:r>
            <a:endParaRPr lang="en-US" sz="12800" b="1" spc="500" dirty="0">
              <a:solidFill>
                <a:schemeClr val="tx2"/>
              </a:solidFill>
              <a:latin typeface="Montserrat Semi Bold" charset="0"/>
              <a:ea typeface="Montserrat Semi Bold" charset="0"/>
              <a:cs typeface="Montserrat Semi Bold" charset="0"/>
              <a:sym typeface="Bebas Neue" charset="0"/>
            </a:endParaRPr>
          </a:p>
        </p:txBody>
      </p:sp>
      <p:cxnSp>
        <p:nvCxnSpPr>
          <p:cNvPr id="6" name="Straight Connector 5"/>
          <p:cNvCxnSpPr/>
          <p:nvPr/>
        </p:nvCxnSpPr>
        <p:spPr>
          <a:xfrm flipV="1">
            <a:off x="1895628" y="6923091"/>
            <a:ext cx="7401442" cy="4296"/>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sp>
        <p:nvSpPr>
          <p:cNvPr id="7" name="Subtitle 2"/>
          <p:cNvSpPr txBox="1">
            <a:spLocks/>
          </p:cNvSpPr>
          <p:nvPr/>
        </p:nvSpPr>
        <p:spPr>
          <a:xfrm>
            <a:off x="1711325" y="7582309"/>
            <a:ext cx="9001890" cy="314349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790"/>
              </a:lnSpc>
            </a:pPr>
            <a:r>
              <a:rPr lang="en-US" sz="2500" dirty="0" smtClean="0">
                <a:solidFill>
                  <a:schemeClr val="tx1"/>
                </a:solidFill>
                <a:latin typeface="Lato Light" charset="0"/>
                <a:ea typeface="Lato Light" charset="0"/>
                <a:cs typeface="Lato Light" charset="0"/>
              </a:rPr>
              <a:t>Frequently</a:t>
            </a:r>
            <a:r>
              <a:rPr lang="en-US" sz="2500" dirty="0">
                <a:solidFill>
                  <a:schemeClr val="tx1"/>
                </a:solidFill>
                <a:latin typeface="Lato Light" charset="0"/>
                <a:ea typeface="Lato Light" charset="0"/>
                <a:cs typeface="Lato Light" charset="0"/>
              </a:rPr>
              <a:t>, your initial font choice is taken out of your hands; companies often specify a typeface, or even a set of fonts, as part of their brand guidelines. Occasionally you’ll find a job has specific requirements, such as limited room that might require a condensed face, or a lot of legal text that might require a face that’s highly legible at small sizes. </a:t>
            </a:r>
          </a:p>
        </p:txBody>
      </p:sp>
      <p:grpSp>
        <p:nvGrpSpPr>
          <p:cNvPr id="2" name="Group 1"/>
          <p:cNvGrpSpPr/>
          <p:nvPr/>
        </p:nvGrpSpPr>
        <p:grpSpPr>
          <a:xfrm>
            <a:off x="12672111" y="1777115"/>
            <a:ext cx="9201937" cy="11610388"/>
            <a:chOff x="13051253" y="2529788"/>
            <a:chExt cx="9201937" cy="11610388"/>
          </a:xfrm>
          <a:solidFill>
            <a:schemeClr val="bg1">
              <a:lumMod val="85000"/>
            </a:schemeClr>
          </a:solidFill>
        </p:grpSpPr>
        <p:sp>
          <p:nvSpPr>
            <p:cNvPr id="43" name="Freeform 42"/>
            <p:cNvSpPr>
              <a:spLocks noChangeArrowheads="1"/>
            </p:cNvSpPr>
            <p:nvPr/>
          </p:nvSpPr>
          <p:spPr bwMode="auto">
            <a:xfrm>
              <a:off x="14221428" y="8532255"/>
              <a:ext cx="1306871" cy="2464781"/>
            </a:xfrm>
            <a:custGeom>
              <a:avLst/>
              <a:gdLst>
                <a:gd name="T0" fmla="*/ 577 w 2783"/>
                <a:gd name="T1" fmla="*/ 2595 h 5246"/>
                <a:gd name="T2" fmla="*/ 452 w 2783"/>
                <a:gd name="T3" fmla="*/ 2755 h 5246"/>
                <a:gd name="T4" fmla="*/ 542 w 2783"/>
                <a:gd name="T5" fmla="*/ 2977 h 5246"/>
                <a:gd name="T6" fmla="*/ 577 w 2783"/>
                <a:gd name="T7" fmla="*/ 2963 h 5246"/>
                <a:gd name="T8" fmla="*/ 681 w 2783"/>
                <a:gd name="T9" fmla="*/ 3179 h 5246"/>
                <a:gd name="T10" fmla="*/ 688 w 2783"/>
                <a:gd name="T11" fmla="*/ 3395 h 5246"/>
                <a:gd name="T12" fmla="*/ 591 w 2783"/>
                <a:gd name="T13" fmla="*/ 3374 h 5246"/>
                <a:gd name="T14" fmla="*/ 528 w 2783"/>
                <a:gd name="T15" fmla="*/ 3583 h 5246"/>
                <a:gd name="T16" fmla="*/ 431 w 2783"/>
                <a:gd name="T17" fmla="*/ 4069 h 5246"/>
                <a:gd name="T18" fmla="*/ 473 w 2783"/>
                <a:gd name="T19" fmla="*/ 4229 h 5246"/>
                <a:gd name="T20" fmla="*/ 452 w 2783"/>
                <a:gd name="T21" fmla="*/ 4598 h 5246"/>
                <a:gd name="T22" fmla="*/ 528 w 2783"/>
                <a:gd name="T23" fmla="*/ 4807 h 5246"/>
                <a:gd name="T24" fmla="*/ 389 w 2783"/>
                <a:gd name="T25" fmla="*/ 4897 h 5246"/>
                <a:gd name="T26" fmla="*/ 584 w 2783"/>
                <a:gd name="T27" fmla="*/ 4807 h 5246"/>
                <a:gd name="T28" fmla="*/ 619 w 2783"/>
                <a:gd name="T29" fmla="*/ 4800 h 5246"/>
                <a:gd name="T30" fmla="*/ 709 w 2783"/>
                <a:gd name="T31" fmla="*/ 4932 h 5246"/>
                <a:gd name="T32" fmla="*/ 779 w 2783"/>
                <a:gd name="T33" fmla="*/ 5182 h 5246"/>
                <a:gd name="T34" fmla="*/ 869 w 2783"/>
                <a:gd name="T35" fmla="*/ 5155 h 5246"/>
                <a:gd name="T36" fmla="*/ 1099 w 2783"/>
                <a:gd name="T37" fmla="*/ 5196 h 5246"/>
                <a:gd name="T38" fmla="*/ 1412 w 2783"/>
                <a:gd name="T39" fmla="*/ 4995 h 5246"/>
                <a:gd name="T40" fmla="*/ 1440 w 2783"/>
                <a:gd name="T41" fmla="*/ 4688 h 5246"/>
                <a:gd name="T42" fmla="*/ 1718 w 2783"/>
                <a:gd name="T43" fmla="*/ 4473 h 5246"/>
                <a:gd name="T44" fmla="*/ 2087 w 2783"/>
                <a:gd name="T45" fmla="*/ 4633 h 5246"/>
                <a:gd name="T46" fmla="*/ 2281 w 2783"/>
                <a:gd name="T47" fmla="*/ 4730 h 5246"/>
                <a:gd name="T48" fmla="*/ 2358 w 2783"/>
                <a:gd name="T49" fmla="*/ 4424 h 5246"/>
                <a:gd name="T50" fmla="*/ 2462 w 2783"/>
                <a:gd name="T51" fmla="*/ 3805 h 5246"/>
                <a:gd name="T52" fmla="*/ 2525 w 2783"/>
                <a:gd name="T53" fmla="*/ 3408 h 5246"/>
                <a:gd name="T54" fmla="*/ 2587 w 2783"/>
                <a:gd name="T55" fmla="*/ 2929 h 5246"/>
                <a:gd name="T56" fmla="*/ 2615 w 2783"/>
                <a:gd name="T57" fmla="*/ 2650 h 5246"/>
                <a:gd name="T58" fmla="*/ 2539 w 2783"/>
                <a:gd name="T59" fmla="*/ 2038 h 5246"/>
                <a:gd name="T60" fmla="*/ 2720 w 2783"/>
                <a:gd name="T61" fmla="*/ 1509 h 5246"/>
                <a:gd name="T62" fmla="*/ 2601 w 2783"/>
                <a:gd name="T63" fmla="*/ 1162 h 5246"/>
                <a:gd name="T64" fmla="*/ 2601 w 2783"/>
                <a:gd name="T65" fmla="*/ 925 h 5246"/>
                <a:gd name="T66" fmla="*/ 2490 w 2783"/>
                <a:gd name="T67" fmla="*/ 835 h 5246"/>
                <a:gd name="T68" fmla="*/ 2351 w 2783"/>
                <a:gd name="T69" fmla="*/ 737 h 5246"/>
                <a:gd name="T70" fmla="*/ 2323 w 2783"/>
                <a:gd name="T71" fmla="*/ 723 h 5246"/>
                <a:gd name="T72" fmla="*/ 2414 w 2783"/>
                <a:gd name="T73" fmla="*/ 584 h 5246"/>
                <a:gd name="T74" fmla="*/ 2406 w 2783"/>
                <a:gd name="T75" fmla="*/ 522 h 5246"/>
                <a:gd name="T76" fmla="*/ 2316 w 2783"/>
                <a:gd name="T77" fmla="*/ 501 h 5246"/>
                <a:gd name="T78" fmla="*/ 2309 w 2783"/>
                <a:gd name="T79" fmla="*/ 424 h 5246"/>
                <a:gd name="T80" fmla="*/ 2316 w 2783"/>
                <a:gd name="T81" fmla="*/ 271 h 5246"/>
                <a:gd name="T82" fmla="*/ 2219 w 2783"/>
                <a:gd name="T83" fmla="*/ 257 h 5246"/>
                <a:gd name="T84" fmla="*/ 2135 w 2783"/>
                <a:gd name="T85" fmla="*/ 243 h 5246"/>
                <a:gd name="T86" fmla="*/ 2045 w 2783"/>
                <a:gd name="T87" fmla="*/ 167 h 5246"/>
                <a:gd name="T88" fmla="*/ 1899 w 2783"/>
                <a:gd name="T89" fmla="*/ 139 h 5246"/>
                <a:gd name="T90" fmla="*/ 1822 w 2783"/>
                <a:gd name="T91" fmla="*/ 28 h 5246"/>
                <a:gd name="T92" fmla="*/ 1662 w 2783"/>
                <a:gd name="T93" fmla="*/ 35 h 5246"/>
                <a:gd name="T94" fmla="*/ 1634 w 2783"/>
                <a:gd name="T95" fmla="*/ 229 h 5246"/>
                <a:gd name="T96" fmla="*/ 1328 w 2783"/>
                <a:gd name="T97" fmla="*/ 452 h 5246"/>
                <a:gd name="T98" fmla="*/ 1050 w 2783"/>
                <a:gd name="T99" fmla="*/ 751 h 5246"/>
                <a:gd name="T100" fmla="*/ 473 w 2783"/>
                <a:gd name="T101" fmla="*/ 918 h 5246"/>
                <a:gd name="T102" fmla="*/ 69 w 2783"/>
                <a:gd name="T103" fmla="*/ 716 h 5246"/>
                <a:gd name="T104" fmla="*/ 34 w 2783"/>
                <a:gd name="T105" fmla="*/ 1092 h 5246"/>
                <a:gd name="T106" fmla="*/ 13 w 2783"/>
                <a:gd name="T107" fmla="*/ 1391 h 5246"/>
                <a:gd name="T108" fmla="*/ 125 w 2783"/>
                <a:gd name="T109" fmla="*/ 1454 h 5246"/>
                <a:gd name="T110" fmla="*/ 285 w 2783"/>
                <a:gd name="T111" fmla="*/ 1523 h 5246"/>
                <a:gd name="T112" fmla="*/ 410 w 2783"/>
                <a:gd name="T113" fmla="*/ 2003 h 5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783" h="5246">
                  <a:moveTo>
                    <a:pt x="556" y="2198"/>
                  </a:moveTo>
                  <a:lnTo>
                    <a:pt x="542" y="2240"/>
                  </a:lnTo>
                  <a:lnTo>
                    <a:pt x="542" y="2303"/>
                  </a:lnTo>
                  <a:lnTo>
                    <a:pt x="528" y="2372"/>
                  </a:lnTo>
                  <a:lnTo>
                    <a:pt x="528" y="2400"/>
                  </a:lnTo>
                  <a:lnTo>
                    <a:pt x="556" y="2476"/>
                  </a:lnTo>
                  <a:lnTo>
                    <a:pt x="584" y="2553"/>
                  </a:lnTo>
                  <a:lnTo>
                    <a:pt x="577" y="2595"/>
                  </a:lnTo>
                  <a:lnTo>
                    <a:pt x="549" y="2622"/>
                  </a:lnTo>
                  <a:lnTo>
                    <a:pt x="507" y="2650"/>
                  </a:lnTo>
                  <a:lnTo>
                    <a:pt x="445" y="2657"/>
                  </a:lnTo>
                  <a:lnTo>
                    <a:pt x="431" y="2650"/>
                  </a:lnTo>
                  <a:lnTo>
                    <a:pt x="396" y="2685"/>
                  </a:lnTo>
                  <a:lnTo>
                    <a:pt x="445" y="2692"/>
                  </a:lnTo>
                  <a:lnTo>
                    <a:pt x="452" y="2734"/>
                  </a:lnTo>
                  <a:lnTo>
                    <a:pt x="452" y="2755"/>
                  </a:lnTo>
                  <a:lnTo>
                    <a:pt x="424" y="2817"/>
                  </a:lnTo>
                  <a:lnTo>
                    <a:pt x="431" y="2935"/>
                  </a:lnTo>
                  <a:lnTo>
                    <a:pt x="445" y="2984"/>
                  </a:lnTo>
                  <a:lnTo>
                    <a:pt x="486" y="3012"/>
                  </a:lnTo>
                  <a:lnTo>
                    <a:pt x="486" y="3054"/>
                  </a:lnTo>
                  <a:lnTo>
                    <a:pt x="494" y="3061"/>
                  </a:lnTo>
                  <a:lnTo>
                    <a:pt x="521" y="2998"/>
                  </a:lnTo>
                  <a:lnTo>
                    <a:pt x="542" y="2977"/>
                  </a:lnTo>
                  <a:lnTo>
                    <a:pt x="514" y="2991"/>
                  </a:lnTo>
                  <a:lnTo>
                    <a:pt x="514" y="2984"/>
                  </a:lnTo>
                  <a:lnTo>
                    <a:pt x="494" y="2991"/>
                  </a:lnTo>
                  <a:lnTo>
                    <a:pt x="514" y="2963"/>
                  </a:lnTo>
                  <a:lnTo>
                    <a:pt x="556" y="2949"/>
                  </a:lnTo>
                  <a:lnTo>
                    <a:pt x="605" y="2949"/>
                  </a:lnTo>
                  <a:lnTo>
                    <a:pt x="612" y="2949"/>
                  </a:lnTo>
                  <a:lnTo>
                    <a:pt x="577" y="2963"/>
                  </a:lnTo>
                  <a:lnTo>
                    <a:pt x="640" y="2963"/>
                  </a:lnTo>
                  <a:lnTo>
                    <a:pt x="661" y="3012"/>
                  </a:lnTo>
                  <a:lnTo>
                    <a:pt x="674" y="3026"/>
                  </a:lnTo>
                  <a:lnTo>
                    <a:pt x="688" y="3130"/>
                  </a:lnTo>
                  <a:lnTo>
                    <a:pt x="723" y="3144"/>
                  </a:lnTo>
                  <a:lnTo>
                    <a:pt x="702" y="3158"/>
                  </a:lnTo>
                  <a:lnTo>
                    <a:pt x="688" y="3130"/>
                  </a:lnTo>
                  <a:lnTo>
                    <a:pt x="681" y="3179"/>
                  </a:lnTo>
                  <a:lnTo>
                    <a:pt x="619" y="3297"/>
                  </a:lnTo>
                  <a:lnTo>
                    <a:pt x="681" y="3221"/>
                  </a:lnTo>
                  <a:lnTo>
                    <a:pt x="605" y="3353"/>
                  </a:lnTo>
                  <a:lnTo>
                    <a:pt x="619" y="3374"/>
                  </a:lnTo>
                  <a:lnTo>
                    <a:pt x="626" y="3374"/>
                  </a:lnTo>
                  <a:lnTo>
                    <a:pt x="646" y="3388"/>
                  </a:lnTo>
                  <a:lnTo>
                    <a:pt x="653" y="3408"/>
                  </a:lnTo>
                  <a:lnTo>
                    <a:pt x="688" y="3395"/>
                  </a:lnTo>
                  <a:lnTo>
                    <a:pt x="702" y="3416"/>
                  </a:lnTo>
                  <a:lnTo>
                    <a:pt x="709" y="3443"/>
                  </a:lnTo>
                  <a:lnTo>
                    <a:pt x="674" y="3422"/>
                  </a:lnTo>
                  <a:lnTo>
                    <a:pt x="626" y="3429"/>
                  </a:lnTo>
                  <a:lnTo>
                    <a:pt x="626" y="3416"/>
                  </a:lnTo>
                  <a:lnTo>
                    <a:pt x="605" y="3388"/>
                  </a:lnTo>
                  <a:lnTo>
                    <a:pt x="577" y="3381"/>
                  </a:lnTo>
                  <a:lnTo>
                    <a:pt x="591" y="3374"/>
                  </a:lnTo>
                  <a:lnTo>
                    <a:pt x="521" y="3256"/>
                  </a:lnTo>
                  <a:lnTo>
                    <a:pt x="514" y="3283"/>
                  </a:lnTo>
                  <a:lnTo>
                    <a:pt x="514" y="3381"/>
                  </a:lnTo>
                  <a:lnTo>
                    <a:pt x="514" y="3443"/>
                  </a:lnTo>
                  <a:lnTo>
                    <a:pt x="514" y="3471"/>
                  </a:lnTo>
                  <a:lnTo>
                    <a:pt x="521" y="3492"/>
                  </a:lnTo>
                  <a:lnTo>
                    <a:pt x="521" y="3548"/>
                  </a:lnTo>
                  <a:lnTo>
                    <a:pt x="528" y="3583"/>
                  </a:lnTo>
                  <a:lnTo>
                    <a:pt x="542" y="3617"/>
                  </a:lnTo>
                  <a:lnTo>
                    <a:pt x="521" y="3742"/>
                  </a:lnTo>
                  <a:lnTo>
                    <a:pt x="424" y="3889"/>
                  </a:lnTo>
                  <a:lnTo>
                    <a:pt x="410" y="3937"/>
                  </a:lnTo>
                  <a:lnTo>
                    <a:pt x="417" y="3951"/>
                  </a:lnTo>
                  <a:lnTo>
                    <a:pt x="431" y="3972"/>
                  </a:lnTo>
                  <a:lnTo>
                    <a:pt x="452" y="3979"/>
                  </a:lnTo>
                  <a:lnTo>
                    <a:pt x="431" y="4069"/>
                  </a:lnTo>
                  <a:lnTo>
                    <a:pt x="396" y="4104"/>
                  </a:lnTo>
                  <a:lnTo>
                    <a:pt x="396" y="4132"/>
                  </a:lnTo>
                  <a:lnTo>
                    <a:pt x="396" y="4118"/>
                  </a:lnTo>
                  <a:lnTo>
                    <a:pt x="410" y="4139"/>
                  </a:lnTo>
                  <a:lnTo>
                    <a:pt x="417" y="4174"/>
                  </a:lnTo>
                  <a:lnTo>
                    <a:pt x="417" y="4195"/>
                  </a:lnTo>
                  <a:lnTo>
                    <a:pt x="431" y="4202"/>
                  </a:lnTo>
                  <a:lnTo>
                    <a:pt x="473" y="4229"/>
                  </a:lnTo>
                  <a:lnTo>
                    <a:pt x="486" y="4271"/>
                  </a:lnTo>
                  <a:lnTo>
                    <a:pt x="486" y="4327"/>
                  </a:lnTo>
                  <a:lnTo>
                    <a:pt x="424" y="4403"/>
                  </a:lnTo>
                  <a:lnTo>
                    <a:pt x="389" y="4438"/>
                  </a:lnTo>
                  <a:lnTo>
                    <a:pt x="389" y="4494"/>
                  </a:lnTo>
                  <a:lnTo>
                    <a:pt x="396" y="4501"/>
                  </a:lnTo>
                  <a:lnTo>
                    <a:pt x="424" y="4508"/>
                  </a:lnTo>
                  <a:lnTo>
                    <a:pt x="452" y="4598"/>
                  </a:lnTo>
                  <a:lnTo>
                    <a:pt x="445" y="4556"/>
                  </a:lnTo>
                  <a:lnTo>
                    <a:pt x="486" y="4598"/>
                  </a:lnTo>
                  <a:lnTo>
                    <a:pt x="486" y="4661"/>
                  </a:lnTo>
                  <a:lnTo>
                    <a:pt x="494" y="4696"/>
                  </a:lnTo>
                  <a:lnTo>
                    <a:pt x="542" y="4688"/>
                  </a:lnTo>
                  <a:lnTo>
                    <a:pt x="577" y="4758"/>
                  </a:lnTo>
                  <a:lnTo>
                    <a:pt x="549" y="4821"/>
                  </a:lnTo>
                  <a:lnTo>
                    <a:pt x="528" y="4807"/>
                  </a:lnTo>
                  <a:lnTo>
                    <a:pt x="507" y="4751"/>
                  </a:lnTo>
                  <a:lnTo>
                    <a:pt x="480" y="4716"/>
                  </a:lnTo>
                  <a:lnTo>
                    <a:pt x="410" y="4730"/>
                  </a:lnTo>
                  <a:lnTo>
                    <a:pt x="382" y="4702"/>
                  </a:lnTo>
                  <a:lnTo>
                    <a:pt x="361" y="4737"/>
                  </a:lnTo>
                  <a:lnTo>
                    <a:pt x="361" y="4758"/>
                  </a:lnTo>
                  <a:lnTo>
                    <a:pt x="354" y="4765"/>
                  </a:lnTo>
                  <a:lnTo>
                    <a:pt x="389" y="4897"/>
                  </a:lnTo>
                  <a:lnTo>
                    <a:pt x="410" y="4925"/>
                  </a:lnTo>
                  <a:lnTo>
                    <a:pt x="452" y="5036"/>
                  </a:lnTo>
                  <a:lnTo>
                    <a:pt x="480" y="5036"/>
                  </a:lnTo>
                  <a:lnTo>
                    <a:pt x="507" y="5015"/>
                  </a:lnTo>
                  <a:lnTo>
                    <a:pt x="521" y="4960"/>
                  </a:lnTo>
                  <a:lnTo>
                    <a:pt x="528" y="4855"/>
                  </a:lnTo>
                  <a:lnTo>
                    <a:pt x="528" y="4848"/>
                  </a:lnTo>
                  <a:lnTo>
                    <a:pt x="584" y="4807"/>
                  </a:lnTo>
                  <a:lnTo>
                    <a:pt x="563" y="4807"/>
                  </a:lnTo>
                  <a:lnTo>
                    <a:pt x="563" y="4793"/>
                  </a:lnTo>
                  <a:lnTo>
                    <a:pt x="584" y="4758"/>
                  </a:lnTo>
                  <a:lnTo>
                    <a:pt x="591" y="4765"/>
                  </a:lnTo>
                  <a:lnTo>
                    <a:pt x="612" y="4758"/>
                  </a:lnTo>
                  <a:lnTo>
                    <a:pt x="619" y="4765"/>
                  </a:lnTo>
                  <a:lnTo>
                    <a:pt x="626" y="4786"/>
                  </a:lnTo>
                  <a:lnTo>
                    <a:pt x="619" y="4800"/>
                  </a:lnTo>
                  <a:lnTo>
                    <a:pt x="619" y="4807"/>
                  </a:lnTo>
                  <a:lnTo>
                    <a:pt x="640" y="4807"/>
                  </a:lnTo>
                  <a:lnTo>
                    <a:pt x="640" y="4793"/>
                  </a:lnTo>
                  <a:lnTo>
                    <a:pt x="681" y="4848"/>
                  </a:lnTo>
                  <a:lnTo>
                    <a:pt x="681" y="4835"/>
                  </a:lnTo>
                  <a:lnTo>
                    <a:pt x="688" y="4848"/>
                  </a:lnTo>
                  <a:lnTo>
                    <a:pt x="723" y="4890"/>
                  </a:lnTo>
                  <a:lnTo>
                    <a:pt x="709" y="4932"/>
                  </a:lnTo>
                  <a:lnTo>
                    <a:pt x="723" y="5002"/>
                  </a:lnTo>
                  <a:lnTo>
                    <a:pt x="751" y="5036"/>
                  </a:lnTo>
                  <a:lnTo>
                    <a:pt x="779" y="5029"/>
                  </a:lnTo>
                  <a:lnTo>
                    <a:pt x="779" y="5036"/>
                  </a:lnTo>
                  <a:lnTo>
                    <a:pt x="786" y="5050"/>
                  </a:lnTo>
                  <a:lnTo>
                    <a:pt x="793" y="5113"/>
                  </a:lnTo>
                  <a:lnTo>
                    <a:pt x="786" y="5134"/>
                  </a:lnTo>
                  <a:lnTo>
                    <a:pt x="779" y="5182"/>
                  </a:lnTo>
                  <a:lnTo>
                    <a:pt x="834" y="5182"/>
                  </a:lnTo>
                  <a:lnTo>
                    <a:pt x="834" y="5217"/>
                  </a:lnTo>
                  <a:lnTo>
                    <a:pt x="820" y="5231"/>
                  </a:lnTo>
                  <a:lnTo>
                    <a:pt x="848" y="5245"/>
                  </a:lnTo>
                  <a:lnTo>
                    <a:pt x="855" y="5210"/>
                  </a:lnTo>
                  <a:lnTo>
                    <a:pt x="848" y="5182"/>
                  </a:lnTo>
                  <a:lnTo>
                    <a:pt x="876" y="5182"/>
                  </a:lnTo>
                  <a:lnTo>
                    <a:pt x="869" y="5155"/>
                  </a:lnTo>
                  <a:lnTo>
                    <a:pt x="876" y="5148"/>
                  </a:lnTo>
                  <a:lnTo>
                    <a:pt x="918" y="5127"/>
                  </a:lnTo>
                  <a:lnTo>
                    <a:pt x="953" y="5113"/>
                  </a:lnTo>
                  <a:lnTo>
                    <a:pt x="967" y="5092"/>
                  </a:lnTo>
                  <a:lnTo>
                    <a:pt x="973" y="5085"/>
                  </a:lnTo>
                  <a:lnTo>
                    <a:pt x="1050" y="5134"/>
                  </a:lnTo>
                  <a:lnTo>
                    <a:pt x="1071" y="5175"/>
                  </a:lnTo>
                  <a:lnTo>
                    <a:pt x="1099" y="5196"/>
                  </a:lnTo>
                  <a:lnTo>
                    <a:pt x="1106" y="5161"/>
                  </a:lnTo>
                  <a:lnTo>
                    <a:pt x="1113" y="5182"/>
                  </a:lnTo>
                  <a:lnTo>
                    <a:pt x="1140" y="5196"/>
                  </a:lnTo>
                  <a:lnTo>
                    <a:pt x="1147" y="5217"/>
                  </a:lnTo>
                  <a:lnTo>
                    <a:pt x="1196" y="5217"/>
                  </a:lnTo>
                  <a:lnTo>
                    <a:pt x="1273" y="5134"/>
                  </a:lnTo>
                  <a:lnTo>
                    <a:pt x="1280" y="5120"/>
                  </a:lnTo>
                  <a:lnTo>
                    <a:pt x="1412" y="4995"/>
                  </a:lnTo>
                  <a:lnTo>
                    <a:pt x="1433" y="4981"/>
                  </a:lnTo>
                  <a:lnTo>
                    <a:pt x="1440" y="4967"/>
                  </a:lnTo>
                  <a:lnTo>
                    <a:pt x="1447" y="4981"/>
                  </a:lnTo>
                  <a:lnTo>
                    <a:pt x="1467" y="4953"/>
                  </a:lnTo>
                  <a:lnTo>
                    <a:pt x="1467" y="4897"/>
                  </a:lnTo>
                  <a:lnTo>
                    <a:pt x="1495" y="4821"/>
                  </a:lnTo>
                  <a:lnTo>
                    <a:pt x="1447" y="4737"/>
                  </a:lnTo>
                  <a:lnTo>
                    <a:pt x="1440" y="4688"/>
                  </a:lnTo>
                  <a:lnTo>
                    <a:pt x="1467" y="4598"/>
                  </a:lnTo>
                  <a:lnTo>
                    <a:pt x="1530" y="4521"/>
                  </a:lnTo>
                  <a:lnTo>
                    <a:pt x="1599" y="4487"/>
                  </a:lnTo>
                  <a:lnTo>
                    <a:pt x="1669" y="4542"/>
                  </a:lnTo>
                  <a:lnTo>
                    <a:pt x="1697" y="4542"/>
                  </a:lnTo>
                  <a:lnTo>
                    <a:pt x="1697" y="4529"/>
                  </a:lnTo>
                  <a:lnTo>
                    <a:pt x="1697" y="4501"/>
                  </a:lnTo>
                  <a:lnTo>
                    <a:pt x="1718" y="4473"/>
                  </a:lnTo>
                  <a:lnTo>
                    <a:pt x="1801" y="4445"/>
                  </a:lnTo>
                  <a:lnTo>
                    <a:pt x="1850" y="4473"/>
                  </a:lnTo>
                  <a:lnTo>
                    <a:pt x="1920" y="4494"/>
                  </a:lnTo>
                  <a:lnTo>
                    <a:pt x="1954" y="4508"/>
                  </a:lnTo>
                  <a:lnTo>
                    <a:pt x="1989" y="4542"/>
                  </a:lnTo>
                  <a:lnTo>
                    <a:pt x="2059" y="4591"/>
                  </a:lnTo>
                  <a:lnTo>
                    <a:pt x="2066" y="4619"/>
                  </a:lnTo>
                  <a:lnTo>
                    <a:pt x="2087" y="4633"/>
                  </a:lnTo>
                  <a:lnTo>
                    <a:pt x="2087" y="4626"/>
                  </a:lnTo>
                  <a:lnTo>
                    <a:pt x="2121" y="4654"/>
                  </a:lnTo>
                  <a:lnTo>
                    <a:pt x="2149" y="4668"/>
                  </a:lnTo>
                  <a:lnTo>
                    <a:pt x="2198" y="4661"/>
                  </a:lnTo>
                  <a:lnTo>
                    <a:pt x="2247" y="4661"/>
                  </a:lnTo>
                  <a:lnTo>
                    <a:pt x="2260" y="4688"/>
                  </a:lnTo>
                  <a:lnTo>
                    <a:pt x="2260" y="4716"/>
                  </a:lnTo>
                  <a:lnTo>
                    <a:pt x="2281" y="4730"/>
                  </a:lnTo>
                  <a:lnTo>
                    <a:pt x="2288" y="4675"/>
                  </a:lnTo>
                  <a:lnTo>
                    <a:pt x="2323" y="4661"/>
                  </a:lnTo>
                  <a:lnTo>
                    <a:pt x="2344" y="4654"/>
                  </a:lnTo>
                  <a:lnTo>
                    <a:pt x="2358" y="4619"/>
                  </a:lnTo>
                  <a:lnTo>
                    <a:pt x="2358" y="4598"/>
                  </a:lnTo>
                  <a:lnTo>
                    <a:pt x="2379" y="4563"/>
                  </a:lnTo>
                  <a:lnTo>
                    <a:pt x="2358" y="4535"/>
                  </a:lnTo>
                  <a:lnTo>
                    <a:pt x="2358" y="4424"/>
                  </a:lnTo>
                  <a:lnTo>
                    <a:pt x="2420" y="4299"/>
                  </a:lnTo>
                  <a:lnTo>
                    <a:pt x="2462" y="4292"/>
                  </a:lnTo>
                  <a:lnTo>
                    <a:pt x="2414" y="4236"/>
                  </a:lnTo>
                  <a:lnTo>
                    <a:pt x="2427" y="4083"/>
                  </a:lnTo>
                  <a:lnTo>
                    <a:pt x="2448" y="4035"/>
                  </a:lnTo>
                  <a:lnTo>
                    <a:pt x="2483" y="3937"/>
                  </a:lnTo>
                  <a:lnTo>
                    <a:pt x="2476" y="3868"/>
                  </a:lnTo>
                  <a:lnTo>
                    <a:pt x="2462" y="3805"/>
                  </a:lnTo>
                  <a:lnTo>
                    <a:pt x="2483" y="3749"/>
                  </a:lnTo>
                  <a:lnTo>
                    <a:pt x="2490" y="3742"/>
                  </a:lnTo>
                  <a:lnTo>
                    <a:pt x="2504" y="3603"/>
                  </a:lnTo>
                  <a:lnTo>
                    <a:pt x="2490" y="3568"/>
                  </a:lnTo>
                  <a:lnTo>
                    <a:pt x="2490" y="3520"/>
                  </a:lnTo>
                  <a:lnTo>
                    <a:pt x="2504" y="3485"/>
                  </a:lnTo>
                  <a:lnTo>
                    <a:pt x="2511" y="3429"/>
                  </a:lnTo>
                  <a:lnTo>
                    <a:pt x="2525" y="3408"/>
                  </a:lnTo>
                  <a:lnTo>
                    <a:pt x="2539" y="3374"/>
                  </a:lnTo>
                  <a:lnTo>
                    <a:pt x="2539" y="3353"/>
                  </a:lnTo>
                  <a:lnTo>
                    <a:pt x="2525" y="3214"/>
                  </a:lnTo>
                  <a:lnTo>
                    <a:pt x="2539" y="3186"/>
                  </a:lnTo>
                  <a:lnTo>
                    <a:pt x="2560" y="3082"/>
                  </a:lnTo>
                  <a:lnTo>
                    <a:pt x="2546" y="3047"/>
                  </a:lnTo>
                  <a:lnTo>
                    <a:pt x="2553" y="2935"/>
                  </a:lnTo>
                  <a:lnTo>
                    <a:pt x="2587" y="2929"/>
                  </a:lnTo>
                  <a:lnTo>
                    <a:pt x="2608" y="2915"/>
                  </a:lnTo>
                  <a:lnTo>
                    <a:pt x="2587" y="2894"/>
                  </a:lnTo>
                  <a:lnTo>
                    <a:pt x="2573" y="2894"/>
                  </a:lnTo>
                  <a:lnTo>
                    <a:pt x="2553" y="2866"/>
                  </a:lnTo>
                  <a:lnTo>
                    <a:pt x="2553" y="2789"/>
                  </a:lnTo>
                  <a:lnTo>
                    <a:pt x="2560" y="2768"/>
                  </a:lnTo>
                  <a:lnTo>
                    <a:pt x="2587" y="2692"/>
                  </a:lnTo>
                  <a:lnTo>
                    <a:pt x="2615" y="2650"/>
                  </a:lnTo>
                  <a:lnTo>
                    <a:pt x="2622" y="2567"/>
                  </a:lnTo>
                  <a:lnTo>
                    <a:pt x="2580" y="2532"/>
                  </a:lnTo>
                  <a:lnTo>
                    <a:pt x="2539" y="2490"/>
                  </a:lnTo>
                  <a:lnTo>
                    <a:pt x="2504" y="2428"/>
                  </a:lnTo>
                  <a:lnTo>
                    <a:pt x="2476" y="2365"/>
                  </a:lnTo>
                  <a:lnTo>
                    <a:pt x="2455" y="2268"/>
                  </a:lnTo>
                  <a:lnTo>
                    <a:pt x="2462" y="2149"/>
                  </a:lnTo>
                  <a:lnTo>
                    <a:pt x="2539" y="2038"/>
                  </a:lnTo>
                  <a:lnTo>
                    <a:pt x="2643" y="1920"/>
                  </a:lnTo>
                  <a:lnTo>
                    <a:pt x="2678" y="1906"/>
                  </a:lnTo>
                  <a:lnTo>
                    <a:pt x="2713" y="1788"/>
                  </a:lnTo>
                  <a:lnTo>
                    <a:pt x="2733" y="1781"/>
                  </a:lnTo>
                  <a:lnTo>
                    <a:pt x="2754" y="1718"/>
                  </a:lnTo>
                  <a:lnTo>
                    <a:pt x="2782" y="1607"/>
                  </a:lnTo>
                  <a:lnTo>
                    <a:pt x="2740" y="1572"/>
                  </a:lnTo>
                  <a:lnTo>
                    <a:pt x="2720" y="1509"/>
                  </a:lnTo>
                  <a:lnTo>
                    <a:pt x="2685" y="1475"/>
                  </a:lnTo>
                  <a:lnTo>
                    <a:pt x="2657" y="1419"/>
                  </a:lnTo>
                  <a:lnTo>
                    <a:pt x="2643" y="1329"/>
                  </a:lnTo>
                  <a:lnTo>
                    <a:pt x="2650" y="1315"/>
                  </a:lnTo>
                  <a:lnTo>
                    <a:pt x="2650" y="1308"/>
                  </a:lnTo>
                  <a:lnTo>
                    <a:pt x="2650" y="1252"/>
                  </a:lnTo>
                  <a:lnTo>
                    <a:pt x="2615" y="1224"/>
                  </a:lnTo>
                  <a:lnTo>
                    <a:pt x="2601" y="1162"/>
                  </a:lnTo>
                  <a:lnTo>
                    <a:pt x="2601" y="1099"/>
                  </a:lnTo>
                  <a:lnTo>
                    <a:pt x="2560" y="1085"/>
                  </a:lnTo>
                  <a:lnTo>
                    <a:pt x="2525" y="1023"/>
                  </a:lnTo>
                  <a:lnTo>
                    <a:pt x="2546" y="988"/>
                  </a:lnTo>
                  <a:lnTo>
                    <a:pt x="2560" y="981"/>
                  </a:lnTo>
                  <a:lnTo>
                    <a:pt x="2546" y="946"/>
                  </a:lnTo>
                  <a:lnTo>
                    <a:pt x="2573" y="918"/>
                  </a:lnTo>
                  <a:lnTo>
                    <a:pt x="2601" y="925"/>
                  </a:lnTo>
                  <a:lnTo>
                    <a:pt x="2615" y="911"/>
                  </a:lnTo>
                  <a:lnTo>
                    <a:pt x="2573" y="897"/>
                  </a:lnTo>
                  <a:lnTo>
                    <a:pt x="2553" y="883"/>
                  </a:lnTo>
                  <a:lnTo>
                    <a:pt x="2525" y="869"/>
                  </a:lnTo>
                  <a:lnTo>
                    <a:pt x="2511" y="883"/>
                  </a:lnTo>
                  <a:lnTo>
                    <a:pt x="2504" y="856"/>
                  </a:lnTo>
                  <a:lnTo>
                    <a:pt x="2504" y="835"/>
                  </a:lnTo>
                  <a:lnTo>
                    <a:pt x="2490" y="835"/>
                  </a:lnTo>
                  <a:lnTo>
                    <a:pt x="2476" y="828"/>
                  </a:lnTo>
                  <a:lnTo>
                    <a:pt x="2462" y="821"/>
                  </a:lnTo>
                  <a:lnTo>
                    <a:pt x="2441" y="793"/>
                  </a:lnTo>
                  <a:lnTo>
                    <a:pt x="2483" y="751"/>
                  </a:lnTo>
                  <a:lnTo>
                    <a:pt x="2441" y="737"/>
                  </a:lnTo>
                  <a:lnTo>
                    <a:pt x="2386" y="786"/>
                  </a:lnTo>
                  <a:lnTo>
                    <a:pt x="2365" y="758"/>
                  </a:lnTo>
                  <a:lnTo>
                    <a:pt x="2351" y="737"/>
                  </a:lnTo>
                  <a:lnTo>
                    <a:pt x="2330" y="751"/>
                  </a:lnTo>
                  <a:lnTo>
                    <a:pt x="2323" y="737"/>
                  </a:lnTo>
                  <a:lnTo>
                    <a:pt x="2254" y="751"/>
                  </a:lnTo>
                  <a:lnTo>
                    <a:pt x="2247" y="737"/>
                  </a:lnTo>
                  <a:lnTo>
                    <a:pt x="2281" y="730"/>
                  </a:lnTo>
                  <a:lnTo>
                    <a:pt x="2254" y="723"/>
                  </a:lnTo>
                  <a:lnTo>
                    <a:pt x="2309" y="716"/>
                  </a:lnTo>
                  <a:lnTo>
                    <a:pt x="2323" y="723"/>
                  </a:lnTo>
                  <a:lnTo>
                    <a:pt x="2365" y="723"/>
                  </a:lnTo>
                  <a:lnTo>
                    <a:pt x="2365" y="689"/>
                  </a:lnTo>
                  <a:lnTo>
                    <a:pt x="2365" y="682"/>
                  </a:lnTo>
                  <a:lnTo>
                    <a:pt x="2379" y="661"/>
                  </a:lnTo>
                  <a:lnTo>
                    <a:pt x="2393" y="640"/>
                  </a:lnTo>
                  <a:lnTo>
                    <a:pt x="2386" y="626"/>
                  </a:lnTo>
                  <a:lnTo>
                    <a:pt x="2393" y="591"/>
                  </a:lnTo>
                  <a:lnTo>
                    <a:pt x="2414" y="584"/>
                  </a:lnTo>
                  <a:lnTo>
                    <a:pt x="2441" y="563"/>
                  </a:lnTo>
                  <a:lnTo>
                    <a:pt x="2455" y="570"/>
                  </a:lnTo>
                  <a:lnTo>
                    <a:pt x="2483" y="591"/>
                  </a:lnTo>
                  <a:lnTo>
                    <a:pt x="2504" y="591"/>
                  </a:lnTo>
                  <a:lnTo>
                    <a:pt x="2518" y="570"/>
                  </a:lnTo>
                  <a:lnTo>
                    <a:pt x="2483" y="563"/>
                  </a:lnTo>
                  <a:lnTo>
                    <a:pt x="2448" y="550"/>
                  </a:lnTo>
                  <a:lnTo>
                    <a:pt x="2406" y="522"/>
                  </a:lnTo>
                  <a:lnTo>
                    <a:pt x="2379" y="535"/>
                  </a:lnTo>
                  <a:lnTo>
                    <a:pt x="2365" y="556"/>
                  </a:lnTo>
                  <a:lnTo>
                    <a:pt x="2351" y="550"/>
                  </a:lnTo>
                  <a:lnTo>
                    <a:pt x="2344" y="556"/>
                  </a:lnTo>
                  <a:lnTo>
                    <a:pt x="2351" y="522"/>
                  </a:lnTo>
                  <a:lnTo>
                    <a:pt x="2351" y="501"/>
                  </a:lnTo>
                  <a:lnTo>
                    <a:pt x="2344" y="487"/>
                  </a:lnTo>
                  <a:lnTo>
                    <a:pt x="2316" y="501"/>
                  </a:lnTo>
                  <a:lnTo>
                    <a:pt x="2288" y="508"/>
                  </a:lnTo>
                  <a:lnTo>
                    <a:pt x="2288" y="522"/>
                  </a:lnTo>
                  <a:lnTo>
                    <a:pt x="2281" y="550"/>
                  </a:lnTo>
                  <a:lnTo>
                    <a:pt x="2260" y="535"/>
                  </a:lnTo>
                  <a:lnTo>
                    <a:pt x="2274" y="508"/>
                  </a:lnTo>
                  <a:lnTo>
                    <a:pt x="2288" y="452"/>
                  </a:lnTo>
                  <a:lnTo>
                    <a:pt x="2295" y="438"/>
                  </a:lnTo>
                  <a:lnTo>
                    <a:pt x="2309" y="424"/>
                  </a:lnTo>
                  <a:lnTo>
                    <a:pt x="2295" y="403"/>
                  </a:lnTo>
                  <a:lnTo>
                    <a:pt x="2323" y="375"/>
                  </a:lnTo>
                  <a:lnTo>
                    <a:pt x="2330" y="389"/>
                  </a:lnTo>
                  <a:lnTo>
                    <a:pt x="2358" y="355"/>
                  </a:lnTo>
                  <a:lnTo>
                    <a:pt x="2358" y="341"/>
                  </a:lnTo>
                  <a:lnTo>
                    <a:pt x="2351" y="306"/>
                  </a:lnTo>
                  <a:lnTo>
                    <a:pt x="2316" y="306"/>
                  </a:lnTo>
                  <a:lnTo>
                    <a:pt x="2316" y="271"/>
                  </a:lnTo>
                  <a:lnTo>
                    <a:pt x="2295" y="264"/>
                  </a:lnTo>
                  <a:lnTo>
                    <a:pt x="2309" y="257"/>
                  </a:lnTo>
                  <a:lnTo>
                    <a:pt x="2295" y="236"/>
                  </a:lnTo>
                  <a:lnTo>
                    <a:pt x="2281" y="223"/>
                  </a:lnTo>
                  <a:lnTo>
                    <a:pt x="2274" y="236"/>
                  </a:lnTo>
                  <a:lnTo>
                    <a:pt x="2274" y="257"/>
                  </a:lnTo>
                  <a:lnTo>
                    <a:pt x="2233" y="257"/>
                  </a:lnTo>
                  <a:lnTo>
                    <a:pt x="2219" y="257"/>
                  </a:lnTo>
                  <a:lnTo>
                    <a:pt x="2191" y="264"/>
                  </a:lnTo>
                  <a:lnTo>
                    <a:pt x="2198" y="278"/>
                  </a:lnTo>
                  <a:lnTo>
                    <a:pt x="2191" y="292"/>
                  </a:lnTo>
                  <a:lnTo>
                    <a:pt x="2163" y="341"/>
                  </a:lnTo>
                  <a:lnTo>
                    <a:pt x="2149" y="355"/>
                  </a:lnTo>
                  <a:lnTo>
                    <a:pt x="2135" y="271"/>
                  </a:lnTo>
                  <a:lnTo>
                    <a:pt x="2149" y="271"/>
                  </a:lnTo>
                  <a:lnTo>
                    <a:pt x="2135" y="243"/>
                  </a:lnTo>
                  <a:lnTo>
                    <a:pt x="2121" y="229"/>
                  </a:lnTo>
                  <a:lnTo>
                    <a:pt x="2087" y="223"/>
                  </a:lnTo>
                  <a:lnTo>
                    <a:pt x="2100" y="208"/>
                  </a:lnTo>
                  <a:lnTo>
                    <a:pt x="2121" y="181"/>
                  </a:lnTo>
                  <a:lnTo>
                    <a:pt x="2093" y="174"/>
                  </a:lnTo>
                  <a:lnTo>
                    <a:pt x="2066" y="174"/>
                  </a:lnTo>
                  <a:lnTo>
                    <a:pt x="2059" y="160"/>
                  </a:lnTo>
                  <a:lnTo>
                    <a:pt x="2045" y="167"/>
                  </a:lnTo>
                  <a:lnTo>
                    <a:pt x="2024" y="125"/>
                  </a:lnTo>
                  <a:lnTo>
                    <a:pt x="1996" y="111"/>
                  </a:lnTo>
                  <a:lnTo>
                    <a:pt x="1968" y="132"/>
                  </a:lnTo>
                  <a:lnTo>
                    <a:pt x="1982" y="146"/>
                  </a:lnTo>
                  <a:lnTo>
                    <a:pt x="1968" y="160"/>
                  </a:lnTo>
                  <a:lnTo>
                    <a:pt x="1947" y="132"/>
                  </a:lnTo>
                  <a:lnTo>
                    <a:pt x="1926" y="146"/>
                  </a:lnTo>
                  <a:lnTo>
                    <a:pt x="1899" y="139"/>
                  </a:lnTo>
                  <a:lnTo>
                    <a:pt x="1906" y="125"/>
                  </a:lnTo>
                  <a:lnTo>
                    <a:pt x="1899" y="97"/>
                  </a:lnTo>
                  <a:lnTo>
                    <a:pt x="1885" y="125"/>
                  </a:lnTo>
                  <a:lnTo>
                    <a:pt x="1899" y="160"/>
                  </a:lnTo>
                  <a:lnTo>
                    <a:pt x="1864" y="139"/>
                  </a:lnTo>
                  <a:lnTo>
                    <a:pt x="1885" y="97"/>
                  </a:lnTo>
                  <a:lnTo>
                    <a:pt x="1871" y="49"/>
                  </a:lnTo>
                  <a:lnTo>
                    <a:pt x="1822" y="28"/>
                  </a:lnTo>
                  <a:lnTo>
                    <a:pt x="1815" y="0"/>
                  </a:lnTo>
                  <a:lnTo>
                    <a:pt x="1766" y="14"/>
                  </a:lnTo>
                  <a:lnTo>
                    <a:pt x="1739" y="42"/>
                  </a:lnTo>
                  <a:lnTo>
                    <a:pt x="1739" y="35"/>
                  </a:lnTo>
                  <a:lnTo>
                    <a:pt x="1725" y="28"/>
                  </a:lnTo>
                  <a:lnTo>
                    <a:pt x="1697" y="42"/>
                  </a:lnTo>
                  <a:lnTo>
                    <a:pt x="1676" y="42"/>
                  </a:lnTo>
                  <a:lnTo>
                    <a:pt x="1662" y="35"/>
                  </a:lnTo>
                  <a:lnTo>
                    <a:pt x="1655" y="42"/>
                  </a:lnTo>
                  <a:lnTo>
                    <a:pt x="1669" y="49"/>
                  </a:lnTo>
                  <a:lnTo>
                    <a:pt x="1697" y="62"/>
                  </a:lnTo>
                  <a:lnTo>
                    <a:pt x="1676" y="125"/>
                  </a:lnTo>
                  <a:lnTo>
                    <a:pt x="1690" y="160"/>
                  </a:lnTo>
                  <a:lnTo>
                    <a:pt x="1704" y="174"/>
                  </a:lnTo>
                  <a:lnTo>
                    <a:pt x="1690" y="208"/>
                  </a:lnTo>
                  <a:lnTo>
                    <a:pt x="1634" y="229"/>
                  </a:lnTo>
                  <a:lnTo>
                    <a:pt x="1620" y="236"/>
                  </a:lnTo>
                  <a:lnTo>
                    <a:pt x="1607" y="264"/>
                  </a:lnTo>
                  <a:lnTo>
                    <a:pt x="1530" y="292"/>
                  </a:lnTo>
                  <a:lnTo>
                    <a:pt x="1509" y="264"/>
                  </a:lnTo>
                  <a:lnTo>
                    <a:pt x="1460" y="292"/>
                  </a:lnTo>
                  <a:lnTo>
                    <a:pt x="1426" y="334"/>
                  </a:lnTo>
                  <a:lnTo>
                    <a:pt x="1391" y="369"/>
                  </a:lnTo>
                  <a:lnTo>
                    <a:pt x="1328" y="452"/>
                  </a:lnTo>
                  <a:lnTo>
                    <a:pt x="1293" y="487"/>
                  </a:lnTo>
                  <a:lnTo>
                    <a:pt x="1238" y="501"/>
                  </a:lnTo>
                  <a:lnTo>
                    <a:pt x="1238" y="508"/>
                  </a:lnTo>
                  <a:lnTo>
                    <a:pt x="1231" y="529"/>
                  </a:lnTo>
                  <a:lnTo>
                    <a:pt x="1217" y="535"/>
                  </a:lnTo>
                  <a:lnTo>
                    <a:pt x="1203" y="591"/>
                  </a:lnTo>
                  <a:lnTo>
                    <a:pt x="1099" y="716"/>
                  </a:lnTo>
                  <a:lnTo>
                    <a:pt x="1050" y="751"/>
                  </a:lnTo>
                  <a:lnTo>
                    <a:pt x="946" y="751"/>
                  </a:lnTo>
                  <a:lnTo>
                    <a:pt x="939" y="751"/>
                  </a:lnTo>
                  <a:lnTo>
                    <a:pt x="813" y="828"/>
                  </a:lnTo>
                  <a:lnTo>
                    <a:pt x="807" y="856"/>
                  </a:lnTo>
                  <a:lnTo>
                    <a:pt x="716" y="925"/>
                  </a:lnTo>
                  <a:lnTo>
                    <a:pt x="549" y="960"/>
                  </a:lnTo>
                  <a:lnTo>
                    <a:pt x="528" y="960"/>
                  </a:lnTo>
                  <a:lnTo>
                    <a:pt x="473" y="918"/>
                  </a:lnTo>
                  <a:lnTo>
                    <a:pt x="424" y="918"/>
                  </a:lnTo>
                  <a:lnTo>
                    <a:pt x="292" y="911"/>
                  </a:lnTo>
                  <a:lnTo>
                    <a:pt x="167" y="779"/>
                  </a:lnTo>
                  <a:lnTo>
                    <a:pt x="153" y="702"/>
                  </a:lnTo>
                  <a:lnTo>
                    <a:pt x="167" y="668"/>
                  </a:lnTo>
                  <a:lnTo>
                    <a:pt x="118" y="633"/>
                  </a:lnTo>
                  <a:lnTo>
                    <a:pt x="104" y="633"/>
                  </a:lnTo>
                  <a:lnTo>
                    <a:pt x="69" y="716"/>
                  </a:lnTo>
                  <a:lnTo>
                    <a:pt x="90" y="737"/>
                  </a:lnTo>
                  <a:lnTo>
                    <a:pt x="132" y="793"/>
                  </a:lnTo>
                  <a:lnTo>
                    <a:pt x="132" y="828"/>
                  </a:lnTo>
                  <a:lnTo>
                    <a:pt x="97" y="925"/>
                  </a:lnTo>
                  <a:lnTo>
                    <a:pt x="69" y="981"/>
                  </a:lnTo>
                  <a:lnTo>
                    <a:pt x="69" y="988"/>
                  </a:lnTo>
                  <a:lnTo>
                    <a:pt x="48" y="1023"/>
                  </a:lnTo>
                  <a:lnTo>
                    <a:pt x="34" y="1092"/>
                  </a:lnTo>
                  <a:lnTo>
                    <a:pt x="20" y="1120"/>
                  </a:lnTo>
                  <a:lnTo>
                    <a:pt x="0" y="1155"/>
                  </a:lnTo>
                  <a:lnTo>
                    <a:pt x="62" y="1224"/>
                  </a:lnTo>
                  <a:lnTo>
                    <a:pt x="118" y="1259"/>
                  </a:lnTo>
                  <a:lnTo>
                    <a:pt x="104" y="1280"/>
                  </a:lnTo>
                  <a:lnTo>
                    <a:pt x="69" y="1356"/>
                  </a:lnTo>
                  <a:lnTo>
                    <a:pt x="48" y="1377"/>
                  </a:lnTo>
                  <a:lnTo>
                    <a:pt x="13" y="1391"/>
                  </a:lnTo>
                  <a:lnTo>
                    <a:pt x="34" y="1488"/>
                  </a:lnTo>
                  <a:lnTo>
                    <a:pt x="48" y="1516"/>
                  </a:lnTo>
                  <a:lnTo>
                    <a:pt x="55" y="1475"/>
                  </a:lnTo>
                  <a:lnTo>
                    <a:pt x="62" y="1454"/>
                  </a:lnTo>
                  <a:lnTo>
                    <a:pt x="90" y="1419"/>
                  </a:lnTo>
                  <a:lnTo>
                    <a:pt x="97" y="1405"/>
                  </a:lnTo>
                  <a:lnTo>
                    <a:pt x="132" y="1440"/>
                  </a:lnTo>
                  <a:lnTo>
                    <a:pt x="125" y="1454"/>
                  </a:lnTo>
                  <a:lnTo>
                    <a:pt x="118" y="1461"/>
                  </a:lnTo>
                  <a:lnTo>
                    <a:pt x="104" y="1509"/>
                  </a:lnTo>
                  <a:lnTo>
                    <a:pt x="180" y="1502"/>
                  </a:lnTo>
                  <a:lnTo>
                    <a:pt x="194" y="1475"/>
                  </a:lnTo>
                  <a:lnTo>
                    <a:pt x="215" y="1475"/>
                  </a:lnTo>
                  <a:lnTo>
                    <a:pt x="243" y="1454"/>
                  </a:lnTo>
                  <a:lnTo>
                    <a:pt x="278" y="1461"/>
                  </a:lnTo>
                  <a:lnTo>
                    <a:pt x="285" y="1523"/>
                  </a:lnTo>
                  <a:lnTo>
                    <a:pt x="299" y="1544"/>
                  </a:lnTo>
                  <a:lnTo>
                    <a:pt x="333" y="1655"/>
                  </a:lnTo>
                  <a:lnTo>
                    <a:pt x="361" y="1655"/>
                  </a:lnTo>
                  <a:lnTo>
                    <a:pt x="382" y="1676"/>
                  </a:lnTo>
                  <a:lnTo>
                    <a:pt x="410" y="1732"/>
                  </a:lnTo>
                  <a:lnTo>
                    <a:pt x="431" y="1864"/>
                  </a:lnTo>
                  <a:lnTo>
                    <a:pt x="396" y="1969"/>
                  </a:lnTo>
                  <a:lnTo>
                    <a:pt x="410" y="2003"/>
                  </a:lnTo>
                  <a:lnTo>
                    <a:pt x="473" y="2010"/>
                  </a:lnTo>
                  <a:lnTo>
                    <a:pt x="494" y="2045"/>
                  </a:lnTo>
                  <a:lnTo>
                    <a:pt x="521" y="2059"/>
                  </a:lnTo>
                  <a:lnTo>
                    <a:pt x="556" y="2128"/>
                  </a:lnTo>
                  <a:lnTo>
                    <a:pt x="563" y="2163"/>
                  </a:lnTo>
                  <a:lnTo>
                    <a:pt x="556" y="2198"/>
                  </a:lnTo>
                </a:path>
              </a:pathLst>
            </a:custGeom>
            <a:grpFill/>
            <a:ln w="19050" cap="flat" cmpd="sng">
              <a:solidFill>
                <a:schemeClr val="bg1"/>
              </a:solidFill>
              <a:bevel/>
              <a:headEnd/>
              <a:tailEnd/>
            </a:ln>
            <a:effectLst/>
          </p:spPr>
          <p:txBody>
            <a:bodyPr wrap="none" anchor="ctr"/>
            <a:lstStyle/>
            <a:p>
              <a:endParaRPr lang="en-US"/>
            </a:p>
          </p:txBody>
        </p:sp>
        <p:sp>
          <p:nvSpPr>
            <p:cNvPr id="44" name="Freeform 43"/>
            <p:cNvSpPr>
              <a:spLocks noChangeArrowheads="1"/>
            </p:cNvSpPr>
            <p:nvPr/>
          </p:nvSpPr>
          <p:spPr bwMode="auto">
            <a:xfrm>
              <a:off x="14279419" y="8675169"/>
              <a:ext cx="107698" cy="134632"/>
            </a:xfrm>
            <a:custGeom>
              <a:avLst/>
              <a:gdLst>
                <a:gd name="T0" fmla="*/ 160 w 230"/>
                <a:gd name="T1" fmla="*/ 21 h 286"/>
                <a:gd name="T2" fmla="*/ 174 w 230"/>
                <a:gd name="T3" fmla="*/ 0 h 286"/>
                <a:gd name="T4" fmla="*/ 188 w 230"/>
                <a:gd name="T5" fmla="*/ 21 h 286"/>
                <a:gd name="T6" fmla="*/ 202 w 230"/>
                <a:gd name="T7" fmla="*/ 35 h 286"/>
                <a:gd name="T8" fmla="*/ 222 w 230"/>
                <a:gd name="T9" fmla="*/ 63 h 286"/>
                <a:gd name="T10" fmla="*/ 229 w 230"/>
                <a:gd name="T11" fmla="*/ 63 h 286"/>
                <a:gd name="T12" fmla="*/ 202 w 230"/>
                <a:gd name="T13" fmla="*/ 90 h 286"/>
                <a:gd name="T14" fmla="*/ 202 w 230"/>
                <a:gd name="T15" fmla="*/ 125 h 286"/>
                <a:gd name="T16" fmla="*/ 194 w 230"/>
                <a:gd name="T17" fmla="*/ 146 h 286"/>
                <a:gd name="T18" fmla="*/ 118 w 230"/>
                <a:gd name="T19" fmla="*/ 118 h 286"/>
                <a:gd name="T20" fmla="*/ 90 w 230"/>
                <a:gd name="T21" fmla="*/ 132 h 286"/>
                <a:gd name="T22" fmla="*/ 76 w 230"/>
                <a:gd name="T23" fmla="*/ 146 h 286"/>
                <a:gd name="T24" fmla="*/ 90 w 230"/>
                <a:gd name="T25" fmla="*/ 160 h 286"/>
                <a:gd name="T26" fmla="*/ 42 w 230"/>
                <a:gd name="T27" fmla="*/ 202 h 286"/>
                <a:gd name="T28" fmla="*/ 62 w 230"/>
                <a:gd name="T29" fmla="*/ 202 h 286"/>
                <a:gd name="T30" fmla="*/ 69 w 230"/>
                <a:gd name="T31" fmla="*/ 244 h 286"/>
                <a:gd name="T32" fmla="*/ 76 w 230"/>
                <a:gd name="T33" fmla="*/ 278 h 286"/>
                <a:gd name="T34" fmla="*/ 55 w 230"/>
                <a:gd name="T35" fmla="*/ 285 h 286"/>
                <a:gd name="T36" fmla="*/ 0 w 230"/>
                <a:gd name="T37" fmla="*/ 278 h 286"/>
                <a:gd name="T38" fmla="*/ 0 w 230"/>
                <a:gd name="T39" fmla="*/ 257 h 286"/>
                <a:gd name="T40" fmla="*/ 7 w 230"/>
                <a:gd name="T41" fmla="*/ 229 h 286"/>
                <a:gd name="T42" fmla="*/ 21 w 230"/>
                <a:gd name="T43" fmla="*/ 202 h 286"/>
                <a:gd name="T44" fmla="*/ 7 w 230"/>
                <a:gd name="T45" fmla="*/ 195 h 286"/>
                <a:gd name="T46" fmla="*/ 21 w 230"/>
                <a:gd name="T47" fmla="*/ 160 h 286"/>
                <a:gd name="T48" fmla="*/ 62 w 230"/>
                <a:gd name="T49" fmla="*/ 146 h 286"/>
                <a:gd name="T50" fmla="*/ 97 w 230"/>
                <a:gd name="T51" fmla="*/ 97 h 286"/>
                <a:gd name="T52" fmla="*/ 118 w 230"/>
                <a:gd name="T53" fmla="*/ 83 h 286"/>
                <a:gd name="T54" fmla="*/ 104 w 230"/>
                <a:gd name="T55" fmla="*/ 28 h 286"/>
                <a:gd name="T56" fmla="*/ 160 w 230"/>
                <a:gd name="T57" fmla="*/ 21 h 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30" h="286">
                  <a:moveTo>
                    <a:pt x="160" y="21"/>
                  </a:moveTo>
                  <a:lnTo>
                    <a:pt x="174" y="0"/>
                  </a:lnTo>
                  <a:lnTo>
                    <a:pt x="188" y="21"/>
                  </a:lnTo>
                  <a:lnTo>
                    <a:pt x="202" y="35"/>
                  </a:lnTo>
                  <a:lnTo>
                    <a:pt x="222" y="63"/>
                  </a:lnTo>
                  <a:lnTo>
                    <a:pt x="229" y="63"/>
                  </a:lnTo>
                  <a:lnTo>
                    <a:pt x="202" y="90"/>
                  </a:lnTo>
                  <a:lnTo>
                    <a:pt x="202" y="125"/>
                  </a:lnTo>
                  <a:lnTo>
                    <a:pt x="194" y="146"/>
                  </a:lnTo>
                  <a:lnTo>
                    <a:pt x="118" y="118"/>
                  </a:lnTo>
                  <a:lnTo>
                    <a:pt x="90" y="132"/>
                  </a:lnTo>
                  <a:lnTo>
                    <a:pt x="76" y="146"/>
                  </a:lnTo>
                  <a:lnTo>
                    <a:pt x="90" y="160"/>
                  </a:lnTo>
                  <a:lnTo>
                    <a:pt x="42" y="202"/>
                  </a:lnTo>
                  <a:lnTo>
                    <a:pt x="62" y="202"/>
                  </a:lnTo>
                  <a:lnTo>
                    <a:pt x="69" y="244"/>
                  </a:lnTo>
                  <a:lnTo>
                    <a:pt x="76" y="278"/>
                  </a:lnTo>
                  <a:lnTo>
                    <a:pt x="55" y="285"/>
                  </a:lnTo>
                  <a:lnTo>
                    <a:pt x="0" y="278"/>
                  </a:lnTo>
                  <a:lnTo>
                    <a:pt x="0" y="257"/>
                  </a:lnTo>
                  <a:lnTo>
                    <a:pt x="7" y="229"/>
                  </a:lnTo>
                  <a:lnTo>
                    <a:pt x="21" y="202"/>
                  </a:lnTo>
                  <a:lnTo>
                    <a:pt x="7" y="195"/>
                  </a:lnTo>
                  <a:lnTo>
                    <a:pt x="21" y="160"/>
                  </a:lnTo>
                  <a:lnTo>
                    <a:pt x="62" y="146"/>
                  </a:lnTo>
                  <a:lnTo>
                    <a:pt x="97" y="97"/>
                  </a:lnTo>
                  <a:lnTo>
                    <a:pt x="118" y="83"/>
                  </a:lnTo>
                  <a:lnTo>
                    <a:pt x="104" y="28"/>
                  </a:lnTo>
                  <a:lnTo>
                    <a:pt x="160" y="21"/>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 name="Freeform 44"/>
            <p:cNvSpPr>
              <a:spLocks noChangeArrowheads="1"/>
            </p:cNvSpPr>
            <p:nvPr/>
          </p:nvSpPr>
          <p:spPr bwMode="auto">
            <a:xfrm>
              <a:off x="14289776" y="10661494"/>
              <a:ext cx="68346" cy="95277"/>
            </a:xfrm>
            <a:custGeom>
              <a:avLst/>
              <a:gdLst>
                <a:gd name="T0" fmla="*/ 14 w 147"/>
                <a:gd name="T1" fmla="*/ 56 h 203"/>
                <a:gd name="T2" fmla="*/ 34 w 147"/>
                <a:gd name="T3" fmla="*/ 42 h 203"/>
                <a:gd name="T4" fmla="*/ 69 w 147"/>
                <a:gd name="T5" fmla="*/ 21 h 203"/>
                <a:gd name="T6" fmla="*/ 132 w 147"/>
                <a:gd name="T7" fmla="*/ 7 h 203"/>
                <a:gd name="T8" fmla="*/ 139 w 147"/>
                <a:gd name="T9" fmla="*/ 0 h 203"/>
                <a:gd name="T10" fmla="*/ 146 w 147"/>
                <a:gd name="T11" fmla="*/ 105 h 203"/>
                <a:gd name="T12" fmla="*/ 132 w 147"/>
                <a:gd name="T13" fmla="*/ 195 h 203"/>
                <a:gd name="T14" fmla="*/ 104 w 147"/>
                <a:gd name="T15" fmla="*/ 202 h 203"/>
                <a:gd name="T16" fmla="*/ 83 w 147"/>
                <a:gd name="T17" fmla="*/ 195 h 203"/>
                <a:gd name="T18" fmla="*/ 41 w 147"/>
                <a:gd name="T19" fmla="*/ 167 h 203"/>
                <a:gd name="T20" fmla="*/ 48 w 147"/>
                <a:gd name="T21" fmla="*/ 153 h 203"/>
                <a:gd name="T22" fmla="*/ 41 w 147"/>
                <a:gd name="T23" fmla="*/ 140 h 203"/>
                <a:gd name="T24" fmla="*/ 41 w 147"/>
                <a:gd name="T25" fmla="*/ 119 h 203"/>
                <a:gd name="T26" fmla="*/ 7 w 147"/>
                <a:gd name="T27" fmla="*/ 105 h 203"/>
                <a:gd name="T28" fmla="*/ 0 w 147"/>
                <a:gd name="T29" fmla="*/ 84 h 203"/>
                <a:gd name="T30" fmla="*/ 14 w 147"/>
                <a:gd name="T31" fmla="*/ 56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47" h="203">
                  <a:moveTo>
                    <a:pt x="14" y="56"/>
                  </a:moveTo>
                  <a:lnTo>
                    <a:pt x="34" y="42"/>
                  </a:lnTo>
                  <a:lnTo>
                    <a:pt x="69" y="21"/>
                  </a:lnTo>
                  <a:lnTo>
                    <a:pt x="132" y="7"/>
                  </a:lnTo>
                  <a:lnTo>
                    <a:pt x="139" y="0"/>
                  </a:lnTo>
                  <a:lnTo>
                    <a:pt x="146" y="105"/>
                  </a:lnTo>
                  <a:lnTo>
                    <a:pt x="132" y="195"/>
                  </a:lnTo>
                  <a:lnTo>
                    <a:pt x="104" y="202"/>
                  </a:lnTo>
                  <a:lnTo>
                    <a:pt x="83" y="195"/>
                  </a:lnTo>
                  <a:lnTo>
                    <a:pt x="41" y="167"/>
                  </a:lnTo>
                  <a:lnTo>
                    <a:pt x="48" y="153"/>
                  </a:lnTo>
                  <a:lnTo>
                    <a:pt x="41" y="140"/>
                  </a:lnTo>
                  <a:lnTo>
                    <a:pt x="41" y="119"/>
                  </a:lnTo>
                  <a:lnTo>
                    <a:pt x="7" y="105"/>
                  </a:lnTo>
                  <a:lnTo>
                    <a:pt x="0" y="84"/>
                  </a:lnTo>
                  <a:lnTo>
                    <a:pt x="14" y="56"/>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 name="Freeform 45"/>
            <p:cNvSpPr>
              <a:spLocks noChangeArrowheads="1"/>
            </p:cNvSpPr>
            <p:nvPr/>
          </p:nvSpPr>
          <p:spPr bwMode="auto">
            <a:xfrm>
              <a:off x="15182423" y="8521897"/>
              <a:ext cx="84916" cy="101492"/>
            </a:xfrm>
            <a:custGeom>
              <a:avLst/>
              <a:gdLst>
                <a:gd name="T0" fmla="*/ 90 w 182"/>
                <a:gd name="T1" fmla="*/ 188 h 217"/>
                <a:gd name="T2" fmla="*/ 104 w 182"/>
                <a:gd name="T3" fmla="*/ 167 h 217"/>
                <a:gd name="T4" fmla="*/ 118 w 182"/>
                <a:gd name="T5" fmla="*/ 146 h 217"/>
                <a:gd name="T6" fmla="*/ 132 w 182"/>
                <a:gd name="T7" fmla="*/ 146 h 217"/>
                <a:gd name="T8" fmla="*/ 104 w 182"/>
                <a:gd name="T9" fmla="*/ 118 h 217"/>
                <a:gd name="T10" fmla="*/ 14 w 182"/>
                <a:gd name="T11" fmla="*/ 118 h 217"/>
                <a:gd name="T12" fmla="*/ 0 w 182"/>
                <a:gd name="T13" fmla="*/ 90 h 217"/>
                <a:gd name="T14" fmla="*/ 7 w 182"/>
                <a:gd name="T15" fmla="*/ 70 h 217"/>
                <a:gd name="T16" fmla="*/ 21 w 182"/>
                <a:gd name="T17" fmla="*/ 63 h 217"/>
                <a:gd name="T18" fmla="*/ 42 w 182"/>
                <a:gd name="T19" fmla="*/ 28 h 217"/>
                <a:gd name="T20" fmla="*/ 42 w 182"/>
                <a:gd name="T21" fmla="*/ 14 h 217"/>
                <a:gd name="T22" fmla="*/ 55 w 182"/>
                <a:gd name="T23" fmla="*/ 28 h 217"/>
                <a:gd name="T24" fmla="*/ 69 w 182"/>
                <a:gd name="T25" fmla="*/ 0 h 217"/>
                <a:gd name="T26" fmla="*/ 83 w 182"/>
                <a:gd name="T27" fmla="*/ 21 h 217"/>
                <a:gd name="T28" fmla="*/ 90 w 182"/>
                <a:gd name="T29" fmla="*/ 35 h 217"/>
                <a:gd name="T30" fmla="*/ 90 w 182"/>
                <a:gd name="T31" fmla="*/ 90 h 217"/>
                <a:gd name="T32" fmla="*/ 111 w 182"/>
                <a:gd name="T33" fmla="*/ 70 h 217"/>
                <a:gd name="T34" fmla="*/ 104 w 182"/>
                <a:gd name="T35" fmla="*/ 111 h 217"/>
                <a:gd name="T36" fmla="*/ 118 w 182"/>
                <a:gd name="T37" fmla="*/ 97 h 217"/>
                <a:gd name="T38" fmla="*/ 132 w 182"/>
                <a:gd name="T39" fmla="*/ 97 h 217"/>
                <a:gd name="T40" fmla="*/ 146 w 182"/>
                <a:gd name="T41" fmla="*/ 56 h 217"/>
                <a:gd name="T42" fmla="*/ 174 w 182"/>
                <a:gd name="T43" fmla="*/ 70 h 217"/>
                <a:gd name="T44" fmla="*/ 181 w 182"/>
                <a:gd name="T45" fmla="*/ 97 h 217"/>
                <a:gd name="T46" fmla="*/ 167 w 182"/>
                <a:gd name="T47" fmla="*/ 132 h 217"/>
                <a:gd name="T48" fmla="*/ 153 w 182"/>
                <a:gd name="T49" fmla="*/ 181 h 217"/>
                <a:gd name="T50" fmla="*/ 174 w 182"/>
                <a:gd name="T51" fmla="*/ 188 h 217"/>
                <a:gd name="T52" fmla="*/ 153 w 182"/>
                <a:gd name="T53" fmla="*/ 216 h 217"/>
                <a:gd name="T54" fmla="*/ 139 w 182"/>
                <a:gd name="T55" fmla="*/ 188 h 217"/>
                <a:gd name="T56" fmla="*/ 132 w 182"/>
                <a:gd name="T57" fmla="*/ 181 h 217"/>
                <a:gd name="T58" fmla="*/ 118 w 182"/>
                <a:gd name="T59" fmla="*/ 167 h 217"/>
                <a:gd name="T60" fmla="*/ 90 w 182"/>
                <a:gd name="T61" fmla="*/ 188 h 2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82" h="217">
                  <a:moveTo>
                    <a:pt x="90" y="188"/>
                  </a:moveTo>
                  <a:lnTo>
                    <a:pt x="104" y="167"/>
                  </a:lnTo>
                  <a:lnTo>
                    <a:pt x="118" y="146"/>
                  </a:lnTo>
                  <a:lnTo>
                    <a:pt x="132" y="146"/>
                  </a:lnTo>
                  <a:lnTo>
                    <a:pt x="104" y="118"/>
                  </a:lnTo>
                  <a:lnTo>
                    <a:pt x="14" y="118"/>
                  </a:lnTo>
                  <a:lnTo>
                    <a:pt x="0" y="90"/>
                  </a:lnTo>
                  <a:lnTo>
                    <a:pt x="7" y="70"/>
                  </a:lnTo>
                  <a:lnTo>
                    <a:pt x="21" y="63"/>
                  </a:lnTo>
                  <a:lnTo>
                    <a:pt x="42" y="28"/>
                  </a:lnTo>
                  <a:lnTo>
                    <a:pt x="42" y="14"/>
                  </a:lnTo>
                  <a:lnTo>
                    <a:pt x="55" y="28"/>
                  </a:lnTo>
                  <a:lnTo>
                    <a:pt x="69" y="0"/>
                  </a:lnTo>
                  <a:lnTo>
                    <a:pt x="83" y="21"/>
                  </a:lnTo>
                  <a:lnTo>
                    <a:pt x="90" y="35"/>
                  </a:lnTo>
                  <a:lnTo>
                    <a:pt x="90" y="90"/>
                  </a:lnTo>
                  <a:lnTo>
                    <a:pt x="111" y="70"/>
                  </a:lnTo>
                  <a:lnTo>
                    <a:pt x="104" y="111"/>
                  </a:lnTo>
                  <a:lnTo>
                    <a:pt x="118" y="97"/>
                  </a:lnTo>
                  <a:lnTo>
                    <a:pt x="132" y="97"/>
                  </a:lnTo>
                  <a:lnTo>
                    <a:pt x="146" y="56"/>
                  </a:lnTo>
                  <a:lnTo>
                    <a:pt x="174" y="70"/>
                  </a:lnTo>
                  <a:lnTo>
                    <a:pt x="181" y="97"/>
                  </a:lnTo>
                  <a:lnTo>
                    <a:pt x="167" y="132"/>
                  </a:lnTo>
                  <a:lnTo>
                    <a:pt x="153" y="181"/>
                  </a:lnTo>
                  <a:lnTo>
                    <a:pt x="174" y="188"/>
                  </a:lnTo>
                  <a:lnTo>
                    <a:pt x="153" y="216"/>
                  </a:lnTo>
                  <a:lnTo>
                    <a:pt x="139" y="188"/>
                  </a:lnTo>
                  <a:lnTo>
                    <a:pt x="132" y="181"/>
                  </a:lnTo>
                  <a:lnTo>
                    <a:pt x="118" y="167"/>
                  </a:lnTo>
                  <a:lnTo>
                    <a:pt x="90" y="188"/>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 name="Freeform 46"/>
            <p:cNvSpPr>
              <a:spLocks noChangeArrowheads="1"/>
            </p:cNvSpPr>
            <p:nvPr/>
          </p:nvSpPr>
          <p:spPr bwMode="auto">
            <a:xfrm>
              <a:off x="15414387" y="8874010"/>
              <a:ext cx="49707" cy="39354"/>
            </a:xfrm>
            <a:custGeom>
              <a:avLst/>
              <a:gdLst>
                <a:gd name="T0" fmla="*/ 21 w 105"/>
                <a:gd name="T1" fmla="*/ 84 h 85"/>
                <a:gd name="T2" fmla="*/ 104 w 105"/>
                <a:gd name="T3" fmla="*/ 28 h 85"/>
                <a:gd name="T4" fmla="*/ 97 w 105"/>
                <a:gd name="T5" fmla="*/ 21 h 85"/>
                <a:gd name="T6" fmla="*/ 97 w 105"/>
                <a:gd name="T7" fmla="*/ 0 h 85"/>
                <a:gd name="T8" fmla="*/ 0 w 105"/>
                <a:gd name="T9" fmla="*/ 70 h 85"/>
                <a:gd name="T10" fmla="*/ 21 w 105"/>
                <a:gd name="T11" fmla="*/ 84 h 85"/>
              </a:gdLst>
              <a:ahLst/>
              <a:cxnLst>
                <a:cxn ang="0">
                  <a:pos x="T0" y="T1"/>
                </a:cxn>
                <a:cxn ang="0">
                  <a:pos x="T2" y="T3"/>
                </a:cxn>
                <a:cxn ang="0">
                  <a:pos x="T4" y="T5"/>
                </a:cxn>
                <a:cxn ang="0">
                  <a:pos x="T6" y="T7"/>
                </a:cxn>
                <a:cxn ang="0">
                  <a:pos x="T8" y="T9"/>
                </a:cxn>
                <a:cxn ang="0">
                  <a:pos x="T10" y="T11"/>
                </a:cxn>
              </a:cxnLst>
              <a:rect l="0" t="0" r="r" b="b"/>
              <a:pathLst>
                <a:path w="105" h="85">
                  <a:moveTo>
                    <a:pt x="21" y="84"/>
                  </a:moveTo>
                  <a:lnTo>
                    <a:pt x="104" y="28"/>
                  </a:lnTo>
                  <a:lnTo>
                    <a:pt x="97" y="21"/>
                  </a:lnTo>
                  <a:lnTo>
                    <a:pt x="97" y="0"/>
                  </a:lnTo>
                  <a:lnTo>
                    <a:pt x="0" y="70"/>
                  </a:lnTo>
                  <a:lnTo>
                    <a:pt x="21" y="84"/>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 name="Freeform 47"/>
            <p:cNvSpPr>
              <a:spLocks noChangeArrowheads="1"/>
            </p:cNvSpPr>
            <p:nvPr/>
          </p:nvSpPr>
          <p:spPr bwMode="auto">
            <a:xfrm>
              <a:off x="15151358" y="8538468"/>
              <a:ext cx="10354" cy="22784"/>
            </a:xfrm>
            <a:custGeom>
              <a:avLst/>
              <a:gdLst>
                <a:gd name="T0" fmla="*/ 0 w 22"/>
                <a:gd name="T1" fmla="*/ 0 h 49"/>
                <a:gd name="T2" fmla="*/ 21 w 22"/>
                <a:gd name="T3" fmla="*/ 14 h 49"/>
                <a:gd name="T4" fmla="*/ 14 w 22"/>
                <a:gd name="T5" fmla="*/ 48 h 49"/>
                <a:gd name="T6" fmla="*/ 0 w 22"/>
                <a:gd name="T7" fmla="*/ 35 h 49"/>
                <a:gd name="T8" fmla="*/ 0 w 22"/>
                <a:gd name="T9" fmla="*/ 0 h 49"/>
              </a:gdLst>
              <a:ahLst/>
              <a:cxnLst>
                <a:cxn ang="0">
                  <a:pos x="T0" y="T1"/>
                </a:cxn>
                <a:cxn ang="0">
                  <a:pos x="T2" y="T3"/>
                </a:cxn>
                <a:cxn ang="0">
                  <a:pos x="T4" y="T5"/>
                </a:cxn>
                <a:cxn ang="0">
                  <a:pos x="T6" y="T7"/>
                </a:cxn>
                <a:cxn ang="0">
                  <a:pos x="T8" y="T9"/>
                </a:cxn>
              </a:cxnLst>
              <a:rect l="0" t="0" r="r" b="b"/>
              <a:pathLst>
                <a:path w="22" h="49">
                  <a:moveTo>
                    <a:pt x="0" y="0"/>
                  </a:moveTo>
                  <a:lnTo>
                    <a:pt x="21" y="14"/>
                  </a:lnTo>
                  <a:lnTo>
                    <a:pt x="14" y="48"/>
                  </a:lnTo>
                  <a:lnTo>
                    <a:pt x="0" y="35"/>
                  </a:lnTo>
                  <a:lnTo>
                    <a:pt x="0"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 name="Freeform 48"/>
            <p:cNvSpPr>
              <a:spLocks noChangeArrowheads="1"/>
            </p:cNvSpPr>
            <p:nvPr/>
          </p:nvSpPr>
          <p:spPr bwMode="auto">
            <a:xfrm>
              <a:off x="15443384" y="8923719"/>
              <a:ext cx="20711" cy="16570"/>
            </a:xfrm>
            <a:custGeom>
              <a:avLst/>
              <a:gdLst>
                <a:gd name="T0" fmla="*/ 35 w 43"/>
                <a:gd name="T1" fmla="*/ 34 h 35"/>
                <a:gd name="T2" fmla="*/ 42 w 43"/>
                <a:gd name="T3" fmla="*/ 28 h 35"/>
                <a:gd name="T4" fmla="*/ 35 w 43"/>
                <a:gd name="T5" fmla="*/ 0 h 35"/>
                <a:gd name="T6" fmla="*/ 0 w 43"/>
                <a:gd name="T7" fmla="*/ 13 h 35"/>
                <a:gd name="T8" fmla="*/ 35 w 43"/>
                <a:gd name="T9" fmla="*/ 34 h 35"/>
              </a:gdLst>
              <a:ahLst/>
              <a:cxnLst>
                <a:cxn ang="0">
                  <a:pos x="T0" y="T1"/>
                </a:cxn>
                <a:cxn ang="0">
                  <a:pos x="T2" y="T3"/>
                </a:cxn>
                <a:cxn ang="0">
                  <a:pos x="T4" y="T5"/>
                </a:cxn>
                <a:cxn ang="0">
                  <a:pos x="T6" y="T7"/>
                </a:cxn>
                <a:cxn ang="0">
                  <a:pos x="T8" y="T9"/>
                </a:cxn>
              </a:cxnLst>
              <a:rect l="0" t="0" r="r" b="b"/>
              <a:pathLst>
                <a:path w="43" h="35">
                  <a:moveTo>
                    <a:pt x="35" y="34"/>
                  </a:moveTo>
                  <a:lnTo>
                    <a:pt x="42" y="28"/>
                  </a:lnTo>
                  <a:lnTo>
                    <a:pt x="35" y="0"/>
                  </a:lnTo>
                  <a:lnTo>
                    <a:pt x="0" y="13"/>
                  </a:lnTo>
                  <a:lnTo>
                    <a:pt x="35" y="34"/>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 name="Freeform 49"/>
            <p:cNvSpPr>
              <a:spLocks noChangeArrowheads="1"/>
            </p:cNvSpPr>
            <p:nvPr/>
          </p:nvSpPr>
          <p:spPr bwMode="auto">
            <a:xfrm>
              <a:off x="15198992" y="8584034"/>
              <a:ext cx="16569" cy="16570"/>
            </a:xfrm>
            <a:custGeom>
              <a:avLst/>
              <a:gdLst>
                <a:gd name="T0" fmla="*/ 20 w 35"/>
                <a:gd name="T1" fmla="*/ 35 h 36"/>
                <a:gd name="T2" fmla="*/ 34 w 35"/>
                <a:gd name="T3" fmla="*/ 0 h 36"/>
                <a:gd name="T4" fmla="*/ 0 w 35"/>
                <a:gd name="T5" fmla="*/ 28 h 36"/>
                <a:gd name="T6" fmla="*/ 13 w 35"/>
                <a:gd name="T7" fmla="*/ 35 h 36"/>
                <a:gd name="T8" fmla="*/ 20 w 35"/>
                <a:gd name="T9" fmla="*/ 35 h 36"/>
              </a:gdLst>
              <a:ahLst/>
              <a:cxnLst>
                <a:cxn ang="0">
                  <a:pos x="T0" y="T1"/>
                </a:cxn>
                <a:cxn ang="0">
                  <a:pos x="T2" y="T3"/>
                </a:cxn>
                <a:cxn ang="0">
                  <a:pos x="T4" y="T5"/>
                </a:cxn>
                <a:cxn ang="0">
                  <a:pos x="T6" y="T7"/>
                </a:cxn>
                <a:cxn ang="0">
                  <a:pos x="T8" y="T9"/>
                </a:cxn>
              </a:cxnLst>
              <a:rect l="0" t="0" r="r" b="b"/>
              <a:pathLst>
                <a:path w="35" h="36">
                  <a:moveTo>
                    <a:pt x="20" y="35"/>
                  </a:moveTo>
                  <a:lnTo>
                    <a:pt x="34" y="0"/>
                  </a:lnTo>
                  <a:lnTo>
                    <a:pt x="0" y="28"/>
                  </a:lnTo>
                  <a:lnTo>
                    <a:pt x="13" y="35"/>
                  </a:lnTo>
                  <a:lnTo>
                    <a:pt x="20" y="35"/>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1" name="Freeform 50"/>
            <p:cNvSpPr>
              <a:spLocks noChangeArrowheads="1"/>
            </p:cNvSpPr>
            <p:nvPr/>
          </p:nvSpPr>
          <p:spPr bwMode="auto">
            <a:xfrm>
              <a:off x="15167926" y="8486688"/>
              <a:ext cx="16569" cy="12427"/>
            </a:xfrm>
            <a:custGeom>
              <a:avLst/>
              <a:gdLst>
                <a:gd name="T0" fmla="*/ 0 w 36"/>
                <a:gd name="T1" fmla="*/ 14 h 28"/>
                <a:gd name="T2" fmla="*/ 35 w 36"/>
                <a:gd name="T3" fmla="*/ 0 h 28"/>
                <a:gd name="T4" fmla="*/ 28 w 36"/>
                <a:gd name="T5" fmla="*/ 14 h 28"/>
                <a:gd name="T6" fmla="*/ 7 w 36"/>
                <a:gd name="T7" fmla="*/ 27 h 28"/>
                <a:gd name="T8" fmla="*/ 0 w 36"/>
                <a:gd name="T9" fmla="*/ 14 h 28"/>
              </a:gdLst>
              <a:ahLst/>
              <a:cxnLst>
                <a:cxn ang="0">
                  <a:pos x="T0" y="T1"/>
                </a:cxn>
                <a:cxn ang="0">
                  <a:pos x="T2" y="T3"/>
                </a:cxn>
                <a:cxn ang="0">
                  <a:pos x="T4" y="T5"/>
                </a:cxn>
                <a:cxn ang="0">
                  <a:pos x="T6" y="T7"/>
                </a:cxn>
                <a:cxn ang="0">
                  <a:pos x="T8" y="T9"/>
                </a:cxn>
              </a:cxnLst>
              <a:rect l="0" t="0" r="r" b="b"/>
              <a:pathLst>
                <a:path w="36" h="28">
                  <a:moveTo>
                    <a:pt x="0" y="14"/>
                  </a:moveTo>
                  <a:lnTo>
                    <a:pt x="35" y="0"/>
                  </a:lnTo>
                  <a:lnTo>
                    <a:pt x="28" y="14"/>
                  </a:lnTo>
                  <a:lnTo>
                    <a:pt x="7" y="27"/>
                  </a:lnTo>
                  <a:lnTo>
                    <a:pt x="0" y="14"/>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 name="Freeform 51"/>
            <p:cNvSpPr>
              <a:spLocks noChangeArrowheads="1"/>
            </p:cNvSpPr>
            <p:nvPr/>
          </p:nvSpPr>
          <p:spPr bwMode="auto">
            <a:xfrm>
              <a:off x="15145143" y="8482545"/>
              <a:ext cx="16569" cy="10356"/>
            </a:xfrm>
            <a:custGeom>
              <a:avLst/>
              <a:gdLst>
                <a:gd name="T0" fmla="*/ 0 w 36"/>
                <a:gd name="T1" fmla="*/ 6 h 21"/>
                <a:gd name="T2" fmla="*/ 21 w 36"/>
                <a:gd name="T3" fmla="*/ 0 h 21"/>
                <a:gd name="T4" fmla="*/ 35 w 36"/>
                <a:gd name="T5" fmla="*/ 20 h 21"/>
                <a:gd name="T6" fmla="*/ 21 w 36"/>
                <a:gd name="T7" fmla="*/ 14 h 21"/>
                <a:gd name="T8" fmla="*/ 0 w 36"/>
                <a:gd name="T9" fmla="*/ 6 h 21"/>
              </a:gdLst>
              <a:ahLst/>
              <a:cxnLst>
                <a:cxn ang="0">
                  <a:pos x="T0" y="T1"/>
                </a:cxn>
                <a:cxn ang="0">
                  <a:pos x="T2" y="T3"/>
                </a:cxn>
                <a:cxn ang="0">
                  <a:pos x="T4" y="T5"/>
                </a:cxn>
                <a:cxn ang="0">
                  <a:pos x="T6" y="T7"/>
                </a:cxn>
                <a:cxn ang="0">
                  <a:pos x="T8" y="T9"/>
                </a:cxn>
              </a:cxnLst>
              <a:rect l="0" t="0" r="r" b="b"/>
              <a:pathLst>
                <a:path w="36" h="21">
                  <a:moveTo>
                    <a:pt x="0" y="6"/>
                  </a:moveTo>
                  <a:lnTo>
                    <a:pt x="21" y="0"/>
                  </a:lnTo>
                  <a:lnTo>
                    <a:pt x="35" y="20"/>
                  </a:lnTo>
                  <a:lnTo>
                    <a:pt x="21" y="14"/>
                  </a:lnTo>
                  <a:lnTo>
                    <a:pt x="0" y="6"/>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 name="Freeform 52"/>
            <p:cNvSpPr>
              <a:spLocks noChangeArrowheads="1"/>
            </p:cNvSpPr>
            <p:nvPr/>
          </p:nvSpPr>
          <p:spPr bwMode="auto">
            <a:xfrm>
              <a:off x="14476176" y="9915845"/>
              <a:ext cx="20711" cy="6213"/>
            </a:xfrm>
            <a:custGeom>
              <a:avLst/>
              <a:gdLst>
                <a:gd name="T0" fmla="*/ 14 w 43"/>
                <a:gd name="T1" fmla="*/ 7 h 15"/>
                <a:gd name="T2" fmla="*/ 35 w 43"/>
                <a:gd name="T3" fmla="*/ 0 h 15"/>
                <a:gd name="T4" fmla="*/ 42 w 43"/>
                <a:gd name="T5" fmla="*/ 7 h 15"/>
                <a:gd name="T6" fmla="*/ 21 w 43"/>
                <a:gd name="T7" fmla="*/ 14 h 15"/>
                <a:gd name="T8" fmla="*/ 0 w 43"/>
                <a:gd name="T9" fmla="*/ 14 h 15"/>
                <a:gd name="T10" fmla="*/ 14 w 43"/>
                <a:gd name="T11" fmla="*/ 7 h 15"/>
              </a:gdLst>
              <a:ahLst/>
              <a:cxnLst>
                <a:cxn ang="0">
                  <a:pos x="T0" y="T1"/>
                </a:cxn>
                <a:cxn ang="0">
                  <a:pos x="T2" y="T3"/>
                </a:cxn>
                <a:cxn ang="0">
                  <a:pos x="T4" y="T5"/>
                </a:cxn>
                <a:cxn ang="0">
                  <a:pos x="T6" y="T7"/>
                </a:cxn>
                <a:cxn ang="0">
                  <a:pos x="T8" y="T9"/>
                </a:cxn>
                <a:cxn ang="0">
                  <a:pos x="T10" y="T11"/>
                </a:cxn>
              </a:cxnLst>
              <a:rect l="0" t="0" r="r" b="b"/>
              <a:pathLst>
                <a:path w="43" h="15">
                  <a:moveTo>
                    <a:pt x="14" y="7"/>
                  </a:moveTo>
                  <a:lnTo>
                    <a:pt x="35" y="0"/>
                  </a:lnTo>
                  <a:lnTo>
                    <a:pt x="42" y="7"/>
                  </a:lnTo>
                  <a:lnTo>
                    <a:pt x="21" y="14"/>
                  </a:lnTo>
                  <a:lnTo>
                    <a:pt x="0" y="14"/>
                  </a:lnTo>
                  <a:lnTo>
                    <a:pt x="14" y="7"/>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 name="Freeform 53"/>
            <p:cNvSpPr>
              <a:spLocks noChangeArrowheads="1"/>
            </p:cNvSpPr>
            <p:nvPr/>
          </p:nvSpPr>
          <p:spPr bwMode="auto">
            <a:xfrm>
              <a:off x="15151358" y="8501186"/>
              <a:ext cx="10354" cy="6214"/>
            </a:xfrm>
            <a:custGeom>
              <a:avLst/>
              <a:gdLst>
                <a:gd name="T0" fmla="*/ 0 w 22"/>
                <a:gd name="T1" fmla="*/ 7 h 15"/>
                <a:gd name="T2" fmla="*/ 21 w 22"/>
                <a:gd name="T3" fmla="*/ 0 h 15"/>
                <a:gd name="T4" fmla="*/ 14 w 22"/>
                <a:gd name="T5" fmla="*/ 14 h 15"/>
                <a:gd name="T6" fmla="*/ 0 w 22"/>
                <a:gd name="T7" fmla="*/ 7 h 15"/>
              </a:gdLst>
              <a:ahLst/>
              <a:cxnLst>
                <a:cxn ang="0">
                  <a:pos x="T0" y="T1"/>
                </a:cxn>
                <a:cxn ang="0">
                  <a:pos x="T2" y="T3"/>
                </a:cxn>
                <a:cxn ang="0">
                  <a:pos x="T4" y="T5"/>
                </a:cxn>
                <a:cxn ang="0">
                  <a:pos x="T6" y="T7"/>
                </a:cxn>
              </a:cxnLst>
              <a:rect l="0" t="0" r="r" b="b"/>
              <a:pathLst>
                <a:path w="22" h="15">
                  <a:moveTo>
                    <a:pt x="0" y="7"/>
                  </a:moveTo>
                  <a:lnTo>
                    <a:pt x="21" y="0"/>
                  </a:lnTo>
                  <a:lnTo>
                    <a:pt x="14" y="14"/>
                  </a:lnTo>
                  <a:lnTo>
                    <a:pt x="0" y="7"/>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 name="Freeform 54"/>
            <p:cNvSpPr>
              <a:spLocks noChangeArrowheads="1"/>
            </p:cNvSpPr>
            <p:nvPr/>
          </p:nvSpPr>
          <p:spPr bwMode="auto">
            <a:xfrm>
              <a:off x="14351908" y="9828853"/>
              <a:ext cx="6213" cy="16570"/>
            </a:xfrm>
            <a:custGeom>
              <a:avLst/>
              <a:gdLst>
                <a:gd name="T0" fmla="*/ 0 w 15"/>
                <a:gd name="T1" fmla="*/ 20 h 35"/>
                <a:gd name="T2" fmla="*/ 14 w 15"/>
                <a:gd name="T3" fmla="*/ 0 h 35"/>
                <a:gd name="T4" fmla="*/ 0 w 15"/>
                <a:gd name="T5" fmla="*/ 34 h 35"/>
                <a:gd name="T6" fmla="*/ 0 w 15"/>
                <a:gd name="T7" fmla="*/ 20 h 35"/>
              </a:gdLst>
              <a:ahLst/>
              <a:cxnLst>
                <a:cxn ang="0">
                  <a:pos x="T0" y="T1"/>
                </a:cxn>
                <a:cxn ang="0">
                  <a:pos x="T2" y="T3"/>
                </a:cxn>
                <a:cxn ang="0">
                  <a:pos x="T4" y="T5"/>
                </a:cxn>
                <a:cxn ang="0">
                  <a:pos x="T6" y="T7"/>
                </a:cxn>
              </a:cxnLst>
              <a:rect l="0" t="0" r="r" b="b"/>
              <a:pathLst>
                <a:path w="15" h="35">
                  <a:moveTo>
                    <a:pt x="0" y="20"/>
                  </a:moveTo>
                  <a:lnTo>
                    <a:pt x="14" y="0"/>
                  </a:lnTo>
                  <a:lnTo>
                    <a:pt x="0" y="34"/>
                  </a:lnTo>
                  <a:lnTo>
                    <a:pt x="0" y="2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 name="Freeform 55"/>
            <p:cNvSpPr>
              <a:spLocks noChangeArrowheads="1"/>
            </p:cNvSpPr>
            <p:nvPr/>
          </p:nvSpPr>
          <p:spPr bwMode="auto">
            <a:xfrm>
              <a:off x="15296336" y="10762985"/>
              <a:ext cx="10354" cy="6214"/>
            </a:xfrm>
            <a:custGeom>
              <a:avLst/>
              <a:gdLst>
                <a:gd name="T0" fmla="*/ 7 w 22"/>
                <a:gd name="T1" fmla="*/ 0 h 15"/>
                <a:gd name="T2" fmla="*/ 0 w 22"/>
                <a:gd name="T3" fmla="*/ 7 h 15"/>
                <a:gd name="T4" fmla="*/ 7 w 22"/>
                <a:gd name="T5" fmla="*/ 14 h 15"/>
                <a:gd name="T6" fmla="*/ 21 w 22"/>
                <a:gd name="T7" fmla="*/ 7 h 15"/>
                <a:gd name="T8" fmla="*/ 7 w 22"/>
                <a:gd name="T9" fmla="*/ 0 h 15"/>
              </a:gdLst>
              <a:ahLst/>
              <a:cxnLst>
                <a:cxn ang="0">
                  <a:pos x="T0" y="T1"/>
                </a:cxn>
                <a:cxn ang="0">
                  <a:pos x="T2" y="T3"/>
                </a:cxn>
                <a:cxn ang="0">
                  <a:pos x="T4" y="T5"/>
                </a:cxn>
                <a:cxn ang="0">
                  <a:pos x="T6" y="T7"/>
                </a:cxn>
                <a:cxn ang="0">
                  <a:pos x="T8" y="T9"/>
                </a:cxn>
              </a:cxnLst>
              <a:rect l="0" t="0" r="r" b="b"/>
              <a:pathLst>
                <a:path w="22" h="15">
                  <a:moveTo>
                    <a:pt x="7" y="0"/>
                  </a:moveTo>
                  <a:lnTo>
                    <a:pt x="0" y="7"/>
                  </a:lnTo>
                  <a:lnTo>
                    <a:pt x="7" y="14"/>
                  </a:lnTo>
                  <a:lnTo>
                    <a:pt x="21" y="7"/>
                  </a:lnTo>
                  <a:lnTo>
                    <a:pt x="7"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 name="Freeform 56"/>
            <p:cNvSpPr>
              <a:spLocks noChangeArrowheads="1"/>
            </p:cNvSpPr>
            <p:nvPr/>
          </p:nvSpPr>
          <p:spPr bwMode="auto">
            <a:xfrm>
              <a:off x="14498958" y="10769199"/>
              <a:ext cx="6214" cy="10356"/>
            </a:xfrm>
            <a:custGeom>
              <a:avLst/>
              <a:gdLst>
                <a:gd name="T0" fmla="*/ 0 w 15"/>
                <a:gd name="T1" fmla="*/ 21 h 22"/>
                <a:gd name="T2" fmla="*/ 14 w 15"/>
                <a:gd name="T3" fmla="*/ 0 h 22"/>
                <a:gd name="T4" fmla="*/ 14 w 15"/>
                <a:gd name="T5" fmla="*/ 21 h 22"/>
                <a:gd name="T6" fmla="*/ 0 w 15"/>
                <a:gd name="T7" fmla="*/ 21 h 22"/>
              </a:gdLst>
              <a:ahLst/>
              <a:cxnLst>
                <a:cxn ang="0">
                  <a:pos x="T0" y="T1"/>
                </a:cxn>
                <a:cxn ang="0">
                  <a:pos x="T2" y="T3"/>
                </a:cxn>
                <a:cxn ang="0">
                  <a:pos x="T4" y="T5"/>
                </a:cxn>
                <a:cxn ang="0">
                  <a:pos x="T6" y="T7"/>
                </a:cxn>
              </a:cxnLst>
              <a:rect l="0" t="0" r="r" b="b"/>
              <a:pathLst>
                <a:path w="15" h="22">
                  <a:moveTo>
                    <a:pt x="0" y="21"/>
                  </a:moveTo>
                  <a:lnTo>
                    <a:pt x="14" y="0"/>
                  </a:lnTo>
                  <a:lnTo>
                    <a:pt x="14" y="21"/>
                  </a:lnTo>
                  <a:lnTo>
                    <a:pt x="0" y="21"/>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 name="Freeform 57"/>
            <p:cNvSpPr>
              <a:spLocks noChangeArrowheads="1"/>
            </p:cNvSpPr>
            <p:nvPr/>
          </p:nvSpPr>
          <p:spPr bwMode="auto">
            <a:xfrm>
              <a:off x="15358469" y="10707062"/>
              <a:ext cx="4142" cy="10356"/>
            </a:xfrm>
            <a:custGeom>
              <a:avLst/>
              <a:gdLst>
                <a:gd name="T0" fmla="*/ 0 w 8"/>
                <a:gd name="T1" fmla="*/ 0 h 22"/>
                <a:gd name="T2" fmla="*/ 7 w 8"/>
                <a:gd name="T3" fmla="*/ 0 h 22"/>
                <a:gd name="T4" fmla="*/ 0 w 8"/>
                <a:gd name="T5" fmla="*/ 21 h 22"/>
                <a:gd name="T6" fmla="*/ 0 w 8"/>
                <a:gd name="T7" fmla="*/ 0 h 22"/>
              </a:gdLst>
              <a:ahLst/>
              <a:cxnLst>
                <a:cxn ang="0">
                  <a:pos x="T0" y="T1"/>
                </a:cxn>
                <a:cxn ang="0">
                  <a:pos x="T2" y="T3"/>
                </a:cxn>
                <a:cxn ang="0">
                  <a:pos x="T4" y="T5"/>
                </a:cxn>
                <a:cxn ang="0">
                  <a:pos x="T6" y="T7"/>
                </a:cxn>
              </a:cxnLst>
              <a:rect l="0" t="0" r="r" b="b"/>
              <a:pathLst>
                <a:path w="8" h="22">
                  <a:moveTo>
                    <a:pt x="0" y="0"/>
                  </a:moveTo>
                  <a:lnTo>
                    <a:pt x="7" y="0"/>
                  </a:lnTo>
                  <a:lnTo>
                    <a:pt x="0" y="21"/>
                  </a:lnTo>
                  <a:lnTo>
                    <a:pt x="0"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 name="Freeform 58"/>
            <p:cNvSpPr>
              <a:spLocks noChangeArrowheads="1"/>
            </p:cNvSpPr>
            <p:nvPr/>
          </p:nvSpPr>
          <p:spPr bwMode="auto">
            <a:xfrm>
              <a:off x="14283562" y="8811871"/>
              <a:ext cx="6214" cy="16570"/>
            </a:xfrm>
            <a:custGeom>
              <a:avLst/>
              <a:gdLst>
                <a:gd name="T0" fmla="*/ 14 w 15"/>
                <a:gd name="T1" fmla="*/ 35 h 36"/>
                <a:gd name="T2" fmla="*/ 14 w 15"/>
                <a:gd name="T3" fmla="*/ 21 h 36"/>
                <a:gd name="T4" fmla="*/ 0 w 15"/>
                <a:gd name="T5" fmla="*/ 0 h 36"/>
                <a:gd name="T6" fmla="*/ 14 w 15"/>
                <a:gd name="T7" fmla="*/ 35 h 36"/>
              </a:gdLst>
              <a:ahLst/>
              <a:cxnLst>
                <a:cxn ang="0">
                  <a:pos x="T0" y="T1"/>
                </a:cxn>
                <a:cxn ang="0">
                  <a:pos x="T2" y="T3"/>
                </a:cxn>
                <a:cxn ang="0">
                  <a:pos x="T4" y="T5"/>
                </a:cxn>
                <a:cxn ang="0">
                  <a:pos x="T6" y="T7"/>
                </a:cxn>
              </a:cxnLst>
              <a:rect l="0" t="0" r="r" b="b"/>
              <a:pathLst>
                <a:path w="15" h="36">
                  <a:moveTo>
                    <a:pt x="14" y="35"/>
                  </a:moveTo>
                  <a:lnTo>
                    <a:pt x="14" y="21"/>
                  </a:lnTo>
                  <a:lnTo>
                    <a:pt x="0" y="0"/>
                  </a:lnTo>
                  <a:lnTo>
                    <a:pt x="14" y="35"/>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 name="Freeform 59"/>
            <p:cNvSpPr>
              <a:spLocks noChangeArrowheads="1"/>
            </p:cNvSpPr>
            <p:nvPr/>
          </p:nvSpPr>
          <p:spPr bwMode="auto">
            <a:xfrm>
              <a:off x="15329473" y="8724879"/>
              <a:ext cx="4142" cy="10357"/>
            </a:xfrm>
            <a:custGeom>
              <a:avLst/>
              <a:gdLst>
                <a:gd name="T0" fmla="*/ 7 w 8"/>
                <a:gd name="T1" fmla="*/ 0 h 22"/>
                <a:gd name="T2" fmla="*/ 7 w 8"/>
                <a:gd name="T3" fmla="*/ 21 h 22"/>
                <a:gd name="T4" fmla="*/ 0 w 8"/>
                <a:gd name="T5" fmla="*/ 14 h 22"/>
                <a:gd name="T6" fmla="*/ 7 w 8"/>
                <a:gd name="T7" fmla="*/ 0 h 22"/>
              </a:gdLst>
              <a:ahLst/>
              <a:cxnLst>
                <a:cxn ang="0">
                  <a:pos x="T0" y="T1"/>
                </a:cxn>
                <a:cxn ang="0">
                  <a:pos x="T2" y="T3"/>
                </a:cxn>
                <a:cxn ang="0">
                  <a:pos x="T4" y="T5"/>
                </a:cxn>
                <a:cxn ang="0">
                  <a:pos x="T6" y="T7"/>
                </a:cxn>
              </a:cxnLst>
              <a:rect l="0" t="0" r="r" b="b"/>
              <a:pathLst>
                <a:path w="8" h="22">
                  <a:moveTo>
                    <a:pt x="7" y="0"/>
                  </a:moveTo>
                  <a:lnTo>
                    <a:pt x="7" y="21"/>
                  </a:lnTo>
                  <a:lnTo>
                    <a:pt x="0" y="14"/>
                  </a:lnTo>
                  <a:lnTo>
                    <a:pt x="7"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 name="Freeform 60"/>
            <p:cNvSpPr>
              <a:spLocks noChangeArrowheads="1"/>
            </p:cNvSpPr>
            <p:nvPr/>
          </p:nvSpPr>
          <p:spPr bwMode="auto">
            <a:xfrm>
              <a:off x="15354326" y="8714523"/>
              <a:ext cx="4142" cy="6213"/>
            </a:xfrm>
            <a:custGeom>
              <a:avLst/>
              <a:gdLst>
                <a:gd name="T0" fmla="*/ 6 w 7"/>
                <a:gd name="T1" fmla="*/ 14 h 15"/>
                <a:gd name="T2" fmla="*/ 6 w 7"/>
                <a:gd name="T3" fmla="*/ 0 h 15"/>
                <a:gd name="T4" fmla="*/ 0 w 7"/>
                <a:gd name="T5" fmla="*/ 14 h 15"/>
                <a:gd name="T6" fmla="*/ 6 w 7"/>
                <a:gd name="T7" fmla="*/ 14 h 15"/>
              </a:gdLst>
              <a:ahLst/>
              <a:cxnLst>
                <a:cxn ang="0">
                  <a:pos x="T0" y="T1"/>
                </a:cxn>
                <a:cxn ang="0">
                  <a:pos x="T2" y="T3"/>
                </a:cxn>
                <a:cxn ang="0">
                  <a:pos x="T4" y="T5"/>
                </a:cxn>
                <a:cxn ang="0">
                  <a:pos x="T6" y="T7"/>
                </a:cxn>
              </a:cxnLst>
              <a:rect l="0" t="0" r="r" b="b"/>
              <a:pathLst>
                <a:path w="7" h="15">
                  <a:moveTo>
                    <a:pt x="6" y="14"/>
                  </a:moveTo>
                  <a:lnTo>
                    <a:pt x="6" y="0"/>
                  </a:lnTo>
                  <a:lnTo>
                    <a:pt x="0" y="14"/>
                  </a:lnTo>
                  <a:lnTo>
                    <a:pt x="6" y="14"/>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 name="Freeform 61"/>
            <p:cNvSpPr>
              <a:spLocks noChangeArrowheads="1"/>
            </p:cNvSpPr>
            <p:nvPr/>
          </p:nvSpPr>
          <p:spPr bwMode="auto">
            <a:xfrm>
              <a:off x="14494816" y="10781627"/>
              <a:ext cx="4142" cy="4142"/>
            </a:xfrm>
            <a:custGeom>
              <a:avLst/>
              <a:gdLst>
                <a:gd name="T0" fmla="*/ 0 w 8"/>
                <a:gd name="T1" fmla="*/ 7 h 8"/>
                <a:gd name="T2" fmla="*/ 7 w 8"/>
                <a:gd name="T3" fmla="*/ 7 h 8"/>
                <a:gd name="T4" fmla="*/ 0 w 8"/>
                <a:gd name="T5" fmla="*/ 0 h 8"/>
                <a:gd name="T6" fmla="*/ 0 w 8"/>
                <a:gd name="T7" fmla="*/ 7 h 8"/>
              </a:gdLst>
              <a:ahLst/>
              <a:cxnLst>
                <a:cxn ang="0">
                  <a:pos x="T0" y="T1"/>
                </a:cxn>
                <a:cxn ang="0">
                  <a:pos x="T2" y="T3"/>
                </a:cxn>
                <a:cxn ang="0">
                  <a:pos x="T4" y="T5"/>
                </a:cxn>
                <a:cxn ang="0">
                  <a:pos x="T6" y="T7"/>
                </a:cxn>
              </a:cxnLst>
              <a:rect l="0" t="0" r="r" b="b"/>
              <a:pathLst>
                <a:path w="8" h="8">
                  <a:moveTo>
                    <a:pt x="0" y="7"/>
                  </a:moveTo>
                  <a:lnTo>
                    <a:pt x="7" y="7"/>
                  </a:lnTo>
                  <a:lnTo>
                    <a:pt x="0" y="0"/>
                  </a:lnTo>
                  <a:lnTo>
                    <a:pt x="0" y="7"/>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 name="Freeform 62"/>
            <p:cNvSpPr>
              <a:spLocks noChangeArrowheads="1"/>
            </p:cNvSpPr>
            <p:nvPr/>
          </p:nvSpPr>
          <p:spPr bwMode="auto">
            <a:xfrm>
              <a:off x="14486531" y="10781627"/>
              <a:ext cx="6214" cy="4142"/>
            </a:xfrm>
            <a:custGeom>
              <a:avLst/>
              <a:gdLst>
                <a:gd name="T0" fmla="*/ 14 w 15"/>
                <a:gd name="T1" fmla="*/ 0 h 8"/>
                <a:gd name="T2" fmla="*/ 14 w 15"/>
                <a:gd name="T3" fmla="*/ 7 h 8"/>
                <a:gd name="T4" fmla="*/ 0 w 15"/>
                <a:gd name="T5" fmla="*/ 7 h 8"/>
                <a:gd name="T6" fmla="*/ 14 w 15"/>
                <a:gd name="T7" fmla="*/ 0 h 8"/>
              </a:gdLst>
              <a:ahLst/>
              <a:cxnLst>
                <a:cxn ang="0">
                  <a:pos x="T0" y="T1"/>
                </a:cxn>
                <a:cxn ang="0">
                  <a:pos x="T2" y="T3"/>
                </a:cxn>
                <a:cxn ang="0">
                  <a:pos x="T4" y="T5"/>
                </a:cxn>
                <a:cxn ang="0">
                  <a:pos x="T6" y="T7"/>
                </a:cxn>
              </a:cxnLst>
              <a:rect l="0" t="0" r="r" b="b"/>
              <a:pathLst>
                <a:path w="15" h="8">
                  <a:moveTo>
                    <a:pt x="14" y="0"/>
                  </a:moveTo>
                  <a:lnTo>
                    <a:pt x="14" y="7"/>
                  </a:lnTo>
                  <a:lnTo>
                    <a:pt x="0" y="7"/>
                  </a:lnTo>
                  <a:lnTo>
                    <a:pt x="14"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 name="Freeform 63"/>
            <p:cNvSpPr>
              <a:spLocks noChangeArrowheads="1"/>
            </p:cNvSpPr>
            <p:nvPr/>
          </p:nvSpPr>
          <p:spPr bwMode="auto">
            <a:xfrm>
              <a:off x="14509314" y="10767127"/>
              <a:ext cx="2071" cy="6214"/>
            </a:xfrm>
            <a:custGeom>
              <a:avLst/>
              <a:gdLst>
                <a:gd name="T0" fmla="*/ 0 w 1"/>
                <a:gd name="T1" fmla="*/ 0 h 15"/>
                <a:gd name="T2" fmla="*/ 0 w 1"/>
                <a:gd name="T3" fmla="*/ 7 h 15"/>
                <a:gd name="T4" fmla="*/ 0 w 1"/>
                <a:gd name="T5" fmla="*/ 14 h 15"/>
                <a:gd name="T6" fmla="*/ 0 w 1"/>
                <a:gd name="T7" fmla="*/ 7 h 15"/>
                <a:gd name="T8" fmla="*/ 0 w 1"/>
                <a:gd name="T9" fmla="*/ 0 h 15"/>
              </a:gdLst>
              <a:ahLst/>
              <a:cxnLst>
                <a:cxn ang="0">
                  <a:pos x="T0" y="T1"/>
                </a:cxn>
                <a:cxn ang="0">
                  <a:pos x="T2" y="T3"/>
                </a:cxn>
                <a:cxn ang="0">
                  <a:pos x="T4" y="T5"/>
                </a:cxn>
                <a:cxn ang="0">
                  <a:pos x="T6" y="T7"/>
                </a:cxn>
                <a:cxn ang="0">
                  <a:pos x="T8" y="T9"/>
                </a:cxn>
              </a:cxnLst>
              <a:rect l="0" t="0" r="r" b="b"/>
              <a:pathLst>
                <a:path w="1" h="15">
                  <a:moveTo>
                    <a:pt x="0" y="0"/>
                  </a:moveTo>
                  <a:lnTo>
                    <a:pt x="0" y="7"/>
                  </a:lnTo>
                  <a:lnTo>
                    <a:pt x="0" y="14"/>
                  </a:lnTo>
                  <a:lnTo>
                    <a:pt x="0" y="7"/>
                  </a:lnTo>
                  <a:lnTo>
                    <a:pt x="0"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 name="Freeform 64"/>
            <p:cNvSpPr>
              <a:spLocks noChangeArrowheads="1"/>
            </p:cNvSpPr>
            <p:nvPr/>
          </p:nvSpPr>
          <p:spPr bwMode="auto">
            <a:xfrm>
              <a:off x="14498957" y="10789912"/>
              <a:ext cx="10356" cy="2071"/>
            </a:xfrm>
            <a:custGeom>
              <a:avLst/>
              <a:gdLst>
                <a:gd name="T0" fmla="*/ 14 w 22"/>
                <a:gd name="T1" fmla="*/ 0 h 1"/>
                <a:gd name="T2" fmla="*/ 21 w 22"/>
                <a:gd name="T3" fmla="*/ 0 h 1"/>
                <a:gd name="T4" fmla="*/ 0 w 22"/>
                <a:gd name="T5" fmla="*/ 0 h 1"/>
                <a:gd name="T6" fmla="*/ 14 w 22"/>
                <a:gd name="T7" fmla="*/ 0 h 1"/>
              </a:gdLst>
              <a:ahLst/>
              <a:cxnLst>
                <a:cxn ang="0">
                  <a:pos x="T0" y="T1"/>
                </a:cxn>
                <a:cxn ang="0">
                  <a:pos x="T2" y="T3"/>
                </a:cxn>
                <a:cxn ang="0">
                  <a:pos x="T4" y="T5"/>
                </a:cxn>
                <a:cxn ang="0">
                  <a:pos x="T6" y="T7"/>
                </a:cxn>
              </a:cxnLst>
              <a:rect l="0" t="0" r="r" b="b"/>
              <a:pathLst>
                <a:path w="22" h="1">
                  <a:moveTo>
                    <a:pt x="14" y="0"/>
                  </a:moveTo>
                  <a:lnTo>
                    <a:pt x="21" y="0"/>
                  </a:lnTo>
                  <a:lnTo>
                    <a:pt x="0" y="0"/>
                  </a:lnTo>
                  <a:lnTo>
                    <a:pt x="14"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 name="Freeform 65"/>
            <p:cNvSpPr>
              <a:spLocks noChangeArrowheads="1"/>
            </p:cNvSpPr>
            <p:nvPr/>
          </p:nvSpPr>
          <p:spPr bwMode="auto">
            <a:xfrm>
              <a:off x="15292193" y="8625461"/>
              <a:ext cx="4142" cy="4142"/>
            </a:xfrm>
            <a:custGeom>
              <a:avLst/>
              <a:gdLst>
                <a:gd name="T0" fmla="*/ 0 w 8"/>
                <a:gd name="T1" fmla="*/ 0 h 7"/>
                <a:gd name="T2" fmla="*/ 7 w 8"/>
                <a:gd name="T3" fmla="*/ 0 h 7"/>
                <a:gd name="T4" fmla="*/ 0 w 8"/>
                <a:gd name="T5" fmla="*/ 6 h 7"/>
                <a:gd name="T6" fmla="*/ 0 w 8"/>
                <a:gd name="T7" fmla="*/ 0 h 7"/>
              </a:gdLst>
              <a:ahLst/>
              <a:cxnLst>
                <a:cxn ang="0">
                  <a:pos x="T0" y="T1"/>
                </a:cxn>
                <a:cxn ang="0">
                  <a:pos x="T2" y="T3"/>
                </a:cxn>
                <a:cxn ang="0">
                  <a:pos x="T4" y="T5"/>
                </a:cxn>
                <a:cxn ang="0">
                  <a:pos x="T6" y="T7"/>
                </a:cxn>
              </a:cxnLst>
              <a:rect l="0" t="0" r="r" b="b"/>
              <a:pathLst>
                <a:path w="8" h="7">
                  <a:moveTo>
                    <a:pt x="0" y="0"/>
                  </a:moveTo>
                  <a:lnTo>
                    <a:pt x="7" y="0"/>
                  </a:lnTo>
                  <a:lnTo>
                    <a:pt x="0" y="6"/>
                  </a:lnTo>
                  <a:lnTo>
                    <a:pt x="0"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 name="Freeform 66"/>
            <p:cNvSpPr>
              <a:spLocks noChangeArrowheads="1"/>
            </p:cNvSpPr>
            <p:nvPr/>
          </p:nvSpPr>
          <p:spPr bwMode="auto">
            <a:xfrm>
              <a:off x="17539346" y="11572842"/>
              <a:ext cx="2495687" cy="1702563"/>
            </a:xfrm>
            <a:custGeom>
              <a:avLst/>
              <a:gdLst>
                <a:gd name="T0" fmla="*/ 3464 w 5315"/>
                <a:gd name="T1" fmla="*/ 3332 h 3626"/>
                <a:gd name="T2" fmla="*/ 3846 w 5315"/>
                <a:gd name="T3" fmla="*/ 3492 h 3626"/>
                <a:gd name="T4" fmla="*/ 4222 w 5315"/>
                <a:gd name="T5" fmla="*/ 3513 h 3626"/>
                <a:gd name="T6" fmla="*/ 4445 w 5315"/>
                <a:gd name="T7" fmla="*/ 3562 h 3626"/>
                <a:gd name="T8" fmla="*/ 4396 w 5315"/>
                <a:gd name="T9" fmla="*/ 3367 h 3626"/>
                <a:gd name="T10" fmla="*/ 4493 w 5315"/>
                <a:gd name="T11" fmla="*/ 3040 h 3626"/>
                <a:gd name="T12" fmla="*/ 4646 w 5315"/>
                <a:gd name="T13" fmla="*/ 2915 h 3626"/>
                <a:gd name="T14" fmla="*/ 4674 w 5315"/>
                <a:gd name="T15" fmla="*/ 2852 h 3626"/>
                <a:gd name="T16" fmla="*/ 4695 w 5315"/>
                <a:gd name="T17" fmla="*/ 2783 h 3626"/>
                <a:gd name="T18" fmla="*/ 4716 w 5315"/>
                <a:gd name="T19" fmla="*/ 2616 h 3626"/>
                <a:gd name="T20" fmla="*/ 4626 w 5315"/>
                <a:gd name="T21" fmla="*/ 2512 h 3626"/>
                <a:gd name="T22" fmla="*/ 4542 w 5315"/>
                <a:gd name="T23" fmla="*/ 2379 h 3626"/>
                <a:gd name="T24" fmla="*/ 4598 w 5315"/>
                <a:gd name="T25" fmla="*/ 2345 h 3626"/>
                <a:gd name="T26" fmla="*/ 4563 w 5315"/>
                <a:gd name="T27" fmla="*/ 2212 h 3626"/>
                <a:gd name="T28" fmla="*/ 4389 w 5315"/>
                <a:gd name="T29" fmla="*/ 2101 h 3626"/>
                <a:gd name="T30" fmla="*/ 4445 w 5315"/>
                <a:gd name="T31" fmla="*/ 1677 h 3626"/>
                <a:gd name="T32" fmla="*/ 4563 w 5315"/>
                <a:gd name="T33" fmla="*/ 1378 h 3626"/>
                <a:gd name="T34" fmla="*/ 4688 w 5315"/>
                <a:gd name="T35" fmla="*/ 1051 h 3626"/>
                <a:gd name="T36" fmla="*/ 4730 w 5315"/>
                <a:gd name="T37" fmla="*/ 939 h 3626"/>
                <a:gd name="T38" fmla="*/ 4904 w 5315"/>
                <a:gd name="T39" fmla="*/ 703 h 3626"/>
                <a:gd name="T40" fmla="*/ 5168 w 5315"/>
                <a:gd name="T41" fmla="*/ 265 h 3626"/>
                <a:gd name="T42" fmla="*/ 5238 w 5315"/>
                <a:gd name="T43" fmla="*/ 98 h 3626"/>
                <a:gd name="T44" fmla="*/ 4973 w 5315"/>
                <a:gd name="T45" fmla="*/ 119 h 3626"/>
                <a:gd name="T46" fmla="*/ 4820 w 5315"/>
                <a:gd name="T47" fmla="*/ 188 h 3626"/>
                <a:gd name="T48" fmla="*/ 4632 w 5315"/>
                <a:gd name="T49" fmla="*/ 188 h 3626"/>
                <a:gd name="T50" fmla="*/ 4584 w 5315"/>
                <a:gd name="T51" fmla="*/ 258 h 3626"/>
                <a:gd name="T52" fmla="*/ 4319 w 5315"/>
                <a:gd name="T53" fmla="*/ 341 h 3626"/>
                <a:gd name="T54" fmla="*/ 4055 w 5315"/>
                <a:gd name="T55" fmla="*/ 286 h 3626"/>
                <a:gd name="T56" fmla="*/ 3756 w 5315"/>
                <a:gd name="T57" fmla="*/ 383 h 3626"/>
                <a:gd name="T58" fmla="*/ 3506 w 5315"/>
                <a:gd name="T59" fmla="*/ 529 h 3626"/>
                <a:gd name="T60" fmla="*/ 3144 w 5315"/>
                <a:gd name="T61" fmla="*/ 619 h 3626"/>
                <a:gd name="T62" fmla="*/ 2887 w 5315"/>
                <a:gd name="T63" fmla="*/ 613 h 3626"/>
                <a:gd name="T64" fmla="*/ 2622 w 5315"/>
                <a:gd name="T65" fmla="*/ 578 h 3626"/>
                <a:gd name="T66" fmla="*/ 2226 w 5315"/>
                <a:gd name="T67" fmla="*/ 724 h 3626"/>
                <a:gd name="T68" fmla="*/ 1940 w 5315"/>
                <a:gd name="T69" fmla="*/ 613 h 3626"/>
                <a:gd name="T70" fmla="*/ 1815 w 5315"/>
                <a:gd name="T71" fmla="*/ 418 h 3626"/>
                <a:gd name="T72" fmla="*/ 1683 w 5315"/>
                <a:gd name="T73" fmla="*/ 453 h 3626"/>
                <a:gd name="T74" fmla="*/ 1544 w 5315"/>
                <a:gd name="T75" fmla="*/ 383 h 3626"/>
                <a:gd name="T76" fmla="*/ 1565 w 5315"/>
                <a:gd name="T77" fmla="*/ 327 h 3626"/>
                <a:gd name="T78" fmla="*/ 1481 w 5315"/>
                <a:gd name="T79" fmla="*/ 223 h 3626"/>
                <a:gd name="T80" fmla="*/ 1398 w 5315"/>
                <a:gd name="T81" fmla="*/ 230 h 3626"/>
                <a:gd name="T82" fmla="*/ 1307 w 5315"/>
                <a:gd name="T83" fmla="*/ 286 h 3626"/>
                <a:gd name="T84" fmla="*/ 1078 w 5315"/>
                <a:gd name="T85" fmla="*/ 320 h 3626"/>
                <a:gd name="T86" fmla="*/ 911 w 5315"/>
                <a:gd name="T87" fmla="*/ 578 h 3626"/>
                <a:gd name="T88" fmla="*/ 633 w 5315"/>
                <a:gd name="T89" fmla="*/ 480 h 3626"/>
                <a:gd name="T90" fmla="*/ 514 w 5315"/>
                <a:gd name="T91" fmla="*/ 279 h 3626"/>
                <a:gd name="T92" fmla="*/ 417 w 5315"/>
                <a:gd name="T93" fmla="*/ 418 h 3626"/>
                <a:gd name="T94" fmla="*/ 237 w 5315"/>
                <a:gd name="T95" fmla="*/ 508 h 3626"/>
                <a:gd name="T96" fmla="*/ 161 w 5315"/>
                <a:gd name="T97" fmla="*/ 626 h 3626"/>
                <a:gd name="T98" fmla="*/ 105 w 5315"/>
                <a:gd name="T99" fmla="*/ 780 h 3626"/>
                <a:gd name="T100" fmla="*/ 63 w 5315"/>
                <a:gd name="T101" fmla="*/ 988 h 3626"/>
                <a:gd name="T102" fmla="*/ 7 w 5315"/>
                <a:gd name="T103" fmla="*/ 1127 h 3626"/>
                <a:gd name="T104" fmla="*/ 230 w 5315"/>
                <a:gd name="T105" fmla="*/ 1405 h 3626"/>
                <a:gd name="T106" fmla="*/ 751 w 5315"/>
                <a:gd name="T107" fmla="*/ 1586 h 3626"/>
                <a:gd name="T108" fmla="*/ 987 w 5315"/>
                <a:gd name="T109" fmla="*/ 1767 h 3626"/>
                <a:gd name="T110" fmla="*/ 1314 w 5315"/>
                <a:gd name="T111" fmla="*/ 1872 h 3626"/>
                <a:gd name="T112" fmla="*/ 1488 w 5315"/>
                <a:gd name="T113" fmla="*/ 2059 h 3626"/>
                <a:gd name="T114" fmla="*/ 1794 w 5315"/>
                <a:gd name="T115" fmla="*/ 2219 h 3626"/>
                <a:gd name="T116" fmla="*/ 2024 w 5315"/>
                <a:gd name="T117" fmla="*/ 2393 h 3626"/>
                <a:gd name="T118" fmla="*/ 2358 w 5315"/>
                <a:gd name="T119" fmla="*/ 2595 h 3626"/>
                <a:gd name="T120" fmla="*/ 2747 w 5315"/>
                <a:gd name="T121" fmla="*/ 2616 h 36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315" h="3626">
                  <a:moveTo>
                    <a:pt x="3144" y="2846"/>
                  </a:moveTo>
                  <a:lnTo>
                    <a:pt x="3234" y="2964"/>
                  </a:lnTo>
                  <a:lnTo>
                    <a:pt x="3311" y="3131"/>
                  </a:lnTo>
                  <a:lnTo>
                    <a:pt x="3352" y="3263"/>
                  </a:lnTo>
                  <a:lnTo>
                    <a:pt x="3415" y="3325"/>
                  </a:lnTo>
                  <a:lnTo>
                    <a:pt x="3464" y="3332"/>
                  </a:lnTo>
                  <a:lnTo>
                    <a:pt x="3568" y="3360"/>
                  </a:lnTo>
                  <a:lnTo>
                    <a:pt x="3645" y="3374"/>
                  </a:lnTo>
                  <a:lnTo>
                    <a:pt x="3714" y="3465"/>
                  </a:lnTo>
                  <a:lnTo>
                    <a:pt x="3763" y="3471"/>
                  </a:lnTo>
                  <a:lnTo>
                    <a:pt x="3833" y="3479"/>
                  </a:lnTo>
                  <a:lnTo>
                    <a:pt x="3846" y="3492"/>
                  </a:lnTo>
                  <a:lnTo>
                    <a:pt x="3874" y="3499"/>
                  </a:lnTo>
                  <a:lnTo>
                    <a:pt x="3944" y="3471"/>
                  </a:lnTo>
                  <a:lnTo>
                    <a:pt x="3992" y="3444"/>
                  </a:lnTo>
                  <a:lnTo>
                    <a:pt x="4062" y="3444"/>
                  </a:lnTo>
                  <a:lnTo>
                    <a:pt x="4167" y="3527"/>
                  </a:lnTo>
                  <a:lnTo>
                    <a:pt x="4222" y="3513"/>
                  </a:lnTo>
                  <a:lnTo>
                    <a:pt x="4236" y="3499"/>
                  </a:lnTo>
                  <a:lnTo>
                    <a:pt x="4306" y="3534"/>
                  </a:lnTo>
                  <a:lnTo>
                    <a:pt x="4333" y="3597"/>
                  </a:lnTo>
                  <a:lnTo>
                    <a:pt x="4354" y="3604"/>
                  </a:lnTo>
                  <a:lnTo>
                    <a:pt x="4368" y="3625"/>
                  </a:lnTo>
                  <a:lnTo>
                    <a:pt x="4445" y="3562"/>
                  </a:lnTo>
                  <a:lnTo>
                    <a:pt x="4459" y="3576"/>
                  </a:lnTo>
                  <a:lnTo>
                    <a:pt x="4465" y="3541"/>
                  </a:lnTo>
                  <a:lnTo>
                    <a:pt x="4459" y="3534"/>
                  </a:lnTo>
                  <a:lnTo>
                    <a:pt x="4445" y="3513"/>
                  </a:lnTo>
                  <a:lnTo>
                    <a:pt x="4431" y="3409"/>
                  </a:lnTo>
                  <a:lnTo>
                    <a:pt x="4396" y="3367"/>
                  </a:lnTo>
                  <a:lnTo>
                    <a:pt x="4396" y="3325"/>
                  </a:lnTo>
                  <a:lnTo>
                    <a:pt x="4396" y="3284"/>
                  </a:lnTo>
                  <a:lnTo>
                    <a:pt x="4417" y="3270"/>
                  </a:lnTo>
                  <a:lnTo>
                    <a:pt x="4424" y="3173"/>
                  </a:lnTo>
                  <a:lnTo>
                    <a:pt x="4465" y="3131"/>
                  </a:lnTo>
                  <a:lnTo>
                    <a:pt x="4493" y="3040"/>
                  </a:lnTo>
                  <a:lnTo>
                    <a:pt x="4521" y="3012"/>
                  </a:lnTo>
                  <a:lnTo>
                    <a:pt x="4549" y="2971"/>
                  </a:lnTo>
                  <a:lnTo>
                    <a:pt x="4584" y="2950"/>
                  </a:lnTo>
                  <a:lnTo>
                    <a:pt x="4577" y="2936"/>
                  </a:lnTo>
                  <a:lnTo>
                    <a:pt x="4612" y="2922"/>
                  </a:lnTo>
                  <a:lnTo>
                    <a:pt x="4646" y="2915"/>
                  </a:lnTo>
                  <a:lnTo>
                    <a:pt x="4674" y="2908"/>
                  </a:lnTo>
                  <a:lnTo>
                    <a:pt x="4660" y="2887"/>
                  </a:lnTo>
                  <a:lnTo>
                    <a:pt x="4681" y="2880"/>
                  </a:lnTo>
                  <a:lnTo>
                    <a:pt x="4674" y="2873"/>
                  </a:lnTo>
                  <a:lnTo>
                    <a:pt x="4681" y="2873"/>
                  </a:lnTo>
                  <a:lnTo>
                    <a:pt x="4674" y="2852"/>
                  </a:lnTo>
                  <a:lnTo>
                    <a:pt x="4730" y="2818"/>
                  </a:lnTo>
                  <a:lnTo>
                    <a:pt x="4758" y="2846"/>
                  </a:lnTo>
                  <a:lnTo>
                    <a:pt x="4793" y="2846"/>
                  </a:lnTo>
                  <a:lnTo>
                    <a:pt x="4744" y="2769"/>
                  </a:lnTo>
                  <a:lnTo>
                    <a:pt x="4716" y="2776"/>
                  </a:lnTo>
                  <a:lnTo>
                    <a:pt x="4695" y="2783"/>
                  </a:lnTo>
                  <a:lnTo>
                    <a:pt x="4681" y="2727"/>
                  </a:lnTo>
                  <a:lnTo>
                    <a:pt x="4709" y="2713"/>
                  </a:lnTo>
                  <a:lnTo>
                    <a:pt x="4723" y="2741"/>
                  </a:lnTo>
                  <a:lnTo>
                    <a:pt x="4723" y="2713"/>
                  </a:lnTo>
                  <a:lnTo>
                    <a:pt x="4730" y="2658"/>
                  </a:lnTo>
                  <a:lnTo>
                    <a:pt x="4716" y="2616"/>
                  </a:lnTo>
                  <a:lnTo>
                    <a:pt x="4653" y="2616"/>
                  </a:lnTo>
                  <a:lnTo>
                    <a:pt x="4626" y="2609"/>
                  </a:lnTo>
                  <a:lnTo>
                    <a:pt x="4598" y="2574"/>
                  </a:lnTo>
                  <a:lnTo>
                    <a:pt x="4612" y="2525"/>
                  </a:lnTo>
                  <a:lnTo>
                    <a:pt x="4632" y="2539"/>
                  </a:lnTo>
                  <a:lnTo>
                    <a:pt x="4626" y="2512"/>
                  </a:lnTo>
                  <a:lnTo>
                    <a:pt x="4612" y="2519"/>
                  </a:lnTo>
                  <a:lnTo>
                    <a:pt x="4577" y="2519"/>
                  </a:lnTo>
                  <a:lnTo>
                    <a:pt x="4563" y="2463"/>
                  </a:lnTo>
                  <a:lnTo>
                    <a:pt x="4549" y="2442"/>
                  </a:lnTo>
                  <a:lnTo>
                    <a:pt x="4542" y="2386"/>
                  </a:lnTo>
                  <a:lnTo>
                    <a:pt x="4542" y="2379"/>
                  </a:lnTo>
                  <a:lnTo>
                    <a:pt x="4556" y="2366"/>
                  </a:lnTo>
                  <a:lnTo>
                    <a:pt x="4549" y="2331"/>
                  </a:lnTo>
                  <a:lnTo>
                    <a:pt x="4591" y="2317"/>
                  </a:lnTo>
                  <a:lnTo>
                    <a:pt x="4598" y="2331"/>
                  </a:lnTo>
                  <a:lnTo>
                    <a:pt x="4612" y="2379"/>
                  </a:lnTo>
                  <a:lnTo>
                    <a:pt x="4598" y="2345"/>
                  </a:lnTo>
                  <a:lnTo>
                    <a:pt x="4619" y="2317"/>
                  </a:lnTo>
                  <a:lnTo>
                    <a:pt x="4646" y="2345"/>
                  </a:lnTo>
                  <a:lnTo>
                    <a:pt x="4660" y="2317"/>
                  </a:lnTo>
                  <a:lnTo>
                    <a:pt x="4626" y="2282"/>
                  </a:lnTo>
                  <a:lnTo>
                    <a:pt x="4584" y="2219"/>
                  </a:lnTo>
                  <a:lnTo>
                    <a:pt x="4563" y="2212"/>
                  </a:lnTo>
                  <a:lnTo>
                    <a:pt x="4556" y="2226"/>
                  </a:lnTo>
                  <a:lnTo>
                    <a:pt x="4528" y="2219"/>
                  </a:lnTo>
                  <a:lnTo>
                    <a:pt x="4514" y="2219"/>
                  </a:lnTo>
                  <a:lnTo>
                    <a:pt x="4480" y="2192"/>
                  </a:lnTo>
                  <a:lnTo>
                    <a:pt x="4417" y="2178"/>
                  </a:lnTo>
                  <a:lnTo>
                    <a:pt x="4389" y="2101"/>
                  </a:lnTo>
                  <a:lnTo>
                    <a:pt x="4389" y="2066"/>
                  </a:lnTo>
                  <a:lnTo>
                    <a:pt x="4382" y="1865"/>
                  </a:lnTo>
                  <a:lnTo>
                    <a:pt x="4389" y="1774"/>
                  </a:lnTo>
                  <a:lnTo>
                    <a:pt x="4389" y="1760"/>
                  </a:lnTo>
                  <a:lnTo>
                    <a:pt x="4431" y="1698"/>
                  </a:lnTo>
                  <a:lnTo>
                    <a:pt x="4445" y="1677"/>
                  </a:lnTo>
                  <a:lnTo>
                    <a:pt x="4486" y="1642"/>
                  </a:lnTo>
                  <a:lnTo>
                    <a:pt x="4521" y="1593"/>
                  </a:lnTo>
                  <a:lnTo>
                    <a:pt x="4528" y="1572"/>
                  </a:lnTo>
                  <a:lnTo>
                    <a:pt x="4528" y="1461"/>
                  </a:lnTo>
                  <a:lnTo>
                    <a:pt x="4563" y="1412"/>
                  </a:lnTo>
                  <a:lnTo>
                    <a:pt x="4563" y="1378"/>
                  </a:lnTo>
                  <a:lnTo>
                    <a:pt x="4598" y="1301"/>
                  </a:lnTo>
                  <a:lnTo>
                    <a:pt x="4577" y="1239"/>
                  </a:lnTo>
                  <a:lnTo>
                    <a:pt x="4612" y="1169"/>
                  </a:lnTo>
                  <a:lnTo>
                    <a:pt x="4626" y="1127"/>
                  </a:lnTo>
                  <a:lnTo>
                    <a:pt x="4660" y="1086"/>
                  </a:lnTo>
                  <a:lnTo>
                    <a:pt x="4688" y="1051"/>
                  </a:lnTo>
                  <a:lnTo>
                    <a:pt x="4695" y="1016"/>
                  </a:lnTo>
                  <a:lnTo>
                    <a:pt x="4695" y="1009"/>
                  </a:lnTo>
                  <a:lnTo>
                    <a:pt x="4723" y="1002"/>
                  </a:lnTo>
                  <a:lnTo>
                    <a:pt x="4730" y="981"/>
                  </a:lnTo>
                  <a:lnTo>
                    <a:pt x="4723" y="953"/>
                  </a:lnTo>
                  <a:lnTo>
                    <a:pt x="4730" y="939"/>
                  </a:lnTo>
                  <a:lnTo>
                    <a:pt x="4786" y="877"/>
                  </a:lnTo>
                  <a:lnTo>
                    <a:pt x="4807" y="856"/>
                  </a:lnTo>
                  <a:lnTo>
                    <a:pt x="4827" y="814"/>
                  </a:lnTo>
                  <a:lnTo>
                    <a:pt x="4862" y="759"/>
                  </a:lnTo>
                  <a:lnTo>
                    <a:pt x="4876" y="745"/>
                  </a:lnTo>
                  <a:lnTo>
                    <a:pt x="4904" y="703"/>
                  </a:lnTo>
                  <a:lnTo>
                    <a:pt x="4925" y="675"/>
                  </a:lnTo>
                  <a:lnTo>
                    <a:pt x="4959" y="605"/>
                  </a:lnTo>
                  <a:lnTo>
                    <a:pt x="4987" y="578"/>
                  </a:lnTo>
                  <a:lnTo>
                    <a:pt x="5015" y="550"/>
                  </a:lnTo>
                  <a:lnTo>
                    <a:pt x="5085" y="411"/>
                  </a:lnTo>
                  <a:lnTo>
                    <a:pt x="5168" y="265"/>
                  </a:lnTo>
                  <a:lnTo>
                    <a:pt x="5182" y="230"/>
                  </a:lnTo>
                  <a:lnTo>
                    <a:pt x="5168" y="230"/>
                  </a:lnTo>
                  <a:lnTo>
                    <a:pt x="5168" y="251"/>
                  </a:lnTo>
                  <a:lnTo>
                    <a:pt x="5154" y="244"/>
                  </a:lnTo>
                  <a:lnTo>
                    <a:pt x="5182" y="146"/>
                  </a:lnTo>
                  <a:lnTo>
                    <a:pt x="5238" y="98"/>
                  </a:lnTo>
                  <a:lnTo>
                    <a:pt x="5314" y="70"/>
                  </a:lnTo>
                  <a:lnTo>
                    <a:pt x="5272" y="63"/>
                  </a:lnTo>
                  <a:lnTo>
                    <a:pt x="5217" y="49"/>
                  </a:lnTo>
                  <a:lnTo>
                    <a:pt x="5133" y="0"/>
                  </a:lnTo>
                  <a:lnTo>
                    <a:pt x="5085" y="14"/>
                  </a:lnTo>
                  <a:lnTo>
                    <a:pt x="4973" y="119"/>
                  </a:lnTo>
                  <a:lnTo>
                    <a:pt x="4939" y="132"/>
                  </a:lnTo>
                  <a:lnTo>
                    <a:pt x="4925" y="132"/>
                  </a:lnTo>
                  <a:lnTo>
                    <a:pt x="4883" y="160"/>
                  </a:lnTo>
                  <a:lnTo>
                    <a:pt x="4848" y="167"/>
                  </a:lnTo>
                  <a:lnTo>
                    <a:pt x="4820" y="181"/>
                  </a:lnTo>
                  <a:lnTo>
                    <a:pt x="4820" y="188"/>
                  </a:lnTo>
                  <a:lnTo>
                    <a:pt x="4793" y="188"/>
                  </a:lnTo>
                  <a:lnTo>
                    <a:pt x="4786" y="188"/>
                  </a:lnTo>
                  <a:lnTo>
                    <a:pt x="4758" y="195"/>
                  </a:lnTo>
                  <a:lnTo>
                    <a:pt x="4723" y="209"/>
                  </a:lnTo>
                  <a:lnTo>
                    <a:pt x="4688" y="209"/>
                  </a:lnTo>
                  <a:lnTo>
                    <a:pt x="4632" y="188"/>
                  </a:lnTo>
                  <a:lnTo>
                    <a:pt x="4653" y="112"/>
                  </a:lnTo>
                  <a:lnTo>
                    <a:pt x="4632" y="70"/>
                  </a:lnTo>
                  <a:lnTo>
                    <a:pt x="4612" y="84"/>
                  </a:lnTo>
                  <a:lnTo>
                    <a:pt x="4626" y="98"/>
                  </a:lnTo>
                  <a:lnTo>
                    <a:pt x="4632" y="125"/>
                  </a:lnTo>
                  <a:lnTo>
                    <a:pt x="4584" y="258"/>
                  </a:lnTo>
                  <a:lnTo>
                    <a:pt x="4521" y="327"/>
                  </a:lnTo>
                  <a:lnTo>
                    <a:pt x="4431" y="376"/>
                  </a:lnTo>
                  <a:lnTo>
                    <a:pt x="4382" y="397"/>
                  </a:lnTo>
                  <a:lnTo>
                    <a:pt x="4354" y="383"/>
                  </a:lnTo>
                  <a:lnTo>
                    <a:pt x="4326" y="376"/>
                  </a:lnTo>
                  <a:lnTo>
                    <a:pt x="4319" y="341"/>
                  </a:lnTo>
                  <a:lnTo>
                    <a:pt x="4326" y="348"/>
                  </a:lnTo>
                  <a:lnTo>
                    <a:pt x="4319" y="341"/>
                  </a:lnTo>
                  <a:lnTo>
                    <a:pt x="4215" y="327"/>
                  </a:lnTo>
                  <a:lnTo>
                    <a:pt x="4173" y="313"/>
                  </a:lnTo>
                  <a:lnTo>
                    <a:pt x="4104" y="251"/>
                  </a:lnTo>
                  <a:lnTo>
                    <a:pt x="4055" y="286"/>
                  </a:lnTo>
                  <a:lnTo>
                    <a:pt x="3965" y="299"/>
                  </a:lnTo>
                  <a:lnTo>
                    <a:pt x="3930" y="313"/>
                  </a:lnTo>
                  <a:lnTo>
                    <a:pt x="3895" y="327"/>
                  </a:lnTo>
                  <a:lnTo>
                    <a:pt x="3860" y="327"/>
                  </a:lnTo>
                  <a:lnTo>
                    <a:pt x="3825" y="299"/>
                  </a:lnTo>
                  <a:lnTo>
                    <a:pt x="3756" y="383"/>
                  </a:lnTo>
                  <a:lnTo>
                    <a:pt x="3728" y="418"/>
                  </a:lnTo>
                  <a:lnTo>
                    <a:pt x="3673" y="473"/>
                  </a:lnTo>
                  <a:lnTo>
                    <a:pt x="3638" y="508"/>
                  </a:lnTo>
                  <a:lnTo>
                    <a:pt x="3596" y="508"/>
                  </a:lnTo>
                  <a:lnTo>
                    <a:pt x="3575" y="522"/>
                  </a:lnTo>
                  <a:lnTo>
                    <a:pt x="3506" y="529"/>
                  </a:lnTo>
                  <a:lnTo>
                    <a:pt x="3471" y="557"/>
                  </a:lnTo>
                  <a:lnTo>
                    <a:pt x="3346" y="592"/>
                  </a:lnTo>
                  <a:lnTo>
                    <a:pt x="3311" y="578"/>
                  </a:lnTo>
                  <a:lnTo>
                    <a:pt x="3220" y="613"/>
                  </a:lnTo>
                  <a:lnTo>
                    <a:pt x="3213" y="619"/>
                  </a:lnTo>
                  <a:lnTo>
                    <a:pt x="3144" y="619"/>
                  </a:lnTo>
                  <a:lnTo>
                    <a:pt x="3123" y="640"/>
                  </a:lnTo>
                  <a:lnTo>
                    <a:pt x="3109" y="640"/>
                  </a:lnTo>
                  <a:lnTo>
                    <a:pt x="3039" y="626"/>
                  </a:lnTo>
                  <a:lnTo>
                    <a:pt x="3026" y="640"/>
                  </a:lnTo>
                  <a:lnTo>
                    <a:pt x="2887" y="619"/>
                  </a:lnTo>
                  <a:lnTo>
                    <a:pt x="2887" y="613"/>
                  </a:lnTo>
                  <a:lnTo>
                    <a:pt x="2879" y="619"/>
                  </a:lnTo>
                  <a:lnTo>
                    <a:pt x="2831" y="605"/>
                  </a:lnTo>
                  <a:lnTo>
                    <a:pt x="2761" y="626"/>
                  </a:lnTo>
                  <a:lnTo>
                    <a:pt x="2699" y="619"/>
                  </a:lnTo>
                  <a:lnTo>
                    <a:pt x="2650" y="578"/>
                  </a:lnTo>
                  <a:lnTo>
                    <a:pt x="2622" y="578"/>
                  </a:lnTo>
                  <a:lnTo>
                    <a:pt x="2553" y="592"/>
                  </a:lnTo>
                  <a:lnTo>
                    <a:pt x="2518" y="592"/>
                  </a:lnTo>
                  <a:lnTo>
                    <a:pt x="2483" y="613"/>
                  </a:lnTo>
                  <a:lnTo>
                    <a:pt x="2448" y="640"/>
                  </a:lnTo>
                  <a:lnTo>
                    <a:pt x="2302" y="703"/>
                  </a:lnTo>
                  <a:lnTo>
                    <a:pt x="2226" y="724"/>
                  </a:lnTo>
                  <a:lnTo>
                    <a:pt x="2128" y="717"/>
                  </a:lnTo>
                  <a:lnTo>
                    <a:pt x="2100" y="703"/>
                  </a:lnTo>
                  <a:lnTo>
                    <a:pt x="2121" y="689"/>
                  </a:lnTo>
                  <a:lnTo>
                    <a:pt x="2059" y="675"/>
                  </a:lnTo>
                  <a:lnTo>
                    <a:pt x="2038" y="675"/>
                  </a:lnTo>
                  <a:lnTo>
                    <a:pt x="1940" y="613"/>
                  </a:lnTo>
                  <a:lnTo>
                    <a:pt x="1933" y="605"/>
                  </a:lnTo>
                  <a:lnTo>
                    <a:pt x="1857" y="550"/>
                  </a:lnTo>
                  <a:lnTo>
                    <a:pt x="1829" y="522"/>
                  </a:lnTo>
                  <a:lnTo>
                    <a:pt x="1836" y="508"/>
                  </a:lnTo>
                  <a:lnTo>
                    <a:pt x="1829" y="438"/>
                  </a:lnTo>
                  <a:lnTo>
                    <a:pt x="1815" y="418"/>
                  </a:lnTo>
                  <a:lnTo>
                    <a:pt x="1780" y="411"/>
                  </a:lnTo>
                  <a:lnTo>
                    <a:pt x="1773" y="418"/>
                  </a:lnTo>
                  <a:lnTo>
                    <a:pt x="1739" y="446"/>
                  </a:lnTo>
                  <a:lnTo>
                    <a:pt x="1704" y="453"/>
                  </a:lnTo>
                  <a:lnTo>
                    <a:pt x="1683" y="473"/>
                  </a:lnTo>
                  <a:lnTo>
                    <a:pt x="1683" y="453"/>
                  </a:lnTo>
                  <a:lnTo>
                    <a:pt x="1613" y="446"/>
                  </a:lnTo>
                  <a:lnTo>
                    <a:pt x="1579" y="425"/>
                  </a:lnTo>
                  <a:lnTo>
                    <a:pt x="1565" y="411"/>
                  </a:lnTo>
                  <a:lnTo>
                    <a:pt x="1551" y="397"/>
                  </a:lnTo>
                  <a:lnTo>
                    <a:pt x="1544" y="390"/>
                  </a:lnTo>
                  <a:lnTo>
                    <a:pt x="1544" y="383"/>
                  </a:lnTo>
                  <a:lnTo>
                    <a:pt x="1537" y="383"/>
                  </a:lnTo>
                  <a:lnTo>
                    <a:pt x="1544" y="376"/>
                  </a:lnTo>
                  <a:lnTo>
                    <a:pt x="1551" y="383"/>
                  </a:lnTo>
                  <a:lnTo>
                    <a:pt x="1551" y="362"/>
                  </a:lnTo>
                  <a:lnTo>
                    <a:pt x="1551" y="348"/>
                  </a:lnTo>
                  <a:lnTo>
                    <a:pt x="1565" y="327"/>
                  </a:lnTo>
                  <a:lnTo>
                    <a:pt x="1544" y="286"/>
                  </a:lnTo>
                  <a:lnTo>
                    <a:pt x="1537" y="258"/>
                  </a:lnTo>
                  <a:lnTo>
                    <a:pt x="1537" y="244"/>
                  </a:lnTo>
                  <a:lnTo>
                    <a:pt x="1516" y="251"/>
                  </a:lnTo>
                  <a:lnTo>
                    <a:pt x="1488" y="230"/>
                  </a:lnTo>
                  <a:lnTo>
                    <a:pt x="1481" y="223"/>
                  </a:lnTo>
                  <a:lnTo>
                    <a:pt x="1488" y="209"/>
                  </a:lnTo>
                  <a:lnTo>
                    <a:pt x="1481" y="195"/>
                  </a:lnTo>
                  <a:lnTo>
                    <a:pt x="1467" y="167"/>
                  </a:lnTo>
                  <a:lnTo>
                    <a:pt x="1440" y="188"/>
                  </a:lnTo>
                  <a:lnTo>
                    <a:pt x="1412" y="209"/>
                  </a:lnTo>
                  <a:lnTo>
                    <a:pt x="1398" y="230"/>
                  </a:lnTo>
                  <a:lnTo>
                    <a:pt x="1384" y="223"/>
                  </a:lnTo>
                  <a:lnTo>
                    <a:pt x="1370" y="230"/>
                  </a:lnTo>
                  <a:lnTo>
                    <a:pt x="1349" y="223"/>
                  </a:lnTo>
                  <a:lnTo>
                    <a:pt x="1335" y="258"/>
                  </a:lnTo>
                  <a:lnTo>
                    <a:pt x="1314" y="279"/>
                  </a:lnTo>
                  <a:lnTo>
                    <a:pt x="1307" y="286"/>
                  </a:lnTo>
                  <a:lnTo>
                    <a:pt x="1217" y="292"/>
                  </a:lnTo>
                  <a:lnTo>
                    <a:pt x="1210" y="265"/>
                  </a:lnTo>
                  <a:lnTo>
                    <a:pt x="1182" y="265"/>
                  </a:lnTo>
                  <a:lnTo>
                    <a:pt x="1140" y="251"/>
                  </a:lnTo>
                  <a:lnTo>
                    <a:pt x="1078" y="286"/>
                  </a:lnTo>
                  <a:lnTo>
                    <a:pt x="1078" y="320"/>
                  </a:lnTo>
                  <a:lnTo>
                    <a:pt x="1057" y="348"/>
                  </a:lnTo>
                  <a:lnTo>
                    <a:pt x="1029" y="355"/>
                  </a:lnTo>
                  <a:lnTo>
                    <a:pt x="1071" y="446"/>
                  </a:lnTo>
                  <a:lnTo>
                    <a:pt x="1071" y="480"/>
                  </a:lnTo>
                  <a:lnTo>
                    <a:pt x="987" y="529"/>
                  </a:lnTo>
                  <a:lnTo>
                    <a:pt x="911" y="578"/>
                  </a:lnTo>
                  <a:lnTo>
                    <a:pt x="792" y="605"/>
                  </a:lnTo>
                  <a:lnTo>
                    <a:pt x="751" y="592"/>
                  </a:lnTo>
                  <a:lnTo>
                    <a:pt x="730" y="550"/>
                  </a:lnTo>
                  <a:lnTo>
                    <a:pt x="716" y="557"/>
                  </a:lnTo>
                  <a:lnTo>
                    <a:pt x="695" y="543"/>
                  </a:lnTo>
                  <a:lnTo>
                    <a:pt x="633" y="480"/>
                  </a:lnTo>
                  <a:lnTo>
                    <a:pt x="612" y="446"/>
                  </a:lnTo>
                  <a:lnTo>
                    <a:pt x="591" y="383"/>
                  </a:lnTo>
                  <a:lnTo>
                    <a:pt x="591" y="348"/>
                  </a:lnTo>
                  <a:lnTo>
                    <a:pt x="570" y="327"/>
                  </a:lnTo>
                  <a:lnTo>
                    <a:pt x="563" y="279"/>
                  </a:lnTo>
                  <a:lnTo>
                    <a:pt x="514" y="279"/>
                  </a:lnTo>
                  <a:lnTo>
                    <a:pt x="500" y="251"/>
                  </a:lnTo>
                  <a:lnTo>
                    <a:pt x="473" y="279"/>
                  </a:lnTo>
                  <a:lnTo>
                    <a:pt x="514" y="348"/>
                  </a:lnTo>
                  <a:lnTo>
                    <a:pt x="466" y="425"/>
                  </a:lnTo>
                  <a:lnTo>
                    <a:pt x="452" y="438"/>
                  </a:lnTo>
                  <a:lnTo>
                    <a:pt x="417" y="418"/>
                  </a:lnTo>
                  <a:lnTo>
                    <a:pt x="382" y="418"/>
                  </a:lnTo>
                  <a:lnTo>
                    <a:pt x="389" y="446"/>
                  </a:lnTo>
                  <a:lnTo>
                    <a:pt x="361" y="487"/>
                  </a:lnTo>
                  <a:lnTo>
                    <a:pt x="340" y="494"/>
                  </a:lnTo>
                  <a:lnTo>
                    <a:pt x="264" y="515"/>
                  </a:lnTo>
                  <a:lnTo>
                    <a:pt x="237" y="508"/>
                  </a:lnTo>
                  <a:lnTo>
                    <a:pt x="174" y="585"/>
                  </a:lnTo>
                  <a:lnTo>
                    <a:pt x="167" y="605"/>
                  </a:lnTo>
                  <a:lnTo>
                    <a:pt x="161" y="613"/>
                  </a:lnTo>
                  <a:lnTo>
                    <a:pt x="112" y="619"/>
                  </a:lnTo>
                  <a:lnTo>
                    <a:pt x="112" y="626"/>
                  </a:lnTo>
                  <a:lnTo>
                    <a:pt x="161" y="626"/>
                  </a:lnTo>
                  <a:lnTo>
                    <a:pt x="133" y="640"/>
                  </a:lnTo>
                  <a:lnTo>
                    <a:pt x="133" y="668"/>
                  </a:lnTo>
                  <a:lnTo>
                    <a:pt x="133" y="675"/>
                  </a:lnTo>
                  <a:lnTo>
                    <a:pt x="112" y="703"/>
                  </a:lnTo>
                  <a:lnTo>
                    <a:pt x="112" y="717"/>
                  </a:lnTo>
                  <a:lnTo>
                    <a:pt x="105" y="780"/>
                  </a:lnTo>
                  <a:lnTo>
                    <a:pt x="91" y="814"/>
                  </a:lnTo>
                  <a:lnTo>
                    <a:pt x="56" y="856"/>
                  </a:lnTo>
                  <a:lnTo>
                    <a:pt x="70" y="877"/>
                  </a:lnTo>
                  <a:lnTo>
                    <a:pt x="63" y="884"/>
                  </a:lnTo>
                  <a:lnTo>
                    <a:pt x="98" y="939"/>
                  </a:lnTo>
                  <a:lnTo>
                    <a:pt x="63" y="988"/>
                  </a:lnTo>
                  <a:lnTo>
                    <a:pt x="63" y="1037"/>
                  </a:lnTo>
                  <a:lnTo>
                    <a:pt x="14" y="1086"/>
                  </a:lnTo>
                  <a:lnTo>
                    <a:pt x="28" y="1065"/>
                  </a:lnTo>
                  <a:lnTo>
                    <a:pt x="0" y="1099"/>
                  </a:lnTo>
                  <a:lnTo>
                    <a:pt x="7" y="1134"/>
                  </a:lnTo>
                  <a:lnTo>
                    <a:pt x="7" y="1127"/>
                  </a:lnTo>
                  <a:lnTo>
                    <a:pt x="28" y="1134"/>
                  </a:lnTo>
                  <a:lnTo>
                    <a:pt x="63" y="1204"/>
                  </a:lnTo>
                  <a:lnTo>
                    <a:pt x="63" y="1259"/>
                  </a:lnTo>
                  <a:lnTo>
                    <a:pt x="63" y="1294"/>
                  </a:lnTo>
                  <a:lnTo>
                    <a:pt x="161" y="1405"/>
                  </a:lnTo>
                  <a:lnTo>
                    <a:pt x="230" y="1405"/>
                  </a:lnTo>
                  <a:lnTo>
                    <a:pt x="306" y="1461"/>
                  </a:lnTo>
                  <a:lnTo>
                    <a:pt x="361" y="1572"/>
                  </a:lnTo>
                  <a:lnTo>
                    <a:pt x="368" y="1593"/>
                  </a:lnTo>
                  <a:lnTo>
                    <a:pt x="417" y="1628"/>
                  </a:lnTo>
                  <a:lnTo>
                    <a:pt x="556" y="1586"/>
                  </a:lnTo>
                  <a:lnTo>
                    <a:pt x="751" y="1586"/>
                  </a:lnTo>
                  <a:lnTo>
                    <a:pt x="779" y="1593"/>
                  </a:lnTo>
                  <a:lnTo>
                    <a:pt x="792" y="1593"/>
                  </a:lnTo>
                  <a:lnTo>
                    <a:pt x="883" y="1628"/>
                  </a:lnTo>
                  <a:lnTo>
                    <a:pt x="925" y="1670"/>
                  </a:lnTo>
                  <a:lnTo>
                    <a:pt x="959" y="1760"/>
                  </a:lnTo>
                  <a:lnTo>
                    <a:pt x="987" y="1767"/>
                  </a:lnTo>
                  <a:lnTo>
                    <a:pt x="1022" y="1760"/>
                  </a:lnTo>
                  <a:lnTo>
                    <a:pt x="1113" y="1760"/>
                  </a:lnTo>
                  <a:lnTo>
                    <a:pt x="1175" y="1767"/>
                  </a:lnTo>
                  <a:lnTo>
                    <a:pt x="1238" y="1788"/>
                  </a:lnTo>
                  <a:lnTo>
                    <a:pt x="1273" y="1837"/>
                  </a:lnTo>
                  <a:lnTo>
                    <a:pt x="1314" y="1872"/>
                  </a:lnTo>
                  <a:lnTo>
                    <a:pt x="1384" y="1969"/>
                  </a:lnTo>
                  <a:lnTo>
                    <a:pt x="1384" y="1990"/>
                  </a:lnTo>
                  <a:lnTo>
                    <a:pt x="1405" y="1997"/>
                  </a:lnTo>
                  <a:lnTo>
                    <a:pt x="1419" y="1997"/>
                  </a:lnTo>
                  <a:lnTo>
                    <a:pt x="1453" y="2025"/>
                  </a:lnTo>
                  <a:lnTo>
                    <a:pt x="1488" y="2059"/>
                  </a:lnTo>
                  <a:lnTo>
                    <a:pt x="1537" y="2087"/>
                  </a:lnTo>
                  <a:lnTo>
                    <a:pt x="1627" y="2150"/>
                  </a:lnTo>
                  <a:lnTo>
                    <a:pt x="1662" y="2192"/>
                  </a:lnTo>
                  <a:lnTo>
                    <a:pt x="1704" y="2212"/>
                  </a:lnTo>
                  <a:lnTo>
                    <a:pt x="1746" y="2219"/>
                  </a:lnTo>
                  <a:lnTo>
                    <a:pt x="1794" y="2219"/>
                  </a:lnTo>
                  <a:lnTo>
                    <a:pt x="1815" y="2233"/>
                  </a:lnTo>
                  <a:lnTo>
                    <a:pt x="1836" y="2219"/>
                  </a:lnTo>
                  <a:lnTo>
                    <a:pt x="1857" y="2226"/>
                  </a:lnTo>
                  <a:lnTo>
                    <a:pt x="1913" y="2282"/>
                  </a:lnTo>
                  <a:lnTo>
                    <a:pt x="1968" y="2345"/>
                  </a:lnTo>
                  <a:lnTo>
                    <a:pt x="2024" y="2393"/>
                  </a:lnTo>
                  <a:lnTo>
                    <a:pt x="2038" y="2428"/>
                  </a:lnTo>
                  <a:lnTo>
                    <a:pt x="2156" y="2498"/>
                  </a:lnTo>
                  <a:lnTo>
                    <a:pt x="2198" y="2539"/>
                  </a:lnTo>
                  <a:lnTo>
                    <a:pt x="2302" y="2546"/>
                  </a:lnTo>
                  <a:lnTo>
                    <a:pt x="2316" y="2553"/>
                  </a:lnTo>
                  <a:lnTo>
                    <a:pt x="2358" y="2595"/>
                  </a:lnTo>
                  <a:lnTo>
                    <a:pt x="2393" y="2637"/>
                  </a:lnTo>
                  <a:lnTo>
                    <a:pt x="2490" y="2651"/>
                  </a:lnTo>
                  <a:lnTo>
                    <a:pt x="2504" y="2651"/>
                  </a:lnTo>
                  <a:lnTo>
                    <a:pt x="2532" y="2616"/>
                  </a:lnTo>
                  <a:lnTo>
                    <a:pt x="2650" y="2623"/>
                  </a:lnTo>
                  <a:lnTo>
                    <a:pt x="2747" y="2616"/>
                  </a:lnTo>
                  <a:lnTo>
                    <a:pt x="2782" y="2623"/>
                  </a:lnTo>
                  <a:lnTo>
                    <a:pt x="2928" y="2679"/>
                  </a:lnTo>
                  <a:lnTo>
                    <a:pt x="3053" y="2755"/>
                  </a:lnTo>
                  <a:lnTo>
                    <a:pt x="3144" y="2846"/>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 name="Freeform 67"/>
            <p:cNvSpPr>
              <a:spLocks noChangeArrowheads="1"/>
            </p:cNvSpPr>
            <p:nvPr/>
          </p:nvSpPr>
          <p:spPr bwMode="auto">
            <a:xfrm>
              <a:off x="19523469" y="12138291"/>
              <a:ext cx="6214" cy="4142"/>
            </a:xfrm>
            <a:custGeom>
              <a:avLst/>
              <a:gdLst>
                <a:gd name="T0" fmla="*/ 0 w 15"/>
                <a:gd name="T1" fmla="*/ 0 h 8"/>
                <a:gd name="T2" fmla="*/ 7 w 15"/>
                <a:gd name="T3" fmla="*/ 0 h 8"/>
                <a:gd name="T4" fmla="*/ 14 w 15"/>
                <a:gd name="T5" fmla="*/ 0 h 8"/>
                <a:gd name="T6" fmla="*/ 14 w 15"/>
                <a:gd name="T7" fmla="*/ 7 h 8"/>
                <a:gd name="T8" fmla="*/ 7 w 15"/>
                <a:gd name="T9" fmla="*/ 7 h 8"/>
                <a:gd name="T10" fmla="*/ 0 w 15"/>
                <a:gd name="T11" fmla="*/ 7 h 8"/>
                <a:gd name="T12" fmla="*/ 0 w 15"/>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15" h="8">
                  <a:moveTo>
                    <a:pt x="0" y="0"/>
                  </a:moveTo>
                  <a:lnTo>
                    <a:pt x="7" y="0"/>
                  </a:lnTo>
                  <a:lnTo>
                    <a:pt x="14" y="0"/>
                  </a:lnTo>
                  <a:lnTo>
                    <a:pt x="14" y="7"/>
                  </a:lnTo>
                  <a:lnTo>
                    <a:pt x="7" y="7"/>
                  </a:lnTo>
                  <a:lnTo>
                    <a:pt x="0" y="7"/>
                  </a:lnTo>
                  <a:lnTo>
                    <a:pt x="0"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 name="Freeform 68"/>
            <p:cNvSpPr>
              <a:spLocks noChangeArrowheads="1"/>
            </p:cNvSpPr>
            <p:nvPr/>
          </p:nvSpPr>
          <p:spPr bwMode="auto">
            <a:xfrm>
              <a:off x="17154120" y="13078636"/>
              <a:ext cx="95271" cy="105634"/>
            </a:xfrm>
            <a:custGeom>
              <a:avLst/>
              <a:gdLst>
                <a:gd name="T0" fmla="*/ 0 w 203"/>
                <a:gd name="T1" fmla="*/ 77 h 224"/>
                <a:gd name="T2" fmla="*/ 42 w 203"/>
                <a:gd name="T3" fmla="*/ 139 h 224"/>
                <a:gd name="T4" fmla="*/ 77 w 203"/>
                <a:gd name="T5" fmla="*/ 188 h 224"/>
                <a:gd name="T6" fmla="*/ 98 w 203"/>
                <a:gd name="T7" fmla="*/ 209 h 224"/>
                <a:gd name="T8" fmla="*/ 167 w 203"/>
                <a:gd name="T9" fmla="*/ 223 h 224"/>
                <a:gd name="T10" fmla="*/ 202 w 203"/>
                <a:gd name="T11" fmla="*/ 188 h 224"/>
                <a:gd name="T12" fmla="*/ 202 w 203"/>
                <a:gd name="T13" fmla="*/ 98 h 224"/>
                <a:gd name="T14" fmla="*/ 195 w 203"/>
                <a:gd name="T15" fmla="*/ 77 h 224"/>
                <a:gd name="T16" fmla="*/ 126 w 203"/>
                <a:gd name="T17" fmla="*/ 28 h 224"/>
                <a:gd name="T18" fmla="*/ 112 w 203"/>
                <a:gd name="T19" fmla="*/ 35 h 224"/>
                <a:gd name="T20" fmla="*/ 77 w 203"/>
                <a:gd name="T21" fmla="*/ 21 h 224"/>
                <a:gd name="T22" fmla="*/ 35 w 203"/>
                <a:gd name="T23" fmla="*/ 0 h 224"/>
                <a:gd name="T24" fmla="*/ 15 w 203"/>
                <a:gd name="T25" fmla="*/ 7 h 224"/>
                <a:gd name="T26" fmla="*/ 0 w 203"/>
                <a:gd name="T27" fmla="*/ 77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03" h="224">
                  <a:moveTo>
                    <a:pt x="0" y="77"/>
                  </a:moveTo>
                  <a:lnTo>
                    <a:pt x="42" y="139"/>
                  </a:lnTo>
                  <a:lnTo>
                    <a:pt x="77" y="188"/>
                  </a:lnTo>
                  <a:lnTo>
                    <a:pt x="98" y="209"/>
                  </a:lnTo>
                  <a:lnTo>
                    <a:pt x="167" y="223"/>
                  </a:lnTo>
                  <a:lnTo>
                    <a:pt x="202" y="188"/>
                  </a:lnTo>
                  <a:lnTo>
                    <a:pt x="202" y="98"/>
                  </a:lnTo>
                  <a:lnTo>
                    <a:pt x="195" y="77"/>
                  </a:lnTo>
                  <a:lnTo>
                    <a:pt x="126" y="28"/>
                  </a:lnTo>
                  <a:lnTo>
                    <a:pt x="112" y="35"/>
                  </a:lnTo>
                  <a:lnTo>
                    <a:pt x="77" y="21"/>
                  </a:lnTo>
                  <a:lnTo>
                    <a:pt x="35" y="0"/>
                  </a:lnTo>
                  <a:lnTo>
                    <a:pt x="15" y="7"/>
                  </a:lnTo>
                  <a:lnTo>
                    <a:pt x="0" y="77"/>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 name="Freeform 69"/>
            <p:cNvSpPr>
              <a:spLocks noChangeArrowheads="1"/>
            </p:cNvSpPr>
            <p:nvPr/>
          </p:nvSpPr>
          <p:spPr bwMode="auto">
            <a:xfrm>
              <a:off x="19450980" y="11347074"/>
              <a:ext cx="62133" cy="82850"/>
            </a:xfrm>
            <a:custGeom>
              <a:avLst/>
              <a:gdLst>
                <a:gd name="T0" fmla="*/ 56 w 133"/>
                <a:gd name="T1" fmla="*/ 139 h 175"/>
                <a:gd name="T2" fmla="*/ 84 w 133"/>
                <a:gd name="T3" fmla="*/ 174 h 175"/>
                <a:gd name="T4" fmla="*/ 104 w 133"/>
                <a:gd name="T5" fmla="*/ 153 h 175"/>
                <a:gd name="T6" fmla="*/ 98 w 133"/>
                <a:gd name="T7" fmla="*/ 105 h 175"/>
                <a:gd name="T8" fmla="*/ 132 w 133"/>
                <a:gd name="T9" fmla="*/ 84 h 175"/>
                <a:gd name="T10" fmla="*/ 104 w 133"/>
                <a:gd name="T11" fmla="*/ 77 h 175"/>
                <a:gd name="T12" fmla="*/ 98 w 133"/>
                <a:gd name="T13" fmla="*/ 0 h 175"/>
                <a:gd name="T14" fmla="*/ 28 w 133"/>
                <a:gd name="T15" fmla="*/ 7 h 175"/>
                <a:gd name="T16" fmla="*/ 0 w 133"/>
                <a:gd name="T17" fmla="*/ 70 h 175"/>
                <a:gd name="T18" fmla="*/ 21 w 133"/>
                <a:gd name="T19" fmla="*/ 119 h 175"/>
                <a:gd name="T20" fmla="*/ 35 w 133"/>
                <a:gd name="T21" fmla="*/ 132 h 175"/>
                <a:gd name="T22" fmla="*/ 56 w 133"/>
                <a:gd name="T23" fmla="*/ 139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3" h="175">
                  <a:moveTo>
                    <a:pt x="56" y="139"/>
                  </a:moveTo>
                  <a:lnTo>
                    <a:pt x="84" y="174"/>
                  </a:lnTo>
                  <a:lnTo>
                    <a:pt x="104" y="153"/>
                  </a:lnTo>
                  <a:lnTo>
                    <a:pt x="98" y="105"/>
                  </a:lnTo>
                  <a:lnTo>
                    <a:pt x="132" y="84"/>
                  </a:lnTo>
                  <a:lnTo>
                    <a:pt x="104" y="77"/>
                  </a:lnTo>
                  <a:lnTo>
                    <a:pt x="98" y="0"/>
                  </a:lnTo>
                  <a:lnTo>
                    <a:pt x="28" y="7"/>
                  </a:lnTo>
                  <a:lnTo>
                    <a:pt x="0" y="70"/>
                  </a:lnTo>
                  <a:lnTo>
                    <a:pt x="21" y="119"/>
                  </a:lnTo>
                  <a:lnTo>
                    <a:pt x="35" y="132"/>
                  </a:lnTo>
                  <a:lnTo>
                    <a:pt x="56" y="139"/>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 name="Freeform 70"/>
            <p:cNvSpPr>
              <a:spLocks noChangeArrowheads="1"/>
            </p:cNvSpPr>
            <p:nvPr/>
          </p:nvSpPr>
          <p:spPr bwMode="auto">
            <a:xfrm>
              <a:off x="19372278" y="11284937"/>
              <a:ext cx="60062" cy="49710"/>
            </a:xfrm>
            <a:custGeom>
              <a:avLst/>
              <a:gdLst>
                <a:gd name="T0" fmla="*/ 84 w 126"/>
                <a:gd name="T1" fmla="*/ 91 h 105"/>
                <a:gd name="T2" fmla="*/ 0 w 126"/>
                <a:gd name="T3" fmla="*/ 42 h 105"/>
                <a:gd name="T4" fmla="*/ 0 w 126"/>
                <a:gd name="T5" fmla="*/ 35 h 105"/>
                <a:gd name="T6" fmla="*/ 21 w 126"/>
                <a:gd name="T7" fmla="*/ 0 h 105"/>
                <a:gd name="T8" fmla="*/ 125 w 126"/>
                <a:gd name="T9" fmla="*/ 7 h 105"/>
                <a:gd name="T10" fmla="*/ 125 w 126"/>
                <a:gd name="T11" fmla="*/ 49 h 105"/>
                <a:gd name="T12" fmla="*/ 125 w 126"/>
                <a:gd name="T13" fmla="*/ 104 h 105"/>
                <a:gd name="T14" fmla="*/ 84 w 126"/>
                <a:gd name="T15" fmla="*/ 91 h 10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6" h="105">
                  <a:moveTo>
                    <a:pt x="84" y="91"/>
                  </a:moveTo>
                  <a:lnTo>
                    <a:pt x="0" y="42"/>
                  </a:lnTo>
                  <a:lnTo>
                    <a:pt x="0" y="35"/>
                  </a:lnTo>
                  <a:lnTo>
                    <a:pt x="21" y="0"/>
                  </a:lnTo>
                  <a:lnTo>
                    <a:pt x="125" y="7"/>
                  </a:lnTo>
                  <a:lnTo>
                    <a:pt x="125" y="49"/>
                  </a:lnTo>
                  <a:lnTo>
                    <a:pt x="125" y="104"/>
                  </a:lnTo>
                  <a:lnTo>
                    <a:pt x="84" y="91"/>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2" name="Freeform 71"/>
            <p:cNvSpPr>
              <a:spLocks noChangeArrowheads="1"/>
            </p:cNvSpPr>
            <p:nvPr/>
          </p:nvSpPr>
          <p:spPr bwMode="auto">
            <a:xfrm>
              <a:off x="19482045" y="11442353"/>
              <a:ext cx="49707" cy="62137"/>
            </a:xfrm>
            <a:custGeom>
              <a:avLst/>
              <a:gdLst>
                <a:gd name="T0" fmla="*/ 83 w 105"/>
                <a:gd name="T1" fmla="*/ 42 h 133"/>
                <a:gd name="T2" fmla="*/ 104 w 105"/>
                <a:gd name="T3" fmla="*/ 97 h 133"/>
                <a:gd name="T4" fmla="*/ 104 w 105"/>
                <a:gd name="T5" fmla="*/ 132 h 133"/>
                <a:gd name="T6" fmla="*/ 62 w 105"/>
                <a:gd name="T7" fmla="*/ 132 h 133"/>
                <a:gd name="T8" fmla="*/ 27 w 105"/>
                <a:gd name="T9" fmla="*/ 97 h 133"/>
                <a:gd name="T10" fmla="*/ 0 w 105"/>
                <a:gd name="T11" fmla="*/ 63 h 133"/>
                <a:gd name="T12" fmla="*/ 21 w 105"/>
                <a:gd name="T13" fmla="*/ 28 h 133"/>
                <a:gd name="T14" fmla="*/ 27 w 105"/>
                <a:gd name="T15" fmla="*/ 14 h 133"/>
                <a:gd name="T16" fmla="*/ 35 w 105"/>
                <a:gd name="T17" fmla="*/ 0 h 133"/>
                <a:gd name="T18" fmla="*/ 55 w 105"/>
                <a:gd name="T19" fmla="*/ 14 h 133"/>
                <a:gd name="T20" fmla="*/ 35 w 105"/>
                <a:gd name="T21" fmla="*/ 28 h 133"/>
                <a:gd name="T22" fmla="*/ 69 w 105"/>
                <a:gd name="T23" fmla="*/ 49 h 133"/>
                <a:gd name="T24" fmla="*/ 83 w 105"/>
                <a:gd name="T25" fmla="*/ 4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5" h="133">
                  <a:moveTo>
                    <a:pt x="83" y="42"/>
                  </a:moveTo>
                  <a:lnTo>
                    <a:pt x="104" y="97"/>
                  </a:lnTo>
                  <a:lnTo>
                    <a:pt x="104" y="132"/>
                  </a:lnTo>
                  <a:lnTo>
                    <a:pt x="62" y="132"/>
                  </a:lnTo>
                  <a:lnTo>
                    <a:pt x="27" y="97"/>
                  </a:lnTo>
                  <a:lnTo>
                    <a:pt x="0" y="63"/>
                  </a:lnTo>
                  <a:lnTo>
                    <a:pt x="21" y="28"/>
                  </a:lnTo>
                  <a:lnTo>
                    <a:pt x="27" y="14"/>
                  </a:lnTo>
                  <a:lnTo>
                    <a:pt x="35" y="0"/>
                  </a:lnTo>
                  <a:lnTo>
                    <a:pt x="55" y="14"/>
                  </a:lnTo>
                  <a:lnTo>
                    <a:pt x="35" y="28"/>
                  </a:lnTo>
                  <a:lnTo>
                    <a:pt x="69" y="49"/>
                  </a:lnTo>
                  <a:lnTo>
                    <a:pt x="83" y="42"/>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3" name="Freeform 72"/>
            <p:cNvSpPr>
              <a:spLocks noChangeArrowheads="1"/>
            </p:cNvSpPr>
            <p:nvPr/>
          </p:nvSpPr>
          <p:spPr bwMode="auto">
            <a:xfrm>
              <a:off x="17423364" y="11935308"/>
              <a:ext cx="72489" cy="49710"/>
            </a:xfrm>
            <a:custGeom>
              <a:avLst/>
              <a:gdLst>
                <a:gd name="T0" fmla="*/ 146 w 154"/>
                <a:gd name="T1" fmla="*/ 98 h 106"/>
                <a:gd name="T2" fmla="*/ 153 w 154"/>
                <a:gd name="T3" fmla="*/ 49 h 106"/>
                <a:gd name="T4" fmla="*/ 125 w 154"/>
                <a:gd name="T5" fmla="*/ 42 h 106"/>
                <a:gd name="T6" fmla="*/ 97 w 154"/>
                <a:gd name="T7" fmla="*/ 35 h 106"/>
                <a:gd name="T8" fmla="*/ 84 w 154"/>
                <a:gd name="T9" fmla="*/ 42 h 106"/>
                <a:gd name="T10" fmla="*/ 49 w 154"/>
                <a:gd name="T11" fmla="*/ 0 h 106"/>
                <a:gd name="T12" fmla="*/ 21 w 154"/>
                <a:gd name="T13" fmla="*/ 8 h 106"/>
                <a:gd name="T14" fmla="*/ 0 w 154"/>
                <a:gd name="T15" fmla="*/ 28 h 106"/>
                <a:gd name="T16" fmla="*/ 0 w 154"/>
                <a:gd name="T17" fmla="*/ 35 h 106"/>
                <a:gd name="T18" fmla="*/ 21 w 154"/>
                <a:gd name="T19" fmla="*/ 77 h 106"/>
                <a:gd name="T20" fmla="*/ 77 w 154"/>
                <a:gd name="T21" fmla="*/ 70 h 106"/>
                <a:gd name="T22" fmla="*/ 77 w 154"/>
                <a:gd name="T23" fmla="*/ 77 h 106"/>
                <a:gd name="T24" fmla="*/ 97 w 154"/>
                <a:gd name="T25" fmla="*/ 70 h 106"/>
                <a:gd name="T26" fmla="*/ 132 w 154"/>
                <a:gd name="T27" fmla="*/ 105 h 106"/>
                <a:gd name="T28" fmla="*/ 146 w 154"/>
                <a:gd name="T29" fmla="*/ 98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4" h="106">
                  <a:moveTo>
                    <a:pt x="146" y="98"/>
                  </a:moveTo>
                  <a:lnTo>
                    <a:pt x="153" y="49"/>
                  </a:lnTo>
                  <a:lnTo>
                    <a:pt x="125" y="42"/>
                  </a:lnTo>
                  <a:lnTo>
                    <a:pt x="97" y="35"/>
                  </a:lnTo>
                  <a:lnTo>
                    <a:pt x="84" y="42"/>
                  </a:lnTo>
                  <a:lnTo>
                    <a:pt x="49" y="0"/>
                  </a:lnTo>
                  <a:lnTo>
                    <a:pt x="21" y="8"/>
                  </a:lnTo>
                  <a:lnTo>
                    <a:pt x="0" y="28"/>
                  </a:lnTo>
                  <a:lnTo>
                    <a:pt x="0" y="35"/>
                  </a:lnTo>
                  <a:lnTo>
                    <a:pt x="21" y="77"/>
                  </a:lnTo>
                  <a:lnTo>
                    <a:pt x="77" y="70"/>
                  </a:lnTo>
                  <a:lnTo>
                    <a:pt x="77" y="77"/>
                  </a:lnTo>
                  <a:lnTo>
                    <a:pt x="97" y="70"/>
                  </a:lnTo>
                  <a:lnTo>
                    <a:pt x="132" y="105"/>
                  </a:lnTo>
                  <a:lnTo>
                    <a:pt x="146" y="98"/>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 name="Freeform 33"/>
            <p:cNvSpPr>
              <a:spLocks noChangeArrowheads="1"/>
            </p:cNvSpPr>
            <p:nvPr/>
          </p:nvSpPr>
          <p:spPr bwMode="auto">
            <a:xfrm>
              <a:off x="17236964" y="11889742"/>
              <a:ext cx="45565" cy="45567"/>
            </a:xfrm>
            <a:custGeom>
              <a:avLst/>
              <a:gdLst>
                <a:gd name="T0" fmla="*/ 55 w 98"/>
                <a:gd name="T1" fmla="*/ 0 h 98"/>
                <a:gd name="T2" fmla="*/ 62 w 98"/>
                <a:gd name="T3" fmla="*/ 42 h 98"/>
                <a:gd name="T4" fmla="*/ 90 w 98"/>
                <a:gd name="T5" fmla="*/ 84 h 98"/>
                <a:gd name="T6" fmla="*/ 97 w 98"/>
                <a:gd name="T7" fmla="*/ 97 h 98"/>
                <a:gd name="T8" fmla="*/ 20 w 98"/>
                <a:gd name="T9" fmla="*/ 70 h 98"/>
                <a:gd name="T10" fmla="*/ 13 w 98"/>
                <a:gd name="T11" fmla="*/ 14 h 98"/>
                <a:gd name="T12" fmla="*/ 0 w 98"/>
                <a:gd name="T13" fmla="*/ 0 h 98"/>
                <a:gd name="T14" fmla="*/ 55 w 98"/>
                <a:gd name="T15" fmla="*/ 0 h 9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8" h="98">
                  <a:moveTo>
                    <a:pt x="55" y="0"/>
                  </a:moveTo>
                  <a:lnTo>
                    <a:pt x="62" y="42"/>
                  </a:lnTo>
                  <a:lnTo>
                    <a:pt x="90" y="84"/>
                  </a:lnTo>
                  <a:lnTo>
                    <a:pt x="97" y="97"/>
                  </a:lnTo>
                  <a:lnTo>
                    <a:pt x="20" y="70"/>
                  </a:lnTo>
                  <a:lnTo>
                    <a:pt x="13" y="14"/>
                  </a:lnTo>
                  <a:lnTo>
                    <a:pt x="0" y="0"/>
                  </a:lnTo>
                  <a:lnTo>
                    <a:pt x="55"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 name="Freeform 34"/>
            <p:cNvSpPr>
              <a:spLocks noChangeArrowheads="1"/>
            </p:cNvSpPr>
            <p:nvPr/>
          </p:nvSpPr>
          <p:spPr bwMode="auto">
            <a:xfrm>
              <a:off x="19676731" y="11050887"/>
              <a:ext cx="39352" cy="39353"/>
            </a:xfrm>
            <a:custGeom>
              <a:avLst/>
              <a:gdLst>
                <a:gd name="T0" fmla="*/ 42 w 84"/>
                <a:gd name="T1" fmla="*/ 84 h 85"/>
                <a:gd name="T2" fmla="*/ 70 w 84"/>
                <a:gd name="T3" fmla="*/ 49 h 85"/>
                <a:gd name="T4" fmla="*/ 83 w 84"/>
                <a:gd name="T5" fmla="*/ 14 h 85"/>
                <a:gd name="T6" fmla="*/ 35 w 84"/>
                <a:gd name="T7" fmla="*/ 0 h 85"/>
                <a:gd name="T8" fmla="*/ 0 w 84"/>
                <a:gd name="T9" fmla="*/ 49 h 85"/>
                <a:gd name="T10" fmla="*/ 42 w 84"/>
                <a:gd name="T11" fmla="*/ 84 h 85"/>
              </a:gdLst>
              <a:ahLst/>
              <a:cxnLst>
                <a:cxn ang="0">
                  <a:pos x="T0" y="T1"/>
                </a:cxn>
                <a:cxn ang="0">
                  <a:pos x="T2" y="T3"/>
                </a:cxn>
                <a:cxn ang="0">
                  <a:pos x="T4" y="T5"/>
                </a:cxn>
                <a:cxn ang="0">
                  <a:pos x="T6" y="T7"/>
                </a:cxn>
                <a:cxn ang="0">
                  <a:pos x="T8" y="T9"/>
                </a:cxn>
                <a:cxn ang="0">
                  <a:pos x="T10" y="T11"/>
                </a:cxn>
              </a:cxnLst>
              <a:rect l="0" t="0" r="r" b="b"/>
              <a:pathLst>
                <a:path w="84" h="85">
                  <a:moveTo>
                    <a:pt x="42" y="84"/>
                  </a:moveTo>
                  <a:lnTo>
                    <a:pt x="70" y="49"/>
                  </a:lnTo>
                  <a:lnTo>
                    <a:pt x="83" y="14"/>
                  </a:lnTo>
                  <a:lnTo>
                    <a:pt x="35" y="0"/>
                  </a:lnTo>
                  <a:lnTo>
                    <a:pt x="0" y="49"/>
                  </a:lnTo>
                  <a:lnTo>
                    <a:pt x="42" y="84"/>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 name="Freeform 35"/>
            <p:cNvSpPr>
              <a:spLocks noChangeArrowheads="1"/>
            </p:cNvSpPr>
            <p:nvPr/>
          </p:nvSpPr>
          <p:spPr bwMode="auto">
            <a:xfrm>
              <a:off x="18104759" y="11142022"/>
              <a:ext cx="33137" cy="31068"/>
            </a:xfrm>
            <a:custGeom>
              <a:avLst/>
              <a:gdLst>
                <a:gd name="T0" fmla="*/ 0 w 71"/>
                <a:gd name="T1" fmla="*/ 63 h 64"/>
                <a:gd name="T2" fmla="*/ 49 w 71"/>
                <a:gd name="T3" fmla="*/ 56 h 64"/>
                <a:gd name="T4" fmla="*/ 70 w 71"/>
                <a:gd name="T5" fmla="*/ 21 h 64"/>
                <a:gd name="T6" fmla="*/ 35 w 71"/>
                <a:gd name="T7" fmla="*/ 0 h 64"/>
                <a:gd name="T8" fmla="*/ 0 w 71"/>
                <a:gd name="T9" fmla="*/ 21 h 64"/>
                <a:gd name="T10" fmla="*/ 0 w 71"/>
                <a:gd name="T11" fmla="*/ 56 h 64"/>
                <a:gd name="T12" fmla="*/ 0 w 71"/>
                <a:gd name="T13" fmla="*/ 63 h 64"/>
              </a:gdLst>
              <a:ahLst/>
              <a:cxnLst>
                <a:cxn ang="0">
                  <a:pos x="T0" y="T1"/>
                </a:cxn>
                <a:cxn ang="0">
                  <a:pos x="T2" y="T3"/>
                </a:cxn>
                <a:cxn ang="0">
                  <a:pos x="T4" y="T5"/>
                </a:cxn>
                <a:cxn ang="0">
                  <a:pos x="T6" y="T7"/>
                </a:cxn>
                <a:cxn ang="0">
                  <a:pos x="T8" y="T9"/>
                </a:cxn>
                <a:cxn ang="0">
                  <a:pos x="T10" y="T11"/>
                </a:cxn>
                <a:cxn ang="0">
                  <a:pos x="T12" y="T13"/>
                </a:cxn>
              </a:cxnLst>
              <a:rect l="0" t="0" r="r" b="b"/>
              <a:pathLst>
                <a:path w="71" h="64">
                  <a:moveTo>
                    <a:pt x="0" y="63"/>
                  </a:moveTo>
                  <a:lnTo>
                    <a:pt x="49" y="56"/>
                  </a:lnTo>
                  <a:lnTo>
                    <a:pt x="70" y="21"/>
                  </a:lnTo>
                  <a:lnTo>
                    <a:pt x="35" y="0"/>
                  </a:lnTo>
                  <a:lnTo>
                    <a:pt x="0" y="21"/>
                  </a:lnTo>
                  <a:lnTo>
                    <a:pt x="0" y="56"/>
                  </a:lnTo>
                  <a:lnTo>
                    <a:pt x="0" y="63"/>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 name="Freeform 36"/>
            <p:cNvSpPr>
              <a:spLocks noChangeArrowheads="1"/>
            </p:cNvSpPr>
            <p:nvPr/>
          </p:nvSpPr>
          <p:spPr bwMode="auto">
            <a:xfrm>
              <a:off x="19173452" y="11284937"/>
              <a:ext cx="39350" cy="26927"/>
            </a:xfrm>
            <a:custGeom>
              <a:avLst/>
              <a:gdLst>
                <a:gd name="T0" fmla="*/ 69 w 84"/>
                <a:gd name="T1" fmla="*/ 21 h 57"/>
                <a:gd name="T2" fmla="*/ 83 w 84"/>
                <a:gd name="T3" fmla="*/ 49 h 57"/>
                <a:gd name="T4" fmla="*/ 83 w 84"/>
                <a:gd name="T5" fmla="*/ 56 h 57"/>
                <a:gd name="T6" fmla="*/ 49 w 84"/>
                <a:gd name="T7" fmla="*/ 49 h 57"/>
                <a:gd name="T8" fmla="*/ 7 w 84"/>
                <a:gd name="T9" fmla="*/ 35 h 57"/>
                <a:gd name="T10" fmla="*/ 0 w 84"/>
                <a:gd name="T11" fmla="*/ 0 h 57"/>
                <a:gd name="T12" fmla="*/ 55 w 84"/>
                <a:gd name="T13" fmla="*/ 0 h 57"/>
                <a:gd name="T14" fmla="*/ 69 w 84"/>
                <a:gd name="T15" fmla="*/ 21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4" h="57">
                  <a:moveTo>
                    <a:pt x="69" y="21"/>
                  </a:moveTo>
                  <a:lnTo>
                    <a:pt x="83" y="49"/>
                  </a:lnTo>
                  <a:lnTo>
                    <a:pt x="83" y="56"/>
                  </a:lnTo>
                  <a:lnTo>
                    <a:pt x="49" y="49"/>
                  </a:lnTo>
                  <a:lnTo>
                    <a:pt x="7" y="35"/>
                  </a:lnTo>
                  <a:lnTo>
                    <a:pt x="0" y="0"/>
                  </a:lnTo>
                  <a:lnTo>
                    <a:pt x="55" y="0"/>
                  </a:lnTo>
                  <a:lnTo>
                    <a:pt x="69" y="21"/>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 name="Freeform 37"/>
            <p:cNvSpPr>
              <a:spLocks noChangeArrowheads="1"/>
            </p:cNvSpPr>
            <p:nvPr/>
          </p:nvSpPr>
          <p:spPr bwMode="auto">
            <a:xfrm>
              <a:off x="17539346" y="11980875"/>
              <a:ext cx="20711" cy="62137"/>
            </a:xfrm>
            <a:custGeom>
              <a:avLst/>
              <a:gdLst>
                <a:gd name="T0" fmla="*/ 28 w 43"/>
                <a:gd name="T1" fmla="*/ 28 h 133"/>
                <a:gd name="T2" fmla="*/ 42 w 43"/>
                <a:gd name="T3" fmla="*/ 14 h 133"/>
                <a:gd name="T4" fmla="*/ 42 w 43"/>
                <a:gd name="T5" fmla="*/ 0 h 133"/>
                <a:gd name="T6" fmla="*/ 0 w 43"/>
                <a:gd name="T7" fmla="*/ 35 h 133"/>
                <a:gd name="T8" fmla="*/ 35 w 43"/>
                <a:gd name="T9" fmla="*/ 132 h 133"/>
                <a:gd name="T10" fmla="*/ 35 w 43"/>
                <a:gd name="T11" fmla="*/ 62 h 133"/>
                <a:gd name="T12" fmla="*/ 28 w 43"/>
                <a:gd name="T13" fmla="*/ 28 h 133"/>
              </a:gdLst>
              <a:ahLst/>
              <a:cxnLst>
                <a:cxn ang="0">
                  <a:pos x="T0" y="T1"/>
                </a:cxn>
                <a:cxn ang="0">
                  <a:pos x="T2" y="T3"/>
                </a:cxn>
                <a:cxn ang="0">
                  <a:pos x="T4" y="T5"/>
                </a:cxn>
                <a:cxn ang="0">
                  <a:pos x="T6" y="T7"/>
                </a:cxn>
                <a:cxn ang="0">
                  <a:pos x="T8" y="T9"/>
                </a:cxn>
                <a:cxn ang="0">
                  <a:pos x="T10" y="T11"/>
                </a:cxn>
                <a:cxn ang="0">
                  <a:pos x="T12" y="T13"/>
                </a:cxn>
              </a:cxnLst>
              <a:rect l="0" t="0" r="r" b="b"/>
              <a:pathLst>
                <a:path w="43" h="133">
                  <a:moveTo>
                    <a:pt x="28" y="28"/>
                  </a:moveTo>
                  <a:lnTo>
                    <a:pt x="42" y="14"/>
                  </a:lnTo>
                  <a:lnTo>
                    <a:pt x="42" y="0"/>
                  </a:lnTo>
                  <a:lnTo>
                    <a:pt x="0" y="35"/>
                  </a:lnTo>
                  <a:lnTo>
                    <a:pt x="35" y="132"/>
                  </a:lnTo>
                  <a:lnTo>
                    <a:pt x="35" y="62"/>
                  </a:lnTo>
                  <a:lnTo>
                    <a:pt x="28" y="28"/>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 name="Freeform 38"/>
            <p:cNvSpPr>
              <a:spLocks noChangeArrowheads="1"/>
            </p:cNvSpPr>
            <p:nvPr/>
          </p:nvSpPr>
          <p:spPr bwMode="auto">
            <a:xfrm>
              <a:off x="17462716" y="11860743"/>
              <a:ext cx="20711" cy="35212"/>
            </a:xfrm>
            <a:custGeom>
              <a:avLst/>
              <a:gdLst>
                <a:gd name="T0" fmla="*/ 6 w 42"/>
                <a:gd name="T1" fmla="*/ 76 h 77"/>
                <a:gd name="T2" fmla="*/ 41 w 42"/>
                <a:gd name="T3" fmla="*/ 69 h 77"/>
                <a:gd name="T4" fmla="*/ 13 w 42"/>
                <a:gd name="T5" fmla="*/ 0 h 77"/>
                <a:gd name="T6" fmla="*/ 0 w 42"/>
                <a:gd name="T7" fmla="*/ 27 h 77"/>
                <a:gd name="T8" fmla="*/ 6 w 42"/>
                <a:gd name="T9" fmla="*/ 76 h 77"/>
              </a:gdLst>
              <a:ahLst/>
              <a:cxnLst>
                <a:cxn ang="0">
                  <a:pos x="T0" y="T1"/>
                </a:cxn>
                <a:cxn ang="0">
                  <a:pos x="T2" y="T3"/>
                </a:cxn>
                <a:cxn ang="0">
                  <a:pos x="T4" y="T5"/>
                </a:cxn>
                <a:cxn ang="0">
                  <a:pos x="T6" y="T7"/>
                </a:cxn>
                <a:cxn ang="0">
                  <a:pos x="T8" y="T9"/>
                </a:cxn>
              </a:cxnLst>
              <a:rect l="0" t="0" r="r" b="b"/>
              <a:pathLst>
                <a:path w="42" h="77">
                  <a:moveTo>
                    <a:pt x="6" y="76"/>
                  </a:moveTo>
                  <a:lnTo>
                    <a:pt x="41" y="69"/>
                  </a:lnTo>
                  <a:lnTo>
                    <a:pt x="13" y="0"/>
                  </a:lnTo>
                  <a:lnTo>
                    <a:pt x="0" y="27"/>
                  </a:lnTo>
                  <a:lnTo>
                    <a:pt x="6" y="76"/>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 name="Freeform 39"/>
            <p:cNvSpPr>
              <a:spLocks noChangeArrowheads="1"/>
            </p:cNvSpPr>
            <p:nvPr/>
          </p:nvSpPr>
          <p:spPr bwMode="auto">
            <a:xfrm>
              <a:off x="16569126" y="14113249"/>
              <a:ext cx="31065" cy="26927"/>
            </a:xfrm>
            <a:custGeom>
              <a:avLst/>
              <a:gdLst>
                <a:gd name="T0" fmla="*/ 21 w 64"/>
                <a:gd name="T1" fmla="*/ 56 h 57"/>
                <a:gd name="T2" fmla="*/ 63 w 64"/>
                <a:gd name="T3" fmla="*/ 35 h 57"/>
                <a:gd name="T4" fmla="*/ 42 w 64"/>
                <a:gd name="T5" fmla="*/ 0 h 57"/>
                <a:gd name="T6" fmla="*/ 0 w 64"/>
                <a:gd name="T7" fmla="*/ 14 h 57"/>
                <a:gd name="T8" fmla="*/ 21 w 64"/>
                <a:gd name="T9" fmla="*/ 56 h 57"/>
              </a:gdLst>
              <a:ahLst/>
              <a:cxnLst>
                <a:cxn ang="0">
                  <a:pos x="T0" y="T1"/>
                </a:cxn>
                <a:cxn ang="0">
                  <a:pos x="T2" y="T3"/>
                </a:cxn>
                <a:cxn ang="0">
                  <a:pos x="T4" y="T5"/>
                </a:cxn>
                <a:cxn ang="0">
                  <a:pos x="T6" y="T7"/>
                </a:cxn>
                <a:cxn ang="0">
                  <a:pos x="T8" y="T9"/>
                </a:cxn>
              </a:cxnLst>
              <a:rect l="0" t="0" r="r" b="b"/>
              <a:pathLst>
                <a:path w="64" h="57">
                  <a:moveTo>
                    <a:pt x="21" y="56"/>
                  </a:moveTo>
                  <a:lnTo>
                    <a:pt x="63" y="35"/>
                  </a:lnTo>
                  <a:lnTo>
                    <a:pt x="42" y="0"/>
                  </a:lnTo>
                  <a:lnTo>
                    <a:pt x="0" y="14"/>
                  </a:lnTo>
                  <a:lnTo>
                    <a:pt x="21" y="56"/>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1" name="Freeform 40"/>
            <p:cNvSpPr>
              <a:spLocks noChangeArrowheads="1"/>
            </p:cNvSpPr>
            <p:nvPr/>
          </p:nvSpPr>
          <p:spPr bwMode="auto">
            <a:xfrm>
              <a:off x="19020190" y="11311865"/>
              <a:ext cx="16569" cy="26926"/>
            </a:xfrm>
            <a:custGeom>
              <a:avLst/>
              <a:gdLst>
                <a:gd name="T0" fmla="*/ 28 w 35"/>
                <a:gd name="T1" fmla="*/ 56 h 57"/>
                <a:gd name="T2" fmla="*/ 34 w 35"/>
                <a:gd name="T3" fmla="*/ 0 h 57"/>
                <a:gd name="T4" fmla="*/ 0 w 35"/>
                <a:gd name="T5" fmla="*/ 21 h 57"/>
                <a:gd name="T6" fmla="*/ 7 w 35"/>
                <a:gd name="T7" fmla="*/ 56 h 57"/>
                <a:gd name="T8" fmla="*/ 28 w 35"/>
                <a:gd name="T9" fmla="*/ 56 h 57"/>
              </a:gdLst>
              <a:ahLst/>
              <a:cxnLst>
                <a:cxn ang="0">
                  <a:pos x="T0" y="T1"/>
                </a:cxn>
                <a:cxn ang="0">
                  <a:pos x="T2" y="T3"/>
                </a:cxn>
                <a:cxn ang="0">
                  <a:pos x="T4" y="T5"/>
                </a:cxn>
                <a:cxn ang="0">
                  <a:pos x="T6" y="T7"/>
                </a:cxn>
                <a:cxn ang="0">
                  <a:pos x="T8" y="T9"/>
                </a:cxn>
              </a:cxnLst>
              <a:rect l="0" t="0" r="r" b="b"/>
              <a:pathLst>
                <a:path w="35" h="57">
                  <a:moveTo>
                    <a:pt x="28" y="56"/>
                  </a:moveTo>
                  <a:lnTo>
                    <a:pt x="34" y="0"/>
                  </a:lnTo>
                  <a:lnTo>
                    <a:pt x="0" y="21"/>
                  </a:lnTo>
                  <a:lnTo>
                    <a:pt x="7" y="56"/>
                  </a:lnTo>
                  <a:lnTo>
                    <a:pt x="28" y="56"/>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2" name="Freeform 41"/>
            <p:cNvSpPr>
              <a:spLocks noChangeArrowheads="1"/>
            </p:cNvSpPr>
            <p:nvPr/>
          </p:nvSpPr>
          <p:spPr bwMode="auto">
            <a:xfrm>
              <a:off x="19575247" y="11220729"/>
              <a:ext cx="14497" cy="22783"/>
            </a:xfrm>
            <a:custGeom>
              <a:avLst/>
              <a:gdLst>
                <a:gd name="T0" fmla="*/ 0 w 29"/>
                <a:gd name="T1" fmla="*/ 0 h 50"/>
                <a:gd name="T2" fmla="*/ 28 w 29"/>
                <a:gd name="T3" fmla="*/ 0 h 50"/>
                <a:gd name="T4" fmla="*/ 21 w 29"/>
                <a:gd name="T5" fmla="*/ 28 h 50"/>
                <a:gd name="T6" fmla="*/ 0 w 29"/>
                <a:gd name="T7" fmla="*/ 49 h 50"/>
                <a:gd name="T8" fmla="*/ 0 w 29"/>
                <a:gd name="T9" fmla="*/ 0 h 50"/>
              </a:gdLst>
              <a:ahLst/>
              <a:cxnLst>
                <a:cxn ang="0">
                  <a:pos x="T0" y="T1"/>
                </a:cxn>
                <a:cxn ang="0">
                  <a:pos x="T2" y="T3"/>
                </a:cxn>
                <a:cxn ang="0">
                  <a:pos x="T4" y="T5"/>
                </a:cxn>
                <a:cxn ang="0">
                  <a:pos x="T6" y="T7"/>
                </a:cxn>
                <a:cxn ang="0">
                  <a:pos x="T8" y="T9"/>
                </a:cxn>
              </a:cxnLst>
              <a:rect l="0" t="0" r="r" b="b"/>
              <a:pathLst>
                <a:path w="29" h="50">
                  <a:moveTo>
                    <a:pt x="0" y="0"/>
                  </a:moveTo>
                  <a:lnTo>
                    <a:pt x="28" y="0"/>
                  </a:lnTo>
                  <a:lnTo>
                    <a:pt x="21" y="28"/>
                  </a:lnTo>
                  <a:lnTo>
                    <a:pt x="0" y="49"/>
                  </a:lnTo>
                  <a:lnTo>
                    <a:pt x="0"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3" name="Freeform 42"/>
            <p:cNvSpPr>
              <a:spLocks noChangeArrowheads="1"/>
            </p:cNvSpPr>
            <p:nvPr/>
          </p:nvSpPr>
          <p:spPr bwMode="auto">
            <a:xfrm>
              <a:off x="17570413" y="12018159"/>
              <a:ext cx="4142" cy="4142"/>
            </a:xfrm>
            <a:custGeom>
              <a:avLst/>
              <a:gdLst>
                <a:gd name="T0" fmla="*/ 0 w 8"/>
                <a:gd name="T1" fmla="*/ 0 h 8"/>
                <a:gd name="T2" fmla="*/ 7 w 8"/>
                <a:gd name="T3" fmla="*/ 7 h 8"/>
                <a:gd name="T4" fmla="*/ 0 w 8"/>
                <a:gd name="T5" fmla="*/ 7 h 8"/>
                <a:gd name="T6" fmla="*/ 0 w 8"/>
                <a:gd name="T7" fmla="*/ 0 h 8"/>
              </a:gdLst>
              <a:ahLst/>
              <a:cxnLst>
                <a:cxn ang="0">
                  <a:pos x="T0" y="T1"/>
                </a:cxn>
                <a:cxn ang="0">
                  <a:pos x="T2" y="T3"/>
                </a:cxn>
                <a:cxn ang="0">
                  <a:pos x="T4" y="T5"/>
                </a:cxn>
                <a:cxn ang="0">
                  <a:pos x="T6" y="T7"/>
                </a:cxn>
              </a:cxnLst>
              <a:rect l="0" t="0" r="r" b="b"/>
              <a:pathLst>
                <a:path w="8" h="8">
                  <a:moveTo>
                    <a:pt x="0" y="0"/>
                  </a:moveTo>
                  <a:lnTo>
                    <a:pt x="7" y="7"/>
                  </a:lnTo>
                  <a:lnTo>
                    <a:pt x="0" y="7"/>
                  </a:lnTo>
                  <a:lnTo>
                    <a:pt x="0"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4" name="Freeform 43"/>
            <p:cNvSpPr>
              <a:spLocks noChangeArrowheads="1"/>
            </p:cNvSpPr>
            <p:nvPr/>
          </p:nvSpPr>
          <p:spPr bwMode="auto">
            <a:xfrm>
              <a:off x="17560057" y="12001589"/>
              <a:ext cx="10356" cy="4142"/>
            </a:xfrm>
            <a:custGeom>
              <a:avLst/>
              <a:gdLst>
                <a:gd name="T0" fmla="*/ 0 w 22"/>
                <a:gd name="T1" fmla="*/ 0 h 8"/>
                <a:gd name="T2" fmla="*/ 21 w 22"/>
                <a:gd name="T3" fmla="*/ 7 h 8"/>
                <a:gd name="T4" fmla="*/ 0 w 22"/>
                <a:gd name="T5" fmla="*/ 0 h 8"/>
              </a:gdLst>
              <a:ahLst/>
              <a:cxnLst>
                <a:cxn ang="0">
                  <a:pos x="T0" y="T1"/>
                </a:cxn>
                <a:cxn ang="0">
                  <a:pos x="T2" y="T3"/>
                </a:cxn>
                <a:cxn ang="0">
                  <a:pos x="T4" y="T5"/>
                </a:cxn>
              </a:cxnLst>
              <a:rect l="0" t="0" r="r" b="b"/>
              <a:pathLst>
                <a:path w="22" h="8">
                  <a:moveTo>
                    <a:pt x="0" y="0"/>
                  </a:moveTo>
                  <a:lnTo>
                    <a:pt x="21" y="7"/>
                  </a:lnTo>
                  <a:lnTo>
                    <a:pt x="0"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5" name="Freeform 44"/>
            <p:cNvSpPr>
              <a:spLocks noChangeArrowheads="1"/>
            </p:cNvSpPr>
            <p:nvPr/>
          </p:nvSpPr>
          <p:spPr bwMode="auto">
            <a:xfrm>
              <a:off x="19643593" y="13233980"/>
              <a:ext cx="4142" cy="4142"/>
            </a:xfrm>
            <a:custGeom>
              <a:avLst/>
              <a:gdLst>
                <a:gd name="T0" fmla="*/ 0 w 7"/>
                <a:gd name="T1" fmla="*/ 7 h 8"/>
                <a:gd name="T2" fmla="*/ 6 w 7"/>
                <a:gd name="T3" fmla="*/ 7 h 8"/>
                <a:gd name="T4" fmla="*/ 0 w 7"/>
                <a:gd name="T5" fmla="*/ 0 h 8"/>
                <a:gd name="T6" fmla="*/ 0 w 7"/>
                <a:gd name="T7" fmla="*/ 7 h 8"/>
              </a:gdLst>
              <a:ahLst/>
              <a:cxnLst>
                <a:cxn ang="0">
                  <a:pos x="T0" y="T1"/>
                </a:cxn>
                <a:cxn ang="0">
                  <a:pos x="T2" y="T3"/>
                </a:cxn>
                <a:cxn ang="0">
                  <a:pos x="T4" y="T5"/>
                </a:cxn>
                <a:cxn ang="0">
                  <a:pos x="T6" y="T7"/>
                </a:cxn>
              </a:cxnLst>
              <a:rect l="0" t="0" r="r" b="b"/>
              <a:pathLst>
                <a:path w="7" h="8">
                  <a:moveTo>
                    <a:pt x="0" y="7"/>
                  </a:moveTo>
                  <a:lnTo>
                    <a:pt x="6" y="7"/>
                  </a:lnTo>
                  <a:lnTo>
                    <a:pt x="0" y="0"/>
                  </a:lnTo>
                  <a:lnTo>
                    <a:pt x="0" y="7"/>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6" name="Freeform 45"/>
            <p:cNvSpPr>
              <a:spLocks noChangeArrowheads="1"/>
            </p:cNvSpPr>
            <p:nvPr/>
          </p:nvSpPr>
          <p:spPr bwMode="auto">
            <a:xfrm>
              <a:off x="19618740" y="11197946"/>
              <a:ext cx="4142" cy="4142"/>
            </a:xfrm>
            <a:custGeom>
              <a:avLst/>
              <a:gdLst>
                <a:gd name="T0" fmla="*/ 0 w 8"/>
                <a:gd name="T1" fmla="*/ 7 h 8"/>
                <a:gd name="T2" fmla="*/ 7 w 8"/>
                <a:gd name="T3" fmla="*/ 0 h 8"/>
                <a:gd name="T4" fmla="*/ 0 w 8"/>
                <a:gd name="T5" fmla="*/ 0 h 8"/>
                <a:gd name="T6" fmla="*/ 0 w 8"/>
                <a:gd name="T7" fmla="*/ 7 h 8"/>
              </a:gdLst>
              <a:ahLst/>
              <a:cxnLst>
                <a:cxn ang="0">
                  <a:pos x="T0" y="T1"/>
                </a:cxn>
                <a:cxn ang="0">
                  <a:pos x="T2" y="T3"/>
                </a:cxn>
                <a:cxn ang="0">
                  <a:pos x="T4" y="T5"/>
                </a:cxn>
                <a:cxn ang="0">
                  <a:pos x="T6" y="T7"/>
                </a:cxn>
              </a:cxnLst>
              <a:rect l="0" t="0" r="r" b="b"/>
              <a:pathLst>
                <a:path w="8" h="8">
                  <a:moveTo>
                    <a:pt x="0" y="7"/>
                  </a:moveTo>
                  <a:lnTo>
                    <a:pt x="7" y="0"/>
                  </a:lnTo>
                  <a:lnTo>
                    <a:pt x="0" y="0"/>
                  </a:lnTo>
                  <a:lnTo>
                    <a:pt x="0" y="7"/>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 name="Freeform 46"/>
            <p:cNvSpPr>
              <a:spLocks noChangeArrowheads="1"/>
            </p:cNvSpPr>
            <p:nvPr/>
          </p:nvSpPr>
          <p:spPr bwMode="auto">
            <a:xfrm>
              <a:off x="20016392" y="9677651"/>
              <a:ext cx="1219884" cy="2294939"/>
            </a:xfrm>
            <a:custGeom>
              <a:avLst/>
              <a:gdLst>
                <a:gd name="T0" fmla="*/ 2519 w 2596"/>
                <a:gd name="T1" fmla="*/ 1627 h 4884"/>
                <a:gd name="T2" fmla="*/ 2435 w 2596"/>
                <a:gd name="T3" fmla="*/ 1961 h 4884"/>
                <a:gd name="T4" fmla="*/ 2456 w 2596"/>
                <a:gd name="T5" fmla="*/ 2309 h 4884"/>
                <a:gd name="T6" fmla="*/ 2568 w 2596"/>
                <a:gd name="T7" fmla="*/ 2441 h 4884"/>
                <a:gd name="T8" fmla="*/ 2526 w 2596"/>
                <a:gd name="T9" fmla="*/ 2539 h 4884"/>
                <a:gd name="T10" fmla="*/ 2408 w 2596"/>
                <a:gd name="T11" fmla="*/ 2713 h 4884"/>
                <a:gd name="T12" fmla="*/ 2234 w 2596"/>
                <a:gd name="T13" fmla="*/ 2643 h 4884"/>
                <a:gd name="T14" fmla="*/ 1969 w 2596"/>
                <a:gd name="T15" fmla="*/ 2706 h 4884"/>
                <a:gd name="T16" fmla="*/ 1614 w 2596"/>
                <a:gd name="T17" fmla="*/ 2907 h 4884"/>
                <a:gd name="T18" fmla="*/ 1531 w 2596"/>
                <a:gd name="T19" fmla="*/ 3074 h 4884"/>
                <a:gd name="T20" fmla="*/ 1531 w 2596"/>
                <a:gd name="T21" fmla="*/ 3207 h 4884"/>
                <a:gd name="T22" fmla="*/ 1538 w 2596"/>
                <a:gd name="T23" fmla="*/ 3367 h 4884"/>
                <a:gd name="T24" fmla="*/ 1573 w 2596"/>
                <a:gd name="T25" fmla="*/ 3666 h 4884"/>
                <a:gd name="T26" fmla="*/ 1468 w 2596"/>
                <a:gd name="T27" fmla="*/ 3867 h 4884"/>
                <a:gd name="T28" fmla="*/ 1148 w 2596"/>
                <a:gd name="T29" fmla="*/ 4055 h 4884"/>
                <a:gd name="T30" fmla="*/ 995 w 2596"/>
                <a:gd name="T31" fmla="*/ 4264 h 4884"/>
                <a:gd name="T32" fmla="*/ 877 w 2596"/>
                <a:gd name="T33" fmla="*/ 4445 h 4884"/>
                <a:gd name="T34" fmla="*/ 724 w 2596"/>
                <a:gd name="T35" fmla="*/ 4855 h 4884"/>
                <a:gd name="T36" fmla="*/ 439 w 2596"/>
                <a:gd name="T37" fmla="*/ 4855 h 4884"/>
                <a:gd name="T38" fmla="*/ 188 w 2596"/>
                <a:gd name="T39" fmla="*/ 4855 h 4884"/>
                <a:gd name="T40" fmla="*/ 28 w 2596"/>
                <a:gd name="T41" fmla="*/ 4716 h 4884"/>
                <a:gd name="T42" fmla="*/ 28 w 2596"/>
                <a:gd name="T43" fmla="*/ 4542 h 4884"/>
                <a:gd name="T44" fmla="*/ 28 w 2596"/>
                <a:gd name="T45" fmla="*/ 4333 h 4884"/>
                <a:gd name="T46" fmla="*/ 147 w 2596"/>
                <a:gd name="T47" fmla="*/ 4146 h 4884"/>
                <a:gd name="T48" fmla="*/ 327 w 2596"/>
                <a:gd name="T49" fmla="*/ 4013 h 4884"/>
                <a:gd name="T50" fmla="*/ 404 w 2596"/>
                <a:gd name="T51" fmla="*/ 3784 h 4884"/>
                <a:gd name="T52" fmla="*/ 453 w 2596"/>
                <a:gd name="T53" fmla="*/ 3457 h 4884"/>
                <a:gd name="T54" fmla="*/ 397 w 2596"/>
                <a:gd name="T55" fmla="*/ 3227 h 4884"/>
                <a:gd name="T56" fmla="*/ 599 w 2596"/>
                <a:gd name="T57" fmla="*/ 3109 h 4884"/>
                <a:gd name="T58" fmla="*/ 821 w 2596"/>
                <a:gd name="T59" fmla="*/ 3116 h 4884"/>
                <a:gd name="T60" fmla="*/ 961 w 2596"/>
                <a:gd name="T61" fmla="*/ 2921 h 4884"/>
                <a:gd name="T62" fmla="*/ 947 w 2596"/>
                <a:gd name="T63" fmla="*/ 2643 h 4884"/>
                <a:gd name="T64" fmla="*/ 856 w 2596"/>
                <a:gd name="T65" fmla="*/ 2573 h 4884"/>
                <a:gd name="T66" fmla="*/ 717 w 2596"/>
                <a:gd name="T67" fmla="*/ 2177 h 4884"/>
                <a:gd name="T68" fmla="*/ 696 w 2596"/>
                <a:gd name="T69" fmla="*/ 1892 h 4884"/>
                <a:gd name="T70" fmla="*/ 564 w 2596"/>
                <a:gd name="T71" fmla="*/ 1488 h 4884"/>
                <a:gd name="T72" fmla="*/ 432 w 2596"/>
                <a:gd name="T73" fmla="*/ 1314 h 4884"/>
                <a:gd name="T74" fmla="*/ 321 w 2596"/>
                <a:gd name="T75" fmla="*/ 1029 h 4884"/>
                <a:gd name="T76" fmla="*/ 286 w 2596"/>
                <a:gd name="T77" fmla="*/ 841 h 4884"/>
                <a:gd name="T78" fmla="*/ 265 w 2596"/>
                <a:gd name="T79" fmla="*/ 626 h 4884"/>
                <a:gd name="T80" fmla="*/ 237 w 2596"/>
                <a:gd name="T81" fmla="*/ 438 h 4884"/>
                <a:gd name="T82" fmla="*/ 369 w 2596"/>
                <a:gd name="T83" fmla="*/ 313 h 4884"/>
                <a:gd name="T84" fmla="*/ 494 w 2596"/>
                <a:gd name="T85" fmla="*/ 313 h 4884"/>
                <a:gd name="T86" fmla="*/ 634 w 2596"/>
                <a:gd name="T87" fmla="*/ 320 h 4884"/>
                <a:gd name="T88" fmla="*/ 634 w 2596"/>
                <a:gd name="T89" fmla="*/ 389 h 4884"/>
                <a:gd name="T90" fmla="*/ 689 w 2596"/>
                <a:gd name="T91" fmla="*/ 549 h 4884"/>
                <a:gd name="T92" fmla="*/ 849 w 2596"/>
                <a:gd name="T93" fmla="*/ 521 h 4884"/>
                <a:gd name="T94" fmla="*/ 961 w 2596"/>
                <a:gd name="T95" fmla="*/ 542 h 4884"/>
                <a:gd name="T96" fmla="*/ 1128 w 2596"/>
                <a:gd name="T97" fmla="*/ 473 h 4884"/>
                <a:gd name="T98" fmla="*/ 1211 w 2596"/>
                <a:gd name="T99" fmla="*/ 487 h 4884"/>
                <a:gd name="T100" fmla="*/ 1239 w 2596"/>
                <a:gd name="T101" fmla="*/ 320 h 4884"/>
                <a:gd name="T102" fmla="*/ 1274 w 2596"/>
                <a:gd name="T103" fmla="*/ 187 h 4884"/>
                <a:gd name="T104" fmla="*/ 1336 w 2596"/>
                <a:gd name="T105" fmla="*/ 27 h 4884"/>
                <a:gd name="T106" fmla="*/ 1454 w 2596"/>
                <a:gd name="T107" fmla="*/ 34 h 4884"/>
                <a:gd name="T108" fmla="*/ 1649 w 2596"/>
                <a:gd name="T109" fmla="*/ 34 h 4884"/>
                <a:gd name="T110" fmla="*/ 1607 w 2596"/>
                <a:gd name="T111" fmla="*/ 208 h 4884"/>
                <a:gd name="T112" fmla="*/ 1566 w 2596"/>
                <a:gd name="T113" fmla="*/ 514 h 4884"/>
                <a:gd name="T114" fmla="*/ 1413 w 2596"/>
                <a:gd name="T115" fmla="*/ 786 h 4884"/>
                <a:gd name="T116" fmla="*/ 1566 w 2596"/>
                <a:gd name="T117" fmla="*/ 1106 h 4884"/>
                <a:gd name="T118" fmla="*/ 1962 w 2596"/>
                <a:gd name="T119" fmla="*/ 1210 h 4884"/>
                <a:gd name="T120" fmla="*/ 2143 w 2596"/>
                <a:gd name="T121" fmla="*/ 1391 h 48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596" h="4884">
                  <a:moveTo>
                    <a:pt x="2303" y="1447"/>
                  </a:moveTo>
                  <a:lnTo>
                    <a:pt x="2352" y="1544"/>
                  </a:lnTo>
                  <a:lnTo>
                    <a:pt x="2421" y="1593"/>
                  </a:lnTo>
                  <a:lnTo>
                    <a:pt x="2519" y="1627"/>
                  </a:lnTo>
                  <a:lnTo>
                    <a:pt x="2505" y="1655"/>
                  </a:lnTo>
                  <a:lnTo>
                    <a:pt x="2449" y="1801"/>
                  </a:lnTo>
                  <a:lnTo>
                    <a:pt x="2435" y="1864"/>
                  </a:lnTo>
                  <a:lnTo>
                    <a:pt x="2435" y="1961"/>
                  </a:lnTo>
                  <a:lnTo>
                    <a:pt x="2491" y="2031"/>
                  </a:lnTo>
                  <a:lnTo>
                    <a:pt x="2498" y="2079"/>
                  </a:lnTo>
                  <a:lnTo>
                    <a:pt x="2449" y="2233"/>
                  </a:lnTo>
                  <a:lnTo>
                    <a:pt x="2456" y="2309"/>
                  </a:lnTo>
                  <a:lnTo>
                    <a:pt x="2484" y="2323"/>
                  </a:lnTo>
                  <a:lnTo>
                    <a:pt x="2484" y="2330"/>
                  </a:lnTo>
                  <a:lnTo>
                    <a:pt x="2491" y="2386"/>
                  </a:lnTo>
                  <a:lnTo>
                    <a:pt x="2568" y="2441"/>
                  </a:lnTo>
                  <a:lnTo>
                    <a:pt x="2595" y="2448"/>
                  </a:lnTo>
                  <a:lnTo>
                    <a:pt x="2547" y="2490"/>
                  </a:lnTo>
                  <a:lnTo>
                    <a:pt x="2533" y="2511"/>
                  </a:lnTo>
                  <a:lnTo>
                    <a:pt x="2526" y="2539"/>
                  </a:lnTo>
                  <a:lnTo>
                    <a:pt x="2533" y="2594"/>
                  </a:lnTo>
                  <a:lnTo>
                    <a:pt x="2519" y="2622"/>
                  </a:lnTo>
                  <a:lnTo>
                    <a:pt x="2421" y="2740"/>
                  </a:lnTo>
                  <a:lnTo>
                    <a:pt x="2408" y="2713"/>
                  </a:lnTo>
                  <a:lnTo>
                    <a:pt x="2331" y="2678"/>
                  </a:lnTo>
                  <a:lnTo>
                    <a:pt x="2303" y="2706"/>
                  </a:lnTo>
                  <a:lnTo>
                    <a:pt x="2268" y="2685"/>
                  </a:lnTo>
                  <a:lnTo>
                    <a:pt x="2234" y="2643"/>
                  </a:lnTo>
                  <a:lnTo>
                    <a:pt x="2227" y="2643"/>
                  </a:lnTo>
                  <a:lnTo>
                    <a:pt x="2087" y="2657"/>
                  </a:lnTo>
                  <a:lnTo>
                    <a:pt x="2060" y="2671"/>
                  </a:lnTo>
                  <a:lnTo>
                    <a:pt x="1969" y="2706"/>
                  </a:lnTo>
                  <a:lnTo>
                    <a:pt x="1928" y="2719"/>
                  </a:lnTo>
                  <a:lnTo>
                    <a:pt x="1781" y="2803"/>
                  </a:lnTo>
                  <a:lnTo>
                    <a:pt x="1740" y="2838"/>
                  </a:lnTo>
                  <a:lnTo>
                    <a:pt x="1614" y="2907"/>
                  </a:lnTo>
                  <a:lnTo>
                    <a:pt x="1580" y="2970"/>
                  </a:lnTo>
                  <a:lnTo>
                    <a:pt x="1552" y="3012"/>
                  </a:lnTo>
                  <a:lnTo>
                    <a:pt x="1552" y="3019"/>
                  </a:lnTo>
                  <a:lnTo>
                    <a:pt x="1531" y="3074"/>
                  </a:lnTo>
                  <a:lnTo>
                    <a:pt x="1510" y="3102"/>
                  </a:lnTo>
                  <a:lnTo>
                    <a:pt x="1489" y="3137"/>
                  </a:lnTo>
                  <a:lnTo>
                    <a:pt x="1517" y="3179"/>
                  </a:lnTo>
                  <a:lnTo>
                    <a:pt x="1531" y="3207"/>
                  </a:lnTo>
                  <a:lnTo>
                    <a:pt x="1531" y="3234"/>
                  </a:lnTo>
                  <a:lnTo>
                    <a:pt x="1531" y="3262"/>
                  </a:lnTo>
                  <a:lnTo>
                    <a:pt x="1531" y="3297"/>
                  </a:lnTo>
                  <a:lnTo>
                    <a:pt x="1538" y="3367"/>
                  </a:lnTo>
                  <a:lnTo>
                    <a:pt x="1545" y="3401"/>
                  </a:lnTo>
                  <a:lnTo>
                    <a:pt x="1552" y="3471"/>
                  </a:lnTo>
                  <a:lnTo>
                    <a:pt x="1566" y="3596"/>
                  </a:lnTo>
                  <a:lnTo>
                    <a:pt x="1573" y="3666"/>
                  </a:lnTo>
                  <a:lnTo>
                    <a:pt x="1552" y="3763"/>
                  </a:lnTo>
                  <a:lnTo>
                    <a:pt x="1545" y="3770"/>
                  </a:lnTo>
                  <a:lnTo>
                    <a:pt x="1510" y="3819"/>
                  </a:lnTo>
                  <a:lnTo>
                    <a:pt x="1468" y="3867"/>
                  </a:lnTo>
                  <a:lnTo>
                    <a:pt x="1413" y="3923"/>
                  </a:lnTo>
                  <a:lnTo>
                    <a:pt x="1343" y="3965"/>
                  </a:lnTo>
                  <a:lnTo>
                    <a:pt x="1190" y="4027"/>
                  </a:lnTo>
                  <a:lnTo>
                    <a:pt x="1148" y="4055"/>
                  </a:lnTo>
                  <a:lnTo>
                    <a:pt x="1141" y="4062"/>
                  </a:lnTo>
                  <a:lnTo>
                    <a:pt x="1079" y="4153"/>
                  </a:lnTo>
                  <a:lnTo>
                    <a:pt x="1009" y="4250"/>
                  </a:lnTo>
                  <a:lnTo>
                    <a:pt x="995" y="4264"/>
                  </a:lnTo>
                  <a:lnTo>
                    <a:pt x="982" y="4285"/>
                  </a:lnTo>
                  <a:lnTo>
                    <a:pt x="926" y="4347"/>
                  </a:lnTo>
                  <a:lnTo>
                    <a:pt x="884" y="4417"/>
                  </a:lnTo>
                  <a:lnTo>
                    <a:pt x="877" y="4445"/>
                  </a:lnTo>
                  <a:lnTo>
                    <a:pt x="835" y="4653"/>
                  </a:lnTo>
                  <a:lnTo>
                    <a:pt x="821" y="4702"/>
                  </a:lnTo>
                  <a:lnTo>
                    <a:pt x="801" y="4744"/>
                  </a:lnTo>
                  <a:lnTo>
                    <a:pt x="724" y="4855"/>
                  </a:lnTo>
                  <a:lnTo>
                    <a:pt x="620" y="4876"/>
                  </a:lnTo>
                  <a:lnTo>
                    <a:pt x="571" y="4876"/>
                  </a:lnTo>
                  <a:lnTo>
                    <a:pt x="529" y="4869"/>
                  </a:lnTo>
                  <a:lnTo>
                    <a:pt x="439" y="4855"/>
                  </a:lnTo>
                  <a:lnTo>
                    <a:pt x="342" y="4876"/>
                  </a:lnTo>
                  <a:lnTo>
                    <a:pt x="293" y="4876"/>
                  </a:lnTo>
                  <a:lnTo>
                    <a:pt x="237" y="4883"/>
                  </a:lnTo>
                  <a:lnTo>
                    <a:pt x="188" y="4855"/>
                  </a:lnTo>
                  <a:lnTo>
                    <a:pt x="167" y="4855"/>
                  </a:lnTo>
                  <a:lnTo>
                    <a:pt x="105" y="4806"/>
                  </a:lnTo>
                  <a:lnTo>
                    <a:pt x="91" y="4806"/>
                  </a:lnTo>
                  <a:lnTo>
                    <a:pt x="28" y="4716"/>
                  </a:lnTo>
                  <a:lnTo>
                    <a:pt x="8" y="4660"/>
                  </a:lnTo>
                  <a:lnTo>
                    <a:pt x="42" y="4626"/>
                  </a:lnTo>
                  <a:lnTo>
                    <a:pt x="35" y="4563"/>
                  </a:lnTo>
                  <a:lnTo>
                    <a:pt x="28" y="4542"/>
                  </a:lnTo>
                  <a:lnTo>
                    <a:pt x="0" y="4493"/>
                  </a:lnTo>
                  <a:lnTo>
                    <a:pt x="35" y="4424"/>
                  </a:lnTo>
                  <a:lnTo>
                    <a:pt x="35" y="4382"/>
                  </a:lnTo>
                  <a:lnTo>
                    <a:pt x="28" y="4333"/>
                  </a:lnTo>
                  <a:lnTo>
                    <a:pt x="8" y="4250"/>
                  </a:lnTo>
                  <a:lnTo>
                    <a:pt x="14" y="4187"/>
                  </a:lnTo>
                  <a:lnTo>
                    <a:pt x="98" y="4153"/>
                  </a:lnTo>
                  <a:lnTo>
                    <a:pt x="147" y="4146"/>
                  </a:lnTo>
                  <a:lnTo>
                    <a:pt x="202" y="4125"/>
                  </a:lnTo>
                  <a:lnTo>
                    <a:pt x="230" y="4104"/>
                  </a:lnTo>
                  <a:lnTo>
                    <a:pt x="307" y="4034"/>
                  </a:lnTo>
                  <a:lnTo>
                    <a:pt x="327" y="4013"/>
                  </a:lnTo>
                  <a:lnTo>
                    <a:pt x="334" y="3951"/>
                  </a:lnTo>
                  <a:lnTo>
                    <a:pt x="355" y="3895"/>
                  </a:lnTo>
                  <a:lnTo>
                    <a:pt x="390" y="3832"/>
                  </a:lnTo>
                  <a:lnTo>
                    <a:pt x="404" y="3784"/>
                  </a:lnTo>
                  <a:lnTo>
                    <a:pt x="467" y="3666"/>
                  </a:lnTo>
                  <a:lnTo>
                    <a:pt x="474" y="3589"/>
                  </a:lnTo>
                  <a:lnTo>
                    <a:pt x="501" y="3506"/>
                  </a:lnTo>
                  <a:lnTo>
                    <a:pt x="453" y="3457"/>
                  </a:lnTo>
                  <a:lnTo>
                    <a:pt x="376" y="3373"/>
                  </a:lnTo>
                  <a:lnTo>
                    <a:pt x="327" y="3332"/>
                  </a:lnTo>
                  <a:lnTo>
                    <a:pt x="369" y="3241"/>
                  </a:lnTo>
                  <a:lnTo>
                    <a:pt x="397" y="3227"/>
                  </a:lnTo>
                  <a:lnTo>
                    <a:pt x="460" y="3207"/>
                  </a:lnTo>
                  <a:lnTo>
                    <a:pt x="550" y="3165"/>
                  </a:lnTo>
                  <a:lnTo>
                    <a:pt x="550" y="3151"/>
                  </a:lnTo>
                  <a:lnTo>
                    <a:pt x="599" y="3109"/>
                  </a:lnTo>
                  <a:lnTo>
                    <a:pt x="682" y="3102"/>
                  </a:lnTo>
                  <a:lnTo>
                    <a:pt x="731" y="3116"/>
                  </a:lnTo>
                  <a:lnTo>
                    <a:pt x="801" y="3130"/>
                  </a:lnTo>
                  <a:lnTo>
                    <a:pt x="821" y="3116"/>
                  </a:lnTo>
                  <a:lnTo>
                    <a:pt x="821" y="3130"/>
                  </a:lnTo>
                  <a:lnTo>
                    <a:pt x="856" y="3109"/>
                  </a:lnTo>
                  <a:lnTo>
                    <a:pt x="919" y="3040"/>
                  </a:lnTo>
                  <a:lnTo>
                    <a:pt x="961" y="2921"/>
                  </a:lnTo>
                  <a:lnTo>
                    <a:pt x="982" y="2838"/>
                  </a:lnTo>
                  <a:lnTo>
                    <a:pt x="974" y="2671"/>
                  </a:lnTo>
                  <a:lnTo>
                    <a:pt x="954" y="2650"/>
                  </a:lnTo>
                  <a:lnTo>
                    <a:pt x="947" y="2643"/>
                  </a:lnTo>
                  <a:lnTo>
                    <a:pt x="947" y="2650"/>
                  </a:lnTo>
                  <a:lnTo>
                    <a:pt x="926" y="2650"/>
                  </a:lnTo>
                  <a:lnTo>
                    <a:pt x="877" y="2622"/>
                  </a:lnTo>
                  <a:lnTo>
                    <a:pt x="856" y="2573"/>
                  </a:lnTo>
                  <a:lnTo>
                    <a:pt x="821" y="2504"/>
                  </a:lnTo>
                  <a:lnTo>
                    <a:pt x="787" y="2462"/>
                  </a:lnTo>
                  <a:lnTo>
                    <a:pt x="766" y="2406"/>
                  </a:lnTo>
                  <a:lnTo>
                    <a:pt x="717" y="2177"/>
                  </a:lnTo>
                  <a:lnTo>
                    <a:pt x="717" y="2093"/>
                  </a:lnTo>
                  <a:lnTo>
                    <a:pt x="703" y="2024"/>
                  </a:lnTo>
                  <a:lnTo>
                    <a:pt x="703" y="1947"/>
                  </a:lnTo>
                  <a:lnTo>
                    <a:pt x="696" y="1892"/>
                  </a:lnTo>
                  <a:lnTo>
                    <a:pt x="682" y="1794"/>
                  </a:lnTo>
                  <a:lnTo>
                    <a:pt x="648" y="1662"/>
                  </a:lnTo>
                  <a:lnTo>
                    <a:pt x="599" y="1530"/>
                  </a:lnTo>
                  <a:lnTo>
                    <a:pt x="564" y="1488"/>
                  </a:lnTo>
                  <a:lnTo>
                    <a:pt x="529" y="1412"/>
                  </a:lnTo>
                  <a:lnTo>
                    <a:pt x="460" y="1328"/>
                  </a:lnTo>
                  <a:lnTo>
                    <a:pt x="432" y="1328"/>
                  </a:lnTo>
                  <a:lnTo>
                    <a:pt x="432" y="1314"/>
                  </a:lnTo>
                  <a:lnTo>
                    <a:pt x="390" y="1238"/>
                  </a:lnTo>
                  <a:lnTo>
                    <a:pt x="376" y="1203"/>
                  </a:lnTo>
                  <a:lnTo>
                    <a:pt x="334" y="1043"/>
                  </a:lnTo>
                  <a:lnTo>
                    <a:pt x="321" y="1029"/>
                  </a:lnTo>
                  <a:lnTo>
                    <a:pt x="300" y="974"/>
                  </a:lnTo>
                  <a:lnTo>
                    <a:pt x="300" y="904"/>
                  </a:lnTo>
                  <a:lnTo>
                    <a:pt x="293" y="876"/>
                  </a:lnTo>
                  <a:lnTo>
                    <a:pt x="286" y="841"/>
                  </a:lnTo>
                  <a:lnTo>
                    <a:pt x="258" y="709"/>
                  </a:lnTo>
                  <a:lnTo>
                    <a:pt x="244" y="681"/>
                  </a:lnTo>
                  <a:lnTo>
                    <a:pt x="237" y="667"/>
                  </a:lnTo>
                  <a:lnTo>
                    <a:pt x="265" y="626"/>
                  </a:lnTo>
                  <a:lnTo>
                    <a:pt x="265" y="605"/>
                  </a:lnTo>
                  <a:lnTo>
                    <a:pt x="230" y="514"/>
                  </a:lnTo>
                  <a:lnTo>
                    <a:pt x="209" y="480"/>
                  </a:lnTo>
                  <a:lnTo>
                    <a:pt x="237" y="438"/>
                  </a:lnTo>
                  <a:lnTo>
                    <a:pt x="244" y="389"/>
                  </a:lnTo>
                  <a:lnTo>
                    <a:pt x="265" y="382"/>
                  </a:lnTo>
                  <a:lnTo>
                    <a:pt x="321" y="313"/>
                  </a:lnTo>
                  <a:lnTo>
                    <a:pt x="369" y="313"/>
                  </a:lnTo>
                  <a:lnTo>
                    <a:pt x="397" y="340"/>
                  </a:lnTo>
                  <a:lnTo>
                    <a:pt x="425" y="326"/>
                  </a:lnTo>
                  <a:lnTo>
                    <a:pt x="439" y="354"/>
                  </a:lnTo>
                  <a:lnTo>
                    <a:pt x="494" y="313"/>
                  </a:lnTo>
                  <a:lnTo>
                    <a:pt x="557" y="340"/>
                  </a:lnTo>
                  <a:lnTo>
                    <a:pt x="585" y="347"/>
                  </a:lnTo>
                  <a:lnTo>
                    <a:pt x="620" y="340"/>
                  </a:lnTo>
                  <a:lnTo>
                    <a:pt x="634" y="320"/>
                  </a:lnTo>
                  <a:lnTo>
                    <a:pt x="661" y="326"/>
                  </a:lnTo>
                  <a:lnTo>
                    <a:pt x="668" y="347"/>
                  </a:lnTo>
                  <a:lnTo>
                    <a:pt x="654" y="361"/>
                  </a:lnTo>
                  <a:lnTo>
                    <a:pt x="634" y="389"/>
                  </a:lnTo>
                  <a:lnTo>
                    <a:pt x="634" y="445"/>
                  </a:lnTo>
                  <a:lnTo>
                    <a:pt x="648" y="473"/>
                  </a:lnTo>
                  <a:lnTo>
                    <a:pt x="689" y="521"/>
                  </a:lnTo>
                  <a:lnTo>
                    <a:pt x="689" y="549"/>
                  </a:lnTo>
                  <a:lnTo>
                    <a:pt x="717" y="542"/>
                  </a:lnTo>
                  <a:lnTo>
                    <a:pt x="766" y="521"/>
                  </a:lnTo>
                  <a:lnTo>
                    <a:pt x="801" y="521"/>
                  </a:lnTo>
                  <a:lnTo>
                    <a:pt x="849" y="521"/>
                  </a:lnTo>
                  <a:lnTo>
                    <a:pt x="877" y="493"/>
                  </a:lnTo>
                  <a:lnTo>
                    <a:pt x="898" y="507"/>
                  </a:lnTo>
                  <a:lnTo>
                    <a:pt x="919" y="514"/>
                  </a:lnTo>
                  <a:lnTo>
                    <a:pt x="961" y="542"/>
                  </a:lnTo>
                  <a:lnTo>
                    <a:pt x="961" y="473"/>
                  </a:lnTo>
                  <a:lnTo>
                    <a:pt x="1009" y="480"/>
                  </a:lnTo>
                  <a:lnTo>
                    <a:pt x="1072" y="459"/>
                  </a:lnTo>
                  <a:lnTo>
                    <a:pt x="1128" y="473"/>
                  </a:lnTo>
                  <a:lnTo>
                    <a:pt x="1176" y="521"/>
                  </a:lnTo>
                  <a:lnTo>
                    <a:pt x="1204" y="535"/>
                  </a:lnTo>
                  <a:lnTo>
                    <a:pt x="1204" y="493"/>
                  </a:lnTo>
                  <a:lnTo>
                    <a:pt x="1211" y="487"/>
                  </a:lnTo>
                  <a:lnTo>
                    <a:pt x="1162" y="452"/>
                  </a:lnTo>
                  <a:lnTo>
                    <a:pt x="1211" y="389"/>
                  </a:lnTo>
                  <a:lnTo>
                    <a:pt x="1218" y="375"/>
                  </a:lnTo>
                  <a:lnTo>
                    <a:pt x="1239" y="320"/>
                  </a:lnTo>
                  <a:lnTo>
                    <a:pt x="1246" y="320"/>
                  </a:lnTo>
                  <a:lnTo>
                    <a:pt x="1260" y="257"/>
                  </a:lnTo>
                  <a:lnTo>
                    <a:pt x="1274" y="194"/>
                  </a:lnTo>
                  <a:lnTo>
                    <a:pt x="1274" y="187"/>
                  </a:lnTo>
                  <a:lnTo>
                    <a:pt x="1288" y="118"/>
                  </a:lnTo>
                  <a:lnTo>
                    <a:pt x="1288" y="34"/>
                  </a:lnTo>
                  <a:lnTo>
                    <a:pt x="1308" y="0"/>
                  </a:lnTo>
                  <a:lnTo>
                    <a:pt x="1336" y="27"/>
                  </a:lnTo>
                  <a:lnTo>
                    <a:pt x="1392" y="27"/>
                  </a:lnTo>
                  <a:lnTo>
                    <a:pt x="1434" y="34"/>
                  </a:lnTo>
                  <a:lnTo>
                    <a:pt x="1441" y="27"/>
                  </a:lnTo>
                  <a:lnTo>
                    <a:pt x="1454" y="34"/>
                  </a:lnTo>
                  <a:lnTo>
                    <a:pt x="1482" y="55"/>
                  </a:lnTo>
                  <a:lnTo>
                    <a:pt x="1545" y="34"/>
                  </a:lnTo>
                  <a:lnTo>
                    <a:pt x="1601" y="27"/>
                  </a:lnTo>
                  <a:lnTo>
                    <a:pt x="1649" y="34"/>
                  </a:lnTo>
                  <a:lnTo>
                    <a:pt x="1677" y="55"/>
                  </a:lnTo>
                  <a:lnTo>
                    <a:pt x="1607" y="153"/>
                  </a:lnTo>
                  <a:lnTo>
                    <a:pt x="1607" y="194"/>
                  </a:lnTo>
                  <a:lnTo>
                    <a:pt x="1607" y="208"/>
                  </a:lnTo>
                  <a:lnTo>
                    <a:pt x="1607" y="257"/>
                  </a:lnTo>
                  <a:lnTo>
                    <a:pt x="1642" y="382"/>
                  </a:lnTo>
                  <a:lnTo>
                    <a:pt x="1649" y="389"/>
                  </a:lnTo>
                  <a:lnTo>
                    <a:pt x="1566" y="514"/>
                  </a:lnTo>
                  <a:lnTo>
                    <a:pt x="1566" y="521"/>
                  </a:lnTo>
                  <a:lnTo>
                    <a:pt x="1468" y="653"/>
                  </a:lnTo>
                  <a:lnTo>
                    <a:pt x="1420" y="765"/>
                  </a:lnTo>
                  <a:lnTo>
                    <a:pt x="1413" y="786"/>
                  </a:lnTo>
                  <a:lnTo>
                    <a:pt x="1420" y="855"/>
                  </a:lnTo>
                  <a:lnTo>
                    <a:pt x="1482" y="918"/>
                  </a:lnTo>
                  <a:lnTo>
                    <a:pt x="1482" y="1043"/>
                  </a:lnTo>
                  <a:lnTo>
                    <a:pt x="1566" y="1106"/>
                  </a:lnTo>
                  <a:lnTo>
                    <a:pt x="1670" y="1147"/>
                  </a:lnTo>
                  <a:lnTo>
                    <a:pt x="1837" y="1147"/>
                  </a:lnTo>
                  <a:lnTo>
                    <a:pt x="1879" y="1141"/>
                  </a:lnTo>
                  <a:lnTo>
                    <a:pt x="1962" y="1210"/>
                  </a:lnTo>
                  <a:lnTo>
                    <a:pt x="1990" y="1273"/>
                  </a:lnTo>
                  <a:lnTo>
                    <a:pt x="2032" y="1314"/>
                  </a:lnTo>
                  <a:lnTo>
                    <a:pt x="2095" y="1356"/>
                  </a:lnTo>
                  <a:lnTo>
                    <a:pt x="2143" y="1391"/>
                  </a:lnTo>
                  <a:lnTo>
                    <a:pt x="2234" y="1433"/>
                  </a:lnTo>
                  <a:lnTo>
                    <a:pt x="2303" y="1447"/>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8" name="Freeform 47"/>
            <p:cNvSpPr>
              <a:spLocks noChangeArrowheads="1"/>
            </p:cNvSpPr>
            <p:nvPr/>
          </p:nvSpPr>
          <p:spPr bwMode="auto">
            <a:xfrm>
              <a:off x="20790987" y="9043851"/>
              <a:ext cx="10356" cy="10357"/>
            </a:xfrm>
            <a:custGeom>
              <a:avLst/>
              <a:gdLst>
                <a:gd name="T0" fmla="*/ 14 w 22"/>
                <a:gd name="T1" fmla="*/ 0 h 22"/>
                <a:gd name="T2" fmla="*/ 21 w 22"/>
                <a:gd name="T3" fmla="*/ 21 h 22"/>
                <a:gd name="T4" fmla="*/ 0 w 22"/>
                <a:gd name="T5" fmla="*/ 7 h 22"/>
                <a:gd name="T6" fmla="*/ 14 w 22"/>
                <a:gd name="T7" fmla="*/ 0 h 22"/>
              </a:gdLst>
              <a:ahLst/>
              <a:cxnLst>
                <a:cxn ang="0">
                  <a:pos x="T0" y="T1"/>
                </a:cxn>
                <a:cxn ang="0">
                  <a:pos x="T2" y="T3"/>
                </a:cxn>
                <a:cxn ang="0">
                  <a:pos x="T4" y="T5"/>
                </a:cxn>
                <a:cxn ang="0">
                  <a:pos x="T6" y="T7"/>
                </a:cxn>
              </a:cxnLst>
              <a:rect l="0" t="0" r="r" b="b"/>
              <a:pathLst>
                <a:path w="22" h="22">
                  <a:moveTo>
                    <a:pt x="14" y="0"/>
                  </a:moveTo>
                  <a:lnTo>
                    <a:pt x="21" y="21"/>
                  </a:lnTo>
                  <a:lnTo>
                    <a:pt x="0" y="7"/>
                  </a:lnTo>
                  <a:lnTo>
                    <a:pt x="14"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9" name="Freeform 48"/>
            <p:cNvSpPr>
              <a:spLocks noChangeArrowheads="1"/>
            </p:cNvSpPr>
            <p:nvPr/>
          </p:nvSpPr>
          <p:spPr bwMode="auto">
            <a:xfrm>
              <a:off x="19788570" y="8654458"/>
              <a:ext cx="1186747" cy="1282101"/>
            </a:xfrm>
            <a:custGeom>
              <a:avLst/>
              <a:gdLst>
                <a:gd name="T0" fmla="*/ 1822 w 2526"/>
                <a:gd name="T1" fmla="*/ 2205 h 2728"/>
                <a:gd name="T2" fmla="*/ 1968 w 2526"/>
                <a:gd name="T3" fmla="*/ 2233 h 2728"/>
                <a:gd name="T4" fmla="*/ 2191 w 2526"/>
                <a:gd name="T5" fmla="*/ 2205 h 2728"/>
                <a:gd name="T6" fmla="*/ 2434 w 2526"/>
                <a:gd name="T7" fmla="*/ 1781 h 2728"/>
                <a:gd name="T8" fmla="*/ 2476 w 2526"/>
                <a:gd name="T9" fmla="*/ 1586 h 2728"/>
                <a:gd name="T10" fmla="*/ 2358 w 2526"/>
                <a:gd name="T11" fmla="*/ 1454 h 2728"/>
                <a:gd name="T12" fmla="*/ 2288 w 2526"/>
                <a:gd name="T13" fmla="*/ 1322 h 2728"/>
                <a:gd name="T14" fmla="*/ 2267 w 2526"/>
                <a:gd name="T15" fmla="*/ 1113 h 2728"/>
                <a:gd name="T16" fmla="*/ 2288 w 2526"/>
                <a:gd name="T17" fmla="*/ 926 h 2728"/>
                <a:gd name="T18" fmla="*/ 2163 w 2526"/>
                <a:gd name="T19" fmla="*/ 863 h 2728"/>
                <a:gd name="T20" fmla="*/ 2066 w 2526"/>
                <a:gd name="T21" fmla="*/ 821 h 2728"/>
                <a:gd name="T22" fmla="*/ 2031 w 2526"/>
                <a:gd name="T23" fmla="*/ 884 h 2728"/>
                <a:gd name="T24" fmla="*/ 1989 w 2526"/>
                <a:gd name="T25" fmla="*/ 884 h 2728"/>
                <a:gd name="T26" fmla="*/ 1927 w 2526"/>
                <a:gd name="T27" fmla="*/ 821 h 2728"/>
                <a:gd name="T28" fmla="*/ 1739 w 2526"/>
                <a:gd name="T29" fmla="*/ 898 h 2728"/>
                <a:gd name="T30" fmla="*/ 1495 w 2526"/>
                <a:gd name="T31" fmla="*/ 661 h 2728"/>
                <a:gd name="T32" fmla="*/ 1301 w 2526"/>
                <a:gd name="T33" fmla="*/ 529 h 2728"/>
                <a:gd name="T34" fmla="*/ 1113 w 2526"/>
                <a:gd name="T35" fmla="*/ 362 h 2728"/>
                <a:gd name="T36" fmla="*/ 1113 w 2526"/>
                <a:gd name="T37" fmla="*/ 167 h 2728"/>
                <a:gd name="T38" fmla="*/ 1022 w 2526"/>
                <a:gd name="T39" fmla="*/ 70 h 2728"/>
                <a:gd name="T40" fmla="*/ 904 w 2526"/>
                <a:gd name="T41" fmla="*/ 0 h 2728"/>
                <a:gd name="T42" fmla="*/ 820 w 2526"/>
                <a:gd name="T43" fmla="*/ 14 h 2728"/>
                <a:gd name="T44" fmla="*/ 716 w 2526"/>
                <a:gd name="T45" fmla="*/ 111 h 2728"/>
                <a:gd name="T46" fmla="*/ 549 w 2526"/>
                <a:gd name="T47" fmla="*/ 105 h 2728"/>
                <a:gd name="T48" fmla="*/ 347 w 2526"/>
                <a:gd name="T49" fmla="*/ 174 h 2728"/>
                <a:gd name="T50" fmla="*/ 382 w 2526"/>
                <a:gd name="T51" fmla="*/ 376 h 2728"/>
                <a:gd name="T52" fmla="*/ 229 w 2526"/>
                <a:gd name="T53" fmla="*/ 536 h 2728"/>
                <a:gd name="T54" fmla="*/ 118 w 2526"/>
                <a:gd name="T55" fmla="*/ 571 h 2728"/>
                <a:gd name="T56" fmla="*/ 62 w 2526"/>
                <a:gd name="T57" fmla="*/ 661 h 2728"/>
                <a:gd name="T58" fmla="*/ 69 w 2526"/>
                <a:gd name="T59" fmla="*/ 717 h 2728"/>
                <a:gd name="T60" fmla="*/ 90 w 2526"/>
                <a:gd name="T61" fmla="*/ 814 h 2728"/>
                <a:gd name="T62" fmla="*/ 201 w 2526"/>
                <a:gd name="T63" fmla="*/ 1009 h 2728"/>
                <a:gd name="T64" fmla="*/ 222 w 2526"/>
                <a:gd name="T65" fmla="*/ 1106 h 2728"/>
                <a:gd name="T66" fmla="*/ 320 w 2526"/>
                <a:gd name="T67" fmla="*/ 1245 h 2728"/>
                <a:gd name="T68" fmla="*/ 334 w 2526"/>
                <a:gd name="T69" fmla="*/ 1350 h 2728"/>
                <a:gd name="T70" fmla="*/ 417 w 2526"/>
                <a:gd name="T71" fmla="*/ 1517 h 2728"/>
                <a:gd name="T72" fmla="*/ 619 w 2526"/>
                <a:gd name="T73" fmla="*/ 1677 h 2728"/>
                <a:gd name="T74" fmla="*/ 647 w 2526"/>
                <a:gd name="T75" fmla="*/ 1802 h 2728"/>
                <a:gd name="T76" fmla="*/ 779 w 2526"/>
                <a:gd name="T77" fmla="*/ 1885 h 2728"/>
                <a:gd name="T78" fmla="*/ 751 w 2526"/>
                <a:gd name="T79" fmla="*/ 2011 h 2728"/>
                <a:gd name="T80" fmla="*/ 626 w 2526"/>
                <a:gd name="T81" fmla="*/ 2129 h 2728"/>
                <a:gd name="T82" fmla="*/ 521 w 2526"/>
                <a:gd name="T83" fmla="*/ 2324 h 2728"/>
                <a:gd name="T84" fmla="*/ 563 w 2526"/>
                <a:gd name="T85" fmla="*/ 2456 h 2728"/>
                <a:gd name="T86" fmla="*/ 695 w 2526"/>
                <a:gd name="T87" fmla="*/ 2658 h 2728"/>
                <a:gd name="T88" fmla="*/ 855 w 2526"/>
                <a:gd name="T89" fmla="*/ 2491 h 2728"/>
                <a:gd name="T90" fmla="*/ 1043 w 2526"/>
                <a:gd name="T91" fmla="*/ 2518 h 2728"/>
                <a:gd name="T92" fmla="*/ 1154 w 2526"/>
                <a:gd name="T93" fmla="*/ 2525 h 2728"/>
                <a:gd name="T94" fmla="*/ 1175 w 2526"/>
                <a:gd name="T95" fmla="*/ 2699 h 2728"/>
                <a:gd name="T96" fmla="*/ 1335 w 2526"/>
                <a:gd name="T97" fmla="*/ 2699 h 2728"/>
                <a:gd name="T98" fmla="*/ 1447 w 2526"/>
                <a:gd name="T99" fmla="*/ 2651 h 2728"/>
                <a:gd name="T100" fmla="*/ 1690 w 2526"/>
                <a:gd name="T101" fmla="*/ 2713 h 2728"/>
                <a:gd name="T102" fmla="*/ 1704 w 2526"/>
                <a:gd name="T103" fmla="*/ 2553 h 2728"/>
                <a:gd name="T104" fmla="*/ 1760 w 2526"/>
                <a:gd name="T105" fmla="*/ 2365 h 2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526" h="2728">
                  <a:moveTo>
                    <a:pt x="1760" y="2365"/>
                  </a:moveTo>
                  <a:lnTo>
                    <a:pt x="1774" y="2296"/>
                  </a:lnTo>
                  <a:lnTo>
                    <a:pt x="1774" y="2212"/>
                  </a:lnTo>
                  <a:lnTo>
                    <a:pt x="1794" y="2178"/>
                  </a:lnTo>
                  <a:lnTo>
                    <a:pt x="1822" y="2205"/>
                  </a:lnTo>
                  <a:lnTo>
                    <a:pt x="1878" y="2205"/>
                  </a:lnTo>
                  <a:lnTo>
                    <a:pt x="1920" y="2212"/>
                  </a:lnTo>
                  <a:lnTo>
                    <a:pt x="1927" y="2205"/>
                  </a:lnTo>
                  <a:lnTo>
                    <a:pt x="1940" y="2212"/>
                  </a:lnTo>
                  <a:lnTo>
                    <a:pt x="1968" y="2233"/>
                  </a:lnTo>
                  <a:lnTo>
                    <a:pt x="2031" y="2212"/>
                  </a:lnTo>
                  <a:lnTo>
                    <a:pt x="2087" y="2205"/>
                  </a:lnTo>
                  <a:lnTo>
                    <a:pt x="2135" y="2212"/>
                  </a:lnTo>
                  <a:lnTo>
                    <a:pt x="2163" y="2233"/>
                  </a:lnTo>
                  <a:lnTo>
                    <a:pt x="2191" y="2205"/>
                  </a:lnTo>
                  <a:lnTo>
                    <a:pt x="2226" y="2178"/>
                  </a:lnTo>
                  <a:lnTo>
                    <a:pt x="2316" y="2031"/>
                  </a:lnTo>
                  <a:lnTo>
                    <a:pt x="2365" y="1899"/>
                  </a:lnTo>
                  <a:lnTo>
                    <a:pt x="2379" y="1878"/>
                  </a:lnTo>
                  <a:lnTo>
                    <a:pt x="2434" y="1781"/>
                  </a:lnTo>
                  <a:lnTo>
                    <a:pt x="2455" y="1746"/>
                  </a:lnTo>
                  <a:lnTo>
                    <a:pt x="2525" y="1614"/>
                  </a:lnTo>
                  <a:lnTo>
                    <a:pt x="2511" y="1607"/>
                  </a:lnTo>
                  <a:lnTo>
                    <a:pt x="2490" y="1600"/>
                  </a:lnTo>
                  <a:lnTo>
                    <a:pt x="2476" y="1586"/>
                  </a:lnTo>
                  <a:lnTo>
                    <a:pt x="2448" y="1551"/>
                  </a:lnTo>
                  <a:lnTo>
                    <a:pt x="2427" y="1524"/>
                  </a:lnTo>
                  <a:lnTo>
                    <a:pt x="2400" y="1475"/>
                  </a:lnTo>
                  <a:lnTo>
                    <a:pt x="2365" y="1454"/>
                  </a:lnTo>
                  <a:lnTo>
                    <a:pt x="2358" y="1454"/>
                  </a:lnTo>
                  <a:lnTo>
                    <a:pt x="2323" y="1475"/>
                  </a:lnTo>
                  <a:lnTo>
                    <a:pt x="2288" y="1447"/>
                  </a:lnTo>
                  <a:lnTo>
                    <a:pt x="2316" y="1385"/>
                  </a:lnTo>
                  <a:lnTo>
                    <a:pt x="2288" y="1350"/>
                  </a:lnTo>
                  <a:lnTo>
                    <a:pt x="2288" y="1322"/>
                  </a:lnTo>
                  <a:lnTo>
                    <a:pt x="2260" y="1287"/>
                  </a:lnTo>
                  <a:lnTo>
                    <a:pt x="2281" y="1218"/>
                  </a:lnTo>
                  <a:lnTo>
                    <a:pt x="2267" y="1190"/>
                  </a:lnTo>
                  <a:lnTo>
                    <a:pt x="2295" y="1176"/>
                  </a:lnTo>
                  <a:lnTo>
                    <a:pt x="2267" y="1113"/>
                  </a:lnTo>
                  <a:lnTo>
                    <a:pt x="2295" y="981"/>
                  </a:lnTo>
                  <a:lnTo>
                    <a:pt x="2267" y="967"/>
                  </a:lnTo>
                  <a:lnTo>
                    <a:pt x="2246" y="953"/>
                  </a:lnTo>
                  <a:lnTo>
                    <a:pt x="2260" y="946"/>
                  </a:lnTo>
                  <a:lnTo>
                    <a:pt x="2288" y="926"/>
                  </a:lnTo>
                  <a:lnTo>
                    <a:pt x="2191" y="849"/>
                  </a:lnTo>
                  <a:lnTo>
                    <a:pt x="2191" y="877"/>
                  </a:lnTo>
                  <a:lnTo>
                    <a:pt x="2170" y="884"/>
                  </a:lnTo>
                  <a:lnTo>
                    <a:pt x="2170" y="863"/>
                  </a:lnTo>
                  <a:lnTo>
                    <a:pt x="2163" y="863"/>
                  </a:lnTo>
                  <a:lnTo>
                    <a:pt x="2149" y="863"/>
                  </a:lnTo>
                  <a:lnTo>
                    <a:pt x="2149" y="856"/>
                  </a:lnTo>
                  <a:lnTo>
                    <a:pt x="2128" y="849"/>
                  </a:lnTo>
                  <a:lnTo>
                    <a:pt x="2073" y="849"/>
                  </a:lnTo>
                  <a:lnTo>
                    <a:pt x="2066" y="821"/>
                  </a:lnTo>
                  <a:lnTo>
                    <a:pt x="2038" y="828"/>
                  </a:lnTo>
                  <a:lnTo>
                    <a:pt x="2038" y="856"/>
                  </a:lnTo>
                  <a:lnTo>
                    <a:pt x="2038" y="884"/>
                  </a:lnTo>
                  <a:lnTo>
                    <a:pt x="2038" y="863"/>
                  </a:lnTo>
                  <a:lnTo>
                    <a:pt x="2031" y="884"/>
                  </a:lnTo>
                  <a:lnTo>
                    <a:pt x="2017" y="835"/>
                  </a:lnTo>
                  <a:lnTo>
                    <a:pt x="1996" y="835"/>
                  </a:lnTo>
                  <a:lnTo>
                    <a:pt x="1989" y="849"/>
                  </a:lnTo>
                  <a:lnTo>
                    <a:pt x="1975" y="863"/>
                  </a:lnTo>
                  <a:lnTo>
                    <a:pt x="1989" y="884"/>
                  </a:lnTo>
                  <a:lnTo>
                    <a:pt x="1989" y="898"/>
                  </a:lnTo>
                  <a:lnTo>
                    <a:pt x="1954" y="884"/>
                  </a:lnTo>
                  <a:lnTo>
                    <a:pt x="1954" y="877"/>
                  </a:lnTo>
                  <a:lnTo>
                    <a:pt x="1954" y="856"/>
                  </a:lnTo>
                  <a:lnTo>
                    <a:pt x="1927" y="821"/>
                  </a:lnTo>
                  <a:lnTo>
                    <a:pt x="1906" y="856"/>
                  </a:lnTo>
                  <a:lnTo>
                    <a:pt x="1801" y="953"/>
                  </a:lnTo>
                  <a:lnTo>
                    <a:pt x="1774" y="953"/>
                  </a:lnTo>
                  <a:lnTo>
                    <a:pt x="1760" y="946"/>
                  </a:lnTo>
                  <a:lnTo>
                    <a:pt x="1739" y="898"/>
                  </a:lnTo>
                  <a:lnTo>
                    <a:pt x="1676" y="849"/>
                  </a:lnTo>
                  <a:lnTo>
                    <a:pt x="1634" y="793"/>
                  </a:lnTo>
                  <a:lnTo>
                    <a:pt x="1558" y="745"/>
                  </a:lnTo>
                  <a:lnTo>
                    <a:pt x="1516" y="668"/>
                  </a:lnTo>
                  <a:lnTo>
                    <a:pt x="1495" y="661"/>
                  </a:lnTo>
                  <a:lnTo>
                    <a:pt x="1468" y="564"/>
                  </a:lnTo>
                  <a:lnTo>
                    <a:pt x="1433" y="487"/>
                  </a:lnTo>
                  <a:lnTo>
                    <a:pt x="1384" y="459"/>
                  </a:lnTo>
                  <a:lnTo>
                    <a:pt x="1342" y="466"/>
                  </a:lnTo>
                  <a:lnTo>
                    <a:pt x="1301" y="529"/>
                  </a:lnTo>
                  <a:lnTo>
                    <a:pt x="1273" y="494"/>
                  </a:lnTo>
                  <a:lnTo>
                    <a:pt x="1134" y="425"/>
                  </a:lnTo>
                  <a:lnTo>
                    <a:pt x="1057" y="390"/>
                  </a:lnTo>
                  <a:lnTo>
                    <a:pt x="1050" y="362"/>
                  </a:lnTo>
                  <a:lnTo>
                    <a:pt x="1113" y="362"/>
                  </a:lnTo>
                  <a:lnTo>
                    <a:pt x="1147" y="292"/>
                  </a:lnTo>
                  <a:lnTo>
                    <a:pt x="1147" y="244"/>
                  </a:lnTo>
                  <a:lnTo>
                    <a:pt x="1168" y="237"/>
                  </a:lnTo>
                  <a:lnTo>
                    <a:pt x="1154" y="209"/>
                  </a:lnTo>
                  <a:lnTo>
                    <a:pt x="1113" y="167"/>
                  </a:lnTo>
                  <a:lnTo>
                    <a:pt x="1092" y="188"/>
                  </a:lnTo>
                  <a:lnTo>
                    <a:pt x="1071" y="139"/>
                  </a:lnTo>
                  <a:lnTo>
                    <a:pt x="1071" y="105"/>
                  </a:lnTo>
                  <a:lnTo>
                    <a:pt x="1022" y="98"/>
                  </a:lnTo>
                  <a:lnTo>
                    <a:pt x="1022" y="70"/>
                  </a:lnTo>
                  <a:lnTo>
                    <a:pt x="1001" y="56"/>
                  </a:lnTo>
                  <a:lnTo>
                    <a:pt x="980" y="63"/>
                  </a:lnTo>
                  <a:lnTo>
                    <a:pt x="939" y="28"/>
                  </a:lnTo>
                  <a:lnTo>
                    <a:pt x="918" y="35"/>
                  </a:lnTo>
                  <a:lnTo>
                    <a:pt x="904" y="0"/>
                  </a:lnTo>
                  <a:lnTo>
                    <a:pt x="883" y="0"/>
                  </a:lnTo>
                  <a:lnTo>
                    <a:pt x="876" y="7"/>
                  </a:lnTo>
                  <a:lnTo>
                    <a:pt x="855" y="7"/>
                  </a:lnTo>
                  <a:lnTo>
                    <a:pt x="848" y="28"/>
                  </a:lnTo>
                  <a:lnTo>
                    <a:pt x="820" y="14"/>
                  </a:lnTo>
                  <a:lnTo>
                    <a:pt x="813" y="42"/>
                  </a:lnTo>
                  <a:lnTo>
                    <a:pt x="779" y="56"/>
                  </a:lnTo>
                  <a:lnTo>
                    <a:pt x="779" y="63"/>
                  </a:lnTo>
                  <a:lnTo>
                    <a:pt x="772" y="98"/>
                  </a:lnTo>
                  <a:lnTo>
                    <a:pt x="716" y="111"/>
                  </a:lnTo>
                  <a:lnTo>
                    <a:pt x="688" y="98"/>
                  </a:lnTo>
                  <a:lnTo>
                    <a:pt x="661" y="91"/>
                  </a:lnTo>
                  <a:lnTo>
                    <a:pt x="653" y="105"/>
                  </a:lnTo>
                  <a:lnTo>
                    <a:pt x="577" y="111"/>
                  </a:lnTo>
                  <a:lnTo>
                    <a:pt x="549" y="105"/>
                  </a:lnTo>
                  <a:lnTo>
                    <a:pt x="528" y="105"/>
                  </a:lnTo>
                  <a:lnTo>
                    <a:pt x="494" y="91"/>
                  </a:lnTo>
                  <a:lnTo>
                    <a:pt x="396" y="98"/>
                  </a:lnTo>
                  <a:lnTo>
                    <a:pt x="347" y="139"/>
                  </a:lnTo>
                  <a:lnTo>
                    <a:pt x="347" y="174"/>
                  </a:lnTo>
                  <a:lnTo>
                    <a:pt x="354" y="188"/>
                  </a:lnTo>
                  <a:lnTo>
                    <a:pt x="368" y="244"/>
                  </a:lnTo>
                  <a:lnTo>
                    <a:pt x="396" y="320"/>
                  </a:lnTo>
                  <a:lnTo>
                    <a:pt x="382" y="369"/>
                  </a:lnTo>
                  <a:lnTo>
                    <a:pt x="382" y="376"/>
                  </a:lnTo>
                  <a:lnTo>
                    <a:pt x="334" y="452"/>
                  </a:lnTo>
                  <a:lnTo>
                    <a:pt x="334" y="473"/>
                  </a:lnTo>
                  <a:lnTo>
                    <a:pt x="320" y="494"/>
                  </a:lnTo>
                  <a:lnTo>
                    <a:pt x="264" y="522"/>
                  </a:lnTo>
                  <a:lnTo>
                    <a:pt x="229" y="536"/>
                  </a:lnTo>
                  <a:lnTo>
                    <a:pt x="229" y="584"/>
                  </a:lnTo>
                  <a:lnTo>
                    <a:pt x="215" y="592"/>
                  </a:lnTo>
                  <a:lnTo>
                    <a:pt x="187" y="571"/>
                  </a:lnTo>
                  <a:lnTo>
                    <a:pt x="118" y="564"/>
                  </a:lnTo>
                  <a:lnTo>
                    <a:pt x="118" y="571"/>
                  </a:lnTo>
                  <a:lnTo>
                    <a:pt x="69" y="564"/>
                  </a:lnTo>
                  <a:lnTo>
                    <a:pt x="41" y="557"/>
                  </a:lnTo>
                  <a:lnTo>
                    <a:pt x="41" y="584"/>
                  </a:lnTo>
                  <a:lnTo>
                    <a:pt x="69" y="599"/>
                  </a:lnTo>
                  <a:lnTo>
                    <a:pt x="62" y="661"/>
                  </a:lnTo>
                  <a:lnTo>
                    <a:pt x="34" y="661"/>
                  </a:lnTo>
                  <a:lnTo>
                    <a:pt x="0" y="661"/>
                  </a:lnTo>
                  <a:lnTo>
                    <a:pt x="34" y="689"/>
                  </a:lnTo>
                  <a:lnTo>
                    <a:pt x="41" y="703"/>
                  </a:lnTo>
                  <a:lnTo>
                    <a:pt x="69" y="717"/>
                  </a:lnTo>
                  <a:lnTo>
                    <a:pt x="55" y="745"/>
                  </a:lnTo>
                  <a:lnTo>
                    <a:pt x="90" y="751"/>
                  </a:lnTo>
                  <a:lnTo>
                    <a:pt x="90" y="800"/>
                  </a:lnTo>
                  <a:lnTo>
                    <a:pt x="97" y="814"/>
                  </a:lnTo>
                  <a:lnTo>
                    <a:pt x="90" y="814"/>
                  </a:lnTo>
                  <a:lnTo>
                    <a:pt x="76" y="877"/>
                  </a:lnTo>
                  <a:lnTo>
                    <a:pt x="90" y="911"/>
                  </a:lnTo>
                  <a:lnTo>
                    <a:pt x="132" y="932"/>
                  </a:lnTo>
                  <a:lnTo>
                    <a:pt x="173" y="981"/>
                  </a:lnTo>
                  <a:lnTo>
                    <a:pt x="201" y="1009"/>
                  </a:lnTo>
                  <a:lnTo>
                    <a:pt x="257" y="1016"/>
                  </a:lnTo>
                  <a:lnTo>
                    <a:pt x="264" y="1030"/>
                  </a:lnTo>
                  <a:lnTo>
                    <a:pt x="285" y="1051"/>
                  </a:lnTo>
                  <a:lnTo>
                    <a:pt x="236" y="1085"/>
                  </a:lnTo>
                  <a:lnTo>
                    <a:pt x="222" y="1106"/>
                  </a:lnTo>
                  <a:lnTo>
                    <a:pt x="215" y="1113"/>
                  </a:lnTo>
                  <a:lnTo>
                    <a:pt x="194" y="1155"/>
                  </a:lnTo>
                  <a:lnTo>
                    <a:pt x="236" y="1190"/>
                  </a:lnTo>
                  <a:lnTo>
                    <a:pt x="299" y="1224"/>
                  </a:lnTo>
                  <a:lnTo>
                    <a:pt x="320" y="1245"/>
                  </a:lnTo>
                  <a:lnTo>
                    <a:pt x="327" y="1238"/>
                  </a:lnTo>
                  <a:lnTo>
                    <a:pt x="334" y="1245"/>
                  </a:lnTo>
                  <a:lnTo>
                    <a:pt x="327" y="1259"/>
                  </a:lnTo>
                  <a:lnTo>
                    <a:pt x="347" y="1322"/>
                  </a:lnTo>
                  <a:lnTo>
                    <a:pt x="334" y="1350"/>
                  </a:lnTo>
                  <a:lnTo>
                    <a:pt x="354" y="1378"/>
                  </a:lnTo>
                  <a:lnTo>
                    <a:pt x="334" y="1405"/>
                  </a:lnTo>
                  <a:lnTo>
                    <a:pt x="334" y="1419"/>
                  </a:lnTo>
                  <a:lnTo>
                    <a:pt x="403" y="1468"/>
                  </a:lnTo>
                  <a:lnTo>
                    <a:pt x="417" y="1517"/>
                  </a:lnTo>
                  <a:lnTo>
                    <a:pt x="521" y="1586"/>
                  </a:lnTo>
                  <a:lnTo>
                    <a:pt x="542" y="1635"/>
                  </a:lnTo>
                  <a:lnTo>
                    <a:pt x="563" y="1621"/>
                  </a:lnTo>
                  <a:lnTo>
                    <a:pt x="577" y="1635"/>
                  </a:lnTo>
                  <a:lnTo>
                    <a:pt x="619" y="1677"/>
                  </a:lnTo>
                  <a:lnTo>
                    <a:pt x="612" y="1746"/>
                  </a:lnTo>
                  <a:lnTo>
                    <a:pt x="633" y="1774"/>
                  </a:lnTo>
                  <a:lnTo>
                    <a:pt x="633" y="1781"/>
                  </a:lnTo>
                  <a:lnTo>
                    <a:pt x="647" y="1781"/>
                  </a:lnTo>
                  <a:lnTo>
                    <a:pt x="647" y="1802"/>
                  </a:lnTo>
                  <a:lnTo>
                    <a:pt x="661" y="1816"/>
                  </a:lnTo>
                  <a:lnTo>
                    <a:pt x="716" y="1844"/>
                  </a:lnTo>
                  <a:lnTo>
                    <a:pt x="744" y="1851"/>
                  </a:lnTo>
                  <a:lnTo>
                    <a:pt x="779" y="1878"/>
                  </a:lnTo>
                  <a:lnTo>
                    <a:pt x="779" y="1885"/>
                  </a:lnTo>
                  <a:lnTo>
                    <a:pt x="772" y="1906"/>
                  </a:lnTo>
                  <a:lnTo>
                    <a:pt x="779" y="1941"/>
                  </a:lnTo>
                  <a:lnTo>
                    <a:pt x="751" y="1962"/>
                  </a:lnTo>
                  <a:lnTo>
                    <a:pt x="758" y="1997"/>
                  </a:lnTo>
                  <a:lnTo>
                    <a:pt x="751" y="2011"/>
                  </a:lnTo>
                  <a:lnTo>
                    <a:pt x="716" y="2031"/>
                  </a:lnTo>
                  <a:lnTo>
                    <a:pt x="653" y="2059"/>
                  </a:lnTo>
                  <a:lnTo>
                    <a:pt x="653" y="2073"/>
                  </a:lnTo>
                  <a:lnTo>
                    <a:pt x="626" y="2101"/>
                  </a:lnTo>
                  <a:lnTo>
                    <a:pt x="626" y="2129"/>
                  </a:lnTo>
                  <a:lnTo>
                    <a:pt x="612" y="2157"/>
                  </a:lnTo>
                  <a:lnTo>
                    <a:pt x="612" y="2212"/>
                  </a:lnTo>
                  <a:lnTo>
                    <a:pt x="612" y="2233"/>
                  </a:lnTo>
                  <a:lnTo>
                    <a:pt x="577" y="2296"/>
                  </a:lnTo>
                  <a:lnTo>
                    <a:pt x="521" y="2324"/>
                  </a:lnTo>
                  <a:lnTo>
                    <a:pt x="563" y="2358"/>
                  </a:lnTo>
                  <a:lnTo>
                    <a:pt x="563" y="2372"/>
                  </a:lnTo>
                  <a:lnTo>
                    <a:pt x="514" y="2400"/>
                  </a:lnTo>
                  <a:lnTo>
                    <a:pt x="556" y="2421"/>
                  </a:lnTo>
                  <a:lnTo>
                    <a:pt x="563" y="2456"/>
                  </a:lnTo>
                  <a:lnTo>
                    <a:pt x="584" y="2491"/>
                  </a:lnTo>
                  <a:lnTo>
                    <a:pt x="626" y="2532"/>
                  </a:lnTo>
                  <a:lnTo>
                    <a:pt x="661" y="2602"/>
                  </a:lnTo>
                  <a:lnTo>
                    <a:pt x="681" y="2637"/>
                  </a:lnTo>
                  <a:lnTo>
                    <a:pt x="695" y="2658"/>
                  </a:lnTo>
                  <a:lnTo>
                    <a:pt x="723" y="2616"/>
                  </a:lnTo>
                  <a:lnTo>
                    <a:pt x="730" y="2567"/>
                  </a:lnTo>
                  <a:lnTo>
                    <a:pt x="751" y="2560"/>
                  </a:lnTo>
                  <a:lnTo>
                    <a:pt x="807" y="2491"/>
                  </a:lnTo>
                  <a:lnTo>
                    <a:pt x="855" y="2491"/>
                  </a:lnTo>
                  <a:lnTo>
                    <a:pt x="883" y="2518"/>
                  </a:lnTo>
                  <a:lnTo>
                    <a:pt x="911" y="2504"/>
                  </a:lnTo>
                  <a:lnTo>
                    <a:pt x="925" y="2532"/>
                  </a:lnTo>
                  <a:lnTo>
                    <a:pt x="980" y="2491"/>
                  </a:lnTo>
                  <a:lnTo>
                    <a:pt x="1043" y="2518"/>
                  </a:lnTo>
                  <a:lnTo>
                    <a:pt x="1071" y="2525"/>
                  </a:lnTo>
                  <a:lnTo>
                    <a:pt x="1106" y="2518"/>
                  </a:lnTo>
                  <a:lnTo>
                    <a:pt x="1120" y="2498"/>
                  </a:lnTo>
                  <a:lnTo>
                    <a:pt x="1147" y="2504"/>
                  </a:lnTo>
                  <a:lnTo>
                    <a:pt x="1154" y="2525"/>
                  </a:lnTo>
                  <a:lnTo>
                    <a:pt x="1140" y="2539"/>
                  </a:lnTo>
                  <a:lnTo>
                    <a:pt x="1120" y="2567"/>
                  </a:lnTo>
                  <a:lnTo>
                    <a:pt x="1120" y="2623"/>
                  </a:lnTo>
                  <a:lnTo>
                    <a:pt x="1134" y="2651"/>
                  </a:lnTo>
                  <a:lnTo>
                    <a:pt x="1175" y="2699"/>
                  </a:lnTo>
                  <a:lnTo>
                    <a:pt x="1175" y="2727"/>
                  </a:lnTo>
                  <a:lnTo>
                    <a:pt x="1203" y="2720"/>
                  </a:lnTo>
                  <a:lnTo>
                    <a:pt x="1252" y="2699"/>
                  </a:lnTo>
                  <a:lnTo>
                    <a:pt x="1287" y="2699"/>
                  </a:lnTo>
                  <a:lnTo>
                    <a:pt x="1335" y="2699"/>
                  </a:lnTo>
                  <a:lnTo>
                    <a:pt x="1363" y="2671"/>
                  </a:lnTo>
                  <a:lnTo>
                    <a:pt x="1384" y="2685"/>
                  </a:lnTo>
                  <a:lnTo>
                    <a:pt x="1405" y="2692"/>
                  </a:lnTo>
                  <a:lnTo>
                    <a:pt x="1447" y="2720"/>
                  </a:lnTo>
                  <a:lnTo>
                    <a:pt x="1447" y="2651"/>
                  </a:lnTo>
                  <a:lnTo>
                    <a:pt x="1495" y="2658"/>
                  </a:lnTo>
                  <a:lnTo>
                    <a:pt x="1558" y="2637"/>
                  </a:lnTo>
                  <a:lnTo>
                    <a:pt x="1614" y="2651"/>
                  </a:lnTo>
                  <a:lnTo>
                    <a:pt x="1662" y="2699"/>
                  </a:lnTo>
                  <a:lnTo>
                    <a:pt x="1690" y="2713"/>
                  </a:lnTo>
                  <a:lnTo>
                    <a:pt x="1690" y="2671"/>
                  </a:lnTo>
                  <a:lnTo>
                    <a:pt x="1697" y="2665"/>
                  </a:lnTo>
                  <a:lnTo>
                    <a:pt x="1648" y="2630"/>
                  </a:lnTo>
                  <a:lnTo>
                    <a:pt x="1697" y="2567"/>
                  </a:lnTo>
                  <a:lnTo>
                    <a:pt x="1704" y="2553"/>
                  </a:lnTo>
                  <a:lnTo>
                    <a:pt x="1725" y="2498"/>
                  </a:lnTo>
                  <a:lnTo>
                    <a:pt x="1732" y="2498"/>
                  </a:lnTo>
                  <a:lnTo>
                    <a:pt x="1746" y="2435"/>
                  </a:lnTo>
                  <a:lnTo>
                    <a:pt x="1760" y="2372"/>
                  </a:lnTo>
                  <a:lnTo>
                    <a:pt x="1760" y="2365"/>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0" name="Freeform 49"/>
            <p:cNvSpPr>
              <a:spLocks noChangeArrowheads="1"/>
            </p:cNvSpPr>
            <p:nvPr/>
          </p:nvSpPr>
          <p:spPr bwMode="auto">
            <a:xfrm>
              <a:off x="19477904" y="7821818"/>
              <a:ext cx="2775286" cy="2218303"/>
            </a:xfrm>
            <a:custGeom>
              <a:avLst/>
              <a:gdLst>
                <a:gd name="T0" fmla="*/ 5565 w 5907"/>
                <a:gd name="T1" fmla="*/ 3429 h 4724"/>
                <a:gd name="T2" fmla="*/ 5822 w 5907"/>
                <a:gd name="T3" fmla="*/ 3784 h 4724"/>
                <a:gd name="T4" fmla="*/ 5843 w 5907"/>
                <a:gd name="T5" fmla="*/ 4097 h 4724"/>
                <a:gd name="T6" fmla="*/ 5711 w 5907"/>
                <a:gd name="T7" fmla="*/ 4347 h 4724"/>
                <a:gd name="T8" fmla="*/ 5669 w 5907"/>
                <a:gd name="T9" fmla="*/ 4716 h 4724"/>
                <a:gd name="T10" fmla="*/ 5481 w 5907"/>
                <a:gd name="T11" fmla="*/ 4625 h 4724"/>
                <a:gd name="T12" fmla="*/ 5085 w 5907"/>
                <a:gd name="T13" fmla="*/ 4340 h 4724"/>
                <a:gd name="T14" fmla="*/ 5008 w 5907"/>
                <a:gd name="T15" fmla="*/ 4145 h 4724"/>
                <a:gd name="T16" fmla="*/ 4995 w 5907"/>
                <a:gd name="T17" fmla="*/ 3944 h 4724"/>
                <a:gd name="T18" fmla="*/ 4883 w 5907"/>
                <a:gd name="T19" fmla="*/ 3700 h 4724"/>
                <a:gd name="T20" fmla="*/ 4417 w 5907"/>
                <a:gd name="T21" fmla="*/ 3610 h 4724"/>
                <a:gd name="T22" fmla="*/ 4090 w 5907"/>
                <a:gd name="T23" fmla="*/ 3540 h 4724"/>
                <a:gd name="T24" fmla="*/ 3874 w 5907"/>
                <a:gd name="T25" fmla="*/ 3429 h 4724"/>
                <a:gd name="T26" fmla="*/ 3826 w 5907"/>
                <a:gd name="T27" fmla="*/ 3283 h 4724"/>
                <a:gd name="T28" fmla="*/ 3388 w 5907"/>
                <a:gd name="T29" fmla="*/ 3185 h 4724"/>
                <a:gd name="T30" fmla="*/ 3109 w 5907"/>
                <a:gd name="T31" fmla="*/ 3324 h 4724"/>
                <a:gd name="T32" fmla="*/ 2949 w 5907"/>
                <a:gd name="T33" fmla="*/ 3220 h 4724"/>
                <a:gd name="T34" fmla="*/ 2928 w 5907"/>
                <a:gd name="T35" fmla="*/ 2963 h 4724"/>
                <a:gd name="T36" fmla="*/ 2921 w 5907"/>
                <a:gd name="T37" fmla="*/ 2719 h 4724"/>
                <a:gd name="T38" fmla="*/ 2824 w 5907"/>
                <a:gd name="T39" fmla="*/ 2636 h 4724"/>
                <a:gd name="T40" fmla="*/ 2699 w 5907"/>
                <a:gd name="T41" fmla="*/ 2601 h 4724"/>
                <a:gd name="T42" fmla="*/ 2657 w 5907"/>
                <a:gd name="T43" fmla="*/ 2608 h 4724"/>
                <a:gd name="T44" fmla="*/ 2615 w 5907"/>
                <a:gd name="T45" fmla="*/ 2650 h 4724"/>
                <a:gd name="T46" fmla="*/ 2421 w 5907"/>
                <a:gd name="T47" fmla="*/ 2719 h 4724"/>
                <a:gd name="T48" fmla="*/ 2156 w 5907"/>
                <a:gd name="T49" fmla="*/ 2434 h 4724"/>
                <a:gd name="T50" fmla="*/ 1934 w 5907"/>
                <a:gd name="T51" fmla="*/ 2267 h 4724"/>
                <a:gd name="T52" fmla="*/ 1808 w 5907"/>
                <a:gd name="T53" fmla="*/ 2017 h 4724"/>
                <a:gd name="T54" fmla="*/ 1732 w 5907"/>
                <a:gd name="T55" fmla="*/ 1878 h 4724"/>
                <a:gd name="T56" fmla="*/ 1579 w 5907"/>
                <a:gd name="T57" fmla="*/ 1808 h 4724"/>
                <a:gd name="T58" fmla="*/ 1481 w 5907"/>
                <a:gd name="T59" fmla="*/ 1787 h 4724"/>
                <a:gd name="T60" fmla="*/ 1349 w 5907"/>
                <a:gd name="T61" fmla="*/ 1871 h 4724"/>
                <a:gd name="T62" fmla="*/ 1155 w 5907"/>
                <a:gd name="T63" fmla="*/ 1864 h 4724"/>
                <a:gd name="T64" fmla="*/ 862 w 5907"/>
                <a:gd name="T65" fmla="*/ 1905 h 4724"/>
                <a:gd name="T66" fmla="*/ 598 w 5907"/>
                <a:gd name="T67" fmla="*/ 1871 h 4724"/>
                <a:gd name="T68" fmla="*/ 473 w 5907"/>
                <a:gd name="T69" fmla="*/ 1766 h 4724"/>
                <a:gd name="T70" fmla="*/ 570 w 5907"/>
                <a:gd name="T71" fmla="*/ 1544 h 4724"/>
                <a:gd name="T72" fmla="*/ 361 w 5907"/>
                <a:gd name="T73" fmla="*/ 1460 h 4724"/>
                <a:gd name="T74" fmla="*/ 222 w 5907"/>
                <a:gd name="T75" fmla="*/ 1308 h 4724"/>
                <a:gd name="T76" fmla="*/ 271 w 5907"/>
                <a:gd name="T77" fmla="*/ 1127 h 4724"/>
                <a:gd name="T78" fmla="*/ 125 w 5907"/>
                <a:gd name="T79" fmla="*/ 1002 h 4724"/>
                <a:gd name="T80" fmla="*/ 28 w 5907"/>
                <a:gd name="T81" fmla="*/ 793 h 4724"/>
                <a:gd name="T82" fmla="*/ 104 w 5907"/>
                <a:gd name="T83" fmla="*/ 696 h 4724"/>
                <a:gd name="T84" fmla="*/ 264 w 5907"/>
                <a:gd name="T85" fmla="*/ 605 h 4724"/>
                <a:gd name="T86" fmla="*/ 368 w 5907"/>
                <a:gd name="T87" fmla="*/ 522 h 4724"/>
                <a:gd name="T88" fmla="*/ 292 w 5907"/>
                <a:gd name="T89" fmla="*/ 355 h 4724"/>
                <a:gd name="T90" fmla="*/ 334 w 5907"/>
                <a:gd name="T91" fmla="*/ 63 h 4724"/>
                <a:gd name="T92" fmla="*/ 716 w 5907"/>
                <a:gd name="T93" fmla="*/ 98 h 4724"/>
                <a:gd name="T94" fmla="*/ 1468 w 5907"/>
                <a:gd name="T95" fmla="*/ 49 h 4724"/>
                <a:gd name="T96" fmla="*/ 1941 w 5907"/>
                <a:gd name="T97" fmla="*/ 42 h 4724"/>
                <a:gd name="T98" fmla="*/ 2045 w 5907"/>
                <a:gd name="T99" fmla="*/ 202 h 4724"/>
                <a:gd name="T100" fmla="*/ 2038 w 5907"/>
                <a:gd name="T101" fmla="*/ 397 h 4724"/>
                <a:gd name="T102" fmla="*/ 1829 w 5907"/>
                <a:gd name="T103" fmla="*/ 585 h 4724"/>
                <a:gd name="T104" fmla="*/ 1718 w 5907"/>
                <a:gd name="T105" fmla="*/ 1093 h 4724"/>
                <a:gd name="T106" fmla="*/ 2462 w 5907"/>
                <a:gd name="T107" fmla="*/ 1474 h 4724"/>
                <a:gd name="T108" fmla="*/ 2748 w 5907"/>
                <a:gd name="T109" fmla="*/ 1620 h 4724"/>
                <a:gd name="T110" fmla="*/ 3151 w 5907"/>
                <a:gd name="T111" fmla="*/ 1773 h 4724"/>
                <a:gd name="T112" fmla="*/ 3596 w 5907"/>
                <a:gd name="T113" fmla="*/ 1961 h 4724"/>
                <a:gd name="T114" fmla="*/ 3909 w 5907"/>
                <a:gd name="T115" fmla="*/ 2191 h 4724"/>
                <a:gd name="T116" fmla="*/ 4522 w 5907"/>
                <a:gd name="T117" fmla="*/ 2587 h 4724"/>
                <a:gd name="T118" fmla="*/ 4946 w 5907"/>
                <a:gd name="T119" fmla="*/ 2768 h 4724"/>
                <a:gd name="T120" fmla="*/ 4946 w 5907"/>
                <a:gd name="T121" fmla="*/ 2865 h 4724"/>
                <a:gd name="T122" fmla="*/ 5071 w 5907"/>
                <a:gd name="T123" fmla="*/ 2858 h 4724"/>
                <a:gd name="T124" fmla="*/ 5175 w 5907"/>
                <a:gd name="T125" fmla="*/ 3081 h 47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5907" h="4724">
                  <a:moveTo>
                    <a:pt x="5217" y="3130"/>
                  </a:moveTo>
                  <a:lnTo>
                    <a:pt x="5287" y="3199"/>
                  </a:lnTo>
                  <a:lnTo>
                    <a:pt x="5412" y="3262"/>
                  </a:lnTo>
                  <a:lnTo>
                    <a:pt x="5502" y="3359"/>
                  </a:lnTo>
                  <a:lnTo>
                    <a:pt x="5551" y="3415"/>
                  </a:lnTo>
                  <a:lnTo>
                    <a:pt x="5565" y="3429"/>
                  </a:lnTo>
                  <a:lnTo>
                    <a:pt x="5669" y="3547"/>
                  </a:lnTo>
                  <a:lnTo>
                    <a:pt x="5739" y="3617"/>
                  </a:lnTo>
                  <a:lnTo>
                    <a:pt x="5767" y="3651"/>
                  </a:lnTo>
                  <a:lnTo>
                    <a:pt x="5774" y="3672"/>
                  </a:lnTo>
                  <a:lnTo>
                    <a:pt x="5781" y="3707"/>
                  </a:lnTo>
                  <a:lnTo>
                    <a:pt x="5822" y="3784"/>
                  </a:lnTo>
                  <a:lnTo>
                    <a:pt x="5808" y="3839"/>
                  </a:lnTo>
                  <a:lnTo>
                    <a:pt x="5857" y="3937"/>
                  </a:lnTo>
                  <a:lnTo>
                    <a:pt x="5906" y="3971"/>
                  </a:lnTo>
                  <a:lnTo>
                    <a:pt x="5892" y="3999"/>
                  </a:lnTo>
                  <a:lnTo>
                    <a:pt x="5906" y="4041"/>
                  </a:lnTo>
                  <a:lnTo>
                    <a:pt x="5843" y="4097"/>
                  </a:lnTo>
                  <a:lnTo>
                    <a:pt x="5836" y="4173"/>
                  </a:lnTo>
                  <a:lnTo>
                    <a:pt x="5774" y="4208"/>
                  </a:lnTo>
                  <a:lnTo>
                    <a:pt x="5767" y="4264"/>
                  </a:lnTo>
                  <a:lnTo>
                    <a:pt x="5746" y="4264"/>
                  </a:lnTo>
                  <a:lnTo>
                    <a:pt x="5725" y="4326"/>
                  </a:lnTo>
                  <a:lnTo>
                    <a:pt x="5711" y="4347"/>
                  </a:lnTo>
                  <a:lnTo>
                    <a:pt x="5697" y="4472"/>
                  </a:lnTo>
                  <a:lnTo>
                    <a:pt x="5704" y="4493"/>
                  </a:lnTo>
                  <a:lnTo>
                    <a:pt x="5704" y="4563"/>
                  </a:lnTo>
                  <a:lnTo>
                    <a:pt x="5697" y="4570"/>
                  </a:lnTo>
                  <a:lnTo>
                    <a:pt x="5697" y="4653"/>
                  </a:lnTo>
                  <a:lnTo>
                    <a:pt x="5669" y="4716"/>
                  </a:lnTo>
                  <a:lnTo>
                    <a:pt x="5662" y="4723"/>
                  </a:lnTo>
                  <a:lnTo>
                    <a:pt x="5648" y="4716"/>
                  </a:lnTo>
                  <a:lnTo>
                    <a:pt x="5628" y="4723"/>
                  </a:lnTo>
                  <a:lnTo>
                    <a:pt x="5579" y="4688"/>
                  </a:lnTo>
                  <a:lnTo>
                    <a:pt x="5530" y="4653"/>
                  </a:lnTo>
                  <a:lnTo>
                    <a:pt x="5481" y="4625"/>
                  </a:lnTo>
                  <a:lnTo>
                    <a:pt x="5433" y="4625"/>
                  </a:lnTo>
                  <a:lnTo>
                    <a:pt x="5370" y="4598"/>
                  </a:lnTo>
                  <a:lnTo>
                    <a:pt x="5287" y="4563"/>
                  </a:lnTo>
                  <a:lnTo>
                    <a:pt x="5189" y="4486"/>
                  </a:lnTo>
                  <a:lnTo>
                    <a:pt x="5127" y="4403"/>
                  </a:lnTo>
                  <a:lnTo>
                    <a:pt x="5085" y="4340"/>
                  </a:lnTo>
                  <a:lnTo>
                    <a:pt x="5078" y="4333"/>
                  </a:lnTo>
                  <a:lnTo>
                    <a:pt x="5043" y="4271"/>
                  </a:lnTo>
                  <a:lnTo>
                    <a:pt x="5057" y="4271"/>
                  </a:lnTo>
                  <a:lnTo>
                    <a:pt x="5085" y="4215"/>
                  </a:lnTo>
                  <a:lnTo>
                    <a:pt x="5050" y="4159"/>
                  </a:lnTo>
                  <a:lnTo>
                    <a:pt x="5008" y="4145"/>
                  </a:lnTo>
                  <a:lnTo>
                    <a:pt x="5022" y="4131"/>
                  </a:lnTo>
                  <a:lnTo>
                    <a:pt x="5071" y="4069"/>
                  </a:lnTo>
                  <a:lnTo>
                    <a:pt x="5057" y="4013"/>
                  </a:lnTo>
                  <a:lnTo>
                    <a:pt x="5050" y="4006"/>
                  </a:lnTo>
                  <a:lnTo>
                    <a:pt x="5029" y="3971"/>
                  </a:lnTo>
                  <a:lnTo>
                    <a:pt x="4995" y="3944"/>
                  </a:lnTo>
                  <a:lnTo>
                    <a:pt x="4960" y="3888"/>
                  </a:lnTo>
                  <a:lnTo>
                    <a:pt x="4918" y="3832"/>
                  </a:lnTo>
                  <a:lnTo>
                    <a:pt x="4925" y="3770"/>
                  </a:lnTo>
                  <a:lnTo>
                    <a:pt x="4890" y="3721"/>
                  </a:lnTo>
                  <a:lnTo>
                    <a:pt x="4911" y="3735"/>
                  </a:lnTo>
                  <a:lnTo>
                    <a:pt x="4883" y="3700"/>
                  </a:lnTo>
                  <a:lnTo>
                    <a:pt x="4848" y="3672"/>
                  </a:lnTo>
                  <a:lnTo>
                    <a:pt x="4828" y="3651"/>
                  </a:lnTo>
                  <a:lnTo>
                    <a:pt x="4786" y="3645"/>
                  </a:lnTo>
                  <a:lnTo>
                    <a:pt x="4661" y="3617"/>
                  </a:lnTo>
                  <a:lnTo>
                    <a:pt x="4598" y="3610"/>
                  </a:lnTo>
                  <a:lnTo>
                    <a:pt x="4417" y="3610"/>
                  </a:lnTo>
                  <a:lnTo>
                    <a:pt x="4236" y="3617"/>
                  </a:lnTo>
                  <a:lnTo>
                    <a:pt x="4236" y="3603"/>
                  </a:lnTo>
                  <a:lnTo>
                    <a:pt x="4174" y="3575"/>
                  </a:lnTo>
                  <a:lnTo>
                    <a:pt x="4160" y="3568"/>
                  </a:lnTo>
                  <a:lnTo>
                    <a:pt x="4111" y="3540"/>
                  </a:lnTo>
                  <a:lnTo>
                    <a:pt x="4090" y="3540"/>
                  </a:lnTo>
                  <a:lnTo>
                    <a:pt x="4041" y="3526"/>
                  </a:lnTo>
                  <a:lnTo>
                    <a:pt x="4035" y="3512"/>
                  </a:lnTo>
                  <a:lnTo>
                    <a:pt x="3965" y="3478"/>
                  </a:lnTo>
                  <a:lnTo>
                    <a:pt x="3944" y="3478"/>
                  </a:lnTo>
                  <a:lnTo>
                    <a:pt x="3909" y="3450"/>
                  </a:lnTo>
                  <a:lnTo>
                    <a:pt x="3874" y="3429"/>
                  </a:lnTo>
                  <a:lnTo>
                    <a:pt x="3868" y="3429"/>
                  </a:lnTo>
                  <a:lnTo>
                    <a:pt x="3791" y="3380"/>
                  </a:lnTo>
                  <a:lnTo>
                    <a:pt x="3749" y="3373"/>
                  </a:lnTo>
                  <a:lnTo>
                    <a:pt x="3742" y="3352"/>
                  </a:lnTo>
                  <a:lnTo>
                    <a:pt x="3798" y="3338"/>
                  </a:lnTo>
                  <a:lnTo>
                    <a:pt x="3826" y="3283"/>
                  </a:lnTo>
                  <a:lnTo>
                    <a:pt x="3777" y="3220"/>
                  </a:lnTo>
                  <a:lnTo>
                    <a:pt x="3707" y="3220"/>
                  </a:lnTo>
                  <a:lnTo>
                    <a:pt x="3701" y="3178"/>
                  </a:lnTo>
                  <a:lnTo>
                    <a:pt x="3617" y="3130"/>
                  </a:lnTo>
                  <a:lnTo>
                    <a:pt x="3506" y="3130"/>
                  </a:lnTo>
                  <a:lnTo>
                    <a:pt x="3388" y="3185"/>
                  </a:lnTo>
                  <a:lnTo>
                    <a:pt x="3255" y="3297"/>
                  </a:lnTo>
                  <a:lnTo>
                    <a:pt x="3186" y="3387"/>
                  </a:lnTo>
                  <a:lnTo>
                    <a:pt x="3172" y="3380"/>
                  </a:lnTo>
                  <a:lnTo>
                    <a:pt x="3151" y="3373"/>
                  </a:lnTo>
                  <a:lnTo>
                    <a:pt x="3137" y="3359"/>
                  </a:lnTo>
                  <a:lnTo>
                    <a:pt x="3109" y="3324"/>
                  </a:lnTo>
                  <a:lnTo>
                    <a:pt x="3088" y="3297"/>
                  </a:lnTo>
                  <a:lnTo>
                    <a:pt x="3061" y="3248"/>
                  </a:lnTo>
                  <a:lnTo>
                    <a:pt x="3026" y="3227"/>
                  </a:lnTo>
                  <a:lnTo>
                    <a:pt x="3019" y="3227"/>
                  </a:lnTo>
                  <a:lnTo>
                    <a:pt x="2984" y="3248"/>
                  </a:lnTo>
                  <a:lnTo>
                    <a:pt x="2949" y="3220"/>
                  </a:lnTo>
                  <a:lnTo>
                    <a:pt x="2977" y="3158"/>
                  </a:lnTo>
                  <a:lnTo>
                    <a:pt x="2949" y="3123"/>
                  </a:lnTo>
                  <a:lnTo>
                    <a:pt x="2949" y="3095"/>
                  </a:lnTo>
                  <a:lnTo>
                    <a:pt x="2921" y="3060"/>
                  </a:lnTo>
                  <a:lnTo>
                    <a:pt x="2942" y="2991"/>
                  </a:lnTo>
                  <a:lnTo>
                    <a:pt x="2928" y="2963"/>
                  </a:lnTo>
                  <a:lnTo>
                    <a:pt x="2956" y="2949"/>
                  </a:lnTo>
                  <a:lnTo>
                    <a:pt x="2928" y="2886"/>
                  </a:lnTo>
                  <a:lnTo>
                    <a:pt x="2956" y="2754"/>
                  </a:lnTo>
                  <a:lnTo>
                    <a:pt x="2928" y="2740"/>
                  </a:lnTo>
                  <a:lnTo>
                    <a:pt x="2907" y="2726"/>
                  </a:lnTo>
                  <a:lnTo>
                    <a:pt x="2921" y="2719"/>
                  </a:lnTo>
                  <a:lnTo>
                    <a:pt x="2949" y="2699"/>
                  </a:lnTo>
                  <a:lnTo>
                    <a:pt x="2852" y="2622"/>
                  </a:lnTo>
                  <a:lnTo>
                    <a:pt x="2852" y="2650"/>
                  </a:lnTo>
                  <a:lnTo>
                    <a:pt x="2831" y="2657"/>
                  </a:lnTo>
                  <a:lnTo>
                    <a:pt x="2831" y="2636"/>
                  </a:lnTo>
                  <a:lnTo>
                    <a:pt x="2824" y="2636"/>
                  </a:lnTo>
                  <a:lnTo>
                    <a:pt x="2810" y="2636"/>
                  </a:lnTo>
                  <a:lnTo>
                    <a:pt x="2810" y="2629"/>
                  </a:lnTo>
                  <a:lnTo>
                    <a:pt x="2789" y="2622"/>
                  </a:lnTo>
                  <a:lnTo>
                    <a:pt x="2734" y="2622"/>
                  </a:lnTo>
                  <a:lnTo>
                    <a:pt x="2727" y="2594"/>
                  </a:lnTo>
                  <a:lnTo>
                    <a:pt x="2699" y="2601"/>
                  </a:lnTo>
                  <a:lnTo>
                    <a:pt x="2699" y="2629"/>
                  </a:lnTo>
                  <a:lnTo>
                    <a:pt x="2699" y="2657"/>
                  </a:lnTo>
                  <a:lnTo>
                    <a:pt x="2699" y="2636"/>
                  </a:lnTo>
                  <a:lnTo>
                    <a:pt x="2692" y="2657"/>
                  </a:lnTo>
                  <a:lnTo>
                    <a:pt x="2678" y="2608"/>
                  </a:lnTo>
                  <a:lnTo>
                    <a:pt x="2657" y="2608"/>
                  </a:lnTo>
                  <a:lnTo>
                    <a:pt x="2650" y="2622"/>
                  </a:lnTo>
                  <a:lnTo>
                    <a:pt x="2636" y="2636"/>
                  </a:lnTo>
                  <a:lnTo>
                    <a:pt x="2650" y="2657"/>
                  </a:lnTo>
                  <a:lnTo>
                    <a:pt x="2650" y="2671"/>
                  </a:lnTo>
                  <a:lnTo>
                    <a:pt x="2615" y="2657"/>
                  </a:lnTo>
                  <a:lnTo>
                    <a:pt x="2615" y="2650"/>
                  </a:lnTo>
                  <a:lnTo>
                    <a:pt x="2615" y="2629"/>
                  </a:lnTo>
                  <a:lnTo>
                    <a:pt x="2588" y="2594"/>
                  </a:lnTo>
                  <a:lnTo>
                    <a:pt x="2567" y="2629"/>
                  </a:lnTo>
                  <a:lnTo>
                    <a:pt x="2462" y="2726"/>
                  </a:lnTo>
                  <a:lnTo>
                    <a:pt x="2435" y="2726"/>
                  </a:lnTo>
                  <a:lnTo>
                    <a:pt x="2421" y="2719"/>
                  </a:lnTo>
                  <a:lnTo>
                    <a:pt x="2400" y="2671"/>
                  </a:lnTo>
                  <a:lnTo>
                    <a:pt x="2337" y="2622"/>
                  </a:lnTo>
                  <a:lnTo>
                    <a:pt x="2295" y="2566"/>
                  </a:lnTo>
                  <a:lnTo>
                    <a:pt x="2219" y="2518"/>
                  </a:lnTo>
                  <a:lnTo>
                    <a:pt x="2177" y="2441"/>
                  </a:lnTo>
                  <a:lnTo>
                    <a:pt x="2156" y="2434"/>
                  </a:lnTo>
                  <a:lnTo>
                    <a:pt x="2129" y="2337"/>
                  </a:lnTo>
                  <a:lnTo>
                    <a:pt x="2094" y="2260"/>
                  </a:lnTo>
                  <a:lnTo>
                    <a:pt x="2045" y="2232"/>
                  </a:lnTo>
                  <a:lnTo>
                    <a:pt x="2003" y="2239"/>
                  </a:lnTo>
                  <a:lnTo>
                    <a:pt x="1962" y="2302"/>
                  </a:lnTo>
                  <a:lnTo>
                    <a:pt x="1934" y="2267"/>
                  </a:lnTo>
                  <a:lnTo>
                    <a:pt x="1795" y="2198"/>
                  </a:lnTo>
                  <a:lnTo>
                    <a:pt x="1718" y="2163"/>
                  </a:lnTo>
                  <a:lnTo>
                    <a:pt x="1711" y="2135"/>
                  </a:lnTo>
                  <a:lnTo>
                    <a:pt x="1774" y="2135"/>
                  </a:lnTo>
                  <a:lnTo>
                    <a:pt x="1808" y="2065"/>
                  </a:lnTo>
                  <a:lnTo>
                    <a:pt x="1808" y="2017"/>
                  </a:lnTo>
                  <a:lnTo>
                    <a:pt x="1829" y="2010"/>
                  </a:lnTo>
                  <a:lnTo>
                    <a:pt x="1815" y="1982"/>
                  </a:lnTo>
                  <a:lnTo>
                    <a:pt x="1774" y="1940"/>
                  </a:lnTo>
                  <a:lnTo>
                    <a:pt x="1753" y="1961"/>
                  </a:lnTo>
                  <a:lnTo>
                    <a:pt x="1732" y="1912"/>
                  </a:lnTo>
                  <a:lnTo>
                    <a:pt x="1732" y="1878"/>
                  </a:lnTo>
                  <a:lnTo>
                    <a:pt x="1683" y="1871"/>
                  </a:lnTo>
                  <a:lnTo>
                    <a:pt x="1683" y="1843"/>
                  </a:lnTo>
                  <a:lnTo>
                    <a:pt x="1662" y="1829"/>
                  </a:lnTo>
                  <a:lnTo>
                    <a:pt x="1641" y="1836"/>
                  </a:lnTo>
                  <a:lnTo>
                    <a:pt x="1600" y="1801"/>
                  </a:lnTo>
                  <a:lnTo>
                    <a:pt x="1579" y="1808"/>
                  </a:lnTo>
                  <a:lnTo>
                    <a:pt x="1565" y="1773"/>
                  </a:lnTo>
                  <a:lnTo>
                    <a:pt x="1544" y="1773"/>
                  </a:lnTo>
                  <a:lnTo>
                    <a:pt x="1537" y="1780"/>
                  </a:lnTo>
                  <a:lnTo>
                    <a:pt x="1516" y="1780"/>
                  </a:lnTo>
                  <a:lnTo>
                    <a:pt x="1509" y="1801"/>
                  </a:lnTo>
                  <a:lnTo>
                    <a:pt x="1481" y="1787"/>
                  </a:lnTo>
                  <a:lnTo>
                    <a:pt x="1474" y="1815"/>
                  </a:lnTo>
                  <a:lnTo>
                    <a:pt x="1440" y="1829"/>
                  </a:lnTo>
                  <a:lnTo>
                    <a:pt x="1440" y="1836"/>
                  </a:lnTo>
                  <a:lnTo>
                    <a:pt x="1433" y="1871"/>
                  </a:lnTo>
                  <a:lnTo>
                    <a:pt x="1377" y="1884"/>
                  </a:lnTo>
                  <a:lnTo>
                    <a:pt x="1349" y="1871"/>
                  </a:lnTo>
                  <a:lnTo>
                    <a:pt x="1322" y="1864"/>
                  </a:lnTo>
                  <a:lnTo>
                    <a:pt x="1314" y="1878"/>
                  </a:lnTo>
                  <a:lnTo>
                    <a:pt x="1238" y="1884"/>
                  </a:lnTo>
                  <a:lnTo>
                    <a:pt x="1210" y="1878"/>
                  </a:lnTo>
                  <a:lnTo>
                    <a:pt x="1189" y="1878"/>
                  </a:lnTo>
                  <a:lnTo>
                    <a:pt x="1155" y="1864"/>
                  </a:lnTo>
                  <a:lnTo>
                    <a:pt x="1057" y="1871"/>
                  </a:lnTo>
                  <a:lnTo>
                    <a:pt x="1008" y="1912"/>
                  </a:lnTo>
                  <a:lnTo>
                    <a:pt x="1008" y="1947"/>
                  </a:lnTo>
                  <a:lnTo>
                    <a:pt x="995" y="1947"/>
                  </a:lnTo>
                  <a:lnTo>
                    <a:pt x="897" y="1905"/>
                  </a:lnTo>
                  <a:lnTo>
                    <a:pt x="862" y="1905"/>
                  </a:lnTo>
                  <a:lnTo>
                    <a:pt x="800" y="1864"/>
                  </a:lnTo>
                  <a:lnTo>
                    <a:pt x="765" y="1843"/>
                  </a:lnTo>
                  <a:lnTo>
                    <a:pt x="723" y="1884"/>
                  </a:lnTo>
                  <a:lnTo>
                    <a:pt x="695" y="1878"/>
                  </a:lnTo>
                  <a:lnTo>
                    <a:pt x="626" y="1843"/>
                  </a:lnTo>
                  <a:lnTo>
                    <a:pt x="598" y="1871"/>
                  </a:lnTo>
                  <a:lnTo>
                    <a:pt x="584" y="1864"/>
                  </a:lnTo>
                  <a:lnTo>
                    <a:pt x="549" y="1843"/>
                  </a:lnTo>
                  <a:lnTo>
                    <a:pt x="549" y="1829"/>
                  </a:lnTo>
                  <a:lnTo>
                    <a:pt x="501" y="1766"/>
                  </a:lnTo>
                  <a:lnTo>
                    <a:pt x="501" y="1773"/>
                  </a:lnTo>
                  <a:lnTo>
                    <a:pt x="473" y="1766"/>
                  </a:lnTo>
                  <a:lnTo>
                    <a:pt x="459" y="1732"/>
                  </a:lnTo>
                  <a:lnTo>
                    <a:pt x="487" y="1676"/>
                  </a:lnTo>
                  <a:lnTo>
                    <a:pt x="549" y="1641"/>
                  </a:lnTo>
                  <a:lnTo>
                    <a:pt x="521" y="1578"/>
                  </a:lnTo>
                  <a:lnTo>
                    <a:pt x="521" y="1558"/>
                  </a:lnTo>
                  <a:lnTo>
                    <a:pt x="570" y="1544"/>
                  </a:lnTo>
                  <a:lnTo>
                    <a:pt x="521" y="1481"/>
                  </a:lnTo>
                  <a:lnTo>
                    <a:pt x="473" y="1488"/>
                  </a:lnTo>
                  <a:lnTo>
                    <a:pt x="466" y="1474"/>
                  </a:lnTo>
                  <a:lnTo>
                    <a:pt x="452" y="1460"/>
                  </a:lnTo>
                  <a:lnTo>
                    <a:pt x="452" y="1446"/>
                  </a:lnTo>
                  <a:lnTo>
                    <a:pt x="361" y="1460"/>
                  </a:lnTo>
                  <a:lnTo>
                    <a:pt x="334" y="1446"/>
                  </a:lnTo>
                  <a:lnTo>
                    <a:pt x="340" y="1439"/>
                  </a:lnTo>
                  <a:lnTo>
                    <a:pt x="320" y="1406"/>
                  </a:lnTo>
                  <a:lnTo>
                    <a:pt x="327" y="1378"/>
                  </a:lnTo>
                  <a:lnTo>
                    <a:pt x="229" y="1350"/>
                  </a:lnTo>
                  <a:lnTo>
                    <a:pt x="222" y="1308"/>
                  </a:lnTo>
                  <a:lnTo>
                    <a:pt x="208" y="1259"/>
                  </a:lnTo>
                  <a:lnTo>
                    <a:pt x="236" y="1225"/>
                  </a:lnTo>
                  <a:lnTo>
                    <a:pt x="271" y="1218"/>
                  </a:lnTo>
                  <a:lnTo>
                    <a:pt x="257" y="1176"/>
                  </a:lnTo>
                  <a:lnTo>
                    <a:pt x="271" y="1155"/>
                  </a:lnTo>
                  <a:lnTo>
                    <a:pt x="271" y="1127"/>
                  </a:lnTo>
                  <a:lnTo>
                    <a:pt x="194" y="1099"/>
                  </a:lnTo>
                  <a:lnTo>
                    <a:pt x="181" y="1078"/>
                  </a:lnTo>
                  <a:lnTo>
                    <a:pt x="167" y="1086"/>
                  </a:lnTo>
                  <a:lnTo>
                    <a:pt x="167" y="1058"/>
                  </a:lnTo>
                  <a:lnTo>
                    <a:pt x="139" y="1023"/>
                  </a:lnTo>
                  <a:lnTo>
                    <a:pt x="125" y="1002"/>
                  </a:lnTo>
                  <a:lnTo>
                    <a:pt x="48" y="932"/>
                  </a:lnTo>
                  <a:lnTo>
                    <a:pt x="28" y="926"/>
                  </a:lnTo>
                  <a:lnTo>
                    <a:pt x="7" y="884"/>
                  </a:lnTo>
                  <a:lnTo>
                    <a:pt x="14" y="856"/>
                  </a:lnTo>
                  <a:lnTo>
                    <a:pt x="28" y="828"/>
                  </a:lnTo>
                  <a:lnTo>
                    <a:pt x="28" y="793"/>
                  </a:lnTo>
                  <a:lnTo>
                    <a:pt x="28" y="738"/>
                  </a:lnTo>
                  <a:lnTo>
                    <a:pt x="0" y="717"/>
                  </a:lnTo>
                  <a:lnTo>
                    <a:pt x="34" y="668"/>
                  </a:lnTo>
                  <a:lnTo>
                    <a:pt x="48" y="661"/>
                  </a:lnTo>
                  <a:lnTo>
                    <a:pt x="97" y="689"/>
                  </a:lnTo>
                  <a:lnTo>
                    <a:pt x="104" y="696"/>
                  </a:lnTo>
                  <a:lnTo>
                    <a:pt x="132" y="717"/>
                  </a:lnTo>
                  <a:lnTo>
                    <a:pt x="160" y="717"/>
                  </a:lnTo>
                  <a:lnTo>
                    <a:pt x="167" y="682"/>
                  </a:lnTo>
                  <a:lnTo>
                    <a:pt x="181" y="682"/>
                  </a:lnTo>
                  <a:lnTo>
                    <a:pt x="194" y="640"/>
                  </a:lnTo>
                  <a:lnTo>
                    <a:pt x="264" y="605"/>
                  </a:lnTo>
                  <a:lnTo>
                    <a:pt x="264" y="592"/>
                  </a:lnTo>
                  <a:lnTo>
                    <a:pt x="278" y="599"/>
                  </a:lnTo>
                  <a:lnTo>
                    <a:pt x="292" y="571"/>
                  </a:lnTo>
                  <a:lnTo>
                    <a:pt x="320" y="557"/>
                  </a:lnTo>
                  <a:lnTo>
                    <a:pt x="375" y="529"/>
                  </a:lnTo>
                  <a:lnTo>
                    <a:pt x="368" y="522"/>
                  </a:lnTo>
                  <a:lnTo>
                    <a:pt x="320" y="494"/>
                  </a:lnTo>
                  <a:lnTo>
                    <a:pt x="278" y="432"/>
                  </a:lnTo>
                  <a:lnTo>
                    <a:pt x="306" y="432"/>
                  </a:lnTo>
                  <a:lnTo>
                    <a:pt x="278" y="397"/>
                  </a:lnTo>
                  <a:lnTo>
                    <a:pt x="278" y="376"/>
                  </a:lnTo>
                  <a:lnTo>
                    <a:pt x="292" y="355"/>
                  </a:lnTo>
                  <a:lnTo>
                    <a:pt x="299" y="299"/>
                  </a:lnTo>
                  <a:lnTo>
                    <a:pt x="278" y="265"/>
                  </a:lnTo>
                  <a:lnTo>
                    <a:pt x="278" y="258"/>
                  </a:lnTo>
                  <a:lnTo>
                    <a:pt x="306" y="202"/>
                  </a:lnTo>
                  <a:lnTo>
                    <a:pt x="340" y="146"/>
                  </a:lnTo>
                  <a:lnTo>
                    <a:pt x="334" y="63"/>
                  </a:lnTo>
                  <a:lnTo>
                    <a:pt x="340" y="42"/>
                  </a:lnTo>
                  <a:lnTo>
                    <a:pt x="494" y="63"/>
                  </a:lnTo>
                  <a:lnTo>
                    <a:pt x="626" y="63"/>
                  </a:lnTo>
                  <a:lnTo>
                    <a:pt x="647" y="63"/>
                  </a:lnTo>
                  <a:lnTo>
                    <a:pt x="682" y="70"/>
                  </a:lnTo>
                  <a:lnTo>
                    <a:pt x="716" y="98"/>
                  </a:lnTo>
                  <a:lnTo>
                    <a:pt x="890" y="98"/>
                  </a:lnTo>
                  <a:lnTo>
                    <a:pt x="1120" y="42"/>
                  </a:lnTo>
                  <a:lnTo>
                    <a:pt x="1203" y="63"/>
                  </a:lnTo>
                  <a:lnTo>
                    <a:pt x="1273" y="70"/>
                  </a:lnTo>
                  <a:lnTo>
                    <a:pt x="1322" y="70"/>
                  </a:lnTo>
                  <a:lnTo>
                    <a:pt x="1468" y="49"/>
                  </a:lnTo>
                  <a:lnTo>
                    <a:pt x="1641" y="28"/>
                  </a:lnTo>
                  <a:lnTo>
                    <a:pt x="1739" y="0"/>
                  </a:lnTo>
                  <a:lnTo>
                    <a:pt x="1829" y="0"/>
                  </a:lnTo>
                  <a:lnTo>
                    <a:pt x="1899" y="14"/>
                  </a:lnTo>
                  <a:lnTo>
                    <a:pt x="1913" y="35"/>
                  </a:lnTo>
                  <a:lnTo>
                    <a:pt x="1941" y="42"/>
                  </a:lnTo>
                  <a:lnTo>
                    <a:pt x="1982" y="70"/>
                  </a:lnTo>
                  <a:lnTo>
                    <a:pt x="2010" y="98"/>
                  </a:lnTo>
                  <a:lnTo>
                    <a:pt x="2045" y="132"/>
                  </a:lnTo>
                  <a:lnTo>
                    <a:pt x="2059" y="132"/>
                  </a:lnTo>
                  <a:lnTo>
                    <a:pt x="2066" y="140"/>
                  </a:lnTo>
                  <a:lnTo>
                    <a:pt x="2045" y="202"/>
                  </a:lnTo>
                  <a:lnTo>
                    <a:pt x="2073" y="244"/>
                  </a:lnTo>
                  <a:lnTo>
                    <a:pt x="2080" y="265"/>
                  </a:lnTo>
                  <a:lnTo>
                    <a:pt x="2080" y="299"/>
                  </a:lnTo>
                  <a:lnTo>
                    <a:pt x="2073" y="355"/>
                  </a:lnTo>
                  <a:lnTo>
                    <a:pt x="2045" y="397"/>
                  </a:lnTo>
                  <a:lnTo>
                    <a:pt x="2038" y="397"/>
                  </a:lnTo>
                  <a:lnTo>
                    <a:pt x="2031" y="404"/>
                  </a:lnTo>
                  <a:lnTo>
                    <a:pt x="2031" y="411"/>
                  </a:lnTo>
                  <a:lnTo>
                    <a:pt x="1968" y="459"/>
                  </a:lnTo>
                  <a:lnTo>
                    <a:pt x="1899" y="508"/>
                  </a:lnTo>
                  <a:lnTo>
                    <a:pt x="1871" y="557"/>
                  </a:lnTo>
                  <a:lnTo>
                    <a:pt x="1829" y="585"/>
                  </a:lnTo>
                  <a:lnTo>
                    <a:pt x="1662" y="682"/>
                  </a:lnTo>
                  <a:lnTo>
                    <a:pt x="1586" y="738"/>
                  </a:lnTo>
                  <a:lnTo>
                    <a:pt x="1579" y="793"/>
                  </a:lnTo>
                  <a:lnTo>
                    <a:pt x="1607" y="926"/>
                  </a:lnTo>
                  <a:lnTo>
                    <a:pt x="1635" y="995"/>
                  </a:lnTo>
                  <a:lnTo>
                    <a:pt x="1718" y="1093"/>
                  </a:lnTo>
                  <a:lnTo>
                    <a:pt x="1801" y="1141"/>
                  </a:lnTo>
                  <a:lnTo>
                    <a:pt x="2080" y="1280"/>
                  </a:lnTo>
                  <a:lnTo>
                    <a:pt x="2101" y="1287"/>
                  </a:lnTo>
                  <a:lnTo>
                    <a:pt x="2198" y="1357"/>
                  </a:lnTo>
                  <a:lnTo>
                    <a:pt x="2351" y="1406"/>
                  </a:lnTo>
                  <a:lnTo>
                    <a:pt x="2462" y="1474"/>
                  </a:lnTo>
                  <a:lnTo>
                    <a:pt x="2497" y="1502"/>
                  </a:lnTo>
                  <a:lnTo>
                    <a:pt x="2525" y="1516"/>
                  </a:lnTo>
                  <a:lnTo>
                    <a:pt x="2594" y="1537"/>
                  </a:lnTo>
                  <a:lnTo>
                    <a:pt x="2650" y="1571"/>
                  </a:lnTo>
                  <a:lnTo>
                    <a:pt x="2657" y="1571"/>
                  </a:lnTo>
                  <a:lnTo>
                    <a:pt x="2748" y="1620"/>
                  </a:lnTo>
                  <a:lnTo>
                    <a:pt x="2817" y="1648"/>
                  </a:lnTo>
                  <a:lnTo>
                    <a:pt x="2880" y="1669"/>
                  </a:lnTo>
                  <a:lnTo>
                    <a:pt x="2963" y="1704"/>
                  </a:lnTo>
                  <a:lnTo>
                    <a:pt x="3061" y="1745"/>
                  </a:lnTo>
                  <a:lnTo>
                    <a:pt x="3137" y="1780"/>
                  </a:lnTo>
                  <a:lnTo>
                    <a:pt x="3151" y="1773"/>
                  </a:lnTo>
                  <a:lnTo>
                    <a:pt x="3179" y="1787"/>
                  </a:lnTo>
                  <a:lnTo>
                    <a:pt x="3193" y="1773"/>
                  </a:lnTo>
                  <a:lnTo>
                    <a:pt x="3207" y="1808"/>
                  </a:lnTo>
                  <a:lnTo>
                    <a:pt x="3339" y="1864"/>
                  </a:lnTo>
                  <a:lnTo>
                    <a:pt x="3464" y="1898"/>
                  </a:lnTo>
                  <a:lnTo>
                    <a:pt x="3596" y="1961"/>
                  </a:lnTo>
                  <a:lnTo>
                    <a:pt x="3645" y="1996"/>
                  </a:lnTo>
                  <a:lnTo>
                    <a:pt x="3707" y="2031"/>
                  </a:lnTo>
                  <a:lnTo>
                    <a:pt x="3735" y="2065"/>
                  </a:lnTo>
                  <a:lnTo>
                    <a:pt x="3826" y="2107"/>
                  </a:lnTo>
                  <a:lnTo>
                    <a:pt x="3833" y="2114"/>
                  </a:lnTo>
                  <a:lnTo>
                    <a:pt x="3909" y="2191"/>
                  </a:lnTo>
                  <a:lnTo>
                    <a:pt x="3972" y="2267"/>
                  </a:lnTo>
                  <a:lnTo>
                    <a:pt x="4041" y="2309"/>
                  </a:lnTo>
                  <a:lnTo>
                    <a:pt x="4139" y="2392"/>
                  </a:lnTo>
                  <a:lnTo>
                    <a:pt x="4174" y="2427"/>
                  </a:lnTo>
                  <a:lnTo>
                    <a:pt x="4257" y="2476"/>
                  </a:lnTo>
                  <a:lnTo>
                    <a:pt x="4522" y="2587"/>
                  </a:lnTo>
                  <a:lnTo>
                    <a:pt x="4626" y="2650"/>
                  </a:lnTo>
                  <a:lnTo>
                    <a:pt x="4709" y="2691"/>
                  </a:lnTo>
                  <a:lnTo>
                    <a:pt x="4723" y="2699"/>
                  </a:lnTo>
                  <a:lnTo>
                    <a:pt x="4723" y="2719"/>
                  </a:lnTo>
                  <a:lnTo>
                    <a:pt x="4821" y="2761"/>
                  </a:lnTo>
                  <a:lnTo>
                    <a:pt x="4946" y="2768"/>
                  </a:lnTo>
                  <a:lnTo>
                    <a:pt x="4988" y="2817"/>
                  </a:lnTo>
                  <a:lnTo>
                    <a:pt x="5008" y="2817"/>
                  </a:lnTo>
                  <a:lnTo>
                    <a:pt x="4995" y="2824"/>
                  </a:lnTo>
                  <a:lnTo>
                    <a:pt x="4988" y="2824"/>
                  </a:lnTo>
                  <a:lnTo>
                    <a:pt x="4960" y="2851"/>
                  </a:lnTo>
                  <a:lnTo>
                    <a:pt x="4946" y="2865"/>
                  </a:lnTo>
                  <a:lnTo>
                    <a:pt x="4974" y="2858"/>
                  </a:lnTo>
                  <a:lnTo>
                    <a:pt x="4974" y="2865"/>
                  </a:lnTo>
                  <a:lnTo>
                    <a:pt x="4988" y="2851"/>
                  </a:lnTo>
                  <a:lnTo>
                    <a:pt x="5050" y="2838"/>
                  </a:lnTo>
                  <a:lnTo>
                    <a:pt x="5057" y="2831"/>
                  </a:lnTo>
                  <a:lnTo>
                    <a:pt x="5071" y="2858"/>
                  </a:lnTo>
                  <a:lnTo>
                    <a:pt x="5085" y="2858"/>
                  </a:lnTo>
                  <a:lnTo>
                    <a:pt x="5085" y="2900"/>
                  </a:lnTo>
                  <a:lnTo>
                    <a:pt x="5120" y="2963"/>
                  </a:lnTo>
                  <a:lnTo>
                    <a:pt x="5113" y="3025"/>
                  </a:lnTo>
                  <a:lnTo>
                    <a:pt x="5127" y="3046"/>
                  </a:lnTo>
                  <a:lnTo>
                    <a:pt x="5175" y="3081"/>
                  </a:lnTo>
                  <a:lnTo>
                    <a:pt x="5217" y="313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 name="Freeform 50"/>
            <p:cNvSpPr>
              <a:spLocks noChangeArrowheads="1"/>
            </p:cNvSpPr>
            <p:nvPr/>
          </p:nvSpPr>
          <p:spPr bwMode="auto">
            <a:xfrm>
              <a:off x="19906625" y="7639548"/>
              <a:ext cx="10354" cy="20712"/>
            </a:xfrm>
            <a:custGeom>
              <a:avLst/>
              <a:gdLst>
                <a:gd name="T0" fmla="*/ 0 w 22"/>
                <a:gd name="T1" fmla="*/ 35 h 42"/>
                <a:gd name="T2" fmla="*/ 14 w 22"/>
                <a:gd name="T3" fmla="*/ 0 h 42"/>
                <a:gd name="T4" fmla="*/ 21 w 22"/>
                <a:gd name="T5" fmla="*/ 7 h 42"/>
                <a:gd name="T6" fmla="*/ 0 w 22"/>
                <a:gd name="T7" fmla="*/ 41 h 42"/>
                <a:gd name="T8" fmla="*/ 0 w 22"/>
                <a:gd name="T9" fmla="*/ 35 h 42"/>
              </a:gdLst>
              <a:ahLst/>
              <a:cxnLst>
                <a:cxn ang="0">
                  <a:pos x="T0" y="T1"/>
                </a:cxn>
                <a:cxn ang="0">
                  <a:pos x="T2" y="T3"/>
                </a:cxn>
                <a:cxn ang="0">
                  <a:pos x="T4" y="T5"/>
                </a:cxn>
                <a:cxn ang="0">
                  <a:pos x="T6" y="T7"/>
                </a:cxn>
                <a:cxn ang="0">
                  <a:pos x="T8" y="T9"/>
                </a:cxn>
              </a:cxnLst>
              <a:rect l="0" t="0" r="r" b="b"/>
              <a:pathLst>
                <a:path w="22" h="42">
                  <a:moveTo>
                    <a:pt x="0" y="35"/>
                  </a:moveTo>
                  <a:lnTo>
                    <a:pt x="14" y="0"/>
                  </a:lnTo>
                  <a:lnTo>
                    <a:pt x="21" y="7"/>
                  </a:lnTo>
                  <a:lnTo>
                    <a:pt x="0" y="41"/>
                  </a:lnTo>
                  <a:lnTo>
                    <a:pt x="0" y="35"/>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2" name="Freeform 51"/>
            <p:cNvSpPr>
              <a:spLocks noChangeArrowheads="1"/>
            </p:cNvSpPr>
            <p:nvPr/>
          </p:nvSpPr>
          <p:spPr bwMode="auto">
            <a:xfrm>
              <a:off x="19921122" y="7629191"/>
              <a:ext cx="10356" cy="14498"/>
            </a:xfrm>
            <a:custGeom>
              <a:avLst/>
              <a:gdLst>
                <a:gd name="T0" fmla="*/ 0 w 22"/>
                <a:gd name="T1" fmla="*/ 28 h 29"/>
                <a:gd name="T2" fmla="*/ 21 w 22"/>
                <a:gd name="T3" fmla="*/ 0 h 29"/>
                <a:gd name="T4" fmla="*/ 14 w 22"/>
                <a:gd name="T5" fmla="*/ 0 h 29"/>
                <a:gd name="T6" fmla="*/ 0 w 22"/>
                <a:gd name="T7" fmla="*/ 28 h 29"/>
              </a:gdLst>
              <a:ahLst/>
              <a:cxnLst>
                <a:cxn ang="0">
                  <a:pos x="T0" y="T1"/>
                </a:cxn>
                <a:cxn ang="0">
                  <a:pos x="T2" y="T3"/>
                </a:cxn>
                <a:cxn ang="0">
                  <a:pos x="T4" y="T5"/>
                </a:cxn>
                <a:cxn ang="0">
                  <a:pos x="T6" y="T7"/>
                </a:cxn>
              </a:cxnLst>
              <a:rect l="0" t="0" r="r" b="b"/>
              <a:pathLst>
                <a:path w="22" h="29">
                  <a:moveTo>
                    <a:pt x="0" y="28"/>
                  </a:moveTo>
                  <a:lnTo>
                    <a:pt x="21" y="0"/>
                  </a:lnTo>
                  <a:lnTo>
                    <a:pt x="14" y="0"/>
                  </a:lnTo>
                  <a:lnTo>
                    <a:pt x="0" y="28"/>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3" name="Freeform 52"/>
            <p:cNvSpPr>
              <a:spLocks noChangeArrowheads="1"/>
            </p:cNvSpPr>
            <p:nvPr/>
          </p:nvSpPr>
          <p:spPr bwMode="auto">
            <a:xfrm>
              <a:off x="19925264" y="7620908"/>
              <a:ext cx="6214" cy="10356"/>
            </a:xfrm>
            <a:custGeom>
              <a:avLst/>
              <a:gdLst>
                <a:gd name="T0" fmla="*/ 0 w 15"/>
                <a:gd name="T1" fmla="*/ 14 h 22"/>
                <a:gd name="T2" fmla="*/ 14 w 15"/>
                <a:gd name="T3" fmla="*/ 0 h 22"/>
                <a:gd name="T4" fmla="*/ 0 w 15"/>
                <a:gd name="T5" fmla="*/ 21 h 22"/>
                <a:gd name="T6" fmla="*/ 0 w 15"/>
                <a:gd name="T7" fmla="*/ 14 h 22"/>
              </a:gdLst>
              <a:ahLst/>
              <a:cxnLst>
                <a:cxn ang="0">
                  <a:pos x="T0" y="T1"/>
                </a:cxn>
                <a:cxn ang="0">
                  <a:pos x="T2" y="T3"/>
                </a:cxn>
                <a:cxn ang="0">
                  <a:pos x="T4" y="T5"/>
                </a:cxn>
                <a:cxn ang="0">
                  <a:pos x="T6" y="T7"/>
                </a:cxn>
              </a:cxnLst>
              <a:rect l="0" t="0" r="r" b="b"/>
              <a:pathLst>
                <a:path w="15" h="22">
                  <a:moveTo>
                    <a:pt x="0" y="14"/>
                  </a:moveTo>
                  <a:lnTo>
                    <a:pt x="14" y="0"/>
                  </a:lnTo>
                  <a:lnTo>
                    <a:pt x="0" y="21"/>
                  </a:lnTo>
                  <a:lnTo>
                    <a:pt x="0" y="14"/>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 name="Freeform 53"/>
            <p:cNvSpPr>
              <a:spLocks noChangeArrowheads="1"/>
            </p:cNvSpPr>
            <p:nvPr/>
          </p:nvSpPr>
          <p:spPr bwMode="auto">
            <a:xfrm>
              <a:off x="20122020" y="7521487"/>
              <a:ext cx="4142" cy="6213"/>
            </a:xfrm>
            <a:custGeom>
              <a:avLst/>
              <a:gdLst>
                <a:gd name="T0" fmla="*/ 0 w 8"/>
                <a:gd name="T1" fmla="*/ 0 h 15"/>
                <a:gd name="T2" fmla="*/ 7 w 8"/>
                <a:gd name="T3" fmla="*/ 0 h 15"/>
                <a:gd name="T4" fmla="*/ 0 w 8"/>
                <a:gd name="T5" fmla="*/ 14 h 15"/>
                <a:gd name="T6" fmla="*/ 0 w 8"/>
                <a:gd name="T7" fmla="*/ 0 h 15"/>
              </a:gdLst>
              <a:ahLst/>
              <a:cxnLst>
                <a:cxn ang="0">
                  <a:pos x="T0" y="T1"/>
                </a:cxn>
                <a:cxn ang="0">
                  <a:pos x="T2" y="T3"/>
                </a:cxn>
                <a:cxn ang="0">
                  <a:pos x="T4" y="T5"/>
                </a:cxn>
                <a:cxn ang="0">
                  <a:pos x="T6" y="T7"/>
                </a:cxn>
              </a:cxnLst>
              <a:rect l="0" t="0" r="r" b="b"/>
              <a:pathLst>
                <a:path w="8" h="15">
                  <a:moveTo>
                    <a:pt x="0" y="0"/>
                  </a:moveTo>
                  <a:lnTo>
                    <a:pt x="7" y="0"/>
                  </a:lnTo>
                  <a:lnTo>
                    <a:pt x="0" y="14"/>
                  </a:lnTo>
                  <a:lnTo>
                    <a:pt x="0"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5" name="Freeform 54"/>
            <p:cNvSpPr>
              <a:spLocks noChangeArrowheads="1"/>
            </p:cNvSpPr>
            <p:nvPr/>
          </p:nvSpPr>
          <p:spPr bwMode="auto">
            <a:xfrm>
              <a:off x="21807903" y="9775002"/>
              <a:ext cx="10354" cy="4142"/>
            </a:xfrm>
            <a:custGeom>
              <a:avLst/>
              <a:gdLst>
                <a:gd name="T0" fmla="*/ 0 w 22"/>
                <a:gd name="T1" fmla="*/ 7 h 8"/>
                <a:gd name="T2" fmla="*/ 21 w 22"/>
                <a:gd name="T3" fmla="*/ 0 h 8"/>
                <a:gd name="T4" fmla="*/ 0 w 22"/>
                <a:gd name="T5" fmla="*/ 7 h 8"/>
              </a:gdLst>
              <a:ahLst/>
              <a:cxnLst>
                <a:cxn ang="0">
                  <a:pos x="T0" y="T1"/>
                </a:cxn>
                <a:cxn ang="0">
                  <a:pos x="T2" y="T3"/>
                </a:cxn>
                <a:cxn ang="0">
                  <a:pos x="T4" y="T5"/>
                </a:cxn>
              </a:cxnLst>
              <a:rect l="0" t="0" r="r" b="b"/>
              <a:pathLst>
                <a:path w="22" h="8">
                  <a:moveTo>
                    <a:pt x="0" y="7"/>
                  </a:moveTo>
                  <a:lnTo>
                    <a:pt x="21" y="0"/>
                  </a:lnTo>
                  <a:lnTo>
                    <a:pt x="0" y="7"/>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6" name="Freeform 55"/>
            <p:cNvSpPr>
              <a:spLocks noChangeArrowheads="1"/>
            </p:cNvSpPr>
            <p:nvPr/>
          </p:nvSpPr>
          <p:spPr bwMode="auto">
            <a:xfrm>
              <a:off x="21188641" y="9354539"/>
              <a:ext cx="14498" cy="14499"/>
            </a:xfrm>
            <a:custGeom>
              <a:avLst/>
              <a:gdLst>
                <a:gd name="T0" fmla="*/ 28 w 29"/>
                <a:gd name="T1" fmla="*/ 0 h 29"/>
                <a:gd name="T2" fmla="*/ 28 w 29"/>
                <a:gd name="T3" fmla="*/ 28 h 29"/>
                <a:gd name="T4" fmla="*/ 0 w 29"/>
                <a:gd name="T5" fmla="*/ 21 h 29"/>
                <a:gd name="T6" fmla="*/ 28 w 29"/>
                <a:gd name="T7" fmla="*/ 0 h 29"/>
              </a:gdLst>
              <a:ahLst/>
              <a:cxnLst>
                <a:cxn ang="0">
                  <a:pos x="T0" y="T1"/>
                </a:cxn>
                <a:cxn ang="0">
                  <a:pos x="T2" y="T3"/>
                </a:cxn>
                <a:cxn ang="0">
                  <a:pos x="T4" y="T5"/>
                </a:cxn>
                <a:cxn ang="0">
                  <a:pos x="T6" y="T7"/>
                </a:cxn>
              </a:cxnLst>
              <a:rect l="0" t="0" r="r" b="b"/>
              <a:pathLst>
                <a:path w="29" h="29">
                  <a:moveTo>
                    <a:pt x="28" y="0"/>
                  </a:moveTo>
                  <a:lnTo>
                    <a:pt x="28" y="28"/>
                  </a:lnTo>
                  <a:lnTo>
                    <a:pt x="0" y="21"/>
                  </a:lnTo>
                  <a:lnTo>
                    <a:pt x="28"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7" name="Freeform 56"/>
            <p:cNvSpPr>
              <a:spLocks noChangeArrowheads="1"/>
            </p:cNvSpPr>
            <p:nvPr/>
          </p:nvSpPr>
          <p:spPr bwMode="auto">
            <a:xfrm>
              <a:off x="18297372" y="9004499"/>
              <a:ext cx="22783" cy="10356"/>
            </a:xfrm>
            <a:custGeom>
              <a:avLst/>
              <a:gdLst>
                <a:gd name="T0" fmla="*/ 49 w 50"/>
                <a:gd name="T1" fmla="*/ 0 h 21"/>
                <a:gd name="T2" fmla="*/ 49 w 50"/>
                <a:gd name="T3" fmla="*/ 6 h 21"/>
                <a:gd name="T4" fmla="*/ 0 w 50"/>
                <a:gd name="T5" fmla="*/ 20 h 21"/>
                <a:gd name="T6" fmla="*/ 28 w 50"/>
                <a:gd name="T7" fmla="*/ 6 h 21"/>
                <a:gd name="T8" fmla="*/ 49 w 50"/>
                <a:gd name="T9" fmla="*/ 0 h 21"/>
              </a:gdLst>
              <a:ahLst/>
              <a:cxnLst>
                <a:cxn ang="0">
                  <a:pos x="T0" y="T1"/>
                </a:cxn>
                <a:cxn ang="0">
                  <a:pos x="T2" y="T3"/>
                </a:cxn>
                <a:cxn ang="0">
                  <a:pos x="T4" y="T5"/>
                </a:cxn>
                <a:cxn ang="0">
                  <a:pos x="T6" y="T7"/>
                </a:cxn>
                <a:cxn ang="0">
                  <a:pos x="T8" y="T9"/>
                </a:cxn>
              </a:cxnLst>
              <a:rect l="0" t="0" r="r" b="b"/>
              <a:pathLst>
                <a:path w="50" h="21">
                  <a:moveTo>
                    <a:pt x="49" y="0"/>
                  </a:moveTo>
                  <a:lnTo>
                    <a:pt x="49" y="6"/>
                  </a:lnTo>
                  <a:lnTo>
                    <a:pt x="0" y="20"/>
                  </a:lnTo>
                  <a:lnTo>
                    <a:pt x="28" y="6"/>
                  </a:lnTo>
                  <a:lnTo>
                    <a:pt x="49"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8" name="Freeform 57"/>
            <p:cNvSpPr>
              <a:spLocks noChangeArrowheads="1"/>
            </p:cNvSpPr>
            <p:nvPr/>
          </p:nvSpPr>
          <p:spPr bwMode="auto">
            <a:xfrm>
              <a:off x="18330509" y="9012784"/>
              <a:ext cx="10356" cy="4142"/>
            </a:xfrm>
            <a:custGeom>
              <a:avLst/>
              <a:gdLst>
                <a:gd name="T0" fmla="*/ 14 w 22"/>
                <a:gd name="T1" fmla="*/ 0 h 7"/>
                <a:gd name="T2" fmla="*/ 21 w 22"/>
                <a:gd name="T3" fmla="*/ 6 h 7"/>
                <a:gd name="T4" fmla="*/ 0 w 22"/>
                <a:gd name="T5" fmla="*/ 6 h 7"/>
                <a:gd name="T6" fmla="*/ 14 w 22"/>
                <a:gd name="T7" fmla="*/ 0 h 7"/>
              </a:gdLst>
              <a:ahLst/>
              <a:cxnLst>
                <a:cxn ang="0">
                  <a:pos x="T0" y="T1"/>
                </a:cxn>
                <a:cxn ang="0">
                  <a:pos x="T2" y="T3"/>
                </a:cxn>
                <a:cxn ang="0">
                  <a:pos x="T4" y="T5"/>
                </a:cxn>
                <a:cxn ang="0">
                  <a:pos x="T6" y="T7"/>
                </a:cxn>
              </a:cxnLst>
              <a:rect l="0" t="0" r="r" b="b"/>
              <a:pathLst>
                <a:path w="22" h="7">
                  <a:moveTo>
                    <a:pt x="14" y="0"/>
                  </a:moveTo>
                  <a:lnTo>
                    <a:pt x="21" y="6"/>
                  </a:lnTo>
                  <a:lnTo>
                    <a:pt x="0" y="6"/>
                  </a:lnTo>
                  <a:lnTo>
                    <a:pt x="14"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9" name="Freeform 58"/>
            <p:cNvSpPr>
              <a:spLocks noChangeArrowheads="1"/>
            </p:cNvSpPr>
            <p:nvPr/>
          </p:nvSpPr>
          <p:spPr bwMode="auto">
            <a:xfrm>
              <a:off x="18572830" y="8273348"/>
              <a:ext cx="1582327" cy="1557576"/>
            </a:xfrm>
            <a:custGeom>
              <a:avLst/>
              <a:gdLst>
                <a:gd name="T0" fmla="*/ 2448 w 3368"/>
                <a:gd name="T1" fmla="*/ 521 h 3318"/>
                <a:gd name="T2" fmla="*/ 2386 w 3368"/>
                <a:gd name="T3" fmla="*/ 772 h 3318"/>
                <a:gd name="T4" fmla="*/ 2511 w 3368"/>
                <a:gd name="T5" fmla="*/ 904 h 3318"/>
                <a:gd name="T6" fmla="*/ 2727 w 3368"/>
                <a:gd name="T7" fmla="*/ 904 h 3318"/>
                <a:gd name="T8" fmla="*/ 2956 w 3368"/>
                <a:gd name="T9" fmla="*/ 1057 h 3318"/>
                <a:gd name="T10" fmla="*/ 2908 w 3368"/>
                <a:gd name="T11" fmla="*/ 1307 h 3318"/>
                <a:gd name="T12" fmla="*/ 2706 w 3368"/>
                <a:gd name="T13" fmla="*/ 1377 h 3318"/>
                <a:gd name="T14" fmla="*/ 2650 w 3368"/>
                <a:gd name="T15" fmla="*/ 1474 h 3318"/>
                <a:gd name="T16" fmla="*/ 2643 w 3368"/>
                <a:gd name="T17" fmla="*/ 1558 h 3318"/>
                <a:gd name="T18" fmla="*/ 2678 w 3368"/>
                <a:gd name="T19" fmla="*/ 1724 h 3318"/>
                <a:gd name="T20" fmla="*/ 2873 w 3368"/>
                <a:gd name="T21" fmla="*/ 1864 h 3318"/>
                <a:gd name="T22" fmla="*/ 2887 w 3368"/>
                <a:gd name="T23" fmla="*/ 2037 h 3318"/>
                <a:gd name="T24" fmla="*/ 2922 w 3368"/>
                <a:gd name="T25" fmla="*/ 2163 h 3318"/>
                <a:gd name="T26" fmla="*/ 3109 w 3368"/>
                <a:gd name="T27" fmla="*/ 2399 h 3318"/>
                <a:gd name="T28" fmla="*/ 3221 w 3368"/>
                <a:gd name="T29" fmla="*/ 2587 h 3318"/>
                <a:gd name="T30" fmla="*/ 3332 w 3368"/>
                <a:gd name="T31" fmla="*/ 2664 h 3318"/>
                <a:gd name="T32" fmla="*/ 3346 w 3368"/>
                <a:gd name="T33" fmla="*/ 2810 h 3318"/>
                <a:gd name="T34" fmla="*/ 3214 w 3368"/>
                <a:gd name="T35" fmla="*/ 2942 h 3318"/>
                <a:gd name="T36" fmla="*/ 3151 w 3368"/>
                <a:gd name="T37" fmla="*/ 3171 h 3318"/>
                <a:gd name="T38" fmla="*/ 2984 w 3368"/>
                <a:gd name="T39" fmla="*/ 3137 h 3318"/>
                <a:gd name="T40" fmla="*/ 2741 w 3368"/>
                <a:gd name="T41" fmla="*/ 3311 h 3318"/>
                <a:gd name="T42" fmla="*/ 2490 w 3368"/>
                <a:gd name="T43" fmla="*/ 3241 h 3318"/>
                <a:gd name="T44" fmla="*/ 2351 w 3368"/>
                <a:gd name="T45" fmla="*/ 3025 h 3318"/>
                <a:gd name="T46" fmla="*/ 2066 w 3368"/>
                <a:gd name="T47" fmla="*/ 2886 h 3318"/>
                <a:gd name="T48" fmla="*/ 1941 w 3368"/>
                <a:gd name="T49" fmla="*/ 2698 h 3318"/>
                <a:gd name="T50" fmla="*/ 1934 w 3368"/>
                <a:gd name="T51" fmla="*/ 2239 h 3318"/>
                <a:gd name="T52" fmla="*/ 1600 w 3368"/>
                <a:gd name="T53" fmla="*/ 1836 h 3318"/>
                <a:gd name="T54" fmla="*/ 1405 w 3368"/>
                <a:gd name="T55" fmla="*/ 1905 h 3318"/>
                <a:gd name="T56" fmla="*/ 1238 w 3368"/>
                <a:gd name="T57" fmla="*/ 1954 h 3318"/>
                <a:gd name="T58" fmla="*/ 1043 w 3368"/>
                <a:gd name="T59" fmla="*/ 2003 h 3318"/>
                <a:gd name="T60" fmla="*/ 960 w 3368"/>
                <a:gd name="T61" fmla="*/ 1933 h 3318"/>
                <a:gd name="T62" fmla="*/ 1057 w 3368"/>
                <a:gd name="T63" fmla="*/ 1878 h 3318"/>
                <a:gd name="T64" fmla="*/ 1134 w 3368"/>
                <a:gd name="T65" fmla="*/ 1662 h 3318"/>
                <a:gd name="T66" fmla="*/ 925 w 3368"/>
                <a:gd name="T67" fmla="*/ 1502 h 3318"/>
                <a:gd name="T68" fmla="*/ 848 w 3368"/>
                <a:gd name="T69" fmla="*/ 1467 h 3318"/>
                <a:gd name="T70" fmla="*/ 821 w 3368"/>
                <a:gd name="T71" fmla="*/ 1467 h 3318"/>
                <a:gd name="T72" fmla="*/ 751 w 3368"/>
                <a:gd name="T73" fmla="*/ 1502 h 3318"/>
                <a:gd name="T74" fmla="*/ 661 w 3368"/>
                <a:gd name="T75" fmla="*/ 1558 h 3318"/>
                <a:gd name="T76" fmla="*/ 522 w 3368"/>
                <a:gd name="T77" fmla="*/ 1495 h 3318"/>
                <a:gd name="T78" fmla="*/ 487 w 3368"/>
                <a:gd name="T79" fmla="*/ 1578 h 3318"/>
                <a:gd name="T80" fmla="*/ 368 w 3368"/>
                <a:gd name="T81" fmla="*/ 1189 h 3318"/>
                <a:gd name="T82" fmla="*/ 0 w 3368"/>
                <a:gd name="T83" fmla="*/ 625 h 3318"/>
                <a:gd name="T84" fmla="*/ 132 w 3368"/>
                <a:gd name="T85" fmla="*/ 542 h 3318"/>
                <a:gd name="T86" fmla="*/ 215 w 3368"/>
                <a:gd name="T87" fmla="*/ 418 h 3318"/>
                <a:gd name="T88" fmla="*/ 174 w 3368"/>
                <a:gd name="T89" fmla="*/ 230 h 3318"/>
                <a:gd name="T90" fmla="*/ 271 w 3368"/>
                <a:gd name="T91" fmla="*/ 153 h 3318"/>
                <a:gd name="T92" fmla="*/ 445 w 3368"/>
                <a:gd name="T93" fmla="*/ 216 h 3318"/>
                <a:gd name="T94" fmla="*/ 577 w 3368"/>
                <a:gd name="T95" fmla="*/ 251 h 3318"/>
                <a:gd name="T96" fmla="*/ 584 w 3368"/>
                <a:gd name="T97" fmla="*/ 21 h 3318"/>
                <a:gd name="T98" fmla="*/ 786 w 3368"/>
                <a:gd name="T99" fmla="*/ 35 h 3318"/>
                <a:gd name="T100" fmla="*/ 974 w 3368"/>
                <a:gd name="T101" fmla="*/ 133 h 3318"/>
                <a:gd name="T102" fmla="*/ 1141 w 3368"/>
                <a:gd name="T103" fmla="*/ 181 h 3318"/>
                <a:gd name="T104" fmla="*/ 1301 w 3368"/>
                <a:gd name="T105" fmla="*/ 285 h 3318"/>
                <a:gd name="T106" fmla="*/ 1475 w 3368"/>
                <a:gd name="T107" fmla="*/ 251 h 3318"/>
                <a:gd name="T108" fmla="*/ 1648 w 3368"/>
                <a:gd name="T109" fmla="*/ 202 h 3318"/>
                <a:gd name="T110" fmla="*/ 1864 w 3368"/>
                <a:gd name="T111" fmla="*/ 133 h 3318"/>
                <a:gd name="T112" fmla="*/ 2094 w 3368"/>
                <a:gd name="T113" fmla="*/ 98 h 3318"/>
                <a:gd name="T114" fmla="*/ 2184 w 3368"/>
                <a:gd name="T115" fmla="*/ 216 h 3318"/>
                <a:gd name="T116" fmla="*/ 2254 w 3368"/>
                <a:gd name="T117" fmla="*/ 418 h 3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68" h="3318">
                  <a:moveTo>
                    <a:pt x="2288" y="500"/>
                  </a:moveTo>
                  <a:lnTo>
                    <a:pt x="2379" y="486"/>
                  </a:lnTo>
                  <a:lnTo>
                    <a:pt x="2379" y="500"/>
                  </a:lnTo>
                  <a:lnTo>
                    <a:pt x="2393" y="514"/>
                  </a:lnTo>
                  <a:lnTo>
                    <a:pt x="2400" y="528"/>
                  </a:lnTo>
                  <a:lnTo>
                    <a:pt x="2448" y="521"/>
                  </a:lnTo>
                  <a:lnTo>
                    <a:pt x="2497" y="584"/>
                  </a:lnTo>
                  <a:lnTo>
                    <a:pt x="2448" y="598"/>
                  </a:lnTo>
                  <a:lnTo>
                    <a:pt x="2448" y="618"/>
                  </a:lnTo>
                  <a:lnTo>
                    <a:pt x="2476" y="681"/>
                  </a:lnTo>
                  <a:lnTo>
                    <a:pt x="2414" y="716"/>
                  </a:lnTo>
                  <a:lnTo>
                    <a:pt x="2386" y="772"/>
                  </a:lnTo>
                  <a:lnTo>
                    <a:pt x="2400" y="806"/>
                  </a:lnTo>
                  <a:lnTo>
                    <a:pt x="2428" y="813"/>
                  </a:lnTo>
                  <a:lnTo>
                    <a:pt x="2428" y="806"/>
                  </a:lnTo>
                  <a:lnTo>
                    <a:pt x="2476" y="869"/>
                  </a:lnTo>
                  <a:lnTo>
                    <a:pt x="2476" y="883"/>
                  </a:lnTo>
                  <a:lnTo>
                    <a:pt x="2511" y="904"/>
                  </a:lnTo>
                  <a:lnTo>
                    <a:pt x="2525" y="911"/>
                  </a:lnTo>
                  <a:lnTo>
                    <a:pt x="2553" y="883"/>
                  </a:lnTo>
                  <a:lnTo>
                    <a:pt x="2622" y="918"/>
                  </a:lnTo>
                  <a:lnTo>
                    <a:pt x="2650" y="924"/>
                  </a:lnTo>
                  <a:lnTo>
                    <a:pt x="2692" y="883"/>
                  </a:lnTo>
                  <a:lnTo>
                    <a:pt x="2727" y="904"/>
                  </a:lnTo>
                  <a:lnTo>
                    <a:pt x="2789" y="945"/>
                  </a:lnTo>
                  <a:lnTo>
                    <a:pt x="2824" y="945"/>
                  </a:lnTo>
                  <a:lnTo>
                    <a:pt x="2922" y="987"/>
                  </a:lnTo>
                  <a:lnTo>
                    <a:pt x="2935" y="987"/>
                  </a:lnTo>
                  <a:lnTo>
                    <a:pt x="2942" y="1001"/>
                  </a:lnTo>
                  <a:lnTo>
                    <a:pt x="2956" y="1057"/>
                  </a:lnTo>
                  <a:lnTo>
                    <a:pt x="2984" y="1133"/>
                  </a:lnTo>
                  <a:lnTo>
                    <a:pt x="2970" y="1182"/>
                  </a:lnTo>
                  <a:lnTo>
                    <a:pt x="2970" y="1189"/>
                  </a:lnTo>
                  <a:lnTo>
                    <a:pt x="2922" y="1265"/>
                  </a:lnTo>
                  <a:lnTo>
                    <a:pt x="2922" y="1286"/>
                  </a:lnTo>
                  <a:lnTo>
                    <a:pt x="2908" y="1307"/>
                  </a:lnTo>
                  <a:lnTo>
                    <a:pt x="2852" y="1335"/>
                  </a:lnTo>
                  <a:lnTo>
                    <a:pt x="2817" y="1349"/>
                  </a:lnTo>
                  <a:lnTo>
                    <a:pt x="2817" y="1397"/>
                  </a:lnTo>
                  <a:lnTo>
                    <a:pt x="2803" y="1405"/>
                  </a:lnTo>
                  <a:lnTo>
                    <a:pt x="2775" y="1384"/>
                  </a:lnTo>
                  <a:lnTo>
                    <a:pt x="2706" y="1377"/>
                  </a:lnTo>
                  <a:lnTo>
                    <a:pt x="2706" y="1384"/>
                  </a:lnTo>
                  <a:lnTo>
                    <a:pt x="2657" y="1377"/>
                  </a:lnTo>
                  <a:lnTo>
                    <a:pt x="2629" y="1370"/>
                  </a:lnTo>
                  <a:lnTo>
                    <a:pt x="2629" y="1397"/>
                  </a:lnTo>
                  <a:lnTo>
                    <a:pt x="2657" y="1412"/>
                  </a:lnTo>
                  <a:lnTo>
                    <a:pt x="2650" y="1474"/>
                  </a:lnTo>
                  <a:lnTo>
                    <a:pt x="2622" y="1474"/>
                  </a:lnTo>
                  <a:lnTo>
                    <a:pt x="2588" y="1474"/>
                  </a:lnTo>
                  <a:lnTo>
                    <a:pt x="2622" y="1502"/>
                  </a:lnTo>
                  <a:lnTo>
                    <a:pt x="2629" y="1516"/>
                  </a:lnTo>
                  <a:lnTo>
                    <a:pt x="2657" y="1530"/>
                  </a:lnTo>
                  <a:lnTo>
                    <a:pt x="2643" y="1558"/>
                  </a:lnTo>
                  <a:lnTo>
                    <a:pt x="2678" y="1564"/>
                  </a:lnTo>
                  <a:lnTo>
                    <a:pt x="2678" y="1613"/>
                  </a:lnTo>
                  <a:lnTo>
                    <a:pt x="2685" y="1627"/>
                  </a:lnTo>
                  <a:lnTo>
                    <a:pt x="2678" y="1627"/>
                  </a:lnTo>
                  <a:lnTo>
                    <a:pt x="2664" y="1690"/>
                  </a:lnTo>
                  <a:lnTo>
                    <a:pt x="2678" y="1724"/>
                  </a:lnTo>
                  <a:lnTo>
                    <a:pt x="2720" y="1745"/>
                  </a:lnTo>
                  <a:lnTo>
                    <a:pt x="2761" y="1794"/>
                  </a:lnTo>
                  <a:lnTo>
                    <a:pt x="2789" y="1822"/>
                  </a:lnTo>
                  <a:lnTo>
                    <a:pt x="2845" y="1829"/>
                  </a:lnTo>
                  <a:lnTo>
                    <a:pt x="2852" y="1843"/>
                  </a:lnTo>
                  <a:lnTo>
                    <a:pt x="2873" y="1864"/>
                  </a:lnTo>
                  <a:lnTo>
                    <a:pt x="2824" y="1898"/>
                  </a:lnTo>
                  <a:lnTo>
                    <a:pt x="2810" y="1919"/>
                  </a:lnTo>
                  <a:lnTo>
                    <a:pt x="2803" y="1926"/>
                  </a:lnTo>
                  <a:lnTo>
                    <a:pt x="2782" y="1968"/>
                  </a:lnTo>
                  <a:lnTo>
                    <a:pt x="2824" y="2003"/>
                  </a:lnTo>
                  <a:lnTo>
                    <a:pt x="2887" y="2037"/>
                  </a:lnTo>
                  <a:lnTo>
                    <a:pt x="2908" y="2058"/>
                  </a:lnTo>
                  <a:lnTo>
                    <a:pt x="2915" y="2051"/>
                  </a:lnTo>
                  <a:lnTo>
                    <a:pt x="2922" y="2058"/>
                  </a:lnTo>
                  <a:lnTo>
                    <a:pt x="2915" y="2072"/>
                  </a:lnTo>
                  <a:lnTo>
                    <a:pt x="2935" y="2135"/>
                  </a:lnTo>
                  <a:lnTo>
                    <a:pt x="2922" y="2163"/>
                  </a:lnTo>
                  <a:lnTo>
                    <a:pt x="2942" y="2191"/>
                  </a:lnTo>
                  <a:lnTo>
                    <a:pt x="2922" y="2218"/>
                  </a:lnTo>
                  <a:lnTo>
                    <a:pt x="2922" y="2232"/>
                  </a:lnTo>
                  <a:lnTo>
                    <a:pt x="2991" y="2281"/>
                  </a:lnTo>
                  <a:lnTo>
                    <a:pt x="3005" y="2330"/>
                  </a:lnTo>
                  <a:lnTo>
                    <a:pt x="3109" y="2399"/>
                  </a:lnTo>
                  <a:lnTo>
                    <a:pt x="3130" y="2448"/>
                  </a:lnTo>
                  <a:lnTo>
                    <a:pt x="3151" y="2434"/>
                  </a:lnTo>
                  <a:lnTo>
                    <a:pt x="3165" y="2448"/>
                  </a:lnTo>
                  <a:lnTo>
                    <a:pt x="3207" y="2490"/>
                  </a:lnTo>
                  <a:lnTo>
                    <a:pt x="3200" y="2559"/>
                  </a:lnTo>
                  <a:lnTo>
                    <a:pt x="3221" y="2587"/>
                  </a:lnTo>
                  <a:lnTo>
                    <a:pt x="3221" y="2594"/>
                  </a:lnTo>
                  <a:lnTo>
                    <a:pt x="3235" y="2594"/>
                  </a:lnTo>
                  <a:lnTo>
                    <a:pt x="3235" y="2615"/>
                  </a:lnTo>
                  <a:lnTo>
                    <a:pt x="3249" y="2629"/>
                  </a:lnTo>
                  <a:lnTo>
                    <a:pt x="3304" y="2657"/>
                  </a:lnTo>
                  <a:lnTo>
                    <a:pt x="3332" y="2664"/>
                  </a:lnTo>
                  <a:lnTo>
                    <a:pt x="3367" y="2691"/>
                  </a:lnTo>
                  <a:lnTo>
                    <a:pt x="3367" y="2698"/>
                  </a:lnTo>
                  <a:lnTo>
                    <a:pt x="3360" y="2719"/>
                  </a:lnTo>
                  <a:lnTo>
                    <a:pt x="3367" y="2754"/>
                  </a:lnTo>
                  <a:lnTo>
                    <a:pt x="3339" y="2775"/>
                  </a:lnTo>
                  <a:lnTo>
                    <a:pt x="3346" y="2810"/>
                  </a:lnTo>
                  <a:lnTo>
                    <a:pt x="3339" y="2824"/>
                  </a:lnTo>
                  <a:lnTo>
                    <a:pt x="3304" y="2844"/>
                  </a:lnTo>
                  <a:lnTo>
                    <a:pt x="3241" y="2872"/>
                  </a:lnTo>
                  <a:lnTo>
                    <a:pt x="3241" y="2886"/>
                  </a:lnTo>
                  <a:lnTo>
                    <a:pt x="3214" y="2914"/>
                  </a:lnTo>
                  <a:lnTo>
                    <a:pt x="3214" y="2942"/>
                  </a:lnTo>
                  <a:lnTo>
                    <a:pt x="3200" y="2970"/>
                  </a:lnTo>
                  <a:lnTo>
                    <a:pt x="3200" y="3025"/>
                  </a:lnTo>
                  <a:lnTo>
                    <a:pt x="3200" y="3046"/>
                  </a:lnTo>
                  <a:lnTo>
                    <a:pt x="3165" y="3109"/>
                  </a:lnTo>
                  <a:lnTo>
                    <a:pt x="3109" y="3137"/>
                  </a:lnTo>
                  <a:lnTo>
                    <a:pt x="3151" y="3171"/>
                  </a:lnTo>
                  <a:lnTo>
                    <a:pt x="3151" y="3185"/>
                  </a:lnTo>
                  <a:lnTo>
                    <a:pt x="3102" y="3213"/>
                  </a:lnTo>
                  <a:lnTo>
                    <a:pt x="3074" y="3185"/>
                  </a:lnTo>
                  <a:lnTo>
                    <a:pt x="3074" y="3150"/>
                  </a:lnTo>
                  <a:lnTo>
                    <a:pt x="3054" y="3158"/>
                  </a:lnTo>
                  <a:lnTo>
                    <a:pt x="2984" y="3137"/>
                  </a:lnTo>
                  <a:lnTo>
                    <a:pt x="2915" y="3144"/>
                  </a:lnTo>
                  <a:lnTo>
                    <a:pt x="2859" y="3178"/>
                  </a:lnTo>
                  <a:lnTo>
                    <a:pt x="2845" y="3206"/>
                  </a:lnTo>
                  <a:lnTo>
                    <a:pt x="2824" y="3220"/>
                  </a:lnTo>
                  <a:lnTo>
                    <a:pt x="2775" y="3269"/>
                  </a:lnTo>
                  <a:lnTo>
                    <a:pt x="2741" y="3311"/>
                  </a:lnTo>
                  <a:lnTo>
                    <a:pt x="2720" y="3317"/>
                  </a:lnTo>
                  <a:lnTo>
                    <a:pt x="2678" y="3311"/>
                  </a:lnTo>
                  <a:lnTo>
                    <a:pt x="2629" y="3311"/>
                  </a:lnTo>
                  <a:lnTo>
                    <a:pt x="2553" y="3241"/>
                  </a:lnTo>
                  <a:lnTo>
                    <a:pt x="2483" y="3255"/>
                  </a:lnTo>
                  <a:lnTo>
                    <a:pt x="2490" y="3241"/>
                  </a:lnTo>
                  <a:lnTo>
                    <a:pt x="2511" y="3234"/>
                  </a:lnTo>
                  <a:lnTo>
                    <a:pt x="2490" y="3158"/>
                  </a:lnTo>
                  <a:lnTo>
                    <a:pt x="2455" y="3116"/>
                  </a:lnTo>
                  <a:lnTo>
                    <a:pt x="2393" y="3053"/>
                  </a:lnTo>
                  <a:lnTo>
                    <a:pt x="2358" y="3025"/>
                  </a:lnTo>
                  <a:lnTo>
                    <a:pt x="2351" y="3025"/>
                  </a:lnTo>
                  <a:lnTo>
                    <a:pt x="2282" y="2956"/>
                  </a:lnTo>
                  <a:lnTo>
                    <a:pt x="2254" y="2921"/>
                  </a:lnTo>
                  <a:lnTo>
                    <a:pt x="2191" y="2921"/>
                  </a:lnTo>
                  <a:lnTo>
                    <a:pt x="2156" y="2942"/>
                  </a:lnTo>
                  <a:lnTo>
                    <a:pt x="2094" y="2921"/>
                  </a:lnTo>
                  <a:lnTo>
                    <a:pt x="2066" y="2886"/>
                  </a:lnTo>
                  <a:lnTo>
                    <a:pt x="2052" y="2852"/>
                  </a:lnTo>
                  <a:lnTo>
                    <a:pt x="2017" y="2824"/>
                  </a:lnTo>
                  <a:lnTo>
                    <a:pt x="1961" y="2796"/>
                  </a:lnTo>
                  <a:lnTo>
                    <a:pt x="1934" y="2796"/>
                  </a:lnTo>
                  <a:lnTo>
                    <a:pt x="1878" y="2754"/>
                  </a:lnTo>
                  <a:lnTo>
                    <a:pt x="1941" y="2698"/>
                  </a:lnTo>
                  <a:lnTo>
                    <a:pt x="1941" y="2615"/>
                  </a:lnTo>
                  <a:lnTo>
                    <a:pt x="1961" y="2559"/>
                  </a:lnTo>
                  <a:lnTo>
                    <a:pt x="2024" y="2525"/>
                  </a:lnTo>
                  <a:lnTo>
                    <a:pt x="2038" y="2469"/>
                  </a:lnTo>
                  <a:lnTo>
                    <a:pt x="2031" y="2434"/>
                  </a:lnTo>
                  <a:lnTo>
                    <a:pt x="1934" y="2239"/>
                  </a:lnTo>
                  <a:lnTo>
                    <a:pt x="1892" y="2107"/>
                  </a:lnTo>
                  <a:lnTo>
                    <a:pt x="1843" y="2037"/>
                  </a:lnTo>
                  <a:lnTo>
                    <a:pt x="1774" y="1933"/>
                  </a:lnTo>
                  <a:lnTo>
                    <a:pt x="1739" y="1898"/>
                  </a:lnTo>
                  <a:lnTo>
                    <a:pt x="1642" y="1822"/>
                  </a:lnTo>
                  <a:lnTo>
                    <a:pt x="1600" y="1836"/>
                  </a:lnTo>
                  <a:lnTo>
                    <a:pt x="1565" y="1864"/>
                  </a:lnTo>
                  <a:lnTo>
                    <a:pt x="1544" y="1891"/>
                  </a:lnTo>
                  <a:lnTo>
                    <a:pt x="1530" y="1919"/>
                  </a:lnTo>
                  <a:lnTo>
                    <a:pt x="1440" y="1878"/>
                  </a:lnTo>
                  <a:lnTo>
                    <a:pt x="1419" y="1878"/>
                  </a:lnTo>
                  <a:lnTo>
                    <a:pt x="1405" y="1905"/>
                  </a:lnTo>
                  <a:lnTo>
                    <a:pt x="1398" y="1919"/>
                  </a:lnTo>
                  <a:lnTo>
                    <a:pt x="1342" y="1954"/>
                  </a:lnTo>
                  <a:lnTo>
                    <a:pt x="1308" y="1961"/>
                  </a:lnTo>
                  <a:lnTo>
                    <a:pt x="1280" y="1961"/>
                  </a:lnTo>
                  <a:lnTo>
                    <a:pt x="1273" y="1968"/>
                  </a:lnTo>
                  <a:lnTo>
                    <a:pt x="1238" y="1954"/>
                  </a:lnTo>
                  <a:lnTo>
                    <a:pt x="1210" y="1933"/>
                  </a:lnTo>
                  <a:lnTo>
                    <a:pt x="1168" y="1940"/>
                  </a:lnTo>
                  <a:lnTo>
                    <a:pt x="1134" y="1954"/>
                  </a:lnTo>
                  <a:lnTo>
                    <a:pt x="1085" y="1968"/>
                  </a:lnTo>
                  <a:lnTo>
                    <a:pt x="1057" y="1996"/>
                  </a:lnTo>
                  <a:lnTo>
                    <a:pt x="1043" y="2003"/>
                  </a:lnTo>
                  <a:lnTo>
                    <a:pt x="960" y="2037"/>
                  </a:lnTo>
                  <a:lnTo>
                    <a:pt x="946" y="2051"/>
                  </a:lnTo>
                  <a:lnTo>
                    <a:pt x="939" y="2058"/>
                  </a:lnTo>
                  <a:lnTo>
                    <a:pt x="925" y="2024"/>
                  </a:lnTo>
                  <a:lnTo>
                    <a:pt x="953" y="1940"/>
                  </a:lnTo>
                  <a:lnTo>
                    <a:pt x="960" y="1933"/>
                  </a:lnTo>
                  <a:lnTo>
                    <a:pt x="974" y="1919"/>
                  </a:lnTo>
                  <a:lnTo>
                    <a:pt x="1015" y="1926"/>
                  </a:lnTo>
                  <a:lnTo>
                    <a:pt x="1036" y="1919"/>
                  </a:lnTo>
                  <a:lnTo>
                    <a:pt x="1050" y="1905"/>
                  </a:lnTo>
                  <a:lnTo>
                    <a:pt x="1057" y="1898"/>
                  </a:lnTo>
                  <a:lnTo>
                    <a:pt x="1057" y="1878"/>
                  </a:lnTo>
                  <a:lnTo>
                    <a:pt x="1057" y="1871"/>
                  </a:lnTo>
                  <a:lnTo>
                    <a:pt x="1078" y="1857"/>
                  </a:lnTo>
                  <a:lnTo>
                    <a:pt x="1120" y="1808"/>
                  </a:lnTo>
                  <a:lnTo>
                    <a:pt x="1175" y="1780"/>
                  </a:lnTo>
                  <a:lnTo>
                    <a:pt x="1168" y="1704"/>
                  </a:lnTo>
                  <a:lnTo>
                    <a:pt x="1134" y="1662"/>
                  </a:lnTo>
                  <a:lnTo>
                    <a:pt x="1120" y="1662"/>
                  </a:lnTo>
                  <a:lnTo>
                    <a:pt x="1092" y="1662"/>
                  </a:lnTo>
                  <a:lnTo>
                    <a:pt x="1071" y="1648"/>
                  </a:lnTo>
                  <a:lnTo>
                    <a:pt x="981" y="1572"/>
                  </a:lnTo>
                  <a:lnTo>
                    <a:pt x="953" y="1544"/>
                  </a:lnTo>
                  <a:lnTo>
                    <a:pt x="925" y="1502"/>
                  </a:lnTo>
                  <a:lnTo>
                    <a:pt x="918" y="1509"/>
                  </a:lnTo>
                  <a:lnTo>
                    <a:pt x="876" y="1474"/>
                  </a:lnTo>
                  <a:lnTo>
                    <a:pt x="862" y="1474"/>
                  </a:lnTo>
                  <a:lnTo>
                    <a:pt x="862" y="1467"/>
                  </a:lnTo>
                  <a:lnTo>
                    <a:pt x="855" y="1467"/>
                  </a:lnTo>
                  <a:lnTo>
                    <a:pt x="848" y="1467"/>
                  </a:lnTo>
                  <a:lnTo>
                    <a:pt x="848" y="1460"/>
                  </a:lnTo>
                  <a:lnTo>
                    <a:pt x="841" y="1467"/>
                  </a:lnTo>
                  <a:lnTo>
                    <a:pt x="841" y="1460"/>
                  </a:lnTo>
                  <a:lnTo>
                    <a:pt x="841" y="1467"/>
                  </a:lnTo>
                  <a:lnTo>
                    <a:pt x="828" y="1460"/>
                  </a:lnTo>
                  <a:lnTo>
                    <a:pt x="821" y="1467"/>
                  </a:lnTo>
                  <a:lnTo>
                    <a:pt x="814" y="1474"/>
                  </a:lnTo>
                  <a:lnTo>
                    <a:pt x="807" y="1481"/>
                  </a:lnTo>
                  <a:lnTo>
                    <a:pt x="807" y="1495"/>
                  </a:lnTo>
                  <a:lnTo>
                    <a:pt x="807" y="1481"/>
                  </a:lnTo>
                  <a:lnTo>
                    <a:pt x="779" y="1481"/>
                  </a:lnTo>
                  <a:lnTo>
                    <a:pt x="751" y="1502"/>
                  </a:lnTo>
                  <a:lnTo>
                    <a:pt x="730" y="1516"/>
                  </a:lnTo>
                  <a:lnTo>
                    <a:pt x="730" y="1544"/>
                  </a:lnTo>
                  <a:lnTo>
                    <a:pt x="695" y="1564"/>
                  </a:lnTo>
                  <a:lnTo>
                    <a:pt x="689" y="1558"/>
                  </a:lnTo>
                  <a:lnTo>
                    <a:pt x="681" y="1558"/>
                  </a:lnTo>
                  <a:lnTo>
                    <a:pt x="661" y="1558"/>
                  </a:lnTo>
                  <a:lnTo>
                    <a:pt x="674" y="1544"/>
                  </a:lnTo>
                  <a:lnTo>
                    <a:pt x="661" y="1516"/>
                  </a:lnTo>
                  <a:lnTo>
                    <a:pt x="654" y="1509"/>
                  </a:lnTo>
                  <a:lnTo>
                    <a:pt x="584" y="1502"/>
                  </a:lnTo>
                  <a:lnTo>
                    <a:pt x="584" y="1495"/>
                  </a:lnTo>
                  <a:lnTo>
                    <a:pt x="522" y="1495"/>
                  </a:lnTo>
                  <a:lnTo>
                    <a:pt x="522" y="1516"/>
                  </a:lnTo>
                  <a:lnTo>
                    <a:pt x="528" y="1572"/>
                  </a:lnTo>
                  <a:lnTo>
                    <a:pt x="522" y="1578"/>
                  </a:lnTo>
                  <a:lnTo>
                    <a:pt x="542" y="1599"/>
                  </a:lnTo>
                  <a:lnTo>
                    <a:pt x="494" y="1572"/>
                  </a:lnTo>
                  <a:lnTo>
                    <a:pt x="487" y="1578"/>
                  </a:lnTo>
                  <a:lnTo>
                    <a:pt x="459" y="1558"/>
                  </a:lnTo>
                  <a:lnTo>
                    <a:pt x="466" y="1530"/>
                  </a:lnTo>
                  <a:lnTo>
                    <a:pt x="466" y="1460"/>
                  </a:lnTo>
                  <a:lnTo>
                    <a:pt x="459" y="1377"/>
                  </a:lnTo>
                  <a:lnTo>
                    <a:pt x="445" y="1335"/>
                  </a:lnTo>
                  <a:lnTo>
                    <a:pt x="368" y="1189"/>
                  </a:lnTo>
                  <a:lnTo>
                    <a:pt x="271" y="1078"/>
                  </a:lnTo>
                  <a:lnTo>
                    <a:pt x="229" y="952"/>
                  </a:lnTo>
                  <a:lnTo>
                    <a:pt x="153" y="813"/>
                  </a:lnTo>
                  <a:lnTo>
                    <a:pt x="132" y="772"/>
                  </a:lnTo>
                  <a:lnTo>
                    <a:pt x="90" y="716"/>
                  </a:lnTo>
                  <a:lnTo>
                    <a:pt x="0" y="625"/>
                  </a:lnTo>
                  <a:lnTo>
                    <a:pt x="21" y="584"/>
                  </a:lnTo>
                  <a:lnTo>
                    <a:pt x="69" y="577"/>
                  </a:lnTo>
                  <a:lnTo>
                    <a:pt x="97" y="577"/>
                  </a:lnTo>
                  <a:lnTo>
                    <a:pt x="118" y="556"/>
                  </a:lnTo>
                  <a:lnTo>
                    <a:pt x="118" y="542"/>
                  </a:lnTo>
                  <a:lnTo>
                    <a:pt x="132" y="542"/>
                  </a:lnTo>
                  <a:lnTo>
                    <a:pt x="104" y="521"/>
                  </a:lnTo>
                  <a:lnTo>
                    <a:pt x="104" y="493"/>
                  </a:lnTo>
                  <a:lnTo>
                    <a:pt x="153" y="479"/>
                  </a:lnTo>
                  <a:lnTo>
                    <a:pt x="167" y="479"/>
                  </a:lnTo>
                  <a:lnTo>
                    <a:pt x="215" y="460"/>
                  </a:lnTo>
                  <a:lnTo>
                    <a:pt x="215" y="418"/>
                  </a:lnTo>
                  <a:lnTo>
                    <a:pt x="188" y="369"/>
                  </a:lnTo>
                  <a:lnTo>
                    <a:pt x="188" y="327"/>
                  </a:lnTo>
                  <a:lnTo>
                    <a:pt x="188" y="293"/>
                  </a:lnTo>
                  <a:lnTo>
                    <a:pt x="201" y="265"/>
                  </a:lnTo>
                  <a:lnTo>
                    <a:pt x="188" y="251"/>
                  </a:lnTo>
                  <a:lnTo>
                    <a:pt x="174" y="230"/>
                  </a:lnTo>
                  <a:lnTo>
                    <a:pt x="167" y="216"/>
                  </a:lnTo>
                  <a:lnTo>
                    <a:pt x="167" y="202"/>
                  </a:lnTo>
                  <a:lnTo>
                    <a:pt x="215" y="181"/>
                  </a:lnTo>
                  <a:lnTo>
                    <a:pt x="229" y="181"/>
                  </a:lnTo>
                  <a:lnTo>
                    <a:pt x="236" y="181"/>
                  </a:lnTo>
                  <a:lnTo>
                    <a:pt x="271" y="153"/>
                  </a:lnTo>
                  <a:lnTo>
                    <a:pt x="334" y="98"/>
                  </a:lnTo>
                  <a:lnTo>
                    <a:pt x="355" y="98"/>
                  </a:lnTo>
                  <a:lnTo>
                    <a:pt x="403" y="133"/>
                  </a:lnTo>
                  <a:lnTo>
                    <a:pt x="403" y="153"/>
                  </a:lnTo>
                  <a:lnTo>
                    <a:pt x="389" y="167"/>
                  </a:lnTo>
                  <a:lnTo>
                    <a:pt x="445" y="216"/>
                  </a:lnTo>
                  <a:lnTo>
                    <a:pt x="452" y="230"/>
                  </a:lnTo>
                  <a:lnTo>
                    <a:pt x="459" y="258"/>
                  </a:lnTo>
                  <a:lnTo>
                    <a:pt x="542" y="237"/>
                  </a:lnTo>
                  <a:lnTo>
                    <a:pt x="577" y="265"/>
                  </a:lnTo>
                  <a:lnTo>
                    <a:pt x="584" y="265"/>
                  </a:lnTo>
                  <a:lnTo>
                    <a:pt x="577" y="251"/>
                  </a:lnTo>
                  <a:lnTo>
                    <a:pt x="563" y="195"/>
                  </a:lnTo>
                  <a:lnTo>
                    <a:pt x="522" y="133"/>
                  </a:lnTo>
                  <a:lnTo>
                    <a:pt x="542" y="105"/>
                  </a:lnTo>
                  <a:lnTo>
                    <a:pt x="528" y="105"/>
                  </a:lnTo>
                  <a:lnTo>
                    <a:pt x="563" y="56"/>
                  </a:lnTo>
                  <a:lnTo>
                    <a:pt x="584" y="21"/>
                  </a:lnTo>
                  <a:lnTo>
                    <a:pt x="598" y="0"/>
                  </a:lnTo>
                  <a:lnTo>
                    <a:pt x="661" y="63"/>
                  </a:lnTo>
                  <a:lnTo>
                    <a:pt x="681" y="21"/>
                  </a:lnTo>
                  <a:lnTo>
                    <a:pt x="716" y="21"/>
                  </a:lnTo>
                  <a:lnTo>
                    <a:pt x="751" y="28"/>
                  </a:lnTo>
                  <a:lnTo>
                    <a:pt x="786" y="35"/>
                  </a:lnTo>
                  <a:lnTo>
                    <a:pt x="814" y="56"/>
                  </a:lnTo>
                  <a:lnTo>
                    <a:pt x="848" y="56"/>
                  </a:lnTo>
                  <a:lnTo>
                    <a:pt x="862" y="63"/>
                  </a:lnTo>
                  <a:lnTo>
                    <a:pt x="855" y="84"/>
                  </a:lnTo>
                  <a:lnTo>
                    <a:pt x="946" y="126"/>
                  </a:lnTo>
                  <a:lnTo>
                    <a:pt x="974" y="133"/>
                  </a:lnTo>
                  <a:lnTo>
                    <a:pt x="1015" y="139"/>
                  </a:lnTo>
                  <a:lnTo>
                    <a:pt x="1050" y="160"/>
                  </a:lnTo>
                  <a:lnTo>
                    <a:pt x="1071" y="153"/>
                  </a:lnTo>
                  <a:lnTo>
                    <a:pt x="1078" y="160"/>
                  </a:lnTo>
                  <a:lnTo>
                    <a:pt x="1092" y="167"/>
                  </a:lnTo>
                  <a:lnTo>
                    <a:pt x="1141" y="181"/>
                  </a:lnTo>
                  <a:lnTo>
                    <a:pt x="1175" y="195"/>
                  </a:lnTo>
                  <a:lnTo>
                    <a:pt x="1175" y="223"/>
                  </a:lnTo>
                  <a:lnTo>
                    <a:pt x="1182" y="230"/>
                  </a:lnTo>
                  <a:lnTo>
                    <a:pt x="1217" y="272"/>
                  </a:lnTo>
                  <a:lnTo>
                    <a:pt x="1266" y="272"/>
                  </a:lnTo>
                  <a:lnTo>
                    <a:pt x="1301" y="285"/>
                  </a:lnTo>
                  <a:lnTo>
                    <a:pt x="1329" y="258"/>
                  </a:lnTo>
                  <a:lnTo>
                    <a:pt x="1363" y="293"/>
                  </a:lnTo>
                  <a:lnTo>
                    <a:pt x="1363" y="299"/>
                  </a:lnTo>
                  <a:lnTo>
                    <a:pt x="1384" y="320"/>
                  </a:lnTo>
                  <a:lnTo>
                    <a:pt x="1405" y="313"/>
                  </a:lnTo>
                  <a:lnTo>
                    <a:pt x="1475" y="251"/>
                  </a:lnTo>
                  <a:lnTo>
                    <a:pt x="1481" y="258"/>
                  </a:lnTo>
                  <a:lnTo>
                    <a:pt x="1495" y="223"/>
                  </a:lnTo>
                  <a:lnTo>
                    <a:pt x="1544" y="216"/>
                  </a:lnTo>
                  <a:lnTo>
                    <a:pt x="1565" y="237"/>
                  </a:lnTo>
                  <a:lnTo>
                    <a:pt x="1642" y="202"/>
                  </a:lnTo>
                  <a:lnTo>
                    <a:pt x="1648" y="202"/>
                  </a:lnTo>
                  <a:lnTo>
                    <a:pt x="1669" y="139"/>
                  </a:lnTo>
                  <a:lnTo>
                    <a:pt x="1697" y="126"/>
                  </a:lnTo>
                  <a:lnTo>
                    <a:pt x="1802" y="188"/>
                  </a:lnTo>
                  <a:lnTo>
                    <a:pt x="1808" y="181"/>
                  </a:lnTo>
                  <a:lnTo>
                    <a:pt x="1829" y="167"/>
                  </a:lnTo>
                  <a:lnTo>
                    <a:pt x="1864" y="133"/>
                  </a:lnTo>
                  <a:lnTo>
                    <a:pt x="1961" y="105"/>
                  </a:lnTo>
                  <a:lnTo>
                    <a:pt x="2003" y="91"/>
                  </a:lnTo>
                  <a:lnTo>
                    <a:pt x="2017" y="63"/>
                  </a:lnTo>
                  <a:lnTo>
                    <a:pt x="2052" y="42"/>
                  </a:lnTo>
                  <a:lnTo>
                    <a:pt x="2066" y="63"/>
                  </a:lnTo>
                  <a:lnTo>
                    <a:pt x="2094" y="98"/>
                  </a:lnTo>
                  <a:lnTo>
                    <a:pt x="2094" y="126"/>
                  </a:lnTo>
                  <a:lnTo>
                    <a:pt x="2108" y="118"/>
                  </a:lnTo>
                  <a:lnTo>
                    <a:pt x="2121" y="139"/>
                  </a:lnTo>
                  <a:lnTo>
                    <a:pt x="2198" y="167"/>
                  </a:lnTo>
                  <a:lnTo>
                    <a:pt x="2198" y="195"/>
                  </a:lnTo>
                  <a:lnTo>
                    <a:pt x="2184" y="216"/>
                  </a:lnTo>
                  <a:lnTo>
                    <a:pt x="2198" y="258"/>
                  </a:lnTo>
                  <a:lnTo>
                    <a:pt x="2163" y="265"/>
                  </a:lnTo>
                  <a:lnTo>
                    <a:pt x="2135" y="299"/>
                  </a:lnTo>
                  <a:lnTo>
                    <a:pt x="2149" y="348"/>
                  </a:lnTo>
                  <a:lnTo>
                    <a:pt x="2156" y="390"/>
                  </a:lnTo>
                  <a:lnTo>
                    <a:pt x="2254" y="418"/>
                  </a:lnTo>
                  <a:lnTo>
                    <a:pt x="2247" y="446"/>
                  </a:lnTo>
                  <a:lnTo>
                    <a:pt x="2267" y="479"/>
                  </a:lnTo>
                  <a:lnTo>
                    <a:pt x="2261" y="486"/>
                  </a:lnTo>
                  <a:lnTo>
                    <a:pt x="2288" y="500"/>
                  </a:lnTo>
                </a:path>
              </a:pathLst>
            </a:custGeom>
            <a:grpFill/>
            <a:ln w="19050" cap="flat" cmpd="sng">
              <a:solidFill>
                <a:schemeClr val="bg1"/>
              </a:solidFill>
              <a:bevel/>
              <a:headEnd/>
              <a:tailEnd/>
            </a:ln>
            <a:effectLst/>
          </p:spPr>
          <p:txBody>
            <a:bodyPr wrap="none" anchor="ctr"/>
            <a:lstStyle/>
            <a:p>
              <a:endParaRPr lang="en-US"/>
            </a:p>
          </p:txBody>
        </p:sp>
        <p:sp>
          <p:nvSpPr>
            <p:cNvPr id="100" name="Freeform 59"/>
            <p:cNvSpPr>
              <a:spLocks noChangeArrowheads="1"/>
            </p:cNvSpPr>
            <p:nvPr/>
          </p:nvSpPr>
          <p:spPr bwMode="auto">
            <a:xfrm>
              <a:off x="18645318" y="9043851"/>
              <a:ext cx="84916" cy="66280"/>
            </a:xfrm>
            <a:custGeom>
              <a:avLst/>
              <a:gdLst>
                <a:gd name="T0" fmla="*/ 76 w 182"/>
                <a:gd name="T1" fmla="*/ 125 h 140"/>
                <a:gd name="T2" fmla="*/ 118 w 182"/>
                <a:gd name="T3" fmla="*/ 132 h 140"/>
                <a:gd name="T4" fmla="*/ 153 w 182"/>
                <a:gd name="T5" fmla="*/ 118 h 140"/>
                <a:gd name="T6" fmla="*/ 167 w 182"/>
                <a:gd name="T7" fmla="*/ 125 h 140"/>
                <a:gd name="T8" fmla="*/ 167 w 182"/>
                <a:gd name="T9" fmla="*/ 118 h 140"/>
                <a:gd name="T10" fmla="*/ 181 w 182"/>
                <a:gd name="T11" fmla="*/ 90 h 140"/>
                <a:gd name="T12" fmla="*/ 181 w 182"/>
                <a:gd name="T13" fmla="*/ 63 h 140"/>
                <a:gd name="T14" fmla="*/ 139 w 182"/>
                <a:gd name="T15" fmla="*/ 28 h 140"/>
                <a:gd name="T16" fmla="*/ 132 w 182"/>
                <a:gd name="T17" fmla="*/ 28 h 140"/>
                <a:gd name="T18" fmla="*/ 69 w 182"/>
                <a:gd name="T19" fmla="*/ 7 h 140"/>
                <a:gd name="T20" fmla="*/ 48 w 182"/>
                <a:gd name="T21" fmla="*/ 0 h 140"/>
                <a:gd name="T22" fmla="*/ 42 w 182"/>
                <a:gd name="T23" fmla="*/ 0 h 140"/>
                <a:gd name="T24" fmla="*/ 14 w 182"/>
                <a:gd name="T25" fmla="*/ 0 h 140"/>
                <a:gd name="T26" fmla="*/ 7 w 182"/>
                <a:gd name="T27" fmla="*/ 49 h 140"/>
                <a:gd name="T28" fmla="*/ 0 w 182"/>
                <a:gd name="T29" fmla="*/ 98 h 140"/>
                <a:gd name="T30" fmla="*/ 14 w 182"/>
                <a:gd name="T31" fmla="*/ 125 h 140"/>
                <a:gd name="T32" fmla="*/ 42 w 182"/>
                <a:gd name="T33" fmla="*/ 132 h 140"/>
                <a:gd name="T34" fmla="*/ 62 w 182"/>
                <a:gd name="T35" fmla="*/ 139 h 140"/>
                <a:gd name="T36" fmla="*/ 76 w 182"/>
                <a:gd name="T37" fmla="*/ 125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82" h="140">
                  <a:moveTo>
                    <a:pt x="76" y="125"/>
                  </a:moveTo>
                  <a:lnTo>
                    <a:pt x="118" y="132"/>
                  </a:lnTo>
                  <a:lnTo>
                    <a:pt x="153" y="118"/>
                  </a:lnTo>
                  <a:lnTo>
                    <a:pt x="167" y="125"/>
                  </a:lnTo>
                  <a:lnTo>
                    <a:pt x="167" y="118"/>
                  </a:lnTo>
                  <a:lnTo>
                    <a:pt x="181" y="90"/>
                  </a:lnTo>
                  <a:lnTo>
                    <a:pt x="181" y="63"/>
                  </a:lnTo>
                  <a:lnTo>
                    <a:pt x="139" y="28"/>
                  </a:lnTo>
                  <a:lnTo>
                    <a:pt x="132" y="28"/>
                  </a:lnTo>
                  <a:lnTo>
                    <a:pt x="69" y="7"/>
                  </a:lnTo>
                  <a:lnTo>
                    <a:pt x="48" y="0"/>
                  </a:lnTo>
                  <a:lnTo>
                    <a:pt x="42" y="0"/>
                  </a:lnTo>
                  <a:lnTo>
                    <a:pt x="14" y="0"/>
                  </a:lnTo>
                  <a:lnTo>
                    <a:pt x="7" y="49"/>
                  </a:lnTo>
                  <a:lnTo>
                    <a:pt x="0" y="98"/>
                  </a:lnTo>
                  <a:lnTo>
                    <a:pt x="14" y="125"/>
                  </a:lnTo>
                  <a:lnTo>
                    <a:pt x="42" y="132"/>
                  </a:lnTo>
                  <a:lnTo>
                    <a:pt x="62" y="139"/>
                  </a:lnTo>
                  <a:lnTo>
                    <a:pt x="76" y="125"/>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1" name="Freeform 60"/>
            <p:cNvSpPr>
              <a:spLocks noChangeArrowheads="1"/>
            </p:cNvSpPr>
            <p:nvPr/>
          </p:nvSpPr>
          <p:spPr bwMode="auto">
            <a:xfrm>
              <a:off x="18908351" y="9246833"/>
              <a:ext cx="53848" cy="26927"/>
            </a:xfrm>
            <a:custGeom>
              <a:avLst/>
              <a:gdLst>
                <a:gd name="T0" fmla="*/ 35 w 113"/>
                <a:gd name="T1" fmla="*/ 0 h 57"/>
                <a:gd name="T2" fmla="*/ 0 w 113"/>
                <a:gd name="T3" fmla="*/ 14 h 57"/>
                <a:gd name="T4" fmla="*/ 7 w 113"/>
                <a:gd name="T5" fmla="*/ 56 h 57"/>
                <a:gd name="T6" fmla="*/ 56 w 113"/>
                <a:gd name="T7" fmla="*/ 49 h 57"/>
                <a:gd name="T8" fmla="*/ 98 w 113"/>
                <a:gd name="T9" fmla="*/ 49 h 57"/>
                <a:gd name="T10" fmla="*/ 112 w 113"/>
                <a:gd name="T11" fmla="*/ 0 h 57"/>
                <a:gd name="T12" fmla="*/ 56 w 113"/>
                <a:gd name="T13" fmla="*/ 14 h 57"/>
                <a:gd name="T14" fmla="*/ 35 w 113"/>
                <a:gd name="T15" fmla="*/ 0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3" h="57">
                  <a:moveTo>
                    <a:pt x="35" y="0"/>
                  </a:moveTo>
                  <a:lnTo>
                    <a:pt x="0" y="14"/>
                  </a:lnTo>
                  <a:lnTo>
                    <a:pt x="7" y="56"/>
                  </a:lnTo>
                  <a:lnTo>
                    <a:pt x="56" y="49"/>
                  </a:lnTo>
                  <a:lnTo>
                    <a:pt x="98" y="49"/>
                  </a:lnTo>
                  <a:lnTo>
                    <a:pt x="112" y="0"/>
                  </a:lnTo>
                  <a:lnTo>
                    <a:pt x="56" y="14"/>
                  </a:lnTo>
                  <a:lnTo>
                    <a:pt x="35"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2" name="Freeform 61"/>
            <p:cNvSpPr>
              <a:spLocks noChangeArrowheads="1"/>
            </p:cNvSpPr>
            <p:nvPr/>
          </p:nvSpPr>
          <p:spPr bwMode="auto">
            <a:xfrm>
              <a:off x="18753016" y="9037638"/>
              <a:ext cx="33137" cy="22783"/>
            </a:xfrm>
            <a:custGeom>
              <a:avLst/>
              <a:gdLst>
                <a:gd name="T0" fmla="*/ 35 w 71"/>
                <a:gd name="T1" fmla="*/ 42 h 50"/>
                <a:gd name="T2" fmla="*/ 35 w 71"/>
                <a:gd name="T3" fmla="*/ 49 h 50"/>
                <a:gd name="T4" fmla="*/ 21 w 71"/>
                <a:gd name="T5" fmla="*/ 49 h 50"/>
                <a:gd name="T6" fmla="*/ 7 w 71"/>
                <a:gd name="T7" fmla="*/ 42 h 50"/>
                <a:gd name="T8" fmla="*/ 0 w 71"/>
                <a:gd name="T9" fmla="*/ 49 h 50"/>
                <a:gd name="T10" fmla="*/ 7 w 71"/>
                <a:gd name="T11" fmla="*/ 35 h 50"/>
                <a:gd name="T12" fmla="*/ 21 w 71"/>
                <a:gd name="T13" fmla="*/ 0 h 50"/>
                <a:gd name="T14" fmla="*/ 70 w 71"/>
                <a:gd name="T15" fmla="*/ 0 h 50"/>
                <a:gd name="T16" fmla="*/ 70 w 71"/>
                <a:gd name="T17" fmla="*/ 14 h 50"/>
                <a:gd name="T18" fmla="*/ 42 w 71"/>
                <a:gd name="T19" fmla="*/ 21 h 50"/>
                <a:gd name="T20" fmla="*/ 35 w 71"/>
                <a:gd name="T21" fmla="*/ 42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1" h="50">
                  <a:moveTo>
                    <a:pt x="35" y="42"/>
                  </a:moveTo>
                  <a:lnTo>
                    <a:pt x="35" y="49"/>
                  </a:lnTo>
                  <a:lnTo>
                    <a:pt x="21" y="49"/>
                  </a:lnTo>
                  <a:lnTo>
                    <a:pt x="7" y="42"/>
                  </a:lnTo>
                  <a:lnTo>
                    <a:pt x="0" y="49"/>
                  </a:lnTo>
                  <a:lnTo>
                    <a:pt x="7" y="35"/>
                  </a:lnTo>
                  <a:lnTo>
                    <a:pt x="21" y="0"/>
                  </a:lnTo>
                  <a:lnTo>
                    <a:pt x="70" y="0"/>
                  </a:lnTo>
                  <a:lnTo>
                    <a:pt x="70" y="14"/>
                  </a:lnTo>
                  <a:lnTo>
                    <a:pt x="42" y="21"/>
                  </a:lnTo>
                  <a:lnTo>
                    <a:pt x="35" y="42"/>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3" name="Freeform 62"/>
            <p:cNvSpPr>
              <a:spLocks noChangeArrowheads="1"/>
            </p:cNvSpPr>
            <p:nvPr/>
          </p:nvSpPr>
          <p:spPr bwMode="auto">
            <a:xfrm>
              <a:off x="18709523" y="7691330"/>
              <a:ext cx="944426" cy="733220"/>
            </a:xfrm>
            <a:custGeom>
              <a:avLst/>
              <a:gdLst>
                <a:gd name="T0" fmla="*/ 974 w 2011"/>
                <a:gd name="T1" fmla="*/ 605 h 1559"/>
                <a:gd name="T2" fmla="*/ 1078 w 2011"/>
                <a:gd name="T3" fmla="*/ 501 h 1559"/>
                <a:gd name="T4" fmla="*/ 1120 w 2011"/>
                <a:gd name="T5" fmla="*/ 404 h 1559"/>
                <a:gd name="T6" fmla="*/ 1189 w 2011"/>
                <a:gd name="T7" fmla="*/ 327 h 1559"/>
                <a:gd name="T8" fmla="*/ 1273 w 2011"/>
                <a:gd name="T9" fmla="*/ 181 h 1559"/>
                <a:gd name="T10" fmla="*/ 1377 w 2011"/>
                <a:gd name="T11" fmla="*/ 77 h 1559"/>
                <a:gd name="T12" fmla="*/ 1579 w 2011"/>
                <a:gd name="T13" fmla="*/ 118 h 1559"/>
                <a:gd name="T14" fmla="*/ 1878 w 2011"/>
                <a:gd name="T15" fmla="*/ 292 h 1559"/>
                <a:gd name="T16" fmla="*/ 1941 w 2011"/>
                <a:gd name="T17" fmla="*/ 480 h 1559"/>
                <a:gd name="T18" fmla="*/ 1927 w 2011"/>
                <a:gd name="T19" fmla="*/ 633 h 1559"/>
                <a:gd name="T20" fmla="*/ 1913 w 2011"/>
                <a:gd name="T21" fmla="*/ 710 h 1559"/>
                <a:gd name="T22" fmla="*/ 1955 w 2011"/>
                <a:gd name="T23" fmla="*/ 835 h 1559"/>
                <a:gd name="T24" fmla="*/ 1899 w 2011"/>
                <a:gd name="T25" fmla="*/ 883 h 1559"/>
                <a:gd name="T26" fmla="*/ 1795 w 2011"/>
                <a:gd name="T27" fmla="*/ 995 h 1559"/>
                <a:gd name="T28" fmla="*/ 1683 w 2011"/>
                <a:gd name="T29" fmla="*/ 939 h 1559"/>
                <a:gd name="T30" fmla="*/ 1663 w 2011"/>
                <a:gd name="T31" fmla="*/ 1071 h 1559"/>
                <a:gd name="T32" fmla="*/ 1663 w 2011"/>
                <a:gd name="T33" fmla="*/ 1204 h 1559"/>
                <a:gd name="T34" fmla="*/ 1711 w 2011"/>
                <a:gd name="T35" fmla="*/ 1329 h 1559"/>
                <a:gd name="T36" fmla="*/ 1516 w 2011"/>
                <a:gd name="T37" fmla="*/ 1419 h 1559"/>
                <a:gd name="T38" fmla="*/ 1356 w 2011"/>
                <a:gd name="T39" fmla="*/ 1440 h 1559"/>
                <a:gd name="T40" fmla="*/ 1203 w 2011"/>
                <a:gd name="T41" fmla="*/ 1461 h 1559"/>
                <a:gd name="T42" fmla="*/ 1092 w 2011"/>
                <a:gd name="T43" fmla="*/ 1558 h 1559"/>
                <a:gd name="T44" fmla="*/ 1009 w 2011"/>
                <a:gd name="T45" fmla="*/ 1523 h 1559"/>
                <a:gd name="T46" fmla="*/ 883 w 2011"/>
                <a:gd name="T47" fmla="*/ 1461 h 1559"/>
                <a:gd name="T48" fmla="*/ 786 w 2011"/>
                <a:gd name="T49" fmla="*/ 1398 h 1559"/>
                <a:gd name="T50" fmla="*/ 682 w 2011"/>
                <a:gd name="T51" fmla="*/ 1371 h 1559"/>
                <a:gd name="T52" fmla="*/ 556 w 2011"/>
                <a:gd name="T53" fmla="*/ 1294 h 1559"/>
                <a:gd name="T54" fmla="*/ 424 w 2011"/>
                <a:gd name="T55" fmla="*/ 1259 h 1559"/>
                <a:gd name="T56" fmla="*/ 292 w 2011"/>
                <a:gd name="T57" fmla="*/ 1259 h 1559"/>
                <a:gd name="T58" fmla="*/ 230 w 2011"/>
                <a:gd name="T59" fmla="*/ 1371 h 1559"/>
                <a:gd name="T60" fmla="*/ 285 w 2011"/>
                <a:gd name="T61" fmla="*/ 1503 h 1559"/>
                <a:gd name="T62" fmla="*/ 153 w 2011"/>
                <a:gd name="T63" fmla="*/ 1454 h 1559"/>
                <a:gd name="T64" fmla="*/ 63 w 2011"/>
                <a:gd name="T65" fmla="*/ 1336 h 1559"/>
                <a:gd name="T66" fmla="*/ 90 w 2011"/>
                <a:gd name="T67" fmla="*/ 1231 h 1559"/>
                <a:gd name="T68" fmla="*/ 132 w 2011"/>
                <a:gd name="T69" fmla="*/ 1162 h 1559"/>
                <a:gd name="T70" fmla="*/ 111 w 2011"/>
                <a:gd name="T71" fmla="*/ 1064 h 1559"/>
                <a:gd name="T72" fmla="*/ 76 w 2011"/>
                <a:gd name="T73" fmla="*/ 918 h 1559"/>
                <a:gd name="T74" fmla="*/ 132 w 2011"/>
                <a:gd name="T75" fmla="*/ 863 h 1559"/>
                <a:gd name="T76" fmla="*/ 209 w 2011"/>
                <a:gd name="T77" fmla="*/ 737 h 1559"/>
                <a:gd name="T78" fmla="*/ 292 w 2011"/>
                <a:gd name="T79" fmla="*/ 744 h 1559"/>
                <a:gd name="T80" fmla="*/ 382 w 2011"/>
                <a:gd name="T81" fmla="*/ 675 h 1559"/>
                <a:gd name="T82" fmla="*/ 424 w 2011"/>
                <a:gd name="T83" fmla="*/ 654 h 1559"/>
                <a:gd name="T84" fmla="*/ 355 w 2011"/>
                <a:gd name="T85" fmla="*/ 515 h 1559"/>
                <a:gd name="T86" fmla="*/ 431 w 2011"/>
                <a:gd name="T87" fmla="*/ 487 h 1559"/>
                <a:gd name="T88" fmla="*/ 515 w 2011"/>
                <a:gd name="T89" fmla="*/ 404 h 1559"/>
                <a:gd name="T90" fmla="*/ 598 w 2011"/>
                <a:gd name="T91" fmla="*/ 404 h 1559"/>
                <a:gd name="T92" fmla="*/ 695 w 2011"/>
                <a:gd name="T93" fmla="*/ 438 h 1559"/>
                <a:gd name="T94" fmla="*/ 800 w 2011"/>
                <a:gd name="T95" fmla="*/ 480 h 1559"/>
                <a:gd name="T96" fmla="*/ 849 w 2011"/>
                <a:gd name="T97" fmla="*/ 557 h 1559"/>
                <a:gd name="T98" fmla="*/ 883 w 2011"/>
                <a:gd name="T99" fmla="*/ 682 h 1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11" h="1559">
                  <a:moveTo>
                    <a:pt x="897" y="689"/>
                  </a:moveTo>
                  <a:lnTo>
                    <a:pt x="939" y="654"/>
                  </a:lnTo>
                  <a:lnTo>
                    <a:pt x="974" y="633"/>
                  </a:lnTo>
                  <a:lnTo>
                    <a:pt x="974" y="605"/>
                  </a:lnTo>
                  <a:lnTo>
                    <a:pt x="995" y="577"/>
                  </a:lnTo>
                  <a:lnTo>
                    <a:pt x="1043" y="557"/>
                  </a:lnTo>
                  <a:lnTo>
                    <a:pt x="1043" y="550"/>
                  </a:lnTo>
                  <a:lnTo>
                    <a:pt x="1078" y="501"/>
                  </a:lnTo>
                  <a:lnTo>
                    <a:pt x="1092" y="445"/>
                  </a:lnTo>
                  <a:lnTo>
                    <a:pt x="1113" y="418"/>
                  </a:lnTo>
                  <a:lnTo>
                    <a:pt x="1113" y="410"/>
                  </a:lnTo>
                  <a:lnTo>
                    <a:pt x="1120" y="404"/>
                  </a:lnTo>
                  <a:lnTo>
                    <a:pt x="1155" y="362"/>
                  </a:lnTo>
                  <a:lnTo>
                    <a:pt x="1176" y="376"/>
                  </a:lnTo>
                  <a:lnTo>
                    <a:pt x="1189" y="348"/>
                  </a:lnTo>
                  <a:lnTo>
                    <a:pt x="1189" y="327"/>
                  </a:lnTo>
                  <a:lnTo>
                    <a:pt x="1189" y="320"/>
                  </a:lnTo>
                  <a:lnTo>
                    <a:pt x="1210" y="271"/>
                  </a:lnTo>
                  <a:lnTo>
                    <a:pt x="1252" y="209"/>
                  </a:lnTo>
                  <a:lnTo>
                    <a:pt x="1273" y="181"/>
                  </a:lnTo>
                  <a:lnTo>
                    <a:pt x="1301" y="160"/>
                  </a:lnTo>
                  <a:lnTo>
                    <a:pt x="1343" y="125"/>
                  </a:lnTo>
                  <a:lnTo>
                    <a:pt x="1384" y="97"/>
                  </a:lnTo>
                  <a:lnTo>
                    <a:pt x="1377" y="77"/>
                  </a:lnTo>
                  <a:lnTo>
                    <a:pt x="1356" y="63"/>
                  </a:lnTo>
                  <a:lnTo>
                    <a:pt x="1384" y="0"/>
                  </a:lnTo>
                  <a:lnTo>
                    <a:pt x="1468" y="56"/>
                  </a:lnTo>
                  <a:lnTo>
                    <a:pt x="1579" y="118"/>
                  </a:lnTo>
                  <a:lnTo>
                    <a:pt x="1746" y="160"/>
                  </a:lnTo>
                  <a:lnTo>
                    <a:pt x="1746" y="181"/>
                  </a:lnTo>
                  <a:lnTo>
                    <a:pt x="1795" y="209"/>
                  </a:lnTo>
                  <a:lnTo>
                    <a:pt x="1878" y="292"/>
                  </a:lnTo>
                  <a:lnTo>
                    <a:pt x="1975" y="320"/>
                  </a:lnTo>
                  <a:lnTo>
                    <a:pt x="1969" y="341"/>
                  </a:lnTo>
                  <a:lnTo>
                    <a:pt x="1975" y="424"/>
                  </a:lnTo>
                  <a:lnTo>
                    <a:pt x="1941" y="480"/>
                  </a:lnTo>
                  <a:lnTo>
                    <a:pt x="1913" y="536"/>
                  </a:lnTo>
                  <a:lnTo>
                    <a:pt x="1913" y="543"/>
                  </a:lnTo>
                  <a:lnTo>
                    <a:pt x="1934" y="577"/>
                  </a:lnTo>
                  <a:lnTo>
                    <a:pt x="1927" y="633"/>
                  </a:lnTo>
                  <a:lnTo>
                    <a:pt x="1913" y="654"/>
                  </a:lnTo>
                  <a:lnTo>
                    <a:pt x="1913" y="675"/>
                  </a:lnTo>
                  <a:lnTo>
                    <a:pt x="1941" y="710"/>
                  </a:lnTo>
                  <a:lnTo>
                    <a:pt x="1913" y="710"/>
                  </a:lnTo>
                  <a:lnTo>
                    <a:pt x="1955" y="772"/>
                  </a:lnTo>
                  <a:lnTo>
                    <a:pt x="2003" y="800"/>
                  </a:lnTo>
                  <a:lnTo>
                    <a:pt x="2010" y="807"/>
                  </a:lnTo>
                  <a:lnTo>
                    <a:pt x="1955" y="835"/>
                  </a:lnTo>
                  <a:lnTo>
                    <a:pt x="1927" y="849"/>
                  </a:lnTo>
                  <a:lnTo>
                    <a:pt x="1913" y="877"/>
                  </a:lnTo>
                  <a:lnTo>
                    <a:pt x="1899" y="870"/>
                  </a:lnTo>
                  <a:lnTo>
                    <a:pt x="1899" y="883"/>
                  </a:lnTo>
                  <a:lnTo>
                    <a:pt x="1829" y="918"/>
                  </a:lnTo>
                  <a:lnTo>
                    <a:pt x="1816" y="960"/>
                  </a:lnTo>
                  <a:lnTo>
                    <a:pt x="1802" y="960"/>
                  </a:lnTo>
                  <a:lnTo>
                    <a:pt x="1795" y="995"/>
                  </a:lnTo>
                  <a:lnTo>
                    <a:pt x="1767" y="995"/>
                  </a:lnTo>
                  <a:lnTo>
                    <a:pt x="1739" y="974"/>
                  </a:lnTo>
                  <a:lnTo>
                    <a:pt x="1732" y="967"/>
                  </a:lnTo>
                  <a:lnTo>
                    <a:pt x="1683" y="939"/>
                  </a:lnTo>
                  <a:lnTo>
                    <a:pt x="1669" y="946"/>
                  </a:lnTo>
                  <a:lnTo>
                    <a:pt x="1635" y="995"/>
                  </a:lnTo>
                  <a:lnTo>
                    <a:pt x="1663" y="1016"/>
                  </a:lnTo>
                  <a:lnTo>
                    <a:pt x="1663" y="1071"/>
                  </a:lnTo>
                  <a:lnTo>
                    <a:pt x="1663" y="1106"/>
                  </a:lnTo>
                  <a:lnTo>
                    <a:pt x="1649" y="1134"/>
                  </a:lnTo>
                  <a:lnTo>
                    <a:pt x="1642" y="1162"/>
                  </a:lnTo>
                  <a:lnTo>
                    <a:pt x="1663" y="1204"/>
                  </a:lnTo>
                  <a:lnTo>
                    <a:pt x="1683" y="1210"/>
                  </a:lnTo>
                  <a:lnTo>
                    <a:pt x="1760" y="1280"/>
                  </a:lnTo>
                  <a:lnTo>
                    <a:pt x="1725" y="1301"/>
                  </a:lnTo>
                  <a:lnTo>
                    <a:pt x="1711" y="1329"/>
                  </a:lnTo>
                  <a:lnTo>
                    <a:pt x="1669" y="1343"/>
                  </a:lnTo>
                  <a:lnTo>
                    <a:pt x="1572" y="1371"/>
                  </a:lnTo>
                  <a:lnTo>
                    <a:pt x="1537" y="1405"/>
                  </a:lnTo>
                  <a:lnTo>
                    <a:pt x="1516" y="1419"/>
                  </a:lnTo>
                  <a:lnTo>
                    <a:pt x="1510" y="1426"/>
                  </a:lnTo>
                  <a:lnTo>
                    <a:pt x="1405" y="1364"/>
                  </a:lnTo>
                  <a:lnTo>
                    <a:pt x="1377" y="1377"/>
                  </a:lnTo>
                  <a:lnTo>
                    <a:pt x="1356" y="1440"/>
                  </a:lnTo>
                  <a:lnTo>
                    <a:pt x="1350" y="1440"/>
                  </a:lnTo>
                  <a:lnTo>
                    <a:pt x="1273" y="1475"/>
                  </a:lnTo>
                  <a:lnTo>
                    <a:pt x="1252" y="1454"/>
                  </a:lnTo>
                  <a:lnTo>
                    <a:pt x="1203" y="1461"/>
                  </a:lnTo>
                  <a:lnTo>
                    <a:pt x="1189" y="1496"/>
                  </a:lnTo>
                  <a:lnTo>
                    <a:pt x="1183" y="1489"/>
                  </a:lnTo>
                  <a:lnTo>
                    <a:pt x="1113" y="1551"/>
                  </a:lnTo>
                  <a:lnTo>
                    <a:pt x="1092" y="1558"/>
                  </a:lnTo>
                  <a:lnTo>
                    <a:pt x="1071" y="1537"/>
                  </a:lnTo>
                  <a:lnTo>
                    <a:pt x="1071" y="1531"/>
                  </a:lnTo>
                  <a:lnTo>
                    <a:pt x="1037" y="1496"/>
                  </a:lnTo>
                  <a:lnTo>
                    <a:pt x="1009" y="1523"/>
                  </a:lnTo>
                  <a:lnTo>
                    <a:pt x="974" y="1510"/>
                  </a:lnTo>
                  <a:lnTo>
                    <a:pt x="925" y="1510"/>
                  </a:lnTo>
                  <a:lnTo>
                    <a:pt x="890" y="1468"/>
                  </a:lnTo>
                  <a:lnTo>
                    <a:pt x="883" y="1461"/>
                  </a:lnTo>
                  <a:lnTo>
                    <a:pt x="883" y="1433"/>
                  </a:lnTo>
                  <a:lnTo>
                    <a:pt x="849" y="1419"/>
                  </a:lnTo>
                  <a:lnTo>
                    <a:pt x="800" y="1405"/>
                  </a:lnTo>
                  <a:lnTo>
                    <a:pt x="786" y="1398"/>
                  </a:lnTo>
                  <a:lnTo>
                    <a:pt x="779" y="1391"/>
                  </a:lnTo>
                  <a:lnTo>
                    <a:pt x="758" y="1398"/>
                  </a:lnTo>
                  <a:lnTo>
                    <a:pt x="723" y="1377"/>
                  </a:lnTo>
                  <a:lnTo>
                    <a:pt x="682" y="1371"/>
                  </a:lnTo>
                  <a:lnTo>
                    <a:pt x="654" y="1364"/>
                  </a:lnTo>
                  <a:lnTo>
                    <a:pt x="563" y="1322"/>
                  </a:lnTo>
                  <a:lnTo>
                    <a:pt x="570" y="1301"/>
                  </a:lnTo>
                  <a:lnTo>
                    <a:pt x="556" y="1294"/>
                  </a:lnTo>
                  <a:lnTo>
                    <a:pt x="522" y="1294"/>
                  </a:lnTo>
                  <a:lnTo>
                    <a:pt x="494" y="1273"/>
                  </a:lnTo>
                  <a:lnTo>
                    <a:pt x="459" y="1266"/>
                  </a:lnTo>
                  <a:lnTo>
                    <a:pt x="424" y="1259"/>
                  </a:lnTo>
                  <a:lnTo>
                    <a:pt x="389" y="1259"/>
                  </a:lnTo>
                  <a:lnTo>
                    <a:pt x="369" y="1301"/>
                  </a:lnTo>
                  <a:lnTo>
                    <a:pt x="306" y="1238"/>
                  </a:lnTo>
                  <a:lnTo>
                    <a:pt x="292" y="1259"/>
                  </a:lnTo>
                  <a:lnTo>
                    <a:pt x="271" y="1294"/>
                  </a:lnTo>
                  <a:lnTo>
                    <a:pt x="236" y="1343"/>
                  </a:lnTo>
                  <a:lnTo>
                    <a:pt x="250" y="1343"/>
                  </a:lnTo>
                  <a:lnTo>
                    <a:pt x="230" y="1371"/>
                  </a:lnTo>
                  <a:lnTo>
                    <a:pt x="271" y="1433"/>
                  </a:lnTo>
                  <a:lnTo>
                    <a:pt x="285" y="1489"/>
                  </a:lnTo>
                  <a:lnTo>
                    <a:pt x="292" y="1503"/>
                  </a:lnTo>
                  <a:lnTo>
                    <a:pt x="285" y="1503"/>
                  </a:lnTo>
                  <a:lnTo>
                    <a:pt x="250" y="1475"/>
                  </a:lnTo>
                  <a:lnTo>
                    <a:pt x="167" y="1496"/>
                  </a:lnTo>
                  <a:lnTo>
                    <a:pt x="160" y="1468"/>
                  </a:lnTo>
                  <a:lnTo>
                    <a:pt x="153" y="1454"/>
                  </a:lnTo>
                  <a:lnTo>
                    <a:pt x="97" y="1405"/>
                  </a:lnTo>
                  <a:lnTo>
                    <a:pt x="111" y="1391"/>
                  </a:lnTo>
                  <a:lnTo>
                    <a:pt x="111" y="1371"/>
                  </a:lnTo>
                  <a:lnTo>
                    <a:pt x="63" y="1336"/>
                  </a:lnTo>
                  <a:lnTo>
                    <a:pt x="90" y="1294"/>
                  </a:lnTo>
                  <a:lnTo>
                    <a:pt x="55" y="1273"/>
                  </a:lnTo>
                  <a:lnTo>
                    <a:pt x="63" y="1266"/>
                  </a:lnTo>
                  <a:lnTo>
                    <a:pt x="90" y="1231"/>
                  </a:lnTo>
                  <a:lnTo>
                    <a:pt x="132" y="1210"/>
                  </a:lnTo>
                  <a:lnTo>
                    <a:pt x="139" y="1204"/>
                  </a:lnTo>
                  <a:lnTo>
                    <a:pt x="104" y="1169"/>
                  </a:lnTo>
                  <a:lnTo>
                    <a:pt x="132" y="1162"/>
                  </a:lnTo>
                  <a:lnTo>
                    <a:pt x="139" y="1134"/>
                  </a:lnTo>
                  <a:lnTo>
                    <a:pt x="104" y="1106"/>
                  </a:lnTo>
                  <a:lnTo>
                    <a:pt x="97" y="1078"/>
                  </a:lnTo>
                  <a:lnTo>
                    <a:pt x="111" y="1064"/>
                  </a:lnTo>
                  <a:lnTo>
                    <a:pt x="104" y="1002"/>
                  </a:lnTo>
                  <a:lnTo>
                    <a:pt x="97" y="995"/>
                  </a:lnTo>
                  <a:lnTo>
                    <a:pt x="90" y="960"/>
                  </a:lnTo>
                  <a:lnTo>
                    <a:pt x="76" y="918"/>
                  </a:lnTo>
                  <a:lnTo>
                    <a:pt x="63" y="897"/>
                  </a:lnTo>
                  <a:lnTo>
                    <a:pt x="0" y="842"/>
                  </a:lnTo>
                  <a:lnTo>
                    <a:pt x="63" y="835"/>
                  </a:lnTo>
                  <a:lnTo>
                    <a:pt x="132" y="863"/>
                  </a:lnTo>
                  <a:lnTo>
                    <a:pt x="139" y="814"/>
                  </a:lnTo>
                  <a:lnTo>
                    <a:pt x="188" y="814"/>
                  </a:lnTo>
                  <a:lnTo>
                    <a:pt x="188" y="779"/>
                  </a:lnTo>
                  <a:lnTo>
                    <a:pt x="209" y="737"/>
                  </a:lnTo>
                  <a:lnTo>
                    <a:pt x="257" y="737"/>
                  </a:lnTo>
                  <a:lnTo>
                    <a:pt x="285" y="807"/>
                  </a:lnTo>
                  <a:lnTo>
                    <a:pt x="299" y="751"/>
                  </a:lnTo>
                  <a:lnTo>
                    <a:pt x="292" y="744"/>
                  </a:lnTo>
                  <a:lnTo>
                    <a:pt x="299" y="717"/>
                  </a:lnTo>
                  <a:lnTo>
                    <a:pt x="327" y="731"/>
                  </a:lnTo>
                  <a:lnTo>
                    <a:pt x="369" y="710"/>
                  </a:lnTo>
                  <a:lnTo>
                    <a:pt x="382" y="675"/>
                  </a:lnTo>
                  <a:lnTo>
                    <a:pt x="397" y="710"/>
                  </a:lnTo>
                  <a:lnTo>
                    <a:pt x="417" y="717"/>
                  </a:lnTo>
                  <a:lnTo>
                    <a:pt x="431" y="682"/>
                  </a:lnTo>
                  <a:lnTo>
                    <a:pt x="424" y="654"/>
                  </a:lnTo>
                  <a:lnTo>
                    <a:pt x="397" y="654"/>
                  </a:lnTo>
                  <a:lnTo>
                    <a:pt x="382" y="619"/>
                  </a:lnTo>
                  <a:lnTo>
                    <a:pt x="341" y="543"/>
                  </a:lnTo>
                  <a:lnTo>
                    <a:pt x="355" y="515"/>
                  </a:lnTo>
                  <a:lnTo>
                    <a:pt x="369" y="508"/>
                  </a:lnTo>
                  <a:lnTo>
                    <a:pt x="403" y="501"/>
                  </a:lnTo>
                  <a:lnTo>
                    <a:pt x="424" y="508"/>
                  </a:lnTo>
                  <a:lnTo>
                    <a:pt x="431" y="487"/>
                  </a:lnTo>
                  <a:lnTo>
                    <a:pt x="459" y="487"/>
                  </a:lnTo>
                  <a:lnTo>
                    <a:pt x="480" y="452"/>
                  </a:lnTo>
                  <a:lnTo>
                    <a:pt x="480" y="438"/>
                  </a:lnTo>
                  <a:lnTo>
                    <a:pt x="515" y="404"/>
                  </a:lnTo>
                  <a:lnTo>
                    <a:pt x="563" y="362"/>
                  </a:lnTo>
                  <a:lnTo>
                    <a:pt x="570" y="355"/>
                  </a:lnTo>
                  <a:lnTo>
                    <a:pt x="598" y="383"/>
                  </a:lnTo>
                  <a:lnTo>
                    <a:pt x="598" y="404"/>
                  </a:lnTo>
                  <a:lnTo>
                    <a:pt x="633" y="390"/>
                  </a:lnTo>
                  <a:lnTo>
                    <a:pt x="661" y="459"/>
                  </a:lnTo>
                  <a:lnTo>
                    <a:pt x="689" y="473"/>
                  </a:lnTo>
                  <a:lnTo>
                    <a:pt x="695" y="438"/>
                  </a:lnTo>
                  <a:lnTo>
                    <a:pt x="723" y="424"/>
                  </a:lnTo>
                  <a:lnTo>
                    <a:pt x="723" y="452"/>
                  </a:lnTo>
                  <a:lnTo>
                    <a:pt x="751" y="445"/>
                  </a:lnTo>
                  <a:lnTo>
                    <a:pt x="800" y="480"/>
                  </a:lnTo>
                  <a:lnTo>
                    <a:pt x="814" y="515"/>
                  </a:lnTo>
                  <a:lnTo>
                    <a:pt x="828" y="508"/>
                  </a:lnTo>
                  <a:lnTo>
                    <a:pt x="842" y="536"/>
                  </a:lnTo>
                  <a:lnTo>
                    <a:pt x="849" y="557"/>
                  </a:lnTo>
                  <a:lnTo>
                    <a:pt x="856" y="612"/>
                  </a:lnTo>
                  <a:lnTo>
                    <a:pt x="876" y="654"/>
                  </a:lnTo>
                  <a:lnTo>
                    <a:pt x="856" y="682"/>
                  </a:lnTo>
                  <a:lnTo>
                    <a:pt x="883" y="682"/>
                  </a:lnTo>
                  <a:lnTo>
                    <a:pt x="897" y="689"/>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4" name="Freeform 63"/>
            <p:cNvSpPr>
              <a:spLocks noChangeArrowheads="1"/>
            </p:cNvSpPr>
            <p:nvPr/>
          </p:nvSpPr>
          <p:spPr bwMode="auto">
            <a:xfrm>
              <a:off x="18001204" y="6848333"/>
              <a:ext cx="1360718" cy="1248961"/>
            </a:xfrm>
            <a:custGeom>
              <a:avLst/>
              <a:gdLst>
                <a:gd name="T0" fmla="*/ 585 w 2895"/>
                <a:gd name="T1" fmla="*/ 529 h 2659"/>
                <a:gd name="T2" fmla="*/ 557 w 2895"/>
                <a:gd name="T3" fmla="*/ 432 h 2659"/>
                <a:gd name="T4" fmla="*/ 731 w 2895"/>
                <a:gd name="T5" fmla="*/ 348 h 2659"/>
                <a:gd name="T6" fmla="*/ 849 w 2895"/>
                <a:gd name="T7" fmla="*/ 167 h 2659"/>
                <a:gd name="T8" fmla="*/ 1009 w 2895"/>
                <a:gd name="T9" fmla="*/ 202 h 2659"/>
                <a:gd name="T10" fmla="*/ 1127 w 2895"/>
                <a:gd name="T11" fmla="*/ 98 h 2659"/>
                <a:gd name="T12" fmla="*/ 1301 w 2895"/>
                <a:gd name="T13" fmla="*/ 42 h 2659"/>
                <a:gd name="T14" fmla="*/ 1489 w 2895"/>
                <a:gd name="T15" fmla="*/ 118 h 2659"/>
                <a:gd name="T16" fmla="*/ 1677 w 2895"/>
                <a:gd name="T17" fmla="*/ 529 h 2659"/>
                <a:gd name="T18" fmla="*/ 1976 w 2895"/>
                <a:gd name="T19" fmla="*/ 933 h 2659"/>
                <a:gd name="T20" fmla="*/ 2289 w 2895"/>
                <a:gd name="T21" fmla="*/ 1169 h 2659"/>
                <a:gd name="T22" fmla="*/ 2393 w 2895"/>
                <a:gd name="T23" fmla="*/ 1322 h 2659"/>
                <a:gd name="T24" fmla="*/ 2616 w 2895"/>
                <a:gd name="T25" fmla="*/ 1510 h 2659"/>
                <a:gd name="T26" fmla="*/ 2853 w 2895"/>
                <a:gd name="T27" fmla="*/ 1781 h 2659"/>
                <a:gd name="T28" fmla="*/ 2853 w 2895"/>
                <a:gd name="T29" fmla="*/ 1920 h 2659"/>
                <a:gd name="T30" fmla="*/ 2699 w 2895"/>
                <a:gd name="T31" fmla="*/ 2115 h 2659"/>
                <a:gd name="T32" fmla="*/ 2630 w 2895"/>
                <a:gd name="T33" fmla="*/ 2199 h 2659"/>
                <a:gd name="T34" fmla="*/ 2553 w 2895"/>
                <a:gd name="T35" fmla="*/ 2345 h 2659"/>
                <a:gd name="T36" fmla="*/ 2449 w 2895"/>
                <a:gd name="T37" fmla="*/ 2449 h 2659"/>
                <a:gd name="T38" fmla="*/ 2366 w 2895"/>
                <a:gd name="T39" fmla="*/ 2407 h 2659"/>
                <a:gd name="T40" fmla="*/ 2310 w 2895"/>
                <a:gd name="T41" fmla="*/ 2275 h 2659"/>
                <a:gd name="T42" fmla="*/ 2199 w 2895"/>
                <a:gd name="T43" fmla="*/ 2268 h 2659"/>
                <a:gd name="T44" fmla="*/ 2080 w 2895"/>
                <a:gd name="T45" fmla="*/ 2150 h 2659"/>
                <a:gd name="T46" fmla="*/ 1969 w 2895"/>
                <a:gd name="T47" fmla="*/ 2282 h 2659"/>
                <a:gd name="T48" fmla="*/ 1865 w 2895"/>
                <a:gd name="T49" fmla="*/ 2310 h 2659"/>
                <a:gd name="T50" fmla="*/ 1941 w 2895"/>
                <a:gd name="T51" fmla="*/ 2477 h 2659"/>
                <a:gd name="T52" fmla="*/ 1837 w 2895"/>
                <a:gd name="T53" fmla="*/ 2526 h 2659"/>
                <a:gd name="T54" fmla="*/ 1767 w 2895"/>
                <a:gd name="T55" fmla="*/ 2532 h 2659"/>
                <a:gd name="T56" fmla="*/ 1642 w 2895"/>
                <a:gd name="T57" fmla="*/ 2658 h 2659"/>
                <a:gd name="T58" fmla="*/ 1454 w 2895"/>
                <a:gd name="T59" fmla="*/ 2574 h 2659"/>
                <a:gd name="T60" fmla="*/ 1378 w 2895"/>
                <a:gd name="T61" fmla="*/ 2546 h 2659"/>
                <a:gd name="T62" fmla="*/ 1218 w 2895"/>
                <a:gd name="T63" fmla="*/ 2484 h 2659"/>
                <a:gd name="T64" fmla="*/ 1092 w 2895"/>
                <a:gd name="T65" fmla="*/ 2407 h 2659"/>
                <a:gd name="T66" fmla="*/ 925 w 2895"/>
                <a:gd name="T67" fmla="*/ 2470 h 2659"/>
                <a:gd name="T68" fmla="*/ 779 w 2895"/>
                <a:gd name="T69" fmla="*/ 2386 h 2659"/>
                <a:gd name="T70" fmla="*/ 619 w 2895"/>
                <a:gd name="T71" fmla="*/ 2317 h 2659"/>
                <a:gd name="T72" fmla="*/ 564 w 2895"/>
                <a:gd name="T73" fmla="*/ 2254 h 2659"/>
                <a:gd name="T74" fmla="*/ 536 w 2895"/>
                <a:gd name="T75" fmla="*/ 2122 h 2659"/>
                <a:gd name="T76" fmla="*/ 355 w 2895"/>
                <a:gd name="T77" fmla="*/ 2011 h 2659"/>
                <a:gd name="T78" fmla="*/ 98 w 2895"/>
                <a:gd name="T79" fmla="*/ 1941 h 2659"/>
                <a:gd name="T80" fmla="*/ 0 w 2895"/>
                <a:gd name="T81" fmla="*/ 1781 h 2659"/>
                <a:gd name="T82" fmla="*/ 35 w 2895"/>
                <a:gd name="T83" fmla="*/ 1698 h 2659"/>
                <a:gd name="T84" fmla="*/ 244 w 2895"/>
                <a:gd name="T85" fmla="*/ 1628 h 2659"/>
                <a:gd name="T86" fmla="*/ 418 w 2895"/>
                <a:gd name="T87" fmla="*/ 1656 h 2659"/>
                <a:gd name="T88" fmla="*/ 550 w 2895"/>
                <a:gd name="T89" fmla="*/ 1593 h 2659"/>
                <a:gd name="T90" fmla="*/ 522 w 2895"/>
                <a:gd name="T91" fmla="*/ 1482 h 2659"/>
                <a:gd name="T92" fmla="*/ 355 w 2895"/>
                <a:gd name="T93" fmla="*/ 1350 h 2659"/>
                <a:gd name="T94" fmla="*/ 209 w 2895"/>
                <a:gd name="T95" fmla="*/ 1169 h 2659"/>
                <a:gd name="T96" fmla="*/ 160 w 2895"/>
                <a:gd name="T97" fmla="*/ 988 h 2659"/>
                <a:gd name="T98" fmla="*/ 258 w 2895"/>
                <a:gd name="T99" fmla="*/ 842 h 2659"/>
                <a:gd name="T100" fmla="*/ 244 w 2895"/>
                <a:gd name="T101" fmla="*/ 766 h 2659"/>
                <a:gd name="T102" fmla="*/ 376 w 2895"/>
                <a:gd name="T103" fmla="*/ 696 h 2659"/>
                <a:gd name="T104" fmla="*/ 599 w 2895"/>
                <a:gd name="T105" fmla="*/ 668 h 26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95" h="2659">
                  <a:moveTo>
                    <a:pt x="606" y="661"/>
                  </a:moveTo>
                  <a:lnTo>
                    <a:pt x="619" y="599"/>
                  </a:lnTo>
                  <a:lnTo>
                    <a:pt x="633" y="557"/>
                  </a:lnTo>
                  <a:lnTo>
                    <a:pt x="633" y="543"/>
                  </a:lnTo>
                  <a:lnTo>
                    <a:pt x="585" y="529"/>
                  </a:lnTo>
                  <a:lnTo>
                    <a:pt x="585" y="536"/>
                  </a:lnTo>
                  <a:lnTo>
                    <a:pt x="536" y="494"/>
                  </a:lnTo>
                  <a:lnTo>
                    <a:pt x="536" y="466"/>
                  </a:lnTo>
                  <a:lnTo>
                    <a:pt x="550" y="439"/>
                  </a:lnTo>
                  <a:lnTo>
                    <a:pt x="557" y="432"/>
                  </a:lnTo>
                  <a:lnTo>
                    <a:pt x="599" y="445"/>
                  </a:lnTo>
                  <a:lnTo>
                    <a:pt x="668" y="404"/>
                  </a:lnTo>
                  <a:lnTo>
                    <a:pt x="682" y="418"/>
                  </a:lnTo>
                  <a:lnTo>
                    <a:pt x="689" y="362"/>
                  </a:lnTo>
                  <a:lnTo>
                    <a:pt x="731" y="348"/>
                  </a:lnTo>
                  <a:lnTo>
                    <a:pt x="779" y="341"/>
                  </a:lnTo>
                  <a:lnTo>
                    <a:pt x="793" y="306"/>
                  </a:lnTo>
                  <a:lnTo>
                    <a:pt x="793" y="265"/>
                  </a:lnTo>
                  <a:lnTo>
                    <a:pt x="849" y="188"/>
                  </a:lnTo>
                  <a:lnTo>
                    <a:pt x="849" y="167"/>
                  </a:lnTo>
                  <a:lnTo>
                    <a:pt x="891" y="202"/>
                  </a:lnTo>
                  <a:lnTo>
                    <a:pt x="912" y="202"/>
                  </a:lnTo>
                  <a:lnTo>
                    <a:pt x="981" y="174"/>
                  </a:lnTo>
                  <a:lnTo>
                    <a:pt x="995" y="174"/>
                  </a:lnTo>
                  <a:lnTo>
                    <a:pt x="1009" y="202"/>
                  </a:lnTo>
                  <a:lnTo>
                    <a:pt x="1051" y="188"/>
                  </a:lnTo>
                  <a:lnTo>
                    <a:pt x="1092" y="167"/>
                  </a:lnTo>
                  <a:lnTo>
                    <a:pt x="1120" y="167"/>
                  </a:lnTo>
                  <a:lnTo>
                    <a:pt x="1127" y="133"/>
                  </a:lnTo>
                  <a:lnTo>
                    <a:pt x="1127" y="98"/>
                  </a:lnTo>
                  <a:lnTo>
                    <a:pt x="1155" y="84"/>
                  </a:lnTo>
                  <a:lnTo>
                    <a:pt x="1190" y="84"/>
                  </a:lnTo>
                  <a:lnTo>
                    <a:pt x="1218" y="77"/>
                  </a:lnTo>
                  <a:lnTo>
                    <a:pt x="1225" y="77"/>
                  </a:lnTo>
                  <a:lnTo>
                    <a:pt x="1301" y="42"/>
                  </a:lnTo>
                  <a:lnTo>
                    <a:pt x="1336" y="21"/>
                  </a:lnTo>
                  <a:lnTo>
                    <a:pt x="1413" y="7"/>
                  </a:lnTo>
                  <a:lnTo>
                    <a:pt x="1433" y="7"/>
                  </a:lnTo>
                  <a:lnTo>
                    <a:pt x="1475" y="0"/>
                  </a:lnTo>
                  <a:lnTo>
                    <a:pt x="1489" y="118"/>
                  </a:lnTo>
                  <a:lnTo>
                    <a:pt x="1510" y="174"/>
                  </a:lnTo>
                  <a:lnTo>
                    <a:pt x="1538" y="244"/>
                  </a:lnTo>
                  <a:lnTo>
                    <a:pt x="1565" y="299"/>
                  </a:lnTo>
                  <a:lnTo>
                    <a:pt x="1580" y="334"/>
                  </a:lnTo>
                  <a:lnTo>
                    <a:pt x="1677" y="529"/>
                  </a:lnTo>
                  <a:lnTo>
                    <a:pt x="1767" y="689"/>
                  </a:lnTo>
                  <a:lnTo>
                    <a:pt x="1851" y="793"/>
                  </a:lnTo>
                  <a:lnTo>
                    <a:pt x="1865" y="800"/>
                  </a:lnTo>
                  <a:lnTo>
                    <a:pt x="1913" y="870"/>
                  </a:lnTo>
                  <a:lnTo>
                    <a:pt x="1976" y="933"/>
                  </a:lnTo>
                  <a:lnTo>
                    <a:pt x="1990" y="933"/>
                  </a:lnTo>
                  <a:lnTo>
                    <a:pt x="2032" y="988"/>
                  </a:lnTo>
                  <a:lnTo>
                    <a:pt x="2136" y="1072"/>
                  </a:lnTo>
                  <a:lnTo>
                    <a:pt x="2303" y="1190"/>
                  </a:lnTo>
                  <a:lnTo>
                    <a:pt x="2289" y="1169"/>
                  </a:lnTo>
                  <a:lnTo>
                    <a:pt x="2275" y="1190"/>
                  </a:lnTo>
                  <a:lnTo>
                    <a:pt x="2303" y="1197"/>
                  </a:lnTo>
                  <a:lnTo>
                    <a:pt x="2289" y="1197"/>
                  </a:lnTo>
                  <a:lnTo>
                    <a:pt x="2338" y="1266"/>
                  </a:lnTo>
                  <a:lnTo>
                    <a:pt x="2393" y="1322"/>
                  </a:lnTo>
                  <a:lnTo>
                    <a:pt x="2435" y="1364"/>
                  </a:lnTo>
                  <a:lnTo>
                    <a:pt x="2435" y="1378"/>
                  </a:lnTo>
                  <a:lnTo>
                    <a:pt x="2470" y="1426"/>
                  </a:lnTo>
                  <a:lnTo>
                    <a:pt x="2505" y="1433"/>
                  </a:lnTo>
                  <a:lnTo>
                    <a:pt x="2616" y="1510"/>
                  </a:lnTo>
                  <a:lnTo>
                    <a:pt x="2679" y="1531"/>
                  </a:lnTo>
                  <a:lnTo>
                    <a:pt x="2783" y="1579"/>
                  </a:lnTo>
                  <a:lnTo>
                    <a:pt x="2797" y="1698"/>
                  </a:lnTo>
                  <a:lnTo>
                    <a:pt x="2790" y="1719"/>
                  </a:lnTo>
                  <a:lnTo>
                    <a:pt x="2853" y="1781"/>
                  </a:lnTo>
                  <a:lnTo>
                    <a:pt x="2894" y="1795"/>
                  </a:lnTo>
                  <a:lnTo>
                    <a:pt x="2866" y="1858"/>
                  </a:lnTo>
                  <a:lnTo>
                    <a:pt x="2887" y="1872"/>
                  </a:lnTo>
                  <a:lnTo>
                    <a:pt x="2894" y="1892"/>
                  </a:lnTo>
                  <a:lnTo>
                    <a:pt x="2853" y="1920"/>
                  </a:lnTo>
                  <a:lnTo>
                    <a:pt x="2811" y="1955"/>
                  </a:lnTo>
                  <a:lnTo>
                    <a:pt x="2783" y="1976"/>
                  </a:lnTo>
                  <a:lnTo>
                    <a:pt x="2762" y="2004"/>
                  </a:lnTo>
                  <a:lnTo>
                    <a:pt x="2720" y="2066"/>
                  </a:lnTo>
                  <a:lnTo>
                    <a:pt x="2699" y="2115"/>
                  </a:lnTo>
                  <a:lnTo>
                    <a:pt x="2699" y="2122"/>
                  </a:lnTo>
                  <a:lnTo>
                    <a:pt x="2699" y="2143"/>
                  </a:lnTo>
                  <a:lnTo>
                    <a:pt x="2686" y="2171"/>
                  </a:lnTo>
                  <a:lnTo>
                    <a:pt x="2665" y="2157"/>
                  </a:lnTo>
                  <a:lnTo>
                    <a:pt x="2630" y="2199"/>
                  </a:lnTo>
                  <a:lnTo>
                    <a:pt x="2623" y="2205"/>
                  </a:lnTo>
                  <a:lnTo>
                    <a:pt x="2623" y="2213"/>
                  </a:lnTo>
                  <a:lnTo>
                    <a:pt x="2602" y="2240"/>
                  </a:lnTo>
                  <a:lnTo>
                    <a:pt x="2588" y="2296"/>
                  </a:lnTo>
                  <a:lnTo>
                    <a:pt x="2553" y="2345"/>
                  </a:lnTo>
                  <a:lnTo>
                    <a:pt x="2553" y="2352"/>
                  </a:lnTo>
                  <a:lnTo>
                    <a:pt x="2505" y="2372"/>
                  </a:lnTo>
                  <a:lnTo>
                    <a:pt x="2484" y="2400"/>
                  </a:lnTo>
                  <a:lnTo>
                    <a:pt x="2484" y="2428"/>
                  </a:lnTo>
                  <a:lnTo>
                    <a:pt x="2449" y="2449"/>
                  </a:lnTo>
                  <a:lnTo>
                    <a:pt x="2407" y="2484"/>
                  </a:lnTo>
                  <a:lnTo>
                    <a:pt x="2393" y="2477"/>
                  </a:lnTo>
                  <a:lnTo>
                    <a:pt x="2366" y="2477"/>
                  </a:lnTo>
                  <a:lnTo>
                    <a:pt x="2386" y="2449"/>
                  </a:lnTo>
                  <a:lnTo>
                    <a:pt x="2366" y="2407"/>
                  </a:lnTo>
                  <a:lnTo>
                    <a:pt x="2359" y="2352"/>
                  </a:lnTo>
                  <a:lnTo>
                    <a:pt x="2352" y="2331"/>
                  </a:lnTo>
                  <a:lnTo>
                    <a:pt x="2338" y="2303"/>
                  </a:lnTo>
                  <a:lnTo>
                    <a:pt x="2324" y="2310"/>
                  </a:lnTo>
                  <a:lnTo>
                    <a:pt x="2310" y="2275"/>
                  </a:lnTo>
                  <a:lnTo>
                    <a:pt x="2261" y="2240"/>
                  </a:lnTo>
                  <a:lnTo>
                    <a:pt x="2233" y="2247"/>
                  </a:lnTo>
                  <a:lnTo>
                    <a:pt x="2233" y="2219"/>
                  </a:lnTo>
                  <a:lnTo>
                    <a:pt x="2205" y="2233"/>
                  </a:lnTo>
                  <a:lnTo>
                    <a:pt x="2199" y="2268"/>
                  </a:lnTo>
                  <a:lnTo>
                    <a:pt x="2171" y="2254"/>
                  </a:lnTo>
                  <a:lnTo>
                    <a:pt x="2143" y="2185"/>
                  </a:lnTo>
                  <a:lnTo>
                    <a:pt x="2108" y="2199"/>
                  </a:lnTo>
                  <a:lnTo>
                    <a:pt x="2108" y="2178"/>
                  </a:lnTo>
                  <a:lnTo>
                    <a:pt x="2080" y="2150"/>
                  </a:lnTo>
                  <a:lnTo>
                    <a:pt x="2073" y="2157"/>
                  </a:lnTo>
                  <a:lnTo>
                    <a:pt x="2025" y="2199"/>
                  </a:lnTo>
                  <a:lnTo>
                    <a:pt x="1990" y="2233"/>
                  </a:lnTo>
                  <a:lnTo>
                    <a:pt x="1990" y="2247"/>
                  </a:lnTo>
                  <a:lnTo>
                    <a:pt x="1969" y="2282"/>
                  </a:lnTo>
                  <a:lnTo>
                    <a:pt x="1941" y="2282"/>
                  </a:lnTo>
                  <a:lnTo>
                    <a:pt x="1934" y="2303"/>
                  </a:lnTo>
                  <a:lnTo>
                    <a:pt x="1913" y="2296"/>
                  </a:lnTo>
                  <a:lnTo>
                    <a:pt x="1879" y="2303"/>
                  </a:lnTo>
                  <a:lnTo>
                    <a:pt x="1865" y="2310"/>
                  </a:lnTo>
                  <a:lnTo>
                    <a:pt x="1851" y="2338"/>
                  </a:lnTo>
                  <a:lnTo>
                    <a:pt x="1892" y="2414"/>
                  </a:lnTo>
                  <a:lnTo>
                    <a:pt x="1907" y="2449"/>
                  </a:lnTo>
                  <a:lnTo>
                    <a:pt x="1934" y="2449"/>
                  </a:lnTo>
                  <a:lnTo>
                    <a:pt x="1941" y="2477"/>
                  </a:lnTo>
                  <a:lnTo>
                    <a:pt x="1927" y="2512"/>
                  </a:lnTo>
                  <a:lnTo>
                    <a:pt x="1907" y="2505"/>
                  </a:lnTo>
                  <a:lnTo>
                    <a:pt x="1892" y="2470"/>
                  </a:lnTo>
                  <a:lnTo>
                    <a:pt x="1879" y="2505"/>
                  </a:lnTo>
                  <a:lnTo>
                    <a:pt x="1837" y="2526"/>
                  </a:lnTo>
                  <a:lnTo>
                    <a:pt x="1809" y="2512"/>
                  </a:lnTo>
                  <a:lnTo>
                    <a:pt x="1802" y="2539"/>
                  </a:lnTo>
                  <a:lnTo>
                    <a:pt x="1809" y="2546"/>
                  </a:lnTo>
                  <a:lnTo>
                    <a:pt x="1795" y="2602"/>
                  </a:lnTo>
                  <a:lnTo>
                    <a:pt x="1767" y="2532"/>
                  </a:lnTo>
                  <a:lnTo>
                    <a:pt x="1719" y="2532"/>
                  </a:lnTo>
                  <a:lnTo>
                    <a:pt x="1698" y="2574"/>
                  </a:lnTo>
                  <a:lnTo>
                    <a:pt x="1698" y="2609"/>
                  </a:lnTo>
                  <a:lnTo>
                    <a:pt x="1649" y="2609"/>
                  </a:lnTo>
                  <a:lnTo>
                    <a:pt x="1642" y="2658"/>
                  </a:lnTo>
                  <a:lnTo>
                    <a:pt x="1573" y="2630"/>
                  </a:lnTo>
                  <a:lnTo>
                    <a:pt x="1510" y="2637"/>
                  </a:lnTo>
                  <a:lnTo>
                    <a:pt x="1489" y="2602"/>
                  </a:lnTo>
                  <a:lnTo>
                    <a:pt x="1482" y="2581"/>
                  </a:lnTo>
                  <a:lnTo>
                    <a:pt x="1454" y="2574"/>
                  </a:lnTo>
                  <a:lnTo>
                    <a:pt x="1440" y="2560"/>
                  </a:lnTo>
                  <a:lnTo>
                    <a:pt x="1440" y="2539"/>
                  </a:lnTo>
                  <a:lnTo>
                    <a:pt x="1433" y="2532"/>
                  </a:lnTo>
                  <a:lnTo>
                    <a:pt x="1419" y="2539"/>
                  </a:lnTo>
                  <a:lnTo>
                    <a:pt x="1378" y="2546"/>
                  </a:lnTo>
                  <a:lnTo>
                    <a:pt x="1315" y="2526"/>
                  </a:lnTo>
                  <a:lnTo>
                    <a:pt x="1308" y="2498"/>
                  </a:lnTo>
                  <a:lnTo>
                    <a:pt x="1259" y="2526"/>
                  </a:lnTo>
                  <a:lnTo>
                    <a:pt x="1239" y="2505"/>
                  </a:lnTo>
                  <a:lnTo>
                    <a:pt x="1218" y="2484"/>
                  </a:lnTo>
                  <a:lnTo>
                    <a:pt x="1204" y="2477"/>
                  </a:lnTo>
                  <a:lnTo>
                    <a:pt x="1190" y="2449"/>
                  </a:lnTo>
                  <a:lnTo>
                    <a:pt x="1162" y="2400"/>
                  </a:lnTo>
                  <a:lnTo>
                    <a:pt x="1127" y="2428"/>
                  </a:lnTo>
                  <a:lnTo>
                    <a:pt x="1092" y="2407"/>
                  </a:lnTo>
                  <a:lnTo>
                    <a:pt x="1051" y="2372"/>
                  </a:lnTo>
                  <a:lnTo>
                    <a:pt x="1016" y="2386"/>
                  </a:lnTo>
                  <a:lnTo>
                    <a:pt x="1023" y="2414"/>
                  </a:lnTo>
                  <a:lnTo>
                    <a:pt x="974" y="2442"/>
                  </a:lnTo>
                  <a:lnTo>
                    <a:pt x="925" y="2470"/>
                  </a:lnTo>
                  <a:lnTo>
                    <a:pt x="912" y="2498"/>
                  </a:lnTo>
                  <a:lnTo>
                    <a:pt x="821" y="2449"/>
                  </a:lnTo>
                  <a:lnTo>
                    <a:pt x="821" y="2442"/>
                  </a:lnTo>
                  <a:lnTo>
                    <a:pt x="793" y="2400"/>
                  </a:lnTo>
                  <a:lnTo>
                    <a:pt x="779" y="2386"/>
                  </a:lnTo>
                  <a:lnTo>
                    <a:pt x="766" y="2386"/>
                  </a:lnTo>
                  <a:lnTo>
                    <a:pt x="759" y="2386"/>
                  </a:lnTo>
                  <a:lnTo>
                    <a:pt x="703" y="2345"/>
                  </a:lnTo>
                  <a:lnTo>
                    <a:pt x="647" y="2317"/>
                  </a:lnTo>
                  <a:lnTo>
                    <a:pt x="619" y="2317"/>
                  </a:lnTo>
                  <a:lnTo>
                    <a:pt x="606" y="2352"/>
                  </a:lnTo>
                  <a:lnTo>
                    <a:pt x="592" y="2352"/>
                  </a:lnTo>
                  <a:lnTo>
                    <a:pt x="571" y="2338"/>
                  </a:lnTo>
                  <a:lnTo>
                    <a:pt x="564" y="2310"/>
                  </a:lnTo>
                  <a:lnTo>
                    <a:pt x="564" y="2254"/>
                  </a:lnTo>
                  <a:lnTo>
                    <a:pt x="557" y="2240"/>
                  </a:lnTo>
                  <a:lnTo>
                    <a:pt x="592" y="2171"/>
                  </a:lnTo>
                  <a:lnTo>
                    <a:pt x="585" y="2150"/>
                  </a:lnTo>
                  <a:lnTo>
                    <a:pt x="550" y="2115"/>
                  </a:lnTo>
                  <a:lnTo>
                    <a:pt x="536" y="2122"/>
                  </a:lnTo>
                  <a:lnTo>
                    <a:pt x="494" y="2080"/>
                  </a:lnTo>
                  <a:lnTo>
                    <a:pt x="460" y="2066"/>
                  </a:lnTo>
                  <a:lnTo>
                    <a:pt x="452" y="2073"/>
                  </a:lnTo>
                  <a:lnTo>
                    <a:pt x="432" y="2052"/>
                  </a:lnTo>
                  <a:lnTo>
                    <a:pt x="355" y="2011"/>
                  </a:lnTo>
                  <a:lnTo>
                    <a:pt x="293" y="1983"/>
                  </a:lnTo>
                  <a:lnTo>
                    <a:pt x="133" y="1892"/>
                  </a:lnTo>
                  <a:lnTo>
                    <a:pt x="133" y="1927"/>
                  </a:lnTo>
                  <a:lnTo>
                    <a:pt x="112" y="1941"/>
                  </a:lnTo>
                  <a:lnTo>
                    <a:pt x="98" y="1941"/>
                  </a:lnTo>
                  <a:lnTo>
                    <a:pt x="42" y="1906"/>
                  </a:lnTo>
                  <a:lnTo>
                    <a:pt x="42" y="1892"/>
                  </a:lnTo>
                  <a:lnTo>
                    <a:pt x="7" y="1851"/>
                  </a:lnTo>
                  <a:lnTo>
                    <a:pt x="0" y="1816"/>
                  </a:lnTo>
                  <a:lnTo>
                    <a:pt x="0" y="1781"/>
                  </a:lnTo>
                  <a:lnTo>
                    <a:pt x="0" y="1753"/>
                  </a:lnTo>
                  <a:lnTo>
                    <a:pt x="7" y="1746"/>
                  </a:lnTo>
                  <a:lnTo>
                    <a:pt x="14" y="1698"/>
                  </a:lnTo>
                  <a:lnTo>
                    <a:pt x="14" y="1691"/>
                  </a:lnTo>
                  <a:lnTo>
                    <a:pt x="35" y="1698"/>
                  </a:lnTo>
                  <a:lnTo>
                    <a:pt x="91" y="1656"/>
                  </a:lnTo>
                  <a:lnTo>
                    <a:pt x="112" y="1593"/>
                  </a:lnTo>
                  <a:lnTo>
                    <a:pt x="105" y="1565"/>
                  </a:lnTo>
                  <a:lnTo>
                    <a:pt x="174" y="1579"/>
                  </a:lnTo>
                  <a:lnTo>
                    <a:pt x="244" y="1628"/>
                  </a:lnTo>
                  <a:lnTo>
                    <a:pt x="265" y="1614"/>
                  </a:lnTo>
                  <a:lnTo>
                    <a:pt x="334" y="1656"/>
                  </a:lnTo>
                  <a:lnTo>
                    <a:pt x="355" y="1677"/>
                  </a:lnTo>
                  <a:lnTo>
                    <a:pt x="369" y="1684"/>
                  </a:lnTo>
                  <a:lnTo>
                    <a:pt x="418" y="1656"/>
                  </a:lnTo>
                  <a:lnTo>
                    <a:pt x="432" y="1677"/>
                  </a:lnTo>
                  <a:lnTo>
                    <a:pt x="460" y="1677"/>
                  </a:lnTo>
                  <a:lnTo>
                    <a:pt x="501" y="1621"/>
                  </a:lnTo>
                  <a:lnTo>
                    <a:pt x="494" y="1607"/>
                  </a:lnTo>
                  <a:lnTo>
                    <a:pt x="550" y="1593"/>
                  </a:lnTo>
                  <a:lnTo>
                    <a:pt x="529" y="1579"/>
                  </a:lnTo>
                  <a:lnTo>
                    <a:pt x="585" y="1565"/>
                  </a:lnTo>
                  <a:lnTo>
                    <a:pt x="564" y="1552"/>
                  </a:lnTo>
                  <a:lnTo>
                    <a:pt x="508" y="1496"/>
                  </a:lnTo>
                  <a:lnTo>
                    <a:pt x="522" y="1482"/>
                  </a:lnTo>
                  <a:lnTo>
                    <a:pt x="508" y="1468"/>
                  </a:lnTo>
                  <a:lnTo>
                    <a:pt x="460" y="1454"/>
                  </a:lnTo>
                  <a:lnTo>
                    <a:pt x="418" y="1412"/>
                  </a:lnTo>
                  <a:lnTo>
                    <a:pt x="362" y="1364"/>
                  </a:lnTo>
                  <a:lnTo>
                    <a:pt x="355" y="1350"/>
                  </a:lnTo>
                  <a:lnTo>
                    <a:pt x="341" y="1252"/>
                  </a:lnTo>
                  <a:lnTo>
                    <a:pt x="293" y="1225"/>
                  </a:lnTo>
                  <a:lnTo>
                    <a:pt x="258" y="1204"/>
                  </a:lnTo>
                  <a:lnTo>
                    <a:pt x="244" y="1197"/>
                  </a:lnTo>
                  <a:lnTo>
                    <a:pt x="209" y="1169"/>
                  </a:lnTo>
                  <a:lnTo>
                    <a:pt x="265" y="1127"/>
                  </a:lnTo>
                  <a:lnTo>
                    <a:pt x="279" y="1092"/>
                  </a:lnTo>
                  <a:lnTo>
                    <a:pt x="272" y="1072"/>
                  </a:lnTo>
                  <a:lnTo>
                    <a:pt x="237" y="1065"/>
                  </a:lnTo>
                  <a:lnTo>
                    <a:pt x="160" y="988"/>
                  </a:lnTo>
                  <a:lnTo>
                    <a:pt x="195" y="939"/>
                  </a:lnTo>
                  <a:lnTo>
                    <a:pt x="223" y="939"/>
                  </a:lnTo>
                  <a:lnTo>
                    <a:pt x="258" y="905"/>
                  </a:lnTo>
                  <a:lnTo>
                    <a:pt x="244" y="898"/>
                  </a:lnTo>
                  <a:lnTo>
                    <a:pt x="258" y="842"/>
                  </a:lnTo>
                  <a:lnTo>
                    <a:pt x="237" y="828"/>
                  </a:lnTo>
                  <a:lnTo>
                    <a:pt x="230" y="800"/>
                  </a:lnTo>
                  <a:lnTo>
                    <a:pt x="223" y="773"/>
                  </a:lnTo>
                  <a:lnTo>
                    <a:pt x="237" y="786"/>
                  </a:lnTo>
                  <a:lnTo>
                    <a:pt x="244" y="766"/>
                  </a:lnTo>
                  <a:lnTo>
                    <a:pt x="258" y="710"/>
                  </a:lnTo>
                  <a:lnTo>
                    <a:pt x="279" y="696"/>
                  </a:lnTo>
                  <a:lnTo>
                    <a:pt x="279" y="668"/>
                  </a:lnTo>
                  <a:lnTo>
                    <a:pt x="341" y="689"/>
                  </a:lnTo>
                  <a:lnTo>
                    <a:pt x="376" y="696"/>
                  </a:lnTo>
                  <a:lnTo>
                    <a:pt x="425" y="675"/>
                  </a:lnTo>
                  <a:lnTo>
                    <a:pt x="452" y="703"/>
                  </a:lnTo>
                  <a:lnTo>
                    <a:pt x="508" y="689"/>
                  </a:lnTo>
                  <a:lnTo>
                    <a:pt x="550" y="696"/>
                  </a:lnTo>
                  <a:lnTo>
                    <a:pt x="599" y="668"/>
                  </a:lnTo>
                  <a:lnTo>
                    <a:pt x="606" y="661"/>
                  </a:lnTo>
                </a:path>
              </a:pathLst>
            </a:custGeom>
            <a:grpFill/>
            <a:ln w="19050" cap="flat" cmpd="sng">
              <a:solidFill>
                <a:schemeClr val="bg1"/>
              </a:solidFill>
              <a:bevel/>
              <a:headEnd/>
              <a:tailEnd/>
            </a:ln>
            <a:effectLst/>
          </p:spPr>
          <p:txBody>
            <a:bodyPr wrap="none" anchor="ctr"/>
            <a:lstStyle/>
            <a:p>
              <a:endParaRPr lang="en-US"/>
            </a:p>
          </p:txBody>
        </p:sp>
        <p:sp>
          <p:nvSpPr>
            <p:cNvPr id="105" name="Freeform 64"/>
            <p:cNvSpPr>
              <a:spLocks noChangeArrowheads="1"/>
            </p:cNvSpPr>
            <p:nvPr/>
          </p:nvSpPr>
          <p:spPr bwMode="auto">
            <a:xfrm>
              <a:off x="16785462" y="6904256"/>
              <a:ext cx="1990337" cy="1679778"/>
            </a:xfrm>
            <a:custGeom>
              <a:avLst/>
              <a:gdLst>
                <a:gd name="T0" fmla="*/ 3972 w 4237"/>
                <a:gd name="T1" fmla="*/ 3131 h 3576"/>
                <a:gd name="T2" fmla="*/ 4160 w 4237"/>
                <a:gd name="T3" fmla="*/ 3013 h 3576"/>
                <a:gd name="T4" fmla="*/ 4201 w 4237"/>
                <a:gd name="T5" fmla="*/ 2846 h 3576"/>
                <a:gd name="T6" fmla="*/ 4194 w 4237"/>
                <a:gd name="T7" fmla="*/ 2672 h 3576"/>
                <a:gd name="T8" fmla="*/ 4041 w 4237"/>
                <a:gd name="T9" fmla="*/ 2456 h 3576"/>
                <a:gd name="T10" fmla="*/ 3895 w 4237"/>
                <a:gd name="T11" fmla="*/ 2380 h 3576"/>
                <a:gd name="T12" fmla="*/ 3714 w 4237"/>
                <a:gd name="T13" fmla="*/ 2310 h 3576"/>
                <a:gd name="T14" fmla="*/ 3499 w 4237"/>
                <a:gd name="T15" fmla="*/ 2380 h 3576"/>
                <a:gd name="T16" fmla="*/ 3290 w 4237"/>
                <a:gd name="T17" fmla="*/ 2227 h 3576"/>
                <a:gd name="T18" fmla="*/ 3151 w 4237"/>
                <a:gd name="T19" fmla="*/ 2136 h 3576"/>
                <a:gd name="T20" fmla="*/ 3047 w 4237"/>
                <a:gd name="T21" fmla="*/ 1948 h 3576"/>
                <a:gd name="T22" fmla="*/ 2699 w 4237"/>
                <a:gd name="T23" fmla="*/ 1823 h 3576"/>
                <a:gd name="T24" fmla="*/ 2587 w 4237"/>
                <a:gd name="T25" fmla="*/ 1635 h 3576"/>
                <a:gd name="T26" fmla="*/ 2692 w 4237"/>
                <a:gd name="T27" fmla="*/ 1447 h 3576"/>
                <a:gd name="T28" fmla="*/ 3005 w 4237"/>
                <a:gd name="T29" fmla="*/ 1538 h 3576"/>
                <a:gd name="T30" fmla="*/ 3172 w 4237"/>
                <a:gd name="T31" fmla="*/ 1447 h 3576"/>
                <a:gd name="T32" fmla="*/ 2949 w 4237"/>
                <a:gd name="T33" fmla="*/ 1246 h 3576"/>
                <a:gd name="T34" fmla="*/ 2852 w 4237"/>
                <a:gd name="T35" fmla="*/ 1009 h 3576"/>
                <a:gd name="T36" fmla="*/ 2845 w 4237"/>
                <a:gd name="T37" fmla="*/ 787 h 3576"/>
                <a:gd name="T38" fmla="*/ 2831 w 4237"/>
                <a:gd name="T39" fmla="*/ 648 h 3576"/>
                <a:gd name="T40" fmla="*/ 3039 w 4237"/>
                <a:gd name="T41" fmla="*/ 585 h 3576"/>
                <a:gd name="T42" fmla="*/ 3220 w 4237"/>
                <a:gd name="T43" fmla="*/ 425 h 3576"/>
                <a:gd name="T44" fmla="*/ 3039 w 4237"/>
                <a:gd name="T45" fmla="*/ 244 h 3576"/>
                <a:gd name="T46" fmla="*/ 2852 w 4237"/>
                <a:gd name="T47" fmla="*/ 348 h 3576"/>
                <a:gd name="T48" fmla="*/ 2601 w 4237"/>
                <a:gd name="T49" fmla="*/ 446 h 3576"/>
                <a:gd name="T50" fmla="*/ 2372 w 4237"/>
                <a:gd name="T51" fmla="*/ 606 h 3576"/>
                <a:gd name="T52" fmla="*/ 2135 w 4237"/>
                <a:gd name="T53" fmla="*/ 724 h 3576"/>
                <a:gd name="T54" fmla="*/ 1996 w 4237"/>
                <a:gd name="T55" fmla="*/ 877 h 3576"/>
                <a:gd name="T56" fmla="*/ 1906 w 4237"/>
                <a:gd name="T57" fmla="*/ 954 h 3576"/>
                <a:gd name="T58" fmla="*/ 1747 w 4237"/>
                <a:gd name="T59" fmla="*/ 954 h 3576"/>
                <a:gd name="T60" fmla="*/ 1670 w 4237"/>
                <a:gd name="T61" fmla="*/ 905 h 3576"/>
                <a:gd name="T62" fmla="*/ 1601 w 4237"/>
                <a:gd name="T63" fmla="*/ 780 h 3576"/>
                <a:gd name="T64" fmla="*/ 1406 w 4237"/>
                <a:gd name="T65" fmla="*/ 773 h 3576"/>
                <a:gd name="T66" fmla="*/ 1378 w 4237"/>
                <a:gd name="T67" fmla="*/ 710 h 3576"/>
                <a:gd name="T68" fmla="*/ 1287 w 4237"/>
                <a:gd name="T69" fmla="*/ 557 h 3576"/>
                <a:gd name="T70" fmla="*/ 1253 w 4237"/>
                <a:gd name="T71" fmla="*/ 411 h 3576"/>
                <a:gd name="T72" fmla="*/ 1065 w 4237"/>
                <a:gd name="T73" fmla="*/ 390 h 3576"/>
                <a:gd name="T74" fmla="*/ 780 w 4237"/>
                <a:gd name="T75" fmla="*/ 293 h 3576"/>
                <a:gd name="T76" fmla="*/ 752 w 4237"/>
                <a:gd name="T77" fmla="*/ 21 h 3576"/>
                <a:gd name="T78" fmla="*/ 522 w 4237"/>
                <a:gd name="T79" fmla="*/ 49 h 3576"/>
                <a:gd name="T80" fmla="*/ 571 w 4237"/>
                <a:gd name="T81" fmla="*/ 286 h 3576"/>
                <a:gd name="T82" fmla="*/ 501 w 4237"/>
                <a:gd name="T83" fmla="*/ 439 h 3576"/>
                <a:gd name="T84" fmla="*/ 327 w 4237"/>
                <a:gd name="T85" fmla="*/ 592 h 3576"/>
                <a:gd name="T86" fmla="*/ 188 w 4237"/>
                <a:gd name="T87" fmla="*/ 703 h 3576"/>
                <a:gd name="T88" fmla="*/ 63 w 4237"/>
                <a:gd name="T89" fmla="*/ 877 h 3576"/>
                <a:gd name="T90" fmla="*/ 432 w 4237"/>
                <a:gd name="T91" fmla="*/ 1399 h 3576"/>
                <a:gd name="T92" fmla="*/ 766 w 4237"/>
                <a:gd name="T93" fmla="*/ 1754 h 3576"/>
                <a:gd name="T94" fmla="*/ 1114 w 4237"/>
                <a:gd name="T95" fmla="*/ 2004 h 3576"/>
                <a:gd name="T96" fmla="*/ 1280 w 4237"/>
                <a:gd name="T97" fmla="*/ 2394 h 3576"/>
                <a:gd name="T98" fmla="*/ 1587 w 4237"/>
                <a:gd name="T99" fmla="*/ 2588 h 3576"/>
                <a:gd name="T100" fmla="*/ 2163 w 4237"/>
                <a:gd name="T101" fmla="*/ 3138 h 3576"/>
                <a:gd name="T102" fmla="*/ 2699 w 4237"/>
                <a:gd name="T103" fmla="*/ 3540 h 3576"/>
                <a:gd name="T104" fmla="*/ 3325 w 4237"/>
                <a:gd name="T105" fmla="*/ 3506 h 3576"/>
                <a:gd name="T106" fmla="*/ 3485 w 4237"/>
                <a:gd name="T107" fmla="*/ 3533 h 3576"/>
                <a:gd name="T108" fmla="*/ 3874 w 4237"/>
                <a:gd name="T109" fmla="*/ 3492 h 3576"/>
                <a:gd name="T110" fmla="*/ 3958 w 4237"/>
                <a:gd name="T111" fmla="*/ 3394 h 35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37" h="3576">
                  <a:moveTo>
                    <a:pt x="3993" y="3284"/>
                  </a:moveTo>
                  <a:lnTo>
                    <a:pt x="3993" y="3242"/>
                  </a:lnTo>
                  <a:lnTo>
                    <a:pt x="3993" y="3208"/>
                  </a:lnTo>
                  <a:lnTo>
                    <a:pt x="4006" y="3180"/>
                  </a:lnTo>
                  <a:lnTo>
                    <a:pt x="3993" y="3166"/>
                  </a:lnTo>
                  <a:lnTo>
                    <a:pt x="3979" y="3145"/>
                  </a:lnTo>
                  <a:lnTo>
                    <a:pt x="3972" y="3131"/>
                  </a:lnTo>
                  <a:lnTo>
                    <a:pt x="3972" y="3117"/>
                  </a:lnTo>
                  <a:lnTo>
                    <a:pt x="4020" y="3096"/>
                  </a:lnTo>
                  <a:lnTo>
                    <a:pt x="4034" y="3096"/>
                  </a:lnTo>
                  <a:lnTo>
                    <a:pt x="4041" y="3096"/>
                  </a:lnTo>
                  <a:lnTo>
                    <a:pt x="4076" y="3068"/>
                  </a:lnTo>
                  <a:lnTo>
                    <a:pt x="4139" y="3013"/>
                  </a:lnTo>
                  <a:lnTo>
                    <a:pt x="4160" y="3013"/>
                  </a:lnTo>
                  <a:lnTo>
                    <a:pt x="4187" y="2971"/>
                  </a:lnTo>
                  <a:lnTo>
                    <a:pt x="4152" y="2950"/>
                  </a:lnTo>
                  <a:lnTo>
                    <a:pt x="4160" y="2943"/>
                  </a:lnTo>
                  <a:lnTo>
                    <a:pt x="4187" y="2908"/>
                  </a:lnTo>
                  <a:lnTo>
                    <a:pt x="4229" y="2887"/>
                  </a:lnTo>
                  <a:lnTo>
                    <a:pt x="4236" y="2881"/>
                  </a:lnTo>
                  <a:lnTo>
                    <a:pt x="4201" y="2846"/>
                  </a:lnTo>
                  <a:lnTo>
                    <a:pt x="4229" y="2839"/>
                  </a:lnTo>
                  <a:lnTo>
                    <a:pt x="4236" y="2811"/>
                  </a:lnTo>
                  <a:lnTo>
                    <a:pt x="4201" y="2783"/>
                  </a:lnTo>
                  <a:lnTo>
                    <a:pt x="4194" y="2755"/>
                  </a:lnTo>
                  <a:lnTo>
                    <a:pt x="4208" y="2741"/>
                  </a:lnTo>
                  <a:lnTo>
                    <a:pt x="4201" y="2679"/>
                  </a:lnTo>
                  <a:lnTo>
                    <a:pt x="4194" y="2672"/>
                  </a:lnTo>
                  <a:lnTo>
                    <a:pt x="4187" y="2637"/>
                  </a:lnTo>
                  <a:lnTo>
                    <a:pt x="4173" y="2595"/>
                  </a:lnTo>
                  <a:lnTo>
                    <a:pt x="4160" y="2574"/>
                  </a:lnTo>
                  <a:lnTo>
                    <a:pt x="4097" y="2519"/>
                  </a:lnTo>
                  <a:lnTo>
                    <a:pt x="4076" y="2484"/>
                  </a:lnTo>
                  <a:lnTo>
                    <a:pt x="4069" y="2463"/>
                  </a:lnTo>
                  <a:lnTo>
                    <a:pt x="4041" y="2456"/>
                  </a:lnTo>
                  <a:lnTo>
                    <a:pt x="4027" y="2442"/>
                  </a:lnTo>
                  <a:lnTo>
                    <a:pt x="4027" y="2421"/>
                  </a:lnTo>
                  <a:lnTo>
                    <a:pt x="4020" y="2414"/>
                  </a:lnTo>
                  <a:lnTo>
                    <a:pt x="4006" y="2421"/>
                  </a:lnTo>
                  <a:lnTo>
                    <a:pt x="3965" y="2428"/>
                  </a:lnTo>
                  <a:lnTo>
                    <a:pt x="3902" y="2408"/>
                  </a:lnTo>
                  <a:lnTo>
                    <a:pt x="3895" y="2380"/>
                  </a:lnTo>
                  <a:lnTo>
                    <a:pt x="3846" y="2408"/>
                  </a:lnTo>
                  <a:lnTo>
                    <a:pt x="3826" y="2387"/>
                  </a:lnTo>
                  <a:lnTo>
                    <a:pt x="3805" y="2366"/>
                  </a:lnTo>
                  <a:lnTo>
                    <a:pt x="3791" y="2359"/>
                  </a:lnTo>
                  <a:lnTo>
                    <a:pt x="3777" y="2331"/>
                  </a:lnTo>
                  <a:lnTo>
                    <a:pt x="3749" y="2282"/>
                  </a:lnTo>
                  <a:lnTo>
                    <a:pt x="3714" y="2310"/>
                  </a:lnTo>
                  <a:lnTo>
                    <a:pt x="3679" y="2289"/>
                  </a:lnTo>
                  <a:lnTo>
                    <a:pt x="3638" y="2254"/>
                  </a:lnTo>
                  <a:lnTo>
                    <a:pt x="3603" y="2268"/>
                  </a:lnTo>
                  <a:lnTo>
                    <a:pt x="3610" y="2296"/>
                  </a:lnTo>
                  <a:lnTo>
                    <a:pt x="3561" y="2324"/>
                  </a:lnTo>
                  <a:lnTo>
                    <a:pt x="3512" y="2352"/>
                  </a:lnTo>
                  <a:lnTo>
                    <a:pt x="3499" y="2380"/>
                  </a:lnTo>
                  <a:lnTo>
                    <a:pt x="3408" y="2331"/>
                  </a:lnTo>
                  <a:lnTo>
                    <a:pt x="3408" y="2324"/>
                  </a:lnTo>
                  <a:lnTo>
                    <a:pt x="3380" y="2282"/>
                  </a:lnTo>
                  <a:lnTo>
                    <a:pt x="3366" y="2268"/>
                  </a:lnTo>
                  <a:lnTo>
                    <a:pt x="3353" y="2268"/>
                  </a:lnTo>
                  <a:lnTo>
                    <a:pt x="3346" y="2268"/>
                  </a:lnTo>
                  <a:lnTo>
                    <a:pt x="3290" y="2227"/>
                  </a:lnTo>
                  <a:lnTo>
                    <a:pt x="3234" y="2199"/>
                  </a:lnTo>
                  <a:lnTo>
                    <a:pt x="3206" y="2199"/>
                  </a:lnTo>
                  <a:lnTo>
                    <a:pt x="3193" y="2234"/>
                  </a:lnTo>
                  <a:lnTo>
                    <a:pt x="3179" y="2234"/>
                  </a:lnTo>
                  <a:lnTo>
                    <a:pt x="3158" y="2220"/>
                  </a:lnTo>
                  <a:lnTo>
                    <a:pt x="3151" y="2192"/>
                  </a:lnTo>
                  <a:lnTo>
                    <a:pt x="3151" y="2136"/>
                  </a:lnTo>
                  <a:lnTo>
                    <a:pt x="3144" y="2122"/>
                  </a:lnTo>
                  <a:lnTo>
                    <a:pt x="3179" y="2053"/>
                  </a:lnTo>
                  <a:lnTo>
                    <a:pt x="3172" y="2032"/>
                  </a:lnTo>
                  <a:lnTo>
                    <a:pt x="3137" y="1997"/>
                  </a:lnTo>
                  <a:lnTo>
                    <a:pt x="3123" y="2004"/>
                  </a:lnTo>
                  <a:lnTo>
                    <a:pt x="3081" y="1962"/>
                  </a:lnTo>
                  <a:lnTo>
                    <a:pt x="3047" y="1948"/>
                  </a:lnTo>
                  <a:lnTo>
                    <a:pt x="3039" y="1955"/>
                  </a:lnTo>
                  <a:lnTo>
                    <a:pt x="3019" y="1934"/>
                  </a:lnTo>
                  <a:lnTo>
                    <a:pt x="2942" y="1893"/>
                  </a:lnTo>
                  <a:lnTo>
                    <a:pt x="2880" y="1865"/>
                  </a:lnTo>
                  <a:lnTo>
                    <a:pt x="2720" y="1774"/>
                  </a:lnTo>
                  <a:lnTo>
                    <a:pt x="2720" y="1809"/>
                  </a:lnTo>
                  <a:lnTo>
                    <a:pt x="2699" y="1823"/>
                  </a:lnTo>
                  <a:lnTo>
                    <a:pt x="2685" y="1823"/>
                  </a:lnTo>
                  <a:lnTo>
                    <a:pt x="2629" y="1788"/>
                  </a:lnTo>
                  <a:lnTo>
                    <a:pt x="2629" y="1774"/>
                  </a:lnTo>
                  <a:lnTo>
                    <a:pt x="2594" y="1733"/>
                  </a:lnTo>
                  <a:lnTo>
                    <a:pt x="2587" y="1698"/>
                  </a:lnTo>
                  <a:lnTo>
                    <a:pt x="2587" y="1663"/>
                  </a:lnTo>
                  <a:lnTo>
                    <a:pt x="2587" y="1635"/>
                  </a:lnTo>
                  <a:lnTo>
                    <a:pt x="2594" y="1628"/>
                  </a:lnTo>
                  <a:lnTo>
                    <a:pt x="2601" y="1580"/>
                  </a:lnTo>
                  <a:lnTo>
                    <a:pt x="2601" y="1573"/>
                  </a:lnTo>
                  <a:lnTo>
                    <a:pt x="2622" y="1580"/>
                  </a:lnTo>
                  <a:lnTo>
                    <a:pt x="2678" y="1538"/>
                  </a:lnTo>
                  <a:lnTo>
                    <a:pt x="2699" y="1475"/>
                  </a:lnTo>
                  <a:lnTo>
                    <a:pt x="2692" y="1447"/>
                  </a:lnTo>
                  <a:lnTo>
                    <a:pt x="2761" y="1461"/>
                  </a:lnTo>
                  <a:lnTo>
                    <a:pt x="2831" y="1510"/>
                  </a:lnTo>
                  <a:lnTo>
                    <a:pt x="2852" y="1496"/>
                  </a:lnTo>
                  <a:lnTo>
                    <a:pt x="2921" y="1538"/>
                  </a:lnTo>
                  <a:lnTo>
                    <a:pt x="2942" y="1559"/>
                  </a:lnTo>
                  <a:lnTo>
                    <a:pt x="2956" y="1566"/>
                  </a:lnTo>
                  <a:lnTo>
                    <a:pt x="3005" y="1538"/>
                  </a:lnTo>
                  <a:lnTo>
                    <a:pt x="3019" y="1559"/>
                  </a:lnTo>
                  <a:lnTo>
                    <a:pt x="3047" y="1559"/>
                  </a:lnTo>
                  <a:lnTo>
                    <a:pt x="3088" y="1503"/>
                  </a:lnTo>
                  <a:lnTo>
                    <a:pt x="3081" y="1489"/>
                  </a:lnTo>
                  <a:lnTo>
                    <a:pt x="3137" y="1475"/>
                  </a:lnTo>
                  <a:lnTo>
                    <a:pt x="3116" y="1461"/>
                  </a:lnTo>
                  <a:lnTo>
                    <a:pt x="3172" y="1447"/>
                  </a:lnTo>
                  <a:lnTo>
                    <a:pt x="3151" y="1434"/>
                  </a:lnTo>
                  <a:lnTo>
                    <a:pt x="3095" y="1378"/>
                  </a:lnTo>
                  <a:lnTo>
                    <a:pt x="3109" y="1364"/>
                  </a:lnTo>
                  <a:lnTo>
                    <a:pt x="3095" y="1350"/>
                  </a:lnTo>
                  <a:lnTo>
                    <a:pt x="3047" y="1336"/>
                  </a:lnTo>
                  <a:lnTo>
                    <a:pt x="3005" y="1294"/>
                  </a:lnTo>
                  <a:lnTo>
                    <a:pt x="2949" y="1246"/>
                  </a:lnTo>
                  <a:lnTo>
                    <a:pt x="2942" y="1232"/>
                  </a:lnTo>
                  <a:lnTo>
                    <a:pt x="2928" y="1134"/>
                  </a:lnTo>
                  <a:lnTo>
                    <a:pt x="2880" y="1107"/>
                  </a:lnTo>
                  <a:lnTo>
                    <a:pt x="2845" y="1086"/>
                  </a:lnTo>
                  <a:lnTo>
                    <a:pt x="2831" y="1079"/>
                  </a:lnTo>
                  <a:lnTo>
                    <a:pt x="2796" y="1051"/>
                  </a:lnTo>
                  <a:lnTo>
                    <a:pt x="2852" y="1009"/>
                  </a:lnTo>
                  <a:lnTo>
                    <a:pt x="2866" y="974"/>
                  </a:lnTo>
                  <a:lnTo>
                    <a:pt x="2859" y="954"/>
                  </a:lnTo>
                  <a:lnTo>
                    <a:pt x="2824" y="947"/>
                  </a:lnTo>
                  <a:lnTo>
                    <a:pt x="2747" y="870"/>
                  </a:lnTo>
                  <a:lnTo>
                    <a:pt x="2782" y="821"/>
                  </a:lnTo>
                  <a:lnTo>
                    <a:pt x="2810" y="821"/>
                  </a:lnTo>
                  <a:lnTo>
                    <a:pt x="2845" y="787"/>
                  </a:lnTo>
                  <a:lnTo>
                    <a:pt x="2831" y="780"/>
                  </a:lnTo>
                  <a:lnTo>
                    <a:pt x="2845" y="724"/>
                  </a:lnTo>
                  <a:lnTo>
                    <a:pt x="2824" y="710"/>
                  </a:lnTo>
                  <a:lnTo>
                    <a:pt x="2817" y="682"/>
                  </a:lnTo>
                  <a:lnTo>
                    <a:pt x="2810" y="655"/>
                  </a:lnTo>
                  <a:lnTo>
                    <a:pt x="2824" y="668"/>
                  </a:lnTo>
                  <a:lnTo>
                    <a:pt x="2831" y="648"/>
                  </a:lnTo>
                  <a:lnTo>
                    <a:pt x="2845" y="592"/>
                  </a:lnTo>
                  <a:lnTo>
                    <a:pt x="2866" y="578"/>
                  </a:lnTo>
                  <a:lnTo>
                    <a:pt x="2866" y="550"/>
                  </a:lnTo>
                  <a:lnTo>
                    <a:pt x="2928" y="571"/>
                  </a:lnTo>
                  <a:lnTo>
                    <a:pt x="2963" y="578"/>
                  </a:lnTo>
                  <a:lnTo>
                    <a:pt x="3012" y="557"/>
                  </a:lnTo>
                  <a:lnTo>
                    <a:pt x="3039" y="585"/>
                  </a:lnTo>
                  <a:lnTo>
                    <a:pt x="3095" y="571"/>
                  </a:lnTo>
                  <a:lnTo>
                    <a:pt x="3137" y="578"/>
                  </a:lnTo>
                  <a:lnTo>
                    <a:pt x="3186" y="550"/>
                  </a:lnTo>
                  <a:lnTo>
                    <a:pt x="3193" y="543"/>
                  </a:lnTo>
                  <a:lnTo>
                    <a:pt x="3206" y="481"/>
                  </a:lnTo>
                  <a:lnTo>
                    <a:pt x="3220" y="439"/>
                  </a:lnTo>
                  <a:lnTo>
                    <a:pt x="3220" y="425"/>
                  </a:lnTo>
                  <a:lnTo>
                    <a:pt x="3172" y="411"/>
                  </a:lnTo>
                  <a:lnTo>
                    <a:pt x="3172" y="418"/>
                  </a:lnTo>
                  <a:lnTo>
                    <a:pt x="3123" y="376"/>
                  </a:lnTo>
                  <a:lnTo>
                    <a:pt x="3123" y="348"/>
                  </a:lnTo>
                  <a:lnTo>
                    <a:pt x="3137" y="321"/>
                  </a:lnTo>
                  <a:lnTo>
                    <a:pt x="3095" y="286"/>
                  </a:lnTo>
                  <a:lnTo>
                    <a:pt x="3039" y="244"/>
                  </a:lnTo>
                  <a:lnTo>
                    <a:pt x="3019" y="216"/>
                  </a:lnTo>
                  <a:lnTo>
                    <a:pt x="2991" y="216"/>
                  </a:lnTo>
                  <a:lnTo>
                    <a:pt x="2963" y="258"/>
                  </a:lnTo>
                  <a:lnTo>
                    <a:pt x="2859" y="230"/>
                  </a:lnTo>
                  <a:lnTo>
                    <a:pt x="2866" y="279"/>
                  </a:lnTo>
                  <a:lnTo>
                    <a:pt x="2831" y="327"/>
                  </a:lnTo>
                  <a:lnTo>
                    <a:pt x="2852" y="348"/>
                  </a:lnTo>
                  <a:lnTo>
                    <a:pt x="2817" y="397"/>
                  </a:lnTo>
                  <a:lnTo>
                    <a:pt x="2789" y="418"/>
                  </a:lnTo>
                  <a:lnTo>
                    <a:pt x="2761" y="390"/>
                  </a:lnTo>
                  <a:lnTo>
                    <a:pt x="2720" y="446"/>
                  </a:lnTo>
                  <a:lnTo>
                    <a:pt x="2650" y="474"/>
                  </a:lnTo>
                  <a:lnTo>
                    <a:pt x="2615" y="460"/>
                  </a:lnTo>
                  <a:lnTo>
                    <a:pt x="2601" y="446"/>
                  </a:lnTo>
                  <a:lnTo>
                    <a:pt x="2587" y="446"/>
                  </a:lnTo>
                  <a:lnTo>
                    <a:pt x="2580" y="481"/>
                  </a:lnTo>
                  <a:lnTo>
                    <a:pt x="2469" y="481"/>
                  </a:lnTo>
                  <a:lnTo>
                    <a:pt x="2427" y="515"/>
                  </a:lnTo>
                  <a:lnTo>
                    <a:pt x="2372" y="488"/>
                  </a:lnTo>
                  <a:lnTo>
                    <a:pt x="2351" y="508"/>
                  </a:lnTo>
                  <a:lnTo>
                    <a:pt x="2372" y="606"/>
                  </a:lnTo>
                  <a:lnTo>
                    <a:pt x="2337" y="613"/>
                  </a:lnTo>
                  <a:lnTo>
                    <a:pt x="2323" y="620"/>
                  </a:lnTo>
                  <a:lnTo>
                    <a:pt x="2253" y="675"/>
                  </a:lnTo>
                  <a:lnTo>
                    <a:pt x="2198" y="675"/>
                  </a:lnTo>
                  <a:lnTo>
                    <a:pt x="2177" y="675"/>
                  </a:lnTo>
                  <a:lnTo>
                    <a:pt x="2177" y="717"/>
                  </a:lnTo>
                  <a:lnTo>
                    <a:pt x="2135" y="724"/>
                  </a:lnTo>
                  <a:lnTo>
                    <a:pt x="2128" y="724"/>
                  </a:lnTo>
                  <a:lnTo>
                    <a:pt x="2073" y="745"/>
                  </a:lnTo>
                  <a:lnTo>
                    <a:pt x="2128" y="807"/>
                  </a:lnTo>
                  <a:lnTo>
                    <a:pt x="2100" y="835"/>
                  </a:lnTo>
                  <a:lnTo>
                    <a:pt x="2073" y="821"/>
                  </a:lnTo>
                  <a:lnTo>
                    <a:pt x="2059" y="842"/>
                  </a:lnTo>
                  <a:lnTo>
                    <a:pt x="1996" y="877"/>
                  </a:lnTo>
                  <a:lnTo>
                    <a:pt x="1975" y="856"/>
                  </a:lnTo>
                  <a:lnTo>
                    <a:pt x="1961" y="815"/>
                  </a:lnTo>
                  <a:lnTo>
                    <a:pt x="1913" y="821"/>
                  </a:lnTo>
                  <a:lnTo>
                    <a:pt x="1926" y="849"/>
                  </a:lnTo>
                  <a:lnTo>
                    <a:pt x="1906" y="905"/>
                  </a:lnTo>
                  <a:lnTo>
                    <a:pt x="1913" y="933"/>
                  </a:lnTo>
                  <a:lnTo>
                    <a:pt x="1906" y="954"/>
                  </a:lnTo>
                  <a:lnTo>
                    <a:pt x="1899" y="954"/>
                  </a:lnTo>
                  <a:lnTo>
                    <a:pt x="1850" y="982"/>
                  </a:lnTo>
                  <a:lnTo>
                    <a:pt x="1809" y="1002"/>
                  </a:lnTo>
                  <a:lnTo>
                    <a:pt x="1768" y="1044"/>
                  </a:lnTo>
                  <a:lnTo>
                    <a:pt x="1760" y="1037"/>
                  </a:lnTo>
                  <a:lnTo>
                    <a:pt x="1747" y="982"/>
                  </a:lnTo>
                  <a:lnTo>
                    <a:pt x="1747" y="954"/>
                  </a:lnTo>
                  <a:lnTo>
                    <a:pt x="1712" y="967"/>
                  </a:lnTo>
                  <a:lnTo>
                    <a:pt x="1698" y="954"/>
                  </a:lnTo>
                  <a:lnTo>
                    <a:pt x="1670" y="974"/>
                  </a:lnTo>
                  <a:lnTo>
                    <a:pt x="1670" y="967"/>
                  </a:lnTo>
                  <a:lnTo>
                    <a:pt x="1635" y="967"/>
                  </a:lnTo>
                  <a:lnTo>
                    <a:pt x="1663" y="947"/>
                  </a:lnTo>
                  <a:lnTo>
                    <a:pt x="1670" y="905"/>
                  </a:lnTo>
                  <a:lnTo>
                    <a:pt x="1649" y="905"/>
                  </a:lnTo>
                  <a:lnTo>
                    <a:pt x="1587" y="912"/>
                  </a:lnTo>
                  <a:lnTo>
                    <a:pt x="1580" y="842"/>
                  </a:lnTo>
                  <a:lnTo>
                    <a:pt x="1607" y="835"/>
                  </a:lnTo>
                  <a:lnTo>
                    <a:pt x="1601" y="815"/>
                  </a:lnTo>
                  <a:lnTo>
                    <a:pt x="1580" y="807"/>
                  </a:lnTo>
                  <a:lnTo>
                    <a:pt x="1601" y="780"/>
                  </a:lnTo>
                  <a:lnTo>
                    <a:pt x="1587" y="759"/>
                  </a:lnTo>
                  <a:lnTo>
                    <a:pt x="1545" y="745"/>
                  </a:lnTo>
                  <a:lnTo>
                    <a:pt x="1545" y="759"/>
                  </a:lnTo>
                  <a:lnTo>
                    <a:pt x="1482" y="801"/>
                  </a:lnTo>
                  <a:lnTo>
                    <a:pt x="1454" y="759"/>
                  </a:lnTo>
                  <a:lnTo>
                    <a:pt x="1447" y="759"/>
                  </a:lnTo>
                  <a:lnTo>
                    <a:pt x="1406" y="773"/>
                  </a:lnTo>
                  <a:lnTo>
                    <a:pt x="1392" y="773"/>
                  </a:lnTo>
                  <a:lnTo>
                    <a:pt x="1378" y="752"/>
                  </a:lnTo>
                  <a:lnTo>
                    <a:pt x="1413" y="752"/>
                  </a:lnTo>
                  <a:lnTo>
                    <a:pt x="1392" y="738"/>
                  </a:lnTo>
                  <a:lnTo>
                    <a:pt x="1378" y="724"/>
                  </a:lnTo>
                  <a:lnTo>
                    <a:pt x="1357" y="717"/>
                  </a:lnTo>
                  <a:lnTo>
                    <a:pt x="1378" y="710"/>
                  </a:lnTo>
                  <a:lnTo>
                    <a:pt x="1357" y="689"/>
                  </a:lnTo>
                  <a:lnTo>
                    <a:pt x="1343" y="668"/>
                  </a:lnTo>
                  <a:lnTo>
                    <a:pt x="1357" y="648"/>
                  </a:lnTo>
                  <a:lnTo>
                    <a:pt x="1357" y="613"/>
                  </a:lnTo>
                  <a:lnTo>
                    <a:pt x="1343" y="613"/>
                  </a:lnTo>
                  <a:lnTo>
                    <a:pt x="1308" y="592"/>
                  </a:lnTo>
                  <a:lnTo>
                    <a:pt x="1287" y="557"/>
                  </a:lnTo>
                  <a:lnTo>
                    <a:pt x="1308" y="529"/>
                  </a:lnTo>
                  <a:lnTo>
                    <a:pt x="1294" y="508"/>
                  </a:lnTo>
                  <a:lnTo>
                    <a:pt x="1287" y="488"/>
                  </a:lnTo>
                  <a:lnTo>
                    <a:pt x="1294" y="474"/>
                  </a:lnTo>
                  <a:lnTo>
                    <a:pt x="1308" y="460"/>
                  </a:lnTo>
                  <a:lnTo>
                    <a:pt x="1274" y="446"/>
                  </a:lnTo>
                  <a:lnTo>
                    <a:pt x="1253" y="411"/>
                  </a:lnTo>
                  <a:lnTo>
                    <a:pt x="1225" y="383"/>
                  </a:lnTo>
                  <a:lnTo>
                    <a:pt x="1162" y="355"/>
                  </a:lnTo>
                  <a:lnTo>
                    <a:pt x="1141" y="397"/>
                  </a:lnTo>
                  <a:lnTo>
                    <a:pt x="1120" y="390"/>
                  </a:lnTo>
                  <a:lnTo>
                    <a:pt x="1114" y="411"/>
                  </a:lnTo>
                  <a:lnTo>
                    <a:pt x="1079" y="383"/>
                  </a:lnTo>
                  <a:lnTo>
                    <a:pt x="1065" y="390"/>
                  </a:lnTo>
                  <a:lnTo>
                    <a:pt x="1030" y="397"/>
                  </a:lnTo>
                  <a:lnTo>
                    <a:pt x="988" y="418"/>
                  </a:lnTo>
                  <a:lnTo>
                    <a:pt x="953" y="425"/>
                  </a:lnTo>
                  <a:lnTo>
                    <a:pt x="919" y="383"/>
                  </a:lnTo>
                  <a:lnTo>
                    <a:pt x="814" y="342"/>
                  </a:lnTo>
                  <a:lnTo>
                    <a:pt x="821" y="314"/>
                  </a:lnTo>
                  <a:lnTo>
                    <a:pt x="780" y="293"/>
                  </a:lnTo>
                  <a:lnTo>
                    <a:pt x="814" y="251"/>
                  </a:lnTo>
                  <a:lnTo>
                    <a:pt x="835" y="244"/>
                  </a:lnTo>
                  <a:lnTo>
                    <a:pt x="856" y="223"/>
                  </a:lnTo>
                  <a:lnTo>
                    <a:pt x="877" y="181"/>
                  </a:lnTo>
                  <a:lnTo>
                    <a:pt x="877" y="167"/>
                  </a:lnTo>
                  <a:lnTo>
                    <a:pt x="793" y="133"/>
                  </a:lnTo>
                  <a:lnTo>
                    <a:pt x="752" y="21"/>
                  </a:lnTo>
                  <a:lnTo>
                    <a:pt x="731" y="15"/>
                  </a:lnTo>
                  <a:lnTo>
                    <a:pt x="661" y="0"/>
                  </a:lnTo>
                  <a:lnTo>
                    <a:pt x="606" y="28"/>
                  </a:lnTo>
                  <a:lnTo>
                    <a:pt x="592" y="70"/>
                  </a:lnTo>
                  <a:lnTo>
                    <a:pt x="585" y="98"/>
                  </a:lnTo>
                  <a:lnTo>
                    <a:pt x="536" y="35"/>
                  </a:lnTo>
                  <a:lnTo>
                    <a:pt x="522" y="49"/>
                  </a:lnTo>
                  <a:lnTo>
                    <a:pt x="487" y="119"/>
                  </a:lnTo>
                  <a:lnTo>
                    <a:pt x="515" y="133"/>
                  </a:lnTo>
                  <a:lnTo>
                    <a:pt x="550" y="161"/>
                  </a:lnTo>
                  <a:lnTo>
                    <a:pt x="550" y="181"/>
                  </a:lnTo>
                  <a:lnTo>
                    <a:pt x="606" y="209"/>
                  </a:lnTo>
                  <a:lnTo>
                    <a:pt x="592" y="230"/>
                  </a:lnTo>
                  <a:lnTo>
                    <a:pt x="571" y="286"/>
                  </a:lnTo>
                  <a:lnTo>
                    <a:pt x="536" y="286"/>
                  </a:lnTo>
                  <a:lnTo>
                    <a:pt x="550" y="355"/>
                  </a:lnTo>
                  <a:lnTo>
                    <a:pt x="585" y="376"/>
                  </a:lnTo>
                  <a:lnTo>
                    <a:pt x="585" y="425"/>
                  </a:lnTo>
                  <a:lnTo>
                    <a:pt x="571" y="439"/>
                  </a:lnTo>
                  <a:lnTo>
                    <a:pt x="550" y="453"/>
                  </a:lnTo>
                  <a:lnTo>
                    <a:pt x="501" y="439"/>
                  </a:lnTo>
                  <a:lnTo>
                    <a:pt x="494" y="453"/>
                  </a:lnTo>
                  <a:lnTo>
                    <a:pt x="467" y="508"/>
                  </a:lnTo>
                  <a:lnTo>
                    <a:pt x="432" y="508"/>
                  </a:lnTo>
                  <a:lnTo>
                    <a:pt x="376" y="529"/>
                  </a:lnTo>
                  <a:lnTo>
                    <a:pt x="390" y="550"/>
                  </a:lnTo>
                  <a:lnTo>
                    <a:pt x="355" y="578"/>
                  </a:lnTo>
                  <a:lnTo>
                    <a:pt x="327" y="592"/>
                  </a:lnTo>
                  <a:lnTo>
                    <a:pt x="300" y="592"/>
                  </a:lnTo>
                  <a:lnTo>
                    <a:pt x="272" y="613"/>
                  </a:lnTo>
                  <a:lnTo>
                    <a:pt x="244" y="592"/>
                  </a:lnTo>
                  <a:lnTo>
                    <a:pt x="209" y="606"/>
                  </a:lnTo>
                  <a:lnTo>
                    <a:pt x="223" y="640"/>
                  </a:lnTo>
                  <a:lnTo>
                    <a:pt x="223" y="648"/>
                  </a:lnTo>
                  <a:lnTo>
                    <a:pt x="188" y="703"/>
                  </a:lnTo>
                  <a:lnTo>
                    <a:pt x="202" y="717"/>
                  </a:lnTo>
                  <a:lnTo>
                    <a:pt x="223" y="745"/>
                  </a:lnTo>
                  <a:lnTo>
                    <a:pt x="272" y="773"/>
                  </a:lnTo>
                  <a:lnTo>
                    <a:pt x="272" y="884"/>
                  </a:lnTo>
                  <a:lnTo>
                    <a:pt x="161" y="877"/>
                  </a:lnTo>
                  <a:lnTo>
                    <a:pt x="112" y="884"/>
                  </a:lnTo>
                  <a:lnTo>
                    <a:pt x="63" y="877"/>
                  </a:lnTo>
                  <a:lnTo>
                    <a:pt x="49" y="912"/>
                  </a:lnTo>
                  <a:lnTo>
                    <a:pt x="7" y="954"/>
                  </a:lnTo>
                  <a:lnTo>
                    <a:pt x="0" y="1009"/>
                  </a:lnTo>
                  <a:lnTo>
                    <a:pt x="202" y="1128"/>
                  </a:lnTo>
                  <a:lnTo>
                    <a:pt x="300" y="1197"/>
                  </a:lnTo>
                  <a:lnTo>
                    <a:pt x="397" y="1315"/>
                  </a:lnTo>
                  <a:lnTo>
                    <a:pt x="432" y="1399"/>
                  </a:lnTo>
                  <a:lnTo>
                    <a:pt x="473" y="1461"/>
                  </a:lnTo>
                  <a:lnTo>
                    <a:pt x="467" y="1496"/>
                  </a:lnTo>
                  <a:lnTo>
                    <a:pt x="536" y="1607"/>
                  </a:lnTo>
                  <a:lnTo>
                    <a:pt x="599" y="1705"/>
                  </a:lnTo>
                  <a:lnTo>
                    <a:pt x="599" y="1719"/>
                  </a:lnTo>
                  <a:lnTo>
                    <a:pt x="647" y="1774"/>
                  </a:lnTo>
                  <a:lnTo>
                    <a:pt x="766" y="1754"/>
                  </a:lnTo>
                  <a:lnTo>
                    <a:pt x="849" y="1809"/>
                  </a:lnTo>
                  <a:lnTo>
                    <a:pt x="877" y="1851"/>
                  </a:lnTo>
                  <a:lnTo>
                    <a:pt x="919" y="1858"/>
                  </a:lnTo>
                  <a:lnTo>
                    <a:pt x="961" y="1893"/>
                  </a:lnTo>
                  <a:lnTo>
                    <a:pt x="981" y="1934"/>
                  </a:lnTo>
                  <a:lnTo>
                    <a:pt x="1009" y="1948"/>
                  </a:lnTo>
                  <a:lnTo>
                    <a:pt x="1114" y="2004"/>
                  </a:lnTo>
                  <a:lnTo>
                    <a:pt x="1141" y="2025"/>
                  </a:lnTo>
                  <a:lnTo>
                    <a:pt x="1162" y="2067"/>
                  </a:lnTo>
                  <a:lnTo>
                    <a:pt x="1204" y="2122"/>
                  </a:lnTo>
                  <a:lnTo>
                    <a:pt x="1246" y="2227"/>
                  </a:lnTo>
                  <a:lnTo>
                    <a:pt x="1274" y="2317"/>
                  </a:lnTo>
                  <a:lnTo>
                    <a:pt x="1260" y="2345"/>
                  </a:lnTo>
                  <a:lnTo>
                    <a:pt x="1280" y="2394"/>
                  </a:lnTo>
                  <a:lnTo>
                    <a:pt x="1274" y="2394"/>
                  </a:lnTo>
                  <a:lnTo>
                    <a:pt x="1287" y="2408"/>
                  </a:lnTo>
                  <a:lnTo>
                    <a:pt x="1308" y="2414"/>
                  </a:lnTo>
                  <a:lnTo>
                    <a:pt x="1378" y="2442"/>
                  </a:lnTo>
                  <a:lnTo>
                    <a:pt x="1441" y="2477"/>
                  </a:lnTo>
                  <a:lnTo>
                    <a:pt x="1510" y="2519"/>
                  </a:lnTo>
                  <a:lnTo>
                    <a:pt x="1587" y="2588"/>
                  </a:lnTo>
                  <a:lnTo>
                    <a:pt x="1705" y="2721"/>
                  </a:lnTo>
                  <a:lnTo>
                    <a:pt x="1809" y="2867"/>
                  </a:lnTo>
                  <a:lnTo>
                    <a:pt x="1933" y="3054"/>
                  </a:lnTo>
                  <a:lnTo>
                    <a:pt x="1940" y="3054"/>
                  </a:lnTo>
                  <a:lnTo>
                    <a:pt x="1947" y="3041"/>
                  </a:lnTo>
                  <a:lnTo>
                    <a:pt x="2010" y="3033"/>
                  </a:lnTo>
                  <a:lnTo>
                    <a:pt x="2163" y="3138"/>
                  </a:lnTo>
                  <a:lnTo>
                    <a:pt x="2177" y="3117"/>
                  </a:lnTo>
                  <a:lnTo>
                    <a:pt x="2309" y="3131"/>
                  </a:lnTo>
                  <a:lnTo>
                    <a:pt x="2407" y="3187"/>
                  </a:lnTo>
                  <a:lnTo>
                    <a:pt x="2518" y="3298"/>
                  </a:lnTo>
                  <a:lnTo>
                    <a:pt x="2601" y="3492"/>
                  </a:lnTo>
                  <a:lnTo>
                    <a:pt x="2629" y="3533"/>
                  </a:lnTo>
                  <a:lnTo>
                    <a:pt x="2699" y="3540"/>
                  </a:lnTo>
                  <a:lnTo>
                    <a:pt x="2775" y="3464"/>
                  </a:lnTo>
                  <a:lnTo>
                    <a:pt x="2886" y="3408"/>
                  </a:lnTo>
                  <a:lnTo>
                    <a:pt x="2977" y="3401"/>
                  </a:lnTo>
                  <a:lnTo>
                    <a:pt x="3012" y="3375"/>
                  </a:lnTo>
                  <a:lnTo>
                    <a:pt x="3172" y="3408"/>
                  </a:lnTo>
                  <a:lnTo>
                    <a:pt x="3214" y="3436"/>
                  </a:lnTo>
                  <a:lnTo>
                    <a:pt x="3325" y="3506"/>
                  </a:lnTo>
                  <a:lnTo>
                    <a:pt x="3346" y="3506"/>
                  </a:lnTo>
                  <a:lnTo>
                    <a:pt x="3380" y="3533"/>
                  </a:lnTo>
                  <a:lnTo>
                    <a:pt x="3387" y="3540"/>
                  </a:lnTo>
                  <a:lnTo>
                    <a:pt x="3443" y="3561"/>
                  </a:lnTo>
                  <a:lnTo>
                    <a:pt x="3485" y="3575"/>
                  </a:lnTo>
                  <a:lnTo>
                    <a:pt x="3520" y="3575"/>
                  </a:lnTo>
                  <a:lnTo>
                    <a:pt x="3485" y="3533"/>
                  </a:lnTo>
                  <a:lnTo>
                    <a:pt x="3506" y="3492"/>
                  </a:lnTo>
                  <a:lnTo>
                    <a:pt x="3582" y="3457"/>
                  </a:lnTo>
                  <a:lnTo>
                    <a:pt x="3679" y="3492"/>
                  </a:lnTo>
                  <a:lnTo>
                    <a:pt x="3714" y="3471"/>
                  </a:lnTo>
                  <a:lnTo>
                    <a:pt x="3805" y="3540"/>
                  </a:lnTo>
                  <a:lnTo>
                    <a:pt x="3826" y="3499"/>
                  </a:lnTo>
                  <a:lnTo>
                    <a:pt x="3874" y="3492"/>
                  </a:lnTo>
                  <a:lnTo>
                    <a:pt x="3902" y="3492"/>
                  </a:lnTo>
                  <a:lnTo>
                    <a:pt x="3923" y="3471"/>
                  </a:lnTo>
                  <a:lnTo>
                    <a:pt x="3923" y="3457"/>
                  </a:lnTo>
                  <a:lnTo>
                    <a:pt x="3937" y="3457"/>
                  </a:lnTo>
                  <a:lnTo>
                    <a:pt x="3909" y="3436"/>
                  </a:lnTo>
                  <a:lnTo>
                    <a:pt x="3909" y="3408"/>
                  </a:lnTo>
                  <a:lnTo>
                    <a:pt x="3958" y="3394"/>
                  </a:lnTo>
                  <a:lnTo>
                    <a:pt x="3972" y="3394"/>
                  </a:lnTo>
                  <a:lnTo>
                    <a:pt x="4020" y="3375"/>
                  </a:lnTo>
                  <a:lnTo>
                    <a:pt x="4020" y="3333"/>
                  </a:lnTo>
                  <a:lnTo>
                    <a:pt x="3993" y="3284"/>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6" name="Freeform 65"/>
            <p:cNvSpPr>
              <a:spLocks noChangeArrowheads="1"/>
            </p:cNvSpPr>
            <p:nvPr/>
          </p:nvSpPr>
          <p:spPr bwMode="auto">
            <a:xfrm>
              <a:off x="17553844" y="7869456"/>
              <a:ext cx="14497" cy="6213"/>
            </a:xfrm>
            <a:custGeom>
              <a:avLst/>
              <a:gdLst>
                <a:gd name="T0" fmla="*/ 28 w 29"/>
                <a:gd name="T1" fmla="*/ 14 h 15"/>
                <a:gd name="T2" fmla="*/ 0 w 29"/>
                <a:gd name="T3" fmla="*/ 7 h 15"/>
                <a:gd name="T4" fmla="*/ 14 w 29"/>
                <a:gd name="T5" fmla="*/ 0 h 15"/>
                <a:gd name="T6" fmla="*/ 28 w 29"/>
                <a:gd name="T7" fmla="*/ 0 h 15"/>
                <a:gd name="T8" fmla="*/ 28 w 29"/>
                <a:gd name="T9" fmla="*/ 14 h 15"/>
              </a:gdLst>
              <a:ahLst/>
              <a:cxnLst>
                <a:cxn ang="0">
                  <a:pos x="T0" y="T1"/>
                </a:cxn>
                <a:cxn ang="0">
                  <a:pos x="T2" y="T3"/>
                </a:cxn>
                <a:cxn ang="0">
                  <a:pos x="T4" y="T5"/>
                </a:cxn>
                <a:cxn ang="0">
                  <a:pos x="T6" y="T7"/>
                </a:cxn>
                <a:cxn ang="0">
                  <a:pos x="T8" y="T9"/>
                </a:cxn>
              </a:cxnLst>
              <a:rect l="0" t="0" r="r" b="b"/>
              <a:pathLst>
                <a:path w="29" h="15">
                  <a:moveTo>
                    <a:pt x="28" y="14"/>
                  </a:moveTo>
                  <a:lnTo>
                    <a:pt x="0" y="7"/>
                  </a:lnTo>
                  <a:lnTo>
                    <a:pt x="14" y="0"/>
                  </a:lnTo>
                  <a:lnTo>
                    <a:pt x="28" y="0"/>
                  </a:lnTo>
                  <a:lnTo>
                    <a:pt x="28" y="14"/>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7" name="Freeform 66"/>
            <p:cNvSpPr>
              <a:spLocks noChangeArrowheads="1"/>
            </p:cNvSpPr>
            <p:nvPr/>
          </p:nvSpPr>
          <p:spPr bwMode="auto">
            <a:xfrm>
              <a:off x="17713319" y="8024798"/>
              <a:ext cx="10356" cy="16570"/>
            </a:xfrm>
            <a:custGeom>
              <a:avLst/>
              <a:gdLst>
                <a:gd name="T0" fmla="*/ 14 w 22"/>
                <a:gd name="T1" fmla="*/ 27 h 35"/>
                <a:gd name="T2" fmla="*/ 14 w 22"/>
                <a:gd name="T3" fmla="*/ 34 h 35"/>
                <a:gd name="T4" fmla="*/ 21 w 22"/>
                <a:gd name="T5" fmla="*/ 34 h 35"/>
                <a:gd name="T6" fmla="*/ 21 w 22"/>
                <a:gd name="T7" fmla="*/ 27 h 35"/>
                <a:gd name="T8" fmla="*/ 14 w 22"/>
                <a:gd name="T9" fmla="*/ 27 h 35"/>
                <a:gd name="T10" fmla="*/ 0 w 22"/>
                <a:gd name="T11" fmla="*/ 21 h 35"/>
                <a:gd name="T12" fmla="*/ 0 w 22"/>
                <a:gd name="T13" fmla="*/ 7 h 35"/>
                <a:gd name="T14" fmla="*/ 0 w 22"/>
                <a:gd name="T15" fmla="*/ 0 h 35"/>
                <a:gd name="T16" fmla="*/ 0 w 22"/>
                <a:gd name="T17" fmla="*/ 7 h 35"/>
                <a:gd name="T18" fmla="*/ 0 w 22"/>
                <a:gd name="T19" fmla="*/ 21 h 35"/>
                <a:gd name="T20" fmla="*/ 0 w 22"/>
                <a:gd name="T21" fmla="*/ 27 h 35"/>
                <a:gd name="T22" fmla="*/ 14 w 22"/>
                <a:gd name="T23" fmla="*/ 27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 h="35">
                  <a:moveTo>
                    <a:pt x="14" y="27"/>
                  </a:moveTo>
                  <a:lnTo>
                    <a:pt x="14" y="34"/>
                  </a:lnTo>
                  <a:lnTo>
                    <a:pt x="21" y="34"/>
                  </a:lnTo>
                  <a:lnTo>
                    <a:pt x="21" y="27"/>
                  </a:lnTo>
                  <a:lnTo>
                    <a:pt x="14" y="27"/>
                  </a:lnTo>
                  <a:lnTo>
                    <a:pt x="0" y="21"/>
                  </a:lnTo>
                  <a:lnTo>
                    <a:pt x="0" y="7"/>
                  </a:lnTo>
                  <a:lnTo>
                    <a:pt x="0" y="0"/>
                  </a:lnTo>
                  <a:lnTo>
                    <a:pt x="0" y="7"/>
                  </a:lnTo>
                  <a:lnTo>
                    <a:pt x="0" y="21"/>
                  </a:lnTo>
                  <a:lnTo>
                    <a:pt x="0" y="27"/>
                  </a:lnTo>
                  <a:lnTo>
                    <a:pt x="14" y="27"/>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8" name="Freeform 67"/>
            <p:cNvSpPr>
              <a:spLocks noChangeArrowheads="1"/>
            </p:cNvSpPr>
            <p:nvPr/>
          </p:nvSpPr>
          <p:spPr bwMode="auto">
            <a:xfrm>
              <a:off x="17941141" y="8861581"/>
              <a:ext cx="39352" cy="60067"/>
            </a:xfrm>
            <a:custGeom>
              <a:avLst/>
              <a:gdLst>
                <a:gd name="T0" fmla="*/ 28 w 85"/>
                <a:gd name="T1" fmla="*/ 91 h 127"/>
                <a:gd name="T2" fmla="*/ 35 w 85"/>
                <a:gd name="T3" fmla="*/ 91 h 127"/>
                <a:gd name="T4" fmla="*/ 7 w 85"/>
                <a:gd name="T5" fmla="*/ 126 h 127"/>
                <a:gd name="T6" fmla="*/ 7 w 85"/>
                <a:gd name="T7" fmla="*/ 112 h 127"/>
                <a:gd name="T8" fmla="*/ 7 w 85"/>
                <a:gd name="T9" fmla="*/ 91 h 127"/>
                <a:gd name="T10" fmla="*/ 0 w 85"/>
                <a:gd name="T11" fmla="*/ 77 h 127"/>
                <a:gd name="T12" fmla="*/ 7 w 85"/>
                <a:gd name="T13" fmla="*/ 35 h 127"/>
                <a:gd name="T14" fmla="*/ 35 w 85"/>
                <a:gd name="T15" fmla="*/ 28 h 127"/>
                <a:gd name="T16" fmla="*/ 35 w 85"/>
                <a:gd name="T17" fmla="*/ 14 h 127"/>
                <a:gd name="T18" fmla="*/ 70 w 85"/>
                <a:gd name="T19" fmla="*/ 0 h 127"/>
                <a:gd name="T20" fmla="*/ 84 w 85"/>
                <a:gd name="T21" fmla="*/ 14 h 127"/>
                <a:gd name="T22" fmla="*/ 35 w 85"/>
                <a:gd name="T23" fmla="*/ 35 h 127"/>
                <a:gd name="T24" fmla="*/ 28 w 85"/>
                <a:gd name="T25" fmla="*/ 91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127">
                  <a:moveTo>
                    <a:pt x="28" y="91"/>
                  </a:moveTo>
                  <a:lnTo>
                    <a:pt x="35" y="91"/>
                  </a:lnTo>
                  <a:lnTo>
                    <a:pt x="7" y="126"/>
                  </a:lnTo>
                  <a:lnTo>
                    <a:pt x="7" y="112"/>
                  </a:lnTo>
                  <a:lnTo>
                    <a:pt x="7" y="91"/>
                  </a:lnTo>
                  <a:lnTo>
                    <a:pt x="0" y="77"/>
                  </a:lnTo>
                  <a:lnTo>
                    <a:pt x="7" y="35"/>
                  </a:lnTo>
                  <a:lnTo>
                    <a:pt x="35" y="28"/>
                  </a:lnTo>
                  <a:lnTo>
                    <a:pt x="35" y="14"/>
                  </a:lnTo>
                  <a:lnTo>
                    <a:pt x="70" y="0"/>
                  </a:lnTo>
                  <a:lnTo>
                    <a:pt x="84" y="14"/>
                  </a:lnTo>
                  <a:lnTo>
                    <a:pt x="35" y="35"/>
                  </a:lnTo>
                  <a:lnTo>
                    <a:pt x="28" y="91"/>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9" name="Freeform 68"/>
            <p:cNvSpPr>
              <a:spLocks noChangeArrowheads="1"/>
            </p:cNvSpPr>
            <p:nvPr/>
          </p:nvSpPr>
          <p:spPr bwMode="auto">
            <a:xfrm>
              <a:off x="17866581" y="8851227"/>
              <a:ext cx="10356" cy="20712"/>
            </a:xfrm>
            <a:custGeom>
              <a:avLst/>
              <a:gdLst>
                <a:gd name="T0" fmla="*/ 21 w 22"/>
                <a:gd name="T1" fmla="*/ 0 h 42"/>
                <a:gd name="T2" fmla="*/ 21 w 22"/>
                <a:gd name="T3" fmla="*/ 7 h 42"/>
                <a:gd name="T4" fmla="*/ 7 w 22"/>
                <a:gd name="T5" fmla="*/ 41 h 42"/>
                <a:gd name="T6" fmla="*/ 0 w 22"/>
                <a:gd name="T7" fmla="*/ 34 h 42"/>
                <a:gd name="T8" fmla="*/ 21 w 22"/>
                <a:gd name="T9" fmla="*/ 0 h 42"/>
              </a:gdLst>
              <a:ahLst/>
              <a:cxnLst>
                <a:cxn ang="0">
                  <a:pos x="T0" y="T1"/>
                </a:cxn>
                <a:cxn ang="0">
                  <a:pos x="T2" y="T3"/>
                </a:cxn>
                <a:cxn ang="0">
                  <a:pos x="T4" y="T5"/>
                </a:cxn>
                <a:cxn ang="0">
                  <a:pos x="T6" y="T7"/>
                </a:cxn>
                <a:cxn ang="0">
                  <a:pos x="T8" y="T9"/>
                </a:cxn>
              </a:cxnLst>
              <a:rect l="0" t="0" r="r" b="b"/>
              <a:pathLst>
                <a:path w="22" h="42">
                  <a:moveTo>
                    <a:pt x="21" y="0"/>
                  </a:moveTo>
                  <a:lnTo>
                    <a:pt x="21" y="7"/>
                  </a:lnTo>
                  <a:lnTo>
                    <a:pt x="7" y="41"/>
                  </a:lnTo>
                  <a:lnTo>
                    <a:pt x="0" y="34"/>
                  </a:lnTo>
                  <a:lnTo>
                    <a:pt x="21"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0" name="Freeform 69"/>
            <p:cNvSpPr>
              <a:spLocks noChangeArrowheads="1"/>
            </p:cNvSpPr>
            <p:nvPr/>
          </p:nvSpPr>
          <p:spPr bwMode="auto">
            <a:xfrm>
              <a:off x="18019844" y="8826371"/>
              <a:ext cx="14498" cy="6213"/>
            </a:xfrm>
            <a:custGeom>
              <a:avLst/>
              <a:gdLst>
                <a:gd name="T0" fmla="*/ 21 w 29"/>
                <a:gd name="T1" fmla="*/ 14 h 15"/>
                <a:gd name="T2" fmla="*/ 28 w 29"/>
                <a:gd name="T3" fmla="*/ 0 h 15"/>
                <a:gd name="T4" fmla="*/ 0 w 29"/>
                <a:gd name="T5" fmla="*/ 0 h 15"/>
                <a:gd name="T6" fmla="*/ 21 w 29"/>
                <a:gd name="T7" fmla="*/ 14 h 15"/>
              </a:gdLst>
              <a:ahLst/>
              <a:cxnLst>
                <a:cxn ang="0">
                  <a:pos x="T0" y="T1"/>
                </a:cxn>
                <a:cxn ang="0">
                  <a:pos x="T2" y="T3"/>
                </a:cxn>
                <a:cxn ang="0">
                  <a:pos x="T4" y="T5"/>
                </a:cxn>
                <a:cxn ang="0">
                  <a:pos x="T6" y="T7"/>
                </a:cxn>
              </a:cxnLst>
              <a:rect l="0" t="0" r="r" b="b"/>
              <a:pathLst>
                <a:path w="29" h="15">
                  <a:moveTo>
                    <a:pt x="21" y="14"/>
                  </a:moveTo>
                  <a:lnTo>
                    <a:pt x="28" y="0"/>
                  </a:lnTo>
                  <a:lnTo>
                    <a:pt x="0" y="0"/>
                  </a:lnTo>
                  <a:lnTo>
                    <a:pt x="21" y="14"/>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1" name="Freeform 70"/>
            <p:cNvSpPr>
              <a:spLocks noChangeArrowheads="1"/>
            </p:cNvSpPr>
            <p:nvPr/>
          </p:nvSpPr>
          <p:spPr bwMode="auto">
            <a:xfrm>
              <a:off x="17984636" y="8861581"/>
              <a:ext cx="4142" cy="2072"/>
            </a:xfrm>
            <a:custGeom>
              <a:avLst/>
              <a:gdLst>
                <a:gd name="T0" fmla="*/ 0 w 7"/>
                <a:gd name="T1" fmla="*/ 0 h 1"/>
                <a:gd name="T2" fmla="*/ 6 w 7"/>
                <a:gd name="T3" fmla="*/ 0 h 1"/>
                <a:gd name="T4" fmla="*/ 0 w 7"/>
                <a:gd name="T5" fmla="*/ 0 h 1"/>
              </a:gdLst>
              <a:ahLst/>
              <a:cxnLst>
                <a:cxn ang="0">
                  <a:pos x="T0" y="T1"/>
                </a:cxn>
                <a:cxn ang="0">
                  <a:pos x="T2" y="T3"/>
                </a:cxn>
                <a:cxn ang="0">
                  <a:pos x="T4" y="T5"/>
                </a:cxn>
              </a:cxnLst>
              <a:rect l="0" t="0" r="r" b="b"/>
              <a:pathLst>
                <a:path w="7" h="1">
                  <a:moveTo>
                    <a:pt x="0" y="0"/>
                  </a:moveTo>
                  <a:lnTo>
                    <a:pt x="6" y="0"/>
                  </a:lnTo>
                  <a:lnTo>
                    <a:pt x="0"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2" name="Freeform 71"/>
            <p:cNvSpPr>
              <a:spLocks noChangeArrowheads="1"/>
            </p:cNvSpPr>
            <p:nvPr/>
          </p:nvSpPr>
          <p:spPr bwMode="auto">
            <a:xfrm>
              <a:off x="17125123" y="6104756"/>
              <a:ext cx="1062480" cy="1290385"/>
            </a:xfrm>
            <a:custGeom>
              <a:avLst/>
              <a:gdLst>
                <a:gd name="T0" fmla="*/ 0 w 2261"/>
                <a:gd name="T1" fmla="*/ 1698 h 2749"/>
                <a:gd name="T2" fmla="*/ 153 w 2261"/>
                <a:gd name="T3" fmla="*/ 1885 h 2749"/>
                <a:gd name="T4" fmla="*/ 97 w 2261"/>
                <a:gd name="T5" fmla="*/ 2018 h 2749"/>
                <a:gd name="T6" fmla="*/ 306 w 2261"/>
                <a:gd name="T7" fmla="*/ 2101 h 2749"/>
                <a:gd name="T8" fmla="*/ 417 w 2261"/>
                <a:gd name="T9" fmla="*/ 2101 h 2749"/>
                <a:gd name="T10" fmla="*/ 584 w 2261"/>
                <a:gd name="T11" fmla="*/ 2164 h 2749"/>
                <a:gd name="T12" fmla="*/ 563 w 2261"/>
                <a:gd name="T13" fmla="*/ 2261 h 2749"/>
                <a:gd name="T14" fmla="*/ 619 w 2261"/>
                <a:gd name="T15" fmla="*/ 2372 h 2749"/>
                <a:gd name="T16" fmla="*/ 668 w 2261"/>
                <a:gd name="T17" fmla="*/ 2442 h 2749"/>
                <a:gd name="T18" fmla="*/ 723 w 2261"/>
                <a:gd name="T19" fmla="*/ 2463 h 2749"/>
                <a:gd name="T20" fmla="*/ 863 w 2261"/>
                <a:gd name="T21" fmla="*/ 2463 h 2749"/>
                <a:gd name="T22" fmla="*/ 856 w 2261"/>
                <a:gd name="T23" fmla="*/ 2546 h 2749"/>
                <a:gd name="T24" fmla="*/ 911 w 2261"/>
                <a:gd name="T25" fmla="*/ 2671 h 2749"/>
                <a:gd name="T26" fmla="*/ 1023 w 2261"/>
                <a:gd name="T27" fmla="*/ 2658 h 2749"/>
                <a:gd name="T28" fmla="*/ 1126 w 2261"/>
                <a:gd name="T29" fmla="*/ 2686 h 2749"/>
                <a:gd name="T30" fmla="*/ 1202 w 2261"/>
                <a:gd name="T31" fmla="*/ 2553 h 2749"/>
                <a:gd name="T32" fmla="*/ 1335 w 2261"/>
                <a:gd name="T33" fmla="*/ 2546 h 2749"/>
                <a:gd name="T34" fmla="*/ 1404 w 2261"/>
                <a:gd name="T35" fmla="*/ 2428 h 2749"/>
                <a:gd name="T36" fmla="*/ 1529 w 2261"/>
                <a:gd name="T37" fmla="*/ 2379 h 2749"/>
                <a:gd name="T38" fmla="*/ 1648 w 2261"/>
                <a:gd name="T39" fmla="*/ 2192 h 2749"/>
                <a:gd name="T40" fmla="*/ 1877 w 2261"/>
                <a:gd name="T41" fmla="*/ 2150 h 2749"/>
                <a:gd name="T42" fmla="*/ 2065 w 2261"/>
                <a:gd name="T43" fmla="*/ 2122 h 2749"/>
                <a:gd name="T44" fmla="*/ 2135 w 2261"/>
                <a:gd name="T45" fmla="*/ 1934 h 2749"/>
                <a:gd name="T46" fmla="*/ 2218 w 2261"/>
                <a:gd name="T47" fmla="*/ 1871 h 2749"/>
                <a:gd name="T48" fmla="*/ 2260 w 2261"/>
                <a:gd name="T49" fmla="*/ 1760 h 2749"/>
                <a:gd name="T50" fmla="*/ 2093 w 2261"/>
                <a:gd name="T51" fmla="*/ 1725 h 2749"/>
                <a:gd name="T52" fmla="*/ 1912 w 2261"/>
                <a:gd name="T53" fmla="*/ 1531 h 2749"/>
                <a:gd name="T54" fmla="*/ 1829 w 2261"/>
                <a:gd name="T55" fmla="*/ 1572 h 2749"/>
                <a:gd name="T56" fmla="*/ 1794 w 2261"/>
                <a:gd name="T57" fmla="*/ 1510 h 2749"/>
                <a:gd name="T58" fmla="*/ 1648 w 2261"/>
                <a:gd name="T59" fmla="*/ 1433 h 2749"/>
                <a:gd name="T60" fmla="*/ 1662 w 2261"/>
                <a:gd name="T61" fmla="*/ 1259 h 2749"/>
                <a:gd name="T62" fmla="*/ 1599 w 2261"/>
                <a:gd name="T63" fmla="*/ 1079 h 2749"/>
                <a:gd name="T64" fmla="*/ 1606 w 2261"/>
                <a:gd name="T65" fmla="*/ 884 h 2749"/>
                <a:gd name="T66" fmla="*/ 1536 w 2261"/>
                <a:gd name="T67" fmla="*/ 766 h 2749"/>
                <a:gd name="T68" fmla="*/ 1467 w 2261"/>
                <a:gd name="T69" fmla="*/ 605 h 2749"/>
                <a:gd name="T70" fmla="*/ 1418 w 2261"/>
                <a:gd name="T71" fmla="*/ 508 h 2749"/>
                <a:gd name="T72" fmla="*/ 1453 w 2261"/>
                <a:gd name="T73" fmla="*/ 397 h 2749"/>
                <a:gd name="T74" fmla="*/ 1369 w 2261"/>
                <a:gd name="T75" fmla="*/ 355 h 2749"/>
                <a:gd name="T76" fmla="*/ 1202 w 2261"/>
                <a:gd name="T77" fmla="*/ 439 h 2749"/>
                <a:gd name="T78" fmla="*/ 1009 w 2261"/>
                <a:gd name="T79" fmla="*/ 216 h 2749"/>
                <a:gd name="T80" fmla="*/ 883 w 2261"/>
                <a:gd name="T81" fmla="*/ 181 h 2749"/>
                <a:gd name="T82" fmla="*/ 786 w 2261"/>
                <a:gd name="T83" fmla="*/ 181 h 2749"/>
                <a:gd name="T84" fmla="*/ 751 w 2261"/>
                <a:gd name="T85" fmla="*/ 146 h 2749"/>
                <a:gd name="T86" fmla="*/ 758 w 2261"/>
                <a:gd name="T87" fmla="*/ 21 h 2749"/>
                <a:gd name="T88" fmla="*/ 661 w 2261"/>
                <a:gd name="T89" fmla="*/ 77 h 2749"/>
                <a:gd name="T90" fmla="*/ 459 w 2261"/>
                <a:gd name="T91" fmla="*/ 112 h 2749"/>
                <a:gd name="T92" fmla="*/ 396 w 2261"/>
                <a:gd name="T93" fmla="*/ 285 h 2749"/>
                <a:gd name="T94" fmla="*/ 327 w 2261"/>
                <a:gd name="T95" fmla="*/ 390 h 2749"/>
                <a:gd name="T96" fmla="*/ 299 w 2261"/>
                <a:gd name="T97" fmla="*/ 473 h 2749"/>
                <a:gd name="T98" fmla="*/ 404 w 2261"/>
                <a:gd name="T99" fmla="*/ 710 h 2749"/>
                <a:gd name="T100" fmla="*/ 522 w 2261"/>
                <a:gd name="T101" fmla="*/ 738 h 2749"/>
                <a:gd name="T102" fmla="*/ 271 w 2261"/>
                <a:gd name="T103" fmla="*/ 807 h 2749"/>
                <a:gd name="T104" fmla="*/ 111 w 2261"/>
                <a:gd name="T105" fmla="*/ 981 h 2749"/>
                <a:gd name="T106" fmla="*/ 77 w 2261"/>
                <a:gd name="T107" fmla="*/ 1231 h 2749"/>
                <a:gd name="T108" fmla="*/ 97 w 2261"/>
                <a:gd name="T109" fmla="*/ 1398 h 2749"/>
                <a:gd name="T110" fmla="*/ 111 w 2261"/>
                <a:gd name="T111" fmla="*/ 1628 h 2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61" h="2749">
                  <a:moveTo>
                    <a:pt x="111" y="1628"/>
                  </a:moveTo>
                  <a:lnTo>
                    <a:pt x="111" y="1642"/>
                  </a:lnTo>
                  <a:lnTo>
                    <a:pt x="69" y="1635"/>
                  </a:lnTo>
                  <a:lnTo>
                    <a:pt x="21" y="1691"/>
                  </a:lnTo>
                  <a:lnTo>
                    <a:pt x="0" y="1698"/>
                  </a:lnTo>
                  <a:lnTo>
                    <a:pt x="7" y="1719"/>
                  </a:lnTo>
                  <a:lnTo>
                    <a:pt x="28" y="1725"/>
                  </a:lnTo>
                  <a:lnTo>
                    <a:pt x="69" y="1837"/>
                  </a:lnTo>
                  <a:lnTo>
                    <a:pt x="153" y="1871"/>
                  </a:lnTo>
                  <a:lnTo>
                    <a:pt x="153" y="1885"/>
                  </a:lnTo>
                  <a:lnTo>
                    <a:pt x="132" y="1927"/>
                  </a:lnTo>
                  <a:lnTo>
                    <a:pt x="111" y="1948"/>
                  </a:lnTo>
                  <a:lnTo>
                    <a:pt x="90" y="1955"/>
                  </a:lnTo>
                  <a:lnTo>
                    <a:pt x="56" y="1997"/>
                  </a:lnTo>
                  <a:lnTo>
                    <a:pt x="97" y="2018"/>
                  </a:lnTo>
                  <a:lnTo>
                    <a:pt x="90" y="2046"/>
                  </a:lnTo>
                  <a:lnTo>
                    <a:pt x="195" y="2087"/>
                  </a:lnTo>
                  <a:lnTo>
                    <a:pt x="229" y="2129"/>
                  </a:lnTo>
                  <a:lnTo>
                    <a:pt x="264" y="2122"/>
                  </a:lnTo>
                  <a:lnTo>
                    <a:pt x="306" y="2101"/>
                  </a:lnTo>
                  <a:lnTo>
                    <a:pt x="341" y="2094"/>
                  </a:lnTo>
                  <a:lnTo>
                    <a:pt x="355" y="2087"/>
                  </a:lnTo>
                  <a:lnTo>
                    <a:pt x="390" y="2115"/>
                  </a:lnTo>
                  <a:lnTo>
                    <a:pt x="396" y="2094"/>
                  </a:lnTo>
                  <a:lnTo>
                    <a:pt x="417" y="2101"/>
                  </a:lnTo>
                  <a:lnTo>
                    <a:pt x="438" y="2059"/>
                  </a:lnTo>
                  <a:lnTo>
                    <a:pt x="501" y="2087"/>
                  </a:lnTo>
                  <a:lnTo>
                    <a:pt x="529" y="2115"/>
                  </a:lnTo>
                  <a:lnTo>
                    <a:pt x="550" y="2150"/>
                  </a:lnTo>
                  <a:lnTo>
                    <a:pt x="584" y="2164"/>
                  </a:lnTo>
                  <a:lnTo>
                    <a:pt x="570" y="2178"/>
                  </a:lnTo>
                  <a:lnTo>
                    <a:pt x="563" y="2192"/>
                  </a:lnTo>
                  <a:lnTo>
                    <a:pt x="570" y="2212"/>
                  </a:lnTo>
                  <a:lnTo>
                    <a:pt x="584" y="2233"/>
                  </a:lnTo>
                  <a:lnTo>
                    <a:pt x="563" y="2261"/>
                  </a:lnTo>
                  <a:lnTo>
                    <a:pt x="584" y="2296"/>
                  </a:lnTo>
                  <a:lnTo>
                    <a:pt x="619" y="2317"/>
                  </a:lnTo>
                  <a:lnTo>
                    <a:pt x="633" y="2317"/>
                  </a:lnTo>
                  <a:lnTo>
                    <a:pt x="633" y="2352"/>
                  </a:lnTo>
                  <a:lnTo>
                    <a:pt x="619" y="2372"/>
                  </a:lnTo>
                  <a:lnTo>
                    <a:pt x="633" y="2393"/>
                  </a:lnTo>
                  <a:lnTo>
                    <a:pt x="654" y="2414"/>
                  </a:lnTo>
                  <a:lnTo>
                    <a:pt x="633" y="2421"/>
                  </a:lnTo>
                  <a:lnTo>
                    <a:pt x="654" y="2428"/>
                  </a:lnTo>
                  <a:lnTo>
                    <a:pt x="668" y="2442"/>
                  </a:lnTo>
                  <a:lnTo>
                    <a:pt x="689" y="2456"/>
                  </a:lnTo>
                  <a:lnTo>
                    <a:pt x="654" y="2456"/>
                  </a:lnTo>
                  <a:lnTo>
                    <a:pt x="668" y="2477"/>
                  </a:lnTo>
                  <a:lnTo>
                    <a:pt x="682" y="2477"/>
                  </a:lnTo>
                  <a:lnTo>
                    <a:pt x="723" y="2463"/>
                  </a:lnTo>
                  <a:lnTo>
                    <a:pt x="730" y="2463"/>
                  </a:lnTo>
                  <a:lnTo>
                    <a:pt x="758" y="2505"/>
                  </a:lnTo>
                  <a:lnTo>
                    <a:pt x="821" y="2463"/>
                  </a:lnTo>
                  <a:lnTo>
                    <a:pt x="821" y="2449"/>
                  </a:lnTo>
                  <a:lnTo>
                    <a:pt x="863" y="2463"/>
                  </a:lnTo>
                  <a:lnTo>
                    <a:pt x="877" y="2484"/>
                  </a:lnTo>
                  <a:lnTo>
                    <a:pt x="856" y="2511"/>
                  </a:lnTo>
                  <a:lnTo>
                    <a:pt x="877" y="2519"/>
                  </a:lnTo>
                  <a:lnTo>
                    <a:pt x="883" y="2539"/>
                  </a:lnTo>
                  <a:lnTo>
                    <a:pt x="856" y="2546"/>
                  </a:lnTo>
                  <a:lnTo>
                    <a:pt x="863" y="2616"/>
                  </a:lnTo>
                  <a:lnTo>
                    <a:pt x="925" y="2609"/>
                  </a:lnTo>
                  <a:lnTo>
                    <a:pt x="946" y="2609"/>
                  </a:lnTo>
                  <a:lnTo>
                    <a:pt x="939" y="2651"/>
                  </a:lnTo>
                  <a:lnTo>
                    <a:pt x="911" y="2671"/>
                  </a:lnTo>
                  <a:lnTo>
                    <a:pt x="946" y="2671"/>
                  </a:lnTo>
                  <a:lnTo>
                    <a:pt x="946" y="2678"/>
                  </a:lnTo>
                  <a:lnTo>
                    <a:pt x="974" y="2658"/>
                  </a:lnTo>
                  <a:lnTo>
                    <a:pt x="988" y="2671"/>
                  </a:lnTo>
                  <a:lnTo>
                    <a:pt x="1023" y="2658"/>
                  </a:lnTo>
                  <a:lnTo>
                    <a:pt x="1023" y="2686"/>
                  </a:lnTo>
                  <a:lnTo>
                    <a:pt x="1036" y="2741"/>
                  </a:lnTo>
                  <a:lnTo>
                    <a:pt x="1044" y="2748"/>
                  </a:lnTo>
                  <a:lnTo>
                    <a:pt x="1085" y="2706"/>
                  </a:lnTo>
                  <a:lnTo>
                    <a:pt x="1126" y="2686"/>
                  </a:lnTo>
                  <a:lnTo>
                    <a:pt x="1175" y="2658"/>
                  </a:lnTo>
                  <a:lnTo>
                    <a:pt x="1182" y="2658"/>
                  </a:lnTo>
                  <a:lnTo>
                    <a:pt x="1189" y="2637"/>
                  </a:lnTo>
                  <a:lnTo>
                    <a:pt x="1182" y="2609"/>
                  </a:lnTo>
                  <a:lnTo>
                    <a:pt x="1202" y="2553"/>
                  </a:lnTo>
                  <a:lnTo>
                    <a:pt x="1189" y="2525"/>
                  </a:lnTo>
                  <a:lnTo>
                    <a:pt x="1237" y="2519"/>
                  </a:lnTo>
                  <a:lnTo>
                    <a:pt x="1251" y="2560"/>
                  </a:lnTo>
                  <a:lnTo>
                    <a:pt x="1272" y="2581"/>
                  </a:lnTo>
                  <a:lnTo>
                    <a:pt x="1335" y="2546"/>
                  </a:lnTo>
                  <a:lnTo>
                    <a:pt x="1349" y="2525"/>
                  </a:lnTo>
                  <a:lnTo>
                    <a:pt x="1376" y="2539"/>
                  </a:lnTo>
                  <a:lnTo>
                    <a:pt x="1404" y="2511"/>
                  </a:lnTo>
                  <a:lnTo>
                    <a:pt x="1349" y="2449"/>
                  </a:lnTo>
                  <a:lnTo>
                    <a:pt x="1404" y="2428"/>
                  </a:lnTo>
                  <a:lnTo>
                    <a:pt x="1411" y="2428"/>
                  </a:lnTo>
                  <a:lnTo>
                    <a:pt x="1453" y="2421"/>
                  </a:lnTo>
                  <a:lnTo>
                    <a:pt x="1453" y="2379"/>
                  </a:lnTo>
                  <a:lnTo>
                    <a:pt x="1474" y="2379"/>
                  </a:lnTo>
                  <a:lnTo>
                    <a:pt x="1529" y="2379"/>
                  </a:lnTo>
                  <a:lnTo>
                    <a:pt x="1599" y="2324"/>
                  </a:lnTo>
                  <a:lnTo>
                    <a:pt x="1613" y="2317"/>
                  </a:lnTo>
                  <a:lnTo>
                    <a:pt x="1648" y="2310"/>
                  </a:lnTo>
                  <a:lnTo>
                    <a:pt x="1627" y="2212"/>
                  </a:lnTo>
                  <a:lnTo>
                    <a:pt x="1648" y="2192"/>
                  </a:lnTo>
                  <a:lnTo>
                    <a:pt x="1703" y="2219"/>
                  </a:lnTo>
                  <a:lnTo>
                    <a:pt x="1745" y="2185"/>
                  </a:lnTo>
                  <a:lnTo>
                    <a:pt x="1856" y="2185"/>
                  </a:lnTo>
                  <a:lnTo>
                    <a:pt x="1863" y="2150"/>
                  </a:lnTo>
                  <a:lnTo>
                    <a:pt x="1877" y="2150"/>
                  </a:lnTo>
                  <a:lnTo>
                    <a:pt x="1891" y="2164"/>
                  </a:lnTo>
                  <a:lnTo>
                    <a:pt x="1926" y="2178"/>
                  </a:lnTo>
                  <a:lnTo>
                    <a:pt x="1996" y="2150"/>
                  </a:lnTo>
                  <a:lnTo>
                    <a:pt x="2037" y="2094"/>
                  </a:lnTo>
                  <a:lnTo>
                    <a:pt x="2065" y="2122"/>
                  </a:lnTo>
                  <a:lnTo>
                    <a:pt x="2093" y="2101"/>
                  </a:lnTo>
                  <a:lnTo>
                    <a:pt x="2128" y="2052"/>
                  </a:lnTo>
                  <a:lnTo>
                    <a:pt x="2107" y="2031"/>
                  </a:lnTo>
                  <a:lnTo>
                    <a:pt x="2142" y="1983"/>
                  </a:lnTo>
                  <a:lnTo>
                    <a:pt x="2135" y="1934"/>
                  </a:lnTo>
                  <a:lnTo>
                    <a:pt x="2156" y="1892"/>
                  </a:lnTo>
                  <a:lnTo>
                    <a:pt x="2142" y="1871"/>
                  </a:lnTo>
                  <a:lnTo>
                    <a:pt x="2197" y="1858"/>
                  </a:lnTo>
                  <a:lnTo>
                    <a:pt x="2218" y="1858"/>
                  </a:lnTo>
                  <a:lnTo>
                    <a:pt x="2218" y="1871"/>
                  </a:lnTo>
                  <a:lnTo>
                    <a:pt x="2239" y="1816"/>
                  </a:lnTo>
                  <a:lnTo>
                    <a:pt x="2253" y="1816"/>
                  </a:lnTo>
                  <a:lnTo>
                    <a:pt x="2239" y="1802"/>
                  </a:lnTo>
                  <a:lnTo>
                    <a:pt x="2260" y="1774"/>
                  </a:lnTo>
                  <a:lnTo>
                    <a:pt x="2260" y="1760"/>
                  </a:lnTo>
                  <a:lnTo>
                    <a:pt x="2218" y="1642"/>
                  </a:lnTo>
                  <a:lnTo>
                    <a:pt x="2190" y="1691"/>
                  </a:lnTo>
                  <a:lnTo>
                    <a:pt x="2142" y="1704"/>
                  </a:lnTo>
                  <a:lnTo>
                    <a:pt x="2128" y="1704"/>
                  </a:lnTo>
                  <a:lnTo>
                    <a:pt x="2093" y="1725"/>
                  </a:lnTo>
                  <a:lnTo>
                    <a:pt x="2009" y="1600"/>
                  </a:lnTo>
                  <a:lnTo>
                    <a:pt x="1975" y="1586"/>
                  </a:lnTo>
                  <a:lnTo>
                    <a:pt x="1968" y="1565"/>
                  </a:lnTo>
                  <a:lnTo>
                    <a:pt x="1961" y="1572"/>
                  </a:lnTo>
                  <a:lnTo>
                    <a:pt x="1912" y="1531"/>
                  </a:lnTo>
                  <a:lnTo>
                    <a:pt x="1891" y="1558"/>
                  </a:lnTo>
                  <a:lnTo>
                    <a:pt x="1842" y="1565"/>
                  </a:lnTo>
                  <a:lnTo>
                    <a:pt x="1835" y="1538"/>
                  </a:lnTo>
                  <a:lnTo>
                    <a:pt x="1808" y="1572"/>
                  </a:lnTo>
                  <a:lnTo>
                    <a:pt x="1829" y="1572"/>
                  </a:lnTo>
                  <a:lnTo>
                    <a:pt x="1808" y="1635"/>
                  </a:lnTo>
                  <a:lnTo>
                    <a:pt x="1794" y="1635"/>
                  </a:lnTo>
                  <a:lnTo>
                    <a:pt x="1780" y="1635"/>
                  </a:lnTo>
                  <a:lnTo>
                    <a:pt x="1773" y="1586"/>
                  </a:lnTo>
                  <a:lnTo>
                    <a:pt x="1794" y="1510"/>
                  </a:lnTo>
                  <a:lnTo>
                    <a:pt x="1738" y="1503"/>
                  </a:lnTo>
                  <a:lnTo>
                    <a:pt x="1738" y="1489"/>
                  </a:lnTo>
                  <a:lnTo>
                    <a:pt x="1738" y="1475"/>
                  </a:lnTo>
                  <a:lnTo>
                    <a:pt x="1696" y="1454"/>
                  </a:lnTo>
                  <a:lnTo>
                    <a:pt x="1648" y="1433"/>
                  </a:lnTo>
                  <a:lnTo>
                    <a:pt x="1669" y="1398"/>
                  </a:lnTo>
                  <a:lnTo>
                    <a:pt x="1641" y="1329"/>
                  </a:lnTo>
                  <a:lnTo>
                    <a:pt x="1662" y="1301"/>
                  </a:lnTo>
                  <a:lnTo>
                    <a:pt x="1669" y="1308"/>
                  </a:lnTo>
                  <a:lnTo>
                    <a:pt x="1662" y="1259"/>
                  </a:lnTo>
                  <a:lnTo>
                    <a:pt x="1641" y="1225"/>
                  </a:lnTo>
                  <a:lnTo>
                    <a:pt x="1662" y="1141"/>
                  </a:lnTo>
                  <a:lnTo>
                    <a:pt x="1648" y="1148"/>
                  </a:lnTo>
                  <a:lnTo>
                    <a:pt x="1634" y="1085"/>
                  </a:lnTo>
                  <a:lnTo>
                    <a:pt x="1599" y="1079"/>
                  </a:lnTo>
                  <a:lnTo>
                    <a:pt x="1571" y="1085"/>
                  </a:lnTo>
                  <a:lnTo>
                    <a:pt x="1543" y="1037"/>
                  </a:lnTo>
                  <a:lnTo>
                    <a:pt x="1585" y="1009"/>
                  </a:lnTo>
                  <a:lnTo>
                    <a:pt x="1606" y="967"/>
                  </a:lnTo>
                  <a:lnTo>
                    <a:pt x="1606" y="884"/>
                  </a:lnTo>
                  <a:lnTo>
                    <a:pt x="1599" y="898"/>
                  </a:lnTo>
                  <a:lnTo>
                    <a:pt x="1550" y="877"/>
                  </a:lnTo>
                  <a:lnTo>
                    <a:pt x="1536" y="807"/>
                  </a:lnTo>
                  <a:lnTo>
                    <a:pt x="1550" y="779"/>
                  </a:lnTo>
                  <a:lnTo>
                    <a:pt x="1536" y="766"/>
                  </a:lnTo>
                  <a:lnTo>
                    <a:pt x="1502" y="766"/>
                  </a:lnTo>
                  <a:lnTo>
                    <a:pt x="1481" y="738"/>
                  </a:lnTo>
                  <a:lnTo>
                    <a:pt x="1502" y="717"/>
                  </a:lnTo>
                  <a:lnTo>
                    <a:pt x="1481" y="619"/>
                  </a:lnTo>
                  <a:lnTo>
                    <a:pt x="1467" y="605"/>
                  </a:lnTo>
                  <a:lnTo>
                    <a:pt x="1453" y="585"/>
                  </a:lnTo>
                  <a:lnTo>
                    <a:pt x="1446" y="557"/>
                  </a:lnTo>
                  <a:lnTo>
                    <a:pt x="1432" y="550"/>
                  </a:lnTo>
                  <a:lnTo>
                    <a:pt x="1411" y="515"/>
                  </a:lnTo>
                  <a:lnTo>
                    <a:pt x="1418" y="508"/>
                  </a:lnTo>
                  <a:lnTo>
                    <a:pt x="1411" y="494"/>
                  </a:lnTo>
                  <a:lnTo>
                    <a:pt x="1446" y="473"/>
                  </a:lnTo>
                  <a:lnTo>
                    <a:pt x="1467" y="439"/>
                  </a:lnTo>
                  <a:lnTo>
                    <a:pt x="1439" y="397"/>
                  </a:lnTo>
                  <a:lnTo>
                    <a:pt x="1453" y="397"/>
                  </a:lnTo>
                  <a:lnTo>
                    <a:pt x="1439" y="376"/>
                  </a:lnTo>
                  <a:lnTo>
                    <a:pt x="1453" y="362"/>
                  </a:lnTo>
                  <a:lnTo>
                    <a:pt x="1439" y="341"/>
                  </a:lnTo>
                  <a:lnTo>
                    <a:pt x="1383" y="327"/>
                  </a:lnTo>
                  <a:lnTo>
                    <a:pt x="1369" y="355"/>
                  </a:lnTo>
                  <a:lnTo>
                    <a:pt x="1356" y="376"/>
                  </a:lnTo>
                  <a:lnTo>
                    <a:pt x="1341" y="418"/>
                  </a:lnTo>
                  <a:lnTo>
                    <a:pt x="1300" y="397"/>
                  </a:lnTo>
                  <a:lnTo>
                    <a:pt x="1244" y="397"/>
                  </a:lnTo>
                  <a:lnTo>
                    <a:pt x="1202" y="439"/>
                  </a:lnTo>
                  <a:lnTo>
                    <a:pt x="1209" y="425"/>
                  </a:lnTo>
                  <a:lnTo>
                    <a:pt x="1140" y="376"/>
                  </a:lnTo>
                  <a:lnTo>
                    <a:pt x="1078" y="306"/>
                  </a:lnTo>
                  <a:lnTo>
                    <a:pt x="1044" y="251"/>
                  </a:lnTo>
                  <a:lnTo>
                    <a:pt x="1009" y="216"/>
                  </a:lnTo>
                  <a:lnTo>
                    <a:pt x="974" y="195"/>
                  </a:lnTo>
                  <a:lnTo>
                    <a:pt x="960" y="223"/>
                  </a:lnTo>
                  <a:lnTo>
                    <a:pt x="939" y="223"/>
                  </a:lnTo>
                  <a:lnTo>
                    <a:pt x="890" y="174"/>
                  </a:lnTo>
                  <a:lnTo>
                    <a:pt x="883" y="181"/>
                  </a:lnTo>
                  <a:lnTo>
                    <a:pt x="877" y="174"/>
                  </a:lnTo>
                  <a:lnTo>
                    <a:pt x="842" y="230"/>
                  </a:lnTo>
                  <a:lnTo>
                    <a:pt x="814" y="230"/>
                  </a:lnTo>
                  <a:lnTo>
                    <a:pt x="821" y="209"/>
                  </a:lnTo>
                  <a:lnTo>
                    <a:pt x="786" y="181"/>
                  </a:lnTo>
                  <a:lnTo>
                    <a:pt x="758" y="209"/>
                  </a:lnTo>
                  <a:lnTo>
                    <a:pt x="723" y="195"/>
                  </a:lnTo>
                  <a:lnTo>
                    <a:pt x="696" y="160"/>
                  </a:lnTo>
                  <a:lnTo>
                    <a:pt x="710" y="132"/>
                  </a:lnTo>
                  <a:lnTo>
                    <a:pt x="751" y="146"/>
                  </a:lnTo>
                  <a:lnTo>
                    <a:pt x="793" y="77"/>
                  </a:lnTo>
                  <a:lnTo>
                    <a:pt x="779" y="28"/>
                  </a:lnTo>
                  <a:lnTo>
                    <a:pt x="793" y="14"/>
                  </a:lnTo>
                  <a:lnTo>
                    <a:pt x="765" y="0"/>
                  </a:lnTo>
                  <a:lnTo>
                    <a:pt x="758" y="21"/>
                  </a:lnTo>
                  <a:lnTo>
                    <a:pt x="730" y="14"/>
                  </a:lnTo>
                  <a:lnTo>
                    <a:pt x="717" y="35"/>
                  </a:lnTo>
                  <a:lnTo>
                    <a:pt x="696" y="28"/>
                  </a:lnTo>
                  <a:lnTo>
                    <a:pt x="689" y="56"/>
                  </a:lnTo>
                  <a:lnTo>
                    <a:pt x="661" y="77"/>
                  </a:lnTo>
                  <a:lnTo>
                    <a:pt x="668" y="56"/>
                  </a:lnTo>
                  <a:lnTo>
                    <a:pt x="598" y="56"/>
                  </a:lnTo>
                  <a:lnTo>
                    <a:pt x="550" y="56"/>
                  </a:lnTo>
                  <a:lnTo>
                    <a:pt x="529" y="14"/>
                  </a:lnTo>
                  <a:lnTo>
                    <a:pt x="459" y="112"/>
                  </a:lnTo>
                  <a:lnTo>
                    <a:pt x="431" y="195"/>
                  </a:lnTo>
                  <a:lnTo>
                    <a:pt x="417" y="188"/>
                  </a:lnTo>
                  <a:lnTo>
                    <a:pt x="355" y="188"/>
                  </a:lnTo>
                  <a:lnTo>
                    <a:pt x="327" y="244"/>
                  </a:lnTo>
                  <a:lnTo>
                    <a:pt x="396" y="285"/>
                  </a:lnTo>
                  <a:lnTo>
                    <a:pt x="417" y="306"/>
                  </a:lnTo>
                  <a:lnTo>
                    <a:pt x="417" y="320"/>
                  </a:lnTo>
                  <a:lnTo>
                    <a:pt x="396" y="320"/>
                  </a:lnTo>
                  <a:lnTo>
                    <a:pt x="341" y="362"/>
                  </a:lnTo>
                  <a:lnTo>
                    <a:pt x="327" y="390"/>
                  </a:lnTo>
                  <a:lnTo>
                    <a:pt x="271" y="397"/>
                  </a:lnTo>
                  <a:lnTo>
                    <a:pt x="223" y="445"/>
                  </a:lnTo>
                  <a:lnTo>
                    <a:pt x="229" y="473"/>
                  </a:lnTo>
                  <a:lnTo>
                    <a:pt x="285" y="473"/>
                  </a:lnTo>
                  <a:lnTo>
                    <a:pt x="299" y="473"/>
                  </a:lnTo>
                  <a:lnTo>
                    <a:pt x="306" y="550"/>
                  </a:lnTo>
                  <a:lnTo>
                    <a:pt x="355" y="543"/>
                  </a:lnTo>
                  <a:lnTo>
                    <a:pt x="404" y="605"/>
                  </a:lnTo>
                  <a:lnTo>
                    <a:pt x="390" y="675"/>
                  </a:lnTo>
                  <a:lnTo>
                    <a:pt x="404" y="710"/>
                  </a:lnTo>
                  <a:lnTo>
                    <a:pt x="466" y="738"/>
                  </a:lnTo>
                  <a:lnTo>
                    <a:pt x="487" y="689"/>
                  </a:lnTo>
                  <a:lnTo>
                    <a:pt x="501" y="668"/>
                  </a:lnTo>
                  <a:lnTo>
                    <a:pt x="550" y="710"/>
                  </a:lnTo>
                  <a:lnTo>
                    <a:pt x="522" y="738"/>
                  </a:lnTo>
                  <a:lnTo>
                    <a:pt x="515" y="738"/>
                  </a:lnTo>
                  <a:lnTo>
                    <a:pt x="431" y="786"/>
                  </a:lnTo>
                  <a:lnTo>
                    <a:pt x="390" y="800"/>
                  </a:lnTo>
                  <a:lnTo>
                    <a:pt x="334" y="835"/>
                  </a:lnTo>
                  <a:lnTo>
                    <a:pt x="271" y="807"/>
                  </a:lnTo>
                  <a:lnTo>
                    <a:pt x="250" y="807"/>
                  </a:lnTo>
                  <a:lnTo>
                    <a:pt x="250" y="842"/>
                  </a:lnTo>
                  <a:lnTo>
                    <a:pt x="209" y="946"/>
                  </a:lnTo>
                  <a:lnTo>
                    <a:pt x="174" y="953"/>
                  </a:lnTo>
                  <a:lnTo>
                    <a:pt x="111" y="981"/>
                  </a:lnTo>
                  <a:lnTo>
                    <a:pt x="56" y="1037"/>
                  </a:lnTo>
                  <a:lnTo>
                    <a:pt x="42" y="1079"/>
                  </a:lnTo>
                  <a:lnTo>
                    <a:pt x="62" y="1162"/>
                  </a:lnTo>
                  <a:lnTo>
                    <a:pt x="56" y="1183"/>
                  </a:lnTo>
                  <a:lnTo>
                    <a:pt x="77" y="1231"/>
                  </a:lnTo>
                  <a:lnTo>
                    <a:pt x="104" y="1204"/>
                  </a:lnTo>
                  <a:lnTo>
                    <a:pt x="153" y="1231"/>
                  </a:lnTo>
                  <a:lnTo>
                    <a:pt x="132" y="1308"/>
                  </a:lnTo>
                  <a:lnTo>
                    <a:pt x="125" y="1315"/>
                  </a:lnTo>
                  <a:lnTo>
                    <a:pt x="97" y="1398"/>
                  </a:lnTo>
                  <a:lnTo>
                    <a:pt x="97" y="1475"/>
                  </a:lnTo>
                  <a:lnTo>
                    <a:pt x="69" y="1558"/>
                  </a:lnTo>
                  <a:lnTo>
                    <a:pt x="97" y="1565"/>
                  </a:lnTo>
                  <a:lnTo>
                    <a:pt x="111" y="1593"/>
                  </a:lnTo>
                  <a:lnTo>
                    <a:pt x="111" y="1628"/>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3" name="Freeform 72"/>
            <p:cNvSpPr>
              <a:spLocks noChangeArrowheads="1"/>
            </p:cNvSpPr>
            <p:nvPr/>
          </p:nvSpPr>
          <p:spPr bwMode="auto">
            <a:xfrm>
              <a:off x="17282528" y="5742287"/>
              <a:ext cx="1410427" cy="1317311"/>
            </a:xfrm>
            <a:custGeom>
              <a:avLst/>
              <a:gdLst>
                <a:gd name="T0" fmla="*/ 2552 w 3005"/>
                <a:gd name="T1" fmla="*/ 1085 h 2804"/>
                <a:gd name="T2" fmla="*/ 2462 w 3005"/>
                <a:gd name="T3" fmla="*/ 890 h 2804"/>
                <a:gd name="T4" fmla="*/ 2308 w 3005"/>
                <a:gd name="T5" fmla="*/ 751 h 2804"/>
                <a:gd name="T6" fmla="*/ 2295 w 3005"/>
                <a:gd name="T7" fmla="*/ 793 h 2804"/>
                <a:gd name="T8" fmla="*/ 2065 w 3005"/>
                <a:gd name="T9" fmla="*/ 689 h 2804"/>
                <a:gd name="T10" fmla="*/ 1508 w 3005"/>
                <a:gd name="T11" fmla="*/ 264 h 2804"/>
                <a:gd name="T12" fmla="*/ 1084 w 3005"/>
                <a:gd name="T13" fmla="*/ 0 h 2804"/>
                <a:gd name="T14" fmla="*/ 1063 w 3005"/>
                <a:gd name="T15" fmla="*/ 167 h 2804"/>
                <a:gd name="T16" fmla="*/ 1001 w 3005"/>
                <a:gd name="T17" fmla="*/ 258 h 2804"/>
                <a:gd name="T18" fmla="*/ 855 w 3005"/>
                <a:gd name="T19" fmla="*/ 306 h 2804"/>
                <a:gd name="T20" fmla="*/ 813 w 3005"/>
                <a:gd name="T21" fmla="*/ 230 h 2804"/>
                <a:gd name="T22" fmla="*/ 737 w 3005"/>
                <a:gd name="T23" fmla="*/ 230 h 2804"/>
                <a:gd name="T24" fmla="*/ 716 w 3005"/>
                <a:gd name="T25" fmla="*/ 160 h 2804"/>
                <a:gd name="T26" fmla="*/ 577 w 3005"/>
                <a:gd name="T27" fmla="*/ 139 h 2804"/>
                <a:gd name="T28" fmla="*/ 529 w 3005"/>
                <a:gd name="T29" fmla="*/ 83 h 2804"/>
                <a:gd name="T30" fmla="*/ 424 w 3005"/>
                <a:gd name="T31" fmla="*/ 42 h 2804"/>
                <a:gd name="T32" fmla="*/ 292 w 3005"/>
                <a:gd name="T33" fmla="*/ 83 h 2804"/>
                <a:gd name="T34" fmla="*/ 216 w 3005"/>
                <a:gd name="T35" fmla="*/ 132 h 2804"/>
                <a:gd name="T36" fmla="*/ 104 w 3005"/>
                <a:gd name="T37" fmla="*/ 139 h 2804"/>
                <a:gd name="T38" fmla="*/ 90 w 3005"/>
                <a:gd name="T39" fmla="*/ 299 h 2804"/>
                <a:gd name="T40" fmla="*/ 21 w 3005"/>
                <a:gd name="T41" fmla="*/ 473 h 2804"/>
                <a:gd name="T42" fmla="*/ 202 w 3005"/>
                <a:gd name="T43" fmla="*/ 466 h 2804"/>
                <a:gd name="T44" fmla="*/ 389 w 3005"/>
                <a:gd name="T45" fmla="*/ 494 h 2804"/>
                <a:gd name="T46" fmla="*/ 396 w 3005"/>
                <a:gd name="T47" fmla="*/ 633 h 2804"/>
                <a:gd name="T48" fmla="*/ 320 w 3005"/>
                <a:gd name="T49" fmla="*/ 633 h 2804"/>
                <a:gd name="T50" fmla="*/ 153 w 3005"/>
                <a:gd name="T51" fmla="*/ 723 h 2804"/>
                <a:gd name="T52" fmla="*/ 327 w 3005"/>
                <a:gd name="T53" fmla="*/ 849 h 2804"/>
                <a:gd name="T54" fmla="*/ 424 w 3005"/>
                <a:gd name="T55" fmla="*/ 793 h 2804"/>
                <a:gd name="T56" fmla="*/ 417 w 3005"/>
                <a:gd name="T57" fmla="*/ 918 h 2804"/>
                <a:gd name="T58" fmla="*/ 452 w 3005"/>
                <a:gd name="T59" fmla="*/ 953 h 2804"/>
                <a:gd name="T60" fmla="*/ 549 w 3005"/>
                <a:gd name="T61" fmla="*/ 953 h 2804"/>
                <a:gd name="T62" fmla="*/ 675 w 3005"/>
                <a:gd name="T63" fmla="*/ 988 h 2804"/>
                <a:gd name="T64" fmla="*/ 868 w 3005"/>
                <a:gd name="T65" fmla="*/ 1211 h 2804"/>
                <a:gd name="T66" fmla="*/ 1035 w 3005"/>
                <a:gd name="T67" fmla="*/ 1127 h 2804"/>
                <a:gd name="T68" fmla="*/ 1119 w 3005"/>
                <a:gd name="T69" fmla="*/ 1169 h 2804"/>
                <a:gd name="T70" fmla="*/ 1084 w 3005"/>
                <a:gd name="T71" fmla="*/ 1280 h 2804"/>
                <a:gd name="T72" fmla="*/ 1133 w 3005"/>
                <a:gd name="T73" fmla="*/ 1377 h 2804"/>
                <a:gd name="T74" fmla="*/ 1202 w 3005"/>
                <a:gd name="T75" fmla="*/ 1538 h 2804"/>
                <a:gd name="T76" fmla="*/ 1272 w 3005"/>
                <a:gd name="T77" fmla="*/ 1656 h 2804"/>
                <a:gd name="T78" fmla="*/ 1265 w 3005"/>
                <a:gd name="T79" fmla="*/ 1851 h 2804"/>
                <a:gd name="T80" fmla="*/ 1328 w 3005"/>
                <a:gd name="T81" fmla="*/ 2031 h 2804"/>
                <a:gd name="T82" fmla="*/ 1314 w 3005"/>
                <a:gd name="T83" fmla="*/ 2205 h 2804"/>
                <a:gd name="T84" fmla="*/ 1460 w 3005"/>
                <a:gd name="T85" fmla="*/ 2282 h 2804"/>
                <a:gd name="T86" fmla="*/ 1495 w 3005"/>
                <a:gd name="T87" fmla="*/ 2344 h 2804"/>
                <a:gd name="T88" fmla="*/ 1578 w 3005"/>
                <a:gd name="T89" fmla="*/ 2303 h 2804"/>
                <a:gd name="T90" fmla="*/ 1759 w 3005"/>
                <a:gd name="T91" fmla="*/ 2497 h 2804"/>
                <a:gd name="T92" fmla="*/ 1926 w 3005"/>
                <a:gd name="T93" fmla="*/ 2532 h 2804"/>
                <a:gd name="T94" fmla="*/ 1884 w 3005"/>
                <a:gd name="T95" fmla="*/ 2643 h 2804"/>
                <a:gd name="T96" fmla="*/ 1801 w 3005"/>
                <a:gd name="T97" fmla="*/ 2706 h 2804"/>
                <a:gd name="T98" fmla="*/ 2037 w 3005"/>
                <a:gd name="T99" fmla="*/ 2762 h 2804"/>
                <a:gd name="T100" fmla="*/ 2211 w 3005"/>
                <a:gd name="T101" fmla="*/ 2776 h 2804"/>
                <a:gd name="T102" fmla="*/ 2322 w 3005"/>
                <a:gd name="T103" fmla="*/ 2623 h 2804"/>
                <a:gd name="T104" fmla="*/ 2510 w 3005"/>
                <a:gd name="T105" fmla="*/ 2532 h 2804"/>
                <a:gd name="T106" fmla="*/ 2649 w 3005"/>
                <a:gd name="T107" fmla="*/ 2525 h 2804"/>
                <a:gd name="T108" fmla="*/ 2747 w 3005"/>
                <a:gd name="T109" fmla="*/ 2435 h 2804"/>
                <a:gd name="T110" fmla="*/ 2962 w 3005"/>
                <a:gd name="T111" fmla="*/ 2365 h 2804"/>
                <a:gd name="T112" fmla="*/ 2948 w 3005"/>
                <a:gd name="T113" fmla="*/ 2212 h 2804"/>
                <a:gd name="T114" fmla="*/ 2886 w 3005"/>
                <a:gd name="T115" fmla="*/ 1948 h 2804"/>
                <a:gd name="T116" fmla="*/ 2775 w 3005"/>
                <a:gd name="T117" fmla="*/ 1614 h 2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05" h="2804">
                  <a:moveTo>
                    <a:pt x="2719" y="1475"/>
                  </a:moveTo>
                  <a:lnTo>
                    <a:pt x="2705" y="1447"/>
                  </a:lnTo>
                  <a:lnTo>
                    <a:pt x="2649" y="1357"/>
                  </a:lnTo>
                  <a:lnTo>
                    <a:pt x="2615" y="1231"/>
                  </a:lnTo>
                  <a:lnTo>
                    <a:pt x="2552" y="1085"/>
                  </a:lnTo>
                  <a:lnTo>
                    <a:pt x="2517" y="1016"/>
                  </a:lnTo>
                  <a:lnTo>
                    <a:pt x="2517" y="988"/>
                  </a:lnTo>
                  <a:lnTo>
                    <a:pt x="2524" y="918"/>
                  </a:lnTo>
                  <a:lnTo>
                    <a:pt x="2503" y="898"/>
                  </a:lnTo>
                  <a:lnTo>
                    <a:pt x="2462" y="890"/>
                  </a:lnTo>
                  <a:lnTo>
                    <a:pt x="2427" y="849"/>
                  </a:lnTo>
                  <a:lnTo>
                    <a:pt x="2441" y="856"/>
                  </a:lnTo>
                  <a:lnTo>
                    <a:pt x="2406" y="800"/>
                  </a:lnTo>
                  <a:lnTo>
                    <a:pt x="2329" y="751"/>
                  </a:lnTo>
                  <a:lnTo>
                    <a:pt x="2308" y="751"/>
                  </a:lnTo>
                  <a:lnTo>
                    <a:pt x="2322" y="751"/>
                  </a:lnTo>
                  <a:lnTo>
                    <a:pt x="2322" y="772"/>
                  </a:lnTo>
                  <a:lnTo>
                    <a:pt x="2315" y="758"/>
                  </a:lnTo>
                  <a:lnTo>
                    <a:pt x="2322" y="772"/>
                  </a:lnTo>
                  <a:lnTo>
                    <a:pt x="2295" y="793"/>
                  </a:lnTo>
                  <a:lnTo>
                    <a:pt x="2190" y="765"/>
                  </a:lnTo>
                  <a:lnTo>
                    <a:pt x="2128" y="723"/>
                  </a:lnTo>
                  <a:lnTo>
                    <a:pt x="2135" y="703"/>
                  </a:lnTo>
                  <a:lnTo>
                    <a:pt x="2121" y="723"/>
                  </a:lnTo>
                  <a:lnTo>
                    <a:pt x="2065" y="689"/>
                  </a:lnTo>
                  <a:lnTo>
                    <a:pt x="1995" y="640"/>
                  </a:lnTo>
                  <a:lnTo>
                    <a:pt x="1787" y="473"/>
                  </a:lnTo>
                  <a:lnTo>
                    <a:pt x="1717" y="431"/>
                  </a:lnTo>
                  <a:lnTo>
                    <a:pt x="1578" y="306"/>
                  </a:lnTo>
                  <a:lnTo>
                    <a:pt x="1508" y="264"/>
                  </a:lnTo>
                  <a:lnTo>
                    <a:pt x="1432" y="195"/>
                  </a:lnTo>
                  <a:lnTo>
                    <a:pt x="1335" y="104"/>
                  </a:lnTo>
                  <a:lnTo>
                    <a:pt x="1161" y="7"/>
                  </a:lnTo>
                  <a:lnTo>
                    <a:pt x="1140" y="7"/>
                  </a:lnTo>
                  <a:lnTo>
                    <a:pt x="1084" y="0"/>
                  </a:lnTo>
                  <a:lnTo>
                    <a:pt x="1077" y="35"/>
                  </a:lnTo>
                  <a:lnTo>
                    <a:pt x="1070" y="63"/>
                  </a:lnTo>
                  <a:lnTo>
                    <a:pt x="1049" y="83"/>
                  </a:lnTo>
                  <a:lnTo>
                    <a:pt x="1049" y="118"/>
                  </a:lnTo>
                  <a:lnTo>
                    <a:pt x="1063" y="167"/>
                  </a:lnTo>
                  <a:lnTo>
                    <a:pt x="1035" y="195"/>
                  </a:lnTo>
                  <a:lnTo>
                    <a:pt x="1063" y="209"/>
                  </a:lnTo>
                  <a:lnTo>
                    <a:pt x="1049" y="216"/>
                  </a:lnTo>
                  <a:lnTo>
                    <a:pt x="1035" y="237"/>
                  </a:lnTo>
                  <a:lnTo>
                    <a:pt x="1001" y="258"/>
                  </a:lnTo>
                  <a:lnTo>
                    <a:pt x="973" y="258"/>
                  </a:lnTo>
                  <a:lnTo>
                    <a:pt x="973" y="313"/>
                  </a:lnTo>
                  <a:lnTo>
                    <a:pt x="903" y="313"/>
                  </a:lnTo>
                  <a:lnTo>
                    <a:pt x="868" y="313"/>
                  </a:lnTo>
                  <a:lnTo>
                    <a:pt x="855" y="306"/>
                  </a:lnTo>
                  <a:lnTo>
                    <a:pt x="868" y="271"/>
                  </a:lnTo>
                  <a:lnTo>
                    <a:pt x="855" y="271"/>
                  </a:lnTo>
                  <a:lnTo>
                    <a:pt x="841" y="271"/>
                  </a:lnTo>
                  <a:lnTo>
                    <a:pt x="841" y="230"/>
                  </a:lnTo>
                  <a:lnTo>
                    <a:pt x="813" y="230"/>
                  </a:lnTo>
                  <a:lnTo>
                    <a:pt x="813" y="174"/>
                  </a:lnTo>
                  <a:lnTo>
                    <a:pt x="786" y="181"/>
                  </a:lnTo>
                  <a:lnTo>
                    <a:pt x="772" y="216"/>
                  </a:lnTo>
                  <a:lnTo>
                    <a:pt x="751" y="230"/>
                  </a:lnTo>
                  <a:lnTo>
                    <a:pt x="737" y="230"/>
                  </a:lnTo>
                  <a:lnTo>
                    <a:pt x="723" y="216"/>
                  </a:lnTo>
                  <a:lnTo>
                    <a:pt x="716" y="202"/>
                  </a:lnTo>
                  <a:lnTo>
                    <a:pt x="723" y="195"/>
                  </a:lnTo>
                  <a:lnTo>
                    <a:pt x="723" y="160"/>
                  </a:lnTo>
                  <a:lnTo>
                    <a:pt x="716" y="160"/>
                  </a:lnTo>
                  <a:lnTo>
                    <a:pt x="654" y="111"/>
                  </a:lnTo>
                  <a:lnTo>
                    <a:pt x="647" y="160"/>
                  </a:lnTo>
                  <a:lnTo>
                    <a:pt x="619" y="160"/>
                  </a:lnTo>
                  <a:lnTo>
                    <a:pt x="584" y="160"/>
                  </a:lnTo>
                  <a:lnTo>
                    <a:pt x="577" y="139"/>
                  </a:lnTo>
                  <a:lnTo>
                    <a:pt x="529" y="160"/>
                  </a:lnTo>
                  <a:lnTo>
                    <a:pt x="508" y="174"/>
                  </a:lnTo>
                  <a:lnTo>
                    <a:pt x="487" y="146"/>
                  </a:lnTo>
                  <a:lnTo>
                    <a:pt x="515" y="139"/>
                  </a:lnTo>
                  <a:lnTo>
                    <a:pt x="529" y="83"/>
                  </a:lnTo>
                  <a:lnTo>
                    <a:pt x="515" y="35"/>
                  </a:lnTo>
                  <a:lnTo>
                    <a:pt x="508" y="14"/>
                  </a:lnTo>
                  <a:lnTo>
                    <a:pt x="487" y="14"/>
                  </a:lnTo>
                  <a:lnTo>
                    <a:pt x="459" y="14"/>
                  </a:lnTo>
                  <a:lnTo>
                    <a:pt x="424" y="42"/>
                  </a:lnTo>
                  <a:lnTo>
                    <a:pt x="417" y="35"/>
                  </a:lnTo>
                  <a:lnTo>
                    <a:pt x="383" y="14"/>
                  </a:lnTo>
                  <a:lnTo>
                    <a:pt x="362" y="49"/>
                  </a:lnTo>
                  <a:lnTo>
                    <a:pt x="327" y="83"/>
                  </a:lnTo>
                  <a:lnTo>
                    <a:pt x="292" y="83"/>
                  </a:lnTo>
                  <a:lnTo>
                    <a:pt x="264" y="104"/>
                  </a:lnTo>
                  <a:lnTo>
                    <a:pt x="264" y="118"/>
                  </a:lnTo>
                  <a:lnTo>
                    <a:pt x="229" y="111"/>
                  </a:lnTo>
                  <a:lnTo>
                    <a:pt x="216" y="111"/>
                  </a:lnTo>
                  <a:lnTo>
                    <a:pt x="216" y="132"/>
                  </a:lnTo>
                  <a:lnTo>
                    <a:pt x="181" y="118"/>
                  </a:lnTo>
                  <a:lnTo>
                    <a:pt x="167" y="111"/>
                  </a:lnTo>
                  <a:lnTo>
                    <a:pt x="125" y="98"/>
                  </a:lnTo>
                  <a:lnTo>
                    <a:pt x="118" y="98"/>
                  </a:lnTo>
                  <a:lnTo>
                    <a:pt x="104" y="139"/>
                  </a:lnTo>
                  <a:lnTo>
                    <a:pt x="125" y="160"/>
                  </a:lnTo>
                  <a:lnTo>
                    <a:pt x="104" y="202"/>
                  </a:lnTo>
                  <a:lnTo>
                    <a:pt x="83" y="237"/>
                  </a:lnTo>
                  <a:lnTo>
                    <a:pt x="70" y="264"/>
                  </a:lnTo>
                  <a:lnTo>
                    <a:pt x="90" y="299"/>
                  </a:lnTo>
                  <a:lnTo>
                    <a:pt x="35" y="341"/>
                  </a:lnTo>
                  <a:lnTo>
                    <a:pt x="35" y="376"/>
                  </a:lnTo>
                  <a:lnTo>
                    <a:pt x="7" y="397"/>
                  </a:lnTo>
                  <a:lnTo>
                    <a:pt x="0" y="445"/>
                  </a:lnTo>
                  <a:lnTo>
                    <a:pt x="21" y="473"/>
                  </a:lnTo>
                  <a:lnTo>
                    <a:pt x="70" y="473"/>
                  </a:lnTo>
                  <a:lnTo>
                    <a:pt x="118" y="459"/>
                  </a:lnTo>
                  <a:lnTo>
                    <a:pt x="160" y="522"/>
                  </a:lnTo>
                  <a:lnTo>
                    <a:pt x="167" y="494"/>
                  </a:lnTo>
                  <a:lnTo>
                    <a:pt x="202" y="466"/>
                  </a:lnTo>
                  <a:lnTo>
                    <a:pt x="264" y="473"/>
                  </a:lnTo>
                  <a:lnTo>
                    <a:pt x="264" y="459"/>
                  </a:lnTo>
                  <a:lnTo>
                    <a:pt x="313" y="445"/>
                  </a:lnTo>
                  <a:lnTo>
                    <a:pt x="348" y="466"/>
                  </a:lnTo>
                  <a:lnTo>
                    <a:pt x="389" y="494"/>
                  </a:lnTo>
                  <a:lnTo>
                    <a:pt x="396" y="508"/>
                  </a:lnTo>
                  <a:lnTo>
                    <a:pt x="459" y="571"/>
                  </a:lnTo>
                  <a:lnTo>
                    <a:pt x="424" y="577"/>
                  </a:lnTo>
                  <a:lnTo>
                    <a:pt x="396" y="571"/>
                  </a:lnTo>
                  <a:lnTo>
                    <a:pt x="396" y="633"/>
                  </a:lnTo>
                  <a:lnTo>
                    <a:pt x="362" y="633"/>
                  </a:lnTo>
                  <a:lnTo>
                    <a:pt x="362" y="591"/>
                  </a:lnTo>
                  <a:lnTo>
                    <a:pt x="355" y="529"/>
                  </a:lnTo>
                  <a:lnTo>
                    <a:pt x="348" y="591"/>
                  </a:lnTo>
                  <a:lnTo>
                    <a:pt x="320" y="633"/>
                  </a:lnTo>
                  <a:lnTo>
                    <a:pt x="250" y="626"/>
                  </a:lnTo>
                  <a:lnTo>
                    <a:pt x="250" y="668"/>
                  </a:lnTo>
                  <a:lnTo>
                    <a:pt x="195" y="703"/>
                  </a:lnTo>
                  <a:lnTo>
                    <a:pt x="167" y="717"/>
                  </a:lnTo>
                  <a:lnTo>
                    <a:pt x="153" y="723"/>
                  </a:lnTo>
                  <a:lnTo>
                    <a:pt x="195" y="786"/>
                  </a:lnTo>
                  <a:lnTo>
                    <a:pt x="216" y="828"/>
                  </a:lnTo>
                  <a:lnTo>
                    <a:pt x="264" y="828"/>
                  </a:lnTo>
                  <a:lnTo>
                    <a:pt x="334" y="828"/>
                  </a:lnTo>
                  <a:lnTo>
                    <a:pt x="327" y="849"/>
                  </a:lnTo>
                  <a:lnTo>
                    <a:pt x="355" y="828"/>
                  </a:lnTo>
                  <a:lnTo>
                    <a:pt x="362" y="800"/>
                  </a:lnTo>
                  <a:lnTo>
                    <a:pt x="383" y="807"/>
                  </a:lnTo>
                  <a:lnTo>
                    <a:pt x="396" y="786"/>
                  </a:lnTo>
                  <a:lnTo>
                    <a:pt x="424" y="793"/>
                  </a:lnTo>
                  <a:lnTo>
                    <a:pt x="431" y="772"/>
                  </a:lnTo>
                  <a:lnTo>
                    <a:pt x="459" y="786"/>
                  </a:lnTo>
                  <a:lnTo>
                    <a:pt x="445" y="800"/>
                  </a:lnTo>
                  <a:lnTo>
                    <a:pt x="459" y="849"/>
                  </a:lnTo>
                  <a:lnTo>
                    <a:pt x="417" y="918"/>
                  </a:lnTo>
                  <a:lnTo>
                    <a:pt x="376" y="904"/>
                  </a:lnTo>
                  <a:lnTo>
                    <a:pt x="362" y="932"/>
                  </a:lnTo>
                  <a:lnTo>
                    <a:pt x="389" y="967"/>
                  </a:lnTo>
                  <a:lnTo>
                    <a:pt x="424" y="981"/>
                  </a:lnTo>
                  <a:lnTo>
                    <a:pt x="452" y="953"/>
                  </a:lnTo>
                  <a:lnTo>
                    <a:pt x="487" y="981"/>
                  </a:lnTo>
                  <a:lnTo>
                    <a:pt x="480" y="1002"/>
                  </a:lnTo>
                  <a:lnTo>
                    <a:pt x="508" y="1002"/>
                  </a:lnTo>
                  <a:lnTo>
                    <a:pt x="543" y="946"/>
                  </a:lnTo>
                  <a:lnTo>
                    <a:pt x="549" y="953"/>
                  </a:lnTo>
                  <a:lnTo>
                    <a:pt x="556" y="946"/>
                  </a:lnTo>
                  <a:lnTo>
                    <a:pt x="605" y="995"/>
                  </a:lnTo>
                  <a:lnTo>
                    <a:pt x="626" y="995"/>
                  </a:lnTo>
                  <a:lnTo>
                    <a:pt x="640" y="967"/>
                  </a:lnTo>
                  <a:lnTo>
                    <a:pt x="675" y="988"/>
                  </a:lnTo>
                  <a:lnTo>
                    <a:pt x="710" y="1023"/>
                  </a:lnTo>
                  <a:lnTo>
                    <a:pt x="744" y="1078"/>
                  </a:lnTo>
                  <a:lnTo>
                    <a:pt x="806" y="1148"/>
                  </a:lnTo>
                  <a:lnTo>
                    <a:pt x="875" y="1197"/>
                  </a:lnTo>
                  <a:lnTo>
                    <a:pt x="868" y="1211"/>
                  </a:lnTo>
                  <a:lnTo>
                    <a:pt x="910" y="1169"/>
                  </a:lnTo>
                  <a:lnTo>
                    <a:pt x="966" y="1169"/>
                  </a:lnTo>
                  <a:lnTo>
                    <a:pt x="1007" y="1190"/>
                  </a:lnTo>
                  <a:lnTo>
                    <a:pt x="1022" y="1148"/>
                  </a:lnTo>
                  <a:lnTo>
                    <a:pt x="1035" y="1127"/>
                  </a:lnTo>
                  <a:lnTo>
                    <a:pt x="1049" y="1099"/>
                  </a:lnTo>
                  <a:lnTo>
                    <a:pt x="1105" y="1113"/>
                  </a:lnTo>
                  <a:lnTo>
                    <a:pt x="1119" y="1134"/>
                  </a:lnTo>
                  <a:lnTo>
                    <a:pt x="1105" y="1148"/>
                  </a:lnTo>
                  <a:lnTo>
                    <a:pt x="1119" y="1169"/>
                  </a:lnTo>
                  <a:lnTo>
                    <a:pt x="1105" y="1169"/>
                  </a:lnTo>
                  <a:lnTo>
                    <a:pt x="1133" y="1211"/>
                  </a:lnTo>
                  <a:lnTo>
                    <a:pt x="1112" y="1245"/>
                  </a:lnTo>
                  <a:lnTo>
                    <a:pt x="1077" y="1266"/>
                  </a:lnTo>
                  <a:lnTo>
                    <a:pt x="1084" y="1280"/>
                  </a:lnTo>
                  <a:lnTo>
                    <a:pt x="1077" y="1287"/>
                  </a:lnTo>
                  <a:lnTo>
                    <a:pt x="1098" y="1322"/>
                  </a:lnTo>
                  <a:lnTo>
                    <a:pt x="1112" y="1329"/>
                  </a:lnTo>
                  <a:lnTo>
                    <a:pt x="1119" y="1357"/>
                  </a:lnTo>
                  <a:lnTo>
                    <a:pt x="1133" y="1377"/>
                  </a:lnTo>
                  <a:lnTo>
                    <a:pt x="1147" y="1391"/>
                  </a:lnTo>
                  <a:lnTo>
                    <a:pt x="1168" y="1489"/>
                  </a:lnTo>
                  <a:lnTo>
                    <a:pt x="1147" y="1510"/>
                  </a:lnTo>
                  <a:lnTo>
                    <a:pt x="1168" y="1538"/>
                  </a:lnTo>
                  <a:lnTo>
                    <a:pt x="1202" y="1538"/>
                  </a:lnTo>
                  <a:lnTo>
                    <a:pt x="1216" y="1551"/>
                  </a:lnTo>
                  <a:lnTo>
                    <a:pt x="1202" y="1579"/>
                  </a:lnTo>
                  <a:lnTo>
                    <a:pt x="1216" y="1649"/>
                  </a:lnTo>
                  <a:lnTo>
                    <a:pt x="1265" y="1670"/>
                  </a:lnTo>
                  <a:lnTo>
                    <a:pt x="1272" y="1656"/>
                  </a:lnTo>
                  <a:lnTo>
                    <a:pt x="1272" y="1739"/>
                  </a:lnTo>
                  <a:lnTo>
                    <a:pt x="1251" y="1781"/>
                  </a:lnTo>
                  <a:lnTo>
                    <a:pt x="1209" y="1809"/>
                  </a:lnTo>
                  <a:lnTo>
                    <a:pt x="1237" y="1857"/>
                  </a:lnTo>
                  <a:lnTo>
                    <a:pt x="1265" y="1851"/>
                  </a:lnTo>
                  <a:lnTo>
                    <a:pt x="1300" y="1857"/>
                  </a:lnTo>
                  <a:lnTo>
                    <a:pt x="1314" y="1920"/>
                  </a:lnTo>
                  <a:lnTo>
                    <a:pt x="1328" y="1913"/>
                  </a:lnTo>
                  <a:lnTo>
                    <a:pt x="1307" y="1997"/>
                  </a:lnTo>
                  <a:lnTo>
                    <a:pt x="1328" y="2031"/>
                  </a:lnTo>
                  <a:lnTo>
                    <a:pt x="1335" y="2080"/>
                  </a:lnTo>
                  <a:lnTo>
                    <a:pt x="1328" y="2073"/>
                  </a:lnTo>
                  <a:lnTo>
                    <a:pt x="1307" y="2101"/>
                  </a:lnTo>
                  <a:lnTo>
                    <a:pt x="1335" y="2170"/>
                  </a:lnTo>
                  <a:lnTo>
                    <a:pt x="1314" y="2205"/>
                  </a:lnTo>
                  <a:lnTo>
                    <a:pt x="1362" y="2226"/>
                  </a:lnTo>
                  <a:lnTo>
                    <a:pt x="1404" y="2247"/>
                  </a:lnTo>
                  <a:lnTo>
                    <a:pt x="1404" y="2261"/>
                  </a:lnTo>
                  <a:lnTo>
                    <a:pt x="1404" y="2275"/>
                  </a:lnTo>
                  <a:lnTo>
                    <a:pt x="1460" y="2282"/>
                  </a:lnTo>
                  <a:lnTo>
                    <a:pt x="1439" y="2358"/>
                  </a:lnTo>
                  <a:lnTo>
                    <a:pt x="1446" y="2407"/>
                  </a:lnTo>
                  <a:lnTo>
                    <a:pt x="1460" y="2407"/>
                  </a:lnTo>
                  <a:lnTo>
                    <a:pt x="1474" y="2407"/>
                  </a:lnTo>
                  <a:lnTo>
                    <a:pt x="1495" y="2344"/>
                  </a:lnTo>
                  <a:lnTo>
                    <a:pt x="1474" y="2344"/>
                  </a:lnTo>
                  <a:lnTo>
                    <a:pt x="1501" y="2310"/>
                  </a:lnTo>
                  <a:lnTo>
                    <a:pt x="1508" y="2337"/>
                  </a:lnTo>
                  <a:lnTo>
                    <a:pt x="1557" y="2330"/>
                  </a:lnTo>
                  <a:lnTo>
                    <a:pt x="1578" y="2303"/>
                  </a:lnTo>
                  <a:lnTo>
                    <a:pt x="1627" y="2344"/>
                  </a:lnTo>
                  <a:lnTo>
                    <a:pt x="1634" y="2337"/>
                  </a:lnTo>
                  <a:lnTo>
                    <a:pt x="1641" y="2358"/>
                  </a:lnTo>
                  <a:lnTo>
                    <a:pt x="1675" y="2372"/>
                  </a:lnTo>
                  <a:lnTo>
                    <a:pt x="1759" y="2497"/>
                  </a:lnTo>
                  <a:lnTo>
                    <a:pt x="1794" y="2476"/>
                  </a:lnTo>
                  <a:lnTo>
                    <a:pt x="1808" y="2476"/>
                  </a:lnTo>
                  <a:lnTo>
                    <a:pt x="1856" y="2463"/>
                  </a:lnTo>
                  <a:lnTo>
                    <a:pt x="1884" y="2414"/>
                  </a:lnTo>
                  <a:lnTo>
                    <a:pt x="1926" y="2532"/>
                  </a:lnTo>
                  <a:lnTo>
                    <a:pt x="1926" y="2546"/>
                  </a:lnTo>
                  <a:lnTo>
                    <a:pt x="1905" y="2574"/>
                  </a:lnTo>
                  <a:lnTo>
                    <a:pt x="1919" y="2588"/>
                  </a:lnTo>
                  <a:lnTo>
                    <a:pt x="1905" y="2588"/>
                  </a:lnTo>
                  <a:lnTo>
                    <a:pt x="1884" y="2643"/>
                  </a:lnTo>
                  <a:lnTo>
                    <a:pt x="1884" y="2630"/>
                  </a:lnTo>
                  <a:lnTo>
                    <a:pt x="1863" y="2630"/>
                  </a:lnTo>
                  <a:lnTo>
                    <a:pt x="1808" y="2643"/>
                  </a:lnTo>
                  <a:lnTo>
                    <a:pt x="1822" y="2664"/>
                  </a:lnTo>
                  <a:lnTo>
                    <a:pt x="1801" y="2706"/>
                  </a:lnTo>
                  <a:lnTo>
                    <a:pt x="1905" y="2734"/>
                  </a:lnTo>
                  <a:lnTo>
                    <a:pt x="1933" y="2692"/>
                  </a:lnTo>
                  <a:lnTo>
                    <a:pt x="1961" y="2692"/>
                  </a:lnTo>
                  <a:lnTo>
                    <a:pt x="1981" y="2720"/>
                  </a:lnTo>
                  <a:lnTo>
                    <a:pt x="2037" y="2762"/>
                  </a:lnTo>
                  <a:lnTo>
                    <a:pt x="2079" y="2797"/>
                  </a:lnTo>
                  <a:lnTo>
                    <a:pt x="2086" y="2790"/>
                  </a:lnTo>
                  <a:lnTo>
                    <a:pt x="2128" y="2803"/>
                  </a:lnTo>
                  <a:lnTo>
                    <a:pt x="2197" y="2762"/>
                  </a:lnTo>
                  <a:lnTo>
                    <a:pt x="2211" y="2776"/>
                  </a:lnTo>
                  <a:lnTo>
                    <a:pt x="2218" y="2720"/>
                  </a:lnTo>
                  <a:lnTo>
                    <a:pt x="2260" y="2706"/>
                  </a:lnTo>
                  <a:lnTo>
                    <a:pt x="2308" y="2699"/>
                  </a:lnTo>
                  <a:lnTo>
                    <a:pt x="2322" y="2664"/>
                  </a:lnTo>
                  <a:lnTo>
                    <a:pt x="2322" y="2623"/>
                  </a:lnTo>
                  <a:lnTo>
                    <a:pt x="2378" y="2546"/>
                  </a:lnTo>
                  <a:lnTo>
                    <a:pt x="2378" y="2525"/>
                  </a:lnTo>
                  <a:lnTo>
                    <a:pt x="2420" y="2560"/>
                  </a:lnTo>
                  <a:lnTo>
                    <a:pt x="2441" y="2560"/>
                  </a:lnTo>
                  <a:lnTo>
                    <a:pt x="2510" y="2532"/>
                  </a:lnTo>
                  <a:lnTo>
                    <a:pt x="2524" y="2532"/>
                  </a:lnTo>
                  <a:lnTo>
                    <a:pt x="2538" y="2560"/>
                  </a:lnTo>
                  <a:lnTo>
                    <a:pt x="2580" y="2546"/>
                  </a:lnTo>
                  <a:lnTo>
                    <a:pt x="2621" y="2525"/>
                  </a:lnTo>
                  <a:lnTo>
                    <a:pt x="2649" y="2525"/>
                  </a:lnTo>
                  <a:lnTo>
                    <a:pt x="2656" y="2491"/>
                  </a:lnTo>
                  <a:lnTo>
                    <a:pt x="2656" y="2456"/>
                  </a:lnTo>
                  <a:lnTo>
                    <a:pt x="2684" y="2442"/>
                  </a:lnTo>
                  <a:lnTo>
                    <a:pt x="2719" y="2442"/>
                  </a:lnTo>
                  <a:lnTo>
                    <a:pt x="2747" y="2435"/>
                  </a:lnTo>
                  <a:lnTo>
                    <a:pt x="2754" y="2435"/>
                  </a:lnTo>
                  <a:lnTo>
                    <a:pt x="2830" y="2400"/>
                  </a:lnTo>
                  <a:lnTo>
                    <a:pt x="2865" y="2379"/>
                  </a:lnTo>
                  <a:lnTo>
                    <a:pt x="2942" y="2365"/>
                  </a:lnTo>
                  <a:lnTo>
                    <a:pt x="2962" y="2365"/>
                  </a:lnTo>
                  <a:lnTo>
                    <a:pt x="3004" y="2358"/>
                  </a:lnTo>
                  <a:lnTo>
                    <a:pt x="2976" y="2282"/>
                  </a:lnTo>
                  <a:lnTo>
                    <a:pt x="2962" y="2226"/>
                  </a:lnTo>
                  <a:lnTo>
                    <a:pt x="2962" y="2233"/>
                  </a:lnTo>
                  <a:lnTo>
                    <a:pt x="2948" y="2212"/>
                  </a:lnTo>
                  <a:lnTo>
                    <a:pt x="2942" y="2205"/>
                  </a:lnTo>
                  <a:lnTo>
                    <a:pt x="2914" y="2101"/>
                  </a:lnTo>
                  <a:lnTo>
                    <a:pt x="2900" y="2003"/>
                  </a:lnTo>
                  <a:lnTo>
                    <a:pt x="2886" y="1976"/>
                  </a:lnTo>
                  <a:lnTo>
                    <a:pt x="2886" y="1948"/>
                  </a:lnTo>
                  <a:lnTo>
                    <a:pt x="2879" y="1899"/>
                  </a:lnTo>
                  <a:lnTo>
                    <a:pt x="2851" y="1844"/>
                  </a:lnTo>
                  <a:lnTo>
                    <a:pt x="2830" y="1767"/>
                  </a:lnTo>
                  <a:lnTo>
                    <a:pt x="2788" y="1684"/>
                  </a:lnTo>
                  <a:lnTo>
                    <a:pt x="2775" y="1614"/>
                  </a:lnTo>
                  <a:lnTo>
                    <a:pt x="2719" y="1475"/>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4" name="Freeform 73"/>
            <p:cNvSpPr>
              <a:spLocks noChangeArrowheads="1"/>
            </p:cNvSpPr>
            <p:nvPr/>
          </p:nvSpPr>
          <p:spPr bwMode="auto">
            <a:xfrm>
              <a:off x="17344662" y="5903844"/>
              <a:ext cx="55920" cy="43497"/>
            </a:xfrm>
            <a:custGeom>
              <a:avLst/>
              <a:gdLst>
                <a:gd name="T0" fmla="*/ 0 w 119"/>
                <a:gd name="T1" fmla="*/ 0 h 91"/>
                <a:gd name="T2" fmla="*/ 0 w 119"/>
                <a:gd name="T3" fmla="*/ 28 h 91"/>
                <a:gd name="T4" fmla="*/ 14 w 119"/>
                <a:gd name="T5" fmla="*/ 62 h 91"/>
                <a:gd name="T6" fmla="*/ 35 w 119"/>
                <a:gd name="T7" fmla="*/ 90 h 91"/>
                <a:gd name="T8" fmla="*/ 90 w 119"/>
                <a:gd name="T9" fmla="*/ 56 h 91"/>
                <a:gd name="T10" fmla="*/ 118 w 119"/>
                <a:gd name="T11" fmla="*/ 49 h 91"/>
                <a:gd name="T12" fmla="*/ 84 w 119"/>
                <a:gd name="T13" fmla="*/ 0 h 91"/>
                <a:gd name="T14" fmla="*/ 70 w 119"/>
                <a:gd name="T15" fmla="*/ 14 h 91"/>
                <a:gd name="T16" fmla="*/ 0 w 119"/>
                <a:gd name="T17"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91">
                  <a:moveTo>
                    <a:pt x="0" y="0"/>
                  </a:moveTo>
                  <a:lnTo>
                    <a:pt x="0" y="28"/>
                  </a:lnTo>
                  <a:lnTo>
                    <a:pt x="14" y="62"/>
                  </a:lnTo>
                  <a:lnTo>
                    <a:pt x="35" y="90"/>
                  </a:lnTo>
                  <a:lnTo>
                    <a:pt x="90" y="56"/>
                  </a:lnTo>
                  <a:lnTo>
                    <a:pt x="118" y="49"/>
                  </a:lnTo>
                  <a:lnTo>
                    <a:pt x="84" y="0"/>
                  </a:lnTo>
                  <a:lnTo>
                    <a:pt x="70" y="14"/>
                  </a:lnTo>
                  <a:lnTo>
                    <a:pt x="0"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5" name="Freeform 74"/>
            <p:cNvSpPr>
              <a:spLocks noChangeArrowheads="1"/>
            </p:cNvSpPr>
            <p:nvPr/>
          </p:nvSpPr>
          <p:spPr bwMode="auto">
            <a:xfrm>
              <a:off x="15420601" y="5222407"/>
              <a:ext cx="2077322" cy="2172735"/>
            </a:xfrm>
            <a:custGeom>
              <a:avLst/>
              <a:gdLst>
                <a:gd name="T0" fmla="*/ 2247 w 4425"/>
                <a:gd name="T1" fmla="*/ 842 h 4627"/>
                <a:gd name="T2" fmla="*/ 2031 w 4425"/>
                <a:gd name="T3" fmla="*/ 904 h 4627"/>
                <a:gd name="T4" fmla="*/ 1899 w 4425"/>
                <a:gd name="T5" fmla="*/ 793 h 4627"/>
                <a:gd name="T6" fmla="*/ 1579 w 4425"/>
                <a:gd name="T7" fmla="*/ 696 h 4627"/>
                <a:gd name="T8" fmla="*/ 1474 w 4425"/>
                <a:gd name="T9" fmla="*/ 758 h 4627"/>
                <a:gd name="T10" fmla="*/ 1335 w 4425"/>
                <a:gd name="T11" fmla="*/ 564 h 4627"/>
                <a:gd name="T12" fmla="*/ 1099 w 4425"/>
                <a:gd name="T13" fmla="*/ 445 h 4627"/>
                <a:gd name="T14" fmla="*/ 841 w 4425"/>
                <a:gd name="T15" fmla="*/ 348 h 4627"/>
                <a:gd name="T16" fmla="*/ 598 w 4425"/>
                <a:gd name="T17" fmla="*/ 223 h 4627"/>
                <a:gd name="T18" fmla="*/ 466 w 4425"/>
                <a:gd name="T19" fmla="*/ 28 h 4627"/>
                <a:gd name="T20" fmla="*/ 118 w 4425"/>
                <a:gd name="T21" fmla="*/ 188 h 4627"/>
                <a:gd name="T22" fmla="*/ 69 w 4425"/>
                <a:gd name="T23" fmla="*/ 320 h 4627"/>
                <a:gd name="T24" fmla="*/ 278 w 4425"/>
                <a:gd name="T25" fmla="*/ 452 h 4627"/>
                <a:gd name="T26" fmla="*/ 333 w 4425"/>
                <a:gd name="T27" fmla="*/ 584 h 4627"/>
                <a:gd name="T28" fmla="*/ 347 w 4425"/>
                <a:gd name="T29" fmla="*/ 682 h 4627"/>
                <a:gd name="T30" fmla="*/ 487 w 4425"/>
                <a:gd name="T31" fmla="*/ 828 h 4627"/>
                <a:gd name="T32" fmla="*/ 563 w 4425"/>
                <a:gd name="T33" fmla="*/ 904 h 4627"/>
                <a:gd name="T34" fmla="*/ 814 w 4425"/>
                <a:gd name="T35" fmla="*/ 1169 h 4627"/>
                <a:gd name="T36" fmla="*/ 966 w 4425"/>
                <a:gd name="T37" fmla="*/ 1579 h 4627"/>
                <a:gd name="T38" fmla="*/ 1043 w 4425"/>
                <a:gd name="T39" fmla="*/ 2136 h 4627"/>
                <a:gd name="T40" fmla="*/ 1217 w 4425"/>
                <a:gd name="T41" fmla="*/ 2365 h 4627"/>
                <a:gd name="T42" fmla="*/ 1405 w 4425"/>
                <a:gd name="T43" fmla="*/ 2984 h 4627"/>
                <a:gd name="T44" fmla="*/ 1342 w 4425"/>
                <a:gd name="T45" fmla="*/ 3381 h 4627"/>
                <a:gd name="T46" fmla="*/ 1739 w 4425"/>
                <a:gd name="T47" fmla="*/ 3388 h 4627"/>
                <a:gd name="T48" fmla="*/ 1739 w 4425"/>
                <a:gd name="T49" fmla="*/ 3652 h 4627"/>
                <a:gd name="T50" fmla="*/ 2184 w 4425"/>
                <a:gd name="T51" fmla="*/ 3993 h 4627"/>
                <a:gd name="T52" fmla="*/ 2421 w 4425"/>
                <a:gd name="T53" fmla="*/ 4188 h 4627"/>
                <a:gd name="T54" fmla="*/ 2316 w 4425"/>
                <a:gd name="T55" fmla="*/ 4487 h 4627"/>
                <a:gd name="T56" fmla="*/ 2476 w 4425"/>
                <a:gd name="T57" fmla="*/ 4626 h 4627"/>
                <a:gd name="T58" fmla="*/ 2615 w 4425"/>
                <a:gd name="T59" fmla="*/ 4501 h 4627"/>
                <a:gd name="T60" fmla="*/ 2970 w 4425"/>
                <a:gd name="T61" fmla="*/ 4459 h 4627"/>
                <a:gd name="T62" fmla="*/ 3109 w 4425"/>
                <a:gd name="T63" fmla="*/ 4299 h 4627"/>
                <a:gd name="T64" fmla="*/ 3179 w 4425"/>
                <a:gd name="T65" fmla="*/ 4195 h 4627"/>
                <a:gd name="T66" fmla="*/ 3339 w 4425"/>
                <a:gd name="T67" fmla="*/ 4090 h 4627"/>
                <a:gd name="T68" fmla="*/ 3492 w 4425"/>
                <a:gd name="T69" fmla="*/ 4007 h 4627"/>
                <a:gd name="T70" fmla="*/ 3513 w 4425"/>
                <a:gd name="T71" fmla="*/ 3791 h 4627"/>
                <a:gd name="T72" fmla="*/ 3443 w 4425"/>
                <a:gd name="T73" fmla="*/ 3617 h 4627"/>
                <a:gd name="T74" fmla="*/ 3631 w 4425"/>
                <a:gd name="T75" fmla="*/ 3576 h 4627"/>
                <a:gd name="T76" fmla="*/ 3728 w 4425"/>
                <a:gd name="T77" fmla="*/ 3443 h 4627"/>
                <a:gd name="T78" fmla="*/ 3784 w 4425"/>
                <a:gd name="T79" fmla="*/ 3109 h 4627"/>
                <a:gd name="T80" fmla="*/ 3687 w 4425"/>
                <a:gd name="T81" fmla="*/ 2915 h 4627"/>
                <a:gd name="T82" fmla="*/ 3902 w 4425"/>
                <a:gd name="T83" fmla="*/ 2685 h 4627"/>
                <a:gd name="T84" fmla="*/ 4181 w 4425"/>
                <a:gd name="T85" fmla="*/ 2588 h 4627"/>
                <a:gd name="T86" fmla="*/ 4035 w 4425"/>
                <a:gd name="T87" fmla="*/ 2483 h 4627"/>
                <a:gd name="T88" fmla="*/ 3854 w 4425"/>
                <a:gd name="T89" fmla="*/ 2323 h 4627"/>
                <a:gd name="T90" fmla="*/ 4048 w 4425"/>
                <a:gd name="T91" fmla="*/ 2184 h 4627"/>
                <a:gd name="T92" fmla="*/ 4090 w 4425"/>
                <a:gd name="T93" fmla="*/ 1990 h 4627"/>
                <a:gd name="T94" fmla="*/ 4215 w 4425"/>
                <a:gd name="T95" fmla="*/ 1732 h 4627"/>
                <a:gd name="T96" fmla="*/ 4361 w 4425"/>
                <a:gd name="T97" fmla="*/ 1677 h 4627"/>
                <a:gd name="T98" fmla="*/ 4278 w 4425"/>
                <a:gd name="T99" fmla="*/ 1551 h 4627"/>
                <a:gd name="T100" fmla="*/ 4083 w 4425"/>
                <a:gd name="T101" fmla="*/ 1565 h 4627"/>
                <a:gd name="T102" fmla="*/ 3833 w 4425"/>
                <a:gd name="T103" fmla="*/ 1565 h 4627"/>
                <a:gd name="T104" fmla="*/ 3603 w 4425"/>
                <a:gd name="T105" fmla="*/ 1447 h 4627"/>
                <a:gd name="T106" fmla="*/ 3339 w 4425"/>
                <a:gd name="T107" fmla="*/ 1308 h 4627"/>
                <a:gd name="T108" fmla="*/ 3228 w 4425"/>
                <a:gd name="T109" fmla="*/ 1050 h 4627"/>
                <a:gd name="T110" fmla="*/ 3367 w 4425"/>
                <a:gd name="T111" fmla="*/ 856 h 4627"/>
                <a:gd name="T112" fmla="*/ 3248 w 4425"/>
                <a:gd name="T113" fmla="*/ 807 h 4627"/>
                <a:gd name="T114" fmla="*/ 3179 w 4425"/>
                <a:gd name="T115" fmla="*/ 724 h 4627"/>
                <a:gd name="T116" fmla="*/ 3019 w 4425"/>
                <a:gd name="T117" fmla="*/ 696 h 4627"/>
                <a:gd name="T118" fmla="*/ 2866 w 4425"/>
                <a:gd name="T119" fmla="*/ 522 h 4627"/>
                <a:gd name="T120" fmla="*/ 2650 w 4425"/>
                <a:gd name="T121" fmla="*/ 661 h 4627"/>
                <a:gd name="T122" fmla="*/ 2594 w 4425"/>
                <a:gd name="T123" fmla="*/ 814 h 46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425" h="4627">
                  <a:moveTo>
                    <a:pt x="2490" y="821"/>
                  </a:moveTo>
                  <a:lnTo>
                    <a:pt x="2483" y="814"/>
                  </a:lnTo>
                  <a:lnTo>
                    <a:pt x="2379" y="793"/>
                  </a:lnTo>
                  <a:lnTo>
                    <a:pt x="2323" y="828"/>
                  </a:lnTo>
                  <a:lnTo>
                    <a:pt x="2316" y="842"/>
                  </a:lnTo>
                  <a:lnTo>
                    <a:pt x="2247" y="842"/>
                  </a:lnTo>
                  <a:lnTo>
                    <a:pt x="2219" y="828"/>
                  </a:lnTo>
                  <a:lnTo>
                    <a:pt x="2170" y="807"/>
                  </a:lnTo>
                  <a:lnTo>
                    <a:pt x="2191" y="751"/>
                  </a:lnTo>
                  <a:lnTo>
                    <a:pt x="2170" y="730"/>
                  </a:lnTo>
                  <a:lnTo>
                    <a:pt x="2115" y="807"/>
                  </a:lnTo>
                  <a:lnTo>
                    <a:pt x="2031" y="904"/>
                  </a:lnTo>
                  <a:lnTo>
                    <a:pt x="2003" y="904"/>
                  </a:lnTo>
                  <a:lnTo>
                    <a:pt x="2003" y="863"/>
                  </a:lnTo>
                  <a:lnTo>
                    <a:pt x="1968" y="821"/>
                  </a:lnTo>
                  <a:lnTo>
                    <a:pt x="1940" y="821"/>
                  </a:lnTo>
                  <a:lnTo>
                    <a:pt x="1927" y="821"/>
                  </a:lnTo>
                  <a:lnTo>
                    <a:pt x="1899" y="793"/>
                  </a:lnTo>
                  <a:lnTo>
                    <a:pt x="1864" y="786"/>
                  </a:lnTo>
                  <a:lnTo>
                    <a:pt x="1801" y="751"/>
                  </a:lnTo>
                  <a:lnTo>
                    <a:pt x="1767" y="710"/>
                  </a:lnTo>
                  <a:lnTo>
                    <a:pt x="1690" y="696"/>
                  </a:lnTo>
                  <a:lnTo>
                    <a:pt x="1634" y="696"/>
                  </a:lnTo>
                  <a:lnTo>
                    <a:pt x="1579" y="696"/>
                  </a:lnTo>
                  <a:lnTo>
                    <a:pt x="1544" y="724"/>
                  </a:lnTo>
                  <a:lnTo>
                    <a:pt x="1544" y="765"/>
                  </a:lnTo>
                  <a:lnTo>
                    <a:pt x="1544" y="779"/>
                  </a:lnTo>
                  <a:lnTo>
                    <a:pt x="1523" y="779"/>
                  </a:lnTo>
                  <a:lnTo>
                    <a:pt x="1474" y="779"/>
                  </a:lnTo>
                  <a:lnTo>
                    <a:pt x="1474" y="758"/>
                  </a:lnTo>
                  <a:lnTo>
                    <a:pt x="1384" y="696"/>
                  </a:lnTo>
                  <a:lnTo>
                    <a:pt x="1377" y="682"/>
                  </a:lnTo>
                  <a:lnTo>
                    <a:pt x="1377" y="654"/>
                  </a:lnTo>
                  <a:lnTo>
                    <a:pt x="1349" y="626"/>
                  </a:lnTo>
                  <a:lnTo>
                    <a:pt x="1328" y="612"/>
                  </a:lnTo>
                  <a:lnTo>
                    <a:pt x="1335" y="564"/>
                  </a:lnTo>
                  <a:lnTo>
                    <a:pt x="1294" y="536"/>
                  </a:lnTo>
                  <a:lnTo>
                    <a:pt x="1238" y="536"/>
                  </a:lnTo>
                  <a:lnTo>
                    <a:pt x="1203" y="522"/>
                  </a:lnTo>
                  <a:lnTo>
                    <a:pt x="1182" y="494"/>
                  </a:lnTo>
                  <a:lnTo>
                    <a:pt x="1141" y="459"/>
                  </a:lnTo>
                  <a:lnTo>
                    <a:pt x="1099" y="445"/>
                  </a:lnTo>
                  <a:lnTo>
                    <a:pt x="1008" y="403"/>
                  </a:lnTo>
                  <a:lnTo>
                    <a:pt x="939" y="452"/>
                  </a:lnTo>
                  <a:lnTo>
                    <a:pt x="904" y="397"/>
                  </a:lnTo>
                  <a:lnTo>
                    <a:pt x="876" y="369"/>
                  </a:lnTo>
                  <a:lnTo>
                    <a:pt x="848" y="355"/>
                  </a:lnTo>
                  <a:lnTo>
                    <a:pt x="841" y="348"/>
                  </a:lnTo>
                  <a:lnTo>
                    <a:pt x="834" y="334"/>
                  </a:lnTo>
                  <a:lnTo>
                    <a:pt x="786" y="299"/>
                  </a:lnTo>
                  <a:lnTo>
                    <a:pt x="751" y="264"/>
                  </a:lnTo>
                  <a:lnTo>
                    <a:pt x="681" y="271"/>
                  </a:lnTo>
                  <a:lnTo>
                    <a:pt x="647" y="257"/>
                  </a:lnTo>
                  <a:lnTo>
                    <a:pt x="598" y="223"/>
                  </a:lnTo>
                  <a:lnTo>
                    <a:pt x="542" y="195"/>
                  </a:lnTo>
                  <a:lnTo>
                    <a:pt x="493" y="153"/>
                  </a:lnTo>
                  <a:lnTo>
                    <a:pt x="521" y="76"/>
                  </a:lnTo>
                  <a:lnTo>
                    <a:pt x="493" y="63"/>
                  </a:lnTo>
                  <a:lnTo>
                    <a:pt x="466" y="42"/>
                  </a:lnTo>
                  <a:lnTo>
                    <a:pt x="466" y="28"/>
                  </a:lnTo>
                  <a:lnTo>
                    <a:pt x="382" y="0"/>
                  </a:lnTo>
                  <a:lnTo>
                    <a:pt x="347" y="0"/>
                  </a:lnTo>
                  <a:lnTo>
                    <a:pt x="222" y="7"/>
                  </a:lnTo>
                  <a:lnTo>
                    <a:pt x="215" y="42"/>
                  </a:lnTo>
                  <a:lnTo>
                    <a:pt x="118" y="153"/>
                  </a:lnTo>
                  <a:lnTo>
                    <a:pt x="118" y="188"/>
                  </a:lnTo>
                  <a:lnTo>
                    <a:pt x="97" y="188"/>
                  </a:lnTo>
                  <a:lnTo>
                    <a:pt x="90" y="202"/>
                  </a:lnTo>
                  <a:lnTo>
                    <a:pt x="62" y="202"/>
                  </a:lnTo>
                  <a:lnTo>
                    <a:pt x="0" y="230"/>
                  </a:lnTo>
                  <a:lnTo>
                    <a:pt x="34" y="237"/>
                  </a:lnTo>
                  <a:lnTo>
                    <a:pt x="69" y="320"/>
                  </a:lnTo>
                  <a:lnTo>
                    <a:pt x="118" y="348"/>
                  </a:lnTo>
                  <a:lnTo>
                    <a:pt x="160" y="390"/>
                  </a:lnTo>
                  <a:lnTo>
                    <a:pt x="201" y="417"/>
                  </a:lnTo>
                  <a:lnTo>
                    <a:pt x="215" y="417"/>
                  </a:lnTo>
                  <a:lnTo>
                    <a:pt x="222" y="424"/>
                  </a:lnTo>
                  <a:lnTo>
                    <a:pt x="278" y="452"/>
                  </a:lnTo>
                  <a:lnTo>
                    <a:pt x="292" y="536"/>
                  </a:lnTo>
                  <a:lnTo>
                    <a:pt x="313" y="549"/>
                  </a:lnTo>
                  <a:lnTo>
                    <a:pt x="285" y="612"/>
                  </a:lnTo>
                  <a:lnTo>
                    <a:pt x="292" y="647"/>
                  </a:lnTo>
                  <a:lnTo>
                    <a:pt x="326" y="591"/>
                  </a:lnTo>
                  <a:lnTo>
                    <a:pt x="333" y="584"/>
                  </a:lnTo>
                  <a:lnTo>
                    <a:pt x="361" y="577"/>
                  </a:lnTo>
                  <a:lnTo>
                    <a:pt x="389" y="598"/>
                  </a:lnTo>
                  <a:lnTo>
                    <a:pt x="410" y="612"/>
                  </a:lnTo>
                  <a:lnTo>
                    <a:pt x="396" y="612"/>
                  </a:lnTo>
                  <a:lnTo>
                    <a:pt x="347" y="661"/>
                  </a:lnTo>
                  <a:lnTo>
                    <a:pt x="347" y="682"/>
                  </a:lnTo>
                  <a:lnTo>
                    <a:pt x="396" y="675"/>
                  </a:lnTo>
                  <a:lnTo>
                    <a:pt x="452" y="675"/>
                  </a:lnTo>
                  <a:lnTo>
                    <a:pt x="480" y="689"/>
                  </a:lnTo>
                  <a:lnTo>
                    <a:pt x="487" y="765"/>
                  </a:lnTo>
                  <a:lnTo>
                    <a:pt x="507" y="793"/>
                  </a:lnTo>
                  <a:lnTo>
                    <a:pt x="487" y="828"/>
                  </a:lnTo>
                  <a:lnTo>
                    <a:pt x="507" y="842"/>
                  </a:lnTo>
                  <a:lnTo>
                    <a:pt x="542" y="779"/>
                  </a:lnTo>
                  <a:lnTo>
                    <a:pt x="591" y="786"/>
                  </a:lnTo>
                  <a:lnTo>
                    <a:pt x="626" y="821"/>
                  </a:lnTo>
                  <a:lnTo>
                    <a:pt x="626" y="849"/>
                  </a:lnTo>
                  <a:lnTo>
                    <a:pt x="563" y="904"/>
                  </a:lnTo>
                  <a:lnTo>
                    <a:pt x="549" y="939"/>
                  </a:lnTo>
                  <a:lnTo>
                    <a:pt x="549" y="946"/>
                  </a:lnTo>
                  <a:lnTo>
                    <a:pt x="619" y="974"/>
                  </a:lnTo>
                  <a:lnTo>
                    <a:pt x="744" y="1078"/>
                  </a:lnTo>
                  <a:lnTo>
                    <a:pt x="751" y="1092"/>
                  </a:lnTo>
                  <a:lnTo>
                    <a:pt x="814" y="1169"/>
                  </a:lnTo>
                  <a:lnTo>
                    <a:pt x="869" y="1238"/>
                  </a:lnTo>
                  <a:lnTo>
                    <a:pt x="890" y="1287"/>
                  </a:lnTo>
                  <a:lnTo>
                    <a:pt x="918" y="1343"/>
                  </a:lnTo>
                  <a:lnTo>
                    <a:pt x="946" y="1447"/>
                  </a:lnTo>
                  <a:lnTo>
                    <a:pt x="953" y="1516"/>
                  </a:lnTo>
                  <a:lnTo>
                    <a:pt x="966" y="1579"/>
                  </a:lnTo>
                  <a:lnTo>
                    <a:pt x="981" y="1725"/>
                  </a:lnTo>
                  <a:lnTo>
                    <a:pt x="966" y="1739"/>
                  </a:lnTo>
                  <a:lnTo>
                    <a:pt x="1008" y="1962"/>
                  </a:lnTo>
                  <a:lnTo>
                    <a:pt x="1008" y="2010"/>
                  </a:lnTo>
                  <a:lnTo>
                    <a:pt x="1015" y="2066"/>
                  </a:lnTo>
                  <a:lnTo>
                    <a:pt x="1043" y="2136"/>
                  </a:lnTo>
                  <a:lnTo>
                    <a:pt x="1064" y="2191"/>
                  </a:lnTo>
                  <a:lnTo>
                    <a:pt x="1099" y="2219"/>
                  </a:lnTo>
                  <a:lnTo>
                    <a:pt x="1141" y="2254"/>
                  </a:lnTo>
                  <a:lnTo>
                    <a:pt x="1182" y="2337"/>
                  </a:lnTo>
                  <a:lnTo>
                    <a:pt x="1196" y="2351"/>
                  </a:lnTo>
                  <a:lnTo>
                    <a:pt x="1217" y="2365"/>
                  </a:lnTo>
                  <a:lnTo>
                    <a:pt x="1273" y="2497"/>
                  </a:lnTo>
                  <a:lnTo>
                    <a:pt x="1280" y="2532"/>
                  </a:lnTo>
                  <a:lnTo>
                    <a:pt x="1335" y="2588"/>
                  </a:lnTo>
                  <a:lnTo>
                    <a:pt x="1363" y="2630"/>
                  </a:lnTo>
                  <a:lnTo>
                    <a:pt x="1384" y="2720"/>
                  </a:lnTo>
                  <a:lnTo>
                    <a:pt x="1405" y="2984"/>
                  </a:lnTo>
                  <a:lnTo>
                    <a:pt x="1370" y="3193"/>
                  </a:lnTo>
                  <a:lnTo>
                    <a:pt x="1363" y="3193"/>
                  </a:lnTo>
                  <a:lnTo>
                    <a:pt x="1363" y="3235"/>
                  </a:lnTo>
                  <a:lnTo>
                    <a:pt x="1328" y="3249"/>
                  </a:lnTo>
                  <a:lnTo>
                    <a:pt x="1314" y="3290"/>
                  </a:lnTo>
                  <a:lnTo>
                    <a:pt x="1342" y="3381"/>
                  </a:lnTo>
                  <a:lnTo>
                    <a:pt x="1370" y="3388"/>
                  </a:lnTo>
                  <a:lnTo>
                    <a:pt x="1405" y="3409"/>
                  </a:lnTo>
                  <a:lnTo>
                    <a:pt x="1405" y="3367"/>
                  </a:lnTo>
                  <a:lnTo>
                    <a:pt x="1447" y="3339"/>
                  </a:lnTo>
                  <a:lnTo>
                    <a:pt x="1600" y="3339"/>
                  </a:lnTo>
                  <a:lnTo>
                    <a:pt x="1739" y="3388"/>
                  </a:lnTo>
                  <a:lnTo>
                    <a:pt x="1787" y="3423"/>
                  </a:lnTo>
                  <a:lnTo>
                    <a:pt x="1801" y="3485"/>
                  </a:lnTo>
                  <a:lnTo>
                    <a:pt x="1787" y="3541"/>
                  </a:lnTo>
                  <a:lnTo>
                    <a:pt x="1794" y="3576"/>
                  </a:lnTo>
                  <a:lnTo>
                    <a:pt x="1773" y="3638"/>
                  </a:lnTo>
                  <a:lnTo>
                    <a:pt x="1739" y="3652"/>
                  </a:lnTo>
                  <a:lnTo>
                    <a:pt x="1711" y="3666"/>
                  </a:lnTo>
                  <a:lnTo>
                    <a:pt x="1822" y="3729"/>
                  </a:lnTo>
                  <a:lnTo>
                    <a:pt x="1989" y="3763"/>
                  </a:lnTo>
                  <a:lnTo>
                    <a:pt x="2121" y="3833"/>
                  </a:lnTo>
                  <a:lnTo>
                    <a:pt x="2163" y="3930"/>
                  </a:lnTo>
                  <a:lnTo>
                    <a:pt x="2184" y="3993"/>
                  </a:lnTo>
                  <a:lnTo>
                    <a:pt x="2309" y="4042"/>
                  </a:lnTo>
                  <a:lnTo>
                    <a:pt x="2295" y="4070"/>
                  </a:lnTo>
                  <a:lnTo>
                    <a:pt x="2330" y="4111"/>
                  </a:lnTo>
                  <a:lnTo>
                    <a:pt x="2358" y="4188"/>
                  </a:lnTo>
                  <a:lnTo>
                    <a:pt x="2386" y="4202"/>
                  </a:lnTo>
                  <a:lnTo>
                    <a:pt x="2421" y="4188"/>
                  </a:lnTo>
                  <a:lnTo>
                    <a:pt x="2476" y="4292"/>
                  </a:lnTo>
                  <a:lnTo>
                    <a:pt x="2462" y="4424"/>
                  </a:lnTo>
                  <a:lnTo>
                    <a:pt x="2421" y="4466"/>
                  </a:lnTo>
                  <a:lnTo>
                    <a:pt x="2379" y="4459"/>
                  </a:lnTo>
                  <a:lnTo>
                    <a:pt x="2330" y="4438"/>
                  </a:lnTo>
                  <a:lnTo>
                    <a:pt x="2316" y="4487"/>
                  </a:lnTo>
                  <a:lnTo>
                    <a:pt x="2316" y="4515"/>
                  </a:lnTo>
                  <a:lnTo>
                    <a:pt x="2323" y="4556"/>
                  </a:lnTo>
                  <a:lnTo>
                    <a:pt x="2393" y="4591"/>
                  </a:lnTo>
                  <a:lnTo>
                    <a:pt x="2413" y="4626"/>
                  </a:lnTo>
                  <a:lnTo>
                    <a:pt x="2427" y="4619"/>
                  </a:lnTo>
                  <a:lnTo>
                    <a:pt x="2476" y="4626"/>
                  </a:lnTo>
                  <a:lnTo>
                    <a:pt x="2476" y="4612"/>
                  </a:lnTo>
                  <a:lnTo>
                    <a:pt x="2511" y="4570"/>
                  </a:lnTo>
                  <a:lnTo>
                    <a:pt x="2497" y="4556"/>
                  </a:lnTo>
                  <a:lnTo>
                    <a:pt x="2497" y="4536"/>
                  </a:lnTo>
                  <a:lnTo>
                    <a:pt x="2518" y="4522"/>
                  </a:lnTo>
                  <a:lnTo>
                    <a:pt x="2615" y="4501"/>
                  </a:lnTo>
                  <a:lnTo>
                    <a:pt x="2643" y="4536"/>
                  </a:lnTo>
                  <a:lnTo>
                    <a:pt x="2685" y="4529"/>
                  </a:lnTo>
                  <a:lnTo>
                    <a:pt x="2907" y="4591"/>
                  </a:lnTo>
                  <a:lnTo>
                    <a:pt x="2914" y="4536"/>
                  </a:lnTo>
                  <a:lnTo>
                    <a:pt x="2956" y="4494"/>
                  </a:lnTo>
                  <a:lnTo>
                    <a:pt x="2970" y="4459"/>
                  </a:lnTo>
                  <a:lnTo>
                    <a:pt x="3019" y="4466"/>
                  </a:lnTo>
                  <a:lnTo>
                    <a:pt x="3068" y="4459"/>
                  </a:lnTo>
                  <a:lnTo>
                    <a:pt x="3179" y="4466"/>
                  </a:lnTo>
                  <a:lnTo>
                    <a:pt x="3179" y="4355"/>
                  </a:lnTo>
                  <a:lnTo>
                    <a:pt x="3130" y="4327"/>
                  </a:lnTo>
                  <a:lnTo>
                    <a:pt x="3109" y="4299"/>
                  </a:lnTo>
                  <a:lnTo>
                    <a:pt x="3095" y="4285"/>
                  </a:lnTo>
                  <a:lnTo>
                    <a:pt x="3130" y="4230"/>
                  </a:lnTo>
                  <a:lnTo>
                    <a:pt x="3130" y="4222"/>
                  </a:lnTo>
                  <a:lnTo>
                    <a:pt x="3116" y="4188"/>
                  </a:lnTo>
                  <a:lnTo>
                    <a:pt x="3151" y="4174"/>
                  </a:lnTo>
                  <a:lnTo>
                    <a:pt x="3179" y="4195"/>
                  </a:lnTo>
                  <a:lnTo>
                    <a:pt x="3207" y="4174"/>
                  </a:lnTo>
                  <a:lnTo>
                    <a:pt x="3234" y="4174"/>
                  </a:lnTo>
                  <a:lnTo>
                    <a:pt x="3262" y="4160"/>
                  </a:lnTo>
                  <a:lnTo>
                    <a:pt x="3297" y="4132"/>
                  </a:lnTo>
                  <a:lnTo>
                    <a:pt x="3283" y="4111"/>
                  </a:lnTo>
                  <a:lnTo>
                    <a:pt x="3339" y="4090"/>
                  </a:lnTo>
                  <a:lnTo>
                    <a:pt x="3374" y="4090"/>
                  </a:lnTo>
                  <a:lnTo>
                    <a:pt x="3401" y="4035"/>
                  </a:lnTo>
                  <a:lnTo>
                    <a:pt x="3408" y="4021"/>
                  </a:lnTo>
                  <a:lnTo>
                    <a:pt x="3457" y="4035"/>
                  </a:lnTo>
                  <a:lnTo>
                    <a:pt x="3478" y="4021"/>
                  </a:lnTo>
                  <a:lnTo>
                    <a:pt x="3492" y="4007"/>
                  </a:lnTo>
                  <a:lnTo>
                    <a:pt x="3492" y="3958"/>
                  </a:lnTo>
                  <a:lnTo>
                    <a:pt x="3457" y="3937"/>
                  </a:lnTo>
                  <a:lnTo>
                    <a:pt x="3443" y="3868"/>
                  </a:lnTo>
                  <a:lnTo>
                    <a:pt x="3478" y="3868"/>
                  </a:lnTo>
                  <a:lnTo>
                    <a:pt x="3499" y="3812"/>
                  </a:lnTo>
                  <a:lnTo>
                    <a:pt x="3513" y="3791"/>
                  </a:lnTo>
                  <a:lnTo>
                    <a:pt x="3457" y="3763"/>
                  </a:lnTo>
                  <a:lnTo>
                    <a:pt x="3457" y="3743"/>
                  </a:lnTo>
                  <a:lnTo>
                    <a:pt x="3422" y="3715"/>
                  </a:lnTo>
                  <a:lnTo>
                    <a:pt x="3394" y="3701"/>
                  </a:lnTo>
                  <a:lnTo>
                    <a:pt x="3429" y="3631"/>
                  </a:lnTo>
                  <a:lnTo>
                    <a:pt x="3443" y="3617"/>
                  </a:lnTo>
                  <a:lnTo>
                    <a:pt x="3492" y="3680"/>
                  </a:lnTo>
                  <a:lnTo>
                    <a:pt x="3499" y="3652"/>
                  </a:lnTo>
                  <a:lnTo>
                    <a:pt x="3513" y="3610"/>
                  </a:lnTo>
                  <a:lnTo>
                    <a:pt x="3568" y="3582"/>
                  </a:lnTo>
                  <a:lnTo>
                    <a:pt x="3638" y="3597"/>
                  </a:lnTo>
                  <a:lnTo>
                    <a:pt x="3631" y="3576"/>
                  </a:lnTo>
                  <a:lnTo>
                    <a:pt x="3652" y="3569"/>
                  </a:lnTo>
                  <a:lnTo>
                    <a:pt x="3700" y="3513"/>
                  </a:lnTo>
                  <a:lnTo>
                    <a:pt x="3742" y="3520"/>
                  </a:lnTo>
                  <a:lnTo>
                    <a:pt x="3742" y="3506"/>
                  </a:lnTo>
                  <a:lnTo>
                    <a:pt x="3742" y="3471"/>
                  </a:lnTo>
                  <a:lnTo>
                    <a:pt x="3728" y="3443"/>
                  </a:lnTo>
                  <a:lnTo>
                    <a:pt x="3700" y="3436"/>
                  </a:lnTo>
                  <a:lnTo>
                    <a:pt x="3728" y="3353"/>
                  </a:lnTo>
                  <a:lnTo>
                    <a:pt x="3728" y="3276"/>
                  </a:lnTo>
                  <a:lnTo>
                    <a:pt x="3756" y="3193"/>
                  </a:lnTo>
                  <a:lnTo>
                    <a:pt x="3763" y="3186"/>
                  </a:lnTo>
                  <a:lnTo>
                    <a:pt x="3784" y="3109"/>
                  </a:lnTo>
                  <a:lnTo>
                    <a:pt x="3735" y="3082"/>
                  </a:lnTo>
                  <a:lnTo>
                    <a:pt x="3708" y="3109"/>
                  </a:lnTo>
                  <a:lnTo>
                    <a:pt x="3687" y="3061"/>
                  </a:lnTo>
                  <a:lnTo>
                    <a:pt x="3693" y="3040"/>
                  </a:lnTo>
                  <a:lnTo>
                    <a:pt x="3673" y="2957"/>
                  </a:lnTo>
                  <a:lnTo>
                    <a:pt x="3687" y="2915"/>
                  </a:lnTo>
                  <a:lnTo>
                    <a:pt x="3742" y="2859"/>
                  </a:lnTo>
                  <a:lnTo>
                    <a:pt x="3805" y="2831"/>
                  </a:lnTo>
                  <a:lnTo>
                    <a:pt x="3840" y="2824"/>
                  </a:lnTo>
                  <a:lnTo>
                    <a:pt x="3881" y="2720"/>
                  </a:lnTo>
                  <a:lnTo>
                    <a:pt x="3881" y="2685"/>
                  </a:lnTo>
                  <a:lnTo>
                    <a:pt x="3902" y="2685"/>
                  </a:lnTo>
                  <a:lnTo>
                    <a:pt x="3965" y="2713"/>
                  </a:lnTo>
                  <a:lnTo>
                    <a:pt x="4021" y="2678"/>
                  </a:lnTo>
                  <a:lnTo>
                    <a:pt x="4062" y="2664"/>
                  </a:lnTo>
                  <a:lnTo>
                    <a:pt x="4146" y="2616"/>
                  </a:lnTo>
                  <a:lnTo>
                    <a:pt x="4153" y="2616"/>
                  </a:lnTo>
                  <a:lnTo>
                    <a:pt x="4181" y="2588"/>
                  </a:lnTo>
                  <a:lnTo>
                    <a:pt x="4132" y="2546"/>
                  </a:lnTo>
                  <a:lnTo>
                    <a:pt x="4118" y="2567"/>
                  </a:lnTo>
                  <a:lnTo>
                    <a:pt x="4097" y="2616"/>
                  </a:lnTo>
                  <a:lnTo>
                    <a:pt x="4035" y="2588"/>
                  </a:lnTo>
                  <a:lnTo>
                    <a:pt x="4021" y="2553"/>
                  </a:lnTo>
                  <a:lnTo>
                    <a:pt x="4035" y="2483"/>
                  </a:lnTo>
                  <a:lnTo>
                    <a:pt x="3986" y="2421"/>
                  </a:lnTo>
                  <a:lnTo>
                    <a:pt x="3937" y="2428"/>
                  </a:lnTo>
                  <a:lnTo>
                    <a:pt x="3930" y="2351"/>
                  </a:lnTo>
                  <a:lnTo>
                    <a:pt x="3916" y="2351"/>
                  </a:lnTo>
                  <a:lnTo>
                    <a:pt x="3860" y="2351"/>
                  </a:lnTo>
                  <a:lnTo>
                    <a:pt x="3854" y="2323"/>
                  </a:lnTo>
                  <a:lnTo>
                    <a:pt x="3902" y="2275"/>
                  </a:lnTo>
                  <a:lnTo>
                    <a:pt x="3958" y="2268"/>
                  </a:lnTo>
                  <a:lnTo>
                    <a:pt x="3972" y="2240"/>
                  </a:lnTo>
                  <a:lnTo>
                    <a:pt x="4027" y="2198"/>
                  </a:lnTo>
                  <a:lnTo>
                    <a:pt x="4048" y="2198"/>
                  </a:lnTo>
                  <a:lnTo>
                    <a:pt x="4048" y="2184"/>
                  </a:lnTo>
                  <a:lnTo>
                    <a:pt x="4027" y="2163"/>
                  </a:lnTo>
                  <a:lnTo>
                    <a:pt x="3958" y="2122"/>
                  </a:lnTo>
                  <a:lnTo>
                    <a:pt x="3986" y="2066"/>
                  </a:lnTo>
                  <a:lnTo>
                    <a:pt x="4048" y="2066"/>
                  </a:lnTo>
                  <a:lnTo>
                    <a:pt x="4062" y="2073"/>
                  </a:lnTo>
                  <a:lnTo>
                    <a:pt x="4090" y="1990"/>
                  </a:lnTo>
                  <a:lnTo>
                    <a:pt x="4160" y="1892"/>
                  </a:lnTo>
                  <a:lnTo>
                    <a:pt x="4118" y="1829"/>
                  </a:lnTo>
                  <a:lnTo>
                    <a:pt x="4132" y="1823"/>
                  </a:lnTo>
                  <a:lnTo>
                    <a:pt x="4160" y="1809"/>
                  </a:lnTo>
                  <a:lnTo>
                    <a:pt x="4215" y="1774"/>
                  </a:lnTo>
                  <a:lnTo>
                    <a:pt x="4215" y="1732"/>
                  </a:lnTo>
                  <a:lnTo>
                    <a:pt x="4285" y="1739"/>
                  </a:lnTo>
                  <a:lnTo>
                    <a:pt x="4313" y="1697"/>
                  </a:lnTo>
                  <a:lnTo>
                    <a:pt x="4327" y="1697"/>
                  </a:lnTo>
                  <a:lnTo>
                    <a:pt x="4327" y="1739"/>
                  </a:lnTo>
                  <a:lnTo>
                    <a:pt x="4361" y="1739"/>
                  </a:lnTo>
                  <a:lnTo>
                    <a:pt x="4361" y="1677"/>
                  </a:lnTo>
                  <a:lnTo>
                    <a:pt x="4389" y="1683"/>
                  </a:lnTo>
                  <a:lnTo>
                    <a:pt x="4424" y="1677"/>
                  </a:lnTo>
                  <a:lnTo>
                    <a:pt x="4361" y="1614"/>
                  </a:lnTo>
                  <a:lnTo>
                    <a:pt x="4354" y="1600"/>
                  </a:lnTo>
                  <a:lnTo>
                    <a:pt x="4313" y="1572"/>
                  </a:lnTo>
                  <a:lnTo>
                    <a:pt x="4278" y="1551"/>
                  </a:lnTo>
                  <a:lnTo>
                    <a:pt x="4229" y="1565"/>
                  </a:lnTo>
                  <a:lnTo>
                    <a:pt x="4229" y="1579"/>
                  </a:lnTo>
                  <a:lnTo>
                    <a:pt x="4167" y="1572"/>
                  </a:lnTo>
                  <a:lnTo>
                    <a:pt x="4132" y="1600"/>
                  </a:lnTo>
                  <a:lnTo>
                    <a:pt x="4125" y="1628"/>
                  </a:lnTo>
                  <a:lnTo>
                    <a:pt x="4083" y="1565"/>
                  </a:lnTo>
                  <a:lnTo>
                    <a:pt x="4035" y="1579"/>
                  </a:lnTo>
                  <a:lnTo>
                    <a:pt x="3986" y="1579"/>
                  </a:lnTo>
                  <a:lnTo>
                    <a:pt x="3930" y="1607"/>
                  </a:lnTo>
                  <a:lnTo>
                    <a:pt x="3916" y="1593"/>
                  </a:lnTo>
                  <a:lnTo>
                    <a:pt x="3881" y="1572"/>
                  </a:lnTo>
                  <a:lnTo>
                    <a:pt x="3833" y="1565"/>
                  </a:lnTo>
                  <a:lnTo>
                    <a:pt x="3791" y="1565"/>
                  </a:lnTo>
                  <a:lnTo>
                    <a:pt x="3728" y="1510"/>
                  </a:lnTo>
                  <a:lnTo>
                    <a:pt x="3673" y="1482"/>
                  </a:lnTo>
                  <a:lnTo>
                    <a:pt x="3673" y="1454"/>
                  </a:lnTo>
                  <a:lnTo>
                    <a:pt x="3652" y="1454"/>
                  </a:lnTo>
                  <a:lnTo>
                    <a:pt x="3603" y="1447"/>
                  </a:lnTo>
                  <a:lnTo>
                    <a:pt x="3561" y="1454"/>
                  </a:lnTo>
                  <a:lnTo>
                    <a:pt x="3554" y="1454"/>
                  </a:lnTo>
                  <a:lnTo>
                    <a:pt x="3499" y="1412"/>
                  </a:lnTo>
                  <a:lnTo>
                    <a:pt x="3464" y="1377"/>
                  </a:lnTo>
                  <a:lnTo>
                    <a:pt x="3422" y="1364"/>
                  </a:lnTo>
                  <a:lnTo>
                    <a:pt x="3339" y="1308"/>
                  </a:lnTo>
                  <a:lnTo>
                    <a:pt x="3339" y="1252"/>
                  </a:lnTo>
                  <a:lnTo>
                    <a:pt x="3339" y="1210"/>
                  </a:lnTo>
                  <a:lnTo>
                    <a:pt x="3283" y="1176"/>
                  </a:lnTo>
                  <a:lnTo>
                    <a:pt x="3304" y="1141"/>
                  </a:lnTo>
                  <a:lnTo>
                    <a:pt x="3248" y="1092"/>
                  </a:lnTo>
                  <a:lnTo>
                    <a:pt x="3228" y="1050"/>
                  </a:lnTo>
                  <a:lnTo>
                    <a:pt x="3234" y="1037"/>
                  </a:lnTo>
                  <a:lnTo>
                    <a:pt x="3248" y="1037"/>
                  </a:lnTo>
                  <a:lnTo>
                    <a:pt x="3241" y="995"/>
                  </a:lnTo>
                  <a:lnTo>
                    <a:pt x="3283" y="988"/>
                  </a:lnTo>
                  <a:lnTo>
                    <a:pt x="3311" y="939"/>
                  </a:lnTo>
                  <a:lnTo>
                    <a:pt x="3367" y="856"/>
                  </a:lnTo>
                  <a:lnTo>
                    <a:pt x="3401" y="786"/>
                  </a:lnTo>
                  <a:lnTo>
                    <a:pt x="3401" y="779"/>
                  </a:lnTo>
                  <a:lnTo>
                    <a:pt x="3394" y="765"/>
                  </a:lnTo>
                  <a:lnTo>
                    <a:pt x="3339" y="765"/>
                  </a:lnTo>
                  <a:lnTo>
                    <a:pt x="3297" y="765"/>
                  </a:lnTo>
                  <a:lnTo>
                    <a:pt x="3248" y="807"/>
                  </a:lnTo>
                  <a:lnTo>
                    <a:pt x="3228" y="814"/>
                  </a:lnTo>
                  <a:lnTo>
                    <a:pt x="3179" y="779"/>
                  </a:lnTo>
                  <a:lnTo>
                    <a:pt x="3130" y="793"/>
                  </a:lnTo>
                  <a:lnTo>
                    <a:pt x="3130" y="786"/>
                  </a:lnTo>
                  <a:lnTo>
                    <a:pt x="3151" y="751"/>
                  </a:lnTo>
                  <a:lnTo>
                    <a:pt x="3179" y="724"/>
                  </a:lnTo>
                  <a:lnTo>
                    <a:pt x="3172" y="696"/>
                  </a:lnTo>
                  <a:lnTo>
                    <a:pt x="3165" y="689"/>
                  </a:lnTo>
                  <a:lnTo>
                    <a:pt x="3081" y="675"/>
                  </a:lnTo>
                  <a:lnTo>
                    <a:pt x="3068" y="696"/>
                  </a:lnTo>
                  <a:lnTo>
                    <a:pt x="3033" y="689"/>
                  </a:lnTo>
                  <a:lnTo>
                    <a:pt x="3019" y="696"/>
                  </a:lnTo>
                  <a:lnTo>
                    <a:pt x="3005" y="682"/>
                  </a:lnTo>
                  <a:lnTo>
                    <a:pt x="2970" y="647"/>
                  </a:lnTo>
                  <a:lnTo>
                    <a:pt x="2921" y="619"/>
                  </a:lnTo>
                  <a:lnTo>
                    <a:pt x="2907" y="612"/>
                  </a:lnTo>
                  <a:lnTo>
                    <a:pt x="2914" y="577"/>
                  </a:lnTo>
                  <a:lnTo>
                    <a:pt x="2866" y="522"/>
                  </a:lnTo>
                  <a:lnTo>
                    <a:pt x="2803" y="577"/>
                  </a:lnTo>
                  <a:lnTo>
                    <a:pt x="2803" y="591"/>
                  </a:lnTo>
                  <a:lnTo>
                    <a:pt x="2768" y="591"/>
                  </a:lnTo>
                  <a:lnTo>
                    <a:pt x="2713" y="598"/>
                  </a:lnTo>
                  <a:lnTo>
                    <a:pt x="2692" y="633"/>
                  </a:lnTo>
                  <a:lnTo>
                    <a:pt x="2650" y="661"/>
                  </a:lnTo>
                  <a:lnTo>
                    <a:pt x="2629" y="689"/>
                  </a:lnTo>
                  <a:lnTo>
                    <a:pt x="2615" y="689"/>
                  </a:lnTo>
                  <a:lnTo>
                    <a:pt x="2490" y="710"/>
                  </a:lnTo>
                  <a:lnTo>
                    <a:pt x="2518" y="751"/>
                  </a:lnTo>
                  <a:lnTo>
                    <a:pt x="2594" y="793"/>
                  </a:lnTo>
                  <a:lnTo>
                    <a:pt x="2594" y="814"/>
                  </a:lnTo>
                  <a:lnTo>
                    <a:pt x="2574" y="821"/>
                  </a:lnTo>
                  <a:lnTo>
                    <a:pt x="2490" y="821"/>
                  </a:lnTo>
                </a:path>
              </a:pathLst>
            </a:custGeom>
            <a:grpFill/>
            <a:ln w="19050" cap="flat" cmpd="sng">
              <a:solidFill>
                <a:schemeClr val="bg1"/>
              </a:solidFill>
              <a:bevel/>
              <a:headEnd/>
              <a:tailEnd/>
            </a:ln>
            <a:effectLst/>
          </p:spPr>
          <p:txBody>
            <a:bodyPr wrap="none" anchor="ctr"/>
            <a:lstStyle/>
            <a:p>
              <a:endParaRPr lang="en-US"/>
            </a:p>
          </p:txBody>
        </p:sp>
        <p:sp>
          <p:nvSpPr>
            <p:cNvPr id="116" name="Freeform 75"/>
            <p:cNvSpPr>
              <a:spLocks noChangeArrowheads="1"/>
            </p:cNvSpPr>
            <p:nvPr/>
          </p:nvSpPr>
          <p:spPr bwMode="auto">
            <a:xfrm>
              <a:off x="15743696" y="6871116"/>
              <a:ext cx="258888" cy="163628"/>
            </a:xfrm>
            <a:custGeom>
              <a:avLst/>
              <a:gdLst>
                <a:gd name="T0" fmla="*/ 425 w 551"/>
                <a:gd name="T1" fmla="*/ 132 h 349"/>
                <a:gd name="T2" fmla="*/ 411 w 551"/>
                <a:gd name="T3" fmla="*/ 160 h 349"/>
                <a:gd name="T4" fmla="*/ 348 w 551"/>
                <a:gd name="T5" fmla="*/ 132 h 349"/>
                <a:gd name="T6" fmla="*/ 376 w 551"/>
                <a:gd name="T7" fmla="*/ 118 h 349"/>
                <a:gd name="T8" fmla="*/ 265 w 551"/>
                <a:gd name="T9" fmla="*/ 97 h 349"/>
                <a:gd name="T10" fmla="*/ 258 w 551"/>
                <a:gd name="T11" fmla="*/ 97 h 349"/>
                <a:gd name="T12" fmla="*/ 278 w 551"/>
                <a:gd name="T13" fmla="*/ 118 h 349"/>
                <a:gd name="T14" fmla="*/ 265 w 551"/>
                <a:gd name="T15" fmla="*/ 139 h 349"/>
                <a:gd name="T16" fmla="*/ 265 w 551"/>
                <a:gd name="T17" fmla="*/ 153 h 349"/>
                <a:gd name="T18" fmla="*/ 258 w 551"/>
                <a:gd name="T19" fmla="*/ 160 h 349"/>
                <a:gd name="T20" fmla="*/ 237 w 551"/>
                <a:gd name="T21" fmla="*/ 160 h 349"/>
                <a:gd name="T22" fmla="*/ 237 w 551"/>
                <a:gd name="T23" fmla="*/ 181 h 349"/>
                <a:gd name="T24" fmla="*/ 202 w 551"/>
                <a:gd name="T25" fmla="*/ 181 h 349"/>
                <a:gd name="T26" fmla="*/ 153 w 551"/>
                <a:gd name="T27" fmla="*/ 132 h 349"/>
                <a:gd name="T28" fmla="*/ 105 w 551"/>
                <a:gd name="T29" fmla="*/ 139 h 349"/>
                <a:gd name="T30" fmla="*/ 63 w 551"/>
                <a:gd name="T31" fmla="*/ 139 h 349"/>
                <a:gd name="T32" fmla="*/ 21 w 551"/>
                <a:gd name="T33" fmla="*/ 167 h 349"/>
                <a:gd name="T34" fmla="*/ 0 w 551"/>
                <a:gd name="T35" fmla="*/ 216 h 349"/>
                <a:gd name="T36" fmla="*/ 28 w 551"/>
                <a:gd name="T37" fmla="*/ 278 h 349"/>
                <a:gd name="T38" fmla="*/ 28 w 551"/>
                <a:gd name="T39" fmla="*/ 285 h 349"/>
                <a:gd name="T40" fmla="*/ 91 w 551"/>
                <a:gd name="T41" fmla="*/ 320 h 349"/>
                <a:gd name="T42" fmla="*/ 91 w 551"/>
                <a:gd name="T43" fmla="*/ 313 h 349"/>
                <a:gd name="T44" fmla="*/ 132 w 551"/>
                <a:gd name="T45" fmla="*/ 292 h 349"/>
                <a:gd name="T46" fmla="*/ 223 w 551"/>
                <a:gd name="T47" fmla="*/ 320 h 349"/>
                <a:gd name="T48" fmla="*/ 216 w 551"/>
                <a:gd name="T49" fmla="*/ 278 h 349"/>
                <a:gd name="T50" fmla="*/ 265 w 551"/>
                <a:gd name="T51" fmla="*/ 278 h 349"/>
                <a:gd name="T52" fmla="*/ 286 w 551"/>
                <a:gd name="T53" fmla="*/ 292 h 349"/>
                <a:gd name="T54" fmla="*/ 299 w 551"/>
                <a:gd name="T55" fmla="*/ 285 h 349"/>
                <a:gd name="T56" fmla="*/ 320 w 551"/>
                <a:gd name="T57" fmla="*/ 250 h 349"/>
                <a:gd name="T58" fmla="*/ 348 w 551"/>
                <a:gd name="T59" fmla="*/ 257 h 349"/>
                <a:gd name="T60" fmla="*/ 355 w 551"/>
                <a:gd name="T61" fmla="*/ 292 h 349"/>
                <a:gd name="T62" fmla="*/ 362 w 551"/>
                <a:gd name="T63" fmla="*/ 236 h 349"/>
                <a:gd name="T64" fmla="*/ 418 w 551"/>
                <a:gd name="T65" fmla="*/ 250 h 349"/>
                <a:gd name="T66" fmla="*/ 432 w 551"/>
                <a:gd name="T67" fmla="*/ 313 h 349"/>
                <a:gd name="T68" fmla="*/ 466 w 551"/>
                <a:gd name="T69" fmla="*/ 348 h 349"/>
                <a:gd name="T70" fmla="*/ 487 w 551"/>
                <a:gd name="T71" fmla="*/ 348 h 349"/>
                <a:gd name="T72" fmla="*/ 515 w 551"/>
                <a:gd name="T73" fmla="*/ 348 h 349"/>
                <a:gd name="T74" fmla="*/ 529 w 551"/>
                <a:gd name="T75" fmla="*/ 348 h 349"/>
                <a:gd name="T76" fmla="*/ 543 w 551"/>
                <a:gd name="T77" fmla="*/ 299 h 349"/>
                <a:gd name="T78" fmla="*/ 494 w 551"/>
                <a:gd name="T79" fmla="*/ 264 h 349"/>
                <a:gd name="T80" fmla="*/ 494 w 551"/>
                <a:gd name="T81" fmla="*/ 250 h 349"/>
                <a:gd name="T82" fmla="*/ 466 w 551"/>
                <a:gd name="T83" fmla="*/ 236 h 349"/>
                <a:gd name="T84" fmla="*/ 494 w 551"/>
                <a:gd name="T85" fmla="*/ 230 h 349"/>
                <a:gd name="T86" fmla="*/ 522 w 551"/>
                <a:gd name="T87" fmla="*/ 216 h 349"/>
                <a:gd name="T88" fmla="*/ 550 w 551"/>
                <a:gd name="T89" fmla="*/ 195 h 349"/>
                <a:gd name="T90" fmla="*/ 550 w 551"/>
                <a:gd name="T91" fmla="*/ 160 h 349"/>
                <a:gd name="T92" fmla="*/ 543 w 551"/>
                <a:gd name="T93" fmla="*/ 97 h 349"/>
                <a:gd name="T94" fmla="*/ 550 w 551"/>
                <a:gd name="T95" fmla="*/ 49 h 349"/>
                <a:gd name="T96" fmla="*/ 522 w 551"/>
                <a:gd name="T97" fmla="*/ 7 h 349"/>
                <a:gd name="T98" fmla="*/ 494 w 551"/>
                <a:gd name="T99" fmla="*/ 0 h 349"/>
                <a:gd name="T100" fmla="*/ 466 w 551"/>
                <a:gd name="T101" fmla="*/ 56 h 349"/>
                <a:gd name="T102" fmla="*/ 459 w 551"/>
                <a:gd name="T103" fmla="*/ 84 h 349"/>
                <a:gd name="T104" fmla="*/ 425 w 551"/>
                <a:gd name="T105" fmla="*/ 118 h 349"/>
                <a:gd name="T106" fmla="*/ 425 w 551"/>
                <a:gd name="T107" fmla="*/ 132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51" h="349">
                  <a:moveTo>
                    <a:pt x="425" y="132"/>
                  </a:moveTo>
                  <a:lnTo>
                    <a:pt x="411" y="160"/>
                  </a:lnTo>
                  <a:lnTo>
                    <a:pt x="348" y="132"/>
                  </a:lnTo>
                  <a:lnTo>
                    <a:pt x="376" y="118"/>
                  </a:lnTo>
                  <a:lnTo>
                    <a:pt x="265" y="97"/>
                  </a:lnTo>
                  <a:lnTo>
                    <a:pt x="258" y="97"/>
                  </a:lnTo>
                  <a:lnTo>
                    <a:pt x="278" y="118"/>
                  </a:lnTo>
                  <a:lnTo>
                    <a:pt x="265" y="139"/>
                  </a:lnTo>
                  <a:lnTo>
                    <a:pt x="265" y="153"/>
                  </a:lnTo>
                  <a:lnTo>
                    <a:pt x="258" y="160"/>
                  </a:lnTo>
                  <a:lnTo>
                    <a:pt x="237" y="160"/>
                  </a:lnTo>
                  <a:lnTo>
                    <a:pt x="237" y="181"/>
                  </a:lnTo>
                  <a:lnTo>
                    <a:pt x="202" y="181"/>
                  </a:lnTo>
                  <a:lnTo>
                    <a:pt x="153" y="132"/>
                  </a:lnTo>
                  <a:lnTo>
                    <a:pt x="105" y="139"/>
                  </a:lnTo>
                  <a:lnTo>
                    <a:pt x="63" y="139"/>
                  </a:lnTo>
                  <a:lnTo>
                    <a:pt x="21" y="167"/>
                  </a:lnTo>
                  <a:lnTo>
                    <a:pt x="0" y="216"/>
                  </a:lnTo>
                  <a:lnTo>
                    <a:pt x="28" y="278"/>
                  </a:lnTo>
                  <a:lnTo>
                    <a:pt x="28" y="285"/>
                  </a:lnTo>
                  <a:lnTo>
                    <a:pt x="91" y="320"/>
                  </a:lnTo>
                  <a:lnTo>
                    <a:pt x="91" y="313"/>
                  </a:lnTo>
                  <a:lnTo>
                    <a:pt x="132" y="292"/>
                  </a:lnTo>
                  <a:lnTo>
                    <a:pt x="223" y="320"/>
                  </a:lnTo>
                  <a:lnTo>
                    <a:pt x="216" y="278"/>
                  </a:lnTo>
                  <a:lnTo>
                    <a:pt x="265" y="278"/>
                  </a:lnTo>
                  <a:lnTo>
                    <a:pt x="286" y="292"/>
                  </a:lnTo>
                  <a:lnTo>
                    <a:pt x="299" y="285"/>
                  </a:lnTo>
                  <a:lnTo>
                    <a:pt x="320" y="250"/>
                  </a:lnTo>
                  <a:lnTo>
                    <a:pt x="348" y="257"/>
                  </a:lnTo>
                  <a:lnTo>
                    <a:pt x="355" y="292"/>
                  </a:lnTo>
                  <a:lnTo>
                    <a:pt x="362" y="236"/>
                  </a:lnTo>
                  <a:lnTo>
                    <a:pt x="418" y="250"/>
                  </a:lnTo>
                  <a:lnTo>
                    <a:pt x="432" y="313"/>
                  </a:lnTo>
                  <a:lnTo>
                    <a:pt x="466" y="348"/>
                  </a:lnTo>
                  <a:lnTo>
                    <a:pt x="487" y="348"/>
                  </a:lnTo>
                  <a:lnTo>
                    <a:pt x="515" y="348"/>
                  </a:lnTo>
                  <a:lnTo>
                    <a:pt x="529" y="348"/>
                  </a:lnTo>
                  <a:lnTo>
                    <a:pt x="543" y="299"/>
                  </a:lnTo>
                  <a:lnTo>
                    <a:pt x="494" y="264"/>
                  </a:lnTo>
                  <a:lnTo>
                    <a:pt x="494" y="250"/>
                  </a:lnTo>
                  <a:lnTo>
                    <a:pt x="466" y="236"/>
                  </a:lnTo>
                  <a:lnTo>
                    <a:pt x="494" y="230"/>
                  </a:lnTo>
                  <a:lnTo>
                    <a:pt x="522" y="216"/>
                  </a:lnTo>
                  <a:lnTo>
                    <a:pt x="550" y="195"/>
                  </a:lnTo>
                  <a:lnTo>
                    <a:pt x="550" y="160"/>
                  </a:lnTo>
                  <a:lnTo>
                    <a:pt x="543" y="97"/>
                  </a:lnTo>
                  <a:lnTo>
                    <a:pt x="550" y="49"/>
                  </a:lnTo>
                  <a:lnTo>
                    <a:pt x="522" y="7"/>
                  </a:lnTo>
                  <a:lnTo>
                    <a:pt x="494" y="0"/>
                  </a:lnTo>
                  <a:lnTo>
                    <a:pt x="466" y="56"/>
                  </a:lnTo>
                  <a:lnTo>
                    <a:pt x="459" y="84"/>
                  </a:lnTo>
                  <a:lnTo>
                    <a:pt x="425" y="118"/>
                  </a:lnTo>
                  <a:lnTo>
                    <a:pt x="425" y="132"/>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7" name="Freeform 76"/>
            <p:cNvSpPr>
              <a:spLocks noChangeArrowheads="1"/>
            </p:cNvSpPr>
            <p:nvPr/>
          </p:nvSpPr>
          <p:spPr bwMode="auto">
            <a:xfrm>
              <a:off x="16331890" y="7368215"/>
              <a:ext cx="53848" cy="72493"/>
            </a:xfrm>
            <a:custGeom>
              <a:avLst/>
              <a:gdLst>
                <a:gd name="T0" fmla="*/ 56 w 113"/>
                <a:gd name="T1" fmla="*/ 14 h 154"/>
                <a:gd name="T2" fmla="*/ 84 w 113"/>
                <a:gd name="T3" fmla="*/ 42 h 154"/>
                <a:gd name="T4" fmla="*/ 98 w 113"/>
                <a:gd name="T5" fmla="*/ 77 h 154"/>
                <a:gd name="T6" fmla="*/ 112 w 113"/>
                <a:gd name="T7" fmla="*/ 112 h 154"/>
                <a:gd name="T8" fmla="*/ 91 w 113"/>
                <a:gd name="T9" fmla="*/ 153 h 154"/>
                <a:gd name="T10" fmla="*/ 77 w 113"/>
                <a:gd name="T11" fmla="*/ 146 h 154"/>
                <a:gd name="T12" fmla="*/ 28 w 113"/>
                <a:gd name="T13" fmla="*/ 91 h 154"/>
                <a:gd name="T14" fmla="*/ 14 w 113"/>
                <a:gd name="T15" fmla="*/ 77 h 154"/>
                <a:gd name="T16" fmla="*/ 0 w 113"/>
                <a:gd name="T17" fmla="*/ 49 h 154"/>
                <a:gd name="T18" fmla="*/ 21 w 113"/>
                <a:gd name="T19" fmla="*/ 49 h 154"/>
                <a:gd name="T20" fmla="*/ 28 w 113"/>
                <a:gd name="T21" fmla="*/ 0 h 154"/>
                <a:gd name="T22" fmla="*/ 56 w 113"/>
                <a:gd name="T23" fmla="*/ 1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3" h="154">
                  <a:moveTo>
                    <a:pt x="56" y="14"/>
                  </a:moveTo>
                  <a:lnTo>
                    <a:pt x="84" y="42"/>
                  </a:lnTo>
                  <a:lnTo>
                    <a:pt x="98" y="77"/>
                  </a:lnTo>
                  <a:lnTo>
                    <a:pt x="112" y="112"/>
                  </a:lnTo>
                  <a:lnTo>
                    <a:pt x="91" y="153"/>
                  </a:lnTo>
                  <a:lnTo>
                    <a:pt x="77" y="146"/>
                  </a:lnTo>
                  <a:lnTo>
                    <a:pt x="28" y="91"/>
                  </a:lnTo>
                  <a:lnTo>
                    <a:pt x="14" y="77"/>
                  </a:lnTo>
                  <a:lnTo>
                    <a:pt x="0" y="49"/>
                  </a:lnTo>
                  <a:lnTo>
                    <a:pt x="21" y="49"/>
                  </a:lnTo>
                  <a:lnTo>
                    <a:pt x="28" y="0"/>
                  </a:lnTo>
                  <a:lnTo>
                    <a:pt x="56" y="14"/>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8" name="Freeform 77"/>
            <p:cNvSpPr>
              <a:spLocks noChangeArrowheads="1"/>
            </p:cNvSpPr>
            <p:nvPr/>
          </p:nvSpPr>
          <p:spPr bwMode="auto">
            <a:xfrm>
              <a:off x="15505518" y="6670205"/>
              <a:ext cx="37280" cy="66280"/>
            </a:xfrm>
            <a:custGeom>
              <a:avLst/>
              <a:gdLst>
                <a:gd name="T0" fmla="*/ 56 w 78"/>
                <a:gd name="T1" fmla="*/ 0 h 140"/>
                <a:gd name="T2" fmla="*/ 77 w 78"/>
                <a:gd name="T3" fmla="*/ 41 h 140"/>
                <a:gd name="T4" fmla="*/ 77 w 78"/>
                <a:gd name="T5" fmla="*/ 69 h 140"/>
                <a:gd name="T6" fmla="*/ 70 w 78"/>
                <a:gd name="T7" fmla="*/ 90 h 140"/>
                <a:gd name="T8" fmla="*/ 21 w 78"/>
                <a:gd name="T9" fmla="*/ 139 h 140"/>
                <a:gd name="T10" fmla="*/ 0 w 78"/>
                <a:gd name="T11" fmla="*/ 90 h 140"/>
                <a:gd name="T12" fmla="*/ 21 w 78"/>
                <a:gd name="T13" fmla="*/ 7 h 140"/>
                <a:gd name="T14" fmla="*/ 42 w 78"/>
                <a:gd name="T15" fmla="*/ 0 h 140"/>
                <a:gd name="T16" fmla="*/ 56 w 78"/>
                <a:gd name="T1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8" h="140">
                  <a:moveTo>
                    <a:pt x="56" y="0"/>
                  </a:moveTo>
                  <a:lnTo>
                    <a:pt x="77" y="41"/>
                  </a:lnTo>
                  <a:lnTo>
                    <a:pt x="77" y="69"/>
                  </a:lnTo>
                  <a:lnTo>
                    <a:pt x="70" y="90"/>
                  </a:lnTo>
                  <a:lnTo>
                    <a:pt x="21" y="139"/>
                  </a:lnTo>
                  <a:lnTo>
                    <a:pt x="0" y="90"/>
                  </a:lnTo>
                  <a:lnTo>
                    <a:pt x="21" y="7"/>
                  </a:lnTo>
                  <a:lnTo>
                    <a:pt x="42" y="0"/>
                  </a:lnTo>
                  <a:lnTo>
                    <a:pt x="56"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9" name="Freeform 78"/>
            <p:cNvSpPr>
              <a:spLocks noChangeArrowheads="1"/>
            </p:cNvSpPr>
            <p:nvPr/>
          </p:nvSpPr>
          <p:spPr bwMode="auto">
            <a:xfrm>
              <a:off x="15698131" y="7134165"/>
              <a:ext cx="43493" cy="45567"/>
            </a:xfrm>
            <a:custGeom>
              <a:avLst/>
              <a:gdLst>
                <a:gd name="T0" fmla="*/ 21 w 91"/>
                <a:gd name="T1" fmla="*/ 62 h 98"/>
                <a:gd name="T2" fmla="*/ 56 w 91"/>
                <a:gd name="T3" fmla="*/ 41 h 98"/>
                <a:gd name="T4" fmla="*/ 63 w 91"/>
                <a:gd name="T5" fmla="*/ 0 h 98"/>
                <a:gd name="T6" fmla="*/ 69 w 91"/>
                <a:gd name="T7" fmla="*/ 34 h 98"/>
                <a:gd name="T8" fmla="*/ 90 w 91"/>
                <a:gd name="T9" fmla="*/ 69 h 98"/>
                <a:gd name="T10" fmla="*/ 90 w 91"/>
                <a:gd name="T11" fmla="*/ 90 h 98"/>
                <a:gd name="T12" fmla="*/ 63 w 91"/>
                <a:gd name="T13" fmla="*/ 97 h 98"/>
                <a:gd name="T14" fmla="*/ 0 w 91"/>
                <a:gd name="T15" fmla="*/ 83 h 98"/>
                <a:gd name="T16" fmla="*/ 21 w 91"/>
                <a:gd name="T17" fmla="*/ 6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1" h="98">
                  <a:moveTo>
                    <a:pt x="21" y="62"/>
                  </a:moveTo>
                  <a:lnTo>
                    <a:pt x="56" y="41"/>
                  </a:lnTo>
                  <a:lnTo>
                    <a:pt x="63" y="0"/>
                  </a:lnTo>
                  <a:lnTo>
                    <a:pt x="69" y="34"/>
                  </a:lnTo>
                  <a:lnTo>
                    <a:pt x="90" y="69"/>
                  </a:lnTo>
                  <a:lnTo>
                    <a:pt x="90" y="90"/>
                  </a:lnTo>
                  <a:lnTo>
                    <a:pt x="63" y="97"/>
                  </a:lnTo>
                  <a:lnTo>
                    <a:pt x="0" y="83"/>
                  </a:lnTo>
                  <a:lnTo>
                    <a:pt x="21" y="62"/>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0" name="Freeform 79"/>
            <p:cNvSpPr>
              <a:spLocks noChangeArrowheads="1"/>
            </p:cNvSpPr>
            <p:nvPr/>
          </p:nvSpPr>
          <p:spPr bwMode="auto">
            <a:xfrm>
              <a:off x="15890743" y="7407568"/>
              <a:ext cx="22783" cy="33140"/>
            </a:xfrm>
            <a:custGeom>
              <a:avLst/>
              <a:gdLst>
                <a:gd name="T0" fmla="*/ 42 w 50"/>
                <a:gd name="T1" fmla="*/ 69 h 70"/>
                <a:gd name="T2" fmla="*/ 49 w 50"/>
                <a:gd name="T3" fmla="*/ 69 h 70"/>
                <a:gd name="T4" fmla="*/ 49 w 50"/>
                <a:gd name="T5" fmla="*/ 28 h 70"/>
                <a:gd name="T6" fmla="*/ 35 w 50"/>
                <a:gd name="T7" fmla="*/ 0 h 70"/>
                <a:gd name="T8" fmla="*/ 7 w 50"/>
                <a:gd name="T9" fmla="*/ 7 h 70"/>
                <a:gd name="T10" fmla="*/ 0 w 50"/>
                <a:gd name="T11" fmla="*/ 69 h 70"/>
                <a:gd name="T12" fmla="*/ 42 w 50"/>
                <a:gd name="T13" fmla="*/ 69 h 70"/>
              </a:gdLst>
              <a:ahLst/>
              <a:cxnLst>
                <a:cxn ang="0">
                  <a:pos x="T0" y="T1"/>
                </a:cxn>
                <a:cxn ang="0">
                  <a:pos x="T2" y="T3"/>
                </a:cxn>
                <a:cxn ang="0">
                  <a:pos x="T4" y="T5"/>
                </a:cxn>
                <a:cxn ang="0">
                  <a:pos x="T6" y="T7"/>
                </a:cxn>
                <a:cxn ang="0">
                  <a:pos x="T8" y="T9"/>
                </a:cxn>
                <a:cxn ang="0">
                  <a:pos x="T10" y="T11"/>
                </a:cxn>
                <a:cxn ang="0">
                  <a:pos x="T12" y="T13"/>
                </a:cxn>
              </a:cxnLst>
              <a:rect l="0" t="0" r="r" b="b"/>
              <a:pathLst>
                <a:path w="50" h="70">
                  <a:moveTo>
                    <a:pt x="42" y="69"/>
                  </a:moveTo>
                  <a:lnTo>
                    <a:pt x="49" y="69"/>
                  </a:lnTo>
                  <a:lnTo>
                    <a:pt x="49" y="28"/>
                  </a:lnTo>
                  <a:lnTo>
                    <a:pt x="35" y="0"/>
                  </a:lnTo>
                  <a:lnTo>
                    <a:pt x="7" y="7"/>
                  </a:lnTo>
                  <a:lnTo>
                    <a:pt x="0" y="69"/>
                  </a:lnTo>
                  <a:lnTo>
                    <a:pt x="42" y="69"/>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1" name="Freeform 80"/>
            <p:cNvSpPr>
              <a:spLocks noChangeArrowheads="1"/>
            </p:cNvSpPr>
            <p:nvPr/>
          </p:nvSpPr>
          <p:spPr bwMode="auto">
            <a:xfrm>
              <a:off x="16512076" y="7498704"/>
              <a:ext cx="14498" cy="22784"/>
            </a:xfrm>
            <a:custGeom>
              <a:avLst/>
              <a:gdLst>
                <a:gd name="T0" fmla="*/ 21 w 29"/>
                <a:gd name="T1" fmla="*/ 0 h 49"/>
                <a:gd name="T2" fmla="*/ 28 w 29"/>
                <a:gd name="T3" fmla="*/ 7 h 49"/>
                <a:gd name="T4" fmla="*/ 7 w 29"/>
                <a:gd name="T5" fmla="*/ 27 h 49"/>
                <a:gd name="T6" fmla="*/ 21 w 29"/>
                <a:gd name="T7" fmla="*/ 34 h 49"/>
                <a:gd name="T8" fmla="*/ 7 w 29"/>
                <a:gd name="T9" fmla="*/ 48 h 49"/>
                <a:gd name="T10" fmla="*/ 0 w 29"/>
                <a:gd name="T11" fmla="*/ 27 h 49"/>
                <a:gd name="T12" fmla="*/ 21 w 29"/>
                <a:gd name="T13" fmla="*/ 0 h 49"/>
              </a:gdLst>
              <a:ahLst/>
              <a:cxnLst>
                <a:cxn ang="0">
                  <a:pos x="T0" y="T1"/>
                </a:cxn>
                <a:cxn ang="0">
                  <a:pos x="T2" y="T3"/>
                </a:cxn>
                <a:cxn ang="0">
                  <a:pos x="T4" y="T5"/>
                </a:cxn>
                <a:cxn ang="0">
                  <a:pos x="T6" y="T7"/>
                </a:cxn>
                <a:cxn ang="0">
                  <a:pos x="T8" y="T9"/>
                </a:cxn>
                <a:cxn ang="0">
                  <a:pos x="T10" y="T11"/>
                </a:cxn>
                <a:cxn ang="0">
                  <a:pos x="T12" y="T13"/>
                </a:cxn>
              </a:cxnLst>
              <a:rect l="0" t="0" r="r" b="b"/>
              <a:pathLst>
                <a:path w="29" h="49">
                  <a:moveTo>
                    <a:pt x="21" y="0"/>
                  </a:moveTo>
                  <a:lnTo>
                    <a:pt x="28" y="7"/>
                  </a:lnTo>
                  <a:lnTo>
                    <a:pt x="7" y="27"/>
                  </a:lnTo>
                  <a:lnTo>
                    <a:pt x="21" y="34"/>
                  </a:lnTo>
                  <a:lnTo>
                    <a:pt x="7" y="48"/>
                  </a:lnTo>
                  <a:lnTo>
                    <a:pt x="0" y="27"/>
                  </a:lnTo>
                  <a:lnTo>
                    <a:pt x="21"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2" name="Freeform 81"/>
            <p:cNvSpPr>
              <a:spLocks noChangeArrowheads="1"/>
            </p:cNvSpPr>
            <p:nvPr/>
          </p:nvSpPr>
          <p:spPr bwMode="auto">
            <a:xfrm>
              <a:off x="15575935" y="6287025"/>
              <a:ext cx="14498" cy="16570"/>
            </a:xfrm>
            <a:custGeom>
              <a:avLst/>
              <a:gdLst>
                <a:gd name="T0" fmla="*/ 0 w 29"/>
                <a:gd name="T1" fmla="*/ 21 h 36"/>
                <a:gd name="T2" fmla="*/ 14 w 29"/>
                <a:gd name="T3" fmla="*/ 35 h 36"/>
                <a:gd name="T4" fmla="*/ 28 w 29"/>
                <a:gd name="T5" fmla="*/ 7 h 36"/>
                <a:gd name="T6" fmla="*/ 14 w 29"/>
                <a:gd name="T7" fmla="*/ 0 h 36"/>
                <a:gd name="T8" fmla="*/ 0 w 29"/>
                <a:gd name="T9" fmla="*/ 21 h 36"/>
              </a:gdLst>
              <a:ahLst/>
              <a:cxnLst>
                <a:cxn ang="0">
                  <a:pos x="T0" y="T1"/>
                </a:cxn>
                <a:cxn ang="0">
                  <a:pos x="T2" y="T3"/>
                </a:cxn>
                <a:cxn ang="0">
                  <a:pos x="T4" y="T5"/>
                </a:cxn>
                <a:cxn ang="0">
                  <a:pos x="T6" y="T7"/>
                </a:cxn>
                <a:cxn ang="0">
                  <a:pos x="T8" y="T9"/>
                </a:cxn>
              </a:cxnLst>
              <a:rect l="0" t="0" r="r" b="b"/>
              <a:pathLst>
                <a:path w="29" h="36">
                  <a:moveTo>
                    <a:pt x="0" y="21"/>
                  </a:moveTo>
                  <a:lnTo>
                    <a:pt x="14" y="35"/>
                  </a:lnTo>
                  <a:lnTo>
                    <a:pt x="28" y="7"/>
                  </a:lnTo>
                  <a:lnTo>
                    <a:pt x="14" y="0"/>
                  </a:lnTo>
                  <a:lnTo>
                    <a:pt x="0" y="21"/>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3" name="Freeform 82"/>
            <p:cNvSpPr>
              <a:spLocks noChangeArrowheads="1"/>
            </p:cNvSpPr>
            <p:nvPr/>
          </p:nvSpPr>
          <p:spPr bwMode="auto">
            <a:xfrm>
              <a:off x="16083356" y="6881473"/>
              <a:ext cx="6213" cy="6214"/>
            </a:xfrm>
            <a:custGeom>
              <a:avLst/>
              <a:gdLst>
                <a:gd name="T0" fmla="*/ 0 w 15"/>
                <a:gd name="T1" fmla="*/ 7 h 15"/>
                <a:gd name="T2" fmla="*/ 0 w 15"/>
                <a:gd name="T3" fmla="*/ 14 h 15"/>
                <a:gd name="T4" fmla="*/ 14 w 15"/>
                <a:gd name="T5" fmla="*/ 0 h 15"/>
                <a:gd name="T6" fmla="*/ 0 w 15"/>
                <a:gd name="T7" fmla="*/ 0 h 15"/>
                <a:gd name="T8" fmla="*/ 0 w 15"/>
                <a:gd name="T9" fmla="*/ 7 h 15"/>
              </a:gdLst>
              <a:ahLst/>
              <a:cxnLst>
                <a:cxn ang="0">
                  <a:pos x="T0" y="T1"/>
                </a:cxn>
                <a:cxn ang="0">
                  <a:pos x="T2" y="T3"/>
                </a:cxn>
                <a:cxn ang="0">
                  <a:pos x="T4" y="T5"/>
                </a:cxn>
                <a:cxn ang="0">
                  <a:pos x="T6" y="T7"/>
                </a:cxn>
                <a:cxn ang="0">
                  <a:pos x="T8" y="T9"/>
                </a:cxn>
              </a:cxnLst>
              <a:rect l="0" t="0" r="r" b="b"/>
              <a:pathLst>
                <a:path w="15" h="15">
                  <a:moveTo>
                    <a:pt x="0" y="7"/>
                  </a:moveTo>
                  <a:lnTo>
                    <a:pt x="0" y="14"/>
                  </a:lnTo>
                  <a:lnTo>
                    <a:pt x="14" y="0"/>
                  </a:lnTo>
                  <a:lnTo>
                    <a:pt x="0" y="0"/>
                  </a:lnTo>
                  <a:lnTo>
                    <a:pt x="0" y="7"/>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4" name="Freeform 83"/>
            <p:cNvSpPr>
              <a:spLocks noChangeArrowheads="1"/>
            </p:cNvSpPr>
            <p:nvPr/>
          </p:nvSpPr>
          <p:spPr bwMode="auto">
            <a:xfrm>
              <a:off x="15538655" y="5655295"/>
              <a:ext cx="14498" cy="16570"/>
            </a:xfrm>
            <a:custGeom>
              <a:avLst/>
              <a:gdLst>
                <a:gd name="T0" fmla="*/ 14 w 29"/>
                <a:gd name="T1" fmla="*/ 0 h 36"/>
                <a:gd name="T2" fmla="*/ 28 w 29"/>
                <a:gd name="T3" fmla="*/ 14 h 36"/>
                <a:gd name="T4" fmla="*/ 7 w 29"/>
                <a:gd name="T5" fmla="*/ 35 h 36"/>
                <a:gd name="T6" fmla="*/ 0 w 29"/>
                <a:gd name="T7" fmla="*/ 14 h 36"/>
                <a:gd name="T8" fmla="*/ 14 w 29"/>
                <a:gd name="T9" fmla="*/ 0 h 36"/>
              </a:gdLst>
              <a:ahLst/>
              <a:cxnLst>
                <a:cxn ang="0">
                  <a:pos x="T0" y="T1"/>
                </a:cxn>
                <a:cxn ang="0">
                  <a:pos x="T2" y="T3"/>
                </a:cxn>
                <a:cxn ang="0">
                  <a:pos x="T4" y="T5"/>
                </a:cxn>
                <a:cxn ang="0">
                  <a:pos x="T6" y="T7"/>
                </a:cxn>
                <a:cxn ang="0">
                  <a:pos x="T8" y="T9"/>
                </a:cxn>
              </a:cxnLst>
              <a:rect l="0" t="0" r="r" b="b"/>
              <a:pathLst>
                <a:path w="29" h="36">
                  <a:moveTo>
                    <a:pt x="14" y="0"/>
                  </a:moveTo>
                  <a:lnTo>
                    <a:pt x="28" y="14"/>
                  </a:lnTo>
                  <a:lnTo>
                    <a:pt x="7" y="35"/>
                  </a:lnTo>
                  <a:lnTo>
                    <a:pt x="0" y="14"/>
                  </a:lnTo>
                  <a:lnTo>
                    <a:pt x="14"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5" name="Freeform 84"/>
            <p:cNvSpPr>
              <a:spLocks noChangeArrowheads="1"/>
            </p:cNvSpPr>
            <p:nvPr/>
          </p:nvSpPr>
          <p:spPr bwMode="auto">
            <a:xfrm>
              <a:off x="17344662" y="5903844"/>
              <a:ext cx="55920" cy="43497"/>
            </a:xfrm>
            <a:custGeom>
              <a:avLst/>
              <a:gdLst>
                <a:gd name="T0" fmla="*/ 35 w 119"/>
                <a:gd name="T1" fmla="*/ 90 h 91"/>
                <a:gd name="T2" fmla="*/ 90 w 119"/>
                <a:gd name="T3" fmla="*/ 56 h 91"/>
                <a:gd name="T4" fmla="*/ 118 w 119"/>
                <a:gd name="T5" fmla="*/ 49 h 91"/>
                <a:gd name="T6" fmla="*/ 84 w 119"/>
                <a:gd name="T7" fmla="*/ 0 h 91"/>
                <a:gd name="T8" fmla="*/ 70 w 119"/>
                <a:gd name="T9" fmla="*/ 14 h 91"/>
                <a:gd name="T10" fmla="*/ 0 w 119"/>
                <a:gd name="T11" fmla="*/ 0 h 91"/>
                <a:gd name="T12" fmla="*/ 0 w 119"/>
                <a:gd name="T13" fmla="*/ 28 h 91"/>
                <a:gd name="T14" fmla="*/ 14 w 119"/>
                <a:gd name="T15" fmla="*/ 62 h 91"/>
                <a:gd name="T16" fmla="*/ 35 w 119"/>
                <a:gd name="T17" fmla="*/ 9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9" h="91">
                  <a:moveTo>
                    <a:pt x="35" y="90"/>
                  </a:moveTo>
                  <a:lnTo>
                    <a:pt x="90" y="56"/>
                  </a:lnTo>
                  <a:lnTo>
                    <a:pt x="118" y="49"/>
                  </a:lnTo>
                  <a:lnTo>
                    <a:pt x="84" y="0"/>
                  </a:lnTo>
                  <a:lnTo>
                    <a:pt x="70" y="14"/>
                  </a:lnTo>
                  <a:lnTo>
                    <a:pt x="0" y="0"/>
                  </a:lnTo>
                  <a:lnTo>
                    <a:pt x="0" y="28"/>
                  </a:lnTo>
                  <a:lnTo>
                    <a:pt x="14" y="62"/>
                  </a:lnTo>
                  <a:lnTo>
                    <a:pt x="35" y="9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6" name="Freeform 85"/>
            <p:cNvSpPr>
              <a:spLocks noChangeArrowheads="1"/>
            </p:cNvSpPr>
            <p:nvPr/>
          </p:nvSpPr>
          <p:spPr bwMode="auto">
            <a:xfrm>
              <a:off x="17526919" y="6110970"/>
              <a:ext cx="16569" cy="20712"/>
            </a:xfrm>
            <a:custGeom>
              <a:avLst/>
              <a:gdLst>
                <a:gd name="T0" fmla="*/ 34 w 35"/>
                <a:gd name="T1" fmla="*/ 7 h 43"/>
                <a:gd name="T2" fmla="*/ 34 w 35"/>
                <a:gd name="T3" fmla="*/ 42 h 43"/>
                <a:gd name="T4" fmla="*/ 0 w 35"/>
                <a:gd name="T5" fmla="*/ 14 h 43"/>
                <a:gd name="T6" fmla="*/ 21 w 35"/>
                <a:gd name="T7" fmla="*/ 0 h 43"/>
                <a:gd name="T8" fmla="*/ 34 w 35"/>
                <a:gd name="T9" fmla="*/ 7 h 43"/>
              </a:gdLst>
              <a:ahLst/>
              <a:cxnLst>
                <a:cxn ang="0">
                  <a:pos x="T0" y="T1"/>
                </a:cxn>
                <a:cxn ang="0">
                  <a:pos x="T2" y="T3"/>
                </a:cxn>
                <a:cxn ang="0">
                  <a:pos x="T4" y="T5"/>
                </a:cxn>
                <a:cxn ang="0">
                  <a:pos x="T6" y="T7"/>
                </a:cxn>
                <a:cxn ang="0">
                  <a:pos x="T8" y="T9"/>
                </a:cxn>
              </a:cxnLst>
              <a:rect l="0" t="0" r="r" b="b"/>
              <a:pathLst>
                <a:path w="35" h="43">
                  <a:moveTo>
                    <a:pt x="34" y="7"/>
                  </a:moveTo>
                  <a:lnTo>
                    <a:pt x="34" y="42"/>
                  </a:lnTo>
                  <a:lnTo>
                    <a:pt x="0" y="14"/>
                  </a:lnTo>
                  <a:lnTo>
                    <a:pt x="21" y="0"/>
                  </a:lnTo>
                  <a:lnTo>
                    <a:pt x="34" y="7"/>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7" name="Freeform 86"/>
            <p:cNvSpPr>
              <a:spLocks noChangeArrowheads="1"/>
            </p:cNvSpPr>
            <p:nvPr/>
          </p:nvSpPr>
          <p:spPr bwMode="auto">
            <a:xfrm>
              <a:off x="15114078" y="4986285"/>
              <a:ext cx="12426" cy="4142"/>
            </a:xfrm>
            <a:custGeom>
              <a:avLst/>
              <a:gdLst>
                <a:gd name="T0" fmla="*/ 0 w 28"/>
                <a:gd name="T1" fmla="*/ 7 h 8"/>
                <a:gd name="T2" fmla="*/ 27 w 28"/>
                <a:gd name="T3" fmla="*/ 0 h 8"/>
                <a:gd name="T4" fmla="*/ 7 w 28"/>
                <a:gd name="T5" fmla="*/ 0 h 8"/>
                <a:gd name="T6" fmla="*/ 0 w 28"/>
                <a:gd name="T7" fmla="*/ 7 h 8"/>
              </a:gdLst>
              <a:ahLst/>
              <a:cxnLst>
                <a:cxn ang="0">
                  <a:pos x="T0" y="T1"/>
                </a:cxn>
                <a:cxn ang="0">
                  <a:pos x="T2" y="T3"/>
                </a:cxn>
                <a:cxn ang="0">
                  <a:pos x="T4" y="T5"/>
                </a:cxn>
                <a:cxn ang="0">
                  <a:pos x="T6" y="T7"/>
                </a:cxn>
              </a:cxnLst>
              <a:rect l="0" t="0" r="r" b="b"/>
              <a:pathLst>
                <a:path w="28" h="8">
                  <a:moveTo>
                    <a:pt x="0" y="7"/>
                  </a:moveTo>
                  <a:lnTo>
                    <a:pt x="27" y="0"/>
                  </a:lnTo>
                  <a:lnTo>
                    <a:pt x="7" y="0"/>
                  </a:lnTo>
                  <a:lnTo>
                    <a:pt x="0" y="7"/>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8" name="Freeform 87"/>
            <p:cNvSpPr>
              <a:spLocks noChangeArrowheads="1"/>
            </p:cNvSpPr>
            <p:nvPr/>
          </p:nvSpPr>
          <p:spPr bwMode="auto">
            <a:xfrm>
              <a:off x="15122363" y="4992498"/>
              <a:ext cx="4142" cy="6214"/>
            </a:xfrm>
            <a:custGeom>
              <a:avLst/>
              <a:gdLst>
                <a:gd name="T0" fmla="*/ 0 w 7"/>
                <a:gd name="T1" fmla="*/ 14 h 15"/>
                <a:gd name="T2" fmla="*/ 6 w 7"/>
                <a:gd name="T3" fmla="*/ 14 h 15"/>
                <a:gd name="T4" fmla="*/ 6 w 7"/>
                <a:gd name="T5" fmla="*/ 0 h 15"/>
                <a:gd name="T6" fmla="*/ 0 w 7"/>
                <a:gd name="T7" fmla="*/ 14 h 15"/>
              </a:gdLst>
              <a:ahLst/>
              <a:cxnLst>
                <a:cxn ang="0">
                  <a:pos x="T0" y="T1"/>
                </a:cxn>
                <a:cxn ang="0">
                  <a:pos x="T2" y="T3"/>
                </a:cxn>
                <a:cxn ang="0">
                  <a:pos x="T4" y="T5"/>
                </a:cxn>
                <a:cxn ang="0">
                  <a:pos x="T6" y="T7"/>
                </a:cxn>
              </a:cxnLst>
              <a:rect l="0" t="0" r="r" b="b"/>
              <a:pathLst>
                <a:path w="7" h="15">
                  <a:moveTo>
                    <a:pt x="0" y="14"/>
                  </a:moveTo>
                  <a:lnTo>
                    <a:pt x="6" y="14"/>
                  </a:lnTo>
                  <a:lnTo>
                    <a:pt x="6" y="0"/>
                  </a:lnTo>
                  <a:lnTo>
                    <a:pt x="0" y="14"/>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9" name="Freeform 88"/>
            <p:cNvSpPr>
              <a:spLocks noChangeArrowheads="1"/>
            </p:cNvSpPr>
            <p:nvPr/>
          </p:nvSpPr>
          <p:spPr bwMode="auto">
            <a:xfrm>
              <a:off x="15114078" y="4986285"/>
              <a:ext cx="12426" cy="4142"/>
            </a:xfrm>
            <a:custGeom>
              <a:avLst/>
              <a:gdLst>
                <a:gd name="T0" fmla="*/ 0 w 28"/>
                <a:gd name="T1" fmla="*/ 7 h 8"/>
                <a:gd name="T2" fmla="*/ 27 w 28"/>
                <a:gd name="T3" fmla="*/ 0 h 8"/>
                <a:gd name="T4" fmla="*/ 7 w 28"/>
                <a:gd name="T5" fmla="*/ 0 h 8"/>
                <a:gd name="T6" fmla="*/ 0 w 28"/>
                <a:gd name="T7" fmla="*/ 7 h 8"/>
              </a:gdLst>
              <a:ahLst/>
              <a:cxnLst>
                <a:cxn ang="0">
                  <a:pos x="T0" y="T1"/>
                </a:cxn>
                <a:cxn ang="0">
                  <a:pos x="T2" y="T3"/>
                </a:cxn>
                <a:cxn ang="0">
                  <a:pos x="T4" y="T5"/>
                </a:cxn>
                <a:cxn ang="0">
                  <a:pos x="T6" y="T7"/>
                </a:cxn>
              </a:cxnLst>
              <a:rect l="0" t="0" r="r" b="b"/>
              <a:pathLst>
                <a:path w="28" h="8">
                  <a:moveTo>
                    <a:pt x="0" y="7"/>
                  </a:moveTo>
                  <a:lnTo>
                    <a:pt x="27" y="0"/>
                  </a:lnTo>
                  <a:lnTo>
                    <a:pt x="7" y="0"/>
                  </a:lnTo>
                  <a:lnTo>
                    <a:pt x="0" y="7"/>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0" name="Freeform 89"/>
            <p:cNvSpPr>
              <a:spLocks noChangeArrowheads="1"/>
            </p:cNvSpPr>
            <p:nvPr/>
          </p:nvSpPr>
          <p:spPr bwMode="auto">
            <a:xfrm>
              <a:off x="15122363" y="4992498"/>
              <a:ext cx="4142" cy="6214"/>
            </a:xfrm>
            <a:custGeom>
              <a:avLst/>
              <a:gdLst>
                <a:gd name="T0" fmla="*/ 0 w 7"/>
                <a:gd name="T1" fmla="*/ 14 h 15"/>
                <a:gd name="T2" fmla="*/ 6 w 7"/>
                <a:gd name="T3" fmla="*/ 14 h 15"/>
                <a:gd name="T4" fmla="*/ 6 w 7"/>
                <a:gd name="T5" fmla="*/ 0 h 15"/>
                <a:gd name="T6" fmla="*/ 0 w 7"/>
                <a:gd name="T7" fmla="*/ 14 h 15"/>
              </a:gdLst>
              <a:ahLst/>
              <a:cxnLst>
                <a:cxn ang="0">
                  <a:pos x="T0" y="T1"/>
                </a:cxn>
                <a:cxn ang="0">
                  <a:pos x="T2" y="T3"/>
                </a:cxn>
                <a:cxn ang="0">
                  <a:pos x="T4" y="T5"/>
                </a:cxn>
                <a:cxn ang="0">
                  <a:pos x="T6" y="T7"/>
                </a:cxn>
              </a:cxnLst>
              <a:rect l="0" t="0" r="r" b="b"/>
              <a:pathLst>
                <a:path w="7" h="15">
                  <a:moveTo>
                    <a:pt x="0" y="14"/>
                  </a:moveTo>
                  <a:lnTo>
                    <a:pt x="6" y="14"/>
                  </a:lnTo>
                  <a:lnTo>
                    <a:pt x="6" y="0"/>
                  </a:lnTo>
                  <a:lnTo>
                    <a:pt x="0" y="14"/>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1" name="Freeform 90"/>
            <p:cNvSpPr>
              <a:spLocks noChangeArrowheads="1"/>
            </p:cNvSpPr>
            <p:nvPr/>
          </p:nvSpPr>
          <p:spPr bwMode="auto">
            <a:xfrm>
              <a:off x="15043659" y="4538896"/>
              <a:ext cx="2748362" cy="1437444"/>
            </a:xfrm>
            <a:custGeom>
              <a:avLst/>
              <a:gdLst>
                <a:gd name="T0" fmla="*/ 3081 w 5850"/>
                <a:gd name="T1" fmla="*/ 390 h 3062"/>
                <a:gd name="T2" fmla="*/ 2782 w 5850"/>
                <a:gd name="T3" fmla="*/ 494 h 3062"/>
                <a:gd name="T4" fmla="*/ 2650 w 5850"/>
                <a:gd name="T5" fmla="*/ 445 h 3062"/>
                <a:gd name="T6" fmla="*/ 2462 w 5850"/>
                <a:gd name="T7" fmla="*/ 390 h 3062"/>
                <a:gd name="T8" fmla="*/ 2184 w 5850"/>
                <a:gd name="T9" fmla="*/ 494 h 3062"/>
                <a:gd name="T10" fmla="*/ 1843 w 5850"/>
                <a:gd name="T11" fmla="*/ 334 h 3062"/>
                <a:gd name="T12" fmla="*/ 1593 w 5850"/>
                <a:gd name="T13" fmla="*/ 209 h 3062"/>
                <a:gd name="T14" fmla="*/ 1384 w 5850"/>
                <a:gd name="T15" fmla="*/ 160 h 3062"/>
                <a:gd name="T16" fmla="*/ 1182 w 5850"/>
                <a:gd name="T17" fmla="*/ 84 h 3062"/>
                <a:gd name="T18" fmla="*/ 1064 w 5850"/>
                <a:gd name="T19" fmla="*/ 84 h 3062"/>
                <a:gd name="T20" fmla="*/ 904 w 5850"/>
                <a:gd name="T21" fmla="*/ 63 h 3062"/>
                <a:gd name="T22" fmla="*/ 709 w 5850"/>
                <a:gd name="T23" fmla="*/ 14 h 3062"/>
                <a:gd name="T24" fmla="*/ 577 w 5850"/>
                <a:gd name="T25" fmla="*/ 98 h 3062"/>
                <a:gd name="T26" fmla="*/ 306 w 5850"/>
                <a:gd name="T27" fmla="*/ 160 h 3062"/>
                <a:gd name="T28" fmla="*/ 208 w 5850"/>
                <a:gd name="T29" fmla="*/ 397 h 3062"/>
                <a:gd name="T30" fmla="*/ 132 w 5850"/>
                <a:gd name="T31" fmla="*/ 529 h 3062"/>
                <a:gd name="T32" fmla="*/ 271 w 5850"/>
                <a:gd name="T33" fmla="*/ 696 h 3062"/>
                <a:gd name="T34" fmla="*/ 180 w 5850"/>
                <a:gd name="T35" fmla="*/ 960 h 3062"/>
                <a:gd name="T36" fmla="*/ 7 w 5850"/>
                <a:gd name="T37" fmla="*/ 988 h 3062"/>
                <a:gd name="T38" fmla="*/ 139 w 5850"/>
                <a:gd name="T39" fmla="*/ 1155 h 3062"/>
                <a:gd name="T40" fmla="*/ 334 w 5850"/>
                <a:gd name="T41" fmla="*/ 1183 h 3062"/>
                <a:gd name="T42" fmla="*/ 473 w 5850"/>
                <a:gd name="T43" fmla="*/ 1294 h 3062"/>
                <a:gd name="T44" fmla="*/ 396 w 5850"/>
                <a:gd name="T45" fmla="*/ 1579 h 3062"/>
                <a:gd name="T46" fmla="*/ 667 w 5850"/>
                <a:gd name="T47" fmla="*/ 1530 h 3062"/>
                <a:gd name="T48" fmla="*/ 918 w 5850"/>
                <a:gd name="T49" fmla="*/ 1642 h 3062"/>
                <a:gd name="T50" fmla="*/ 1293 w 5850"/>
                <a:gd name="T51" fmla="*/ 1517 h 3062"/>
                <a:gd name="T52" fmla="*/ 1586 w 5850"/>
                <a:gd name="T53" fmla="*/ 1753 h 3062"/>
                <a:gd name="T54" fmla="*/ 1899 w 5850"/>
                <a:gd name="T55" fmla="*/ 1899 h 3062"/>
                <a:gd name="T56" fmla="*/ 2149 w 5850"/>
                <a:gd name="T57" fmla="*/ 2080 h 3062"/>
                <a:gd name="T58" fmla="*/ 2344 w 5850"/>
                <a:gd name="T59" fmla="*/ 2219 h 3062"/>
                <a:gd name="T60" fmla="*/ 2699 w 5850"/>
                <a:gd name="T61" fmla="*/ 2247 h 3062"/>
                <a:gd name="T62" fmla="*/ 2970 w 5850"/>
                <a:gd name="T63" fmla="*/ 2184 h 3062"/>
                <a:gd name="T64" fmla="*/ 3283 w 5850"/>
                <a:gd name="T65" fmla="*/ 2268 h 3062"/>
                <a:gd name="T66" fmla="*/ 3429 w 5850"/>
                <a:gd name="T67" fmla="*/ 2143 h 3062"/>
                <a:gd name="T68" fmla="*/ 3714 w 5850"/>
                <a:gd name="T69" fmla="*/ 2031 h 3062"/>
                <a:gd name="T70" fmla="*/ 3881 w 5850"/>
                <a:gd name="T71" fmla="*/ 2129 h 3062"/>
                <a:gd name="T72" fmla="*/ 4028 w 5850"/>
                <a:gd name="T73" fmla="*/ 2268 h 3062"/>
                <a:gd name="T74" fmla="*/ 4111 w 5850"/>
                <a:gd name="T75" fmla="*/ 2393 h 3062"/>
                <a:gd name="T76" fmla="*/ 4083 w 5850"/>
                <a:gd name="T77" fmla="*/ 2630 h 3062"/>
                <a:gd name="T78" fmla="*/ 4361 w 5850"/>
                <a:gd name="T79" fmla="*/ 2908 h 3062"/>
                <a:gd name="T80" fmla="*/ 4681 w 5850"/>
                <a:gd name="T81" fmla="*/ 3026 h 3062"/>
                <a:gd name="T82" fmla="*/ 4855 w 5850"/>
                <a:gd name="T83" fmla="*/ 2859 h 3062"/>
                <a:gd name="T84" fmla="*/ 4932 w 5850"/>
                <a:gd name="T85" fmla="*/ 2671 h 3062"/>
                <a:gd name="T86" fmla="*/ 5092 w 5850"/>
                <a:gd name="T87" fmla="*/ 2643 h 3062"/>
                <a:gd name="T88" fmla="*/ 5280 w 5850"/>
                <a:gd name="T89" fmla="*/ 2595 h 3062"/>
                <a:gd name="T90" fmla="*/ 5467 w 5850"/>
                <a:gd name="T91" fmla="*/ 2623 h 3062"/>
                <a:gd name="T92" fmla="*/ 5502 w 5850"/>
                <a:gd name="T93" fmla="*/ 2790 h 3062"/>
                <a:gd name="T94" fmla="*/ 5620 w 5850"/>
                <a:gd name="T95" fmla="*/ 2831 h 3062"/>
                <a:gd name="T96" fmla="*/ 5800 w 5850"/>
                <a:gd name="T97" fmla="*/ 2797 h 3062"/>
                <a:gd name="T98" fmla="*/ 5842 w 5850"/>
                <a:gd name="T99" fmla="*/ 2595 h 3062"/>
                <a:gd name="T100" fmla="*/ 5440 w 5850"/>
                <a:gd name="T101" fmla="*/ 2240 h 3062"/>
                <a:gd name="T102" fmla="*/ 5141 w 5850"/>
                <a:gd name="T103" fmla="*/ 1607 h 3062"/>
                <a:gd name="T104" fmla="*/ 5022 w 5850"/>
                <a:gd name="T105" fmla="*/ 828 h 3062"/>
                <a:gd name="T106" fmla="*/ 5182 w 5850"/>
                <a:gd name="T107" fmla="*/ 696 h 3062"/>
                <a:gd name="T108" fmla="*/ 5085 w 5850"/>
                <a:gd name="T109" fmla="*/ 536 h 3062"/>
                <a:gd name="T110" fmla="*/ 4987 w 5850"/>
                <a:gd name="T111" fmla="*/ 466 h 3062"/>
                <a:gd name="T112" fmla="*/ 4772 w 5850"/>
                <a:gd name="T113" fmla="*/ 362 h 3062"/>
                <a:gd name="T114" fmla="*/ 4493 w 5850"/>
                <a:gd name="T115" fmla="*/ 348 h 3062"/>
                <a:gd name="T116" fmla="*/ 4160 w 5850"/>
                <a:gd name="T117" fmla="*/ 459 h 3062"/>
                <a:gd name="T118" fmla="*/ 3721 w 5850"/>
                <a:gd name="T119" fmla="*/ 438 h 3062"/>
                <a:gd name="T120" fmla="*/ 3471 w 5850"/>
                <a:gd name="T121" fmla="*/ 390 h 3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850" h="3062">
                  <a:moveTo>
                    <a:pt x="3374" y="411"/>
                  </a:moveTo>
                  <a:lnTo>
                    <a:pt x="3318" y="431"/>
                  </a:lnTo>
                  <a:lnTo>
                    <a:pt x="3297" y="431"/>
                  </a:lnTo>
                  <a:lnTo>
                    <a:pt x="3227" y="431"/>
                  </a:lnTo>
                  <a:lnTo>
                    <a:pt x="3213" y="445"/>
                  </a:lnTo>
                  <a:lnTo>
                    <a:pt x="3165" y="411"/>
                  </a:lnTo>
                  <a:lnTo>
                    <a:pt x="3116" y="390"/>
                  </a:lnTo>
                  <a:lnTo>
                    <a:pt x="3081" y="390"/>
                  </a:lnTo>
                  <a:lnTo>
                    <a:pt x="3061" y="411"/>
                  </a:lnTo>
                  <a:lnTo>
                    <a:pt x="3012" y="404"/>
                  </a:lnTo>
                  <a:lnTo>
                    <a:pt x="2970" y="397"/>
                  </a:lnTo>
                  <a:lnTo>
                    <a:pt x="2928" y="431"/>
                  </a:lnTo>
                  <a:lnTo>
                    <a:pt x="2887" y="445"/>
                  </a:lnTo>
                  <a:lnTo>
                    <a:pt x="2880" y="466"/>
                  </a:lnTo>
                  <a:lnTo>
                    <a:pt x="2824" y="466"/>
                  </a:lnTo>
                  <a:lnTo>
                    <a:pt x="2782" y="494"/>
                  </a:lnTo>
                  <a:lnTo>
                    <a:pt x="2796" y="473"/>
                  </a:lnTo>
                  <a:lnTo>
                    <a:pt x="2761" y="480"/>
                  </a:lnTo>
                  <a:lnTo>
                    <a:pt x="2761" y="473"/>
                  </a:lnTo>
                  <a:lnTo>
                    <a:pt x="2754" y="473"/>
                  </a:lnTo>
                  <a:lnTo>
                    <a:pt x="2740" y="459"/>
                  </a:lnTo>
                  <a:lnTo>
                    <a:pt x="2706" y="459"/>
                  </a:lnTo>
                  <a:lnTo>
                    <a:pt x="2671" y="438"/>
                  </a:lnTo>
                  <a:lnTo>
                    <a:pt x="2650" y="445"/>
                  </a:lnTo>
                  <a:lnTo>
                    <a:pt x="2636" y="438"/>
                  </a:lnTo>
                  <a:lnTo>
                    <a:pt x="2587" y="431"/>
                  </a:lnTo>
                  <a:lnTo>
                    <a:pt x="2539" y="404"/>
                  </a:lnTo>
                  <a:lnTo>
                    <a:pt x="2553" y="390"/>
                  </a:lnTo>
                  <a:lnTo>
                    <a:pt x="2525" y="327"/>
                  </a:lnTo>
                  <a:lnTo>
                    <a:pt x="2504" y="327"/>
                  </a:lnTo>
                  <a:lnTo>
                    <a:pt x="2490" y="348"/>
                  </a:lnTo>
                  <a:lnTo>
                    <a:pt x="2462" y="390"/>
                  </a:lnTo>
                  <a:lnTo>
                    <a:pt x="2462" y="369"/>
                  </a:lnTo>
                  <a:lnTo>
                    <a:pt x="2441" y="334"/>
                  </a:lnTo>
                  <a:lnTo>
                    <a:pt x="2379" y="411"/>
                  </a:lnTo>
                  <a:lnTo>
                    <a:pt x="2358" y="459"/>
                  </a:lnTo>
                  <a:lnTo>
                    <a:pt x="2330" y="473"/>
                  </a:lnTo>
                  <a:lnTo>
                    <a:pt x="2295" y="494"/>
                  </a:lnTo>
                  <a:lnTo>
                    <a:pt x="2274" y="494"/>
                  </a:lnTo>
                  <a:lnTo>
                    <a:pt x="2184" y="494"/>
                  </a:lnTo>
                  <a:lnTo>
                    <a:pt x="2149" y="473"/>
                  </a:lnTo>
                  <a:lnTo>
                    <a:pt x="2080" y="438"/>
                  </a:lnTo>
                  <a:lnTo>
                    <a:pt x="2045" y="431"/>
                  </a:lnTo>
                  <a:lnTo>
                    <a:pt x="2017" y="390"/>
                  </a:lnTo>
                  <a:lnTo>
                    <a:pt x="2003" y="348"/>
                  </a:lnTo>
                  <a:lnTo>
                    <a:pt x="1968" y="334"/>
                  </a:lnTo>
                  <a:lnTo>
                    <a:pt x="1906" y="376"/>
                  </a:lnTo>
                  <a:lnTo>
                    <a:pt x="1843" y="334"/>
                  </a:lnTo>
                  <a:lnTo>
                    <a:pt x="1822" y="334"/>
                  </a:lnTo>
                  <a:lnTo>
                    <a:pt x="1815" y="313"/>
                  </a:lnTo>
                  <a:lnTo>
                    <a:pt x="1766" y="299"/>
                  </a:lnTo>
                  <a:lnTo>
                    <a:pt x="1753" y="292"/>
                  </a:lnTo>
                  <a:lnTo>
                    <a:pt x="1718" y="250"/>
                  </a:lnTo>
                  <a:lnTo>
                    <a:pt x="1669" y="230"/>
                  </a:lnTo>
                  <a:lnTo>
                    <a:pt x="1614" y="237"/>
                  </a:lnTo>
                  <a:lnTo>
                    <a:pt x="1593" y="209"/>
                  </a:lnTo>
                  <a:lnTo>
                    <a:pt x="1572" y="209"/>
                  </a:lnTo>
                  <a:lnTo>
                    <a:pt x="1537" y="237"/>
                  </a:lnTo>
                  <a:lnTo>
                    <a:pt x="1516" y="244"/>
                  </a:lnTo>
                  <a:lnTo>
                    <a:pt x="1474" y="244"/>
                  </a:lnTo>
                  <a:lnTo>
                    <a:pt x="1454" y="202"/>
                  </a:lnTo>
                  <a:lnTo>
                    <a:pt x="1398" y="209"/>
                  </a:lnTo>
                  <a:lnTo>
                    <a:pt x="1398" y="195"/>
                  </a:lnTo>
                  <a:lnTo>
                    <a:pt x="1384" y="160"/>
                  </a:lnTo>
                  <a:lnTo>
                    <a:pt x="1356" y="146"/>
                  </a:lnTo>
                  <a:lnTo>
                    <a:pt x="1363" y="111"/>
                  </a:lnTo>
                  <a:lnTo>
                    <a:pt x="1349" y="70"/>
                  </a:lnTo>
                  <a:lnTo>
                    <a:pt x="1293" y="14"/>
                  </a:lnTo>
                  <a:lnTo>
                    <a:pt x="1266" y="14"/>
                  </a:lnTo>
                  <a:lnTo>
                    <a:pt x="1266" y="21"/>
                  </a:lnTo>
                  <a:lnTo>
                    <a:pt x="1224" y="63"/>
                  </a:lnTo>
                  <a:lnTo>
                    <a:pt x="1182" y="84"/>
                  </a:lnTo>
                  <a:lnTo>
                    <a:pt x="1189" y="63"/>
                  </a:lnTo>
                  <a:lnTo>
                    <a:pt x="1196" y="14"/>
                  </a:lnTo>
                  <a:lnTo>
                    <a:pt x="1161" y="0"/>
                  </a:lnTo>
                  <a:lnTo>
                    <a:pt x="1133" y="14"/>
                  </a:lnTo>
                  <a:lnTo>
                    <a:pt x="1113" y="42"/>
                  </a:lnTo>
                  <a:lnTo>
                    <a:pt x="1154" y="104"/>
                  </a:lnTo>
                  <a:lnTo>
                    <a:pt x="1126" y="139"/>
                  </a:lnTo>
                  <a:lnTo>
                    <a:pt x="1064" y="84"/>
                  </a:lnTo>
                  <a:lnTo>
                    <a:pt x="1057" y="84"/>
                  </a:lnTo>
                  <a:lnTo>
                    <a:pt x="1036" y="132"/>
                  </a:lnTo>
                  <a:lnTo>
                    <a:pt x="1029" y="174"/>
                  </a:lnTo>
                  <a:lnTo>
                    <a:pt x="1022" y="139"/>
                  </a:lnTo>
                  <a:lnTo>
                    <a:pt x="960" y="104"/>
                  </a:lnTo>
                  <a:lnTo>
                    <a:pt x="925" y="63"/>
                  </a:lnTo>
                  <a:lnTo>
                    <a:pt x="918" y="49"/>
                  </a:lnTo>
                  <a:lnTo>
                    <a:pt x="904" y="63"/>
                  </a:lnTo>
                  <a:lnTo>
                    <a:pt x="897" y="70"/>
                  </a:lnTo>
                  <a:lnTo>
                    <a:pt x="925" y="104"/>
                  </a:lnTo>
                  <a:lnTo>
                    <a:pt x="855" y="167"/>
                  </a:lnTo>
                  <a:lnTo>
                    <a:pt x="772" y="132"/>
                  </a:lnTo>
                  <a:lnTo>
                    <a:pt x="709" y="111"/>
                  </a:lnTo>
                  <a:lnTo>
                    <a:pt x="723" y="70"/>
                  </a:lnTo>
                  <a:lnTo>
                    <a:pt x="723" y="21"/>
                  </a:lnTo>
                  <a:lnTo>
                    <a:pt x="709" y="14"/>
                  </a:lnTo>
                  <a:lnTo>
                    <a:pt x="688" y="7"/>
                  </a:lnTo>
                  <a:lnTo>
                    <a:pt x="674" y="63"/>
                  </a:lnTo>
                  <a:lnTo>
                    <a:pt x="612" y="77"/>
                  </a:lnTo>
                  <a:lnTo>
                    <a:pt x="577" y="14"/>
                  </a:lnTo>
                  <a:lnTo>
                    <a:pt x="563" y="14"/>
                  </a:lnTo>
                  <a:lnTo>
                    <a:pt x="556" y="21"/>
                  </a:lnTo>
                  <a:lnTo>
                    <a:pt x="556" y="35"/>
                  </a:lnTo>
                  <a:lnTo>
                    <a:pt x="577" y="98"/>
                  </a:lnTo>
                  <a:lnTo>
                    <a:pt x="542" y="132"/>
                  </a:lnTo>
                  <a:lnTo>
                    <a:pt x="535" y="132"/>
                  </a:lnTo>
                  <a:lnTo>
                    <a:pt x="501" y="77"/>
                  </a:lnTo>
                  <a:lnTo>
                    <a:pt x="466" y="84"/>
                  </a:lnTo>
                  <a:lnTo>
                    <a:pt x="396" y="98"/>
                  </a:lnTo>
                  <a:lnTo>
                    <a:pt x="382" y="111"/>
                  </a:lnTo>
                  <a:lnTo>
                    <a:pt x="347" y="132"/>
                  </a:lnTo>
                  <a:lnTo>
                    <a:pt x="306" y="160"/>
                  </a:lnTo>
                  <a:lnTo>
                    <a:pt x="278" y="202"/>
                  </a:lnTo>
                  <a:lnTo>
                    <a:pt x="292" y="202"/>
                  </a:lnTo>
                  <a:lnTo>
                    <a:pt x="278" y="244"/>
                  </a:lnTo>
                  <a:lnTo>
                    <a:pt x="292" y="250"/>
                  </a:lnTo>
                  <a:lnTo>
                    <a:pt x="278" y="271"/>
                  </a:lnTo>
                  <a:lnTo>
                    <a:pt x="243" y="306"/>
                  </a:lnTo>
                  <a:lnTo>
                    <a:pt x="229" y="376"/>
                  </a:lnTo>
                  <a:lnTo>
                    <a:pt x="208" y="397"/>
                  </a:lnTo>
                  <a:lnTo>
                    <a:pt x="201" y="411"/>
                  </a:lnTo>
                  <a:lnTo>
                    <a:pt x="180" y="438"/>
                  </a:lnTo>
                  <a:lnTo>
                    <a:pt x="173" y="445"/>
                  </a:lnTo>
                  <a:lnTo>
                    <a:pt x="146" y="445"/>
                  </a:lnTo>
                  <a:lnTo>
                    <a:pt x="146" y="466"/>
                  </a:lnTo>
                  <a:lnTo>
                    <a:pt x="153" y="473"/>
                  </a:lnTo>
                  <a:lnTo>
                    <a:pt x="146" y="501"/>
                  </a:lnTo>
                  <a:lnTo>
                    <a:pt x="132" y="529"/>
                  </a:lnTo>
                  <a:lnTo>
                    <a:pt x="132" y="536"/>
                  </a:lnTo>
                  <a:lnTo>
                    <a:pt x="153" y="543"/>
                  </a:lnTo>
                  <a:lnTo>
                    <a:pt x="153" y="571"/>
                  </a:lnTo>
                  <a:lnTo>
                    <a:pt x="194" y="563"/>
                  </a:lnTo>
                  <a:lnTo>
                    <a:pt x="208" y="577"/>
                  </a:lnTo>
                  <a:lnTo>
                    <a:pt x="236" y="591"/>
                  </a:lnTo>
                  <a:lnTo>
                    <a:pt x="264" y="689"/>
                  </a:lnTo>
                  <a:lnTo>
                    <a:pt x="271" y="696"/>
                  </a:lnTo>
                  <a:lnTo>
                    <a:pt x="250" y="710"/>
                  </a:lnTo>
                  <a:lnTo>
                    <a:pt x="201" y="738"/>
                  </a:lnTo>
                  <a:lnTo>
                    <a:pt x="194" y="765"/>
                  </a:lnTo>
                  <a:lnTo>
                    <a:pt x="146" y="800"/>
                  </a:lnTo>
                  <a:lnTo>
                    <a:pt x="146" y="828"/>
                  </a:lnTo>
                  <a:lnTo>
                    <a:pt x="201" y="863"/>
                  </a:lnTo>
                  <a:lnTo>
                    <a:pt x="208" y="890"/>
                  </a:lnTo>
                  <a:lnTo>
                    <a:pt x="180" y="960"/>
                  </a:lnTo>
                  <a:lnTo>
                    <a:pt x="201" y="981"/>
                  </a:lnTo>
                  <a:lnTo>
                    <a:pt x="167" y="988"/>
                  </a:lnTo>
                  <a:lnTo>
                    <a:pt x="167" y="1002"/>
                  </a:lnTo>
                  <a:lnTo>
                    <a:pt x="104" y="1002"/>
                  </a:lnTo>
                  <a:lnTo>
                    <a:pt x="97" y="981"/>
                  </a:lnTo>
                  <a:lnTo>
                    <a:pt x="62" y="925"/>
                  </a:lnTo>
                  <a:lnTo>
                    <a:pt x="69" y="995"/>
                  </a:lnTo>
                  <a:lnTo>
                    <a:pt x="7" y="988"/>
                  </a:lnTo>
                  <a:lnTo>
                    <a:pt x="13" y="1023"/>
                  </a:lnTo>
                  <a:lnTo>
                    <a:pt x="0" y="1065"/>
                  </a:lnTo>
                  <a:lnTo>
                    <a:pt x="7" y="1148"/>
                  </a:lnTo>
                  <a:lnTo>
                    <a:pt x="76" y="1127"/>
                  </a:lnTo>
                  <a:lnTo>
                    <a:pt x="97" y="1155"/>
                  </a:lnTo>
                  <a:lnTo>
                    <a:pt x="69" y="1183"/>
                  </a:lnTo>
                  <a:lnTo>
                    <a:pt x="139" y="1183"/>
                  </a:lnTo>
                  <a:lnTo>
                    <a:pt x="139" y="1155"/>
                  </a:lnTo>
                  <a:lnTo>
                    <a:pt x="167" y="1162"/>
                  </a:lnTo>
                  <a:lnTo>
                    <a:pt x="180" y="1183"/>
                  </a:lnTo>
                  <a:lnTo>
                    <a:pt x="250" y="1231"/>
                  </a:lnTo>
                  <a:lnTo>
                    <a:pt x="278" y="1217"/>
                  </a:lnTo>
                  <a:lnTo>
                    <a:pt x="299" y="1224"/>
                  </a:lnTo>
                  <a:lnTo>
                    <a:pt x="313" y="1197"/>
                  </a:lnTo>
                  <a:lnTo>
                    <a:pt x="327" y="1211"/>
                  </a:lnTo>
                  <a:lnTo>
                    <a:pt x="334" y="1183"/>
                  </a:lnTo>
                  <a:lnTo>
                    <a:pt x="361" y="1197"/>
                  </a:lnTo>
                  <a:lnTo>
                    <a:pt x="361" y="1231"/>
                  </a:lnTo>
                  <a:lnTo>
                    <a:pt x="396" y="1245"/>
                  </a:lnTo>
                  <a:lnTo>
                    <a:pt x="410" y="1231"/>
                  </a:lnTo>
                  <a:lnTo>
                    <a:pt x="424" y="1259"/>
                  </a:lnTo>
                  <a:lnTo>
                    <a:pt x="480" y="1266"/>
                  </a:lnTo>
                  <a:lnTo>
                    <a:pt x="480" y="1280"/>
                  </a:lnTo>
                  <a:lnTo>
                    <a:pt x="473" y="1294"/>
                  </a:lnTo>
                  <a:lnTo>
                    <a:pt x="501" y="1329"/>
                  </a:lnTo>
                  <a:lnTo>
                    <a:pt x="480" y="1391"/>
                  </a:lnTo>
                  <a:lnTo>
                    <a:pt x="480" y="1440"/>
                  </a:lnTo>
                  <a:lnTo>
                    <a:pt x="445" y="1440"/>
                  </a:lnTo>
                  <a:lnTo>
                    <a:pt x="445" y="1447"/>
                  </a:lnTo>
                  <a:lnTo>
                    <a:pt x="410" y="1524"/>
                  </a:lnTo>
                  <a:lnTo>
                    <a:pt x="382" y="1579"/>
                  </a:lnTo>
                  <a:lnTo>
                    <a:pt x="396" y="1579"/>
                  </a:lnTo>
                  <a:lnTo>
                    <a:pt x="445" y="1558"/>
                  </a:lnTo>
                  <a:lnTo>
                    <a:pt x="459" y="1593"/>
                  </a:lnTo>
                  <a:lnTo>
                    <a:pt x="494" y="1558"/>
                  </a:lnTo>
                  <a:lnTo>
                    <a:pt x="577" y="1551"/>
                  </a:lnTo>
                  <a:lnTo>
                    <a:pt x="591" y="1530"/>
                  </a:lnTo>
                  <a:lnTo>
                    <a:pt x="626" y="1544"/>
                  </a:lnTo>
                  <a:lnTo>
                    <a:pt x="626" y="1551"/>
                  </a:lnTo>
                  <a:lnTo>
                    <a:pt x="667" y="1530"/>
                  </a:lnTo>
                  <a:lnTo>
                    <a:pt x="695" y="1572"/>
                  </a:lnTo>
                  <a:lnTo>
                    <a:pt x="751" y="1586"/>
                  </a:lnTo>
                  <a:lnTo>
                    <a:pt x="786" y="1684"/>
                  </a:lnTo>
                  <a:lnTo>
                    <a:pt x="800" y="1684"/>
                  </a:lnTo>
                  <a:lnTo>
                    <a:pt x="862" y="1656"/>
                  </a:lnTo>
                  <a:lnTo>
                    <a:pt x="890" y="1656"/>
                  </a:lnTo>
                  <a:lnTo>
                    <a:pt x="897" y="1642"/>
                  </a:lnTo>
                  <a:lnTo>
                    <a:pt x="918" y="1642"/>
                  </a:lnTo>
                  <a:lnTo>
                    <a:pt x="918" y="1607"/>
                  </a:lnTo>
                  <a:lnTo>
                    <a:pt x="1015" y="1496"/>
                  </a:lnTo>
                  <a:lnTo>
                    <a:pt x="1022" y="1461"/>
                  </a:lnTo>
                  <a:lnTo>
                    <a:pt x="1147" y="1454"/>
                  </a:lnTo>
                  <a:lnTo>
                    <a:pt x="1182" y="1454"/>
                  </a:lnTo>
                  <a:lnTo>
                    <a:pt x="1266" y="1482"/>
                  </a:lnTo>
                  <a:lnTo>
                    <a:pt x="1266" y="1496"/>
                  </a:lnTo>
                  <a:lnTo>
                    <a:pt x="1293" y="1517"/>
                  </a:lnTo>
                  <a:lnTo>
                    <a:pt x="1321" y="1530"/>
                  </a:lnTo>
                  <a:lnTo>
                    <a:pt x="1293" y="1607"/>
                  </a:lnTo>
                  <a:lnTo>
                    <a:pt x="1342" y="1649"/>
                  </a:lnTo>
                  <a:lnTo>
                    <a:pt x="1398" y="1677"/>
                  </a:lnTo>
                  <a:lnTo>
                    <a:pt x="1447" y="1711"/>
                  </a:lnTo>
                  <a:lnTo>
                    <a:pt x="1481" y="1725"/>
                  </a:lnTo>
                  <a:lnTo>
                    <a:pt x="1551" y="1718"/>
                  </a:lnTo>
                  <a:lnTo>
                    <a:pt x="1586" y="1753"/>
                  </a:lnTo>
                  <a:lnTo>
                    <a:pt x="1634" y="1788"/>
                  </a:lnTo>
                  <a:lnTo>
                    <a:pt x="1641" y="1802"/>
                  </a:lnTo>
                  <a:lnTo>
                    <a:pt x="1648" y="1809"/>
                  </a:lnTo>
                  <a:lnTo>
                    <a:pt x="1676" y="1823"/>
                  </a:lnTo>
                  <a:lnTo>
                    <a:pt x="1704" y="1851"/>
                  </a:lnTo>
                  <a:lnTo>
                    <a:pt x="1739" y="1906"/>
                  </a:lnTo>
                  <a:lnTo>
                    <a:pt x="1808" y="1857"/>
                  </a:lnTo>
                  <a:lnTo>
                    <a:pt x="1899" y="1899"/>
                  </a:lnTo>
                  <a:lnTo>
                    <a:pt x="1941" y="1913"/>
                  </a:lnTo>
                  <a:lnTo>
                    <a:pt x="1982" y="1948"/>
                  </a:lnTo>
                  <a:lnTo>
                    <a:pt x="2003" y="1976"/>
                  </a:lnTo>
                  <a:lnTo>
                    <a:pt x="2038" y="1990"/>
                  </a:lnTo>
                  <a:lnTo>
                    <a:pt x="2094" y="1990"/>
                  </a:lnTo>
                  <a:lnTo>
                    <a:pt x="2135" y="2018"/>
                  </a:lnTo>
                  <a:lnTo>
                    <a:pt x="2128" y="2066"/>
                  </a:lnTo>
                  <a:lnTo>
                    <a:pt x="2149" y="2080"/>
                  </a:lnTo>
                  <a:lnTo>
                    <a:pt x="2177" y="2108"/>
                  </a:lnTo>
                  <a:lnTo>
                    <a:pt x="2177" y="2136"/>
                  </a:lnTo>
                  <a:lnTo>
                    <a:pt x="2184" y="2150"/>
                  </a:lnTo>
                  <a:lnTo>
                    <a:pt x="2274" y="2212"/>
                  </a:lnTo>
                  <a:lnTo>
                    <a:pt x="2274" y="2233"/>
                  </a:lnTo>
                  <a:lnTo>
                    <a:pt x="2323" y="2233"/>
                  </a:lnTo>
                  <a:lnTo>
                    <a:pt x="2344" y="2233"/>
                  </a:lnTo>
                  <a:lnTo>
                    <a:pt x="2344" y="2219"/>
                  </a:lnTo>
                  <a:lnTo>
                    <a:pt x="2344" y="2178"/>
                  </a:lnTo>
                  <a:lnTo>
                    <a:pt x="2379" y="2150"/>
                  </a:lnTo>
                  <a:lnTo>
                    <a:pt x="2434" y="2150"/>
                  </a:lnTo>
                  <a:lnTo>
                    <a:pt x="2490" y="2150"/>
                  </a:lnTo>
                  <a:lnTo>
                    <a:pt x="2567" y="2164"/>
                  </a:lnTo>
                  <a:lnTo>
                    <a:pt x="2601" y="2205"/>
                  </a:lnTo>
                  <a:lnTo>
                    <a:pt x="2664" y="2240"/>
                  </a:lnTo>
                  <a:lnTo>
                    <a:pt x="2699" y="2247"/>
                  </a:lnTo>
                  <a:lnTo>
                    <a:pt x="2727" y="2275"/>
                  </a:lnTo>
                  <a:lnTo>
                    <a:pt x="2740" y="2275"/>
                  </a:lnTo>
                  <a:lnTo>
                    <a:pt x="2768" y="2275"/>
                  </a:lnTo>
                  <a:lnTo>
                    <a:pt x="2803" y="2317"/>
                  </a:lnTo>
                  <a:lnTo>
                    <a:pt x="2803" y="2358"/>
                  </a:lnTo>
                  <a:lnTo>
                    <a:pt x="2831" y="2358"/>
                  </a:lnTo>
                  <a:lnTo>
                    <a:pt x="2915" y="2261"/>
                  </a:lnTo>
                  <a:lnTo>
                    <a:pt x="2970" y="2184"/>
                  </a:lnTo>
                  <a:lnTo>
                    <a:pt x="2991" y="2205"/>
                  </a:lnTo>
                  <a:lnTo>
                    <a:pt x="2970" y="2261"/>
                  </a:lnTo>
                  <a:lnTo>
                    <a:pt x="3019" y="2282"/>
                  </a:lnTo>
                  <a:lnTo>
                    <a:pt x="3047" y="2296"/>
                  </a:lnTo>
                  <a:lnTo>
                    <a:pt x="3116" y="2296"/>
                  </a:lnTo>
                  <a:lnTo>
                    <a:pt x="3123" y="2282"/>
                  </a:lnTo>
                  <a:lnTo>
                    <a:pt x="3179" y="2247"/>
                  </a:lnTo>
                  <a:lnTo>
                    <a:pt x="3283" y="2268"/>
                  </a:lnTo>
                  <a:lnTo>
                    <a:pt x="3290" y="2275"/>
                  </a:lnTo>
                  <a:lnTo>
                    <a:pt x="3374" y="2275"/>
                  </a:lnTo>
                  <a:lnTo>
                    <a:pt x="3394" y="2268"/>
                  </a:lnTo>
                  <a:lnTo>
                    <a:pt x="3394" y="2247"/>
                  </a:lnTo>
                  <a:lnTo>
                    <a:pt x="3318" y="2205"/>
                  </a:lnTo>
                  <a:lnTo>
                    <a:pt x="3290" y="2164"/>
                  </a:lnTo>
                  <a:lnTo>
                    <a:pt x="3415" y="2143"/>
                  </a:lnTo>
                  <a:lnTo>
                    <a:pt x="3429" y="2143"/>
                  </a:lnTo>
                  <a:lnTo>
                    <a:pt x="3450" y="2115"/>
                  </a:lnTo>
                  <a:lnTo>
                    <a:pt x="3492" y="2087"/>
                  </a:lnTo>
                  <a:lnTo>
                    <a:pt x="3513" y="2052"/>
                  </a:lnTo>
                  <a:lnTo>
                    <a:pt x="3568" y="2045"/>
                  </a:lnTo>
                  <a:lnTo>
                    <a:pt x="3603" y="2045"/>
                  </a:lnTo>
                  <a:lnTo>
                    <a:pt x="3603" y="2031"/>
                  </a:lnTo>
                  <a:lnTo>
                    <a:pt x="3666" y="1976"/>
                  </a:lnTo>
                  <a:lnTo>
                    <a:pt x="3714" y="2031"/>
                  </a:lnTo>
                  <a:lnTo>
                    <a:pt x="3707" y="2066"/>
                  </a:lnTo>
                  <a:lnTo>
                    <a:pt x="3721" y="2073"/>
                  </a:lnTo>
                  <a:lnTo>
                    <a:pt x="3770" y="2101"/>
                  </a:lnTo>
                  <a:lnTo>
                    <a:pt x="3805" y="2136"/>
                  </a:lnTo>
                  <a:lnTo>
                    <a:pt x="3819" y="2150"/>
                  </a:lnTo>
                  <a:lnTo>
                    <a:pt x="3833" y="2143"/>
                  </a:lnTo>
                  <a:lnTo>
                    <a:pt x="3868" y="2150"/>
                  </a:lnTo>
                  <a:lnTo>
                    <a:pt x="3881" y="2129"/>
                  </a:lnTo>
                  <a:lnTo>
                    <a:pt x="3965" y="2143"/>
                  </a:lnTo>
                  <a:lnTo>
                    <a:pt x="3972" y="2150"/>
                  </a:lnTo>
                  <a:lnTo>
                    <a:pt x="3979" y="2178"/>
                  </a:lnTo>
                  <a:lnTo>
                    <a:pt x="3951" y="2205"/>
                  </a:lnTo>
                  <a:lnTo>
                    <a:pt x="3930" y="2240"/>
                  </a:lnTo>
                  <a:lnTo>
                    <a:pt x="3930" y="2247"/>
                  </a:lnTo>
                  <a:lnTo>
                    <a:pt x="3979" y="2233"/>
                  </a:lnTo>
                  <a:lnTo>
                    <a:pt x="4028" y="2268"/>
                  </a:lnTo>
                  <a:lnTo>
                    <a:pt x="4048" y="2261"/>
                  </a:lnTo>
                  <a:lnTo>
                    <a:pt x="4097" y="2219"/>
                  </a:lnTo>
                  <a:lnTo>
                    <a:pt x="4139" y="2219"/>
                  </a:lnTo>
                  <a:lnTo>
                    <a:pt x="4194" y="2219"/>
                  </a:lnTo>
                  <a:lnTo>
                    <a:pt x="4201" y="2233"/>
                  </a:lnTo>
                  <a:lnTo>
                    <a:pt x="4201" y="2240"/>
                  </a:lnTo>
                  <a:lnTo>
                    <a:pt x="4167" y="2310"/>
                  </a:lnTo>
                  <a:lnTo>
                    <a:pt x="4111" y="2393"/>
                  </a:lnTo>
                  <a:lnTo>
                    <a:pt x="4083" y="2442"/>
                  </a:lnTo>
                  <a:lnTo>
                    <a:pt x="4041" y="2449"/>
                  </a:lnTo>
                  <a:lnTo>
                    <a:pt x="4048" y="2491"/>
                  </a:lnTo>
                  <a:lnTo>
                    <a:pt x="4034" y="2491"/>
                  </a:lnTo>
                  <a:lnTo>
                    <a:pt x="4028" y="2504"/>
                  </a:lnTo>
                  <a:lnTo>
                    <a:pt x="4048" y="2546"/>
                  </a:lnTo>
                  <a:lnTo>
                    <a:pt x="4104" y="2595"/>
                  </a:lnTo>
                  <a:lnTo>
                    <a:pt x="4083" y="2630"/>
                  </a:lnTo>
                  <a:lnTo>
                    <a:pt x="4139" y="2664"/>
                  </a:lnTo>
                  <a:lnTo>
                    <a:pt x="4139" y="2706"/>
                  </a:lnTo>
                  <a:lnTo>
                    <a:pt x="4139" y="2762"/>
                  </a:lnTo>
                  <a:lnTo>
                    <a:pt x="4222" y="2818"/>
                  </a:lnTo>
                  <a:lnTo>
                    <a:pt x="4264" y="2831"/>
                  </a:lnTo>
                  <a:lnTo>
                    <a:pt x="4299" y="2866"/>
                  </a:lnTo>
                  <a:lnTo>
                    <a:pt x="4354" y="2908"/>
                  </a:lnTo>
                  <a:lnTo>
                    <a:pt x="4361" y="2908"/>
                  </a:lnTo>
                  <a:lnTo>
                    <a:pt x="4403" y="2901"/>
                  </a:lnTo>
                  <a:lnTo>
                    <a:pt x="4452" y="2908"/>
                  </a:lnTo>
                  <a:lnTo>
                    <a:pt x="4473" y="2908"/>
                  </a:lnTo>
                  <a:lnTo>
                    <a:pt x="4473" y="2936"/>
                  </a:lnTo>
                  <a:lnTo>
                    <a:pt x="4528" y="2964"/>
                  </a:lnTo>
                  <a:lnTo>
                    <a:pt x="4591" y="3019"/>
                  </a:lnTo>
                  <a:lnTo>
                    <a:pt x="4633" y="3019"/>
                  </a:lnTo>
                  <a:lnTo>
                    <a:pt x="4681" y="3026"/>
                  </a:lnTo>
                  <a:lnTo>
                    <a:pt x="4716" y="3047"/>
                  </a:lnTo>
                  <a:lnTo>
                    <a:pt x="4730" y="3061"/>
                  </a:lnTo>
                  <a:lnTo>
                    <a:pt x="4786" y="3033"/>
                  </a:lnTo>
                  <a:lnTo>
                    <a:pt x="4765" y="3005"/>
                  </a:lnTo>
                  <a:lnTo>
                    <a:pt x="4772" y="2957"/>
                  </a:lnTo>
                  <a:lnTo>
                    <a:pt x="4800" y="2936"/>
                  </a:lnTo>
                  <a:lnTo>
                    <a:pt x="4800" y="2901"/>
                  </a:lnTo>
                  <a:lnTo>
                    <a:pt x="4855" y="2859"/>
                  </a:lnTo>
                  <a:lnTo>
                    <a:pt x="4835" y="2824"/>
                  </a:lnTo>
                  <a:lnTo>
                    <a:pt x="4848" y="2797"/>
                  </a:lnTo>
                  <a:lnTo>
                    <a:pt x="4869" y="2762"/>
                  </a:lnTo>
                  <a:lnTo>
                    <a:pt x="4890" y="2720"/>
                  </a:lnTo>
                  <a:lnTo>
                    <a:pt x="4869" y="2699"/>
                  </a:lnTo>
                  <a:lnTo>
                    <a:pt x="4883" y="2658"/>
                  </a:lnTo>
                  <a:lnTo>
                    <a:pt x="4890" y="2658"/>
                  </a:lnTo>
                  <a:lnTo>
                    <a:pt x="4932" y="2671"/>
                  </a:lnTo>
                  <a:lnTo>
                    <a:pt x="4946" y="2678"/>
                  </a:lnTo>
                  <a:lnTo>
                    <a:pt x="4981" y="2692"/>
                  </a:lnTo>
                  <a:lnTo>
                    <a:pt x="4981" y="2671"/>
                  </a:lnTo>
                  <a:lnTo>
                    <a:pt x="4994" y="2671"/>
                  </a:lnTo>
                  <a:lnTo>
                    <a:pt x="5029" y="2678"/>
                  </a:lnTo>
                  <a:lnTo>
                    <a:pt x="5029" y="2664"/>
                  </a:lnTo>
                  <a:lnTo>
                    <a:pt x="5057" y="2643"/>
                  </a:lnTo>
                  <a:lnTo>
                    <a:pt x="5092" y="2643"/>
                  </a:lnTo>
                  <a:lnTo>
                    <a:pt x="5127" y="2609"/>
                  </a:lnTo>
                  <a:lnTo>
                    <a:pt x="5148" y="2574"/>
                  </a:lnTo>
                  <a:lnTo>
                    <a:pt x="5182" y="2595"/>
                  </a:lnTo>
                  <a:lnTo>
                    <a:pt x="5189" y="2602"/>
                  </a:lnTo>
                  <a:lnTo>
                    <a:pt x="5224" y="2574"/>
                  </a:lnTo>
                  <a:lnTo>
                    <a:pt x="5252" y="2574"/>
                  </a:lnTo>
                  <a:lnTo>
                    <a:pt x="5273" y="2574"/>
                  </a:lnTo>
                  <a:lnTo>
                    <a:pt x="5280" y="2595"/>
                  </a:lnTo>
                  <a:lnTo>
                    <a:pt x="5294" y="2595"/>
                  </a:lnTo>
                  <a:lnTo>
                    <a:pt x="5308" y="2574"/>
                  </a:lnTo>
                  <a:lnTo>
                    <a:pt x="5328" y="2588"/>
                  </a:lnTo>
                  <a:lnTo>
                    <a:pt x="5356" y="2560"/>
                  </a:lnTo>
                  <a:lnTo>
                    <a:pt x="5454" y="2511"/>
                  </a:lnTo>
                  <a:lnTo>
                    <a:pt x="5454" y="2546"/>
                  </a:lnTo>
                  <a:lnTo>
                    <a:pt x="5447" y="2588"/>
                  </a:lnTo>
                  <a:lnTo>
                    <a:pt x="5467" y="2623"/>
                  </a:lnTo>
                  <a:lnTo>
                    <a:pt x="5440" y="2664"/>
                  </a:lnTo>
                  <a:lnTo>
                    <a:pt x="5419" y="2671"/>
                  </a:lnTo>
                  <a:lnTo>
                    <a:pt x="5481" y="2720"/>
                  </a:lnTo>
                  <a:lnTo>
                    <a:pt x="5488" y="2720"/>
                  </a:lnTo>
                  <a:lnTo>
                    <a:pt x="5488" y="2755"/>
                  </a:lnTo>
                  <a:lnTo>
                    <a:pt x="5481" y="2762"/>
                  </a:lnTo>
                  <a:lnTo>
                    <a:pt x="5488" y="2776"/>
                  </a:lnTo>
                  <a:lnTo>
                    <a:pt x="5502" y="2790"/>
                  </a:lnTo>
                  <a:lnTo>
                    <a:pt x="5516" y="2790"/>
                  </a:lnTo>
                  <a:lnTo>
                    <a:pt x="5537" y="2776"/>
                  </a:lnTo>
                  <a:lnTo>
                    <a:pt x="5551" y="2741"/>
                  </a:lnTo>
                  <a:lnTo>
                    <a:pt x="5578" y="2734"/>
                  </a:lnTo>
                  <a:lnTo>
                    <a:pt x="5578" y="2790"/>
                  </a:lnTo>
                  <a:lnTo>
                    <a:pt x="5606" y="2790"/>
                  </a:lnTo>
                  <a:lnTo>
                    <a:pt x="5606" y="2831"/>
                  </a:lnTo>
                  <a:lnTo>
                    <a:pt x="5620" y="2831"/>
                  </a:lnTo>
                  <a:lnTo>
                    <a:pt x="5633" y="2831"/>
                  </a:lnTo>
                  <a:lnTo>
                    <a:pt x="5620" y="2866"/>
                  </a:lnTo>
                  <a:lnTo>
                    <a:pt x="5633" y="2873"/>
                  </a:lnTo>
                  <a:lnTo>
                    <a:pt x="5668" y="2873"/>
                  </a:lnTo>
                  <a:lnTo>
                    <a:pt x="5738" y="2873"/>
                  </a:lnTo>
                  <a:lnTo>
                    <a:pt x="5738" y="2818"/>
                  </a:lnTo>
                  <a:lnTo>
                    <a:pt x="5766" y="2818"/>
                  </a:lnTo>
                  <a:lnTo>
                    <a:pt x="5800" y="2797"/>
                  </a:lnTo>
                  <a:lnTo>
                    <a:pt x="5814" y="2776"/>
                  </a:lnTo>
                  <a:lnTo>
                    <a:pt x="5828" y="2769"/>
                  </a:lnTo>
                  <a:lnTo>
                    <a:pt x="5800" y="2755"/>
                  </a:lnTo>
                  <a:lnTo>
                    <a:pt x="5828" y="2727"/>
                  </a:lnTo>
                  <a:lnTo>
                    <a:pt x="5814" y="2678"/>
                  </a:lnTo>
                  <a:lnTo>
                    <a:pt x="5814" y="2643"/>
                  </a:lnTo>
                  <a:lnTo>
                    <a:pt x="5835" y="2623"/>
                  </a:lnTo>
                  <a:lnTo>
                    <a:pt x="5842" y="2595"/>
                  </a:lnTo>
                  <a:lnTo>
                    <a:pt x="5849" y="2560"/>
                  </a:lnTo>
                  <a:lnTo>
                    <a:pt x="5842" y="2560"/>
                  </a:lnTo>
                  <a:lnTo>
                    <a:pt x="5800" y="2546"/>
                  </a:lnTo>
                  <a:lnTo>
                    <a:pt x="5745" y="2525"/>
                  </a:lnTo>
                  <a:lnTo>
                    <a:pt x="5647" y="2435"/>
                  </a:lnTo>
                  <a:lnTo>
                    <a:pt x="5557" y="2317"/>
                  </a:lnTo>
                  <a:lnTo>
                    <a:pt x="5537" y="2330"/>
                  </a:lnTo>
                  <a:lnTo>
                    <a:pt x="5440" y="2240"/>
                  </a:lnTo>
                  <a:lnTo>
                    <a:pt x="5349" y="2136"/>
                  </a:lnTo>
                  <a:lnTo>
                    <a:pt x="5342" y="2129"/>
                  </a:lnTo>
                  <a:lnTo>
                    <a:pt x="5342" y="2115"/>
                  </a:lnTo>
                  <a:lnTo>
                    <a:pt x="5321" y="2108"/>
                  </a:lnTo>
                  <a:lnTo>
                    <a:pt x="5245" y="2003"/>
                  </a:lnTo>
                  <a:lnTo>
                    <a:pt x="5189" y="1837"/>
                  </a:lnTo>
                  <a:lnTo>
                    <a:pt x="5148" y="1705"/>
                  </a:lnTo>
                  <a:lnTo>
                    <a:pt x="5141" y="1607"/>
                  </a:lnTo>
                  <a:lnTo>
                    <a:pt x="5113" y="1530"/>
                  </a:lnTo>
                  <a:lnTo>
                    <a:pt x="5078" y="1412"/>
                  </a:lnTo>
                  <a:lnTo>
                    <a:pt x="5085" y="1155"/>
                  </a:lnTo>
                  <a:lnTo>
                    <a:pt x="5064" y="1113"/>
                  </a:lnTo>
                  <a:lnTo>
                    <a:pt x="5057" y="1127"/>
                  </a:lnTo>
                  <a:lnTo>
                    <a:pt x="5050" y="1120"/>
                  </a:lnTo>
                  <a:lnTo>
                    <a:pt x="5015" y="1002"/>
                  </a:lnTo>
                  <a:lnTo>
                    <a:pt x="5022" y="828"/>
                  </a:lnTo>
                  <a:lnTo>
                    <a:pt x="5078" y="696"/>
                  </a:lnTo>
                  <a:lnTo>
                    <a:pt x="5078" y="689"/>
                  </a:lnTo>
                  <a:lnTo>
                    <a:pt x="5029" y="703"/>
                  </a:lnTo>
                  <a:lnTo>
                    <a:pt x="5078" y="668"/>
                  </a:lnTo>
                  <a:lnTo>
                    <a:pt x="5078" y="640"/>
                  </a:lnTo>
                  <a:lnTo>
                    <a:pt x="5113" y="626"/>
                  </a:lnTo>
                  <a:lnTo>
                    <a:pt x="5161" y="640"/>
                  </a:lnTo>
                  <a:lnTo>
                    <a:pt x="5182" y="696"/>
                  </a:lnTo>
                  <a:lnTo>
                    <a:pt x="5210" y="731"/>
                  </a:lnTo>
                  <a:lnTo>
                    <a:pt x="5189" y="731"/>
                  </a:lnTo>
                  <a:lnTo>
                    <a:pt x="5259" y="758"/>
                  </a:lnTo>
                  <a:lnTo>
                    <a:pt x="5182" y="689"/>
                  </a:lnTo>
                  <a:lnTo>
                    <a:pt x="5175" y="626"/>
                  </a:lnTo>
                  <a:lnTo>
                    <a:pt x="5099" y="612"/>
                  </a:lnTo>
                  <a:lnTo>
                    <a:pt x="5078" y="577"/>
                  </a:lnTo>
                  <a:lnTo>
                    <a:pt x="5085" y="536"/>
                  </a:lnTo>
                  <a:lnTo>
                    <a:pt x="5078" y="501"/>
                  </a:lnTo>
                  <a:lnTo>
                    <a:pt x="5092" y="459"/>
                  </a:lnTo>
                  <a:lnTo>
                    <a:pt x="5064" y="425"/>
                  </a:lnTo>
                  <a:lnTo>
                    <a:pt x="5043" y="438"/>
                  </a:lnTo>
                  <a:lnTo>
                    <a:pt x="5043" y="425"/>
                  </a:lnTo>
                  <a:lnTo>
                    <a:pt x="5029" y="431"/>
                  </a:lnTo>
                  <a:lnTo>
                    <a:pt x="5015" y="438"/>
                  </a:lnTo>
                  <a:lnTo>
                    <a:pt x="4987" y="466"/>
                  </a:lnTo>
                  <a:lnTo>
                    <a:pt x="4925" y="466"/>
                  </a:lnTo>
                  <a:lnTo>
                    <a:pt x="4890" y="431"/>
                  </a:lnTo>
                  <a:lnTo>
                    <a:pt x="4869" y="445"/>
                  </a:lnTo>
                  <a:lnTo>
                    <a:pt x="4848" y="459"/>
                  </a:lnTo>
                  <a:lnTo>
                    <a:pt x="4800" y="425"/>
                  </a:lnTo>
                  <a:lnTo>
                    <a:pt x="4800" y="397"/>
                  </a:lnTo>
                  <a:lnTo>
                    <a:pt x="4772" y="390"/>
                  </a:lnTo>
                  <a:lnTo>
                    <a:pt x="4772" y="362"/>
                  </a:lnTo>
                  <a:lnTo>
                    <a:pt x="4751" y="369"/>
                  </a:lnTo>
                  <a:lnTo>
                    <a:pt x="4737" y="362"/>
                  </a:lnTo>
                  <a:lnTo>
                    <a:pt x="4716" y="369"/>
                  </a:lnTo>
                  <a:lnTo>
                    <a:pt x="4695" y="348"/>
                  </a:lnTo>
                  <a:lnTo>
                    <a:pt x="4633" y="348"/>
                  </a:lnTo>
                  <a:lnTo>
                    <a:pt x="4591" y="334"/>
                  </a:lnTo>
                  <a:lnTo>
                    <a:pt x="4556" y="327"/>
                  </a:lnTo>
                  <a:lnTo>
                    <a:pt x="4493" y="348"/>
                  </a:lnTo>
                  <a:lnTo>
                    <a:pt x="4361" y="362"/>
                  </a:lnTo>
                  <a:lnTo>
                    <a:pt x="4341" y="362"/>
                  </a:lnTo>
                  <a:lnTo>
                    <a:pt x="4278" y="348"/>
                  </a:lnTo>
                  <a:lnTo>
                    <a:pt x="4236" y="390"/>
                  </a:lnTo>
                  <a:lnTo>
                    <a:pt x="4194" y="397"/>
                  </a:lnTo>
                  <a:lnTo>
                    <a:pt x="4180" y="411"/>
                  </a:lnTo>
                  <a:lnTo>
                    <a:pt x="4180" y="445"/>
                  </a:lnTo>
                  <a:lnTo>
                    <a:pt x="4160" y="459"/>
                  </a:lnTo>
                  <a:lnTo>
                    <a:pt x="4041" y="501"/>
                  </a:lnTo>
                  <a:lnTo>
                    <a:pt x="4000" y="536"/>
                  </a:lnTo>
                  <a:lnTo>
                    <a:pt x="3937" y="536"/>
                  </a:lnTo>
                  <a:lnTo>
                    <a:pt x="3930" y="494"/>
                  </a:lnTo>
                  <a:lnTo>
                    <a:pt x="3868" y="459"/>
                  </a:lnTo>
                  <a:lnTo>
                    <a:pt x="3833" y="438"/>
                  </a:lnTo>
                  <a:lnTo>
                    <a:pt x="3735" y="438"/>
                  </a:lnTo>
                  <a:lnTo>
                    <a:pt x="3721" y="438"/>
                  </a:lnTo>
                  <a:lnTo>
                    <a:pt x="3666" y="459"/>
                  </a:lnTo>
                  <a:lnTo>
                    <a:pt x="3666" y="411"/>
                  </a:lnTo>
                  <a:lnTo>
                    <a:pt x="3617" y="404"/>
                  </a:lnTo>
                  <a:lnTo>
                    <a:pt x="3582" y="397"/>
                  </a:lnTo>
                  <a:lnTo>
                    <a:pt x="3555" y="411"/>
                  </a:lnTo>
                  <a:lnTo>
                    <a:pt x="3506" y="390"/>
                  </a:lnTo>
                  <a:lnTo>
                    <a:pt x="3478" y="397"/>
                  </a:lnTo>
                  <a:lnTo>
                    <a:pt x="3471" y="390"/>
                  </a:lnTo>
                  <a:lnTo>
                    <a:pt x="3471" y="397"/>
                  </a:lnTo>
                  <a:lnTo>
                    <a:pt x="3429" y="397"/>
                  </a:lnTo>
                  <a:lnTo>
                    <a:pt x="3415" y="431"/>
                  </a:lnTo>
                  <a:lnTo>
                    <a:pt x="3374" y="411"/>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2" name="Freeform 91"/>
            <p:cNvSpPr>
              <a:spLocks noChangeArrowheads="1"/>
            </p:cNvSpPr>
            <p:nvPr/>
          </p:nvSpPr>
          <p:spPr bwMode="auto">
            <a:xfrm>
              <a:off x="13724362" y="5015281"/>
              <a:ext cx="1990337" cy="917561"/>
            </a:xfrm>
            <a:custGeom>
              <a:avLst/>
              <a:gdLst>
                <a:gd name="T0" fmla="*/ 877 w 4238"/>
                <a:gd name="T1" fmla="*/ 1134 h 1955"/>
                <a:gd name="T2" fmla="*/ 953 w 4238"/>
                <a:gd name="T3" fmla="*/ 1015 h 1955"/>
                <a:gd name="T4" fmla="*/ 932 w 4238"/>
                <a:gd name="T5" fmla="*/ 807 h 1955"/>
                <a:gd name="T6" fmla="*/ 1078 w 4238"/>
                <a:gd name="T7" fmla="*/ 695 h 1955"/>
                <a:gd name="T8" fmla="*/ 1141 w 4238"/>
                <a:gd name="T9" fmla="*/ 605 h 1955"/>
                <a:gd name="T10" fmla="*/ 1204 w 4238"/>
                <a:gd name="T11" fmla="*/ 410 h 1955"/>
                <a:gd name="T12" fmla="*/ 1343 w 4238"/>
                <a:gd name="T13" fmla="*/ 382 h 1955"/>
                <a:gd name="T14" fmla="*/ 1447 w 4238"/>
                <a:gd name="T15" fmla="*/ 438 h 1955"/>
                <a:gd name="T16" fmla="*/ 1572 w 4238"/>
                <a:gd name="T17" fmla="*/ 382 h 1955"/>
                <a:gd name="T18" fmla="*/ 1802 w 4238"/>
                <a:gd name="T19" fmla="*/ 313 h 1955"/>
                <a:gd name="T20" fmla="*/ 1865 w 4238"/>
                <a:gd name="T21" fmla="*/ 195 h 1955"/>
                <a:gd name="T22" fmla="*/ 2045 w 4238"/>
                <a:gd name="T23" fmla="*/ 271 h 1955"/>
                <a:gd name="T24" fmla="*/ 2143 w 4238"/>
                <a:gd name="T25" fmla="*/ 368 h 1955"/>
                <a:gd name="T26" fmla="*/ 2351 w 4238"/>
                <a:gd name="T27" fmla="*/ 236 h 1955"/>
                <a:gd name="T28" fmla="*/ 2338 w 4238"/>
                <a:gd name="T29" fmla="*/ 41 h 1955"/>
                <a:gd name="T30" fmla="*/ 2532 w 4238"/>
                <a:gd name="T31" fmla="*/ 69 h 1955"/>
                <a:gd name="T32" fmla="*/ 2811 w 4238"/>
                <a:gd name="T33" fmla="*/ 174 h 1955"/>
                <a:gd name="T34" fmla="*/ 2950 w 4238"/>
                <a:gd name="T35" fmla="*/ 139 h 1955"/>
                <a:gd name="T36" fmla="*/ 3138 w 4238"/>
                <a:gd name="T37" fmla="*/ 195 h 1955"/>
                <a:gd name="T38" fmla="*/ 3291 w 4238"/>
                <a:gd name="T39" fmla="*/ 250 h 1955"/>
                <a:gd name="T40" fmla="*/ 3256 w 4238"/>
                <a:gd name="T41" fmla="*/ 431 h 1955"/>
                <a:gd name="T42" fmla="*/ 3388 w 4238"/>
                <a:gd name="T43" fmla="*/ 535 h 1955"/>
                <a:gd name="T44" fmla="*/ 3597 w 4238"/>
                <a:gd name="T45" fmla="*/ 668 h 1955"/>
                <a:gd name="T46" fmla="*/ 3826 w 4238"/>
                <a:gd name="T47" fmla="*/ 855 h 1955"/>
                <a:gd name="T48" fmla="*/ 3937 w 4238"/>
                <a:gd name="T49" fmla="*/ 1029 h 1955"/>
                <a:gd name="T50" fmla="*/ 3958 w 4238"/>
                <a:gd name="T51" fmla="*/ 1120 h 1955"/>
                <a:gd name="T52" fmla="*/ 4118 w 4238"/>
                <a:gd name="T53" fmla="*/ 1280 h 1955"/>
                <a:gd name="T54" fmla="*/ 4160 w 4238"/>
                <a:gd name="T55" fmla="*/ 1377 h 1955"/>
                <a:gd name="T56" fmla="*/ 3972 w 4238"/>
                <a:gd name="T57" fmla="*/ 1301 h 1955"/>
                <a:gd name="T58" fmla="*/ 3833 w 4238"/>
                <a:gd name="T59" fmla="*/ 1280 h 1955"/>
                <a:gd name="T60" fmla="*/ 3847 w 4238"/>
                <a:gd name="T61" fmla="*/ 1363 h 1955"/>
                <a:gd name="T62" fmla="*/ 3576 w 4238"/>
                <a:gd name="T63" fmla="*/ 1162 h 1955"/>
                <a:gd name="T64" fmla="*/ 3402 w 4238"/>
                <a:gd name="T65" fmla="*/ 1050 h 1955"/>
                <a:gd name="T66" fmla="*/ 3151 w 4238"/>
                <a:gd name="T67" fmla="*/ 925 h 1955"/>
                <a:gd name="T68" fmla="*/ 2880 w 4238"/>
                <a:gd name="T69" fmla="*/ 723 h 1955"/>
                <a:gd name="T70" fmla="*/ 2720 w 4238"/>
                <a:gd name="T71" fmla="*/ 765 h 1955"/>
                <a:gd name="T72" fmla="*/ 2518 w 4238"/>
                <a:gd name="T73" fmla="*/ 640 h 1955"/>
                <a:gd name="T74" fmla="*/ 2386 w 4238"/>
                <a:gd name="T75" fmla="*/ 605 h 1955"/>
                <a:gd name="T76" fmla="*/ 2338 w 4238"/>
                <a:gd name="T77" fmla="*/ 570 h 1955"/>
                <a:gd name="T78" fmla="*/ 2331 w 4238"/>
                <a:gd name="T79" fmla="*/ 598 h 1955"/>
                <a:gd name="T80" fmla="*/ 2296 w 4238"/>
                <a:gd name="T81" fmla="*/ 591 h 1955"/>
                <a:gd name="T82" fmla="*/ 2275 w 4238"/>
                <a:gd name="T83" fmla="*/ 570 h 1955"/>
                <a:gd name="T84" fmla="*/ 2219 w 4238"/>
                <a:gd name="T85" fmla="*/ 542 h 1955"/>
                <a:gd name="T86" fmla="*/ 2143 w 4238"/>
                <a:gd name="T87" fmla="*/ 542 h 1955"/>
                <a:gd name="T88" fmla="*/ 1871 w 4238"/>
                <a:gd name="T89" fmla="*/ 640 h 1955"/>
                <a:gd name="T90" fmla="*/ 1635 w 4238"/>
                <a:gd name="T91" fmla="*/ 793 h 1955"/>
                <a:gd name="T92" fmla="*/ 1531 w 4238"/>
                <a:gd name="T93" fmla="*/ 1036 h 1955"/>
                <a:gd name="T94" fmla="*/ 1225 w 4238"/>
                <a:gd name="T95" fmla="*/ 1252 h 1955"/>
                <a:gd name="T96" fmla="*/ 1120 w 4238"/>
                <a:gd name="T97" fmla="*/ 1572 h 1955"/>
                <a:gd name="T98" fmla="*/ 912 w 4238"/>
                <a:gd name="T99" fmla="*/ 1725 h 1955"/>
                <a:gd name="T100" fmla="*/ 605 w 4238"/>
                <a:gd name="T101" fmla="*/ 1836 h 1955"/>
                <a:gd name="T102" fmla="*/ 258 w 4238"/>
                <a:gd name="T103" fmla="*/ 1954 h 1955"/>
                <a:gd name="T104" fmla="*/ 42 w 4238"/>
                <a:gd name="T105" fmla="*/ 1718 h 1955"/>
                <a:gd name="T106" fmla="*/ 237 w 4238"/>
                <a:gd name="T107" fmla="*/ 1544 h 1955"/>
                <a:gd name="T108" fmla="*/ 418 w 4238"/>
                <a:gd name="T109" fmla="*/ 1301 h 1955"/>
                <a:gd name="T110" fmla="*/ 564 w 4238"/>
                <a:gd name="T111" fmla="*/ 1217 h 1955"/>
                <a:gd name="T112" fmla="*/ 779 w 4238"/>
                <a:gd name="T113" fmla="*/ 1231 h 19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38" h="1955">
                  <a:moveTo>
                    <a:pt x="856" y="1231"/>
                  </a:moveTo>
                  <a:lnTo>
                    <a:pt x="856" y="1217"/>
                  </a:lnTo>
                  <a:lnTo>
                    <a:pt x="821" y="1196"/>
                  </a:lnTo>
                  <a:lnTo>
                    <a:pt x="821" y="1189"/>
                  </a:lnTo>
                  <a:lnTo>
                    <a:pt x="800" y="1182"/>
                  </a:lnTo>
                  <a:lnTo>
                    <a:pt x="828" y="1148"/>
                  </a:lnTo>
                  <a:lnTo>
                    <a:pt x="877" y="1134"/>
                  </a:lnTo>
                  <a:lnTo>
                    <a:pt x="912" y="1162"/>
                  </a:lnTo>
                  <a:lnTo>
                    <a:pt x="953" y="1148"/>
                  </a:lnTo>
                  <a:lnTo>
                    <a:pt x="974" y="1113"/>
                  </a:lnTo>
                  <a:lnTo>
                    <a:pt x="988" y="1099"/>
                  </a:lnTo>
                  <a:lnTo>
                    <a:pt x="988" y="1057"/>
                  </a:lnTo>
                  <a:lnTo>
                    <a:pt x="981" y="1029"/>
                  </a:lnTo>
                  <a:lnTo>
                    <a:pt x="953" y="1015"/>
                  </a:lnTo>
                  <a:lnTo>
                    <a:pt x="946" y="987"/>
                  </a:lnTo>
                  <a:lnTo>
                    <a:pt x="946" y="974"/>
                  </a:lnTo>
                  <a:lnTo>
                    <a:pt x="960" y="960"/>
                  </a:lnTo>
                  <a:lnTo>
                    <a:pt x="932" y="925"/>
                  </a:lnTo>
                  <a:lnTo>
                    <a:pt x="981" y="869"/>
                  </a:lnTo>
                  <a:lnTo>
                    <a:pt x="932" y="841"/>
                  </a:lnTo>
                  <a:lnTo>
                    <a:pt x="932" y="807"/>
                  </a:lnTo>
                  <a:lnTo>
                    <a:pt x="974" y="793"/>
                  </a:lnTo>
                  <a:lnTo>
                    <a:pt x="1009" y="821"/>
                  </a:lnTo>
                  <a:lnTo>
                    <a:pt x="1009" y="765"/>
                  </a:lnTo>
                  <a:lnTo>
                    <a:pt x="1023" y="744"/>
                  </a:lnTo>
                  <a:lnTo>
                    <a:pt x="1030" y="744"/>
                  </a:lnTo>
                  <a:lnTo>
                    <a:pt x="1058" y="744"/>
                  </a:lnTo>
                  <a:lnTo>
                    <a:pt x="1078" y="695"/>
                  </a:lnTo>
                  <a:lnTo>
                    <a:pt x="1071" y="668"/>
                  </a:lnTo>
                  <a:lnTo>
                    <a:pt x="1078" y="661"/>
                  </a:lnTo>
                  <a:lnTo>
                    <a:pt x="1078" y="640"/>
                  </a:lnTo>
                  <a:lnTo>
                    <a:pt x="1078" y="633"/>
                  </a:lnTo>
                  <a:lnTo>
                    <a:pt x="1085" y="633"/>
                  </a:lnTo>
                  <a:lnTo>
                    <a:pt x="1113" y="612"/>
                  </a:lnTo>
                  <a:lnTo>
                    <a:pt x="1141" y="605"/>
                  </a:lnTo>
                  <a:lnTo>
                    <a:pt x="1176" y="577"/>
                  </a:lnTo>
                  <a:lnTo>
                    <a:pt x="1190" y="542"/>
                  </a:lnTo>
                  <a:lnTo>
                    <a:pt x="1176" y="494"/>
                  </a:lnTo>
                  <a:lnTo>
                    <a:pt x="1176" y="480"/>
                  </a:lnTo>
                  <a:lnTo>
                    <a:pt x="1155" y="459"/>
                  </a:lnTo>
                  <a:lnTo>
                    <a:pt x="1162" y="431"/>
                  </a:lnTo>
                  <a:lnTo>
                    <a:pt x="1204" y="410"/>
                  </a:lnTo>
                  <a:lnTo>
                    <a:pt x="1211" y="396"/>
                  </a:lnTo>
                  <a:lnTo>
                    <a:pt x="1190" y="396"/>
                  </a:lnTo>
                  <a:lnTo>
                    <a:pt x="1218" y="341"/>
                  </a:lnTo>
                  <a:lnTo>
                    <a:pt x="1252" y="313"/>
                  </a:lnTo>
                  <a:lnTo>
                    <a:pt x="1259" y="341"/>
                  </a:lnTo>
                  <a:lnTo>
                    <a:pt x="1287" y="368"/>
                  </a:lnTo>
                  <a:lnTo>
                    <a:pt x="1343" y="382"/>
                  </a:lnTo>
                  <a:lnTo>
                    <a:pt x="1350" y="382"/>
                  </a:lnTo>
                  <a:lnTo>
                    <a:pt x="1357" y="403"/>
                  </a:lnTo>
                  <a:lnTo>
                    <a:pt x="1385" y="410"/>
                  </a:lnTo>
                  <a:lnTo>
                    <a:pt x="1412" y="431"/>
                  </a:lnTo>
                  <a:lnTo>
                    <a:pt x="1433" y="445"/>
                  </a:lnTo>
                  <a:lnTo>
                    <a:pt x="1440" y="445"/>
                  </a:lnTo>
                  <a:lnTo>
                    <a:pt x="1447" y="438"/>
                  </a:lnTo>
                  <a:lnTo>
                    <a:pt x="1475" y="431"/>
                  </a:lnTo>
                  <a:lnTo>
                    <a:pt x="1489" y="403"/>
                  </a:lnTo>
                  <a:lnTo>
                    <a:pt x="1503" y="362"/>
                  </a:lnTo>
                  <a:lnTo>
                    <a:pt x="1531" y="362"/>
                  </a:lnTo>
                  <a:lnTo>
                    <a:pt x="1544" y="375"/>
                  </a:lnTo>
                  <a:lnTo>
                    <a:pt x="1565" y="375"/>
                  </a:lnTo>
                  <a:lnTo>
                    <a:pt x="1572" y="382"/>
                  </a:lnTo>
                  <a:lnTo>
                    <a:pt x="1607" y="334"/>
                  </a:lnTo>
                  <a:lnTo>
                    <a:pt x="1621" y="362"/>
                  </a:lnTo>
                  <a:lnTo>
                    <a:pt x="1732" y="362"/>
                  </a:lnTo>
                  <a:lnTo>
                    <a:pt x="1760" y="368"/>
                  </a:lnTo>
                  <a:lnTo>
                    <a:pt x="1781" y="368"/>
                  </a:lnTo>
                  <a:lnTo>
                    <a:pt x="1774" y="334"/>
                  </a:lnTo>
                  <a:lnTo>
                    <a:pt x="1802" y="313"/>
                  </a:lnTo>
                  <a:lnTo>
                    <a:pt x="1830" y="299"/>
                  </a:lnTo>
                  <a:lnTo>
                    <a:pt x="1837" y="271"/>
                  </a:lnTo>
                  <a:lnTo>
                    <a:pt x="1816" y="243"/>
                  </a:lnTo>
                  <a:lnTo>
                    <a:pt x="1837" y="229"/>
                  </a:lnTo>
                  <a:lnTo>
                    <a:pt x="1837" y="215"/>
                  </a:lnTo>
                  <a:lnTo>
                    <a:pt x="1851" y="201"/>
                  </a:lnTo>
                  <a:lnTo>
                    <a:pt x="1865" y="195"/>
                  </a:lnTo>
                  <a:lnTo>
                    <a:pt x="1865" y="201"/>
                  </a:lnTo>
                  <a:lnTo>
                    <a:pt x="1927" y="201"/>
                  </a:lnTo>
                  <a:lnTo>
                    <a:pt x="1969" y="208"/>
                  </a:lnTo>
                  <a:lnTo>
                    <a:pt x="1969" y="201"/>
                  </a:lnTo>
                  <a:lnTo>
                    <a:pt x="2031" y="215"/>
                  </a:lnTo>
                  <a:lnTo>
                    <a:pt x="2038" y="229"/>
                  </a:lnTo>
                  <a:lnTo>
                    <a:pt x="2045" y="271"/>
                  </a:lnTo>
                  <a:lnTo>
                    <a:pt x="2066" y="285"/>
                  </a:lnTo>
                  <a:lnTo>
                    <a:pt x="2066" y="327"/>
                  </a:lnTo>
                  <a:lnTo>
                    <a:pt x="2094" y="327"/>
                  </a:lnTo>
                  <a:lnTo>
                    <a:pt x="2101" y="382"/>
                  </a:lnTo>
                  <a:lnTo>
                    <a:pt x="2108" y="396"/>
                  </a:lnTo>
                  <a:lnTo>
                    <a:pt x="2136" y="382"/>
                  </a:lnTo>
                  <a:lnTo>
                    <a:pt x="2143" y="368"/>
                  </a:lnTo>
                  <a:lnTo>
                    <a:pt x="2143" y="313"/>
                  </a:lnTo>
                  <a:lnTo>
                    <a:pt x="2192" y="285"/>
                  </a:lnTo>
                  <a:lnTo>
                    <a:pt x="2192" y="243"/>
                  </a:lnTo>
                  <a:lnTo>
                    <a:pt x="2254" y="243"/>
                  </a:lnTo>
                  <a:lnTo>
                    <a:pt x="2296" y="271"/>
                  </a:lnTo>
                  <a:lnTo>
                    <a:pt x="2331" y="250"/>
                  </a:lnTo>
                  <a:lnTo>
                    <a:pt x="2351" y="236"/>
                  </a:lnTo>
                  <a:lnTo>
                    <a:pt x="2338" y="215"/>
                  </a:lnTo>
                  <a:lnTo>
                    <a:pt x="2324" y="132"/>
                  </a:lnTo>
                  <a:lnTo>
                    <a:pt x="2303" y="104"/>
                  </a:lnTo>
                  <a:lnTo>
                    <a:pt x="2296" y="104"/>
                  </a:lnTo>
                  <a:lnTo>
                    <a:pt x="2289" y="76"/>
                  </a:lnTo>
                  <a:lnTo>
                    <a:pt x="2296" y="69"/>
                  </a:lnTo>
                  <a:lnTo>
                    <a:pt x="2338" y="41"/>
                  </a:lnTo>
                  <a:lnTo>
                    <a:pt x="2359" y="0"/>
                  </a:lnTo>
                  <a:lnTo>
                    <a:pt x="2428" y="7"/>
                  </a:lnTo>
                  <a:lnTo>
                    <a:pt x="2435" y="21"/>
                  </a:lnTo>
                  <a:lnTo>
                    <a:pt x="2456" y="21"/>
                  </a:lnTo>
                  <a:lnTo>
                    <a:pt x="2498" y="14"/>
                  </a:lnTo>
                  <a:lnTo>
                    <a:pt x="2532" y="55"/>
                  </a:lnTo>
                  <a:lnTo>
                    <a:pt x="2532" y="69"/>
                  </a:lnTo>
                  <a:lnTo>
                    <a:pt x="2553" y="111"/>
                  </a:lnTo>
                  <a:lnTo>
                    <a:pt x="2553" y="132"/>
                  </a:lnTo>
                  <a:lnTo>
                    <a:pt x="2602" y="111"/>
                  </a:lnTo>
                  <a:lnTo>
                    <a:pt x="2651" y="139"/>
                  </a:lnTo>
                  <a:lnTo>
                    <a:pt x="2665" y="201"/>
                  </a:lnTo>
                  <a:lnTo>
                    <a:pt x="2727" y="215"/>
                  </a:lnTo>
                  <a:lnTo>
                    <a:pt x="2811" y="174"/>
                  </a:lnTo>
                  <a:lnTo>
                    <a:pt x="2818" y="174"/>
                  </a:lnTo>
                  <a:lnTo>
                    <a:pt x="2818" y="132"/>
                  </a:lnTo>
                  <a:lnTo>
                    <a:pt x="2887" y="111"/>
                  </a:lnTo>
                  <a:lnTo>
                    <a:pt x="2908" y="139"/>
                  </a:lnTo>
                  <a:lnTo>
                    <a:pt x="2880" y="167"/>
                  </a:lnTo>
                  <a:lnTo>
                    <a:pt x="2950" y="167"/>
                  </a:lnTo>
                  <a:lnTo>
                    <a:pt x="2950" y="139"/>
                  </a:lnTo>
                  <a:lnTo>
                    <a:pt x="2978" y="146"/>
                  </a:lnTo>
                  <a:lnTo>
                    <a:pt x="2991" y="167"/>
                  </a:lnTo>
                  <a:lnTo>
                    <a:pt x="3061" y="215"/>
                  </a:lnTo>
                  <a:lnTo>
                    <a:pt x="3089" y="201"/>
                  </a:lnTo>
                  <a:lnTo>
                    <a:pt x="3110" y="208"/>
                  </a:lnTo>
                  <a:lnTo>
                    <a:pt x="3124" y="181"/>
                  </a:lnTo>
                  <a:lnTo>
                    <a:pt x="3138" y="195"/>
                  </a:lnTo>
                  <a:lnTo>
                    <a:pt x="3145" y="167"/>
                  </a:lnTo>
                  <a:lnTo>
                    <a:pt x="3172" y="181"/>
                  </a:lnTo>
                  <a:lnTo>
                    <a:pt x="3172" y="215"/>
                  </a:lnTo>
                  <a:lnTo>
                    <a:pt x="3207" y="229"/>
                  </a:lnTo>
                  <a:lnTo>
                    <a:pt x="3221" y="215"/>
                  </a:lnTo>
                  <a:lnTo>
                    <a:pt x="3235" y="243"/>
                  </a:lnTo>
                  <a:lnTo>
                    <a:pt x="3291" y="250"/>
                  </a:lnTo>
                  <a:lnTo>
                    <a:pt x="3291" y="264"/>
                  </a:lnTo>
                  <a:lnTo>
                    <a:pt x="3284" y="278"/>
                  </a:lnTo>
                  <a:lnTo>
                    <a:pt x="3312" y="313"/>
                  </a:lnTo>
                  <a:lnTo>
                    <a:pt x="3291" y="375"/>
                  </a:lnTo>
                  <a:lnTo>
                    <a:pt x="3291" y="424"/>
                  </a:lnTo>
                  <a:lnTo>
                    <a:pt x="3256" y="424"/>
                  </a:lnTo>
                  <a:lnTo>
                    <a:pt x="3256" y="431"/>
                  </a:lnTo>
                  <a:lnTo>
                    <a:pt x="3221" y="508"/>
                  </a:lnTo>
                  <a:lnTo>
                    <a:pt x="3193" y="563"/>
                  </a:lnTo>
                  <a:lnTo>
                    <a:pt x="3207" y="563"/>
                  </a:lnTo>
                  <a:lnTo>
                    <a:pt x="3256" y="542"/>
                  </a:lnTo>
                  <a:lnTo>
                    <a:pt x="3270" y="577"/>
                  </a:lnTo>
                  <a:lnTo>
                    <a:pt x="3305" y="542"/>
                  </a:lnTo>
                  <a:lnTo>
                    <a:pt x="3388" y="535"/>
                  </a:lnTo>
                  <a:lnTo>
                    <a:pt x="3402" y="514"/>
                  </a:lnTo>
                  <a:lnTo>
                    <a:pt x="3437" y="528"/>
                  </a:lnTo>
                  <a:lnTo>
                    <a:pt x="3437" y="535"/>
                  </a:lnTo>
                  <a:lnTo>
                    <a:pt x="3478" y="514"/>
                  </a:lnTo>
                  <a:lnTo>
                    <a:pt x="3506" y="556"/>
                  </a:lnTo>
                  <a:lnTo>
                    <a:pt x="3562" y="570"/>
                  </a:lnTo>
                  <a:lnTo>
                    <a:pt x="3597" y="668"/>
                  </a:lnTo>
                  <a:lnTo>
                    <a:pt x="3611" y="668"/>
                  </a:lnTo>
                  <a:lnTo>
                    <a:pt x="3645" y="675"/>
                  </a:lnTo>
                  <a:lnTo>
                    <a:pt x="3680" y="758"/>
                  </a:lnTo>
                  <a:lnTo>
                    <a:pt x="3729" y="786"/>
                  </a:lnTo>
                  <a:lnTo>
                    <a:pt x="3771" y="828"/>
                  </a:lnTo>
                  <a:lnTo>
                    <a:pt x="3812" y="855"/>
                  </a:lnTo>
                  <a:lnTo>
                    <a:pt x="3826" y="855"/>
                  </a:lnTo>
                  <a:lnTo>
                    <a:pt x="3833" y="862"/>
                  </a:lnTo>
                  <a:lnTo>
                    <a:pt x="3889" y="890"/>
                  </a:lnTo>
                  <a:lnTo>
                    <a:pt x="3903" y="974"/>
                  </a:lnTo>
                  <a:lnTo>
                    <a:pt x="3924" y="987"/>
                  </a:lnTo>
                  <a:lnTo>
                    <a:pt x="3896" y="1050"/>
                  </a:lnTo>
                  <a:lnTo>
                    <a:pt x="3903" y="1085"/>
                  </a:lnTo>
                  <a:lnTo>
                    <a:pt x="3937" y="1029"/>
                  </a:lnTo>
                  <a:lnTo>
                    <a:pt x="3944" y="1022"/>
                  </a:lnTo>
                  <a:lnTo>
                    <a:pt x="3972" y="1015"/>
                  </a:lnTo>
                  <a:lnTo>
                    <a:pt x="4000" y="1036"/>
                  </a:lnTo>
                  <a:lnTo>
                    <a:pt x="4021" y="1050"/>
                  </a:lnTo>
                  <a:lnTo>
                    <a:pt x="4007" y="1050"/>
                  </a:lnTo>
                  <a:lnTo>
                    <a:pt x="3958" y="1099"/>
                  </a:lnTo>
                  <a:lnTo>
                    <a:pt x="3958" y="1120"/>
                  </a:lnTo>
                  <a:lnTo>
                    <a:pt x="4007" y="1113"/>
                  </a:lnTo>
                  <a:lnTo>
                    <a:pt x="4063" y="1113"/>
                  </a:lnTo>
                  <a:lnTo>
                    <a:pt x="4091" y="1127"/>
                  </a:lnTo>
                  <a:lnTo>
                    <a:pt x="4098" y="1203"/>
                  </a:lnTo>
                  <a:lnTo>
                    <a:pt x="4118" y="1231"/>
                  </a:lnTo>
                  <a:lnTo>
                    <a:pt x="4098" y="1266"/>
                  </a:lnTo>
                  <a:lnTo>
                    <a:pt x="4118" y="1280"/>
                  </a:lnTo>
                  <a:lnTo>
                    <a:pt x="4153" y="1217"/>
                  </a:lnTo>
                  <a:lnTo>
                    <a:pt x="4202" y="1224"/>
                  </a:lnTo>
                  <a:lnTo>
                    <a:pt x="4237" y="1259"/>
                  </a:lnTo>
                  <a:lnTo>
                    <a:pt x="4237" y="1287"/>
                  </a:lnTo>
                  <a:lnTo>
                    <a:pt x="4174" y="1342"/>
                  </a:lnTo>
                  <a:lnTo>
                    <a:pt x="4167" y="1349"/>
                  </a:lnTo>
                  <a:lnTo>
                    <a:pt x="4160" y="1377"/>
                  </a:lnTo>
                  <a:lnTo>
                    <a:pt x="4160" y="1384"/>
                  </a:lnTo>
                  <a:lnTo>
                    <a:pt x="4132" y="1363"/>
                  </a:lnTo>
                  <a:lnTo>
                    <a:pt x="4125" y="1363"/>
                  </a:lnTo>
                  <a:lnTo>
                    <a:pt x="4091" y="1398"/>
                  </a:lnTo>
                  <a:lnTo>
                    <a:pt x="4042" y="1377"/>
                  </a:lnTo>
                  <a:lnTo>
                    <a:pt x="3972" y="1321"/>
                  </a:lnTo>
                  <a:lnTo>
                    <a:pt x="3972" y="1301"/>
                  </a:lnTo>
                  <a:lnTo>
                    <a:pt x="3944" y="1294"/>
                  </a:lnTo>
                  <a:lnTo>
                    <a:pt x="3924" y="1287"/>
                  </a:lnTo>
                  <a:lnTo>
                    <a:pt x="3903" y="1266"/>
                  </a:lnTo>
                  <a:lnTo>
                    <a:pt x="3875" y="1231"/>
                  </a:lnTo>
                  <a:lnTo>
                    <a:pt x="3861" y="1245"/>
                  </a:lnTo>
                  <a:lnTo>
                    <a:pt x="3847" y="1245"/>
                  </a:lnTo>
                  <a:lnTo>
                    <a:pt x="3833" y="1280"/>
                  </a:lnTo>
                  <a:lnTo>
                    <a:pt x="3833" y="1294"/>
                  </a:lnTo>
                  <a:lnTo>
                    <a:pt x="3861" y="1314"/>
                  </a:lnTo>
                  <a:lnTo>
                    <a:pt x="3861" y="1329"/>
                  </a:lnTo>
                  <a:lnTo>
                    <a:pt x="3868" y="1329"/>
                  </a:lnTo>
                  <a:lnTo>
                    <a:pt x="3875" y="1342"/>
                  </a:lnTo>
                  <a:lnTo>
                    <a:pt x="3875" y="1349"/>
                  </a:lnTo>
                  <a:lnTo>
                    <a:pt x="3847" y="1363"/>
                  </a:lnTo>
                  <a:lnTo>
                    <a:pt x="3805" y="1342"/>
                  </a:lnTo>
                  <a:lnTo>
                    <a:pt x="3736" y="1294"/>
                  </a:lnTo>
                  <a:lnTo>
                    <a:pt x="3736" y="1287"/>
                  </a:lnTo>
                  <a:lnTo>
                    <a:pt x="3708" y="1280"/>
                  </a:lnTo>
                  <a:lnTo>
                    <a:pt x="3659" y="1217"/>
                  </a:lnTo>
                  <a:lnTo>
                    <a:pt x="3638" y="1217"/>
                  </a:lnTo>
                  <a:lnTo>
                    <a:pt x="3576" y="1162"/>
                  </a:lnTo>
                  <a:lnTo>
                    <a:pt x="3548" y="1162"/>
                  </a:lnTo>
                  <a:lnTo>
                    <a:pt x="3520" y="1182"/>
                  </a:lnTo>
                  <a:lnTo>
                    <a:pt x="3478" y="1120"/>
                  </a:lnTo>
                  <a:lnTo>
                    <a:pt x="3472" y="1099"/>
                  </a:lnTo>
                  <a:lnTo>
                    <a:pt x="3444" y="1092"/>
                  </a:lnTo>
                  <a:lnTo>
                    <a:pt x="3423" y="1085"/>
                  </a:lnTo>
                  <a:lnTo>
                    <a:pt x="3402" y="1050"/>
                  </a:lnTo>
                  <a:lnTo>
                    <a:pt x="3388" y="1036"/>
                  </a:lnTo>
                  <a:lnTo>
                    <a:pt x="3332" y="1002"/>
                  </a:lnTo>
                  <a:lnTo>
                    <a:pt x="3284" y="960"/>
                  </a:lnTo>
                  <a:lnTo>
                    <a:pt x="3270" y="960"/>
                  </a:lnTo>
                  <a:lnTo>
                    <a:pt x="3221" y="953"/>
                  </a:lnTo>
                  <a:lnTo>
                    <a:pt x="3179" y="918"/>
                  </a:lnTo>
                  <a:lnTo>
                    <a:pt x="3151" y="925"/>
                  </a:lnTo>
                  <a:lnTo>
                    <a:pt x="3138" y="904"/>
                  </a:lnTo>
                  <a:lnTo>
                    <a:pt x="3117" y="890"/>
                  </a:lnTo>
                  <a:lnTo>
                    <a:pt x="3117" y="883"/>
                  </a:lnTo>
                  <a:lnTo>
                    <a:pt x="3117" y="855"/>
                  </a:lnTo>
                  <a:lnTo>
                    <a:pt x="3026" y="793"/>
                  </a:lnTo>
                  <a:lnTo>
                    <a:pt x="2943" y="758"/>
                  </a:lnTo>
                  <a:lnTo>
                    <a:pt x="2880" y="723"/>
                  </a:lnTo>
                  <a:lnTo>
                    <a:pt x="2873" y="709"/>
                  </a:lnTo>
                  <a:lnTo>
                    <a:pt x="2845" y="737"/>
                  </a:lnTo>
                  <a:lnTo>
                    <a:pt x="2824" y="800"/>
                  </a:lnTo>
                  <a:lnTo>
                    <a:pt x="2824" y="821"/>
                  </a:lnTo>
                  <a:lnTo>
                    <a:pt x="2790" y="800"/>
                  </a:lnTo>
                  <a:lnTo>
                    <a:pt x="2755" y="793"/>
                  </a:lnTo>
                  <a:lnTo>
                    <a:pt x="2720" y="765"/>
                  </a:lnTo>
                  <a:lnTo>
                    <a:pt x="2734" y="709"/>
                  </a:lnTo>
                  <a:lnTo>
                    <a:pt x="2720" y="695"/>
                  </a:lnTo>
                  <a:lnTo>
                    <a:pt x="2685" y="675"/>
                  </a:lnTo>
                  <a:lnTo>
                    <a:pt x="2644" y="661"/>
                  </a:lnTo>
                  <a:lnTo>
                    <a:pt x="2602" y="654"/>
                  </a:lnTo>
                  <a:lnTo>
                    <a:pt x="2581" y="654"/>
                  </a:lnTo>
                  <a:lnTo>
                    <a:pt x="2518" y="640"/>
                  </a:lnTo>
                  <a:lnTo>
                    <a:pt x="2491" y="633"/>
                  </a:lnTo>
                  <a:lnTo>
                    <a:pt x="2470" y="626"/>
                  </a:lnTo>
                  <a:lnTo>
                    <a:pt x="2449" y="626"/>
                  </a:lnTo>
                  <a:lnTo>
                    <a:pt x="2428" y="626"/>
                  </a:lnTo>
                  <a:lnTo>
                    <a:pt x="2400" y="612"/>
                  </a:lnTo>
                  <a:lnTo>
                    <a:pt x="2393" y="612"/>
                  </a:lnTo>
                  <a:lnTo>
                    <a:pt x="2386" y="605"/>
                  </a:lnTo>
                  <a:lnTo>
                    <a:pt x="2359" y="605"/>
                  </a:lnTo>
                  <a:lnTo>
                    <a:pt x="2359" y="598"/>
                  </a:lnTo>
                  <a:lnTo>
                    <a:pt x="2338" y="577"/>
                  </a:lnTo>
                  <a:lnTo>
                    <a:pt x="2359" y="577"/>
                  </a:lnTo>
                  <a:lnTo>
                    <a:pt x="2359" y="570"/>
                  </a:lnTo>
                  <a:lnTo>
                    <a:pt x="2351" y="570"/>
                  </a:lnTo>
                  <a:lnTo>
                    <a:pt x="2338" y="570"/>
                  </a:lnTo>
                  <a:lnTo>
                    <a:pt x="2331" y="577"/>
                  </a:lnTo>
                  <a:lnTo>
                    <a:pt x="2324" y="577"/>
                  </a:lnTo>
                  <a:lnTo>
                    <a:pt x="2331" y="591"/>
                  </a:lnTo>
                  <a:lnTo>
                    <a:pt x="2338" y="591"/>
                  </a:lnTo>
                  <a:lnTo>
                    <a:pt x="2338" y="605"/>
                  </a:lnTo>
                  <a:lnTo>
                    <a:pt x="2331" y="591"/>
                  </a:lnTo>
                  <a:lnTo>
                    <a:pt x="2331" y="598"/>
                  </a:lnTo>
                  <a:lnTo>
                    <a:pt x="2324" y="591"/>
                  </a:lnTo>
                  <a:lnTo>
                    <a:pt x="2324" y="598"/>
                  </a:lnTo>
                  <a:lnTo>
                    <a:pt x="2317" y="598"/>
                  </a:lnTo>
                  <a:lnTo>
                    <a:pt x="2317" y="591"/>
                  </a:lnTo>
                  <a:lnTo>
                    <a:pt x="2317" y="598"/>
                  </a:lnTo>
                  <a:lnTo>
                    <a:pt x="2303" y="591"/>
                  </a:lnTo>
                  <a:lnTo>
                    <a:pt x="2296" y="591"/>
                  </a:lnTo>
                  <a:lnTo>
                    <a:pt x="2296" y="577"/>
                  </a:lnTo>
                  <a:lnTo>
                    <a:pt x="2289" y="591"/>
                  </a:lnTo>
                  <a:lnTo>
                    <a:pt x="2289" y="577"/>
                  </a:lnTo>
                  <a:lnTo>
                    <a:pt x="2289" y="591"/>
                  </a:lnTo>
                  <a:lnTo>
                    <a:pt x="2275" y="577"/>
                  </a:lnTo>
                  <a:lnTo>
                    <a:pt x="2275" y="591"/>
                  </a:lnTo>
                  <a:lnTo>
                    <a:pt x="2275" y="570"/>
                  </a:lnTo>
                  <a:lnTo>
                    <a:pt x="2261" y="591"/>
                  </a:lnTo>
                  <a:lnTo>
                    <a:pt x="2198" y="570"/>
                  </a:lnTo>
                  <a:lnTo>
                    <a:pt x="2198" y="563"/>
                  </a:lnTo>
                  <a:lnTo>
                    <a:pt x="2226" y="563"/>
                  </a:lnTo>
                  <a:lnTo>
                    <a:pt x="2233" y="556"/>
                  </a:lnTo>
                  <a:lnTo>
                    <a:pt x="2219" y="556"/>
                  </a:lnTo>
                  <a:lnTo>
                    <a:pt x="2219" y="542"/>
                  </a:lnTo>
                  <a:lnTo>
                    <a:pt x="2219" y="556"/>
                  </a:lnTo>
                  <a:lnTo>
                    <a:pt x="2205" y="542"/>
                  </a:lnTo>
                  <a:lnTo>
                    <a:pt x="2205" y="556"/>
                  </a:lnTo>
                  <a:lnTo>
                    <a:pt x="2198" y="556"/>
                  </a:lnTo>
                  <a:lnTo>
                    <a:pt x="2198" y="542"/>
                  </a:lnTo>
                  <a:lnTo>
                    <a:pt x="2171" y="542"/>
                  </a:lnTo>
                  <a:lnTo>
                    <a:pt x="2143" y="542"/>
                  </a:lnTo>
                  <a:lnTo>
                    <a:pt x="2087" y="542"/>
                  </a:lnTo>
                  <a:lnTo>
                    <a:pt x="2045" y="542"/>
                  </a:lnTo>
                  <a:lnTo>
                    <a:pt x="2025" y="563"/>
                  </a:lnTo>
                  <a:lnTo>
                    <a:pt x="1997" y="563"/>
                  </a:lnTo>
                  <a:lnTo>
                    <a:pt x="1948" y="612"/>
                  </a:lnTo>
                  <a:lnTo>
                    <a:pt x="1927" y="626"/>
                  </a:lnTo>
                  <a:lnTo>
                    <a:pt x="1871" y="640"/>
                  </a:lnTo>
                  <a:lnTo>
                    <a:pt x="1871" y="654"/>
                  </a:lnTo>
                  <a:lnTo>
                    <a:pt x="1781" y="689"/>
                  </a:lnTo>
                  <a:lnTo>
                    <a:pt x="1767" y="709"/>
                  </a:lnTo>
                  <a:lnTo>
                    <a:pt x="1704" y="744"/>
                  </a:lnTo>
                  <a:lnTo>
                    <a:pt x="1677" y="758"/>
                  </a:lnTo>
                  <a:lnTo>
                    <a:pt x="1649" y="772"/>
                  </a:lnTo>
                  <a:lnTo>
                    <a:pt x="1635" y="793"/>
                  </a:lnTo>
                  <a:lnTo>
                    <a:pt x="1642" y="793"/>
                  </a:lnTo>
                  <a:lnTo>
                    <a:pt x="1572" y="862"/>
                  </a:lnTo>
                  <a:lnTo>
                    <a:pt x="1572" y="897"/>
                  </a:lnTo>
                  <a:lnTo>
                    <a:pt x="1579" y="918"/>
                  </a:lnTo>
                  <a:lnTo>
                    <a:pt x="1552" y="960"/>
                  </a:lnTo>
                  <a:lnTo>
                    <a:pt x="1517" y="995"/>
                  </a:lnTo>
                  <a:lnTo>
                    <a:pt x="1531" y="1036"/>
                  </a:lnTo>
                  <a:lnTo>
                    <a:pt x="1517" y="1057"/>
                  </a:lnTo>
                  <a:lnTo>
                    <a:pt x="1489" y="1085"/>
                  </a:lnTo>
                  <a:lnTo>
                    <a:pt x="1371" y="1127"/>
                  </a:lnTo>
                  <a:lnTo>
                    <a:pt x="1336" y="1134"/>
                  </a:lnTo>
                  <a:lnTo>
                    <a:pt x="1280" y="1168"/>
                  </a:lnTo>
                  <a:lnTo>
                    <a:pt x="1245" y="1224"/>
                  </a:lnTo>
                  <a:lnTo>
                    <a:pt x="1225" y="1252"/>
                  </a:lnTo>
                  <a:lnTo>
                    <a:pt x="1211" y="1321"/>
                  </a:lnTo>
                  <a:lnTo>
                    <a:pt x="1211" y="1377"/>
                  </a:lnTo>
                  <a:lnTo>
                    <a:pt x="1183" y="1398"/>
                  </a:lnTo>
                  <a:lnTo>
                    <a:pt x="1148" y="1447"/>
                  </a:lnTo>
                  <a:lnTo>
                    <a:pt x="1106" y="1495"/>
                  </a:lnTo>
                  <a:lnTo>
                    <a:pt x="1113" y="1558"/>
                  </a:lnTo>
                  <a:lnTo>
                    <a:pt x="1120" y="1572"/>
                  </a:lnTo>
                  <a:lnTo>
                    <a:pt x="1092" y="1579"/>
                  </a:lnTo>
                  <a:lnTo>
                    <a:pt x="1058" y="1614"/>
                  </a:lnTo>
                  <a:lnTo>
                    <a:pt x="1051" y="1621"/>
                  </a:lnTo>
                  <a:lnTo>
                    <a:pt x="1009" y="1648"/>
                  </a:lnTo>
                  <a:lnTo>
                    <a:pt x="988" y="1655"/>
                  </a:lnTo>
                  <a:lnTo>
                    <a:pt x="953" y="1718"/>
                  </a:lnTo>
                  <a:lnTo>
                    <a:pt x="912" y="1725"/>
                  </a:lnTo>
                  <a:lnTo>
                    <a:pt x="863" y="1753"/>
                  </a:lnTo>
                  <a:lnTo>
                    <a:pt x="786" y="1781"/>
                  </a:lnTo>
                  <a:lnTo>
                    <a:pt x="779" y="1802"/>
                  </a:lnTo>
                  <a:lnTo>
                    <a:pt x="751" y="1808"/>
                  </a:lnTo>
                  <a:lnTo>
                    <a:pt x="689" y="1822"/>
                  </a:lnTo>
                  <a:lnTo>
                    <a:pt x="647" y="1836"/>
                  </a:lnTo>
                  <a:lnTo>
                    <a:pt x="605" y="1836"/>
                  </a:lnTo>
                  <a:lnTo>
                    <a:pt x="585" y="1850"/>
                  </a:lnTo>
                  <a:lnTo>
                    <a:pt x="564" y="1871"/>
                  </a:lnTo>
                  <a:lnTo>
                    <a:pt x="515" y="1857"/>
                  </a:lnTo>
                  <a:lnTo>
                    <a:pt x="397" y="1920"/>
                  </a:lnTo>
                  <a:lnTo>
                    <a:pt x="341" y="1913"/>
                  </a:lnTo>
                  <a:lnTo>
                    <a:pt x="292" y="1954"/>
                  </a:lnTo>
                  <a:lnTo>
                    <a:pt x="258" y="1954"/>
                  </a:lnTo>
                  <a:lnTo>
                    <a:pt x="230" y="1948"/>
                  </a:lnTo>
                  <a:lnTo>
                    <a:pt x="139" y="1934"/>
                  </a:lnTo>
                  <a:lnTo>
                    <a:pt x="105" y="1948"/>
                  </a:lnTo>
                  <a:lnTo>
                    <a:pt x="70" y="1948"/>
                  </a:lnTo>
                  <a:lnTo>
                    <a:pt x="7" y="1815"/>
                  </a:lnTo>
                  <a:lnTo>
                    <a:pt x="0" y="1788"/>
                  </a:lnTo>
                  <a:lnTo>
                    <a:pt x="42" y="1718"/>
                  </a:lnTo>
                  <a:lnTo>
                    <a:pt x="97" y="1711"/>
                  </a:lnTo>
                  <a:lnTo>
                    <a:pt x="105" y="1704"/>
                  </a:lnTo>
                  <a:lnTo>
                    <a:pt x="125" y="1648"/>
                  </a:lnTo>
                  <a:lnTo>
                    <a:pt x="125" y="1607"/>
                  </a:lnTo>
                  <a:lnTo>
                    <a:pt x="139" y="1586"/>
                  </a:lnTo>
                  <a:lnTo>
                    <a:pt x="174" y="1572"/>
                  </a:lnTo>
                  <a:lnTo>
                    <a:pt x="237" y="1544"/>
                  </a:lnTo>
                  <a:lnTo>
                    <a:pt x="264" y="1516"/>
                  </a:lnTo>
                  <a:lnTo>
                    <a:pt x="292" y="1481"/>
                  </a:lnTo>
                  <a:lnTo>
                    <a:pt x="285" y="1412"/>
                  </a:lnTo>
                  <a:lnTo>
                    <a:pt x="341" y="1384"/>
                  </a:lnTo>
                  <a:lnTo>
                    <a:pt x="362" y="1342"/>
                  </a:lnTo>
                  <a:lnTo>
                    <a:pt x="390" y="1329"/>
                  </a:lnTo>
                  <a:lnTo>
                    <a:pt x="418" y="1301"/>
                  </a:lnTo>
                  <a:lnTo>
                    <a:pt x="431" y="1287"/>
                  </a:lnTo>
                  <a:lnTo>
                    <a:pt x="397" y="1294"/>
                  </a:lnTo>
                  <a:lnTo>
                    <a:pt x="362" y="1245"/>
                  </a:lnTo>
                  <a:lnTo>
                    <a:pt x="376" y="1203"/>
                  </a:lnTo>
                  <a:lnTo>
                    <a:pt x="418" y="1182"/>
                  </a:lnTo>
                  <a:lnTo>
                    <a:pt x="459" y="1168"/>
                  </a:lnTo>
                  <a:lnTo>
                    <a:pt x="564" y="1217"/>
                  </a:lnTo>
                  <a:lnTo>
                    <a:pt x="570" y="1217"/>
                  </a:lnTo>
                  <a:lnTo>
                    <a:pt x="633" y="1231"/>
                  </a:lnTo>
                  <a:lnTo>
                    <a:pt x="647" y="1252"/>
                  </a:lnTo>
                  <a:lnTo>
                    <a:pt x="703" y="1231"/>
                  </a:lnTo>
                  <a:lnTo>
                    <a:pt x="724" y="1252"/>
                  </a:lnTo>
                  <a:lnTo>
                    <a:pt x="731" y="1252"/>
                  </a:lnTo>
                  <a:lnTo>
                    <a:pt x="779" y="1231"/>
                  </a:lnTo>
                  <a:lnTo>
                    <a:pt x="786" y="1231"/>
                  </a:lnTo>
                  <a:lnTo>
                    <a:pt x="849" y="1252"/>
                  </a:lnTo>
                  <a:lnTo>
                    <a:pt x="856" y="1231"/>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3" name="Freeform 92"/>
            <p:cNvSpPr>
              <a:spLocks noChangeArrowheads="1"/>
            </p:cNvSpPr>
            <p:nvPr/>
          </p:nvSpPr>
          <p:spPr bwMode="auto">
            <a:xfrm>
              <a:off x="17458574" y="2987532"/>
              <a:ext cx="1234381" cy="1095689"/>
            </a:xfrm>
            <a:custGeom>
              <a:avLst/>
              <a:gdLst>
                <a:gd name="T0" fmla="*/ 1112 w 2629"/>
                <a:gd name="T1" fmla="*/ 1829 h 2331"/>
                <a:gd name="T2" fmla="*/ 1070 w 2629"/>
                <a:gd name="T3" fmla="*/ 1878 h 2331"/>
                <a:gd name="T4" fmla="*/ 1132 w 2629"/>
                <a:gd name="T5" fmla="*/ 2003 h 2331"/>
                <a:gd name="T6" fmla="*/ 1202 w 2629"/>
                <a:gd name="T7" fmla="*/ 2094 h 2331"/>
                <a:gd name="T8" fmla="*/ 1258 w 2629"/>
                <a:gd name="T9" fmla="*/ 2177 h 2331"/>
                <a:gd name="T10" fmla="*/ 1279 w 2629"/>
                <a:gd name="T11" fmla="*/ 2094 h 2331"/>
                <a:gd name="T12" fmla="*/ 1265 w 2629"/>
                <a:gd name="T13" fmla="*/ 2003 h 2331"/>
                <a:gd name="T14" fmla="*/ 1299 w 2629"/>
                <a:gd name="T15" fmla="*/ 1941 h 2331"/>
                <a:gd name="T16" fmla="*/ 1376 w 2629"/>
                <a:gd name="T17" fmla="*/ 1962 h 2331"/>
                <a:gd name="T18" fmla="*/ 1480 w 2629"/>
                <a:gd name="T19" fmla="*/ 1913 h 2331"/>
                <a:gd name="T20" fmla="*/ 1654 w 2629"/>
                <a:gd name="T21" fmla="*/ 1976 h 2331"/>
                <a:gd name="T22" fmla="*/ 1738 w 2629"/>
                <a:gd name="T23" fmla="*/ 2122 h 2331"/>
                <a:gd name="T24" fmla="*/ 2016 w 2629"/>
                <a:gd name="T25" fmla="*/ 2024 h 2331"/>
                <a:gd name="T26" fmla="*/ 2009 w 2629"/>
                <a:gd name="T27" fmla="*/ 1878 h 2331"/>
                <a:gd name="T28" fmla="*/ 2072 w 2629"/>
                <a:gd name="T29" fmla="*/ 1899 h 2331"/>
                <a:gd name="T30" fmla="*/ 2378 w 2629"/>
                <a:gd name="T31" fmla="*/ 2163 h 2331"/>
                <a:gd name="T32" fmla="*/ 2405 w 2629"/>
                <a:gd name="T33" fmla="*/ 2261 h 2331"/>
                <a:gd name="T34" fmla="*/ 2301 w 2629"/>
                <a:gd name="T35" fmla="*/ 2289 h 2331"/>
                <a:gd name="T36" fmla="*/ 2524 w 2629"/>
                <a:gd name="T37" fmla="*/ 2316 h 2331"/>
                <a:gd name="T38" fmla="*/ 2489 w 2629"/>
                <a:gd name="T39" fmla="*/ 2094 h 2331"/>
                <a:gd name="T40" fmla="*/ 2218 w 2629"/>
                <a:gd name="T41" fmla="*/ 1864 h 2331"/>
                <a:gd name="T42" fmla="*/ 2078 w 2629"/>
                <a:gd name="T43" fmla="*/ 1704 h 2331"/>
                <a:gd name="T44" fmla="*/ 2086 w 2629"/>
                <a:gd name="T45" fmla="*/ 1440 h 2331"/>
                <a:gd name="T46" fmla="*/ 1953 w 2629"/>
                <a:gd name="T47" fmla="*/ 1454 h 2331"/>
                <a:gd name="T48" fmla="*/ 1967 w 2629"/>
                <a:gd name="T49" fmla="*/ 1315 h 2331"/>
                <a:gd name="T50" fmla="*/ 2197 w 2629"/>
                <a:gd name="T51" fmla="*/ 1092 h 2331"/>
                <a:gd name="T52" fmla="*/ 2099 w 2629"/>
                <a:gd name="T53" fmla="*/ 1009 h 2331"/>
                <a:gd name="T54" fmla="*/ 1939 w 2629"/>
                <a:gd name="T55" fmla="*/ 939 h 2331"/>
                <a:gd name="T56" fmla="*/ 1800 w 2629"/>
                <a:gd name="T57" fmla="*/ 953 h 2331"/>
                <a:gd name="T58" fmla="*/ 1738 w 2629"/>
                <a:gd name="T59" fmla="*/ 765 h 2331"/>
                <a:gd name="T60" fmla="*/ 1849 w 2629"/>
                <a:gd name="T61" fmla="*/ 688 h 2331"/>
                <a:gd name="T62" fmla="*/ 1974 w 2629"/>
                <a:gd name="T63" fmla="*/ 577 h 2331"/>
                <a:gd name="T64" fmla="*/ 2245 w 2629"/>
                <a:gd name="T65" fmla="*/ 452 h 2331"/>
                <a:gd name="T66" fmla="*/ 2294 w 2629"/>
                <a:gd name="T67" fmla="*/ 271 h 2331"/>
                <a:gd name="T68" fmla="*/ 1974 w 2629"/>
                <a:gd name="T69" fmla="*/ 223 h 2331"/>
                <a:gd name="T70" fmla="*/ 1745 w 2629"/>
                <a:gd name="T71" fmla="*/ 153 h 2331"/>
                <a:gd name="T72" fmla="*/ 1578 w 2629"/>
                <a:gd name="T73" fmla="*/ 195 h 2331"/>
                <a:gd name="T74" fmla="*/ 1265 w 2629"/>
                <a:gd name="T75" fmla="*/ 104 h 2331"/>
                <a:gd name="T76" fmla="*/ 840 w 2629"/>
                <a:gd name="T77" fmla="*/ 76 h 2331"/>
                <a:gd name="T78" fmla="*/ 673 w 2629"/>
                <a:gd name="T79" fmla="*/ 21 h 2331"/>
                <a:gd name="T80" fmla="*/ 701 w 2629"/>
                <a:gd name="T81" fmla="*/ 223 h 2331"/>
                <a:gd name="T82" fmla="*/ 499 w 2629"/>
                <a:gd name="T83" fmla="*/ 320 h 2331"/>
                <a:gd name="T84" fmla="*/ 410 w 2629"/>
                <a:gd name="T85" fmla="*/ 369 h 2331"/>
                <a:gd name="T86" fmla="*/ 285 w 2629"/>
                <a:gd name="T87" fmla="*/ 480 h 2331"/>
                <a:gd name="T88" fmla="*/ 215 w 2629"/>
                <a:gd name="T89" fmla="*/ 591 h 2331"/>
                <a:gd name="T90" fmla="*/ 90 w 2629"/>
                <a:gd name="T91" fmla="*/ 688 h 2331"/>
                <a:gd name="T92" fmla="*/ 20 w 2629"/>
                <a:gd name="T93" fmla="*/ 786 h 2331"/>
                <a:gd name="T94" fmla="*/ 132 w 2629"/>
                <a:gd name="T95" fmla="*/ 918 h 2331"/>
                <a:gd name="T96" fmla="*/ 285 w 2629"/>
                <a:gd name="T97" fmla="*/ 1092 h 2331"/>
                <a:gd name="T98" fmla="*/ 215 w 2629"/>
                <a:gd name="T99" fmla="*/ 1217 h 2331"/>
                <a:gd name="T100" fmla="*/ 132 w 2629"/>
                <a:gd name="T101" fmla="*/ 1336 h 2331"/>
                <a:gd name="T102" fmla="*/ 236 w 2629"/>
                <a:gd name="T103" fmla="*/ 1551 h 2331"/>
                <a:gd name="T104" fmla="*/ 313 w 2629"/>
                <a:gd name="T105" fmla="*/ 1642 h 2331"/>
                <a:gd name="T106" fmla="*/ 375 w 2629"/>
                <a:gd name="T107" fmla="*/ 1767 h 2331"/>
                <a:gd name="T108" fmla="*/ 430 w 2629"/>
                <a:gd name="T109" fmla="*/ 1801 h 2331"/>
                <a:gd name="T110" fmla="*/ 506 w 2629"/>
                <a:gd name="T111" fmla="*/ 1801 h 2331"/>
                <a:gd name="T112" fmla="*/ 562 w 2629"/>
                <a:gd name="T113" fmla="*/ 1871 h 2331"/>
                <a:gd name="T114" fmla="*/ 694 w 2629"/>
                <a:gd name="T115" fmla="*/ 1795 h 2331"/>
                <a:gd name="T116" fmla="*/ 826 w 2629"/>
                <a:gd name="T117" fmla="*/ 1774 h 2331"/>
                <a:gd name="T118" fmla="*/ 896 w 2629"/>
                <a:gd name="T119" fmla="*/ 1781 h 2331"/>
                <a:gd name="T120" fmla="*/ 1000 w 2629"/>
                <a:gd name="T121" fmla="*/ 1815 h 2331"/>
                <a:gd name="T122" fmla="*/ 1084 w 2629"/>
                <a:gd name="T123" fmla="*/ 1781 h 2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629" h="2331">
                  <a:moveTo>
                    <a:pt x="1084" y="1781"/>
                  </a:moveTo>
                  <a:lnTo>
                    <a:pt x="1070" y="1801"/>
                  </a:lnTo>
                  <a:lnTo>
                    <a:pt x="1091" y="1795"/>
                  </a:lnTo>
                  <a:lnTo>
                    <a:pt x="1084" y="1801"/>
                  </a:lnTo>
                  <a:lnTo>
                    <a:pt x="1112" y="1829"/>
                  </a:lnTo>
                  <a:lnTo>
                    <a:pt x="1084" y="1829"/>
                  </a:lnTo>
                  <a:lnTo>
                    <a:pt x="1084" y="1857"/>
                  </a:lnTo>
                  <a:lnTo>
                    <a:pt x="1098" y="1857"/>
                  </a:lnTo>
                  <a:lnTo>
                    <a:pt x="1098" y="1864"/>
                  </a:lnTo>
                  <a:lnTo>
                    <a:pt x="1070" y="1878"/>
                  </a:lnTo>
                  <a:lnTo>
                    <a:pt x="1091" y="1899"/>
                  </a:lnTo>
                  <a:lnTo>
                    <a:pt x="1125" y="1941"/>
                  </a:lnTo>
                  <a:lnTo>
                    <a:pt x="1125" y="1948"/>
                  </a:lnTo>
                  <a:lnTo>
                    <a:pt x="1132" y="1976"/>
                  </a:lnTo>
                  <a:lnTo>
                    <a:pt x="1132" y="2003"/>
                  </a:lnTo>
                  <a:lnTo>
                    <a:pt x="1132" y="2024"/>
                  </a:lnTo>
                  <a:lnTo>
                    <a:pt x="1160" y="2003"/>
                  </a:lnTo>
                  <a:lnTo>
                    <a:pt x="1188" y="2066"/>
                  </a:lnTo>
                  <a:lnTo>
                    <a:pt x="1181" y="2073"/>
                  </a:lnTo>
                  <a:lnTo>
                    <a:pt x="1202" y="2094"/>
                  </a:lnTo>
                  <a:lnTo>
                    <a:pt x="1188" y="2101"/>
                  </a:lnTo>
                  <a:lnTo>
                    <a:pt x="1223" y="2135"/>
                  </a:lnTo>
                  <a:lnTo>
                    <a:pt x="1223" y="2170"/>
                  </a:lnTo>
                  <a:lnTo>
                    <a:pt x="1258" y="2163"/>
                  </a:lnTo>
                  <a:lnTo>
                    <a:pt x="1258" y="2177"/>
                  </a:lnTo>
                  <a:lnTo>
                    <a:pt x="1286" y="2198"/>
                  </a:lnTo>
                  <a:lnTo>
                    <a:pt x="1292" y="2163"/>
                  </a:lnTo>
                  <a:lnTo>
                    <a:pt x="1362" y="2073"/>
                  </a:lnTo>
                  <a:lnTo>
                    <a:pt x="1320" y="2094"/>
                  </a:lnTo>
                  <a:lnTo>
                    <a:pt x="1279" y="2094"/>
                  </a:lnTo>
                  <a:lnTo>
                    <a:pt x="1258" y="2094"/>
                  </a:lnTo>
                  <a:lnTo>
                    <a:pt x="1230" y="2038"/>
                  </a:lnTo>
                  <a:lnTo>
                    <a:pt x="1251" y="2038"/>
                  </a:lnTo>
                  <a:lnTo>
                    <a:pt x="1251" y="2031"/>
                  </a:lnTo>
                  <a:lnTo>
                    <a:pt x="1265" y="2003"/>
                  </a:lnTo>
                  <a:lnTo>
                    <a:pt x="1299" y="2003"/>
                  </a:lnTo>
                  <a:lnTo>
                    <a:pt x="1320" y="2003"/>
                  </a:lnTo>
                  <a:lnTo>
                    <a:pt x="1313" y="1989"/>
                  </a:lnTo>
                  <a:lnTo>
                    <a:pt x="1299" y="1976"/>
                  </a:lnTo>
                  <a:lnTo>
                    <a:pt x="1299" y="1941"/>
                  </a:lnTo>
                  <a:lnTo>
                    <a:pt x="1320" y="1934"/>
                  </a:lnTo>
                  <a:lnTo>
                    <a:pt x="1341" y="1934"/>
                  </a:lnTo>
                  <a:lnTo>
                    <a:pt x="1355" y="1968"/>
                  </a:lnTo>
                  <a:lnTo>
                    <a:pt x="1376" y="1934"/>
                  </a:lnTo>
                  <a:lnTo>
                    <a:pt x="1376" y="1962"/>
                  </a:lnTo>
                  <a:lnTo>
                    <a:pt x="1390" y="1941"/>
                  </a:lnTo>
                  <a:lnTo>
                    <a:pt x="1418" y="1934"/>
                  </a:lnTo>
                  <a:lnTo>
                    <a:pt x="1425" y="1913"/>
                  </a:lnTo>
                  <a:lnTo>
                    <a:pt x="1459" y="1927"/>
                  </a:lnTo>
                  <a:lnTo>
                    <a:pt x="1480" y="1913"/>
                  </a:lnTo>
                  <a:lnTo>
                    <a:pt x="1487" y="1934"/>
                  </a:lnTo>
                  <a:lnTo>
                    <a:pt x="1508" y="1948"/>
                  </a:lnTo>
                  <a:lnTo>
                    <a:pt x="1529" y="1962"/>
                  </a:lnTo>
                  <a:lnTo>
                    <a:pt x="1557" y="1962"/>
                  </a:lnTo>
                  <a:lnTo>
                    <a:pt x="1654" y="1976"/>
                  </a:lnTo>
                  <a:lnTo>
                    <a:pt x="1703" y="1996"/>
                  </a:lnTo>
                  <a:lnTo>
                    <a:pt x="1717" y="2003"/>
                  </a:lnTo>
                  <a:lnTo>
                    <a:pt x="1752" y="2010"/>
                  </a:lnTo>
                  <a:lnTo>
                    <a:pt x="1752" y="2108"/>
                  </a:lnTo>
                  <a:lnTo>
                    <a:pt x="1738" y="2122"/>
                  </a:lnTo>
                  <a:lnTo>
                    <a:pt x="1759" y="2128"/>
                  </a:lnTo>
                  <a:lnTo>
                    <a:pt x="1821" y="2108"/>
                  </a:lnTo>
                  <a:lnTo>
                    <a:pt x="1877" y="2073"/>
                  </a:lnTo>
                  <a:lnTo>
                    <a:pt x="1967" y="2038"/>
                  </a:lnTo>
                  <a:lnTo>
                    <a:pt x="2016" y="2024"/>
                  </a:lnTo>
                  <a:lnTo>
                    <a:pt x="2030" y="2010"/>
                  </a:lnTo>
                  <a:lnTo>
                    <a:pt x="1967" y="1962"/>
                  </a:lnTo>
                  <a:lnTo>
                    <a:pt x="1981" y="1968"/>
                  </a:lnTo>
                  <a:lnTo>
                    <a:pt x="1981" y="1913"/>
                  </a:lnTo>
                  <a:lnTo>
                    <a:pt x="2009" y="1878"/>
                  </a:lnTo>
                  <a:lnTo>
                    <a:pt x="1988" y="1892"/>
                  </a:lnTo>
                  <a:lnTo>
                    <a:pt x="2009" y="1871"/>
                  </a:lnTo>
                  <a:lnTo>
                    <a:pt x="2016" y="1864"/>
                  </a:lnTo>
                  <a:lnTo>
                    <a:pt x="2037" y="1892"/>
                  </a:lnTo>
                  <a:lnTo>
                    <a:pt x="2072" y="1899"/>
                  </a:lnTo>
                  <a:lnTo>
                    <a:pt x="2148" y="1927"/>
                  </a:lnTo>
                  <a:lnTo>
                    <a:pt x="2218" y="1976"/>
                  </a:lnTo>
                  <a:lnTo>
                    <a:pt x="2294" y="2059"/>
                  </a:lnTo>
                  <a:lnTo>
                    <a:pt x="2329" y="2073"/>
                  </a:lnTo>
                  <a:lnTo>
                    <a:pt x="2378" y="2163"/>
                  </a:lnTo>
                  <a:lnTo>
                    <a:pt x="2364" y="2191"/>
                  </a:lnTo>
                  <a:lnTo>
                    <a:pt x="2336" y="2198"/>
                  </a:lnTo>
                  <a:lnTo>
                    <a:pt x="2392" y="2219"/>
                  </a:lnTo>
                  <a:lnTo>
                    <a:pt x="2392" y="2233"/>
                  </a:lnTo>
                  <a:lnTo>
                    <a:pt x="2405" y="2261"/>
                  </a:lnTo>
                  <a:lnTo>
                    <a:pt x="2454" y="2261"/>
                  </a:lnTo>
                  <a:lnTo>
                    <a:pt x="2433" y="2274"/>
                  </a:lnTo>
                  <a:lnTo>
                    <a:pt x="2399" y="2289"/>
                  </a:lnTo>
                  <a:lnTo>
                    <a:pt x="2329" y="2268"/>
                  </a:lnTo>
                  <a:lnTo>
                    <a:pt x="2301" y="2289"/>
                  </a:lnTo>
                  <a:lnTo>
                    <a:pt x="2315" y="2302"/>
                  </a:lnTo>
                  <a:lnTo>
                    <a:pt x="2371" y="2316"/>
                  </a:lnTo>
                  <a:lnTo>
                    <a:pt x="2461" y="2330"/>
                  </a:lnTo>
                  <a:lnTo>
                    <a:pt x="2468" y="2330"/>
                  </a:lnTo>
                  <a:lnTo>
                    <a:pt x="2524" y="2316"/>
                  </a:lnTo>
                  <a:lnTo>
                    <a:pt x="2559" y="2268"/>
                  </a:lnTo>
                  <a:lnTo>
                    <a:pt x="2628" y="2219"/>
                  </a:lnTo>
                  <a:lnTo>
                    <a:pt x="2593" y="2191"/>
                  </a:lnTo>
                  <a:lnTo>
                    <a:pt x="2586" y="2191"/>
                  </a:lnTo>
                  <a:lnTo>
                    <a:pt x="2489" y="2094"/>
                  </a:lnTo>
                  <a:lnTo>
                    <a:pt x="2489" y="2066"/>
                  </a:lnTo>
                  <a:lnTo>
                    <a:pt x="2412" y="1968"/>
                  </a:lnTo>
                  <a:lnTo>
                    <a:pt x="2357" y="1948"/>
                  </a:lnTo>
                  <a:lnTo>
                    <a:pt x="2308" y="1927"/>
                  </a:lnTo>
                  <a:lnTo>
                    <a:pt x="2218" y="1864"/>
                  </a:lnTo>
                  <a:lnTo>
                    <a:pt x="2148" y="1857"/>
                  </a:lnTo>
                  <a:lnTo>
                    <a:pt x="2099" y="1836"/>
                  </a:lnTo>
                  <a:lnTo>
                    <a:pt x="2072" y="1774"/>
                  </a:lnTo>
                  <a:lnTo>
                    <a:pt x="2072" y="1739"/>
                  </a:lnTo>
                  <a:lnTo>
                    <a:pt x="2078" y="1704"/>
                  </a:lnTo>
                  <a:lnTo>
                    <a:pt x="2134" y="1614"/>
                  </a:lnTo>
                  <a:lnTo>
                    <a:pt x="2162" y="1544"/>
                  </a:lnTo>
                  <a:lnTo>
                    <a:pt x="2148" y="1440"/>
                  </a:lnTo>
                  <a:lnTo>
                    <a:pt x="2113" y="1447"/>
                  </a:lnTo>
                  <a:lnTo>
                    <a:pt x="2086" y="1440"/>
                  </a:lnTo>
                  <a:lnTo>
                    <a:pt x="2065" y="1475"/>
                  </a:lnTo>
                  <a:lnTo>
                    <a:pt x="2009" y="1482"/>
                  </a:lnTo>
                  <a:lnTo>
                    <a:pt x="1981" y="1482"/>
                  </a:lnTo>
                  <a:lnTo>
                    <a:pt x="1981" y="1468"/>
                  </a:lnTo>
                  <a:lnTo>
                    <a:pt x="1953" y="1454"/>
                  </a:lnTo>
                  <a:lnTo>
                    <a:pt x="1932" y="1447"/>
                  </a:lnTo>
                  <a:lnTo>
                    <a:pt x="1912" y="1412"/>
                  </a:lnTo>
                  <a:lnTo>
                    <a:pt x="1891" y="1405"/>
                  </a:lnTo>
                  <a:lnTo>
                    <a:pt x="1919" y="1384"/>
                  </a:lnTo>
                  <a:lnTo>
                    <a:pt x="1967" y="1315"/>
                  </a:lnTo>
                  <a:lnTo>
                    <a:pt x="1939" y="1301"/>
                  </a:lnTo>
                  <a:lnTo>
                    <a:pt x="1953" y="1280"/>
                  </a:lnTo>
                  <a:lnTo>
                    <a:pt x="2037" y="1224"/>
                  </a:lnTo>
                  <a:lnTo>
                    <a:pt x="2106" y="1169"/>
                  </a:lnTo>
                  <a:lnTo>
                    <a:pt x="2197" y="1092"/>
                  </a:lnTo>
                  <a:lnTo>
                    <a:pt x="2197" y="1071"/>
                  </a:lnTo>
                  <a:lnTo>
                    <a:pt x="2218" y="1036"/>
                  </a:lnTo>
                  <a:lnTo>
                    <a:pt x="2162" y="1009"/>
                  </a:lnTo>
                  <a:lnTo>
                    <a:pt x="2134" y="1015"/>
                  </a:lnTo>
                  <a:lnTo>
                    <a:pt x="2099" y="1009"/>
                  </a:lnTo>
                  <a:lnTo>
                    <a:pt x="2051" y="1009"/>
                  </a:lnTo>
                  <a:lnTo>
                    <a:pt x="2044" y="974"/>
                  </a:lnTo>
                  <a:lnTo>
                    <a:pt x="1988" y="953"/>
                  </a:lnTo>
                  <a:lnTo>
                    <a:pt x="1988" y="946"/>
                  </a:lnTo>
                  <a:lnTo>
                    <a:pt x="1939" y="939"/>
                  </a:lnTo>
                  <a:lnTo>
                    <a:pt x="1856" y="918"/>
                  </a:lnTo>
                  <a:lnTo>
                    <a:pt x="1877" y="953"/>
                  </a:lnTo>
                  <a:lnTo>
                    <a:pt x="1856" y="953"/>
                  </a:lnTo>
                  <a:lnTo>
                    <a:pt x="1814" y="960"/>
                  </a:lnTo>
                  <a:lnTo>
                    <a:pt x="1800" y="953"/>
                  </a:lnTo>
                  <a:lnTo>
                    <a:pt x="1800" y="918"/>
                  </a:lnTo>
                  <a:lnTo>
                    <a:pt x="1814" y="911"/>
                  </a:lnTo>
                  <a:lnTo>
                    <a:pt x="1800" y="890"/>
                  </a:lnTo>
                  <a:lnTo>
                    <a:pt x="1759" y="814"/>
                  </a:lnTo>
                  <a:lnTo>
                    <a:pt x="1738" y="765"/>
                  </a:lnTo>
                  <a:lnTo>
                    <a:pt x="1738" y="758"/>
                  </a:lnTo>
                  <a:lnTo>
                    <a:pt x="1752" y="758"/>
                  </a:lnTo>
                  <a:lnTo>
                    <a:pt x="1807" y="730"/>
                  </a:lnTo>
                  <a:lnTo>
                    <a:pt x="1821" y="709"/>
                  </a:lnTo>
                  <a:lnTo>
                    <a:pt x="1849" y="688"/>
                  </a:lnTo>
                  <a:lnTo>
                    <a:pt x="1835" y="626"/>
                  </a:lnTo>
                  <a:lnTo>
                    <a:pt x="1877" y="619"/>
                  </a:lnTo>
                  <a:lnTo>
                    <a:pt x="1912" y="612"/>
                  </a:lnTo>
                  <a:lnTo>
                    <a:pt x="1967" y="584"/>
                  </a:lnTo>
                  <a:lnTo>
                    <a:pt x="1974" y="577"/>
                  </a:lnTo>
                  <a:lnTo>
                    <a:pt x="2030" y="549"/>
                  </a:lnTo>
                  <a:lnTo>
                    <a:pt x="2065" y="515"/>
                  </a:lnTo>
                  <a:lnTo>
                    <a:pt x="2086" y="459"/>
                  </a:lnTo>
                  <a:lnTo>
                    <a:pt x="2197" y="438"/>
                  </a:lnTo>
                  <a:lnTo>
                    <a:pt x="2245" y="452"/>
                  </a:lnTo>
                  <a:lnTo>
                    <a:pt x="2266" y="403"/>
                  </a:lnTo>
                  <a:lnTo>
                    <a:pt x="2273" y="369"/>
                  </a:lnTo>
                  <a:lnTo>
                    <a:pt x="2273" y="348"/>
                  </a:lnTo>
                  <a:lnTo>
                    <a:pt x="2280" y="306"/>
                  </a:lnTo>
                  <a:lnTo>
                    <a:pt x="2294" y="271"/>
                  </a:lnTo>
                  <a:lnTo>
                    <a:pt x="2218" y="264"/>
                  </a:lnTo>
                  <a:lnTo>
                    <a:pt x="2106" y="223"/>
                  </a:lnTo>
                  <a:lnTo>
                    <a:pt x="2065" y="236"/>
                  </a:lnTo>
                  <a:lnTo>
                    <a:pt x="2044" y="208"/>
                  </a:lnTo>
                  <a:lnTo>
                    <a:pt x="1974" y="223"/>
                  </a:lnTo>
                  <a:lnTo>
                    <a:pt x="1946" y="174"/>
                  </a:lnTo>
                  <a:lnTo>
                    <a:pt x="1912" y="188"/>
                  </a:lnTo>
                  <a:lnTo>
                    <a:pt x="1800" y="188"/>
                  </a:lnTo>
                  <a:lnTo>
                    <a:pt x="1786" y="167"/>
                  </a:lnTo>
                  <a:lnTo>
                    <a:pt x="1745" y="153"/>
                  </a:lnTo>
                  <a:lnTo>
                    <a:pt x="1724" y="167"/>
                  </a:lnTo>
                  <a:lnTo>
                    <a:pt x="1717" y="167"/>
                  </a:lnTo>
                  <a:lnTo>
                    <a:pt x="1689" y="167"/>
                  </a:lnTo>
                  <a:lnTo>
                    <a:pt x="1647" y="202"/>
                  </a:lnTo>
                  <a:lnTo>
                    <a:pt x="1578" y="195"/>
                  </a:lnTo>
                  <a:lnTo>
                    <a:pt x="1494" y="202"/>
                  </a:lnTo>
                  <a:lnTo>
                    <a:pt x="1494" y="188"/>
                  </a:lnTo>
                  <a:lnTo>
                    <a:pt x="1452" y="167"/>
                  </a:lnTo>
                  <a:lnTo>
                    <a:pt x="1383" y="125"/>
                  </a:lnTo>
                  <a:lnTo>
                    <a:pt x="1265" y="104"/>
                  </a:lnTo>
                  <a:lnTo>
                    <a:pt x="1202" y="104"/>
                  </a:lnTo>
                  <a:lnTo>
                    <a:pt x="1014" y="90"/>
                  </a:lnTo>
                  <a:lnTo>
                    <a:pt x="931" y="76"/>
                  </a:lnTo>
                  <a:lnTo>
                    <a:pt x="889" y="90"/>
                  </a:lnTo>
                  <a:lnTo>
                    <a:pt x="840" y="76"/>
                  </a:lnTo>
                  <a:lnTo>
                    <a:pt x="840" y="42"/>
                  </a:lnTo>
                  <a:lnTo>
                    <a:pt x="826" y="35"/>
                  </a:lnTo>
                  <a:lnTo>
                    <a:pt x="785" y="21"/>
                  </a:lnTo>
                  <a:lnTo>
                    <a:pt x="729" y="0"/>
                  </a:lnTo>
                  <a:lnTo>
                    <a:pt x="673" y="21"/>
                  </a:lnTo>
                  <a:lnTo>
                    <a:pt x="666" y="35"/>
                  </a:lnTo>
                  <a:lnTo>
                    <a:pt x="673" y="90"/>
                  </a:lnTo>
                  <a:lnTo>
                    <a:pt x="694" y="125"/>
                  </a:lnTo>
                  <a:lnTo>
                    <a:pt x="673" y="195"/>
                  </a:lnTo>
                  <a:lnTo>
                    <a:pt x="701" y="223"/>
                  </a:lnTo>
                  <a:lnTo>
                    <a:pt x="673" y="229"/>
                  </a:lnTo>
                  <a:lnTo>
                    <a:pt x="646" y="223"/>
                  </a:lnTo>
                  <a:lnTo>
                    <a:pt x="590" y="257"/>
                  </a:lnTo>
                  <a:lnTo>
                    <a:pt x="506" y="292"/>
                  </a:lnTo>
                  <a:lnTo>
                    <a:pt x="499" y="320"/>
                  </a:lnTo>
                  <a:lnTo>
                    <a:pt x="541" y="355"/>
                  </a:lnTo>
                  <a:lnTo>
                    <a:pt x="555" y="396"/>
                  </a:lnTo>
                  <a:lnTo>
                    <a:pt x="492" y="369"/>
                  </a:lnTo>
                  <a:lnTo>
                    <a:pt x="465" y="396"/>
                  </a:lnTo>
                  <a:lnTo>
                    <a:pt x="410" y="369"/>
                  </a:lnTo>
                  <a:lnTo>
                    <a:pt x="368" y="403"/>
                  </a:lnTo>
                  <a:lnTo>
                    <a:pt x="347" y="396"/>
                  </a:lnTo>
                  <a:lnTo>
                    <a:pt x="340" y="417"/>
                  </a:lnTo>
                  <a:lnTo>
                    <a:pt x="326" y="431"/>
                  </a:lnTo>
                  <a:lnTo>
                    <a:pt x="285" y="480"/>
                  </a:lnTo>
                  <a:lnTo>
                    <a:pt x="285" y="501"/>
                  </a:lnTo>
                  <a:lnTo>
                    <a:pt x="250" y="549"/>
                  </a:lnTo>
                  <a:lnTo>
                    <a:pt x="229" y="556"/>
                  </a:lnTo>
                  <a:lnTo>
                    <a:pt x="236" y="598"/>
                  </a:lnTo>
                  <a:lnTo>
                    <a:pt x="215" y="591"/>
                  </a:lnTo>
                  <a:lnTo>
                    <a:pt x="215" y="619"/>
                  </a:lnTo>
                  <a:lnTo>
                    <a:pt x="153" y="633"/>
                  </a:lnTo>
                  <a:lnTo>
                    <a:pt x="153" y="688"/>
                  </a:lnTo>
                  <a:lnTo>
                    <a:pt x="139" y="688"/>
                  </a:lnTo>
                  <a:lnTo>
                    <a:pt x="90" y="688"/>
                  </a:lnTo>
                  <a:lnTo>
                    <a:pt x="83" y="696"/>
                  </a:lnTo>
                  <a:lnTo>
                    <a:pt x="55" y="709"/>
                  </a:lnTo>
                  <a:lnTo>
                    <a:pt x="48" y="765"/>
                  </a:lnTo>
                  <a:lnTo>
                    <a:pt x="41" y="779"/>
                  </a:lnTo>
                  <a:lnTo>
                    <a:pt x="20" y="786"/>
                  </a:lnTo>
                  <a:lnTo>
                    <a:pt x="0" y="828"/>
                  </a:lnTo>
                  <a:lnTo>
                    <a:pt x="34" y="890"/>
                  </a:lnTo>
                  <a:lnTo>
                    <a:pt x="83" y="925"/>
                  </a:lnTo>
                  <a:lnTo>
                    <a:pt x="111" y="918"/>
                  </a:lnTo>
                  <a:lnTo>
                    <a:pt x="132" y="918"/>
                  </a:lnTo>
                  <a:lnTo>
                    <a:pt x="139" y="918"/>
                  </a:lnTo>
                  <a:lnTo>
                    <a:pt x="132" y="953"/>
                  </a:lnTo>
                  <a:lnTo>
                    <a:pt x="208" y="960"/>
                  </a:lnTo>
                  <a:lnTo>
                    <a:pt x="215" y="1036"/>
                  </a:lnTo>
                  <a:lnTo>
                    <a:pt x="285" y="1092"/>
                  </a:lnTo>
                  <a:lnTo>
                    <a:pt x="285" y="1120"/>
                  </a:lnTo>
                  <a:lnTo>
                    <a:pt x="285" y="1127"/>
                  </a:lnTo>
                  <a:lnTo>
                    <a:pt x="278" y="1169"/>
                  </a:lnTo>
                  <a:lnTo>
                    <a:pt x="271" y="1175"/>
                  </a:lnTo>
                  <a:lnTo>
                    <a:pt x="215" y="1217"/>
                  </a:lnTo>
                  <a:lnTo>
                    <a:pt x="208" y="1224"/>
                  </a:lnTo>
                  <a:lnTo>
                    <a:pt x="146" y="1280"/>
                  </a:lnTo>
                  <a:lnTo>
                    <a:pt x="146" y="1287"/>
                  </a:lnTo>
                  <a:lnTo>
                    <a:pt x="132" y="1322"/>
                  </a:lnTo>
                  <a:lnTo>
                    <a:pt x="132" y="1336"/>
                  </a:lnTo>
                  <a:lnTo>
                    <a:pt x="153" y="1370"/>
                  </a:lnTo>
                  <a:lnTo>
                    <a:pt x="173" y="1447"/>
                  </a:lnTo>
                  <a:lnTo>
                    <a:pt x="173" y="1530"/>
                  </a:lnTo>
                  <a:lnTo>
                    <a:pt x="229" y="1537"/>
                  </a:lnTo>
                  <a:lnTo>
                    <a:pt x="236" y="1551"/>
                  </a:lnTo>
                  <a:lnTo>
                    <a:pt x="271" y="1579"/>
                  </a:lnTo>
                  <a:lnTo>
                    <a:pt x="306" y="1586"/>
                  </a:lnTo>
                  <a:lnTo>
                    <a:pt x="326" y="1628"/>
                  </a:lnTo>
                  <a:lnTo>
                    <a:pt x="334" y="1628"/>
                  </a:lnTo>
                  <a:lnTo>
                    <a:pt x="313" y="1642"/>
                  </a:lnTo>
                  <a:lnTo>
                    <a:pt x="340" y="1669"/>
                  </a:lnTo>
                  <a:lnTo>
                    <a:pt x="347" y="1711"/>
                  </a:lnTo>
                  <a:lnTo>
                    <a:pt x="375" y="1718"/>
                  </a:lnTo>
                  <a:lnTo>
                    <a:pt x="382" y="1760"/>
                  </a:lnTo>
                  <a:lnTo>
                    <a:pt x="375" y="1767"/>
                  </a:lnTo>
                  <a:lnTo>
                    <a:pt x="396" y="1795"/>
                  </a:lnTo>
                  <a:lnTo>
                    <a:pt x="403" y="1795"/>
                  </a:lnTo>
                  <a:lnTo>
                    <a:pt x="410" y="1795"/>
                  </a:lnTo>
                  <a:lnTo>
                    <a:pt x="410" y="1801"/>
                  </a:lnTo>
                  <a:lnTo>
                    <a:pt x="430" y="1801"/>
                  </a:lnTo>
                  <a:lnTo>
                    <a:pt x="458" y="1815"/>
                  </a:lnTo>
                  <a:lnTo>
                    <a:pt x="458" y="1809"/>
                  </a:lnTo>
                  <a:lnTo>
                    <a:pt x="465" y="1767"/>
                  </a:lnTo>
                  <a:lnTo>
                    <a:pt x="492" y="1795"/>
                  </a:lnTo>
                  <a:lnTo>
                    <a:pt x="506" y="1801"/>
                  </a:lnTo>
                  <a:lnTo>
                    <a:pt x="513" y="1809"/>
                  </a:lnTo>
                  <a:lnTo>
                    <a:pt x="534" y="1815"/>
                  </a:lnTo>
                  <a:lnTo>
                    <a:pt x="541" y="1836"/>
                  </a:lnTo>
                  <a:lnTo>
                    <a:pt x="541" y="1843"/>
                  </a:lnTo>
                  <a:lnTo>
                    <a:pt x="562" y="1871"/>
                  </a:lnTo>
                  <a:lnTo>
                    <a:pt x="597" y="1843"/>
                  </a:lnTo>
                  <a:lnTo>
                    <a:pt x="611" y="1836"/>
                  </a:lnTo>
                  <a:lnTo>
                    <a:pt x="646" y="1795"/>
                  </a:lnTo>
                  <a:lnTo>
                    <a:pt x="673" y="1774"/>
                  </a:lnTo>
                  <a:lnTo>
                    <a:pt x="694" y="1795"/>
                  </a:lnTo>
                  <a:lnTo>
                    <a:pt x="757" y="1732"/>
                  </a:lnTo>
                  <a:lnTo>
                    <a:pt x="785" y="1760"/>
                  </a:lnTo>
                  <a:lnTo>
                    <a:pt x="792" y="1801"/>
                  </a:lnTo>
                  <a:lnTo>
                    <a:pt x="819" y="1801"/>
                  </a:lnTo>
                  <a:lnTo>
                    <a:pt x="826" y="1774"/>
                  </a:lnTo>
                  <a:lnTo>
                    <a:pt x="854" y="1760"/>
                  </a:lnTo>
                  <a:lnTo>
                    <a:pt x="889" y="1746"/>
                  </a:lnTo>
                  <a:lnTo>
                    <a:pt x="917" y="1746"/>
                  </a:lnTo>
                  <a:lnTo>
                    <a:pt x="917" y="1760"/>
                  </a:lnTo>
                  <a:lnTo>
                    <a:pt x="896" y="1781"/>
                  </a:lnTo>
                  <a:lnTo>
                    <a:pt x="924" y="1795"/>
                  </a:lnTo>
                  <a:lnTo>
                    <a:pt x="952" y="1801"/>
                  </a:lnTo>
                  <a:lnTo>
                    <a:pt x="965" y="1795"/>
                  </a:lnTo>
                  <a:lnTo>
                    <a:pt x="986" y="1781"/>
                  </a:lnTo>
                  <a:lnTo>
                    <a:pt x="1000" y="1815"/>
                  </a:lnTo>
                  <a:lnTo>
                    <a:pt x="1021" y="1809"/>
                  </a:lnTo>
                  <a:lnTo>
                    <a:pt x="1049" y="1801"/>
                  </a:lnTo>
                  <a:lnTo>
                    <a:pt x="1049" y="1760"/>
                  </a:lnTo>
                  <a:lnTo>
                    <a:pt x="1063" y="1767"/>
                  </a:lnTo>
                  <a:lnTo>
                    <a:pt x="1084" y="1781"/>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4" name="Freeform 93"/>
            <p:cNvSpPr>
              <a:spLocks noChangeArrowheads="1"/>
            </p:cNvSpPr>
            <p:nvPr/>
          </p:nvSpPr>
          <p:spPr bwMode="auto">
            <a:xfrm>
              <a:off x="18197959" y="3921665"/>
              <a:ext cx="35209" cy="37282"/>
            </a:xfrm>
            <a:custGeom>
              <a:avLst/>
              <a:gdLst>
                <a:gd name="T0" fmla="*/ 42 w 77"/>
                <a:gd name="T1" fmla="*/ 56 h 78"/>
                <a:gd name="T2" fmla="*/ 69 w 77"/>
                <a:gd name="T3" fmla="*/ 49 h 78"/>
                <a:gd name="T4" fmla="*/ 76 w 77"/>
                <a:gd name="T5" fmla="*/ 77 h 78"/>
                <a:gd name="T6" fmla="*/ 0 w 77"/>
                <a:gd name="T7" fmla="*/ 49 h 78"/>
                <a:gd name="T8" fmla="*/ 7 w 77"/>
                <a:gd name="T9" fmla="*/ 35 h 78"/>
                <a:gd name="T10" fmla="*/ 14 w 77"/>
                <a:gd name="T11" fmla="*/ 14 h 78"/>
                <a:gd name="T12" fmla="*/ 34 w 77"/>
                <a:gd name="T13" fmla="*/ 14 h 78"/>
                <a:gd name="T14" fmla="*/ 55 w 77"/>
                <a:gd name="T15" fmla="*/ 0 h 78"/>
                <a:gd name="T16" fmla="*/ 48 w 77"/>
                <a:gd name="T17" fmla="*/ 21 h 78"/>
                <a:gd name="T18" fmla="*/ 76 w 77"/>
                <a:gd name="T19" fmla="*/ 35 h 78"/>
                <a:gd name="T20" fmla="*/ 69 w 77"/>
                <a:gd name="T21" fmla="*/ 42 h 78"/>
                <a:gd name="T22" fmla="*/ 34 w 77"/>
                <a:gd name="T23" fmla="*/ 42 h 78"/>
                <a:gd name="T24" fmla="*/ 42 w 77"/>
                <a:gd name="T25" fmla="*/ 56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7" h="78">
                  <a:moveTo>
                    <a:pt x="42" y="56"/>
                  </a:moveTo>
                  <a:lnTo>
                    <a:pt x="69" y="49"/>
                  </a:lnTo>
                  <a:lnTo>
                    <a:pt x="76" y="77"/>
                  </a:lnTo>
                  <a:lnTo>
                    <a:pt x="0" y="49"/>
                  </a:lnTo>
                  <a:lnTo>
                    <a:pt x="7" y="35"/>
                  </a:lnTo>
                  <a:lnTo>
                    <a:pt x="14" y="14"/>
                  </a:lnTo>
                  <a:lnTo>
                    <a:pt x="34" y="14"/>
                  </a:lnTo>
                  <a:lnTo>
                    <a:pt x="55" y="0"/>
                  </a:lnTo>
                  <a:lnTo>
                    <a:pt x="48" y="21"/>
                  </a:lnTo>
                  <a:lnTo>
                    <a:pt x="76" y="35"/>
                  </a:lnTo>
                  <a:lnTo>
                    <a:pt x="69" y="42"/>
                  </a:lnTo>
                  <a:lnTo>
                    <a:pt x="34" y="42"/>
                  </a:lnTo>
                  <a:lnTo>
                    <a:pt x="42" y="56"/>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5" name="Freeform 94"/>
            <p:cNvSpPr>
              <a:spLocks noChangeArrowheads="1"/>
            </p:cNvSpPr>
            <p:nvPr/>
          </p:nvSpPr>
          <p:spPr bwMode="auto">
            <a:xfrm>
              <a:off x="18104759" y="3932020"/>
              <a:ext cx="16569" cy="26927"/>
            </a:xfrm>
            <a:custGeom>
              <a:avLst/>
              <a:gdLst>
                <a:gd name="T0" fmla="*/ 14 w 36"/>
                <a:gd name="T1" fmla="*/ 35 h 57"/>
                <a:gd name="T2" fmla="*/ 21 w 36"/>
                <a:gd name="T3" fmla="*/ 49 h 57"/>
                <a:gd name="T4" fmla="*/ 7 w 36"/>
                <a:gd name="T5" fmla="*/ 56 h 57"/>
                <a:gd name="T6" fmla="*/ 21 w 36"/>
                <a:gd name="T7" fmla="*/ 56 h 57"/>
                <a:gd name="T8" fmla="*/ 35 w 36"/>
                <a:gd name="T9" fmla="*/ 14 h 57"/>
                <a:gd name="T10" fmla="*/ 14 w 36"/>
                <a:gd name="T11" fmla="*/ 0 h 57"/>
                <a:gd name="T12" fmla="*/ 0 w 36"/>
                <a:gd name="T13" fmla="*/ 28 h 57"/>
                <a:gd name="T14" fmla="*/ 0 w 36"/>
                <a:gd name="T15" fmla="*/ 35 h 57"/>
                <a:gd name="T16" fmla="*/ 14 w 36"/>
                <a:gd name="T17" fmla="*/ 35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6" h="57">
                  <a:moveTo>
                    <a:pt x="14" y="35"/>
                  </a:moveTo>
                  <a:lnTo>
                    <a:pt x="21" y="49"/>
                  </a:lnTo>
                  <a:lnTo>
                    <a:pt x="7" y="56"/>
                  </a:lnTo>
                  <a:lnTo>
                    <a:pt x="21" y="56"/>
                  </a:lnTo>
                  <a:lnTo>
                    <a:pt x="35" y="14"/>
                  </a:lnTo>
                  <a:lnTo>
                    <a:pt x="14" y="0"/>
                  </a:lnTo>
                  <a:lnTo>
                    <a:pt x="0" y="28"/>
                  </a:lnTo>
                  <a:lnTo>
                    <a:pt x="0" y="35"/>
                  </a:lnTo>
                  <a:lnTo>
                    <a:pt x="14" y="35"/>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6" name="Freeform 95"/>
            <p:cNvSpPr>
              <a:spLocks noChangeArrowheads="1"/>
            </p:cNvSpPr>
            <p:nvPr/>
          </p:nvSpPr>
          <p:spPr bwMode="auto">
            <a:xfrm>
              <a:off x="18262163" y="3944447"/>
              <a:ext cx="16569" cy="26927"/>
            </a:xfrm>
            <a:custGeom>
              <a:avLst/>
              <a:gdLst>
                <a:gd name="T0" fmla="*/ 0 w 36"/>
                <a:gd name="T1" fmla="*/ 56 h 57"/>
                <a:gd name="T2" fmla="*/ 28 w 36"/>
                <a:gd name="T3" fmla="*/ 21 h 57"/>
                <a:gd name="T4" fmla="*/ 35 w 36"/>
                <a:gd name="T5" fmla="*/ 7 h 57"/>
                <a:gd name="T6" fmla="*/ 28 w 36"/>
                <a:gd name="T7" fmla="*/ 0 h 57"/>
                <a:gd name="T8" fmla="*/ 14 w 36"/>
                <a:gd name="T9" fmla="*/ 21 h 57"/>
                <a:gd name="T10" fmla="*/ 0 w 36"/>
                <a:gd name="T11" fmla="*/ 28 h 57"/>
                <a:gd name="T12" fmla="*/ 0 w 36"/>
                <a:gd name="T13" fmla="*/ 56 h 57"/>
              </a:gdLst>
              <a:ahLst/>
              <a:cxnLst>
                <a:cxn ang="0">
                  <a:pos x="T0" y="T1"/>
                </a:cxn>
                <a:cxn ang="0">
                  <a:pos x="T2" y="T3"/>
                </a:cxn>
                <a:cxn ang="0">
                  <a:pos x="T4" y="T5"/>
                </a:cxn>
                <a:cxn ang="0">
                  <a:pos x="T6" y="T7"/>
                </a:cxn>
                <a:cxn ang="0">
                  <a:pos x="T8" y="T9"/>
                </a:cxn>
                <a:cxn ang="0">
                  <a:pos x="T10" y="T11"/>
                </a:cxn>
                <a:cxn ang="0">
                  <a:pos x="T12" y="T13"/>
                </a:cxn>
              </a:cxnLst>
              <a:rect l="0" t="0" r="r" b="b"/>
              <a:pathLst>
                <a:path w="36" h="57">
                  <a:moveTo>
                    <a:pt x="0" y="56"/>
                  </a:moveTo>
                  <a:lnTo>
                    <a:pt x="28" y="21"/>
                  </a:lnTo>
                  <a:lnTo>
                    <a:pt x="35" y="7"/>
                  </a:lnTo>
                  <a:lnTo>
                    <a:pt x="28" y="0"/>
                  </a:lnTo>
                  <a:lnTo>
                    <a:pt x="14" y="21"/>
                  </a:lnTo>
                  <a:lnTo>
                    <a:pt x="0" y="28"/>
                  </a:lnTo>
                  <a:lnTo>
                    <a:pt x="0" y="56"/>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7" name="Freeform 96"/>
            <p:cNvSpPr>
              <a:spLocks noChangeArrowheads="1"/>
            </p:cNvSpPr>
            <p:nvPr/>
          </p:nvSpPr>
          <p:spPr bwMode="auto">
            <a:xfrm>
              <a:off x="18125471" y="3938235"/>
              <a:ext cx="45565" cy="10356"/>
            </a:xfrm>
            <a:custGeom>
              <a:avLst/>
              <a:gdLst>
                <a:gd name="T0" fmla="*/ 76 w 98"/>
                <a:gd name="T1" fmla="*/ 14 h 22"/>
                <a:gd name="T2" fmla="*/ 97 w 98"/>
                <a:gd name="T3" fmla="*/ 0 h 22"/>
                <a:gd name="T4" fmla="*/ 0 w 98"/>
                <a:gd name="T5" fmla="*/ 21 h 22"/>
                <a:gd name="T6" fmla="*/ 41 w 98"/>
                <a:gd name="T7" fmla="*/ 14 h 22"/>
                <a:gd name="T8" fmla="*/ 76 w 98"/>
                <a:gd name="T9" fmla="*/ 14 h 22"/>
              </a:gdLst>
              <a:ahLst/>
              <a:cxnLst>
                <a:cxn ang="0">
                  <a:pos x="T0" y="T1"/>
                </a:cxn>
                <a:cxn ang="0">
                  <a:pos x="T2" y="T3"/>
                </a:cxn>
                <a:cxn ang="0">
                  <a:pos x="T4" y="T5"/>
                </a:cxn>
                <a:cxn ang="0">
                  <a:pos x="T6" y="T7"/>
                </a:cxn>
                <a:cxn ang="0">
                  <a:pos x="T8" y="T9"/>
                </a:cxn>
              </a:cxnLst>
              <a:rect l="0" t="0" r="r" b="b"/>
              <a:pathLst>
                <a:path w="98" h="22">
                  <a:moveTo>
                    <a:pt x="76" y="14"/>
                  </a:moveTo>
                  <a:lnTo>
                    <a:pt x="97" y="0"/>
                  </a:lnTo>
                  <a:lnTo>
                    <a:pt x="0" y="21"/>
                  </a:lnTo>
                  <a:lnTo>
                    <a:pt x="41" y="14"/>
                  </a:lnTo>
                  <a:lnTo>
                    <a:pt x="76" y="14"/>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8" name="Freeform 97"/>
            <p:cNvSpPr>
              <a:spLocks noChangeArrowheads="1"/>
            </p:cNvSpPr>
            <p:nvPr/>
          </p:nvSpPr>
          <p:spPr bwMode="auto">
            <a:xfrm>
              <a:off x="18104759" y="3921664"/>
              <a:ext cx="16569" cy="6213"/>
            </a:xfrm>
            <a:custGeom>
              <a:avLst/>
              <a:gdLst>
                <a:gd name="T0" fmla="*/ 14 w 36"/>
                <a:gd name="T1" fmla="*/ 14 h 15"/>
                <a:gd name="T2" fmla="*/ 35 w 36"/>
                <a:gd name="T3" fmla="*/ 0 h 15"/>
                <a:gd name="T4" fmla="*/ 0 w 36"/>
                <a:gd name="T5" fmla="*/ 7 h 15"/>
                <a:gd name="T6" fmla="*/ 14 w 36"/>
                <a:gd name="T7" fmla="*/ 14 h 15"/>
              </a:gdLst>
              <a:ahLst/>
              <a:cxnLst>
                <a:cxn ang="0">
                  <a:pos x="T0" y="T1"/>
                </a:cxn>
                <a:cxn ang="0">
                  <a:pos x="T2" y="T3"/>
                </a:cxn>
                <a:cxn ang="0">
                  <a:pos x="T4" y="T5"/>
                </a:cxn>
                <a:cxn ang="0">
                  <a:pos x="T6" y="T7"/>
                </a:cxn>
              </a:cxnLst>
              <a:rect l="0" t="0" r="r" b="b"/>
              <a:pathLst>
                <a:path w="36" h="15">
                  <a:moveTo>
                    <a:pt x="14" y="14"/>
                  </a:moveTo>
                  <a:lnTo>
                    <a:pt x="35" y="0"/>
                  </a:lnTo>
                  <a:lnTo>
                    <a:pt x="0" y="7"/>
                  </a:lnTo>
                  <a:lnTo>
                    <a:pt x="14" y="14"/>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9" name="Freeform 98"/>
            <p:cNvSpPr>
              <a:spLocks noChangeArrowheads="1"/>
            </p:cNvSpPr>
            <p:nvPr/>
          </p:nvSpPr>
          <p:spPr bwMode="auto">
            <a:xfrm>
              <a:off x="18262164" y="3932020"/>
              <a:ext cx="4142" cy="10357"/>
            </a:xfrm>
            <a:custGeom>
              <a:avLst/>
              <a:gdLst>
                <a:gd name="T0" fmla="*/ 0 w 8"/>
                <a:gd name="T1" fmla="*/ 0 h 22"/>
                <a:gd name="T2" fmla="*/ 7 w 8"/>
                <a:gd name="T3" fmla="*/ 0 h 22"/>
                <a:gd name="T4" fmla="*/ 0 w 8"/>
                <a:gd name="T5" fmla="*/ 21 h 22"/>
                <a:gd name="T6" fmla="*/ 0 w 8"/>
                <a:gd name="T7" fmla="*/ 0 h 22"/>
              </a:gdLst>
              <a:ahLst/>
              <a:cxnLst>
                <a:cxn ang="0">
                  <a:pos x="T0" y="T1"/>
                </a:cxn>
                <a:cxn ang="0">
                  <a:pos x="T2" y="T3"/>
                </a:cxn>
                <a:cxn ang="0">
                  <a:pos x="T4" y="T5"/>
                </a:cxn>
                <a:cxn ang="0">
                  <a:pos x="T6" y="T7"/>
                </a:cxn>
              </a:cxnLst>
              <a:rect l="0" t="0" r="r" b="b"/>
              <a:pathLst>
                <a:path w="8" h="22">
                  <a:moveTo>
                    <a:pt x="0" y="0"/>
                  </a:moveTo>
                  <a:lnTo>
                    <a:pt x="7" y="0"/>
                  </a:lnTo>
                  <a:lnTo>
                    <a:pt x="0" y="21"/>
                  </a:lnTo>
                  <a:lnTo>
                    <a:pt x="0"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0" name="Freeform 99"/>
            <p:cNvSpPr>
              <a:spLocks noChangeArrowheads="1"/>
            </p:cNvSpPr>
            <p:nvPr/>
          </p:nvSpPr>
          <p:spPr bwMode="auto">
            <a:xfrm>
              <a:off x="18125470" y="3932021"/>
              <a:ext cx="6213" cy="6214"/>
            </a:xfrm>
            <a:custGeom>
              <a:avLst/>
              <a:gdLst>
                <a:gd name="T0" fmla="*/ 0 w 15"/>
                <a:gd name="T1" fmla="*/ 0 h 15"/>
                <a:gd name="T2" fmla="*/ 14 w 15"/>
                <a:gd name="T3" fmla="*/ 0 h 15"/>
                <a:gd name="T4" fmla="*/ 7 w 15"/>
                <a:gd name="T5" fmla="*/ 14 h 15"/>
                <a:gd name="T6" fmla="*/ 0 w 15"/>
                <a:gd name="T7" fmla="*/ 0 h 15"/>
              </a:gdLst>
              <a:ahLst/>
              <a:cxnLst>
                <a:cxn ang="0">
                  <a:pos x="T0" y="T1"/>
                </a:cxn>
                <a:cxn ang="0">
                  <a:pos x="T2" y="T3"/>
                </a:cxn>
                <a:cxn ang="0">
                  <a:pos x="T4" y="T5"/>
                </a:cxn>
                <a:cxn ang="0">
                  <a:pos x="T6" y="T7"/>
                </a:cxn>
              </a:cxnLst>
              <a:rect l="0" t="0" r="r" b="b"/>
              <a:pathLst>
                <a:path w="15" h="15">
                  <a:moveTo>
                    <a:pt x="0" y="0"/>
                  </a:moveTo>
                  <a:lnTo>
                    <a:pt x="14" y="0"/>
                  </a:lnTo>
                  <a:lnTo>
                    <a:pt x="7" y="14"/>
                  </a:lnTo>
                  <a:lnTo>
                    <a:pt x="0"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1" name="Freeform 100"/>
            <p:cNvSpPr>
              <a:spLocks noChangeArrowheads="1"/>
            </p:cNvSpPr>
            <p:nvPr/>
          </p:nvSpPr>
          <p:spPr bwMode="auto">
            <a:xfrm>
              <a:off x="18235239" y="3927879"/>
              <a:ext cx="4142" cy="4142"/>
            </a:xfrm>
            <a:custGeom>
              <a:avLst/>
              <a:gdLst>
                <a:gd name="T0" fmla="*/ 0 w 8"/>
                <a:gd name="T1" fmla="*/ 7 h 8"/>
                <a:gd name="T2" fmla="*/ 7 w 8"/>
                <a:gd name="T3" fmla="*/ 0 h 8"/>
                <a:gd name="T4" fmla="*/ 0 w 8"/>
                <a:gd name="T5" fmla="*/ 7 h 8"/>
              </a:gdLst>
              <a:ahLst/>
              <a:cxnLst>
                <a:cxn ang="0">
                  <a:pos x="T0" y="T1"/>
                </a:cxn>
                <a:cxn ang="0">
                  <a:pos x="T2" y="T3"/>
                </a:cxn>
                <a:cxn ang="0">
                  <a:pos x="T4" y="T5"/>
                </a:cxn>
              </a:cxnLst>
              <a:rect l="0" t="0" r="r" b="b"/>
              <a:pathLst>
                <a:path w="8" h="8">
                  <a:moveTo>
                    <a:pt x="0" y="7"/>
                  </a:moveTo>
                  <a:lnTo>
                    <a:pt x="7" y="0"/>
                  </a:lnTo>
                  <a:lnTo>
                    <a:pt x="0" y="7"/>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2" name="Freeform 101"/>
            <p:cNvSpPr>
              <a:spLocks noChangeArrowheads="1"/>
            </p:cNvSpPr>
            <p:nvPr/>
          </p:nvSpPr>
          <p:spPr bwMode="auto">
            <a:xfrm>
              <a:off x="17905932" y="3961018"/>
              <a:ext cx="6213" cy="39354"/>
            </a:xfrm>
            <a:custGeom>
              <a:avLst/>
              <a:gdLst>
                <a:gd name="T0" fmla="*/ 0 w 14"/>
                <a:gd name="T1" fmla="*/ 21 h 84"/>
                <a:gd name="T2" fmla="*/ 0 w 14"/>
                <a:gd name="T3" fmla="*/ 35 h 84"/>
                <a:gd name="T4" fmla="*/ 7 w 14"/>
                <a:gd name="T5" fmla="*/ 83 h 84"/>
                <a:gd name="T6" fmla="*/ 13 w 14"/>
                <a:gd name="T7" fmla="*/ 49 h 84"/>
                <a:gd name="T8" fmla="*/ 7 w 14"/>
                <a:gd name="T9" fmla="*/ 21 h 84"/>
                <a:gd name="T10" fmla="*/ 7 w 14"/>
                <a:gd name="T11" fmla="*/ 0 h 84"/>
                <a:gd name="T12" fmla="*/ 0 w 14"/>
                <a:gd name="T13" fmla="*/ 21 h 84"/>
              </a:gdLst>
              <a:ahLst/>
              <a:cxnLst>
                <a:cxn ang="0">
                  <a:pos x="T0" y="T1"/>
                </a:cxn>
                <a:cxn ang="0">
                  <a:pos x="T2" y="T3"/>
                </a:cxn>
                <a:cxn ang="0">
                  <a:pos x="T4" y="T5"/>
                </a:cxn>
                <a:cxn ang="0">
                  <a:pos x="T6" y="T7"/>
                </a:cxn>
                <a:cxn ang="0">
                  <a:pos x="T8" y="T9"/>
                </a:cxn>
                <a:cxn ang="0">
                  <a:pos x="T10" y="T11"/>
                </a:cxn>
                <a:cxn ang="0">
                  <a:pos x="T12" y="T13"/>
                </a:cxn>
              </a:cxnLst>
              <a:rect l="0" t="0" r="r" b="b"/>
              <a:pathLst>
                <a:path w="14" h="84">
                  <a:moveTo>
                    <a:pt x="0" y="21"/>
                  </a:moveTo>
                  <a:lnTo>
                    <a:pt x="0" y="35"/>
                  </a:lnTo>
                  <a:lnTo>
                    <a:pt x="7" y="83"/>
                  </a:lnTo>
                  <a:lnTo>
                    <a:pt x="13" y="49"/>
                  </a:lnTo>
                  <a:lnTo>
                    <a:pt x="7" y="21"/>
                  </a:lnTo>
                  <a:lnTo>
                    <a:pt x="7" y="0"/>
                  </a:lnTo>
                  <a:lnTo>
                    <a:pt x="0" y="21"/>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3" name="Freeform 102"/>
            <p:cNvSpPr>
              <a:spLocks noChangeArrowheads="1"/>
            </p:cNvSpPr>
            <p:nvPr/>
          </p:nvSpPr>
          <p:spPr bwMode="auto">
            <a:xfrm>
              <a:off x="17433719" y="4234423"/>
              <a:ext cx="89058" cy="202982"/>
            </a:xfrm>
            <a:custGeom>
              <a:avLst/>
              <a:gdLst>
                <a:gd name="T0" fmla="*/ 90 w 189"/>
                <a:gd name="T1" fmla="*/ 118 h 433"/>
                <a:gd name="T2" fmla="*/ 139 w 189"/>
                <a:gd name="T3" fmla="*/ 35 h 433"/>
                <a:gd name="T4" fmla="*/ 167 w 189"/>
                <a:gd name="T5" fmla="*/ 0 h 433"/>
                <a:gd name="T6" fmla="*/ 188 w 189"/>
                <a:gd name="T7" fmla="*/ 7 h 433"/>
                <a:gd name="T8" fmla="*/ 111 w 189"/>
                <a:gd name="T9" fmla="*/ 91 h 433"/>
                <a:gd name="T10" fmla="*/ 97 w 189"/>
                <a:gd name="T11" fmla="*/ 125 h 433"/>
                <a:gd name="T12" fmla="*/ 69 w 189"/>
                <a:gd name="T13" fmla="*/ 167 h 433"/>
                <a:gd name="T14" fmla="*/ 69 w 189"/>
                <a:gd name="T15" fmla="*/ 195 h 433"/>
                <a:gd name="T16" fmla="*/ 63 w 189"/>
                <a:gd name="T17" fmla="*/ 223 h 433"/>
                <a:gd name="T18" fmla="*/ 28 w 189"/>
                <a:gd name="T19" fmla="*/ 355 h 433"/>
                <a:gd name="T20" fmla="*/ 14 w 189"/>
                <a:gd name="T21" fmla="*/ 404 h 433"/>
                <a:gd name="T22" fmla="*/ 7 w 189"/>
                <a:gd name="T23" fmla="*/ 424 h 433"/>
                <a:gd name="T24" fmla="*/ 7 w 189"/>
                <a:gd name="T25" fmla="*/ 432 h 433"/>
                <a:gd name="T26" fmla="*/ 0 w 189"/>
                <a:gd name="T27" fmla="*/ 432 h 433"/>
                <a:gd name="T28" fmla="*/ 0 w 189"/>
                <a:gd name="T29" fmla="*/ 424 h 433"/>
                <a:gd name="T30" fmla="*/ 14 w 189"/>
                <a:gd name="T31" fmla="*/ 397 h 433"/>
                <a:gd name="T32" fmla="*/ 14 w 189"/>
                <a:gd name="T33" fmla="*/ 327 h 433"/>
                <a:gd name="T34" fmla="*/ 42 w 189"/>
                <a:gd name="T35" fmla="*/ 230 h 433"/>
                <a:gd name="T36" fmla="*/ 56 w 189"/>
                <a:gd name="T37" fmla="*/ 223 h 433"/>
                <a:gd name="T38" fmla="*/ 42 w 189"/>
                <a:gd name="T39" fmla="*/ 223 h 433"/>
                <a:gd name="T40" fmla="*/ 56 w 189"/>
                <a:gd name="T41" fmla="*/ 202 h 433"/>
                <a:gd name="T42" fmla="*/ 35 w 189"/>
                <a:gd name="T43" fmla="*/ 202 h 433"/>
                <a:gd name="T44" fmla="*/ 42 w 189"/>
                <a:gd name="T45" fmla="*/ 188 h 433"/>
                <a:gd name="T46" fmla="*/ 69 w 189"/>
                <a:gd name="T47" fmla="*/ 160 h 433"/>
                <a:gd name="T48" fmla="*/ 90 w 189"/>
                <a:gd name="T49" fmla="*/ 118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89" h="433">
                  <a:moveTo>
                    <a:pt x="90" y="118"/>
                  </a:moveTo>
                  <a:lnTo>
                    <a:pt x="139" y="35"/>
                  </a:lnTo>
                  <a:lnTo>
                    <a:pt x="167" y="0"/>
                  </a:lnTo>
                  <a:lnTo>
                    <a:pt x="188" y="7"/>
                  </a:lnTo>
                  <a:lnTo>
                    <a:pt x="111" y="91"/>
                  </a:lnTo>
                  <a:lnTo>
                    <a:pt x="97" y="125"/>
                  </a:lnTo>
                  <a:lnTo>
                    <a:pt x="69" y="167"/>
                  </a:lnTo>
                  <a:lnTo>
                    <a:pt x="69" y="195"/>
                  </a:lnTo>
                  <a:lnTo>
                    <a:pt x="63" y="223"/>
                  </a:lnTo>
                  <a:lnTo>
                    <a:pt x="28" y="355"/>
                  </a:lnTo>
                  <a:lnTo>
                    <a:pt x="14" y="404"/>
                  </a:lnTo>
                  <a:lnTo>
                    <a:pt x="7" y="424"/>
                  </a:lnTo>
                  <a:lnTo>
                    <a:pt x="7" y="432"/>
                  </a:lnTo>
                  <a:lnTo>
                    <a:pt x="0" y="432"/>
                  </a:lnTo>
                  <a:lnTo>
                    <a:pt x="0" y="424"/>
                  </a:lnTo>
                  <a:lnTo>
                    <a:pt x="14" y="397"/>
                  </a:lnTo>
                  <a:lnTo>
                    <a:pt x="14" y="327"/>
                  </a:lnTo>
                  <a:lnTo>
                    <a:pt x="42" y="230"/>
                  </a:lnTo>
                  <a:lnTo>
                    <a:pt x="56" y="223"/>
                  </a:lnTo>
                  <a:lnTo>
                    <a:pt x="42" y="223"/>
                  </a:lnTo>
                  <a:lnTo>
                    <a:pt x="56" y="202"/>
                  </a:lnTo>
                  <a:lnTo>
                    <a:pt x="35" y="202"/>
                  </a:lnTo>
                  <a:lnTo>
                    <a:pt x="42" y="188"/>
                  </a:lnTo>
                  <a:lnTo>
                    <a:pt x="69" y="160"/>
                  </a:lnTo>
                  <a:lnTo>
                    <a:pt x="90" y="118"/>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4" name="Freeform 103"/>
            <p:cNvSpPr>
              <a:spLocks noChangeArrowheads="1"/>
            </p:cNvSpPr>
            <p:nvPr/>
          </p:nvSpPr>
          <p:spPr bwMode="auto">
            <a:xfrm>
              <a:off x="17475142" y="4205424"/>
              <a:ext cx="16569" cy="10357"/>
            </a:xfrm>
            <a:custGeom>
              <a:avLst/>
              <a:gdLst>
                <a:gd name="T0" fmla="*/ 14 w 36"/>
                <a:gd name="T1" fmla="*/ 0 h 22"/>
                <a:gd name="T2" fmla="*/ 0 w 36"/>
                <a:gd name="T3" fmla="*/ 6 h 22"/>
                <a:gd name="T4" fmla="*/ 7 w 36"/>
                <a:gd name="T5" fmla="*/ 21 h 22"/>
                <a:gd name="T6" fmla="*/ 35 w 36"/>
                <a:gd name="T7" fmla="*/ 6 h 22"/>
                <a:gd name="T8" fmla="*/ 14 w 36"/>
                <a:gd name="T9" fmla="*/ 0 h 22"/>
              </a:gdLst>
              <a:ahLst/>
              <a:cxnLst>
                <a:cxn ang="0">
                  <a:pos x="T0" y="T1"/>
                </a:cxn>
                <a:cxn ang="0">
                  <a:pos x="T2" y="T3"/>
                </a:cxn>
                <a:cxn ang="0">
                  <a:pos x="T4" y="T5"/>
                </a:cxn>
                <a:cxn ang="0">
                  <a:pos x="T6" y="T7"/>
                </a:cxn>
                <a:cxn ang="0">
                  <a:pos x="T8" y="T9"/>
                </a:cxn>
              </a:cxnLst>
              <a:rect l="0" t="0" r="r" b="b"/>
              <a:pathLst>
                <a:path w="36" h="22">
                  <a:moveTo>
                    <a:pt x="14" y="0"/>
                  </a:moveTo>
                  <a:lnTo>
                    <a:pt x="0" y="6"/>
                  </a:lnTo>
                  <a:lnTo>
                    <a:pt x="7" y="21"/>
                  </a:lnTo>
                  <a:lnTo>
                    <a:pt x="35" y="6"/>
                  </a:lnTo>
                  <a:lnTo>
                    <a:pt x="14"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5" name="Freeform 104"/>
            <p:cNvSpPr>
              <a:spLocks noChangeArrowheads="1"/>
            </p:cNvSpPr>
            <p:nvPr/>
          </p:nvSpPr>
          <p:spPr bwMode="auto">
            <a:xfrm>
              <a:off x="17452359" y="4238565"/>
              <a:ext cx="16569" cy="6214"/>
            </a:xfrm>
            <a:custGeom>
              <a:avLst/>
              <a:gdLst>
                <a:gd name="T0" fmla="*/ 14 w 35"/>
                <a:gd name="T1" fmla="*/ 0 h 15"/>
                <a:gd name="T2" fmla="*/ 34 w 35"/>
                <a:gd name="T3" fmla="*/ 0 h 15"/>
                <a:gd name="T4" fmla="*/ 34 w 35"/>
                <a:gd name="T5" fmla="*/ 14 h 15"/>
                <a:gd name="T6" fmla="*/ 0 w 35"/>
                <a:gd name="T7" fmla="*/ 0 h 15"/>
                <a:gd name="T8" fmla="*/ 14 w 35"/>
                <a:gd name="T9" fmla="*/ 0 h 15"/>
              </a:gdLst>
              <a:ahLst/>
              <a:cxnLst>
                <a:cxn ang="0">
                  <a:pos x="T0" y="T1"/>
                </a:cxn>
                <a:cxn ang="0">
                  <a:pos x="T2" y="T3"/>
                </a:cxn>
                <a:cxn ang="0">
                  <a:pos x="T4" y="T5"/>
                </a:cxn>
                <a:cxn ang="0">
                  <a:pos x="T6" y="T7"/>
                </a:cxn>
                <a:cxn ang="0">
                  <a:pos x="T8" y="T9"/>
                </a:cxn>
              </a:cxnLst>
              <a:rect l="0" t="0" r="r" b="b"/>
              <a:pathLst>
                <a:path w="35" h="15">
                  <a:moveTo>
                    <a:pt x="14" y="0"/>
                  </a:moveTo>
                  <a:lnTo>
                    <a:pt x="34" y="0"/>
                  </a:lnTo>
                  <a:lnTo>
                    <a:pt x="34" y="14"/>
                  </a:lnTo>
                  <a:lnTo>
                    <a:pt x="0" y="0"/>
                  </a:lnTo>
                  <a:lnTo>
                    <a:pt x="14"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6" name="Freeform 105"/>
            <p:cNvSpPr>
              <a:spLocks noChangeArrowheads="1"/>
            </p:cNvSpPr>
            <p:nvPr/>
          </p:nvSpPr>
          <p:spPr bwMode="auto">
            <a:xfrm>
              <a:off x="17475142" y="4238564"/>
              <a:ext cx="4142" cy="2072"/>
            </a:xfrm>
            <a:custGeom>
              <a:avLst/>
              <a:gdLst>
                <a:gd name="T0" fmla="*/ 0 w 8"/>
                <a:gd name="T1" fmla="*/ 0 h 1"/>
                <a:gd name="T2" fmla="*/ 7 w 8"/>
                <a:gd name="T3" fmla="*/ 0 h 1"/>
                <a:gd name="T4" fmla="*/ 0 w 8"/>
                <a:gd name="T5" fmla="*/ 0 h 1"/>
              </a:gdLst>
              <a:ahLst/>
              <a:cxnLst>
                <a:cxn ang="0">
                  <a:pos x="T0" y="T1"/>
                </a:cxn>
                <a:cxn ang="0">
                  <a:pos x="T2" y="T3"/>
                </a:cxn>
                <a:cxn ang="0">
                  <a:pos x="T4" y="T5"/>
                </a:cxn>
              </a:cxnLst>
              <a:rect l="0" t="0" r="r" b="b"/>
              <a:pathLst>
                <a:path w="8" h="1">
                  <a:moveTo>
                    <a:pt x="0" y="0"/>
                  </a:moveTo>
                  <a:lnTo>
                    <a:pt x="7" y="0"/>
                  </a:lnTo>
                  <a:lnTo>
                    <a:pt x="0"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7" name="Freeform 106"/>
            <p:cNvSpPr>
              <a:spLocks noChangeArrowheads="1"/>
            </p:cNvSpPr>
            <p:nvPr/>
          </p:nvSpPr>
          <p:spPr bwMode="auto">
            <a:xfrm>
              <a:off x="16141347" y="2950251"/>
              <a:ext cx="1921989" cy="1944899"/>
            </a:xfrm>
            <a:custGeom>
              <a:avLst/>
              <a:gdLst>
                <a:gd name="T0" fmla="*/ 3262 w 4091"/>
                <a:gd name="T1" fmla="*/ 1886 h 4140"/>
                <a:gd name="T2" fmla="*/ 3415 w 4091"/>
                <a:gd name="T3" fmla="*/ 1913 h 4140"/>
                <a:gd name="T4" fmla="*/ 3693 w 4091"/>
                <a:gd name="T5" fmla="*/ 1823 h 4140"/>
                <a:gd name="T6" fmla="*/ 3853 w 4091"/>
                <a:gd name="T7" fmla="*/ 1878 h 4140"/>
                <a:gd name="T8" fmla="*/ 3902 w 4091"/>
                <a:gd name="T9" fmla="*/ 1934 h 4140"/>
                <a:gd name="T10" fmla="*/ 3992 w 4091"/>
                <a:gd name="T11" fmla="*/ 2143 h 4140"/>
                <a:gd name="T12" fmla="*/ 3902 w 4091"/>
                <a:gd name="T13" fmla="*/ 2310 h 4140"/>
                <a:gd name="T14" fmla="*/ 3763 w 4091"/>
                <a:gd name="T15" fmla="*/ 2171 h 4140"/>
                <a:gd name="T16" fmla="*/ 3763 w 4091"/>
                <a:gd name="T17" fmla="*/ 2338 h 4140"/>
                <a:gd name="T18" fmla="*/ 2984 w 4091"/>
                <a:gd name="T19" fmla="*/ 2741 h 4140"/>
                <a:gd name="T20" fmla="*/ 3117 w 4091"/>
                <a:gd name="T21" fmla="*/ 2595 h 4140"/>
                <a:gd name="T22" fmla="*/ 3179 w 4091"/>
                <a:gd name="T23" fmla="*/ 2428 h 4140"/>
                <a:gd name="T24" fmla="*/ 3033 w 4091"/>
                <a:gd name="T25" fmla="*/ 2567 h 4140"/>
                <a:gd name="T26" fmla="*/ 3040 w 4091"/>
                <a:gd name="T27" fmla="*/ 2637 h 4140"/>
                <a:gd name="T28" fmla="*/ 2880 w 4091"/>
                <a:gd name="T29" fmla="*/ 2567 h 4140"/>
                <a:gd name="T30" fmla="*/ 2817 w 4091"/>
                <a:gd name="T31" fmla="*/ 2699 h 4140"/>
                <a:gd name="T32" fmla="*/ 2824 w 4091"/>
                <a:gd name="T33" fmla="*/ 2741 h 4140"/>
                <a:gd name="T34" fmla="*/ 2727 w 4091"/>
                <a:gd name="T35" fmla="*/ 2665 h 4140"/>
                <a:gd name="T36" fmla="*/ 2644 w 4091"/>
                <a:gd name="T37" fmla="*/ 3006 h 4140"/>
                <a:gd name="T38" fmla="*/ 2657 w 4091"/>
                <a:gd name="T39" fmla="*/ 3158 h 4140"/>
                <a:gd name="T40" fmla="*/ 2720 w 4091"/>
                <a:gd name="T41" fmla="*/ 3228 h 4140"/>
                <a:gd name="T42" fmla="*/ 2817 w 4091"/>
                <a:gd name="T43" fmla="*/ 3485 h 4140"/>
                <a:gd name="T44" fmla="*/ 3054 w 4091"/>
                <a:gd name="T45" fmla="*/ 3694 h 4140"/>
                <a:gd name="T46" fmla="*/ 3089 w 4091"/>
                <a:gd name="T47" fmla="*/ 3826 h 4140"/>
                <a:gd name="T48" fmla="*/ 2991 w 4091"/>
                <a:gd name="T49" fmla="*/ 4035 h 4140"/>
                <a:gd name="T50" fmla="*/ 2922 w 4091"/>
                <a:gd name="T51" fmla="*/ 4042 h 4140"/>
                <a:gd name="T52" fmla="*/ 2741 w 4091"/>
                <a:gd name="T53" fmla="*/ 3958 h 4140"/>
                <a:gd name="T54" fmla="*/ 2588 w 4091"/>
                <a:gd name="T55" fmla="*/ 3847 h 4140"/>
                <a:gd name="T56" fmla="*/ 2379 w 4091"/>
                <a:gd name="T57" fmla="*/ 3750 h 4140"/>
                <a:gd name="T58" fmla="*/ 1857 w 4091"/>
                <a:gd name="T59" fmla="*/ 3778 h 4140"/>
                <a:gd name="T60" fmla="*/ 1398 w 4091"/>
                <a:gd name="T61" fmla="*/ 3819 h 4140"/>
                <a:gd name="T62" fmla="*/ 1057 w 4091"/>
                <a:gd name="T63" fmla="*/ 3618 h 4140"/>
                <a:gd name="T64" fmla="*/ 918 w 4091"/>
                <a:gd name="T65" fmla="*/ 3479 h 4140"/>
                <a:gd name="T66" fmla="*/ 682 w 4091"/>
                <a:gd name="T67" fmla="*/ 3416 h 4140"/>
                <a:gd name="T68" fmla="*/ 522 w 4091"/>
                <a:gd name="T69" fmla="*/ 3214 h 4140"/>
                <a:gd name="T70" fmla="*/ 216 w 4091"/>
                <a:gd name="T71" fmla="*/ 3040 h 4140"/>
                <a:gd name="T72" fmla="*/ 167 w 4091"/>
                <a:gd name="T73" fmla="*/ 2804 h 4140"/>
                <a:gd name="T74" fmla="*/ 35 w 4091"/>
                <a:gd name="T75" fmla="*/ 2630 h 4140"/>
                <a:gd name="T76" fmla="*/ 369 w 4091"/>
                <a:gd name="T77" fmla="*/ 1858 h 4140"/>
                <a:gd name="T78" fmla="*/ 529 w 4091"/>
                <a:gd name="T79" fmla="*/ 2205 h 4140"/>
                <a:gd name="T80" fmla="*/ 724 w 4091"/>
                <a:gd name="T81" fmla="*/ 2108 h 4140"/>
                <a:gd name="T82" fmla="*/ 953 w 4091"/>
                <a:gd name="T83" fmla="*/ 1941 h 4140"/>
                <a:gd name="T84" fmla="*/ 1057 w 4091"/>
                <a:gd name="T85" fmla="*/ 1677 h 4140"/>
                <a:gd name="T86" fmla="*/ 1203 w 4091"/>
                <a:gd name="T87" fmla="*/ 1656 h 4140"/>
                <a:gd name="T88" fmla="*/ 1531 w 4091"/>
                <a:gd name="T89" fmla="*/ 1461 h 4140"/>
                <a:gd name="T90" fmla="*/ 1725 w 4091"/>
                <a:gd name="T91" fmla="*/ 1413 h 4140"/>
                <a:gd name="T92" fmla="*/ 1969 w 4091"/>
                <a:gd name="T93" fmla="*/ 1259 h 4140"/>
                <a:gd name="T94" fmla="*/ 2184 w 4091"/>
                <a:gd name="T95" fmla="*/ 1058 h 4140"/>
                <a:gd name="T96" fmla="*/ 1997 w 4091"/>
                <a:gd name="T97" fmla="*/ 793 h 4140"/>
                <a:gd name="T98" fmla="*/ 2066 w 4091"/>
                <a:gd name="T99" fmla="*/ 515 h 4140"/>
                <a:gd name="T100" fmla="*/ 2261 w 4091"/>
                <a:gd name="T101" fmla="*/ 327 h 4140"/>
                <a:gd name="T102" fmla="*/ 2553 w 4091"/>
                <a:gd name="T103" fmla="*/ 105 h 4140"/>
                <a:gd name="T104" fmla="*/ 2838 w 4091"/>
                <a:gd name="T105" fmla="*/ 112 h 4140"/>
                <a:gd name="T106" fmla="*/ 3220 w 4091"/>
                <a:gd name="T107" fmla="*/ 49 h 4140"/>
                <a:gd name="T108" fmla="*/ 3505 w 4091"/>
                <a:gd name="T109" fmla="*/ 300 h 4140"/>
                <a:gd name="T110" fmla="*/ 3214 w 4091"/>
                <a:gd name="T111" fmla="*/ 446 h 4140"/>
                <a:gd name="T112" fmla="*/ 3019 w 4091"/>
                <a:gd name="T113" fmla="*/ 668 h 4140"/>
                <a:gd name="T114" fmla="*/ 2824 w 4091"/>
                <a:gd name="T115" fmla="*/ 863 h 4140"/>
                <a:gd name="T116" fmla="*/ 3089 w 4091"/>
                <a:gd name="T117" fmla="*/ 1169 h 4140"/>
                <a:gd name="T118" fmla="*/ 2936 w 4091"/>
                <a:gd name="T119" fmla="*/ 1413 h 4140"/>
                <a:gd name="T120" fmla="*/ 3117 w 4091"/>
                <a:gd name="T121" fmla="*/ 1719 h 4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91" h="4140">
                  <a:moveTo>
                    <a:pt x="3179" y="1795"/>
                  </a:moveTo>
                  <a:lnTo>
                    <a:pt x="3186" y="1837"/>
                  </a:lnTo>
                  <a:lnTo>
                    <a:pt x="3179" y="1844"/>
                  </a:lnTo>
                  <a:lnTo>
                    <a:pt x="3200" y="1872"/>
                  </a:lnTo>
                  <a:lnTo>
                    <a:pt x="3207" y="1872"/>
                  </a:lnTo>
                  <a:lnTo>
                    <a:pt x="3214" y="1872"/>
                  </a:lnTo>
                  <a:lnTo>
                    <a:pt x="3214" y="1878"/>
                  </a:lnTo>
                  <a:lnTo>
                    <a:pt x="3234" y="1878"/>
                  </a:lnTo>
                  <a:lnTo>
                    <a:pt x="3262" y="1892"/>
                  </a:lnTo>
                  <a:lnTo>
                    <a:pt x="3262" y="1886"/>
                  </a:lnTo>
                  <a:lnTo>
                    <a:pt x="3269" y="1844"/>
                  </a:lnTo>
                  <a:lnTo>
                    <a:pt x="3296" y="1872"/>
                  </a:lnTo>
                  <a:lnTo>
                    <a:pt x="3310" y="1878"/>
                  </a:lnTo>
                  <a:lnTo>
                    <a:pt x="3317" y="1886"/>
                  </a:lnTo>
                  <a:lnTo>
                    <a:pt x="3338" y="1892"/>
                  </a:lnTo>
                  <a:lnTo>
                    <a:pt x="3345" y="1913"/>
                  </a:lnTo>
                  <a:lnTo>
                    <a:pt x="3345" y="1920"/>
                  </a:lnTo>
                  <a:lnTo>
                    <a:pt x="3366" y="1948"/>
                  </a:lnTo>
                  <a:lnTo>
                    <a:pt x="3401" y="1920"/>
                  </a:lnTo>
                  <a:lnTo>
                    <a:pt x="3415" y="1913"/>
                  </a:lnTo>
                  <a:lnTo>
                    <a:pt x="3450" y="1872"/>
                  </a:lnTo>
                  <a:lnTo>
                    <a:pt x="3477" y="1851"/>
                  </a:lnTo>
                  <a:lnTo>
                    <a:pt x="3498" y="1872"/>
                  </a:lnTo>
                  <a:lnTo>
                    <a:pt x="3561" y="1809"/>
                  </a:lnTo>
                  <a:lnTo>
                    <a:pt x="3589" y="1837"/>
                  </a:lnTo>
                  <a:lnTo>
                    <a:pt x="3596" y="1878"/>
                  </a:lnTo>
                  <a:lnTo>
                    <a:pt x="3623" y="1878"/>
                  </a:lnTo>
                  <a:lnTo>
                    <a:pt x="3630" y="1851"/>
                  </a:lnTo>
                  <a:lnTo>
                    <a:pt x="3658" y="1837"/>
                  </a:lnTo>
                  <a:lnTo>
                    <a:pt x="3693" y="1823"/>
                  </a:lnTo>
                  <a:lnTo>
                    <a:pt x="3721" y="1823"/>
                  </a:lnTo>
                  <a:lnTo>
                    <a:pt x="3721" y="1837"/>
                  </a:lnTo>
                  <a:lnTo>
                    <a:pt x="3700" y="1858"/>
                  </a:lnTo>
                  <a:lnTo>
                    <a:pt x="3728" y="1872"/>
                  </a:lnTo>
                  <a:lnTo>
                    <a:pt x="3756" y="1878"/>
                  </a:lnTo>
                  <a:lnTo>
                    <a:pt x="3769" y="1872"/>
                  </a:lnTo>
                  <a:lnTo>
                    <a:pt x="3790" y="1858"/>
                  </a:lnTo>
                  <a:lnTo>
                    <a:pt x="3804" y="1892"/>
                  </a:lnTo>
                  <a:lnTo>
                    <a:pt x="3825" y="1886"/>
                  </a:lnTo>
                  <a:lnTo>
                    <a:pt x="3853" y="1878"/>
                  </a:lnTo>
                  <a:lnTo>
                    <a:pt x="3853" y="1837"/>
                  </a:lnTo>
                  <a:lnTo>
                    <a:pt x="3867" y="1844"/>
                  </a:lnTo>
                  <a:lnTo>
                    <a:pt x="3888" y="1858"/>
                  </a:lnTo>
                  <a:lnTo>
                    <a:pt x="3874" y="1878"/>
                  </a:lnTo>
                  <a:lnTo>
                    <a:pt x="3895" y="1872"/>
                  </a:lnTo>
                  <a:lnTo>
                    <a:pt x="3888" y="1878"/>
                  </a:lnTo>
                  <a:lnTo>
                    <a:pt x="3916" y="1906"/>
                  </a:lnTo>
                  <a:lnTo>
                    <a:pt x="3888" y="1906"/>
                  </a:lnTo>
                  <a:lnTo>
                    <a:pt x="3888" y="1934"/>
                  </a:lnTo>
                  <a:lnTo>
                    <a:pt x="3902" y="1934"/>
                  </a:lnTo>
                  <a:lnTo>
                    <a:pt x="3902" y="1941"/>
                  </a:lnTo>
                  <a:lnTo>
                    <a:pt x="3874" y="1955"/>
                  </a:lnTo>
                  <a:lnTo>
                    <a:pt x="3895" y="1976"/>
                  </a:lnTo>
                  <a:lnTo>
                    <a:pt x="3929" y="2018"/>
                  </a:lnTo>
                  <a:lnTo>
                    <a:pt x="3929" y="2025"/>
                  </a:lnTo>
                  <a:lnTo>
                    <a:pt x="3936" y="2053"/>
                  </a:lnTo>
                  <a:lnTo>
                    <a:pt x="3936" y="2080"/>
                  </a:lnTo>
                  <a:lnTo>
                    <a:pt x="3936" y="2101"/>
                  </a:lnTo>
                  <a:lnTo>
                    <a:pt x="3964" y="2080"/>
                  </a:lnTo>
                  <a:lnTo>
                    <a:pt x="3992" y="2143"/>
                  </a:lnTo>
                  <a:lnTo>
                    <a:pt x="3985" y="2150"/>
                  </a:lnTo>
                  <a:lnTo>
                    <a:pt x="4006" y="2171"/>
                  </a:lnTo>
                  <a:lnTo>
                    <a:pt x="3992" y="2178"/>
                  </a:lnTo>
                  <a:lnTo>
                    <a:pt x="4027" y="2212"/>
                  </a:lnTo>
                  <a:lnTo>
                    <a:pt x="4027" y="2247"/>
                  </a:lnTo>
                  <a:lnTo>
                    <a:pt x="4062" y="2240"/>
                  </a:lnTo>
                  <a:lnTo>
                    <a:pt x="4062" y="2254"/>
                  </a:lnTo>
                  <a:lnTo>
                    <a:pt x="4090" y="2275"/>
                  </a:lnTo>
                  <a:lnTo>
                    <a:pt x="4083" y="2296"/>
                  </a:lnTo>
                  <a:lnTo>
                    <a:pt x="3902" y="2310"/>
                  </a:lnTo>
                  <a:lnTo>
                    <a:pt x="3916" y="2296"/>
                  </a:lnTo>
                  <a:lnTo>
                    <a:pt x="3874" y="2268"/>
                  </a:lnTo>
                  <a:lnTo>
                    <a:pt x="3874" y="2310"/>
                  </a:lnTo>
                  <a:lnTo>
                    <a:pt x="3777" y="2331"/>
                  </a:lnTo>
                  <a:lnTo>
                    <a:pt x="3790" y="2310"/>
                  </a:lnTo>
                  <a:lnTo>
                    <a:pt x="3825" y="2296"/>
                  </a:lnTo>
                  <a:lnTo>
                    <a:pt x="3777" y="2233"/>
                  </a:lnTo>
                  <a:lnTo>
                    <a:pt x="3804" y="2212"/>
                  </a:lnTo>
                  <a:lnTo>
                    <a:pt x="3777" y="2199"/>
                  </a:lnTo>
                  <a:lnTo>
                    <a:pt x="3763" y="2171"/>
                  </a:lnTo>
                  <a:lnTo>
                    <a:pt x="3763" y="2150"/>
                  </a:lnTo>
                  <a:lnTo>
                    <a:pt x="3742" y="2164"/>
                  </a:lnTo>
                  <a:lnTo>
                    <a:pt x="3735" y="2164"/>
                  </a:lnTo>
                  <a:lnTo>
                    <a:pt x="3721" y="2171"/>
                  </a:lnTo>
                  <a:lnTo>
                    <a:pt x="3721" y="2199"/>
                  </a:lnTo>
                  <a:lnTo>
                    <a:pt x="3769" y="2240"/>
                  </a:lnTo>
                  <a:lnTo>
                    <a:pt x="3769" y="2254"/>
                  </a:lnTo>
                  <a:lnTo>
                    <a:pt x="3777" y="2275"/>
                  </a:lnTo>
                  <a:lnTo>
                    <a:pt x="3742" y="2310"/>
                  </a:lnTo>
                  <a:lnTo>
                    <a:pt x="3763" y="2338"/>
                  </a:lnTo>
                  <a:lnTo>
                    <a:pt x="3721" y="2379"/>
                  </a:lnTo>
                  <a:lnTo>
                    <a:pt x="3568" y="2463"/>
                  </a:lnTo>
                  <a:lnTo>
                    <a:pt x="3491" y="2505"/>
                  </a:lnTo>
                  <a:lnTo>
                    <a:pt x="3526" y="2498"/>
                  </a:lnTo>
                  <a:lnTo>
                    <a:pt x="3477" y="2512"/>
                  </a:lnTo>
                  <a:lnTo>
                    <a:pt x="3234" y="2623"/>
                  </a:lnTo>
                  <a:lnTo>
                    <a:pt x="3234" y="2630"/>
                  </a:lnTo>
                  <a:lnTo>
                    <a:pt x="3130" y="2678"/>
                  </a:lnTo>
                  <a:lnTo>
                    <a:pt x="3005" y="2713"/>
                  </a:lnTo>
                  <a:lnTo>
                    <a:pt x="2984" y="2741"/>
                  </a:lnTo>
                  <a:lnTo>
                    <a:pt x="2971" y="2713"/>
                  </a:lnTo>
                  <a:lnTo>
                    <a:pt x="2977" y="2693"/>
                  </a:lnTo>
                  <a:lnTo>
                    <a:pt x="3012" y="2644"/>
                  </a:lnTo>
                  <a:lnTo>
                    <a:pt x="3054" y="2637"/>
                  </a:lnTo>
                  <a:lnTo>
                    <a:pt x="3068" y="2623"/>
                  </a:lnTo>
                  <a:lnTo>
                    <a:pt x="3054" y="2602"/>
                  </a:lnTo>
                  <a:lnTo>
                    <a:pt x="3068" y="2602"/>
                  </a:lnTo>
                  <a:lnTo>
                    <a:pt x="3075" y="2581"/>
                  </a:lnTo>
                  <a:lnTo>
                    <a:pt x="3103" y="2595"/>
                  </a:lnTo>
                  <a:lnTo>
                    <a:pt x="3117" y="2595"/>
                  </a:lnTo>
                  <a:lnTo>
                    <a:pt x="3110" y="2602"/>
                  </a:lnTo>
                  <a:lnTo>
                    <a:pt x="3138" y="2595"/>
                  </a:lnTo>
                  <a:lnTo>
                    <a:pt x="3138" y="2581"/>
                  </a:lnTo>
                  <a:lnTo>
                    <a:pt x="3144" y="2574"/>
                  </a:lnTo>
                  <a:lnTo>
                    <a:pt x="3138" y="2560"/>
                  </a:lnTo>
                  <a:lnTo>
                    <a:pt x="3151" y="2560"/>
                  </a:lnTo>
                  <a:lnTo>
                    <a:pt x="3234" y="2505"/>
                  </a:lnTo>
                  <a:lnTo>
                    <a:pt x="3248" y="2484"/>
                  </a:lnTo>
                  <a:lnTo>
                    <a:pt x="3214" y="2470"/>
                  </a:lnTo>
                  <a:lnTo>
                    <a:pt x="3179" y="2428"/>
                  </a:lnTo>
                  <a:lnTo>
                    <a:pt x="3103" y="2435"/>
                  </a:lnTo>
                  <a:lnTo>
                    <a:pt x="3047" y="2449"/>
                  </a:lnTo>
                  <a:lnTo>
                    <a:pt x="3068" y="2470"/>
                  </a:lnTo>
                  <a:lnTo>
                    <a:pt x="3075" y="2477"/>
                  </a:lnTo>
                  <a:lnTo>
                    <a:pt x="3054" y="2477"/>
                  </a:lnTo>
                  <a:lnTo>
                    <a:pt x="3033" y="2505"/>
                  </a:lnTo>
                  <a:lnTo>
                    <a:pt x="3012" y="2526"/>
                  </a:lnTo>
                  <a:lnTo>
                    <a:pt x="2991" y="2532"/>
                  </a:lnTo>
                  <a:lnTo>
                    <a:pt x="3005" y="2539"/>
                  </a:lnTo>
                  <a:lnTo>
                    <a:pt x="3033" y="2567"/>
                  </a:lnTo>
                  <a:lnTo>
                    <a:pt x="3005" y="2567"/>
                  </a:lnTo>
                  <a:lnTo>
                    <a:pt x="2991" y="2595"/>
                  </a:lnTo>
                  <a:lnTo>
                    <a:pt x="2977" y="2595"/>
                  </a:lnTo>
                  <a:lnTo>
                    <a:pt x="3012" y="2630"/>
                  </a:lnTo>
                  <a:lnTo>
                    <a:pt x="3040" y="2609"/>
                  </a:lnTo>
                  <a:lnTo>
                    <a:pt x="3040" y="2630"/>
                  </a:lnTo>
                  <a:lnTo>
                    <a:pt x="3047" y="2623"/>
                  </a:lnTo>
                  <a:lnTo>
                    <a:pt x="3054" y="2602"/>
                  </a:lnTo>
                  <a:lnTo>
                    <a:pt x="3054" y="2623"/>
                  </a:lnTo>
                  <a:lnTo>
                    <a:pt x="3040" y="2637"/>
                  </a:lnTo>
                  <a:lnTo>
                    <a:pt x="3019" y="2637"/>
                  </a:lnTo>
                  <a:lnTo>
                    <a:pt x="2991" y="2644"/>
                  </a:lnTo>
                  <a:lnTo>
                    <a:pt x="2984" y="2609"/>
                  </a:lnTo>
                  <a:lnTo>
                    <a:pt x="2950" y="2623"/>
                  </a:lnTo>
                  <a:lnTo>
                    <a:pt x="2936" y="2623"/>
                  </a:lnTo>
                  <a:lnTo>
                    <a:pt x="2922" y="2609"/>
                  </a:lnTo>
                  <a:lnTo>
                    <a:pt x="2894" y="2602"/>
                  </a:lnTo>
                  <a:lnTo>
                    <a:pt x="2908" y="2595"/>
                  </a:lnTo>
                  <a:lnTo>
                    <a:pt x="2922" y="2602"/>
                  </a:lnTo>
                  <a:lnTo>
                    <a:pt x="2880" y="2567"/>
                  </a:lnTo>
                  <a:lnTo>
                    <a:pt x="2873" y="2574"/>
                  </a:lnTo>
                  <a:lnTo>
                    <a:pt x="2873" y="2560"/>
                  </a:lnTo>
                  <a:lnTo>
                    <a:pt x="2838" y="2609"/>
                  </a:lnTo>
                  <a:lnTo>
                    <a:pt x="2790" y="2630"/>
                  </a:lnTo>
                  <a:lnTo>
                    <a:pt x="2762" y="2644"/>
                  </a:lnTo>
                  <a:lnTo>
                    <a:pt x="2748" y="2637"/>
                  </a:lnTo>
                  <a:lnTo>
                    <a:pt x="2741" y="2644"/>
                  </a:lnTo>
                  <a:lnTo>
                    <a:pt x="2741" y="2665"/>
                  </a:lnTo>
                  <a:lnTo>
                    <a:pt x="2804" y="2699"/>
                  </a:lnTo>
                  <a:lnTo>
                    <a:pt x="2817" y="2699"/>
                  </a:lnTo>
                  <a:lnTo>
                    <a:pt x="2838" y="2713"/>
                  </a:lnTo>
                  <a:lnTo>
                    <a:pt x="2859" y="2713"/>
                  </a:lnTo>
                  <a:lnTo>
                    <a:pt x="2873" y="2713"/>
                  </a:lnTo>
                  <a:lnTo>
                    <a:pt x="2852" y="2734"/>
                  </a:lnTo>
                  <a:lnTo>
                    <a:pt x="2873" y="2734"/>
                  </a:lnTo>
                  <a:lnTo>
                    <a:pt x="2873" y="2755"/>
                  </a:lnTo>
                  <a:lnTo>
                    <a:pt x="2859" y="2741"/>
                  </a:lnTo>
                  <a:lnTo>
                    <a:pt x="2838" y="2734"/>
                  </a:lnTo>
                  <a:lnTo>
                    <a:pt x="2824" y="2734"/>
                  </a:lnTo>
                  <a:lnTo>
                    <a:pt x="2824" y="2741"/>
                  </a:lnTo>
                  <a:lnTo>
                    <a:pt x="2783" y="2734"/>
                  </a:lnTo>
                  <a:lnTo>
                    <a:pt x="2790" y="2727"/>
                  </a:lnTo>
                  <a:lnTo>
                    <a:pt x="2783" y="2734"/>
                  </a:lnTo>
                  <a:lnTo>
                    <a:pt x="2790" y="2727"/>
                  </a:lnTo>
                  <a:lnTo>
                    <a:pt x="2776" y="2734"/>
                  </a:lnTo>
                  <a:lnTo>
                    <a:pt x="2783" y="2713"/>
                  </a:lnTo>
                  <a:lnTo>
                    <a:pt x="2776" y="2727"/>
                  </a:lnTo>
                  <a:lnTo>
                    <a:pt x="2776" y="2706"/>
                  </a:lnTo>
                  <a:lnTo>
                    <a:pt x="2790" y="2713"/>
                  </a:lnTo>
                  <a:lnTo>
                    <a:pt x="2727" y="2665"/>
                  </a:lnTo>
                  <a:lnTo>
                    <a:pt x="2720" y="2665"/>
                  </a:lnTo>
                  <a:lnTo>
                    <a:pt x="2727" y="2672"/>
                  </a:lnTo>
                  <a:lnTo>
                    <a:pt x="2727" y="2699"/>
                  </a:lnTo>
                  <a:lnTo>
                    <a:pt x="2692" y="2699"/>
                  </a:lnTo>
                  <a:lnTo>
                    <a:pt x="2706" y="2769"/>
                  </a:lnTo>
                  <a:lnTo>
                    <a:pt x="2685" y="2811"/>
                  </a:lnTo>
                  <a:lnTo>
                    <a:pt x="2713" y="2811"/>
                  </a:lnTo>
                  <a:lnTo>
                    <a:pt x="2713" y="2894"/>
                  </a:lnTo>
                  <a:lnTo>
                    <a:pt x="2692" y="2929"/>
                  </a:lnTo>
                  <a:lnTo>
                    <a:pt x="2644" y="3006"/>
                  </a:lnTo>
                  <a:lnTo>
                    <a:pt x="2630" y="3026"/>
                  </a:lnTo>
                  <a:lnTo>
                    <a:pt x="2623" y="3033"/>
                  </a:lnTo>
                  <a:lnTo>
                    <a:pt x="2616" y="3040"/>
                  </a:lnTo>
                  <a:lnTo>
                    <a:pt x="2630" y="3061"/>
                  </a:lnTo>
                  <a:lnTo>
                    <a:pt x="2650" y="3061"/>
                  </a:lnTo>
                  <a:lnTo>
                    <a:pt x="2623" y="3103"/>
                  </a:lnTo>
                  <a:lnTo>
                    <a:pt x="2630" y="3096"/>
                  </a:lnTo>
                  <a:lnTo>
                    <a:pt x="2630" y="3124"/>
                  </a:lnTo>
                  <a:lnTo>
                    <a:pt x="2650" y="3124"/>
                  </a:lnTo>
                  <a:lnTo>
                    <a:pt x="2657" y="3158"/>
                  </a:lnTo>
                  <a:lnTo>
                    <a:pt x="2623" y="3158"/>
                  </a:lnTo>
                  <a:lnTo>
                    <a:pt x="2623" y="3186"/>
                  </a:lnTo>
                  <a:lnTo>
                    <a:pt x="2650" y="3193"/>
                  </a:lnTo>
                  <a:lnTo>
                    <a:pt x="2644" y="3221"/>
                  </a:lnTo>
                  <a:lnTo>
                    <a:pt x="2657" y="3228"/>
                  </a:lnTo>
                  <a:lnTo>
                    <a:pt x="2657" y="3263"/>
                  </a:lnTo>
                  <a:lnTo>
                    <a:pt x="2713" y="3270"/>
                  </a:lnTo>
                  <a:lnTo>
                    <a:pt x="2720" y="3263"/>
                  </a:lnTo>
                  <a:lnTo>
                    <a:pt x="2706" y="3221"/>
                  </a:lnTo>
                  <a:lnTo>
                    <a:pt x="2720" y="3228"/>
                  </a:lnTo>
                  <a:lnTo>
                    <a:pt x="2727" y="3186"/>
                  </a:lnTo>
                  <a:lnTo>
                    <a:pt x="2748" y="3193"/>
                  </a:lnTo>
                  <a:lnTo>
                    <a:pt x="2741" y="3235"/>
                  </a:lnTo>
                  <a:lnTo>
                    <a:pt x="2748" y="3172"/>
                  </a:lnTo>
                  <a:lnTo>
                    <a:pt x="2790" y="3186"/>
                  </a:lnTo>
                  <a:lnTo>
                    <a:pt x="2762" y="3186"/>
                  </a:lnTo>
                  <a:lnTo>
                    <a:pt x="2783" y="3284"/>
                  </a:lnTo>
                  <a:lnTo>
                    <a:pt x="2824" y="3318"/>
                  </a:lnTo>
                  <a:lnTo>
                    <a:pt x="2811" y="3423"/>
                  </a:lnTo>
                  <a:lnTo>
                    <a:pt x="2817" y="3485"/>
                  </a:lnTo>
                  <a:lnTo>
                    <a:pt x="2873" y="3541"/>
                  </a:lnTo>
                  <a:lnTo>
                    <a:pt x="2950" y="3590"/>
                  </a:lnTo>
                  <a:lnTo>
                    <a:pt x="2971" y="3611"/>
                  </a:lnTo>
                  <a:lnTo>
                    <a:pt x="2957" y="3611"/>
                  </a:lnTo>
                  <a:lnTo>
                    <a:pt x="2991" y="3645"/>
                  </a:lnTo>
                  <a:lnTo>
                    <a:pt x="2991" y="3631"/>
                  </a:lnTo>
                  <a:lnTo>
                    <a:pt x="2984" y="3611"/>
                  </a:lnTo>
                  <a:lnTo>
                    <a:pt x="3068" y="3722"/>
                  </a:lnTo>
                  <a:lnTo>
                    <a:pt x="3075" y="3708"/>
                  </a:lnTo>
                  <a:lnTo>
                    <a:pt x="3054" y="3694"/>
                  </a:lnTo>
                  <a:lnTo>
                    <a:pt x="3130" y="3708"/>
                  </a:lnTo>
                  <a:lnTo>
                    <a:pt x="3138" y="3722"/>
                  </a:lnTo>
                  <a:lnTo>
                    <a:pt x="3165" y="3750"/>
                  </a:lnTo>
                  <a:lnTo>
                    <a:pt x="3165" y="3778"/>
                  </a:lnTo>
                  <a:lnTo>
                    <a:pt x="3138" y="3792"/>
                  </a:lnTo>
                  <a:lnTo>
                    <a:pt x="3138" y="3812"/>
                  </a:lnTo>
                  <a:lnTo>
                    <a:pt x="3144" y="3812"/>
                  </a:lnTo>
                  <a:lnTo>
                    <a:pt x="3103" y="3875"/>
                  </a:lnTo>
                  <a:lnTo>
                    <a:pt x="3103" y="3854"/>
                  </a:lnTo>
                  <a:lnTo>
                    <a:pt x="3089" y="3826"/>
                  </a:lnTo>
                  <a:lnTo>
                    <a:pt x="3089" y="3882"/>
                  </a:lnTo>
                  <a:lnTo>
                    <a:pt x="3089" y="3861"/>
                  </a:lnTo>
                  <a:lnTo>
                    <a:pt x="3103" y="3903"/>
                  </a:lnTo>
                  <a:lnTo>
                    <a:pt x="3089" y="3903"/>
                  </a:lnTo>
                  <a:lnTo>
                    <a:pt x="3103" y="3917"/>
                  </a:lnTo>
                  <a:lnTo>
                    <a:pt x="3054" y="3993"/>
                  </a:lnTo>
                  <a:lnTo>
                    <a:pt x="3054" y="4007"/>
                  </a:lnTo>
                  <a:lnTo>
                    <a:pt x="3068" y="4007"/>
                  </a:lnTo>
                  <a:lnTo>
                    <a:pt x="3012" y="4070"/>
                  </a:lnTo>
                  <a:lnTo>
                    <a:pt x="2991" y="4035"/>
                  </a:lnTo>
                  <a:lnTo>
                    <a:pt x="2977" y="4014"/>
                  </a:lnTo>
                  <a:lnTo>
                    <a:pt x="3005" y="3952"/>
                  </a:lnTo>
                  <a:lnTo>
                    <a:pt x="2991" y="3910"/>
                  </a:lnTo>
                  <a:lnTo>
                    <a:pt x="2957" y="3910"/>
                  </a:lnTo>
                  <a:lnTo>
                    <a:pt x="2950" y="3917"/>
                  </a:lnTo>
                  <a:lnTo>
                    <a:pt x="2915" y="3979"/>
                  </a:lnTo>
                  <a:lnTo>
                    <a:pt x="2936" y="3993"/>
                  </a:lnTo>
                  <a:lnTo>
                    <a:pt x="2936" y="3986"/>
                  </a:lnTo>
                  <a:lnTo>
                    <a:pt x="2971" y="4035"/>
                  </a:lnTo>
                  <a:lnTo>
                    <a:pt x="2922" y="4042"/>
                  </a:lnTo>
                  <a:lnTo>
                    <a:pt x="2936" y="4070"/>
                  </a:lnTo>
                  <a:lnTo>
                    <a:pt x="2957" y="4070"/>
                  </a:lnTo>
                  <a:lnTo>
                    <a:pt x="2977" y="4084"/>
                  </a:lnTo>
                  <a:lnTo>
                    <a:pt x="2957" y="4112"/>
                  </a:lnTo>
                  <a:lnTo>
                    <a:pt x="2950" y="4119"/>
                  </a:lnTo>
                  <a:lnTo>
                    <a:pt x="2922" y="4139"/>
                  </a:lnTo>
                  <a:lnTo>
                    <a:pt x="2845" y="4070"/>
                  </a:lnTo>
                  <a:lnTo>
                    <a:pt x="2838" y="4007"/>
                  </a:lnTo>
                  <a:lnTo>
                    <a:pt x="2762" y="3993"/>
                  </a:lnTo>
                  <a:lnTo>
                    <a:pt x="2741" y="3958"/>
                  </a:lnTo>
                  <a:lnTo>
                    <a:pt x="2748" y="3917"/>
                  </a:lnTo>
                  <a:lnTo>
                    <a:pt x="2741" y="3882"/>
                  </a:lnTo>
                  <a:lnTo>
                    <a:pt x="2755" y="3840"/>
                  </a:lnTo>
                  <a:lnTo>
                    <a:pt x="2727" y="3806"/>
                  </a:lnTo>
                  <a:lnTo>
                    <a:pt x="2706" y="3819"/>
                  </a:lnTo>
                  <a:lnTo>
                    <a:pt x="2706" y="3806"/>
                  </a:lnTo>
                  <a:lnTo>
                    <a:pt x="2692" y="3812"/>
                  </a:lnTo>
                  <a:lnTo>
                    <a:pt x="2678" y="3819"/>
                  </a:lnTo>
                  <a:lnTo>
                    <a:pt x="2650" y="3847"/>
                  </a:lnTo>
                  <a:lnTo>
                    <a:pt x="2588" y="3847"/>
                  </a:lnTo>
                  <a:lnTo>
                    <a:pt x="2553" y="3812"/>
                  </a:lnTo>
                  <a:lnTo>
                    <a:pt x="2532" y="3826"/>
                  </a:lnTo>
                  <a:lnTo>
                    <a:pt x="2511" y="3840"/>
                  </a:lnTo>
                  <a:lnTo>
                    <a:pt x="2463" y="3806"/>
                  </a:lnTo>
                  <a:lnTo>
                    <a:pt x="2463" y="3778"/>
                  </a:lnTo>
                  <a:lnTo>
                    <a:pt x="2435" y="3771"/>
                  </a:lnTo>
                  <a:lnTo>
                    <a:pt x="2435" y="3743"/>
                  </a:lnTo>
                  <a:lnTo>
                    <a:pt x="2414" y="3750"/>
                  </a:lnTo>
                  <a:lnTo>
                    <a:pt x="2400" y="3743"/>
                  </a:lnTo>
                  <a:lnTo>
                    <a:pt x="2379" y="3750"/>
                  </a:lnTo>
                  <a:lnTo>
                    <a:pt x="2358" y="3729"/>
                  </a:lnTo>
                  <a:lnTo>
                    <a:pt x="2296" y="3729"/>
                  </a:lnTo>
                  <a:lnTo>
                    <a:pt x="2254" y="3715"/>
                  </a:lnTo>
                  <a:lnTo>
                    <a:pt x="2219" y="3708"/>
                  </a:lnTo>
                  <a:lnTo>
                    <a:pt x="2156" y="3729"/>
                  </a:lnTo>
                  <a:lnTo>
                    <a:pt x="2024" y="3743"/>
                  </a:lnTo>
                  <a:lnTo>
                    <a:pt x="2004" y="3743"/>
                  </a:lnTo>
                  <a:lnTo>
                    <a:pt x="1941" y="3729"/>
                  </a:lnTo>
                  <a:lnTo>
                    <a:pt x="1899" y="3771"/>
                  </a:lnTo>
                  <a:lnTo>
                    <a:pt x="1857" y="3778"/>
                  </a:lnTo>
                  <a:lnTo>
                    <a:pt x="1843" y="3792"/>
                  </a:lnTo>
                  <a:lnTo>
                    <a:pt x="1843" y="3826"/>
                  </a:lnTo>
                  <a:lnTo>
                    <a:pt x="1823" y="3840"/>
                  </a:lnTo>
                  <a:lnTo>
                    <a:pt x="1704" y="3882"/>
                  </a:lnTo>
                  <a:lnTo>
                    <a:pt x="1663" y="3917"/>
                  </a:lnTo>
                  <a:lnTo>
                    <a:pt x="1600" y="3917"/>
                  </a:lnTo>
                  <a:lnTo>
                    <a:pt x="1593" y="3875"/>
                  </a:lnTo>
                  <a:lnTo>
                    <a:pt x="1531" y="3840"/>
                  </a:lnTo>
                  <a:lnTo>
                    <a:pt x="1496" y="3819"/>
                  </a:lnTo>
                  <a:lnTo>
                    <a:pt x="1398" y="3819"/>
                  </a:lnTo>
                  <a:lnTo>
                    <a:pt x="1384" y="3819"/>
                  </a:lnTo>
                  <a:lnTo>
                    <a:pt x="1329" y="3840"/>
                  </a:lnTo>
                  <a:lnTo>
                    <a:pt x="1329" y="3792"/>
                  </a:lnTo>
                  <a:lnTo>
                    <a:pt x="1336" y="3778"/>
                  </a:lnTo>
                  <a:lnTo>
                    <a:pt x="1308" y="3750"/>
                  </a:lnTo>
                  <a:lnTo>
                    <a:pt x="1266" y="3743"/>
                  </a:lnTo>
                  <a:lnTo>
                    <a:pt x="1169" y="3687"/>
                  </a:lnTo>
                  <a:lnTo>
                    <a:pt x="1120" y="3652"/>
                  </a:lnTo>
                  <a:lnTo>
                    <a:pt x="1092" y="3652"/>
                  </a:lnTo>
                  <a:lnTo>
                    <a:pt x="1057" y="3618"/>
                  </a:lnTo>
                  <a:lnTo>
                    <a:pt x="1071" y="3590"/>
                  </a:lnTo>
                  <a:lnTo>
                    <a:pt x="1071" y="3562"/>
                  </a:lnTo>
                  <a:lnTo>
                    <a:pt x="1037" y="3583"/>
                  </a:lnTo>
                  <a:lnTo>
                    <a:pt x="1009" y="3583"/>
                  </a:lnTo>
                  <a:lnTo>
                    <a:pt x="1002" y="3576"/>
                  </a:lnTo>
                  <a:lnTo>
                    <a:pt x="960" y="3555"/>
                  </a:lnTo>
                  <a:lnTo>
                    <a:pt x="918" y="3555"/>
                  </a:lnTo>
                  <a:lnTo>
                    <a:pt x="911" y="3548"/>
                  </a:lnTo>
                  <a:lnTo>
                    <a:pt x="925" y="3499"/>
                  </a:lnTo>
                  <a:lnTo>
                    <a:pt x="918" y="3479"/>
                  </a:lnTo>
                  <a:lnTo>
                    <a:pt x="960" y="3444"/>
                  </a:lnTo>
                  <a:lnTo>
                    <a:pt x="953" y="3444"/>
                  </a:lnTo>
                  <a:lnTo>
                    <a:pt x="863" y="3402"/>
                  </a:lnTo>
                  <a:lnTo>
                    <a:pt x="856" y="3416"/>
                  </a:lnTo>
                  <a:lnTo>
                    <a:pt x="842" y="3458"/>
                  </a:lnTo>
                  <a:lnTo>
                    <a:pt x="793" y="3430"/>
                  </a:lnTo>
                  <a:lnTo>
                    <a:pt x="786" y="3479"/>
                  </a:lnTo>
                  <a:lnTo>
                    <a:pt x="751" y="3465"/>
                  </a:lnTo>
                  <a:lnTo>
                    <a:pt x="710" y="3444"/>
                  </a:lnTo>
                  <a:lnTo>
                    <a:pt x="682" y="3416"/>
                  </a:lnTo>
                  <a:lnTo>
                    <a:pt x="696" y="3388"/>
                  </a:lnTo>
                  <a:lnTo>
                    <a:pt x="710" y="3353"/>
                  </a:lnTo>
                  <a:lnTo>
                    <a:pt x="689" y="3353"/>
                  </a:lnTo>
                  <a:lnTo>
                    <a:pt x="682" y="3346"/>
                  </a:lnTo>
                  <a:lnTo>
                    <a:pt x="647" y="3353"/>
                  </a:lnTo>
                  <a:lnTo>
                    <a:pt x="619" y="3346"/>
                  </a:lnTo>
                  <a:lnTo>
                    <a:pt x="626" y="3270"/>
                  </a:lnTo>
                  <a:lnTo>
                    <a:pt x="591" y="3249"/>
                  </a:lnTo>
                  <a:lnTo>
                    <a:pt x="543" y="3228"/>
                  </a:lnTo>
                  <a:lnTo>
                    <a:pt x="522" y="3214"/>
                  </a:lnTo>
                  <a:lnTo>
                    <a:pt x="522" y="3172"/>
                  </a:lnTo>
                  <a:lnTo>
                    <a:pt x="466" y="3166"/>
                  </a:lnTo>
                  <a:lnTo>
                    <a:pt x="459" y="3138"/>
                  </a:lnTo>
                  <a:lnTo>
                    <a:pt x="445" y="3138"/>
                  </a:lnTo>
                  <a:lnTo>
                    <a:pt x="424" y="3138"/>
                  </a:lnTo>
                  <a:lnTo>
                    <a:pt x="369" y="3124"/>
                  </a:lnTo>
                  <a:lnTo>
                    <a:pt x="362" y="3089"/>
                  </a:lnTo>
                  <a:lnTo>
                    <a:pt x="355" y="3082"/>
                  </a:lnTo>
                  <a:lnTo>
                    <a:pt x="264" y="2991"/>
                  </a:lnTo>
                  <a:lnTo>
                    <a:pt x="216" y="3040"/>
                  </a:lnTo>
                  <a:lnTo>
                    <a:pt x="195" y="3054"/>
                  </a:lnTo>
                  <a:lnTo>
                    <a:pt x="174" y="3040"/>
                  </a:lnTo>
                  <a:lnTo>
                    <a:pt x="188" y="2991"/>
                  </a:lnTo>
                  <a:lnTo>
                    <a:pt x="139" y="2991"/>
                  </a:lnTo>
                  <a:lnTo>
                    <a:pt x="153" y="2943"/>
                  </a:lnTo>
                  <a:lnTo>
                    <a:pt x="104" y="2936"/>
                  </a:lnTo>
                  <a:lnTo>
                    <a:pt x="104" y="2908"/>
                  </a:lnTo>
                  <a:lnTo>
                    <a:pt x="153" y="2873"/>
                  </a:lnTo>
                  <a:lnTo>
                    <a:pt x="132" y="2852"/>
                  </a:lnTo>
                  <a:lnTo>
                    <a:pt x="167" y="2804"/>
                  </a:lnTo>
                  <a:lnTo>
                    <a:pt x="160" y="2804"/>
                  </a:lnTo>
                  <a:lnTo>
                    <a:pt x="153" y="2769"/>
                  </a:lnTo>
                  <a:lnTo>
                    <a:pt x="77" y="2755"/>
                  </a:lnTo>
                  <a:lnTo>
                    <a:pt x="63" y="2769"/>
                  </a:lnTo>
                  <a:lnTo>
                    <a:pt x="42" y="2769"/>
                  </a:lnTo>
                  <a:lnTo>
                    <a:pt x="56" y="2713"/>
                  </a:lnTo>
                  <a:lnTo>
                    <a:pt x="7" y="2727"/>
                  </a:lnTo>
                  <a:lnTo>
                    <a:pt x="0" y="2706"/>
                  </a:lnTo>
                  <a:lnTo>
                    <a:pt x="35" y="2706"/>
                  </a:lnTo>
                  <a:lnTo>
                    <a:pt x="35" y="2630"/>
                  </a:lnTo>
                  <a:lnTo>
                    <a:pt x="28" y="2560"/>
                  </a:lnTo>
                  <a:lnTo>
                    <a:pt x="28" y="2526"/>
                  </a:lnTo>
                  <a:lnTo>
                    <a:pt x="21" y="2449"/>
                  </a:lnTo>
                  <a:lnTo>
                    <a:pt x="21" y="2414"/>
                  </a:lnTo>
                  <a:lnTo>
                    <a:pt x="7" y="2351"/>
                  </a:lnTo>
                  <a:lnTo>
                    <a:pt x="118" y="2233"/>
                  </a:lnTo>
                  <a:lnTo>
                    <a:pt x="188" y="2136"/>
                  </a:lnTo>
                  <a:lnTo>
                    <a:pt x="236" y="2053"/>
                  </a:lnTo>
                  <a:lnTo>
                    <a:pt x="313" y="1948"/>
                  </a:lnTo>
                  <a:lnTo>
                    <a:pt x="369" y="1858"/>
                  </a:lnTo>
                  <a:lnTo>
                    <a:pt x="445" y="1906"/>
                  </a:lnTo>
                  <a:lnTo>
                    <a:pt x="431" y="1913"/>
                  </a:lnTo>
                  <a:lnTo>
                    <a:pt x="424" y="1941"/>
                  </a:lnTo>
                  <a:lnTo>
                    <a:pt x="445" y="1976"/>
                  </a:lnTo>
                  <a:lnTo>
                    <a:pt x="403" y="2025"/>
                  </a:lnTo>
                  <a:lnTo>
                    <a:pt x="369" y="2108"/>
                  </a:lnTo>
                  <a:lnTo>
                    <a:pt x="424" y="2108"/>
                  </a:lnTo>
                  <a:lnTo>
                    <a:pt x="501" y="2143"/>
                  </a:lnTo>
                  <a:lnTo>
                    <a:pt x="487" y="2171"/>
                  </a:lnTo>
                  <a:lnTo>
                    <a:pt x="529" y="2205"/>
                  </a:lnTo>
                  <a:lnTo>
                    <a:pt x="557" y="2178"/>
                  </a:lnTo>
                  <a:lnTo>
                    <a:pt x="563" y="2178"/>
                  </a:lnTo>
                  <a:lnTo>
                    <a:pt x="584" y="2150"/>
                  </a:lnTo>
                  <a:lnTo>
                    <a:pt x="578" y="2185"/>
                  </a:lnTo>
                  <a:lnTo>
                    <a:pt x="626" y="2143"/>
                  </a:lnTo>
                  <a:lnTo>
                    <a:pt x="626" y="2136"/>
                  </a:lnTo>
                  <a:lnTo>
                    <a:pt x="654" y="2108"/>
                  </a:lnTo>
                  <a:lnTo>
                    <a:pt x="654" y="2136"/>
                  </a:lnTo>
                  <a:lnTo>
                    <a:pt x="696" y="2136"/>
                  </a:lnTo>
                  <a:lnTo>
                    <a:pt x="724" y="2108"/>
                  </a:lnTo>
                  <a:lnTo>
                    <a:pt x="786" y="2164"/>
                  </a:lnTo>
                  <a:lnTo>
                    <a:pt x="807" y="2164"/>
                  </a:lnTo>
                  <a:lnTo>
                    <a:pt x="828" y="2164"/>
                  </a:lnTo>
                  <a:lnTo>
                    <a:pt x="856" y="2150"/>
                  </a:lnTo>
                  <a:lnTo>
                    <a:pt x="863" y="2115"/>
                  </a:lnTo>
                  <a:lnTo>
                    <a:pt x="911" y="2080"/>
                  </a:lnTo>
                  <a:lnTo>
                    <a:pt x="918" y="1983"/>
                  </a:lnTo>
                  <a:lnTo>
                    <a:pt x="918" y="1955"/>
                  </a:lnTo>
                  <a:lnTo>
                    <a:pt x="960" y="1969"/>
                  </a:lnTo>
                  <a:lnTo>
                    <a:pt x="953" y="1941"/>
                  </a:lnTo>
                  <a:lnTo>
                    <a:pt x="946" y="1892"/>
                  </a:lnTo>
                  <a:lnTo>
                    <a:pt x="953" y="1878"/>
                  </a:lnTo>
                  <a:lnTo>
                    <a:pt x="988" y="1858"/>
                  </a:lnTo>
                  <a:lnTo>
                    <a:pt x="988" y="1823"/>
                  </a:lnTo>
                  <a:lnTo>
                    <a:pt x="1023" y="1788"/>
                  </a:lnTo>
                  <a:lnTo>
                    <a:pt x="1023" y="1760"/>
                  </a:lnTo>
                  <a:lnTo>
                    <a:pt x="1016" y="1753"/>
                  </a:lnTo>
                  <a:lnTo>
                    <a:pt x="1043" y="1739"/>
                  </a:lnTo>
                  <a:lnTo>
                    <a:pt x="1043" y="1711"/>
                  </a:lnTo>
                  <a:lnTo>
                    <a:pt x="1057" y="1677"/>
                  </a:lnTo>
                  <a:lnTo>
                    <a:pt x="1051" y="1663"/>
                  </a:lnTo>
                  <a:lnTo>
                    <a:pt x="1071" y="1677"/>
                  </a:lnTo>
                  <a:lnTo>
                    <a:pt x="1120" y="1663"/>
                  </a:lnTo>
                  <a:lnTo>
                    <a:pt x="1120" y="1628"/>
                  </a:lnTo>
                  <a:lnTo>
                    <a:pt x="1134" y="1649"/>
                  </a:lnTo>
                  <a:lnTo>
                    <a:pt x="1141" y="1642"/>
                  </a:lnTo>
                  <a:lnTo>
                    <a:pt x="1169" y="1677"/>
                  </a:lnTo>
                  <a:lnTo>
                    <a:pt x="1190" y="1684"/>
                  </a:lnTo>
                  <a:lnTo>
                    <a:pt x="1203" y="1684"/>
                  </a:lnTo>
                  <a:lnTo>
                    <a:pt x="1203" y="1656"/>
                  </a:lnTo>
                  <a:lnTo>
                    <a:pt x="1218" y="1649"/>
                  </a:lnTo>
                  <a:lnTo>
                    <a:pt x="1218" y="1614"/>
                  </a:lnTo>
                  <a:lnTo>
                    <a:pt x="1266" y="1607"/>
                  </a:lnTo>
                  <a:lnTo>
                    <a:pt x="1266" y="1593"/>
                  </a:lnTo>
                  <a:lnTo>
                    <a:pt x="1245" y="1524"/>
                  </a:lnTo>
                  <a:lnTo>
                    <a:pt x="1370" y="1531"/>
                  </a:lnTo>
                  <a:lnTo>
                    <a:pt x="1412" y="1489"/>
                  </a:lnTo>
                  <a:lnTo>
                    <a:pt x="1440" y="1475"/>
                  </a:lnTo>
                  <a:lnTo>
                    <a:pt x="1468" y="1461"/>
                  </a:lnTo>
                  <a:lnTo>
                    <a:pt x="1531" y="1461"/>
                  </a:lnTo>
                  <a:lnTo>
                    <a:pt x="1579" y="1475"/>
                  </a:lnTo>
                  <a:lnTo>
                    <a:pt x="1593" y="1559"/>
                  </a:lnTo>
                  <a:lnTo>
                    <a:pt x="1663" y="1559"/>
                  </a:lnTo>
                  <a:lnTo>
                    <a:pt x="1663" y="1579"/>
                  </a:lnTo>
                  <a:lnTo>
                    <a:pt x="1760" y="1559"/>
                  </a:lnTo>
                  <a:lnTo>
                    <a:pt x="1746" y="1524"/>
                  </a:lnTo>
                  <a:lnTo>
                    <a:pt x="1760" y="1517"/>
                  </a:lnTo>
                  <a:lnTo>
                    <a:pt x="1732" y="1454"/>
                  </a:lnTo>
                  <a:lnTo>
                    <a:pt x="1746" y="1426"/>
                  </a:lnTo>
                  <a:lnTo>
                    <a:pt x="1725" y="1413"/>
                  </a:lnTo>
                  <a:lnTo>
                    <a:pt x="1767" y="1392"/>
                  </a:lnTo>
                  <a:lnTo>
                    <a:pt x="1795" y="1392"/>
                  </a:lnTo>
                  <a:lnTo>
                    <a:pt x="1774" y="1357"/>
                  </a:lnTo>
                  <a:lnTo>
                    <a:pt x="1746" y="1294"/>
                  </a:lnTo>
                  <a:lnTo>
                    <a:pt x="1774" y="1287"/>
                  </a:lnTo>
                  <a:lnTo>
                    <a:pt x="1843" y="1259"/>
                  </a:lnTo>
                  <a:lnTo>
                    <a:pt x="1864" y="1259"/>
                  </a:lnTo>
                  <a:lnTo>
                    <a:pt x="1885" y="1287"/>
                  </a:lnTo>
                  <a:lnTo>
                    <a:pt x="1899" y="1259"/>
                  </a:lnTo>
                  <a:lnTo>
                    <a:pt x="1969" y="1259"/>
                  </a:lnTo>
                  <a:lnTo>
                    <a:pt x="1990" y="1252"/>
                  </a:lnTo>
                  <a:lnTo>
                    <a:pt x="2017" y="1252"/>
                  </a:lnTo>
                  <a:lnTo>
                    <a:pt x="2094" y="1225"/>
                  </a:lnTo>
                  <a:lnTo>
                    <a:pt x="2122" y="1197"/>
                  </a:lnTo>
                  <a:lnTo>
                    <a:pt x="2115" y="1190"/>
                  </a:lnTo>
                  <a:lnTo>
                    <a:pt x="2136" y="1155"/>
                  </a:lnTo>
                  <a:lnTo>
                    <a:pt x="2156" y="1113"/>
                  </a:lnTo>
                  <a:lnTo>
                    <a:pt x="2191" y="1120"/>
                  </a:lnTo>
                  <a:lnTo>
                    <a:pt x="2205" y="1065"/>
                  </a:lnTo>
                  <a:lnTo>
                    <a:pt x="2184" y="1058"/>
                  </a:lnTo>
                  <a:lnTo>
                    <a:pt x="2129" y="1002"/>
                  </a:lnTo>
                  <a:lnTo>
                    <a:pt x="2156" y="939"/>
                  </a:lnTo>
                  <a:lnTo>
                    <a:pt x="2136" y="939"/>
                  </a:lnTo>
                  <a:lnTo>
                    <a:pt x="2101" y="939"/>
                  </a:lnTo>
                  <a:lnTo>
                    <a:pt x="2087" y="884"/>
                  </a:lnTo>
                  <a:lnTo>
                    <a:pt x="2052" y="898"/>
                  </a:lnTo>
                  <a:lnTo>
                    <a:pt x="2004" y="898"/>
                  </a:lnTo>
                  <a:lnTo>
                    <a:pt x="1997" y="870"/>
                  </a:lnTo>
                  <a:lnTo>
                    <a:pt x="2017" y="821"/>
                  </a:lnTo>
                  <a:lnTo>
                    <a:pt x="1997" y="793"/>
                  </a:lnTo>
                  <a:lnTo>
                    <a:pt x="1941" y="745"/>
                  </a:lnTo>
                  <a:lnTo>
                    <a:pt x="1899" y="703"/>
                  </a:lnTo>
                  <a:lnTo>
                    <a:pt x="1941" y="689"/>
                  </a:lnTo>
                  <a:lnTo>
                    <a:pt x="1969" y="668"/>
                  </a:lnTo>
                  <a:lnTo>
                    <a:pt x="1976" y="661"/>
                  </a:lnTo>
                  <a:lnTo>
                    <a:pt x="1997" y="675"/>
                  </a:lnTo>
                  <a:lnTo>
                    <a:pt x="2017" y="592"/>
                  </a:lnTo>
                  <a:lnTo>
                    <a:pt x="2004" y="578"/>
                  </a:lnTo>
                  <a:lnTo>
                    <a:pt x="2024" y="543"/>
                  </a:lnTo>
                  <a:lnTo>
                    <a:pt x="2066" y="515"/>
                  </a:lnTo>
                  <a:lnTo>
                    <a:pt x="2087" y="480"/>
                  </a:lnTo>
                  <a:lnTo>
                    <a:pt x="2031" y="459"/>
                  </a:lnTo>
                  <a:lnTo>
                    <a:pt x="1962" y="446"/>
                  </a:lnTo>
                  <a:lnTo>
                    <a:pt x="1969" y="397"/>
                  </a:lnTo>
                  <a:lnTo>
                    <a:pt x="1990" y="376"/>
                  </a:lnTo>
                  <a:lnTo>
                    <a:pt x="2136" y="327"/>
                  </a:lnTo>
                  <a:lnTo>
                    <a:pt x="2184" y="327"/>
                  </a:lnTo>
                  <a:lnTo>
                    <a:pt x="2205" y="300"/>
                  </a:lnTo>
                  <a:lnTo>
                    <a:pt x="2254" y="300"/>
                  </a:lnTo>
                  <a:lnTo>
                    <a:pt x="2261" y="327"/>
                  </a:lnTo>
                  <a:lnTo>
                    <a:pt x="2296" y="285"/>
                  </a:lnTo>
                  <a:lnTo>
                    <a:pt x="2351" y="181"/>
                  </a:lnTo>
                  <a:lnTo>
                    <a:pt x="2351" y="153"/>
                  </a:lnTo>
                  <a:lnTo>
                    <a:pt x="2379" y="105"/>
                  </a:lnTo>
                  <a:lnTo>
                    <a:pt x="2393" y="84"/>
                  </a:lnTo>
                  <a:lnTo>
                    <a:pt x="2386" y="42"/>
                  </a:lnTo>
                  <a:lnTo>
                    <a:pt x="2386" y="14"/>
                  </a:lnTo>
                  <a:lnTo>
                    <a:pt x="2498" y="98"/>
                  </a:lnTo>
                  <a:lnTo>
                    <a:pt x="2511" y="105"/>
                  </a:lnTo>
                  <a:lnTo>
                    <a:pt x="2553" y="105"/>
                  </a:lnTo>
                  <a:lnTo>
                    <a:pt x="2581" y="133"/>
                  </a:lnTo>
                  <a:lnTo>
                    <a:pt x="2595" y="153"/>
                  </a:lnTo>
                  <a:lnTo>
                    <a:pt x="2588" y="167"/>
                  </a:lnTo>
                  <a:lnTo>
                    <a:pt x="2588" y="195"/>
                  </a:lnTo>
                  <a:lnTo>
                    <a:pt x="2644" y="146"/>
                  </a:lnTo>
                  <a:lnTo>
                    <a:pt x="2664" y="139"/>
                  </a:lnTo>
                  <a:lnTo>
                    <a:pt x="2685" y="119"/>
                  </a:lnTo>
                  <a:lnTo>
                    <a:pt x="2762" y="133"/>
                  </a:lnTo>
                  <a:lnTo>
                    <a:pt x="2790" y="112"/>
                  </a:lnTo>
                  <a:lnTo>
                    <a:pt x="2838" y="112"/>
                  </a:lnTo>
                  <a:lnTo>
                    <a:pt x="2873" y="133"/>
                  </a:lnTo>
                  <a:lnTo>
                    <a:pt x="2915" y="112"/>
                  </a:lnTo>
                  <a:lnTo>
                    <a:pt x="2894" y="77"/>
                  </a:lnTo>
                  <a:lnTo>
                    <a:pt x="2950" y="70"/>
                  </a:lnTo>
                  <a:lnTo>
                    <a:pt x="3012" y="14"/>
                  </a:lnTo>
                  <a:lnTo>
                    <a:pt x="3068" y="0"/>
                  </a:lnTo>
                  <a:lnTo>
                    <a:pt x="3144" y="14"/>
                  </a:lnTo>
                  <a:lnTo>
                    <a:pt x="3172" y="42"/>
                  </a:lnTo>
                  <a:lnTo>
                    <a:pt x="3214" y="56"/>
                  </a:lnTo>
                  <a:lnTo>
                    <a:pt x="3220" y="49"/>
                  </a:lnTo>
                  <a:lnTo>
                    <a:pt x="3310" y="49"/>
                  </a:lnTo>
                  <a:lnTo>
                    <a:pt x="3345" y="56"/>
                  </a:lnTo>
                  <a:lnTo>
                    <a:pt x="3366" y="49"/>
                  </a:lnTo>
                  <a:lnTo>
                    <a:pt x="3450" y="70"/>
                  </a:lnTo>
                  <a:lnTo>
                    <a:pt x="3477" y="98"/>
                  </a:lnTo>
                  <a:lnTo>
                    <a:pt x="3470" y="112"/>
                  </a:lnTo>
                  <a:lnTo>
                    <a:pt x="3477" y="167"/>
                  </a:lnTo>
                  <a:lnTo>
                    <a:pt x="3498" y="202"/>
                  </a:lnTo>
                  <a:lnTo>
                    <a:pt x="3477" y="272"/>
                  </a:lnTo>
                  <a:lnTo>
                    <a:pt x="3505" y="300"/>
                  </a:lnTo>
                  <a:lnTo>
                    <a:pt x="3477" y="306"/>
                  </a:lnTo>
                  <a:lnTo>
                    <a:pt x="3450" y="300"/>
                  </a:lnTo>
                  <a:lnTo>
                    <a:pt x="3394" y="334"/>
                  </a:lnTo>
                  <a:lnTo>
                    <a:pt x="3310" y="369"/>
                  </a:lnTo>
                  <a:lnTo>
                    <a:pt x="3303" y="397"/>
                  </a:lnTo>
                  <a:lnTo>
                    <a:pt x="3345" y="432"/>
                  </a:lnTo>
                  <a:lnTo>
                    <a:pt x="3359" y="473"/>
                  </a:lnTo>
                  <a:lnTo>
                    <a:pt x="3296" y="446"/>
                  </a:lnTo>
                  <a:lnTo>
                    <a:pt x="3269" y="473"/>
                  </a:lnTo>
                  <a:lnTo>
                    <a:pt x="3214" y="446"/>
                  </a:lnTo>
                  <a:lnTo>
                    <a:pt x="3172" y="480"/>
                  </a:lnTo>
                  <a:lnTo>
                    <a:pt x="3151" y="473"/>
                  </a:lnTo>
                  <a:lnTo>
                    <a:pt x="3144" y="494"/>
                  </a:lnTo>
                  <a:lnTo>
                    <a:pt x="3130" y="508"/>
                  </a:lnTo>
                  <a:lnTo>
                    <a:pt x="3089" y="557"/>
                  </a:lnTo>
                  <a:lnTo>
                    <a:pt x="3089" y="578"/>
                  </a:lnTo>
                  <a:lnTo>
                    <a:pt x="3054" y="626"/>
                  </a:lnTo>
                  <a:lnTo>
                    <a:pt x="3033" y="633"/>
                  </a:lnTo>
                  <a:lnTo>
                    <a:pt x="3040" y="675"/>
                  </a:lnTo>
                  <a:lnTo>
                    <a:pt x="3019" y="668"/>
                  </a:lnTo>
                  <a:lnTo>
                    <a:pt x="3019" y="696"/>
                  </a:lnTo>
                  <a:lnTo>
                    <a:pt x="2957" y="710"/>
                  </a:lnTo>
                  <a:lnTo>
                    <a:pt x="2957" y="765"/>
                  </a:lnTo>
                  <a:lnTo>
                    <a:pt x="2943" y="765"/>
                  </a:lnTo>
                  <a:lnTo>
                    <a:pt x="2894" y="765"/>
                  </a:lnTo>
                  <a:lnTo>
                    <a:pt x="2887" y="773"/>
                  </a:lnTo>
                  <a:lnTo>
                    <a:pt x="2859" y="786"/>
                  </a:lnTo>
                  <a:lnTo>
                    <a:pt x="2852" y="842"/>
                  </a:lnTo>
                  <a:lnTo>
                    <a:pt x="2845" y="856"/>
                  </a:lnTo>
                  <a:lnTo>
                    <a:pt x="2824" y="863"/>
                  </a:lnTo>
                  <a:lnTo>
                    <a:pt x="2804" y="905"/>
                  </a:lnTo>
                  <a:lnTo>
                    <a:pt x="2838" y="967"/>
                  </a:lnTo>
                  <a:lnTo>
                    <a:pt x="2887" y="1002"/>
                  </a:lnTo>
                  <a:lnTo>
                    <a:pt x="2915" y="995"/>
                  </a:lnTo>
                  <a:lnTo>
                    <a:pt x="2936" y="995"/>
                  </a:lnTo>
                  <a:lnTo>
                    <a:pt x="2943" y="995"/>
                  </a:lnTo>
                  <a:lnTo>
                    <a:pt x="2936" y="1030"/>
                  </a:lnTo>
                  <a:lnTo>
                    <a:pt x="3012" y="1037"/>
                  </a:lnTo>
                  <a:lnTo>
                    <a:pt x="3019" y="1113"/>
                  </a:lnTo>
                  <a:lnTo>
                    <a:pt x="3089" y="1169"/>
                  </a:lnTo>
                  <a:lnTo>
                    <a:pt x="3089" y="1197"/>
                  </a:lnTo>
                  <a:lnTo>
                    <a:pt x="3089" y="1204"/>
                  </a:lnTo>
                  <a:lnTo>
                    <a:pt x="3082" y="1246"/>
                  </a:lnTo>
                  <a:lnTo>
                    <a:pt x="3075" y="1252"/>
                  </a:lnTo>
                  <a:lnTo>
                    <a:pt x="3019" y="1294"/>
                  </a:lnTo>
                  <a:lnTo>
                    <a:pt x="3012" y="1301"/>
                  </a:lnTo>
                  <a:lnTo>
                    <a:pt x="2950" y="1357"/>
                  </a:lnTo>
                  <a:lnTo>
                    <a:pt x="2950" y="1364"/>
                  </a:lnTo>
                  <a:lnTo>
                    <a:pt x="2936" y="1399"/>
                  </a:lnTo>
                  <a:lnTo>
                    <a:pt x="2936" y="1413"/>
                  </a:lnTo>
                  <a:lnTo>
                    <a:pt x="2957" y="1447"/>
                  </a:lnTo>
                  <a:lnTo>
                    <a:pt x="2977" y="1524"/>
                  </a:lnTo>
                  <a:lnTo>
                    <a:pt x="2977" y="1607"/>
                  </a:lnTo>
                  <a:lnTo>
                    <a:pt x="3033" y="1614"/>
                  </a:lnTo>
                  <a:lnTo>
                    <a:pt x="3040" y="1628"/>
                  </a:lnTo>
                  <a:lnTo>
                    <a:pt x="3075" y="1656"/>
                  </a:lnTo>
                  <a:lnTo>
                    <a:pt x="3110" y="1663"/>
                  </a:lnTo>
                  <a:lnTo>
                    <a:pt x="3130" y="1705"/>
                  </a:lnTo>
                  <a:lnTo>
                    <a:pt x="3138" y="1705"/>
                  </a:lnTo>
                  <a:lnTo>
                    <a:pt x="3117" y="1719"/>
                  </a:lnTo>
                  <a:lnTo>
                    <a:pt x="3144" y="1746"/>
                  </a:lnTo>
                  <a:lnTo>
                    <a:pt x="3151" y="1788"/>
                  </a:lnTo>
                  <a:lnTo>
                    <a:pt x="3179" y="1795"/>
                  </a:lnTo>
                </a:path>
              </a:pathLst>
            </a:custGeom>
            <a:grpFill/>
            <a:ln w="19050" cap="flat" cmpd="sng">
              <a:solidFill>
                <a:srgbClr val="01010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48" name="Freeform 107"/>
            <p:cNvSpPr>
              <a:spLocks noChangeArrowheads="1"/>
            </p:cNvSpPr>
            <p:nvPr/>
          </p:nvSpPr>
          <p:spPr bwMode="auto">
            <a:xfrm>
              <a:off x="16141347" y="2950251"/>
              <a:ext cx="1921989" cy="1944899"/>
            </a:xfrm>
            <a:custGeom>
              <a:avLst/>
              <a:gdLst>
                <a:gd name="T0" fmla="*/ 3262 w 4091"/>
                <a:gd name="T1" fmla="*/ 1886 h 4140"/>
                <a:gd name="T2" fmla="*/ 3415 w 4091"/>
                <a:gd name="T3" fmla="*/ 1913 h 4140"/>
                <a:gd name="T4" fmla="*/ 3693 w 4091"/>
                <a:gd name="T5" fmla="*/ 1823 h 4140"/>
                <a:gd name="T6" fmla="*/ 3853 w 4091"/>
                <a:gd name="T7" fmla="*/ 1878 h 4140"/>
                <a:gd name="T8" fmla="*/ 3902 w 4091"/>
                <a:gd name="T9" fmla="*/ 1934 h 4140"/>
                <a:gd name="T10" fmla="*/ 3992 w 4091"/>
                <a:gd name="T11" fmla="*/ 2143 h 4140"/>
                <a:gd name="T12" fmla="*/ 3902 w 4091"/>
                <a:gd name="T13" fmla="*/ 2310 h 4140"/>
                <a:gd name="T14" fmla="*/ 3763 w 4091"/>
                <a:gd name="T15" fmla="*/ 2171 h 4140"/>
                <a:gd name="T16" fmla="*/ 3763 w 4091"/>
                <a:gd name="T17" fmla="*/ 2338 h 4140"/>
                <a:gd name="T18" fmla="*/ 2984 w 4091"/>
                <a:gd name="T19" fmla="*/ 2741 h 4140"/>
                <a:gd name="T20" fmla="*/ 3117 w 4091"/>
                <a:gd name="T21" fmla="*/ 2595 h 4140"/>
                <a:gd name="T22" fmla="*/ 3179 w 4091"/>
                <a:gd name="T23" fmla="*/ 2428 h 4140"/>
                <a:gd name="T24" fmla="*/ 3033 w 4091"/>
                <a:gd name="T25" fmla="*/ 2567 h 4140"/>
                <a:gd name="T26" fmla="*/ 3040 w 4091"/>
                <a:gd name="T27" fmla="*/ 2637 h 4140"/>
                <a:gd name="T28" fmla="*/ 2880 w 4091"/>
                <a:gd name="T29" fmla="*/ 2567 h 4140"/>
                <a:gd name="T30" fmla="*/ 2817 w 4091"/>
                <a:gd name="T31" fmla="*/ 2699 h 4140"/>
                <a:gd name="T32" fmla="*/ 2824 w 4091"/>
                <a:gd name="T33" fmla="*/ 2741 h 4140"/>
                <a:gd name="T34" fmla="*/ 2727 w 4091"/>
                <a:gd name="T35" fmla="*/ 2665 h 4140"/>
                <a:gd name="T36" fmla="*/ 2644 w 4091"/>
                <a:gd name="T37" fmla="*/ 3006 h 4140"/>
                <a:gd name="T38" fmla="*/ 2657 w 4091"/>
                <a:gd name="T39" fmla="*/ 3158 h 4140"/>
                <a:gd name="T40" fmla="*/ 2720 w 4091"/>
                <a:gd name="T41" fmla="*/ 3228 h 4140"/>
                <a:gd name="T42" fmla="*/ 2817 w 4091"/>
                <a:gd name="T43" fmla="*/ 3485 h 4140"/>
                <a:gd name="T44" fmla="*/ 3054 w 4091"/>
                <a:gd name="T45" fmla="*/ 3694 h 4140"/>
                <a:gd name="T46" fmla="*/ 3089 w 4091"/>
                <a:gd name="T47" fmla="*/ 3826 h 4140"/>
                <a:gd name="T48" fmla="*/ 2991 w 4091"/>
                <a:gd name="T49" fmla="*/ 4035 h 4140"/>
                <a:gd name="T50" fmla="*/ 2922 w 4091"/>
                <a:gd name="T51" fmla="*/ 4042 h 4140"/>
                <a:gd name="T52" fmla="*/ 2741 w 4091"/>
                <a:gd name="T53" fmla="*/ 3958 h 4140"/>
                <a:gd name="T54" fmla="*/ 2588 w 4091"/>
                <a:gd name="T55" fmla="*/ 3847 h 4140"/>
                <a:gd name="T56" fmla="*/ 2379 w 4091"/>
                <a:gd name="T57" fmla="*/ 3750 h 4140"/>
                <a:gd name="T58" fmla="*/ 1857 w 4091"/>
                <a:gd name="T59" fmla="*/ 3778 h 4140"/>
                <a:gd name="T60" fmla="*/ 1398 w 4091"/>
                <a:gd name="T61" fmla="*/ 3819 h 4140"/>
                <a:gd name="T62" fmla="*/ 1057 w 4091"/>
                <a:gd name="T63" fmla="*/ 3618 h 4140"/>
                <a:gd name="T64" fmla="*/ 918 w 4091"/>
                <a:gd name="T65" fmla="*/ 3479 h 4140"/>
                <a:gd name="T66" fmla="*/ 682 w 4091"/>
                <a:gd name="T67" fmla="*/ 3416 h 4140"/>
                <a:gd name="T68" fmla="*/ 522 w 4091"/>
                <a:gd name="T69" fmla="*/ 3214 h 4140"/>
                <a:gd name="T70" fmla="*/ 216 w 4091"/>
                <a:gd name="T71" fmla="*/ 3040 h 4140"/>
                <a:gd name="T72" fmla="*/ 167 w 4091"/>
                <a:gd name="T73" fmla="*/ 2804 h 4140"/>
                <a:gd name="T74" fmla="*/ 35 w 4091"/>
                <a:gd name="T75" fmla="*/ 2630 h 4140"/>
                <a:gd name="T76" fmla="*/ 369 w 4091"/>
                <a:gd name="T77" fmla="*/ 1858 h 4140"/>
                <a:gd name="T78" fmla="*/ 529 w 4091"/>
                <a:gd name="T79" fmla="*/ 2205 h 4140"/>
                <a:gd name="T80" fmla="*/ 724 w 4091"/>
                <a:gd name="T81" fmla="*/ 2108 h 4140"/>
                <a:gd name="T82" fmla="*/ 953 w 4091"/>
                <a:gd name="T83" fmla="*/ 1941 h 4140"/>
                <a:gd name="T84" fmla="*/ 1057 w 4091"/>
                <a:gd name="T85" fmla="*/ 1677 h 4140"/>
                <a:gd name="T86" fmla="*/ 1203 w 4091"/>
                <a:gd name="T87" fmla="*/ 1656 h 4140"/>
                <a:gd name="T88" fmla="*/ 1531 w 4091"/>
                <a:gd name="T89" fmla="*/ 1461 h 4140"/>
                <a:gd name="T90" fmla="*/ 1725 w 4091"/>
                <a:gd name="T91" fmla="*/ 1413 h 4140"/>
                <a:gd name="T92" fmla="*/ 1969 w 4091"/>
                <a:gd name="T93" fmla="*/ 1259 h 4140"/>
                <a:gd name="T94" fmla="*/ 2184 w 4091"/>
                <a:gd name="T95" fmla="*/ 1058 h 4140"/>
                <a:gd name="T96" fmla="*/ 1997 w 4091"/>
                <a:gd name="T97" fmla="*/ 793 h 4140"/>
                <a:gd name="T98" fmla="*/ 2066 w 4091"/>
                <a:gd name="T99" fmla="*/ 515 h 4140"/>
                <a:gd name="T100" fmla="*/ 2261 w 4091"/>
                <a:gd name="T101" fmla="*/ 327 h 4140"/>
                <a:gd name="T102" fmla="*/ 2553 w 4091"/>
                <a:gd name="T103" fmla="*/ 105 h 4140"/>
                <a:gd name="T104" fmla="*/ 2838 w 4091"/>
                <a:gd name="T105" fmla="*/ 112 h 4140"/>
                <a:gd name="T106" fmla="*/ 3220 w 4091"/>
                <a:gd name="T107" fmla="*/ 49 h 4140"/>
                <a:gd name="T108" fmla="*/ 3505 w 4091"/>
                <a:gd name="T109" fmla="*/ 300 h 4140"/>
                <a:gd name="T110" fmla="*/ 3214 w 4091"/>
                <a:gd name="T111" fmla="*/ 446 h 4140"/>
                <a:gd name="T112" fmla="*/ 3019 w 4091"/>
                <a:gd name="T113" fmla="*/ 668 h 4140"/>
                <a:gd name="T114" fmla="*/ 2824 w 4091"/>
                <a:gd name="T115" fmla="*/ 863 h 4140"/>
                <a:gd name="T116" fmla="*/ 3089 w 4091"/>
                <a:gd name="T117" fmla="*/ 1169 h 4140"/>
                <a:gd name="T118" fmla="*/ 2936 w 4091"/>
                <a:gd name="T119" fmla="*/ 1413 h 4140"/>
                <a:gd name="T120" fmla="*/ 3117 w 4091"/>
                <a:gd name="T121" fmla="*/ 1719 h 4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91" h="4140">
                  <a:moveTo>
                    <a:pt x="3179" y="1795"/>
                  </a:moveTo>
                  <a:lnTo>
                    <a:pt x="3186" y="1837"/>
                  </a:lnTo>
                  <a:lnTo>
                    <a:pt x="3179" y="1844"/>
                  </a:lnTo>
                  <a:lnTo>
                    <a:pt x="3200" y="1872"/>
                  </a:lnTo>
                  <a:lnTo>
                    <a:pt x="3207" y="1872"/>
                  </a:lnTo>
                  <a:lnTo>
                    <a:pt x="3214" y="1872"/>
                  </a:lnTo>
                  <a:lnTo>
                    <a:pt x="3214" y="1878"/>
                  </a:lnTo>
                  <a:lnTo>
                    <a:pt x="3234" y="1878"/>
                  </a:lnTo>
                  <a:lnTo>
                    <a:pt x="3262" y="1892"/>
                  </a:lnTo>
                  <a:lnTo>
                    <a:pt x="3262" y="1886"/>
                  </a:lnTo>
                  <a:lnTo>
                    <a:pt x="3269" y="1844"/>
                  </a:lnTo>
                  <a:lnTo>
                    <a:pt x="3296" y="1872"/>
                  </a:lnTo>
                  <a:lnTo>
                    <a:pt x="3310" y="1878"/>
                  </a:lnTo>
                  <a:lnTo>
                    <a:pt x="3317" y="1886"/>
                  </a:lnTo>
                  <a:lnTo>
                    <a:pt x="3338" y="1892"/>
                  </a:lnTo>
                  <a:lnTo>
                    <a:pt x="3345" y="1913"/>
                  </a:lnTo>
                  <a:lnTo>
                    <a:pt x="3345" y="1920"/>
                  </a:lnTo>
                  <a:lnTo>
                    <a:pt x="3366" y="1948"/>
                  </a:lnTo>
                  <a:lnTo>
                    <a:pt x="3401" y="1920"/>
                  </a:lnTo>
                  <a:lnTo>
                    <a:pt x="3415" y="1913"/>
                  </a:lnTo>
                  <a:lnTo>
                    <a:pt x="3450" y="1872"/>
                  </a:lnTo>
                  <a:lnTo>
                    <a:pt x="3477" y="1851"/>
                  </a:lnTo>
                  <a:lnTo>
                    <a:pt x="3498" y="1872"/>
                  </a:lnTo>
                  <a:lnTo>
                    <a:pt x="3561" y="1809"/>
                  </a:lnTo>
                  <a:lnTo>
                    <a:pt x="3589" y="1837"/>
                  </a:lnTo>
                  <a:lnTo>
                    <a:pt x="3596" y="1878"/>
                  </a:lnTo>
                  <a:lnTo>
                    <a:pt x="3623" y="1878"/>
                  </a:lnTo>
                  <a:lnTo>
                    <a:pt x="3630" y="1851"/>
                  </a:lnTo>
                  <a:lnTo>
                    <a:pt x="3658" y="1837"/>
                  </a:lnTo>
                  <a:lnTo>
                    <a:pt x="3693" y="1823"/>
                  </a:lnTo>
                  <a:lnTo>
                    <a:pt x="3721" y="1823"/>
                  </a:lnTo>
                  <a:lnTo>
                    <a:pt x="3721" y="1837"/>
                  </a:lnTo>
                  <a:lnTo>
                    <a:pt x="3700" y="1858"/>
                  </a:lnTo>
                  <a:lnTo>
                    <a:pt x="3728" y="1872"/>
                  </a:lnTo>
                  <a:lnTo>
                    <a:pt x="3756" y="1878"/>
                  </a:lnTo>
                  <a:lnTo>
                    <a:pt x="3769" y="1872"/>
                  </a:lnTo>
                  <a:lnTo>
                    <a:pt x="3790" y="1858"/>
                  </a:lnTo>
                  <a:lnTo>
                    <a:pt x="3804" y="1892"/>
                  </a:lnTo>
                  <a:lnTo>
                    <a:pt x="3825" y="1886"/>
                  </a:lnTo>
                  <a:lnTo>
                    <a:pt x="3853" y="1878"/>
                  </a:lnTo>
                  <a:lnTo>
                    <a:pt x="3853" y="1837"/>
                  </a:lnTo>
                  <a:lnTo>
                    <a:pt x="3867" y="1844"/>
                  </a:lnTo>
                  <a:lnTo>
                    <a:pt x="3888" y="1858"/>
                  </a:lnTo>
                  <a:lnTo>
                    <a:pt x="3874" y="1878"/>
                  </a:lnTo>
                  <a:lnTo>
                    <a:pt x="3895" y="1872"/>
                  </a:lnTo>
                  <a:lnTo>
                    <a:pt x="3888" y="1878"/>
                  </a:lnTo>
                  <a:lnTo>
                    <a:pt x="3916" y="1906"/>
                  </a:lnTo>
                  <a:lnTo>
                    <a:pt x="3888" y="1906"/>
                  </a:lnTo>
                  <a:lnTo>
                    <a:pt x="3888" y="1934"/>
                  </a:lnTo>
                  <a:lnTo>
                    <a:pt x="3902" y="1934"/>
                  </a:lnTo>
                  <a:lnTo>
                    <a:pt x="3902" y="1941"/>
                  </a:lnTo>
                  <a:lnTo>
                    <a:pt x="3874" y="1955"/>
                  </a:lnTo>
                  <a:lnTo>
                    <a:pt x="3895" y="1976"/>
                  </a:lnTo>
                  <a:lnTo>
                    <a:pt x="3929" y="2018"/>
                  </a:lnTo>
                  <a:lnTo>
                    <a:pt x="3929" y="2025"/>
                  </a:lnTo>
                  <a:lnTo>
                    <a:pt x="3936" y="2053"/>
                  </a:lnTo>
                  <a:lnTo>
                    <a:pt x="3936" y="2080"/>
                  </a:lnTo>
                  <a:lnTo>
                    <a:pt x="3936" y="2101"/>
                  </a:lnTo>
                  <a:lnTo>
                    <a:pt x="3964" y="2080"/>
                  </a:lnTo>
                  <a:lnTo>
                    <a:pt x="3992" y="2143"/>
                  </a:lnTo>
                  <a:lnTo>
                    <a:pt x="3985" y="2150"/>
                  </a:lnTo>
                  <a:lnTo>
                    <a:pt x="4006" y="2171"/>
                  </a:lnTo>
                  <a:lnTo>
                    <a:pt x="3992" y="2178"/>
                  </a:lnTo>
                  <a:lnTo>
                    <a:pt x="4027" y="2212"/>
                  </a:lnTo>
                  <a:lnTo>
                    <a:pt x="4027" y="2247"/>
                  </a:lnTo>
                  <a:lnTo>
                    <a:pt x="4062" y="2240"/>
                  </a:lnTo>
                  <a:lnTo>
                    <a:pt x="4062" y="2254"/>
                  </a:lnTo>
                  <a:lnTo>
                    <a:pt x="4090" y="2275"/>
                  </a:lnTo>
                  <a:lnTo>
                    <a:pt x="4083" y="2296"/>
                  </a:lnTo>
                  <a:lnTo>
                    <a:pt x="3902" y="2310"/>
                  </a:lnTo>
                  <a:lnTo>
                    <a:pt x="3916" y="2296"/>
                  </a:lnTo>
                  <a:lnTo>
                    <a:pt x="3874" y="2268"/>
                  </a:lnTo>
                  <a:lnTo>
                    <a:pt x="3874" y="2310"/>
                  </a:lnTo>
                  <a:lnTo>
                    <a:pt x="3777" y="2331"/>
                  </a:lnTo>
                  <a:lnTo>
                    <a:pt x="3790" y="2310"/>
                  </a:lnTo>
                  <a:lnTo>
                    <a:pt x="3825" y="2296"/>
                  </a:lnTo>
                  <a:lnTo>
                    <a:pt x="3777" y="2233"/>
                  </a:lnTo>
                  <a:lnTo>
                    <a:pt x="3804" y="2212"/>
                  </a:lnTo>
                  <a:lnTo>
                    <a:pt x="3777" y="2199"/>
                  </a:lnTo>
                  <a:lnTo>
                    <a:pt x="3763" y="2171"/>
                  </a:lnTo>
                  <a:lnTo>
                    <a:pt x="3763" y="2150"/>
                  </a:lnTo>
                  <a:lnTo>
                    <a:pt x="3742" y="2164"/>
                  </a:lnTo>
                  <a:lnTo>
                    <a:pt x="3735" y="2164"/>
                  </a:lnTo>
                  <a:lnTo>
                    <a:pt x="3721" y="2171"/>
                  </a:lnTo>
                  <a:lnTo>
                    <a:pt x="3721" y="2199"/>
                  </a:lnTo>
                  <a:lnTo>
                    <a:pt x="3769" y="2240"/>
                  </a:lnTo>
                  <a:lnTo>
                    <a:pt x="3769" y="2254"/>
                  </a:lnTo>
                  <a:lnTo>
                    <a:pt x="3777" y="2275"/>
                  </a:lnTo>
                  <a:lnTo>
                    <a:pt x="3742" y="2310"/>
                  </a:lnTo>
                  <a:lnTo>
                    <a:pt x="3763" y="2338"/>
                  </a:lnTo>
                  <a:lnTo>
                    <a:pt x="3721" y="2379"/>
                  </a:lnTo>
                  <a:lnTo>
                    <a:pt x="3568" y="2463"/>
                  </a:lnTo>
                  <a:lnTo>
                    <a:pt x="3491" y="2505"/>
                  </a:lnTo>
                  <a:lnTo>
                    <a:pt x="3526" y="2498"/>
                  </a:lnTo>
                  <a:lnTo>
                    <a:pt x="3477" y="2512"/>
                  </a:lnTo>
                  <a:lnTo>
                    <a:pt x="3234" y="2623"/>
                  </a:lnTo>
                  <a:lnTo>
                    <a:pt x="3234" y="2630"/>
                  </a:lnTo>
                  <a:lnTo>
                    <a:pt x="3130" y="2678"/>
                  </a:lnTo>
                  <a:lnTo>
                    <a:pt x="3005" y="2713"/>
                  </a:lnTo>
                  <a:lnTo>
                    <a:pt x="2984" y="2741"/>
                  </a:lnTo>
                  <a:lnTo>
                    <a:pt x="2971" y="2713"/>
                  </a:lnTo>
                  <a:lnTo>
                    <a:pt x="2977" y="2693"/>
                  </a:lnTo>
                  <a:lnTo>
                    <a:pt x="3012" y="2644"/>
                  </a:lnTo>
                  <a:lnTo>
                    <a:pt x="3054" y="2637"/>
                  </a:lnTo>
                  <a:lnTo>
                    <a:pt x="3068" y="2623"/>
                  </a:lnTo>
                  <a:lnTo>
                    <a:pt x="3054" y="2602"/>
                  </a:lnTo>
                  <a:lnTo>
                    <a:pt x="3068" y="2602"/>
                  </a:lnTo>
                  <a:lnTo>
                    <a:pt x="3075" y="2581"/>
                  </a:lnTo>
                  <a:lnTo>
                    <a:pt x="3103" y="2595"/>
                  </a:lnTo>
                  <a:lnTo>
                    <a:pt x="3117" y="2595"/>
                  </a:lnTo>
                  <a:lnTo>
                    <a:pt x="3110" y="2602"/>
                  </a:lnTo>
                  <a:lnTo>
                    <a:pt x="3138" y="2595"/>
                  </a:lnTo>
                  <a:lnTo>
                    <a:pt x="3138" y="2581"/>
                  </a:lnTo>
                  <a:lnTo>
                    <a:pt x="3144" y="2574"/>
                  </a:lnTo>
                  <a:lnTo>
                    <a:pt x="3138" y="2560"/>
                  </a:lnTo>
                  <a:lnTo>
                    <a:pt x="3151" y="2560"/>
                  </a:lnTo>
                  <a:lnTo>
                    <a:pt x="3234" y="2505"/>
                  </a:lnTo>
                  <a:lnTo>
                    <a:pt x="3248" y="2484"/>
                  </a:lnTo>
                  <a:lnTo>
                    <a:pt x="3214" y="2470"/>
                  </a:lnTo>
                  <a:lnTo>
                    <a:pt x="3179" y="2428"/>
                  </a:lnTo>
                  <a:lnTo>
                    <a:pt x="3103" y="2435"/>
                  </a:lnTo>
                  <a:lnTo>
                    <a:pt x="3047" y="2449"/>
                  </a:lnTo>
                  <a:lnTo>
                    <a:pt x="3068" y="2470"/>
                  </a:lnTo>
                  <a:lnTo>
                    <a:pt x="3075" y="2477"/>
                  </a:lnTo>
                  <a:lnTo>
                    <a:pt x="3054" y="2477"/>
                  </a:lnTo>
                  <a:lnTo>
                    <a:pt x="3033" y="2505"/>
                  </a:lnTo>
                  <a:lnTo>
                    <a:pt x="3012" y="2526"/>
                  </a:lnTo>
                  <a:lnTo>
                    <a:pt x="2991" y="2532"/>
                  </a:lnTo>
                  <a:lnTo>
                    <a:pt x="3005" y="2539"/>
                  </a:lnTo>
                  <a:lnTo>
                    <a:pt x="3033" y="2567"/>
                  </a:lnTo>
                  <a:lnTo>
                    <a:pt x="3005" y="2567"/>
                  </a:lnTo>
                  <a:lnTo>
                    <a:pt x="2991" y="2595"/>
                  </a:lnTo>
                  <a:lnTo>
                    <a:pt x="2977" y="2595"/>
                  </a:lnTo>
                  <a:lnTo>
                    <a:pt x="3012" y="2630"/>
                  </a:lnTo>
                  <a:lnTo>
                    <a:pt x="3040" y="2609"/>
                  </a:lnTo>
                  <a:lnTo>
                    <a:pt x="3040" y="2630"/>
                  </a:lnTo>
                  <a:lnTo>
                    <a:pt x="3047" y="2623"/>
                  </a:lnTo>
                  <a:lnTo>
                    <a:pt x="3054" y="2602"/>
                  </a:lnTo>
                  <a:lnTo>
                    <a:pt x="3054" y="2623"/>
                  </a:lnTo>
                  <a:lnTo>
                    <a:pt x="3040" y="2637"/>
                  </a:lnTo>
                  <a:lnTo>
                    <a:pt x="3019" y="2637"/>
                  </a:lnTo>
                  <a:lnTo>
                    <a:pt x="2991" y="2644"/>
                  </a:lnTo>
                  <a:lnTo>
                    <a:pt x="2984" y="2609"/>
                  </a:lnTo>
                  <a:lnTo>
                    <a:pt x="2950" y="2623"/>
                  </a:lnTo>
                  <a:lnTo>
                    <a:pt x="2936" y="2623"/>
                  </a:lnTo>
                  <a:lnTo>
                    <a:pt x="2922" y="2609"/>
                  </a:lnTo>
                  <a:lnTo>
                    <a:pt x="2894" y="2602"/>
                  </a:lnTo>
                  <a:lnTo>
                    <a:pt x="2908" y="2595"/>
                  </a:lnTo>
                  <a:lnTo>
                    <a:pt x="2922" y="2602"/>
                  </a:lnTo>
                  <a:lnTo>
                    <a:pt x="2880" y="2567"/>
                  </a:lnTo>
                  <a:lnTo>
                    <a:pt x="2873" y="2574"/>
                  </a:lnTo>
                  <a:lnTo>
                    <a:pt x="2873" y="2560"/>
                  </a:lnTo>
                  <a:lnTo>
                    <a:pt x="2838" y="2609"/>
                  </a:lnTo>
                  <a:lnTo>
                    <a:pt x="2790" y="2630"/>
                  </a:lnTo>
                  <a:lnTo>
                    <a:pt x="2762" y="2644"/>
                  </a:lnTo>
                  <a:lnTo>
                    <a:pt x="2748" y="2637"/>
                  </a:lnTo>
                  <a:lnTo>
                    <a:pt x="2741" y="2644"/>
                  </a:lnTo>
                  <a:lnTo>
                    <a:pt x="2741" y="2665"/>
                  </a:lnTo>
                  <a:lnTo>
                    <a:pt x="2804" y="2699"/>
                  </a:lnTo>
                  <a:lnTo>
                    <a:pt x="2817" y="2699"/>
                  </a:lnTo>
                  <a:lnTo>
                    <a:pt x="2838" y="2713"/>
                  </a:lnTo>
                  <a:lnTo>
                    <a:pt x="2859" y="2713"/>
                  </a:lnTo>
                  <a:lnTo>
                    <a:pt x="2873" y="2713"/>
                  </a:lnTo>
                  <a:lnTo>
                    <a:pt x="2852" y="2734"/>
                  </a:lnTo>
                  <a:lnTo>
                    <a:pt x="2873" y="2734"/>
                  </a:lnTo>
                  <a:lnTo>
                    <a:pt x="2873" y="2755"/>
                  </a:lnTo>
                  <a:lnTo>
                    <a:pt x="2859" y="2741"/>
                  </a:lnTo>
                  <a:lnTo>
                    <a:pt x="2838" y="2734"/>
                  </a:lnTo>
                  <a:lnTo>
                    <a:pt x="2824" y="2734"/>
                  </a:lnTo>
                  <a:lnTo>
                    <a:pt x="2824" y="2741"/>
                  </a:lnTo>
                  <a:lnTo>
                    <a:pt x="2783" y="2734"/>
                  </a:lnTo>
                  <a:lnTo>
                    <a:pt x="2790" y="2727"/>
                  </a:lnTo>
                  <a:lnTo>
                    <a:pt x="2783" y="2734"/>
                  </a:lnTo>
                  <a:lnTo>
                    <a:pt x="2790" y="2727"/>
                  </a:lnTo>
                  <a:lnTo>
                    <a:pt x="2776" y="2734"/>
                  </a:lnTo>
                  <a:lnTo>
                    <a:pt x="2783" y="2713"/>
                  </a:lnTo>
                  <a:lnTo>
                    <a:pt x="2776" y="2727"/>
                  </a:lnTo>
                  <a:lnTo>
                    <a:pt x="2776" y="2706"/>
                  </a:lnTo>
                  <a:lnTo>
                    <a:pt x="2790" y="2713"/>
                  </a:lnTo>
                  <a:lnTo>
                    <a:pt x="2727" y="2665"/>
                  </a:lnTo>
                  <a:lnTo>
                    <a:pt x="2720" y="2665"/>
                  </a:lnTo>
                  <a:lnTo>
                    <a:pt x="2727" y="2672"/>
                  </a:lnTo>
                  <a:lnTo>
                    <a:pt x="2727" y="2699"/>
                  </a:lnTo>
                  <a:lnTo>
                    <a:pt x="2692" y="2699"/>
                  </a:lnTo>
                  <a:lnTo>
                    <a:pt x="2706" y="2769"/>
                  </a:lnTo>
                  <a:lnTo>
                    <a:pt x="2685" y="2811"/>
                  </a:lnTo>
                  <a:lnTo>
                    <a:pt x="2713" y="2811"/>
                  </a:lnTo>
                  <a:lnTo>
                    <a:pt x="2713" y="2894"/>
                  </a:lnTo>
                  <a:lnTo>
                    <a:pt x="2692" y="2929"/>
                  </a:lnTo>
                  <a:lnTo>
                    <a:pt x="2644" y="3006"/>
                  </a:lnTo>
                  <a:lnTo>
                    <a:pt x="2630" y="3026"/>
                  </a:lnTo>
                  <a:lnTo>
                    <a:pt x="2623" y="3033"/>
                  </a:lnTo>
                  <a:lnTo>
                    <a:pt x="2616" y="3040"/>
                  </a:lnTo>
                  <a:lnTo>
                    <a:pt x="2630" y="3061"/>
                  </a:lnTo>
                  <a:lnTo>
                    <a:pt x="2650" y="3061"/>
                  </a:lnTo>
                  <a:lnTo>
                    <a:pt x="2623" y="3103"/>
                  </a:lnTo>
                  <a:lnTo>
                    <a:pt x="2630" y="3096"/>
                  </a:lnTo>
                  <a:lnTo>
                    <a:pt x="2630" y="3124"/>
                  </a:lnTo>
                  <a:lnTo>
                    <a:pt x="2650" y="3124"/>
                  </a:lnTo>
                  <a:lnTo>
                    <a:pt x="2657" y="3158"/>
                  </a:lnTo>
                  <a:lnTo>
                    <a:pt x="2623" y="3158"/>
                  </a:lnTo>
                  <a:lnTo>
                    <a:pt x="2623" y="3186"/>
                  </a:lnTo>
                  <a:lnTo>
                    <a:pt x="2650" y="3193"/>
                  </a:lnTo>
                  <a:lnTo>
                    <a:pt x="2644" y="3221"/>
                  </a:lnTo>
                  <a:lnTo>
                    <a:pt x="2657" y="3228"/>
                  </a:lnTo>
                  <a:lnTo>
                    <a:pt x="2657" y="3263"/>
                  </a:lnTo>
                  <a:lnTo>
                    <a:pt x="2713" y="3270"/>
                  </a:lnTo>
                  <a:lnTo>
                    <a:pt x="2720" y="3263"/>
                  </a:lnTo>
                  <a:lnTo>
                    <a:pt x="2706" y="3221"/>
                  </a:lnTo>
                  <a:lnTo>
                    <a:pt x="2720" y="3228"/>
                  </a:lnTo>
                  <a:lnTo>
                    <a:pt x="2727" y="3186"/>
                  </a:lnTo>
                  <a:lnTo>
                    <a:pt x="2748" y="3193"/>
                  </a:lnTo>
                  <a:lnTo>
                    <a:pt x="2741" y="3235"/>
                  </a:lnTo>
                  <a:lnTo>
                    <a:pt x="2748" y="3172"/>
                  </a:lnTo>
                  <a:lnTo>
                    <a:pt x="2790" y="3186"/>
                  </a:lnTo>
                  <a:lnTo>
                    <a:pt x="2762" y="3186"/>
                  </a:lnTo>
                  <a:lnTo>
                    <a:pt x="2783" y="3284"/>
                  </a:lnTo>
                  <a:lnTo>
                    <a:pt x="2824" y="3318"/>
                  </a:lnTo>
                  <a:lnTo>
                    <a:pt x="2811" y="3423"/>
                  </a:lnTo>
                  <a:lnTo>
                    <a:pt x="2817" y="3485"/>
                  </a:lnTo>
                  <a:lnTo>
                    <a:pt x="2873" y="3541"/>
                  </a:lnTo>
                  <a:lnTo>
                    <a:pt x="2950" y="3590"/>
                  </a:lnTo>
                  <a:lnTo>
                    <a:pt x="2971" y="3611"/>
                  </a:lnTo>
                  <a:lnTo>
                    <a:pt x="2957" y="3611"/>
                  </a:lnTo>
                  <a:lnTo>
                    <a:pt x="2991" y="3645"/>
                  </a:lnTo>
                  <a:lnTo>
                    <a:pt x="2991" y="3631"/>
                  </a:lnTo>
                  <a:lnTo>
                    <a:pt x="2984" y="3611"/>
                  </a:lnTo>
                  <a:lnTo>
                    <a:pt x="3068" y="3722"/>
                  </a:lnTo>
                  <a:lnTo>
                    <a:pt x="3075" y="3708"/>
                  </a:lnTo>
                  <a:lnTo>
                    <a:pt x="3054" y="3694"/>
                  </a:lnTo>
                  <a:lnTo>
                    <a:pt x="3130" y="3708"/>
                  </a:lnTo>
                  <a:lnTo>
                    <a:pt x="3138" y="3722"/>
                  </a:lnTo>
                  <a:lnTo>
                    <a:pt x="3165" y="3750"/>
                  </a:lnTo>
                  <a:lnTo>
                    <a:pt x="3165" y="3778"/>
                  </a:lnTo>
                  <a:lnTo>
                    <a:pt x="3138" y="3792"/>
                  </a:lnTo>
                  <a:lnTo>
                    <a:pt x="3138" y="3812"/>
                  </a:lnTo>
                  <a:lnTo>
                    <a:pt x="3144" y="3812"/>
                  </a:lnTo>
                  <a:lnTo>
                    <a:pt x="3103" y="3875"/>
                  </a:lnTo>
                  <a:lnTo>
                    <a:pt x="3103" y="3854"/>
                  </a:lnTo>
                  <a:lnTo>
                    <a:pt x="3089" y="3826"/>
                  </a:lnTo>
                  <a:lnTo>
                    <a:pt x="3089" y="3882"/>
                  </a:lnTo>
                  <a:lnTo>
                    <a:pt x="3089" y="3861"/>
                  </a:lnTo>
                  <a:lnTo>
                    <a:pt x="3103" y="3903"/>
                  </a:lnTo>
                  <a:lnTo>
                    <a:pt x="3089" y="3903"/>
                  </a:lnTo>
                  <a:lnTo>
                    <a:pt x="3103" y="3917"/>
                  </a:lnTo>
                  <a:lnTo>
                    <a:pt x="3054" y="3993"/>
                  </a:lnTo>
                  <a:lnTo>
                    <a:pt x="3054" y="4007"/>
                  </a:lnTo>
                  <a:lnTo>
                    <a:pt x="3068" y="4007"/>
                  </a:lnTo>
                  <a:lnTo>
                    <a:pt x="3012" y="4070"/>
                  </a:lnTo>
                  <a:lnTo>
                    <a:pt x="2991" y="4035"/>
                  </a:lnTo>
                  <a:lnTo>
                    <a:pt x="2977" y="4014"/>
                  </a:lnTo>
                  <a:lnTo>
                    <a:pt x="3005" y="3952"/>
                  </a:lnTo>
                  <a:lnTo>
                    <a:pt x="2991" y="3910"/>
                  </a:lnTo>
                  <a:lnTo>
                    <a:pt x="2957" y="3910"/>
                  </a:lnTo>
                  <a:lnTo>
                    <a:pt x="2950" y="3917"/>
                  </a:lnTo>
                  <a:lnTo>
                    <a:pt x="2915" y="3979"/>
                  </a:lnTo>
                  <a:lnTo>
                    <a:pt x="2936" y="3993"/>
                  </a:lnTo>
                  <a:lnTo>
                    <a:pt x="2936" y="3986"/>
                  </a:lnTo>
                  <a:lnTo>
                    <a:pt x="2971" y="4035"/>
                  </a:lnTo>
                  <a:lnTo>
                    <a:pt x="2922" y="4042"/>
                  </a:lnTo>
                  <a:lnTo>
                    <a:pt x="2936" y="4070"/>
                  </a:lnTo>
                  <a:lnTo>
                    <a:pt x="2957" y="4070"/>
                  </a:lnTo>
                  <a:lnTo>
                    <a:pt x="2977" y="4084"/>
                  </a:lnTo>
                  <a:lnTo>
                    <a:pt x="2957" y="4112"/>
                  </a:lnTo>
                  <a:lnTo>
                    <a:pt x="2950" y="4119"/>
                  </a:lnTo>
                  <a:lnTo>
                    <a:pt x="2922" y="4139"/>
                  </a:lnTo>
                  <a:lnTo>
                    <a:pt x="2845" y="4070"/>
                  </a:lnTo>
                  <a:lnTo>
                    <a:pt x="2838" y="4007"/>
                  </a:lnTo>
                  <a:lnTo>
                    <a:pt x="2762" y="3993"/>
                  </a:lnTo>
                  <a:lnTo>
                    <a:pt x="2741" y="3958"/>
                  </a:lnTo>
                  <a:lnTo>
                    <a:pt x="2748" y="3917"/>
                  </a:lnTo>
                  <a:lnTo>
                    <a:pt x="2741" y="3882"/>
                  </a:lnTo>
                  <a:lnTo>
                    <a:pt x="2755" y="3840"/>
                  </a:lnTo>
                  <a:lnTo>
                    <a:pt x="2727" y="3806"/>
                  </a:lnTo>
                  <a:lnTo>
                    <a:pt x="2706" y="3819"/>
                  </a:lnTo>
                  <a:lnTo>
                    <a:pt x="2706" y="3806"/>
                  </a:lnTo>
                  <a:lnTo>
                    <a:pt x="2692" y="3812"/>
                  </a:lnTo>
                  <a:lnTo>
                    <a:pt x="2678" y="3819"/>
                  </a:lnTo>
                  <a:lnTo>
                    <a:pt x="2650" y="3847"/>
                  </a:lnTo>
                  <a:lnTo>
                    <a:pt x="2588" y="3847"/>
                  </a:lnTo>
                  <a:lnTo>
                    <a:pt x="2553" y="3812"/>
                  </a:lnTo>
                  <a:lnTo>
                    <a:pt x="2532" y="3826"/>
                  </a:lnTo>
                  <a:lnTo>
                    <a:pt x="2511" y="3840"/>
                  </a:lnTo>
                  <a:lnTo>
                    <a:pt x="2463" y="3806"/>
                  </a:lnTo>
                  <a:lnTo>
                    <a:pt x="2463" y="3778"/>
                  </a:lnTo>
                  <a:lnTo>
                    <a:pt x="2435" y="3771"/>
                  </a:lnTo>
                  <a:lnTo>
                    <a:pt x="2435" y="3743"/>
                  </a:lnTo>
                  <a:lnTo>
                    <a:pt x="2414" y="3750"/>
                  </a:lnTo>
                  <a:lnTo>
                    <a:pt x="2400" y="3743"/>
                  </a:lnTo>
                  <a:lnTo>
                    <a:pt x="2379" y="3750"/>
                  </a:lnTo>
                  <a:lnTo>
                    <a:pt x="2358" y="3729"/>
                  </a:lnTo>
                  <a:lnTo>
                    <a:pt x="2296" y="3729"/>
                  </a:lnTo>
                  <a:lnTo>
                    <a:pt x="2254" y="3715"/>
                  </a:lnTo>
                  <a:lnTo>
                    <a:pt x="2219" y="3708"/>
                  </a:lnTo>
                  <a:lnTo>
                    <a:pt x="2156" y="3729"/>
                  </a:lnTo>
                  <a:lnTo>
                    <a:pt x="2024" y="3743"/>
                  </a:lnTo>
                  <a:lnTo>
                    <a:pt x="2004" y="3743"/>
                  </a:lnTo>
                  <a:lnTo>
                    <a:pt x="1941" y="3729"/>
                  </a:lnTo>
                  <a:lnTo>
                    <a:pt x="1899" y="3771"/>
                  </a:lnTo>
                  <a:lnTo>
                    <a:pt x="1857" y="3778"/>
                  </a:lnTo>
                  <a:lnTo>
                    <a:pt x="1843" y="3792"/>
                  </a:lnTo>
                  <a:lnTo>
                    <a:pt x="1843" y="3826"/>
                  </a:lnTo>
                  <a:lnTo>
                    <a:pt x="1823" y="3840"/>
                  </a:lnTo>
                  <a:lnTo>
                    <a:pt x="1704" y="3882"/>
                  </a:lnTo>
                  <a:lnTo>
                    <a:pt x="1663" y="3917"/>
                  </a:lnTo>
                  <a:lnTo>
                    <a:pt x="1600" y="3917"/>
                  </a:lnTo>
                  <a:lnTo>
                    <a:pt x="1593" y="3875"/>
                  </a:lnTo>
                  <a:lnTo>
                    <a:pt x="1531" y="3840"/>
                  </a:lnTo>
                  <a:lnTo>
                    <a:pt x="1496" y="3819"/>
                  </a:lnTo>
                  <a:lnTo>
                    <a:pt x="1398" y="3819"/>
                  </a:lnTo>
                  <a:lnTo>
                    <a:pt x="1384" y="3819"/>
                  </a:lnTo>
                  <a:lnTo>
                    <a:pt x="1329" y="3840"/>
                  </a:lnTo>
                  <a:lnTo>
                    <a:pt x="1329" y="3792"/>
                  </a:lnTo>
                  <a:lnTo>
                    <a:pt x="1336" y="3778"/>
                  </a:lnTo>
                  <a:lnTo>
                    <a:pt x="1308" y="3750"/>
                  </a:lnTo>
                  <a:lnTo>
                    <a:pt x="1266" y="3743"/>
                  </a:lnTo>
                  <a:lnTo>
                    <a:pt x="1169" y="3687"/>
                  </a:lnTo>
                  <a:lnTo>
                    <a:pt x="1120" y="3652"/>
                  </a:lnTo>
                  <a:lnTo>
                    <a:pt x="1092" y="3652"/>
                  </a:lnTo>
                  <a:lnTo>
                    <a:pt x="1057" y="3618"/>
                  </a:lnTo>
                  <a:lnTo>
                    <a:pt x="1071" y="3590"/>
                  </a:lnTo>
                  <a:lnTo>
                    <a:pt x="1071" y="3562"/>
                  </a:lnTo>
                  <a:lnTo>
                    <a:pt x="1037" y="3583"/>
                  </a:lnTo>
                  <a:lnTo>
                    <a:pt x="1009" y="3583"/>
                  </a:lnTo>
                  <a:lnTo>
                    <a:pt x="1002" y="3576"/>
                  </a:lnTo>
                  <a:lnTo>
                    <a:pt x="960" y="3555"/>
                  </a:lnTo>
                  <a:lnTo>
                    <a:pt x="918" y="3555"/>
                  </a:lnTo>
                  <a:lnTo>
                    <a:pt x="911" y="3548"/>
                  </a:lnTo>
                  <a:lnTo>
                    <a:pt x="925" y="3499"/>
                  </a:lnTo>
                  <a:lnTo>
                    <a:pt x="918" y="3479"/>
                  </a:lnTo>
                  <a:lnTo>
                    <a:pt x="960" y="3444"/>
                  </a:lnTo>
                  <a:lnTo>
                    <a:pt x="953" y="3444"/>
                  </a:lnTo>
                  <a:lnTo>
                    <a:pt x="863" y="3402"/>
                  </a:lnTo>
                  <a:lnTo>
                    <a:pt x="856" y="3416"/>
                  </a:lnTo>
                  <a:lnTo>
                    <a:pt x="842" y="3458"/>
                  </a:lnTo>
                  <a:lnTo>
                    <a:pt x="793" y="3430"/>
                  </a:lnTo>
                  <a:lnTo>
                    <a:pt x="786" y="3479"/>
                  </a:lnTo>
                  <a:lnTo>
                    <a:pt x="751" y="3465"/>
                  </a:lnTo>
                  <a:lnTo>
                    <a:pt x="710" y="3444"/>
                  </a:lnTo>
                  <a:lnTo>
                    <a:pt x="682" y="3416"/>
                  </a:lnTo>
                  <a:lnTo>
                    <a:pt x="696" y="3388"/>
                  </a:lnTo>
                  <a:lnTo>
                    <a:pt x="710" y="3353"/>
                  </a:lnTo>
                  <a:lnTo>
                    <a:pt x="689" y="3353"/>
                  </a:lnTo>
                  <a:lnTo>
                    <a:pt x="682" y="3346"/>
                  </a:lnTo>
                  <a:lnTo>
                    <a:pt x="647" y="3353"/>
                  </a:lnTo>
                  <a:lnTo>
                    <a:pt x="619" y="3346"/>
                  </a:lnTo>
                  <a:lnTo>
                    <a:pt x="626" y="3270"/>
                  </a:lnTo>
                  <a:lnTo>
                    <a:pt x="591" y="3249"/>
                  </a:lnTo>
                  <a:lnTo>
                    <a:pt x="543" y="3228"/>
                  </a:lnTo>
                  <a:lnTo>
                    <a:pt x="522" y="3214"/>
                  </a:lnTo>
                  <a:lnTo>
                    <a:pt x="522" y="3172"/>
                  </a:lnTo>
                  <a:lnTo>
                    <a:pt x="466" y="3166"/>
                  </a:lnTo>
                  <a:lnTo>
                    <a:pt x="459" y="3138"/>
                  </a:lnTo>
                  <a:lnTo>
                    <a:pt x="445" y="3138"/>
                  </a:lnTo>
                  <a:lnTo>
                    <a:pt x="424" y="3138"/>
                  </a:lnTo>
                  <a:lnTo>
                    <a:pt x="369" y="3124"/>
                  </a:lnTo>
                  <a:lnTo>
                    <a:pt x="362" y="3089"/>
                  </a:lnTo>
                  <a:lnTo>
                    <a:pt x="355" y="3082"/>
                  </a:lnTo>
                  <a:lnTo>
                    <a:pt x="264" y="2991"/>
                  </a:lnTo>
                  <a:lnTo>
                    <a:pt x="216" y="3040"/>
                  </a:lnTo>
                  <a:lnTo>
                    <a:pt x="195" y="3054"/>
                  </a:lnTo>
                  <a:lnTo>
                    <a:pt x="174" y="3040"/>
                  </a:lnTo>
                  <a:lnTo>
                    <a:pt x="188" y="2991"/>
                  </a:lnTo>
                  <a:lnTo>
                    <a:pt x="139" y="2991"/>
                  </a:lnTo>
                  <a:lnTo>
                    <a:pt x="153" y="2943"/>
                  </a:lnTo>
                  <a:lnTo>
                    <a:pt x="104" y="2936"/>
                  </a:lnTo>
                  <a:lnTo>
                    <a:pt x="104" y="2908"/>
                  </a:lnTo>
                  <a:lnTo>
                    <a:pt x="153" y="2873"/>
                  </a:lnTo>
                  <a:lnTo>
                    <a:pt x="132" y="2852"/>
                  </a:lnTo>
                  <a:lnTo>
                    <a:pt x="167" y="2804"/>
                  </a:lnTo>
                  <a:lnTo>
                    <a:pt x="160" y="2804"/>
                  </a:lnTo>
                  <a:lnTo>
                    <a:pt x="153" y="2769"/>
                  </a:lnTo>
                  <a:lnTo>
                    <a:pt x="77" y="2755"/>
                  </a:lnTo>
                  <a:lnTo>
                    <a:pt x="63" y="2769"/>
                  </a:lnTo>
                  <a:lnTo>
                    <a:pt x="42" y="2769"/>
                  </a:lnTo>
                  <a:lnTo>
                    <a:pt x="56" y="2713"/>
                  </a:lnTo>
                  <a:lnTo>
                    <a:pt x="7" y="2727"/>
                  </a:lnTo>
                  <a:lnTo>
                    <a:pt x="0" y="2706"/>
                  </a:lnTo>
                  <a:lnTo>
                    <a:pt x="35" y="2706"/>
                  </a:lnTo>
                  <a:lnTo>
                    <a:pt x="35" y="2630"/>
                  </a:lnTo>
                  <a:lnTo>
                    <a:pt x="28" y="2560"/>
                  </a:lnTo>
                  <a:lnTo>
                    <a:pt x="28" y="2526"/>
                  </a:lnTo>
                  <a:lnTo>
                    <a:pt x="21" y="2449"/>
                  </a:lnTo>
                  <a:lnTo>
                    <a:pt x="21" y="2414"/>
                  </a:lnTo>
                  <a:lnTo>
                    <a:pt x="7" y="2351"/>
                  </a:lnTo>
                  <a:lnTo>
                    <a:pt x="118" y="2233"/>
                  </a:lnTo>
                  <a:lnTo>
                    <a:pt x="188" y="2136"/>
                  </a:lnTo>
                  <a:lnTo>
                    <a:pt x="236" y="2053"/>
                  </a:lnTo>
                  <a:lnTo>
                    <a:pt x="313" y="1948"/>
                  </a:lnTo>
                  <a:lnTo>
                    <a:pt x="369" y="1858"/>
                  </a:lnTo>
                  <a:lnTo>
                    <a:pt x="445" y="1906"/>
                  </a:lnTo>
                  <a:lnTo>
                    <a:pt x="431" y="1913"/>
                  </a:lnTo>
                  <a:lnTo>
                    <a:pt x="424" y="1941"/>
                  </a:lnTo>
                  <a:lnTo>
                    <a:pt x="445" y="1976"/>
                  </a:lnTo>
                  <a:lnTo>
                    <a:pt x="403" y="2025"/>
                  </a:lnTo>
                  <a:lnTo>
                    <a:pt x="369" y="2108"/>
                  </a:lnTo>
                  <a:lnTo>
                    <a:pt x="424" y="2108"/>
                  </a:lnTo>
                  <a:lnTo>
                    <a:pt x="501" y="2143"/>
                  </a:lnTo>
                  <a:lnTo>
                    <a:pt x="487" y="2171"/>
                  </a:lnTo>
                  <a:lnTo>
                    <a:pt x="529" y="2205"/>
                  </a:lnTo>
                  <a:lnTo>
                    <a:pt x="557" y="2178"/>
                  </a:lnTo>
                  <a:lnTo>
                    <a:pt x="563" y="2178"/>
                  </a:lnTo>
                  <a:lnTo>
                    <a:pt x="584" y="2150"/>
                  </a:lnTo>
                  <a:lnTo>
                    <a:pt x="578" y="2185"/>
                  </a:lnTo>
                  <a:lnTo>
                    <a:pt x="626" y="2143"/>
                  </a:lnTo>
                  <a:lnTo>
                    <a:pt x="626" y="2136"/>
                  </a:lnTo>
                  <a:lnTo>
                    <a:pt x="654" y="2108"/>
                  </a:lnTo>
                  <a:lnTo>
                    <a:pt x="654" y="2136"/>
                  </a:lnTo>
                  <a:lnTo>
                    <a:pt x="696" y="2136"/>
                  </a:lnTo>
                  <a:lnTo>
                    <a:pt x="724" y="2108"/>
                  </a:lnTo>
                  <a:lnTo>
                    <a:pt x="786" y="2164"/>
                  </a:lnTo>
                  <a:lnTo>
                    <a:pt x="807" y="2164"/>
                  </a:lnTo>
                  <a:lnTo>
                    <a:pt x="828" y="2164"/>
                  </a:lnTo>
                  <a:lnTo>
                    <a:pt x="856" y="2150"/>
                  </a:lnTo>
                  <a:lnTo>
                    <a:pt x="863" y="2115"/>
                  </a:lnTo>
                  <a:lnTo>
                    <a:pt x="911" y="2080"/>
                  </a:lnTo>
                  <a:lnTo>
                    <a:pt x="918" y="1983"/>
                  </a:lnTo>
                  <a:lnTo>
                    <a:pt x="918" y="1955"/>
                  </a:lnTo>
                  <a:lnTo>
                    <a:pt x="960" y="1969"/>
                  </a:lnTo>
                  <a:lnTo>
                    <a:pt x="953" y="1941"/>
                  </a:lnTo>
                  <a:lnTo>
                    <a:pt x="946" y="1892"/>
                  </a:lnTo>
                  <a:lnTo>
                    <a:pt x="953" y="1878"/>
                  </a:lnTo>
                  <a:lnTo>
                    <a:pt x="988" y="1858"/>
                  </a:lnTo>
                  <a:lnTo>
                    <a:pt x="988" y="1823"/>
                  </a:lnTo>
                  <a:lnTo>
                    <a:pt x="1023" y="1788"/>
                  </a:lnTo>
                  <a:lnTo>
                    <a:pt x="1023" y="1760"/>
                  </a:lnTo>
                  <a:lnTo>
                    <a:pt x="1016" y="1753"/>
                  </a:lnTo>
                  <a:lnTo>
                    <a:pt x="1043" y="1739"/>
                  </a:lnTo>
                  <a:lnTo>
                    <a:pt x="1043" y="1711"/>
                  </a:lnTo>
                  <a:lnTo>
                    <a:pt x="1057" y="1677"/>
                  </a:lnTo>
                  <a:lnTo>
                    <a:pt x="1051" y="1663"/>
                  </a:lnTo>
                  <a:lnTo>
                    <a:pt x="1071" y="1677"/>
                  </a:lnTo>
                  <a:lnTo>
                    <a:pt x="1120" y="1663"/>
                  </a:lnTo>
                  <a:lnTo>
                    <a:pt x="1120" y="1628"/>
                  </a:lnTo>
                  <a:lnTo>
                    <a:pt x="1134" y="1649"/>
                  </a:lnTo>
                  <a:lnTo>
                    <a:pt x="1141" y="1642"/>
                  </a:lnTo>
                  <a:lnTo>
                    <a:pt x="1169" y="1677"/>
                  </a:lnTo>
                  <a:lnTo>
                    <a:pt x="1190" y="1684"/>
                  </a:lnTo>
                  <a:lnTo>
                    <a:pt x="1203" y="1684"/>
                  </a:lnTo>
                  <a:lnTo>
                    <a:pt x="1203" y="1656"/>
                  </a:lnTo>
                  <a:lnTo>
                    <a:pt x="1218" y="1649"/>
                  </a:lnTo>
                  <a:lnTo>
                    <a:pt x="1218" y="1614"/>
                  </a:lnTo>
                  <a:lnTo>
                    <a:pt x="1266" y="1607"/>
                  </a:lnTo>
                  <a:lnTo>
                    <a:pt x="1266" y="1593"/>
                  </a:lnTo>
                  <a:lnTo>
                    <a:pt x="1245" y="1524"/>
                  </a:lnTo>
                  <a:lnTo>
                    <a:pt x="1370" y="1531"/>
                  </a:lnTo>
                  <a:lnTo>
                    <a:pt x="1412" y="1489"/>
                  </a:lnTo>
                  <a:lnTo>
                    <a:pt x="1440" y="1475"/>
                  </a:lnTo>
                  <a:lnTo>
                    <a:pt x="1468" y="1461"/>
                  </a:lnTo>
                  <a:lnTo>
                    <a:pt x="1531" y="1461"/>
                  </a:lnTo>
                  <a:lnTo>
                    <a:pt x="1579" y="1475"/>
                  </a:lnTo>
                  <a:lnTo>
                    <a:pt x="1593" y="1559"/>
                  </a:lnTo>
                  <a:lnTo>
                    <a:pt x="1663" y="1559"/>
                  </a:lnTo>
                  <a:lnTo>
                    <a:pt x="1663" y="1579"/>
                  </a:lnTo>
                  <a:lnTo>
                    <a:pt x="1760" y="1559"/>
                  </a:lnTo>
                  <a:lnTo>
                    <a:pt x="1746" y="1524"/>
                  </a:lnTo>
                  <a:lnTo>
                    <a:pt x="1760" y="1517"/>
                  </a:lnTo>
                  <a:lnTo>
                    <a:pt x="1732" y="1454"/>
                  </a:lnTo>
                  <a:lnTo>
                    <a:pt x="1746" y="1426"/>
                  </a:lnTo>
                  <a:lnTo>
                    <a:pt x="1725" y="1413"/>
                  </a:lnTo>
                  <a:lnTo>
                    <a:pt x="1767" y="1392"/>
                  </a:lnTo>
                  <a:lnTo>
                    <a:pt x="1795" y="1392"/>
                  </a:lnTo>
                  <a:lnTo>
                    <a:pt x="1774" y="1357"/>
                  </a:lnTo>
                  <a:lnTo>
                    <a:pt x="1746" y="1294"/>
                  </a:lnTo>
                  <a:lnTo>
                    <a:pt x="1774" y="1287"/>
                  </a:lnTo>
                  <a:lnTo>
                    <a:pt x="1843" y="1259"/>
                  </a:lnTo>
                  <a:lnTo>
                    <a:pt x="1864" y="1259"/>
                  </a:lnTo>
                  <a:lnTo>
                    <a:pt x="1885" y="1287"/>
                  </a:lnTo>
                  <a:lnTo>
                    <a:pt x="1899" y="1259"/>
                  </a:lnTo>
                  <a:lnTo>
                    <a:pt x="1969" y="1259"/>
                  </a:lnTo>
                  <a:lnTo>
                    <a:pt x="1990" y="1252"/>
                  </a:lnTo>
                  <a:lnTo>
                    <a:pt x="2017" y="1252"/>
                  </a:lnTo>
                  <a:lnTo>
                    <a:pt x="2094" y="1225"/>
                  </a:lnTo>
                  <a:lnTo>
                    <a:pt x="2122" y="1197"/>
                  </a:lnTo>
                  <a:lnTo>
                    <a:pt x="2115" y="1190"/>
                  </a:lnTo>
                  <a:lnTo>
                    <a:pt x="2136" y="1155"/>
                  </a:lnTo>
                  <a:lnTo>
                    <a:pt x="2156" y="1113"/>
                  </a:lnTo>
                  <a:lnTo>
                    <a:pt x="2191" y="1120"/>
                  </a:lnTo>
                  <a:lnTo>
                    <a:pt x="2205" y="1065"/>
                  </a:lnTo>
                  <a:lnTo>
                    <a:pt x="2184" y="1058"/>
                  </a:lnTo>
                  <a:lnTo>
                    <a:pt x="2129" y="1002"/>
                  </a:lnTo>
                  <a:lnTo>
                    <a:pt x="2156" y="939"/>
                  </a:lnTo>
                  <a:lnTo>
                    <a:pt x="2136" y="939"/>
                  </a:lnTo>
                  <a:lnTo>
                    <a:pt x="2101" y="939"/>
                  </a:lnTo>
                  <a:lnTo>
                    <a:pt x="2087" y="884"/>
                  </a:lnTo>
                  <a:lnTo>
                    <a:pt x="2052" y="898"/>
                  </a:lnTo>
                  <a:lnTo>
                    <a:pt x="2004" y="898"/>
                  </a:lnTo>
                  <a:lnTo>
                    <a:pt x="1997" y="870"/>
                  </a:lnTo>
                  <a:lnTo>
                    <a:pt x="2017" y="821"/>
                  </a:lnTo>
                  <a:lnTo>
                    <a:pt x="1997" y="793"/>
                  </a:lnTo>
                  <a:lnTo>
                    <a:pt x="1941" y="745"/>
                  </a:lnTo>
                  <a:lnTo>
                    <a:pt x="1899" y="703"/>
                  </a:lnTo>
                  <a:lnTo>
                    <a:pt x="1941" y="689"/>
                  </a:lnTo>
                  <a:lnTo>
                    <a:pt x="1969" y="668"/>
                  </a:lnTo>
                  <a:lnTo>
                    <a:pt x="1976" y="661"/>
                  </a:lnTo>
                  <a:lnTo>
                    <a:pt x="1997" y="675"/>
                  </a:lnTo>
                  <a:lnTo>
                    <a:pt x="2017" y="592"/>
                  </a:lnTo>
                  <a:lnTo>
                    <a:pt x="2004" y="578"/>
                  </a:lnTo>
                  <a:lnTo>
                    <a:pt x="2024" y="543"/>
                  </a:lnTo>
                  <a:lnTo>
                    <a:pt x="2066" y="515"/>
                  </a:lnTo>
                  <a:lnTo>
                    <a:pt x="2087" y="480"/>
                  </a:lnTo>
                  <a:lnTo>
                    <a:pt x="2031" y="459"/>
                  </a:lnTo>
                  <a:lnTo>
                    <a:pt x="1962" y="446"/>
                  </a:lnTo>
                  <a:lnTo>
                    <a:pt x="1969" y="397"/>
                  </a:lnTo>
                  <a:lnTo>
                    <a:pt x="1990" y="376"/>
                  </a:lnTo>
                  <a:lnTo>
                    <a:pt x="2136" y="327"/>
                  </a:lnTo>
                  <a:lnTo>
                    <a:pt x="2184" y="327"/>
                  </a:lnTo>
                  <a:lnTo>
                    <a:pt x="2205" y="300"/>
                  </a:lnTo>
                  <a:lnTo>
                    <a:pt x="2254" y="300"/>
                  </a:lnTo>
                  <a:lnTo>
                    <a:pt x="2261" y="327"/>
                  </a:lnTo>
                  <a:lnTo>
                    <a:pt x="2296" y="285"/>
                  </a:lnTo>
                  <a:lnTo>
                    <a:pt x="2351" y="181"/>
                  </a:lnTo>
                  <a:lnTo>
                    <a:pt x="2351" y="153"/>
                  </a:lnTo>
                  <a:lnTo>
                    <a:pt x="2379" y="105"/>
                  </a:lnTo>
                  <a:lnTo>
                    <a:pt x="2393" y="84"/>
                  </a:lnTo>
                  <a:lnTo>
                    <a:pt x="2386" y="42"/>
                  </a:lnTo>
                  <a:lnTo>
                    <a:pt x="2386" y="14"/>
                  </a:lnTo>
                  <a:lnTo>
                    <a:pt x="2498" y="98"/>
                  </a:lnTo>
                  <a:lnTo>
                    <a:pt x="2511" y="105"/>
                  </a:lnTo>
                  <a:lnTo>
                    <a:pt x="2553" y="105"/>
                  </a:lnTo>
                  <a:lnTo>
                    <a:pt x="2581" y="133"/>
                  </a:lnTo>
                  <a:lnTo>
                    <a:pt x="2595" y="153"/>
                  </a:lnTo>
                  <a:lnTo>
                    <a:pt x="2588" y="167"/>
                  </a:lnTo>
                  <a:lnTo>
                    <a:pt x="2588" y="195"/>
                  </a:lnTo>
                  <a:lnTo>
                    <a:pt x="2644" y="146"/>
                  </a:lnTo>
                  <a:lnTo>
                    <a:pt x="2664" y="139"/>
                  </a:lnTo>
                  <a:lnTo>
                    <a:pt x="2685" y="119"/>
                  </a:lnTo>
                  <a:lnTo>
                    <a:pt x="2762" y="133"/>
                  </a:lnTo>
                  <a:lnTo>
                    <a:pt x="2790" y="112"/>
                  </a:lnTo>
                  <a:lnTo>
                    <a:pt x="2838" y="112"/>
                  </a:lnTo>
                  <a:lnTo>
                    <a:pt x="2873" y="133"/>
                  </a:lnTo>
                  <a:lnTo>
                    <a:pt x="2915" y="112"/>
                  </a:lnTo>
                  <a:lnTo>
                    <a:pt x="2894" y="77"/>
                  </a:lnTo>
                  <a:lnTo>
                    <a:pt x="2950" y="70"/>
                  </a:lnTo>
                  <a:lnTo>
                    <a:pt x="3012" y="14"/>
                  </a:lnTo>
                  <a:lnTo>
                    <a:pt x="3068" y="0"/>
                  </a:lnTo>
                  <a:lnTo>
                    <a:pt x="3144" y="14"/>
                  </a:lnTo>
                  <a:lnTo>
                    <a:pt x="3172" y="42"/>
                  </a:lnTo>
                  <a:lnTo>
                    <a:pt x="3214" y="56"/>
                  </a:lnTo>
                  <a:lnTo>
                    <a:pt x="3220" y="49"/>
                  </a:lnTo>
                  <a:lnTo>
                    <a:pt x="3310" y="49"/>
                  </a:lnTo>
                  <a:lnTo>
                    <a:pt x="3345" y="56"/>
                  </a:lnTo>
                  <a:lnTo>
                    <a:pt x="3366" y="49"/>
                  </a:lnTo>
                  <a:lnTo>
                    <a:pt x="3450" y="70"/>
                  </a:lnTo>
                  <a:lnTo>
                    <a:pt x="3477" y="98"/>
                  </a:lnTo>
                  <a:lnTo>
                    <a:pt x="3470" y="112"/>
                  </a:lnTo>
                  <a:lnTo>
                    <a:pt x="3477" y="167"/>
                  </a:lnTo>
                  <a:lnTo>
                    <a:pt x="3498" y="202"/>
                  </a:lnTo>
                  <a:lnTo>
                    <a:pt x="3477" y="272"/>
                  </a:lnTo>
                  <a:lnTo>
                    <a:pt x="3505" y="300"/>
                  </a:lnTo>
                  <a:lnTo>
                    <a:pt x="3477" y="306"/>
                  </a:lnTo>
                  <a:lnTo>
                    <a:pt x="3450" y="300"/>
                  </a:lnTo>
                  <a:lnTo>
                    <a:pt x="3394" y="334"/>
                  </a:lnTo>
                  <a:lnTo>
                    <a:pt x="3310" y="369"/>
                  </a:lnTo>
                  <a:lnTo>
                    <a:pt x="3303" y="397"/>
                  </a:lnTo>
                  <a:lnTo>
                    <a:pt x="3345" y="432"/>
                  </a:lnTo>
                  <a:lnTo>
                    <a:pt x="3359" y="473"/>
                  </a:lnTo>
                  <a:lnTo>
                    <a:pt x="3296" y="446"/>
                  </a:lnTo>
                  <a:lnTo>
                    <a:pt x="3269" y="473"/>
                  </a:lnTo>
                  <a:lnTo>
                    <a:pt x="3214" y="446"/>
                  </a:lnTo>
                  <a:lnTo>
                    <a:pt x="3172" y="480"/>
                  </a:lnTo>
                  <a:lnTo>
                    <a:pt x="3151" y="473"/>
                  </a:lnTo>
                  <a:lnTo>
                    <a:pt x="3144" y="494"/>
                  </a:lnTo>
                  <a:lnTo>
                    <a:pt x="3130" y="508"/>
                  </a:lnTo>
                  <a:lnTo>
                    <a:pt x="3089" y="557"/>
                  </a:lnTo>
                  <a:lnTo>
                    <a:pt x="3089" y="578"/>
                  </a:lnTo>
                  <a:lnTo>
                    <a:pt x="3054" y="626"/>
                  </a:lnTo>
                  <a:lnTo>
                    <a:pt x="3033" y="633"/>
                  </a:lnTo>
                  <a:lnTo>
                    <a:pt x="3040" y="675"/>
                  </a:lnTo>
                  <a:lnTo>
                    <a:pt x="3019" y="668"/>
                  </a:lnTo>
                  <a:lnTo>
                    <a:pt x="3019" y="696"/>
                  </a:lnTo>
                  <a:lnTo>
                    <a:pt x="2957" y="710"/>
                  </a:lnTo>
                  <a:lnTo>
                    <a:pt x="2957" y="765"/>
                  </a:lnTo>
                  <a:lnTo>
                    <a:pt x="2943" y="765"/>
                  </a:lnTo>
                  <a:lnTo>
                    <a:pt x="2894" y="765"/>
                  </a:lnTo>
                  <a:lnTo>
                    <a:pt x="2887" y="773"/>
                  </a:lnTo>
                  <a:lnTo>
                    <a:pt x="2859" y="786"/>
                  </a:lnTo>
                  <a:lnTo>
                    <a:pt x="2852" y="842"/>
                  </a:lnTo>
                  <a:lnTo>
                    <a:pt x="2845" y="856"/>
                  </a:lnTo>
                  <a:lnTo>
                    <a:pt x="2824" y="863"/>
                  </a:lnTo>
                  <a:lnTo>
                    <a:pt x="2804" y="905"/>
                  </a:lnTo>
                  <a:lnTo>
                    <a:pt x="2838" y="967"/>
                  </a:lnTo>
                  <a:lnTo>
                    <a:pt x="2887" y="1002"/>
                  </a:lnTo>
                  <a:lnTo>
                    <a:pt x="2915" y="995"/>
                  </a:lnTo>
                  <a:lnTo>
                    <a:pt x="2936" y="995"/>
                  </a:lnTo>
                  <a:lnTo>
                    <a:pt x="2943" y="995"/>
                  </a:lnTo>
                  <a:lnTo>
                    <a:pt x="2936" y="1030"/>
                  </a:lnTo>
                  <a:lnTo>
                    <a:pt x="3012" y="1037"/>
                  </a:lnTo>
                  <a:lnTo>
                    <a:pt x="3019" y="1113"/>
                  </a:lnTo>
                  <a:lnTo>
                    <a:pt x="3089" y="1169"/>
                  </a:lnTo>
                  <a:lnTo>
                    <a:pt x="3089" y="1197"/>
                  </a:lnTo>
                  <a:lnTo>
                    <a:pt x="3089" y="1204"/>
                  </a:lnTo>
                  <a:lnTo>
                    <a:pt x="3082" y="1246"/>
                  </a:lnTo>
                  <a:lnTo>
                    <a:pt x="3075" y="1252"/>
                  </a:lnTo>
                  <a:lnTo>
                    <a:pt x="3019" y="1294"/>
                  </a:lnTo>
                  <a:lnTo>
                    <a:pt x="3012" y="1301"/>
                  </a:lnTo>
                  <a:lnTo>
                    <a:pt x="2950" y="1357"/>
                  </a:lnTo>
                  <a:lnTo>
                    <a:pt x="2950" y="1364"/>
                  </a:lnTo>
                  <a:lnTo>
                    <a:pt x="2936" y="1399"/>
                  </a:lnTo>
                  <a:lnTo>
                    <a:pt x="2936" y="1413"/>
                  </a:lnTo>
                  <a:lnTo>
                    <a:pt x="2957" y="1447"/>
                  </a:lnTo>
                  <a:lnTo>
                    <a:pt x="2977" y="1524"/>
                  </a:lnTo>
                  <a:lnTo>
                    <a:pt x="2977" y="1607"/>
                  </a:lnTo>
                  <a:lnTo>
                    <a:pt x="3033" y="1614"/>
                  </a:lnTo>
                  <a:lnTo>
                    <a:pt x="3040" y="1628"/>
                  </a:lnTo>
                  <a:lnTo>
                    <a:pt x="3075" y="1656"/>
                  </a:lnTo>
                  <a:lnTo>
                    <a:pt x="3110" y="1663"/>
                  </a:lnTo>
                  <a:lnTo>
                    <a:pt x="3130" y="1705"/>
                  </a:lnTo>
                  <a:lnTo>
                    <a:pt x="3138" y="1705"/>
                  </a:lnTo>
                  <a:lnTo>
                    <a:pt x="3117" y="1719"/>
                  </a:lnTo>
                  <a:lnTo>
                    <a:pt x="3144" y="1746"/>
                  </a:lnTo>
                  <a:lnTo>
                    <a:pt x="3151" y="1788"/>
                  </a:lnTo>
                  <a:lnTo>
                    <a:pt x="3179" y="1795"/>
                  </a:lnTo>
                </a:path>
              </a:pathLst>
            </a:custGeom>
            <a:solidFill>
              <a:schemeClr val="accent2"/>
            </a:solidFill>
            <a:ln w="19050" cap="flat" cmpd="sng">
              <a:solidFill>
                <a:schemeClr val="bg1"/>
              </a:solidFill>
              <a:round/>
              <a:headEnd/>
              <a:tailEnd/>
            </a:ln>
            <a:effectLst/>
          </p:spPr>
          <p:txBody>
            <a:bodyPr wrap="none" anchor="ctr"/>
            <a:lstStyle/>
            <a:p>
              <a:endParaRPr lang="en-US"/>
            </a:p>
          </p:txBody>
        </p:sp>
        <p:sp>
          <p:nvSpPr>
            <p:cNvPr id="149" name="Freeform 108"/>
            <p:cNvSpPr>
              <a:spLocks noChangeArrowheads="1"/>
            </p:cNvSpPr>
            <p:nvPr/>
          </p:nvSpPr>
          <p:spPr bwMode="auto">
            <a:xfrm>
              <a:off x="15959089" y="2529788"/>
              <a:ext cx="1623750" cy="1458156"/>
            </a:xfrm>
            <a:custGeom>
              <a:avLst/>
              <a:gdLst>
                <a:gd name="T0" fmla="*/ 153 w 3459"/>
                <a:gd name="T1" fmla="*/ 1301 h 3103"/>
                <a:gd name="T2" fmla="*/ 98 w 3459"/>
                <a:gd name="T3" fmla="*/ 981 h 3103"/>
                <a:gd name="T4" fmla="*/ 56 w 3459"/>
                <a:gd name="T5" fmla="*/ 807 h 3103"/>
                <a:gd name="T6" fmla="*/ 63 w 3459"/>
                <a:gd name="T7" fmla="*/ 640 h 3103"/>
                <a:gd name="T8" fmla="*/ 279 w 3459"/>
                <a:gd name="T9" fmla="*/ 542 h 3103"/>
                <a:gd name="T10" fmla="*/ 550 w 3459"/>
                <a:gd name="T11" fmla="*/ 542 h 3103"/>
                <a:gd name="T12" fmla="*/ 661 w 3459"/>
                <a:gd name="T13" fmla="*/ 647 h 3103"/>
                <a:gd name="T14" fmla="*/ 1023 w 3459"/>
                <a:gd name="T15" fmla="*/ 703 h 3103"/>
                <a:gd name="T16" fmla="*/ 1134 w 3459"/>
                <a:gd name="T17" fmla="*/ 515 h 3103"/>
                <a:gd name="T18" fmla="*/ 1266 w 3459"/>
                <a:gd name="T19" fmla="*/ 341 h 3103"/>
                <a:gd name="T20" fmla="*/ 1413 w 3459"/>
                <a:gd name="T21" fmla="*/ 257 h 3103"/>
                <a:gd name="T22" fmla="*/ 1621 w 3459"/>
                <a:gd name="T23" fmla="*/ 223 h 3103"/>
                <a:gd name="T24" fmla="*/ 1788 w 3459"/>
                <a:gd name="T25" fmla="*/ 209 h 3103"/>
                <a:gd name="T26" fmla="*/ 2053 w 3459"/>
                <a:gd name="T27" fmla="*/ 174 h 3103"/>
                <a:gd name="T28" fmla="*/ 2282 w 3459"/>
                <a:gd name="T29" fmla="*/ 243 h 3103"/>
                <a:gd name="T30" fmla="*/ 2463 w 3459"/>
                <a:gd name="T31" fmla="*/ 174 h 3103"/>
                <a:gd name="T32" fmla="*/ 2755 w 3459"/>
                <a:gd name="T33" fmla="*/ 63 h 3103"/>
                <a:gd name="T34" fmla="*/ 2985 w 3459"/>
                <a:gd name="T35" fmla="*/ 0 h 3103"/>
                <a:gd name="T36" fmla="*/ 2922 w 3459"/>
                <a:gd name="T37" fmla="*/ 146 h 3103"/>
                <a:gd name="T38" fmla="*/ 2943 w 3459"/>
                <a:gd name="T39" fmla="*/ 341 h 3103"/>
                <a:gd name="T40" fmla="*/ 3103 w 3459"/>
                <a:gd name="T41" fmla="*/ 445 h 3103"/>
                <a:gd name="T42" fmla="*/ 3131 w 3459"/>
                <a:gd name="T43" fmla="*/ 654 h 3103"/>
                <a:gd name="T44" fmla="*/ 3409 w 3459"/>
                <a:gd name="T45" fmla="*/ 876 h 3103"/>
                <a:gd name="T46" fmla="*/ 3284 w 3459"/>
                <a:gd name="T47" fmla="*/ 974 h 3103"/>
                <a:gd name="T48" fmla="*/ 3152 w 3459"/>
                <a:gd name="T49" fmla="*/ 1030 h 3103"/>
                <a:gd name="T50" fmla="*/ 2978 w 3459"/>
                <a:gd name="T51" fmla="*/ 1064 h 3103"/>
                <a:gd name="T52" fmla="*/ 2888 w 3459"/>
                <a:gd name="T53" fmla="*/ 995 h 3103"/>
                <a:gd name="T54" fmla="*/ 2741 w 3459"/>
                <a:gd name="T55" fmla="*/ 1050 h 3103"/>
                <a:gd name="T56" fmla="*/ 2595 w 3459"/>
                <a:gd name="T57" fmla="*/ 1197 h 3103"/>
                <a:gd name="T58" fmla="*/ 2352 w 3459"/>
                <a:gd name="T59" fmla="*/ 1343 h 3103"/>
                <a:gd name="T60" fmla="*/ 2394 w 3459"/>
                <a:gd name="T61" fmla="*/ 1475 h 3103"/>
                <a:gd name="T62" fmla="*/ 2331 w 3459"/>
                <a:gd name="T63" fmla="*/ 1586 h 3103"/>
                <a:gd name="T64" fmla="*/ 2387 w 3459"/>
                <a:gd name="T65" fmla="*/ 1767 h 3103"/>
                <a:gd name="T66" fmla="*/ 2526 w 3459"/>
                <a:gd name="T67" fmla="*/ 1836 h 3103"/>
                <a:gd name="T68" fmla="*/ 2581 w 3459"/>
                <a:gd name="T69" fmla="*/ 2017 h 3103"/>
                <a:gd name="T70" fmla="*/ 2484 w 3459"/>
                <a:gd name="T71" fmla="*/ 2122 h 3103"/>
                <a:gd name="T72" fmla="*/ 2275 w 3459"/>
                <a:gd name="T73" fmla="*/ 2184 h 3103"/>
                <a:gd name="T74" fmla="*/ 2164 w 3459"/>
                <a:gd name="T75" fmla="*/ 2254 h 3103"/>
                <a:gd name="T76" fmla="*/ 2122 w 3459"/>
                <a:gd name="T77" fmla="*/ 2351 h 3103"/>
                <a:gd name="T78" fmla="*/ 2053 w 3459"/>
                <a:gd name="T79" fmla="*/ 2456 h 3103"/>
                <a:gd name="T80" fmla="*/ 1830 w 3459"/>
                <a:gd name="T81" fmla="*/ 2372 h 3103"/>
                <a:gd name="T82" fmla="*/ 1656 w 3459"/>
                <a:gd name="T83" fmla="*/ 2504 h 3103"/>
                <a:gd name="T84" fmla="*/ 1580 w 3459"/>
                <a:gd name="T85" fmla="*/ 2581 h 3103"/>
                <a:gd name="T86" fmla="*/ 1510 w 3459"/>
                <a:gd name="T87" fmla="*/ 2560 h 3103"/>
                <a:gd name="T88" fmla="*/ 1433 w 3459"/>
                <a:gd name="T89" fmla="*/ 2636 h 3103"/>
                <a:gd name="T90" fmla="*/ 1378 w 3459"/>
                <a:gd name="T91" fmla="*/ 2755 h 3103"/>
                <a:gd name="T92" fmla="*/ 1308 w 3459"/>
                <a:gd name="T93" fmla="*/ 2852 h 3103"/>
                <a:gd name="T94" fmla="*/ 1218 w 3459"/>
                <a:gd name="T95" fmla="*/ 3061 h 3103"/>
                <a:gd name="T96" fmla="*/ 1044 w 3459"/>
                <a:gd name="T97" fmla="*/ 3033 h 3103"/>
                <a:gd name="T98" fmla="*/ 974 w 3459"/>
                <a:gd name="T99" fmla="*/ 3047 h 3103"/>
                <a:gd name="T100" fmla="*/ 891 w 3459"/>
                <a:gd name="T101" fmla="*/ 3040 h 3103"/>
                <a:gd name="T102" fmla="*/ 814 w 3459"/>
                <a:gd name="T103" fmla="*/ 2838 h 3103"/>
                <a:gd name="T104" fmla="*/ 682 w 3459"/>
                <a:gd name="T105" fmla="*/ 2748 h 3103"/>
                <a:gd name="T106" fmla="*/ 522 w 3459"/>
                <a:gd name="T107" fmla="*/ 2741 h 3103"/>
                <a:gd name="T108" fmla="*/ 418 w 3459"/>
                <a:gd name="T109" fmla="*/ 2810 h 3103"/>
                <a:gd name="T110" fmla="*/ 237 w 3459"/>
                <a:gd name="T111" fmla="*/ 2810 h 3103"/>
                <a:gd name="T112" fmla="*/ 181 w 3459"/>
                <a:gd name="T113" fmla="*/ 2636 h 3103"/>
                <a:gd name="T114" fmla="*/ 181 w 3459"/>
                <a:gd name="T115" fmla="*/ 2518 h 3103"/>
                <a:gd name="T116" fmla="*/ 167 w 3459"/>
                <a:gd name="T117" fmla="*/ 2323 h 3103"/>
                <a:gd name="T118" fmla="*/ 293 w 3459"/>
                <a:gd name="T119" fmla="*/ 2031 h 3103"/>
                <a:gd name="T120" fmla="*/ 320 w 3459"/>
                <a:gd name="T121" fmla="*/ 1802 h 3103"/>
                <a:gd name="T122" fmla="*/ 237 w 3459"/>
                <a:gd name="T123" fmla="*/ 1607 h 3103"/>
                <a:gd name="T124" fmla="*/ 411 w 3459"/>
                <a:gd name="T125" fmla="*/ 1495 h 3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59" h="3103">
                  <a:moveTo>
                    <a:pt x="397" y="1405"/>
                  </a:moveTo>
                  <a:lnTo>
                    <a:pt x="355" y="1363"/>
                  </a:lnTo>
                  <a:lnTo>
                    <a:pt x="286" y="1329"/>
                  </a:lnTo>
                  <a:lnTo>
                    <a:pt x="237" y="1301"/>
                  </a:lnTo>
                  <a:lnTo>
                    <a:pt x="153" y="1301"/>
                  </a:lnTo>
                  <a:lnTo>
                    <a:pt x="119" y="1266"/>
                  </a:lnTo>
                  <a:lnTo>
                    <a:pt x="105" y="1224"/>
                  </a:lnTo>
                  <a:lnTo>
                    <a:pt x="153" y="1176"/>
                  </a:lnTo>
                  <a:lnTo>
                    <a:pt x="181" y="1043"/>
                  </a:lnTo>
                  <a:lnTo>
                    <a:pt x="98" y="981"/>
                  </a:lnTo>
                  <a:lnTo>
                    <a:pt x="35" y="995"/>
                  </a:lnTo>
                  <a:lnTo>
                    <a:pt x="21" y="918"/>
                  </a:lnTo>
                  <a:lnTo>
                    <a:pt x="0" y="876"/>
                  </a:lnTo>
                  <a:lnTo>
                    <a:pt x="49" y="842"/>
                  </a:lnTo>
                  <a:lnTo>
                    <a:pt x="56" y="807"/>
                  </a:lnTo>
                  <a:lnTo>
                    <a:pt x="28" y="772"/>
                  </a:lnTo>
                  <a:lnTo>
                    <a:pt x="91" y="737"/>
                  </a:lnTo>
                  <a:lnTo>
                    <a:pt x="98" y="737"/>
                  </a:lnTo>
                  <a:lnTo>
                    <a:pt x="70" y="668"/>
                  </a:lnTo>
                  <a:lnTo>
                    <a:pt x="63" y="640"/>
                  </a:lnTo>
                  <a:lnTo>
                    <a:pt x="105" y="619"/>
                  </a:lnTo>
                  <a:lnTo>
                    <a:pt x="147" y="508"/>
                  </a:lnTo>
                  <a:lnTo>
                    <a:pt x="223" y="536"/>
                  </a:lnTo>
                  <a:lnTo>
                    <a:pt x="279" y="522"/>
                  </a:lnTo>
                  <a:lnTo>
                    <a:pt x="279" y="542"/>
                  </a:lnTo>
                  <a:lnTo>
                    <a:pt x="397" y="487"/>
                  </a:lnTo>
                  <a:lnTo>
                    <a:pt x="453" y="473"/>
                  </a:lnTo>
                  <a:lnTo>
                    <a:pt x="515" y="494"/>
                  </a:lnTo>
                  <a:lnTo>
                    <a:pt x="522" y="522"/>
                  </a:lnTo>
                  <a:lnTo>
                    <a:pt x="550" y="542"/>
                  </a:lnTo>
                  <a:lnTo>
                    <a:pt x="626" y="584"/>
                  </a:lnTo>
                  <a:lnTo>
                    <a:pt x="564" y="640"/>
                  </a:lnTo>
                  <a:lnTo>
                    <a:pt x="564" y="654"/>
                  </a:lnTo>
                  <a:lnTo>
                    <a:pt x="640" y="654"/>
                  </a:lnTo>
                  <a:lnTo>
                    <a:pt x="661" y="647"/>
                  </a:lnTo>
                  <a:lnTo>
                    <a:pt x="724" y="689"/>
                  </a:lnTo>
                  <a:lnTo>
                    <a:pt x="752" y="682"/>
                  </a:lnTo>
                  <a:lnTo>
                    <a:pt x="835" y="716"/>
                  </a:lnTo>
                  <a:lnTo>
                    <a:pt x="912" y="689"/>
                  </a:lnTo>
                  <a:lnTo>
                    <a:pt x="1023" y="703"/>
                  </a:lnTo>
                  <a:lnTo>
                    <a:pt x="1037" y="703"/>
                  </a:lnTo>
                  <a:lnTo>
                    <a:pt x="1051" y="709"/>
                  </a:lnTo>
                  <a:lnTo>
                    <a:pt x="1100" y="619"/>
                  </a:lnTo>
                  <a:lnTo>
                    <a:pt x="1162" y="584"/>
                  </a:lnTo>
                  <a:lnTo>
                    <a:pt x="1134" y="515"/>
                  </a:lnTo>
                  <a:lnTo>
                    <a:pt x="1176" y="424"/>
                  </a:lnTo>
                  <a:lnTo>
                    <a:pt x="1183" y="382"/>
                  </a:lnTo>
                  <a:lnTo>
                    <a:pt x="1197" y="355"/>
                  </a:lnTo>
                  <a:lnTo>
                    <a:pt x="1218" y="348"/>
                  </a:lnTo>
                  <a:lnTo>
                    <a:pt x="1266" y="341"/>
                  </a:lnTo>
                  <a:lnTo>
                    <a:pt x="1294" y="313"/>
                  </a:lnTo>
                  <a:lnTo>
                    <a:pt x="1294" y="264"/>
                  </a:lnTo>
                  <a:lnTo>
                    <a:pt x="1350" y="257"/>
                  </a:lnTo>
                  <a:lnTo>
                    <a:pt x="1371" y="264"/>
                  </a:lnTo>
                  <a:lnTo>
                    <a:pt x="1413" y="257"/>
                  </a:lnTo>
                  <a:lnTo>
                    <a:pt x="1496" y="223"/>
                  </a:lnTo>
                  <a:lnTo>
                    <a:pt x="1531" y="223"/>
                  </a:lnTo>
                  <a:lnTo>
                    <a:pt x="1559" y="215"/>
                  </a:lnTo>
                  <a:lnTo>
                    <a:pt x="1580" y="215"/>
                  </a:lnTo>
                  <a:lnTo>
                    <a:pt x="1621" y="223"/>
                  </a:lnTo>
                  <a:lnTo>
                    <a:pt x="1656" y="257"/>
                  </a:lnTo>
                  <a:lnTo>
                    <a:pt x="1705" y="264"/>
                  </a:lnTo>
                  <a:lnTo>
                    <a:pt x="1754" y="243"/>
                  </a:lnTo>
                  <a:lnTo>
                    <a:pt x="1767" y="215"/>
                  </a:lnTo>
                  <a:lnTo>
                    <a:pt x="1788" y="209"/>
                  </a:lnTo>
                  <a:lnTo>
                    <a:pt x="1809" y="174"/>
                  </a:lnTo>
                  <a:lnTo>
                    <a:pt x="1872" y="195"/>
                  </a:lnTo>
                  <a:lnTo>
                    <a:pt x="1900" y="230"/>
                  </a:lnTo>
                  <a:lnTo>
                    <a:pt x="1983" y="188"/>
                  </a:lnTo>
                  <a:lnTo>
                    <a:pt x="2053" y="174"/>
                  </a:lnTo>
                  <a:lnTo>
                    <a:pt x="2115" y="215"/>
                  </a:lnTo>
                  <a:lnTo>
                    <a:pt x="2199" y="223"/>
                  </a:lnTo>
                  <a:lnTo>
                    <a:pt x="2227" y="257"/>
                  </a:lnTo>
                  <a:lnTo>
                    <a:pt x="2247" y="264"/>
                  </a:lnTo>
                  <a:lnTo>
                    <a:pt x="2282" y="243"/>
                  </a:lnTo>
                  <a:lnTo>
                    <a:pt x="2317" y="215"/>
                  </a:lnTo>
                  <a:lnTo>
                    <a:pt x="2352" y="215"/>
                  </a:lnTo>
                  <a:lnTo>
                    <a:pt x="2428" y="188"/>
                  </a:lnTo>
                  <a:lnTo>
                    <a:pt x="2449" y="160"/>
                  </a:lnTo>
                  <a:lnTo>
                    <a:pt x="2463" y="174"/>
                  </a:lnTo>
                  <a:lnTo>
                    <a:pt x="2561" y="111"/>
                  </a:lnTo>
                  <a:lnTo>
                    <a:pt x="2616" y="97"/>
                  </a:lnTo>
                  <a:lnTo>
                    <a:pt x="2672" y="90"/>
                  </a:lnTo>
                  <a:lnTo>
                    <a:pt x="2713" y="83"/>
                  </a:lnTo>
                  <a:lnTo>
                    <a:pt x="2755" y="63"/>
                  </a:lnTo>
                  <a:lnTo>
                    <a:pt x="2769" y="63"/>
                  </a:lnTo>
                  <a:lnTo>
                    <a:pt x="2790" y="63"/>
                  </a:lnTo>
                  <a:lnTo>
                    <a:pt x="2825" y="28"/>
                  </a:lnTo>
                  <a:lnTo>
                    <a:pt x="2874" y="28"/>
                  </a:lnTo>
                  <a:lnTo>
                    <a:pt x="2985" y="0"/>
                  </a:lnTo>
                  <a:lnTo>
                    <a:pt x="3040" y="21"/>
                  </a:lnTo>
                  <a:lnTo>
                    <a:pt x="3054" y="49"/>
                  </a:lnTo>
                  <a:lnTo>
                    <a:pt x="3013" y="76"/>
                  </a:lnTo>
                  <a:lnTo>
                    <a:pt x="3006" y="132"/>
                  </a:lnTo>
                  <a:lnTo>
                    <a:pt x="2922" y="146"/>
                  </a:lnTo>
                  <a:lnTo>
                    <a:pt x="2874" y="160"/>
                  </a:lnTo>
                  <a:lnTo>
                    <a:pt x="2867" y="181"/>
                  </a:lnTo>
                  <a:lnTo>
                    <a:pt x="2888" y="243"/>
                  </a:lnTo>
                  <a:lnTo>
                    <a:pt x="2888" y="292"/>
                  </a:lnTo>
                  <a:lnTo>
                    <a:pt x="2943" y="341"/>
                  </a:lnTo>
                  <a:lnTo>
                    <a:pt x="2908" y="382"/>
                  </a:lnTo>
                  <a:lnTo>
                    <a:pt x="2985" y="417"/>
                  </a:lnTo>
                  <a:lnTo>
                    <a:pt x="3020" y="480"/>
                  </a:lnTo>
                  <a:lnTo>
                    <a:pt x="3054" y="445"/>
                  </a:lnTo>
                  <a:lnTo>
                    <a:pt x="3103" y="445"/>
                  </a:lnTo>
                  <a:lnTo>
                    <a:pt x="3138" y="508"/>
                  </a:lnTo>
                  <a:lnTo>
                    <a:pt x="3166" y="542"/>
                  </a:lnTo>
                  <a:lnTo>
                    <a:pt x="3145" y="584"/>
                  </a:lnTo>
                  <a:lnTo>
                    <a:pt x="3138" y="619"/>
                  </a:lnTo>
                  <a:lnTo>
                    <a:pt x="3131" y="654"/>
                  </a:lnTo>
                  <a:lnTo>
                    <a:pt x="3145" y="675"/>
                  </a:lnTo>
                  <a:lnTo>
                    <a:pt x="3207" y="675"/>
                  </a:lnTo>
                  <a:lnTo>
                    <a:pt x="3249" y="703"/>
                  </a:lnTo>
                  <a:lnTo>
                    <a:pt x="3298" y="814"/>
                  </a:lnTo>
                  <a:lnTo>
                    <a:pt x="3409" y="876"/>
                  </a:lnTo>
                  <a:lnTo>
                    <a:pt x="3444" y="883"/>
                  </a:lnTo>
                  <a:lnTo>
                    <a:pt x="3458" y="897"/>
                  </a:lnTo>
                  <a:lnTo>
                    <a:pt x="3402" y="911"/>
                  </a:lnTo>
                  <a:lnTo>
                    <a:pt x="3340" y="967"/>
                  </a:lnTo>
                  <a:lnTo>
                    <a:pt x="3284" y="974"/>
                  </a:lnTo>
                  <a:lnTo>
                    <a:pt x="3305" y="1009"/>
                  </a:lnTo>
                  <a:lnTo>
                    <a:pt x="3263" y="1030"/>
                  </a:lnTo>
                  <a:lnTo>
                    <a:pt x="3228" y="1009"/>
                  </a:lnTo>
                  <a:lnTo>
                    <a:pt x="3180" y="1009"/>
                  </a:lnTo>
                  <a:lnTo>
                    <a:pt x="3152" y="1030"/>
                  </a:lnTo>
                  <a:lnTo>
                    <a:pt x="3075" y="1016"/>
                  </a:lnTo>
                  <a:lnTo>
                    <a:pt x="3054" y="1036"/>
                  </a:lnTo>
                  <a:lnTo>
                    <a:pt x="3034" y="1043"/>
                  </a:lnTo>
                  <a:lnTo>
                    <a:pt x="2978" y="1092"/>
                  </a:lnTo>
                  <a:lnTo>
                    <a:pt x="2978" y="1064"/>
                  </a:lnTo>
                  <a:lnTo>
                    <a:pt x="2985" y="1050"/>
                  </a:lnTo>
                  <a:lnTo>
                    <a:pt x="2971" y="1030"/>
                  </a:lnTo>
                  <a:lnTo>
                    <a:pt x="2943" y="1002"/>
                  </a:lnTo>
                  <a:lnTo>
                    <a:pt x="2901" y="1002"/>
                  </a:lnTo>
                  <a:lnTo>
                    <a:pt x="2888" y="995"/>
                  </a:lnTo>
                  <a:lnTo>
                    <a:pt x="2776" y="911"/>
                  </a:lnTo>
                  <a:lnTo>
                    <a:pt x="2776" y="939"/>
                  </a:lnTo>
                  <a:lnTo>
                    <a:pt x="2783" y="981"/>
                  </a:lnTo>
                  <a:lnTo>
                    <a:pt x="2769" y="1002"/>
                  </a:lnTo>
                  <a:lnTo>
                    <a:pt x="2741" y="1050"/>
                  </a:lnTo>
                  <a:lnTo>
                    <a:pt x="2741" y="1078"/>
                  </a:lnTo>
                  <a:lnTo>
                    <a:pt x="2686" y="1182"/>
                  </a:lnTo>
                  <a:lnTo>
                    <a:pt x="2651" y="1224"/>
                  </a:lnTo>
                  <a:lnTo>
                    <a:pt x="2644" y="1197"/>
                  </a:lnTo>
                  <a:lnTo>
                    <a:pt x="2595" y="1197"/>
                  </a:lnTo>
                  <a:lnTo>
                    <a:pt x="2574" y="1224"/>
                  </a:lnTo>
                  <a:lnTo>
                    <a:pt x="2526" y="1224"/>
                  </a:lnTo>
                  <a:lnTo>
                    <a:pt x="2380" y="1273"/>
                  </a:lnTo>
                  <a:lnTo>
                    <a:pt x="2359" y="1294"/>
                  </a:lnTo>
                  <a:lnTo>
                    <a:pt x="2352" y="1343"/>
                  </a:lnTo>
                  <a:lnTo>
                    <a:pt x="2421" y="1356"/>
                  </a:lnTo>
                  <a:lnTo>
                    <a:pt x="2477" y="1377"/>
                  </a:lnTo>
                  <a:lnTo>
                    <a:pt x="2456" y="1412"/>
                  </a:lnTo>
                  <a:lnTo>
                    <a:pt x="2414" y="1440"/>
                  </a:lnTo>
                  <a:lnTo>
                    <a:pt x="2394" y="1475"/>
                  </a:lnTo>
                  <a:lnTo>
                    <a:pt x="2407" y="1489"/>
                  </a:lnTo>
                  <a:lnTo>
                    <a:pt x="2387" y="1572"/>
                  </a:lnTo>
                  <a:lnTo>
                    <a:pt x="2366" y="1558"/>
                  </a:lnTo>
                  <a:lnTo>
                    <a:pt x="2359" y="1565"/>
                  </a:lnTo>
                  <a:lnTo>
                    <a:pt x="2331" y="1586"/>
                  </a:lnTo>
                  <a:lnTo>
                    <a:pt x="2289" y="1600"/>
                  </a:lnTo>
                  <a:lnTo>
                    <a:pt x="2331" y="1642"/>
                  </a:lnTo>
                  <a:lnTo>
                    <a:pt x="2387" y="1690"/>
                  </a:lnTo>
                  <a:lnTo>
                    <a:pt x="2407" y="1718"/>
                  </a:lnTo>
                  <a:lnTo>
                    <a:pt x="2387" y="1767"/>
                  </a:lnTo>
                  <a:lnTo>
                    <a:pt x="2394" y="1795"/>
                  </a:lnTo>
                  <a:lnTo>
                    <a:pt x="2442" y="1795"/>
                  </a:lnTo>
                  <a:lnTo>
                    <a:pt x="2477" y="1781"/>
                  </a:lnTo>
                  <a:lnTo>
                    <a:pt x="2491" y="1836"/>
                  </a:lnTo>
                  <a:lnTo>
                    <a:pt x="2526" y="1836"/>
                  </a:lnTo>
                  <a:lnTo>
                    <a:pt x="2546" y="1836"/>
                  </a:lnTo>
                  <a:lnTo>
                    <a:pt x="2519" y="1899"/>
                  </a:lnTo>
                  <a:lnTo>
                    <a:pt x="2574" y="1955"/>
                  </a:lnTo>
                  <a:lnTo>
                    <a:pt x="2595" y="1962"/>
                  </a:lnTo>
                  <a:lnTo>
                    <a:pt x="2581" y="2017"/>
                  </a:lnTo>
                  <a:lnTo>
                    <a:pt x="2546" y="2010"/>
                  </a:lnTo>
                  <a:lnTo>
                    <a:pt x="2526" y="2052"/>
                  </a:lnTo>
                  <a:lnTo>
                    <a:pt x="2505" y="2087"/>
                  </a:lnTo>
                  <a:lnTo>
                    <a:pt x="2512" y="2094"/>
                  </a:lnTo>
                  <a:lnTo>
                    <a:pt x="2484" y="2122"/>
                  </a:lnTo>
                  <a:lnTo>
                    <a:pt x="2407" y="2149"/>
                  </a:lnTo>
                  <a:lnTo>
                    <a:pt x="2380" y="2149"/>
                  </a:lnTo>
                  <a:lnTo>
                    <a:pt x="2359" y="2156"/>
                  </a:lnTo>
                  <a:lnTo>
                    <a:pt x="2289" y="2156"/>
                  </a:lnTo>
                  <a:lnTo>
                    <a:pt x="2275" y="2184"/>
                  </a:lnTo>
                  <a:lnTo>
                    <a:pt x="2254" y="2156"/>
                  </a:lnTo>
                  <a:lnTo>
                    <a:pt x="2233" y="2156"/>
                  </a:lnTo>
                  <a:lnTo>
                    <a:pt x="2164" y="2184"/>
                  </a:lnTo>
                  <a:lnTo>
                    <a:pt x="2136" y="2191"/>
                  </a:lnTo>
                  <a:lnTo>
                    <a:pt x="2164" y="2254"/>
                  </a:lnTo>
                  <a:lnTo>
                    <a:pt x="2185" y="2289"/>
                  </a:lnTo>
                  <a:lnTo>
                    <a:pt x="2157" y="2289"/>
                  </a:lnTo>
                  <a:lnTo>
                    <a:pt x="2115" y="2310"/>
                  </a:lnTo>
                  <a:lnTo>
                    <a:pt x="2136" y="2323"/>
                  </a:lnTo>
                  <a:lnTo>
                    <a:pt x="2122" y="2351"/>
                  </a:lnTo>
                  <a:lnTo>
                    <a:pt x="2150" y="2414"/>
                  </a:lnTo>
                  <a:lnTo>
                    <a:pt x="2136" y="2421"/>
                  </a:lnTo>
                  <a:lnTo>
                    <a:pt x="2150" y="2456"/>
                  </a:lnTo>
                  <a:lnTo>
                    <a:pt x="2053" y="2476"/>
                  </a:lnTo>
                  <a:lnTo>
                    <a:pt x="2053" y="2456"/>
                  </a:lnTo>
                  <a:lnTo>
                    <a:pt x="1983" y="2456"/>
                  </a:lnTo>
                  <a:lnTo>
                    <a:pt x="1969" y="2372"/>
                  </a:lnTo>
                  <a:lnTo>
                    <a:pt x="1921" y="2358"/>
                  </a:lnTo>
                  <a:lnTo>
                    <a:pt x="1858" y="2358"/>
                  </a:lnTo>
                  <a:lnTo>
                    <a:pt x="1830" y="2372"/>
                  </a:lnTo>
                  <a:lnTo>
                    <a:pt x="1802" y="2386"/>
                  </a:lnTo>
                  <a:lnTo>
                    <a:pt x="1760" y="2428"/>
                  </a:lnTo>
                  <a:lnTo>
                    <a:pt x="1635" y="2421"/>
                  </a:lnTo>
                  <a:lnTo>
                    <a:pt x="1656" y="2490"/>
                  </a:lnTo>
                  <a:lnTo>
                    <a:pt x="1656" y="2504"/>
                  </a:lnTo>
                  <a:lnTo>
                    <a:pt x="1608" y="2511"/>
                  </a:lnTo>
                  <a:lnTo>
                    <a:pt x="1608" y="2546"/>
                  </a:lnTo>
                  <a:lnTo>
                    <a:pt x="1593" y="2553"/>
                  </a:lnTo>
                  <a:lnTo>
                    <a:pt x="1593" y="2581"/>
                  </a:lnTo>
                  <a:lnTo>
                    <a:pt x="1580" y="2581"/>
                  </a:lnTo>
                  <a:lnTo>
                    <a:pt x="1559" y="2574"/>
                  </a:lnTo>
                  <a:lnTo>
                    <a:pt x="1531" y="2539"/>
                  </a:lnTo>
                  <a:lnTo>
                    <a:pt x="1524" y="2546"/>
                  </a:lnTo>
                  <a:lnTo>
                    <a:pt x="1510" y="2525"/>
                  </a:lnTo>
                  <a:lnTo>
                    <a:pt x="1510" y="2560"/>
                  </a:lnTo>
                  <a:lnTo>
                    <a:pt x="1461" y="2574"/>
                  </a:lnTo>
                  <a:lnTo>
                    <a:pt x="1441" y="2560"/>
                  </a:lnTo>
                  <a:lnTo>
                    <a:pt x="1447" y="2574"/>
                  </a:lnTo>
                  <a:lnTo>
                    <a:pt x="1433" y="2608"/>
                  </a:lnTo>
                  <a:lnTo>
                    <a:pt x="1433" y="2636"/>
                  </a:lnTo>
                  <a:lnTo>
                    <a:pt x="1406" y="2650"/>
                  </a:lnTo>
                  <a:lnTo>
                    <a:pt x="1413" y="2657"/>
                  </a:lnTo>
                  <a:lnTo>
                    <a:pt x="1413" y="2685"/>
                  </a:lnTo>
                  <a:lnTo>
                    <a:pt x="1378" y="2720"/>
                  </a:lnTo>
                  <a:lnTo>
                    <a:pt x="1378" y="2755"/>
                  </a:lnTo>
                  <a:lnTo>
                    <a:pt x="1343" y="2775"/>
                  </a:lnTo>
                  <a:lnTo>
                    <a:pt x="1336" y="2789"/>
                  </a:lnTo>
                  <a:lnTo>
                    <a:pt x="1343" y="2838"/>
                  </a:lnTo>
                  <a:lnTo>
                    <a:pt x="1350" y="2866"/>
                  </a:lnTo>
                  <a:lnTo>
                    <a:pt x="1308" y="2852"/>
                  </a:lnTo>
                  <a:lnTo>
                    <a:pt x="1308" y="2880"/>
                  </a:lnTo>
                  <a:lnTo>
                    <a:pt x="1301" y="2977"/>
                  </a:lnTo>
                  <a:lnTo>
                    <a:pt x="1253" y="3012"/>
                  </a:lnTo>
                  <a:lnTo>
                    <a:pt x="1246" y="3047"/>
                  </a:lnTo>
                  <a:lnTo>
                    <a:pt x="1218" y="3061"/>
                  </a:lnTo>
                  <a:lnTo>
                    <a:pt x="1197" y="3061"/>
                  </a:lnTo>
                  <a:lnTo>
                    <a:pt x="1176" y="3061"/>
                  </a:lnTo>
                  <a:lnTo>
                    <a:pt x="1114" y="3005"/>
                  </a:lnTo>
                  <a:lnTo>
                    <a:pt x="1086" y="3033"/>
                  </a:lnTo>
                  <a:lnTo>
                    <a:pt x="1044" y="3033"/>
                  </a:lnTo>
                  <a:lnTo>
                    <a:pt x="1044" y="3005"/>
                  </a:lnTo>
                  <a:lnTo>
                    <a:pt x="1016" y="3033"/>
                  </a:lnTo>
                  <a:lnTo>
                    <a:pt x="1016" y="3040"/>
                  </a:lnTo>
                  <a:lnTo>
                    <a:pt x="968" y="3082"/>
                  </a:lnTo>
                  <a:lnTo>
                    <a:pt x="974" y="3047"/>
                  </a:lnTo>
                  <a:lnTo>
                    <a:pt x="953" y="3075"/>
                  </a:lnTo>
                  <a:lnTo>
                    <a:pt x="947" y="3075"/>
                  </a:lnTo>
                  <a:lnTo>
                    <a:pt x="919" y="3102"/>
                  </a:lnTo>
                  <a:lnTo>
                    <a:pt x="877" y="3068"/>
                  </a:lnTo>
                  <a:lnTo>
                    <a:pt x="891" y="3040"/>
                  </a:lnTo>
                  <a:lnTo>
                    <a:pt x="814" y="3005"/>
                  </a:lnTo>
                  <a:lnTo>
                    <a:pt x="759" y="3005"/>
                  </a:lnTo>
                  <a:lnTo>
                    <a:pt x="793" y="2922"/>
                  </a:lnTo>
                  <a:lnTo>
                    <a:pt x="835" y="2873"/>
                  </a:lnTo>
                  <a:lnTo>
                    <a:pt x="814" y="2838"/>
                  </a:lnTo>
                  <a:lnTo>
                    <a:pt x="821" y="2810"/>
                  </a:lnTo>
                  <a:lnTo>
                    <a:pt x="835" y="2803"/>
                  </a:lnTo>
                  <a:lnTo>
                    <a:pt x="759" y="2755"/>
                  </a:lnTo>
                  <a:lnTo>
                    <a:pt x="724" y="2741"/>
                  </a:lnTo>
                  <a:lnTo>
                    <a:pt x="682" y="2748"/>
                  </a:lnTo>
                  <a:lnTo>
                    <a:pt x="640" y="2734"/>
                  </a:lnTo>
                  <a:lnTo>
                    <a:pt x="613" y="2755"/>
                  </a:lnTo>
                  <a:lnTo>
                    <a:pt x="606" y="2741"/>
                  </a:lnTo>
                  <a:lnTo>
                    <a:pt x="550" y="2741"/>
                  </a:lnTo>
                  <a:lnTo>
                    <a:pt x="522" y="2741"/>
                  </a:lnTo>
                  <a:lnTo>
                    <a:pt x="508" y="2748"/>
                  </a:lnTo>
                  <a:lnTo>
                    <a:pt x="460" y="2755"/>
                  </a:lnTo>
                  <a:lnTo>
                    <a:pt x="453" y="2769"/>
                  </a:lnTo>
                  <a:lnTo>
                    <a:pt x="425" y="2817"/>
                  </a:lnTo>
                  <a:lnTo>
                    <a:pt x="418" y="2810"/>
                  </a:lnTo>
                  <a:lnTo>
                    <a:pt x="355" y="2831"/>
                  </a:lnTo>
                  <a:lnTo>
                    <a:pt x="327" y="2845"/>
                  </a:lnTo>
                  <a:lnTo>
                    <a:pt x="265" y="2866"/>
                  </a:lnTo>
                  <a:lnTo>
                    <a:pt x="258" y="2852"/>
                  </a:lnTo>
                  <a:lnTo>
                    <a:pt x="237" y="2810"/>
                  </a:lnTo>
                  <a:lnTo>
                    <a:pt x="265" y="2789"/>
                  </a:lnTo>
                  <a:lnTo>
                    <a:pt x="230" y="2775"/>
                  </a:lnTo>
                  <a:lnTo>
                    <a:pt x="195" y="2769"/>
                  </a:lnTo>
                  <a:lnTo>
                    <a:pt x="195" y="2657"/>
                  </a:lnTo>
                  <a:lnTo>
                    <a:pt x="181" y="2636"/>
                  </a:lnTo>
                  <a:lnTo>
                    <a:pt x="195" y="2616"/>
                  </a:lnTo>
                  <a:lnTo>
                    <a:pt x="202" y="2602"/>
                  </a:lnTo>
                  <a:lnTo>
                    <a:pt x="195" y="2553"/>
                  </a:lnTo>
                  <a:lnTo>
                    <a:pt x="181" y="2539"/>
                  </a:lnTo>
                  <a:lnTo>
                    <a:pt x="181" y="2518"/>
                  </a:lnTo>
                  <a:lnTo>
                    <a:pt x="167" y="2456"/>
                  </a:lnTo>
                  <a:lnTo>
                    <a:pt x="105" y="2442"/>
                  </a:lnTo>
                  <a:lnTo>
                    <a:pt x="126" y="2393"/>
                  </a:lnTo>
                  <a:lnTo>
                    <a:pt x="153" y="2344"/>
                  </a:lnTo>
                  <a:lnTo>
                    <a:pt x="167" y="2323"/>
                  </a:lnTo>
                  <a:lnTo>
                    <a:pt x="167" y="2261"/>
                  </a:lnTo>
                  <a:lnTo>
                    <a:pt x="202" y="2226"/>
                  </a:lnTo>
                  <a:lnTo>
                    <a:pt x="258" y="2177"/>
                  </a:lnTo>
                  <a:lnTo>
                    <a:pt x="286" y="2066"/>
                  </a:lnTo>
                  <a:lnTo>
                    <a:pt x="293" y="2031"/>
                  </a:lnTo>
                  <a:lnTo>
                    <a:pt x="265" y="1983"/>
                  </a:lnTo>
                  <a:lnTo>
                    <a:pt x="313" y="1899"/>
                  </a:lnTo>
                  <a:lnTo>
                    <a:pt x="313" y="1892"/>
                  </a:lnTo>
                  <a:lnTo>
                    <a:pt x="327" y="1857"/>
                  </a:lnTo>
                  <a:lnTo>
                    <a:pt x="320" y="1802"/>
                  </a:lnTo>
                  <a:lnTo>
                    <a:pt x="293" y="1767"/>
                  </a:lnTo>
                  <a:lnTo>
                    <a:pt x="320" y="1732"/>
                  </a:lnTo>
                  <a:lnTo>
                    <a:pt x="300" y="1683"/>
                  </a:lnTo>
                  <a:lnTo>
                    <a:pt x="223" y="1635"/>
                  </a:lnTo>
                  <a:lnTo>
                    <a:pt x="237" y="1607"/>
                  </a:lnTo>
                  <a:lnTo>
                    <a:pt x="265" y="1600"/>
                  </a:lnTo>
                  <a:lnTo>
                    <a:pt x="265" y="1586"/>
                  </a:lnTo>
                  <a:lnTo>
                    <a:pt x="313" y="1565"/>
                  </a:lnTo>
                  <a:lnTo>
                    <a:pt x="376" y="1558"/>
                  </a:lnTo>
                  <a:lnTo>
                    <a:pt x="411" y="1495"/>
                  </a:lnTo>
                  <a:lnTo>
                    <a:pt x="390" y="1461"/>
                  </a:lnTo>
                  <a:lnTo>
                    <a:pt x="397" y="1405"/>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0" name="Freeform 109"/>
            <p:cNvSpPr>
              <a:spLocks noChangeArrowheads="1"/>
            </p:cNvSpPr>
            <p:nvPr/>
          </p:nvSpPr>
          <p:spPr bwMode="auto">
            <a:xfrm>
              <a:off x="14505171" y="2999961"/>
              <a:ext cx="2263722" cy="2009107"/>
            </a:xfrm>
            <a:custGeom>
              <a:avLst/>
              <a:gdLst>
                <a:gd name="T0" fmla="*/ 4619 w 4822"/>
                <a:gd name="T1" fmla="*/ 3666 h 4279"/>
                <a:gd name="T2" fmla="*/ 4229 w 4822"/>
                <a:gd name="T3" fmla="*/ 3666 h 4279"/>
                <a:gd name="T4" fmla="*/ 3909 w 4822"/>
                <a:gd name="T5" fmla="*/ 3749 h 4279"/>
                <a:gd name="T6" fmla="*/ 3652 w 4822"/>
                <a:gd name="T7" fmla="*/ 3603 h 4279"/>
                <a:gd name="T8" fmla="*/ 3297 w 4822"/>
                <a:gd name="T9" fmla="*/ 3749 h 4279"/>
                <a:gd name="T10" fmla="*/ 2901 w 4822"/>
                <a:gd name="T11" fmla="*/ 3568 h 4279"/>
                <a:gd name="T12" fmla="*/ 2546 w 4822"/>
                <a:gd name="T13" fmla="*/ 3471 h 4279"/>
                <a:gd name="T14" fmla="*/ 2344 w 4822"/>
                <a:gd name="T15" fmla="*/ 3290 h 4279"/>
                <a:gd name="T16" fmla="*/ 2108 w 4822"/>
                <a:gd name="T17" fmla="*/ 3380 h 4279"/>
                <a:gd name="T18" fmla="*/ 1857 w 4822"/>
                <a:gd name="T19" fmla="*/ 3290 h 4279"/>
                <a:gd name="T20" fmla="*/ 1649 w 4822"/>
                <a:gd name="T21" fmla="*/ 3353 h 4279"/>
                <a:gd name="T22" fmla="*/ 1391 w 4822"/>
                <a:gd name="T23" fmla="*/ 3582 h 4279"/>
                <a:gd name="T24" fmla="*/ 1280 w 4822"/>
                <a:gd name="T25" fmla="*/ 3812 h 4279"/>
                <a:gd name="T26" fmla="*/ 1294 w 4822"/>
                <a:gd name="T27" fmla="*/ 4076 h 4279"/>
                <a:gd name="T28" fmla="*/ 1217 w 4822"/>
                <a:gd name="T29" fmla="*/ 4271 h 4279"/>
                <a:gd name="T30" fmla="*/ 981 w 4822"/>
                <a:gd name="T31" fmla="*/ 3972 h 4279"/>
                <a:gd name="T32" fmla="*/ 807 w 4822"/>
                <a:gd name="T33" fmla="*/ 3756 h 4279"/>
                <a:gd name="T34" fmla="*/ 654 w 4822"/>
                <a:gd name="T35" fmla="*/ 3492 h 4279"/>
                <a:gd name="T36" fmla="*/ 515 w 4822"/>
                <a:gd name="T37" fmla="*/ 3478 h 4279"/>
                <a:gd name="T38" fmla="*/ 403 w 4822"/>
                <a:gd name="T39" fmla="*/ 3526 h 4279"/>
                <a:gd name="T40" fmla="*/ 215 w 4822"/>
                <a:gd name="T41" fmla="*/ 3387 h 4279"/>
                <a:gd name="T42" fmla="*/ 69 w 4822"/>
                <a:gd name="T43" fmla="*/ 3179 h 4279"/>
                <a:gd name="T44" fmla="*/ 48 w 4822"/>
                <a:gd name="T45" fmla="*/ 3053 h 4279"/>
                <a:gd name="T46" fmla="*/ 0 w 4822"/>
                <a:gd name="T47" fmla="*/ 2928 h 4279"/>
                <a:gd name="T48" fmla="*/ 250 w 4822"/>
                <a:gd name="T49" fmla="*/ 2866 h 4279"/>
                <a:gd name="T50" fmla="*/ 431 w 4822"/>
                <a:gd name="T51" fmla="*/ 2796 h 4279"/>
                <a:gd name="T52" fmla="*/ 556 w 4822"/>
                <a:gd name="T53" fmla="*/ 2699 h 4279"/>
                <a:gd name="T54" fmla="*/ 445 w 4822"/>
                <a:gd name="T55" fmla="*/ 2518 h 4279"/>
                <a:gd name="T56" fmla="*/ 313 w 4822"/>
                <a:gd name="T57" fmla="*/ 2240 h 4279"/>
                <a:gd name="T58" fmla="*/ 229 w 4822"/>
                <a:gd name="T59" fmla="*/ 2066 h 4279"/>
                <a:gd name="T60" fmla="*/ 146 w 4822"/>
                <a:gd name="T61" fmla="*/ 1732 h 4279"/>
                <a:gd name="T62" fmla="*/ 368 w 4822"/>
                <a:gd name="T63" fmla="*/ 1314 h 4279"/>
                <a:gd name="T64" fmla="*/ 570 w 4822"/>
                <a:gd name="T65" fmla="*/ 1217 h 4279"/>
                <a:gd name="T66" fmla="*/ 626 w 4822"/>
                <a:gd name="T67" fmla="*/ 1481 h 4279"/>
                <a:gd name="T68" fmla="*/ 744 w 4822"/>
                <a:gd name="T69" fmla="*/ 1732 h 4279"/>
                <a:gd name="T70" fmla="*/ 939 w 4822"/>
                <a:gd name="T71" fmla="*/ 1641 h 4279"/>
                <a:gd name="T72" fmla="*/ 862 w 4822"/>
                <a:gd name="T73" fmla="*/ 1405 h 4279"/>
                <a:gd name="T74" fmla="*/ 1148 w 4822"/>
                <a:gd name="T75" fmla="*/ 981 h 4279"/>
                <a:gd name="T76" fmla="*/ 1287 w 4822"/>
                <a:gd name="T77" fmla="*/ 535 h 4279"/>
                <a:gd name="T78" fmla="*/ 1488 w 4822"/>
                <a:gd name="T79" fmla="*/ 361 h 4279"/>
                <a:gd name="T80" fmla="*/ 1718 w 4822"/>
                <a:gd name="T81" fmla="*/ 723 h 4279"/>
                <a:gd name="T82" fmla="*/ 2170 w 4822"/>
                <a:gd name="T83" fmla="*/ 619 h 4279"/>
                <a:gd name="T84" fmla="*/ 2462 w 4822"/>
                <a:gd name="T85" fmla="*/ 765 h 4279"/>
                <a:gd name="T86" fmla="*/ 2692 w 4822"/>
                <a:gd name="T87" fmla="*/ 716 h 4279"/>
                <a:gd name="T88" fmla="*/ 2629 w 4822"/>
                <a:gd name="T89" fmla="*/ 466 h 4279"/>
                <a:gd name="T90" fmla="*/ 2629 w 4822"/>
                <a:gd name="T91" fmla="*/ 48 h 4279"/>
                <a:gd name="T92" fmla="*/ 3012 w 4822"/>
                <a:gd name="T93" fmla="*/ 180 h 4279"/>
                <a:gd name="T94" fmla="*/ 3450 w 4822"/>
                <a:gd name="T95" fmla="*/ 361 h 4279"/>
                <a:gd name="T96" fmla="*/ 3415 w 4822"/>
                <a:gd name="T97" fmla="*/ 730 h 4279"/>
                <a:gd name="T98" fmla="*/ 3262 w 4822"/>
                <a:gd name="T99" fmla="*/ 1259 h 4279"/>
                <a:gd name="T100" fmla="*/ 3276 w 4822"/>
                <a:gd name="T101" fmla="*/ 1634 h 4279"/>
                <a:gd name="T102" fmla="*/ 3520 w 4822"/>
                <a:gd name="T103" fmla="*/ 1815 h 4279"/>
                <a:gd name="T104" fmla="*/ 3854 w 4822"/>
                <a:gd name="T105" fmla="*/ 1753 h 4279"/>
                <a:gd name="T106" fmla="*/ 3520 w 4822"/>
                <a:gd name="T107" fmla="*/ 2601 h 4279"/>
                <a:gd name="T108" fmla="*/ 3638 w 4822"/>
                <a:gd name="T109" fmla="*/ 2768 h 4279"/>
                <a:gd name="T110" fmla="*/ 3847 w 4822"/>
                <a:gd name="T111" fmla="*/ 2984 h 4279"/>
                <a:gd name="T112" fmla="*/ 4104 w 4822"/>
                <a:gd name="T113" fmla="*/ 3241 h 4279"/>
                <a:gd name="T114" fmla="*/ 4327 w 4822"/>
                <a:gd name="T115" fmla="*/ 3353 h 4279"/>
                <a:gd name="T116" fmla="*/ 4494 w 4822"/>
                <a:gd name="T117" fmla="*/ 3478 h 4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22" h="4279">
                  <a:moveTo>
                    <a:pt x="4654" y="3582"/>
                  </a:moveTo>
                  <a:lnTo>
                    <a:pt x="4751" y="3638"/>
                  </a:lnTo>
                  <a:lnTo>
                    <a:pt x="4793" y="3645"/>
                  </a:lnTo>
                  <a:lnTo>
                    <a:pt x="4821" y="3673"/>
                  </a:lnTo>
                  <a:lnTo>
                    <a:pt x="4814" y="3687"/>
                  </a:lnTo>
                  <a:lnTo>
                    <a:pt x="4765" y="3680"/>
                  </a:lnTo>
                  <a:lnTo>
                    <a:pt x="4730" y="3673"/>
                  </a:lnTo>
                  <a:lnTo>
                    <a:pt x="4703" y="3687"/>
                  </a:lnTo>
                  <a:lnTo>
                    <a:pt x="4654" y="3666"/>
                  </a:lnTo>
                  <a:lnTo>
                    <a:pt x="4626" y="3673"/>
                  </a:lnTo>
                  <a:lnTo>
                    <a:pt x="4619" y="3666"/>
                  </a:lnTo>
                  <a:lnTo>
                    <a:pt x="4619" y="3673"/>
                  </a:lnTo>
                  <a:lnTo>
                    <a:pt x="4577" y="3673"/>
                  </a:lnTo>
                  <a:lnTo>
                    <a:pt x="4563" y="3707"/>
                  </a:lnTo>
                  <a:lnTo>
                    <a:pt x="4522" y="3687"/>
                  </a:lnTo>
                  <a:lnTo>
                    <a:pt x="4466" y="3707"/>
                  </a:lnTo>
                  <a:lnTo>
                    <a:pt x="4445" y="3707"/>
                  </a:lnTo>
                  <a:lnTo>
                    <a:pt x="4375" y="3707"/>
                  </a:lnTo>
                  <a:lnTo>
                    <a:pt x="4361" y="3721"/>
                  </a:lnTo>
                  <a:lnTo>
                    <a:pt x="4313" y="3687"/>
                  </a:lnTo>
                  <a:lnTo>
                    <a:pt x="4264" y="3666"/>
                  </a:lnTo>
                  <a:lnTo>
                    <a:pt x="4229" y="3666"/>
                  </a:lnTo>
                  <a:lnTo>
                    <a:pt x="4209" y="3687"/>
                  </a:lnTo>
                  <a:lnTo>
                    <a:pt x="4160" y="3680"/>
                  </a:lnTo>
                  <a:lnTo>
                    <a:pt x="4118" y="3673"/>
                  </a:lnTo>
                  <a:lnTo>
                    <a:pt x="4076" y="3707"/>
                  </a:lnTo>
                  <a:lnTo>
                    <a:pt x="4035" y="3721"/>
                  </a:lnTo>
                  <a:lnTo>
                    <a:pt x="4028" y="3742"/>
                  </a:lnTo>
                  <a:lnTo>
                    <a:pt x="3972" y="3742"/>
                  </a:lnTo>
                  <a:lnTo>
                    <a:pt x="3930" y="3770"/>
                  </a:lnTo>
                  <a:lnTo>
                    <a:pt x="3944" y="3749"/>
                  </a:lnTo>
                  <a:lnTo>
                    <a:pt x="3909" y="3756"/>
                  </a:lnTo>
                  <a:lnTo>
                    <a:pt x="3909" y="3749"/>
                  </a:lnTo>
                  <a:lnTo>
                    <a:pt x="3902" y="3749"/>
                  </a:lnTo>
                  <a:lnTo>
                    <a:pt x="3888" y="3735"/>
                  </a:lnTo>
                  <a:lnTo>
                    <a:pt x="3854" y="3735"/>
                  </a:lnTo>
                  <a:lnTo>
                    <a:pt x="3819" y="3714"/>
                  </a:lnTo>
                  <a:lnTo>
                    <a:pt x="3798" y="3721"/>
                  </a:lnTo>
                  <a:lnTo>
                    <a:pt x="3784" y="3714"/>
                  </a:lnTo>
                  <a:lnTo>
                    <a:pt x="3735" y="3707"/>
                  </a:lnTo>
                  <a:lnTo>
                    <a:pt x="3687" y="3680"/>
                  </a:lnTo>
                  <a:lnTo>
                    <a:pt x="3701" y="3666"/>
                  </a:lnTo>
                  <a:lnTo>
                    <a:pt x="3673" y="3603"/>
                  </a:lnTo>
                  <a:lnTo>
                    <a:pt x="3652" y="3603"/>
                  </a:lnTo>
                  <a:lnTo>
                    <a:pt x="3638" y="3624"/>
                  </a:lnTo>
                  <a:lnTo>
                    <a:pt x="3610" y="3666"/>
                  </a:lnTo>
                  <a:lnTo>
                    <a:pt x="3610" y="3645"/>
                  </a:lnTo>
                  <a:lnTo>
                    <a:pt x="3589" y="3610"/>
                  </a:lnTo>
                  <a:lnTo>
                    <a:pt x="3527" y="3687"/>
                  </a:lnTo>
                  <a:lnTo>
                    <a:pt x="3506" y="3735"/>
                  </a:lnTo>
                  <a:lnTo>
                    <a:pt x="3478" y="3749"/>
                  </a:lnTo>
                  <a:lnTo>
                    <a:pt x="3443" y="3770"/>
                  </a:lnTo>
                  <a:lnTo>
                    <a:pt x="3422" y="3770"/>
                  </a:lnTo>
                  <a:lnTo>
                    <a:pt x="3332" y="3770"/>
                  </a:lnTo>
                  <a:lnTo>
                    <a:pt x="3297" y="3749"/>
                  </a:lnTo>
                  <a:lnTo>
                    <a:pt x="3228" y="3714"/>
                  </a:lnTo>
                  <a:lnTo>
                    <a:pt x="3193" y="3707"/>
                  </a:lnTo>
                  <a:lnTo>
                    <a:pt x="3165" y="3666"/>
                  </a:lnTo>
                  <a:lnTo>
                    <a:pt x="3151" y="3624"/>
                  </a:lnTo>
                  <a:lnTo>
                    <a:pt x="3116" y="3610"/>
                  </a:lnTo>
                  <a:lnTo>
                    <a:pt x="3054" y="3652"/>
                  </a:lnTo>
                  <a:lnTo>
                    <a:pt x="2991" y="3610"/>
                  </a:lnTo>
                  <a:lnTo>
                    <a:pt x="2970" y="3610"/>
                  </a:lnTo>
                  <a:lnTo>
                    <a:pt x="2963" y="3589"/>
                  </a:lnTo>
                  <a:lnTo>
                    <a:pt x="2914" y="3575"/>
                  </a:lnTo>
                  <a:lnTo>
                    <a:pt x="2901" y="3568"/>
                  </a:lnTo>
                  <a:lnTo>
                    <a:pt x="2866" y="3526"/>
                  </a:lnTo>
                  <a:lnTo>
                    <a:pt x="2817" y="3506"/>
                  </a:lnTo>
                  <a:lnTo>
                    <a:pt x="2762" y="3513"/>
                  </a:lnTo>
                  <a:lnTo>
                    <a:pt x="2741" y="3485"/>
                  </a:lnTo>
                  <a:lnTo>
                    <a:pt x="2720" y="3485"/>
                  </a:lnTo>
                  <a:lnTo>
                    <a:pt x="2685" y="3513"/>
                  </a:lnTo>
                  <a:lnTo>
                    <a:pt x="2664" y="3520"/>
                  </a:lnTo>
                  <a:lnTo>
                    <a:pt x="2622" y="3520"/>
                  </a:lnTo>
                  <a:lnTo>
                    <a:pt x="2602" y="3478"/>
                  </a:lnTo>
                  <a:lnTo>
                    <a:pt x="2546" y="3485"/>
                  </a:lnTo>
                  <a:lnTo>
                    <a:pt x="2546" y="3471"/>
                  </a:lnTo>
                  <a:lnTo>
                    <a:pt x="2532" y="3436"/>
                  </a:lnTo>
                  <a:lnTo>
                    <a:pt x="2504" y="3422"/>
                  </a:lnTo>
                  <a:lnTo>
                    <a:pt x="2511" y="3387"/>
                  </a:lnTo>
                  <a:lnTo>
                    <a:pt x="2497" y="3346"/>
                  </a:lnTo>
                  <a:lnTo>
                    <a:pt x="2441" y="3290"/>
                  </a:lnTo>
                  <a:lnTo>
                    <a:pt x="2414" y="3290"/>
                  </a:lnTo>
                  <a:lnTo>
                    <a:pt x="2414" y="3297"/>
                  </a:lnTo>
                  <a:lnTo>
                    <a:pt x="2372" y="3339"/>
                  </a:lnTo>
                  <a:lnTo>
                    <a:pt x="2330" y="3360"/>
                  </a:lnTo>
                  <a:lnTo>
                    <a:pt x="2337" y="3339"/>
                  </a:lnTo>
                  <a:lnTo>
                    <a:pt x="2344" y="3290"/>
                  </a:lnTo>
                  <a:lnTo>
                    <a:pt x="2309" y="3276"/>
                  </a:lnTo>
                  <a:lnTo>
                    <a:pt x="2281" y="3290"/>
                  </a:lnTo>
                  <a:lnTo>
                    <a:pt x="2261" y="3318"/>
                  </a:lnTo>
                  <a:lnTo>
                    <a:pt x="2302" y="3380"/>
                  </a:lnTo>
                  <a:lnTo>
                    <a:pt x="2274" y="3415"/>
                  </a:lnTo>
                  <a:lnTo>
                    <a:pt x="2212" y="3360"/>
                  </a:lnTo>
                  <a:lnTo>
                    <a:pt x="2205" y="3360"/>
                  </a:lnTo>
                  <a:lnTo>
                    <a:pt x="2184" y="3408"/>
                  </a:lnTo>
                  <a:lnTo>
                    <a:pt x="2177" y="3450"/>
                  </a:lnTo>
                  <a:lnTo>
                    <a:pt x="2170" y="3415"/>
                  </a:lnTo>
                  <a:lnTo>
                    <a:pt x="2108" y="3380"/>
                  </a:lnTo>
                  <a:lnTo>
                    <a:pt x="2073" y="3339"/>
                  </a:lnTo>
                  <a:lnTo>
                    <a:pt x="2066" y="3325"/>
                  </a:lnTo>
                  <a:lnTo>
                    <a:pt x="2052" y="3339"/>
                  </a:lnTo>
                  <a:lnTo>
                    <a:pt x="2045" y="3346"/>
                  </a:lnTo>
                  <a:lnTo>
                    <a:pt x="2073" y="3380"/>
                  </a:lnTo>
                  <a:lnTo>
                    <a:pt x="2003" y="3443"/>
                  </a:lnTo>
                  <a:lnTo>
                    <a:pt x="1920" y="3408"/>
                  </a:lnTo>
                  <a:lnTo>
                    <a:pt x="1857" y="3387"/>
                  </a:lnTo>
                  <a:lnTo>
                    <a:pt x="1871" y="3346"/>
                  </a:lnTo>
                  <a:lnTo>
                    <a:pt x="1871" y="3297"/>
                  </a:lnTo>
                  <a:lnTo>
                    <a:pt x="1857" y="3290"/>
                  </a:lnTo>
                  <a:lnTo>
                    <a:pt x="1836" y="3283"/>
                  </a:lnTo>
                  <a:lnTo>
                    <a:pt x="1822" y="3339"/>
                  </a:lnTo>
                  <a:lnTo>
                    <a:pt x="1760" y="3353"/>
                  </a:lnTo>
                  <a:lnTo>
                    <a:pt x="1725" y="3290"/>
                  </a:lnTo>
                  <a:lnTo>
                    <a:pt x="1711" y="3290"/>
                  </a:lnTo>
                  <a:lnTo>
                    <a:pt x="1704" y="3297"/>
                  </a:lnTo>
                  <a:lnTo>
                    <a:pt x="1704" y="3311"/>
                  </a:lnTo>
                  <a:lnTo>
                    <a:pt x="1725" y="3374"/>
                  </a:lnTo>
                  <a:lnTo>
                    <a:pt x="1690" y="3408"/>
                  </a:lnTo>
                  <a:lnTo>
                    <a:pt x="1683" y="3408"/>
                  </a:lnTo>
                  <a:lnTo>
                    <a:pt x="1649" y="3353"/>
                  </a:lnTo>
                  <a:lnTo>
                    <a:pt x="1614" y="3360"/>
                  </a:lnTo>
                  <a:lnTo>
                    <a:pt x="1544" y="3374"/>
                  </a:lnTo>
                  <a:lnTo>
                    <a:pt x="1530" y="3387"/>
                  </a:lnTo>
                  <a:lnTo>
                    <a:pt x="1495" y="3408"/>
                  </a:lnTo>
                  <a:lnTo>
                    <a:pt x="1454" y="3436"/>
                  </a:lnTo>
                  <a:lnTo>
                    <a:pt x="1426" y="3478"/>
                  </a:lnTo>
                  <a:lnTo>
                    <a:pt x="1440" y="3478"/>
                  </a:lnTo>
                  <a:lnTo>
                    <a:pt x="1426" y="3520"/>
                  </a:lnTo>
                  <a:lnTo>
                    <a:pt x="1440" y="3526"/>
                  </a:lnTo>
                  <a:lnTo>
                    <a:pt x="1426" y="3547"/>
                  </a:lnTo>
                  <a:lnTo>
                    <a:pt x="1391" y="3582"/>
                  </a:lnTo>
                  <a:lnTo>
                    <a:pt x="1377" y="3652"/>
                  </a:lnTo>
                  <a:lnTo>
                    <a:pt x="1356" y="3673"/>
                  </a:lnTo>
                  <a:lnTo>
                    <a:pt x="1349" y="3687"/>
                  </a:lnTo>
                  <a:lnTo>
                    <a:pt x="1328" y="3714"/>
                  </a:lnTo>
                  <a:lnTo>
                    <a:pt x="1321" y="3721"/>
                  </a:lnTo>
                  <a:lnTo>
                    <a:pt x="1294" y="3721"/>
                  </a:lnTo>
                  <a:lnTo>
                    <a:pt x="1294" y="3742"/>
                  </a:lnTo>
                  <a:lnTo>
                    <a:pt x="1301" y="3749"/>
                  </a:lnTo>
                  <a:lnTo>
                    <a:pt x="1294" y="3777"/>
                  </a:lnTo>
                  <a:lnTo>
                    <a:pt x="1280" y="3805"/>
                  </a:lnTo>
                  <a:lnTo>
                    <a:pt x="1280" y="3812"/>
                  </a:lnTo>
                  <a:lnTo>
                    <a:pt x="1301" y="3819"/>
                  </a:lnTo>
                  <a:lnTo>
                    <a:pt x="1301" y="3847"/>
                  </a:lnTo>
                  <a:lnTo>
                    <a:pt x="1342" y="3839"/>
                  </a:lnTo>
                  <a:lnTo>
                    <a:pt x="1356" y="3853"/>
                  </a:lnTo>
                  <a:lnTo>
                    <a:pt x="1384" y="3867"/>
                  </a:lnTo>
                  <a:lnTo>
                    <a:pt x="1412" y="3965"/>
                  </a:lnTo>
                  <a:lnTo>
                    <a:pt x="1419" y="3972"/>
                  </a:lnTo>
                  <a:lnTo>
                    <a:pt x="1398" y="3986"/>
                  </a:lnTo>
                  <a:lnTo>
                    <a:pt x="1349" y="4014"/>
                  </a:lnTo>
                  <a:lnTo>
                    <a:pt x="1342" y="4041"/>
                  </a:lnTo>
                  <a:lnTo>
                    <a:pt x="1294" y="4076"/>
                  </a:lnTo>
                  <a:lnTo>
                    <a:pt x="1294" y="4104"/>
                  </a:lnTo>
                  <a:lnTo>
                    <a:pt x="1349" y="4139"/>
                  </a:lnTo>
                  <a:lnTo>
                    <a:pt x="1356" y="4166"/>
                  </a:lnTo>
                  <a:lnTo>
                    <a:pt x="1328" y="4236"/>
                  </a:lnTo>
                  <a:lnTo>
                    <a:pt x="1349" y="4257"/>
                  </a:lnTo>
                  <a:lnTo>
                    <a:pt x="1315" y="4264"/>
                  </a:lnTo>
                  <a:lnTo>
                    <a:pt x="1315" y="4278"/>
                  </a:lnTo>
                  <a:lnTo>
                    <a:pt x="1252" y="4278"/>
                  </a:lnTo>
                  <a:lnTo>
                    <a:pt x="1245" y="4257"/>
                  </a:lnTo>
                  <a:lnTo>
                    <a:pt x="1210" y="4201"/>
                  </a:lnTo>
                  <a:lnTo>
                    <a:pt x="1217" y="4271"/>
                  </a:lnTo>
                  <a:lnTo>
                    <a:pt x="1155" y="4264"/>
                  </a:lnTo>
                  <a:lnTo>
                    <a:pt x="1155" y="4257"/>
                  </a:lnTo>
                  <a:lnTo>
                    <a:pt x="1155" y="4201"/>
                  </a:lnTo>
                  <a:lnTo>
                    <a:pt x="1169" y="4111"/>
                  </a:lnTo>
                  <a:lnTo>
                    <a:pt x="1113" y="4083"/>
                  </a:lnTo>
                  <a:lnTo>
                    <a:pt x="1113" y="4034"/>
                  </a:lnTo>
                  <a:lnTo>
                    <a:pt x="1092" y="4014"/>
                  </a:lnTo>
                  <a:lnTo>
                    <a:pt x="1071" y="3979"/>
                  </a:lnTo>
                  <a:lnTo>
                    <a:pt x="1071" y="3986"/>
                  </a:lnTo>
                  <a:lnTo>
                    <a:pt x="1002" y="4000"/>
                  </a:lnTo>
                  <a:lnTo>
                    <a:pt x="981" y="3972"/>
                  </a:lnTo>
                  <a:lnTo>
                    <a:pt x="960" y="3979"/>
                  </a:lnTo>
                  <a:lnTo>
                    <a:pt x="932" y="3979"/>
                  </a:lnTo>
                  <a:lnTo>
                    <a:pt x="925" y="3944"/>
                  </a:lnTo>
                  <a:lnTo>
                    <a:pt x="897" y="3909"/>
                  </a:lnTo>
                  <a:lnTo>
                    <a:pt x="932" y="3874"/>
                  </a:lnTo>
                  <a:lnTo>
                    <a:pt x="918" y="3839"/>
                  </a:lnTo>
                  <a:lnTo>
                    <a:pt x="897" y="3833"/>
                  </a:lnTo>
                  <a:lnTo>
                    <a:pt x="862" y="3819"/>
                  </a:lnTo>
                  <a:lnTo>
                    <a:pt x="862" y="3805"/>
                  </a:lnTo>
                  <a:lnTo>
                    <a:pt x="855" y="3798"/>
                  </a:lnTo>
                  <a:lnTo>
                    <a:pt x="807" y="3756"/>
                  </a:lnTo>
                  <a:lnTo>
                    <a:pt x="800" y="3735"/>
                  </a:lnTo>
                  <a:lnTo>
                    <a:pt x="765" y="3701"/>
                  </a:lnTo>
                  <a:lnTo>
                    <a:pt x="772" y="3680"/>
                  </a:lnTo>
                  <a:lnTo>
                    <a:pt x="786" y="3673"/>
                  </a:lnTo>
                  <a:lnTo>
                    <a:pt x="786" y="3645"/>
                  </a:lnTo>
                  <a:lnTo>
                    <a:pt x="758" y="3610"/>
                  </a:lnTo>
                  <a:lnTo>
                    <a:pt x="723" y="3610"/>
                  </a:lnTo>
                  <a:lnTo>
                    <a:pt x="696" y="3617"/>
                  </a:lnTo>
                  <a:lnTo>
                    <a:pt x="675" y="3603"/>
                  </a:lnTo>
                  <a:lnTo>
                    <a:pt x="654" y="3547"/>
                  </a:lnTo>
                  <a:lnTo>
                    <a:pt x="654" y="3492"/>
                  </a:lnTo>
                  <a:lnTo>
                    <a:pt x="640" y="3485"/>
                  </a:lnTo>
                  <a:lnTo>
                    <a:pt x="654" y="3478"/>
                  </a:lnTo>
                  <a:lnTo>
                    <a:pt x="640" y="3471"/>
                  </a:lnTo>
                  <a:lnTo>
                    <a:pt x="633" y="3471"/>
                  </a:lnTo>
                  <a:lnTo>
                    <a:pt x="633" y="3450"/>
                  </a:lnTo>
                  <a:lnTo>
                    <a:pt x="605" y="3457"/>
                  </a:lnTo>
                  <a:lnTo>
                    <a:pt x="598" y="3478"/>
                  </a:lnTo>
                  <a:lnTo>
                    <a:pt x="591" y="3457"/>
                  </a:lnTo>
                  <a:lnTo>
                    <a:pt x="556" y="3478"/>
                  </a:lnTo>
                  <a:lnTo>
                    <a:pt x="529" y="3485"/>
                  </a:lnTo>
                  <a:lnTo>
                    <a:pt x="515" y="3478"/>
                  </a:lnTo>
                  <a:lnTo>
                    <a:pt x="515" y="3492"/>
                  </a:lnTo>
                  <a:lnTo>
                    <a:pt x="501" y="3492"/>
                  </a:lnTo>
                  <a:lnTo>
                    <a:pt x="508" y="3513"/>
                  </a:lnTo>
                  <a:lnTo>
                    <a:pt x="480" y="3506"/>
                  </a:lnTo>
                  <a:lnTo>
                    <a:pt x="494" y="3513"/>
                  </a:lnTo>
                  <a:lnTo>
                    <a:pt x="480" y="3526"/>
                  </a:lnTo>
                  <a:lnTo>
                    <a:pt x="445" y="3526"/>
                  </a:lnTo>
                  <a:lnTo>
                    <a:pt x="459" y="3547"/>
                  </a:lnTo>
                  <a:lnTo>
                    <a:pt x="431" y="3554"/>
                  </a:lnTo>
                  <a:lnTo>
                    <a:pt x="403" y="3554"/>
                  </a:lnTo>
                  <a:lnTo>
                    <a:pt x="403" y="3526"/>
                  </a:lnTo>
                  <a:lnTo>
                    <a:pt x="368" y="3526"/>
                  </a:lnTo>
                  <a:lnTo>
                    <a:pt x="334" y="3492"/>
                  </a:lnTo>
                  <a:lnTo>
                    <a:pt x="334" y="3513"/>
                  </a:lnTo>
                  <a:lnTo>
                    <a:pt x="306" y="3526"/>
                  </a:lnTo>
                  <a:lnTo>
                    <a:pt x="250" y="3506"/>
                  </a:lnTo>
                  <a:lnTo>
                    <a:pt x="229" y="3478"/>
                  </a:lnTo>
                  <a:lnTo>
                    <a:pt x="236" y="3443"/>
                  </a:lnTo>
                  <a:lnTo>
                    <a:pt x="229" y="3443"/>
                  </a:lnTo>
                  <a:lnTo>
                    <a:pt x="229" y="3422"/>
                  </a:lnTo>
                  <a:lnTo>
                    <a:pt x="236" y="3415"/>
                  </a:lnTo>
                  <a:lnTo>
                    <a:pt x="215" y="3387"/>
                  </a:lnTo>
                  <a:lnTo>
                    <a:pt x="188" y="3380"/>
                  </a:lnTo>
                  <a:lnTo>
                    <a:pt x="188" y="3374"/>
                  </a:lnTo>
                  <a:lnTo>
                    <a:pt x="181" y="3353"/>
                  </a:lnTo>
                  <a:lnTo>
                    <a:pt x="174" y="3346"/>
                  </a:lnTo>
                  <a:lnTo>
                    <a:pt x="181" y="3311"/>
                  </a:lnTo>
                  <a:lnTo>
                    <a:pt x="146" y="3290"/>
                  </a:lnTo>
                  <a:lnTo>
                    <a:pt x="139" y="3255"/>
                  </a:lnTo>
                  <a:lnTo>
                    <a:pt x="76" y="3228"/>
                  </a:lnTo>
                  <a:lnTo>
                    <a:pt x="83" y="3220"/>
                  </a:lnTo>
                  <a:lnTo>
                    <a:pt x="76" y="3207"/>
                  </a:lnTo>
                  <a:lnTo>
                    <a:pt x="69" y="3179"/>
                  </a:lnTo>
                  <a:lnTo>
                    <a:pt x="132" y="3130"/>
                  </a:lnTo>
                  <a:lnTo>
                    <a:pt x="118" y="3123"/>
                  </a:lnTo>
                  <a:lnTo>
                    <a:pt x="83" y="3123"/>
                  </a:lnTo>
                  <a:lnTo>
                    <a:pt x="76" y="3144"/>
                  </a:lnTo>
                  <a:lnTo>
                    <a:pt x="41" y="3151"/>
                  </a:lnTo>
                  <a:lnTo>
                    <a:pt x="35" y="3144"/>
                  </a:lnTo>
                  <a:lnTo>
                    <a:pt x="35" y="3130"/>
                  </a:lnTo>
                  <a:lnTo>
                    <a:pt x="69" y="3123"/>
                  </a:lnTo>
                  <a:lnTo>
                    <a:pt x="35" y="3081"/>
                  </a:lnTo>
                  <a:lnTo>
                    <a:pt x="56" y="3067"/>
                  </a:lnTo>
                  <a:lnTo>
                    <a:pt x="48" y="3053"/>
                  </a:lnTo>
                  <a:lnTo>
                    <a:pt x="41" y="3053"/>
                  </a:lnTo>
                  <a:lnTo>
                    <a:pt x="83" y="3047"/>
                  </a:lnTo>
                  <a:lnTo>
                    <a:pt x="41" y="3033"/>
                  </a:lnTo>
                  <a:lnTo>
                    <a:pt x="35" y="3019"/>
                  </a:lnTo>
                  <a:lnTo>
                    <a:pt x="48" y="3033"/>
                  </a:lnTo>
                  <a:lnTo>
                    <a:pt x="69" y="3019"/>
                  </a:lnTo>
                  <a:lnTo>
                    <a:pt x="48" y="2998"/>
                  </a:lnTo>
                  <a:lnTo>
                    <a:pt x="48" y="2963"/>
                  </a:lnTo>
                  <a:lnTo>
                    <a:pt x="14" y="2977"/>
                  </a:lnTo>
                  <a:lnTo>
                    <a:pt x="21" y="2949"/>
                  </a:lnTo>
                  <a:lnTo>
                    <a:pt x="0" y="2928"/>
                  </a:lnTo>
                  <a:lnTo>
                    <a:pt x="14" y="2894"/>
                  </a:lnTo>
                  <a:lnTo>
                    <a:pt x="56" y="2886"/>
                  </a:lnTo>
                  <a:lnTo>
                    <a:pt x="41" y="2824"/>
                  </a:lnTo>
                  <a:lnTo>
                    <a:pt x="83" y="2789"/>
                  </a:lnTo>
                  <a:lnTo>
                    <a:pt x="104" y="2817"/>
                  </a:lnTo>
                  <a:lnTo>
                    <a:pt x="146" y="2817"/>
                  </a:lnTo>
                  <a:lnTo>
                    <a:pt x="181" y="2796"/>
                  </a:lnTo>
                  <a:lnTo>
                    <a:pt x="202" y="2796"/>
                  </a:lnTo>
                  <a:lnTo>
                    <a:pt x="208" y="2824"/>
                  </a:lnTo>
                  <a:lnTo>
                    <a:pt x="208" y="2831"/>
                  </a:lnTo>
                  <a:lnTo>
                    <a:pt x="250" y="2866"/>
                  </a:lnTo>
                  <a:lnTo>
                    <a:pt x="250" y="2886"/>
                  </a:lnTo>
                  <a:lnTo>
                    <a:pt x="250" y="2914"/>
                  </a:lnTo>
                  <a:lnTo>
                    <a:pt x="264" y="2928"/>
                  </a:lnTo>
                  <a:lnTo>
                    <a:pt x="306" y="2935"/>
                  </a:lnTo>
                  <a:lnTo>
                    <a:pt x="334" y="2914"/>
                  </a:lnTo>
                  <a:lnTo>
                    <a:pt x="334" y="2921"/>
                  </a:lnTo>
                  <a:lnTo>
                    <a:pt x="348" y="2921"/>
                  </a:lnTo>
                  <a:lnTo>
                    <a:pt x="368" y="2838"/>
                  </a:lnTo>
                  <a:lnTo>
                    <a:pt x="396" y="2852"/>
                  </a:lnTo>
                  <a:lnTo>
                    <a:pt x="431" y="2803"/>
                  </a:lnTo>
                  <a:lnTo>
                    <a:pt x="431" y="2796"/>
                  </a:lnTo>
                  <a:lnTo>
                    <a:pt x="382" y="2789"/>
                  </a:lnTo>
                  <a:lnTo>
                    <a:pt x="362" y="2754"/>
                  </a:lnTo>
                  <a:lnTo>
                    <a:pt x="362" y="2747"/>
                  </a:lnTo>
                  <a:lnTo>
                    <a:pt x="375" y="2754"/>
                  </a:lnTo>
                  <a:lnTo>
                    <a:pt x="431" y="2754"/>
                  </a:lnTo>
                  <a:lnTo>
                    <a:pt x="438" y="2727"/>
                  </a:lnTo>
                  <a:lnTo>
                    <a:pt x="494" y="2747"/>
                  </a:lnTo>
                  <a:lnTo>
                    <a:pt x="529" y="2720"/>
                  </a:lnTo>
                  <a:lnTo>
                    <a:pt x="535" y="2727"/>
                  </a:lnTo>
                  <a:lnTo>
                    <a:pt x="563" y="2720"/>
                  </a:lnTo>
                  <a:lnTo>
                    <a:pt x="556" y="2699"/>
                  </a:lnTo>
                  <a:lnTo>
                    <a:pt x="529" y="2657"/>
                  </a:lnTo>
                  <a:lnTo>
                    <a:pt x="535" y="2629"/>
                  </a:lnTo>
                  <a:lnTo>
                    <a:pt x="515" y="2629"/>
                  </a:lnTo>
                  <a:lnTo>
                    <a:pt x="508" y="2636"/>
                  </a:lnTo>
                  <a:lnTo>
                    <a:pt x="494" y="2573"/>
                  </a:lnTo>
                  <a:lnTo>
                    <a:pt x="480" y="2567"/>
                  </a:lnTo>
                  <a:lnTo>
                    <a:pt x="473" y="2567"/>
                  </a:lnTo>
                  <a:lnTo>
                    <a:pt x="473" y="2560"/>
                  </a:lnTo>
                  <a:lnTo>
                    <a:pt x="473" y="2518"/>
                  </a:lnTo>
                  <a:lnTo>
                    <a:pt x="466" y="2518"/>
                  </a:lnTo>
                  <a:lnTo>
                    <a:pt x="445" y="2518"/>
                  </a:lnTo>
                  <a:lnTo>
                    <a:pt x="424" y="2490"/>
                  </a:lnTo>
                  <a:lnTo>
                    <a:pt x="362" y="2469"/>
                  </a:lnTo>
                  <a:lnTo>
                    <a:pt x="348" y="2434"/>
                  </a:lnTo>
                  <a:lnTo>
                    <a:pt x="362" y="2421"/>
                  </a:lnTo>
                  <a:lnTo>
                    <a:pt x="341" y="2393"/>
                  </a:lnTo>
                  <a:lnTo>
                    <a:pt x="334" y="2365"/>
                  </a:lnTo>
                  <a:lnTo>
                    <a:pt x="334" y="2358"/>
                  </a:lnTo>
                  <a:lnTo>
                    <a:pt x="334" y="2344"/>
                  </a:lnTo>
                  <a:lnTo>
                    <a:pt x="313" y="2309"/>
                  </a:lnTo>
                  <a:lnTo>
                    <a:pt x="334" y="2274"/>
                  </a:lnTo>
                  <a:lnTo>
                    <a:pt x="313" y="2240"/>
                  </a:lnTo>
                  <a:lnTo>
                    <a:pt x="299" y="2226"/>
                  </a:lnTo>
                  <a:lnTo>
                    <a:pt x="264" y="2212"/>
                  </a:lnTo>
                  <a:lnTo>
                    <a:pt x="264" y="2191"/>
                  </a:lnTo>
                  <a:lnTo>
                    <a:pt x="271" y="2170"/>
                  </a:lnTo>
                  <a:lnTo>
                    <a:pt x="299" y="2191"/>
                  </a:lnTo>
                  <a:lnTo>
                    <a:pt x="306" y="2177"/>
                  </a:lnTo>
                  <a:lnTo>
                    <a:pt x="278" y="2135"/>
                  </a:lnTo>
                  <a:lnTo>
                    <a:pt x="285" y="2100"/>
                  </a:lnTo>
                  <a:lnTo>
                    <a:pt x="243" y="2100"/>
                  </a:lnTo>
                  <a:lnTo>
                    <a:pt x="229" y="2080"/>
                  </a:lnTo>
                  <a:lnTo>
                    <a:pt x="229" y="2066"/>
                  </a:lnTo>
                  <a:lnTo>
                    <a:pt x="243" y="2010"/>
                  </a:lnTo>
                  <a:lnTo>
                    <a:pt x="229" y="1996"/>
                  </a:lnTo>
                  <a:lnTo>
                    <a:pt x="146" y="1975"/>
                  </a:lnTo>
                  <a:lnTo>
                    <a:pt x="132" y="1934"/>
                  </a:lnTo>
                  <a:lnTo>
                    <a:pt x="83" y="1878"/>
                  </a:lnTo>
                  <a:lnTo>
                    <a:pt x="76" y="1843"/>
                  </a:lnTo>
                  <a:lnTo>
                    <a:pt x="83" y="1829"/>
                  </a:lnTo>
                  <a:lnTo>
                    <a:pt x="118" y="1787"/>
                  </a:lnTo>
                  <a:lnTo>
                    <a:pt x="146" y="1746"/>
                  </a:lnTo>
                  <a:lnTo>
                    <a:pt x="146" y="1739"/>
                  </a:lnTo>
                  <a:lnTo>
                    <a:pt x="146" y="1732"/>
                  </a:lnTo>
                  <a:lnTo>
                    <a:pt x="146" y="1704"/>
                  </a:lnTo>
                  <a:lnTo>
                    <a:pt x="139" y="1690"/>
                  </a:lnTo>
                  <a:lnTo>
                    <a:pt x="104" y="1614"/>
                  </a:lnTo>
                  <a:lnTo>
                    <a:pt x="167" y="1537"/>
                  </a:lnTo>
                  <a:lnTo>
                    <a:pt x="250" y="1454"/>
                  </a:lnTo>
                  <a:lnTo>
                    <a:pt x="285" y="1419"/>
                  </a:lnTo>
                  <a:lnTo>
                    <a:pt x="313" y="1391"/>
                  </a:lnTo>
                  <a:lnTo>
                    <a:pt x="327" y="1384"/>
                  </a:lnTo>
                  <a:lnTo>
                    <a:pt x="341" y="1370"/>
                  </a:lnTo>
                  <a:lnTo>
                    <a:pt x="368" y="1321"/>
                  </a:lnTo>
                  <a:lnTo>
                    <a:pt x="368" y="1314"/>
                  </a:lnTo>
                  <a:lnTo>
                    <a:pt x="368" y="1308"/>
                  </a:lnTo>
                  <a:lnTo>
                    <a:pt x="362" y="1308"/>
                  </a:lnTo>
                  <a:lnTo>
                    <a:pt x="341" y="1231"/>
                  </a:lnTo>
                  <a:lnTo>
                    <a:pt x="341" y="1182"/>
                  </a:lnTo>
                  <a:lnTo>
                    <a:pt x="348" y="1175"/>
                  </a:lnTo>
                  <a:lnTo>
                    <a:pt x="396" y="1120"/>
                  </a:lnTo>
                  <a:lnTo>
                    <a:pt x="431" y="1161"/>
                  </a:lnTo>
                  <a:lnTo>
                    <a:pt x="466" y="1182"/>
                  </a:lnTo>
                  <a:lnTo>
                    <a:pt x="508" y="1175"/>
                  </a:lnTo>
                  <a:lnTo>
                    <a:pt x="563" y="1217"/>
                  </a:lnTo>
                  <a:lnTo>
                    <a:pt x="570" y="1217"/>
                  </a:lnTo>
                  <a:lnTo>
                    <a:pt x="563" y="1280"/>
                  </a:lnTo>
                  <a:lnTo>
                    <a:pt x="542" y="1273"/>
                  </a:lnTo>
                  <a:lnTo>
                    <a:pt x="535" y="1294"/>
                  </a:lnTo>
                  <a:lnTo>
                    <a:pt x="535" y="1314"/>
                  </a:lnTo>
                  <a:lnTo>
                    <a:pt x="501" y="1342"/>
                  </a:lnTo>
                  <a:lnTo>
                    <a:pt x="473" y="1384"/>
                  </a:lnTo>
                  <a:lnTo>
                    <a:pt x="459" y="1412"/>
                  </a:lnTo>
                  <a:lnTo>
                    <a:pt x="515" y="1412"/>
                  </a:lnTo>
                  <a:lnTo>
                    <a:pt x="556" y="1426"/>
                  </a:lnTo>
                  <a:lnTo>
                    <a:pt x="563" y="1440"/>
                  </a:lnTo>
                  <a:lnTo>
                    <a:pt x="626" y="1481"/>
                  </a:lnTo>
                  <a:lnTo>
                    <a:pt x="640" y="1474"/>
                  </a:lnTo>
                  <a:lnTo>
                    <a:pt x="654" y="1544"/>
                  </a:lnTo>
                  <a:lnTo>
                    <a:pt x="668" y="1558"/>
                  </a:lnTo>
                  <a:lnTo>
                    <a:pt x="696" y="1606"/>
                  </a:lnTo>
                  <a:lnTo>
                    <a:pt x="696" y="1614"/>
                  </a:lnTo>
                  <a:lnTo>
                    <a:pt x="709" y="1669"/>
                  </a:lnTo>
                  <a:lnTo>
                    <a:pt x="723" y="1669"/>
                  </a:lnTo>
                  <a:lnTo>
                    <a:pt x="675" y="1732"/>
                  </a:lnTo>
                  <a:lnTo>
                    <a:pt x="668" y="1753"/>
                  </a:lnTo>
                  <a:lnTo>
                    <a:pt x="696" y="1746"/>
                  </a:lnTo>
                  <a:lnTo>
                    <a:pt x="744" y="1732"/>
                  </a:lnTo>
                  <a:lnTo>
                    <a:pt x="758" y="1739"/>
                  </a:lnTo>
                  <a:lnTo>
                    <a:pt x="765" y="1753"/>
                  </a:lnTo>
                  <a:lnTo>
                    <a:pt x="807" y="1746"/>
                  </a:lnTo>
                  <a:lnTo>
                    <a:pt x="807" y="1767"/>
                  </a:lnTo>
                  <a:lnTo>
                    <a:pt x="835" y="1781"/>
                  </a:lnTo>
                  <a:lnTo>
                    <a:pt x="855" y="1773"/>
                  </a:lnTo>
                  <a:lnTo>
                    <a:pt x="869" y="1773"/>
                  </a:lnTo>
                  <a:lnTo>
                    <a:pt x="883" y="1732"/>
                  </a:lnTo>
                  <a:lnTo>
                    <a:pt x="897" y="1711"/>
                  </a:lnTo>
                  <a:lnTo>
                    <a:pt x="918" y="1655"/>
                  </a:lnTo>
                  <a:lnTo>
                    <a:pt x="939" y="1641"/>
                  </a:lnTo>
                  <a:lnTo>
                    <a:pt x="960" y="1606"/>
                  </a:lnTo>
                  <a:lnTo>
                    <a:pt x="939" y="1600"/>
                  </a:lnTo>
                  <a:lnTo>
                    <a:pt x="939" y="1586"/>
                  </a:lnTo>
                  <a:lnTo>
                    <a:pt x="897" y="1558"/>
                  </a:lnTo>
                  <a:lnTo>
                    <a:pt x="862" y="1544"/>
                  </a:lnTo>
                  <a:lnTo>
                    <a:pt x="855" y="1523"/>
                  </a:lnTo>
                  <a:lnTo>
                    <a:pt x="842" y="1502"/>
                  </a:lnTo>
                  <a:lnTo>
                    <a:pt x="842" y="1481"/>
                  </a:lnTo>
                  <a:lnTo>
                    <a:pt x="807" y="1454"/>
                  </a:lnTo>
                  <a:lnTo>
                    <a:pt x="807" y="1440"/>
                  </a:lnTo>
                  <a:lnTo>
                    <a:pt x="862" y="1405"/>
                  </a:lnTo>
                  <a:lnTo>
                    <a:pt x="835" y="1328"/>
                  </a:lnTo>
                  <a:lnTo>
                    <a:pt x="842" y="1280"/>
                  </a:lnTo>
                  <a:lnTo>
                    <a:pt x="939" y="1245"/>
                  </a:lnTo>
                  <a:lnTo>
                    <a:pt x="967" y="1196"/>
                  </a:lnTo>
                  <a:lnTo>
                    <a:pt x="953" y="1120"/>
                  </a:lnTo>
                  <a:lnTo>
                    <a:pt x="1002" y="1092"/>
                  </a:lnTo>
                  <a:lnTo>
                    <a:pt x="1015" y="1092"/>
                  </a:lnTo>
                  <a:lnTo>
                    <a:pt x="1057" y="1043"/>
                  </a:lnTo>
                  <a:lnTo>
                    <a:pt x="1099" y="1015"/>
                  </a:lnTo>
                  <a:lnTo>
                    <a:pt x="1120" y="1015"/>
                  </a:lnTo>
                  <a:lnTo>
                    <a:pt x="1148" y="981"/>
                  </a:lnTo>
                  <a:lnTo>
                    <a:pt x="1155" y="925"/>
                  </a:lnTo>
                  <a:lnTo>
                    <a:pt x="1182" y="911"/>
                  </a:lnTo>
                  <a:lnTo>
                    <a:pt x="1189" y="883"/>
                  </a:lnTo>
                  <a:lnTo>
                    <a:pt x="1224" y="869"/>
                  </a:lnTo>
                  <a:lnTo>
                    <a:pt x="1231" y="814"/>
                  </a:lnTo>
                  <a:lnTo>
                    <a:pt x="1287" y="730"/>
                  </a:lnTo>
                  <a:lnTo>
                    <a:pt x="1294" y="695"/>
                  </a:lnTo>
                  <a:lnTo>
                    <a:pt x="1301" y="668"/>
                  </a:lnTo>
                  <a:lnTo>
                    <a:pt x="1301" y="626"/>
                  </a:lnTo>
                  <a:lnTo>
                    <a:pt x="1280" y="591"/>
                  </a:lnTo>
                  <a:lnTo>
                    <a:pt x="1287" y="535"/>
                  </a:lnTo>
                  <a:lnTo>
                    <a:pt x="1280" y="521"/>
                  </a:lnTo>
                  <a:lnTo>
                    <a:pt x="1266" y="466"/>
                  </a:lnTo>
                  <a:lnTo>
                    <a:pt x="1231" y="452"/>
                  </a:lnTo>
                  <a:lnTo>
                    <a:pt x="1224" y="403"/>
                  </a:lnTo>
                  <a:lnTo>
                    <a:pt x="1259" y="389"/>
                  </a:lnTo>
                  <a:lnTo>
                    <a:pt x="1280" y="306"/>
                  </a:lnTo>
                  <a:lnTo>
                    <a:pt x="1315" y="292"/>
                  </a:lnTo>
                  <a:lnTo>
                    <a:pt x="1426" y="278"/>
                  </a:lnTo>
                  <a:lnTo>
                    <a:pt x="1419" y="299"/>
                  </a:lnTo>
                  <a:lnTo>
                    <a:pt x="1454" y="334"/>
                  </a:lnTo>
                  <a:lnTo>
                    <a:pt x="1488" y="361"/>
                  </a:lnTo>
                  <a:lnTo>
                    <a:pt x="1516" y="327"/>
                  </a:lnTo>
                  <a:lnTo>
                    <a:pt x="1544" y="292"/>
                  </a:lnTo>
                  <a:lnTo>
                    <a:pt x="1579" y="278"/>
                  </a:lnTo>
                  <a:lnTo>
                    <a:pt x="1586" y="361"/>
                  </a:lnTo>
                  <a:lnTo>
                    <a:pt x="1579" y="487"/>
                  </a:lnTo>
                  <a:lnTo>
                    <a:pt x="1586" y="549"/>
                  </a:lnTo>
                  <a:lnTo>
                    <a:pt x="1586" y="570"/>
                  </a:lnTo>
                  <a:lnTo>
                    <a:pt x="1621" y="584"/>
                  </a:lnTo>
                  <a:lnTo>
                    <a:pt x="1655" y="626"/>
                  </a:lnTo>
                  <a:lnTo>
                    <a:pt x="1704" y="702"/>
                  </a:lnTo>
                  <a:lnTo>
                    <a:pt x="1718" y="723"/>
                  </a:lnTo>
                  <a:lnTo>
                    <a:pt x="1746" y="723"/>
                  </a:lnTo>
                  <a:lnTo>
                    <a:pt x="1781" y="737"/>
                  </a:lnTo>
                  <a:lnTo>
                    <a:pt x="1878" y="751"/>
                  </a:lnTo>
                  <a:lnTo>
                    <a:pt x="1941" y="730"/>
                  </a:lnTo>
                  <a:lnTo>
                    <a:pt x="1996" y="737"/>
                  </a:lnTo>
                  <a:lnTo>
                    <a:pt x="2010" y="681"/>
                  </a:lnTo>
                  <a:lnTo>
                    <a:pt x="2010" y="660"/>
                  </a:lnTo>
                  <a:lnTo>
                    <a:pt x="2031" y="626"/>
                  </a:lnTo>
                  <a:lnTo>
                    <a:pt x="2045" y="626"/>
                  </a:lnTo>
                  <a:lnTo>
                    <a:pt x="2101" y="654"/>
                  </a:lnTo>
                  <a:lnTo>
                    <a:pt x="2170" y="619"/>
                  </a:lnTo>
                  <a:lnTo>
                    <a:pt x="2198" y="591"/>
                  </a:lnTo>
                  <a:lnTo>
                    <a:pt x="2268" y="584"/>
                  </a:lnTo>
                  <a:lnTo>
                    <a:pt x="2309" y="556"/>
                  </a:lnTo>
                  <a:lnTo>
                    <a:pt x="2337" y="584"/>
                  </a:lnTo>
                  <a:lnTo>
                    <a:pt x="2379" y="556"/>
                  </a:lnTo>
                  <a:lnTo>
                    <a:pt x="2435" y="619"/>
                  </a:lnTo>
                  <a:lnTo>
                    <a:pt x="2455" y="626"/>
                  </a:lnTo>
                  <a:lnTo>
                    <a:pt x="2441" y="688"/>
                  </a:lnTo>
                  <a:lnTo>
                    <a:pt x="2462" y="702"/>
                  </a:lnTo>
                  <a:lnTo>
                    <a:pt x="2455" y="758"/>
                  </a:lnTo>
                  <a:lnTo>
                    <a:pt x="2462" y="765"/>
                  </a:lnTo>
                  <a:lnTo>
                    <a:pt x="2546" y="814"/>
                  </a:lnTo>
                  <a:lnTo>
                    <a:pt x="2546" y="869"/>
                  </a:lnTo>
                  <a:lnTo>
                    <a:pt x="2539" y="890"/>
                  </a:lnTo>
                  <a:lnTo>
                    <a:pt x="2587" y="911"/>
                  </a:lnTo>
                  <a:lnTo>
                    <a:pt x="2622" y="883"/>
                  </a:lnTo>
                  <a:lnTo>
                    <a:pt x="2629" y="890"/>
                  </a:lnTo>
                  <a:lnTo>
                    <a:pt x="2685" y="890"/>
                  </a:lnTo>
                  <a:lnTo>
                    <a:pt x="2755" y="820"/>
                  </a:lnTo>
                  <a:lnTo>
                    <a:pt x="2734" y="786"/>
                  </a:lnTo>
                  <a:lnTo>
                    <a:pt x="2727" y="779"/>
                  </a:lnTo>
                  <a:lnTo>
                    <a:pt x="2692" y="716"/>
                  </a:lnTo>
                  <a:lnTo>
                    <a:pt x="2643" y="681"/>
                  </a:lnTo>
                  <a:lnTo>
                    <a:pt x="2636" y="640"/>
                  </a:lnTo>
                  <a:lnTo>
                    <a:pt x="2643" y="619"/>
                  </a:lnTo>
                  <a:lnTo>
                    <a:pt x="2671" y="591"/>
                  </a:lnTo>
                  <a:lnTo>
                    <a:pt x="2685" y="556"/>
                  </a:lnTo>
                  <a:lnTo>
                    <a:pt x="2727" y="535"/>
                  </a:lnTo>
                  <a:lnTo>
                    <a:pt x="2734" y="493"/>
                  </a:lnTo>
                  <a:lnTo>
                    <a:pt x="2720" y="473"/>
                  </a:lnTo>
                  <a:lnTo>
                    <a:pt x="2706" y="459"/>
                  </a:lnTo>
                  <a:lnTo>
                    <a:pt x="2685" y="438"/>
                  </a:lnTo>
                  <a:lnTo>
                    <a:pt x="2629" y="466"/>
                  </a:lnTo>
                  <a:lnTo>
                    <a:pt x="2574" y="459"/>
                  </a:lnTo>
                  <a:lnTo>
                    <a:pt x="2560" y="431"/>
                  </a:lnTo>
                  <a:lnTo>
                    <a:pt x="2532" y="424"/>
                  </a:lnTo>
                  <a:lnTo>
                    <a:pt x="2539" y="389"/>
                  </a:lnTo>
                  <a:lnTo>
                    <a:pt x="2539" y="292"/>
                  </a:lnTo>
                  <a:lnTo>
                    <a:pt x="2539" y="264"/>
                  </a:lnTo>
                  <a:lnTo>
                    <a:pt x="2532" y="208"/>
                  </a:lnTo>
                  <a:lnTo>
                    <a:pt x="2595" y="160"/>
                  </a:lnTo>
                  <a:lnTo>
                    <a:pt x="2595" y="132"/>
                  </a:lnTo>
                  <a:lnTo>
                    <a:pt x="2622" y="125"/>
                  </a:lnTo>
                  <a:lnTo>
                    <a:pt x="2629" y="48"/>
                  </a:lnTo>
                  <a:lnTo>
                    <a:pt x="2657" y="48"/>
                  </a:lnTo>
                  <a:lnTo>
                    <a:pt x="2762" y="14"/>
                  </a:lnTo>
                  <a:lnTo>
                    <a:pt x="2817" y="28"/>
                  </a:lnTo>
                  <a:lnTo>
                    <a:pt x="2852" y="0"/>
                  </a:lnTo>
                  <a:lnTo>
                    <a:pt x="2887" y="41"/>
                  </a:lnTo>
                  <a:lnTo>
                    <a:pt x="2859" y="90"/>
                  </a:lnTo>
                  <a:lnTo>
                    <a:pt x="2873" y="132"/>
                  </a:lnTo>
                  <a:lnTo>
                    <a:pt x="2914" y="132"/>
                  </a:lnTo>
                  <a:lnTo>
                    <a:pt x="2956" y="167"/>
                  </a:lnTo>
                  <a:lnTo>
                    <a:pt x="2963" y="180"/>
                  </a:lnTo>
                  <a:lnTo>
                    <a:pt x="3012" y="180"/>
                  </a:lnTo>
                  <a:lnTo>
                    <a:pt x="3026" y="195"/>
                  </a:lnTo>
                  <a:lnTo>
                    <a:pt x="3054" y="167"/>
                  </a:lnTo>
                  <a:lnTo>
                    <a:pt x="3130" y="195"/>
                  </a:lnTo>
                  <a:lnTo>
                    <a:pt x="3158" y="180"/>
                  </a:lnTo>
                  <a:lnTo>
                    <a:pt x="3179" y="201"/>
                  </a:lnTo>
                  <a:lnTo>
                    <a:pt x="3200" y="222"/>
                  </a:lnTo>
                  <a:lnTo>
                    <a:pt x="3214" y="264"/>
                  </a:lnTo>
                  <a:lnTo>
                    <a:pt x="3248" y="299"/>
                  </a:lnTo>
                  <a:lnTo>
                    <a:pt x="3332" y="299"/>
                  </a:lnTo>
                  <a:lnTo>
                    <a:pt x="3381" y="327"/>
                  </a:lnTo>
                  <a:lnTo>
                    <a:pt x="3450" y="361"/>
                  </a:lnTo>
                  <a:lnTo>
                    <a:pt x="3492" y="403"/>
                  </a:lnTo>
                  <a:lnTo>
                    <a:pt x="3485" y="459"/>
                  </a:lnTo>
                  <a:lnTo>
                    <a:pt x="3506" y="493"/>
                  </a:lnTo>
                  <a:lnTo>
                    <a:pt x="3471" y="556"/>
                  </a:lnTo>
                  <a:lnTo>
                    <a:pt x="3408" y="563"/>
                  </a:lnTo>
                  <a:lnTo>
                    <a:pt x="3360" y="584"/>
                  </a:lnTo>
                  <a:lnTo>
                    <a:pt x="3360" y="598"/>
                  </a:lnTo>
                  <a:lnTo>
                    <a:pt x="3332" y="605"/>
                  </a:lnTo>
                  <a:lnTo>
                    <a:pt x="3318" y="633"/>
                  </a:lnTo>
                  <a:lnTo>
                    <a:pt x="3395" y="681"/>
                  </a:lnTo>
                  <a:lnTo>
                    <a:pt x="3415" y="730"/>
                  </a:lnTo>
                  <a:lnTo>
                    <a:pt x="3388" y="765"/>
                  </a:lnTo>
                  <a:lnTo>
                    <a:pt x="3415" y="800"/>
                  </a:lnTo>
                  <a:lnTo>
                    <a:pt x="3422" y="855"/>
                  </a:lnTo>
                  <a:lnTo>
                    <a:pt x="3408" y="890"/>
                  </a:lnTo>
                  <a:lnTo>
                    <a:pt x="3408" y="897"/>
                  </a:lnTo>
                  <a:lnTo>
                    <a:pt x="3360" y="981"/>
                  </a:lnTo>
                  <a:lnTo>
                    <a:pt x="3388" y="1029"/>
                  </a:lnTo>
                  <a:lnTo>
                    <a:pt x="3381" y="1064"/>
                  </a:lnTo>
                  <a:lnTo>
                    <a:pt x="3353" y="1175"/>
                  </a:lnTo>
                  <a:lnTo>
                    <a:pt x="3297" y="1224"/>
                  </a:lnTo>
                  <a:lnTo>
                    <a:pt x="3262" y="1259"/>
                  </a:lnTo>
                  <a:lnTo>
                    <a:pt x="3262" y="1321"/>
                  </a:lnTo>
                  <a:lnTo>
                    <a:pt x="3248" y="1342"/>
                  </a:lnTo>
                  <a:lnTo>
                    <a:pt x="3221" y="1391"/>
                  </a:lnTo>
                  <a:lnTo>
                    <a:pt x="3200" y="1440"/>
                  </a:lnTo>
                  <a:lnTo>
                    <a:pt x="3262" y="1454"/>
                  </a:lnTo>
                  <a:lnTo>
                    <a:pt x="3276" y="1516"/>
                  </a:lnTo>
                  <a:lnTo>
                    <a:pt x="3276" y="1537"/>
                  </a:lnTo>
                  <a:lnTo>
                    <a:pt x="3290" y="1551"/>
                  </a:lnTo>
                  <a:lnTo>
                    <a:pt x="3297" y="1600"/>
                  </a:lnTo>
                  <a:lnTo>
                    <a:pt x="3290" y="1614"/>
                  </a:lnTo>
                  <a:lnTo>
                    <a:pt x="3276" y="1634"/>
                  </a:lnTo>
                  <a:lnTo>
                    <a:pt x="3290" y="1655"/>
                  </a:lnTo>
                  <a:lnTo>
                    <a:pt x="3290" y="1767"/>
                  </a:lnTo>
                  <a:lnTo>
                    <a:pt x="3325" y="1773"/>
                  </a:lnTo>
                  <a:lnTo>
                    <a:pt x="3360" y="1787"/>
                  </a:lnTo>
                  <a:lnTo>
                    <a:pt x="3332" y="1808"/>
                  </a:lnTo>
                  <a:lnTo>
                    <a:pt x="3353" y="1850"/>
                  </a:lnTo>
                  <a:lnTo>
                    <a:pt x="3360" y="1864"/>
                  </a:lnTo>
                  <a:lnTo>
                    <a:pt x="3422" y="1843"/>
                  </a:lnTo>
                  <a:lnTo>
                    <a:pt x="3450" y="1829"/>
                  </a:lnTo>
                  <a:lnTo>
                    <a:pt x="3513" y="1808"/>
                  </a:lnTo>
                  <a:lnTo>
                    <a:pt x="3520" y="1815"/>
                  </a:lnTo>
                  <a:lnTo>
                    <a:pt x="3548" y="1767"/>
                  </a:lnTo>
                  <a:lnTo>
                    <a:pt x="3555" y="1753"/>
                  </a:lnTo>
                  <a:lnTo>
                    <a:pt x="3603" y="1746"/>
                  </a:lnTo>
                  <a:lnTo>
                    <a:pt x="3617" y="1739"/>
                  </a:lnTo>
                  <a:lnTo>
                    <a:pt x="3645" y="1739"/>
                  </a:lnTo>
                  <a:lnTo>
                    <a:pt x="3701" y="1739"/>
                  </a:lnTo>
                  <a:lnTo>
                    <a:pt x="3708" y="1753"/>
                  </a:lnTo>
                  <a:lnTo>
                    <a:pt x="3735" y="1732"/>
                  </a:lnTo>
                  <a:lnTo>
                    <a:pt x="3777" y="1746"/>
                  </a:lnTo>
                  <a:lnTo>
                    <a:pt x="3819" y="1739"/>
                  </a:lnTo>
                  <a:lnTo>
                    <a:pt x="3854" y="1753"/>
                  </a:lnTo>
                  <a:lnTo>
                    <a:pt x="3798" y="1843"/>
                  </a:lnTo>
                  <a:lnTo>
                    <a:pt x="3721" y="1948"/>
                  </a:lnTo>
                  <a:lnTo>
                    <a:pt x="3673" y="2031"/>
                  </a:lnTo>
                  <a:lnTo>
                    <a:pt x="3603" y="2128"/>
                  </a:lnTo>
                  <a:lnTo>
                    <a:pt x="3492" y="2246"/>
                  </a:lnTo>
                  <a:lnTo>
                    <a:pt x="3506" y="2309"/>
                  </a:lnTo>
                  <a:lnTo>
                    <a:pt x="3506" y="2344"/>
                  </a:lnTo>
                  <a:lnTo>
                    <a:pt x="3513" y="2421"/>
                  </a:lnTo>
                  <a:lnTo>
                    <a:pt x="3513" y="2455"/>
                  </a:lnTo>
                  <a:lnTo>
                    <a:pt x="3520" y="2525"/>
                  </a:lnTo>
                  <a:lnTo>
                    <a:pt x="3520" y="2601"/>
                  </a:lnTo>
                  <a:lnTo>
                    <a:pt x="3485" y="2601"/>
                  </a:lnTo>
                  <a:lnTo>
                    <a:pt x="3492" y="2622"/>
                  </a:lnTo>
                  <a:lnTo>
                    <a:pt x="3541" y="2608"/>
                  </a:lnTo>
                  <a:lnTo>
                    <a:pt x="3527" y="2664"/>
                  </a:lnTo>
                  <a:lnTo>
                    <a:pt x="3548" y="2664"/>
                  </a:lnTo>
                  <a:lnTo>
                    <a:pt x="3562" y="2650"/>
                  </a:lnTo>
                  <a:lnTo>
                    <a:pt x="3638" y="2664"/>
                  </a:lnTo>
                  <a:lnTo>
                    <a:pt x="3645" y="2699"/>
                  </a:lnTo>
                  <a:lnTo>
                    <a:pt x="3652" y="2699"/>
                  </a:lnTo>
                  <a:lnTo>
                    <a:pt x="3617" y="2747"/>
                  </a:lnTo>
                  <a:lnTo>
                    <a:pt x="3638" y="2768"/>
                  </a:lnTo>
                  <a:lnTo>
                    <a:pt x="3589" y="2803"/>
                  </a:lnTo>
                  <a:lnTo>
                    <a:pt x="3589" y="2831"/>
                  </a:lnTo>
                  <a:lnTo>
                    <a:pt x="3638" y="2838"/>
                  </a:lnTo>
                  <a:lnTo>
                    <a:pt x="3624" y="2886"/>
                  </a:lnTo>
                  <a:lnTo>
                    <a:pt x="3673" y="2886"/>
                  </a:lnTo>
                  <a:lnTo>
                    <a:pt x="3659" y="2935"/>
                  </a:lnTo>
                  <a:lnTo>
                    <a:pt x="3680" y="2949"/>
                  </a:lnTo>
                  <a:lnTo>
                    <a:pt x="3701" y="2935"/>
                  </a:lnTo>
                  <a:lnTo>
                    <a:pt x="3749" y="2886"/>
                  </a:lnTo>
                  <a:lnTo>
                    <a:pt x="3840" y="2977"/>
                  </a:lnTo>
                  <a:lnTo>
                    <a:pt x="3847" y="2984"/>
                  </a:lnTo>
                  <a:lnTo>
                    <a:pt x="3854" y="3019"/>
                  </a:lnTo>
                  <a:lnTo>
                    <a:pt x="3909" y="3033"/>
                  </a:lnTo>
                  <a:lnTo>
                    <a:pt x="3930" y="3033"/>
                  </a:lnTo>
                  <a:lnTo>
                    <a:pt x="3944" y="3033"/>
                  </a:lnTo>
                  <a:lnTo>
                    <a:pt x="3951" y="3061"/>
                  </a:lnTo>
                  <a:lnTo>
                    <a:pt x="4007" y="3067"/>
                  </a:lnTo>
                  <a:lnTo>
                    <a:pt x="4007" y="3109"/>
                  </a:lnTo>
                  <a:lnTo>
                    <a:pt x="4028" y="3123"/>
                  </a:lnTo>
                  <a:lnTo>
                    <a:pt x="4076" y="3144"/>
                  </a:lnTo>
                  <a:lnTo>
                    <a:pt x="4111" y="3165"/>
                  </a:lnTo>
                  <a:lnTo>
                    <a:pt x="4104" y="3241"/>
                  </a:lnTo>
                  <a:lnTo>
                    <a:pt x="4132" y="3248"/>
                  </a:lnTo>
                  <a:lnTo>
                    <a:pt x="4167" y="3241"/>
                  </a:lnTo>
                  <a:lnTo>
                    <a:pt x="4174" y="3248"/>
                  </a:lnTo>
                  <a:lnTo>
                    <a:pt x="4195" y="3248"/>
                  </a:lnTo>
                  <a:lnTo>
                    <a:pt x="4181" y="3283"/>
                  </a:lnTo>
                  <a:lnTo>
                    <a:pt x="4167" y="3311"/>
                  </a:lnTo>
                  <a:lnTo>
                    <a:pt x="4195" y="3339"/>
                  </a:lnTo>
                  <a:lnTo>
                    <a:pt x="4236" y="3360"/>
                  </a:lnTo>
                  <a:lnTo>
                    <a:pt x="4271" y="3374"/>
                  </a:lnTo>
                  <a:lnTo>
                    <a:pt x="4278" y="3325"/>
                  </a:lnTo>
                  <a:lnTo>
                    <a:pt x="4327" y="3353"/>
                  </a:lnTo>
                  <a:lnTo>
                    <a:pt x="4341" y="3311"/>
                  </a:lnTo>
                  <a:lnTo>
                    <a:pt x="4348" y="3297"/>
                  </a:lnTo>
                  <a:lnTo>
                    <a:pt x="4438" y="3339"/>
                  </a:lnTo>
                  <a:lnTo>
                    <a:pt x="4445" y="3339"/>
                  </a:lnTo>
                  <a:lnTo>
                    <a:pt x="4403" y="3374"/>
                  </a:lnTo>
                  <a:lnTo>
                    <a:pt x="4410" y="3394"/>
                  </a:lnTo>
                  <a:lnTo>
                    <a:pt x="4396" y="3443"/>
                  </a:lnTo>
                  <a:lnTo>
                    <a:pt x="4403" y="3450"/>
                  </a:lnTo>
                  <a:lnTo>
                    <a:pt x="4445" y="3450"/>
                  </a:lnTo>
                  <a:lnTo>
                    <a:pt x="4487" y="3471"/>
                  </a:lnTo>
                  <a:lnTo>
                    <a:pt x="4494" y="3478"/>
                  </a:lnTo>
                  <a:lnTo>
                    <a:pt x="4522" y="3478"/>
                  </a:lnTo>
                  <a:lnTo>
                    <a:pt x="4556" y="3457"/>
                  </a:lnTo>
                  <a:lnTo>
                    <a:pt x="4556" y="3485"/>
                  </a:lnTo>
                  <a:lnTo>
                    <a:pt x="4542" y="3513"/>
                  </a:lnTo>
                  <a:lnTo>
                    <a:pt x="4577" y="3547"/>
                  </a:lnTo>
                  <a:lnTo>
                    <a:pt x="4605" y="3547"/>
                  </a:lnTo>
                  <a:lnTo>
                    <a:pt x="4654" y="3582"/>
                  </a:lnTo>
                </a:path>
              </a:pathLst>
            </a:custGeom>
            <a:grpFill/>
            <a:ln w="19050" cap="flat" cmpd="sng">
              <a:solidFill>
                <a:srgbClr val="01010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1" name="Freeform 110"/>
            <p:cNvSpPr>
              <a:spLocks noChangeArrowheads="1"/>
            </p:cNvSpPr>
            <p:nvPr/>
          </p:nvSpPr>
          <p:spPr bwMode="auto">
            <a:xfrm>
              <a:off x="14505171" y="2999961"/>
              <a:ext cx="2263722" cy="2009107"/>
            </a:xfrm>
            <a:custGeom>
              <a:avLst/>
              <a:gdLst>
                <a:gd name="T0" fmla="*/ 4619 w 4822"/>
                <a:gd name="T1" fmla="*/ 3666 h 4279"/>
                <a:gd name="T2" fmla="*/ 4229 w 4822"/>
                <a:gd name="T3" fmla="*/ 3666 h 4279"/>
                <a:gd name="T4" fmla="*/ 3909 w 4822"/>
                <a:gd name="T5" fmla="*/ 3749 h 4279"/>
                <a:gd name="T6" fmla="*/ 3652 w 4822"/>
                <a:gd name="T7" fmla="*/ 3603 h 4279"/>
                <a:gd name="T8" fmla="*/ 3297 w 4822"/>
                <a:gd name="T9" fmla="*/ 3749 h 4279"/>
                <a:gd name="T10" fmla="*/ 2901 w 4822"/>
                <a:gd name="T11" fmla="*/ 3568 h 4279"/>
                <a:gd name="T12" fmla="*/ 2546 w 4822"/>
                <a:gd name="T13" fmla="*/ 3471 h 4279"/>
                <a:gd name="T14" fmla="*/ 2344 w 4822"/>
                <a:gd name="T15" fmla="*/ 3290 h 4279"/>
                <a:gd name="T16" fmla="*/ 2108 w 4822"/>
                <a:gd name="T17" fmla="*/ 3380 h 4279"/>
                <a:gd name="T18" fmla="*/ 1857 w 4822"/>
                <a:gd name="T19" fmla="*/ 3290 h 4279"/>
                <a:gd name="T20" fmla="*/ 1649 w 4822"/>
                <a:gd name="T21" fmla="*/ 3353 h 4279"/>
                <a:gd name="T22" fmla="*/ 1391 w 4822"/>
                <a:gd name="T23" fmla="*/ 3582 h 4279"/>
                <a:gd name="T24" fmla="*/ 1280 w 4822"/>
                <a:gd name="T25" fmla="*/ 3812 h 4279"/>
                <a:gd name="T26" fmla="*/ 1294 w 4822"/>
                <a:gd name="T27" fmla="*/ 4076 h 4279"/>
                <a:gd name="T28" fmla="*/ 1217 w 4822"/>
                <a:gd name="T29" fmla="*/ 4271 h 4279"/>
                <a:gd name="T30" fmla="*/ 981 w 4822"/>
                <a:gd name="T31" fmla="*/ 3972 h 4279"/>
                <a:gd name="T32" fmla="*/ 807 w 4822"/>
                <a:gd name="T33" fmla="*/ 3756 h 4279"/>
                <a:gd name="T34" fmla="*/ 654 w 4822"/>
                <a:gd name="T35" fmla="*/ 3492 h 4279"/>
                <a:gd name="T36" fmla="*/ 515 w 4822"/>
                <a:gd name="T37" fmla="*/ 3478 h 4279"/>
                <a:gd name="T38" fmla="*/ 403 w 4822"/>
                <a:gd name="T39" fmla="*/ 3526 h 4279"/>
                <a:gd name="T40" fmla="*/ 215 w 4822"/>
                <a:gd name="T41" fmla="*/ 3387 h 4279"/>
                <a:gd name="T42" fmla="*/ 69 w 4822"/>
                <a:gd name="T43" fmla="*/ 3179 h 4279"/>
                <a:gd name="T44" fmla="*/ 48 w 4822"/>
                <a:gd name="T45" fmla="*/ 3053 h 4279"/>
                <a:gd name="T46" fmla="*/ 0 w 4822"/>
                <a:gd name="T47" fmla="*/ 2928 h 4279"/>
                <a:gd name="T48" fmla="*/ 250 w 4822"/>
                <a:gd name="T49" fmla="*/ 2866 h 4279"/>
                <a:gd name="T50" fmla="*/ 431 w 4822"/>
                <a:gd name="T51" fmla="*/ 2796 h 4279"/>
                <a:gd name="T52" fmla="*/ 556 w 4822"/>
                <a:gd name="T53" fmla="*/ 2699 h 4279"/>
                <a:gd name="T54" fmla="*/ 445 w 4822"/>
                <a:gd name="T55" fmla="*/ 2518 h 4279"/>
                <a:gd name="T56" fmla="*/ 313 w 4822"/>
                <a:gd name="T57" fmla="*/ 2240 h 4279"/>
                <a:gd name="T58" fmla="*/ 229 w 4822"/>
                <a:gd name="T59" fmla="*/ 2066 h 4279"/>
                <a:gd name="T60" fmla="*/ 146 w 4822"/>
                <a:gd name="T61" fmla="*/ 1732 h 4279"/>
                <a:gd name="T62" fmla="*/ 368 w 4822"/>
                <a:gd name="T63" fmla="*/ 1314 h 4279"/>
                <a:gd name="T64" fmla="*/ 570 w 4822"/>
                <a:gd name="T65" fmla="*/ 1217 h 4279"/>
                <a:gd name="T66" fmla="*/ 626 w 4822"/>
                <a:gd name="T67" fmla="*/ 1481 h 4279"/>
                <a:gd name="T68" fmla="*/ 744 w 4822"/>
                <a:gd name="T69" fmla="*/ 1732 h 4279"/>
                <a:gd name="T70" fmla="*/ 939 w 4822"/>
                <a:gd name="T71" fmla="*/ 1641 h 4279"/>
                <a:gd name="T72" fmla="*/ 862 w 4822"/>
                <a:gd name="T73" fmla="*/ 1405 h 4279"/>
                <a:gd name="T74" fmla="*/ 1148 w 4822"/>
                <a:gd name="T75" fmla="*/ 981 h 4279"/>
                <a:gd name="T76" fmla="*/ 1287 w 4822"/>
                <a:gd name="T77" fmla="*/ 535 h 4279"/>
                <a:gd name="T78" fmla="*/ 1488 w 4822"/>
                <a:gd name="T79" fmla="*/ 361 h 4279"/>
                <a:gd name="T80" fmla="*/ 1718 w 4822"/>
                <a:gd name="T81" fmla="*/ 723 h 4279"/>
                <a:gd name="T82" fmla="*/ 2170 w 4822"/>
                <a:gd name="T83" fmla="*/ 619 h 4279"/>
                <a:gd name="T84" fmla="*/ 2462 w 4822"/>
                <a:gd name="T85" fmla="*/ 765 h 4279"/>
                <a:gd name="T86" fmla="*/ 2692 w 4822"/>
                <a:gd name="T87" fmla="*/ 716 h 4279"/>
                <a:gd name="T88" fmla="*/ 2629 w 4822"/>
                <a:gd name="T89" fmla="*/ 466 h 4279"/>
                <a:gd name="T90" fmla="*/ 2629 w 4822"/>
                <a:gd name="T91" fmla="*/ 48 h 4279"/>
                <a:gd name="T92" fmla="*/ 3012 w 4822"/>
                <a:gd name="T93" fmla="*/ 180 h 4279"/>
                <a:gd name="T94" fmla="*/ 3450 w 4822"/>
                <a:gd name="T95" fmla="*/ 361 h 4279"/>
                <a:gd name="T96" fmla="*/ 3415 w 4822"/>
                <a:gd name="T97" fmla="*/ 730 h 4279"/>
                <a:gd name="T98" fmla="*/ 3262 w 4822"/>
                <a:gd name="T99" fmla="*/ 1259 h 4279"/>
                <a:gd name="T100" fmla="*/ 3276 w 4822"/>
                <a:gd name="T101" fmla="*/ 1634 h 4279"/>
                <a:gd name="T102" fmla="*/ 3520 w 4822"/>
                <a:gd name="T103" fmla="*/ 1815 h 4279"/>
                <a:gd name="T104" fmla="*/ 3854 w 4822"/>
                <a:gd name="T105" fmla="*/ 1753 h 4279"/>
                <a:gd name="T106" fmla="*/ 3520 w 4822"/>
                <a:gd name="T107" fmla="*/ 2601 h 4279"/>
                <a:gd name="T108" fmla="*/ 3638 w 4822"/>
                <a:gd name="T109" fmla="*/ 2768 h 4279"/>
                <a:gd name="T110" fmla="*/ 3847 w 4822"/>
                <a:gd name="T111" fmla="*/ 2984 h 4279"/>
                <a:gd name="T112" fmla="*/ 4104 w 4822"/>
                <a:gd name="T113" fmla="*/ 3241 h 4279"/>
                <a:gd name="T114" fmla="*/ 4327 w 4822"/>
                <a:gd name="T115" fmla="*/ 3353 h 4279"/>
                <a:gd name="T116" fmla="*/ 4494 w 4822"/>
                <a:gd name="T117" fmla="*/ 3478 h 4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22" h="4279">
                  <a:moveTo>
                    <a:pt x="4654" y="3582"/>
                  </a:moveTo>
                  <a:lnTo>
                    <a:pt x="4751" y="3638"/>
                  </a:lnTo>
                  <a:lnTo>
                    <a:pt x="4793" y="3645"/>
                  </a:lnTo>
                  <a:lnTo>
                    <a:pt x="4821" y="3673"/>
                  </a:lnTo>
                  <a:lnTo>
                    <a:pt x="4814" y="3687"/>
                  </a:lnTo>
                  <a:lnTo>
                    <a:pt x="4765" y="3680"/>
                  </a:lnTo>
                  <a:lnTo>
                    <a:pt x="4730" y="3673"/>
                  </a:lnTo>
                  <a:lnTo>
                    <a:pt x="4703" y="3687"/>
                  </a:lnTo>
                  <a:lnTo>
                    <a:pt x="4654" y="3666"/>
                  </a:lnTo>
                  <a:lnTo>
                    <a:pt x="4626" y="3673"/>
                  </a:lnTo>
                  <a:lnTo>
                    <a:pt x="4619" y="3666"/>
                  </a:lnTo>
                  <a:lnTo>
                    <a:pt x="4619" y="3673"/>
                  </a:lnTo>
                  <a:lnTo>
                    <a:pt x="4577" y="3673"/>
                  </a:lnTo>
                  <a:lnTo>
                    <a:pt x="4563" y="3707"/>
                  </a:lnTo>
                  <a:lnTo>
                    <a:pt x="4522" y="3687"/>
                  </a:lnTo>
                  <a:lnTo>
                    <a:pt x="4466" y="3707"/>
                  </a:lnTo>
                  <a:lnTo>
                    <a:pt x="4445" y="3707"/>
                  </a:lnTo>
                  <a:lnTo>
                    <a:pt x="4375" y="3707"/>
                  </a:lnTo>
                  <a:lnTo>
                    <a:pt x="4361" y="3721"/>
                  </a:lnTo>
                  <a:lnTo>
                    <a:pt x="4313" y="3687"/>
                  </a:lnTo>
                  <a:lnTo>
                    <a:pt x="4264" y="3666"/>
                  </a:lnTo>
                  <a:lnTo>
                    <a:pt x="4229" y="3666"/>
                  </a:lnTo>
                  <a:lnTo>
                    <a:pt x="4209" y="3687"/>
                  </a:lnTo>
                  <a:lnTo>
                    <a:pt x="4160" y="3680"/>
                  </a:lnTo>
                  <a:lnTo>
                    <a:pt x="4118" y="3673"/>
                  </a:lnTo>
                  <a:lnTo>
                    <a:pt x="4076" y="3707"/>
                  </a:lnTo>
                  <a:lnTo>
                    <a:pt x="4035" y="3721"/>
                  </a:lnTo>
                  <a:lnTo>
                    <a:pt x="4028" y="3742"/>
                  </a:lnTo>
                  <a:lnTo>
                    <a:pt x="3972" y="3742"/>
                  </a:lnTo>
                  <a:lnTo>
                    <a:pt x="3930" y="3770"/>
                  </a:lnTo>
                  <a:lnTo>
                    <a:pt x="3944" y="3749"/>
                  </a:lnTo>
                  <a:lnTo>
                    <a:pt x="3909" y="3756"/>
                  </a:lnTo>
                  <a:lnTo>
                    <a:pt x="3909" y="3749"/>
                  </a:lnTo>
                  <a:lnTo>
                    <a:pt x="3902" y="3749"/>
                  </a:lnTo>
                  <a:lnTo>
                    <a:pt x="3888" y="3735"/>
                  </a:lnTo>
                  <a:lnTo>
                    <a:pt x="3854" y="3735"/>
                  </a:lnTo>
                  <a:lnTo>
                    <a:pt x="3819" y="3714"/>
                  </a:lnTo>
                  <a:lnTo>
                    <a:pt x="3798" y="3721"/>
                  </a:lnTo>
                  <a:lnTo>
                    <a:pt x="3784" y="3714"/>
                  </a:lnTo>
                  <a:lnTo>
                    <a:pt x="3735" y="3707"/>
                  </a:lnTo>
                  <a:lnTo>
                    <a:pt x="3687" y="3680"/>
                  </a:lnTo>
                  <a:lnTo>
                    <a:pt x="3701" y="3666"/>
                  </a:lnTo>
                  <a:lnTo>
                    <a:pt x="3673" y="3603"/>
                  </a:lnTo>
                  <a:lnTo>
                    <a:pt x="3652" y="3603"/>
                  </a:lnTo>
                  <a:lnTo>
                    <a:pt x="3638" y="3624"/>
                  </a:lnTo>
                  <a:lnTo>
                    <a:pt x="3610" y="3666"/>
                  </a:lnTo>
                  <a:lnTo>
                    <a:pt x="3610" y="3645"/>
                  </a:lnTo>
                  <a:lnTo>
                    <a:pt x="3589" y="3610"/>
                  </a:lnTo>
                  <a:lnTo>
                    <a:pt x="3527" y="3687"/>
                  </a:lnTo>
                  <a:lnTo>
                    <a:pt x="3506" y="3735"/>
                  </a:lnTo>
                  <a:lnTo>
                    <a:pt x="3478" y="3749"/>
                  </a:lnTo>
                  <a:lnTo>
                    <a:pt x="3443" y="3770"/>
                  </a:lnTo>
                  <a:lnTo>
                    <a:pt x="3422" y="3770"/>
                  </a:lnTo>
                  <a:lnTo>
                    <a:pt x="3332" y="3770"/>
                  </a:lnTo>
                  <a:lnTo>
                    <a:pt x="3297" y="3749"/>
                  </a:lnTo>
                  <a:lnTo>
                    <a:pt x="3228" y="3714"/>
                  </a:lnTo>
                  <a:lnTo>
                    <a:pt x="3193" y="3707"/>
                  </a:lnTo>
                  <a:lnTo>
                    <a:pt x="3165" y="3666"/>
                  </a:lnTo>
                  <a:lnTo>
                    <a:pt x="3151" y="3624"/>
                  </a:lnTo>
                  <a:lnTo>
                    <a:pt x="3116" y="3610"/>
                  </a:lnTo>
                  <a:lnTo>
                    <a:pt x="3054" y="3652"/>
                  </a:lnTo>
                  <a:lnTo>
                    <a:pt x="2991" y="3610"/>
                  </a:lnTo>
                  <a:lnTo>
                    <a:pt x="2970" y="3610"/>
                  </a:lnTo>
                  <a:lnTo>
                    <a:pt x="2963" y="3589"/>
                  </a:lnTo>
                  <a:lnTo>
                    <a:pt x="2914" y="3575"/>
                  </a:lnTo>
                  <a:lnTo>
                    <a:pt x="2901" y="3568"/>
                  </a:lnTo>
                  <a:lnTo>
                    <a:pt x="2866" y="3526"/>
                  </a:lnTo>
                  <a:lnTo>
                    <a:pt x="2817" y="3506"/>
                  </a:lnTo>
                  <a:lnTo>
                    <a:pt x="2762" y="3513"/>
                  </a:lnTo>
                  <a:lnTo>
                    <a:pt x="2741" y="3485"/>
                  </a:lnTo>
                  <a:lnTo>
                    <a:pt x="2720" y="3485"/>
                  </a:lnTo>
                  <a:lnTo>
                    <a:pt x="2685" y="3513"/>
                  </a:lnTo>
                  <a:lnTo>
                    <a:pt x="2664" y="3520"/>
                  </a:lnTo>
                  <a:lnTo>
                    <a:pt x="2622" y="3520"/>
                  </a:lnTo>
                  <a:lnTo>
                    <a:pt x="2602" y="3478"/>
                  </a:lnTo>
                  <a:lnTo>
                    <a:pt x="2546" y="3485"/>
                  </a:lnTo>
                  <a:lnTo>
                    <a:pt x="2546" y="3471"/>
                  </a:lnTo>
                  <a:lnTo>
                    <a:pt x="2532" y="3436"/>
                  </a:lnTo>
                  <a:lnTo>
                    <a:pt x="2504" y="3422"/>
                  </a:lnTo>
                  <a:lnTo>
                    <a:pt x="2511" y="3387"/>
                  </a:lnTo>
                  <a:lnTo>
                    <a:pt x="2497" y="3346"/>
                  </a:lnTo>
                  <a:lnTo>
                    <a:pt x="2441" y="3290"/>
                  </a:lnTo>
                  <a:lnTo>
                    <a:pt x="2414" y="3290"/>
                  </a:lnTo>
                  <a:lnTo>
                    <a:pt x="2414" y="3297"/>
                  </a:lnTo>
                  <a:lnTo>
                    <a:pt x="2372" y="3339"/>
                  </a:lnTo>
                  <a:lnTo>
                    <a:pt x="2330" y="3360"/>
                  </a:lnTo>
                  <a:lnTo>
                    <a:pt x="2337" y="3339"/>
                  </a:lnTo>
                  <a:lnTo>
                    <a:pt x="2344" y="3290"/>
                  </a:lnTo>
                  <a:lnTo>
                    <a:pt x="2309" y="3276"/>
                  </a:lnTo>
                  <a:lnTo>
                    <a:pt x="2281" y="3290"/>
                  </a:lnTo>
                  <a:lnTo>
                    <a:pt x="2261" y="3318"/>
                  </a:lnTo>
                  <a:lnTo>
                    <a:pt x="2302" y="3380"/>
                  </a:lnTo>
                  <a:lnTo>
                    <a:pt x="2274" y="3415"/>
                  </a:lnTo>
                  <a:lnTo>
                    <a:pt x="2212" y="3360"/>
                  </a:lnTo>
                  <a:lnTo>
                    <a:pt x="2205" y="3360"/>
                  </a:lnTo>
                  <a:lnTo>
                    <a:pt x="2184" y="3408"/>
                  </a:lnTo>
                  <a:lnTo>
                    <a:pt x="2177" y="3450"/>
                  </a:lnTo>
                  <a:lnTo>
                    <a:pt x="2170" y="3415"/>
                  </a:lnTo>
                  <a:lnTo>
                    <a:pt x="2108" y="3380"/>
                  </a:lnTo>
                  <a:lnTo>
                    <a:pt x="2073" y="3339"/>
                  </a:lnTo>
                  <a:lnTo>
                    <a:pt x="2066" y="3325"/>
                  </a:lnTo>
                  <a:lnTo>
                    <a:pt x="2052" y="3339"/>
                  </a:lnTo>
                  <a:lnTo>
                    <a:pt x="2045" y="3346"/>
                  </a:lnTo>
                  <a:lnTo>
                    <a:pt x="2073" y="3380"/>
                  </a:lnTo>
                  <a:lnTo>
                    <a:pt x="2003" y="3443"/>
                  </a:lnTo>
                  <a:lnTo>
                    <a:pt x="1920" y="3408"/>
                  </a:lnTo>
                  <a:lnTo>
                    <a:pt x="1857" y="3387"/>
                  </a:lnTo>
                  <a:lnTo>
                    <a:pt x="1871" y="3346"/>
                  </a:lnTo>
                  <a:lnTo>
                    <a:pt x="1871" y="3297"/>
                  </a:lnTo>
                  <a:lnTo>
                    <a:pt x="1857" y="3290"/>
                  </a:lnTo>
                  <a:lnTo>
                    <a:pt x="1836" y="3283"/>
                  </a:lnTo>
                  <a:lnTo>
                    <a:pt x="1822" y="3339"/>
                  </a:lnTo>
                  <a:lnTo>
                    <a:pt x="1760" y="3353"/>
                  </a:lnTo>
                  <a:lnTo>
                    <a:pt x="1725" y="3290"/>
                  </a:lnTo>
                  <a:lnTo>
                    <a:pt x="1711" y="3290"/>
                  </a:lnTo>
                  <a:lnTo>
                    <a:pt x="1704" y="3297"/>
                  </a:lnTo>
                  <a:lnTo>
                    <a:pt x="1704" y="3311"/>
                  </a:lnTo>
                  <a:lnTo>
                    <a:pt x="1725" y="3374"/>
                  </a:lnTo>
                  <a:lnTo>
                    <a:pt x="1690" y="3408"/>
                  </a:lnTo>
                  <a:lnTo>
                    <a:pt x="1683" y="3408"/>
                  </a:lnTo>
                  <a:lnTo>
                    <a:pt x="1649" y="3353"/>
                  </a:lnTo>
                  <a:lnTo>
                    <a:pt x="1614" y="3360"/>
                  </a:lnTo>
                  <a:lnTo>
                    <a:pt x="1544" y="3374"/>
                  </a:lnTo>
                  <a:lnTo>
                    <a:pt x="1530" y="3387"/>
                  </a:lnTo>
                  <a:lnTo>
                    <a:pt x="1495" y="3408"/>
                  </a:lnTo>
                  <a:lnTo>
                    <a:pt x="1454" y="3436"/>
                  </a:lnTo>
                  <a:lnTo>
                    <a:pt x="1426" y="3478"/>
                  </a:lnTo>
                  <a:lnTo>
                    <a:pt x="1440" y="3478"/>
                  </a:lnTo>
                  <a:lnTo>
                    <a:pt x="1426" y="3520"/>
                  </a:lnTo>
                  <a:lnTo>
                    <a:pt x="1440" y="3526"/>
                  </a:lnTo>
                  <a:lnTo>
                    <a:pt x="1426" y="3547"/>
                  </a:lnTo>
                  <a:lnTo>
                    <a:pt x="1391" y="3582"/>
                  </a:lnTo>
                  <a:lnTo>
                    <a:pt x="1377" y="3652"/>
                  </a:lnTo>
                  <a:lnTo>
                    <a:pt x="1356" y="3673"/>
                  </a:lnTo>
                  <a:lnTo>
                    <a:pt x="1349" y="3687"/>
                  </a:lnTo>
                  <a:lnTo>
                    <a:pt x="1328" y="3714"/>
                  </a:lnTo>
                  <a:lnTo>
                    <a:pt x="1321" y="3721"/>
                  </a:lnTo>
                  <a:lnTo>
                    <a:pt x="1294" y="3721"/>
                  </a:lnTo>
                  <a:lnTo>
                    <a:pt x="1294" y="3742"/>
                  </a:lnTo>
                  <a:lnTo>
                    <a:pt x="1301" y="3749"/>
                  </a:lnTo>
                  <a:lnTo>
                    <a:pt x="1294" y="3777"/>
                  </a:lnTo>
                  <a:lnTo>
                    <a:pt x="1280" y="3805"/>
                  </a:lnTo>
                  <a:lnTo>
                    <a:pt x="1280" y="3812"/>
                  </a:lnTo>
                  <a:lnTo>
                    <a:pt x="1301" y="3819"/>
                  </a:lnTo>
                  <a:lnTo>
                    <a:pt x="1301" y="3847"/>
                  </a:lnTo>
                  <a:lnTo>
                    <a:pt x="1342" y="3839"/>
                  </a:lnTo>
                  <a:lnTo>
                    <a:pt x="1356" y="3853"/>
                  </a:lnTo>
                  <a:lnTo>
                    <a:pt x="1384" y="3867"/>
                  </a:lnTo>
                  <a:lnTo>
                    <a:pt x="1412" y="3965"/>
                  </a:lnTo>
                  <a:lnTo>
                    <a:pt x="1419" y="3972"/>
                  </a:lnTo>
                  <a:lnTo>
                    <a:pt x="1398" y="3986"/>
                  </a:lnTo>
                  <a:lnTo>
                    <a:pt x="1349" y="4014"/>
                  </a:lnTo>
                  <a:lnTo>
                    <a:pt x="1342" y="4041"/>
                  </a:lnTo>
                  <a:lnTo>
                    <a:pt x="1294" y="4076"/>
                  </a:lnTo>
                  <a:lnTo>
                    <a:pt x="1294" y="4104"/>
                  </a:lnTo>
                  <a:lnTo>
                    <a:pt x="1349" y="4139"/>
                  </a:lnTo>
                  <a:lnTo>
                    <a:pt x="1356" y="4166"/>
                  </a:lnTo>
                  <a:lnTo>
                    <a:pt x="1328" y="4236"/>
                  </a:lnTo>
                  <a:lnTo>
                    <a:pt x="1349" y="4257"/>
                  </a:lnTo>
                  <a:lnTo>
                    <a:pt x="1315" y="4264"/>
                  </a:lnTo>
                  <a:lnTo>
                    <a:pt x="1315" y="4278"/>
                  </a:lnTo>
                  <a:lnTo>
                    <a:pt x="1252" y="4278"/>
                  </a:lnTo>
                  <a:lnTo>
                    <a:pt x="1245" y="4257"/>
                  </a:lnTo>
                  <a:lnTo>
                    <a:pt x="1210" y="4201"/>
                  </a:lnTo>
                  <a:lnTo>
                    <a:pt x="1217" y="4271"/>
                  </a:lnTo>
                  <a:lnTo>
                    <a:pt x="1155" y="4264"/>
                  </a:lnTo>
                  <a:lnTo>
                    <a:pt x="1155" y="4257"/>
                  </a:lnTo>
                  <a:lnTo>
                    <a:pt x="1155" y="4201"/>
                  </a:lnTo>
                  <a:lnTo>
                    <a:pt x="1169" y="4111"/>
                  </a:lnTo>
                  <a:lnTo>
                    <a:pt x="1113" y="4083"/>
                  </a:lnTo>
                  <a:lnTo>
                    <a:pt x="1113" y="4034"/>
                  </a:lnTo>
                  <a:lnTo>
                    <a:pt x="1092" y="4014"/>
                  </a:lnTo>
                  <a:lnTo>
                    <a:pt x="1071" y="3979"/>
                  </a:lnTo>
                  <a:lnTo>
                    <a:pt x="1071" y="3986"/>
                  </a:lnTo>
                  <a:lnTo>
                    <a:pt x="1002" y="4000"/>
                  </a:lnTo>
                  <a:lnTo>
                    <a:pt x="981" y="3972"/>
                  </a:lnTo>
                  <a:lnTo>
                    <a:pt x="960" y="3979"/>
                  </a:lnTo>
                  <a:lnTo>
                    <a:pt x="932" y="3979"/>
                  </a:lnTo>
                  <a:lnTo>
                    <a:pt x="925" y="3944"/>
                  </a:lnTo>
                  <a:lnTo>
                    <a:pt x="897" y="3909"/>
                  </a:lnTo>
                  <a:lnTo>
                    <a:pt x="932" y="3874"/>
                  </a:lnTo>
                  <a:lnTo>
                    <a:pt x="918" y="3839"/>
                  </a:lnTo>
                  <a:lnTo>
                    <a:pt x="897" y="3833"/>
                  </a:lnTo>
                  <a:lnTo>
                    <a:pt x="862" y="3819"/>
                  </a:lnTo>
                  <a:lnTo>
                    <a:pt x="862" y="3805"/>
                  </a:lnTo>
                  <a:lnTo>
                    <a:pt x="855" y="3798"/>
                  </a:lnTo>
                  <a:lnTo>
                    <a:pt x="807" y="3756"/>
                  </a:lnTo>
                  <a:lnTo>
                    <a:pt x="800" y="3735"/>
                  </a:lnTo>
                  <a:lnTo>
                    <a:pt x="765" y="3701"/>
                  </a:lnTo>
                  <a:lnTo>
                    <a:pt x="772" y="3680"/>
                  </a:lnTo>
                  <a:lnTo>
                    <a:pt x="786" y="3673"/>
                  </a:lnTo>
                  <a:lnTo>
                    <a:pt x="786" y="3645"/>
                  </a:lnTo>
                  <a:lnTo>
                    <a:pt x="758" y="3610"/>
                  </a:lnTo>
                  <a:lnTo>
                    <a:pt x="723" y="3610"/>
                  </a:lnTo>
                  <a:lnTo>
                    <a:pt x="696" y="3617"/>
                  </a:lnTo>
                  <a:lnTo>
                    <a:pt x="675" y="3603"/>
                  </a:lnTo>
                  <a:lnTo>
                    <a:pt x="654" y="3547"/>
                  </a:lnTo>
                  <a:lnTo>
                    <a:pt x="654" y="3492"/>
                  </a:lnTo>
                  <a:lnTo>
                    <a:pt x="640" y="3485"/>
                  </a:lnTo>
                  <a:lnTo>
                    <a:pt x="654" y="3478"/>
                  </a:lnTo>
                  <a:lnTo>
                    <a:pt x="640" y="3471"/>
                  </a:lnTo>
                  <a:lnTo>
                    <a:pt x="633" y="3471"/>
                  </a:lnTo>
                  <a:lnTo>
                    <a:pt x="633" y="3450"/>
                  </a:lnTo>
                  <a:lnTo>
                    <a:pt x="605" y="3457"/>
                  </a:lnTo>
                  <a:lnTo>
                    <a:pt x="598" y="3478"/>
                  </a:lnTo>
                  <a:lnTo>
                    <a:pt x="591" y="3457"/>
                  </a:lnTo>
                  <a:lnTo>
                    <a:pt x="556" y="3478"/>
                  </a:lnTo>
                  <a:lnTo>
                    <a:pt x="529" y="3485"/>
                  </a:lnTo>
                  <a:lnTo>
                    <a:pt x="515" y="3478"/>
                  </a:lnTo>
                  <a:lnTo>
                    <a:pt x="515" y="3492"/>
                  </a:lnTo>
                  <a:lnTo>
                    <a:pt x="501" y="3492"/>
                  </a:lnTo>
                  <a:lnTo>
                    <a:pt x="508" y="3513"/>
                  </a:lnTo>
                  <a:lnTo>
                    <a:pt x="480" y="3506"/>
                  </a:lnTo>
                  <a:lnTo>
                    <a:pt x="494" y="3513"/>
                  </a:lnTo>
                  <a:lnTo>
                    <a:pt x="480" y="3526"/>
                  </a:lnTo>
                  <a:lnTo>
                    <a:pt x="445" y="3526"/>
                  </a:lnTo>
                  <a:lnTo>
                    <a:pt x="459" y="3547"/>
                  </a:lnTo>
                  <a:lnTo>
                    <a:pt x="431" y="3554"/>
                  </a:lnTo>
                  <a:lnTo>
                    <a:pt x="403" y="3554"/>
                  </a:lnTo>
                  <a:lnTo>
                    <a:pt x="403" y="3526"/>
                  </a:lnTo>
                  <a:lnTo>
                    <a:pt x="368" y="3526"/>
                  </a:lnTo>
                  <a:lnTo>
                    <a:pt x="334" y="3492"/>
                  </a:lnTo>
                  <a:lnTo>
                    <a:pt x="334" y="3513"/>
                  </a:lnTo>
                  <a:lnTo>
                    <a:pt x="306" y="3526"/>
                  </a:lnTo>
                  <a:lnTo>
                    <a:pt x="250" y="3506"/>
                  </a:lnTo>
                  <a:lnTo>
                    <a:pt x="229" y="3478"/>
                  </a:lnTo>
                  <a:lnTo>
                    <a:pt x="236" y="3443"/>
                  </a:lnTo>
                  <a:lnTo>
                    <a:pt x="229" y="3443"/>
                  </a:lnTo>
                  <a:lnTo>
                    <a:pt x="229" y="3422"/>
                  </a:lnTo>
                  <a:lnTo>
                    <a:pt x="236" y="3415"/>
                  </a:lnTo>
                  <a:lnTo>
                    <a:pt x="215" y="3387"/>
                  </a:lnTo>
                  <a:lnTo>
                    <a:pt x="188" y="3380"/>
                  </a:lnTo>
                  <a:lnTo>
                    <a:pt x="188" y="3374"/>
                  </a:lnTo>
                  <a:lnTo>
                    <a:pt x="181" y="3353"/>
                  </a:lnTo>
                  <a:lnTo>
                    <a:pt x="174" y="3346"/>
                  </a:lnTo>
                  <a:lnTo>
                    <a:pt x="181" y="3311"/>
                  </a:lnTo>
                  <a:lnTo>
                    <a:pt x="146" y="3290"/>
                  </a:lnTo>
                  <a:lnTo>
                    <a:pt x="139" y="3255"/>
                  </a:lnTo>
                  <a:lnTo>
                    <a:pt x="76" y="3228"/>
                  </a:lnTo>
                  <a:lnTo>
                    <a:pt x="83" y="3220"/>
                  </a:lnTo>
                  <a:lnTo>
                    <a:pt x="76" y="3207"/>
                  </a:lnTo>
                  <a:lnTo>
                    <a:pt x="69" y="3179"/>
                  </a:lnTo>
                  <a:lnTo>
                    <a:pt x="132" y="3130"/>
                  </a:lnTo>
                  <a:lnTo>
                    <a:pt x="118" y="3123"/>
                  </a:lnTo>
                  <a:lnTo>
                    <a:pt x="83" y="3123"/>
                  </a:lnTo>
                  <a:lnTo>
                    <a:pt x="76" y="3144"/>
                  </a:lnTo>
                  <a:lnTo>
                    <a:pt x="41" y="3151"/>
                  </a:lnTo>
                  <a:lnTo>
                    <a:pt x="35" y="3144"/>
                  </a:lnTo>
                  <a:lnTo>
                    <a:pt x="35" y="3130"/>
                  </a:lnTo>
                  <a:lnTo>
                    <a:pt x="69" y="3123"/>
                  </a:lnTo>
                  <a:lnTo>
                    <a:pt x="35" y="3081"/>
                  </a:lnTo>
                  <a:lnTo>
                    <a:pt x="56" y="3067"/>
                  </a:lnTo>
                  <a:lnTo>
                    <a:pt x="48" y="3053"/>
                  </a:lnTo>
                  <a:lnTo>
                    <a:pt x="41" y="3053"/>
                  </a:lnTo>
                  <a:lnTo>
                    <a:pt x="83" y="3047"/>
                  </a:lnTo>
                  <a:lnTo>
                    <a:pt x="41" y="3033"/>
                  </a:lnTo>
                  <a:lnTo>
                    <a:pt x="35" y="3019"/>
                  </a:lnTo>
                  <a:lnTo>
                    <a:pt x="48" y="3033"/>
                  </a:lnTo>
                  <a:lnTo>
                    <a:pt x="69" y="3019"/>
                  </a:lnTo>
                  <a:lnTo>
                    <a:pt x="48" y="2998"/>
                  </a:lnTo>
                  <a:lnTo>
                    <a:pt x="48" y="2963"/>
                  </a:lnTo>
                  <a:lnTo>
                    <a:pt x="14" y="2977"/>
                  </a:lnTo>
                  <a:lnTo>
                    <a:pt x="21" y="2949"/>
                  </a:lnTo>
                  <a:lnTo>
                    <a:pt x="0" y="2928"/>
                  </a:lnTo>
                  <a:lnTo>
                    <a:pt x="14" y="2894"/>
                  </a:lnTo>
                  <a:lnTo>
                    <a:pt x="56" y="2886"/>
                  </a:lnTo>
                  <a:lnTo>
                    <a:pt x="41" y="2824"/>
                  </a:lnTo>
                  <a:lnTo>
                    <a:pt x="83" y="2789"/>
                  </a:lnTo>
                  <a:lnTo>
                    <a:pt x="104" y="2817"/>
                  </a:lnTo>
                  <a:lnTo>
                    <a:pt x="146" y="2817"/>
                  </a:lnTo>
                  <a:lnTo>
                    <a:pt x="181" y="2796"/>
                  </a:lnTo>
                  <a:lnTo>
                    <a:pt x="202" y="2796"/>
                  </a:lnTo>
                  <a:lnTo>
                    <a:pt x="208" y="2824"/>
                  </a:lnTo>
                  <a:lnTo>
                    <a:pt x="208" y="2831"/>
                  </a:lnTo>
                  <a:lnTo>
                    <a:pt x="250" y="2866"/>
                  </a:lnTo>
                  <a:lnTo>
                    <a:pt x="250" y="2886"/>
                  </a:lnTo>
                  <a:lnTo>
                    <a:pt x="250" y="2914"/>
                  </a:lnTo>
                  <a:lnTo>
                    <a:pt x="264" y="2928"/>
                  </a:lnTo>
                  <a:lnTo>
                    <a:pt x="306" y="2935"/>
                  </a:lnTo>
                  <a:lnTo>
                    <a:pt x="334" y="2914"/>
                  </a:lnTo>
                  <a:lnTo>
                    <a:pt x="334" y="2921"/>
                  </a:lnTo>
                  <a:lnTo>
                    <a:pt x="348" y="2921"/>
                  </a:lnTo>
                  <a:lnTo>
                    <a:pt x="368" y="2838"/>
                  </a:lnTo>
                  <a:lnTo>
                    <a:pt x="396" y="2852"/>
                  </a:lnTo>
                  <a:lnTo>
                    <a:pt x="431" y="2803"/>
                  </a:lnTo>
                  <a:lnTo>
                    <a:pt x="431" y="2796"/>
                  </a:lnTo>
                  <a:lnTo>
                    <a:pt x="382" y="2789"/>
                  </a:lnTo>
                  <a:lnTo>
                    <a:pt x="362" y="2754"/>
                  </a:lnTo>
                  <a:lnTo>
                    <a:pt x="362" y="2747"/>
                  </a:lnTo>
                  <a:lnTo>
                    <a:pt x="375" y="2754"/>
                  </a:lnTo>
                  <a:lnTo>
                    <a:pt x="431" y="2754"/>
                  </a:lnTo>
                  <a:lnTo>
                    <a:pt x="438" y="2727"/>
                  </a:lnTo>
                  <a:lnTo>
                    <a:pt x="494" y="2747"/>
                  </a:lnTo>
                  <a:lnTo>
                    <a:pt x="529" y="2720"/>
                  </a:lnTo>
                  <a:lnTo>
                    <a:pt x="535" y="2727"/>
                  </a:lnTo>
                  <a:lnTo>
                    <a:pt x="563" y="2720"/>
                  </a:lnTo>
                  <a:lnTo>
                    <a:pt x="556" y="2699"/>
                  </a:lnTo>
                  <a:lnTo>
                    <a:pt x="529" y="2657"/>
                  </a:lnTo>
                  <a:lnTo>
                    <a:pt x="535" y="2629"/>
                  </a:lnTo>
                  <a:lnTo>
                    <a:pt x="515" y="2629"/>
                  </a:lnTo>
                  <a:lnTo>
                    <a:pt x="508" y="2636"/>
                  </a:lnTo>
                  <a:lnTo>
                    <a:pt x="494" y="2573"/>
                  </a:lnTo>
                  <a:lnTo>
                    <a:pt x="480" y="2567"/>
                  </a:lnTo>
                  <a:lnTo>
                    <a:pt x="473" y="2567"/>
                  </a:lnTo>
                  <a:lnTo>
                    <a:pt x="473" y="2560"/>
                  </a:lnTo>
                  <a:lnTo>
                    <a:pt x="473" y="2518"/>
                  </a:lnTo>
                  <a:lnTo>
                    <a:pt x="466" y="2518"/>
                  </a:lnTo>
                  <a:lnTo>
                    <a:pt x="445" y="2518"/>
                  </a:lnTo>
                  <a:lnTo>
                    <a:pt x="424" y="2490"/>
                  </a:lnTo>
                  <a:lnTo>
                    <a:pt x="362" y="2469"/>
                  </a:lnTo>
                  <a:lnTo>
                    <a:pt x="348" y="2434"/>
                  </a:lnTo>
                  <a:lnTo>
                    <a:pt x="362" y="2421"/>
                  </a:lnTo>
                  <a:lnTo>
                    <a:pt x="341" y="2393"/>
                  </a:lnTo>
                  <a:lnTo>
                    <a:pt x="334" y="2365"/>
                  </a:lnTo>
                  <a:lnTo>
                    <a:pt x="334" y="2358"/>
                  </a:lnTo>
                  <a:lnTo>
                    <a:pt x="334" y="2344"/>
                  </a:lnTo>
                  <a:lnTo>
                    <a:pt x="313" y="2309"/>
                  </a:lnTo>
                  <a:lnTo>
                    <a:pt x="334" y="2274"/>
                  </a:lnTo>
                  <a:lnTo>
                    <a:pt x="313" y="2240"/>
                  </a:lnTo>
                  <a:lnTo>
                    <a:pt x="299" y="2226"/>
                  </a:lnTo>
                  <a:lnTo>
                    <a:pt x="264" y="2212"/>
                  </a:lnTo>
                  <a:lnTo>
                    <a:pt x="264" y="2191"/>
                  </a:lnTo>
                  <a:lnTo>
                    <a:pt x="271" y="2170"/>
                  </a:lnTo>
                  <a:lnTo>
                    <a:pt x="299" y="2191"/>
                  </a:lnTo>
                  <a:lnTo>
                    <a:pt x="306" y="2177"/>
                  </a:lnTo>
                  <a:lnTo>
                    <a:pt x="278" y="2135"/>
                  </a:lnTo>
                  <a:lnTo>
                    <a:pt x="285" y="2100"/>
                  </a:lnTo>
                  <a:lnTo>
                    <a:pt x="243" y="2100"/>
                  </a:lnTo>
                  <a:lnTo>
                    <a:pt x="229" y="2080"/>
                  </a:lnTo>
                  <a:lnTo>
                    <a:pt x="229" y="2066"/>
                  </a:lnTo>
                  <a:lnTo>
                    <a:pt x="243" y="2010"/>
                  </a:lnTo>
                  <a:lnTo>
                    <a:pt x="229" y="1996"/>
                  </a:lnTo>
                  <a:lnTo>
                    <a:pt x="146" y="1975"/>
                  </a:lnTo>
                  <a:lnTo>
                    <a:pt x="132" y="1934"/>
                  </a:lnTo>
                  <a:lnTo>
                    <a:pt x="83" y="1878"/>
                  </a:lnTo>
                  <a:lnTo>
                    <a:pt x="76" y="1843"/>
                  </a:lnTo>
                  <a:lnTo>
                    <a:pt x="83" y="1829"/>
                  </a:lnTo>
                  <a:lnTo>
                    <a:pt x="118" y="1787"/>
                  </a:lnTo>
                  <a:lnTo>
                    <a:pt x="146" y="1746"/>
                  </a:lnTo>
                  <a:lnTo>
                    <a:pt x="146" y="1739"/>
                  </a:lnTo>
                  <a:lnTo>
                    <a:pt x="146" y="1732"/>
                  </a:lnTo>
                  <a:lnTo>
                    <a:pt x="146" y="1704"/>
                  </a:lnTo>
                  <a:lnTo>
                    <a:pt x="139" y="1690"/>
                  </a:lnTo>
                  <a:lnTo>
                    <a:pt x="104" y="1614"/>
                  </a:lnTo>
                  <a:lnTo>
                    <a:pt x="167" y="1537"/>
                  </a:lnTo>
                  <a:lnTo>
                    <a:pt x="250" y="1454"/>
                  </a:lnTo>
                  <a:lnTo>
                    <a:pt x="285" y="1419"/>
                  </a:lnTo>
                  <a:lnTo>
                    <a:pt x="313" y="1391"/>
                  </a:lnTo>
                  <a:lnTo>
                    <a:pt x="327" y="1384"/>
                  </a:lnTo>
                  <a:lnTo>
                    <a:pt x="341" y="1370"/>
                  </a:lnTo>
                  <a:lnTo>
                    <a:pt x="368" y="1321"/>
                  </a:lnTo>
                  <a:lnTo>
                    <a:pt x="368" y="1314"/>
                  </a:lnTo>
                  <a:lnTo>
                    <a:pt x="368" y="1308"/>
                  </a:lnTo>
                  <a:lnTo>
                    <a:pt x="362" y="1308"/>
                  </a:lnTo>
                  <a:lnTo>
                    <a:pt x="341" y="1231"/>
                  </a:lnTo>
                  <a:lnTo>
                    <a:pt x="341" y="1182"/>
                  </a:lnTo>
                  <a:lnTo>
                    <a:pt x="348" y="1175"/>
                  </a:lnTo>
                  <a:lnTo>
                    <a:pt x="396" y="1120"/>
                  </a:lnTo>
                  <a:lnTo>
                    <a:pt x="431" y="1161"/>
                  </a:lnTo>
                  <a:lnTo>
                    <a:pt x="466" y="1182"/>
                  </a:lnTo>
                  <a:lnTo>
                    <a:pt x="508" y="1175"/>
                  </a:lnTo>
                  <a:lnTo>
                    <a:pt x="563" y="1217"/>
                  </a:lnTo>
                  <a:lnTo>
                    <a:pt x="570" y="1217"/>
                  </a:lnTo>
                  <a:lnTo>
                    <a:pt x="563" y="1280"/>
                  </a:lnTo>
                  <a:lnTo>
                    <a:pt x="542" y="1273"/>
                  </a:lnTo>
                  <a:lnTo>
                    <a:pt x="535" y="1294"/>
                  </a:lnTo>
                  <a:lnTo>
                    <a:pt x="535" y="1314"/>
                  </a:lnTo>
                  <a:lnTo>
                    <a:pt x="501" y="1342"/>
                  </a:lnTo>
                  <a:lnTo>
                    <a:pt x="473" y="1384"/>
                  </a:lnTo>
                  <a:lnTo>
                    <a:pt x="459" y="1412"/>
                  </a:lnTo>
                  <a:lnTo>
                    <a:pt x="515" y="1412"/>
                  </a:lnTo>
                  <a:lnTo>
                    <a:pt x="556" y="1426"/>
                  </a:lnTo>
                  <a:lnTo>
                    <a:pt x="563" y="1440"/>
                  </a:lnTo>
                  <a:lnTo>
                    <a:pt x="626" y="1481"/>
                  </a:lnTo>
                  <a:lnTo>
                    <a:pt x="640" y="1474"/>
                  </a:lnTo>
                  <a:lnTo>
                    <a:pt x="654" y="1544"/>
                  </a:lnTo>
                  <a:lnTo>
                    <a:pt x="668" y="1558"/>
                  </a:lnTo>
                  <a:lnTo>
                    <a:pt x="696" y="1606"/>
                  </a:lnTo>
                  <a:lnTo>
                    <a:pt x="696" y="1614"/>
                  </a:lnTo>
                  <a:lnTo>
                    <a:pt x="709" y="1669"/>
                  </a:lnTo>
                  <a:lnTo>
                    <a:pt x="723" y="1669"/>
                  </a:lnTo>
                  <a:lnTo>
                    <a:pt x="675" y="1732"/>
                  </a:lnTo>
                  <a:lnTo>
                    <a:pt x="668" y="1753"/>
                  </a:lnTo>
                  <a:lnTo>
                    <a:pt x="696" y="1746"/>
                  </a:lnTo>
                  <a:lnTo>
                    <a:pt x="744" y="1732"/>
                  </a:lnTo>
                  <a:lnTo>
                    <a:pt x="758" y="1739"/>
                  </a:lnTo>
                  <a:lnTo>
                    <a:pt x="765" y="1753"/>
                  </a:lnTo>
                  <a:lnTo>
                    <a:pt x="807" y="1746"/>
                  </a:lnTo>
                  <a:lnTo>
                    <a:pt x="807" y="1767"/>
                  </a:lnTo>
                  <a:lnTo>
                    <a:pt x="835" y="1781"/>
                  </a:lnTo>
                  <a:lnTo>
                    <a:pt x="855" y="1773"/>
                  </a:lnTo>
                  <a:lnTo>
                    <a:pt x="869" y="1773"/>
                  </a:lnTo>
                  <a:lnTo>
                    <a:pt x="883" y="1732"/>
                  </a:lnTo>
                  <a:lnTo>
                    <a:pt x="897" y="1711"/>
                  </a:lnTo>
                  <a:lnTo>
                    <a:pt x="918" y="1655"/>
                  </a:lnTo>
                  <a:lnTo>
                    <a:pt x="939" y="1641"/>
                  </a:lnTo>
                  <a:lnTo>
                    <a:pt x="960" y="1606"/>
                  </a:lnTo>
                  <a:lnTo>
                    <a:pt x="939" y="1600"/>
                  </a:lnTo>
                  <a:lnTo>
                    <a:pt x="939" y="1586"/>
                  </a:lnTo>
                  <a:lnTo>
                    <a:pt x="897" y="1558"/>
                  </a:lnTo>
                  <a:lnTo>
                    <a:pt x="862" y="1544"/>
                  </a:lnTo>
                  <a:lnTo>
                    <a:pt x="855" y="1523"/>
                  </a:lnTo>
                  <a:lnTo>
                    <a:pt x="842" y="1502"/>
                  </a:lnTo>
                  <a:lnTo>
                    <a:pt x="842" y="1481"/>
                  </a:lnTo>
                  <a:lnTo>
                    <a:pt x="807" y="1454"/>
                  </a:lnTo>
                  <a:lnTo>
                    <a:pt x="807" y="1440"/>
                  </a:lnTo>
                  <a:lnTo>
                    <a:pt x="862" y="1405"/>
                  </a:lnTo>
                  <a:lnTo>
                    <a:pt x="835" y="1328"/>
                  </a:lnTo>
                  <a:lnTo>
                    <a:pt x="842" y="1280"/>
                  </a:lnTo>
                  <a:lnTo>
                    <a:pt x="939" y="1245"/>
                  </a:lnTo>
                  <a:lnTo>
                    <a:pt x="967" y="1196"/>
                  </a:lnTo>
                  <a:lnTo>
                    <a:pt x="953" y="1120"/>
                  </a:lnTo>
                  <a:lnTo>
                    <a:pt x="1002" y="1092"/>
                  </a:lnTo>
                  <a:lnTo>
                    <a:pt x="1015" y="1092"/>
                  </a:lnTo>
                  <a:lnTo>
                    <a:pt x="1057" y="1043"/>
                  </a:lnTo>
                  <a:lnTo>
                    <a:pt x="1099" y="1015"/>
                  </a:lnTo>
                  <a:lnTo>
                    <a:pt x="1120" y="1015"/>
                  </a:lnTo>
                  <a:lnTo>
                    <a:pt x="1148" y="981"/>
                  </a:lnTo>
                  <a:lnTo>
                    <a:pt x="1155" y="925"/>
                  </a:lnTo>
                  <a:lnTo>
                    <a:pt x="1182" y="911"/>
                  </a:lnTo>
                  <a:lnTo>
                    <a:pt x="1189" y="883"/>
                  </a:lnTo>
                  <a:lnTo>
                    <a:pt x="1224" y="869"/>
                  </a:lnTo>
                  <a:lnTo>
                    <a:pt x="1231" y="814"/>
                  </a:lnTo>
                  <a:lnTo>
                    <a:pt x="1287" y="730"/>
                  </a:lnTo>
                  <a:lnTo>
                    <a:pt x="1294" y="695"/>
                  </a:lnTo>
                  <a:lnTo>
                    <a:pt x="1301" y="668"/>
                  </a:lnTo>
                  <a:lnTo>
                    <a:pt x="1301" y="626"/>
                  </a:lnTo>
                  <a:lnTo>
                    <a:pt x="1280" y="591"/>
                  </a:lnTo>
                  <a:lnTo>
                    <a:pt x="1287" y="535"/>
                  </a:lnTo>
                  <a:lnTo>
                    <a:pt x="1280" y="521"/>
                  </a:lnTo>
                  <a:lnTo>
                    <a:pt x="1266" y="466"/>
                  </a:lnTo>
                  <a:lnTo>
                    <a:pt x="1231" y="452"/>
                  </a:lnTo>
                  <a:lnTo>
                    <a:pt x="1224" y="403"/>
                  </a:lnTo>
                  <a:lnTo>
                    <a:pt x="1259" y="389"/>
                  </a:lnTo>
                  <a:lnTo>
                    <a:pt x="1280" y="306"/>
                  </a:lnTo>
                  <a:lnTo>
                    <a:pt x="1315" y="292"/>
                  </a:lnTo>
                  <a:lnTo>
                    <a:pt x="1426" y="278"/>
                  </a:lnTo>
                  <a:lnTo>
                    <a:pt x="1419" y="299"/>
                  </a:lnTo>
                  <a:lnTo>
                    <a:pt x="1454" y="334"/>
                  </a:lnTo>
                  <a:lnTo>
                    <a:pt x="1488" y="361"/>
                  </a:lnTo>
                  <a:lnTo>
                    <a:pt x="1516" y="327"/>
                  </a:lnTo>
                  <a:lnTo>
                    <a:pt x="1544" y="292"/>
                  </a:lnTo>
                  <a:lnTo>
                    <a:pt x="1579" y="278"/>
                  </a:lnTo>
                  <a:lnTo>
                    <a:pt x="1586" y="361"/>
                  </a:lnTo>
                  <a:lnTo>
                    <a:pt x="1579" y="487"/>
                  </a:lnTo>
                  <a:lnTo>
                    <a:pt x="1586" y="549"/>
                  </a:lnTo>
                  <a:lnTo>
                    <a:pt x="1586" y="570"/>
                  </a:lnTo>
                  <a:lnTo>
                    <a:pt x="1621" y="584"/>
                  </a:lnTo>
                  <a:lnTo>
                    <a:pt x="1655" y="626"/>
                  </a:lnTo>
                  <a:lnTo>
                    <a:pt x="1704" y="702"/>
                  </a:lnTo>
                  <a:lnTo>
                    <a:pt x="1718" y="723"/>
                  </a:lnTo>
                  <a:lnTo>
                    <a:pt x="1746" y="723"/>
                  </a:lnTo>
                  <a:lnTo>
                    <a:pt x="1781" y="737"/>
                  </a:lnTo>
                  <a:lnTo>
                    <a:pt x="1878" y="751"/>
                  </a:lnTo>
                  <a:lnTo>
                    <a:pt x="1941" y="730"/>
                  </a:lnTo>
                  <a:lnTo>
                    <a:pt x="1996" y="737"/>
                  </a:lnTo>
                  <a:lnTo>
                    <a:pt x="2010" y="681"/>
                  </a:lnTo>
                  <a:lnTo>
                    <a:pt x="2010" y="660"/>
                  </a:lnTo>
                  <a:lnTo>
                    <a:pt x="2031" y="626"/>
                  </a:lnTo>
                  <a:lnTo>
                    <a:pt x="2045" y="626"/>
                  </a:lnTo>
                  <a:lnTo>
                    <a:pt x="2101" y="654"/>
                  </a:lnTo>
                  <a:lnTo>
                    <a:pt x="2170" y="619"/>
                  </a:lnTo>
                  <a:lnTo>
                    <a:pt x="2198" y="591"/>
                  </a:lnTo>
                  <a:lnTo>
                    <a:pt x="2268" y="584"/>
                  </a:lnTo>
                  <a:lnTo>
                    <a:pt x="2309" y="556"/>
                  </a:lnTo>
                  <a:lnTo>
                    <a:pt x="2337" y="584"/>
                  </a:lnTo>
                  <a:lnTo>
                    <a:pt x="2379" y="556"/>
                  </a:lnTo>
                  <a:lnTo>
                    <a:pt x="2435" y="619"/>
                  </a:lnTo>
                  <a:lnTo>
                    <a:pt x="2455" y="626"/>
                  </a:lnTo>
                  <a:lnTo>
                    <a:pt x="2441" y="688"/>
                  </a:lnTo>
                  <a:lnTo>
                    <a:pt x="2462" y="702"/>
                  </a:lnTo>
                  <a:lnTo>
                    <a:pt x="2455" y="758"/>
                  </a:lnTo>
                  <a:lnTo>
                    <a:pt x="2462" y="765"/>
                  </a:lnTo>
                  <a:lnTo>
                    <a:pt x="2546" y="814"/>
                  </a:lnTo>
                  <a:lnTo>
                    <a:pt x="2546" y="869"/>
                  </a:lnTo>
                  <a:lnTo>
                    <a:pt x="2539" y="890"/>
                  </a:lnTo>
                  <a:lnTo>
                    <a:pt x="2587" y="911"/>
                  </a:lnTo>
                  <a:lnTo>
                    <a:pt x="2622" y="883"/>
                  </a:lnTo>
                  <a:lnTo>
                    <a:pt x="2629" y="890"/>
                  </a:lnTo>
                  <a:lnTo>
                    <a:pt x="2685" y="890"/>
                  </a:lnTo>
                  <a:lnTo>
                    <a:pt x="2755" y="820"/>
                  </a:lnTo>
                  <a:lnTo>
                    <a:pt x="2734" y="786"/>
                  </a:lnTo>
                  <a:lnTo>
                    <a:pt x="2727" y="779"/>
                  </a:lnTo>
                  <a:lnTo>
                    <a:pt x="2692" y="716"/>
                  </a:lnTo>
                  <a:lnTo>
                    <a:pt x="2643" y="681"/>
                  </a:lnTo>
                  <a:lnTo>
                    <a:pt x="2636" y="640"/>
                  </a:lnTo>
                  <a:lnTo>
                    <a:pt x="2643" y="619"/>
                  </a:lnTo>
                  <a:lnTo>
                    <a:pt x="2671" y="591"/>
                  </a:lnTo>
                  <a:lnTo>
                    <a:pt x="2685" y="556"/>
                  </a:lnTo>
                  <a:lnTo>
                    <a:pt x="2727" y="535"/>
                  </a:lnTo>
                  <a:lnTo>
                    <a:pt x="2734" y="493"/>
                  </a:lnTo>
                  <a:lnTo>
                    <a:pt x="2720" y="473"/>
                  </a:lnTo>
                  <a:lnTo>
                    <a:pt x="2706" y="459"/>
                  </a:lnTo>
                  <a:lnTo>
                    <a:pt x="2685" y="438"/>
                  </a:lnTo>
                  <a:lnTo>
                    <a:pt x="2629" y="466"/>
                  </a:lnTo>
                  <a:lnTo>
                    <a:pt x="2574" y="459"/>
                  </a:lnTo>
                  <a:lnTo>
                    <a:pt x="2560" y="431"/>
                  </a:lnTo>
                  <a:lnTo>
                    <a:pt x="2532" y="424"/>
                  </a:lnTo>
                  <a:lnTo>
                    <a:pt x="2539" y="389"/>
                  </a:lnTo>
                  <a:lnTo>
                    <a:pt x="2539" y="292"/>
                  </a:lnTo>
                  <a:lnTo>
                    <a:pt x="2539" y="264"/>
                  </a:lnTo>
                  <a:lnTo>
                    <a:pt x="2532" y="208"/>
                  </a:lnTo>
                  <a:lnTo>
                    <a:pt x="2595" y="160"/>
                  </a:lnTo>
                  <a:lnTo>
                    <a:pt x="2595" y="132"/>
                  </a:lnTo>
                  <a:lnTo>
                    <a:pt x="2622" y="125"/>
                  </a:lnTo>
                  <a:lnTo>
                    <a:pt x="2629" y="48"/>
                  </a:lnTo>
                  <a:lnTo>
                    <a:pt x="2657" y="48"/>
                  </a:lnTo>
                  <a:lnTo>
                    <a:pt x="2762" y="14"/>
                  </a:lnTo>
                  <a:lnTo>
                    <a:pt x="2817" y="28"/>
                  </a:lnTo>
                  <a:lnTo>
                    <a:pt x="2852" y="0"/>
                  </a:lnTo>
                  <a:lnTo>
                    <a:pt x="2887" y="41"/>
                  </a:lnTo>
                  <a:lnTo>
                    <a:pt x="2859" y="90"/>
                  </a:lnTo>
                  <a:lnTo>
                    <a:pt x="2873" y="132"/>
                  </a:lnTo>
                  <a:lnTo>
                    <a:pt x="2914" y="132"/>
                  </a:lnTo>
                  <a:lnTo>
                    <a:pt x="2956" y="167"/>
                  </a:lnTo>
                  <a:lnTo>
                    <a:pt x="2963" y="180"/>
                  </a:lnTo>
                  <a:lnTo>
                    <a:pt x="3012" y="180"/>
                  </a:lnTo>
                  <a:lnTo>
                    <a:pt x="3026" y="195"/>
                  </a:lnTo>
                  <a:lnTo>
                    <a:pt x="3054" y="167"/>
                  </a:lnTo>
                  <a:lnTo>
                    <a:pt x="3130" y="195"/>
                  </a:lnTo>
                  <a:lnTo>
                    <a:pt x="3158" y="180"/>
                  </a:lnTo>
                  <a:lnTo>
                    <a:pt x="3179" y="201"/>
                  </a:lnTo>
                  <a:lnTo>
                    <a:pt x="3200" y="222"/>
                  </a:lnTo>
                  <a:lnTo>
                    <a:pt x="3214" y="264"/>
                  </a:lnTo>
                  <a:lnTo>
                    <a:pt x="3248" y="299"/>
                  </a:lnTo>
                  <a:lnTo>
                    <a:pt x="3332" y="299"/>
                  </a:lnTo>
                  <a:lnTo>
                    <a:pt x="3381" y="327"/>
                  </a:lnTo>
                  <a:lnTo>
                    <a:pt x="3450" y="361"/>
                  </a:lnTo>
                  <a:lnTo>
                    <a:pt x="3492" y="403"/>
                  </a:lnTo>
                  <a:lnTo>
                    <a:pt x="3485" y="459"/>
                  </a:lnTo>
                  <a:lnTo>
                    <a:pt x="3506" y="493"/>
                  </a:lnTo>
                  <a:lnTo>
                    <a:pt x="3471" y="556"/>
                  </a:lnTo>
                  <a:lnTo>
                    <a:pt x="3408" y="563"/>
                  </a:lnTo>
                  <a:lnTo>
                    <a:pt x="3360" y="584"/>
                  </a:lnTo>
                  <a:lnTo>
                    <a:pt x="3360" y="598"/>
                  </a:lnTo>
                  <a:lnTo>
                    <a:pt x="3332" y="605"/>
                  </a:lnTo>
                  <a:lnTo>
                    <a:pt x="3318" y="633"/>
                  </a:lnTo>
                  <a:lnTo>
                    <a:pt x="3395" y="681"/>
                  </a:lnTo>
                  <a:lnTo>
                    <a:pt x="3415" y="730"/>
                  </a:lnTo>
                  <a:lnTo>
                    <a:pt x="3388" y="765"/>
                  </a:lnTo>
                  <a:lnTo>
                    <a:pt x="3415" y="800"/>
                  </a:lnTo>
                  <a:lnTo>
                    <a:pt x="3422" y="855"/>
                  </a:lnTo>
                  <a:lnTo>
                    <a:pt x="3408" y="890"/>
                  </a:lnTo>
                  <a:lnTo>
                    <a:pt x="3408" y="897"/>
                  </a:lnTo>
                  <a:lnTo>
                    <a:pt x="3360" y="981"/>
                  </a:lnTo>
                  <a:lnTo>
                    <a:pt x="3388" y="1029"/>
                  </a:lnTo>
                  <a:lnTo>
                    <a:pt x="3381" y="1064"/>
                  </a:lnTo>
                  <a:lnTo>
                    <a:pt x="3353" y="1175"/>
                  </a:lnTo>
                  <a:lnTo>
                    <a:pt x="3297" y="1224"/>
                  </a:lnTo>
                  <a:lnTo>
                    <a:pt x="3262" y="1259"/>
                  </a:lnTo>
                  <a:lnTo>
                    <a:pt x="3262" y="1321"/>
                  </a:lnTo>
                  <a:lnTo>
                    <a:pt x="3248" y="1342"/>
                  </a:lnTo>
                  <a:lnTo>
                    <a:pt x="3221" y="1391"/>
                  </a:lnTo>
                  <a:lnTo>
                    <a:pt x="3200" y="1440"/>
                  </a:lnTo>
                  <a:lnTo>
                    <a:pt x="3262" y="1454"/>
                  </a:lnTo>
                  <a:lnTo>
                    <a:pt x="3276" y="1516"/>
                  </a:lnTo>
                  <a:lnTo>
                    <a:pt x="3276" y="1537"/>
                  </a:lnTo>
                  <a:lnTo>
                    <a:pt x="3290" y="1551"/>
                  </a:lnTo>
                  <a:lnTo>
                    <a:pt x="3297" y="1600"/>
                  </a:lnTo>
                  <a:lnTo>
                    <a:pt x="3290" y="1614"/>
                  </a:lnTo>
                  <a:lnTo>
                    <a:pt x="3276" y="1634"/>
                  </a:lnTo>
                  <a:lnTo>
                    <a:pt x="3290" y="1655"/>
                  </a:lnTo>
                  <a:lnTo>
                    <a:pt x="3290" y="1767"/>
                  </a:lnTo>
                  <a:lnTo>
                    <a:pt x="3325" y="1773"/>
                  </a:lnTo>
                  <a:lnTo>
                    <a:pt x="3360" y="1787"/>
                  </a:lnTo>
                  <a:lnTo>
                    <a:pt x="3332" y="1808"/>
                  </a:lnTo>
                  <a:lnTo>
                    <a:pt x="3353" y="1850"/>
                  </a:lnTo>
                  <a:lnTo>
                    <a:pt x="3360" y="1864"/>
                  </a:lnTo>
                  <a:lnTo>
                    <a:pt x="3422" y="1843"/>
                  </a:lnTo>
                  <a:lnTo>
                    <a:pt x="3450" y="1829"/>
                  </a:lnTo>
                  <a:lnTo>
                    <a:pt x="3513" y="1808"/>
                  </a:lnTo>
                  <a:lnTo>
                    <a:pt x="3520" y="1815"/>
                  </a:lnTo>
                  <a:lnTo>
                    <a:pt x="3548" y="1767"/>
                  </a:lnTo>
                  <a:lnTo>
                    <a:pt x="3555" y="1753"/>
                  </a:lnTo>
                  <a:lnTo>
                    <a:pt x="3603" y="1746"/>
                  </a:lnTo>
                  <a:lnTo>
                    <a:pt x="3617" y="1739"/>
                  </a:lnTo>
                  <a:lnTo>
                    <a:pt x="3645" y="1739"/>
                  </a:lnTo>
                  <a:lnTo>
                    <a:pt x="3701" y="1739"/>
                  </a:lnTo>
                  <a:lnTo>
                    <a:pt x="3708" y="1753"/>
                  </a:lnTo>
                  <a:lnTo>
                    <a:pt x="3735" y="1732"/>
                  </a:lnTo>
                  <a:lnTo>
                    <a:pt x="3777" y="1746"/>
                  </a:lnTo>
                  <a:lnTo>
                    <a:pt x="3819" y="1739"/>
                  </a:lnTo>
                  <a:lnTo>
                    <a:pt x="3854" y="1753"/>
                  </a:lnTo>
                  <a:lnTo>
                    <a:pt x="3798" y="1843"/>
                  </a:lnTo>
                  <a:lnTo>
                    <a:pt x="3721" y="1948"/>
                  </a:lnTo>
                  <a:lnTo>
                    <a:pt x="3673" y="2031"/>
                  </a:lnTo>
                  <a:lnTo>
                    <a:pt x="3603" y="2128"/>
                  </a:lnTo>
                  <a:lnTo>
                    <a:pt x="3492" y="2246"/>
                  </a:lnTo>
                  <a:lnTo>
                    <a:pt x="3506" y="2309"/>
                  </a:lnTo>
                  <a:lnTo>
                    <a:pt x="3506" y="2344"/>
                  </a:lnTo>
                  <a:lnTo>
                    <a:pt x="3513" y="2421"/>
                  </a:lnTo>
                  <a:lnTo>
                    <a:pt x="3513" y="2455"/>
                  </a:lnTo>
                  <a:lnTo>
                    <a:pt x="3520" y="2525"/>
                  </a:lnTo>
                  <a:lnTo>
                    <a:pt x="3520" y="2601"/>
                  </a:lnTo>
                  <a:lnTo>
                    <a:pt x="3485" y="2601"/>
                  </a:lnTo>
                  <a:lnTo>
                    <a:pt x="3492" y="2622"/>
                  </a:lnTo>
                  <a:lnTo>
                    <a:pt x="3541" y="2608"/>
                  </a:lnTo>
                  <a:lnTo>
                    <a:pt x="3527" y="2664"/>
                  </a:lnTo>
                  <a:lnTo>
                    <a:pt x="3548" y="2664"/>
                  </a:lnTo>
                  <a:lnTo>
                    <a:pt x="3562" y="2650"/>
                  </a:lnTo>
                  <a:lnTo>
                    <a:pt x="3638" y="2664"/>
                  </a:lnTo>
                  <a:lnTo>
                    <a:pt x="3645" y="2699"/>
                  </a:lnTo>
                  <a:lnTo>
                    <a:pt x="3652" y="2699"/>
                  </a:lnTo>
                  <a:lnTo>
                    <a:pt x="3617" y="2747"/>
                  </a:lnTo>
                  <a:lnTo>
                    <a:pt x="3638" y="2768"/>
                  </a:lnTo>
                  <a:lnTo>
                    <a:pt x="3589" y="2803"/>
                  </a:lnTo>
                  <a:lnTo>
                    <a:pt x="3589" y="2831"/>
                  </a:lnTo>
                  <a:lnTo>
                    <a:pt x="3638" y="2838"/>
                  </a:lnTo>
                  <a:lnTo>
                    <a:pt x="3624" y="2886"/>
                  </a:lnTo>
                  <a:lnTo>
                    <a:pt x="3673" y="2886"/>
                  </a:lnTo>
                  <a:lnTo>
                    <a:pt x="3659" y="2935"/>
                  </a:lnTo>
                  <a:lnTo>
                    <a:pt x="3680" y="2949"/>
                  </a:lnTo>
                  <a:lnTo>
                    <a:pt x="3701" y="2935"/>
                  </a:lnTo>
                  <a:lnTo>
                    <a:pt x="3749" y="2886"/>
                  </a:lnTo>
                  <a:lnTo>
                    <a:pt x="3840" y="2977"/>
                  </a:lnTo>
                  <a:lnTo>
                    <a:pt x="3847" y="2984"/>
                  </a:lnTo>
                  <a:lnTo>
                    <a:pt x="3854" y="3019"/>
                  </a:lnTo>
                  <a:lnTo>
                    <a:pt x="3909" y="3033"/>
                  </a:lnTo>
                  <a:lnTo>
                    <a:pt x="3930" y="3033"/>
                  </a:lnTo>
                  <a:lnTo>
                    <a:pt x="3944" y="3033"/>
                  </a:lnTo>
                  <a:lnTo>
                    <a:pt x="3951" y="3061"/>
                  </a:lnTo>
                  <a:lnTo>
                    <a:pt x="4007" y="3067"/>
                  </a:lnTo>
                  <a:lnTo>
                    <a:pt x="4007" y="3109"/>
                  </a:lnTo>
                  <a:lnTo>
                    <a:pt x="4028" y="3123"/>
                  </a:lnTo>
                  <a:lnTo>
                    <a:pt x="4076" y="3144"/>
                  </a:lnTo>
                  <a:lnTo>
                    <a:pt x="4111" y="3165"/>
                  </a:lnTo>
                  <a:lnTo>
                    <a:pt x="4104" y="3241"/>
                  </a:lnTo>
                  <a:lnTo>
                    <a:pt x="4132" y="3248"/>
                  </a:lnTo>
                  <a:lnTo>
                    <a:pt x="4167" y="3241"/>
                  </a:lnTo>
                  <a:lnTo>
                    <a:pt x="4174" y="3248"/>
                  </a:lnTo>
                  <a:lnTo>
                    <a:pt x="4195" y="3248"/>
                  </a:lnTo>
                  <a:lnTo>
                    <a:pt x="4181" y="3283"/>
                  </a:lnTo>
                  <a:lnTo>
                    <a:pt x="4167" y="3311"/>
                  </a:lnTo>
                  <a:lnTo>
                    <a:pt x="4195" y="3339"/>
                  </a:lnTo>
                  <a:lnTo>
                    <a:pt x="4236" y="3360"/>
                  </a:lnTo>
                  <a:lnTo>
                    <a:pt x="4271" y="3374"/>
                  </a:lnTo>
                  <a:lnTo>
                    <a:pt x="4278" y="3325"/>
                  </a:lnTo>
                  <a:lnTo>
                    <a:pt x="4327" y="3353"/>
                  </a:lnTo>
                  <a:lnTo>
                    <a:pt x="4341" y="3311"/>
                  </a:lnTo>
                  <a:lnTo>
                    <a:pt x="4348" y="3297"/>
                  </a:lnTo>
                  <a:lnTo>
                    <a:pt x="4438" y="3339"/>
                  </a:lnTo>
                  <a:lnTo>
                    <a:pt x="4445" y="3339"/>
                  </a:lnTo>
                  <a:lnTo>
                    <a:pt x="4403" y="3374"/>
                  </a:lnTo>
                  <a:lnTo>
                    <a:pt x="4410" y="3394"/>
                  </a:lnTo>
                  <a:lnTo>
                    <a:pt x="4396" y="3443"/>
                  </a:lnTo>
                  <a:lnTo>
                    <a:pt x="4403" y="3450"/>
                  </a:lnTo>
                  <a:lnTo>
                    <a:pt x="4445" y="3450"/>
                  </a:lnTo>
                  <a:lnTo>
                    <a:pt x="4487" y="3471"/>
                  </a:lnTo>
                  <a:lnTo>
                    <a:pt x="4494" y="3478"/>
                  </a:lnTo>
                  <a:lnTo>
                    <a:pt x="4522" y="3478"/>
                  </a:lnTo>
                  <a:lnTo>
                    <a:pt x="4556" y="3457"/>
                  </a:lnTo>
                  <a:lnTo>
                    <a:pt x="4556" y="3485"/>
                  </a:lnTo>
                  <a:lnTo>
                    <a:pt x="4542" y="3513"/>
                  </a:lnTo>
                  <a:lnTo>
                    <a:pt x="4577" y="3547"/>
                  </a:lnTo>
                  <a:lnTo>
                    <a:pt x="4605" y="3547"/>
                  </a:lnTo>
                  <a:lnTo>
                    <a:pt x="4654" y="3582"/>
                  </a:lnTo>
                </a:path>
              </a:pathLst>
            </a:custGeom>
            <a:grpFill/>
            <a:ln w="19050" cap="flat" cmpd="sng">
              <a:solidFill>
                <a:schemeClr val="bg1"/>
              </a:solidFill>
              <a:round/>
              <a:headEnd/>
              <a:tailEnd/>
            </a:ln>
            <a:effectLst/>
          </p:spPr>
          <p:txBody>
            <a:bodyPr wrap="none" anchor="ctr"/>
            <a:lstStyle/>
            <a:p>
              <a:endParaRPr lang="en-US"/>
            </a:p>
          </p:txBody>
        </p:sp>
        <p:sp>
          <p:nvSpPr>
            <p:cNvPr id="152" name="Freeform 111"/>
            <p:cNvSpPr>
              <a:spLocks noChangeArrowheads="1"/>
            </p:cNvSpPr>
            <p:nvPr/>
          </p:nvSpPr>
          <p:spPr bwMode="auto">
            <a:xfrm>
              <a:off x="14855189" y="3666902"/>
              <a:ext cx="20711" cy="20712"/>
            </a:xfrm>
            <a:custGeom>
              <a:avLst/>
              <a:gdLst>
                <a:gd name="T0" fmla="*/ 21 w 43"/>
                <a:gd name="T1" fmla="*/ 0 h 42"/>
                <a:gd name="T2" fmla="*/ 42 w 43"/>
                <a:gd name="T3" fmla="*/ 0 h 42"/>
                <a:gd name="T4" fmla="*/ 28 w 43"/>
                <a:gd name="T5" fmla="*/ 41 h 42"/>
                <a:gd name="T6" fmla="*/ 0 w 43"/>
                <a:gd name="T7" fmla="*/ 41 h 42"/>
                <a:gd name="T8" fmla="*/ 21 w 43"/>
                <a:gd name="T9" fmla="*/ 0 h 42"/>
              </a:gdLst>
              <a:ahLst/>
              <a:cxnLst>
                <a:cxn ang="0">
                  <a:pos x="T0" y="T1"/>
                </a:cxn>
                <a:cxn ang="0">
                  <a:pos x="T2" y="T3"/>
                </a:cxn>
                <a:cxn ang="0">
                  <a:pos x="T4" y="T5"/>
                </a:cxn>
                <a:cxn ang="0">
                  <a:pos x="T6" y="T7"/>
                </a:cxn>
                <a:cxn ang="0">
                  <a:pos x="T8" y="T9"/>
                </a:cxn>
              </a:cxnLst>
              <a:rect l="0" t="0" r="r" b="b"/>
              <a:pathLst>
                <a:path w="43" h="42">
                  <a:moveTo>
                    <a:pt x="21" y="0"/>
                  </a:moveTo>
                  <a:lnTo>
                    <a:pt x="42" y="0"/>
                  </a:lnTo>
                  <a:lnTo>
                    <a:pt x="28" y="41"/>
                  </a:lnTo>
                  <a:lnTo>
                    <a:pt x="0" y="41"/>
                  </a:lnTo>
                  <a:lnTo>
                    <a:pt x="21"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3" name="Freeform 112"/>
            <p:cNvSpPr>
              <a:spLocks noChangeArrowheads="1"/>
            </p:cNvSpPr>
            <p:nvPr/>
          </p:nvSpPr>
          <p:spPr bwMode="auto">
            <a:xfrm>
              <a:off x="14741277" y="4652814"/>
              <a:ext cx="6213" cy="4142"/>
            </a:xfrm>
            <a:custGeom>
              <a:avLst/>
              <a:gdLst>
                <a:gd name="T0" fmla="*/ 0 w 15"/>
                <a:gd name="T1" fmla="*/ 6 h 7"/>
                <a:gd name="T2" fmla="*/ 7 w 15"/>
                <a:gd name="T3" fmla="*/ 0 h 7"/>
                <a:gd name="T4" fmla="*/ 14 w 15"/>
                <a:gd name="T5" fmla="*/ 6 h 7"/>
                <a:gd name="T6" fmla="*/ 0 w 15"/>
                <a:gd name="T7" fmla="*/ 6 h 7"/>
              </a:gdLst>
              <a:ahLst/>
              <a:cxnLst>
                <a:cxn ang="0">
                  <a:pos x="T0" y="T1"/>
                </a:cxn>
                <a:cxn ang="0">
                  <a:pos x="T2" y="T3"/>
                </a:cxn>
                <a:cxn ang="0">
                  <a:pos x="T4" y="T5"/>
                </a:cxn>
                <a:cxn ang="0">
                  <a:pos x="T6" y="T7"/>
                </a:cxn>
              </a:cxnLst>
              <a:rect l="0" t="0" r="r" b="b"/>
              <a:pathLst>
                <a:path w="15" h="7">
                  <a:moveTo>
                    <a:pt x="0" y="6"/>
                  </a:moveTo>
                  <a:lnTo>
                    <a:pt x="7" y="0"/>
                  </a:lnTo>
                  <a:lnTo>
                    <a:pt x="14" y="6"/>
                  </a:lnTo>
                  <a:lnTo>
                    <a:pt x="0" y="6"/>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4" name="Freeform 113"/>
            <p:cNvSpPr>
              <a:spLocks noChangeArrowheads="1"/>
            </p:cNvSpPr>
            <p:nvPr/>
          </p:nvSpPr>
          <p:spPr bwMode="auto">
            <a:xfrm>
              <a:off x="14658434" y="4652814"/>
              <a:ext cx="4142" cy="12427"/>
            </a:xfrm>
            <a:custGeom>
              <a:avLst/>
              <a:gdLst>
                <a:gd name="T0" fmla="*/ 7 w 8"/>
                <a:gd name="T1" fmla="*/ 0 h 28"/>
                <a:gd name="T2" fmla="*/ 0 w 8"/>
                <a:gd name="T3" fmla="*/ 27 h 28"/>
                <a:gd name="T4" fmla="*/ 0 w 8"/>
                <a:gd name="T5" fmla="*/ 20 h 28"/>
                <a:gd name="T6" fmla="*/ 7 w 8"/>
                <a:gd name="T7" fmla="*/ 0 h 28"/>
              </a:gdLst>
              <a:ahLst/>
              <a:cxnLst>
                <a:cxn ang="0">
                  <a:pos x="T0" y="T1"/>
                </a:cxn>
                <a:cxn ang="0">
                  <a:pos x="T2" y="T3"/>
                </a:cxn>
                <a:cxn ang="0">
                  <a:pos x="T4" y="T5"/>
                </a:cxn>
                <a:cxn ang="0">
                  <a:pos x="T6" y="T7"/>
                </a:cxn>
              </a:cxnLst>
              <a:rect l="0" t="0" r="r" b="b"/>
              <a:pathLst>
                <a:path w="8" h="28">
                  <a:moveTo>
                    <a:pt x="7" y="0"/>
                  </a:moveTo>
                  <a:lnTo>
                    <a:pt x="0" y="27"/>
                  </a:lnTo>
                  <a:lnTo>
                    <a:pt x="0" y="20"/>
                  </a:lnTo>
                  <a:lnTo>
                    <a:pt x="7"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5" name="Freeform 114"/>
            <p:cNvSpPr>
              <a:spLocks noChangeArrowheads="1"/>
            </p:cNvSpPr>
            <p:nvPr/>
          </p:nvSpPr>
          <p:spPr bwMode="auto">
            <a:xfrm>
              <a:off x="14741277" y="4652814"/>
              <a:ext cx="6213" cy="4142"/>
            </a:xfrm>
            <a:custGeom>
              <a:avLst/>
              <a:gdLst>
                <a:gd name="T0" fmla="*/ 7 w 15"/>
                <a:gd name="T1" fmla="*/ 0 h 7"/>
                <a:gd name="T2" fmla="*/ 14 w 15"/>
                <a:gd name="T3" fmla="*/ 6 h 7"/>
                <a:gd name="T4" fmla="*/ 0 w 15"/>
                <a:gd name="T5" fmla="*/ 6 h 7"/>
                <a:gd name="T6" fmla="*/ 7 w 15"/>
                <a:gd name="T7" fmla="*/ 0 h 7"/>
              </a:gdLst>
              <a:ahLst/>
              <a:cxnLst>
                <a:cxn ang="0">
                  <a:pos x="T0" y="T1"/>
                </a:cxn>
                <a:cxn ang="0">
                  <a:pos x="T2" y="T3"/>
                </a:cxn>
                <a:cxn ang="0">
                  <a:pos x="T4" y="T5"/>
                </a:cxn>
                <a:cxn ang="0">
                  <a:pos x="T6" y="T7"/>
                </a:cxn>
              </a:cxnLst>
              <a:rect l="0" t="0" r="r" b="b"/>
              <a:pathLst>
                <a:path w="15" h="7">
                  <a:moveTo>
                    <a:pt x="7" y="0"/>
                  </a:moveTo>
                  <a:lnTo>
                    <a:pt x="14" y="6"/>
                  </a:lnTo>
                  <a:lnTo>
                    <a:pt x="0" y="6"/>
                  </a:lnTo>
                  <a:lnTo>
                    <a:pt x="7" y="0"/>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6" name="Freeform 115"/>
            <p:cNvSpPr>
              <a:spLocks noChangeArrowheads="1"/>
            </p:cNvSpPr>
            <p:nvPr/>
          </p:nvSpPr>
          <p:spPr bwMode="auto">
            <a:xfrm>
              <a:off x="14658434" y="4652814"/>
              <a:ext cx="4142" cy="12427"/>
            </a:xfrm>
            <a:custGeom>
              <a:avLst/>
              <a:gdLst>
                <a:gd name="T0" fmla="*/ 0 w 8"/>
                <a:gd name="T1" fmla="*/ 27 h 28"/>
                <a:gd name="T2" fmla="*/ 0 w 8"/>
                <a:gd name="T3" fmla="*/ 20 h 28"/>
                <a:gd name="T4" fmla="*/ 7 w 8"/>
                <a:gd name="T5" fmla="*/ 0 h 28"/>
                <a:gd name="T6" fmla="*/ 0 w 8"/>
                <a:gd name="T7" fmla="*/ 27 h 28"/>
              </a:gdLst>
              <a:ahLst/>
              <a:cxnLst>
                <a:cxn ang="0">
                  <a:pos x="T0" y="T1"/>
                </a:cxn>
                <a:cxn ang="0">
                  <a:pos x="T2" y="T3"/>
                </a:cxn>
                <a:cxn ang="0">
                  <a:pos x="T4" y="T5"/>
                </a:cxn>
                <a:cxn ang="0">
                  <a:pos x="T6" y="T7"/>
                </a:cxn>
              </a:cxnLst>
              <a:rect l="0" t="0" r="r" b="b"/>
              <a:pathLst>
                <a:path w="8" h="28">
                  <a:moveTo>
                    <a:pt x="0" y="27"/>
                  </a:moveTo>
                  <a:lnTo>
                    <a:pt x="0" y="20"/>
                  </a:lnTo>
                  <a:lnTo>
                    <a:pt x="7" y="0"/>
                  </a:lnTo>
                  <a:lnTo>
                    <a:pt x="0" y="27"/>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57" name="Freeform 116"/>
            <p:cNvSpPr>
              <a:spLocks noChangeArrowheads="1"/>
            </p:cNvSpPr>
            <p:nvPr/>
          </p:nvSpPr>
          <p:spPr bwMode="auto">
            <a:xfrm>
              <a:off x="13051253" y="3173944"/>
              <a:ext cx="2002762" cy="2473066"/>
            </a:xfrm>
            <a:custGeom>
              <a:avLst/>
              <a:gdLst>
                <a:gd name="T0" fmla="*/ 2880 w 4266"/>
                <a:gd name="T1" fmla="*/ 4362 h 5267"/>
                <a:gd name="T2" fmla="*/ 3165 w 4266"/>
                <a:gd name="T3" fmla="*/ 4286 h 5267"/>
                <a:gd name="T4" fmla="*/ 3284 w 4266"/>
                <a:gd name="T5" fmla="*/ 4125 h 5267"/>
                <a:gd name="T6" fmla="*/ 3499 w 4266"/>
                <a:gd name="T7" fmla="*/ 4251 h 5267"/>
                <a:gd name="T8" fmla="*/ 3729 w 4266"/>
                <a:gd name="T9" fmla="*/ 4195 h 5267"/>
                <a:gd name="T10" fmla="*/ 3792 w 4266"/>
                <a:gd name="T11" fmla="*/ 3924 h 5267"/>
                <a:gd name="T12" fmla="*/ 4084 w 4266"/>
                <a:gd name="T13" fmla="*/ 4063 h 5267"/>
                <a:gd name="T14" fmla="*/ 4251 w 4266"/>
                <a:gd name="T15" fmla="*/ 3833 h 5267"/>
                <a:gd name="T16" fmla="*/ 4028 w 4266"/>
                <a:gd name="T17" fmla="*/ 3611 h 5267"/>
                <a:gd name="T18" fmla="*/ 3896 w 4266"/>
                <a:gd name="T19" fmla="*/ 3367 h 5267"/>
                <a:gd name="T20" fmla="*/ 3750 w 4266"/>
                <a:gd name="T21" fmla="*/ 3124 h 5267"/>
                <a:gd name="T22" fmla="*/ 3625 w 4266"/>
                <a:gd name="T23" fmla="*/ 3117 h 5267"/>
                <a:gd name="T24" fmla="*/ 3527 w 4266"/>
                <a:gd name="T25" fmla="*/ 3186 h 5267"/>
                <a:gd name="T26" fmla="*/ 3325 w 4266"/>
                <a:gd name="T27" fmla="*/ 3075 h 5267"/>
                <a:gd name="T28" fmla="*/ 3235 w 4266"/>
                <a:gd name="T29" fmla="*/ 2887 h 5267"/>
                <a:gd name="T30" fmla="*/ 3131 w 4266"/>
                <a:gd name="T31" fmla="*/ 2776 h 5267"/>
                <a:gd name="T32" fmla="*/ 3144 w 4266"/>
                <a:gd name="T33" fmla="*/ 2665 h 5267"/>
                <a:gd name="T34" fmla="*/ 3179 w 4266"/>
                <a:gd name="T35" fmla="*/ 2421 h 5267"/>
                <a:gd name="T36" fmla="*/ 3360 w 4266"/>
                <a:gd name="T37" fmla="*/ 2560 h 5267"/>
                <a:gd name="T38" fmla="*/ 3458 w 4266"/>
                <a:gd name="T39" fmla="*/ 2386 h 5267"/>
                <a:gd name="T40" fmla="*/ 3625 w 4266"/>
                <a:gd name="T41" fmla="*/ 2289 h 5267"/>
                <a:gd name="T42" fmla="*/ 3541 w 4266"/>
                <a:gd name="T43" fmla="*/ 2150 h 5267"/>
                <a:gd name="T44" fmla="*/ 3430 w 4266"/>
                <a:gd name="T45" fmla="*/ 1906 h 5267"/>
                <a:gd name="T46" fmla="*/ 3339 w 4266"/>
                <a:gd name="T47" fmla="*/ 1732 h 5267"/>
                <a:gd name="T48" fmla="*/ 3214 w 4266"/>
                <a:gd name="T49" fmla="*/ 1419 h 5267"/>
                <a:gd name="T50" fmla="*/ 3409 w 4266"/>
                <a:gd name="T51" fmla="*/ 1023 h 5267"/>
                <a:gd name="T52" fmla="*/ 3332 w 4266"/>
                <a:gd name="T53" fmla="*/ 752 h 5267"/>
                <a:gd name="T54" fmla="*/ 2998 w 4266"/>
                <a:gd name="T55" fmla="*/ 466 h 5267"/>
                <a:gd name="T56" fmla="*/ 3033 w 4266"/>
                <a:gd name="T57" fmla="*/ 56 h 5267"/>
                <a:gd name="T58" fmla="*/ 2706 w 4266"/>
                <a:gd name="T59" fmla="*/ 251 h 5267"/>
                <a:gd name="T60" fmla="*/ 2518 w 4266"/>
                <a:gd name="T61" fmla="*/ 647 h 5267"/>
                <a:gd name="T62" fmla="*/ 2282 w 4266"/>
                <a:gd name="T63" fmla="*/ 988 h 5267"/>
                <a:gd name="T64" fmla="*/ 2052 w 4266"/>
                <a:gd name="T65" fmla="*/ 1399 h 5267"/>
                <a:gd name="T66" fmla="*/ 2115 w 4266"/>
                <a:gd name="T67" fmla="*/ 1691 h 5267"/>
                <a:gd name="T68" fmla="*/ 2094 w 4266"/>
                <a:gd name="T69" fmla="*/ 1906 h 5267"/>
                <a:gd name="T70" fmla="*/ 1732 w 4266"/>
                <a:gd name="T71" fmla="*/ 1997 h 5267"/>
                <a:gd name="T72" fmla="*/ 1301 w 4266"/>
                <a:gd name="T73" fmla="*/ 2032 h 5267"/>
                <a:gd name="T74" fmla="*/ 842 w 4266"/>
                <a:gd name="T75" fmla="*/ 2087 h 5267"/>
                <a:gd name="T76" fmla="*/ 842 w 4266"/>
                <a:gd name="T77" fmla="*/ 2484 h 5267"/>
                <a:gd name="T78" fmla="*/ 661 w 4266"/>
                <a:gd name="T79" fmla="*/ 2727 h 5267"/>
                <a:gd name="T80" fmla="*/ 452 w 4266"/>
                <a:gd name="T81" fmla="*/ 2894 h 5267"/>
                <a:gd name="T82" fmla="*/ 0 w 4266"/>
                <a:gd name="T83" fmla="*/ 2978 h 5267"/>
                <a:gd name="T84" fmla="*/ 188 w 4266"/>
                <a:gd name="T85" fmla="*/ 3221 h 5267"/>
                <a:gd name="T86" fmla="*/ 480 w 4266"/>
                <a:gd name="T87" fmla="*/ 3541 h 5267"/>
                <a:gd name="T88" fmla="*/ 744 w 4266"/>
                <a:gd name="T89" fmla="*/ 3903 h 5267"/>
                <a:gd name="T90" fmla="*/ 487 w 4266"/>
                <a:gd name="T91" fmla="*/ 4153 h 5267"/>
                <a:gd name="T92" fmla="*/ 445 w 4266"/>
                <a:gd name="T93" fmla="*/ 4487 h 5267"/>
                <a:gd name="T94" fmla="*/ 626 w 4266"/>
                <a:gd name="T95" fmla="*/ 4884 h 5267"/>
                <a:gd name="T96" fmla="*/ 1016 w 4266"/>
                <a:gd name="T97" fmla="*/ 5023 h 5267"/>
                <a:gd name="T98" fmla="*/ 1447 w 4266"/>
                <a:gd name="T99" fmla="*/ 5086 h 5267"/>
                <a:gd name="T100" fmla="*/ 1718 w 4266"/>
                <a:gd name="T101" fmla="*/ 5113 h 5267"/>
                <a:gd name="T102" fmla="*/ 1892 w 4266"/>
                <a:gd name="T103" fmla="*/ 5092 h 5267"/>
                <a:gd name="T104" fmla="*/ 2282 w 4266"/>
                <a:gd name="T105" fmla="*/ 5176 h 5267"/>
                <a:gd name="T106" fmla="*/ 2407 w 4266"/>
                <a:gd name="T107" fmla="*/ 5037 h 5267"/>
                <a:gd name="T108" fmla="*/ 2365 w 4266"/>
                <a:gd name="T109" fmla="*/ 4765 h 5267"/>
                <a:gd name="T110" fmla="*/ 2511 w 4266"/>
                <a:gd name="T111" fmla="*/ 4585 h 5267"/>
                <a:gd name="T112" fmla="*/ 2588 w 4266"/>
                <a:gd name="T113" fmla="*/ 4383 h 5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266" h="5267">
                  <a:moveTo>
                    <a:pt x="2692" y="4265"/>
                  </a:moveTo>
                  <a:lnTo>
                    <a:pt x="2720" y="4292"/>
                  </a:lnTo>
                  <a:lnTo>
                    <a:pt x="2776" y="4306"/>
                  </a:lnTo>
                  <a:lnTo>
                    <a:pt x="2783" y="4306"/>
                  </a:lnTo>
                  <a:lnTo>
                    <a:pt x="2790" y="4327"/>
                  </a:lnTo>
                  <a:lnTo>
                    <a:pt x="2818" y="4334"/>
                  </a:lnTo>
                  <a:lnTo>
                    <a:pt x="2845" y="4355"/>
                  </a:lnTo>
                  <a:lnTo>
                    <a:pt x="2866" y="4369"/>
                  </a:lnTo>
                  <a:lnTo>
                    <a:pt x="2873" y="4369"/>
                  </a:lnTo>
                  <a:lnTo>
                    <a:pt x="2880" y="4362"/>
                  </a:lnTo>
                  <a:lnTo>
                    <a:pt x="2908" y="4355"/>
                  </a:lnTo>
                  <a:lnTo>
                    <a:pt x="2922" y="4327"/>
                  </a:lnTo>
                  <a:lnTo>
                    <a:pt x="2936" y="4286"/>
                  </a:lnTo>
                  <a:lnTo>
                    <a:pt x="2964" y="4286"/>
                  </a:lnTo>
                  <a:lnTo>
                    <a:pt x="2977" y="4299"/>
                  </a:lnTo>
                  <a:lnTo>
                    <a:pt x="2998" y="4299"/>
                  </a:lnTo>
                  <a:lnTo>
                    <a:pt x="3005" y="4306"/>
                  </a:lnTo>
                  <a:lnTo>
                    <a:pt x="3040" y="4258"/>
                  </a:lnTo>
                  <a:lnTo>
                    <a:pt x="3054" y="4286"/>
                  </a:lnTo>
                  <a:lnTo>
                    <a:pt x="3165" y="4286"/>
                  </a:lnTo>
                  <a:lnTo>
                    <a:pt x="3193" y="4292"/>
                  </a:lnTo>
                  <a:lnTo>
                    <a:pt x="3214" y="4292"/>
                  </a:lnTo>
                  <a:lnTo>
                    <a:pt x="3207" y="4258"/>
                  </a:lnTo>
                  <a:lnTo>
                    <a:pt x="3235" y="4237"/>
                  </a:lnTo>
                  <a:lnTo>
                    <a:pt x="3263" y="4223"/>
                  </a:lnTo>
                  <a:lnTo>
                    <a:pt x="3270" y="4195"/>
                  </a:lnTo>
                  <a:lnTo>
                    <a:pt x="3249" y="4167"/>
                  </a:lnTo>
                  <a:lnTo>
                    <a:pt x="3270" y="4153"/>
                  </a:lnTo>
                  <a:lnTo>
                    <a:pt x="3270" y="4139"/>
                  </a:lnTo>
                  <a:lnTo>
                    <a:pt x="3284" y="4125"/>
                  </a:lnTo>
                  <a:lnTo>
                    <a:pt x="3298" y="4119"/>
                  </a:lnTo>
                  <a:lnTo>
                    <a:pt x="3298" y="4125"/>
                  </a:lnTo>
                  <a:lnTo>
                    <a:pt x="3360" y="4125"/>
                  </a:lnTo>
                  <a:lnTo>
                    <a:pt x="3402" y="4132"/>
                  </a:lnTo>
                  <a:lnTo>
                    <a:pt x="3402" y="4125"/>
                  </a:lnTo>
                  <a:lnTo>
                    <a:pt x="3464" y="4139"/>
                  </a:lnTo>
                  <a:lnTo>
                    <a:pt x="3471" y="4153"/>
                  </a:lnTo>
                  <a:lnTo>
                    <a:pt x="3478" y="4195"/>
                  </a:lnTo>
                  <a:lnTo>
                    <a:pt x="3499" y="4209"/>
                  </a:lnTo>
                  <a:lnTo>
                    <a:pt x="3499" y="4251"/>
                  </a:lnTo>
                  <a:lnTo>
                    <a:pt x="3527" y="4251"/>
                  </a:lnTo>
                  <a:lnTo>
                    <a:pt x="3534" y="4306"/>
                  </a:lnTo>
                  <a:lnTo>
                    <a:pt x="3541" y="4320"/>
                  </a:lnTo>
                  <a:lnTo>
                    <a:pt x="3569" y="4306"/>
                  </a:lnTo>
                  <a:lnTo>
                    <a:pt x="3576" y="4292"/>
                  </a:lnTo>
                  <a:lnTo>
                    <a:pt x="3576" y="4237"/>
                  </a:lnTo>
                  <a:lnTo>
                    <a:pt x="3625" y="4209"/>
                  </a:lnTo>
                  <a:lnTo>
                    <a:pt x="3625" y="4167"/>
                  </a:lnTo>
                  <a:lnTo>
                    <a:pt x="3687" y="4167"/>
                  </a:lnTo>
                  <a:lnTo>
                    <a:pt x="3729" y="4195"/>
                  </a:lnTo>
                  <a:lnTo>
                    <a:pt x="3764" y="4174"/>
                  </a:lnTo>
                  <a:lnTo>
                    <a:pt x="3784" y="4160"/>
                  </a:lnTo>
                  <a:lnTo>
                    <a:pt x="3771" y="4139"/>
                  </a:lnTo>
                  <a:lnTo>
                    <a:pt x="3757" y="4056"/>
                  </a:lnTo>
                  <a:lnTo>
                    <a:pt x="3736" y="4028"/>
                  </a:lnTo>
                  <a:lnTo>
                    <a:pt x="3729" y="4028"/>
                  </a:lnTo>
                  <a:lnTo>
                    <a:pt x="3722" y="4000"/>
                  </a:lnTo>
                  <a:lnTo>
                    <a:pt x="3729" y="3993"/>
                  </a:lnTo>
                  <a:lnTo>
                    <a:pt x="3771" y="3965"/>
                  </a:lnTo>
                  <a:lnTo>
                    <a:pt x="3792" y="3924"/>
                  </a:lnTo>
                  <a:lnTo>
                    <a:pt x="3861" y="3931"/>
                  </a:lnTo>
                  <a:lnTo>
                    <a:pt x="3868" y="3945"/>
                  </a:lnTo>
                  <a:lnTo>
                    <a:pt x="3889" y="3945"/>
                  </a:lnTo>
                  <a:lnTo>
                    <a:pt x="3931" y="3938"/>
                  </a:lnTo>
                  <a:lnTo>
                    <a:pt x="3965" y="3979"/>
                  </a:lnTo>
                  <a:lnTo>
                    <a:pt x="3965" y="3993"/>
                  </a:lnTo>
                  <a:lnTo>
                    <a:pt x="3986" y="4035"/>
                  </a:lnTo>
                  <a:lnTo>
                    <a:pt x="3986" y="4056"/>
                  </a:lnTo>
                  <a:lnTo>
                    <a:pt x="4035" y="4035"/>
                  </a:lnTo>
                  <a:lnTo>
                    <a:pt x="4084" y="4063"/>
                  </a:lnTo>
                  <a:lnTo>
                    <a:pt x="4098" y="4125"/>
                  </a:lnTo>
                  <a:lnTo>
                    <a:pt x="4160" y="4139"/>
                  </a:lnTo>
                  <a:lnTo>
                    <a:pt x="4244" y="4098"/>
                  </a:lnTo>
                  <a:lnTo>
                    <a:pt x="4251" y="4098"/>
                  </a:lnTo>
                  <a:lnTo>
                    <a:pt x="4251" y="4056"/>
                  </a:lnTo>
                  <a:lnTo>
                    <a:pt x="4244" y="3973"/>
                  </a:lnTo>
                  <a:lnTo>
                    <a:pt x="4257" y="3931"/>
                  </a:lnTo>
                  <a:lnTo>
                    <a:pt x="4251" y="3896"/>
                  </a:lnTo>
                  <a:lnTo>
                    <a:pt x="4251" y="3889"/>
                  </a:lnTo>
                  <a:lnTo>
                    <a:pt x="4251" y="3833"/>
                  </a:lnTo>
                  <a:lnTo>
                    <a:pt x="4265" y="3743"/>
                  </a:lnTo>
                  <a:lnTo>
                    <a:pt x="4209" y="3715"/>
                  </a:lnTo>
                  <a:lnTo>
                    <a:pt x="4209" y="3666"/>
                  </a:lnTo>
                  <a:lnTo>
                    <a:pt x="4188" y="3646"/>
                  </a:lnTo>
                  <a:lnTo>
                    <a:pt x="4167" y="3611"/>
                  </a:lnTo>
                  <a:lnTo>
                    <a:pt x="4167" y="3618"/>
                  </a:lnTo>
                  <a:lnTo>
                    <a:pt x="4098" y="3632"/>
                  </a:lnTo>
                  <a:lnTo>
                    <a:pt x="4077" y="3604"/>
                  </a:lnTo>
                  <a:lnTo>
                    <a:pt x="4056" y="3611"/>
                  </a:lnTo>
                  <a:lnTo>
                    <a:pt x="4028" y="3611"/>
                  </a:lnTo>
                  <a:lnTo>
                    <a:pt x="4021" y="3576"/>
                  </a:lnTo>
                  <a:lnTo>
                    <a:pt x="3993" y="3541"/>
                  </a:lnTo>
                  <a:lnTo>
                    <a:pt x="4028" y="3506"/>
                  </a:lnTo>
                  <a:lnTo>
                    <a:pt x="4014" y="3471"/>
                  </a:lnTo>
                  <a:lnTo>
                    <a:pt x="3993" y="3465"/>
                  </a:lnTo>
                  <a:lnTo>
                    <a:pt x="3958" y="3451"/>
                  </a:lnTo>
                  <a:lnTo>
                    <a:pt x="3958" y="3437"/>
                  </a:lnTo>
                  <a:lnTo>
                    <a:pt x="3951" y="3430"/>
                  </a:lnTo>
                  <a:lnTo>
                    <a:pt x="3903" y="3388"/>
                  </a:lnTo>
                  <a:lnTo>
                    <a:pt x="3896" y="3367"/>
                  </a:lnTo>
                  <a:lnTo>
                    <a:pt x="3861" y="3333"/>
                  </a:lnTo>
                  <a:lnTo>
                    <a:pt x="3868" y="3312"/>
                  </a:lnTo>
                  <a:lnTo>
                    <a:pt x="3882" y="3305"/>
                  </a:lnTo>
                  <a:lnTo>
                    <a:pt x="3882" y="3277"/>
                  </a:lnTo>
                  <a:lnTo>
                    <a:pt x="3854" y="3242"/>
                  </a:lnTo>
                  <a:lnTo>
                    <a:pt x="3819" y="3242"/>
                  </a:lnTo>
                  <a:lnTo>
                    <a:pt x="3792" y="3249"/>
                  </a:lnTo>
                  <a:lnTo>
                    <a:pt x="3771" y="3235"/>
                  </a:lnTo>
                  <a:lnTo>
                    <a:pt x="3750" y="3179"/>
                  </a:lnTo>
                  <a:lnTo>
                    <a:pt x="3750" y="3124"/>
                  </a:lnTo>
                  <a:lnTo>
                    <a:pt x="3736" y="3117"/>
                  </a:lnTo>
                  <a:lnTo>
                    <a:pt x="3750" y="3110"/>
                  </a:lnTo>
                  <a:lnTo>
                    <a:pt x="3736" y="3103"/>
                  </a:lnTo>
                  <a:lnTo>
                    <a:pt x="3729" y="3103"/>
                  </a:lnTo>
                  <a:lnTo>
                    <a:pt x="3729" y="3082"/>
                  </a:lnTo>
                  <a:lnTo>
                    <a:pt x="3701" y="3089"/>
                  </a:lnTo>
                  <a:lnTo>
                    <a:pt x="3694" y="3110"/>
                  </a:lnTo>
                  <a:lnTo>
                    <a:pt x="3687" y="3089"/>
                  </a:lnTo>
                  <a:lnTo>
                    <a:pt x="3652" y="3110"/>
                  </a:lnTo>
                  <a:lnTo>
                    <a:pt x="3625" y="3117"/>
                  </a:lnTo>
                  <a:lnTo>
                    <a:pt x="3611" y="3110"/>
                  </a:lnTo>
                  <a:lnTo>
                    <a:pt x="3611" y="3124"/>
                  </a:lnTo>
                  <a:lnTo>
                    <a:pt x="3597" y="3124"/>
                  </a:lnTo>
                  <a:lnTo>
                    <a:pt x="3604" y="3145"/>
                  </a:lnTo>
                  <a:lnTo>
                    <a:pt x="3576" y="3138"/>
                  </a:lnTo>
                  <a:lnTo>
                    <a:pt x="3590" y="3145"/>
                  </a:lnTo>
                  <a:lnTo>
                    <a:pt x="3576" y="3158"/>
                  </a:lnTo>
                  <a:lnTo>
                    <a:pt x="3541" y="3158"/>
                  </a:lnTo>
                  <a:lnTo>
                    <a:pt x="3555" y="3179"/>
                  </a:lnTo>
                  <a:lnTo>
                    <a:pt x="3527" y="3186"/>
                  </a:lnTo>
                  <a:lnTo>
                    <a:pt x="3499" y="3186"/>
                  </a:lnTo>
                  <a:lnTo>
                    <a:pt x="3499" y="3158"/>
                  </a:lnTo>
                  <a:lnTo>
                    <a:pt x="3464" y="3158"/>
                  </a:lnTo>
                  <a:lnTo>
                    <a:pt x="3430" y="3124"/>
                  </a:lnTo>
                  <a:lnTo>
                    <a:pt x="3430" y="3145"/>
                  </a:lnTo>
                  <a:lnTo>
                    <a:pt x="3402" y="3158"/>
                  </a:lnTo>
                  <a:lnTo>
                    <a:pt x="3346" y="3138"/>
                  </a:lnTo>
                  <a:lnTo>
                    <a:pt x="3325" y="3110"/>
                  </a:lnTo>
                  <a:lnTo>
                    <a:pt x="3332" y="3075"/>
                  </a:lnTo>
                  <a:lnTo>
                    <a:pt x="3325" y="3075"/>
                  </a:lnTo>
                  <a:lnTo>
                    <a:pt x="3325" y="3054"/>
                  </a:lnTo>
                  <a:lnTo>
                    <a:pt x="3332" y="3047"/>
                  </a:lnTo>
                  <a:lnTo>
                    <a:pt x="3311" y="3019"/>
                  </a:lnTo>
                  <a:lnTo>
                    <a:pt x="3284" y="3012"/>
                  </a:lnTo>
                  <a:lnTo>
                    <a:pt x="3284" y="3006"/>
                  </a:lnTo>
                  <a:lnTo>
                    <a:pt x="3277" y="2985"/>
                  </a:lnTo>
                  <a:lnTo>
                    <a:pt x="3270" y="2978"/>
                  </a:lnTo>
                  <a:lnTo>
                    <a:pt x="3277" y="2943"/>
                  </a:lnTo>
                  <a:lnTo>
                    <a:pt x="3242" y="2922"/>
                  </a:lnTo>
                  <a:lnTo>
                    <a:pt x="3235" y="2887"/>
                  </a:lnTo>
                  <a:lnTo>
                    <a:pt x="3172" y="2860"/>
                  </a:lnTo>
                  <a:lnTo>
                    <a:pt x="3179" y="2852"/>
                  </a:lnTo>
                  <a:lnTo>
                    <a:pt x="3172" y="2839"/>
                  </a:lnTo>
                  <a:lnTo>
                    <a:pt x="3165" y="2811"/>
                  </a:lnTo>
                  <a:lnTo>
                    <a:pt x="3228" y="2762"/>
                  </a:lnTo>
                  <a:lnTo>
                    <a:pt x="3214" y="2755"/>
                  </a:lnTo>
                  <a:lnTo>
                    <a:pt x="3179" y="2755"/>
                  </a:lnTo>
                  <a:lnTo>
                    <a:pt x="3172" y="2776"/>
                  </a:lnTo>
                  <a:lnTo>
                    <a:pt x="3137" y="2783"/>
                  </a:lnTo>
                  <a:lnTo>
                    <a:pt x="3131" y="2776"/>
                  </a:lnTo>
                  <a:lnTo>
                    <a:pt x="3131" y="2762"/>
                  </a:lnTo>
                  <a:lnTo>
                    <a:pt x="3165" y="2755"/>
                  </a:lnTo>
                  <a:lnTo>
                    <a:pt x="3131" y="2713"/>
                  </a:lnTo>
                  <a:lnTo>
                    <a:pt x="3152" y="2699"/>
                  </a:lnTo>
                  <a:lnTo>
                    <a:pt x="3144" y="2685"/>
                  </a:lnTo>
                  <a:lnTo>
                    <a:pt x="3137" y="2685"/>
                  </a:lnTo>
                  <a:lnTo>
                    <a:pt x="3179" y="2679"/>
                  </a:lnTo>
                  <a:lnTo>
                    <a:pt x="3137" y="2665"/>
                  </a:lnTo>
                  <a:lnTo>
                    <a:pt x="3131" y="2651"/>
                  </a:lnTo>
                  <a:lnTo>
                    <a:pt x="3144" y="2665"/>
                  </a:lnTo>
                  <a:lnTo>
                    <a:pt x="3165" y="2651"/>
                  </a:lnTo>
                  <a:lnTo>
                    <a:pt x="3144" y="2630"/>
                  </a:lnTo>
                  <a:lnTo>
                    <a:pt x="3144" y="2595"/>
                  </a:lnTo>
                  <a:lnTo>
                    <a:pt x="3110" y="2609"/>
                  </a:lnTo>
                  <a:lnTo>
                    <a:pt x="3117" y="2581"/>
                  </a:lnTo>
                  <a:lnTo>
                    <a:pt x="3096" y="2560"/>
                  </a:lnTo>
                  <a:lnTo>
                    <a:pt x="3110" y="2526"/>
                  </a:lnTo>
                  <a:lnTo>
                    <a:pt x="3152" y="2518"/>
                  </a:lnTo>
                  <a:lnTo>
                    <a:pt x="3137" y="2456"/>
                  </a:lnTo>
                  <a:lnTo>
                    <a:pt x="3179" y="2421"/>
                  </a:lnTo>
                  <a:lnTo>
                    <a:pt x="3200" y="2449"/>
                  </a:lnTo>
                  <a:lnTo>
                    <a:pt x="3242" y="2449"/>
                  </a:lnTo>
                  <a:lnTo>
                    <a:pt x="3277" y="2428"/>
                  </a:lnTo>
                  <a:lnTo>
                    <a:pt x="3298" y="2428"/>
                  </a:lnTo>
                  <a:lnTo>
                    <a:pt x="3304" y="2456"/>
                  </a:lnTo>
                  <a:lnTo>
                    <a:pt x="3304" y="2463"/>
                  </a:lnTo>
                  <a:lnTo>
                    <a:pt x="3346" y="2498"/>
                  </a:lnTo>
                  <a:lnTo>
                    <a:pt x="3346" y="2518"/>
                  </a:lnTo>
                  <a:lnTo>
                    <a:pt x="3346" y="2546"/>
                  </a:lnTo>
                  <a:lnTo>
                    <a:pt x="3360" y="2560"/>
                  </a:lnTo>
                  <a:lnTo>
                    <a:pt x="3402" y="2567"/>
                  </a:lnTo>
                  <a:lnTo>
                    <a:pt x="3430" y="2546"/>
                  </a:lnTo>
                  <a:lnTo>
                    <a:pt x="3430" y="2553"/>
                  </a:lnTo>
                  <a:lnTo>
                    <a:pt x="3444" y="2553"/>
                  </a:lnTo>
                  <a:lnTo>
                    <a:pt x="3464" y="2470"/>
                  </a:lnTo>
                  <a:lnTo>
                    <a:pt x="3492" y="2484"/>
                  </a:lnTo>
                  <a:lnTo>
                    <a:pt x="3527" y="2435"/>
                  </a:lnTo>
                  <a:lnTo>
                    <a:pt x="3527" y="2428"/>
                  </a:lnTo>
                  <a:lnTo>
                    <a:pt x="3478" y="2421"/>
                  </a:lnTo>
                  <a:lnTo>
                    <a:pt x="3458" y="2386"/>
                  </a:lnTo>
                  <a:lnTo>
                    <a:pt x="3458" y="2379"/>
                  </a:lnTo>
                  <a:lnTo>
                    <a:pt x="3471" y="2386"/>
                  </a:lnTo>
                  <a:lnTo>
                    <a:pt x="3527" y="2386"/>
                  </a:lnTo>
                  <a:lnTo>
                    <a:pt x="3534" y="2359"/>
                  </a:lnTo>
                  <a:lnTo>
                    <a:pt x="3590" y="2379"/>
                  </a:lnTo>
                  <a:lnTo>
                    <a:pt x="3625" y="2352"/>
                  </a:lnTo>
                  <a:lnTo>
                    <a:pt x="3631" y="2359"/>
                  </a:lnTo>
                  <a:lnTo>
                    <a:pt x="3659" y="2352"/>
                  </a:lnTo>
                  <a:lnTo>
                    <a:pt x="3652" y="2331"/>
                  </a:lnTo>
                  <a:lnTo>
                    <a:pt x="3625" y="2289"/>
                  </a:lnTo>
                  <a:lnTo>
                    <a:pt x="3631" y="2261"/>
                  </a:lnTo>
                  <a:lnTo>
                    <a:pt x="3611" y="2261"/>
                  </a:lnTo>
                  <a:lnTo>
                    <a:pt x="3604" y="2268"/>
                  </a:lnTo>
                  <a:lnTo>
                    <a:pt x="3590" y="2205"/>
                  </a:lnTo>
                  <a:lnTo>
                    <a:pt x="3576" y="2199"/>
                  </a:lnTo>
                  <a:lnTo>
                    <a:pt x="3569" y="2199"/>
                  </a:lnTo>
                  <a:lnTo>
                    <a:pt x="3569" y="2192"/>
                  </a:lnTo>
                  <a:lnTo>
                    <a:pt x="3569" y="2150"/>
                  </a:lnTo>
                  <a:lnTo>
                    <a:pt x="3562" y="2150"/>
                  </a:lnTo>
                  <a:lnTo>
                    <a:pt x="3541" y="2150"/>
                  </a:lnTo>
                  <a:lnTo>
                    <a:pt x="3520" y="2122"/>
                  </a:lnTo>
                  <a:lnTo>
                    <a:pt x="3458" y="2101"/>
                  </a:lnTo>
                  <a:lnTo>
                    <a:pt x="3444" y="2066"/>
                  </a:lnTo>
                  <a:lnTo>
                    <a:pt x="3458" y="2053"/>
                  </a:lnTo>
                  <a:lnTo>
                    <a:pt x="3437" y="2025"/>
                  </a:lnTo>
                  <a:lnTo>
                    <a:pt x="3430" y="1997"/>
                  </a:lnTo>
                  <a:lnTo>
                    <a:pt x="3430" y="1990"/>
                  </a:lnTo>
                  <a:lnTo>
                    <a:pt x="3430" y="1976"/>
                  </a:lnTo>
                  <a:lnTo>
                    <a:pt x="3409" y="1941"/>
                  </a:lnTo>
                  <a:lnTo>
                    <a:pt x="3430" y="1906"/>
                  </a:lnTo>
                  <a:lnTo>
                    <a:pt x="3409" y="1872"/>
                  </a:lnTo>
                  <a:lnTo>
                    <a:pt x="3395" y="1858"/>
                  </a:lnTo>
                  <a:lnTo>
                    <a:pt x="3360" y="1844"/>
                  </a:lnTo>
                  <a:lnTo>
                    <a:pt x="3360" y="1823"/>
                  </a:lnTo>
                  <a:lnTo>
                    <a:pt x="3367" y="1802"/>
                  </a:lnTo>
                  <a:lnTo>
                    <a:pt x="3395" y="1823"/>
                  </a:lnTo>
                  <a:lnTo>
                    <a:pt x="3402" y="1809"/>
                  </a:lnTo>
                  <a:lnTo>
                    <a:pt x="3374" y="1767"/>
                  </a:lnTo>
                  <a:lnTo>
                    <a:pt x="3381" y="1732"/>
                  </a:lnTo>
                  <a:lnTo>
                    <a:pt x="3339" y="1732"/>
                  </a:lnTo>
                  <a:lnTo>
                    <a:pt x="3325" y="1712"/>
                  </a:lnTo>
                  <a:lnTo>
                    <a:pt x="3325" y="1698"/>
                  </a:lnTo>
                  <a:lnTo>
                    <a:pt x="3339" y="1642"/>
                  </a:lnTo>
                  <a:lnTo>
                    <a:pt x="3325" y="1628"/>
                  </a:lnTo>
                  <a:lnTo>
                    <a:pt x="3242" y="1607"/>
                  </a:lnTo>
                  <a:lnTo>
                    <a:pt x="3228" y="1566"/>
                  </a:lnTo>
                  <a:lnTo>
                    <a:pt x="3179" y="1510"/>
                  </a:lnTo>
                  <a:lnTo>
                    <a:pt x="3172" y="1475"/>
                  </a:lnTo>
                  <a:lnTo>
                    <a:pt x="3179" y="1461"/>
                  </a:lnTo>
                  <a:lnTo>
                    <a:pt x="3214" y="1419"/>
                  </a:lnTo>
                  <a:lnTo>
                    <a:pt x="3242" y="1378"/>
                  </a:lnTo>
                  <a:lnTo>
                    <a:pt x="3242" y="1371"/>
                  </a:lnTo>
                  <a:lnTo>
                    <a:pt x="3242" y="1364"/>
                  </a:lnTo>
                  <a:lnTo>
                    <a:pt x="3242" y="1336"/>
                  </a:lnTo>
                  <a:lnTo>
                    <a:pt x="3235" y="1322"/>
                  </a:lnTo>
                  <a:lnTo>
                    <a:pt x="3200" y="1246"/>
                  </a:lnTo>
                  <a:lnTo>
                    <a:pt x="3263" y="1169"/>
                  </a:lnTo>
                  <a:lnTo>
                    <a:pt x="3346" y="1086"/>
                  </a:lnTo>
                  <a:lnTo>
                    <a:pt x="3381" y="1051"/>
                  </a:lnTo>
                  <a:lnTo>
                    <a:pt x="3409" y="1023"/>
                  </a:lnTo>
                  <a:lnTo>
                    <a:pt x="3423" y="1016"/>
                  </a:lnTo>
                  <a:lnTo>
                    <a:pt x="3437" y="1002"/>
                  </a:lnTo>
                  <a:lnTo>
                    <a:pt x="3464" y="953"/>
                  </a:lnTo>
                  <a:lnTo>
                    <a:pt x="3464" y="946"/>
                  </a:lnTo>
                  <a:lnTo>
                    <a:pt x="3464" y="940"/>
                  </a:lnTo>
                  <a:lnTo>
                    <a:pt x="3458" y="940"/>
                  </a:lnTo>
                  <a:lnTo>
                    <a:pt x="3437" y="863"/>
                  </a:lnTo>
                  <a:lnTo>
                    <a:pt x="3437" y="814"/>
                  </a:lnTo>
                  <a:lnTo>
                    <a:pt x="3367" y="779"/>
                  </a:lnTo>
                  <a:lnTo>
                    <a:pt x="3332" y="752"/>
                  </a:lnTo>
                  <a:lnTo>
                    <a:pt x="3304" y="752"/>
                  </a:lnTo>
                  <a:lnTo>
                    <a:pt x="3277" y="752"/>
                  </a:lnTo>
                  <a:lnTo>
                    <a:pt x="3249" y="710"/>
                  </a:lnTo>
                  <a:lnTo>
                    <a:pt x="3249" y="682"/>
                  </a:lnTo>
                  <a:lnTo>
                    <a:pt x="3207" y="647"/>
                  </a:lnTo>
                  <a:lnTo>
                    <a:pt x="3165" y="585"/>
                  </a:lnTo>
                  <a:lnTo>
                    <a:pt x="3144" y="550"/>
                  </a:lnTo>
                  <a:lnTo>
                    <a:pt x="3033" y="501"/>
                  </a:lnTo>
                  <a:lnTo>
                    <a:pt x="3033" y="494"/>
                  </a:lnTo>
                  <a:lnTo>
                    <a:pt x="2998" y="466"/>
                  </a:lnTo>
                  <a:lnTo>
                    <a:pt x="3012" y="446"/>
                  </a:lnTo>
                  <a:lnTo>
                    <a:pt x="2971" y="362"/>
                  </a:lnTo>
                  <a:lnTo>
                    <a:pt x="2998" y="320"/>
                  </a:lnTo>
                  <a:lnTo>
                    <a:pt x="3019" y="300"/>
                  </a:lnTo>
                  <a:lnTo>
                    <a:pt x="3033" y="230"/>
                  </a:lnTo>
                  <a:lnTo>
                    <a:pt x="3033" y="167"/>
                  </a:lnTo>
                  <a:lnTo>
                    <a:pt x="3040" y="153"/>
                  </a:lnTo>
                  <a:lnTo>
                    <a:pt x="3040" y="119"/>
                  </a:lnTo>
                  <a:lnTo>
                    <a:pt x="3019" y="98"/>
                  </a:lnTo>
                  <a:lnTo>
                    <a:pt x="3033" y="56"/>
                  </a:lnTo>
                  <a:lnTo>
                    <a:pt x="3005" y="0"/>
                  </a:lnTo>
                  <a:lnTo>
                    <a:pt x="2880" y="28"/>
                  </a:lnTo>
                  <a:lnTo>
                    <a:pt x="2824" y="63"/>
                  </a:lnTo>
                  <a:lnTo>
                    <a:pt x="2776" y="91"/>
                  </a:lnTo>
                  <a:lnTo>
                    <a:pt x="2748" y="119"/>
                  </a:lnTo>
                  <a:lnTo>
                    <a:pt x="2776" y="133"/>
                  </a:lnTo>
                  <a:lnTo>
                    <a:pt x="2790" y="167"/>
                  </a:lnTo>
                  <a:lnTo>
                    <a:pt x="2748" y="202"/>
                  </a:lnTo>
                  <a:lnTo>
                    <a:pt x="2706" y="223"/>
                  </a:lnTo>
                  <a:lnTo>
                    <a:pt x="2706" y="251"/>
                  </a:lnTo>
                  <a:lnTo>
                    <a:pt x="2658" y="272"/>
                  </a:lnTo>
                  <a:lnTo>
                    <a:pt x="2588" y="355"/>
                  </a:lnTo>
                  <a:lnTo>
                    <a:pt x="2518" y="362"/>
                  </a:lnTo>
                  <a:lnTo>
                    <a:pt x="2484" y="362"/>
                  </a:lnTo>
                  <a:lnTo>
                    <a:pt x="2393" y="452"/>
                  </a:lnTo>
                  <a:lnTo>
                    <a:pt x="2449" y="480"/>
                  </a:lnTo>
                  <a:lnTo>
                    <a:pt x="2477" y="515"/>
                  </a:lnTo>
                  <a:lnTo>
                    <a:pt x="2491" y="522"/>
                  </a:lnTo>
                  <a:lnTo>
                    <a:pt x="2539" y="626"/>
                  </a:lnTo>
                  <a:lnTo>
                    <a:pt x="2518" y="647"/>
                  </a:lnTo>
                  <a:lnTo>
                    <a:pt x="2518" y="682"/>
                  </a:lnTo>
                  <a:lnTo>
                    <a:pt x="2504" y="717"/>
                  </a:lnTo>
                  <a:lnTo>
                    <a:pt x="2477" y="717"/>
                  </a:lnTo>
                  <a:lnTo>
                    <a:pt x="2442" y="773"/>
                  </a:lnTo>
                  <a:lnTo>
                    <a:pt x="2324" y="793"/>
                  </a:lnTo>
                  <a:lnTo>
                    <a:pt x="2310" y="849"/>
                  </a:lnTo>
                  <a:lnTo>
                    <a:pt x="2317" y="912"/>
                  </a:lnTo>
                  <a:lnTo>
                    <a:pt x="2296" y="940"/>
                  </a:lnTo>
                  <a:lnTo>
                    <a:pt x="2289" y="988"/>
                  </a:lnTo>
                  <a:lnTo>
                    <a:pt x="2282" y="988"/>
                  </a:lnTo>
                  <a:lnTo>
                    <a:pt x="2247" y="1023"/>
                  </a:lnTo>
                  <a:lnTo>
                    <a:pt x="2115" y="1037"/>
                  </a:lnTo>
                  <a:lnTo>
                    <a:pt x="2066" y="1072"/>
                  </a:lnTo>
                  <a:lnTo>
                    <a:pt x="2052" y="1134"/>
                  </a:lnTo>
                  <a:lnTo>
                    <a:pt x="2059" y="1176"/>
                  </a:lnTo>
                  <a:lnTo>
                    <a:pt x="2038" y="1204"/>
                  </a:lnTo>
                  <a:lnTo>
                    <a:pt x="2052" y="1308"/>
                  </a:lnTo>
                  <a:lnTo>
                    <a:pt x="2052" y="1343"/>
                  </a:lnTo>
                  <a:lnTo>
                    <a:pt x="2038" y="1371"/>
                  </a:lnTo>
                  <a:lnTo>
                    <a:pt x="2052" y="1399"/>
                  </a:lnTo>
                  <a:lnTo>
                    <a:pt x="2031" y="1413"/>
                  </a:lnTo>
                  <a:lnTo>
                    <a:pt x="2052" y="1496"/>
                  </a:lnTo>
                  <a:lnTo>
                    <a:pt x="2094" y="1566"/>
                  </a:lnTo>
                  <a:lnTo>
                    <a:pt x="2150" y="1580"/>
                  </a:lnTo>
                  <a:lnTo>
                    <a:pt x="2150" y="1600"/>
                  </a:lnTo>
                  <a:lnTo>
                    <a:pt x="2157" y="1614"/>
                  </a:lnTo>
                  <a:lnTo>
                    <a:pt x="2150" y="1642"/>
                  </a:lnTo>
                  <a:lnTo>
                    <a:pt x="2150" y="1649"/>
                  </a:lnTo>
                  <a:lnTo>
                    <a:pt x="2136" y="1670"/>
                  </a:lnTo>
                  <a:lnTo>
                    <a:pt x="2115" y="1691"/>
                  </a:lnTo>
                  <a:lnTo>
                    <a:pt x="2115" y="1712"/>
                  </a:lnTo>
                  <a:lnTo>
                    <a:pt x="2122" y="1739"/>
                  </a:lnTo>
                  <a:lnTo>
                    <a:pt x="2136" y="1746"/>
                  </a:lnTo>
                  <a:lnTo>
                    <a:pt x="2129" y="1767"/>
                  </a:lnTo>
                  <a:lnTo>
                    <a:pt x="2164" y="1802"/>
                  </a:lnTo>
                  <a:lnTo>
                    <a:pt x="2157" y="1823"/>
                  </a:lnTo>
                  <a:lnTo>
                    <a:pt x="2136" y="1823"/>
                  </a:lnTo>
                  <a:lnTo>
                    <a:pt x="2094" y="1872"/>
                  </a:lnTo>
                  <a:lnTo>
                    <a:pt x="2094" y="1878"/>
                  </a:lnTo>
                  <a:lnTo>
                    <a:pt x="2094" y="1906"/>
                  </a:lnTo>
                  <a:lnTo>
                    <a:pt x="2087" y="1899"/>
                  </a:lnTo>
                  <a:lnTo>
                    <a:pt x="2038" y="1899"/>
                  </a:lnTo>
                  <a:lnTo>
                    <a:pt x="2018" y="1893"/>
                  </a:lnTo>
                  <a:lnTo>
                    <a:pt x="1927" y="1934"/>
                  </a:lnTo>
                  <a:lnTo>
                    <a:pt x="1830" y="1997"/>
                  </a:lnTo>
                  <a:lnTo>
                    <a:pt x="1823" y="2004"/>
                  </a:lnTo>
                  <a:lnTo>
                    <a:pt x="1809" y="1997"/>
                  </a:lnTo>
                  <a:lnTo>
                    <a:pt x="1767" y="1990"/>
                  </a:lnTo>
                  <a:lnTo>
                    <a:pt x="1753" y="1990"/>
                  </a:lnTo>
                  <a:lnTo>
                    <a:pt x="1732" y="1997"/>
                  </a:lnTo>
                  <a:lnTo>
                    <a:pt x="1663" y="1962"/>
                  </a:lnTo>
                  <a:lnTo>
                    <a:pt x="1621" y="1976"/>
                  </a:lnTo>
                  <a:lnTo>
                    <a:pt x="1621" y="1962"/>
                  </a:lnTo>
                  <a:lnTo>
                    <a:pt x="1544" y="1906"/>
                  </a:lnTo>
                  <a:lnTo>
                    <a:pt x="1496" y="1941"/>
                  </a:lnTo>
                  <a:lnTo>
                    <a:pt x="1447" y="1934"/>
                  </a:lnTo>
                  <a:lnTo>
                    <a:pt x="1391" y="1941"/>
                  </a:lnTo>
                  <a:lnTo>
                    <a:pt x="1350" y="1997"/>
                  </a:lnTo>
                  <a:lnTo>
                    <a:pt x="1315" y="2011"/>
                  </a:lnTo>
                  <a:lnTo>
                    <a:pt x="1301" y="2032"/>
                  </a:lnTo>
                  <a:lnTo>
                    <a:pt x="1238" y="2087"/>
                  </a:lnTo>
                  <a:lnTo>
                    <a:pt x="1217" y="2059"/>
                  </a:lnTo>
                  <a:lnTo>
                    <a:pt x="1148" y="2087"/>
                  </a:lnTo>
                  <a:lnTo>
                    <a:pt x="1065" y="2087"/>
                  </a:lnTo>
                  <a:lnTo>
                    <a:pt x="1051" y="2108"/>
                  </a:lnTo>
                  <a:lnTo>
                    <a:pt x="981" y="2171"/>
                  </a:lnTo>
                  <a:lnTo>
                    <a:pt x="946" y="2157"/>
                  </a:lnTo>
                  <a:lnTo>
                    <a:pt x="884" y="2150"/>
                  </a:lnTo>
                  <a:lnTo>
                    <a:pt x="856" y="2164"/>
                  </a:lnTo>
                  <a:lnTo>
                    <a:pt x="842" y="2087"/>
                  </a:lnTo>
                  <a:lnTo>
                    <a:pt x="821" y="2094"/>
                  </a:lnTo>
                  <a:lnTo>
                    <a:pt x="807" y="2171"/>
                  </a:lnTo>
                  <a:lnTo>
                    <a:pt x="786" y="2185"/>
                  </a:lnTo>
                  <a:lnTo>
                    <a:pt x="807" y="2261"/>
                  </a:lnTo>
                  <a:lnTo>
                    <a:pt x="849" y="2282"/>
                  </a:lnTo>
                  <a:lnTo>
                    <a:pt x="918" y="2324"/>
                  </a:lnTo>
                  <a:lnTo>
                    <a:pt x="890" y="2366"/>
                  </a:lnTo>
                  <a:lnTo>
                    <a:pt x="884" y="2414"/>
                  </a:lnTo>
                  <a:lnTo>
                    <a:pt x="842" y="2435"/>
                  </a:lnTo>
                  <a:lnTo>
                    <a:pt x="842" y="2484"/>
                  </a:lnTo>
                  <a:lnTo>
                    <a:pt x="814" y="2484"/>
                  </a:lnTo>
                  <a:lnTo>
                    <a:pt x="793" y="2512"/>
                  </a:lnTo>
                  <a:lnTo>
                    <a:pt x="842" y="2595"/>
                  </a:lnTo>
                  <a:lnTo>
                    <a:pt x="842" y="2644"/>
                  </a:lnTo>
                  <a:lnTo>
                    <a:pt x="835" y="2665"/>
                  </a:lnTo>
                  <a:lnTo>
                    <a:pt x="807" y="2665"/>
                  </a:lnTo>
                  <a:lnTo>
                    <a:pt x="758" y="2727"/>
                  </a:lnTo>
                  <a:lnTo>
                    <a:pt x="723" y="2748"/>
                  </a:lnTo>
                  <a:lnTo>
                    <a:pt x="703" y="2713"/>
                  </a:lnTo>
                  <a:lnTo>
                    <a:pt x="661" y="2727"/>
                  </a:lnTo>
                  <a:lnTo>
                    <a:pt x="626" y="2727"/>
                  </a:lnTo>
                  <a:lnTo>
                    <a:pt x="619" y="2741"/>
                  </a:lnTo>
                  <a:lnTo>
                    <a:pt x="557" y="2762"/>
                  </a:lnTo>
                  <a:lnTo>
                    <a:pt x="564" y="2776"/>
                  </a:lnTo>
                  <a:lnTo>
                    <a:pt x="550" y="2797"/>
                  </a:lnTo>
                  <a:lnTo>
                    <a:pt x="522" y="2825"/>
                  </a:lnTo>
                  <a:lnTo>
                    <a:pt x="529" y="2839"/>
                  </a:lnTo>
                  <a:lnTo>
                    <a:pt x="452" y="2845"/>
                  </a:lnTo>
                  <a:lnTo>
                    <a:pt x="431" y="2860"/>
                  </a:lnTo>
                  <a:lnTo>
                    <a:pt x="452" y="2894"/>
                  </a:lnTo>
                  <a:lnTo>
                    <a:pt x="383" y="2929"/>
                  </a:lnTo>
                  <a:lnTo>
                    <a:pt x="376" y="2915"/>
                  </a:lnTo>
                  <a:lnTo>
                    <a:pt x="334" y="2894"/>
                  </a:lnTo>
                  <a:lnTo>
                    <a:pt x="237" y="2860"/>
                  </a:lnTo>
                  <a:lnTo>
                    <a:pt x="195" y="2908"/>
                  </a:lnTo>
                  <a:lnTo>
                    <a:pt x="146" y="2887"/>
                  </a:lnTo>
                  <a:lnTo>
                    <a:pt x="91" y="2894"/>
                  </a:lnTo>
                  <a:lnTo>
                    <a:pt x="83" y="2929"/>
                  </a:lnTo>
                  <a:lnTo>
                    <a:pt x="28" y="2950"/>
                  </a:lnTo>
                  <a:lnTo>
                    <a:pt x="0" y="2978"/>
                  </a:lnTo>
                  <a:lnTo>
                    <a:pt x="35" y="3026"/>
                  </a:lnTo>
                  <a:lnTo>
                    <a:pt x="56" y="3047"/>
                  </a:lnTo>
                  <a:lnTo>
                    <a:pt x="63" y="3075"/>
                  </a:lnTo>
                  <a:lnTo>
                    <a:pt x="70" y="3117"/>
                  </a:lnTo>
                  <a:lnTo>
                    <a:pt x="70" y="3152"/>
                  </a:lnTo>
                  <a:lnTo>
                    <a:pt x="132" y="3158"/>
                  </a:lnTo>
                  <a:lnTo>
                    <a:pt x="195" y="3172"/>
                  </a:lnTo>
                  <a:lnTo>
                    <a:pt x="202" y="3186"/>
                  </a:lnTo>
                  <a:lnTo>
                    <a:pt x="216" y="3214"/>
                  </a:lnTo>
                  <a:lnTo>
                    <a:pt x="188" y="3221"/>
                  </a:lnTo>
                  <a:lnTo>
                    <a:pt x="230" y="3270"/>
                  </a:lnTo>
                  <a:lnTo>
                    <a:pt x="223" y="3319"/>
                  </a:lnTo>
                  <a:lnTo>
                    <a:pt x="195" y="3353"/>
                  </a:lnTo>
                  <a:lnTo>
                    <a:pt x="202" y="3402"/>
                  </a:lnTo>
                  <a:lnTo>
                    <a:pt x="230" y="3430"/>
                  </a:lnTo>
                  <a:lnTo>
                    <a:pt x="264" y="3444"/>
                  </a:lnTo>
                  <a:lnTo>
                    <a:pt x="292" y="3451"/>
                  </a:lnTo>
                  <a:lnTo>
                    <a:pt x="313" y="3479"/>
                  </a:lnTo>
                  <a:lnTo>
                    <a:pt x="417" y="3534"/>
                  </a:lnTo>
                  <a:lnTo>
                    <a:pt x="480" y="3541"/>
                  </a:lnTo>
                  <a:lnTo>
                    <a:pt x="508" y="3506"/>
                  </a:lnTo>
                  <a:lnTo>
                    <a:pt x="612" y="3562"/>
                  </a:lnTo>
                  <a:lnTo>
                    <a:pt x="619" y="3562"/>
                  </a:lnTo>
                  <a:lnTo>
                    <a:pt x="640" y="3597"/>
                  </a:lnTo>
                  <a:lnTo>
                    <a:pt x="654" y="3597"/>
                  </a:lnTo>
                  <a:lnTo>
                    <a:pt x="619" y="3666"/>
                  </a:lnTo>
                  <a:lnTo>
                    <a:pt x="647" y="3694"/>
                  </a:lnTo>
                  <a:lnTo>
                    <a:pt x="661" y="3798"/>
                  </a:lnTo>
                  <a:lnTo>
                    <a:pt x="723" y="3833"/>
                  </a:lnTo>
                  <a:lnTo>
                    <a:pt x="744" y="3903"/>
                  </a:lnTo>
                  <a:lnTo>
                    <a:pt x="744" y="3910"/>
                  </a:lnTo>
                  <a:lnTo>
                    <a:pt x="682" y="3889"/>
                  </a:lnTo>
                  <a:lnTo>
                    <a:pt x="619" y="3889"/>
                  </a:lnTo>
                  <a:lnTo>
                    <a:pt x="557" y="3910"/>
                  </a:lnTo>
                  <a:lnTo>
                    <a:pt x="543" y="3965"/>
                  </a:lnTo>
                  <a:lnTo>
                    <a:pt x="564" y="4042"/>
                  </a:lnTo>
                  <a:lnTo>
                    <a:pt x="550" y="4035"/>
                  </a:lnTo>
                  <a:lnTo>
                    <a:pt x="522" y="4070"/>
                  </a:lnTo>
                  <a:lnTo>
                    <a:pt x="515" y="4139"/>
                  </a:lnTo>
                  <a:lnTo>
                    <a:pt x="487" y="4153"/>
                  </a:lnTo>
                  <a:lnTo>
                    <a:pt x="480" y="4174"/>
                  </a:lnTo>
                  <a:lnTo>
                    <a:pt x="425" y="4188"/>
                  </a:lnTo>
                  <a:lnTo>
                    <a:pt x="390" y="4230"/>
                  </a:lnTo>
                  <a:lnTo>
                    <a:pt x="390" y="4271"/>
                  </a:lnTo>
                  <a:lnTo>
                    <a:pt x="417" y="4334"/>
                  </a:lnTo>
                  <a:lnTo>
                    <a:pt x="445" y="4362"/>
                  </a:lnTo>
                  <a:lnTo>
                    <a:pt x="466" y="4390"/>
                  </a:lnTo>
                  <a:lnTo>
                    <a:pt x="529" y="4459"/>
                  </a:lnTo>
                  <a:lnTo>
                    <a:pt x="487" y="4466"/>
                  </a:lnTo>
                  <a:lnTo>
                    <a:pt x="445" y="4487"/>
                  </a:lnTo>
                  <a:lnTo>
                    <a:pt x="445" y="4592"/>
                  </a:lnTo>
                  <a:lnTo>
                    <a:pt x="445" y="4613"/>
                  </a:lnTo>
                  <a:lnTo>
                    <a:pt x="487" y="4633"/>
                  </a:lnTo>
                  <a:lnTo>
                    <a:pt x="515" y="4689"/>
                  </a:lnTo>
                  <a:lnTo>
                    <a:pt x="543" y="4696"/>
                  </a:lnTo>
                  <a:lnTo>
                    <a:pt x="550" y="4731"/>
                  </a:lnTo>
                  <a:lnTo>
                    <a:pt x="557" y="4759"/>
                  </a:lnTo>
                  <a:lnTo>
                    <a:pt x="577" y="4779"/>
                  </a:lnTo>
                  <a:lnTo>
                    <a:pt x="612" y="4786"/>
                  </a:lnTo>
                  <a:lnTo>
                    <a:pt x="626" y="4884"/>
                  </a:lnTo>
                  <a:lnTo>
                    <a:pt x="689" y="4898"/>
                  </a:lnTo>
                  <a:lnTo>
                    <a:pt x="751" y="4891"/>
                  </a:lnTo>
                  <a:lnTo>
                    <a:pt x="779" y="4919"/>
                  </a:lnTo>
                  <a:lnTo>
                    <a:pt x="842" y="4953"/>
                  </a:lnTo>
                  <a:lnTo>
                    <a:pt x="877" y="4953"/>
                  </a:lnTo>
                  <a:lnTo>
                    <a:pt x="890" y="4953"/>
                  </a:lnTo>
                  <a:lnTo>
                    <a:pt x="918" y="4960"/>
                  </a:lnTo>
                  <a:lnTo>
                    <a:pt x="932" y="4960"/>
                  </a:lnTo>
                  <a:lnTo>
                    <a:pt x="988" y="5037"/>
                  </a:lnTo>
                  <a:lnTo>
                    <a:pt x="1016" y="5023"/>
                  </a:lnTo>
                  <a:lnTo>
                    <a:pt x="1051" y="5078"/>
                  </a:lnTo>
                  <a:lnTo>
                    <a:pt x="1085" y="5086"/>
                  </a:lnTo>
                  <a:lnTo>
                    <a:pt x="1134" y="5078"/>
                  </a:lnTo>
                  <a:lnTo>
                    <a:pt x="1183" y="5086"/>
                  </a:lnTo>
                  <a:lnTo>
                    <a:pt x="1211" y="5148"/>
                  </a:lnTo>
                  <a:lnTo>
                    <a:pt x="1273" y="5127"/>
                  </a:lnTo>
                  <a:lnTo>
                    <a:pt x="1315" y="5148"/>
                  </a:lnTo>
                  <a:lnTo>
                    <a:pt x="1329" y="5113"/>
                  </a:lnTo>
                  <a:lnTo>
                    <a:pt x="1378" y="5120"/>
                  </a:lnTo>
                  <a:lnTo>
                    <a:pt x="1447" y="5086"/>
                  </a:lnTo>
                  <a:lnTo>
                    <a:pt x="1489" y="5092"/>
                  </a:lnTo>
                  <a:lnTo>
                    <a:pt x="1503" y="5078"/>
                  </a:lnTo>
                  <a:lnTo>
                    <a:pt x="1565" y="5058"/>
                  </a:lnTo>
                  <a:lnTo>
                    <a:pt x="1635" y="5072"/>
                  </a:lnTo>
                  <a:lnTo>
                    <a:pt x="1663" y="5016"/>
                  </a:lnTo>
                  <a:lnTo>
                    <a:pt x="1725" y="5016"/>
                  </a:lnTo>
                  <a:lnTo>
                    <a:pt x="1753" y="5016"/>
                  </a:lnTo>
                  <a:lnTo>
                    <a:pt x="1725" y="5051"/>
                  </a:lnTo>
                  <a:lnTo>
                    <a:pt x="1732" y="5078"/>
                  </a:lnTo>
                  <a:lnTo>
                    <a:pt x="1718" y="5113"/>
                  </a:lnTo>
                  <a:lnTo>
                    <a:pt x="1795" y="5211"/>
                  </a:lnTo>
                  <a:lnTo>
                    <a:pt x="1795" y="5266"/>
                  </a:lnTo>
                  <a:lnTo>
                    <a:pt x="1823" y="5253"/>
                  </a:lnTo>
                  <a:lnTo>
                    <a:pt x="1851" y="5225"/>
                  </a:lnTo>
                  <a:lnTo>
                    <a:pt x="1864" y="5211"/>
                  </a:lnTo>
                  <a:lnTo>
                    <a:pt x="1830" y="5218"/>
                  </a:lnTo>
                  <a:lnTo>
                    <a:pt x="1795" y="5169"/>
                  </a:lnTo>
                  <a:lnTo>
                    <a:pt x="1809" y="5127"/>
                  </a:lnTo>
                  <a:lnTo>
                    <a:pt x="1851" y="5106"/>
                  </a:lnTo>
                  <a:lnTo>
                    <a:pt x="1892" y="5092"/>
                  </a:lnTo>
                  <a:lnTo>
                    <a:pt x="1997" y="5141"/>
                  </a:lnTo>
                  <a:lnTo>
                    <a:pt x="2003" y="5141"/>
                  </a:lnTo>
                  <a:lnTo>
                    <a:pt x="2066" y="5155"/>
                  </a:lnTo>
                  <a:lnTo>
                    <a:pt x="2080" y="5176"/>
                  </a:lnTo>
                  <a:lnTo>
                    <a:pt x="2136" y="5155"/>
                  </a:lnTo>
                  <a:lnTo>
                    <a:pt x="2157" y="5176"/>
                  </a:lnTo>
                  <a:lnTo>
                    <a:pt x="2164" y="5176"/>
                  </a:lnTo>
                  <a:lnTo>
                    <a:pt x="2212" y="5155"/>
                  </a:lnTo>
                  <a:lnTo>
                    <a:pt x="2219" y="5155"/>
                  </a:lnTo>
                  <a:lnTo>
                    <a:pt x="2282" y="5176"/>
                  </a:lnTo>
                  <a:lnTo>
                    <a:pt x="2289" y="5155"/>
                  </a:lnTo>
                  <a:lnTo>
                    <a:pt x="2289" y="5141"/>
                  </a:lnTo>
                  <a:lnTo>
                    <a:pt x="2254" y="5120"/>
                  </a:lnTo>
                  <a:lnTo>
                    <a:pt x="2254" y="5113"/>
                  </a:lnTo>
                  <a:lnTo>
                    <a:pt x="2233" y="5106"/>
                  </a:lnTo>
                  <a:lnTo>
                    <a:pt x="2261" y="5072"/>
                  </a:lnTo>
                  <a:lnTo>
                    <a:pt x="2310" y="5058"/>
                  </a:lnTo>
                  <a:lnTo>
                    <a:pt x="2345" y="5086"/>
                  </a:lnTo>
                  <a:lnTo>
                    <a:pt x="2386" y="5072"/>
                  </a:lnTo>
                  <a:lnTo>
                    <a:pt x="2407" y="5037"/>
                  </a:lnTo>
                  <a:lnTo>
                    <a:pt x="2421" y="5023"/>
                  </a:lnTo>
                  <a:lnTo>
                    <a:pt x="2421" y="4981"/>
                  </a:lnTo>
                  <a:lnTo>
                    <a:pt x="2414" y="4953"/>
                  </a:lnTo>
                  <a:lnTo>
                    <a:pt x="2386" y="4939"/>
                  </a:lnTo>
                  <a:lnTo>
                    <a:pt x="2379" y="4911"/>
                  </a:lnTo>
                  <a:lnTo>
                    <a:pt x="2379" y="4898"/>
                  </a:lnTo>
                  <a:lnTo>
                    <a:pt x="2393" y="4884"/>
                  </a:lnTo>
                  <a:lnTo>
                    <a:pt x="2365" y="4849"/>
                  </a:lnTo>
                  <a:lnTo>
                    <a:pt x="2414" y="4793"/>
                  </a:lnTo>
                  <a:lnTo>
                    <a:pt x="2365" y="4765"/>
                  </a:lnTo>
                  <a:lnTo>
                    <a:pt x="2365" y="4731"/>
                  </a:lnTo>
                  <a:lnTo>
                    <a:pt x="2407" y="4717"/>
                  </a:lnTo>
                  <a:lnTo>
                    <a:pt x="2442" y="4745"/>
                  </a:lnTo>
                  <a:lnTo>
                    <a:pt x="2442" y="4689"/>
                  </a:lnTo>
                  <a:lnTo>
                    <a:pt x="2456" y="4668"/>
                  </a:lnTo>
                  <a:lnTo>
                    <a:pt x="2463" y="4668"/>
                  </a:lnTo>
                  <a:lnTo>
                    <a:pt x="2491" y="4668"/>
                  </a:lnTo>
                  <a:lnTo>
                    <a:pt x="2511" y="4619"/>
                  </a:lnTo>
                  <a:lnTo>
                    <a:pt x="2504" y="4592"/>
                  </a:lnTo>
                  <a:lnTo>
                    <a:pt x="2511" y="4585"/>
                  </a:lnTo>
                  <a:lnTo>
                    <a:pt x="2511" y="4564"/>
                  </a:lnTo>
                  <a:lnTo>
                    <a:pt x="2511" y="4557"/>
                  </a:lnTo>
                  <a:lnTo>
                    <a:pt x="2518" y="4557"/>
                  </a:lnTo>
                  <a:lnTo>
                    <a:pt x="2546" y="4536"/>
                  </a:lnTo>
                  <a:lnTo>
                    <a:pt x="2574" y="4529"/>
                  </a:lnTo>
                  <a:lnTo>
                    <a:pt x="2609" y="4501"/>
                  </a:lnTo>
                  <a:lnTo>
                    <a:pt x="2623" y="4466"/>
                  </a:lnTo>
                  <a:lnTo>
                    <a:pt x="2609" y="4418"/>
                  </a:lnTo>
                  <a:lnTo>
                    <a:pt x="2609" y="4404"/>
                  </a:lnTo>
                  <a:lnTo>
                    <a:pt x="2588" y="4383"/>
                  </a:lnTo>
                  <a:lnTo>
                    <a:pt x="2595" y="4355"/>
                  </a:lnTo>
                  <a:lnTo>
                    <a:pt x="2637" y="4334"/>
                  </a:lnTo>
                  <a:lnTo>
                    <a:pt x="2644" y="4320"/>
                  </a:lnTo>
                  <a:lnTo>
                    <a:pt x="2623" y="4320"/>
                  </a:lnTo>
                  <a:lnTo>
                    <a:pt x="2651" y="4265"/>
                  </a:lnTo>
                  <a:lnTo>
                    <a:pt x="2685" y="4237"/>
                  </a:lnTo>
                  <a:lnTo>
                    <a:pt x="2692" y="4265"/>
                  </a:lnTo>
                </a:path>
              </a:pathLst>
            </a:custGeom>
            <a:grpFill/>
            <a:ln w="19050" cap="flat" cmpd="sng">
              <a:solidFill>
                <a:schemeClr val="bg1"/>
              </a:solidFill>
              <a:bevel/>
              <a:headEnd/>
              <a:tailEnd/>
            </a:ln>
            <a:effectLst/>
          </p:spPr>
          <p:txBody>
            <a:bodyPr wrap="none" anchor="ctr"/>
            <a:lstStyle/>
            <a:p>
              <a:endParaRPr lang="en-US"/>
            </a:p>
          </p:txBody>
        </p:sp>
        <p:sp>
          <p:nvSpPr>
            <p:cNvPr id="158" name="Freeform 117"/>
            <p:cNvSpPr>
              <a:spLocks noChangeArrowheads="1"/>
            </p:cNvSpPr>
            <p:nvPr/>
          </p:nvSpPr>
          <p:spPr bwMode="auto">
            <a:xfrm>
              <a:off x="13192088" y="3666900"/>
              <a:ext cx="876078" cy="532310"/>
            </a:xfrm>
            <a:custGeom>
              <a:avLst/>
              <a:gdLst>
                <a:gd name="T0" fmla="*/ 1273 w 1866"/>
                <a:gd name="T1" fmla="*/ 0 h 1135"/>
                <a:gd name="T2" fmla="*/ 1148 w 1866"/>
                <a:gd name="T3" fmla="*/ 55 h 1135"/>
                <a:gd name="T4" fmla="*/ 1079 w 1866"/>
                <a:gd name="T5" fmla="*/ 104 h 1135"/>
                <a:gd name="T6" fmla="*/ 967 w 1866"/>
                <a:gd name="T7" fmla="*/ 187 h 1135"/>
                <a:gd name="T8" fmla="*/ 870 w 1866"/>
                <a:gd name="T9" fmla="*/ 160 h 1135"/>
                <a:gd name="T10" fmla="*/ 724 w 1866"/>
                <a:gd name="T11" fmla="*/ 202 h 1135"/>
                <a:gd name="T12" fmla="*/ 612 w 1866"/>
                <a:gd name="T13" fmla="*/ 264 h 1135"/>
                <a:gd name="T14" fmla="*/ 487 w 1866"/>
                <a:gd name="T15" fmla="*/ 271 h 1135"/>
                <a:gd name="T16" fmla="*/ 355 w 1866"/>
                <a:gd name="T17" fmla="*/ 153 h 1135"/>
                <a:gd name="T18" fmla="*/ 244 w 1866"/>
                <a:gd name="T19" fmla="*/ 271 h 1135"/>
                <a:gd name="T20" fmla="*/ 118 w 1866"/>
                <a:gd name="T21" fmla="*/ 299 h 1135"/>
                <a:gd name="T22" fmla="*/ 21 w 1866"/>
                <a:gd name="T23" fmla="*/ 334 h 1135"/>
                <a:gd name="T24" fmla="*/ 0 w 1866"/>
                <a:gd name="T25" fmla="*/ 487 h 1135"/>
                <a:gd name="T26" fmla="*/ 14 w 1866"/>
                <a:gd name="T27" fmla="*/ 577 h 1135"/>
                <a:gd name="T28" fmla="*/ 146 w 1866"/>
                <a:gd name="T29" fmla="*/ 681 h 1135"/>
                <a:gd name="T30" fmla="*/ 181 w 1866"/>
                <a:gd name="T31" fmla="*/ 716 h 1135"/>
                <a:gd name="T32" fmla="*/ 265 w 1866"/>
                <a:gd name="T33" fmla="*/ 723 h 1135"/>
                <a:gd name="T34" fmla="*/ 292 w 1866"/>
                <a:gd name="T35" fmla="*/ 793 h 1135"/>
                <a:gd name="T36" fmla="*/ 306 w 1866"/>
                <a:gd name="T37" fmla="*/ 1002 h 1135"/>
                <a:gd name="T38" fmla="*/ 390 w 1866"/>
                <a:gd name="T39" fmla="*/ 1071 h 1135"/>
                <a:gd name="T40" fmla="*/ 487 w 1866"/>
                <a:gd name="T41" fmla="*/ 1134 h 1135"/>
                <a:gd name="T42" fmla="*/ 543 w 1866"/>
                <a:gd name="T43" fmla="*/ 1036 h 1135"/>
                <a:gd name="T44" fmla="*/ 647 w 1866"/>
                <a:gd name="T45" fmla="*/ 1106 h 1135"/>
                <a:gd name="T46" fmla="*/ 766 w 1866"/>
                <a:gd name="T47" fmla="*/ 1036 h 1135"/>
                <a:gd name="T48" fmla="*/ 939 w 1866"/>
                <a:gd name="T49" fmla="*/ 1036 h 1135"/>
                <a:gd name="T50" fmla="*/ 1051 w 1866"/>
                <a:gd name="T51" fmla="*/ 946 h 1135"/>
                <a:gd name="T52" fmla="*/ 1197 w 1866"/>
                <a:gd name="T53" fmla="*/ 890 h 1135"/>
                <a:gd name="T54" fmla="*/ 1322 w 1866"/>
                <a:gd name="T55" fmla="*/ 925 h 1135"/>
                <a:gd name="T56" fmla="*/ 1454 w 1866"/>
                <a:gd name="T57" fmla="*/ 939 h 1135"/>
                <a:gd name="T58" fmla="*/ 1524 w 1866"/>
                <a:gd name="T59" fmla="*/ 953 h 1135"/>
                <a:gd name="T60" fmla="*/ 1719 w 1866"/>
                <a:gd name="T61" fmla="*/ 842 h 1135"/>
                <a:gd name="T62" fmla="*/ 1795 w 1866"/>
                <a:gd name="T63" fmla="*/ 855 h 1135"/>
                <a:gd name="T64" fmla="*/ 1837 w 1866"/>
                <a:gd name="T65" fmla="*/ 772 h 1135"/>
                <a:gd name="T66" fmla="*/ 1830 w 1866"/>
                <a:gd name="T67" fmla="*/ 716 h 1135"/>
                <a:gd name="T68" fmla="*/ 1816 w 1866"/>
                <a:gd name="T69" fmla="*/ 661 h 1135"/>
                <a:gd name="T70" fmla="*/ 1851 w 1866"/>
                <a:gd name="T71" fmla="*/ 598 h 1135"/>
                <a:gd name="T72" fmla="*/ 1851 w 1866"/>
                <a:gd name="T73" fmla="*/ 549 h 1135"/>
                <a:gd name="T74" fmla="*/ 1753 w 1866"/>
                <a:gd name="T75" fmla="*/ 445 h 1135"/>
                <a:gd name="T76" fmla="*/ 1739 w 1866"/>
                <a:gd name="T77" fmla="*/ 320 h 1135"/>
                <a:gd name="T78" fmla="*/ 1739 w 1866"/>
                <a:gd name="T79" fmla="*/ 153 h 1135"/>
                <a:gd name="T80" fmla="*/ 1558 w 1866"/>
                <a:gd name="T81" fmla="*/ 97 h 1135"/>
                <a:gd name="T82" fmla="*/ 1489 w 1866"/>
                <a:gd name="T83" fmla="*/ 83 h 1135"/>
                <a:gd name="T84" fmla="*/ 1322 w 1866"/>
                <a:gd name="T85" fmla="*/ 35 h 1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866" h="1135">
                  <a:moveTo>
                    <a:pt x="1322" y="35"/>
                  </a:moveTo>
                  <a:lnTo>
                    <a:pt x="1294" y="28"/>
                  </a:lnTo>
                  <a:lnTo>
                    <a:pt x="1273" y="0"/>
                  </a:lnTo>
                  <a:lnTo>
                    <a:pt x="1225" y="0"/>
                  </a:lnTo>
                  <a:lnTo>
                    <a:pt x="1211" y="62"/>
                  </a:lnTo>
                  <a:lnTo>
                    <a:pt x="1148" y="55"/>
                  </a:lnTo>
                  <a:lnTo>
                    <a:pt x="1099" y="83"/>
                  </a:lnTo>
                  <a:lnTo>
                    <a:pt x="1106" y="104"/>
                  </a:lnTo>
                  <a:lnTo>
                    <a:pt x="1079" y="104"/>
                  </a:lnTo>
                  <a:lnTo>
                    <a:pt x="1016" y="153"/>
                  </a:lnTo>
                  <a:lnTo>
                    <a:pt x="981" y="160"/>
                  </a:lnTo>
                  <a:lnTo>
                    <a:pt x="967" y="187"/>
                  </a:lnTo>
                  <a:lnTo>
                    <a:pt x="939" y="187"/>
                  </a:lnTo>
                  <a:lnTo>
                    <a:pt x="905" y="167"/>
                  </a:lnTo>
                  <a:lnTo>
                    <a:pt x="870" y="160"/>
                  </a:lnTo>
                  <a:lnTo>
                    <a:pt x="807" y="139"/>
                  </a:lnTo>
                  <a:lnTo>
                    <a:pt x="752" y="202"/>
                  </a:lnTo>
                  <a:lnTo>
                    <a:pt x="724" y="202"/>
                  </a:lnTo>
                  <a:lnTo>
                    <a:pt x="682" y="215"/>
                  </a:lnTo>
                  <a:lnTo>
                    <a:pt x="640" y="271"/>
                  </a:lnTo>
                  <a:lnTo>
                    <a:pt x="612" y="264"/>
                  </a:lnTo>
                  <a:lnTo>
                    <a:pt x="585" y="229"/>
                  </a:lnTo>
                  <a:lnTo>
                    <a:pt x="536" y="264"/>
                  </a:lnTo>
                  <a:lnTo>
                    <a:pt x="487" y="271"/>
                  </a:lnTo>
                  <a:lnTo>
                    <a:pt x="439" y="187"/>
                  </a:lnTo>
                  <a:lnTo>
                    <a:pt x="404" y="139"/>
                  </a:lnTo>
                  <a:lnTo>
                    <a:pt x="355" y="153"/>
                  </a:lnTo>
                  <a:lnTo>
                    <a:pt x="320" y="202"/>
                  </a:lnTo>
                  <a:lnTo>
                    <a:pt x="313" y="250"/>
                  </a:lnTo>
                  <a:lnTo>
                    <a:pt x="244" y="271"/>
                  </a:lnTo>
                  <a:lnTo>
                    <a:pt x="209" y="299"/>
                  </a:lnTo>
                  <a:lnTo>
                    <a:pt x="146" y="320"/>
                  </a:lnTo>
                  <a:lnTo>
                    <a:pt x="118" y="299"/>
                  </a:lnTo>
                  <a:lnTo>
                    <a:pt x="91" y="334"/>
                  </a:lnTo>
                  <a:lnTo>
                    <a:pt x="63" y="320"/>
                  </a:lnTo>
                  <a:lnTo>
                    <a:pt x="21" y="334"/>
                  </a:lnTo>
                  <a:lnTo>
                    <a:pt x="0" y="382"/>
                  </a:lnTo>
                  <a:lnTo>
                    <a:pt x="0" y="424"/>
                  </a:lnTo>
                  <a:lnTo>
                    <a:pt x="0" y="487"/>
                  </a:lnTo>
                  <a:lnTo>
                    <a:pt x="0" y="529"/>
                  </a:lnTo>
                  <a:lnTo>
                    <a:pt x="21" y="542"/>
                  </a:lnTo>
                  <a:lnTo>
                    <a:pt x="14" y="577"/>
                  </a:lnTo>
                  <a:lnTo>
                    <a:pt x="35" y="619"/>
                  </a:lnTo>
                  <a:lnTo>
                    <a:pt x="118" y="675"/>
                  </a:lnTo>
                  <a:lnTo>
                    <a:pt x="146" y="681"/>
                  </a:lnTo>
                  <a:lnTo>
                    <a:pt x="160" y="675"/>
                  </a:lnTo>
                  <a:lnTo>
                    <a:pt x="167" y="709"/>
                  </a:lnTo>
                  <a:lnTo>
                    <a:pt x="181" y="716"/>
                  </a:lnTo>
                  <a:lnTo>
                    <a:pt x="188" y="730"/>
                  </a:lnTo>
                  <a:lnTo>
                    <a:pt x="223" y="730"/>
                  </a:lnTo>
                  <a:lnTo>
                    <a:pt x="265" y="723"/>
                  </a:lnTo>
                  <a:lnTo>
                    <a:pt x="313" y="751"/>
                  </a:lnTo>
                  <a:lnTo>
                    <a:pt x="313" y="779"/>
                  </a:lnTo>
                  <a:lnTo>
                    <a:pt x="292" y="793"/>
                  </a:lnTo>
                  <a:lnTo>
                    <a:pt x="285" y="883"/>
                  </a:lnTo>
                  <a:lnTo>
                    <a:pt x="313" y="918"/>
                  </a:lnTo>
                  <a:lnTo>
                    <a:pt x="306" y="1002"/>
                  </a:lnTo>
                  <a:lnTo>
                    <a:pt x="320" y="1036"/>
                  </a:lnTo>
                  <a:lnTo>
                    <a:pt x="327" y="1057"/>
                  </a:lnTo>
                  <a:lnTo>
                    <a:pt x="390" y="1071"/>
                  </a:lnTo>
                  <a:lnTo>
                    <a:pt x="411" y="1085"/>
                  </a:lnTo>
                  <a:lnTo>
                    <a:pt x="404" y="1120"/>
                  </a:lnTo>
                  <a:lnTo>
                    <a:pt x="487" y="1134"/>
                  </a:lnTo>
                  <a:lnTo>
                    <a:pt x="508" y="1120"/>
                  </a:lnTo>
                  <a:lnTo>
                    <a:pt x="522" y="1043"/>
                  </a:lnTo>
                  <a:lnTo>
                    <a:pt x="543" y="1036"/>
                  </a:lnTo>
                  <a:lnTo>
                    <a:pt x="557" y="1113"/>
                  </a:lnTo>
                  <a:lnTo>
                    <a:pt x="585" y="1099"/>
                  </a:lnTo>
                  <a:lnTo>
                    <a:pt x="647" y="1106"/>
                  </a:lnTo>
                  <a:lnTo>
                    <a:pt x="682" y="1120"/>
                  </a:lnTo>
                  <a:lnTo>
                    <a:pt x="752" y="1057"/>
                  </a:lnTo>
                  <a:lnTo>
                    <a:pt x="766" y="1036"/>
                  </a:lnTo>
                  <a:lnTo>
                    <a:pt x="849" y="1036"/>
                  </a:lnTo>
                  <a:lnTo>
                    <a:pt x="918" y="1008"/>
                  </a:lnTo>
                  <a:lnTo>
                    <a:pt x="939" y="1036"/>
                  </a:lnTo>
                  <a:lnTo>
                    <a:pt x="1002" y="981"/>
                  </a:lnTo>
                  <a:lnTo>
                    <a:pt x="1016" y="960"/>
                  </a:lnTo>
                  <a:lnTo>
                    <a:pt x="1051" y="946"/>
                  </a:lnTo>
                  <a:lnTo>
                    <a:pt x="1092" y="890"/>
                  </a:lnTo>
                  <a:lnTo>
                    <a:pt x="1148" y="883"/>
                  </a:lnTo>
                  <a:lnTo>
                    <a:pt x="1197" y="890"/>
                  </a:lnTo>
                  <a:lnTo>
                    <a:pt x="1245" y="855"/>
                  </a:lnTo>
                  <a:lnTo>
                    <a:pt x="1322" y="911"/>
                  </a:lnTo>
                  <a:lnTo>
                    <a:pt x="1322" y="925"/>
                  </a:lnTo>
                  <a:lnTo>
                    <a:pt x="1364" y="911"/>
                  </a:lnTo>
                  <a:lnTo>
                    <a:pt x="1433" y="946"/>
                  </a:lnTo>
                  <a:lnTo>
                    <a:pt x="1454" y="939"/>
                  </a:lnTo>
                  <a:lnTo>
                    <a:pt x="1468" y="939"/>
                  </a:lnTo>
                  <a:lnTo>
                    <a:pt x="1510" y="946"/>
                  </a:lnTo>
                  <a:lnTo>
                    <a:pt x="1524" y="953"/>
                  </a:lnTo>
                  <a:lnTo>
                    <a:pt x="1531" y="946"/>
                  </a:lnTo>
                  <a:lnTo>
                    <a:pt x="1628" y="883"/>
                  </a:lnTo>
                  <a:lnTo>
                    <a:pt x="1719" y="842"/>
                  </a:lnTo>
                  <a:lnTo>
                    <a:pt x="1739" y="848"/>
                  </a:lnTo>
                  <a:lnTo>
                    <a:pt x="1788" y="848"/>
                  </a:lnTo>
                  <a:lnTo>
                    <a:pt x="1795" y="855"/>
                  </a:lnTo>
                  <a:lnTo>
                    <a:pt x="1795" y="827"/>
                  </a:lnTo>
                  <a:lnTo>
                    <a:pt x="1795" y="821"/>
                  </a:lnTo>
                  <a:lnTo>
                    <a:pt x="1837" y="772"/>
                  </a:lnTo>
                  <a:lnTo>
                    <a:pt x="1858" y="772"/>
                  </a:lnTo>
                  <a:lnTo>
                    <a:pt x="1865" y="751"/>
                  </a:lnTo>
                  <a:lnTo>
                    <a:pt x="1830" y="716"/>
                  </a:lnTo>
                  <a:lnTo>
                    <a:pt x="1837" y="695"/>
                  </a:lnTo>
                  <a:lnTo>
                    <a:pt x="1823" y="688"/>
                  </a:lnTo>
                  <a:lnTo>
                    <a:pt x="1816" y="661"/>
                  </a:lnTo>
                  <a:lnTo>
                    <a:pt x="1816" y="640"/>
                  </a:lnTo>
                  <a:lnTo>
                    <a:pt x="1837" y="619"/>
                  </a:lnTo>
                  <a:lnTo>
                    <a:pt x="1851" y="598"/>
                  </a:lnTo>
                  <a:lnTo>
                    <a:pt x="1851" y="591"/>
                  </a:lnTo>
                  <a:lnTo>
                    <a:pt x="1858" y="563"/>
                  </a:lnTo>
                  <a:lnTo>
                    <a:pt x="1851" y="549"/>
                  </a:lnTo>
                  <a:lnTo>
                    <a:pt x="1851" y="529"/>
                  </a:lnTo>
                  <a:lnTo>
                    <a:pt x="1795" y="515"/>
                  </a:lnTo>
                  <a:lnTo>
                    <a:pt x="1753" y="445"/>
                  </a:lnTo>
                  <a:lnTo>
                    <a:pt x="1732" y="362"/>
                  </a:lnTo>
                  <a:lnTo>
                    <a:pt x="1753" y="348"/>
                  </a:lnTo>
                  <a:lnTo>
                    <a:pt x="1739" y="320"/>
                  </a:lnTo>
                  <a:lnTo>
                    <a:pt x="1753" y="292"/>
                  </a:lnTo>
                  <a:lnTo>
                    <a:pt x="1753" y="257"/>
                  </a:lnTo>
                  <a:lnTo>
                    <a:pt x="1739" y="153"/>
                  </a:lnTo>
                  <a:lnTo>
                    <a:pt x="1691" y="132"/>
                  </a:lnTo>
                  <a:lnTo>
                    <a:pt x="1635" y="153"/>
                  </a:lnTo>
                  <a:lnTo>
                    <a:pt x="1558" y="97"/>
                  </a:lnTo>
                  <a:lnTo>
                    <a:pt x="1531" y="132"/>
                  </a:lnTo>
                  <a:lnTo>
                    <a:pt x="1489" y="125"/>
                  </a:lnTo>
                  <a:lnTo>
                    <a:pt x="1489" y="83"/>
                  </a:lnTo>
                  <a:lnTo>
                    <a:pt x="1454" y="62"/>
                  </a:lnTo>
                  <a:lnTo>
                    <a:pt x="1406" y="21"/>
                  </a:lnTo>
                  <a:lnTo>
                    <a:pt x="1322" y="35"/>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Tree>
    <p:extLst>
      <p:ext uri="{BB962C8B-B14F-4D97-AF65-F5344CB8AC3E}">
        <p14:creationId xmlns:p14="http://schemas.microsoft.com/office/powerpoint/2010/main" val="1066077375"/>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a:spLocks/>
          </p:cNvSpPr>
          <p:nvPr/>
        </p:nvSpPr>
        <p:spPr bwMode="auto">
          <a:xfrm>
            <a:off x="1895628" y="2848213"/>
            <a:ext cx="7704032" cy="34624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Malaysia</a:t>
            </a:r>
          </a:p>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Map</a:t>
            </a:r>
            <a:endParaRPr lang="en-US" sz="12800" b="1" spc="500" dirty="0">
              <a:solidFill>
                <a:schemeClr val="tx2"/>
              </a:solidFill>
              <a:latin typeface="Montserrat Semi Bold" charset="0"/>
              <a:ea typeface="Montserrat Semi Bold" charset="0"/>
              <a:cs typeface="Montserrat Semi Bold" charset="0"/>
              <a:sym typeface="Bebas Neue" charset="0"/>
            </a:endParaRPr>
          </a:p>
        </p:txBody>
      </p:sp>
      <p:cxnSp>
        <p:nvCxnSpPr>
          <p:cNvPr id="6" name="Straight Connector 5"/>
          <p:cNvCxnSpPr/>
          <p:nvPr/>
        </p:nvCxnSpPr>
        <p:spPr>
          <a:xfrm flipV="1">
            <a:off x="1895628" y="6923091"/>
            <a:ext cx="7401442" cy="4296"/>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sp>
        <p:nvSpPr>
          <p:cNvPr id="7" name="Subtitle 2"/>
          <p:cNvSpPr txBox="1">
            <a:spLocks/>
          </p:cNvSpPr>
          <p:nvPr/>
        </p:nvSpPr>
        <p:spPr>
          <a:xfrm>
            <a:off x="1711325" y="7582309"/>
            <a:ext cx="9001890" cy="314349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790"/>
              </a:lnSpc>
            </a:pPr>
            <a:r>
              <a:rPr lang="en-US" sz="2500" dirty="0" smtClean="0">
                <a:solidFill>
                  <a:schemeClr val="tx1"/>
                </a:solidFill>
                <a:latin typeface="Lato Light" charset="0"/>
                <a:ea typeface="Lato Light" charset="0"/>
                <a:cs typeface="Lato Light" charset="0"/>
              </a:rPr>
              <a:t>Frequently</a:t>
            </a:r>
            <a:r>
              <a:rPr lang="en-US" sz="2500" dirty="0">
                <a:solidFill>
                  <a:schemeClr val="tx1"/>
                </a:solidFill>
                <a:latin typeface="Lato Light" charset="0"/>
                <a:ea typeface="Lato Light" charset="0"/>
                <a:cs typeface="Lato Light" charset="0"/>
              </a:rPr>
              <a:t>, your initial font choice is taken out of your hands; companies often specify a typeface, or even a set of fonts, as part of their brand guidelines. Occasionally you’ll find a job has specific requirements, such as limited room that might require a condensed face, or a lot of legal text that might require a face that’s highly legible at small sizes. </a:t>
            </a:r>
          </a:p>
        </p:txBody>
      </p:sp>
      <p:grpSp>
        <p:nvGrpSpPr>
          <p:cNvPr id="4" name="Group 3"/>
          <p:cNvGrpSpPr/>
          <p:nvPr/>
        </p:nvGrpSpPr>
        <p:grpSpPr>
          <a:xfrm>
            <a:off x="10713215" y="2790634"/>
            <a:ext cx="11601228" cy="8645559"/>
            <a:chOff x="10713215" y="2790634"/>
            <a:chExt cx="11601228" cy="8645559"/>
          </a:xfrm>
          <a:solidFill>
            <a:schemeClr val="bg1">
              <a:lumMod val="85000"/>
            </a:schemeClr>
          </a:solidFill>
        </p:grpSpPr>
        <p:sp>
          <p:nvSpPr>
            <p:cNvPr id="159" name="Freeform 80"/>
            <p:cNvSpPr>
              <a:spLocks noChangeArrowheads="1"/>
            </p:cNvSpPr>
            <p:nvPr/>
          </p:nvSpPr>
          <p:spPr bwMode="auto">
            <a:xfrm>
              <a:off x="13693227" y="6396990"/>
              <a:ext cx="1232267" cy="2165760"/>
            </a:xfrm>
            <a:custGeom>
              <a:avLst/>
              <a:gdLst>
                <a:gd name="T0" fmla="*/ 440 w 1780"/>
                <a:gd name="T1" fmla="*/ 1623 h 3130"/>
                <a:gd name="T2" fmla="*/ 505 w 1780"/>
                <a:gd name="T3" fmla="*/ 1791 h 3130"/>
                <a:gd name="T4" fmla="*/ 589 w 1780"/>
                <a:gd name="T5" fmla="*/ 1843 h 3130"/>
                <a:gd name="T6" fmla="*/ 783 w 1780"/>
                <a:gd name="T7" fmla="*/ 2004 h 3130"/>
                <a:gd name="T8" fmla="*/ 783 w 1780"/>
                <a:gd name="T9" fmla="*/ 2114 h 3130"/>
                <a:gd name="T10" fmla="*/ 912 w 1780"/>
                <a:gd name="T11" fmla="*/ 2172 h 3130"/>
                <a:gd name="T12" fmla="*/ 1022 w 1780"/>
                <a:gd name="T13" fmla="*/ 2294 h 3130"/>
                <a:gd name="T14" fmla="*/ 919 w 1780"/>
                <a:gd name="T15" fmla="*/ 2469 h 3130"/>
                <a:gd name="T16" fmla="*/ 854 w 1780"/>
                <a:gd name="T17" fmla="*/ 2618 h 3130"/>
                <a:gd name="T18" fmla="*/ 899 w 1780"/>
                <a:gd name="T19" fmla="*/ 2766 h 3130"/>
                <a:gd name="T20" fmla="*/ 1016 w 1780"/>
                <a:gd name="T21" fmla="*/ 2734 h 3130"/>
                <a:gd name="T22" fmla="*/ 1093 w 1780"/>
                <a:gd name="T23" fmla="*/ 2766 h 3130"/>
                <a:gd name="T24" fmla="*/ 1294 w 1780"/>
                <a:gd name="T25" fmla="*/ 2889 h 3130"/>
                <a:gd name="T26" fmla="*/ 1404 w 1780"/>
                <a:gd name="T27" fmla="*/ 3038 h 3130"/>
                <a:gd name="T28" fmla="*/ 1527 w 1780"/>
                <a:gd name="T29" fmla="*/ 2999 h 3130"/>
                <a:gd name="T30" fmla="*/ 1507 w 1780"/>
                <a:gd name="T31" fmla="*/ 2637 h 3130"/>
                <a:gd name="T32" fmla="*/ 1643 w 1780"/>
                <a:gd name="T33" fmla="*/ 2650 h 3130"/>
                <a:gd name="T34" fmla="*/ 1662 w 1780"/>
                <a:gd name="T35" fmla="*/ 2650 h 3130"/>
                <a:gd name="T36" fmla="*/ 1746 w 1780"/>
                <a:gd name="T37" fmla="*/ 2488 h 3130"/>
                <a:gd name="T38" fmla="*/ 1727 w 1780"/>
                <a:gd name="T39" fmla="*/ 1985 h 3130"/>
                <a:gd name="T40" fmla="*/ 1746 w 1780"/>
                <a:gd name="T41" fmla="*/ 1784 h 3130"/>
                <a:gd name="T42" fmla="*/ 1455 w 1780"/>
                <a:gd name="T43" fmla="*/ 1261 h 3130"/>
                <a:gd name="T44" fmla="*/ 1281 w 1780"/>
                <a:gd name="T45" fmla="*/ 905 h 3130"/>
                <a:gd name="T46" fmla="*/ 1074 w 1780"/>
                <a:gd name="T47" fmla="*/ 620 h 3130"/>
                <a:gd name="T48" fmla="*/ 447 w 1780"/>
                <a:gd name="T49" fmla="*/ 194 h 3130"/>
                <a:gd name="T50" fmla="*/ 253 w 1780"/>
                <a:gd name="T51" fmla="*/ 0 h 3130"/>
                <a:gd name="T52" fmla="*/ 240 w 1780"/>
                <a:gd name="T53" fmla="*/ 51 h 3130"/>
                <a:gd name="T54" fmla="*/ 136 w 1780"/>
                <a:gd name="T55" fmla="*/ 168 h 3130"/>
                <a:gd name="T56" fmla="*/ 0 w 1780"/>
                <a:gd name="T57" fmla="*/ 284 h 3130"/>
                <a:gd name="T58" fmla="*/ 46 w 1780"/>
                <a:gd name="T59" fmla="*/ 446 h 3130"/>
                <a:gd name="T60" fmla="*/ 33 w 1780"/>
                <a:gd name="T61" fmla="*/ 582 h 3130"/>
                <a:gd name="T62" fmla="*/ 78 w 1780"/>
                <a:gd name="T63" fmla="*/ 711 h 3130"/>
                <a:gd name="T64" fmla="*/ 78 w 1780"/>
                <a:gd name="T65" fmla="*/ 795 h 3130"/>
                <a:gd name="T66" fmla="*/ 72 w 1780"/>
                <a:gd name="T67" fmla="*/ 1015 h 3130"/>
                <a:gd name="T68" fmla="*/ 201 w 1780"/>
                <a:gd name="T69" fmla="*/ 1183 h 3130"/>
                <a:gd name="T70" fmla="*/ 214 w 1780"/>
                <a:gd name="T71" fmla="*/ 1396 h 3130"/>
                <a:gd name="T72" fmla="*/ 265 w 1780"/>
                <a:gd name="T73" fmla="*/ 1494 h 3130"/>
                <a:gd name="T74" fmla="*/ 388 w 1780"/>
                <a:gd name="T75" fmla="*/ 1539 h 3130"/>
                <a:gd name="T76" fmla="*/ 440 w 1780"/>
                <a:gd name="T77" fmla="*/ 1623 h 3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780" h="3130">
                  <a:moveTo>
                    <a:pt x="440" y="1623"/>
                  </a:moveTo>
                  <a:lnTo>
                    <a:pt x="440" y="1623"/>
                  </a:lnTo>
                  <a:cubicBezTo>
                    <a:pt x="453" y="1681"/>
                    <a:pt x="466" y="1707"/>
                    <a:pt x="492" y="1759"/>
                  </a:cubicBezTo>
                  <a:cubicBezTo>
                    <a:pt x="498" y="1772"/>
                    <a:pt x="492" y="1784"/>
                    <a:pt x="505" y="1791"/>
                  </a:cubicBezTo>
                  <a:cubicBezTo>
                    <a:pt x="518" y="1804"/>
                    <a:pt x="537" y="1804"/>
                    <a:pt x="556" y="1817"/>
                  </a:cubicBezTo>
                  <a:cubicBezTo>
                    <a:pt x="569" y="1823"/>
                    <a:pt x="576" y="1836"/>
                    <a:pt x="589" y="1843"/>
                  </a:cubicBezTo>
                  <a:cubicBezTo>
                    <a:pt x="660" y="1869"/>
                    <a:pt x="712" y="1869"/>
                    <a:pt x="783" y="1894"/>
                  </a:cubicBezTo>
                  <a:cubicBezTo>
                    <a:pt x="783" y="2004"/>
                    <a:pt x="783" y="2004"/>
                    <a:pt x="783" y="2004"/>
                  </a:cubicBezTo>
                  <a:cubicBezTo>
                    <a:pt x="770" y="2017"/>
                    <a:pt x="744" y="2024"/>
                    <a:pt x="744" y="2043"/>
                  </a:cubicBezTo>
                  <a:cubicBezTo>
                    <a:pt x="744" y="2075"/>
                    <a:pt x="770" y="2088"/>
                    <a:pt x="783" y="2114"/>
                  </a:cubicBezTo>
                  <a:cubicBezTo>
                    <a:pt x="796" y="2140"/>
                    <a:pt x="796" y="2172"/>
                    <a:pt x="828" y="2172"/>
                  </a:cubicBezTo>
                  <a:cubicBezTo>
                    <a:pt x="912" y="2172"/>
                    <a:pt x="912" y="2172"/>
                    <a:pt x="912" y="2172"/>
                  </a:cubicBezTo>
                  <a:cubicBezTo>
                    <a:pt x="925" y="2172"/>
                    <a:pt x="932" y="2166"/>
                    <a:pt x="944" y="2160"/>
                  </a:cubicBezTo>
                  <a:cubicBezTo>
                    <a:pt x="970" y="2211"/>
                    <a:pt x="1022" y="2237"/>
                    <a:pt x="1022" y="2294"/>
                  </a:cubicBezTo>
                  <a:cubicBezTo>
                    <a:pt x="1022" y="2346"/>
                    <a:pt x="996" y="2378"/>
                    <a:pt x="958" y="2417"/>
                  </a:cubicBezTo>
                  <a:cubicBezTo>
                    <a:pt x="944" y="2437"/>
                    <a:pt x="938" y="2450"/>
                    <a:pt x="919" y="2469"/>
                  </a:cubicBezTo>
                  <a:cubicBezTo>
                    <a:pt x="906" y="2488"/>
                    <a:pt x="886" y="2495"/>
                    <a:pt x="874" y="2514"/>
                  </a:cubicBezTo>
                  <a:cubicBezTo>
                    <a:pt x="854" y="2547"/>
                    <a:pt x="854" y="2579"/>
                    <a:pt x="854" y="2618"/>
                  </a:cubicBezTo>
                  <a:cubicBezTo>
                    <a:pt x="854" y="2650"/>
                    <a:pt x="860" y="2669"/>
                    <a:pt x="867" y="2702"/>
                  </a:cubicBezTo>
                  <a:cubicBezTo>
                    <a:pt x="874" y="2728"/>
                    <a:pt x="874" y="2766"/>
                    <a:pt x="899" y="2766"/>
                  </a:cubicBezTo>
                  <a:cubicBezTo>
                    <a:pt x="912" y="2766"/>
                    <a:pt x="919" y="2760"/>
                    <a:pt x="932" y="2754"/>
                  </a:cubicBezTo>
                  <a:cubicBezTo>
                    <a:pt x="964" y="2741"/>
                    <a:pt x="983" y="2741"/>
                    <a:pt x="1016" y="2734"/>
                  </a:cubicBezTo>
                  <a:cubicBezTo>
                    <a:pt x="1029" y="2728"/>
                    <a:pt x="1035" y="2721"/>
                    <a:pt x="1048" y="2721"/>
                  </a:cubicBezTo>
                  <a:cubicBezTo>
                    <a:pt x="1074" y="2721"/>
                    <a:pt x="1080" y="2747"/>
                    <a:pt x="1093" y="2766"/>
                  </a:cubicBezTo>
                  <a:cubicBezTo>
                    <a:pt x="1119" y="2799"/>
                    <a:pt x="1139" y="2812"/>
                    <a:pt x="1171" y="2838"/>
                  </a:cubicBezTo>
                  <a:cubicBezTo>
                    <a:pt x="1210" y="2870"/>
                    <a:pt x="1249" y="2863"/>
                    <a:pt x="1294" y="2889"/>
                  </a:cubicBezTo>
                  <a:cubicBezTo>
                    <a:pt x="1313" y="2896"/>
                    <a:pt x="1326" y="2915"/>
                    <a:pt x="1333" y="2928"/>
                  </a:cubicBezTo>
                  <a:cubicBezTo>
                    <a:pt x="1358" y="2973"/>
                    <a:pt x="1378" y="2993"/>
                    <a:pt x="1404" y="3038"/>
                  </a:cubicBezTo>
                  <a:cubicBezTo>
                    <a:pt x="1430" y="3077"/>
                    <a:pt x="1436" y="3103"/>
                    <a:pt x="1475" y="3129"/>
                  </a:cubicBezTo>
                  <a:cubicBezTo>
                    <a:pt x="1514" y="3090"/>
                    <a:pt x="1520" y="3051"/>
                    <a:pt x="1527" y="2999"/>
                  </a:cubicBezTo>
                  <a:cubicBezTo>
                    <a:pt x="1475" y="2812"/>
                    <a:pt x="1475" y="2812"/>
                    <a:pt x="1475" y="2812"/>
                  </a:cubicBezTo>
                  <a:cubicBezTo>
                    <a:pt x="1501" y="2747"/>
                    <a:pt x="1507" y="2708"/>
                    <a:pt x="1507" y="2637"/>
                  </a:cubicBezTo>
                  <a:cubicBezTo>
                    <a:pt x="1546" y="2644"/>
                    <a:pt x="1565" y="2657"/>
                    <a:pt x="1598" y="2657"/>
                  </a:cubicBezTo>
                  <a:cubicBezTo>
                    <a:pt x="1617" y="2657"/>
                    <a:pt x="1624" y="2650"/>
                    <a:pt x="1643" y="2650"/>
                  </a:cubicBezTo>
                  <a:cubicBezTo>
                    <a:pt x="1656" y="2650"/>
                    <a:pt x="1650" y="2650"/>
                    <a:pt x="1662" y="2650"/>
                  </a:cubicBezTo>
                  <a:lnTo>
                    <a:pt x="1662" y="2650"/>
                  </a:lnTo>
                  <a:cubicBezTo>
                    <a:pt x="1682" y="2611"/>
                    <a:pt x="1695" y="2579"/>
                    <a:pt x="1708" y="2534"/>
                  </a:cubicBezTo>
                  <a:cubicBezTo>
                    <a:pt x="1714" y="2508"/>
                    <a:pt x="1740" y="2508"/>
                    <a:pt x="1746" y="2488"/>
                  </a:cubicBezTo>
                  <a:cubicBezTo>
                    <a:pt x="1779" y="2437"/>
                    <a:pt x="1759" y="2398"/>
                    <a:pt x="1779" y="2340"/>
                  </a:cubicBezTo>
                  <a:cubicBezTo>
                    <a:pt x="1727" y="1985"/>
                    <a:pt x="1727" y="1985"/>
                    <a:pt x="1727" y="1985"/>
                  </a:cubicBezTo>
                  <a:cubicBezTo>
                    <a:pt x="1727" y="1914"/>
                    <a:pt x="1727" y="1914"/>
                    <a:pt x="1727" y="1914"/>
                  </a:cubicBezTo>
                  <a:cubicBezTo>
                    <a:pt x="1746" y="1784"/>
                    <a:pt x="1746" y="1784"/>
                    <a:pt x="1746" y="1784"/>
                  </a:cubicBezTo>
                  <a:cubicBezTo>
                    <a:pt x="1746" y="1700"/>
                    <a:pt x="1695" y="1662"/>
                    <a:pt x="1650" y="1591"/>
                  </a:cubicBezTo>
                  <a:cubicBezTo>
                    <a:pt x="1572" y="1461"/>
                    <a:pt x="1520" y="1396"/>
                    <a:pt x="1455" y="1261"/>
                  </a:cubicBezTo>
                  <a:cubicBezTo>
                    <a:pt x="1430" y="1215"/>
                    <a:pt x="1410" y="1196"/>
                    <a:pt x="1391" y="1151"/>
                  </a:cubicBezTo>
                  <a:cubicBezTo>
                    <a:pt x="1339" y="1060"/>
                    <a:pt x="1326" y="1002"/>
                    <a:pt x="1281" y="905"/>
                  </a:cubicBezTo>
                  <a:cubicBezTo>
                    <a:pt x="1242" y="834"/>
                    <a:pt x="1216" y="795"/>
                    <a:pt x="1184" y="724"/>
                  </a:cubicBezTo>
                  <a:cubicBezTo>
                    <a:pt x="1158" y="672"/>
                    <a:pt x="1119" y="659"/>
                    <a:pt x="1074" y="620"/>
                  </a:cubicBezTo>
                  <a:cubicBezTo>
                    <a:pt x="958" y="517"/>
                    <a:pt x="880" y="472"/>
                    <a:pt x="738" y="407"/>
                  </a:cubicBezTo>
                  <a:cubicBezTo>
                    <a:pt x="608" y="349"/>
                    <a:pt x="511" y="316"/>
                    <a:pt x="447" y="194"/>
                  </a:cubicBezTo>
                  <a:cubicBezTo>
                    <a:pt x="427" y="155"/>
                    <a:pt x="427" y="129"/>
                    <a:pt x="395" y="90"/>
                  </a:cubicBezTo>
                  <a:cubicBezTo>
                    <a:pt x="350" y="38"/>
                    <a:pt x="298" y="38"/>
                    <a:pt x="253" y="0"/>
                  </a:cubicBezTo>
                  <a:lnTo>
                    <a:pt x="253" y="0"/>
                  </a:lnTo>
                  <a:cubicBezTo>
                    <a:pt x="246" y="26"/>
                    <a:pt x="246" y="38"/>
                    <a:pt x="240" y="51"/>
                  </a:cubicBezTo>
                  <a:cubicBezTo>
                    <a:pt x="233" y="58"/>
                    <a:pt x="227" y="58"/>
                    <a:pt x="220" y="64"/>
                  </a:cubicBezTo>
                  <a:cubicBezTo>
                    <a:pt x="194" y="103"/>
                    <a:pt x="181" y="142"/>
                    <a:pt x="136" y="168"/>
                  </a:cubicBezTo>
                  <a:cubicBezTo>
                    <a:pt x="104" y="187"/>
                    <a:pt x="78" y="194"/>
                    <a:pt x="52" y="220"/>
                  </a:cubicBezTo>
                  <a:cubicBezTo>
                    <a:pt x="26" y="245"/>
                    <a:pt x="0" y="252"/>
                    <a:pt x="0" y="284"/>
                  </a:cubicBezTo>
                  <a:cubicBezTo>
                    <a:pt x="0" y="310"/>
                    <a:pt x="20" y="316"/>
                    <a:pt x="26" y="336"/>
                  </a:cubicBezTo>
                  <a:cubicBezTo>
                    <a:pt x="46" y="375"/>
                    <a:pt x="46" y="401"/>
                    <a:pt x="46" y="446"/>
                  </a:cubicBezTo>
                  <a:cubicBezTo>
                    <a:pt x="46" y="485"/>
                    <a:pt x="13" y="498"/>
                    <a:pt x="13" y="536"/>
                  </a:cubicBezTo>
                  <a:cubicBezTo>
                    <a:pt x="13" y="556"/>
                    <a:pt x="26" y="562"/>
                    <a:pt x="33" y="582"/>
                  </a:cubicBezTo>
                  <a:cubicBezTo>
                    <a:pt x="39" y="608"/>
                    <a:pt x="33" y="627"/>
                    <a:pt x="33" y="653"/>
                  </a:cubicBezTo>
                  <a:cubicBezTo>
                    <a:pt x="33" y="679"/>
                    <a:pt x="65" y="685"/>
                    <a:pt x="78" y="711"/>
                  </a:cubicBezTo>
                  <a:cubicBezTo>
                    <a:pt x="84" y="718"/>
                    <a:pt x="84" y="730"/>
                    <a:pt x="91" y="743"/>
                  </a:cubicBezTo>
                  <a:cubicBezTo>
                    <a:pt x="78" y="795"/>
                    <a:pt x="78" y="795"/>
                    <a:pt x="78" y="795"/>
                  </a:cubicBezTo>
                  <a:cubicBezTo>
                    <a:pt x="78" y="873"/>
                    <a:pt x="72" y="911"/>
                    <a:pt x="72" y="989"/>
                  </a:cubicBezTo>
                  <a:cubicBezTo>
                    <a:pt x="72" y="1015"/>
                    <a:pt x="72" y="1015"/>
                    <a:pt x="72" y="1015"/>
                  </a:cubicBezTo>
                  <a:cubicBezTo>
                    <a:pt x="72" y="1041"/>
                    <a:pt x="104" y="1047"/>
                    <a:pt x="130" y="1067"/>
                  </a:cubicBezTo>
                  <a:cubicBezTo>
                    <a:pt x="175" y="1092"/>
                    <a:pt x="201" y="1131"/>
                    <a:pt x="201" y="1183"/>
                  </a:cubicBezTo>
                  <a:cubicBezTo>
                    <a:pt x="201" y="1338"/>
                    <a:pt x="201" y="1338"/>
                    <a:pt x="201" y="1338"/>
                  </a:cubicBezTo>
                  <a:cubicBezTo>
                    <a:pt x="201" y="1364"/>
                    <a:pt x="214" y="1377"/>
                    <a:pt x="214" y="1396"/>
                  </a:cubicBezTo>
                  <a:cubicBezTo>
                    <a:pt x="220" y="1422"/>
                    <a:pt x="214" y="1442"/>
                    <a:pt x="227" y="1468"/>
                  </a:cubicBezTo>
                  <a:cubicBezTo>
                    <a:pt x="240" y="1480"/>
                    <a:pt x="253" y="1480"/>
                    <a:pt x="265" y="1494"/>
                  </a:cubicBezTo>
                  <a:cubicBezTo>
                    <a:pt x="279" y="1500"/>
                    <a:pt x="285" y="1513"/>
                    <a:pt x="298" y="1519"/>
                  </a:cubicBezTo>
                  <a:cubicBezTo>
                    <a:pt x="330" y="1532"/>
                    <a:pt x="356" y="1526"/>
                    <a:pt x="388" y="1539"/>
                  </a:cubicBezTo>
                  <a:cubicBezTo>
                    <a:pt x="395" y="1545"/>
                    <a:pt x="395" y="1552"/>
                    <a:pt x="401" y="1558"/>
                  </a:cubicBezTo>
                  <a:cubicBezTo>
                    <a:pt x="421" y="1578"/>
                    <a:pt x="427" y="1597"/>
                    <a:pt x="440" y="16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0" name="Freeform 82"/>
            <p:cNvSpPr>
              <a:spLocks noChangeArrowheads="1"/>
            </p:cNvSpPr>
            <p:nvPr/>
          </p:nvSpPr>
          <p:spPr bwMode="auto">
            <a:xfrm>
              <a:off x="11985134" y="8587151"/>
              <a:ext cx="1256668" cy="1366564"/>
            </a:xfrm>
            <a:custGeom>
              <a:avLst/>
              <a:gdLst>
                <a:gd name="T0" fmla="*/ 1474 w 1818"/>
                <a:gd name="T1" fmla="*/ 1029 h 1974"/>
                <a:gd name="T2" fmla="*/ 1300 w 1818"/>
                <a:gd name="T3" fmla="*/ 1061 h 1974"/>
                <a:gd name="T4" fmla="*/ 1261 w 1818"/>
                <a:gd name="T5" fmla="*/ 1158 h 1974"/>
                <a:gd name="T6" fmla="*/ 1319 w 1818"/>
                <a:gd name="T7" fmla="*/ 1268 h 1974"/>
                <a:gd name="T8" fmla="*/ 1377 w 1818"/>
                <a:gd name="T9" fmla="*/ 1333 h 1974"/>
                <a:gd name="T10" fmla="*/ 1507 w 1818"/>
                <a:gd name="T11" fmla="*/ 1126 h 1974"/>
                <a:gd name="T12" fmla="*/ 1507 w 1818"/>
                <a:gd name="T13" fmla="*/ 1074 h 1974"/>
                <a:gd name="T14" fmla="*/ 1785 w 1818"/>
                <a:gd name="T15" fmla="*/ 945 h 1974"/>
                <a:gd name="T16" fmla="*/ 1778 w 1818"/>
                <a:gd name="T17" fmla="*/ 990 h 1974"/>
                <a:gd name="T18" fmla="*/ 1791 w 1818"/>
                <a:gd name="T19" fmla="*/ 1119 h 1974"/>
                <a:gd name="T20" fmla="*/ 1778 w 1818"/>
                <a:gd name="T21" fmla="*/ 1404 h 1974"/>
                <a:gd name="T22" fmla="*/ 1500 w 1818"/>
                <a:gd name="T23" fmla="*/ 1578 h 1974"/>
                <a:gd name="T24" fmla="*/ 1513 w 1818"/>
                <a:gd name="T25" fmla="*/ 1824 h 1974"/>
                <a:gd name="T26" fmla="*/ 1455 w 1818"/>
                <a:gd name="T27" fmla="*/ 1960 h 1974"/>
                <a:gd name="T28" fmla="*/ 1384 w 1818"/>
                <a:gd name="T29" fmla="*/ 1973 h 1974"/>
                <a:gd name="T30" fmla="*/ 1028 w 1818"/>
                <a:gd name="T31" fmla="*/ 1798 h 1974"/>
                <a:gd name="T32" fmla="*/ 886 w 1818"/>
                <a:gd name="T33" fmla="*/ 1637 h 1974"/>
                <a:gd name="T34" fmla="*/ 776 w 1818"/>
                <a:gd name="T35" fmla="*/ 1261 h 1974"/>
                <a:gd name="T36" fmla="*/ 789 w 1818"/>
                <a:gd name="T37" fmla="*/ 1158 h 1974"/>
                <a:gd name="T38" fmla="*/ 795 w 1818"/>
                <a:gd name="T39" fmla="*/ 1054 h 1974"/>
                <a:gd name="T40" fmla="*/ 517 w 1818"/>
                <a:gd name="T41" fmla="*/ 673 h 1974"/>
                <a:gd name="T42" fmla="*/ 258 w 1818"/>
                <a:gd name="T43" fmla="*/ 298 h 1974"/>
                <a:gd name="T44" fmla="*/ 39 w 1818"/>
                <a:gd name="T45" fmla="*/ 149 h 1974"/>
                <a:gd name="T46" fmla="*/ 0 w 1818"/>
                <a:gd name="T47" fmla="*/ 7 h 1974"/>
                <a:gd name="T48" fmla="*/ 65 w 1818"/>
                <a:gd name="T49" fmla="*/ 0 h 1974"/>
                <a:gd name="T50" fmla="*/ 246 w 1818"/>
                <a:gd name="T51" fmla="*/ 26 h 1974"/>
                <a:gd name="T52" fmla="*/ 265 w 1818"/>
                <a:gd name="T53" fmla="*/ 123 h 1974"/>
                <a:gd name="T54" fmla="*/ 375 w 1818"/>
                <a:gd name="T55" fmla="*/ 130 h 1974"/>
                <a:gd name="T56" fmla="*/ 543 w 1818"/>
                <a:gd name="T57" fmla="*/ 188 h 1974"/>
                <a:gd name="T58" fmla="*/ 646 w 1818"/>
                <a:gd name="T59" fmla="*/ 220 h 1974"/>
                <a:gd name="T60" fmla="*/ 769 w 1818"/>
                <a:gd name="T61" fmla="*/ 285 h 1974"/>
                <a:gd name="T62" fmla="*/ 815 w 1818"/>
                <a:gd name="T63" fmla="*/ 85 h 1974"/>
                <a:gd name="T64" fmla="*/ 899 w 1818"/>
                <a:gd name="T65" fmla="*/ 136 h 1974"/>
                <a:gd name="T66" fmla="*/ 1035 w 1818"/>
                <a:gd name="T67" fmla="*/ 266 h 1974"/>
                <a:gd name="T68" fmla="*/ 1145 w 1818"/>
                <a:gd name="T69" fmla="*/ 253 h 1974"/>
                <a:gd name="T70" fmla="*/ 1300 w 1818"/>
                <a:gd name="T71" fmla="*/ 201 h 1974"/>
                <a:gd name="T72" fmla="*/ 1481 w 1818"/>
                <a:gd name="T73" fmla="*/ 266 h 1974"/>
                <a:gd name="T74" fmla="*/ 1545 w 1818"/>
                <a:gd name="T75" fmla="*/ 343 h 1974"/>
                <a:gd name="T76" fmla="*/ 1520 w 1818"/>
                <a:gd name="T77" fmla="*/ 518 h 1974"/>
                <a:gd name="T78" fmla="*/ 1520 w 1818"/>
                <a:gd name="T79" fmla="*/ 673 h 1974"/>
                <a:gd name="T80" fmla="*/ 1533 w 1818"/>
                <a:gd name="T81" fmla="*/ 796 h 1974"/>
                <a:gd name="T82" fmla="*/ 1636 w 1818"/>
                <a:gd name="T83" fmla="*/ 925 h 1974"/>
                <a:gd name="T84" fmla="*/ 1455 w 1818"/>
                <a:gd name="T85" fmla="*/ 1436 h 1974"/>
                <a:gd name="T86" fmla="*/ 1423 w 1818"/>
                <a:gd name="T87" fmla="*/ 1449 h 1974"/>
                <a:gd name="T88" fmla="*/ 1352 w 1818"/>
                <a:gd name="T89" fmla="*/ 1436 h 1974"/>
                <a:gd name="T90" fmla="*/ 1345 w 1818"/>
                <a:gd name="T91" fmla="*/ 1501 h 1974"/>
                <a:gd name="T92" fmla="*/ 1364 w 1818"/>
                <a:gd name="T93" fmla="*/ 1520 h 1974"/>
                <a:gd name="T94" fmla="*/ 1397 w 1818"/>
                <a:gd name="T95" fmla="*/ 1539 h 1974"/>
                <a:gd name="T96" fmla="*/ 1423 w 1818"/>
                <a:gd name="T97" fmla="*/ 1546 h 1974"/>
                <a:gd name="T98" fmla="*/ 1436 w 1818"/>
                <a:gd name="T99" fmla="*/ 1520 h 1974"/>
                <a:gd name="T100" fmla="*/ 1442 w 1818"/>
                <a:gd name="T101" fmla="*/ 1501 h 1974"/>
                <a:gd name="T102" fmla="*/ 1455 w 1818"/>
                <a:gd name="T103" fmla="*/ 1481 h 19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18" h="1974">
                  <a:moveTo>
                    <a:pt x="1474" y="1029"/>
                  </a:moveTo>
                  <a:lnTo>
                    <a:pt x="1474" y="1029"/>
                  </a:lnTo>
                  <a:cubicBezTo>
                    <a:pt x="1436" y="1009"/>
                    <a:pt x="1416" y="996"/>
                    <a:pt x="1371" y="996"/>
                  </a:cubicBezTo>
                  <a:cubicBezTo>
                    <a:pt x="1332" y="996"/>
                    <a:pt x="1300" y="1022"/>
                    <a:pt x="1300" y="1061"/>
                  </a:cubicBezTo>
                  <a:cubicBezTo>
                    <a:pt x="1300" y="1074"/>
                    <a:pt x="1300" y="1080"/>
                    <a:pt x="1300" y="1093"/>
                  </a:cubicBezTo>
                  <a:cubicBezTo>
                    <a:pt x="1293" y="1119"/>
                    <a:pt x="1261" y="1132"/>
                    <a:pt x="1261" y="1158"/>
                  </a:cubicBezTo>
                  <a:cubicBezTo>
                    <a:pt x="1261" y="1184"/>
                    <a:pt x="1280" y="1197"/>
                    <a:pt x="1293" y="1216"/>
                  </a:cubicBezTo>
                  <a:cubicBezTo>
                    <a:pt x="1306" y="1235"/>
                    <a:pt x="1306" y="1249"/>
                    <a:pt x="1319" y="1268"/>
                  </a:cubicBezTo>
                  <a:cubicBezTo>
                    <a:pt x="1326" y="1274"/>
                    <a:pt x="1332" y="1281"/>
                    <a:pt x="1339" y="1287"/>
                  </a:cubicBezTo>
                  <a:cubicBezTo>
                    <a:pt x="1352" y="1307"/>
                    <a:pt x="1358" y="1333"/>
                    <a:pt x="1377" y="1333"/>
                  </a:cubicBezTo>
                  <a:cubicBezTo>
                    <a:pt x="1416" y="1333"/>
                    <a:pt x="1429" y="1307"/>
                    <a:pt x="1455" y="1287"/>
                  </a:cubicBezTo>
                  <a:cubicBezTo>
                    <a:pt x="1500" y="1242"/>
                    <a:pt x="1507" y="1190"/>
                    <a:pt x="1507" y="1126"/>
                  </a:cubicBezTo>
                  <a:cubicBezTo>
                    <a:pt x="1507" y="1113"/>
                    <a:pt x="1500" y="1106"/>
                    <a:pt x="1500" y="1093"/>
                  </a:cubicBezTo>
                  <a:cubicBezTo>
                    <a:pt x="1500" y="1080"/>
                    <a:pt x="1507" y="1080"/>
                    <a:pt x="1507" y="1074"/>
                  </a:cubicBezTo>
                  <a:cubicBezTo>
                    <a:pt x="1507" y="1061"/>
                    <a:pt x="1481" y="1042"/>
                    <a:pt x="1474" y="1029"/>
                  </a:cubicBezTo>
                  <a:close/>
                  <a:moveTo>
                    <a:pt x="1785" y="945"/>
                  </a:moveTo>
                  <a:lnTo>
                    <a:pt x="1785" y="945"/>
                  </a:lnTo>
                  <a:cubicBezTo>
                    <a:pt x="1785" y="964"/>
                    <a:pt x="1778" y="977"/>
                    <a:pt x="1778" y="990"/>
                  </a:cubicBezTo>
                  <a:cubicBezTo>
                    <a:pt x="1778" y="1016"/>
                    <a:pt x="1791" y="1029"/>
                    <a:pt x="1791" y="1054"/>
                  </a:cubicBezTo>
                  <a:cubicBezTo>
                    <a:pt x="1798" y="1080"/>
                    <a:pt x="1791" y="1093"/>
                    <a:pt x="1791" y="1119"/>
                  </a:cubicBezTo>
                  <a:cubicBezTo>
                    <a:pt x="1798" y="1177"/>
                    <a:pt x="1817" y="1203"/>
                    <a:pt x="1817" y="1261"/>
                  </a:cubicBezTo>
                  <a:cubicBezTo>
                    <a:pt x="1817" y="1320"/>
                    <a:pt x="1804" y="1352"/>
                    <a:pt x="1778" y="1404"/>
                  </a:cubicBezTo>
                  <a:cubicBezTo>
                    <a:pt x="1759" y="1455"/>
                    <a:pt x="1759" y="1494"/>
                    <a:pt x="1714" y="1527"/>
                  </a:cubicBezTo>
                  <a:cubicBezTo>
                    <a:pt x="1649" y="1578"/>
                    <a:pt x="1584" y="1585"/>
                    <a:pt x="1500" y="1578"/>
                  </a:cubicBezTo>
                  <a:cubicBezTo>
                    <a:pt x="1533" y="1624"/>
                    <a:pt x="1539" y="1662"/>
                    <a:pt x="1539" y="1721"/>
                  </a:cubicBezTo>
                  <a:cubicBezTo>
                    <a:pt x="1539" y="1759"/>
                    <a:pt x="1533" y="1785"/>
                    <a:pt x="1513" y="1824"/>
                  </a:cubicBezTo>
                  <a:cubicBezTo>
                    <a:pt x="1507" y="1837"/>
                    <a:pt x="1494" y="1843"/>
                    <a:pt x="1487" y="1856"/>
                  </a:cubicBezTo>
                  <a:cubicBezTo>
                    <a:pt x="1468" y="1895"/>
                    <a:pt x="1455" y="1921"/>
                    <a:pt x="1455" y="1960"/>
                  </a:cubicBezTo>
                  <a:lnTo>
                    <a:pt x="1455" y="1960"/>
                  </a:lnTo>
                  <a:cubicBezTo>
                    <a:pt x="1429" y="1966"/>
                    <a:pt x="1416" y="1973"/>
                    <a:pt x="1384" y="1973"/>
                  </a:cubicBezTo>
                  <a:cubicBezTo>
                    <a:pt x="1300" y="1973"/>
                    <a:pt x="1255" y="1934"/>
                    <a:pt x="1183" y="1889"/>
                  </a:cubicBezTo>
                  <a:cubicBezTo>
                    <a:pt x="1125" y="1850"/>
                    <a:pt x="1086" y="1837"/>
                    <a:pt x="1028" y="1798"/>
                  </a:cubicBezTo>
                  <a:cubicBezTo>
                    <a:pt x="1009" y="1779"/>
                    <a:pt x="1009" y="1753"/>
                    <a:pt x="996" y="1734"/>
                  </a:cubicBezTo>
                  <a:cubicBezTo>
                    <a:pt x="964" y="1688"/>
                    <a:pt x="944" y="1656"/>
                    <a:pt x="886" y="1637"/>
                  </a:cubicBezTo>
                  <a:cubicBezTo>
                    <a:pt x="808" y="1611"/>
                    <a:pt x="744" y="1565"/>
                    <a:pt x="744" y="1481"/>
                  </a:cubicBezTo>
                  <a:cubicBezTo>
                    <a:pt x="744" y="1391"/>
                    <a:pt x="756" y="1346"/>
                    <a:pt x="776" y="1261"/>
                  </a:cubicBezTo>
                  <a:cubicBezTo>
                    <a:pt x="782" y="1235"/>
                    <a:pt x="815" y="1235"/>
                    <a:pt x="815" y="1203"/>
                  </a:cubicBezTo>
                  <a:cubicBezTo>
                    <a:pt x="815" y="1184"/>
                    <a:pt x="795" y="1177"/>
                    <a:pt x="789" y="1158"/>
                  </a:cubicBezTo>
                  <a:cubicBezTo>
                    <a:pt x="789" y="1145"/>
                    <a:pt x="789" y="1139"/>
                    <a:pt x="789" y="1126"/>
                  </a:cubicBezTo>
                  <a:cubicBezTo>
                    <a:pt x="789" y="1100"/>
                    <a:pt x="795" y="1080"/>
                    <a:pt x="795" y="1054"/>
                  </a:cubicBezTo>
                  <a:cubicBezTo>
                    <a:pt x="795" y="893"/>
                    <a:pt x="698" y="815"/>
                    <a:pt x="575" y="705"/>
                  </a:cubicBezTo>
                  <a:cubicBezTo>
                    <a:pt x="556" y="692"/>
                    <a:pt x="537" y="686"/>
                    <a:pt x="517" y="673"/>
                  </a:cubicBezTo>
                  <a:cubicBezTo>
                    <a:pt x="472" y="647"/>
                    <a:pt x="459" y="608"/>
                    <a:pt x="427" y="563"/>
                  </a:cubicBezTo>
                  <a:cubicBezTo>
                    <a:pt x="362" y="459"/>
                    <a:pt x="349" y="388"/>
                    <a:pt x="258" y="298"/>
                  </a:cubicBezTo>
                  <a:cubicBezTo>
                    <a:pt x="200" y="240"/>
                    <a:pt x="161" y="220"/>
                    <a:pt x="90" y="188"/>
                  </a:cubicBezTo>
                  <a:cubicBezTo>
                    <a:pt x="65" y="175"/>
                    <a:pt x="58" y="169"/>
                    <a:pt x="39" y="149"/>
                  </a:cubicBezTo>
                  <a:cubicBezTo>
                    <a:pt x="19" y="136"/>
                    <a:pt x="0" y="130"/>
                    <a:pt x="0" y="110"/>
                  </a:cubicBezTo>
                  <a:cubicBezTo>
                    <a:pt x="0" y="7"/>
                    <a:pt x="0" y="7"/>
                    <a:pt x="0" y="7"/>
                  </a:cubicBezTo>
                  <a:lnTo>
                    <a:pt x="0" y="7"/>
                  </a:lnTo>
                  <a:cubicBezTo>
                    <a:pt x="26" y="0"/>
                    <a:pt x="45" y="0"/>
                    <a:pt x="65" y="0"/>
                  </a:cubicBezTo>
                  <a:cubicBezTo>
                    <a:pt x="103" y="0"/>
                    <a:pt x="123" y="13"/>
                    <a:pt x="161" y="26"/>
                  </a:cubicBezTo>
                  <a:cubicBezTo>
                    <a:pt x="194" y="33"/>
                    <a:pt x="213" y="20"/>
                    <a:pt x="246" y="26"/>
                  </a:cubicBezTo>
                  <a:cubicBezTo>
                    <a:pt x="246" y="59"/>
                    <a:pt x="239" y="78"/>
                    <a:pt x="246" y="117"/>
                  </a:cubicBezTo>
                  <a:cubicBezTo>
                    <a:pt x="265" y="123"/>
                    <a:pt x="265" y="123"/>
                    <a:pt x="265" y="123"/>
                  </a:cubicBezTo>
                  <a:cubicBezTo>
                    <a:pt x="278" y="104"/>
                    <a:pt x="284" y="85"/>
                    <a:pt x="310" y="85"/>
                  </a:cubicBezTo>
                  <a:cubicBezTo>
                    <a:pt x="343" y="85"/>
                    <a:pt x="349" y="110"/>
                    <a:pt x="375" y="130"/>
                  </a:cubicBezTo>
                  <a:cubicBezTo>
                    <a:pt x="394" y="143"/>
                    <a:pt x="407" y="143"/>
                    <a:pt x="427" y="143"/>
                  </a:cubicBezTo>
                  <a:cubicBezTo>
                    <a:pt x="478" y="143"/>
                    <a:pt x="498" y="175"/>
                    <a:pt x="543" y="188"/>
                  </a:cubicBezTo>
                  <a:cubicBezTo>
                    <a:pt x="569" y="188"/>
                    <a:pt x="575" y="201"/>
                    <a:pt x="595" y="207"/>
                  </a:cubicBezTo>
                  <a:cubicBezTo>
                    <a:pt x="614" y="214"/>
                    <a:pt x="634" y="207"/>
                    <a:pt x="646" y="220"/>
                  </a:cubicBezTo>
                  <a:cubicBezTo>
                    <a:pt x="653" y="227"/>
                    <a:pt x="660" y="233"/>
                    <a:pt x="660" y="240"/>
                  </a:cubicBezTo>
                  <a:cubicBezTo>
                    <a:pt x="698" y="266"/>
                    <a:pt x="724" y="285"/>
                    <a:pt x="769" y="285"/>
                  </a:cubicBezTo>
                  <a:cubicBezTo>
                    <a:pt x="808" y="285"/>
                    <a:pt x="802" y="233"/>
                    <a:pt x="802" y="194"/>
                  </a:cubicBezTo>
                  <a:cubicBezTo>
                    <a:pt x="802" y="156"/>
                    <a:pt x="815" y="130"/>
                    <a:pt x="815" y="85"/>
                  </a:cubicBezTo>
                  <a:cubicBezTo>
                    <a:pt x="821" y="85"/>
                    <a:pt x="828" y="78"/>
                    <a:pt x="828" y="71"/>
                  </a:cubicBezTo>
                  <a:cubicBezTo>
                    <a:pt x="860" y="91"/>
                    <a:pt x="866" y="110"/>
                    <a:pt x="899" y="136"/>
                  </a:cubicBezTo>
                  <a:cubicBezTo>
                    <a:pt x="931" y="156"/>
                    <a:pt x="957" y="169"/>
                    <a:pt x="983" y="201"/>
                  </a:cubicBezTo>
                  <a:cubicBezTo>
                    <a:pt x="996" y="227"/>
                    <a:pt x="1009" y="246"/>
                    <a:pt x="1035" y="266"/>
                  </a:cubicBezTo>
                  <a:cubicBezTo>
                    <a:pt x="1054" y="278"/>
                    <a:pt x="1067" y="298"/>
                    <a:pt x="1093" y="298"/>
                  </a:cubicBezTo>
                  <a:cubicBezTo>
                    <a:pt x="1119" y="298"/>
                    <a:pt x="1125" y="272"/>
                    <a:pt x="1145" y="253"/>
                  </a:cubicBezTo>
                  <a:cubicBezTo>
                    <a:pt x="1164" y="240"/>
                    <a:pt x="1177" y="240"/>
                    <a:pt x="1196" y="227"/>
                  </a:cubicBezTo>
                  <a:cubicBezTo>
                    <a:pt x="1229" y="214"/>
                    <a:pt x="1267" y="201"/>
                    <a:pt x="1300" y="201"/>
                  </a:cubicBezTo>
                  <a:lnTo>
                    <a:pt x="1300" y="201"/>
                  </a:lnTo>
                  <a:cubicBezTo>
                    <a:pt x="1364" y="233"/>
                    <a:pt x="1410" y="240"/>
                    <a:pt x="1481" y="266"/>
                  </a:cubicBezTo>
                  <a:cubicBezTo>
                    <a:pt x="1500" y="272"/>
                    <a:pt x="1520" y="272"/>
                    <a:pt x="1533" y="285"/>
                  </a:cubicBezTo>
                  <a:cubicBezTo>
                    <a:pt x="1545" y="304"/>
                    <a:pt x="1545" y="317"/>
                    <a:pt x="1545" y="343"/>
                  </a:cubicBezTo>
                  <a:cubicBezTo>
                    <a:pt x="1545" y="369"/>
                    <a:pt x="1552" y="388"/>
                    <a:pt x="1552" y="414"/>
                  </a:cubicBezTo>
                  <a:cubicBezTo>
                    <a:pt x="1552" y="453"/>
                    <a:pt x="1520" y="473"/>
                    <a:pt x="1520" y="518"/>
                  </a:cubicBezTo>
                  <a:cubicBezTo>
                    <a:pt x="1520" y="550"/>
                    <a:pt x="1533" y="563"/>
                    <a:pt x="1533" y="595"/>
                  </a:cubicBezTo>
                  <a:cubicBezTo>
                    <a:pt x="1533" y="628"/>
                    <a:pt x="1520" y="641"/>
                    <a:pt x="1520" y="673"/>
                  </a:cubicBezTo>
                  <a:cubicBezTo>
                    <a:pt x="1520" y="763"/>
                    <a:pt x="1520" y="763"/>
                    <a:pt x="1520" y="763"/>
                  </a:cubicBezTo>
                  <a:cubicBezTo>
                    <a:pt x="1520" y="777"/>
                    <a:pt x="1533" y="783"/>
                    <a:pt x="1533" y="796"/>
                  </a:cubicBezTo>
                  <a:cubicBezTo>
                    <a:pt x="1533" y="893"/>
                    <a:pt x="1533" y="893"/>
                    <a:pt x="1533" y="893"/>
                  </a:cubicBezTo>
                  <a:cubicBezTo>
                    <a:pt x="1578" y="893"/>
                    <a:pt x="1597" y="912"/>
                    <a:pt x="1636" y="925"/>
                  </a:cubicBezTo>
                  <a:cubicBezTo>
                    <a:pt x="1688" y="945"/>
                    <a:pt x="1733" y="938"/>
                    <a:pt x="1785" y="945"/>
                  </a:cubicBezTo>
                  <a:close/>
                  <a:moveTo>
                    <a:pt x="1455" y="1436"/>
                  </a:moveTo>
                  <a:lnTo>
                    <a:pt x="1455" y="1436"/>
                  </a:lnTo>
                  <a:cubicBezTo>
                    <a:pt x="1442" y="1442"/>
                    <a:pt x="1436" y="1449"/>
                    <a:pt x="1423" y="1449"/>
                  </a:cubicBezTo>
                  <a:cubicBezTo>
                    <a:pt x="1410" y="1449"/>
                    <a:pt x="1397" y="1449"/>
                    <a:pt x="1384" y="1442"/>
                  </a:cubicBezTo>
                  <a:cubicBezTo>
                    <a:pt x="1371" y="1436"/>
                    <a:pt x="1364" y="1436"/>
                    <a:pt x="1352" y="1436"/>
                  </a:cubicBezTo>
                  <a:cubicBezTo>
                    <a:pt x="1339" y="1442"/>
                    <a:pt x="1339" y="1455"/>
                    <a:pt x="1339" y="1468"/>
                  </a:cubicBezTo>
                  <a:cubicBezTo>
                    <a:pt x="1339" y="1481"/>
                    <a:pt x="1339" y="1501"/>
                    <a:pt x="1345" y="1501"/>
                  </a:cubicBezTo>
                  <a:cubicBezTo>
                    <a:pt x="1352" y="1507"/>
                    <a:pt x="1352" y="1507"/>
                    <a:pt x="1352" y="1507"/>
                  </a:cubicBezTo>
                  <a:cubicBezTo>
                    <a:pt x="1352" y="1514"/>
                    <a:pt x="1358" y="1514"/>
                    <a:pt x="1364" y="1520"/>
                  </a:cubicBezTo>
                  <a:cubicBezTo>
                    <a:pt x="1371" y="1527"/>
                    <a:pt x="1377" y="1527"/>
                    <a:pt x="1384" y="1533"/>
                  </a:cubicBezTo>
                  <a:cubicBezTo>
                    <a:pt x="1390" y="1539"/>
                    <a:pt x="1384" y="1539"/>
                    <a:pt x="1397" y="1539"/>
                  </a:cubicBezTo>
                  <a:cubicBezTo>
                    <a:pt x="1397" y="1546"/>
                    <a:pt x="1397" y="1546"/>
                    <a:pt x="1403" y="1553"/>
                  </a:cubicBezTo>
                  <a:cubicBezTo>
                    <a:pt x="1410" y="1553"/>
                    <a:pt x="1423" y="1546"/>
                    <a:pt x="1423" y="1546"/>
                  </a:cubicBezTo>
                  <a:cubicBezTo>
                    <a:pt x="1429" y="1539"/>
                    <a:pt x="1429" y="1539"/>
                    <a:pt x="1436" y="1533"/>
                  </a:cubicBezTo>
                  <a:cubicBezTo>
                    <a:pt x="1436" y="1527"/>
                    <a:pt x="1436" y="1520"/>
                    <a:pt x="1436" y="1520"/>
                  </a:cubicBezTo>
                  <a:cubicBezTo>
                    <a:pt x="1442" y="1514"/>
                    <a:pt x="1436" y="1514"/>
                    <a:pt x="1442" y="1514"/>
                  </a:cubicBezTo>
                  <a:cubicBezTo>
                    <a:pt x="1448" y="1507"/>
                    <a:pt x="1442" y="1507"/>
                    <a:pt x="1442" y="1501"/>
                  </a:cubicBezTo>
                  <a:cubicBezTo>
                    <a:pt x="1442" y="1494"/>
                    <a:pt x="1448" y="1488"/>
                    <a:pt x="1448" y="1481"/>
                  </a:cubicBezTo>
                  <a:cubicBezTo>
                    <a:pt x="1455" y="1481"/>
                    <a:pt x="1455" y="1481"/>
                    <a:pt x="1455" y="1481"/>
                  </a:cubicBezTo>
                  <a:lnTo>
                    <a:pt x="1455" y="1436"/>
                  </a:lnTo>
                  <a:close/>
                </a:path>
              </a:pathLst>
            </a:custGeom>
            <a:grpFill/>
            <a:ln w="28575" cap="flat" cmpd="sng">
              <a:solidFill>
                <a:schemeClr val="bg1"/>
              </a:solidFill>
              <a:bevel/>
              <a:headEnd/>
              <a:tailEnd/>
            </a:ln>
            <a:effectLst/>
          </p:spPr>
          <p:txBody>
            <a:bodyPr wrap="none" anchor="ctr"/>
            <a:lstStyle/>
            <a:p>
              <a:endParaRPr lang="en-US"/>
            </a:p>
          </p:txBody>
        </p:sp>
        <p:sp>
          <p:nvSpPr>
            <p:cNvPr id="161" name="Freeform 83"/>
            <p:cNvSpPr>
              <a:spLocks noChangeArrowheads="1"/>
            </p:cNvSpPr>
            <p:nvPr/>
          </p:nvSpPr>
          <p:spPr bwMode="auto">
            <a:xfrm>
              <a:off x="11298849" y="6698975"/>
              <a:ext cx="402621" cy="494159"/>
            </a:xfrm>
            <a:custGeom>
              <a:avLst/>
              <a:gdLst>
                <a:gd name="T0" fmla="*/ 52 w 583"/>
                <a:gd name="T1" fmla="*/ 130 h 713"/>
                <a:gd name="T2" fmla="*/ 52 w 583"/>
                <a:gd name="T3" fmla="*/ 130 h 713"/>
                <a:gd name="T4" fmla="*/ 33 w 583"/>
                <a:gd name="T5" fmla="*/ 220 h 713"/>
                <a:gd name="T6" fmla="*/ 0 w 583"/>
                <a:gd name="T7" fmla="*/ 382 h 713"/>
                <a:gd name="T8" fmla="*/ 39 w 583"/>
                <a:gd name="T9" fmla="*/ 440 h 713"/>
                <a:gd name="T10" fmla="*/ 58 w 583"/>
                <a:gd name="T11" fmla="*/ 531 h 713"/>
                <a:gd name="T12" fmla="*/ 188 w 583"/>
                <a:gd name="T13" fmla="*/ 291 h 713"/>
                <a:gd name="T14" fmla="*/ 162 w 583"/>
                <a:gd name="T15" fmla="*/ 227 h 713"/>
                <a:gd name="T16" fmla="*/ 52 w 583"/>
                <a:gd name="T17" fmla="*/ 130 h 713"/>
                <a:gd name="T18" fmla="*/ 369 w 583"/>
                <a:gd name="T19" fmla="*/ 686 h 713"/>
                <a:gd name="T20" fmla="*/ 369 w 583"/>
                <a:gd name="T21" fmla="*/ 686 h 713"/>
                <a:gd name="T22" fmla="*/ 382 w 583"/>
                <a:gd name="T23" fmla="*/ 686 h 713"/>
                <a:gd name="T24" fmla="*/ 401 w 583"/>
                <a:gd name="T25" fmla="*/ 692 h 713"/>
                <a:gd name="T26" fmla="*/ 408 w 583"/>
                <a:gd name="T27" fmla="*/ 692 h 713"/>
                <a:gd name="T28" fmla="*/ 421 w 583"/>
                <a:gd name="T29" fmla="*/ 692 h 713"/>
                <a:gd name="T30" fmla="*/ 434 w 583"/>
                <a:gd name="T31" fmla="*/ 699 h 713"/>
                <a:gd name="T32" fmla="*/ 453 w 583"/>
                <a:gd name="T33" fmla="*/ 699 h 713"/>
                <a:gd name="T34" fmla="*/ 460 w 583"/>
                <a:gd name="T35" fmla="*/ 699 h 713"/>
                <a:gd name="T36" fmla="*/ 485 w 583"/>
                <a:gd name="T37" fmla="*/ 712 h 713"/>
                <a:gd name="T38" fmla="*/ 485 w 583"/>
                <a:gd name="T39" fmla="*/ 712 h 713"/>
                <a:gd name="T40" fmla="*/ 576 w 583"/>
                <a:gd name="T41" fmla="*/ 712 h 713"/>
                <a:gd name="T42" fmla="*/ 576 w 583"/>
                <a:gd name="T43" fmla="*/ 595 h 713"/>
                <a:gd name="T44" fmla="*/ 576 w 583"/>
                <a:gd name="T45" fmla="*/ 518 h 713"/>
                <a:gd name="T46" fmla="*/ 544 w 583"/>
                <a:gd name="T47" fmla="*/ 382 h 713"/>
                <a:gd name="T48" fmla="*/ 544 w 583"/>
                <a:gd name="T49" fmla="*/ 97 h 713"/>
                <a:gd name="T50" fmla="*/ 537 w 583"/>
                <a:gd name="T51" fmla="*/ 7 h 713"/>
                <a:gd name="T52" fmla="*/ 401 w 583"/>
                <a:gd name="T53" fmla="*/ 7 h 713"/>
                <a:gd name="T54" fmla="*/ 291 w 583"/>
                <a:gd name="T55" fmla="*/ 0 h 713"/>
                <a:gd name="T56" fmla="*/ 291 w 583"/>
                <a:gd name="T57" fmla="*/ 0 h 713"/>
                <a:gd name="T58" fmla="*/ 317 w 583"/>
                <a:gd name="T59" fmla="*/ 130 h 713"/>
                <a:gd name="T60" fmla="*/ 311 w 583"/>
                <a:gd name="T61" fmla="*/ 194 h 713"/>
                <a:gd name="T62" fmla="*/ 356 w 583"/>
                <a:gd name="T63" fmla="*/ 363 h 713"/>
                <a:gd name="T64" fmla="*/ 369 w 583"/>
                <a:gd name="T65" fmla="*/ 485 h 713"/>
                <a:gd name="T66" fmla="*/ 408 w 583"/>
                <a:gd name="T67" fmla="*/ 641 h 713"/>
                <a:gd name="T68" fmla="*/ 369 w 583"/>
                <a:gd name="T69" fmla="*/ 686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83" h="713">
                  <a:moveTo>
                    <a:pt x="52" y="130"/>
                  </a:moveTo>
                  <a:lnTo>
                    <a:pt x="52" y="130"/>
                  </a:lnTo>
                  <a:cubicBezTo>
                    <a:pt x="26" y="149"/>
                    <a:pt x="33" y="181"/>
                    <a:pt x="33" y="220"/>
                  </a:cubicBezTo>
                  <a:cubicBezTo>
                    <a:pt x="26" y="285"/>
                    <a:pt x="0" y="317"/>
                    <a:pt x="0" y="382"/>
                  </a:cubicBezTo>
                  <a:cubicBezTo>
                    <a:pt x="0" y="408"/>
                    <a:pt x="33" y="414"/>
                    <a:pt x="39" y="440"/>
                  </a:cubicBezTo>
                  <a:cubicBezTo>
                    <a:pt x="52" y="472"/>
                    <a:pt x="46" y="498"/>
                    <a:pt x="58" y="531"/>
                  </a:cubicBezTo>
                  <a:cubicBezTo>
                    <a:pt x="149" y="479"/>
                    <a:pt x="188" y="401"/>
                    <a:pt x="188" y="291"/>
                  </a:cubicBezTo>
                  <a:cubicBezTo>
                    <a:pt x="188" y="265"/>
                    <a:pt x="169" y="253"/>
                    <a:pt x="162" y="227"/>
                  </a:cubicBezTo>
                  <a:cubicBezTo>
                    <a:pt x="143" y="175"/>
                    <a:pt x="110" y="130"/>
                    <a:pt x="52" y="130"/>
                  </a:cubicBezTo>
                  <a:close/>
                  <a:moveTo>
                    <a:pt x="369" y="686"/>
                  </a:moveTo>
                  <a:lnTo>
                    <a:pt x="369" y="686"/>
                  </a:lnTo>
                  <a:cubicBezTo>
                    <a:pt x="375" y="686"/>
                    <a:pt x="375" y="686"/>
                    <a:pt x="382" y="686"/>
                  </a:cubicBezTo>
                  <a:cubicBezTo>
                    <a:pt x="388" y="692"/>
                    <a:pt x="395" y="692"/>
                    <a:pt x="401" y="692"/>
                  </a:cubicBezTo>
                  <a:lnTo>
                    <a:pt x="408" y="692"/>
                  </a:lnTo>
                  <a:cubicBezTo>
                    <a:pt x="414" y="692"/>
                    <a:pt x="414" y="692"/>
                    <a:pt x="421" y="692"/>
                  </a:cubicBezTo>
                  <a:cubicBezTo>
                    <a:pt x="427" y="699"/>
                    <a:pt x="434" y="699"/>
                    <a:pt x="434" y="699"/>
                  </a:cubicBezTo>
                  <a:cubicBezTo>
                    <a:pt x="440" y="699"/>
                    <a:pt x="446" y="699"/>
                    <a:pt x="453" y="699"/>
                  </a:cubicBezTo>
                  <a:cubicBezTo>
                    <a:pt x="460" y="699"/>
                    <a:pt x="460" y="699"/>
                    <a:pt x="460" y="699"/>
                  </a:cubicBezTo>
                  <a:cubicBezTo>
                    <a:pt x="485" y="712"/>
                    <a:pt x="485" y="712"/>
                    <a:pt x="485" y="712"/>
                  </a:cubicBezTo>
                  <a:lnTo>
                    <a:pt x="485" y="712"/>
                  </a:lnTo>
                  <a:cubicBezTo>
                    <a:pt x="576" y="712"/>
                    <a:pt x="576" y="712"/>
                    <a:pt x="576" y="712"/>
                  </a:cubicBezTo>
                  <a:cubicBezTo>
                    <a:pt x="582" y="667"/>
                    <a:pt x="576" y="641"/>
                    <a:pt x="576" y="595"/>
                  </a:cubicBezTo>
                  <a:cubicBezTo>
                    <a:pt x="576" y="563"/>
                    <a:pt x="582" y="550"/>
                    <a:pt x="576" y="518"/>
                  </a:cubicBezTo>
                  <a:cubicBezTo>
                    <a:pt x="569" y="460"/>
                    <a:pt x="544" y="434"/>
                    <a:pt x="544" y="382"/>
                  </a:cubicBezTo>
                  <a:cubicBezTo>
                    <a:pt x="544" y="272"/>
                    <a:pt x="544" y="207"/>
                    <a:pt x="544" y="97"/>
                  </a:cubicBezTo>
                  <a:cubicBezTo>
                    <a:pt x="537" y="7"/>
                    <a:pt x="537" y="7"/>
                    <a:pt x="537" y="7"/>
                  </a:cubicBezTo>
                  <a:cubicBezTo>
                    <a:pt x="401" y="7"/>
                    <a:pt x="401" y="7"/>
                    <a:pt x="401" y="7"/>
                  </a:cubicBezTo>
                  <a:cubicBezTo>
                    <a:pt x="356" y="7"/>
                    <a:pt x="330" y="0"/>
                    <a:pt x="291" y="0"/>
                  </a:cubicBezTo>
                  <a:lnTo>
                    <a:pt x="291" y="0"/>
                  </a:lnTo>
                  <a:cubicBezTo>
                    <a:pt x="298" y="39"/>
                    <a:pt x="311" y="78"/>
                    <a:pt x="317" y="130"/>
                  </a:cubicBezTo>
                  <a:cubicBezTo>
                    <a:pt x="311" y="194"/>
                    <a:pt x="311" y="194"/>
                    <a:pt x="311" y="194"/>
                  </a:cubicBezTo>
                  <a:cubicBezTo>
                    <a:pt x="317" y="265"/>
                    <a:pt x="337" y="298"/>
                    <a:pt x="356" y="363"/>
                  </a:cubicBezTo>
                  <a:cubicBezTo>
                    <a:pt x="362" y="414"/>
                    <a:pt x="362" y="440"/>
                    <a:pt x="369" y="485"/>
                  </a:cubicBezTo>
                  <a:cubicBezTo>
                    <a:pt x="388" y="544"/>
                    <a:pt x="408" y="576"/>
                    <a:pt x="408" y="641"/>
                  </a:cubicBezTo>
                  <a:cubicBezTo>
                    <a:pt x="408" y="660"/>
                    <a:pt x="388" y="673"/>
                    <a:pt x="369" y="686"/>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2" name="Freeform 84"/>
            <p:cNvSpPr>
              <a:spLocks noChangeArrowheads="1"/>
            </p:cNvSpPr>
            <p:nvPr/>
          </p:nvSpPr>
          <p:spPr bwMode="auto">
            <a:xfrm>
              <a:off x="11246993" y="5442225"/>
              <a:ext cx="268415" cy="494159"/>
            </a:xfrm>
            <a:custGeom>
              <a:avLst/>
              <a:gdLst>
                <a:gd name="T0" fmla="*/ 388 w 389"/>
                <a:gd name="T1" fmla="*/ 272 h 713"/>
                <a:gd name="T2" fmla="*/ 388 w 389"/>
                <a:gd name="T3" fmla="*/ 272 h 713"/>
                <a:gd name="T4" fmla="*/ 330 w 389"/>
                <a:gd name="T5" fmla="*/ 349 h 713"/>
                <a:gd name="T6" fmla="*/ 265 w 389"/>
                <a:gd name="T7" fmla="*/ 492 h 713"/>
                <a:gd name="T8" fmla="*/ 239 w 389"/>
                <a:gd name="T9" fmla="*/ 524 h 713"/>
                <a:gd name="T10" fmla="*/ 135 w 389"/>
                <a:gd name="T11" fmla="*/ 647 h 713"/>
                <a:gd name="T12" fmla="*/ 90 w 389"/>
                <a:gd name="T13" fmla="*/ 712 h 713"/>
                <a:gd name="T14" fmla="*/ 90 w 389"/>
                <a:gd name="T15" fmla="*/ 712 h 713"/>
                <a:gd name="T16" fmla="*/ 51 w 389"/>
                <a:gd name="T17" fmla="*/ 653 h 713"/>
                <a:gd name="T18" fmla="*/ 0 w 389"/>
                <a:gd name="T19" fmla="*/ 466 h 713"/>
                <a:gd name="T20" fmla="*/ 0 w 389"/>
                <a:gd name="T21" fmla="*/ 459 h 713"/>
                <a:gd name="T22" fmla="*/ 0 w 389"/>
                <a:gd name="T23" fmla="*/ 459 h 713"/>
                <a:gd name="T24" fmla="*/ 19 w 389"/>
                <a:gd name="T25" fmla="*/ 239 h 713"/>
                <a:gd name="T26" fmla="*/ 77 w 389"/>
                <a:gd name="T27" fmla="*/ 227 h 713"/>
                <a:gd name="T28" fmla="*/ 45 w 389"/>
                <a:gd name="T29" fmla="*/ 71 h 713"/>
                <a:gd name="T30" fmla="*/ 123 w 389"/>
                <a:gd name="T31" fmla="*/ 0 h 713"/>
                <a:gd name="T32" fmla="*/ 252 w 389"/>
                <a:gd name="T33" fmla="*/ 52 h 713"/>
                <a:gd name="T34" fmla="*/ 278 w 389"/>
                <a:gd name="T35" fmla="*/ 201 h 713"/>
                <a:gd name="T36" fmla="*/ 388 w 389"/>
                <a:gd name="T37" fmla="*/ 272 h 7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9" h="713">
                  <a:moveTo>
                    <a:pt x="388" y="272"/>
                  </a:moveTo>
                  <a:lnTo>
                    <a:pt x="388" y="272"/>
                  </a:lnTo>
                  <a:cubicBezTo>
                    <a:pt x="368" y="304"/>
                    <a:pt x="355" y="317"/>
                    <a:pt x="330" y="349"/>
                  </a:cubicBezTo>
                  <a:cubicBezTo>
                    <a:pt x="291" y="395"/>
                    <a:pt x="291" y="434"/>
                    <a:pt x="265" y="492"/>
                  </a:cubicBezTo>
                  <a:cubicBezTo>
                    <a:pt x="258" y="505"/>
                    <a:pt x="252" y="511"/>
                    <a:pt x="239" y="524"/>
                  </a:cubicBezTo>
                  <a:cubicBezTo>
                    <a:pt x="200" y="576"/>
                    <a:pt x="174" y="602"/>
                    <a:pt x="135" y="647"/>
                  </a:cubicBezTo>
                  <a:cubicBezTo>
                    <a:pt x="116" y="666"/>
                    <a:pt x="103" y="686"/>
                    <a:pt x="90" y="712"/>
                  </a:cubicBezTo>
                  <a:lnTo>
                    <a:pt x="90" y="712"/>
                  </a:lnTo>
                  <a:cubicBezTo>
                    <a:pt x="71" y="692"/>
                    <a:pt x="58" y="679"/>
                    <a:pt x="51" y="653"/>
                  </a:cubicBezTo>
                  <a:cubicBezTo>
                    <a:pt x="26" y="582"/>
                    <a:pt x="26" y="537"/>
                    <a:pt x="0" y="466"/>
                  </a:cubicBezTo>
                  <a:lnTo>
                    <a:pt x="0" y="459"/>
                  </a:lnTo>
                  <a:lnTo>
                    <a:pt x="0" y="459"/>
                  </a:lnTo>
                  <a:cubicBezTo>
                    <a:pt x="19" y="375"/>
                    <a:pt x="13" y="324"/>
                    <a:pt x="19" y="239"/>
                  </a:cubicBezTo>
                  <a:cubicBezTo>
                    <a:pt x="45" y="239"/>
                    <a:pt x="58" y="233"/>
                    <a:pt x="77" y="227"/>
                  </a:cubicBezTo>
                  <a:cubicBezTo>
                    <a:pt x="64" y="168"/>
                    <a:pt x="45" y="130"/>
                    <a:pt x="45" y="71"/>
                  </a:cubicBezTo>
                  <a:cubicBezTo>
                    <a:pt x="45" y="33"/>
                    <a:pt x="77" y="0"/>
                    <a:pt x="123" y="0"/>
                  </a:cubicBezTo>
                  <a:cubicBezTo>
                    <a:pt x="174" y="0"/>
                    <a:pt x="232" y="7"/>
                    <a:pt x="252" y="52"/>
                  </a:cubicBezTo>
                  <a:cubicBezTo>
                    <a:pt x="278" y="104"/>
                    <a:pt x="252" y="149"/>
                    <a:pt x="278" y="201"/>
                  </a:cubicBezTo>
                  <a:cubicBezTo>
                    <a:pt x="297" y="246"/>
                    <a:pt x="342" y="246"/>
                    <a:pt x="388" y="27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3" name="Freeform 85"/>
            <p:cNvSpPr>
              <a:spLocks noChangeArrowheads="1"/>
            </p:cNvSpPr>
            <p:nvPr/>
          </p:nvSpPr>
          <p:spPr bwMode="auto">
            <a:xfrm>
              <a:off x="11509308" y="6311580"/>
              <a:ext cx="1500682" cy="2482998"/>
            </a:xfrm>
            <a:custGeom>
              <a:avLst/>
              <a:gdLst>
                <a:gd name="T0" fmla="*/ 246 w 2168"/>
                <a:gd name="T1" fmla="*/ 1325 h 3589"/>
                <a:gd name="T2" fmla="*/ 349 w 2168"/>
                <a:gd name="T3" fmla="*/ 1287 h 3589"/>
                <a:gd name="T4" fmla="*/ 550 w 2168"/>
                <a:gd name="T5" fmla="*/ 1009 h 3589"/>
                <a:gd name="T6" fmla="*/ 757 w 2168"/>
                <a:gd name="T7" fmla="*/ 899 h 3589"/>
                <a:gd name="T8" fmla="*/ 751 w 2168"/>
                <a:gd name="T9" fmla="*/ 769 h 3589"/>
                <a:gd name="T10" fmla="*/ 828 w 2168"/>
                <a:gd name="T11" fmla="*/ 692 h 3589"/>
                <a:gd name="T12" fmla="*/ 880 w 2168"/>
                <a:gd name="T13" fmla="*/ 511 h 3589"/>
                <a:gd name="T14" fmla="*/ 912 w 2168"/>
                <a:gd name="T15" fmla="*/ 304 h 3589"/>
                <a:gd name="T16" fmla="*/ 983 w 2168"/>
                <a:gd name="T17" fmla="*/ 233 h 3589"/>
                <a:gd name="T18" fmla="*/ 1300 w 2168"/>
                <a:gd name="T19" fmla="*/ 453 h 3589"/>
                <a:gd name="T20" fmla="*/ 1397 w 2168"/>
                <a:gd name="T21" fmla="*/ 200 h 3589"/>
                <a:gd name="T22" fmla="*/ 1695 w 2168"/>
                <a:gd name="T23" fmla="*/ 103 h 3589"/>
                <a:gd name="T24" fmla="*/ 2057 w 2168"/>
                <a:gd name="T25" fmla="*/ 239 h 3589"/>
                <a:gd name="T26" fmla="*/ 2050 w 2168"/>
                <a:gd name="T27" fmla="*/ 478 h 3589"/>
                <a:gd name="T28" fmla="*/ 2128 w 2168"/>
                <a:gd name="T29" fmla="*/ 634 h 3589"/>
                <a:gd name="T30" fmla="*/ 2167 w 2168"/>
                <a:gd name="T31" fmla="*/ 853 h 3589"/>
                <a:gd name="T32" fmla="*/ 1960 w 2168"/>
                <a:gd name="T33" fmla="*/ 938 h 3589"/>
                <a:gd name="T34" fmla="*/ 1850 w 2168"/>
                <a:gd name="T35" fmla="*/ 1047 h 3589"/>
                <a:gd name="T36" fmla="*/ 1746 w 2168"/>
                <a:gd name="T37" fmla="*/ 1364 h 3589"/>
                <a:gd name="T38" fmla="*/ 1701 w 2168"/>
                <a:gd name="T39" fmla="*/ 1629 h 3589"/>
                <a:gd name="T40" fmla="*/ 1643 w 2168"/>
                <a:gd name="T41" fmla="*/ 1726 h 3589"/>
                <a:gd name="T42" fmla="*/ 1643 w 2168"/>
                <a:gd name="T43" fmla="*/ 1804 h 3589"/>
                <a:gd name="T44" fmla="*/ 1578 w 2168"/>
                <a:gd name="T45" fmla="*/ 1992 h 3589"/>
                <a:gd name="T46" fmla="*/ 1578 w 2168"/>
                <a:gd name="T47" fmla="*/ 2095 h 3589"/>
                <a:gd name="T48" fmla="*/ 1565 w 2168"/>
                <a:gd name="T49" fmla="*/ 2367 h 3589"/>
                <a:gd name="T50" fmla="*/ 1695 w 2168"/>
                <a:gd name="T51" fmla="*/ 2573 h 3589"/>
                <a:gd name="T52" fmla="*/ 1785 w 2168"/>
                <a:gd name="T53" fmla="*/ 2786 h 3589"/>
                <a:gd name="T54" fmla="*/ 1895 w 2168"/>
                <a:gd name="T55" fmla="*/ 2961 h 3589"/>
                <a:gd name="T56" fmla="*/ 1869 w 2168"/>
                <a:gd name="T57" fmla="*/ 3155 h 3589"/>
                <a:gd name="T58" fmla="*/ 1953 w 2168"/>
                <a:gd name="T59" fmla="*/ 3336 h 3589"/>
                <a:gd name="T60" fmla="*/ 1986 w 2168"/>
                <a:gd name="T61" fmla="*/ 3491 h 3589"/>
                <a:gd name="T62" fmla="*/ 1779 w 2168"/>
                <a:gd name="T63" fmla="*/ 3588 h 3589"/>
                <a:gd name="T64" fmla="*/ 1585 w 2168"/>
                <a:gd name="T65" fmla="*/ 3426 h 3589"/>
                <a:gd name="T66" fmla="*/ 1488 w 2168"/>
                <a:gd name="T67" fmla="*/ 3484 h 3589"/>
                <a:gd name="T68" fmla="*/ 1332 w 2168"/>
                <a:gd name="T69" fmla="*/ 3510 h 3589"/>
                <a:gd name="T70" fmla="*/ 1113 w 2168"/>
                <a:gd name="T71" fmla="*/ 3433 h 3589"/>
                <a:gd name="T72" fmla="*/ 951 w 2168"/>
                <a:gd name="T73" fmla="*/ 3413 h 3589"/>
                <a:gd name="T74" fmla="*/ 847 w 2168"/>
                <a:gd name="T75" fmla="*/ 3316 h 3589"/>
                <a:gd name="T76" fmla="*/ 686 w 2168"/>
                <a:gd name="T77" fmla="*/ 3297 h 3589"/>
                <a:gd name="T78" fmla="*/ 556 w 2168"/>
                <a:gd name="T79" fmla="*/ 3252 h 3589"/>
                <a:gd name="T80" fmla="*/ 524 w 2168"/>
                <a:gd name="T81" fmla="*/ 3135 h 3589"/>
                <a:gd name="T82" fmla="*/ 621 w 2168"/>
                <a:gd name="T83" fmla="*/ 3090 h 3589"/>
                <a:gd name="T84" fmla="*/ 783 w 2168"/>
                <a:gd name="T85" fmla="*/ 3090 h 3589"/>
                <a:gd name="T86" fmla="*/ 641 w 2168"/>
                <a:gd name="T87" fmla="*/ 2999 h 3589"/>
                <a:gd name="T88" fmla="*/ 466 w 2168"/>
                <a:gd name="T89" fmla="*/ 2799 h 3589"/>
                <a:gd name="T90" fmla="*/ 414 w 2168"/>
                <a:gd name="T91" fmla="*/ 2650 h 3589"/>
                <a:gd name="T92" fmla="*/ 304 w 2168"/>
                <a:gd name="T93" fmla="*/ 2560 h 3589"/>
                <a:gd name="T94" fmla="*/ 362 w 2168"/>
                <a:gd name="T95" fmla="*/ 2347 h 3589"/>
                <a:gd name="T96" fmla="*/ 395 w 2168"/>
                <a:gd name="T97" fmla="*/ 2179 h 3589"/>
                <a:gd name="T98" fmla="*/ 324 w 2168"/>
                <a:gd name="T99" fmla="*/ 1979 h 3589"/>
                <a:gd name="T100" fmla="*/ 324 w 2168"/>
                <a:gd name="T101" fmla="*/ 1849 h 3589"/>
                <a:gd name="T102" fmla="*/ 401 w 2168"/>
                <a:gd name="T103" fmla="*/ 1862 h 3589"/>
                <a:gd name="T104" fmla="*/ 324 w 2168"/>
                <a:gd name="T105" fmla="*/ 1791 h 3589"/>
                <a:gd name="T106" fmla="*/ 395 w 2168"/>
                <a:gd name="T107" fmla="*/ 1759 h 3589"/>
                <a:gd name="T108" fmla="*/ 142 w 2168"/>
                <a:gd name="T109" fmla="*/ 1565 h 3589"/>
                <a:gd name="T110" fmla="*/ 52 w 2168"/>
                <a:gd name="T111" fmla="*/ 1481 h 3589"/>
                <a:gd name="T112" fmla="*/ 65 w 2168"/>
                <a:gd name="T113" fmla="*/ 1248 h 3589"/>
                <a:gd name="T114" fmla="*/ 97 w 2168"/>
                <a:gd name="T115" fmla="*/ 1254 h 3589"/>
                <a:gd name="T116" fmla="*/ 130 w 2168"/>
                <a:gd name="T117" fmla="*/ 1261 h 3589"/>
                <a:gd name="T118" fmla="*/ 181 w 2168"/>
                <a:gd name="T119" fmla="*/ 1274 h 35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68" h="3589">
                  <a:moveTo>
                    <a:pt x="181" y="1274"/>
                  </a:moveTo>
                  <a:lnTo>
                    <a:pt x="181" y="1274"/>
                  </a:lnTo>
                  <a:cubicBezTo>
                    <a:pt x="181" y="1280"/>
                    <a:pt x="220" y="1306"/>
                    <a:pt x="246" y="1325"/>
                  </a:cubicBezTo>
                  <a:cubicBezTo>
                    <a:pt x="265" y="1338"/>
                    <a:pt x="265" y="1364"/>
                    <a:pt x="291" y="1364"/>
                  </a:cubicBezTo>
                  <a:cubicBezTo>
                    <a:pt x="304" y="1364"/>
                    <a:pt x="317" y="1351"/>
                    <a:pt x="324" y="1338"/>
                  </a:cubicBezTo>
                  <a:cubicBezTo>
                    <a:pt x="330" y="1319"/>
                    <a:pt x="337" y="1306"/>
                    <a:pt x="349" y="1287"/>
                  </a:cubicBezTo>
                  <a:cubicBezTo>
                    <a:pt x="375" y="1261"/>
                    <a:pt x="388" y="1241"/>
                    <a:pt x="414" y="1215"/>
                  </a:cubicBezTo>
                  <a:cubicBezTo>
                    <a:pt x="460" y="1164"/>
                    <a:pt x="492" y="1138"/>
                    <a:pt x="524" y="1080"/>
                  </a:cubicBezTo>
                  <a:cubicBezTo>
                    <a:pt x="537" y="1054"/>
                    <a:pt x="531" y="1034"/>
                    <a:pt x="550" y="1009"/>
                  </a:cubicBezTo>
                  <a:cubicBezTo>
                    <a:pt x="569" y="989"/>
                    <a:pt x="602" y="989"/>
                    <a:pt x="628" y="983"/>
                  </a:cubicBezTo>
                  <a:cubicBezTo>
                    <a:pt x="653" y="970"/>
                    <a:pt x="673" y="950"/>
                    <a:pt x="699" y="938"/>
                  </a:cubicBezTo>
                  <a:cubicBezTo>
                    <a:pt x="725" y="925"/>
                    <a:pt x="757" y="925"/>
                    <a:pt x="757" y="899"/>
                  </a:cubicBezTo>
                  <a:cubicBezTo>
                    <a:pt x="757" y="892"/>
                    <a:pt x="751" y="886"/>
                    <a:pt x="751" y="879"/>
                  </a:cubicBezTo>
                  <a:cubicBezTo>
                    <a:pt x="744" y="860"/>
                    <a:pt x="744" y="847"/>
                    <a:pt x="744" y="821"/>
                  </a:cubicBezTo>
                  <a:cubicBezTo>
                    <a:pt x="744" y="802"/>
                    <a:pt x="744" y="789"/>
                    <a:pt x="751" y="769"/>
                  </a:cubicBezTo>
                  <a:cubicBezTo>
                    <a:pt x="751" y="756"/>
                    <a:pt x="751" y="737"/>
                    <a:pt x="757" y="731"/>
                  </a:cubicBezTo>
                  <a:cubicBezTo>
                    <a:pt x="763" y="724"/>
                    <a:pt x="783" y="731"/>
                    <a:pt x="789" y="724"/>
                  </a:cubicBezTo>
                  <a:cubicBezTo>
                    <a:pt x="809" y="718"/>
                    <a:pt x="815" y="705"/>
                    <a:pt x="828" y="692"/>
                  </a:cubicBezTo>
                  <a:cubicBezTo>
                    <a:pt x="854" y="672"/>
                    <a:pt x="880" y="659"/>
                    <a:pt x="880" y="634"/>
                  </a:cubicBezTo>
                  <a:cubicBezTo>
                    <a:pt x="880" y="562"/>
                    <a:pt x="880" y="562"/>
                    <a:pt x="880" y="562"/>
                  </a:cubicBezTo>
                  <a:cubicBezTo>
                    <a:pt x="880" y="543"/>
                    <a:pt x="873" y="530"/>
                    <a:pt x="880" y="511"/>
                  </a:cubicBezTo>
                  <a:cubicBezTo>
                    <a:pt x="899" y="465"/>
                    <a:pt x="938" y="453"/>
                    <a:pt x="938" y="407"/>
                  </a:cubicBezTo>
                  <a:cubicBezTo>
                    <a:pt x="938" y="381"/>
                    <a:pt x="938" y="362"/>
                    <a:pt x="925" y="336"/>
                  </a:cubicBezTo>
                  <a:cubicBezTo>
                    <a:pt x="925" y="323"/>
                    <a:pt x="912" y="317"/>
                    <a:pt x="912" y="304"/>
                  </a:cubicBezTo>
                  <a:cubicBezTo>
                    <a:pt x="912" y="291"/>
                    <a:pt x="925" y="297"/>
                    <a:pt x="925" y="291"/>
                  </a:cubicBezTo>
                  <a:cubicBezTo>
                    <a:pt x="944" y="265"/>
                    <a:pt x="964" y="252"/>
                    <a:pt x="983" y="233"/>
                  </a:cubicBezTo>
                  <a:lnTo>
                    <a:pt x="983" y="233"/>
                  </a:lnTo>
                  <a:cubicBezTo>
                    <a:pt x="996" y="252"/>
                    <a:pt x="1009" y="271"/>
                    <a:pt x="1029" y="291"/>
                  </a:cubicBezTo>
                  <a:cubicBezTo>
                    <a:pt x="1119" y="355"/>
                    <a:pt x="1145" y="420"/>
                    <a:pt x="1216" y="511"/>
                  </a:cubicBezTo>
                  <a:cubicBezTo>
                    <a:pt x="1248" y="491"/>
                    <a:pt x="1261" y="465"/>
                    <a:pt x="1300" y="453"/>
                  </a:cubicBezTo>
                  <a:cubicBezTo>
                    <a:pt x="1332" y="439"/>
                    <a:pt x="1378" y="446"/>
                    <a:pt x="1378" y="407"/>
                  </a:cubicBezTo>
                  <a:cubicBezTo>
                    <a:pt x="1378" y="388"/>
                    <a:pt x="1365" y="375"/>
                    <a:pt x="1365" y="349"/>
                  </a:cubicBezTo>
                  <a:cubicBezTo>
                    <a:pt x="1365" y="291"/>
                    <a:pt x="1346" y="239"/>
                    <a:pt x="1397" y="200"/>
                  </a:cubicBezTo>
                  <a:cubicBezTo>
                    <a:pt x="1442" y="168"/>
                    <a:pt x="1488" y="194"/>
                    <a:pt x="1533" y="168"/>
                  </a:cubicBezTo>
                  <a:cubicBezTo>
                    <a:pt x="1572" y="149"/>
                    <a:pt x="1565" y="90"/>
                    <a:pt x="1611" y="90"/>
                  </a:cubicBezTo>
                  <a:cubicBezTo>
                    <a:pt x="1643" y="90"/>
                    <a:pt x="1662" y="103"/>
                    <a:pt x="1695" y="103"/>
                  </a:cubicBezTo>
                  <a:cubicBezTo>
                    <a:pt x="1785" y="103"/>
                    <a:pt x="1811" y="0"/>
                    <a:pt x="1895" y="0"/>
                  </a:cubicBezTo>
                  <a:cubicBezTo>
                    <a:pt x="2012" y="0"/>
                    <a:pt x="1999" y="149"/>
                    <a:pt x="2057" y="239"/>
                  </a:cubicBezTo>
                  <a:lnTo>
                    <a:pt x="2057" y="239"/>
                  </a:lnTo>
                  <a:cubicBezTo>
                    <a:pt x="2057" y="271"/>
                    <a:pt x="2089" y="284"/>
                    <a:pt x="2089" y="317"/>
                  </a:cubicBezTo>
                  <a:cubicBezTo>
                    <a:pt x="2089" y="368"/>
                    <a:pt x="2083" y="394"/>
                    <a:pt x="2063" y="439"/>
                  </a:cubicBezTo>
                  <a:cubicBezTo>
                    <a:pt x="2063" y="453"/>
                    <a:pt x="2050" y="459"/>
                    <a:pt x="2050" y="478"/>
                  </a:cubicBezTo>
                  <a:cubicBezTo>
                    <a:pt x="2050" y="498"/>
                    <a:pt x="2070" y="504"/>
                    <a:pt x="2070" y="530"/>
                  </a:cubicBezTo>
                  <a:cubicBezTo>
                    <a:pt x="2076" y="562"/>
                    <a:pt x="2050" y="588"/>
                    <a:pt x="2076" y="614"/>
                  </a:cubicBezTo>
                  <a:cubicBezTo>
                    <a:pt x="2089" y="634"/>
                    <a:pt x="2109" y="627"/>
                    <a:pt x="2128" y="634"/>
                  </a:cubicBezTo>
                  <a:cubicBezTo>
                    <a:pt x="2134" y="640"/>
                    <a:pt x="2134" y="646"/>
                    <a:pt x="2141" y="653"/>
                  </a:cubicBezTo>
                  <a:cubicBezTo>
                    <a:pt x="2160" y="672"/>
                    <a:pt x="2167" y="692"/>
                    <a:pt x="2167" y="724"/>
                  </a:cubicBezTo>
                  <a:cubicBezTo>
                    <a:pt x="2167" y="853"/>
                    <a:pt x="2167" y="853"/>
                    <a:pt x="2167" y="853"/>
                  </a:cubicBezTo>
                  <a:cubicBezTo>
                    <a:pt x="2167" y="899"/>
                    <a:pt x="2128" y="918"/>
                    <a:pt x="2083" y="918"/>
                  </a:cubicBezTo>
                  <a:cubicBezTo>
                    <a:pt x="2044" y="918"/>
                    <a:pt x="2018" y="899"/>
                    <a:pt x="1979" y="899"/>
                  </a:cubicBezTo>
                  <a:cubicBezTo>
                    <a:pt x="1966" y="899"/>
                    <a:pt x="1966" y="925"/>
                    <a:pt x="1960" y="938"/>
                  </a:cubicBezTo>
                  <a:cubicBezTo>
                    <a:pt x="1947" y="957"/>
                    <a:pt x="1941" y="976"/>
                    <a:pt x="1921" y="989"/>
                  </a:cubicBezTo>
                  <a:cubicBezTo>
                    <a:pt x="1902" y="1009"/>
                    <a:pt x="1876" y="1009"/>
                    <a:pt x="1856" y="1028"/>
                  </a:cubicBezTo>
                  <a:cubicBezTo>
                    <a:pt x="1850" y="1034"/>
                    <a:pt x="1850" y="1041"/>
                    <a:pt x="1850" y="1047"/>
                  </a:cubicBezTo>
                  <a:cubicBezTo>
                    <a:pt x="1818" y="1112"/>
                    <a:pt x="1811" y="1144"/>
                    <a:pt x="1785" y="1209"/>
                  </a:cubicBezTo>
                  <a:cubicBezTo>
                    <a:pt x="1772" y="1254"/>
                    <a:pt x="1759" y="1287"/>
                    <a:pt x="1753" y="1332"/>
                  </a:cubicBezTo>
                  <a:cubicBezTo>
                    <a:pt x="1753" y="1345"/>
                    <a:pt x="1753" y="1358"/>
                    <a:pt x="1746" y="1364"/>
                  </a:cubicBezTo>
                  <a:cubicBezTo>
                    <a:pt x="1727" y="1429"/>
                    <a:pt x="1695" y="1455"/>
                    <a:pt x="1695" y="1513"/>
                  </a:cubicBezTo>
                  <a:cubicBezTo>
                    <a:pt x="1695" y="1545"/>
                    <a:pt x="1721" y="1558"/>
                    <a:pt x="1721" y="1584"/>
                  </a:cubicBezTo>
                  <a:cubicBezTo>
                    <a:pt x="1721" y="1603"/>
                    <a:pt x="1708" y="1610"/>
                    <a:pt x="1701" y="1629"/>
                  </a:cubicBezTo>
                  <a:cubicBezTo>
                    <a:pt x="1695" y="1649"/>
                    <a:pt x="1695" y="1662"/>
                    <a:pt x="1682" y="1681"/>
                  </a:cubicBezTo>
                  <a:cubicBezTo>
                    <a:pt x="1675" y="1694"/>
                    <a:pt x="1669" y="1701"/>
                    <a:pt x="1656" y="1714"/>
                  </a:cubicBezTo>
                  <a:cubicBezTo>
                    <a:pt x="1656" y="1714"/>
                    <a:pt x="1643" y="1714"/>
                    <a:pt x="1643" y="1726"/>
                  </a:cubicBezTo>
                  <a:cubicBezTo>
                    <a:pt x="1643" y="1739"/>
                    <a:pt x="1650" y="1752"/>
                    <a:pt x="1650" y="1765"/>
                  </a:cubicBezTo>
                  <a:cubicBezTo>
                    <a:pt x="1650" y="1772"/>
                    <a:pt x="1643" y="1772"/>
                    <a:pt x="1643" y="1778"/>
                  </a:cubicBezTo>
                  <a:cubicBezTo>
                    <a:pt x="1643" y="1785"/>
                    <a:pt x="1650" y="1791"/>
                    <a:pt x="1643" y="1804"/>
                  </a:cubicBezTo>
                  <a:cubicBezTo>
                    <a:pt x="1636" y="1823"/>
                    <a:pt x="1617" y="1830"/>
                    <a:pt x="1598" y="1849"/>
                  </a:cubicBezTo>
                  <a:cubicBezTo>
                    <a:pt x="1585" y="1875"/>
                    <a:pt x="1591" y="1895"/>
                    <a:pt x="1591" y="1927"/>
                  </a:cubicBezTo>
                  <a:cubicBezTo>
                    <a:pt x="1591" y="1953"/>
                    <a:pt x="1591" y="1972"/>
                    <a:pt x="1578" y="1992"/>
                  </a:cubicBezTo>
                  <a:cubicBezTo>
                    <a:pt x="1572" y="2011"/>
                    <a:pt x="1559" y="2017"/>
                    <a:pt x="1559" y="2037"/>
                  </a:cubicBezTo>
                  <a:cubicBezTo>
                    <a:pt x="1559" y="2063"/>
                    <a:pt x="1572" y="2069"/>
                    <a:pt x="1578" y="2095"/>
                  </a:cubicBezTo>
                  <a:lnTo>
                    <a:pt x="1578" y="2095"/>
                  </a:lnTo>
                  <a:cubicBezTo>
                    <a:pt x="1565" y="2147"/>
                    <a:pt x="1533" y="2173"/>
                    <a:pt x="1533" y="2231"/>
                  </a:cubicBezTo>
                  <a:cubicBezTo>
                    <a:pt x="1533" y="2250"/>
                    <a:pt x="1546" y="2263"/>
                    <a:pt x="1552" y="2283"/>
                  </a:cubicBezTo>
                  <a:cubicBezTo>
                    <a:pt x="1565" y="2315"/>
                    <a:pt x="1546" y="2341"/>
                    <a:pt x="1565" y="2367"/>
                  </a:cubicBezTo>
                  <a:cubicBezTo>
                    <a:pt x="1572" y="2380"/>
                    <a:pt x="1591" y="2386"/>
                    <a:pt x="1598" y="2393"/>
                  </a:cubicBezTo>
                  <a:cubicBezTo>
                    <a:pt x="1630" y="2412"/>
                    <a:pt x="1656" y="2430"/>
                    <a:pt x="1662" y="2469"/>
                  </a:cubicBezTo>
                  <a:cubicBezTo>
                    <a:pt x="1669" y="2508"/>
                    <a:pt x="1675" y="2534"/>
                    <a:pt x="1695" y="2573"/>
                  </a:cubicBezTo>
                  <a:cubicBezTo>
                    <a:pt x="1714" y="2624"/>
                    <a:pt x="1759" y="2644"/>
                    <a:pt x="1759" y="2702"/>
                  </a:cubicBezTo>
                  <a:cubicBezTo>
                    <a:pt x="1759" y="2728"/>
                    <a:pt x="1753" y="2741"/>
                    <a:pt x="1753" y="2760"/>
                  </a:cubicBezTo>
                  <a:cubicBezTo>
                    <a:pt x="1753" y="2780"/>
                    <a:pt x="1772" y="2780"/>
                    <a:pt x="1785" y="2786"/>
                  </a:cubicBezTo>
                  <a:cubicBezTo>
                    <a:pt x="1811" y="2805"/>
                    <a:pt x="1824" y="2818"/>
                    <a:pt x="1856" y="2838"/>
                  </a:cubicBezTo>
                  <a:cubicBezTo>
                    <a:pt x="1882" y="2851"/>
                    <a:pt x="1902" y="2877"/>
                    <a:pt x="1902" y="2909"/>
                  </a:cubicBezTo>
                  <a:cubicBezTo>
                    <a:pt x="1902" y="2928"/>
                    <a:pt x="1895" y="2941"/>
                    <a:pt x="1895" y="2961"/>
                  </a:cubicBezTo>
                  <a:cubicBezTo>
                    <a:pt x="1889" y="2973"/>
                    <a:pt x="1895" y="2986"/>
                    <a:pt x="1895" y="2999"/>
                  </a:cubicBezTo>
                  <a:cubicBezTo>
                    <a:pt x="1889" y="3019"/>
                    <a:pt x="1869" y="3025"/>
                    <a:pt x="1869" y="3051"/>
                  </a:cubicBezTo>
                  <a:cubicBezTo>
                    <a:pt x="1869" y="3155"/>
                    <a:pt x="1869" y="3155"/>
                    <a:pt x="1869" y="3155"/>
                  </a:cubicBezTo>
                  <a:cubicBezTo>
                    <a:pt x="1869" y="3174"/>
                    <a:pt x="1882" y="3187"/>
                    <a:pt x="1889" y="3206"/>
                  </a:cubicBezTo>
                  <a:cubicBezTo>
                    <a:pt x="1902" y="3232"/>
                    <a:pt x="1908" y="3252"/>
                    <a:pt x="1921" y="3277"/>
                  </a:cubicBezTo>
                  <a:cubicBezTo>
                    <a:pt x="1934" y="3297"/>
                    <a:pt x="1953" y="3310"/>
                    <a:pt x="1953" y="3336"/>
                  </a:cubicBezTo>
                  <a:cubicBezTo>
                    <a:pt x="1953" y="3361"/>
                    <a:pt x="1941" y="3381"/>
                    <a:pt x="1941" y="3407"/>
                  </a:cubicBezTo>
                  <a:cubicBezTo>
                    <a:pt x="1941" y="3426"/>
                    <a:pt x="1986" y="3478"/>
                    <a:pt x="1986" y="3491"/>
                  </a:cubicBezTo>
                  <a:lnTo>
                    <a:pt x="1986" y="3491"/>
                  </a:lnTo>
                  <a:cubicBezTo>
                    <a:pt x="1953" y="3491"/>
                    <a:pt x="1915" y="3504"/>
                    <a:pt x="1882" y="3517"/>
                  </a:cubicBezTo>
                  <a:cubicBezTo>
                    <a:pt x="1863" y="3530"/>
                    <a:pt x="1850" y="3530"/>
                    <a:pt x="1831" y="3543"/>
                  </a:cubicBezTo>
                  <a:cubicBezTo>
                    <a:pt x="1811" y="3562"/>
                    <a:pt x="1805" y="3588"/>
                    <a:pt x="1779" y="3588"/>
                  </a:cubicBezTo>
                  <a:cubicBezTo>
                    <a:pt x="1753" y="3588"/>
                    <a:pt x="1740" y="3568"/>
                    <a:pt x="1721" y="3556"/>
                  </a:cubicBezTo>
                  <a:cubicBezTo>
                    <a:pt x="1695" y="3536"/>
                    <a:pt x="1682" y="3517"/>
                    <a:pt x="1669" y="3491"/>
                  </a:cubicBezTo>
                  <a:cubicBezTo>
                    <a:pt x="1643" y="3459"/>
                    <a:pt x="1617" y="3446"/>
                    <a:pt x="1585" y="3426"/>
                  </a:cubicBezTo>
                  <a:cubicBezTo>
                    <a:pt x="1552" y="3400"/>
                    <a:pt x="1546" y="3381"/>
                    <a:pt x="1514" y="3361"/>
                  </a:cubicBezTo>
                  <a:cubicBezTo>
                    <a:pt x="1514" y="3368"/>
                    <a:pt x="1507" y="3375"/>
                    <a:pt x="1501" y="3375"/>
                  </a:cubicBezTo>
                  <a:cubicBezTo>
                    <a:pt x="1501" y="3420"/>
                    <a:pt x="1488" y="3446"/>
                    <a:pt x="1488" y="3484"/>
                  </a:cubicBezTo>
                  <a:cubicBezTo>
                    <a:pt x="1488" y="3523"/>
                    <a:pt x="1494" y="3575"/>
                    <a:pt x="1455" y="3575"/>
                  </a:cubicBezTo>
                  <a:cubicBezTo>
                    <a:pt x="1410" y="3575"/>
                    <a:pt x="1384" y="3556"/>
                    <a:pt x="1346" y="3530"/>
                  </a:cubicBezTo>
                  <a:cubicBezTo>
                    <a:pt x="1346" y="3523"/>
                    <a:pt x="1339" y="3517"/>
                    <a:pt x="1332" y="3510"/>
                  </a:cubicBezTo>
                  <a:cubicBezTo>
                    <a:pt x="1320" y="3497"/>
                    <a:pt x="1300" y="3504"/>
                    <a:pt x="1281" y="3497"/>
                  </a:cubicBezTo>
                  <a:cubicBezTo>
                    <a:pt x="1261" y="3491"/>
                    <a:pt x="1255" y="3478"/>
                    <a:pt x="1229" y="3478"/>
                  </a:cubicBezTo>
                  <a:cubicBezTo>
                    <a:pt x="1184" y="3465"/>
                    <a:pt x="1164" y="3433"/>
                    <a:pt x="1113" y="3433"/>
                  </a:cubicBezTo>
                  <a:cubicBezTo>
                    <a:pt x="1093" y="3433"/>
                    <a:pt x="1080" y="3433"/>
                    <a:pt x="1061" y="3420"/>
                  </a:cubicBezTo>
                  <a:cubicBezTo>
                    <a:pt x="1035" y="3400"/>
                    <a:pt x="1029" y="3375"/>
                    <a:pt x="996" y="3375"/>
                  </a:cubicBezTo>
                  <a:cubicBezTo>
                    <a:pt x="970" y="3375"/>
                    <a:pt x="964" y="3394"/>
                    <a:pt x="951" y="3413"/>
                  </a:cubicBezTo>
                  <a:cubicBezTo>
                    <a:pt x="932" y="3407"/>
                    <a:pt x="932" y="3407"/>
                    <a:pt x="932" y="3407"/>
                  </a:cubicBezTo>
                  <a:cubicBezTo>
                    <a:pt x="925" y="3368"/>
                    <a:pt x="932" y="3349"/>
                    <a:pt x="932" y="3316"/>
                  </a:cubicBezTo>
                  <a:cubicBezTo>
                    <a:pt x="899" y="3310"/>
                    <a:pt x="880" y="3323"/>
                    <a:pt x="847" y="3316"/>
                  </a:cubicBezTo>
                  <a:cubicBezTo>
                    <a:pt x="809" y="3303"/>
                    <a:pt x="789" y="3290"/>
                    <a:pt x="751" y="3290"/>
                  </a:cubicBezTo>
                  <a:cubicBezTo>
                    <a:pt x="731" y="3290"/>
                    <a:pt x="712" y="3290"/>
                    <a:pt x="686" y="3297"/>
                  </a:cubicBezTo>
                  <a:lnTo>
                    <a:pt x="686" y="3297"/>
                  </a:lnTo>
                  <a:cubicBezTo>
                    <a:pt x="660" y="3297"/>
                    <a:pt x="660" y="3297"/>
                    <a:pt x="660" y="3297"/>
                  </a:cubicBezTo>
                  <a:cubicBezTo>
                    <a:pt x="641" y="3297"/>
                    <a:pt x="628" y="3316"/>
                    <a:pt x="608" y="3316"/>
                  </a:cubicBezTo>
                  <a:cubicBezTo>
                    <a:pt x="576" y="3316"/>
                    <a:pt x="582" y="3265"/>
                    <a:pt x="556" y="3252"/>
                  </a:cubicBezTo>
                  <a:cubicBezTo>
                    <a:pt x="531" y="3245"/>
                    <a:pt x="518" y="3252"/>
                    <a:pt x="498" y="3252"/>
                  </a:cubicBezTo>
                  <a:cubicBezTo>
                    <a:pt x="498" y="3232"/>
                    <a:pt x="498" y="3232"/>
                    <a:pt x="498" y="3232"/>
                  </a:cubicBezTo>
                  <a:cubicBezTo>
                    <a:pt x="524" y="3135"/>
                    <a:pt x="524" y="3135"/>
                    <a:pt x="524" y="3135"/>
                  </a:cubicBezTo>
                  <a:cubicBezTo>
                    <a:pt x="518" y="3122"/>
                    <a:pt x="518" y="3109"/>
                    <a:pt x="518" y="3096"/>
                  </a:cubicBezTo>
                  <a:cubicBezTo>
                    <a:pt x="518" y="3084"/>
                    <a:pt x="531" y="3084"/>
                    <a:pt x="544" y="3084"/>
                  </a:cubicBezTo>
                  <a:cubicBezTo>
                    <a:pt x="576" y="3084"/>
                    <a:pt x="589" y="3090"/>
                    <a:pt x="621" y="3090"/>
                  </a:cubicBezTo>
                  <a:cubicBezTo>
                    <a:pt x="673" y="3090"/>
                    <a:pt x="705" y="3077"/>
                    <a:pt x="737" y="3038"/>
                  </a:cubicBezTo>
                  <a:cubicBezTo>
                    <a:pt x="763" y="3084"/>
                    <a:pt x="744" y="3122"/>
                    <a:pt x="763" y="3168"/>
                  </a:cubicBezTo>
                  <a:cubicBezTo>
                    <a:pt x="776" y="3142"/>
                    <a:pt x="776" y="3122"/>
                    <a:pt x="783" y="3090"/>
                  </a:cubicBezTo>
                  <a:cubicBezTo>
                    <a:pt x="783" y="3051"/>
                    <a:pt x="783" y="2993"/>
                    <a:pt x="744" y="2993"/>
                  </a:cubicBezTo>
                  <a:cubicBezTo>
                    <a:pt x="699" y="2993"/>
                    <a:pt x="686" y="3032"/>
                    <a:pt x="647" y="3032"/>
                  </a:cubicBezTo>
                  <a:cubicBezTo>
                    <a:pt x="634" y="3032"/>
                    <a:pt x="641" y="3012"/>
                    <a:pt x="641" y="2999"/>
                  </a:cubicBezTo>
                  <a:cubicBezTo>
                    <a:pt x="641" y="2980"/>
                    <a:pt x="641" y="2967"/>
                    <a:pt x="634" y="2941"/>
                  </a:cubicBezTo>
                  <a:cubicBezTo>
                    <a:pt x="621" y="2902"/>
                    <a:pt x="589" y="2889"/>
                    <a:pt x="563" y="2857"/>
                  </a:cubicBezTo>
                  <a:cubicBezTo>
                    <a:pt x="531" y="2825"/>
                    <a:pt x="511" y="2805"/>
                    <a:pt x="466" y="2799"/>
                  </a:cubicBezTo>
                  <a:cubicBezTo>
                    <a:pt x="427" y="2792"/>
                    <a:pt x="369" y="2812"/>
                    <a:pt x="369" y="2773"/>
                  </a:cubicBezTo>
                  <a:cubicBezTo>
                    <a:pt x="369" y="2728"/>
                    <a:pt x="427" y="2708"/>
                    <a:pt x="427" y="2663"/>
                  </a:cubicBezTo>
                  <a:cubicBezTo>
                    <a:pt x="427" y="2657"/>
                    <a:pt x="421" y="2657"/>
                    <a:pt x="414" y="2650"/>
                  </a:cubicBezTo>
                  <a:cubicBezTo>
                    <a:pt x="343" y="2650"/>
                    <a:pt x="343" y="2650"/>
                    <a:pt x="343" y="2650"/>
                  </a:cubicBezTo>
                  <a:cubicBezTo>
                    <a:pt x="317" y="2637"/>
                    <a:pt x="285" y="2637"/>
                    <a:pt x="285" y="2605"/>
                  </a:cubicBezTo>
                  <a:cubicBezTo>
                    <a:pt x="285" y="2585"/>
                    <a:pt x="304" y="2579"/>
                    <a:pt x="304" y="2560"/>
                  </a:cubicBezTo>
                  <a:cubicBezTo>
                    <a:pt x="311" y="2534"/>
                    <a:pt x="304" y="2514"/>
                    <a:pt x="317" y="2495"/>
                  </a:cubicBezTo>
                  <a:cubicBezTo>
                    <a:pt x="337" y="2456"/>
                    <a:pt x="362" y="2437"/>
                    <a:pt x="362" y="2399"/>
                  </a:cubicBezTo>
                  <a:cubicBezTo>
                    <a:pt x="362" y="2347"/>
                    <a:pt x="362" y="2347"/>
                    <a:pt x="362" y="2347"/>
                  </a:cubicBezTo>
                  <a:cubicBezTo>
                    <a:pt x="362" y="2302"/>
                    <a:pt x="388" y="2283"/>
                    <a:pt x="408" y="2244"/>
                  </a:cubicBezTo>
                  <a:cubicBezTo>
                    <a:pt x="427" y="2211"/>
                    <a:pt x="434" y="2192"/>
                    <a:pt x="446" y="2160"/>
                  </a:cubicBezTo>
                  <a:cubicBezTo>
                    <a:pt x="427" y="2166"/>
                    <a:pt x="414" y="2179"/>
                    <a:pt x="395" y="2179"/>
                  </a:cubicBezTo>
                  <a:cubicBezTo>
                    <a:pt x="356" y="2179"/>
                    <a:pt x="343" y="2140"/>
                    <a:pt x="337" y="2102"/>
                  </a:cubicBezTo>
                  <a:cubicBezTo>
                    <a:pt x="337" y="2063"/>
                    <a:pt x="337" y="2037"/>
                    <a:pt x="324" y="1998"/>
                  </a:cubicBezTo>
                  <a:cubicBezTo>
                    <a:pt x="324" y="1992"/>
                    <a:pt x="324" y="1985"/>
                    <a:pt x="324" y="1979"/>
                  </a:cubicBezTo>
                  <a:cubicBezTo>
                    <a:pt x="324" y="1946"/>
                    <a:pt x="330" y="1933"/>
                    <a:pt x="330" y="1901"/>
                  </a:cubicBezTo>
                  <a:cubicBezTo>
                    <a:pt x="330" y="1888"/>
                    <a:pt x="324" y="1875"/>
                    <a:pt x="324" y="1862"/>
                  </a:cubicBezTo>
                  <a:cubicBezTo>
                    <a:pt x="324" y="1856"/>
                    <a:pt x="324" y="1856"/>
                    <a:pt x="324" y="1849"/>
                  </a:cubicBezTo>
                  <a:cubicBezTo>
                    <a:pt x="343" y="1849"/>
                    <a:pt x="343" y="1849"/>
                    <a:pt x="343" y="1849"/>
                  </a:cubicBezTo>
                  <a:cubicBezTo>
                    <a:pt x="362" y="1849"/>
                    <a:pt x="375" y="1862"/>
                    <a:pt x="395" y="1862"/>
                  </a:cubicBezTo>
                  <a:lnTo>
                    <a:pt x="401" y="1862"/>
                  </a:lnTo>
                  <a:cubicBezTo>
                    <a:pt x="401" y="1836"/>
                    <a:pt x="414" y="1817"/>
                    <a:pt x="414" y="1785"/>
                  </a:cubicBezTo>
                  <a:cubicBezTo>
                    <a:pt x="414" y="1772"/>
                    <a:pt x="401" y="1765"/>
                    <a:pt x="382" y="1765"/>
                  </a:cubicBezTo>
                  <a:cubicBezTo>
                    <a:pt x="362" y="1765"/>
                    <a:pt x="349" y="1785"/>
                    <a:pt x="324" y="1791"/>
                  </a:cubicBezTo>
                  <a:cubicBezTo>
                    <a:pt x="311" y="1772"/>
                    <a:pt x="298" y="1759"/>
                    <a:pt x="291" y="1739"/>
                  </a:cubicBezTo>
                  <a:cubicBezTo>
                    <a:pt x="298" y="1733"/>
                    <a:pt x="298" y="1733"/>
                    <a:pt x="298" y="1733"/>
                  </a:cubicBezTo>
                  <a:cubicBezTo>
                    <a:pt x="395" y="1759"/>
                    <a:pt x="395" y="1759"/>
                    <a:pt x="395" y="1759"/>
                  </a:cubicBezTo>
                  <a:cubicBezTo>
                    <a:pt x="388" y="1752"/>
                    <a:pt x="388" y="1752"/>
                    <a:pt x="388" y="1752"/>
                  </a:cubicBezTo>
                  <a:cubicBezTo>
                    <a:pt x="317" y="1701"/>
                    <a:pt x="285" y="1668"/>
                    <a:pt x="220" y="1617"/>
                  </a:cubicBezTo>
                  <a:cubicBezTo>
                    <a:pt x="194" y="1591"/>
                    <a:pt x="181" y="1565"/>
                    <a:pt x="142" y="1565"/>
                  </a:cubicBezTo>
                  <a:cubicBezTo>
                    <a:pt x="130" y="1565"/>
                    <a:pt x="117" y="1565"/>
                    <a:pt x="104" y="1565"/>
                  </a:cubicBezTo>
                  <a:cubicBezTo>
                    <a:pt x="78" y="1565"/>
                    <a:pt x="91" y="1533"/>
                    <a:pt x="78" y="1513"/>
                  </a:cubicBezTo>
                  <a:cubicBezTo>
                    <a:pt x="71" y="1500"/>
                    <a:pt x="58" y="1494"/>
                    <a:pt x="52" y="1481"/>
                  </a:cubicBezTo>
                  <a:cubicBezTo>
                    <a:pt x="26" y="1448"/>
                    <a:pt x="0" y="1422"/>
                    <a:pt x="0" y="1384"/>
                  </a:cubicBezTo>
                  <a:cubicBezTo>
                    <a:pt x="0" y="1338"/>
                    <a:pt x="0" y="1300"/>
                    <a:pt x="33" y="1267"/>
                  </a:cubicBezTo>
                  <a:cubicBezTo>
                    <a:pt x="46" y="1261"/>
                    <a:pt x="58" y="1254"/>
                    <a:pt x="65" y="1248"/>
                  </a:cubicBezTo>
                  <a:lnTo>
                    <a:pt x="65" y="1248"/>
                  </a:lnTo>
                  <a:cubicBezTo>
                    <a:pt x="71" y="1248"/>
                    <a:pt x="71" y="1248"/>
                    <a:pt x="78" y="1248"/>
                  </a:cubicBezTo>
                  <a:cubicBezTo>
                    <a:pt x="84" y="1254"/>
                    <a:pt x="91" y="1254"/>
                    <a:pt x="97" y="1254"/>
                  </a:cubicBezTo>
                  <a:lnTo>
                    <a:pt x="104" y="1254"/>
                  </a:lnTo>
                  <a:cubicBezTo>
                    <a:pt x="110" y="1254"/>
                    <a:pt x="110" y="1254"/>
                    <a:pt x="117" y="1254"/>
                  </a:cubicBezTo>
                  <a:cubicBezTo>
                    <a:pt x="123" y="1261"/>
                    <a:pt x="130" y="1261"/>
                    <a:pt x="130" y="1261"/>
                  </a:cubicBezTo>
                  <a:cubicBezTo>
                    <a:pt x="136" y="1261"/>
                    <a:pt x="142" y="1261"/>
                    <a:pt x="149" y="1261"/>
                  </a:cubicBezTo>
                  <a:cubicBezTo>
                    <a:pt x="156" y="1261"/>
                    <a:pt x="156" y="1261"/>
                    <a:pt x="156" y="1261"/>
                  </a:cubicBezTo>
                  <a:cubicBezTo>
                    <a:pt x="181" y="1274"/>
                    <a:pt x="181" y="1274"/>
                    <a:pt x="181" y="127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4" name="Freeform 86"/>
            <p:cNvSpPr>
              <a:spLocks noChangeArrowheads="1"/>
            </p:cNvSpPr>
            <p:nvPr/>
          </p:nvSpPr>
          <p:spPr bwMode="auto">
            <a:xfrm>
              <a:off x="12991690" y="9239931"/>
              <a:ext cx="1070610" cy="966965"/>
            </a:xfrm>
            <a:custGeom>
              <a:avLst/>
              <a:gdLst>
                <a:gd name="T0" fmla="*/ 407 w 1547"/>
                <a:gd name="T1" fmla="*/ 1396 h 1397"/>
                <a:gd name="T2" fmla="*/ 407 w 1547"/>
                <a:gd name="T3" fmla="*/ 1396 h 1397"/>
                <a:gd name="T4" fmla="*/ 530 w 1547"/>
                <a:gd name="T5" fmla="*/ 1312 h 1397"/>
                <a:gd name="T6" fmla="*/ 601 w 1547"/>
                <a:gd name="T7" fmla="*/ 1248 h 1397"/>
                <a:gd name="T8" fmla="*/ 673 w 1547"/>
                <a:gd name="T9" fmla="*/ 1222 h 1397"/>
                <a:gd name="T10" fmla="*/ 711 w 1547"/>
                <a:gd name="T11" fmla="*/ 1228 h 1397"/>
                <a:gd name="T12" fmla="*/ 802 w 1547"/>
                <a:gd name="T13" fmla="*/ 1228 h 1397"/>
                <a:gd name="T14" fmla="*/ 880 w 1547"/>
                <a:gd name="T15" fmla="*/ 1215 h 1397"/>
                <a:gd name="T16" fmla="*/ 1002 w 1547"/>
                <a:gd name="T17" fmla="*/ 1215 h 1397"/>
                <a:gd name="T18" fmla="*/ 1080 w 1547"/>
                <a:gd name="T19" fmla="*/ 1202 h 1397"/>
                <a:gd name="T20" fmla="*/ 1235 w 1547"/>
                <a:gd name="T21" fmla="*/ 1299 h 1397"/>
                <a:gd name="T22" fmla="*/ 1319 w 1547"/>
                <a:gd name="T23" fmla="*/ 1358 h 1397"/>
                <a:gd name="T24" fmla="*/ 1319 w 1547"/>
                <a:gd name="T25" fmla="*/ 1358 h 1397"/>
                <a:gd name="T26" fmla="*/ 1390 w 1547"/>
                <a:gd name="T27" fmla="*/ 1319 h 1397"/>
                <a:gd name="T28" fmla="*/ 1416 w 1547"/>
                <a:gd name="T29" fmla="*/ 1254 h 1397"/>
                <a:gd name="T30" fmla="*/ 1416 w 1547"/>
                <a:gd name="T31" fmla="*/ 1164 h 1397"/>
                <a:gd name="T32" fmla="*/ 1429 w 1547"/>
                <a:gd name="T33" fmla="*/ 970 h 1397"/>
                <a:gd name="T34" fmla="*/ 1462 w 1547"/>
                <a:gd name="T35" fmla="*/ 905 h 1397"/>
                <a:gd name="T36" fmla="*/ 1546 w 1547"/>
                <a:gd name="T37" fmla="*/ 666 h 1397"/>
                <a:gd name="T38" fmla="*/ 1546 w 1547"/>
                <a:gd name="T39" fmla="*/ 666 h 1397"/>
                <a:gd name="T40" fmla="*/ 1520 w 1547"/>
                <a:gd name="T41" fmla="*/ 601 h 1397"/>
                <a:gd name="T42" fmla="*/ 1494 w 1547"/>
                <a:gd name="T43" fmla="*/ 569 h 1397"/>
                <a:gd name="T44" fmla="*/ 1300 w 1547"/>
                <a:gd name="T45" fmla="*/ 465 h 1397"/>
                <a:gd name="T46" fmla="*/ 1209 w 1547"/>
                <a:gd name="T47" fmla="*/ 407 h 1397"/>
                <a:gd name="T48" fmla="*/ 1125 w 1547"/>
                <a:gd name="T49" fmla="*/ 336 h 1397"/>
                <a:gd name="T50" fmla="*/ 983 w 1547"/>
                <a:gd name="T51" fmla="*/ 220 h 1397"/>
                <a:gd name="T52" fmla="*/ 815 w 1547"/>
                <a:gd name="T53" fmla="*/ 168 h 1397"/>
                <a:gd name="T54" fmla="*/ 660 w 1547"/>
                <a:gd name="T55" fmla="*/ 116 h 1397"/>
                <a:gd name="T56" fmla="*/ 537 w 1547"/>
                <a:gd name="T57" fmla="*/ 97 h 1397"/>
                <a:gd name="T58" fmla="*/ 446 w 1547"/>
                <a:gd name="T59" fmla="*/ 32 h 1397"/>
                <a:gd name="T60" fmla="*/ 330 w 1547"/>
                <a:gd name="T61" fmla="*/ 0 h 1397"/>
                <a:gd name="T62" fmla="*/ 330 w 1547"/>
                <a:gd name="T63" fmla="*/ 0 h 1397"/>
                <a:gd name="T64" fmla="*/ 323 w 1547"/>
                <a:gd name="T65" fmla="*/ 45 h 1397"/>
                <a:gd name="T66" fmla="*/ 336 w 1547"/>
                <a:gd name="T67" fmla="*/ 109 h 1397"/>
                <a:gd name="T68" fmla="*/ 336 w 1547"/>
                <a:gd name="T69" fmla="*/ 174 h 1397"/>
                <a:gd name="T70" fmla="*/ 362 w 1547"/>
                <a:gd name="T71" fmla="*/ 316 h 1397"/>
                <a:gd name="T72" fmla="*/ 323 w 1547"/>
                <a:gd name="T73" fmla="*/ 459 h 1397"/>
                <a:gd name="T74" fmla="*/ 259 w 1547"/>
                <a:gd name="T75" fmla="*/ 582 h 1397"/>
                <a:gd name="T76" fmla="*/ 45 w 1547"/>
                <a:gd name="T77" fmla="*/ 633 h 1397"/>
                <a:gd name="T78" fmla="*/ 84 w 1547"/>
                <a:gd name="T79" fmla="*/ 776 h 1397"/>
                <a:gd name="T80" fmla="*/ 58 w 1547"/>
                <a:gd name="T81" fmla="*/ 879 h 1397"/>
                <a:gd name="T82" fmla="*/ 32 w 1547"/>
                <a:gd name="T83" fmla="*/ 911 h 1397"/>
                <a:gd name="T84" fmla="*/ 0 w 1547"/>
                <a:gd name="T85" fmla="*/ 1015 h 1397"/>
                <a:gd name="T86" fmla="*/ 0 w 1547"/>
                <a:gd name="T87" fmla="*/ 1015 h 1397"/>
                <a:gd name="T88" fmla="*/ 19 w 1547"/>
                <a:gd name="T89" fmla="*/ 1015 h 1397"/>
                <a:gd name="T90" fmla="*/ 84 w 1547"/>
                <a:gd name="T91" fmla="*/ 1060 h 1397"/>
                <a:gd name="T92" fmla="*/ 129 w 1547"/>
                <a:gd name="T93" fmla="*/ 1105 h 1397"/>
                <a:gd name="T94" fmla="*/ 116 w 1547"/>
                <a:gd name="T95" fmla="*/ 1138 h 1397"/>
                <a:gd name="T96" fmla="*/ 200 w 1547"/>
                <a:gd name="T97" fmla="*/ 1254 h 1397"/>
                <a:gd name="T98" fmla="*/ 226 w 1547"/>
                <a:gd name="T99" fmla="*/ 1319 h 1397"/>
                <a:gd name="T100" fmla="*/ 246 w 1547"/>
                <a:gd name="T101" fmla="*/ 1351 h 1397"/>
                <a:gd name="T102" fmla="*/ 304 w 1547"/>
                <a:gd name="T103" fmla="*/ 1338 h 1397"/>
                <a:gd name="T104" fmla="*/ 388 w 1547"/>
                <a:gd name="T105" fmla="*/ 1384 h 1397"/>
                <a:gd name="T106" fmla="*/ 407 w 1547"/>
                <a:gd name="T107" fmla="*/ 1396 h 1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547" h="1397">
                  <a:moveTo>
                    <a:pt x="407" y="1396"/>
                  </a:moveTo>
                  <a:lnTo>
                    <a:pt x="407" y="1396"/>
                  </a:lnTo>
                  <a:cubicBezTo>
                    <a:pt x="453" y="1364"/>
                    <a:pt x="479" y="1338"/>
                    <a:pt x="530" y="1312"/>
                  </a:cubicBezTo>
                  <a:cubicBezTo>
                    <a:pt x="563" y="1293"/>
                    <a:pt x="569" y="1267"/>
                    <a:pt x="601" y="1248"/>
                  </a:cubicBezTo>
                  <a:cubicBezTo>
                    <a:pt x="627" y="1235"/>
                    <a:pt x="647" y="1228"/>
                    <a:pt x="673" y="1222"/>
                  </a:cubicBezTo>
                  <a:cubicBezTo>
                    <a:pt x="711" y="1228"/>
                    <a:pt x="711" y="1228"/>
                    <a:pt x="711" y="1228"/>
                  </a:cubicBezTo>
                  <a:cubicBezTo>
                    <a:pt x="802" y="1228"/>
                    <a:pt x="802" y="1228"/>
                    <a:pt x="802" y="1228"/>
                  </a:cubicBezTo>
                  <a:cubicBezTo>
                    <a:pt x="880" y="1215"/>
                    <a:pt x="880" y="1215"/>
                    <a:pt x="880" y="1215"/>
                  </a:cubicBezTo>
                  <a:cubicBezTo>
                    <a:pt x="1002" y="1215"/>
                    <a:pt x="1002" y="1215"/>
                    <a:pt x="1002" y="1215"/>
                  </a:cubicBezTo>
                  <a:cubicBezTo>
                    <a:pt x="1035" y="1215"/>
                    <a:pt x="1048" y="1202"/>
                    <a:pt x="1080" y="1202"/>
                  </a:cubicBezTo>
                  <a:cubicBezTo>
                    <a:pt x="1151" y="1202"/>
                    <a:pt x="1183" y="1254"/>
                    <a:pt x="1235" y="1299"/>
                  </a:cubicBezTo>
                  <a:cubicBezTo>
                    <a:pt x="1268" y="1325"/>
                    <a:pt x="1280" y="1351"/>
                    <a:pt x="1319" y="1358"/>
                  </a:cubicBezTo>
                  <a:lnTo>
                    <a:pt x="1319" y="1358"/>
                  </a:lnTo>
                  <a:cubicBezTo>
                    <a:pt x="1345" y="1338"/>
                    <a:pt x="1371" y="1345"/>
                    <a:pt x="1390" y="1319"/>
                  </a:cubicBezTo>
                  <a:cubicBezTo>
                    <a:pt x="1410" y="1299"/>
                    <a:pt x="1416" y="1280"/>
                    <a:pt x="1416" y="1254"/>
                  </a:cubicBezTo>
                  <a:cubicBezTo>
                    <a:pt x="1416" y="1164"/>
                    <a:pt x="1416" y="1164"/>
                    <a:pt x="1416" y="1164"/>
                  </a:cubicBezTo>
                  <a:cubicBezTo>
                    <a:pt x="1416" y="1086"/>
                    <a:pt x="1403" y="1041"/>
                    <a:pt x="1429" y="970"/>
                  </a:cubicBezTo>
                  <a:cubicBezTo>
                    <a:pt x="1442" y="944"/>
                    <a:pt x="1449" y="931"/>
                    <a:pt x="1462" y="905"/>
                  </a:cubicBezTo>
                  <a:cubicBezTo>
                    <a:pt x="1494" y="808"/>
                    <a:pt x="1533" y="769"/>
                    <a:pt x="1546" y="666"/>
                  </a:cubicBezTo>
                  <a:lnTo>
                    <a:pt x="1546" y="666"/>
                  </a:lnTo>
                  <a:cubicBezTo>
                    <a:pt x="1539" y="640"/>
                    <a:pt x="1533" y="627"/>
                    <a:pt x="1520" y="601"/>
                  </a:cubicBezTo>
                  <a:cubicBezTo>
                    <a:pt x="1513" y="588"/>
                    <a:pt x="1507" y="575"/>
                    <a:pt x="1494" y="569"/>
                  </a:cubicBezTo>
                  <a:cubicBezTo>
                    <a:pt x="1416" y="530"/>
                    <a:pt x="1365" y="517"/>
                    <a:pt x="1300" y="465"/>
                  </a:cubicBezTo>
                  <a:cubicBezTo>
                    <a:pt x="1268" y="439"/>
                    <a:pt x="1242" y="426"/>
                    <a:pt x="1209" y="407"/>
                  </a:cubicBezTo>
                  <a:cubicBezTo>
                    <a:pt x="1171" y="388"/>
                    <a:pt x="1158" y="368"/>
                    <a:pt x="1125" y="336"/>
                  </a:cubicBezTo>
                  <a:cubicBezTo>
                    <a:pt x="1067" y="290"/>
                    <a:pt x="1041" y="252"/>
                    <a:pt x="983" y="220"/>
                  </a:cubicBezTo>
                  <a:cubicBezTo>
                    <a:pt x="925" y="187"/>
                    <a:pt x="880" y="187"/>
                    <a:pt x="815" y="168"/>
                  </a:cubicBezTo>
                  <a:cubicBezTo>
                    <a:pt x="757" y="148"/>
                    <a:pt x="724" y="122"/>
                    <a:pt x="660" y="116"/>
                  </a:cubicBezTo>
                  <a:cubicBezTo>
                    <a:pt x="608" y="109"/>
                    <a:pt x="576" y="116"/>
                    <a:pt x="537" y="97"/>
                  </a:cubicBezTo>
                  <a:cubicBezTo>
                    <a:pt x="498" y="77"/>
                    <a:pt x="485" y="51"/>
                    <a:pt x="446" y="32"/>
                  </a:cubicBezTo>
                  <a:cubicBezTo>
                    <a:pt x="407" y="19"/>
                    <a:pt x="369" y="13"/>
                    <a:pt x="330" y="0"/>
                  </a:cubicBezTo>
                  <a:lnTo>
                    <a:pt x="330" y="0"/>
                  </a:lnTo>
                  <a:cubicBezTo>
                    <a:pt x="330" y="19"/>
                    <a:pt x="323" y="32"/>
                    <a:pt x="323" y="45"/>
                  </a:cubicBezTo>
                  <a:cubicBezTo>
                    <a:pt x="323" y="71"/>
                    <a:pt x="336" y="84"/>
                    <a:pt x="336" y="109"/>
                  </a:cubicBezTo>
                  <a:cubicBezTo>
                    <a:pt x="343" y="135"/>
                    <a:pt x="336" y="148"/>
                    <a:pt x="336" y="174"/>
                  </a:cubicBezTo>
                  <a:cubicBezTo>
                    <a:pt x="343" y="232"/>
                    <a:pt x="362" y="258"/>
                    <a:pt x="362" y="316"/>
                  </a:cubicBezTo>
                  <a:cubicBezTo>
                    <a:pt x="362" y="375"/>
                    <a:pt x="349" y="407"/>
                    <a:pt x="323" y="459"/>
                  </a:cubicBezTo>
                  <a:cubicBezTo>
                    <a:pt x="304" y="510"/>
                    <a:pt x="304" y="549"/>
                    <a:pt x="259" y="582"/>
                  </a:cubicBezTo>
                  <a:cubicBezTo>
                    <a:pt x="194" y="633"/>
                    <a:pt x="129" y="640"/>
                    <a:pt x="45" y="633"/>
                  </a:cubicBezTo>
                  <a:cubicBezTo>
                    <a:pt x="78" y="679"/>
                    <a:pt x="84" y="717"/>
                    <a:pt x="84" y="776"/>
                  </a:cubicBezTo>
                  <a:cubicBezTo>
                    <a:pt x="84" y="814"/>
                    <a:pt x="78" y="840"/>
                    <a:pt x="58" y="879"/>
                  </a:cubicBezTo>
                  <a:cubicBezTo>
                    <a:pt x="52" y="892"/>
                    <a:pt x="39" y="898"/>
                    <a:pt x="32" y="911"/>
                  </a:cubicBezTo>
                  <a:cubicBezTo>
                    <a:pt x="13" y="950"/>
                    <a:pt x="0" y="976"/>
                    <a:pt x="0" y="1015"/>
                  </a:cubicBezTo>
                  <a:lnTo>
                    <a:pt x="0" y="1015"/>
                  </a:lnTo>
                  <a:cubicBezTo>
                    <a:pt x="6" y="1015"/>
                    <a:pt x="13" y="1015"/>
                    <a:pt x="19" y="1015"/>
                  </a:cubicBezTo>
                  <a:cubicBezTo>
                    <a:pt x="52" y="1015"/>
                    <a:pt x="58" y="1041"/>
                    <a:pt x="84" y="1060"/>
                  </a:cubicBezTo>
                  <a:cubicBezTo>
                    <a:pt x="97" y="1080"/>
                    <a:pt x="129" y="1080"/>
                    <a:pt x="129" y="1105"/>
                  </a:cubicBezTo>
                  <a:cubicBezTo>
                    <a:pt x="129" y="1118"/>
                    <a:pt x="116" y="1125"/>
                    <a:pt x="116" y="1138"/>
                  </a:cubicBezTo>
                  <a:cubicBezTo>
                    <a:pt x="116" y="1196"/>
                    <a:pt x="175" y="1202"/>
                    <a:pt x="200" y="1254"/>
                  </a:cubicBezTo>
                  <a:cubicBezTo>
                    <a:pt x="213" y="1280"/>
                    <a:pt x="220" y="1293"/>
                    <a:pt x="226" y="1319"/>
                  </a:cubicBezTo>
                  <a:cubicBezTo>
                    <a:pt x="233" y="1332"/>
                    <a:pt x="226" y="1351"/>
                    <a:pt x="246" y="1351"/>
                  </a:cubicBezTo>
                  <a:cubicBezTo>
                    <a:pt x="265" y="1351"/>
                    <a:pt x="278" y="1338"/>
                    <a:pt x="304" y="1338"/>
                  </a:cubicBezTo>
                  <a:cubicBezTo>
                    <a:pt x="343" y="1338"/>
                    <a:pt x="362" y="1364"/>
                    <a:pt x="388" y="1384"/>
                  </a:cubicBezTo>
                  <a:cubicBezTo>
                    <a:pt x="394" y="1390"/>
                    <a:pt x="401" y="1390"/>
                    <a:pt x="407" y="139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5" name="Freeform 87"/>
            <p:cNvSpPr>
              <a:spLocks noChangeArrowheads="1"/>
            </p:cNvSpPr>
            <p:nvPr/>
          </p:nvSpPr>
          <p:spPr bwMode="auto">
            <a:xfrm>
              <a:off x="13272306" y="10072681"/>
              <a:ext cx="631386" cy="457555"/>
            </a:xfrm>
            <a:custGeom>
              <a:avLst/>
              <a:gdLst>
                <a:gd name="T0" fmla="*/ 912 w 913"/>
                <a:gd name="T1" fmla="*/ 156 h 661"/>
                <a:gd name="T2" fmla="*/ 912 w 913"/>
                <a:gd name="T3" fmla="*/ 156 h 661"/>
                <a:gd name="T4" fmla="*/ 861 w 913"/>
                <a:gd name="T5" fmla="*/ 253 h 661"/>
                <a:gd name="T6" fmla="*/ 835 w 913"/>
                <a:gd name="T7" fmla="*/ 304 h 661"/>
                <a:gd name="T8" fmla="*/ 828 w 913"/>
                <a:gd name="T9" fmla="*/ 356 h 661"/>
                <a:gd name="T10" fmla="*/ 789 w 913"/>
                <a:gd name="T11" fmla="*/ 453 h 661"/>
                <a:gd name="T12" fmla="*/ 796 w 913"/>
                <a:gd name="T13" fmla="*/ 479 h 661"/>
                <a:gd name="T14" fmla="*/ 848 w 913"/>
                <a:gd name="T15" fmla="*/ 505 h 661"/>
                <a:gd name="T16" fmla="*/ 861 w 913"/>
                <a:gd name="T17" fmla="*/ 537 h 661"/>
                <a:gd name="T18" fmla="*/ 873 w 913"/>
                <a:gd name="T19" fmla="*/ 570 h 661"/>
                <a:gd name="T20" fmla="*/ 861 w 913"/>
                <a:gd name="T21" fmla="*/ 582 h 661"/>
                <a:gd name="T22" fmla="*/ 809 w 913"/>
                <a:gd name="T23" fmla="*/ 602 h 661"/>
                <a:gd name="T24" fmla="*/ 783 w 913"/>
                <a:gd name="T25" fmla="*/ 660 h 661"/>
                <a:gd name="T26" fmla="*/ 783 w 913"/>
                <a:gd name="T27" fmla="*/ 660 h 661"/>
                <a:gd name="T28" fmla="*/ 731 w 913"/>
                <a:gd name="T29" fmla="*/ 647 h 661"/>
                <a:gd name="T30" fmla="*/ 582 w 913"/>
                <a:gd name="T31" fmla="*/ 602 h 661"/>
                <a:gd name="T32" fmla="*/ 376 w 913"/>
                <a:gd name="T33" fmla="*/ 505 h 661"/>
                <a:gd name="T34" fmla="*/ 214 w 913"/>
                <a:gd name="T35" fmla="*/ 388 h 661"/>
                <a:gd name="T36" fmla="*/ 123 w 913"/>
                <a:gd name="T37" fmla="*/ 291 h 661"/>
                <a:gd name="T38" fmla="*/ 52 w 913"/>
                <a:gd name="T39" fmla="*/ 227 h 661"/>
                <a:gd name="T40" fmla="*/ 0 w 913"/>
                <a:gd name="T41" fmla="*/ 194 h 661"/>
                <a:gd name="T42" fmla="*/ 0 w 913"/>
                <a:gd name="T43" fmla="*/ 194 h 661"/>
                <a:gd name="T44" fmla="*/ 123 w 913"/>
                <a:gd name="T45" fmla="*/ 110 h 661"/>
                <a:gd name="T46" fmla="*/ 194 w 913"/>
                <a:gd name="T47" fmla="*/ 46 h 661"/>
                <a:gd name="T48" fmla="*/ 266 w 913"/>
                <a:gd name="T49" fmla="*/ 20 h 661"/>
                <a:gd name="T50" fmla="*/ 304 w 913"/>
                <a:gd name="T51" fmla="*/ 26 h 661"/>
                <a:gd name="T52" fmla="*/ 395 w 913"/>
                <a:gd name="T53" fmla="*/ 26 h 661"/>
                <a:gd name="T54" fmla="*/ 473 w 913"/>
                <a:gd name="T55" fmla="*/ 13 h 661"/>
                <a:gd name="T56" fmla="*/ 595 w 913"/>
                <a:gd name="T57" fmla="*/ 13 h 661"/>
                <a:gd name="T58" fmla="*/ 673 w 913"/>
                <a:gd name="T59" fmla="*/ 0 h 661"/>
                <a:gd name="T60" fmla="*/ 828 w 913"/>
                <a:gd name="T61" fmla="*/ 97 h 661"/>
                <a:gd name="T62" fmla="*/ 912 w 913"/>
                <a:gd name="T63" fmla="*/ 156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13" h="661">
                  <a:moveTo>
                    <a:pt x="912" y="156"/>
                  </a:moveTo>
                  <a:lnTo>
                    <a:pt x="912" y="156"/>
                  </a:lnTo>
                  <a:cubicBezTo>
                    <a:pt x="873" y="182"/>
                    <a:pt x="873" y="214"/>
                    <a:pt x="861" y="253"/>
                  </a:cubicBezTo>
                  <a:cubicBezTo>
                    <a:pt x="854" y="272"/>
                    <a:pt x="841" y="285"/>
                    <a:pt x="835" y="304"/>
                  </a:cubicBezTo>
                  <a:cubicBezTo>
                    <a:pt x="835" y="324"/>
                    <a:pt x="835" y="337"/>
                    <a:pt x="828" y="356"/>
                  </a:cubicBezTo>
                  <a:cubicBezTo>
                    <a:pt x="815" y="395"/>
                    <a:pt x="789" y="414"/>
                    <a:pt x="789" y="453"/>
                  </a:cubicBezTo>
                  <a:cubicBezTo>
                    <a:pt x="789" y="466"/>
                    <a:pt x="789" y="472"/>
                    <a:pt x="796" y="479"/>
                  </a:cubicBezTo>
                  <a:cubicBezTo>
                    <a:pt x="809" y="492"/>
                    <a:pt x="828" y="485"/>
                    <a:pt x="848" y="505"/>
                  </a:cubicBezTo>
                  <a:cubicBezTo>
                    <a:pt x="854" y="511"/>
                    <a:pt x="861" y="524"/>
                    <a:pt x="861" y="537"/>
                  </a:cubicBezTo>
                  <a:cubicBezTo>
                    <a:pt x="867" y="550"/>
                    <a:pt x="873" y="557"/>
                    <a:pt x="873" y="570"/>
                  </a:cubicBezTo>
                  <a:cubicBezTo>
                    <a:pt x="873" y="582"/>
                    <a:pt x="867" y="582"/>
                    <a:pt x="861" y="582"/>
                  </a:cubicBezTo>
                  <a:cubicBezTo>
                    <a:pt x="841" y="595"/>
                    <a:pt x="822" y="589"/>
                    <a:pt x="809" y="602"/>
                  </a:cubicBezTo>
                  <a:cubicBezTo>
                    <a:pt x="789" y="615"/>
                    <a:pt x="789" y="641"/>
                    <a:pt x="783" y="660"/>
                  </a:cubicBezTo>
                  <a:lnTo>
                    <a:pt x="783" y="660"/>
                  </a:lnTo>
                  <a:cubicBezTo>
                    <a:pt x="770" y="654"/>
                    <a:pt x="751" y="654"/>
                    <a:pt x="731" y="647"/>
                  </a:cubicBezTo>
                  <a:cubicBezTo>
                    <a:pt x="673" y="641"/>
                    <a:pt x="641" y="615"/>
                    <a:pt x="582" y="602"/>
                  </a:cubicBezTo>
                  <a:cubicBezTo>
                    <a:pt x="498" y="576"/>
                    <a:pt x="453" y="550"/>
                    <a:pt x="376" y="505"/>
                  </a:cubicBezTo>
                  <a:cubicBezTo>
                    <a:pt x="311" y="466"/>
                    <a:pt x="266" y="447"/>
                    <a:pt x="214" y="388"/>
                  </a:cubicBezTo>
                  <a:cubicBezTo>
                    <a:pt x="181" y="350"/>
                    <a:pt x="162" y="330"/>
                    <a:pt x="123" y="291"/>
                  </a:cubicBezTo>
                  <a:cubicBezTo>
                    <a:pt x="91" y="272"/>
                    <a:pt x="78" y="253"/>
                    <a:pt x="52" y="227"/>
                  </a:cubicBezTo>
                  <a:cubicBezTo>
                    <a:pt x="33" y="207"/>
                    <a:pt x="20" y="201"/>
                    <a:pt x="0" y="194"/>
                  </a:cubicBezTo>
                  <a:lnTo>
                    <a:pt x="0" y="194"/>
                  </a:lnTo>
                  <a:cubicBezTo>
                    <a:pt x="46" y="162"/>
                    <a:pt x="72" y="136"/>
                    <a:pt x="123" y="110"/>
                  </a:cubicBezTo>
                  <a:cubicBezTo>
                    <a:pt x="156" y="91"/>
                    <a:pt x="162" y="65"/>
                    <a:pt x="194" y="46"/>
                  </a:cubicBezTo>
                  <a:cubicBezTo>
                    <a:pt x="220" y="33"/>
                    <a:pt x="240" y="26"/>
                    <a:pt x="266" y="20"/>
                  </a:cubicBezTo>
                  <a:cubicBezTo>
                    <a:pt x="304" y="26"/>
                    <a:pt x="304" y="26"/>
                    <a:pt x="304" y="26"/>
                  </a:cubicBezTo>
                  <a:cubicBezTo>
                    <a:pt x="395" y="26"/>
                    <a:pt x="395" y="26"/>
                    <a:pt x="395" y="26"/>
                  </a:cubicBezTo>
                  <a:cubicBezTo>
                    <a:pt x="473" y="13"/>
                    <a:pt x="473" y="13"/>
                    <a:pt x="473" y="13"/>
                  </a:cubicBezTo>
                  <a:cubicBezTo>
                    <a:pt x="595" y="13"/>
                    <a:pt x="595" y="13"/>
                    <a:pt x="595" y="13"/>
                  </a:cubicBezTo>
                  <a:cubicBezTo>
                    <a:pt x="628" y="13"/>
                    <a:pt x="641" y="0"/>
                    <a:pt x="673" y="0"/>
                  </a:cubicBezTo>
                  <a:cubicBezTo>
                    <a:pt x="744" y="0"/>
                    <a:pt x="776" y="52"/>
                    <a:pt x="828" y="97"/>
                  </a:cubicBezTo>
                  <a:cubicBezTo>
                    <a:pt x="861" y="123"/>
                    <a:pt x="873" y="149"/>
                    <a:pt x="912" y="156"/>
                  </a:cubicBezTo>
                </a:path>
              </a:pathLst>
            </a:custGeom>
            <a:grpFill/>
            <a:ln w="28575" cap="flat" cmpd="sng">
              <a:solidFill>
                <a:schemeClr val="bg1"/>
              </a:solidFill>
              <a:bevel/>
              <a:headEnd/>
              <a:tailEnd/>
            </a:ln>
            <a:effectLst/>
          </p:spPr>
          <p:txBody>
            <a:bodyPr wrap="none" anchor="ctr"/>
            <a:lstStyle/>
            <a:p>
              <a:endParaRPr lang="en-US"/>
            </a:p>
          </p:txBody>
        </p:sp>
        <p:sp>
          <p:nvSpPr>
            <p:cNvPr id="166" name="Freeform 88"/>
            <p:cNvSpPr>
              <a:spLocks noChangeArrowheads="1"/>
            </p:cNvSpPr>
            <p:nvPr/>
          </p:nvSpPr>
          <p:spPr bwMode="auto">
            <a:xfrm>
              <a:off x="12589068" y="5988240"/>
              <a:ext cx="1409177" cy="1830219"/>
            </a:xfrm>
            <a:custGeom>
              <a:avLst/>
              <a:gdLst>
                <a:gd name="T0" fmla="*/ 19 w 2038"/>
                <a:gd name="T1" fmla="*/ 2561 h 2646"/>
                <a:gd name="T2" fmla="*/ 71 w 2038"/>
                <a:gd name="T3" fmla="*/ 2574 h 2646"/>
                <a:gd name="T4" fmla="*/ 246 w 2038"/>
                <a:gd name="T5" fmla="*/ 2574 h 2646"/>
                <a:gd name="T6" fmla="*/ 401 w 2038"/>
                <a:gd name="T7" fmla="*/ 2645 h 2646"/>
                <a:gd name="T8" fmla="*/ 504 w 2038"/>
                <a:gd name="T9" fmla="*/ 2574 h 2646"/>
                <a:gd name="T10" fmla="*/ 660 w 2038"/>
                <a:gd name="T11" fmla="*/ 2309 h 2646"/>
                <a:gd name="T12" fmla="*/ 770 w 2038"/>
                <a:gd name="T13" fmla="*/ 2432 h 2646"/>
                <a:gd name="T14" fmla="*/ 828 w 2038"/>
                <a:gd name="T15" fmla="*/ 2522 h 2646"/>
                <a:gd name="T16" fmla="*/ 886 w 2038"/>
                <a:gd name="T17" fmla="*/ 2490 h 2646"/>
                <a:gd name="T18" fmla="*/ 931 w 2038"/>
                <a:gd name="T19" fmla="*/ 2348 h 2646"/>
                <a:gd name="T20" fmla="*/ 1035 w 2038"/>
                <a:gd name="T21" fmla="*/ 2354 h 2646"/>
                <a:gd name="T22" fmla="*/ 1158 w 2038"/>
                <a:gd name="T23" fmla="*/ 2309 h 2646"/>
                <a:gd name="T24" fmla="*/ 1222 w 2038"/>
                <a:gd name="T25" fmla="*/ 2393 h 2646"/>
                <a:gd name="T26" fmla="*/ 1293 w 2038"/>
                <a:gd name="T27" fmla="*/ 2464 h 2646"/>
                <a:gd name="T28" fmla="*/ 1520 w 2038"/>
                <a:gd name="T29" fmla="*/ 2490 h 2646"/>
                <a:gd name="T30" fmla="*/ 1584 w 2038"/>
                <a:gd name="T31" fmla="*/ 2406 h 2646"/>
                <a:gd name="T32" fmla="*/ 1675 w 2038"/>
                <a:gd name="T33" fmla="*/ 2393 h 2646"/>
                <a:gd name="T34" fmla="*/ 1791 w 2038"/>
                <a:gd name="T35" fmla="*/ 2451 h 2646"/>
                <a:gd name="T36" fmla="*/ 1901 w 2038"/>
                <a:gd name="T37" fmla="*/ 2464 h 2646"/>
                <a:gd name="T38" fmla="*/ 1934 w 2038"/>
                <a:gd name="T39" fmla="*/ 2367 h 2646"/>
                <a:gd name="T40" fmla="*/ 2037 w 2038"/>
                <a:gd name="T41" fmla="*/ 2212 h 2646"/>
                <a:gd name="T42" fmla="*/ 1998 w 2038"/>
                <a:gd name="T43" fmla="*/ 2147 h 2646"/>
                <a:gd name="T44" fmla="*/ 1895 w 2038"/>
                <a:gd name="T45" fmla="*/ 2108 h 2646"/>
                <a:gd name="T46" fmla="*/ 1824 w 2038"/>
                <a:gd name="T47" fmla="*/ 2057 h 2646"/>
                <a:gd name="T48" fmla="*/ 1798 w 2038"/>
                <a:gd name="T49" fmla="*/ 1927 h 2646"/>
                <a:gd name="T50" fmla="*/ 1727 w 2038"/>
                <a:gd name="T51" fmla="*/ 1656 h 2646"/>
                <a:gd name="T52" fmla="*/ 1669 w 2038"/>
                <a:gd name="T53" fmla="*/ 1578 h 2646"/>
                <a:gd name="T54" fmla="*/ 1688 w 2038"/>
                <a:gd name="T55" fmla="*/ 1332 h 2646"/>
                <a:gd name="T56" fmla="*/ 1630 w 2038"/>
                <a:gd name="T57" fmla="*/ 1242 h 2646"/>
                <a:gd name="T58" fmla="*/ 1610 w 2038"/>
                <a:gd name="T59" fmla="*/ 1125 h 2646"/>
                <a:gd name="T60" fmla="*/ 1623 w 2038"/>
                <a:gd name="T61" fmla="*/ 925 h 2646"/>
                <a:gd name="T62" fmla="*/ 1649 w 2038"/>
                <a:gd name="T63" fmla="*/ 809 h 2646"/>
                <a:gd name="T64" fmla="*/ 1817 w 2038"/>
                <a:gd name="T65" fmla="*/ 653 h 2646"/>
                <a:gd name="T66" fmla="*/ 1850 w 2038"/>
                <a:gd name="T67" fmla="*/ 589 h 2646"/>
                <a:gd name="T68" fmla="*/ 1817 w 2038"/>
                <a:gd name="T69" fmla="*/ 569 h 2646"/>
                <a:gd name="T70" fmla="*/ 1681 w 2038"/>
                <a:gd name="T71" fmla="*/ 285 h 2646"/>
                <a:gd name="T72" fmla="*/ 1558 w 2038"/>
                <a:gd name="T73" fmla="*/ 117 h 2646"/>
                <a:gd name="T74" fmla="*/ 1520 w 2038"/>
                <a:gd name="T75" fmla="*/ 39 h 2646"/>
                <a:gd name="T76" fmla="*/ 1455 w 2038"/>
                <a:gd name="T77" fmla="*/ 13 h 2646"/>
                <a:gd name="T78" fmla="*/ 1177 w 2038"/>
                <a:gd name="T79" fmla="*/ 0 h 2646"/>
                <a:gd name="T80" fmla="*/ 1119 w 2038"/>
                <a:gd name="T81" fmla="*/ 201 h 2646"/>
                <a:gd name="T82" fmla="*/ 867 w 2038"/>
                <a:gd name="T83" fmla="*/ 517 h 2646"/>
                <a:gd name="T84" fmla="*/ 718 w 2038"/>
                <a:gd name="T85" fmla="*/ 763 h 2646"/>
                <a:gd name="T86" fmla="*/ 498 w 2038"/>
                <a:gd name="T87" fmla="*/ 705 h 2646"/>
                <a:gd name="T88" fmla="*/ 530 w 2038"/>
                <a:gd name="T89" fmla="*/ 783 h 2646"/>
                <a:gd name="T90" fmla="*/ 491 w 2038"/>
                <a:gd name="T91" fmla="*/ 944 h 2646"/>
                <a:gd name="T92" fmla="*/ 517 w 2038"/>
                <a:gd name="T93" fmla="*/ 1080 h 2646"/>
                <a:gd name="T94" fmla="*/ 582 w 2038"/>
                <a:gd name="T95" fmla="*/ 1119 h 2646"/>
                <a:gd name="T96" fmla="*/ 608 w 2038"/>
                <a:gd name="T97" fmla="*/ 1319 h 2646"/>
                <a:gd name="T98" fmla="*/ 420 w 2038"/>
                <a:gd name="T99" fmla="*/ 1365 h 2646"/>
                <a:gd name="T100" fmla="*/ 362 w 2038"/>
                <a:gd name="T101" fmla="*/ 1455 h 2646"/>
                <a:gd name="T102" fmla="*/ 291 w 2038"/>
                <a:gd name="T103" fmla="*/ 1513 h 2646"/>
                <a:gd name="T104" fmla="*/ 194 w 2038"/>
                <a:gd name="T105" fmla="*/ 1798 h 2646"/>
                <a:gd name="T106" fmla="*/ 136 w 2038"/>
                <a:gd name="T107" fmla="*/ 1979 h 2646"/>
                <a:gd name="T108" fmla="*/ 142 w 2038"/>
                <a:gd name="T109" fmla="*/ 2095 h 2646"/>
                <a:gd name="T110" fmla="*/ 97 w 2038"/>
                <a:gd name="T111" fmla="*/ 2180 h 2646"/>
                <a:gd name="T112" fmla="*/ 91 w 2038"/>
                <a:gd name="T113" fmla="*/ 2231 h 2646"/>
                <a:gd name="T114" fmla="*/ 84 w 2038"/>
                <a:gd name="T115" fmla="*/ 2270 h 2646"/>
                <a:gd name="T116" fmla="*/ 32 w 2038"/>
                <a:gd name="T117" fmla="*/ 2393 h 2646"/>
                <a:gd name="T118" fmla="*/ 0 w 2038"/>
                <a:gd name="T119" fmla="*/ 2503 h 26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8" h="2646">
                  <a:moveTo>
                    <a:pt x="19" y="2561"/>
                  </a:moveTo>
                  <a:lnTo>
                    <a:pt x="19" y="2561"/>
                  </a:lnTo>
                  <a:cubicBezTo>
                    <a:pt x="26" y="2561"/>
                    <a:pt x="32" y="2548"/>
                    <a:pt x="39" y="2548"/>
                  </a:cubicBezTo>
                  <a:cubicBezTo>
                    <a:pt x="52" y="2548"/>
                    <a:pt x="58" y="2568"/>
                    <a:pt x="71" y="2574"/>
                  </a:cubicBezTo>
                  <a:cubicBezTo>
                    <a:pt x="103" y="2593"/>
                    <a:pt x="123" y="2613"/>
                    <a:pt x="162" y="2613"/>
                  </a:cubicBezTo>
                  <a:cubicBezTo>
                    <a:pt x="194" y="2613"/>
                    <a:pt x="207" y="2574"/>
                    <a:pt x="246" y="2574"/>
                  </a:cubicBezTo>
                  <a:cubicBezTo>
                    <a:pt x="297" y="2574"/>
                    <a:pt x="323" y="2600"/>
                    <a:pt x="368" y="2626"/>
                  </a:cubicBezTo>
                  <a:cubicBezTo>
                    <a:pt x="382" y="2632"/>
                    <a:pt x="388" y="2645"/>
                    <a:pt x="401" y="2645"/>
                  </a:cubicBezTo>
                  <a:cubicBezTo>
                    <a:pt x="427" y="2645"/>
                    <a:pt x="433" y="2619"/>
                    <a:pt x="453" y="2606"/>
                  </a:cubicBezTo>
                  <a:cubicBezTo>
                    <a:pt x="466" y="2587"/>
                    <a:pt x="485" y="2587"/>
                    <a:pt x="504" y="2574"/>
                  </a:cubicBezTo>
                  <a:cubicBezTo>
                    <a:pt x="543" y="2561"/>
                    <a:pt x="582" y="2561"/>
                    <a:pt x="608" y="2522"/>
                  </a:cubicBezTo>
                  <a:cubicBezTo>
                    <a:pt x="653" y="2451"/>
                    <a:pt x="640" y="2393"/>
                    <a:pt x="660" y="2309"/>
                  </a:cubicBezTo>
                  <a:cubicBezTo>
                    <a:pt x="666" y="2315"/>
                    <a:pt x="672" y="2309"/>
                    <a:pt x="679" y="2309"/>
                  </a:cubicBezTo>
                  <a:cubicBezTo>
                    <a:pt x="724" y="2348"/>
                    <a:pt x="724" y="2387"/>
                    <a:pt x="770" y="2432"/>
                  </a:cubicBezTo>
                  <a:cubicBezTo>
                    <a:pt x="782" y="2445"/>
                    <a:pt x="802" y="2451"/>
                    <a:pt x="815" y="2471"/>
                  </a:cubicBezTo>
                  <a:cubicBezTo>
                    <a:pt x="821" y="2490"/>
                    <a:pt x="815" y="2509"/>
                    <a:pt x="828" y="2522"/>
                  </a:cubicBezTo>
                  <a:cubicBezTo>
                    <a:pt x="834" y="2535"/>
                    <a:pt x="847" y="2535"/>
                    <a:pt x="860" y="2535"/>
                  </a:cubicBezTo>
                  <a:cubicBezTo>
                    <a:pt x="879" y="2535"/>
                    <a:pt x="879" y="2509"/>
                    <a:pt x="886" y="2490"/>
                  </a:cubicBezTo>
                  <a:cubicBezTo>
                    <a:pt x="892" y="2451"/>
                    <a:pt x="905" y="2432"/>
                    <a:pt x="912" y="2399"/>
                  </a:cubicBezTo>
                  <a:cubicBezTo>
                    <a:pt x="918" y="2380"/>
                    <a:pt x="918" y="2367"/>
                    <a:pt x="931" y="2348"/>
                  </a:cubicBezTo>
                  <a:cubicBezTo>
                    <a:pt x="938" y="2335"/>
                    <a:pt x="944" y="2322"/>
                    <a:pt x="957" y="2322"/>
                  </a:cubicBezTo>
                  <a:cubicBezTo>
                    <a:pt x="989" y="2322"/>
                    <a:pt x="1002" y="2354"/>
                    <a:pt x="1035" y="2354"/>
                  </a:cubicBezTo>
                  <a:cubicBezTo>
                    <a:pt x="1054" y="2354"/>
                    <a:pt x="1061" y="2341"/>
                    <a:pt x="1080" y="2328"/>
                  </a:cubicBezTo>
                  <a:cubicBezTo>
                    <a:pt x="1106" y="2315"/>
                    <a:pt x="1125" y="2309"/>
                    <a:pt x="1158" y="2309"/>
                  </a:cubicBezTo>
                  <a:cubicBezTo>
                    <a:pt x="1164" y="2309"/>
                    <a:pt x="1164" y="2322"/>
                    <a:pt x="1170" y="2328"/>
                  </a:cubicBezTo>
                  <a:cubicBezTo>
                    <a:pt x="1196" y="2348"/>
                    <a:pt x="1196" y="2373"/>
                    <a:pt x="1222" y="2393"/>
                  </a:cubicBezTo>
                  <a:cubicBezTo>
                    <a:pt x="1235" y="2406"/>
                    <a:pt x="1248" y="2406"/>
                    <a:pt x="1261" y="2419"/>
                  </a:cubicBezTo>
                  <a:cubicBezTo>
                    <a:pt x="1274" y="2432"/>
                    <a:pt x="1274" y="2451"/>
                    <a:pt x="1293" y="2464"/>
                  </a:cubicBezTo>
                  <a:cubicBezTo>
                    <a:pt x="1345" y="2496"/>
                    <a:pt x="1390" y="2477"/>
                    <a:pt x="1449" y="2477"/>
                  </a:cubicBezTo>
                  <a:cubicBezTo>
                    <a:pt x="1474" y="2477"/>
                    <a:pt x="1487" y="2490"/>
                    <a:pt x="1520" y="2490"/>
                  </a:cubicBezTo>
                  <a:cubicBezTo>
                    <a:pt x="1533" y="2490"/>
                    <a:pt x="1533" y="2471"/>
                    <a:pt x="1539" y="2458"/>
                  </a:cubicBezTo>
                  <a:cubicBezTo>
                    <a:pt x="1546" y="2432"/>
                    <a:pt x="1558" y="2412"/>
                    <a:pt x="1584" y="2406"/>
                  </a:cubicBezTo>
                  <a:cubicBezTo>
                    <a:pt x="1604" y="2406"/>
                    <a:pt x="1617" y="2406"/>
                    <a:pt x="1636" y="2406"/>
                  </a:cubicBezTo>
                  <a:cubicBezTo>
                    <a:pt x="1649" y="2399"/>
                    <a:pt x="1662" y="2393"/>
                    <a:pt x="1675" y="2393"/>
                  </a:cubicBezTo>
                  <a:cubicBezTo>
                    <a:pt x="1694" y="2393"/>
                    <a:pt x="1694" y="2419"/>
                    <a:pt x="1720" y="2432"/>
                  </a:cubicBezTo>
                  <a:cubicBezTo>
                    <a:pt x="1740" y="2445"/>
                    <a:pt x="1759" y="2451"/>
                    <a:pt x="1791" y="2451"/>
                  </a:cubicBezTo>
                  <a:cubicBezTo>
                    <a:pt x="1811" y="2451"/>
                    <a:pt x="1824" y="2445"/>
                    <a:pt x="1850" y="2445"/>
                  </a:cubicBezTo>
                  <a:cubicBezTo>
                    <a:pt x="1869" y="2445"/>
                    <a:pt x="1882" y="2464"/>
                    <a:pt x="1901" y="2464"/>
                  </a:cubicBezTo>
                  <a:cubicBezTo>
                    <a:pt x="1934" y="2464"/>
                    <a:pt x="1934" y="2464"/>
                    <a:pt x="1934" y="2464"/>
                  </a:cubicBezTo>
                  <a:cubicBezTo>
                    <a:pt x="1934" y="2367"/>
                    <a:pt x="1934" y="2367"/>
                    <a:pt x="1934" y="2367"/>
                  </a:cubicBezTo>
                  <a:cubicBezTo>
                    <a:pt x="1934" y="2335"/>
                    <a:pt x="1947" y="2315"/>
                    <a:pt x="1960" y="2296"/>
                  </a:cubicBezTo>
                  <a:cubicBezTo>
                    <a:pt x="1985" y="2257"/>
                    <a:pt x="1998" y="2238"/>
                    <a:pt x="2037" y="2212"/>
                  </a:cubicBezTo>
                  <a:lnTo>
                    <a:pt x="2037" y="2212"/>
                  </a:lnTo>
                  <a:cubicBezTo>
                    <a:pt x="2024" y="2186"/>
                    <a:pt x="2018" y="2167"/>
                    <a:pt x="1998" y="2147"/>
                  </a:cubicBezTo>
                  <a:cubicBezTo>
                    <a:pt x="1992" y="2141"/>
                    <a:pt x="1992" y="2134"/>
                    <a:pt x="1985" y="2128"/>
                  </a:cubicBezTo>
                  <a:cubicBezTo>
                    <a:pt x="1953" y="2115"/>
                    <a:pt x="1927" y="2121"/>
                    <a:pt x="1895" y="2108"/>
                  </a:cubicBezTo>
                  <a:cubicBezTo>
                    <a:pt x="1882" y="2102"/>
                    <a:pt x="1876" y="2089"/>
                    <a:pt x="1862" y="2083"/>
                  </a:cubicBezTo>
                  <a:cubicBezTo>
                    <a:pt x="1850" y="2069"/>
                    <a:pt x="1837" y="2069"/>
                    <a:pt x="1824" y="2057"/>
                  </a:cubicBezTo>
                  <a:cubicBezTo>
                    <a:pt x="1811" y="2031"/>
                    <a:pt x="1817" y="2011"/>
                    <a:pt x="1811" y="1985"/>
                  </a:cubicBezTo>
                  <a:cubicBezTo>
                    <a:pt x="1811" y="1966"/>
                    <a:pt x="1798" y="1953"/>
                    <a:pt x="1798" y="1927"/>
                  </a:cubicBezTo>
                  <a:cubicBezTo>
                    <a:pt x="1798" y="1772"/>
                    <a:pt x="1798" y="1772"/>
                    <a:pt x="1798" y="1772"/>
                  </a:cubicBezTo>
                  <a:cubicBezTo>
                    <a:pt x="1798" y="1720"/>
                    <a:pt x="1772" y="1681"/>
                    <a:pt x="1727" y="1656"/>
                  </a:cubicBezTo>
                  <a:cubicBezTo>
                    <a:pt x="1701" y="1636"/>
                    <a:pt x="1669" y="1630"/>
                    <a:pt x="1669" y="1604"/>
                  </a:cubicBezTo>
                  <a:cubicBezTo>
                    <a:pt x="1669" y="1578"/>
                    <a:pt x="1669" y="1578"/>
                    <a:pt x="1669" y="1578"/>
                  </a:cubicBezTo>
                  <a:cubicBezTo>
                    <a:pt x="1669" y="1500"/>
                    <a:pt x="1675" y="1462"/>
                    <a:pt x="1675" y="1384"/>
                  </a:cubicBezTo>
                  <a:cubicBezTo>
                    <a:pt x="1688" y="1332"/>
                    <a:pt x="1688" y="1332"/>
                    <a:pt x="1688" y="1332"/>
                  </a:cubicBezTo>
                  <a:cubicBezTo>
                    <a:pt x="1681" y="1319"/>
                    <a:pt x="1681" y="1307"/>
                    <a:pt x="1675" y="1300"/>
                  </a:cubicBezTo>
                  <a:cubicBezTo>
                    <a:pt x="1662" y="1274"/>
                    <a:pt x="1630" y="1268"/>
                    <a:pt x="1630" y="1242"/>
                  </a:cubicBezTo>
                  <a:cubicBezTo>
                    <a:pt x="1630" y="1216"/>
                    <a:pt x="1636" y="1197"/>
                    <a:pt x="1630" y="1171"/>
                  </a:cubicBezTo>
                  <a:cubicBezTo>
                    <a:pt x="1623" y="1151"/>
                    <a:pt x="1610" y="1145"/>
                    <a:pt x="1610" y="1125"/>
                  </a:cubicBezTo>
                  <a:cubicBezTo>
                    <a:pt x="1610" y="1087"/>
                    <a:pt x="1643" y="1074"/>
                    <a:pt x="1643" y="1035"/>
                  </a:cubicBezTo>
                  <a:cubicBezTo>
                    <a:pt x="1643" y="990"/>
                    <a:pt x="1643" y="964"/>
                    <a:pt x="1623" y="925"/>
                  </a:cubicBezTo>
                  <a:cubicBezTo>
                    <a:pt x="1617" y="905"/>
                    <a:pt x="1597" y="899"/>
                    <a:pt x="1597" y="873"/>
                  </a:cubicBezTo>
                  <a:cubicBezTo>
                    <a:pt x="1597" y="841"/>
                    <a:pt x="1623" y="834"/>
                    <a:pt x="1649" y="809"/>
                  </a:cubicBezTo>
                  <a:cubicBezTo>
                    <a:pt x="1675" y="783"/>
                    <a:pt x="1701" y="776"/>
                    <a:pt x="1733" y="757"/>
                  </a:cubicBezTo>
                  <a:cubicBezTo>
                    <a:pt x="1778" y="731"/>
                    <a:pt x="1791" y="692"/>
                    <a:pt x="1817" y="653"/>
                  </a:cubicBezTo>
                  <a:cubicBezTo>
                    <a:pt x="1824" y="647"/>
                    <a:pt x="1830" y="647"/>
                    <a:pt x="1837" y="640"/>
                  </a:cubicBezTo>
                  <a:cubicBezTo>
                    <a:pt x="1843" y="627"/>
                    <a:pt x="1843" y="615"/>
                    <a:pt x="1850" y="589"/>
                  </a:cubicBezTo>
                  <a:lnTo>
                    <a:pt x="1850" y="589"/>
                  </a:lnTo>
                  <a:cubicBezTo>
                    <a:pt x="1837" y="582"/>
                    <a:pt x="1824" y="576"/>
                    <a:pt x="1817" y="569"/>
                  </a:cubicBezTo>
                  <a:cubicBezTo>
                    <a:pt x="1785" y="537"/>
                    <a:pt x="1778" y="511"/>
                    <a:pt x="1759" y="472"/>
                  </a:cubicBezTo>
                  <a:cubicBezTo>
                    <a:pt x="1727" y="401"/>
                    <a:pt x="1707" y="356"/>
                    <a:pt x="1681" y="285"/>
                  </a:cubicBezTo>
                  <a:cubicBezTo>
                    <a:pt x="1662" y="240"/>
                    <a:pt x="1630" y="227"/>
                    <a:pt x="1604" y="181"/>
                  </a:cubicBezTo>
                  <a:cubicBezTo>
                    <a:pt x="1584" y="155"/>
                    <a:pt x="1591" y="117"/>
                    <a:pt x="1558" y="117"/>
                  </a:cubicBezTo>
                  <a:cubicBezTo>
                    <a:pt x="1507" y="117"/>
                    <a:pt x="1494" y="168"/>
                    <a:pt x="1442" y="181"/>
                  </a:cubicBezTo>
                  <a:cubicBezTo>
                    <a:pt x="1462" y="123"/>
                    <a:pt x="1487" y="91"/>
                    <a:pt x="1520" y="39"/>
                  </a:cubicBezTo>
                  <a:cubicBezTo>
                    <a:pt x="1513" y="26"/>
                    <a:pt x="1513" y="26"/>
                    <a:pt x="1513" y="26"/>
                  </a:cubicBezTo>
                  <a:cubicBezTo>
                    <a:pt x="1487" y="26"/>
                    <a:pt x="1474" y="26"/>
                    <a:pt x="1455" y="13"/>
                  </a:cubicBezTo>
                  <a:cubicBezTo>
                    <a:pt x="1416" y="45"/>
                    <a:pt x="1397" y="78"/>
                    <a:pt x="1345" y="78"/>
                  </a:cubicBezTo>
                  <a:cubicBezTo>
                    <a:pt x="1274" y="78"/>
                    <a:pt x="1229" y="45"/>
                    <a:pt x="1177" y="0"/>
                  </a:cubicBezTo>
                  <a:lnTo>
                    <a:pt x="1177" y="0"/>
                  </a:lnTo>
                  <a:cubicBezTo>
                    <a:pt x="1145" y="71"/>
                    <a:pt x="1164" y="142"/>
                    <a:pt x="1119" y="201"/>
                  </a:cubicBezTo>
                  <a:cubicBezTo>
                    <a:pt x="1086" y="240"/>
                    <a:pt x="1054" y="246"/>
                    <a:pt x="1015" y="272"/>
                  </a:cubicBezTo>
                  <a:cubicBezTo>
                    <a:pt x="918" y="336"/>
                    <a:pt x="892" y="414"/>
                    <a:pt x="867" y="517"/>
                  </a:cubicBezTo>
                  <a:cubicBezTo>
                    <a:pt x="873" y="576"/>
                    <a:pt x="873" y="621"/>
                    <a:pt x="841" y="660"/>
                  </a:cubicBezTo>
                  <a:cubicBezTo>
                    <a:pt x="795" y="705"/>
                    <a:pt x="744" y="705"/>
                    <a:pt x="718" y="763"/>
                  </a:cubicBezTo>
                  <a:cubicBezTo>
                    <a:pt x="653" y="731"/>
                    <a:pt x="634" y="660"/>
                    <a:pt x="563" y="660"/>
                  </a:cubicBezTo>
                  <a:cubicBezTo>
                    <a:pt x="537" y="660"/>
                    <a:pt x="524" y="686"/>
                    <a:pt x="498" y="705"/>
                  </a:cubicBezTo>
                  <a:lnTo>
                    <a:pt x="498" y="705"/>
                  </a:lnTo>
                  <a:cubicBezTo>
                    <a:pt x="498" y="737"/>
                    <a:pt x="530" y="750"/>
                    <a:pt x="530" y="783"/>
                  </a:cubicBezTo>
                  <a:cubicBezTo>
                    <a:pt x="530" y="834"/>
                    <a:pt x="524" y="860"/>
                    <a:pt x="504" y="905"/>
                  </a:cubicBezTo>
                  <a:cubicBezTo>
                    <a:pt x="504" y="919"/>
                    <a:pt x="491" y="925"/>
                    <a:pt x="491" y="944"/>
                  </a:cubicBezTo>
                  <a:cubicBezTo>
                    <a:pt x="491" y="964"/>
                    <a:pt x="511" y="970"/>
                    <a:pt x="511" y="996"/>
                  </a:cubicBezTo>
                  <a:cubicBezTo>
                    <a:pt x="517" y="1028"/>
                    <a:pt x="491" y="1054"/>
                    <a:pt x="517" y="1080"/>
                  </a:cubicBezTo>
                  <a:cubicBezTo>
                    <a:pt x="530" y="1100"/>
                    <a:pt x="550" y="1093"/>
                    <a:pt x="569" y="1100"/>
                  </a:cubicBezTo>
                  <a:cubicBezTo>
                    <a:pt x="575" y="1106"/>
                    <a:pt x="575" y="1112"/>
                    <a:pt x="582" y="1119"/>
                  </a:cubicBezTo>
                  <a:cubicBezTo>
                    <a:pt x="601" y="1138"/>
                    <a:pt x="608" y="1158"/>
                    <a:pt x="608" y="1190"/>
                  </a:cubicBezTo>
                  <a:cubicBezTo>
                    <a:pt x="608" y="1319"/>
                    <a:pt x="608" y="1319"/>
                    <a:pt x="608" y="1319"/>
                  </a:cubicBezTo>
                  <a:cubicBezTo>
                    <a:pt x="608" y="1365"/>
                    <a:pt x="569" y="1384"/>
                    <a:pt x="524" y="1384"/>
                  </a:cubicBezTo>
                  <a:cubicBezTo>
                    <a:pt x="485" y="1384"/>
                    <a:pt x="459" y="1365"/>
                    <a:pt x="420" y="1365"/>
                  </a:cubicBezTo>
                  <a:cubicBezTo>
                    <a:pt x="407" y="1365"/>
                    <a:pt x="407" y="1391"/>
                    <a:pt x="401" y="1404"/>
                  </a:cubicBezTo>
                  <a:cubicBezTo>
                    <a:pt x="388" y="1423"/>
                    <a:pt x="382" y="1442"/>
                    <a:pt x="362" y="1455"/>
                  </a:cubicBezTo>
                  <a:cubicBezTo>
                    <a:pt x="343" y="1475"/>
                    <a:pt x="317" y="1475"/>
                    <a:pt x="297" y="1494"/>
                  </a:cubicBezTo>
                  <a:cubicBezTo>
                    <a:pt x="291" y="1500"/>
                    <a:pt x="291" y="1507"/>
                    <a:pt x="291" y="1513"/>
                  </a:cubicBezTo>
                  <a:cubicBezTo>
                    <a:pt x="259" y="1578"/>
                    <a:pt x="252" y="1610"/>
                    <a:pt x="226" y="1675"/>
                  </a:cubicBezTo>
                  <a:cubicBezTo>
                    <a:pt x="213" y="1720"/>
                    <a:pt x="200" y="1753"/>
                    <a:pt x="194" y="1798"/>
                  </a:cubicBezTo>
                  <a:cubicBezTo>
                    <a:pt x="194" y="1811"/>
                    <a:pt x="194" y="1824"/>
                    <a:pt x="187" y="1830"/>
                  </a:cubicBezTo>
                  <a:cubicBezTo>
                    <a:pt x="168" y="1895"/>
                    <a:pt x="136" y="1921"/>
                    <a:pt x="136" y="1979"/>
                  </a:cubicBezTo>
                  <a:cubicBezTo>
                    <a:pt x="136" y="2011"/>
                    <a:pt x="162" y="2024"/>
                    <a:pt x="162" y="2050"/>
                  </a:cubicBezTo>
                  <a:cubicBezTo>
                    <a:pt x="162" y="2069"/>
                    <a:pt x="149" y="2076"/>
                    <a:pt x="142" y="2095"/>
                  </a:cubicBezTo>
                  <a:cubicBezTo>
                    <a:pt x="136" y="2115"/>
                    <a:pt x="136" y="2128"/>
                    <a:pt x="123" y="2147"/>
                  </a:cubicBezTo>
                  <a:cubicBezTo>
                    <a:pt x="116" y="2160"/>
                    <a:pt x="110" y="2167"/>
                    <a:pt x="97" y="2180"/>
                  </a:cubicBezTo>
                  <a:cubicBezTo>
                    <a:pt x="97" y="2180"/>
                    <a:pt x="84" y="2180"/>
                    <a:pt x="84" y="2192"/>
                  </a:cubicBezTo>
                  <a:cubicBezTo>
                    <a:pt x="84" y="2205"/>
                    <a:pt x="91" y="2218"/>
                    <a:pt x="91" y="2231"/>
                  </a:cubicBezTo>
                  <a:cubicBezTo>
                    <a:pt x="91" y="2238"/>
                    <a:pt x="84" y="2238"/>
                    <a:pt x="84" y="2244"/>
                  </a:cubicBezTo>
                  <a:cubicBezTo>
                    <a:pt x="84" y="2251"/>
                    <a:pt x="91" y="2257"/>
                    <a:pt x="84" y="2270"/>
                  </a:cubicBezTo>
                  <a:cubicBezTo>
                    <a:pt x="77" y="2289"/>
                    <a:pt x="58" y="2296"/>
                    <a:pt x="39" y="2315"/>
                  </a:cubicBezTo>
                  <a:cubicBezTo>
                    <a:pt x="26" y="2341"/>
                    <a:pt x="32" y="2361"/>
                    <a:pt x="32" y="2393"/>
                  </a:cubicBezTo>
                  <a:cubicBezTo>
                    <a:pt x="32" y="2419"/>
                    <a:pt x="32" y="2438"/>
                    <a:pt x="19" y="2458"/>
                  </a:cubicBezTo>
                  <a:cubicBezTo>
                    <a:pt x="13" y="2477"/>
                    <a:pt x="0" y="2483"/>
                    <a:pt x="0" y="2503"/>
                  </a:cubicBezTo>
                  <a:cubicBezTo>
                    <a:pt x="0" y="2529"/>
                    <a:pt x="13" y="2535"/>
                    <a:pt x="19" y="2561"/>
                  </a:cubicBezTo>
                </a:path>
              </a:pathLst>
            </a:custGeom>
            <a:solidFill>
              <a:schemeClr val="accent2"/>
            </a:solidFill>
            <a:ln w="28575" cap="flat" cmpd="sng">
              <a:solidFill>
                <a:schemeClr val="bg1"/>
              </a:solidFill>
              <a:bevel/>
              <a:headEnd/>
              <a:tailEnd/>
            </a:ln>
            <a:effectLst/>
          </p:spPr>
          <p:txBody>
            <a:bodyPr wrap="none" anchor="ctr"/>
            <a:lstStyle/>
            <a:p>
              <a:endParaRPr lang="en-US"/>
            </a:p>
          </p:txBody>
        </p:sp>
        <p:sp>
          <p:nvSpPr>
            <p:cNvPr id="167" name="Freeform 89"/>
            <p:cNvSpPr>
              <a:spLocks noChangeArrowheads="1"/>
            </p:cNvSpPr>
            <p:nvPr/>
          </p:nvSpPr>
          <p:spPr bwMode="auto">
            <a:xfrm>
              <a:off x="10713215" y="5631345"/>
              <a:ext cx="1619638" cy="1622795"/>
            </a:xfrm>
            <a:custGeom>
              <a:avLst/>
              <a:gdLst>
                <a:gd name="T0" fmla="*/ 7 w 2342"/>
                <a:gd name="T1" fmla="*/ 181 h 2348"/>
                <a:gd name="T2" fmla="*/ 123 w 2342"/>
                <a:gd name="T3" fmla="*/ 200 h 2348"/>
                <a:gd name="T4" fmla="*/ 207 w 2342"/>
                <a:gd name="T5" fmla="*/ 187 h 2348"/>
                <a:gd name="T6" fmla="*/ 304 w 2342"/>
                <a:gd name="T7" fmla="*/ 136 h 2348"/>
                <a:gd name="T8" fmla="*/ 362 w 2342"/>
                <a:gd name="T9" fmla="*/ 200 h 2348"/>
                <a:gd name="T10" fmla="*/ 401 w 2342"/>
                <a:gd name="T11" fmla="*/ 343 h 2348"/>
                <a:gd name="T12" fmla="*/ 382 w 2342"/>
                <a:gd name="T13" fmla="*/ 349 h 2348"/>
                <a:gd name="T14" fmla="*/ 272 w 2342"/>
                <a:gd name="T15" fmla="*/ 323 h 2348"/>
                <a:gd name="T16" fmla="*/ 123 w 2342"/>
                <a:gd name="T17" fmla="*/ 414 h 2348"/>
                <a:gd name="T18" fmla="*/ 123 w 2342"/>
                <a:gd name="T19" fmla="*/ 381 h 2348"/>
                <a:gd name="T20" fmla="*/ 0 w 2342"/>
                <a:gd name="T21" fmla="*/ 291 h 2348"/>
                <a:gd name="T22" fmla="*/ 13 w 2342"/>
                <a:gd name="T23" fmla="*/ 213 h 2348"/>
                <a:gd name="T24" fmla="*/ 272 w 2342"/>
                <a:gd name="T25" fmla="*/ 459 h 2348"/>
                <a:gd name="T26" fmla="*/ 259 w 2342"/>
                <a:gd name="T27" fmla="*/ 433 h 2348"/>
                <a:gd name="T28" fmla="*/ 233 w 2342"/>
                <a:gd name="T29" fmla="*/ 478 h 2348"/>
                <a:gd name="T30" fmla="*/ 233 w 2342"/>
                <a:gd name="T31" fmla="*/ 537 h 2348"/>
                <a:gd name="T32" fmla="*/ 272 w 2342"/>
                <a:gd name="T33" fmla="*/ 459 h 2348"/>
                <a:gd name="T34" fmla="*/ 860 w 2342"/>
                <a:gd name="T35" fmla="*/ 440 h 2348"/>
                <a:gd name="T36" fmla="*/ 970 w 2342"/>
                <a:gd name="T37" fmla="*/ 614 h 2348"/>
                <a:gd name="T38" fmla="*/ 1158 w 2342"/>
                <a:gd name="T39" fmla="*/ 1190 h 2348"/>
                <a:gd name="T40" fmla="*/ 1119 w 2342"/>
                <a:gd name="T41" fmla="*/ 1403 h 2348"/>
                <a:gd name="T42" fmla="*/ 1138 w 2342"/>
                <a:gd name="T43" fmla="*/ 1545 h 2348"/>
                <a:gd name="T44" fmla="*/ 1248 w 2342"/>
                <a:gd name="T45" fmla="*/ 1552 h 2348"/>
                <a:gd name="T46" fmla="*/ 1391 w 2342"/>
                <a:gd name="T47" fmla="*/ 1642 h 2348"/>
                <a:gd name="T48" fmla="*/ 1423 w 2342"/>
                <a:gd name="T49" fmla="*/ 2063 h 2348"/>
                <a:gd name="T50" fmla="*/ 1423 w 2342"/>
                <a:gd name="T51" fmla="*/ 2257 h 2348"/>
                <a:gd name="T52" fmla="*/ 1332 w 2342"/>
                <a:gd name="T53" fmla="*/ 2257 h 2348"/>
                <a:gd name="T54" fmla="*/ 1442 w 2342"/>
                <a:gd name="T55" fmla="*/ 2347 h 2348"/>
                <a:gd name="T56" fmla="*/ 1500 w 2342"/>
                <a:gd name="T57" fmla="*/ 2270 h 2348"/>
                <a:gd name="T58" fmla="*/ 1675 w 2342"/>
                <a:gd name="T59" fmla="*/ 2063 h 2348"/>
                <a:gd name="T60" fmla="*/ 1779 w 2342"/>
                <a:gd name="T61" fmla="*/ 1966 h 2348"/>
                <a:gd name="T62" fmla="*/ 1908 w 2342"/>
                <a:gd name="T63" fmla="*/ 1882 h 2348"/>
                <a:gd name="T64" fmla="*/ 1895 w 2342"/>
                <a:gd name="T65" fmla="*/ 1804 h 2348"/>
                <a:gd name="T66" fmla="*/ 1908 w 2342"/>
                <a:gd name="T67" fmla="*/ 1714 h 2348"/>
                <a:gd name="T68" fmla="*/ 1979 w 2342"/>
                <a:gd name="T69" fmla="*/ 1675 h 2348"/>
                <a:gd name="T70" fmla="*/ 2031 w 2342"/>
                <a:gd name="T71" fmla="*/ 1545 h 2348"/>
                <a:gd name="T72" fmla="*/ 2089 w 2342"/>
                <a:gd name="T73" fmla="*/ 1390 h 2348"/>
                <a:gd name="T74" fmla="*/ 2063 w 2342"/>
                <a:gd name="T75" fmla="*/ 1287 h 2348"/>
                <a:gd name="T76" fmla="*/ 2134 w 2342"/>
                <a:gd name="T77" fmla="*/ 1216 h 2348"/>
                <a:gd name="T78" fmla="*/ 2095 w 2342"/>
                <a:gd name="T79" fmla="*/ 1190 h 2348"/>
                <a:gd name="T80" fmla="*/ 2180 w 2342"/>
                <a:gd name="T81" fmla="*/ 996 h 2348"/>
                <a:gd name="T82" fmla="*/ 2322 w 2342"/>
                <a:gd name="T83" fmla="*/ 808 h 2348"/>
                <a:gd name="T84" fmla="*/ 2335 w 2342"/>
                <a:gd name="T85" fmla="*/ 595 h 2348"/>
                <a:gd name="T86" fmla="*/ 2270 w 2342"/>
                <a:gd name="T87" fmla="*/ 459 h 2348"/>
                <a:gd name="T88" fmla="*/ 2128 w 2342"/>
                <a:gd name="T89" fmla="*/ 446 h 2348"/>
                <a:gd name="T90" fmla="*/ 1908 w 2342"/>
                <a:gd name="T91" fmla="*/ 401 h 2348"/>
                <a:gd name="T92" fmla="*/ 1766 w 2342"/>
                <a:gd name="T93" fmla="*/ 155 h 2348"/>
                <a:gd name="T94" fmla="*/ 1539 w 2342"/>
                <a:gd name="T95" fmla="*/ 116 h 2348"/>
                <a:gd name="T96" fmla="*/ 1248 w 2342"/>
                <a:gd name="T97" fmla="*/ 13 h 2348"/>
                <a:gd name="T98" fmla="*/ 1158 w 2342"/>
                <a:gd name="T99" fmla="*/ 0 h 2348"/>
                <a:gd name="T100" fmla="*/ 1100 w 2342"/>
                <a:gd name="T101" fmla="*/ 77 h 2348"/>
                <a:gd name="T102" fmla="*/ 1009 w 2342"/>
                <a:gd name="T103" fmla="*/ 252 h 2348"/>
                <a:gd name="T104" fmla="*/ 860 w 2342"/>
                <a:gd name="T105" fmla="*/ 440 h 2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42" h="2348">
                  <a:moveTo>
                    <a:pt x="7" y="181"/>
                  </a:moveTo>
                  <a:lnTo>
                    <a:pt x="7" y="181"/>
                  </a:lnTo>
                  <a:cubicBezTo>
                    <a:pt x="78" y="181"/>
                    <a:pt x="78" y="181"/>
                    <a:pt x="78" y="181"/>
                  </a:cubicBezTo>
                  <a:cubicBezTo>
                    <a:pt x="97" y="181"/>
                    <a:pt x="103" y="200"/>
                    <a:pt x="123" y="200"/>
                  </a:cubicBezTo>
                  <a:cubicBezTo>
                    <a:pt x="136" y="200"/>
                    <a:pt x="142" y="187"/>
                    <a:pt x="155" y="187"/>
                  </a:cubicBezTo>
                  <a:cubicBezTo>
                    <a:pt x="207" y="187"/>
                    <a:pt x="207" y="187"/>
                    <a:pt x="207" y="187"/>
                  </a:cubicBezTo>
                  <a:cubicBezTo>
                    <a:pt x="233" y="194"/>
                    <a:pt x="233" y="194"/>
                    <a:pt x="233" y="194"/>
                  </a:cubicBezTo>
                  <a:cubicBezTo>
                    <a:pt x="265" y="181"/>
                    <a:pt x="265" y="136"/>
                    <a:pt x="304" y="136"/>
                  </a:cubicBezTo>
                  <a:cubicBezTo>
                    <a:pt x="317" y="136"/>
                    <a:pt x="310" y="168"/>
                    <a:pt x="317" y="181"/>
                  </a:cubicBezTo>
                  <a:cubicBezTo>
                    <a:pt x="330" y="194"/>
                    <a:pt x="349" y="187"/>
                    <a:pt x="362" y="200"/>
                  </a:cubicBezTo>
                  <a:cubicBezTo>
                    <a:pt x="382" y="220"/>
                    <a:pt x="375" y="239"/>
                    <a:pt x="382" y="265"/>
                  </a:cubicBezTo>
                  <a:cubicBezTo>
                    <a:pt x="382" y="297"/>
                    <a:pt x="401" y="310"/>
                    <a:pt x="401" y="343"/>
                  </a:cubicBezTo>
                  <a:cubicBezTo>
                    <a:pt x="401" y="362"/>
                    <a:pt x="401" y="362"/>
                    <a:pt x="401" y="362"/>
                  </a:cubicBezTo>
                  <a:cubicBezTo>
                    <a:pt x="395" y="355"/>
                    <a:pt x="395" y="349"/>
                    <a:pt x="382" y="349"/>
                  </a:cubicBezTo>
                  <a:cubicBezTo>
                    <a:pt x="349" y="349"/>
                    <a:pt x="343" y="375"/>
                    <a:pt x="310" y="388"/>
                  </a:cubicBezTo>
                  <a:cubicBezTo>
                    <a:pt x="310" y="355"/>
                    <a:pt x="304" y="323"/>
                    <a:pt x="272" y="323"/>
                  </a:cubicBezTo>
                  <a:cubicBezTo>
                    <a:pt x="246" y="323"/>
                    <a:pt x="246" y="355"/>
                    <a:pt x="220" y="375"/>
                  </a:cubicBezTo>
                  <a:cubicBezTo>
                    <a:pt x="188" y="401"/>
                    <a:pt x="155" y="394"/>
                    <a:pt x="123" y="414"/>
                  </a:cubicBezTo>
                  <a:cubicBezTo>
                    <a:pt x="110" y="414"/>
                    <a:pt x="110" y="414"/>
                    <a:pt x="110" y="414"/>
                  </a:cubicBezTo>
                  <a:cubicBezTo>
                    <a:pt x="117" y="401"/>
                    <a:pt x="123" y="394"/>
                    <a:pt x="123" y="381"/>
                  </a:cubicBezTo>
                  <a:cubicBezTo>
                    <a:pt x="123" y="304"/>
                    <a:pt x="123" y="304"/>
                    <a:pt x="123" y="304"/>
                  </a:cubicBezTo>
                  <a:cubicBezTo>
                    <a:pt x="78" y="291"/>
                    <a:pt x="52" y="291"/>
                    <a:pt x="0" y="291"/>
                  </a:cubicBezTo>
                  <a:cubicBezTo>
                    <a:pt x="0" y="284"/>
                    <a:pt x="0" y="284"/>
                    <a:pt x="0" y="278"/>
                  </a:cubicBezTo>
                  <a:cubicBezTo>
                    <a:pt x="0" y="252"/>
                    <a:pt x="13" y="239"/>
                    <a:pt x="13" y="213"/>
                  </a:cubicBezTo>
                  <a:cubicBezTo>
                    <a:pt x="13" y="200"/>
                    <a:pt x="13" y="194"/>
                    <a:pt x="7" y="181"/>
                  </a:cubicBezTo>
                  <a:close/>
                  <a:moveTo>
                    <a:pt x="272" y="459"/>
                  </a:moveTo>
                  <a:lnTo>
                    <a:pt x="272" y="459"/>
                  </a:lnTo>
                  <a:cubicBezTo>
                    <a:pt x="272" y="446"/>
                    <a:pt x="265" y="440"/>
                    <a:pt x="259" y="433"/>
                  </a:cubicBezTo>
                  <a:cubicBezTo>
                    <a:pt x="246" y="440"/>
                    <a:pt x="246" y="440"/>
                    <a:pt x="246" y="440"/>
                  </a:cubicBezTo>
                  <a:cubicBezTo>
                    <a:pt x="246" y="453"/>
                    <a:pt x="246" y="465"/>
                    <a:pt x="233" y="478"/>
                  </a:cubicBezTo>
                  <a:cubicBezTo>
                    <a:pt x="226" y="491"/>
                    <a:pt x="207" y="491"/>
                    <a:pt x="207" y="504"/>
                  </a:cubicBezTo>
                  <a:cubicBezTo>
                    <a:pt x="207" y="517"/>
                    <a:pt x="226" y="524"/>
                    <a:pt x="233" y="537"/>
                  </a:cubicBezTo>
                  <a:cubicBezTo>
                    <a:pt x="239" y="562"/>
                    <a:pt x="239" y="575"/>
                    <a:pt x="252" y="601"/>
                  </a:cubicBezTo>
                  <a:cubicBezTo>
                    <a:pt x="272" y="550"/>
                    <a:pt x="272" y="511"/>
                    <a:pt x="272" y="459"/>
                  </a:cubicBezTo>
                  <a:close/>
                  <a:moveTo>
                    <a:pt x="860" y="440"/>
                  </a:moveTo>
                  <a:lnTo>
                    <a:pt x="860" y="440"/>
                  </a:lnTo>
                  <a:cubicBezTo>
                    <a:pt x="873" y="446"/>
                    <a:pt x="880" y="459"/>
                    <a:pt x="893" y="472"/>
                  </a:cubicBezTo>
                  <a:cubicBezTo>
                    <a:pt x="931" y="524"/>
                    <a:pt x="951" y="556"/>
                    <a:pt x="970" y="614"/>
                  </a:cubicBezTo>
                  <a:cubicBezTo>
                    <a:pt x="1009" y="705"/>
                    <a:pt x="1054" y="744"/>
                    <a:pt x="1093" y="841"/>
                  </a:cubicBezTo>
                  <a:cubicBezTo>
                    <a:pt x="1151" y="970"/>
                    <a:pt x="1158" y="1054"/>
                    <a:pt x="1158" y="1190"/>
                  </a:cubicBezTo>
                  <a:cubicBezTo>
                    <a:pt x="1158" y="1235"/>
                    <a:pt x="1158" y="1235"/>
                    <a:pt x="1158" y="1235"/>
                  </a:cubicBezTo>
                  <a:cubicBezTo>
                    <a:pt x="1158" y="1300"/>
                    <a:pt x="1125" y="1332"/>
                    <a:pt x="1119" y="1403"/>
                  </a:cubicBezTo>
                  <a:cubicBezTo>
                    <a:pt x="1119" y="1410"/>
                    <a:pt x="1119" y="1410"/>
                    <a:pt x="1119" y="1416"/>
                  </a:cubicBezTo>
                  <a:cubicBezTo>
                    <a:pt x="1119" y="1468"/>
                    <a:pt x="1125" y="1507"/>
                    <a:pt x="1138" y="1545"/>
                  </a:cubicBezTo>
                  <a:lnTo>
                    <a:pt x="1138" y="1545"/>
                  </a:lnTo>
                  <a:cubicBezTo>
                    <a:pt x="1177" y="1545"/>
                    <a:pt x="1203" y="1552"/>
                    <a:pt x="1248" y="1552"/>
                  </a:cubicBezTo>
                  <a:cubicBezTo>
                    <a:pt x="1384" y="1552"/>
                    <a:pt x="1384" y="1552"/>
                    <a:pt x="1384" y="1552"/>
                  </a:cubicBezTo>
                  <a:cubicBezTo>
                    <a:pt x="1391" y="1642"/>
                    <a:pt x="1391" y="1642"/>
                    <a:pt x="1391" y="1642"/>
                  </a:cubicBezTo>
                  <a:cubicBezTo>
                    <a:pt x="1391" y="1752"/>
                    <a:pt x="1391" y="1817"/>
                    <a:pt x="1391" y="1927"/>
                  </a:cubicBezTo>
                  <a:cubicBezTo>
                    <a:pt x="1391" y="1979"/>
                    <a:pt x="1416" y="2005"/>
                    <a:pt x="1423" y="2063"/>
                  </a:cubicBezTo>
                  <a:cubicBezTo>
                    <a:pt x="1429" y="2095"/>
                    <a:pt x="1423" y="2108"/>
                    <a:pt x="1423" y="2140"/>
                  </a:cubicBezTo>
                  <a:cubicBezTo>
                    <a:pt x="1423" y="2186"/>
                    <a:pt x="1429" y="2212"/>
                    <a:pt x="1423" y="2257"/>
                  </a:cubicBezTo>
                  <a:cubicBezTo>
                    <a:pt x="1332" y="2257"/>
                    <a:pt x="1332" y="2257"/>
                    <a:pt x="1332" y="2257"/>
                  </a:cubicBezTo>
                  <a:lnTo>
                    <a:pt x="1332" y="2257"/>
                  </a:lnTo>
                  <a:cubicBezTo>
                    <a:pt x="1332" y="2263"/>
                    <a:pt x="1371" y="2289"/>
                    <a:pt x="1397" y="2308"/>
                  </a:cubicBezTo>
                  <a:cubicBezTo>
                    <a:pt x="1416" y="2321"/>
                    <a:pt x="1416" y="2347"/>
                    <a:pt x="1442" y="2347"/>
                  </a:cubicBezTo>
                  <a:cubicBezTo>
                    <a:pt x="1455" y="2347"/>
                    <a:pt x="1468" y="2334"/>
                    <a:pt x="1475" y="2321"/>
                  </a:cubicBezTo>
                  <a:cubicBezTo>
                    <a:pt x="1481" y="2302"/>
                    <a:pt x="1488" y="2289"/>
                    <a:pt x="1500" y="2270"/>
                  </a:cubicBezTo>
                  <a:cubicBezTo>
                    <a:pt x="1526" y="2244"/>
                    <a:pt x="1539" y="2224"/>
                    <a:pt x="1565" y="2198"/>
                  </a:cubicBezTo>
                  <a:cubicBezTo>
                    <a:pt x="1611" y="2147"/>
                    <a:pt x="1643" y="2121"/>
                    <a:pt x="1675" y="2063"/>
                  </a:cubicBezTo>
                  <a:cubicBezTo>
                    <a:pt x="1688" y="2037"/>
                    <a:pt x="1682" y="2017"/>
                    <a:pt x="1701" y="1992"/>
                  </a:cubicBezTo>
                  <a:cubicBezTo>
                    <a:pt x="1720" y="1972"/>
                    <a:pt x="1753" y="1972"/>
                    <a:pt x="1779" y="1966"/>
                  </a:cubicBezTo>
                  <a:cubicBezTo>
                    <a:pt x="1804" y="1953"/>
                    <a:pt x="1824" y="1933"/>
                    <a:pt x="1850" y="1921"/>
                  </a:cubicBezTo>
                  <a:cubicBezTo>
                    <a:pt x="1876" y="1908"/>
                    <a:pt x="1908" y="1908"/>
                    <a:pt x="1908" y="1882"/>
                  </a:cubicBezTo>
                  <a:cubicBezTo>
                    <a:pt x="1908" y="1875"/>
                    <a:pt x="1902" y="1869"/>
                    <a:pt x="1902" y="1862"/>
                  </a:cubicBezTo>
                  <a:cubicBezTo>
                    <a:pt x="1895" y="1843"/>
                    <a:pt x="1895" y="1830"/>
                    <a:pt x="1895" y="1804"/>
                  </a:cubicBezTo>
                  <a:cubicBezTo>
                    <a:pt x="1895" y="1785"/>
                    <a:pt x="1895" y="1772"/>
                    <a:pt x="1902" y="1752"/>
                  </a:cubicBezTo>
                  <a:cubicBezTo>
                    <a:pt x="1902" y="1739"/>
                    <a:pt x="1902" y="1720"/>
                    <a:pt x="1908" y="1714"/>
                  </a:cubicBezTo>
                  <a:cubicBezTo>
                    <a:pt x="1914" y="1707"/>
                    <a:pt x="1934" y="1714"/>
                    <a:pt x="1940" y="1707"/>
                  </a:cubicBezTo>
                  <a:cubicBezTo>
                    <a:pt x="1960" y="1701"/>
                    <a:pt x="1966" y="1688"/>
                    <a:pt x="1979" y="1675"/>
                  </a:cubicBezTo>
                  <a:cubicBezTo>
                    <a:pt x="2005" y="1655"/>
                    <a:pt x="2031" y="1642"/>
                    <a:pt x="2031" y="1617"/>
                  </a:cubicBezTo>
                  <a:cubicBezTo>
                    <a:pt x="2031" y="1545"/>
                    <a:pt x="2031" y="1545"/>
                    <a:pt x="2031" y="1545"/>
                  </a:cubicBezTo>
                  <a:cubicBezTo>
                    <a:pt x="2031" y="1526"/>
                    <a:pt x="2024" y="1513"/>
                    <a:pt x="2031" y="1494"/>
                  </a:cubicBezTo>
                  <a:cubicBezTo>
                    <a:pt x="2050" y="1448"/>
                    <a:pt x="2089" y="1436"/>
                    <a:pt x="2089" y="1390"/>
                  </a:cubicBezTo>
                  <a:cubicBezTo>
                    <a:pt x="2089" y="1364"/>
                    <a:pt x="2089" y="1345"/>
                    <a:pt x="2076" y="1319"/>
                  </a:cubicBezTo>
                  <a:cubicBezTo>
                    <a:pt x="2076" y="1306"/>
                    <a:pt x="2063" y="1300"/>
                    <a:pt x="2063" y="1287"/>
                  </a:cubicBezTo>
                  <a:cubicBezTo>
                    <a:pt x="2063" y="1274"/>
                    <a:pt x="2076" y="1280"/>
                    <a:pt x="2076" y="1274"/>
                  </a:cubicBezTo>
                  <a:cubicBezTo>
                    <a:pt x="2095" y="1248"/>
                    <a:pt x="2115" y="1235"/>
                    <a:pt x="2134" y="1216"/>
                  </a:cubicBezTo>
                  <a:lnTo>
                    <a:pt x="2134" y="1216"/>
                  </a:lnTo>
                  <a:cubicBezTo>
                    <a:pt x="2128" y="1203"/>
                    <a:pt x="2115" y="1196"/>
                    <a:pt x="2095" y="1190"/>
                  </a:cubicBezTo>
                  <a:cubicBezTo>
                    <a:pt x="2089" y="1170"/>
                    <a:pt x="2089" y="1170"/>
                    <a:pt x="2089" y="1170"/>
                  </a:cubicBezTo>
                  <a:cubicBezTo>
                    <a:pt x="2134" y="1112"/>
                    <a:pt x="2128" y="1054"/>
                    <a:pt x="2180" y="996"/>
                  </a:cubicBezTo>
                  <a:cubicBezTo>
                    <a:pt x="2212" y="963"/>
                    <a:pt x="2264" y="996"/>
                    <a:pt x="2302" y="957"/>
                  </a:cubicBezTo>
                  <a:cubicBezTo>
                    <a:pt x="2335" y="918"/>
                    <a:pt x="2322" y="866"/>
                    <a:pt x="2322" y="808"/>
                  </a:cubicBezTo>
                  <a:cubicBezTo>
                    <a:pt x="2322" y="737"/>
                    <a:pt x="2302" y="679"/>
                    <a:pt x="2238" y="646"/>
                  </a:cubicBezTo>
                  <a:cubicBezTo>
                    <a:pt x="2264" y="614"/>
                    <a:pt x="2290" y="595"/>
                    <a:pt x="2335" y="595"/>
                  </a:cubicBezTo>
                  <a:cubicBezTo>
                    <a:pt x="2335" y="543"/>
                    <a:pt x="2341" y="517"/>
                    <a:pt x="2335" y="465"/>
                  </a:cubicBezTo>
                  <a:cubicBezTo>
                    <a:pt x="2309" y="465"/>
                    <a:pt x="2296" y="459"/>
                    <a:pt x="2270" y="459"/>
                  </a:cubicBezTo>
                  <a:cubicBezTo>
                    <a:pt x="2231" y="459"/>
                    <a:pt x="2218" y="498"/>
                    <a:pt x="2180" y="498"/>
                  </a:cubicBezTo>
                  <a:cubicBezTo>
                    <a:pt x="2154" y="498"/>
                    <a:pt x="2154" y="446"/>
                    <a:pt x="2128" y="446"/>
                  </a:cubicBezTo>
                  <a:cubicBezTo>
                    <a:pt x="2076" y="446"/>
                    <a:pt x="2057" y="498"/>
                    <a:pt x="2005" y="498"/>
                  </a:cubicBezTo>
                  <a:cubicBezTo>
                    <a:pt x="1947" y="498"/>
                    <a:pt x="1934" y="446"/>
                    <a:pt x="1908" y="401"/>
                  </a:cubicBezTo>
                  <a:cubicBezTo>
                    <a:pt x="1876" y="336"/>
                    <a:pt x="1869" y="291"/>
                    <a:pt x="1850" y="220"/>
                  </a:cubicBezTo>
                  <a:cubicBezTo>
                    <a:pt x="1837" y="181"/>
                    <a:pt x="1798" y="174"/>
                    <a:pt x="1766" y="155"/>
                  </a:cubicBezTo>
                  <a:cubicBezTo>
                    <a:pt x="1720" y="123"/>
                    <a:pt x="1701" y="90"/>
                    <a:pt x="1649" y="90"/>
                  </a:cubicBezTo>
                  <a:cubicBezTo>
                    <a:pt x="1604" y="90"/>
                    <a:pt x="1585" y="103"/>
                    <a:pt x="1539" y="116"/>
                  </a:cubicBezTo>
                  <a:cubicBezTo>
                    <a:pt x="1488" y="116"/>
                    <a:pt x="1455" y="123"/>
                    <a:pt x="1403" y="103"/>
                  </a:cubicBezTo>
                  <a:cubicBezTo>
                    <a:pt x="1339" y="77"/>
                    <a:pt x="1313" y="32"/>
                    <a:pt x="1248" y="13"/>
                  </a:cubicBezTo>
                  <a:cubicBezTo>
                    <a:pt x="1216" y="6"/>
                    <a:pt x="1190" y="19"/>
                    <a:pt x="1158" y="0"/>
                  </a:cubicBezTo>
                  <a:lnTo>
                    <a:pt x="1158" y="0"/>
                  </a:lnTo>
                  <a:lnTo>
                    <a:pt x="1158" y="0"/>
                  </a:lnTo>
                  <a:cubicBezTo>
                    <a:pt x="1138" y="32"/>
                    <a:pt x="1125" y="45"/>
                    <a:pt x="1100" y="77"/>
                  </a:cubicBezTo>
                  <a:cubicBezTo>
                    <a:pt x="1061" y="123"/>
                    <a:pt x="1061" y="162"/>
                    <a:pt x="1035" y="220"/>
                  </a:cubicBezTo>
                  <a:cubicBezTo>
                    <a:pt x="1028" y="233"/>
                    <a:pt x="1022" y="239"/>
                    <a:pt x="1009" y="252"/>
                  </a:cubicBezTo>
                  <a:cubicBezTo>
                    <a:pt x="970" y="304"/>
                    <a:pt x="944" y="330"/>
                    <a:pt x="905" y="375"/>
                  </a:cubicBezTo>
                  <a:cubicBezTo>
                    <a:pt x="886" y="394"/>
                    <a:pt x="873" y="414"/>
                    <a:pt x="860" y="440"/>
                  </a:cubicBezTo>
                  <a:close/>
                </a:path>
              </a:pathLst>
            </a:custGeom>
            <a:grpFill/>
            <a:ln w="28575" cap="flat" cmpd="sng">
              <a:solidFill>
                <a:schemeClr val="bg1"/>
              </a:solidFill>
              <a:bevel/>
              <a:headEnd/>
              <a:tailEnd/>
            </a:ln>
            <a:effectLst/>
          </p:spPr>
          <p:txBody>
            <a:bodyPr wrap="none" anchor="ctr"/>
            <a:lstStyle/>
            <a:p>
              <a:endParaRPr lang="en-US"/>
            </a:p>
          </p:txBody>
        </p:sp>
        <p:sp>
          <p:nvSpPr>
            <p:cNvPr id="168" name="Freeform 90"/>
            <p:cNvSpPr>
              <a:spLocks noChangeArrowheads="1"/>
            </p:cNvSpPr>
            <p:nvPr/>
          </p:nvSpPr>
          <p:spPr bwMode="auto">
            <a:xfrm>
              <a:off x="12570766" y="7519523"/>
              <a:ext cx="3150823" cy="2598912"/>
            </a:xfrm>
            <a:custGeom>
              <a:avLst/>
              <a:gdLst>
                <a:gd name="T0" fmla="*/ 4469 w 4554"/>
                <a:gd name="T1" fmla="*/ 3168 h 3757"/>
                <a:gd name="T2" fmla="*/ 4450 w 4554"/>
                <a:gd name="T3" fmla="*/ 3329 h 3757"/>
                <a:gd name="T4" fmla="*/ 4553 w 4554"/>
                <a:gd name="T5" fmla="*/ 3329 h 3757"/>
                <a:gd name="T6" fmla="*/ 4495 w 4554"/>
                <a:gd name="T7" fmla="*/ 3116 h 3757"/>
                <a:gd name="T8" fmla="*/ 2154 w 4554"/>
                <a:gd name="T9" fmla="*/ 3155 h 3757"/>
                <a:gd name="T10" fmla="*/ 2328 w 4554"/>
                <a:gd name="T11" fmla="*/ 3239 h 3757"/>
                <a:gd name="T12" fmla="*/ 2567 w 4554"/>
                <a:gd name="T13" fmla="*/ 3510 h 3757"/>
                <a:gd name="T14" fmla="*/ 2846 w 4554"/>
                <a:gd name="T15" fmla="*/ 3627 h 3757"/>
                <a:gd name="T16" fmla="*/ 3143 w 4554"/>
                <a:gd name="T17" fmla="*/ 3517 h 3757"/>
                <a:gd name="T18" fmla="*/ 3376 w 4554"/>
                <a:gd name="T19" fmla="*/ 3633 h 3757"/>
                <a:gd name="T20" fmla="*/ 3622 w 4554"/>
                <a:gd name="T21" fmla="*/ 3750 h 3757"/>
                <a:gd name="T22" fmla="*/ 3570 w 4554"/>
                <a:gd name="T23" fmla="*/ 3459 h 3757"/>
                <a:gd name="T24" fmla="*/ 3447 w 4554"/>
                <a:gd name="T25" fmla="*/ 3271 h 3757"/>
                <a:gd name="T26" fmla="*/ 3227 w 4554"/>
                <a:gd name="T27" fmla="*/ 3135 h 3757"/>
                <a:gd name="T28" fmla="*/ 3266 w 4554"/>
                <a:gd name="T29" fmla="*/ 3045 h 3757"/>
                <a:gd name="T30" fmla="*/ 3305 w 4554"/>
                <a:gd name="T31" fmla="*/ 2941 h 3757"/>
                <a:gd name="T32" fmla="*/ 3311 w 4554"/>
                <a:gd name="T33" fmla="*/ 2670 h 3757"/>
                <a:gd name="T34" fmla="*/ 3311 w 4554"/>
                <a:gd name="T35" fmla="*/ 2372 h 3757"/>
                <a:gd name="T36" fmla="*/ 3357 w 4554"/>
                <a:gd name="T37" fmla="*/ 2133 h 3757"/>
                <a:gd name="T38" fmla="*/ 3350 w 4554"/>
                <a:gd name="T39" fmla="*/ 2075 h 3757"/>
                <a:gd name="T40" fmla="*/ 3201 w 4554"/>
                <a:gd name="T41" fmla="*/ 1538 h 3757"/>
                <a:gd name="T42" fmla="*/ 3298 w 4554"/>
                <a:gd name="T43" fmla="*/ 1370 h 3757"/>
                <a:gd name="T44" fmla="*/ 3285 w 4554"/>
                <a:gd name="T45" fmla="*/ 1027 h 3757"/>
                <a:gd name="T46" fmla="*/ 3130 w 4554"/>
                <a:gd name="T47" fmla="*/ 1014 h 3757"/>
                <a:gd name="T48" fmla="*/ 3098 w 4554"/>
                <a:gd name="T49" fmla="*/ 1506 h 3757"/>
                <a:gd name="T50" fmla="*/ 2917 w 4554"/>
                <a:gd name="T51" fmla="*/ 1266 h 3757"/>
                <a:gd name="T52" fmla="*/ 2671 w 4554"/>
                <a:gd name="T53" fmla="*/ 1098 h 3757"/>
                <a:gd name="T54" fmla="*/ 2522 w 4554"/>
                <a:gd name="T55" fmla="*/ 1143 h 3757"/>
                <a:gd name="T56" fmla="*/ 2497 w 4554"/>
                <a:gd name="T57" fmla="*/ 891 h 3757"/>
                <a:gd name="T58" fmla="*/ 2645 w 4554"/>
                <a:gd name="T59" fmla="*/ 671 h 3757"/>
                <a:gd name="T60" fmla="*/ 2451 w 4554"/>
                <a:gd name="T61" fmla="*/ 549 h 3757"/>
                <a:gd name="T62" fmla="*/ 2406 w 4554"/>
                <a:gd name="T63" fmla="*/ 381 h 3757"/>
                <a:gd name="T64" fmla="*/ 2179 w 4554"/>
                <a:gd name="T65" fmla="*/ 194 h 3757"/>
                <a:gd name="T66" fmla="*/ 2063 w 4554"/>
                <a:gd name="T67" fmla="*/ 0 h 3757"/>
                <a:gd name="T68" fmla="*/ 1960 w 4554"/>
                <a:gd name="T69" fmla="*/ 155 h 3757"/>
                <a:gd name="T70" fmla="*/ 1876 w 4554"/>
                <a:gd name="T71" fmla="*/ 233 h 3757"/>
                <a:gd name="T72" fmla="*/ 1701 w 4554"/>
                <a:gd name="T73" fmla="*/ 181 h 3757"/>
                <a:gd name="T74" fmla="*/ 1565 w 4554"/>
                <a:gd name="T75" fmla="*/ 246 h 3757"/>
                <a:gd name="T76" fmla="*/ 1319 w 4554"/>
                <a:gd name="T77" fmla="*/ 252 h 3757"/>
                <a:gd name="T78" fmla="*/ 1196 w 4554"/>
                <a:gd name="T79" fmla="*/ 116 h 3757"/>
                <a:gd name="T80" fmla="*/ 1061 w 4554"/>
                <a:gd name="T81" fmla="*/ 142 h 3757"/>
                <a:gd name="T82" fmla="*/ 938 w 4554"/>
                <a:gd name="T83" fmla="*/ 187 h 3757"/>
                <a:gd name="T84" fmla="*/ 854 w 4554"/>
                <a:gd name="T85" fmla="*/ 310 h 3757"/>
                <a:gd name="T86" fmla="*/ 705 w 4554"/>
                <a:gd name="T87" fmla="*/ 97 h 3757"/>
                <a:gd name="T88" fmla="*/ 530 w 4554"/>
                <a:gd name="T89" fmla="*/ 362 h 3757"/>
                <a:gd name="T90" fmla="*/ 394 w 4554"/>
                <a:gd name="T91" fmla="*/ 414 h 3757"/>
                <a:gd name="T92" fmla="*/ 97 w 4554"/>
                <a:gd name="T93" fmla="*/ 362 h 3757"/>
                <a:gd name="T94" fmla="*/ 45 w 4554"/>
                <a:gd name="T95" fmla="*/ 349 h 3757"/>
                <a:gd name="T96" fmla="*/ 32 w 4554"/>
                <a:gd name="T97" fmla="*/ 621 h 3757"/>
                <a:gd name="T98" fmla="*/ 162 w 4554"/>
                <a:gd name="T99" fmla="*/ 827 h 3757"/>
                <a:gd name="T100" fmla="*/ 252 w 4554"/>
                <a:gd name="T101" fmla="*/ 1040 h 3757"/>
                <a:gd name="T102" fmla="*/ 362 w 4554"/>
                <a:gd name="T103" fmla="*/ 1215 h 3757"/>
                <a:gd name="T104" fmla="*/ 336 w 4554"/>
                <a:gd name="T105" fmla="*/ 1409 h 3757"/>
                <a:gd name="T106" fmla="*/ 420 w 4554"/>
                <a:gd name="T107" fmla="*/ 1590 h 3757"/>
                <a:gd name="T108" fmla="*/ 453 w 4554"/>
                <a:gd name="T109" fmla="*/ 1745 h 3757"/>
                <a:gd name="T110" fmla="*/ 698 w 4554"/>
                <a:gd name="T111" fmla="*/ 1887 h 3757"/>
                <a:gd name="T112" fmla="*/ 686 w 4554"/>
                <a:gd name="T113" fmla="*/ 2139 h 3757"/>
                <a:gd name="T114" fmla="*/ 686 w 4554"/>
                <a:gd name="T115" fmla="*/ 2340 h 3757"/>
                <a:gd name="T116" fmla="*/ 938 w 4554"/>
                <a:gd name="T117" fmla="*/ 2489 h 3757"/>
                <a:gd name="T118" fmla="*/ 1145 w 4554"/>
                <a:gd name="T119" fmla="*/ 2586 h 3757"/>
                <a:gd name="T120" fmla="*/ 1591 w 4554"/>
                <a:gd name="T121" fmla="*/ 2709 h 3757"/>
                <a:gd name="T122" fmla="*/ 1908 w 4554"/>
                <a:gd name="T123" fmla="*/ 2954 h 3757"/>
                <a:gd name="T124" fmla="*/ 2154 w 4554"/>
                <a:gd name="T125" fmla="*/ 3155 h 3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54" h="3757">
                  <a:moveTo>
                    <a:pt x="4469" y="3090"/>
                  </a:moveTo>
                  <a:lnTo>
                    <a:pt x="4469" y="3090"/>
                  </a:lnTo>
                  <a:cubicBezTo>
                    <a:pt x="4469" y="3168"/>
                    <a:pt x="4469" y="3168"/>
                    <a:pt x="4469" y="3168"/>
                  </a:cubicBezTo>
                  <a:cubicBezTo>
                    <a:pt x="4469" y="3206"/>
                    <a:pt x="4398" y="3187"/>
                    <a:pt x="4398" y="3219"/>
                  </a:cubicBezTo>
                  <a:cubicBezTo>
                    <a:pt x="4398" y="3245"/>
                    <a:pt x="4411" y="3265"/>
                    <a:pt x="4424" y="3290"/>
                  </a:cubicBezTo>
                  <a:cubicBezTo>
                    <a:pt x="4437" y="3303"/>
                    <a:pt x="4430" y="3329"/>
                    <a:pt x="4450" y="3329"/>
                  </a:cubicBezTo>
                  <a:cubicBezTo>
                    <a:pt x="4456" y="3329"/>
                    <a:pt x="4463" y="3323"/>
                    <a:pt x="4475" y="3323"/>
                  </a:cubicBezTo>
                  <a:cubicBezTo>
                    <a:pt x="4527" y="3329"/>
                    <a:pt x="4527" y="3329"/>
                    <a:pt x="4527" y="3329"/>
                  </a:cubicBezTo>
                  <a:cubicBezTo>
                    <a:pt x="4553" y="3329"/>
                    <a:pt x="4553" y="3329"/>
                    <a:pt x="4553" y="3329"/>
                  </a:cubicBezTo>
                  <a:cubicBezTo>
                    <a:pt x="4514" y="3239"/>
                    <a:pt x="4514" y="3239"/>
                    <a:pt x="4514" y="3239"/>
                  </a:cubicBezTo>
                  <a:cubicBezTo>
                    <a:pt x="4527" y="3213"/>
                    <a:pt x="4527" y="3213"/>
                    <a:pt x="4527" y="3213"/>
                  </a:cubicBezTo>
                  <a:cubicBezTo>
                    <a:pt x="4514" y="3174"/>
                    <a:pt x="4501" y="3155"/>
                    <a:pt x="4495" y="3116"/>
                  </a:cubicBezTo>
                  <a:cubicBezTo>
                    <a:pt x="4495" y="3097"/>
                    <a:pt x="4495" y="3051"/>
                    <a:pt x="4475" y="3064"/>
                  </a:cubicBezTo>
                  <a:cubicBezTo>
                    <a:pt x="4469" y="3071"/>
                    <a:pt x="4469" y="3083"/>
                    <a:pt x="4469" y="3090"/>
                  </a:cubicBezTo>
                  <a:close/>
                  <a:moveTo>
                    <a:pt x="2154" y="3155"/>
                  </a:moveTo>
                  <a:lnTo>
                    <a:pt x="2154" y="3155"/>
                  </a:lnTo>
                  <a:cubicBezTo>
                    <a:pt x="2205" y="3174"/>
                    <a:pt x="2231" y="3174"/>
                    <a:pt x="2277" y="3187"/>
                  </a:cubicBezTo>
                  <a:cubicBezTo>
                    <a:pt x="2302" y="3193"/>
                    <a:pt x="2309" y="3219"/>
                    <a:pt x="2328" y="3239"/>
                  </a:cubicBezTo>
                  <a:cubicBezTo>
                    <a:pt x="2354" y="3265"/>
                    <a:pt x="2374" y="3284"/>
                    <a:pt x="2399" y="3316"/>
                  </a:cubicBezTo>
                  <a:cubicBezTo>
                    <a:pt x="2438" y="3362"/>
                    <a:pt x="2477" y="3381"/>
                    <a:pt x="2516" y="3420"/>
                  </a:cubicBezTo>
                  <a:cubicBezTo>
                    <a:pt x="2542" y="3452"/>
                    <a:pt x="2542" y="3478"/>
                    <a:pt x="2567" y="3510"/>
                  </a:cubicBezTo>
                  <a:cubicBezTo>
                    <a:pt x="2587" y="3536"/>
                    <a:pt x="2613" y="3536"/>
                    <a:pt x="2639" y="3549"/>
                  </a:cubicBezTo>
                  <a:cubicBezTo>
                    <a:pt x="2684" y="3569"/>
                    <a:pt x="2716" y="3581"/>
                    <a:pt x="2768" y="3594"/>
                  </a:cubicBezTo>
                  <a:cubicBezTo>
                    <a:pt x="2794" y="3607"/>
                    <a:pt x="2813" y="3627"/>
                    <a:pt x="2846" y="3627"/>
                  </a:cubicBezTo>
                  <a:cubicBezTo>
                    <a:pt x="2878" y="3627"/>
                    <a:pt x="2891" y="3607"/>
                    <a:pt x="2923" y="3594"/>
                  </a:cubicBezTo>
                  <a:cubicBezTo>
                    <a:pt x="2975" y="3575"/>
                    <a:pt x="3007" y="3562"/>
                    <a:pt x="3059" y="3543"/>
                  </a:cubicBezTo>
                  <a:cubicBezTo>
                    <a:pt x="3092" y="3536"/>
                    <a:pt x="3111" y="3517"/>
                    <a:pt x="3143" y="3517"/>
                  </a:cubicBezTo>
                  <a:cubicBezTo>
                    <a:pt x="3162" y="3517"/>
                    <a:pt x="3169" y="3536"/>
                    <a:pt x="3182" y="3549"/>
                  </a:cubicBezTo>
                  <a:cubicBezTo>
                    <a:pt x="3214" y="3569"/>
                    <a:pt x="3234" y="3575"/>
                    <a:pt x="3273" y="3588"/>
                  </a:cubicBezTo>
                  <a:cubicBezTo>
                    <a:pt x="3311" y="3601"/>
                    <a:pt x="3337" y="3614"/>
                    <a:pt x="3376" y="3633"/>
                  </a:cubicBezTo>
                  <a:cubicBezTo>
                    <a:pt x="3415" y="3659"/>
                    <a:pt x="3447" y="3659"/>
                    <a:pt x="3486" y="3691"/>
                  </a:cubicBezTo>
                  <a:cubicBezTo>
                    <a:pt x="3518" y="3724"/>
                    <a:pt x="3544" y="3756"/>
                    <a:pt x="3589" y="3756"/>
                  </a:cubicBezTo>
                  <a:cubicBezTo>
                    <a:pt x="3602" y="3756"/>
                    <a:pt x="3609" y="3750"/>
                    <a:pt x="3622" y="3750"/>
                  </a:cubicBezTo>
                  <a:cubicBezTo>
                    <a:pt x="3564" y="3620"/>
                    <a:pt x="3564" y="3620"/>
                    <a:pt x="3564" y="3620"/>
                  </a:cubicBezTo>
                  <a:cubicBezTo>
                    <a:pt x="3583" y="3594"/>
                    <a:pt x="3596" y="3569"/>
                    <a:pt x="3596" y="3536"/>
                  </a:cubicBezTo>
                  <a:cubicBezTo>
                    <a:pt x="3596" y="3504"/>
                    <a:pt x="3570" y="3491"/>
                    <a:pt x="3570" y="3459"/>
                  </a:cubicBezTo>
                  <a:cubicBezTo>
                    <a:pt x="3570" y="3433"/>
                    <a:pt x="3583" y="3413"/>
                    <a:pt x="3589" y="3387"/>
                  </a:cubicBezTo>
                  <a:lnTo>
                    <a:pt x="3589" y="3387"/>
                  </a:lnTo>
                  <a:cubicBezTo>
                    <a:pt x="3538" y="3355"/>
                    <a:pt x="3499" y="3323"/>
                    <a:pt x="3447" y="3271"/>
                  </a:cubicBezTo>
                  <a:cubicBezTo>
                    <a:pt x="3421" y="3245"/>
                    <a:pt x="3395" y="3239"/>
                    <a:pt x="3369" y="3213"/>
                  </a:cubicBezTo>
                  <a:cubicBezTo>
                    <a:pt x="3344" y="3168"/>
                    <a:pt x="3318" y="3129"/>
                    <a:pt x="3266" y="3129"/>
                  </a:cubicBezTo>
                  <a:cubicBezTo>
                    <a:pt x="3253" y="3129"/>
                    <a:pt x="3247" y="3135"/>
                    <a:pt x="3227" y="3135"/>
                  </a:cubicBezTo>
                  <a:cubicBezTo>
                    <a:pt x="3214" y="3135"/>
                    <a:pt x="3201" y="3129"/>
                    <a:pt x="3188" y="3122"/>
                  </a:cubicBezTo>
                  <a:cubicBezTo>
                    <a:pt x="3195" y="3097"/>
                    <a:pt x="3214" y="3097"/>
                    <a:pt x="3227" y="3077"/>
                  </a:cubicBezTo>
                  <a:cubicBezTo>
                    <a:pt x="3240" y="3064"/>
                    <a:pt x="3247" y="3045"/>
                    <a:pt x="3266" y="3045"/>
                  </a:cubicBezTo>
                  <a:cubicBezTo>
                    <a:pt x="3285" y="3045"/>
                    <a:pt x="3298" y="3064"/>
                    <a:pt x="3311" y="3077"/>
                  </a:cubicBezTo>
                  <a:cubicBezTo>
                    <a:pt x="3311" y="3045"/>
                    <a:pt x="3311" y="3045"/>
                    <a:pt x="3311" y="3045"/>
                  </a:cubicBezTo>
                  <a:cubicBezTo>
                    <a:pt x="3305" y="2941"/>
                    <a:pt x="3305" y="2941"/>
                    <a:pt x="3305" y="2941"/>
                  </a:cubicBezTo>
                  <a:cubicBezTo>
                    <a:pt x="3305" y="2877"/>
                    <a:pt x="3305" y="2877"/>
                    <a:pt x="3305" y="2877"/>
                  </a:cubicBezTo>
                  <a:cubicBezTo>
                    <a:pt x="3305" y="2838"/>
                    <a:pt x="3318" y="2812"/>
                    <a:pt x="3318" y="2773"/>
                  </a:cubicBezTo>
                  <a:cubicBezTo>
                    <a:pt x="3318" y="2734"/>
                    <a:pt x="3311" y="2709"/>
                    <a:pt x="3311" y="2670"/>
                  </a:cubicBezTo>
                  <a:cubicBezTo>
                    <a:pt x="3311" y="2527"/>
                    <a:pt x="3311" y="2527"/>
                    <a:pt x="3311" y="2527"/>
                  </a:cubicBezTo>
                  <a:cubicBezTo>
                    <a:pt x="3305" y="2456"/>
                    <a:pt x="3305" y="2456"/>
                    <a:pt x="3305" y="2456"/>
                  </a:cubicBezTo>
                  <a:cubicBezTo>
                    <a:pt x="3311" y="2424"/>
                    <a:pt x="3311" y="2411"/>
                    <a:pt x="3311" y="2372"/>
                  </a:cubicBezTo>
                  <a:cubicBezTo>
                    <a:pt x="3311" y="2262"/>
                    <a:pt x="3311" y="2262"/>
                    <a:pt x="3311" y="2262"/>
                  </a:cubicBezTo>
                  <a:cubicBezTo>
                    <a:pt x="3311" y="2230"/>
                    <a:pt x="3311" y="2210"/>
                    <a:pt x="3324" y="2178"/>
                  </a:cubicBezTo>
                  <a:cubicBezTo>
                    <a:pt x="3331" y="2159"/>
                    <a:pt x="3357" y="2152"/>
                    <a:pt x="3357" y="2133"/>
                  </a:cubicBezTo>
                  <a:cubicBezTo>
                    <a:pt x="3357" y="2126"/>
                    <a:pt x="3350" y="2126"/>
                    <a:pt x="3350" y="2120"/>
                  </a:cubicBezTo>
                  <a:cubicBezTo>
                    <a:pt x="3324" y="2120"/>
                    <a:pt x="3305" y="2126"/>
                    <a:pt x="3279" y="2114"/>
                  </a:cubicBezTo>
                  <a:cubicBezTo>
                    <a:pt x="3298" y="2088"/>
                    <a:pt x="3318" y="2081"/>
                    <a:pt x="3350" y="2075"/>
                  </a:cubicBezTo>
                  <a:cubicBezTo>
                    <a:pt x="3337" y="2017"/>
                    <a:pt x="3285" y="2017"/>
                    <a:pt x="3253" y="1971"/>
                  </a:cubicBezTo>
                  <a:cubicBezTo>
                    <a:pt x="3182" y="1894"/>
                    <a:pt x="3143" y="1829"/>
                    <a:pt x="3143" y="1726"/>
                  </a:cubicBezTo>
                  <a:cubicBezTo>
                    <a:pt x="3143" y="1648"/>
                    <a:pt x="3201" y="1615"/>
                    <a:pt x="3201" y="1538"/>
                  </a:cubicBezTo>
                  <a:cubicBezTo>
                    <a:pt x="3195" y="1493"/>
                    <a:pt x="3201" y="1467"/>
                    <a:pt x="3221" y="1422"/>
                  </a:cubicBezTo>
                  <a:cubicBezTo>
                    <a:pt x="3234" y="1396"/>
                    <a:pt x="3247" y="1363"/>
                    <a:pt x="3279" y="1363"/>
                  </a:cubicBezTo>
                  <a:cubicBezTo>
                    <a:pt x="3285" y="1363"/>
                    <a:pt x="3292" y="1370"/>
                    <a:pt x="3298" y="1370"/>
                  </a:cubicBezTo>
                  <a:cubicBezTo>
                    <a:pt x="3266" y="1279"/>
                    <a:pt x="3234" y="1227"/>
                    <a:pt x="3234" y="1131"/>
                  </a:cubicBezTo>
                  <a:cubicBezTo>
                    <a:pt x="3234" y="1085"/>
                    <a:pt x="3260" y="1072"/>
                    <a:pt x="3285" y="1027"/>
                  </a:cubicBezTo>
                  <a:lnTo>
                    <a:pt x="3285" y="1027"/>
                  </a:lnTo>
                  <a:cubicBezTo>
                    <a:pt x="3273" y="1027"/>
                    <a:pt x="3279" y="1027"/>
                    <a:pt x="3266" y="1027"/>
                  </a:cubicBezTo>
                  <a:cubicBezTo>
                    <a:pt x="3247" y="1027"/>
                    <a:pt x="3240" y="1034"/>
                    <a:pt x="3221" y="1034"/>
                  </a:cubicBezTo>
                  <a:cubicBezTo>
                    <a:pt x="3188" y="1034"/>
                    <a:pt x="3169" y="1021"/>
                    <a:pt x="3130" y="1014"/>
                  </a:cubicBezTo>
                  <a:cubicBezTo>
                    <a:pt x="3130" y="1085"/>
                    <a:pt x="3124" y="1124"/>
                    <a:pt x="3098" y="1189"/>
                  </a:cubicBezTo>
                  <a:cubicBezTo>
                    <a:pt x="3150" y="1376"/>
                    <a:pt x="3150" y="1376"/>
                    <a:pt x="3150" y="1376"/>
                  </a:cubicBezTo>
                  <a:cubicBezTo>
                    <a:pt x="3143" y="1428"/>
                    <a:pt x="3137" y="1467"/>
                    <a:pt x="3098" y="1506"/>
                  </a:cubicBezTo>
                  <a:cubicBezTo>
                    <a:pt x="3059" y="1480"/>
                    <a:pt x="3053" y="1454"/>
                    <a:pt x="3027" y="1415"/>
                  </a:cubicBezTo>
                  <a:cubicBezTo>
                    <a:pt x="3001" y="1370"/>
                    <a:pt x="2981" y="1350"/>
                    <a:pt x="2956" y="1305"/>
                  </a:cubicBezTo>
                  <a:cubicBezTo>
                    <a:pt x="2949" y="1292"/>
                    <a:pt x="2936" y="1273"/>
                    <a:pt x="2917" y="1266"/>
                  </a:cubicBezTo>
                  <a:cubicBezTo>
                    <a:pt x="2872" y="1240"/>
                    <a:pt x="2833" y="1247"/>
                    <a:pt x="2794" y="1215"/>
                  </a:cubicBezTo>
                  <a:cubicBezTo>
                    <a:pt x="2762" y="1189"/>
                    <a:pt x="2742" y="1176"/>
                    <a:pt x="2716" y="1143"/>
                  </a:cubicBezTo>
                  <a:cubicBezTo>
                    <a:pt x="2703" y="1124"/>
                    <a:pt x="2697" y="1098"/>
                    <a:pt x="2671" y="1098"/>
                  </a:cubicBezTo>
                  <a:cubicBezTo>
                    <a:pt x="2658" y="1098"/>
                    <a:pt x="2652" y="1105"/>
                    <a:pt x="2639" y="1111"/>
                  </a:cubicBezTo>
                  <a:cubicBezTo>
                    <a:pt x="2606" y="1118"/>
                    <a:pt x="2587" y="1118"/>
                    <a:pt x="2555" y="1131"/>
                  </a:cubicBezTo>
                  <a:cubicBezTo>
                    <a:pt x="2542" y="1137"/>
                    <a:pt x="2535" y="1143"/>
                    <a:pt x="2522" y="1143"/>
                  </a:cubicBezTo>
                  <a:cubicBezTo>
                    <a:pt x="2497" y="1143"/>
                    <a:pt x="2497" y="1105"/>
                    <a:pt x="2490" y="1079"/>
                  </a:cubicBezTo>
                  <a:cubicBezTo>
                    <a:pt x="2483" y="1046"/>
                    <a:pt x="2477" y="1027"/>
                    <a:pt x="2477" y="995"/>
                  </a:cubicBezTo>
                  <a:cubicBezTo>
                    <a:pt x="2477" y="956"/>
                    <a:pt x="2477" y="924"/>
                    <a:pt x="2497" y="891"/>
                  </a:cubicBezTo>
                  <a:cubicBezTo>
                    <a:pt x="2509" y="872"/>
                    <a:pt x="2529" y="865"/>
                    <a:pt x="2542" y="846"/>
                  </a:cubicBezTo>
                  <a:cubicBezTo>
                    <a:pt x="2561" y="827"/>
                    <a:pt x="2567" y="814"/>
                    <a:pt x="2581" y="794"/>
                  </a:cubicBezTo>
                  <a:cubicBezTo>
                    <a:pt x="2619" y="755"/>
                    <a:pt x="2645" y="723"/>
                    <a:pt x="2645" y="671"/>
                  </a:cubicBezTo>
                  <a:cubicBezTo>
                    <a:pt x="2645" y="614"/>
                    <a:pt x="2593" y="588"/>
                    <a:pt x="2567" y="537"/>
                  </a:cubicBezTo>
                  <a:cubicBezTo>
                    <a:pt x="2555" y="543"/>
                    <a:pt x="2548" y="549"/>
                    <a:pt x="2535" y="549"/>
                  </a:cubicBezTo>
                  <a:cubicBezTo>
                    <a:pt x="2451" y="549"/>
                    <a:pt x="2451" y="549"/>
                    <a:pt x="2451" y="549"/>
                  </a:cubicBezTo>
                  <a:cubicBezTo>
                    <a:pt x="2419" y="549"/>
                    <a:pt x="2419" y="517"/>
                    <a:pt x="2406" y="491"/>
                  </a:cubicBezTo>
                  <a:cubicBezTo>
                    <a:pt x="2393" y="465"/>
                    <a:pt x="2367" y="452"/>
                    <a:pt x="2367" y="420"/>
                  </a:cubicBezTo>
                  <a:cubicBezTo>
                    <a:pt x="2367" y="401"/>
                    <a:pt x="2393" y="394"/>
                    <a:pt x="2406" y="381"/>
                  </a:cubicBezTo>
                  <a:cubicBezTo>
                    <a:pt x="2406" y="271"/>
                    <a:pt x="2406" y="271"/>
                    <a:pt x="2406" y="271"/>
                  </a:cubicBezTo>
                  <a:cubicBezTo>
                    <a:pt x="2335" y="246"/>
                    <a:pt x="2283" y="246"/>
                    <a:pt x="2212" y="220"/>
                  </a:cubicBezTo>
                  <a:cubicBezTo>
                    <a:pt x="2199" y="213"/>
                    <a:pt x="2192" y="200"/>
                    <a:pt x="2179" y="194"/>
                  </a:cubicBezTo>
                  <a:cubicBezTo>
                    <a:pt x="2160" y="181"/>
                    <a:pt x="2141" y="181"/>
                    <a:pt x="2128" y="168"/>
                  </a:cubicBezTo>
                  <a:cubicBezTo>
                    <a:pt x="2115" y="161"/>
                    <a:pt x="2121" y="149"/>
                    <a:pt x="2115" y="136"/>
                  </a:cubicBezTo>
                  <a:cubicBezTo>
                    <a:pt x="2089" y="84"/>
                    <a:pt x="2076" y="58"/>
                    <a:pt x="2063" y="0"/>
                  </a:cubicBezTo>
                  <a:lnTo>
                    <a:pt x="2063" y="0"/>
                  </a:lnTo>
                  <a:cubicBezTo>
                    <a:pt x="2024" y="26"/>
                    <a:pt x="2011" y="45"/>
                    <a:pt x="1986" y="84"/>
                  </a:cubicBezTo>
                  <a:cubicBezTo>
                    <a:pt x="1973" y="103"/>
                    <a:pt x="1960" y="123"/>
                    <a:pt x="1960" y="155"/>
                  </a:cubicBezTo>
                  <a:cubicBezTo>
                    <a:pt x="1960" y="252"/>
                    <a:pt x="1960" y="252"/>
                    <a:pt x="1960" y="252"/>
                  </a:cubicBezTo>
                  <a:cubicBezTo>
                    <a:pt x="1927" y="252"/>
                    <a:pt x="1927" y="252"/>
                    <a:pt x="1927" y="252"/>
                  </a:cubicBezTo>
                  <a:cubicBezTo>
                    <a:pt x="1908" y="252"/>
                    <a:pt x="1895" y="233"/>
                    <a:pt x="1876" y="233"/>
                  </a:cubicBezTo>
                  <a:cubicBezTo>
                    <a:pt x="1850" y="233"/>
                    <a:pt x="1837" y="239"/>
                    <a:pt x="1817" y="239"/>
                  </a:cubicBezTo>
                  <a:cubicBezTo>
                    <a:pt x="1785" y="239"/>
                    <a:pt x="1766" y="233"/>
                    <a:pt x="1746" y="220"/>
                  </a:cubicBezTo>
                  <a:cubicBezTo>
                    <a:pt x="1720" y="207"/>
                    <a:pt x="1720" y="181"/>
                    <a:pt x="1701" y="181"/>
                  </a:cubicBezTo>
                  <a:cubicBezTo>
                    <a:pt x="1688" y="181"/>
                    <a:pt x="1675" y="187"/>
                    <a:pt x="1662" y="194"/>
                  </a:cubicBezTo>
                  <a:cubicBezTo>
                    <a:pt x="1643" y="194"/>
                    <a:pt x="1630" y="194"/>
                    <a:pt x="1610" y="194"/>
                  </a:cubicBezTo>
                  <a:cubicBezTo>
                    <a:pt x="1584" y="200"/>
                    <a:pt x="1572" y="220"/>
                    <a:pt x="1565" y="246"/>
                  </a:cubicBezTo>
                  <a:cubicBezTo>
                    <a:pt x="1559" y="259"/>
                    <a:pt x="1559" y="278"/>
                    <a:pt x="1546" y="278"/>
                  </a:cubicBezTo>
                  <a:cubicBezTo>
                    <a:pt x="1513" y="278"/>
                    <a:pt x="1500" y="265"/>
                    <a:pt x="1475" y="265"/>
                  </a:cubicBezTo>
                  <a:cubicBezTo>
                    <a:pt x="1416" y="265"/>
                    <a:pt x="1371" y="284"/>
                    <a:pt x="1319" y="252"/>
                  </a:cubicBezTo>
                  <a:cubicBezTo>
                    <a:pt x="1300" y="239"/>
                    <a:pt x="1300" y="220"/>
                    <a:pt x="1287" y="207"/>
                  </a:cubicBezTo>
                  <a:cubicBezTo>
                    <a:pt x="1274" y="194"/>
                    <a:pt x="1261" y="194"/>
                    <a:pt x="1248" y="181"/>
                  </a:cubicBezTo>
                  <a:cubicBezTo>
                    <a:pt x="1222" y="161"/>
                    <a:pt x="1222" y="136"/>
                    <a:pt x="1196" y="116"/>
                  </a:cubicBezTo>
                  <a:cubicBezTo>
                    <a:pt x="1190" y="110"/>
                    <a:pt x="1190" y="97"/>
                    <a:pt x="1184" y="97"/>
                  </a:cubicBezTo>
                  <a:cubicBezTo>
                    <a:pt x="1151" y="97"/>
                    <a:pt x="1132" y="103"/>
                    <a:pt x="1106" y="116"/>
                  </a:cubicBezTo>
                  <a:cubicBezTo>
                    <a:pt x="1087" y="129"/>
                    <a:pt x="1080" y="142"/>
                    <a:pt x="1061" y="142"/>
                  </a:cubicBezTo>
                  <a:cubicBezTo>
                    <a:pt x="1028" y="142"/>
                    <a:pt x="1015" y="110"/>
                    <a:pt x="983" y="110"/>
                  </a:cubicBezTo>
                  <a:cubicBezTo>
                    <a:pt x="970" y="110"/>
                    <a:pt x="964" y="123"/>
                    <a:pt x="957" y="136"/>
                  </a:cubicBezTo>
                  <a:cubicBezTo>
                    <a:pt x="944" y="155"/>
                    <a:pt x="944" y="168"/>
                    <a:pt x="938" y="187"/>
                  </a:cubicBezTo>
                  <a:cubicBezTo>
                    <a:pt x="931" y="220"/>
                    <a:pt x="918" y="239"/>
                    <a:pt x="912" y="278"/>
                  </a:cubicBezTo>
                  <a:cubicBezTo>
                    <a:pt x="905" y="297"/>
                    <a:pt x="905" y="323"/>
                    <a:pt x="886" y="323"/>
                  </a:cubicBezTo>
                  <a:cubicBezTo>
                    <a:pt x="873" y="323"/>
                    <a:pt x="860" y="323"/>
                    <a:pt x="854" y="310"/>
                  </a:cubicBezTo>
                  <a:cubicBezTo>
                    <a:pt x="841" y="297"/>
                    <a:pt x="847" y="278"/>
                    <a:pt x="841" y="259"/>
                  </a:cubicBezTo>
                  <a:cubicBezTo>
                    <a:pt x="828" y="239"/>
                    <a:pt x="808" y="233"/>
                    <a:pt x="796" y="220"/>
                  </a:cubicBezTo>
                  <a:cubicBezTo>
                    <a:pt x="750" y="175"/>
                    <a:pt x="750" y="136"/>
                    <a:pt x="705" y="97"/>
                  </a:cubicBezTo>
                  <a:cubicBezTo>
                    <a:pt x="698" y="97"/>
                    <a:pt x="692" y="103"/>
                    <a:pt x="686" y="97"/>
                  </a:cubicBezTo>
                  <a:cubicBezTo>
                    <a:pt x="666" y="181"/>
                    <a:pt x="679" y="239"/>
                    <a:pt x="634" y="310"/>
                  </a:cubicBezTo>
                  <a:cubicBezTo>
                    <a:pt x="608" y="349"/>
                    <a:pt x="569" y="349"/>
                    <a:pt x="530" y="362"/>
                  </a:cubicBezTo>
                  <a:cubicBezTo>
                    <a:pt x="511" y="375"/>
                    <a:pt x="492" y="375"/>
                    <a:pt x="479" y="394"/>
                  </a:cubicBezTo>
                  <a:cubicBezTo>
                    <a:pt x="459" y="407"/>
                    <a:pt x="453" y="433"/>
                    <a:pt x="427" y="433"/>
                  </a:cubicBezTo>
                  <a:cubicBezTo>
                    <a:pt x="414" y="433"/>
                    <a:pt x="408" y="420"/>
                    <a:pt x="394" y="414"/>
                  </a:cubicBezTo>
                  <a:cubicBezTo>
                    <a:pt x="349" y="388"/>
                    <a:pt x="323" y="362"/>
                    <a:pt x="272" y="362"/>
                  </a:cubicBezTo>
                  <a:cubicBezTo>
                    <a:pt x="233" y="362"/>
                    <a:pt x="220" y="401"/>
                    <a:pt x="188" y="401"/>
                  </a:cubicBezTo>
                  <a:cubicBezTo>
                    <a:pt x="149" y="401"/>
                    <a:pt x="129" y="381"/>
                    <a:pt x="97" y="362"/>
                  </a:cubicBezTo>
                  <a:cubicBezTo>
                    <a:pt x="84" y="356"/>
                    <a:pt x="78" y="336"/>
                    <a:pt x="65" y="336"/>
                  </a:cubicBezTo>
                  <a:cubicBezTo>
                    <a:pt x="58" y="336"/>
                    <a:pt x="52" y="349"/>
                    <a:pt x="45" y="349"/>
                  </a:cubicBezTo>
                  <a:lnTo>
                    <a:pt x="45" y="349"/>
                  </a:lnTo>
                  <a:cubicBezTo>
                    <a:pt x="32" y="401"/>
                    <a:pt x="0" y="427"/>
                    <a:pt x="0" y="485"/>
                  </a:cubicBezTo>
                  <a:cubicBezTo>
                    <a:pt x="0" y="504"/>
                    <a:pt x="13" y="517"/>
                    <a:pt x="19" y="537"/>
                  </a:cubicBezTo>
                  <a:cubicBezTo>
                    <a:pt x="32" y="569"/>
                    <a:pt x="13" y="595"/>
                    <a:pt x="32" y="621"/>
                  </a:cubicBezTo>
                  <a:cubicBezTo>
                    <a:pt x="39" y="634"/>
                    <a:pt x="58" y="640"/>
                    <a:pt x="65" y="647"/>
                  </a:cubicBezTo>
                  <a:cubicBezTo>
                    <a:pt x="97" y="666"/>
                    <a:pt x="123" y="684"/>
                    <a:pt x="129" y="723"/>
                  </a:cubicBezTo>
                  <a:cubicBezTo>
                    <a:pt x="136" y="762"/>
                    <a:pt x="142" y="788"/>
                    <a:pt x="162" y="827"/>
                  </a:cubicBezTo>
                  <a:cubicBezTo>
                    <a:pt x="181" y="878"/>
                    <a:pt x="226" y="898"/>
                    <a:pt x="226" y="956"/>
                  </a:cubicBezTo>
                  <a:cubicBezTo>
                    <a:pt x="226" y="982"/>
                    <a:pt x="220" y="995"/>
                    <a:pt x="220" y="1014"/>
                  </a:cubicBezTo>
                  <a:cubicBezTo>
                    <a:pt x="220" y="1034"/>
                    <a:pt x="239" y="1034"/>
                    <a:pt x="252" y="1040"/>
                  </a:cubicBezTo>
                  <a:cubicBezTo>
                    <a:pt x="278" y="1059"/>
                    <a:pt x="291" y="1072"/>
                    <a:pt x="323" y="1092"/>
                  </a:cubicBezTo>
                  <a:cubicBezTo>
                    <a:pt x="349" y="1105"/>
                    <a:pt x="369" y="1131"/>
                    <a:pt x="369" y="1163"/>
                  </a:cubicBezTo>
                  <a:cubicBezTo>
                    <a:pt x="369" y="1182"/>
                    <a:pt x="362" y="1195"/>
                    <a:pt x="362" y="1215"/>
                  </a:cubicBezTo>
                  <a:cubicBezTo>
                    <a:pt x="356" y="1227"/>
                    <a:pt x="362" y="1240"/>
                    <a:pt x="362" y="1253"/>
                  </a:cubicBezTo>
                  <a:cubicBezTo>
                    <a:pt x="356" y="1273"/>
                    <a:pt x="336" y="1279"/>
                    <a:pt x="336" y="1305"/>
                  </a:cubicBezTo>
                  <a:cubicBezTo>
                    <a:pt x="336" y="1409"/>
                    <a:pt x="336" y="1409"/>
                    <a:pt x="336" y="1409"/>
                  </a:cubicBezTo>
                  <a:cubicBezTo>
                    <a:pt x="336" y="1428"/>
                    <a:pt x="349" y="1441"/>
                    <a:pt x="356" y="1460"/>
                  </a:cubicBezTo>
                  <a:cubicBezTo>
                    <a:pt x="369" y="1486"/>
                    <a:pt x="375" y="1506"/>
                    <a:pt x="388" y="1531"/>
                  </a:cubicBezTo>
                  <a:cubicBezTo>
                    <a:pt x="401" y="1551"/>
                    <a:pt x="420" y="1564"/>
                    <a:pt x="420" y="1590"/>
                  </a:cubicBezTo>
                  <a:cubicBezTo>
                    <a:pt x="420" y="1615"/>
                    <a:pt x="408" y="1635"/>
                    <a:pt x="408" y="1661"/>
                  </a:cubicBezTo>
                  <a:cubicBezTo>
                    <a:pt x="408" y="1680"/>
                    <a:pt x="453" y="1732"/>
                    <a:pt x="453" y="1745"/>
                  </a:cubicBezTo>
                  <a:lnTo>
                    <a:pt x="453" y="1745"/>
                  </a:lnTo>
                  <a:cubicBezTo>
                    <a:pt x="517" y="1777"/>
                    <a:pt x="563" y="1784"/>
                    <a:pt x="634" y="1810"/>
                  </a:cubicBezTo>
                  <a:cubicBezTo>
                    <a:pt x="653" y="1816"/>
                    <a:pt x="673" y="1816"/>
                    <a:pt x="686" y="1829"/>
                  </a:cubicBezTo>
                  <a:cubicBezTo>
                    <a:pt x="698" y="1848"/>
                    <a:pt x="698" y="1861"/>
                    <a:pt x="698" y="1887"/>
                  </a:cubicBezTo>
                  <a:cubicBezTo>
                    <a:pt x="698" y="1913"/>
                    <a:pt x="705" y="1932"/>
                    <a:pt x="705" y="1958"/>
                  </a:cubicBezTo>
                  <a:cubicBezTo>
                    <a:pt x="705" y="1997"/>
                    <a:pt x="673" y="2017"/>
                    <a:pt x="673" y="2062"/>
                  </a:cubicBezTo>
                  <a:cubicBezTo>
                    <a:pt x="673" y="2094"/>
                    <a:pt x="686" y="2107"/>
                    <a:pt x="686" y="2139"/>
                  </a:cubicBezTo>
                  <a:cubicBezTo>
                    <a:pt x="686" y="2172"/>
                    <a:pt x="673" y="2185"/>
                    <a:pt x="673" y="2217"/>
                  </a:cubicBezTo>
                  <a:cubicBezTo>
                    <a:pt x="673" y="2307"/>
                    <a:pt x="673" y="2307"/>
                    <a:pt x="673" y="2307"/>
                  </a:cubicBezTo>
                  <a:cubicBezTo>
                    <a:pt x="673" y="2321"/>
                    <a:pt x="686" y="2327"/>
                    <a:pt x="686" y="2340"/>
                  </a:cubicBezTo>
                  <a:cubicBezTo>
                    <a:pt x="686" y="2437"/>
                    <a:pt x="686" y="2437"/>
                    <a:pt x="686" y="2437"/>
                  </a:cubicBezTo>
                  <a:cubicBezTo>
                    <a:pt x="731" y="2437"/>
                    <a:pt x="750" y="2456"/>
                    <a:pt x="789" y="2469"/>
                  </a:cubicBezTo>
                  <a:cubicBezTo>
                    <a:pt x="841" y="2489"/>
                    <a:pt x="886" y="2482"/>
                    <a:pt x="938" y="2489"/>
                  </a:cubicBezTo>
                  <a:lnTo>
                    <a:pt x="938" y="2489"/>
                  </a:lnTo>
                  <a:cubicBezTo>
                    <a:pt x="977" y="2502"/>
                    <a:pt x="1015" y="2508"/>
                    <a:pt x="1054" y="2521"/>
                  </a:cubicBezTo>
                  <a:cubicBezTo>
                    <a:pt x="1093" y="2540"/>
                    <a:pt x="1106" y="2566"/>
                    <a:pt x="1145" y="2586"/>
                  </a:cubicBezTo>
                  <a:cubicBezTo>
                    <a:pt x="1184" y="2605"/>
                    <a:pt x="1216" y="2598"/>
                    <a:pt x="1268" y="2605"/>
                  </a:cubicBezTo>
                  <a:cubicBezTo>
                    <a:pt x="1332" y="2611"/>
                    <a:pt x="1365" y="2637"/>
                    <a:pt x="1423" y="2657"/>
                  </a:cubicBezTo>
                  <a:cubicBezTo>
                    <a:pt x="1488" y="2676"/>
                    <a:pt x="1533" y="2676"/>
                    <a:pt x="1591" y="2709"/>
                  </a:cubicBezTo>
                  <a:cubicBezTo>
                    <a:pt x="1649" y="2741"/>
                    <a:pt x="1675" y="2779"/>
                    <a:pt x="1733" y="2825"/>
                  </a:cubicBezTo>
                  <a:cubicBezTo>
                    <a:pt x="1766" y="2857"/>
                    <a:pt x="1779" y="2877"/>
                    <a:pt x="1817" y="2896"/>
                  </a:cubicBezTo>
                  <a:cubicBezTo>
                    <a:pt x="1850" y="2915"/>
                    <a:pt x="1876" y="2928"/>
                    <a:pt x="1908" y="2954"/>
                  </a:cubicBezTo>
                  <a:cubicBezTo>
                    <a:pt x="1973" y="3006"/>
                    <a:pt x="2024" y="3019"/>
                    <a:pt x="2102" y="3058"/>
                  </a:cubicBezTo>
                  <a:cubicBezTo>
                    <a:pt x="2115" y="3064"/>
                    <a:pt x="2121" y="3077"/>
                    <a:pt x="2128" y="3090"/>
                  </a:cubicBezTo>
                  <a:cubicBezTo>
                    <a:pt x="2141" y="3116"/>
                    <a:pt x="2147" y="3129"/>
                    <a:pt x="2154" y="3155"/>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9" name="Freeform 91"/>
            <p:cNvSpPr>
              <a:spLocks noChangeArrowheads="1"/>
            </p:cNvSpPr>
            <p:nvPr/>
          </p:nvSpPr>
          <p:spPr bwMode="auto">
            <a:xfrm>
              <a:off x="13815236" y="9700534"/>
              <a:ext cx="1994809" cy="1735659"/>
            </a:xfrm>
            <a:custGeom>
              <a:avLst/>
              <a:gdLst>
                <a:gd name="T0" fmla="*/ 356 w 2885"/>
                <a:gd name="T1" fmla="*/ 0 h 2510"/>
                <a:gd name="T2" fmla="*/ 530 w 2885"/>
                <a:gd name="T3" fmla="*/ 84 h 2510"/>
                <a:gd name="T4" fmla="*/ 718 w 2885"/>
                <a:gd name="T5" fmla="*/ 265 h 2510"/>
                <a:gd name="T6" fmla="*/ 841 w 2885"/>
                <a:gd name="T7" fmla="*/ 394 h 2510"/>
                <a:gd name="T8" fmla="*/ 1048 w 2885"/>
                <a:gd name="T9" fmla="*/ 472 h 2510"/>
                <a:gd name="T10" fmla="*/ 1261 w 2885"/>
                <a:gd name="T11" fmla="*/ 388 h 2510"/>
                <a:gd name="T12" fmla="*/ 1384 w 2885"/>
                <a:gd name="T13" fmla="*/ 394 h 2510"/>
                <a:gd name="T14" fmla="*/ 1578 w 2885"/>
                <a:gd name="T15" fmla="*/ 478 h 2510"/>
                <a:gd name="T16" fmla="*/ 1791 w 2885"/>
                <a:gd name="T17" fmla="*/ 601 h 2510"/>
                <a:gd name="T18" fmla="*/ 1766 w 2885"/>
                <a:gd name="T19" fmla="*/ 465 h 2510"/>
                <a:gd name="T20" fmla="*/ 1772 w 2885"/>
                <a:gd name="T21" fmla="*/ 304 h 2510"/>
                <a:gd name="T22" fmla="*/ 1791 w 2885"/>
                <a:gd name="T23" fmla="*/ 232 h 2510"/>
                <a:gd name="T24" fmla="*/ 2037 w 2885"/>
                <a:gd name="T25" fmla="*/ 355 h 2510"/>
                <a:gd name="T26" fmla="*/ 2121 w 2885"/>
                <a:gd name="T27" fmla="*/ 569 h 2510"/>
                <a:gd name="T28" fmla="*/ 2289 w 2885"/>
                <a:gd name="T29" fmla="*/ 802 h 2510"/>
                <a:gd name="T30" fmla="*/ 2341 w 2885"/>
                <a:gd name="T31" fmla="*/ 957 h 2510"/>
                <a:gd name="T32" fmla="*/ 2425 w 2885"/>
                <a:gd name="T33" fmla="*/ 1164 h 2510"/>
                <a:gd name="T34" fmla="*/ 2619 w 2885"/>
                <a:gd name="T35" fmla="*/ 1565 h 2510"/>
                <a:gd name="T36" fmla="*/ 2826 w 2885"/>
                <a:gd name="T37" fmla="*/ 2024 h 2510"/>
                <a:gd name="T38" fmla="*/ 2884 w 2885"/>
                <a:gd name="T39" fmla="*/ 2250 h 2510"/>
                <a:gd name="T40" fmla="*/ 2729 w 2885"/>
                <a:gd name="T41" fmla="*/ 2386 h 2510"/>
                <a:gd name="T42" fmla="*/ 2613 w 2885"/>
                <a:gd name="T43" fmla="*/ 2366 h 2510"/>
                <a:gd name="T44" fmla="*/ 2516 w 2885"/>
                <a:gd name="T45" fmla="*/ 2308 h 2510"/>
                <a:gd name="T46" fmla="*/ 2250 w 2885"/>
                <a:gd name="T47" fmla="*/ 2198 h 2510"/>
                <a:gd name="T48" fmla="*/ 2005 w 2885"/>
                <a:gd name="T49" fmla="*/ 2153 h 2510"/>
                <a:gd name="T50" fmla="*/ 1571 w 2885"/>
                <a:gd name="T51" fmla="*/ 2509 h 2510"/>
                <a:gd name="T52" fmla="*/ 1410 w 2885"/>
                <a:gd name="T53" fmla="*/ 2334 h 2510"/>
                <a:gd name="T54" fmla="*/ 1390 w 2885"/>
                <a:gd name="T55" fmla="*/ 2153 h 2510"/>
                <a:gd name="T56" fmla="*/ 1390 w 2885"/>
                <a:gd name="T57" fmla="*/ 2069 h 2510"/>
                <a:gd name="T58" fmla="*/ 1216 w 2885"/>
                <a:gd name="T59" fmla="*/ 1914 h 2510"/>
                <a:gd name="T60" fmla="*/ 976 w 2885"/>
                <a:gd name="T61" fmla="*/ 1830 h 2510"/>
                <a:gd name="T62" fmla="*/ 808 w 2885"/>
                <a:gd name="T63" fmla="*/ 1771 h 2510"/>
                <a:gd name="T64" fmla="*/ 666 w 2885"/>
                <a:gd name="T65" fmla="*/ 1675 h 2510"/>
                <a:gd name="T66" fmla="*/ 685 w 2885"/>
                <a:gd name="T67" fmla="*/ 1616 h 2510"/>
                <a:gd name="T68" fmla="*/ 459 w 2885"/>
                <a:gd name="T69" fmla="*/ 1545 h 2510"/>
                <a:gd name="T70" fmla="*/ 375 w 2885"/>
                <a:gd name="T71" fmla="*/ 1558 h 2510"/>
                <a:gd name="T72" fmla="*/ 285 w 2885"/>
                <a:gd name="T73" fmla="*/ 1429 h 2510"/>
                <a:gd name="T74" fmla="*/ 162 w 2885"/>
                <a:gd name="T75" fmla="*/ 1299 h 2510"/>
                <a:gd name="T76" fmla="*/ 492 w 2885"/>
                <a:gd name="T77" fmla="*/ 931 h 2510"/>
                <a:gd name="T78" fmla="*/ 155 w 2885"/>
                <a:gd name="T79" fmla="*/ 1151 h 2510"/>
                <a:gd name="T80" fmla="*/ 0 w 2885"/>
                <a:gd name="T81" fmla="*/ 1196 h 2510"/>
                <a:gd name="T82" fmla="*/ 26 w 2885"/>
                <a:gd name="T83" fmla="*/ 1138 h 2510"/>
                <a:gd name="T84" fmla="*/ 90 w 2885"/>
                <a:gd name="T85" fmla="*/ 1106 h 2510"/>
                <a:gd name="T86" fmla="*/ 65 w 2885"/>
                <a:gd name="T87" fmla="*/ 1041 h 2510"/>
                <a:gd name="T88" fmla="*/ 6 w 2885"/>
                <a:gd name="T89" fmla="*/ 989 h 2510"/>
                <a:gd name="T90" fmla="*/ 52 w 2885"/>
                <a:gd name="T91" fmla="*/ 840 h 2510"/>
                <a:gd name="T92" fmla="*/ 129 w 2885"/>
                <a:gd name="T93" fmla="*/ 692 h 2510"/>
                <a:gd name="T94" fmla="*/ 200 w 2885"/>
                <a:gd name="T95" fmla="*/ 653 h 2510"/>
                <a:gd name="T96" fmla="*/ 226 w 2885"/>
                <a:gd name="T97" fmla="*/ 498 h 2510"/>
                <a:gd name="T98" fmla="*/ 272 w 2885"/>
                <a:gd name="T99" fmla="*/ 239 h 2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85" h="2510">
                  <a:moveTo>
                    <a:pt x="356" y="0"/>
                  </a:moveTo>
                  <a:lnTo>
                    <a:pt x="356" y="0"/>
                  </a:lnTo>
                  <a:cubicBezTo>
                    <a:pt x="407" y="19"/>
                    <a:pt x="433" y="19"/>
                    <a:pt x="479" y="32"/>
                  </a:cubicBezTo>
                  <a:cubicBezTo>
                    <a:pt x="504" y="38"/>
                    <a:pt x="511" y="64"/>
                    <a:pt x="530" y="84"/>
                  </a:cubicBezTo>
                  <a:cubicBezTo>
                    <a:pt x="556" y="110"/>
                    <a:pt x="576" y="129"/>
                    <a:pt x="601" y="161"/>
                  </a:cubicBezTo>
                  <a:cubicBezTo>
                    <a:pt x="640" y="207"/>
                    <a:pt x="679" y="226"/>
                    <a:pt x="718" y="265"/>
                  </a:cubicBezTo>
                  <a:cubicBezTo>
                    <a:pt x="744" y="297"/>
                    <a:pt x="744" y="323"/>
                    <a:pt x="769" y="355"/>
                  </a:cubicBezTo>
                  <a:cubicBezTo>
                    <a:pt x="789" y="381"/>
                    <a:pt x="815" y="381"/>
                    <a:pt x="841" y="394"/>
                  </a:cubicBezTo>
                  <a:cubicBezTo>
                    <a:pt x="886" y="414"/>
                    <a:pt x="918" y="426"/>
                    <a:pt x="970" y="439"/>
                  </a:cubicBezTo>
                  <a:cubicBezTo>
                    <a:pt x="996" y="452"/>
                    <a:pt x="1015" y="472"/>
                    <a:pt x="1048" y="472"/>
                  </a:cubicBezTo>
                  <a:cubicBezTo>
                    <a:pt x="1080" y="472"/>
                    <a:pt x="1093" y="452"/>
                    <a:pt x="1125" y="439"/>
                  </a:cubicBezTo>
                  <a:cubicBezTo>
                    <a:pt x="1177" y="420"/>
                    <a:pt x="1209" y="407"/>
                    <a:pt x="1261" y="388"/>
                  </a:cubicBezTo>
                  <a:cubicBezTo>
                    <a:pt x="1294" y="381"/>
                    <a:pt x="1313" y="362"/>
                    <a:pt x="1345" y="362"/>
                  </a:cubicBezTo>
                  <a:cubicBezTo>
                    <a:pt x="1364" y="362"/>
                    <a:pt x="1371" y="381"/>
                    <a:pt x="1384" y="394"/>
                  </a:cubicBezTo>
                  <a:cubicBezTo>
                    <a:pt x="1416" y="414"/>
                    <a:pt x="1436" y="420"/>
                    <a:pt x="1475" y="433"/>
                  </a:cubicBezTo>
                  <a:cubicBezTo>
                    <a:pt x="1513" y="446"/>
                    <a:pt x="1539" y="459"/>
                    <a:pt x="1578" y="478"/>
                  </a:cubicBezTo>
                  <a:cubicBezTo>
                    <a:pt x="1617" y="504"/>
                    <a:pt x="1649" y="504"/>
                    <a:pt x="1688" y="536"/>
                  </a:cubicBezTo>
                  <a:cubicBezTo>
                    <a:pt x="1720" y="569"/>
                    <a:pt x="1746" y="601"/>
                    <a:pt x="1791" y="601"/>
                  </a:cubicBezTo>
                  <a:cubicBezTo>
                    <a:pt x="1804" y="601"/>
                    <a:pt x="1811" y="595"/>
                    <a:pt x="1824" y="595"/>
                  </a:cubicBezTo>
                  <a:cubicBezTo>
                    <a:pt x="1766" y="465"/>
                    <a:pt x="1766" y="465"/>
                    <a:pt x="1766" y="465"/>
                  </a:cubicBezTo>
                  <a:cubicBezTo>
                    <a:pt x="1785" y="439"/>
                    <a:pt x="1798" y="414"/>
                    <a:pt x="1798" y="381"/>
                  </a:cubicBezTo>
                  <a:cubicBezTo>
                    <a:pt x="1798" y="349"/>
                    <a:pt x="1772" y="336"/>
                    <a:pt x="1772" y="304"/>
                  </a:cubicBezTo>
                  <a:cubicBezTo>
                    <a:pt x="1772" y="278"/>
                    <a:pt x="1785" y="258"/>
                    <a:pt x="1791" y="232"/>
                  </a:cubicBezTo>
                  <a:lnTo>
                    <a:pt x="1791" y="232"/>
                  </a:lnTo>
                  <a:cubicBezTo>
                    <a:pt x="1811" y="245"/>
                    <a:pt x="1830" y="252"/>
                    <a:pt x="1850" y="265"/>
                  </a:cubicBezTo>
                  <a:cubicBezTo>
                    <a:pt x="1921" y="304"/>
                    <a:pt x="1966" y="310"/>
                    <a:pt x="2037" y="355"/>
                  </a:cubicBezTo>
                  <a:cubicBezTo>
                    <a:pt x="2102" y="394"/>
                    <a:pt x="2134" y="452"/>
                    <a:pt x="2134" y="530"/>
                  </a:cubicBezTo>
                  <a:cubicBezTo>
                    <a:pt x="2134" y="549"/>
                    <a:pt x="2121" y="556"/>
                    <a:pt x="2121" y="569"/>
                  </a:cubicBezTo>
                  <a:cubicBezTo>
                    <a:pt x="2121" y="601"/>
                    <a:pt x="2147" y="607"/>
                    <a:pt x="2160" y="640"/>
                  </a:cubicBezTo>
                  <a:cubicBezTo>
                    <a:pt x="2199" y="711"/>
                    <a:pt x="2238" y="743"/>
                    <a:pt x="2289" y="802"/>
                  </a:cubicBezTo>
                  <a:cubicBezTo>
                    <a:pt x="2322" y="834"/>
                    <a:pt x="2348" y="860"/>
                    <a:pt x="2348" y="905"/>
                  </a:cubicBezTo>
                  <a:cubicBezTo>
                    <a:pt x="2348" y="924"/>
                    <a:pt x="2341" y="937"/>
                    <a:pt x="2341" y="957"/>
                  </a:cubicBezTo>
                  <a:cubicBezTo>
                    <a:pt x="2341" y="983"/>
                    <a:pt x="2341" y="995"/>
                    <a:pt x="2341" y="1021"/>
                  </a:cubicBezTo>
                  <a:cubicBezTo>
                    <a:pt x="2380" y="1073"/>
                    <a:pt x="2393" y="1106"/>
                    <a:pt x="2425" y="1164"/>
                  </a:cubicBezTo>
                  <a:cubicBezTo>
                    <a:pt x="2484" y="1261"/>
                    <a:pt x="2529" y="1312"/>
                    <a:pt x="2574" y="1416"/>
                  </a:cubicBezTo>
                  <a:cubicBezTo>
                    <a:pt x="2600" y="1468"/>
                    <a:pt x="2593" y="1513"/>
                    <a:pt x="2619" y="1565"/>
                  </a:cubicBezTo>
                  <a:cubicBezTo>
                    <a:pt x="2658" y="1649"/>
                    <a:pt x="2697" y="1687"/>
                    <a:pt x="2729" y="1771"/>
                  </a:cubicBezTo>
                  <a:cubicBezTo>
                    <a:pt x="2774" y="1862"/>
                    <a:pt x="2787" y="1920"/>
                    <a:pt x="2826" y="2024"/>
                  </a:cubicBezTo>
                  <a:cubicBezTo>
                    <a:pt x="2852" y="2095"/>
                    <a:pt x="2884" y="2134"/>
                    <a:pt x="2884" y="2211"/>
                  </a:cubicBezTo>
                  <a:cubicBezTo>
                    <a:pt x="2884" y="2250"/>
                    <a:pt x="2884" y="2250"/>
                    <a:pt x="2884" y="2250"/>
                  </a:cubicBezTo>
                  <a:cubicBezTo>
                    <a:pt x="2884" y="2289"/>
                    <a:pt x="2884" y="2321"/>
                    <a:pt x="2859" y="2347"/>
                  </a:cubicBezTo>
                  <a:cubicBezTo>
                    <a:pt x="2826" y="2386"/>
                    <a:pt x="2781" y="2386"/>
                    <a:pt x="2729" y="2386"/>
                  </a:cubicBezTo>
                  <a:cubicBezTo>
                    <a:pt x="2684" y="2386"/>
                    <a:pt x="2684" y="2386"/>
                    <a:pt x="2684" y="2386"/>
                  </a:cubicBezTo>
                  <a:cubicBezTo>
                    <a:pt x="2658" y="2386"/>
                    <a:pt x="2639" y="2373"/>
                    <a:pt x="2613" y="2366"/>
                  </a:cubicBezTo>
                  <a:cubicBezTo>
                    <a:pt x="2587" y="2366"/>
                    <a:pt x="2568" y="2373"/>
                    <a:pt x="2548" y="2354"/>
                  </a:cubicBezTo>
                  <a:cubicBezTo>
                    <a:pt x="2529" y="2341"/>
                    <a:pt x="2529" y="2321"/>
                    <a:pt x="2516" y="2308"/>
                  </a:cubicBezTo>
                  <a:cubicBezTo>
                    <a:pt x="2464" y="2257"/>
                    <a:pt x="2432" y="2218"/>
                    <a:pt x="2361" y="2211"/>
                  </a:cubicBezTo>
                  <a:cubicBezTo>
                    <a:pt x="2322" y="2205"/>
                    <a:pt x="2296" y="2211"/>
                    <a:pt x="2250" y="2198"/>
                  </a:cubicBezTo>
                  <a:cubicBezTo>
                    <a:pt x="2231" y="2198"/>
                    <a:pt x="2225" y="2185"/>
                    <a:pt x="2205" y="2179"/>
                  </a:cubicBezTo>
                  <a:cubicBezTo>
                    <a:pt x="2128" y="2153"/>
                    <a:pt x="2082" y="2153"/>
                    <a:pt x="2005" y="2153"/>
                  </a:cubicBezTo>
                  <a:cubicBezTo>
                    <a:pt x="1843" y="2153"/>
                    <a:pt x="1759" y="2257"/>
                    <a:pt x="1656" y="2379"/>
                  </a:cubicBezTo>
                  <a:cubicBezTo>
                    <a:pt x="1617" y="2431"/>
                    <a:pt x="1617" y="2477"/>
                    <a:pt x="1571" y="2509"/>
                  </a:cubicBezTo>
                  <a:cubicBezTo>
                    <a:pt x="1539" y="2477"/>
                    <a:pt x="1533" y="2451"/>
                    <a:pt x="1500" y="2418"/>
                  </a:cubicBezTo>
                  <a:cubicBezTo>
                    <a:pt x="1468" y="2379"/>
                    <a:pt x="1436" y="2373"/>
                    <a:pt x="1410" y="2334"/>
                  </a:cubicBezTo>
                  <a:cubicBezTo>
                    <a:pt x="1384" y="2295"/>
                    <a:pt x="1390" y="2263"/>
                    <a:pt x="1390" y="2211"/>
                  </a:cubicBezTo>
                  <a:cubicBezTo>
                    <a:pt x="1390" y="2153"/>
                    <a:pt x="1390" y="2153"/>
                    <a:pt x="1390" y="2153"/>
                  </a:cubicBezTo>
                  <a:cubicBezTo>
                    <a:pt x="1390" y="2147"/>
                    <a:pt x="1390" y="2147"/>
                    <a:pt x="1390" y="2140"/>
                  </a:cubicBezTo>
                  <a:cubicBezTo>
                    <a:pt x="1390" y="2114"/>
                    <a:pt x="1390" y="2101"/>
                    <a:pt x="1390" y="2069"/>
                  </a:cubicBezTo>
                  <a:cubicBezTo>
                    <a:pt x="1390" y="2024"/>
                    <a:pt x="1332" y="2017"/>
                    <a:pt x="1294" y="1991"/>
                  </a:cubicBezTo>
                  <a:cubicBezTo>
                    <a:pt x="1248" y="1985"/>
                    <a:pt x="1235" y="1953"/>
                    <a:pt x="1216" y="1914"/>
                  </a:cubicBezTo>
                  <a:cubicBezTo>
                    <a:pt x="1209" y="1933"/>
                    <a:pt x="1209" y="1946"/>
                    <a:pt x="1203" y="1966"/>
                  </a:cubicBezTo>
                  <a:cubicBezTo>
                    <a:pt x="1099" y="1933"/>
                    <a:pt x="1061" y="1888"/>
                    <a:pt x="976" y="1830"/>
                  </a:cubicBezTo>
                  <a:cubicBezTo>
                    <a:pt x="944" y="1804"/>
                    <a:pt x="925" y="1771"/>
                    <a:pt x="886" y="1771"/>
                  </a:cubicBezTo>
                  <a:cubicBezTo>
                    <a:pt x="808" y="1771"/>
                    <a:pt x="808" y="1771"/>
                    <a:pt x="808" y="1771"/>
                  </a:cubicBezTo>
                  <a:cubicBezTo>
                    <a:pt x="776" y="1771"/>
                    <a:pt x="776" y="1739"/>
                    <a:pt x="750" y="1713"/>
                  </a:cubicBezTo>
                  <a:cubicBezTo>
                    <a:pt x="724" y="1694"/>
                    <a:pt x="699" y="1687"/>
                    <a:pt x="666" y="1675"/>
                  </a:cubicBezTo>
                  <a:cubicBezTo>
                    <a:pt x="679" y="1636"/>
                    <a:pt x="718" y="1629"/>
                    <a:pt x="737" y="1590"/>
                  </a:cubicBezTo>
                  <a:cubicBezTo>
                    <a:pt x="718" y="1603"/>
                    <a:pt x="711" y="1616"/>
                    <a:pt x="685" y="1616"/>
                  </a:cubicBezTo>
                  <a:cubicBezTo>
                    <a:pt x="660" y="1616"/>
                    <a:pt x="653" y="1590"/>
                    <a:pt x="627" y="1584"/>
                  </a:cubicBezTo>
                  <a:cubicBezTo>
                    <a:pt x="563" y="1558"/>
                    <a:pt x="524" y="1545"/>
                    <a:pt x="459" y="1545"/>
                  </a:cubicBezTo>
                  <a:cubicBezTo>
                    <a:pt x="407" y="1545"/>
                    <a:pt x="407" y="1545"/>
                    <a:pt x="407" y="1545"/>
                  </a:cubicBezTo>
                  <a:cubicBezTo>
                    <a:pt x="394" y="1545"/>
                    <a:pt x="388" y="1558"/>
                    <a:pt x="375" y="1558"/>
                  </a:cubicBezTo>
                  <a:cubicBezTo>
                    <a:pt x="349" y="1558"/>
                    <a:pt x="343" y="1526"/>
                    <a:pt x="336" y="1506"/>
                  </a:cubicBezTo>
                  <a:cubicBezTo>
                    <a:pt x="323" y="1468"/>
                    <a:pt x="310" y="1455"/>
                    <a:pt x="285" y="1429"/>
                  </a:cubicBezTo>
                  <a:cubicBezTo>
                    <a:pt x="259" y="1397"/>
                    <a:pt x="239" y="1383"/>
                    <a:pt x="213" y="1358"/>
                  </a:cubicBezTo>
                  <a:cubicBezTo>
                    <a:pt x="194" y="1332"/>
                    <a:pt x="162" y="1325"/>
                    <a:pt x="162" y="1299"/>
                  </a:cubicBezTo>
                  <a:cubicBezTo>
                    <a:pt x="162" y="1209"/>
                    <a:pt x="246" y="1170"/>
                    <a:pt x="330" y="1125"/>
                  </a:cubicBezTo>
                  <a:cubicBezTo>
                    <a:pt x="414" y="1080"/>
                    <a:pt x="459" y="1028"/>
                    <a:pt x="492" y="931"/>
                  </a:cubicBezTo>
                  <a:cubicBezTo>
                    <a:pt x="414" y="983"/>
                    <a:pt x="369" y="1002"/>
                    <a:pt x="291" y="1054"/>
                  </a:cubicBezTo>
                  <a:cubicBezTo>
                    <a:pt x="239" y="1086"/>
                    <a:pt x="207" y="1106"/>
                    <a:pt x="155" y="1151"/>
                  </a:cubicBezTo>
                  <a:cubicBezTo>
                    <a:pt x="136" y="1170"/>
                    <a:pt x="142" y="1215"/>
                    <a:pt x="110" y="1215"/>
                  </a:cubicBezTo>
                  <a:cubicBezTo>
                    <a:pt x="65" y="1215"/>
                    <a:pt x="32" y="1202"/>
                    <a:pt x="0" y="1196"/>
                  </a:cubicBezTo>
                  <a:lnTo>
                    <a:pt x="0" y="1196"/>
                  </a:lnTo>
                  <a:cubicBezTo>
                    <a:pt x="6" y="1177"/>
                    <a:pt x="6" y="1151"/>
                    <a:pt x="26" y="1138"/>
                  </a:cubicBezTo>
                  <a:cubicBezTo>
                    <a:pt x="39" y="1125"/>
                    <a:pt x="58" y="1131"/>
                    <a:pt x="78" y="1118"/>
                  </a:cubicBezTo>
                  <a:cubicBezTo>
                    <a:pt x="84" y="1118"/>
                    <a:pt x="90" y="1118"/>
                    <a:pt x="90" y="1106"/>
                  </a:cubicBezTo>
                  <a:cubicBezTo>
                    <a:pt x="90" y="1093"/>
                    <a:pt x="84" y="1086"/>
                    <a:pt x="78" y="1073"/>
                  </a:cubicBezTo>
                  <a:cubicBezTo>
                    <a:pt x="78" y="1060"/>
                    <a:pt x="71" y="1047"/>
                    <a:pt x="65" y="1041"/>
                  </a:cubicBezTo>
                  <a:cubicBezTo>
                    <a:pt x="45" y="1021"/>
                    <a:pt x="26" y="1028"/>
                    <a:pt x="13" y="1015"/>
                  </a:cubicBezTo>
                  <a:cubicBezTo>
                    <a:pt x="6" y="1008"/>
                    <a:pt x="6" y="1002"/>
                    <a:pt x="6" y="989"/>
                  </a:cubicBezTo>
                  <a:cubicBezTo>
                    <a:pt x="6" y="950"/>
                    <a:pt x="32" y="931"/>
                    <a:pt x="45" y="892"/>
                  </a:cubicBezTo>
                  <a:cubicBezTo>
                    <a:pt x="52" y="873"/>
                    <a:pt x="52" y="860"/>
                    <a:pt x="52" y="840"/>
                  </a:cubicBezTo>
                  <a:cubicBezTo>
                    <a:pt x="58" y="821"/>
                    <a:pt x="71" y="808"/>
                    <a:pt x="78" y="789"/>
                  </a:cubicBezTo>
                  <a:cubicBezTo>
                    <a:pt x="90" y="750"/>
                    <a:pt x="90" y="718"/>
                    <a:pt x="129" y="692"/>
                  </a:cubicBezTo>
                  <a:lnTo>
                    <a:pt x="129" y="692"/>
                  </a:lnTo>
                  <a:cubicBezTo>
                    <a:pt x="155" y="672"/>
                    <a:pt x="181" y="679"/>
                    <a:pt x="200" y="653"/>
                  </a:cubicBezTo>
                  <a:cubicBezTo>
                    <a:pt x="220" y="633"/>
                    <a:pt x="226" y="614"/>
                    <a:pt x="226" y="588"/>
                  </a:cubicBezTo>
                  <a:cubicBezTo>
                    <a:pt x="226" y="498"/>
                    <a:pt x="226" y="498"/>
                    <a:pt x="226" y="498"/>
                  </a:cubicBezTo>
                  <a:cubicBezTo>
                    <a:pt x="226" y="420"/>
                    <a:pt x="213" y="375"/>
                    <a:pt x="239" y="304"/>
                  </a:cubicBezTo>
                  <a:cubicBezTo>
                    <a:pt x="252" y="278"/>
                    <a:pt x="259" y="265"/>
                    <a:pt x="272" y="239"/>
                  </a:cubicBezTo>
                  <a:cubicBezTo>
                    <a:pt x="304" y="142"/>
                    <a:pt x="343" y="103"/>
                    <a:pt x="356" y="0"/>
                  </a:cubicBezTo>
                </a:path>
              </a:pathLst>
            </a:custGeom>
            <a:grpFill/>
            <a:ln w="28575" cap="flat" cmpd="sng">
              <a:solidFill>
                <a:schemeClr val="bg1"/>
              </a:solidFill>
              <a:bevel/>
              <a:headEnd/>
              <a:tailEnd/>
            </a:ln>
            <a:effectLst/>
          </p:spPr>
          <p:txBody>
            <a:bodyPr wrap="none" anchor="ctr"/>
            <a:lstStyle/>
            <a:p>
              <a:endParaRPr lang="en-US"/>
            </a:p>
          </p:txBody>
        </p:sp>
        <p:sp>
          <p:nvSpPr>
            <p:cNvPr id="170" name="Freeform 92"/>
            <p:cNvSpPr>
              <a:spLocks noChangeArrowheads="1"/>
            </p:cNvSpPr>
            <p:nvPr/>
          </p:nvSpPr>
          <p:spPr bwMode="auto">
            <a:xfrm>
              <a:off x="12909337" y="9578521"/>
              <a:ext cx="82353" cy="82361"/>
            </a:xfrm>
            <a:custGeom>
              <a:avLst/>
              <a:gdLst>
                <a:gd name="T0" fmla="*/ 116 w 117"/>
                <a:gd name="T1" fmla="*/ 0 h 118"/>
                <a:gd name="T2" fmla="*/ 116 w 117"/>
                <a:gd name="T3" fmla="*/ 0 h 118"/>
                <a:gd name="T4" fmla="*/ 84 w 117"/>
                <a:gd name="T5" fmla="*/ 13 h 118"/>
                <a:gd name="T6" fmla="*/ 45 w 117"/>
                <a:gd name="T7" fmla="*/ 6 h 118"/>
                <a:gd name="T8" fmla="*/ 13 w 117"/>
                <a:gd name="T9" fmla="*/ 0 h 118"/>
                <a:gd name="T10" fmla="*/ 0 w 117"/>
                <a:gd name="T11" fmla="*/ 32 h 118"/>
                <a:gd name="T12" fmla="*/ 6 w 117"/>
                <a:gd name="T13" fmla="*/ 65 h 118"/>
                <a:gd name="T14" fmla="*/ 13 w 117"/>
                <a:gd name="T15" fmla="*/ 71 h 118"/>
                <a:gd name="T16" fmla="*/ 25 w 117"/>
                <a:gd name="T17" fmla="*/ 84 h 118"/>
                <a:gd name="T18" fmla="*/ 45 w 117"/>
                <a:gd name="T19" fmla="*/ 97 h 118"/>
                <a:gd name="T20" fmla="*/ 58 w 117"/>
                <a:gd name="T21" fmla="*/ 103 h 118"/>
                <a:gd name="T22" fmla="*/ 64 w 117"/>
                <a:gd name="T23" fmla="*/ 117 h 118"/>
                <a:gd name="T24" fmla="*/ 84 w 117"/>
                <a:gd name="T25" fmla="*/ 110 h 118"/>
                <a:gd name="T26" fmla="*/ 97 w 117"/>
                <a:gd name="T27" fmla="*/ 97 h 118"/>
                <a:gd name="T28" fmla="*/ 97 w 117"/>
                <a:gd name="T29" fmla="*/ 84 h 118"/>
                <a:gd name="T30" fmla="*/ 103 w 117"/>
                <a:gd name="T31" fmla="*/ 78 h 118"/>
                <a:gd name="T32" fmla="*/ 103 w 117"/>
                <a:gd name="T33" fmla="*/ 65 h 118"/>
                <a:gd name="T34" fmla="*/ 109 w 117"/>
                <a:gd name="T35" fmla="*/ 45 h 118"/>
                <a:gd name="T36" fmla="*/ 116 w 117"/>
                <a:gd name="T37" fmla="*/ 45 h 118"/>
                <a:gd name="T38" fmla="*/ 116 w 117"/>
                <a:gd name="T39" fmla="*/ 0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17" h="118">
                  <a:moveTo>
                    <a:pt x="116" y="0"/>
                  </a:moveTo>
                  <a:lnTo>
                    <a:pt x="116" y="0"/>
                  </a:lnTo>
                  <a:cubicBezTo>
                    <a:pt x="103" y="6"/>
                    <a:pt x="97" y="13"/>
                    <a:pt x="84" y="13"/>
                  </a:cubicBezTo>
                  <a:cubicBezTo>
                    <a:pt x="71" y="13"/>
                    <a:pt x="58" y="13"/>
                    <a:pt x="45" y="6"/>
                  </a:cubicBezTo>
                  <a:cubicBezTo>
                    <a:pt x="32" y="0"/>
                    <a:pt x="25" y="0"/>
                    <a:pt x="13" y="0"/>
                  </a:cubicBezTo>
                  <a:cubicBezTo>
                    <a:pt x="0" y="6"/>
                    <a:pt x="0" y="19"/>
                    <a:pt x="0" y="32"/>
                  </a:cubicBezTo>
                  <a:cubicBezTo>
                    <a:pt x="0" y="45"/>
                    <a:pt x="0" y="65"/>
                    <a:pt x="6" y="65"/>
                  </a:cubicBezTo>
                  <a:cubicBezTo>
                    <a:pt x="13" y="71"/>
                    <a:pt x="13" y="71"/>
                    <a:pt x="13" y="71"/>
                  </a:cubicBezTo>
                  <a:cubicBezTo>
                    <a:pt x="13" y="78"/>
                    <a:pt x="19" y="78"/>
                    <a:pt x="25" y="84"/>
                  </a:cubicBezTo>
                  <a:cubicBezTo>
                    <a:pt x="32" y="91"/>
                    <a:pt x="38" y="91"/>
                    <a:pt x="45" y="97"/>
                  </a:cubicBezTo>
                  <a:cubicBezTo>
                    <a:pt x="51" y="103"/>
                    <a:pt x="45" y="103"/>
                    <a:pt x="58" y="103"/>
                  </a:cubicBezTo>
                  <a:cubicBezTo>
                    <a:pt x="58" y="110"/>
                    <a:pt x="58" y="110"/>
                    <a:pt x="64" y="117"/>
                  </a:cubicBezTo>
                  <a:cubicBezTo>
                    <a:pt x="71" y="117"/>
                    <a:pt x="84" y="110"/>
                    <a:pt x="84" y="110"/>
                  </a:cubicBezTo>
                  <a:cubicBezTo>
                    <a:pt x="90" y="103"/>
                    <a:pt x="90" y="103"/>
                    <a:pt x="97" y="97"/>
                  </a:cubicBezTo>
                  <a:cubicBezTo>
                    <a:pt x="97" y="91"/>
                    <a:pt x="97" y="84"/>
                    <a:pt x="97" y="84"/>
                  </a:cubicBezTo>
                  <a:cubicBezTo>
                    <a:pt x="103" y="78"/>
                    <a:pt x="97" y="78"/>
                    <a:pt x="103" y="78"/>
                  </a:cubicBezTo>
                  <a:cubicBezTo>
                    <a:pt x="109" y="71"/>
                    <a:pt x="103" y="71"/>
                    <a:pt x="103" y="65"/>
                  </a:cubicBezTo>
                  <a:cubicBezTo>
                    <a:pt x="103" y="58"/>
                    <a:pt x="109" y="52"/>
                    <a:pt x="109" y="45"/>
                  </a:cubicBezTo>
                  <a:cubicBezTo>
                    <a:pt x="116" y="45"/>
                    <a:pt x="116" y="45"/>
                    <a:pt x="116" y="45"/>
                  </a:cubicBezTo>
                  <a:lnTo>
                    <a:pt x="116" y="0"/>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1" name="Freeform 93"/>
            <p:cNvSpPr>
              <a:spLocks noChangeArrowheads="1"/>
            </p:cNvSpPr>
            <p:nvPr/>
          </p:nvSpPr>
          <p:spPr bwMode="auto">
            <a:xfrm>
              <a:off x="12857483" y="9276536"/>
              <a:ext cx="170809" cy="234877"/>
            </a:xfrm>
            <a:custGeom>
              <a:avLst/>
              <a:gdLst>
                <a:gd name="T0" fmla="*/ 213 w 247"/>
                <a:gd name="T1" fmla="*/ 33 h 338"/>
                <a:gd name="T2" fmla="*/ 213 w 247"/>
                <a:gd name="T3" fmla="*/ 33 h 338"/>
                <a:gd name="T4" fmla="*/ 110 w 247"/>
                <a:gd name="T5" fmla="*/ 0 h 338"/>
                <a:gd name="T6" fmla="*/ 39 w 247"/>
                <a:gd name="T7" fmla="*/ 65 h 338"/>
                <a:gd name="T8" fmla="*/ 39 w 247"/>
                <a:gd name="T9" fmla="*/ 97 h 338"/>
                <a:gd name="T10" fmla="*/ 0 w 247"/>
                <a:gd name="T11" fmla="*/ 162 h 338"/>
                <a:gd name="T12" fmla="*/ 32 w 247"/>
                <a:gd name="T13" fmla="*/ 220 h 338"/>
                <a:gd name="T14" fmla="*/ 58 w 247"/>
                <a:gd name="T15" fmla="*/ 272 h 338"/>
                <a:gd name="T16" fmla="*/ 78 w 247"/>
                <a:gd name="T17" fmla="*/ 291 h 338"/>
                <a:gd name="T18" fmla="*/ 116 w 247"/>
                <a:gd name="T19" fmla="*/ 337 h 338"/>
                <a:gd name="T20" fmla="*/ 194 w 247"/>
                <a:gd name="T21" fmla="*/ 291 h 338"/>
                <a:gd name="T22" fmla="*/ 246 w 247"/>
                <a:gd name="T23" fmla="*/ 130 h 338"/>
                <a:gd name="T24" fmla="*/ 239 w 247"/>
                <a:gd name="T25" fmla="*/ 97 h 338"/>
                <a:gd name="T26" fmla="*/ 246 w 247"/>
                <a:gd name="T27" fmla="*/ 78 h 338"/>
                <a:gd name="T28" fmla="*/ 213 w 247"/>
                <a:gd name="T29" fmla="*/ 33 h 3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7" h="338">
                  <a:moveTo>
                    <a:pt x="213" y="33"/>
                  </a:moveTo>
                  <a:lnTo>
                    <a:pt x="213" y="33"/>
                  </a:lnTo>
                  <a:cubicBezTo>
                    <a:pt x="175" y="13"/>
                    <a:pt x="155" y="0"/>
                    <a:pt x="110" y="0"/>
                  </a:cubicBezTo>
                  <a:cubicBezTo>
                    <a:pt x="71" y="0"/>
                    <a:pt x="39" y="26"/>
                    <a:pt x="39" y="65"/>
                  </a:cubicBezTo>
                  <a:cubicBezTo>
                    <a:pt x="39" y="78"/>
                    <a:pt x="39" y="84"/>
                    <a:pt x="39" y="97"/>
                  </a:cubicBezTo>
                  <a:cubicBezTo>
                    <a:pt x="32" y="123"/>
                    <a:pt x="0" y="136"/>
                    <a:pt x="0" y="162"/>
                  </a:cubicBezTo>
                  <a:cubicBezTo>
                    <a:pt x="0" y="188"/>
                    <a:pt x="19" y="201"/>
                    <a:pt x="32" y="220"/>
                  </a:cubicBezTo>
                  <a:cubicBezTo>
                    <a:pt x="45" y="239"/>
                    <a:pt x="45" y="253"/>
                    <a:pt x="58" y="272"/>
                  </a:cubicBezTo>
                  <a:cubicBezTo>
                    <a:pt x="65" y="278"/>
                    <a:pt x="71" y="285"/>
                    <a:pt x="78" y="291"/>
                  </a:cubicBezTo>
                  <a:cubicBezTo>
                    <a:pt x="91" y="311"/>
                    <a:pt x="97" y="337"/>
                    <a:pt x="116" y="337"/>
                  </a:cubicBezTo>
                  <a:cubicBezTo>
                    <a:pt x="155" y="337"/>
                    <a:pt x="168" y="311"/>
                    <a:pt x="194" y="291"/>
                  </a:cubicBezTo>
                  <a:cubicBezTo>
                    <a:pt x="239" y="246"/>
                    <a:pt x="246" y="194"/>
                    <a:pt x="246" y="130"/>
                  </a:cubicBezTo>
                  <a:cubicBezTo>
                    <a:pt x="246" y="117"/>
                    <a:pt x="239" y="110"/>
                    <a:pt x="239" y="97"/>
                  </a:cubicBezTo>
                  <a:cubicBezTo>
                    <a:pt x="239" y="84"/>
                    <a:pt x="246" y="84"/>
                    <a:pt x="246" y="78"/>
                  </a:cubicBezTo>
                  <a:cubicBezTo>
                    <a:pt x="246" y="65"/>
                    <a:pt x="220" y="46"/>
                    <a:pt x="213" y="3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nvGrpSpPr>
            <p:cNvPr id="172" name="Group 171"/>
            <p:cNvGrpSpPr/>
            <p:nvPr/>
          </p:nvGrpSpPr>
          <p:grpSpPr>
            <a:xfrm>
              <a:off x="15608731" y="2790634"/>
              <a:ext cx="6705712" cy="4498587"/>
              <a:chOff x="12446782" y="2278607"/>
              <a:chExt cx="10282453" cy="6898076"/>
            </a:xfrm>
            <a:grpFill/>
          </p:grpSpPr>
          <p:sp>
            <p:nvSpPr>
              <p:cNvPr id="173" name="Freeform 79"/>
              <p:cNvSpPr>
                <a:spLocks noChangeArrowheads="1"/>
              </p:cNvSpPr>
              <p:nvPr/>
            </p:nvSpPr>
            <p:spPr bwMode="auto">
              <a:xfrm>
                <a:off x="18638318" y="2278607"/>
                <a:ext cx="4090917" cy="3438007"/>
              </a:xfrm>
              <a:custGeom>
                <a:avLst/>
                <a:gdLst>
                  <a:gd name="T0" fmla="*/ 2199 w 4089"/>
                  <a:gd name="T1" fmla="*/ 770 h 3435"/>
                  <a:gd name="T2" fmla="*/ 2025 w 4089"/>
                  <a:gd name="T3" fmla="*/ 317 h 3435"/>
                  <a:gd name="T4" fmla="*/ 2025 w 4089"/>
                  <a:gd name="T5" fmla="*/ 317 h 3435"/>
                  <a:gd name="T6" fmla="*/ 1779 w 4089"/>
                  <a:gd name="T7" fmla="*/ 71 h 3435"/>
                  <a:gd name="T8" fmla="*/ 1928 w 4089"/>
                  <a:gd name="T9" fmla="*/ 175 h 3435"/>
                  <a:gd name="T10" fmla="*/ 1591 w 4089"/>
                  <a:gd name="T11" fmla="*/ 91 h 3435"/>
                  <a:gd name="T12" fmla="*/ 1591 w 4089"/>
                  <a:gd name="T13" fmla="*/ 91 h 3435"/>
                  <a:gd name="T14" fmla="*/ 214 w 4089"/>
                  <a:gd name="T15" fmla="*/ 2270 h 3435"/>
                  <a:gd name="T16" fmla="*/ 26 w 4089"/>
                  <a:gd name="T17" fmla="*/ 2128 h 3435"/>
                  <a:gd name="T18" fmla="*/ 363 w 4089"/>
                  <a:gd name="T19" fmla="*/ 1959 h 3435"/>
                  <a:gd name="T20" fmla="*/ 621 w 4089"/>
                  <a:gd name="T21" fmla="*/ 1681 h 3435"/>
                  <a:gd name="T22" fmla="*/ 802 w 4089"/>
                  <a:gd name="T23" fmla="*/ 1378 h 3435"/>
                  <a:gd name="T24" fmla="*/ 835 w 4089"/>
                  <a:gd name="T25" fmla="*/ 1267 h 3435"/>
                  <a:gd name="T26" fmla="*/ 970 w 4089"/>
                  <a:gd name="T27" fmla="*/ 1138 h 3435"/>
                  <a:gd name="T28" fmla="*/ 1255 w 4089"/>
                  <a:gd name="T29" fmla="*/ 757 h 3435"/>
                  <a:gd name="T30" fmla="*/ 1436 w 4089"/>
                  <a:gd name="T31" fmla="*/ 362 h 3435"/>
                  <a:gd name="T32" fmla="*/ 1533 w 4089"/>
                  <a:gd name="T33" fmla="*/ 602 h 3435"/>
                  <a:gd name="T34" fmla="*/ 1559 w 4089"/>
                  <a:gd name="T35" fmla="*/ 789 h 3435"/>
                  <a:gd name="T36" fmla="*/ 1766 w 4089"/>
                  <a:gd name="T37" fmla="*/ 453 h 3435"/>
                  <a:gd name="T38" fmla="*/ 1947 w 4089"/>
                  <a:gd name="T39" fmla="*/ 614 h 3435"/>
                  <a:gd name="T40" fmla="*/ 2212 w 4089"/>
                  <a:gd name="T41" fmla="*/ 860 h 3435"/>
                  <a:gd name="T42" fmla="*/ 2451 w 4089"/>
                  <a:gd name="T43" fmla="*/ 970 h 3435"/>
                  <a:gd name="T44" fmla="*/ 2303 w 4089"/>
                  <a:gd name="T45" fmla="*/ 1248 h 3435"/>
                  <a:gd name="T46" fmla="*/ 2283 w 4089"/>
                  <a:gd name="T47" fmla="*/ 1436 h 3435"/>
                  <a:gd name="T48" fmla="*/ 2290 w 4089"/>
                  <a:gd name="T49" fmla="*/ 1546 h 3435"/>
                  <a:gd name="T50" fmla="*/ 2503 w 4089"/>
                  <a:gd name="T51" fmla="*/ 1526 h 3435"/>
                  <a:gd name="T52" fmla="*/ 2788 w 4089"/>
                  <a:gd name="T53" fmla="*/ 1643 h 3435"/>
                  <a:gd name="T54" fmla="*/ 2898 w 4089"/>
                  <a:gd name="T55" fmla="*/ 1727 h 3435"/>
                  <a:gd name="T56" fmla="*/ 2975 w 4089"/>
                  <a:gd name="T57" fmla="*/ 1610 h 3435"/>
                  <a:gd name="T58" fmla="*/ 3111 w 4089"/>
                  <a:gd name="T59" fmla="*/ 1875 h 3435"/>
                  <a:gd name="T60" fmla="*/ 3279 w 4089"/>
                  <a:gd name="T61" fmla="*/ 1843 h 3435"/>
                  <a:gd name="T62" fmla="*/ 3383 w 4089"/>
                  <a:gd name="T63" fmla="*/ 1869 h 3435"/>
                  <a:gd name="T64" fmla="*/ 3654 w 4089"/>
                  <a:gd name="T65" fmla="*/ 2024 h 3435"/>
                  <a:gd name="T66" fmla="*/ 3842 w 4089"/>
                  <a:gd name="T67" fmla="*/ 2082 h 3435"/>
                  <a:gd name="T68" fmla="*/ 4062 w 4089"/>
                  <a:gd name="T69" fmla="*/ 2225 h 3435"/>
                  <a:gd name="T70" fmla="*/ 3570 w 4089"/>
                  <a:gd name="T71" fmla="*/ 2554 h 3435"/>
                  <a:gd name="T72" fmla="*/ 3241 w 4089"/>
                  <a:gd name="T73" fmla="*/ 2561 h 3435"/>
                  <a:gd name="T74" fmla="*/ 3072 w 4089"/>
                  <a:gd name="T75" fmla="*/ 2535 h 3435"/>
                  <a:gd name="T76" fmla="*/ 3150 w 4089"/>
                  <a:gd name="T77" fmla="*/ 2871 h 3435"/>
                  <a:gd name="T78" fmla="*/ 3273 w 4089"/>
                  <a:gd name="T79" fmla="*/ 2930 h 3435"/>
                  <a:gd name="T80" fmla="*/ 3273 w 4089"/>
                  <a:gd name="T81" fmla="*/ 3117 h 3435"/>
                  <a:gd name="T82" fmla="*/ 3370 w 4089"/>
                  <a:gd name="T83" fmla="*/ 3130 h 3435"/>
                  <a:gd name="T84" fmla="*/ 3001 w 4089"/>
                  <a:gd name="T85" fmla="*/ 3240 h 3435"/>
                  <a:gd name="T86" fmla="*/ 2516 w 4089"/>
                  <a:gd name="T87" fmla="*/ 3195 h 3435"/>
                  <a:gd name="T88" fmla="*/ 2303 w 4089"/>
                  <a:gd name="T89" fmla="*/ 3175 h 3435"/>
                  <a:gd name="T90" fmla="*/ 2374 w 4089"/>
                  <a:gd name="T91" fmla="*/ 3382 h 3435"/>
                  <a:gd name="T92" fmla="*/ 2464 w 4089"/>
                  <a:gd name="T93" fmla="*/ 3382 h 3435"/>
                  <a:gd name="T94" fmla="*/ 1850 w 4089"/>
                  <a:gd name="T95" fmla="*/ 3182 h 3435"/>
                  <a:gd name="T96" fmla="*/ 1527 w 4089"/>
                  <a:gd name="T97" fmla="*/ 3227 h 3435"/>
                  <a:gd name="T98" fmla="*/ 1216 w 4089"/>
                  <a:gd name="T99" fmla="*/ 3201 h 3435"/>
                  <a:gd name="T100" fmla="*/ 835 w 4089"/>
                  <a:gd name="T101" fmla="*/ 3182 h 3435"/>
                  <a:gd name="T102" fmla="*/ 434 w 4089"/>
                  <a:gd name="T103" fmla="*/ 3330 h 3435"/>
                  <a:gd name="T104" fmla="*/ 252 w 4089"/>
                  <a:gd name="T105" fmla="*/ 3311 h 3435"/>
                  <a:gd name="T106" fmla="*/ 175 w 4089"/>
                  <a:gd name="T107" fmla="*/ 2988 h 3435"/>
                  <a:gd name="T108" fmla="*/ 207 w 4089"/>
                  <a:gd name="T109" fmla="*/ 2542 h 34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089" h="3435">
                    <a:moveTo>
                      <a:pt x="2128" y="653"/>
                    </a:moveTo>
                    <a:lnTo>
                      <a:pt x="2128" y="653"/>
                    </a:lnTo>
                    <a:lnTo>
                      <a:pt x="2122" y="660"/>
                    </a:lnTo>
                    <a:cubicBezTo>
                      <a:pt x="2122" y="666"/>
                      <a:pt x="2135" y="673"/>
                      <a:pt x="2135" y="679"/>
                    </a:cubicBezTo>
                    <a:cubicBezTo>
                      <a:pt x="2148" y="718"/>
                      <a:pt x="2160" y="737"/>
                      <a:pt x="2160" y="770"/>
                    </a:cubicBezTo>
                    <a:cubicBezTo>
                      <a:pt x="2180" y="770"/>
                      <a:pt x="2186" y="770"/>
                      <a:pt x="2199" y="770"/>
                    </a:cubicBezTo>
                    <a:cubicBezTo>
                      <a:pt x="2232" y="770"/>
                      <a:pt x="2232" y="737"/>
                      <a:pt x="2232" y="711"/>
                    </a:cubicBezTo>
                    <a:cubicBezTo>
                      <a:pt x="2232" y="698"/>
                      <a:pt x="2219" y="705"/>
                      <a:pt x="2212" y="698"/>
                    </a:cubicBezTo>
                    <a:cubicBezTo>
                      <a:pt x="2199" y="686"/>
                      <a:pt x="2206" y="679"/>
                      <a:pt x="2199" y="666"/>
                    </a:cubicBezTo>
                    <a:cubicBezTo>
                      <a:pt x="2180" y="640"/>
                      <a:pt x="2154" y="660"/>
                      <a:pt x="2128" y="653"/>
                    </a:cubicBezTo>
                    <a:close/>
                    <a:moveTo>
                      <a:pt x="2025" y="317"/>
                    </a:moveTo>
                    <a:lnTo>
                      <a:pt x="2025" y="317"/>
                    </a:lnTo>
                    <a:cubicBezTo>
                      <a:pt x="2012" y="317"/>
                      <a:pt x="2005" y="317"/>
                      <a:pt x="1992" y="317"/>
                    </a:cubicBezTo>
                    <a:cubicBezTo>
                      <a:pt x="1992" y="323"/>
                      <a:pt x="1992" y="323"/>
                      <a:pt x="1992" y="323"/>
                    </a:cubicBezTo>
                    <a:cubicBezTo>
                      <a:pt x="1992" y="343"/>
                      <a:pt x="2005" y="349"/>
                      <a:pt x="2005" y="362"/>
                    </a:cubicBezTo>
                    <a:cubicBezTo>
                      <a:pt x="2018" y="349"/>
                      <a:pt x="2025" y="343"/>
                      <a:pt x="2044" y="336"/>
                    </a:cubicBezTo>
                    <a:cubicBezTo>
                      <a:pt x="2051" y="330"/>
                      <a:pt x="2051" y="330"/>
                      <a:pt x="2051" y="330"/>
                    </a:cubicBezTo>
                    <a:cubicBezTo>
                      <a:pt x="2044" y="323"/>
                      <a:pt x="2031" y="323"/>
                      <a:pt x="2025" y="317"/>
                    </a:cubicBezTo>
                    <a:close/>
                    <a:moveTo>
                      <a:pt x="1928" y="0"/>
                    </a:moveTo>
                    <a:lnTo>
                      <a:pt x="1928" y="0"/>
                    </a:lnTo>
                    <a:cubicBezTo>
                      <a:pt x="1915" y="0"/>
                      <a:pt x="1908" y="13"/>
                      <a:pt x="1902" y="19"/>
                    </a:cubicBezTo>
                    <a:cubicBezTo>
                      <a:pt x="1882" y="32"/>
                      <a:pt x="1863" y="26"/>
                      <a:pt x="1850" y="39"/>
                    </a:cubicBezTo>
                    <a:cubicBezTo>
                      <a:pt x="1831" y="45"/>
                      <a:pt x="1824" y="52"/>
                      <a:pt x="1811" y="58"/>
                    </a:cubicBezTo>
                    <a:cubicBezTo>
                      <a:pt x="1798" y="65"/>
                      <a:pt x="1779" y="58"/>
                      <a:pt x="1779" y="71"/>
                    </a:cubicBezTo>
                    <a:cubicBezTo>
                      <a:pt x="1779" y="91"/>
                      <a:pt x="1785" y="97"/>
                      <a:pt x="1785" y="117"/>
                    </a:cubicBezTo>
                    <a:cubicBezTo>
                      <a:pt x="1785" y="142"/>
                      <a:pt x="1779" y="155"/>
                      <a:pt x="1772" y="181"/>
                    </a:cubicBezTo>
                    <a:cubicBezTo>
                      <a:pt x="1779" y="214"/>
                      <a:pt x="1779" y="214"/>
                      <a:pt x="1779" y="214"/>
                    </a:cubicBezTo>
                    <a:cubicBezTo>
                      <a:pt x="1779" y="265"/>
                      <a:pt x="1779" y="265"/>
                      <a:pt x="1779" y="265"/>
                    </a:cubicBezTo>
                    <a:cubicBezTo>
                      <a:pt x="1798" y="239"/>
                      <a:pt x="1805" y="214"/>
                      <a:pt x="1831" y="201"/>
                    </a:cubicBezTo>
                    <a:cubicBezTo>
                      <a:pt x="1863" y="181"/>
                      <a:pt x="1889" y="188"/>
                      <a:pt x="1928" y="175"/>
                    </a:cubicBezTo>
                    <a:cubicBezTo>
                      <a:pt x="1953" y="162"/>
                      <a:pt x="1953" y="136"/>
                      <a:pt x="1966" y="110"/>
                    </a:cubicBezTo>
                    <a:cubicBezTo>
                      <a:pt x="1979" y="71"/>
                      <a:pt x="1986" y="52"/>
                      <a:pt x="1999" y="19"/>
                    </a:cubicBezTo>
                    <a:cubicBezTo>
                      <a:pt x="1992" y="19"/>
                      <a:pt x="1986" y="19"/>
                      <a:pt x="1979" y="19"/>
                    </a:cubicBezTo>
                    <a:cubicBezTo>
                      <a:pt x="1973" y="19"/>
                      <a:pt x="1973" y="7"/>
                      <a:pt x="1966" y="7"/>
                    </a:cubicBezTo>
                    <a:cubicBezTo>
                      <a:pt x="1953" y="0"/>
                      <a:pt x="1941" y="0"/>
                      <a:pt x="1928" y="0"/>
                    </a:cubicBezTo>
                    <a:close/>
                    <a:moveTo>
                      <a:pt x="1591" y="91"/>
                    </a:moveTo>
                    <a:lnTo>
                      <a:pt x="1591" y="91"/>
                    </a:lnTo>
                    <a:cubicBezTo>
                      <a:pt x="1591" y="97"/>
                      <a:pt x="1591" y="110"/>
                      <a:pt x="1585" y="117"/>
                    </a:cubicBezTo>
                    <a:cubicBezTo>
                      <a:pt x="1591" y="117"/>
                      <a:pt x="1591" y="117"/>
                      <a:pt x="1591" y="117"/>
                    </a:cubicBezTo>
                    <a:cubicBezTo>
                      <a:pt x="1611" y="117"/>
                      <a:pt x="1624" y="110"/>
                      <a:pt x="1649" y="117"/>
                    </a:cubicBezTo>
                    <a:cubicBezTo>
                      <a:pt x="1649" y="97"/>
                      <a:pt x="1637" y="84"/>
                      <a:pt x="1649" y="71"/>
                    </a:cubicBezTo>
                    <a:cubicBezTo>
                      <a:pt x="1624" y="78"/>
                      <a:pt x="1611" y="91"/>
                      <a:pt x="1591" y="91"/>
                    </a:cubicBezTo>
                    <a:close/>
                    <a:moveTo>
                      <a:pt x="52" y="2535"/>
                    </a:moveTo>
                    <a:lnTo>
                      <a:pt x="52" y="2535"/>
                    </a:lnTo>
                    <a:lnTo>
                      <a:pt x="52" y="2535"/>
                    </a:lnTo>
                    <a:cubicBezTo>
                      <a:pt x="84" y="2503"/>
                      <a:pt x="104" y="2483"/>
                      <a:pt x="143" y="2451"/>
                    </a:cubicBezTo>
                    <a:cubicBezTo>
                      <a:pt x="149" y="2419"/>
                      <a:pt x="149" y="2393"/>
                      <a:pt x="168" y="2361"/>
                    </a:cubicBezTo>
                    <a:cubicBezTo>
                      <a:pt x="188" y="2328"/>
                      <a:pt x="214" y="2309"/>
                      <a:pt x="214" y="2270"/>
                    </a:cubicBezTo>
                    <a:cubicBezTo>
                      <a:pt x="214" y="2250"/>
                      <a:pt x="188" y="2257"/>
                      <a:pt x="168" y="2244"/>
                    </a:cubicBezTo>
                    <a:cubicBezTo>
                      <a:pt x="156" y="2238"/>
                      <a:pt x="162" y="2225"/>
                      <a:pt x="156" y="2212"/>
                    </a:cubicBezTo>
                    <a:cubicBezTo>
                      <a:pt x="143" y="2238"/>
                      <a:pt x="143" y="2257"/>
                      <a:pt x="136" y="2283"/>
                    </a:cubicBezTo>
                    <a:cubicBezTo>
                      <a:pt x="97" y="2276"/>
                      <a:pt x="78" y="2257"/>
                      <a:pt x="52" y="2238"/>
                    </a:cubicBezTo>
                    <a:cubicBezTo>
                      <a:pt x="33" y="2225"/>
                      <a:pt x="0" y="2231"/>
                      <a:pt x="0" y="2205"/>
                    </a:cubicBezTo>
                    <a:cubicBezTo>
                      <a:pt x="0" y="2173"/>
                      <a:pt x="13" y="2160"/>
                      <a:pt x="26" y="2128"/>
                    </a:cubicBezTo>
                    <a:cubicBezTo>
                      <a:pt x="39" y="2076"/>
                      <a:pt x="52" y="2044"/>
                      <a:pt x="91" y="2005"/>
                    </a:cubicBezTo>
                    <a:cubicBezTo>
                      <a:pt x="136" y="1959"/>
                      <a:pt x="188" y="1940"/>
                      <a:pt x="207" y="1869"/>
                    </a:cubicBezTo>
                    <a:cubicBezTo>
                      <a:pt x="214" y="1869"/>
                      <a:pt x="214" y="1869"/>
                      <a:pt x="214" y="1869"/>
                    </a:cubicBezTo>
                    <a:cubicBezTo>
                      <a:pt x="214" y="1908"/>
                      <a:pt x="214" y="1908"/>
                      <a:pt x="214" y="1908"/>
                    </a:cubicBezTo>
                    <a:cubicBezTo>
                      <a:pt x="214" y="1934"/>
                      <a:pt x="240" y="1934"/>
                      <a:pt x="266" y="1940"/>
                    </a:cubicBezTo>
                    <a:cubicBezTo>
                      <a:pt x="298" y="1947"/>
                      <a:pt x="324" y="1959"/>
                      <a:pt x="363" y="1959"/>
                    </a:cubicBezTo>
                    <a:cubicBezTo>
                      <a:pt x="388" y="1959"/>
                      <a:pt x="388" y="1959"/>
                      <a:pt x="388" y="1959"/>
                    </a:cubicBezTo>
                    <a:cubicBezTo>
                      <a:pt x="414" y="1959"/>
                      <a:pt x="427" y="1947"/>
                      <a:pt x="453" y="1927"/>
                    </a:cubicBezTo>
                    <a:cubicBezTo>
                      <a:pt x="511" y="1895"/>
                      <a:pt x="537" y="1843"/>
                      <a:pt x="537" y="1778"/>
                    </a:cubicBezTo>
                    <a:cubicBezTo>
                      <a:pt x="537" y="1759"/>
                      <a:pt x="531" y="1753"/>
                      <a:pt x="531" y="1733"/>
                    </a:cubicBezTo>
                    <a:cubicBezTo>
                      <a:pt x="531" y="1720"/>
                      <a:pt x="557" y="1727"/>
                      <a:pt x="576" y="1720"/>
                    </a:cubicBezTo>
                    <a:cubicBezTo>
                      <a:pt x="595" y="1707"/>
                      <a:pt x="602" y="1694"/>
                      <a:pt x="621" y="1681"/>
                    </a:cubicBezTo>
                    <a:cubicBezTo>
                      <a:pt x="654" y="1656"/>
                      <a:pt x="673" y="1636"/>
                      <a:pt x="692" y="1597"/>
                    </a:cubicBezTo>
                    <a:cubicBezTo>
                      <a:pt x="699" y="1565"/>
                      <a:pt x="692" y="1546"/>
                      <a:pt x="705" y="1520"/>
                    </a:cubicBezTo>
                    <a:cubicBezTo>
                      <a:pt x="718" y="1474"/>
                      <a:pt x="777" y="1462"/>
                      <a:pt x="777" y="1410"/>
                    </a:cubicBezTo>
                    <a:cubicBezTo>
                      <a:pt x="777" y="1384"/>
                      <a:pt x="777" y="1384"/>
                      <a:pt x="777" y="1384"/>
                    </a:cubicBezTo>
                    <a:cubicBezTo>
                      <a:pt x="777" y="1390"/>
                      <a:pt x="777" y="1397"/>
                      <a:pt x="783" y="1403"/>
                    </a:cubicBezTo>
                    <a:cubicBezTo>
                      <a:pt x="796" y="1397"/>
                      <a:pt x="802" y="1390"/>
                      <a:pt x="802" y="1378"/>
                    </a:cubicBezTo>
                    <a:cubicBezTo>
                      <a:pt x="802" y="1371"/>
                      <a:pt x="796" y="1365"/>
                      <a:pt x="796" y="1358"/>
                    </a:cubicBezTo>
                    <a:cubicBezTo>
                      <a:pt x="815" y="1345"/>
                      <a:pt x="815" y="1313"/>
                      <a:pt x="835" y="1313"/>
                    </a:cubicBezTo>
                    <a:cubicBezTo>
                      <a:pt x="854" y="1313"/>
                      <a:pt x="854" y="1332"/>
                      <a:pt x="861" y="1345"/>
                    </a:cubicBezTo>
                    <a:cubicBezTo>
                      <a:pt x="861" y="1339"/>
                      <a:pt x="861" y="1339"/>
                      <a:pt x="861" y="1339"/>
                    </a:cubicBezTo>
                    <a:cubicBezTo>
                      <a:pt x="861" y="1319"/>
                      <a:pt x="867" y="1306"/>
                      <a:pt x="867" y="1281"/>
                    </a:cubicBezTo>
                    <a:cubicBezTo>
                      <a:pt x="861" y="1274"/>
                      <a:pt x="847" y="1267"/>
                      <a:pt x="835" y="1267"/>
                    </a:cubicBezTo>
                    <a:cubicBezTo>
                      <a:pt x="828" y="1267"/>
                      <a:pt x="822" y="1281"/>
                      <a:pt x="809" y="1281"/>
                    </a:cubicBezTo>
                    <a:cubicBezTo>
                      <a:pt x="809" y="1274"/>
                      <a:pt x="809" y="1274"/>
                      <a:pt x="809" y="1274"/>
                    </a:cubicBezTo>
                    <a:cubicBezTo>
                      <a:pt x="828" y="1255"/>
                      <a:pt x="841" y="1242"/>
                      <a:pt x="854" y="1216"/>
                    </a:cubicBezTo>
                    <a:cubicBezTo>
                      <a:pt x="861" y="1197"/>
                      <a:pt x="861" y="1183"/>
                      <a:pt x="873" y="1171"/>
                    </a:cubicBezTo>
                    <a:cubicBezTo>
                      <a:pt x="893" y="1151"/>
                      <a:pt x="906" y="1145"/>
                      <a:pt x="932" y="1145"/>
                    </a:cubicBezTo>
                    <a:cubicBezTo>
                      <a:pt x="945" y="1138"/>
                      <a:pt x="964" y="1151"/>
                      <a:pt x="970" y="1138"/>
                    </a:cubicBezTo>
                    <a:cubicBezTo>
                      <a:pt x="990" y="1119"/>
                      <a:pt x="977" y="1099"/>
                      <a:pt x="990" y="1074"/>
                    </a:cubicBezTo>
                    <a:cubicBezTo>
                      <a:pt x="1003" y="1086"/>
                      <a:pt x="1003" y="1093"/>
                      <a:pt x="1009" y="1106"/>
                    </a:cubicBezTo>
                    <a:cubicBezTo>
                      <a:pt x="1035" y="1067"/>
                      <a:pt x="1035" y="1035"/>
                      <a:pt x="1061" y="1002"/>
                    </a:cubicBezTo>
                    <a:cubicBezTo>
                      <a:pt x="1093" y="970"/>
                      <a:pt x="1139" y="970"/>
                      <a:pt x="1158" y="931"/>
                    </a:cubicBezTo>
                    <a:cubicBezTo>
                      <a:pt x="1177" y="899"/>
                      <a:pt x="1177" y="879"/>
                      <a:pt x="1190" y="854"/>
                    </a:cubicBezTo>
                    <a:cubicBezTo>
                      <a:pt x="1210" y="809"/>
                      <a:pt x="1223" y="783"/>
                      <a:pt x="1255" y="757"/>
                    </a:cubicBezTo>
                    <a:cubicBezTo>
                      <a:pt x="1268" y="744"/>
                      <a:pt x="1287" y="744"/>
                      <a:pt x="1300" y="731"/>
                    </a:cubicBezTo>
                    <a:cubicBezTo>
                      <a:pt x="1320" y="698"/>
                      <a:pt x="1320" y="673"/>
                      <a:pt x="1326" y="634"/>
                    </a:cubicBezTo>
                    <a:cubicBezTo>
                      <a:pt x="1326" y="614"/>
                      <a:pt x="1339" y="602"/>
                      <a:pt x="1339" y="582"/>
                    </a:cubicBezTo>
                    <a:cubicBezTo>
                      <a:pt x="1339" y="563"/>
                      <a:pt x="1339" y="563"/>
                      <a:pt x="1339" y="563"/>
                    </a:cubicBezTo>
                    <a:cubicBezTo>
                      <a:pt x="1326" y="563"/>
                      <a:pt x="1320" y="563"/>
                      <a:pt x="1313" y="556"/>
                    </a:cubicBezTo>
                    <a:cubicBezTo>
                      <a:pt x="1365" y="485"/>
                      <a:pt x="1410" y="446"/>
                      <a:pt x="1436" y="362"/>
                    </a:cubicBezTo>
                    <a:cubicBezTo>
                      <a:pt x="1488" y="388"/>
                      <a:pt x="1520" y="420"/>
                      <a:pt x="1520" y="479"/>
                    </a:cubicBezTo>
                    <a:cubicBezTo>
                      <a:pt x="1520" y="505"/>
                      <a:pt x="1468" y="491"/>
                      <a:pt x="1468" y="511"/>
                    </a:cubicBezTo>
                    <a:cubicBezTo>
                      <a:pt x="1468" y="530"/>
                      <a:pt x="1475" y="530"/>
                      <a:pt x="1475" y="550"/>
                    </a:cubicBezTo>
                    <a:cubicBezTo>
                      <a:pt x="1481" y="550"/>
                      <a:pt x="1481" y="550"/>
                      <a:pt x="1481" y="550"/>
                    </a:cubicBezTo>
                    <a:cubicBezTo>
                      <a:pt x="1494" y="550"/>
                      <a:pt x="1501" y="543"/>
                      <a:pt x="1514" y="537"/>
                    </a:cubicBezTo>
                    <a:cubicBezTo>
                      <a:pt x="1527" y="563"/>
                      <a:pt x="1533" y="576"/>
                      <a:pt x="1533" y="602"/>
                    </a:cubicBezTo>
                    <a:cubicBezTo>
                      <a:pt x="1533" y="647"/>
                      <a:pt x="1494" y="660"/>
                      <a:pt x="1468" y="698"/>
                    </a:cubicBezTo>
                    <a:cubicBezTo>
                      <a:pt x="1456" y="711"/>
                      <a:pt x="1462" y="724"/>
                      <a:pt x="1449" y="744"/>
                    </a:cubicBezTo>
                    <a:cubicBezTo>
                      <a:pt x="1436" y="757"/>
                      <a:pt x="1423" y="763"/>
                      <a:pt x="1423" y="783"/>
                    </a:cubicBezTo>
                    <a:cubicBezTo>
                      <a:pt x="1423" y="795"/>
                      <a:pt x="1436" y="802"/>
                      <a:pt x="1442" y="821"/>
                    </a:cubicBezTo>
                    <a:cubicBezTo>
                      <a:pt x="1449" y="841"/>
                      <a:pt x="1456" y="860"/>
                      <a:pt x="1475" y="860"/>
                    </a:cubicBezTo>
                    <a:cubicBezTo>
                      <a:pt x="1520" y="860"/>
                      <a:pt x="1533" y="821"/>
                      <a:pt x="1559" y="789"/>
                    </a:cubicBezTo>
                    <a:cubicBezTo>
                      <a:pt x="1591" y="744"/>
                      <a:pt x="1624" y="724"/>
                      <a:pt x="1656" y="679"/>
                    </a:cubicBezTo>
                    <a:cubicBezTo>
                      <a:pt x="1669" y="653"/>
                      <a:pt x="1682" y="640"/>
                      <a:pt x="1701" y="614"/>
                    </a:cubicBezTo>
                    <a:cubicBezTo>
                      <a:pt x="1727" y="589"/>
                      <a:pt x="1740" y="563"/>
                      <a:pt x="1779" y="563"/>
                    </a:cubicBezTo>
                    <a:cubicBezTo>
                      <a:pt x="1805" y="563"/>
                      <a:pt x="1779" y="550"/>
                      <a:pt x="1760" y="524"/>
                    </a:cubicBezTo>
                    <a:cubicBezTo>
                      <a:pt x="1747" y="511"/>
                      <a:pt x="1734" y="498"/>
                      <a:pt x="1734" y="479"/>
                    </a:cubicBezTo>
                    <a:cubicBezTo>
                      <a:pt x="1734" y="466"/>
                      <a:pt x="1760" y="466"/>
                      <a:pt x="1766" y="453"/>
                    </a:cubicBezTo>
                    <a:cubicBezTo>
                      <a:pt x="1779" y="433"/>
                      <a:pt x="1772" y="414"/>
                      <a:pt x="1792" y="401"/>
                    </a:cubicBezTo>
                    <a:cubicBezTo>
                      <a:pt x="1818" y="388"/>
                      <a:pt x="1837" y="395"/>
                      <a:pt x="1863" y="395"/>
                    </a:cubicBezTo>
                    <a:cubicBezTo>
                      <a:pt x="1895" y="395"/>
                      <a:pt x="1902" y="433"/>
                      <a:pt x="1915" y="459"/>
                    </a:cubicBezTo>
                    <a:cubicBezTo>
                      <a:pt x="1934" y="485"/>
                      <a:pt x="1953" y="498"/>
                      <a:pt x="1953" y="524"/>
                    </a:cubicBezTo>
                    <a:cubicBezTo>
                      <a:pt x="1953" y="550"/>
                      <a:pt x="1928" y="556"/>
                      <a:pt x="1928" y="576"/>
                    </a:cubicBezTo>
                    <a:cubicBezTo>
                      <a:pt x="1928" y="595"/>
                      <a:pt x="1947" y="595"/>
                      <a:pt x="1947" y="614"/>
                    </a:cubicBezTo>
                    <a:cubicBezTo>
                      <a:pt x="1966" y="679"/>
                      <a:pt x="1979" y="711"/>
                      <a:pt x="2005" y="776"/>
                    </a:cubicBezTo>
                    <a:cubicBezTo>
                      <a:pt x="2012" y="789"/>
                      <a:pt x="2025" y="789"/>
                      <a:pt x="2044" y="795"/>
                    </a:cubicBezTo>
                    <a:cubicBezTo>
                      <a:pt x="2063" y="809"/>
                      <a:pt x="2076" y="821"/>
                      <a:pt x="2102" y="828"/>
                    </a:cubicBezTo>
                    <a:cubicBezTo>
                      <a:pt x="2128" y="841"/>
                      <a:pt x="2141" y="847"/>
                      <a:pt x="2160" y="873"/>
                    </a:cubicBezTo>
                    <a:cubicBezTo>
                      <a:pt x="2173" y="879"/>
                      <a:pt x="2180" y="893"/>
                      <a:pt x="2193" y="893"/>
                    </a:cubicBezTo>
                    <a:cubicBezTo>
                      <a:pt x="2212" y="893"/>
                      <a:pt x="2206" y="873"/>
                      <a:pt x="2212" y="860"/>
                    </a:cubicBezTo>
                    <a:cubicBezTo>
                      <a:pt x="2219" y="834"/>
                      <a:pt x="2225" y="821"/>
                      <a:pt x="2244" y="802"/>
                    </a:cubicBezTo>
                    <a:cubicBezTo>
                      <a:pt x="2270" y="828"/>
                      <a:pt x="2283" y="847"/>
                      <a:pt x="2296" y="879"/>
                    </a:cubicBezTo>
                    <a:cubicBezTo>
                      <a:pt x="2303" y="905"/>
                      <a:pt x="2296" y="931"/>
                      <a:pt x="2316" y="931"/>
                    </a:cubicBezTo>
                    <a:cubicBezTo>
                      <a:pt x="2335" y="931"/>
                      <a:pt x="2335" y="905"/>
                      <a:pt x="2348" y="905"/>
                    </a:cubicBezTo>
                    <a:cubicBezTo>
                      <a:pt x="2374" y="905"/>
                      <a:pt x="2380" y="931"/>
                      <a:pt x="2400" y="938"/>
                    </a:cubicBezTo>
                    <a:cubicBezTo>
                      <a:pt x="2426" y="944"/>
                      <a:pt x="2451" y="944"/>
                      <a:pt x="2451" y="970"/>
                    </a:cubicBezTo>
                    <a:cubicBezTo>
                      <a:pt x="2451" y="1002"/>
                      <a:pt x="2451" y="1002"/>
                      <a:pt x="2451" y="1002"/>
                    </a:cubicBezTo>
                    <a:cubicBezTo>
                      <a:pt x="2451" y="1015"/>
                      <a:pt x="2445" y="1022"/>
                      <a:pt x="2445" y="1041"/>
                    </a:cubicBezTo>
                    <a:cubicBezTo>
                      <a:pt x="2445" y="1061"/>
                      <a:pt x="2445" y="1067"/>
                      <a:pt x="2445" y="1093"/>
                    </a:cubicBezTo>
                    <a:cubicBezTo>
                      <a:pt x="2451" y="1106"/>
                      <a:pt x="2451" y="1112"/>
                      <a:pt x="2451" y="1125"/>
                    </a:cubicBezTo>
                    <a:cubicBezTo>
                      <a:pt x="2451" y="1151"/>
                      <a:pt x="2432" y="1164"/>
                      <a:pt x="2413" y="1183"/>
                    </a:cubicBezTo>
                    <a:cubicBezTo>
                      <a:pt x="2374" y="1209"/>
                      <a:pt x="2342" y="1216"/>
                      <a:pt x="2303" y="1248"/>
                    </a:cubicBezTo>
                    <a:cubicBezTo>
                      <a:pt x="2290" y="1255"/>
                      <a:pt x="2277" y="1261"/>
                      <a:pt x="2270" y="1274"/>
                    </a:cubicBezTo>
                    <a:cubicBezTo>
                      <a:pt x="2296" y="1281"/>
                      <a:pt x="2316" y="1274"/>
                      <a:pt x="2342" y="1281"/>
                    </a:cubicBezTo>
                    <a:cubicBezTo>
                      <a:pt x="2355" y="1287"/>
                      <a:pt x="2348" y="1300"/>
                      <a:pt x="2355" y="1313"/>
                    </a:cubicBezTo>
                    <a:cubicBezTo>
                      <a:pt x="2367" y="1332"/>
                      <a:pt x="2387" y="1339"/>
                      <a:pt x="2387" y="1358"/>
                    </a:cubicBezTo>
                    <a:cubicBezTo>
                      <a:pt x="2387" y="1371"/>
                      <a:pt x="2361" y="1365"/>
                      <a:pt x="2348" y="1371"/>
                    </a:cubicBezTo>
                    <a:cubicBezTo>
                      <a:pt x="2316" y="1390"/>
                      <a:pt x="2296" y="1403"/>
                      <a:pt x="2283" y="1436"/>
                    </a:cubicBezTo>
                    <a:cubicBezTo>
                      <a:pt x="2290" y="1436"/>
                      <a:pt x="2290" y="1436"/>
                      <a:pt x="2290" y="1436"/>
                    </a:cubicBezTo>
                    <a:cubicBezTo>
                      <a:pt x="2316" y="1436"/>
                      <a:pt x="2322" y="1429"/>
                      <a:pt x="2348" y="1429"/>
                    </a:cubicBezTo>
                    <a:cubicBezTo>
                      <a:pt x="2367" y="1429"/>
                      <a:pt x="2380" y="1442"/>
                      <a:pt x="2400" y="1442"/>
                    </a:cubicBezTo>
                    <a:cubicBezTo>
                      <a:pt x="2406" y="1442"/>
                      <a:pt x="2406" y="1442"/>
                      <a:pt x="2406" y="1449"/>
                    </a:cubicBezTo>
                    <a:cubicBezTo>
                      <a:pt x="2406" y="1468"/>
                      <a:pt x="2393" y="1468"/>
                      <a:pt x="2380" y="1481"/>
                    </a:cubicBezTo>
                    <a:cubicBezTo>
                      <a:pt x="2348" y="1507"/>
                      <a:pt x="2309" y="1507"/>
                      <a:pt x="2290" y="1546"/>
                    </a:cubicBezTo>
                    <a:cubicBezTo>
                      <a:pt x="2296" y="1546"/>
                      <a:pt x="2303" y="1546"/>
                      <a:pt x="2303" y="1546"/>
                    </a:cubicBezTo>
                    <a:cubicBezTo>
                      <a:pt x="2329" y="1546"/>
                      <a:pt x="2342" y="1546"/>
                      <a:pt x="2361" y="1546"/>
                    </a:cubicBezTo>
                    <a:cubicBezTo>
                      <a:pt x="2400" y="1546"/>
                      <a:pt x="2426" y="1539"/>
                      <a:pt x="2464" y="1559"/>
                    </a:cubicBezTo>
                    <a:cubicBezTo>
                      <a:pt x="2490" y="1571"/>
                      <a:pt x="2503" y="1591"/>
                      <a:pt x="2529" y="1604"/>
                    </a:cubicBezTo>
                    <a:cubicBezTo>
                      <a:pt x="2516" y="1578"/>
                      <a:pt x="2503" y="1565"/>
                      <a:pt x="2503" y="1533"/>
                    </a:cubicBezTo>
                    <a:cubicBezTo>
                      <a:pt x="2503" y="1526"/>
                      <a:pt x="2503" y="1526"/>
                      <a:pt x="2503" y="1526"/>
                    </a:cubicBezTo>
                    <a:cubicBezTo>
                      <a:pt x="2516" y="1526"/>
                      <a:pt x="2523" y="1533"/>
                      <a:pt x="2529" y="1533"/>
                    </a:cubicBezTo>
                    <a:cubicBezTo>
                      <a:pt x="2607" y="1533"/>
                      <a:pt x="2646" y="1487"/>
                      <a:pt x="2704" y="1429"/>
                    </a:cubicBezTo>
                    <a:cubicBezTo>
                      <a:pt x="2723" y="1410"/>
                      <a:pt x="2730" y="1397"/>
                      <a:pt x="2749" y="1378"/>
                    </a:cubicBezTo>
                    <a:cubicBezTo>
                      <a:pt x="2788" y="1416"/>
                      <a:pt x="2781" y="1449"/>
                      <a:pt x="2788" y="1500"/>
                    </a:cubicBezTo>
                    <a:cubicBezTo>
                      <a:pt x="2794" y="1546"/>
                      <a:pt x="2852" y="1552"/>
                      <a:pt x="2852" y="1597"/>
                    </a:cubicBezTo>
                    <a:cubicBezTo>
                      <a:pt x="2852" y="1630"/>
                      <a:pt x="2820" y="1636"/>
                      <a:pt x="2788" y="1643"/>
                    </a:cubicBezTo>
                    <a:cubicBezTo>
                      <a:pt x="2768" y="1643"/>
                      <a:pt x="2755" y="1649"/>
                      <a:pt x="2736" y="1656"/>
                    </a:cubicBezTo>
                    <a:cubicBezTo>
                      <a:pt x="2717" y="1662"/>
                      <a:pt x="2697" y="1656"/>
                      <a:pt x="2684" y="1675"/>
                    </a:cubicBezTo>
                    <a:lnTo>
                      <a:pt x="2691" y="1675"/>
                    </a:lnTo>
                    <a:cubicBezTo>
                      <a:pt x="2717" y="1675"/>
                      <a:pt x="2730" y="1669"/>
                      <a:pt x="2755" y="1669"/>
                    </a:cubicBezTo>
                    <a:cubicBezTo>
                      <a:pt x="2794" y="1669"/>
                      <a:pt x="2820" y="1675"/>
                      <a:pt x="2852" y="1694"/>
                    </a:cubicBezTo>
                    <a:cubicBezTo>
                      <a:pt x="2872" y="1707"/>
                      <a:pt x="2878" y="1720"/>
                      <a:pt x="2898" y="1727"/>
                    </a:cubicBezTo>
                    <a:cubicBezTo>
                      <a:pt x="2904" y="1720"/>
                      <a:pt x="2904" y="1720"/>
                      <a:pt x="2904" y="1714"/>
                    </a:cubicBezTo>
                    <a:cubicBezTo>
                      <a:pt x="2904" y="1675"/>
                      <a:pt x="2904" y="1675"/>
                      <a:pt x="2904" y="1675"/>
                    </a:cubicBezTo>
                    <a:cubicBezTo>
                      <a:pt x="2904" y="1649"/>
                      <a:pt x="2904" y="1630"/>
                      <a:pt x="2904" y="1604"/>
                    </a:cubicBezTo>
                    <a:cubicBezTo>
                      <a:pt x="2911" y="1604"/>
                      <a:pt x="2911" y="1597"/>
                      <a:pt x="2911" y="1597"/>
                    </a:cubicBezTo>
                    <a:cubicBezTo>
                      <a:pt x="2924" y="1597"/>
                      <a:pt x="2930" y="1610"/>
                      <a:pt x="2943" y="1610"/>
                    </a:cubicBezTo>
                    <a:cubicBezTo>
                      <a:pt x="2975" y="1610"/>
                      <a:pt x="2975" y="1610"/>
                      <a:pt x="2975" y="1610"/>
                    </a:cubicBezTo>
                    <a:cubicBezTo>
                      <a:pt x="2995" y="1610"/>
                      <a:pt x="3001" y="1623"/>
                      <a:pt x="3014" y="1636"/>
                    </a:cubicBezTo>
                    <a:cubicBezTo>
                      <a:pt x="3040" y="1649"/>
                      <a:pt x="3066" y="1643"/>
                      <a:pt x="3079" y="1669"/>
                    </a:cubicBezTo>
                    <a:cubicBezTo>
                      <a:pt x="3098" y="1694"/>
                      <a:pt x="3098" y="1720"/>
                      <a:pt x="3105" y="1759"/>
                    </a:cubicBezTo>
                    <a:cubicBezTo>
                      <a:pt x="3118" y="1778"/>
                      <a:pt x="3137" y="1785"/>
                      <a:pt x="3137" y="1804"/>
                    </a:cubicBezTo>
                    <a:cubicBezTo>
                      <a:pt x="3137" y="1830"/>
                      <a:pt x="3111" y="1843"/>
                      <a:pt x="3111" y="1869"/>
                    </a:cubicBezTo>
                    <a:cubicBezTo>
                      <a:pt x="3111" y="1875"/>
                      <a:pt x="3111" y="1875"/>
                      <a:pt x="3111" y="1875"/>
                    </a:cubicBezTo>
                    <a:cubicBezTo>
                      <a:pt x="3118" y="1875"/>
                      <a:pt x="3118" y="1882"/>
                      <a:pt x="3124" y="1882"/>
                    </a:cubicBezTo>
                    <a:cubicBezTo>
                      <a:pt x="3137" y="1882"/>
                      <a:pt x="3137" y="1862"/>
                      <a:pt x="3143" y="1850"/>
                    </a:cubicBezTo>
                    <a:cubicBezTo>
                      <a:pt x="3150" y="1837"/>
                      <a:pt x="3156" y="1830"/>
                      <a:pt x="3169" y="1817"/>
                    </a:cubicBezTo>
                    <a:cubicBezTo>
                      <a:pt x="3176" y="1798"/>
                      <a:pt x="3182" y="1785"/>
                      <a:pt x="3202" y="1785"/>
                    </a:cubicBezTo>
                    <a:cubicBezTo>
                      <a:pt x="3227" y="1785"/>
                      <a:pt x="3227" y="1817"/>
                      <a:pt x="3247" y="1824"/>
                    </a:cubicBezTo>
                    <a:cubicBezTo>
                      <a:pt x="3260" y="1830"/>
                      <a:pt x="3266" y="1837"/>
                      <a:pt x="3279" y="1843"/>
                    </a:cubicBezTo>
                    <a:cubicBezTo>
                      <a:pt x="3286" y="1850"/>
                      <a:pt x="3299" y="1856"/>
                      <a:pt x="3299" y="1862"/>
                    </a:cubicBezTo>
                    <a:cubicBezTo>
                      <a:pt x="3299" y="1875"/>
                      <a:pt x="3286" y="1875"/>
                      <a:pt x="3279" y="1888"/>
                    </a:cubicBezTo>
                    <a:cubicBezTo>
                      <a:pt x="3292" y="1895"/>
                      <a:pt x="3312" y="1895"/>
                      <a:pt x="3318" y="1908"/>
                    </a:cubicBezTo>
                    <a:cubicBezTo>
                      <a:pt x="3331" y="1927"/>
                      <a:pt x="3318" y="1959"/>
                      <a:pt x="3338" y="1959"/>
                    </a:cubicBezTo>
                    <a:cubicBezTo>
                      <a:pt x="3350" y="1959"/>
                      <a:pt x="3350" y="1940"/>
                      <a:pt x="3357" y="1927"/>
                    </a:cubicBezTo>
                    <a:cubicBezTo>
                      <a:pt x="3363" y="1901"/>
                      <a:pt x="3370" y="1895"/>
                      <a:pt x="3383" y="1869"/>
                    </a:cubicBezTo>
                    <a:cubicBezTo>
                      <a:pt x="3389" y="1856"/>
                      <a:pt x="3389" y="1830"/>
                      <a:pt x="3409" y="1830"/>
                    </a:cubicBezTo>
                    <a:cubicBezTo>
                      <a:pt x="3422" y="1830"/>
                      <a:pt x="3428" y="1843"/>
                      <a:pt x="3441" y="1856"/>
                    </a:cubicBezTo>
                    <a:cubicBezTo>
                      <a:pt x="3473" y="1901"/>
                      <a:pt x="3499" y="1921"/>
                      <a:pt x="3545" y="1953"/>
                    </a:cubicBezTo>
                    <a:cubicBezTo>
                      <a:pt x="3577" y="1966"/>
                      <a:pt x="3609" y="1973"/>
                      <a:pt x="3609" y="2005"/>
                    </a:cubicBezTo>
                    <a:cubicBezTo>
                      <a:pt x="3609" y="2069"/>
                      <a:pt x="3609" y="2069"/>
                      <a:pt x="3609" y="2069"/>
                    </a:cubicBezTo>
                    <a:cubicBezTo>
                      <a:pt x="3622" y="2050"/>
                      <a:pt x="3629" y="2024"/>
                      <a:pt x="3654" y="2024"/>
                    </a:cubicBezTo>
                    <a:cubicBezTo>
                      <a:pt x="3661" y="2024"/>
                      <a:pt x="3661" y="2037"/>
                      <a:pt x="3667" y="2044"/>
                    </a:cubicBezTo>
                    <a:cubicBezTo>
                      <a:pt x="3680" y="2050"/>
                      <a:pt x="3700" y="2050"/>
                      <a:pt x="3700" y="2063"/>
                    </a:cubicBezTo>
                    <a:cubicBezTo>
                      <a:pt x="3706" y="2089"/>
                      <a:pt x="3693" y="2128"/>
                      <a:pt x="3719" y="2128"/>
                    </a:cubicBezTo>
                    <a:cubicBezTo>
                      <a:pt x="3738" y="2128"/>
                      <a:pt x="3745" y="2115"/>
                      <a:pt x="3764" y="2115"/>
                    </a:cubicBezTo>
                    <a:cubicBezTo>
                      <a:pt x="3790" y="2115"/>
                      <a:pt x="3790" y="2115"/>
                      <a:pt x="3790" y="2115"/>
                    </a:cubicBezTo>
                    <a:cubicBezTo>
                      <a:pt x="3810" y="2115"/>
                      <a:pt x="3816" y="2082"/>
                      <a:pt x="3842" y="2082"/>
                    </a:cubicBezTo>
                    <a:cubicBezTo>
                      <a:pt x="3855" y="2082"/>
                      <a:pt x="3868" y="2082"/>
                      <a:pt x="3881" y="2082"/>
                    </a:cubicBezTo>
                    <a:cubicBezTo>
                      <a:pt x="3920" y="2082"/>
                      <a:pt x="3945" y="2057"/>
                      <a:pt x="3984" y="2057"/>
                    </a:cubicBezTo>
                    <a:cubicBezTo>
                      <a:pt x="4010" y="2057"/>
                      <a:pt x="4010" y="2057"/>
                      <a:pt x="4010" y="2057"/>
                    </a:cubicBezTo>
                    <a:cubicBezTo>
                      <a:pt x="4029" y="2057"/>
                      <a:pt x="4036" y="2082"/>
                      <a:pt x="4042" y="2095"/>
                    </a:cubicBezTo>
                    <a:cubicBezTo>
                      <a:pt x="4062" y="2128"/>
                      <a:pt x="4081" y="2147"/>
                      <a:pt x="4081" y="2179"/>
                    </a:cubicBezTo>
                    <a:cubicBezTo>
                      <a:pt x="4081" y="2199"/>
                      <a:pt x="4062" y="2205"/>
                      <a:pt x="4062" y="2225"/>
                    </a:cubicBezTo>
                    <a:cubicBezTo>
                      <a:pt x="4062" y="2250"/>
                      <a:pt x="4088" y="2257"/>
                      <a:pt x="4088" y="2283"/>
                    </a:cubicBezTo>
                    <a:cubicBezTo>
                      <a:pt x="4088" y="2309"/>
                      <a:pt x="4075" y="2315"/>
                      <a:pt x="4055" y="2335"/>
                    </a:cubicBezTo>
                    <a:cubicBezTo>
                      <a:pt x="4036" y="2354"/>
                      <a:pt x="4023" y="2367"/>
                      <a:pt x="3997" y="2380"/>
                    </a:cubicBezTo>
                    <a:cubicBezTo>
                      <a:pt x="3939" y="2412"/>
                      <a:pt x="3900" y="2425"/>
                      <a:pt x="3829" y="2445"/>
                    </a:cubicBezTo>
                    <a:cubicBezTo>
                      <a:pt x="3777" y="2457"/>
                      <a:pt x="3751" y="2464"/>
                      <a:pt x="3700" y="2477"/>
                    </a:cubicBezTo>
                    <a:cubicBezTo>
                      <a:pt x="3641" y="2496"/>
                      <a:pt x="3622" y="2522"/>
                      <a:pt x="3570" y="2554"/>
                    </a:cubicBezTo>
                    <a:cubicBezTo>
                      <a:pt x="3557" y="2567"/>
                      <a:pt x="3545" y="2567"/>
                      <a:pt x="3525" y="2567"/>
                    </a:cubicBezTo>
                    <a:cubicBezTo>
                      <a:pt x="3493" y="2567"/>
                      <a:pt x="3486" y="2542"/>
                      <a:pt x="3454" y="2542"/>
                    </a:cubicBezTo>
                    <a:cubicBezTo>
                      <a:pt x="3434" y="2542"/>
                      <a:pt x="3428" y="2548"/>
                      <a:pt x="3415" y="2548"/>
                    </a:cubicBezTo>
                    <a:cubicBezTo>
                      <a:pt x="3396" y="2548"/>
                      <a:pt x="3383" y="2535"/>
                      <a:pt x="3363" y="2535"/>
                    </a:cubicBezTo>
                    <a:cubicBezTo>
                      <a:pt x="3325" y="2535"/>
                      <a:pt x="3305" y="2574"/>
                      <a:pt x="3266" y="2574"/>
                    </a:cubicBezTo>
                    <a:cubicBezTo>
                      <a:pt x="3253" y="2574"/>
                      <a:pt x="3241" y="2567"/>
                      <a:pt x="3241" y="2561"/>
                    </a:cubicBezTo>
                    <a:cubicBezTo>
                      <a:pt x="3241" y="2535"/>
                      <a:pt x="3241" y="2535"/>
                      <a:pt x="3241" y="2535"/>
                    </a:cubicBezTo>
                    <a:cubicBezTo>
                      <a:pt x="3234" y="2509"/>
                      <a:pt x="3202" y="2509"/>
                      <a:pt x="3176" y="2503"/>
                    </a:cubicBezTo>
                    <a:cubicBezTo>
                      <a:pt x="3156" y="2503"/>
                      <a:pt x="3143" y="2490"/>
                      <a:pt x="3124" y="2490"/>
                    </a:cubicBezTo>
                    <a:cubicBezTo>
                      <a:pt x="3105" y="2490"/>
                      <a:pt x="3092" y="2496"/>
                      <a:pt x="3085" y="2509"/>
                    </a:cubicBezTo>
                    <a:cubicBezTo>
                      <a:pt x="3092" y="2516"/>
                      <a:pt x="3098" y="2516"/>
                      <a:pt x="3105" y="2522"/>
                    </a:cubicBezTo>
                    <a:cubicBezTo>
                      <a:pt x="3092" y="2535"/>
                      <a:pt x="3085" y="2535"/>
                      <a:pt x="3072" y="2535"/>
                    </a:cubicBezTo>
                    <a:cubicBezTo>
                      <a:pt x="3053" y="2535"/>
                      <a:pt x="3046" y="2529"/>
                      <a:pt x="3027" y="2529"/>
                    </a:cubicBezTo>
                    <a:cubicBezTo>
                      <a:pt x="3001" y="2529"/>
                      <a:pt x="2995" y="2548"/>
                      <a:pt x="2975" y="2561"/>
                    </a:cubicBezTo>
                    <a:cubicBezTo>
                      <a:pt x="2943" y="2587"/>
                      <a:pt x="2917" y="2606"/>
                      <a:pt x="2917" y="2645"/>
                    </a:cubicBezTo>
                    <a:cubicBezTo>
                      <a:pt x="2917" y="2671"/>
                      <a:pt x="2943" y="2684"/>
                      <a:pt x="2950" y="2710"/>
                    </a:cubicBezTo>
                    <a:cubicBezTo>
                      <a:pt x="2969" y="2781"/>
                      <a:pt x="2975" y="2845"/>
                      <a:pt x="3040" y="2865"/>
                    </a:cubicBezTo>
                    <a:cubicBezTo>
                      <a:pt x="3085" y="2865"/>
                      <a:pt x="3105" y="2871"/>
                      <a:pt x="3150" y="2871"/>
                    </a:cubicBezTo>
                    <a:cubicBezTo>
                      <a:pt x="3182" y="2871"/>
                      <a:pt x="3189" y="2820"/>
                      <a:pt x="3227" y="2820"/>
                    </a:cubicBezTo>
                    <a:cubicBezTo>
                      <a:pt x="3247" y="2820"/>
                      <a:pt x="3247" y="2845"/>
                      <a:pt x="3266" y="2865"/>
                    </a:cubicBezTo>
                    <a:cubicBezTo>
                      <a:pt x="3292" y="2884"/>
                      <a:pt x="3318" y="2871"/>
                      <a:pt x="3350" y="2878"/>
                    </a:cubicBezTo>
                    <a:cubicBezTo>
                      <a:pt x="3350" y="2904"/>
                      <a:pt x="3350" y="2904"/>
                      <a:pt x="3350" y="2904"/>
                    </a:cubicBezTo>
                    <a:cubicBezTo>
                      <a:pt x="3344" y="2917"/>
                      <a:pt x="3331" y="2917"/>
                      <a:pt x="3312" y="2917"/>
                    </a:cubicBezTo>
                    <a:cubicBezTo>
                      <a:pt x="3299" y="2917"/>
                      <a:pt x="3292" y="2930"/>
                      <a:pt x="3273" y="2930"/>
                    </a:cubicBezTo>
                    <a:cubicBezTo>
                      <a:pt x="3247" y="2930"/>
                      <a:pt x="3247" y="2930"/>
                      <a:pt x="3247" y="2930"/>
                    </a:cubicBezTo>
                    <a:cubicBezTo>
                      <a:pt x="3227" y="2930"/>
                      <a:pt x="3227" y="2930"/>
                      <a:pt x="3227" y="2930"/>
                    </a:cubicBezTo>
                    <a:lnTo>
                      <a:pt x="3227" y="2930"/>
                    </a:lnTo>
                    <a:cubicBezTo>
                      <a:pt x="3234" y="2942"/>
                      <a:pt x="3241" y="2949"/>
                      <a:pt x="3241" y="2962"/>
                    </a:cubicBezTo>
                    <a:cubicBezTo>
                      <a:pt x="3241" y="2981"/>
                      <a:pt x="3215" y="2981"/>
                      <a:pt x="3208" y="3007"/>
                    </a:cubicBezTo>
                    <a:cubicBezTo>
                      <a:pt x="3253" y="3026"/>
                      <a:pt x="3247" y="3072"/>
                      <a:pt x="3273" y="3117"/>
                    </a:cubicBezTo>
                    <a:cubicBezTo>
                      <a:pt x="3292" y="3091"/>
                      <a:pt x="3299" y="3078"/>
                      <a:pt x="3312" y="3052"/>
                    </a:cubicBezTo>
                    <a:cubicBezTo>
                      <a:pt x="3318" y="3033"/>
                      <a:pt x="3318" y="3014"/>
                      <a:pt x="3338" y="3014"/>
                    </a:cubicBezTo>
                    <a:cubicBezTo>
                      <a:pt x="3363" y="3014"/>
                      <a:pt x="3376" y="3046"/>
                      <a:pt x="3389" y="3072"/>
                    </a:cubicBezTo>
                    <a:cubicBezTo>
                      <a:pt x="3402" y="3091"/>
                      <a:pt x="3422" y="3098"/>
                      <a:pt x="3422" y="3124"/>
                    </a:cubicBezTo>
                    <a:cubicBezTo>
                      <a:pt x="3422" y="3137"/>
                      <a:pt x="3402" y="3137"/>
                      <a:pt x="3396" y="3137"/>
                    </a:cubicBezTo>
                    <a:cubicBezTo>
                      <a:pt x="3383" y="3137"/>
                      <a:pt x="3376" y="3130"/>
                      <a:pt x="3370" y="3130"/>
                    </a:cubicBezTo>
                    <a:cubicBezTo>
                      <a:pt x="3357" y="3130"/>
                      <a:pt x="3363" y="3149"/>
                      <a:pt x="3357" y="3162"/>
                    </a:cubicBezTo>
                    <a:cubicBezTo>
                      <a:pt x="3331" y="3175"/>
                      <a:pt x="3312" y="3175"/>
                      <a:pt x="3286" y="3182"/>
                    </a:cubicBezTo>
                    <a:cubicBezTo>
                      <a:pt x="3247" y="3195"/>
                      <a:pt x="3227" y="3208"/>
                      <a:pt x="3189" y="3208"/>
                    </a:cubicBezTo>
                    <a:cubicBezTo>
                      <a:pt x="3105" y="3208"/>
                      <a:pt x="3008" y="3065"/>
                      <a:pt x="3105" y="3201"/>
                    </a:cubicBezTo>
                    <a:cubicBezTo>
                      <a:pt x="3098" y="3208"/>
                      <a:pt x="3098" y="3208"/>
                      <a:pt x="3098" y="3208"/>
                    </a:cubicBezTo>
                    <a:cubicBezTo>
                      <a:pt x="3059" y="3214"/>
                      <a:pt x="3040" y="3233"/>
                      <a:pt x="3001" y="3240"/>
                    </a:cubicBezTo>
                    <a:cubicBezTo>
                      <a:pt x="2924" y="3259"/>
                      <a:pt x="2865" y="3246"/>
                      <a:pt x="2801" y="3298"/>
                    </a:cubicBezTo>
                    <a:cubicBezTo>
                      <a:pt x="2788" y="3318"/>
                      <a:pt x="2768" y="3324"/>
                      <a:pt x="2743" y="3324"/>
                    </a:cubicBezTo>
                    <a:cubicBezTo>
                      <a:pt x="2710" y="3324"/>
                      <a:pt x="2704" y="3305"/>
                      <a:pt x="2678" y="3285"/>
                    </a:cubicBezTo>
                    <a:cubicBezTo>
                      <a:pt x="2620" y="3253"/>
                      <a:pt x="2594" y="3240"/>
                      <a:pt x="2529" y="3214"/>
                    </a:cubicBezTo>
                    <a:cubicBezTo>
                      <a:pt x="2536" y="3208"/>
                      <a:pt x="2542" y="3201"/>
                      <a:pt x="2542" y="3195"/>
                    </a:cubicBezTo>
                    <a:cubicBezTo>
                      <a:pt x="2536" y="3195"/>
                      <a:pt x="2529" y="3195"/>
                      <a:pt x="2516" y="3195"/>
                    </a:cubicBezTo>
                    <a:cubicBezTo>
                      <a:pt x="2477" y="3195"/>
                      <a:pt x="2464" y="3162"/>
                      <a:pt x="2445" y="3130"/>
                    </a:cubicBezTo>
                    <a:cubicBezTo>
                      <a:pt x="2432" y="3104"/>
                      <a:pt x="2400" y="3111"/>
                      <a:pt x="2374" y="3091"/>
                    </a:cubicBezTo>
                    <a:cubicBezTo>
                      <a:pt x="2361" y="3085"/>
                      <a:pt x="2361" y="3072"/>
                      <a:pt x="2342" y="3072"/>
                    </a:cubicBezTo>
                    <a:cubicBezTo>
                      <a:pt x="2322" y="3072"/>
                      <a:pt x="2322" y="3091"/>
                      <a:pt x="2303" y="3098"/>
                    </a:cubicBezTo>
                    <a:cubicBezTo>
                      <a:pt x="2283" y="3111"/>
                      <a:pt x="2257" y="3104"/>
                      <a:pt x="2257" y="3124"/>
                    </a:cubicBezTo>
                    <a:cubicBezTo>
                      <a:pt x="2257" y="3149"/>
                      <a:pt x="2277" y="3156"/>
                      <a:pt x="2303" y="3175"/>
                    </a:cubicBezTo>
                    <a:cubicBezTo>
                      <a:pt x="2309" y="3182"/>
                      <a:pt x="2322" y="3182"/>
                      <a:pt x="2322" y="3188"/>
                    </a:cubicBezTo>
                    <a:cubicBezTo>
                      <a:pt x="2322" y="3201"/>
                      <a:pt x="2309" y="3201"/>
                      <a:pt x="2296" y="3208"/>
                    </a:cubicBezTo>
                    <a:cubicBezTo>
                      <a:pt x="2283" y="3214"/>
                      <a:pt x="2277" y="3221"/>
                      <a:pt x="2270" y="3233"/>
                    </a:cubicBezTo>
                    <a:cubicBezTo>
                      <a:pt x="2283" y="3259"/>
                      <a:pt x="2283" y="3279"/>
                      <a:pt x="2296" y="3305"/>
                    </a:cubicBezTo>
                    <a:cubicBezTo>
                      <a:pt x="2309" y="3318"/>
                      <a:pt x="2316" y="3324"/>
                      <a:pt x="2322" y="3343"/>
                    </a:cubicBezTo>
                    <a:cubicBezTo>
                      <a:pt x="2335" y="3363"/>
                      <a:pt x="2361" y="3363"/>
                      <a:pt x="2374" y="3382"/>
                    </a:cubicBezTo>
                    <a:cubicBezTo>
                      <a:pt x="2374" y="3363"/>
                      <a:pt x="2380" y="3350"/>
                      <a:pt x="2387" y="3330"/>
                    </a:cubicBezTo>
                    <a:cubicBezTo>
                      <a:pt x="2393" y="3318"/>
                      <a:pt x="2400" y="3305"/>
                      <a:pt x="2406" y="3305"/>
                    </a:cubicBezTo>
                    <a:cubicBezTo>
                      <a:pt x="2426" y="3305"/>
                      <a:pt x="2439" y="3318"/>
                      <a:pt x="2458" y="3324"/>
                    </a:cubicBezTo>
                    <a:cubicBezTo>
                      <a:pt x="2510" y="3330"/>
                      <a:pt x="2548" y="3343"/>
                      <a:pt x="2581" y="3382"/>
                    </a:cubicBezTo>
                    <a:lnTo>
                      <a:pt x="2581" y="3382"/>
                    </a:lnTo>
                    <a:cubicBezTo>
                      <a:pt x="2536" y="3382"/>
                      <a:pt x="2510" y="3382"/>
                      <a:pt x="2464" y="3382"/>
                    </a:cubicBezTo>
                    <a:cubicBezTo>
                      <a:pt x="2400" y="3382"/>
                      <a:pt x="2367" y="3402"/>
                      <a:pt x="2303" y="3402"/>
                    </a:cubicBezTo>
                    <a:cubicBezTo>
                      <a:pt x="2232" y="3402"/>
                      <a:pt x="2206" y="3350"/>
                      <a:pt x="2148" y="3311"/>
                    </a:cubicBezTo>
                    <a:cubicBezTo>
                      <a:pt x="2083" y="3272"/>
                      <a:pt x="2012" y="3279"/>
                      <a:pt x="1986" y="3201"/>
                    </a:cubicBezTo>
                    <a:cubicBezTo>
                      <a:pt x="1973" y="3188"/>
                      <a:pt x="1960" y="3182"/>
                      <a:pt x="1941" y="3182"/>
                    </a:cubicBezTo>
                    <a:cubicBezTo>
                      <a:pt x="1921" y="3182"/>
                      <a:pt x="1921" y="3214"/>
                      <a:pt x="1902" y="3214"/>
                    </a:cubicBezTo>
                    <a:cubicBezTo>
                      <a:pt x="1882" y="3214"/>
                      <a:pt x="1869" y="3195"/>
                      <a:pt x="1850" y="3182"/>
                    </a:cubicBezTo>
                    <a:cubicBezTo>
                      <a:pt x="1837" y="3195"/>
                      <a:pt x="1831" y="3221"/>
                      <a:pt x="1811" y="3221"/>
                    </a:cubicBezTo>
                    <a:cubicBezTo>
                      <a:pt x="1779" y="3221"/>
                      <a:pt x="1766" y="3201"/>
                      <a:pt x="1740" y="3201"/>
                    </a:cubicBezTo>
                    <a:cubicBezTo>
                      <a:pt x="1721" y="3201"/>
                      <a:pt x="1714" y="3227"/>
                      <a:pt x="1688" y="3227"/>
                    </a:cubicBezTo>
                    <a:cubicBezTo>
                      <a:pt x="1675" y="3227"/>
                      <a:pt x="1675" y="3201"/>
                      <a:pt x="1656" y="3195"/>
                    </a:cubicBezTo>
                    <a:cubicBezTo>
                      <a:pt x="1624" y="3188"/>
                      <a:pt x="1604" y="3175"/>
                      <a:pt x="1572" y="3175"/>
                    </a:cubicBezTo>
                    <a:cubicBezTo>
                      <a:pt x="1546" y="3175"/>
                      <a:pt x="1553" y="3227"/>
                      <a:pt x="1527" y="3227"/>
                    </a:cubicBezTo>
                    <a:cubicBezTo>
                      <a:pt x="1501" y="3227"/>
                      <a:pt x="1501" y="3188"/>
                      <a:pt x="1481" y="3182"/>
                    </a:cubicBezTo>
                    <a:cubicBezTo>
                      <a:pt x="1456" y="3175"/>
                      <a:pt x="1430" y="3182"/>
                      <a:pt x="1417" y="3156"/>
                    </a:cubicBezTo>
                    <a:cubicBezTo>
                      <a:pt x="1391" y="3182"/>
                      <a:pt x="1372" y="3201"/>
                      <a:pt x="1346" y="3233"/>
                    </a:cubicBezTo>
                    <a:cubicBezTo>
                      <a:pt x="1294" y="3201"/>
                      <a:pt x="1294" y="3117"/>
                      <a:pt x="1229" y="3117"/>
                    </a:cubicBezTo>
                    <a:cubicBezTo>
                      <a:pt x="1223" y="3117"/>
                      <a:pt x="1216" y="3130"/>
                      <a:pt x="1216" y="3143"/>
                    </a:cubicBezTo>
                    <a:cubicBezTo>
                      <a:pt x="1216" y="3201"/>
                      <a:pt x="1216" y="3201"/>
                      <a:pt x="1216" y="3201"/>
                    </a:cubicBezTo>
                    <a:cubicBezTo>
                      <a:pt x="1216" y="3214"/>
                      <a:pt x="1229" y="3221"/>
                      <a:pt x="1236" y="3240"/>
                    </a:cubicBezTo>
                    <a:cubicBezTo>
                      <a:pt x="1197" y="3246"/>
                      <a:pt x="1177" y="3253"/>
                      <a:pt x="1145" y="3272"/>
                    </a:cubicBezTo>
                    <a:cubicBezTo>
                      <a:pt x="1113" y="3240"/>
                      <a:pt x="1100" y="3221"/>
                      <a:pt x="1067" y="3182"/>
                    </a:cubicBezTo>
                    <a:cubicBezTo>
                      <a:pt x="1054" y="3169"/>
                      <a:pt x="1048" y="3149"/>
                      <a:pt x="1029" y="3149"/>
                    </a:cubicBezTo>
                    <a:cubicBezTo>
                      <a:pt x="990" y="3149"/>
                      <a:pt x="970" y="3175"/>
                      <a:pt x="925" y="3175"/>
                    </a:cubicBezTo>
                    <a:cubicBezTo>
                      <a:pt x="893" y="3175"/>
                      <a:pt x="867" y="3182"/>
                      <a:pt x="835" y="3182"/>
                    </a:cubicBezTo>
                    <a:cubicBezTo>
                      <a:pt x="822" y="3182"/>
                      <a:pt x="815" y="3169"/>
                      <a:pt x="809" y="3169"/>
                    </a:cubicBezTo>
                    <a:cubicBezTo>
                      <a:pt x="763" y="3169"/>
                      <a:pt x="763" y="3233"/>
                      <a:pt x="744" y="3272"/>
                    </a:cubicBezTo>
                    <a:cubicBezTo>
                      <a:pt x="705" y="3253"/>
                      <a:pt x="692" y="3221"/>
                      <a:pt x="660" y="3195"/>
                    </a:cubicBezTo>
                    <a:cubicBezTo>
                      <a:pt x="621" y="3169"/>
                      <a:pt x="582" y="3175"/>
                      <a:pt x="544" y="3156"/>
                    </a:cubicBezTo>
                    <a:cubicBezTo>
                      <a:pt x="524" y="3188"/>
                      <a:pt x="492" y="3188"/>
                      <a:pt x="479" y="3214"/>
                    </a:cubicBezTo>
                    <a:cubicBezTo>
                      <a:pt x="453" y="3259"/>
                      <a:pt x="472" y="3298"/>
                      <a:pt x="434" y="3330"/>
                    </a:cubicBezTo>
                    <a:cubicBezTo>
                      <a:pt x="408" y="3363"/>
                      <a:pt x="369" y="3337"/>
                      <a:pt x="330" y="3350"/>
                    </a:cubicBezTo>
                    <a:cubicBezTo>
                      <a:pt x="298" y="3363"/>
                      <a:pt x="298" y="3402"/>
                      <a:pt x="291" y="3434"/>
                    </a:cubicBezTo>
                    <a:lnTo>
                      <a:pt x="291" y="3434"/>
                    </a:lnTo>
                    <a:cubicBezTo>
                      <a:pt x="266" y="3414"/>
                      <a:pt x="266" y="3402"/>
                      <a:pt x="246" y="3376"/>
                    </a:cubicBezTo>
                    <a:cubicBezTo>
                      <a:pt x="240" y="3369"/>
                      <a:pt x="233" y="3363"/>
                      <a:pt x="233" y="3356"/>
                    </a:cubicBezTo>
                    <a:cubicBezTo>
                      <a:pt x="233" y="3337"/>
                      <a:pt x="240" y="3324"/>
                      <a:pt x="252" y="3311"/>
                    </a:cubicBezTo>
                    <a:cubicBezTo>
                      <a:pt x="259" y="3292"/>
                      <a:pt x="266" y="3279"/>
                      <a:pt x="266" y="3259"/>
                    </a:cubicBezTo>
                    <a:cubicBezTo>
                      <a:pt x="272" y="3253"/>
                      <a:pt x="278" y="3246"/>
                      <a:pt x="278" y="3233"/>
                    </a:cubicBezTo>
                    <a:cubicBezTo>
                      <a:pt x="278" y="3214"/>
                      <a:pt x="278" y="3188"/>
                      <a:pt x="259" y="3182"/>
                    </a:cubicBezTo>
                    <a:cubicBezTo>
                      <a:pt x="233" y="3169"/>
                      <a:pt x="207" y="3162"/>
                      <a:pt x="194" y="3130"/>
                    </a:cubicBezTo>
                    <a:cubicBezTo>
                      <a:pt x="182" y="3098"/>
                      <a:pt x="194" y="3072"/>
                      <a:pt x="188" y="3040"/>
                    </a:cubicBezTo>
                    <a:cubicBezTo>
                      <a:pt x="188" y="3020"/>
                      <a:pt x="175" y="3007"/>
                      <a:pt x="175" y="2988"/>
                    </a:cubicBezTo>
                    <a:cubicBezTo>
                      <a:pt x="175" y="2930"/>
                      <a:pt x="214" y="2897"/>
                      <a:pt x="220" y="2839"/>
                    </a:cubicBezTo>
                    <a:cubicBezTo>
                      <a:pt x="220" y="2820"/>
                      <a:pt x="214" y="2800"/>
                      <a:pt x="227" y="2781"/>
                    </a:cubicBezTo>
                    <a:cubicBezTo>
                      <a:pt x="233" y="2761"/>
                      <a:pt x="246" y="2748"/>
                      <a:pt x="259" y="2723"/>
                    </a:cubicBezTo>
                    <a:cubicBezTo>
                      <a:pt x="266" y="2710"/>
                      <a:pt x="272" y="2703"/>
                      <a:pt x="272" y="2690"/>
                    </a:cubicBezTo>
                    <a:cubicBezTo>
                      <a:pt x="272" y="2651"/>
                      <a:pt x="252" y="2632"/>
                      <a:pt x="240" y="2600"/>
                    </a:cubicBezTo>
                    <a:cubicBezTo>
                      <a:pt x="227" y="2574"/>
                      <a:pt x="220" y="2561"/>
                      <a:pt x="207" y="2542"/>
                    </a:cubicBezTo>
                    <a:cubicBezTo>
                      <a:pt x="110" y="2554"/>
                      <a:pt x="110" y="2554"/>
                      <a:pt x="110" y="2554"/>
                    </a:cubicBezTo>
                    <a:cubicBezTo>
                      <a:pt x="91" y="2554"/>
                      <a:pt x="71" y="2548"/>
                      <a:pt x="52" y="2535"/>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4" name="Freeform 81"/>
              <p:cNvSpPr>
                <a:spLocks noChangeArrowheads="1"/>
              </p:cNvSpPr>
              <p:nvPr/>
            </p:nvSpPr>
            <p:spPr bwMode="auto">
              <a:xfrm>
                <a:off x="12446782" y="4816286"/>
                <a:ext cx="6482798" cy="4360397"/>
              </a:xfrm>
              <a:custGeom>
                <a:avLst/>
                <a:gdLst>
                  <a:gd name="T0" fmla="*/ 5936 w 6480"/>
                  <a:gd name="T1" fmla="*/ 103 h 4359"/>
                  <a:gd name="T2" fmla="*/ 6104 w 6480"/>
                  <a:gd name="T3" fmla="*/ 686 h 4359"/>
                  <a:gd name="T4" fmla="*/ 5781 w 6480"/>
                  <a:gd name="T5" fmla="*/ 142 h 4359"/>
                  <a:gd name="T6" fmla="*/ 5652 w 6480"/>
                  <a:gd name="T7" fmla="*/ 614 h 4359"/>
                  <a:gd name="T8" fmla="*/ 4798 w 6480"/>
                  <a:gd name="T9" fmla="*/ 401 h 4359"/>
                  <a:gd name="T10" fmla="*/ 4513 w 6480"/>
                  <a:gd name="T11" fmla="*/ 918 h 4359"/>
                  <a:gd name="T12" fmla="*/ 4015 w 6480"/>
                  <a:gd name="T13" fmla="*/ 1474 h 4359"/>
                  <a:gd name="T14" fmla="*/ 3653 w 6480"/>
                  <a:gd name="T15" fmla="*/ 1934 h 4359"/>
                  <a:gd name="T16" fmla="*/ 2819 w 6480"/>
                  <a:gd name="T17" fmla="*/ 2134 h 4359"/>
                  <a:gd name="T18" fmla="*/ 2327 w 6480"/>
                  <a:gd name="T19" fmla="*/ 2276 h 4359"/>
                  <a:gd name="T20" fmla="*/ 2140 w 6480"/>
                  <a:gd name="T21" fmla="*/ 2315 h 4359"/>
                  <a:gd name="T22" fmla="*/ 2062 w 6480"/>
                  <a:gd name="T23" fmla="*/ 2612 h 4359"/>
                  <a:gd name="T24" fmla="*/ 2269 w 6480"/>
                  <a:gd name="T25" fmla="*/ 2540 h 4359"/>
                  <a:gd name="T26" fmla="*/ 2379 w 6480"/>
                  <a:gd name="T27" fmla="*/ 2877 h 4359"/>
                  <a:gd name="T28" fmla="*/ 2211 w 6480"/>
                  <a:gd name="T29" fmla="*/ 2993 h 4359"/>
                  <a:gd name="T30" fmla="*/ 1881 w 6480"/>
                  <a:gd name="T31" fmla="*/ 3051 h 4359"/>
                  <a:gd name="T32" fmla="*/ 1862 w 6480"/>
                  <a:gd name="T33" fmla="*/ 3090 h 4359"/>
                  <a:gd name="T34" fmla="*/ 1706 w 6480"/>
                  <a:gd name="T35" fmla="*/ 3349 h 4359"/>
                  <a:gd name="T36" fmla="*/ 1661 w 6480"/>
                  <a:gd name="T37" fmla="*/ 3420 h 4359"/>
                  <a:gd name="T38" fmla="*/ 1829 w 6480"/>
                  <a:gd name="T39" fmla="*/ 3666 h 4359"/>
                  <a:gd name="T40" fmla="*/ 2004 w 6480"/>
                  <a:gd name="T41" fmla="*/ 3730 h 4359"/>
                  <a:gd name="T42" fmla="*/ 1739 w 6480"/>
                  <a:gd name="T43" fmla="*/ 3543 h 4359"/>
                  <a:gd name="T44" fmla="*/ 1571 w 6480"/>
                  <a:gd name="T45" fmla="*/ 3543 h 4359"/>
                  <a:gd name="T46" fmla="*/ 1745 w 6480"/>
                  <a:gd name="T47" fmla="*/ 3827 h 4359"/>
                  <a:gd name="T48" fmla="*/ 1299 w 6480"/>
                  <a:gd name="T49" fmla="*/ 3620 h 4359"/>
                  <a:gd name="T50" fmla="*/ 1234 w 6480"/>
                  <a:gd name="T51" fmla="*/ 3827 h 4359"/>
                  <a:gd name="T52" fmla="*/ 1137 w 6480"/>
                  <a:gd name="T53" fmla="*/ 3595 h 4359"/>
                  <a:gd name="T54" fmla="*/ 827 w 6480"/>
                  <a:gd name="T55" fmla="*/ 3375 h 4359"/>
                  <a:gd name="T56" fmla="*/ 672 w 6480"/>
                  <a:gd name="T57" fmla="*/ 3491 h 4359"/>
                  <a:gd name="T58" fmla="*/ 285 w 6480"/>
                  <a:gd name="T59" fmla="*/ 3362 h 4359"/>
                  <a:gd name="T60" fmla="*/ 7 w 6480"/>
                  <a:gd name="T61" fmla="*/ 3252 h 4359"/>
                  <a:gd name="T62" fmla="*/ 446 w 6480"/>
                  <a:gd name="T63" fmla="*/ 3860 h 4359"/>
                  <a:gd name="T64" fmla="*/ 1079 w 6480"/>
                  <a:gd name="T65" fmla="*/ 4358 h 4359"/>
                  <a:gd name="T66" fmla="*/ 1506 w 6480"/>
                  <a:gd name="T67" fmla="*/ 4177 h 4359"/>
                  <a:gd name="T68" fmla="*/ 2418 w 6480"/>
                  <a:gd name="T69" fmla="*/ 4203 h 4359"/>
                  <a:gd name="T70" fmla="*/ 3026 w 6480"/>
                  <a:gd name="T71" fmla="*/ 3646 h 4359"/>
                  <a:gd name="T72" fmla="*/ 3744 w 6480"/>
                  <a:gd name="T73" fmla="*/ 3588 h 4359"/>
                  <a:gd name="T74" fmla="*/ 4106 w 6480"/>
                  <a:gd name="T75" fmla="*/ 3886 h 4359"/>
                  <a:gd name="T76" fmla="*/ 4617 w 6480"/>
                  <a:gd name="T77" fmla="*/ 3789 h 4359"/>
                  <a:gd name="T78" fmla="*/ 5289 w 6480"/>
                  <a:gd name="T79" fmla="*/ 3743 h 4359"/>
                  <a:gd name="T80" fmla="*/ 5464 w 6480"/>
                  <a:gd name="T81" fmla="*/ 3310 h 4359"/>
                  <a:gd name="T82" fmla="*/ 5736 w 6480"/>
                  <a:gd name="T83" fmla="*/ 2864 h 4359"/>
                  <a:gd name="T84" fmla="*/ 5891 w 6480"/>
                  <a:gd name="T85" fmla="*/ 2709 h 4359"/>
                  <a:gd name="T86" fmla="*/ 5884 w 6480"/>
                  <a:gd name="T87" fmla="*/ 2386 h 4359"/>
                  <a:gd name="T88" fmla="*/ 6143 w 6480"/>
                  <a:gd name="T89" fmla="*/ 2115 h 4359"/>
                  <a:gd name="T90" fmla="*/ 6428 w 6480"/>
                  <a:gd name="T91" fmla="*/ 1636 h 4359"/>
                  <a:gd name="T92" fmla="*/ 6447 w 6480"/>
                  <a:gd name="T93" fmla="*/ 1015 h 4359"/>
                  <a:gd name="T94" fmla="*/ 6454 w 6480"/>
                  <a:gd name="T95" fmla="*/ 724 h 4359"/>
                  <a:gd name="T96" fmla="*/ 6415 w 6480"/>
                  <a:gd name="T97" fmla="*/ 246 h 4359"/>
                  <a:gd name="T98" fmla="*/ 1849 w 6480"/>
                  <a:gd name="T99" fmla="*/ 2354 h 4359"/>
                  <a:gd name="T100" fmla="*/ 1926 w 6480"/>
                  <a:gd name="T101" fmla="*/ 2547 h 4359"/>
                  <a:gd name="T102" fmla="*/ 1855 w 6480"/>
                  <a:gd name="T103" fmla="*/ 2469 h 4359"/>
                  <a:gd name="T104" fmla="*/ 2056 w 6480"/>
                  <a:gd name="T105" fmla="*/ 2650 h 4359"/>
                  <a:gd name="T106" fmla="*/ 2075 w 6480"/>
                  <a:gd name="T107" fmla="*/ 2767 h 4359"/>
                  <a:gd name="T108" fmla="*/ 2230 w 6480"/>
                  <a:gd name="T109" fmla="*/ 2812 h 4359"/>
                  <a:gd name="T110" fmla="*/ 2172 w 6480"/>
                  <a:gd name="T111" fmla="*/ 2825 h 4359"/>
                  <a:gd name="T112" fmla="*/ 1784 w 6480"/>
                  <a:gd name="T113" fmla="*/ 2896 h 4359"/>
                  <a:gd name="T114" fmla="*/ 2017 w 6480"/>
                  <a:gd name="T115" fmla="*/ 2793 h 4359"/>
                  <a:gd name="T116" fmla="*/ 2133 w 6480"/>
                  <a:gd name="T117" fmla="*/ 2857 h 4359"/>
                  <a:gd name="T118" fmla="*/ 2088 w 6480"/>
                  <a:gd name="T119" fmla="*/ 2896 h 4359"/>
                  <a:gd name="T120" fmla="*/ 1732 w 6480"/>
                  <a:gd name="T121" fmla="*/ 2980 h 4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480" h="4359">
                    <a:moveTo>
                      <a:pt x="6240" y="0"/>
                    </a:moveTo>
                    <a:lnTo>
                      <a:pt x="6240" y="0"/>
                    </a:lnTo>
                    <a:cubicBezTo>
                      <a:pt x="6234" y="0"/>
                      <a:pt x="6227" y="7"/>
                      <a:pt x="6227" y="13"/>
                    </a:cubicBezTo>
                    <a:cubicBezTo>
                      <a:pt x="6201" y="32"/>
                      <a:pt x="6195" y="58"/>
                      <a:pt x="6163" y="71"/>
                    </a:cubicBezTo>
                    <a:cubicBezTo>
                      <a:pt x="6130" y="84"/>
                      <a:pt x="6104" y="84"/>
                      <a:pt x="6065" y="84"/>
                    </a:cubicBezTo>
                    <a:cubicBezTo>
                      <a:pt x="6033" y="84"/>
                      <a:pt x="6020" y="58"/>
                      <a:pt x="5981" y="45"/>
                    </a:cubicBezTo>
                    <a:cubicBezTo>
                      <a:pt x="5968" y="65"/>
                      <a:pt x="5956" y="84"/>
                      <a:pt x="5936" y="103"/>
                    </a:cubicBezTo>
                    <a:lnTo>
                      <a:pt x="5936" y="103"/>
                    </a:lnTo>
                    <a:cubicBezTo>
                      <a:pt x="6001" y="194"/>
                      <a:pt x="6059" y="252"/>
                      <a:pt x="6059" y="362"/>
                    </a:cubicBezTo>
                    <a:cubicBezTo>
                      <a:pt x="6059" y="453"/>
                      <a:pt x="6059" y="453"/>
                      <a:pt x="6059" y="453"/>
                    </a:cubicBezTo>
                    <a:cubicBezTo>
                      <a:pt x="6059" y="517"/>
                      <a:pt x="6072" y="563"/>
                      <a:pt x="6111" y="621"/>
                    </a:cubicBezTo>
                    <a:cubicBezTo>
                      <a:pt x="6130" y="647"/>
                      <a:pt x="6175" y="653"/>
                      <a:pt x="6175" y="692"/>
                    </a:cubicBezTo>
                    <a:cubicBezTo>
                      <a:pt x="6175" y="698"/>
                      <a:pt x="6169" y="705"/>
                      <a:pt x="6163" y="705"/>
                    </a:cubicBezTo>
                    <a:cubicBezTo>
                      <a:pt x="6137" y="705"/>
                      <a:pt x="6130" y="686"/>
                      <a:pt x="6104" y="686"/>
                    </a:cubicBezTo>
                    <a:cubicBezTo>
                      <a:pt x="6085" y="686"/>
                      <a:pt x="6072" y="692"/>
                      <a:pt x="6059" y="692"/>
                    </a:cubicBezTo>
                    <a:cubicBezTo>
                      <a:pt x="6020" y="692"/>
                      <a:pt x="6014" y="660"/>
                      <a:pt x="5981" y="640"/>
                    </a:cubicBezTo>
                    <a:cubicBezTo>
                      <a:pt x="5949" y="621"/>
                      <a:pt x="5917" y="640"/>
                      <a:pt x="5884" y="627"/>
                    </a:cubicBezTo>
                    <a:cubicBezTo>
                      <a:pt x="5891" y="537"/>
                      <a:pt x="5813" y="491"/>
                      <a:pt x="5813" y="395"/>
                    </a:cubicBezTo>
                    <a:cubicBezTo>
                      <a:pt x="5813" y="291"/>
                      <a:pt x="5813" y="291"/>
                      <a:pt x="5813" y="291"/>
                    </a:cubicBezTo>
                    <a:cubicBezTo>
                      <a:pt x="5813" y="246"/>
                      <a:pt x="5787" y="220"/>
                      <a:pt x="5768" y="181"/>
                    </a:cubicBezTo>
                    <a:cubicBezTo>
                      <a:pt x="5768" y="175"/>
                      <a:pt x="5781" y="149"/>
                      <a:pt x="5781" y="142"/>
                    </a:cubicBezTo>
                    <a:cubicBezTo>
                      <a:pt x="5716" y="116"/>
                      <a:pt x="5716" y="116"/>
                      <a:pt x="5716" y="116"/>
                    </a:cubicBezTo>
                    <a:cubicBezTo>
                      <a:pt x="5697" y="123"/>
                      <a:pt x="5619" y="168"/>
                      <a:pt x="5606" y="181"/>
                    </a:cubicBezTo>
                    <a:cubicBezTo>
                      <a:pt x="5580" y="201"/>
                      <a:pt x="5593" y="233"/>
                      <a:pt x="5580" y="265"/>
                    </a:cubicBezTo>
                    <a:cubicBezTo>
                      <a:pt x="5574" y="278"/>
                      <a:pt x="5548" y="278"/>
                      <a:pt x="5548" y="298"/>
                    </a:cubicBezTo>
                    <a:cubicBezTo>
                      <a:pt x="5548" y="343"/>
                      <a:pt x="5580" y="362"/>
                      <a:pt x="5580" y="407"/>
                    </a:cubicBezTo>
                    <a:cubicBezTo>
                      <a:pt x="5580" y="530"/>
                      <a:pt x="5580" y="530"/>
                      <a:pt x="5580" y="530"/>
                    </a:cubicBezTo>
                    <a:cubicBezTo>
                      <a:pt x="5580" y="576"/>
                      <a:pt x="5606" y="602"/>
                      <a:pt x="5652" y="614"/>
                    </a:cubicBezTo>
                    <a:cubicBezTo>
                      <a:pt x="5632" y="692"/>
                      <a:pt x="5600" y="718"/>
                      <a:pt x="5574" y="789"/>
                    </a:cubicBezTo>
                    <a:cubicBezTo>
                      <a:pt x="5548" y="854"/>
                      <a:pt x="5548" y="899"/>
                      <a:pt x="5503" y="944"/>
                    </a:cubicBezTo>
                    <a:cubicBezTo>
                      <a:pt x="5464" y="996"/>
                      <a:pt x="5425" y="1002"/>
                      <a:pt x="5373" y="1028"/>
                    </a:cubicBezTo>
                    <a:cubicBezTo>
                      <a:pt x="5154" y="757"/>
                      <a:pt x="5154" y="757"/>
                      <a:pt x="5154" y="757"/>
                    </a:cubicBezTo>
                    <a:cubicBezTo>
                      <a:pt x="5121" y="737"/>
                      <a:pt x="5095" y="731"/>
                      <a:pt x="5063" y="724"/>
                    </a:cubicBezTo>
                    <a:cubicBezTo>
                      <a:pt x="5063" y="621"/>
                      <a:pt x="5044" y="537"/>
                      <a:pt x="4960" y="472"/>
                    </a:cubicBezTo>
                    <a:cubicBezTo>
                      <a:pt x="4908" y="427"/>
                      <a:pt x="4856" y="433"/>
                      <a:pt x="4798" y="401"/>
                    </a:cubicBezTo>
                    <a:lnTo>
                      <a:pt x="4798" y="401"/>
                    </a:lnTo>
                    <a:cubicBezTo>
                      <a:pt x="4778" y="407"/>
                      <a:pt x="4759" y="420"/>
                      <a:pt x="4733" y="420"/>
                    </a:cubicBezTo>
                    <a:cubicBezTo>
                      <a:pt x="4714" y="427"/>
                      <a:pt x="4701" y="427"/>
                      <a:pt x="4688" y="433"/>
                    </a:cubicBezTo>
                    <a:cubicBezTo>
                      <a:pt x="4701" y="472"/>
                      <a:pt x="4701" y="498"/>
                      <a:pt x="4701" y="537"/>
                    </a:cubicBezTo>
                    <a:cubicBezTo>
                      <a:pt x="4701" y="621"/>
                      <a:pt x="4675" y="666"/>
                      <a:pt x="4636" y="737"/>
                    </a:cubicBezTo>
                    <a:cubicBezTo>
                      <a:pt x="4610" y="783"/>
                      <a:pt x="4604" y="815"/>
                      <a:pt x="4571" y="860"/>
                    </a:cubicBezTo>
                    <a:cubicBezTo>
                      <a:pt x="4552" y="886"/>
                      <a:pt x="4533" y="893"/>
                      <a:pt x="4513" y="918"/>
                    </a:cubicBezTo>
                    <a:cubicBezTo>
                      <a:pt x="4500" y="944"/>
                      <a:pt x="4500" y="957"/>
                      <a:pt x="4487" y="977"/>
                    </a:cubicBezTo>
                    <a:cubicBezTo>
                      <a:pt x="4423" y="1061"/>
                      <a:pt x="4378" y="1099"/>
                      <a:pt x="4300" y="1158"/>
                    </a:cubicBezTo>
                    <a:cubicBezTo>
                      <a:pt x="4242" y="1203"/>
                      <a:pt x="4216" y="1229"/>
                      <a:pt x="4158" y="1267"/>
                    </a:cubicBezTo>
                    <a:cubicBezTo>
                      <a:pt x="4132" y="1287"/>
                      <a:pt x="4106" y="1281"/>
                      <a:pt x="4099" y="1306"/>
                    </a:cubicBezTo>
                    <a:cubicBezTo>
                      <a:pt x="4099" y="1319"/>
                      <a:pt x="4099" y="1319"/>
                      <a:pt x="4099" y="1319"/>
                    </a:cubicBezTo>
                    <a:cubicBezTo>
                      <a:pt x="4086" y="1352"/>
                      <a:pt x="4080" y="1371"/>
                      <a:pt x="4067" y="1410"/>
                    </a:cubicBezTo>
                    <a:cubicBezTo>
                      <a:pt x="4054" y="1436"/>
                      <a:pt x="4041" y="1449"/>
                      <a:pt x="4015" y="1474"/>
                    </a:cubicBezTo>
                    <a:cubicBezTo>
                      <a:pt x="3996" y="1494"/>
                      <a:pt x="3970" y="1500"/>
                      <a:pt x="3970" y="1533"/>
                    </a:cubicBezTo>
                    <a:cubicBezTo>
                      <a:pt x="3970" y="1546"/>
                      <a:pt x="3970" y="1546"/>
                      <a:pt x="3970" y="1546"/>
                    </a:cubicBezTo>
                    <a:cubicBezTo>
                      <a:pt x="3970" y="1571"/>
                      <a:pt x="3951" y="1578"/>
                      <a:pt x="3938" y="1591"/>
                    </a:cubicBezTo>
                    <a:cubicBezTo>
                      <a:pt x="3918" y="1610"/>
                      <a:pt x="3912" y="1630"/>
                      <a:pt x="3892" y="1649"/>
                    </a:cubicBezTo>
                    <a:cubicBezTo>
                      <a:pt x="3847" y="1675"/>
                      <a:pt x="3841" y="1714"/>
                      <a:pt x="3802" y="1740"/>
                    </a:cubicBezTo>
                    <a:cubicBezTo>
                      <a:pt x="3763" y="1772"/>
                      <a:pt x="3737" y="1785"/>
                      <a:pt x="3718" y="1824"/>
                    </a:cubicBezTo>
                    <a:cubicBezTo>
                      <a:pt x="3698" y="1869"/>
                      <a:pt x="3698" y="1908"/>
                      <a:pt x="3653" y="1934"/>
                    </a:cubicBezTo>
                    <a:cubicBezTo>
                      <a:pt x="3627" y="1947"/>
                      <a:pt x="3614" y="1959"/>
                      <a:pt x="3588" y="1973"/>
                    </a:cubicBezTo>
                    <a:cubicBezTo>
                      <a:pt x="3550" y="1992"/>
                      <a:pt x="3530" y="1992"/>
                      <a:pt x="3485" y="1998"/>
                    </a:cubicBezTo>
                    <a:cubicBezTo>
                      <a:pt x="3395" y="2011"/>
                      <a:pt x="3343" y="2031"/>
                      <a:pt x="3246" y="2050"/>
                    </a:cubicBezTo>
                    <a:cubicBezTo>
                      <a:pt x="3207" y="2076"/>
                      <a:pt x="3175" y="2089"/>
                      <a:pt x="3129" y="2089"/>
                    </a:cubicBezTo>
                    <a:cubicBezTo>
                      <a:pt x="3097" y="2089"/>
                      <a:pt x="3097" y="2089"/>
                      <a:pt x="3097" y="2089"/>
                    </a:cubicBezTo>
                    <a:cubicBezTo>
                      <a:pt x="3039" y="2089"/>
                      <a:pt x="3013" y="2108"/>
                      <a:pt x="2955" y="2115"/>
                    </a:cubicBezTo>
                    <a:cubicBezTo>
                      <a:pt x="2903" y="2128"/>
                      <a:pt x="2871" y="2128"/>
                      <a:pt x="2819" y="2134"/>
                    </a:cubicBezTo>
                    <a:cubicBezTo>
                      <a:pt x="2780" y="2147"/>
                      <a:pt x="2761" y="2154"/>
                      <a:pt x="2722" y="2173"/>
                    </a:cubicBezTo>
                    <a:cubicBezTo>
                      <a:pt x="2683" y="2186"/>
                      <a:pt x="2657" y="2186"/>
                      <a:pt x="2618" y="2199"/>
                    </a:cubicBezTo>
                    <a:cubicBezTo>
                      <a:pt x="2547" y="2218"/>
                      <a:pt x="2508" y="2225"/>
                      <a:pt x="2437" y="2238"/>
                    </a:cubicBezTo>
                    <a:cubicBezTo>
                      <a:pt x="2392" y="2244"/>
                      <a:pt x="2373" y="2257"/>
                      <a:pt x="2327" y="2257"/>
                    </a:cubicBezTo>
                    <a:cubicBezTo>
                      <a:pt x="2295" y="2257"/>
                      <a:pt x="2295" y="2257"/>
                      <a:pt x="2295" y="2257"/>
                    </a:cubicBezTo>
                    <a:cubicBezTo>
                      <a:pt x="2263" y="2250"/>
                      <a:pt x="2263" y="2250"/>
                      <a:pt x="2263" y="2250"/>
                    </a:cubicBezTo>
                    <a:cubicBezTo>
                      <a:pt x="2205" y="2250"/>
                      <a:pt x="2321" y="2276"/>
                      <a:pt x="2327" y="2276"/>
                    </a:cubicBezTo>
                    <a:cubicBezTo>
                      <a:pt x="2347" y="2283"/>
                      <a:pt x="2366" y="2276"/>
                      <a:pt x="2373" y="2289"/>
                    </a:cubicBezTo>
                    <a:cubicBezTo>
                      <a:pt x="2386" y="2302"/>
                      <a:pt x="2373" y="2315"/>
                      <a:pt x="2379" y="2328"/>
                    </a:cubicBezTo>
                    <a:lnTo>
                      <a:pt x="2373" y="2322"/>
                    </a:lnTo>
                    <a:cubicBezTo>
                      <a:pt x="2327" y="2322"/>
                      <a:pt x="2327" y="2322"/>
                      <a:pt x="2327" y="2322"/>
                    </a:cubicBezTo>
                    <a:cubicBezTo>
                      <a:pt x="2282" y="2322"/>
                      <a:pt x="2276" y="2276"/>
                      <a:pt x="2237" y="2276"/>
                    </a:cubicBezTo>
                    <a:cubicBezTo>
                      <a:pt x="2217" y="2276"/>
                      <a:pt x="2217" y="2296"/>
                      <a:pt x="2205" y="2302"/>
                    </a:cubicBezTo>
                    <a:cubicBezTo>
                      <a:pt x="2185" y="2309"/>
                      <a:pt x="2166" y="2302"/>
                      <a:pt x="2140" y="2315"/>
                    </a:cubicBezTo>
                    <a:cubicBezTo>
                      <a:pt x="2088" y="2347"/>
                      <a:pt x="2062" y="2373"/>
                      <a:pt x="2004" y="2399"/>
                    </a:cubicBezTo>
                    <a:cubicBezTo>
                      <a:pt x="2004" y="2438"/>
                      <a:pt x="1985" y="2457"/>
                      <a:pt x="1985" y="2489"/>
                    </a:cubicBezTo>
                    <a:cubicBezTo>
                      <a:pt x="1985" y="2534"/>
                      <a:pt x="1985" y="2534"/>
                      <a:pt x="1985" y="2534"/>
                    </a:cubicBezTo>
                    <a:cubicBezTo>
                      <a:pt x="1985" y="2553"/>
                      <a:pt x="1972" y="2566"/>
                      <a:pt x="1972" y="2586"/>
                    </a:cubicBezTo>
                    <a:cubicBezTo>
                      <a:pt x="1972" y="2592"/>
                      <a:pt x="1978" y="2586"/>
                      <a:pt x="1978" y="2592"/>
                    </a:cubicBezTo>
                    <a:cubicBezTo>
                      <a:pt x="1991" y="2612"/>
                      <a:pt x="2004" y="2625"/>
                      <a:pt x="2023" y="2625"/>
                    </a:cubicBezTo>
                    <a:cubicBezTo>
                      <a:pt x="2036" y="2625"/>
                      <a:pt x="2049" y="2612"/>
                      <a:pt x="2062" y="2612"/>
                    </a:cubicBezTo>
                    <a:cubicBezTo>
                      <a:pt x="2075" y="2637"/>
                      <a:pt x="2082" y="2657"/>
                      <a:pt x="2107" y="2657"/>
                    </a:cubicBezTo>
                    <a:cubicBezTo>
                      <a:pt x="2146" y="2657"/>
                      <a:pt x="2159" y="2644"/>
                      <a:pt x="2191" y="2625"/>
                    </a:cubicBezTo>
                    <a:cubicBezTo>
                      <a:pt x="2205" y="2612"/>
                      <a:pt x="2211" y="2599"/>
                      <a:pt x="2230" y="2592"/>
                    </a:cubicBezTo>
                    <a:cubicBezTo>
                      <a:pt x="2243" y="2592"/>
                      <a:pt x="2263" y="2592"/>
                      <a:pt x="2263" y="2579"/>
                    </a:cubicBezTo>
                    <a:cubicBezTo>
                      <a:pt x="2263" y="2560"/>
                      <a:pt x="2250" y="2553"/>
                      <a:pt x="2250" y="2534"/>
                    </a:cubicBezTo>
                    <a:cubicBezTo>
                      <a:pt x="2250" y="2502"/>
                      <a:pt x="2263" y="2476"/>
                      <a:pt x="2295" y="2457"/>
                    </a:cubicBezTo>
                    <a:cubicBezTo>
                      <a:pt x="2289" y="2495"/>
                      <a:pt x="2269" y="2508"/>
                      <a:pt x="2269" y="2540"/>
                    </a:cubicBezTo>
                    <a:cubicBezTo>
                      <a:pt x="2269" y="2560"/>
                      <a:pt x="2289" y="2560"/>
                      <a:pt x="2289" y="2579"/>
                    </a:cubicBezTo>
                    <a:cubicBezTo>
                      <a:pt x="2289" y="2592"/>
                      <a:pt x="2276" y="2592"/>
                      <a:pt x="2263" y="2599"/>
                    </a:cubicBezTo>
                    <a:cubicBezTo>
                      <a:pt x="2237" y="2612"/>
                      <a:pt x="2230" y="2625"/>
                      <a:pt x="2217" y="2650"/>
                    </a:cubicBezTo>
                    <a:cubicBezTo>
                      <a:pt x="2211" y="2663"/>
                      <a:pt x="2191" y="2670"/>
                      <a:pt x="2191" y="2689"/>
                    </a:cubicBezTo>
                    <a:cubicBezTo>
                      <a:pt x="2191" y="2722"/>
                      <a:pt x="2217" y="2735"/>
                      <a:pt x="2243" y="2760"/>
                    </a:cubicBezTo>
                    <a:cubicBezTo>
                      <a:pt x="2263" y="2780"/>
                      <a:pt x="2256" y="2812"/>
                      <a:pt x="2289" y="2838"/>
                    </a:cubicBezTo>
                    <a:cubicBezTo>
                      <a:pt x="2321" y="2857"/>
                      <a:pt x="2340" y="2870"/>
                      <a:pt x="2379" y="2877"/>
                    </a:cubicBezTo>
                    <a:cubicBezTo>
                      <a:pt x="2398" y="2877"/>
                      <a:pt x="2431" y="2870"/>
                      <a:pt x="2431" y="2890"/>
                    </a:cubicBezTo>
                    <a:cubicBezTo>
                      <a:pt x="2431" y="2903"/>
                      <a:pt x="2424" y="2909"/>
                      <a:pt x="2418" y="2909"/>
                    </a:cubicBezTo>
                    <a:cubicBezTo>
                      <a:pt x="2373" y="2909"/>
                      <a:pt x="2347" y="2877"/>
                      <a:pt x="2301" y="2877"/>
                    </a:cubicBezTo>
                    <a:cubicBezTo>
                      <a:pt x="2269" y="2877"/>
                      <a:pt x="2269" y="2877"/>
                      <a:pt x="2269" y="2877"/>
                    </a:cubicBezTo>
                    <a:cubicBezTo>
                      <a:pt x="2250" y="2877"/>
                      <a:pt x="2243" y="2896"/>
                      <a:pt x="2243" y="2916"/>
                    </a:cubicBezTo>
                    <a:cubicBezTo>
                      <a:pt x="2243" y="2961"/>
                      <a:pt x="2243" y="2961"/>
                      <a:pt x="2243" y="2961"/>
                    </a:cubicBezTo>
                    <a:cubicBezTo>
                      <a:pt x="2243" y="2980"/>
                      <a:pt x="2230" y="2993"/>
                      <a:pt x="2211" y="2993"/>
                    </a:cubicBezTo>
                    <a:cubicBezTo>
                      <a:pt x="2191" y="2993"/>
                      <a:pt x="2185" y="2987"/>
                      <a:pt x="2159" y="2987"/>
                    </a:cubicBezTo>
                    <a:cubicBezTo>
                      <a:pt x="2140" y="2987"/>
                      <a:pt x="2133" y="3006"/>
                      <a:pt x="2114" y="3006"/>
                    </a:cubicBezTo>
                    <a:cubicBezTo>
                      <a:pt x="2088" y="3019"/>
                      <a:pt x="2075" y="3013"/>
                      <a:pt x="2049" y="3013"/>
                    </a:cubicBezTo>
                    <a:cubicBezTo>
                      <a:pt x="2017" y="3019"/>
                      <a:pt x="2004" y="3038"/>
                      <a:pt x="1972" y="3038"/>
                    </a:cubicBezTo>
                    <a:cubicBezTo>
                      <a:pt x="1933" y="3038"/>
                      <a:pt x="1933" y="3038"/>
                      <a:pt x="1933" y="3038"/>
                    </a:cubicBezTo>
                    <a:cubicBezTo>
                      <a:pt x="1926" y="3038"/>
                      <a:pt x="1926" y="3038"/>
                      <a:pt x="1920" y="3038"/>
                    </a:cubicBezTo>
                    <a:cubicBezTo>
                      <a:pt x="1901" y="3038"/>
                      <a:pt x="1894" y="3051"/>
                      <a:pt x="1881" y="3051"/>
                    </a:cubicBezTo>
                    <a:cubicBezTo>
                      <a:pt x="1849" y="3051"/>
                      <a:pt x="1836" y="3019"/>
                      <a:pt x="1797" y="3019"/>
                    </a:cubicBezTo>
                    <a:lnTo>
                      <a:pt x="1791" y="3019"/>
                    </a:lnTo>
                    <a:cubicBezTo>
                      <a:pt x="1784" y="3025"/>
                      <a:pt x="1784" y="3025"/>
                      <a:pt x="1784" y="3025"/>
                    </a:cubicBezTo>
                    <a:cubicBezTo>
                      <a:pt x="1803" y="3032"/>
                      <a:pt x="1816" y="3045"/>
                      <a:pt x="1829" y="3051"/>
                    </a:cubicBezTo>
                    <a:cubicBezTo>
                      <a:pt x="1849" y="3058"/>
                      <a:pt x="1868" y="3064"/>
                      <a:pt x="1868" y="3077"/>
                    </a:cubicBezTo>
                    <a:cubicBezTo>
                      <a:pt x="1868" y="3090"/>
                      <a:pt x="1868" y="3090"/>
                      <a:pt x="1868" y="3090"/>
                    </a:cubicBezTo>
                    <a:cubicBezTo>
                      <a:pt x="1862" y="3090"/>
                      <a:pt x="1862" y="3090"/>
                      <a:pt x="1862" y="3090"/>
                    </a:cubicBezTo>
                    <a:cubicBezTo>
                      <a:pt x="1849" y="3090"/>
                      <a:pt x="1842" y="3084"/>
                      <a:pt x="1836" y="3084"/>
                    </a:cubicBezTo>
                    <a:cubicBezTo>
                      <a:pt x="1816" y="3084"/>
                      <a:pt x="1810" y="3090"/>
                      <a:pt x="1791" y="3090"/>
                    </a:cubicBezTo>
                    <a:cubicBezTo>
                      <a:pt x="1778" y="3090"/>
                      <a:pt x="1771" y="3084"/>
                      <a:pt x="1758" y="3077"/>
                    </a:cubicBezTo>
                    <a:cubicBezTo>
                      <a:pt x="1745" y="3077"/>
                      <a:pt x="1745" y="3077"/>
                      <a:pt x="1745" y="3077"/>
                    </a:cubicBezTo>
                    <a:cubicBezTo>
                      <a:pt x="1745" y="3142"/>
                      <a:pt x="1745" y="3142"/>
                      <a:pt x="1745" y="3142"/>
                    </a:cubicBezTo>
                    <a:cubicBezTo>
                      <a:pt x="1745" y="3213"/>
                      <a:pt x="1681" y="3239"/>
                      <a:pt x="1661" y="3304"/>
                    </a:cubicBezTo>
                    <a:cubicBezTo>
                      <a:pt x="1681" y="3317"/>
                      <a:pt x="1706" y="3323"/>
                      <a:pt x="1706" y="3349"/>
                    </a:cubicBezTo>
                    <a:cubicBezTo>
                      <a:pt x="1706" y="3407"/>
                      <a:pt x="1706" y="3407"/>
                      <a:pt x="1706" y="3407"/>
                    </a:cubicBezTo>
                    <a:cubicBezTo>
                      <a:pt x="1706" y="3413"/>
                      <a:pt x="1713" y="3420"/>
                      <a:pt x="1713" y="3427"/>
                    </a:cubicBezTo>
                    <a:cubicBezTo>
                      <a:pt x="1713" y="3427"/>
                      <a:pt x="1713" y="3427"/>
                      <a:pt x="1706" y="3427"/>
                    </a:cubicBezTo>
                    <a:cubicBezTo>
                      <a:pt x="1681" y="3427"/>
                      <a:pt x="1681" y="3381"/>
                      <a:pt x="1648" y="3381"/>
                    </a:cubicBezTo>
                    <a:cubicBezTo>
                      <a:pt x="1635" y="3381"/>
                      <a:pt x="1635" y="3381"/>
                      <a:pt x="1635" y="3381"/>
                    </a:cubicBezTo>
                    <a:cubicBezTo>
                      <a:pt x="1635" y="3381"/>
                      <a:pt x="1635" y="3388"/>
                      <a:pt x="1635" y="3394"/>
                    </a:cubicBezTo>
                    <a:cubicBezTo>
                      <a:pt x="1635" y="3407"/>
                      <a:pt x="1648" y="3407"/>
                      <a:pt x="1661" y="3420"/>
                    </a:cubicBezTo>
                    <a:cubicBezTo>
                      <a:pt x="1674" y="3433"/>
                      <a:pt x="1681" y="3446"/>
                      <a:pt x="1700" y="3459"/>
                    </a:cubicBezTo>
                    <a:cubicBezTo>
                      <a:pt x="1719" y="3478"/>
                      <a:pt x="1700" y="3524"/>
                      <a:pt x="1726" y="3524"/>
                    </a:cubicBezTo>
                    <a:cubicBezTo>
                      <a:pt x="1739" y="3524"/>
                      <a:pt x="1745" y="3517"/>
                      <a:pt x="1758" y="3517"/>
                    </a:cubicBezTo>
                    <a:cubicBezTo>
                      <a:pt x="1778" y="3517"/>
                      <a:pt x="1784" y="3530"/>
                      <a:pt x="1803" y="3536"/>
                    </a:cubicBezTo>
                    <a:cubicBezTo>
                      <a:pt x="1816" y="3543"/>
                      <a:pt x="1836" y="3543"/>
                      <a:pt x="1836" y="3556"/>
                    </a:cubicBezTo>
                    <a:cubicBezTo>
                      <a:pt x="1836" y="3582"/>
                      <a:pt x="1823" y="3588"/>
                      <a:pt x="1823" y="3614"/>
                    </a:cubicBezTo>
                    <a:cubicBezTo>
                      <a:pt x="1823" y="3633"/>
                      <a:pt x="1829" y="3646"/>
                      <a:pt x="1829" y="3666"/>
                    </a:cubicBezTo>
                    <a:cubicBezTo>
                      <a:pt x="1849" y="3666"/>
                      <a:pt x="1849" y="3640"/>
                      <a:pt x="1868" y="3640"/>
                    </a:cubicBezTo>
                    <a:cubicBezTo>
                      <a:pt x="1881" y="3640"/>
                      <a:pt x="1887" y="3653"/>
                      <a:pt x="1901" y="3659"/>
                    </a:cubicBezTo>
                    <a:cubicBezTo>
                      <a:pt x="1933" y="3666"/>
                      <a:pt x="1946" y="3679"/>
                      <a:pt x="1978" y="3685"/>
                    </a:cubicBezTo>
                    <a:cubicBezTo>
                      <a:pt x="2010" y="3705"/>
                      <a:pt x="2049" y="3711"/>
                      <a:pt x="2049" y="3750"/>
                    </a:cubicBezTo>
                    <a:cubicBezTo>
                      <a:pt x="2049" y="3763"/>
                      <a:pt x="2049" y="3763"/>
                      <a:pt x="2049" y="3763"/>
                    </a:cubicBezTo>
                    <a:cubicBezTo>
                      <a:pt x="2043" y="3763"/>
                      <a:pt x="2043" y="3763"/>
                      <a:pt x="2043" y="3763"/>
                    </a:cubicBezTo>
                    <a:cubicBezTo>
                      <a:pt x="2023" y="3756"/>
                      <a:pt x="2023" y="3730"/>
                      <a:pt x="2004" y="3730"/>
                    </a:cubicBezTo>
                    <a:cubicBezTo>
                      <a:pt x="1978" y="3730"/>
                      <a:pt x="1965" y="3730"/>
                      <a:pt x="1946" y="3717"/>
                    </a:cubicBezTo>
                    <a:cubicBezTo>
                      <a:pt x="1926" y="3711"/>
                      <a:pt x="1920" y="3685"/>
                      <a:pt x="1887" y="3685"/>
                    </a:cubicBezTo>
                    <a:cubicBezTo>
                      <a:pt x="1875" y="3685"/>
                      <a:pt x="1875" y="3717"/>
                      <a:pt x="1855" y="3717"/>
                    </a:cubicBezTo>
                    <a:cubicBezTo>
                      <a:pt x="1816" y="3717"/>
                      <a:pt x="1797" y="3672"/>
                      <a:pt x="1797" y="3627"/>
                    </a:cubicBezTo>
                    <a:cubicBezTo>
                      <a:pt x="1797" y="3588"/>
                      <a:pt x="1797" y="3588"/>
                      <a:pt x="1797" y="3588"/>
                    </a:cubicBezTo>
                    <a:cubicBezTo>
                      <a:pt x="1797" y="3575"/>
                      <a:pt x="1797" y="3569"/>
                      <a:pt x="1803" y="3556"/>
                    </a:cubicBezTo>
                    <a:cubicBezTo>
                      <a:pt x="1778" y="3549"/>
                      <a:pt x="1765" y="3543"/>
                      <a:pt x="1739" y="3543"/>
                    </a:cubicBezTo>
                    <a:cubicBezTo>
                      <a:pt x="1732" y="3543"/>
                      <a:pt x="1732" y="3549"/>
                      <a:pt x="1719" y="3549"/>
                    </a:cubicBezTo>
                    <a:cubicBezTo>
                      <a:pt x="1706" y="3549"/>
                      <a:pt x="1706" y="3530"/>
                      <a:pt x="1694" y="3517"/>
                    </a:cubicBezTo>
                    <a:cubicBezTo>
                      <a:pt x="1687" y="3504"/>
                      <a:pt x="1674" y="3498"/>
                      <a:pt x="1655" y="3498"/>
                    </a:cubicBezTo>
                    <a:cubicBezTo>
                      <a:pt x="1642" y="3498"/>
                      <a:pt x="1635" y="3504"/>
                      <a:pt x="1622" y="3504"/>
                    </a:cubicBezTo>
                    <a:cubicBezTo>
                      <a:pt x="1584" y="3504"/>
                      <a:pt x="1584" y="3504"/>
                      <a:pt x="1584" y="3504"/>
                    </a:cubicBezTo>
                    <a:cubicBezTo>
                      <a:pt x="1577" y="3504"/>
                      <a:pt x="1571" y="3504"/>
                      <a:pt x="1571" y="3511"/>
                    </a:cubicBezTo>
                    <a:cubicBezTo>
                      <a:pt x="1571" y="3543"/>
                      <a:pt x="1571" y="3543"/>
                      <a:pt x="1571" y="3543"/>
                    </a:cubicBezTo>
                    <a:cubicBezTo>
                      <a:pt x="1571" y="3582"/>
                      <a:pt x="1545" y="3595"/>
                      <a:pt x="1538" y="3633"/>
                    </a:cubicBezTo>
                    <a:cubicBezTo>
                      <a:pt x="1558" y="3633"/>
                      <a:pt x="1577" y="3633"/>
                      <a:pt x="1590" y="3646"/>
                    </a:cubicBezTo>
                    <a:cubicBezTo>
                      <a:pt x="1610" y="3679"/>
                      <a:pt x="1603" y="3717"/>
                      <a:pt x="1635" y="3730"/>
                    </a:cubicBezTo>
                    <a:cubicBezTo>
                      <a:pt x="1655" y="3743"/>
                      <a:pt x="1661" y="3756"/>
                      <a:pt x="1674" y="3769"/>
                    </a:cubicBezTo>
                    <a:cubicBezTo>
                      <a:pt x="1687" y="3776"/>
                      <a:pt x="1700" y="3769"/>
                      <a:pt x="1713" y="3776"/>
                    </a:cubicBezTo>
                    <a:cubicBezTo>
                      <a:pt x="1719" y="3776"/>
                      <a:pt x="1719" y="3789"/>
                      <a:pt x="1726" y="3795"/>
                    </a:cubicBezTo>
                    <a:cubicBezTo>
                      <a:pt x="1732" y="3808"/>
                      <a:pt x="1745" y="3815"/>
                      <a:pt x="1745" y="3827"/>
                    </a:cubicBezTo>
                    <a:cubicBezTo>
                      <a:pt x="1719" y="3827"/>
                      <a:pt x="1706" y="3808"/>
                      <a:pt x="1681" y="3808"/>
                    </a:cubicBezTo>
                    <a:cubicBezTo>
                      <a:pt x="1648" y="3808"/>
                      <a:pt x="1648" y="3808"/>
                      <a:pt x="1648" y="3808"/>
                    </a:cubicBezTo>
                    <a:cubicBezTo>
                      <a:pt x="1610" y="3808"/>
                      <a:pt x="1590" y="3782"/>
                      <a:pt x="1571" y="3750"/>
                    </a:cubicBezTo>
                    <a:cubicBezTo>
                      <a:pt x="1545" y="3711"/>
                      <a:pt x="1519" y="3692"/>
                      <a:pt x="1480" y="3672"/>
                    </a:cubicBezTo>
                    <a:cubicBezTo>
                      <a:pt x="1403" y="3633"/>
                      <a:pt x="1370" y="3614"/>
                      <a:pt x="1299" y="3575"/>
                    </a:cubicBezTo>
                    <a:cubicBezTo>
                      <a:pt x="1299" y="3575"/>
                      <a:pt x="1299" y="3582"/>
                      <a:pt x="1299" y="3588"/>
                    </a:cubicBezTo>
                    <a:cubicBezTo>
                      <a:pt x="1299" y="3620"/>
                      <a:pt x="1299" y="3620"/>
                      <a:pt x="1299" y="3620"/>
                    </a:cubicBezTo>
                    <a:cubicBezTo>
                      <a:pt x="1299" y="3633"/>
                      <a:pt x="1306" y="3640"/>
                      <a:pt x="1306" y="3646"/>
                    </a:cubicBezTo>
                    <a:cubicBezTo>
                      <a:pt x="1306" y="3685"/>
                      <a:pt x="1286" y="3711"/>
                      <a:pt x="1254" y="3730"/>
                    </a:cubicBezTo>
                    <a:cubicBezTo>
                      <a:pt x="1228" y="3750"/>
                      <a:pt x="1208" y="3743"/>
                      <a:pt x="1183" y="3756"/>
                    </a:cubicBezTo>
                    <a:cubicBezTo>
                      <a:pt x="1183" y="3763"/>
                      <a:pt x="1183" y="3763"/>
                      <a:pt x="1183" y="3763"/>
                    </a:cubicBezTo>
                    <a:cubicBezTo>
                      <a:pt x="1189" y="3763"/>
                      <a:pt x="1196" y="3763"/>
                      <a:pt x="1202" y="3763"/>
                    </a:cubicBezTo>
                    <a:cubicBezTo>
                      <a:pt x="1228" y="3763"/>
                      <a:pt x="1267" y="3769"/>
                      <a:pt x="1267" y="3795"/>
                    </a:cubicBezTo>
                    <a:cubicBezTo>
                      <a:pt x="1267" y="3815"/>
                      <a:pt x="1254" y="3827"/>
                      <a:pt x="1234" y="3827"/>
                    </a:cubicBezTo>
                    <a:cubicBezTo>
                      <a:pt x="1189" y="3827"/>
                      <a:pt x="1163" y="3789"/>
                      <a:pt x="1137" y="3750"/>
                    </a:cubicBezTo>
                    <a:cubicBezTo>
                      <a:pt x="1170" y="3750"/>
                      <a:pt x="1189" y="3737"/>
                      <a:pt x="1215" y="3717"/>
                    </a:cubicBezTo>
                    <a:cubicBezTo>
                      <a:pt x="1234" y="3705"/>
                      <a:pt x="1254" y="3705"/>
                      <a:pt x="1254" y="3685"/>
                    </a:cubicBezTo>
                    <a:cubicBezTo>
                      <a:pt x="1254" y="3666"/>
                      <a:pt x="1247" y="3659"/>
                      <a:pt x="1247" y="3646"/>
                    </a:cubicBezTo>
                    <a:cubicBezTo>
                      <a:pt x="1241" y="3633"/>
                      <a:pt x="1241" y="3620"/>
                      <a:pt x="1234" y="3620"/>
                    </a:cubicBezTo>
                    <a:cubicBezTo>
                      <a:pt x="1202" y="3620"/>
                      <a:pt x="1202" y="3620"/>
                      <a:pt x="1202" y="3620"/>
                    </a:cubicBezTo>
                    <a:cubicBezTo>
                      <a:pt x="1176" y="3620"/>
                      <a:pt x="1150" y="3614"/>
                      <a:pt x="1137" y="3595"/>
                    </a:cubicBezTo>
                    <a:cubicBezTo>
                      <a:pt x="1124" y="3582"/>
                      <a:pt x="1124" y="3569"/>
                      <a:pt x="1111" y="3569"/>
                    </a:cubicBezTo>
                    <a:cubicBezTo>
                      <a:pt x="1086" y="3569"/>
                      <a:pt x="1079" y="3588"/>
                      <a:pt x="1053" y="3588"/>
                    </a:cubicBezTo>
                    <a:cubicBezTo>
                      <a:pt x="1047" y="3588"/>
                      <a:pt x="1047" y="3575"/>
                      <a:pt x="1040" y="3575"/>
                    </a:cubicBezTo>
                    <a:cubicBezTo>
                      <a:pt x="1008" y="3549"/>
                      <a:pt x="1001" y="3530"/>
                      <a:pt x="989" y="3491"/>
                    </a:cubicBezTo>
                    <a:cubicBezTo>
                      <a:pt x="982" y="3472"/>
                      <a:pt x="989" y="3446"/>
                      <a:pt x="969" y="3446"/>
                    </a:cubicBezTo>
                    <a:cubicBezTo>
                      <a:pt x="937" y="3446"/>
                      <a:pt x="930" y="3485"/>
                      <a:pt x="904" y="3485"/>
                    </a:cubicBezTo>
                    <a:cubicBezTo>
                      <a:pt x="853" y="3485"/>
                      <a:pt x="853" y="3420"/>
                      <a:pt x="827" y="3375"/>
                    </a:cubicBezTo>
                    <a:cubicBezTo>
                      <a:pt x="820" y="3433"/>
                      <a:pt x="814" y="3459"/>
                      <a:pt x="801" y="3517"/>
                    </a:cubicBezTo>
                    <a:cubicBezTo>
                      <a:pt x="782" y="3498"/>
                      <a:pt x="775" y="3465"/>
                      <a:pt x="749" y="3465"/>
                    </a:cubicBezTo>
                    <a:cubicBezTo>
                      <a:pt x="730" y="3465"/>
                      <a:pt x="730" y="3465"/>
                      <a:pt x="730" y="3465"/>
                    </a:cubicBezTo>
                    <a:cubicBezTo>
                      <a:pt x="736" y="3478"/>
                      <a:pt x="743" y="3485"/>
                      <a:pt x="743" y="3504"/>
                    </a:cubicBezTo>
                    <a:cubicBezTo>
                      <a:pt x="743" y="3517"/>
                      <a:pt x="743" y="3524"/>
                      <a:pt x="736" y="3536"/>
                    </a:cubicBezTo>
                    <a:cubicBezTo>
                      <a:pt x="723" y="3530"/>
                      <a:pt x="723" y="3511"/>
                      <a:pt x="711" y="3498"/>
                    </a:cubicBezTo>
                    <a:cubicBezTo>
                      <a:pt x="697" y="3491"/>
                      <a:pt x="691" y="3491"/>
                      <a:pt x="672" y="3491"/>
                    </a:cubicBezTo>
                    <a:cubicBezTo>
                      <a:pt x="672" y="3478"/>
                      <a:pt x="672" y="3459"/>
                      <a:pt x="659" y="3459"/>
                    </a:cubicBezTo>
                    <a:cubicBezTo>
                      <a:pt x="639" y="3459"/>
                      <a:pt x="639" y="3485"/>
                      <a:pt x="613" y="3485"/>
                    </a:cubicBezTo>
                    <a:cubicBezTo>
                      <a:pt x="601" y="3485"/>
                      <a:pt x="594" y="3472"/>
                      <a:pt x="581" y="3472"/>
                    </a:cubicBezTo>
                    <a:cubicBezTo>
                      <a:pt x="549" y="3472"/>
                      <a:pt x="529" y="3485"/>
                      <a:pt x="491" y="3485"/>
                    </a:cubicBezTo>
                    <a:cubicBezTo>
                      <a:pt x="453" y="3485"/>
                      <a:pt x="421" y="3498"/>
                      <a:pt x="388" y="3472"/>
                    </a:cubicBezTo>
                    <a:cubicBezTo>
                      <a:pt x="362" y="3452"/>
                      <a:pt x="356" y="3427"/>
                      <a:pt x="330" y="3407"/>
                    </a:cubicBezTo>
                    <a:cubicBezTo>
                      <a:pt x="317" y="3388"/>
                      <a:pt x="298" y="3381"/>
                      <a:pt x="285" y="3362"/>
                    </a:cubicBezTo>
                    <a:lnTo>
                      <a:pt x="278" y="3362"/>
                    </a:lnTo>
                    <a:cubicBezTo>
                      <a:pt x="239" y="3362"/>
                      <a:pt x="226" y="3336"/>
                      <a:pt x="201" y="3310"/>
                    </a:cubicBezTo>
                    <a:cubicBezTo>
                      <a:pt x="188" y="3297"/>
                      <a:pt x="168" y="3297"/>
                      <a:pt x="155" y="3278"/>
                    </a:cubicBezTo>
                    <a:cubicBezTo>
                      <a:pt x="117" y="3252"/>
                      <a:pt x="103" y="3220"/>
                      <a:pt x="103" y="3174"/>
                    </a:cubicBezTo>
                    <a:cubicBezTo>
                      <a:pt x="91" y="3174"/>
                      <a:pt x="84" y="3168"/>
                      <a:pt x="71" y="3168"/>
                    </a:cubicBezTo>
                    <a:lnTo>
                      <a:pt x="71" y="3168"/>
                    </a:lnTo>
                    <a:cubicBezTo>
                      <a:pt x="52" y="3207"/>
                      <a:pt x="7" y="3213"/>
                      <a:pt x="7" y="3252"/>
                    </a:cubicBezTo>
                    <a:cubicBezTo>
                      <a:pt x="7" y="3278"/>
                      <a:pt x="0" y="3304"/>
                      <a:pt x="19" y="3323"/>
                    </a:cubicBezTo>
                    <a:cubicBezTo>
                      <a:pt x="58" y="3362"/>
                      <a:pt x="149" y="3323"/>
                      <a:pt x="149" y="3375"/>
                    </a:cubicBezTo>
                    <a:cubicBezTo>
                      <a:pt x="149" y="3420"/>
                      <a:pt x="129" y="3439"/>
                      <a:pt x="129" y="3485"/>
                    </a:cubicBezTo>
                    <a:cubicBezTo>
                      <a:pt x="129" y="3575"/>
                      <a:pt x="194" y="3614"/>
                      <a:pt x="272" y="3672"/>
                    </a:cubicBezTo>
                    <a:cubicBezTo>
                      <a:pt x="291" y="3685"/>
                      <a:pt x="291" y="3711"/>
                      <a:pt x="310" y="3730"/>
                    </a:cubicBezTo>
                    <a:cubicBezTo>
                      <a:pt x="336" y="3756"/>
                      <a:pt x="362" y="3750"/>
                      <a:pt x="395" y="3769"/>
                    </a:cubicBezTo>
                    <a:cubicBezTo>
                      <a:pt x="427" y="3789"/>
                      <a:pt x="427" y="3827"/>
                      <a:pt x="446" y="3860"/>
                    </a:cubicBezTo>
                    <a:cubicBezTo>
                      <a:pt x="472" y="3899"/>
                      <a:pt x="504" y="3905"/>
                      <a:pt x="542" y="3931"/>
                    </a:cubicBezTo>
                    <a:cubicBezTo>
                      <a:pt x="594" y="3957"/>
                      <a:pt x="613" y="3983"/>
                      <a:pt x="665" y="4008"/>
                    </a:cubicBezTo>
                    <a:cubicBezTo>
                      <a:pt x="717" y="4034"/>
                      <a:pt x="736" y="4080"/>
                      <a:pt x="769" y="4131"/>
                    </a:cubicBezTo>
                    <a:cubicBezTo>
                      <a:pt x="782" y="4157"/>
                      <a:pt x="788" y="4196"/>
                      <a:pt x="820" y="4196"/>
                    </a:cubicBezTo>
                    <a:cubicBezTo>
                      <a:pt x="840" y="4196"/>
                      <a:pt x="853" y="4183"/>
                      <a:pt x="872" y="4183"/>
                    </a:cubicBezTo>
                    <a:cubicBezTo>
                      <a:pt x="917" y="4183"/>
                      <a:pt x="917" y="4235"/>
                      <a:pt x="937" y="4274"/>
                    </a:cubicBezTo>
                    <a:cubicBezTo>
                      <a:pt x="969" y="4332"/>
                      <a:pt x="1015" y="4358"/>
                      <a:pt x="1079" y="4358"/>
                    </a:cubicBezTo>
                    <a:cubicBezTo>
                      <a:pt x="1111" y="4358"/>
                      <a:pt x="1124" y="4319"/>
                      <a:pt x="1157" y="4319"/>
                    </a:cubicBezTo>
                    <a:cubicBezTo>
                      <a:pt x="1176" y="4319"/>
                      <a:pt x="1183" y="4338"/>
                      <a:pt x="1202" y="4338"/>
                    </a:cubicBezTo>
                    <a:cubicBezTo>
                      <a:pt x="1234" y="4338"/>
                      <a:pt x="1241" y="4312"/>
                      <a:pt x="1273" y="4312"/>
                    </a:cubicBezTo>
                    <a:cubicBezTo>
                      <a:pt x="1318" y="4312"/>
                      <a:pt x="1318" y="4312"/>
                      <a:pt x="1318" y="4312"/>
                    </a:cubicBezTo>
                    <a:cubicBezTo>
                      <a:pt x="1344" y="4293"/>
                      <a:pt x="1338" y="4267"/>
                      <a:pt x="1357" y="4235"/>
                    </a:cubicBezTo>
                    <a:cubicBezTo>
                      <a:pt x="1383" y="4196"/>
                      <a:pt x="1415" y="4170"/>
                      <a:pt x="1461" y="4170"/>
                    </a:cubicBezTo>
                    <a:cubicBezTo>
                      <a:pt x="1480" y="4170"/>
                      <a:pt x="1487" y="4177"/>
                      <a:pt x="1506" y="4177"/>
                    </a:cubicBezTo>
                    <a:cubicBezTo>
                      <a:pt x="1590" y="4177"/>
                      <a:pt x="1635" y="4144"/>
                      <a:pt x="1719" y="4138"/>
                    </a:cubicBezTo>
                    <a:cubicBezTo>
                      <a:pt x="1752" y="4125"/>
                      <a:pt x="1765" y="4119"/>
                      <a:pt x="1791" y="4105"/>
                    </a:cubicBezTo>
                    <a:cubicBezTo>
                      <a:pt x="1836" y="4164"/>
                      <a:pt x="1887" y="4196"/>
                      <a:pt x="1965" y="4196"/>
                    </a:cubicBezTo>
                    <a:cubicBezTo>
                      <a:pt x="2004" y="4196"/>
                      <a:pt x="2017" y="4164"/>
                      <a:pt x="2056" y="4164"/>
                    </a:cubicBezTo>
                    <a:cubicBezTo>
                      <a:pt x="2101" y="4164"/>
                      <a:pt x="2107" y="4222"/>
                      <a:pt x="2153" y="4222"/>
                    </a:cubicBezTo>
                    <a:cubicBezTo>
                      <a:pt x="2205" y="4222"/>
                      <a:pt x="2211" y="4144"/>
                      <a:pt x="2263" y="4144"/>
                    </a:cubicBezTo>
                    <a:cubicBezTo>
                      <a:pt x="2327" y="4144"/>
                      <a:pt x="2353" y="4203"/>
                      <a:pt x="2418" y="4203"/>
                    </a:cubicBezTo>
                    <a:cubicBezTo>
                      <a:pt x="2463" y="4203"/>
                      <a:pt x="2463" y="4151"/>
                      <a:pt x="2496" y="4119"/>
                    </a:cubicBezTo>
                    <a:cubicBezTo>
                      <a:pt x="2554" y="4073"/>
                      <a:pt x="2599" y="4060"/>
                      <a:pt x="2670" y="4060"/>
                    </a:cubicBezTo>
                    <a:cubicBezTo>
                      <a:pt x="2741" y="4060"/>
                      <a:pt x="2761" y="3983"/>
                      <a:pt x="2786" y="3918"/>
                    </a:cubicBezTo>
                    <a:cubicBezTo>
                      <a:pt x="2800" y="3886"/>
                      <a:pt x="2838" y="3873"/>
                      <a:pt x="2838" y="3834"/>
                    </a:cubicBezTo>
                    <a:cubicBezTo>
                      <a:pt x="2838" y="3821"/>
                      <a:pt x="2838" y="3815"/>
                      <a:pt x="2838" y="3801"/>
                    </a:cubicBezTo>
                    <a:cubicBezTo>
                      <a:pt x="2838" y="3750"/>
                      <a:pt x="2858" y="3705"/>
                      <a:pt x="2903" y="3679"/>
                    </a:cubicBezTo>
                    <a:cubicBezTo>
                      <a:pt x="2942" y="3653"/>
                      <a:pt x="2981" y="3659"/>
                      <a:pt x="3026" y="3646"/>
                    </a:cubicBezTo>
                    <a:cubicBezTo>
                      <a:pt x="3065" y="3627"/>
                      <a:pt x="3084" y="3588"/>
                      <a:pt x="3123" y="3588"/>
                    </a:cubicBezTo>
                    <a:cubicBezTo>
                      <a:pt x="3226" y="3588"/>
                      <a:pt x="3284" y="3620"/>
                      <a:pt x="3381" y="3620"/>
                    </a:cubicBezTo>
                    <a:cubicBezTo>
                      <a:pt x="3407" y="3620"/>
                      <a:pt x="3414" y="3601"/>
                      <a:pt x="3440" y="3601"/>
                    </a:cubicBezTo>
                    <a:cubicBezTo>
                      <a:pt x="3466" y="3601"/>
                      <a:pt x="3479" y="3627"/>
                      <a:pt x="3511" y="3627"/>
                    </a:cubicBezTo>
                    <a:cubicBezTo>
                      <a:pt x="3543" y="3627"/>
                      <a:pt x="3550" y="3575"/>
                      <a:pt x="3588" y="3575"/>
                    </a:cubicBezTo>
                    <a:cubicBezTo>
                      <a:pt x="3608" y="3575"/>
                      <a:pt x="3614" y="3588"/>
                      <a:pt x="3634" y="3588"/>
                    </a:cubicBezTo>
                    <a:cubicBezTo>
                      <a:pt x="3679" y="3588"/>
                      <a:pt x="3698" y="3582"/>
                      <a:pt x="3744" y="3588"/>
                    </a:cubicBezTo>
                    <a:cubicBezTo>
                      <a:pt x="3744" y="3601"/>
                      <a:pt x="3744" y="3608"/>
                      <a:pt x="3744" y="3620"/>
                    </a:cubicBezTo>
                    <a:cubicBezTo>
                      <a:pt x="3744" y="3679"/>
                      <a:pt x="3724" y="3705"/>
                      <a:pt x="3711" y="3763"/>
                    </a:cubicBezTo>
                    <a:cubicBezTo>
                      <a:pt x="3731" y="3756"/>
                      <a:pt x="3744" y="3743"/>
                      <a:pt x="3763" y="3743"/>
                    </a:cubicBezTo>
                    <a:cubicBezTo>
                      <a:pt x="3802" y="3743"/>
                      <a:pt x="3795" y="3808"/>
                      <a:pt x="3834" y="3808"/>
                    </a:cubicBezTo>
                    <a:cubicBezTo>
                      <a:pt x="3860" y="3808"/>
                      <a:pt x="3873" y="3801"/>
                      <a:pt x="3899" y="3801"/>
                    </a:cubicBezTo>
                    <a:cubicBezTo>
                      <a:pt x="3957" y="3801"/>
                      <a:pt x="3990" y="3815"/>
                      <a:pt x="4035" y="3847"/>
                    </a:cubicBezTo>
                    <a:cubicBezTo>
                      <a:pt x="4061" y="3860"/>
                      <a:pt x="4074" y="3886"/>
                      <a:pt x="4106" y="3886"/>
                    </a:cubicBezTo>
                    <a:cubicBezTo>
                      <a:pt x="4138" y="3886"/>
                      <a:pt x="4158" y="3860"/>
                      <a:pt x="4190" y="3860"/>
                    </a:cubicBezTo>
                    <a:cubicBezTo>
                      <a:pt x="4222" y="3860"/>
                      <a:pt x="4235" y="3886"/>
                      <a:pt x="4255" y="3905"/>
                    </a:cubicBezTo>
                    <a:cubicBezTo>
                      <a:pt x="4293" y="3937"/>
                      <a:pt x="4306" y="3957"/>
                      <a:pt x="4332" y="3996"/>
                    </a:cubicBezTo>
                    <a:cubicBezTo>
                      <a:pt x="4358" y="3970"/>
                      <a:pt x="4358" y="3931"/>
                      <a:pt x="4390" y="3918"/>
                    </a:cubicBezTo>
                    <a:cubicBezTo>
                      <a:pt x="4436" y="3912"/>
                      <a:pt x="4474" y="3924"/>
                      <a:pt x="4513" y="3892"/>
                    </a:cubicBezTo>
                    <a:cubicBezTo>
                      <a:pt x="4533" y="3879"/>
                      <a:pt x="4520" y="3847"/>
                      <a:pt x="4533" y="3827"/>
                    </a:cubicBezTo>
                    <a:cubicBezTo>
                      <a:pt x="4552" y="3795"/>
                      <a:pt x="4585" y="3801"/>
                      <a:pt x="4617" y="3789"/>
                    </a:cubicBezTo>
                    <a:cubicBezTo>
                      <a:pt x="4636" y="3776"/>
                      <a:pt x="4636" y="3756"/>
                      <a:pt x="4656" y="3750"/>
                    </a:cubicBezTo>
                    <a:cubicBezTo>
                      <a:pt x="4740" y="3730"/>
                      <a:pt x="4785" y="3717"/>
                      <a:pt x="4869" y="3717"/>
                    </a:cubicBezTo>
                    <a:cubicBezTo>
                      <a:pt x="4901" y="3717"/>
                      <a:pt x="4908" y="3756"/>
                      <a:pt x="4927" y="3769"/>
                    </a:cubicBezTo>
                    <a:cubicBezTo>
                      <a:pt x="4940" y="3717"/>
                      <a:pt x="5011" y="3743"/>
                      <a:pt x="5063" y="3717"/>
                    </a:cubicBezTo>
                    <a:cubicBezTo>
                      <a:pt x="5089" y="3711"/>
                      <a:pt x="5095" y="3672"/>
                      <a:pt x="5128" y="3672"/>
                    </a:cubicBezTo>
                    <a:cubicBezTo>
                      <a:pt x="5180" y="3672"/>
                      <a:pt x="5212" y="3692"/>
                      <a:pt x="5257" y="3717"/>
                    </a:cubicBezTo>
                    <a:cubicBezTo>
                      <a:pt x="5270" y="3730"/>
                      <a:pt x="5270" y="3743"/>
                      <a:pt x="5289" y="3743"/>
                    </a:cubicBezTo>
                    <a:cubicBezTo>
                      <a:pt x="5309" y="3743"/>
                      <a:pt x="5315" y="3724"/>
                      <a:pt x="5335" y="3711"/>
                    </a:cubicBezTo>
                    <a:cubicBezTo>
                      <a:pt x="5348" y="3698"/>
                      <a:pt x="5373" y="3698"/>
                      <a:pt x="5373" y="3679"/>
                    </a:cubicBezTo>
                    <a:cubicBezTo>
                      <a:pt x="5373" y="3659"/>
                      <a:pt x="5361" y="3653"/>
                      <a:pt x="5361" y="3627"/>
                    </a:cubicBezTo>
                    <a:cubicBezTo>
                      <a:pt x="5361" y="3595"/>
                      <a:pt x="5406" y="3595"/>
                      <a:pt x="5425" y="3569"/>
                    </a:cubicBezTo>
                    <a:cubicBezTo>
                      <a:pt x="5445" y="3536"/>
                      <a:pt x="5451" y="3511"/>
                      <a:pt x="5451" y="3472"/>
                    </a:cubicBezTo>
                    <a:cubicBezTo>
                      <a:pt x="5451" y="3388"/>
                      <a:pt x="5451" y="3388"/>
                      <a:pt x="5451" y="3388"/>
                    </a:cubicBezTo>
                    <a:cubicBezTo>
                      <a:pt x="5451" y="3355"/>
                      <a:pt x="5445" y="3329"/>
                      <a:pt x="5464" y="3310"/>
                    </a:cubicBezTo>
                    <a:cubicBezTo>
                      <a:pt x="5496" y="3284"/>
                      <a:pt x="5529" y="3310"/>
                      <a:pt x="5561" y="3297"/>
                    </a:cubicBezTo>
                    <a:cubicBezTo>
                      <a:pt x="5613" y="3278"/>
                      <a:pt x="5639" y="3239"/>
                      <a:pt x="5639" y="3181"/>
                    </a:cubicBezTo>
                    <a:cubicBezTo>
                      <a:pt x="5639" y="3116"/>
                      <a:pt x="5535" y="3123"/>
                      <a:pt x="5535" y="3058"/>
                    </a:cubicBezTo>
                    <a:cubicBezTo>
                      <a:pt x="5535" y="3013"/>
                      <a:pt x="5542" y="2993"/>
                      <a:pt x="5548" y="2948"/>
                    </a:cubicBezTo>
                    <a:cubicBezTo>
                      <a:pt x="5548" y="2922"/>
                      <a:pt x="5542" y="2890"/>
                      <a:pt x="5561" y="2890"/>
                    </a:cubicBezTo>
                    <a:cubicBezTo>
                      <a:pt x="5574" y="2890"/>
                      <a:pt x="5580" y="2896"/>
                      <a:pt x="5593" y="2896"/>
                    </a:cubicBezTo>
                    <a:cubicBezTo>
                      <a:pt x="5652" y="2896"/>
                      <a:pt x="5677" y="2877"/>
                      <a:pt x="5736" y="2864"/>
                    </a:cubicBezTo>
                    <a:cubicBezTo>
                      <a:pt x="5710" y="2819"/>
                      <a:pt x="5697" y="2793"/>
                      <a:pt x="5697" y="2748"/>
                    </a:cubicBezTo>
                    <a:cubicBezTo>
                      <a:pt x="5736" y="2748"/>
                      <a:pt x="5755" y="2748"/>
                      <a:pt x="5787" y="2748"/>
                    </a:cubicBezTo>
                    <a:cubicBezTo>
                      <a:pt x="5800" y="2748"/>
                      <a:pt x="5807" y="2748"/>
                      <a:pt x="5820" y="2754"/>
                    </a:cubicBezTo>
                    <a:cubicBezTo>
                      <a:pt x="5826" y="2741"/>
                      <a:pt x="5826" y="2728"/>
                      <a:pt x="5826" y="2709"/>
                    </a:cubicBezTo>
                    <a:cubicBezTo>
                      <a:pt x="5833" y="2709"/>
                      <a:pt x="5839" y="2702"/>
                      <a:pt x="5845" y="2702"/>
                    </a:cubicBezTo>
                    <a:cubicBezTo>
                      <a:pt x="5865" y="2709"/>
                      <a:pt x="5865" y="2709"/>
                      <a:pt x="5865" y="2709"/>
                    </a:cubicBezTo>
                    <a:cubicBezTo>
                      <a:pt x="5891" y="2709"/>
                      <a:pt x="5891" y="2709"/>
                      <a:pt x="5891" y="2709"/>
                    </a:cubicBezTo>
                    <a:cubicBezTo>
                      <a:pt x="5891" y="2689"/>
                      <a:pt x="5878" y="2676"/>
                      <a:pt x="5891" y="2657"/>
                    </a:cubicBezTo>
                    <a:cubicBezTo>
                      <a:pt x="5904" y="2637"/>
                      <a:pt x="5923" y="2644"/>
                      <a:pt x="5949" y="2637"/>
                    </a:cubicBezTo>
                    <a:cubicBezTo>
                      <a:pt x="5994" y="2625"/>
                      <a:pt x="6040" y="2605"/>
                      <a:pt x="6040" y="2553"/>
                    </a:cubicBezTo>
                    <a:cubicBezTo>
                      <a:pt x="5994" y="2553"/>
                      <a:pt x="5988" y="2508"/>
                      <a:pt x="5943" y="2489"/>
                    </a:cubicBezTo>
                    <a:cubicBezTo>
                      <a:pt x="5917" y="2495"/>
                      <a:pt x="5917" y="2495"/>
                      <a:pt x="5917" y="2495"/>
                    </a:cubicBezTo>
                    <a:cubicBezTo>
                      <a:pt x="5897" y="2489"/>
                      <a:pt x="5871" y="2482"/>
                      <a:pt x="5871" y="2464"/>
                    </a:cubicBezTo>
                    <a:cubicBezTo>
                      <a:pt x="5871" y="2432"/>
                      <a:pt x="5865" y="2412"/>
                      <a:pt x="5884" y="2386"/>
                    </a:cubicBezTo>
                    <a:cubicBezTo>
                      <a:pt x="5897" y="2367"/>
                      <a:pt x="5930" y="2360"/>
                      <a:pt x="5930" y="2328"/>
                    </a:cubicBezTo>
                    <a:cubicBezTo>
                      <a:pt x="5930" y="2302"/>
                      <a:pt x="5884" y="2309"/>
                      <a:pt x="5884" y="2283"/>
                    </a:cubicBezTo>
                    <a:cubicBezTo>
                      <a:pt x="5884" y="2231"/>
                      <a:pt x="5930" y="2205"/>
                      <a:pt x="5930" y="2154"/>
                    </a:cubicBezTo>
                    <a:cubicBezTo>
                      <a:pt x="5943" y="2154"/>
                      <a:pt x="5956" y="2154"/>
                      <a:pt x="5968" y="2154"/>
                    </a:cubicBezTo>
                    <a:cubicBezTo>
                      <a:pt x="5988" y="2154"/>
                      <a:pt x="6007" y="2141"/>
                      <a:pt x="6027" y="2121"/>
                    </a:cubicBezTo>
                    <a:cubicBezTo>
                      <a:pt x="6065" y="2102"/>
                      <a:pt x="6072" y="2069"/>
                      <a:pt x="6091" y="2031"/>
                    </a:cubicBezTo>
                    <a:cubicBezTo>
                      <a:pt x="6104" y="2069"/>
                      <a:pt x="6104" y="2115"/>
                      <a:pt x="6143" y="2115"/>
                    </a:cubicBezTo>
                    <a:cubicBezTo>
                      <a:pt x="6188" y="2115"/>
                      <a:pt x="6195" y="2076"/>
                      <a:pt x="6227" y="2057"/>
                    </a:cubicBezTo>
                    <a:cubicBezTo>
                      <a:pt x="6292" y="2018"/>
                      <a:pt x="6318" y="1985"/>
                      <a:pt x="6370" y="1940"/>
                    </a:cubicBezTo>
                    <a:cubicBezTo>
                      <a:pt x="6337" y="1927"/>
                      <a:pt x="6324" y="1895"/>
                      <a:pt x="6324" y="1856"/>
                    </a:cubicBezTo>
                    <a:cubicBezTo>
                      <a:pt x="6324" y="1785"/>
                      <a:pt x="6382" y="1759"/>
                      <a:pt x="6382" y="1688"/>
                    </a:cubicBezTo>
                    <a:cubicBezTo>
                      <a:pt x="6382" y="1630"/>
                      <a:pt x="6382" y="1630"/>
                      <a:pt x="6382" y="1630"/>
                    </a:cubicBezTo>
                    <a:cubicBezTo>
                      <a:pt x="6408" y="1630"/>
                      <a:pt x="6408" y="1630"/>
                      <a:pt x="6408" y="1630"/>
                    </a:cubicBezTo>
                    <a:cubicBezTo>
                      <a:pt x="6428" y="1636"/>
                      <a:pt x="6428" y="1636"/>
                      <a:pt x="6428" y="1636"/>
                    </a:cubicBezTo>
                    <a:cubicBezTo>
                      <a:pt x="6440" y="1636"/>
                      <a:pt x="6440" y="1636"/>
                      <a:pt x="6440" y="1636"/>
                    </a:cubicBezTo>
                    <a:cubicBezTo>
                      <a:pt x="6440" y="1630"/>
                      <a:pt x="6447" y="1623"/>
                      <a:pt x="6447" y="1617"/>
                    </a:cubicBezTo>
                    <a:cubicBezTo>
                      <a:pt x="6447" y="1500"/>
                      <a:pt x="6389" y="1442"/>
                      <a:pt x="6389" y="1319"/>
                    </a:cubicBezTo>
                    <a:cubicBezTo>
                      <a:pt x="6389" y="1261"/>
                      <a:pt x="6402" y="1229"/>
                      <a:pt x="6421" y="1171"/>
                    </a:cubicBezTo>
                    <a:cubicBezTo>
                      <a:pt x="6395" y="1158"/>
                      <a:pt x="6370" y="1151"/>
                      <a:pt x="6370" y="1125"/>
                    </a:cubicBezTo>
                    <a:cubicBezTo>
                      <a:pt x="6370" y="1093"/>
                      <a:pt x="6447" y="1112"/>
                      <a:pt x="6447" y="1074"/>
                    </a:cubicBezTo>
                    <a:cubicBezTo>
                      <a:pt x="6447" y="1015"/>
                      <a:pt x="6447" y="1015"/>
                      <a:pt x="6447" y="1015"/>
                    </a:cubicBezTo>
                    <a:cubicBezTo>
                      <a:pt x="6447" y="977"/>
                      <a:pt x="6473" y="957"/>
                      <a:pt x="6479" y="918"/>
                    </a:cubicBezTo>
                    <a:cubicBezTo>
                      <a:pt x="6479" y="912"/>
                      <a:pt x="6479" y="905"/>
                      <a:pt x="6479" y="899"/>
                    </a:cubicBezTo>
                    <a:lnTo>
                      <a:pt x="6479" y="899"/>
                    </a:lnTo>
                    <a:cubicBezTo>
                      <a:pt x="6454" y="879"/>
                      <a:pt x="6454" y="867"/>
                      <a:pt x="6434" y="841"/>
                    </a:cubicBezTo>
                    <a:cubicBezTo>
                      <a:pt x="6428" y="834"/>
                      <a:pt x="6421" y="828"/>
                      <a:pt x="6421" y="821"/>
                    </a:cubicBezTo>
                    <a:cubicBezTo>
                      <a:pt x="6421" y="802"/>
                      <a:pt x="6428" y="789"/>
                      <a:pt x="6440" y="776"/>
                    </a:cubicBezTo>
                    <a:cubicBezTo>
                      <a:pt x="6447" y="757"/>
                      <a:pt x="6454" y="744"/>
                      <a:pt x="6454" y="724"/>
                    </a:cubicBezTo>
                    <a:cubicBezTo>
                      <a:pt x="6460" y="718"/>
                      <a:pt x="6466" y="711"/>
                      <a:pt x="6466" y="698"/>
                    </a:cubicBezTo>
                    <a:cubicBezTo>
                      <a:pt x="6466" y="679"/>
                      <a:pt x="6466" y="653"/>
                      <a:pt x="6447" y="647"/>
                    </a:cubicBezTo>
                    <a:cubicBezTo>
                      <a:pt x="6421" y="634"/>
                      <a:pt x="6395" y="627"/>
                      <a:pt x="6382" y="595"/>
                    </a:cubicBezTo>
                    <a:cubicBezTo>
                      <a:pt x="6370" y="563"/>
                      <a:pt x="6382" y="537"/>
                      <a:pt x="6376" y="505"/>
                    </a:cubicBezTo>
                    <a:cubicBezTo>
                      <a:pt x="6376" y="485"/>
                      <a:pt x="6363" y="472"/>
                      <a:pt x="6363" y="453"/>
                    </a:cubicBezTo>
                    <a:cubicBezTo>
                      <a:pt x="6363" y="395"/>
                      <a:pt x="6402" y="362"/>
                      <a:pt x="6408" y="304"/>
                    </a:cubicBezTo>
                    <a:cubicBezTo>
                      <a:pt x="6408" y="285"/>
                      <a:pt x="6402" y="265"/>
                      <a:pt x="6415" y="246"/>
                    </a:cubicBezTo>
                    <a:cubicBezTo>
                      <a:pt x="6421" y="226"/>
                      <a:pt x="6434" y="213"/>
                      <a:pt x="6447" y="188"/>
                    </a:cubicBezTo>
                    <a:cubicBezTo>
                      <a:pt x="6454" y="175"/>
                      <a:pt x="6460" y="168"/>
                      <a:pt x="6460" y="155"/>
                    </a:cubicBezTo>
                    <a:cubicBezTo>
                      <a:pt x="6460" y="116"/>
                      <a:pt x="6440" y="97"/>
                      <a:pt x="6428" y="65"/>
                    </a:cubicBezTo>
                    <a:cubicBezTo>
                      <a:pt x="6415" y="39"/>
                      <a:pt x="6408" y="26"/>
                      <a:pt x="6395" y="7"/>
                    </a:cubicBezTo>
                    <a:cubicBezTo>
                      <a:pt x="6298" y="19"/>
                      <a:pt x="6298" y="19"/>
                      <a:pt x="6298" y="19"/>
                    </a:cubicBezTo>
                    <a:cubicBezTo>
                      <a:pt x="6279" y="19"/>
                      <a:pt x="6259" y="13"/>
                      <a:pt x="6240" y="0"/>
                    </a:cubicBezTo>
                    <a:close/>
                    <a:moveTo>
                      <a:pt x="1849" y="2354"/>
                    </a:moveTo>
                    <a:lnTo>
                      <a:pt x="1849" y="2354"/>
                    </a:lnTo>
                    <a:cubicBezTo>
                      <a:pt x="1855" y="2341"/>
                      <a:pt x="1868" y="2341"/>
                      <a:pt x="1875" y="2328"/>
                    </a:cubicBezTo>
                    <a:cubicBezTo>
                      <a:pt x="1881" y="2322"/>
                      <a:pt x="1887" y="2315"/>
                      <a:pt x="1894" y="2309"/>
                    </a:cubicBezTo>
                    <a:cubicBezTo>
                      <a:pt x="1907" y="2309"/>
                      <a:pt x="1901" y="2328"/>
                      <a:pt x="1907" y="2335"/>
                    </a:cubicBezTo>
                    <a:cubicBezTo>
                      <a:pt x="1926" y="2360"/>
                      <a:pt x="1946" y="2380"/>
                      <a:pt x="1946" y="2412"/>
                    </a:cubicBezTo>
                    <a:cubicBezTo>
                      <a:pt x="1946" y="2457"/>
                      <a:pt x="1946" y="2457"/>
                      <a:pt x="1946" y="2457"/>
                    </a:cubicBezTo>
                    <a:cubicBezTo>
                      <a:pt x="1946" y="2489"/>
                      <a:pt x="1926" y="2508"/>
                      <a:pt x="1926" y="2547"/>
                    </a:cubicBezTo>
                    <a:cubicBezTo>
                      <a:pt x="1926" y="2586"/>
                      <a:pt x="1939" y="2612"/>
                      <a:pt x="1946" y="2650"/>
                    </a:cubicBezTo>
                    <a:cubicBezTo>
                      <a:pt x="1952" y="2689"/>
                      <a:pt x="1952" y="2709"/>
                      <a:pt x="1965" y="2741"/>
                    </a:cubicBezTo>
                    <a:cubicBezTo>
                      <a:pt x="1946" y="2741"/>
                      <a:pt x="1926" y="2741"/>
                      <a:pt x="1920" y="2760"/>
                    </a:cubicBezTo>
                    <a:cubicBezTo>
                      <a:pt x="1901" y="2748"/>
                      <a:pt x="1901" y="2728"/>
                      <a:pt x="1894" y="2702"/>
                    </a:cubicBezTo>
                    <a:cubicBezTo>
                      <a:pt x="1887" y="2689"/>
                      <a:pt x="1862" y="2689"/>
                      <a:pt x="1862" y="2676"/>
                    </a:cubicBezTo>
                    <a:cubicBezTo>
                      <a:pt x="1862" y="2650"/>
                      <a:pt x="1875" y="2631"/>
                      <a:pt x="1875" y="2605"/>
                    </a:cubicBezTo>
                    <a:cubicBezTo>
                      <a:pt x="1875" y="2553"/>
                      <a:pt x="1862" y="2521"/>
                      <a:pt x="1855" y="2469"/>
                    </a:cubicBezTo>
                    <a:cubicBezTo>
                      <a:pt x="1855" y="2399"/>
                      <a:pt x="1855" y="2399"/>
                      <a:pt x="1855" y="2399"/>
                    </a:cubicBezTo>
                    <a:cubicBezTo>
                      <a:pt x="1849" y="2354"/>
                      <a:pt x="1849" y="2354"/>
                      <a:pt x="1849" y="2354"/>
                    </a:cubicBezTo>
                    <a:close/>
                    <a:moveTo>
                      <a:pt x="1985" y="2676"/>
                    </a:moveTo>
                    <a:lnTo>
                      <a:pt x="1985" y="2676"/>
                    </a:lnTo>
                    <a:cubicBezTo>
                      <a:pt x="1985" y="2657"/>
                      <a:pt x="1972" y="2644"/>
                      <a:pt x="1978" y="2625"/>
                    </a:cubicBezTo>
                    <a:cubicBezTo>
                      <a:pt x="1978" y="2618"/>
                      <a:pt x="1991" y="2644"/>
                      <a:pt x="1998" y="2644"/>
                    </a:cubicBezTo>
                    <a:cubicBezTo>
                      <a:pt x="2023" y="2650"/>
                      <a:pt x="2036" y="2663"/>
                      <a:pt x="2056" y="2650"/>
                    </a:cubicBezTo>
                    <a:cubicBezTo>
                      <a:pt x="2069" y="2676"/>
                      <a:pt x="2088" y="2696"/>
                      <a:pt x="2114" y="2702"/>
                    </a:cubicBezTo>
                    <a:cubicBezTo>
                      <a:pt x="2140" y="2709"/>
                      <a:pt x="2166" y="2702"/>
                      <a:pt x="2166" y="2722"/>
                    </a:cubicBezTo>
                    <a:cubicBezTo>
                      <a:pt x="2166" y="2741"/>
                      <a:pt x="2146" y="2741"/>
                      <a:pt x="2146" y="2754"/>
                    </a:cubicBezTo>
                    <a:cubicBezTo>
                      <a:pt x="2146" y="2767"/>
                      <a:pt x="2153" y="2773"/>
                      <a:pt x="2166" y="2780"/>
                    </a:cubicBezTo>
                    <a:cubicBezTo>
                      <a:pt x="2159" y="2786"/>
                      <a:pt x="2153" y="2786"/>
                      <a:pt x="2146" y="2786"/>
                    </a:cubicBezTo>
                    <a:cubicBezTo>
                      <a:pt x="2127" y="2786"/>
                      <a:pt x="2127" y="2754"/>
                      <a:pt x="2107" y="2754"/>
                    </a:cubicBezTo>
                    <a:cubicBezTo>
                      <a:pt x="2094" y="2754"/>
                      <a:pt x="2088" y="2767"/>
                      <a:pt x="2075" y="2767"/>
                    </a:cubicBezTo>
                    <a:cubicBezTo>
                      <a:pt x="2043" y="2767"/>
                      <a:pt x="2023" y="2748"/>
                      <a:pt x="2004" y="2722"/>
                    </a:cubicBezTo>
                    <a:cubicBezTo>
                      <a:pt x="1998" y="2709"/>
                      <a:pt x="1985" y="2709"/>
                      <a:pt x="1985" y="2696"/>
                    </a:cubicBezTo>
                    <a:cubicBezTo>
                      <a:pt x="1985" y="2683"/>
                      <a:pt x="1985" y="2683"/>
                      <a:pt x="1985" y="2676"/>
                    </a:cubicBezTo>
                    <a:close/>
                    <a:moveTo>
                      <a:pt x="2191" y="2773"/>
                    </a:moveTo>
                    <a:lnTo>
                      <a:pt x="2191" y="2773"/>
                    </a:lnTo>
                    <a:cubicBezTo>
                      <a:pt x="2198" y="2773"/>
                      <a:pt x="2211" y="2767"/>
                      <a:pt x="2217" y="2773"/>
                    </a:cubicBezTo>
                    <a:cubicBezTo>
                      <a:pt x="2230" y="2786"/>
                      <a:pt x="2224" y="2799"/>
                      <a:pt x="2230" y="2812"/>
                    </a:cubicBezTo>
                    <a:cubicBezTo>
                      <a:pt x="2230" y="2825"/>
                      <a:pt x="2243" y="2832"/>
                      <a:pt x="2243" y="2844"/>
                    </a:cubicBezTo>
                    <a:cubicBezTo>
                      <a:pt x="2243" y="2864"/>
                      <a:pt x="2224" y="2870"/>
                      <a:pt x="2211" y="2890"/>
                    </a:cubicBezTo>
                    <a:cubicBezTo>
                      <a:pt x="2198" y="2877"/>
                      <a:pt x="2198" y="2864"/>
                      <a:pt x="2185" y="2864"/>
                    </a:cubicBezTo>
                    <a:cubicBezTo>
                      <a:pt x="2185" y="2864"/>
                      <a:pt x="2185" y="2870"/>
                      <a:pt x="2179" y="2870"/>
                    </a:cubicBezTo>
                    <a:cubicBezTo>
                      <a:pt x="2179" y="2870"/>
                      <a:pt x="2179" y="2864"/>
                      <a:pt x="2172" y="2864"/>
                    </a:cubicBezTo>
                    <a:cubicBezTo>
                      <a:pt x="2172" y="2857"/>
                      <a:pt x="2172" y="2851"/>
                      <a:pt x="2172" y="2844"/>
                    </a:cubicBezTo>
                    <a:cubicBezTo>
                      <a:pt x="2172" y="2838"/>
                      <a:pt x="2172" y="2832"/>
                      <a:pt x="2172" y="2825"/>
                    </a:cubicBezTo>
                    <a:cubicBezTo>
                      <a:pt x="2172" y="2812"/>
                      <a:pt x="2191" y="2812"/>
                      <a:pt x="2191" y="2793"/>
                    </a:cubicBezTo>
                    <a:cubicBezTo>
                      <a:pt x="2191" y="2786"/>
                      <a:pt x="2191" y="2780"/>
                      <a:pt x="2191" y="2773"/>
                    </a:cubicBezTo>
                    <a:close/>
                    <a:moveTo>
                      <a:pt x="1778" y="2728"/>
                    </a:moveTo>
                    <a:lnTo>
                      <a:pt x="1778" y="2728"/>
                    </a:lnTo>
                    <a:cubicBezTo>
                      <a:pt x="1784" y="2735"/>
                      <a:pt x="1791" y="2741"/>
                      <a:pt x="1791" y="2754"/>
                    </a:cubicBezTo>
                    <a:cubicBezTo>
                      <a:pt x="1791" y="2825"/>
                      <a:pt x="1810" y="2864"/>
                      <a:pt x="1829" y="2941"/>
                    </a:cubicBezTo>
                    <a:cubicBezTo>
                      <a:pt x="1810" y="2929"/>
                      <a:pt x="1803" y="2916"/>
                      <a:pt x="1784" y="2896"/>
                    </a:cubicBezTo>
                    <a:cubicBezTo>
                      <a:pt x="1771" y="2883"/>
                      <a:pt x="1745" y="2877"/>
                      <a:pt x="1745" y="2851"/>
                    </a:cubicBezTo>
                    <a:cubicBezTo>
                      <a:pt x="1745" y="2838"/>
                      <a:pt x="1752" y="2832"/>
                      <a:pt x="1752" y="2812"/>
                    </a:cubicBezTo>
                    <a:cubicBezTo>
                      <a:pt x="1752" y="2806"/>
                      <a:pt x="1745" y="2799"/>
                      <a:pt x="1745" y="2786"/>
                    </a:cubicBezTo>
                    <a:cubicBezTo>
                      <a:pt x="1745" y="2760"/>
                      <a:pt x="1765" y="2754"/>
                      <a:pt x="1778" y="2728"/>
                    </a:cubicBezTo>
                    <a:close/>
                    <a:moveTo>
                      <a:pt x="2004" y="2767"/>
                    </a:moveTo>
                    <a:lnTo>
                      <a:pt x="2004" y="2767"/>
                    </a:lnTo>
                    <a:cubicBezTo>
                      <a:pt x="2017" y="2793"/>
                      <a:pt x="2017" y="2793"/>
                      <a:pt x="2017" y="2793"/>
                    </a:cubicBezTo>
                    <a:cubicBezTo>
                      <a:pt x="2004" y="2806"/>
                      <a:pt x="1991" y="2819"/>
                      <a:pt x="1985" y="2838"/>
                    </a:cubicBezTo>
                    <a:cubicBezTo>
                      <a:pt x="1978" y="2838"/>
                      <a:pt x="1978" y="2832"/>
                      <a:pt x="1972" y="2832"/>
                    </a:cubicBezTo>
                    <a:cubicBezTo>
                      <a:pt x="1965" y="2832"/>
                      <a:pt x="1959" y="2832"/>
                      <a:pt x="1952" y="2832"/>
                    </a:cubicBezTo>
                    <a:cubicBezTo>
                      <a:pt x="1952" y="2812"/>
                      <a:pt x="1952" y="2799"/>
                      <a:pt x="1946" y="2773"/>
                    </a:cubicBezTo>
                    <a:cubicBezTo>
                      <a:pt x="1972" y="2773"/>
                      <a:pt x="1978" y="2767"/>
                      <a:pt x="2004" y="2767"/>
                    </a:cubicBezTo>
                    <a:close/>
                    <a:moveTo>
                      <a:pt x="2133" y="2857"/>
                    </a:moveTo>
                    <a:lnTo>
                      <a:pt x="2133" y="2857"/>
                    </a:lnTo>
                    <a:cubicBezTo>
                      <a:pt x="2153" y="2877"/>
                      <a:pt x="2159" y="2896"/>
                      <a:pt x="2172" y="2916"/>
                    </a:cubicBezTo>
                    <a:cubicBezTo>
                      <a:pt x="2179" y="2929"/>
                      <a:pt x="2191" y="2929"/>
                      <a:pt x="2191" y="2941"/>
                    </a:cubicBezTo>
                    <a:cubicBezTo>
                      <a:pt x="2191" y="2954"/>
                      <a:pt x="2191" y="2954"/>
                      <a:pt x="2191" y="2954"/>
                    </a:cubicBezTo>
                    <a:cubicBezTo>
                      <a:pt x="2159" y="2954"/>
                      <a:pt x="2159" y="2954"/>
                      <a:pt x="2159" y="2954"/>
                    </a:cubicBezTo>
                    <a:cubicBezTo>
                      <a:pt x="2146" y="2954"/>
                      <a:pt x="2140" y="2948"/>
                      <a:pt x="2127" y="2948"/>
                    </a:cubicBezTo>
                    <a:cubicBezTo>
                      <a:pt x="2107" y="2948"/>
                      <a:pt x="2094" y="2961"/>
                      <a:pt x="2075" y="2967"/>
                    </a:cubicBezTo>
                    <a:cubicBezTo>
                      <a:pt x="2082" y="2941"/>
                      <a:pt x="2075" y="2922"/>
                      <a:pt x="2088" y="2896"/>
                    </a:cubicBezTo>
                    <a:cubicBezTo>
                      <a:pt x="2094" y="2877"/>
                      <a:pt x="2120" y="2877"/>
                      <a:pt x="2133" y="2857"/>
                    </a:cubicBezTo>
                    <a:close/>
                    <a:moveTo>
                      <a:pt x="1791" y="2967"/>
                    </a:moveTo>
                    <a:lnTo>
                      <a:pt x="1791" y="2967"/>
                    </a:lnTo>
                    <a:cubicBezTo>
                      <a:pt x="1791" y="2974"/>
                      <a:pt x="1791" y="2974"/>
                      <a:pt x="1791" y="2980"/>
                    </a:cubicBezTo>
                    <a:cubicBezTo>
                      <a:pt x="1784" y="2980"/>
                      <a:pt x="1778" y="2980"/>
                      <a:pt x="1771" y="2980"/>
                    </a:cubicBezTo>
                    <a:cubicBezTo>
                      <a:pt x="1758" y="2980"/>
                      <a:pt x="1758" y="2980"/>
                      <a:pt x="1745" y="2980"/>
                    </a:cubicBezTo>
                    <a:cubicBezTo>
                      <a:pt x="1745" y="2980"/>
                      <a:pt x="1739" y="2980"/>
                      <a:pt x="1732" y="2980"/>
                    </a:cubicBezTo>
                    <a:cubicBezTo>
                      <a:pt x="1739" y="2954"/>
                      <a:pt x="1758" y="2948"/>
                      <a:pt x="1771" y="2929"/>
                    </a:cubicBezTo>
                    <a:cubicBezTo>
                      <a:pt x="1771" y="2948"/>
                      <a:pt x="1791" y="2948"/>
                      <a:pt x="1791" y="2967"/>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5" name="Freeform 94"/>
              <p:cNvSpPr>
                <a:spLocks noChangeArrowheads="1"/>
              </p:cNvSpPr>
              <p:nvPr/>
            </p:nvSpPr>
            <p:spPr bwMode="auto">
              <a:xfrm>
                <a:off x="18439732" y="4423496"/>
                <a:ext cx="92674" cy="105921"/>
              </a:xfrm>
              <a:custGeom>
                <a:avLst/>
                <a:gdLst>
                  <a:gd name="T0" fmla="*/ 90 w 91"/>
                  <a:gd name="T1" fmla="*/ 38 h 104"/>
                  <a:gd name="T2" fmla="*/ 90 w 91"/>
                  <a:gd name="T3" fmla="*/ 38 h 104"/>
                  <a:gd name="T4" fmla="*/ 45 w 91"/>
                  <a:gd name="T5" fmla="*/ 0 h 104"/>
                  <a:gd name="T6" fmla="*/ 13 w 91"/>
                  <a:gd name="T7" fmla="*/ 0 h 104"/>
                  <a:gd name="T8" fmla="*/ 0 w 91"/>
                  <a:gd name="T9" fmla="*/ 19 h 104"/>
                  <a:gd name="T10" fmla="*/ 13 w 91"/>
                  <a:gd name="T11" fmla="*/ 38 h 104"/>
                  <a:gd name="T12" fmla="*/ 19 w 91"/>
                  <a:gd name="T13" fmla="*/ 71 h 104"/>
                  <a:gd name="T14" fmla="*/ 32 w 91"/>
                  <a:gd name="T15" fmla="*/ 84 h 104"/>
                  <a:gd name="T16" fmla="*/ 52 w 91"/>
                  <a:gd name="T17" fmla="*/ 90 h 104"/>
                  <a:gd name="T18" fmla="*/ 77 w 91"/>
                  <a:gd name="T19" fmla="*/ 97 h 104"/>
                  <a:gd name="T20" fmla="*/ 90 w 91"/>
                  <a:gd name="T21" fmla="*/ 71 h 104"/>
                  <a:gd name="T22" fmla="*/ 84 w 91"/>
                  <a:gd name="T23" fmla="*/ 71 h 104"/>
                  <a:gd name="T24" fmla="*/ 90 w 91"/>
                  <a:gd name="T25" fmla="*/ 38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1" h="104">
                    <a:moveTo>
                      <a:pt x="90" y="38"/>
                    </a:moveTo>
                    <a:lnTo>
                      <a:pt x="90" y="38"/>
                    </a:lnTo>
                    <a:cubicBezTo>
                      <a:pt x="77" y="25"/>
                      <a:pt x="64" y="0"/>
                      <a:pt x="45" y="0"/>
                    </a:cubicBezTo>
                    <a:cubicBezTo>
                      <a:pt x="32" y="0"/>
                      <a:pt x="26" y="0"/>
                      <a:pt x="13" y="0"/>
                    </a:cubicBezTo>
                    <a:cubicBezTo>
                      <a:pt x="6" y="0"/>
                      <a:pt x="0" y="13"/>
                      <a:pt x="0" y="19"/>
                    </a:cubicBezTo>
                    <a:cubicBezTo>
                      <a:pt x="6" y="25"/>
                      <a:pt x="13" y="32"/>
                      <a:pt x="13" y="38"/>
                    </a:cubicBezTo>
                    <a:cubicBezTo>
                      <a:pt x="13" y="51"/>
                      <a:pt x="13" y="58"/>
                      <a:pt x="19" y="71"/>
                    </a:cubicBezTo>
                    <a:cubicBezTo>
                      <a:pt x="19" y="84"/>
                      <a:pt x="26" y="84"/>
                      <a:pt x="32" y="84"/>
                    </a:cubicBezTo>
                    <a:cubicBezTo>
                      <a:pt x="39" y="84"/>
                      <a:pt x="45" y="84"/>
                      <a:pt x="52" y="90"/>
                    </a:cubicBezTo>
                    <a:cubicBezTo>
                      <a:pt x="58" y="90"/>
                      <a:pt x="64" y="103"/>
                      <a:pt x="77" y="97"/>
                    </a:cubicBezTo>
                    <a:cubicBezTo>
                      <a:pt x="84" y="97"/>
                      <a:pt x="90" y="77"/>
                      <a:pt x="90" y="71"/>
                    </a:cubicBezTo>
                    <a:cubicBezTo>
                      <a:pt x="84" y="71"/>
                      <a:pt x="84" y="71"/>
                      <a:pt x="84" y="71"/>
                    </a:cubicBezTo>
                    <a:lnTo>
                      <a:pt x="90" y="38"/>
                    </a:ln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grpSp>
    </p:spTree>
    <p:extLst>
      <p:ext uri="{BB962C8B-B14F-4D97-AF65-F5344CB8AC3E}">
        <p14:creationId xmlns:p14="http://schemas.microsoft.com/office/powerpoint/2010/main" val="35756851"/>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a:spLocks/>
          </p:cNvSpPr>
          <p:nvPr/>
        </p:nvSpPr>
        <p:spPr bwMode="auto">
          <a:xfrm>
            <a:off x="1895628" y="2848213"/>
            <a:ext cx="7795404" cy="34624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Thailand</a:t>
            </a:r>
          </a:p>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Map</a:t>
            </a:r>
            <a:endParaRPr lang="en-US" sz="12800" b="1" spc="500" dirty="0">
              <a:solidFill>
                <a:schemeClr val="tx2"/>
              </a:solidFill>
              <a:latin typeface="Montserrat Semi Bold" charset="0"/>
              <a:ea typeface="Montserrat Semi Bold" charset="0"/>
              <a:cs typeface="Montserrat Semi Bold" charset="0"/>
              <a:sym typeface="Bebas Neue" charset="0"/>
            </a:endParaRPr>
          </a:p>
        </p:txBody>
      </p:sp>
      <p:cxnSp>
        <p:nvCxnSpPr>
          <p:cNvPr id="6" name="Straight Connector 5"/>
          <p:cNvCxnSpPr/>
          <p:nvPr/>
        </p:nvCxnSpPr>
        <p:spPr>
          <a:xfrm flipV="1">
            <a:off x="1895628" y="6923091"/>
            <a:ext cx="7401442" cy="4296"/>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sp>
        <p:nvSpPr>
          <p:cNvPr id="7" name="Subtitle 2"/>
          <p:cNvSpPr txBox="1">
            <a:spLocks/>
          </p:cNvSpPr>
          <p:nvPr/>
        </p:nvSpPr>
        <p:spPr>
          <a:xfrm>
            <a:off x="1711325" y="7582309"/>
            <a:ext cx="9001890" cy="314349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790"/>
              </a:lnSpc>
            </a:pPr>
            <a:r>
              <a:rPr lang="en-US" sz="2500" dirty="0" smtClean="0">
                <a:solidFill>
                  <a:schemeClr val="tx1"/>
                </a:solidFill>
                <a:latin typeface="Lato Light" charset="0"/>
                <a:ea typeface="Lato Light" charset="0"/>
                <a:cs typeface="Lato Light" charset="0"/>
              </a:rPr>
              <a:t>Frequently</a:t>
            </a:r>
            <a:r>
              <a:rPr lang="en-US" sz="2500" dirty="0">
                <a:solidFill>
                  <a:schemeClr val="tx1"/>
                </a:solidFill>
                <a:latin typeface="Lato Light" charset="0"/>
                <a:ea typeface="Lato Light" charset="0"/>
                <a:cs typeface="Lato Light" charset="0"/>
              </a:rPr>
              <a:t>, your initial font choice is taken out of your hands; companies often specify a typeface, or even a set of fonts, as part of their brand guidelines. Occasionally you’ll find a job has specific requirements, such as limited room that might require a condensed face, or a lot of legal text that might require a face that’s highly legible at small sizes. </a:t>
            </a:r>
          </a:p>
        </p:txBody>
      </p:sp>
      <p:grpSp>
        <p:nvGrpSpPr>
          <p:cNvPr id="22" name="Group 21"/>
          <p:cNvGrpSpPr/>
          <p:nvPr/>
        </p:nvGrpSpPr>
        <p:grpSpPr>
          <a:xfrm>
            <a:off x="13759994" y="719764"/>
            <a:ext cx="6984024" cy="12893919"/>
            <a:chOff x="13759994" y="719764"/>
            <a:chExt cx="6984024" cy="12893919"/>
          </a:xfrm>
          <a:solidFill>
            <a:schemeClr val="bg1">
              <a:lumMod val="85000"/>
            </a:schemeClr>
          </a:solidFill>
        </p:grpSpPr>
        <p:sp>
          <p:nvSpPr>
            <p:cNvPr id="23" name="Freeform 1"/>
            <p:cNvSpPr>
              <a:spLocks noChangeArrowheads="1"/>
            </p:cNvSpPr>
            <p:nvPr/>
          </p:nvSpPr>
          <p:spPr bwMode="auto">
            <a:xfrm>
              <a:off x="17718337" y="2670601"/>
              <a:ext cx="1151598" cy="619626"/>
            </a:xfrm>
            <a:custGeom>
              <a:avLst/>
              <a:gdLst>
                <a:gd name="T0" fmla="*/ 2070 w 2319"/>
                <a:gd name="T1" fmla="*/ 0 h 1250"/>
                <a:gd name="T2" fmla="*/ 2070 w 2319"/>
                <a:gd name="T3" fmla="*/ 0 h 1250"/>
                <a:gd name="T4" fmla="*/ 2089 w 2319"/>
                <a:gd name="T5" fmla="*/ 38 h 1250"/>
                <a:gd name="T6" fmla="*/ 2070 w 2319"/>
                <a:gd name="T7" fmla="*/ 105 h 1250"/>
                <a:gd name="T8" fmla="*/ 2118 w 2319"/>
                <a:gd name="T9" fmla="*/ 152 h 1250"/>
                <a:gd name="T10" fmla="*/ 2203 w 2319"/>
                <a:gd name="T11" fmla="*/ 248 h 1250"/>
                <a:gd name="T12" fmla="*/ 2108 w 2319"/>
                <a:gd name="T13" fmla="*/ 372 h 1250"/>
                <a:gd name="T14" fmla="*/ 2194 w 2319"/>
                <a:gd name="T15" fmla="*/ 439 h 1250"/>
                <a:gd name="T16" fmla="*/ 2251 w 2319"/>
                <a:gd name="T17" fmla="*/ 505 h 1250"/>
                <a:gd name="T18" fmla="*/ 2251 w 2319"/>
                <a:gd name="T19" fmla="*/ 505 h 1250"/>
                <a:gd name="T20" fmla="*/ 2260 w 2319"/>
                <a:gd name="T21" fmla="*/ 601 h 1250"/>
                <a:gd name="T22" fmla="*/ 2280 w 2319"/>
                <a:gd name="T23" fmla="*/ 782 h 1250"/>
                <a:gd name="T24" fmla="*/ 2280 w 2319"/>
                <a:gd name="T25" fmla="*/ 782 h 1250"/>
                <a:gd name="T26" fmla="*/ 2127 w 2319"/>
                <a:gd name="T27" fmla="*/ 820 h 1250"/>
                <a:gd name="T28" fmla="*/ 2041 w 2319"/>
                <a:gd name="T29" fmla="*/ 753 h 1250"/>
                <a:gd name="T30" fmla="*/ 1927 w 2319"/>
                <a:gd name="T31" fmla="*/ 772 h 1250"/>
                <a:gd name="T32" fmla="*/ 1803 w 2319"/>
                <a:gd name="T33" fmla="*/ 849 h 1250"/>
                <a:gd name="T34" fmla="*/ 1726 w 2319"/>
                <a:gd name="T35" fmla="*/ 725 h 1250"/>
                <a:gd name="T36" fmla="*/ 1479 w 2319"/>
                <a:gd name="T37" fmla="*/ 744 h 1250"/>
                <a:gd name="T38" fmla="*/ 1345 w 2319"/>
                <a:gd name="T39" fmla="*/ 858 h 1250"/>
                <a:gd name="T40" fmla="*/ 1355 w 2319"/>
                <a:gd name="T41" fmla="*/ 982 h 1250"/>
                <a:gd name="T42" fmla="*/ 1240 w 2319"/>
                <a:gd name="T43" fmla="*/ 1125 h 1250"/>
                <a:gd name="T44" fmla="*/ 1183 w 2319"/>
                <a:gd name="T45" fmla="*/ 1202 h 1250"/>
                <a:gd name="T46" fmla="*/ 992 w 2319"/>
                <a:gd name="T47" fmla="*/ 1230 h 1250"/>
                <a:gd name="T48" fmla="*/ 916 w 2319"/>
                <a:gd name="T49" fmla="*/ 1059 h 1250"/>
                <a:gd name="T50" fmla="*/ 706 w 2319"/>
                <a:gd name="T51" fmla="*/ 963 h 1250"/>
                <a:gd name="T52" fmla="*/ 649 w 2319"/>
                <a:gd name="T53" fmla="*/ 868 h 1250"/>
                <a:gd name="T54" fmla="*/ 573 w 2319"/>
                <a:gd name="T55" fmla="*/ 791 h 1250"/>
                <a:gd name="T56" fmla="*/ 363 w 2319"/>
                <a:gd name="T57" fmla="*/ 610 h 1250"/>
                <a:gd name="T58" fmla="*/ 210 w 2319"/>
                <a:gd name="T59" fmla="*/ 515 h 1250"/>
                <a:gd name="T60" fmla="*/ 115 w 2319"/>
                <a:gd name="T61" fmla="*/ 505 h 1250"/>
                <a:gd name="T62" fmla="*/ 77 w 2319"/>
                <a:gd name="T63" fmla="*/ 486 h 1250"/>
                <a:gd name="T64" fmla="*/ 39 w 2319"/>
                <a:gd name="T65" fmla="*/ 458 h 1250"/>
                <a:gd name="T66" fmla="*/ 39 w 2319"/>
                <a:gd name="T67" fmla="*/ 458 h 1250"/>
                <a:gd name="T68" fmla="*/ 67 w 2319"/>
                <a:gd name="T69" fmla="*/ 401 h 1250"/>
                <a:gd name="T70" fmla="*/ 0 w 2319"/>
                <a:gd name="T71" fmla="*/ 334 h 1250"/>
                <a:gd name="T72" fmla="*/ 39 w 2319"/>
                <a:gd name="T73" fmla="*/ 276 h 1250"/>
                <a:gd name="T74" fmla="*/ 67 w 2319"/>
                <a:gd name="T75" fmla="*/ 238 h 1250"/>
                <a:gd name="T76" fmla="*/ 86 w 2319"/>
                <a:gd name="T77" fmla="*/ 143 h 1250"/>
                <a:gd name="T78" fmla="*/ 86 w 2319"/>
                <a:gd name="T79" fmla="*/ 143 h 1250"/>
                <a:gd name="T80" fmla="*/ 191 w 2319"/>
                <a:gd name="T81" fmla="*/ 181 h 1250"/>
                <a:gd name="T82" fmla="*/ 439 w 2319"/>
                <a:gd name="T83" fmla="*/ 429 h 1250"/>
                <a:gd name="T84" fmla="*/ 649 w 2319"/>
                <a:gd name="T85" fmla="*/ 563 h 1250"/>
                <a:gd name="T86" fmla="*/ 935 w 2319"/>
                <a:gd name="T87" fmla="*/ 696 h 1250"/>
                <a:gd name="T88" fmla="*/ 935 w 2319"/>
                <a:gd name="T89" fmla="*/ 810 h 1250"/>
                <a:gd name="T90" fmla="*/ 1078 w 2319"/>
                <a:gd name="T91" fmla="*/ 858 h 1250"/>
                <a:gd name="T92" fmla="*/ 1278 w 2319"/>
                <a:gd name="T93" fmla="*/ 648 h 1250"/>
                <a:gd name="T94" fmla="*/ 1488 w 2319"/>
                <a:gd name="T95" fmla="*/ 534 h 1250"/>
                <a:gd name="T96" fmla="*/ 1726 w 2319"/>
                <a:gd name="T97" fmla="*/ 553 h 1250"/>
                <a:gd name="T98" fmla="*/ 1726 w 2319"/>
                <a:gd name="T99" fmla="*/ 410 h 1250"/>
                <a:gd name="T100" fmla="*/ 1812 w 2319"/>
                <a:gd name="T101" fmla="*/ 248 h 1250"/>
                <a:gd name="T102" fmla="*/ 1927 w 2319"/>
                <a:gd name="T103" fmla="*/ 38 h 1250"/>
                <a:gd name="T104" fmla="*/ 2070 w 2319"/>
                <a:gd name="T105" fmla="*/ 0 h 1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319" h="1250">
                  <a:moveTo>
                    <a:pt x="2070" y="0"/>
                  </a:moveTo>
                  <a:lnTo>
                    <a:pt x="2070" y="0"/>
                  </a:lnTo>
                  <a:cubicBezTo>
                    <a:pt x="2089" y="38"/>
                    <a:pt x="2089" y="38"/>
                    <a:pt x="2089" y="38"/>
                  </a:cubicBezTo>
                  <a:cubicBezTo>
                    <a:pt x="2098" y="67"/>
                    <a:pt x="2079" y="86"/>
                    <a:pt x="2070" y="105"/>
                  </a:cubicBezTo>
                  <a:cubicBezTo>
                    <a:pt x="2060" y="143"/>
                    <a:pt x="2089" y="143"/>
                    <a:pt x="2118" y="152"/>
                  </a:cubicBezTo>
                  <a:cubicBezTo>
                    <a:pt x="2156" y="162"/>
                    <a:pt x="2232" y="200"/>
                    <a:pt x="2203" y="248"/>
                  </a:cubicBezTo>
                  <a:cubicBezTo>
                    <a:pt x="2175" y="296"/>
                    <a:pt x="2070" y="296"/>
                    <a:pt x="2108" y="372"/>
                  </a:cubicBezTo>
                  <a:cubicBezTo>
                    <a:pt x="2118" y="401"/>
                    <a:pt x="2165" y="429"/>
                    <a:pt x="2194" y="439"/>
                  </a:cubicBezTo>
                  <a:cubicBezTo>
                    <a:pt x="2213" y="458"/>
                    <a:pt x="2241" y="496"/>
                    <a:pt x="2251" y="505"/>
                  </a:cubicBezTo>
                  <a:lnTo>
                    <a:pt x="2251" y="505"/>
                  </a:lnTo>
                  <a:cubicBezTo>
                    <a:pt x="2232" y="524"/>
                    <a:pt x="2241" y="563"/>
                    <a:pt x="2260" y="601"/>
                  </a:cubicBezTo>
                  <a:cubicBezTo>
                    <a:pt x="2280" y="629"/>
                    <a:pt x="2318" y="763"/>
                    <a:pt x="2280" y="782"/>
                  </a:cubicBezTo>
                  <a:lnTo>
                    <a:pt x="2280" y="782"/>
                  </a:lnTo>
                  <a:cubicBezTo>
                    <a:pt x="2232" y="772"/>
                    <a:pt x="2175" y="801"/>
                    <a:pt x="2127" y="820"/>
                  </a:cubicBezTo>
                  <a:cubicBezTo>
                    <a:pt x="2060" y="830"/>
                    <a:pt x="2079" y="772"/>
                    <a:pt x="2041" y="753"/>
                  </a:cubicBezTo>
                  <a:cubicBezTo>
                    <a:pt x="2003" y="725"/>
                    <a:pt x="1955" y="763"/>
                    <a:pt x="1927" y="772"/>
                  </a:cubicBezTo>
                  <a:cubicBezTo>
                    <a:pt x="1898" y="801"/>
                    <a:pt x="1860" y="934"/>
                    <a:pt x="1803" y="849"/>
                  </a:cubicBezTo>
                  <a:cubicBezTo>
                    <a:pt x="1784" y="820"/>
                    <a:pt x="1774" y="725"/>
                    <a:pt x="1726" y="725"/>
                  </a:cubicBezTo>
                  <a:cubicBezTo>
                    <a:pt x="1612" y="725"/>
                    <a:pt x="1507" y="934"/>
                    <a:pt x="1479" y="744"/>
                  </a:cubicBezTo>
                  <a:cubicBezTo>
                    <a:pt x="1459" y="677"/>
                    <a:pt x="1364" y="830"/>
                    <a:pt x="1345" y="858"/>
                  </a:cubicBezTo>
                  <a:cubicBezTo>
                    <a:pt x="1317" y="896"/>
                    <a:pt x="1355" y="934"/>
                    <a:pt x="1355" y="982"/>
                  </a:cubicBezTo>
                  <a:cubicBezTo>
                    <a:pt x="1345" y="1068"/>
                    <a:pt x="1278" y="1068"/>
                    <a:pt x="1240" y="1125"/>
                  </a:cubicBezTo>
                  <a:cubicBezTo>
                    <a:pt x="1221" y="1144"/>
                    <a:pt x="1212" y="1182"/>
                    <a:pt x="1183" y="1202"/>
                  </a:cubicBezTo>
                  <a:cubicBezTo>
                    <a:pt x="1154" y="1221"/>
                    <a:pt x="1021" y="1249"/>
                    <a:pt x="992" y="1230"/>
                  </a:cubicBezTo>
                  <a:cubicBezTo>
                    <a:pt x="925" y="1173"/>
                    <a:pt x="954" y="1106"/>
                    <a:pt x="916" y="1059"/>
                  </a:cubicBezTo>
                  <a:cubicBezTo>
                    <a:pt x="859" y="982"/>
                    <a:pt x="792" y="963"/>
                    <a:pt x="706" y="963"/>
                  </a:cubicBezTo>
                  <a:cubicBezTo>
                    <a:pt x="639" y="963"/>
                    <a:pt x="658" y="906"/>
                    <a:pt x="649" y="868"/>
                  </a:cubicBezTo>
                  <a:cubicBezTo>
                    <a:pt x="639" y="830"/>
                    <a:pt x="573" y="820"/>
                    <a:pt x="573" y="791"/>
                  </a:cubicBezTo>
                  <a:cubicBezTo>
                    <a:pt x="573" y="648"/>
                    <a:pt x="449" y="677"/>
                    <a:pt x="363" y="610"/>
                  </a:cubicBezTo>
                  <a:cubicBezTo>
                    <a:pt x="296" y="563"/>
                    <a:pt x="315" y="515"/>
                    <a:pt x="210" y="515"/>
                  </a:cubicBezTo>
                  <a:cubicBezTo>
                    <a:pt x="182" y="524"/>
                    <a:pt x="115" y="553"/>
                    <a:pt x="115" y="505"/>
                  </a:cubicBezTo>
                  <a:cubicBezTo>
                    <a:pt x="105" y="496"/>
                    <a:pt x="86" y="496"/>
                    <a:pt x="77" y="486"/>
                  </a:cubicBezTo>
                  <a:cubicBezTo>
                    <a:pt x="67" y="477"/>
                    <a:pt x="48" y="467"/>
                    <a:pt x="39" y="458"/>
                  </a:cubicBezTo>
                  <a:lnTo>
                    <a:pt x="39" y="458"/>
                  </a:lnTo>
                  <a:cubicBezTo>
                    <a:pt x="57" y="439"/>
                    <a:pt x="96" y="419"/>
                    <a:pt x="67" y="401"/>
                  </a:cubicBezTo>
                  <a:cubicBezTo>
                    <a:pt x="48" y="381"/>
                    <a:pt x="10" y="362"/>
                    <a:pt x="0" y="334"/>
                  </a:cubicBezTo>
                  <a:cubicBezTo>
                    <a:pt x="0" y="315"/>
                    <a:pt x="20" y="286"/>
                    <a:pt x="39" y="276"/>
                  </a:cubicBezTo>
                  <a:cubicBezTo>
                    <a:pt x="48" y="257"/>
                    <a:pt x="57" y="248"/>
                    <a:pt x="67" y="238"/>
                  </a:cubicBezTo>
                  <a:cubicBezTo>
                    <a:pt x="86" y="143"/>
                    <a:pt x="86" y="143"/>
                    <a:pt x="86" y="143"/>
                  </a:cubicBezTo>
                  <a:lnTo>
                    <a:pt x="86" y="143"/>
                  </a:lnTo>
                  <a:cubicBezTo>
                    <a:pt x="124" y="143"/>
                    <a:pt x="162" y="143"/>
                    <a:pt x="191" y="181"/>
                  </a:cubicBezTo>
                  <a:cubicBezTo>
                    <a:pt x="239" y="267"/>
                    <a:pt x="306" y="419"/>
                    <a:pt x="439" y="429"/>
                  </a:cubicBezTo>
                  <a:cubicBezTo>
                    <a:pt x="515" y="429"/>
                    <a:pt x="573" y="534"/>
                    <a:pt x="649" y="563"/>
                  </a:cubicBezTo>
                  <a:cubicBezTo>
                    <a:pt x="763" y="610"/>
                    <a:pt x="992" y="534"/>
                    <a:pt x="935" y="696"/>
                  </a:cubicBezTo>
                  <a:cubicBezTo>
                    <a:pt x="925" y="734"/>
                    <a:pt x="897" y="782"/>
                    <a:pt x="935" y="810"/>
                  </a:cubicBezTo>
                  <a:cubicBezTo>
                    <a:pt x="963" y="849"/>
                    <a:pt x="1068" y="906"/>
                    <a:pt x="1078" y="858"/>
                  </a:cubicBezTo>
                  <a:cubicBezTo>
                    <a:pt x="1107" y="753"/>
                    <a:pt x="1192" y="725"/>
                    <a:pt x="1278" y="648"/>
                  </a:cubicBezTo>
                  <a:cubicBezTo>
                    <a:pt x="1326" y="601"/>
                    <a:pt x="1412" y="534"/>
                    <a:pt x="1488" y="534"/>
                  </a:cubicBezTo>
                  <a:cubicBezTo>
                    <a:pt x="1526" y="534"/>
                    <a:pt x="1736" y="610"/>
                    <a:pt x="1726" y="553"/>
                  </a:cubicBezTo>
                  <a:cubicBezTo>
                    <a:pt x="1726" y="505"/>
                    <a:pt x="1726" y="458"/>
                    <a:pt x="1726" y="410"/>
                  </a:cubicBezTo>
                  <a:cubicBezTo>
                    <a:pt x="1717" y="315"/>
                    <a:pt x="1755" y="305"/>
                    <a:pt x="1812" y="248"/>
                  </a:cubicBezTo>
                  <a:cubicBezTo>
                    <a:pt x="1860" y="210"/>
                    <a:pt x="1860" y="95"/>
                    <a:pt x="1927" y="38"/>
                  </a:cubicBezTo>
                  <a:cubicBezTo>
                    <a:pt x="1955" y="29"/>
                    <a:pt x="2032" y="19"/>
                    <a:pt x="2070"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4" name="Freeform 2"/>
            <p:cNvSpPr>
              <a:spLocks noChangeArrowheads="1"/>
            </p:cNvSpPr>
            <p:nvPr/>
          </p:nvSpPr>
          <p:spPr bwMode="auto">
            <a:xfrm>
              <a:off x="18683841" y="2523904"/>
              <a:ext cx="829763" cy="621816"/>
            </a:xfrm>
            <a:custGeom>
              <a:avLst/>
              <a:gdLst>
                <a:gd name="T0" fmla="*/ 305 w 1670"/>
                <a:gd name="T1" fmla="*/ 801 h 1251"/>
                <a:gd name="T2" fmla="*/ 305 w 1670"/>
                <a:gd name="T3" fmla="*/ 801 h 1251"/>
                <a:gd name="T4" fmla="*/ 372 w 1670"/>
                <a:gd name="T5" fmla="*/ 811 h 1251"/>
                <a:gd name="T6" fmla="*/ 496 w 1670"/>
                <a:gd name="T7" fmla="*/ 735 h 1251"/>
                <a:gd name="T8" fmla="*/ 725 w 1670"/>
                <a:gd name="T9" fmla="*/ 839 h 1251"/>
                <a:gd name="T10" fmla="*/ 934 w 1670"/>
                <a:gd name="T11" fmla="*/ 973 h 1251"/>
                <a:gd name="T12" fmla="*/ 1011 w 1670"/>
                <a:gd name="T13" fmla="*/ 1097 h 1251"/>
                <a:gd name="T14" fmla="*/ 1115 w 1670"/>
                <a:gd name="T15" fmla="*/ 1059 h 1251"/>
                <a:gd name="T16" fmla="*/ 1211 w 1670"/>
                <a:gd name="T17" fmla="*/ 1164 h 1251"/>
                <a:gd name="T18" fmla="*/ 1382 w 1670"/>
                <a:gd name="T19" fmla="*/ 1211 h 1251"/>
                <a:gd name="T20" fmla="*/ 1382 w 1670"/>
                <a:gd name="T21" fmla="*/ 1211 h 1251"/>
                <a:gd name="T22" fmla="*/ 1373 w 1670"/>
                <a:gd name="T23" fmla="*/ 1154 h 1251"/>
                <a:gd name="T24" fmla="*/ 1354 w 1670"/>
                <a:gd name="T25" fmla="*/ 1068 h 1251"/>
                <a:gd name="T26" fmla="*/ 1364 w 1670"/>
                <a:gd name="T27" fmla="*/ 1002 h 1251"/>
                <a:gd name="T28" fmla="*/ 1497 w 1670"/>
                <a:gd name="T29" fmla="*/ 1049 h 1251"/>
                <a:gd name="T30" fmla="*/ 1564 w 1670"/>
                <a:gd name="T31" fmla="*/ 1059 h 1251"/>
                <a:gd name="T32" fmla="*/ 1573 w 1670"/>
                <a:gd name="T33" fmla="*/ 935 h 1251"/>
                <a:gd name="T34" fmla="*/ 1583 w 1670"/>
                <a:gd name="T35" fmla="*/ 782 h 1251"/>
                <a:gd name="T36" fmla="*/ 1669 w 1670"/>
                <a:gd name="T37" fmla="*/ 763 h 1251"/>
                <a:gd name="T38" fmla="*/ 1669 w 1670"/>
                <a:gd name="T39" fmla="*/ 763 h 1251"/>
                <a:gd name="T40" fmla="*/ 1554 w 1670"/>
                <a:gd name="T41" fmla="*/ 639 h 1251"/>
                <a:gd name="T42" fmla="*/ 1478 w 1670"/>
                <a:gd name="T43" fmla="*/ 487 h 1251"/>
                <a:gd name="T44" fmla="*/ 1306 w 1670"/>
                <a:gd name="T45" fmla="*/ 220 h 1251"/>
                <a:gd name="T46" fmla="*/ 1097 w 1670"/>
                <a:gd name="T47" fmla="*/ 305 h 1251"/>
                <a:gd name="T48" fmla="*/ 973 w 1670"/>
                <a:gd name="T49" fmla="*/ 220 h 1251"/>
                <a:gd name="T50" fmla="*/ 734 w 1670"/>
                <a:gd name="T51" fmla="*/ 163 h 1251"/>
                <a:gd name="T52" fmla="*/ 639 w 1670"/>
                <a:gd name="T53" fmla="*/ 76 h 1251"/>
                <a:gd name="T54" fmla="*/ 381 w 1670"/>
                <a:gd name="T55" fmla="*/ 38 h 1251"/>
                <a:gd name="T56" fmla="*/ 86 w 1670"/>
                <a:gd name="T57" fmla="*/ 153 h 1251"/>
                <a:gd name="T58" fmla="*/ 162 w 1670"/>
                <a:gd name="T59" fmla="*/ 258 h 1251"/>
                <a:gd name="T60" fmla="*/ 124 w 1670"/>
                <a:gd name="T61" fmla="*/ 296 h 1251"/>
                <a:gd name="T62" fmla="*/ 124 w 1670"/>
                <a:gd name="T63" fmla="*/ 296 h 1251"/>
                <a:gd name="T64" fmla="*/ 143 w 1670"/>
                <a:gd name="T65" fmla="*/ 334 h 1251"/>
                <a:gd name="T66" fmla="*/ 124 w 1670"/>
                <a:gd name="T67" fmla="*/ 401 h 1251"/>
                <a:gd name="T68" fmla="*/ 172 w 1670"/>
                <a:gd name="T69" fmla="*/ 448 h 1251"/>
                <a:gd name="T70" fmla="*/ 257 w 1670"/>
                <a:gd name="T71" fmla="*/ 544 h 1251"/>
                <a:gd name="T72" fmla="*/ 162 w 1670"/>
                <a:gd name="T73" fmla="*/ 668 h 1251"/>
                <a:gd name="T74" fmla="*/ 248 w 1670"/>
                <a:gd name="T75" fmla="*/ 735 h 1251"/>
                <a:gd name="T76" fmla="*/ 305 w 1670"/>
                <a:gd name="T77" fmla="*/ 801 h 1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70" h="1251">
                  <a:moveTo>
                    <a:pt x="305" y="801"/>
                  </a:moveTo>
                  <a:lnTo>
                    <a:pt x="305" y="801"/>
                  </a:lnTo>
                  <a:cubicBezTo>
                    <a:pt x="324" y="792"/>
                    <a:pt x="343" y="792"/>
                    <a:pt x="372" y="811"/>
                  </a:cubicBezTo>
                  <a:cubicBezTo>
                    <a:pt x="448" y="859"/>
                    <a:pt x="467" y="773"/>
                    <a:pt x="496" y="735"/>
                  </a:cubicBezTo>
                  <a:cubicBezTo>
                    <a:pt x="553" y="639"/>
                    <a:pt x="686" y="792"/>
                    <a:pt x="725" y="839"/>
                  </a:cubicBezTo>
                  <a:cubicBezTo>
                    <a:pt x="782" y="935"/>
                    <a:pt x="848" y="935"/>
                    <a:pt x="934" y="973"/>
                  </a:cubicBezTo>
                  <a:cubicBezTo>
                    <a:pt x="992" y="992"/>
                    <a:pt x="982" y="1106"/>
                    <a:pt x="1011" y="1097"/>
                  </a:cubicBezTo>
                  <a:cubicBezTo>
                    <a:pt x="1058" y="1087"/>
                    <a:pt x="1058" y="1068"/>
                    <a:pt x="1115" y="1059"/>
                  </a:cubicBezTo>
                  <a:cubicBezTo>
                    <a:pt x="1211" y="1059"/>
                    <a:pt x="1154" y="1106"/>
                    <a:pt x="1211" y="1164"/>
                  </a:cubicBezTo>
                  <a:cubicBezTo>
                    <a:pt x="1259" y="1211"/>
                    <a:pt x="1297" y="1250"/>
                    <a:pt x="1382" y="1211"/>
                  </a:cubicBezTo>
                  <a:lnTo>
                    <a:pt x="1382" y="1211"/>
                  </a:lnTo>
                  <a:cubicBezTo>
                    <a:pt x="1373" y="1154"/>
                    <a:pt x="1373" y="1154"/>
                    <a:pt x="1373" y="1154"/>
                  </a:cubicBezTo>
                  <a:cubicBezTo>
                    <a:pt x="1373" y="1116"/>
                    <a:pt x="1364" y="1097"/>
                    <a:pt x="1354" y="1068"/>
                  </a:cubicBezTo>
                  <a:cubicBezTo>
                    <a:pt x="1344" y="1049"/>
                    <a:pt x="1335" y="1011"/>
                    <a:pt x="1364" y="1002"/>
                  </a:cubicBezTo>
                  <a:cubicBezTo>
                    <a:pt x="1411" y="983"/>
                    <a:pt x="1459" y="1011"/>
                    <a:pt x="1497" y="1049"/>
                  </a:cubicBezTo>
                  <a:cubicBezTo>
                    <a:pt x="1507" y="1068"/>
                    <a:pt x="1545" y="1087"/>
                    <a:pt x="1564" y="1059"/>
                  </a:cubicBezTo>
                  <a:cubicBezTo>
                    <a:pt x="1573" y="1030"/>
                    <a:pt x="1573" y="964"/>
                    <a:pt x="1573" y="935"/>
                  </a:cubicBezTo>
                  <a:cubicBezTo>
                    <a:pt x="1573" y="878"/>
                    <a:pt x="1535" y="830"/>
                    <a:pt x="1583" y="782"/>
                  </a:cubicBezTo>
                  <a:cubicBezTo>
                    <a:pt x="1669" y="763"/>
                    <a:pt x="1669" y="763"/>
                    <a:pt x="1669" y="763"/>
                  </a:cubicBezTo>
                  <a:lnTo>
                    <a:pt x="1669" y="763"/>
                  </a:lnTo>
                  <a:cubicBezTo>
                    <a:pt x="1640" y="725"/>
                    <a:pt x="1592" y="687"/>
                    <a:pt x="1554" y="639"/>
                  </a:cubicBezTo>
                  <a:cubicBezTo>
                    <a:pt x="1516" y="592"/>
                    <a:pt x="1497" y="544"/>
                    <a:pt x="1478" y="487"/>
                  </a:cubicBezTo>
                  <a:cubicBezTo>
                    <a:pt x="1459" y="448"/>
                    <a:pt x="1335" y="229"/>
                    <a:pt x="1306" y="220"/>
                  </a:cubicBezTo>
                  <a:cubicBezTo>
                    <a:pt x="1240" y="210"/>
                    <a:pt x="1173" y="325"/>
                    <a:pt x="1097" y="305"/>
                  </a:cubicBezTo>
                  <a:cubicBezTo>
                    <a:pt x="1001" y="296"/>
                    <a:pt x="1125" y="220"/>
                    <a:pt x="973" y="220"/>
                  </a:cubicBezTo>
                  <a:cubicBezTo>
                    <a:pt x="896" y="220"/>
                    <a:pt x="772" y="248"/>
                    <a:pt x="734" y="163"/>
                  </a:cubicBezTo>
                  <a:cubicBezTo>
                    <a:pt x="715" y="105"/>
                    <a:pt x="706" y="76"/>
                    <a:pt x="639" y="76"/>
                  </a:cubicBezTo>
                  <a:cubicBezTo>
                    <a:pt x="553" y="67"/>
                    <a:pt x="467" y="67"/>
                    <a:pt x="381" y="38"/>
                  </a:cubicBezTo>
                  <a:cubicBezTo>
                    <a:pt x="219" y="0"/>
                    <a:pt x="210" y="67"/>
                    <a:pt x="86" y="153"/>
                  </a:cubicBezTo>
                  <a:cubicBezTo>
                    <a:pt x="0" y="220"/>
                    <a:pt x="162" y="239"/>
                    <a:pt x="162" y="258"/>
                  </a:cubicBezTo>
                  <a:cubicBezTo>
                    <a:pt x="162" y="267"/>
                    <a:pt x="143" y="286"/>
                    <a:pt x="124" y="296"/>
                  </a:cubicBezTo>
                  <a:lnTo>
                    <a:pt x="124" y="296"/>
                  </a:lnTo>
                  <a:cubicBezTo>
                    <a:pt x="143" y="334"/>
                    <a:pt x="143" y="334"/>
                    <a:pt x="143" y="334"/>
                  </a:cubicBezTo>
                  <a:cubicBezTo>
                    <a:pt x="152" y="363"/>
                    <a:pt x="133" y="382"/>
                    <a:pt x="124" y="401"/>
                  </a:cubicBezTo>
                  <a:cubicBezTo>
                    <a:pt x="114" y="439"/>
                    <a:pt x="143" y="439"/>
                    <a:pt x="172" y="448"/>
                  </a:cubicBezTo>
                  <a:cubicBezTo>
                    <a:pt x="210" y="458"/>
                    <a:pt x="286" y="496"/>
                    <a:pt x="257" y="544"/>
                  </a:cubicBezTo>
                  <a:cubicBezTo>
                    <a:pt x="229" y="592"/>
                    <a:pt x="124" y="592"/>
                    <a:pt x="162" y="668"/>
                  </a:cubicBezTo>
                  <a:cubicBezTo>
                    <a:pt x="172" y="697"/>
                    <a:pt x="219" y="725"/>
                    <a:pt x="248" y="735"/>
                  </a:cubicBezTo>
                  <a:cubicBezTo>
                    <a:pt x="267" y="754"/>
                    <a:pt x="295" y="792"/>
                    <a:pt x="305" y="80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5" name="Freeform 3"/>
            <p:cNvSpPr>
              <a:spLocks noChangeArrowheads="1"/>
            </p:cNvSpPr>
            <p:nvPr/>
          </p:nvSpPr>
          <p:spPr bwMode="auto">
            <a:xfrm>
              <a:off x="18598455" y="3728125"/>
              <a:ext cx="980829" cy="805733"/>
            </a:xfrm>
            <a:custGeom>
              <a:avLst/>
              <a:gdLst>
                <a:gd name="T0" fmla="*/ 677 w 1975"/>
                <a:gd name="T1" fmla="*/ 1592 h 1622"/>
                <a:gd name="T2" fmla="*/ 677 w 1975"/>
                <a:gd name="T3" fmla="*/ 1592 h 1622"/>
                <a:gd name="T4" fmla="*/ 773 w 1975"/>
                <a:gd name="T5" fmla="*/ 1573 h 1622"/>
                <a:gd name="T6" fmla="*/ 916 w 1975"/>
                <a:gd name="T7" fmla="*/ 1592 h 1622"/>
                <a:gd name="T8" fmla="*/ 1097 w 1975"/>
                <a:gd name="T9" fmla="*/ 1411 h 1622"/>
                <a:gd name="T10" fmla="*/ 1125 w 1975"/>
                <a:gd name="T11" fmla="*/ 1220 h 1622"/>
                <a:gd name="T12" fmla="*/ 1307 w 1975"/>
                <a:gd name="T13" fmla="*/ 1135 h 1622"/>
                <a:gd name="T14" fmla="*/ 1564 w 1975"/>
                <a:gd name="T15" fmla="*/ 1182 h 1622"/>
                <a:gd name="T16" fmla="*/ 1793 w 1975"/>
                <a:gd name="T17" fmla="*/ 1182 h 1622"/>
                <a:gd name="T18" fmla="*/ 1974 w 1975"/>
                <a:gd name="T19" fmla="*/ 1163 h 1622"/>
                <a:gd name="T20" fmla="*/ 1974 w 1975"/>
                <a:gd name="T21" fmla="*/ 1163 h 1622"/>
                <a:gd name="T22" fmla="*/ 1908 w 1975"/>
                <a:gd name="T23" fmla="*/ 1010 h 1622"/>
                <a:gd name="T24" fmla="*/ 1869 w 1975"/>
                <a:gd name="T25" fmla="*/ 934 h 1622"/>
                <a:gd name="T26" fmla="*/ 1831 w 1975"/>
                <a:gd name="T27" fmla="*/ 743 h 1622"/>
                <a:gd name="T28" fmla="*/ 1745 w 1975"/>
                <a:gd name="T29" fmla="*/ 619 h 1622"/>
                <a:gd name="T30" fmla="*/ 1650 w 1975"/>
                <a:gd name="T31" fmla="*/ 476 h 1622"/>
                <a:gd name="T32" fmla="*/ 1650 w 1975"/>
                <a:gd name="T33" fmla="*/ 476 h 1622"/>
                <a:gd name="T34" fmla="*/ 1554 w 1975"/>
                <a:gd name="T35" fmla="*/ 457 h 1622"/>
                <a:gd name="T36" fmla="*/ 1459 w 1975"/>
                <a:gd name="T37" fmla="*/ 543 h 1622"/>
                <a:gd name="T38" fmla="*/ 1278 w 1975"/>
                <a:gd name="T39" fmla="*/ 438 h 1622"/>
                <a:gd name="T40" fmla="*/ 1164 w 1975"/>
                <a:gd name="T41" fmla="*/ 324 h 1622"/>
                <a:gd name="T42" fmla="*/ 1135 w 1975"/>
                <a:gd name="T43" fmla="*/ 247 h 1622"/>
                <a:gd name="T44" fmla="*/ 1078 w 1975"/>
                <a:gd name="T45" fmla="*/ 181 h 1622"/>
                <a:gd name="T46" fmla="*/ 973 w 1975"/>
                <a:gd name="T47" fmla="*/ 114 h 1622"/>
                <a:gd name="T48" fmla="*/ 973 w 1975"/>
                <a:gd name="T49" fmla="*/ 114 h 1622"/>
                <a:gd name="T50" fmla="*/ 878 w 1975"/>
                <a:gd name="T51" fmla="*/ 66 h 1622"/>
                <a:gd name="T52" fmla="*/ 773 w 1975"/>
                <a:gd name="T53" fmla="*/ 38 h 1622"/>
                <a:gd name="T54" fmla="*/ 611 w 1975"/>
                <a:gd name="T55" fmla="*/ 419 h 1622"/>
                <a:gd name="T56" fmla="*/ 553 w 1975"/>
                <a:gd name="T57" fmla="*/ 496 h 1622"/>
                <a:gd name="T58" fmla="*/ 515 w 1975"/>
                <a:gd name="T59" fmla="*/ 429 h 1622"/>
                <a:gd name="T60" fmla="*/ 267 w 1975"/>
                <a:gd name="T61" fmla="*/ 295 h 1622"/>
                <a:gd name="T62" fmla="*/ 124 w 1975"/>
                <a:gd name="T63" fmla="*/ 286 h 1622"/>
                <a:gd name="T64" fmla="*/ 29 w 1975"/>
                <a:gd name="T65" fmla="*/ 295 h 1622"/>
                <a:gd name="T66" fmla="*/ 29 w 1975"/>
                <a:gd name="T67" fmla="*/ 295 h 1622"/>
                <a:gd name="T68" fmla="*/ 10 w 1975"/>
                <a:gd name="T69" fmla="*/ 467 h 1622"/>
                <a:gd name="T70" fmla="*/ 124 w 1975"/>
                <a:gd name="T71" fmla="*/ 419 h 1622"/>
                <a:gd name="T72" fmla="*/ 86 w 1975"/>
                <a:gd name="T73" fmla="*/ 658 h 1622"/>
                <a:gd name="T74" fmla="*/ 86 w 1975"/>
                <a:gd name="T75" fmla="*/ 715 h 1622"/>
                <a:gd name="T76" fmla="*/ 95 w 1975"/>
                <a:gd name="T77" fmla="*/ 820 h 1622"/>
                <a:gd name="T78" fmla="*/ 95 w 1975"/>
                <a:gd name="T79" fmla="*/ 820 h 1622"/>
                <a:gd name="T80" fmla="*/ 124 w 1975"/>
                <a:gd name="T81" fmla="*/ 1077 h 1622"/>
                <a:gd name="T82" fmla="*/ 124 w 1975"/>
                <a:gd name="T83" fmla="*/ 1297 h 1622"/>
                <a:gd name="T84" fmla="*/ 305 w 1975"/>
                <a:gd name="T85" fmla="*/ 1277 h 1622"/>
                <a:gd name="T86" fmla="*/ 420 w 1975"/>
                <a:gd name="T87" fmla="*/ 1363 h 1622"/>
                <a:gd name="T88" fmla="*/ 467 w 1975"/>
                <a:gd name="T89" fmla="*/ 1449 h 1622"/>
                <a:gd name="T90" fmla="*/ 544 w 1975"/>
                <a:gd name="T91" fmla="*/ 1554 h 1622"/>
                <a:gd name="T92" fmla="*/ 677 w 1975"/>
                <a:gd name="T93" fmla="*/ 1592 h 1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75" h="1622">
                  <a:moveTo>
                    <a:pt x="677" y="1592"/>
                  </a:moveTo>
                  <a:lnTo>
                    <a:pt x="677" y="1592"/>
                  </a:lnTo>
                  <a:cubicBezTo>
                    <a:pt x="773" y="1573"/>
                    <a:pt x="773" y="1573"/>
                    <a:pt x="773" y="1573"/>
                  </a:cubicBezTo>
                  <a:cubicBezTo>
                    <a:pt x="820" y="1621"/>
                    <a:pt x="868" y="1611"/>
                    <a:pt x="916" y="1592"/>
                  </a:cubicBezTo>
                  <a:cubicBezTo>
                    <a:pt x="982" y="1564"/>
                    <a:pt x="1173" y="1525"/>
                    <a:pt x="1097" y="1411"/>
                  </a:cubicBezTo>
                  <a:cubicBezTo>
                    <a:pt x="1011" y="1306"/>
                    <a:pt x="1030" y="1297"/>
                    <a:pt x="1125" y="1220"/>
                  </a:cubicBezTo>
                  <a:cubicBezTo>
                    <a:pt x="1154" y="1192"/>
                    <a:pt x="1269" y="1077"/>
                    <a:pt x="1307" y="1135"/>
                  </a:cubicBezTo>
                  <a:cubicBezTo>
                    <a:pt x="1374" y="1230"/>
                    <a:pt x="1536" y="1115"/>
                    <a:pt x="1564" y="1182"/>
                  </a:cubicBezTo>
                  <a:cubicBezTo>
                    <a:pt x="1621" y="1306"/>
                    <a:pt x="1688" y="1182"/>
                    <a:pt x="1793" y="1182"/>
                  </a:cubicBezTo>
                  <a:cubicBezTo>
                    <a:pt x="1974" y="1163"/>
                    <a:pt x="1974" y="1163"/>
                    <a:pt x="1974" y="1163"/>
                  </a:cubicBezTo>
                  <a:lnTo>
                    <a:pt x="1974" y="1163"/>
                  </a:lnTo>
                  <a:cubicBezTo>
                    <a:pt x="1965" y="1135"/>
                    <a:pt x="1908" y="1039"/>
                    <a:pt x="1908" y="1010"/>
                  </a:cubicBezTo>
                  <a:cubicBezTo>
                    <a:pt x="1908" y="982"/>
                    <a:pt x="1888" y="953"/>
                    <a:pt x="1869" y="934"/>
                  </a:cubicBezTo>
                  <a:cubicBezTo>
                    <a:pt x="1831" y="877"/>
                    <a:pt x="1812" y="820"/>
                    <a:pt x="1831" y="743"/>
                  </a:cubicBezTo>
                  <a:cubicBezTo>
                    <a:pt x="1812" y="686"/>
                    <a:pt x="1783" y="658"/>
                    <a:pt x="1745" y="619"/>
                  </a:cubicBezTo>
                  <a:cubicBezTo>
                    <a:pt x="1707" y="591"/>
                    <a:pt x="1659" y="524"/>
                    <a:pt x="1650" y="476"/>
                  </a:cubicBezTo>
                  <a:lnTo>
                    <a:pt x="1650" y="476"/>
                  </a:lnTo>
                  <a:cubicBezTo>
                    <a:pt x="1631" y="457"/>
                    <a:pt x="1583" y="457"/>
                    <a:pt x="1554" y="457"/>
                  </a:cubicBezTo>
                  <a:cubicBezTo>
                    <a:pt x="1497" y="467"/>
                    <a:pt x="1497" y="514"/>
                    <a:pt x="1459" y="543"/>
                  </a:cubicBezTo>
                  <a:cubicBezTo>
                    <a:pt x="1383" y="610"/>
                    <a:pt x="1335" y="476"/>
                    <a:pt x="1278" y="438"/>
                  </a:cubicBezTo>
                  <a:cubicBezTo>
                    <a:pt x="1221" y="410"/>
                    <a:pt x="1192" y="372"/>
                    <a:pt x="1164" y="324"/>
                  </a:cubicBezTo>
                  <a:cubicBezTo>
                    <a:pt x="1145" y="295"/>
                    <a:pt x="1154" y="276"/>
                    <a:pt x="1135" y="247"/>
                  </a:cubicBezTo>
                  <a:cubicBezTo>
                    <a:pt x="1106" y="219"/>
                    <a:pt x="1087" y="219"/>
                    <a:pt x="1078" y="181"/>
                  </a:cubicBezTo>
                  <a:cubicBezTo>
                    <a:pt x="1068" y="143"/>
                    <a:pt x="1002" y="133"/>
                    <a:pt x="973" y="114"/>
                  </a:cubicBezTo>
                  <a:lnTo>
                    <a:pt x="973" y="114"/>
                  </a:lnTo>
                  <a:cubicBezTo>
                    <a:pt x="906" y="114"/>
                    <a:pt x="887" y="133"/>
                    <a:pt x="878" y="66"/>
                  </a:cubicBezTo>
                  <a:cubicBezTo>
                    <a:pt x="868" y="9"/>
                    <a:pt x="811" y="0"/>
                    <a:pt x="773" y="38"/>
                  </a:cubicBezTo>
                  <a:cubicBezTo>
                    <a:pt x="677" y="133"/>
                    <a:pt x="677" y="305"/>
                    <a:pt x="611" y="419"/>
                  </a:cubicBezTo>
                  <a:cubicBezTo>
                    <a:pt x="601" y="429"/>
                    <a:pt x="563" y="514"/>
                    <a:pt x="553" y="496"/>
                  </a:cubicBezTo>
                  <a:cubicBezTo>
                    <a:pt x="544" y="496"/>
                    <a:pt x="515" y="438"/>
                    <a:pt x="515" y="429"/>
                  </a:cubicBezTo>
                  <a:cubicBezTo>
                    <a:pt x="486" y="286"/>
                    <a:pt x="344" y="362"/>
                    <a:pt x="267" y="295"/>
                  </a:cubicBezTo>
                  <a:cubicBezTo>
                    <a:pt x="200" y="238"/>
                    <a:pt x="210" y="238"/>
                    <a:pt x="124" y="286"/>
                  </a:cubicBezTo>
                  <a:cubicBezTo>
                    <a:pt x="95" y="295"/>
                    <a:pt x="67" y="286"/>
                    <a:pt x="29" y="295"/>
                  </a:cubicBezTo>
                  <a:lnTo>
                    <a:pt x="29" y="295"/>
                  </a:lnTo>
                  <a:cubicBezTo>
                    <a:pt x="38" y="352"/>
                    <a:pt x="0" y="400"/>
                    <a:pt x="10" y="467"/>
                  </a:cubicBezTo>
                  <a:cubicBezTo>
                    <a:pt x="19" y="514"/>
                    <a:pt x="86" y="419"/>
                    <a:pt x="124" y="419"/>
                  </a:cubicBezTo>
                  <a:cubicBezTo>
                    <a:pt x="143" y="505"/>
                    <a:pt x="95" y="581"/>
                    <a:pt x="86" y="658"/>
                  </a:cubicBezTo>
                  <a:cubicBezTo>
                    <a:pt x="86" y="677"/>
                    <a:pt x="86" y="696"/>
                    <a:pt x="86" y="715"/>
                  </a:cubicBezTo>
                  <a:cubicBezTo>
                    <a:pt x="86" y="743"/>
                    <a:pt x="95" y="791"/>
                    <a:pt x="95" y="820"/>
                  </a:cubicBezTo>
                  <a:lnTo>
                    <a:pt x="95" y="820"/>
                  </a:lnTo>
                  <a:cubicBezTo>
                    <a:pt x="181" y="877"/>
                    <a:pt x="95" y="1001"/>
                    <a:pt x="124" y="1077"/>
                  </a:cubicBezTo>
                  <a:cubicBezTo>
                    <a:pt x="143" y="1163"/>
                    <a:pt x="115" y="1230"/>
                    <a:pt x="124" y="1297"/>
                  </a:cubicBezTo>
                  <a:cubicBezTo>
                    <a:pt x="162" y="1316"/>
                    <a:pt x="239" y="1239"/>
                    <a:pt x="305" y="1277"/>
                  </a:cubicBezTo>
                  <a:cubicBezTo>
                    <a:pt x="353" y="1297"/>
                    <a:pt x="391" y="1325"/>
                    <a:pt x="420" y="1363"/>
                  </a:cubicBezTo>
                  <a:cubicBezTo>
                    <a:pt x="448" y="1392"/>
                    <a:pt x="439" y="1430"/>
                    <a:pt x="467" y="1449"/>
                  </a:cubicBezTo>
                  <a:cubicBezTo>
                    <a:pt x="506" y="1487"/>
                    <a:pt x="525" y="1535"/>
                    <a:pt x="544" y="1554"/>
                  </a:cubicBezTo>
                  <a:cubicBezTo>
                    <a:pt x="591" y="1592"/>
                    <a:pt x="630" y="1573"/>
                    <a:pt x="677" y="159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6" name="Freeform 4"/>
            <p:cNvSpPr>
              <a:spLocks noChangeArrowheads="1"/>
            </p:cNvSpPr>
            <p:nvPr/>
          </p:nvSpPr>
          <p:spPr bwMode="auto">
            <a:xfrm>
              <a:off x="18721060" y="4262362"/>
              <a:ext cx="923905" cy="952430"/>
            </a:xfrm>
            <a:custGeom>
              <a:avLst/>
              <a:gdLst>
                <a:gd name="T0" fmla="*/ 429 w 1861"/>
                <a:gd name="T1" fmla="*/ 515 h 1918"/>
                <a:gd name="T2" fmla="*/ 429 w 1861"/>
                <a:gd name="T3" fmla="*/ 515 h 1918"/>
                <a:gd name="T4" fmla="*/ 525 w 1861"/>
                <a:gd name="T5" fmla="*/ 496 h 1918"/>
                <a:gd name="T6" fmla="*/ 668 w 1861"/>
                <a:gd name="T7" fmla="*/ 515 h 1918"/>
                <a:gd name="T8" fmla="*/ 849 w 1861"/>
                <a:gd name="T9" fmla="*/ 334 h 1918"/>
                <a:gd name="T10" fmla="*/ 877 w 1861"/>
                <a:gd name="T11" fmla="*/ 143 h 1918"/>
                <a:gd name="T12" fmla="*/ 1059 w 1861"/>
                <a:gd name="T13" fmla="*/ 58 h 1918"/>
                <a:gd name="T14" fmla="*/ 1316 w 1861"/>
                <a:gd name="T15" fmla="*/ 105 h 1918"/>
                <a:gd name="T16" fmla="*/ 1545 w 1861"/>
                <a:gd name="T17" fmla="*/ 105 h 1918"/>
                <a:gd name="T18" fmla="*/ 1726 w 1861"/>
                <a:gd name="T19" fmla="*/ 86 h 1918"/>
                <a:gd name="T20" fmla="*/ 1726 w 1861"/>
                <a:gd name="T21" fmla="*/ 86 h 1918"/>
                <a:gd name="T22" fmla="*/ 1802 w 1861"/>
                <a:gd name="T23" fmla="*/ 134 h 1918"/>
                <a:gd name="T24" fmla="*/ 1822 w 1861"/>
                <a:gd name="T25" fmla="*/ 220 h 1918"/>
                <a:gd name="T26" fmla="*/ 1860 w 1861"/>
                <a:gd name="T27" fmla="*/ 305 h 1918"/>
                <a:gd name="T28" fmla="*/ 1860 w 1861"/>
                <a:gd name="T29" fmla="*/ 305 h 1918"/>
                <a:gd name="T30" fmla="*/ 1831 w 1861"/>
                <a:gd name="T31" fmla="*/ 372 h 1918"/>
                <a:gd name="T32" fmla="*/ 1717 w 1861"/>
                <a:gd name="T33" fmla="*/ 496 h 1918"/>
                <a:gd name="T34" fmla="*/ 1573 w 1861"/>
                <a:gd name="T35" fmla="*/ 658 h 1918"/>
                <a:gd name="T36" fmla="*/ 1469 w 1861"/>
                <a:gd name="T37" fmla="*/ 744 h 1918"/>
                <a:gd name="T38" fmla="*/ 1431 w 1861"/>
                <a:gd name="T39" fmla="*/ 897 h 1918"/>
                <a:gd name="T40" fmla="*/ 1316 w 1861"/>
                <a:gd name="T41" fmla="*/ 1001 h 1918"/>
                <a:gd name="T42" fmla="*/ 1326 w 1861"/>
                <a:gd name="T43" fmla="*/ 1145 h 1918"/>
                <a:gd name="T44" fmla="*/ 1288 w 1861"/>
                <a:gd name="T45" fmla="*/ 1221 h 1918"/>
                <a:gd name="T46" fmla="*/ 1469 w 1861"/>
                <a:gd name="T47" fmla="*/ 1183 h 1918"/>
                <a:gd name="T48" fmla="*/ 1507 w 1861"/>
                <a:gd name="T49" fmla="*/ 1316 h 1918"/>
                <a:gd name="T50" fmla="*/ 1555 w 1861"/>
                <a:gd name="T51" fmla="*/ 1469 h 1918"/>
                <a:gd name="T52" fmla="*/ 1478 w 1861"/>
                <a:gd name="T53" fmla="*/ 1640 h 1918"/>
                <a:gd name="T54" fmla="*/ 1478 w 1861"/>
                <a:gd name="T55" fmla="*/ 1640 h 1918"/>
                <a:gd name="T56" fmla="*/ 1431 w 1861"/>
                <a:gd name="T57" fmla="*/ 1698 h 1918"/>
                <a:gd name="T58" fmla="*/ 1383 w 1861"/>
                <a:gd name="T59" fmla="*/ 1745 h 1918"/>
                <a:gd name="T60" fmla="*/ 1306 w 1861"/>
                <a:gd name="T61" fmla="*/ 1822 h 1918"/>
                <a:gd name="T62" fmla="*/ 1249 w 1861"/>
                <a:gd name="T63" fmla="*/ 1917 h 1918"/>
                <a:gd name="T64" fmla="*/ 1249 w 1861"/>
                <a:gd name="T65" fmla="*/ 1917 h 1918"/>
                <a:gd name="T66" fmla="*/ 1164 w 1861"/>
                <a:gd name="T67" fmla="*/ 1889 h 1918"/>
                <a:gd name="T68" fmla="*/ 1097 w 1861"/>
                <a:gd name="T69" fmla="*/ 1841 h 1918"/>
                <a:gd name="T70" fmla="*/ 1011 w 1861"/>
                <a:gd name="T71" fmla="*/ 1831 h 1918"/>
                <a:gd name="T72" fmla="*/ 849 w 1861"/>
                <a:gd name="T73" fmla="*/ 1879 h 1918"/>
                <a:gd name="T74" fmla="*/ 715 w 1861"/>
                <a:gd name="T75" fmla="*/ 1850 h 1918"/>
                <a:gd name="T76" fmla="*/ 505 w 1861"/>
                <a:gd name="T77" fmla="*/ 1841 h 1918"/>
                <a:gd name="T78" fmla="*/ 382 w 1861"/>
                <a:gd name="T79" fmla="*/ 1841 h 1918"/>
                <a:gd name="T80" fmla="*/ 296 w 1861"/>
                <a:gd name="T81" fmla="*/ 1822 h 1918"/>
                <a:gd name="T82" fmla="*/ 296 w 1861"/>
                <a:gd name="T83" fmla="*/ 1822 h 1918"/>
                <a:gd name="T84" fmla="*/ 286 w 1861"/>
                <a:gd name="T85" fmla="*/ 1774 h 1918"/>
                <a:gd name="T86" fmla="*/ 238 w 1861"/>
                <a:gd name="T87" fmla="*/ 1679 h 1918"/>
                <a:gd name="T88" fmla="*/ 105 w 1861"/>
                <a:gd name="T89" fmla="*/ 1650 h 1918"/>
                <a:gd name="T90" fmla="*/ 124 w 1861"/>
                <a:gd name="T91" fmla="*/ 1393 h 1918"/>
                <a:gd name="T92" fmla="*/ 296 w 1861"/>
                <a:gd name="T93" fmla="*/ 1335 h 1918"/>
                <a:gd name="T94" fmla="*/ 286 w 1861"/>
                <a:gd name="T95" fmla="*/ 1259 h 1918"/>
                <a:gd name="T96" fmla="*/ 324 w 1861"/>
                <a:gd name="T97" fmla="*/ 1164 h 1918"/>
                <a:gd name="T98" fmla="*/ 372 w 1861"/>
                <a:gd name="T99" fmla="*/ 1030 h 1918"/>
                <a:gd name="T100" fmla="*/ 382 w 1861"/>
                <a:gd name="T101" fmla="*/ 916 h 1918"/>
                <a:gd name="T102" fmla="*/ 363 w 1861"/>
                <a:gd name="T103" fmla="*/ 658 h 1918"/>
                <a:gd name="T104" fmla="*/ 429 w 1861"/>
                <a:gd name="T105" fmla="*/ 515 h 19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861" h="1918">
                  <a:moveTo>
                    <a:pt x="429" y="515"/>
                  </a:moveTo>
                  <a:lnTo>
                    <a:pt x="429" y="515"/>
                  </a:lnTo>
                  <a:cubicBezTo>
                    <a:pt x="525" y="496"/>
                    <a:pt x="525" y="496"/>
                    <a:pt x="525" y="496"/>
                  </a:cubicBezTo>
                  <a:cubicBezTo>
                    <a:pt x="572" y="544"/>
                    <a:pt x="620" y="534"/>
                    <a:pt x="668" y="515"/>
                  </a:cubicBezTo>
                  <a:cubicBezTo>
                    <a:pt x="734" y="487"/>
                    <a:pt x="925" y="448"/>
                    <a:pt x="849" y="334"/>
                  </a:cubicBezTo>
                  <a:cubicBezTo>
                    <a:pt x="763" y="229"/>
                    <a:pt x="782" y="220"/>
                    <a:pt x="877" y="143"/>
                  </a:cubicBezTo>
                  <a:cubicBezTo>
                    <a:pt x="906" y="115"/>
                    <a:pt x="1021" y="0"/>
                    <a:pt x="1059" y="58"/>
                  </a:cubicBezTo>
                  <a:cubicBezTo>
                    <a:pt x="1126" y="153"/>
                    <a:pt x="1288" y="38"/>
                    <a:pt x="1316" y="105"/>
                  </a:cubicBezTo>
                  <a:cubicBezTo>
                    <a:pt x="1373" y="229"/>
                    <a:pt x="1440" y="105"/>
                    <a:pt x="1545" y="105"/>
                  </a:cubicBezTo>
                  <a:cubicBezTo>
                    <a:pt x="1726" y="86"/>
                    <a:pt x="1726" y="86"/>
                    <a:pt x="1726" y="86"/>
                  </a:cubicBezTo>
                  <a:lnTo>
                    <a:pt x="1726" y="86"/>
                  </a:lnTo>
                  <a:cubicBezTo>
                    <a:pt x="1745" y="96"/>
                    <a:pt x="1783" y="105"/>
                    <a:pt x="1802" y="134"/>
                  </a:cubicBezTo>
                  <a:cubicBezTo>
                    <a:pt x="1812" y="162"/>
                    <a:pt x="1812" y="181"/>
                    <a:pt x="1822" y="220"/>
                  </a:cubicBezTo>
                  <a:cubicBezTo>
                    <a:pt x="1831" y="248"/>
                    <a:pt x="1850" y="277"/>
                    <a:pt x="1860" y="305"/>
                  </a:cubicBezTo>
                  <a:lnTo>
                    <a:pt x="1860" y="305"/>
                  </a:lnTo>
                  <a:cubicBezTo>
                    <a:pt x="1831" y="372"/>
                    <a:pt x="1831" y="372"/>
                    <a:pt x="1831" y="372"/>
                  </a:cubicBezTo>
                  <a:cubicBezTo>
                    <a:pt x="1822" y="448"/>
                    <a:pt x="1764" y="458"/>
                    <a:pt x="1717" y="496"/>
                  </a:cubicBezTo>
                  <a:cubicBezTo>
                    <a:pt x="1640" y="534"/>
                    <a:pt x="1650" y="630"/>
                    <a:pt x="1573" y="658"/>
                  </a:cubicBezTo>
                  <a:cubicBezTo>
                    <a:pt x="1526" y="677"/>
                    <a:pt x="1488" y="696"/>
                    <a:pt x="1469" y="744"/>
                  </a:cubicBezTo>
                  <a:cubicBezTo>
                    <a:pt x="1450" y="801"/>
                    <a:pt x="1469" y="859"/>
                    <a:pt x="1431" y="897"/>
                  </a:cubicBezTo>
                  <a:cubicBezTo>
                    <a:pt x="1354" y="954"/>
                    <a:pt x="1326" y="868"/>
                    <a:pt x="1316" y="1001"/>
                  </a:cubicBezTo>
                  <a:cubicBezTo>
                    <a:pt x="1306" y="1049"/>
                    <a:pt x="1335" y="1106"/>
                    <a:pt x="1326" y="1145"/>
                  </a:cubicBezTo>
                  <a:cubicBezTo>
                    <a:pt x="1316" y="1173"/>
                    <a:pt x="1259" y="1183"/>
                    <a:pt x="1288" y="1221"/>
                  </a:cubicBezTo>
                  <a:cubicBezTo>
                    <a:pt x="1335" y="1288"/>
                    <a:pt x="1431" y="1164"/>
                    <a:pt x="1469" y="1183"/>
                  </a:cubicBezTo>
                  <a:cubicBezTo>
                    <a:pt x="1507" y="1192"/>
                    <a:pt x="1507" y="1288"/>
                    <a:pt x="1507" y="1316"/>
                  </a:cubicBezTo>
                  <a:cubicBezTo>
                    <a:pt x="1507" y="1373"/>
                    <a:pt x="1488" y="1431"/>
                    <a:pt x="1555" y="1469"/>
                  </a:cubicBezTo>
                  <a:cubicBezTo>
                    <a:pt x="1631" y="1507"/>
                    <a:pt x="1516" y="1622"/>
                    <a:pt x="1478" y="1640"/>
                  </a:cubicBezTo>
                  <a:lnTo>
                    <a:pt x="1478" y="1640"/>
                  </a:lnTo>
                  <a:cubicBezTo>
                    <a:pt x="1459" y="1660"/>
                    <a:pt x="1450" y="1679"/>
                    <a:pt x="1431" y="1698"/>
                  </a:cubicBezTo>
                  <a:cubicBezTo>
                    <a:pt x="1411" y="1707"/>
                    <a:pt x="1393" y="1726"/>
                    <a:pt x="1383" y="1745"/>
                  </a:cubicBezTo>
                  <a:cubicBezTo>
                    <a:pt x="1354" y="1764"/>
                    <a:pt x="1335" y="1793"/>
                    <a:pt x="1306" y="1822"/>
                  </a:cubicBezTo>
                  <a:cubicBezTo>
                    <a:pt x="1288" y="1860"/>
                    <a:pt x="1278" y="1889"/>
                    <a:pt x="1249" y="1917"/>
                  </a:cubicBezTo>
                  <a:lnTo>
                    <a:pt x="1249" y="1917"/>
                  </a:lnTo>
                  <a:cubicBezTo>
                    <a:pt x="1221" y="1908"/>
                    <a:pt x="1192" y="1898"/>
                    <a:pt x="1164" y="1889"/>
                  </a:cubicBezTo>
                  <a:cubicBezTo>
                    <a:pt x="1135" y="1879"/>
                    <a:pt x="1126" y="1850"/>
                    <a:pt x="1097" y="1841"/>
                  </a:cubicBezTo>
                  <a:cubicBezTo>
                    <a:pt x="1068" y="1831"/>
                    <a:pt x="1039" y="1831"/>
                    <a:pt x="1011" y="1831"/>
                  </a:cubicBezTo>
                  <a:cubicBezTo>
                    <a:pt x="954" y="1841"/>
                    <a:pt x="916" y="1889"/>
                    <a:pt x="849" y="1879"/>
                  </a:cubicBezTo>
                  <a:cubicBezTo>
                    <a:pt x="801" y="1869"/>
                    <a:pt x="754" y="1869"/>
                    <a:pt x="715" y="1850"/>
                  </a:cubicBezTo>
                  <a:cubicBezTo>
                    <a:pt x="649" y="1831"/>
                    <a:pt x="563" y="1774"/>
                    <a:pt x="505" y="1841"/>
                  </a:cubicBezTo>
                  <a:cubicBezTo>
                    <a:pt x="458" y="1908"/>
                    <a:pt x="439" y="1869"/>
                    <a:pt x="382" y="1841"/>
                  </a:cubicBezTo>
                  <a:cubicBezTo>
                    <a:pt x="353" y="1831"/>
                    <a:pt x="324" y="1831"/>
                    <a:pt x="296" y="1822"/>
                  </a:cubicBezTo>
                  <a:lnTo>
                    <a:pt x="296" y="1822"/>
                  </a:lnTo>
                  <a:cubicBezTo>
                    <a:pt x="286" y="1774"/>
                    <a:pt x="286" y="1774"/>
                    <a:pt x="286" y="1774"/>
                  </a:cubicBezTo>
                  <a:cubicBezTo>
                    <a:pt x="277" y="1745"/>
                    <a:pt x="286" y="1688"/>
                    <a:pt x="238" y="1679"/>
                  </a:cubicBezTo>
                  <a:cubicBezTo>
                    <a:pt x="191" y="1669"/>
                    <a:pt x="153" y="1669"/>
                    <a:pt x="105" y="1650"/>
                  </a:cubicBezTo>
                  <a:cubicBezTo>
                    <a:pt x="0" y="1602"/>
                    <a:pt x="57" y="1440"/>
                    <a:pt x="124" y="1393"/>
                  </a:cubicBezTo>
                  <a:cubicBezTo>
                    <a:pt x="172" y="1364"/>
                    <a:pt x="296" y="1393"/>
                    <a:pt x="296" y="1335"/>
                  </a:cubicBezTo>
                  <a:cubicBezTo>
                    <a:pt x="296" y="1316"/>
                    <a:pt x="267" y="1278"/>
                    <a:pt x="286" y="1259"/>
                  </a:cubicBezTo>
                  <a:cubicBezTo>
                    <a:pt x="324" y="1240"/>
                    <a:pt x="324" y="1211"/>
                    <a:pt x="324" y="1164"/>
                  </a:cubicBezTo>
                  <a:cubicBezTo>
                    <a:pt x="343" y="1106"/>
                    <a:pt x="334" y="1078"/>
                    <a:pt x="372" y="1030"/>
                  </a:cubicBezTo>
                  <a:cubicBezTo>
                    <a:pt x="401" y="992"/>
                    <a:pt x="401" y="963"/>
                    <a:pt x="382" y="916"/>
                  </a:cubicBezTo>
                  <a:cubicBezTo>
                    <a:pt x="353" y="859"/>
                    <a:pt x="343" y="725"/>
                    <a:pt x="363" y="658"/>
                  </a:cubicBezTo>
                  <a:cubicBezTo>
                    <a:pt x="372" y="611"/>
                    <a:pt x="439" y="563"/>
                    <a:pt x="429" y="51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 name="Freeform 5"/>
            <p:cNvSpPr>
              <a:spLocks noChangeArrowheads="1"/>
            </p:cNvSpPr>
            <p:nvPr/>
          </p:nvSpPr>
          <p:spPr bwMode="auto">
            <a:xfrm>
              <a:off x="19347213" y="2902687"/>
              <a:ext cx="691834" cy="1094746"/>
            </a:xfrm>
            <a:custGeom>
              <a:avLst/>
              <a:gdLst>
                <a:gd name="T0" fmla="*/ 47 w 1393"/>
                <a:gd name="T1" fmla="*/ 448 h 2204"/>
                <a:gd name="T2" fmla="*/ 47 w 1393"/>
                <a:gd name="T3" fmla="*/ 448 h 2204"/>
                <a:gd name="T4" fmla="*/ 95 w 1393"/>
                <a:gd name="T5" fmla="*/ 496 h 2204"/>
                <a:gd name="T6" fmla="*/ 134 w 1393"/>
                <a:gd name="T7" fmla="*/ 572 h 2204"/>
                <a:gd name="T8" fmla="*/ 124 w 1393"/>
                <a:gd name="T9" fmla="*/ 677 h 2204"/>
                <a:gd name="T10" fmla="*/ 57 w 1393"/>
                <a:gd name="T11" fmla="*/ 820 h 2204"/>
                <a:gd name="T12" fmla="*/ 38 w 1393"/>
                <a:gd name="T13" fmla="*/ 964 h 2204"/>
                <a:gd name="T14" fmla="*/ 105 w 1393"/>
                <a:gd name="T15" fmla="*/ 1106 h 2204"/>
                <a:gd name="T16" fmla="*/ 191 w 1393"/>
                <a:gd name="T17" fmla="*/ 1135 h 2204"/>
                <a:gd name="T18" fmla="*/ 238 w 1393"/>
                <a:gd name="T19" fmla="*/ 1144 h 2204"/>
                <a:gd name="T20" fmla="*/ 362 w 1393"/>
                <a:gd name="T21" fmla="*/ 1106 h 2204"/>
                <a:gd name="T22" fmla="*/ 591 w 1393"/>
                <a:gd name="T23" fmla="*/ 1087 h 2204"/>
                <a:gd name="T24" fmla="*/ 696 w 1393"/>
                <a:gd name="T25" fmla="*/ 1268 h 2204"/>
                <a:gd name="T26" fmla="*/ 744 w 1393"/>
                <a:gd name="T27" fmla="*/ 1412 h 2204"/>
                <a:gd name="T28" fmla="*/ 677 w 1393"/>
                <a:gd name="T29" fmla="*/ 1555 h 2204"/>
                <a:gd name="T30" fmla="*/ 629 w 1393"/>
                <a:gd name="T31" fmla="*/ 1660 h 2204"/>
                <a:gd name="T32" fmla="*/ 668 w 1393"/>
                <a:gd name="T33" fmla="*/ 1736 h 2204"/>
                <a:gd name="T34" fmla="*/ 467 w 1393"/>
                <a:gd name="T35" fmla="*/ 1955 h 2204"/>
                <a:gd name="T36" fmla="*/ 439 w 1393"/>
                <a:gd name="T37" fmla="*/ 2022 h 2204"/>
                <a:gd name="T38" fmla="*/ 439 w 1393"/>
                <a:gd name="T39" fmla="*/ 2022 h 2204"/>
                <a:gd name="T40" fmla="*/ 486 w 1393"/>
                <a:gd name="T41" fmla="*/ 2117 h 2204"/>
                <a:gd name="T42" fmla="*/ 524 w 1393"/>
                <a:gd name="T43" fmla="*/ 2117 h 2204"/>
                <a:gd name="T44" fmla="*/ 591 w 1393"/>
                <a:gd name="T45" fmla="*/ 2127 h 2204"/>
                <a:gd name="T46" fmla="*/ 629 w 1393"/>
                <a:gd name="T47" fmla="*/ 2089 h 2204"/>
                <a:gd name="T48" fmla="*/ 668 w 1393"/>
                <a:gd name="T49" fmla="*/ 2079 h 2204"/>
                <a:gd name="T50" fmla="*/ 744 w 1393"/>
                <a:gd name="T51" fmla="*/ 2060 h 2204"/>
                <a:gd name="T52" fmla="*/ 887 w 1393"/>
                <a:gd name="T53" fmla="*/ 2098 h 2204"/>
                <a:gd name="T54" fmla="*/ 1039 w 1393"/>
                <a:gd name="T55" fmla="*/ 2079 h 2204"/>
                <a:gd name="T56" fmla="*/ 1097 w 1393"/>
                <a:gd name="T57" fmla="*/ 2146 h 2204"/>
                <a:gd name="T58" fmla="*/ 1154 w 1393"/>
                <a:gd name="T59" fmla="*/ 2203 h 2204"/>
                <a:gd name="T60" fmla="*/ 1268 w 1393"/>
                <a:gd name="T61" fmla="*/ 2174 h 2204"/>
                <a:gd name="T62" fmla="*/ 1268 w 1393"/>
                <a:gd name="T63" fmla="*/ 2174 h 2204"/>
                <a:gd name="T64" fmla="*/ 1297 w 1393"/>
                <a:gd name="T65" fmla="*/ 2127 h 2204"/>
                <a:gd name="T66" fmla="*/ 1278 w 1393"/>
                <a:gd name="T67" fmla="*/ 1993 h 2204"/>
                <a:gd name="T68" fmla="*/ 1268 w 1393"/>
                <a:gd name="T69" fmla="*/ 1793 h 2204"/>
                <a:gd name="T70" fmla="*/ 1344 w 1393"/>
                <a:gd name="T71" fmla="*/ 1612 h 2204"/>
                <a:gd name="T72" fmla="*/ 1383 w 1393"/>
                <a:gd name="T73" fmla="*/ 1373 h 2204"/>
                <a:gd name="T74" fmla="*/ 1344 w 1393"/>
                <a:gd name="T75" fmla="*/ 1087 h 2204"/>
                <a:gd name="T76" fmla="*/ 1154 w 1393"/>
                <a:gd name="T77" fmla="*/ 887 h 2204"/>
                <a:gd name="T78" fmla="*/ 801 w 1393"/>
                <a:gd name="T79" fmla="*/ 649 h 2204"/>
                <a:gd name="T80" fmla="*/ 591 w 1393"/>
                <a:gd name="T81" fmla="*/ 343 h 2204"/>
                <a:gd name="T82" fmla="*/ 505 w 1393"/>
                <a:gd name="T83" fmla="*/ 305 h 2204"/>
                <a:gd name="T84" fmla="*/ 448 w 1393"/>
                <a:gd name="T85" fmla="*/ 220 h 2204"/>
                <a:gd name="T86" fmla="*/ 343 w 1393"/>
                <a:gd name="T87" fmla="*/ 19 h 2204"/>
                <a:gd name="T88" fmla="*/ 334 w 1393"/>
                <a:gd name="T89" fmla="*/ 0 h 2204"/>
                <a:gd name="T90" fmla="*/ 334 w 1393"/>
                <a:gd name="T91" fmla="*/ 0 h 2204"/>
                <a:gd name="T92" fmla="*/ 248 w 1393"/>
                <a:gd name="T93" fmla="*/ 19 h 2204"/>
                <a:gd name="T94" fmla="*/ 238 w 1393"/>
                <a:gd name="T95" fmla="*/ 172 h 2204"/>
                <a:gd name="T96" fmla="*/ 229 w 1393"/>
                <a:gd name="T97" fmla="*/ 296 h 2204"/>
                <a:gd name="T98" fmla="*/ 162 w 1393"/>
                <a:gd name="T99" fmla="*/ 286 h 2204"/>
                <a:gd name="T100" fmla="*/ 29 w 1393"/>
                <a:gd name="T101" fmla="*/ 239 h 2204"/>
                <a:gd name="T102" fmla="*/ 19 w 1393"/>
                <a:gd name="T103" fmla="*/ 305 h 2204"/>
                <a:gd name="T104" fmla="*/ 38 w 1393"/>
                <a:gd name="T105" fmla="*/ 391 h 2204"/>
                <a:gd name="T106" fmla="*/ 47 w 1393"/>
                <a:gd name="T107" fmla="*/ 448 h 2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93" h="2204">
                  <a:moveTo>
                    <a:pt x="47" y="448"/>
                  </a:moveTo>
                  <a:lnTo>
                    <a:pt x="47" y="448"/>
                  </a:lnTo>
                  <a:cubicBezTo>
                    <a:pt x="67" y="467"/>
                    <a:pt x="76" y="477"/>
                    <a:pt x="95" y="496"/>
                  </a:cubicBezTo>
                  <a:cubicBezTo>
                    <a:pt x="134" y="515"/>
                    <a:pt x="124" y="534"/>
                    <a:pt x="134" y="572"/>
                  </a:cubicBezTo>
                  <a:cubicBezTo>
                    <a:pt x="152" y="610"/>
                    <a:pt x="181" y="658"/>
                    <a:pt x="124" y="677"/>
                  </a:cubicBezTo>
                  <a:cubicBezTo>
                    <a:pt x="47" y="696"/>
                    <a:pt x="76" y="754"/>
                    <a:pt x="57" y="820"/>
                  </a:cubicBezTo>
                  <a:cubicBezTo>
                    <a:pt x="86" y="897"/>
                    <a:pt x="38" y="897"/>
                    <a:pt x="38" y="964"/>
                  </a:cubicBezTo>
                  <a:cubicBezTo>
                    <a:pt x="38" y="1011"/>
                    <a:pt x="86" y="1059"/>
                    <a:pt x="105" y="1106"/>
                  </a:cubicBezTo>
                  <a:cubicBezTo>
                    <a:pt x="124" y="1221"/>
                    <a:pt x="143" y="1144"/>
                    <a:pt x="191" y="1135"/>
                  </a:cubicBezTo>
                  <a:cubicBezTo>
                    <a:pt x="210" y="1135"/>
                    <a:pt x="219" y="1144"/>
                    <a:pt x="238" y="1144"/>
                  </a:cubicBezTo>
                  <a:cubicBezTo>
                    <a:pt x="267" y="1154"/>
                    <a:pt x="334" y="1116"/>
                    <a:pt x="362" y="1106"/>
                  </a:cubicBezTo>
                  <a:cubicBezTo>
                    <a:pt x="448" y="1087"/>
                    <a:pt x="515" y="1116"/>
                    <a:pt x="591" y="1087"/>
                  </a:cubicBezTo>
                  <a:cubicBezTo>
                    <a:pt x="753" y="1040"/>
                    <a:pt x="686" y="1154"/>
                    <a:pt x="696" y="1268"/>
                  </a:cubicBezTo>
                  <a:cubicBezTo>
                    <a:pt x="706" y="1316"/>
                    <a:pt x="734" y="1364"/>
                    <a:pt x="744" y="1412"/>
                  </a:cubicBezTo>
                  <a:cubicBezTo>
                    <a:pt x="744" y="1450"/>
                    <a:pt x="686" y="1507"/>
                    <a:pt x="677" y="1555"/>
                  </a:cubicBezTo>
                  <a:cubicBezTo>
                    <a:pt x="715" y="1621"/>
                    <a:pt x="639" y="1612"/>
                    <a:pt x="629" y="1660"/>
                  </a:cubicBezTo>
                  <a:cubicBezTo>
                    <a:pt x="629" y="1679"/>
                    <a:pt x="658" y="1717"/>
                    <a:pt x="668" y="1736"/>
                  </a:cubicBezTo>
                  <a:cubicBezTo>
                    <a:pt x="696" y="1841"/>
                    <a:pt x="515" y="1879"/>
                    <a:pt x="467" y="1955"/>
                  </a:cubicBezTo>
                  <a:cubicBezTo>
                    <a:pt x="439" y="2022"/>
                    <a:pt x="439" y="2022"/>
                    <a:pt x="439" y="2022"/>
                  </a:cubicBezTo>
                  <a:lnTo>
                    <a:pt x="439" y="2022"/>
                  </a:lnTo>
                  <a:cubicBezTo>
                    <a:pt x="448" y="2051"/>
                    <a:pt x="467" y="2098"/>
                    <a:pt x="486" y="2117"/>
                  </a:cubicBezTo>
                  <a:cubicBezTo>
                    <a:pt x="496" y="2117"/>
                    <a:pt x="515" y="2117"/>
                    <a:pt x="524" y="2117"/>
                  </a:cubicBezTo>
                  <a:cubicBezTo>
                    <a:pt x="543" y="2117"/>
                    <a:pt x="563" y="2136"/>
                    <a:pt x="591" y="2127"/>
                  </a:cubicBezTo>
                  <a:cubicBezTo>
                    <a:pt x="610" y="2127"/>
                    <a:pt x="610" y="2098"/>
                    <a:pt x="629" y="2089"/>
                  </a:cubicBezTo>
                  <a:cubicBezTo>
                    <a:pt x="648" y="2070"/>
                    <a:pt x="648" y="2079"/>
                    <a:pt x="668" y="2079"/>
                  </a:cubicBezTo>
                  <a:cubicBezTo>
                    <a:pt x="686" y="2079"/>
                    <a:pt x="706" y="2032"/>
                    <a:pt x="744" y="2060"/>
                  </a:cubicBezTo>
                  <a:cubicBezTo>
                    <a:pt x="801" y="2108"/>
                    <a:pt x="801" y="2117"/>
                    <a:pt x="887" y="2098"/>
                  </a:cubicBezTo>
                  <a:cubicBezTo>
                    <a:pt x="935" y="2089"/>
                    <a:pt x="992" y="2060"/>
                    <a:pt x="1039" y="2079"/>
                  </a:cubicBezTo>
                  <a:cubicBezTo>
                    <a:pt x="1077" y="2089"/>
                    <a:pt x="1087" y="2108"/>
                    <a:pt x="1097" y="2146"/>
                  </a:cubicBezTo>
                  <a:cubicBezTo>
                    <a:pt x="1097" y="2165"/>
                    <a:pt x="1125" y="2203"/>
                    <a:pt x="1154" y="2203"/>
                  </a:cubicBezTo>
                  <a:cubicBezTo>
                    <a:pt x="1182" y="2203"/>
                    <a:pt x="1240" y="2156"/>
                    <a:pt x="1268" y="2174"/>
                  </a:cubicBezTo>
                  <a:lnTo>
                    <a:pt x="1268" y="2174"/>
                  </a:lnTo>
                  <a:cubicBezTo>
                    <a:pt x="1268" y="2156"/>
                    <a:pt x="1278" y="2146"/>
                    <a:pt x="1297" y="2127"/>
                  </a:cubicBezTo>
                  <a:cubicBezTo>
                    <a:pt x="1325" y="2089"/>
                    <a:pt x="1287" y="2032"/>
                    <a:pt x="1278" y="1993"/>
                  </a:cubicBezTo>
                  <a:cubicBezTo>
                    <a:pt x="1259" y="1936"/>
                    <a:pt x="1268" y="1860"/>
                    <a:pt x="1268" y="1793"/>
                  </a:cubicBezTo>
                  <a:cubicBezTo>
                    <a:pt x="1268" y="1736"/>
                    <a:pt x="1325" y="1669"/>
                    <a:pt x="1344" y="1612"/>
                  </a:cubicBezTo>
                  <a:cubicBezTo>
                    <a:pt x="1383" y="1526"/>
                    <a:pt x="1383" y="1469"/>
                    <a:pt x="1383" y="1373"/>
                  </a:cubicBezTo>
                  <a:cubicBezTo>
                    <a:pt x="1383" y="1268"/>
                    <a:pt x="1392" y="1183"/>
                    <a:pt x="1344" y="1087"/>
                  </a:cubicBezTo>
                  <a:cubicBezTo>
                    <a:pt x="1306" y="1011"/>
                    <a:pt x="1221" y="925"/>
                    <a:pt x="1154" y="887"/>
                  </a:cubicBezTo>
                  <a:cubicBezTo>
                    <a:pt x="1049" y="830"/>
                    <a:pt x="868" y="744"/>
                    <a:pt x="801" y="649"/>
                  </a:cubicBezTo>
                  <a:cubicBezTo>
                    <a:pt x="725" y="544"/>
                    <a:pt x="658" y="448"/>
                    <a:pt x="591" y="343"/>
                  </a:cubicBezTo>
                  <a:cubicBezTo>
                    <a:pt x="572" y="324"/>
                    <a:pt x="524" y="334"/>
                    <a:pt x="505" y="305"/>
                  </a:cubicBezTo>
                  <a:cubicBezTo>
                    <a:pt x="477" y="286"/>
                    <a:pt x="458" y="248"/>
                    <a:pt x="448" y="220"/>
                  </a:cubicBezTo>
                  <a:cubicBezTo>
                    <a:pt x="401" y="153"/>
                    <a:pt x="391" y="86"/>
                    <a:pt x="343" y="19"/>
                  </a:cubicBezTo>
                  <a:cubicBezTo>
                    <a:pt x="343" y="10"/>
                    <a:pt x="343" y="10"/>
                    <a:pt x="334" y="0"/>
                  </a:cubicBezTo>
                  <a:lnTo>
                    <a:pt x="334" y="0"/>
                  </a:lnTo>
                  <a:cubicBezTo>
                    <a:pt x="248" y="19"/>
                    <a:pt x="248" y="19"/>
                    <a:pt x="248" y="19"/>
                  </a:cubicBezTo>
                  <a:cubicBezTo>
                    <a:pt x="200" y="67"/>
                    <a:pt x="238" y="115"/>
                    <a:pt x="238" y="172"/>
                  </a:cubicBezTo>
                  <a:cubicBezTo>
                    <a:pt x="238" y="201"/>
                    <a:pt x="238" y="267"/>
                    <a:pt x="229" y="296"/>
                  </a:cubicBezTo>
                  <a:cubicBezTo>
                    <a:pt x="210" y="324"/>
                    <a:pt x="172" y="305"/>
                    <a:pt x="162" y="286"/>
                  </a:cubicBezTo>
                  <a:cubicBezTo>
                    <a:pt x="124" y="248"/>
                    <a:pt x="76" y="220"/>
                    <a:pt x="29" y="239"/>
                  </a:cubicBezTo>
                  <a:cubicBezTo>
                    <a:pt x="0" y="248"/>
                    <a:pt x="9" y="286"/>
                    <a:pt x="19" y="305"/>
                  </a:cubicBezTo>
                  <a:cubicBezTo>
                    <a:pt x="29" y="334"/>
                    <a:pt x="38" y="353"/>
                    <a:pt x="38" y="391"/>
                  </a:cubicBezTo>
                  <a:cubicBezTo>
                    <a:pt x="47" y="448"/>
                    <a:pt x="47" y="448"/>
                    <a:pt x="47" y="44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8" name="Freeform 6"/>
            <p:cNvSpPr>
              <a:spLocks noChangeArrowheads="1"/>
            </p:cNvSpPr>
            <p:nvPr/>
          </p:nvSpPr>
          <p:spPr bwMode="auto">
            <a:xfrm>
              <a:off x="18716681" y="2841381"/>
              <a:ext cx="1004913" cy="1188893"/>
            </a:xfrm>
            <a:custGeom>
              <a:avLst/>
              <a:gdLst>
                <a:gd name="T0" fmla="*/ 1411 w 2022"/>
                <a:gd name="T1" fmla="*/ 2260 h 2395"/>
                <a:gd name="T2" fmla="*/ 1411 w 2022"/>
                <a:gd name="T3" fmla="*/ 2260 h 2395"/>
                <a:gd name="T4" fmla="*/ 1459 w 2022"/>
                <a:gd name="T5" fmla="*/ 2260 h 2395"/>
                <a:gd name="T6" fmla="*/ 1564 w 2022"/>
                <a:gd name="T7" fmla="*/ 2203 h 2395"/>
                <a:gd name="T8" fmla="*/ 1630 w 2022"/>
                <a:gd name="T9" fmla="*/ 2194 h 2395"/>
                <a:gd name="T10" fmla="*/ 1707 w 2022"/>
                <a:gd name="T11" fmla="*/ 2146 h 2395"/>
                <a:gd name="T12" fmla="*/ 1707 w 2022"/>
                <a:gd name="T13" fmla="*/ 2146 h 2395"/>
                <a:gd name="T14" fmla="*/ 1735 w 2022"/>
                <a:gd name="T15" fmla="*/ 2079 h 2395"/>
                <a:gd name="T16" fmla="*/ 1936 w 2022"/>
                <a:gd name="T17" fmla="*/ 1860 h 2395"/>
                <a:gd name="T18" fmla="*/ 1897 w 2022"/>
                <a:gd name="T19" fmla="*/ 1784 h 2395"/>
                <a:gd name="T20" fmla="*/ 1945 w 2022"/>
                <a:gd name="T21" fmla="*/ 1679 h 2395"/>
                <a:gd name="T22" fmla="*/ 2012 w 2022"/>
                <a:gd name="T23" fmla="*/ 1536 h 2395"/>
                <a:gd name="T24" fmla="*/ 1964 w 2022"/>
                <a:gd name="T25" fmla="*/ 1392 h 2395"/>
                <a:gd name="T26" fmla="*/ 1859 w 2022"/>
                <a:gd name="T27" fmla="*/ 1211 h 2395"/>
                <a:gd name="T28" fmla="*/ 1630 w 2022"/>
                <a:gd name="T29" fmla="*/ 1230 h 2395"/>
                <a:gd name="T30" fmla="*/ 1506 w 2022"/>
                <a:gd name="T31" fmla="*/ 1268 h 2395"/>
                <a:gd name="T32" fmla="*/ 1459 w 2022"/>
                <a:gd name="T33" fmla="*/ 1259 h 2395"/>
                <a:gd name="T34" fmla="*/ 1373 w 2022"/>
                <a:gd name="T35" fmla="*/ 1230 h 2395"/>
                <a:gd name="T36" fmla="*/ 1306 w 2022"/>
                <a:gd name="T37" fmla="*/ 1088 h 2395"/>
                <a:gd name="T38" fmla="*/ 1325 w 2022"/>
                <a:gd name="T39" fmla="*/ 944 h 2395"/>
                <a:gd name="T40" fmla="*/ 1392 w 2022"/>
                <a:gd name="T41" fmla="*/ 801 h 2395"/>
                <a:gd name="T42" fmla="*/ 1402 w 2022"/>
                <a:gd name="T43" fmla="*/ 696 h 2395"/>
                <a:gd name="T44" fmla="*/ 1363 w 2022"/>
                <a:gd name="T45" fmla="*/ 620 h 2395"/>
                <a:gd name="T46" fmla="*/ 1315 w 2022"/>
                <a:gd name="T47" fmla="*/ 572 h 2395"/>
                <a:gd name="T48" fmla="*/ 1315 w 2022"/>
                <a:gd name="T49" fmla="*/ 572 h 2395"/>
                <a:gd name="T50" fmla="*/ 1144 w 2022"/>
                <a:gd name="T51" fmla="*/ 525 h 2395"/>
                <a:gd name="T52" fmla="*/ 1048 w 2022"/>
                <a:gd name="T53" fmla="*/ 420 h 2395"/>
                <a:gd name="T54" fmla="*/ 944 w 2022"/>
                <a:gd name="T55" fmla="*/ 458 h 2395"/>
                <a:gd name="T56" fmla="*/ 867 w 2022"/>
                <a:gd name="T57" fmla="*/ 334 h 2395"/>
                <a:gd name="T58" fmla="*/ 658 w 2022"/>
                <a:gd name="T59" fmla="*/ 200 h 2395"/>
                <a:gd name="T60" fmla="*/ 429 w 2022"/>
                <a:gd name="T61" fmla="*/ 96 h 2395"/>
                <a:gd name="T62" fmla="*/ 305 w 2022"/>
                <a:gd name="T63" fmla="*/ 172 h 2395"/>
                <a:gd name="T64" fmla="*/ 247 w 2022"/>
                <a:gd name="T65" fmla="*/ 258 h 2395"/>
                <a:gd name="T66" fmla="*/ 267 w 2022"/>
                <a:gd name="T67" fmla="*/ 439 h 2395"/>
                <a:gd name="T68" fmla="*/ 267 w 2022"/>
                <a:gd name="T69" fmla="*/ 439 h 2395"/>
                <a:gd name="T70" fmla="*/ 238 w 2022"/>
                <a:gd name="T71" fmla="*/ 487 h 2395"/>
                <a:gd name="T72" fmla="*/ 228 w 2022"/>
                <a:gd name="T73" fmla="*/ 572 h 2395"/>
                <a:gd name="T74" fmla="*/ 267 w 2022"/>
                <a:gd name="T75" fmla="*/ 649 h 2395"/>
                <a:gd name="T76" fmla="*/ 267 w 2022"/>
                <a:gd name="T77" fmla="*/ 773 h 2395"/>
                <a:gd name="T78" fmla="*/ 276 w 2022"/>
                <a:gd name="T79" fmla="*/ 887 h 2395"/>
                <a:gd name="T80" fmla="*/ 181 w 2022"/>
                <a:gd name="T81" fmla="*/ 944 h 2395"/>
                <a:gd name="T82" fmla="*/ 76 w 2022"/>
                <a:gd name="T83" fmla="*/ 1068 h 2395"/>
                <a:gd name="T84" fmla="*/ 57 w 2022"/>
                <a:gd name="T85" fmla="*/ 1316 h 2395"/>
                <a:gd name="T86" fmla="*/ 57 w 2022"/>
                <a:gd name="T87" fmla="*/ 1478 h 2395"/>
                <a:gd name="T88" fmla="*/ 190 w 2022"/>
                <a:gd name="T89" fmla="*/ 1536 h 2395"/>
                <a:gd name="T90" fmla="*/ 286 w 2022"/>
                <a:gd name="T91" fmla="*/ 1593 h 2395"/>
                <a:gd name="T92" fmla="*/ 429 w 2022"/>
                <a:gd name="T93" fmla="*/ 1583 h 2395"/>
                <a:gd name="T94" fmla="*/ 572 w 2022"/>
                <a:gd name="T95" fmla="*/ 1679 h 2395"/>
                <a:gd name="T96" fmla="*/ 648 w 2022"/>
                <a:gd name="T97" fmla="*/ 1707 h 2395"/>
                <a:gd name="T98" fmla="*/ 658 w 2022"/>
                <a:gd name="T99" fmla="*/ 1745 h 2395"/>
                <a:gd name="T100" fmla="*/ 705 w 2022"/>
                <a:gd name="T101" fmla="*/ 1784 h 2395"/>
                <a:gd name="T102" fmla="*/ 724 w 2022"/>
                <a:gd name="T103" fmla="*/ 1860 h 2395"/>
                <a:gd name="T104" fmla="*/ 734 w 2022"/>
                <a:gd name="T105" fmla="*/ 1898 h 2395"/>
                <a:gd name="T106" fmla="*/ 734 w 2022"/>
                <a:gd name="T107" fmla="*/ 1898 h 2395"/>
                <a:gd name="T108" fmla="*/ 839 w 2022"/>
                <a:gd name="T109" fmla="*/ 1965 h 2395"/>
                <a:gd name="T110" fmla="*/ 896 w 2022"/>
                <a:gd name="T111" fmla="*/ 2031 h 2395"/>
                <a:gd name="T112" fmla="*/ 925 w 2022"/>
                <a:gd name="T113" fmla="*/ 2108 h 2395"/>
                <a:gd name="T114" fmla="*/ 1039 w 2022"/>
                <a:gd name="T115" fmla="*/ 2222 h 2395"/>
                <a:gd name="T116" fmla="*/ 1220 w 2022"/>
                <a:gd name="T117" fmla="*/ 2327 h 2395"/>
                <a:gd name="T118" fmla="*/ 1315 w 2022"/>
                <a:gd name="T119" fmla="*/ 2241 h 2395"/>
                <a:gd name="T120" fmla="*/ 1411 w 2022"/>
                <a:gd name="T121" fmla="*/ 2260 h 2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22" h="2395">
                  <a:moveTo>
                    <a:pt x="1411" y="2260"/>
                  </a:moveTo>
                  <a:lnTo>
                    <a:pt x="1411" y="2260"/>
                  </a:lnTo>
                  <a:cubicBezTo>
                    <a:pt x="1430" y="2260"/>
                    <a:pt x="1440" y="2270"/>
                    <a:pt x="1459" y="2260"/>
                  </a:cubicBezTo>
                  <a:cubicBezTo>
                    <a:pt x="1497" y="2232"/>
                    <a:pt x="1516" y="2184"/>
                    <a:pt x="1564" y="2203"/>
                  </a:cubicBezTo>
                  <a:cubicBezTo>
                    <a:pt x="1602" y="2213"/>
                    <a:pt x="1611" y="2203"/>
                    <a:pt x="1630" y="2194"/>
                  </a:cubicBezTo>
                  <a:cubicBezTo>
                    <a:pt x="1659" y="2175"/>
                    <a:pt x="1678" y="2156"/>
                    <a:pt x="1707" y="2146"/>
                  </a:cubicBezTo>
                  <a:lnTo>
                    <a:pt x="1707" y="2146"/>
                  </a:lnTo>
                  <a:cubicBezTo>
                    <a:pt x="1735" y="2079"/>
                    <a:pt x="1735" y="2079"/>
                    <a:pt x="1735" y="2079"/>
                  </a:cubicBezTo>
                  <a:cubicBezTo>
                    <a:pt x="1783" y="2003"/>
                    <a:pt x="1964" y="1965"/>
                    <a:pt x="1936" y="1860"/>
                  </a:cubicBezTo>
                  <a:cubicBezTo>
                    <a:pt x="1926" y="1841"/>
                    <a:pt x="1897" y="1803"/>
                    <a:pt x="1897" y="1784"/>
                  </a:cubicBezTo>
                  <a:cubicBezTo>
                    <a:pt x="1907" y="1736"/>
                    <a:pt x="1983" y="1745"/>
                    <a:pt x="1945" y="1679"/>
                  </a:cubicBezTo>
                  <a:cubicBezTo>
                    <a:pt x="1954" y="1631"/>
                    <a:pt x="2012" y="1574"/>
                    <a:pt x="2012" y="1536"/>
                  </a:cubicBezTo>
                  <a:cubicBezTo>
                    <a:pt x="2002" y="1488"/>
                    <a:pt x="1974" y="1440"/>
                    <a:pt x="1964" y="1392"/>
                  </a:cubicBezTo>
                  <a:cubicBezTo>
                    <a:pt x="1954" y="1278"/>
                    <a:pt x="2021" y="1164"/>
                    <a:pt x="1859" y="1211"/>
                  </a:cubicBezTo>
                  <a:cubicBezTo>
                    <a:pt x="1783" y="1240"/>
                    <a:pt x="1716" y="1211"/>
                    <a:pt x="1630" y="1230"/>
                  </a:cubicBezTo>
                  <a:cubicBezTo>
                    <a:pt x="1602" y="1240"/>
                    <a:pt x="1535" y="1278"/>
                    <a:pt x="1506" y="1268"/>
                  </a:cubicBezTo>
                  <a:cubicBezTo>
                    <a:pt x="1487" y="1268"/>
                    <a:pt x="1478" y="1259"/>
                    <a:pt x="1459" y="1259"/>
                  </a:cubicBezTo>
                  <a:cubicBezTo>
                    <a:pt x="1411" y="1268"/>
                    <a:pt x="1392" y="1345"/>
                    <a:pt x="1373" y="1230"/>
                  </a:cubicBezTo>
                  <a:cubicBezTo>
                    <a:pt x="1354" y="1183"/>
                    <a:pt x="1306" y="1135"/>
                    <a:pt x="1306" y="1088"/>
                  </a:cubicBezTo>
                  <a:cubicBezTo>
                    <a:pt x="1306" y="1021"/>
                    <a:pt x="1354" y="1021"/>
                    <a:pt x="1325" y="944"/>
                  </a:cubicBezTo>
                  <a:cubicBezTo>
                    <a:pt x="1344" y="878"/>
                    <a:pt x="1315" y="820"/>
                    <a:pt x="1392" y="801"/>
                  </a:cubicBezTo>
                  <a:cubicBezTo>
                    <a:pt x="1449" y="782"/>
                    <a:pt x="1420" y="734"/>
                    <a:pt x="1402" y="696"/>
                  </a:cubicBezTo>
                  <a:cubicBezTo>
                    <a:pt x="1392" y="658"/>
                    <a:pt x="1402" y="639"/>
                    <a:pt x="1363" y="620"/>
                  </a:cubicBezTo>
                  <a:cubicBezTo>
                    <a:pt x="1344" y="601"/>
                    <a:pt x="1335" y="591"/>
                    <a:pt x="1315" y="572"/>
                  </a:cubicBezTo>
                  <a:lnTo>
                    <a:pt x="1315" y="572"/>
                  </a:lnTo>
                  <a:cubicBezTo>
                    <a:pt x="1230" y="611"/>
                    <a:pt x="1192" y="572"/>
                    <a:pt x="1144" y="525"/>
                  </a:cubicBezTo>
                  <a:cubicBezTo>
                    <a:pt x="1087" y="467"/>
                    <a:pt x="1144" y="420"/>
                    <a:pt x="1048" y="420"/>
                  </a:cubicBezTo>
                  <a:cubicBezTo>
                    <a:pt x="991" y="429"/>
                    <a:pt x="991" y="448"/>
                    <a:pt x="944" y="458"/>
                  </a:cubicBezTo>
                  <a:cubicBezTo>
                    <a:pt x="915" y="467"/>
                    <a:pt x="925" y="353"/>
                    <a:pt x="867" y="334"/>
                  </a:cubicBezTo>
                  <a:cubicBezTo>
                    <a:pt x="781" y="296"/>
                    <a:pt x="715" y="296"/>
                    <a:pt x="658" y="200"/>
                  </a:cubicBezTo>
                  <a:cubicBezTo>
                    <a:pt x="619" y="153"/>
                    <a:pt x="486" y="0"/>
                    <a:pt x="429" y="96"/>
                  </a:cubicBezTo>
                  <a:cubicBezTo>
                    <a:pt x="400" y="134"/>
                    <a:pt x="381" y="220"/>
                    <a:pt x="305" y="172"/>
                  </a:cubicBezTo>
                  <a:cubicBezTo>
                    <a:pt x="228" y="124"/>
                    <a:pt x="209" y="200"/>
                    <a:pt x="247" y="258"/>
                  </a:cubicBezTo>
                  <a:cubicBezTo>
                    <a:pt x="267" y="286"/>
                    <a:pt x="305" y="420"/>
                    <a:pt x="267" y="439"/>
                  </a:cubicBezTo>
                  <a:lnTo>
                    <a:pt x="267" y="439"/>
                  </a:lnTo>
                  <a:cubicBezTo>
                    <a:pt x="267" y="458"/>
                    <a:pt x="247" y="477"/>
                    <a:pt x="238" y="487"/>
                  </a:cubicBezTo>
                  <a:cubicBezTo>
                    <a:pt x="228" y="506"/>
                    <a:pt x="228" y="563"/>
                    <a:pt x="228" y="572"/>
                  </a:cubicBezTo>
                  <a:cubicBezTo>
                    <a:pt x="228" y="611"/>
                    <a:pt x="247" y="620"/>
                    <a:pt x="267" y="649"/>
                  </a:cubicBezTo>
                  <a:cubicBezTo>
                    <a:pt x="286" y="677"/>
                    <a:pt x="267" y="734"/>
                    <a:pt x="267" y="773"/>
                  </a:cubicBezTo>
                  <a:cubicBezTo>
                    <a:pt x="267" y="811"/>
                    <a:pt x="276" y="849"/>
                    <a:pt x="276" y="887"/>
                  </a:cubicBezTo>
                  <a:cubicBezTo>
                    <a:pt x="267" y="935"/>
                    <a:pt x="190" y="897"/>
                    <a:pt x="181" y="944"/>
                  </a:cubicBezTo>
                  <a:cubicBezTo>
                    <a:pt x="162" y="992"/>
                    <a:pt x="105" y="1021"/>
                    <a:pt x="76" y="1068"/>
                  </a:cubicBezTo>
                  <a:cubicBezTo>
                    <a:pt x="57" y="1116"/>
                    <a:pt x="66" y="1250"/>
                    <a:pt x="57" y="1316"/>
                  </a:cubicBezTo>
                  <a:cubicBezTo>
                    <a:pt x="38" y="1383"/>
                    <a:pt x="0" y="1412"/>
                    <a:pt x="57" y="1478"/>
                  </a:cubicBezTo>
                  <a:cubicBezTo>
                    <a:pt x="95" y="1517"/>
                    <a:pt x="152" y="1497"/>
                    <a:pt x="190" y="1536"/>
                  </a:cubicBezTo>
                  <a:cubicBezTo>
                    <a:pt x="219" y="1574"/>
                    <a:pt x="247" y="1583"/>
                    <a:pt x="286" y="1593"/>
                  </a:cubicBezTo>
                  <a:cubicBezTo>
                    <a:pt x="324" y="1622"/>
                    <a:pt x="400" y="1536"/>
                    <a:pt x="429" y="1583"/>
                  </a:cubicBezTo>
                  <a:cubicBezTo>
                    <a:pt x="476" y="1650"/>
                    <a:pt x="505" y="1650"/>
                    <a:pt x="572" y="1679"/>
                  </a:cubicBezTo>
                  <a:cubicBezTo>
                    <a:pt x="600" y="1679"/>
                    <a:pt x="639" y="1679"/>
                    <a:pt x="648" y="1707"/>
                  </a:cubicBezTo>
                  <a:cubicBezTo>
                    <a:pt x="648" y="1717"/>
                    <a:pt x="648" y="1736"/>
                    <a:pt x="658" y="1745"/>
                  </a:cubicBezTo>
                  <a:cubicBezTo>
                    <a:pt x="667" y="1755"/>
                    <a:pt x="705" y="1755"/>
                    <a:pt x="705" y="1784"/>
                  </a:cubicBezTo>
                  <a:cubicBezTo>
                    <a:pt x="705" y="1803"/>
                    <a:pt x="715" y="1841"/>
                    <a:pt x="724" y="1860"/>
                  </a:cubicBezTo>
                  <a:cubicBezTo>
                    <a:pt x="734" y="1898"/>
                    <a:pt x="734" y="1898"/>
                    <a:pt x="734" y="1898"/>
                  </a:cubicBezTo>
                  <a:lnTo>
                    <a:pt x="734" y="1898"/>
                  </a:lnTo>
                  <a:cubicBezTo>
                    <a:pt x="763" y="1917"/>
                    <a:pt x="829" y="1927"/>
                    <a:pt x="839" y="1965"/>
                  </a:cubicBezTo>
                  <a:cubicBezTo>
                    <a:pt x="848" y="2003"/>
                    <a:pt x="867" y="2003"/>
                    <a:pt x="896" y="2031"/>
                  </a:cubicBezTo>
                  <a:cubicBezTo>
                    <a:pt x="915" y="2060"/>
                    <a:pt x="906" y="2079"/>
                    <a:pt x="925" y="2108"/>
                  </a:cubicBezTo>
                  <a:cubicBezTo>
                    <a:pt x="953" y="2156"/>
                    <a:pt x="982" y="2194"/>
                    <a:pt x="1039" y="2222"/>
                  </a:cubicBezTo>
                  <a:cubicBezTo>
                    <a:pt x="1096" y="2260"/>
                    <a:pt x="1144" y="2394"/>
                    <a:pt x="1220" y="2327"/>
                  </a:cubicBezTo>
                  <a:cubicBezTo>
                    <a:pt x="1258" y="2298"/>
                    <a:pt x="1258" y="2251"/>
                    <a:pt x="1315" y="2241"/>
                  </a:cubicBezTo>
                  <a:cubicBezTo>
                    <a:pt x="1344" y="2241"/>
                    <a:pt x="1392" y="2241"/>
                    <a:pt x="1411" y="226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 name="Freeform 7"/>
            <p:cNvSpPr>
              <a:spLocks noChangeArrowheads="1"/>
            </p:cNvSpPr>
            <p:nvPr/>
          </p:nvSpPr>
          <p:spPr bwMode="auto">
            <a:xfrm>
              <a:off x="19417271" y="3907664"/>
              <a:ext cx="761894" cy="626195"/>
            </a:xfrm>
            <a:custGeom>
              <a:avLst/>
              <a:gdLst>
                <a:gd name="T0" fmla="*/ 296 w 1536"/>
                <a:gd name="T1" fmla="*/ 0 h 1260"/>
                <a:gd name="T2" fmla="*/ 296 w 1536"/>
                <a:gd name="T3" fmla="*/ 0 h 1260"/>
                <a:gd name="T4" fmla="*/ 343 w 1536"/>
                <a:gd name="T5" fmla="*/ 95 h 1260"/>
                <a:gd name="T6" fmla="*/ 381 w 1536"/>
                <a:gd name="T7" fmla="*/ 95 h 1260"/>
                <a:gd name="T8" fmla="*/ 448 w 1536"/>
                <a:gd name="T9" fmla="*/ 105 h 1260"/>
                <a:gd name="T10" fmla="*/ 486 w 1536"/>
                <a:gd name="T11" fmla="*/ 67 h 1260"/>
                <a:gd name="T12" fmla="*/ 525 w 1536"/>
                <a:gd name="T13" fmla="*/ 57 h 1260"/>
                <a:gd name="T14" fmla="*/ 601 w 1536"/>
                <a:gd name="T15" fmla="*/ 38 h 1260"/>
                <a:gd name="T16" fmla="*/ 744 w 1536"/>
                <a:gd name="T17" fmla="*/ 76 h 1260"/>
                <a:gd name="T18" fmla="*/ 896 w 1536"/>
                <a:gd name="T19" fmla="*/ 57 h 1260"/>
                <a:gd name="T20" fmla="*/ 954 w 1536"/>
                <a:gd name="T21" fmla="*/ 124 h 1260"/>
                <a:gd name="T22" fmla="*/ 1011 w 1536"/>
                <a:gd name="T23" fmla="*/ 181 h 1260"/>
                <a:gd name="T24" fmla="*/ 1125 w 1536"/>
                <a:gd name="T25" fmla="*/ 152 h 1260"/>
                <a:gd name="T26" fmla="*/ 1125 w 1536"/>
                <a:gd name="T27" fmla="*/ 152 h 1260"/>
                <a:gd name="T28" fmla="*/ 1154 w 1536"/>
                <a:gd name="T29" fmla="*/ 286 h 1260"/>
                <a:gd name="T30" fmla="*/ 1144 w 1536"/>
                <a:gd name="T31" fmla="*/ 496 h 1260"/>
                <a:gd name="T32" fmla="*/ 1259 w 1536"/>
                <a:gd name="T33" fmla="*/ 763 h 1260"/>
                <a:gd name="T34" fmla="*/ 1411 w 1536"/>
                <a:gd name="T35" fmla="*/ 973 h 1260"/>
                <a:gd name="T36" fmla="*/ 1535 w 1536"/>
                <a:gd name="T37" fmla="*/ 1078 h 1260"/>
                <a:gd name="T38" fmla="*/ 1535 w 1536"/>
                <a:gd name="T39" fmla="*/ 1078 h 1260"/>
                <a:gd name="T40" fmla="*/ 1411 w 1536"/>
                <a:gd name="T41" fmla="*/ 1163 h 1260"/>
                <a:gd name="T42" fmla="*/ 1287 w 1536"/>
                <a:gd name="T43" fmla="*/ 1259 h 1260"/>
                <a:gd name="T44" fmla="*/ 1192 w 1536"/>
                <a:gd name="T45" fmla="*/ 1259 h 1260"/>
                <a:gd name="T46" fmla="*/ 1192 w 1536"/>
                <a:gd name="T47" fmla="*/ 1259 h 1260"/>
                <a:gd name="T48" fmla="*/ 1106 w 1536"/>
                <a:gd name="T49" fmla="*/ 1230 h 1260"/>
                <a:gd name="T50" fmla="*/ 963 w 1536"/>
                <a:gd name="T51" fmla="*/ 1192 h 1260"/>
                <a:gd name="T52" fmla="*/ 849 w 1536"/>
                <a:gd name="T53" fmla="*/ 1125 h 1260"/>
                <a:gd name="T54" fmla="*/ 801 w 1536"/>
                <a:gd name="T55" fmla="*/ 1040 h 1260"/>
                <a:gd name="T56" fmla="*/ 667 w 1536"/>
                <a:gd name="T57" fmla="*/ 992 h 1260"/>
                <a:gd name="T58" fmla="*/ 458 w 1536"/>
                <a:gd name="T59" fmla="*/ 1020 h 1260"/>
                <a:gd name="T60" fmla="*/ 458 w 1536"/>
                <a:gd name="T61" fmla="*/ 1020 h 1260"/>
                <a:gd name="T62" fmla="*/ 420 w 1536"/>
                <a:gd name="T63" fmla="*/ 935 h 1260"/>
                <a:gd name="T64" fmla="*/ 400 w 1536"/>
                <a:gd name="T65" fmla="*/ 849 h 1260"/>
                <a:gd name="T66" fmla="*/ 324 w 1536"/>
                <a:gd name="T67" fmla="*/ 801 h 1260"/>
                <a:gd name="T68" fmla="*/ 324 w 1536"/>
                <a:gd name="T69" fmla="*/ 801 h 1260"/>
                <a:gd name="T70" fmla="*/ 258 w 1536"/>
                <a:gd name="T71" fmla="*/ 648 h 1260"/>
                <a:gd name="T72" fmla="*/ 219 w 1536"/>
                <a:gd name="T73" fmla="*/ 572 h 1260"/>
                <a:gd name="T74" fmla="*/ 181 w 1536"/>
                <a:gd name="T75" fmla="*/ 381 h 1260"/>
                <a:gd name="T76" fmla="*/ 95 w 1536"/>
                <a:gd name="T77" fmla="*/ 257 h 1260"/>
                <a:gd name="T78" fmla="*/ 0 w 1536"/>
                <a:gd name="T79" fmla="*/ 114 h 1260"/>
                <a:gd name="T80" fmla="*/ 0 w 1536"/>
                <a:gd name="T81" fmla="*/ 114 h 1260"/>
                <a:gd name="T82" fmla="*/ 48 w 1536"/>
                <a:gd name="T83" fmla="*/ 114 h 1260"/>
                <a:gd name="T84" fmla="*/ 153 w 1536"/>
                <a:gd name="T85" fmla="*/ 57 h 1260"/>
                <a:gd name="T86" fmla="*/ 219 w 1536"/>
                <a:gd name="T87" fmla="*/ 48 h 1260"/>
                <a:gd name="T88" fmla="*/ 296 w 1536"/>
                <a:gd name="T89" fmla="*/ 0 h 1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36" h="1260">
                  <a:moveTo>
                    <a:pt x="296" y="0"/>
                  </a:moveTo>
                  <a:lnTo>
                    <a:pt x="296" y="0"/>
                  </a:lnTo>
                  <a:cubicBezTo>
                    <a:pt x="305" y="29"/>
                    <a:pt x="324" y="76"/>
                    <a:pt x="343" y="95"/>
                  </a:cubicBezTo>
                  <a:cubicBezTo>
                    <a:pt x="353" y="95"/>
                    <a:pt x="372" y="95"/>
                    <a:pt x="381" y="95"/>
                  </a:cubicBezTo>
                  <a:cubicBezTo>
                    <a:pt x="400" y="95"/>
                    <a:pt x="420" y="114"/>
                    <a:pt x="448" y="105"/>
                  </a:cubicBezTo>
                  <a:cubicBezTo>
                    <a:pt x="467" y="105"/>
                    <a:pt x="467" y="76"/>
                    <a:pt x="486" y="67"/>
                  </a:cubicBezTo>
                  <a:cubicBezTo>
                    <a:pt x="505" y="48"/>
                    <a:pt x="505" y="57"/>
                    <a:pt x="525" y="57"/>
                  </a:cubicBezTo>
                  <a:cubicBezTo>
                    <a:pt x="543" y="57"/>
                    <a:pt x="563" y="10"/>
                    <a:pt x="601" y="38"/>
                  </a:cubicBezTo>
                  <a:cubicBezTo>
                    <a:pt x="658" y="86"/>
                    <a:pt x="658" y="95"/>
                    <a:pt x="744" y="76"/>
                  </a:cubicBezTo>
                  <a:cubicBezTo>
                    <a:pt x="792" y="67"/>
                    <a:pt x="849" y="38"/>
                    <a:pt x="896" y="57"/>
                  </a:cubicBezTo>
                  <a:cubicBezTo>
                    <a:pt x="934" y="67"/>
                    <a:pt x="944" y="86"/>
                    <a:pt x="954" y="124"/>
                  </a:cubicBezTo>
                  <a:cubicBezTo>
                    <a:pt x="954" y="143"/>
                    <a:pt x="982" y="181"/>
                    <a:pt x="1011" y="181"/>
                  </a:cubicBezTo>
                  <a:cubicBezTo>
                    <a:pt x="1039" y="181"/>
                    <a:pt x="1097" y="134"/>
                    <a:pt x="1125" y="152"/>
                  </a:cubicBezTo>
                  <a:lnTo>
                    <a:pt x="1125" y="152"/>
                  </a:lnTo>
                  <a:cubicBezTo>
                    <a:pt x="1125" y="191"/>
                    <a:pt x="1154" y="239"/>
                    <a:pt x="1154" y="286"/>
                  </a:cubicBezTo>
                  <a:cubicBezTo>
                    <a:pt x="1163" y="343"/>
                    <a:pt x="1154" y="429"/>
                    <a:pt x="1144" y="496"/>
                  </a:cubicBezTo>
                  <a:cubicBezTo>
                    <a:pt x="1116" y="639"/>
                    <a:pt x="1173" y="668"/>
                    <a:pt x="1259" y="763"/>
                  </a:cubicBezTo>
                  <a:cubicBezTo>
                    <a:pt x="1326" y="830"/>
                    <a:pt x="1335" y="925"/>
                    <a:pt x="1411" y="973"/>
                  </a:cubicBezTo>
                  <a:cubicBezTo>
                    <a:pt x="1459" y="1001"/>
                    <a:pt x="1497" y="1040"/>
                    <a:pt x="1535" y="1078"/>
                  </a:cubicBezTo>
                  <a:lnTo>
                    <a:pt x="1535" y="1078"/>
                  </a:lnTo>
                  <a:cubicBezTo>
                    <a:pt x="1497" y="1106"/>
                    <a:pt x="1450" y="1144"/>
                    <a:pt x="1411" y="1163"/>
                  </a:cubicBezTo>
                  <a:cubicBezTo>
                    <a:pt x="1373" y="1202"/>
                    <a:pt x="1335" y="1249"/>
                    <a:pt x="1287" y="1259"/>
                  </a:cubicBezTo>
                  <a:cubicBezTo>
                    <a:pt x="1259" y="1259"/>
                    <a:pt x="1221" y="1259"/>
                    <a:pt x="1192" y="1259"/>
                  </a:cubicBezTo>
                  <a:lnTo>
                    <a:pt x="1192" y="1259"/>
                  </a:lnTo>
                  <a:cubicBezTo>
                    <a:pt x="1106" y="1230"/>
                    <a:pt x="1106" y="1230"/>
                    <a:pt x="1106" y="1230"/>
                  </a:cubicBezTo>
                  <a:cubicBezTo>
                    <a:pt x="1059" y="1230"/>
                    <a:pt x="1020" y="1154"/>
                    <a:pt x="963" y="1192"/>
                  </a:cubicBezTo>
                  <a:cubicBezTo>
                    <a:pt x="896" y="1240"/>
                    <a:pt x="877" y="1173"/>
                    <a:pt x="849" y="1125"/>
                  </a:cubicBezTo>
                  <a:cubicBezTo>
                    <a:pt x="839" y="1106"/>
                    <a:pt x="820" y="1049"/>
                    <a:pt x="801" y="1040"/>
                  </a:cubicBezTo>
                  <a:cubicBezTo>
                    <a:pt x="772" y="1020"/>
                    <a:pt x="706" y="1001"/>
                    <a:pt x="667" y="992"/>
                  </a:cubicBezTo>
                  <a:cubicBezTo>
                    <a:pt x="582" y="973"/>
                    <a:pt x="534" y="982"/>
                    <a:pt x="458" y="1020"/>
                  </a:cubicBezTo>
                  <a:lnTo>
                    <a:pt x="458" y="1020"/>
                  </a:lnTo>
                  <a:cubicBezTo>
                    <a:pt x="448" y="992"/>
                    <a:pt x="429" y="963"/>
                    <a:pt x="420" y="935"/>
                  </a:cubicBezTo>
                  <a:cubicBezTo>
                    <a:pt x="410" y="896"/>
                    <a:pt x="410" y="877"/>
                    <a:pt x="400" y="849"/>
                  </a:cubicBezTo>
                  <a:cubicBezTo>
                    <a:pt x="381" y="820"/>
                    <a:pt x="343" y="811"/>
                    <a:pt x="324" y="801"/>
                  </a:cubicBezTo>
                  <a:lnTo>
                    <a:pt x="324" y="801"/>
                  </a:lnTo>
                  <a:cubicBezTo>
                    <a:pt x="315" y="773"/>
                    <a:pt x="258" y="677"/>
                    <a:pt x="258" y="648"/>
                  </a:cubicBezTo>
                  <a:cubicBezTo>
                    <a:pt x="258" y="620"/>
                    <a:pt x="238" y="591"/>
                    <a:pt x="219" y="572"/>
                  </a:cubicBezTo>
                  <a:cubicBezTo>
                    <a:pt x="181" y="515"/>
                    <a:pt x="162" y="458"/>
                    <a:pt x="181" y="381"/>
                  </a:cubicBezTo>
                  <a:cubicBezTo>
                    <a:pt x="162" y="324"/>
                    <a:pt x="133" y="296"/>
                    <a:pt x="95" y="257"/>
                  </a:cubicBezTo>
                  <a:cubicBezTo>
                    <a:pt x="57" y="229"/>
                    <a:pt x="9" y="162"/>
                    <a:pt x="0" y="114"/>
                  </a:cubicBezTo>
                  <a:lnTo>
                    <a:pt x="0" y="114"/>
                  </a:lnTo>
                  <a:cubicBezTo>
                    <a:pt x="19" y="114"/>
                    <a:pt x="29" y="124"/>
                    <a:pt x="48" y="114"/>
                  </a:cubicBezTo>
                  <a:cubicBezTo>
                    <a:pt x="86" y="86"/>
                    <a:pt x="105" y="38"/>
                    <a:pt x="153" y="57"/>
                  </a:cubicBezTo>
                  <a:cubicBezTo>
                    <a:pt x="191" y="67"/>
                    <a:pt x="200" y="57"/>
                    <a:pt x="219" y="48"/>
                  </a:cubicBezTo>
                  <a:cubicBezTo>
                    <a:pt x="248" y="29"/>
                    <a:pt x="267" y="10"/>
                    <a:pt x="296"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 name="Freeform 8"/>
            <p:cNvSpPr>
              <a:spLocks noChangeArrowheads="1"/>
            </p:cNvSpPr>
            <p:nvPr/>
          </p:nvSpPr>
          <p:spPr bwMode="auto">
            <a:xfrm>
              <a:off x="16691533" y="2742855"/>
              <a:ext cx="1103432" cy="1293990"/>
            </a:xfrm>
            <a:custGeom>
              <a:avLst/>
              <a:gdLst>
                <a:gd name="T0" fmla="*/ 2088 w 2222"/>
                <a:gd name="T1" fmla="*/ 1001 h 2604"/>
                <a:gd name="T2" fmla="*/ 2049 w 2222"/>
                <a:gd name="T3" fmla="*/ 725 h 2604"/>
                <a:gd name="T4" fmla="*/ 2040 w 2222"/>
                <a:gd name="T5" fmla="*/ 353 h 2604"/>
                <a:gd name="T6" fmla="*/ 2107 w 2222"/>
                <a:gd name="T7" fmla="*/ 315 h 2604"/>
                <a:gd name="T8" fmla="*/ 2068 w 2222"/>
                <a:gd name="T9" fmla="*/ 191 h 2604"/>
                <a:gd name="T10" fmla="*/ 2135 w 2222"/>
                <a:gd name="T11" fmla="*/ 95 h 2604"/>
                <a:gd name="T12" fmla="*/ 2154 w 2222"/>
                <a:gd name="T13" fmla="*/ 0 h 2604"/>
                <a:gd name="T14" fmla="*/ 1973 w 2222"/>
                <a:gd name="T15" fmla="*/ 143 h 2604"/>
                <a:gd name="T16" fmla="*/ 1706 w 2222"/>
                <a:gd name="T17" fmla="*/ 296 h 2604"/>
                <a:gd name="T18" fmla="*/ 1363 w 2222"/>
                <a:gd name="T19" fmla="*/ 563 h 2604"/>
                <a:gd name="T20" fmla="*/ 1239 w 2222"/>
                <a:gd name="T21" fmla="*/ 648 h 2604"/>
                <a:gd name="T22" fmla="*/ 1239 w 2222"/>
                <a:gd name="T23" fmla="*/ 763 h 2604"/>
                <a:gd name="T24" fmla="*/ 1125 w 2222"/>
                <a:gd name="T25" fmla="*/ 849 h 2604"/>
                <a:gd name="T26" fmla="*/ 992 w 2222"/>
                <a:gd name="T27" fmla="*/ 887 h 2604"/>
                <a:gd name="T28" fmla="*/ 830 w 2222"/>
                <a:gd name="T29" fmla="*/ 1001 h 2604"/>
                <a:gd name="T30" fmla="*/ 563 w 2222"/>
                <a:gd name="T31" fmla="*/ 1278 h 2604"/>
                <a:gd name="T32" fmla="*/ 238 w 2222"/>
                <a:gd name="T33" fmla="*/ 1135 h 2604"/>
                <a:gd name="T34" fmla="*/ 191 w 2222"/>
                <a:gd name="T35" fmla="*/ 1163 h 2604"/>
                <a:gd name="T36" fmla="*/ 67 w 2222"/>
                <a:gd name="T37" fmla="*/ 1230 h 2604"/>
                <a:gd name="T38" fmla="*/ 114 w 2222"/>
                <a:gd name="T39" fmla="*/ 1335 h 2604"/>
                <a:gd name="T40" fmla="*/ 267 w 2222"/>
                <a:gd name="T41" fmla="*/ 1555 h 2604"/>
                <a:gd name="T42" fmla="*/ 420 w 2222"/>
                <a:gd name="T43" fmla="*/ 1669 h 2604"/>
                <a:gd name="T44" fmla="*/ 391 w 2222"/>
                <a:gd name="T45" fmla="*/ 1955 h 2604"/>
                <a:gd name="T46" fmla="*/ 382 w 2222"/>
                <a:gd name="T47" fmla="*/ 2336 h 2604"/>
                <a:gd name="T48" fmla="*/ 467 w 2222"/>
                <a:gd name="T49" fmla="*/ 2327 h 2604"/>
                <a:gd name="T50" fmla="*/ 505 w 2222"/>
                <a:gd name="T51" fmla="*/ 2108 h 2604"/>
                <a:gd name="T52" fmla="*/ 658 w 2222"/>
                <a:gd name="T53" fmla="*/ 2012 h 2604"/>
                <a:gd name="T54" fmla="*/ 906 w 2222"/>
                <a:gd name="T55" fmla="*/ 1869 h 2604"/>
                <a:gd name="T56" fmla="*/ 1210 w 2222"/>
                <a:gd name="T57" fmla="*/ 2165 h 2604"/>
                <a:gd name="T58" fmla="*/ 1449 w 2222"/>
                <a:gd name="T59" fmla="*/ 2270 h 2604"/>
                <a:gd name="T60" fmla="*/ 1477 w 2222"/>
                <a:gd name="T61" fmla="*/ 2489 h 2604"/>
                <a:gd name="T62" fmla="*/ 1630 w 2222"/>
                <a:gd name="T63" fmla="*/ 2585 h 2604"/>
                <a:gd name="T64" fmla="*/ 1716 w 2222"/>
                <a:gd name="T65" fmla="*/ 2537 h 2604"/>
                <a:gd name="T66" fmla="*/ 1887 w 2222"/>
                <a:gd name="T67" fmla="*/ 2470 h 2604"/>
                <a:gd name="T68" fmla="*/ 2078 w 2222"/>
                <a:gd name="T69" fmla="*/ 2365 h 2604"/>
                <a:gd name="T70" fmla="*/ 2049 w 2222"/>
                <a:gd name="T71" fmla="*/ 2231 h 2604"/>
                <a:gd name="T72" fmla="*/ 2211 w 2222"/>
                <a:gd name="T73" fmla="*/ 2136 h 2604"/>
                <a:gd name="T74" fmla="*/ 2116 w 2222"/>
                <a:gd name="T75" fmla="*/ 1936 h 2604"/>
                <a:gd name="T76" fmla="*/ 2040 w 2222"/>
                <a:gd name="T77" fmla="*/ 1717 h 2604"/>
                <a:gd name="T78" fmla="*/ 1983 w 2222"/>
                <a:gd name="T79" fmla="*/ 1497 h 2604"/>
                <a:gd name="T80" fmla="*/ 2002 w 2222"/>
                <a:gd name="T81" fmla="*/ 1354 h 2604"/>
                <a:gd name="T82" fmla="*/ 2164 w 2222"/>
                <a:gd name="T83" fmla="*/ 1135 h 2604"/>
                <a:gd name="T84" fmla="*/ 2088 w 2222"/>
                <a:gd name="T85" fmla="*/ 1001 h 2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22" h="2604">
                  <a:moveTo>
                    <a:pt x="2088" y="1001"/>
                  </a:moveTo>
                  <a:lnTo>
                    <a:pt x="2088" y="1001"/>
                  </a:lnTo>
                  <a:cubicBezTo>
                    <a:pt x="2040" y="954"/>
                    <a:pt x="2011" y="934"/>
                    <a:pt x="2002" y="858"/>
                  </a:cubicBezTo>
                  <a:cubicBezTo>
                    <a:pt x="1983" y="782"/>
                    <a:pt x="2021" y="772"/>
                    <a:pt x="2049" y="725"/>
                  </a:cubicBezTo>
                  <a:cubicBezTo>
                    <a:pt x="2088" y="658"/>
                    <a:pt x="2049" y="610"/>
                    <a:pt x="2059" y="553"/>
                  </a:cubicBezTo>
                  <a:cubicBezTo>
                    <a:pt x="2078" y="486"/>
                    <a:pt x="2021" y="429"/>
                    <a:pt x="2040" y="353"/>
                  </a:cubicBezTo>
                  <a:cubicBezTo>
                    <a:pt x="2107" y="315"/>
                    <a:pt x="2107" y="315"/>
                    <a:pt x="2107" y="315"/>
                  </a:cubicBezTo>
                  <a:lnTo>
                    <a:pt x="2107" y="315"/>
                  </a:lnTo>
                  <a:cubicBezTo>
                    <a:pt x="2125" y="296"/>
                    <a:pt x="2164" y="276"/>
                    <a:pt x="2135" y="258"/>
                  </a:cubicBezTo>
                  <a:cubicBezTo>
                    <a:pt x="2116" y="238"/>
                    <a:pt x="2078" y="219"/>
                    <a:pt x="2068" y="191"/>
                  </a:cubicBezTo>
                  <a:cubicBezTo>
                    <a:pt x="2068" y="172"/>
                    <a:pt x="2088" y="143"/>
                    <a:pt x="2107" y="133"/>
                  </a:cubicBezTo>
                  <a:cubicBezTo>
                    <a:pt x="2116" y="114"/>
                    <a:pt x="2125" y="105"/>
                    <a:pt x="2135" y="95"/>
                  </a:cubicBezTo>
                  <a:cubicBezTo>
                    <a:pt x="2154" y="0"/>
                    <a:pt x="2154" y="0"/>
                    <a:pt x="2154" y="0"/>
                  </a:cubicBezTo>
                  <a:lnTo>
                    <a:pt x="2154" y="0"/>
                  </a:lnTo>
                  <a:cubicBezTo>
                    <a:pt x="2135" y="0"/>
                    <a:pt x="2125" y="0"/>
                    <a:pt x="2116" y="0"/>
                  </a:cubicBezTo>
                  <a:cubicBezTo>
                    <a:pt x="2030" y="0"/>
                    <a:pt x="2030" y="124"/>
                    <a:pt x="1973" y="143"/>
                  </a:cubicBezTo>
                  <a:cubicBezTo>
                    <a:pt x="1897" y="162"/>
                    <a:pt x="1859" y="219"/>
                    <a:pt x="1839" y="296"/>
                  </a:cubicBezTo>
                  <a:cubicBezTo>
                    <a:pt x="1811" y="372"/>
                    <a:pt x="1754" y="315"/>
                    <a:pt x="1706" y="296"/>
                  </a:cubicBezTo>
                  <a:cubicBezTo>
                    <a:pt x="1563" y="229"/>
                    <a:pt x="1563" y="381"/>
                    <a:pt x="1515" y="477"/>
                  </a:cubicBezTo>
                  <a:cubicBezTo>
                    <a:pt x="1477" y="553"/>
                    <a:pt x="1468" y="582"/>
                    <a:pt x="1363" y="563"/>
                  </a:cubicBezTo>
                  <a:cubicBezTo>
                    <a:pt x="1296" y="553"/>
                    <a:pt x="1325" y="610"/>
                    <a:pt x="1287" y="639"/>
                  </a:cubicBezTo>
                  <a:cubicBezTo>
                    <a:pt x="1277" y="648"/>
                    <a:pt x="1248" y="639"/>
                    <a:pt x="1239" y="648"/>
                  </a:cubicBezTo>
                  <a:cubicBezTo>
                    <a:pt x="1210" y="706"/>
                    <a:pt x="1210" y="706"/>
                    <a:pt x="1210" y="706"/>
                  </a:cubicBezTo>
                  <a:cubicBezTo>
                    <a:pt x="1210" y="734"/>
                    <a:pt x="1239" y="725"/>
                    <a:pt x="1239" y="763"/>
                  </a:cubicBezTo>
                  <a:cubicBezTo>
                    <a:pt x="1239" y="782"/>
                    <a:pt x="1191" y="782"/>
                    <a:pt x="1182" y="782"/>
                  </a:cubicBezTo>
                  <a:cubicBezTo>
                    <a:pt x="1125" y="782"/>
                    <a:pt x="1162" y="868"/>
                    <a:pt x="1125" y="849"/>
                  </a:cubicBezTo>
                  <a:cubicBezTo>
                    <a:pt x="1106" y="839"/>
                    <a:pt x="1078" y="801"/>
                    <a:pt x="1068" y="820"/>
                  </a:cubicBezTo>
                  <a:cubicBezTo>
                    <a:pt x="1049" y="849"/>
                    <a:pt x="1001" y="868"/>
                    <a:pt x="992" y="887"/>
                  </a:cubicBezTo>
                  <a:cubicBezTo>
                    <a:pt x="973" y="954"/>
                    <a:pt x="944" y="925"/>
                    <a:pt x="896" y="954"/>
                  </a:cubicBezTo>
                  <a:cubicBezTo>
                    <a:pt x="877" y="973"/>
                    <a:pt x="858" y="982"/>
                    <a:pt x="830" y="1001"/>
                  </a:cubicBezTo>
                  <a:cubicBezTo>
                    <a:pt x="753" y="1049"/>
                    <a:pt x="696" y="1135"/>
                    <a:pt x="649" y="1201"/>
                  </a:cubicBezTo>
                  <a:cubicBezTo>
                    <a:pt x="620" y="1240"/>
                    <a:pt x="572" y="1230"/>
                    <a:pt x="563" y="1278"/>
                  </a:cubicBezTo>
                  <a:cubicBezTo>
                    <a:pt x="534" y="1392"/>
                    <a:pt x="372" y="1240"/>
                    <a:pt x="324" y="1192"/>
                  </a:cubicBezTo>
                  <a:cubicBezTo>
                    <a:pt x="305" y="1173"/>
                    <a:pt x="258" y="1154"/>
                    <a:pt x="238" y="1135"/>
                  </a:cubicBezTo>
                  <a:lnTo>
                    <a:pt x="238" y="1135"/>
                  </a:lnTo>
                  <a:cubicBezTo>
                    <a:pt x="191" y="1163"/>
                    <a:pt x="191" y="1163"/>
                    <a:pt x="191" y="1163"/>
                  </a:cubicBezTo>
                  <a:cubicBezTo>
                    <a:pt x="153" y="1163"/>
                    <a:pt x="143" y="1144"/>
                    <a:pt x="124" y="1125"/>
                  </a:cubicBezTo>
                  <a:cubicBezTo>
                    <a:pt x="76" y="1078"/>
                    <a:pt x="95" y="1211"/>
                    <a:pt x="67" y="1230"/>
                  </a:cubicBezTo>
                  <a:cubicBezTo>
                    <a:pt x="38" y="1240"/>
                    <a:pt x="0" y="1316"/>
                    <a:pt x="0" y="1345"/>
                  </a:cubicBezTo>
                  <a:cubicBezTo>
                    <a:pt x="29" y="1364"/>
                    <a:pt x="86" y="1316"/>
                    <a:pt x="114" y="1335"/>
                  </a:cubicBezTo>
                  <a:cubicBezTo>
                    <a:pt x="114" y="1373"/>
                    <a:pt x="124" y="1535"/>
                    <a:pt x="153" y="1555"/>
                  </a:cubicBezTo>
                  <a:cubicBezTo>
                    <a:pt x="172" y="1573"/>
                    <a:pt x="229" y="1545"/>
                    <a:pt x="267" y="1555"/>
                  </a:cubicBezTo>
                  <a:cubicBezTo>
                    <a:pt x="277" y="1564"/>
                    <a:pt x="286" y="1602"/>
                    <a:pt x="296" y="1612"/>
                  </a:cubicBezTo>
                  <a:cubicBezTo>
                    <a:pt x="305" y="1659"/>
                    <a:pt x="382" y="1659"/>
                    <a:pt x="420" y="1669"/>
                  </a:cubicBezTo>
                  <a:cubicBezTo>
                    <a:pt x="467" y="1707"/>
                    <a:pt x="420" y="1822"/>
                    <a:pt x="420" y="1860"/>
                  </a:cubicBezTo>
                  <a:cubicBezTo>
                    <a:pt x="420" y="1917"/>
                    <a:pt x="429" y="1907"/>
                    <a:pt x="391" y="1955"/>
                  </a:cubicBezTo>
                  <a:cubicBezTo>
                    <a:pt x="362" y="1993"/>
                    <a:pt x="362" y="2041"/>
                    <a:pt x="362" y="2079"/>
                  </a:cubicBezTo>
                  <a:cubicBezTo>
                    <a:pt x="382" y="2336"/>
                    <a:pt x="382" y="2336"/>
                    <a:pt x="382" y="2336"/>
                  </a:cubicBezTo>
                  <a:lnTo>
                    <a:pt x="382" y="2336"/>
                  </a:lnTo>
                  <a:cubicBezTo>
                    <a:pt x="391" y="2336"/>
                    <a:pt x="458" y="2336"/>
                    <a:pt x="467" y="2327"/>
                  </a:cubicBezTo>
                  <a:cubicBezTo>
                    <a:pt x="477" y="2289"/>
                    <a:pt x="467" y="2231"/>
                    <a:pt x="467" y="2193"/>
                  </a:cubicBezTo>
                  <a:cubicBezTo>
                    <a:pt x="477" y="2165"/>
                    <a:pt x="477" y="2117"/>
                    <a:pt x="505" y="2108"/>
                  </a:cubicBezTo>
                  <a:cubicBezTo>
                    <a:pt x="525" y="2098"/>
                    <a:pt x="553" y="2117"/>
                    <a:pt x="572" y="2098"/>
                  </a:cubicBezTo>
                  <a:cubicBezTo>
                    <a:pt x="601" y="2069"/>
                    <a:pt x="629" y="2022"/>
                    <a:pt x="658" y="2012"/>
                  </a:cubicBezTo>
                  <a:cubicBezTo>
                    <a:pt x="706" y="1993"/>
                    <a:pt x="725" y="2022"/>
                    <a:pt x="772" y="1974"/>
                  </a:cubicBezTo>
                  <a:cubicBezTo>
                    <a:pt x="811" y="1936"/>
                    <a:pt x="849" y="1898"/>
                    <a:pt x="906" y="1869"/>
                  </a:cubicBezTo>
                  <a:cubicBezTo>
                    <a:pt x="982" y="1822"/>
                    <a:pt x="1059" y="1964"/>
                    <a:pt x="1097" y="2003"/>
                  </a:cubicBezTo>
                  <a:cubicBezTo>
                    <a:pt x="1153" y="2060"/>
                    <a:pt x="1162" y="2108"/>
                    <a:pt x="1210" y="2165"/>
                  </a:cubicBezTo>
                  <a:cubicBezTo>
                    <a:pt x="1296" y="2279"/>
                    <a:pt x="1334" y="1984"/>
                    <a:pt x="1382" y="2136"/>
                  </a:cubicBezTo>
                  <a:cubicBezTo>
                    <a:pt x="1401" y="2203"/>
                    <a:pt x="1410" y="2222"/>
                    <a:pt x="1449" y="2270"/>
                  </a:cubicBezTo>
                  <a:cubicBezTo>
                    <a:pt x="1468" y="2308"/>
                    <a:pt x="1410" y="2375"/>
                    <a:pt x="1429" y="2413"/>
                  </a:cubicBezTo>
                  <a:cubicBezTo>
                    <a:pt x="1468" y="2441"/>
                    <a:pt x="1468" y="2451"/>
                    <a:pt x="1477" y="2489"/>
                  </a:cubicBezTo>
                  <a:cubicBezTo>
                    <a:pt x="1487" y="2527"/>
                    <a:pt x="1477" y="2575"/>
                    <a:pt x="1515" y="2594"/>
                  </a:cubicBezTo>
                  <a:cubicBezTo>
                    <a:pt x="1544" y="2603"/>
                    <a:pt x="1611" y="2565"/>
                    <a:pt x="1630" y="2585"/>
                  </a:cubicBezTo>
                  <a:lnTo>
                    <a:pt x="1630" y="2585"/>
                  </a:lnTo>
                  <a:cubicBezTo>
                    <a:pt x="1658" y="2575"/>
                    <a:pt x="1677" y="2546"/>
                    <a:pt x="1716" y="2537"/>
                  </a:cubicBezTo>
                  <a:cubicBezTo>
                    <a:pt x="1754" y="2518"/>
                    <a:pt x="1782" y="2498"/>
                    <a:pt x="1821" y="2480"/>
                  </a:cubicBezTo>
                  <a:cubicBezTo>
                    <a:pt x="1849" y="2470"/>
                    <a:pt x="1859" y="2470"/>
                    <a:pt x="1887" y="2470"/>
                  </a:cubicBezTo>
                  <a:cubicBezTo>
                    <a:pt x="1935" y="2470"/>
                    <a:pt x="1963" y="2451"/>
                    <a:pt x="1992" y="2422"/>
                  </a:cubicBezTo>
                  <a:cubicBezTo>
                    <a:pt x="2021" y="2403"/>
                    <a:pt x="2059" y="2375"/>
                    <a:pt x="2078" y="2365"/>
                  </a:cubicBezTo>
                  <a:lnTo>
                    <a:pt x="2078" y="2365"/>
                  </a:lnTo>
                  <a:cubicBezTo>
                    <a:pt x="2078" y="2346"/>
                    <a:pt x="2030" y="2260"/>
                    <a:pt x="2049" y="2231"/>
                  </a:cubicBezTo>
                  <a:cubicBezTo>
                    <a:pt x="2059" y="2231"/>
                    <a:pt x="2068" y="2231"/>
                    <a:pt x="2078" y="2231"/>
                  </a:cubicBezTo>
                  <a:cubicBezTo>
                    <a:pt x="2145" y="2231"/>
                    <a:pt x="2173" y="2174"/>
                    <a:pt x="2211" y="2136"/>
                  </a:cubicBezTo>
                  <a:cubicBezTo>
                    <a:pt x="2221" y="2069"/>
                    <a:pt x="2173" y="2079"/>
                    <a:pt x="2164" y="2031"/>
                  </a:cubicBezTo>
                  <a:cubicBezTo>
                    <a:pt x="2145" y="1964"/>
                    <a:pt x="2164" y="1993"/>
                    <a:pt x="2116" y="1936"/>
                  </a:cubicBezTo>
                  <a:cubicBezTo>
                    <a:pt x="2097" y="1917"/>
                    <a:pt x="2040" y="1879"/>
                    <a:pt x="2049" y="1850"/>
                  </a:cubicBezTo>
                  <a:cubicBezTo>
                    <a:pt x="2059" y="1774"/>
                    <a:pt x="2125" y="1802"/>
                    <a:pt x="2040" y="1717"/>
                  </a:cubicBezTo>
                  <a:cubicBezTo>
                    <a:pt x="2011" y="1688"/>
                    <a:pt x="1963" y="1640"/>
                    <a:pt x="1954" y="1592"/>
                  </a:cubicBezTo>
                  <a:cubicBezTo>
                    <a:pt x="1954" y="1564"/>
                    <a:pt x="2011" y="1545"/>
                    <a:pt x="1983" y="1497"/>
                  </a:cubicBezTo>
                  <a:cubicBezTo>
                    <a:pt x="1973" y="1478"/>
                    <a:pt x="1973" y="1440"/>
                    <a:pt x="1963" y="1411"/>
                  </a:cubicBezTo>
                  <a:cubicBezTo>
                    <a:pt x="1954" y="1354"/>
                    <a:pt x="1944" y="1335"/>
                    <a:pt x="2002" y="1354"/>
                  </a:cubicBezTo>
                  <a:cubicBezTo>
                    <a:pt x="2068" y="1383"/>
                    <a:pt x="2097" y="1335"/>
                    <a:pt x="2145" y="1306"/>
                  </a:cubicBezTo>
                  <a:cubicBezTo>
                    <a:pt x="2202" y="1249"/>
                    <a:pt x="2202" y="1201"/>
                    <a:pt x="2164" y="1135"/>
                  </a:cubicBezTo>
                  <a:cubicBezTo>
                    <a:pt x="2154" y="1106"/>
                    <a:pt x="2145" y="1087"/>
                    <a:pt x="2125" y="1068"/>
                  </a:cubicBezTo>
                  <a:cubicBezTo>
                    <a:pt x="2116" y="1049"/>
                    <a:pt x="2107" y="1030"/>
                    <a:pt x="2088" y="100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 name="Freeform 9"/>
            <p:cNvSpPr>
              <a:spLocks noChangeArrowheads="1"/>
            </p:cNvSpPr>
            <p:nvPr/>
          </p:nvSpPr>
          <p:spPr bwMode="auto">
            <a:xfrm>
              <a:off x="17674550" y="2898308"/>
              <a:ext cx="1405563" cy="1083798"/>
            </a:xfrm>
            <a:custGeom>
              <a:avLst/>
              <a:gdLst>
                <a:gd name="T0" fmla="*/ 105 w 2833"/>
                <a:gd name="T1" fmla="*/ 686 h 2184"/>
                <a:gd name="T2" fmla="*/ 66 w 2833"/>
                <a:gd name="T3" fmla="*/ 410 h 2184"/>
                <a:gd name="T4" fmla="*/ 57 w 2833"/>
                <a:gd name="T5" fmla="*/ 38 h 2184"/>
                <a:gd name="T6" fmla="*/ 124 w 2833"/>
                <a:gd name="T7" fmla="*/ 0 h 2184"/>
                <a:gd name="T8" fmla="*/ 200 w 2833"/>
                <a:gd name="T9" fmla="*/ 47 h 2184"/>
                <a:gd name="T10" fmla="*/ 448 w 2833"/>
                <a:gd name="T11" fmla="*/ 152 h 2184"/>
                <a:gd name="T12" fmla="*/ 734 w 2833"/>
                <a:gd name="T13" fmla="*/ 410 h 2184"/>
                <a:gd name="T14" fmla="*/ 1001 w 2833"/>
                <a:gd name="T15" fmla="*/ 601 h 2184"/>
                <a:gd name="T16" fmla="*/ 1268 w 2833"/>
                <a:gd name="T17" fmla="*/ 744 h 2184"/>
                <a:gd name="T18" fmla="*/ 1440 w 2833"/>
                <a:gd name="T19" fmla="*/ 524 h 2184"/>
                <a:gd name="T20" fmla="*/ 1564 w 2833"/>
                <a:gd name="T21" fmla="*/ 286 h 2184"/>
                <a:gd name="T22" fmla="*/ 1888 w 2833"/>
                <a:gd name="T23" fmla="*/ 391 h 2184"/>
                <a:gd name="T24" fmla="*/ 2126 w 2833"/>
                <a:gd name="T25" fmla="*/ 295 h 2184"/>
                <a:gd name="T26" fmla="*/ 2365 w 2833"/>
                <a:gd name="T27" fmla="*/ 324 h 2184"/>
                <a:gd name="T28" fmla="*/ 2336 w 2833"/>
                <a:gd name="T29" fmla="*/ 372 h 2184"/>
                <a:gd name="T30" fmla="*/ 2365 w 2833"/>
                <a:gd name="T31" fmla="*/ 534 h 2184"/>
                <a:gd name="T32" fmla="*/ 2374 w 2833"/>
                <a:gd name="T33" fmla="*/ 772 h 2184"/>
                <a:gd name="T34" fmla="*/ 2174 w 2833"/>
                <a:gd name="T35" fmla="*/ 953 h 2184"/>
                <a:gd name="T36" fmla="*/ 2155 w 2833"/>
                <a:gd name="T37" fmla="*/ 1363 h 2184"/>
                <a:gd name="T38" fmla="*/ 2384 w 2833"/>
                <a:gd name="T39" fmla="*/ 1478 h 2184"/>
                <a:gd name="T40" fmla="*/ 2670 w 2833"/>
                <a:gd name="T41" fmla="*/ 1564 h 2184"/>
                <a:gd name="T42" fmla="*/ 2756 w 2833"/>
                <a:gd name="T43" fmla="*/ 1630 h 2184"/>
                <a:gd name="T44" fmla="*/ 2822 w 2833"/>
                <a:gd name="T45" fmla="*/ 1745 h 2184"/>
                <a:gd name="T46" fmla="*/ 2832 w 2833"/>
                <a:gd name="T47" fmla="*/ 1783 h 2184"/>
                <a:gd name="T48" fmla="*/ 2632 w 2833"/>
                <a:gd name="T49" fmla="*/ 1707 h 2184"/>
                <a:gd name="T50" fmla="*/ 2412 w 2833"/>
                <a:gd name="T51" fmla="*/ 2165 h 2184"/>
                <a:gd name="T52" fmla="*/ 2126 w 2833"/>
                <a:gd name="T53" fmla="*/ 1964 h 2184"/>
                <a:gd name="T54" fmla="*/ 1888 w 2833"/>
                <a:gd name="T55" fmla="*/ 1964 h 2184"/>
                <a:gd name="T56" fmla="*/ 1649 w 2833"/>
                <a:gd name="T57" fmla="*/ 2107 h 2184"/>
                <a:gd name="T58" fmla="*/ 1363 w 2833"/>
                <a:gd name="T59" fmla="*/ 1945 h 2184"/>
                <a:gd name="T60" fmla="*/ 1192 w 2833"/>
                <a:gd name="T61" fmla="*/ 1716 h 2184"/>
                <a:gd name="T62" fmla="*/ 1125 w 2833"/>
                <a:gd name="T63" fmla="*/ 1869 h 2184"/>
                <a:gd name="T64" fmla="*/ 1020 w 2833"/>
                <a:gd name="T65" fmla="*/ 1802 h 2184"/>
                <a:gd name="T66" fmla="*/ 886 w 2833"/>
                <a:gd name="T67" fmla="*/ 1478 h 2184"/>
                <a:gd name="T68" fmla="*/ 925 w 2833"/>
                <a:gd name="T69" fmla="*/ 1363 h 2184"/>
                <a:gd name="T70" fmla="*/ 534 w 2833"/>
                <a:gd name="T71" fmla="*/ 791 h 2184"/>
                <a:gd name="T72" fmla="*/ 391 w 2833"/>
                <a:gd name="T73" fmla="*/ 686 h 2184"/>
                <a:gd name="T74" fmla="*/ 200 w 2833"/>
                <a:gd name="T75" fmla="*/ 715 h 2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33" h="2184">
                  <a:moveTo>
                    <a:pt x="105" y="686"/>
                  </a:moveTo>
                  <a:lnTo>
                    <a:pt x="105" y="686"/>
                  </a:lnTo>
                  <a:cubicBezTo>
                    <a:pt x="57" y="639"/>
                    <a:pt x="28" y="619"/>
                    <a:pt x="19" y="543"/>
                  </a:cubicBezTo>
                  <a:cubicBezTo>
                    <a:pt x="0" y="467"/>
                    <a:pt x="38" y="457"/>
                    <a:pt x="66" y="410"/>
                  </a:cubicBezTo>
                  <a:cubicBezTo>
                    <a:pt x="105" y="343"/>
                    <a:pt x="66" y="295"/>
                    <a:pt x="76" y="238"/>
                  </a:cubicBezTo>
                  <a:cubicBezTo>
                    <a:pt x="95" y="171"/>
                    <a:pt x="38" y="114"/>
                    <a:pt x="57" y="38"/>
                  </a:cubicBezTo>
                  <a:cubicBezTo>
                    <a:pt x="124" y="0"/>
                    <a:pt x="124" y="0"/>
                    <a:pt x="124" y="0"/>
                  </a:cubicBezTo>
                  <a:lnTo>
                    <a:pt x="124" y="0"/>
                  </a:lnTo>
                  <a:cubicBezTo>
                    <a:pt x="133" y="9"/>
                    <a:pt x="152" y="19"/>
                    <a:pt x="162" y="28"/>
                  </a:cubicBezTo>
                  <a:cubicBezTo>
                    <a:pt x="171" y="38"/>
                    <a:pt x="190" y="38"/>
                    <a:pt x="200" y="47"/>
                  </a:cubicBezTo>
                  <a:cubicBezTo>
                    <a:pt x="200" y="95"/>
                    <a:pt x="267" y="66"/>
                    <a:pt x="295" y="57"/>
                  </a:cubicBezTo>
                  <a:cubicBezTo>
                    <a:pt x="400" y="57"/>
                    <a:pt x="381" y="105"/>
                    <a:pt x="448" y="152"/>
                  </a:cubicBezTo>
                  <a:cubicBezTo>
                    <a:pt x="534" y="219"/>
                    <a:pt x="658" y="190"/>
                    <a:pt x="658" y="333"/>
                  </a:cubicBezTo>
                  <a:cubicBezTo>
                    <a:pt x="658" y="362"/>
                    <a:pt x="724" y="372"/>
                    <a:pt x="734" y="410"/>
                  </a:cubicBezTo>
                  <a:cubicBezTo>
                    <a:pt x="743" y="448"/>
                    <a:pt x="724" y="505"/>
                    <a:pt x="791" y="505"/>
                  </a:cubicBezTo>
                  <a:cubicBezTo>
                    <a:pt x="877" y="505"/>
                    <a:pt x="944" y="524"/>
                    <a:pt x="1001" y="601"/>
                  </a:cubicBezTo>
                  <a:cubicBezTo>
                    <a:pt x="1039" y="648"/>
                    <a:pt x="1010" y="715"/>
                    <a:pt x="1077" y="772"/>
                  </a:cubicBezTo>
                  <a:cubicBezTo>
                    <a:pt x="1106" y="791"/>
                    <a:pt x="1239" y="763"/>
                    <a:pt x="1268" y="744"/>
                  </a:cubicBezTo>
                  <a:cubicBezTo>
                    <a:pt x="1297" y="724"/>
                    <a:pt x="1306" y="686"/>
                    <a:pt x="1325" y="667"/>
                  </a:cubicBezTo>
                  <a:cubicBezTo>
                    <a:pt x="1363" y="610"/>
                    <a:pt x="1430" y="610"/>
                    <a:pt x="1440" y="524"/>
                  </a:cubicBezTo>
                  <a:cubicBezTo>
                    <a:pt x="1440" y="476"/>
                    <a:pt x="1402" y="438"/>
                    <a:pt x="1430" y="400"/>
                  </a:cubicBezTo>
                  <a:cubicBezTo>
                    <a:pt x="1449" y="372"/>
                    <a:pt x="1544" y="219"/>
                    <a:pt x="1564" y="286"/>
                  </a:cubicBezTo>
                  <a:cubicBezTo>
                    <a:pt x="1592" y="476"/>
                    <a:pt x="1697" y="267"/>
                    <a:pt x="1811" y="267"/>
                  </a:cubicBezTo>
                  <a:cubicBezTo>
                    <a:pt x="1859" y="267"/>
                    <a:pt x="1869" y="362"/>
                    <a:pt x="1888" y="391"/>
                  </a:cubicBezTo>
                  <a:cubicBezTo>
                    <a:pt x="1945" y="476"/>
                    <a:pt x="1983" y="343"/>
                    <a:pt x="2012" y="314"/>
                  </a:cubicBezTo>
                  <a:cubicBezTo>
                    <a:pt x="2040" y="305"/>
                    <a:pt x="2088" y="267"/>
                    <a:pt x="2126" y="295"/>
                  </a:cubicBezTo>
                  <a:cubicBezTo>
                    <a:pt x="2164" y="314"/>
                    <a:pt x="2145" y="372"/>
                    <a:pt x="2212" y="362"/>
                  </a:cubicBezTo>
                  <a:cubicBezTo>
                    <a:pt x="2260" y="343"/>
                    <a:pt x="2317" y="314"/>
                    <a:pt x="2365" y="324"/>
                  </a:cubicBezTo>
                  <a:lnTo>
                    <a:pt x="2365" y="324"/>
                  </a:lnTo>
                  <a:cubicBezTo>
                    <a:pt x="2365" y="343"/>
                    <a:pt x="2345" y="362"/>
                    <a:pt x="2336" y="372"/>
                  </a:cubicBezTo>
                  <a:cubicBezTo>
                    <a:pt x="2326" y="391"/>
                    <a:pt x="2326" y="448"/>
                    <a:pt x="2326" y="457"/>
                  </a:cubicBezTo>
                  <a:cubicBezTo>
                    <a:pt x="2326" y="496"/>
                    <a:pt x="2345" y="505"/>
                    <a:pt x="2365" y="534"/>
                  </a:cubicBezTo>
                  <a:cubicBezTo>
                    <a:pt x="2384" y="562"/>
                    <a:pt x="2365" y="619"/>
                    <a:pt x="2365" y="658"/>
                  </a:cubicBezTo>
                  <a:cubicBezTo>
                    <a:pt x="2365" y="696"/>
                    <a:pt x="2374" y="734"/>
                    <a:pt x="2374" y="772"/>
                  </a:cubicBezTo>
                  <a:cubicBezTo>
                    <a:pt x="2365" y="820"/>
                    <a:pt x="2288" y="782"/>
                    <a:pt x="2279" y="829"/>
                  </a:cubicBezTo>
                  <a:cubicBezTo>
                    <a:pt x="2260" y="877"/>
                    <a:pt x="2203" y="906"/>
                    <a:pt x="2174" y="953"/>
                  </a:cubicBezTo>
                  <a:cubicBezTo>
                    <a:pt x="2155" y="1001"/>
                    <a:pt x="2164" y="1135"/>
                    <a:pt x="2155" y="1201"/>
                  </a:cubicBezTo>
                  <a:cubicBezTo>
                    <a:pt x="2136" y="1268"/>
                    <a:pt x="2098" y="1297"/>
                    <a:pt x="2155" y="1363"/>
                  </a:cubicBezTo>
                  <a:cubicBezTo>
                    <a:pt x="2193" y="1402"/>
                    <a:pt x="2250" y="1382"/>
                    <a:pt x="2288" y="1421"/>
                  </a:cubicBezTo>
                  <a:cubicBezTo>
                    <a:pt x="2317" y="1459"/>
                    <a:pt x="2345" y="1468"/>
                    <a:pt x="2384" y="1478"/>
                  </a:cubicBezTo>
                  <a:cubicBezTo>
                    <a:pt x="2422" y="1507"/>
                    <a:pt x="2498" y="1421"/>
                    <a:pt x="2527" y="1468"/>
                  </a:cubicBezTo>
                  <a:cubicBezTo>
                    <a:pt x="2574" y="1535"/>
                    <a:pt x="2603" y="1535"/>
                    <a:pt x="2670" y="1564"/>
                  </a:cubicBezTo>
                  <a:cubicBezTo>
                    <a:pt x="2698" y="1564"/>
                    <a:pt x="2737" y="1564"/>
                    <a:pt x="2746" y="1592"/>
                  </a:cubicBezTo>
                  <a:cubicBezTo>
                    <a:pt x="2746" y="1602"/>
                    <a:pt x="2746" y="1621"/>
                    <a:pt x="2756" y="1630"/>
                  </a:cubicBezTo>
                  <a:cubicBezTo>
                    <a:pt x="2765" y="1640"/>
                    <a:pt x="2803" y="1640"/>
                    <a:pt x="2803" y="1669"/>
                  </a:cubicBezTo>
                  <a:cubicBezTo>
                    <a:pt x="2803" y="1688"/>
                    <a:pt x="2813" y="1726"/>
                    <a:pt x="2822" y="1745"/>
                  </a:cubicBezTo>
                  <a:cubicBezTo>
                    <a:pt x="2832" y="1783"/>
                    <a:pt x="2832" y="1783"/>
                    <a:pt x="2832" y="1783"/>
                  </a:cubicBezTo>
                  <a:lnTo>
                    <a:pt x="2832" y="1783"/>
                  </a:lnTo>
                  <a:cubicBezTo>
                    <a:pt x="2765" y="1783"/>
                    <a:pt x="2746" y="1802"/>
                    <a:pt x="2737" y="1735"/>
                  </a:cubicBezTo>
                  <a:cubicBezTo>
                    <a:pt x="2727" y="1678"/>
                    <a:pt x="2670" y="1669"/>
                    <a:pt x="2632" y="1707"/>
                  </a:cubicBezTo>
                  <a:cubicBezTo>
                    <a:pt x="2536" y="1802"/>
                    <a:pt x="2536" y="1974"/>
                    <a:pt x="2470" y="2088"/>
                  </a:cubicBezTo>
                  <a:cubicBezTo>
                    <a:pt x="2460" y="2098"/>
                    <a:pt x="2422" y="2183"/>
                    <a:pt x="2412" y="2165"/>
                  </a:cubicBezTo>
                  <a:cubicBezTo>
                    <a:pt x="2403" y="2165"/>
                    <a:pt x="2374" y="2107"/>
                    <a:pt x="2374" y="2098"/>
                  </a:cubicBezTo>
                  <a:cubicBezTo>
                    <a:pt x="2345" y="1955"/>
                    <a:pt x="2203" y="2031"/>
                    <a:pt x="2126" y="1964"/>
                  </a:cubicBezTo>
                  <a:cubicBezTo>
                    <a:pt x="2059" y="1907"/>
                    <a:pt x="2069" y="1907"/>
                    <a:pt x="1983" y="1955"/>
                  </a:cubicBezTo>
                  <a:cubicBezTo>
                    <a:pt x="1954" y="1964"/>
                    <a:pt x="1926" y="1955"/>
                    <a:pt x="1888" y="1964"/>
                  </a:cubicBezTo>
                  <a:lnTo>
                    <a:pt x="1888" y="1964"/>
                  </a:lnTo>
                  <a:cubicBezTo>
                    <a:pt x="1811" y="2002"/>
                    <a:pt x="1726" y="2060"/>
                    <a:pt x="1649" y="2107"/>
                  </a:cubicBezTo>
                  <a:cubicBezTo>
                    <a:pt x="1544" y="2183"/>
                    <a:pt x="1516" y="2069"/>
                    <a:pt x="1411" y="2079"/>
                  </a:cubicBezTo>
                  <a:cubicBezTo>
                    <a:pt x="1382" y="2079"/>
                    <a:pt x="1363" y="1974"/>
                    <a:pt x="1363" y="1945"/>
                  </a:cubicBezTo>
                  <a:cubicBezTo>
                    <a:pt x="1363" y="1859"/>
                    <a:pt x="1354" y="1840"/>
                    <a:pt x="1277" y="1802"/>
                  </a:cubicBezTo>
                  <a:cubicBezTo>
                    <a:pt x="1258" y="1783"/>
                    <a:pt x="1201" y="1716"/>
                    <a:pt x="1192" y="1716"/>
                  </a:cubicBezTo>
                  <a:cubicBezTo>
                    <a:pt x="1192" y="1735"/>
                    <a:pt x="1163" y="1754"/>
                    <a:pt x="1153" y="1774"/>
                  </a:cubicBezTo>
                  <a:cubicBezTo>
                    <a:pt x="1135" y="1802"/>
                    <a:pt x="1135" y="1840"/>
                    <a:pt x="1125" y="1869"/>
                  </a:cubicBezTo>
                  <a:lnTo>
                    <a:pt x="1125" y="1869"/>
                  </a:lnTo>
                  <a:cubicBezTo>
                    <a:pt x="1087" y="1840"/>
                    <a:pt x="1058" y="1812"/>
                    <a:pt x="1020" y="1802"/>
                  </a:cubicBezTo>
                  <a:cubicBezTo>
                    <a:pt x="972" y="1783"/>
                    <a:pt x="944" y="1774"/>
                    <a:pt x="906" y="1735"/>
                  </a:cubicBezTo>
                  <a:cubicBezTo>
                    <a:pt x="810" y="1649"/>
                    <a:pt x="829" y="1573"/>
                    <a:pt x="886" y="1478"/>
                  </a:cubicBezTo>
                  <a:cubicBezTo>
                    <a:pt x="886" y="1459"/>
                    <a:pt x="963" y="1392"/>
                    <a:pt x="934" y="1373"/>
                  </a:cubicBezTo>
                  <a:cubicBezTo>
                    <a:pt x="934" y="1373"/>
                    <a:pt x="925" y="1373"/>
                    <a:pt x="925" y="1363"/>
                  </a:cubicBezTo>
                  <a:cubicBezTo>
                    <a:pt x="829" y="1344"/>
                    <a:pt x="781" y="1363"/>
                    <a:pt x="715" y="1277"/>
                  </a:cubicBezTo>
                  <a:cubicBezTo>
                    <a:pt x="715" y="1106"/>
                    <a:pt x="581" y="953"/>
                    <a:pt x="534" y="791"/>
                  </a:cubicBezTo>
                  <a:cubicBezTo>
                    <a:pt x="524" y="753"/>
                    <a:pt x="534" y="705"/>
                    <a:pt x="524" y="667"/>
                  </a:cubicBezTo>
                  <a:cubicBezTo>
                    <a:pt x="486" y="648"/>
                    <a:pt x="438" y="686"/>
                    <a:pt x="391" y="686"/>
                  </a:cubicBezTo>
                  <a:cubicBezTo>
                    <a:pt x="343" y="686"/>
                    <a:pt x="314" y="658"/>
                    <a:pt x="267" y="658"/>
                  </a:cubicBezTo>
                  <a:cubicBezTo>
                    <a:pt x="219" y="658"/>
                    <a:pt x="228" y="696"/>
                    <a:pt x="200" y="715"/>
                  </a:cubicBezTo>
                  <a:cubicBezTo>
                    <a:pt x="171" y="744"/>
                    <a:pt x="142" y="705"/>
                    <a:pt x="105" y="68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 name="Freeform 10"/>
            <p:cNvSpPr>
              <a:spLocks noChangeArrowheads="1"/>
            </p:cNvSpPr>
            <p:nvPr/>
          </p:nvSpPr>
          <p:spPr bwMode="auto">
            <a:xfrm>
              <a:off x="17654847" y="3220162"/>
              <a:ext cx="577989" cy="814491"/>
            </a:xfrm>
            <a:custGeom>
              <a:avLst/>
              <a:gdLst>
                <a:gd name="T0" fmla="*/ 144 w 1165"/>
                <a:gd name="T1" fmla="*/ 38 h 1641"/>
                <a:gd name="T2" fmla="*/ 144 w 1165"/>
                <a:gd name="T3" fmla="*/ 38 h 1641"/>
                <a:gd name="T4" fmla="*/ 239 w 1165"/>
                <a:gd name="T5" fmla="*/ 67 h 1641"/>
                <a:gd name="T6" fmla="*/ 306 w 1165"/>
                <a:gd name="T7" fmla="*/ 10 h 1641"/>
                <a:gd name="T8" fmla="*/ 430 w 1165"/>
                <a:gd name="T9" fmla="*/ 38 h 1641"/>
                <a:gd name="T10" fmla="*/ 563 w 1165"/>
                <a:gd name="T11" fmla="*/ 19 h 1641"/>
                <a:gd name="T12" fmla="*/ 573 w 1165"/>
                <a:gd name="T13" fmla="*/ 143 h 1641"/>
                <a:gd name="T14" fmla="*/ 754 w 1165"/>
                <a:gd name="T15" fmla="*/ 629 h 1641"/>
                <a:gd name="T16" fmla="*/ 964 w 1165"/>
                <a:gd name="T17" fmla="*/ 715 h 1641"/>
                <a:gd name="T18" fmla="*/ 973 w 1165"/>
                <a:gd name="T19" fmla="*/ 725 h 1641"/>
                <a:gd name="T20" fmla="*/ 925 w 1165"/>
                <a:gd name="T21" fmla="*/ 830 h 1641"/>
                <a:gd name="T22" fmla="*/ 945 w 1165"/>
                <a:gd name="T23" fmla="*/ 1087 h 1641"/>
                <a:gd name="T24" fmla="*/ 1059 w 1165"/>
                <a:gd name="T25" fmla="*/ 1154 h 1641"/>
                <a:gd name="T26" fmla="*/ 1164 w 1165"/>
                <a:gd name="T27" fmla="*/ 1221 h 1641"/>
                <a:gd name="T28" fmla="*/ 1164 w 1165"/>
                <a:gd name="T29" fmla="*/ 1221 h 1641"/>
                <a:gd name="T30" fmla="*/ 1154 w 1165"/>
                <a:gd name="T31" fmla="*/ 1288 h 1641"/>
                <a:gd name="T32" fmla="*/ 1087 w 1165"/>
                <a:gd name="T33" fmla="*/ 1517 h 1641"/>
                <a:gd name="T34" fmla="*/ 878 w 1165"/>
                <a:gd name="T35" fmla="*/ 1545 h 1641"/>
                <a:gd name="T36" fmla="*/ 668 w 1165"/>
                <a:gd name="T37" fmla="*/ 1545 h 1641"/>
                <a:gd name="T38" fmla="*/ 535 w 1165"/>
                <a:gd name="T39" fmla="*/ 1393 h 1641"/>
                <a:gd name="T40" fmla="*/ 267 w 1165"/>
                <a:gd name="T41" fmla="*/ 1431 h 1641"/>
                <a:gd name="T42" fmla="*/ 134 w 1165"/>
                <a:gd name="T43" fmla="*/ 1402 h 1641"/>
                <a:gd name="T44" fmla="*/ 134 w 1165"/>
                <a:gd name="T45" fmla="*/ 1402 h 1641"/>
                <a:gd name="T46" fmla="*/ 105 w 1165"/>
                <a:gd name="T47" fmla="*/ 1268 h 1641"/>
                <a:gd name="T48" fmla="*/ 134 w 1165"/>
                <a:gd name="T49" fmla="*/ 1268 h 1641"/>
                <a:gd name="T50" fmla="*/ 267 w 1165"/>
                <a:gd name="T51" fmla="*/ 1173 h 1641"/>
                <a:gd name="T52" fmla="*/ 220 w 1165"/>
                <a:gd name="T53" fmla="*/ 1068 h 1641"/>
                <a:gd name="T54" fmla="*/ 172 w 1165"/>
                <a:gd name="T55" fmla="*/ 973 h 1641"/>
                <a:gd name="T56" fmla="*/ 105 w 1165"/>
                <a:gd name="T57" fmla="*/ 887 h 1641"/>
                <a:gd name="T58" fmla="*/ 96 w 1165"/>
                <a:gd name="T59" fmla="*/ 754 h 1641"/>
                <a:gd name="T60" fmla="*/ 10 w 1165"/>
                <a:gd name="T61" fmla="*/ 629 h 1641"/>
                <a:gd name="T62" fmla="*/ 39 w 1165"/>
                <a:gd name="T63" fmla="*/ 534 h 1641"/>
                <a:gd name="T64" fmla="*/ 19 w 1165"/>
                <a:gd name="T65" fmla="*/ 448 h 1641"/>
                <a:gd name="T66" fmla="*/ 58 w 1165"/>
                <a:gd name="T67" fmla="*/ 391 h 1641"/>
                <a:gd name="T68" fmla="*/ 201 w 1165"/>
                <a:gd name="T69" fmla="*/ 343 h 1641"/>
                <a:gd name="T70" fmla="*/ 220 w 1165"/>
                <a:gd name="T71" fmla="*/ 172 h 1641"/>
                <a:gd name="T72" fmla="*/ 181 w 1165"/>
                <a:gd name="T73" fmla="*/ 105 h 1641"/>
                <a:gd name="T74" fmla="*/ 144 w 1165"/>
                <a:gd name="T75" fmla="*/ 38 h 16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165" h="1641">
                  <a:moveTo>
                    <a:pt x="144" y="38"/>
                  </a:moveTo>
                  <a:lnTo>
                    <a:pt x="144" y="38"/>
                  </a:lnTo>
                  <a:cubicBezTo>
                    <a:pt x="181" y="57"/>
                    <a:pt x="210" y="96"/>
                    <a:pt x="239" y="67"/>
                  </a:cubicBezTo>
                  <a:cubicBezTo>
                    <a:pt x="267" y="48"/>
                    <a:pt x="258" y="10"/>
                    <a:pt x="306" y="10"/>
                  </a:cubicBezTo>
                  <a:cubicBezTo>
                    <a:pt x="353" y="10"/>
                    <a:pt x="382" y="38"/>
                    <a:pt x="430" y="38"/>
                  </a:cubicBezTo>
                  <a:cubicBezTo>
                    <a:pt x="477" y="38"/>
                    <a:pt x="525" y="0"/>
                    <a:pt x="563" y="19"/>
                  </a:cubicBezTo>
                  <a:cubicBezTo>
                    <a:pt x="573" y="57"/>
                    <a:pt x="563" y="105"/>
                    <a:pt x="573" y="143"/>
                  </a:cubicBezTo>
                  <a:cubicBezTo>
                    <a:pt x="620" y="305"/>
                    <a:pt x="754" y="458"/>
                    <a:pt x="754" y="629"/>
                  </a:cubicBezTo>
                  <a:cubicBezTo>
                    <a:pt x="820" y="715"/>
                    <a:pt x="868" y="696"/>
                    <a:pt x="964" y="715"/>
                  </a:cubicBezTo>
                  <a:cubicBezTo>
                    <a:pt x="964" y="725"/>
                    <a:pt x="973" y="725"/>
                    <a:pt x="973" y="725"/>
                  </a:cubicBezTo>
                  <a:cubicBezTo>
                    <a:pt x="1002" y="744"/>
                    <a:pt x="925" y="811"/>
                    <a:pt x="925" y="830"/>
                  </a:cubicBezTo>
                  <a:cubicBezTo>
                    <a:pt x="868" y="925"/>
                    <a:pt x="849" y="1001"/>
                    <a:pt x="945" y="1087"/>
                  </a:cubicBezTo>
                  <a:cubicBezTo>
                    <a:pt x="983" y="1126"/>
                    <a:pt x="1011" y="1135"/>
                    <a:pt x="1059" y="1154"/>
                  </a:cubicBezTo>
                  <a:cubicBezTo>
                    <a:pt x="1097" y="1164"/>
                    <a:pt x="1126" y="1192"/>
                    <a:pt x="1164" y="1221"/>
                  </a:cubicBezTo>
                  <a:lnTo>
                    <a:pt x="1164" y="1221"/>
                  </a:lnTo>
                  <a:cubicBezTo>
                    <a:pt x="1154" y="1288"/>
                    <a:pt x="1154" y="1288"/>
                    <a:pt x="1154" y="1288"/>
                  </a:cubicBezTo>
                  <a:cubicBezTo>
                    <a:pt x="1154" y="1393"/>
                    <a:pt x="1107" y="1431"/>
                    <a:pt x="1087" y="1517"/>
                  </a:cubicBezTo>
                  <a:cubicBezTo>
                    <a:pt x="1069" y="1640"/>
                    <a:pt x="954" y="1564"/>
                    <a:pt x="878" y="1545"/>
                  </a:cubicBezTo>
                  <a:cubicBezTo>
                    <a:pt x="820" y="1535"/>
                    <a:pt x="716" y="1564"/>
                    <a:pt x="668" y="1545"/>
                  </a:cubicBezTo>
                  <a:cubicBezTo>
                    <a:pt x="582" y="1507"/>
                    <a:pt x="592" y="1440"/>
                    <a:pt x="535" y="1393"/>
                  </a:cubicBezTo>
                  <a:cubicBezTo>
                    <a:pt x="458" y="1335"/>
                    <a:pt x="344" y="1507"/>
                    <a:pt x="267" y="1431"/>
                  </a:cubicBezTo>
                  <a:cubicBezTo>
                    <a:pt x="210" y="1373"/>
                    <a:pt x="191" y="1421"/>
                    <a:pt x="134" y="1402"/>
                  </a:cubicBezTo>
                  <a:lnTo>
                    <a:pt x="134" y="1402"/>
                  </a:lnTo>
                  <a:cubicBezTo>
                    <a:pt x="134" y="1383"/>
                    <a:pt x="86" y="1297"/>
                    <a:pt x="105" y="1268"/>
                  </a:cubicBezTo>
                  <a:cubicBezTo>
                    <a:pt x="115" y="1268"/>
                    <a:pt x="124" y="1268"/>
                    <a:pt x="134" y="1268"/>
                  </a:cubicBezTo>
                  <a:cubicBezTo>
                    <a:pt x="201" y="1268"/>
                    <a:pt x="229" y="1211"/>
                    <a:pt x="267" y="1173"/>
                  </a:cubicBezTo>
                  <a:cubicBezTo>
                    <a:pt x="277" y="1106"/>
                    <a:pt x="229" y="1116"/>
                    <a:pt x="220" y="1068"/>
                  </a:cubicBezTo>
                  <a:cubicBezTo>
                    <a:pt x="201" y="1001"/>
                    <a:pt x="220" y="1030"/>
                    <a:pt x="172" y="973"/>
                  </a:cubicBezTo>
                  <a:cubicBezTo>
                    <a:pt x="153" y="954"/>
                    <a:pt x="96" y="916"/>
                    <a:pt x="105" y="887"/>
                  </a:cubicBezTo>
                  <a:cubicBezTo>
                    <a:pt x="115" y="811"/>
                    <a:pt x="181" y="839"/>
                    <a:pt x="96" y="754"/>
                  </a:cubicBezTo>
                  <a:cubicBezTo>
                    <a:pt x="67" y="725"/>
                    <a:pt x="19" y="677"/>
                    <a:pt x="10" y="629"/>
                  </a:cubicBezTo>
                  <a:cubicBezTo>
                    <a:pt x="10" y="601"/>
                    <a:pt x="67" y="582"/>
                    <a:pt x="39" y="534"/>
                  </a:cubicBezTo>
                  <a:cubicBezTo>
                    <a:pt x="29" y="515"/>
                    <a:pt x="29" y="477"/>
                    <a:pt x="19" y="448"/>
                  </a:cubicBezTo>
                  <a:cubicBezTo>
                    <a:pt x="10" y="391"/>
                    <a:pt x="0" y="372"/>
                    <a:pt x="58" y="391"/>
                  </a:cubicBezTo>
                  <a:cubicBezTo>
                    <a:pt x="124" y="420"/>
                    <a:pt x="153" y="372"/>
                    <a:pt x="201" y="343"/>
                  </a:cubicBezTo>
                  <a:cubicBezTo>
                    <a:pt x="258" y="286"/>
                    <a:pt x="258" y="238"/>
                    <a:pt x="220" y="172"/>
                  </a:cubicBezTo>
                  <a:cubicBezTo>
                    <a:pt x="210" y="143"/>
                    <a:pt x="201" y="124"/>
                    <a:pt x="181" y="105"/>
                  </a:cubicBezTo>
                  <a:cubicBezTo>
                    <a:pt x="172" y="86"/>
                    <a:pt x="163" y="67"/>
                    <a:pt x="144" y="3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 name="Freeform 11"/>
            <p:cNvSpPr>
              <a:spLocks noChangeArrowheads="1"/>
            </p:cNvSpPr>
            <p:nvPr/>
          </p:nvSpPr>
          <p:spPr bwMode="auto">
            <a:xfrm>
              <a:off x="18024847" y="4873230"/>
              <a:ext cx="932663" cy="1469148"/>
            </a:xfrm>
            <a:custGeom>
              <a:avLst/>
              <a:gdLst>
                <a:gd name="T0" fmla="*/ 1145 w 1880"/>
                <a:gd name="T1" fmla="*/ 563 h 2958"/>
                <a:gd name="T2" fmla="*/ 1278 w 1880"/>
                <a:gd name="T3" fmla="*/ 763 h 2958"/>
                <a:gd name="T4" fmla="*/ 1679 w 1880"/>
                <a:gd name="T5" fmla="*/ 868 h 2958"/>
                <a:gd name="T6" fmla="*/ 1745 w 1880"/>
                <a:gd name="T7" fmla="*/ 983 h 2958"/>
                <a:gd name="T8" fmla="*/ 1679 w 1880"/>
                <a:gd name="T9" fmla="*/ 1488 h 2958"/>
                <a:gd name="T10" fmla="*/ 1393 w 1880"/>
                <a:gd name="T11" fmla="*/ 2013 h 2958"/>
                <a:gd name="T12" fmla="*/ 1364 w 1880"/>
                <a:gd name="T13" fmla="*/ 2308 h 2958"/>
                <a:gd name="T14" fmla="*/ 1373 w 1880"/>
                <a:gd name="T15" fmla="*/ 2594 h 2958"/>
                <a:gd name="T16" fmla="*/ 1278 w 1880"/>
                <a:gd name="T17" fmla="*/ 2614 h 2958"/>
                <a:gd name="T18" fmla="*/ 897 w 1880"/>
                <a:gd name="T19" fmla="*/ 2814 h 2958"/>
                <a:gd name="T20" fmla="*/ 877 w 1880"/>
                <a:gd name="T21" fmla="*/ 2833 h 2958"/>
                <a:gd name="T22" fmla="*/ 458 w 1880"/>
                <a:gd name="T23" fmla="*/ 2919 h 2958"/>
                <a:gd name="T24" fmla="*/ 115 w 1880"/>
                <a:gd name="T25" fmla="*/ 2938 h 2958"/>
                <a:gd name="T26" fmla="*/ 10 w 1880"/>
                <a:gd name="T27" fmla="*/ 2899 h 2958"/>
                <a:gd name="T28" fmla="*/ 382 w 1880"/>
                <a:gd name="T29" fmla="*/ 2614 h 2958"/>
                <a:gd name="T30" fmla="*/ 248 w 1880"/>
                <a:gd name="T31" fmla="*/ 2442 h 2958"/>
                <a:gd name="T32" fmla="*/ 315 w 1880"/>
                <a:gd name="T33" fmla="*/ 2270 h 2958"/>
                <a:gd name="T34" fmla="*/ 96 w 1880"/>
                <a:gd name="T35" fmla="*/ 2137 h 2958"/>
                <a:gd name="T36" fmla="*/ 38 w 1880"/>
                <a:gd name="T37" fmla="*/ 1765 h 2958"/>
                <a:gd name="T38" fmla="*/ 201 w 1880"/>
                <a:gd name="T39" fmla="*/ 1707 h 2958"/>
                <a:gd name="T40" fmla="*/ 353 w 1880"/>
                <a:gd name="T41" fmla="*/ 1460 h 2958"/>
                <a:gd name="T42" fmla="*/ 525 w 1880"/>
                <a:gd name="T43" fmla="*/ 1412 h 2958"/>
                <a:gd name="T44" fmla="*/ 668 w 1880"/>
                <a:gd name="T45" fmla="*/ 1173 h 2958"/>
                <a:gd name="T46" fmla="*/ 906 w 1880"/>
                <a:gd name="T47" fmla="*/ 1068 h 2958"/>
                <a:gd name="T48" fmla="*/ 906 w 1880"/>
                <a:gd name="T49" fmla="*/ 821 h 2958"/>
                <a:gd name="T50" fmla="*/ 964 w 1880"/>
                <a:gd name="T51" fmla="*/ 582 h 2958"/>
                <a:gd name="T52" fmla="*/ 725 w 1880"/>
                <a:gd name="T53" fmla="*/ 496 h 2958"/>
                <a:gd name="T54" fmla="*/ 601 w 1880"/>
                <a:gd name="T55" fmla="*/ 277 h 2958"/>
                <a:gd name="T56" fmla="*/ 715 w 1880"/>
                <a:gd name="T57" fmla="*/ 277 h 2958"/>
                <a:gd name="T58" fmla="*/ 773 w 1880"/>
                <a:gd name="T59" fmla="*/ 191 h 2958"/>
                <a:gd name="T60" fmla="*/ 859 w 1880"/>
                <a:gd name="T61" fmla="*/ 0 h 2958"/>
                <a:gd name="T62" fmla="*/ 973 w 1880"/>
                <a:gd name="T63" fmla="*/ 143 h 2958"/>
                <a:gd name="T64" fmla="*/ 1106 w 1880"/>
                <a:gd name="T65" fmla="*/ 420 h 29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80" h="2958">
                  <a:moveTo>
                    <a:pt x="1145" y="563"/>
                  </a:moveTo>
                  <a:lnTo>
                    <a:pt x="1145" y="563"/>
                  </a:lnTo>
                  <a:cubicBezTo>
                    <a:pt x="1164" y="630"/>
                    <a:pt x="1116" y="649"/>
                    <a:pt x="1192" y="678"/>
                  </a:cubicBezTo>
                  <a:cubicBezTo>
                    <a:pt x="1249" y="706"/>
                    <a:pt x="1221" y="735"/>
                    <a:pt x="1278" y="763"/>
                  </a:cubicBezTo>
                  <a:cubicBezTo>
                    <a:pt x="1345" y="783"/>
                    <a:pt x="1450" y="935"/>
                    <a:pt x="1526" y="849"/>
                  </a:cubicBezTo>
                  <a:cubicBezTo>
                    <a:pt x="1602" y="754"/>
                    <a:pt x="1602" y="868"/>
                    <a:pt x="1679" y="868"/>
                  </a:cubicBezTo>
                  <a:cubicBezTo>
                    <a:pt x="1745" y="868"/>
                    <a:pt x="1717" y="801"/>
                    <a:pt x="1784" y="840"/>
                  </a:cubicBezTo>
                  <a:cubicBezTo>
                    <a:pt x="1879" y="897"/>
                    <a:pt x="1784" y="906"/>
                    <a:pt x="1745" y="983"/>
                  </a:cubicBezTo>
                  <a:cubicBezTo>
                    <a:pt x="1717" y="1050"/>
                    <a:pt x="1707" y="1192"/>
                    <a:pt x="1707" y="1269"/>
                  </a:cubicBezTo>
                  <a:cubicBezTo>
                    <a:pt x="1707" y="1345"/>
                    <a:pt x="1679" y="1412"/>
                    <a:pt x="1679" y="1488"/>
                  </a:cubicBezTo>
                  <a:cubicBezTo>
                    <a:pt x="1679" y="1669"/>
                    <a:pt x="1459" y="1689"/>
                    <a:pt x="1440" y="1822"/>
                  </a:cubicBezTo>
                  <a:cubicBezTo>
                    <a:pt x="1431" y="1908"/>
                    <a:pt x="1440" y="1946"/>
                    <a:pt x="1393" y="2013"/>
                  </a:cubicBezTo>
                  <a:cubicBezTo>
                    <a:pt x="1354" y="2079"/>
                    <a:pt x="1335" y="2118"/>
                    <a:pt x="1335" y="2203"/>
                  </a:cubicBezTo>
                  <a:cubicBezTo>
                    <a:pt x="1335" y="2242"/>
                    <a:pt x="1345" y="2270"/>
                    <a:pt x="1364" y="2308"/>
                  </a:cubicBezTo>
                  <a:cubicBezTo>
                    <a:pt x="1383" y="2356"/>
                    <a:pt x="1364" y="2404"/>
                    <a:pt x="1364" y="2461"/>
                  </a:cubicBezTo>
                  <a:cubicBezTo>
                    <a:pt x="1364" y="2499"/>
                    <a:pt x="1364" y="2556"/>
                    <a:pt x="1373" y="2594"/>
                  </a:cubicBezTo>
                  <a:lnTo>
                    <a:pt x="1373" y="2594"/>
                  </a:lnTo>
                  <a:cubicBezTo>
                    <a:pt x="1345" y="2604"/>
                    <a:pt x="1316" y="2614"/>
                    <a:pt x="1278" y="2614"/>
                  </a:cubicBezTo>
                  <a:cubicBezTo>
                    <a:pt x="1183" y="2614"/>
                    <a:pt x="1154" y="2632"/>
                    <a:pt x="1059" y="2680"/>
                  </a:cubicBezTo>
                  <a:cubicBezTo>
                    <a:pt x="1030" y="2747"/>
                    <a:pt x="973" y="2785"/>
                    <a:pt x="897" y="2814"/>
                  </a:cubicBezTo>
                  <a:cubicBezTo>
                    <a:pt x="887" y="2814"/>
                    <a:pt x="887" y="2823"/>
                    <a:pt x="877" y="2833"/>
                  </a:cubicBezTo>
                  <a:lnTo>
                    <a:pt x="877" y="2833"/>
                  </a:lnTo>
                  <a:cubicBezTo>
                    <a:pt x="801" y="2833"/>
                    <a:pt x="773" y="2899"/>
                    <a:pt x="677" y="2881"/>
                  </a:cubicBezTo>
                  <a:cubicBezTo>
                    <a:pt x="601" y="2861"/>
                    <a:pt x="553" y="2957"/>
                    <a:pt x="458" y="2919"/>
                  </a:cubicBezTo>
                  <a:cubicBezTo>
                    <a:pt x="410" y="2899"/>
                    <a:pt x="372" y="2871"/>
                    <a:pt x="315" y="2871"/>
                  </a:cubicBezTo>
                  <a:cubicBezTo>
                    <a:pt x="248" y="2881"/>
                    <a:pt x="181" y="2947"/>
                    <a:pt x="115" y="2938"/>
                  </a:cubicBezTo>
                  <a:cubicBezTo>
                    <a:pt x="76" y="2938"/>
                    <a:pt x="38" y="2909"/>
                    <a:pt x="10" y="2899"/>
                  </a:cubicBezTo>
                  <a:lnTo>
                    <a:pt x="10" y="2899"/>
                  </a:lnTo>
                  <a:cubicBezTo>
                    <a:pt x="19" y="2833"/>
                    <a:pt x="143" y="2795"/>
                    <a:pt x="201" y="2785"/>
                  </a:cubicBezTo>
                  <a:cubicBezTo>
                    <a:pt x="248" y="2756"/>
                    <a:pt x="410" y="2699"/>
                    <a:pt x="382" y="2614"/>
                  </a:cubicBezTo>
                  <a:cubicBezTo>
                    <a:pt x="363" y="2575"/>
                    <a:pt x="267" y="2566"/>
                    <a:pt x="239" y="2528"/>
                  </a:cubicBezTo>
                  <a:cubicBezTo>
                    <a:pt x="229" y="2509"/>
                    <a:pt x="248" y="2470"/>
                    <a:pt x="248" y="2442"/>
                  </a:cubicBezTo>
                  <a:cubicBezTo>
                    <a:pt x="239" y="2413"/>
                    <a:pt x="258" y="2394"/>
                    <a:pt x="277" y="2375"/>
                  </a:cubicBezTo>
                  <a:cubicBezTo>
                    <a:pt x="305" y="2337"/>
                    <a:pt x="296" y="2308"/>
                    <a:pt x="315" y="2270"/>
                  </a:cubicBezTo>
                  <a:cubicBezTo>
                    <a:pt x="325" y="2251"/>
                    <a:pt x="201" y="2261"/>
                    <a:pt x="181" y="2261"/>
                  </a:cubicBezTo>
                  <a:cubicBezTo>
                    <a:pt x="115" y="2261"/>
                    <a:pt x="105" y="2194"/>
                    <a:pt x="96" y="2137"/>
                  </a:cubicBezTo>
                  <a:cubicBezTo>
                    <a:pt x="67" y="2089"/>
                    <a:pt x="48" y="1984"/>
                    <a:pt x="58" y="1927"/>
                  </a:cubicBezTo>
                  <a:cubicBezTo>
                    <a:pt x="76" y="1851"/>
                    <a:pt x="124" y="1822"/>
                    <a:pt x="38" y="1765"/>
                  </a:cubicBezTo>
                  <a:cubicBezTo>
                    <a:pt x="0" y="1736"/>
                    <a:pt x="67" y="1717"/>
                    <a:pt x="86" y="1727"/>
                  </a:cubicBezTo>
                  <a:cubicBezTo>
                    <a:pt x="134" y="1736"/>
                    <a:pt x="162" y="1765"/>
                    <a:pt x="201" y="1707"/>
                  </a:cubicBezTo>
                  <a:cubicBezTo>
                    <a:pt x="229" y="1641"/>
                    <a:pt x="181" y="1555"/>
                    <a:pt x="258" y="1526"/>
                  </a:cubicBezTo>
                  <a:cubicBezTo>
                    <a:pt x="305" y="1517"/>
                    <a:pt x="325" y="1469"/>
                    <a:pt x="353" y="1460"/>
                  </a:cubicBezTo>
                  <a:cubicBezTo>
                    <a:pt x="372" y="1450"/>
                    <a:pt x="410" y="1488"/>
                    <a:pt x="439" y="1488"/>
                  </a:cubicBezTo>
                  <a:cubicBezTo>
                    <a:pt x="506" y="1469"/>
                    <a:pt x="487" y="1431"/>
                    <a:pt x="525" y="1412"/>
                  </a:cubicBezTo>
                  <a:cubicBezTo>
                    <a:pt x="563" y="1393"/>
                    <a:pt x="620" y="1402"/>
                    <a:pt x="630" y="1364"/>
                  </a:cubicBezTo>
                  <a:cubicBezTo>
                    <a:pt x="677" y="1250"/>
                    <a:pt x="515" y="1269"/>
                    <a:pt x="668" y="1173"/>
                  </a:cubicBezTo>
                  <a:cubicBezTo>
                    <a:pt x="715" y="1145"/>
                    <a:pt x="754" y="1107"/>
                    <a:pt x="811" y="1078"/>
                  </a:cubicBezTo>
                  <a:cubicBezTo>
                    <a:pt x="839" y="1068"/>
                    <a:pt x="877" y="1078"/>
                    <a:pt x="906" y="1068"/>
                  </a:cubicBezTo>
                  <a:cubicBezTo>
                    <a:pt x="944" y="1050"/>
                    <a:pt x="906" y="1002"/>
                    <a:pt x="916" y="983"/>
                  </a:cubicBezTo>
                  <a:cubicBezTo>
                    <a:pt x="906" y="964"/>
                    <a:pt x="906" y="840"/>
                    <a:pt x="906" y="821"/>
                  </a:cubicBezTo>
                  <a:cubicBezTo>
                    <a:pt x="916" y="763"/>
                    <a:pt x="982" y="783"/>
                    <a:pt x="897" y="725"/>
                  </a:cubicBezTo>
                  <a:cubicBezTo>
                    <a:pt x="830" y="678"/>
                    <a:pt x="1087" y="659"/>
                    <a:pt x="964" y="582"/>
                  </a:cubicBezTo>
                  <a:cubicBezTo>
                    <a:pt x="925" y="554"/>
                    <a:pt x="830" y="573"/>
                    <a:pt x="820" y="525"/>
                  </a:cubicBezTo>
                  <a:cubicBezTo>
                    <a:pt x="811" y="487"/>
                    <a:pt x="763" y="496"/>
                    <a:pt x="725" y="496"/>
                  </a:cubicBezTo>
                  <a:cubicBezTo>
                    <a:pt x="677" y="506"/>
                    <a:pt x="649" y="487"/>
                    <a:pt x="630" y="449"/>
                  </a:cubicBezTo>
                  <a:cubicBezTo>
                    <a:pt x="601" y="392"/>
                    <a:pt x="610" y="334"/>
                    <a:pt x="601" y="277"/>
                  </a:cubicBezTo>
                  <a:lnTo>
                    <a:pt x="601" y="277"/>
                  </a:lnTo>
                  <a:cubicBezTo>
                    <a:pt x="715" y="277"/>
                    <a:pt x="715" y="277"/>
                    <a:pt x="715" y="277"/>
                  </a:cubicBezTo>
                  <a:cubicBezTo>
                    <a:pt x="735" y="267"/>
                    <a:pt x="744" y="258"/>
                    <a:pt x="754" y="248"/>
                  </a:cubicBezTo>
                  <a:cubicBezTo>
                    <a:pt x="763" y="229"/>
                    <a:pt x="773" y="210"/>
                    <a:pt x="773" y="191"/>
                  </a:cubicBezTo>
                  <a:cubicBezTo>
                    <a:pt x="773" y="153"/>
                    <a:pt x="763" y="115"/>
                    <a:pt x="773" y="86"/>
                  </a:cubicBezTo>
                  <a:cubicBezTo>
                    <a:pt x="782" y="38"/>
                    <a:pt x="820" y="20"/>
                    <a:pt x="859" y="0"/>
                  </a:cubicBezTo>
                  <a:lnTo>
                    <a:pt x="859" y="0"/>
                  </a:lnTo>
                  <a:cubicBezTo>
                    <a:pt x="877" y="38"/>
                    <a:pt x="964" y="96"/>
                    <a:pt x="973" y="143"/>
                  </a:cubicBezTo>
                  <a:cubicBezTo>
                    <a:pt x="982" y="182"/>
                    <a:pt x="964" y="220"/>
                    <a:pt x="973" y="267"/>
                  </a:cubicBezTo>
                  <a:cubicBezTo>
                    <a:pt x="982" y="325"/>
                    <a:pt x="1078" y="363"/>
                    <a:pt x="1106" y="420"/>
                  </a:cubicBezTo>
                  <a:cubicBezTo>
                    <a:pt x="1135" y="449"/>
                    <a:pt x="1145" y="525"/>
                    <a:pt x="1145" y="56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 name="Freeform 12"/>
            <p:cNvSpPr>
              <a:spLocks noChangeArrowheads="1"/>
            </p:cNvSpPr>
            <p:nvPr/>
          </p:nvSpPr>
          <p:spPr bwMode="auto">
            <a:xfrm>
              <a:off x="18370763" y="4135371"/>
              <a:ext cx="569231" cy="1090367"/>
            </a:xfrm>
            <a:custGeom>
              <a:avLst/>
              <a:gdLst>
                <a:gd name="T0" fmla="*/ 552 w 1145"/>
                <a:gd name="T1" fmla="*/ 0 h 2194"/>
                <a:gd name="T2" fmla="*/ 552 w 1145"/>
                <a:gd name="T3" fmla="*/ 0 h 2194"/>
                <a:gd name="T4" fmla="*/ 581 w 1145"/>
                <a:gd name="T5" fmla="*/ 257 h 2194"/>
                <a:gd name="T6" fmla="*/ 581 w 1145"/>
                <a:gd name="T7" fmla="*/ 477 h 2194"/>
                <a:gd name="T8" fmla="*/ 762 w 1145"/>
                <a:gd name="T9" fmla="*/ 457 h 2194"/>
                <a:gd name="T10" fmla="*/ 877 w 1145"/>
                <a:gd name="T11" fmla="*/ 543 h 2194"/>
                <a:gd name="T12" fmla="*/ 924 w 1145"/>
                <a:gd name="T13" fmla="*/ 629 h 2194"/>
                <a:gd name="T14" fmla="*/ 1001 w 1145"/>
                <a:gd name="T15" fmla="*/ 734 h 2194"/>
                <a:gd name="T16" fmla="*/ 1134 w 1145"/>
                <a:gd name="T17" fmla="*/ 772 h 2194"/>
                <a:gd name="T18" fmla="*/ 1134 w 1145"/>
                <a:gd name="T19" fmla="*/ 772 h 2194"/>
                <a:gd name="T20" fmla="*/ 1068 w 1145"/>
                <a:gd name="T21" fmla="*/ 915 h 2194"/>
                <a:gd name="T22" fmla="*/ 1087 w 1145"/>
                <a:gd name="T23" fmla="*/ 1173 h 2194"/>
                <a:gd name="T24" fmla="*/ 1077 w 1145"/>
                <a:gd name="T25" fmla="*/ 1287 h 2194"/>
                <a:gd name="T26" fmla="*/ 1029 w 1145"/>
                <a:gd name="T27" fmla="*/ 1421 h 2194"/>
                <a:gd name="T28" fmla="*/ 991 w 1145"/>
                <a:gd name="T29" fmla="*/ 1516 h 2194"/>
                <a:gd name="T30" fmla="*/ 1001 w 1145"/>
                <a:gd name="T31" fmla="*/ 1592 h 2194"/>
                <a:gd name="T32" fmla="*/ 829 w 1145"/>
                <a:gd name="T33" fmla="*/ 1650 h 2194"/>
                <a:gd name="T34" fmla="*/ 810 w 1145"/>
                <a:gd name="T35" fmla="*/ 1907 h 2194"/>
                <a:gd name="T36" fmla="*/ 943 w 1145"/>
                <a:gd name="T37" fmla="*/ 1936 h 2194"/>
                <a:gd name="T38" fmla="*/ 991 w 1145"/>
                <a:gd name="T39" fmla="*/ 2031 h 2194"/>
                <a:gd name="T40" fmla="*/ 1001 w 1145"/>
                <a:gd name="T41" fmla="*/ 2079 h 2194"/>
                <a:gd name="T42" fmla="*/ 1001 w 1145"/>
                <a:gd name="T43" fmla="*/ 2079 h 2194"/>
                <a:gd name="T44" fmla="*/ 886 w 1145"/>
                <a:gd name="T45" fmla="*/ 2184 h 2194"/>
                <a:gd name="T46" fmla="*/ 743 w 1145"/>
                <a:gd name="T47" fmla="*/ 2146 h 2194"/>
                <a:gd name="T48" fmla="*/ 448 w 1145"/>
                <a:gd name="T49" fmla="*/ 2050 h 2194"/>
                <a:gd name="T50" fmla="*/ 448 w 1145"/>
                <a:gd name="T51" fmla="*/ 2050 h 2194"/>
                <a:gd name="T52" fmla="*/ 409 w 1145"/>
                <a:gd name="T53" fmla="*/ 1907 h 2194"/>
                <a:gd name="T54" fmla="*/ 276 w 1145"/>
                <a:gd name="T55" fmla="*/ 1754 h 2194"/>
                <a:gd name="T56" fmla="*/ 276 w 1145"/>
                <a:gd name="T57" fmla="*/ 1630 h 2194"/>
                <a:gd name="T58" fmla="*/ 162 w 1145"/>
                <a:gd name="T59" fmla="*/ 1487 h 2194"/>
                <a:gd name="T60" fmla="*/ 162 w 1145"/>
                <a:gd name="T61" fmla="*/ 1487 h 2194"/>
                <a:gd name="T62" fmla="*/ 152 w 1145"/>
                <a:gd name="T63" fmla="*/ 1345 h 2194"/>
                <a:gd name="T64" fmla="*/ 114 w 1145"/>
                <a:gd name="T65" fmla="*/ 1249 h 2194"/>
                <a:gd name="T66" fmla="*/ 57 w 1145"/>
                <a:gd name="T67" fmla="*/ 1058 h 2194"/>
                <a:gd name="T68" fmla="*/ 47 w 1145"/>
                <a:gd name="T69" fmla="*/ 906 h 2194"/>
                <a:gd name="T70" fmla="*/ 38 w 1145"/>
                <a:gd name="T71" fmla="*/ 658 h 2194"/>
                <a:gd name="T72" fmla="*/ 114 w 1145"/>
                <a:gd name="T73" fmla="*/ 543 h 2194"/>
                <a:gd name="T74" fmla="*/ 190 w 1145"/>
                <a:gd name="T75" fmla="*/ 400 h 2194"/>
                <a:gd name="T76" fmla="*/ 257 w 1145"/>
                <a:gd name="T77" fmla="*/ 315 h 2194"/>
                <a:gd name="T78" fmla="*/ 333 w 1145"/>
                <a:gd name="T79" fmla="*/ 267 h 2194"/>
                <a:gd name="T80" fmla="*/ 371 w 1145"/>
                <a:gd name="T81" fmla="*/ 219 h 2194"/>
                <a:gd name="T82" fmla="*/ 448 w 1145"/>
                <a:gd name="T83" fmla="*/ 162 h 2194"/>
                <a:gd name="T84" fmla="*/ 495 w 1145"/>
                <a:gd name="T85" fmla="*/ 66 h 2194"/>
                <a:gd name="T86" fmla="*/ 552 w 1145"/>
                <a:gd name="T87" fmla="*/ 0 h 2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45" h="2194">
                  <a:moveTo>
                    <a:pt x="552" y="0"/>
                  </a:moveTo>
                  <a:lnTo>
                    <a:pt x="552" y="0"/>
                  </a:lnTo>
                  <a:cubicBezTo>
                    <a:pt x="638" y="57"/>
                    <a:pt x="552" y="181"/>
                    <a:pt x="581" y="257"/>
                  </a:cubicBezTo>
                  <a:cubicBezTo>
                    <a:pt x="600" y="343"/>
                    <a:pt x="572" y="410"/>
                    <a:pt x="581" y="477"/>
                  </a:cubicBezTo>
                  <a:cubicBezTo>
                    <a:pt x="619" y="496"/>
                    <a:pt x="696" y="419"/>
                    <a:pt x="762" y="457"/>
                  </a:cubicBezTo>
                  <a:cubicBezTo>
                    <a:pt x="810" y="477"/>
                    <a:pt x="848" y="505"/>
                    <a:pt x="877" y="543"/>
                  </a:cubicBezTo>
                  <a:cubicBezTo>
                    <a:pt x="905" y="572"/>
                    <a:pt x="896" y="610"/>
                    <a:pt x="924" y="629"/>
                  </a:cubicBezTo>
                  <a:cubicBezTo>
                    <a:pt x="963" y="667"/>
                    <a:pt x="982" y="715"/>
                    <a:pt x="1001" y="734"/>
                  </a:cubicBezTo>
                  <a:cubicBezTo>
                    <a:pt x="1048" y="772"/>
                    <a:pt x="1087" y="753"/>
                    <a:pt x="1134" y="772"/>
                  </a:cubicBezTo>
                  <a:lnTo>
                    <a:pt x="1134" y="772"/>
                  </a:lnTo>
                  <a:cubicBezTo>
                    <a:pt x="1144" y="820"/>
                    <a:pt x="1077" y="868"/>
                    <a:pt x="1068" y="915"/>
                  </a:cubicBezTo>
                  <a:cubicBezTo>
                    <a:pt x="1048" y="982"/>
                    <a:pt x="1058" y="1116"/>
                    <a:pt x="1087" y="1173"/>
                  </a:cubicBezTo>
                  <a:cubicBezTo>
                    <a:pt x="1106" y="1220"/>
                    <a:pt x="1106" y="1249"/>
                    <a:pt x="1077" y="1287"/>
                  </a:cubicBezTo>
                  <a:cubicBezTo>
                    <a:pt x="1039" y="1335"/>
                    <a:pt x="1048" y="1363"/>
                    <a:pt x="1029" y="1421"/>
                  </a:cubicBezTo>
                  <a:cubicBezTo>
                    <a:pt x="1029" y="1468"/>
                    <a:pt x="1029" y="1497"/>
                    <a:pt x="991" y="1516"/>
                  </a:cubicBezTo>
                  <a:cubicBezTo>
                    <a:pt x="972" y="1535"/>
                    <a:pt x="1001" y="1573"/>
                    <a:pt x="1001" y="1592"/>
                  </a:cubicBezTo>
                  <a:cubicBezTo>
                    <a:pt x="1001" y="1650"/>
                    <a:pt x="877" y="1621"/>
                    <a:pt x="829" y="1650"/>
                  </a:cubicBezTo>
                  <a:cubicBezTo>
                    <a:pt x="762" y="1697"/>
                    <a:pt x="705" y="1859"/>
                    <a:pt x="810" y="1907"/>
                  </a:cubicBezTo>
                  <a:cubicBezTo>
                    <a:pt x="858" y="1926"/>
                    <a:pt x="896" y="1926"/>
                    <a:pt x="943" y="1936"/>
                  </a:cubicBezTo>
                  <a:cubicBezTo>
                    <a:pt x="991" y="1945"/>
                    <a:pt x="982" y="2002"/>
                    <a:pt x="991" y="2031"/>
                  </a:cubicBezTo>
                  <a:cubicBezTo>
                    <a:pt x="1001" y="2079"/>
                    <a:pt x="1001" y="2079"/>
                    <a:pt x="1001" y="2079"/>
                  </a:cubicBezTo>
                  <a:lnTo>
                    <a:pt x="1001" y="2079"/>
                  </a:lnTo>
                  <a:cubicBezTo>
                    <a:pt x="972" y="2146"/>
                    <a:pt x="953" y="2165"/>
                    <a:pt x="886" y="2184"/>
                  </a:cubicBezTo>
                  <a:cubicBezTo>
                    <a:pt x="848" y="2193"/>
                    <a:pt x="772" y="2165"/>
                    <a:pt x="743" y="2146"/>
                  </a:cubicBezTo>
                  <a:cubicBezTo>
                    <a:pt x="686" y="2098"/>
                    <a:pt x="524" y="2041"/>
                    <a:pt x="448" y="2050"/>
                  </a:cubicBezTo>
                  <a:lnTo>
                    <a:pt x="448" y="2050"/>
                  </a:lnTo>
                  <a:cubicBezTo>
                    <a:pt x="448" y="2012"/>
                    <a:pt x="438" y="1936"/>
                    <a:pt x="409" y="1907"/>
                  </a:cubicBezTo>
                  <a:cubicBezTo>
                    <a:pt x="381" y="1850"/>
                    <a:pt x="285" y="1812"/>
                    <a:pt x="276" y="1754"/>
                  </a:cubicBezTo>
                  <a:cubicBezTo>
                    <a:pt x="267" y="1707"/>
                    <a:pt x="285" y="1669"/>
                    <a:pt x="276" y="1630"/>
                  </a:cubicBezTo>
                  <a:cubicBezTo>
                    <a:pt x="267" y="1583"/>
                    <a:pt x="180" y="1525"/>
                    <a:pt x="162" y="1487"/>
                  </a:cubicBezTo>
                  <a:lnTo>
                    <a:pt x="162" y="1487"/>
                  </a:lnTo>
                  <a:cubicBezTo>
                    <a:pt x="152" y="1345"/>
                    <a:pt x="152" y="1345"/>
                    <a:pt x="152" y="1345"/>
                  </a:cubicBezTo>
                  <a:cubicBezTo>
                    <a:pt x="142" y="1306"/>
                    <a:pt x="123" y="1278"/>
                    <a:pt x="114" y="1249"/>
                  </a:cubicBezTo>
                  <a:cubicBezTo>
                    <a:pt x="104" y="1173"/>
                    <a:pt x="85" y="1125"/>
                    <a:pt x="57" y="1058"/>
                  </a:cubicBezTo>
                  <a:cubicBezTo>
                    <a:pt x="28" y="1011"/>
                    <a:pt x="57" y="963"/>
                    <a:pt x="47" y="906"/>
                  </a:cubicBezTo>
                  <a:cubicBezTo>
                    <a:pt x="38" y="829"/>
                    <a:pt x="0" y="734"/>
                    <a:pt x="38" y="658"/>
                  </a:cubicBezTo>
                  <a:cubicBezTo>
                    <a:pt x="57" y="620"/>
                    <a:pt x="95" y="582"/>
                    <a:pt x="114" y="543"/>
                  </a:cubicBezTo>
                  <a:cubicBezTo>
                    <a:pt x="142" y="505"/>
                    <a:pt x="152" y="448"/>
                    <a:pt x="190" y="400"/>
                  </a:cubicBezTo>
                  <a:cubicBezTo>
                    <a:pt x="209" y="372"/>
                    <a:pt x="209" y="333"/>
                    <a:pt x="257" y="315"/>
                  </a:cubicBezTo>
                  <a:cubicBezTo>
                    <a:pt x="285" y="305"/>
                    <a:pt x="305" y="286"/>
                    <a:pt x="333" y="267"/>
                  </a:cubicBezTo>
                  <a:cubicBezTo>
                    <a:pt x="352" y="257"/>
                    <a:pt x="362" y="238"/>
                    <a:pt x="371" y="219"/>
                  </a:cubicBezTo>
                  <a:cubicBezTo>
                    <a:pt x="390" y="190"/>
                    <a:pt x="419" y="190"/>
                    <a:pt x="448" y="162"/>
                  </a:cubicBezTo>
                  <a:cubicBezTo>
                    <a:pt x="467" y="133"/>
                    <a:pt x="476" y="95"/>
                    <a:pt x="495" y="66"/>
                  </a:cubicBezTo>
                  <a:cubicBezTo>
                    <a:pt x="552" y="0"/>
                    <a:pt x="552" y="0"/>
                    <a:pt x="552"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5" name="Freeform 13"/>
            <p:cNvSpPr>
              <a:spLocks noChangeArrowheads="1"/>
            </p:cNvSpPr>
            <p:nvPr/>
          </p:nvSpPr>
          <p:spPr bwMode="auto">
            <a:xfrm>
              <a:off x="18578752" y="5142536"/>
              <a:ext cx="853847" cy="1018114"/>
            </a:xfrm>
            <a:custGeom>
              <a:avLst/>
              <a:gdLst>
                <a:gd name="T0" fmla="*/ 29 w 1718"/>
                <a:gd name="T1" fmla="*/ 19 h 2051"/>
                <a:gd name="T2" fmla="*/ 29 w 1718"/>
                <a:gd name="T3" fmla="*/ 19 h 2051"/>
                <a:gd name="T4" fmla="*/ 324 w 1718"/>
                <a:gd name="T5" fmla="*/ 115 h 2051"/>
                <a:gd name="T6" fmla="*/ 467 w 1718"/>
                <a:gd name="T7" fmla="*/ 153 h 2051"/>
                <a:gd name="T8" fmla="*/ 582 w 1718"/>
                <a:gd name="T9" fmla="*/ 48 h 2051"/>
                <a:gd name="T10" fmla="*/ 582 w 1718"/>
                <a:gd name="T11" fmla="*/ 48 h 2051"/>
                <a:gd name="T12" fmla="*/ 668 w 1718"/>
                <a:gd name="T13" fmla="*/ 67 h 2051"/>
                <a:gd name="T14" fmla="*/ 791 w 1718"/>
                <a:gd name="T15" fmla="*/ 67 h 2051"/>
                <a:gd name="T16" fmla="*/ 1001 w 1718"/>
                <a:gd name="T17" fmla="*/ 76 h 2051"/>
                <a:gd name="T18" fmla="*/ 1135 w 1718"/>
                <a:gd name="T19" fmla="*/ 105 h 2051"/>
                <a:gd name="T20" fmla="*/ 1297 w 1718"/>
                <a:gd name="T21" fmla="*/ 57 h 2051"/>
                <a:gd name="T22" fmla="*/ 1383 w 1718"/>
                <a:gd name="T23" fmla="*/ 67 h 2051"/>
                <a:gd name="T24" fmla="*/ 1450 w 1718"/>
                <a:gd name="T25" fmla="*/ 115 h 2051"/>
                <a:gd name="T26" fmla="*/ 1535 w 1718"/>
                <a:gd name="T27" fmla="*/ 143 h 2051"/>
                <a:gd name="T28" fmla="*/ 1535 w 1718"/>
                <a:gd name="T29" fmla="*/ 143 h 2051"/>
                <a:gd name="T30" fmla="*/ 1612 w 1718"/>
                <a:gd name="T31" fmla="*/ 162 h 2051"/>
                <a:gd name="T32" fmla="*/ 1688 w 1718"/>
                <a:gd name="T33" fmla="*/ 191 h 2051"/>
                <a:gd name="T34" fmla="*/ 1612 w 1718"/>
                <a:gd name="T35" fmla="*/ 286 h 2051"/>
                <a:gd name="T36" fmla="*/ 1516 w 1718"/>
                <a:gd name="T37" fmla="*/ 429 h 2051"/>
                <a:gd name="T38" fmla="*/ 1535 w 1718"/>
                <a:gd name="T39" fmla="*/ 515 h 2051"/>
                <a:gd name="T40" fmla="*/ 1554 w 1718"/>
                <a:gd name="T41" fmla="*/ 687 h 2051"/>
                <a:gd name="T42" fmla="*/ 1488 w 1718"/>
                <a:gd name="T43" fmla="*/ 973 h 2051"/>
                <a:gd name="T44" fmla="*/ 1450 w 1718"/>
                <a:gd name="T45" fmla="*/ 1183 h 2051"/>
                <a:gd name="T46" fmla="*/ 1564 w 1718"/>
                <a:gd name="T47" fmla="*/ 1240 h 2051"/>
                <a:gd name="T48" fmla="*/ 1592 w 1718"/>
                <a:gd name="T49" fmla="*/ 1335 h 2051"/>
                <a:gd name="T50" fmla="*/ 1650 w 1718"/>
                <a:gd name="T51" fmla="*/ 1507 h 2051"/>
                <a:gd name="T52" fmla="*/ 1621 w 1718"/>
                <a:gd name="T53" fmla="*/ 1640 h 2051"/>
                <a:gd name="T54" fmla="*/ 1659 w 1718"/>
                <a:gd name="T55" fmla="*/ 1841 h 2051"/>
                <a:gd name="T56" fmla="*/ 1650 w 1718"/>
                <a:gd name="T57" fmla="*/ 2022 h 2051"/>
                <a:gd name="T58" fmla="*/ 1650 w 1718"/>
                <a:gd name="T59" fmla="*/ 2022 h 2051"/>
                <a:gd name="T60" fmla="*/ 1602 w 1718"/>
                <a:gd name="T61" fmla="*/ 2012 h 2051"/>
                <a:gd name="T62" fmla="*/ 1345 w 1718"/>
                <a:gd name="T63" fmla="*/ 2012 h 2051"/>
                <a:gd name="T64" fmla="*/ 1297 w 1718"/>
                <a:gd name="T65" fmla="*/ 1965 h 2051"/>
                <a:gd name="T66" fmla="*/ 1211 w 1718"/>
                <a:gd name="T67" fmla="*/ 1993 h 2051"/>
                <a:gd name="T68" fmla="*/ 1078 w 1718"/>
                <a:gd name="T69" fmla="*/ 1917 h 2051"/>
                <a:gd name="T70" fmla="*/ 1020 w 1718"/>
                <a:gd name="T71" fmla="*/ 1860 h 2051"/>
                <a:gd name="T72" fmla="*/ 887 w 1718"/>
                <a:gd name="T73" fmla="*/ 1907 h 2051"/>
                <a:gd name="T74" fmla="*/ 668 w 1718"/>
                <a:gd name="T75" fmla="*/ 1965 h 2051"/>
                <a:gd name="T76" fmla="*/ 572 w 1718"/>
                <a:gd name="T77" fmla="*/ 1965 h 2051"/>
                <a:gd name="T78" fmla="*/ 439 w 1718"/>
                <a:gd name="T79" fmla="*/ 2003 h 2051"/>
                <a:gd name="T80" fmla="*/ 257 w 1718"/>
                <a:gd name="T81" fmla="*/ 2050 h 2051"/>
                <a:gd name="T82" fmla="*/ 257 w 1718"/>
                <a:gd name="T83" fmla="*/ 2050 h 2051"/>
                <a:gd name="T84" fmla="*/ 248 w 1718"/>
                <a:gd name="T85" fmla="*/ 1917 h 2051"/>
                <a:gd name="T86" fmla="*/ 248 w 1718"/>
                <a:gd name="T87" fmla="*/ 1764 h 2051"/>
                <a:gd name="T88" fmla="*/ 219 w 1718"/>
                <a:gd name="T89" fmla="*/ 1659 h 2051"/>
                <a:gd name="T90" fmla="*/ 277 w 1718"/>
                <a:gd name="T91" fmla="*/ 1469 h 2051"/>
                <a:gd name="T92" fmla="*/ 324 w 1718"/>
                <a:gd name="T93" fmla="*/ 1278 h 2051"/>
                <a:gd name="T94" fmla="*/ 563 w 1718"/>
                <a:gd name="T95" fmla="*/ 944 h 2051"/>
                <a:gd name="T96" fmla="*/ 591 w 1718"/>
                <a:gd name="T97" fmla="*/ 725 h 2051"/>
                <a:gd name="T98" fmla="*/ 629 w 1718"/>
                <a:gd name="T99" fmla="*/ 439 h 2051"/>
                <a:gd name="T100" fmla="*/ 668 w 1718"/>
                <a:gd name="T101" fmla="*/ 296 h 2051"/>
                <a:gd name="T102" fmla="*/ 563 w 1718"/>
                <a:gd name="T103" fmla="*/ 324 h 2051"/>
                <a:gd name="T104" fmla="*/ 410 w 1718"/>
                <a:gd name="T105" fmla="*/ 305 h 2051"/>
                <a:gd name="T106" fmla="*/ 162 w 1718"/>
                <a:gd name="T107" fmla="*/ 219 h 2051"/>
                <a:gd name="T108" fmla="*/ 76 w 1718"/>
                <a:gd name="T109" fmla="*/ 134 h 2051"/>
                <a:gd name="T110" fmla="*/ 29 w 1718"/>
                <a:gd name="T111" fmla="*/ 19 h 20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18" h="2051">
                  <a:moveTo>
                    <a:pt x="29" y="19"/>
                  </a:moveTo>
                  <a:lnTo>
                    <a:pt x="29" y="19"/>
                  </a:lnTo>
                  <a:cubicBezTo>
                    <a:pt x="105" y="10"/>
                    <a:pt x="267" y="67"/>
                    <a:pt x="324" y="115"/>
                  </a:cubicBezTo>
                  <a:cubicBezTo>
                    <a:pt x="353" y="134"/>
                    <a:pt x="429" y="162"/>
                    <a:pt x="467" y="153"/>
                  </a:cubicBezTo>
                  <a:cubicBezTo>
                    <a:pt x="534" y="134"/>
                    <a:pt x="553" y="115"/>
                    <a:pt x="582" y="48"/>
                  </a:cubicBezTo>
                  <a:lnTo>
                    <a:pt x="582" y="48"/>
                  </a:lnTo>
                  <a:cubicBezTo>
                    <a:pt x="610" y="57"/>
                    <a:pt x="639" y="57"/>
                    <a:pt x="668" y="67"/>
                  </a:cubicBezTo>
                  <a:cubicBezTo>
                    <a:pt x="725" y="95"/>
                    <a:pt x="744" y="134"/>
                    <a:pt x="791" y="67"/>
                  </a:cubicBezTo>
                  <a:cubicBezTo>
                    <a:pt x="849" y="0"/>
                    <a:pt x="935" y="57"/>
                    <a:pt x="1001" y="76"/>
                  </a:cubicBezTo>
                  <a:cubicBezTo>
                    <a:pt x="1040" y="95"/>
                    <a:pt x="1087" y="95"/>
                    <a:pt x="1135" y="105"/>
                  </a:cubicBezTo>
                  <a:cubicBezTo>
                    <a:pt x="1202" y="115"/>
                    <a:pt x="1240" y="67"/>
                    <a:pt x="1297" y="57"/>
                  </a:cubicBezTo>
                  <a:cubicBezTo>
                    <a:pt x="1325" y="57"/>
                    <a:pt x="1354" y="57"/>
                    <a:pt x="1383" y="67"/>
                  </a:cubicBezTo>
                  <a:cubicBezTo>
                    <a:pt x="1412" y="76"/>
                    <a:pt x="1421" y="105"/>
                    <a:pt x="1450" y="115"/>
                  </a:cubicBezTo>
                  <a:cubicBezTo>
                    <a:pt x="1478" y="124"/>
                    <a:pt x="1507" y="134"/>
                    <a:pt x="1535" y="143"/>
                  </a:cubicBezTo>
                  <a:lnTo>
                    <a:pt x="1535" y="143"/>
                  </a:lnTo>
                  <a:cubicBezTo>
                    <a:pt x="1564" y="143"/>
                    <a:pt x="1583" y="162"/>
                    <a:pt x="1612" y="162"/>
                  </a:cubicBezTo>
                  <a:cubicBezTo>
                    <a:pt x="1640" y="162"/>
                    <a:pt x="1679" y="162"/>
                    <a:pt x="1688" y="191"/>
                  </a:cubicBezTo>
                  <a:cubicBezTo>
                    <a:pt x="1717" y="257"/>
                    <a:pt x="1640" y="267"/>
                    <a:pt x="1612" y="286"/>
                  </a:cubicBezTo>
                  <a:cubicBezTo>
                    <a:pt x="1554" y="315"/>
                    <a:pt x="1526" y="372"/>
                    <a:pt x="1516" y="429"/>
                  </a:cubicBezTo>
                  <a:cubicBezTo>
                    <a:pt x="1526" y="448"/>
                    <a:pt x="1545" y="486"/>
                    <a:pt x="1535" y="515"/>
                  </a:cubicBezTo>
                  <a:cubicBezTo>
                    <a:pt x="1507" y="572"/>
                    <a:pt x="1545" y="629"/>
                    <a:pt x="1554" y="687"/>
                  </a:cubicBezTo>
                  <a:cubicBezTo>
                    <a:pt x="1574" y="782"/>
                    <a:pt x="1545" y="887"/>
                    <a:pt x="1488" y="973"/>
                  </a:cubicBezTo>
                  <a:cubicBezTo>
                    <a:pt x="1440" y="1049"/>
                    <a:pt x="1325" y="1106"/>
                    <a:pt x="1450" y="1183"/>
                  </a:cubicBezTo>
                  <a:cubicBezTo>
                    <a:pt x="1478" y="1183"/>
                    <a:pt x="1564" y="1221"/>
                    <a:pt x="1564" y="1240"/>
                  </a:cubicBezTo>
                  <a:cubicBezTo>
                    <a:pt x="1574" y="1278"/>
                    <a:pt x="1574" y="1297"/>
                    <a:pt x="1592" y="1335"/>
                  </a:cubicBezTo>
                  <a:cubicBezTo>
                    <a:pt x="1631" y="1392"/>
                    <a:pt x="1650" y="1440"/>
                    <a:pt x="1650" y="1507"/>
                  </a:cubicBezTo>
                  <a:cubicBezTo>
                    <a:pt x="1650" y="1564"/>
                    <a:pt x="1631" y="1593"/>
                    <a:pt x="1621" y="1640"/>
                  </a:cubicBezTo>
                  <a:cubicBezTo>
                    <a:pt x="1612" y="1717"/>
                    <a:pt x="1669" y="1764"/>
                    <a:pt x="1659" y="1841"/>
                  </a:cubicBezTo>
                  <a:cubicBezTo>
                    <a:pt x="1650" y="1898"/>
                    <a:pt x="1640" y="1965"/>
                    <a:pt x="1650" y="2022"/>
                  </a:cubicBezTo>
                  <a:lnTo>
                    <a:pt x="1650" y="2022"/>
                  </a:lnTo>
                  <a:cubicBezTo>
                    <a:pt x="1631" y="2022"/>
                    <a:pt x="1612" y="2012"/>
                    <a:pt x="1602" y="2012"/>
                  </a:cubicBezTo>
                  <a:cubicBezTo>
                    <a:pt x="1497" y="1993"/>
                    <a:pt x="1450" y="2050"/>
                    <a:pt x="1345" y="2012"/>
                  </a:cubicBezTo>
                  <a:cubicBezTo>
                    <a:pt x="1335" y="2012"/>
                    <a:pt x="1325" y="1974"/>
                    <a:pt x="1297" y="1965"/>
                  </a:cubicBezTo>
                  <a:cubicBezTo>
                    <a:pt x="1268" y="1955"/>
                    <a:pt x="1249" y="1993"/>
                    <a:pt x="1211" y="1993"/>
                  </a:cubicBezTo>
                  <a:cubicBezTo>
                    <a:pt x="1202" y="1993"/>
                    <a:pt x="1078" y="1926"/>
                    <a:pt x="1078" y="1917"/>
                  </a:cubicBezTo>
                  <a:cubicBezTo>
                    <a:pt x="1058" y="1860"/>
                    <a:pt x="1097" y="1860"/>
                    <a:pt x="1020" y="1860"/>
                  </a:cubicBezTo>
                  <a:cubicBezTo>
                    <a:pt x="963" y="1860"/>
                    <a:pt x="935" y="1936"/>
                    <a:pt x="887" y="1907"/>
                  </a:cubicBezTo>
                  <a:cubicBezTo>
                    <a:pt x="791" y="1850"/>
                    <a:pt x="763" y="1946"/>
                    <a:pt x="668" y="1965"/>
                  </a:cubicBezTo>
                  <a:cubicBezTo>
                    <a:pt x="629" y="1974"/>
                    <a:pt x="601" y="1926"/>
                    <a:pt x="572" y="1965"/>
                  </a:cubicBezTo>
                  <a:cubicBezTo>
                    <a:pt x="515" y="2022"/>
                    <a:pt x="524" y="2003"/>
                    <a:pt x="439" y="2003"/>
                  </a:cubicBezTo>
                  <a:cubicBezTo>
                    <a:pt x="372" y="2003"/>
                    <a:pt x="315" y="2031"/>
                    <a:pt x="257" y="2050"/>
                  </a:cubicBezTo>
                  <a:lnTo>
                    <a:pt x="257" y="2050"/>
                  </a:lnTo>
                  <a:cubicBezTo>
                    <a:pt x="248" y="2012"/>
                    <a:pt x="248" y="1955"/>
                    <a:pt x="248" y="1917"/>
                  </a:cubicBezTo>
                  <a:cubicBezTo>
                    <a:pt x="248" y="1860"/>
                    <a:pt x="267" y="1812"/>
                    <a:pt x="248" y="1764"/>
                  </a:cubicBezTo>
                  <a:cubicBezTo>
                    <a:pt x="229" y="1726"/>
                    <a:pt x="219" y="1698"/>
                    <a:pt x="219" y="1659"/>
                  </a:cubicBezTo>
                  <a:cubicBezTo>
                    <a:pt x="219" y="1574"/>
                    <a:pt x="238" y="1535"/>
                    <a:pt x="277" y="1469"/>
                  </a:cubicBezTo>
                  <a:cubicBezTo>
                    <a:pt x="324" y="1402"/>
                    <a:pt x="315" y="1364"/>
                    <a:pt x="324" y="1278"/>
                  </a:cubicBezTo>
                  <a:cubicBezTo>
                    <a:pt x="343" y="1145"/>
                    <a:pt x="563" y="1125"/>
                    <a:pt x="563" y="944"/>
                  </a:cubicBezTo>
                  <a:cubicBezTo>
                    <a:pt x="563" y="868"/>
                    <a:pt x="591" y="801"/>
                    <a:pt x="591" y="725"/>
                  </a:cubicBezTo>
                  <a:cubicBezTo>
                    <a:pt x="591" y="648"/>
                    <a:pt x="601" y="506"/>
                    <a:pt x="629" y="439"/>
                  </a:cubicBezTo>
                  <a:cubicBezTo>
                    <a:pt x="668" y="362"/>
                    <a:pt x="763" y="353"/>
                    <a:pt x="668" y="296"/>
                  </a:cubicBezTo>
                  <a:cubicBezTo>
                    <a:pt x="601" y="257"/>
                    <a:pt x="629" y="324"/>
                    <a:pt x="563" y="324"/>
                  </a:cubicBezTo>
                  <a:cubicBezTo>
                    <a:pt x="486" y="324"/>
                    <a:pt x="486" y="210"/>
                    <a:pt x="410" y="305"/>
                  </a:cubicBezTo>
                  <a:cubicBezTo>
                    <a:pt x="334" y="391"/>
                    <a:pt x="229" y="239"/>
                    <a:pt x="162" y="219"/>
                  </a:cubicBezTo>
                  <a:cubicBezTo>
                    <a:pt x="105" y="191"/>
                    <a:pt x="133" y="162"/>
                    <a:pt x="76" y="134"/>
                  </a:cubicBezTo>
                  <a:cubicBezTo>
                    <a:pt x="0" y="105"/>
                    <a:pt x="48" y="86"/>
                    <a:pt x="29" y="1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6" name="Freeform 14"/>
            <p:cNvSpPr>
              <a:spLocks noChangeArrowheads="1"/>
            </p:cNvSpPr>
            <p:nvPr/>
          </p:nvSpPr>
          <p:spPr bwMode="auto">
            <a:xfrm>
              <a:off x="17094373" y="4082824"/>
              <a:ext cx="961124" cy="1188895"/>
            </a:xfrm>
            <a:custGeom>
              <a:avLst/>
              <a:gdLst>
                <a:gd name="T0" fmla="*/ 105 w 1936"/>
                <a:gd name="T1" fmla="*/ 1793 h 2394"/>
                <a:gd name="T2" fmla="*/ 105 w 1936"/>
                <a:gd name="T3" fmla="*/ 1793 h 2394"/>
                <a:gd name="T4" fmla="*/ 143 w 1936"/>
                <a:gd name="T5" fmla="*/ 1755 h 2394"/>
                <a:gd name="T6" fmla="*/ 66 w 1936"/>
                <a:gd name="T7" fmla="*/ 1678 h 2394"/>
                <a:gd name="T8" fmla="*/ 47 w 1936"/>
                <a:gd name="T9" fmla="*/ 1488 h 2394"/>
                <a:gd name="T10" fmla="*/ 114 w 1936"/>
                <a:gd name="T11" fmla="*/ 1363 h 2394"/>
                <a:gd name="T12" fmla="*/ 28 w 1936"/>
                <a:gd name="T13" fmla="*/ 1240 h 2394"/>
                <a:gd name="T14" fmla="*/ 66 w 1936"/>
                <a:gd name="T15" fmla="*/ 839 h 2394"/>
                <a:gd name="T16" fmla="*/ 95 w 1936"/>
                <a:gd name="T17" fmla="*/ 658 h 2394"/>
                <a:gd name="T18" fmla="*/ 228 w 1936"/>
                <a:gd name="T19" fmla="*/ 438 h 2394"/>
                <a:gd name="T20" fmla="*/ 305 w 1936"/>
                <a:gd name="T21" fmla="*/ 276 h 2394"/>
                <a:gd name="T22" fmla="*/ 323 w 1936"/>
                <a:gd name="T23" fmla="*/ 162 h 2394"/>
                <a:gd name="T24" fmla="*/ 351 w 1936"/>
                <a:gd name="T25" fmla="*/ 114 h 2394"/>
                <a:gd name="T26" fmla="*/ 371 w 1936"/>
                <a:gd name="T27" fmla="*/ 38 h 2394"/>
                <a:gd name="T28" fmla="*/ 504 w 1936"/>
                <a:gd name="T29" fmla="*/ 9 h 2394"/>
                <a:gd name="T30" fmla="*/ 647 w 1936"/>
                <a:gd name="T31" fmla="*/ 66 h 2394"/>
                <a:gd name="T32" fmla="*/ 723 w 1936"/>
                <a:gd name="T33" fmla="*/ 76 h 2394"/>
                <a:gd name="T34" fmla="*/ 723 w 1936"/>
                <a:gd name="T35" fmla="*/ 76 h 2394"/>
                <a:gd name="T36" fmla="*/ 866 w 1936"/>
                <a:gd name="T37" fmla="*/ 86 h 2394"/>
                <a:gd name="T38" fmla="*/ 1105 w 1936"/>
                <a:gd name="T39" fmla="*/ 153 h 2394"/>
                <a:gd name="T40" fmla="*/ 1219 w 1936"/>
                <a:gd name="T41" fmla="*/ 267 h 2394"/>
                <a:gd name="T42" fmla="*/ 1267 w 1936"/>
                <a:gd name="T43" fmla="*/ 353 h 2394"/>
                <a:gd name="T44" fmla="*/ 1353 w 1936"/>
                <a:gd name="T45" fmla="*/ 324 h 2394"/>
                <a:gd name="T46" fmla="*/ 1486 w 1936"/>
                <a:gd name="T47" fmla="*/ 353 h 2394"/>
                <a:gd name="T48" fmla="*/ 1668 w 1936"/>
                <a:gd name="T49" fmla="*/ 438 h 2394"/>
                <a:gd name="T50" fmla="*/ 1877 w 1936"/>
                <a:gd name="T51" fmla="*/ 515 h 2394"/>
                <a:gd name="T52" fmla="*/ 1925 w 1936"/>
                <a:gd name="T53" fmla="*/ 582 h 2394"/>
                <a:gd name="T54" fmla="*/ 1849 w 1936"/>
                <a:gd name="T55" fmla="*/ 772 h 2394"/>
                <a:gd name="T56" fmla="*/ 1677 w 1936"/>
                <a:gd name="T57" fmla="*/ 1049 h 2394"/>
                <a:gd name="T58" fmla="*/ 1658 w 1936"/>
                <a:gd name="T59" fmla="*/ 1125 h 2394"/>
                <a:gd name="T60" fmla="*/ 1801 w 1936"/>
                <a:gd name="T61" fmla="*/ 1249 h 2394"/>
                <a:gd name="T62" fmla="*/ 1782 w 1936"/>
                <a:gd name="T63" fmla="*/ 1345 h 2394"/>
                <a:gd name="T64" fmla="*/ 1753 w 1936"/>
                <a:gd name="T65" fmla="*/ 1383 h 2394"/>
                <a:gd name="T66" fmla="*/ 1715 w 1936"/>
                <a:gd name="T67" fmla="*/ 1459 h 2394"/>
                <a:gd name="T68" fmla="*/ 1706 w 1936"/>
                <a:gd name="T69" fmla="*/ 1526 h 2394"/>
                <a:gd name="T70" fmla="*/ 1715 w 1936"/>
                <a:gd name="T71" fmla="*/ 1583 h 2394"/>
                <a:gd name="T72" fmla="*/ 1715 w 1936"/>
                <a:gd name="T73" fmla="*/ 1583 h 2394"/>
                <a:gd name="T74" fmla="*/ 1620 w 1936"/>
                <a:gd name="T75" fmla="*/ 1621 h 2394"/>
                <a:gd name="T76" fmla="*/ 1515 w 1936"/>
                <a:gd name="T77" fmla="*/ 1688 h 2394"/>
                <a:gd name="T78" fmla="*/ 1448 w 1936"/>
                <a:gd name="T79" fmla="*/ 1697 h 2394"/>
                <a:gd name="T80" fmla="*/ 1410 w 1936"/>
                <a:gd name="T81" fmla="*/ 1793 h 2394"/>
                <a:gd name="T82" fmla="*/ 1305 w 1936"/>
                <a:gd name="T83" fmla="*/ 1888 h 2394"/>
                <a:gd name="T84" fmla="*/ 1267 w 1936"/>
                <a:gd name="T85" fmla="*/ 1964 h 2394"/>
                <a:gd name="T86" fmla="*/ 1200 w 1936"/>
                <a:gd name="T87" fmla="*/ 2165 h 2394"/>
                <a:gd name="T88" fmla="*/ 1028 w 1936"/>
                <a:gd name="T89" fmla="*/ 2212 h 2394"/>
                <a:gd name="T90" fmla="*/ 952 w 1936"/>
                <a:gd name="T91" fmla="*/ 2289 h 2394"/>
                <a:gd name="T92" fmla="*/ 790 w 1936"/>
                <a:gd name="T93" fmla="*/ 2289 h 2394"/>
                <a:gd name="T94" fmla="*/ 704 w 1936"/>
                <a:gd name="T95" fmla="*/ 2336 h 2394"/>
                <a:gd name="T96" fmla="*/ 599 w 1936"/>
                <a:gd name="T97" fmla="*/ 2317 h 2394"/>
                <a:gd name="T98" fmla="*/ 476 w 1936"/>
                <a:gd name="T99" fmla="*/ 2336 h 2394"/>
                <a:gd name="T100" fmla="*/ 371 w 1936"/>
                <a:gd name="T101" fmla="*/ 2298 h 2394"/>
                <a:gd name="T102" fmla="*/ 248 w 1936"/>
                <a:gd name="T103" fmla="*/ 2355 h 2394"/>
                <a:gd name="T104" fmla="*/ 114 w 1936"/>
                <a:gd name="T105" fmla="*/ 2393 h 2394"/>
                <a:gd name="T106" fmla="*/ 114 w 1936"/>
                <a:gd name="T107" fmla="*/ 2393 h 2394"/>
                <a:gd name="T108" fmla="*/ 105 w 1936"/>
                <a:gd name="T109" fmla="*/ 1793 h 2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936" h="2394">
                  <a:moveTo>
                    <a:pt x="105" y="1793"/>
                  </a:moveTo>
                  <a:lnTo>
                    <a:pt x="105" y="1793"/>
                  </a:lnTo>
                  <a:cubicBezTo>
                    <a:pt x="143" y="1755"/>
                    <a:pt x="143" y="1755"/>
                    <a:pt x="143" y="1755"/>
                  </a:cubicBezTo>
                  <a:cubicBezTo>
                    <a:pt x="162" y="1697"/>
                    <a:pt x="105" y="1688"/>
                    <a:pt x="66" y="1678"/>
                  </a:cubicBezTo>
                  <a:cubicBezTo>
                    <a:pt x="0" y="1659"/>
                    <a:pt x="28" y="1526"/>
                    <a:pt x="47" y="1488"/>
                  </a:cubicBezTo>
                  <a:cubicBezTo>
                    <a:pt x="66" y="1450"/>
                    <a:pt x="105" y="1402"/>
                    <a:pt x="114" y="1363"/>
                  </a:cubicBezTo>
                  <a:cubicBezTo>
                    <a:pt x="123" y="1306"/>
                    <a:pt x="57" y="1278"/>
                    <a:pt x="28" y="1240"/>
                  </a:cubicBezTo>
                  <a:cubicBezTo>
                    <a:pt x="19" y="1116"/>
                    <a:pt x="38" y="944"/>
                    <a:pt x="66" y="839"/>
                  </a:cubicBezTo>
                  <a:cubicBezTo>
                    <a:pt x="85" y="782"/>
                    <a:pt x="85" y="715"/>
                    <a:pt x="95" y="658"/>
                  </a:cubicBezTo>
                  <a:cubicBezTo>
                    <a:pt x="123" y="572"/>
                    <a:pt x="190" y="515"/>
                    <a:pt x="228" y="438"/>
                  </a:cubicBezTo>
                  <a:cubicBezTo>
                    <a:pt x="276" y="372"/>
                    <a:pt x="200" y="315"/>
                    <a:pt x="305" y="276"/>
                  </a:cubicBezTo>
                  <a:cubicBezTo>
                    <a:pt x="361" y="257"/>
                    <a:pt x="314" y="200"/>
                    <a:pt x="323" y="162"/>
                  </a:cubicBezTo>
                  <a:cubicBezTo>
                    <a:pt x="332" y="143"/>
                    <a:pt x="351" y="133"/>
                    <a:pt x="351" y="114"/>
                  </a:cubicBezTo>
                  <a:cubicBezTo>
                    <a:pt x="351" y="95"/>
                    <a:pt x="332" y="28"/>
                    <a:pt x="371" y="38"/>
                  </a:cubicBezTo>
                  <a:cubicBezTo>
                    <a:pt x="428" y="48"/>
                    <a:pt x="456" y="19"/>
                    <a:pt x="504" y="9"/>
                  </a:cubicBezTo>
                  <a:cubicBezTo>
                    <a:pt x="571" y="0"/>
                    <a:pt x="599" y="38"/>
                    <a:pt x="647" y="66"/>
                  </a:cubicBezTo>
                  <a:cubicBezTo>
                    <a:pt x="723" y="76"/>
                    <a:pt x="723" y="76"/>
                    <a:pt x="723" y="76"/>
                  </a:cubicBezTo>
                  <a:lnTo>
                    <a:pt x="723" y="76"/>
                  </a:lnTo>
                  <a:cubicBezTo>
                    <a:pt x="781" y="105"/>
                    <a:pt x="809" y="86"/>
                    <a:pt x="866" y="86"/>
                  </a:cubicBezTo>
                  <a:cubicBezTo>
                    <a:pt x="905" y="76"/>
                    <a:pt x="1086" y="124"/>
                    <a:pt x="1105" y="153"/>
                  </a:cubicBezTo>
                  <a:cubicBezTo>
                    <a:pt x="1133" y="191"/>
                    <a:pt x="1191" y="229"/>
                    <a:pt x="1219" y="267"/>
                  </a:cubicBezTo>
                  <a:cubicBezTo>
                    <a:pt x="1229" y="286"/>
                    <a:pt x="1238" y="372"/>
                    <a:pt x="1267" y="353"/>
                  </a:cubicBezTo>
                  <a:cubicBezTo>
                    <a:pt x="1286" y="343"/>
                    <a:pt x="1334" y="295"/>
                    <a:pt x="1353" y="324"/>
                  </a:cubicBezTo>
                  <a:cubicBezTo>
                    <a:pt x="1400" y="400"/>
                    <a:pt x="1429" y="324"/>
                    <a:pt x="1486" y="353"/>
                  </a:cubicBezTo>
                  <a:cubicBezTo>
                    <a:pt x="1668" y="438"/>
                    <a:pt x="1668" y="438"/>
                    <a:pt x="1668" y="438"/>
                  </a:cubicBezTo>
                  <a:cubicBezTo>
                    <a:pt x="1791" y="458"/>
                    <a:pt x="1811" y="391"/>
                    <a:pt x="1877" y="515"/>
                  </a:cubicBezTo>
                  <a:cubicBezTo>
                    <a:pt x="1896" y="543"/>
                    <a:pt x="1935" y="553"/>
                    <a:pt x="1925" y="582"/>
                  </a:cubicBezTo>
                  <a:cubicBezTo>
                    <a:pt x="1915" y="629"/>
                    <a:pt x="1877" y="725"/>
                    <a:pt x="1849" y="772"/>
                  </a:cubicBezTo>
                  <a:cubicBezTo>
                    <a:pt x="1801" y="868"/>
                    <a:pt x="1744" y="954"/>
                    <a:pt x="1677" y="1049"/>
                  </a:cubicBezTo>
                  <a:cubicBezTo>
                    <a:pt x="1658" y="1078"/>
                    <a:pt x="1629" y="1096"/>
                    <a:pt x="1658" y="1125"/>
                  </a:cubicBezTo>
                  <a:cubicBezTo>
                    <a:pt x="1696" y="1173"/>
                    <a:pt x="1753" y="1221"/>
                    <a:pt x="1801" y="1249"/>
                  </a:cubicBezTo>
                  <a:cubicBezTo>
                    <a:pt x="1801" y="1287"/>
                    <a:pt x="1801" y="1306"/>
                    <a:pt x="1782" y="1345"/>
                  </a:cubicBezTo>
                  <a:cubicBezTo>
                    <a:pt x="1772" y="1354"/>
                    <a:pt x="1763" y="1354"/>
                    <a:pt x="1753" y="1383"/>
                  </a:cubicBezTo>
                  <a:cubicBezTo>
                    <a:pt x="1753" y="1411"/>
                    <a:pt x="1734" y="1430"/>
                    <a:pt x="1715" y="1459"/>
                  </a:cubicBezTo>
                  <a:cubicBezTo>
                    <a:pt x="1706" y="1478"/>
                    <a:pt x="1696" y="1507"/>
                    <a:pt x="1706" y="1526"/>
                  </a:cubicBezTo>
                  <a:cubicBezTo>
                    <a:pt x="1715" y="1583"/>
                    <a:pt x="1715" y="1583"/>
                    <a:pt x="1715" y="1583"/>
                  </a:cubicBezTo>
                  <a:lnTo>
                    <a:pt x="1715" y="1583"/>
                  </a:lnTo>
                  <a:cubicBezTo>
                    <a:pt x="1686" y="1592"/>
                    <a:pt x="1648" y="1612"/>
                    <a:pt x="1620" y="1621"/>
                  </a:cubicBezTo>
                  <a:cubicBezTo>
                    <a:pt x="1582" y="1640"/>
                    <a:pt x="1553" y="1678"/>
                    <a:pt x="1515" y="1688"/>
                  </a:cubicBezTo>
                  <a:cubicBezTo>
                    <a:pt x="1496" y="1697"/>
                    <a:pt x="1477" y="1688"/>
                    <a:pt x="1448" y="1697"/>
                  </a:cubicBezTo>
                  <a:cubicBezTo>
                    <a:pt x="1400" y="1726"/>
                    <a:pt x="1419" y="1745"/>
                    <a:pt x="1410" y="1793"/>
                  </a:cubicBezTo>
                  <a:cubicBezTo>
                    <a:pt x="1391" y="1859"/>
                    <a:pt x="1343" y="1859"/>
                    <a:pt x="1305" y="1888"/>
                  </a:cubicBezTo>
                  <a:cubicBezTo>
                    <a:pt x="1277" y="1907"/>
                    <a:pt x="1277" y="1936"/>
                    <a:pt x="1267" y="1964"/>
                  </a:cubicBezTo>
                  <a:cubicBezTo>
                    <a:pt x="1238" y="2041"/>
                    <a:pt x="1257" y="2088"/>
                    <a:pt x="1200" y="2165"/>
                  </a:cubicBezTo>
                  <a:cubicBezTo>
                    <a:pt x="1162" y="2203"/>
                    <a:pt x="1086" y="2203"/>
                    <a:pt x="1028" y="2212"/>
                  </a:cubicBezTo>
                  <a:cubicBezTo>
                    <a:pt x="1010" y="2212"/>
                    <a:pt x="1010" y="2279"/>
                    <a:pt x="952" y="2289"/>
                  </a:cubicBezTo>
                  <a:cubicBezTo>
                    <a:pt x="905" y="2298"/>
                    <a:pt x="838" y="2270"/>
                    <a:pt x="790" y="2289"/>
                  </a:cubicBezTo>
                  <a:cubicBezTo>
                    <a:pt x="761" y="2308"/>
                    <a:pt x="743" y="2336"/>
                    <a:pt x="704" y="2336"/>
                  </a:cubicBezTo>
                  <a:cubicBezTo>
                    <a:pt x="666" y="2336"/>
                    <a:pt x="638" y="2327"/>
                    <a:pt x="599" y="2317"/>
                  </a:cubicBezTo>
                  <a:cubicBezTo>
                    <a:pt x="552" y="2308"/>
                    <a:pt x="514" y="2336"/>
                    <a:pt x="476" y="2336"/>
                  </a:cubicBezTo>
                  <a:cubicBezTo>
                    <a:pt x="437" y="2336"/>
                    <a:pt x="399" y="2298"/>
                    <a:pt x="371" y="2298"/>
                  </a:cubicBezTo>
                  <a:cubicBezTo>
                    <a:pt x="314" y="2298"/>
                    <a:pt x="286" y="2365"/>
                    <a:pt x="248" y="2355"/>
                  </a:cubicBezTo>
                  <a:cubicBezTo>
                    <a:pt x="210" y="2336"/>
                    <a:pt x="143" y="2365"/>
                    <a:pt x="114" y="2393"/>
                  </a:cubicBezTo>
                  <a:lnTo>
                    <a:pt x="114" y="2393"/>
                  </a:lnTo>
                  <a:cubicBezTo>
                    <a:pt x="105" y="1793"/>
                    <a:pt x="105" y="1793"/>
                    <a:pt x="105" y="179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 name="Freeform 15"/>
            <p:cNvSpPr>
              <a:spLocks noChangeArrowheads="1"/>
            </p:cNvSpPr>
            <p:nvPr/>
          </p:nvSpPr>
          <p:spPr bwMode="auto">
            <a:xfrm>
              <a:off x="17453426" y="3750020"/>
              <a:ext cx="1217279" cy="1261147"/>
            </a:xfrm>
            <a:custGeom>
              <a:avLst/>
              <a:gdLst>
                <a:gd name="T0" fmla="*/ 544 w 2452"/>
                <a:gd name="T1" fmla="*/ 334 h 2538"/>
                <a:gd name="T2" fmla="*/ 945 w 2452"/>
                <a:gd name="T3" fmla="*/ 325 h 2538"/>
                <a:gd name="T4" fmla="*/ 1288 w 2452"/>
                <a:gd name="T5" fmla="*/ 477 h 2538"/>
                <a:gd name="T6" fmla="*/ 1564 w 2452"/>
                <a:gd name="T7" fmla="*/ 220 h 2538"/>
                <a:gd name="T8" fmla="*/ 1574 w 2452"/>
                <a:gd name="T9" fmla="*/ 153 h 2538"/>
                <a:gd name="T10" fmla="*/ 1641 w 2452"/>
                <a:gd name="T11" fmla="*/ 0 h 2538"/>
                <a:gd name="T12" fmla="*/ 1812 w 2452"/>
                <a:gd name="T13" fmla="*/ 229 h 2538"/>
                <a:gd name="T14" fmla="*/ 2098 w 2452"/>
                <a:gd name="T15" fmla="*/ 391 h 2538"/>
                <a:gd name="T16" fmla="*/ 2337 w 2452"/>
                <a:gd name="T17" fmla="*/ 248 h 2538"/>
                <a:gd name="T18" fmla="*/ 2432 w 2452"/>
                <a:gd name="T19" fmla="*/ 372 h 2538"/>
                <a:gd name="T20" fmla="*/ 2394 w 2452"/>
                <a:gd name="T21" fmla="*/ 668 h 2538"/>
                <a:gd name="T22" fmla="*/ 2403 w 2452"/>
                <a:gd name="T23" fmla="*/ 773 h 2538"/>
                <a:gd name="T24" fmla="*/ 2299 w 2452"/>
                <a:gd name="T25" fmla="*/ 935 h 2538"/>
                <a:gd name="T26" fmla="*/ 2184 w 2452"/>
                <a:gd name="T27" fmla="*/ 1040 h 2538"/>
                <a:gd name="T28" fmla="*/ 2041 w 2452"/>
                <a:gd name="T29" fmla="*/ 1173 h 2538"/>
                <a:gd name="T30" fmla="*/ 1889 w 2452"/>
                <a:gd name="T31" fmla="*/ 1431 h 2538"/>
                <a:gd name="T32" fmla="*/ 1908 w 2452"/>
                <a:gd name="T33" fmla="*/ 1831 h 2538"/>
                <a:gd name="T34" fmla="*/ 2003 w 2452"/>
                <a:gd name="T35" fmla="*/ 2118 h 2538"/>
                <a:gd name="T36" fmla="*/ 2013 w 2452"/>
                <a:gd name="T37" fmla="*/ 2260 h 2538"/>
                <a:gd name="T38" fmla="*/ 1927 w 2452"/>
                <a:gd name="T39" fmla="*/ 2451 h 2538"/>
                <a:gd name="T40" fmla="*/ 1869 w 2452"/>
                <a:gd name="T41" fmla="*/ 2537 h 2538"/>
                <a:gd name="T42" fmla="*/ 1755 w 2452"/>
                <a:gd name="T43" fmla="*/ 2537 h 2538"/>
                <a:gd name="T44" fmla="*/ 1641 w 2452"/>
                <a:gd name="T45" fmla="*/ 2461 h 2538"/>
                <a:gd name="T46" fmla="*/ 1459 w 2452"/>
                <a:gd name="T47" fmla="*/ 2403 h 2538"/>
                <a:gd name="T48" fmla="*/ 1240 w 2452"/>
                <a:gd name="T49" fmla="*/ 2394 h 2538"/>
                <a:gd name="T50" fmla="*/ 1049 w 2452"/>
                <a:gd name="T51" fmla="*/ 2318 h 2538"/>
                <a:gd name="T52" fmla="*/ 992 w 2452"/>
                <a:gd name="T53" fmla="*/ 2251 h 2538"/>
                <a:gd name="T54" fmla="*/ 992 w 2452"/>
                <a:gd name="T55" fmla="*/ 2127 h 2538"/>
                <a:gd name="T56" fmla="*/ 1059 w 2452"/>
                <a:gd name="T57" fmla="*/ 2013 h 2538"/>
                <a:gd name="T58" fmla="*/ 935 w 2452"/>
                <a:gd name="T59" fmla="*/ 1793 h 2538"/>
                <a:gd name="T60" fmla="*/ 1126 w 2452"/>
                <a:gd name="T61" fmla="*/ 1440 h 2538"/>
                <a:gd name="T62" fmla="*/ 1154 w 2452"/>
                <a:gd name="T63" fmla="*/ 1183 h 2538"/>
                <a:gd name="T64" fmla="*/ 763 w 2452"/>
                <a:gd name="T65" fmla="*/ 1021 h 2538"/>
                <a:gd name="T66" fmla="*/ 544 w 2452"/>
                <a:gd name="T67" fmla="*/ 1021 h 2538"/>
                <a:gd name="T68" fmla="*/ 382 w 2452"/>
                <a:gd name="T69" fmla="*/ 821 h 2538"/>
                <a:gd name="T70" fmla="*/ 0 w 2452"/>
                <a:gd name="T71" fmla="*/ 744 h 2538"/>
                <a:gd name="T72" fmla="*/ 77 w 2452"/>
                <a:gd name="T73" fmla="*/ 630 h 2538"/>
                <a:gd name="T74" fmla="*/ 96 w 2452"/>
                <a:gd name="T75" fmla="*/ 554 h 2538"/>
                <a:gd name="T76" fmla="*/ 287 w 2452"/>
                <a:gd name="T77" fmla="*/ 449 h 2538"/>
                <a:gd name="T78" fmla="*/ 458 w 2452"/>
                <a:gd name="T79" fmla="*/ 391 h 2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52" h="2538">
                  <a:moveTo>
                    <a:pt x="544" y="334"/>
                  </a:moveTo>
                  <a:lnTo>
                    <a:pt x="544" y="334"/>
                  </a:lnTo>
                  <a:cubicBezTo>
                    <a:pt x="601" y="353"/>
                    <a:pt x="620" y="305"/>
                    <a:pt x="677" y="363"/>
                  </a:cubicBezTo>
                  <a:cubicBezTo>
                    <a:pt x="754" y="439"/>
                    <a:pt x="868" y="267"/>
                    <a:pt x="945" y="325"/>
                  </a:cubicBezTo>
                  <a:cubicBezTo>
                    <a:pt x="1002" y="372"/>
                    <a:pt x="992" y="439"/>
                    <a:pt x="1078" y="477"/>
                  </a:cubicBezTo>
                  <a:cubicBezTo>
                    <a:pt x="1126" y="496"/>
                    <a:pt x="1230" y="467"/>
                    <a:pt x="1288" y="477"/>
                  </a:cubicBezTo>
                  <a:cubicBezTo>
                    <a:pt x="1364" y="496"/>
                    <a:pt x="1479" y="572"/>
                    <a:pt x="1497" y="449"/>
                  </a:cubicBezTo>
                  <a:cubicBezTo>
                    <a:pt x="1517" y="363"/>
                    <a:pt x="1564" y="325"/>
                    <a:pt x="1564" y="220"/>
                  </a:cubicBezTo>
                  <a:cubicBezTo>
                    <a:pt x="1574" y="153"/>
                    <a:pt x="1574" y="153"/>
                    <a:pt x="1574" y="153"/>
                  </a:cubicBezTo>
                  <a:lnTo>
                    <a:pt x="1574" y="153"/>
                  </a:lnTo>
                  <a:cubicBezTo>
                    <a:pt x="1584" y="124"/>
                    <a:pt x="1584" y="86"/>
                    <a:pt x="1602" y="58"/>
                  </a:cubicBezTo>
                  <a:cubicBezTo>
                    <a:pt x="1612" y="38"/>
                    <a:pt x="1641" y="19"/>
                    <a:pt x="1641" y="0"/>
                  </a:cubicBezTo>
                  <a:cubicBezTo>
                    <a:pt x="1650" y="0"/>
                    <a:pt x="1707" y="67"/>
                    <a:pt x="1726" y="86"/>
                  </a:cubicBezTo>
                  <a:cubicBezTo>
                    <a:pt x="1803" y="124"/>
                    <a:pt x="1812" y="143"/>
                    <a:pt x="1812" y="229"/>
                  </a:cubicBezTo>
                  <a:cubicBezTo>
                    <a:pt x="1812" y="258"/>
                    <a:pt x="1831" y="363"/>
                    <a:pt x="1860" y="363"/>
                  </a:cubicBezTo>
                  <a:cubicBezTo>
                    <a:pt x="1965" y="353"/>
                    <a:pt x="1993" y="467"/>
                    <a:pt x="2098" y="391"/>
                  </a:cubicBezTo>
                  <a:cubicBezTo>
                    <a:pt x="2175" y="344"/>
                    <a:pt x="2260" y="286"/>
                    <a:pt x="2337" y="248"/>
                  </a:cubicBezTo>
                  <a:lnTo>
                    <a:pt x="2337" y="248"/>
                  </a:lnTo>
                  <a:cubicBezTo>
                    <a:pt x="2346" y="305"/>
                    <a:pt x="2308" y="353"/>
                    <a:pt x="2318" y="420"/>
                  </a:cubicBezTo>
                  <a:cubicBezTo>
                    <a:pt x="2327" y="467"/>
                    <a:pt x="2394" y="372"/>
                    <a:pt x="2432" y="372"/>
                  </a:cubicBezTo>
                  <a:cubicBezTo>
                    <a:pt x="2451" y="458"/>
                    <a:pt x="2403" y="534"/>
                    <a:pt x="2394" y="611"/>
                  </a:cubicBezTo>
                  <a:cubicBezTo>
                    <a:pt x="2394" y="630"/>
                    <a:pt x="2394" y="649"/>
                    <a:pt x="2394" y="668"/>
                  </a:cubicBezTo>
                  <a:cubicBezTo>
                    <a:pt x="2394" y="696"/>
                    <a:pt x="2403" y="744"/>
                    <a:pt x="2403" y="773"/>
                  </a:cubicBezTo>
                  <a:lnTo>
                    <a:pt x="2403" y="773"/>
                  </a:lnTo>
                  <a:cubicBezTo>
                    <a:pt x="2346" y="839"/>
                    <a:pt x="2346" y="839"/>
                    <a:pt x="2346" y="839"/>
                  </a:cubicBezTo>
                  <a:cubicBezTo>
                    <a:pt x="2327" y="868"/>
                    <a:pt x="2318" y="906"/>
                    <a:pt x="2299" y="935"/>
                  </a:cubicBezTo>
                  <a:cubicBezTo>
                    <a:pt x="2270" y="963"/>
                    <a:pt x="2241" y="963"/>
                    <a:pt x="2222" y="992"/>
                  </a:cubicBezTo>
                  <a:cubicBezTo>
                    <a:pt x="2213" y="1011"/>
                    <a:pt x="2203" y="1030"/>
                    <a:pt x="2184" y="1040"/>
                  </a:cubicBezTo>
                  <a:cubicBezTo>
                    <a:pt x="2156" y="1059"/>
                    <a:pt x="2136" y="1078"/>
                    <a:pt x="2108" y="1088"/>
                  </a:cubicBezTo>
                  <a:cubicBezTo>
                    <a:pt x="2060" y="1106"/>
                    <a:pt x="2060" y="1145"/>
                    <a:pt x="2041" y="1173"/>
                  </a:cubicBezTo>
                  <a:cubicBezTo>
                    <a:pt x="2003" y="1221"/>
                    <a:pt x="1993" y="1278"/>
                    <a:pt x="1965" y="1316"/>
                  </a:cubicBezTo>
                  <a:cubicBezTo>
                    <a:pt x="1946" y="1355"/>
                    <a:pt x="1908" y="1393"/>
                    <a:pt x="1889" y="1431"/>
                  </a:cubicBezTo>
                  <a:cubicBezTo>
                    <a:pt x="1851" y="1507"/>
                    <a:pt x="1889" y="1602"/>
                    <a:pt x="1898" y="1679"/>
                  </a:cubicBezTo>
                  <a:cubicBezTo>
                    <a:pt x="1908" y="1736"/>
                    <a:pt x="1879" y="1784"/>
                    <a:pt x="1908" y="1831"/>
                  </a:cubicBezTo>
                  <a:cubicBezTo>
                    <a:pt x="1936" y="1898"/>
                    <a:pt x="1955" y="1946"/>
                    <a:pt x="1965" y="2022"/>
                  </a:cubicBezTo>
                  <a:cubicBezTo>
                    <a:pt x="1974" y="2051"/>
                    <a:pt x="1993" y="2079"/>
                    <a:pt x="2003" y="2118"/>
                  </a:cubicBezTo>
                  <a:cubicBezTo>
                    <a:pt x="2013" y="2260"/>
                    <a:pt x="2013" y="2260"/>
                    <a:pt x="2013" y="2260"/>
                  </a:cubicBezTo>
                  <a:lnTo>
                    <a:pt x="2013" y="2260"/>
                  </a:lnTo>
                  <a:cubicBezTo>
                    <a:pt x="1974" y="2280"/>
                    <a:pt x="1936" y="2298"/>
                    <a:pt x="1927" y="2346"/>
                  </a:cubicBezTo>
                  <a:cubicBezTo>
                    <a:pt x="1917" y="2375"/>
                    <a:pt x="1927" y="2413"/>
                    <a:pt x="1927" y="2451"/>
                  </a:cubicBezTo>
                  <a:cubicBezTo>
                    <a:pt x="1927" y="2470"/>
                    <a:pt x="1917" y="2489"/>
                    <a:pt x="1908" y="2508"/>
                  </a:cubicBezTo>
                  <a:cubicBezTo>
                    <a:pt x="1898" y="2518"/>
                    <a:pt x="1889" y="2527"/>
                    <a:pt x="1869" y="2537"/>
                  </a:cubicBezTo>
                  <a:cubicBezTo>
                    <a:pt x="1755" y="2537"/>
                    <a:pt x="1755" y="2537"/>
                    <a:pt x="1755" y="2537"/>
                  </a:cubicBezTo>
                  <a:lnTo>
                    <a:pt x="1755" y="2537"/>
                  </a:lnTo>
                  <a:cubicBezTo>
                    <a:pt x="1736" y="2527"/>
                    <a:pt x="1698" y="2527"/>
                    <a:pt x="1679" y="2518"/>
                  </a:cubicBezTo>
                  <a:cubicBezTo>
                    <a:pt x="1660" y="2499"/>
                    <a:pt x="1660" y="2480"/>
                    <a:pt x="1641" y="2461"/>
                  </a:cubicBezTo>
                  <a:cubicBezTo>
                    <a:pt x="1631" y="2451"/>
                    <a:pt x="1612" y="2442"/>
                    <a:pt x="1593" y="2432"/>
                  </a:cubicBezTo>
                  <a:cubicBezTo>
                    <a:pt x="1545" y="2403"/>
                    <a:pt x="1507" y="2403"/>
                    <a:pt x="1459" y="2403"/>
                  </a:cubicBezTo>
                  <a:cubicBezTo>
                    <a:pt x="1412" y="2403"/>
                    <a:pt x="1355" y="2432"/>
                    <a:pt x="1307" y="2413"/>
                  </a:cubicBezTo>
                  <a:cubicBezTo>
                    <a:pt x="1288" y="2403"/>
                    <a:pt x="1269" y="2394"/>
                    <a:pt x="1240" y="2394"/>
                  </a:cubicBezTo>
                  <a:cubicBezTo>
                    <a:pt x="1192" y="2403"/>
                    <a:pt x="1192" y="2442"/>
                    <a:pt x="1135" y="2403"/>
                  </a:cubicBezTo>
                  <a:cubicBezTo>
                    <a:pt x="1078" y="2375"/>
                    <a:pt x="1049" y="2385"/>
                    <a:pt x="1049" y="2318"/>
                  </a:cubicBezTo>
                  <a:cubicBezTo>
                    <a:pt x="1049" y="2280"/>
                    <a:pt x="1021" y="2270"/>
                    <a:pt x="992" y="2251"/>
                  </a:cubicBezTo>
                  <a:lnTo>
                    <a:pt x="992" y="2251"/>
                  </a:lnTo>
                  <a:cubicBezTo>
                    <a:pt x="983" y="2194"/>
                    <a:pt x="983" y="2194"/>
                    <a:pt x="983" y="2194"/>
                  </a:cubicBezTo>
                  <a:cubicBezTo>
                    <a:pt x="973" y="2175"/>
                    <a:pt x="983" y="2146"/>
                    <a:pt x="992" y="2127"/>
                  </a:cubicBezTo>
                  <a:cubicBezTo>
                    <a:pt x="1011" y="2098"/>
                    <a:pt x="1030" y="2079"/>
                    <a:pt x="1030" y="2051"/>
                  </a:cubicBezTo>
                  <a:cubicBezTo>
                    <a:pt x="1040" y="2022"/>
                    <a:pt x="1049" y="2022"/>
                    <a:pt x="1059" y="2013"/>
                  </a:cubicBezTo>
                  <a:cubicBezTo>
                    <a:pt x="1078" y="1974"/>
                    <a:pt x="1078" y="1955"/>
                    <a:pt x="1078" y="1917"/>
                  </a:cubicBezTo>
                  <a:cubicBezTo>
                    <a:pt x="1030" y="1889"/>
                    <a:pt x="973" y="1841"/>
                    <a:pt x="935" y="1793"/>
                  </a:cubicBezTo>
                  <a:cubicBezTo>
                    <a:pt x="906" y="1764"/>
                    <a:pt x="935" y="1746"/>
                    <a:pt x="954" y="1717"/>
                  </a:cubicBezTo>
                  <a:cubicBezTo>
                    <a:pt x="1021" y="1622"/>
                    <a:pt x="1078" y="1536"/>
                    <a:pt x="1126" y="1440"/>
                  </a:cubicBezTo>
                  <a:cubicBezTo>
                    <a:pt x="1154" y="1393"/>
                    <a:pt x="1192" y="1297"/>
                    <a:pt x="1202" y="1250"/>
                  </a:cubicBezTo>
                  <a:cubicBezTo>
                    <a:pt x="1212" y="1221"/>
                    <a:pt x="1173" y="1211"/>
                    <a:pt x="1154" y="1183"/>
                  </a:cubicBezTo>
                  <a:cubicBezTo>
                    <a:pt x="1088" y="1059"/>
                    <a:pt x="1068" y="1126"/>
                    <a:pt x="945" y="1106"/>
                  </a:cubicBezTo>
                  <a:cubicBezTo>
                    <a:pt x="763" y="1021"/>
                    <a:pt x="763" y="1021"/>
                    <a:pt x="763" y="1021"/>
                  </a:cubicBezTo>
                  <a:cubicBezTo>
                    <a:pt x="706" y="992"/>
                    <a:pt x="677" y="1068"/>
                    <a:pt x="630" y="992"/>
                  </a:cubicBezTo>
                  <a:cubicBezTo>
                    <a:pt x="611" y="963"/>
                    <a:pt x="563" y="1011"/>
                    <a:pt x="544" y="1021"/>
                  </a:cubicBezTo>
                  <a:cubicBezTo>
                    <a:pt x="515" y="1040"/>
                    <a:pt x="506" y="954"/>
                    <a:pt x="496" y="935"/>
                  </a:cubicBezTo>
                  <a:cubicBezTo>
                    <a:pt x="468" y="897"/>
                    <a:pt x="410" y="859"/>
                    <a:pt x="382" y="821"/>
                  </a:cubicBezTo>
                  <a:cubicBezTo>
                    <a:pt x="363" y="792"/>
                    <a:pt x="182" y="744"/>
                    <a:pt x="143" y="754"/>
                  </a:cubicBezTo>
                  <a:cubicBezTo>
                    <a:pt x="86" y="754"/>
                    <a:pt x="58" y="773"/>
                    <a:pt x="0" y="744"/>
                  </a:cubicBezTo>
                  <a:lnTo>
                    <a:pt x="0" y="744"/>
                  </a:lnTo>
                  <a:cubicBezTo>
                    <a:pt x="77" y="630"/>
                    <a:pt x="77" y="630"/>
                    <a:pt x="77" y="630"/>
                  </a:cubicBezTo>
                  <a:cubicBezTo>
                    <a:pt x="96" y="554"/>
                    <a:pt x="96" y="554"/>
                    <a:pt x="96" y="554"/>
                  </a:cubicBezTo>
                  <a:lnTo>
                    <a:pt x="96" y="554"/>
                  </a:lnTo>
                  <a:cubicBezTo>
                    <a:pt x="124" y="544"/>
                    <a:pt x="143" y="515"/>
                    <a:pt x="182" y="506"/>
                  </a:cubicBezTo>
                  <a:cubicBezTo>
                    <a:pt x="220" y="487"/>
                    <a:pt x="248" y="467"/>
                    <a:pt x="287" y="449"/>
                  </a:cubicBezTo>
                  <a:cubicBezTo>
                    <a:pt x="315" y="439"/>
                    <a:pt x="325" y="439"/>
                    <a:pt x="353" y="439"/>
                  </a:cubicBezTo>
                  <a:cubicBezTo>
                    <a:pt x="401" y="439"/>
                    <a:pt x="429" y="420"/>
                    <a:pt x="458" y="391"/>
                  </a:cubicBezTo>
                  <a:cubicBezTo>
                    <a:pt x="487" y="372"/>
                    <a:pt x="525" y="344"/>
                    <a:pt x="544" y="334"/>
                  </a:cubicBezTo>
                </a:path>
              </a:pathLst>
            </a:custGeom>
            <a:grpFill/>
            <a:ln w="28575" cap="flat" cmpd="sng">
              <a:solidFill>
                <a:schemeClr val="bg1"/>
              </a:solidFill>
              <a:bevel/>
              <a:headEnd/>
              <a:tailEnd/>
            </a:ln>
            <a:effectLst/>
          </p:spPr>
          <p:txBody>
            <a:bodyPr wrap="none" anchor="ctr"/>
            <a:lstStyle/>
            <a:p>
              <a:endParaRPr lang="en-US"/>
            </a:p>
          </p:txBody>
        </p:sp>
        <p:sp>
          <p:nvSpPr>
            <p:cNvPr id="38" name="Freeform 16"/>
            <p:cNvSpPr>
              <a:spLocks noChangeArrowheads="1"/>
            </p:cNvSpPr>
            <p:nvPr/>
          </p:nvSpPr>
          <p:spPr bwMode="auto">
            <a:xfrm>
              <a:off x="19682184" y="4599542"/>
              <a:ext cx="1061834" cy="1672772"/>
            </a:xfrm>
            <a:custGeom>
              <a:avLst/>
              <a:gdLst>
                <a:gd name="T0" fmla="*/ 200 w 2137"/>
                <a:gd name="T1" fmla="*/ 983 h 3368"/>
                <a:gd name="T2" fmla="*/ 343 w 2137"/>
                <a:gd name="T3" fmla="*/ 906 h 3368"/>
                <a:gd name="T4" fmla="*/ 677 w 2137"/>
                <a:gd name="T5" fmla="*/ 868 h 3368"/>
                <a:gd name="T6" fmla="*/ 801 w 2137"/>
                <a:gd name="T7" fmla="*/ 992 h 3368"/>
                <a:gd name="T8" fmla="*/ 887 w 2137"/>
                <a:gd name="T9" fmla="*/ 849 h 3368"/>
                <a:gd name="T10" fmla="*/ 944 w 2137"/>
                <a:gd name="T11" fmla="*/ 649 h 3368"/>
                <a:gd name="T12" fmla="*/ 1001 w 2137"/>
                <a:gd name="T13" fmla="*/ 353 h 3368"/>
                <a:gd name="T14" fmla="*/ 1049 w 2137"/>
                <a:gd name="T15" fmla="*/ 143 h 3368"/>
                <a:gd name="T16" fmla="*/ 1125 w 2137"/>
                <a:gd name="T17" fmla="*/ 0 h 3368"/>
                <a:gd name="T18" fmla="*/ 1717 w 2137"/>
                <a:gd name="T19" fmla="*/ 172 h 3368"/>
                <a:gd name="T20" fmla="*/ 1631 w 2137"/>
                <a:gd name="T21" fmla="*/ 277 h 3368"/>
                <a:gd name="T22" fmla="*/ 1926 w 2137"/>
                <a:gd name="T23" fmla="*/ 630 h 3368"/>
                <a:gd name="T24" fmla="*/ 2089 w 2137"/>
                <a:gd name="T25" fmla="*/ 963 h 3368"/>
                <a:gd name="T26" fmla="*/ 1850 w 2137"/>
                <a:gd name="T27" fmla="*/ 1307 h 3368"/>
                <a:gd name="T28" fmla="*/ 1964 w 2137"/>
                <a:gd name="T29" fmla="*/ 1374 h 3368"/>
                <a:gd name="T30" fmla="*/ 1917 w 2137"/>
                <a:gd name="T31" fmla="*/ 1555 h 3368"/>
                <a:gd name="T32" fmla="*/ 2041 w 2137"/>
                <a:gd name="T33" fmla="*/ 1955 h 3368"/>
                <a:gd name="T34" fmla="*/ 1993 w 2137"/>
                <a:gd name="T35" fmla="*/ 2127 h 3368"/>
                <a:gd name="T36" fmla="*/ 1955 w 2137"/>
                <a:gd name="T37" fmla="*/ 2242 h 3368"/>
                <a:gd name="T38" fmla="*/ 1907 w 2137"/>
                <a:gd name="T39" fmla="*/ 2480 h 3368"/>
                <a:gd name="T40" fmla="*/ 1831 w 2137"/>
                <a:gd name="T41" fmla="*/ 2861 h 3368"/>
                <a:gd name="T42" fmla="*/ 1783 w 2137"/>
                <a:gd name="T43" fmla="*/ 2938 h 3368"/>
                <a:gd name="T44" fmla="*/ 1697 w 2137"/>
                <a:gd name="T45" fmla="*/ 3004 h 3368"/>
                <a:gd name="T46" fmla="*/ 1516 w 2137"/>
                <a:gd name="T47" fmla="*/ 3090 h 3368"/>
                <a:gd name="T48" fmla="*/ 1383 w 2137"/>
                <a:gd name="T49" fmla="*/ 3119 h 3368"/>
                <a:gd name="T50" fmla="*/ 1335 w 2137"/>
                <a:gd name="T51" fmla="*/ 3138 h 3368"/>
                <a:gd name="T52" fmla="*/ 1144 w 2137"/>
                <a:gd name="T53" fmla="*/ 3338 h 3368"/>
                <a:gd name="T54" fmla="*/ 820 w 2137"/>
                <a:gd name="T55" fmla="*/ 3004 h 3368"/>
                <a:gd name="T56" fmla="*/ 753 w 2137"/>
                <a:gd name="T57" fmla="*/ 2995 h 3368"/>
                <a:gd name="T58" fmla="*/ 782 w 2137"/>
                <a:gd name="T59" fmla="*/ 2756 h 3368"/>
                <a:gd name="T60" fmla="*/ 782 w 2137"/>
                <a:gd name="T61" fmla="*/ 2585 h 3368"/>
                <a:gd name="T62" fmla="*/ 734 w 2137"/>
                <a:gd name="T63" fmla="*/ 2404 h 3368"/>
                <a:gd name="T64" fmla="*/ 505 w 2137"/>
                <a:gd name="T65" fmla="*/ 2032 h 3368"/>
                <a:gd name="T66" fmla="*/ 544 w 2137"/>
                <a:gd name="T67" fmla="*/ 1726 h 3368"/>
                <a:gd name="T68" fmla="*/ 410 w 2137"/>
                <a:gd name="T69" fmla="*/ 1507 h 3368"/>
                <a:gd name="T70" fmla="*/ 29 w 2137"/>
                <a:gd name="T71" fmla="*/ 1459 h 3368"/>
                <a:gd name="T72" fmla="*/ 67 w 2137"/>
                <a:gd name="T73" fmla="*/ 1374 h 3368"/>
                <a:gd name="T74" fmla="*/ 9 w 2137"/>
                <a:gd name="T75" fmla="*/ 1212 h 3368"/>
                <a:gd name="T76" fmla="*/ 76 w 2137"/>
                <a:gd name="T77" fmla="*/ 1002 h 3368"/>
                <a:gd name="T78" fmla="*/ 200 w 2137"/>
                <a:gd name="T79" fmla="*/ 983 h 3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137" h="3368">
                  <a:moveTo>
                    <a:pt x="200" y="983"/>
                  </a:moveTo>
                  <a:lnTo>
                    <a:pt x="200" y="983"/>
                  </a:lnTo>
                  <a:cubicBezTo>
                    <a:pt x="248" y="1021"/>
                    <a:pt x="296" y="1126"/>
                    <a:pt x="305" y="983"/>
                  </a:cubicBezTo>
                  <a:cubicBezTo>
                    <a:pt x="305" y="954"/>
                    <a:pt x="334" y="935"/>
                    <a:pt x="343" y="906"/>
                  </a:cubicBezTo>
                  <a:cubicBezTo>
                    <a:pt x="353" y="840"/>
                    <a:pt x="334" y="811"/>
                    <a:pt x="381" y="763"/>
                  </a:cubicBezTo>
                  <a:cubicBezTo>
                    <a:pt x="400" y="744"/>
                    <a:pt x="648" y="849"/>
                    <a:pt x="677" y="868"/>
                  </a:cubicBezTo>
                  <a:cubicBezTo>
                    <a:pt x="715" y="878"/>
                    <a:pt x="734" y="906"/>
                    <a:pt x="772" y="925"/>
                  </a:cubicBezTo>
                  <a:cubicBezTo>
                    <a:pt x="801" y="935"/>
                    <a:pt x="792" y="963"/>
                    <a:pt x="801" y="992"/>
                  </a:cubicBezTo>
                  <a:cubicBezTo>
                    <a:pt x="820" y="1049"/>
                    <a:pt x="849" y="935"/>
                    <a:pt x="858" y="935"/>
                  </a:cubicBezTo>
                  <a:cubicBezTo>
                    <a:pt x="877" y="916"/>
                    <a:pt x="906" y="878"/>
                    <a:pt x="887" y="849"/>
                  </a:cubicBezTo>
                  <a:cubicBezTo>
                    <a:pt x="858" y="820"/>
                    <a:pt x="849" y="801"/>
                    <a:pt x="858" y="763"/>
                  </a:cubicBezTo>
                  <a:cubicBezTo>
                    <a:pt x="858" y="668"/>
                    <a:pt x="887" y="706"/>
                    <a:pt x="944" y="649"/>
                  </a:cubicBezTo>
                  <a:cubicBezTo>
                    <a:pt x="973" y="620"/>
                    <a:pt x="963" y="506"/>
                    <a:pt x="973" y="468"/>
                  </a:cubicBezTo>
                  <a:cubicBezTo>
                    <a:pt x="1011" y="429"/>
                    <a:pt x="1011" y="401"/>
                    <a:pt x="1001" y="353"/>
                  </a:cubicBezTo>
                  <a:cubicBezTo>
                    <a:pt x="1001" y="324"/>
                    <a:pt x="1030" y="296"/>
                    <a:pt x="1039" y="267"/>
                  </a:cubicBezTo>
                  <a:cubicBezTo>
                    <a:pt x="1049" y="229"/>
                    <a:pt x="1049" y="191"/>
                    <a:pt x="1049" y="143"/>
                  </a:cubicBezTo>
                  <a:cubicBezTo>
                    <a:pt x="1049" y="105"/>
                    <a:pt x="1097" y="29"/>
                    <a:pt x="1125" y="0"/>
                  </a:cubicBezTo>
                  <a:lnTo>
                    <a:pt x="1125" y="0"/>
                  </a:lnTo>
                  <a:cubicBezTo>
                    <a:pt x="1163" y="39"/>
                    <a:pt x="1221" y="67"/>
                    <a:pt x="1278" y="77"/>
                  </a:cubicBezTo>
                  <a:cubicBezTo>
                    <a:pt x="1421" y="105"/>
                    <a:pt x="1573" y="162"/>
                    <a:pt x="1717" y="172"/>
                  </a:cubicBezTo>
                  <a:cubicBezTo>
                    <a:pt x="1745" y="172"/>
                    <a:pt x="1812" y="191"/>
                    <a:pt x="1812" y="201"/>
                  </a:cubicBezTo>
                  <a:cubicBezTo>
                    <a:pt x="1793" y="239"/>
                    <a:pt x="1659" y="210"/>
                    <a:pt x="1631" y="277"/>
                  </a:cubicBezTo>
                  <a:cubicBezTo>
                    <a:pt x="1612" y="306"/>
                    <a:pt x="1755" y="611"/>
                    <a:pt x="1783" y="630"/>
                  </a:cubicBezTo>
                  <a:cubicBezTo>
                    <a:pt x="1831" y="678"/>
                    <a:pt x="1860" y="582"/>
                    <a:pt x="1926" y="630"/>
                  </a:cubicBezTo>
                  <a:cubicBezTo>
                    <a:pt x="2012" y="687"/>
                    <a:pt x="2098" y="706"/>
                    <a:pt x="2117" y="811"/>
                  </a:cubicBezTo>
                  <a:cubicBezTo>
                    <a:pt x="2136" y="859"/>
                    <a:pt x="2117" y="925"/>
                    <a:pt x="2089" y="963"/>
                  </a:cubicBezTo>
                  <a:cubicBezTo>
                    <a:pt x="2041" y="1040"/>
                    <a:pt x="2079" y="1087"/>
                    <a:pt x="2079" y="1173"/>
                  </a:cubicBezTo>
                  <a:cubicBezTo>
                    <a:pt x="2069" y="1269"/>
                    <a:pt x="1888" y="1221"/>
                    <a:pt x="1850" y="1307"/>
                  </a:cubicBezTo>
                  <a:cubicBezTo>
                    <a:pt x="1840" y="1326"/>
                    <a:pt x="1840" y="1336"/>
                    <a:pt x="1850" y="1345"/>
                  </a:cubicBezTo>
                  <a:cubicBezTo>
                    <a:pt x="1869" y="1374"/>
                    <a:pt x="1926" y="1374"/>
                    <a:pt x="1964" y="1374"/>
                  </a:cubicBezTo>
                  <a:cubicBezTo>
                    <a:pt x="2012" y="1374"/>
                    <a:pt x="2050" y="1364"/>
                    <a:pt x="2089" y="1402"/>
                  </a:cubicBezTo>
                  <a:cubicBezTo>
                    <a:pt x="2079" y="1440"/>
                    <a:pt x="1955" y="1536"/>
                    <a:pt x="1917" y="1555"/>
                  </a:cubicBezTo>
                  <a:cubicBezTo>
                    <a:pt x="1802" y="1621"/>
                    <a:pt x="1869" y="1765"/>
                    <a:pt x="1936" y="1841"/>
                  </a:cubicBezTo>
                  <a:cubicBezTo>
                    <a:pt x="1974" y="1870"/>
                    <a:pt x="2002" y="1917"/>
                    <a:pt x="2041" y="1955"/>
                  </a:cubicBezTo>
                  <a:cubicBezTo>
                    <a:pt x="2079" y="1993"/>
                    <a:pt x="2107" y="2032"/>
                    <a:pt x="2022" y="2041"/>
                  </a:cubicBezTo>
                  <a:cubicBezTo>
                    <a:pt x="1945" y="2079"/>
                    <a:pt x="1964" y="2060"/>
                    <a:pt x="1993" y="2127"/>
                  </a:cubicBezTo>
                  <a:cubicBezTo>
                    <a:pt x="2012" y="2184"/>
                    <a:pt x="1964" y="2165"/>
                    <a:pt x="1964" y="2194"/>
                  </a:cubicBezTo>
                  <a:cubicBezTo>
                    <a:pt x="1974" y="2213"/>
                    <a:pt x="2002" y="2242"/>
                    <a:pt x="1955" y="2242"/>
                  </a:cubicBezTo>
                  <a:cubicBezTo>
                    <a:pt x="1860" y="2260"/>
                    <a:pt x="1936" y="2327"/>
                    <a:pt x="1945" y="2365"/>
                  </a:cubicBezTo>
                  <a:cubicBezTo>
                    <a:pt x="1945" y="2394"/>
                    <a:pt x="1907" y="2442"/>
                    <a:pt x="1907" y="2480"/>
                  </a:cubicBezTo>
                  <a:cubicBezTo>
                    <a:pt x="1917" y="2546"/>
                    <a:pt x="1955" y="2613"/>
                    <a:pt x="1955" y="2690"/>
                  </a:cubicBezTo>
                  <a:cubicBezTo>
                    <a:pt x="1955" y="2756"/>
                    <a:pt x="1879" y="2814"/>
                    <a:pt x="1831" y="2861"/>
                  </a:cubicBezTo>
                  <a:cubicBezTo>
                    <a:pt x="1831" y="2880"/>
                    <a:pt x="1822" y="2890"/>
                    <a:pt x="1812" y="2909"/>
                  </a:cubicBezTo>
                  <a:cubicBezTo>
                    <a:pt x="1802" y="2918"/>
                    <a:pt x="1783" y="2938"/>
                    <a:pt x="1783" y="2938"/>
                  </a:cubicBezTo>
                  <a:cubicBezTo>
                    <a:pt x="1735" y="2966"/>
                    <a:pt x="1735" y="2966"/>
                    <a:pt x="1735" y="2966"/>
                  </a:cubicBezTo>
                  <a:cubicBezTo>
                    <a:pt x="1717" y="2985"/>
                    <a:pt x="1707" y="2976"/>
                    <a:pt x="1697" y="3004"/>
                  </a:cubicBezTo>
                  <a:cubicBezTo>
                    <a:pt x="1688" y="3043"/>
                    <a:pt x="1650" y="3043"/>
                    <a:pt x="1612" y="3023"/>
                  </a:cubicBezTo>
                  <a:cubicBezTo>
                    <a:pt x="1573" y="2995"/>
                    <a:pt x="1555" y="3071"/>
                    <a:pt x="1516" y="3090"/>
                  </a:cubicBezTo>
                  <a:cubicBezTo>
                    <a:pt x="1497" y="3090"/>
                    <a:pt x="1459" y="3081"/>
                    <a:pt x="1450" y="3090"/>
                  </a:cubicBezTo>
                  <a:cubicBezTo>
                    <a:pt x="1430" y="3109"/>
                    <a:pt x="1402" y="3109"/>
                    <a:pt x="1383" y="3119"/>
                  </a:cubicBezTo>
                  <a:lnTo>
                    <a:pt x="1383" y="3119"/>
                  </a:lnTo>
                  <a:cubicBezTo>
                    <a:pt x="1335" y="3138"/>
                    <a:pt x="1335" y="3138"/>
                    <a:pt x="1335" y="3138"/>
                  </a:cubicBezTo>
                  <a:cubicBezTo>
                    <a:pt x="1316" y="3147"/>
                    <a:pt x="1316" y="3252"/>
                    <a:pt x="1297" y="3281"/>
                  </a:cubicBezTo>
                  <a:cubicBezTo>
                    <a:pt x="1268" y="3338"/>
                    <a:pt x="1192" y="3367"/>
                    <a:pt x="1144" y="3338"/>
                  </a:cubicBezTo>
                  <a:cubicBezTo>
                    <a:pt x="1078" y="3300"/>
                    <a:pt x="1011" y="3147"/>
                    <a:pt x="1030" y="3081"/>
                  </a:cubicBezTo>
                  <a:cubicBezTo>
                    <a:pt x="1039" y="3004"/>
                    <a:pt x="858" y="3014"/>
                    <a:pt x="820" y="3004"/>
                  </a:cubicBezTo>
                  <a:cubicBezTo>
                    <a:pt x="753" y="2995"/>
                    <a:pt x="753" y="2995"/>
                    <a:pt x="753" y="2995"/>
                  </a:cubicBezTo>
                  <a:lnTo>
                    <a:pt x="753" y="2995"/>
                  </a:lnTo>
                  <a:cubicBezTo>
                    <a:pt x="753" y="2957"/>
                    <a:pt x="782" y="2890"/>
                    <a:pt x="792" y="2852"/>
                  </a:cubicBezTo>
                  <a:cubicBezTo>
                    <a:pt x="792" y="2823"/>
                    <a:pt x="792" y="2785"/>
                    <a:pt x="782" y="2756"/>
                  </a:cubicBezTo>
                  <a:cubicBezTo>
                    <a:pt x="782" y="2718"/>
                    <a:pt x="753" y="2699"/>
                    <a:pt x="753" y="2671"/>
                  </a:cubicBezTo>
                  <a:cubicBezTo>
                    <a:pt x="763" y="2632"/>
                    <a:pt x="753" y="2613"/>
                    <a:pt x="782" y="2585"/>
                  </a:cubicBezTo>
                  <a:cubicBezTo>
                    <a:pt x="801" y="2575"/>
                    <a:pt x="839" y="2556"/>
                    <a:pt x="839" y="2537"/>
                  </a:cubicBezTo>
                  <a:cubicBezTo>
                    <a:pt x="839" y="2480"/>
                    <a:pt x="772" y="2442"/>
                    <a:pt x="734" y="2404"/>
                  </a:cubicBezTo>
                  <a:cubicBezTo>
                    <a:pt x="658" y="2299"/>
                    <a:pt x="763" y="2165"/>
                    <a:pt x="601" y="2098"/>
                  </a:cubicBezTo>
                  <a:cubicBezTo>
                    <a:pt x="563" y="2079"/>
                    <a:pt x="544" y="2051"/>
                    <a:pt x="505" y="2032"/>
                  </a:cubicBezTo>
                  <a:cubicBezTo>
                    <a:pt x="467" y="1984"/>
                    <a:pt x="467" y="1917"/>
                    <a:pt x="505" y="1870"/>
                  </a:cubicBezTo>
                  <a:cubicBezTo>
                    <a:pt x="534" y="1822"/>
                    <a:pt x="515" y="1765"/>
                    <a:pt x="544" y="1726"/>
                  </a:cubicBezTo>
                  <a:cubicBezTo>
                    <a:pt x="563" y="1698"/>
                    <a:pt x="582" y="1660"/>
                    <a:pt x="553" y="1621"/>
                  </a:cubicBezTo>
                  <a:cubicBezTo>
                    <a:pt x="525" y="1583"/>
                    <a:pt x="458" y="1545"/>
                    <a:pt x="410" y="1507"/>
                  </a:cubicBezTo>
                  <a:cubicBezTo>
                    <a:pt x="362" y="1459"/>
                    <a:pt x="229" y="1526"/>
                    <a:pt x="153" y="1507"/>
                  </a:cubicBezTo>
                  <a:cubicBezTo>
                    <a:pt x="114" y="1498"/>
                    <a:pt x="86" y="1459"/>
                    <a:pt x="29" y="1459"/>
                  </a:cubicBezTo>
                  <a:lnTo>
                    <a:pt x="29" y="1459"/>
                  </a:lnTo>
                  <a:cubicBezTo>
                    <a:pt x="57" y="1431"/>
                    <a:pt x="38" y="1402"/>
                    <a:pt x="67" y="1374"/>
                  </a:cubicBezTo>
                  <a:cubicBezTo>
                    <a:pt x="105" y="1336"/>
                    <a:pt x="38" y="1316"/>
                    <a:pt x="19" y="1269"/>
                  </a:cubicBezTo>
                  <a:cubicBezTo>
                    <a:pt x="9" y="1250"/>
                    <a:pt x="9" y="1231"/>
                    <a:pt x="9" y="1212"/>
                  </a:cubicBezTo>
                  <a:cubicBezTo>
                    <a:pt x="19" y="1164"/>
                    <a:pt x="29" y="1154"/>
                    <a:pt x="9" y="1097"/>
                  </a:cubicBezTo>
                  <a:cubicBezTo>
                    <a:pt x="0" y="1059"/>
                    <a:pt x="19" y="973"/>
                    <a:pt x="76" y="1002"/>
                  </a:cubicBezTo>
                  <a:cubicBezTo>
                    <a:pt x="95" y="1011"/>
                    <a:pt x="105" y="1030"/>
                    <a:pt x="124" y="1021"/>
                  </a:cubicBezTo>
                  <a:cubicBezTo>
                    <a:pt x="143" y="1021"/>
                    <a:pt x="191" y="992"/>
                    <a:pt x="200" y="983"/>
                  </a:cubicBezTo>
                </a:path>
              </a:pathLst>
            </a:custGeom>
            <a:grpFill/>
            <a:ln w="28575" cap="flat" cmpd="sng">
              <a:solidFill>
                <a:schemeClr val="bg1"/>
              </a:solidFill>
              <a:bevel/>
              <a:headEnd/>
              <a:tailEnd/>
            </a:ln>
            <a:effectLst/>
          </p:spPr>
          <p:txBody>
            <a:bodyPr wrap="none" anchor="ctr"/>
            <a:lstStyle/>
            <a:p>
              <a:endParaRPr lang="en-US"/>
            </a:p>
          </p:txBody>
        </p:sp>
        <p:sp>
          <p:nvSpPr>
            <p:cNvPr id="39" name="Freeform 17"/>
            <p:cNvSpPr>
              <a:spLocks noChangeArrowheads="1"/>
            </p:cNvSpPr>
            <p:nvPr/>
          </p:nvSpPr>
          <p:spPr bwMode="auto">
            <a:xfrm>
              <a:off x="19347213" y="4391543"/>
              <a:ext cx="700592" cy="932724"/>
            </a:xfrm>
            <a:custGeom>
              <a:avLst/>
              <a:gdLst>
                <a:gd name="T0" fmla="*/ 601 w 1412"/>
                <a:gd name="T1" fmla="*/ 47 h 1879"/>
                <a:gd name="T2" fmla="*/ 601 w 1412"/>
                <a:gd name="T3" fmla="*/ 47 h 1879"/>
                <a:gd name="T4" fmla="*/ 810 w 1412"/>
                <a:gd name="T5" fmla="*/ 19 h 1879"/>
                <a:gd name="T6" fmla="*/ 944 w 1412"/>
                <a:gd name="T7" fmla="*/ 67 h 1879"/>
                <a:gd name="T8" fmla="*/ 992 w 1412"/>
                <a:gd name="T9" fmla="*/ 152 h 1879"/>
                <a:gd name="T10" fmla="*/ 1106 w 1412"/>
                <a:gd name="T11" fmla="*/ 219 h 1879"/>
                <a:gd name="T12" fmla="*/ 1249 w 1412"/>
                <a:gd name="T13" fmla="*/ 257 h 1879"/>
                <a:gd name="T14" fmla="*/ 1335 w 1412"/>
                <a:gd name="T15" fmla="*/ 286 h 1879"/>
                <a:gd name="T16" fmla="*/ 1335 w 1412"/>
                <a:gd name="T17" fmla="*/ 286 h 1879"/>
                <a:gd name="T18" fmla="*/ 1373 w 1412"/>
                <a:gd name="T19" fmla="*/ 353 h 1879"/>
                <a:gd name="T20" fmla="*/ 1335 w 1412"/>
                <a:gd name="T21" fmla="*/ 419 h 1879"/>
                <a:gd name="T22" fmla="*/ 1230 w 1412"/>
                <a:gd name="T23" fmla="*/ 400 h 1879"/>
                <a:gd name="T24" fmla="*/ 1001 w 1412"/>
                <a:gd name="T25" fmla="*/ 448 h 1879"/>
                <a:gd name="T26" fmla="*/ 896 w 1412"/>
                <a:gd name="T27" fmla="*/ 601 h 1879"/>
                <a:gd name="T28" fmla="*/ 830 w 1412"/>
                <a:gd name="T29" fmla="*/ 743 h 1879"/>
                <a:gd name="T30" fmla="*/ 782 w 1412"/>
                <a:gd name="T31" fmla="*/ 934 h 1879"/>
                <a:gd name="T32" fmla="*/ 763 w 1412"/>
                <a:gd name="T33" fmla="*/ 1144 h 1879"/>
                <a:gd name="T34" fmla="*/ 772 w 1412"/>
                <a:gd name="T35" fmla="*/ 1220 h 1879"/>
                <a:gd name="T36" fmla="*/ 810 w 1412"/>
                <a:gd name="T37" fmla="*/ 1316 h 1879"/>
                <a:gd name="T38" fmla="*/ 887 w 1412"/>
                <a:gd name="T39" fmla="*/ 1373 h 1879"/>
                <a:gd name="T40" fmla="*/ 877 w 1412"/>
                <a:gd name="T41" fmla="*/ 1402 h 1879"/>
                <a:gd name="T42" fmla="*/ 877 w 1412"/>
                <a:gd name="T43" fmla="*/ 1402 h 1879"/>
                <a:gd name="T44" fmla="*/ 801 w 1412"/>
                <a:gd name="T45" fmla="*/ 1440 h 1879"/>
                <a:gd name="T46" fmla="*/ 753 w 1412"/>
                <a:gd name="T47" fmla="*/ 1421 h 1879"/>
                <a:gd name="T48" fmla="*/ 686 w 1412"/>
                <a:gd name="T49" fmla="*/ 1516 h 1879"/>
                <a:gd name="T50" fmla="*/ 686 w 1412"/>
                <a:gd name="T51" fmla="*/ 1631 h 1879"/>
                <a:gd name="T52" fmla="*/ 696 w 1412"/>
                <a:gd name="T53" fmla="*/ 1688 h 1879"/>
                <a:gd name="T54" fmla="*/ 744 w 1412"/>
                <a:gd name="T55" fmla="*/ 1793 h 1879"/>
                <a:gd name="T56" fmla="*/ 706 w 1412"/>
                <a:gd name="T57" fmla="*/ 1878 h 1879"/>
                <a:gd name="T58" fmla="*/ 706 w 1412"/>
                <a:gd name="T59" fmla="*/ 1878 h 1879"/>
                <a:gd name="T60" fmla="*/ 610 w 1412"/>
                <a:gd name="T61" fmla="*/ 1783 h 1879"/>
                <a:gd name="T62" fmla="*/ 429 w 1412"/>
                <a:gd name="T63" fmla="*/ 1678 h 1879"/>
                <a:gd name="T64" fmla="*/ 324 w 1412"/>
                <a:gd name="T65" fmla="*/ 1564 h 1879"/>
                <a:gd name="T66" fmla="*/ 248 w 1412"/>
                <a:gd name="T67" fmla="*/ 1487 h 1879"/>
                <a:gd name="T68" fmla="*/ 219 w 1412"/>
                <a:gd name="T69" fmla="*/ 1382 h 1879"/>
                <a:gd name="T70" fmla="*/ 219 w 1412"/>
                <a:gd name="T71" fmla="*/ 1382 h 1879"/>
                <a:gd name="T72" fmla="*/ 296 w 1412"/>
                <a:gd name="T73" fmla="*/ 1211 h 1879"/>
                <a:gd name="T74" fmla="*/ 248 w 1412"/>
                <a:gd name="T75" fmla="*/ 1058 h 1879"/>
                <a:gd name="T76" fmla="*/ 210 w 1412"/>
                <a:gd name="T77" fmla="*/ 925 h 1879"/>
                <a:gd name="T78" fmla="*/ 29 w 1412"/>
                <a:gd name="T79" fmla="*/ 963 h 1879"/>
                <a:gd name="T80" fmla="*/ 67 w 1412"/>
                <a:gd name="T81" fmla="*/ 887 h 1879"/>
                <a:gd name="T82" fmla="*/ 57 w 1412"/>
                <a:gd name="T83" fmla="*/ 743 h 1879"/>
                <a:gd name="T84" fmla="*/ 172 w 1412"/>
                <a:gd name="T85" fmla="*/ 639 h 1879"/>
                <a:gd name="T86" fmla="*/ 210 w 1412"/>
                <a:gd name="T87" fmla="*/ 486 h 1879"/>
                <a:gd name="T88" fmla="*/ 314 w 1412"/>
                <a:gd name="T89" fmla="*/ 400 h 1879"/>
                <a:gd name="T90" fmla="*/ 458 w 1412"/>
                <a:gd name="T91" fmla="*/ 238 h 1879"/>
                <a:gd name="T92" fmla="*/ 572 w 1412"/>
                <a:gd name="T93" fmla="*/ 114 h 1879"/>
                <a:gd name="T94" fmla="*/ 601 w 1412"/>
                <a:gd name="T95" fmla="*/ 47 h 18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412" h="1879">
                  <a:moveTo>
                    <a:pt x="601" y="47"/>
                  </a:moveTo>
                  <a:lnTo>
                    <a:pt x="601" y="47"/>
                  </a:lnTo>
                  <a:cubicBezTo>
                    <a:pt x="677" y="9"/>
                    <a:pt x="725" y="0"/>
                    <a:pt x="810" y="19"/>
                  </a:cubicBezTo>
                  <a:cubicBezTo>
                    <a:pt x="849" y="28"/>
                    <a:pt x="915" y="47"/>
                    <a:pt x="944" y="67"/>
                  </a:cubicBezTo>
                  <a:cubicBezTo>
                    <a:pt x="963" y="76"/>
                    <a:pt x="982" y="133"/>
                    <a:pt x="992" y="152"/>
                  </a:cubicBezTo>
                  <a:cubicBezTo>
                    <a:pt x="1020" y="200"/>
                    <a:pt x="1039" y="267"/>
                    <a:pt x="1106" y="219"/>
                  </a:cubicBezTo>
                  <a:cubicBezTo>
                    <a:pt x="1163" y="181"/>
                    <a:pt x="1202" y="257"/>
                    <a:pt x="1249" y="257"/>
                  </a:cubicBezTo>
                  <a:cubicBezTo>
                    <a:pt x="1335" y="286"/>
                    <a:pt x="1335" y="286"/>
                    <a:pt x="1335" y="286"/>
                  </a:cubicBezTo>
                  <a:lnTo>
                    <a:pt x="1335" y="286"/>
                  </a:lnTo>
                  <a:cubicBezTo>
                    <a:pt x="1373" y="353"/>
                    <a:pt x="1373" y="353"/>
                    <a:pt x="1373" y="353"/>
                  </a:cubicBezTo>
                  <a:cubicBezTo>
                    <a:pt x="1392" y="419"/>
                    <a:pt x="1411" y="419"/>
                    <a:pt x="1335" y="419"/>
                  </a:cubicBezTo>
                  <a:cubicBezTo>
                    <a:pt x="1297" y="410"/>
                    <a:pt x="1268" y="419"/>
                    <a:pt x="1230" y="400"/>
                  </a:cubicBezTo>
                  <a:cubicBezTo>
                    <a:pt x="1144" y="353"/>
                    <a:pt x="1068" y="381"/>
                    <a:pt x="1001" y="448"/>
                  </a:cubicBezTo>
                  <a:cubicBezTo>
                    <a:pt x="944" y="496"/>
                    <a:pt x="915" y="524"/>
                    <a:pt x="896" y="601"/>
                  </a:cubicBezTo>
                  <a:cubicBezTo>
                    <a:pt x="887" y="658"/>
                    <a:pt x="858" y="696"/>
                    <a:pt x="830" y="743"/>
                  </a:cubicBezTo>
                  <a:cubicBezTo>
                    <a:pt x="791" y="801"/>
                    <a:pt x="801" y="868"/>
                    <a:pt x="782" y="934"/>
                  </a:cubicBezTo>
                  <a:cubicBezTo>
                    <a:pt x="753" y="1001"/>
                    <a:pt x="734" y="1087"/>
                    <a:pt x="763" y="1144"/>
                  </a:cubicBezTo>
                  <a:cubicBezTo>
                    <a:pt x="782" y="1173"/>
                    <a:pt x="772" y="1192"/>
                    <a:pt x="772" y="1220"/>
                  </a:cubicBezTo>
                  <a:cubicBezTo>
                    <a:pt x="772" y="1249"/>
                    <a:pt x="782" y="1306"/>
                    <a:pt x="810" y="1316"/>
                  </a:cubicBezTo>
                  <a:cubicBezTo>
                    <a:pt x="849" y="1335"/>
                    <a:pt x="877" y="1335"/>
                    <a:pt x="887" y="1373"/>
                  </a:cubicBezTo>
                  <a:cubicBezTo>
                    <a:pt x="877" y="1402"/>
                    <a:pt x="877" y="1402"/>
                    <a:pt x="877" y="1402"/>
                  </a:cubicBezTo>
                  <a:lnTo>
                    <a:pt x="877" y="1402"/>
                  </a:lnTo>
                  <a:cubicBezTo>
                    <a:pt x="868" y="1411"/>
                    <a:pt x="820" y="1440"/>
                    <a:pt x="801" y="1440"/>
                  </a:cubicBezTo>
                  <a:cubicBezTo>
                    <a:pt x="782" y="1449"/>
                    <a:pt x="772" y="1430"/>
                    <a:pt x="753" y="1421"/>
                  </a:cubicBezTo>
                  <a:cubicBezTo>
                    <a:pt x="696" y="1392"/>
                    <a:pt x="677" y="1478"/>
                    <a:pt x="686" y="1516"/>
                  </a:cubicBezTo>
                  <a:cubicBezTo>
                    <a:pt x="706" y="1573"/>
                    <a:pt x="696" y="1583"/>
                    <a:pt x="686" y="1631"/>
                  </a:cubicBezTo>
                  <a:cubicBezTo>
                    <a:pt x="686" y="1650"/>
                    <a:pt x="686" y="1669"/>
                    <a:pt x="696" y="1688"/>
                  </a:cubicBezTo>
                  <a:cubicBezTo>
                    <a:pt x="715" y="1735"/>
                    <a:pt x="782" y="1755"/>
                    <a:pt x="744" y="1793"/>
                  </a:cubicBezTo>
                  <a:cubicBezTo>
                    <a:pt x="715" y="1821"/>
                    <a:pt x="734" y="1850"/>
                    <a:pt x="706" y="1878"/>
                  </a:cubicBezTo>
                  <a:lnTo>
                    <a:pt x="706" y="1878"/>
                  </a:lnTo>
                  <a:cubicBezTo>
                    <a:pt x="648" y="1878"/>
                    <a:pt x="658" y="1802"/>
                    <a:pt x="610" y="1783"/>
                  </a:cubicBezTo>
                  <a:cubicBezTo>
                    <a:pt x="534" y="1745"/>
                    <a:pt x="477" y="1773"/>
                    <a:pt x="429" y="1678"/>
                  </a:cubicBezTo>
                  <a:cubicBezTo>
                    <a:pt x="401" y="1621"/>
                    <a:pt x="372" y="1602"/>
                    <a:pt x="324" y="1564"/>
                  </a:cubicBezTo>
                  <a:cubicBezTo>
                    <a:pt x="296" y="1545"/>
                    <a:pt x="267" y="1516"/>
                    <a:pt x="248" y="1487"/>
                  </a:cubicBezTo>
                  <a:cubicBezTo>
                    <a:pt x="219" y="1382"/>
                    <a:pt x="219" y="1382"/>
                    <a:pt x="219" y="1382"/>
                  </a:cubicBezTo>
                  <a:lnTo>
                    <a:pt x="219" y="1382"/>
                  </a:lnTo>
                  <a:cubicBezTo>
                    <a:pt x="257" y="1364"/>
                    <a:pt x="372" y="1249"/>
                    <a:pt x="296" y="1211"/>
                  </a:cubicBezTo>
                  <a:cubicBezTo>
                    <a:pt x="229" y="1173"/>
                    <a:pt x="248" y="1115"/>
                    <a:pt x="248" y="1058"/>
                  </a:cubicBezTo>
                  <a:cubicBezTo>
                    <a:pt x="248" y="1030"/>
                    <a:pt x="248" y="934"/>
                    <a:pt x="210" y="925"/>
                  </a:cubicBezTo>
                  <a:cubicBezTo>
                    <a:pt x="172" y="906"/>
                    <a:pt x="76" y="1030"/>
                    <a:pt x="29" y="963"/>
                  </a:cubicBezTo>
                  <a:cubicBezTo>
                    <a:pt x="0" y="925"/>
                    <a:pt x="57" y="915"/>
                    <a:pt x="67" y="887"/>
                  </a:cubicBezTo>
                  <a:cubicBezTo>
                    <a:pt x="76" y="848"/>
                    <a:pt x="47" y="791"/>
                    <a:pt x="57" y="743"/>
                  </a:cubicBezTo>
                  <a:cubicBezTo>
                    <a:pt x="67" y="610"/>
                    <a:pt x="95" y="696"/>
                    <a:pt x="172" y="639"/>
                  </a:cubicBezTo>
                  <a:cubicBezTo>
                    <a:pt x="210" y="601"/>
                    <a:pt x="191" y="543"/>
                    <a:pt x="210" y="486"/>
                  </a:cubicBezTo>
                  <a:cubicBezTo>
                    <a:pt x="229" y="438"/>
                    <a:pt x="267" y="419"/>
                    <a:pt x="314" y="400"/>
                  </a:cubicBezTo>
                  <a:cubicBezTo>
                    <a:pt x="391" y="372"/>
                    <a:pt x="381" y="276"/>
                    <a:pt x="458" y="238"/>
                  </a:cubicBezTo>
                  <a:cubicBezTo>
                    <a:pt x="505" y="200"/>
                    <a:pt x="563" y="190"/>
                    <a:pt x="572" y="114"/>
                  </a:cubicBezTo>
                  <a:cubicBezTo>
                    <a:pt x="601" y="47"/>
                    <a:pt x="601" y="47"/>
                    <a:pt x="601" y="4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 name="Freeform 18"/>
            <p:cNvSpPr>
              <a:spLocks noChangeArrowheads="1"/>
            </p:cNvSpPr>
            <p:nvPr/>
          </p:nvSpPr>
          <p:spPr bwMode="auto">
            <a:xfrm>
              <a:off x="19237747" y="5076852"/>
              <a:ext cx="862603" cy="1079420"/>
            </a:xfrm>
            <a:custGeom>
              <a:avLst/>
              <a:gdLst>
                <a:gd name="T0" fmla="*/ 210 w 1737"/>
                <a:gd name="T1" fmla="*/ 277 h 2176"/>
                <a:gd name="T2" fmla="*/ 210 w 1737"/>
                <a:gd name="T3" fmla="*/ 277 h 2176"/>
                <a:gd name="T4" fmla="*/ 267 w 1737"/>
                <a:gd name="T5" fmla="*/ 182 h 2176"/>
                <a:gd name="T6" fmla="*/ 344 w 1737"/>
                <a:gd name="T7" fmla="*/ 105 h 2176"/>
                <a:gd name="T8" fmla="*/ 392 w 1737"/>
                <a:gd name="T9" fmla="*/ 58 h 2176"/>
                <a:gd name="T10" fmla="*/ 439 w 1737"/>
                <a:gd name="T11" fmla="*/ 0 h 2176"/>
                <a:gd name="T12" fmla="*/ 439 w 1737"/>
                <a:gd name="T13" fmla="*/ 0 h 2176"/>
                <a:gd name="T14" fmla="*/ 468 w 1737"/>
                <a:gd name="T15" fmla="*/ 105 h 2176"/>
                <a:gd name="T16" fmla="*/ 544 w 1737"/>
                <a:gd name="T17" fmla="*/ 182 h 2176"/>
                <a:gd name="T18" fmla="*/ 649 w 1737"/>
                <a:gd name="T19" fmla="*/ 296 h 2176"/>
                <a:gd name="T20" fmla="*/ 830 w 1737"/>
                <a:gd name="T21" fmla="*/ 401 h 2176"/>
                <a:gd name="T22" fmla="*/ 926 w 1737"/>
                <a:gd name="T23" fmla="*/ 496 h 2176"/>
                <a:gd name="T24" fmla="*/ 926 w 1737"/>
                <a:gd name="T25" fmla="*/ 496 h 2176"/>
                <a:gd name="T26" fmla="*/ 1050 w 1737"/>
                <a:gd name="T27" fmla="*/ 544 h 2176"/>
                <a:gd name="T28" fmla="*/ 1307 w 1737"/>
                <a:gd name="T29" fmla="*/ 544 h 2176"/>
                <a:gd name="T30" fmla="*/ 1450 w 1737"/>
                <a:gd name="T31" fmla="*/ 658 h 2176"/>
                <a:gd name="T32" fmla="*/ 1441 w 1737"/>
                <a:gd name="T33" fmla="*/ 763 h 2176"/>
                <a:gd name="T34" fmla="*/ 1402 w 1737"/>
                <a:gd name="T35" fmla="*/ 907 h 2176"/>
                <a:gd name="T36" fmla="*/ 1402 w 1737"/>
                <a:gd name="T37" fmla="*/ 1069 h 2176"/>
                <a:gd name="T38" fmla="*/ 1498 w 1737"/>
                <a:gd name="T39" fmla="*/ 1135 h 2176"/>
                <a:gd name="T40" fmla="*/ 1631 w 1737"/>
                <a:gd name="T41" fmla="*/ 1441 h 2176"/>
                <a:gd name="T42" fmla="*/ 1736 w 1737"/>
                <a:gd name="T43" fmla="*/ 1574 h 2176"/>
                <a:gd name="T44" fmla="*/ 1679 w 1737"/>
                <a:gd name="T45" fmla="*/ 1622 h 2176"/>
                <a:gd name="T46" fmla="*/ 1650 w 1737"/>
                <a:gd name="T47" fmla="*/ 1708 h 2176"/>
                <a:gd name="T48" fmla="*/ 1679 w 1737"/>
                <a:gd name="T49" fmla="*/ 1793 h 2176"/>
                <a:gd name="T50" fmla="*/ 1689 w 1737"/>
                <a:gd name="T51" fmla="*/ 1889 h 2176"/>
                <a:gd name="T52" fmla="*/ 1650 w 1737"/>
                <a:gd name="T53" fmla="*/ 2032 h 2176"/>
                <a:gd name="T54" fmla="*/ 1650 w 1737"/>
                <a:gd name="T55" fmla="*/ 2032 h 2176"/>
                <a:gd name="T56" fmla="*/ 1564 w 1737"/>
                <a:gd name="T57" fmla="*/ 2013 h 2176"/>
                <a:gd name="T58" fmla="*/ 1460 w 1737"/>
                <a:gd name="T59" fmla="*/ 2013 h 2176"/>
                <a:gd name="T60" fmla="*/ 1374 w 1737"/>
                <a:gd name="T61" fmla="*/ 2051 h 2176"/>
                <a:gd name="T62" fmla="*/ 1145 w 1737"/>
                <a:gd name="T63" fmla="*/ 2118 h 2176"/>
                <a:gd name="T64" fmla="*/ 954 w 1737"/>
                <a:gd name="T65" fmla="*/ 2118 h 2176"/>
                <a:gd name="T66" fmla="*/ 678 w 1737"/>
                <a:gd name="T67" fmla="*/ 2060 h 2176"/>
                <a:gd name="T68" fmla="*/ 573 w 1737"/>
                <a:gd name="T69" fmla="*/ 2089 h 2176"/>
                <a:gd name="T70" fmla="*/ 516 w 1737"/>
                <a:gd name="T71" fmla="*/ 2118 h 2176"/>
                <a:gd name="T72" fmla="*/ 401 w 1737"/>
                <a:gd name="T73" fmla="*/ 2146 h 2176"/>
                <a:gd name="T74" fmla="*/ 325 w 1737"/>
                <a:gd name="T75" fmla="*/ 2156 h 2176"/>
                <a:gd name="T76" fmla="*/ 325 w 1737"/>
                <a:gd name="T77" fmla="*/ 2156 h 2176"/>
                <a:gd name="T78" fmla="*/ 334 w 1737"/>
                <a:gd name="T79" fmla="*/ 1975 h 2176"/>
                <a:gd name="T80" fmla="*/ 296 w 1737"/>
                <a:gd name="T81" fmla="*/ 1774 h 2176"/>
                <a:gd name="T82" fmla="*/ 325 w 1737"/>
                <a:gd name="T83" fmla="*/ 1641 h 2176"/>
                <a:gd name="T84" fmla="*/ 267 w 1737"/>
                <a:gd name="T85" fmla="*/ 1469 h 2176"/>
                <a:gd name="T86" fmla="*/ 239 w 1737"/>
                <a:gd name="T87" fmla="*/ 1374 h 2176"/>
                <a:gd name="T88" fmla="*/ 125 w 1737"/>
                <a:gd name="T89" fmla="*/ 1317 h 2176"/>
                <a:gd name="T90" fmla="*/ 163 w 1737"/>
                <a:gd name="T91" fmla="*/ 1107 h 2176"/>
                <a:gd name="T92" fmla="*/ 229 w 1737"/>
                <a:gd name="T93" fmla="*/ 821 h 2176"/>
                <a:gd name="T94" fmla="*/ 210 w 1737"/>
                <a:gd name="T95" fmla="*/ 649 h 2176"/>
                <a:gd name="T96" fmla="*/ 191 w 1737"/>
                <a:gd name="T97" fmla="*/ 563 h 2176"/>
                <a:gd name="T98" fmla="*/ 287 w 1737"/>
                <a:gd name="T99" fmla="*/ 420 h 2176"/>
                <a:gd name="T100" fmla="*/ 363 w 1737"/>
                <a:gd name="T101" fmla="*/ 325 h 2176"/>
                <a:gd name="T102" fmla="*/ 287 w 1737"/>
                <a:gd name="T103" fmla="*/ 296 h 2176"/>
                <a:gd name="T104" fmla="*/ 210 w 1737"/>
                <a:gd name="T105" fmla="*/ 277 h 2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737" h="2176">
                  <a:moveTo>
                    <a:pt x="210" y="277"/>
                  </a:moveTo>
                  <a:lnTo>
                    <a:pt x="210" y="277"/>
                  </a:lnTo>
                  <a:cubicBezTo>
                    <a:pt x="239" y="249"/>
                    <a:pt x="249" y="220"/>
                    <a:pt x="267" y="182"/>
                  </a:cubicBezTo>
                  <a:cubicBezTo>
                    <a:pt x="296" y="153"/>
                    <a:pt x="315" y="124"/>
                    <a:pt x="344" y="105"/>
                  </a:cubicBezTo>
                  <a:cubicBezTo>
                    <a:pt x="354" y="86"/>
                    <a:pt x="372" y="67"/>
                    <a:pt x="392" y="58"/>
                  </a:cubicBezTo>
                  <a:cubicBezTo>
                    <a:pt x="411" y="39"/>
                    <a:pt x="420" y="20"/>
                    <a:pt x="439" y="0"/>
                  </a:cubicBezTo>
                  <a:lnTo>
                    <a:pt x="439" y="0"/>
                  </a:lnTo>
                  <a:cubicBezTo>
                    <a:pt x="468" y="105"/>
                    <a:pt x="468" y="105"/>
                    <a:pt x="468" y="105"/>
                  </a:cubicBezTo>
                  <a:cubicBezTo>
                    <a:pt x="487" y="134"/>
                    <a:pt x="516" y="163"/>
                    <a:pt x="544" y="182"/>
                  </a:cubicBezTo>
                  <a:cubicBezTo>
                    <a:pt x="592" y="220"/>
                    <a:pt x="621" y="239"/>
                    <a:pt x="649" y="296"/>
                  </a:cubicBezTo>
                  <a:cubicBezTo>
                    <a:pt x="697" y="391"/>
                    <a:pt x="754" y="363"/>
                    <a:pt x="830" y="401"/>
                  </a:cubicBezTo>
                  <a:cubicBezTo>
                    <a:pt x="878" y="420"/>
                    <a:pt x="868" y="496"/>
                    <a:pt x="926" y="496"/>
                  </a:cubicBezTo>
                  <a:lnTo>
                    <a:pt x="926" y="496"/>
                  </a:lnTo>
                  <a:cubicBezTo>
                    <a:pt x="983" y="496"/>
                    <a:pt x="1011" y="535"/>
                    <a:pt x="1050" y="544"/>
                  </a:cubicBezTo>
                  <a:cubicBezTo>
                    <a:pt x="1126" y="563"/>
                    <a:pt x="1259" y="496"/>
                    <a:pt x="1307" y="544"/>
                  </a:cubicBezTo>
                  <a:cubicBezTo>
                    <a:pt x="1355" y="582"/>
                    <a:pt x="1422" y="620"/>
                    <a:pt x="1450" y="658"/>
                  </a:cubicBezTo>
                  <a:cubicBezTo>
                    <a:pt x="1479" y="697"/>
                    <a:pt x="1460" y="735"/>
                    <a:pt x="1441" y="763"/>
                  </a:cubicBezTo>
                  <a:cubicBezTo>
                    <a:pt x="1412" y="802"/>
                    <a:pt x="1431" y="859"/>
                    <a:pt x="1402" y="907"/>
                  </a:cubicBezTo>
                  <a:cubicBezTo>
                    <a:pt x="1364" y="954"/>
                    <a:pt x="1364" y="1021"/>
                    <a:pt x="1402" y="1069"/>
                  </a:cubicBezTo>
                  <a:cubicBezTo>
                    <a:pt x="1441" y="1088"/>
                    <a:pt x="1460" y="1116"/>
                    <a:pt x="1498" y="1135"/>
                  </a:cubicBezTo>
                  <a:cubicBezTo>
                    <a:pt x="1660" y="1202"/>
                    <a:pt x="1555" y="1336"/>
                    <a:pt x="1631" y="1441"/>
                  </a:cubicBezTo>
                  <a:cubicBezTo>
                    <a:pt x="1669" y="1479"/>
                    <a:pt x="1736" y="1517"/>
                    <a:pt x="1736" y="1574"/>
                  </a:cubicBezTo>
                  <a:cubicBezTo>
                    <a:pt x="1736" y="1593"/>
                    <a:pt x="1698" y="1612"/>
                    <a:pt x="1679" y="1622"/>
                  </a:cubicBezTo>
                  <a:cubicBezTo>
                    <a:pt x="1650" y="1650"/>
                    <a:pt x="1660" y="1669"/>
                    <a:pt x="1650" y="1708"/>
                  </a:cubicBezTo>
                  <a:cubicBezTo>
                    <a:pt x="1650" y="1736"/>
                    <a:pt x="1679" y="1755"/>
                    <a:pt x="1679" y="1793"/>
                  </a:cubicBezTo>
                  <a:cubicBezTo>
                    <a:pt x="1689" y="1822"/>
                    <a:pt x="1689" y="1860"/>
                    <a:pt x="1689" y="1889"/>
                  </a:cubicBezTo>
                  <a:cubicBezTo>
                    <a:pt x="1679" y="1927"/>
                    <a:pt x="1650" y="1994"/>
                    <a:pt x="1650" y="2032"/>
                  </a:cubicBezTo>
                  <a:lnTo>
                    <a:pt x="1650" y="2032"/>
                  </a:lnTo>
                  <a:cubicBezTo>
                    <a:pt x="1564" y="2013"/>
                    <a:pt x="1564" y="2013"/>
                    <a:pt x="1564" y="2013"/>
                  </a:cubicBezTo>
                  <a:cubicBezTo>
                    <a:pt x="1488" y="2051"/>
                    <a:pt x="1517" y="2041"/>
                    <a:pt x="1460" y="2013"/>
                  </a:cubicBezTo>
                  <a:cubicBezTo>
                    <a:pt x="1422" y="2003"/>
                    <a:pt x="1412" y="2070"/>
                    <a:pt x="1374" y="2051"/>
                  </a:cubicBezTo>
                  <a:cubicBezTo>
                    <a:pt x="1259" y="2003"/>
                    <a:pt x="1269" y="2175"/>
                    <a:pt x="1145" y="2118"/>
                  </a:cubicBezTo>
                  <a:cubicBezTo>
                    <a:pt x="1069" y="2089"/>
                    <a:pt x="1040" y="2137"/>
                    <a:pt x="954" y="2118"/>
                  </a:cubicBezTo>
                  <a:cubicBezTo>
                    <a:pt x="678" y="2060"/>
                    <a:pt x="678" y="2060"/>
                    <a:pt x="678" y="2060"/>
                  </a:cubicBezTo>
                  <a:cubicBezTo>
                    <a:pt x="592" y="2041"/>
                    <a:pt x="639" y="2080"/>
                    <a:pt x="573" y="2089"/>
                  </a:cubicBezTo>
                  <a:cubicBezTo>
                    <a:pt x="544" y="2099"/>
                    <a:pt x="544" y="2127"/>
                    <a:pt x="516" y="2118"/>
                  </a:cubicBezTo>
                  <a:cubicBezTo>
                    <a:pt x="430" y="2099"/>
                    <a:pt x="468" y="2060"/>
                    <a:pt x="401" y="2146"/>
                  </a:cubicBezTo>
                  <a:cubicBezTo>
                    <a:pt x="382" y="2165"/>
                    <a:pt x="354" y="2165"/>
                    <a:pt x="325" y="2156"/>
                  </a:cubicBezTo>
                  <a:lnTo>
                    <a:pt x="325" y="2156"/>
                  </a:lnTo>
                  <a:cubicBezTo>
                    <a:pt x="315" y="2099"/>
                    <a:pt x="325" y="2032"/>
                    <a:pt x="334" y="1975"/>
                  </a:cubicBezTo>
                  <a:cubicBezTo>
                    <a:pt x="344" y="1898"/>
                    <a:pt x="287" y="1851"/>
                    <a:pt x="296" y="1774"/>
                  </a:cubicBezTo>
                  <a:cubicBezTo>
                    <a:pt x="306" y="1727"/>
                    <a:pt x="325" y="1698"/>
                    <a:pt x="325" y="1641"/>
                  </a:cubicBezTo>
                  <a:cubicBezTo>
                    <a:pt x="325" y="1574"/>
                    <a:pt x="306" y="1526"/>
                    <a:pt x="267" y="1469"/>
                  </a:cubicBezTo>
                  <a:cubicBezTo>
                    <a:pt x="249" y="1431"/>
                    <a:pt x="249" y="1412"/>
                    <a:pt x="239" y="1374"/>
                  </a:cubicBezTo>
                  <a:cubicBezTo>
                    <a:pt x="239" y="1355"/>
                    <a:pt x="153" y="1317"/>
                    <a:pt x="125" y="1317"/>
                  </a:cubicBezTo>
                  <a:cubicBezTo>
                    <a:pt x="0" y="1240"/>
                    <a:pt x="115" y="1183"/>
                    <a:pt x="163" y="1107"/>
                  </a:cubicBezTo>
                  <a:cubicBezTo>
                    <a:pt x="220" y="1021"/>
                    <a:pt x="249" y="916"/>
                    <a:pt x="229" y="821"/>
                  </a:cubicBezTo>
                  <a:cubicBezTo>
                    <a:pt x="220" y="763"/>
                    <a:pt x="182" y="706"/>
                    <a:pt x="210" y="649"/>
                  </a:cubicBezTo>
                  <a:cubicBezTo>
                    <a:pt x="220" y="620"/>
                    <a:pt x="201" y="582"/>
                    <a:pt x="191" y="563"/>
                  </a:cubicBezTo>
                  <a:cubicBezTo>
                    <a:pt x="201" y="506"/>
                    <a:pt x="229" y="449"/>
                    <a:pt x="287" y="420"/>
                  </a:cubicBezTo>
                  <a:cubicBezTo>
                    <a:pt x="315" y="401"/>
                    <a:pt x="392" y="391"/>
                    <a:pt x="363" y="325"/>
                  </a:cubicBezTo>
                  <a:cubicBezTo>
                    <a:pt x="354" y="296"/>
                    <a:pt x="315" y="296"/>
                    <a:pt x="287" y="296"/>
                  </a:cubicBezTo>
                  <a:cubicBezTo>
                    <a:pt x="258" y="296"/>
                    <a:pt x="239" y="277"/>
                    <a:pt x="210" y="27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 name="Freeform 19"/>
            <p:cNvSpPr>
              <a:spLocks noChangeArrowheads="1"/>
            </p:cNvSpPr>
            <p:nvPr/>
          </p:nvSpPr>
          <p:spPr bwMode="auto">
            <a:xfrm>
              <a:off x="19710645" y="4441900"/>
              <a:ext cx="529823" cy="715965"/>
            </a:xfrm>
            <a:custGeom>
              <a:avLst/>
              <a:gdLst>
                <a:gd name="T0" fmla="*/ 601 w 1069"/>
                <a:gd name="T1" fmla="*/ 181 h 1441"/>
                <a:gd name="T2" fmla="*/ 601 w 1069"/>
                <a:gd name="T3" fmla="*/ 181 h 1441"/>
                <a:gd name="T4" fmla="*/ 696 w 1069"/>
                <a:gd name="T5" fmla="*/ 181 h 1441"/>
                <a:gd name="T6" fmla="*/ 820 w 1069"/>
                <a:gd name="T7" fmla="*/ 85 h 1441"/>
                <a:gd name="T8" fmla="*/ 944 w 1069"/>
                <a:gd name="T9" fmla="*/ 0 h 1441"/>
                <a:gd name="T10" fmla="*/ 944 w 1069"/>
                <a:gd name="T11" fmla="*/ 0 h 1441"/>
                <a:gd name="T12" fmla="*/ 1021 w 1069"/>
                <a:gd name="T13" fmla="*/ 200 h 1441"/>
                <a:gd name="T14" fmla="*/ 1068 w 1069"/>
                <a:gd name="T15" fmla="*/ 314 h 1441"/>
                <a:gd name="T16" fmla="*/ 1068 w 1069"/>
                <a:gd name="T17" fmla="*/ 314 h 1441"/>
                <a:gd name="T18" fmla="*/ 992 w 1069"/>
                <a:gd name="T19" fmla="*/ 457 h 1441"/>
                <a:gd name="T20" fmla="*/ 982 w 1069"/>
                <a:gd name="T21" fmla="*/ 581 h 1441"/>
                <a:gd name="T22" fmla="*/ 944 w 1069"/>
                <a:gd name="T23" fmla="*/ 667 h 1441"/>
                <a:gd name="T24" fmla="*/ 916 w 1069"/>
                <a:gd name="T25" fmla="*/ 782 h 1441"/>
                <a:gd name="T26" fmla="*/ 887 w 1069"/>
                <a:gd name="T27" fmla="*/ 963 h 1441"/>
                <a:gd name="T28" fmla="*/ 801 w 1069"/>
                <a:gd name="T29" fmla="*/ 1077 h 1441"/>
                <a:gd name="T30" fmla="*/ 830 w 1069"/>
                <a:gd name="T31" fmla="*/ 1163 h 1441"/>
                <a:gd name="T32" fmla="*/ 801 w 1069"/>
                <a:gd name="T33" fmla="*/ 1249 h 1441"/>
                <a:gd name="T34" fmla="*/ 744 w 1069"/>
                <a:gd name="T35" fmla="*/ 1306 h 1441"/>
                <a:gd name="T36" fmla="*/ 715 w 1069"/>
                <a:gd name="T37" fmla="*/ 1239 h 1441"/>
                <a:gd name="T38" fmla="*/ 620 w 1069"/>
                <a:gd name="T39" fmla="*/ 1182 h 1441"/>
                <a:gd name="T40" fmla="*/ 324 w 1069"/>
                <a:gd name="T41" fmla="*/ 1077 h 1441"/>
                <a:gd name="T42" fmla="*/ 286 w 1069"/>
                <a:gd name="T43" fmla="*/ 1220 h 1441"/>
                <a:gd name="T44" fmla="*/ 248 w 1069"/>
                <a:gd name="T45" fmla="*/ 1297 h 1441"/>
                <a:gd name="T46" fmla="*/ 143 w 1069"/>
                <a:gd name="T47" fmla="*/ 1297 h 1441"/>
                <a:gd name="T48" fmla="*/ 143 w 1069"/>
                <a:gd name="T49" fmla="*/ 1297 h 1441"/>
                <a:gd name="T50" fmla="*/ 153 w 1069"/>
                <a:gd name="T51" fmla="*/ 1268 h 1441"/>
                <a:gd name="T52" fmla="*/ 76 w 1069"/>
                <a:gd name="T53" fmla="*/ 1211 h 1441"/>
                <a:gd name="T54" fmla="*/ 38 w 1069"/>
                <a:gd name="T55" fmla="*/ 1115 h 1441"/>
                <a:gd name="T56" fmla="*/ 29 w 1069"/>
                <a:gd name="T57" fmla="*/ 1039 h 1441"/>
                <a:gd name="T58" fmla="*/ 48 w 1069"/>
                <a:gd name="T59" fmla="*/ 829 h 1441"/>
                <a:gd name="T60" fmla="*/ 96 w 1069"/>
                <a:gd name="T61" fmla="*/ 638 h 1441"/>
                <a:gd name="T62" fmla="*/ 162 w 1069"/>
                <a:gd name="T63" fmla="*/ 496 h 1441"/>
                <a:gd name="T64" fmla="*/ 267 w 1069"/>
                <a:gd name="T65" fmla="*/ 343 h 1441"/>
                <a:gd name="T66" fmla="*/ 496 w 1069"/>
                <a:gd name="T67" fmla="*/ 295 h 1441"/>
                <a:gd name="T68" fmla="*/ 601 w 1069"/>
                <a:gd name="T69" fmla="*/ 314 h 1441"/>
                <a:gd name="T70" fmla="*/ 639 w 1069"/>
                <a:gd name="T71" fmla="*/ 248 h 1441"/>
                <a:gd name="T72" fmla="*/ 601 w 1069"/>
                <a:gd name="T73" fmla="*/ 181 h 14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069" h="1441">
                  <a:moveTo>
                    <a:pt x="601" y="181"/>
                  </a:moveTo>
                  <a:lnTo>
                    <a:pt x="601" y="181"/>
                  </a:lnTo>
                  <a:cubicBezTo>
                    <a:pt x="630" y="181"/>
                    <a:pt x="668" y="181"/>
                    <a:pt x="696" y="181"/>
                  </a:cubicBezTo>
                  <a:cubicBezTo>
                    <a:pt x="744" y="171"/>
                    <a:pt x="782" y="124"/>
                    <a:pt x="820" y="85"/>
                  </a:cubicBezTo>
                  <a:cubicBezTo>
                    <a:pt x="859" y="66"/>
                    <a:pt x="906" y="28"/>
                    <a:pt x="944" y="0"/>
                  </a:cubicBezTo>
                  <a:lnTo>
                    <a:pt x="944" y="0"/>
                  </a:lnTo>
                  <a:cubicBezTo>
                    <a:pt x="992" y="57"/>
                    <a:pt x="1021" y="124"/>
                    <a:pt x="1021" y="200"/>
                  </a:cubicBezTo>
                  <a:cubicBezTo>
                    <a:pt x="1021" y="248"/>
                    <a:pt x="1040" y="286"/>
                    <a:pt x="1068" y="314"/>
                  </a:cubicBezTo>
                  <a:lnTo>
                    <a:pt x="1068" y="314"/>
                  </a:lnTo>
                  <a:cubicBezTo>
                    <a:pt x="1040" y="343"/>
                    <a:pt x="992" y="419"/>
                    <a:pt x="992" y="457"/>
                  </a:cubicBezTo>
                  <a:cubicBezTo>
                    <a:pt x="992" y="505"/>
                    <a:pt x="992" y="543"/>
                    <a:pt x="982" y="581"/>
                  </a:cubicBezTo>
                  <a:cubicBezTo>
                    <a:pt x="973" y="610"/>
                    <a:pt x="944" y="638"/>
                    <a:pt x="944" y="667"/>
                  </a:cubicBezTo>
                  <a:cubicBezTo>
                    <a:pt x="954" y="715"/>
                    <a:pt x="954" y="743"/>
                    <a:pt x="916" y="782"/>
                  </a:cubicBezTo>
                  <a:cubicBezTo>
                    <a:pt x="906" y="820"/>
                    <a:pt x="916" y="934"/>
                    <a:pt x="887" y="963"/>
                  </a:cubicBezTo>
                  <a:cubicBezTo>
                    <a:pt x="830" y="1020"/>
                    <a:pt x="801" y="982"/>
                    <a:pt x="801" y="1077"/>
                  </a:cubicBezTo>
                  <a:cubicBezTo>
                    <a:pt x="792" y="1115"/>
                    <a:pt x="801" y="1134"/>
                    <a:pt x="830" y="1163"/>
                  </a:cubicBezTo>
                  <a:cubicBezTo>
                    <a:pt x="849" y="1192"/>
                    <a:pt x="820" y="1230"/>
                    <a:pt x="801" y="1249"/>
                  </a:cubicBezTo>
                  <a:cubicBezTo>
                    <a:pt x="792" y="1249"/>
                    <a:pt x="763" y="1363"/>
                    <a:pt x="744" y="1306"/>
                  </a:cubicBezTo>
                  <a:cubicBezTo>
                    <a:pt x="735" y="1277"/>
                    <a:pt x="744" y="1249"/>
                    <a:pt x="715" y="1239"/>
                  </a:cubicBezTo>
                  <a:cubicBezTo>
                    <a:pt x="677" y="1220"/>
                    <a:pt x="658" y="1192"/>
                    <a:pt x="620" y="1182"/>
                  </a:cubicBezTo>
                  <a:cubicBezTo>
                    <a:pt x="591" y="1163"/>
                    <a:pt x="343" y="1058"/>
                    <a:pt x="324" y="1077"/>
                  </a:cubicBezTo>
                  <a:cubicBezTo>
                    <a:pt x="277" y="1125"/>
                    <a:pt x="296" y="1154"/>
                    <a:pt x="286" y="1220"/>
                  </a:cubicBezTo>
                  <a:cubicBezTo>
                    <a:pt x="277" y="1249"/>
                    <a:pt x="248" y="1268"/>
                    <a:pt x="248" y="1297"/>
                  </a:cubicBezTo>
                  <a:cubicBezTo>
                    <a:pt x="239" y="1440"/>
                    <a:pt x="191" y="1335"/>
                    <a:pt x="143" y="1297"/>
                  </a:cubicBezTo>
                  <a:lnTo>
                    <a:pt x="143" y="1297"/>
                  </a:lnTo>
                  <a:cubicBezTo>
                    <a:pt x="153" y="1268"/>
                    <a:pt x="153" y="1268"/>
                    <a:pt x="153" y="1268"/>
                  </a:cubicBezTo>
                  <a:cubicBezTo>
                    <a:pt x="143" y="1230"/>
                    <a:pt x="115" y="1230"/>
                    <a:pt x="76" y="1211"/>
                  </a:cubicBezTo>
                  <a:cubicBezTo>
                    <a:pt x="48" y="1201"/>
                    <a:pt x="38" y="1144"/>
                    <a:pt x="38" y="1115"/>
                  </a:cubicBezTo>
                  <a:cubicBezTo>
                    <a:pt x="38" y="1087"/>
                    <a:pt x="48" y="1068"/>
                    <a:pt x="29" y="1039"/>
                  </a:cubicBezTo>
                  <a:cubicBezTo>
                    <a:pt x="0" y="982"/>
                    <a:pt x="19" y="896"/>
                    <a:pt x="48" y="829"/>
                  </a:cubicBezTo>
                  <a:cubicBezTo>
                    <a:pt x="67" y="763"/>
                    <a:pt x="57" y="696"/>
                    <a:pt x="96" y="638"/>
                  </a:cubicBezTo>
                  <a:cubicBezTo>
                    <a:pt x="124" y="591"/>
                    <a:pt x="153" y="553"/>
                    <a:pt x="162" y="496"/>
                  </a:cubicBezTo>
                  <a:cubicBezTo>
                    <a:pt x="181" y="419"/>
                    <a:pt x="210" y="391"/>
                    <a:pt x="267" y="343"/>
                  </a:cubicBezTo>
                  <a:cubicBezTo>
                    <a:pt x="334" y="276"/>
                    <a:pt x="410" y="248"/>
                    <a:pt x="496" y="295"/>
                  </a:cubicBezTo>
                  <a:cubicBezTo>
                    <a:pt x="534" y="314"/>
                    <a:pt x="563" y="305"/>
                    <a:pt x="601" y="314"/>
                  </a:cubicBezTo>
                  <a:cubicBezTo>
                    <a:pt x="677" y="314"/>
                    <a:pt x="658" y="314"/>
                    <a:pt x="639" y="248"/>
                  </a:cubicBezTo>
                  <a:cubicBezTo>
                    <a:pt x="601" y="181"/>
                    <a:pt x="601" y="181"/>
                    <a:pt x="601" y="18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 name="Freeform 20"/>
            <p:cNvSpPr>
              <a:spLocks noChangeArrowheads="1"/>
            </p:cNvSpPr>
            <p:nvPr/>
          </p:nvSpPr>
          <p:spPr bwMode="auto">
            <a:xfrm>
              <a:off x="16476978" y="5527887"/>
              <a:ext cx="720295" cy="720344"/>
            </a:xfrm>
            <a:custGeom>
              <a:avLst/>
              <a:gdLst>
                <a:gd name="T0" fmla="*/ 1392 w 1451"/>
                <a:gd name="T1" fmla="*/ 0 h 1450"/>
                <a:gd name="T2" fmla="*/ 1392 w 1451"/>
                <a:gd name="T3" fmla="*/ 0 h 1450"/>
                <a:gd name="T4" fmla="*/ 1450 w 1451"/>
                <a:gd name="T5" fmla="*/ 276 h 1450"/>
                <a:gd name="T6" fmla="*/ 1297 w 1451"/>
                <a:gd name="T7" fmla="*/ 448 h 1450"/>
                <a:gd name="T8" fmla="*/ 1144 w 1451"/>
                <a:gd name="T9" fmla="*/ 543 h 1450"/>
                <a:gd name="T10" fmla="*/ 1068 w 1451"/>
                <a:gd name="T11" fmla="*/ 715 h 1450"/>
                <a:gd name="T12" fmla="*/ 1049 w 1451"/>
                <a:gd name="T13" fmla="*/ 925 h 1450"/>
                <a:gd name="T14" fmla="*/ 1106 w 1451"/>
                <a:gd name="T15" fmla="*/ 991 h 1450"/>
                <a:gd name="T16" fmla="*/ 1106 w 1451"/>
                <a:gd name="T17" fmla="*/ 991 h 1450"/>
                <a:gd name="T18" fmla="*/ 896 w 1451"/>
                <a:gd name="T19" fmla="*/ 1211 h 1450"/>
                <a:gd name="T20" fmla="*/ 811 w 1451"/>
                <a:gd name="T21" fmla="*/ 1134 h 1450"/>
                <a:gd name="T22" fmla="*/ 811 w 1451"/>
                <a:gd name="T23" fmla="*/ 1144 h 1450"/>
                <a:gd name="T24" fmla="*/ 658 w 1451"/>
                <a:gd name="T25" fmla="*/ 1325 h 1450"/>
                <a:gd name="T26" fmla="*/ 610 w 1451"/>
                <a:gd name="T27" fmla="*/ 1363 h 1450"/>
                <a:gd name="T28" fmla="*/ 562 w 1451"/>
                <a:gd name="T29" fmla="*/ 1449 h 1450"/>
                <a:gd name="T30" fmla="*/ 562 w 1451"/>
                <a:gd name="T31" fmla="*/ 1449 h 1450"/>
                <a:gd name="T32" fmla="*/ 524 w 1451"/>
                <a:gd name="T33" fmla="*/ 1363 h 1450"/>
                <a:gd name="T34" fmla="*/ 429 w 1451"/>
                <a:gd name="T35" fmla="*/ 1420 h 1450"/>
                <a:gd name="T36" fmla="*/ 429 w 1451"/>
                <a:gd name="T37" fmla="*/ 1420 h 1450"/>
                <a:gd name="T38" fmla="*/ 420 w 1451"/>
                <a:gd name="T39" fmla="*/ 1287 h 1450"/>
                <a:gd name="T40" fmla="*/ 324 w 1451"/>
                <a:gd name="T41" fmla="*/ 1201 h 1450"/>
                <a:gd name="T42" fmla="*/ 315 w 1451"/>
                <a:gd name="T43" fmla="*/ 1115 h 1450"/>
                <a:gd name="T44" fmla="*/ 286 w 1451"/>
                <a:gd name="T45" fmla="*/ 1058 h 1450"/>
                <a:gd name="T46" fmla="*/ 324 w 1451"/>
                <a:gd name="T47" fmla="*/ 877 h 1450"/>
                <a:gd name="T48" fmla="*/ 210 w 1451"/>
                <a:gd name="T49" fmla="*/ 848 h 1450"/>
                <a:gd name="T50" fmla="*/ 172 w 1451"/>
                <a:gd name="T51" fmla="*/ 839 h 1450"/>
                <a:gd name="T52" fmla="*/ 48 w 1451"/>
                <a:gd name="T53" fmla="*/ 867 h 1450"/>
                <a:gd name="T54" fmla="*/ 9 w 1451"/>
                <a:gd name="T55" fmla="*/ 753 h 1450"/>
                <a:gd name="T56" fmla="*/ 38 w 1451"/>
                <a:gd name="T57" fmla="*/ 676 h 1450"/>
                <a:gd name="T58" fmla="*/ 38 w 1451"/>
                <a:gd name="T59" fmla="*/ 676 h 1450"/>
                <a:gd name="T60" fmla="*/ 172 w 1451"/>
                <a:gd name="T61" fmla="*/ 581 h 1450"/>
                <a:gd name="T62" fmla="*/ 248 w 1451"/>
                <a:gd name="T63" fmla="*/ 505 h 1450"/>
                <a:gd name="T64" fmla="*/ 410 w 1451"/>
                <a:gd name="T65" fmla="*/ 448 h 1450"/>
                <a:gd name="T66" fmla="*/ 467 w 1451"/>
                <a:gd name="T67" fmla="*/ 486 h 1450"/>
                <a:gd name="T68" fmla="*/ 553 w 1451"/>
                <a:gd name="T69" fmla="*/ 514 h 1450"/>
                <a:gd name="T70" fmla="*/ 667 w 1451"/>
                <a:gd name="T71" fmla="*/ 486 h 1450"/>
                <a:gd name="T72" fmla="*/ 782 w 1451"/>
                <a:gd name="T73" fmla="*/ 505 h 1450"/>
                <a:gd name="T74" fmla="*/ 849 w 1451"/>
                <a:gd name="T75" fmla="*/ 305 h 1450"/>
                <a:gd name="T76" fmla="*/ 1173 w 1451"/>
                <a:gd name="T77" fmla="*/ 200 h 1450"/>
                <a:gd name="T78" fmla="*/ 1211 w 1451"/>
                <a:gd name="T79" fmla="*/ 143 h 1450"/>
                <a:gd name="T80" fmla="*/ 1287 w 1451"/>
                <a:gd name="T81" fmla="*/ 66 h 1450"/>
                <a:gd name="T82" fmla="*/ 1392 w 1451"/>
                <a:gd name="T83" fmla="*/ 0 h 1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51" h="1450">
                  <a:moveTo>
                    <a:pt x="1392" y="0"/>
                  </a:moveTo>
                  <a:lnTo>
                    <a:pt x="1392" y="0"/>
                  </a:lnTo>
                  <a:cubicBezTo>
                    <a:pt x="1440" y="85"/>
                    <a:pt x="1450" y="190"/>
                    <a:pt x="1450" y="276"/>
                  </a:cubicBezTo>
                  <a:cubicBezTo>
                    <a:pt x="1450" y="362"/>
                    <a:pt x="1354" y="400"/>
                    <a:pt x="1297" y="448"/>
                  </a:cubicBezTo>
                  <a:cubicBezTo>
                    <a:pt x="1240" y="495"/>
                    <a:pt x="1240" y="543"/>
                    <a:pt x="1144" y="543"/>
                  </a:cubicBezTo>
                  <a:cubicBezTo>
                    <a:pt x="973" y="543"/>
                    <a:pt x="1058" y="591"/>
                    <a:pt x="1068" y="715"/>
                  </a:cubicBezTo>
                  <a:cubicBezTo>
                    <a:pt x="1068" y="810"/>
                    <a:pt x="1011" y="839"/>
                    <a:pt x="1049" y="925"/>
                  </a:cubicBezTo>
                  <a:cubicBezTo>
                    <a:pt x="1106" y="991"/>
                    <a:pt x="1106" y="991"/>
                    <a:pt x="1106" y="991"/>
                  </a:cubicBezTo>
                  <a:lnTo>
                    <a:pt x="1106" y="991"/>
                  </a:lnTo>
                  <a:cubicBezTo>
                    <a:pt x="1049" y="1058"/>
                    <a:pt x="1049" y="1325"/>
                    <a:pt x="896" y="1211"/>
                  </a:cubicBezTo>
                  <a:cubicBezTo>
                    <a:pt x="877" y="1192"/>
                    <a:pt x="829" y="1134"/>
                    <a:pt x="811" y="1134"/>
                  </a:cubicBezTo>
                  <a:cubicBezTo>
                    <a:pt x="811" y="1144"/>
                    <a:pt x="811" y="1134"/>
                    <a:pt x="811" y="1144"/>
                  </a:cubicBezTo>
                  <a:cubicBezTo>
                    <a:pt x="801" y="1201"/>
                    <a:pt x="744" y="1382"/>
                    <a:pt x="658" y="1325"/>
                  </a:cubicBezTo>
                  <a:cubicBezTo>
                    <a:pt x="610" y="1297"/>
                    <a:pt x="610" y="1325"/>
                    <a:pt x="610" y="1363"/>
                  </a:cubicBezTo>
                  <a:cubicBezTo>
                    <a:pt x="610" y="1411"/>
                    <a:pt x="610" y="1439"/>
                    <a:pt x="562" y="1449"/>
                  </a:cubicBezTo>
                  <a:lnTo>
                    <a:pt x="562" y="1449"/>
                  </a:lnTo>
                  <a:cubicBezTo>
                    <a:pt x="524" y="1363"/>
                    <a:pt x="524" y="1363"/>
                    <a:pt x="524" y="1363"/>
                  </a:cubicBezTo>
                  <a:cubicBezTo>
                    <a:pt x="429" y="1420"/>
                    <a:pt x="429" y="1420"/>
                    <a:pt x="429" y="1420"/>
                  </a:cubicBezTo>
                  <a:lnTo>
                    <a:pt x="429" y="1420"/>
                  </a:lnTo>
                  <a:cubicBezTo>
                    <a:pt x="410" y="1373"/>
                    <a:pt x="429" y="1335"/>
                    <a:pt x="420" y="1287"/>
                  </a:cubicBezTo>
                  <a:cubicBezTo>
                    <a:pt x="410" y="1230"/>
                    <a:pt x="305" y="1277"/>
                    <a:pt x="324" y="1201"/>
                  </a:cubicBezTo>
                  <a:cubicBezTo>
                    <a:pt x="334" y="1153"/>
                    <a:pt x="353" y="1163"/>
                    <a:pt x="315" y="1115"/>
                  </a:cubicBezTo>
                  <a:cubicBezTo>
                    <a:pt x="295" y="1096"/>
                    <a:pt x="286" y="1087"/>
                    <a:pt x="286" y="1058"/>
                  </a:cubicBezTo>
                  <a:cubicBezTo>
                    <a:pt x="286" y="991"/>
                    <a:pt x="295" y="944"/>
                    <a:pt x="324" y="877"/>
                  </a:cubicBezTo>
                  <a:cubicBezTo>
                    <a:pt x="353" y="820"/>
                    <a:pt x="238" y="848"/>
                    <a:pt x="210" y="848"/>
                  </a:cubicBezTo>
                  <a:cubicBezTo>
                    <a:pt x="191" y="848"/>
                    <a:pt x="181" y="839"/>
                    <a:pt x="172" y="839"/>
                  </a:cubicBezTo>
                  <a:cubicBezTo>
                    <a:pt x="133" y="839"/>
                    <a:pt x="86" y="877"/>
                    <a:pt x="48" y="867"/>
                  </a:cubicBezTo>
                  <a:cubicBezTo>
                    <a:pt x="0" y="848"/>
                    <a:pt x="0" y="801"/>
                    <a:pt x="9" y="753"/>
                  </a:cubicBezTo>
                  <a:cubicBezTo>
                    <a:pt x="9" y="724"/>
                    <a:pt x="38" y="705"/>
                    <a:pt x="38" y="676"/>
                  </a:cubicBezTo>
                  <a:lnTo>
                    <a:pt x="38" y="676"/>
                  </a:lnTo>
                  <a:cubicBezTo>
                    <a:pt x="86" y="667"/>
                    <a:pt x="133" y="619"/>
                    <a:pt x="172" y="581"/>
                  </a:cubicBezTo>
                  <a:cubicBezTo>
                    <a:pt x="191" y="553"/>
                    <a:pt x="238" y="543"/>
                    <a:pt x="248" y="505"/>
                  </a:cubicBezTo>
                  <a:cubicBezTo>
                    <a:pt x="267" y="429"/>
                    <a:pt x="362" y="448"/>
                    <a:pt x="410" y="448"/>
                  </a:cubicBezTo>
                  <a:cubicBezTo>
                    <a:pt x="439" y="438"/>
                    <a:pt x="448" y="467"/>
                    <a:pt x="467" y="486"/>
                  </a:cubicBezTo>
                  <a:cubicBezTo>
                    <a:pt x="486" y="505"/>
                    <a:pt x="524" y="505"/>
                    <a:pt x="553" y="514"/>
                  </a:cubicBezTo>
                  <a:cubicBezTo>
                    <a:pt x="629" y="534"/>
                    <a:pt x="610" y="514"/>
                    <a:pt x="667" y="486"/>
                  </a:cubicBezTo>
                  <a:cubicBezTo>
                    <a:pt x="715" y="467"/>
                    <a:pt x="744" y="524"/>
                    <a:pt x="782" y="505"/>
                  </a:cubicBezTo>
                  <a:cubicBezTo>
                    <a:pt x="849" y="486"/>
                    <a:pt x="829" y="362"/>
                    <a:pt x="849" y="305"/>
                  </a:cubicBezTo>
                  <a:cubicBezTo>
                    <a:pt x="868" y="181"/>
                    <a:pt x="1106" y="343"/>
                    <a:pt x="1173" y="200"/>
                  </a:cubicBezTo>
                  <a:cubicBezTo>
                    <a:pt x="1182" y="171"/>
                    <a:pt x="1173" y="152"/>
                    <a:pt x="1211" y="143"/>
                  </a:cubicBezTo>
                  <a:cubicBezTo>
                    <a:pt x="1278" y="133"/>
                    <a:pt x="1249" y="105"/>
                    <a:pt x="1287" y="66"/>
                  </a:cubicBezTo>
                  <a:cubicBezTo>
                    <a:pt x="1316" y="38"/>
                    <a:pt x="1354" y="18"/>
                    <a:pt x="1392"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 name="Freeform 21"/>
            <p:cNvSpPr>
              <a:spLocks noChangeArrowheads="1"/>
            </p:cNvSpPr>
            <p:nvPr/>
          </p:nvSpPr>
          <p:spPr bwMode="auto">
            <a:xfrm>
              <a:off x="16341237" y="4973946"/>
              <a:ext cx="829763" cy="891123"/>
            </a:xfrm>
            <a:custGeom>
              <a:avLst/>
              <a:gdLst>
                <a:gd name="T0" fmla="*/ 1622 w 1670"/>
                <a:gd name="T1" fmla="*/ 0 h 1793"/>
                <a:gd name="T2" fmla="*/ 1622 w 1670"/>
                <a:gd name="T3" fmla="*/ 0 h 1793"/>
                <a:gd name="T4" fmla="*/ 1631 w 1670"/>
                <a:gd name="T5" fmla="*/ 600 h 1793"/>
                <a:gd name="T6" fmla="*/ 1631 w 1670"/>
                <a:gd name="T7" fmla="*/ 600 h 1793"/>
                <a:gd name="T8" fmla="*/ 1669 w 1670"/>
                <a:gd name="T9" fmla="*/ 1116 h 1793"/>
                <a:gd name="T10" fmla="*/ 1669 w 1670"/>
                <a:gd name="T11" fmla="*/ 1116 h 1793"/>
                <a:gd name="T12" fmla="*/ 1564 w 1670"/>
                <a:gd name="T13" fmla="*/ 1182 h 1793"/>
                <a:gd name="T14" fmla="*/ 1488 w 1670"/>
                <a:gd name="T15" fmla="*/ 1259 h 1793"/>
                <a:gd name="T16" fmla="*/ 1450 w 1670"/>
                <a:gd name="T17" fmla="*/ 1316 h 1793"/>
                <a:gd name="T18" fmla="*/ 1126 w 1670"/>
                <a:gd name="T19" fmla="*/ 1421 h 1793"/>
                <a:gd name="T20" fmla="*/ 1059 w 1670"/>
                <a:gd name="T21" fmla="*/ 1621 h 1793"/>
                <a:gd name="T22" fmla="*/ 944 w 1670"/>
                <a:gd name="T23" fmla="*/ 1602 h 1793"/>
                <a:gd name="T24" fmla="*/ 830 w 1670"/>
                <a:gd name="T25" fmla="*/ 1630 h 1793"/>
                <a:gd name="T26" fmla="*/ 744 w 1670"/>
                <a:gd name="T27" fmla="*/ 1602 h 1793"/>
                <a:gd name="T28" fmla="*/ 687 w 1670"/>
                <a:gd name="T29" fmla="*/ 1564 h 1793"/>
                <a:gd name="T30" fmla="*/ 525 w 1670"/>
                <a:gd name="T31" fmla="*/ 1621 h 1793"/>
                <a:gd name="T32" fmla="*/ 449 w 1670"/>
                <a:gd name="T33" fmla="*/ 1697 h 1793"/>
                <a:gd name="T34" fmla="*/ 315 w 1670"/>
                <a:gd name="T35" fmla="*/ 1792 h 1793"/>
                <a:gd name="T36" fmla="*/ 315 w 1670"/>
                <a:gd name="T37" fmla="*/ 1792 h 1793"/>
                <a:gd name="T38" fmla="*/ 134 w 1670"/>
                <a:gd name="T39" fmla="*/ 1783 h 1793"/>
                <a:gd name="T40" fmla="*/ 134 w 1670"/>
                <a:gd name="T41" fmla="*/ 1783 h 1793"/>
                <a:gd name="T42" fmla="*/ 105 w 1670"/>
                <a:gd name="T43" fmla="*/ 1678 h 1793"/>
                <a:gd name="T44" fmla="*/ 96 w 1670"/>
                <a:gd name="T45" fmla="*/ 1659 h 1793"/>
                <a:gd name="T46" fmla="*/ 96 w 1670"/>
                <a:gd name="T47" fmla="*/ 1659 h 1793"/>
                <a:gd name="T48" fmla="*/ 77 w 1670"/>
                <a:gd name="T49" fmla="*/ 1526 h 1793"/>
                <a:gd name="T50" fmla="*/ 19 w 1670"/>
                <a:gd name="T51" fmla="*/ 1383 h 1793"/>
                <a:gd name="T52" fmla="*/ 29 w 1670"/>
                <a:gd name="T53" fmla="*/ 1287 h 1793"/>
                <a:gd name="T54" fmla="*/ 29 w 1670"/>
                <a:gd name="T55" fmla="*/ 1230 h 1793"/>
                <a:gd name="T56" fmla="*/ 19 w 1670"/>
                <a:gd name="T57" fmla="*/ 1106 h 1793"/>
                <a:gd name="T58" fmla="*/ 19 w 1670"/>
                <a:gd name="T59" fmla="*/ 1106 h 1793"/>
                <a:gd name="T60" fmla="*/ 38 w 1670"/>
                <a:gd name="T61" fmla="*/ 1039 h 1793"/>
                <a:gd name="T62" fmla="*/ 143 w 1670"/>
                <a:gd name="T63" fmla="*/ 982 h 1793"/>
                <a:gd name="T64" fmla="*/ 210 w 1670"/>
                <a:gd name="T65" fmla="*/ 849 h 1793"/>
                <a:gd name="T66" fmla="*/ 286 w 1670"/>
                <a:gd name="T67" fmla="*/ 782 h 1793"/>
                <a:gd name="T68" fmla="*/ 325 w 1670"/>
                <a:gd name="T69" fmla="*/ 648 h 1793"/>
                <a:gd name="T70" fmla="*/ 449 w 1670"/>
                <a:gd name="T71" fmla="*/ 438 h 1793"/>
                <a:gd name="T72" fmla="*/ 572 w 1670"/>
                <a:gd name="T73" fmla="*/ 381 h 1793"/>
                <a:gd name="T74" fmla="*/ 582 w 1670"/>
                <a:gd name="T75" fmla="*/ 257 h 1793"/>
                <a:gd name="T76" fmla="*/ 668 w 1670"/>
                <a:gd name="T77" fmla="*/ 200 h 1793"/>
                <a:gd name="T78" fmla="*/ 668 w 1670"/>
                <a:gd name="T79" fmla="*/ 200 h 1793"/>
                <a:gd name="T80" fmla="*/ 735 w 1670"/>
                <a:gd name="T81" fmla="*/ 257 h 1793"/>
                <a:gd name="T82" fmla="*/ 839 w 1670"/>
                <a:gd name="T83" fmla="*/ 362 h 1793"/>
                <a:gd name="T84" fmla="*/ 868 w 1670"/>
                <a:gd name="T85" fmla="*/ 448 h 1793"/>
                <a:gd name="T86" fmla="*/ 925 w 1670"/>
                <a:gd name="T87" fmla="*/ 477 h 1793"/>
                <a:gd name="T88" fmla="*/ 954 w 1670"/>
                <a:gd name="T89" fmla="*/ 600 h 1793"/>
                <a:gd name="T90" fmla="*/ 1211 w 1670"/>
                <a:gd name="T91" fmla="*/ 600 h 1793"/>
                <a:gd name="T92" fmla="*/ 1402 w 1670"/>
                <a:gd name="T93" fmla="*/ 572 h 1793"/>
                <a:gd name="T94" fmla="*/ 1488 w 1670"/>
                <a:gd name="T95" fmla="*/ 343 h 1793"/>
                <a:gd name="T96" fmla="*/ 1526 w 1670"/>
                <a:gd name="T97" fmla="*/ 229 h 1793"/>
                <a:gd name="T98" fmla="*/ 1564 w 1670"/>
                <a:gd name="T99" fmla="*/ 76 h 1793"/>
                <a:gd name="T100" fmla="*/ 1622 w 1670"/>
                <a:gd name="T101" fmla="*/ 0 h 17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670" h="1793">
                  <a:moveTo>
                    <a:pt x="1622" y="0"/>
                  </a:moveTo>
                  <a:lnTo>
                    <a:pt x="1622" y="0"/>
                  </a:lnTo>
                  <a:cubicBezTo>
                    <a:pt x="1631" y="600"/>
                    <a:pt x="1631" y="600"/>
                    <a:pt x="1631" y="600"/>
                  </a:cubicBezTo>
                  <a:lnTo>
                    <a:pt x="1631" y="600"/>
                  </a:lnTo>
                  <a:cubicBezTo>
                    <a:pt x="1669" y="1116"/>
                    <a:pt x="1669" y="1116"/>
                    <a:pt x="1669" y="1116"/>
                  </a:cubicBezTo>
                  <a:lnTo>
                    <a:pt x="1669" y="1116"/>
                  </a:lnTo>
                  <a:cubicBezTo>
                    <a:pt x="1631" y="1134"/>
                    <a:pt x="1593" y="1154"/>
                    <a:pt x="1564" y="1182"/>
                  </a:cubicBezTo>
                  <a:cubicBezTo>
                    <a:pt x="1526" y="1221"/>
                    <a:pt x="1555" y="1249"/>
                    <a:pt x="1488" y="1259"/>
                  </a:cubicBezTo>
                  <a:cubicBezTo>
                    <a:pt x="1450" y="1268"/>
                    <a:pt x="1459" y="1287"/>
                    <a:pt x="1450" y="1316"/>
                  </a:cubicBezTo>
                  <a:cubicBezTo>
                    <a:pt x="1383" y="1459"/>
                    <a:pt x="1145" y="1297"/>
                    <a:pt x="1126" y="1421"/>
                  </a:cubicBezTo>
                  <a:cubicBezTo>
                    <a:pt x="1106" y="1478"/>
                    <a:pt x="1126" y="1602"/>
                    <a:pt x="1059" y="1621"/>
                  </a:cubicBezTo>
                  <a:cubicBezTo>
                    <a:pt x="1021" y="1640"/>
                    <a:pt x="992" y="1583"/>
                    <a:pt x="944" y="1602"/>
                  </a:cubicBezTo>
                  <a:cubicBezTo>
                    <a:pt x="887" y="1630"/>
                    <a:pt x="906" y="1650"/>
                    <a:pt x="830" y="1630"/>
                  </a:cubicBezTo>
                  <a:cubicBezTo>
                    <a:pt x="801" y="1621"/>
                    <a:pt x="763" y="1621"/>
                    <a:pt x="744" y="1602"/>
                  </a:cubicBezTo>
                  <a:cubicBezTo>
                    <a:pt x="725" y="1583"/>
                    <a:pt x="716" y="1554"/>
                    <a:pt x="687" y="1564"/>
                  </a:cubicBezTo>
                  <a:cubicBezTo>
                    <a:pt x="639" y="1564"/>
                    <a:pt x="544" y="1545"/>
                    <a:pt x="525" y="1621"/>
                  </a:cubicBezTo>
                  <a:cubicBezTo>
                    <a:pt x="515" y="1659"/>
                    <a:pt x="468" y="1669"/>
                    <a:pt x="449" y="1697"/>
                  </a:cubicBezTo>
                  <a:cubicBezTo>
                    <a:pt x="410" y="1735"/>
                    <a:pt x="363" y="1783"/>
                    <a:pt x="315" y="1792"/>
                  </a:cubicBezTo>
                  <a:lnTo>
                    <a:pt x="315" y="1792"/>
                  </a:lnTo>
                  <a:cubicBezTo>
                    <a:pt x="134" y="1783"/>
                    <a:pt x="134" y="1783"/>
                    <a:pt x="134" y="1783"/>
                  </a:cubicBezTo>
                  <a:lnTo>
                    <a:pt x="134" y="1783"/>
                  </a:lnTo>
                  <a:cubicBezTo>
                    <a:pt x="105" y="1678"/>
                    <a:pt x="105" y="1678"/>
                    <a:pt x="105" y="1678"/>
                  </a:cubicBezTo>
                  <a:cubicBezTo>
                    <a:pt x="96" y="1659"/>
                    <a:pt x="96" y="1659"/>
                    <a:pt x="96" y="1659"/>
                  </a:cubicBezTo>
                  <a:lnTo>
                    <a:pt x="96" y="1659"/>
                  </a:lnTo>
                  <a:cubicBezTo>
                    <a:pt x="77" y="1526"/>
                    <a:pt x="77" y="1526"/>
                    <a:pt x="77" y="1526"/>
                  </a:cubicBezTo>
                  <a:cubicBezTo>
                    <a:pt x="67" y="1468"/>
                    <a:pt x="38" y="1430"/>
                    <a:pt x="19" y="1383"/>
                  </a:cubicBezTo>
                  <a:cubicBezTo>
                    <a:pt x="0" y="1344"/>
                    <a:pt x="29" y="1325"/>
                    <a:pt x="29" y="1287"/>
                  </a:cubicBezTo>
                  <a:cubicBezTo>
                    <a:pt x="38" y="1268"/>
                    <a:pt x="29" y="1249"/>
                    <a:pt x="29" y="1230"/>
                  </a:cubicBezTo>
                  <a:cubicBezTo>
                    <a:pt x="38" y="1173"/>
                    <a:pt x="77" y="1154"/>
                    <a:pt x="19" y="1106"/>
                  </a:cubicBezTo>
                  <a:lnTo>
                    <a:pt x="19" y="1106"/>
                  </a:lnTo>
                  <a:cubicBezTo>
                    <a:pt x="38" y="1087"/>
                    <a:pt x="29" y="1058"/>
                    <a:pt x="38" y="1039"/>
                  </a:cubicBezTo>
                  <a:cubicBezTo>
                    <a:pt x="67" y="1020"/>
                    <a:pt x="115" y="1011"/>
                    <a:pt x="143" y="982"/>
                  </a:cubicBezTo>
                  <a:cubicBezTo>
                    <a:pt x="172" y="934"/>
                    <a:pt x="181" y="896"/>
                    <a:pt x="210" y="849"/>
                  </a:cubicBezTo>
                  <a:cubicBezTo>
                    <a:pt x="220" y="820"/>
                    <a:pt x="267" y="810"/>
                    <a:pt x="286" y="782"/>
                  </a:cubicBezTo>
                  <a:cubicBezTo>
                    <a:pt x="334" y="734"/>
                    <a:pt x="286" y="705"/>
                    <a:pt x="325" y="648"/>
                  </a:cubicBezTo>
                  <a:cubicBezTo>
                    <a:pt x="382" y="562"/>
                    <a:pt x="325" y="477"/>
                    <a:pt x="449" y="438"/>
                  </a:cubicBezTo>
                  <a:cubicBezTo>
                    <a:pt x="496" y="419"/>
                    <a:pt x="544" y="438"/>
                    <a:pt x="572" y="381"/>
                  </a:cubicBezTo>
                  <a:cubicBezTo>
                    <a:pt x="592" y="333"/>
                    <a:pt x="544" y="295"/>
                    <a:pt x="582" y="257"/>
                  </a:cubicBezTo>
                  <a:cubicBezTo>
                    <a:pt x="668" y="200"/>
                    <a:pt x="668" y="200"/>
                    <a:pt x="668" y="200"/>
                  </a:cubicBezTo>
                  <a:lnTo>
                    <a:pt x="668" y="200"/>
                  </a:lnTo>
                  <a:cubicBezTo>
                    <a:pt x="706" y="200"/>
                    <a:pt x="725" y="229"/>
                    <a:pt x="735" y="257"/>
                  </a:cubicBezTo>
                  <a:cubicBezTo>
                    <a:pt x="763" y="324"/>
                    <a:pt x="820" y="276"/>
                    <a:pt x="839" y="362"/>
                  </a:cubicBezTo>
                  <a:cubicBezTo>
                    <a:pt x="849" y="391"/>
                    <a:pt x="849" y="429"/>
                    <a:pt x="868" y="448"/>
                  </a:cubicBezTo>
                  <a:cubicBezTo>
                    <a:pt x="878" y="458"/>
                    <a:pt x="906" y="458"/>
                    <a:pt x="925" y="477"/>
                  </a:cubicBezTo>
                  <a:cubicBezTo>
                    <a:pt x="944" y="524"/>
                    <a:pt x="944" y="562"/>
                    <a:pt x="954" y="600"/>
                  </a:cubicBezTo>
                  <a:cubicBezTo>
                    <a:pt x="983" y="677"/>
                    <a:pt x="1154" y="591"/>
                    <a:pt x="1211" y="600"/>
                  </a:cubicBezTo>
                  <a:cubicBezTo>
                    <a:pt x="1307" y="610"/>
                    <a:pt x="1316" y="639"/>
                    <a:pt x="1402" y="572"/>
                  </a:cubicBezTo>
                  <a:cubicBezTo>
                    <a:pt x="1507" y="486"/>
                    <a:pt x="1507" y="477"/>
                    <a:pt x="1488" y="343"/>
                  </a:cubicBezTo>
                  <a:cubicBezTo>
                    <a:pt x="1478" y="286"/>
                    <a:pt x="1497" y="276"/>
                    <a:pt x="1526" y="229"/>
                  </a:cubicBezTo>
                  <a:cubicBezTo>
                    <a:pt x="1545" y="181"/>
                    <a:pt x="1545" y="124"/>
                    <a:pt x="1564" y="76"/>
                  </a:cubicBezTo>
                  <a:cubicBezTo>
                    <a:pt x="1622" y="0"/>
                    <a:pt x="1622" y="0"/>
                    <a:pt x="1622"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 name="Freeform 22"/>
            <p:cNvSpPr>
              <a:spLocks noChangeArrowheads="1"/>
            </p:cNvSpPr>
            <p:nvPr/>
          </p:nvSpPr>
          <p:spPr bwMode="auto">
            <a:xfrm>
              <a:off x="16941118" y="6038039"/>
              <a:ext cx="814439" cy="744427"/>
            </a:xfrm>
            <a:custGeom>
              <a:avLst/>
              <a:gdLst>
                <a:gd name="T0" fmla="*/ 1640 w 1641"/>
                <a:gd name="T1" fmla="*/ 572 h 1498"/>
                <a:gd name="T2" fmla="*/ 1640 w 1641"/>
                <a:gd name="T3" fmla="*/ 572 h 1498"/>
                <a:gd name="T4" fmla="*/ 1583 w 1641"/>
                <a:gd name="T5" fmla="*/ 657 h 1498"/>
                <a:gd name="T6" fmla="*/ 1563 w 1641"/>
                <a:gd name="T7" fmla="*/ 734 h 1498"/>
                <a:gd name="T8" fmla="*/ 1363 w 1641"/>
                <a:gd name="T9" fmla="*/ 781 h 1498"/>
                <a:gd name="T10" fmla="*/ 1373 w 1641"/>
                <a:gd name="T11" fmla="*/ 886 h 1498"/>
                <a:gd name="T12" fmla="*/ 1296 w 1641"/>
                <a:gd name="T13" fmla="*/ 972 h 1498"/>
                <a:gd name="T14" fmla="*/ 1363 w 1641"/>
                <a:gd name="T15" fmla="*/ 1153 h 1498"/>
                <a:gd name="T16" fmla="*/ 1373 w 1641"/>
                <a:gd name="T17" fmla="*/ 1382 h 1498"/>
                <a:gd name="T18" fmla="*/ 1325 w 1641"/>
                <a:gd name="T19" fmla="*/ 1497 h 1498"/>
                <a:gd name="T20" fmla="*/ 1325 w 1641"/>
                <a:gd name="T21" fmla="*/ 1497 h 1498"/>
                <a:gd name="T22" fmla="*/ 1115 w 1641"/>
                <a:gd name="T23" fmla="*/ 1315 h 1498"/>
                <a:gd name="T24" fmla="*/ 896 w 1641"/>
                <a:gd name="T25" fmla="*/ 1258 h 1498"/>
                <a:gd name="T26" fmla="*/ 743 w 1641"/>
                <a:gd name="T27" fmla="*/ 1230 h 1498"/>
                <a:gd name="T28" fmla="*/ 686 w 1641"/>
                <a:gd name="T29" fmla="*/ 1182 h 1498"/>
                <a:gd name="T30" fmla="*/ 620 w 1641"/>
                <a:gd name="T31" fmla="*/ 1173 h 1498"/>
                <a:gd name="T32" fmla="*/ 582 w 1641"/>
                <a:gd name="T33" fmla="*/ 1134 h 1498"/>
                <a:gd name="T34" fmla="*/ 458 w 1641"/>
                <a:gd name="T35" fmla="*/ 1096 h 1498"/>
                <a:gd name="T36" fmla="*/ 344 w 1641"/>
                <a:gd name="T37" fmla="*/ 1039 h 1498"/>
                <a:gd name="T38" fmla="*/ 267 w 1641"/>
                <a:gd name="T39" fmla="*/ 1029 h 1498"/>
                <a:gd name="T40" fmla="*/ 172 w 1641"/>
                <a:gd name="T41" fmla="*/ 1020 h 1498"/>
                <a:gd name="T42" fmla="*/ 124 w 1641"/>
                <a:gd name="T43" fmla="*/ 1020 h 1498"/>
                <a:gd name="T44" fmla="*/ 58 w 1641"/>
                <a:gd name="T45" fmla="*/ 1058 h 1498"/>
                <a:gd name="T46" fmla="*/ 29 w 1641"/>
                <a:gd name="T47" fmla="*/ 1048 h 1498"/>
                <a:gd name="T48" fmla="*/ 20 w 1641"/>
                <a:gd name="T49" fmla="*/ 1029 h 1498"/>
                <a:gd name="T50" fmla="*/ 20 w 1641"/>
                <a:gd name="T51" fmla="*/ 1001 h 1498"/>
                <a:gd name="T52" fmla="*/ 29 w 1641"/>
                <a:gd name="T53" fmla="*/ 972 h 1498"/>
                <a:gd name="T54" fmla="*/ 29 w 1641"/>
                <a:gd name="T55" fmla="*/ 915 h 1498"/>
                <a:gd name="T56" fmla="*/ 0 w 1641"/>
                <a:gd name="T57" fmla="*/ 858 h 1498"/>
                <a:gd name="T58" fmla="*/ 0 w 1641"/>
                <a:gd name="T59" fmla="*/ 858 h 1498"/>
                <a:gd name="T60" fmla="*/ 10 w 1641"/>
                <a:gd name="T61" fmla="*/ 820 h 1498"/>
                <a:gd name="T62" fmla="*/ 153 w 1641"/>
                <a:gd name="T63" fmla="*/ 715 h 1498"/>
                <a:gd name="T64" fmla="*/ 277 w 1641"/>
                <a:gd name="T65" fmla="*/ 705 h 1498"/>
                <a:gd name="T66" fmla="*/ 267 w 1641"/>
                <a:gd name="T67" fmla="*/ 543 h 1498"/>
                <a:gd name="T68" fmla="*/ 401 w 1641"/>
                <a:gd name="T69" fmla="*/ 409 h 1498"/>
                <a:gd name="T70" fmla="*/ 477 w 1641"/>
                <a:gd name="T71" fmla="*/ 372 h 1498"/>
                <a:gd name="T72" fmla="*/ 601 w 1641"/>
                <a:gd name="T73" fmla="*/ 247 h 1498"/>
                <a:gd name="T74" fmla="*/ 496 w 1641"/>
                <a:gd name="T75" fmla="*/ 133 h 1498"/>
                <a:gd name="T76" fmla="*/ 496 w 1641"/>
                <a:gd name="T77" fmla="*/ 133 h 1498"/>
                <a:gd name="T78" fmla="*/ 629 w 1641"/>
                <a:gd name="T79" fmla="*/ 47 h 1498"/>
                <a:gd name="T80" fmla="*/ 820 w 1641"/>
                <a:gd name="T81" fmla="*/ 66 h 1498"/>
                <a:gd name="T82" fmla="*/ 1001 w 1641"/>
                <a:gd name="T83" fmla="*/ 247 h 1498"/>
                <a:gd name="T84" fmla="*/ 1125 w 1641"/>
                <a:gd name="T85" fmla="*/ 190 h 1498"/>
                <a:gd name="T86" fmla="*/ 1249 w 1641"/>
                <a:gd name="T87" fmla="*/ 228 h 1498"/>
                <a:gd name="T88" fmla="*/ 1316 w 1641"/>
                <a:gd name="T89" fmla="*/ 267 h 1498"/>
                <a:gd name="T90" fmla="*/ 1344 w 1641"/>
                <a:gd name="T91" fmla="*/ 314 h 1498"/>
                <a:gd name="T92" fmla="*/ 1516 w 1641"/>
                <a:gd name="T93" fmla="*/ 457 h 1498"/>
                <a:gd name="T94" fmla="*/ 1592 w 1641"/>
                <a:gd name="T95" fmla="*/ 505 h 1498"/>
                <a:gd name="T96" fmla="*/ 1640 w 1641"/>
                <a:gd name="T97" fmla="*/ 572 h 1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641" h="1498">
                  <a:moveTo>
                    <a:pt x="1640" y="572"/>
                  </a:moveTo>
                  <a:lnTo>
                    <a:pt x="1640" y="572"/>
                  </a:lnTo>
                  <a:cubicBezTo>
                    <a:pt x="1630" y="591"/>
                    <a:pt x="1583" y="648"/>
                    <a:pt x="1583" y="657"/>
                  </a:cubicBezTo>
                  <a:cubicBezTo>
                    <a:pt x="1583" y="696"/>
                    <a:pt x="1602" y="724"/>
                    <a:pt x="1563" y="734"/>
                  </a:cubicBezTo>
                  <a:cubicBezTo>
                    <a:pt x="1506" y="753"/>
                    <a:pt x="1411" y="753"/>
                    <a:pt x="1363" y="781"/>
                  </a:cubicBezTo>
                  <a:cubicBezTo>
                    <a:pt x="1296" y="810"/>
                    <a:pt x="1401" y="839"/>
                    <a:pt x="1373" y="886"/>
                  </a:cubicBezTo>
                  <a:cubicBezTo>
                    <a:pt x="1344" y="915"/>
                    <a:pt x="1316" y="924"/>
                    <a:pt x="1296" y="972"/>
                  </a:cubicBezTo>
                  <a:cubicBezTo>
                    <a:pt x="1277" y="1029"/>
                    <a:pt x="1344" y="1106"/>
                    <a:pt x="1363" y="1153"/>
                  </a:cubicBezTo>
                  <a:cubicBezTo>
                    <a:pt x="1382" y="1230"/>
                    <a:pt x="1373" y="1306"/>
                    <a:pt x="1373" y="1382"/>
                  </a:cubicBezTo>
                  <a:cubicBezTo>
                    <a:pt x="1325" y="1497"/>
                    <a:pt x="1325" y="1497"/>
                    <a:pt x="1325" y="1497"/>
                  </a:cubicBezTo>
                  <a:lnTo>
                    <a:pt x="1325" y="1497"/>
                  </a:lnTo>
                  <a:cubicBezTo>
                    <a:pt x="1249" y="1449"/>
                    <a:pt x="1163" y="1392"/>
                    <a:pt x="1115" y="1315"/>
                  </a:cubicBezTo>
                  <a:cubicBezTo>
                    <a:pt x="1058" y="1220"/>
                    <a:pt x="1001" y="1210"/>
                    <a:pt x="896" y="1258"/>
                  </a:cubicBezTo>
                  <a:cubicBezTo>
                    <a:pt x="848" y="1277"/>
                    <a:pt x="782" y="1287"/>
                    <a:pt x="743" y="1230"/>
                  </a:cubicBezTo>
                  <a:cubicBezTo>
                    <a:pt x="724" y="1220"/>
                    <a:pt x="705" y="1192"/>
                    <a:pt x="686" y="1182"/>
                  </a:cubicBezTo>
                  <a:cubicBezTo>
                    <a:pt x="677" y="1163"/>
                    <a:pt x="638" y="1182"/>
                    <a:pt x="620" y="1173"/>
                  </a:cubicBezTo>
                  <a:cubicBezTo>
                    <a:pt x="611" y="1163"/>
                    <a:pt x="601" y="1144"/>
                    <a:pt x="582" y="1134"/>
                  </a:cubicBezTo>
                  <a:cubicBezTo>
                    <a:pt x="544" y="1115"/>
                    <a:pt x="496" y="1106"/>
                    <a:pt x="458" y="1096"/>
                  </a:cubicBezTo>
                  <a:cubicBezTo>
                    <a:pt x="411" y="1087"/>
                    <a:pt x="391" y="1039"/>
                    <a:pt x="344" y="1039"/>
                  </a:cubicBezTo>
                  <a:cubicBezTo>
                    <a:pt x="315" y="1039"/>
                    <a:pt x="296" y="1029"/>
                    <a:pt x="267" y="1029"/>
                  </a:cubicBezTo>
                  <a:cubicBezTo>
                    <a:pt x="229" y="1029"/>
                    <a:pt x="201" y="1048"/>
                    <a:pt x="172" y="1020"/>
                  </a:cubicBezTo>
                  <a:cubicBezTo>
                    <a:pt x="162" y="1001"/>
                    <a:pt x="144" y="1020"/>
                    <a:pt x="124" y="1020"/>
                  </a:cubicBezTo>
                  <a:cubicBezTo>
                    <a:pt x="105" y="1029"/>
                    <a:pt x="77" y="1039"/>
                    <a:pt x="58" y="1058"/>
                  </a:cubicBezTo>
                  <a:cubicBezTo>
                    <a:pt x="48" y="1058"/>
                    <a:pt x="10" y="1077"/>
                    <a:pt x="29" y="1048"/>
                  </a:cubicBezTo>
                  <a:cubicBezTo>
                    <a:pt x="29" y="1039"/>
                    <a:pt x="20" y="1039"/>
                    <a:pt x="20" y="1029"/>
                  </a:cubicBezTo>
                  <a:cubicBezTo>
                    <a:pt x="10" y="1020"/>
                    <a:pt x="10" y="1010"/>
                    <a:pt x="20" y="1001"/>
                  </a:cubicBezTo>
                  <a:cubicBezTo>
                    <a:pt x="39" y="991"/>
                    <a:pt x="48" y="982"/>
                    <a:pt x="29" y="972"/>
                  </a:cubicBezTo>
                  <a:cubicBezTo>
                    <a:pt x="20" y="963"/>
                    <a:pt x="29" y="924"/>
                    <a:pt x="29" y="915"/>
                  </a:cubicBezTo>
                  <a:cubicBezTo>
                    <a:pt x="29" y="886"/>
                    <a:pt x="10" y="886"/>
                    <a:pt x="0" y="858"/>
                  </a:cubicBezTo>
                  <a:lnTo>
                    <a:pt x="0" y="858"/>
                  </a:lnTo>
                  <a:cubicBezTo>
                    <a:pt x="10" y="820"/>
                    <a:pt x="10" y="820"/>
                    <a:pt x="10" y="820"/>
                  </a:cubicBezTo>
                  <a:cubicBezTo>
                    <a:pt x="86" y="801"/>
                    <a:pt x="96" y="734"/>
                    <a:pt x="153" y="715"/>
                  </a:cubicBezTo>
                  <a:cubicBezTo>
                    <a:pt x="191" y="705"/>
                    <a:pt x="239" y="715"/>
                    <a:pt x="277" y="705"/>
                  </a:cubicBezTo>
                  <a:cubicBezTo>
                    <a:pt x="344" y="696"/>
                    <a:pt x="220" y="581"/>
                    <a:pt x="267" y="543"/>
                  </a:cubicBezTo>
                  <a:cubicBezTo>
                    <a:pt x="306" y="505"/>
                    <a:pt x="391" y="476"/>
                    <a:pt x="401" y="409"/>
                  </a:cubicBezTo>
                  <a:cubicBezTo>
                    <a:pt x="420" y="324"/>
                    <a:pt x="411" y="352"/>
                    <a:pt x="477" y="372"/>
                  </a:cubicBezTo>
                  <a:cubicBezTo>
                    <a:pt x="601" y="390"/>
                    <a:pt x="611" y="333"/>
                    <a:pt x="601" y="247"/>
                  </a:cubicBezTo>
                  <a:cubicBezTo>
                    <a:pt x="601" y="162"/>
                    <a:pt x="506" y="181"/>
                    <a:pt x="496" y="133"/>
                  </a:cubicBezTo>
                  <a:lnTo>
                    <a:pt x="496" y="133"/>
                  </a:lnTo>
                  <a:cubicBezTo>
                    <a:pt x="563" y="76"/>
                    <a:pt x="516" y="0"/>
                    <a:pt x="629" y="47"/>
                  </a:cubicBezTo>
                  <a:cubicBezTo>
                    <a:pt x="695" y="76"/>
                    <a:pt x="753" y="38"/>
                    <a:pt x="820" y="66"/>
                  </a:cubicBezTo>
                  <a:cubicBezTo>
                    <a:pt x="915" y="95"/>
                    <a:pt x="924" y="228"/>
                    <a:pt x="1001" y="247"/>
                  </a:cubicBezTo>
                  <a:cubicBezTo>
                    <a:pt x="1039" y="247"/>
                    <a:pt x="1087" y="200"/>
                    <a:pt x="1125" y="190"/>
                  </a:cubicBezTo>
                  <a:cubicBezTo>
                    <a:pt x="1182" y="190"/>
                    <a:pt x="1201" y="219"/>
                    <a:pt x="1249" y="228"/>
                  </a:cubicBezTo>
                  <a:cubicBezTo>
                    <a:pt x="1277" y="247"/>
                    <a:pt x="1296" y="247"/>
                    <a:pt x="1316" y="267"/>
                  </a:cubicBezTo>
                  <a:cubicBezTo>
                    <a:pt x="1325" y="285"/>
                    <a:pt x="1334" y="295"/>
                    <a:pt x="1344" y="314"/>
                  </a:cubicBezTo>
                  <a:cubicBezTo>
                    <a:pt x="1373" y="381"/>
                    <a:pt x="1449" y="419"/>
                    <a:pt x="1516" y="457"/>
                  </a:cubicBezTo>
                  <a:cubicBezTo>
                    <a:pt x="1535" y="467"/>
                    <a:pt x="1573" y="486"/>
                    <a:pt x="1592" y="505"/>
                  </a:cubicBezTo>
                  <a:cubicBezTo>
                    <a:pt x="1611" y="524"/>
                    <a:pt x="1620" y="562"/>
                    <a:pt x="1640" y="57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 name="Freeform 23"/>
            <p:cNvSpPr>
              <a:spLocks noChangeArrowheads="1"/>
            </p:cNvSpPr>
            <p:nvPr/>
          </p:nvSpPr>
          <p:spPr bwMode="auto">
            <a:xfrm>
              <a:off x="16960823" y="4868852"/>
              <a:ext cx="1604793" cy="1473527"/>
            </a:xfrm>
            <a:custGeom>
              <a:avLst/>
              <a:gdLst>
                <a:gd name="T0" fmla="*/ 1982 w 3232"/>
                <a:gd name="T1" fmla="*/ 0 h 2967"/>
                <a:gd name="T2" fmla="*/ 2125 w 3232"/>
                <a:gd name="T3" fmla="*/ 152 h 2967"/>
                <a:gd name="T4" fmla="*/ 2297 w 3232"/>
                <a:gd name="T5" fmla="*/ 162 h 2967"/>
                <a:gd name="T6" fmla="*/ 2583 w 3232"/>
                <a:gd name="T7" fmla="*/ 181 h 2967"/>
                <a:gd name="T8" fmla="*/ 2669 w 3232"/>
                <a:gd name="T9" fmla="*/ 267 h 2967"/>
                <a:gd name="T10" fmla="*/ 2745 w 3232"/>
                <a:gd name="T11" fmla="*/ 286 h 2967"/>
                <a:gd name="T12" fmla="*/ 2869 w 3232"/>
                <a:gd name="T13" fmla="*/ 505 h 2967"/>
                <a:gd name="T14" fmla="*/ 3108 w 3232"/>
                <a:gd name="T15" fmla="*/ 591 h 2967"/>
                <a:gd name="T16" fmla="*/ 3050 w 3232"/>
                <a:gd name="T17" fmla="*/ 830 h 2967"/>
                <a:gd name="T18" fmla="*/ 3050 w 3232"/>
                <a:gd name="T19" fmla="*/ 1077 h 2967"/>
                <a:gd name="T20" fmla="*/ 2812 w 3232"/>
                <a:gd name="T21" fmla="*/ 1182 h 2967"/>
                <a:gd name="T22" fmla="*/ 2669 w 3232"/>
                <a:gd name="T23" fmla="*/ 1421 h 2967"/>
                <a:gd name="T24" fmla="*/ 2497 w 3232"/>
                <a:gd name="T25" fmla="*/ 1469 h 2967"/>
                <a:gd name="T26" fmla="*/ 2345 w 3232"/>
                <a:gd name="T27" fmla="*/ 1716 h 2967"/>
                <a:gd name="T28" fmla="*/ 2182 w 3232"/>
                <a:gd name="T29" fmla="*/ 1774 h 2967"/>
                <a:gd name="T30" fmla="*/ 2240 w 3232"/>
                <a:gd name="T31" fmla="*/ 2146 h 2967"/>
                <a:gd name="T32" fmla="*/ 2459 w 3232"/>
                <a:gd name="T33" fmla="*/ 2279 h 2967"/>
                <a:gd name="T34" fmla="*/ 2392 w 3232"/>
                <a:gd name="T35" fmla="*/ 2451 h 2967"/>
                <a:gd name="T36" fmla="*/ 2526 w 3232"/>
                <a:gd name="T37" fmla="*/ 2623 h 2967"/>
                <a:gd name="T38" fmla="*/ 2154 w 3232"/>
                <a:gd name="T39" fmla="*/ 2908 h 2967"/>
                <a:gd name="T40" fmla="*/ 2078 w 3232"/>
                <a:gd name="T41" fmla="*/ 2908 h 2967"/>
                <a:gd name="T42" fmla="*/ 1858 w 3232"/>
                <a:gd name="T43" fmla="*/ 2937 h 2967"/>
                <a:gd name="T44" fmla="*/ 1601 w 3232"/>
                <a:gd name="T45" fmla="*/ 2928 h 2967"/>
                <a:gd name="T46" fmla="*/ 1553 w 3232"/>
                <a:gd name="T47" fmla="*/ 2861 h 2967"/>
                <a:gd name="T48" fmla="*/ 1305 w 3232"/>
                <a:gd name="T49" fmla="*/ 2670 h 2967"/>
                <a:gd name="T50" fmla="*/ 1210 w 3232"/>
                <a:gd name="T51" fmla="*/ 2584 h 2967"/>
                <a:gd name="T52" fmla="*/ 962 w 3232"/>
                <a:gd name="T53" fmla="*/ 2603 h 2967"/>
                <a:gd name="T54" fmla="*/ 590 w 3232"/>
                <a:gd name="T55" fmla="*/ 2403 h 2967"/>
                <a:gd name="T56" fmla="*/ 457 w 3232"/>
                <a:gd name="T57" fmla="*/ 2489 h 2967"/>
                <a:gd name="T58" fmla="*/ 286 w 3232"/>
                <a:gd name="T59" fmla="*/ 2336 h 2967"/>
                <a:gd name="T60" fmla="*/ 133 w 3232"/>
                <a:gd name="T61" fmla="*/ 2317 h 2967"/>
                <a:gd name="T62" fmla="*/ 76 w 3232"/>
                <a:gd name="T63" fmla="*/ 2251 h 2967"/>
                <a:gd name="T64" fmla="*/ 171 w 3232"/>
                <a:gd name="T65" fmla="*/ 1869 h 2967"/>
                <a:gd name="T66" fmla="*/ 477 w 3232"/>
                <a:gd name="T67" fmla="*/ 1602 h 2967"/>
                <a:gd name="T68" fmla="*/ 419 w 3232"/>
                <a:gd name="T69" fmla="*/ 1326 h 2967"/>
                <a:gd name="T70" fmla="*/ 381 w 3232"/>
                <a:gd name="T71" fmla="*/ 810 h 2967"/>
                <a:gd name="T72" fmla="*/ 638 w 3232"/>
                <a:gd name="T73" fmla="*/ 715 h 2967"/>
                <a:gd name="T74" fmla="*/ 866 w 3232"/>
                <a:gd name="T75" fmla="*/ 734 h 2967"/>
                <a:gd name="T76" fmla="*/ 1057 w 3232"/>
                <a:gd name="T77" fmla="*/ 706 h 2967"/>
                <a:gd name="T78" fmla="*/ 1295 w 3232"/>
                <a:gd name="T79" fmla="*/ 629 h 2967"/>
                <a:gd name="T80" fmla="*/ 1534 w 3232"/>
                <a:gd name="T81" fmla="*/ 381 h 2967"/>
                <a:gd name="T82" fmla="*/ 1677 w 3232"/>
                <a:gd name="T83" fmla="*/ 210 h 2967"/>
                <a:gd name="T84" fmla="*/ 1782 w 3232"/>
                <a:gd name="T85" fmla="*/ 105 h 2967"/>
                <a:gd name="T86" fmla="*/ 1982 w 3232"/>
                <a:gd name="T87" fmla="*/ 0 h 29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232" h="2967">
                  <a:moveTo>
                    <a:pt x="1982" y="0"/>
                  </a:moveTo>
                  <a:lnTo>
                    <a:pt x="1982" y="0"/>
                  </a:lnTo>
                  <a:cubicBezTo>
                    <a:pt x="2011" y="19"/>
                    <a:pt x="2039" y="29"/>
                    <a:pt x="2039" y="67"/>
                  </a:cubicBezTo>
                  <a:cubicBezTo>
                    <a:pt x="2039" y="134"/>
                    <a:pt x="2068" y="124"/>
                    <a:pt x="2125" y="152"/>
                  </a:cubicBezTo>
                  <a:cubicBezTo>
                    <a:pt x="2182" y="191"/>
                    <a:pt x="2182" y="152"/>
                    <a:pt x="2230" y="143"/>
                  </a:cubicBezTo>
                  <a:cubicBezTo>
                    <a:pt x="2259" y="143"/>
                    <a:pt x="2278" y="152"/>
                    <a:pt x="2297" y="162"/>
                  </a:cubicBezTo>
                  <a:cubicBezTo>
                    <a:pt x="2345" y="181"/>
                    <a:pt x="2402" y="152"/>
                    <a:pt x="2449" y="152"/>
                  </a:cubicBezTo>
                  <a:cubicBezTo>
                    <a:pt x="2497" y="152"/>
                    <a:pt x="2535" y="152"/>
                    <a:pt x="2583" y="181"/>
                  </a:cubicBezTo>
                  <a:cubicBezTo>
                    <a:pt x="2602" y="191"/>
                    <a:pt x="2621" y="200"/>
                    <a:pt x="2631" y="210"/>
                  </a:cubicBezTo>
                  <a:cubicBezTo>
                    <a:pt x="2650" y="229"/>
                    <a:pt x="2650" y="248"/>
                    <a:pt x="2669" y="267"/>
                  </a:cubicBezTo>
                  <a:cubicBezTo>
                    <a:pt x="2688" y="276"/>
                    <a:pt x="2726" y="276"/>
                    <a:pt x="2745" y="286"/>
                  </a:cubicBezTo>
                  <a:lnTo>
                    <a:pt x="2745" y="286"/>
                  </a:lnTo>
                  <a:cubicBezTo>
                    <a:pt x="2754" y="343"/>
                    <a:pt x="2745" y="401"/>
                    <a:pt x="2774" y="458"/>
                  </a:cubicBezTo>
                  <a:cubicBezTo>
                    <a:pt x="2793" y="496"/>
                    <a:pt x="2821" y="515"/>
                    <a:pt x="2869" y="505"/>
                  </a:cubicBezTo>
                  <a:cubicBezTo>
                    <a:pt x="2907" y="505"/>
                    <a:pt x="2955" y="496"/>
                    <a:pt x="2964" y="534"/>
                  </a:cubicBezTo>
                  <a:cubicBezTo>
                    <a:pt x="2974" y="582"/>
                    <a:pt x="3069" y="563"/>
                    <a:pt x="3108" y="591"/>
                  </a:cubicBezTo>
                  <a:cubicBezTo>
                    <a:pt x="3231" y="668"/>
                    <a:pt x="2974" y="687"/>
                    <a:pt x="3041" y="734"/>
                  </a:cubicBezTo>
                  <a:cubicBezTo>
                    <a:pt x="3126" y="792"/>
                    <a:pt x="3060" y="772"/>
                    <a:pt x="3050" y="830"/>
                  </a:cubicBezTo>
                  <a:cubicBezTo>
                    <a:pt x="3050" y="849"/>
                    <a:pt x="3050" y="973"/>
                    <a:pt x="3060" y="992"/>
                  </a:cubicBezTo>
                  <a:cubicBezTo>
                    <a:pt x="3050" y="1011"/>
                    <a:pt x="3088" y="1059"/>
                    <a:pt x="3050" y="1077"/>
                  </a:cubicBezTo>
                  <a:cubicBezTo>
                    <a:pt x="3021" y="1087"/>
                    <a:pt x="2983" y="1077"/>
                    <a:pt x="2955" y="1087"/>
                  </a:cubicBezTo>
                  <a:cubicBezTo>
                    <a:pt x="2898" y="1116"/>
                    <a:pt x="2859" y="1154"/>
                    <a:pt x="2812" y="1182"/>
                  </a:cubicBezTo>
                  <a:cubicBezTo>
                    <a:pt x="2659" y="1278"/>
                    <a:pt x="2821" y="1259"/>
                    <a:pt x="2774" y="1373"/>
                  </a:cubicBezTo>
                  <a:cubicBezTo>
                    <a:pt x="2764" y="1411"/>
                    <a:pt x="2707" y="1402"/>
                    <a:pt x="2669" y="1421"/>
                  </a:cubicBezTo>
                  <a:cubicBezTo>
                    <a:pt x="2631" y="1440"/>
                    <a:pt x="2650" y="1478"/>
                    <a:pt x="2583" y="1497"/>
                  </a:cubicBezTo>
                  <a:cubicBezTo>
                    <a:pt x="2554" y="1497"/>
                    <a:pt x="2516" y="1459"/>
                    <a:pt x="2497" y="1469"/>
                  </a:cubicBezTo>
                  <a:cubicBezTo>
                    <a:pt x="2469" y="1478"/>
                    <a:pt x="2449" y="1526"/>
                    <a:pt x="2402" y="1535"/>
                  </a:cubicBezTo>
                  <a:cubicBezTo>
                    <a:pt x="2325" y="1564"/>
                    <a:pt x="2373" y="1650"/>
                    <a:pt x="2345" y="1716"/>
                  </a:cubicBezTo>
                  <a:cubicBezTo>
                    <a:pt x="2306" y="1774"/>
                    <a:pt x="2278" y="1745"/>
                    <a:pt x="2230" y="1736"/>
                  </a:cubicBezTo>
                  <a:cubicBezTo>
                    <a:pt x="2211" y="1726"/>
                    <a:pt x="2144" y="1745"/>
                    <a:pt x="2182" y="1774"/>
                  </a:cubicBezTo>
                  <a:cubicBezTo>
                    <a:pt x="2268" y="1831"/>
                    <a:pt x="2220" y="1860"/>
                    <a:pt x="2202" y="1936"/>
                  </a:cubicBezTo>
                  <a:cubicBezTo>
                    <a:pt x="2192" y="1993"/>
                    <a:pt x="2211" y="2098"/>
                    <a:pt x="2240" y="2146"/>
                  </a:cubicBezTo>
                  <a:cubicBezTo>
                    <a:pt x="2249" y="2203"/>
                    <a:pt x="2259" y="2270"/>
                    <a:pt x="2325" y="2270"/>
                  </a:cubicBezTo>
                  <a:cubicBezTo>
                    <a:pt x="2345" y="2270"/>
                    <a:pt x="2469" y="2260"/>
                    <a:pt x="2459" y="2279"/>
                  </a:cubicBezTo>
                  <a:cubicBezTo>
                    <a:pt x="2440" y="2317"/>
                    <a:pt x="2449" y="2346"/>
                    <a:pt x="2421" y="2384"/>
                  </a:cubicBezTo>
                  <a:cubicBezTo>
                    <a:pt x="2402" y="2403"/>
                    <a:pt x="2383" y="2422"/>
                    <a:pt x="2392" y="2451"/>
                  </a:cubicBezTo>
                  <a:cubicBezTo>
                    <a:pt x="2392" y="2479"/>
                    <a:pt x="2373" y="2518"/>
                    <a:pt x="2383" y="2537"/>
                  </a:cubicBezTo>
                  <a:cubicBezTo>
                    <a:pt x="2411" y="2575"/>
                    <a:pt x="2507" y="2584"/>
                    <a:pt x="2526" y="2623"/>
                  </a:cubicBezTo>
                  <a:cubicBezTo>
                    <a:pt x="2554" y="2708"/>
                    <a:pt x="2392" y="2765"/>
                    <a:pt x="2345" y="2794"/>
                  </a:cubicBezTo>
                  <a:cubicBezTo>
                    <a:pt x="2287" y="2804"/>
                    <a:pt x="2163" y="2842"/>
                    <a:pt x="2154" y="2908"/>
                  </a:cubicBezTo>
                  <a:lnTo>
                    <a:pt x="2154" y="2908"/>
                  </a:lnTo>
                  <a:cubicBezTo>
                    <a:pt x="2078" y="2908"/>
                    <a:pt x="2078" y="2908"/>
                    <a:pt x="2078" y="2908"/>
                  </a:cubicBezTo>
                  <a:cubicBezTo>
                    <a:pt x="2039" y="2908"/>
                    <a:pt x="2001" y="2937"/>
                    <a:pt x="1973" y="2947"/>
                  </a:cubicBezTo>
                  <a:cubicBezTo>
                    <a:pt x="1935" y="2966"/>
                    <a:pt x="1896" y="2956"/>
                    <a:pt x="1858" y="2937"/>
                  </a:cubicBezTo>
                  <a:cubicBezTo>
                    <a:pt x="1811" y="2928"/>
                    <a:pt x="1753" y="2851"/>
                    <a:pt x="1715" y="2908"/>
                  </a:cubicBezTo>
                  <a:cubicBezTo>
                    <a:pt x="1686" y="2956"/>
                    <a:pt x="1648" y="2928"/>
                    <a:pt x="1601" y="2928"/>
                  </a:cubicBezTo>
                  <a:lnTo>
                    <a:pt x="1601" y="2928"/>
                  </a:lnTo>
                  <a:cubicBezTo>
                    <a:pt x="1581" y="2918"/>
                    <a:pt x="1572" y="2880"/>
                    <a:pt x="1553" y="2861"/>
                  </a:cubicBezTo>
                  <a:cubicBezTo>
                    <a:pt x="1534" y="2842"/>
                    <a:pt x="1496" y="2823"/>
                    <a:pt x="1477" y="2813"/>
                  </a:cubicBezTo>
                  <a:cubicBezTo>
                    <a:pt x="1410" y="2775"/>
                    <a:pt x="1334" y="2737"/>
                    <a:pt x="1305" y="2670"/>
                  </a:cubicBezTo>
                  <a:cubicBezTo>
                    <a:pt x="1295" y="2651"/>
                    <a:pt x="1286" y="2641"/>
                    <a:pt x="1277" y="2623"/>
                  </a:cubicBezTo>
                  <a:cubicBezTo>
                    <a:pt x="1257" y="2603"/>
                    <a:pt x="1238" y="2603"/>
                    <a:pt x="1210" y="2584"/>
                  </a:cubicBezTo>
                  <a:cubicBezTo>
                    <a:pt x="1162" y="2575"/>
                    <a:pt x="1143" y="2546"/>
                    <a:pt x="1086" y="2546"/>
                  </a:cubicBezTo>
                  <a:cubicBezTo>
                    <a:pt x="1048" y="2556"/>
                    <a:pt x="1000" y="2603"/>
                    <a:pt x="962" y="2603"/>
                  </a:cubicBezTo>
                  <a:cubicBezTo>
                    <a:pt x="885" y="2584"/>
                    <a:pt x="876" y="2451"/>
                    <a:pt x="781" y="2422"/>
                  </a:cubicBezTo>
                  <a:cubicBezTo>
                    <a:pt x="714" y="2394"/>
                    <a:pt x="656" y="2432"/>
                    <a:pt x="590" y="2403"/>
                  </a:cubicBezTo>
                  <a:cubicBezTo>
                    <a:pt x="477" y="2356"/>
                    <a:pt x="524" y="2432"/>
                    <a:pt x="457" y="2489"/>
                  </a:cubicBezTo>
                  <a:lnTo>
                    <a:pt x="457" y="2489"/>
                  </a:lnTo>
                  <a:cubicBezTo>
                    <a:pt x="390" y="2441"/>
                    <a:pt x="390" y="2441"/>
                    <a:pt x="390" y="2441"/>
                  </a:cubicBezTo>
                  <a:cubicBezTo>
                    <a:pt x="362" y="2403"/>
                    <a:pt x="333" y="2365"/>
                    <a:pt x="286" y="2336"/>
                  </a:cubicBezTo>
                  <a:cubicBezTo>
                    <a:pt x="247" y="2308"/>
                    <a:pt x="238" y="2260"/>
                    <a:pt x="190" y="2298"/>
                  </a:cubicBezTo>
                  <a:cubicBezTo>
                    <a:pt x="171" y="2308"/>
                    <a:pt x="152" y="2317"/>
                    <a:pt x="133" y="2317"/>
                  </a:cubicBezTo>
                  <a:lnTo>
                    <a:pt x="133" y="2317"/>
                  </a:lnTo>
                  <a:cubicBezTo>
                    <a:pt x="76" y="2251"/>
                    <a:pt x="76" y="2251"/>
                    <a:pt x="76" y="2251"/>
                  </a:cubicBezTo>
                  <a:cubicBezTo>
                    <a:pt x="38" y="2165"/>
                    <a:pt x="95" y="2136"/>
                    <a:pt x="95" y="2041"/>
                  </a:cubicBezTo>
                  <a:cubicBezTo>
                    <a:pt x="85" y="1917"/>
                    <a:pt x="0" y="1869"/>
                    <a:pt x="171" y="1869"/>
                  </a:cubicBezTo>
                  <a:cubicBezTo>
                    <a:pt x="267" y="1869"/>
                    <a:pt x="267" y="1821"/>
                    <a:pt x="324" y="1774"/>
                  </a:cubicBezTo>
                  <a:cubicBezTo>
                    <a:pt x="381" y="1726"/>
                    <a:pt x="477" y="1688"/>
                    <a:pt x="477" y="1602"/>
                  </a:cubicBezTo>
                  <a:cubicBezTo>
                    <a:pt x="477" y="1516"/>
                    <a:pt x="467" y="1411"/>
                    <a:pt x="419" y="1326"/>
                  </a:cubicBezTo>
                  <a:lnTo>
                    <a:pt x="419" y="1326"/>
                  </a:lnTo>
                  <a:cubicBezTo>
                    <a:pt x="381" y="810"/>
                    <a:pt x="381" y="810"/>
                    <a:pt x="381" y="810"/>
                  </a:cubicBezTo>
                  <a:lnTo>
                    <a:pt x="381" y="810"/>
                  </a:lnTo>
                  <a:cubicBezTo>
                    <a:pt x="410" y="782"/>
                    <a:pt x="477" y="753"/>
                    <a:pt x="515" y="772"/>
                  </a:cubicBezTo>
                  <a:cubicBezTo>
                    <a:pt x="553" y="782"/>
                    <a:pt x="581" y="715"/>
                    <a:pt x="638" y="715"/>
                  </a:cubicBezTo>
                  <a:cubicBezTo>
                    <a:pt x="666" y="715"/>
                    <a:pt x="704" y="753"/>
                    <a:pt x="743" y="753"/>
                  </a:cubicBezTo>
                  <a:cubicBezTo>
                    <a:pt x="781" y="753"/>
                    <a:pt x="819" y="725"/>
                    <a:pt x="866" y="734"/>
                  </a:cubicBezTo>
                  <a:cubicBezTo>
                    <a:pt x="905" y="744"/>
                    <a:pt x="933" y="753"/>
                    <a:pt x="971" y="753"/>
                  </a:cubicBezTo>
                  <a:cubicBezTo>
                    <a:pt x="1010" y="753"/>
                    <a:pt x="1028" y="725"/>
                    <a:pt x="1057" y="706"/>
                  </a:cubicBezTo>
                  <a:cubicBezTo>
                    <a:pt x="1105" y="687"/>
                    <a:pt x="1172" y="715"/>
                    <a:pt x="1219" y="706"/>
                  </a:cubicBezTo>
                  <a:cubicBezTo>
                    <a:pt x="1277" y="696"/>
                    <a:pt x="1277" y="629"/>
                    <a:pt x="1295" y="629"/>
                  </a:cubicBezTo>
                  <a:cubicBezTo>
                    <a:pt x="1353" y="620"/>
                    <a:pt x="1429" y="620"/>
                    <a:pt x="1467" y="582"/>
                  </a:cubicBezTo>
                  <a:cubicBezTo>
                    <a:pt x="1524" y="505"/>
                    <a:pt x="1505" y="458"/>
                    <a:pt x="1534" y="381"/>
                  </a:cubicBezTo>
                  <a:cubicBezTo>
                    <a:pt x="1544" y="353"/>
                    <a:pt x="1544" y="324"/>
                    <a:pt x="1572" y="305"/>
                  </a:cubicBezTo>
                  <a:cubicBezTo>
                    <a:pt x="1610" y="276"/>
                    <a:pt x="1658" y="276"/>
                    <a:pt x="1677" y="210"/>
                  </a:cubicBezTo>
                  <a:cubicBezTo>
                    <a:pt x="1686" y="162"/>
                    <a:pt x="1667" y="143"/>
                    <a:pt x="1715" y="114"/>
                  </a:cubicBezTo>
                  <a:cubicBezTo>
                    <a:pt x="1744" y="105"/>
                    <a:pt x="1763" y="114"/>
                    <a:pt x="1782" y="105"/>
                  </a:cubicBezTo>
                  <a:cubicBezTo>
                    <a:pt x="1820" y="95"/>
                    <a:pt x="1849" y="57"/>
                    <a:pt x="1887" y="38"/>
                  </a:cubicBezTo>
                  <a:cubicBezTo>
                    <a:pt x="1915" y="29"/>
                    <a:pt x="1953" y="9"/>
                    <a:pt x="1982" y="0"/>
                  </a:cubicBezTo>
                </a:path>
              </a:pathLst>
            </a:custGeom>
            <a:grpFill/>
            <a:ln w="28575" cap="flat" cmpd="sng">
              <a:solidFill>
                <a:schemeClr val="bg1"/>
              </a:solidFill>
              <a:bevel/>
              <a:headEnd/>
              <a:tailEnd/>
            </a:ln>
            <a:effectLst/>
          </p:spPr>
          <p:txBody>
            <a:bodyPr wrap="none" anchor="ctr"/>
            <a:lstStyle/>
            <a:p>
              <a:endParaRPr lang="en-US"/>
            </a:p>
          </p:txBody>
        </p:sp>
        <p:sp>
          <p:nvSpPr>
            <p:cNvPr id="46" name="Freeform 24"/>
            <p:cNvSpPr>
              <a:spLocks noChangeArrowheads="1"/>
            </p:cNvSpPr>
            <p:nvPr/>
          </p:nvSpPr>
          <p:spPr bwMode="auto">
            <a:xfrm>
              <a:off x="16757213" y="5989871"/>
              <a:ext cx="488224" cy="488256"/>
            </a:xfrm>
            <a:custGeom>
              <a:avLst/>
              <a:gdLst>
                <a:gd name="T0" fmla="*/ 544 w 984"/>
                <a:gd name="T1" fmla="*/ 57 h 983"/>
                <a:gd name="T2" fmla="*/ 544 w 984"/>
                <a:gd name="T3" fmla="*/ 57 h 983"/>
                <a:gd name="T4" fmla="*/ 601 w 984"/>
                <a:gd name="T5" fmla="*/ 38 h 983"/>
                <a:gd name="T6" fmla="*/ 697 w 984"/>
                <a:gd name="T7" fmla="*/ 76 h 983"/>
                <a:gd name="T8" fmla="*/ 801 w 984"/>
                <a:gd name="T9" fmla="*/ 181 h 983"/>
                <a:gd name="T10" fmla="*/ 868 w 984"/>
                <a:gd name="T11" fmla="*/ 229 h 983"/>
                <a:gd name="T12" fmla="*/ 868 w 984"/>
                <a:gd name="T13" fmla="*/ 229 h 983"/>
                <a:gd name="T14" fmla="*/ 973 w 984"/>
                <a:gd name="T15" fmla="*/ 343 h 983"/>
                <a:gd name="T16" fmla="*/ 849 w 984"/>
                <a:gd name="T17" fmla="*/ 468 h 983"/>
                <a:gd name="T18" fmla="*/ 773 w 984"/>
                <a:gd name="T19" fmla="*/ 505 h 983"/>
                <a:gd name="T20" fmla="*/ 639 w 984"/>
                <a:gd name="T21" fmla="*/ 639 h 983"/>
                <a:gd name="T22" fmla="*/ 649 w 984"/>
                <a:gd name="T23" fmla="*/ 801 h 983"/>
                <a:gd name="T24" fmla="*/ 525 w 984"/>
                <a:gd name="T25" fmla="*/ 811 h 983"/>
                <a:gd name="T26" fmla="*/ 382 w 984"/>
                <a:gd name="T27" fmla="*/ 916 h 983"/>
                <a:gd name="T28" fmla="*/ 372 w 984"/>
                <a:gd name="T29" fmla="*/ 954 h 983"/>
                <a:gd name="T30" fmla="*/ 372 w 984"/>
                <a:gd name="T31" fmla="*/ 954 h 983"/>
                <a:gd name="T32" fmla="*/ 258 w 984"/>
                <a:gd name="T33" fmla="*/ 954 h 983"/>
                <a:gd name="T34" fmla="*/ 115 w 984"/>
                <a:gd name="T35" fmla="*/ 963 h 983"/>
                <a:gd name="T36" fmla="*/ 0 w 984"/>
                <a:gd name="T37" fmla="*/ 982 h 983"/>
                <a:gd name="T38" fmla="*/ 0 w 984"/>
                <a:gd name="T39" fmla="*/ 982 h 983"/>
                <a:gd name="T40" fmla="*/ 0 w 984"/>
                <a:gd name="T41" fmla="*/ 515 h 983"/>
                <a:gd name="T42" fmla="*/ 0 w 984"/>
                <a:gd name="T43" fmla="*/ 515 h 983"/>
                <a:gd name="T44" fmla="*/ 48 w 984"/>
                <a:gd name="T45" fmla="*/ 429 h 983"/>
                <a:gd name="T46" fmla="*/ 96 w 984"/>
                <a:gd name="T47" fmla="*/ 391 h 983"/>
                <a:gd name="T48" fmla="*/ 249 w 984"/>
                <a:gd name="T49" fmla="*/ 210 h 983"/>
                <a:gd name="T50" fmla="*/ 249 w 984"/>
                <a:gd name="T51" fmla="*/ 200 h 983"/>
                <a:gd name="T52" fmla="*/ 334 w 984"/>
                <a:gd name="T53" fmla="*/ 277 h 983"/>
                <a:gd name="T54" fmla="*/ 544 w 984"/>
                <a:gd name="T55" fmla="*/ 57 h 9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84" h="983">
                  <a:moveTo>
                    <a:pt x="544" y="57"/>
                  </a:moveTo>
                  <a:lnTo>
                    <a:pt x="544" y="57"/>
                  </a:lnTo>
                  <a:cubicBezTo>
                    <a:pt x="563" y="57"/>
                    <a:pt x="582" y="48"/>
                    <a:pt x="601" y="38"/>
                  </a:cubicBezTo>
                  <a:cubicBezTo>
                    <a:pt x="649" y="0"/>
                    <a:pt x="658" y="48"/>
                    <a:pt x="697" y="76"/>
                  </a:cubicBezTo>
                  <a:cubicBezTo>
                    <a:pt x="744" y="105"/>
                    <a:pt x="773" y="143"/>
                    <a:pt x="801" y="181"/>
                  </a:cubicBezTo>
                  <a:cubicBezTo>
                    <a:pt x="868" y="229"/>
                    <a:pt x="868" y="229"/>
                    <a:pt x="868" y="229"/>
                  </a:cubicBezTo>
                  <a:lnTo>
                    <a:pt x="868" y="229"/>
                  </a:lnTo>
                  <a:cubicBezTo>
                    <a:pt x="878" y="277"/>
                    <a:pt x="973" y="258"/>
                    <a:pt x="973" y="343"/>
                  </a:cubicBezTo>
                  <a:cubicBezTo>
                    <a:pt x="983" y="429"/>
                    <a:pt x="973" y="486"/>
                    <a:pt x="849" y="468"/>
                  </a:cubicBezTo>
                  <a:cubicBezTo>
                    <a:pt x="783" y="448"/>
                    <a:pt x="792" y="420"/>
                    <a:pt x="773" y="505"/>
                  </a:cubicBezTo>
                  <a:cubicBezTo>
                    <a:pt x="763" y="572"/>
                    <a:pt x="678" y="601"/>
                    <a:pt x="639" y="639"/>
                  </a:cubicBezTo>
                  <a:cubicBezTo>
                    <a:pt x="592" y="677"/>
                    <a:pt x="716" y="792"/>
                    <a:pt x="649" y="801"/>
                  </a:cubicBezTo>
                  <a:cubicBezTo>
                    <a:pt x="611" y="811"/>
                    <a:pt x="563" y="801"/>
                    <a:pt x="525" y="811"/>
                  </a:cubicBezTo>
                  <a:cubicBezTo>
                    <a:pt x="468" y="830"/>
                    <a:pt x="458" y="897"/>
                    <a:pt x="382" y="916"/>
                  </a:cubicBezTo>
                  <a:cubicBezTo>
                    <a:pt x="372" y="954"/>
                    <a:pt x="372" y="954"/>
                    <a:pt x="372" y="954"/>
                  </a:cubicBezTo>
                  <a:lnTo>
                    <a:pt x="372" y="954"/>
                  </a:lnTo>
                  <a:cubicBezTo>
                    <a:pt x="334" y="954"/>
                    <a:pt x="296" y="944"/>
                    <a:pt x="258" y="954"/>
                  </a:cubicBezTo>
                  <a:cubicBezTo>
                    <a:pt x="115" y="963"/>
                    <a:pt x="115" y="963"/>
                    <a:pt x="115" y="963"/>
                  </a:cubicBezTo>
                  <a:cubicBezTo>
                    <a:pt x="77" y="963"/>
                    <a:pt x="39" y="973"/>
                    <a:pt x="0" y="982"/>
                  </a:cubicBezTo>
                  <a:lnTo>
                    <a:pt x="0" y="982"/>
                  </a:lnTo>
                  <a:cubicBezTo>
                    <a:pt x="0" y="515"/>
                    <a:pt x="0" y="515"/>
                    <a:pt x="0" y="515"/>
                  </a:cubicBezTo>
                  <a:lnTo>
                    <a:pt x="0" y="515"/>
                  </a:lnTo>
                  <a:cubicBezTo>
                    <a:pt x="48" y="505"/>
                    <a:pt x="48" y="477"/>
                    <a:pt x="48" y="429"/>
                  </a:cubicBezTo>
                  <a:cubicBezTo>
                    <a:pt x="48" y="391"/>
                    <a:pt x="48" y="363"/>
                    <a:pt x="96" y="391"/>
                  </a:cubicBezTo>
                  <a:cubicBezTo>
                    <a:pt x="182" y="448"/>
                    <a:pt x="239" y="267"/>
                    <a:pt x="249" y="210"/>
                  </a:cubicBezTo>
                  <a:cubicBezTo>
                    <a:pt x="249" y="200"/>
                    <a:pt x="249" y="210"/>
                    <a:pt x="249" y="200"/>
                  </a:cubicBezTo>
                  <a:cubicBezTo>
                    <a:pt x="267" y="200"/>
                    <a:pt x="315" y="258"/>
                    <a:pt x="334" y="277"/>
                  </a:cubicBezTo>
                  <a:cubicBezTo>
                    <a:pt x="487" y="391"/>
                    <a:pt x="487" y="124"/>
                    <a:pt x="544" y="5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 name="Freeform 25"/>
            <p:cNvSpPr>
              <a:spLocks noChangeArrowheads="1"/>
            </p:cNvSpPr>
            <p:nvPr/>
          </p:nvSpPr>
          <p:spPr bwMode="auto">
            <a:xfrm>
              <a:off x="16170469" y="5858502"/>
              <a:ext cx="521065" cy="492635"/>
            </a:xfrm>
            <a:custGeom>
              <a:avLst/>
              <a:gdLst>
                <a:gd name="T0" fmla="*/ 477 w 1050"/>
                <a:gd name="T1" fmla="*/ 0 h 993"/>
                <a:gd name="T2" fmla="*/ 477 w 1050"/>
                <a:gd name="T3" fmla="*/ 0 h 993"/>
                <a:gd name="T4" fmla="*/ 658 w 1050"/>
                <a:gd name="T5" fmla="*/ 9 h 993"/>
                <a:gd name="T6" fmla="*/ 658 w 1050"/>
                <a:gd name="T7" fmla="*/ 9 h 993"/>
                <a:gd name="T8" fmla="*/ 629 w 1050"/>
                <a:gd name="T9" fmla="*/ 86 h 993"/>
                <a:gd name="T10" fmla="*/ 668 w 1050"/>
                <a:gd name="T11" fmla="*/ 200 h 993"/>
                <a:gd name="T12" fmla="*/ 792 w 1050"/>
                <a:gd name="T13" fmla="*/ 172 h 993"/>
                <a:gd name="T14" fmla="*/ 830 w 1050"/>
                <a:gd name="T15" fmla="*/ 181 h 993"/>
                <a:gd name="T16" fmla="*/ 944 w 1050"/>
                <a:gd name="T17" fmla="*/ 210 h 993"/>
                <a:gd name="T18" fmla="*/ 906 w 1050"/>
                <a:gd name="T19" fmla="*/ 391 h 993"/>
                <a:gd name="T20" fmla="*/ 935 w 1050"/>
                <a:gd name="T21" fmla="*/ 448 h 993"/>
                <a:gd name="T22" fmla="*/ 944 w 1050"/>
                <a:gd name="T23" fmla="*/ 534 h 993"/>
                <a:gd name="T24" fmla="*/ 1040 w 1050"/>
                <a:gd name="T25" fmla="*/ 620 h 993"/>
                <a:gd name="T26" fmla="*/ 1049 w 1050"/>
                <a:gd name="T27" fmla="*/ 753 h 993"/>
                <a:gd name="T28" fmla="*/ 1049 w 1050"/>
                <a:gd name="T29" fmla="*/ 753 h 993"/>
                <a:gd name="T30" fmla="*/ 963 w 1050"/>
                <a:gd name="T31" fmla="*/ 782 h 993"/>
                <a:gd name="T32" fmla="*/ 610 w 1050"/>
                <a:gd name="T33" fmla="*/ 944 h 993"/>
                <a:gd name="T34" fmla="*/ 553 w 1050"/>
                <a:gd name="T35" fmla="*/ 973 h 993"/>
                <a:gd name="T36" fmla="*/ 496 w 1050"/>
                <a:gd name="T37" fmla="*/ 954 h 993"/>
                <a:gd name="T38" fmla="*/ 372 w 1050"/>
                <a:gd name="T39" fmla="*/ 982 h 993"/>
                <a:gd name="T40" fmla="*/ 210 w 1050"/>
                <a:gd name="T41" fmla="*/ 982 h 993"/>
                <a:gd name="T42" fmla="*/ 210 w 1050"/>
                <a:gd name="T43" fmla="*/ 982 h 993"/>
                <a:gd name="T44" fmla="*/ 200 w 1050"/>
                <a:gd name="T45" fmla="*/ 954 h 993"/>
                <a:gd name="T46" fmla="*/ 162 w 1050"/>
                <a:gd name="T47" fmla="*/ 944 h 993"/>
                <a:gd name="T48" fmla="*/ 143 w 1050"/>
                <a:gd name="T49" fmla="*/ 935 h 993"/>
                <a:gd name="T50" fmla="*/ 105 w 1050"/>
                <a:gd name="T51" fmla="*/ 954 h 993"/>
                <a:gd name="T52" fmla="*/ 105 w 1050"/>
                <a:gd name="T53" fmla="*/ 954 h 993"/>
                <a:gd name="T54" fmla="*/ 114 w 1050"/>
                <a:gd name="T55" fmla="*/ 877 h 993"/>
                <a:gd name="T56" fmla="*/ 0 w 1050"/>
                <a:gd name="T57" fmla="*/ 868 h 993"/>
                <a:gd name="T58" fmla="*/ 0 w 1050"/>
                <a:gd name="T59" fmla="*/ 868 h 993"/>
                <a:gd name="T60" fmla="*/ 67 w 1050"/>
                <a:gd name="T61" fmla="*/ 639 h 993"/>
                <a:gd name="T62" fmla="*/ 124 w 1050"/>
                <a:gd name="T63" fmla="*/ 563 h 993"/>
                <a:gd name="T64" fmla="*/ 86 w 1050"/>
                <a:gd name="T65" fmla="*/ 410 h 993"/>
                <a:gd name="T66" fmla="*/ 86 w 1050"/>
                <a:gd name="T67" fmla="*/ 410 h 993"/>
                <a:gd name="T68" fmla="*/ 248 w 1050"/>
                <a:gd name="T69" fmla="*/ 324 h 993"/>
                <a:gd name="T70" fmla="*/ 477 w 1050"/>
                <a:gd name="T71" fmla="*/ 315 h 993"/>
                <a:gd name="T72" fmla="*/ 467 w 1050"/>
                <a:gd name="T73" fmla="*/ 229 h 993"/>
                <a:gd name="T74" fmla="*/ 448 w 1050"/>
                <a:gd name="T75" fmla="*/ 114 h 993"/>
                <a:gd name="T76" fmla="*/ 477 w 1050"/>
                <a:gd name="T77" fmla="*/ 0 h 9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50" h="993">
                  <a:moveTo>
                    <a:pt x="477" y="0"/>
                  </a:moveTo>
                  <a:lnTo>
                    <a:pt x="477" y="0"/>
                  </a:lnTo>
                  <a:cubicBezTo>
                    <a:pt x="658" y="9"/>
                    <a:pt x="658" y="9"/>
                    <a:pt x="658" y="9"/>
                  </a:cubicBezTo>
                  <a:lnTo>
                    <a:pt x="658" y="9"/>
                  </a:lnTo>
                  <a:cubicBezTo>
                    <a:pt x="658" y="38"/>
                    <a:pt x="629" y="57"/>
                    <a:pt x="629" y="86"/>
                  </a:cubicBezTo>
                  <a:cubicBezTo>
                    <a:pt x="620" y="134"/>
                    <a:pt x="620" y="181"/>
                    <a:pt x="668" y="200"/>
                  </a:cubicBezTo>
                  <a:cubicBezTo>
                    <a:pt x="706" y="210"/>
                    <a:pt x="753" y="172"/>
                    <a:pt x="792" y="172"/>
                  </a:cubicBezTo>
                  <a:cubicBezTo>
                    <a:pt x="801" y="172"/>
                    <a:pt x="811" y="181"/>
                    <a:pt x="830" y="181"/>
                  </a:cubicBezTo>
                  <a:cubicBezTo>
                    <a:pt x="858" y="181"/>
                    <a:pt x="973" y="153"/>
                    <a:pt x="944" y="210"/>
                  </a:cubicBezTo>
                  <a:cubicBezTo>
                    <a:pt x="915" y="277"/>
                    <a:pt x="906" y="324"/>
                    <a:pt x="906" y="391"/>
                  </a:cubicBezTo>
                  <a:cubicBezTo>
                    <a:pt x="906" y="420"/>
                    <a:pt x="915" y="429"/>
                    <a:pt x="935" y="448"/>
                  </a:cubicBezTo>
                  <a:cubicBezTo>
                    <a:pt x="973" y="496"/>
                    <a:pt x="954" y="486"/>
                    <a:pt x="944" y="534"/>
                  </a:cubicBezTo>
                  <a:cubicBezTo>
                    <a:pt x="925" y="610"/>
                    <a:pt x="1030" y="563"/>
                    <a:pt x="1040" y="620"/>
                  </a:cubicBezTo>
                  <a:cubicBezTo>
                    <a:pt x="1049" y="668"/>
                    <a:pt x="1030" y="706"/>
                    <a:pt x="1049" y="753"/>
                  </a:cubicBezTo>
                  <a:lnTo>
                    <a:pt x="1049" y="753"/>
                  </a:lnTo>
                  <a:cubicBezTo>
                    <a:pt x="963" y="782"/>
                    <a:pt x="963" y="782"/>
                    <a:pt x="963" y="782"/>
                  </a:cubicBezTo>
                  <a:cubicBezTo>
                    <a:pt x="849" y="830"/>
                    <a:pt x="734" y="935"/>
                    <a:pt x="610" y="944"/>
                  </a:cubicBezTo>
                  <a:cubicBezTo>
                    <a:pt x="591" y="954"/>
                    <a:pt x="572" y="973"/>
                    <a:pt x="553" y="973"/>
                  </a:cubicBezTo>
                  <a:cubicBezTo>
                    <a:pt x="544" y="973"/>
                    <a:pt x="534" y="925"/>
                    <a:pt x="496" y="954"/>
                  </a:cubicBezTo>
                  <a:cubicBezTo>
                    <a:pt x="448" y="992"/>
                    <a:pt x="420" y="963"/>
                    <a:pt x="372" y="982"/>
                  </a:cubicBezTo>
                  <a:cubicBezTo>
                    <a:pt x="210" y="982"/>
                    <a:pt x="210" y="982"/>
                    <a:pt x="210" y="982"/>
                  </a:cubicBezTo>
                  <a:lnTo>
                    <a:pt x="210" y="982"/>
                  </a:lnTo>
                  <a:cubicBezTo>
                    <a:pt x="210" y="963"/>
                    <a:pt x="210" y="963"/>
                    <a:pt x="200" y="954"/>
                  </a:cubicBezTo>
                  <a:cubicBezTo>
                    <a:pt x="191" y="954"/>
                    <a:pt x="172" y="944"/>
                    <a:pt x="162" y="944"/>
                  </a:cubicBezTo>
                  <a:cubicBezTo>
                    <a:pt x="152" y="935"/>
                    <a:pt x="152" y="935"/>
                    <a:pt x="143" y="935"/>
                  </a:cubicBezTo>
                  <a:cubicBezTo>
                    <a:pt x="134" y="935"/>
                    <a:pt x="124" y="954"/>
                    <a:pt x="105" y="954"/>
                  </a:cubicBezTo>
                  <a:lnTo>
                    <a:pt x="105" y="954"/>
                  </a:lnTo>
                  <a:cubicBezTo>
                    <a:pt x="114" y="877"/>
                    <a:pt x="114" y="877"/>
                    <a:pt x="114" y="877"/>
                  </a:cubicBezTo>
                  <a:cubicBezTo>
                    <a:pt x="0" y="868"/>
                    <a:pt x="0" y="868"/>
                    <a:pt x="0" y="868"/>
                  </a:cubicBezTo>
                  <a:lnTo>
                    <a:pt x="0" y="868"/>
                  </a:lnTo>
                  <a:cubicBezTo>
                    <a:pt x="19" y="792"/>
                    <a:pt x="19" y="706"/>
                    <a:pt x="67" y="639"/>
                  </a:cubicBezTo>
                  <a:cubicBezTo>
                    <a:pt x="86" y="610"/>
                    <a:pt x="124" y="591"/>
                    <a:pt x="124" y="563"/>
                  </a:cubicBezTo>
                  <a:cubicBezTo>
                    <a:pt x="143" y="496"/>
                    <a:pt x="105" y="467"/>
                    <a:pt x="86" y="410"/>
                  </a:cubicBezTo>
                  <a:lnTo>
                    <a:pt x="86" y="410"/>
                  </a:lnTo>
                  <a:cubicBezTo>
                    <a:pt x="152" y="401"/>
                    <a:pt x="162" y="324"/>
                    <a:pt x="248" y="324"/>
                  </a:cubicBezTo>
                  <a:cubicBezTo>
                    <a:pt x="315" y="324"/>
                    <a:pt x="506" y="496"/>
                    <a:pt x="477" y="315"/>
                  </a:cubicBezTo>
                  <a:cubicBezTo>
                    <a:pt x="477" y="286"/>
                    <a:pt x="467" y="258"/>
                    <a:pt x="467" y="229"/>
                  </a:cubicBezTo>
                  <a:cubicBezTo>
                    <a:pt x="458" y="191"/>
                    <a:pt x="429" y="162"/>
                    <a:pt x="448" y="114"/>
                  </a:cubicBezTo>
                  <a:cubicBezTo>
                    <a:pt x="467" y="86"/>
                    <a:pt x="458" y="38"/>
                    <a:pt x="477"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 name="Freeform 26"/>
            <p:cNvSpPr>
              <a:spLocks noChangeArrowheads="1"/>
            </p:cNvSpPr>
            <p:nvPr/>
          </p:nvSpPr>
          <p:spPr bwMode="auto">
            <a:xfrm>
              <a:off x="16142005" y="5744647"/>
              <a:ext cx="280237" cy="361265"/>
            </a:xfrm>
            <a:custGeom>
              <a:avLst/>
              <a:gdLst>
                <a:gd name="T0" fmla="*/ 496 w 564"/>
                <a:gd name="T1" fmla="*/ 105 h 726"/>
                <a:gd name="T2" fmla="*/ 496 w 564"/>
                <a:gd name="T3" fmla="*/ 105 h 726"/>
                <a:gd name="T4" fmla="*/ 505 w 564"/>
                <a:gd name="T5" fmla="*/ 124 h 726"/>
                <a:gd name="T6" fmla="*/ 534 w 564"/>
                <a:gd name="T7" fmla="*/ 229 h 726"/>
                <a:gd name="T8" fmla="*/ 534 w 564"/>
                <a:gd name="T9" fmla="*/ 229 h 726"/>
                <a:gd name="T10" fmla="*/ 505 w 564"/>
                <a:gd name="T11" fmla="*/ 343 h 726"/>
                <a:gd name="T12" fmla="*/ 524 w 564"/>
                <a:gd name="T13" fmla="*/ 458 h 726"/>
                <a:gd name="T14" fmla="*/ 534 w 564"/>
                <a:gd name="T15" fmla="*/ 544 h 726"/>
                <a:gd name="T16" fmla="*/ 305 w 564"/>
                <a:gd name="T17" fmla="*/ 553 h 726"/>
                <a:gd name="T18" fmla="*/ 143 w 564"/>
                <a:gd name="T19" fmla="*/ 639 h 726"/>
                <a:gd name="T20" fmla="*/ 143 w 564"/>
                <a:gd name="T21" fmla="*/ 639 h 726"/>
                <a:gd name="T22" fmla="*/ 76 w 564"/>
                <a:gd name="T23" fmla="*/ 544 h 726"/>
                <a:gd name="T24" fmla="*/ 57 w 564"/>
                <a:gd name="T25" fmla="*/ 238 h 726"/>
                <a:gd name="T26" fmla="*/ 38 w 564"/>
                <a:gd name="T27" fmla="*/ 134 h 726"/>
                <a:gd name="T28" fmla="*/ 47 w 564"/>
                <a:gd name="T29" fmla="*/ 10 h 726"/>
                <a:gd name="T30" fmla="*/ 47 w 564"/>
                <a:gd name="T31" fmla="*/ 10 h 726"/>
                <a:gd name="T32" fmla="*/ 219 w 564"/>
                <a:gd name="T33" fmla="*/ 19 h 726"/>
                <a:gd name="T34" fmla="*/ 381 w 564"/>
                <a:gd name="T35" fmla="*/ 86 h 726"/>
                <a:gd name="T36" fmla="*/ 496 w 564"/>
                <a:gd name="T37" fmla="*/ 105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64" h="726">
                  <a:moveTo>
                    <a:pt x="496" y="105"/>
                  </a:moveTo>
                  <a:lnTo>
                    <a:pt x="496" y="105"/>
                  </a:lnTo>
                  <a:cubicBezTo>
                    <a:pt x="505" y="124"/>
                    <a:pt x="505" y="124"/>
                    <a:pt x="505" y="124"/>
                  </a:cubicBezTo>
                  <a:cubicBezTo>
                    <a:pt x="534" y="229"/>
                    <a:pt x="534" y="229"/>
                    <a:pt x="534" y="229"/>
                  </a:cubicBezTo>
                  <a:lnTo>
                    <a:pt x="534" y="229"/>
                  </a:lnTo>
                  <a:cubicBezTo>
                    <a:pt x="515" y="267"/>
                    <a:pt x="524" y="315"/>
                    <a:pt x="505" y="343"/>
                  </a:cubicBezTo>
                  <a:cubicBezTo>
                    <a:pt x="486" y="391"/>
                    <a:pt x="515" y="420"/>
                    <a:pt x="524" y="458"/>
                  </a:cubicBezTo>
                  <a:cubicBezTo>
                    <a:pt x="524" y="487"/>
                    <a:pt x="534" y="515"/>
                    <a:pt x="534" y="544"/>
                  </a:cubicBezTo>
                  <a:cubicBezTo>
                    <a:pt x="563" y="725"/>
                    <a:pt x="372" y="553"/>
                    <a:pt x="305" y="553"/>
                  </a:cubicBezTo>
                  <a:cubicBezTo>
                    <a:pt x="219" y="553"/>
                    <a:pt x="209" y="630"/>
                    <a:pt x="143" y="639"/>
                  </a:cubicBezTo>
                  <a:lnTo>
                    <a:pt x="143" y="639"/>
                  </a:lnTo>
                  <a:cubicBezTo>
                    <a:pt x="76" y="544"/>
                    <a:pt x="76" y="544"/>
                    <a:pt x="76" y="544"/>
                  </a:cubicBezTo>
                  <a:cubicBezTo>
                    <a:pt x="19" y="477"/>
                    <a:pt x="0" y="305"/>
                    <a:pt x="57" y="238"/>
                  </a:cubicBezTo>
                  <a:cubicBezTo>
                    <a:pt x="76" y="220"/>
                    <a:pt x="38" y="153"/>
                    <a:pt x="38" y="134"/>
                  </a:cubicBezTo>
                  <a:cubicBezTo>
                    <a:pt x="19" y="86"/>
                    <a:pt x="57" y="57"/>
                    <a:pt x="47" y="10"/>
                  </a:cubicBezTo>
                  <a:lnTo>
                    <a:pt x="47" y="10"/>
                  </a:lnTo>
                  <a:cubicBezTo>
                    <a:pt x="114" y="10"/>
                    <a:pt x="152" y="0"/>
                    <a:pt x="219" y="19"/>
                  </a:cubicBezTo>
                  <a:cubicBezTo>
                    <a:pt x="267" y="38"/>
                    <a:pt x="334" y="86"/>
                    <a:pt x="381" y="86"/>
                  </a:cubicBezTo>
                  <a:cubicBezTo>
                    <a:pt x="391" y="86"/>
                    <a:pt x="496" y="105"/>
                    <a:pt x="496" y="10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 name="Freeform 27"/>
            <p:cNvSpPr>
              <a:spLocks noChangeArrowheads="1"/>
            </p:cNvSpPr>
            <p:nvPr/>
          </p:nvSpPr>
          <p:spPr bwMode="auto">
            <a:xfrm>
              <a:off x="16142005" y="5475339"/>
              <a:ext cx="247397" cy="321856"/>
            </a:xfrm>
            <a:custGeom>
              <a:avLst/>
              <a:gdLst>
                <a:gd name="T0" fmla="*/ 419 w 497"/>
                <a:gd name="T1" fmla="*/ 95 h 649"/>
                <a:gd name="T2" fmla="*/ 419 w 497"/>
                <a:gd name="T3" fmla="*/ 95 h 649"/>
                <a:gd name="T4" fmla="*/ 429 w 497"/>
                <a:gd name="T5" fmla="*/ 219 h 649"/>
                <a:gd name="T6" fmla="*/ 429 w 497"/>
                <a:gd name="T7" fmla="*/ 276 h 649"/>
                <a:gd name="T8" fmla="*/ 419 w 497"/>
                <a:gd name="T9" fmla="*/ 372 h 649"/>
                <a:gd name="T10" fmla="*/ 477 w 497"/>
                <a:gd name="T11" fmla="*/ 515 h 649"/>
                <a:gd name="T12" fmla="*/ 496 w 497"/>
                <a:gd name="T13" fmla="*/ 648 h 649"/>
                <a:gd name="T14" fmla="*/ 496 w 497"/>
                <a:gd name="T15" fmla="*/ 648 h 649"/>
                <a:gd name="T16" fmla="*/ 381 w 497"/>
                <a:gd name="T17" fmla="*/ 629 h 649"/>
                <a:gd name="T18" fmla="*/ 219 w 497"/>
                <a:gd name="T19" fmla="*/ 562 h 649"/>
                <a:gd name="T20" fmla="*/ 47 w 497"/>
                <a:gd name="T21" fmla="*/ 553 h 649"/>
                <a:gd name="T22" fmla="*/ 47 w 497"/>
                <a:gd name="T23" fmla="*/ 553 h 649"/>
                <a:gd name="T24" fmla="*/ 47 w 497"/>
                <a:gd name="T25" fmla="*/ 438 h 649"/>
                <a:gd name="T26" fmla="*/ 29 w 497"/>
                <a:gd name="T27" fmla="*/ 352 h 649"/>
                <a:gd name="T28" fmla="*/ 19 w 497"/>
                <a:gd name="T29" fmla="*/ 286 h 649"/>
                <a:gd name="T30" fmla="*/ 19 w 497"/>
                <a:gd name="T31" fmla="*/ 286 h 649"/>
                <a:gd name="T32" fmla="*/ 133 w 497"/>
                <a:gd name="T33" fmla="*/ 105 h 649"/>
                <a:gd name="T34" fmla="*/ 200 w 497"/>
                <a:gd name="T35" fmla="*/ 38 h 649"/>
                <a:gd name="T36" fmla="*/ 257 w 497"/>
                <a:gd name="T37" fmla="*/ 0 h 649"/>
                <a:gd name="T38" fmla="*/ 257 w 497"/>
                <a:gd name="T39" fmla="*/ 0 h 649"/>
                <a:gd name="T40" fmla="*/ 419 w 497"/>
                <a:gd name="T41" fmla="*/ 95 h 6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7" h="649">
                  <a:moveTo>
                    <a:pt x="419" y="95"/>
                  </a:moveTo>
                  <a:lnTo>
                    <a:pt x="419" y="95"/>
                  </a:lnTo>
                  <a:cubicBezTo>
                    <a:pt x="477" y="143"/>
                    <a:pt x="438" y="162"/>
                    <a:pt x="429" y="219"/>
                  </a:cubicBezTo>
                  <a:cubicBezTo>
                    <a:pt x="429" y="238"/>
                    <a:pt x="438" y="257"/>
                    <a:pt x="429" y="276"/>
                  </a:cubicBezTo>
                  <a:cubicBezTo>
                    <a:pt x="429" y="314"/>
                    <a:pt x="400" y="333"/>
                    <a:pt x="419" y="372"/>
                  </a:cubicBezTo>
                  <a:cubicBezTo>
                    <a:pt x="438" y="419"/>
                    <a:pt x="467" y="457"/>
                    <a:pt x="477" y="515"/>
                  </a:cubicBezTo>
                  <a:cubicBezTo>
                    <a:pt x="496" y="648"/>
                    <a:pt x="496" y="648"/>
                    <a:pt x="496" y="648"/>
                  </a:cubicBezTo>
                  <a:lnTo>
                    <a:pt x="496" y="648"/>
                  </a:lnTo>
                  <a:cubicBezTo>
                    <a:pt x="496" y="648"/>
                    <a:pt x="391" y="629"/>
                    <a:pt x="381" y="629"/>
                  </a:cubicBezTo>
                  <a:cubicBezTo>
                    <a:pt x="334" y="629"/>
                    <a:pt x="267" y="581"/>
                    <a:pt x="219" y="562"/>
                  </a:cubicBezTo>
                  <a:cubicBezTo>
                    <a:pt x="152" y="543"/>
                    <a:pt x="114" y="553"/>
                    <a:pt x="47" y="553"/>
                  </a:cubicBezTo>
                  <a:lnTo>
                    <a:pt x="47" y="553"/>
                  </a:lnTo>
                  <a:cubicBezTo>
                    <a:pt x="19" y="524"/>
                    <a:pt x="38" y="477"/>
                    <a:pt x="47" y="438"/>
                  </a:cubicBezTo>
                  <a:cubicBezTo>
                    <a:pt x="67" y="400"/>
                    <a:pt x="86" y="352"/>
                    <a:pt x="29" y="352"/>
                  </a:cubicBezTo>
                  <a:cubicBezTo>
                    <a:pt x="0" y="352"/>
                    <a:pt x="19" y="305"/>
                    <a:pt x="19" y="286"/>
                  </a:cubicBezTo>
                  <a:lnTo>
                    <a:pt x="19" y="286"/>
                  </a:lnTo>
                  <a:cubicBezTo>
                    <a:pt x="57" y="228"/>
                    <a:pt x="67" y="152"/>
                    <a:pt x="133" y="105"/>
                  </a:cubicBezTo>
                  <a:cubicBezTo>
                    <a:pt x="152" y="85"/>
                    <a:pt x="171" y="57"/>
                    <a:pt x="200" y="38"/>
                  </a:cubicBezTo>
                  <a:cubicBezTo>
                    <a:pt x="219" y="28"/>
                    <a:pt x="238" y="19"/>
                    <a:pt x="257" y="0"/>
                  </a:cubicBezTo>
                  <a:lnTo>
                    <a:pt x="257" y="0"/>
                  </a:lnTo>
                  <a:cubicBezTo>
                    <a:pt x="419" y="95"/>
                    <a:pt x="419" y="95"/>
                    <a:pt x="419" y="9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 name="Freeform 28"/>
            <p:cNvSpPr>
              <a:spLocks noChangeArrowheads="1"/>
            </p:cNvSpPr>
            <p:nvPr/>
          </p:nvSpPr>
          <p:spPr bwMode="auto">
            <a:xfrm>
              <a:off x="16198929" y="6322675"/>
              <a:ext cx="264911" cy="299960"/>
            </a:xfrm>
            <a:custGeom>
              <a:avLst/>
              <a:gdLst>
                <a:gd name="T0" fmla="*/ 48 w 535"/>
                <a:gd name="T1" fmla="*/ 19 h 602"/>
                <a:gd name="T2" fmla="*/ 48 w 535"/>
                <a:gd name="T3" fmla="*/ 19 h 602"/>
                <a:gd name="T4" fmla="*/ 86 w 535"/>
                <a:gd name="T5" fmla="*/ 0 h 602"/>
                <a:gd name="T6" fmla="*/ 105 w 535"/>
                <a:gd name="T7" fmla="*/ 9 h 602"/>
                <a:gd name="T8" fmla="*/ 143 w 535"/>
                <a:gd name="T9" fmla="*/ 19 h 602"/>
                <a:gd name="T10" fmla="*/ 153 w 535"/>
                <a:gd name="T11" fmla="*/ 47 h 602"/>
                <a:gd name="T12" fmla="*/ 153 w 535"/>
                <a:gd name="T13" fmla="*/ 47 h 602"/>
                <a:gd name="T14" fmla="*/ 134 w 535"/>
                <a:gd name="T15" fmla="*/ 143 h 602"/>
                <a:gd name="T16" fmla="*/ 182 w 535"/>
                <a:gd name="T17" fmla="*/ 238 h 602"/>
                <a:gd name="T18" fmla="*/ 267 w 535"/>
                <a:gd name="T19" fmla="*/ 257 h 602"/>
                <a:gd name="T20" fmla="*/ 315 w 535"/>
                <a:gd name="T21" fmla="*/ 286 h 602"/>
                <a:gd name="T22" fmla="*/ 420 w 535"/>
                <a:gd name="T23" fmla="*/ 343 h 602"/>
                <a:gd name="T24" fmla="*/ 449 w 535"/>
                <a:gd name="T25" fmla="*/ 334 h 602"/>
                <a:gd name="T26" fmla="*/ 477 w 535"/>
                <a:gd name="T27" fmla="*/ 324 h 602"/>
                <a:gd name="T28" fmla="*/ 496 w 535"/>
                <a:gd name="T29" fmla="*/ 324 h 602"/>
                <a:gd name="T30" fmla="*/ 534 w 535"/>
                <a:gd name="T31" fmla="*/ 324 h 602"/>
                <a:gd name="T32" fmla="*/ 534 w 535"/>
                <a:gd name="T33" fmla="*/ 324 h 602"/>
                <a:gd name="T34" fmla="*/ 515 w 535"/>
                <a:gd name="T35" fmla="*/ 410 h 602"/>
                <a:gd name="T36" fmla="*/ 496 w 535"/>
                <a:gd name="T37" fmla="*/ 505 h 602"/>
                <a:gd name="T38" fmla="*/ 439 w 535"/>
                <a:gd name="T39" fmla="*/ 543 h 602"/>
                <a:gd name="T40" fmla="*/ 439 w 535"/>
                <a:gd name="T41" fmla="*/ 562 h 602"/>
                <a:gd name="T42" fmla="*/ 420 w 535"/>
                <a:gd name="T43" fmla="*/ 591 h 602"/>
                <a:gd name="T44" fmla="*/ 391 w 535"/>
                <a:gd name="T45" fmla="*/ 601 h 602"/>
                <a:gd name="T46" fmla="*/ 344 w 535"/>
                <a:gd name="T47" fmla="*/ 591 h 602"/>
                <a:gd name="T48" fmla="*/ 134 w 535"/>
                <a:gd name="T49" fmla="*/ 581 h 602"/>
                <a:gd name="T50" fmla="*/ 134 w 535"/>
                <a:gd name="T51" fmla="*/ 581 h 602"/>
                <a:gd name="T52" fmla="*/ 115 w 535"/>
                <a:gd name="T53" fmla="*/ 543 h 602"/>
                <a:gd name="T54" fmla="*/ 48 w 535"/>
                <a:gd name="T55" fmla="*/ 343 h 602"/>
                <a:gd name="T56" fmla="*/ 86 w 535"/>
                <a:gd name="T57" fmla="*/ 305 h 602"/>
                <a:gd name="T58" fmla="*/ 57 w 535"/>
                <a:gd name="T59" fmla="*/ 276 h 602"/>
                <a:gd name="T60" fmla="*/ 29 w 535"/>
                <a:gd name="T61" fmla="*/ 238 h 602"/>
                <a:gd name="T62" fmla="*/ 29 w 535"/>
                <a:gd name="T63" fmla="*/ 162 h 602"/>
                <a:gd name="T64" fmla="*/ 38 w 535"/>
                <a:gd name="T65" fmla="*/ 114 h 602"/>
                <a:gd name="T66" fmla="*/ 48 w 535"/>
                <a:gd name="T67" fmla="*/ 19 h 6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5" h="602">
                  <a:moveTo>
                    <a:pt x="48" y="19"/>
                  </a:moveTo>
                  <a:lnTo>
                    <a:pt x="48" y="19"/>
                  </a:lnTo>
                  <a:cubicBezTo>
                    <a:pt x="67" y="19"/>
                    <a:pt x="77" y="0"/>
                    <a:pt x="86" y="0"/>
                  </a:cubicBezTo>
                  <a:cubicBezTo>
                    <a:pt x="95" y="0"/>
                    <a:pt x="95" y="0"/>
                    <a:pt x="105" y="9"/>
                  </a:cubicBezTo>
                  <a:cubicBezTo>
                    <a:pt x="115" y="9"/>
                    <a:pt x="134" y="19"/>
                    <a:pt x="143" y="19"/>
                  </a:cubicBezTo>
                  <a:cubicBezTo>
                    <a:pt x="153" y="28"/>
                    <a:pt x="153" y="28"/>
                    <a:pt x="153" y="47"/>
                  </a:cubicBezTo>
                  <a:lnTo>
                    <a:pt x="153" y="47"/>
                  </a:lnTo>
                  <a:cubicBezTo>
                    <a:pt x="134" y="143"/>
                    <a:pt x="134" y="143"/>
                    <a:pt x="134" y="143"/>
                  </a:cubicBezTo>
                  <a:cubicBezTo>
                    <a:pt x="153" y="181"/>
                    <a:pt x="162" y="209"/>
                    <a:pt x="182" y="238"/>
                  </a:cubicBezTo>
                  <a:cubicBezTo>
                    <a:pt x="200" y="257"/>
                    <a:pt x="239" y="257"/>
                    <a:pt x="267" y="257"/>
                  </a:cubicBezTo>
                  <a:cubicBezTo>
                    <a:pt x="277" y="267"/>
                    <a:pt x="296" y="286"/>
                    <a:pt x="315" y="286"/>
                  </a:cubicBezTo>
                  <a:cubicBezTo>
                    <a:pt x="372" y="286"/>
                    <a:pt x="382" y="324"/>
                    <a:pt x="420" y="343"/>
                  </a:cubicBezTo>
                  <a:cubicBezTo>
                    <a:pt x="429" y="343"/>
                    <a:pt x="439" y="343"/>
                    <a:pt x="449" y="334"/>
                  </a:cubicBezTo>
                  <a:cubicBezTo>
                    <a:pt x="458" y="334"/>
                    <a:pt x="467" y="324"/>
                    <a:pt x="477" y="324"/>
                  </a:cubicBezTo>
                  <a:cubicBezTo>
                    <a:pt x="487" y="324"/>
                    <a:pt x="487" y="334"/>
                    <a:pt x="496" y="324"/>
                  </a:cubicBezTo>
                  <a:cubicBezTo>
                    <a:pt x="534" y="324"/>
                    <a:pt x="534" y="324"/>
                    <a:pt x="534" y="324"/>
                  </a:cubicBezTo>
                  <a:lnTo>
                    <a:pt x="534" y="324"/>
                  </a:lnTo>
                  <a:cubicBezTo>
                    <a:pt x="534" y="352"/>
                    <a:pt x="525" y="381"/>
                    <a:pt x="515" y="410"/>
                  </a:cubicBezTo>
                  <a:cubicBezTo>
                    <a:pt x="506" y="438"/>
                    <a:pt x="506" y="476"/>
                    <a:pt x="496" y="505"/>
                  </a:cubicBezTo>
                  <a:cubicBezTo>
                    <a:pt x="487" y="524"/>
                    <a:pt x="458" y="524"/>
                    <a:pt x="439" y="543"/>
                  </a:cubicBezTo>
                  <a:cubicBezTo>
                    <a:pt x="439" y="553"/>
                    <a:pt x="449" y="553"/>
                    <a:pt x="439" y="562"/>
                  </a:cubicBezTo>
                  <a:cubicBezTo>
                    <a:pt x="429" y="572"/>
                    <a:pt x="420" y="581"/>
                    <a:pt x="420" y="591"/>
                  </a:cubicBezTo>
                  <a:cubicBezTo>
                    <a:pt x="410" y="591"/>
                    <a:pt x="391" y="601"/>
                    <a:pt x="391" y="601"/>
                  </a:cubicBezTo>
                  <a:cubicBezTo>
                    <a:pt x="382" y="601"/>
                    <a:pt x="363" y="591"/>
                    <a:pt x="344" y="591"/>
                  </a:cubicBezTo>
                  <a:cubicBezTo>
                    <a:pt x="134" y="581"/>
                    <a:pt x="134" y="581"/>
                    <a:pt x="134" y="581"/>
                  </a:cubicBezTo>
                  <a:lnTo>
                    <a:pt x="134" y="581"/>
                  </a:lnTo>
                  <a:cubicBezTo>
                    <a:pt x="115" y="543"/>
                    <a:pt x="115" y="543"/>
                    <a:pt x="115" y="543"/>
                  </a:cubicBezTo>
                  <a:cubicBezTo>
                    <a:pt x="95" y="505"/>
                    <a:pt x="0" y="372"/>
                    <a:pt x="48" y="343"/>
                  </a:cubicBezTo>
                  <a:cubicBezTo>
                    <a:pt x="57" y="334"/>
                    <a:pt x="77" y="305"/>
                    <a:pt x="86" y="305"/>
                  </a:cubicBezTo>
                  <a:cubicBezTo>
                    <a:pt x="86" y="295"/>
                    <a:pt x="57" y="286"/>
                    <a:pt x="57" y="276"/>
                  </a:cubicBezTo>
                  <a:cubicBezTo>
                    <a:pt x="48" y="267"/>
                    <a:pt x="38" y="257"/>
                    <a:pt x="29" y="238"/>
                  </a:cubicBezTo>
                  <a:cubicBezTo>
                    <a:pt x="19" y="219"/>
                    <a:pt x="48" y="190"/>
                    <a:pt x="29" y="162"/>
                  </a:cubicBezTo>
                  <a:cubicBezTo>
                    <a:pt x="19" y="143"/>
                    <a:pt x="29" y="133"/>
                    <a:pt x="38" y="114"/>
                  </a:cubicBezTo>
                  <a:cubicBezTo>
                    <a:pt x="48" y="19"/>
                    <a:pt x="48" y="19"/>
                    <a:pt x="48" y="1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1" name="Freeform 29"/>
            <p:cNvSpPr>
              <a:spLocks noChangeArrowheads="1"/>
            </p:cNvSpPr>
            <p:nvPr/>
          </p:nvSpPr>
          <p:spPr bwMode="auto">
            <a:xfrm>
              <a:off x="16264609" y="6204442"/>
              <a:ext cx="492605" cy="317476"/>
            </a:xfrm>
            <a:custGeom>
              <a:avLst/>
              <a:gdLst>
                <a:gd name="T0" fmla="*/ 19 w 992"/>
                <a:gd name="T1" fmla="*/ 286 h 640"/>
                <a:gd name="T2" fmla="*/ 19 w 992"/>
                <a:gd name="T3" fmla="*/ 286 h 640"/>
                <a:gd name="T4" fmla="*/ 181 w 992"/>
                <a:gd name="T5" fmla="*/ 286 h 640"/>
                <a:gd name="T6" fmla="*/ 305 w 992"/>
                <a:gd name="T7" fmla="*/ 258 h 640"/>
                <a:gd name="T8" fmla="*/ 362 w 992"/>
                <a:gd name="T9" fmla="*/ 277 h 640"/>
                <a:gd name="T10" fmla="*/ 419 w 992"/>
                <a:gd name="T11" fmla="*/ 248 h 640"/>
                <a:gd name="T12" fmla="*/ 772 w 992"/>
                <a:gd name="T13" fmla="*/ 86 h 640"/>
                <a:gd name="T14" fmla="*/ 858 w 992"/>
                <a:gd name="T15" fmla="*/ 57 h 640"/>
                <a:gd name="T16" fmla="*/ 858 w 992"/>
                <a:gd name="T17" fmla="*/ 57 h 640"/>
                <a:gd name="T18" fmla="*/ 953 w 992"/>
                <a:gd name="T19" fmla="*/ 0 h 640"/>
                <a:gd name="T20" fmla="*/ 991 w 992"/>
                <a:gd name="T21" fmla="*/ 86 h 640"/>
                <a:gd name="T22" fmla="*/ 991 w 992"/>
                <a:gd name="T23" fmla="*/ 86 h 640"/>
                <a:gd name="T24" fmla="*/ 991 w 992"/>
                <a:gd name="T25" fmla="*/ 553 h 640"/>
                <a:gd name="T26" fmla="*/ 991 w 992"/>
                <a:gd name="T27" fmla="*/ 573 h 640"/>
                <a:gd name="T28" fmla="*/ 791 w 992"/>
                <a:gd name="T29" fmla="*/ 591 h 640"/>
                <a:gd name="T30" fmla="*/ 601 w 992"/>
                <a:gd name="T31" fmla="*/ 630 h 640"/>
                <a:gd name="T32" fmla="*/ 591 w 992"/>
                <a:gd name="T33" fmla="*/ 601 h 640"/>
                <a:gd name="T34" fmla="*/ 534 w 992"/>
                <a:gd name="T35" fmla="*/ 591 h 640"/>
                <a:gd name="T36" fmla="*/ 457 w 992"/>
                <a:gd name="T37" fmla="*/ 563 h 640"/>
                <a:gd name="T38" fmla="*/ 400 w 992"/>
                <a:gd name="T39" fmla="*/ 563 h 640"/>
                <a:gd name="T40" fmla="*/ 400 w 992"/>
                <a:gd name="T41" fmla="*/ 563 h 640"/>
                <a:gd name="T42" fmla="*/ 362 w 992"/>
                <a:gd name="T43" fmla="*/ 563 h 640"/>
                <a:gd name="T44" fmla="*/ 343 w 992"/>
                <a:gd name="T45" fmla="*/ 563 h 640"/>
                <a:gd name="T46" fmla="*/ 315 w 992"/>
                <a:gd name="T47" fmla="*/ 573 h 640"/>
                <a:gd name="T48" fmla="*/ 286 w 992"/>
                <a:gd name="T49" fmla="*/ 582 h 640"/>
                <a:gd name="T50" fmla="*/ 181 w 992"/>
                <a:gd name="T51" fmla="*/ 525 h 640"/>
                <a:gd name="T52" fmla="*/ 133 w 992"/>
                <a:gd name="T53" fmla="*/ 496 h 640"/>
                <a:gd name="T54" fmla="*/ 48 w 992"/>
                <a:gd name="T55" fmla="*/ 477 h 640"/>
                <a:gd name="T56" fmla="*/ 0 w 992"/>
                <a:gd name="T57" fmla="*/ 382 h 640"/>
                <a:gd name="T58" fmla="*/ 19 w 992"/>
                <a:gd name="T59" fmla="*/ 286 h 6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992" h="640">
                  <a:moveTo>
                    <a:pt x="19" y="286"/>
                  </a:moveTo>
                  <a:lnTo>
                    <a:pt x="19" y="286"/>
                  </a:lnTo>
                  <a:cubicBezTo>
                    <a:pt x="181" y="286"/>
                    <a:pt x="181" y="286"/>
                    <a:pt x="181" y="286"/>
                  </a:cubicBezTo>
                  <a:cubicBezTo>
                    <a:pt x="229" y="267"/>
                    <a:pt x="257" y="296"/>
                    <a:pt x="305" y="258"/>
                  </a:cubicBezTo>
                  <a:cubicBezTo>
                    <a:pt x="343" y="229"/>
                    <a:pt x="353" y="277"/>
                    <a:pt x="362" y="277"/>
                  </a:cubicBezTo>
                  <a:cubicBezTo>
                    <a:pt x="381" y="277"/>
                    <a:pt x="400" y="258"/>
                    <a:pt x="419" y="248"/>
                  </a:cubicBezTo>
                  <a:cubicBezTo>
                    <a:pt x="543" y="239"/>
                    <a:pt x="658" y="134"/>
                    <a:pt x="772" y="86"/>
                  </a:cubicBezTo>
                  <a:cubicBezTo>
                    <a:pt x="858" y="57"/>
                    <a:pt x="858" y="57"/>
                    <a:pt x="858" y="57"/>
                  </a:cubicBezTo>
                  <a:lnTo>
                    <a:pt x="858" y="57"/>
                  </a:lnTo>
                  <a:cubicBezTo>
                    <a:pt x="953" y="0"/>
                    <a:pt x="953" y="0"/>
                    <a:pt x="953" y="0"/>
                  </a:cubicBezTo>
                  <a:cubicBezTo>
                    <a:pt x="991" y="86"/>
                    <a:pt x="991" y="86"/>
                    <a:pt x="991" y="86"/>
                  </a:cubicBezTo>
                  <a:lnTo>
                    <a:pt x="991" y="86"/>
                  </a:lnTo>
                  <a:cubicBezTo>
                    <a:pt x="991" y="553"/>
                    <a:pt x="991" y="553"/>
                    <a:pt x="991" y="553"/>
                  </a:cubicBezTo>
                  <a:cubicBezTo>
                    <a:pt x="991" y="573"/>
                    <a:pt x="991" y="573"/>
                    <a:pt x="991" y="573"/>
                  </a:cubicBezTo>
                  <a:cubicBezTo>
                    <a:pt x="925" y="582"/>
                    <a:pt x="858" y="582"/>
                    <a:pt x="791" y="591"/>
                  </a:cubicBezTo>
                  <a:cubicBezTo>
                    <a:pt x="734" y="611"/>
                    <a:pt x="667" y="639"/>
                    <a:pt x="601" y="630"/>
                  </a:cubicBezTo>
                  <a:cubicBezTo>
                    <a:pt x="601" y="611"/>
                    <a:pt x="620" y="611"/>
                    <a:pt x="591" y="601"/>
                  </a:cubicBezTo>
                  <a:cubicBezTo>
                    <a:pt x="572" y="591"/>
                    <a:pt x="553" y="591"/>
                    <a:pt x="534" y="591"/>
                  </a:cubicBezTo>
                  <a:cubicBezTo>
                    <a:pt x="505" y="591"/>
                    <a:pt x="486" y="544"/>
                    <a:pt x="457" y="563"/>
                  </a:cubicBezTo>
                  <a:cubicBezTo>
                    <a:pt x="448" y="582"/>
                    <a:pt x="419" y="553"/>
                    <a:pt x="400" y="563"/>
                  </a:cubicBezTo>
                  <a:lnTo>
                    <a:pt x="400" y="563"/>
                  </a:lnTo>
                  <a:cubicBezTo>
                    <a:pt x="362" y="563"/>
                    <a:pt x="362" y="563"/>
                    <a:pt x="362" y="563"/>
                  </a:cubicBezTo>
                  <a:cubicBezTo>
                    <a:pt x="353" y="573"/>
                    <a:pt x="353" y="563"/>
                    <a:pt x="343" y="563"/>
                  </a:cubicBezTo>
                  <a:cubicBezTo>
                    <a:pt x="333" y="563"/>
                    <a:pt x="324" y="573"/>
                    <a:pt x="315" y="573"/>
                  </a:cubicBezTo>
                  <a:cubicBezTo>
                    <a:pt x="305" y="582"/>
                    <a:pt x="295" y="582"/>
                    <a:pt x="286" y="582"/>
                  </a:cubicBezTo>
                  <a:cubicBezTo>
                    <a:pt x="248" y="563"/>
                    <a:pt x="238" y="525"/>
                    <a:pt x="181" y="525"/>
                  </a:cubicBezTo>
                  <a:cubicBezTo>
                    <a:pt x="162" y="525"/>
                    <a:pt x="143" y="506"/>
                    <a:pt x="133" y="496"/>
                  </a:cubicBezTo>
                  <a:cubicBezTo>
                    <a:pt x="105" y="496"/>
                    <a:pt x="66" y="496"/>
                    <a:pt x="48" y="477"/>
                  </a:cubicBezTo>
                  <a:cubicBezTo>
                    <a:pt x="28" y="448"/>
                    <a:pt x="19" y="420"/>
                    <a:pt x="0" y="382"/>
                  </a:cubicBezTo>
                  <a:cubicBezTo>
                    <a:pt x="19" y="286"/>
                    <a:pt x="19" y="286"/>
                    <a:pt x="19" y="28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 name="Freeform 30"/>
            <p:cNvSpPr>
              <a:spLocks noChangeArrowheads="1"/>
            </p:cNvSpPr>
            <p:nvPr/>
          </p:nvSpPr>
          <p:spPr bwMode="auto">
            <a:xfrm>
              <a:off x="16358752" y="6672993"/>
              <a:ext cx="446627" cy="223328"/>
            </a:xfrm>
            <a:custGeom>
              <a:avLst/>
              <a:gdLst>
                <a:gd name="T0" fmla="*/ 706 w 898"/>
                <a:gd name="T1" fmla="*/ 58 h 450"/>
                <a:gd name="T2" fmla="*/ 706 w 898"/>
                <a:gd name="T3" fmla="*/ 58 h 450"/>
                <a:gd name="T4" fmla="*/ 840 w 898"/>
                <a:gd name="T5" fmla="*/ 105 h 450"/>
                <a:gd name="T6" fmla="*/ 859 w 898"/>
                <a:gd name="T7" fmla="*/ 124 h 450"/>
                <a:gd name="T8" fmla="*/ 878 w 898"/>
                <a:gd name="T9" fmla="*/ 172 h 450"/>
                <a:gd name="T10" fmla="*/ 840 w 898"/>
                <a:gd name="T11" fmla="*/ 210 h 450"/>
                <a:gd name="T12" fmla="*/ 782 w 898"/>
                <a:gd name="T13" fmla="*/ 248 h 450"/>
                <a:gd name="T14" fmla="*/ 782 w 898"/>
                <a:gd name="T15" fmla="*/ 296 h 450"/>
                <a:gd name="T16" fmla="*/ 754 w 898"/>
                <a:gd name="T17" fmla="*/ 305 h 450"/>
                <a:gd name="T18" fmla="*/ 735 w 898"/>
                <a:gd name="T19" fmla="*/ 344 h 450"/>
                <a:gd name="T20" fmla="*/ 735 w 898"/>
                <a:gd name="T21" fmla="*/ 392 h 450"/>
                <a:gd name="T22" fmla="*/ 725 w 898"/>
                <a:gd name="T23" fmla="*/ 449 h 450"/>
                <a:gd name="T24" fmla="*/ 725 w 898"/>
                <a:gd name="T25" fmla="*/ 449 h 450"/>
                <a:gd name="T26" fmla="*/ 678 w 898"/>
                <a:gd name="T27" fmla="*/ 439 h 450"/>
                <a:gd name="T28" fmla="*/ 353 w 898"/>
                <a:gd name="T29" fmla="*/ 382 h 450"/>
                <a:gd name="T30" fmla="*/ 210 w 898"/>
                <a:gd name="T31" fmla="*/ 382 h 450"/>
                <a:gd name="T32" fmla="*/ 29 w 898"/>
                <a:gd name="T33" fmla="*/ 430 h 450"/>
                <a:gd name="T34" fmla="*/ 29 w 898"/>
                <a:gd name="T35" fmla="*/ 430 h 450"/>
                <a:gd name="T36" fmla="*/ 0 w 898"/>
                <a:gd name="T37" fmla="*/ 315 h 450"/>
                <a:gd name="T38" fmla="*/ 10 w 898"/>
                <a:gd name="T39" fmla="*/ 239 h 450"/>
                <a:gd name="T40" fmla="*/ 58 w 898"/>
                <a:gd name="T41" fmla="*/ 229 h 450"/>
                <a:gd name="T42" fmla="*/ 125 w 898"/>
                <a:gd name="T43" fmla="*/ 201 h 450"/>
                <a:gd name="T44" fmla="*/ 125 w 898"/>
                <a:gd name="T45" fmla="*/ 115 h 450"/>
                <a:gd name="T46" fmla="*/ 182 w 898"/>
                <a:gd name="T47" fmla="*/ 105 h 450"/>
                <a:gd name="T48" fmla="*/ 210 w 898"/>
                <a:gd name="T49" fmla="*/ 38 h 450"/>
                <a:gd name="T50" fmla="*/ 248 w 898"/>
                <a:gd name="T51" fmla="*/ 115 h 450"/>
                <a:gd name="T52" fmla="*/ 325 w 898"/>
                <a:gd name="T53" fmla="*/ 143 h 450"/>
                <a:gd name="T54" fmla="*/ 382 w 898"/>
                <a:gd name="T55" fmla="*/ 115 h 450"/>
                <a:gd name="T56" fmla="*/ 449 w 898"/>
                <a:gd name="T57" fmla="*/ 77 h 450"/>
                <a:gd name="T58" fmla="*/ 573 w 898"/>
                <a:gd name="T59" fmla="*/ 19 h 450"/>
                <a:gd name="T60" fmla="*/ 620 w 898"/>
                <a:gd name="T61" fmla="*/ 48 h 450"/>
                <a:gd name="T62" fmla="*/ 668 w 898"/>
                <a:gd name="T63" fmla="*/ 67 h 450"/>
                <a:gd name="T64" fmla="*/ 706 w 898"/>
                <a:gd name="T65" fmla="*/ 58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898" h="450">
                  <a:moveTo>
                    <a:pt x="706" y="58"/>
                  </a:moveTo>
                  <a:lnTo>
                    <a:pt x="706" y="58"/>
                  </a:lnTo>
                  <a:cubicBezTo>
                    <a:pt x="754" y="77"/>
                    <a:pt x="801" y="86"/>
                    <a:pt x="840" y="105"/>
                  </a:cubicBezTo>
                  <a:cubicBezTo>
                    <a:pt x="859" y="115"/>
                    <a:pt x="859" y="115"/>
                    <a:pt x="859" y="124"/>
                  </a:cubicBezTo>
                  <a:cubicBezTo>
                    <a:pt x="859" y="153"/>
                    <a:pt x="897" y="143"/>
                    <a:pt x="878" y="172"/>
                  </a:cubicBezTo>
                  <a:cubicBezTo>
                    <a:pt x="868" y="182"/>
                    <a:pt x="849" y="201"/>
                    <a:pt x="840" y="210"/>
                  </a:cubicBezTo>
                  <a:cubicBezTo>
                    <a:pt x="830" y="229"/>
                    <a:pt x="792" y="229"/>
                    <a:pt x="782" y="248"/>
                  </a:cubicBezTo>
                  <a:cubicBezTo>
                    <a:pt x="773" y="267"/>
                    <a:pt x="821" y="267"/>
                    <a:pt x="782" y="296"/>
                  </a:cubicBezTo>
                  <a:cubicBezTo>
                    <a:pt x="763" y="296"/>
                    <a:pt x="754" y="296"/>
                    <a:pt x="754" y="305"/>
                  </a:cubicBezTo>
                  <a:cubicBezTo>
                    <a:pt x="744" y="325"/>
                    <a:pt x="744" y="334"/>
                    <a:pt x="735" y="344"/>
                  </a:cubicBezTo>
                  <a:cubicBezTo>
                    <a:pt x="725" y="353"/>
                    <a:pt x="735" y="382"/>
                    <a:pt x="735" y="392"/>
                  </a:cubicBezTo>
                  <a:cubicBezTo>
                    <a:pt x="735" y="410"/>
                    <a:pt x="725" y="439"/>
                    <a:pt x="725" y="449"/>
                  </a:cubicBezTo>
                  <a:lnTo>
                    <a:pt x="725" y="449"/>
                  </a:lnTo>
                  <a:cubicBezTo>
                    <a:pt x="706" y="449"/>
                    <a:pt x="687" y="439"/>
                    <a:pt x="678" y="439"/>
                  </a:cubicBezTo>
                  <a:cubicBezTo>
                    <a:pt x="582" y="430"/>
                    <a:pt x="439" y="430"/>
                    <a:pt x="353" y="382"/>
                  </a:cubicBezTo>
                  <a:cubicBezTo>
                    <a:pt x="267" y="344"/>
                    <a:pt x="277" y="334"/>
                    <a:pt x="210" y="382"/>
                  </a:cubicBezTo>
                  <a:cubicBezTo>
                    <a:pt x="163" y="420"/>
                    <a:pt x="96" y="430"/>
                    <a:pt x="29" y="430"/>
                  </a:cubicBezTo>
                  <a:lnTo>
                    <a:pt x="29" y="430"/>
                  </a:lnTo>
                  <a:cubicBezTo>
                    <a:pt x="0" y="315"/>
                    <a:pt x="0" y="315"/>
                    <a:pt x="0" y="315"/>
                  </a:cubicBezTo>
                  <a:cubicBezTo>
                    <a:pt x="10" y="296"/>
                    <a:pt x="0" y="267"/>
                    <a:pt x="10" y="239"/>
                  </a:cubicBezTo>
                  <a:cubicBezTo>
                    <a:pt x="20" y="210"/>
                    <a:pt x="29" y="229"/>
                    <a:pt x="58" y="229"/>
                  </a:cubicBezTo>
                  <a:cubicBezTo>
                    <a:pt x="86" y="267"/>
                    <a:pt x="134" y="229"/>
                    <a:pt x="125" y="201"/>
                  </a:cubicBezTo>
                  <a:cubicBezTo>
                    <a:pt x="115" y="182"/>
                    <a:pt x="125" y="134"/>
                    <a:pt x="125" y="115"/>
                  </a:cubicBezTo>
                  <a:cubicBezTo>
                    <a:pt x="125" y="77"/>
                    <a:pt x="163" y="124"/>
                    <a:pt x="182" y="105"/>
                  </a:cubicBezTo>
                  <a:cubicBezTo>
                    <a:pt x="191" y="86"/>
                    <a:pt x="182" y="38"/>
                    <a:pt x="210" y="38"/>
                  </a:cubicBezTo>
                  <a:cubicBezTo>
                    <a:pt x="258" y="38"/>
                    <a:pt x="220" y="105"/>
                    <a:pt x="248" y="115"/>
                  </a:cubicBezTo>
                  <a:cubicBezTo>
                    <a:pt x="267" y="124"/>
                    <a:pt x="315" y="143"/>
                    <a:pt x="325" y="143"/>
                  </a:cubicBezTo>
                  <a:cubicBezTo>
                    <a:pt x="353" y="134"/>
                    <a:pt x="344" y="105"/>
                    <a:pt x="382" y="115"/>
                  </a:cubicBezTo>
                  <a:cubicBezTo>
                    <a:pt x="420" y="124"/>
                    <a:pt x="449" y="134"/>
                    <a:pt x="449" y="77"/>
                  </a:cubicBezTo>
                  <a:cubicBezTo>
                    <a:pt x="449" y="0"/>
                    <a:pt x="506" y="29"/>
                    <a:pt x="573" y="19"/>
                  </a:cubicBezTo>
                  <a:cubicBezTo>
                    <a:pt x="582" y="29"/>
                    <a:pt x="601" y="38"/>
                    <a:pt x="620" y="48"/>
                  </a:cubicBezTo>
                  <a:cubicBezTo>
                    <a:pt x="639" y="48"/>
                    <a:pt x="659" y="58"/>
                    <a:pt x="668" y="67"/>
                  </a:cubicBezTo>
                  <a:cubicBezTo>
                    <a:pt x="687" y="77"/>
                    <a:pt x="697" y="77"/>
                    <a:pt x="706" y="5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 name="Freeform 31"/>
            <p:cNvSpPr>
              <a:spLocks noChangeArrowheads="1"/>
            </p:cNvSpPr>
            <p:nvPr/>
          </p:nvSpPr>
          <p:spPr bwMode="auto">
            <a:xfrm>
              <a:off x="16264610" y="6473748"/>
              <a:ext cx="521065" cy="411624"/>
            </a:xfrm>
            <a:custGeom>
              <a:avLst/>
              <a:gdLst>
                <a:gd name="T0" fmla="*/ 400 w 1050"/>
                <a:gd name="T1" fmla="*/ 19 h 831"/>
                <a:gd name="T2" fmla="*/ 400 w 1050"/>
                <a:gd name="T3" fmla="*/ 19 h 831"/>
                <a:gd name="T4" fmla="*/ 457 w 1050"/>
                <a:gd name="T5" fmla="*/ 19 h 831"/>
                <a:gd name="T6" fmla="*/ 534 w 1050"/>
                <a:gd name="T7" fmla="*/ 47 h 831"/>
                <a:gd name="T8" fmla="*/ 591 w 1050"/>
                <a:gd name="T9" fmla="*/ 57 h 831"/>
                <a:gd name="T10" fmla="*/ 601 w 1050"/>
                <a:gd name="T11" fmla="*/ 86 h 831"/>
                <a:gd name="T12" fmla="*/ 791 w 1050"/>
                <a:gd name="T13" fmla="*/ 47 h 831"/>
                <a:gd name="T14" fmla="*/ 991 w 1050"/>
                <a:gd name="T15" fmla="*/ 29 h 831"/>
                <a:gd name="T16" fmla="*/ 991 w 1050"/>
                <a:gd name="T17" fmla="*/ 29 h 831"/>
                <a:gd name="T18" fmla="*/ 972 w 1050"/>
                <a:gd name="T19" fmla="*/ 124 h 831"/>
                <a:gd name="T20" fmla="*/ 1001 w 1050"/>
                <a:gd name="T21" fmla="*/ 238 h 831"/>
                <a:gd name="T22" fmla="*/ 963 w 1050"/>
                <a:gd name="T23" fmla="*/ 315 h 831"/>
                <a:gd name="T24" fmla="*/ 925 w 1050"/>
                <a:gd name="T25" fmla="*/ 372 h 831"/>
                <a:gd name="T26" fmla="*/ 887 w 1050"/>
                <a:gd name="T27" fmla="*/ 458 h 831"/>
                <a:gd name="T28" fmla="*/ 896 w 1050"/>
                <a:gd name="T29" fmla="*/ 458 h 831"/>
                <a:gd name="T30" fmla="*/ 896 w 1050"/>
                <a:gd name="T31" fmla="*/ 458 h 831"/>
                <a:gd name="T32" fmla="*/ 858 w 1050"/>
                <a:gd name="T33" fmla="*/ 467 h 831"/>
                <a:gd name="T34" fmla="*/ 810 w 1050"/>
                <a:gd name="T35" fmla="*/ 448 h 831"/>
                <a:gd name="T36" fmla="*/ 763 w 1050"/>
                <a:gd name="T37" fmla="*/ 419 h 831"/>
                <a:gd name="T38" fmla="*/ 639 w 1050"/>
                <a:gd name="T39" fmla="*/ 477 h 831"/>
                <a:gd name="T40" fmla="*/ 572 w 1050"/>
                <a:gd name="T41" fmla="*/ 515 h 831"/>
                <a:gd name="T42" fmla="*/ 515 w 1050"/>
                <a:gd name="T43" fmla="*/ 543 h 831"/>
                <a:gd name="T44" fmla="*/ 438 w 1050"/>
                <a:gd name="T45" fmla="*/ 515 h 831"/>
                <a:gd name="T46" fmla="*/ 400 w 1050"/>
                <a:gd name="T47" fmla="*/ 438 h 831"/>
                <a:gd name="T48" fmla="*/ 372 w 1050"/>
                <a:gd name="T49" fmla="*/ 505 h 831"/>
                <a:gd name="T50" fmla="*/ 315 w 1050"/>
                <a:gd name="T51" fmla="*/ 515 h 831"/>
                <a:gd name="T52" fmla="*/ 315 w 1050"/>
                <a:gd name="T53" fmla="*/ 601 h 831"/>
                <a:gd name="T54" fmla="*/ 248 w 1050"/>
                <a:gd name="T55" fmla="*/ 629 h 831"/>
                <a:gd name="T56" fmla="*/ 200 w 1050"/>
                <a:gd name="T57" fmla="*/ 639 h 831"/>
                <a:gd name="T58" fmla="*/ 190 w 1050"/>
                <a:gd name="T59" fmla="*/ 715 h 831"/>
                <a:gd name="T60" fmla="*/ 219 w 1050"/>
                <a:gd name="T61" fmla="*/ 830 h 831"/>
                <a:gd name="T62" fmla="*/ 219 w 1050"/>
                <a:gd name="T63" fmla="*/ 830 h 831"/>
                <a:gd name="T64" fmla="*/ 133 w 1050"/>
                <a:gd name="T65" fmla="*/ 830 h 831"/>
                <a:gd name="T66" fmla="*/ 133 w 1050"/>
                <a:gd name="T67" fmla="*/ 830 h 831"/>
                <a:gd name="T68" fmla="*/ 133 w 1050"/>
                <a:gd name="T69" fmla="*/ 734 h 831"/>
                <a:gd name="T70" fmla="*/ 105 w 1050"/>
                <a:gd name="T71" fmla="*/ 696 h 831"/>
                <a:gd name="T72" fmla="*/ 95 w 1050"/>
                <a:gd name="T73" fmla="*/ 658 h 831"/>
                <a:gd name="T74" fmla="*/ 66 w 1050"/>
                <a:gd name="T75" fmla="*/ 601 h 831"/>
                <a:gd name="T76" fmla="*/ 28 w 1050"/>
                <a:gd name="T77" fmla="*/ 543 h 831"/>
                <a:gd name="T78" fmla="*/ 9 w 1050"/>
                <a:gd name="T79" fmla="*/ 505 h 831"/>
                <a:gd name="T80" fmla="*/ 9 w 1050"/>
                <a:gd name="T81" fmla="*/ 419 h 831"/>
                <a:gd name="T82" fmla="*/ 9 w 1050"/>
                <a:gd name="T83" fmla="*/ 419 h 831"/>
                <a:gd name="T84" fmla="*/ 9 w 1050"/>
                <a:gd name="T85" fmla="*/ 372 h 831"/>
                <a:gd name="T86" fmla="*/ 0 w 1050"/>
                <a:gd name="T87" fmla="*/ 333 h 831"/>
                <a:gd name="T88" fmla="*/ 0 w 1050"/>
                <a:gd name="T89" fmla="*/ 296 h 831"/>
                <a:gd name="T90" fmla="*/ 0 w 1050"/>
                <a:gd name="T91" fmla="*/ 276 h 831"/>
                <a:gd name="T92" fmla="*/ 0 w 1050"/>
                <a:gd name="T93" fmla="*/ 276 h 831"/>
                <a:gd name="T94" fmla="*/ 210 w 1050"/>
                <a:gd name="T95" fmla="*/ 286 h 831"/>
                <a:gd name="T96" fmla="*/ 257 w 1050"/>
                <a:gd name="T97" fmla="*/ 296 h 831"/>
                <a:gd name="T98" fmla="*/ 286 w 1050"/>
                <a:gd name="T99" fmla="*/ 286 h 831"/>
                <a:gd name="T100" fmla="*/ 305 w 1050"/>
                <a:gd name="T101" fmla="*/ 257 h 831"/>
                <a:gd name="T102" fmla="*/ 305 w 1050"/>
                <a:gd name="T103" fmla="*/ 238 h 831"/>
                <a:gd name="T104" fmla="*/ 362 w 1050"/>
                <a:gd name="T105" fmla="*/ 200 h 831"/>
                <a:gd name="T106" fmla="*/ 381 w 1050"/>
                <a:gd name="T107" fmla="*/ 105 h 831"/>
                <a:gd name="T108" fmla="*/ 400 w 1050"/>
                <a:gd name="T109" fmla="*/ 19 h 8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50" h="831">
                  <a:moveTo>
                    <a:pt x="400" y="19"/>
                  </a:moveTo>
                  <a:lnTo>
                    <a:pt x="400" y="19"/>
                  </a:lnTo>
                  <a:cubicBezTo>
                    <a:pt x="419" y="9"/>
                    <a:pt x="448" y="38"/>
                    <a:pt x="457" y="19"/>
                  </a:cubicBezTo>
                  <a:cubicBezTo>
                    <a:pt x="486" y="0"/>
                    <a:pt x="505" y="47"/>
                    <a:pt x="534" y="47"/>
                  </a:cubicBezTo>
                  <a:cubicBezTo>
                    <a:pt x="553" y="47"/>
                    <a:pt x="572" y="47"/>
                    <a:pt x="591" y="57"/>
                  </a:cubicBezTo>
                  <a:cubicBezTo>
                    <a:pt x="620" y="67"/>
                    <a:pt x="601" y="67"/>
                    <a:pt x="601" y="86"/>
                  </a:cubicBezTo>
                  <a:cubicBezTo>
                    <a:pt x="667" y="95"/>
                    <a:pt x="734" y="67"/>
                    <a:pt x="791" y="47"/>
                  </a:cubicBezTo>
                  <a:cubicBezTo>
                    <a:pt x="858" y="38"/>
                    <a:pt x="925" y="38"/>
                    <a:pt x="991" y="29"/>
                  </a:cubicBezTo>
                  <a:lnTo>
                    <a:pt x="991" y="29"/>
                  </a:lnTo>
                  <a:cubicBezTo>
                    <a:pt x="972" y="124"/>
                    <a:pt x="972" y="124"/>
                    <a:pt x="972" y="124"/>
                  </a:cubicBezTo>
                  <a:cubicBezTo>
                    <a:pt x="963" y="171"/>
                    <a:pt x="963" y="210"/>
                    <a:pt x="1001" y="238"/>
                  </a:cubicBezTo>
                  <a:cubicBezTo>
                    <a:pt x="1049" y="276"/>
                    <a:pt x="982" y="296"/>
                    <a:pt x="963" y="315"/>
                  </a:cubicBezTo>
                  <a:cubicBezTo>
                    <a:pt x="953" y="333"/>
                    <a:pt x="934" y="353"/>
                    <a:pt x="925" y="372"/>
                  </a:cubicBezTo>
                  <a:cubicBezTo>
                    <a:pt x="915" y="400"/>
                    <a:pt x="906" y="438"/>
                    <a:pt x="887" y="458"/>
                  </a:cubicBezTo>
                  <a:lnTo>
                    <a:pt x="896" y="458"/>
                  </a:lnTo>
                  <a:lnTo>
                    <a:pt x="896" y="458"/>
                  </a:lnTo>
                  <a:cubicBezTo>
                    <a:pt x="887" y="477"/>
                    <a:pt x="877" y="477"/>
                    <a:pt x="858" y="467"/>
                  </a:cubicBezTo>
                  <a:cubicBezTo>
                    <a:pt x="849" y="458"/>
                    <a:pt x="829" y="448"/>
                    <a:pt x="810" y="448"/>
                  </a:cubicBezTo>
                  <a:cubicBezTo>
                    <a:pt x="791" y="438"/>
                    <a:pt x="772" y="429"/>
                    <a:pt x="763" y="419"/>
                  </a:cubicBezTo>
                  <a:cubicBezTo>
                    <a:pt x="696" y="429"/>
                    <a:pt x="639" y="400"/>
                    <a:pt x="639" y="477"/>
                  </a:cubicBezTo>
                  <a:cubicBezTo>
                    <a:pt x="639" y="534"/>
                    <a:pt x="610" y="524"/>
                    <a:pt x="572" y="515"/>
                  </a:cubicBezTo>
                  <a:cubicBezTo>
                    <a:pt x="534" y="505"/>
                    <a:pt x="543" y="534"/>
                    <a:pt x="515" y="543"/>
                  </a:cubicBezTo>
                  <a:cubicBezTo>
                    <a:pt x="505" y="543"/>
                    <a:pt x="457" y="524"/>
                    <a:pt x="438" y="515"/>
                  </a:cubicBezTo>
                  <a:cubicBezTo>
                    <a:pt x="410" y="505"/>
                    <a:pt x="448" y="438"/>
                    <a:pt x="400" y="438"/>
                  </a:cubicBezTo>
                  <a:cubicBezTo>
                    <a:pt x="372" y="438"/>
                    <a:pt x="381" y="486"/>
                    <a:pt x="372" y="505"/>
                  </a:cubicBezTo>
                  <a:cubicBezTo>
                    <a:pt x="353" y="524"/>
                    <a:pt x="315" y="477"/>
                    <a:pt x="315" y="515"/>
                  </a:cubicBezTo>
                  <a:cubicBezTo>
                    <a:pt x="315" y="534"/>
                    <a:pt x="305" y="582"/>
                    <a:pt x="315" y="601"/>
                  </a:cubicBezTo>
                  <a:cubicBezTo>
                    <a:pt x="324" y="629"/>
                    <a:pt x="276" y="667"/>
                    <a:pt x="248" y="629"/>
                  </a:cubicBezTo>
                  <a:cubicBezTo>
                    <a:pt x="219" y="629"/>
                    <a:pt x="210" y="610"/>
                    <a:pt x="200" y="639"/>
                  </a:cubicBezTo>
                  <a:cubicBezTo>
                    <a:pt x="190" y="667"/>
                    <a:pt x="200" y="696"/>
                    <a:pt x="190" y="715"/>
                  </a:cubicBezTo>
                  <a:cubicBezTo>
                    <a:pt x="219" y="830"/>
                    <a:pt x="219" y="830"/>
                    <a:pt x="219" y="830"/>
                  </a:cubicBezTo>
                  <a:lnTo>
                    <a:pt x="219" y="830"/>
                  </a:lnTo>
                  <a:cubicBezTo>
                    <a:pt x="190" y="830"/>
                    <a:pt x="162" y="830"/>
                    <a:pt x="133" y="830"/>
                  </a:cubicBezTo>
                  <a:lnTo>
                    <a:pt x="133" y="830"/>
                  </a:lnTo>
                  <a:cubicBezTo>
                    <a:pt x="124" y="810"/>
                    <a:pt x="124" y="753"/>
                    <a:pt x="133" y="734"/>
                  </a:cubicBezTo>
                  <a:cubicBezTo>
                    <a:pt x="162" y="705"/>
                    <a:pt x="114" y="715"/>
                    <a:pt x="105" y="696"/>
                  </a:cubicBezTo>
                  <a:cubicBezTo>
                    <a:pt x="95" y="687"/>
                    <a:pt x="95" y="667"/>
                    <a:pt x="95" y="658"/>
                  </a:cubicBezTo>
                  <a:cubicBezTo>
                    <a:pt x="86" y="639"/>
                    <a:pt x="76" y="620"/>
                    <a:pt x="66" y="601"/>
                  </a:cubicBezTo>
                  <a:cubicBezTo>
                    <a:pt x="66" y="563"/>
                    <a:pt x="38" y="563"/>
                    <a:pt x="28" y="543"/>
                  </a:cubicBezTo>
                  <a:cubicBezTo>
                    <a:pt x="19" y="524"/>
                    <a:pt x="19" y="515"/>
                    <a:pt x="9" y="505"/>
                  </a:cubicBezTo>
                  <a:cubicBezTo>
                    <a:pt x="9" y="419"/>
                    <a:pt x="9" y="419"/>
                    <a:pt x="9" y="419"/>
                  </a:cubicBezTo>
                  <a:lnTo>
                    <a:pt x="9" y="419"/>
                  </a:lnTo>
                  <a:cubicBezTo>
                    <a:pt x="9" y="400"/>
                    <a:pt x="9" y="391"/>
                    <a:pt x="9" y="372"/>
                  </a:cubicBezTo>
                  <a:cubicBezTo>
                    <a:pt x="9" y="362"/>
                    <a:pt x="0" y="343"/>
                    <a:pt x="0" y="333"/>
                  </a:cubicBezTo>
                  <a:cubicBezTo>
                    <a:pt x="0" y="324"/>
                    <a:pt x="9" y="305"/>
                    <a:pt x="0" y="296"/>
                  </a:cubicBezTo>
                  <a:cubicBezTo>
                    <a:pt x="0" y="296"/>
                    <a:pt x="0" y="286"/>
                    <a:pt x="0" y="276"/>
                  </a:cubicBezTo>
                  <a:lnTo>
                    <a:pt x="0" y="276"/>
                  </a:lnTo>
                  <a:cubicBezTo>
                    <a:pt x="210" y="286"/>
                    <a:pt x="210" y="286"/>
                    <a:pt x="210" y="286"/>
                  </a:cubicBezTo>
                  <a:cubicBezTo>
                    <a:pt x="229" y="286"/>
                    <a:pt x="248" y="296"/>
                    <a:pt x="257" y="296"/>
                  </a:cubicBezTo>
                  <a:cubicBezTo>
                    <a:pt x="257" y="296"/>
                    <a:pt x="276" y="286"/>
                    <a:pt x="286" y="286"/>
                  </a:cubicBezTo>
                  <a:cubicBezTo>
                    <a:pt x="286" y="276"/>
                    <a:pt x="295" y="267"/>
                    <a:pt x="305" y="257"/>
                  </a:cubicBezTo>
                  <a:cubicBezTo>
                    <a:pt x="315" y="248"/>
                    <a:pt x="305" y="248"/>
                    <a:pt x="305" y="238"/>
                  </a:cubicBezTo>
                  <a:cubicBezTo>
                    <a:pt x="324" y="219"/>
                    <a:pt x="353" y="219"/>
                    <a:pt x="362" y="200"/>
                  </a:cubicBezTo>
                  <a:cubicBezTo>
                    <a:pt x="372" y="171"/>
                    <a:pt x="372" y="133"/>
                    <a:pt x="381" y="105"/>
                  </a:cubicBezTo>
                  <a:cubicBezTo>
                    <a:pt x="391" y="76"/>
                    <a:pt x="400" y="47"/>
                    <a:pt x="400" y="1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 name="Freeform 32"/>
            <p:cNvSpPr>
              <a:spLocks noChangeArrowheads="1"/>
            </p:cNvSpPr>
            <p:nvPr/>
          </p:nvSpPr>
          <p:spPr bwMode="auto">
            <a:xfrm>
              <a:off x="15951533" y="4128804"/>
              <a:ext cx="715916" cy="650278"/>
            </a:xfrm>
            <a:custGeom>
              <a:avLst/>
              <a:gdLst>
                <a:gd name="T0" fmla="*/ 86 w 1441"/>
                <a:gd name="T1" fmla="*/ 115 h 1308"/>
                <a:gd name="T2" fmla="*/ 86 w 1441"/>
                <a:gd name="T3" fmla="*/ 115 h 1308"/>
                <a:gd name="T4" fmla="*/ 181 w 1441"/>
                <a:gd name="T5" fmla="*/ 105 h 1308"/>
                <a:gd name="T6" fmla="*/ 315 w 1441"/>
                <a:gd name="T7" fmla="*/ 96 h 1308"/>
                <a:gd name="T8" fmla="*/ 449 w 1441"/>
                <a:gd name="T9" fmla="*/ 29 h 1308"/>
                <a:gd name="T10" fmla="*/ 725 w 1441"/>
                <a:gd name="T11" fmla="*/ 29 h 1308"/>
                <a:gd name="T12" fmla="*/ 887 w 1441"/>
                <a:gd name="T13" fmla="*/ 67 h 1308"/>
                <a:gd name="T14" fmla="*/ 1049 w 1441"/>
                <a:gd name="T15" fmla="*/ 143 h 1308"/>
                <a:gd name="T16" fmla="*/ 1068 w 1441"/>
                <a:gd name="T17" fmla="*/ 401 h 1308"/>
                <a:gd name="T18" fmla="*/ 1107 w 1441"/>
                <a:gd name="T19" fmla="*/ 448 h 1308"/>
                <a:gd name="T20" fmla="*/ 1107 w 1441"/>
                <a:gd name="T21" fmla="*/ 487 h 1308"/>
                <a:gd name="T22" fmla="*/ 1107 w 1441"/>
                <a:gd name="T23" fmla="*/ 515 h 1308"/>
                <a:gd name="T24" fmla="*/ 1154 w 1441"/>
                <a:gd name="T25" fmla="*/ 544 h 1308"/>
                <a:gd name="T26" fmla="*/ 1154 w 1441"/>
                <a:gd name="T27" fmla="*/ 544 h 1308"/>
                <a:gd name="T28" fmla="*/ 1173 w 1441"/>
                <a:gd name="T29" fmla="*/ 630 h 1308"/>
                <a:gd name="T30" fmla="*/ 1221 w 1441"/>
                <a:gd name="T31" fmla="*/ 677 h 1308"/>
                <a:gd name="T32" fmla="*/ 1192 w 1441"/>
                <a:gd name="T33" fmla="*/ 811 h 1308"/>
                <a:gd name="T34" fmla="*/ 1173 w 1441"/>
                <a:gd name="T35" fmla="*/ 925 h 1308"/>
                <a:gd name="T36" fmla="*/ 1164 w 1441"/>
                <a:gd name="T37" fmla="*/ 992 h 1308"/>
                <a:gd name="T38" fmla="*/ 1154 w 1441"/>
                <a:gd name="T39" fmla="*/ 1040 h 1308"/>
                <a:gd name="T40" fmla="*/ 1240 w 1441"/>
                <a:gd name="T41" fmla="*/ 1087 h 1308"/>
                <a:gd name="T42" fmla="*/ 1402 w 1441"/>
                <a:gd name="T43" fmla="*/ 1183 h 1308"/>
                <a:gd name="T44" fmla="*/ 1383 w 1441"/>
                <a:gd name="T45" fmla="*/ 1259 h 1308"/>
                <a:gd name="T46" fmla="*/ 1383 w 1441"/>
                <a:gd name="T47" fmla="*/ 1259 h 1308"/>
                <a:gd name="T48" fmla="*/ 1335 w 1441"/>
                <a:gd name="T49" fmla="*/ 1192 h 1308"/>
                <a:gd name="T50" fmla="*/ 1221 w 1441"/>
                <a:gd name="T51" fmla="*/ 1135 h 1308"/>
                <a:gd name="T52" fmla="*/ 1011 w 1441"/>
                <a:gd name="T53" fmla="*/ 1250 h 1308"/>
                <a:gd name="T54" fmla="*/ 830 w 1441"/>
                <a:gd name="T55" fmla="*/ 1240 h 1308"/>
                <a:gd name="T56" fmla="*/ 658 w 1441"/>
                <a:gd name="T57" fmla="*/ 1250 h 1308"/>
                <a:gd name="T58" fmla="*/ 591 w 1441"/>
                <a:gd name="T59" fmla="*/ 1211 h 1308"/>
                <a:gd name="T60" fmla="*/ 496 w 1441"/>
                <a:gd name="T61" fmla="*/ 1268 h 1308"/>
                <a:gd name="T62" fmla="*/ 353 w 1441"/>
                <a:gd name="T63" fmla="*/ 1230 h 1308"/>
                <a:gd name="T64" fmla="*/ 277 w 1441"/>
                <a:gd name="T65" fmla="*/ 1049 h 1308"/>
                <a:gd name="T66" fmla="*/ 210 w 1441"/>
                <a:gd name="T67" fmla="*/ 935 h 1308"/>
                <a:gd name="T68" fmla="*/ 144 w 1441"/>
                <a:gd name="T69" fmla="*/ 820 h 1308"/>
                <a:gd name="T70" fmla="*/ 144 w 1441"/>
                <a:gd name="T71" fmla="*/ 820 h 1308"/>
                <a:gd name="T72" fmla="*/ 115 w 1441"/>
                <a:gd name="T73" fmla="*/ 754 h 1308"/>
                <a:gd name="T74" fmla="*/ 57 w 1441"/>
                <a:gd name="T75" fmla="*/ 477 h 1308"/>
                <a:gd name="T76" fmla="*/ 115 w 1441"/>
                <a:gd name="T77" fmla="*/ 258 h 1308"/>
                <a:gd name="T78" fmla="*/ 86 w 1441"/>
                <a:gd name="T79" fmla="*/ 115 h 13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441" h="1308">
                  <a:moveTo>
                    <a:pt x="86" y="115"/>
                  </a:moveTo>
                  <a:lnTo>
                    <a:pt x="86" y="115"/>
                  </a:lnTo>
                  <a:cubicBezTo>
                    <a:pt x="124" y="115"/>
                    <a:pt x="153" y="143"/>
                    <a:pt x="181" y="105"/>
                  </a:cubicBezTo>
                  <a:cubicBezTo>
                    <a:pt x="229" y="48"/>
                    <a:pt x="248" y="76"/>
                    <a:pt x="315" y="96"/>
                  </a:cubicBezTo>
                  <a:cubicBezTo>
                    <a:pt x="372" y="105"/>
                    <a:pt x="391" y="38"/>
                    <a:pt x="449" y="29"/>
                  </a:cubicBezTo>
                  <a:cubicBezTo>
                    <a:pt x="515" y="10"/>
                    <a:pt x="649" y="29"/>
                    <a:pt x="725" y="29"/>
                  </a:cubicBezTo>
                  <a:cubicBezTo>
                    <a:pt x="773" y="19"/>
                    <a:pt x="878" y="0"/>
                    <a:pt x="887" y="67"/>
                  </a:cubicBezTo>
                  <a:cubicBezTo>
                    <a:pt x="887" y="200"/>
                    <a:pt x="1059" y="96"/>
                    <a:pt x="1049" y="143"/>
                  </a:cubicBezTo>
                  <a:cubicBezTo>
                    <a:pt x="1030" y="220"/>
                    <a:pt x="1002" y="334"/>
                    <a:pt x="1068" y="401"/>
                  </a:cubicBezTo>
                  <a:cubicBezTo>
                    <a:pt x="1087" y="420"/>
                    <a:pt x="1107" y="420"/>
                    <a:pt x="1107" y="448"/>
                  </a:cubicBezTo>
                  <a:cubicBezTo>
                    <a:pt x="1107" y="458"/>
                    <a:pt x="1107" y="467"/>
                    <a:pt x="1107" y="487"/>
                  </a:cubicBezTo>
                  <a:cubicBezTo>
                    <a:pt x="1107" y="496"/>
                    <a:pt x="1107" y="506"/>
                    <a:pt x="1107" y="515"/>
                  </a:cubicBezTo>
                  <a:cubicBezTo>
                    <a:pt x="1154" y="544"/>
                    <a:pt x="1154" y="544"/>
                    <a:pt x="1154" y="544"/>
                  </a:cubicBezTo>
                  <a:lnTo>
                    <a:pt x="1154" y="544"/>
                  </a:lnTo>
                  <a:cubicBezTo>
                    <a:pt x="1154" y="572"/>
                    <a:pt x="1164" y="601"/>
                    <a:pt x="1173" y="630"/>
                  </a:cubicBezTo>
                  <a:cubicBezTo>
                    <a:pt x="1183" y="649"/>
                    <a:pt x="1202" y="658"/>
                    <a:pt x="1221" y="677"/>
                  </a:cubicBezTo>
                  <a:cubicBezTo>
                    <a:pt x="1259" y="725"/>
                    <a:pt x="1231" y="773"/>
                    <a:pt x="1192" y="811"/>
                  </a:cubicBezTo>
                  <a:cubicBezTo>
                    <a:pt x="1164" y="849"/>
                    <a:pt x="1164" y="887"/>
                    <a:pt x="1173" y="925"/>
                  </a:cubicBezTo>
                  <a:cubicBezTo>
                    <a:pt x="1173" y="954"/>
                    <a:pt x="1173" y="973"/>
                    <a:pt x="1164" y="992"/>
                  </a:cubicBezTo>
                  <a:cubicBezTo>
                    <a:pt x="1164" y="1011"/>
                    <a:pt x="1154" y="1021"/>
                    <a:pt x="1154" y="1040"/>
                  </a:cubicBezTo>
                  <a:cubicBezTo>
                    <a:pt x="1164" y="1068"/>
                    <a:pt x="1212" y="1087"/>
                    <a:pt x="1240" y="1087"/>
                  </a:cubicBezTo>
                  <a:cubicBezTo>
                    <a:pt x="1278" y="1087"/>
                    <a:pt x="1383" y="1145"/>
                    <a:pt x="1402" y="1183"/>
                  </a:cubicBezTo>
                  <a:cubicBezTo>
                    <a:pt x="1421" y="1221"/>
                    <a:pt x="1440" y="1259"/>
                    <a:pt x="1383" y="1259"/>
                  </a:cubicBezTo>
                  <a:lnTo>
                    <a:pt x="1383" y="1259"/>
                  </a:lnTo>
                  <a:cubicBezTo>
                    <a:pt x="1335" y="1259"/>
                    <a:pt x="1345" y="1221"/>
                    <a:pt x="1335" y="1192"/>
                  </a:cubicBezTo>
                  <a:cubicBezTo>
                    <a:pt x="1307" y="1164"/>
                    <a:pt x="1259" y="1145"/>
                    <a:pt x="1221" y="1135"/>
                  </a:cubicBezTo>
                  <a:cubicBezTo>
                    <a:pt x="1107" y="1097"/>
                    <a:pt x="1087" y="1202"/>
                    <a:pt x="1011" y="1250"/>
                  </a:cubicBezTo>
                  <a:cubicBezTo>
                    <a:pt x="954" y="1278"/>
                    <a:pt x="887" y="1240"/>
                    <a:pt x="830" y="1240"/>
                  </a:cubicBezTo>
                  <a:cubicBezTo>
                    <a:pt x="782" y="1240"/>
                    <a:pt x="706" y="1268"/>
                    <a:pt x="658" y="1250"/>
                  </a:cubicBezTo>
                  <a:cubicBezTo>
                    <a:pt x="630" y="1240"/>
                    <a:pt x="620" y="1211"/>
                    <a:pt x="591" y="1211"/>
                  </a:cubicBezTo>
                  <a:cubicBezTo>
                    <a:pt x="563" y="1202"/>
                    <a:pt x="525" y="1250"/>
                    <a:pt x="496" y="1268"/>
                  </a:cubicBezTo>
                  <a:cubicBezTo>
                    <a:pt x="420" y="1307"/>
                    <a:pt x="401" y="1268"/>
                    <a:pt x="353" y="1230"/>
                  </a:cubicBezTo>
                  <a:cubicBezTo>
                    <a:pt x="296" y="1173"/>
                    <a:pt x="306" y="1116"/>
                    <a:pt x="277" y="1049"/>
                  </a:cubicBezTo>
                  <a:cubicBezTo>
                    <a:pt x="258" y="1011"/>
                    <a:pt x="220" y="973"/>
                    <a:pt x="210" y="935"/>
                  </a:cubicBezTo>
                  <a:cubicBezTo>
                    <a:pt x="191" y="859"/>
                    <a:pt x="201" y="878"/>
                    <a:pt x="144" y="820"/>
                  </a:cubicBezTo>
                  <a:lnTo>
                    <a:pt x="144" y="820"/>
                  </a:lnTo>
                  <a:cubicBezTo>
                    <a:pt x="115" y="754"/>
                    <a:pt x="115" y="754"/>
                    <a:pt x="115" y="754"/>
                  </a:cubicBezTo>
                  <a:cubicBezTo>
                    <a:pt x="86" y="658"/>
                    <a:pt x="124" y="572"/>
                    <a:pt x="57" y="477"/>
                  </a:cubicBezTo>
                  <a:cubicBezTo>
                    <a:pt x="0" y="391"/>
                    <a:pt x="57" y="325"/>
                    <a:pt x="115" y="258"/>
                  </a:cubicBezTo>
                  <a:cubicBezTo>
                    <a:pt x="144" y="229"/>
                    <a:pt x="86" y="153"/>
                    <a:pt x="86" y="11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 name="Freeform 33"/>
            <p:cNvSpPr>
              <a:spLocks noChangeArrowheads="1"/>
            </p:cNvSpPr>
            <p:nvPr/>
          </p:nvSpPr>
          <p:spPr bwMode="auto">
            <a:xfrm>
              <a:off x="16525144" y="3647114"/>
              <a:ext cx="976450" cy="1661824"/>
            </a:xfrm>
            <a:custGeom>
              <a:avLst/>
              <a:gdLst>
                <a:gd name="T0" fmla="*/ 0 w 1965"/>
                <a:gd name="T1" fmla="*/ 1516 h 3348"/>
                <a:gd name="T2" fmla="*/ 153 w 1965"/>
                <a:gd name="T3" fmla="*/ 1382 h 3348"/>
                <a:gd name="T4" fmla="*/ 353 w 1965"/>
                <a:gd name="T5" fmla="*/ 1153 h 3348"/>
                <a:gd name="T6" fmla="*/ 391 w 1965"/>
                <a:gd name="T7" fmla="*/ 953 h 3348"/>
                <a:gd name="T8" fmla="*/ 458 w 1965"/>
                <a:gd name="T9" fmla="*/ 810 h 3348"/>
                <a:gd name="T10" fmla="*/ 534 w 1965"/>
                <a:gd name="T11" fmla="*/ 686 h 3348"/>
                <a:gd name="T12" fmla="*/ 630 w 1965"/>
                <a:gd name="T13" fmla="*/ 591 h 3348"/>
                <a:gd name="T14" fmla="*/ 716 w 1965"/>
                <a:gd name="T15" fmla="*/ 514 h 3348"/>
                <a:gd name="T16" fmla="*/ 801 w 1965"/>
                <a:gd name="T17" fmla="*/ 505 h 3348"/>
                <a:gd name="T18" fmla="*/ 839 w 1965"/>
                <a:gd name="T19" fmla="*/ 286 h 3348"/>
                <a:gd name="T20" fmla="*/ 992 w 1965"/>
                <a:gd name="T21" fmla="*/ 190 h 3348"/>
                <a:gd name="T22" fmla="*/ 1240 w 1965"/>
                <a:gd name="T23" fmla="*/ 47 h 3348"/>
                <a:gd name="T24" fmla="*/ 1544 w 1965"/>
                <a:gd name="T25" fmla="*/ 343 h 3348"/>
                <a:gd name="T26" fmla="*/ 1783 w 1965"/>
                <a:gd name="T27" fmla="*/ 448 h 3348"/>
                <a:gd name="T28" fmla="*/ 1811 w 1965"/>
                <a:gd name="T29" fmla="*/ 667 h 3348"/>
                <a:gd name="T30" fmla="*/ 1964 w 1965"/>
                <a:gd name="T31" fmla="*/ 763 h 3348"/>
                <a:gd name="T32" fmla="*/ 1945 w 1965"/>
                <a:gd name="T33" fmla="*/ 839 h 3348"/>
                <a:gd name="T34" fmla="*/ 1868 w 1965"/>
                <a:gd name="T35" fmla="*/ 953 h 3348"/>
                <a:gd name="T36" fmla="*/ 1649 w 1965"/>
                <a:gd name="T37" fmla="*/ 886 h 3348"/>
                <a:gd name="T38" fmla="*/ 1496 w 1965"/>
                <a:gd name="T39" fmla="*/ 991 h 3348"/>
                <a:gd name="T40" fmla="*/ 1450 w 1965"/>
                <a:gd name="T41" fmla="*/ 1153 h 3348"/>
                <a:gd name="T42" fmla="*/ 1240 w 1965"/>
                <a:gd name="T43" fmla="*/ 1535 h 3348"/>
                <a:gd name="T44" fmla="*/ 1173 w 1965"/>
                <a:gd name="T45" fmla="*/ 2117 h 3348"/>
                <a:gd name="T46" fmla="*/ 1192 w 1965"/>
                <a:gd name="T47" fmla="*/ 2365 h 3348"/>
                <a:gd name="T48" fmla="*/ 1288 w 1965"/>
                <a:gd name="T49" fmla="*/ 2632 h 3348"/>
                <a:gd name="T50" fmla="*/ 1250 w 1965"/>
                <a:gd name="T51" fmla="*/ 2670 h 3348"/>
                <a:gd name="T52" fmla="*/ 1154 w 1965"/>
                <a:gd name="T53" fmla="*/ 2899 h 3348"/>
                <a:gd name="T54" fmla="*/ 1030 w 1965"/>
                <a:gd name="T55" fmla="*/ 3242 h 3348"/>
                <a:gd name="T56" fmla="*/ 582 w 1965"/>
                <a:gd name="T57" fmla="*/ 3270 h 3348"/>
                <a:gd name="T58" fmla="*/ 496 w 1965"/>
                <a:gd name="T59" fmla="*/ 3118 h 3348"/>
                <a:gd name="T60" fmla="*/ 363 w 1965"/>
                <a:gd name="T61" fmla="*/ 2927 h 3348"/>
                <a:gd name="T62" fmla="*/ 296 w 1965"/>
                <a:gd name="T63" fmla="*/ 2870 h 3348"/>
                <a:gd name="T64" fmla="*/ 296 w 1965"/>
                <a:gd name="T65" fmla="*/ 2813 h 3348"/>
                <a:gd name="T66" fmla="*/ 296 w 1965"/>
                <a:gd name="T67" fmla="*/ 2708 h 3348"/>
                <a:gd name="T68" fmla="*/ 277 w 1965"/>
                <a:gd name="T69" fmla="*/ 2355 h 3348"/>
                <a:gd name="T70" fmla="*/ 229 w 1965"/>
                <a:gd name="T71" fmla="*/ 2231 h 3348"/>
                <a:gd name="T72" fmla="*/ 248 w 1965"/>
                <a:gd name="T73" fmla="*/ 2155 h 3348"/>
                <a:gd name="T74" fmla="*/ 0 w 1965"/>
                <a:gd name="T75" fmla="*/ 2012 h 3348"/>
                <a:gd name="T76" fmla="*/ 19 w 1965"/>
                <a:gd name="T77" fmla="*/ 1897 h 3348"/>
                <a:gd name="T78" fmla="*/ 67 w 1965"/>
                <a:gd name="T79" fmla="*/ 1649 h 3348"/>
                <a:gd name="T80" fmla="*/ 0 w 1965"/>
                <a:gd name="T81" fmla="*/ 1516 h 3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65" h="3348">
                  <a:moveTo>
                    <a:pt x="0" y="1516"/>
                  </a:moveTo>
                  <a:lnTo>
                    <a:pt x="0" y="1516"/>
                  </a:lnTo>
                  <a:cubicBezTo>
                    <a:pt x="38" y="1506"/>
                    <a:pt x="48" y="1497"/>
                    <a:pt x="77" y="1468"/>
                  </a:cubicBezTo>
                  <a:cubicBezTo>
                    <a:pt x="105" y="1430"/>
                    <a:pt x="86" y="1382"/>
                    <a:pt x="153" y="1382"/>
                  </a:cubicBezTo>
                  <a:cubicBezTo>
                    <a:pt x="248" y="1382"/>
                    <a:pt x="258" y="1297"/>
                    <a:pt x="315" y="1230"/>
                  </a:cubicBezTo>
                  <a:cubicBezTo>
                    <a:pt x="334" y="1211"/>
                    <a:pt x="363" y="1182"/>
                    <a:pt x="353" y="1153"/>
                  </a:cubicBezTo>
                  <a:cubicBezTo>
                    <a:pt x="344" y="1115"/>
                    <a:pt x="344" y="1077"/>
                    <a:pt x="353" y="1030"/>
                  </a:cubicBezTo>
                  <a:cubicBezTo>
                    <a:pt x="363" y="1010"/>
                    <a:pt x="372" y="972"/>
                    <a:pt x="391" y="953"/>
                  </a:cubicBezTo>
                  <a:cubicBezTo>
                    <a:pt x="429" y="934"/>
                    <a:pt x="467" y="963"/>
                    <a:pt x="487" y="905"/>
                  </a:cubicBezTo>
                  <a:cubicBezTo>
                    <a:pt x="496" y="877"/>
                    <a:pt x="467" y="839"/>
                    <a:pt x="458" y="810"/>
                  </a:cubicBezTo>
                  <a:cubicBezTo>
                    <a:pt x="458" y="791"/>
                    <a:pt x="448" y="724"/>
                    <a:pt x="467" y="715"/>
                  </a:cubicBezTo>
                  <a:cubicBezTo>
                    <a:pt x="487" y="715"/>
                    <a:pt x="515" y="705"/>
                    <a:pt x="534" y="686"/>
                  </a:cubicBezTo>
                  <a:cubicBezTo>
                    <a:pt x="553" y="667"/>
                    <a:pt x="553" y="638"/>
                    <a:pt x="582" y="610"/>
                  </a:cubicBezTo>
                  <a:cubicBezTo>
                    <a:pt x="601" y="600"/>
                    <a:pt x="611" y="600"/>
                    <a:pt x="630" y="591"/>
                  </a:cubicBezTo>
                  <a:cubicBezTo>
                    <a:pt x="639" y="572"/>
                    <a:pt x="658" y="562"/>
                    <a:pt x="677" y="543"/>
                  </a:cubicBezTo>
                  <a:cubicBezTo>
                    <a:pt x="716" y="514"/>
                    <a:pt x="716" y="514"/>
                    <a:pt x="716" y="514"/>
                  </a:cubicBezTo>
                  <a:lnTo>
                    <a:pt x="716" y="514"/>
                  </a:lnTo>
                  <a:cubicBezTo>
                    <a:pt x="725" y="514"/>
                    <a:pt x="792" y="514"/>
                    <a:pt x="801" y="505"/>
                  </a:cubicBezTo>
                  <a:cubicBezTo>
                    <a:pt x="811" y="467"/>
                    <a:pt x="801" y="409"/>
                    <a:pt x="801" y="371"/>
                  </a:cubicBezTo>
                  <a:cubicBezTo>
                    <a:pt x="811" y="343"/>
                    <a:pt x="811" y="295"/>
                    <a:pt x="839" y="286"/>
                  </a:cubicBezTo>
                  <a:cubicBezTo>
                    <a:pt x="859" y="276"/>
                    <a:pt x="887" y="295"/>
                    <a:pt x="906" y="276"/>
                  </a:cubicBezTo>
                  <a:cubicBezTo>
                    <a:pt x="935" y="247"/>
                    <a:pt x="963" y="200"/>
                    <a:pt x="992" y="190"/>
                  </a:cubicBezTo>
                  <a:cubicBezTo>
                    <a:pt x="1040" y="171"/>
                    <a:pt x="1059" y="200"/>
                    <a:pt x="1106" y="152"/>
                  </a:cubicBezTo>
                  <a:cubicBezTo>
                    <a:pt x="1145" y="114"/>
                    <a:pt x="1183" y="76"/>
                    <a:pt x="1240" y="47"/>
                  </a:cubicBezTo>
                  <a:cubicBezTo>
                    <a:pt x="1316" y="0"/>
                    <a:pt x="1393" y="142"/>
                    <a:pt x="1431" y="181"/>
                  </a:cubicBezTo>
                  <a:cubicBezTo>
                    <a:pt x="1487" y="238"/>
                    <a:pt x="1496" y="286"/>
                    <a:pt x="1544" y="343"/>
                  </a:cubicBezTo>
                  <a:cubicBezTo>
                    <a:pt x="1630" y="457"/>
                    <a:pt x="1668" y="162"/>
                    <a:pt x="1716" y="314"/>
                  </a:cubicBezTo>
                  <a:cubicBezTo>
                    <a:pt x="1735" y="381"/>
                    <a:pt x="1744" y="400"/>
                    <a:pt x="1783" y="448"/>
                  </a:cubicBezTo>
                  <a:cubicBezTo>
                    <a:pt x="1802" y="486"/>
                    <a:pt x="1744" y="553"/>
                    <a:pt x="1763" y="591"/>
                  </a:cubicBezTo>
                  <a:cubicBezTo>
                    <a:pt x="1802" y="619"/>
                    <a:pt x="1802" y="629"/>
                    <a:pt x="1811" y="667"/>
                  </a:cubicBezTo>
                  <a:cubicBezTo>
                    <a:pt x="1821" y="705"/>
                    <a:pt x="1811" y="753"/>
                    <a:pt x="1849" y="772"/>
                  </a:cubicBezTo>
                  <a:cubicBezTo>
                    <a:pt x="1878" y="781"/>
                    <a:pt x="1945" y="743"/>
                    <a:pt x="1964" y="763"/>
                  </a:cubicBezTo>
                  <a:lnTo>
                    <a:pt x="1964" y="763"/>
                  </a:lnTo>
                  <a:cubicBezTo>
                    <a:pt x="1945" y="839"/>
                    <a:pt x="1945" y="839"/>
                    <a:pt x="1945" y="839"/>
                  </a:cubicBezTo>
                  <a:cubicBezTo>
                    <a:pt x="1868" y="953"/>
                    <a:pt x="1868" y="953"/>
                    <a:pt x="1868" y="953"/>
                  </a:cubicBezTo>
                  <a:lnTo>
                    <a:pt x="1868" y="953"/>
                  </a:lnTo>
                  <a:cubicBezTo>
                    <a:pt x="1792" y="943"/>
                    <a:pt x="1792" y="943"/>
                    <a:pt x="1792" y="943"/>
                  </a:cubicBezTo>
                  <a:cubicBezTo>
                    <a:pt x="1744" y="915"/>
                    <a:pt x="1716" y="877"/>
                    <a:pt x="1649" y="886"/>
                  </a:cubicBezTo>
                  <a:cubicBezTo>
                    <a:pt x="1601" y="896"/>
                    <a:pt x="1573" y="925"/>
                    <a:pt x="1516" y="915"/>
                  </a:cubicBezTo>
                  <a:cubicBezTo>
                    <a:pt x="1477" y="905"/>
                    <a:pt x="1496" y="972"/>
                    <a:pt x="1496" y="991"/>
                  </a:cubicBezTo>
                  <a:cubicBezTo>
                    <a:pt x="1496" y="1010"/>
                    <a:pt x="1477" y="1020"/>
                    <a:pt x="1468" y="1039"/>
                  </a:cubicBezTo>
                  <a:cubicBezTo>
                    <a:pt x="1459" y="1077"/>
                    <a:pt x="1506" y="1134"/>
                    <a:pt x="1450" y="1153"/>
                  </a:cubicBezTo>
                  <a:cubicBezTo>
                    <a:pt x="1345" y="1192"/>
                    <a:pt x="1421" y="1249"/>
                    <a:pt x="1373" y="1315"/>
                  </a:cubicBezTo>
                  <a:cubicBezTo>
                    <a:pt x="1335" y="1392"/>
                    <a:pt x="1268" y="1449"/>
                    <a:pt x="1240" y="1535"/>
                  </a:cubicBezTo>
                  <a:cubicBezTo>
                    <a:pt x="1230" y="1592"/>
                    <a:pt x="1230" y="1659"/>
                    <a:pt x="1211" y="1716"/>
                  </a:cubicBezTo>
                  <a:cubicBezTo>
                    <a:pt x="1183" y="1821"/>
                    <a:pt x="1164" y="1993"/>
                    <a:pt x="1173" y="2117"/>
                  </a:cubicBezTo>
                  <a:cubicBezTo>
                    <a:pt x="1202" y="2155"/>
                    <a:pt x="1268" y="2183"/>
                    <a:pt x="1259" y="2240"/>
                  </a:cubicBezTo>
                  <a:cubicBezTo>
                    <a:pt x="1250" y="2279"/>
                    <a:pt x="1211" y="2327"/>
                    <a:pt x="1192" y="2365"/>
                  </a:cubicBezTo>
                  <a:cubicBezTo>
                    <a:pt x="1173" y="2403"/>
                    <a:pt x="1145" y="2536"/>
                    <a:pt x="1211" y="2555"/>
                  </a:cubicBezTo>
                  <a:cubicBezTo>
                    <a:pt x="1250" y="2565"/>
                    <a:pt x="1307" y="2574"/>
                    <a:pt x="1288" y="2632"/>
                  </a:cubicBezTo>
                  <a:cubicBezTo>
                    <a:pt x="1250" y="2670"/>
                    <a:pt x="1250" y="2670"/>
                    <a:pt x="1250" y="2670"/>
                  </a:cubicBezTo>
                  <a:lnTo>
                    <a:pt x="1250" y="2670"/>
                  </a:lnTo>
                  <a:cubicBezTo>
                    <a:pt x="1192" y="2746"/>
                    <a:pt x="1192" y="2746"/>
                    <a:pt x="1192" y="2746"/>
                  </a:cubicBezTo>
                  <a:cubicBezTo>
                    <a:pt x="1173" y="2794"/>
                    <a:pt x="1173" y="2851"/>
                    <a:pt x="1154" y="2899"/>
                  </a:cubicBezTo>
                  <a:cubicBezTo>
                    <a:pt x="1125" y="2946"/>
                    <a:pt x="1106" y="2956"/>
                    <a:pt x="1116" y="3013"/>
                  </a:cubicBezTo>
                  <a:cubicBezTo>
                    <a:pt x="1135" y="3147"/>
                    <a:pt x="1135" y="3156"/>
                    <a:pt x="1030" y="3242"/>
                  </a:cubicBezTo>
                  <a:cubicBezTo>
                    <a:pt x="944" y="3309"/>
                    <a:pt x="935" y="3280"/>
                    <a:pt x="839" y="3270"/>
                  </a:cubicBezTo>
                  <a:cubicBezTo>
                    <a:pt x="782" y="3261"/>
                    <a:pt x="611" y="3347"/>
                    <a:pt x="582" y="3270"/>
                  </a:cubicBezTo>
                  <a:cubicBezTo>
                    <a:pt x="572" y="3232"/>
                    <a:pt x="572" y="3194"/>
                    <a:pt x="553" y="3147"/>
                  </a:cubicBezTo>
                  <a:cubicBezTo>
                    <a:pt x="534" y="3128"/>
                    <a:pt x="506" y="3128"/>
                    <a:pt x="496" y="3118"/>
                  </a:cubicBezTo>
                  <a:cubicBezTo>
                    <a:pt x="477" y="3099"/>
                    <a:pt x="477" y="3061"/>
                    <a:pt x="467" y="3032"/>
                  </a:cubicBezTo>
                  <a:cubicBezTo>
                    <a:pt x="448" y="2946"/>
                    <a:pt x="391" y="2994"/>
                    <a:pt x="363" y="2927"/>
                  </a:cubicBezTo>
                  <a:cubicBezTo>
                    <a:pt x="353" y="2899"/>
                    <a:pt x="334" y="2870"/>
                    <a:pt x="296" y="2870"/>
                  </a:cubicBezTo>
                  <a:lnTo>
                    <a:pt x="296" y="2870"/>
                  </a:lnTo>
                  <a:cubicBezTo>
                    <a:pt x="296" y="2861"/>
                    <a:pt x="305" y="2851"/>
                    <a:pt x="296" y="2841"/>
                  </a:cubicBezTo>
                  <a:cubicBezTo>
                    <a:pt x="296" y="2832"/>
                    <a:pt x="296" y="2822"/>
                    <a:pt x="296" y="2813"/>
                  </a:cubicBezTo>
                  <a:cubicBezTo>
                    <a:pt x="296" y="2803"/>
                    <a:pt x="305" y="2784"/>
                    <a:pt x="315" y="2765"/>
                  </a:cubicBezTo>
                  <a:cubicBezTo>
                    <a:pt x="315" y="2746"/>
                    <a:pt x="305" y="2727"/>
                    <a:pt x="296" y="2708"/>
                  </a:cubicBezTo>
                  <a:cubicBezTo>
                    <a:pt x="315" y="2651"/>
                    <a:pt x="334" y="2565"/>
                    <a:pt x="296" y="2507"/>
                  </a:cubicBezTo>
                  <a:cubicBezTo>
                    <a:pt x="267" y="2469"/>
                    <a:pt x="267" y="2403"/>
                    <a:pt x="277" y="2355"/>
                  </a:cubicBezTo>
                  <a:cubicBezTo>
                    <a:pt x="277" y="2327"/>
                    <a:pt x="258" y="2307"/>
                    <a:pt x="239" y="2298"/>
                  </a:cubicBezTo>
                  <a:cubicBezTo>
                    <a:pt x="229" y="2231"/>
                    <a:pt x="229" y="2231"/>
                    <a:pt x="229" y="2231"/>
                  </a:cubicBezTo>
                  <a:lnTo>
                    <a:pt x="229" y="2231"/>
                  </a:lnTo>
                  <a:cubicBezTo>
                    <a:pt x="286" y="2231"/>
                    <a:pt x="267" y="2193"/>
                    <a:pt x="248" y="2155"/>
                  </a:cubicBezTo>
                  <a:cubicBezTo>
                    <a:pt x="229" y="2117"/>
                    <a:pt x="124" y="2059"/>
                    <a:pt x="86" y="2059"/>
                  </a:cubicBezTo>
                  <a:cubicBezTo>
                    <a:pt x="58" y="2059"/>
                    <a:pt x="10" y="2040"/>
                    <a:pt x="0" y="2012"/>
                  </a:cubicBezTo>
                  <a:cubicBezTo>
                    <a:pt x="0" y="1993"/>
                    <a:pt x="10" y="1983"/>
                    <a:pt x="10" y="1964"/>
                  </a:cubicBezTo>
                  <a:cubicBezTo>
                    <a:pt x="19" y="1945"/>
                    <a:pt x="19" y="1926"/>
                    <a:pt x="19" y="1897"/>
                  </a:cubicBezTo>
                  <a:cubicBezTo>
                    <a:pt x="10" y="1859"/>
                    <a:pt x="10" y="1821"/>
                    <a:pt x="38" y="1783"/>
                  </a:cubicBezTo>
                  <a:cubicBezTo>
                    <a:pt x="77" y="1745"/>
                    <a:pt x="105" y="1697"/>
                    <a:pt x="67" y="1649"/>
                  </a:cubicBezTo>
                  <a:cubicBezTo>
                    <a:pt x="48" y="1630"/>
                    <a:pt x="29" y="1621"/>
                    <a:pt x="19" y="1602"/>
                  </a:cubicBezTo>
                  <a:cubicBezTo>
                    <a:pt x="10" y="1573"/>
                    <a:pt x="0" y="1544"/>
                    <a:pt x="0" y="1516"/>
                  </a:cubicBezTo>
                </a:path>
              </a:pathLst>
            </a:custGeom>
            <a:grpFill/>
            <a:ln w="28575" cap="flat" cmpd="sng">
              <a:solidFill>
                <a:schemeClr val="bg1"/>
              </a:solidFill>
              <a:bevel/>
              <a:headEnd/>
              <a:tailEnd/>
            </a:ln>
            <a:effectLst/>
          </p:spPr>
          <p:txBody>
            <a:bodyPr wrap="none" anchor="ctr"/>
            <a:lstStyle/>
            <a:p>
              <a:endParaRPr lang="en-US"/>
            </a:p>
          </p:txBody>
        </p:sp>
        <p:sp>
          <p:nvSpPr>
            <p:cNvPr id="56" name="Freeform 34"/>
            <p:cNvSpPr>
              <a:spLocks noChangeArrowheads="1"/>
            </p:cNvSpPr>
            <p:nvPr/>
          </p:nvSpPr>
          <p:spPr bwMode="auto">
            <a:xfrm>
              <a:off x="14427746" y="4991462"/>
              <a:ext cx="1462485" cy="1681530"/>
            </a:xfrm>
            <a:custGeom>
              <a:avLst/>
              <a:gdLst>
                <a:gd name="T0" fmla="*/ 1926 w 2947"/>
                <a:gd name="T1" fmla="*/ 1183 h 3386"/>
                <a:gd name="T2" fmla="*/ 1974 w 2947"/>
                <a:gd name="T3" fmla="*/ 1421 h 3386"/>
                <a:gd name="T4" fmla="*/ 2126 w 2947"/>
                <a:gd name="T5" fmla="*/ 1554 h 3386"/>
                <a:gd name="T6" fmla="*/ 2422 w 2947"/>
                <a:gd name="T7" fmla="*/ 1573 h 3386"/>
                <a:gd name="T8" fmla="*/ 2632 w 2947"/>
                <a:gd name="T9" fmla="*/ 1640 h 3386"/>
                <a:gd name="T10" fmla="*/ 2784 w 2947"/>
                <a:gd name="T11" fmla="*/ 1888 h 3386"/>
                <a:gd name="T12" fmla="*/ 2813 w 2947"/>
                <a:gd name="T13" fmla="*/ 2508 h 3386"/>
                <a:gd name="T14" fmla="*/ 2746 w 2947"/>
                <a:gd name="T15" fmla="*/ 2670 h 3386"/>
                <a:gd name="T16" fmla="*/ 2832 w 2947"/>
                <a:gd name="T17" fmla="*/ 2785 h 3386"/>
                <a:gd name="T18" fmla="*/ 2870 w 2947"/>
                <a:gd name="T19" fmla="*/ 2823 h 3386"/>
                <a:gd name="T20" fmla="*/ 2870 w 2947"/>
                <a:gd name="T21" fmla="*/ 2928 h 3386"/>
                <a:gd name="T22" fmla="*/ 2908 w 2947"/>
                <a:gd name="T23" fmla="*/ 2966 h 3386"/>
                <a:gd name="T24" fmla="*/ 2946 w 2947"/>
                <a:gd name="T25" fmla="*/ 3023 h 3386"/>
                <a:gd name="T26" fmla="*/ 2908 w 2947"/>
                <a:gd name="T27" fmla="*/ 3052 h 3386"/>
                <a:gd name="T28" fmla="*/ 2889 w 2947"/>
                <a:gd name="T29" fmla="*/ 3109 h 3386"/>
                <a:gd name="T30" fmla="*/ 2794 w 2947"/>
                <a:gd name="T31" fmla="*/ 3214 h 3386"/>
                <a:gd name="T32" fmla="*/ 2565 w 2947"/>
                <a:gd name="T33" fmla="*/ 3204 h 3386"/>
                <a:gd name="T34" fmla="*/ 2222 w 2947"/>
                <a:gd name="T35" fmla="*/ 3300 h 3386"/>
                <a:gd name="T36" fmla="*/ 1945 w 2947"/>
                <a:gd name="T37" fmla="*/ 3328 h 3386"/>
                <a:gd name="T38" fmla="*/ 1716 w 2947"/>
                <a:gd name="T39" fmla="*/ 3385 h 3386"/>
                <a:gd name="T40" fmla="*/ 1716 w 2947"/>
                <a:gd name="T41" fmla="*/ 3366 h 3386"/>
                <a:gd name="T42" fmla="*/ 1640 w 2947"/>
                <a:gd name="T43" fmla="*/ 3233 h 3386"/>
                <a:gd name="T44" fmla="*/ 1573 w 2947"/>
                <a:gd name="T45" fmla="*/ 3090 h 3386"/>
                <a:gd name="T46" fmla="*/ 1430 w 2947"/>
                <a:gd name="T47" fmla="*/ 2889 h 3386"/>
                <a:gd name="T48" fmla="*/ 1239 w 2947"/>
                <a:gd name="T49" fmla="*/ 2708 h 3386"/>
                <a:gd name="T50" fmla="*/ 839 w 2947"/>
                <a:gd name="T51" fmla="*/ 2393 h 3386"/>
                <a:gd name="T52" fmla="*/ 696 w 2947"/>
                <a:gd name="T53" fmla="*/ 2231 h 3386"/>
                <a:gd name="T54" fmla="*/ 505 w 2947"/>
                <a:gd name="T55" fmla="*/ 1888 h 3386"/>
                <a:gd name="T56" fmla="*/ 276 w 2947"/>
                <a:gd name="T57" fmla="*/ 1631 h 3386"/>
                <a:gd name="T58" fmla="*/ 143 w 2947"/>
                <a:gd name="T59" fmla="*/ 1325 h 3386"/>
                <a:gd name="T60" fmla="*/ 66 w 2947"/>
                <a:gd name="T61" fmla="*/ 915 h 3386"/>
                <a:gd name="T62" fmla="*/ 181 w 2947"/>
                <a:gd name="T63" fmla="*/ 753 h 3386"/>
                <a:gd name="T64" fmla="*/ 372 w 2947"/>
                <a:gd name="T65" fmla="*/ 667 h 3386"/>
                <a:gd name="T66" fmla="*/ 620 w 2947"/>
                <a:gd name="T67" fmla="*/ 496 h 3386"/>
                <a:gd name="T68" fmla="*/ 715 w 2947"/>
                <a:gd name="T69" fmla="*/ 315 h 3386"/>
                <a:gd name="T70" fmla="*/ 677 w 2947"/>
                <a:gd name="T71" fmla="*/ 0 h 3386"/>
                <a:gd name="T72" fmla="*/ 801 w 2947"/>
                <a:gd name="T73" fmla="*/ 57 h 3386"/>
                <a:gd name="T74" fmla="*/ 944 w 2947"/>
                <a:gd name="T75" fmla="*/ 248 h 3386"/>
                <a:gd name="T76" fmla="*/ 1077 w 2947"/>
                <a:gd name="T77" fmla="*/ 467 h 3386"/>
                <a:gd name="T78" fmla="*/ 1335 w 2947"/>
                <a:gd name="T79" fmla="*/ 725 h 3386"/>
                <a:gd name="T80" fmla="*/ 1430 w 2947"/>
                <a:gd name="T81" fmla="*/ 868 h 3386"/>
                <a:gd name="T82" fmla="*/ 1468 w 2947"/>
                <a:gd name="T83" fmla="*/ 1039 h 3386"/>
                <a:gd name="T84" fmla="*/ 1678 w 2947"/>
                <a:gd name="T85" fmla="*/ 1125 h 3386"/>
                <a:gd name="T86" fmla="*/ 1850 w 2947"/>
                <a:gd name="T87" fmla="*/ 1163 h 3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947" h="3386">
                  <a:moveTo>
                    <a:pt x="1926" y="1183"/>
                  </a:moveTo>
                  <a:lnTo>
                    <a:pt x="1926" y="1183"/>
                  </a:lnTo>
                  <a:cubicBezTo>
                    <a:pt x="1974" y="1297"/>
                    <a:pt x="1974" y="1297"/>
                    <a:pt x="1974" y="1297"/>
                  </a:cubicBezTo>
                  <a:cubicBezTo>
                    <a:pt x="1974" y="1345"/>
                    <a:pt x="1917" y="1383"/>
                    <a:pt x="1974" y="1421"/>
                  </a:cubicBezTo>
                  <a:cubicBezTo>
                    <a:pt x="2002" y="1450"/>
                    <a:pt x="1983" y="1507"/>
                    <a:pt x="2012" y="1545"/>
                  </a:cubicBezTo>
                  <a:cubicBezTo>
                    <a:pt x="2040" y="1583"/>
                    <a:pt x="2088" y="1564"/>
                    <a:pt x="2126" y="1554"/>
                  </a:cubicBezTo>
                  <a:cubicBezTo>
                    <a:pt x="2193" y="1545"/>
                    <a:pt x="2222" y="1659"/>
                    <a:pt x="2298" y="1669"/>
                  </a:cubicBezTo>
                  <a:cubicBezTo>
                    <a:pt x="2393" y="1678"/>
                    <a:pt x="2384" y="1631"/>
                    <a:pt x="2422" y="1573"/>
                  </a:cubicBezTo>
                  <a:cubicBezTo>
                    <a:pt x="2451" y="1526"/>
                    <a:pt x="2479" y="1526"/>
                    <a:pt x="2527" y="1526"/>
                  </a:cubicBezTo>
                  <a:cubicBezTo>
                    <a:pt x="2613" y="1507"/>
                    <a:pt x="2575" y="1592"/>
                    <a:pt x="2632" y="1640"/>
                  </a:cubicBezTo>
                  <a:cubicBezTo>
                    <a:pt x="2689" y="1697"/>
                    <a:pt x="2746" y="1678"/>
                    <a:pt x="2794" y="1754"/>
                  </a:cubicBezTo>
                  <a:cubicBezTo>
                    <a:pt x="2832" y="1821"/>
                    <a:pt x="2784" y="1821"/>
                    <a:pt x="2784" y="1888"/>
                  </a:cubicBezTo>
                  <a:cubicBezTo>
                    <a:pt x="2784" y="1926"/>
                    <a:pt x="2813" y="1964"/>
                    <a:pt x="2822" y="2003"/>
                  </a:cubicBezTo>
                  <a:cubicBezTo>
                    <a:pt x="2851" y="2155"/>
                    <a:pt x="2813" y="2355"/>
                    <a:pt x="2813" y="2508"/>
                  </a:cubicBezTo>
                  <a:cubicBezTo>
                    <a:pt x="2803" y="2527"/>
                    <a:pt x="2794" y="2546"/>
                    <a:pt x="2784" y="2556"/>
                  </a:cubicBezTo>
                  <a:cubicBezTo>
                    <a:pt x="2756" y="2584"/>
                    <a:pt x="2737" y="2622"/>
                    <a:pt x="2746" y="2670"/>
                  </a:cubicBezTo>
                  <a:cubicBezTo>
                    <a:pt x="2746" y="2689"/>
                    <a:pt x="2756" y="2718"/>
                    <a:pt x="2775" y="2727"/>
                  </a:cubicBezTo>
                  <a:cubicBezTo>
                    <a:pt x="2794" y="2747"/>
                    <a:pt x="2813" y="2775"/>
                    <a:pt x="2832" y="2785"/>
                  </a:cubicBezTo>
                  <a:cubicBezTo>
                    <a:pt x="2870" y="2823"/>
                    <a:pt x="2870" y="2823"/>
                    <a:pt x="2870" y="2823"/>
                  </a:cubicBezTo>
                  <a:lnTo>
                    <a:pt x="2870" y="2823"/>
                  </a:lnTo>
                  <a:cubicBezTo>
                    <a:pt x="2870" y="2832"/>
                    <a:pt x="2880" y="2832"/>
                    <a:pt x="2889" y="2842"/>
                  </a:cubicBezTo>
                  <a:cubicBezTo>
                    <a:pt x="2899" y="2851"/>
                    <a:pt x="2851" y="2899"/>
                    <a:pt x="2870" y="2928"/>
                  </a:cubicBezTo>
                  <a:cubicBezTo>
                    <a:pt x="2880" y="2928"/>
                    <a:pt x="2889" y="2937"/>
                    <a:pt x="2889" y="2947"/>
                  </a:cubicBezTo>
                  <a:cubicBezTo>
                    <a:pt x="2899" y="2956"/>
                    <a:pt x="2899" y="2966"/>
                    <a:pt x="2908" y="2966"/>
                  </a:cubicBezTo>
                  <a:cubicBezTo>
                    <a:pt x="2927" y="2975"/>
                    <a:pt x="2927" y="2975"/>
                    <a:pt x="2937" y="2994"/>
                  </a:cubicBezTo>
                  <a:cubicBezTo>
                    <a:pt x="2946" y="3023"/>
                    <a:pt x="2946" y="3023"/>
                    <a:pt x="2946" y="3023"/>
                  </a:cubicBezTo>
                  <a:lnTo>
                    <a:pt x="2946" y="3023"/>
                  </a:lnTo>
                  <a:cubicBezTo>
                    <a:pt x="2908" y="3052"/>
                    <a:pt x="2908" y="3052"/>
                    <a:pt x="2908" y="3052"/>
                  </a:cubicBezTo>
                  <a:cubicBezTo>
                    <a:pt x="2899" y="3061"/>
                    <a:pt x="2899" y="3071"/>
                    <a:pt x="2899" y="3080"/>
                  </a:cubicBezTo>
                  <a:cubicBezTo>
                    <a:pt x="2889" y="3090"/>
                    <a:pt x="2889" y="3099"/>
                    <a:pt x="2889" y="3109"/>
                  </a:cubicBezTo>
                  <a:cubicBezTo>
                    <a:pt x="2899" y="3128"/>
                    <a:pt x="2889" y="3147"/>
                    <a:pt x="2880" y="3166"/>
                  </a:cubicBezTo>
                  <a:cubicBezTo>
                    <a:pt x="2794" y="3214"/>
                    <a:pt x="2794" y="3214"/>
                    <a:pt x="2794" y="3214"/>
                  </a:cubicBezTo>
                  <a:cubicBezTo>
                    <a:pt x="2746" y="3233"/>
                    <a:pt x="2698" y="3242"/>
                    <a:pt x="2651" y="3223"/>
                  </a:cubicBezTo>
                  <a:cubicBezTo>
                    <a:pt x="2622" y="3204"/>
                    <a:pt x="2593" y="3185"/>
                    <a:pt x="2565" y="3204"/>
                  </a:cubicBezTo>
                  <a:cubicBezTo>
                    <a:pt x="2489" y="3252"/>
                    <a:pt x="2460" y="3376"/>
                    <a:pt x="2336" y="3328"/>
                  </a:cubicBezTo>
                  <a:cubicBezTo>
                    <a:pt x="2307" y="3318"/>
                    <a:pt x="2250" y="3281"/>
                    <a:pt x="2222" y="3300"/>
                  </a:cubicBezTo>
                  <a:cubicBezTo>
                    <a:pt x="2164" y="3328"/>
                    <a:pt x="2069" y="3366"/>
                    <a:pt x="2012" y="3338"/>
                  </a:cubicBezTo>
                  <a:cubicBezTo>
                    <a:pt x="1983" y="3328"/>
                    <a:pt x="1964" y="3300"/>
                    <a:pt x="1945" y="3328"/>
                  </a:cubicBezTo>
                  <a:cubicBezTo>
                    <a:pt x="1907" y="3376"/>
                    <a:pt x="1888" y="3376"/>
                    <a:pt x="1840" y="3366"/>
                  </a:cubicBezTo>
                  <a:cubicBezTo>
                    <a:pt x="1716" y="3385"/>
                    <a:pt x="1716" y="3385"/>
                    <a:pt x="1716" y="3385"/>
                  </a:cubicBezTo>
                  <a:lnTo>
                    <a:pt x="1716" y="3385"/>
                  </a:lnTo>
                  <a:cubicBezTo>
                    <a:pt x="1716" y="3376"/>
                    <a:pt x="1716" y="3366"/>
                    <a:pt x="1716" y="3366"/>
                  </a:cubicBezTo>
                  <a:cubicBezTo>
                    <a:pt x="1707" y="3338"/>
                    <a:pt x="1678" y="3338"/>
                    <a:pt x="1659" y="3318"/>
                  </a:cubicBezTo>
                  <a:cubicBezTo>
                    <a:pt x="1630" y="3290"/>
                    <a:pt x="1650" y="3261"/>
                    <a:pt x="1640" y="3233"/>
                  </a:cubicBezTo>
                  <a:cubicBezTo>
                    <a:pt x="1630" y="3214"/>
                    <a:pt x="1611" y="3204"/>
                    <a:pt x="1611" y="3195"/>
                  </a:cubicBezTo>
                  <a:cubicBezTo>
                    <a:pt x="1592" y="3147"/>
                    <a:pt x="1630" y="3109"/>
                    <a:pt x="1573" y="3090"/>
                  </a:cubicBezTo>
                  <a:cubicBezTo>
                    <a:pt x="1535" y="3071"/>
                    <a:pt x="1535" y="3042"/>
                    <a:pt x="1506" y="3023"/>
                  </a:cubicBezTo>
                  <a:cubicBezTo>
                    <a:pt x="1411" y="2985"/>
                    <a:pt x="1487" y="2928"/>
                    <a:pt x="1430" y="2889"/>
                  </a:cubicBezTo>
                  <a:cubicBezTo>
                    <a:pt x="1383" y="2851"/>
                    <a:pt x="1383" y="2756"/>
                    <a:pt x="1363" y="2756"/>
                  </a:cubicBezTo>
                  <a:cubicBezTo>
                    <a:pt x="1325" y="2737"/>
                    <a:pt x="1268" y="2737"/>
                    <a:pt x="1239" y="2708"/>
                  </a:cubicBezTo>
                  <a:cubicBezTo>
                    <a:pt x="1182" y="2660"/>
                    <a:pt x="1144" y="2613"/>
                    <a:pt x="1077" y="2575"/>
                  </a:cubicBezTo>
                  <a:cubicBezTo>
                    <a:pt x="1011" y="2527"/>
                    <a:pt x="915" y="2422"/>
                    <a:pt x="839" y="2393"/>
                  </a:cubicBezTo>
                  <a:cubicBezTo>
                    <a:pt x="762" y="2375"/>
                    <a:pt x="772" y="2355"/>
                    <a:pt x="744" y="2289"/>
                  </a:cubicBezTo>
                  <a:cubicBezTo>
                    <a:pt x="734" y="2260"/>
                    <a:pt x="705" y="2260"/>
                    <a:pt x="696" y="2231"/>
                  </a:cubicBezTo>
                  <a:cubicBezTo>
                    <a:pt x="629" y="2174"/>
                    <a:pt x="658" y="1974"/>
                    <a:pt x="543" y="1974"/>
                  </a:cubicBezTo>
                  <a:cubicBezTo>
                    <a:pt x="505" y="1974"/>
                    <a:pt x="515" y="1907"/>
                    <a:pt x="505" y="1888"/>
                  </a:cubicBezTo>
                  <a:cubicBezTo>
                    <a:pt x="486" y="1850"/>
                    <a:pt x="438" y="1821"/>
                    <a:pt x="410" y="1793"/>
                  </a:cubicBezTo>
                  <a:cubicBezTo>
                    <a:pt x="276" y="1631"/>
                    <a:pt x="276" y="1631"/>
                    <a:pt x="276" y="1631"/>
                  </a:cubicBezTo>
                  <a:cubicBezTo>
                    <a:pt x="190" y="1545"/>
                    <a:pt x="171" y="1497"/>
                    <a:pt x="162" y="1383"/>
                  </a:cubicBezTo>
                  <a:cubicBezTo>
                    <a:pt x="143" y="1325"/>
                    <a:pt x="143" y="1325"/>
                    <a:pt x="143" y="1325"/>
                  </a:cubicBezTo>
                  <a:cubicBezTo>
                    <a:pt x="181" y="1249"/>
                    <a:pt x="76" y="1211"/>
                    <a:pt x="114" y="1144"/>
                  </a:cubicBezTo>
                  <a:cubicBezTo>
                    <a:pt x="162" y="1049"/>
                    <a:pt x="0" y="1020"/>
                    <a:pt x="66" y="915"/>
                  </a:cubicBezTo>
                  <a:cubicBezTo>
                    <a:pt x="95" y="877"/>
                    <a:pt x="86" y="772"/>
                    <a:pt x="95" y="763"/>
                  </a:cubicBezTo>
                  <a:cubicBezTo>
                    <a:pt x="133" y="734"/>
                    <a:pt x="152" y="763"/>
                    <a:pt x="181" y="753"/>
                  </a:cubicBezTo>
                  <a:cubicBezTo>
                    <a:pt x="209" y="744"/>
                    <a:pt x="248" y="677"/>
                    <a:pt x="257" y="658"/>
                  </a:cubicBezTo>
                  <a:cubicBezTo>
                    <a:pt x="276" y="610"/>
                    <a:pt x="343" y="648"/>
                    <a:pt x="372" y="667"/>
                  </a:cubicBezTo>
                  <a:cubicBezTo>
                    <a:pt x="438" y="696"/>
                    <a:pt x="457" y="629"/>
                    <a:pt x="495" y="591"/>
                  </a:cubicBezTo>
                  <a:cubicBezTo>
                    <a:pt x="524" y="553"/>
                    <a:pt x="572" y="496"/>
                    <a:pt x="620" y="496"/>
                  </a:cubicBezTo>
                  <a:cubicBezTo>
                    <a:pt x="658" y="486"/>
                    <a:pt x="686" y="544"/>
                    <a:pt x="724" y="524"/>
                  </a:cubicBezTo>
                  <a:cubicBezTo>
                    <a:pt x="762" y="505"/>
                    <a:pt x="724" y="353"/>
                    <a:pt x="715" y="315"/>
                  </a:cubicBezTo>
                  <a:cubicBezTo>
                    <a:pt x="715" y="257"/>
                    <a:pt x="686" y="191"/>
                    <a:pt x="686" y="133"/>
                  </a:cubicBezTo>
                  <a:cubicBezTo>
                    <a:pt x="686" y="86"/>
                    <a:pt x="677" y="48"/>
                    <a:pt x="677" y="0"/>
                  </a:cubicBezTo>
                  <a:lnTo>
                    <a:pt x="677" y="0"/>
                  </a:lnTo>
                  <a:cubicBezTo>
                    <a:pt x="801" y="57"/>
                    <a:pt x="801" y="57"/>
                    <a:pt x="801" y="57"/>
                  </a:cubicBezTo>
                  <a:cubicBezTo>
                    <a:pt x="820" y="86"/>
                    <a:pt x="887" y="124"/>
                    <a:pt x="915" y="153"/>
                  </a:cubicBezTo>
                  <a:cubicBezTo>
                    <a:pt x="934" y="181"/>
                    <a:pt x="934" y="219"/>
                    <a:pt x="944" y="248"/>
                  </a:cubicBezTo>
                  <a:cubicBezTo>
                    <a:pt x="963" y="276"/>
                    <a:pt x="982" y="286"/>
                    <a:pt x="991" y="315"/>
                  </a:cubicBezTo>
                  <a:cubicBezTo>
                    <a:pt x="1029" y="362"/>
                    <a:pt x="1049" y="420"/>
                    <a:pt x="1077" y="467"/>
                  </a:cubicBezTo>
                  <a:cubicBezTo>
                    <a:pt x="1125" y="544"/>
                    <a:pt x="1220" y="562"/>
                    <a:pt x="1258" y="658"/>
                  </a:cubicBezTo>
                  <a:cubicBezTo>
                    <a:pt x="1278" y="696"/>
                    <a:pt x="1287" y="706"/>
                    <a:pt x="1335" y="725"/>
                  </a:cubicBezTo>
                  <a:cubicBezTo>
                    <a:pt x="1354" y="744"/>
                    <a:pt x="1373" y="801"/>
                    <a:pt x="1383" y="820"/>
                  </a:cubicBezTo>
                  <a:cubicBezTo>
                    <a:pt x="1430" y="868"/>
                    <a:pt x="1430" y="868"/>
                    <a:pt x="1430" y="868"/>
                  </a:cubicBezTo>
                  <a:lnTo>
                    <a:pt x="1430" y="868"/>
                  </a:lnTo>
                  <a:cubicBezTo>
                    <a:pt x="1459" y="915"/>
                    <a:pt x="1449" y="982"/>
                    <a:pt x="1468" y="1039"/>
                  </a:cubicBezTo>
                  <a:cubicBezTo>
                    <a:pt x="1487" y="1087"/>
                    <a:pt x="1535" y="1106"/>
                    <a:pt x="1573" y="1106"/>
                  </a:cubicBezTo>
                  <a:cubicBezTo>
                    <a:pt x="1621" y="1106"/>
                    <a:pt x="1640" y="1116"/>
                    <a:pt x="1678" y="1125"/>
                  </a:cubicBezTo>
                  <a:cubicBezTo>
                    <a:pt x="1707" y="1135"/>
                    <a:pt x="1735" y="1125"/>
                    <a:pt x="1754" y="1125"/>
                  </a:cubicBezTo>
                  <a:cubicBezTo>
                    <a:pt x="1783" y="1125"/>
                    <a:pt x="1821" y="1154"/>
                    <a:pt x="1850" y="1163"/>
                  </a:cubicBezTo>
                  <a:cubicBezTo>
                    <a:pt x="1869" y="1173"/>
                    <a:pt x="1907" y="1173"/>
                    <a:pt x="1926" y="118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 name="Freeform 35"/>
            <p:cNvSpPr>
              <a:spLocks noChangeArrowheads="1"/>
            </p:cNvSpPr>
            <p:nvPr/>
          </p:nvSpPr>
          <p:spPr bwMode="auto">
            <a:xfrm>
              <a:off x="15204965" y="4536048"/>
              <a:ext cx="1486569" cy="985271"/>
            </a:xfrm>
            <a:custGeom>
              <a:avLst/>
              <a:gdLst>
                <a:gd name="T0" fmla="*/ 19 w 2995"/>
                <a:gd name="T1" fmla="*/ 496 h 1985"/>
                <a:gd name="T2" fmla="*/ 448 w 2995"/>
                <a:gd name="T3" fmla="*/ 477 h 1985"/>
                <a:gd name="T4" fmla="*/ 762 w 2995"/>
                <a:gd name="T5" fmla="*/ 458 h 1985"/>
                <a:gd name="T6" fmla="*/ 1106 w 2995"/>
                <a:gd name="T7" fmla="*/ 468 h 1985"/>
                <a:gd name="T8" fmla="*/ 1325 w 2995"/>
                <a:gd name="T9" fmla="*/ 296 h 1985"/>
                <a:gd name="T10" fmla="*/ 1573 w 2995"/>
                <a:gd name="T11" fmla="*/ 86 h 1985"/>
                <a:gd name="T12" fmla="*/ 1650 w 2995"/>
                <a:gd name="T13" fmla="*/ 0 h 1985"/>
                <a:gd name="T14" fmla="*/ 1783 w 2995"/>
                <a:gd name="T15" fmla="*/ 229 h 1985"/>
                <a:gd name="T16" fmla="*/ 2002 w 2995"/>
                <a:gd name="T17" fmla="*/ 448 h 1985"/>
                <a:gd name="T18" fmla="*/ 2164 w 2995"/>
                <a:gd name="T19" fmla="*/ 430 h 1985"/>
                <a:gd name="T20" fmla="*/ 2517 w 2995"/>
                <a:gd name="T21" fmla="*/ 430 h 1985"/>
                <a:gd name="T22" fmla="*/ 2841 w 2995"/>
                <a:gd name="T23" fmla="*/ 372 h 1985"/>
                <a:gd name="T24" fmla="*/ 2889 w 2995"/>
                <a:gd name="T25" fmla="*/ 439 h 1985"/>
                <a:gd name="T26" fmla="*/ 2937 w 2995"/>
                <a:gd name="T27" fmla="*/ 563 h 1985"/>
                <a:gd name="T28" fmla="*/ 2956 w 2995"/>
                <a:gd name="T29" fmla="*/ 916 h 1985"/>
                <a:gd name="T30" fmla="*/ 2956 w 2995"/>
                <a:gd name="T31" fmla="*/ 1021 h 1985"/>
                <a:gd name="T32" fmla="*/ 2956 w 2995"/>
                <a:gd name="T33" fmla="*/ 1078 h 1985"/>
                <a:gd name="T34" fmla="*/ 2870 w 2995"/>
                <a:gd name="T35" fmla="*/ 1135 h 1985"/>
                <a:gd name="T36" fmla="*/ 2737 w 2995"/>
                <a:gd name="T37" fmla="*/ 1316 h 1985"/>
                <a:gd name="T38" fmla="*/ 2574 w 2995"/>
                <a:gd name="T39" fmla="*/ 1660 h 1985"/>
                <a:gd name="T40" fmla="*/ 2431 w 2995"/>
                <a:gd name="T41" fmla="*/ 1860 h 1985"/>
                <a:gd name="T42" fmla="*/ 2307 w 2995"/>
                <a:gd name="T43" fmla="*/ 1984 h 1985"/>
                <a:gd name="T44" fmla="*/ 2145 w 2995"/>
                <a:gd name="T45" fmla="*/ 1889 h 1985"/>
                <a:gd name="T46" fmla="*/ 2136 w 2995"/>
                <a:gd name="T47" fmla="*/ 1831 h 1985"/>
                <a:gd name="T48" fmla="*/ 2069 w 2995"/>
                <a:gd name="T49" fmla="*/ 1707 h 1985"/>
                <a:gd name="T50" fmla="*/ 1974 w 2995"/>
                <a:gd name="T51" fmla="*/ 1450 h 1985"/>
                <a:gd name="T52" fmla="*/ 1745 w 2995"/>
                <a:gd name="T53" fmla="*/ 1355 h 1985"/>
                <a:gd name="T54" fmla="*/ 1650 w 2995"/>
                <a:gd name="T55" fmla="*/ 1278 h 1985"/>
                <a:gd name="T56" fmla="*/ 1506 w 2995"/>
                <a:gd name="T57" fmla="*/ 1202 h 1985"/>
                <a:gd name="T58" fmla="*/ 1468 w 2995"/>
                <a:gd name="T59" fmla="*/ 983 h 1985"/>
                <a:gd name="T60" fmla="*/ 1373 w 2995"/>
                <a:gd name="T61" fmla="*/ 906 h 1985"/>
                <a:gd name="T62" fmla="*/ 1211 w 2995"/>
                <a:gd name="T63" fmla="*/ 916 h 1985"/>
                <a:gd name="T64" fmla="*/ 1029 w 2995"/>
                <a:gd name="T65" fmla="*/ 916 h 1985"/>
                <a:gd name="T66" fmla="*/ 715 w 2995"/>
                <a:gd name="T67" fmla="*/ 1078 h 1985"/>
                <a:gd name="T68" fmla="*/ 314 w 2995"/>
                <a:gd name="T69" fmla="*/ 820 h 1985"/>
                <a:gd name="T70" fmla="*/ 104 w 2995"/>
                <a:gd name="T71" fmla="*/ 687 h 1985"/>
                <a:gd name="T72" fmla="*/ 66 w 2995"/>
                <a:gd name="T73" fmla="*/ 639 h 1985"/>
                <a:gd name="T74" fmla="*/ 19 w 2995"/>
                <a:gd name="T75" fmla="*/ 496 h 19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995" h="1985">
                  <a:moveTo>
                    <a:pt x="19" y="496"/>
                  </a:moveTo>
                  <a:lnTo>
                    <a:pt x="19" y="496"/>
                  </a:lnTo>
                  <a:cubicBezTo>
                    <a:pt x="143" y="535"/>
                    <a:pt x="219" y="325"/>
                    <a:pt x="324" y="487"/>
                  </a:cubicBezTo>
                  <a:cubicBezTo>
                    <a:pt x="362" y="525"/>
                    <a:pt x="410" y="496"/>
                    <a:pt x="448" y="477"/>
                  </a:cubicBezTo>
                  <a:cubicBezTo>
                    <a:pt x="524" y="439"/>
                    <a:pt x="572" y="496"/>
                    <a:pt x="648" y="496"/>
                  </a:cubicBezTo>
                  <a:cubicBezTo>
                    <a:pt x="705" y="496"/>
                    <a:pt x="686" y="410"/>
                    <a:pt x="762" y="458"/>
                  </a:cubicBezTo>
                  <a:cubicBezTo>
                    <a:pt x="810" y="487"/>
                    <a:pt x="944" y="525"/>
                    <a:pt x="991" y="525"/>
                  </a:cubicBezTo>
                  <a:cubicBezTo>
                    <a:pt x="1039" y="525"/>
                    <a:pt x="1068" y="487"/>
                    <a:pt x="1106" y="468"/>
                  </a:cubicBezTo>
                  <a:cubicBezTo>
                    <a:pt x="1154" y="448"/>
                    <a:pt x="1211" y="468"/>
                    <a:pt x="1249" y="439"/>
                  </a:cubicBezTo>
                  <a:cubicBezTo>
                    <a:pt x="1287" y="401"/>
                    <a:pt x="1296" y="344"/>
                    <a:pt x="1325" y="296"/>
                  </a:cubicBezTo>
                  <a:cubicBezTo>
                    <a:pt x="1363" y="220"/>
                    <a:pt x="1449" y="239"/>
                    <a:pt x="1506" y="172"/>
                  </a:cubicBezTo>
                  <a:cubicBezTo>
                    <a:pt x="1525" y="143"/>
                    <a:pt x="1545" y="115"/>
                    <a:pt x="1573" y="86"/>
                  </a:cubicBezTo>
                  <a:cubicBezTo>
                    <a:pt x="1602" y="58"/>
                    <a:pt x="1640" y="19"/>
                    <a:pt x="1650" y="0"/>
                  </a:cubicBezTo>
                  <a:lnTo>
                    <a:pt x="1650" y="0"/>
                  </a:lnTo>
                  <a:cubicBezTo>
                    <a:pt x="1707" y="58"/>
                    <a:pt x="1697" y="39"/>
                    <a:pt x="1716" y="115"/>
                  </a:cubicBezTo>
                  <a:cubicBezTo>
                    <a:pt x="1726" y="153"/>
                    <a:pt x="1764" y="191"/>
                    <a:pt x="1783" y="229"/>
                  </a:cubicBezTo>
                  <a:cubicBezTo>
                    <a:pt x="1812" y="296"/>
                    <a:pt x="1802" y="353"/>
                    <a:pt x="1859" y="410"/>
                  </a:cubicBezTo>
                  <a:cubicBezTo>
                    <a:pt x="1907" y="448"/>
                    <a:pt x="1926" y="487"/>
                    <a:pt x="2002" y="448"/>
                  </a:cubicBezTo>
                  <a:cubicBezTo>
                    <a:pt x="2031" y="430"/>
                    <a:pt x="2069" y="382"/>
                    <a:pt x="2097" y="391"/>
                  </a:cubicBezTo>
                  <a:cubicBezTo>
                    <a:pt x="2126" y="391"/>
                    <a:pt x="2136" y="420"/>
                    <a:pt x="2164" y="430"/>
                  </a:cubicBezTo>
                  <a:cubicBezTo>
                    <a:pt x="2212" y="448"/>
                    <a:pt x="2288" y="420"/>
                    <a:pt x="2336" y="420"/>
                  </a:cubicBezTo>
                  <a:cubicBezTo>
                    <a:pt x="2393" y="420"/>
                    <a:pt x="2460" y="458"/>
                    <a:pt x="2517" y="430"/>
                  </a:cubicBezTo>
                  <a:cubicBezTo>
                    <a:pt x="2593" y="382"/>
                    <a:pt x="2613" y="277"/>
                    <a:pt x="2727" y="315"/>
                  </a:cubicBezTo>
                  <a:cubicBezTo>
                    <a:pt x="2765" y="325"/>
                    <a:pt x="2813" y="344"/>
                    <a:pt x="2841" y="372"/>
                  </a:cubicBezTo>
                  <a:cubicBezTo>
                    <a:pt x="2851" y="401"/>
                    <a:pt x="2841" y="439"/>
                    <a:pt x="2889" y="439"/>
                  </a:cubicBezTo>
                  <a:lnTo>
                    <a:pt x="2889" y="439"/>
                  </a:lnTo>
                  <a:cubicBezTo>
                    <a:pt x="2899" y="506"/>
                    <a:pt x="2899" y="506"/>
                    <a:pt x="2899" y="506"/>
                  </a:cubicBezTo>
                  <a:cubicBezTo>
                    <a:pt x="2918" y="515"/>
                    <a:pt x="2937" y="535"/>
                    <a:pt x="2937" y="563"/>
                  </a:cubicBezTo>
                  <a:cubicBezTo>
                    <a:pt x="2927" y="611"/>
                    <a:pt x="2927" y="677"/>
                    <a:pt x="2956" y="715"/>
                  </a:cubicBezTo>
                  <a:cubicBezTo>
                    <a:pt x="2994" y="773"/>
                    <a:pt x="2975" y="859"/>
                    <a:pt x="2956" y="916"/>
                  </a:cubicBezTo>
                  <a:cubicBezTo>
                    <a:pt x="2965" y="935"/>
                    <a:pt x="2975" y="954"/>
                    <a:pt x="2975" y="973"/>
                  </a:cubicBezTo>
                  <a:cubicBezTo>
                    <a:pt x="2965" y="992"/>
                    <a:pt x="2956" y="1011"/>
                    <a:pt x="2956" y="1021"/>
                  </a:cubicBezTo>
                  <a:cubicBezTo>
                    <a:pt x="2956" y="1030"/>
                    <a:pt x="2956" y="1040"/>
                    <a:pt x="2956" y="1049"/>
                  </a:cubicBezTo>
                  <a:cubicBezTo>
                    <a:pt x="2965" y="1059"/>
                    <a:pt x="2956" y="1069"/>
                    <a:pt x="2956" y="1078"/>
                  </a:cubicBezTo>
                  <a:lnTo>
                    <a:pt x="2956" y="1078"/>
                  </a:lnTo>
                  <a:cubicBezTo>
                    <a:pt x="2870" y="1135"/>
                    <a:pt x="2870" y="1135"/>
                    <a:pt x="2870" y="1135"/>
                  </a:cubicBezTo>
                  <a:cubicBezTo>
                    <a:pt x="2832" y="1173"/>
                    <a:pt x="2880" y="1211"/>
                    <a:pt x="2860" y="1259"/>
                  </a:cubicBezTo>
                  <a:cubicBezTo>
                    <a:pt x="2832" y="1316"/>
                    <a:pt x="2784" y="1297"/>
                    <a:pt x="2737" y="1316"/>
                  </a:cubicBezTo>
                  <a:cubicBezTo>
                    <a:pt x="2613" y="1355"/>
                    <a:pt x="2670" y="1440"/>
                    <a:pt x="2613" y="1526"/>
                  </a:cubicBezTo>
                  <a:cubicBezTo>
                    <a:pt x="2574" y="1583"/>
                    <a:pt x="2622" y="1612"/>
                    <a:pt x="2574" y="1660"/>
                  </a:cubicBezTo>
                  <a:cubicBezTo>
                    <a:pt x="2555" y="1688"/>
                    <a:pt x="2508" y="1698"/>
                    <a:pt x="2498" y="1727"/>
                  </a:cubicBezTo>
                  <a:cubicBezTo>
                    <a:pt x="2469" y="1774"/>
                    <a:pt x="2460" y="1812"/>
                    <a:pt x="2431" y="1860"/>
                  </a:cubicBezTo>
                  <a:cubicBezTo>
                    <a:pt x="2403" y="1889"/>
                    <a:pt x="2355" y="1898"/>
                    <a:pt x="2326" y="1917"/>
                  </a:cubicBezTo>
                  <a:cubicBezTo>
                    <a:pt x="2317" y="1936"/>
                    <a:pt x="2326" y="1965"/>
                    <a:pt x="2307" y="1984"/>
                  </a:cubicBezTo>
                  <a:lnTo>
                    <a:pt x="2307" y="1984"/>
                  </a:lnTo>
                  <a:cubicBezTo>
                    <a:pt x="2145" y="1889"/>
                    <a:pt x="2145" y="1889"/>
                    <a:pt x="2145" y="1889"/>
                  </a:cubicBezTo>
                  <a:lnTo>
                    <a:pt x="2145" y="1889"/>
                  </a:lnTo>
                  <a:cubicBezTo>
                    <a:pt x="2136" y="1831"/>
                    <a:pt x="2136" y="1831"/>
                    <a:pt x="2136" y="1831"/>
                  </a:cubicBezTo>
                  <a:cubicBezTo>
                    <a:pt x="2136" y="1803"/>
                    <a:pt x="2117" y="1793"/>
                    <a:pt x="2097" y="1774"/>
                  </a:cubicBezTo>
                  <a:cubicBezTo>
                    <a:pt x="2069" y="1755"/>
                    <a:pt x="2069" y="1745"/>
                    <a:pt x="2069" y="1707"/>
                  </a:cubicBezTo>
                  <a:cubicBezTo>
                    <a:pt x="2059" y="1650"/>
                    <a:pt x="2012" y="1612"/>
                    <a:pt x="1993" y="1555"/>
                  </a:cubicBezTo>
                  <a:cubicBezTo>
                    <a:pt x="1983" y="1536"/>
                    <a:pt x="1983" y="1460"/>
                    <a:pt x="1974" y="1450"/>
                  </a:cubicBezTo>
                  <a:cubicBezTo>
                    <a:pt x="1917" y="1412"/>
                    <a:pt x="1869" y="1460"/>
                    <a:pt x="1821" y="1393"/>
                  </a:cubicBezTo>
                  <a:cubicBezTo>
                    <a:pt x="1792" y="1364"/>
                    <a:pt x="1773" y="1364"/>
                    <a:pt x="1745" y="1355"/>
                  </a:cubicBezTo>
                  <a:lnTo>
                    <a:pt x="1745" y="1355"/>
                  </a:lnTo>
                  <a:cubicBezTo>
                    <a:pt x="1697" y="1355"/>
                    <a:pt x="1650" y="1336"/>
                    <a:pt x="1650" y="1278"/>
                  </a:cubicBezTo>
                  <a:cubicBezTo>
                    <a:pt x="1650" y="1250"/>
                    <a:pt x="1659" y="1173"/>
                    <a:pt x="1592" y="1202"/>
                  </a:cubicBezTo>
                  <a:cubicBezTo>
                    <a:pt x="1554" y="1211"/>
                    <a:pt x="1535" y="1269"/>
                    <a:pt x="1506" y="1202"/>
                  </a:cubicBezTo>
                  <a:cubicBezTo>
                    <a:pt x="1497" y="1173"/>
                    <a:pt x="1487" y="1164"/>
                    <a:pt x="1478" y="1135"/>
                  </a:cubicBezTo>
                  <a:cubicBezTo>
                    <a:pt x="1459" y="1078"/>
                    <a:pt x="1468" y="1040"/>
                    <a:pt x="1468" y="983"/>
                  </a:cubicBezTo>
                  <a:cubicBezTo>
                    <a:pt x="1468" y="964"/>
                    <a:pt x="1487" y="887"/>
                    <a:pt x="1449" y="887"/>
                  </a:cubicBezTo>
                  <a:cubicBezTo>
                    <a:pt x="1430" y="897"/>
                    <a:pt x="1392" y="897"/>
                    <a:pt x="1373" y="906"/>
                  </a:cubicBezTo>
                  <a:cubicBezTo>
                    <a:pt x="1344" y="935"/>
                    <a:pt x="1344" y="964"/>
                    <a:pt x="1325" y="992"/>
                  </a:cubicBezTo>
                  <a:cubicBezTo>
                    <a:pt x="1306" y="1011"/>
                    <a:pt x="1220" y="925"/>
                    <a:pt x="1211" y="916"/>
                  </a:cubicBezTo>
                  <a:cubicBezTo>
                    <a:pt x="1192" y="906"/>
                    <a:pt x="1154" y="878"/>
                    <a:pt x="1144" y="878"/>
                  </a:cubicBezTo>
                  <a:cubicBezTo>
                    <a:pt x="1096" y="868"/>
                    <a:pt x="1068" y="906"/>
                    <a:pt x="1029" y="916"/>
                  </a:cubicBezTo>
                  <a:cubicBezTo>
                    <a:pt x="963" y="954"/>
                    <a:pt x="906" y="983"/>
                    <a:pt x="848" y="1030"/>
                  </a:cubicBezTo>
                  <a:cubicBezTo>
                    <a:pt x="810" y="1059"/>
                    <a:pt x="762" y="1097"/>
                    <a:pt x="715" y="1078"/>
                  </a:cubicBezTo>
                  <a:cubicBezTo>
                    <a:pt x="629" y="1049"/>
                    <a:pt x="562" y="973"/>
                    <a:pt x="495" y="925"/>
                  </a:cubicBezTo>
                  <a:cubicBezTo>
                    <a:pt x="438" y="878"/>
                    <a:pt x="362" y="859"/>
                    <a:pt x="314" y="820"/>
                  </a:cubicBezTo>
                  <a:cubicBezTo>
                    <a:pt x="248" y="754"/>
                    <a:pt x="200" y="697"/>
                    <a:pt x="104" y="687"/>
                  </a:cubicBezTo>
                  <a:lnTo>
                    <a:pt x="104" y="687"/>
                  </a:lnTo>
                  <a:cubicBezTo>
                    <a:pt x="95" y="677"/>
                    <a:pt x="95" y="668"/>
                    <a:pt x="86" y="658"/>
                  </a:cubicBezTo>
                  <a:cubicBezTo>
                    <a:pt x="86" y="649"/>
                    <a:pt x="76" y="649"/>
                    <a:pt x="66" y="639"/>
                  </a:cubicBezTo>
                  <a:cubicBezTo>
                    <a:pt x="57" y="620"/>
                    <a:pt x="38" y="611"/>
                    <a:pt x="28" y="601"/>
                  </a:cubicBezTo>
                  <a:cubicBezTo>
                    <a:pt x="19" y="573"/>
                    <a:pt x="0" y="525"/>
                    <a:pt x="19" y="49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 name="Freeform 36"/>
            <p:cNvSpPr>
              <a:spLocks noChangeArrowheads="1"/>
            </p:cNvSpPr>
            <p:nvPr/>
          </p:nvSpPr>
          <p:spPr bwMode="auto">
            <a:xfrm>
              <a:off x="15715084" y="5210411"/>
              <a:ext cx="553905" cy="444466"/>
            </a:xfrm>
            <a:custGeom>
              <a:avLst/>
              <a:gdLst>
                <a:gd name="T0" fmla="*/ 716 w 1117"/>
                <a:gd name="T1" fmla="*/ 0 h 897"/>
                <a:gd name="T2" fmla="*/ 716 w 1117"/>
                <a:gd name="T3" fmla="*/ 0 h 897"/>
                <a:gd name="T4" fmla="*/ 792 w 1117"/>
                <a:gd name="T5" fmla="*/ 38 h 897"/>
                <a:gd name="T6" fmla="*/ 945 w 1117"/>
                <a:gd name="T7" fmla="*/ 95 h 897"/>
                <a:gd name="T8" fmla="*/ 964 w 1117"/>
                <a:gd name="T9" fmla="*/ 200 h 897"/>
                <a:gd name="T10" fmla="*/ 1040 w 1117"/>
                <a:gd name="T11" fmla="*/ 352 h 897"/>
                <a:gd name="T12" fmla="*/ 1068 w 1117"/>
                <a:gd name="T13" fmla="*/ 419 h 897"/>
                <a:gd name="T14" fmla="*/ 1107 w 1117"/>
                <a:gd name="T15" fmla="*/ 476 h 897"/>
                <a:gd name="T16" fmla="*/ 1116 w 1117"/>
                <a:gd name="T17" fmla="*/ 534 h 897"/>
                <a:gd name="T18" fmla="*/ 1116 w 1117"/>
                <a:gd name="T19" fmla="*/ 534 h 897"/>
                <a:gd name="T20" fmla="*/ 1059 w 1117"/>
                <a:gd name="T21" fmla="*/ 572 h 897"/>
                <a:gd name="T22" fmla="*/ 992 w 1117"/>
                <a:gd name="T23" fmla="*/ 639 h 897"/>
                <a:gd name="T24" fmla="*/ 878 w 1117"/>
                <a:gd name="T25" fmla="*/ 820 h 897"/>
                <a:gd name="T26" fmla="*/ 878 w 1117"/>
                <a:gd name="T27" fmla="*/ 820 h 897"/>
                <a:gd name="T28" fmla="*/ 716 w 1117"/>
                <a:gd name="T29" fmla="*/ 858 h 897"/>
                <a:gd name="T30" fmla="*/ 592 w 1117"/>
                <a:gd name="T31" fmla="*/ 839 h 897"/>
                <a:gd name="T32" fmla="*/ 477 w 1117"/>
                <a:gd name="T33" fmla="*/ 896 h 897"/>
                <a:gd name="T34" fmla="*/ 306 w 1117"/>
                <a:gd name="T35" fmla="*/ 848 h 897"/>
                <a:gd name="T36" fmla="*/ 77 w 1117"/>
                <a:gd name="T37" fmla="*/ 762 h 897"/>
                <a:gd name="T38" fmla="*/ 77 w 1117"/>
                <a:gd name="T39" fmla="*/ 762 h 897"/>
                <a:gd name="T40" fmla="*/ 115 w 1117"/>
                <a:gd name="T41" fmla="*/ 667 h 897"/>
                <a:gd name="T42" fmla="*/ 153 w 1117"/>
                <a:gd name="T43" fmla="*/ 591 h 897"/>
                <a:gd name="T44" fmla="*/ 96 w 1117"/>
                <a:gd name="T45" fmla="*/ 381 h 897"/>
                <a:gd name="T46" fmla="*/ 48 w 1117"/>
                <a:gd name="T47" fmla="*/ 314 h 897"/>
                <a:gd name="T48" fmla="*/ 10 w 1117"/>
                <a:gd name="T49" fmla="*/ 219 h 897"/>
                <a:gd name="T50" fmla="*/ 125 w 1117"/>
                <a:gd name="T51" fmla="*/ 171 h 897"/>
                <a:gd name="T52" fmla="*/ 325 w 1117"/>
                <a:gd name="T53" fmla="*/ 200 h 897"/>
                <a:gd name="T54" fmla="*/ 525 w 1117"/>
                <a:gd name="T55" fmla="*/ 200 h 897"/>
                <a:gd name="T56" fmla="*/ 621 w 1117"/>
                <a:gd name="T57" fmla="*/ 238 h 897"/>
                <a:gd name="T58" fmla="*/ 687 w 1117"/>
                <a:gd name="T59" fmla="*/ 162 h 897"/>
                <a:gd name="T60" fmla="*/ 716 w 1117"/>
                <a:gd name="T61" fmla="*/ 0 h 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117" h="897">
                  <a:moveTo>
                    <a:pt x="716" y="0"/>
                  </a:moveTo>
                  <a:lnTo>
                    <a:pt x="716" y="0"/>
                  </a:lnTo>
                  <a:cubicBezTo>
                    <a:pt x="744" y="9"/>
                    <a:pt x="763" y="9"/>
                    <a:pt x="792" y="38"/>
                  </a:cubicBezTo>
                  <a:cubicBezTo>
                    <a:pt x="840" y="105"/>
                    <a:pt x="888" y="57"/>
                    <a:pt x="945" y="95"/>
                  </a:cubicBezTo>
                  <a:cubicBezTo>
                    <a:pt x="954" y="105"/>
                    <a:pt x="954" y="181"/>
                    <a:pt x="964" y="200"/>
                  </a:cubicBezTo>
                  <a:cubicBezTo>
                    <a:pt x="983" y="257"/>
                    <a:pt x="1030" y="295"/>
                    <a:pt x="1040" y="352"/>
                  </a:cubicBezTo>
                  <a:cubicBezTo>
                    <a:pt x="1040" y="390"/>
                    <a:pt x="1040" y="400"/>
                    <a:pt x="1068" y="419"/>
                  </a:cubicBezTo>
                  <a:cubicBezTo>
                    <a:pt x="1088" y="438"/>
                    <a:pt x="1107" y="448"/>
                    <a:pt x="1107" y="476"/>
                  </a:cubicBezTo>
                  <a:cubicBezTo>
                    <a:pt x="1116" y="534"/>
                    <a:pt x="1116" y="534"/>
                    <a:pt x="1116" y="534"/>
                  </a:cubicBezTo>
                  <a:lnTo>
                    <a:pt x="1116" y="534"/>
                  </a:lnTo>
                  <a:cubicBezTo>
                    <a:pt x="1097" y="553"/>
                    <a:pt x="1078" y="562"/>
                    <a:pt x="1059" y="572"/>
                  </a:cubicBezTo>
                  <a:cubicBezTo>
                    <a:pt x="1030" y="591"/>
                    <a:pt x="1011" y="619"/>
                    <a:pt x="992" y="639"/>
                  </a:cubicBezTo>
                  <a:cubicBezTo>
                    <a:pt x="926" y="686"/>
                    <a:pt x="916" y="762"/>
                    <a:pt x="878" y="820"/>
                  </a:cubicBezTo>
                  <a:lnTo>
                    <a:pt x="878" y="820"/>
                  </a:lnTo>
                  <a:cubicBezTo>
                    <a:pt x="830" y="839"/>
                    <a:pt x="763" y="877"/>
                    <a:pt x="716" y="858"/>
                  </a:cubicBezTo>
                  <a:cubicBezTo>
                    <a:pt x="678" y="829"/>
                    <a:pt x="630" y="791"/>
                    <a:pt x="592" y="839"/>
                  </a:cubicBezTo>
                  <a:cubicBezTo>
                    <a:pt x="563" y="877"/>
                    <a:pt x="534" y="896"/>
                    <a:pt x="477" y="896"/>
                  </a:cubicBezTo>
                  <a:cubicBezTo>
                    <a:pt x="420" y="896"/>
                    <a:pt x="363" y="867"/>
                    <a:pt x="306" y="848"/>
                  </a:cubicBezTo>
                  <a:cubicBezTo>
                    <a:pt x="239" y="820"/>
                    <a:pt x="153" y="801"/>
                    <a:pt x="77" y="762"/>
                  </a:cubicBezTo>
                  <a:lnTo>
                    <a:pt x="77" y="762"/>
                  </a:lnTo>
                  <a:cubicBezTo>
                    <a:pt x="86" y="724"/>
                    <a:pt x="96" y="696"/>
                    <a:pt x="115" y="667"/>
                  </a:cubicBezTo>
                  <a:cubicBezTo>
                    <a:pt x="125" y="639"/>
                    <a:pt x="153" y="610"/>
                    <a:pt x="153" y="591"/>
                  </a:cubicBezTo>
                  <a:cubicBezTo>
                    <a:pt x="153" y="534"/>
                    <a:pt x="153" y="410"/>
                    <a:pt x="96" y="381"/>
                  </a:cubicBezTo>
                  <a:cubicBezTo>
                    <a:pt x="67" y="362"/>
                    <a:pt x="58" y="343"/>
                    <a:pt x="48" y="314"/>
                  </a:cubicBezTo>
                  <a:cubicBezTo>
                    <a:pt x="39" y="286"/>
                    <a:pt x="0" y="238"/>
                    <a:pt x="10" y="219"/>
                  </a:cubicBezTo>
                  <a:cubicBezTo>
                    <a:pt x="20" y="171"/>
                    <a:pt x="96" y="190"/>
                    <a:pt x="125" y="171"/>
                  </a:cubicBezTo>
                  <a:cubicBezTo>
                    <a:pt x="182" y="162"/>
                    <a:pt x="267" y="181"/>
                    <a:pt x="325" y="200"/>
                  </a:cubicBezTo>
                  <a:cubicBezTo>
                    <a:pt x="392" y="219"/>
                    <a:pt x="458" y="200"/>
                    <a:pt x="525" y="200"/>
                  </a:cubicBezTo>
                  <a:cubicBezTo>
                    <a:pt x="573" y="200"/>
                    <a:pt x="592" y="219"/>
                    <a:pt x="621" y="238"/>
                  </a:cubicBezTo>
                  <a:cubicBezTo>
                    <a:pt x="668" y="267"/>
                    <a:pt x="668" y="181"/>
                    <a:pt x="687" y="162"/>
                  </a:cubicBezTo>
                  <a:cubicBezTo>
                    <a:pt x="725" y="95"/>
                    <a:pt x="706" y="57"/>
                    <a:pt x="716"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 name="Freeform 37"/>
            <p:cNvSpPr>
              <a:spLocks noChangeArrowheads="1"/>
            </p:cNvSpPr>
            <p:nvPr/>
          </p:nvSpPr>
          <p:spPr bwMode="auto">
            <a:xfrm>
              <a:off x="15844255" y="6289830"/>
              <a:ext cx="426924" cy="464172"/>
            </a:xfrm>
            <a:custGeom>
              <a:avLst/>
              <a:gdLst>
                <a:gd name="T0" fmla="*/ 19 w 859"/>
                <a:gd name="T1" fmla="*/ 210 h 936"/>
                <a:gd name="T2" fmla="*/ 19 w 859"/>
                <a:gd name="T3" fmla="*/ 210 h 936"/>
                <a:gd name="T4" fmla="*/ 38 w 859"/>
                <a:gd name="T5" fmla="*/ 229 h 936"/>
                <a:gd name="T6" fmla="*/ 19 w 859"/>
                <a:gd name="T7" fmla="*/ 315 h 936"/>
                <a:gd name="T8" fmla="*/ 38 w 859"/>
                <a:gd name="T9" fmla="*/ 334 h 936"/>
                <a:gd name="T10" fmla="*/ 57 w 859"/>
                <a:gd name="T11" fmla="*/ 353 h 936"/>
                <a:gd name="T12" fmla="*/ 86 w 859"/>
                <a:gd name="T13" fmla="*/ 381 h 936"/>
                <a:gd name="T14" fmla="*/ 95 w 859"/>
                <a:gd name="T15" fmla="*/ 410 h 936"/>
                <a:gd name="T16" fmla="*/ 95 w 859"/>
                <a:gd name="T17" fmla="*/ 410 h 936"/>
                <a:gd name="T18" fmla="*/ 162 w 859"/>
                <a:gd name="T19" fmla="*/ 439 h 936"/>
                <a:gd name="T20" fmla="*/ 124 w 859"/>
                <a:gd name="T21" fmla="*/ 496 h 936"/>
                <a:gd name="T22" fmla="*/ 143 w 859"/>
                <a:gd name="T23" fmla="*/ 534 h 936"/>
                <a:gd name="T24" fmla="*/ 143 w 859"/>
                <a:gd name="T25" fmla="*/ 591 h 936"/>
                <a:gd name="T26" fmla="*/ 181 w 859"/>
                <a:gd name="T27" fmla="*/ 705 h 936"/>
                <a:gd name="T28" fmla="*/ 343 w 859"/>
                <a:gd name="T29" fmla="*/ 744 h 936"/>
                <a:gd name="T30" fmla="*/ 343 w 859"/>
                <a:gd name="T31" fmla="*/ 801 h 936"/>
                <a:gd name="T32" fmla="*/ 353 w 859"/>
                <a:gd name="T33" fmla="*/ 839 h 936"/>
                <a:gd name="T34" fmla="*/ 400 w 859"/>
                <a:gd name="T35" fmla="*/ 877 h 936"/>
                <a:gd name="T36" fmla="*/ 400 w 859"/>
                <a:gd name="T37" fmla="*/ 896 h 936"/>
                <a:gd name="T38" fmla="*/ 400 w 859"/>
                <a:gd name="T39" fmla="*/ 915 h 936"/>
                <a:gd name="T40" fmla="*/ 400 w 859"/>
                <a:gd name="T41" fmla="*/ 915 h 936"/>
                <a:gd name="T42" fmla="*/ 458 w 859"/>
                <a:gd name="T43" fmla="*/ 906 h 936"/>
                <a:gd name="T44" fmla="*/ 505 w 859"/>
                <a:gd name="T45" fmla="*/ 858 h 936"/>
                <a:gd name="T46" fmla="*/ 543 w 859"/>
                <a:gd name="T47" fmla="*/ 868 h 936"/>
                <a:gd name="T48" fmla="*/ 601 w 859"/>
                <a:gd name="T49" fmla="*/ 858 h 936"/>
                <a:gd name="T50" fmla="*/ 648 w 859"/>
                <a:gd name="T51" fmla="*/ 849 h 936"/>
                <a:gd name="T52" fmla="*/ 668 w 859"/>
                <a:gd name="T53" fmla="*/ 868 h 936"/>
                <a:gd name="T54" fmla="*/ 753 w 859"/>
                <a:gd name="T55" fmla="*/ 858 h 936"/>
                <a:gd name="T56" fmla="*/ 801 w 859"/>
                <a:gd name="T57" fmla="*/ 791 h 936"/>
                <a:gd name="T58" fmla="*/ 858 w 859"/>
                <a:gd name="T59" fmla="*/ 791 h 936"/>
                <a:gd name="T60" fmla="*/ 858 w 859"/>
                <a:gd name="T61" fmla="*/ 791 h 936"/>
                <a:gd name="T62" fmla="*/ 858 w 859"/>
                <a:gd name="T63" fmla="*/ 744 h 936"/>
                <a:gd name="T64" fmla="*/ 849 w 859"/>
                <a:gd name="T65" fmla="*/ 705 h 936"/>
                <a:gd name="T66" fmla="*/ 849 w 859"/>
                <a:gd name="T67" fmla="*/ 668 h 936"/>
                <a:gd name="T68" fmla="*/ 849 w 859"/>
                <a:gd name="T69" fmla="*/ 648 h 936"/>
                <a:gd name="T70" fmla="*/ 849 w 859"/>
                <a:gd name="T71" fmla="*/ 648 h 936"/>
                <a:gd name="T72" fmla="*/ 830 w 859"/>
                <a:gd name="T73" fmla="*/ 610 h 936"/>
                <a:gd name="T74" fmla="*/ 763 w 859"/>
                <a:gd name="T75" fmla="*/ 410 h 936"/>
                <a:gd name="T76" fmla="*/ 801 w 859"/>
                <a:gd name="T77" fmla="*/ 372 h 936"/>
                <a:gd name="T78" fmla="*/ 772 w 859"/>
                <a:gd name="T79" fmla="*/ 343 h 936"/>
                <a:gd name="T80" fmla="*/ 744 w 859"/>
                <a:gd name="T81" fmla="*/ 305 h 936"/>
                <a:gd name="T82" fmla="*/ 744 w 859"/>
                <a:gd name="T83" fmla="*/ 229 h 936"/>
                <a:gd name="T84" fmla="*/ 753 w 859"/>
                <a:gd name="T85" fmla="*/ 181 h 936"/>
                <a:gd name="T86" fmla="*/ 763 w 859"/>
                <a:gd name="T87" fmla="*/ 86 h 936"/>
                <a:gd name="T88" fmla="*/ 763 w 859"/>
                <a:gd name="T89" fmla="*/ 86 h 936"/>
                <a:gd name="T90" fmla="*/ 772 w 859"/>
                <a:gd name="T91" fmla="*/ 9 h 936"/>
                <a:gd name="T92" fmla="*/ 658 w 859"/>
                <a:gd name="T93" fmla="*/ 0 h 936"/>
                <a:gd name="T94" fmla="*/ 658 w 859"/>
                <a:gd name="T95" fmla="*/ 0 h 936"/>
                <a:gd name="T96" fmla="*/ 601 w 859"/>
                <a:gd name="T97" fmla="*/ 29 h 936"/>
                <a:gd name="T98" fmla="*/ 276 w 859"/>
                <a:gd name="T99" fmla="*/ 67 h 936"/>
                <a:gd name="T100" fmla="*/ 191 w 859"/>
                <a:gd name="T101" fmla="*/ 95 h 936"/>
                <a:gd name="T102" fmla="*/ 143 w 859"/>
                <a:gd name="T103" fmla="*/ 105 h 936"/>
                <a:gd name="T104" fmla="*/ 19 w 859"/>
                <a:gd name="T105" fmla="*/ 210 h 9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59" h="936">
                  <a:moveTo>
                    <a:pt x="19" y="210"/>
                  </a:moveTo>
                  <a:lnTo>
                    <a:pt x="19" y="210"/>
                  </a:lnTo>
                  <a:cubicBezTo>
                    <a:pt x="19" y="219"/>
                    <a:pt x="29" y="219"/>
                    <a:pt x="38" y="229"/>
                  </a:cubicBezTo>
                  <a:cubicBezTo>
                    <a:pt x="48" y="238"/>
                    <a:pt x="0" y="286"/>
                    <a:pt x="19" y="315"/>
                  </a:cubicBezTo>
                  <a:cubicBezTo>
                    <a:pt x="29" y="315"/>
                    <a:pt x="38" y="324"/>
                    <a:pt x="38" y="334"/>
                  </a:cubicBezTo>
                  <a:cubicBezTo>
                    <a:pt x="48" y="343"/>
                    <a:pt x="48" y="353"/>
                    <a:pt x="57" y="353"/>
                  </a:cubicBezTo>
                  <a:cubicBezTo>
                    <a:pt x="76" y="362"/>
                    <a:pt x="76" y="362"/>
                    <a:pt x="86" y="381"/>
                  </a:cubicBezTo>
                  <a:cubicBezTo>
                    <a:pt x="95" y="410"/>
                    <a:pt x="95" y="410"/>
                    <a:pt x="95" y="410"/>
                  </a:cubicBezTo>
                  <a:lnTo>
                    <a:pt x="95" y="410"/>
                  </a:lnTo>
                  <a:cubicBezTo>
                    <a:pt x="105" y="410"/>
                    <a:pt x="153" y="419"/>
                    <a:pt x="162" y="439"/>
                  </a:cubicBezTo>
                  <a:cubicBezTo>
                    <a:pt x="162" y="467"/>
                    <a:pt x="124" y="467"/>
                    <a:pt x="124" y="496"/>
                  </a:cubicBezTo>
                  <a:cubicBezTo>
                    <a:pt x="124" y="505"/>
                    <a:pt x="143" y="515"/>
                    <a:pt x="143" y="534"/>
                  </a:cubicBezTo>
                  <a:cubicBezTo>
                    <a:pt x="143" y="563"/>
                    <a:pt x="124" y="572"/>
                    <a:pt x="143" y="591"/>
                  </a:cubicBezTo>
                  <a:cubicBezTo>
                    <a:pt x="248" y="610"/>
                    <a:pt x="181" y="639"/>
                    <a:pt x="181" y="705"/>
                  </a:cubicBezTo>
                  <a:cubicBezTo>
                    <a:pt x="181" y="801"/>
                    <a:pt x="276" y="744"/>
                    <a:pt x="343" y="744"/>
                  </a:cubicBezTo>
                  <a:cubicBezTo>
                    <a:pt x="343" y="763"/>
                    <a:pt x="343" y="782"/>
                    <a:pt x="343" y="801"/>
                  </a:cubicBezTo>
                  <a:cubicBezTo>
                    <a:pt x="343" y="810"/>
                    <a:pt x="343" y="830"/>
                    <a:pt x="353" y="839"/>
                  </a:cubicBezTo>
                  <a:cubicBezTo>
                    <a:pt x="372" y="849"/>
                    <a:pt x="400" y="849"/>
                    <a:pt x="400" y="877"/>
                  </a:cubicBezTo>
                  <a:cubicBezTo>
                    <a:pt x="400" y="877"/>
                    <a:pt x="400" y="887"/>
                    <a:pt x="400" y="896"/>
                  </a:cubicBezTo>
                  <a:cubicBezTo>
                    <a:pt x="400" y="906"/>
                    <a:pt x="400" y="915"/>
                    <a:pt x="400" y="915"/>
                  </a:cubicBezTo>
                  <a:lnTo>
                    <a:pt x="400" y="915"/>
                  </a:lnTo>
                  <a:cubicBezTo>
                    <a:pt x="429" y="906"/>
                    <a:pt x="420" y="896"/>
                    <a:pt x="458" y="906"/>
                  </a:cubicBezTo>
                  <a:cubicBezTo>
                    <a:pt x="505" y="935"/>
                    <a:pt x="477" y="858"/>
                    <a:pt x="505" y="858"/>
                  </a:cubicBezTo>
                  <a:cubicBezTo>
                    <a:pt x="525" y="858"/>
                    <a:pt x="534" y="858"/>
                    <a:pt x="543" y="868"/>
                  </a:cubicBezTo>
                  <a:cubicBezTo>
                    <a:pt x="572" y="868"/>
                    <a:pt x="582" y="839"/>
                    <a:pt x="601" y="858"/>
                  </a:cubicBezTo>
                  <a:cubicBezTo>
                    <a:pt x="630" y="877"/>
                    <a:pt x="620" y="858"/>
                    <a:pt x="648" y="849"/>
                  </a:cubicBezTo>
                  <a:cubicBezTo>
                    <a:pt x="658" y="849"/>
                    <a:pt x="658" y="858"/>
                    <a:pt x="668" y="868"/>
                  </a:cubicBezTo>
                  <a:cubicBezTo>
                    <a:pt x="696" y="877"/>
                    <a:pt x="734" y="877"/>
                    <a:pt x="753" y="858"/>
                  </a:cubicBezTo>
                  <a:cubicBezTo>
                    <a:pt x="772" y="849"/>
                    <a:pt x="772" y="810"/>
                    <a:pt x="801" y="791"/>
                  </a:cubicBezTo>
                  <a:cubicBezTo>
                    <a:pt x="858" y="791"/>
                    <a:pt x="858" y="791"/>
                    <a:pt x="858" y="791"/>
                  </a:cubicBezTo>
                  <a:lnTo>
                    <a:pt x="858" y="791"/>
                  </a:lnTo>
                  <a:cubicBezTo>
                    <a:pt x="858" y="772"/>
                    <a:pt x="858" y="763"/>
                    <a:pt x="858" y="744"/>
                  </a:cubicBezTo>
                  <a:cubicBezTo>
                    <a:pt x="858" y="734"/>
                    <a:pt x="849" y="715"/>
                    <a:pt x="849" y="705"/>
                  </a:cubicBezTo>
                  <a:cubicBezTo>
                    <a:pt x="849" y="696"/>
                    <a:pt x="858" y="677"/>
                    <a:pt x="849" y="668"/>
                  </a:cubicBezTo>
                  <a:cubicBezTo>
                    <a:pt x="849" y="668"/>
                    <a:pt x="849" y="658"/>
                    <a:pt x="849" y="648"/>
                  </a:cubicBezTo>
                  <a:lnTo>
                    <a:pt x="849" y="648"/>
                  </a:lnTo>
                  <a:cubicBezTo>
                    <a:pt x="830" y="610"/>
                    <a:pt x="830" y="610"/>
                    <a:pt x="830" y="610"/>
                  </a:cubicBezTo>
                  <a:cubicBezTo>
                    <a:pt x="810" y="572"/>
                    <a:pt x="715" y="439"/>
                    <a:pt x="763" y="410"/>
                  </a:cubicBezTo>
                  <a:cubicBezTo>
                    <a:pt x="772" y="401"/>
                    <a:pt x="792" y="372"/>
                    <a:pt x="801" y="372"/>
                  </a:cubicBezTo>
                  <a:cubicBezTo>
                    <a:pt x="801" y="362"/>
                    <a:pt x="772" y="353"/>
                    <a:pt x="772" y="343"/>
                  </a:cubicBezTo>
                  <a:cubicBezTo>
                    <a:pt x="763" y="334"/>
                    <a:pt x="753" y="324"/>
                    <a:pt x="744" y="305"/>
                  </a:cubicBezTo>
                  <a:cubicBezTo>
                    <a:pt x="734" y="286"/>
                    <a:pt x="763" y="257"/>
                    <a:pt x="744" y="229"/>
                  </a:cubicBezTo>
                  <a:cubicBezTo>
                    <a:pt x="734" y="210"/>
                    <a:pt x="744" y="200"/>
                    <a:pt x="753" y="181"/>
                  </a:cubicBezTo>
                  <a:cubicBezTo>
                    <a:pt x="763" y="86"/>
                    <a:pt x="763" y="86"/>
                    <a:pt x="763" y="86"/>
                  </a:cubicBezTo>
                  <a:lnTo>
                    <a:pt x="763" y="86"/>
                  </a:lnTo>
                  <a:cubicBezTo>
                    <a:pt x="772" y="9"/>
                    <a:pt x="772" y="9"/>
                    <a:pt x="772" y="9"/>
                  </a:cubicBezTo>
                  <a:cubicBezTo>
                    <a:pt x="658" y="0"/>
                    <a:pt x="658" y="0"/>
                    <a:pt x="658" y="0"/>
                  </a:cubicBezTo>
                  <a:lnTo>
                    <a:pt x="658" y="0"/>
                  </a:lnTo>
                  <a:cubicBezTo>
                    <a:pt x="601" y="29"/>
                    <a:pt x="601" y="29"/>
                    <a:pt x="601" y="29"/>
                  </a:cubicBezTo>
                  <a:cubicBezTo>
                    <a:pt x="496" y="95"/>
                    <a:pt x="391" y="19"/>
                    <a:pt x="276" y="67"/>
                  </a:cubicBezTo>
                  <a:cubicBezTo>
                    <a:pt x="248" y="86"/>
                    <a:pt x="229" y="67"/>
                    <a:pt x="191" y="95"/>
                  </a:cubicBezTo>
                  <a:cubicBezTo>
                    <a:pt x="172" y="105"/>
                    <a:pt x="153" y="95"/>
                    <a:pt x="143" y="105"/>
                  </a:cubicBezTo>
                  <a:cubicBezTo>
                    <a:pt x="95" y="124"/>
                    <a:pt x="76" y="200"/>
                    <a:pt x="19" y="21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 name="Freeform 38"/>
            <p:cNvSpPr>
              <a:spLocks noChangeArrowheads="1"/>
            </p:cNvSpPr>
            <p:nvPr/>
          </p:nvSpPr>
          <p:spPr bwMode="auto">
            <a:xfrm>
              <a:off x="15275024" y="6493454"/>
              <a:ext cx="766273" cy="715963"/>
            </a:xfrm>
            <a:custGeom>
              <a:avLst/>
              <a:gdLst>
                <a:gd name="T0" fmla="*/ 1239 w 1545"/>
                <a:gd name="T1" fmla="*/ 0 h 1440"/>
                <a:gd name="T2" fmla="*/ 1239 w 1545"/>
                <a:gd name="T3" fmla="*/ 0 h 1440"/>
                <a:gd name="T4" fmla="*/ 1306 w 1545"/>
                <a:gd name="T5" fmla="*/ 29 h 1440"/>
                <a:gd name="T6" fmla="*/ 1268 w 1545"/>
                <a:gd name="T7" fmla="*/ 86 h 1440"/>
                <a:gd name="T8" fmla="*/ 1287 w 1545"/>
                <a:gd name="T9" fmla="*/ 124 h 1440"/>
                <a:gd name="T10" fmla="*/ 1287 w 1545"/>
                <a:gd name="T11" fmla="*/ 181 h 1440"/>
                <a:gd name="T12" fmla="*/ 1325 w 1545"/>
                <a:gd name="T13" fmla="*/ 295 h 1440"/>
                <a:gd name="T14" fmla="*/ 1487 w 1545"/>
                <a:gd name="T15" fmla="*/ 334 h 1440"/>
                <a:gd name="T16" fmla="*/ 1487 w 1545"/>
                <a:gd name="T17" fmla="*/ 391 h 1440"/>
                <a:gd name="T18" fmla="*/ 1497 w 1545"/>
                <a:gd name="T19" fmla="*/ 429 h 1440"/>
                <a:gd name="T20" fmla="*/ 1544 w 1545"/>
                <a:gd name="T21" fmla="*/ 467 h 1440"/>
                <a:gd name="T22" fmla="*/ 1544 w 1545"/>
                <a:gd name="T23" fmla="*/ 486 h 1440"/>
                <a:gd name="T24" fmla="*/ 1544 w 1545"/>
                <a:gd name="T25" fmla="*/ 505 h 1440"/>
                <a:gd name="T26" fmla="*/ 1544 w 1545"/>
                <a:gd name="T27" fmla="*/ 505 h 1440"/>
                <a:gd name="T28" fmla="*/ 1544 w 1545"/>
                <a:gd name="T29" fmla="*/ 544 h 1440"/>
                <a:gd name="T30" fmla="*/ 1507 w 1545"/>
                <a:gd name="T31" fmla="*/ 572 h 1440"/>
                <a:gd name="T32" fmla="*/ 1507 w 1545"/>
                <a:gd name="T33" fmla="*/ 620 h 1440"/>
                <a:gd name="T34" fmla="*/ 1497 w 1545"/>
                <a:gd name="T35" fmla="*/ 696 h 1440"/>
                <a:gd name="T36" fmla="*/ 1497 w 1545"/>
                <a:gd name="T37" fmla="*/ 754 h 1440"/>
                <a:gd name="T38" fmla="*/ 1497 w 1545"/>
                <a:gd name="T39" fmla="*/ 754 h 1440"/>
                <a:gd name="T40" fmla="*/ 1430 w 1545"/>
                <a:gd name="T41" fmla="*/ 763 h 1440"/>
                <a:gd name="T42" fmla="*/ 1373 w 1545"/>
                <a:gd name="T43" fmla="*/ 772 h 1440"/>
                <a:gd name="T44" fmla="*/ 1335 w 1545"/>
                <a:gd name="T45" fmla="*/ 744 h 1440"/>
                <a:gd name="T46" fmla="*/ 1239 w 1545"/>
                <a:gd name="T47" fmla="*/ 906 h 1440"/>
                <a:gd name="T48" fmla="*/ 1201 w 1545"/>
                <a:gd name="T49" fmla="*/ 1059 h 1440"/>
                <a:gd name="T50" fmla="*/ 1201 w 1545"/>
                <a:gd name="T51" fmla="*/ 1059 h 1440"/>
                <a:gd name="T52" fmla="*/ 1135 w 1545"/>
                <a:gd name="T53" fmla="*/ 1049 h 1440"/>
                <a:gd name="T54" fmla="*/ 1115 w 1545"/>
                <a:gd name="T55" fmla="*/ 1049 h 1440"/>
                <a:gd name="T56" fmla="*/ 1087 w 1545"/>
                <a:gd name="T57" fmla="*/ 1059 h 1440"/>
                <a:gd name="T58" fmla="*/ 1049 w 1545"/>
                <a:gd name="T59" fmla="*/ 1039 h 1440"/>
                <a:gd name="T60" fmla="*/ 1001 w 1545"/>
                <a:gd name="T61" fmla="*/ 1068 h 1440"/>
                <a:gd name="T62" fmla="*/ 829 w 1545"/>
                <a:gd name="T63" fmla="*/ 1230 h 1440"/>
                <a:gd name="T64" fmla="*/ 629 w 1545"/>
                <a:gd name="T65" fmla="*/ 1306 h 1440"/>
                <a:gd name="T66" fmla="*/ 467 w 1545"/>
                <a:gd name="T67" fmla="*/ 1306 h 1440"/>
                <a:gd name="T68" fmla="*/ 305 w 1545"/>
                <a:gd name="T69" fmla="*/ 1230 h 1440"/>
                <a:gd name="T70" fmla="*/ 152 w 1545"/>
                <a:gd name="T71" fmla="*/ 1345 h 1440"/>
                <a:gd name="T72" fmla="*/ 76 w 1545"/>
                <a:gd name="T73" fmla="*/ 1259 h 1440"/>
                <a:gd name="T74" fmla="*/ 76 w 1545"/>
                <a:gd name="T75" fmla="*/ 1259 h 1440"/>
                <a:gd name="T76" fmla="*/ 57 w 1545"/>
                <a:gd name="T77" fmla="*/ 1097 h 1440"/>
                <a:gd name="T78" fmla="*/ 76 w 1545"/>
                <a:gd name="T79" fmla="*/ 1011 h 1440"/>
                <a:gd name="T80" fmla="*/ 66 w 1545"/>
                <a:gd name="T81" fmla="*/ 725 h 1440"/>
                <a:gd name="T82" fmla="*/ 38 w 1545"/>
                <a:gd name="T83" fmla="*/ 629 h 1440"/>
                <a:gd name="T84" fmla="*/ 9 w 1545"/>
                <a:gd name="T85" fmla="*/ 467 h 1440"/>
                <a:gd name="T86" fmla="*/ 9 w 1545"/>
                <a:gd name="T87" fmla="*/ 362 h 1440"/>
                <a:gd name="T88" fmla="*/ 9 w 1545"/>
                <a:gd name="T89" fmla="*/ 362 h 1440"/>
                <a:gd name="T90" fmla="*/ 133 w 1545"/>
                <a:gd name="T91" fmla="*/ 343 h 1440"/>
                <a:gd name="T92" fmla="*/ 238 w 1545"/>
                <a:gd name="T93" fmla="*/ 305 h 1440"/>
                <a:gd name="T94" fmla="*/ 305 w 1545"/>
                <a:gd name="T95" fmla="*/ 315 h 1440"/>
                <a:gd name="T96" fmla="*/ 515 w 1545"/>
                <a:gd name="T97" fmla="*/ 277 h 1440"/>
                <a:gd name="T98" fmla="*/ 629 w 1545"/>
                <a:gd name="T99" fmla="*/ 305 h 1440"/>
                <a:gd name="T100" fmla="*/ 858 w 1545"/>
                <a:gd name="T101" fmla="*/ 181 h 1440"/>
                <a:gd name="T102" fmla="*/ 944 w 1545"/>
                <a:gd name="T103" fmla="*/ 200 h 1440"/>
                <a:gd name="T104" fmla="*/ 1087 w 1545"/>
                <a:gd name="T105" fmla="*/ 191 h 1440"/>
                <a:gd name="T106" fmla="*/ 1173 w 1545"/>
                <a:gd name="T107" fmla="*/ 143 h 1440"/>
                <a:gd name="T108" fmla="*/ 1182 w 1545"/>
                <a:gd name="T109" fmla="*/ 86 h 1440"/>
                <a:gd name="T110" fmla="*/ 1192 w 1545"/>
                <a:gd name="T111" fmla="*/ 57 h 1440"/>
                <a:gd name="T112" fmla="*/ 1201 w 1545"/>
                <a:gd name="T113" fmla="*/ 29 h 1440"/>
                <a:gd name="T114" fmla="*/ 1239 w 1545"/>
                <a:gd name="T115" fmla="*/ 0 h 1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545" h="1440">
                  <a:moveTo>
                    <a:pt x="1239" y="0"/>
                  </a:moveTo>
                  <a:lnTo>
                    <a:pt x="1239" y="0"/>
                  </a:lnTo>
                  <a:cubicBezTo>
                    <a:pt x="1249" y="0"/>
                    <a:pt x="1297" y="9"/>
                    <a:pt x="1306" y="29"/>
                  </a:cubicBezTo>
                  <a:cubicBezTo>
                    <a:pt x="1306" y="57"/>
                    <a:pt x="1268" y="57"/>
                    <a:pt x="1268" y="86"/>
                  </a:cubicBezTo>
                  <a:cubicBezTo>
                    <a:pt x="1268" y="95"/>
                    <a:pt x="1287" y="105"/>
                    <a:pt x="1287" y="124"/>
                  </a:cubicBezTo>
                  <a:cubicBezTo>
                    <a:pt x="1287" y="153"/>
                    <a:pt x="1268" y="162"/>
                    <a:pt x="1287" y="181"/>
                  </a:cubicBezTo>
                  <a:cubicBezTo>
                    <a:pt x="1392" y="200"/>
                    <a:pt x="1325" y="229"/>
                    <a:pt x="1325" y="295"/>
                  </a:cubicBezTo>
                  <a:cubicBezTo>
                    <a:pt x="1325" y="391"/>
                    <a:pt x="1420" y="334"/>
                    <a:pt x="1487" y="334"/>
                  </a:cubicBezTo>
                  <a:cubicBezTo>
                    <a:pt x="1487" y="353"/>
                    <a:pt x="1487" y="372"/>
                    <a:pt x="1487" y="391"/>
                  </a:cubicBezTo>
                  <a:cubicBezTo>
                    <a:pt x="1487" y="400"/>
                    <a:pt x="1487" y="420"/>
                    <a:pt x="1497" y="429"/>
                  </a:cubicBezTo>
                  <a:cubicBezTo>
                    <a:pt x="1516" y="439"/>
                    <a:pt x="1544" y="439"/>
                    <a:pt x="1544" y="467"/>
                  </a:cubicBezTo>
                  <a:cubicBezTo>
                    <a:pt x="1544" y="467"/>
                    <a:pt x="1544" y="477"/>
                    <a:pt x="1544" y="486"/>
                  </a:cubicBezTo>
                  <a:cubicBezTo>
                    <a:pt x="1544" y="496"/>
                    <a:pt x="1544" y="505"/>
                    <a:pt x="1544" y="505"/>
                  </a:cubicBezTo>
                  <a:lnTo>
                    <a:pt x="1544" y="505"/>
                  </a:lnTo>
                  <a:cubicBezTo>
                    <a:pt x="1544" y="544"/>
                    <a:pt x="1544" y="544"/>
                    <a:pt x="1544" y="544"/>
                  </a:cubicBezTo>
                  <a:cubicBezTo>
                    <a:pt x="1535" y="572"/>
                    <a:pt x="1525" y="553"/>
                    <a:pt x="1507" y="572"/>
                  </a:cubicBezTo>
                  <a:cubicBezTo>
                    <a:pt x="1507" y="591"/>
                    <a:pt x="1507" y="601"/>
                    <a:pt x="1507" y="620"/>
                  </a:cubicBezTo>
                  <a:cubicBezTo>
                    <a:pt x="1497" y="639"/>
                    <a:pt x="1507" y="667"/>
                    <a:pt x="1497" y="696"/>
                  </a:cubicBezTo>
                  <a:cubicBezTo>
                    <a:pt x="1497" y="715"/>
                    <a:pt x="1487" y="734"/>
                    <a:pt x="1497" y="754"/>
                  </a:cubicBezTo>
                  <a:lnTo>
                    <a:pt x="1497" y="754"/>
                  </a:lnTo>
                  <a:cubicBezTo>
                    <a:pt x="1459" y="763"/>
                    <a:pt x="1459" y="744"/>
                    <a:pt x="1430" y="763"/>
                  </a:cubicBezTo>
                  <a:cubicBezTo>
                    <a:pt x="1420" y="772"/>
                    <a:pt x="1382" y="782"/>
                    <a:pt x="1373" y="772"/>
                  </a:cubicBezTo>
                  <a:cubicBezTo>
                    <a:pt x="1354" y="772"/>
                    <a:pt x="1354" y="754"/>
                    <a:pt x="1335" y="744"/>
                  </a:cubicBezTo>
                  <a:cubicBezTo>
                    <a:pt x="1258" y="725"/>
                    <a:pt x="1239" y="858"/>
                    <a:pt x="1239" y="906"/>
                  </a:cubicBezTo>
                  <a:cubicBezTo>
                    <a:pt x="1230" y="963"/>
                    <a:pt x="1211" y="1011"/>
                    <a:pt x="1201" y="1059"/>
                  </a:cubicBezTo>
                  <a:lnTo>
                    <a:pt x="1201" y="1059"/>
                  </a:lnTo>
                  <a:cubicBezTo>
                    <a:pt x="1135" y="1049"/>
                    <a:pt x="1135" y="1049"/>
                    <a:pt x="1135" y="1049"/>
                  </a:cubicBezTo>
                  <a:cubicBezTo>
                    <a:pt x="1125" y="1049"/>
                    <a:pt x="1125" y="1049"/>
                    <a:pt x="1115" y="1049"/>
                  </a:cubicBezTo>
                  <a:cubicBezTo>
                    <a:pt x="1106" y="1049"/>
                    <a:pt x="1106" y="1059"/>
                    <a:pt x="1087" y="1059"/>
                  </a:cubicBezTo>
                  <a:cubicBezTo>
                    <a:pt x="1077" y="1059"/>
                    <a:pt x="1068" y="1049"/>
                    <a:pt x="1049" y="1039"/>
                  </a:cubicBezTo>
                  <a:cubicBezTo>
                    <a:pt x="1039" y="1039"/>
                    <a:pt x="1020" y="1059"/>
                    <a:pt x="1001" y="1068"/>
                  </a:cubicBezTo>
                  <a:cubicBezTo>
                    <a:pt x="934" y="1106"/>
                    <a:pt x="829" y="1135"/>
                    <a:pt x="829" y="1230"/>
                  </a:cubicBezTo>
                  <a:cubicBezTo>
                    <a:pt x="829" y="1326"/>
                    <a:pt x="686" y="1278"/>
                    <a:pt x="629" y="1306"/>
                  </a:cubicBezTo>
                  <a:cubicBezTo>
                    <a:pt x="562" y="1335"/>
                    <a:pt x="543" y="1306"/>
                    <a:pt x="467" y="1306"/>
                  </a:cubicBezTo>
                  <a:cubicBezTo>
                    <a:pt x="410" y="1306"/>
                    <a:pt x="343" y="1192"/>
                    <a:pt x="305" y="1230"/>
                  </a:cubicBezTo>
                  <a:cubicBezTo>
                    <a:pt x="257" y="1297"/>
                    <a:pt x="238" y="1439"/>
                    <a:pt x="152" y="1345"/>
                  </a:cubicBezTo>
                  <a:cubicBezTo>
                    <a:pt x="76" y="1259"/>
                    <a:pt x="76" y="1259"/>
                    <a:pt x="76" y="1259"/>
                  </a:cubicBezTo>
                  <a:lnTo>
                    <a:pt x="76" y="1259"/>
                  </a:lnTo>
                  <a:cubicBezTo>
                    <a:pt x="76" y="1221"/>
                    <a:pt x="47" y="1135"/>
                    <a:pt x="57" y="1097"/>
                  </a:cubicBezTo>
                  <a:cubicBezTo>
                    <a:pt x="76" y="1068"/>
                    <a:pt x="85" y="1049"/>
                    <a:pt x="76" y="1011"/>
                  </a:cubicBezTo>
                  <a:cubicBezTo>
                    <a:pt x="66" y="725"/>
                    <a:pt x="66" y="725"/>
                    <a:pt x="66" y="725"/>
                  </a:cubicBezTo>
                  <a:cubicBezTo>
                    <a:pt x="66" y="687"/>
                    <a:pt x="47" y="667"/>
                    <a:pt x="38" y="629"/>
                  </a:cubicBezTo>
                  <a:cubicBezTo>
                    <a:pt x="19" y="563"/>
                    <a:pt x="0" y="534"/>
                    <a:pt x="9" y="467"/>
                  </a:cubicBezTo>
                  <a:cubicBezTo>
                    <a:pt x="9" y="429"/>
                    <a:pt x="19" y="391"/>
                    <a:pt x="9" y="362"/>
                  </a:cubicBezTo>
                  <a:lnTo>
                    <a:pt x="9" y="362"/>
                  </a:lnTo>
                  <a:cubicBezTo>
                    <a:pt x="133" y="343"/>
                    <a:pt x="133" y="343"/>
                    <a:pt x="133" y="343"/>
                  </a:cubicBezTo>
                  <a:cubicBezTo>
                    <a:pt x="181" y="353"/>
                    <a:pt x="200" y="353"/>
                    <a:pt x="238" y="305"/>
                  </a:cubicBezTo>
                  <a:cubicBezTo>
                    <a:pt x="257" y="277"/>
                    <a:pt x="276" y="305"/>
                    <a:pt x="305" y="315"/>
                  </a:cubicBezTo>
                  <a:cubicBezTo>
                    <a:pt x="362" y="343"/>
                    <a:pt x="457" y="305"/>
                    <a:pt x="515" y="277"/>
                  </a:cubicBezTo>
                  <a:cubicBezTo>
                    <a:pt x="543" y="258"/>
                    <a:pt x="600" y="295"/>
                    <a:pt x="629" y="305"/>
                  </a:cubicBezTo>
                  <a:cubicBezTo>
                    <a:pt x="753" y="353"/>
                    <a:pt x="782" y="229"/>
                    <a:pt x="858" y="181"/>
                  </a:cubicBezTo>
                  <a:cubicBezTo>
                    <a:pt x="886" y="162"/>
                    <a:pt x="915" y="181"/>
                    <a:pt x="944" y="200"/>
                  </a:cubicBezTo>
                  <a:cubicBezTo>
                    <a:pt x="991" y="219"/>
                    <a:pt x="1039" y="210"/>
                    <a:pt x="1087" y="191"/>
                  </a:cubicBezTo>
                  <a:cubicBezTo>
                    <a:pt x="1173" y="143"/>
                    <a:pt x="1173" y="143"/>
                    <a:pt x="1173" y="143"/>
                  </a:cubicBezTo>
                  <a:cubicBezTo>
                    <a:pt x="1182" y="124"/>
                    <a:pt x="1192" y="105"/>
                    <a:pt x="1182" y="86"/>
                  </a:cubicBezTo>
                  <a:cubicBezTo>
                    <a:pt x="1182" y="76"/>
                    <a:pt x="1182" y="67"/>
                    <a:pt x="1192" y="57"/>
                  </a:cubicBezTo>
                  <a:cubicBezTo>
                    <a:pt x="1192" y="48"/>
                    <a:pt x="1192" y="38"/>
                    <a:pt x="1201" y="29"/>
                  </a:cubicBezTo>
                  <a:cubicBezTo>
                    <a:pt x="1239" y="0"/>
                    <a:pt x="1239" y="0"/>
                    <a:pt x="1239"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 name="Freeform 39"/>
            <p:cNvSpPr>
              <a:spLocks noChangeArrowheads="1"/>
            </p:cNvSpPr>
            <p:nvPr/>
          </p:nvSpPr>
          <p:spPr bwMode="auto">
            <a:xfrm>
              <a:off x="16012834" y="6681750"/>
              <a:ext cx="332781" cy="271497"/>
            </a:xfrm>
            <a:custGeom>
              <a:avLst/>
              <a:gdLst>
                <a:gd name="T0" fmla="*/ 57 w 669"/>
                <a:gd name="T1" fmla="*/ 124 h 545"/>
                <a:gd name="T2" fmla="*/ 57 w 669"/>
                <a:gd name="T3" fmla="*/ 124 h 545"/>
                <a:gd name="T4" fmla="*/ 115 w 669"/>
                <a:gd name="T5" fmla="*/ 115 h 545"/>
                <a:gd name="T6" fmla="*/ 162 w 669"/>
                <a:gd name="T7" fmla="*/ 67 h 545"/>
                <a:gd name="T8" fmla="*/ 200 w 669"/>
                <a:gd name="T9" fmla="*/ 77 h 545"/>
                <a:gd name="T10" fmla="*/ 258 w 669"/>
                <a:gd name="T11" fmla="*/ 67 h 545"/>
                <a:gd name="T12" fmla="*/ 305 w 669"/>
                <a:gd name="T13" fmla="*/ 58 h 545"/>
                <a:gd name="T14" fmla="*/ 325 w 669"/>
                <a:gd name="T15" fmla="*/ 77 h 545"/>
                <a:gd name="T16" fmla="*/ 410 w 669"/>
                <a:gd name="T17" fmla="*/ 67 h 545"/>
                <a:gd name="T18" fmla="*/ 458 w 669"/>
                <a:gd name="T19" fmla="*/ 0 h 545"/>
                <a:gd name="T20" fmla="*/ 515 w 669"/>
                <a:gd name="T21" fmla="*/ 0 h 545"/>
                <a:gd name="T22" fmla="*/ 515 w 669"/>
                <a:gd name="T23" fmla="*/ 0 h 545"/>
                <a:gd name="T24" fmla="*/ 515 w 669"/>
                <a:gd name="T25" fmla="*/ 86 h 545"/>
                <a:gd name="T26" fmla="*/ 534 w 669"/>
                <a:gd name="T27" fmla="*/ 124 h 545"/>
                <a:gd name="T28" fmla="*/ 572 w 669"/>
                <a:gd name="T29" fmla="*/ 182 h 545"/>
                <a:gd name="T30" fmla="*/ 601 w 669"/>
                <a:gd name="T31" fmla="*/ 239 h 545"/>
                <a:gd name="T32" fmla="*/ 611 w 669"/>
                <a:gd name="T33" fmla="*/ 277 h 545"/>
                <a:gd name="T34" fmla="*/ 639 w 669"/>
                <a:gd name="T35" fmla="*/ 315 h 545"/>
                <a:gd name="T36" fmla="*/ 639 w 669"/>
                <a:gd name="T37" fmla="*/ 411 h 545"/>
                <a:gd name="T38" fmla="*/ 639 w 669"/>
                <a:gd name="T39" fmla="*/ 411 h 545"/>
                <a:gd name="T40" fmla="*/ 420 w 669"/>
                <a:gd name="T41" fmla="*/ 391 h 545"/>
                <a:gd name="T42" fmla="*/ 325 w 669"/>
                <a:gd name="T43" fmla="*/ 439 h 545"/>
                <a:gd name="T44" fmla="*/ 96 w 669"/>
                <a:gd name="T45" fmla="*/ 544 h 545"/>
                <a:gd name="T46" fmla="*/ 96 w 669"/>
                <a:gd name="T47" fmla="*/ 544 h 545"/>
                <a:gd name="T48" fmla="*/ 77 w 669"/>
                <a:gd name="T49" fmla="*/ 458 h 545"/>
                <a:gd name="T50" fmla="*/ 38 w 669"/>
                <a:gd name="T51" fmla="*/ 401 h 545"/>
                <a:gd name="T52" fmla="*/ 10 w 669"/>
                <a:gd name="T53" fmla="*/ 373 h 545"/>
                <a:gd name="T54" fmla="*/ 10 w 669"/>
                <a:gd name="T55" fmla="*/ 373 h 545"/>
                <a:gd name="T56" fmla="*/ 10 w 669"/>
                <a:gd name="T57" fmla="*/ 315 h 545"/>
                <a:gd name="T58" fmla="*/ 20 w 669"/>
                <a:gd name="T59" fmla="*/ 239 h 545"/>
                <a:gd name="T60" fmla="*/ 20 w 669"/>
                <a:gd name="T61" fmla="*/ 191 h 545"/>
                <a:gd name="T62" fmla="*/ 57 w 669"/>
                <a:gd name="T63" fmla="*/ 163 h 545"/>
                <a:gd name="T64" fmla="*/ 57 w 669"/>
                <a:gd name="T65" fmla="*/ 124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9" h="545">
                  <a:moveTo>
                    <a:pt x="57" y="124"/>
                  </a:moveTo>
                  <a:lnTo>
                    <a:pt x="57" y="124"/>
                  </a:lnTo>
                  <a:cubicBezTo>
                    <a:pt x="86" y="115"/>
                    <a:pt x="77" y="105"/>
                    <a:pt x="115" y="115"/>
                  </a:cubicBezTo>
                  <a:cubicBezTo>
                    <a:pt x="162" y="144"/>
                    <a:pt x="134" y="67"/>
                    <a:pt x="162" y="67"/>
                  </a:cubicBezTo>
                  <a:cubicBezTo>
                    <a:pt x="182" y="67"/>
                    <a:pt x="191" y="67"/>
                    <a:pt x="200" y="77"/>
                  </a:cubicBezTo>
                  <a:cubicBezTo>
                    <a:pt x="229" y="77"/>
                    <a:pt x="239" y="48"/>
                    <a:pt x="258" y="67"/>
                  </a:cubicBezTo>
                  <a:cubicBezTo>
                    <a:pt x="287" y="86"/>
                    <a:pt x="277" y="67"/>
                    <a:pt x="305" y="58"/>
                  </a:cubicBezTo>
                  <a:cubicBezTo>
                    <a:pt x="315" y="58"/>
                    <a:pt x="315" y="67"/>
                    <a:pt x="325" y="77"/>
                  </a:cubicBezTo>
                  <a:cubicBezTo>
                    <a:pt x="353" y="86"/>
                    <a:pt x="391" y="86"/>
                    <a:pt x="410" y="67"/>
                  </a:cubicBezTo>
                  <a:cubicBezTo>
                    <a:pt x="429" y="58"/>
                    <a:pt x="429" y="19"/>
                    <a:pt x="458" y="0"/>
                  </a:cubicBezTo>
                  <a:cubicBezTo>
                    <a:pt x="515" y="0"/>
                    <a:pt x="515" y="0"/>
                    <a:pt x="515" y="0"/>
                  </a:cubicBezTo>
                  <a:lnTo>
                    <a:pt x="515" y="0"/>
                  </a:lnTo>
                  <a:cubicBezTo>
                    <a:pt x="515" y="86"/>
                    <a:pt x="515" y="86"/>
                    <a:pt x="515" y="86"/>
                  </a:cubicBezTo>
                  <a:cubicBezTo>
                    <a:pt x="525" y="96"/>
                    <a:pt x="525" y="105"/>
                    <a:pt x="534" y="124"/>
                  </a:cubicBezTo>
                  <a:cubicBezTo>
                    <a:pt x="544" y="144"/>
                    <a:pt x="572" y="144"/>
                    <a:pt x="572" y="182"/>
                  </a:cubicBezTo>
                  <a:cubicBezTo>
                    <a:pt x="582" y="201"/>
                    <a:pt x="592" y="220"/>
                    <a:pt x="601" y="239"/>
                  </a:cubicBezTo>
                  <a:cubicBezTo>
                    <a:pt x="601" y="248"/>
                    <a:pt x="601" y="268"/>
                    <a:pt x="611" y="277"/>
                  </a:cubicBezTo>
                  <a:cubicBezTo>
                    <a:pt x="620" y="296"/>
                    <a:pt x="668" y="286"/>
                    <a:pt x="639" y="315"/>
                  </a:cubicBezTo>
                  <a:cubicBezTo>
                    <a:pt x="630" y="334"/>
                    <a:pt x="630" y="391"/>
                    <a:pt x="639" y="411"/>
                  </a:cubicBezTo>
                  <a:lnTo>
                    <a:pt x="639" y="411"/>
                  </a:lnTo>
                  <a:cubicBezTo>
                    <a:pt x="554" y="401"/>
                    <a:pt x="477" y="391"/>
                    <a:pt x="420" y="391"/>
                  </a:cubicBezTo>
                  <a:cubicBezTo>
                    <a:pt x="401" y="391"/>
                    <a:pt x="353" y="430"/>
                    <a:pt x="325" y="439"/>
                  </a:cubicBezTo>
                  <a:cubicBezTo>
                    <a:pt x="258" y="468"/>
                    <a:pt x="172" y="515"/>
                    <a:pt x="96" y="544"/>
                  </a:cubicBezTo>
                  <a:lnTo>
                    <a:pt x="96" y="544"/>
                  </a:lnTo>
                  <a:cubicBezTo>
                    <a:pt x="96" y="515"/>
                    <a:pt x="86" y="477"/>
                    <a:pt x="77" y="458"/>
                  </a:cubicBezTo>
                  <a:cubicBezTo>
                    <a:pt x="67" y="439"/>
                    <a:pt x="48" y="420"/>
                    <a:pt x="38" y="401"/>
                  </a:cubicBezTo>
                  <a:cubicBezTo>
                    <a:pt x="29" y="391"/>
                    <a:pt x="20" y="382"/>
                    <a:pt x="10" y="373"/>
                  </a:cubicBezTo>
                  <a:lnTo>
                    <a:pt x="10" y="373"/>
                  </a:lnTo>
                  <a:cubicBezTo>
                    <a:pt x="0" y="353"/>
                    <a:pt x="10" y="334"/>
                    <a:pt x="10" y="315"/>
                  </a:cubicBezTo>
                  <a:cubicBezTo>
                    <a:pt x="20" y="286"/>
                    <a:pt x="10" y="258"/>
                    <a:pt x="20" y="239"/>
                  </a:cubicBezTo>
                  <a:cubicBezTo>
                    <a:pt x="20" y="220"/>
                    <a:pt x="20" y="210"/>
                    <a:pt x="20" y="191"/>
                  </a:cubicBezTo>
                  <a:cubicBezTo>
                    <a:pt x="38" y="172"/>
                    <a:pt x="48" y="191"/>
                    <a:pt x="57" y="163"/>
                  </a:cubicBezTo>
                  <a:cubicBezTo>
                    <a:pt x="57" y="124"/>
                    <a:pt x="57" y="124"/>
                    <a:pt x="57" y="12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 name="Freeform 40"/>
            <p:cNvSpPr>
              <a:spLocks noChangeArrowheads="1"/>
            </p:cNvSpPr>
            <p:nvPr/>
          </p:nvSpPr>
          <p:spPr bwMode="auto">
            <a:xfrm>
              <a:off x="15857391" y="6852532"/>
              <a:ext cx="203610" cy="240844"/>
            </a:xfrm>
            <a:custGeom>
              <a:avLst/>
              <a:gdLst>
                <a:gd name="T0" fmla="*/ 324 w 411"/>
                <a:gd name="T1" fmla="*/ 29 h 487"/>
                <a:gd name="T2" fmla="*/ 324 w 411"/>
                <a:gd name="T3" fmla="*/ 29 h 487"/>
                <a:gd name="T4" fmla="*/ 352 w 411"/>
                <a:gd name="T5" fmla="*/ 57 h 487"/>
                <a:gd name="T6" fmla="*/ 391 w 411"/>
                <a:gd name="T7" fmla="*/ 114 h 487"/>
                <a:gd name="T8" fmla="*/ 410 w 411"/>
                <a:gd name="T9" fmla="*/ 200 h 487"/>
                <a:gd name="T10" fmla="*/ 410 w 411"/>
                <a:gd name="T11" fmla="*/ 200 h 487"/>
                <a:gd name="T12" fmla="*/ 371 w 411"/>
                <a:gd name="T13" fmla="*/ 200 h 487"/>
                <a:gd name="T14" fmla="*/ 219 w 411"/>
                <a:gd name="T15" fmla="*/ 438 h 487"/>
                <a:gd name="T16" fmla="*/ 219 w 411"/>
                <a:gd name="T17" fmla="*/ 438 h 487"/>
                <a:gd name="T18" fmla="*/ 133 w 411"/>
                <a:gd name="T19" fmla="*/ 410 h 487"/>
                <a:gd name="T20" fmla="*/ 85 w 411"/>
                <a:gd name="T21" fmla="*/ 429 h 487"/>
                <a:gd name="T22" fmla="*/ 76 w 411"/>
                <a:gd name="T23" fmla="*/ 476 h 487"/>
                <a:gd name="T24" fmla="*/ 9 w 411"/>
                <a:gd name="T25" fmla="*/ 476 h 487"/>
                <a:gd name="T26" fmla="*/ 0 w 411"/>
                <a:gd name="T27" fmla="*/ 429 h 487"/>
                <a:gd name="T28" fmla="*/ 9 w 411"/>
                <a:gd name="T29" fmla="*/ 372 h 487"/>
                <a:gd name="T30" fmla="*/ 28 w 411"/>
                <a:gd name="T31" fmla="*/ 334 h 487"/>
                <a:gd name="T32" fmla="*/ 28 w 411"/>
                <a:gd name="T33" fmla="*/ 334 h 487"/>
                <a:gd name="T34" fmla="*/ 66 w 411"/>
                <a:gd name="T35" fmla="*/ 181 h 487"/>
                <a:gd name="T36" fmla="*/ 162 w 411"/>
                <a:gd name="T37" fmla="*/ 19 h 487"/>
                <a:gd name="T38" fmla="*/ 200 w 411"/>
                <a:gd name="T39" fmla="*/ 47 h 487"/>
                <a:gd name="T40" fmla="*/ 257 w 411"/>
                <a:gd name="T41" fmla="*/ 38 h 487"/>
                <a:gd name="T42" fmla="*/ 324 w 411"/>
                <a:gd name="T43" fmla="*/ 29 h 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1" h="487">
                  <a:moveTo>
                    <a:pt x="324" y="29"/>
                  </a:moveTo>
                  <a:lnTo>
                    <a:pt x="324" y="29"/>
                  </a:lnTo>
                  <a:cubicBezTo>
                    <a:pt x="334" y="38"/>
                    <a:pt x="343" y="47"/>
                    <a:pt x="352" y="57"/>
                  </a:cubicBezTo>
                  <a:cubicBezTo>
                    <a:pt x="362" y="76"/>
                    <a:pt x="381" y="95"/>
                    <a:pt x="391" y="114"/>
                  </a:cubicBezTo>
                  <a:cubicBezTo>
                    <a:pt x="400" y="133"/>
                    <a:pt x="410" y="171"/>
                    <a:pt x="410" y="200"/>
                  </a:cubicBezTo>
                  <a:lnTo>
                    <a:pt x="410" y="200"/>
                  </a:lnTo>
                  <a:cubicBezTo>
                    <a:pt x="400" y="200"/>
                    <a:pt x="391" y="200"/>
                    <a:pt x="371" y="200"/>
                  </a:cubicBezTo>
                  <a:cubicBezTo>
                    <a:pt x="219" y="438"/>
                    <a:pt x="219" y="438"/>
                    <a:pt x="219" y="438"/>
                  </a:cubicBezTo>
                  <a:lnTo>
                    <a:pt x="219" y="438"/>
                  </a:lnTo>
                  <a:cubicBezTo>
                    <a:pt x="209" y="419"/>
                    <a:pt x="152" y="410"/>
                    <a:pt x="133" y="410"/>
                  </a:cubicBezTo>
                  <a:cubicBezTo>
                    <a:pt x="114" y="419"/>
                    <a:pt x="105" y="400"/>
                    <a:pt x="85" y="429"/>
                  </a:cubicBezTo>
                  <a:cubicBezTo>
                    <a:pt x="76" y="438"/>
                    <a:pt x="85" y="458"/>
                    <a:pt x="76" y="476"/>
                  </a:cubicBezTo>
                  <a:cubicBezTo>
                    <a:pt x="66" y="486"/>
                    <a:pt x="28" y="486"/>
                    <a:pt x="9" y="476"/>
                  </a:cubicBezTo>
                  <a:cubicBezTo>
                    <a:pt x="9" y="467"/>
                    <a:pt x="0" y="448"/>
                    <a:pt x="0" y="429"/>
                  </a:cubicBezTo>
                  <a:cubicBezTo>
                    <a:pt x="0" y="410"/>
                    <a:pt x="9" y="391"/>
                    <a:pt x="9" y="372"/>
                  </a:cubicBezTo>
                  <a:cubicBezTo>
                    <a:pt x="9" y="362"/>
                    <a:pt x="19" y="343"/>
                    <a:pt x="28" y="334"/>
                  </a:cubicBezTo>
                  <a:lnTo>
                    <a:pt x="28" y="334"/>
                  </a:lnTo>
                  <a:cubicBezTo>
                    <a:pt x="38" y="286"/>
                    <a:pt x="57" y="238"/>
                    <a:pt x="66" y="181"/>
                  </a:cubicBezTo>
                  <a:cubicBezTo>
                    <a:pt x="66" y="133"/>
                    <a:pt x="85" y="0"/>
                    <a:pt x="162" y="19"/>
                  </a:cubicBezTo>
                  <a:cubicBezTo>
                    <a:pt x="181" y="29"/>
                    <a:pt x="181" y="47"/>
                    <a:pt x="200" y="47"/>
                  </a:cubicBezTo>
                  <a:cubicBezTo>
                    <a:pt x="209" y="57"/>
                    <a:pt x="247" y="47"/>
                    <a:pt x="257" y="38"/>
                  </a:cubicBezTo>
                  <a:cubicBezTo>
                    <a:pt x="286" y="19"/>
                    <a:pt x="286" y="38"/>
                    <a:pt x="324" y="2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 name="Freeform 41"/>
            <p:cNvSpPr>
              <a:spLocks noChangeArrowheads="1"/>
            </p:cNvSpPr>
            <p:nvPr/>
          </p:nvSpPr>
          <p:spPr bwMode="auto">
            <a:xfrm>
              <a:off x="15380113" y="5503803"/>
              <a:ext cx="862603" cy="891123"/>
            </a:xfrm>
            <a:custGeom>
              <a:avLst/>
              <a:gdLst>
                <a:gd name="T0" fmla="*/ 9 w 1736"/>
                <a:gd name="T1" fmla="*/ 153 h 1794"/>
                <a:gd name="T2" fmla="*/ 9 w 1736"/>
                <a:gd name="T3" fmla="*/ 153 h 1794"/>
                <a:gd name="T4" fmla="*/ 66 w 1736"/>
                <a:gd name="T5" fmla="*/ 19 h 1794"/>
                <a:gd name="T6" fmla="*/ 142 w 1736"/>
                <a:gd name="T7" fmla="*/ 48 h 1794"/>
                <a:gd name="T8" fmla="*/ 219 w 1736"/>
                <a:gd name="T9" fmla="*/ 57 h 1794"/>
                <a:gd name="T10" fmla="*/ 257 w 1736"/>
                <a:gd name="T11" fmla="*/ 143 h 1794"/>
                <a:gd name="T12" fmla="*/ 314 w 1736"/>
                <a:gd name="T13" fmla="*/ 171 h 1794"/>
                <a:gd name="T14" fmla="*/ 400 w 1736"/>
                <a:gd name="T15" fmla="*/ 171 h 1794"/>
                <a:gd name="T16" fmla="*/ 495 w 1736"/>
                <a:gd name="T17" fmla="*/ 210 h 1794"/>
                <a:gd name="T18" fmla="*/ 581 w 1736"/>
                <a:gd name="T19" fmla="*/ 181 h 1794"/>
                <a:gd name="T20" fmla="*/ 696 w 1736"/>
                <a:gd name="T21" fmla="*/ 162 h 1794"/>
                <a:gd name="T22" fmla="*/ 753 w 1736"/>
                <a:gd name="T23" fmla="*/ 171 h 1794"/>
                <a:gd name="T24" fmla="*/ 753 w 1736"/>
                <a:gd name="T25" fmla="*/ 171 h 1794"/>
                <a:gd name="T26" fmla="*/ 982 w 1736"/>
                <a:gd name="T27" fmla="*/ 257 h 1794"/>
                <a:gd name="T28" fmla="*/ 1153 w 1736"/>
                <a:gd name="T29" fmla="*/ 305 h 1794"/>
                <a:gd name="T30" fmla="*/ 1268 w 1736"/>
                <a:gd name="T31" fmla="*/ 248 h 1794"/>
                <a:gd name="T32" fmla="*/ 1392 w 1736"/>
                <a:gd name="T33" fmla="*/ 267 h 1794"/>
                <a:gd name="T34" fmla="*/ 1554 w 1736"/>
                <a:gd name="T35" fmla="*/ 229 h 1794"/>
                <a:gd name="T36" fmla="*/ 1554 w 1736"/>
                <a:gd name="T37" fmla="*/ 229 h 1794"/>
                <a:gd name="T38" fmla="*/ 1564 w 1736"/>
                <a:gd name="T39" fmla="*/ 295 h 1794"/>
                <a:gd name="T40" fmla="*/ 1582 w 1736"/>
                <a:gd name="T41" fmla="*/ 381 h 1794"/>
                <a:gd name="T42" fmla="*/ 1582 w 1736"/>
                <a:gd name="T43" fmla="*/ 496 h 1794"/>
                <a:gd name="T44" fmla="*/ 1582 w 1736"/>
                <a:gd name="T45" fmla="*/ 496 h 1794"/>
                <a:gd name="T46" fmla="*/ 1573 w 1736"/>
                <a:gd name="T47" fmla="*/ 620 h 1794"/>
                <a:gd name="T48" fmla="*/ 1592 w 1736"/>
                <a:gd name="T49" fmla="*/ 724 h 1794"/>
                <a:gd name="T50" fmla="*/ 1611 w 1736"/>
                <a:gd name="T51" fmla="*/ 1030 h 1794"/>
                <a:gd name="T52" fmla="*/ 1678 w 1736"/>
                <a:gd name="T53" fmla="*/ 1125 h 1794"/>
                <a:gd name="T54" fmla="*/ 1678 w 1736"/>
                <a:gd name="T55" fmla="*/ 1125 h 1794"/>
                <a:gd name="T56" fmla="*/ 1716 w 1736"/>
                <a:gd name="T57" fmla="*/ 1278 h 1794"/>
                <a:gd name="T58" fmla="*/ 1659 w 1736"/>
                <a:gd name="T59" fmla="*/ 1354 h 1794"/>
                <a:gd name="T60" fmla="*/ 1592 w 1736"/>
                <a:gd name="T61" fmla="*/ 1583 h 1794"/>
                <a:gd name="T62" fmla="*/ 1592 w 1736"/>
                <a:gd name="T63" fmla="*/ 1583 h 1794"/>
                <a:gd name="T64" fmla="*/ 1535 w 1736"/>
                <a:gd name="T65" fmla="*/ 1612 h 1794"/>
                <a:gd name="T66" fmla="*/ 1210 w 1736"/>
                <a:gd name="T67" fmla="*/ 1650 h 1794"/>
                <a:gd name="T68" fmla="*/ 1125 w 1736"/>
                <a:gd name="T69" fmla="*/ 1678 h 1794"/>
                <a:gd name="T70" fmla="*/ 1077 w 1736"/>
                <a:gd name="T71" fmla="*/ 1688 h 1794"/>
                <a:gd name="T72" fmla="*/ 953 w 1736"/>
                <a:gd name="T73" fmla="*/ 1793 h 1794"/>
                <a:gd name="T74" fmla="*/ 953 w 1736"/>
                <a:gd name="T75" fmla="*/ 1793 h 1794"/>
                <a:gd name="T76" fmla="*/ 915 w 1736"/>
                <a:gd name="T77" fmla="*/ 1755 h 1794"/>
                <a:gd name="T78" fmla="*/ 858 w 1736"/>
                <a:gd name="T79" fmla="*/ 1697 h 1794"/>
                <a:gd name="T80" fmla="*/ 829 w 1736"/>
                <a:gd name="T81" fmla="*/ 1640 h 1794"/>
                <a:gd name="T82" fmla="*/ 867 w 1736"/>
                <a:gd name="T83" fmla="*/ 1526 h 1794"/>
                <a:gd name="T84" fmla="*/ 896 w 1736"/>
                <a:gd name="T85" fmla="*/ 1478 h 1794"/>
                <a:gd name="T86" fmla="*/ 905 w 1736"/>
                <a:gd name="T87" fmla="*/ 973 h 1794"/>
                <a:gd name="T88" fmla="*/ 867 w 1736"/>
                <a:gd name="T89" fmla="*/ 858 h 1794"/>
                <a:gd name="T90" fmla="*/ 877 w 1736"/>
                <a:gd name="T91" fmla="*/ 724 h 1794"/>
                <a:gd name="T92" fmla="*/ 715 w 1736"/>
                <a:gd name="T93" fmla="*/ 610 h 1794"/>
                <a:gd name="T94" fmla="*/ 610 w 1736"/>
                <a:gd name="T95" fmla="*/ 496 h 1794"/>
                <a:gd name="T96" fmla="*/ 505 w 1736"/>
                <a:gd name="T97" fmla="*/ 543 h 1794"/>
                <a:gd name="T98" fmla="*/ 381 w 1736"/>
                <a:gd name="T99" fmla="*/ 639 h 1794"/>
                <a:gd name="T100" fmla="*/ 209 w 1736"/>
                <a:gd name="T101" fmla="*/ 524 h 1794"/>
                <a:gd name="T102" fmla="*/ 95 w 1736"/>
                <a:gd name="T103" fmla="*/ 515 h 1794"/>
                <a:gd name="T104" fmla="*/ 57 w 1736"/>
                <a:gd name="T105" fmla="*/ 391 h 1794"/>
                <a:gd name="T106" fmla="*/ 57 w 1736"/>
                <a:gd name="T107" fmla="*/ 267 h 1794"/>
                <a:gd name="T108" fmla="*/ 9 w 1736"/>
                <a:gd name="T109" fmla="*/ 153 h 17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36" h="1794">
                  <a:moveTo>
                    <a:pt x="9" y="153"/>
                  </a:moveTo>
                  <a:lnTo>
                    <a:pt x="9" y="153"/>
                  </a:lnTo>
                  <a:cubicBezTo>
                    <a:pt x="38" y="124"/>
                    <a:pt x="38" y="38"/>
                    <a:pt x="66" y="19"/>
                  </a:cubicBezTo>
                  <a:cubicBezTo>
                    <a:pt x="104" y="0"/>
                    <a:pt x="123" y="28"/>
                    <a:pt x="142" y="48"/>
                  </a:cubicBezTo>
                  <a:cubicBezTo>
                    <a:pt x="162" y="66"/>
                    <a:pt x="190" y="48"/>
                    <a:pt x="219" y="57"/>
                  </a:cubicBezTo>
                  <a:cubicBezTo>
                    <a:pt x="257" y="66"/>
                    <a:pt x="238" y="114"/>
                    <a:pt x="257" y="143"/>
                  </a:cubicBezTo>
                  <a:cubicBezTo>
                    <a:pt x="267" y="162"/>
                    <a:pt x="295" y="171"/>
                    <a:pt x="314" y="171"/>
                  </a:cubicBezTo>
                  <a:cubicBezTo>
                    <a:pt x="333" y="171"/>
                    <a:pt x="371" y="162"/>
                    <a:pt x="400" y="171"/>
                  </a:cubicBezTo>
                  <a:cubicBezTo>
                    <a:pt x="438" y="171"/>
                    <a:pt x="467" y="191"/>
                    <a:pt x="495" y="210"/>
                  </a:cubicBezTo>
                  <a:cubicBezTo>
                    <a:pt x="553" y="248"/>
                    <a:pt x="543" y="210"/>
                    <a:pt x="581" y="181"/>
                  </a:cubicBezTo>
                  <a:cubicBezTo>
                    <a:pt x="619" y="143"/>
                    <a:pt x="658" y="162"/>
                    <a:pt x="696" y="162"/>
                  </a:cubicBezTo>
                  <a:cubicBezTo>
                    <a:pt x="753" y="171"/>
                    <a:pt x="753" y="171"/>
                    <a:pt x="753" y="171"/>
                  </a:cubicBezTo>
                  <a:lnTo>
                    <a:pt x="753" y="171"/>
                  </a:lnTo>
                  <a:cubicBezTo>
                    <a:pt x="829" y="210"/>
                    <a:pt x="915" y="229"/>
                    <a:pt x="982" y="257"/>
                  </a:cubicBezTo>
                  <a:cubicBezTo>
                    <a:pt x="1039" y="276"/>
                    <a:pt x="1096" y="305"/>
                    <a:pt x="1153" y="305"/>
                  </a:cubicBezTo>
                  <a:cubicBezTo>
                    <a:pt x="1210" y="305"/>
                    <a:pt x="1239" y="286"/>
                    <a:pt x="1268" y="248"/>
                  </a:cubicBezTo>
                  <a:cubicBezTo>
                    <a:pt x="1306" y="200"/>
                    <a:pt x="1354" y="238"/>
                    <a:pt x="1392" y="267"/>
                  </a:cubicBezTo>
                  <a:cubicBezTo>
                    <a:pt x="1439" y="286"/>
                    <a:pt x="1506" y="248"/>
                    <a:pt x="1554" y="229"/>
                  </a:cubicBezTo>
                  <a:lnTo>
                    <a:pt x="1554" y="229"/>
                  </a:lnTo>
                  <a:cubicBezTo>
                    <a:pt x="1554" y="248"/>
                    <a:pt x="1535" y="295"/>
                    <a:pt x="1564" y="295"/>
                  </a:cubicBezTo>
                  <a:cubicBezTo>
                    <a:pt x="1621" y="295"/>
                    <a:pt x="1602" y="343"/>
                    <a:pt x="1582" y="381"/>
                  </a:cubicBezTo>
                  <a:cubicBezTo>
                    <a:pt x="1573" y="420"/>
                    <a:pt x="1554" y="467"/>
                    <a:pt x="1582" y="496"/>
                  </a:cubicBezTo>
                  <a:lnTo>
                    <a:pt x="1582" y="496"/>
                  </a:lnTo>
                  <a:cubicBezTo>
                    <a:pt x="1592" y="543"/>
                    <a:pt x="1554" y="572"/>
                    <a:pt x="1573" y="620"/>
                  </a:cubicBezTo>
                  <a:cubicBezTo>
                    <a:pt x="1573" y="639"/>
                    <a:pt x="1611" y="706"/>
                    <a:pt x="1592" y="724"/>
                  </a:cubicBezTo>
                  <a:cubicBezTo>
                    <a:pt x="1535" y="791"/>
                    <a:pt x="1554" y="963"/>
                    <a:pt x="1611" y="1030"/>
                  </a:cubicBezTo>
                  <a:cubicBezTo>
                    <a:pt x="1678" y="1125"/>
                    <a:pt x="1678" y="1125"/>
                    <a:pt x="1678" y="1125"/>
                  </a:cubicBezTo>
                  <a:lnTo>
                    <a:pt x="1678" y="1125"/>
                  </a:lnTo>
                  <a:cubicBezTo>
                    <a:pt x="1697" y="1182"/>
                    <a:pt x="1735" y="1211"/>
                    <a:pt x="1716" y="1278"/>
                  </a:cubicBezTo>
                  <a:cubicBezTo>
                    <a:pt x="1716" y="1306"/>
                    <a:pt x="1678" y="1325"/>
                    <a:pt x="1659" y="1354"/>
                  </a:cubicBezTo>
                  <a:cubicBezTo>
                    <a:pt x="1611" y="1421"/>
                    <a:pt x="1611" y="1507"/>
                    <a:pt x="1592" y="1583"/>
                  </a:cubicBezTo>
                  <a:lnTo>
                    <a:pt x="1592" y="1583"/>
                  </a:lnTo>
                  <a:cubicBezTo>
                    <a:pt x="1535" y="1612"/>
                    <a:pt x="1535" y="1612"/>
                    <a:pt x="1535" y="1612"/>
                  </a:cubicBezTo>
                  <a:cubicBezTo>
                    <a:pt x="1430" y="1678"/>
                    <a:pt x="1325" y="1602"/>
                    <a:pt x="1210" y="1650"/>
                  </a:cubicBezTo>
                  <a:cubicBezTo>
                    <a:pt x="1182" y="1669"/>
                    <a:pt x="1163" y="1650"/>
                    <a:pt x="1125" y="1678"/>
                  </a:cubicBezTo>
                  <a:cubicBezTo>
                    <a:pt x="1106" y="1688"/>
                    <a:pt x="1087" y="1678"/>
                    <a:pt x="1077" y="1688"/>
                  </a:cubicBezTo>
                  <a:cubicBezTo>
                    <a:pt x="1029" y="1707"/>
                    <a:pt x="1010" y="1783"/>
                    <a:pt x="953" y="1793"/>
                  </a:cubicBezTo>
                  <a:lnTo>
                    <a:pt x="953" y="1793"/>
                  </a:lnTo>
                  <a:cubicBezTo>
                    <a:pt x="915" y="1755"/>
                    <a:pt x="915" y="1755"/>
                    <a:pt x="915" y="1755"/>
                  </a:cubicBezTo>
                  <a:cubicBezTo>
                    <a:pt x="896" y="1745"/>
                    <a:pt x="877" y="1717"/>
                    <a:pt x="858" y="1697"/>
                  </a:cubicBezTo>
                  <a:cubicBezTo>
                    <a:pt x="839" y="1688"/>
                    <a:pt x="829" y="1659"/>
                    <a:pt x="829" y="1640"/>
                  </a:cubicBezTo>
                  <a:cubicBezTo>
                    <a:pt x="820" y="1592"/>
                    <a:pt x="839" y="1554"/>
                    <a:pt x="867" y="1526"/>
                  </a:cubicBezTo>
                  <a:cubicBezTo>
                    <a:pt x="877" y="1516"/>
                    <a:pt x="886" y="1497"/>
                    <a:pt x="896" y="1478"/>
                  </a:cubicBezTo>
                  <a:cubicBezTo>
                    <a:pt x="896" y="1325"/>
                    <a:pt x="934" y="1125"/>
                    <a:pt x="905" y="973"/>
                  </a:cubicBezTo>
                  <a:cubicBezTo>
                    <a:pt x="896" y="934"/>
                    <a:pt x="867" y="896"/>
                    <a:pt x="867" y="858"/>
                  </a:cubicBezTo>
                  <a:cubicBezTo>
                    <a:pt x="867" y="791"/>
                    <a:pt x="915" y="791"/>
                    <a:pt x="877" y="724"/>
                  </a:cubicBezTo>
                  <a:cubicBezTo>
                    <a:pt x="829" y="648"/>
                    <a:pt x="772" y="667"/>
                    <a:pt x="715" y="610"/>
                  </a:cubicBezTo>
                  <a:cubicBezTo>
                    <a:pt x="658" y="562"/>
                    <a:pt x="696" y="477"/>
                    <a:pt x="610" y="496"/>
                  </a:cubicBezTo>
                  <a:cubicBezTo>
                    <a:pt x="562" y="496"/>
                    <a:pt x="534" y="496"/>
                    <a:pt x="505" y="543"/>
                  </a:cubicBezTo>
                  <a:cubicBezTo>
                    <a:pt x="467" y="601"/>
                    <a:pt x="476" y="648"/>
                    <a:pt x="381" y="639"/>
                  </a:cubicBezTo>
                  <a:cubicBezTo>
                    <a:pt x="305" y="629"/>
                    <a:pt x="276" y="515"/>
                    <a:pt x="209" y="524"/>
                  </a:cubicBezTo>
                  <a:cubicBezTo>
                    <a:pt x="171" y="534"/>
                    <a:pt x="123" y="553"/>
                    <a:pt x="95" y="515"/>
                  </a:cubicBezTo>
                  <a:cubicBezTo>
                    <a:pt x="66" y="477"/>
                    <a:pt x="85" y="420"/>
                    <a:pt x="57" y="391"/>
                  </a:cubicBezTo>
                  <a:cubicBezTo>
                    <a:pt x="0" y="353"/>
                    <a:pt x="57" y="315"/>
                    <a:pt x="57" y="267"/>
                  </a:cubicBezTo>
                  <a:cubicBezTo>
                    <a:pt x="9" y="153"/>
                    <a:pt x="9" y="153"/>
                    <a:pt x="9" y="15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 name="Freeform 42"/>
            <p:cNvSpPr>
              <a:spLocks noChangeArrowheads="1"/>
            </p:cNvSpPr>
            <p:nvPr/>
          </p:nvSpPr>
          <p:spPr bwMode="auto">
            <a:xfrm>
              <a:off x="15137095" y="4877610"/>
              <a:ext cx="937042" cy="748806"/>
            </a:xfrm>
            <a:custGeom>
              <a:avLst/>
              <a:gdLst>
                <a:gd name="T0" fmla="*/ 238 w 1889"/>
                <a:gd name="T1" fmla="*/ 0 h 1508"/>
                <a:gd name="T2" fmla="*/ 238 w 1889"/>
                <a:gd name="T3" fmla="*/ 0 h 1508"/>
                <a:gd name="T4" fmla="*/ 448 w 1889"/>
                <a:gd name="T5" fmla="*/ 133 h 1508"/>
                <a:gd name="T6" fmla="*/ 629 w 1889"/>
                <a:gd name="T7" fmla="*/ 238 h 1508"/>
                <a:gd name="T8" fmla="*/ 849 w 1889"/>
                <a:gd name="T9" fmla="*/ 391 h 1508"/>
                <a:gd name="T10" fmla="*/ 982 w 1889"/>
                <a:gd name="T11" fmla="*/ 343 h 1508"/>
                <a:gd name="T12" fmla="*/ 1163 w 1889"/>
                <a:gd name="T13" fmla="*/ 229 h 1508"/>
                <a:gd name="T14" fmla="*/ 1278 w 1889"/>
                <a:gd name="T15" fmla="*/ 191 h 1508"/>
                <a:gd name="T16" fmla="*/ 1345 w 1889"/>
                <a:gd name="T17" fmla="*/ 229 h 1508"/>
                <a:gd name="T18" fmla="*/ 1459 w 1889"/>
                <a:gd name="T19" fmla="*/ 305 h 1508"/>
                <a:gd name="T20" fmla="*/ 1507 w 1889"/>
                <a:gd name="T21" fmla="*/ 219 h 1508"/>
                <a:gd name="T22" fmla="*/ 1583 w 1889"/>
                <a:gd name="T23" fmla="*/ 200 h 1508"/>
                <a:gd name="T24" fmla="*/ 1602 w 1889"/>
                <a:gd name="T25" fmla="*/ 296 h 1508"/>
                <a:gd name="T26" fmla="*/ 1612 w 1889"/>
                <a:gd name="T27" fmla="*/ 448 h 1508"/>
                <a:gd name="T28" fmla="*/ 1640 w 1889"/>
                <a:gd name="T29" fmla="*/ 515 h 1508"/>
                <a:gd name="T30" fmla="*/ 1726 w 1889"/>
                <a:gd name="T31" fmla="*/ 515 h 1508"/>
                <a:gd name="T32" fmla="*/ 1784 w 1889"/>
                <a:gd name="T33" fmla="*/ 591 h 1508"/>
                <a:gd name="T34" fmla="*/ 1879 w 1889"/>
                <a:gd name="T35" fmla="*/ 668 h 1508"/>
                <a:gd name="T36" fmla="*/ 1879 w 1889"/>
                <a:gd name="T37" fmla="*/ 668 h 1508"/>
                <a:gd name="T38" fmla="*/ 1850 w 1889"/>
                <a:gd name="T39" fmla="*/ 830 h 1508"/>
                <a:gd name="T40" fmla="*/ 1784 w 1889"/>
                <a:gd name="T41" fmla="*/ 906 h 1508"/>
                <a:gd name="T42" fmla="*/ 1688 w 1889"/>
                <a:gd name="T43" fmla="*/ 868 h 1508"/>
                <a:gd name="T44" fmla="*/ 1488 w 1889"/>
                <a:gd name="T45" fmla="*/ 868 h 1508"/>
                <a:gd name="T46" fmla="*/ 1288 w 1889"/>
                <a:gd name="T47" fmla="*/ 839 h 1508"/>
                <a:gd name="T48" fmla="*/ 1173 w 1889"/>
                <a:gd name="T49" fmla="*/ 887 h 1508"/>
                <a:gd name="T50" fmla="*/ 1211 w 1889"/>
                <a:gd name="T51" fmla="*/ 982 h 1508"/>
                <a:gd name="T52" fmla="*/ 1259 w 1889"/>
                <a:gd name="T53" fmla="*/ 1049 h 1508"/>
                <a:gd name="T54" fmla="*/ 1316 w 1889"/>
                <a:gd name="T55" fmla="*/ 1259 h 1508"/>
                <a:gd name="T56" fmla="*/ 1278 w 1889"/>
                <a:gd name="T57" fmla="*/ 1335 h 1508"/>
                <a:gd name="T58" fmla="*/ 1240 w 1889"/>
                <a:gd name="T59" fmla="*/ 1430 h 1508"/>
                <a:gd name="T60" fmla="*/ 1240 w 1889"/>
                <a:gd name="T61" fmla="*/ 1430 h 1508"/>
                <a:gd name="T62" fmla="*/ 1183 w 1889"/>
                <a:gd name="T63" fmla="*/ 1421 h 1508"/>
                <a:gd name="T64" fmla="*/ 1068 w 1889"/>
                <a:gd name="T65" fmla="*/ 1440 h 1508"/>
                <a:gd name="T66" fmla="*/ 982 w 1889"/>
                <a:gd name="T67" fmla="*/ 1469 h 1508"/>
                <a:gd name="T68" fmla="*/ 887 w 1889"/>
                <a:gd name="T69" fmla="*/ 1430 h 1508"/>
                <a:gd name="T70" fmla="*/ 801 w 1889"/>
                <a:gd name="T71" fmla="*/ 1430 h 1508"/>
                <a:gd name="T72" fmla="*/ 744 w 1889"/>
                <a:gd name="T73" fmla="*/ 1402 h 1508"/>
                <a:gd name="T74" fmla="*/ 706 w 1889"/>
                <a:gd name="T75" fmla="*/ 1316 h 1508"/>
                <a:gd name="T76" fmla="*/ 629 w 1889"/>
                <a:gd name="T77" fmla="*/ 1307 h 1508"/>
                <a:gd name="T78" fmla="*/ 553 w 1889"/>
                <a:gd name="T79" fmla="*/ 1278 h 1508"/>
                <a:gd name="T80" fmla="*/ 496 w 1889"/>
                <a:gd name="T81" fmla="*/ 1412 h 1508"/>
                <a:gd name="T82" fmla="*/ 496 w 1889"/>
                <a:gd name="T83" fmla="*/ 1412 h 1508"/>
                <a:gd name="T84" fmla="*/ 420 w 1889"/>
                <a:gd name="T85" fmla="*/ 1392 h 1508"/>
                <a:gd name="T86" fmla="*/ 324 w 1889"/>
                <a:gd name="T87" fmla="*/ 1354 h 1508"/>
                <a:gd name="T88" fmla="*/ 248 w 1889"/>
                <a:gd name="T89" fmla="*/ 1354 h 1508"/>
                <a:gd name="T90" fmla="*/ 143 w 1889"/>
                <a:gd name="T91" fmla="*/ 1335 h 1508"/>
                <a:gd name="T92" fmla="*/ 38 w 1889"/>
                <a:gd name="T93" fmla="*/ 1268 h 1508"/>
                <a:gd name="T94" fmla="*/ 0 w 1889"/>
                <a:gd name="T95" fmla="*/ 1097 h 1508"/>
                <a:gd name="T96" fmla="*/ 0 w 1889"/>
                <a:gd name="T97" fmla="*/ 1097 h 1508"/>
                <a:gd name="T98" fmla="*/ 76 w 1889"/>
                <a:gd name="T99" fmla="*/ 820 h 1508"/>
                <a:gd name="T100" fmla="*/ 134 w 1889"/>
                <a:gd name="T101" fmla="*/ 524 h 1508"/>
                <a:gd name="T102" fmla="*/ 143 w 1889"/>
                <a:gd name="T103" fmla="*/ 372 h 1508"/>
                <a:gd name="T104" fmla="*/ 229 w 1889"/>
                <a:gd name="T105" fmla="*/ 172 h 1508"/>
                <a:gd name="T106" fmla="*/ 248 w 1889"/>
                <a:gd name="T107" fmla="*/ 86 h 1508"/>
                <a:gd name="T108" fmla="*/ 238 w 1889"/>
                <a:gd name="T109" fmla="*/ 0 h 1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889" h="1508">
                  <a:moveTo>
                    <a:pt x="238" y="0"/>
                  </a:moveTo>
                  <a:lnTo>
                    <a:pt x="238" y="0"/>
                  </a:lnTo>
                  <a:cubicBezTo>
                    <a:pt x="334" y="10"/>
                    <a:pt x="382" y="67"/>
                    <a:pt x="448" y="133"/>
                  </a:cubicBezTo>
                  <a:cubicBezTo>
                    <a:pt x="496" y="172"/>
                    <a:pt x="572" y="191"/>
                    <a:pt x="629" y="238"/>
                  </a:cubicBezTo>
                  <a:cubicBezTo>
                    <a:pt x="696" y="286"/>
                    <a:pt x="763" y="362"/>
                    <a:pt x="849" y="391"/>
                  </a:cubicBezTo>
                  <a:cubicBezTo>
                    <a:pt x="896" y="410"/>
                    <a:pt x="944" y="372"/>
                    <a:pt x="982" y="343"/>
                  </a:cubicBezTo>
                  <a:cubicBezTo>
                    <a:pt x="1040" y="296"/>
                    <a:pt x="1097" y="267"/>
                    <a:pt x="1163" y="229"/>
                  </a:cubicBezTo>
                  <a:cubicBezTo>
                    <a:pt x="1202" y="219"/>
                    <a:pt x="1230" y="181"/>
                    <a:pt x="1278" y="191"/>
                  </a:cubicBezTo>
                  <a:cubicBezTo>
                    <a:pt x="1288" y="191"/>
                    <a:pt x="1326" y="219"/>
                    <a:pt x="1345" y="229"/>
                  </a:cubicBezTo>
                  <a:cubicBezTo>
                    <a:pt x="1354" y="238"/>
                    <a:pt x="1440" y="324"/>
                    <a:pt x="1459" y="305"/>
                  </a:cubicBezTo>
                  <a:cubicBezTo>
                    <a:pt x="1478" y="277"/>
                    <a:pt x="1478" y="248"/>
                    <a:pt x="1507" y="219"/>
                  </a:cubicBezTo>
                  <a:cubicBezTo>
                    <a:pt x="1526" y="210"/>
                    <a:pt x="1564" y="210"/>
                    <a:pt x="1583" y="200"/>
                  </a:cubicBezTo>
                  <a:cubicBezTo>
                    <a:pt x="1621" y="200"/>
                    <a:pt x="1602" y="277"/>
                    <a:pt x="1602" y="296"/>
                  </a:cubicBezTo>
                  <a:cubicBezTo>
                    <a:pt x="1602" y="353"/>
                    <a:pt x="1593" y="391"/>
                    <a:pt x="1612" y="448"/>
                  </a:cubicBezTo>
                  <a:cubicBezTo>
                    <a:pt x="1621" y="477"/>
                    <a:pt x="1631" y="486"/>
                    <a:pt x="1640" y="515"/>
                  </a:cubicBezTo>
                  <a:cubicBezTo>
                    <a:pt x="1669" y="582"/>
                    <a:pt x="1688" y="524"/>
                    <a:pt x="1726" y="515"/>
                  </a:cubicBezTo>
                  <a:cubicBezTo>
                    <a:pt x="1793" y="486"/>
                    <a:pt x="1784" y="563"/>
                    <a:pt x="1784" y="591"/>
                  </a:cubicBezTo>
                  <a:cubicBezTo>
                    <a:pt x="1784" y="649"/>
                    <a:pt x="1831" y="668"/>
                    <a:pt x="1879" y="668"/>
                  </a:cubicBezTo>
                  <a:lnTo>
                    <a:pt x="1879" y="668"/>
                  </a:lnTo>
                  <a:cubicBezTo>
                    <a:pt x="1869" y="725"/>
                    <a:pt x="1888" y="763"/>
                    <a:pt x="1850" y="830"/>
                  </a:cubicBezTo>
                  <a:cubicBezTo>
                    <a:pt x="1831" y="849"/>
                    <a:pt x="1831" y="935"/>
                    <a:pt x="1784" y="906"/>
                  </a:cubicBezTo>
                  <a:cubicBezTo>
                    <a:pt x="1755" y="887"/>
                    <a:pt x="1736" y="868"/>
                    <a:pt x="1688" y="868"/>
                  </a:cubicBezTo>
                  <a:cubicBezTo>
                    <a:pt x="1621" y="868"/>
                    <a:pt x="1555" y="887"/>
                    <a:pt x="1488" y="868"/>
                  </a:cubicBezTo>
                  <a:cubicBezTo>
                    <a:pt x="1430" y="849"/>
                    <a:pt x="1345" y="830"/>
                    <a:pt x="1288" y="839"/>
                  </a:cubicBezTo>
                  <a:cubicBezTo>
                    <a:pt x="1259" y="858"/>
                    <a:pt x="1183" y="839"/>
                    <a:pt x="1173" y="887"/>
                  </a:cubicBezTo>
                  <a:cubicBezTo>
                    <a:pt x="1163" y="906"/>
                    <a:pt x="1202" y="954"/>
                    <a:pt x="1211" y="982"/>
                  </a:cubicBezTo>
                  <a:cubicBezTo>
                    <a:pt x="1221" y="1011"/>
                    <a:pt x="1230" y="1030"/>
                    <a:pt x="1259" y="1049"/>
                  </a:cubicBezTo>
                  <a:cubicBezTo>
                    <a:pt x="1316" y="1078"/>
                    <a:pt x="1316" y="1202"/>
                    <a:pt x="1316" y="1259"/>
                  </a:cubicBezTo>
                  <a:cubicBezTo>
                    <a:pt x="1316" y="1278"/>
                    <a:pt x="1288" y="1307"/>
                    <a:pt x="1278" y="1335"/>
                  </a:cubicBezTo>
                  <a:cubicBezTo>
                    <a:pt x="1259" y="1364"/>
                    <a:pt x="1249" y="1392"/>
                    <a:pt x="1240" y="1430"/>
                  </a:cubicBezTo>
                  <a:lnTo>
                    <a:pt x="1240" y="1430"/>
                  </a:lnTo>
                  <a:cubicBezTo>
                    <a:pt x="1183" y="1421"/>
                    <a:pt x="1183" y="1421"/>
                    <a:pt x="1183" y="1421"/>
                  </a:cubicBezTo>
                  <a:cubicBezTo>
                    <a:pt x="1145" y="1421"/>
                    <a:pt x="1106" y="1402"/>
                    <a:pt x="1068" y="1440"/>
                  </a:cubicBezTo>
                  <a:cubicBezTo>
                    <a:pt x="1030" y="1469"/>
                    <a:pt x="1040" y="1507"/>
                    <a:pt x="982" y="1469"/>
                  </a:cubicBezTo>
                  <a:cubicBezTo>
                    <a:pt x="954" y="1450"/>
                    <a:pt x="925" y="1430"/>
                    <a:pt x="887" y="1430"/>
                  </a:cubicBezTo>
                  <a:cubicBezTo>
                    <a:pt x="858" y="1421"/>
                    <a:pt x="820" y="1430"/>
                    <a:pt x="801" y="1430"/>
                  </a:cubicBezTo>
                  <a:cubicBezTo>
                    <a:pt x="782" y="1430"/>
                    <a:pt x="754" y="1421"/>
                    <a:pt x="744" y="1402"/>
                  </a:cubicBezTo>
                  <a:cubicBezTo>
                    <a:pt x="725" y="1373"/>
                    <a:pt x="744" y="1325"/>
                    <a:pt x="706" y="1316"/>
                  </a:cubicBezTo>
                  <a:cubicBezTo>
                    <a:pt x="677" y="1307"/>
                    <a:pt x="649" y="1325"/>
                    <a:pt x="629" y="1307"/>
                  </a:cubicBezTo>
                  <a:cubicBezTo>
                    <a:pt x="610" y="1287"/>
                    <a:pt x="591" y="1259"/>
                    <a:pt x="553" y="1278"/>
                  </a:cubicBezTo>
                  <a:cubicBezTo>
                    <a:pt x="525" y="1297"/>
                    <a:pt x="525" y="1383"/>
                    <a:pt x="496" y="1412"/>
                  </a:cubicBezTo>
                  <a:lnTo>
                    <a:pt x="496" y="1412"/>
                  </a:lnTo>
                  <a:cubicBezTo>
                    <a:pt x="477" y="1402"/>
                    <a:pt x="439" y="1402"/>
                    <a:pt x="420" y="1392"/>
                  </a:cubicBezTo>
                  <a:cubicBezTo>
                    <a:pt x="391" y="1383"/>
                    <a:pt x="353" y="1354"/>
                    <a:pt x="324" y="1354"/>
                  </a:cubicBezTo>
                  <a:cubicBezTo>
                    <a:pt x="305" y="1354"/>
                    <a:pt x="277" y="1364"/>
                    <a:pt x="248" y="1354"/>
                  </a:cubicBezTo>
                  <a:cubicBezTo>
                    <a:pt x="210" y="1345"/>
                    <a:pt x="191" y="1335"/>
                    <a:pt x="143" y="1335"/>
                  </a:cubicBezTo>
                  <a:cubicBezTo>
                    <a:pt x="105" y="1335"/>
                    <a:pt x="57" y="1316"/>
                    <a:pt x="38" y="1268"/>
                  </a:cubicBezTo>
                  <a:cubicBezTo>
                    <a:pt x="19" y="1211"/>
                    <a:pt x="29" y="1144"/>
                    <a:pt x="0" y="1097"/>
                  </a:cubicBezTo>
                  <a:lnTo>
                    <a:pt x="0" y="1097"/>
                  </a:lnTo>
                  <a:cubicBezTo>
                    <a:pt x="38" y="1001"/>
                    <a:pt x="57" y="925"/>
                    <a:pt x="76" y="820"/>
                  </a:cubicBezTo>
                  <a:cubicBezTo>
                    <a:pt x="95" y="725"/>
                    <a:pt x="134" y="629"/>
                    <a:pt x="134" y="524"/>
                  </a:cubicBezTo>
                  <a:cubicBezTo>
                    <a:pt x="134" y="467"/>
                    <a:pt x="95" y="420"/>
                    <a:pt x="143" y="372"/>
                  </a:cubicBezTo>
                  <a:cubicBezTo>
                    <a:pt x="229" y="305"/>
                    <a:pt x="191" y="267"/>
                    <a:pt x="229" y="172"/>
                  </a:cubicBezTo>
                  <a:cubicBezTo>
                    <a:pt x="238" y="143"/>
                    <a:pt x="248" y="115"/>
                    <a:pt x="248" y="86"/>
                  </a:cubicBezTo>
                  <a:cubicBezTo>
                    <a:pt x="238" y="57"/>
                    <a:pt x="238" y="28"/>
                    <a:pt x="238"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 name="Freeform 43"/>
            <p:cNvSpPr>
              <a:spLocks noChangeArrowheads="1"/>
            </p:cNvSpPr>
            <p:nvPr/>
          </p:nvSpPr>
          <p:spPr bwMode="auto">
            <a:xfrm>
              <a:off x="15408576" y="3084414"/>
              <a:ext cx="667750" cy="1026872"/>
            </a:xfrm>
            <a:custGeom>
              <a:avLst/>
              <a:gdLst>
                <a:gd name="T0" fmla="*/ 1030 w 1345"/>
                <a:gd name="T1" fmla="*/ 104 h 2070"/>
                <a:gd name="T2" fmla="*/ 1030 w 1345"/>
                <a:gd name="T3" fmla="*/ 104 h 2070"/>
                <a:gd name="T4" fmla="*/ 1058 w 1345"/>
                <a:gd name="T5" fmla="*/ 190 h 2070"/>
                <a:gd name="T6" fmla="*/ 1125 w 1345"/>
                <a:gd name="T7" fmla="*/ 324 h 2070"/>
                <a:gd name="T8" fmla="*/ 1077 w 1345"/>
                <a:gd name="T9" fmla="*/ 400 h 2070"/>
                <a:gd name="T10" fmla="*/ 1049 w 1345"/>
                <a:gd name="T11" fmla="*/ 534 h 2070"/>
                <a:gd name="T12" fmla="*/ 1182 w 1345"/>
                <a:gd name="T13" fmla="*/ 658 h 2070"/>
                <a:gd name="T14" fmla="*/ 1192 w 1345"/>
                <a:gd name="T15" fmla="*/ 705 h 2070"/>
                <a:gd name="T16" fmla="*/ 1173 w 1345"/>
                <a:gd name="T17" fmla="*/ 724 h 2070"/>
                <a:gd name="T18" fmla="*/ 1173 w 1345"/>
                <a:gd name="T19" fmla="*/ 839 h 2070"/>
                <a:gd name="T20" fmla="*/ 1182 w 1345"/>
                <a:gd name="T21" fmla="*/ 886 h 2070"/>
                <a:gd name="T22" fmla="*/ 1182 w 1345"/>
                <a:gd name="T23" fmla="*/ 886 h 2070"/>
                <a:gd name="T24" fmla="*/ 1135 w 1345"/>
                <a:gd name="T25" fmla="*/ 1010 h 2070"/>
                <a:gd name="T26" fmla="*/ 1135 w 1345"/>
                <a:gd name="T27" fmla="*/ 1106 h 2070"/>
                <a:gd name="T28" fmla="*/ 1211 w 1345"/>
                <a:gd name="T29" fmla="*/ 1135 h 2070"/>
                <a:gd name="T30" fmla="*/ 1211 w 1345"/>
                <a:gd name="T31" fmla="*/ 1173 h 2070"/>
                <a:gd name="T32" fmla="*/ 1163 w 1345"/>
                <a:gd name="T33" fmla="*/ 1173 h 2070"/>
                <a:gd name="T34" fmla="*/ 1087 w 1345"/>
                <a:gd name="T35" fmla="*/ 1173 h 2070"/>
                <a:gd name="T36" fmla="*/ 1240 w 1345"/>
                <a:gd name="T37" fmla="*/ 1421 h 2070"/>
                <a:gd name="T38" fmla="*/ 1268 w 1345"/>
                <a:gd name="T39" fmla="*/ 1497 h 2070"/>
                <a:gd name="T40" fmla="*/ 1344 w 1345"/>
                <a:gd name="T41" fmla="*/ 1602 h 2070"/>
                <a:gd name="T42" fmla="*/ 1230 w 1345"/>
                <a:gd name="T43" fmla="*/ 1726 h 2070"/>
                <a:gd name="T44" fmla="*/ 1163 w 1345"/>
                <a:gd name="T45" fmla="*/ 1735 h 2070"/>
                <a:gd name="T46" fmla="*/ 1125 w 1345"/>
                <a:gd name="T47" fmla="*/ 1726 h 2070"/>
                <a:gd name="T48" fmla="*/ 1058 w 1345"/>
                <a:gd name="T49" fmla="*/ 1783 h 2070"/>
                <a:gd name="T50" fmla="*/ 1001 w 1345"/>
                <a:gd name="T51" fmla="*/ 1821 h 2070"/>
                <a:gd name="T52" fmla="*/ 972 w 1345"/>
                <a:gd name="T53" fmla="*/ 1898 h 2070"/>
                <a:gd name="T54" fmla="*/ 944 w 1345"/>
                <a:gd name="T55" fmla="*/ 1964 h 2070"/>
                <a:gd name="T56" fmla="*/ 944 w 1345"/>
                <a:gd name="T57" fmla="*/ 1964 h 2070"/>
                <a:gd name="T58" fmla="*/ 801 w 1345"/>
                <a:gd name="T59" fmla="*/ 2031 h 2070"/>
                <a:gd name="T60" fmla="*/ 696 w 1345"/>
                <a:gd name="T61" fmla="*/ 1974 h 2070"/>
                <a:gd name="T62" fmla="*/ 601 w 1345"/>
                <a:gd name="T63" fmla="*/ 1945 h 2070"/>
                <a:gd name="T64" fmla="*/ 477 w 1345"/>
                <a:gd name="T65" fmla="*/ 1869 h 2070"/>
                <a:gd name="T66" fmla="*/ 419 w 1345"/>
                <a:gd name="T67" fmla="*/ 1735 h 2070"/>
                <a:gd name="T68" fmla="*/ 343 w 1345"/>
                <a:gd name="T69" fmla="*/ 1745 h 2070"/>
                <a:gd name="T70" fmla="*/ 295 w 1345"/>
                <a:gd name="T71" fmla="*/ 1659 h 2070"/>
                <a:gd name="T72" fmla="*/ 295 w 1345"/>
                <a:gd name="T73" fmla="*/ 1659 h 2070"/>
                <a:gd name="T74" fmla="*/ 267 w 1345"/>
                <a:gd name="T75" fmla="*/ 1554 h 2070"/>
                <a:gd name="T76" fmla="*/ 171 w 1345"/>
                <a:gd name="T77" fmla="*/ 1487 h 2070"/>
                <a:gd name="T78" fmla="*/ 76 w 1345"/>
                <a:gd name="T79" fmla="*/ 1306 h 2070"/>
                <a:gd name="T80" fmla="*/ 0 w 1345"/>
                <a:gd name="T81" fmla="*/ 1192 h 2070"/>
                <a:gd name="T82" fmla="*/ 28 w 1345"/>
                <a:gd name="T83" fmla="*/ 1001 h 2070"/>
                <a:gd name="T84" fmla="*/ 28 w 1345"/>
                <a:gd name="T85" fmla="*/ 1001 h 2070"/>
                <a:gd name="T86" fmla="*/ 152 w 1345"/>
                <a:gd name="T87" fmla="*/ 1115 h 2070"/>
                <a:gd name="T88" fmla="*/ 219 w 1345"/>
                <a:gd name="T89" fmla="*/ 1049 h 2070"/>
                <a:gd name="T90" fmla="*/ 190 w 1345"/>
                <a:gd name="T91" fmla="*/ 972 h 2070"/>
                <a:gd name="T92" fmla="*/ 257 w 1345"/>
                <a:gd name="T93" fmla="*/ 820 h 2070"/>
                <a:gd name="T94" fmla="*/ 190 w 1345"/>
                <a:gd name="T95" fmla="*/ 715 h 2070"/>
                <a:gd name="T96" fmla="*/ 171 w 1345"/>
                <a:gd name="T97" fmla="*/ 601 h 2070"/>
                <a:gd name="T98" fmla="*/ 190 w 1345"/>
                <a:gd name="T99" fmla="*/ 524 h 2070"/>
                <a:gd name="T100" fmla="*/ 181 w 1345"/>
                <a:gd name="T101" fmla="*/ 419 h 2070"/>
                <a:gd name="T102" fmla="*/ 238 w 1345"/>
                <a:gd name="T103" fmla="*/ 295 h 2070"/>
                <a:gd name="T104" fmla="*/ 276 w 1345"/>
                <a:gd name="T105" fmla="*/ 162 h 2070"/>
                <a:gd name="T106" fmla="*/ 276 w 1345"/>
                <a:gd name="T107" fmla="*/ 162 h 2070"/>
                <a:gd name="T108" fmla="*/ 477 w 1345"/>
                <a:gd name="T109" fmla="*/ 9 h 2070"/>
                <a:gd name="T110" fmla="*/ 763 w 1345"/>
                <a:gd name="T111" fmla="*/ 143 h 2070"/>
                <a:gd name="T112" fmla="*/ 925 w 1345"/>
                <a:gd name="T113" fmla="*/ 19 h 2070"/>
                <a:gd name="T114" fmla="*/ 1030 w 1345"/>
                <a:gd name="T115" fmla="*/ 104 h 20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45" h="2070">
                  <a:moveTo>
                    <a:pt x="1030" y="104"/>
                  </a:moveTo>
                  <a:lnTo>
                    <a:pt x="1030" y="104"/>
                  </a:lnTo>
                  <a:cubicBezTo>
                    <a:pt x="1058" y="190"/>
                    <a:pt x="1058" y="190"/>
                    <a:pt x="1058" y="190"/>
                  </a:cubicBezTo>
                  <a:cubicBezTo>
                    <a:pt x="1087" y="229"/>
                    <a:pt x="1125" y="267"/>
                    <a:pt x="1125" y="324"/>
                  </a:cubicBezTo>
                  <a:cubicBezTo>
                    <a:pt x="1135" y="372"/>
                    <a:pt x="1115" y="372"/>
                    <a:pt x="1077" y="400"/>
                  </a:cubicBezTo>
                  <a:cubicBezTo>
                    <a:pt x="1049" y="419"/>
                    <a:pt x="1049" y="505"/>
                    <a:pt x="1049" y="534"/>
                  </a:cubicBezTo>
                  <a:cubicBezTo>
                    <a:pt x="1049" y="601"/>
                    <a:pt x="1153" y="610"/>
                    <a:pt x="1182" y="658"/>
                  </a:cubicBezTo>
                  <a:cubicBezTo>
                    <a:pt x="1182" y="667"/>
                    <a:pt x="1201" y="696"/>
                    <a:pt x="1192" y="705"/>
                  </a:cubicBezTo>
                  <a:cubicBezTo>
                    <a:pt x="1192" y="715"/>
                    <a:pt x="1182" y="715"/>
                    <a:pt x="1173" y="724"/>
                  </a:cubicBezTo>
                  <a:cubicBezTo>
                    <a:pt x="1153" y="753"/>
                    <a:pt x="1173" y="801"/>
                    <a:pt x="1173" y="839"/>
                  </a:cubicBezTo>
                  <a:cubicBezTo>
                    <a:pt x="1182" y="886"/>
                    <a:pt x="1182" y="886"/>
                    <a:pt x="1182" y="886"/>
                  </a:cubicBezTo>
                  <a:lnTo>
                    <a:pt x="1182" y="886"/>
                  </a:lnTo>
                  <a:cubicBezTo>
                    <a:pt x="1153" y="915"/>
                    <a:pt x="1144" y="972"/>
                    <a:pt x="1135" y="1010"/>
                  </a:cubicBezTo>
                  <a:cubicBezTo>
                    <a:pt x="1125" y="1049"/>
                    <a:pt x="1106" y="1058"/>
                    <a:pt x="1135" y="1106"/>
                  </a:cubicBezTo>
                  <a:cubicBezTo>
                    <a:pt x="1153" y="1125"/>
                    <a:pt x="1192" y="1115"/>
                    <a:pt x="1211" y="1135"/>
                  </a:cubicBezTo>
                  <a:cubicBezTo>
                    <a:pt x="1211" y="1144"/>
                    <a:pt x="1220" y="1163"/>
                    <a:pt x="1211" y="1173"/>
                  </a:cubicBezTo>
                  <a:cubicBezTo>
                    <a:pt x="1201" y="1192"/>
                    <a:pt x="1182" y="1182"/>
                    <a:pt x="1163" y="1173"/>
                  </a:cubicBezTo>
                  <a:cubicBezTo>
                    <a:pt x="1135" y="1163"/>
                    <a:pt x="1106" y="1173"/>
                    <a:pt x="1087" y="1173"/>
                  </a:cubicBezTo>
                  <a:cubicBezTo>
                    <a:pt x="1049" y="1230"/>
                    <a:pt x="1230" y="1363"/>
                    <a:pt x="1240" y="1421"/>
                  </a:cubicBezTo>
                  <a:cubicBezTo>
                    <a:pt x="1240" y="1449"/>
                    <a:pt x="1249" y="1478"/>
                    <a:pt x="1268" y="1497"/>
                  </a:cubicBezTo>
                  <a:cubicBezTo>
                    <a:pt x="1287" y="1535"/>
                    <a:pt x="1344" y="1554"/>
                    <a:pt x="1344" y="1602"/>
                  </a:cubicBezTo>
                  <a:cubicBezTo>
                    <a:pt x="1344" y="1659"/>
                    <a:pt x="1297" y="1726"/>
                    <a:pt x="1230" y="1726"/>
                  </a:cubicBezTo>
                  <a:cubicBezTo>
                    <a:pt x="1211" y="1735"/>
                    <a:pt x="1182" y="1735"/>
                    <a:pt x="1163" y="1735"/>
                  </a:cubicBezTo>
                  <a:cubicBezTo>
                    <a:pt x="1153" y="1735"/>
                    <a:pt x="1144" y="1726"/>
                    <a:pt x="1125" y="1726"/>
                  </a:cubicBezTo>
                  <a:cubicBezTo>
                    <a:pt x="1087" y="1726"/>
                    <a:pt x="1077" y="1745"/>
                    <a:pt x="1058" y="1783"/>
                  </a:cubicBezTo>
                  <a:cubicBezTo>
                    <a:pt x="1039" y="1793"/>
                    <a:pt x="1020" y="1811"/>
                    <a:pt x="1001" y="1821"/>
                  </a:cubicBezTo>
                  <a:cubicBezTo>
                    <a:pt x="972" y="1840"/>
                    <a:pt x="972" y="1859"/>
                    <a:pt x="972" y="1898"/>
                  </a:cubicBezTo>
                  <a:cubicBezTo>
                    <a:pt x="963" y="1926"/>
                    <a:pt x="963" y="1945"/>
                    <a:pt x="944" y="1964"/>
                  </a:cubicBezTo>
                  <a:lnTo>
                    <a:pt x="944" y="1964"/>
                  </a:lnTo>
                  <a:cubicBezTo>
                    <a:pt x="896" y="1964"/>
                    <a:pt x="848" y="2012"/>
                    <a:pt x="801" y="2031"/>
                  </a:cubicBezTo>
                  <a:cubicBezTo>
                    <a:pt x="734" y="2069"/>
                    <a:pt x="744" y="2002"/>
                    <a:pt x="696" y="1974"/>
                  </a:cubicBezTo>
                  <a:cubicBezTo>
                    <a:pt x="667" y="1955"/>
                    <a:pt x="629" y="1964"/>
                    <a:pt x="601" y="1945"/>
                  </a:cubicBezTo>
                  <a:cubicBezTo>
                    <a:pt x="562" y="1907"/>
                    <a:pt x="534" y="1888"/>
                    <a:pt x="477" y="1869"/>
                  </a:cubicBezTo>
                  <a:cubicBezTo>
                    <a:pt x="410" y="1831"/>
                    <a:pt x="457" y="1764"/>
                    <a:pt x="419" y="1735"/>
                  </a:cubicBezTo>
                  <a:cubicBezTo>
                    <a:pt x="391" y="1716"/>
                    <a:pt x="372" y="1745"/>
                    <a:pt x="343" y="1745"/>
                  </a:cubicBezTo>
                  <a:cubicBezTo>
                    <a:pt x="333" y="1745"/>
                    <a:pt x="324" y="1678"/>
                    <a:pt x="295" y="1659"/>
                  </a:cubicBezTo>
                  <a:lnTo>
                    <a:pt x="295" y="1659"/>
                  </a:lnTo>
                  <a:cubicBezTo>
                    <a:pt x="295" y="1611"/>
                    <a:pt x="295" y="1583"/>
                    <a:pt x="267" y="1554"/>
                  </a:cubicBezTo>
                  <a:cubicBezTo>
                    <a:pt x="238" y="1526"/>
                    <a:pt x="200" y="1516"/>
                    <a:pt x="171" y="1487"/>
                  </a:cubicBezTo>
                  <a:cubicBezTo>
                    <a:pt x="114" y="1411"/>
                    <a:pt x="190" y="1325"/>
                    <a:pt x="76" y="1306"/>
                  </a:cubicBezTo>
                  <a:cubicBezTo>
                    <a:pt x="9" y="1297"/>
                    <a:pt x="0" y="1258"/>
                    <a:pt x="0" y="1192"/>
                  </a:cubicBezTo>
                  <a:cubicBezTo>
                    <a:pt x="0" y="1125"/>
                    <a:pt x="9" y="1068"/>
                    <a:pt x="28" y="1001"/>
                  </a:cubicBezTo>
                  <a:lnTo>
                    <a:pt x="28" y="1001"/>
                  </a:lnTo>
                  <a:cubicBezTo>
                    <a:pt x="76" y="1001"/>
                    <a:pt x="105" y="1106"/>
                    <a:pt x="152" y="1115"/>
                  </a:cubicBezTo>
                  <a:cubicBezTo>
                    <a:pt x="210" y="1125"/>
                    <a:pt x="219" y="1106"/>
                    <a:pt x="219" y="1049"/>
                  </a:cubicBezTo>
                  <a:cubicBezTo>
                    <a:pt x="219" y="1039"/>
                    <a:pt x="171" y="972"/>
                    <a:pt x="190" y="972"/>
                  </a:cubicBezTo>
                  <a:cubicBezTo>
                    <a:pt x="238" y="972"/>
                    <a:pt x="286" y="858"/>
                    <a:pt x="257" y="820"/>
                  </a:cubicBezTo>
                  <a:cubicBezTo>
                    <a:pt x="229" y="791"/>
                    <a:pt x="181" y="763"/>
                    <a:pt x="190" y="715"/>
                  </a:cubicBezTo>
                  <a:cubicBezTo>
                    <a:pt x="200" y="677"/>
                    <a:pt x="171" y="639"/>
                    <a:pt x="171" y="601"/>
                  </a:cubicBezTo>
                  <a:cubicBezTo>
                    <a:pt x="162" y="562"/>
                    <a:pt x="190" y="553"/>
                    <a:pt x="190" y="524"/>
                  </a:cubicBezTo>
                  <a:cubicBezTo>
                    <a:pt x="190" y="496"/>
                    <a:pt x="124" y="400"/>
                    <a:pt x="181" y="419"/>
                  </a:cubicBezTo>
                  <a:cubicBezTo>
                    <a:pt x="248" y="429"/>
                    <a:pt x="210" y="333"/>
                    <a:pt x="238" y="295"/>
                  </a:cubicBezTo>
                  <a:cubicBezTo>
                    <a:pt x="276" y="162"/>
                    <a:pt x="276" y="162"/>
                    <a:pt x="276" y="162"/>
                  </a:cubicBezTo>
                  <a:lnTo>
                    <a:pt x="276" y="162"/>
                  </a:lnTo>
                  <a:cubicBezTo>
                    <a:pt x="343" y="133"/>
                    <a:pt x="372" y="19"/>
                    <a:pt x="477" y="9"/>
                  </a:cubicBezTo>
                  <a:cubicBezTo>
                    <a:pt x="591" y="0"/>
                    <a:pt x="677" y="229"/>
                    <a:pt x="763" y="143"/>
                  </a:cubicBezTo>
                  <a:cubicBezTo>
                    <a:pt x="810" y="104"/>
                    <a:pt x="839" y="0"/>
                    <a:pt x="925" y="19"/>
                  </a:cubicBezTo>
                  <a:cubicBezTo>
                    <a:pt x="982" y="28"/>
                    <a:pt x="991" y="76"/>
                    <a:pt x="1030" y="10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 name="Freeform 44"/>
            <p:cNvSpPr>
              <a:spLocks noChangeArrowheads="1"/>
            </p:cNvSpPr>
            <p:nvPr/>
          </p:nvSpPr>
          <p:spPr bwMode="auto">
            <a:xfrm>
              <a:off x="15877095" y="3163236"/>
              <a:ext cx="1046510" cy="1237064"/>
            </a:xfrm>
            <a:custGeom>
              <a:avLst/>
              <a:gdLst>
                <a:gd name="T0" fmla="*/ 0 w 2108"/>
                <a:gd name="T1" fmla="*/ 1802 h 2490"/>
                <a:gd name="T2" fmla="*/ 57 w 2108"/>
                <a:gd name="T3" fmla="*/ 1659 h 2490"/>
                <a:gd name="T4" fmla="*/ 181 w 2108"/>
                <a:gd name="T5" fmla="*/ 1564 h 2490"/>
                <a:gd name="T6" fmla="*/ 286 w 2108"/>
                <a:gd name="T7" fmla="*/ 1564 h 2490"/>
                <a:gd name="T8" fmla="*/ 324 w 2108"/>
                <a:gd name="T9" fmla="*/ 1335 h 2490"/>
                <a:gd name="T10" fmla="*/ 143 w 2108"/>
                <a:gd name="T11" fmla="*/ 1011 h 2490"/>
                <a:gd name="T12" fmla="*/ 267 w 2108"/>
                <a:gd name="T13" fmla="*/ 1011 h 2490"/>
                <a:gd name="T14" fmla="*/ 191 w 2108"/>
                <a:gd name="T15" fmla="*/ 944 h 2490"/>
                <a:gd name="T16" fmla="*/ 238 w 2108"/>
                <a:gd name="T17" fmla="*/ 724 h 2490"/>
                <a:gd name="T18" fmla="*/ 438 w 2108"/>
                <a:gd name="T19" fmla="*/ 1001 h 2490"/>
                <a:gd name="T20" fmla="*/ 753 w 2108"/>
                <a:gd name="T21" fmla="*/ 667 h 2490"/>
                <a:gd name="T22" fmla="*/ 1335 w 2108"/>
                <a:gd name="T23" fmla="*/ 429 h 2490"/>
                <a:gd name="T24" fmla="*/ 1764 w 2108"/>
                <a:gd name="T25" fmla="*/ 76 h 2490"/>
                <a:gd name="T26" fmla="*/ 1907 w 2108"/>
                <a:gd name="T27" fmla="*/ 0 h 2490"/>
                <a:gd name="T28" fmla="*/ 1907 w 2108"/>
                <a:gd name="T29" fmla="*/ 95 h 2490"/>
                <a:gd name="T30" fmla="*/ 1878 w 2108"/>
                <a:gd name="T31" fmla="*/ 286 h 2490"/>
                <a:gd name="T32" fmla="*/ 1831 w 2108"/>
                <a:gd name="T33" fmla="*/ 314 h 2490"/>
                <a:gd name="T34" fmla="*/ 1707 w 2108"/>
                <a:gd name="T35" fmla="*/ 381 h 2490"/>
                <a:gd name="T36" fmla="*/ 1754 w 2108"/>
                <a:gd name="T37" fmla="*/ 486 h 2490"/>
                <a:gd name="T38" fmla="*/ 1907 w 2108"/>
                <a:gd name="T39" fmla="*/ 706 h 2490"/>
                <a:gd name="T40" fmla="*/ 2060 w 2108"/>
                <a:gd name="T41" fmla="*/ 820 h 2490"/>
                <a:gd name="T42" fmla="*/ 2031 w 2108"/>
                <a:gd name="T43" fmla="*/ 1106 h 2490"/>
                <a:gd name="T44" fmla="*/ 2022 w 2108"/>
                <a:gd name="T45" fmla="*/ 1487 h 2490"/>
                <a:gd name="T46" fmla="*/ 1983 w 2108"/>
                <a:gd name="T47" fmla="*/ 1516 h 2490"/>
                <a:gd name="T48" fmla="*/ 1888 w 2108"/>
                <a:gd name="T49" fmla="*/ 1583 h 2490"/>
                <a:gd name="T50" fmla="*/ 1773 w 2108"/>
                <a:gd name="T51" fmla="*/ 1688 h 2490"/>
                <a:gd name="T52" fmla="*/ 1793 w 2108"/>
                <a:gd name="T53" fmla="*/ 1878 h 2490"/>
                <a:gd name="T54" fmla="*/ 1659 w 2108"/>
                <a:gd name="T55" fmla="*/ 2003 h 2490"/>
                <a:gd name="T56" fmla="*/ 1621 w 2108"/>
                <a:gd name="T57" fmla="*/ 2203 h 2490"/>
                <a:gd name="T58" fmla="*/ 1383 w 2108"/>
                <a:gd name="T59" fmla="*/ 2441 h 2490"/>
                <a:gd name="T60" fmla="*/ 1306 w 2108"/>
                <a:gd name="T61" fmla="*/ 2489 h 2490"/>
                <a:gd name="T62" fmla="*/ 1259 w 2108"/>
                <a:gd name="T63" fmla="*/ 2432 h 2490"/>
                <a:gd name="T64" fmla="*/ 1220 w 2108"/>
                <a:gd name="T65" fmla="*/ 2346 h 2490"/>
                <a:gd name="T66" fmla="*/ 1039 w 2108"/>
                <a:gd name="T67" fmla="*/ 2012 h 2490"/>
                <a:gd name="T68" fmla="*/ 601 w 2108"/>
                <a:gd name="T69" fmla="*/ 1974 h 2490"/>
                <a:gd name="T70" fmla="*/ 333 w 2108"/>
                <a:gd name="T71" fmla="*/ 2050 h 2490"/>
                <a:gd name="T72" fmla="*/ 238 w 2108"/>
                <a:gd name="T73" fmla="*/ 2060 h 2490"/>
                <a:gd name="T74" fmla="*/ 38 w 2108"/>
                <a:gd name="T75" fmla="*/ 1898 h 24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108" h="2490">
                  <a:moveTo>
                    <a:pt x="0" y="1802"/>
                  </a:moveTo>
                  <a:lnTo>
                    <a:pt x="0" y="1802"/>
                  </a:lnTo>
                  <a:cubicBezTo>
                    <a:pt x="19" y="1783"/>
                    <a:pt x="19" y="1764"/>
                    <a:pt x="28" y="1736"/>
                  </a:cubicBezTo>
                  <a:cubicBezTo>
                    <a:pt x="28" y="1697"/>
                    <a:pt x="28" y="1678"/>
                    <a:pt x="57" y="1659"/>
                  </a:cubicBezTo>
                  <a:cubicBezTo>
                    <a:pt x="76" y="1649"/>
                    <a:pt x="95" y="1631"/>
                    <a:pt x="114" y="1621"/>
                  </a:cubicBezTo>
                  <a:cubicBezTo>
                    <a:pt x="133" y="1583"/>
                    <a:pt x="143" y="1564"/>
                    <a:pt x="181" y="1564"/>
                  </a:cubicBezTo>
                  <a:cubicBezTo>
                    <a:pt x="200" y="1564"/>
                    <a:pt x="209" y="1573"/>
                    <a:pt x="219" y="1573"/>
                  </a:cubicBezTo>
                  <a:cubicBezTo>
                    <a:pt x="238" y="1573"/>
                    <a:pt x="267" y="1573"/>
                    <a:pt x="286" y="1564"/>
                  </a:cubicBezTo>
                  <a:cubicBezTo>
                    <a:pt x="353" y="1564"/>
                    <a:pt x="400" y="1497"/>
                    <a:pt x="400" y="1440"/>
                  </a:cubicBezTo>
                  <a:cubicBezTo>
                    <a:pt x="400" y="1392"/>
                    <a:pt x="343" y="1373"/>
                    <a:pt x="324" y="1335"/>
                  </a:cubicBezTo>
                  <a:cubicBezTo>
                    <a:pt x="305" y="1316"/>
                    <a:pt x="296" y="1287"/>
                    <a:pt x="296" y="1259"/>
                  </a:cubicBezTo>
                  <a:cubicBezTo>
                    <a:pt x="286" y="1201"/>
                    <a:pt x="105" y="1068"/>
                    <a:pt x="143" y="1011"/>
                  </a:cubicBezTo>
                  <a:cubicBezTo>
                    <a:pt x="162" y="1011"/>
                    <a:pt x="191" y="1001"/>
                    <a:pt x="219" y="1011"/>
                  </a:cubicBezTo>
                  <a:cubicBezTo>
                    <a:pt x="238" y="1020"/>
                    <a:pt x="257" y="1030"/>
                    <a:pt x="267" y="1011"/>
                  </a:cubicBezTo>
                  <a:cubicBezTo>
                    <a:pt x="276" y="1001"/>
                    <a:pt x="267" y="982"/>
                    <a:pt x="267" y="973"/>
                  </a:cubicBezTo>
                  <a:cubicBezTo>
                    <a:pt x="248" y="953"/>
                    <a:pt x="209" y="963"/>
                    <a:pt x="191" y="944"/>
                  </a:cubicBezTo>
                  <a:cubicBezTo>
                    <a:pt x="162" y="896"/>
                    <a:pt x="181" y="887"/>
                    <a:pt x="191" y="848"/>
                  </a:cubicBezTo>
                  <a:cubicBezTo>
                    <a:pt x="200" y="810"/>
                    <a:pt x="209" y="753"/>
                    <a:pt x="238" y="724"/>
                  </a:cubicBezTo>
                  <a:lnTo>
                    <a:pt x="238" y="724"/>
                  </a:lnTo>
                  <a:cubicBezTo>
                    <a:pt x="343" y="782"/>
                    <a:pt x="286" y="973"/>
                    <a:pt x="438" y="1001"/>
                  </a:cubicBezTo>
                  <a:cubicBezTo>
                    <a:pt x="496" y="1011"/>
                    <a:pt x="658" y="906"/>
                    <a:pt x="696" y="858"/>
                  </a:cubicBezTo>
                  <a:cubicBezTo>
                    <a:pt x="725" y="801"/>
                    <a:pt x="705" y="696"/>
                    <a:pt x="753" y="667"/>
                  </a:cubicBezTo>
                  <a:cubicBezTo>
                    <a:pt x="830" y="619"/>
                    <a:pt x="953" y="543"/>
                    <a:pt x="1039" y="562"/>
                  </a:cubicBezTo>
                  <a:cubicBezTo>
                    <a:pt x="1201" y="591"/>
                    <a:pt x="1220" y="534"/>
                    <a:pt x="1335" y="429"/>
                  </a:cubicBezTo>
                  <a:cubicBezTo>
                    <a:pt x="1459" y="391"/>
                    <a:pt x="1535" y="257"/>
                    <a:pt x="1621" y="162"/>
                  </a:cubicBezTo>
                  <a:cubicBezTo>
                    <a:pt x="1659" y="114"/>
                    <a:pt x="1707" y="76"/>
                    <a:pt x="1764" y="76"/>
                  </a:cubicBezTo>
                  <a:cubicBezTo>
                    <a:pt x="1821" y="76"/>
                    <a:pt x="1869" y="28"/>
                    <a:pt x="1907" y="0"/>
                  </a:cubicBezTo>
                  <a:lnTo>
                    <a:pt x="1907" y="0"/>
                  </a:lnTo>
                  <a:cubicBezTo>
                    <a:pt x="1917" y="0"/>
                    <a:pt x="1917" y="9"/>
                    <a:pt x="1926" y="19"/>
                  </a:cubicBezTo>
                  <a:cubicBezTo>
                    <a:pt x="1945" y="47"/>
                    <a:pt x="1917" y="76"/>
                    <a:pt x="1907" y="95"/>
                  </a:cubicBezTo>
                  <a:cubicBezTo>
                    <a:pt x="1888" y="143"/>
                    <a:pt x="1907" y="190"/>
                    <a:pt x="1878" y="229"/>
                  </a:cubicBezTo>
                  <a:cubicBezTo>
                    <a:pt x="1859" y="257"/>
                    <a:pt x="1869" y="276"/>
                    <a:pt x="1878" y="286"/>
                  </a:cubicBezTo>
                  <a:lnTo>
                    <a:pt x="1878" y="286"/>
                  </a:lnTo>
                  <a:cubicBezTo>
                    <a:pt x="1831" y="314"/>
                    <a:pt x="1831" y="314"/>
                    <a:pt x="1831" y="314"/>
                  </a:cubicBezTo>
                  <a:cubicBezTo>
                    <a:pt x="1793" y="314"/>
                    <a:pt x="1783" y="295"/>
                    <a:pt x="1764" y="276"/>
                  </a:cubicBezTo>
                  <a:cubicBezTo>
                    <a:pt x="1716" y="229"/>
                    <a:pt x="1735" y="362"/>
                    <a:pt x="1707" y="381"/>
                  </a:cubicBezTo>
                  <a:cubicBezTo>
                    <a:pt x="1678" y="391"/>
                    <a:pt x="1640" y="467"/>
                    <a:pt x="1640" y="496"/>
                  </a:cubicBezTo>
                  <a:cubicBezTo>
                    <a:pt x="1669" y="515"/>
                    <a:pt x="1726" y="467"/>
                    <a:pt x="1754" y="486"/>
                  </a:cubicBezTo>
                  <a:cubicBezTo>
                    <a:pt x="1754" y="524"/>
                    <a:pt x="1764" y="686"/>
                    <a:pt x="1793" y="706"/>
                  </a:cubicBezTo>
                  <a:cubicBezTo>
                    <a:pt x="1812" y="724"/>
                    <a:pt x="1869" y="696"/>
                    <a:pt x="1907" y="706"/>
                  </a:cubicBezTo>
                  <a:cubicBezTo>
                    <a:pt x="1917" y="715"/>
                    <a:pt x="1926" y="753"/>
                    <a:pt x="1936" y="763"/>
                  </a:cubicBezTo>
                  <a:cubicBezTo>
                    <a:pt x="1945" y="810"/>
                    <a:pt x="2022" y="810"/>
                    <a:pt x="2060" y="820"/>
                  </a:cubicBezTo>
                  <a:cubicBezTo>
                    <a:pt x="2107" y="858"/>
                    <a:pt x="2060" y="973"/>
                    <a:pt x="2060" y="1011"/>
                  </a:cubicBezTo>
                  <a:cubicBezTo>
                    <a:pt x="2060" y="1068"/>
                    <a:pt x="2069" y="1058"/>
                    <a:pt x="2031" y="1106"/>
                  </a:cubicBezTo>
                  <a:cubicBezTo>
                    <a:pt x="2002" y="1144"/>
                    <a:pt x="2002" y="1192"/>
                    <a:pt x="2002" y="1230"/>
                  </a:cubicBezTo>
                  <a:cubicBezTo>
                    <a:pt x="2022" y="1487"/>
                    <a:pt x="2022" y="1487"/>
                    <a:pt x="2022" y="1487"/>
                  </a:cubicBezTo>
                  <a:lnTo>
                    <a:pt x="2022" y="1487"/>
                  </a:lnTo>
                  <a:cubicBezTo>
                    <a:pt x="1983" y="1516"/>
                    <a:pt x="1983" y="1516"/>
                    <a:pt x="1983" y="1516"/>
                  </a:cubicBezTo>
                  <a:cubicBezTo>
                    <a:pt x="1964" y="1535"/>
                    <a:pt x="1945" y="1545"/>
                    <a:pt x="1936" y="1564"/>
                  </a:cubicBezTo>
                  <a:cubicBezTo>
                    <a:pt x="1917" y="1573"/>
                    <a:pt x="1907" y="1573"/>
                    <a:pt x="1888" y="1583"/>
                  </a:cubicBezTo>
                  <a:cubicBezTo>
                    <a:pt x="1859" y="1611"/>
                    <a:pt x="1859" y="1640"/>
                    <a:pt x="1840" y="1659"/>
                  </a:cubicBezTo>
                  <a:cubicBezTo>
                    <a:pt x="1821" y="1678"/>
                    <a:pt x="1793" y="1688"/>
                    <a:pt x="1773" y="1688"/>
                  </a:cubicBezTo>
                  <a:cubicBezTo>
                    <a:pt x="1754" y="1697"/>
                    <a:pt x="1764" y="1764"/>
                    <a:pt x="1764" y="1783"/>
                  </a:cubicBezTo>
                  <a:cubicBezTo>
                    <a:pt x="1773" y="1812"/>
                    <a:pt x="1802" y="1850"/>
                    <a:pt x="1793" y="1878"/>
                  </a:cubicBezTo>
                  <a:cubicBezTo>
                    <a:pt x="1773" y="1936"/>
                    <a:pt x="1735" y="1907"/>
                    <a:pt x="1697" y="1926"/>
                  </a:cubicBezTo>
                  <a:cubicBezTo>
                    <a:pt x="1678" y="1945"/>
                    <a:pt x="1669" y="1983"/>
                    <a:pt x="1659" y="2003"/>
                  </a:cubicBezTo>
                  <a:cubicBezTo>
                    <a:pt x="1650" y="2050"/>
                    <a:pt x="1650" y="2088"/>
                    <a:pt x="1659" y="2126"/>
                  </a:cubicBezTo>
                  <a:cubicBezTo>
                    <a:pt x="1669" y="2155"/>
                    <a:pt x="1640" y="2184"/>
                    <a:pt x="1621" y="2203"/>
                  </a:cubicBezTo>
                  <a:cubicBezTo>
                    <a:pt x="1564" y="2270"/>
                    <a:pt x="1554" y="2355"/>
                    <a:pt x="1459" y="2355"/>
                  </a:cubicBezTo>
                  <a:cubicBezTo>
                    <a:pt x="1392" y="2355"/>
                    <a:pt x="1411" y="2403"/>
                    <a:pt x="1383" y="2441"/>
                  </a:cubicBezTo>
                  <a:cubicBezTo>
                    <a:pt x="1354" y="2470"/>
                    <a:pt x="1344" y="2479"/>
                    <a:pt x="1306" y="2489"/>
                  </a:cubicBezTo>
                  <a:lnTo>
                    <a:pt x="1306" y="2489"/>
                  </a:lnTo>
                  <a:cubicBezTo>
                    <a:pt x="1259" y="2460"/>
                    <a:pt x="1259" y="2460"/>
                    <a:pt x="1259" y="2460"/>
                  </a:cubicBezTo>
                  <a:cubicBezTo>
                    <a:pt x="1259" y="2451"/>
                    <a:pt x="1259" y="2441"/>
                    <a:pt x="1259" y="2432"/>
                  </a:cubicBezTo>
                  <a:cubicBezTo>
                    <a:pt x="1259" y="2412"/>
                    <a:pt x="1259" y="2403"/>
                    <a:pt x="1259" y="2393"/>
                  </a:cubicBezTo>
                  <a:cubicBezTo>
                    <a:pt x="1259" y="2365"/>
                    <a:pt x="1239" y="2365"/>
                    <a:pt x="1220" y="2346"/>
                  </a:cubicBezTo>
                  <a:cubicBezTo>
                    <a:pt x="1154" y="2279"/>
                    <a:pt x="1182" y="2165"/>
                    <a:pt x="1201" y="2088"/>
                  </a:cubicBezTo>
                  <a:cubicBezTo>
                    <a:pt x="1211" y="2041"/>
                    <a:pt x="1039" y="2145"/>
                    <a:pt x="1039" y="2012"/>
                  </a:cubicBezTo>
                  <a:cubicBezTo>
                    <a:pt x="1030" y="1945"/>
                    <a:pt x="925" y="1964"/>
                    <a:pt x="877" y="1974"/>
                  </a:cubicBezTo>
                  <a:cubicBezTo>
                    <a:pt x="801" y="1974"/>
                    <a:pt x="667" y="1955"/>
                    <a:pt x="601" y="1974"/>
                  </a:cubicBezTo>
                  <a:cubicBezTo>
                    <a:pt x="543" y="1983"/>
                    <a:pt x="524" y="2050"/>
                    <a:pt x="467" y="2041"/>
                  </a:cubicBezTo>
                  <a:cubicBezTo>
                    <a:pt x="400" y="2021"/>
                    <a:pt x="381" y="1993"/>
                    <a:pt x="333" y="2050"/>
                  </a:cubicBezTo>
                  <a:cubicBezTo>
                    <a:pt x="305" y="2088"/>
                    <a:pt x="276" y="2060"/>
                    <a:pt x="238" y="2060"/>
                  </a:cubicBezTo>
                  <a:lnTo>
                    <a:pt x="238" y="2060"/>
                  </a:lnTo>
                  <a:cubicBezTo>
                    <a:pt x="191" y="2060"/>
                    <a:pt x="152" y="2060"/>
                    <a:pt x="105" y="2031"/>
                  </a:cubicBezTo>
                  <a:cubicBezTo>
                    <a:pt x="76" y="2012"/>
                    <a:pt x="38" y="1936"/>
                    <a:pt x="38" y="1898"/>
                  </a:cubicBezTo>
                  <a:cubicBezTo>
                    <a:pt x="38" y="1859"/>
                    <a:pt x="9" y="1840"/>
                    <a:pt x="0" y="1802"/>
                  </a:cubicBezTo>
                </a:path>
              </a:pathLst>
            </a:custGeom>
            <a:solidFill>
              <a:schemeClr val="accent2"/>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 name="Freeform 45"/>
            <p:cNvSpPr>
              <a:spLocks noChangeArrowheads="1"/>
            </p:cNvSpPr>
            <p:nvPr/>
          </p:nvSpPr>
          <p:spPr bwMode="auto">
            <a:xfrm>
              <a:off x="15128337" y="3907663"/>
              <a:ext cx="895444" cy="895503"/>
            </a:xfrm>
            <a:custGeom>
              <a:avLst/>
              <a:gdLst>
                <a:gd name="T0" fmla="*/ 1507 w 1804"/>
                <a:gd name="T1" fmla="*/ 305 h 1804"/>
                <a:gd name="T2" fmla="*/ 1507 w 1804"/>
                <a:gd name="T3" fmla="*/ 305 h 1804"/>
                <a:gd name="T4" fmla="*/ 1545 w 1804"/>
                <a:gd name="T5" fmla="*/ 401 h 1804"/>
                <a:gd name="T6" fmla="*/ 1612 w 1804"/>
                <a:gd name="T7" fmla="*/ 534 h 1804"/>
                <a:gd name="T8" fmla="*/ 1745 w 1804"/>
                <a:gd name="T9" fmla="*/ 563 h 1804"/>
                <a:gd name="T10" fmla="*/ 1745 w 1804"/>
                <a:gd name="T11" fmla="*/ 563 h 1804"/>
                <a:gd name="T12" fmla="*/ 1774 w 1804"/>
                <a:gd name="T13" fmla="*/ 706 h 1804"/>
                <a:gd name="T14" fmla="*/ 1716 w 1804"/>
                <a:gd name="T15" fmla="*/ 925 h 1804"/>
                <a:gd name="T16" fmla="*/ 1774 w 1804"/>
                <a:gd name="T17" fmla="*/ 1202 h 1804"/>
                <a:gd name="T18" fmla="*/ 1803 w 1804"/>
                <a:gd name="T19" fmla="*/ 1268 h 1804"/>
                <a:gd name="T20" fmla="*/ 1803 w 1804"/>
                <a:gd name="T21" fmla="*/ 1268 h 1804"/>
                <a:gd name="T22" fmla="*/ 1726 w 1804"/>
                <a:gd name="T23" fmla="*/ 1354 h 1804"/>
                <a:gd name="T24" fmla="*/ 1659 w 1804"/>
                <a:gd name="T25" fmla="*/ 1440 h 1804"/>
                <a:gd name="T26" fmla="*/ 1478 w 1804"/>
                <a:gd name="T27" fmla="*/ 1564 h 1804"/>
                <a:gd name="T28" fmla="*/ 1402 w 1804"/>
                <a:gd name="T29" fmla="*/ 1707 h 1804"/>
                <a:gd name="T30" fmla="*/ 1259 w 1804"/>
                <a:gd name="T31" fmla="*/ 1736 h 1804"/>
                <a:gd name="T32" fmla="*/ 1144 w 1804"/>
                <a:gd name="T33" fmla="*/ 1793 h 1804"/>
                <a:gd name="T34" fmla="*/ 915 w 1804"/>
                <a:gd name="T35" fmla="*/ 1726 h 1804"/>
                <a:gd name="T36" fmla="*/ 801 w 1804"/>
                <a:gd name="T37" fmla="*/ 1764 h 1804"/>
                <a:gd name="T38" fmla="*/ 601 w 1804"/>
                <a:gd name="T39" fmla="*/ 1745 h 1804"/>
                <a:gd name="T40" fmla="*/ 477 w 1804"/>
                <a:gd name="T41" fmla="*/ 1755 h 1804"/>
                <a:gd name="T42" fmla="*/ 172 w 1804"/>
                <a:gd name="T43" fmla="*/ 1764 h 1804"/>
                <a:gd name="T44" fmla="*/ 172 w 1804"/>
                <a:gd name="T45" fmla="*/ 1764 h 1804"/>
                <a:gd name="T46" fmla="*/ 172 w 1804"/>
                <a:gd name="T47" fmla="*/ 1650 h 1804"/>
                <a:gd name="T48" fmla="*/ 181 w 1804"/>
                <a:gd name="T49" fmla="*/ 1507 h 1804"/>
                <a:gd name="T50" fmla="*/ 76 w 1804"/>
                <a:gd name="T51" fmla="*/ 1230 h 1804"/>
                <a:gd name="T52" fmla="*/ 86 w 1804"/>
                <a:gd name="T53" fmla="*/ 1078 h 1804"/>
                <a:gd name="T54" fmla="*/ 105 w 1804"/>
                <a:gd name="T55" fmla="*/ 963 h 1804"/>
                <a:gd name="T56" fmla="*/ 95 w 1804"/>
                <a:gd name="T57" fmla="*/ 839 h 1804"/>
                <a:gd name="T58" fmla="*/ 57 w 1804"/>
                <a:gd name="T59" fmla="*/ 763 h 1804"/>
                <a:gd name="T60" fmla="*/ 296 w 1804"/>
                <a:gd name="T61" fmla="*/ 706 h 1804"/>
                <a:gd name="T62" fmla="*/ 429 w 1804"/>
                <a:gd name="T63" fmla="*/ 610 h 1804"/>
                <a:gd name="T64" fmla="*/ 458 w 1804"/>
                <a:gd name="T65" fmla="*/ 372 h 1804"/>
                <a:gd name="T66" fmla="*/ 524 w 1804"/>
                <a:gd name="T67" fmla="*/ 277 h 1804"/>
                <a:gd name="T68" fmla="*/ 572 w 1804"/>
                <a:gd name="T69" fmla="*/ 152 h 1804"/>
                <a:gd name="T70" fmla="*/ 706 w 1804"/>
                <a:gd name="T71" fmla="*/ 67 h 1804"/>
                <a:gd name="T72" fmla="*/ 858 w 1804"/>
                <a:gd name="T73" fmla="*/ 0 h 1804"/>
                <a:gd name="T74" fmla="*/ 858 w 1804"/>
                <a:gd name="T75" fmla="*/ 0 h 1804"/>
                <a:gd name="T76" fmla="*/ 906 w 1804"/>
                <a:gd name="T77" fmla="*/ 86 h 1804"/>
                <a:gd name="T78" fmla="*/ 982 w 1804"/>
                <a:gd name="T79" fmla="*/ 76 h 1804"/>
                <a:gd name="T80" fmla="*/ 1040 w 1804"/>
                <a:gd name="T81" fmla="*/ 210 h 1804"/>
                <a:gd name="T82" fmla="*/ 1164 w 1804"/>
                <a:gd name="T83" fmla="*/ 286 h 1804"/>
                <a:gd name="T84" fmla="*/ 1259 w 1804"/>
                <a:gd name="T85" fmla="*/ 315 h 1804"/>
                <a:gd name="T86" fmla="*/ 1364 w 1804"/>
                <a:gd name="T87" fmla="*/ 372 h 1804"/>
                <a:gd name="T88" fmla="*/ 1507 w 1804"/>
                <a:gd name="T89" fmla="*/ 305 h 1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04" h="1804">
                  <a:moveTo>
                    <a:pt x="1507" y="305"/>
                  </a:moveTo>
                  <a:lnTo>
                    <a:pt x="1507" y="305"/>
                  </a:lnTo>
                  <a:cubicBezTo>
                    <a:pt x="1516" y="343"/>
                    <a:pt x="1545" y="362"/>
                    <a:pt x="1545" y="401"/>
                  </a:cubicBezTo>
                  <a:cubicBezTo>
                    <a:pt x="1545" y="439"/>
                    <a:pt x="1583" y="515"/>
                    <a:pt x="1612" y="534"/>
                  </a:cubicBezTo>
                  <a:cubicBezTo>
                    <a:pt x="1659" y="563"/>
                    <a:pt x="1698" y="563"/>
                    <a:pt x="1745" y="563"/>
                  </a:cubicBezTo>
                  <a:lnTo>
                    <a:pt x="1745" y="563"/>
                  </a:lnTo>
                  <a:cubicBezTo>
                    <a:pt x="1745" y="601"/>
                    <a:pt x="1803" y="677"/>
                    <a:pt x="1774" y="706"/>
                  </a:cubicBezTo>
                  <a:cubicBezTo>
                    <a:pt x="1716" y="773"/>
                    <a:pt x="1659" y="839"/>
                    <a:pt x="1716" y="925"/>
                  </a:cubicBezTo>
                  <a:cubicBezTo>
                    <a:pt x="1783" y="1020"/>
                    <a:pt x="1745" y="1106"/>
                    <a:pt x="1774" y="1202"/>
                  </a:cubicBezTo>
                  <a:cubicBezTo>
                    <a:pt x="1803" y="1268"/>
                    <a:pt x="1803" y="1268"/>
                    <a:pt x="1803" y="1268"/>
                  </a:cubicBezTo>
                  <a:lnTo>
                    <a:pt x="1803" y="1268"/>
                  </a:lnTo>
                  <a:cubicBezTo>
                    <a:pt x="1793" y="1287"/>
                    <a:pt x="1755" y="1326"/>
                    <a:pt x="1726" y="1354"/>
                  </a:cubicBezTo>
                  <a:cubicBezTo>
                    <a:pt x="1698" y="1383"/>
                    <a:pt x="1678" y="1411"/>
                    <a:pt x="1659" y="1440"/>
                  </a:cubicBezTo>
                  <a:cubicBezTo>
                    <a:pt x="1602" y="1507"/>
                    <a:pt x="1516" y="1488"/>
                    <a:pt x="1478" y="1564"/>
                  </a:cubicBezTo>
                  <a:cubicBezTo>
                    <a:pt x="1449" y="1612"/>
                    <a:pt x="1440" y="1669"/>
                    <a:pt x="1402" y="1707"/>
                  </a:cubicBezTo>
                  <a:cubicBezTo>
                    <a:pt x="1364" y="1736"/>
                    <a:pt x="1307" y="1716"/>
                    <a:pt x="1259" y="1736"/>
                  </a:cubicBezTo>
                  <a:cubicBezTo>
                    <a:pt x="1221" y="1755"/>
                    <a:pt x="1192" y="1793"/>
                    <a:pt x="1144" y="1793"/>
                  </a:cubicBezTo>
                  <a:cubicBezTo>
                    <a:pt x="1097" y="1793"/>
                    <a:pt x="963" y="1755"/>
                    <a:pt x="915" y="1726"/>
                  </a:cubicBezTo>
                  <a:cubicBezTo>
                    <a:pt x="839" y="1678"/>
                    <a:pt x="858" y="1764"/>
                    <a:pt x="801" y="1764"/>
                  </a:cubicBezTo>
                  <a:cubicBezTo>
                    <a:pt x="725" y="1764"/>
                    <a:pt x="677" y="1707"/>
                    <a:pt x="601" y="1745"/>
                  </a:cubicBezTo>
                  <a:cubicBezTo>
                    <a:pt x="563" y="1764"/>
                    <a:pt x="515" y="1793"/>
                    <a:pt x="477" y="1755"/>
                  </a:cubicBezTo>
                  <a:cubicBezTo>
                    <a:pt x="372" y="1593"/>
                    <a:pt x="296" y="1803"/>
                    <a:pt x="172" y="1764"/>
                  </a:cubicBezTo>
                  <a:lnTo>
                    <a:pt x="172" y="1764"/>
                  </a:lnTo>
                  <a:cubicBezTo>
                    <a:pt x="181" y="1755"/>
                    <a:pt x="172" y="1669"/>
                    <a:pt x="172" y="1650"/>
                  </a:cubicBezTo>
                  <a:cubicBezTo>
                    <a:pt x="153" y="1593"/>
                    <a:pt x="162" y="1564"/>
                    <a:pt x="181" y="1507"/>
                  </a:cubicBezTo>
                  <a:cubicBezTo>
                    <a:pt x="210" y="1392"/>
                    <a:pt x="143" y="1316"/>
                    <a:pt x="76" y="1230"/>
                  </a:cubicBezTo>
                  <a:cubicBezTo>
                    <a:pt x="0" y="1144"/>
                    <a:pt x="38" y="1154"/>
                    <a:pt x="86" y="1078"/>
                  </a:cubicBezTo>
                  <a:cubicBezTo>
                    <a:pt x="105" y="1040"/>
                    <a:pt x="105" y="1001"/>
                    <a:pt x="105" y="963"/>
                  </a:cubicBezTo>
                  <a:cubicBezTo>
                    <a:pt x="105" y="925"/>
                    <a:pt x="105" y="877"/>
                    <a:pt x="95" y="839"/>
                  </a:cubicBezTo>
                  <a:cubicBezTo>
                    <a:pt x="86" y="830"/>
                    <a:pt x="10" y="763"/>
                    <a:pt x="57" y="763"/>
                  </a:cubicBezTo>
                  <a:cubicBezTo>
                    <a:pt x="134" y="763"/>
                    <a:pt x="248" y="763"/>
                    <a:pt x="296" y="706"/>
                  </a:cubicBezTo>
                  <a:cubicBezTo>
                    <a:pt x="343" y="658"/>
                    <a:pt x="420" y="658"/>
                    <a:pt x="429" y="610"/>
                  </a:cubicBezTo>
                  <a:cubicBezTo>
                    <a:pt x="448" y="534"/>
                    <a:pt x="429" y="448"/>
                    <a:pt x="458" y="372"/>
                  </a:cubicBezTo>
                  <a:cubicBezTo>
                    <a:pt x="467" y="324"/>
                    <a:pt x="515" y="315"/>
                    <a:pt x="524" y="277"/>
                  </a:cubicBezTo>
                  <a:cubicBezTo>
                    <a:pt x="544" y="239"/>
                    <a:pt x="534" y="181"/>
                    <a:pt x="572" y="152"/>
                  </a:cubicBezTo>
                  <a:cubicBezTo>
                    <a:pt x="629" y="124"/>
                    <a:pt x="677" y="124"/>
                    <a:pt x="706" y="67"/>
                  </a:cubicBezTo>
                  <a:cubicBezTo>
                    <a:pt x="734" y="10"/>
                    <a:pt x="811" y="19"/>
                    <a:pt x="858" y="0"/>
                  </a:cubicBezTo>
                  <a:lnTo>
                    <a:pt x="858" y="0"/>
                  </a:lnTo>
                  <a:cubicBezTo>
                    <a:pt x="887" y="19"/>
                    <a:pt x="896" y="86"/>
                    <a:pt x="906" y="86"/>
                  </a:cubicBezTo>
                  <a:cubicBezTo>
                    <a:pt x="935" y="86"/>
                    <a:pt x="954" y="57"/>
                    <a:pt x="982" y="76"/>
                  </a:cubicBezTo>
                  <a:cubicBezTo>
                    <a:pt x="1020" y="105"/>
                    <a:pt x="973" y="172"/>
                    <a:pt x="1040" y="210"/>
                  </a:cubicBezTo>
                  <a:cubicBezTo>
                    <a:pt x="1097" y="229"/>
                    <a:pt x="1125" y="248"/>
                    <a:pt x="1164" y="286"/>
                  </a:cubicBezTo>
                  <a:cubicBezTo>
                    <a:pt x="1192" y="305"/>
                    <a:pt x="1230" y="296"/>
                    <a:pt x="1259" y="315"/>
                  </a:cubicBezTo>
                  <a:cubicBezTo>
                    <a:pt x="1307" y="343"/>
                    <a:pt x="1297" y="410"/>
                    <a:pt x="1364" y="372"/>
                  </a:cubicBezTo>
                  <a:cubicBezTo>
                    <a:pt x="1411" y="353"/>
                    <a:pt x="1459" y="305"/>
                    <a:pt x="1507" y="305"/>
                  </a:cubicBezTo>
                </a:path>
              </a:pathLst>
            </a:custGeom>
            <a:grpFill/>
            <a:ln w="28575" cap="flat" cmpd="sng">
              <a:solidFill>
                <a:schemeClr val="bg1"/>
              </a:solidFill>
              <a:bevel/>
              <a:headEnd/>
              <a:tailEnd/>
            </a:ln>
            <a:effectLst/>
          </p:spPr>
          <p:txBody>
            <a:bodyPr wrap="none" anchor="ctr"/>
            <a:lstStyle/>
            <a:p>
              <a:endParaRPr lang="en-US"/>
            </a:p>
          </p:txBody>
        </p:sp>
        <p:sp>
          <p:nvSpPr>
            <p:cNvPr id="68" name="Freeform 46"/>
            <p:cNvSpPr>
              <a:spLocks noChangeArrowheads="1"/>
            </p:cNvSpPr>
            <p:nvPr/>
          </p:nvSpPr>
          <p:spPr bwMode="auto">
            <a:xfrm>
              <a:off x="16268988" y="1483897"/>
              <a:ext cx="858224" cy="1449444"/>
            </a:xfrm>
            <a:custGeom>
              <a:avLst/>
              <a:gdLst>
                <a:gd name="T0" fmla="*/ 124 w 1727"/>
                <a:gd name="T1" fmla="*/ 2890 h 2919"/>
                <a:gd name="T2" fmla="*/ 534 w 1727"/>
                <a:gd name="T3" fmla="*/ 2861 h 2919"/>
                <a:gd name="T4" fmla="*/ 992 w 1727"/>
                <a:gd name="T5" fmla="*/ 2537 h 2919"/>
                <a:gd name="T6" fmla="*/ 1297 w 1727"/>
                <a:gd name="T7" fmla="*/ 2261 h 2919"/>
                <a:gd name="T8" fmla="*/ 1278 w 1727"/>
                <a:gd name="T9" fmla="*/ 2251 h 2919"/>
                <a:gd name="T10" fmla="*/ 1307 w 1727"/>
                <a:gd name="T11" fmla="*/ 1984 h 2919"/>
                <a:gd name="T12" fmla="*/ 1440 w 1727"/>
                <a:gd name="T13" fmla="*/ 1812 h 2919"/>
                <a:gd name="T14" fmla="*/ 1516 w 1727"/>
                <a:gd name="T15" fmla="*/ 1602 h 2919"/>
                <a:gd name="T16" fmla="*/ 1555 w 1727"/>
                <a:gd name="T17" fmla="*/ 1402 h 2919"/>
                <a:gd name="T18" fmla="*/ 1631 w 1727"/>
                <a:gd name="T19" fmla="*/ 1211 h 2919"/>
                <a:gd name="T20" fmla="*/ 1612 w 1727"/>
                <a:gd name="T21" fmla="*/ 935 h 2919"/>
                <a:gd name="T22" fmla="*/ 1516 w 1727"/>
                <a:gd name="T23" fmla="*/ 592 h 2919"/>
                <a:gd name="T24" fmla="*/ 1450 w 1727"/>
                <a:gd name="T25" fmla="*/ 410 h 2919"/>
                <a:gd name="T26" fmla="*/ 1498 w 1727"/>
                <a:gd name="T27" fmla="*/ 296 h 2919"/>
                <a:gd name="T28" fmla="*/ 1593 w 1727"/>
                <a:gd name="T29" fmla="*/ 86 h 2919"/>
                <a:gd name="T30" fmla="*/ 1431 w 1727"/>
                <a:gd name="T31" fmla="*/ 96 h 2919"/>
                <a:gd name="T32" fmla="*/ 1135 w 1727"/>
                <a:gd name="T33" fmla="*/ 10 h 2919"/>
                <a:gd name="T34" fmla="*/ 820 w 1727"/>
                <a:gd name="T35" fmla="*/ 162 h 2919"/>
                <a:gd name="T36" fmla="*/ 429 w 1727"/>
                <a:gd name="T37" fmla="*/ 210 h 2919"/>
                <a:gd name="T38" fmla="*/ 420 w 1727"/>
                <a:gd name="T39" fmla="*/ 220 h 2919"/>
                <a:gd name="T40" fmla="*/ 277 w 1727"/>
                <a:gd name="T41" fmla="*/ 391 h 2919"/>
                <a:gd name="T42" fmla="*/ 420 w 1727"/>
                <a:gd name="T43" fmla="*/ 572 h 2919"/>
                <a:gd name="T44" fmla="*/ 448 w 1727"/>
                <a:gd name="T45" fmla="*/ 697 h 2919"/>
                <a:gd name="T46" fmla="*/ 439 w 1727"/>
                <a:gd name="T47" fmla="*/ 1030 h 2919"/>
                <a:gd name="T48" fmla="*/ 258 w 1727"/>
                <a:gd name="T49" fmla="*/ 1068 h 2919"/>
                <a:gd name="T50" fmla="*/ 0 w 1727"/>
                <a:gd name="T51" fmla="*/ 1488 h 2919"/>
                <a:gd name="T52" fmla="*/ 19 w 1727"/>
                <a:gd name="T53" fmla="*/ 1583 h 2919"/>
                <a:gd name="T54" fmla="*/ 57 w 1727"/>
                <a:gd name="T55" fmla="*/ 1765 h 2919"/>
                <a:gd name="T56" fmla="*/ 115 w 1727"/>
                <a:gd name="T57" fmla="*/ 2003 h 2919"/>
                <a:gd name="T58" fmla="*/ 334 w 1727"/>
                <a:gd name="T59" fmla="*/ 2089 h 2919"/>
                <a:gd name="T60" fmla="*/ 258 w 1727"/>
                <a:gd name="T61" fmla="*/ 2441 h 2919"/>
                <a:gd name="T62" fmla="*/ 115 w 1727"/>
                <a:gd name="T63" fmla="*/ 2747 h 29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727" h="2919">
                  <a:moveTo>
                    <a:pt x="124" y="2890"/>
                  </a:moveTo>
                  <a:lnTo>
                    <a:pt x="124" y="2890"/>
                  </a:lnTo>
                  <a:cubicBezTo>
                    <a:pt x="296" y="2890"/>
                    <a:pt x="296" y="2890"/>
                    <a:pt x="296" y="2890"/>
                  </a:cubicBezTo>
                  <a:cubicBezTo>
                    <a:pt x="401" y="2852"/>
                    <a:pt x="420" y="2813"/>
                    <a:pt x="534" y="2861"/>
                  </a:cubicBezTo>
                  <a:cubicBezTo>
                    <a:pt x="696" y="2918"/>
                    <a:pt x="820" y="2833"/>
                    <a:pt x="916" y="2709"/>
                  </a:cubicBezTo>
                  <a:cubicBezTo>
                    <a:pt x="973" y="2632"/>
                    <a:pt x="963" y="2613"/>
                    <a:pt x="992" y="2537"/>
                  </a:cubicBezTo>
                  <a:cubicBezTo>
                    <a:pt x="1011" y="2451"/>
                    <a:pt x="1078" y="2413"/>
                    <a:pt x="1135" y="2356"/>
                  </a:cubicBezTo>
                  <a:cubicBezTo>
                    <a:pt x="1297" y="2261"/>
                    <a:pt x="1297" y="2261"/>
                    <a:pt x="1297" y="2261"/>
                  </a:cubicBezTo>
                  <a:lnTo>
                    <a:pt x="1297" y="2261"/>
                  </a:lnTo>
                  <a:cubicBezTo>
                    <a:pt x="1288" y="2261"/>
                    <a:pt x="1288" y="2261"/>
                    <a:pt x="1278" y="2251"/>
                  </a:cubicBezTo>
                  <a:cubicBezTo>
                    <a:pt x="1240" y="2213"/>
                    <a:pt x="1211" y="2127"/>
                    <a:pt x="1269" y="2079"/>
                  </a:cubicBezTo>
                  <a:cubicBezTo>
                    <a:pt x="1297" y="2060"/>
                    <a:pt x="1297" y="2022"/>
                    <a:pt x="1307" y="1984"/>
                  </a:cubicBezTo>
                  <a:cubicBezTo>
                    <a:pt x="1326" y="1946"/>
                    <a:pt x="1345" y="1955"/>
                    <a:pt x="1383" y="1936"/>
                  </a:cubicBezTo>
                  <a:cubicBezTo>
                    <a:pt x="1488" y="1898"/>
                    <a:pt x="1393" y="1841"/>
                    <a:pt x="1440" y="1812"/>
                  </a:cubicBezTo>
                  <a:cubicBezTo>
                    <a:pt x="1478" y="1784"/>
                    <a:pt x="1516" y="1822"/>
                    <a:pt x="1545" y="1755"/>
                  </a:cubicBezTo>
                  <a:cubicBezTo>
                    <a:pt x="1574" y="1679"/>
                    <a:pt x="1516" y="1660"/>
                    <a:pt x="1516" y="1602"/>
                  </a:cubicBezTo>
                  <a:cubicBezTo>
                    <a:pt x="1516" y="1574"/>
                    <a:pt x="1526" y="1555"/>
                    <a:pt x="1536" y="1526"/>
                  </a:cubicBezTo>
                  <a:cubicBezTo>
                    <a:pt x="1555" y="1478"/>
                    <a:pt x="1536" y="1440"/>
                    <a:pt x="1555" y="1402"/>
                  </a:cubicBezTo>
                  <a:cubicBezTo>
                    <a:pt x="1545" y="1364"/>
                    <a:pt x="1564" y="1316"/>
                    <a:pt x="1583" y="1288"/>
                  </a:cubicBezTo>
                  <a:cubicBezTo>
                    <a:pt x="1602" y="1259"/>
                    <a:pt x="1640" y="1269"/>
                    <a:pt x="1631" y="1211"/>
                  </a:cubicBezTo>
                  <a:cubicBezTo>
                    <a:pt x="1612" y="1097"/>
                    <a:pt x="1726" y="1144"/>
                    <a:pt x="1726" y="1049"/>
                  </a:cubicBezTo>
                  <a:cubicBezTo>
                    <a:pt x="1726" y="1002"/>
                    <a:pt x="1640" y="964"/>
                    <a:pt x="1612" y="935"/>
                  </a:cubicBezTo>
                  <a:cubicBezTo>
                    <a:pt x="1555" y="868"/>
                    <a:pt x="1555" y="820"/>
                    <a:pt x="1545" y="735"/>
                  </a:cubicBezTo>
                  <a:cubicBezTo>
                    <a:pt x="1536" y="706"/>
                    <a:pt x="1507" y="610"/>
                    <a:pt x="1516" y="592"/>
                  </a:cubicBezTo>
                  <a:cubicBezTo>
                    <a:pt x="1516" y="553"/>
                    <a:pt x="1555" y="544"/>
                    <a:pt x="1498" y="506"/>
                  </a:cubicBezTo>
                  <a:cubicBezTo>
                    <a:pt x="1469" y="487"/>
                    <a:pt x="1440" y="458"/>
                    <a:pt x="1450" y="410"/>
                  </a:cubicBezTo>
                  <a:cubicBezTo>
                    <a:pt x="1450" y="391"/>
                    <a:pt x="1478" y="382"/>
                    <a:pt x="1488" y="363"/>
                  </a:cubicBezTo>
                  <a:cubicBezTo>
                    <a:pt x="1488" y="343"/>
                    <a:pt x="1488" y="305"/>
                    <a:pt x="1498" y="296"/>
                  </a:cubicBezTo>
                  <a:cubicBezTo>
                    <a:pt x="1507" y="277"/>
                    <a:pt x="1583" y="315"/>
                    <a:pt x="1583" y="258"/>
                  </a:cubicBezTo>
                  <a:cubicBezTo>
                    <a:pt x="1593" y="210"/>
                    <a:pt x="1593" y="143"/>
                    <a:pt x="1593" y="86"/>
                  </a:cubicBezTo>
                  <a:cubicBezTo>
                    <a:pt x="1593" y="57"/>
                    <a:pt x="1536" y="67"/>
                    <a:pt x="1516" y="57"/>
                  </a:cubicBezTo>
                  <a:cubicBezTo>
                    <a:pt x="1440" y="48"/>
                    <a:pt x="1469" y="48"/>
                    <a:pt x="1431" y="96"/>
                  </a:cubicBezTo>
                  <a:cubicBezTo>
                    <a:pt x="1421" y="105"/>
                    <a:pt x="1297" y="105"/>
                    <a:pt x="1278" y="96"/>
                  </a:cubicBezTo>
                  <a:cubicBezTo>
                    <a:pt x="1202" y="86"/>
                    <a:pt x="1240" y="0"/>
                    <a:pt x="1135" y="10"/>
                  </a:cubicBezTo>
                  <a:cubicBezTo>
                    <a:pt x="1078" y="29"/>
                    <a:pt x="992" y="0"/>
                    <a:pt x="944" y="10"/>
                  </a:cubicBezTo>
                  <a:cubicBezTo>
                    <a:pt x="916" y="19"/>
                    <a:pt x="849" y="124"/>
                    <a:pt x="820" y="162"/>
                  </a:cubicBezTo>
                  <a:cubicBezTo>
                    <a:pt x="725" y="286"/>
                    <a:pt x="706" y="229"/>
                    <a:pt x="592" y="143"/>
                  </a:cubicBezTo>
                  <a:cubicBezTo>
                    <a:pt x="496" y="86"/>
                    <a:pt x="477" y="124"/>
                    <a:pt x="429" y="210"/>
                  </a:cubicBezTo>
                  <a:cubicBezTo>
                    <a:pt x="429" y="210"/>
                    <a:pt x="429" y="220"/>
                    <a:pt x="420" y="220"/>
                  </a:cubicBezTo>
                  <a:lnTo>
                    <a:pt x="420" y="220"/>
                  </a:lnTo>
                  <a:cubicBezTo>
                    <a:pt x="420" y="248"/>
                    <a:pt x="410" y="324"/>
                    <a:pt x="382" y="343"/>
                  </a:cubicBezTo>
                  <a:cubicBezTo>
                    <a:pt x="344" y="372"/>
                    <a:pt x="315" y="372"/>
                    <a:pt x="277" y="391"/>
                  </a:cubicBezTo>
                  <a:cubicBezTo>
                    <a:pt x="201" y="420"/>
                    <a:pt x="363" y="515"/>
                    <a:pt x="382" y="534"/>
                  </a:cubicBezTo>
                  <a:cubicBezTo>
                    <a:pt x="401" y="544"/>
                    <a:pt x="401" y="563"/>
                    <a:pt x="420" y="572"/>
                  </a:cubicBezTo>
                  <a:cubicBezTo>
                    <a:pt x="439" y="582"/>
                    <a:pt x="448" y="572"/>
                    <a:pt x="468" y="572"/>
                  </a:cubicBezTo>
                  <a:cubicBezTo>
                    <a:pt x="468" y="610"/>
                    <a:pt x="458" y="658"/>
                    <a:pt x="448" y="697"/>
                  </a:cubicBezTo>
                  <a:cubicBezTo>
                    <a:pt x="448" y="763"/>
                    <a:pt x="496" y="849"/>
                    <a:pt x="477" y="906"/>
                  </a:cubicBezTo>
                  <a:cubicBezTo>
                    <a:pt x="458" y="982"/>
                    <a:pt x="344" y="964"/>
                    <a:pt x="439" y="1030"/>
                  </a:cubicBezTo>
                  <a:cubicBezTo>
                    <a:pt x="487" y="1068"/>
                    <a:pt x="448" y="1106"/>
                    <a:pt x="401" y="1087"/>
                  </a:cubicBezTo>
                  <a:cubicBezTo>
                    <a:pt x="363" y="1087"/>
                    <a:pt x="286" y="1030"/>
                    <a:pt x="258" y="1068"/>
                  </a:cubicBezTo>
                  <a:cubicBezTo>
                    <a:pt x="229" y="1097"/>
                    <a:pt x="267" y="1307"/>
                    <a:pt x="153" y="1249"/>
                  </a:cubicBezTo>
                  <a:cubicBezTo>
                    <a:pt x="57" y="1202"/>
                    <a:pt x="77" y="1440"/>
                    <a:pt x="0" y="1488"/>
                  </a:cubicBezTo>
                  <a:lnTo>
                    <a:pt x="0" y="1488"/>
                  </a:lnTo>
                  <a:cubicBezTo>
                    <a:pt x="10" y="1517"/>
                    <a:pt x="10" y="1555"/>
                    <a:pt x="19" y="1583"/>
                  </a:cubicBezTo>
                  <a:cubicBezTo>
                    <a:pt x="29" y="1621"/>
                    <a:pt x="0" y="1660"/>
                    <a:pt x="10" y="1698"/>
                  </a:cubicBezTo>
                  <a:cubicBezTo>
                    <a:pt x="19" y="1726"/>
                    <a:pt x="48" y="1736"/>
                    <a:pt x="57" y="1765"/>
                  </a:cubicBezTo>
                  <a:cubicBezTo>
                    <a:pt x="77" y="1803"/>
                    <a:pt x="57" y="1831"/>
                    <a:pt x="48" y="1869"/>
                  </a:cubicBezTo>
                  <a:cubicBezTo>
                    <a:pt x="48" y="1917"/>
                    <a:pt x="96" y="1955"/>
                    <a:pt x="115" y="2003"/>
                  </a:cubicBezTo>
                  <a:cubicBezTo>
                    <a:pt x="143" y="2070"/>
                    <a:pt x="181" y="2041"/>
                    <a:pt x="229" y="2051"/>
                  </a:cubicBezTo>
                  <a:cubicBezTo>
                    <a:pt x="267" y="2060"/>
                    <a:pt x="286" y="2079"/>
                    <a:pt x="334" y="2089"/>
                  </a:cubicBezTo>
                  <a:cubicBezTo>
                    <a:pt x="429" y="2098"/>
                    <a:pt x="315" y="2241"/>
                    <a:pt x="286" y="2279"/>
                  </a:cubicBezTo>
                  <a:cubicBezTo>
                    <a:pt x="229" y="2346"/>
                    <a:pt x="267" y="2365"/>
                    <a:pt x="258" y="2441"/>
                  </a:cubicBezTo>
                  <a:cubicBezTo>
                    <a:pt x="258" y="2489"/>
                    <a:pt x="181" y="2604"/>
                    <a:pt x="162" y="2651"/>
                  </a:cubicBezTo>
                  <a:cubicBezTo>
                    <a:pt x="143" y="2680"/>
                    <a:pt x="105" y="2709"/>
                    <a:pt x="115" y="2747"/>
                  </a:cubicBezTo>
                  <a:cubicBezTo>
                    <a:pt x="124" y="2890"/>
                    <a:pt x="124" y="2890"/>
                    <a:pt x="124" y="289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 name="Freeform 47"/>
            <p:cNvSpPr>
              <a:spLocks noChangeArrowheads="1"/>
            </p:cNvSpPr>
            <p:nvPr/>
          </p:nvSpPr>
          <p:spPr bwMode="auto">
            <a:xfrm>
              <a:off x="15918692" y="2604917"/>
              <a:ext cx="1074971" cy="1061903"/>
            </a:xfrm>
            <a:custGeom>
              <a:avLst/>
              <a:gdLst>
                <a:gd name="T0" fmla="*/ 829 w 2165"/>
                <a:gd name="T1" fmla="*/ 629 h 2137"/>
                <a:gd name="T2" fmla="*/ 829 w 2165"/>
                <a:gd name="T3" fmla="*/ 629 h 2137"/>
                <a:gd name="T4" fmla="*/ 1001 w 2165"/>
                <a:gd name="T5" fmla="*/ 629 h 2137"/>
                <a:gd name="T6" fmla="*/ 1239 w 2165"/>
                <a:gd name="T7" fmla="*/ 600 h 2137"/>
                <a:gd name="T8" fmla="*/ 1621 w 2165"/>
                <a:gd name="T9" fmla="*/ 448 h 2137"/>
                <a:gd name="T10" fmla="*/ 1697 w 2165"/>
                <a:gd name="T11" fmla="*/ 276 h 2137"/>
                <a:gd name="T12" fmla="*/ 1840 w 2165"/>
                <a:gd name="T13" fmla="*/ 95 h 2137"/>
                <a:gd name="T14" fmla="*/ 2002 w 2165"/>
                <a:gd name="T15" fmla="*/ 0 h 2137"/>
                <a:gd name="T16" fmla="*/ 2002 w 2165"/>
                <a:gd name="T17" fmla="*/ 0 h 2137"/>
                <a:gd name="T18" fmla="*/ 2117 w 2165"/>
                <a:gd name="T19" fmla="*/ 38 h 2137"/>
                <a:gd name="T20" fmla="*/ 2117 w 2165"/>
                <a:gd name="T21" fmla="*/ 38 h 2137"/>
                <a:gd name="T22" fmla="*/ 2098 w 2165"/>
                <a:gd name="T23" fmla="*/ 104 h 2137"/>
                <a:gd name="T24" fmla="*/ 2098 w 2165"/>
                <a:gd name="T25" fmla="*/ 162 h 2137"/>
                <a:gd name="T26" fmla="*/ 2126 w 2165"/>
                <a:gd name="T27" fmla="*/ 276 h 2137"/>
                <a:gd name="T28" fmla="*/ 2117 w 2165"/>
                <a:gd name="T29" fmla="*/ 448 h 2137"/>
                <a:gd name="T30" fmla="*/ 2050 w 2165"/>
                <a:gd name="T31" fmla="*/ 648 h 2137"/>
                <a:gd name="T32" fmla="*/ 1974 w 2165"/>
                <a:gd name="T33" fmla="*/ 791 h 2137"/>
                <a:gd name="T34" fmla="*/ 1888 w 2165"/>
                <a:gd name="T35" fmla="*/ 848 h 2137"/>
                <a:gd name="T36" fmla="*/ 1878 w 2165"/>
                <a:gd name="T37" fmla="*/ 943 h 2137"/>
                <a:gd name="T38" fmla="*/ 1831 w 2165"/>
                <a:gd name="T39" fmla="*/ 991 h 2137"/>
                <a:gd name="T40" fmla="*/ 1812 w 2165"/>
                <a:gd name="T41" fmla="*/ 1039 h 2137"/>
                <a:gd name="T42" fmla="*/ 1821 w 2165"/>
                <a:gd name="T43" fmla="*/ 1125 h 2137"/>
                <a:gd name="T44" fmla="*/ 1821 w 2165"/>
                <a:gd name="T45" fmla="*/ 1125 h 2137"/>
                <a:gd name="T46" fmla="*/ 1678 w 2165"/>
                <a:gd name="T47" fmla="*/ 1201 h 2137"/>
                <a:gd name="T48" fmla="*/ 1535 w 2165"/>
                <a:gd name="T49" fmla="*/ 1287 h 2137"/>
                <a:gd name="T50" fmla="*/ 1249 w 2165"/>
                <a:gd name="T51" fmla="*/ 1554 h 2137"/>
                <a:gd name="T52" fmla="*/ 953 w 2165"/>
                <a:gd name="T53" fmla="*/ 1687 h 2137"/>
                <a:gd name="T54" fmla="*/ 667 w 2165"/>
                <a:gd name="T55" fmla="*/ 1792 h 2137"/>
                <a:gd name="T56" fmla="*/ 610 w 2165"/>
                <a:gd name="T57" fmla="*/ 1983 h 2137"/>
                <a:gd name="T58" fmla="*/ 352 w 2165"/>
                <a:gd name="T59" fmla="*/ 2126 h 2137"/>
                <a:gd name="T60" fmla="*/ 152 w 2165"/>
                <a:gd name="T61" fmla="*/ 1849 h 2137"/>
                <a:gd name="T62" fmla="*/ 152 w 2165"/>
                <a:gd name="T63" fmla="*/ 1849 h 2137"/>
                <a:gd name="T64" fmla="*/ 143 w 2165"/>
                <a:gd name="T65" fmla="*/ 1802 h 2137"/>
                <a:gd name="T66" fmla="*/ 143 w 2165"/>
                <a:gd name="T67" fmla="*/ 1687 h 2137"/>
                <a:gd name="T68" fmla="*/ 162 w 2165"/>
                <a:gd name="T69" fmla="*/ 1668 h 2137"/>
                <a:gd name="T70" fmla="*/ 152 w 2165"/>
                <a:gd name="T71" fmla="*/ 1621 h 2137"/>
                <a:gd name="T72" fmla="*/ 19 w 2165"/>
                <a:gd name="T73" fmla="*/ 1497 h 2137"/>
                <a:gd name="T74" fmla="*/ 47 w 2165"/>
                <a:gd name="T75" fmla="*/ 1363 h 2137"/>
                <a:gd name="T76" fmla="*/ 95 w 2165"/>
                <a:gd name="T77" fmla="*/ 1287 h 2137"/>
                <a:gd name="T78" fmla="*/ 28 w 2165"/>
                <a:gd name="T79" fmla="*/ 1153 h 2137"/>
                <a:gd name="T80" fmla="*/ 0 w 2165"/>
                <a:gd name="T81" fmla="*/ 1067 h 2137"/>
                <a:gd name="T82" fmla="*/ 0 w 2165"/>
                <a:gd name="T83" fmla="*/ 1067 h 2137"/>
                <a:gd name="T84" fmla="*/ 105 w 2165"/>
                <a:gd name="T85" fmla="*/ 982 h 2137"/>
                <a:gd name="T86" fmla="*/ 200 w 2165"/>
                <a:gd name="T87" fmla="*/ 963 h 2137"/>
                <a:gd name="T88" fmla="*/ 438 w 2165"/>
                <a:gd name="T89" fmla="*/ 829 h 2137"/>
                <a:gd name="T90" fmla="*/ 572 w 2165"/>
                <a:gd name="T91" fmla="*/ 734 h 2137"/>
                <a:gd name="T92" fmla="*/ 715 w 2165"/>
                <a:gd name="T93" fmla="*/ 791 h 2137"/>
                <a:gd name="T94" fmla="*/ 829 w 2165"/>
                <a:gd name="T95" fmla="*/ 629 h 2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65" h="2137">
                  <a:moveTo>
                    <a:pt x="829" y="629"/>
                  </a:moveTo>
                  <a:lnTo>
                    <a:pt x="829" y="629"/>
                  </a:lnTo>
                  <a:cubicBezTo>
                    <a:pt x="1001" y="629"/>
                    <a:pt x="1001" y="629"/>
                    <a:pt x="1001" y="629"/>
                  </a:cubicBezTo>
                  <a:cubicBezTo>
                    <a:pt x="1106" y="591"/>
                    <a:pt x="1125" y="552"/>
                    <a:pt x="1239" y="600"/>
                  </a:cubicBezTo>
                  <a:cubicBezTo>
                    <a:pt x="1401" y="657"/>
                    <a:pt x="1525" y="572"/>
                    <a:pt x="1621" y="448"/>
                  </a:cubicBezTo>
                  <a:cubicBezTo>
                    <a:pt x="1678" y="371"/>
                    <a:pt x="1668" y="352"/>
                    <a:pt x="1697" y="276"/>
                  </a:cubicBezTo>
                  <a:cubicBezTo>
                    <a:pt x="1716" y="190"/>
                    <a:pt x="1783" y="152"/>
                    <a:pt x="1840" y="95"/>
                  </a:cubicBezTo>
                  <a:cubicBezTo>
                    <a:pt x="2002" y="0"/>
                    <a:pt x="2002" y="0"/>
                    <a:pt x="2002" y="0"/>
                  </a:cubicBezTo>
                  <a:lnTo>
                    <a:pt x="2002" y="0"/>
                  </a:lnTo>
                  <a:cubicBezTo>
                    <a:pt x="2031" y="18"/>
                    <a:pt x="2088" y="28"/>
                    <a:pt x="2117" y="38"/>
                  </a:cubicBezTo>
                  <a:lnTo>
                    <a:pt x="2117" y="38"/>
                  </a:lnTo>
                  <a:cubicBezTo>
                    <a:pt x="2117" y="57"/>
                    <a:pt x="2098" y="76"/>
                    <a:pt x="2098" y="104"/>
                  </a:cubicBezTo>
                  <a:cubicBezTo>
                    <a:pt x="2098" y="133"/>
                    <a:pt x="2107" y="142"/>
                    <a:pt x="2098" y="162"/>
                  </a:cubicBezTo>
                  <a:cubicBezTo>
                    <a:pt x="2069" y="200"/>
                    <a:pt x="2088" y="257"/>
                    <a:pt x="2126" y="276"/>
                  </a:cubicBezTo>
                  <a:cubicBezTo>
                    <a:pt x="2155" y="285"/>
                    <a:pt x="2098" y="400"/>
                    <a:pt x="2117" y="448"/>
                  </a:cubicBezTo>
                  <a:cubicBezTo>
                    <a:pt x="2164" y="572"/>
                    <a:pt x="2107" y="552"/>
                    <a:pt x="2050" y="648"/>
                  </a:cubicBezTo>
                  <a:cubicBezTo>
                    <a:pt x="2021" y="715"/>
                    <a:pt x="2040" y="734"/>
                    <a:pt x="1974" y="791"/>
                  </a:cubicBezTo>
                  <a:cubicBezTo>
                    <a:pt x="1945" y="810"/>
                    <a:pt x="1907" y="810"/>
                    <a:pt x="1888" y="848"/>
                  </a:cubicBezTo>
                  <a:cubicBezTo>
                    <a:pt x="1878" y="877"/>
                    <a:pt x="1897" y="924"/>
                    <a:pt x="1878" y="943"/>
                  </a:cubicBezTo>
                  <a:cubicBezTo>
                    <a:pt x="1869" y="963"/>
                    <a:pt x="1831" y="953"/>
                    <a:pt x="1831" y="991"/>
                  </a:cubicBezTo>
                  <a:cubicBezTo>
                    <a:pt x="1831" y="1029"/>
                    <a:pt x="1840" y="1010"/>
                    <a:pt x="1812" y="1039"/>
                  </a:cubicBezTo>
                  <a:cubicBezTo>
                    <a:pt x="1773" y="1087"/>
                    <a:pt x="1792" y="1106"/>
                    <a:pt x="1821" y="1125"/>
                  </a:cubicBezTo>
                  <a:lnTo>
                    <a:pt x="1821" y="1125"/>
                  </a:lnTo>
                  <a:cubicBezTo>
                    <a:pt x="1783" y="1153"/>
                    <a:pt x="1735" y="1201"/>
                    <a:pt x="1678" y="1201"/>
                  </a:cubicBezTo>
                  <a:cubicBezTo>
                    <a:pt x="1621" y="1201"/>
                    <a:pt x="1573" y="1239"/>
                    <a:pt x="1535" y="1287"/>
                  </a:cubicBezTo>
                  <a:cubicBezTo>
                    <a:pt x="1449" y="1382"/>
                    <a:pt x="1373" y="1516"/>
                    <a:pt x="1249" y="1554"/>
                  </a:cubicBezTo>
                  <a:cubicBezTo>
                    <a:pt x="1134" y="1659"/>
                    <a:pt x="1115" y="1716"/>
                    <a:pt x="953" y="1687"/>
                  </a:cubicBezTo>
                  <a:cubicBezTo>
                    <a:pt x="867" y="1668"/>
                    <a:pt x="744" y="1744"/>
                    <a:pt x="667" y="1792"/>
                  </a:cubicBezTo>
                  <a:cubicBezTo>
                    <a:pt x="619" y="1821"/>
                    <a:pt x="639" y="1926"/>
                    <a:pt x="610" y="1983"/>
                  </a:cubicBezTo>
                  <a:cubicBezTo>
                    <a:pt x="572" y="2031"/>
                    <a:pt x="410" y="2136"/>
                    <a:pt x="352" y="2126"/>
                  </a:cubicBezTo>
                  <a:cubicBezTo>
                    <a:pt x="200" y="2098"/>
                    <a:pt x="257" y="1907"/>
                    <a:pt x="152" y="1849"/>
                  </a:cubicBezTo>
                  <a:lnTo>
                    <a:pt x="152" y="1849"/>
                  </a:lnTo>
                  <a:cubicBezTo>
                    <a:pt x="143" y="1802"/>
                    <a:pt x="143" y="1802"/>
                    <a:pt x="143" y="1802"/>
                  </a:cubicBezTo>
                  <a:cubicBezTo>
                    <a:pt x="143" y="1764"/>
                    <a:pt x="123" y="1716"/>
                    <a:pt x="143" y="1687"/>
                  </a:cubicBezTo>
                  <a:cubicBezTo>
                    <a:pt x="152" y="1678"/>
                    <a:pt x="162" y="1678"/>
                    <a:pt x="162" y="1668"/>
                  </a:cubicBezTo>
                  <a:cubicBezTo>
                    <a:pt x="171" y="1659"/>
                    <a:pt x="152" y="1630"/>
                    <a:pt x="152" y="1621"/>
                  </a:cubicBezTo>
                  <a:cubicBezTo>
                    <a:pt x="123" y="1573"/>
                    <a:pt x="19" y="1564"/>
                    <a:pt x="19" y="1497"/>
                  </a:cubicBezTo>
                  <a:cubicBezTo>
                    <a:pt x="19" y="1468"/>
                    <a:pt x="19" y="1382"/>
                    <a:pt x="47" y="1363"/>
                  </a:cubicBezTo>
                  <a:cubicBezTo>
                    <a:pt x="85" y="1335"/>
                    <a:pt x="105" y="1335"/>
                    <a:pt x="95" y="1287"/>
                  </a:cubicBezTo>
                  <a:cubicBezTo>
                    <a:pt x="95" y="1230"/>
                    <a:pt x="57" y="1192"/>
                    <a:pt x="28" y="1153"/>
                  </a:cubicBezTo>
                  <a:cubicBezTo>
                    <a:pt x="0" y="1067"/>
                    <a:pt x="0" y="1067"/>
                    <a:pt x="0" y="1067"/>
                  </a:cubicBezTo>
                  <a:lnTo>
                    <a:pt x="0" y="1067"/>
                  </a:lnTo>
                  <a:cubicBezTo>
                    <a:pt x="57" y="1048"/>
                    <a:pt x="76" y="1039"/>
                    <a:pt x="105" y="982"/>
                  </a:cubicBezTo>
                  <a:cubicBezTo>
                    <a:pt x="123" y="943"/>
                    <a:pt x="171" y="953"/>
                    <a:pt x="200" y="963"/>
                  </a:cubicBezTo>
                  <a:cubicBezTo>
                    <a:pt x="314" y="972"/>
                    <a:pt x="372" y="905"/>
                    <a:pt x="438" y="829"/>
                  </a:cubicBezTo>
                  <a:cubicBezTo>
                    <a:pt x="477" y="791"/>
                    <a:pt x="505" y="724"/>
                    <a:pt x="572" y="734"/>
                  </a:cubicBezTo>
                  <a:cubicBezTo>
                    <a:pt x="600" y="743"/>
                    <a:pt x="715" y="896"/>
                    <a:pt x="715" y="791"/>
                  </a:cubicBezTo>
                  <a:cubicBezTo>
                    <a:pt x="715" y="724"/>
                    <a:pt x="744" y="648"/>
                    <a:pt x="829" y="629"/>
                  </a:cubicBezTo>
                </a:path>
              </a:pathLst>
            </a:custGeom>
            <a:grpFill/>
            <a:ln w="28575" cap="flat" cmpd="sng">
              <a:solidFill>
                <a:schemeClr val="bg1"/>
              </a:solidFill>
              <a:bevel/>
              <a:headEnd/>
              <a:tailEnd/>
            </a:ln>
            <a:effectLst/>
          </p:spPr>
          <p:txBody>
            <a:bodyPr wrap="none" anchor="ctr"/>
            <a:lstStyle/>
            <a:p>
              <a:endParaRPr lang="en-US"/>
            </a:p>
          </p:txBody>
        </p:sp>
        <p:sp>
          <p:nvSpPr>
            <p:cNvPr id="70" name="Freeform 48"/>
            <p:cNvSpPr>
              <a:spLocks noChangeArrowheads="1"/>
            </p:cNvSpPr>
            <p:nvPr/>
          </p:nvSpPr>
          <p:spPr bwMode="auto">
            <a:xfrm>
              <a:off x="15441413" y="2193293"/>
              <a:ext cx="1042131" cy="1009355"/>
            </a:xfrm>
            <a:custGeom>
              <a:avLst/>
              <a:gdLst>
                <a:gd name="T0" fmla="*/ 1793 w 2099"/>
                <a:gd name="T1" fmla="*/ 1459 h 2032"/>
                <a:gd name="T2" fmla="*/ 1793 w 2099"/>
                <a:gd name="T3" fmla="*/ 1459 h 2032"/>
                <a:gd name="T4" fmla="*/ 1784 w 2099"/>
                <a:gd name="T5" fmla="*/ 1316 h 2032"/>
                <a:gd name="T6" fmla="*/ 1831 w 2099"/>
                <a:gd name="T7" fmla="*/ 1220 h 2032"/>
                <a:gd name="T8" fmla="*/ 1927 w 2099"/>
                <a:gd name="T9" fmla="*/ 1010 h 2032"/>
                <a:gd name="T10" fmla="*/ 1955 w 2099"/>
                <a:gd name="T11" fmla="*/ 848 h 2032"/>
                <a:gd name="T12" fmla="*/ 2003 w 2099"/>
                <a:gd name="T13" fmla="*/ 658 h 2032"/>
                <a:gd name="T14" fmla="*/ 1898 w 2099"/>
                <a:gd name="T15" fmla="*/ 620 h 2032"/>
                <a:gd name="T16" fmla="*/ 1784 w 2099"/>
                <a:gd name="T17" fmla="*/ 572 h 2032"/>
                <a:gd name="T18" fmla="*/ 1717 w 2099"/>
                <a:gd name="T19" fmla="*/ 438 h 2032"/>
                <a:gd name="T20" fmla="*/ 1726 w 2099"/>
                <a:gd name="T21" fmla="*/ 334 h 2032"/>
                <a:gd name="T22" fmla="*/ 1679 w 2099"/>
                <a:gd name="T23" fmla="*/ 267 h 2032"/>
                <a:gd name="T24" fmla="*/ 1688 w 2099"/>
                <a:gd name="T25" fmla="*/ 152 h 2032"/>
                <a:gd name="T26" fmla="*/ 1669 w 2099"/>
                <a:gd name="T27" fmla="*/ 57 h 2032"/>
                <a:gd name="T28" fmla="*/ 1669 w 2099"/>
                <a:gd name="T29" fmla="*/ 57 h 2032"/>
                <a:gd name="T30" fmla="*/ 1612 w 2099"/>
                <a:gd name="T31" fmla="*/ 47 h 2032"/>
                <a:gd name="T32" fmla="*/ 1469 w 2099"/>
                <a:gd name="T33" fmla="*/ 38 h 2032"/>
                <a:gd name="T34" fmla="*/ 1316 w 2099"/>
                <a:gd name="T35" fmla="*/ 38 h 2032"/>
                <a:gd name="T36" fmla="*/ 1307 w 2099"/>
                <a:gd name="T37" fmla="*/ 47 h 2032"/>
                <a:gd name="T38" fmla="*/ 1307 w 2099"/>
                <a:gd name="T39" fmla="*/ 47 h 2032"/>
                <a:gd name="T40" fmla="*/ 1278 w 2099"/>
                <a:gd name="T41" fmla="*/ 276 h 2032"/>
                <a:gd name="T42" fmla="*/ 1297 w 2099"/>
                <a:gd name="T43" fmla="*/ 400 h 2032"/>
                <a:gd name="T44" fmla="*/ 1231 w 2099"/>
                <a:gd name="T45" fmla="*/ 476 h 2032"/>
                <a:gd name="T46" fmla="*/ 1154 w 2099"/>
                <a:gd name="T47" fmla="*/ 639 h 2032"/>
                <a:gd name="T48" fmla="*/ 1030 w 2099"/>
                <a:gd name="T49" fmla="*/ 820 h 2032"/>
                <a:gd name="T50" fmla="*/ 945 w 2099"/>
                <a:gd name="T51" fmla="*/ 963 h 2032"/>
                <a:gd name="T52" fmla="*/ 859 w 2099"/>
                <a:gd name="T53" fmla="*/ 1001 h 2032"/>
                <a:gd name="T54" fmla="*/ 697 w 2099"/>
                <a:gd name="T55" fmla="*/ 1201 h 2032"/>
                <a:gd name="T56" fmla="*/ 582 w 2099"/>
                <a:gd name="T57" fmla="*/ 1392 h 2032"/>
                <a:gd name="T58" fmla="*/ 487 w 2099"/>
                <a:gd name="T59" fmla="*/ 1402 h 2032"/>
                <a:gd name="T60" fmla="*/ 382 w 2099"/>
                <a:gd name="T61" fmla="*/ 1506 h 2032"/>
                <a:gd name="T62" fmla="*/ 191 w 2099"/>
                <a:gd name="T63" fmla="*/ 1669 h 2032"/>
                <a:gd name="T64" fmla="*/ 29 w 2099"/>
                <a:gd name="T65" fmla="*/ 1926 h 2032"/>
                <a:gd name="T66" fmla="*/ 48 w 2099"/>
                <a:gd name="T67" fmla="*/ 2031 h 2032"/>
                <a:gd name="T68" fmla="*/ 210 w 2099"/>
                <a:gd name="T69" fmla="*/ 1955 h 2032"/>
                <a:gd name="T70" fmla="*/ 210 w 2099"/>
                <a:gd name="T71" fmla="*/ 1955 h 2032"/>
                <a:gd name="T72" fmla="*/ 411 w 2099"/>
                <a:gd name="T73" fmla="*/ 1802 h 2032"/>
                <a:gd name="T74" fmla="*/ 697 w 2099"/>
                <a:gd name="T75" fmla="*/ 1936 h 2032"/>
                <a:gd name="T76" fmla="*/ 859 w 2099"/>
                <a:gd name="T77" fmla="*/ 1812 h 2032"/>
                <a:gd name="T78" fmla="*/ 964 w 2099"/>
                <a:gd name="T79" fmla="*/ 1897 h 2032"/>
                <a:gd name="T80" fmla="*/ 964 w 2099"/>
                <a:gd name="T81" fmla="*/ 1897 h 2032"/>
                <a:gd name="T82" fmla="*/ 1069 w 2099"/>
                <a:gd name="T83" fmla="*/ 1812 h 2032"/>
                <a:gd name="T84" fmla="*/ 1164 w 2099"/>
                <a:gd name="T85" fmla="*/ 1793 h 2032"/>
                <a:gd name="T86" fmla="*/ 1402 w 2099"/>
                <a:gd name="T87" fmla="*/ 1659 h 2032"/>
                <a:gd name="T88" fmla="*/ 1536 w 2099"/>
                <a:gd name="T89" fmla="*/ 1564 h 2032"/>
                <a:gd name="T90" fmla="*/ 1679 w 2099"/>
                <a:gd name="T91" fmla="*/ 1621 h 2032"/>
                <a:gd name="T92" fmla="*/ 1793 w 2099"/>
                <a:gd name="T93" fmla="*/ 1459 h 20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99" h="2032">
                  <a:moveTo>
                    <a:pt x="1793" y="1459"/>
                  </a:moveTo>
                  <a:lnTo>
                    <a:pt x="1793" y="1459"/>
                  </a:lnTo>
                  <a:cubicBezTo>
                    <a:pt x="1784" y="1316"/>
                    <a:pt x="1784" y="1316"/>
                    <a:pt x="1784" y="1316"/>
                  </a:cubicBezTo>
                  <a:cubicBezTo>
                    <a:pt x="1774" y="1278"/>
                    <a:pt x="1812" y="1249"/>
                    <a:pt x="1831" y="1220"/>
                  </a:cubicBezTo>
                  <a:cubicBezTo>
                    <a:pt x="1850" y="1173"/>
                    <a:pt x="1927" y="1058"/>
                    <a:pt x="1927" y="1010"/>
                  </a:cubicBezTo>
                  <a:cubicBezTo>
                    <a:pt x="1936" y="934"/>
                    <a:pt x="1898" y="915"/>
                    <a:pt x="1955" y="848"/>
                  </a:cubicBezTo>
                  <a:cubicBezTo>
                    <a:pt x="1984" y="810"/>
                    <a:pt x="2098" y="667"/>
                    <a:pt x="2003" y="658"/>
                  </a:cubicBezTo>
                  <a:cubicBezTo>
                    <a:pt x="1955" y="648"/>
                    <a:pt x="1936" y="629"/>
                    <a:pt x="1898" y="620"/>
                  </a:cubicBezTo>
                  <a:cubicBezTo>
                    <a:pt x="1850" y="610"/>
                    <a:pt x="1812" y="639"/>
                    <a:pt x="1784" y="572"/>
                  </a:cubicBezTo>
                  <a:cubicBezTo>
                    <a:pt x="1765" y="524"/>
                    <a:pt x="1717" y="486"/>
                    <a:pt x="1717" y="438"/>
                  </a:cubicBezTo>
                  <a:cubicBezTo>
                    <a:pt x="1726" y="400"/>
                    <a:pt x="1746" y="372"/>
                    <a:pt x="1726" y="334"/>
                  </a:cubicBezTo>
                  <a:cubicBezTo>
                    <a:pt x="1717" y="305"/>
                    <a:pt x="1688" y="295"/>
                    <a:pt x="1679" y="267"/>
                  </a:cubicBezTo>
                  <a:cubicBezTo>
                    <a:pt x="1669" y="229"/>
                    <a:pt x="1698" y="190"/>
                    <a:pt x="1688" y="152"/>
                  </a:cubicBezTo>
                  <a:cubicBezTo>
                    <a:pt x="1679" y="124"/>
                    <a:pt x="1679" y="86"/>
                    <a:pt x="1669" y="57"/>
                  </a:cubicBezTo>
                  <a:lnTo>
                    <a:pt x="1669" y="57"/>
                  </a:lnTo>
                  <a:cubicBezTo>
                    <a:pt x="1612" y="47"/>
                    <a:pt x="1612" y="47"/>
                    <a:pt x="1612" y="47"/>
                  </a:cubicBezTo>
                  <a:cubicBezTo>
                    <a:pt x="1574" y="38"/>
                    <a:pt x="1517" y="47"/>
                    <a:pt x="1469" y="38"/>
                  </a:cubicBezTo>
                  <a:cubicBezTo>
                    <a:pt x="1431" y="28"/>
                    <a:pt x="1345" y="0"/>
                    <a:pt x="1316" y="38"/>
                  </a:cubicBezTo>
                  <a:cubicBezTo>
                    <a:pt x="1316" y="47"/>
                    <a:pt x="1307" y="47"/>
                    <a:pt x="1307" y="47"/>
                  </a:cubicBezTo>
                  <a:lnTo>
                    <a:pt x="1307" y="47"/>
                  </a:lnTo>
                  <a:cubicBezTo>
                    <a:pt x="1297" y="124"/>
                    <a:pt x="1297" y="200"/>
                    <a:pt x="1278" y="276"/>
                  </a:cubicBezTo>
                  <a:cubicBezTo>
                    <a:pt x="1259" y="343"/>
                    <a:pt x="1278" y="343"/>
                    <a:pt x="1297" y="400"/>
                  </a:cubicBezTo>
                  <a:cubicBezTo>
                    <a:pt x="1297" y="448"/>
                    <a:pt x="1288" y="486"/>
                    <a:pt x="1231" y="476"/>
                  </a:cubicBezTo>
                  <a:cubicBezTo>
                    <a:pt x="1164" y="467"/>
                    <a:pt x="1174" y="601"/>
                    <a:pt x="1154" y="639"/>
                  </a:cubicBezTo>
                  <a:cubicBezTo>
                    <a:pt x="1135" y="696"/>
                    <a:pt x="1069" y="772"/>
                    <a:pt x="1030" y="820"/>
                  </a:cubicBezTo>
                  <a:cubicBezTo>
                    <a:pt x="1002" y="868"/>
                    <a:pt x="983" y="925"/>
                    <a:pt x="945" y="963"/>
                  </a:cubicBezTo>
                  <a:cubicBezTo>
                    <a:pt x="916" y="992"/>
                    <a:pt x="887" y="953"/>
                    <a:pt x="859" y="1001"/>
                  </a:cubicBezTo>
                  <a:cubicBezTo>
                    <a:pt x="811" y="1068"/>
                    <a:pt x="716" y="1115"/>
                    <a:pt x="697" y="1201"/>
                  </a:cubicBezTo>
                  <a:cubicBezTo>
                    <a:pt x="668" y="1306"/>
                    <a:pt x="649" y="1316"/>
                    <a:pt x="582" y="1392"/>
                  </a:cubicBezTo>
                  <a:cubicBezTo>
                    <a:pt x="535" y="1449"/>
                    <a:pt x="535" y="1440"/>
                    <a:pt x="487" y="1402"/>
                  </a:cubicBezTo>
                  <a:cubicBezTo>
                    <a:pt x="420" y="1354"/>
                    <a:pt x="411" y="1478"/>
                    <a:pt x="382" y="1506"/>
                  </a:cubicBezTo>
                  <a:cubicBezTo>
                    <a:pt x="325" y="1564"/>
                    <a:pt x="229" y="1602"/>
                    <a:pt x="191" y="1669"/>
                  </a:cubicBezTo>
                  <a:cubicBezTo>
                    <a:pt x="144" y="1745"/>
                    <a:pt x="0" y="1821"/>
                    <a:pt x="29" y="1926"/>
                  </a:cubicBezTo>
                  <a:cubicBezTo>
                    <a:pt x="29" y="1945"/>
                    <a:pt x="29" y="2031"/>
                    <a:pt x="48" y="2031"/>
                  </a:cubicBezTo>
                  <a:cubicBezTo>
                    <a:pt x="96" y="2031"/>
                    <a:pt x="153" y="1945"/>
                    <a:pt x="210" y="1955"/>
                  </a:cubicBezTo>
                  <a:lnTo>
                    <a:pt x="210" y="1955"/>
                  </a:lnTo>
                  <a:cubicBezTo>
                    <a:pt x="277" y="1926"/>
                    <a:pt x="306" y="1812"/>
                    <a:pt x="411" y="1802"/>
                  </a:cubicBezTo>
                  <a:cubicBezTo>
                    <a:pt x="525" y="1793"/>
                    <a:pt x="611" y="2022"/>
                    <a:pt x="697" y="1936"/>
                  </a:cubicBezTo>
                  <a:cubicBezTo>
                    <a:pt x="744" y="1897"/>
                    <a:pt x="773" y="1793"/>
                    <a:pt x="859" y="1812"/>
                  </a:cubicBezTo>
                  <a:cubicBezTo>
                    <a:pt x="916" y="1821"/>
                    <a:pt x="925" y="1869"/>
                    <a:pt x="964" y="1897"/>
                  </a:cubicBezTo>
                  <a:lnTo>
                    <a:pt x="964" y="1897"/>
                  </a:lnTo>
                  <a:cubicBezTo>
                    <a:pt x="1021" y="1878"/>
                    <a:pt x="1040" y="1869"/>
                    <a:pt x="1069" y="1812"/>
                  </a:cubicBezTo>
                  <a:cubicBezTo>
                    <a:pt x="1087" y="1773"/>
                    <a:pt x="1135" y="1783"/>
                    <a:pt x="1164" y="1793"/>
                  </a:cubicBezTo>
                  <a:cubicBezTo>
                    <a:pt x="1278" y="1802"/>
                    <a:pt x="1336" y="1735"/>
                    <a:pt x="1402" y="1659"/>
                  </a:cubicBezTo>
                  <a:cubicBezTo>
                    <a:pt x="1441" y="1621"/>
                    <a:pt x="1469" y="1554"/>
                    <a:pt x="1536" y="1564"/>
                  </a:cubicBezTo>
                  <a:cubicBezTo>
                    <a:pt x="1564" y="1573"/>
                    <a:pt x="1679" y="1726"/>
                    <a:pt x="1679" y="1621"/>
                  </a:cubicBezTo>
                  <a:cubicBezTo>
                    <a:pt x="1679" y="1554"/>
                    <a:pt x="1708" y="1478"/>
                    <a:pt x="1793" y="145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 name="Freeform 49"/>
            <p:cNvSpPr>
              <a:spLocks noChangeArrowheads="1"/>
            </p:cNvSpPr>
            <p:nvPr/>
          </p:nvSpPr>
          <p:spPr bwMode="auto">
            <a:xfrm>
              <a:off x="14854668" y="2274302"/>
              <a:ext cx="553906" cy="1156052"/>
            </a:xfrm>
            <a:custGeom>
              <a:avLst/>
              <a:gdLst>
                <a:gd name="T0" fmla="*/ 1116 w 1117"/>
                <a:gd name="T1" fmla="*/ 381 h 2328"/>
                <a:gd name="T2" fmla="*/ 1116 w 1117"/>
                <a:gd name="T3" fmla="*/ 381 h 2328"/>
                <a:gd name="T4" fmla="*/ 1030 w 1117"/>
                <a:gd name="T5" fmla="*/ 448 h 2328"/>
                <a:gd name="T6" fmla="*/ 954 w 1117"/>
                <a:gd name="T7" fmla="*/ 553 h 2328"/>
                <a:gd name="T8" fmla="*/ 810 w 1117"/>
                <a:gd name="T9" fmla="*/ 772 h 2328"/>
                <a:gd name="T10" fmla="*/ 753 w 1117"/>
                <a:gd name="T11" fmla="*/ 839 h 2328"/>
                <a:gd name="T12" fmla="*/ 629 w 1117"/>
                <a:gd name="T13" fmla="*/ 934 h 2328"/>
                <a:gd name="T14" fmla="*/ 687 w 1117"/>
                <a:gd name="T15" fmla="*/ 1077 h 2328"/>
                <a:gd name="T16" fmla="*/ 744 w 1117"/>
                <a:gd name="T17" fmla="*/ 1278 h 2328"/>
                <a:gd name="T18" fmla="*/ 734 w 1117"/>
                <a:gd name="T19" fmla="*/ 1373 h 2328"/>
                <a:gd name="T20" fmla="*/ 763 w 1117"/>
                <a:gd name="T21" fmla="*/ 1449 h 2328"/>
                <a:gd name="T22" fmla="*/ 858 w 1117"/>
                <a:gd name="T23" fmla="*/ 1497 h 2328"/>
                <a:gd name="T24" fmla="*/ 868 w 1117"/>
                <a:gd name="T25" fmla="*/ 1611 h 2328"/>
                <a:gd name="T26" fmla="*/ 830 w 1117"/>
                <a:gd name="T27" fmla="*/ 1669 h 2328"/>
                <a:gd name="T28" fmla="*/ 772 w 1117"/>
                <a:gd name="T29" fmla="*/ 1678 h 2328"/>
                <a:gd name="T30" fmla="*/ 715 w 1117"/>
                <a:gd name="T31" fmla="*/ 1840 h 2328"/>
                <a:gd name="T32" fmla="*/ 667 w 1117"/>
                <a:gd name="T33" fmla="*/ 1974 h 2328"/>
                <a:gd name="T34" fmla="*/ 438 w 1117"/>
                <a:gd name="T35" fmla="*/ 1964 h 2328"/>
                <a:gd name="T36" fmla="*/ 429 w 1117"/>
                <a:gd name="T37" fmla="*/ 2117 h 2328"/>
                <a:gd name="T38" fmla="*/ 429 w 1117"/>
                <a:gd name="T39" fmla="*/ 2165 h 2328"/>
                <a:gd name="T40" fmla="*/ 429 w 1117"/>
                <a:gd name="T41" fmla="*/ 2165 h 2328"/>
                <a:gd name="T42" fmla="*/ 362 w 1117"/>
                <a:gd name="T43" fmla="*/ 2241 h 2328"/>
                <a:gd name="T44" fmla="*/ 258 w 1117"/>
                <a:gd name="T45" fmla="*/ 2232 h 2328"/>
                <a:gd name="T46" fmla="*/ 57 w 1117"/>
                <a:gd name="T47" fmla="*/ 2327 h 2328"/>
                <a:gd name="T48" fmla="*/ 57 w 1117"/>
                <a:gd name="T49" fmla="*/ 2212 h 2328"/>
                <a:gd name="T50" fmla="*/ 57 w 1117"/>
                <a:gd name="T51" fmla="*/ 2041 h 2328"/>
                <a:gd name="T52" fmla="*/ 143 w 1117"/>
                <a:gd name="T53" fmla="*/ 1888 h 2328"/>
                <a:gd name="T54" fmla="*/ 19 w 1117"/>
                <a:gd name="T55" fmla="*/ 1659 h 2328"/>
                <a:gd name="T56" fmla="*/ 19 w 1117"/>
                <a:gd name="T57" fmla="*/ 1659 h 2328"/>
                <a:gd name="T58" fmla="*/ 133 w 1117"/>
                <a:gd name="T59" fmla="*/ 1697 h 2328"/>
                <a:gd name="T60" fmla="*/ 229 w 1117"/>
                <a:gd name="T61" fmla="*/ 1669 h 2328"/>
                <a:gd name="T62" fmla="*/ 324 w 1117"/>
                <a:gd name="T63" fmla="*/ 1507 h 2328"/>
                <a:gd name="T64" fmla="*/ 267 w 1117"/>
                <a:gd name="T65" fmla="*/ 1354 h 2328"/>
                <a:gd name="T66" fmla="*/ 248 w 1117"/>
                <a:gd name="T67" fmla="*/ 1268 h 2328"/>
                <a:gd name="T68" fmla="*/ 229 w 1117"/>
                <a:gd name="T69" fmla="*/ 1173 h 2328"/>
                <a:gd name="T70" fmla="*/ 210 w 1117"/>
                <a:gd name="T71" fmla="*/ 982 h 2328"/>
                <a:gd name="T72" fmla="*/ 105 w 1117"/>
                <a:gd name="T73" fmla="*/ 820 h 2328"/>
                <a:gd name="T74" fmla="*/ 0 w 1117"/>
                <a:gd name="T75" fmla="*/ 734 h 2328"/>
                <a:gd name="T76" fmla="*/ 67 w 1117"/>
                <a:gd name="T77" fmla="*/ 658 h 2328"/>
                <a:gd name="T78" fmla="*/ 162 w 1117"/>
                <a:gd name="T79" fmla="*/ 563 h 2328"/>
                <a:gd name="T80" fmla="*/ 267 w 1117"/>
                <a:gd name="T81" fmla="*/ 467 h 2328"/>
                <a:gd name="T82" fmla="*/ 448 w 1117"/>
                <a:gd name="T83" fmla="*/ 372 h 2328"/>
                <a:gd name="T84" fmla="*/ 563 w 1117"/>
                <a:gd name="T85" fmla="*/ 191 h 2328"/>
                <a:gd name="T86" fmla="*/ 725 w 1117"/>
                <a:gd name="T87" fmla="*/ 114 h 2328"/>
                <a:gd name="T88" fmla="*/ 868 w 1117"/>
                <a:gd name="T89" fmla="*/ 0 h 2328"/>
                <a:gd name="T90" fmla="*/ 925 w 1117"/>
                <a:gd name="T91" fmla="*/ 105 h 2328"/>
                <a:gd name="T92" fmla="*/ 963 w 1117"/>
                <a:gd name="T93" fmla="*/ 267 h 2328"/>
                <a:gd name="T94" fmla="*/ 1116 w 1117"/>
                <a:gd name="T95" fmla="*/ 381 h 23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17" h="2328">
                  <a:moveTo>
                    <a:pt x="1116" y="381"/>
                  </a:moveTo>
                  <a:lnTo>
                    <a:pt x="1116" y="381"/>
                  </a:lnTo>
                  <a:cubicBezTo>
                    <a:pt x="1030" y="448"/>
                    <a:pt x="1030" y="448"/>
                    <a:pt x="1030" y="448"/>
                  </a:cubicBezTo>
                  <a:cubicBezTo>
                    <a:pt x="992" y="477"/>
                    <a:pt x="992" y="524"/>
                    <a:pt x="954" y="553"/>
                  </a:cubicBezTo>
                  <a:cubicBezTo>
                    <a:pt x="877" y="601"/>
                    <a:pt x="868" y="706"/>
                    <a:pt x="810" y="772"/>
                  </a:cubicBezTo>
                  <a:cubicBezTo>
                    <a:pt x="792" y="791"/>
                    <a:pt x="792" y="839"/>
                    <a:pt x="753" y="839"/>
                  </a:cubicBezTo>
                  <a:cubicBezTo>
                    <a:pt x="706" y="839"/>
                    <a:pt x="610" y="877"/>
                    <a:pt x="629" y="934"/>
                  </a:cubicBezTo>
                  <a:cubicBezTo>
                    <a:pt x="648" y="982"/>
                    <a:pt x="677" y="1020"/>
                    <a:pt x="687" y="1077"/>
                  </a:cubicBezTo>
                  <a:cubicBezTo>
                    <a:pt x="696" y="1163"/>
                    <a:pt x="696" y="1202"/>
                    <a:pt x="744" y="1278"/>
                  </a:cubicBezTo>
                  <a:cubicBezTo>
                    <a:pt x="763" y="1316"/>
                    <a:pt x="734" y="1335"/>
                    <a:pt x="734" y="1373"/>
                  </a:cubicBezTo>
                  <a:cubicBezTo>
                    <a:pt x="734" y="1392"/>
                    <a:pt x="763" y="1421"/>
                    <a:pt x="763" y="1449"/>
                  </a:cubicBezTo>
                  <a:cubicBezTo>
                    <a:pt x="763" y="1488"/>
                    <a:pt x="820" y="1497"/>
                    <a:pt x="858" y="1497"/>
                  </a:cubicBezTo>
                  <a:cubicBezTo>
                    <a:pt x="868" y="1611"/>
                    <a:pt x="868" y="1611"/>
                    <a:pt x="868" y="1611"/>
                  </a:cubicBezTo>
                  <a:cubicBezTo>
                    <a:pt x="868" y="1650"/>
                    <a:pt x="877" y="1669"/>
                    <a:pt x="830" y="1669"/>
                  </a:cubicBezTo>
                  <a:cubicBezTo>
                    <a:pt x="820" y="1669"/>
                    <a:pt x="753" y="1640"/>
                    <a:pt x="772" y="1678"/>
                  </a:cubicBezTo>
                  <a:cubicBezTo>
                    <a:pt x="830" y="1755"/>
                    <a:pt x="753" y="1783"/>
                    <a:pt x="715" y="1840"/>
                  </a:cubicBezTo>
                  <a:cubicBezTo>
                    <a:pt x="677" y="1888"/>
                    <a:pt x="696" y="1936"/>
                    <a:pt x="667" y="1974"/>
                  </a:cubicBezTo>
                  <a:cubicBezTo>
                    <a:pt x="629" y="2031"/>
                    <a:pt x="505" y="1964"/>
                    <a:pt x="438" y="1964"/>
                  </a:cubicBezTo>
                  <a:cubicBezTo>
                    <a:pt x="334" y="1964"/>
                    <a:pt x="429" y="2060"/>
                    <a:pt x="429" y="2117"/>
                  </a:cubicBezTo>
                  <a:cubicBezTo>
                    <a:pt x="429" y="2165"/>
                    <a:pt x="429" y="2165"/>
                    <a:pt x="429" y="2165"/>
                  </a:cubicBezTo>
                  <a:lnTo>
                    <a:pt x="429" y="2165"/>
                  </a:lnTo>
                  <a:cubicBezTo>
                    <a:pt x="410" y="2193"/>
                    <a:pt x="391" y="2232"/>
                    <a:pt x="362" y="2241"/>
                  </a:cubicBezTo>
                  <a:cubicBezTo>
                    <a:pt x="334" y="2250"/>
                    <a:pt x="296" y="2232"/>
                    <a:pt x="258" y="2232"/>
                  </a:cubicBezTo>
                  <a:cubicBezTo>
                    <a:pt x="200" y="2250"/>
                    <a:pt x="114" y="2327"/>
                    <a:pt x="57" y="2327"/>
                  </a:cubicBezTo>
                  <a:cubicBezTo>
                    <a:pt x="29" y="2317"/>
                    <a:pt x="48" y="2232"/>
                    <a:pt x="57" y="2212"/>
                  </a:cubicBezTo>
                  <a:cubicBezTo>
                    <a:pt x="67" y="2165"/>
                    <a:pt x="67" y="2098"/>
                    <a:pt x="57" y="2041"/>
                  </a:cubicBezTo>
                  <a:cubicBezTo>
                    <a:pt x="48" y="1945"/>
                    <a:pt x="29" y="1888"/>
                    <a:pt x="143" y="1888"/>
                  </a:cubicBezTo>
                  <a:cubicBezTo>
                    <a:pt x="153" y="1878"/>
                    <a:pt x="38" y="1678"/>
                    <a:pt x="19" y="1659"/>
                  </a:cubicBezTo>
                  <a:lnTo>
                    <a:pt x="19" y="1659"/>
                  </a:lnTo>
                  <a:cubicBezTo>
                    <a:pt x="133" y="1697"/>
                    <a:pt x="133" y="1697"/>
                    <a:pt x="133" y="1697"/>
                  </a:cubicBezTo>
                  <a:cubicBezTo>
                    <a:pt x="191" y="1707"/>
                    <a:pt x="153" y="1602"/>
                    <a:pt x="229" y="1669"/>
                  </a:cubicBezTo>
                  <a:cubicBezTo>
                    <a:pt x="334" y="1764"/>
                    <a:pt x="334" y="1554"/>
                    <a:pt x="324" y="1507"/>
                  </a:cubicBezTo>
                  <a:cubicBezTo>
                    <a:pt x="324" y="1459"/>
                    <a:pt x="315" y="1373"/>
                    <a:pt x="267" y="1354"/>
                  </a:cubicBezTo>
                  <a:cubicBezTo>
                    <a:pt x="191" y="1325"/>
                    <a:pt x="238" y="1316"/>
                    <a:pt x="248" y="1268"/>
                  </a:cubicBezTo>
                  <a:cubicBezTo>
                    <a:pt x="258" y="1230"/>
                    <a:pt x="248" y="1202"/>
                    <a:pt x="229" y="1173"/>
                  </a:cubicBezTo>
                  <a:cubicBezTo>
                    <a:pt x="210" y="1125"/>
                    <a:pt x="229" y="1039"/>
                    <a:pt x="210" y="982"/>
                  </a:cubicBezTo>
                  <a:cubicBezTo>
                    <a:pt x="181" y="896"/>
                    <a:pt x="153" y="887"/>
                    <a:pt x="105" y="820"/>
                  </a:cubicBezTo>
                  <a:cubicBezTo>
                    <a:pt x="57" y="791"/>
                    <a:pt x="29" y="772"/>
                    <a:pt x="0" y="734"/>
                  </a:cubicBezTo>
                  <a:cubicBezTo>
                    <a:pt x="9" y="706"/>
                    <a:pt x="67" y="696"/>
                    <a:pt x="67" y="658"/>
                  </a:cubicBezTo>
                  <a:cubicBezTo>
                    <a:pt x="76" y="572"/>
                    <a:pt x="67" y="563"/>
                    <a:pt x="162" y="563"/>
                  </a:cubicBezTo>
                  <a:cubicBezTo>
                    <a:pt x="210" y="563"/>
                    <a:pt x="238" y="496"/>
                    <a:pt x="267" y="467"/>
                  </a:cubicBezTo>
                  <a:cubicBezTo>
                    <a:pt x="315" y="419"/>
                    <a:pt x="410" y="419"/>
                    <a:pt x="448" y="372"/>
                  </a:cubicBezTo>
                  <a:cubicBezTo>
                    <a:pt x="496" y="314"/>
                    <a:pt x="496" y="248"/>
                    <a:pt x="563" y="191"/>
                  </a:cubicBezTo>
                  <a:cubicBezTo>
                    <a:pt x="629" y="181"/>
                    <a:pt x="667" y="143"/>
                    <a:pt x="725" y="114"/>
                  </a:cubicBezTo>
                  <a:cubicBezTo>
                    <a:pt x="763" y="95"/>
                    <a:pt x="820" y="0"/>
                    <a:pt x="868" y="0"/>
                  </a:cubicBezTo>
                  <a:cubicBezTo>
                    <a:pt x="877" y="38"/>
                    <a:pt x="877" y="86"/>
                    <a:pt x="925" y="105"/>
                  </a:cubicBezTo>
                  <a:cubicBezTo>
                    <a:pt x="1011" y="152"/>
                    <a:pt x="934" y="210"/>
                    <a:pt x="963" y="267"/>
                  </a:cubicBezTo>
                  <a:cubicBezTo>
                    <a:pt x="992" y="324"/>
                    <a:pt x="1059" y="353"/>
                    <a:pt x="1116" y="38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2" name="Freeform 50"/>
            <p:cNvSpPr>
              <a:spLocks noChangeArrowheads="1"/>
            </p:cNvSpPr>
            <p:nvPr/>
          </p:nvSpPr>
          <p:spPr bwMode="auto">
            <a:xfrm>
              <a:off x="15351652" y="719764"/>
              <a:ext cx="1118757" cy="1326832"/>
            </a:xfrm>
            <a:custGeom>
              <a:avLst/>
              <a:gdLst>
                <a:gd name="T0" fmla="*/ 792 w 2252"/>
                <a:gd name="T1" fmla="*/ 1983 h 2671"/>
                <a:gd name="T2" fmla="*/ 792 w 2252"/>
                <a:gd name="T3" fmla="*/ 1983 h 2671"/>
                <a:gd name="T4" fmla="*/ 1087 w 2252"/>
                <a:gd name="T5" fmla="*/ 1898 h 2671"/>
                <a:gd name="T6" fmla="*/ 1355 w 2252"/>
                <a:gd name="T7" fmla="*/ 1898 h 2671"/>
                <a:gd name="T8" fmla="*/ 1402 w 2252"/>
                <a:gd name="T9" fmla="*/ 1745 h 2671"/>
                <a:gd name="T10" fmla="*/ 1574 w 2252"/>
                <a:gd name="T11" fmla="*/ 1659 h 2671"/>
                <a:gd name="T12" fmla="*/ 1622 w 2252"/>
                <a:gd name="T13" fmla="*/ 1573 h 2671"/>
                <a:gd name="T14" fmla="*/ 1717 w 2252"/>
                <a:gd name="T15" fmla="*/ 1507 h 2671"/>
                <a:gd name="T16" fmla="*/ 1850 w 2252"/>
                <a:gd name="T17" fmla="*/ 1449 h 2671"/>
                <a:gd name="T18" fmla="*/ 1907 w 2252"/>
                <a:gd name="T19" fmla="*/ 1392 h 2671"/>
                <a:gd name="T20" fmla="*/ 1984 w 2252"/>
                <a:gd name="T21" fmla="*/ 1344 h 2671"/>
                <a:gd name="T22" fmla="*/ 1984 w 2252"/>
                <a:gd name="T23" fmla="*/ 1344 h 2671"/>
                <a:gd name="T24" fmla="*/ 2022 w 2252"/>
                <a:gd name="T25" fmla="*/ 1240 h 2671"/>
                <a:gd name="T26" fmla="*/ 2098 w 2252"/>
                <a:gd name="T27" fmla="*/ 1115 h 2671"/>
                <a:gd name="T28" fmla="*/ 2232 w 2252"/>
                <a:gd name="T29" fmla="*/ 696 h 2671"/>
                <a:gd name="T30" fmla="*/ 2251 w 2252"/>
                <a:gd name="T31" fmla="*/ 572 h 2671"/>
                <a:gd name="T32" fmla="*/ 2127 w 2252"/>
                <a:gd name="T33" fmla="*/ 601 h 2671"/>
                <a:gd name="T34" fmla="*/ 2051 w 2252"/>
                <a:gd name="T35" fmla="*/ 477 h 2671"/>
                <a:gd name="T36" fmla="*/ 1955 w 2252"/>
                <a:gd name="T37" fmla="*/ 334 h 2671"/>
                <a:gd name="T38" fmla="*/ 1841 w 2252"/>
                <a:gd name="T39" fmla="*/ 152 h 2671"/>
                <a:gd name="T40" fmla="*/ 1612 w 2252"/>
                <a:gd name="T41" fmla="*/ 314 h 2671"/>
                <a:gd name="T42" fmla="*/ 1545 w 2252"/>
                <a:gd name="T43" fmla="*/ 429 h 2671"/>
                <a:gd name="T44" fmla="*/ 1431 w 2252"/>
                <a:gd name="T45" fmla="*/ 305 h 2671"/>
                <a:gd name="T46" fmla="*/ 1431 w 2252"/>
                <a:gd name="T47" fmla="*/ 238 h 2671"/>
                <a:gd name="T48" fmla="*/ 1431 w 2252"/>
                <a:gd name="T49" fmla="*/ 238 h 2671"/>
                <a:gd name="T50" fmla="*/ 1355 w 2252"/>
                <a:gd name="T51" fmla="*/ 172 h 2671"/>
                <a:gd name="T52" fmla="*/ 1268 w 2252"/>
                <a:gd name="T53" fmla="*/ 28 h 2671"/>
                <a:gd name="T54" fmla="*/ 1011 w 2252"/>
                <a:gd name="T55" fmla="*/ 143 h 2671"/>
                <a:gd name="T56" fmla="*/ 868 w 2252"/>
                <a:gd name="T57" fmla="*/ 267 h 2671"/>
                <a:gd name="T58" fmla="*/ 792 w 2252"/>
                <a:gd name="T59" fmla="*/ 286 h 2671"/>
                <a:gd name="T60" fmla="*/ 649 w 2252"/>
                <a:gd name="T61" fmla="*/ 248 h 2671"/>
                <a:gd name="T62" fmla="*/ 515 w 2252"/>
                <a:gd name="T63" fmla="*/ 229 h 2671"/>
                <a:gd name="T64" fmla="*/ 353 w 2252"/>
                <a:gd name="T65" fmla="*/ 200 h 2671"/>
                <a:gd name="T66" fmla="*/ 429 w 2252"/>
                <a:gd name="T67" fmla="*/ 286 h 2671"/>
                <a:gd name="T68" fmla="*/ 477 w 2252"/>
                <a:gd name="T69" fmla="*/ 448 h 2671"/>
                <a:gd name="T70" fmla="*/ 534 w 2252"/>
                <a:gd name="T71" fmla="*/ 543 h 2671"/>
                <a:gd name="T72" fmla="*/ 487 w 2252"/>
                <a:gd name="T73" fmla="*/ 610 h 2671"/>
                <a:gd name="T74" fmla="*/ 487 w 2252"/>
                <a:gd name="T75" fmla="*/ 610 h 2671"/>
                <a:gd name="T76" fmla="*/ 525 w 2252"/>
                <a:gd name="T77" fmla="*/ 667 h 2671"/>
                <a:gd name="T78" fmla="*/ 420 w 2252"/>
                <a:gd name="T79" fmla="*/ 753 h 2671"/>
                <a:gd name="T80" fmla="*/ 344 w 2252"/>
                <a:gd name="T81" fmla="*/ 868 h 2671"/>
                <a:gd name="T82" fmla="*/ 296 w 2252"/>
                <a:gd name="T83" fmla="*/ 992 h 2671"/>
                <a:gd name="T84" fmla="*/ 248 w 2252"/>
                <a:gd name="T85" fmla="*/ 1097 h 2671"/>
                <a:gd name="T86" fmla="*/ 229 w 2252"/>
                <a:gd name="T87" fmla="*/ 1297 h 2671"/>
                <a:gd name="T88" fmla="*/ 38 w 2252"/>
                <a:gd name="T89" fmla="*/ 1497 h 2671"/>
                <a:gd name="T90" fmla="*/ 105 w 2252"/>
                <a:gd name="T91" fmla="*/ 1716 h 2671"/>
                <a:gd name="T92" fmla="*/ 105 w 2252"/>
                <a:gd name="T93" fmla="*/ 1840 h 2671"/>
                <a:gd name="T94" fmla="*/ 134 w 2252"/>
                <a:gd name="T95" fmla="*/ 1936 h 2671"/>
                <a:gd name="T96" fmla="*/ 143 w 2252"/>
                <a:gd name="T97" fmla="*/ 2117 h 2671"/>
                <a:gd name="T98" fmla="*/ 124 w 2252"/>
                <a:gd name="T99" fmla="*/ 2422 h 2671"/>
                <a:gd name="T100" fmla="*/ 220 w 2252"/>
                <a:gd name="T101" fmla="*/ 2537 h 2671"/>
                <a:gd name="T102" fmla="*/ 267 w 2252"/>
                <a:gd name="T103" fmla="*/ 2670 h 2671"/>
                <a:gd name="T104" fmla="*/ 267 w 2252"/>
                <a:gd name="T105" fmla="*/ 2670 h 2671"/>
                <a:gd name="T106" fmla="*/ 410 w 2252"/>
                <a:gd name="T107" fmla="*/ 2546 h 2671"/>
                <a:gd name="T108" fmla="*/ 506 w 2252"/>
                <a:gd name="T109" fmla="*/ 2432 h 2671"/>
                <a:gd name="T110" fmla="*/ 506 w 2252"/>
                <a:gd name="T111" fmla="*/ 2232 h 2671"/>
                <a:gd name="T112" fmla="*/ 563 w 2252"/>
                <a:gd name="T113" fmla="*/ 1993 h 2671"/>
                <a:gd name="T114" fmla="*/ 592 w 2252"/>
                <a:gd name="T115" fmla="*/ 1945 h 2671"/>
                <a:gd name="T116" fmla="*/ 639 w 2252"/>
                <a:gd name="T117" fmla="*/ 1964 h 2671"/>
                <a:gd name="T118" fmla="*/ 716 w 2252"/>
                <a:gd name="T119" fmla="*/ 1983 h 2671"/>
                <a:gd name="T120" fmla="*/ 792 w 2252"/>
                <a:gd name="T121" fmla="*/ 1983 h 2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252" h="2671">
                  <a:moveTo>
                    <a:pt x="792" y="1983"/>
                  </a:moveTo>
                  <a:lnTo>
                    <a:pt x="792" y="1983"/>
                  </a:lnTo>
                  <a:cubicBezTo>
                    <a:pt x="925" y="1898"/>
                    <a:pt x="897" y="1812"/>
                    <a:pt x="1087" y="1898"/>
                  </a:cubicBezTo>
                  <a:cubicBezTo>
                    <a:pt x="1164" y="1936"/>
                    <a:pt x="1268" y="1878"/>
                    <a:pt x="1355" y="1898"/>
                  </a:cubicBezTo>
                  <a:cubicBezTo>
                    <a:pt x="1412" y="1907"/>
                    <a:pt x="1392" y="1793"/>
                    <a:pt x="1402" y="1745"/>
                  </a:cubicBezTo>
                  <a:cubicBezTo>
                    <a:pt x="1440" y="1611"/>
                    <a:pt x="1517" y="1774"/>
                    <a:pt x="1574" y="1659"/>
                  </a:cubicBezTo>
                  <a:cubicBezTo>
                    <a:pt x="1593" y="1621"/>
                    <a:pt x="1564" y="1573"/>
                    <a:pt x="1622" y="1573"/>
                  </a:cubicBezTo>
                  <a:cubicBezTo>
                    <a:pt x="1660" y="1573"/>
                    <a:pt x="1688" y="1526"/>
                    <a:pt x="1717" y="1507"/>
                  </a:cubicBezTo>
                  <a:cubicBezTo>
                    <a:pt x="1784" y="1507"/>
                    <a:pt x="1812" y="1507"/>
                    <a:pt x="1850" y="1449"/>
                  </a:cubicBezTo>
                  <a:cubicBezTo>
                    <a:pt x="1860" y="1430"/>
                    <a:pt x="1879" y="1411"/>
                    <a:pt x="1907" y="1392"/>
                  </a:cubicBezTo>
                  <a:cubicBezTo>
                    <a:pt x="1927" y="1383"/>
                    <a:pt x="1965" y="1354"/>
                    <a:pt x="1984" y="1344"/>
                  </a:cubicBezTo>
                  <a:lnTo>
                    <a:pt x="1984" y="1344"/>
                  </a:lnTo>
                  <a:cubicBezTo>
                    <a:pt x="1965" y="1316"/>
                    <a:pt x="2003" y="1268"/>
                    <a:pt x="2022" y="1240"/>
                  </a:cubicBezTo>
                  <a:cubicBezTo>
                    <a:pt x="2060" y="1173"/>
                    <a:pt x="2003" y="1163"/>
                    <a:pt x="2098" y="1115"/>
                  </a:cubicBezTo>
                  <a:cubicBezTo>
                    <a:pt x="2194" y="1077"/>
                    <a:pt x="2213" y="782"/>
                    <a:pt x="2232" y="696"/>
                  </a:cubicBezTo>
                  <a:cubicBezTo>
                    <a:pt x="2241" y="658"/>
                    <a:pt x="2241" y="610"/>
                    <a:pt x="2251" y="572"/>
                  </a:cubicBezTo>
                  <a:cubicBezTo>
                    <a:pt x="2203" y="515"/>
                    <a:pt x="2194" y="639"/>
                    <a:pt x="2127" y="601"/>
                  </a:cubicBezTo>
                  <a:cubicBezTo>
                    <a:pt x="2098" y="581"/>
                    <a:pt x="2060" y="505"/>
                    <a:pt x="2051" y="477"/>
                  </a:cubicBezTo>
                  <a:cubicBezTo>
                    <a:pt x="2031" y="410"/>
                    <a:pt x="1974" y="400"/>
                    <a:pt x="1955" y="334"/>
                  </a:cubicBezTo>
                  <a:cubicBezTo>
                    <a:pt x="1936" y="276"/>
                    <a:pt x="1907" y="181"/>
                    <a:pt x="1841" y="152"/>
                  </a:cubicBezTo>
                  <a:cubicBezTo>
                    <a:pt x="1669" y="67"/>
                    <a:pt x="1707" y="267"/>
                    <a:pt x="1612" y="314"/>
                  </a:cubicBezTo>
                  <a:cubicBezTo>
                    <a:pt x="1564" y="343"/>
                    <a:pt x="1574" y="419"/>
                    <a:pt x="1545" y="429"/>
                  </a:cubicBezTo>
                  <a:cubicBezTo>
                    <a:pt x="1469" y="448"/>
                    <a:pt x="1440" y="353"/>
                    <a:pt x="1431" y="305"/>
                  </a:cubicBezTo>
                  <a:cubicBezTo>
                    <a:pt x="1431" y="286"/>
                    <a:pt x="1431" y="257"/>
                    <a:pt x="1431" y="238"/>
                  </a:cubicBezTo>
                  <a:lnTo>
                    <a:pt x="1431" y="238"/>
                  </a:lnTo>
                  <a:cubicBezTo>
                    <a:pt x="1355" y="172"/>
                    <a:pt x="1355" y="172"/>
                    <a:pt x="1355" y="172"/>
                  </a:cubicBezTo>
                  <a:cubicBezTo>
                    <a:pt x="1307" y="143"/>
                    <a:pt x="1335" y="57"/>
                    <a:pt x="1268" y="28"/>
                  </a:cubicBezTo>
                  <a:cubicBezTo>
                    <a:pt x="1192" y="0"/>
                    <a:pt x="1040" y="67"/>
                    <a:pt x="1011" y="143"/>
                  </a:cubicBezTo>
                  <a:cubicBezTo>
                    <a:pt x="983" y="210"/>
                    <a:pt x="944" y="276"/>
                    <a:pt x="868" y="267"/>
                  </a:cubicBezTo>
                  <a:cubicBezTo>
                    <a:pt x="830" y="267"/>
                    <a:pt x="811" y="257"/>
                    <a:pt x="792" y="286"/>
                  </a:cubicBezTo>
                  <a:cubicBezTo>
                    <a:pt x="716" y="324"/>
                    <a:pt x="706" y="238"/>
                    <a:pt x="649" y="248"/>
                  </a:cubicBezTo>
                  <a:cubicBezTo>
                    <a:pt x="592" y="257"/>
                    <a:pt x="572" y="276"/>
                    <a:pt x="515" y="229"/>
                  </a:cubicBezTo>
                  <a:cubicBezTo>
                    <a:pt x="467" y="191"/>
                    <a:pt x="344" y="105"/>
                    <a:pt x="353" y="200"/>
                  </a:cubicBezTo>
                  <a:cubicBezTo>
                    <a:pt x="363" y="229"/>
                    <a:pt x="410" y="267"/>
                    <a:pt x="429" y="286"/>
                  </a:cubicBezTo>
                  <a:cubicBezTo>
                    <a:pt x="467" y="324"/>
                    <a:pt x="439" y="419"/>
                    <a:pt x="477" y="448"/>
                  </a:cubicBezTo>
                  <a:cubicBezTo>
                    <a:pt x="515" y="477"/>
                    <a:pt x="544" y="496"/>
                    <a:pt x="534" y="543"/>
                  </a:cubicBezTo>
                  <a:cubicBezTo>
                    <a:pt x="525" y="572"/>
                    <a:pt x="506" y="591"/>
                    <a:pt x="487" y="610"/>
                  </a:cubicBezTo>
                  <a:lnTo>
                    <a:pt x="487" y="610"/>
                  </a:lnTo>
                  <a:cubicBezTo>
                    <a:pt x="525" y="667"/>
                    <a:pt x="525" y="667"/>
                    <a:pt x="525" y="667"/>
                  </a:cubicBezTo>
                  <a:cubicBezTo>
                    <a:pt x="487" y="715"/>
                    <a:pt x="439" y="686"/>
                    <a:pt x="420" y="753"/>
                  </a:cubicBezTo>
                  <a:cubicBezTo>
                    <a:pt x="410" y="791"/>
                    <a:pt x="363" y="839"/>
                    <a:pt x="344" y="868"/>
                  </a:cubicBezTo>
                  <a:cubicBezTo>
                    <a:pt x="315" y="906"/>
                    <a:pt x="296" y="944"/>
                    <a:pt x="296" y="992"/>
                  </a:cubicBezTo>
                  <a:cubicBezTo>
                    <a:pt x="296" y="1030"/>
                    <a:pt x="248" y="1058"/>
                    <a:pt x="248" y="1097"/>
                  </a:cubicBezTo>
                  <a:cubicBezTo>
                    <a:pt x="239" y="1163"/>
                    <a:pt x="258" y="1230"/>
                    <a:pt x="229" y="1297"/>
                  </a:cubicBezTo>
                  <a:cubicBezTo>
                    <a:pt x="181" y="1383"/>
                    <a:pt x="67" y="1402"/>
                    <a:pt x="38" y="1497"/>
                  </a:cubicBezTo>
                  <a:cubicBezTo>
                    <a:pt x="0" y="1611"/>
                    <a:pt x="162" y="1602"/>
                    <a:pt x="105" y="1716"/>
                  </a:cubicBezTo>
                  <a:cubicBezTo>
                    <a:pt x="76" y="1783"/>
                    <a:pt x="105" y="1783"/>
                    <a:pt x="105" y="1840"/>
                  </a:cubicBezTo>
                  <a:cubicBezTo>
                    <a:pt x="105" y="1888"/>
                    <a:pt x="115" y="1888"/>
                    <a:pt x="134" y="1936"/>
                  </a:cubicBezTo>
                  <a:cubicBezTo>
                    <a:pt x="153" y="1983"/>
                    <a:pt x="124" y="2060"/>
                    <a:pt x="143" y="2117"/>
                  </a:cubicBezTo>
                  <a:cubicBezTo>
                    <a:pt x="181" y="2250"/>
                    <a:pt x="29" y="2308"/>
                    <a:pt x="124" y="2422"/>
                  </a:cubicBezTo>
                  <a:cubicBezTo>
                    <a:pt x="220" y="2537"/>
                    <a:pt x="220" y="2537"/>
                    <a:pt x="220" y="2537"/>
                  </a:cubicBezTo>
                  <a:cubicBezTo>
                    <a:pt x="248" y="2575"/>
                    <a:pt x="248" y="2632"/>
                    <a:pt x="267" y="2670"/>
                  </a:cubicBezTo>
                  <a:lnTo>
                    <a:pt x="267" y="2670"/>
                  </a:lnTo>
                  <a:cubicBezTo>
                    <a:pt x="334" y="2651"/>
                    <a:pt x="353" y="2584"/>
                    <a:pt x="410" y="2546"/>
                  </a:cubicBezTo>
                  <a:cubicBezTo>
                    <a:pt x="458" y="2517"/>
                    <a:pt x="496" y="2489"/>
                    <a:pt x="506" y="2432"/>
                  </a:cubicBezTo>
                  <a:cubicBezTo>
                    <a:pt x="515" y="2365"/>
                    <a:pt x="448" y="2298"/>
                    <a:pt x="506" y="2232"/>
                  </a:cubicBezTo>
                  <a:cubicBezTo>
                    <a:pt x="572" y="2165"/>
                    <a:pt x="563" y="2088"/>
                    <a:pt x="563" y="1993"/>
                  </a:cubicBezTo>
                  <a:cubicBezTo>
                    <a:pt x="572" y="1974"/>
                    <a:pt x="563" y="1945"/>
                    <a:pt x="592" y="1945"/>
                  </a:cubicBezTo>
                  <a:cubicBezTo>
                    <a:pt x="601" y="1945"/>
                    <a:pt x="630" y="1964"/>
                    <a:pt x="639" y="1964"/>
                  </a:cubicBezTo>
                  <a:cubicBezTo>
                    <a:pt x="658" y="1983"/>
                    <a:pt x="687" y="1983"/>
                    <a:pt x="716" y="1983"/>
                  </a:cubicBezTo>
                  <a:cubicBezTo>
                    <a:pt x="734" y="1983"/>
                    <a:pt x="773" y="1974"/>
                    <a:pt x="792" y="198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3" name="Freeform 51"/>
            <p:cNvSpPr>
              <a:spLocks noChangeArrowheads="1"/>
            </p:cNvSpPr>
            <p:nvPr/>
          </p:nvSpPr>
          <p:spPr bwMode="auto">
            <a:xfrm>
              <a:off x="15726029" y="1387560"/>
              <a:ext cx="790356" cy="834196"/>
            </a:xfrm>
            <a:custGeom>
              <a:avLst/>
              <a:gdLst>
                <a:gd name="T0" fmla="*/ 38 w 1593"/>
                <a:gd name="T1" fmla="*/ 639 h 1680"/>
                <a:gd name="T2" fmla="*/ 38 w 1593"/>
                <a:gd name="T3" fmla="*/ 639 h 1680"/>
                <a:gd name="T4" fmla="*/ 333 w 1593"/>
                <a:gd name="T5" fmla="*/ 554 h 1680"/>
                <a:gd name="T6" fmla="*/ 601 w 1593"/>
                <a:gd name="T7" fmla="*/ 554 h 1680"/>
                <a:gd name="T8" fmla="*/ 648 w 1593"/>
                <a:gd name="T9" fmla="*/ 401 h 1680"/>
                <a:gd name="T10" fmla="*/ 820 w 1593"/>
                <a:gd name="T11" fmla="*/ 315 h 1680"/>
                <a:gd name="T12" fmla="*/ 868 w 1593"/>
                <a:gd name="T13" fmla="*/ 229 h 1680"/>
                <a:gd name="T14" fmla="*/ 963 w 1593"/>
                <a:gd name="T15" fmla="*/ 163 h 1680"/>
                <a:gd name="T16" fmla="*/ 1096 w 1593"/>
                <a:gd name="T17" fmla="*/ 105 h 1680"/>
                <a:gd name="T18" fmla="*/ 1153 w 1593"/>
                <a:gd name="T19" fmla="*/ 48 h 1680"/>
                <a:gd name="T20" fmla="*/ 1230 w 1593"/>
                <a:gd name="T21" fmla="*/ 0 h 1680"/>
                <a:gd name="T22" fmla="*/ 1230 w 1593"/>
                <a:gd name="T23" fmla="*/ 0 h 1680"/>
                <a:gd name="T24" fmla="*/ 1268 w 1593"/>
                <a:gd name="T25" fmla="*/ 20 h 1680"/>
                <a:gd name="T26" fmla="*/ 1306 w 1593"/>
                <a:gd name="T27" fmla="*/ 172 h 1680"/>
                <a:gd name="T28" fmla="*/ 1354 w 1593"/>
                <a:gd name="T29" fmla="*/ 296 h 1680"/>
                <a:gd name="T30" fmla="*/ 1516 w 1593"/>
                <a:gd name="T31" fmla="*/ 411 h 1680"/>
                <a:gd name="T32" fmla="*/ 1516 w 1593"/>
                <a:gd name="T33" fmla="*/ 411 h 1680"/>
                <a:gd name="T34" fmla="*/ 1478 w 1593"/>
                <a:gd name="T35" fmla="*/ 534 h 1680"/>
                <a:gd name="T36" fmla="*/ 1373 w 1593"/>
                <a:gd name="T37" fmla="*/ 582 h 1680"/>
                <a:gd name="T38" fmla="*/ 1478 w 1593"/>
                <a:gd name="T39" fmla="*/ 725 h 1680"/>
                <a:gd name="T40" fmla="*/ 1516 w 1593"/>
                <a:gd name="T41" fmla="*/ 763 h 1680"/>
                <a:gd name="T42" fmla="*/ 1564 w 1593"/>
                <a:gd name="T43" fmla="*/ 763 h 1680"/>
                <a:gd name="T44" fmla="*/ 1544 w 1593"/>
                <a:gd name="T45" fmla="*/ 888 h 1680"/>
                <a:gd name="T46" fmla="*/ 1573 w 1593"/>
                <a:gd name="T47" fmla="*/ 1097 h 1680"/>
                <a:gd name="T48" fmla="*/ 1535 w 1593"/>
                <a:gd name="T49" fmla="*/ 1221 h 1680"/>
                <a:gd name="T50" fmla="*/ 1497 w 1593"/>
                <a:gd name="T51" fmla="*/ 1278 h 1680"/>
                <a:gd name="T52" fmla="*/ 1354 w 1593"/>
                <a:gd name="T53" fmla="*/ 1259 h 1680"/>
                <a:gd name="T54" fmla="*/ 1249 w 1593"/>
                <a:gd name="T55" fmla="*/ 1440 h 1680"/>
                <a:gd name="T56" fmla="*/ 1096 w 1593"/>
                <a:gd name="T57" fmla="*/ 1679 h 1680"/>
                <a:gd name="T58" fmla="*/ 1096 w 1593"/>
                <a:gd name="T59" fmla="*/ 1679 h 1680"/>
                <a:gd name="T60" fmla="*/ 1039 w 1593"/>
                <a:gd name="T61" fmla="*/ 1669 h 1680"/>
                <a:gd name="T62" fmla="*/ 896 w 1593"/>
                <a:gd name="T63" fmla="*/ 1660 h 1680"/>
                <a:gd name="T64" fmla="*/ 743 w 1593"/>
                <a:gd name="T65" fmla="*/ 1660 h 1680"/>
                <a:gd name="T66" fmla="*/ 734 w 1593"/>
                <a:gd name="T67" fmla="*/ 1669 h 1680"/>
                <a:gd name="T68" fmla="*/ 734 w 1593"/>
                <a:gd name="T69" fmla="*/ 1669 h 1680"/>
                <a:gd name="T70" fmla="*/ 601 w 1593"/>
                <a:gd name="T71" fmla="*/ 1555 h 1680"/>
                <a:gd name="T72" fmla="*/ 496 w 1593"/>
                <a:gd name="T73" fmla="*/ 1488 h 1680"/>
                <a:gd name="T74" fmla="*/ 410 w 1593"/>
                <a:gd name="T75" fmla="*/ 1383 h 1680"/>
                <a:gd name="T76" fmla="*/ 257 w 1593"/>
                <a:gd name="T77" fmla="*/ 1307 h 1680"/>
                <a:gd name="T78" fmla="*/ 143 w 1593"/>
                <a:gd name="T79" fmla="*/ 1193 h 1680"/>
                <a:gd name="T80" fmla="*/ 105 w 1593"/>
                <a:gd name="T81" fmla="*/ 1088 h 1680"/>
                <a:gd name="T82" fmla="*/ 38 w 1593"/>
                <a:gd name="T83" fmla="*/ 811 h 1680"/>
                <a:gd name="T84" fmla="*/ 38 w 1593"/>
                <a:gd name="T85" fmla="*/ 639 h 16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93" h="1680">
                  <a:moveTo>
                    <a:pt x="38" y="639"/>
                  </a:moveTo>
                  <a:lnTo>
                    <a:pt x="38" y="639"/>
                  </a:lnTo>
                  <a:cubicBezTo>
                    <a:pt x="171" y="554"/>
                    <a:pt x="143" y="468"/>
                    <a:pt x="333" y="554"/>
                  </a:cubicBezTo>
                  <a:cubicBezTo>
                    <a:pt x="410" y="592"/>
                    <a:pt x="514" y="534"/>
                    <a:pt x="601" y="554"/>
                  </a:cubicBezTo>
                  <a:cubicBezTo>
                    <a:pt x="658" y="563"/>
                    <a:pt x="638" y="449"/>
                    <a:pt x="648" y="401"/>
                  </a:cubicBezTo>
                  <a:cubicBezTo>
                    <a:pt x="686" y="267"/>
                    <a:pt x="763" y="430"/>
                    <a:pt x="820" y="315"/>
                  </a:cubicBezTo>
                  <a:cubicBezTo>
                    <a:pt x="839" y="277"/>
                    <a:pt x="810" y="229"/>
                    <a:pt x="868" y="229"/>
                  </a:cubicBezTo>
                  <a:cubicBezTo>
                    <a:pt x="906" y="229"/>
                    <a:pt x="934" y="182"/>
                    <a:pt x="963" y="163"/>
                  </a:cubicBezTo>
                  <a:cubicBezTo>
                    <a:pt x="1030" y="163"/>
                    <a:pt x="1058" y="163"/>
                    <a:pt x="1096" y="105"/>
                  </a:cubicBezTo>
                  <a:cubicBezTo>
                    <a:pt x="1106" y="86"/>
                    <a:pt x="1125" y="67"/>
                    <a:pt x="1153" y="48"/>
                  </a:cubicBezTo>
                  <a:cubicBezTo>
                    <a:pt x="1173" y="39"/>
                    <a:pt x="1211" y="10"/>
                    <a:pt x="1230" y="0"/>
                  </a:cubicBezTo>
                  <a:lnTo>
                    <a:pt x="1230" y="0"/>
                  </a:lnTo>
                  <a:cubicBezTo>
                    <a:pt x="1230" y="10"/>
                    <a:pt x="1249" y="20"/>
                    <a:pt x="1268" y="20"/>
                  </a:cubicBezTo>
                  <a:cubicBezTo>
                    <a:pt x="1268" y="96"/>
                    <a:pt x="1249" y="125"/>
                    <a:pt x="1306" y="172"/>
                  </a:cubicBezTo>
                  <a:cubicBezTo>
                    <a:pt x="1354" y="220"/>
                    <a:pt x="1325" y="248"/>
                    <a:pt x="1354" y="296"/>
                  </a:cubicBezTo>
                  <a:cubicBezTo>
                    <a:pt x="1363" y="334"/>
                    <a:pt x="1468" y="439"/>
                    <a:pt x="1516" y="411"/>
                  </a:cubicBezTo>
                  <a:lnTo>
                    <a:pt x="1516" y="411"/>
                  </a:lnTo>
                  <a:cubicBezTo>
                    <a:pt x="1516" y="439"/>
                    <a:pt x="1506" y="515"/>
                    <a:pt x="1478" y="534"/>
                  </a:cubicBezTo>
                  <a:cubicBezTo>
                    <a:pt x="1440" y="563"/>
                    <a:pt x="1411" y="563"/>
                    <a:pt x="1373" y="582"/>
                  </a:cubicBezTo>
                  <a:cubicBezTo>
                    <a:pt x="1297" y="611"/>
                    <a:pt x="1459" y="706"/>
                    <a:pt x="1478" y="725"/>
                  </a:cubicBezTo>
                  <a:cubicBezTo>
                    <a:pt x="1497" y="735"/>
                    <a:pt x="1497" y="754"/>
                    <a:pt x="1516" y="763"/>
                  </a:cubicBezTo>
                  <a:cubicBezTo>
                    <a:pt x="1535" y="773"/>
                    <a:pt x="1544" y="763"/>
                    <a:pt x="1564" y="763"/>
                  </a:cubicBezTo>
                  <a:cubicBezTo>
                    <a:pt x="1564" y="801"/>
                    <a:pt x="1554" y="849"/>
                    <a:pt x="1544" y="888"/>
                  </a:cubicBezTo>
                  <a:cubicBezTo>
                    <a:pt x="1544" y="954"/>
                    <a:pt x="1592" y="1040"/>
                    <a:pt x="1573" y="1097"/>
                  </a:cubicBezTo>
                  <a:cubicBezTo>
                    <a:pt x="1554" y="1173"/>
                    <a:pt x="1440" y="1155"/>
                    <a:pt x="1535" y="1221"/>
                  </a:cubicBezTo>
                  <a:cubicBezTo>
                    <a:pt x="1583" y="1259"/>
                    <a:pt x="1544" y="1297"/>
                    <a:pt x="1497" y="1278"/>
                  </a:cubicBezTo>
                  <a:cubicBezTo>
                    <a:pt x="1459" y="1278"/>
                    <a:pt x="1382" y="1221"/>
                    <a:pt x="1354" y="1259"/>
                  </a:cubicBezTo>
                  <a:cubicBezTo>
                    <a:pt x="1325" y="1288"/>
                    <a:pt x="1363" y="1498"/>
                    <a:pt x="1249" y="1440"/>
                  </a:cubicBezTo>
                  <a:cubicBezTo>
                    <a:pt x="1153" y="1393"/>
                    <a:pt x="1173" y="1631"/>
                    <a:pt x="1096" y="1679"/>
                  </a:cubicBezTo>
                  <a:lnTo>
                    <a:pt x="1096" y="1679"/>
                  </a:lnTo>
                  <a:cubicBezTo>
                    <a:pt x="1039" y="1669"/>
                    <a:pt x="1039" y="1669"/>
                    <a:pt x="1039" y="1669"/>
                  </a:cubicBezTo>
                  <a:cubicBezTo>
                    <a:pt x="1001" y="1660"/>
                    <a:pt x="944" y="1669"/>
                    <a:pt x="896" y="1660"/>
                  </a:cubicBezTo>
                  <a:cubicBezTo>
                    <a:pt x="858" y="1650"/>
                    <a:pt x="772" y="1622"/>
                    <a:pt x="743" y="1660"/>
                  </a:cubicBezTo>
                  <a:cubicBezTo>
                    <a:pt x="743" y="1669"/>
                    <a:pt x="734" y="1669"/>
                    <a:pt x="734" y="1669"/>
                  </a:cubicBezTo>
                  <a:lnTo>
                    <a:pt x="734" y="1669"/>
                  </a:lnTo>
                  <a:cubicBezTo>
                    <a:pt x="677" y="1650"/>
                    <a:pt x="619" y="1622"/>
                    <a:pt x="601" y="1555"/>
                  </a:cubicBezTo>
                  <a:cubicBezTo>
                    <a:pt x="581" y="1469"/>
                    <a:pt x="562" y="1517"/>
                    <a:pt x="496" y="1488"/>
                  </a:cubicBezTo>
                  <a:cubicBezTo>
                    <a:pt x="467" y="1469"/>
                    <a:pt x="429" y="1412"/>
                    <a:pt x="410" y="1383"/>
                  </a:cubicBezTo>
                  <a:cubicBezTo>
                    <a:pt x="362" y="1326"/>
                    <a:pt x="324" y="1317"/>
                    <a:pt x="257" y="1307"/>
                  </a:cubicBezTo>
                  <a:cubicBezTo>
                    <a:pt x="181" y="1288"/>
                    <a:pt x="238" y="1193"/>
                    <a:pt x="143" y="1193"/>
                  </a:cubicBezTo>
                  <a:cubicBezTo>
                    <a:pt x="114" y="1193"/>
                    <a:pt x="114" y="1116"/>
                    <a:pt x="105" y="1088"/>
                  </a:cubicBezTo>
                  <a:cubicBezTo>
                    <a:pt x="66" y="992"/>
                    <a:pt x="0" y="916"/>
                    <a:pt x="38" y="811"/>
                  </a:cubicBezTo>
                  <a:cubicBezTo>
                    <a:pt x="38" y="639"/>
                    <a:pt x="38" y="639"/>
                    <a:pt x="38" y="63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 name="Freeform 52"/>
            <p:cNvSpPr>
              <a:spLocks noChangeArrowheads="1"/>
            </p:cNvSpPr>
            <p:nvPr/>
          </p:nvSpPr>
          <p:spPr bwMode="auto">
            <a:xfrm>
              <a:off x="15018871" y="1687518"/>
              <a:ext cx="1070591" cy="1955217"/>
            </a:xfrm>
            <a:custGeom>
              <a:avLst/>
              <a:gdLst>
                <a:gd name="T0" fmla="*/ 934 w 2156"/>
                <a:gd name="T1" fmla="*/ 725 h 3940"/>
                <a:gd name="T2" fmla="*/ 1173 w 2156"/>
                <a:gd name="T3" fmla="*/ 487 h 3940"/>
                <a:gd name="T4" fmla="*/ 1230 w 2156"/>
                <a:gd name="T5" fmla="*/ 48 h 3940"/>
                <a:gd name="T6" fmla="*/ 1306 w 2156"/>
                <a:gd name="T7" fmla="*/ 19 h 3940"/>
                <a:gd name="T8" fmla="*/ 1459 w 2156"/>
                <a:gd name="T9" fmla="*/ 38 h 3940"/>
                <a:gd name="T10" fmla="*/ 1459 w 2156"/>
                <a:gd name="T11" fmla="*/ 210 h 3940"/>
                <a:gd name="T12" fmla="*/ 1564 w 2156"/>
                <a:gd name="T13" fmla="*/ 592 h 3940"/>
                <a:gd name="T14" fmla="*/ 1831 w 2156"/>
                <a:gd name="T15" fmla="*/ 782 h 3940"/>
                <a:gd name="T16" fmla="*/ 2022 w 2156"/>
                <a:gd name="T17" fmla="*/ 954 h 3940"/>
                <a:gd name="T18" fmla="*/ 2155 w 2156"/>
                <a:gd name="T19" fmla="*/ 1068 h 3940"/>
                <a:gd name="T20" fmla="*/ 2145 w 2156"/>
                <a:gd name="T21" fmla="*/ 1421 h 3940"/>
                <a:gd name="T22" fmla="*/ 2002 w 2156"/>
                <a:gd name="T23" fmla="*/ 1660 h 3940"/>
                <a:gd name="T24" fmla="*/ 1793 w 2156"/>
                <a:gd name="T25" fmla="*/ 1984 h 3940"/>
                <a:gd name="T26" fmla="*/ 1545 w 2156"/>
                <a:gd name="T27" fmla="*/ 2222 h 3940"/>
                <a:gd name="T28" fmla="*/ 1335 w 2156"/>
                <a:gd name="T29" fmla="*/ 2423 h 3940"/>
                <a:gd name="T30" fmla="*/ 1039 w 2156"/>
                <a:gd name="T31" fmla="*/ 2690 h 3940"/>
                <a:gd name="T32" fmla="*/ 896 w 2156"/>
                <a:gd name="T33" fmla="*/ 3052 h 3940"/>
                <a:gd name="T34" fmla="*/ 1058 w 2156"/>
                <a:gd name="T35" fmla="*/ 2976 h 3940"/>
                <a:gd name="T36" fmla="*/ 963 w 2156"/>
                <a:gd name="T37" fmla="*/ 3233 h 3940"/>
                <a:gd name="T38" fmla="*/ 953 w 2156"/>
                <a:gd name="T39" fmla="*/ 3415 h 3940"/>
                <a:gd name="T40" fmla="*/ 1039 w 2156"/>
                <a:gd name="T41" fmla="*/ 3634 h 3940"/>
                <a:gd name="T42" fmla="*/ 1001 w 2156"/>
                <a:gd name="T43" fmla="*/ 3863 h 3940"/>
                <a:gd name="T44" fmla="*/ 810 w 2156"/>
                <a:gd name="T45" fmla="*/ 3815 h 3940"/>
                <a:gd name="T46" fmla="*/ 667 w 2156"/>
                <a:gd name="T47" fmla="*/ 3634 h 3940"/>
                <a:gd name="T48" fmla="*/ 553 w 2156"/>
                <a:gd name="T49" fmla="*/ 3643 h 3940"/>
                <a:gd name="T50" fmla="*/ 95 w 2156"/>
                <a:gd name="T51" fmla="*/ 3348 h 3940"/>
                <a:gd name="T52" fmla="*/ 95 w 2156"/>
                <a:gd name="T53" fmla="*/ 3300 h 3940"/>
                <a:gd name="T54" fmla="*/ 333 w 2156"/>
                <a:gd name="T55" fmla="*/ 3157 h 3940"/>
                <a:gd name="T56" fmla="*/ 438 w 2156"/>
                <a:gd name="T57" fmla="*/ 2861 h 3940"/>
                <a:gd name="T58" fmla="*/ 534 w 2156"/>
                <a:gd name="T59" fmla="*/ 2794 h 3940"/>
                <a:gd name="T60" fmla="*/ 429 w 2156"/>
                <a:gd name="T61" fmla="*/ 2632 h 3940"/>
                <a:gd name="T62" fmla="*/ 410 w 2156"/>
                <a:gd name="T63" fmla="*/ 2461 h 3940"/>
                <a:gd name="T64" fmla="*/ 295 w 2156"/>
                <a:gd name="T65" fmla="*/ 2117 h 3940"/>
                <a:gd name="T66" fmla="*/ 476 w 2156"/>
                <a:gd name="T67" fmla="*/ 1955 h 3940"/>
                <a:gd name="T68" fmla="*/ 696 w 2156"/>
                <a:gd name="T69" fmla="*/ 1631 h 3940"/>
                <a:gd name="T70" fmla="*/ 782 w 2156"/>
                <a:gd name="T71" fmla="*/ 1564 h 3940"/>
                <a:gd name="T72" fmla="*/ 820 w 2156"/>
                <a:gd name="T73" fmla="*/ 1335 h 3940"/>
                <a:gd name="T74" fmla="*/ 867 w 2156"/>
                <a:gd name="T75" fmla="*/ 1097 h 3940"/>
                <a:gd name="T76" fmla="*/ 934 w 2156"/>
                <a:gd name="T77" fmla="*/ 725 h 39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156" h="3940">
                  <a:moveTo>
                    <a:pt x="934" y="725"/>
                  </a:moveTo>
                  <a:lnTo>
                    <a:pt x="934" y="725"/>
                  </a:lnTo>
                  <a:cubicBezTo>
                    <a:pt x="1001" y="706"/>
                    <a:pt x="1020" y="639"/>
                    <a:pt x="1077" y="601"/>
                  </a:cubicBezTo>
                  <a:cubicBezTo>
                    <a:pt x="1125" y="572"/>
                    <a:pt x="1163" y="544"/>
                    <a:pt x="1173" y="487"/>
                  </a:cubicBezTo>
                  <a:cubicBezTo>
                    <a:pt x="1182" y="420"/>
                    <a:pt x="1115" y="353"/>
                    <a:pt x="1173" y="287"/>
                  </a:cubicBezTo>
                  <a:cubicBezTo>
                    <a:pt x="1239" y="220"/>
                    <a:pt x="1230" y="143"/>
                    <a:pt x="1230" y="48"/>
                  </a:cubicBezTo>
                  <a:cubicBezTo>
                    <a:pt x="1239" y="29"/>
                    <a:pt x="1230" y="0"/>
                    <a:pt x="1259" y="0"/>
                  </a:cubicBezTo>
                  <a:cubicBezTo>
                    <a:pt x="1268" y="0"/>
                    <a:pt x="1297" y="19"/>
                    <a:pt x="1306" y="19"/>
                  </a:cubicBezTo>
                  <a:cubicBezTo>
                    <a:pt x="1325" y="38"/>
                    <a:pt x="1354" y="38"/>
                    <a:pt x="1383" y="38"/>
                  </a:cubicBezTo>
                  <a:cubicBezTo>
                    <a:pt x="1401" y="38"/>
                    <a:pt x="1440" y="29"/>
                    <a:pt x="1459" y="38"/>
                  </a:cubicBezTo>
                  <a:lnTo>
                    <a:pt x="1459" y="38"/>
                  </a:lnTo>
                  <a:cubicBezTo>
                    <a:pt x="1459" y="210"/>
                    <a:pt x="1459" y="210"/>
                    <a:pt x="1459" y="210"/>
                  </a:cubicBezTo>
                  <a:cubicBezTo>
                    <a:pt x="1421" y="315"/>
                    <a:pt x="1487" y="391"/>
                    <a:pt x="1526" y="487"/>
                  </a:cubicBezTo>
                  <a:cubicBezTo>
                    <a:pt x="1535" y="515"/>
                    <a:pt x="1535" y="592"/>
                    <a:pt x="1564" y="592"/>
                  </a:cubicBezTo>
                  <a:cubicBezTo>
                    <a:pt x="1659" y="592"/>
                    <a:pt x="1602" y="687"/>
                    <a:pt x="1678" y="706"/>
                  </a:cubicBezTo>
                  <a:cubicBezTo>
                    <a:pt x="1745" y="716"/>
                    <a:pt x="1783" y="725"/>
                    <a:pt x="1831" y="782"/>
                  </a:cubicBezTo>
                  <a:cubicBezTo>
                    <a:pt x="1850" y="811"/>
                    <a:pt x="1888" y="868"/>
                    <a:pt x="1917" y="887"/>
                  </a:cubicBezTo>
                  <a:cubicBezTo>
                    <a:pt x="1983" y="916"/>
                    <a:pt x="2002" y="868"/>
                    <a:pt x="2022" y="954"/>
                  </a:cubicBezTo>
                  <a:cubicBezTo>
                    <a:pt x="2040" y="1021"/>
                    <a:pt x="2098" y="1049"/>
                    <a:pt x="2155" y="1068"/>
                  </a:cubicBezTo>
                  <a:lnTo>
                    <a:pt x="2155" y="1068"/>
                  </a:lnTo>
                  <a:cubicBezTo>
                    <a:pt x="2145" y="1145"/>
                    <a:pt x="2145" y="1221"/>
                    <a:pt x="2126" y="1297"/>
                  </a:cubicBezTo>
                  <a:cubicBezTo>
                    <a:pt x="2107" y="1364"/>
                    <a:pt x="2126" y="1364"/>
                    <a:pt x="2145" y="1421"/>
                  </a:cubicBezTo>
                  <a:cubicBezTo>
                    <a:pt x="2145" y="1469"/>
                    <a:pt x="2136" y="1507"/>
                    <a:pt x="2079" y="1497"/>
                  </a:cubicBezTo>
                  <a:cubicBezTo>
                    <a:pt x="2012" y="1488"/>
                    <a:pt x="2022" y="1622"/>
                    <a:pt x="2002" y="1660"/>
                  </a:cubicBezTo>
                  <a:cubicBezTo>
                    <a:pt x="1983" y="1717"/>
                    <a:pt x="1917" y="1793"/>
                    <a:pt x="1878" y="1841"/>
                  </a:cubicBezTo>
                  <a:cubicBezTo>
                    <a:pt x="1850" y="1889"/>
                    <a:pt x="1831" y="1946"/>
                    <a:pt x="1793" y="1984"/>
                  </a:cubicBezTo>
                  <a:cubicBezTo>
                    <a:pt x="1764" y="2013"/>
                    <a:pt x="1735" y="1974"/>
                    <a:pt x="1707" y="2022"/>
                  </a:cubicBezTo>
                  <a:cubicBezTo>
                    <a:pt x="1659" y="2089"/>
                    <a:pt x="1564" y="2136"/>
                    <a:pt x="1545" y="2222"/>
                  </a:cubicBezTo>
                  <a:cubicBezTo>
                    <a:pt x="1516" y="2327"/>
                    <a:pt x="1497" y="2337"/>
                    <a:pt x="1430" y="2413"/>
                  </a:cubicBezTo>
                  <a:cubicBezTo>
                    <a:pt x="1383" y="2470"/>
                    <a:pt x="1383" y="2461"/>
                    <a:pt x="1335" y="2423"/>
                  </a:cubicBezTo>
                  <a:cubicBezTo>
                    <a:pt x="1268" y="2375"/>
                    <a:pt x="1259" y="2499"/>
                    <a:pt x="1230" y="2527"/>
                  </a:cubicBezTo>
                  <a:cubicBezTo>
                    <a:pt x="1173" y="2585"/>
                    <a:pt x="1077" y="2623"/>
                    <a:pt x="1039" y="2690"/>
                  </a:cubicBezTo>
                  <a:cubicBezTo>
                    <a:pt x="992" y="2766"/>
                    <a:pt x="848" y="2842"/>
                    <a:pt x="877" y="2947"/>
                  </a:cubicBezTo>
                  <a:cubicBezTo>
                    <a:pt x="877" y="2966"/>
                    <a:pt x="877" y="3052"/>
                    <a:pt x="896" y="3052"/>
                  </a:cubicBezTo>
                  <a:cubicBezTo>
                    <a:pt x="944" y="3052"/>
                    <a:pt x="1001" y="2966"/>
                    <a:pt x="1058" y="2976"/>
                  </a:cubicBezTo>
                  <a:lnTo>
                    <a:pt x="1058" y="2976"/>
                  </a:lnTo>
                  <a:cubicBezTo>
                    <a:pt x="1020" y="3109"/>
                    <a:pt x="1020" y="3109"/>
                    <a:pt x="1020" y="3109"/>
                  </a:cubicBezTo>
                  <a:cubicBezTo>
                    <a:pt x="992" y="3147"/>
                    <a:pt x="1030" y="3243"/>
                    <a:pt x="963" y="3233"/>
                  </a:cubicBezTo>
                  <a:cubicBezTo>
                    <a:pt x="906" y="3214"/>
                    <a:pt x="972" y="3310"/>
                    <a:pt x="972" y="3338"/>
                  </a:cubicBezTo>
                  <a:cubicBezTo>
                    <a:pt x="972" y="3367"/>
                    <a:pt x="944" y="3376"/>
                    <a:pt x="953" y="3415"/>
                  </a:cubicBezTo>
                  <a:cubicBezTo>
                    <a:pt x="953" y="3453"/>
                    <a:pt x="982" y="3491"/>
                    <a:pt x="972" y="3529"/>
                  </a:cubicBezTo>
                  <a:cubicBezTo>
                    <a:pt x="963" y="3577"/>
                    <a:pt x="1011" y="3605"/>
                    <a:pt x="1039" y="3634"/>
                  </a:cubicBezTo>
                  <a:cubicBezTo>
                    <a:pt x="1068" y="3672"/>
                    <a:pt x="1020" y="3786"/>
                    <a:pt x="972" y="3786"/>
                  </a:cubicBezTo>
                  <a:cubicBezTo>
                    <a:pt x="953" y="3786"/>
                    <a:pt x="1001" y="3853"/>
                    <a:pt x="1001" y="3863"/>
                  </a:cubicBezTo>
                  <a:cubicBezTo>
                    <a:pt x="1001" y="3920"/>
                    <a:pt x="992" y="3939"/>
                    <a:pt x="934" y="3929"/>
                  </a:cubicBezTo>
                  <a:cubicBezTo>
                    <a:pt x="887" y="3920"/>
                    <a:pt x="858" y="3815"/>
                    <a:pt x="810" y="3815"/>
                  </a:cubicBezTo>
                  <a:lnTo>
                    <a:pt x="810" y="3815"/>
                  </a:lnTo>
                  <a:cubicBezTo>
                    <a:pt x="725" y="3758"/>
                    <a:pt x="696" y="3739"/>
                    <a:pt x="667" y="3634"/>
                  </a:cubicBezTo>
                  <a:cubicBezTo>
                    <a:pt x="667" y="3615"/>
                    <a:pt x="686" y="3577"/>
                    <a:pt x="658" y="3567"/>
                  </a:cubicBezTo>
                  <a:cubicBezTo>
                    <a:pt x="610" y="3557"/>
                    <a:pt x="581" y="3615"/>
                    <a:pt x="553" y="3643"/>
                  </a:cubicBezTo>
                  <a:cubicBezTo>
                    <a:pt x="429" y="3777"/>
                    <a:pt x="267" y="3510"/>
                    <a:pt x="181" y="3453"/>
                  </a:cubicBezTo>
                  <a:cubicBezTo>
                    <a:pt x="133" y="3424"/>
                    <a:pt x="143" y="3367"/>
                    <a:pt x="95" y="3348"/>
                  </a:cubicBezTo>
                  <a:lnTo>
                    <a:pt x="95" y="3348"/>
                  </a:lnTo>
                  <a:cubicBezTo>
                    <a:pt x="95" y="3300"/>
                    <a:pt x="95" y="3300"/>
                    <a:pt x="95" y="3300"/>
                  </a:cubicBezTo>
                  <a:cubicBezTo>
                    <a:pt x="95" y="3243"/>
                    <a:pt x="0" y="3147"/>
                    <a:pt x="104" y="3147"/>
                  </a:cubicBezTo>
                  <a:cubicBezTo>
                    <a:pt x="171" y="3147"/>
                    <a:pt x="295" y="3214"/>
                    <a:pt x="333" y="3157"/>
                  </a:cubicBezTo>
                  <a:cubicBezTo>
                    <a:pt x="362" y="3119"/>
                    <a:pt x="343" y="3071"/>
                    <a:pt x="381" y="3023"/>
                  </a:cubicBezTo>
                  <a:cubicBezTo>
                    <a:pt x="419" y="2966"/>
                    <a:pt x="496" y="2938"/>
                    <a:pt x="438" y="2861"/>
                  </a:cubicBezTo>
                  <a:cubicBezTo>
                    <a:pt x="419" y="2823"/>
                    <a:pt x="486" y="2852"/>
                    <a:pt x="496" y="2852"/>
                  </a:cubicBezTo>
                  <a:cubicBezTo>
                    <a:pt x="543" y="2852"/>
                    <a:pt x="534" y="2833"/>
                    <a:pt x="534" y="2794"/>
                  </a:cubicBezTo>
                  <a:cubicBezTo>
                    <a:pt x="524" y="2680"/>
                    <a:pt x="524" y="2680"/>
                    <a:pt x="524" y="2680"/>
                  </a:cubicBezTo>
                  <a:cubicBezTo>
                    <a:pt x="486" y="2680"/>
                    <a:pt x="429" y="2671"/>
                    <a:pt x="429" y="2632"/>
                  </a:cubicBezTo>
                  <a:cubicBezTo>
                    <a:pt x="429" y="2604"/>
                    <a:pt x="400" y="2575"/>
                    <a:pt x="400" y="2556"/>
                  </a:cubicBezTo>
                  <a:cubicBezTo>
                    <a:pt x="400" y="2518"/>
                    <a:pt x="429" y="2499"/>
                    <a:pt x="410" y="2461"/>
                  </a:cubicBezTo>
                  <a:cubicBezTo>
                    <a:pt x="362" y="2385"/>
                    <a:pt x="362" y="2346"/>
                    <a:pt x="353" y="2260"/>
                  </a:cubicBezTo>
                  <a:cubicBezTo>
                    <a:pt x="343" y="2203"/>
                    <a:pt x="314" y="2165"/>
                    <a:pt x="295" y="2117"/>
                  </a:cubicBezTo>
                  <a:cubicBezTo>
                    <a:pt x="276" y="2060"/>
                    <a:pt x="372" y="2022"/>
                    <a:pt x="419" y="2022"/>
                  </a:cubicBezTo>
                  <a:cubicBezTo>
                    <a:pt x="458" y="2022"/>
                    <a:pt x="458" y="1974"/>
                    <a:pt x="476" y="1955"/>
                  </a:cubicBezTo>
                  <a:cubicBezTo>
                    <a:pt x="534" y="1889"/>
                    <a:pt x="543" y="1784"/>
                    <a:pt x="620" y="1736"/>
                  </a:cubicBezTo>
                  <a:cubicBezTo>
                    <a:pt x="658" y="1707"/>
                    <a:pt x="658" y="1660"/>
                    <a:pt x="696" y="1631"/>
                  </a:cubicBezTo>
                  <a:cubicBezTo>
                    <a:pt x="782" y="1564"/>
                    <a:pt x="782" y="1564"/>
                    <a:pt x="782" y="1564"/>
                  </a:cubicBezTo>
                  <a:lnTo>
                    <a:pt x="782" y="1564"/>
                  </a:lnTo>
                  <a:cubicBezTo>
                    <a:pt x="810" y="1536"/>
                    <a:pt x="867" y="1469"/>
                    <a:pt x="839" y="1440"/>
                  </a:cubicBezTo>
                  <a:cubicBezTo>
                    <a:pt x="801" y="1402"/>
                    <a:pt x="791" y="1393"/>
                    <a:pt x="820" y="1335"/>
                  </a:cubicBezTo>
                  <a:cubicBezTo>
                    <a:pt x="829" y="1316"/>
                    <a:pt x="839" y="1278"/>
                    <a:pt x="829" y="1250"/>
                  </a:cubicBezTo>
                  <a:cubicBezTo>
                    <a:pt x="820" y="1192"/>
                    <a:pt x="867" y="1154"/>
                    <a:pt x="867" y="1097"/>
                  </a:cubicBezTo>
                  <a:cubicBezTo>
                    <a:pt x="867" y="1040"/>
                    <a:pt x="848" y="983"/>
                    <a:pt x="887" y="916"/>
                  </a:cubicBezTo>
                  <a:cubicBezTo>
                    <a:pt x="934" y="725"/>
                    <a:pt x="934" y="725"/>
                    <a:pt x="934" y="72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 name="Freeform 53"/>
            <p:cNvSpPr>
              <a:spLocks noChangeArrowheads="1"/>
            </p:cNvSpPr>
            <p:nvPr/>
          </p:nvSpPr>
          <p:spPr bwMode="auto">
            <a:xfrm>
              <a:off x="13759994" y="1321875"/>
              <a:ext cx="1090297" cy="1937700"/>
            </a:xfrm>
            <a:custGeom>
              <a:avLst/>
              <a:gdLst>
                <a:gd name="T0" fmla="*/ 1240 w 2195"/>
                <a:gd name="T1" fmla="*/ 3900 h 3901"/>
                <a:gd name="T2" fmla="*/ 1326 w 2195"/>
                <a:gd name="T3" fmla="*/ 3633 h 3901"/>
                <a:gd name="T4" fmla="*/ 1116 w 2195"/>
                <a:gd name="T5" fmla="*/ 3386 h 3901"/>
                <a:gd name="T6" fmla="*/ 1459 w 2195"/>
                <a:gd name="T7" fmla="*/ 3281 h 3901"/>
                <a:gd name="T8" fmla="*/ 1383 w 2195"/>
                <a:gd name="T9" fmla="*/ 3004 h 3901"/>
                <a:gd name="T10" fmla="*/ 1316 w 2195"/>
                <a:gd name="T11" fmla="*/ 2756 h 3901"/>
                <a:gd name="T12" fmla="*/ 1259 w 2195"/>
                <a:gd name="T13" fmla="*/ 2480 h 3901"/>
                <a:gd name="T14" fmla="*/ 1364 w 2195"/>
                <a:gd name="T15" fmla="*/ 2298 h 3901"/>
                <a:gd name="T16" fmla="*/ 1469 w 2195"/>
                <a:gd name="T17" fmla="*/ 2203 h 3901"/>
                <a:gd name="T18" fmla="*/ 1259 w 2195"/>
                <a:gd name="T19" fmla="*/ 1926 h 3901"/>
                <a:gd name="T20" fmla="*/ 1306 w 2195"/>
                <a:gd name="T21" fmla="*/ 1631 h 3901"/>
                <a:gd name="T22" fmla="*/ 1507 w 2195"/>
                <a:gd name="T23" fmla="*/ 1230 h 3901"/>
                <a:gd name="T24" fmla="*/ 1812 w 2195"/>
                <a:gd name="T25" fmla="*/ 1392 h 3901"/>
                <a:gd name="T26" fmla="*/ 2079 w 2195"/>
                <a:gd name="T27" fmla="*/ 1373 h 3901"/>
                <a:gd name="T28" fmla="*/ 2174 w 2195"/>
                <a:gd name="T29" fmla="*/ 1259 h 3901"/>
                <a:gd name="T30" fmla="*/ 2089 w 2195"/>
                <a:gd name="T31" fmla="*/ 1097 h 3901"/>
                <a:gd name="T32" fmla="*/ 2098 w 2195"/>
                <a:gd name="T33" fmla="*/ 839 h 3901"/>
                <a:gd name="T34" fmla="*/ 2079 w 2195"/>
                <a:gd name="T35" fmla="*/ 505 h 3901"/>
                <a:gd name="T36" fmla="*/ 1984 w 2195"/>
                <a:gd name="T37" fmla="*/ 324 h 3901"/>
                <a:gd name="T38" fmla="*/ 1869 w 2195"/>
                <a:gd name="T39" fmla="*/ 219 h 3901"/>
                <a:gd name="T40" fmla="*/ 1497 w 2195"/>
                <a:gd name="T41" fmla="*/ 181 h 3901"/>
                <a:gd name="T42" fmla="*/ 1230 w 2195"/>
                <a:gd name="T43" fmla="*/ 9 h 3901"/>
                <a:gd name="T44" fmla="*/ 1135 w 2195"/>
                <a:gd name="T45" fmla="*/ 238 h 3901"/>
                <a:gd name="T46" fmla="*/ 887 w 2195"/>
                <a:gd name="T47" fmla="*/ 420 h 3901"/>
                <a:gd name="T48" fmla="*/ 868 w 2195"/>
                <a:gd name="T49" fmla="*/ 582 h 3901"/>
                <a:gd name="T50" fmla="*/ 744 w 2195"/>
                <a:gd name="T51" fmla="*/ 782 h 3901"/>
                <a:gd name="T52" fmla="*/ 820 w 2195"/>
                <a:gd name="T53" fmla="*/ 925 h 3901"/>
                <a:gd name="T54" fmla="*/ 811 w 2195"/>
                <a:gd name="T55" fmla="*/ 1049 h 3901"/>
                <a:gd name="T56" fmla="*/ 715 w 2195"/>
                <a:gd name="T57" fmla="*/ 1297 h 3901"/>
                <a:gd name="T58" fmla="*/ 648 w 2195"/>
                <a:gd name="T59" fmla="*/ 1392 h 3901"/>
                <a:gd name="T60" fmla="*/ 639 w 2195"/>
                <a:gd name="T61" fmla="*/ 1688 h 3901"/>
                <a:gd name="T62" fmla="*/ 668 w 2195"/>
                <a:gd name="T63" fmla="*/ 1926 h 3901"/>
                <a:gd name="T64" fmla="*/ 706 w 2195"/>
                <a:gd name="T65" fmla="*/ 2213 h 3901"/>
                <a:gd name="T66" fmla="*/ 486 w 2195"/>
                <a:gd name="T67" fmla="*/ 2213 h 3901"/>
                <a:gd name="T68" fmla="*/ 429 w 2195"/>
                <a:gd name="T69" fmla="*/ 2241 h 3901"/>
                <a:gd name="T70" fmla="*/ 315 w 2195"/>
                <a:gd name="T71" fmla="*/ 2327 h 3901"/>
                <a:gd name="T72" fmla="*/ 153 w 2195"/>
                <a:gd name="T73" fmla="*/ 2336 h 3901"/>
                <a:gd name="T74" fmla="*/ 48 w 2195"/>
                <a:gd name="T75" fmla="*/ 2251 h 3901"/>
                <a:gd name="T76" fmla="*/ 9 w 2195"/>
                <a:gd name="T77" fmla="*/ 2289 h 3901"/>
                <a:gd name="T78" fmla="*/ 143 w 2195"/>
                <a:gd name="T79" fmla="*/ 2546 h 3901"/>
                <a:gd name="T80" fmla="*/ 429 w 2195"/>
                <a:gd name="T81" fmla="*/ 2661 h 3901"/>
                <a:gd name="T82" fmla="*/ 553 w 2195"/>
                <a:gd name="T83" fmla="*/ 2994 h 3901"/>
                <a:gd name="T84" fmla="*/ 630 w 2195"/>
                <a:gd name="T85" fmla="*/ 3214 h 3901"/>
                <a:gd name="T86" fmla="*/ 534 w 2195"/>
                <a:gd name="T87" fmla="*/ 3519 h 3901"/>
                <a:gd name="T88" fmla="*/ 668 w 2195"/>
                <a:gd name="T89" fmla="*/ 3633 h 3901"/>
                <a:gd name="T90" fmla="*/ 811 w 2195"/>
                <a:gd name="T91" fmla="*/ 3633 h 3901"/>
                <a:gd name="T92" fmla="*/ 1049 w 2195"/>
                <a:gd name="T93" fmla="*/ 3519 h 3901"/>
                <a:gd name="T94" fmla="*/ 1240 w 2195"/>
                <a:gd name="T95" fmla="*/ 3900 h 39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195" h="3901">
                  <a:moveTo>
                    <a:pt x="1240" y="3900"/>
                  </a:moveTo>
                  <a:lnTo>
                    <a:pt x="1240" y="3900"/>
                  </a:lnTo>
                  <a:cubicBezTo>
                    <a:pt x="1287" y="3872"/>
                    <a:pt x="1335" y="3843"/>
                    <a:pt x="1335" y="3777"/>
                  </a:cubicBezTo>
                  <a:cubicBezTo>
                    <a:pt x="1335" y="3757"/>
                    <a:pt x="1335" y="3643"/>
                    <a:pt x="1326" y="3633"/>
                  </a:cubicBezTo>
                  <a:cubicBezTo>
                    <a:pt x="1278" y="3624"/>
                    <a:pt x="1240" y="3614"/>
                    <a:pt x="1240" y="3557"/>
                  </a:cubicBezTo>
                  <a:cubicBezTo>
                    <a:pt x="1240" y="3481"/>
                    <a:pt x="1078" y="3471"/>
                    <a:pt x="1116" y="3386"/>
                  </a:cubicBezTo>
                  <a:cubicBezTo>
                    <a:pt x="1154" y="3290"/>
                    <a:pt x="1249" y="3338"/>
                    <a:pt x="1316" y="3366"/>
                  </a:cubicBezTo>
                  <a:cubicBezTo>
                    <a:pt x="1354" y="3376"/>
                    <a:pt x="1411" y="3290"/>
                    <a:pt x="1459" y="3281"/>
                  </a:cubicBezTo>
                  <a:cubicBezTo>
                    <a:pt x="1507" y="3281"/>
                    <a:pt x="1593" y="3166"/>
                    <a:pt x="1583" y="3109"/>
                  </a:cubicBezTo>
                  <a:cubicBezTo>
                    <a:pt x="1564" y="3061"/>
                    <a:pt x="1402" y="3090"/>
                    <a:pt x="1383" y="3004"/>
                  </a:cubicBezTo>
                  <a:cubicBezTo>
                    <a:pt x="1364" y="2975"/>
                    <a:pt x="1364" y="2928"/>
                    <a:pt x="1354" y="2890"/>
                  </a:cubicBezTo>
                  <a:cubicBezTo>
                    <a:pt x="1345" y="2861"/>
                    <a:pt x="1306" y="2794"/>
                    <a:pt x="1316" y="2756"/>
                  </a:cubicBezTo>
                  <a:cubicBezTo>
                    <a:pt x="1335" y="2708"/>
                    <a:pt x="1364" y="2747"/>
                    <a:pt x="1392" y="2727"/>
                  </a:cubicBezTo>
                  <a:cubicBezTo>
                    <a:pt x="1526" y="2651"/>
                    <a:pt x="1268" y="2565"/>
                    <a:pt x="1259" y="2480"/>
                  </a:cubicBezTo>
                  <a:cubicBezTo>
                    <a:pt x="1249" y="2432"/>
                    <a:pt x="1287" y="2451"/>
                    <a:pt x="1306" y="2422"/>
                  </a:cubicBezTo>
                  <a:cubicBezTo>
                    <a:pt x="1335" y="2394"/>
                    <a:pt x="1335" y="2336"/>
                    <a:pt x="1364" y="2298"/>
                  </a:cubicBezTo>
                  <a:cubicBezTo>
                    <a:pt x="1383" y="2279"/>
                    <a:pt x="1402" y="2289"/>
                    <a:pt x="1421" y="2279"/>
                  </a:cubicBezTo>
                  <a:cubicBezTo>
                    <a:pt x="1440" y="2279"/>
                    <a:pt x="1459" y="2222"/>
                    <a:pt x="1469" y="2203"/>
                  </a:cubicBezTo>
                  <a:cubicBezTo>
                    <a:pt x="1459" y="2155"/>
                    <a:pt x="1335" y="2108"/>
                    <a:pt x="1287" y="2089"/>
                  </a:cubicBezTo>
                  <a:cubicBezTo>
                    <a:pt x="1230" y="2069"/>
                    <a:pt x="1259" y="1984"/>
                    <a:pt x="1259" y="1926"/>
                  </a:cubicBezTo>
                  <a:cubicBezTo>
                    <a:pt x="1259" y="1879"/>
                    <a:pt x="1249" y="1841"/>
                    <a:pt x="1240" y="1802"/>
                  </a:cubicBezTo>
                  <a:cubicBezTo>
                    <a:pt x="1221" y="1717"/>
                    <a:pt x="1221" y="1688"/>
                    <a:pt x="1306" y="1631"/>
                  </a:cubicBezTo>
                  <a:cubicBezTo>
                    <a:pt x="1383" y="1573"/>
                    <a:pt x="1373" y="1507"/>
                    <a:pt x="1402" y="1421"/>
                  </a:cubicBezTo>
                  <a:cubicBezTo>
                    <a:pt x="1440" y="1364"/>
                    <a:pt x="1488" y="1306"/>
                    <a:pt x="1507" y="1230"/>
                  </a:cubicBezTo>
                  <a:cubicBezTo>
                    <a:pt x="1516" y="1173"/>
                    <a:pt x="1583" y="1192"/>
                    <a:pt x="1631" y="1192"/>
                  </a:cubicBezTo>
                  <a:cubicBezTo>
                    <a:pt x="1650" y="1240"/>
                    <a:pt x="1736" y="1411"/>
                    <a:pt x="1812" y="1392"/>
                  </a:cubicBezTo>
                  <a:cubicBezTo>
                    <a:pt x="1879" y="1373"/>
                    <a:pt x="1888" y="1402"/>
                    <a:pt x="1945" y="1411"/>
                  </a:cubicBezTo>
                  <a:cubicBezTo>
                    <a:pt x="2003" y="1421"/>
                    <a:pt x="2022" y="1392"/>
                    <a:pt x="2079" y="1373"/>
                  </a:cubicBezTo>
                  <a:cubicBezTo>
                    <a:pt x="2107" y="1364"/>
                    <a:pt x="2155" y="1335"/>
                    <a:pt x="2165" y="1297"/>
                  </a:cubicBezTo>
                  <a:cubicBezTo>
                    <a:pt x="2174" y="1288"/>
                    <a:pt x="2174" y="1268"/>
                    <a:pt x="2174" y="1259"/>
                  </a:cubicBezTo>
                  <a:cubicBezTo>
                    <a:pt x="2184" y="1249"/>
                    <a:pt x="2194" y="1240"/>
                    <a:pt x="2194" y="1221"/>
                  </a:cubicBezTo>
                  <a:cubicBezTo>
                    <a:pt x="2174" y="1154"/>
                    <a:pt x="2107" y="1144"/>
                    <a:pt x="2089" y="1097"/>
                  </a:cubicBezTo>
                  <a:cubicBezTo>
                    <a:pt x="2069" y="1059"/>
                    <a:pt x="2098" y="1021"/>
                    <a:pt x="2107" y="982"/>
                  </a:cubicBezTo>
                  <a:cubicBezTo>
                    <a:pt x="2117" y="934"/>
                    <a:pt x="2127" y="887"/>
                    <a:pt x="2098" y="839"/>
                  </a:cubicBezTo>
                  <a:cubicBezTo>
                    <a:pt x="2069" y="782"/>
                    <a:pt x="2079" y="706"/>
                    <a:pt x="2089" y="648"/>
                  </a:cubicBezTo>
                  <a:cubicBezTo>
                    <a:pt x="2089" y="591"/>
                    <a:pt x="2098" y="553"/>
                    <a:pt x="2079" y="505"/>
                  </a:cubicBezTo>
                  <a:cubicBezTo>
                    <a:pt x="2069" y="477"/>
                    <a:pt x="2041" y="448"/>
                    <a:pt x="2031" y="420"/>
                  </a:cubicBezTo>
                  <a:cubicBezTo>
                    <a:pt x="2022" y="391"/>
                    <a:pt x="2012" y="343"/>
                    <a:pt x="1984" y="324"/>
                  </a:cubicBezTo>
                  <a:cubicBezTo>
                    <a:pt x="1945" y="305"/>
                    <a:pt x="1888" y="267"/>
                    <a:pt x="1869" y="219"/>
                  </a:cubicBezTo>
                  <a:lnTo>
                    <a:pt x="1869" y="219"/>
                  </a:lnTo>
                  <a:cubicBezTo>
                    <a:pt x="1860" y="229"/>
                    <a:pt x="1840" y="229"/>
                    <a:pt x="1802" y="210"/>
                  </a:cubicBezTo>
                  <a:cubicBezTo>
                    <a:pt x="1717" y="153"/>
                    <a:pt x="1554" y="315"/>
                    <a:pt x="1497" y="181"/>
                  </a:cubicBezTo>
                  <a:cubicBezTo>
                    <a:pt x="1478" y="143"/>
                    <a:pt x="1354" y="57"/>
                    <a:pt x="1316" y="57"/>
                  </a:cubicBezTo>
                  <a:cubicBezTo>
                    <a:pt x="1268" y="57"/>
                    <a:pt x="1230" y="67"/>
                    <a:pt x="1230" y="9"/>
                  </a:cubicBezTo>
                  <a:cubicBezTo>
                    <a:pt x="1211" y="0"/>
                    <a:pt x="1183" y="0"/>
                    <a:pt x="1154" y="9"/>
                  </a:cubicBezTo>
                  <a:cubicBezTo>
                    <a:pt x="1144" y="57"/>
                    <a:pt x="1116" y="191"/>
                    <a:pt x="1135" y="238"/>
                  </a:cubicBezTo>
                  <a:cubicBezTo>
                    <a:pt x="1183" y="372"/>
                    <a:pt x="1020" y="267"/>
                    <a:pt x="1030" y="372"/>
                  </a:cubicBezTo>
                  <a:cubicBezTo>
                    <a:pt x="1030" y="410"/>
                    <a:pt x="915" y="429"/>
                    <a:pt x="887" y="420"/>
                  </a:cubicBezTo>
                  <a:cubicBezTo>
                    <a:pt x="858" y="439"/>
                    <a:pt x="830" y="439"/>
                    <a:pt x="839" y="477"/>
                  </a:cubicBezTo>
                  <a:cubicBezTo>
                    <a:pt x="849" y="534"/>
                    <a:pt x="935" y="525"/>
                    <a:pt x="868" y="582"/>
                  </a:cubicBezTo>
                  <a:cubicBezTo>
                    <a:pt x="849" y="610"/>
                    <a:pt x="830" y="648"/>
                    <a:pt x="801" y="667"/>
                  </a:cubicBezTo>
                  <a:cubicBezTo>
                    <a:pt x="772" y="696"/>
                    <a:pt x="696" y="734"/>
                    <a:pt x="744" y="782"/>
                  </a:cubicBezTo>
                  <a:cubicBezTo>
                    <a:pt x="763" y="811"/>
                    <a:pt x="830" y="887"/>
                    <a:pt x="830" y="916"/>
                  </a:cubicBezTo>
                  <a:cubicBezTo>
                    <a:pt x="820" y="916"/>
                    <a:pt x="820" y="916"/>
                    <a:pt x="820" y="925"/>
                  </a:cubicBezTo>
                  <a:cubicBezTo>
                    <a:pt x="792" y="925"/>
                    <a:pt x="744" y="925"/>
                    <a:pt x="725" y="963"/>
                  </a:cubicBezTo>
                  <a:cubicBezTo>
                    <a:pt x="715" y="982"/>
                    <a:pt x="792" y="1011"/>
                    <a:pt x="811" y="1049"/>
                  </a:cubicBezTo>
                  <a:cubicBezTo>
                    <a:pt x="801" y="1116"/>
                    <a:pt x="820" y="1183"/>
                    <a:pt x="820" y="1240"/>
                  </a:cubicBezTo>
                  <a:cubicBezTo>
                    <a:pt x="820" y="1306"/>
                    <a:pt x="753" y="1268"/>
                    <a:pt x="715" y="1297"/>
                  </a:cubicBezTo>
                  <a:cubicBezTo>
                    <a:pt x="696" y="1326"/>
                    <a:pt x="725" y="1373"/>
                    <a:pt x="687" y="1383"/>
                  </a:cubicBezTo>
                  <a:cubicBezTo>
                    <a:pt x="668" y="1383"/>
                    <a:pt x="648" y="1364"/>
                    <a:pt x="648" y="1392"/>
                  </a:cubicBezTo>
                  <a:cubicBezTo>
                    <a:pt x="658" y="1478"/>
                    <a:pt x="601" y="1545"/>
                    <a:pt x="534" y="1564"/>
                  </a:cubicBezTo>
                  <a:cubicBezTo>
                    <a:pt x="534" y="1583"/>
                    <a:pt x="630" y="1631"/>
                    <a:pt x="639" y="1688"/>
                  </a:cubicBezTo>
                  <a:cubicBezTo>
                    <a:pt x="639" y="1755"/>
                    <a:pt x="668" y="1802"/>
                    <a:pt x="668" y="1869"/>
                  </a:cubicBezTo>
                  <a:cubicBezTo>
                    <a:pt x="668" y="1888"/>
                    <a:pt x="668" y="1907"/>
                    <a:pt x="668" y="1926"/>
                  </a:cubicBezTo>
                  <a:cubicBezTo>
                    <a:pt x="668" y="1945"/>
                    <a:pt x="696" y="1964"/>
                    <a:pt x="696" y="1993"/>
                  </a:cubicBezTo>
                  <a:cubicBezTo>
                    <a:pt x="696" y="2069"/>
                    <a:pt x="706" y="2146"/>
                    <a:pt x="706" y="2213"/>
                  </a:cubicBezTo>
                  <a:cubicBezTo>
                    <a:pt x="591" y="2203"/>
                    <a:pt x="591" y="2203"/>
                    <a:pt x="591" y="2203"/>
                  </a:cubicBezTo>
                  <a:cubicBezTo>
                    <a:pt x="553" y="2203"/>
                    <a:pt x="515" y="2203"/>
                    <a:pt x="486" y="2213"/>
                  </a:cubicBezTo>
                  <a:cubicBezTo>
                    <a:pt x="467" y="2213"/>
                    <a:pt x="458" y="2222"/>
                    <a:pt x="439" y="2231"/>
                  </a:cubicBezTo>
                  <a:lnTo>
                    <a:pt x="429" y="2241"/>
                  </a:lnTo>
                  <a:cubicBezTo>
                    <a:pt x="410" y="2279"/>
                    <a:pt x="429" y="2260"/>
                    <a:pt x="363" y="2289"/>
                  </a:cubicBezTo>
                  <a:cubicBezTo>
                    <a:pt x="343" y="2298"/>
                    <a:pt x="334" y="2308"/>
                    <a:pt x="315" y="2327"/>
                  </a:cubicBezTo>
                  <a:cubicBezTo>
                    <a:pt x="305" y="2336"/>
                    <a:pt x="276" y="2403"/>
                    <a:pt x="258" y="2365"/>
                  </a:cubicBezTo>
                  <a:cubicBezTo>
                    <a:pt x="229" y="2308"/>
                    <a:pt x="200" y="2375"/>
                    <a:pt x="153" y="2336"/>
                  </a:cubicBezTo>
                  <a:cubicBezTo>
                    <a:pt x="134" y="2327"/>
                    <a:pt x="143" y="2289"/>
                    <a:pt x="124" y="2270"/>
                  </a:cubicBezTo>
                  <a:cubicBezTo>
                    <a:pt x="105" y="2251"/>
                    <a:pt x="76" y="2260"/>
                    <a:pt x="48" y="2251"/>
                  </a:cubicBezTo>
                  <a:cubicBezTo>
                    <a:pt x="0" y="2241"/>
                    <a:pt x="0" y="2241"/>
                    <a:pt x="0" y="2241"/>
                  </a:cubicBezTo>
                  <a:cubicBezTo>
                    <a:pt x="0" y="2260"/>
                    <a:pt x="0" y="2279"/>
                    <a:pt x="9" y="2289"/>
                  </a:cubicBezTo>
                  <a:cubicBezTo>
                    <a:pt x="29" y="2346"/>
                    <a:pt x="76" y="2375"/>
                    <a:pt x="96" y="2441"/>
                  </a:cubicBezTo>
                  <a:cubicBezTo>
                    <a:pt x="105" y="2480"/>
                    <a:pt x="124" y="2518"/>
                    <a:pt x="143" y="2546"/>
                  </a:cubicBezTo>
                  <a:cubicBezTo>
                    <a:pt x="181" y="2613"/>
                    <a:pt x="114" y="2756"/>
                    <a:pt x="258" y="2756"/>
                  </a:cubicBezTo>
                  <a:cubicBezTo>
                    <a:pt x="324" y="2765"/>
                    <a:pt x="353" y="2575"/>
                    <a:pt x="429" y="2661"/>
                  </a:cubicBezTo>
                  <a:cubicBezTo>
                    <a:pt x="467" y="2718"/>
                    <a:pt x="467" y="2765"/>
                    <a:pt x="458" y="2823"/>
                  </a:cubicBezTo>
                  <a:cubicBezTo>
                    <a:pt x="439" y="2918"/>
                    <a:pt x="525" y="2928"/>
                    <a:pt x="553" y="2994"/>
                  </a:cubicBezTo>
                  <a:cubicBezTo>
                    <a:pt x="563" y="3042"/>
                    <a:pt x="534" y="3090"/>
                    <a:pt x="553" y="3128"/>
                  </a:cubicBezTo>
                  <a:cubicBezTo>
                    <a:pt x="572" y="3176"/>
                    <a:pt x="610" y="3166"/>
                    <a:pt x="630" y="3214"/>
                  </a:cubicBezTo>
                  <a:cubicBezTo>
                    <a:pt x="648" y="3252"/>
                    <a:pt x="639" y="3328"/>
                    <a:pt x="601" y="3357"/>
                  </a:cubicBezTo>
                  <a:cubicBezTo>
                    <a:pt x="534" y="3424"/>
                    <a:pt x="553" y="3433"/>
                    <a:pt x="534" y="3519"/>
                  </a:cubicBezTo>
                  <a:cubicBezTo>
                    <a:pt x="639" y="3605"/>
                    <a:pt x="639" y="3605"/>
                    <a:pt x="639" y="3605"/>
                  </a:cubicBezTo>
                  <a:cubicBezTo>
                    <a:pt x="648" y="3614"/>
                    <a:pt x="658" y="3624"/>
                    <a:pt x="668" y="3633"/>
                  </a:cubicBezTo>
                  <a:lnTo>
                    <a:pt x="668" y="3633"/>
                  </a:lnTo>
                  <a:cubicBezTo>
                    <a:pt x="811" y="3633"/>
                    <a:pt x="811" y="3633"/>
                    <a:pt x="811" y="3633"/>
                  </a:cubicBezTo>
                  <a:cubicBezTo>
                    <a:pt x="906" y="3614"/>
                    <a:pt x="877" y="3595"/>
                    <a:pt x="925" y="3538"/>
                  </a:cubicBezTo>
                  <a:cubicBezTo>
                    <a:pt x="954" y="3519"/>
                    <a:pt x="1030" y="3481"/>
                    <a:pt x="1049" y="3519"/>
                  </a:cubicBezTo>
                  <a:cubicBezTo>
                    <a:pt x="1068" y="3548"/>
                    <a:pt x="1068" y="3595"/>
                    <a:pt x="1068" y="3624"/>
                  </a:cubicBezTo>
                  <a:cubicBezTo>
                    <a:pt x="1068" y="3748"/>
                    <a:pt x="1154" y="3834"/>
                    <a:pt x="1240" y="390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 name="Freeform 54"/>
            <p:cNvSpPr>
              <a:spLocks noChangeArrowheads="1"/>
            </p:cNvSpPr>
            <p:nvPr/>
          </p:nvSpPr>
          <p:spPr bwMode="auto">
            <a:xfrm>
              <a:off x="14092775" y="3049382"/>
              <a:ext cx="1462485" cy="2373409"/>
            </a:xfrm>
            <a:custGeom>
              <a:avLst/>
              <a:gdLst>
                <a:gd name="T0" fmla="*/ 0 w 2947"/>
                <a:gd name="T1" fmla="*/ 152 h 4779"/>
                <a:gd name="T2" fmla="*/ 257 w 2947"/>
                <a:gd name="T3" fmla="*/ 57 h 4779"/>
                <a:gd name="T4" fmla="*/ 400 w 2947"/>
                <a:gd name="T5" fmla="*/ 143 h 4779"/>
                <a:gd name="T6" fmla="*/ 572 w 2947"/>
                <a:gd name="T7" fmla="*/ 419 h 4779"/>
                <a:gd name="T8" fmla="*/ 791 w 2947"/>
                <a:gd name="T9" fmla="*/ 563 h 4779"/>
                <a:gd name="T10" fmla="*/ 972 w 2947"/>
                <a:gd name="T11" fmla="*/ 772 h 4779"/>
                <a:gd name="T12" fmla="*/ 972 w 2947"/>
                <a:gd name="T13" fmla="*/ 992 h 4779"/>
                <a:gd name="T14" fmla="*/ 1316 w 2947"/>
                <a:gd name="T15" fmla="*/ 1077 h 4779"/>
                <a:gd name="T16" fmla="*/ 1344 w 2947"/>
                <a:gd name="T17" fmla="*/ 887 h 4779"/>
                <a:gd name="T18" fmla="*/ 1316 w 2947"/>
                <a:gd name="T19" fmla="*/ 648 h 4779"/>
                <a:gd name="T20" fmla="*/ 1306 w 2947"/>
                <a:gd name="T21" fmla="*/ 76 h 4779"/>
                <a:gd name="T22" fmla="*/ 1554 w 2947"/>
                <a:gd name="T23" fmla="*/ 95 h 4779"/>
                <a:gd name="T24" fmla="*/ 1678 w 2947"/>
                <a:gd name="T25" fmla="*/ 324 h 4779"/>
                <a:gd name="T26" fmla="*/ 1592 w 2947"/>
                <a:gd name="T27" fmla="*/ 648 h 4779"/>
                <a:gd name="T28" fmla="*/ 1793 w 2947"/>
                <a:gd name="T29" fmla="*/ 668 h 4779"/>
                <a:gd name="T30" fmla="*/ 1964 w 2947"/>
                <a:gd name="T31" fmla="*/ 601 h 4779"/>
                <a:gd name="T32" fmla="*/ 2050 w 2947"/>
                <a:gd name="T33" fmla="*/ 706 h 4779"/>
                <a:gd name="T34" fmla="*/ 2527 w 2947"/>
                <a:gd name="T35" fmla="*/ 820 h 4779"/>
                <a:gd name="T36" fmla="*/ 2679 w 2947"/>
                <a:gd name="T37" fmla="*/ 1068 h 4779"/>
                <a:gd name="T38" fmla="*/ 2651 w 2947"/>
                <a:gd name="T39" fmla="*/ 1259 h 4779"/>
                <a:gd name="T40" fmla="*/ 2822 w 2947"/>
                <a:gd name="T41" fmla="*/ 1554 h 4779"/>
                <a:gd name="T42" fmla="*/ 2946 w 2947"/>
                <a:gd name="T43" fmla="*/ 1726 h 4779"/>
                <a:gd name="T44" fmla="*/ 2794 w 2947"/>
                <a:gd name="T45" fmla="*/ 1793 h 4779"/>
                <a:gd name="T46" fmla="*/ 2612 w 2947"/>
                <a:gd name="T47" fmla="*/ 2003 h 4779"/>
                <a:gd name="T48" fmla="*/ 2517 w 2947"/>
                <a:gd name="T49" fmla="*/ 2336 h 4779"/>
                <a:gd name="T50" fmla="*/ 2145 w 2947"/>
                <a:gd name="T51" fmla="*/ 2489 h 4779"/>
                <a:gd name="T52" fmla="*/ 2193 w 2947"/>
                <a:gd name="T53" fmla="*/ 2689 h 4779"/>
                <a:gd name="T54" fmla="*/ 2164 w 2947"/>
                <a:gd name="T55" fmla="*/ 2956 h 4779"/>
                <a:gd name="T56" fmla="*/ 2260 w 2947"/>
                <a:gd name="T57" fmla="*/ 3376 h 4779"/>
                <a:gd name="T58" fmla="*/ 2260 w 2947"/>
                <a:gd name="T59" fmla="*/ 3490 h 4779"/>
                <a:gd name="T60" fmla="*/ 2307 w 2947"/>
                <a:gd name="T61" fmla="*/ 3633 h 4779"/>
                <a:gd name="T62" fmla="*/ 2345 w 2947"/>
                <a:gd name="T63" fmla="*/ 3681 h 4779"/>
                <a:gd name="T64" fmla="*/ 2355 w 2947"/>
                <a:gd name="T65" fmla="*/ 3767 h 4779"/>
                <a:gd name="T66" fmla="*/ 2250 w 2947"/>
                <a:gd name="T67" fmla="*/ 4053 h 4779"/>
                <a:gd name="T68" fmla="*/ 2183 w 2947"/>
                <a:gd name="T69" fmla="*/ 4501 h 4779"/>
                <a:gd name="T70" fmla="*/ 2107 w 2947"/>
                <a:gd name="T71" fmla="*/ 4778 h 4779"/>
                <a:gd name="T72" fmla="*/ 2012 w 2947"/>
                <a:gd name="T73" fmla="*/ 4635 h 4779"/>
                <a:gd name="T74" fmla="*/ 1754 w 2947"/>
                <a:gd name="T75" fmla="*/ 4377 h 4779"/>
                <a:gd name="T76" fmla="*/ 1621 w 2947"/>
                <a:gd name="T77" fmla="*/ 4158 h 4779"/>
                <a:gd name="T78" fmla="*/ 1478 w 2947"/>
                <a:gd name="T79" fmla="*/ 3967 h 4779"/>
                <a:gd name="T80" fmla="*/ 1354 w 2947"/>
                <a:gd name="T81" fmla="*/ 3910 h 4779"/>
                <a:gd name="T82" fmla="*/ 1439 w 2947"/>
                <a:gd name="T83" fmla="*/ 3557 h 4779"/>
                <a:gd name="T84" fmla="*/ 1392 w 2947"/>
                <a:gd name="T85" fmla="*/ 3252 h 4779"/>
                <a:gd name="T86" fmla="*/ 1487 w 2947"/>
                <a:gd name="T87" fmla="*/ 3233 h 4779"/>
                <a:gd name="T88" fmla="*/ 1592 w 2947"/>
                <a:gd name="T89" fmla="*/ 3080 h 4779"/>
                <a:gd name="T90" fmla="*/ 1869 w 2947"/>
                <a:gd name="T91" fmla="*/ 2966 h 4779"/>
                <a:gd name="T92" fmla="*/ 1983 w 2947"/>
                <a:gd name="T93" fmla="*/ 2746 h 4779"/>
                <a:gd name="T94" fmla="*/ 1735 w 2947"/>
                <a:gd name="T95" fmla="*/ 2699 h 4779"/>
                <a:gd name="T96" fmla="*/ 1602 w 2947"/>
                <a:gd name="T97" fmla="*/ 2851 h 4779"/>
                <a:gd name="T98" fmla="*/ 1487 w 2947"/>
                <a:gd name="T99" fmla="*/ 2422 h 4779"/>
                <a:gd name="T100" fmla="*/ 1335 w 2947"/>
                <a:gd name="T101" fmla="*/ 2184 h 4779"/>
                <a:gd name="T102" fmla="*/ 1201 w 2947"/>
                <a:gd name="T103" fmla="*/ 2003 h 4779"/>
                <a:gd name="T104" fmla="*/ 1277 w 2947"/>
                <a:gd name="T105" fmla="*/ 1831 h 4779"/>
                <a:gd name="T106" fmla="*/ 1258 w 2947"/>
                <a:gd name="T107" fmla="*/ 1631 h 4779"/>
                <a:gd name="T108" fmla="*/ 944 w 2947"/>
                <a:gd name="T109" fmla="*/ 1411 h 4779"/>
                <a:gd name="T110" fmla="*/ 763 w 2947"/>
                <a:gd name="T111" fmla="*/ 1116 h 4779"/>
                <a:gd name="T112" fmla="*/ 581 w 2947"/>
                <a:gd name="T113" fmla="*/ 858 h 4779"/>
                <a:gd name="T114" fmla="*/ 467 w 2947"/>
                <a:gd name="T115" fmla="*/ 725 h 4779"/>
                <a:gd name="T116" fmla="*/ 267 w 2947"/>
                <a:gd name="T117" fmla="*/ 515 h 4779"/>
                <a:gd name="T118" fmla="*/ 0 w 2947"/>
                <a:gd name="T119" fmla="*/ 152 h 47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47" h="4779">
                  <a:moveTo>
                    <a:pt x="0" y="152"/>
                  </a:moveTo>
                  <a:lnTo>
                    <a:pt x="0" y="152"/>
                  </a:lnTo>
                  <a:cubicBezTo>
                    <a:pt x="143" y="152"/>
                    <a:pt x="143" y="152"/>
                    <a:pt x="143" y="152"/>
                  </a:cubicBezTo>
                  <a:cubicBezTo>
                    <a:pt x="238" y="133"/>
                    <a:pt x="209" y="114"/>
                    <a:pt x="257" y="57"/>
                  </a:cubicBezTo>
                  <a:cubicBezTo>
                    <a:pt x="286" y="38"/>
                    <a:pt x="362" y="0"/>
                    <a:pt x="381" y="38"/>
                  </a:cubicBezTo>
                  <a:cubicBezTo>
                    <a:pt x="400" y="67"/>
                    <a:pt x="400" y="114"/>
                    <a:pt x="400" y="143"/>
                  </a:cubicBezTo>
                  <a:cubicBezTo>
                    <a:pt x="400" y="267"/>
                    <a:pt x="486" y="353"/>
                    <a:pt x="572" y="419"/>
                  </a:cubicBezTo>
                  <a:lnTo>
                    <a:pt x="572" y="419"/>
                  </a:lnTo>
                  <a:cubicBezTo>
                    <a:pt x="581" y="439"/>
                    <a:pt x="600" y="505"/>
                    <a:pt x="610" y="524"/>
                  </a:cubicBezTo>
                  <a:cubicBezTo>
                    <a:pt x="648" y="601"/>
                    <a:pt x="724" y="591"/>
                    <a:pt x="791" y="563"/>
                  </a:cubicBezTo>
                  <a:cubicBezTo>
                    <a:pt x="829" y="543"/>
                    <a:pt x="896" y="486"/>
                    <a:pt x="925" y="543"/>
                  </a:cubicBezTo>
                  <a:cubicBezTo>
                    <a:pt x="953" y="601"/>
                    <a:pt x="1010" y="715"/>
                    <a:pt x="972" y="772"/>
                  </a:cubicBezTo>
                  <a:cubicBezTo>
                    <a:pt x="934" y="820"/>
                    <a:pt x="905" y="810"/>
                    <a:pt x="944" y="868"/>
                  </a:cubicBezTo>
                  <a:cubicBezTo>
                    <a:pt x="982" y="915"/>
                    <a:pt x="953" y="944"/>
                    <a:pt x="972" y="992"/>
                  </a:cubicBezTo>
                  <a:cubicBezTo>
                    <a:pt x="1039" y="1039"/>
                    <a:pt x="1039" y="1144"/>
                    <a:pt x="1144" y="1087"/>
                  </a:cubicBezTo>
                  <a:cubicBezTo>
                    <a:pt x="1192" y="1068"/>
                    <a:pt x="1268" y="1097"/>
                    <a:pt x="1316" y="1077"/>
                  </a:cubicBezTo>
                  <a:cubicBezTo>
                    <a:pt x="1363" y="1068"/>
                    <a:pt x="1382" y="1011"/>
                    <a:pt x="1373" y="972"/>
                  </a:cubicBezTo>
                  <a:cubicBezTo>
                    <a:pt x="1373" y="935"/>
                    <a:pt x="1354" y="915"/>
                    <a:pt x="1344" y="887"/>
                  </a:cubicBezTo>
                  <a:cubicBezTo>
                    <a:pt x="1344" y="858"/>
                    <a:pt x="1373" y="830"/>
                    <a:pt x="1354" y="791"/>
                  </a:cubicBezTo>
                  <a:cubicBezTo>
                    <a:pt x="1316" y="744"/>
                    <a:pt x="1316" y="706"/>
                    <a:pt x="1316" y="648"/>
                  </a:cubicBezTo>
                  <a:cubicBezTo>
                    <a:pt x="1316" y="553"/>
                    <a:pt x="1335" y="458"/>
                    <a:pt x="1325" y="362"/>
                  </a:cubicBezTo>
                  <a:cubicBezTo>
                    <a:pt x="1316" y="314"/>
                    <a:pt x="1239" y="105"/>
                    <a:pt x="1306" y="76"/>
                  </a:cubicBezTo>
                  <a:cubicBezTo>
                    <a:pt x="1316" y="67"/>
                    <a:pt x="1344" y="105"/>
                    <a:pt x="1354" y="105"/>
                  </a:cubicBezTo>
                  <a:cubicBezTo>
                    <a:pt x="1411" y="181"/>
                    <a:pt x="1487" y="95"/>
                    <a:pt x="1554" y="95"/>
                  </a:cubicBezTo>
                  <a:lnTo>
                    <a:pt x="1554" y="95"/>
                  </a:lnTo>
                  <a:cubicBezTo>
                    <a:pt x="1573" y="114"/>
                    <a:pt x="1688" y="314"/>
                    <a:pt x="1678" y="324"/>
                  </a:cubicBezTo>
                  <a:cubicBezTo>
                    <a:pt x="1564" y="324"/>
                    <a:pt x="1583" y="381"/>
                    <a:pt x="1592" y="477"/>
                  </a:cubicBezTo>
                  <a:cubicBezTo>
                    <a:pt x="1602" y="534"/>
                    <a:pt x="1602" y="601"/>
                    <a:pt x="1592" y="648"/>
                  </a:cubicBezTo>
                  <a:cubicBezTo>
                    <a:pt x="1583" y="668"/>
                    <a:pt x="1564" y="753"/>
                    <a:pt x="1592" y="763"/>
                  </a:cubicBezTo>
                  <a:cubicBezTo>
                    <a:pt x="1649" y="763"/>
                    <a:pt x="1735" y="686"/>
                    <a:pt x="1793" y="668"/>
                  </a:cubicBezTo>
                  <a:cubicBezTo>
                    <a:pt x="1831" y="668"/>
                    <a:pt x="1869" y="686"/>
                    <a:pt x="1897" y="677"/>
                  </a:cubicBezTo>
                  <a:cubicBezTo>
                    <a:pt x="1926" y="668"/>
                    <a:pt x="1945" y="629"/>
                    <a:pt x="1964" y="601"/>
                  </a:cubicBezTo>
                  <a:lnTo>
                    <a:pt x="1964" y="601"/>
                  </a:lnTo>
                  <a:cubicBezTo>
                    <a:pt x="2012" y="620"/>
                    <a:pt x="2002" y="677"/>
                    <a:pt x="2050" y="706"/>
                  </a:cubicBezTo>
                  <a:cubicBezTo>
                    <a:pt x="2136" y="763"/>
                    <a:pt x="2298" y="1030"/>
                    <a:pt x="2422" y="896"/>
                  </a:cubicBezTo>
                  <a:cubicBezTo>
                    <a:pt x="2450" y="868"/>
                    <a:pt x="2479" y="810"/>
                    <a:pt x="2527" y="820"/>
                  </a:cubicBezTo>
                  <a:cubicBezTo>
                    <a:pt x="2555" y="830"/>
                    <a:pt x="2536" y="868"/>
                    <a:pt x="2536" y="887"/>
                  </a:cubicBezTo>
                  <a:cubicBezTo>
                    <a:pt x="2565" y="992"/>
                    <a:pt x="2594" y="1011"/>
                    <a:pt x="2679" y="1068"/>
                  </a:cubicBezTo>
                  <a:lnTo>
                    <a:pt x="2679" y="1068"/>
                  </a:lnTo>
                  <a:cubicBezTo>
                    <a:pt x="2660" y="1135"/>
                    <a:pt x="2651" y="1192"/>
                    <a:pt x="2651" y="1259"/>
                  </a:cubicBezTo>
                  <a:cubicBezTo>
                    <a:pt x="2651" y="1325"/>
                    <a:pt x="2660" y="1364"/>
                    <a:pt x="2727" y="1373"/>
                  </a:cubicBezTo>
                  <a:cubicBezTo>
                    <a:pt x="2841" y="1392"/>
                    <a:pt x="2765" y="1478"/>
                    <a:pt x="2822" y="1554"/>
                  </a:cubicBezTo>
                  <a:cubicBezTo>
                    <a:pt x="2851" y="1583"/>
                    <a:pt x="2889" y="1593"/>
                    <a:pt x="2918" y="1621"/>
                  </a:cubicBezTo>
                  <a:cubicBezTo>
                    <a:pt x="2946" y="1650"/>
                    <a:pt x="2946" y="1678"/>
                    <a:pt x="2946" y="1726"/>
                  </a:cubicBezTo>
                  <a:lnTo>
                    <a:pt x="2946" y="1726"/>
                  </a:lnTo>
                  <a:cubicBezTo>
                    <a:pt x="2899" y="1745"/>
                    <a:pt x="2822" y="1736"/>
                    <a:pt x="2794" y="1793"/>
                  </a:cubicBezTo>
                  <a:cubicBezTo>
                    <a:pt x="2765" y="1850"/>
                    <a:pt x="2717" y="1850"/>
                    <a:pt x="2660" y="1878"/>
                  </a:cubicBezTo>
                  <a:cubicBezTo>
                    <a:pt x="2622" y="1907"/>
                    <a:pt x="2632" y="1965"/>
                    <a:pt x="2612" y="2003"/>
                  </a:cubicBezTo>
                  <a:cubicBezTo>
                    <a:pt x="2603" y="2041"/>
                    <a:pt x="2555" y="2050"/>
                    <a:pt x="2546" y="2098"/>
                  </a:cubicBezTo>
                  <a:cubicBezTo>
                    <a:pt x="2517" y="2174"/>
                    <a:pt x="2536" y="2260"/>
                    <a:pt x="2517" y="2336"/>
                  </a:cubicBezTo>
                  <a:cubicBezTo>
                    <a:pt x="2508" y="2384"/>
                    <a:pt x="2431" y="2384"/>
                    <a:pt x="2384" y="2432"/>
                  </a:cubicBezTo>
                  <a:cubicBezTo>
                    <a:pt x="2336" y="2489"/>
                    <a:pt x="2222" y="2489"/>
                    <a:pt x="2145" y="2489"/>
                  </a:cubicBezTo>
                  <a:cubicBezTo>
                    <a:pt x="2098" y="2489"/>
                    <a:pt x="2174" y="2556"/>
                    <a:pt x="2183" y="2565"/>
                  </a:cubicBezTo>
                  <a:cubicBezTo>
                    <a:pt x="2193" y="2603"/>
                    <a:pt x="2193" y="2651"/>
                    <a:pt x="2193" y="2689"/>
                  </a:cubicBezTo>
                  <a:cubicBezTo>
                    <a:pt x="2193" y="2727"/>
                    <a:pt x="2193" y="2766"/>
                    <a:pt x="2174" y="2804"/>
                  </a:cubicBezTo>
                  <a:cubicBezTo>
                    <a:pt x="2126" y="2880"/>
                    <a:pt x="2088" y="2870"/>
                    <a:pt x="2164" y="2956"/>
                  </a:cubicBezTo>
                  <a:cubicBezTo>
                    <a:pt x="2231" y="3042"/>
                    <a:pt x="2298" y="3118"/>
                    <a:pt x="2269" y="3233"/>
                  </a:cubicBezTo>
                  <a:cubicBezTo>
                    <a:pt x="2250" y="3290"/>
                    <a:pt x="2241" y="3319"/>
                    <a:pt x="2260" y="3376"/>
                  </a:cubicBezTo>
                  <a:cubicBezTo>
                    <a:pt x="2260" y="3395"/>
                    <a:pt x="2269" y="3481"/>
                    <a:pt x="2260" y="3490"/>
                  </a:cubicBezTo>
                  <a:lnTo>
                    <a:pt x="2260" y="3490"/>
                  </a:lnTo>
                  <a:cubicBezTo>
                    <a:pt x="2241" y="3519"/>
                    <a:pt x="2260" y="3567"/>
                    <a:pt x="2269" y="3595"/>
                  </a:cubicBezTo>
                  <a:cubicBezTo>
                    <a:pt x="2279" y="3605"/>
                    <a:pt x="2298" y="3614"/>
                    <a:pt x="2307" y="3633"/>
                  </a:cubicBezTo>
                  <a:cubicBezTo>
                    <a:pt x="2317" y="3643"/>
                    <a:pt x="2327" y="3643"/>
                    <a:pt x="2327" y="3652"/>
                  </a:cubicBezTo>
                  <a:cubicBezTo>
                    <a:pt x="2336" y="3662"/>
                    <a:pt x="2336" y="3671"/>
                    <a:pt x="2345" y="3681"/>
                  </a:cubicBezTo>
                  <a:lnTo>
                    <a:pt x="2345" y="3681"/>
                  </a:lnTo>
                  <a:cubicBezTo>
                    <a:pt x="2345" y="3709"/>
                    <a:pt x="2345" y="3738"/>
                    <a:pt x="2355" y="3767"/>
                  </a:cubicBezTo>
                  <a:cubicBezTo>
                    <a:pt x="2355" y="3796"/>
                    <a:pt x="2345" y="3824"/>
                    <a:pt x="2336" y="3853"/>
                  </a:cubicBezTo>
                  <a:cubicBezTo>
                    <a:pt x="2298" y="3948"/>
                    <a:pt x="2336" y="3986"/>
                    <a:pt x="2250" y="4053"/>
                  </a:cubicBezTo>
                  <a:cubicBezTo>
                    <a:pt x="2202" y="4101"/>
                    <a:pt x="2241" y="4148"/>
                    <a:pt x="2241" y="4205"/>
                  </a:cubicBezTo>
                  <a:cubicBezTo>
                    <a:pt x="2241" y="4310"/>
                    <a:pt x="2202" y="4406"/>
                    <a:pt x="2183" y="4501"/>
                  </a:cubicBezTo>
                  <a:cubicBezTo>
                    <a:pt x="2164" y="4606"/>
                    <a:pt x="2145" y="4682"/>
                    <a:pt x="2107" y="4778"/>
                  </a:cubicBezTo>
                  <a:lnTo>
                    <a:pt x="2107" y="4778"/>
                  </a:lnTo>
                  <a:cubicBezTo>
                    <a:pt x="2060" y="4730"/>
                    <a:pt x="2060" y="4730"/>
                    <a:pt x="2060" y="4730"/>
                  </a:cubicBezTo>
                  <a:cubicBezTo>
                    <a:pt x="2050" y="4711"/>
                    <a:pt x="2031" y="4654"/>
                    <a:pt x="2012" y="4635"/>
                  </a:cubicBezTo>
                  <a:cubicBezTo>
                    <a:pt x="1964" y="4616"/>
                    <a:pt x="1955" y="4606"/>
                    <a:pt x="1935" y="4568"/>
                  </a:cubicBezTo>
                  <a:cubicBezTo>
                    <a:pt x="1897" y="4472"/>
                    <a:pt x="1802" y="4454"/>
                    <a:pt x="1754" y="4377"/>
                  </a:cubicBezTo>
                  <a:cubicBezTo>
                    <a:pt x="1726" y="4330"/>
                    <a:pt x="1706" y="4272"/>
                    <a:pt x="1668" y="4225"/>
                  </a:cubicBezTo>
                  <a:cubicBezTo>
                    <a:pt x="1659" y="4196"/>
                    <a:pt x="1640" y="4186"/>
                    <a:pt x="1621" y="4158"/>
                  </a:cubicBezTo>
                  <a:cubicBezTo>
                    <a:pt x="1611" y="4129"/>
                    <a:pt x="1611" y="4091"/>
                    <a:pt x="1592" y="4063"/>
                  </a:cubicBezTo>
                  <a:cubicBezTo>
                    <a:pt x="1564" y="4034"/>
                    <a:pt x="1497" y="3996"/>
                    <a:pt x="1478" y="3967"/>
                  </a:cubicBezTo>
                  <a:cubicBezTo>
                    <a:pt x="1354" y="3910"/>
                    <a:pt x="1354" y="3910"/>
                    <a:pt x="1354" y="3910"/>
                  </a:cubicBezTo>
                  <a:lnTo>
                    <a:pt x="1354" y="3910"/>
                  </a:lnTo>
                  <a:cubicBezTo>
                    <a:pt x="1354" y="3862"/>
                    <a:pt x="1354" y="3814"/>
                    <a:pt x="1373" y="3776"/>
                  </a:cubicBezTo>
                  <a:cubicBezTo>
                    <a:pt x="1401" y="3709"/>
                    <a:pt x="1421" y="3624"/>
                    <a:pt x="1439" y="3557"/>
                  </a:cubicBezTo>
                  <a:cubicBezTo>
                    <a:pt x="1449" y="3509"/>
                    <a:pt x="1401" y="3481"/>
                    <a:pt x="1411" y="3433"/>
                  </a:cubicBezTo>
                  <a:cubicBezTo>
                    <a:pt x="1430" y="3357"/>
                    <a:pt x="1439" y="3328"/>
                    <a:pt x="1392" y="3252"/>
                  </a:cubicBezTo>
                  <a:cubicBezTo>
                    <a:pt x="1373" y="3233"/>
                    <a:pt x="1382" y="3214"/>
                    <a:pt x="1392" y="3195"/>
                  </a:cubicBezTo>
                  <a:cubicBezTo>
                    <a:pt x="1439" y="3185"/>
                    <a:pt x="1478" y="3252"/>
                    <a:pt x="1487" y="3233"/>
                  </a:cubicBezTo>
                  <a:cubicBezTo>
                    <a:pt x="1544" y="3157"/>
                    <a:pt x="1544" y="3157"/>
                    <a:pt x="1544" y="3157"/>
                  </a:cubicBezTo>
                  <a:cubicBezTo>
                    <a:pt x="1564" y="3147"/>
                    <a:pt x="1564" y="3099"/>
                    <a:pt x="1592" y="3080"/>
                  </a:cubicBezTo>
                  <a:cubicBezTo>
                    <a:pt x="1621" y="3071"/>
                    <a:pt x="1716" y="3071"/>
                    <a:pt x="1745" y="3090"/>
                  </a:cubicBezTo>
                  <a:cubicBezTo>
                    <a:pt x="1878" y="3166"/>
                    <a:pt x="1850" y="3052"/>
                    <a:pt x="1869" y="2966"/>
                  </a:cubicBezTo>
                  <a:cubicBezTo>
                    <a:pt x="1878" y="2899"/>
                    <a:pt x="1926" y="2889"/>
                    <a:pt x="1945" y="2842"/>
                  </a:cubicBezTo>
                  <a:cubicBezTo>
                    <a:pt x="1983" y="2746"/>
                    <a:pt x="1983" y="2746"/>
                    <a:pt x="1983" y="2746"/>
                  </a:cubicBezTo>
                  <a:cubicBezTo>
                    <a:pt x="2012" y="2670"/>
                    <a:pt x="1955" y="2546"/>
                    <a:pt x="1859" y="2565"/>
                  </a:cubicBezTo>
                  <a:cubicBezTo>
                    <a:pt x="1802" y="2575"/>
                    <a:pt x="1773" y="2661"/>
                    <a:pt x="1735" y="2699"/>
                  </a:cubicBezTo>
                  <a:cubicBezTo>
                    <a:pt x="1716" y="2727"/>
                    <a:pt x="1678" y="2718"/>
                    <a:pt x="1649" y="2746"/>
                  </a:cubicBezTo>
                  <a:cubicBezTo>
                    <a:pt x="1630" y="2766"/>
                    <a:pt x="1630" y="2851"/>
                    <a:pt x="1602" y="2851"/>
                  </a:cubicBezTo>
                  <a:cubicBezTo>
                    <a:pt x="1544" y="2851"/>
                    <a:pt x="1554" y="2718"/>
                    <a:pt x="1535" y="2680"/>
                  </a:cubicBezTo>
                  <a:cubicBezTo>
                    <a:pt x="1516" y="2594"/>
                    <a:pt x="1506" y="2508"/>
                    <a:pt x="1487" y="2422"/>
                  </a:cubicBezTo>
                  <a:cubicBezTo>
                    <a:pt x="1439" y="2374"/>
                    <a:pt x="1411" y="2336"/>
                    <a:pt x="1392" y="2279"/>
                  </a:cubicBezTo>
                  <a:cubicBezTo>
                    <a:pt x="1373" y="2222"/>
                    <a:pt x="1411" y="2193"/>
                    <a:pt x="1335" y="2184"/>
                  </a:cubicBezTo>
                  <a:cubicBezTo>
                    <a:pt x="1287" y="2174"/>
                    <a:pt x="1297" y="2145"/>
                    <a:pt x="1277" y="2107"/>
                  </a:cubicBezTo>
                  <a:cubicBezTo>
                    <a:pt x="1258" y="2060"/>
                    <a:pt x="1201" y="2060"/>
                    <a:pt x="1201" y="2003"/>
                  </a:cubicBezTo>
                  <a:cubicBezTo>
                    <a:pt x="1201" y="1936"/>
                    <a:pt x="1268" y="1917"/>
                    <a:pt x="1316" y="1898"/>
                  </a:cubicBezTo>
                  <a:cubicBezTo>
                    <a:pt x="1344" y="1878"/>
                    <a:pt x="1297" y="1831"/>
                    <a:pt x="1277" y="1831"/>
                  </a:cubicBezTo>
                  <a:cubicBezTo>
                    <a:pt x="1220" y="1812"/>
                    <a:pt x="1306" y="1764"/>
                    <a:pt x="1316" y="1755"/>
                  </a:cubicBezTo>
                  <a:cubicBezTo>
                    <a:pt x="1335" y="1716"/>
                    <a:pt x="1258" y="1678"/>
                    <a:pt x="1258" y="1631"/>
                  </a:cubicBezTo>
                  <a:cubicBezTo>
                    <a:pt x="1277" y="1516"/>
                    <a:pt x="1182" y="1583"/>
                    <a:pt x="1154" y="1516"/>
                  </a:cubicBezTo>
                  <a:cubicBezTo>
                    <a:pt x="1106" y="1421"/>
                    <a:pt x="1010" y="1478"/>
                    <a:pt x="944" y="1411"/>
                  </a:cubicBezTo>
                  <a:cubicBezTo>
                    <a:pt x="915" y="1383"/>
                    <a:pt x="905" y="1306"/>
                    <a:pt x="886" y="1259"/>
                  </a:cubicBezTo>
                  <a:cubicBezTo>
                    <a:pt x="858" y="1202"/>
                    <a:pt x="829" y="1154"/>
                    <a:pt x="763" y="1116"/>
                  </a:cubicBezTo>
                  <a:cubicBezTo>
                    <a:pt x="696" y="1077"/>
                    <a:pt x="591" y="1001"/>
                    <a:pt x="591" y="906"/>
                  </a:cubicBezTo>
                  <a:cubicBezTo>
                    <a:pt x="581" y="858"/>
                    <a:pt x="581" y="858"/>
                    <a:pt x="581" y="858"/>
                  </a:cubicBezTo>
                  <a:cubicBezTo>
                    <a:pt x="581" y="848"/>
                    <a:pt x="581" y="848"/>
                    <a:pt x="581" y="848"/>
                  </a:cubicBezTo>
                  <a:cubicBezTo>
                    <a:pt x="515" y="830"/>
                    <a:pt x="505" y="791"/>
                    <a:pt x="467" y="725"/>
                  </a:cubicBezTo>
                  <a:cubicBezTo>
                    <a:pt x="438" y="677"/>
                    <a:pt x="410" y="639"/>
                    <a:pt x="352" y="610"/>
                  </a:cubicBezTo>
                  <a:cubicBezTo>
                    <a:pt x="305" y="581"/>
                    <a:pt x="267" y="591"/>
                    <a:pt x="267" y="515"/>
                  </a:cubicBezTo>
                  <a:cubicBezTo>
                    <a:pt x="267" y="458"/>
                    <a:pt x="85" y="362"/>
                    <a:pt x="47" y="305"/>
                  </a:cubicBezTo>
                  <a:cubicBezTo>
                    <a:pt x="19" y="257"/>
                    <a:pt x="19" y="200"/>
                    <a:pt x="0" y="15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 name="Freeform 55"/>
            <p:cNvSpPr>
              <a:spLocks noChangeArrowheads="1"/>
            </p:cNvSpPr>
            <p:nvPr/>
          </p:nvSpPr>
          <p:spPr bwMode="auto">
            <a:xfrm>
              <a:off x="14294194" y="1024104"/>
              <a:ext cx="1315800" cy="2594547"/>
            </a:xfrm>
            <a:custGeom>
              <a:avLst/>
              <a:gdLst>
                <a:gd name="T0" fmla="*/ 2613 w 2652"/>
                <a:gd name="T1" fmla="*/ 0 h 5227"/>
                <a:gd name="T2" fmla="*/ 2012 w 2652"/>
                <a:gd name="T3" fmla="*/ 19 h 5227"/>
                <a:gd name="T4" fmla="*/ 1792 w 2652"/>
                <a:gd name="T5" fmla="*/ 277 h 5227"/>
                <a:gd name="T6" fmla="*/ 1745 w 2652"/>
                <a:gd name="T7" fmla="*/ 439 h 5227"/>
                <a:gd name="T8" fmla="*/ 1668 w 2652"/>
                <a:gd name="T9" fmla="*/ 715 h 5227"/>
                <a:gd name="T10" fmla="*/ 1468 w 2652"/>
                <a:gd name="T11" fmla="*/ 620 h 5227"/>
                <a:gd name="T12" fmla="*/ 1220 w 2652"/>
                <a:gd name="T13" fmla="*/ 677 h 5227"/>
                <a:gd name="T14" fmla="*/ 972 w 2652"/>
                <a:gd name="T15" fmla="*/ 839 h 5227"/>
                <a:gd name="T16" fmla="*/ 848 w 2652"/>
                <a:gd name="T17" fmla="*/ 763 h 5227"/>
                <a:gd name="T18" fmla="*/ 791 w 2652"/>
                <a:gd name="T19" fmla="*/ 820 h 5227"/>
                <a:gd name="T20" fmla="*/ 953 w 2652"/>
                <a:gd name="T21" fmla="*/ 1021 h 5227"/>
                <a:gd name="T22" fmla="*/ 1011 w 2652"/>
                <a:gd name="T23" fmla="*/ 1249 h 5227"/>
                <a:gd name="T24" fmla="*/ 1029 w 2652"/>
                <a:gd name="T25" fmla="*/ 1583 h 5227"/>
                <a:gd name="T26" fmla="*/ 1116 w 2652"/>
                <a:gd name="T27" fmla="*/ 1822 h 5227"/>
                <a:gd name="T28" fmla="*/ 1087 w 2652"/>
                <a:gd name="T29" fmla="*/ 1898 h 5227"/>
                <a:gd name="T30" fmla="*/ 867 w 2652"/>
                <a:gd name="T31" fmla="*/ 2012 h 5227"/>
                <a:gd name="T32" fmla="*/ 553 w 2652"/>
                <a:gd name="T33" fmla="*/ 1793 h 5227"/>
                <a:gd name="T34" fmla="*/ 324 w 2652"/>
                <a:gd name="T35" fmla="*/ 2022 h 5227"/>
                <a:gd name="T36" fmla="*/ 162 w 2652"/>
                <a:gd name="T37" fmla="*/ 2403 h 5227"/>
                <a:gd name="T38" fmla="*/ 209 w 2652"/>
                <a:gd name="T39" fmla="*/ 2690 h 5227"/>
                <a:gd name="T40" fmla="*/ 343 w 2652"/>
                <a:gd name="T41" fmla="*/ 2880 h 5227"/>
                <a:gd name="T42" fmla="*/ 228 w 2652"/>
                <a:gd name="T43" fmla="*/ 3023 h 5227"/>
                <a:gd name="T44" fmla="*/ 314 w 2652"/>
                <a:gd name="T45" fmla="*/ 3328 h 5227"/>
                <a:gd name="T46" fmla="*/ 276 w 2652"/>
                <a:gd name="T47" fmla="*/ 3491 h 5227"/>
                <a:gd name="T48" fmla="*/ 505 w 2652"/>
                <a:gd name="T49" fmla="*/ 3710 h 5227"/>
                <a:gd name="T50" fmla="*/ 238 w 2652"/>
                <a:gd name="T51" fmla="*/ 3967 h 5227"/>
                <a:gd name="T52" fmla="*/ 162 w 2652"/>
                <a:gd name="T53" fmla="*/ 4158 h 5227"/>
                <a:gd name="T54" fmla="*/ 257 w 2652"/>
                <a:gd name="T55" fmla="*/ 4378 h 5227"/>
                <a:gd name="T56" fmla="*/ 162 w 2652"/>
                <a:gd name="T57" fmla="*/ 4501 h 5227"/>
                <a:gd name="T58" fmla="*/ 381 w 2652"/>
                <a:gd name="T59" fmla="*/ 4645 h 5227"/>
                <a:gd name="T60" fmla="*/ 562 w 2652"/>
                <a:gd name="T61" fmla="*/ 4854 h 5227"/>
                <a:gd name="T62" fmla="*/ 562 w 2652"/>
                <a:gd name="T63" fmla="*/ 5074 h 5227"/>
                <a:gd name="T64" fmla="*/ 906 w 2652"/>
                <a:gd name="T65" fmla="*/ 5159 h 5227"/>
                <a:gd name="T66" fmla="*/ 934 w 2652"/>
                <a:gd name="T67" fmla="*/ 4969 h 5227"/>
                <a:gd name="T68" fmla="*/ 906 w 2652"/>
                <a:gd name="T69" fmla="*/ 4730 h 5227"/>
                <a:gd name="T70" fmla="*/ 896 w 2652"/>
                <a:gd name="T71" fmla="*/ 4158 h 5227"/>
                <a:gd name="T72" fmla="*/ 1144 w 2652"/>
                <a:gd name="T73" fmla="*/ 4177 h 5227"/>
                <a:gd name="T74" fmla="*/ 1258 w 2652"/>
                <a:gd name="T75" fmla="*/ 4215 h 5227"/>
                <a:gd name="T76" fmla="*/ 1449 w 2652"/>
                <a:gd name="T77" fmla="*/ 4025 h 5227"/>
                <a:gd name="T78" fmla="*/ 1373 w 2652"/>
                <a:gd name="T79" fmla="*/ 3786 h 5227"/>
                <a:gd name="T80" fmla="*/ 1335 w 2652"/>
                <a:gd name="T81" fmla="*/ 3500 h 5227"/>
                <a:gd name="T82" fmla="*/ 1125 w 2652"/>
                <a:gd name="T83" fmla="*/ 3252 h 5227"/>
                <a:gd name="T84" fmla="*/ 1287 w 2652"/>
                <a:gd name="T85" fmla="*/ 3081 h 5227"/>
                <a:gd name="T86" fmla="*/ 1573 w 2652"/>
                <a:gd name="T87" fmla="*/ 2890 h 5227"/>
                <a:gd name="T88" fmla="*/ 1850 w 2652"/>
                <a:gd name="T89" fmla="*/ 2632 h 5227"/>
                <a:gd name="T90" fmla="*/ 2050 w 2652"/>
                <a:gd name="T91" fmla="*/ 2623 h 5227"/>
                <a:gd name="T92" fmla="*/ 2241 w 2652"/>
                <a:gd name="T93" fmla="*/ 2899 h 5227"/>
                <a:gd name="T94" fmla="*/ 2298 w 2652"/>
                <a:gd name="T95" fmla="*/ 2775 h 5227"/>
                <a:gd name="T96" fmla="*/ 2288 w 2652"/>
                <a:gd name="T97" fmla="*/ 2585 h 5227"/>
                <a:gd name="T98" fmla="*/ 2346 w 2652"/>
                <a:gd name="T99" fmla="*/ 2251 h 5227"/>
                <a:gd name="T100" fmla="*/ 2393 w 2652"/>
                <a:gd name="T101" fmla="*/ 2060 h 5227"/>
                <a:gd name="T102" fmla="*/ 2250 w 2652"/>
                <a:gd name="T103" fmla="*/ 1812 h 5227"/>
                <a:gd name="T104" fmla="*/ 2260 w 2652"/>
                <a:gd name="T105" fmla="*/ 1326 h 5227"/>
                <a:gd name="T106" fmla="*/ 2231 w 2652"/>
                <a:gd name="T107" fmla="*/ 1106 h 5227"/>
                <a:gd name="T108" fmla="*/ 2355 w 2652"/>
                <a:gd name="T109" fmla="*/ 687 h 5227"/>
                <a:gd name="T110" fmla="*/ 2422 w 2652"/>
                <a:gd name="T111" fmla="*/ 382 h 5227"/>
                <a:gd name="T112" fmla="*/ 2546 w 2652"/>
                <a:gd name="T113" fmla="*/ 143 h 5227"/>
                <a:gd name="T114" fmla="*/ 2613 w 2652"/>
                <a:gd name="T115" fmla="*/ 0 h 5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652" h="5227">
                  <a:moveTo>
                    <a:pt x="2613" y="0"/>
                  </a:moveTo>
                  <a:lnTo>
                    <a:pt x="2613" y="0"/>
                  </a:lnTo>
                  <a:cubicBezTo>
                    <a:pt x="2517" y="96"/>
                    <a:pt x="2326" y="105"/>
                    <a:pt x="2222" y="76"/>
                  </a:cubicBezTo>
                  <a:cubicBezTo>
                    <a:pt x="2155" y="57"/>
                    <a:pt x="2079" y="19"/>
                    <a:pt x="2012" y="19"/>
                  </a:cubicBezTo>
                  <a:cubicBezTo>
                    <a:pt x="1945" y="19"/>
                    <a:pt x="1850" y="105"/>
                    <a:pt x="1802" y="143"/>
                  </a:cubicBezTo>
                  <a:cubicBezTo>
                    <a:pt x="1745" y="200"/>
                    <a:pt x="1840" y="229"/>
                    <a:pt x="1792" y="277"/>
                  </a:cubicBezTo>
                  <a:cubicBezTo>
                    <a:pt x="1735" y="324"/>
                    <a:pt x="1802" y="315"/>
                    <a:pt x="1773" y="363"/>
                  </a:cubicBezTo>
                  <a:cubicBezTo>
                    <a:pt x="1754" y="401"/>
                    <a:pt x="1745" y="401"/>
                    <a:pt x="1745" y="439"/>
                  </a:cubicBezTo>
                  <a:cubicBezTo>
                    <a:pt x="1735" y="572"/>
                    <a:pt x="1735" y="572"/>
                    <a:pt x="1735" y="572"/>
                  </a:cubicBezTo>
                  <a:cubicBezTo>
                    <a:pt x="1735" y="601"/>
                    <a:pt x="1697" y="715"/>
                    <a:pt x="1668" y="715"/>
                  </a:cubicBezTo>
                  <a:cubicBezTo>
                    <a:pt x="1621" y="715"/>
                    <a:pt x="1630" y="677"/>
                    <a:pt x="1602" y="668"/>
                  </a:cubicBezTo>
                  <a:cubicBezTo>
                    <a:pt x="1554" y="649"/>
                    <a:pt x="1516" y="649"/>
                    <a:pt x="1468" y="620"/>
                  </a:cubicBezTo>
                  <a:cubicBezTo>
                    <a:pt x="1421" y="601"/>
                    <a:pt x="1411" y="610"/>
                    <a:pt x="1383" y="658"/>
                  </a:cubicBezTo>
                  <a:cubicBezTo>
                    <a:pt x="1335" y="725"/>
                    <a:pt x="1278" y="687"/>
                    <a:pt x="1220" y="677"/>
                  </a:cubicBezTo>
                  <a:cubicBezTo>
                    <a:pt x="1163" y="677"/>
                    <a:pt x="1087" y="763"/>
                    <a:pt x="1011" y="773"/>
                  </a:cubicBezTo>
                  <a:cubicBezTo>
                    <a:pt x="991" y="792"/>
                    <a:pt x="982" y="820"/>
                    <a:pt x="972" y="839"/>
                  </a:cubicBezTo>
                  <a:lnTo>
                    <a:pt x="972" y="839"/>
                  </a:lnTo>
                  <a:cubicBezTo>
                    <a:pt x="925" y="839"/>
                    <a:pt x="906" y="734"/>
                    <a:pt x="848" y="763"/>
                  </a:cubicBezTo>
                  <a:cubicBezTo>
                    <a:pt x="820" y="782"/>
                    <a:pt x="810" y="811"/>
                    <a:pt x="791" y="820"/>
                  </a:cubicBezTo>
                  <a:lnTo>
                    <a:pt x="791" y="820"/>
                  </a:lnTo>
                  <a:cubicBezTo>
                    <a:pt x="810" y="868"/>
                    <a:pt x="867" y="906"/>
                    <a:pt x="906" y="925"/>
                  </a:cubicBezTo>
                  <a:cubicBezTo>
                    <a:pt x="934" y="944"/>
                    <a:pt x="944" y="992"/>
                    <a:pt x="953" y="1021"/>
                  </a:cubicBezTo>
                  <a:cubicBezTo>
                    <a:pt x="963" y="1049"/>
                    <a:pt x="991" y="1078"/>
                    <a:pt x="1001" y="1106"/>
                  </a:cubicBezTo>
                  <a:cubicBezTo>
                    <a:pt x="1020" y="1154"/>
                    <a:pt x="1011" y="1192"/>
                    <a:pt x="1011" y="1249"/>
                  </a:cubicBezTo>
                  <a:cubicBezTo>
                    <a:pt x="1001" y="1307"/>
                    <a:pt x="991" y="1383"/>
                    <a:pt x="1020" y="1440"/>
                  </a:cubicBezTo>
                  <a:cubicBezTo>
                    <a:pt x="1049" y="1488"/>
                    <a:pt x="1039" y="1535"/>
                    <a:pt x="1029" y="1583"/>
                  </a:cubicBezTo>
                  <a:cubicBezTo>
                    <a:pt x="1020" y="1622"/>
                    <a:pt x="991" y="1660"/>
                    <a:pt x="1011" y="1698"/>
                  </a:cubicBezTo>
                  <a:cubicBezTo>
                    <a:pt x="1029" y="1745"/>
                    <a:pt x="1096" y="1755"/>
                    <a:pt x="1116" y="1822"/>
                  </a:cubicBezTo>
                  <a:cubicBezTo>
                    <a:pt x="1116" y="1841"/>
                    <a:pt x="1106" y="1850"/>
                    <a:pt x="1096" y="1860"/>
                  </a:cubicBezTo>
                  <a:cubicBezTo>
                    <a:pt x="1096" y="1869"/>
                    <a:pt x="1096" y="1889"/>
                    <a:pt x="1087" y="1898"/>
                  </a:cubicBezTo>
                  <a:cubicBezTo>
                    <a:pt x="1077" y="1936"/>
                    <a:pt x="1029" y="1965"/>
                    <a:pt x="1001" y="1974"/>
                  </a:cubicBezTo>
                  <a:cubicBezTo>
                    <a:pt x="944" y="1993"/>
                    <a:pt x="925" y="2022"/>
                    <a:pt x="867" y="2012"/>
                  </a:cubicBezTo>
                  <a:cubicBezTo>
                    <a:pt x="810" y="2003"/>
                    <a:pt x="801" y="1974"/>
                    <a:pt x="734" y="1993"/>
                  </a:cubicBezTo>
                  <a:cubicBezTo>
                    <a:pt x="658" y="2012"/>
                    <a:pt x="572" y="1841"/>
                    <a:pt x="553" y="1793"/>
                  </a:cubicBezTo>
                  <a:cubicBezTo>
                    <a:pt x="505" y="1793"/>
                    <a:pt x="438" y="1774"/>
                    <a:pt x="429" y="1831"/>
                  </a:cubicBezTo>
                  <a:cubicBezTo>
                    <a:pt x="410" y="1907"/>
                    <a:pt x="362" y="1965"/>
                    <a:pt x="324" y="2022"/>
                  </a:cubicBezTo>
                  <a:cubicBezTo>
                    <a:pt x="295" y="2108"/>
                    <a:pt x="305" y="2174"/>
                    <a:pt x="228" y="2232"/>
                  </a:cubicBezTo>
                  <a:cubicBezTo>
                    <a:pt x="143" y="2289"/>
                    <a:pt x="143" y="2318"/>
                    <a:pt x="162" y="2403"/>
                  </a:cubicBezTo>
                  <a:cubicBezTo>
                    <a:pt x="171" y="2442"/>
                    <a:pt x="181" y="2480"/>
                    <a:pt x="181" y="2527"/>
                  </a:cubicBezTo>
                  <a:cubicBezTo>
                    <a:pt x="181" y="2585"/>
                    <a:pt x="152" y="2670"/>
                    <a:pt x="209" y="2690"/>
                  </a:cubicBezTo>
                  <a:cubicBezTo>
                    <a:pt x="257" y="2709"/>
                    <a:pt x="381" y="2756"/>
                    <a:pt x="391" y="2804"/>
                  </a:cubicBezTo>
                  <a:cubicBezTo>
                    <a:pt x="381" y="2823"/>
                    <a:pt x="362" y="2880"/>
                    <a:pt x="343" y="2880"/>
                  </a:cubicBezTo>
                  <a:cubicBezTo>
                    <a:pt x="324" y="2890"/>
                    <a:pt x="305" y="2880"/>
                    <a:pt x="286" y="2899"/>
                  </a:cubicBezTo>
                  <a:cubicBezTo>
                    <a:pt x="257" y="2937"/>
                    <a:pt x="257" y="2995"/>
                    <a:pt x="228" y="3023"/>
                  </a:cubicBezTo>
                  <a:cubicBezTo>
                    <a:pt x="209" y="3052"/>
                    <a:pt x="171" y="3033"/>
                    <a:pt x="181" y="3081"/>
                  </a:cubicBezTo>
                  <a:cubicBezTo>
                    <a:pt x="190" y="3166"/>
                    <a:pt x="448" y="3252"/>
                    <a:pt x="314" y="3328"/>
                  </a:cubicBezTo>
                  <a:cubicBezTo>
                    <a:pt x="286" y="3348"/>
                    <a:pt x="257" y="3309"/>
                    <a:pt x="238" y="3357"/>
                  </a:cubicBezTo>
                  <a:cubicBezTo>
                    <a:pt x="228" y="3395"/>
                    <a:pt x="267" y="3462"/>
                    <a:pt x="276" y="3491"/>
                  </a:cubicBezTo>
                  <a:cubicBezTo>
                    <a:pt x="286" y="3529"/>
                    <a:pt x="286" y="3576"/>
                    <a:pt x="305" y="3605"/>
                  </a:cubicBezTo>
                  <a:cubicBezTo>
                    <a:pt x="324" y="3691"/>
                    <a:pt x="486" y="3662"/>
                    <a:pt x="505" y="3710"/>
                  </a:cubicBezTo>
                  <a:cubicBezTo>
                    <a:pt x="515" y="3767"/>
                    <a:pt x="429" y="3882"/>
                    <a:pt x="381" y="3882"/>
                  </a:cubicBezTo>
                  <a:cubicBezTo>
                    <a:pt x="333" y="3891"/>
                    <a:pt x="276" y="3977"/>
                    <a:pt x="238" y="3967"/>
                  </a:cubicBezTo>
                  <a:cubicBezTo>
                    <a:pt x="171" y="3939"/>
                    <a:pt x="76" y="3891"/>
                    <a:pt x="38" y="3987"/>
                  </a:cubicBezTo>
                  <a:cubicBezTo>
                    <a:pt x="0" y="4072"/>
                    <a:pt x="162" y="4082"/>
                    <a:pt x="162" y="4158"/>
                  </a:cubicBezTo>
                  <a:cubicBezTo>
                    <a:pt x="162" y="4215"/>
                    <a:pt x="200" y="4225"/>
                    <a:pt x="248" y="4234"/>
                  </a:cubicBezTo>
                  <a:cubicBezTo>
                    <a:pt x="257" y="4244"/>
                    <a:pt x="257" y="4358"/>
                    <a:pt x="257" y="4378"/>
                  </a:cubicBezTo>
                  <a:cubicBezTo>
                    <a:pt x="257" y="4444"/>
                    <a:pt x="209" y="4473"/>
                    <a:pt x="162" y="4501"/>
                  </a:cubicBezTo>
                  <a:lnTo>
                    <a:pt x="162" y="4501"/>
                  </a:lnTo>
                  <a:cubicBezTo>
                    <a:pt x="171" y="4521"/>
                    <a:pt x="190" y="4587"/>
                    <a:pt x="200" y="4606"/>
                  </a:cubicBezTo>
                  <a:cubicBezTo>
                    <a:pt x="238" y="4683"/>
                    <a:pt x="314" y="4673"/>
                    <a:pt x="381" y="4645"/>
                  </a:cubicBezTo>
                  <a:cubicBezTo>
                    <a:pt x="419" y="4625"/>
                    <a:pt x="486" y="4568"/>
                    <a:pt x="515" y="4625"/>
                  </a:cubicBezTo>
                  <a:cubicBezTo>
                    <a:pt x="543" y="4683"/>
                    <a:pt x="600" y="4797"/>
                    <a:pt x="562" y="4854"/>
                  </a:cubicBezTo>
                  <a:cubicBezTo>
                    <a:pt x="524" y="4902"/>
                    <a:pt x="495" y="4892"/>
                    <a:pt x="534" y="4950"/>
                  </a:cubicBezTo>
                  <a:cubicBezTo>
                    <a:pt x="572" y="4997"/>
                    <a:pt x="543" y="5026"/>
                    <a:pt x="562" y="5074"/>
                  </a:cubicBezTo>
                  <a:cubicBezTo>
                    <a:pt x="629" y="5121"/>
                    <a:pt x="629" y="5226"/>
                    <a:pt x="734" y="5169"/>
                  </a:cubicBezTo>
                  <a:cubicBezTo>
                    <a:pt x="782" y="5150"/>
                    <a:pt x="858" y="5179"/>
                    <a:pt x="906" y="5159"/>
                  </a:cubicBezTo>
                  <a:cubicBezTo>
                    <a:pt x="953" y="5150"/>
                    <a:pt x="972" y="5093"/>
                    <a:pt x="963" y="5054"/>
                  </a:cubicBezTo>
                  <a:cubicBezTo>
                    <a:pt x="963" y="5017"/>
                    <a:pt x="944" y="4997"/>
                    <a:pt x="934" y="4969"/>
                  </a:cubicBezTo>
                  <a:cubicBezTo>
                    <a:pt x="934" y="4940"/>
                    <a:pt x="963" y="4912"/>
                    <a:pt x="944" y="4873"/>
                  </a:cubicBezTo>
                  <a:cubicBezTo>
                    <a:pt x="906" y="4826"/>
                    <a:pt x="906" y="4788"/>
                    <a:pt x="906" y="4730"/>
                  </a:cubicBezTo>
                  <a:cubicBezTo>
                    <a:pt x="906" y="4635"/>
                    <a:pt x="925" y="4540"/>
                    <a:pt x="915" y="4444"/>
                  </a:cubicBezTo>
                  <a:cubicBezTo>
                    <a:pt x="906" y="4396"/>
                    <a:pt x="829" y="4187"/>
                    <a:pt x="896" y="4158"/>
                  </a:cubicBezTo>
                  <a:cubicBezTo>
                    <a:pt x="906" y="4149"/>
                    <a:pt x="934" y="4187"/>
                    <a:pt x="944" y="4187"/>
                  </a:cubicBezTo>
                  <a:cubicBezTo>
                    <a:pt x="1001" y="4263"/>
                    <a:pt x="1077" y="4177"/>
                    <a:pt x="1144" y="4177"/>
                  </a:cubicBezTo>
                  <a:lnTo>
                    <a:pt x="1144" y="4177"/>
                  </a:lnTo>
                  <a:cubicBezTo>
                    <a:pt x="1258" y="4215"/>
                    <a:pt x="1258" y="4215"/>
                    <a:pt x="1258" y="4215"/>
                  </a:cubicBezTo>
                  <a:cubicBezTo>
                    <a:pt x="1316" y="4225"/>
                    <a:pt x="1278" y="4120"/>
                    <a:pt x="1354" y="4187"/>
                  </a:cubicBezTo>
                  <a:cubicBezTo>
                    <a:pt x="1459" y="4282"/>
                    <a:pt x="1459" y="4072"/>
                    <a:pt x="1449" y="4025"/>
                  </a:cubicBezTo>
                  <a:cubicBezTo>
                    <a:pt x="1449" y="3977"/>
                    <a:pt x="1440" y="3891"/>
                    <a:pt x="1392" y="3872"/>
                  </a:cubicBezTo>
                  <a:cubicBezTo>
                    <a:pt x="1316" y="3843"/>
                    <a:pt x="1363" y="3834"/>
                    <a:pt x="1373" y="3786"/>
                  </a:cubicBezTo>
                  <a:cubicBezTo>
                    <a:pt x="1383" y="3748"/>
                    <a:pt x="1373" y="3720"/>
                    <a:pt x="1354" y="3691"/>
                  </a:cubicBezTo>
                  <a:cubicBezTo>
                    <a:pt x="1335" y="3643"/>
                    <a:pt x="1354" y="3557"/>
                    <a:pt x="1335" y="3500"/>
                  </a:cubicBezTo>
                  <a:cubicBezTo>
                    <a:pt x="1306" y="3414"/>
                    <a:pt x="1278" y="3405"/>
                    <a:pt x="1230" y="3338"/>
                  </a:cubicBezTo>
                  <a:cubicBezTo>
                    <a:pt x="1182" y="3309"/>
                    <a:pt x="1154" y="3290"/>
                    <a:pt x="1125" y="3252"/>
                  </a:cubicBezTo>
                  <a:cubicBezTo>
                    <a:pt x="1134" y="3224"/>
                    <a:pt x="1192" y="3214"/>
                    <a:pt x="1192" y="3176"/>
                  </a:cubicBezTo>
                  <a:cubicBezTo>
                    <a:pt x="1201" y="3090"/>
                    <a:pt x="1192" y="3081"/>
                    <a:pt x="1287" y="3081"/>
                  </a:cubicBezTo>
                  <a:cubicBezTo>
                    <a:pt x="1335" y="3081"/>
                    <a:pt x="1363" y="3014"/>
                    <a:pt x="1392" y="2985"/>
                  </a:cubicBezTo>
                  <a:cubicBezTo>
                    <a:pt x="1440" y="2937"/>
                    <a:pt x="1535" y="2937"/>
                    <a:pt x="1573" y="2890"/>
                  </a:cubicBezTo>
                  <a:cubicBezTo>
                    <a:pt x="1621" y="2832"/>
                    <a:pt x="1621" y="2766"/>
                    <a:pt x="1688" y="2709"/>
                  </a:cubicBezTo>
                  <a:cubicBezTo>
                    <a:pt x="1754" y="2699"/>
                    <a:pt x="1792" y="2661"/>
                    <a:pt x="1850" y="2632"/>
                  </a:cubicBezTo>
                  <a:cubicBezTo>
                    <a:pt x="1888" y="2613"/>
                    <a:pt x="1945" y="2518"/>
                    <a:pt x="1993" y="2518"/>
                  </a:cubicBezTo>
                  <a:cubicBezTo>
                    <a:pt x="2002" y="2556"/>
                    <a:pt x="2002" y="2604"/>
                    <a:pt x="2050" y="2623"/>
                  </a:cubicBezTo>
                  <a:cubicBezTo>
                    <a:pt x="2136" y="2670"/>
                    <a:pt x="2059" y="2728"/>
                    <a:pt x="2088" y="2785"/>
                  </a:cubicBezTo>
                  <a:cubicBezTo>
                    <a:pt x="2117" y="2842"/>
                    <a:pt x="2184" y="2871"/>
                    <a:pt x="2241" y="2899"/>
                  </a:cubicBezTo>
                  <a:lnTo>
                    <a:pt x="2241" y="2899"/>
                  </a:lnTo>
                  <a:cubicBezTo>
                    <a:pt x="2269" y="2871"/>
                    <a:pt x="2326" y="2804"/>
                    <a:pt x="2298" y="2775"/>
                  </a:cubicBezTo>
                  <a:cubicBezTo>
                    <a:pt x="2260" y="2737"/>
                    <a:pt x="2250" y="2728"/>
                    <a:pt x="2279" y="2670"/>
                  </a:cubicBezTo>
                  <a:cubicBezTo>
                    <a:pt x="2288" y="2651"/>
                    <a:pt x="2298" y="2613"/>
                    <a:pt x="2288" y="2585"/>
                  </a:cubicBezTo>
                  <a:cubicBezTo>
                    <a:pt x="2279" y="2527"/>
                    <a:pt x="2326" y="2489"/>
                    <a:pt x="2326" y="2432"/>
                  </a:cubicBezTo>
                  <a:cubicBezTo>
                    <a:pt x="2326" y="2375"/>
                    <a:pt x="2307" y="2318"/>
                    <a:pt x="2346" y="2251"/>
                  </a:cubicBezTo>
                  <a:cubicBezTo>
                    <a:pt x="2393" y="2060"/>
                    <a:pt x="2393" y="2060"/>
                    <a:pt x="2393" y="2060"/>
                  </a:cubicBezTo>
                  <a:lnTo>
                    <a:pt x="2393" y="2060"/>
                  </a:lnTo>
                  <a:cubicBezTo>
                    <a:pt x="2374" y="2022"/>
                    <a:pt x="2374" y="1965"/>
                    <a:pt x="2346" y="1927"/>
                  </a:cubicBezTo>
                  <a:cubicBezTo>
                    <a:pt x="2250" y="1812"/>
                    <a:pt x="2250" y="1812"/>
                    <a:pt x="2250" y="1812"/>
                  </a:cubicBezTo>
                  <a:cubicBezTo>
                    <a:pt x="2155" y="1698"/>
                    <a:pt x="2307" y="1640"/>
                    <a:pt x="2269" y="1507"/>
                  </a:cubicBezTo>
                  <a:cubicBezTo>
                    <a:pt x="2250" y="1450"/>
                    <a:pt x="2279" y="1373"/>
                    <a:pt x="2260" y="1326"/>
                  </a:cubicBezTo>
                  <a:cubicBezTo>
                    <a:pt x="2241" y="1278"/>
                    <a:pt x="2231" y="1278"/>
                    <a:pt x="2231" y="1230"/>
                  </a:cubicBezTo>
                  <a:cubicBezTo>
                    <a:pt x="2231" y="1173"/>
                    <a:pt x="2202" y="1173"/>
                    <a:pt x="2231" y="1106"/>
                  </a:cubicBezTo>
                  <a:cubicBezTo>
                    <a:pt x="2288" y="992"/>
                    <a:pt x="2126" y="1001"/>
                    <a:pt x="2164" y="887"/>
                  </a:cubicBezTo>
                  <a:cubicBezTo>
                    <a:pt x="2193" y="792"/>
                    <a:pt x="2307" y="773"/>
                    <a:pt x="2355" y="687"/>
                  </a:cubicBezTo>
                  <a:cubicBezTo>
                    <a:pt x="2384" y="620"/>
                    <a:pt x="2365" y="553"/>
                    <a:pt x="2374" y="487"/>
                  </a:cubicBezTo>
                  <a:cubicBezTo>
                    <a:pt x="2374" y="448"/>
                    <a:pt x="2422" y="420"/>
                    <a:pt x="2422" y="382"/>
                  </a:cubicBezTo>
                  <a:cubicBezTo>
                    <a:pt x="2422" y="334"/>
                    <a:pt x="2441" y="296"/>
                    <a:pt x="2470" y="258"/>
                  </a:cubicBezTo>
                  <a:cubicBezTo>
                    <a:pt x="2489" y="229"/>
                    <a:pt x="2536" y="181"/>
                    <a:pt x="2546" y="143"/>
                  </a:cubicBezTo>
                  <a:cubicBezTo>
                    <a:pt x="2565" y="76"/>
                    <a:pt x="2613" y="105"/>
                    <a:pt x="2651" y="57"/>
                  </a:cubicBezTo>
                  <a:cubicBezTo>
                    <a:pt x="2613" y="0"/>
                    <a:pt x="2613" y="0"/>
                    <a:pt x="2613" y="0"/>
                  </a:cubicBezTo>
                </a:path>
              </a:pathLst>
            </a:custGeom>
            <a:grpFill/>
            <a:ln w="28575" cap="flat" cmpd="sng">
              <a:solidFill>
                <a:schemeClr val="bg1"/>
              </a:solidFill>
              <a:bevel/>
              <a:headEnd/>
              <a:tailEnd/>
            </a:ln>
            <a:effectLst/>
          </p:spPr>
          <p:txBody>
            <a:bodyPr wrap="none" anchor="ctr"/>
            <a:lstStyle/>
            <a:p>
              <a:endParaRPr lang="en-US"/>
            </a:p>
          </p:txBody>
        </p:sp>
        <p:sp>
          <p:nvSpPr>
            <p:cNvPr id="78" name="Freeform 56"/>
            <p:cNvSpPr>
              <a:spLocks noChangeArrowheads="1"/>
            </p:cNvSpPr>
            <p:nvPr/>
          </p:nvSpPr>
          <p:spPr bwMode="auto">
            <a:xfrm>
              <a:off x="15261888" y="7614474"/>
              <a:ext cx="744379" cy="1453823"/>
            </a:xfrm>
            <a:custGeom>
              <a:avLst/>
              <a:gdLst>
                <a:gd name="T0" fmla="*/ 0 w 1498"/>
                <a:gd name="T1" fmla="*/ 2804 h 2929"/>
                <a:gd name="T2" fmla="*/ 0 w 1498"/>
                <a:gd name="T3" fmla="*/ 2804 h 2929"/>
                <a:gd name="T4" fmla="*/ 95 w 1498"/>
                <a:gd name="T5" fmla="*/ 2880 h 2929"/>
                <a:gd name="T6" fmla="*/ 229 w 1498"/>
                <a:gd name="T7" fmla="*/ 2919 h 2929"/>
                <a:gd name="T8" fmla="*/ 324 w 1498"/>
                <a:gd name="T9" fmla="*/ 2909 h 2929"/>
                <a:gd name="T10" fmla="*/ 467 w 1498"/>
                <a:gd name="T11" fmla="*/ 2899 h 2929"/>
                <a:gd name="T12" fmla="*/ 620 w 1498"/>
                <a:gd name="T13" fmla="*/ 2871 h 2929"/>
                <a:gd name="T14" fmla="*/ 620 w 1498"/>
                <a:gd name="T15" fmla="*/ 2871 h 2929"/>
                <a:gd name="T16" fmla="*/ 677 w 1498"/>
                <a:gd name="T17" fmla="*/ 2499 h 2929"/>
                <a:gd name="T18" fmla="*/ 744 w 1498"/>
                <a:gd name="T19" fmla="*/ 2508 h 2929"/>
                <a:gd name="T20" fmla="*/ 706 w 1498"/>
                <a:gd name="T21" fmla="*/ 2432 h 2929"/>
                <a:gd name="T22" fmla="*/ 715 w 1498"/>
                <a:gd name="T23" fmla="*/ 2298 h 2929"/>
                <a:gd name="T24" fmla="*/ 1116 w 1498"/>
                <a:gd name="T25" fmla="*/ 1545 h 2929"/>
                <a:gd name="T26" fmla="*/ 1135 w 1498"/>
                <a:gd name="T27" fmla="*/ 1354 h 2929"/>
                <a:gd name="T28" fmla="*/ 1268 w 1498"/>
                <a:gd name="T29" fmla="*/ 1059 h 2929"/>
                <a:gd name="T30" fmla="*/ 1469 w 1498"/>
                <a:gd name="T31" fmla="*/ 820 h 2929"/>
                <a:gd name="T32" fmla="*/ 1449 w 1498"/>
                <a:gd name="T33" fmla="*/ 677 h 2929"/>
                <a:gd name="T34" fmla="*/ 1469 w 1498"/>
                <a:gd name="T35" fmla="*/ 477 h 2929"/>
                <a:gd name="T36" fmla="*/ 1421 w 1498"/>
                <a:gd name="T37" fmla="*/ 0 h 2929"/>
                <a:gd name="T38" fmla="*/ 1421 w 1498"/>
                <a:gd name="T39" fmla="*/ 0 h 2929"/>
                <a:gd name="T40" fmla="*/ 1182 w 1498"/>
                <a:gd name="T41" fmla="*/ 19 h 2929"/>
                <a:gd name="T42" fmla="*/ 982 w 1498"/>
                <a:gd name="T43" fmla="*/ 58 h 2929"/>
                <a:gd name="T44" fmla="*/ 887 w 1498"/>
                <a:gd name="T45" fmla="*/ 19 h 2929"/>
                <a:gd name="T46" fmla="*/ 763 w 1498"/>
                <a:gd name="T47" fmla="*/ 115 h 2929"/>
                <a:gd name="T48" fmla="*/ 677 w 1498"/>
                <a:gd name="T49" fmla="*/ 115 h 2929"/>
                <a:gd name="T50" fmla="*/ 582 w 1498"/>
                <a:gd name="T51" fmla="*/ 105 h 2929"/>
                <a:gd name="T52" fmla="*/ 486 w 1498"/>
                <a:gd name="T53" fmla="*/ 115 h 2929"/>
                <a:gd name="T54" fmla="*/ 486 w 1498"/>
                <a:gd name="T55" fmla="*/ 115 h 2929"/>
                <a:gd name="T56" fmla="*/ 486 w 1498"/>
                <a:gd name="T57" fmla="*/ 162 h 2929"/>
                <a:gd name="T58" fmla="*/ 477 w 1498"/>
                <a:gd name="T59" fmla="*/ 248 h 2929"/>
                <a:gd name="T60" fmla="*/ 467 w 1498"/>
                <a:gd name="T61" fmla="*/ 343 h 2929"/>
                <a:gd name="T62" fmla="*/ 496 w 1498"/>
                <a:gd name="T63" fmla="*/ 534 h 2929"/>
                <a:gd name="T64" fmla="*/ 563 w 1498"/>
                <a:gd name="T65" fmla="*/ 620 h 2929"/>
                <a:gd name="T66" fmla="*/ 572 w 1498"/>
                <a:gd name="T67" fmla="*/ 734 h 2929"/>
                <a:gd name="T68" fmla="*/ 582 w 1498"/>
                <a:gd name="T69" fmla="*/ 849 h 2929"/>
                <a:gd name="T70" fmla="*/ 610 w 1498"/>
                <a:gd name="T71" fmla="*/ 935 h 2929"/>
                <a:gd name="T72" fmla="*/ 687 w 1498"/>
                <a:gd name="T73" fmla="*/ 963 h 2929"/>
                <a:gd name="T74" fmla="*/ 668 w 1498"/>
                <a:gd name="T75" fmla="*/ 1049 h 2929"/>
                <a:gd name="T76" fmla="*/ 715 w 1498"/>
                <a:gd name="T77" fmla="*/ 1106 h 2929"/>
                <a:gd name="T78" fmla="*/ 801 w 1498"/>
                <a:gd name="T79" fmla="*/ 1373 h 2929"/>
                <a:gd name="T80" fmla="*/ 877 w 1498"/>
                <a:gd name="T81" fmla="*/ 1450 h 2929"/>
                <a:gd name="T82" fmla="*/ 830 w 1498"/>
                <a:gd name="T83" fmla="*/ 1583 h 2929"/>
                <a:gd name="T84" fmla="*/ 773 w 1498"/>
                <a:gd name="T85" fmla="*/ 1679 h 2929"/>
                <a:gd name="T86" fmla="*/ 706 w 1498"/>
                <a:gd name="T87" fmla="*/ 1764 h 2929"/>
                <a:gd name="T88" fmla="*/ 563 w 1498"/>
                <a:gd name="T89" fmla="*/ 1822 h 2929"/>
                <a:gd name="T90" fmla="*/ 534 w 1498"/>
                <a:gd name="T91" fmla="*/ 1993 h 2929"/>
                <a:gd name="T92" fmla="*/ 439 w 1498"/>
                <a:gd name="T93" fmla="*/ 2117 h 2929"/>
                <a:gd name="T94" fmla="*/ 343 w 1498"/>
                <a:gd name="T95" fmla="*/ 2260 h 2929"/>
                <a:gd name="T96" fmla="*/ 277 w 1498"/>
                <a:gd name="T97" fmla="*/ 2413 h 2929"/>
                <a:gd name="T98" fmla="*/ 191 w 1498"/>
                <a:gd name="T99" fmla="*/ 2508 h 2929"/>
                <a:gd name="T100" fmla="*/ 143 w 1498"/>
                <a:gd name="T101" fmla="*/ 2623 h 2929"/>
                <a:gd name="T102" fmla="*/ 76 w 1498"/>
                <a:gd name="T103" fmla="*/ 2699 h 2929"/>
                <a:gd name="T104" fmla="*/ 38 w 1498"/>
                <a:gd name="T105" fmla="*/ 2775 h 2929"/>
                <a:gd name="T106" fmla="*/ 0 w 1498"/>
                <a:gd name="T107" fmla="*/ 2804 h 2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98" h="2929">
                  <a:moveTo>
                    <a:pt x="0" y="2804"/>
                  </a:moveTo>
                  <a:lnTo>
                    <a:pt x="0" y="2804"/>
                  </a:lnTo>
                  <a:cubicBezTo>
                    <a:pt x="95" y="2880"/>
                    <a:pt x="95" y="2880"/>
                    <a:pt x="95" y="2880"/>
                  </a:cubicBezTo>
                  <a:cubicBezTo>
                    <a:pt x="143" y="2899"/>
                    <a:pt x="181" y="2919"/>
                    <a:pt x="229" y="2919"/>
                  </a:cubicBezTo>
                  <a:cubicBezTo>
                    <a:pt x="257" y="2919"/>
                    <a:pt x="296" y="2899"/>
                    <a:pt x="324" y="2909"/>
                  </a:cubicBezTo>
                  <a:cubicBezTo>
                    <a:pt x="381" y="2919"/>
                    <a:pt x="410" y="2928"/>
                    <a:pt x="467" y="2899"/>
                  </a:cubicBezTo>
                  <a:cubicBezTo>
                    <a:pt x="506" y="2880"/>
                    <a:pt x="563" y="2871"/>
                    <a:pt x="620" y="2871"/>
                  </a:cubicBezTo>
                  <a:lnTo>
                    <a:pt x="620" y="2871"/>
                  </a:lnTo>
                  <a:cubicBezTo>
                    <a:pt x="620" y="2747"/>
                    <a:pt x="534" y="2585"/>
                    <a:pt x="677" y="2499"/>
                  </a:cubicBezTo>
                  <a:cubicBezTo>
                    <a:pt x="706" y="2489"/>
                    <a:pt x="734" y="2518"/>
                    <a:pt x="744" y="2508"/>
                  </a:cubicBezTo>
                  <a:cubicBezTo>
                    <a:pt x="753" y="2499"/>
                    <a:pt x="706" y="2442"/>
                    <a:pt x="706" y="2432"/>
                  </a:cubicBezTo>
                  <a:cubicBezTo>
                    <a:pt x="687" y="2394"/>
                    <a:pt x="715" y="2337"/>
                    <a:pt x="715" y="2298"/>
                  </a:cubicBezTo>
                  <a:cubicBezTo>
                    <a:pt x="792" y="2051"/>
                    <a:pt x="935" y="1726"/>
                    <a:pt x="1116" y="1545"/>
                  </a:cubicBezTo>
                  <a:cubicBezTo>
                    <a:pt x="1144" y="1517"/>
                    <a:pt x="1135" y="1393"/>
                    <a:pt x="1135" y="1354"/>
                  </a:cubicBezTo>
                  <a:cubicBezTo>
                    <a:pt x="1144" y="1240"/>
                    <a:pt x="1221" y="1145"/>
                    <a:pt x="1268" y="1059"/>
                  </a:cubicBezTo>
                  <a:cubicBezTo>
                    <a:pt x="1326" y="963"/>
                    <a:pt x="1411" y="906"/>
                    <a:pt x="1469" y="820"/>
                  </a:cubicBezTo>
                  <a:cubicBezTo>
                    <a:pt x="1497" y="773"/>
                    <a:pt x="1459" y="725"/>
                    <a:pt x="1449" y="677"/>
                  </a:cubicBezTo>
                  <a:cubicBezTo>
                    <a:pt x="1421" y="601"/>
                    <a:pt x="1431" y="553"/>
                    <a:pt x="1469" y="477"/>
                  </a:cubicBezTo>
                  <a:cubicBezTo>
                    <a:pt x="1440" y="315"/>
                    <a:pt x="1421" y="153"/>
                    <a:pt x="1421" y="0"/>
                  </a:cubicBezTo>
                  <a:lnTo>
                    <a:pt x="1421" y="0"/>
                  </a:lnTo>
                  <a:cubicBezTo>
                    <a:pt x="1354" y="0"/>
                    <a:pt x="1249" y="10"/>
                    <a:pt x="1182" y="19"/>
                  </a:cubicBezTo>
                  <a:cubicBezTo>
                    <a:pt x="1116" y="29"/>
                    <a:pt x="1040" y="67"/>
                    <a:pt x="982" y="58"/>
                  </a:cubicBezTo>
                  <a:cubicBezTo>
                    <a:pt x="944" y="58"/>
                    <a:pt x="915" y="10"/>
                    <a:pt x="887" y="19"/>
                  </a:cubicBezTo>
                  <a:cubicBezTo>
                    <a:pt x="811" y="19"/>
                    <a:pt x="820" y="105"/>
                    <a:pt x="763" y="115"/>
                  </a:cubicBezTo>
                  <a:cubicBezTo>
                    <a:pt x="734" y="124"/>
                    <a:pt x="696" y="105"/>
                    <a:pt x="677" y="115"/>
                  </a:cubicBezTo>
                  <a:cubicBezTo>
                    <a:pt x="639" y="134"/>
                    <a:pt x="620" y="134"/>
                    <a:pt x="582" y="105"/>
                  </a:cubicBezTo>
                  <a:cubicBezTo>
                    <a:pt x="486" y="115"/>
                    <a:pt x="486" y="115"/>
                    <a:pt x="486" y="115"/>
                  </a:cubicBezTo>
                  <a:lnTo>
                    <a:pt x="486" y="115"/>
                  </a:lnTo>
                  <a:cubicBezTo>
                    <a:pt x="486" y="134"/>
                    <a:pt x="486" y="143"/>
                    <a:pt x="486" y="162"/>
                  </a:cubicBezTo>
                  <a:cubicBezTo>
                    <a:pt x="477" y="191"/>
                    <a:pt x="477" y="220"/>
                    <a:pt x="477" y="248"/>
                  </a:cubicBezTo>
                  <a:cubicBezTo>
                    <a:pt x="477" y="286"/>
                    <a:pt x="410" y="286"/>
                    <a:pt x="467" y="343"/>
                  </a:cubicBezTo>
                  <a:cubicBezTo>
                    <a:pt x="563" y="429"/>
                    <a:pt x="458" y="448"/>
                    <a:pt x="496" y="534"/>
                  </a:cubicBezTo>
                  <a:cubicBezTo>
                    <a:pt x="515" y="563"/>
                    <a:pt x="544" y="582"/>
                    <a:pt x="563" y="620"/>
                  </a:cubicBezTo>
                  <a:cubicBezTo>
                    <a:pt x="572" y="649"/>
                    <a:pt x="563" y="696"/>
                    <a:pt x="572" y="734"/>
                  </a:cubicBezTo>
                  <a:cubicBezTo>
                    <a:pt x="601" y="801"/>
                    <a:pt x="572" y="792"/>
                    <a:pt x="582" y="849"/>
                  </a:cubicBezTo>
                  <a:cubicBezTo>
                    <a:pt x="582" y="868"/>
                    <a:pt x="591" y="925"/>
                    <a:pt x="610" y="935"/>
                  </a:cubicBezTo>
                  <a:cubicBezTo>
                    <a:pt x="639" y="944"/>
                    <a:pt x="687" y="916"/>
                    <a:pt x="687" y="963"/>
                  </a:cubicBezTo>
                  <a:cubicBezTo>
                    <a:pt x="687" y="982"/>
                    <a:pt x="668" y="1011"/>
                    <a:pt x="668" y="1049"/>
                  </a:cubicBezTo>
                  <a:cubicBezTo>
                    <a:pt x="668" y="1087"/>
                    <a:pt x="687" y="1087"/>
                    <a:pt x="715" y="1106"/>
                  </a:cubicBezTo>
                  <a:cubicBezTo>
                    <a:pt x="792" y="1126"/>
                    <a:pt x="734" y="1307"/>
                    <a:pt x="801" y="1373"/>
                  </a:cubicBezTo>
                  <a:cubicBezTo>
                    <a:pt x="811" y="1383"/>
                    <a:pt x="897" y="1421"/>
                    <a:pt x="877" y="1450"/>
                  </a:cubicBezTo>
                  <a:cubicBezTo>
                    <a:pt x="839" y="1497"/>
                    <a:pt x="830" y="1517"/>
                    <a:pt x="830" y="1583"/>
                  </a:cubicBezTo>
                  <a:cubicBezTo>
                    <a:pt x="820" y="1612"/>
                    <a:pt x="792" y="1650"/>
                    <a:pt x="773" y="1679"/>
                  </a:cubicBezTo>
                  <a:cubicBezTo>
                    <a:pt x="763" y="1707"/>
                    <a:pt x="744" y="1755"/>
                    <a:pt x="706" y="1764"/>
                  </a:cubicBezTo>
                  <a:cubicBezTo>
                    <a:pt x="639" y="1774"/>
                    <a:pt x="591" y="1707"/>
                    <a:pt x="563" y="1822"/>
                  </a:cubicBezTo>
                  <a:cubicBezTo>
                    <a:pt x="553" y="1879"/>
                    <a:pt x="563" y="1936"/>
                    <a:pt x="534" y="1993"/>
                  </a:cubicBezTo>
                  <a:cubicBezTo>
                    <a:pt x="486" y="2070"/>
                    <a:pt x="439" y="1984"/>
                    <a:pt x="439" y="2117"/>
                  </a:cubicBezTo>
                  <a:cubicBezTo>
                    <a:pt x="439" y="2222"/>
                    <a:pt x="391" y="2194"/>
                    <a:pt x="343" y="2260"/>
                  </a:cubicBezTo>
                  <a:cubicBezTo>
                    <a:pt x="324" y="2298"/>
                    <a:pt x="305" y="2384"/>
                    <a:pt x="277" y="2413"/>
                  </a:cubicBezTo>
                  <a:cubicBezTo>
                    <a:pt x="219" y="2451"/>
                    <a:pt x="210" y="2432"/>
                    <a:pt x="191" y="2508"/>
                  </a:cubicBezTo>
                  <a:cubicBezTo>
                    <a:pt x="181" y="2565"/>
                    <a:pt x="153" y="2585"/>
                    <a:pt x="143" y="2623"/>
                  </a:cubicBezTo>
                  <a:cubicBezTo>
                    <a:pt x="134" y="2661"/>
                    <a:pt x="114" y="2690"/>
                    <a:pt x="76" y="2699"/>
                  </a:cubicBezTo>
                  <a:cubicBezTo>
                    <a:pt x="48" y="2709"/>
                    <a:pt x="48" y="2756"/>
                    <a:pt x="38" y="2775"/>
                  </a:cubicBezTo>
                  <a:cubicBezTo>
                    <a:pt x="29" y="2794"/>
                    <a:pt x="19" y="2804"/>
                    <a:pt x="0" y="280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 name="Freeform 57"/>
            <p:cNvSpPr>
              <a:spLocks noChangeArrowheads="1"/>
            </p:cNvSpPr>
            <p:nvPr/>
          </p:nvSpPr>
          <p:spPr bwMode="auto">
            <a:xfrm>
              <a:off x="15233426" y="7007985"/>
              <a:ext cx="866982" cy="672175"/>
            </a:xfrm>
            <a:custGeom>
              <a:avLst/>
              <a:gdLst>
                <a:gd name="T0" fmla="*/ 1287 w 1746"/>
                <a:gd name="T1" fmla="*/ 20 h 1355"/>
                <a:gd name="T2" fmla="*/ 1287 w 1746"/>
                <a:gd name="T3" fmla="*/ 20 h 1355"/>
                <a:gd name="T4" fmla="*/ 1268 w 1746"/>
                <a:gd name="T5" fmla="*/ 58 h 1355"/>
                <a:gd name="T6" fmla="*/ 1259 w 1746"/>
                <a:gd name="T7" fmla="*/ 115 h 1355"/>
                <a:gd name="T8" fmla="*/ 1268 w 1746"/>
                <a:gd name="T9" fmla="*/ 162 h 1355"/>
                <a:gd name="T10" fmla="*/ 1335 w 1746"/>
                <a:gd name="T11" fmla="*/ 162 h 1355"/>
                <a:gd name="T12" fmla="*/ 1344 w 1746"/>
                <a:gd name="T13" fmla="*/ 115 h 1355"/>
                <a:gd name="T14" fmla="*/ 1392 w 1746"/>
                <a:gd name="T15" fmla="*/ 96 h 1355"/>
                <a:gd name="T16" fmla="*/ 1478 w 1746"/>
                <a:gd name="T17" fmla="*/ 124 h 1355"/>
                <a:gd name="T18" fmla="*/ 1478 w 1746"/>
                <a:gd name="T19" fmla="*/ 124 h 1355"/>
                <a:gd name="T20" fmla="*/ 1583 w 1746"/>
                <a:gd name="T21" fmla="*/ 277 h 1355"/>
                <a:gd name="T22" fmla="*/ 1650 w 1746"/>
                <a:gd name="T23" fmla="*/ 400 h 1355"/>
                <a:gd name="T24" fmla="*/ 1707 w 1746"/>
                <a:gd name="T25" fmla="*/ 524 h 1355"/>
                <a:gd name="T26" fmla="*/ 1573 w 1746"/>
                <a:gd name="T27" fmla="*/ 791 h 1355"/>
                <a:gd name="T28" fmla="*/ 1506 w 1746"/>
                <a:gd name="T29" fmla="*/ 982 h 1355"/>
                <a:gd name="T30" fmla="*/ 1478 w 1746"/>
                <a:gd name="T31" fmla="*/ 1220 h 1355"/>
                <a:gd name="T32" fmla="*/ 1478 w 1746"/>
                <a:gd name="T33" fmla="*/ 1220 h 1355"/>
                <a:gd name="T34" fmla="*/ 1239 w 1746"/>
                <a:gd name="T35" fmla="*/ 1239 h 1355"/>
                <a:gd name="T36" fmla="*/ 1039 w 1746"/>
                <a:gd name="T37" fmla="*/ 1278 h 1355"/>
                <a:gd name="T38" fmla="*/ 944 w 1746"/>
                <a:gd name="T39" fmla="*/ 1239 h 1355"/>
                <a:gd name="T40" fmla="*/ 820 w 1746"/>
                <a:gd name="T41" fmla="*/ 1335 h 1355"/>
                <a:gd name="T42" fmla="*/ 734 w 1746"/>
                <a:gd name="T43" fmla="*/ 1335 h 1355"/>
                <a:gd name="T44" fmla="*/ 639 w 1746"/>
                <a:gd name="T45" fmla="*/ 1325 h 1355"/>
                <a:gd name="T46" fmla="*/ 543 w 1746"/>
                <a:gd name="T47" fmla="*/ 1335 h 1355"/>
                <a:gd name="T48" fmla="*/ 543 w 1746"/>
                <a:gd name="T49" fmla="*/ 1335 h 1355"/>
                <a:gd name="T50" fmla="*/ 391 w 1746"/>
                <a:gd name="T51" fmla="*/ 1201 h 1355"/>
                <a:gd name="T52" fmla="*/ 305 w 1746"/>
                <a:gd name="T53" fmla="*/ 1115 h 1355"/>
                <a:gd name="T54" fmla="*/ 219 w 1746"/>
                <a:gd name="T55" fmla="*/ 1049 h 1355"/>
                <a:gd name="T56" fmla="*/ 200 w 1746"/>
                <a:gd name="T57" fmla="*/ 953 h 1355"/>
                <a:gd name="T58" fmla="*/ 152 w 1746"/>
                <a:gd name="T59" fmla="*/ 858 h 1355"/>
                <a:gd name="T60" fmla="*/ 152 w 1746"/>
                <a:gd name="T61" fmla="*/ 657 h 1355"/>
                <a:gd name="T62" fmla="*/ 0 w 1746"/>
                <a:gd name="T63" fmla="*/ 467 h 1355"/>
                <a:gd name="T64" fmla="*/ 57 w 1746"/>
                <a:gd name="T65" fmla="*/ 381 h 1355"/>
                <a:gd name="T66" fmla="*/ 29 w 1746"/>
                <a:gd name="T67" fmla="*/ 267 h 1355"/>
                <a:gd name="T68" fmla="*/ 86 w 1746"/>
                <a:gd name="T69" fmla="*/ 229 h 1355"/>
                <a:gd name="T70" fmla="*/ 162 w 1746"/>
                <a:gd name="T71" fmla="*/ 220 h 1355"/>
                <a:gd name="T72" fmla="*/ 162 w 1746"/>
                <a:gd name="T73" fmla="*/ 220 h 1355"/>
                <a:gd name="T74" fmla="*/ 238 w 1746"/>
                <a:gd name="T75" fmla="*/ 306 h 1355"/>
                <a:gd name="T76" fmla="*/ 391 w 1746"/>
                <a:gd name="T77" fmla="*/ 191 h 1355"/>
                <a:gd name="T78" fmla="*/ 553 w 1746"/>
                <a:gd name="T79" fmla="*/ 267 h 1355"/>
                <a:gd name="T80" fmla="*/ 715 w 1746"/>
                <a:gd name="T81" fmla="*/ 267 h 1355"/>
                <a:gd name="T82" fmla="*/ 915 w 1746"/>
                <a:gd name="T83" fmla="*/ 191 h 1355"/>
                <a:gd name="T84" fmla="*/ 1087 w 1746"/>
                <a:gd name="T85" fmla="*/ 29 h 1355"/>
                <a:gd name="T86" fmla="*/ 1135 w 1746"/>
                <a:gd name="T87" fmla="*/ 0 h 1355"/>
                <a:gd name="T88" fmla="*/ 1173 w 1746"/>
                <a:gd name="T89" fmla="*/ 20 h 1355"/>
                <a:gd name="T90" fmla="*/ 1201 w 1746"/>
                <a:gd name="T91" fmla="*/ 10 h 1355"/>
                <a:gd name="T92" fmla="*/ 1221 w 1746"/>
                <a:gd name="T93" fmla="*/ 10 h 1355"/>
                <a:gd name="T94" fmla="*/ 1287 w 1746"/>
                <a:gd name="T95" fmla="*/ 20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746" h="1355">
                  <a:moveTo>
                    <a:pt x="1287" y="20"/>
                  </a:moveTo>
                  <a:lnTo>
                    <a:pt x="1287" y="20"/>
                  </a:lnTo>
                  <a:cubicBezTo>
                    <a:pt x="1278" y="29"/>
                    <a:pt x="1268" y="48"/>
                    <a:pt x="1268" y="58"/>
                  </a:cubicBezTo>
                  <a:cubicBezTo>
                    <a:pt x="1268" y="77"/>
                    <a:pt x="1259" y="96"/>
                    <a:pt x="1259" y="115"/>
                  </a:cubicBezTo>
                  <a:cubicBezTo>
                    <a:pt x="1259" y="134"/>
                    <a:pt x="1268" y="153"/>
                    <a:pt x="1268" y="162"/>
                  </a:cubicBezTo>
                  <a:cubicBezTo>
                    <a:pt x="1287" y="172"/>
                    <a:pt x="1325" y="172"/>
                    <a:pt x="1335" y="162"/>
                  </a:cubicBezTo>
                  <a:cubicBezTo>
                    <a:pt x="1344" y="144"/>
                    <a:pt x="1335" y="124"/>
                    <a:pt x="1344" y="115"/>
                  </a:cubicBezTo>
                  <a:cubicBezTo>
                    <a:pt x="1364" y="86"/>
                    <a:pt x="1373" y="105"/>
                    <a:pt x="1392" y="96"/>
                  </a:cubicBezTo>
                  <a:cubicBezTo>
                    <a:pt x="1411" y="96"/>
                    <a:pt x="1468" y="105"/>
                    <a:pt x="1478" y="124"/>
                  </a:cubicBezTo>
                  <a:lnTo>
                    <a:pt x="1478" y="124"/>
                  </a:lnTo>
                  <a:cubicBezTo>
                    <a:pt x="1459" y="153"/>
                    <a:pt x="1564" y="258"/>
                    <a:pt x="1583" y="277"/>
                  </a:cubicBezTo>
                  <a:cubicBezTo>
                    <a:pt x="1640" y="315"/>
                    <a:pt x="1678" y="315"/>
                    <a:pt x="1650" y="400"/>
                  </a:cubicBezTo>
                  <a:cubicBezTo>
                    <a:pt x="1611" y="495"/>
                    <a:pt x="1745" y="448"/>
                    <a:pt x="1707" y="524"/>
                  </a:cubicBezTo>
                  <a:cubicBezTo>
                    <a:pt x="1669" y="619"/>
                    <a:pt x="1573" y="677"/>
                    <a:pt x="1573" y="791"/>
                  </a:cubicBezTo>
                  <a:cubicBezTo>
                    <a:pt x="1583" y="848"/>
                    <a:pt x="1516" y="924"/>
                    <a:pt x="1506" y="982"/>
                  </a:cubicBezTo>
                  <a:cubicBezTo>
                    <a:pt x="1488" y="1068"/>
                    <a:pt x="1478" y="1144"/>
                    <a:pt x="1478" y="1220"/>
                  </a:cubicBezTo>
                  <a:lnTo>
                    <a:pt x="1478" y="1220"/>
                  </a:lnTo>
                  <a:cubicBezTo>
                    <a:pt x="1411" y="1220"/>
                    <a:pt x="1306" y="1230"/>
                    <a:pt x="1239" y="1239"/>
                  </a:cubicBezTo>
                  <a:cubicBezTo>
                    <a:pt x="1173" y="1249"/>
                    <a:pt x="1097" y="1287"/>
                    <a:pt x="1039" y="1278"/>
                  </a:cubicBezTo>
                  <a:cubicBezTo>
                    <a:pt x="1001" y="1278"/>
                    <a:pt x="972" y="1230"/>
                    <a:pt x="944" y="1239"/>
                  </a:cubicBezTo>
                  <a:cubicBezTo>
                    <a:pt x="868" y="1239"/>
                    <a:pt x="877" y="1325"/>
                    <a:pt x="820" y="1335"/>
                  </a:cubicBezTo>
                  <a:cubicBezTo>
                    <a:pt x="791" y="1344"/>
                    <a:pt x="753" y="1325"/>
                    <a:pt x="734" y="1335"/>
                  </a:cubicBezTo>
                  <a:cubicBezTo>
                    <a:pt x="696" y="1354"/>
                    <a:pt x="677" y="1354"/>
                    <a:pt x="639" y="1325"/>
                  </a:cubicBezTo>
                  <a:cubicBezTo>
                    <a:pt x="543" y="1335"/>
                    <a:pt x="543" y="1335"/>
                    <a:pt x="543" y="1335"/>
                  </a:cubicBezTo>
                  <a:lnTo>
                    <a:pt x="543" y="1335"/>
                  </a:lnTo>
                  <a:cubicBezTo>
                    <a:pt x="515" y="1287"/>
                    <a:pt x="429" y="1239"/>
                    <a:pt x="391" y="1201"/>
                  </a:cubicBezTo>
                  <a:cubicBezTo>
                    <a:pt x="343" y="1173"/>
                    <a:pt x="314" y="1182"/>
                    <a:pt x="305" y="1115"/>
                  </a:cubicBezTo>
                  <a:cubicBezTo>
                    <a:pt x="296" y="1068"/>
                    <a:pt x="229" y="1087"/>
                    <a:pt x="219" y="1049"/>
                  </a:cubicBezTo>
                  <a:cubicBezTo>
                    <a:pt x="200" y="1020"/>
                    <a:pt x="210" y="991"/>
                    <a:pt x="200" y="953"/>
                  </a:cubicBezTo>
                  <a:cubicBezTo>
                    <a:pt x="191" y="915"/>
                    <a:pt x="162" y="886"/>
                    <a:pt x="152" y="858"/>
                  </a:cubicBezTo>
                  <a:cubicBezTo>
                    <a:pt x="143" y="791"/>
                    <a:pt x="152" y="724"/>
                    <a:pt x="152" y="657"/>
                  </a:cubicBezTo>
                  <a:cubicBezTo>
                    <a:pt x="152" y="553"/>
                    <a:pt x="38" y="553"/>
                    <a:pt x="0" y="467"/>
                  </a:cubicBezTo>
                  <a:cubicBezTo>
                    <a:pt x="19" y="429"/>
                    <a:pt x="67" y="429"/>
                    <a:pt x="57" y="381"/>
                  </a:cubicBezTo>
                  <a:cubicBezTo>
                    <a:pt x="57" y="343"/>
                    <a:pt x="9" y="287"/>
                    <a:pt x="29" y="267"/>
                  </a:cubicBezTo>
                  <a:cubicBezTo>
                    <a:pt x="47" y="249"/>
                    <a:pt x="57" y="229"/>
                    <a:pt x="86" y="229"/>
                  </a:cubicBezTo>
                  <a:cubicBezTo>
                    <a:pt x="124" y="229"/>
                    <a:pt x="162" y="296"/>
                    <a:pt x="162" y="220"/>
                  </a:cubicBezTo>
                  <a:lnTo>
                    <a:pt x="162" y="220"/>
                  </a:lnTo>
                  <a:cubicBezTo>
                    <a:pt x="238" y="306"/>
                    <a:pt x="238" y="306"/>
                    <a:pt x="238" y="306"/>
                  </a:cubicBezTo>
                  <a:cubicBezTo>
                    <a:pt x="324" y="400"/>
                    <a:pt x="343" y="258"/>
                    <a:pt x="391" y="191"/>
                  </a:cubicBezTo>
                  <a:cubicBezTo>
                    <a:pt x="429" y="153"/>
                    <a:pt x="496" y="267"/>
                    <a:pt x="553" y="267"/>
                  </a:cubicBezTo>
                  <a:cubicBezTo>
                    <a:pt x="629" y="267"/>
                    <a:pt x="648" y="296"/>
                    <a:pt x="715" y="267"/>
                  </a:cubicBezTo>
                  <a:cubicBezTo>
                    <a:pt x="772" y="239"/>
                    <a:pt x="915" y="287"/>
                    <a:pt x="915" y="191"/>
                  </a:cubicBezTo>
                  <a:cubicBezTo>
                    <a:pt x="915" y="96"/>
                    <a:pt x="1020" y="67"/>
                    <a:pt x="1087" y="29"/>
                  </a:cubicBezTo>
                  <a:cubicBezTo>
                    <a:pt x="1106" y="20"/>
                    <a:pt x="1125" y="0"/>
                    <a:pt x="1135" y="0"/>
                  </a:cubicBezTo>
                  <a:cubicBezTo>
                    <a:pt x="1154" y="10"/>
                    <a:pt x="1163" y="20"/>
                    <a:pt x="1173" y="20"/>
                  </a:cubicBezTo>
                  <a:cubicBezTo>
                    <a:pt x="1192" y="20"/>
                    <a:pt x="1192" y="10"/>
                    <a:pt x="1201" y="10"/>
                  </a:cubicBezTo>
                  <a:cubicBezTo>
                    <a:pt x="1211" y="10"/>
                    <a:pt x="1211" y="10"/>
                    <a:pt x="1221" y="10"/>
                  </a:cubicBezTo>
                  <a:cubicBezTo>
                    <a:pt x="1287" y="20"/>
                    <a:pt x="1287" y="20"/>
                    <a:pt x="1287" y="20"/>
                  </a:cubicBezTo>
                </a:path>
              </a:pathLst>
            </a:custGeom>
            <a:grpFill/>
            <a:ln w="28575" cap="flat" cmpd="sng">
              <a:solidFill>
                <a:schemeClr val="bg1"/>
              </a:solidFill>
              <a:bevel/>
              <a:headEnd/>
              <a:tailEnd/>
            </a:ln>
            <a:effectLst/>
          </p:spPr>
          <p:txBody>
            <a:bodyPr wrap="none" anchor="ctr"/>
            <a:lstStyle/>
            <a:p>
              <a:endParaRPr lang="en-US"/>
            </a:p>
          </p:txBody>
        </p:sp>
        <p:sp>
          <p:nvSpPr>
            <p:cNvPr id="80" name="Freeform 58"/>
            <p:cNvSpPr>
              <a:spLocks noChangeArrowheads="1"/>
            </p:cNvSpPr>
            <p:nvPr/>
          </p:nvSpPr>
          <p:spPr bwMode="auto">
            <a:xfrm>
              <a:off x="17400882" y="7032069"/>
              <a:ext cx="735621" cy="884555"/>
            </a:xfrm>
            <a:custGeom>
              <a:avLst/>
              <a:gdLst>
                <a:gd name="T0" fmla="*/ 964 w 1480"/>
                <a:gd name="T1" fmla="*/ 1782 h 1783"/>
                <a:gd name="T2" fmla="*/ 964 w 1480"/>
                <a:gd name="T3" fmla="*/ 1782 h 1783"/>
                <a:gd name="T4" fmla="*/ 1068 w 1480"/>
                <a:gd name="T5" fmla="*/ 1754 h 1783"/>
                <a:gd name="T6" fmla="*/ 1145 w 1480"/>
                <a:gd name="T7" fmla="*/ 1649 h 1783"/>
                <a:gd name="T8" fmla="*/ 1097 w 1480"/>
                <a:gd name="T9" fmla="*/ 1487 h 1783"/>
                <a:gd name="T10" fmla="*/ 1088 w 1480"/>
                <a:gd name="T11" fmla="*/ 1325 h 1783"/>
                <a:gd name="T12" fmla="*/ 1212 w 1480"/>
                <a:gd name="T13" fmla="*/ 1191 h 1783"/>
                <a:gd name="T14" fmla="*/ 1231 w 1480"/>
                <a:gd name="T15" fmla="*/ 1067 h 1783"/>
                <a:gd name="T16" fmla="*/ 1383 w 1480"/>
                <a:gd name="T17" fmla="*/ 981 h 1783"/>
                <a:gd name="T18" fmla="*/ 1383 w 1480"/>
                <a:gd name="T19" fmla="*/ 981 h 1783"/>
                <a:gd name="T20" fmla="*/ 1440 w 1480"/>
                <a:gd name="T21" fmla="*/ 886 h 1783"/>
                <a:gd name="T22" fmla="*/ 1383 w 1480"/>
                <a:gd name="T23" fmla="*/ 705 h 1783"/>
                <a:gd name="T24" fmla="*/ 1374 w 1480"/>
                <a:gd name="T25" fmla="*/ 619 h 1783"/>
                <a:gd name="T26" fmla="*/ 1393 w 1480"/>
                <a:gd name="T27" fmla="*/ 543 h 1783"/>
                <a:gd name="T28" fmla="*/ 1335 w 1480"/>
                <a:gd name="T29" fmla="*/ 447 h 1783"/>
                <a:gd name="T30" fmla="*/ 1240 w 1480"/>
                <a:gd name="T31" fmla="*/ 333 h 1783"/>
                <a:gd name="T32" fmla="*/ 1173 w 1480"/>
                <a:gd name="T33" fmla="*/ 134 h 1783"/>
                <a:gd name="T34" fmla="*/ 1097 w 1480"/>
                <a:gd name="T35" fmla="*/ 19 h 1783"/>
                <a:gd name="T36" fmla="*/ 1097 w 1480"/>
                <a:gd name="T37" fmla="*/ 19 h 1783"/>
                <a:gd name="T38" fmla="*/ 840 w 1480"/>
                <a:gd name="T39" fmla="*/ 76 h 1783"/>
                <a:gd name="T40" fmla="*/ 706 w 1480"/>
                <a:gd name="T41" fmla="*/ 29 h 1783"/>
                <a:gd name="T42" fmla="*/ 611 w 1480"/>
                <a:gd name="T43" fmla="*/ 96 h 1783"/>
                <a:gd name="T44" fmla="*/ 487 w 1480"/>
                <a:gd name="T45" fmla="*/ 10 h 1783"/>
                <a:gd name="T46" fmla="*/ 487 w 1480"/>
                <a:gd name="T47" fmla="*/ 10 h 1783"/>
                <a:gd name="T48" fmla="*/ 420 w 1480"/>
                <a:gd name="T49" fmla="*/ 48 h 1783"/>
                <a:gd name="T50" fmla="*/ 353 w 1480"/>
                <a:gd name="T51" fmla="*/ 76 h 1783"/>
                <a:gd name="T52" fmla="*/ 306 w 1480"/>
                <a:gd name="T53" fmla="*/ 67 h 1783"/>
                <a:gd name="T54" fmla="*/ 229 w 1480"/>
                <a:gd name="T55" fmla="*/ 143 h 1783"/>
                <a:gd name="T56" fmla="*/ 67 w 1480"/>
                <a:gd name="T57" fmla="*/ 239 h 1783"/>
                <a:gd name="T58" fmla="*/ 67 w 1480"/>
                <a:gd name="T59" fmla="*/ 239 h 1783"/>
                <a:gd name="T60" fmla="*/ 0 w 1480"/>
                <a:gd name="T61" fmla="*/ 314 h 1783"/>
                <a:gd name="T62" fmla="*/ 0 w 1480"/>
                <a:gd name="T63" fmla="*/ 314 h 1783"/>
                <a:gd name="T64" fmla="*/ 48 w 1480"/>
                <a:gd name="T65" fmla="*/ 438 h 1783"/>
                <a:gd name="T66" fmla="*/ 105 w 1480"/>
                <a:gd name="T67" fmla="*/ 505 h 1783"/>
                <a:gd name="T68" fmla="*/ 191 w 1480"/>
                <a:gd name="T69" fmla="*/ 657 h 1783"/>
                <a:gd name="T70" fmla="*/ 229 w 1480"/>
                <a:gd name="T71" fmla="*/ 867 h 1783"/>
                <a:gd name="T72" fmla="*/ 172 w 1480"/>
                <a:gd name="T73" fmla="*/ 1086 h 1783"/>
                <a:gd name="T74" fmla="*/ 172 w 1480"/>
                <a:gd name="T75" fmla="*/ 1086 h 1783"/>
                <a:gd name="T76" fmla="*/ 191 w 1480"/>
                <a:gd name="T77" fmla="*/ 1105 h 1783"/>
                <a:gd name="T78" fmla="*/ 363 w 1480"/>
                <a:gd name="T79" fmla="*/ 1268 h 1783"/>
                <a:gd name="T80" fmla="*/ 515 w 1480"/>
                <a:gd name="T81" fmla="*/ 1372 h 1783"/>
                <a:gd name="T82" fmla="*/ 706 w 1480"/>
                <a:gd name="T83" fmla="*/ 1515 h 1783"/>
                <a:gd name="T84" fmla="*/ 897 w 1480"/>
                <a:gd name="T85" fmla="*/ 1706 h 1783"/>
                <a:gd name="T86" fmla="*/ 964 w 1480"/>
                <a:gd name="T87" fmla="*/ 1782 h 1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80" h="1783">
                  <a:moveTo>
                    <a:pt x="964" y="1782"/>
                  </a:moveTo>
                  <a:lnTo>
                    <a:pt x="964" y="1782"/>
                  </a:lnTo>
                  <a:cubicBezTo>
                    <a:pt x="1068" y="1754"/>
                    <a:pt x="1068" y="1754"/>
                    <a:pt x="1068" y="1754"/>
                  </a:cubicBezTo>
                  <a:cubicBezTo>
                    <a:pt x="1088" y="1744"/>
                    <a:pt x="1135" y="1678"/>
                    <a:pt x="1145" y="1649"/>
                  </a:cubicBezTo>
                  <a:cubicBezTo>
                    <a:pt x="1183" y="1582"/>
                    <a:pt x="1050" y="1563"/>
                    <a:pt x="1097" y="1487"/>
                  </a:cubicBezTo>
                  <a:cubicBezTo>
                    <a:pt x="1126" y="1458"/>
                    <a:pt x="1078" y="1382"/>
                    <a:pt x="1088" y="1325"/>
                  </a:cubicBezTo>
                  <a:cubicBezTo>
                    <a:pt x="1097" y="1220"/>
                    <a:pt x="1278" y="1344"/>
                    <a:pt x="1212" y="1191"/>
                  </a:cubicBezTo>
                  <a:cubicBezTo>
                    <a:pt x="1193" y="1134"/>
                    <a:pt x="1193" y="1105"/>
                    <a:pt x="1231" y="1067"/>
                  </a:cubicBezTo>
                  <a:cubicBezTo>
                    <a:pt x="1269" y="1039"/>
                    <a:pt x="1345" y="1001"/>
                    <a:pt x="1383" y="981"/>
                  </a:cubicBezTo>
                  <a:lnTo>
                    <a:pt x="1383" y="981"/>
                  </a:lnTo>
                  <a:cubicBezTo>
                    <a:pt x="1412" y="953"/>
                    <a:pt x="1479" y="924"/>
                    <a:pt x="1440" y="886"/>
                  </a:cubicBezTo>
                  <a:cubicBezTo>
                    <a:pt x="1364" y="810"/>
                    <a:pt x="1393" y="800"/>
                    <a:pt x="1383" y="705"/>
                  </a:cubicBezTo>
                  <a:cubicBezTo>
                    <a:pt x="1383" y="676"/>
                    <a:pt x="1374" y="648"/>
                    <a:pt x="1374" y="619"/>
                  </a:cubicBezTo>
                  <a:cubicBezTo>
                    <a:pt x="1364" y="590"/>
                    <a:pt x="1450" y="571"/>
                    <a:pt x="1393" y="543"/>
                  </a:cubicBezTo>
                  <a:cubicBezTo>
                    <a:pt x="1364" y="524"/>
                    <a:pt x="1355" y="486"/>
                    <a:pt x="1335" y="447"/>
                  </a:cubicBezTo>
                  <a:cubicBezTo>
                    <a:pt x="1317" y="400"/>
                    <a:pt x="1269" y="400"/>
                    <a:pt x="1240" y="333"/>
                  </a:cubicBezTo>
                  <a:cubicBezTo>
                    <a:pt x="1212" y="277"/>
                    <a:pt x="1193" y="201"/>
                    <a:pt x="1173" y="134"/>
                  </a:cubicBezTo>
                  <a:cubicBezTo>
                    <a:pt x="1154" y="105"/>
                    <a:pt x="1107" y="57"/>
                    <a:pt x="1097" y="19"/>
                  </a:cubicBezTo>
                  <a:lnTo>
                    <a:pt x="1097" y="19"/>
                  </a:lnTo>
                  <a:cubicBezTo>
                    <a:pt x="1050" y="57"/>
                    <a:pt x="897" y="96"/>
                    <a:pt x="840" y="76"/>
                  </a:cubicBezTo>
                  <a:cubicBezTo>
                    <a:pt x="792" y="57"/>
                    <a:pt x="763" y="0"/>
                    <a:pt x="706" y="29"/>
                  </a:cubicBezTo>
                  <a:cubicBezTo>
                    <a:pt x="668" y="48"/>
                    <a:pt x="659" y="96"/>
                    <a:pt x="611" y="96"/>
                  </a:cubicBezTo>
                  <a:cubicBezTo>
                    <a:pt x="544" y="96"/>
                    <a:pt x="554" y="29"/>
                    <a:pt x="487" y="10"/>
                  </a:cubicBezTo>
                  <a:lnTo>
                    <a:pt x="487" y="10"/>
                  </a:lnTo>
                  <a:cubicBezTo>
                    <a:pt x="420" y="48"/>
                    <a:pt x="420" y="48"/>
                    <a:pt x="420" y="48"/>
                  </a:cubicBezTo>
                  <a:cubicBezTo>
                    <a:pt x="401" y="57"/>
                    <a:pt x="382" y="76"/>
                    <a:pt x="353" y="76"/>
                  </a:cubicBezTo>
                  <a:cubicBezTo>
                    <a:pt x="334" y="76"/>
                    <a:pt x="325" y="67"/>
                    <a:pt x="306" y="67"/>
                  </a:cubicBezTo>
                  <a:cubicBezTo>
                    <a:pt x="277" y="67"/>
                    <a:pt x="239" y="114"/>
                    <a:pt x="229" y="143"/>
                  </a:cubicBezTo>
                  <a:cubicBezTo>
                    <a:pt x="191" y="210"/>
                    <a:pt x="153" y="258"/>
                    <a:pt x="67" y="239"/>
                  </a:cubicBezTo>
                  <a:lnTo>
                    <a:pt x="67" y="239"/>
                  </a:lnTo>
                  <a:cubicBezTo>
                    <a:pt x="0" y="314"/>
                    <a:pt x="0" y="314"/>
                    <a:pt x="0" y="314"/>
                  </a:cubicBezTo>
                  <a:lnTo>
                    <a:pt x="0" y="314"/>
                  </a:lnTo>
                  <a:cubicBezTo>
                    <a:pt x="20" y="342"/>
                    <a:pt x="20" y="428"/>
                    <a:pt x="48" y="438"/>
                  </a:cubicBezTo>
                  <a:cubicBezTo>
                    <a:pt x="77" y="457"/>
                    <a:pt x="125" y="457"/>
                    <a:pt x="105" y="505"/>
                  </a:cubicBezTo>
                  <a:cubicBezTo>
                    <a:pt x="77" y="600"/>
                    <a:pt x="143" y="590"/>
                    <a:pt x="191" y="657"/>
                  </a:cubicBezTo>
                  <a:cubicBezTo>
                    <a:pt x="229" y="714"/>
                    <a:pt x="220" y="791"/>
                    <a:pt x="229" y="867"/>
                  </a:cubicBezTo>
                  <a:cubicBezTo>
                    <a:pt x="172" y="1086"/>
                    <a:pt x="172" y="1086"/>
                    <a:pt x="172" y="1086"/>
                  </a:cubicBezTo>
                  <a:lnTo>
                    <a:pt x="172" y="1086"/>
                  </a:lnTo>
                  <a:cubicBezTo>
                    <a:pt x="182" y="1096"/>
                    <a:pt x="182" y="1096"/>
                    <a:pt x="191" y="1105"/>
                  </a:cubicBezTo>
                  <a:cubicBezTo>
                    <a:pt x="267" y="1153"/>
                    <a:pt x="306" y="1239"/>
                    <a:pt x="363" y="1268"/>
                  </a:cubicBezTo>
                  <a:cubicBezTo>
                    <a:pt x="430" y="1315"/>
                    <a:pt x="420" y="1353"/>
                    <a:pt x="515" y="1372"/>
                  </a:cubicBezTo>
                  <a:cubicBezTo>
                    <a:pt x="573" y="1392"/>
                    <a:pt x="649" y="1477"/>
                    <a:pt x="706" y="1515"/>
                  </a:cubicBezTo>
                  <a:cubicBezTo>
                    <a:pt x="773" y="1563"/>
                    <a:pt x="830" y="1649"/>
                    <a:pt x="897" y="1706"/>
                  </a:cubicBezTo>
                  <a:cubicBezTo>
                    <a:pt x="926" y="1744"/>
                    <a:pt x="954" y="1764"/>
                    <a:pt x="964" y="178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1" name="Freeform 59"/>
            <p:cNvSpPr>
              <a:spLocks noChangeArrowheads="1"/>
            </p:cNvSpPr>
            <p:nvPr/>
          </p:nvSpPr>
          <p:spPr bwMode="auto">
            <a:xfrm>
              <a:off x="16822894" y="7178765"/>
              <a:ext cx="691834" cy="497015"/>
            </a:xfrm>
            <a:custGeom>
              <a:avLst/>
              <a:gdLst>
                <a:gd name="T0" fmla="*/ 0 w 1392"/>
                <a:gd name="T1" fmla="*/ 868 h 1002"/>
                <a:gd name="T2" fmla="*/ 0 w 1392"/>
                <a:gd name="T3" fmla="*/ 868 h 1002"/>
                <a:gd name="T4" fmla="*/ 10 w 1392"/>
                <a:gd name="T5" fmla="*/ 725 h 1002"/>
                <a:gd name="T6" fmla="*/ 105 w 1392"/>
                <a:gd name="T7" fmla="*/ 572 h 1002"/>
                <a:gd name="T8" fmla="*/ 153 w 1392"/>
                <a:gd name="T9" fmla="*/ 295 h 1002"/>
                <a:gd name="T10" fmla="*/ 315 w 1392"/>
                <a:gd name="T11" fmla="*/ 200 h 1002"/>
                <a:gd name="T12" fmla="*/ 467 w 1392"/>
                <a:gd name="T13" fmla="*/ 143 h 1002"/>
                <a:gd name="T14" fmla="*/ 744 w 1392"/>
                <a:gd name="T15" fmla="*/ 181 h 1002"/>
                <a:gd name="T16" fmla="*/ 933 w 1392"/>
                <a:gd name="T17" fmla="*/ 124 h 1002"/>
                <a:gd name="T18" fmla="*/ 1048 w 1392"/>
                <a:gd name="T19" fmla="*/ 0 h 1002"/>
                <a:gd name="T20" fmla="*/ 1162 w 1392"/>
                <a:gd name="T21" fmla="*/ 19 h 1002"/>
                <a:gd name="T22" fmla="*/ 1162 w 1392"/>
                <a:gd name="T23" fmla="*/ 19 h 1002"/>
                <a:gd name="T24" fmla="*/ 1210 w 1392"/>
                <a:gd name="T25" fmla="*/ 143 h 1002"/>
                <a:gd name="T26" fmla="*/ 1267 w 1392"/>
                <a:gd name="T27" fmla="*/ 210 h 1002"/>
                <a:gd name="T28" fmla="*/ 1353 w 1392"/>
                <a:gd name="T29" fmla="*/ 362 h 1002"/>
                <a:gd name="T30" fmla="*/ 1391 w 1392"/>
                <a:gd name="T31" fmla="*/ 572 h 1002"/>
                <a:gd name="T32" fmla="*/ 1334 w 1392"/>
                <a:gd name="T33" fmla="*/ 791 h 1002"/>
                <a:gd name="T34" fmla="*/ 1334 w 1392"/>
                <a:gd name="T35" fmla="*/ 791 h 1002"/>
                <a:gd name="T36" fmla="*/ 1086 w 1392"/>
                <a:gd name="T37" fmla="*/ 877 h 1002"/>
                <a:gd name="T38" fmla="*/ 943 w 1392"/>
                <a:gd name="T39" fmla="*/ 915 h 1002"/>
                <a:gd name="T40" fmla="*/ 858 w 1392"/>
                <a:gd name="T41" fmla="*/ 906 h 1002"/>
                <a:gd name="T42" fmla="*/ 734 w 1392"/>
                <a:gd name="T43" fmla="*/ 992 h 1002"/>
                <a:gd name="T44" fmla="*/ 591 w 1392"/>
                <a:gd name="T45" fmla="*/ 915 h 1002"/>
                <a:gd name="T46" fmla="*/ 219 w 1392"/>
                <a:gd name="T47" fmla="*/ 810 h 1002"/>
                <a:gd name="T48" fmla="*/ 0 w 1392"/>
                <a:gd name="T49" fmla="*/ 868 h 10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392" h="1002">
                  <a:moveTo>
                    <a:pt x="0" y="868"/>
                  </a:moveTo>
                  <a:lnTo>
                    <a:pt x="0" y="868"/>
                  </a:lnTo>
                  <a:cubicBezTo>
                    <a:pt x="10" y="725"/>
                    <a:pt x="10" y="725"/>
                    <a:pt x="10" y="725"/>
                  </a:cubicBezTo>
                  <a:cubicBezTo>
                    <a:pt x="48" y="667"/>
                    <a:pt x="57" y="629"/>
                    <a:pt x="105" y="572"/>
                  </a:cubicBezTo>
                  <a:cubicBezTo>
                    <a:pt x="172" y="505"/>
                    <a:pt x="153" y="381"/>
                    <a:pt x="153" y="295"/>
                  </a:cubicBezTo>
                  <a:cubicBezTo>
                    <a:pt x="153" y="191"/>
                    <a:pt x="258" y="267"/>
                    <a:pt x="315" y="200"/>
                  </a:cubicBezTo>
                  <a:cubicBezTo>
                    <a:pt x="372" y="133"/>
                    <a:pt x="400" y="172"/>
                    <a:pt x="467" y="143"/>
                  </a:cubicBezTo>
                  <a:cubicBezTo>
                    <a:pt x="601" y="95"/>
                    <a:pt x="620" y="219"/>
                    <a:pt x="744" y="181"/>
                  </a:cubicBezTo>
                  <a:cubicBezTo>
                    <a:pt x="801" y="172"/>
                    <a:pt x="876" y="162"/>
                    <a:pt x="933" y="124"/>
                  </a:cubicBezTo>
                  <a:cubicBezTo>
                    <a:pt x="981" y="95"/>
                    <a:pt x="1000" y="38"/>
                    <a:pt x="1048" y="0"/>
                  </a:cubicBezTo>
                  <a:cubicBezTo>
                    <a:pt x="1162" y="19"/>
                    <a:pt x="1162" y="19"/>
                    <a:pt x="1162" y="19"/>
                  </a:cubicBezTo>
                  <a:lnTo>
                    <a:pt x="1162" y="19"/>
                  </a:lnTo>
                  <a:cubicBezTo>
                    <a:pt x="1182" y="47"/>
                    <a:pt x="1182" y="133"/>
                    <a:pt x="1210" y="143"/>
                  </a:cubicBezTo>
                  <a:cubicBezTo>
                    <a:pt x="1239" y="162"/>
                    <a:pt x="1287" y="162"/>
                    <a:pt x="1267" y="210"/>
                  </a:cubicBezTo>
                  <a:cubicBezTo>
                    <a:pt x="1239" y="305"/>
                    <a:pt x="1305" y="295"/>
                    <a:pt x="1353" y="362"/>
                  </a:cubicBezTo>
                  <a:cubicBezTo>
                    <a:pt x="1391" y="419"/>
                    <a:pt x="1382" y="496"/>
                    <a:pt x="1391" y="572"/>
                  </a:cubicBezTo>
                  <a:cubicBezTo>
                    <a:pt x="1334" y="791"/>
                    <a:pt x="1334" y="791"/>
                    <a:pt x="1334" y="791"/>
                  </a:cubicBezTo>
                  <a:lnTo>
                    <a:pt x="1334" y="791"/>
                  </a:lnTo>
                  <a:cubicBezTo>
                    <a:pt x="1210" y="734"/>
                    <a:pt x="1143" y="896"/>
                    <a:pt x="1086" y="877"/>
                  </a:cubicBezTo>
                  <a:cubicBezTo>
                    <a:pt x="1000" y="848"/>
                    <a:pt x="1000" y="896"/>
                    <a:pt x="943" y="915"/>
                  </a:cubicBezTo>
                  <a:cubicBezTo>
                    <a:pt x="905" y="925"/>
                    <a:pt x="886" y="906"/>
                    <a:pt x="858" y="906"/>
                  </a:cubicBezTo>
                  <a:cubicBezTo>
                    <a:pt x="763" y="906"/>
                    <a:pt x="754" y="925"/>
                    <a:pt x="734" y="992"/>
                  </a:cubicBezTo>
                  <a:cubicBezTo>
                    <a:pt x="706" y="1001"/>
                    <a:pt x="629" y="925"/>
                    <a:pt x="591" y="915"/>
                  </a:cubicBezTo>
                  <a:cubicBezTo>
                    <a:pt x="496" y="858"/>
                    <a:pt x="324" y="801"/>
                    <a:pt x="219" y="810"/>
                  </a:cubicBezTo>
                  <a:cubicBezTo>
                    <a:pt x="172" y="820"/>
                    <a:pt x="67" y="839"/>
                    <a:pt x="0" y="86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2" name="Freeform 60"/>
            <p:cNvSpPr>
              <a:spLocks noChangeArrowheads="1"/>
            </p:cNvSpPr>
            <p:nvPr/>
          </p:nvSpPr>
          <p:spPr bwMode="auto">
            <a:xfrm>
              <a:off x="16680586" y="6795605"/>
              <a:ext cx="753136" cy="880176"/>
            </a:xfrm>
            <a:custGeom>
              <a:avLst/>
              <a:gdLst>
                <a:gd name="T0" fmla="*/ 1515 w 1516"/>
                <a:gd name="T1" fmla="*/ 716 h 1774"/>
                <a:gd name="T2" fmla="*/ 1515 w 1516"/>
                <a:gd name="T3" fmla="*/ 716 h 1774"/>
                <a:gd name="T4" fmla="*/ 1448 w 1516"/>
                <a:gd name="T5" fmla="*/ 791 h 1774"/>
                <a:gd name="T6" fmla="*/ 1448 w 1516"/>
                <a:gd name="T7" fmla="*/ 791 h 1774"/>
                <a:gd name="T8" fmla="*/ 1334 w 1516"/>
                <a:gd name="T9" fmla="*/ 772 h 1774"/>
                <a:gd name="T10" fmla="*/ 1219 w 1516"/>
                <a:gd name="T11" fmla="*/ 896 h 1774"/>
                <a:gd name="T12" fmla="*/ 1030 w 1516"/>
                <a:gd name="T13" fmla="*/ 953 h 1774"/>
                <a:gd name="T14" fmla="*/ 753 w 1516"/>
                <a:gd name="T15" fmla="*/ 915 h 1774"/>
                <a:gd name="T16" fmla="*/ 601 w 1516"/>
                <a:gd name="T17" fmla="*/ 972 h 1774"/>
                <a:gd name="T18" fmla="*/ 439 w 1516"/>
                <a:gd name="T19" fmla="*/ 1067 h 1774"/>
                <a:gd name="T20" fmla="*/ 391 w 1516"/>
                <a:gd name="T21" fmla="*/ 1344 h 1774"/>
                <a:gd name="T22" fmla="*/ 296 w 1516"/>
                <a:gd name="T23" fmla="*/ 1497 h 1774"/>
                <a:gd name="T24" fmla="*/ 286 w 1516"/>
                <a:gd name="T25" fmla="*/ 1640 h 1774"/>
                <a:gd name="T26" fmla="*/ 286 w 1516"/>
                <a:gd name="T27" fmla="*/ 1640 h 1774"/>
                <a:gd name="T28" fmla="*/ 219 w 1516"/>
                <a:gd name="T29" fmla="*/ 1716 h 1774"/>
                <a:gd name="T30" fmla="*/ 162 w 1516"/>
                <a:gd name="T31" fmla="*/ 1687 h 1774"/>
                <a:gd name="T32" fmla="*/ 86 w 1516"/>
                <a:gd name="T33" fmla="*/ 1602 h 1774"/>
                <a:gd name="T34" fmla="*/ 133 w 1516"/>
                <a:gd name="T35" fmla="*/ 1392 h 1774"/>
                <a:gd name="T36" fmla="*/ 105 w 1516"/>
                <a:gd name="T37" fmla="*/ 1277 h 1774"/>
                <a:gd name="T38" fmla="*/ 67 w 1516"/>
                <a:gd name="T39" fmla="*/ 1172 h 1774"/>
                <a:gd name="T40" fmla="*/ 143 w 1516"/>
                <a:gd name="T41" fmla="*/ 1039 h 1774"/>
                <a:gd name="T42" fmla="*/ 114 w 1516"/>
                <a:gd name="T43" fmla="*/ 944 h 1774"/>
                <a:gd name="T44" fmla="*/ 105 w 1516"/>
                <a:gd name="T45" fmla="*/ 858 h 1774"/>
                <a:gd name="T46" fmla="*/ 143 w 1516"/>
                <a:gd name="T47" fmla="*/ 696 h 1774"/>
                <a:gd name="T48" fmla="*/ 162 w 1516"/>
                <a:gd name="T49" fmla="*/ 563 h 1774"/>
                <a:gd name="T50" fmla="*/ 133 w 1516"/>
                <a:gd name="T51" fmla="*/ 496 h 1774"/>
                <a:gd name="T52" fmla="*/ 200 w 1516"/>
                <a:gd name="T53" fmla="*/ 439 h 1774"/>
                <a:gd name="T54" fmla="*/ 248 w 1516"/>
                <a:gd name="T55" fmla="*/ 429 h 1774"/>
                <a:gd name="T56" fmla="*/ 248 w 1516"/>
                <a:gd name="T57" fmla="*/ 229 h 1774"/>
                <a:gd name="T58" fmla="*/ 248 w 1516"/>
                <a:gd name="T59" fmla="*/ 229 h 1774"/>
                <a:gd name="T60" fmla="*/ 315 w 1516"/>
                <a:gd name="T61" fmla="*/ 201 h 1774"/>
                <a:gd name="T62" fmla="*/ 401 w 1516"/>
                <a:gd name="T63" fmla="*/ 134 h 1774"/>
                <a:gd name="T64" fmla="*/ 401 w 1516"/>
                <a:gd name="T65" fmla="*/ 67 h 1774"/>
                <a:gd name="T66" fmla="*/ 401 w 1516"/>
                <a:gd name="T67" fmla="*/ 67 h 1774"/>
                <a:gd name="T68" fmla="*/ 448 w 1516"/>
                <a:gd name="T69" fmla="*/ 57 h 1774"/>
                <a:gd name="T70" fmla="*/ 553 w 1516"/>
                <a:gd name="T71" fmla="*/ 10 h 1774"/>
                <a:gd name="T72" fmla="*/ 753 w 1516"/>
                <a:gd name="T73" fmla="*/ 57 h 1774"/>
                <a:gd name="T74" fmla="*/ 877 w 1516"/>
                <a:gd name="T75" fmla="*/ 191 h 1774"/>
                <a:gd name="T76" fmla="*/ 944 w 1516"/>
                <a:gd name="T77" fmla="*/ 201 h 1774"/>
                <a:gd name="T78" fmla="*/ 982 w 1516"/>
                <a:gd name="T79" fmla="*/ 229 h 1774"/>
                <a:gd name="T80" fmla="*/ 1020 w 1516"/>
                <a:gd name="T81" fmla="*/ 248 h 1774"/>
                <a:gd name="T82" fmla="*/ 1068 w 1516"/>
                <a:gd name="T83" fmla="*/ 277 h 1774"/>
                <a:gd name="T84" fmla="*/ 1116 w 1516"/>
                <a:gd name="T85" fmla="*/ 267 h 1774"/>
                <a:gd name="T86" fmla="*/ 1191 w 1516"/>
                <a:gd name="T87" fmla="*/ 296 h 1774"/>
                <a:gd name="T88" fmla="*/ 1229 w 1516"/>
                <a:gd name="T89" fmla="*/ 429 h 1774"/>
                <a:gd name="T90" fmla="*/ 1315 w 1516"/>
                <a:gd name="T91" fmla="*/ 496 h 1774"/>
                <a:gd name="T92" fmla="*/ 1401 w 1516"/>
                <a:gd name="T93" fmla="*/ 534 h 1774"/>
                <a:gd name="T94" fmla="*/ 1515 w 1516"/>
                <a:gd name="T95" fmla="*/ 716 h 1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16" h="1774">
                  <a:moveTo>
                    <a:pt x="1515" y="716"/>
                  </a:moveTo>
                  <a:lnTo>
                    <a:pt x="1515" y="716"/>
                  </a:lnTo>
                  <a:cubicBezTo>
                    <a:pt x="1448" y="791"/>
                    <a:pt x="1448" y="791"/>
                    <a:pt x="1448" y="791"/>
                  </a:cubicBezTo>
                  <a:lnTo>
                    <a:pt x="1448" y="791"/>
                  </a:lnTo>
                  <a:cubicBezTo>
                    <a:pt x="1334" y="772"/>
                    <a:pt x="1334" y="772"/>
                    <a:pt x="1334" y="772"/>
                  </a:cubicBezTo>
                  <a:cubicBezTo>
                    <a:pt x="1286" y="810"/>
                    <a:pt x="1267" y="867"/>
                    <a:pt x="1219" y="896"/>
                  </a:cubicBezTo>
                  <a:cubicBezTo>
                    <a:pt x="1162" y="934"/>
                    <a:pt x="1087" y="944"/>
                    <a:pt x="1030" y="953"/>
                  </a:cubicBezTo>
                  <a:cubicBezTo>
                    <a:pt x="906" y="991"/>
                    <a:pt x="887" y="867"/>
                    <a:pt x="753" y="915"/>
                  </a:cubicBezTo>
                  <a:cubicBezTo>
                    <a:pt x="686" y="944"/>
                    <a:pt x="658" y="905"/>
                    <a:pt x="601" y="972"/>
                  </a:cubicBezTo>
                  <a:cubicBezTo>
                    <a:pt x="544" y="1039"/>
                    <a:pt x="439" y="963"/>
                    <a:pt x="439" y="1067"/>
                  </a:cubicBezTo>
                  <a:cubicBezTo>
                    <a:pt x="439" y="1153"/>
                    <a:pt x="458" y="1277"/>
                    <a:pt x="391" y="1344"/>
                  </a:cubicBezTo>
                  <a:cubicBezTo>
                    <a:pt x="343" y="1401"/>
                    <a:pt x="334" y="1439"/>
                    <a:pt x="296" y="1497"/>
                  </a:cubicBezTo>
                  <a:cubicBezTo>
                    <a:pt x="286" y="1640"/>
                    <a:pt x="286" y="1640"/>
                    <a:pt x="286" y="1640"/>
                  </a:cubicBezTo>
                  <a:lnTo>
                    <a:pt x="286" y="1640"/>
                  </a:lnTo>
                  <a:cubicBezTo>
                    <a:pt x="248" y="1659"/>
                    <a:pt x="219" y="1687"/>
                    <a:pt x="219" y="1716"/>
                  </a:cubicBezTo>
                  <a:cubicBezTo>
                    <a:pt x="219" y="1773"/>
                    <a:pt x="162" y="1707"/>
                    <a:pt x="162" y="1687"/>
                  </a:cubicBezTo>
                  <a:cubicBezTo>
                    <a:pt x="162" y="1592"/>
                    <a:pt x="105" y="1649"/>
                    <a:pt x="86" y="1602"/>
                  </a:cubicBezTo>
                  <a:cubicBezTo>
                    <a:pt x="48" y="1516"/>
                    <a:pt x="133" y="1458"/>
                    <a:pt x="133" y="1392"/>
                  </a:cubicBezTo>
                  <a:cubicBezTo>
                    <a:pt x="133" y="1344"/>
                    <a:pt x="114" y="1315"/>
                    <a:pt x="105" y="1277"/>
                  </a:cubicBezTo>
                  <a:cubicBezTo>
                    <a:pt x="95" y="1230"/>
                    <a:pt x="0" y="1191"/>
                    <a:pt x="67" y="1172"/>
                  </a:cubicBezTo>
                  <a:cubicBezTo>
                    <a:pt x="114" y="1144"/>
                    <a:pt x="133" y="1086"/>
                    <a:pt x="143" y="1039"/>
                  </a:cubicBezTo>
                  <a:cubicBezTo>
                    <a:pt x="152" y="982"/>
                    <a:pt x="181" y="963"/>
                    <a:pt x="114" y="944"/>
                  </a:cubicBezTo>
                  <a:cubicBezTo>
                    <a:pt x="76" y="944"/>
                    <a:pt x="95" y="886"/>
                    <a:pt x="105" y="858"/>
                  </a:cubicBezTo>
                  <a:cubicBezTo>
                    <a:pt x="143" y="800"/>
                    <a:pt x="172" y="762"/>
                    <a:pt x="143" y="696"/>
                  </a:cubicBezTo>
                  <a:cubicBezTo>
                    <a:pt x="124" y="639"/>
                    <a:pt x="143" y="611"/>
                    <a:pt x="162" y="563"/>
                  </a:cubicBezTo>
                  <a:cubicBezTo>
                    <a:pt x="172" y="525"/>
                    <a:pt x="124" y="525"/>
                    <a:pt x="133" y="496"/>
                  </a:cubicBezTo>
                  <a:cubicBezTo>
                    <a:pt x="133" y="487"/>
                    <a:pt x="181" y="429"/>
                    <a:pt x="200" y="439"/>
                  </a:cubicBezTo>
                  <a:cubicBezTo>
                    <a:pt x="219" y="439"/>
                    <a:pt x="229" y="458"/>
                    <a:pt x="248" y="429"/>
                  </a:cubicBezTo>
                  <a:cubicBezTo>
                    <a:pt x="277" y="391"/>
                    <a:pt x="248" y="277"/>
                    <a:pt x="248" y="229"/>
                  </a:cubicBezTo>
                  <a:lnTo>
                    <a:pt x="248" y="229"/>
                  </a:lnTo>
                  <a:cubicBezTo>
                    <a:pt x="315" y="201"/>
                    <a:pt x="315" y="201"/>
                    <a:pt x="315" y="201"/>
                  </a:cubicBezTo>
                  <a:cubicBezTo>
                    <a:pt x="343" y="191"/>
                    <a:pt x="381" y="153"/>
                    <a:pt x="401" y="134"/>
                  </a:cubicBezTo>
                  <a:cubicBezTo>
                    <a:pt x="410" y="124"/>
                    <a:pt x="401" y="86"/>
                    <a:pt x="401" y="67"/>
                  </a:cubicBezTo>
                  <a:lnTo>
                    <a:pt x="401" y="67"/>
                  </a:lnTo>
                  <a:cubicBezTo>
                    <a:pt x="419" y="57"/>
                    <a:pt x="439" y="67"/>
                    <a:pt x="448" y="57"/>
                  </a:cubicBezTo>
                  <a:cubicBezTo>
                    <a:pt x="486" y="39"/>
                    <a:pt x="515" y="10"/>
                    <a:pt x="553" y="10"/>
                  </a:cubicBezTo>
                  <a:cubicBezTo>
                    <a:pt x="582" y="0"/>
                    <a:pt x="744" y="39"/>
                    <a:pt x="753" y="57"/>
                  </a:cubicBezTo>
                  <a:cubicBezTo>
                    <a:pt x="791" y="105"/>
                    <a:pt x="820" y="172"/>
                    <a:pt x="877" y="191"/>
                  </a:cubicBezTo>
                  <a:cubicBezTo>
                    <a:pt x="906" y="220"/>
                    <a:pt x="896" y="210"/>
                    <a:pt x="944" y="201"/>
                  </a:cubicBezTo>
                  <a:cubicBezTo>
                    <a:pt x="973" y="201"/>
                    <a:pt x="973" y="201"/>
                    <a:pt x="982" y="229"/>
                  </a:cubicBezTo>
                  <a:cubicBezTo>
                    <a:pt x="982" y="248"/>
                    <a:pt x="1011" y="248"/>
                    <a:pt x="1020" y="248"/>
                  </a:cubicBezTo>
                  <a:cubicBezTo>
                    <a:pt x="1040" y="258"/>
                    <a:pt x="1058" y="258"/>
                    <a:pt x="1068" y="277"/>
                  </a:cubicBezTo>
                  <a:cubicBezTo>
                    <a:pt x="1097" y="296"/>
                    <a:pt x="1106" y="239"/>
                    <a:pt x="1116" y="267"/>
                  </a:cubicBezTo>
                  <a:cubicBezTo>
                    <a:pt x="1135" y="344"/>
                    <a:pt x="1162" y="248"/>
                    <a:pt x="1191" y="296"/>
                  </a:cubicBezTo>
                  <a:cubicBezTo>
                    <a:pt x="1210" y="334"/>
                    <a:pt x="1210" y="391"/>
                    <a:pt x="1229" y="429"/>
                  </a:cubicBezTo>
                  <a:cubicBezTo>
                    <a:pt x="1258" y="468"/>
                    <a:pt x="1277" y="477"/>
                    <a:pt x="1315" y="496"/>
                  </a:cubicBezTo>
                  <a:cubicBezTo>
                    <a:pt x="1344" y="515"/>
                    <a:pt x="1372" y="515"/>
                    <a:pt x="1401" y="534"/>
                  </a:cubicBezTo>
                  <a:cubicBezTo>
                    <a:pt x="1458" y="582"/>
                    <a:pt x="1477" y="658"/>
                    <a:pt x="1515" y="71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3" name="Freeform 61"/>
            <p:cNvSpPr>
              <a:spLocks noChangeArrowheads="1"/>
            </p:cNvSpPr>
            <p:nvPr/>
          </p:nvSpPr>
          <p:spPr bwMode="auto">
            <a:xfrm>
              <a:off x="16704670" y="6458422"/>
              <a:ext cx="956745" cy="700637"/>
            </a:xfrm>
            <a:custGeom>
              <a:avLst/>
              <a:gdLst>
                <a:gd name="T0" fmla="*/ 104 w 1926"/>
                <a:gd name="T1" fmla="*/ 38 h 1413"/>
                <a:gd name="T2" fmla="*/ 362 w 1926"/>
                <a:gd name="T3" fmla="*/ 10 h 1413"/>
                <a:gd name="T4" fmla="*/ 476 w 1926"/>
                <a:gd name="T5" fmla="*/ 10 h 1413"/>
                <a:gd name="T6" fmla="*/ 505 w 1926"/>
                <a:gd name="T7" fmla="*/ 124 h 1413"/>
                <a:gd name="T8" fmla="*/ 496 w 1926"/>
                <a:gd name="T9" fmla="*/ 181 h 1413"/>
                <a:gd name="T10" fmla="*/ 534 w 1926"/>
                <a:gd name="T11" fmla="*/ 210 h 1413"/>
                <a:gd name="T12" fmla="*/ 648 w 1926"/>
                <a:gd name="T13" fmla="*/ 172 h 1413"/>
                <a:gd name="T14" fmla="*/ 820 w 1926"/>
                <a:gd name="T15" fmla="*/ 191 h 1413"/>
                <a:gd name="T16" fmla="*/ 1058 w 1926"/>
                <a:gd name="T17" fmla="*/ 286 h 1413"/>
                <a:gd name="T18" fmla="*/ 1162 w 1926"/>
                <a:gd name="T19" fmla="*/ 334 h 1413"/>
                <a:gd name="T20" fmla="*/ 1372 w 1926"/>
                <a:gd name="T21" fmla="*/ 410 h 1413"/>
                <a:gd name="T22" fmla="*/ 1801 w 1926"/>
                <a:gd name="T23" fmla="*/ 649 h 1413"/>
                <a:gd name="T24" fmla="*/ 1744 w 1926"/>
                <a:gd name="T25" fmla="*/ 773 h 1413"/>
                <a:gd name="T26" fmla="*/ 1849 w 1926"/>
                <a:gd name="T27" fmla="*/ 906 h 1413"/>
                <a:gd name="T28" fmla="*/ 1915 w 1926"/>
                <a:gd name="T29" fmla="*/ 1078 h 1413"/>
                <a:gd name="T30" fmla="*/ 1887 w 1926"/>
                <a:gd name="T31" fmla="*/ 1164 h 1413"/>
                <a:gd name="T32" fmla="*/ 1753 w 1926"/>
                <a:gd name="T33" fmla="*/ 1230 h 1413"/>
                <a:gd name="T34" fmla="*/ 1629 w 1926"/>
                <a:gd name="T35" fmla="*/ 1297 h 1413"/>
                <a:gd name="T36" fmla="*/ 1467 w 1926"/>
                <a:gd name="T37" fmla="*/ 1393 h 1413"/>
                <a:gd name="T38" fmla="*/ 1267 w 1926"/>
                <a:gd name="T39" fmla="*/ 1173 h 1413"/>
                <a:gd name="T40" fmla="*/ 1143 w 1926"/>
                <a:gd name="T41" fmla="*/ 973 h 1413"/>
                <a:gd name="T42" fmla="*/ 1020 w 1926"/>
                <a:gd name="T43" fmla="*/ 954 h 1413"/>
                <a:gd name="T44" fmla="*/ 934 w 1926"/>
                <a:gd name="T45" fmla="*/ 906 h 1413"/>
                <a:gd name="T46" fmla="*/ 829 w 1926"/>
                <a:gd name="T47" fmla="*/ 868 h 1413"/>
                <a:gd name="T48" fmla="*/ 505 w 1926"/>
                <a:gd name="T49" fmla="*/ 687 h 1413"/>
                <a:gd name="T50" fmla="*/ 353 w 1926"/>
                <a:gd name="T51" fmla="*/ 744 h 1413"/>
                <a:gd name="T52" fmla="*/ 353 w 1926"/>
                <a:gd name="T53" fmla="*/ 811 h 1413"/>
                <a:gd name="T54" fmla="*/ 200 w 1926"/>
                <a:gd name="T55" fmla="*/ 906 h 1413"/>
                <a:gd name="T56" fmla="*/ 95 w 1926"/>
                <a:gd name="T57" fmla="*/ 906 h 1413"/>
                <a:gd name="T58" fmla="*/ 28 w 1926"/>
                <a:gd name="T59" fmla="*/ 878 h 1413"/>
                <a:gd name="T60" fmla="*/ 38 w 1926"/>
                <a:gd name="T61" fmla="*/ 773 h 1413"/>
                <a:gd name="T62" fmla="*/ 85 w 1926"/>
                <a:gd name="T63" fmla="*/ 725 h 1413"/>
                <a:gd name="T64" fmla="*/ 143 w 1926"/>
                <a:gd name="T65" fmla="*/ 639 h 1413"/>
                <a:gd name="T66" fmla="*/ 162 w 1926"/>
                <a:gd name="T67" fmla="*/ 553 h 1413"/>
                <a:gd name="T68" fmla="*/ 9 w 1926"/>
                <a:gd name="T69" fmla="*/ 487 h 1413"/>
                <a:gd name="T70" fmla="*/ 0 w 1926"/>
                <a:gd name="T71" fmla="*/ 487 h 1413"/>
                <a:gd name="T72" fmla="*/ 76 w 1926"/>
                <a:gd name="T73" fmla="*/ 344 h 1413"/>
                <a:gd name="T74" fmla="*/ 85 w 1926"/>
                <a:gd name="T75" fmla="*/ 153 h 1413"/>
                <a:gd name="T76" fmla="*/ 104 w 1926"/>
                <a:gd name="T77" fmla="*/ 58 h 1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26" h="1413">
                  <a:moveTo>
                    <a:pt x="104" y="38"/>
                  </a:moveTo>
                  <a:lnTo>
                    <a:pt x="104" y="38"/>
                  </a:lnTo>
                  <a:cubicBezTo>
                    <a:pt x="143" y="29"/>
                    <a:pt x="181" y="19"/>
                    <a:pt x="219" y="19"/>
                  </a:cubicBezTo>
                  <a:cubicBezTo>
                    <a:pt x="362" y="10"/>
                    <a:pt x="362" y="10"/>
                    <a:pt x="362" y="10"/>
                  </a:cubicBezTo>
                  <a:cubicBezTo>
                    <a:pt x="400" y="0"/>
                    <a:pt x="438" y="10"/>
                    <a:pt x="476" y="10"/>
                  </a:cubicBezTo>
                  <a:lnTo>
                    <a:pt x="476" y="10"/>
                  </a:lnTo>
                  <a:cubicBezTo>
                    <a:pt x="486" y="38"/>
                    <a:pt x="505" y="38"/>
                    <a:pt x="505" y="67"/>
                  </a:cubicBezTo>
                  <a:cubicBezTo>
                    <a:pt x="505" y="76"/>
                    <a:pt x="496" y="115"/>
                    <a:pt x="505" y="124"/>
                  </a:cubicBezTo>
                  <a:cubicBezTo>
                    <a:pt x="524" y="134"/>
                    <a:pt x="515" y="143"/>
                    <a:pt x="496" y="153"/>
                  </a:cubicBezTo>
                  <a:cubicBezTo>
                    <a:pt x="486" y="162"/>
                    <a:pt x="486" y="172"/>
                    <a:pt x="496" y="181"/>
                  </a:cubicBezTo>
                  <a:cubicBezTo>
                    <a:pt x="496" y="191"/>
                    <a:pt x="505" y="191"/>
                    <a:pt x="505" y="200"/>
                  </a:cubicBezTo>
                  <a:cubicBezTo>
                    <a:pt x="486" y="229"/>
                    <a:pt x="524" y="210"/>
                    <a:pt x="534" y="210"/>
                  </a:cubicBezTo>
                  <a:cubicBezTo>
                    <a:pt x="553" y="191"/>
                    <a:pt x="581" y="181"/>
                    <a:pt x="600" y="172"/>
                  </a:cubicBezTo>
                  <a:cubicBezTo>
                    <a:pt x="620" y="172"/>
                    <a:pt x="638" y="153"/>
                    <a:pt x="648" y="172"/>
                  </a:cubicBezTo>
                  <a:cubicBezTo>
                    <a:pt x="677" y="200"/>
                    <a:pt x="705" y="181"/>
                    <a:pt x="743" y="181"/>
                  </a:cubicBezTo>
                  <a:cubicBezTo>
                    <a:pt x="772" y="181"/>
                    <a:pt x="791" y="191"/>
                    <a:pt x="820" y="191"/>
                  </a:cubicBezTo>
                  <a:cubicBezTo>
                    <a:pt x="867" y="191"/>
                    <a:pt x="887" y="239"/>
                    <a:pt x="934" y="248"/>
                  </a:cubicBezTo>
                  <a:cubicBezTo>
                    <a:pt x="972" y="258"/>
                    <a:pt x="1020" y="267"/>
                    <a:pt x="1058" y="286"/>
                  </a:cubicBezTo>
                  <a:cubicBezTo>
                    <a:pt x="1077" y="296"/>
                    <a:pt x="1087" y="315"/>
                    <a:pt x="1096" y="325"/>
                  </a:cubicBezTo>
                  <a:cubicBezTo>
                    <a:pt x="1114" y="334"/>
                    <a:pt x="1153" y="315"/>
                    <a:pt x="1162" y="334"/>
                  </a:cubicBezTo>
                  <a:cubicBezTo>
                    <a:pt x="1181" y="344"/>
                    <a:pt x="1200" y="372"/>
                    <a:pt x="1219" y="382"/>
                  </a:cubicBezTo>
                  <a:cubicBezTo>
                    <a:pt x="1258" y="439"/>
                    <a:pt x="1324" y="429"/>
                    <a:pt x="1372" y="410"/>
                  </a:cubicBezTo>
                  <a:cubicBezTo>
                    <a:pt x="1477" y="362"/>
                    <a:pt x="1534" y="372"/>
                    <a:pt x="1591" y="467"/>
                  </a:cubicBezTo>
                  <a:cubicBezTo>
                    <a:pt x="1639" y="544"/>
                    <a:pt x="1725" y="601"/>
                    <a:pt x="1801" y="649"/>
                  </a:cubicBezTo>
                  <a:lnTo>
                    <a:pt x="1801" y="649"/>
                  </a:lnTo>
                  <a:cubicBezTo>
                    <a:pt x="1782" y="687"/>
                    <a:pt x="1744" y="725"/>
                    <a:pt x="1744" y="773"/>
                  </a:cubicBezTo>
                  <a:cubicBezTo>
                    <a:pt x="1734" y="821"/>
                    <a:pt x="1753" y="839"/>
                    <a:pt x="1801" y="849"/>
                  </a:cubicBezTo>
                  <a:cubicBezTo>
                    <a:pt x="1839" y="859"/>
                    <a:pt x="1839" y="868"/>
                    <a:pt x="1849" y="906"/>
                  </a:cubicBezTo>
                  <a:cubicBezTo>
                    <a:pt x="1858" y="925"/>
                    <a:pt x="1868" y="944"/>
                    <a:pt x="1877" y="973"/>
                  </a:cubicBezTo>
                  <a:cubicBezTo>
                    <a:pt x="1896" y="1001"/>
                    <a:pt x="1925" y="1030"/>
                    <a:pt x="1915" y="1078"/>
                  </a:cubicBezTo>
                  <a:cubicBezTo>
                    <a:pt x="1906" y="1106"/>
                    <a:pt x="1877" y="1135"/>
                    <a:pt x="1887" y="1164"/>
                  </a:cubicBezTo>
                  <a:lnTo>
                    <a:pt x="1887" y="1164"/>
                  </a:lnTo>
                  <a:cubicBezTo>
                    <a:pt x="1820" y="1202"/>
                    <a:pt x="1820" y="1202"/>
                    <a:pt x="1820" y="1202"/>
                  </a:cubicBezTo>
                  <a:cubicBezTo>
                    <a:pt x="1801" y="1211"/>
                    <a:pt x="1782" y="1230"/>
                    <a:pt x="1753" y="1230"/>
                  </a:cubicBezTo>
                  <a:cubicBezTo>
                    <a:pt x="1734" y="1230"/>
                    <a:pt x="1725" y="1221"/>
                    <a:pt x="1706" y="1221"/>
                  </a:cubicBezTo>
                  <a:cubicBezTo>
                    <a:pt x="1677" y="1221"/>
                    <a:pt x="1639" y="1268"/>
                    <a:pt x="1629" y="1297"/>
                  </a:cubicBezTo>
                  <a:cubicBezTo>
                    <a:pt x="1591" y="1364"/>
                    <a:pt x="1553" y="1412"/>
                    <a:pt x="1467" y="1393"/>
                  </a:cubicBezTo>
                  <a:lnTo>
                    <a:pt x="1467" y="1393"/>
                  </a:lnTo>
                  <a:cubicBezTo>
                    <a:pt x="1429" y="1335"/>
                    <a:pt x="1410" y="1259"/>
                    <a:pt x="1353" y="1211"/>
                  </a:cubicBezTo>
                  <a:cubicBezTo>
                    <a:pt x="1324" y="1192"/>
                    <a:pt x="1296" y="1192"/>
                    <a:pt x="1267" y="1173"/>
                  </a:cubicBezTo>
                  <a:cubicBezTo>
                    <a:pt x="1229" y="1154"/>
                    <a:pt x="1210" y="1145"/>
                    <a:pt x="1181" y="1106"/>
                  </a:cubicBezTo>
                  <a:cubicBezTo>
                    <a:pt x="1162" y="1068"/>
                    <a:pt x="1162" y="1011"/>
                    <a:pt x="1143" y="973"/>
                  </a:cubicBezTo>
                  <a:cubicBezTo>
                    <a:pt x="1114" y="925"/>
                    <a:pt x="1087" y="1021"/>
                    <a:pt x="1068" y="944"/>
                  </a:cubicBezTo>
                  <a:cubicBezTo>
                    <a:pt x="1058" y="916"/>
                    <a:pt x="1049" y="973"/>
                    <a:pt x="1020" y="954"/>
                  </a:cubicBezTo>
                  <a:cubicBezTo>
                    <a:pt x="1010" y="935"/>
                    <a:pt x="992" y="935"/>
                    <a:pt x="972" y="925"/>
                  </a:cubicBezTo>
                  <a:cubicBezTo>
                    <a:pt x="963" y="925"/>
                    <a:pt x="934" y="925"/>
                    <a:pt x="934" y="906"/>
                  </a:cubicBezTo>
                  <a:cubicBezTo>
                    <a:pt x="925" y="878"/>
                    <a:pt x="925" y="878"/>
                    <a:pt x="896" y="878"/>
                  </a:cubicBezTo>
                  <a:cubicBezTo>
                    <a:pt x="848" y="887"/>
                    <a:pt x="858" y="897"/>
                    <a:pt x="829" y="868"/>
                  </a:cubicBezTo>
                  <a:cubicBezTo>
                    <a:pt x="772" y="849"/>
                    <a:pt x="743" y="782"/>
                    <a:pt x="705" y="734"/>
                  </a:cubicBezTo>
                  <a:cubicBezTo>
                    <a:pt x="696" y="716"/>
                    <a:pt x="534" y="677"/>
                    <a:pt x="505" y="687"/>
                  </a:cubicBezTo>
                  <a:cubicBezTo>
                    <a:pt x="467" y="687"/>
                    <a:pt x="438" y="716"/>
                    <a:pt x="400" y="734"/>
                  </a:cubicBezTo>
                  <a:cubicBezTo>
                    <a:pt x="391" y="744"/>
                    <a:pt x="371" y="734"/>
                    <a:pt x="353" y="744"/>
                  </a:cubicBezTo>
                  <a:lnTo>
                    <a:pt x="353" y="744"/>
                  </a:lnTo>
                  <a:cubicBezTo>
                    <a:pt x="353" y="763"/>
                    <a:pt x="362" y="801"/>
                    <a:pt x="353" y="811"/>
                  </a:cubicBezTo>
                  <a:cubicBezTo>
                    <a:pt x="333" y="830"/>
                    <a:pt x="295" y="868"/>
                    <a:pt x="267" y="878"/>
                  </a:cubicBezTo>
                  <a:cubicBezTo>
                    <a:pt x="200" y="906"/>
                    <a:pt x="200" y="906"/>
                    <a:pt x="200" y="906"/>
                  </a:cubicBezTo>
                  <a:lnTo>
                    <a:pt x="200" y="906"/>
                  </a:lnTo>
                  <a:cubicBezTo>
                    <a:pt x="171" y="906"/>
                    <a:pt x="133" y="906"/>
                    <a:pt x="95" y="906"/>
                  </a:cubicBezTo>
                  <a:cubicBezTo>
                    <a:pt x="76" y="897"/>
                    <a:pt x="47" y="887"/>
                    <a:pt x="28" y="878"/>
                  </a:cubicBezTo>
                  <a:lnTo>
                    <a:pt x="28" y="878"/>
                  </a:lnTo>
                  <a:cubicBezTo>
                    <a:pt x="28" y="868"/>
                    <a:pt x="38" y="839"/>
                    <a:pt x="38" y="821"/>
                  </a:cubicBezTo>
                  <a:cubicBezTo>
                    <a:pt x="38" y="811"/>
                    <a:pt x="28" y="782"/>
                    <a:pt x="38" y="773"/>
                  </a:cubicBezTo>
                  <a:cubicBezTo>
                    <a:pt x="47" y="763"/>
                    <a:pt x="47" y="754"/>
                    <a:pt x="57" y="734"/>
                  </a:cubicBezTo>
                  <a:cubicBezTo>
                    <a:pt x="57" y="725"/>
                    <a:pt x="66" y="725"/>
                    <a:pt x="85" y="725"/>
                  </a:cubicBezTo>
                  <a:cubicBezTo>
                    <a:pt x="124" y="696"/>
                    <a:pt x="76" y="696"/>
                    <a:pt x="85" y="677"/>
                  </a:cubicBezTo>
                  <a:cubicBezTo>
                    <a:pt x="95" y="658"/>
                    <a:pt x="133" y="658"/>
                    <a:pt x="143" y="639"/>
                  </a:cubicBezTo>
                  <a:cubicBezTo>
                    <a:pt x="152" y="630"/>
                    <a:pt x="171" y="611"/>
                    <a:pt x="181" y="601"/>
                  </a:cubicBezTo>
                  <a:cubicBezTo>
                    <a:pt x="200" y="572"/>
                    <a:pt x="162" y="582"/>
                    <a:pt x="162" y="553"/>
                  </a:cubicBezTo>
                  <a:cubicBezTo>
                    <a:pt x="162" y="544"/>
                    <a:pt x="162" y="544"/>
                    <a:pt x="143" y="534"/>
                  </a:cubicBezTo>
                  <a:cubicBezTo>
                    <a:pt x="104" y="515"/>
                    <a:pt x="57" y="506"/>
                    <a:pt x="9" y="487"/>
                  </a:cubicBezTo>
                  <a:lnTo>
                    <a:pt x="9" y="487"/>
                  </a:lnTo>
                  <a:lnTo>
                    <a:pt x="0" y="487"/>
                  </a:lnTo>
                  <a:cubicBezTo>
                    <a:pt x="19" y="467"/>
                    <a:pt x="28" y="429"/>
                    <a:pt x="38" y="401"/>
                  </a:cubicBezTo>
                  <a:cubicBezTo>
                    <a:pt x="47" y="382"/>
                    <a:pt x="66" y="362"/>
                    <a:pt x="76" y="344"/>
                  </a:cubicBezTo>
                  <a:cubicBezTo>
                    <a:pt x="95" y="325"/>
                    <a:pt x="162" y="305"/>
                    <a:pt x="114" y="267"/>
                  </a:cubicBezTo>
                  <a:cubicBezTo>
                    <a:pt x="76" y="239"/>
                    <a:pt x="76" y="200"/>
                    <a:pt x="85" y="153"/>
                  </a:cubicBezTo>
                  <a:cubicBezTo>
                    <a:pt x="104" y="58"/>
                    <a:pt x="104" y="58"/>
                    <a:pt x="104" y="58"/>
                  </a:cubicBezTo>
                  <a:lnTo>
                    <a:pt x="104" y="58"/>
                  </a:lnTo>
                  <a:cubicBezTo>
                    <a:pt x="104" y="38"/>
                    <a:pt x="104" y="38"/>
                    <a:pt x="104" y="3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4" name="Freeform 62"/>
            <p:cNvSpPr>
              <a:spLocks noChangeArrowheads="1"/>
            </p:cNvSpPr>
            <p:nvPr/>
          </p:nvSpPr>
          <p:spPr bwMode="auto">
            <a:xfrm>
              <a:off x="17565084" y="6278885"/>
              <a:ext cx="908581" cy="801354"/>
            </a:xfrm>
            <a:custGeom>
              <a:avLst/>
              <a:gdLst>
                <a:gd name="T0" fmla="*/ 382 w 1832"/>
                <a:gd name="T1" fmla="*/ 86 h 1613"/>
                <a:gd name="T2" fmla="*/ 382 w 1832"/>
                <a:gd name="T3" fmla="*/ 86 h 1613"/>
                <a:gd name="T4" fmla="*/ 325 w 1832"/>
                <a:gd name="T5" fmla="*/ 171 h 1613"/>
                <a:gd name="T6" fmla="*/ 305 w 1832"/>
                <a:gd name="T7" fmla="*/ 248 h 1613"/>
                <a:gd name="T8" fmla="*/ 105 w 1832"/>
                <a:gd name="T9" fmla="*/ 295 h 1613"/>
                <a:gd name="T10" fmla="*/ 115 w 1832"/>
                <a:gd name="T11" fmla="*/ 400 h 1613"/>
                <a:gd name="T12" fmla="*/ 38 w 1832"/>
                <a:gd name="T13" fmla="*/ 486 h 1613"/>
                <a:gd name="T14" fmla="*/ 105 w 1832"/>
                <a:gd name="T15" fmla="*/ 667 h 1613"/>
                <a:gd name="T16" fmla="*/ 115 w 1832"/>
                <a:gd name="T17" fmla="*/ 896 h 1613"/>
                <a:gd name="T18" fmla="*/ 67 w 1832"/>
                <a:gd name="T19" fmla="*/ 1011 h 1613"/>
                <a:gd name="T20" fmla="*/ 67 w 1832"/>
                <a:gd name="T21" fmla="*/ 1011 h 1613"/>
                <a:gd name="T22" fmla="*/ 10 w 1832"/>
                <a:gd name="T23" fmla="*/ 1135 h 1613"/>
                <a:gd name="T24" fmla="*/ 67 w 1832"/>
                <a:gd name="T25" fmla="*/ 1211 h 1613"/>
                <a:gd name="T26" fmla="*/ 115 w 1832"/>
                <a:gd name="T27" fmla="*/ 1268 h 1613"/>
                <a:gd name="T28" fmla="*/ 143 w 1832"/>
                <a:gd name="T29" fmla="*/ 1335 h 1613"/>
                <a:gd name="T30" fmla="*/ 181 w 1832"/>
                <a:gd name="T31" fmla="*/ 1440 h 1613"/>
                <a:gd name="T32" fmla="*/ 153 w 1832"/>
                <a:gd name="T33" fmla="*/ 1526 h 1613"/>
                <a:gd name="T34" fmla="*/ 153 w 1832"/>
                <a:gd name="T35" fmla="*/ 1526 h 1613"/>
                <a:gd name="T36" fmla="*/ 277 w 1832"/>
                <a:gd name="T37" fmla="*/ 1612 h 1613"/>
                <a:gd name="T38" fmla="*/ 372 w 1832"/>
                <a:gd name="T39" fmla="*/ 1545 h 1613"/>
                <a:gd name="T40" fmla="*/ 506 w 1832"/>
                <a:gd name="T41" fmla="*/ 1592 h 1613"/>
                <a:gd name="T42" fmla="*/ 763 w 1832"/>
                <a:gd name="T43" fmla="*/ 1535 h 1613"/>
                <a:gd name="T44" fmla="*/ 763 w 1832"/>
                <a:gd name="T45" fmla="*/ 1535 h 1613"/>
                <a:gd name="T46" fmla="*/ 773 w 1832"/>
                <a:gd name="T47" fmla="*/ 1516 h 1613"/>
                <a:gd name="T48" fmla="*/ 820 w 1832"/>
                <a:gd name="T49" fmla="*/ 1211 h 1613"/>
                <a:gd name="T50" fmla="*/ 1173 w 1832"/>
                <a:gd name="T51" fmla="*/ 1058 h 1613"/>
                <a:gd name="T52" fmla="*/ 1211 w 1832"/>
                <a:gd name="T53" fmla="*/ 839 h 1613"/>
                <a:gd name="T54" fmla="*/ 1440 w 1832"/>
                <a:gd name="T55" fmla="*/ 696 h 1613"/>
                <a:gd name="T56" fmla="*/ 1564 w 1832"/>
                <a:gd name="T57" fmla="*/ 420 h 1613"/>
                <a:gd name="T58" fmla="*/ 1650 w 1832"/>
                <a:gd name="T59" fmla="*/ 343 h 1613"/>
                <a:gd name="T60" fmla="*/ 1755 w 1832"/>
                <a:gd name="T61" fmla="*/ 238 h 1613"/>
                <a:gd name="T62" fmla="*/ 1793 w 1832"/>
                <a:gd name="T63" fmla="*/ 124 h 1613"/>
                <a:gd name="T64" fmla="*/ 1802 w 1832"/>
                <a:gd name="T65" fmla="*/ 0 h 1613"/>
                <a:gd name="T66" fmla="*/ 1802 w 1832"/>
                <a:gd name="T67" fmla="*/ 0 h 1613"/>
                <a:gd name="T68" fmla="*/ 1602 w 1832"/>
                <a:gd name="T69" fmla="*/ 48 h 1613"/>
                <a:gd name="T70" fmla="*/ 1383 w 1832"/>
                <a:gd name="T71" fmla="*/ 86 h 1613"/>
                <a:gd name="T72" fmla="*/ 1240 w 1832"/>
                <a:gd name="T73" fmla="*/ 38 h 1613"/>
                <a:gd name="T74" fmla="*/ 1040 w 1832"/>
                <a:gd name="T75" fmla="*/ 105 h 1613"/>
                <a:gd name="T76" fmla="*/ 935 w 1832"/>
                <a:gd name="T77" fmla="*/ 66 h 1613"/>
                <a:gd name="T78" fmla="*/ 935 w 1832"/>
                <a:gd name="T79" fmla="*/ 66 h 1613"/>
                <a:gd name="T80" fmla="*/ 859 w 1832"/>
                <a:gd name="T81" fmla="*/ 66 h 1613"/>
                <a:gd name="T82" fmla="*/ 754 w 1832"/>
                <a:gd name="T83" fmla="*/ 105 h 1613"/>
                <a:gd name="T84" fmla="*/ 639 w 1832"/>
                <a:gd name="T85" fmla="*/ 95 h 1613"/>
                <a:gd name="T86" fmla="*/ 496 w 1832"/>
                <a:gd name="T87" fmla="*/ 66 h 1613"/>
                <a:gd name="T88" fmla="*/ 382 w 1832"/>
                <a:gd name="T89" fmla="*/ 86 h 16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32" h="1613">
                  <a:moveTo>
                    <a:pt x="382" y="86"/>
                  </a:moveTo>
                  <a:lnTo>
                    <a:pt x="382" y="86"/>
                  </a:lnTo>
                  <a:cubicBezTo>
                    <a:pt x="372" y="105"/>
                    <a:pt x="325" y="162"/>
                    <a:pt x="325" y="171"/>
                  </a:cubicBezTo>
                  <a:cubicBezTo>
                    <a:pt x="325" y="210"/>
                    <a:pt x="344" y="238"/>
                    <a:pt x="305" y="248"/>
                  </a:cubicBezTo>
                  <a:cubicBezTo>
                    <a:pt x="248" y="267"/>
                    <a:pt x="153" y="267"/>
                    <a:pt x="105" y="295"/>
                  </a:cubicBezTo>
                  <a:cubicBezTo>
                    <a:pt x="38" y="324"/>
                    <a:pt x="143" y="353"/>
                    <a:pt x="115" y="400"/>
                  </a:cubicBezTo>
                  <a:cubicBezTo>
                    <a:pt x="86" y="429"/>
                    <a:pt x="58" y="438"/>
                    <a:pt x="38" y="486"/>
                  </a:cubicBezTo>
                  <a:cubicBezTo>
                    <a:pt x="19" y="543"/>
                    <a:pt x="86" y="620"/>
                    <a:pt x="105" y="667"/>
                  </a:cubicBezTo>
                  <a:cubicBezTo>
                    <a:pt x="124" y="744"/>
                    <a:pt x="115" y="820"/>
                    <a:pt x="115" y="896"/>
                  </a:cubicBezTo>
                  <a:cubicBezTo>
                    <a:pt x="67" y="1011"/>
                    <a:pt x="67" y="1011"/>
                    <a:pt x="67" y="1011"/>
                  </a:cubicBezTo>
                  <a:lnTo>
                    <a:pt x="67" y="1011"/>
                  </a:lnTo>
                  <a:cubicBezTo>
                    <a:pt x="48" y="1049"/>
                    <a:pt x="10" y="1087"/>
                    <a:pt x="10" y="1135"/>
                  </a:cubicBezTo>
                  <a:cubicBezTo>
                    <a:pt x="0" y="1183"/>
                    <a:pt x="19" y="1201"/>
                    <a:pt x="67" y="1211"/>
                  </a:cubicBezTo>
                  <a:cubicBezTo>
                    <a:pt x="105" y="1221"/>
                    <a:pt x="105" y="1230"/>
                    <a:pt x="115" y="1268"/>
                  </a:cubicBezTo>
                  <a:cubicBezTo>
                    <a:pt x="124" y="1287"/>
                    <a:pt x="134" y="1306"/>
                    <a:pt x="143" y="1335"/>
                  </a:cubicBezTo>
                  <a:cubicBezTo>
                    <a:pt x="162" y="1363"/>
                    <a:pt x="191" y="1392"/>
                    <a:pt x="181" y="1440"/>
                  </a:cubicBezTo>
                  <a:cubicBezTo>
                    <a:pt x="172" y="1468"/>
                    <a:pt x="143" y="1497"/>
                    <a:pt x="153" y="1526"/>
                  </a:cubicBezTo>
                  <a:lnTo>
                    <a:pt x="153" y="1526"/>
                  </a:lnTo>
                  <a:cubicBezTo>
                    <a:pt x="220" y="1545"/>
                    <a:pt x="210" y="1612"/>
                    <a:pt x="277" y="1612"/>
                  </a:cubicBezTo>
                  <a:cubicBezTo>
                    <a:pt x="325" y="1612"/>
                    <a:pt x="334" y="1564"/>
                    <a:pt x="372" y="1545"/>
                  </a:cubicBezTo>
                  <a:cubicBezTo>
                    <a:pt x="429" y="1516"/>
                    <a:pt x="458" y="1573"/>
                    <a:pt x="506" y="1592"/>
                  </a:cubicBezTo>
                  <a:cubicBezTo>
                    <a:pt x="563" y="1612"/>
                    <a:pt x="716" y="1573"/>
                    <a:pt x="763" y="1535"/>
                  </a:cubicBezTo>
                  <a:lnTo>
                    <a:pt x="763" y="1535"/>
                  </a:lnTo>
                  <a:cubicBezTo>
                    <a:pt x="763" y="1535"/>
                    <a:pt x="773" y="1526"/>
                    <a:pt x="773" y="1516"/>
                  </a:cubicBezTo>
                  <a:cubicBezTo>
                    <a:pt x="820" y="1450"/>
                    <a:pt x="868" y="1287"/>
                    <a:pt x="820" y="1211"/>
                  </a:cubicBezTo>
                  <a:cubicBezTo>
                    <a:pt x="687" y="925"/>
                    <a:pt x="1097" y="1230"/>
                    <a:pt x="1173" y="1058"/>
                  </a:cubicBezTo>
                  <a:cubicBezTo>
                    <a:pt x="1211" y="982"/>
                    <a:pt x="1087" y="906"/>
                    <a:pt x="1211" y="839"/>
                  </a:cubicBezTo>
                  <a:cubicBezTo>
                    <a:pt x="1297" y="782"/>
                    <a:pt x="1393" y="829"/>
                    <a:pt x="1440" y="696"/>
                  </a:cubicBezTo>
                  <a:cubicBezTo>
                    <a:pt x="1488" y="610"/>
                    <a:pt x="1497" y="496"/>
                    <a:pt x="1564" y="420"/>
                  </a:cubicBezTo>
                  <a:cubicBezTo>
                    <a:pt x="1583" y="391"/>
                    <a:pt x="1612" y="362"/>
                    <a:pt x="1650" y="343"/>
                  </a:cubicBezTo>
                  <a:cubicBezTo>
                    <a:pt x="1726" y="305"/>
                    <a:pt x="1745" y="334"/>
                    <a:pt x="1755" y="238"/>
                  </a:cubicBezTo>
                  <a:cubicBezTo>
                    <a:pt x="1764" y="181"/>
                    <a:pt x="1745" y="181"/>
                    <a:pt x="1793" y="124"/>
                  </a:cubicBezTo>
                  <a:cubicBezTo>
                    <a:pt x="1831" y="86"/>
                    <a:pt x="1802" y="28"/>
                    <a:pt x="1802" y="0"/>
                  </a:cubicBezTo>
                  <a:lnTo>
                    <a:pt x="1802" y="0"/>
                  </a:lnTo>
                  <a:cubicBezTo>
                    <a:pt x="1726" y="0"/>
                    <a:pt x="1698" y="66"/>
                    <a:pt x="1602" y="48"/>
                  </a:cubicBezTo>
                  <a:cubicBezTo>
                    <a:pt x="1526" y="28"/>
                    <a:pt x="1478" y="124"/>
                    <a:pt x="1383" y="86"/>
                  </a:cubicBezTo>
                  <a:cubicBezTo>
                    <a:pt x="1335" y="66"/>
                    <a:pt x="1297" y="38"/>
                    <a:pt x="1240" y="38"/>
                  </a:cubicBezTo>
                  <a:cubicBezTo>
                    <a:pt x="1173" y="48"/>
                    <a:pt x="1106" y="114"/>
                    <a:pt x="1040" y="105"/>
                  </a:cubicBezTo>
                  <a:cubicBezTo>
                    <a:pt x="1001" y="105"/>
                    <a:pt x="963" y="76"/>
                    <a:pt x="935" y="66"/>
                  </a:cubicBezTo>
                  <a:lnTo>
                    <a:pt x="935" y="66"/>
                  </a:lnTo>
                  <a:cubicBezTo>
                    <a:pt x="859" y="66"/>
                    <a:pt x="859" y="66"/>
                    <a:pt x="859" y="66"/>
                  </a:cubicBezTo>
                  <a:cubicBezTo>
                    <a:pt x="820" y="66"/>
                    <a:pt x="782" y="95"/>
                    <a:pt x="754" y="105"/>
                  </a:cubicBezTo>
                  <a:cubicBezTo>
                    <a:pt x="716" y="124"/>
                    <a:pt x="677" y="114"/>
                    <a:pt x="639" y="95"/>
                  </a:cubicBezTo>
                  <a:cubicBezTo>
                    <a:pt x="592" y="86"/>
                    <a:pt x="534" y="9"/>
                    <a:pt x="496" y="66"/>
                  </a:cubicBezTo>
                  <a:cubicBezTo>
                    <a:pt x="467" y="114"/>
                    <a:pt x="429" y="86"/>
                    <a:pt x="382" y="8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5" name="Freeform 63"/>
            <p:cNvSpPr>
              <a:spLocks noChangeArrowheads="1"/>
            </p:cNvSpPr>
            <p:nvPr/>
          </p:nvSpPr>
          <p:spPr bwMode="auto">
            <a:xfrm>
              <a:off x="17878161" y="7520325"/>
              <a:ext cx="562661" cy="1042198"/>
            </a:xfrm>
            <a:custGeom>
              <a:avLst/>
              <a:gdLst>
                <a:gd name="T0" fmla="*/ 248 w 1135"/>
                <a:gd name="T1" fmla="*/ 1317 h 2099"/>
                <a:gd name="T2" fmla="*/ 248 w 1135"/>
                <a:gd name="T3" fmla="*/ 1317 h 2099"/>
                <a:gd name="T4" fmla="*/ 171 w 1135"/>
                <a:gd name="T5" fmla="*/ 1364 h 2099"/>
                <a:gd name="T6" fmla="*/ 95 w 1135"/>
                <a:gd name="T7" fmla="*/ 1336 h 2099"/>
                <a:gd name="T8" fmla="*/ 86 w 1135"/>
                <a:gd name="T9" fmla="*/ 1250 h 2099"/>
                <a:gd name="T10" fmla="*/ 38 w 1135"/>
                <a:gd name="T11" fmla="*/ 1097 h 2099"/>
                <a:gd name="T12" fmla="*/ 114 w 1135"/>
                <a:gd name="T13" fmla="*/ 1107 h 2099"/>
                <a:gd name="T14" fmla="*/ 267 w 1135"/>
                <a:gd name="T15" fmla="*/ 1259 h 2099"/>
                <a:gd name="T16" fmla="*/ 267 w 1135"/>
                <a:gd name="T17" fmla="*/ 1345 h 2099"/>
                <a:gd name="T18" fmla="*/ 248 w 1135"/>
                <a:gd name="T19" fmla="*/ 1317 h 2099"/>
                <a:gd name="T20" fmla="*/ 505 w 1135"/>
                <a:gd name="T21" fmla="*/ 1975 h 2099"/>
                <a:gd name="T22" fmla="*/ 505 w 1135"/>
                <a:gd name="T23" fmla="*/ 1975 h 2099"/>
                <a:gd name="T24" fmla="*/ 476 w 1135"/>
                <a:gd name="T25" fmla="*/ 1879 h 2099"/>
                <a:gd name="T26" fmla="*/ 505 w 1135"/>
                <a:gd name="T27" fmla="*/ 1793 h 2099"/>
                <a:gd name="T28" fmla="*/ 534 w 1135"/>
                <a:gd name="T29" fmla="*/ 1746 h 2099"/>
                <a:gd name="T30" fmla="*/ 553 w 1135"/>
                <a:gd name="T31" fmla="*/ 1803 h 2099"/>
                <a:gd name="T32" fmla="*/ 610 w 1135"/>
                <a:gd name="T33" fmla="*/ 1889 h 2099"/>
                <a:gd name="T34" fmla="*/ 591 w 1135"/>
                <a:gd name="T35" fmla="*/ 1975 h 2099"/>
                <a:gd name="T36" fmla="*/ 562 w 1135"/>
                <a:gd name="T37" fmla="*/ 2060 h 2099"/>
                <a:gd name="T38" fmla="*/ 543 w 1135"/>
                <a:gd name="T39" fmla="*/ 2022 h 2099"/>
                <a:gd name="T40" fmla="*/ 476 w 1135"/>
                <a:gd name="T41" fmla="*/ 2003 h 2099"/>
                <a:gd name="T42" fmla="*/ 505 w 1135"/>
                <a:gd name="T43" fmla="*/ 1975 h 2099"/>
                <a:gd name="T44" fmla="*/ 0 w 1135"/>
                <a:gd name="T45" fmla="*/ 801 h 2099"/>
                <a:gd name="T46" fmla="*/ 0 w 1135"/>
                <a:gd name="T47" fmla="*/ 801 h 2099"/>
                <a:gd name="T48" fmla="*/ 0 w 1135"/>
                <a:gd name="T49" fmla="*/ 801 h 2099"/>
                <a:gd name="T50" fmla="*/ 57 w 1135"/>
                <a:gd name="T51" fmla="*/ 935 h 2099"/>
                <a:gd name="T52" fmla="*/ 190 w 1135"/>
                <a:gd name="T53" fmla="*/ 983 h 2099"/>
                <a:gd name="T54" fmla="*/ 324 w 1135"/>
                <a:gd name="T55" fmla="*/ 1050 h 2099"/>
                <a:gd name="T56" fmla="*/ 486 w 1135"/>
                <a:gd name="T57" fmla="*/ 1097 h 2099"/>
                <a:gd name="T58" fmla="*/ 515 w 1135"/>
                <a:gd name="T59" fmla="*/ 1173 h 2099"/>
                <a:gd name="T60" fmla="*/ 553 w 1135"/>
                <a:gd name="T61" fmla="*/ 1231 h 2099"/>
                <a:gd name="T62" fmla="*/ 524 w 1135"/>
                <a:gd name="T63" fmla="*/ 1088 h 2099"/>
                <a:gd name="T64" fmla="*/ 553 w 1135"/>
                <a:gd name="T65" fmla="*/ 945 h 2099"/>
                <a:gd name="T66" fmla="*/ 562 w 1135"/>
                <a:gd name="T67" fmla="*/ 935 h 2099"/>
                <a:gd name="T68" fmla="*/ 801 w 1135"/>
                <a:gd name="T69" fmla="*/ 1164 h 2099"/>
                <a:gd name="T70" fmla="*/ 887 w 1135"/>
                <a:gd name="T71" fmla="*/ 1307 h 2099"/>
                <a:gd name="T72" fmla="*/ 915 w 1135"/>
                <a:gd name="T73" fmla="*/ 1479 h 2099"/>
                <a:gd name="T74" fmla="*/ 1039 w 1135"/>
                <a:gd name="T75" fmla="*/ 1669 h 2099"/>
                <a:gd name="T76" fmla="*/ 1115 w 1135"/>
                <a:gd name="T77" fmla="*/ 1860 h 2099"/>
                <a:gd name="T78" fmla="*/ 1115 w 1135"/>
                <a:gd name="T79" fmla="*/ 1860 h 2099"/>
                <a:gd name="T80" fmla="*/ 1115 w 1135"/>
                <a:gd name="T81" fmla="*/ 1755 h 2099"/>
                <a:gd name="T82" fmla="*/ 992 w 1135"/>
                <a:gd name="T83" fmla="*/ 1536 h 2099"/>
                <a:gd name="T84" fmla="*/ 915 w 1135"/>
                <a:gd name="T85" fmla="*/ 1173 h 2099"/>
                <a:gd name="T86" fmla="*/ 801 w 1135"/>
                <a:gd name="T87" fmla="*/ 1059 h 2099"/>
                <a:gd name="T88" fmla="*/ 782 w 1135"/>
                <a:gd name="T89" fmla="*/ 849 h 2099"/>
                <a:gd name="T90" fmla="*/ 820 w 1135"/>
                <a:gd name="T91" fmla="*/ 678 h 2099"/>
                <a:gd name="T92" fmla="*/ 905 w 1135"/>
                <a:gd name="T93" fmla="*/ 592 h 2099"/>
                <a:gd name="T94" fmla="*/ 848 w 1135"/>
                <a:gd name="T95" fmla="*/ 516 h 2099"/>
                <a:gd name="T96" fmla="*/ 743 w 1135"/>
                <a:gd name="T97" fmla="*/ 382 h 2099"/>
                <a:gd name="T98" fmla="*/ 696 w 1135"/>
                <a:gd name="T99" fmla="*/ 325 h 2099"/>
                <a:gd name="T100" fmla="*/ 677 w 1135"/>
                <a:gd name="T101" fmla="*/ 267 h 2099"/>
                <a:gd name="T102" fmla="*/ 600 w 1135"/>
                <a:gd name="T103" fmla="*/ 201 h 2099"/>
                <a:gd name="T104" fmla="*/ 457 w 1135"/>
                <a:gd name="T105" fmla="*/ 153 h 2099"/>
                <a:gd name="T106" fmla="*/ 419 w 1135"/>
                <a:gd name="T107" fmla="*/ 0 h 2099"/>
                <a:gd name="T108" fmla="*/ 419 w 1135"/>
                <a:gd name="T109" fmla="*/ 0 h 2099"/>
                <a:gd name="T110" fmla="*/ 267 w 1135"/>
                <a:gd name="T111" fmla="*/ 86 h 2099"/>
                <a:gd name="T112" fmla="*/ 248 w 1135"/>
                <a:gd name="T113" fmla="*/ 210 h 2099"/>
                <a:gd name="T114" fmla="*/ 124 w 1135"/>
                <a:gd name="T115" fmla="*/ 344 h 2099"/>
                <a:gd name="T116" fmla="*/ 133 w 1135"/>
                <a:gd name="T117" fmla="*/ 506 h 2099"/>
                <a:gd name="T118" fmla="*/ 181 w 1135"/>
                <a:gd name="T119" fmla="*/ 668 h 2099"/>
                <a:gd name="T120" fmla="*/ 104 w 1135"/>
                <a:gd name="T121" fmla="*/ 773 h 2099"/>
                <a:gd name="T122" fmla="*/ 0 w 1135"/>
                <a:gd name="T123" fmla="*/ 801 h 20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35" h="2099">
                  <a:moveTo>
                    <a:pt x="248" y="1317"/>
                  </a:moveTo>
                  <a:lnTo>
                    <a:pt x="248" y="1317"/>
                  </a:lnTo>
                  <a:cubicBezTo>
                    <a:pt x="219" y="1336"/>
                    <a:pt x="200" y="1364"/>
                    <a:pt x="171" y="1364"/>
                  </a:cubicBezTo>
                  <a:cubicBezTo>
                    <a:pt x="133" y="1374"/>
                    <a:pt x="86" y="1374"/>
                    <a:pt x="95" y="1336"/>
                  </a:cubicBezTo>
                  <a:cubicBezTo>
                    <a:pt x="95" y="1297"/>
                    <a:pt x="95" y="1278"/>
                    <a:pt x="86" y="1250"/>
                  </a:cubicBezTo>
                  <a:cubicBezTo>
                    <a:pt x="76" y="1202"/>
                    <a:pt x="28" y="1145"/>
                    <a:pt x="38" y="1097"/>
                  </a:cubicBezTo>
                  <a:cubicBezTo>
                    <a:pt x="47" y="1030"/>
                    <a:pt x="95" y="1088"/>
                    <a:pt x="114" y="1107"/>
                  </a:cubicBezTo>
                  <a:cubicBezTo>
                    <a:pt x="162" y="1154"/>
                    <a:pt x="238" y="1202"/>
                    <a:pt x="267" y="1259"/>
                  </a:cubicBezTo>
                  <a:cubicBezTo>
                    <a:pt x="286" y="1297"/>
                    <a:pt x="353" y="1412"/>
                    <a:pt x="267" y="1345"/>
                  </a:cubicBezTo>
                  <a:cubicBezTo>
                    <a:pt x="248" y="1317"/>
                    <a:pt x="248" y="1317"/>
                    <a:pt x="248" y="1317"/>
                  </a:cubicBezTo>
                  <a:close/>
                  <a:moveTo>
                    <a:pt x="505" y="1975"/>
                  </a:moveTo>
                  <a:lnTo>
                    <a:pt x="505" y="1975"/>
                  </a:lnTo>
                  <a:cubicBezTo>
                    <a:pt x="524" y="1936"/>
                    <a:pt x="486" y="1917"/>
                    <a:pt x="476" y="1879"/>
                  </a:cubicBezTo>
                  <a:cubicBezTo>
                    <a:pt x="467" y="1841"/>
                    <a:pt x="505" y="1822"/>
                    <a:pt x="505" y="1793"/>
                  </a:cubicBezTo>
                  <a:cubicBezTo>
                    <a:pt x="505" y="1784"/>
                    <a:pt x="515" y="1717"/>
                    <a:pt x="534" y="1746"/>
                  </a:cubicBezTo>
                  <a:cubicBezTo>
                    <a:pt x="543" y="1755"/>
                    <a:pt x="543" y="1784"/>
                    <a:pt x="553" y="1803"/>
                  </a:cubicBezTo>
                  <a:cubicBezTo>
                    <a:pt x="562" y="1841"/>
                    <a:pt x="620" y="1841"/>
                    <a:pt x="610" y="1889"/>
                  </a:cubicBezTo>
                  <a:cubicBezTo>
                    <a:pt x="600" y="1917"/>
                    <a:pt x="591" y="1946"/>
                    <a:pt x="591" y="1975"/>
                  </a:cubicBezTo>
                  <a:cubicBezTo>
                    <a:pt x="591" y="1984"/>
                    <a:pt x="600" y="2098"/>
                    <a:pt x="562" y="2060"/>
                  </a:cubicBezTo>
                  <a:cubicBezTo>
                    <a:pt x="553" y="2051"/>
                    <a:pt x="572" y="2013"/>
                    <a:pt x="543" y="2022"/>
                  </a:cubicBezTo>
                  <a:cubicBezTo>
                    <a:pt x="515" y="2032"/>
                    <a:pt x="496" y="2032"/>
                    <a:pt x="476" y="2003"/>
                  </a:cubicBezTo>
                  <a:cubicBezTo>
                    <a:pt x="505" y="1975"/>
                    <a:pt x="505" y="1975"/>
                    <a:pt x="505" y="1975"/>
                  </a:cubicBezTo>
                  <a:close/>
                  <a:moveTo>
                    <a:pt x="0" y="801"/>
                  </a:moveTo>
                  <a:lnTo>
                    <a:pt x="0" y="801"/>
                  </a:lnTo>
                  <a:lnTo>
                    <a:pt x="0" y="801"/>
                  </a:lnTo>
                  <a:cubicBezTo>
                    <a:pt x="28" y="840"/>
                    <a:pt x="38" y="868"/>
                    <a:pt x="57" y="935"/>
                  </a:cubicBezTo>
                  <a:cubicBezTo>
                    <a:pt x="86" y="1040"/>
                    <a:pt x="133" y="935"/>
                    <a:pt x="190" y="983"/>
                  </a:cubicBezTo>
                  <a:cubicBezTo>
                    <a:pt x="229" y="1021"/>
                    <a:pt x="267" y="1040"/>
                    <a:pt x="324" y="1050"/>
                  </a:cubicBezTo>
                  <a:cubicBezTo>
                    <a:pt x="400" y="1059"/>
                    <a:pt x="438" y="1030"/>
                    <a:pt x="486" y="1097"/>
                  </a:cubicBezTo>
                  <a:cubicBezTo>
                    <a:pt x="505" y="1116"/>
                    <a:pt x="515" y="1145"/>
                    <a:pt x="515" y="1173"/>
                  </a:cubicBezTo>
                  <a:cubicBezTo>
                    <a:pt x="515" y="1202"/>
                    <a:pt x="534" y="1212"/>
                    <a:pt x="553" y="1231"/>
                  </a:cubicBezTo>
                  <a:cubicBezTo>
                    <a:pt x="581" y="1231"/>
                    <a:pt x="515" y="1097"/>
                    <a:pt x="524" y="1088"/>
                  </a:cubicBezTo>
                  <a:cubicBezTo>
                    <a:pt x="534" y="1059"/>
                    <a:pt x="543" y="983"/>
                    <a:pt x="553" y="945"/>
                  </a:cubicBezTo>
                  <a:cubicBezTo>
                    <a:pt x="553" y="935"/>
                    <a:pt x="553" y="935"/>
                    <a:pt x="562" y="935"/>
                  </a:cubicBezTo>
                  <a:cubicBezTo>
                    <a:pt x="610" y="1011"/>
                    <a:pt x="734" y="1107"/>
                    <a:pt x="801" y="1164"/>
                  </a:cubicBezTo>
                  <a:cubicBezTo>
                    <a:pt x="839" y="1202"/>
                    <a:pt x="867" y="1250"/>
                    <a:pt x="887" y="1307"/>
                  </a:cubicBezTo>
                  <a:cubicBezTo>
                    <a:pt x="905" y="1355"/>
                    <a:pt x="877" y="1441"/>
                    <a:pt x="915" y="1479"/>
                  </a:cubicBezTo>
                  <a:cubicBezTo>
                    <a:pt x="915" y="1536"/>
                    <a:pt x="1001" y="1622"/>
                    <a:pt x="1039" y="1669"/>
                  </a:cubicBezTo>
                  <a:cubicBezTo>
                    <a:pt x="1087" y="1726"/>
                    <a:pt x="1096" y="1793"/>
                    <a:pt x="1115" y="1860"/>
                  </a:cubicBezTo>
                  <a:lnTo>
                    <a:pt x="1115" y="1860"/>
                  </a:lnTo>
                  <a:cubicBezTo>
                    <a:pt x="1115" y="1755"/>
                    <a:pt x="1115" y="1755"/>
                    <a:pt x="1115" y="1755"/>
                  </a:cubicBezTo>
                  <a:cubicBezTo>
                    <a:pt x="1134" y="1679"/>
                    <a:pt x="1030" y="1593"/>
                    <a:pt x="992" y="1536"/>
                  </a:cubicBezTo>
                  <a:cubicBezTo>
                    <a:pt x="915" y="1431"/>
                    <a:pt x="963" y="1288"/>
                    <a:pt x="915" y="1173"/>
                  </a:cubicBezTo>
                  <a:cubicBezTo>
                    <a:pt x="887" y="1135"/>
                    <a:pt x="820" y="1107"/>
                    <a:pt x="801" y="1059"/>
                  </a:cubicBezTo>
                  <a:cubicBezTo>
                    <a:pt x="763" y="983"/>
                    <a:pt x="782" y="935"/>
                    <a:pt x="782" y="849"/>
                  </a:cubicBezTo>
                  <a:cubicBezTo>
                    <a:pt x="782" y="801"/>
                    <a:pt x="791" y="706"/>
                    <a:pt x="820" y="678"/>
                  </a:cubicBezTo>
                  <a:cubicBezTo>
                    <a:pt x="848" y="639"/>
                    <a:pt x="896" y="649"/>
                    <a:pt x="905" y="592"/>
                  </a:cubicBezTo>
                  <a:cubicBezTo>
                    <a:pt x="905" y="554"/>
                    <a:pt x="877" y="534"/>
                    <a:pt x="848" y="516"/>
                  </a:cubicBezTo>
                  <a:cubicBezTo>
                    <a:pt x="791" y="487"/>
                    <a:pt x="791" y="420"/>
                    <a:pt x="743" y="382"/>
                  </a:cubicBezTo>
                  <a:cubicBezTo>
                    <a:pt x="725" y="353"/>
                    <a:pt x="705" y="344"/>
                    <a:pt x="696" y="325"/>
                  </a:cubicBezTo>
                  <a:cubicBezTo>
                    <a:pt x="677" y="306"/>
                    <a:pt x="686" y="287"/>
                    <a:pt x="677" y="267"/>
                  </a:cubicBezTo>
                  <a:cubicBezTo>
                    <a:pt x="658" y="239"/>
                    <a:pt x="620" y="239"/>
                    <a:pt x="600" y="201"/>
                  </a:cubicBezTo>
                  <a:cubicBezTo>
                    <a:pt x="572" y="144"/>
                    <a:pt x="505" y="182"/>
                    <a:pt x="457" y="153"/>
                  </a:cubicBezTo>
                  <a:cubicBezTo>
                    <a:pt x="410" y="124"/>
                    <a:pt x="438" y="58"/>
                    <a:pt x="419" y="0"/>
                  </a:cubicBezTo>
                  <a:lnTo>
                    <a:pt x="419" y="0"/>
                  </a:lnTo>
                  <a:cubicBezTo>
                    <a:pt x="381" y="20"/>
                    <a:pt x="305" y="58"/>
                    <a:pt x="267" y="86"/>
                  </a:cubicBezTo>
                  <a:cubicBezTo>
                    <a:pt x="229" y="124"/>
                    <a:pt x="229" y="153"/>
                    <a:pt x="248" y="210"/>
                  </a:cubicBezTo>
                  <a:cubicBezTo>
                    <a:pt x="314" y="363"/>
                    <a:pt x="133" y="239"/>
                    <a:pt x="124" y="344"/>
                  </a:cubicBezTo>
                  <a:cubicBezTo>
                    <a:pt x="114" y="401"/>
                    <a:pt x="162" y="477"/>
                    <a:pt x="133" y="506"/>
                  </a:cubicBezTo>
                  <a:cubicBezTo>
                    <a:pt x="86" y="582"/>
                    <a:pt x="219" y="601"/>
                    <a:pt x="181" y="668"/>
                  </a:cubicBezTo>
                  <a:cubicBezTo>
                    <a:pt x="171" y="697"/>
                    <a:pt x="124" y="763"/>
                    <a:pt x="104" y="773"/>
                  </a:cubicBezTo>
                  <a:lnTo>
                    <a:pt x="0" y="801"/>
                  </a:ln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6" name="Freeform 64"/>
            <p:cNvSpPr>
              <a:spLocks noChangeArrowheads="1"/>
            </p:cNvSpPr>
            <p:nvPr/>
          </p:nvSpPr>
          <p:spPr bwMode="auto">
            <a:xfrm>
              <a:off x="14626976" y="9228128"/>
              <a:ext cx="483847" cy="1250201"/>
            </a:xfrm>
            <a:custGeom>
              <a:avLst/>
              <a:gdLst>
                <a:gd name="T0" fmla="*/ 0 w 974"/>
                <a:gd name="T1" fmla="*/ 2461 h 2519"/>
                <a:gd name="T2" fmla="*/ 0 w 974"/>
                <a:gd name="T3" fmla="*/ 2461 h 2519"/>
                <a:gd name="T4" fmla="*/ 124 w 974"/>
                <a:gd name="T5" fmla="*/ 2461 h 2519"/>
                <a:gd name="T6" fmla="*/ 200 w 974"/>
                <a:gd name="T7" fmla="*/ 2518 h 2519"/>
                <a:gd name="T8" fmla="*/ 200 w 974"/>
                <a:gd name="T9" fmla="*/ 2518 h 2519"/>
                <a:gd name="T10" fmla="*/ 286 w 974"/>
                <a:gd name="T11" fmla="*/ 2432 h 2519"/>
                <a:gd name="T12" fmla="*/ 410 w 974"/>
                <a:gd name="T13" fmla="*/ 2441 h 2519"/>
                <a:gd name="T14" fmla="*/ 515 w 974"/>
                <a:gd name="T15" fmla="*/ 2213 h 2519"/>
                <a:gd name="T16" fmla="*/ 639 w 974"/>
                <a:gd name="T17" fmla="*/ 2108 h 2519"/>
                <a:gd name="T18" fmla="*/ 620 w 974"/>
                <a:gd name="T19" fmla="*/ 2003 h 2519"/>
                <a:gd name="T20" fmla="*/ 620 w 974"/>
                <a:gd name="T21" fmla="*/ 2003 h 2519"/>
                <a:gd name="T22" fmla="*/ 467 w 974"/>
                <a:gd name="T23" fmla="*/ 1888 h 2519"/>
                <a:gd name="T24" fmla="*/ 429 w 974"/>
                <a:gd name="T25" fmla="*/ 1812 h 2519"/>
                <a:gd name="T26" fmla="*/ 458 w 974"/>
                <a:gd name="T27" fmla="*/ 1650 h 2519"/>
                <a:gd name="T28" fmla="*/ 572 w 974"/>
                <a:gd name="T29" fmla="*/ 1536 h 2519"/>
                <a:gd name="T30" fmla="*/ 629 w 974"/>
                <a:gd name="T31" fmla="*/ 1440 h 2519"/>
                <a:gd name="T32" fmla="*/ 744 w 974"/>
                <a:gd name="T33" fmla="*/ 1373 h 2519"/>
                <a:gd name="T34" fmla="*/ 801 w 974"/>
                <a:gd name="T35" fmla="*/ 1231 h 2519"/>
                <a:gd name="T36" fmla="*/ 830 w 974"/>
                <a:gd name="T37" fmla="*/ 1030 h 2519"/>
                <a:gd name="T38" fmla="*/ 916 w 974"/>
                <a:gd name="T39" fmla="*/ 801 h 2519"/>
                <a:gd name="T40" fmla="*/ 906 w 974"/>
                <a:gd name="T41" fmla="*/ 639 h 2519"/>
                <a:gd name="T42" fmla="*/ 944 w 974"/>
                <a:gd name="T43" fmla="*/ 391 h 2519"/>
                <a:gd name="T44" fmla="*/ 925 w 974"/>
                <a:gd name="T45" fmla="*/ 201 h 2519"/>
                <a:gd name="T46" fmla="*/ 868 w 974"/>
                <a:gd name="T47" fmla="*/ 105 h 2519"/>
                <a:gd name="T48" fmla="*/ 811 w 974"/>
                <a:gd name="T49" fmla="*/ 0 h 2519"/>
                <a:gd name="T50" fmla="*/ 811 w 974"/>
                <a:gd name="T51" fmla="*/ 0 h 2519"/>
                <a:gd name="T52" fmla="*/ 687 w 974"/>
                <a:gd name="T53" fmla="*/ 305 h 2519"/>
                <a:gd name="T54" fmla="*/ 629 w 974"/>
                <a:gd name="T55" fmla="*/ 658 h 2519"/>
                <a:gd name="T56" fmla="*/ 525 w 974"/>
                <a:gd name="T57" fmla="*/ 963 h 2519"/>
                <a:gd name="T58" fmla="*/ 525 w 974"/>
                <a:gd name="T59" fmla="*/ 963 h 2519"/>
                <a:gd name="T60" fmla="*/ 487 w 974"/>
                <a:gd name="T61" fmla="*/ 1097 h 2519"/>
                <a:gd name="T62" fmla="*/ 420 w 974"/>
                <a:gd name="T63" fmla="*/ 1202 h 2519"/>
                <a:gd name="T64" fmla="*/ 344 w 974"/>
                <a:gd name="T65" fmla="*/ 1364 h 2519"/>
                <a:gd name="T66" fmla="*/ 277 w 974"/>
                <a:gd name="T67" fmla="*/ 1526 h 2519"/>
                <a:gd name="T68" fmla="*/ 229 w 974"/>
                <a:gd name="T69" fmla="*/ 1574 h 2519"/>
                <a:gd name="T70" fmla="*/ 267 w 974"/>
                <a:gd name="T71" fmla="*/ 1660 h 2519"/>
                <a:gd name="T72" fmla="*/ 229 w 974"/>
                <a:gd name="T73" fmla="*/ 1698 h 2519"/>
                <a:gd name="T74" fmla="*/ 200 w 974"/>
                <a:gd name="T75" fmla="*/ 1755 h 2519"/>
                <a:gd name="T76" fmla="*/ 267 w 974"/>
                <a:gd name="T77" fmla="*/ 1765 h 2519"/>
                <a:gd name="T78" fmla="*/ 248 w 974"/>
                <a:gd name="T79" fmla="*/ 1850 h 2519"/>
                <a:gd name="T80" fmla="*/ 210 w 974"/>
                <a:gd name="T81" fmla="*/ 1917 h 2519"/>
                <a:gd name="T82" fmla="*/ 229 w 974"/>
                <a:gd name="T83" fmla="*/ 1984 h 2519"/>
                <a:gd name="T84" fmla="*/ 143 w 974"/>
                <a:gd name="T85" fmla="*/ 2022 h 2519"/>
                <a:gd name="T86" fmla="*/ 210 w 974"/>
                <a:gd name="T87" fmla="*/ 2089 h 2519"/>
                <a:gd name="T88" fmla="*/ 105 w 974"/>
                <a:gd name="T89" fmla="*/ 2136 h 2519"/>
                <a:gd name="T90" fmla="*/ 19 w 974"/>
                <a:gd name="T91" fmla="*/ 2356 h 2519"/>
                <a:gd name="T92" fmla="*/ 0 w 974"/>
                <a:gd name="T93" fmla="*/ 2461 h 25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74" h="2519">
                  <a:moveTo>
                    <a:pt x="0" y="2461"/>
                  </a:moveTo>
                  <a:lnTo>
                    <a:pt x="0" y="2461"/>
                  </a:lnTo>
                  <a:cubicBezTo>
                    <a:pt x="124" y="2461"/>
                    <a:pt x="124" y="2461"/>
                    <a:pt x="124" y="2461"/>
                  </a:cubicBezTo>
                  <a:cubicBezTo>
                    <a:pt x="200" y="2518"/>
                    <a:pt x="200" y="2518"/>
                    <a:pt x="200" y="2518"/>
                  </a:cubicBezTo>
                  <a:lnTo>
                    <a:pt x="200" y="2518"/>
                  </a:lnTo>
                  <a:cubicBezTo>
                    <a:pt x="229" y="2480"/>
                    <a:pt x="258" y="2451"/>
                    <a:pt x="286" y="2432"/>
                  </a:cubicBezTo>
                  <a:cubicBezTo>
                    <a:pt x="334" y="2394"/>
                    <a:pt x="372" y="2432"/>
                    <a:pt x="410" y="2441"/>
                  </a:cubicBezTo>
                  <a:cubicBezTo>
                    <a:pt x="515" y="2461"/>
                    <a:pt x="467" y="2260"/>
                    <a:pt x="515" y="2213"/>
                  </a:cubicBezTo>
                  <a:cubicBezTo>
                    <a:pt x="563" y="2174"/>
                    <a:pt x="629" y="2174"/>
                    <a:pt x="639" y="2108"/>
                  </a:cubicBezTo>
                  <a:cubicBezTo>
                    <a:pt x="620" y="2003"/>
                    <a:pt x="620" y="2003"/>
                    <a:pt x="620" y="2003"/>
                  </a:cubicBezTo>
                  <a:lnTo>
                    <a:pt x="620" y="2003"/>
                  </a:lnTo>
                  <a:cubicBezTo>
                    <a:pt x="572" y="1965"/>
                    <a:pt x="506" y="1946"/>
                    <a:pt x="467" y="1888"/>
                  </a:cubicBezTo>
                  <a:cubicBezTo>
                    <a:pt x="458" y="1869"/>
                    <a:pt x="439" y="1841"/>
                    <a:pt x="429" y="1812"/>
                  </a:cubicBezTo>
                  <a:cubicBezTo>
                    <a:pt x="420" y="1745"/>
                    <a:pt x="401" y="1707"/>
                    <a:pt x="458" y="1650"/>
                  </a:cubicBezTo>
                  <a:cubicBezTo>
                    <a:pt x="496" y="1612"/>
                    <a:pt x="553" y="1593"/>
                    <a:pt x="572" y="1536"/>
                  </a:cubicBezTo>
                  <a:cubicBezTo>
                    <a:pt x="582" y="1507"/>
                    <a:pt x="601" y="1459"/>
                    <a:pt x="629" y="1440"/>
                  </a:cubicBezTo>
                  <a:cubicBezTo>
                    <a:pt x="668" y="1411"/>
                    <a:pt x="725" y="1450"/>
                    <a:pt x="744" y="1373"/>
                  </a:cubicBezTo>
                  <a:cubicBezTo>
                    <a:pt x="754" y="1335"/>
                    <a:pt x="849" y="1297"/>
                    <a:pt x="801" y="1231"/>
                  </a:cubicBezTo>
                  <a:cubicBezTo>
                    <a:pt x="782" y="1183"/>
                    <a:pt x="820" y="1068"/>
                    <a:pt x="830" y="1030"/>
                  </a:cubicBezTo>
                  <a:cubicBezTo>
                    <a:pt x="849" y="944"/>
                    <a:pt x="858" y="868"/>
                    <a:pt x="916" y="801"/>
                  </a:cubicBezTo>
                  <a:cubicBezTo>
                    <a:pt x="944" y="763"/>
                    <a:pt x="935" y="668"/>
                    <a:pt x="906" y="639"/>
                  </a:cubicBezTo>
                  <a:cubicBezTo>
                    <a:pt x="773" y="525"/>
                    <a:pt x="906" y="506"/>
                    <a:pt x="944" y="391"/>
                  </a:cubicBezTo>
                  <a:cubicBezTo>
                    <a:pt x="973" y="334"/>
                    <a:pt x="963" y="258"/>
                    <a:pt x="925" y="201"/>
                  </a:cubicBezTo>
                  <a:cubicBezTo>
                    <a:pt x="906" y="172"/>
                    <a:pt x="868" y="134"/>
                    <a:pt x="868" y="105"/>
                  </a:cubicBezTo>
                  <a:cubicBezTo>
                    <a:pt x="811" y="0"/>
                    <a:pt x="811" y="0"/>
                    <a:pt x="811" y="0"/>
                  </a:cubicBezTo>
                  <a:lnTo>
                    <a:pt x="811" y="0"/>
                  </a:lnTo>
                  <a:cubicBezTo>
                    <a:pt x="687" y="48"/>
                    <a:pt x="639" y="181"/>
                    <a:pt x="687" y="305"/>
                  </a:cubicBezTo>
                  <a:cubicBezTo>
                    <a:pt x="734" y="429"/>
                    <a:pt x="706" y="553"/>
                    <a:pt x="629" y="658"/>
                  </a:cubicBezTo>
                  <a:cubicBezTo>
                    <a:pt x="525" y="963"/>
                    <a:pt x="525" y="963"/>
                    <a:pt x="525" y="963"/>
                  </a:cubicBezTo>
                  <a:lnTo>
                    <a:pt x="525" y="963"/>
                  </a:lnTo>
                  <a:cubicBezTo>
                    <a:pt x="525" y="992"/>
                    <a:pt x="496" y="1078"/>
                    <a:pt x="487" y="1097"/>
                  </a:cubicBezTo>
                  <a:cubicBezTo>
                    <a:pt x="467" y="1135"/>
                    <a:pt x="439" y="1164"/>
                    <a:pt x="420" y="1202"/>
                  </a:cubicBezTo>
                  <a:cubicBezTo>
                    <a:pt x="391" y="1259"/>
                    <a:pt x="344" y="1307"/>
                    <a:pt x="344" y="1364"/>
                  </a:cubicBezTo>
                  <a:cubicBezTo>
                    <a:pt x="324" y="1450"/>
                    <a:pt x="362" y="1459"/>
                    <a:pt x="277" y="1526"/>
                  </a:cubicBezTo>
                  <a:cubicBezTo>
                    <a:pt x="267" y="1545"/>
                    <a:pt x="239" y="1555"/>
                    <a:pt x="229" y="1574"/>
                  </a:cubicBezTo>
                  <a:cubicBezTo>
                    <a:pt x="229" y="1602"/>
                    <a:pt x="267" y="1631"/>
                    <a:pt x="267" y="1660"/>
                  </a:cubicBezTo>
                  <a:cubicBezTo>
                    <a:pt x="258" y="1679"/>
                    <a:pt x="229" y="1688"/>
                    <a:pt x="229" y="1698"/>
                  </a:cubicBezTo>
                  <a:cubicBezTo>
                    <a:pt x="220" y="1707"/>
                    <a:pt x="200" y="1745"/>
                    <a:pt x="200" y="1755"/>
                  </a:cubicBezTo>
                  <a:cubicBezTo>
                    <a:pt x="200" y="1783"/>
                    <a:pt x="258" y="1755"/>
                    <a:pt x="267" y="1765"/>
                  </a:cubicBezTo>
                  <a:cubicBezTo>
                    <a:pt x="286" y="1783"/>
                    <a:pt x="258" y="1831"/>
                    <a:pt x="248" y="1850"/>
                  </a:cubicBezTo>
                  <a:cubicBezTo>
                    <a:pt x="258" y="1917"/>
                    <a:pt x="162" y="1869"/>
                    <a:pt x="210" y="1917"/>
                  </a:cubicBezTo>
                  <a:cubicBezTo>
                    <a:pt x="220" y="1936"/>
                    <a:pt x="248" y="1965"/>
                    <a:pt x="229" y="1984"/>
                  </a:cubicBezTo>
                  <a:cubicBezTo>
                    <a:pt x="200" y="2012"/>
                    <a:pt x="124" y="1936"/>
                    <a:pt x="143" y="2022"/>
                  </a:cubicBezTo>
                  <a:cubicBezTo>
                    <a:pt x="153" y="2060"/>
                    <a:pt x="315" y="2022"/>
                    <a:pt x="210" y="2089"/>
                  </a:cubicBezTo>
                  <a:cubicBezTo>
                    <a:pt x="162" y="2108"/>
                    <a:pt x="105" y="2060"/>
                    <a:pt x="105" y="2136"/>
                  </a:cubicBezTo>
                  <a:cubicBezTo>
                    <a:pt x="105" y="2203"/>
                    <a:pt x="57" y="2299"/>
                    <a:pt x="19" y="2356"/>
                  </a:cubicBezTo>
                  <a:cubicBezTo>
                    <a:pt x="10" y="2384"/>
                    <a:pt x="10" y="2432"/>
                    <a:pt x="0" y="246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 name="Freeform 65"/>
            <p:cNvSpPr>
              <a:spLocks noChangeArrowheads="1"/>
            </p:cNvSpPr>
            <p:nvPr/>
          </p:nvSpPr>
          <p:spPr bwMode="auto">
            <a:xfrm>
              <a:off x="14826208" y="9006990"/>
              <a:ext cx="748758" cy="1217358"/>
            </a:xfrm>
            <a:custGeom>
              <a:avLst/>
              <a:gdLst>
                <a:gd name="T0" fmla="*/ 410 w 1507"/>
                <a:gd name="T1" fmla="*/ 448 h 2452"/>
                <a:gd name="T2" fmla="*/ 410 w 1507"/>
                <a:gd name="T3" fmla="*/ 448 h 2452"/>
                <a:gd name="T4" fmla="*/ 467 w 1507"/>
                <a:gd name="T5" fmla="*/ 553 h 2452"/>
                <a:gd name="T6" fmla="*/ 524 w 1507"/>
                <a:gd name="T7" fmla="*/ 649 h 2452"/>
                <a:gd name="T8" fmla="*/ 543 w 1507"/>
                <a:gd name="T9" fmla="*/ 839 h 2452"/>
                <a:gd name="T10" fmla="*/ 505 w 1507"/>
                <a:gd name="T11" fmla="*/ 1087 h 2452"/>
                <a:gd name="T12" fmla="*/ 515 w 1507"/>
                <a:gd name="T13" fmla="*/ 1249 h 2452"/>
                <a:gd name="T14" fmla="*/ 429 w 1507"/>
                <a:gd name="T15" fmla="*/ 1478 h 2452"/>
                <a:gd name="T16" fmla="*/ 400 w 1507"/>
                <a:gd name="T17" fmla="*/ 1679 h 2452"/>
                <a:gd name="T18" fmla="*/ 343 w 1507"/>
                <a:gd name="T19" fmla="*/ 1821 h 2452"/>
                <a:gd name="T20" fmla="*/ 228 w 1507"/>
                <a:gd name="T21" fmla="*/ 1888 h 2452"/>
                <a:gd name="T22" fmla="*/ 171 w 1507"/>
                <a:gd name="T23" fmla="*/ 1984 h 2452"/>
                <a:gd name="T24" fmla="*/ 57 w 1507"/>
                <a:gd name="T25" fmla="*/ 2098 h 2452"/>
                <a:gd name="T26" fmla="*/ 28 w 1507"/>
                <a:gd name="T27" fmla="*/ 2260 h 2452"/>
                <a:gd name="T28" fmla="*/ 66 w 1507"/>
                <a:gd name="T29" fmla="*/ 2336 h 2452"/>
                <a:gd name="T30" fmla="*/ 219 w 1507"/>
                <a:gd name="T31" fmla="*/ 2451 h 2452"/>
                <a:gd name="T32" fmla="*/ 219 w 1507"/>
                <a:gd name="T33" fmla="*/ 2451 h 2452"/>
                <a:gd name="T34" fmla="*/ 315 w 1507"/>
                <a:gd name="T35" fmla="*/ 2317 h 2452"/>
                <a:gd name="T36" fmla="*/ 438 w 1507"/>
                <a:gd name="T37" fmla="*/ 2241 h 2452"/>
                <a:gd name="T38" fmla="*/ 610 w 1507"/>
                <a:gd name="T39" fmla="*/ 2327 h 2452"/>
                <a:gd name="T40" fmla="*/ 896 w 1507"/>
                <a:gd name="T41" fmla="*/ 2289 h 2452"/>
                <a:gd name="T42" fmla="*/ 896 w 1507"/>
                <a:gd name="T43" fmla="*/ 2289 h 2452"/>
                <a:gd name="T44" fmla="*/ 896 w 1507"/>
                <a:gd name="T45" fmla="*/ 2060 h 2452"/>
                <a:gd name="T46" fmla="*/ 906 w 1507"/>
                <a:gd name="T47" fmla="*/ 1831 h 2452"/>
                <a:gd name="T48" fmla="*/ 906 w 1507"/>
                <a:gd name="T49" fmla="*/ 1640 h 2452"/>
                <a:gd name="T50" fmla="*/ 1039 w 1507"/>
                <a:gd name="T51" fmla="*/ 1383 h 2452"/>
                <a:gd name="T52" fmla="*/ 1039 w 1507"/>
                <a:gd name="T53" fmla="*/ 1364 h 2452"/>
                <a:gd name="T54" fmla="*/ 982 w 1507"/>
                <a:gd name="T55" fmla="*/ 1345 h 2452"/>
                <a:gd name="T56" fmla="*/ 925 w 1507"/>
                <a:gd name="T57" fmla="*/ 1278 h 2452"/>
                <a:gd name="T58" fmla="*/ 934 w 1507"/>
                <a:gd name="T59" fmla="*/ 1154 h 2452"/>
                <a:gd name="T60" fmla="*/ 1049 w 1507"/>
                <a:gd name="T61" fmla="*/ 1154 h 2452"/>
                <a:gd name="T62" fmla="*/ 1125 w 1507"/>
                <a:gd name="T63" fmla="*/ 1144 h 2452"/>
                <a:gd name="T64" fmla="*/ 1039 w 1507"/>
                <a:gd name="T65" fmla="*/ 868 h 2452"/>
                <a:gd name="T66" fmla="*/ 1239 w 1507"/>
                <a:gd name="T67" fmla="*/ 563 h 2452"/>
                <a:gd name="T68" fmla="*/ 1383 w 1507"/>
                <a:gd name="T69" fmla="*/ 353 h 2452"/>
                <a:gd name="T70" fmla="*/ 1449 w 1507"/>
                <a:gd name="T71" fmla="*/ 267 h 2452"/>
                <a:gd name="T72" fmla="*/ 1497 w 1507"/>
                <a:gd name="T73" fmla="*/ 267 h 2452"/>
                <a:gd name="T74" fmla="*/ 1487 w 1507"/>
                <a:gd name="T75" fmla="*/ 95 h 2452"/>
                <a:gd name="T76" fmla="*/ 1497 w 1507"/>
                <a:gd name="T77" fmla="*/ 67 h 2452"/>
                <a:gd name="T78" fmla="*/ 1497 w 1507"/>
                <a:gd name="T79" fmla="*/ 67 h 2452"/>
                <a:gd name="T80" fmla="*/ 1344 w 1507"/>
                <a:gd name="T81" fmla="*/ 95 h 2452"/>
                <a:gd name="T82" fmla="*/ 1201 w 1507"/>
                <a:gd name="T83" fmla="*/ 105 h 2452"/>
                <a:gd name="T84" fmla="*/ 1106 w 1507"/>
                <a:gd name="T85" fmla="*/ 115 h 2452"/>
                <a:gd name="T86" fmla="*/ 972 w 1507"/>
                <a:gd name="T87" fmla="*/ 76 h 2452"/>
                <a:gd name="T88" fmla="*/ 877 w 1507"/>
                <a:gd name="T89" fmla="*/ 0 h 2452"/>
                <a:gd name="T90" fmla="*/ 877 w 1507"/>
                <a:gd name="T91" fmla="*/ 0 h 2452"/>
                <a:gd name="T92" fmla="*/ 810 w 1507"/>
                <a:gd name="T93" fmla="*/ 48 h 2452"/>
                <a:gd name="T94" fmla="*/ 753 w 1507"/>
                <a:gd name="T95" fmla="*/ 143 h 2452"/>
                <a:gd name="T96" fmla="*/ 639 w 1507"/>
                <a:gd name="T97" fmla="*/ 162 h 2452"/>
                <a:gd name="T98" fmla="*/ 610 w 1507"/>
                <a:gd name="T99" fmla="*/ 324 h 2452"/>
                <a:gd name="T100" fmla="*/ 515 w 1507"/>
                <a:gd name="T101" fmla="*/ 382 h 2452"/>
                <a:gd name="T102" fmla="*/ 429 w 1507"/>
                <a:gd name="T103" fmla="*/ 439 h 2452"/>
                <a:gd name="T104" fmla="*/ 410 w 1507"/>
                <a:gd name="T105" fmla="*/ 448 h 2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07" h="2452">
                  <a:moveTo>
                    <a:pt x="410" y="448"/>
                  </a:moveTo>
                  <a:lnTo>
                    <a:pt x="410" y="448"/>
                  </a:lnTo>
                  <a:cubicBezTo>
                    <a:pt x="467" y="553"/>
                    <a:pt x="467" y="553"/>
                    <a:pt x="467" y="553"/>
                  </a:cubicBezTo>
                  <a:cubicBezTo>
                    <a:pt x="467" y="582"/>
                    <a:pt x="505" y="620"/>
                    <a:pt x="524" y="649"/>
                  </a:cubicBezTo>
                  <a:cubicBezTo>
                    <a:pt x="562" y="706"/>
                    <a:pt x="572" y="782"/>
                    <a:pt x="543" y="839"/>
                  </a:cubicBezTo>
                  <a:cubicBezTo>
                    <a:pt x="505" y="954"/>
                    <a:pt x="372" y="973"/>
                    <a:pt x="505" y="1087"/>
                  </a:cubicBezTo>
                  <a:cubicBezTo>
                    <a:pt x="534" y="1116"/>
                    <a:pt x="543" y="1211"/>
                    <a:pt x="515" y="1249"/>
                  </a:cubicBezTo>
                  <a:cubicBezTo>
                    <a:pt x="457" y="1316"/>
                    <a:pt x="448" y="1392"/>
                    <a:pt x="429" y="1478"/>
                  </a:cubicBezTo>
                  <a:cubicBezTo>
                    <a:pt x="419" y="1516"/>
                    <a:pt x="381" y="1631"/>
                    <a:pt x="400" y="1679"/>
                  </a:cubicBezTo>
                  <a:cubicBezTo>
                    <a:pt x="448" y="1745"/>
                    <a:pt x="353" y="1783"/>
                    <a:pt x="343" y="1821"/>
                  </a:cubicBezTo>
                  <a:cubicBezTo>
                    <a:pt x="324" y="1898"/>
                    <a:pt x="267" y="1859"/>
                    <a:pt x="228" y="1888"/>
                  </a:cubicBezTo>
                  <a:cubicBezTo>
                    <a:pt x="200" y="1907"/>
                    <a:pt x="181" y="1955"/>
                    <a:pt x="171" y="1984"/>
                  </a:cubicBezTo>
                  <a:cubicBezTo>
                    <a:pt x="152" y="2041"/>
                    <a:pt x="95" y="2060"/>
                    <a:pt x="57" y="2098"/>
                  </a:cubicBezTo>
                  <a:cubicBezTo>
                    <a:pt x="0" y="2155"/>
                    <a:pt x="19" y="2193"/>
                    <a:pt x="28" y="2260"/>
                  </a:cubicBezTo>
                  <a:cubicBezTo>
                    <a:pt x="38" y="2289"/>
                    <a:pt x="57" y="2317"/>
                    <a:pt x="66" y="2336"/>
                  </a:cubicBezTo>
                  <a:cubicBezTo>
                    <a:pt x="105" y="2394"/>
                    <a:pt x="171" y="2413"/>
                    <a:pt x="219" y="2451"/>
                  </a:cubicBezTo>
                  <a:lnTo>
                    <a:pt x="219" y="2451"/>
                  </a:lnTo>
                  <a:cubicBezTo>
                    <a:pt x="257" y="2403"/>
                    <a:pt x="248" y="2336"/>
                    <a:pt x="315" y="2317"/>
                  </a:cubicBezTo>
                  <a:cubicBezTo>
                    <a:pt x="353" y="2298"/>
                    <a:pt x="400" y="2241"/>
                    <a:pt x="438" y="2241"/>
                  </a:cubicBezTo>
                  <a:cubicBezTo>
                    <a:pt x="515" y="2260"/>
                    <a:pt x="515" y="2384"/>
                    <a:pt x="610" y="2327"/>
                  </a:cubicBezTo>
                  <a:cubicBezTo>
                    <a:pt x="677" y="2279"/>
                    <a:pt x="820" y="2289"/>
                    <a:pt x="896" y="2289"/>
                  </a:cubicBezTo>
                  <a:lnTo>
                    <a:pt x="896" y="2289"/>
                  </a:lnTo>
                  <a:cubicBezTo>
                    <a:pt x="867" y="2203"/>
                    <a:pt x="867" y="2117"/>
                    <a:pt x="896" y="2060"/>
                  </a:cubicBezTo>
                  <a:cubicBezTo>
                    <a:pt x="925" y="2003"/>
                    <a:pt x="896" y="1898"/>
                    <a:pt x="906" y="1831"/>
                  </a:cubicBezTo>
                  <a:cubicBezTo>
                    <a:pt x="925" y="1755"/>
                    <a:pt x="944" y="1707"/>
                    <a:pt x="906" y="1640"/>
                  </a:cubicBezTo>
                  <a:cubicBezTo>
                    <a:pt x="858" y="1554"/>
                    <a:pt x="944" y="1402"/>
                    <a:pt x="1039" y="1383"/>
                  </a:cubicBezTo>
                  <a:cubicBezTo>
                    <a:pt x="1039" y="1373"/>
                    <a:pt x="1039" y="1373"/>
                    <a:pt x="1039" y="1364"/>
                  </a:cubicBezTo>
                  <a:cubicBezTo>
                    <a:pt x="1020" y="1364"/>
                    <a:pt x="982" y="1354"/>
                    <a:pt x="982" y="1345"/>
                  </a:cubicBezTo>
                  <a:cubicBezTo>
                    <a:pt x="972" y="1297"/>
                    <a:pt x="963" y="1297"/>
                    <a:pt x="925" y="1278"/>
                  </a:cubicBezTo>
                  <a:cubicBezTo>
                    <a:pt x="906" y="1240"/>
                    <a:pt x="877" y="1183"/>
                    <a:pt x="934" y="1154"/>
                  </a:cubicBezTo>
                  <a:cubicBezTo>
                    <a:pt x="953" y="1144"/>
                    <a:pt x="1039" y="1135"/>
                    <a:pt x="1049" y="1154"/>
                  </a:cubicBezTo>
                  <a:cubicBezTo>
                    <a:pt x="1087" y="1154"/>
                    <a:pt x="1096" y="1154"/>
                    <a:pt x="1125" y="1144"/>
                  </a:cubicBezTo>
                  <a:cubicBezTo>
                    <a:pt x="1125" y="1020"/>
                    <a:pt x="1001" y="1001"/>
                    <a:pt x="1039" y="868"/>
                  </a:cubicBezTo>
                  <a:cubicBezTo>
                    <a:pt x="1068" y="763"/>
                    <a:pt x="1173" y="658"/>
                    <a:pt x="1239" y="563"/>
                  </a:cubicBezTo>
                  <a:cubicBezTo>
                    <a:pt x="1297" y="496"/>
                    <a:pt x="1373" y="448"/>
                    <a:pt x="1383" y="353"/>
                  </a:cubicBezTo>
                  <a:cubicBezTo>
                    <a:pt x="1383" y="305"/>
                    <a:pt x="1411" y="267"/>
                    <a:pt x="1449" y="267"/>
                  </a:cubicBezTo>
                  <a:cubicBezTo>
                    <a:pt x="1468" y="267"/>
                    <a:pt x="1487" y="277"/>
                    <a:pt x="1497" y="267"/>
                  </a:cubicBezTo>
                  <a:cubicBezTo>
                    <a:pt x="1506" y="267"/>
                    <a:pt x="1478" y="133"/>
                    <a:pt x="1487" y="95"/>
                  </a:cubicBezTo>
                  <a:cubicBezTo>
                    <a:pt x="1487" y="86"/>
                    <a:pt x="1497" y="76"/>
                    <a:pt x="1497" y="67"/>
                  </a:cubicBezTo>
                  <a:lnTo>
                    <a:pt x="1497" y="67"/>
                  </a:lnTo>
                  <a:cubicBezTo>
                    <a:pt x="1440" y="67"/>
                    <a:pt x="1383" y="76"/>
                    <a:pt x="1344" y="95"/>
                  </a:cubicBezTo>
                  <a:cubicBezTo>
                    <a:pt x="1287" y="124"/>
                    <a:pt x="1258" y="115"/>
                    <a:pt x="1201" y="105"/>
                  </a:cubicBezTo>
                  <a:cubicBezTo>
                    <a:pt x="1173" y="95"/>
                    <a:pt x="1134" y="115"/>
                    <a:pt x="1106" y="115"/>
                  </a:cubicBezTo>
                  <a:cubicBezTo>
                    <a:pt x="1058" y="115"/>
                    <a:pt x="1020" y="95"/>
                    <a:pt x="972" y="76"/>
                  </a:cubicBezTo>
                  <a:cubicBezTo>
                    <a:pt x="877" y="0"/>
                    <a:pt x="877" y="0"/>
                    <a:pt x="877" y="0"/>
                  </a:cubicBezTo>
                  <a:lnTo>
                    <a:pt x="877" y="0"/>
                  </a:lnTo>
                  <a:cubicBezTo>
                    <a:pt x="858" y="10"/>
                    <a:pt x="820" y="10"/>
                    <a:pt x="810" y="48"/>
                  </a:cubicBezTo>
                  <a:cubicBezTo>
                    <a:pt x="801" y="67"/>
                    <a:pt x="782" y="143"/>
                    <a:pt x="753" y="143"/>
                  </a:cubicBezTo>
                  <a:cubicBezTo>
                    <a:pt x="724" y="143"/>
                    <a:pt x="639" y="86"/>
                    <a:pt x="639" y="162"/>
                  </a:cubicBezTo>
                  <a:cubicBezTo>
                    <a:pt x="639" y="219"/>
                    <a:pt x="696" y="286"/>
                    <a:pt x="610" y="324"/>
                  </a:cubicBezTo>
                  <a:cubicBezTo>
                    <a:pt x="591" y="382"/>
                    <a:pt x="562" y="382"/>
                    <a:pt x="515" y="382"/>
                  </a:cubicBezTo>
                  <a:cubicBezTo>
                    <a:pt x="477" y="382"/>
                    <a:pt x="477" y="429"/>
                    <a:pt x="429" y="439"/>
                  </a:cubicBezTo>
                  <a:cubicBezTo>
                    <a:pt x="429" y="439"/>
                    <a:pt x="419" y="448"/>
                    <a:pt x="410" y="448"/>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8" name="Freeform 66"/>
            <p:cNvSpPr>
              <a:spLocks noChangeArrowheads="1"/>
            </p:cNvSpPr>
            <p:nvPr/>
          </p:nvSpPr>
          <p:spPr bwMode="auto">
            <a:xfrm>
              <a:off x="15307863" y="10473950"/>
              <a:ext cx="961124" cy="1254578"/>
            </a:xfrm>
            <a:custGeom>
              <a:avLst/>
              <a:gdLst>
                <a:gd name="T0" fmla="*/ 1660 w 1937"/>
                <a:gd name="T1" fmla="*/ 2470 h 2528"/>
                <a:gd name="T2" fmla="*/ 1660 w 1937"/>
                <a:gd name="T3" fmla="*/ 2470 h 2528"/>
                <a:gd name="T4" fmla="*/ 1746 w 1937"/>
                <a:gd name="T5" fmla="*/ 2461 h 2528"/>
                <a:gd name="T6" fmla="*/ 1936 w 1937"/>
                <a:gd name="T7" fmla="*/ 2375 h 2528"/>
                <a:gd name="T8" fmla="*/ 1936 w 1937"/>
                <a:gd name="T9" fmla="*/ 2375 h 2528"/>
                <a:gd name="T10" fmla="*/ 1917 w 1937"/>
                <a:gd name="T11" fmla="*/ 2203 h 2528"/>
                <a:gd name="T12" fmla="*/ 1822 w 1937"/>
                <a:gd name="T13" fmla="*/ 1755 h 2528"/>
                <a:gd name="T14" fmla="*/ 1641 w 1937"/>
                <a:gd name="T15" fmla="*/ 1393 h 2528"/>
                <a:gd name="T16" fmla="*/ 1631 w 1937"/>
                <a:gd name="T17" fmla="*/ 1393 h 2528"/>
                <a:gd name="T18" fmla="*/ 1621 w 1937"/>
                <a:gd name="T19" fmla="*/ 1584 h 2528"/>
                <a:gd name="T20" fmla="*/ 1507 w 1937"/>
                <a:gd name="T21" fmla="*/ 1459 h 2528"/>
                <a:gd name="T22" fmla="*/ 1374 w 1937"/>
                <a:gd name="T23" fmla="*/ 1335 h 2528"/>
                <a:gd name="T24" fmla="*/ 1231 w 1937"/>
                <a:gd name="T25" fmla="*/ 830 h 2528"/>
                <a:gd name="T26" fmla="*/ 1212 w 1937"/>
                <a:gd name="T27" fmla="*/ 563 h 2528"/>
                <a:gd name="T28" fmla="*/ 1192 w 1937"/>
                <a:gd name="T29" fmla="*/ 344 h 2528"/>
                <a:gd name="T30" fmla="*/ 1154 w 1937"/>
                <a:gd name="T31" fmla="*/ 220 h 2528"/>
                <a:gd name="T32" fmla="*/ 1116 w 1937"/>
                <a:gd name="T33" fmla="*/ 29 h 2528"/>
                <a:gd name="T34" fmla="*/ 1059 w 1937"/>
                <a:gd name="T35" fmla="*/ 0 h 2528"/>
                <a:gd name="T36" fmla="*/ 964 w 1937"/>
                <a:gd name="T37" fmla="*/ 0 h 2528"/>
                <a:gd name="T38" fmla="*/ 964 w 1937"/>
                <a:gd name="T39" fmla="*/ 0 h 2528"/>
                <a:gd name="T40" fmla="*/ 945 w 1937"/>
                <a:gd name="T41" fmla="*/ 124 h 2528"/>
                <a:gd name="T42" fmla="*/ 906 w 1937"/>
                <a:gd name="T43" fmla="*/ 220 h 2528"/>
                <a:gd name="T44" fmla="*/ 878 w 1937"/>
                <a:gd name="T45" fmla="*/ 287 h 2528"/>
                <a:gd name="T46" fmla="*/ 973 w 1937"/>
                <a:gd name="T47" fmla="*/ 420 h 2528"/>
                <a:gd name="T48" fmla="*/ 906 w 1937"/>
                <a:gd name="T49" fmla="*/ 554 h 2528"/>
                <a:gd name="T50" fmla="*/ 849 w 1937"/>
                <a:gd name="T51" fmla="*/ 630 h 2528"/>
                <a:gd name="T52" fmla="*/ 697 w 1937"/>
                <a:gd name="T53" fmla="*/ 668 h 2528"/>
                <a:gd name="T54" fmla="*/ 563 w 1937"/>
                <a:gd name="T55" fmla="*/ 811 h 2528"/>
                <a:gd name="T56" fmla="*/ 496 w 1937"/>
                <a:gd name="T57" fmla="*/ 1049 h 2528"/>
                <a:gd name="T58" fmla="*/ 411 w 1937"/>
                <a:gd name="T59" fmla="*/ 1250 h 2528"/>
                <a:gd name="T60" fmla="*/ 334 w 1937"/>
                <a:gd name="T61" fmla="*/ 1374 h 2528"/>
                <a:gd name="T62" fmla="*/ 67 w 1937"/>
                <a:gd name="T63" fmla="*/ 1584 h 2528"/>
                <a:gd name="T64" fmla="*/ 191 w 1937"/>
                <a:gd name="T65" fmla="*/ 1726 h 2528"/>
                <a:gd name="T66" fmla="*/ 191 w 1937"/>
                <a:gd name="T67" fmla="*/ 1726 h 2528"/>
                <a:gd name="T68" fmla="*/ 220 w 1937"/>
                <a:gd name="T69" fmla="*/ 1822 h 2528"/>
                <a:gd name="T70" fmla="*/ 306 w 1937"/>
                <a:gd name="T71" fmla="*/ 1974 h 2528"/>
                <a:gd name="T72" fmla="*/ 334 w 1937"/>
                <a:gd name="T73" fmla="*/ 2070 h 2528"/>
                <a:gd name="T74" fmla="*/ 363 w 1937"/>
                <a:gd name="T75" fmla="*/ 2232 h 2528"/>
                <a:gd name="T76" fmla="*/ 315 w 1937"/>
                <a:gd name="T77" fmla="*/ 2365 h 2528"/>
                <a:gd name="T78" fmla="*/ 315 w 1937"/>
                <a:gd name="T79" fmla="*/ 2365 h 2528"/>
                <a:gd name="T80" fmla="*/ 411 w 1937"/>
                <a:gd name="T81" fmla="*/ 2432 h 2528"/>
                <a:gd name="T82" fmla="*/ 592 w 1937"/>
                <a:gd name="T83" fmla="*/ 2451 h 2528"/>
                <a:gd name="T84" fmla="*/ 716 w 1937"/>
                <a:gd name="T85" fmla="*/ 2270 h 2528"/>
                <a:gd name="T86" fmla="*/ 830 w 1937"/>
                <a:gd name="T87" fmla="*/ 2251 h 2528"/>
                <a:gd name="T88" fmla="*/ 916 w 1937"/>
                <a:gd name="T89" fmla="*/ 2346 h 2528"/>
                <a:gd name="T90" fmla="*/ 925 w 1937"/>
                <a:gd name="T91" fmla="*/ 2499 h 2528"/>
                <a:gd name="T92" fmla="*/ 925 w 1937"/>
                <a:gd name="T93" fmla="*/ 2499 h 2528"/>
                <a:gd name="T94" fmla="*/ 1021 w 1937"/>
                <a:gd name="T95" fmla="*/ 2480 h 2528"/>
                <a:gd name="T96" fmla="*/ 1173 w 1937"/>
                <a:gd name="T97" fmla="*/ 2451 h 2528"/>
                <a:gd name="T98" fmla="*/ 1307 w 1937"/>
                <a:gd name="T99" fmla="*/ 2461 h 2528"/>
                <a:gd name="T100" fmla="*/ 1469 w 1937"/>
                <a:gd name="T101" fmla="*/ 2527 h 2528"/>
                <a:gd name="T102" fmla="*/ 1660 w 1937"/>
                <a:gd name="T103" fmla="*/ 2470 h 25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937" h="2528">
                  <a:moveTo>
                    <a:pt x="1660" y="2470"/>
                  </a:moveTo>
                  <a:lnTo>
                    <a:pt x="1660" y="2470"/>
                  </a:lnTo>
                  <a:cubicBezTo>
                    <a:pt x="1688" y="2480"/>
                    <a:pt x="1726" y="2489"/>
                    <a:pt x="1746" y="2461"/>
                  </a:cubicBezTo>
                  <a:cubicBezTo>
                    <a:pt x="1793" y="2413"/>
                    <a:pt x="1879" y="2385"/>
                    <a:pt x="1936" y="2375"/>
                  </a:cubicBezTo>
                  <a:lnTo>
                    <a:pt x="1936" y="2375"/>
                  </a:lnTo>
                  <a:cubicBezTo>
                    <a:pt x="1917" y="2203"/>
                    <a:pt x="1917" y="2203"/>
                    <a:pt x="1917" y="2203"/>
                  </a:cubicBezTo>
                  <a:cubicBezTo>
                    <a:pt x="1822" y="1755"/>
                    <a:pt x="1822" y="1755"/>
                    <a:pt x="1822" y="1755"/>
                  </a:cubicBezTo>
                  <a:cubicBezTo>
                    <a:pt x="1812" y="1698"/>
                    <a:pt x="1717" y="1374"/>
                    <a:pt x="1641" y="1393"/>
                  </a:cubicBezTo>
                  <a:cubicBezTo>
                    <a:pt x="1641" y="1393"/>
                    <a:pt x="1641" y="1393"/>
                    <a:pt x="1631" y="1393"/>
                  </a:cubicBezTo>
                  <a:cubicBezTo>
                    <a:pt x="1631" y="1459"/>
                    <a:pt x="1641" y="1526"/>
                    <a:pt x="1621" y="1584"/>
                  </a:cubicBezTo>
                  <a:cubicBezTo>
                    <a:pt x="1583" y="1584"/>
                    <a:pt x="1526" y="1488"/>
                    <a:pt x="1507" y="1459"/>
                  </a:cubicBezTo>
                  <a:cubicBezTo>
                    <a:pt x="1469" y="1412"/>
                    <a:pt x="1412" y="1383"/>
                    <a:pt x="1374" y="1335"/>
                  </a:cubicBezTo>
                  <a:cubicBezTo>
                    <a:pt x="1278" y="1212"/>
                    <a:pt x="1250" y="992"/>
                    <a:pt x="1231" y="830"/>
                  </a:cubicBezTo>
                  <a:cubicBezTo>
                    <a:pt x="1221" y="744"/>
                    <a:pt x="1231" y="649"/>
                    <a:pt x="1212" y="563"/>
                  </a:cubicBezTo>
                  <a:cubicBezTo>
                    <a:pt x="1202" y="496"/>
                    <a:pt x="1231" y="401"/>
                    <a:pt x="1192" y="344"/>
                  </a:cubicBezTo>
                  <a:cubicBezTo>
                    <a:pt x="1164" y="287"/>
                    <a:pt x="1164" y="277"/>
                    <a:pt x="1154" y="220"/>
                  </a:cubicBezTo>
                  <a:cubicBezTo>
                    <a:pt x="1145" y="143"/>
                    <a:pt x="1116" y="96"/>
                    <a:pt x="1116" y="29"/>
                  </a:cubicBezTo>
                  <a:cubicBezTo>
                    <a:pt x="1097" y="20"/>
                    <a:pt x="1078" y="10"/>
                    <a:pt x="1059" y="0"/>
                  </a:cubicBezTo>
                  <a:cubicBezTo>
                    <a:pt x="1040" y="0"/>
                    <a:pt x="992" y="0"/>
                    <a:pt x="964" y="0"/>
                  </a:cubicBezTo>
                  <a:lnTo>
                    <a:pt x="964" y="0"/>
                  </a:lnTo>
                  <a:cubicBezTo>
                    <a:pt x="954" y="29"/>
                    <a:pt x="945" y="96"/>
                    <a:pt x="945" y="124"/>
                  </a:cubicBezTo>
                  <a:cubicBezTo>
                    <a:pt x="945" y="162"/>
                    <a:pt x="925" y="191"/>
                    <a:pt x="906" y="220"/>
                  </a:cubicBezTo>
                  <a:cubicBezTo>
                    <a:pt x="887" y="239"/>
                    <a:pt x="887" y="267"/>
                    <a:pt x="878" y="287"/>
                  </a:cubicBezTo>
                  <a:cubicBezTo>
                    <a:pt x="887" y="363"/>
                    <a:pt x="925" y="372"/>
                    <a:pt x="973" y="420"/>
                  </a:cubicBezTo>
                  <a:cubicBezTo>
                    <a:pt x="992" y="449"/>
                    <a:pt x="925" y="534"/>
                    <a:pt x="906" y="554"/>
                  </a:cubicBezTo>
                  <a:cubicBezTo>
                    <a:pt x="868" y="582"/>
                    <a:pt x="868" y="592"/>
                    <a:pt x="849" y="630"/>
                  </a:cubicBezTo>
                  <a:cubicBezTo>
                    <a:pt x="820" y="677"/>
                    <a:pt x="744" y="658"/>
                    <a:pt x="697" y="668"/>
                  </a:cubicBezTo>
                  <a:cubicBezTo>
                    <a:pt x="678" y="677"/>
                    <a:pt x="573" y="792"/>
                    <a:pt x="563" y="811"/>
                  </a:cubicBezTo>
                  <a:cubicBezTo>
                    <a:pt x="525" y="897"/>
                    <a:pt x="573" y="954"/>
                    <a:pt x="496" y="1049"/>
                  </a:cubicBezTo>
                  <a:cubicBezTo>
                    <a:pt x="477" y="1116"/>
                    <a:pt x="449" y="1183"/>
                    <a:pt x="411" y="1250"/>
                  </a:cubicBezTo>
                  <a:cubicBezTo>
                    <a:pt x="391" y="1278"/>
                    <a:pt x="363" y="1345"/>
                    <a:pt x="334" y="1374"/>
                  </a:cubicBezTo>
                  <a:cubicBezTo>
                    <a:pt x="258" y="1440"/>
                    <a:pt x="0" y="1431"/>
                    <a:pt x="67" y="1584"/>
                  </a:cubicBezTo>
                  <a:cubicBezTo>
                    <a:pt x="96" y="1641"/>
                    <a:pt x="172" y="1669"/>
                    <a:pt x="191" y="1726"/>
                  </a:cubicBezTo>
                  <a:lnTo>
                    <a:pt x="191" y="1726"/>
                  </a:lnTo>
                  <a:cubicBezTo>
                    <a:pt x="220" y="1822"/>
                    <a:pt x="220" y="1822"/>
                    <a:pt x="220" y="1822"/>
                  </a:cubicBezTo>
                  <a:cubicBezTo>
                    <a:pt x="201" y="1898"/>
                    <a:pt x="258" y="1936"/>
                    <a:pt x="306" y="1974"/>
                  </a:cubicBezTo>
                  <a:cubicBezTo>
                    <a:pt x="315" y="2003"/>
                    <a:pt x="334" y="2032"/>
                    <a:pt x="334" y="2070"/>
                  </a:cubicBezTo>
                  <a:cubicBezTo>
                    <a:pt x="344" y="2127"/>
                    <a:pt x="372" y="2175"/>
                    <a:pt x="363" y="2232"/>
                  </a:cubicBezTo>
                  <a:cubicBezTo>
                    <a:pt x="353" y="2280"/>
                    <a:pt x="315" y="2318"/>
                    <a:pt x="315" y="2365"/>
                  </a:cubicBezTo>
                  <a:lnTo>
                    <a:pt x="315" y="2365"/>
                  </a:lnTo>
                  <a:cubicBezTo>
                    <a:pt x="363" y="2385"/>
                    <a:pt x="372" y="2375"/>
                    <a:pt x="411" y="2432"/>
                  </a:cubicBezTo>
                  <a:cubicBezTo>
                    <a:pt x="439" y="2480"/>
                    <a:pt x="553" y="2518"/>
                    <a:pt x="592" y="2451"/>
                  </a:cubicBezTo>
                  <a:cubicBezTo>
                    <a:pt x="611" y="2394"/>
                    <a:pt x="668" y="2308"/>
                    <a:pt x="716" y="2270"/>
                  </a:cubicBezTo>
                  <a:cubicBezTo>
                    <a:pt x="763" y="2232"/>
                    <a:pt x="773" y="2251"/>
                    <a:pt x="830" y="2251"/>
                  </a:cubicBezTo>
                  <a:cubicBezTo>
                    <a:pt x="916" y="2260"/>
                    <a:pt x="935" y="2251"/>
                    <a:pt x="916" y="2346"/>
                  </a:cubicBezTo>
                  <a:cubicBezTo>
                    <a:pt x="916" y="2385"/>
                    <a:pt x="906" y="2451"/>
                    <a:pt x="925" y="2499"/>
                  </a:cubicBezTo>
                  <a:lnTo>
                    <a:pt x="925" y="2499"/>
                  </a:lnTo>
                  <a:cubicBezTo>
                    <a:pt x="964" y="2499"/>
                    <a:pt x="1002" y="2518"/>
                    <a:pt x="1021" y="2480"/>
                  </a:cubicBezTo>
                  <a:cubicBezTo>
                    <a:pt x="1069" y="2423"/>
                    <a:pt x="1116" y="2442"/>
                    <a:pt x="1173" y="2451"/>
                  </a:cubicBezTo>
                  <a:cubicBezTo>
                    <a:pt x="1221" y="2461"/>
                    <a:pt x="1259" y="2442"/>
                    <a:pt x="1307" y="2461"/>
                  </a:cubicBezTo>
                  <a:cubicBezTo>
                    <a:pt x="1374" y="2480"/>
                    <a:pt x="1393" y="2527"/>
                    <a:pt x="1469" y="2527"/>
                  </a:cubicBezTo>
                  <a:cubicBezTo>
                    <a:pt x="1536" y="2527"/>
                    <a:pt x="1593" y="2480"/>
                    <a:pt x="1660" y="247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9" name="Freeform 67"/>
            <p:cNvSpPr>
              <a:spLocks noChangeArrowheads="1"/>
            </p:cNvSpPr>
            <p:nvPr/>
          </p:nvSpPr>
          <p:spPr bwMode="auto">
            <a:xfrm>
              <a:off x="16036918" y="11654087"/>
              <a:ext cx="871361" cy="1388138"/>
            </a:xfrm>
            <a:custGeom>
              <a:avLst/>
              <a:gdLst>
                <a:gd name="T0" fmla="*/ 191 w 1756"/>
                <a:gd name="T1" fmla="*/ 95 h 2795"/>
                <a:gd name="T2" fmla="*/ 191 w 1756"/>
                <a:gd name="T3" fmla="*/ 95 h 2795"/>
                <a:gd name="T4" fmla="*/ 277 w 1756"/>
                <a:gd name="T5" fmla="*/ 86 h 2795"/>
                <a:gd name="T6" fmla="*/ 467 w 1756"/>
                <a:gd name="T7" fmla="*/ 0 h 2795"/>
                <a:gd name="T8" fmla="*/ 467 w 1756"/>
                <a:gd name="T9" fmla="*/ 0 h 2795"/>
                <a:gd name="T10" fmla="*/ 477 w 1756"/>
                <a:gd name="T11" fmla="*/ 57 h 2795"/>
                <a:gd name="T12" fmla="*/ 524 w 1756"/>
                <a:gd name="T13" fmla="*/ 296 h 2795"/>
                <a:gd name="T14" fmla="*/ 563 w 1756"/>
                <a:gd name="T15" fmla="*/ 505 h 2795"/>
                <a:gd name="T16" fmla="*/ 677 w 1756"/>
                <a:gd name="T17" fmla="*/ 849 h 2795"/>
                <a:gd name="T18" fmla="*/ 858 w 1756"/>
                <a:gd name="T19" fmla="*/ 1211 h 2795"/>
                <a:gd name="T20" fmla="*/ 1059 w 1756"/>
                <a:gd name="T21" fmla="*/ 1459 h 2795"/>
                <a:gd name="T22" fmla="*/ 1469 w 1756"/>
                <a:gd name="T23" fmla="*/ 1783 h 2795"/>
                <a:gd name="T24" fmla="*/ 1688 w 1756"/>
                <a:gd name="T25" fmla="*/ 1860 h 2795"/>
                <a:gd name="T26" fmla="*/ 1688 w 1756"/>
                <a:gd name="T27" fmla="*/ 1860 h 2795"/>
                <a:gd name="T28" fmla="*/ 1640 w 1756"/>
                <a:gd name="T29" fmla="*/ 1993 h 2795"/>
                <a:gd name="T30" fmla="*/ 1650 w 1756"/>
                <a:gd name="T31" fmla="*/ 2088 h 2795"/>
                <a:gd name="T32" fmla="*/ 1755 w 1756"/>
                <a:gd name="T33" fmla="*/ 2241 h 2795"/>
                <a:gd name="T34" fmla="*/ 1755 w 1756"/>
                <a:gd name="T35" fmla="*/ 2241 h 2795"/>
                <a:gd name="T36" fmla="*/ 1688 w 1756"/>
                <a:gd name="T37" fmla="*/ 2413 h 2795"/>
                <a:gd name="T38" fmla="*/ 1574 w 1756"/>
                <a:gd name="T39" fmla="*/ 2508 h 2795"/>
                <a:gd name="T40" fmla="*/ 1430 w 1756"/>
                <a:gd name="T41" fmla="*/ 2775 h 2795"/>
                <a:gd name="T42" fmla="*/ 1326 w 1756"/>
                <a:gd name="T43" fmla="*/ 2794 h 2795"/>
                <a:gd name="T44" fmla="*/ 1326 w 1756"/>
                <a:gd name="T45" fmla="*/ 2794 h 2795"/>
                <a:gd name="T46" fmla="*/ 1316 w 1756"/>
                <a:gd name="T47" fmla="*/ 2746 h 2795"/>
                <a:gd name="T48" fmla="*/ 1297 w 1756"/>
                <a:gd name="T49" fmla="*/ 2651 h 2795"/>
                <a:gd name="T50" fmla="*/ 1230 w 1756"/>
                <a:gd name="T51" fmla="*/ 2527 h 2795"/>
                <a:gd name="T52" fmla="*/ 1144 w 1756"/>
                <a:gd name="T53" fmla="*/ 2470 h 2795"/>
                <a:gd name="T54" fmla="*/ 944 w 1756"/>
                <a:gd name="T55" fmla="*/ 2508 h 2795"/>
                <a:gd name="T56" fmla="*/ 725 w 1756"/>
                <a:gd name="T57" fmla="*/ 2413 h 2795"/>
                <a:gd name="T58" fmla="*/ 544 w 1756"/>
                <a:gd name="T59" fmla="*/ 2394 h 2795"/>
                <a:gd name="T60" fmla="*/ 419 w 1756"/>
                <a:gd name="T61" fmla="*/ 2250 h 2795"/>
                <a:gd name="T62" fmla="*/ 419 w 1756"/>
                <a:gd name="T63" fmla="*/ 2155 h 2795"/>
                <a:gd name="T64" fmla="*/ 315 w 1756"/>
                <a:gd name="T65" fmla="*/ 2108 h 2795"/>
                <a:gd name="T66" fmla="*/ 248 w 1756"/>
                <a:gd name="T67" fmla="*/ 2079 h 2795"/>
                <a:gd name="T68" fmla="*/ 248 w 1756"/>
                <a:gd name="T69" fmla="*/ 2079 h 2795"/>
                <a:gd name="T70" fmla="*/ 248 w 1756"/>
                <a:gd name="T71" fmla="*/ 1965 h 2795"/>
                <a:gd name="T72" fmla="*/ 229 w 1756"/>
                <a:gd name="T73" fmla="*/ 1898 h 2795"/>
                <a:gd name="T74" fmla="*/ 248 w 1756"/>
                <a:gd name="T75" fmla="*/ 1850 h 2795"/>
                <a:gd name="T76" fmla="*/ 248 w 1756"/>
                <a:gd name="T77" fmla="*/ 1802 h 2795"/>
                <a:gd name="T78" fmla="*/ 191 w 1756"/>
                <a:gd name="T79" fmla="*/ 1726 h 2795"/>
                <a:gd name="T80" fmla="*/ 76 w 1756"/>
                <a:gd name="T81" fmla="*/ 1707 h 2795"/>
                <a:gd name="T82" fmla="*/ 57 w 1756"/>
                <a:gd name="T83" fmla="*/ 1650 h 2795"/>
                <a:gd name="T84" fmla="*/ 9 w 1756"/>
                <a:gd name="T85" fmla="*/ 1574 h 2795"/>
                <a:gd name="T86" fmla="*/ 19 w 1756"/>
                <a:gd name="T87" fmla="*/ 1469 h 2795"/>
                <a:gd name="T88" fmla="*/ 0 w 1756"/>
                <a:gd name="T89" fmla="*/ 1402 h 2795"/>
                <a:gd name="T90" fmla="*/ 0 w 1756"/>
                <a:gd name="T91" fmla="*/ 1402 h 2795"/>
                <a:gd name="T92" fmla="*/ 38 w 1756"/>
                <a:gd name="T93" fmla="*/ 1345 h 2795"/>
                <a:gd name="T94" fmla="*/ 124 w 1756"/>
                <a:gd name="T95" fmla="*/ 1335 h 2795"/>
                <a:gd name="T96" fmla="*/ 181 w 1756"/>
                <a:gd name="T97" fmla="*/ 1307 h 2795"/>
                <a:gd name="T98" fmla="*/ 429 w 1756"/>
                <a:gd name="T99" fmla="*/ 1211 h 2795"/>
                <a:gd name="T100" fmla="*/ 515 w 1756"/>
                <a:gd name="T101" fmla="*/ 1125 h 2795"/>
                <a:gd name="T102" fmla="*/ 591 w 1756"/>
                <a:gd name="T103" fmla="*/ 1001 h 2795"/>
                <a:gd name="T104" fmla="*/ 553 w 1756"/>
                <a:gd name="T105" fmla="*/ 906 h 2795"/>
                <a:gd name="T106" fmla="*/ 515 w 1756"/>
                <a:gd name="T107" fmla="*/ 706 h 2795"/>
                <a:gd name="T108" fmla="*/ 296 w 1756"/>
                <a:gd name="T109" fmla="*/ 629 h 2795"/>
                <a:gd name="T110" fmla="*/ 257 w 1756"/>
                <a:gd name="T111" fmla="*/ 467 h 2795"/>
                <a:gd name="T112" fmla="*/ 248 w 1756"/>
                <a:gd name="T113" fmla="*/ 343 h 2795"/>
                <a:gd name="T114" fmla="*/ 219 w 1756"/>
                <a:gd name="T115" fmla="*/ 229 h 2795"/>
                <a:gd name="T116" fmla="*/ 191 w 1756"/>
                <a:gd name="T117" fmla="*/ 95 h 27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56" h="2795">
                  <a:moveTo>
                    <a:pt x="191" y="95"/>
                  </a:moveTo>
                  <a:lnTo>
                    <a:pt x="191" y="95"/>
                  </a:lnTo>
                  <a:cubicBezTo>
                    <a:pt x="219" y="105"/>
                    <a:pt x="257" y="114"/>
                    <a:pt x="277" y="86"/>
                  </a:cubicBezTo>
                  <a:cubicBezTo>
                    <a:pt x="324" y="38"/>
                    <a:pt x="410" y="10"/>
                    <a:pt x="467" y="0"/>
                  </a:cubicBezTo>
                  <a:lnTo>
                    <a:pt x="467" y="0"/>
                  </a:lnTo>
                  <a:cubicBezTo>
                    <a:pt x="477" y="57"/>
                    <a:pt x="477" y="57"/>
                    <a:pt x="477" y="57"/>
                  </a:cubicBezTo>
                  <a:cubicBezTo>
                    <a:pt x="496" y="133"/>
                    <a:pt x="524" y="219"/>
                    <a:pt x="524" y="296"/>
                  </a:cubicBezTo>
                  <a:cubicBezTo>
                    <a:pt x="524" y="353"/>
                    <a:pt x="553" y="448"/>
                    <a:pt x="563" y="505"/>
                  </a:cubicBezTo>
                  <a:cubicBezTo>
                    <a:pt x="582" y="620"/>
                    <a:pt x="639" y="734"/>
                    <a:pt x="677" y="849"/>
                  </a:cubicBezTo>
                  <a:cubicBezTo>
                    <a:pt x="715" y="963"/>
                    <a:pt x="773" y="1116"/>
                    <a:pt x="858" y="1211"/>
                  </a:cubicBezTo>
                  <a:cubicBezTo>
                    <a:pt x="935" y="1278"/>
                    <a:pt x="1001" y="1373"/>
                    <a:pt x="1059" y="1459"/>
                  </a:cubicBezTo>
                  <a:cubicBezTo>
                    <a:pt x="1154" y="1602"/>
                    <a:pt x="1335" y="1688"/>
                    <a:pt x="1469" y="1783"/>
                  </a:cubicBezTo>
                  <a:cubicBezTo>
                    <a:pt x="1526" y="1812"/>
                    <a:pt x="1621" y="1869"/>
                    <a:pt x="1688" y="1860"/>
                  </a:cubicBezTo>
                  <a:lnTo>
                    <a:pt x="1688" y="1860"/>
                  </a:lnTo>
                  <a:cubicBezTo>
                    <a:pt x="1678" y="1898"/>
                    <a:pt x="1659" y="1955"/>
                    <a:pt x="1640" y="1993"/>
                  </a:cubicBezTo>
                  <a:cubicBezTo>
                    <a:pt x="1621" y="2031"/>
                    <a:pt x="1621" y="2050"/>
                    <a:pt x="1650" y="2088"/>
                  </a:cubicBezTo>
                  <a:cubicBezTo>
                    <a:pt x="1688" y="2136"/>
                    <a:pt x="1745" y="2174"/>
                    <a:pt x="1755" y="2241"/>
                  </a:cubicBezTo>
                  <a:lnTo>
                    <a:pt x="1755" y="2241"/>
                  </a:lnTo>
                  <a:cubicBezTo>
                    <a:pt x="1736" y="2298"/>
                    <a:pt x="1716" y="2355"/>
                    <a:pt x="1688" y="2413"/>
                  </a:cubicBezTo>
                  <a:cubicBezTo>
                    <a:pt x="1650" y="2470"/>
                    <a:pt x="1640" y="2489"/>
                    <a:pt x="1574" y="2508"/>
                  </a:cubicBezTo>
                  <a:cubicBezTo>
                    <a:pt x="1411" y="2537"/>
                    <a:pt x="1507" y="2756"/>
                    <a:pt x="1430" y="2775"/>
                  </a:cubicBezTo>
                  <a:cubicBezTo>
                    <a:pt x="1326" y="2794"/>
                    <a:pt x="1326" y="2794"/>
                    <a:pt x="1326" y="2794"/>
                  </a:cubicBezTo>
                  <a:lnTo>
                    <a:pt x="1326" y="2794"/>
                  </a:lnTo>
                  <a:cubicBezTo>
                    <a:pt x="1326" y="2775"/>
                    <a:pt x="1326" y="2766"/>
                    <a:pt x="1316" y="2746"/>
                  </a:cubicBezTo>
                  <a:cubicBezTo>
                    <a:pt x="1307" y="2718"/>
                    <a:pt x="1297" y="2689"/>
                    <a:pt x="1297" y="2651"/>
                  </a:cubicBezTo>
                  <a:cubicBezTo>
                    <a:pt x="1287" y="2613"/>
                    <a:pt x="1278" y="2546"/>
                    <a:pt x="1230" y="2527"/>
                  </a:cubicBezTo>
                  <a:cubicBezTo>
                    <a:pt x="1192" y="2518"/>
                    <a:pt x="1144" y="2527"/>
                    <a:pt x="1144" y="2470"/>
                  </a:cubicBezTo>
                  <a:cubicBezTo>
                    <a:pt x="1068" y="2470"/>
                    <a:pt x="1040" y="2584"/>
                    <a:pt x="944" y="2508"/>
                  </a:cubicBezTo>
                  <a:cubicBezTo>
                    <a:pt x="868" y="2451"/>
                    <a:pt x="782" y="2489"/>
                    <a:pt x="725" y="2413"/>
                  </a:cubicBezTo>
                  <a:cubicBezTo>
                    <a:pt x="725" y="2413"/>
                    <a:pt x="582" y="2403"/>
                    <a:pt x="544" y="2394"/>
                  </a:cubicBezTo>
                  <a:cubicBezTo>
                    <a:pt x="524" y="2384"/>
                    <a:pt x="419" y="2260"/>
                    <a:pt x="419" y="2250"/>
                  </a:cubicBezTo>
                  <a:cubicBezTo>
                    <a:pt x="429" y="2212"/>
                    <a:pt x="448" y="2193"/>
                    <a:pt x="419" y="2155"/>
                  </a:cubicBezTo>
                  <a:cubicBezTo>
                    <a:pt x="381" y="2088"/>
                    <a:pt x="401" y="2108"/>
                    <a:pt x="315" y="2108"/>
                  </a:cubicBezTo>
                  <a:cubicBezTo>
                    <a:pt x="296" y="2108"/>
                    <a:pt x="267" y="2088"/>
                    <a:pt x="248" y="2079"/>
                  </a:cubicBezTo>
                  <a:lnTo>
                    <a:pt x="248" y="2079"/>
                  </a:lnTo>
                  <a:cubicBezTo>
                    <a:pt x="239" y="2050"/>
                    <a:pt x="248" y="1993"/>
                    <a:pt x="248" y="1965"/>
                  </a:cubicBezTo>
                  <a:cubicBezTo>
                    <a:pt x="248" y="1936"/>
                    <a:pt x="229" y="1926"/>
                    <a:pt x="229" y="1898"/>
                  </a:cubicBezTo>
                  <a:cubicBezTo>
                    <a:pt x="229" y="1879"/>
                    <a:pt x="239" y="1860"/>
                    <a:pt x="248" y="1850"/>
                  </a:cubicBezTo>
                  <a:cubicBezTo>
                    <a:pt x="248" y="1831"/>
                    <a:pt x="248" y="1821"/>
                    <a:pt x="248" y="1802"/>
                  </a:cubicBezTo>
                  <a:cubicBezTo>
                    <a:pt x="248" y="1774"/>
                    <a:pt x="229" y="1736"/>
                    <a:pt x="191" y="1726"/>
                  </a:cubicBezTo>
                  <a:cubicBezTo>
                    <a:pt x="162" y="1716"/>
                    <a:pt x="105" y="1726"/>
                    <a:pt x="76" y="1707"/>
                  </a:cubicBezTo>
                  <a:cubicBezTo>
                    <a:pt x="67" y="1688"/>
                    <a:pt x="67" y="1659"/>
                    <a:pt x="57" y="1650"/>
                  </a:cubicBezTo>
                  <a:cubicBezTo>
                    <a:pt x="38" y="1621"/>
                    <a:pt x="9" y="1602"/>
                    <a:pt x="9" y="1574"/>
                  </a:cubicBezTo>
                  <a:cubicBezTo>
                    <a:pt x="0" y="1535"/>
                    <a:pt x="19" y="1507"/>
                    <a:pt x="19" y="1469"/>
                  </a:cubicBezTo>
                  <a:cubicBezTo>
                    <a:pt x="19" y="1449"/>
                    <a:pt x="0" y="1430"/>
                    <a:pt x="0" y="1402"/>
                  </a:cubicBezTo>
                  <a:lnTo>
                    <a:pt x="0" y="1402"/>
                  </a:lnTo>
                  <a:cubicBezTo>
                    <a:pt x="38" y="1345"/>
                    <a:pt x="38" y="1345"/>
                    <a:pt x="38" y="1345"/>
                  </a:cubicBezTo>
                  <a:cubicBezTo>
                    <a:pt x="76" y="1335"/>
                    <a:pt x="86" y="1335"/>
                    <a:pt x="124" y="1335"/>
                  </a:cubicBezTo>
                  <a:cubicBezTo>
                    <a:pt x="152" y="1335"/>
                    <a:pt x="162" y="1335"/>
                    <a:pt x="181" y="1307"/>
                  </a:cubicBezTo>
                  <a:cubicBezTo>
                    <a:pt x="239" y="1249"/>
                    <a:pt x="372" y="1287"/>
                    <a:pt x="429" y="1211"/>
                  </a:cubicBezTo>
                  <a:cubicBezTo>
                    <a:pt x="458" y="1163"/>
                    <a:pt x="458" y="1144"/>
                    <a:pt x="515" y="1125"/>
                  </a:cubicBezTo>
                  <a:cubicBezTo>
                    <a:pt x="572" y="1106"/>
                    <a:pt x="582" y="1058"/>
                    <a:pt x="591" y="1001"/>
                  </a:cubicBezTo>
                  <a:cubicBezTo>
                    <a:pt x="582" y="963"/>
                    <a:pt x="582" y="935"/>
                    <a:pt x="553" y="906"/>
                  </a:cubicBezTo>
                  <a:cubicBezTo>
                    <a:pt x="524" y="868"/>
                    <a:pt x="553" y="744"/>
                    <a:pt x="515" y="706"/>
                  </a:cubicBezTo>
                  <a:cubicBezTo>
                    <a:pt x="467" y="668"/>
                    <a:pt x="277" y="801"/>
                    <a:pt x="296" y="629"/>
                  </a:cubicBezTo>
                  <a:cubicBezTo>
                    <a:pt x="305" y="553"/>
                    <a:pt x="267" y="534"/>
                    <a:pt x="257" y="467"/>
                  </a:cubicBezTo>
                  <a:cubicBezTo>
                    <a:pt x="248" y="429"/>
                    <a:pt x="257" y="391"/>
                    <a:pt x="248" y="343"/>
                  </a:cubicBezTo>
                  <a:cubicBezTo>
                    <a:pt x="239" y="305"/>
                    <a:pt x="219" y="277"/>
                    <a:pt x="219" y="229"/>
                  </a:cubicBezTo>
                  <a:cubicBezTo>
                    <a:pt x="191" y="95"/>
                    <a:pt x="191" y="95"/>
                    <a:pt x="191" y="95"/>
                  </a:cubicBezTo>
                </a:path>
              </a:pathLst>
            </a:custGeom>
            <a:grpFill/>
            <a:ln w="28575" cap="flat" cmpd="sng">
              <a:solidFill>
                <a:schemeClr val="bg1"/>
              </a:solidFill>
              <a:bevel/>
              <a:headEnd/>
              <a:tailEnd/>
            </a:ln>
            <a:effectLst/>
          </p:spPr>
          <p:txBody>
            <a:bodyPr wrap="none" anchor="ctr"/>
            <a:lstStyle/>
            <a:p>
              <a:endParaRPr lang="en-US"/>
            </a:p>
          </p:txBody>
        </p:sp>
        <p:sp>
          <p:nvSpPr>
            <p:cNvPr id="90" name="Freeform 68"/>
            <p:cNvSpPr>
              <a:spLocks noChangeArrowheads="1"/>
            </p:cNvSpPr>
            <p:nvPr/>
          </p:nvSpPr>
          <p:spPr bwMode="auto">
            <a:xfrm>
              <a:off x="15767629" y="11678171"/>
              <a:ext cx="564852" cy="683121"/>
            </a:xfrm>
            <a:custGeom>
              <a:avLst/>
              <a:gdLst>
                <a:gd name="T0" fmla="*/ 0 w 1136"/>
                <a:gd name="T1" fmla="*/ 76 h 1374"/>
                <a:gd name="T2" fmla="*/ 0 w 1136"/>
                <a:gd name="T3" fmla="*/ 76 h 1374"/>
                <a:gd name="T4" fmla="*/ 96 w 1136"/>
                <a:gd name="T5" fmla="*/ 57 h 1374"/>
                <a:gd name="T6" fmla="*/ 248 w 1136"/>
                <a:gd name="T7" fmla="*/ 28 h 1374"/>
                <a:gd name="T8" fmla="*/ 382 w 1136"/>
                <a:gd name="T9" fmla="*/ 38 h 1374"/>
                <a:gd name="T10" fmla="*/ 544 w 1136"/>
                <a:gd name="T11" fmla="*/ 104 h 1374"/>
                <a:gd name="T12" fmla="*/ 735 w 1136"/>
                <a:gd name="T13" fmla="*/ 47 h 1374"/>
                <a:gd name="T14" fmla="*/ 735 w 1136"/>
                <a:gd name="T15" fmla="*/ 47 h 1374"/>
                <a:gd name="T16" fmla="*/ 763 w 1136"/>
                <a:gd name="T17" fmla="*/ 181 h 1374"/>
                <a:gd name="T18" fmla="*/ 792 w 1136"/>
                <a:gd name="T19" fmla="*/ 295 h 1374"/>
                <a:gd name="T20" fmla="*/ 801 w 1136"/>
                <a:gd name="T21" fmla="*/ 419 h 1374"/>
                <a:gd name="T22" fmla="*/ 840 w 1136"/>
                <a:gd name="T23" fmla="*/ 581 h 1374"/>
                <a:gd name="T24" fmla="*/ 1059 w 1136"/>
                <a:gd name="T25" fmla="*/ 658 h 1374"/>
                <a:gd name="T26" fmla="*/ 1097 w 1136"/>
                <a:gd name="T27" fmla="*/ 858 h 1374"/>
                <a:gd name="T28" fmla="*/ 1135 w 1136"/>
                <a:gd name="T29" fmla="*/ 953 h 1374"/>
                <a:gd name="T30" fmla="*/ 1059 w 1136"/>
                <a:gd name="T31" fmla="*/ 1077 h 1374"/>
                <a:gd name="T32" fmla="*/ 973 w 1136"/>
                <a:gd name="T33" fmla="*/ 1163 h 1374"/>
                <a:gd name="T34" fmla="*/ 725 w 1136"/>
                <a:gd name="T35" fmla="*/ 1259 h 1374"/>
                <a:gd name="T36" fmla="*/ 668 w 1136"/>
                <a:gd name="T37" fmla="*/ 1287 h 1374"/>
                <a:gd name="T38" fmla="*/ 582 w 1136"/>
                <a:gd name="T39" fmla="*/ 1297 h 1374"/>
                <a:gd name="T40" fmla="*/ 544 w 1136"/>
                <a:gd name="T41" fmla="*/ 1354 h 1374"/>
                <a:gd name="T42" fmla="*/ 544 w 1136"/>
                <a:gd name="T43" fmla="*/ 1354 h 1374"/>
                <a:gd name="T44" fmla="*/ 458 w 1136"/>
                <a:gd name="T45" fmla="*/ 1354 h 1374"/>
                <a:gd name="T46" fmla="*/ 401 w 1136"/>
                <a:gd name="T47" fmla="*/ 1277 h 1374"/>
                <a:gd name="T48" fmla="*/ 353 w 1136"/>
                <a:gd name="T49" fmla="*/ 1220 h 1374"/>
                <a:gd name="T50" fmla="*/ 353 w 1136"/>
                <a:gd name="T51" fmla="*/ 1220 h 1374"/>
                <a:gd name="T52" fmla="*/ 325 w 1136"/>
                <a:gd name="T53" fmla="*/ 1077 h 1374"/>
                <a:gd name="T54" fmla="*/ 258 w 1136"/>
                <a:gd name="T55" fmla="*/ 887 h 1374"/>
                <a:gd name="T56" fmla="*/ 115 w 1136"/>
                <a:gd name="T57" fmla="*/ 429 h 1374"/>
                <a:gd name="T58" fmla="*/ 77 w 1136"/>
                <a:gd name="T59" fmla="*/ 305 h 1374"/>
                <a:gd name="T60" fmla="*/ 39 w 1136"/>
                <a:gd name="T61" fmla="*/ 162 h 1374"/>
                <a:gd name="T62" fmla="*/ 0 w 1136"/>
                <a:gd name="T63" fmla="*/ 76 h 13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36" h="1374">
                  <a:moveTo>
                    <a:pt x="0" y="76"/>
                  </a:moveTo>
                  <a:lnTo>
                    <a:pt x="0" y="76"/>
                  </a:lnTo>
                  <a:cubicBezTo>
                    <a:pt x="39" y="76"/>
                    <a:pt x="77" y="95"/>
                    <a:pt x="96" y="57"/>
                  </a:cubicBezTo>
                  <a:cubicBezTo>
                    <a:pt x="144" y="0"/>
                    <a:pt x="191" y="19"/>
                    <a:pt x="248" y="28"/>
                  </a:cubicBezTo>
                  <a:cubicBezTo>
                    <a:pt x="296" y="38"/>
                    <a:pt x="334" y="19"/>
                    <a:pt x="382" y="38"/>
                  </a:cubicBezTo>
                  <a:cubicBezTo>
                    <a:pt x="449" y="57"/>
                    <a:pt x="468" y="104"/>
                    <a:pt x="544" y="104"/>
                  </a:cubicBezTo>
                  <a:cubicBezTo>
                    <a:pt x="611" y="104"/>
                    <a:pt x="668" y="57"/>
                    <a:pt x="735" y="47"/>
                  </a:cubicBezTo>
                  <a:lnTo>
                    <a:pt x="735" y="47"/>
                  </a:lnTo>
                  <a:cubicBezTo>
                    <a:pt x="763" y="181"/>
                    <a:pt x="763" y="181"/>
                    <a:pt x="763" y="181"/>
                  </a:cubicBezTo>
                  <a:cubicBezTo>
                    <a:pt x="763" y="229"/>
                    <a:pt x="783" y="257"/>
                    <a:pt x="792" y="295"/>
                  </a:cubicBezTo>
                  <a:cubicBezTo>
                    <a:pt x="801" y="343"/>
                    <a:pt x="792" y="381"/>
                    <a:pt x="801" y="419"/>
                  </a:cubicBezTo>
                  <a:cubicBezTo>
                    <a:pt x="811" y="486"/>
                    <a:pt x="849" y="505"/>
                    <a:pt x="840" y="581"/>
                  </a:cubicBezTo>
                  <a:cubicBezTo>
                    <a:pt x="821" y="753"/>
                    <a:pt x="1011" y="620"/>
                    <a:pt x="1059" y="658"/>
                  </a:cubicBezTo>
                  <a:cubicBezTo>
                    <a:pt x="1097" y="696"/>
                    <a:pt x="1068" y="820"/>
                    <a:pt x="1097" y="858"/>
                  </a:cubicBezTo>
                  <a:cubicBezTo>
                    <a:pt x="1126" y="887"/>
                    <a:pt x="1126" y="915"/>
                    <a:pt x="1135" y="953"/>
                  </a:cubicBezTo>
                  <a:cubicBezTo>
                    <a:pt x="1126" y="1010"/>
                    <a:pt x="1116" y="1058"/>
                    <a:pt x="1059" y="1077"/>
                  </a:cubicBezTo>
                  <a:cubicBezTo>
                    <a:pt x="1002" y="1096"/>
                    <a:pt x="1002" y="1115"/>
                    <a:pt x="973" y="1163"/>
                  </a:cubicBezTo>
                  <a:cubicBezTo>
                    <a:pt x="916" y="1239"/>
                    <a:pt x="783" y="1201"/>
                    <a:pt x="725" y="1259"/>
                  </a:cubicBezTo>
                  <a:cubicBezTo>
                    <a:pt x="706" y="1287"/>
                    <a:pt x="696" y="1287"/>
                    <a:pt x="668" y="1287"/>
                  </a:cubicBezTo>
                  <a:cubicBezTo>
                    <a:pt x="630" y="1287"/>
                    <a:pt x="620" y="1287"/>
                    <a:pt x="582" y="1297"/>
                  </a:cubicBezTo>
                  <a:cubicBezTo>
                    <a:pt x="544" y="1354"/>
                    <a:pt x="544" y="1354"/>
                    <a:pt x="544" y="1354"/>
                  </a:cubicBezTo>
                  <a:lnTo>
                    <a:pt x="544" y="1354"/>
                  </a:lnTo>
                  <a:cubicBezTo>
                    <a:pt x="516" y="1363"/>
                    <a:pt x="487" y="1373"/>
                    <a:pt x="458" y="1354"/>
                  </a:cubicBezTo>
                  <a:cubicBezTo>
                    <a:pt x="429" y="1344"/>
                    <a:pt x="420" y="1306"/>
                    <a:pt x="401" y="1277"/>
                  </a:cubicBezTo>
                  <a:cubicBezTo>
                    <a:pt x="382" y="1259"/>
                    <a:pt x="372" y="1239"/>
                    <a:pt x="353" y="1220"/>
                  </a:cubicBezTo>
                  <a:lnTo>
                    <a:pt x="353" y="1220"/>
                  </a:lnTo>
                  <a:cubicBezTo>
                    <a:pt x="372" y="1173"/>
                    <a:pt x="325" y="1125"/>
                    <a:pt x="325" y="1077"/>
                  </a:cubicBezTo>
                  <a:cubicBezTo>
                    <a:pt x="325" y="1010"/>
                    <a:pt x="267" y="953"/>
                    <a:pt x="258" y="887"/>
                  </a:cubicBezTo>
                  <a:cubicBezTo>
                    <a:pt x="220" y="724"/>
                    <a:pt x="77" y="620"/>
                    <a:pt x="115" y="429"/>
                  </a:cubicBezTo>
                  <a:cubicBezTo>
                    <a:pt x="134" y="381"/>
                    <a:pt x="115" y="333"/>
                    <a:pt x="77" y="305"/>
                  </a:cubicBezTo>
                  <a:cubicBezTo>
                    <a:pt x="48" y="276"/>
                    <a:pt x="48" y="200"/>
                    <a:pt x="39" y="162"/>
                  </a:cubicBezTo>
                  <a:cubicBezTo>
                    <a:pt x="39" y="133"/>
                    <a:pt x="10" y="104"/>
                    <a:pt x="0" y="7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 name="Freeform 69"/>
            <p:cNvSpPr>
              <a:spLocks noChangeArrowheads="1"/>
            </p:cNvSpPr>
            <p:nvPr/>
          </p:nvSpPr>
          <p:spPr bwMode="auto">
            <a:xfrm>
              <a:off x="17153486" y="12746643"/>
              <a:ext cx="606450" cy="796975"/>
            </a:xfrm>
            <a:custGeom>
              <a:avLst/>
              <a:gdLst>
                <a:gd name="T0" fmla="*/ 343 w 1221"/>
                <a:gd name="T1" fmla="*/ 134 h 1603"/>
                <a:gd name="T2" fmla="*/ 343 w 1221"/>
                <a:gd name="T3" fmla="*/ 134 h 1603"/>
                <a:gd name="T4" fmla="*/ 362 w 1221"/>
                <a:gd name="T5" fmla="*/ 191 h 1603"/>
                <a:gd name="T6" fmla="*/ 200 w 1221"/>
                <a:gd name="T7" fmla="*/ 315 h 1603"/>
                <a:gd name="T8" fmla="*/ 77 w 1221"/>
                <a:gd name="T9" fmla="*/ 401 h 1603"/>
                <a:gd name="T10" fmla="*/ 20 w 1221"/>
                <a:gd name="T11" fmla="*/ 677 h 1603"/>
                <a:gd name="T12" fmla="*/ 125 w 1221"/>
                <a:gd name="T13" fmla="*/ 944 h 1603"/>
                <a:gd name="T14" fmla="*/ 144 w 1221"/>
                <a:gd name="T15" fmla="*/ 1039 h 1603"/>
                <a:gd name="T16" fmla="*/ 172 w 1221"/>
                <a:gd name="T17" fmla="*/ 1154 h 1603"/>
                <a:gd name="T18" fmla="*/ 200 w 1221"/>
                <a:gd name="T19" fmla="*/ 1287 h 1603"/>
                <a:gd name="T20" fmla="*/ 200 w 1221"/>
                <a:gd name="T21" fmla="*/ 1287 h 1603"/>
                <a:gd name="T22" fmla="*/ 228 w 1221"/>
                <a:gd name="T23" fmla="*/ 1268 h 1603"/>
                <a:gd name="T24" fmla="*/ 343 w 1221"/>
                <a:gd name="T25" fmla="*/ 1240 h 1603"/>
                <a:gd name="T26" fmla="*/ 429 w 1221"/>
                <a:gd name="T27" fmla="*/ 1297 h 1603"/>
                <a:gd name="T28" fmla="*/ 448 w 1221"/>
                <a:gd name="T29" fmla="*/ 1373 h 1603"/>
                <a:gd name="T30" fmla="*/ 667 w 1221"/>
                <a:gd name="T31" fmla="*/ 1478 h 1603"/>
                <a:gd name="T32" fmla="*/ 743 w 1221"/>
                <a:gd name="T33" fmla="*/ 1507 h 1603"/>
                <a:gd name="T34" fmla="*/ 801 w 1221"/>
                <a:gd name="T35" fmla="*/ 1459 h 1603"/>
                <a:gd name="T36" fmla="*/ 858 w 1221"/>
                <a:gd name="T37" fmla="*/ 1373 h 1603"/>
                <a:gd name="T38" fmla="*/ 915 w 1221"/>
                <a:gd name="T39" fmla="*/ 1202 h 1603"/>
                <a:gd name="T40" fmla="*/ 982 w 1221"/>
                <a:gd name="T41" fmla="*/ 1059 h 1603"/>
                <a:gd name="T42" fmla="*/ 1191 w 1221"/>
                <a:gd name="T43" fmla="*/ 915 h 1603"/>
                <a:gd name="T44" fmla="*/ 1182 w 1221"/>
                <a:gd name="T45" fmla="*/ 830 h 1603"/>
                <a:gd name="T46" fmla="*/ 1191 w 1221"/>
                <a:gd name="T47" fmla="*/ 677 h 1603"/>
                <a:gd name="T48" fmla="*/ 1191 w 1221"/>
                <a:gd name="T49" fmla="*/ 677 h 1603"/>
                <a:gd name="T50" fmla="*/ 791 w 1221"/>
                <a:gd name="T51" fmla="*/ 372 h 1603"/>
                <a:gd name="T52" fmla="*/ 572 w 1221"/>
                <a:gd name="T53" fmla="*/ 114 h 1603"/>
                <a:gd name="T54" fmla="*/ 572 w 1221"/>
                <a:gd name="T55" fmla="*/ 114 h 1603"/>
                <a:gd name="T56" fmla="*/ 438 w 1221"/>
                <a:gd name="T57" fmla="*/ 67 h 1603"/>
                <a:gd name="T58" fmla="*/ 343 w 1221"/>
                <a:gd name="T59" fmla="*/ 38 h 1603"/>
                <a:gd name="T60" fmla="*/ 343 w 1221"/>
                <a:gd name="T61" fmla="*/ 134 h 1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21" h="1603">
                  <a:moveTo>
                    <a:pt x="343" y="134"/>
                  </a:moveTo>
                  <a:lnTo>
                    <a:pt x="343" y="134"/>
                  </a:lnTo>
                  <a:cubicBezTo>
                    <a:pt x="362" y="191"/>
                    <a:pt x="362" y="191"/>
                    <a:pt x="362" y="191"/>
                  </a:cubicBezTo>
                  <a:cubicBezTo>
                    <a:pt x="362" y="238"/>
                    <a:pt x="238" y="296"/>
                    <a:pt x="200" y="315"/>
                  </a:cubicBezTo>
                  <a:cubicBezTo>
                    <a:pt x="144" y="334"/>
                    <a:pt x="125" y="372"/>
                    <a:pt x="77" y="401"/>
                  </a:cubicBezTo>
                  <a:cubicBezTo>
                    <a:pt x="0" y="448"/>
                    <a:pt x="20" y="591"/>
                    <a:pt x="20" y="677"/>
                  </a:cubicBezTo>
                  <a:cubicBezTo>
                    <a:pt x="10" y="810"/>
                    <a:pt x="29" y="849"/>
                    <a:pt x="125" y="944"/>
                  </a:cubicBezTo>
                  <a:cubicBezTo>
                    <a:pt x="125" y="982"/>
                    <a:pt x="144" y="1001"/>
                    <a:pt x="144" y="1039"/>
                  </a:cubicBezTo>
                  <a:cubicBezTo>
                    <a:pt x="144" y="1077"/>
                    <a:pt x="163" y="1116"/>
                    <a:pt x="172" y="1154"/>
                  </a:cubicBezTo>
                  <a:cubicBezTo>
                    <a:pt x="191" y="1182"/>
                    <a:pt x="200" y="1259"/>
                    <a:pt x="200" y="1287"/>
                  </a:cubicBezTo>
                  <a:lnTo>
                    <a:pt x="200" y="1287"/>
                  </a:lnTo>
                  <a:cubicBezTo>
                    <a:pt x="209" y="1287"/>
                    <a:pt x="219" y="1278"/>
                    <a:pt x="228" y="1268"/>
                  </a:cubicBezTo>
                  <a:cubicBezTo>
                    <a:pt x="257" y="1249"/>
                    <a:pt x="324" y="1192"/>
                    <a:pt x="343" y="1240"/>
                  </a:cubicBezTo>
                  <a:cubicBezTo>
                    <a:pt x="362" y="1278"/>
                    <a:pt x="391" y="1297"/>
                    <a:pt x="429" y="1297"/>
                  </a:cubicBezTo>
                  <a:cubicBezTo>
                    <a:pt x="448" y="1306"/>
                    <a:pt x="448" y="1354"/>
                    <a:pt x="448" y="1373"/>
                  </a:cubicBezTo>
                  <a:cubicBezTo>
                    <a:pt x="476" y="1593"/>
                    <a:pt x="620" y="1392"/>
                    <a:pt x="667" y="1478"/>
                  </a:cubicBezTo>
                  <a:cubicBezTo>
                    <a:pt x="677" y="1507"/>
                    <a:pt x="743" y="1602"/>
                    <a:pt x="743" y="1507"/>
                  </a:cubicBezTo>
                  <a:cubicBezTo>
                    <a:pt x="743" y="1469"/>
                    <a:pt x="772" y="1469"/>
                    <a:pt x="801" y="1459"/>
                  </a:cubicBezTo>
                  <a:cubicBezTo>
                    <a:pt x="829" y="1449"/>
                    <a:pt x="829" y="1392"/>
                    <a:pt x="858" y="1373"/>
                  </a:cubicBezTo>
                  <a:cubicBezTo>
                    <a:pt x="963" y="1344"/>
                    <a:pt x="915" y="1278"/>
                    <a:pt x="915" y="1202"/>
                  </a:cubicBezTo>
                  <a:cubicBezTo>
                    <a:pt x="915" y="1144"/>
                    <a:pt x="944" y="1106"/>
                    <a:pt x="982" y="1059"/>
                  </a:cubicBezTo>
                  <a:cubicBezTo>
                    <a:pt x="1049" y="992"/>
                    <a:pt x="1134" y="982"/>
                    <a:pt x="1191" y="915"/>
                  </a:cubicBezTo>
                  <a:cubicBezTo>
                    <a:pt x="1220" y="896"/>
                    <a:pt x="1191" y="849"/>
                    <a:pt x="1182" y="830"/>
                  </a:cubicBezTo>
                  <a:cubicBezTo>
                    <a:pt x="1173" y="782"/>
                    <a:pt x="1182" y="725"/>
                    <a:pt x="1191" y="677"/>
                  </a:cubicBezTo>
                  <a:lnTo>
                    <a:pt x="1191" y="677"/>
                  </a:lnTo>
                  <a:cubicBezTo>
                    <a:pt x="1058" y="582"/>
                    <a:pt x="944" y="419"/>
                    <a:pt x="791" y="372"/>
                  </a:cubicBezTo>
                  <a:cubicBezTo>
                    <a:pt x="705" y="343"/>
                    <a:pt x="620" y="200"/>
                    <a:pt x="572" y="114"/>
                  </a:cubicBezTo>
                  <a:lnTo>
                    <a:pt x="572" y="114"/>
                  </a:lnTo>
                  <a:cubicBezTo>
                    <a:pt x="534" y="124"/>
                    <a:pt x="448" y="105"/>
                    <a:pt x="438" y="67"/>
                  </a:cubicBezTo>
                  <a:cubicBezTo>
                    <a:pt x="419" y="19"/>
                    <a:pt x="381" y="0"/>
                    <a:pt x="343" y="38"/>
                  </a:cubicBezTo>
                  <a:cubicBezTo>
                    <a:pt x="333" y="57"/>
                    <a:pt x="343" y="105"/>
                    <a:pt x="343" y="13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2" name="Freeform 70"/>
            <p:cNvSpPr>
              <a:spLocks noChangeArrowheads="1"/>
            </p:cNvSpPr>
            <p:nvPr/>
          </p:nvSpPr>
          <p:spPr bwMode="auto">
            <a:xfrm>
              <a:off x="16695912" y="12713801"/>
              <a:ext cx="639290" cy="899882"/>
            </a:xfrm>
            <a:custGeom>
              <a:avLst/>
              <a:gdLst>
                <a:gd name="T0" fmla="*/ 0 w 1287"/>
                <a:gd name="T1" fmla="*/ 658 h 1813"/>
                <a:gd name="T2" fmla="*/ 0 w 1287"/>
                <a:gd name="T3" fmla="*/ 658 h 1813"/>
                <a:gd name="T4" fmla="*/ 104 w 1287"/>
                <a:gd name="T5" fmla="*/ 639 h 1813"/>
                <a:gd name="T6" fmla="*/ 248 w 1287"/>
                <a:gd name="T7" fmla="*/ 372 h 1813"/>
                <a:gd name="T8" fmla="*/ 362 w 1287"/>
                <a:gd name="T9" fmla="*/ 277 h 1813"/>
                <a:gd name="T10" fmla="*/ 429 w 1287"/>
                <a:gd name="T11" fmla="*/ 105 h 1813"/>
                <a:gd name="T12" fmla="*/ 429 w 1287"/>
                <a:gd name="T13" fmla="*/ 105 h 1813"/>
                <a:gd name="T14" fmla="*/ 581 w 1287"/>
                <a:gd name="T15" fmla="*/ 143 h 1813"/>
                <a:gd name="T16" fmla="*/ 686 w 1287"/>
                <a:gd name="T17" fmla="*/ 86 h 1813"/>
                <a:gd name="T18" fmla="*/ 772 w 1287"/>
                <a:gd name="T19" fmla="*/ 0 h 1813"/>
                <a:gd name="T20" fmla="*/ 781 w 1287"/>
                <a:gd name="T21" fmla="*/ 76 h 1813"/>
                <a:gd name="T22" fmla="*/ 848 w 1287"/>
                <a:gd name="T23" fmla="*/ 201 h 1813"/>
                <a:gd name="T24" fmla="*/ 982 w 1287"/>
                <a:gd name="T25" fmla="*/ 172 h 1813"/>
                <a:gd name="T26" fmla="*/ 1133 w 1287"/>
                <a:gd name="T27" fmla="*/ 181 h 1813"/>
                <a:gd name="T28" fmla="*/ 1267 w 1287"/>
                <a:gd name="T29" fmla="*/ 201 h 1813"/>
                <a:gd name="T30" fmla="*/ 1267 w 1287"/>
                <a:gd name="T31" fmla="*/ 201 h 1813"/>
                <a:gd name="T32" fmla="*/ 1286 w 1287"/>
                <a:gd name="T33" fmla="*/ 258 h 1813"/>
                <a:gd name="T34" fmla="*/ 1124 w 1287"/>
                <a:gd name="T35" fmla="*/ 382 h 1813"/>
                <a:gd name="T36" fmla="*/ 1001 w 1287"/>
                <a:gd name="T37" fmla="*/ 468 h 1813"/>
                <a:gd name="T38" fmla="*/ 944 w 1287"/>
                <a:gd name="T39" fmla="*/ 744 h 1813"/>
                <a:gd name="T40" fmla="*/ 1049 w 1287"/>
                <a:gd name="T41" fmla="*/ 1011 h 1813"/>
                <a:gd name="T42" fmla="*/ 1068 w 1287"/>
                <a:gd name="T43" fmla="*/ 1106 h 1813"/>
                <a:gd name="T44" fmla="*/ 1096 w 1287"/>
                <a:gd name="T45" fmla="*/ 1221 h 1813"/>
                <a:gd name="T46" fmla="*/ 1124 w 1287"/>
                <a:gd name="T47" fmla="*/ 1354 h 1813"/>
                <a:gd name="T48" fmla="*/ 1124 w 1287"/>
                <a:gd name="T49" fmla="*/ 1354 h 1813"/>
                <a:gd name="T50" fmla="*/ 982 w 1287"/>
                <a:gd name="T51" fmla="*/ 1373 h 1813"/>
                <a:gd name="T52" fmla="*/ 820 w 1287"/>
                <a:gd name="T53" fmla="*/ 1488 h 1813"/>
                <a:gd name="T54" fmla="*/ 705 w 1287"/>
                <a:gd name="T55" fmla="*/ 1640 h 1813"/>
                <a:gd name="T56" fmla="*/ 515 w 1287"/>
                <a:gd name="T57" fmla="*/ 1803 h 1813"/>
                <a:gd name="T58" fmla="*/ 381 w 1287"/>
                <a:gd name="T59" fmla="*/ 1612 h 1813"/>
                <a:gd name="T60" fmla="*/ 276 w 1287"/>
                <a:gd name="T61" fmla="*/ 1545 h 1813"/>
                <a:gd name="T62" fmla="*/ 362 w 1287"/>
                <a:gd name="T63" fmla="*/ 1316 h 1813"/>
                <a:gd name="T64" fmla="*/ 448 w 1287"/>
                <a:gd name="T65" fmla="*/ 1183 h 1813"/>
                <a:gd name="T66" fmla="*/ 438 w 1287"/>
                <a:gd name="T67" fmla="*/ 1068 h 1813"/>
                <a:gd name="T68" fmla="*/ 467 w 1287"/>
                <a:gd name="T69" fmla="*/ 992 h 1813"/>
                <a:gd name="T70" fmla="*/ 381 w 1287"/>
                <a:gd name="T71" fmla="*/ 877 h 1813"/>
                <a:gd name="T72" fmla="*/ 476 w 1287"/>
                <a:gd name="T73" fmla="*/ 820 h 1813"/>
                <a:gd name="T74" fmla="*/ 400 w 1287"/>
                <a:gd name="T75" fmla="*/ 725 h 1813"/>
                <a:gd name="T76" fmla="*/ 286 w 1287"/>
                <a:gd name="T77" fmla="*/ 725 h 1813"/>
                <a:gd name="T78" fmla="*/ 219 w 1287"/>
                <a:gd name="T79" fmla="*/ 696 h 1813"/>
                <a:gd name="T80" fmla="*/ 114 w 1287"/>
                <a:gd name="T81" fmla="*/ 773 h 1813"/>
                <a:gd name="T82" fmla="*/ 0 w 1287"/>
                <a:gd name="T83" fmla="*/ 687 h 1813"/>
                <a:gd name="T84" fmla="*/ 0 w 1287"/>
                <a:gd name="T85" fmla="*/ 658 h 18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87" h="1813">
                  <a:moveTo>
                    <a:pt x="0" y="658"/>
                  </a:moveTo>
                  <a:lnTo>
                    <a:pt x="0" y="658"/>
                  </a:lnTo>
                  <a:cubicBezTo>
                    <a:pt x="104" y="639"/>
                    <a:pt x="104" y="639"/>
                    <a:pt x="104" y="639"/>
                  </a:cubicBezTo>
                  <a:cubicBezTo>
                    <a:pt x="181" y="620"/>
                    <a:pt x="85" y="401"/>
                    <a:pt x="248" y="372"/>
                  </a:cubicBezTo>
                  <a:cubicBezTo>
                    <a:pt x="314" y="353"/>
                    <a:pt x="324" y="334"/>
                    <a:pt x="362" y="277"/>
                  </a:cubicBezTo>
                  <a:cubicBezTo>
                    <a:pt x="390" y="219"/>
                    <a:pt x="410" y="162"/>
                    <a:pt x="429" y="105"/>
                  </a:cubicBezTo>
                  <a:lnTo>
                    <a:pt x="429" y="105"/>
                  </a:lnTo>
                  <a:cubicBezTo>
                    <a:pt x="581" y="143"/>
                    <a:pt x="581" y="143"/>
                    <a:pt x="581" y="143"/>
                  </a:cubicBezTo>
                  <a:cubicBezTo>
                    <a:pt x="610" y="153"/>
                    <a:pt x="657" y="105"/>
                    <a:pt x="686" y="86"/>
                  </a:cubicBezTo>
                  <a:cubicBezTo>
                    <a:pt x="705" y="67"/>
                    <a:pt x="743" y="10"/>
                    <a:pt x="772" y="0"/>
                  </a:cubicBezTo>
                  <a:cubicBezTo>
                    <a:pt x="791" y="0"/>
                    <a:pt x="781" y="57"/>
                    <a:pt x="781" y="76"/>
                  </a:cubicBezTo>
                  <a:cubicBezTo>
                    <a:pt x="781" y="124"/>
                    <a:pt x="791" y="181"/>
                    <a:pt x="848" y="201"/>
                  </a:cubicBezTo>
                  <a:cubicBezTo>
                    <a:pt x="886" y="210"/>
                    <a:pt x="934" y="162"/>
                    <a:pt x="982" y="172"/>
                  </a:cubicBezTo>
                  <a:cubicBezTo>
                    <a:pt x="1020" y="191"/>
                    <a:pt x="1106" y="134"/>
                    <a:pt x="1133" y="181"/>
                  </a:cubicBezTo>
                  <a:cubicBezTo>
                    <a:pt x="1162" y="219"/>
                    <a:pt x="1238" y="210"/>
                    <a:pt x="1267" y="201"/>
                  </a:cubicBezTo>
                  <a:lnTo>
                    <a:pt x="1267" y="201"/>
                  </a:lnTo>
                  <a:cubicBezTo>
                    <a:pt x="1286" y="258"/>
                    <a:pt x="1286" y="258"/>
                    <a:pt x="1286" y="258"/>
                  </a:cubicBezTo>
                  <a:cubicBezTo>
                    <a:pt x="1286" y="305"/>
                    <a:pt x="1162" y="363"/>
                    <a:pt x="1124" y="382"/>
                  </a:cubicBezTo>
                  <a:cubicBezTo>
                    <a:pt x="1068" y="401"/>
                    <a:pt x="1049" y="439"/>
                    <a:pt x="1001" y="468"/>
                  </a:cubicBezTo>
                  <a:cubicBezTo>
                    <a:pt x="924" y="515"/>
                    <a:pt x="944" y="658"/>
                    <a:pt x="944" y="744"/>
                  </a:cubicBezTo>
                  <a:cubicBezTo>
                    <a:pt x="934" y="877"/>
                    <a:pt x="953" y="916"/>
                    <a:pt x="1049" y="1011"/>
                  </a:cubicBezTo>
                  <a:cubicBezTo>
                    <a:pt x="1049" y="1049"/>
                    <a:pt x="1068" y="1068"/>
                    <a:pt x="1068" y="1106"/>
                  </a:cubicBezTo>
                  <a:cubicBezTo>
                    <a:pt x="1068" y="1144"/>
                    <a:pt x="1087" y="1183"/>
                    <a:pt x="1096" y="1221"/>
                  </a:cubicBezTo>
                  <a:cubicBezTo>
                    <a:pt x="1115" y="1249"/>
                    <a:pt x="1124" y="1326"/>
                    <a:pt x="1124" y="1354"/>
                  </a:cubicBezTo>
                  <a:lnTo>
                    <a:pt x="1124" y="1354"/>
                  </a:lnTo>
                  <a:cubicBezTo>
                    <a:pt x="1077" y="1383"/>
                    <a:pt x="1049" y="1373"/>
                    <a:pt x="982" y="1373"/>
                  </a:cubicBezTo>
                  <a:cubicBezTo>
                    <a:pt x="886" y="1373"/>
                    <a:pt x="886" y="1498"/>
                    <a:pt x="820" y="1488"/>
                  </a:cubicBezTo>
                  <a:cubicBezTo>
                    <a:pt x="686" y="1488"/>
                    <a:pt x="743" y="1555"/>
                    <a:pt x="705" y="1640"/>
                  </a:cubicBezTo>
                  <a:cubicBezTo>
                    <a:pt x="686" y="1688"/>
                    <a:pt x="562" y="1774"/>
                    <a:pt x="515" y="1803"/>
                  </a:cubicBezTo>
                  <a:cubicBezTo>
                    <a:pt x="495" y="1812"/>
                    <a:pt x="400" y="1640"/>
                    <a:pt x="381" y="1612"/>
                  </a:cubicBezTo>
                  <a:cubicBezTo>
                    <a:pt x="352" y="1564"/>
                    <a:pt x="286" y="1640"/>
                    <a:pt x="276" y="1545"/>
                  </a:cubicBezTo>
                  <a:cubicBezTo>
                    <a:pt x="257" y="1469"/>
                    <a:pt x="238" y="1307"/>
                    <a:pt x="362" y="1316"/>
                  </a:cubicBezTo>
                  <a:cubicBezTo>
                    <a:pt x="419" y="1326"/>
                    <a:pt x="448" y="1230"/>
                    <a:pt x="448" y="1183"/>
                  </a:cubicBezTo>
                  <a:cubicBezTo>
                    <a:pt x="448" y="1144"/>
                    <a:pt x="438" y="1106"/>
                    <a:pt x="438" y="1068"/>
                  </a:cubicBezTo>
                  <a:cubicBezTo>
                    <a:pt x="438" y="1040"/>
                    <a:pt x="467" y="1011"/>
                    <a:pt x="467" y="992"/>
                  </a:cubicBezTo>
                  <a:cubicBezTo>
                    <a:pt x="467" y="944"/>
                    <a:pt x="305" y="925"/>
                    <a:pt x="381" y="877"/>
                  </a:cubicBezTo>
                  <a:cubicBezTo>
                    <a:pt x="410" y="858"/>
                    <a:pt x="476" y="839"/>
                    <a:pt x="476" y="820"/>
                  </a:cubicBezTo>
                  <a:cubicBezTo>
                    <a:pt x="476" y="782"/>
                    <a:pt x="438" y="735"/>
                    <a:pt x="400" y="725"/>
                  </a:cubicBezTo>
                  <a:cubicBezTo>
                    <a:pt x="372" y="715"/>
                    <a:pt x="324" y="735"/>
                    <a:pt x="286" y="725"/>
                  </a:cubicBezTo>
                  <a:cubicBezTo>
                    <a:pt x="267" y="725"/>
                    <a:pt x="248" y="677"/>
                    <a:pt x="219" y="696"/>
                  </a:cubicBezTo>
                  <a:cubicBezTo>
                    <a:pt x="190" y="725"/>
                    <a:pt x="152" y="782"/>
                    <a:pt x="114" y="773"/>
                  </a:cubicBezTo>
                  <a:cubicBezTo>
                    <a:pt x="85" y="763"/>
                    <a:pt x="0" y="715"/>
                    <a:pt x="0" y="687"/>
                  </a:cubicBezTo>
                  <a:cubicBezTo>
                    <a:pt x="0" y="677"/>
                    <a:pt x="0" y="668"/>
                    <a:pt x="0" y="658"/>
                  </a:cubicBezTo>
                </a:path>
              </a:pathLst>
            </a:custGeom>
            <a:grpFill/>
            <a:ln w="28575" cap="flat" cmpd="sng">
              <a:solidFill>
                <a:schemeClr val="bg1"/>
              </a:solidFill>
              <a:bevel/>
              <a:headEnd/>
              <a:tailEnd/>
            </a:ln>
            <a:effectLst/>
          </p:spPr>
          <p:txBody>
            <a:bodyPr wrap="none" anchor="ctr"/>
            <a:lstStyle/>
            <a:p>
              <a:endParaRPr lang="en-US"/>
            </a:p>
          </p:txBody>
        </p:sp>
        <p:sp>
          <p:nvSpPr>
            <p:cNvPr id="93" name="Freeform 71"/>
            <p:cNvSpPr>
              <a:spLocks noChangeArrowheads="1"/>
            </p:cNvSpPr>
            <p:nvPr/>
          </p:nvSpPr>
          <p:spPr bwMode="auto">
            <a:xfrm>
              <a:off x="16842597" y="12525503"/>
              <a:ext cx="597693" cy="297771"/>
            </a:xfrm>
            <a:custGeom>
              <a:avLst/>
              <a:gdLst>
                <a:gd name="T0" fmla="*/ 134 w 1202"/>
                <a:gd name="T1" fmla="*/ 486 h 601"/>
                <a:gd name="T2" fmla="*/ 134 w 1202"/>
                <a:gd name="T3" fmla="*/ 486 h 601"/>
                <a:gd name="T4" fmla="*/ 286 w 1202"/>
                <a:gd name="T5" fmla="*/ 524 h 601"/>
                <a:gd name="T6" fmla="*/ 391 w 1202"/>
                <a:gd name="T7" fmla="*/ 467 h 601"/>
                <a:gd name="T8" fmla="*/ 477 w 1202"/>
                <a:gd name="T9" fmla="*/ 381 h 601"/>
                <a:gd name="T10" fmla="*/ 486 w 1202"/>
                <a:gd name="T11" fmla="*/ 457 h 601"/>
                <a:gd name="T12" fmla="*/ 553 w 1202"/>
                <a:gd name="T13" fmla="*/ 582 h 601"/>
                <a:gd name="T14" fmla="*/ 687 w 1202"/>
                <a:gd name="T15" fmla="*/ 553 h 601"/>
                <a:gd name="T16" fmla="*/ 838 w 1202"/>
                <a:gd name="T17" fmla="*/ 562 h 601"/>
                <a:gd name="T18" fmla="*/ 972 w 1202"/>
                <a:gd name="T19" fmla="*/ 582 h 601"/>
                <a:gd name="T20" fmla="*/ 972 w 1202"/>
                <a:gd name="T21" fmla="*/ 582 h 601"/>
                <a:gd name="T22" fmla="*/ 972 w 1202"/>
                <a:gd name="T23" fmla="*/ 486 h 601"/>
                <a:gd name="T24" fmla="*/ 1067 w 1202"/>
                <a:gd name="T25" fmla="*/ 515 h 601"/>
                <a:gd name="T26" fmla="*/ 1201 w 1202"/>
                <a:gd name="T27" fmla="*/ 562 h 601"/>
                <a:gd name="T28" fmla="*/ 1201 w 1202"/>
                <a:gd name="T29" fmla="*/ 562 h 601"/>
                <a:gd name="T30" fmla="*/ 1191 w 1202"/>
                <a:gd name="T31" fmla="*/ 543 h 601"/>
                <a:gd name="T32" fmla="*/ 982 w 1202"/>
                <a:gd name="T33" fmla="*/ 181 h 601"/>
                <a:gd name="T34" fmla="*/ 639 w 1202"/>
                <a:gd name="T35" fmla="*/ 28 h 601"/>
                <a:gd name="T36" fmla="*/ 362 w 1202"/>
                <a:gd name="T37" fmla="*/ 57 h 601"/>
                <a:gd name="T38" fmla="*/ 95 w 1202"/>
                <a:gd name="T39" fmla="*/ 95 h 601"/>
                <a:gd name="T40" fmla="*/ 67 w 1202"/>
                <a:gd name="T41" fmla="*/ 105 h 601"/>
                <a:gd name="T42" fmla="*/ 67 w 1202"/>
                <a:gd name="T43" fmla="*/ 105 h 601"/>
                <a:gd name="T44" fmla="*/ 19 w 1202"/>
                <a:gd name="T45" fmla="*/ 238 h 601"/>
                <a:gd name="T46" fmla="*/ 29 w 1202"/>
                <a:gd name="T47" fmla="*/ 333 h 601"/>
                <a:gd name="T48" fmla="*/ 134 w 1202"/>
                <a:gd name="T49" fmla="*/ 486 h 6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202" h="601">
                  <a:moveTo>
                    <a:pt x="134" y="486"/>
                  </a:moveTo>
                  <a:lnTo>
                    <a:pt x="134" y="486"/>
                  </a:lnTo>
                  <a:cubicBezTo>
                    <a:pt x="286" y="524"/>
                    <a:pt x="286" y="524"/>
                    <a:pt x="286" y="524"/>
                  </a:cubicBezTo>
                  <a:cubicBezTo>
                    <a:pt x="315" y="534"/>
                    <a:pt x="362" y="486"/>
                    <a:pt x="391" y="467"/>
                  </a:cubicBezTo>
                  <a:cubicBezTo>
                    <a:pt x="410" y="448"/>
                    <a:pt x="448" y="391"/>
                    <a:pt x="477" y="381"/>
                  </a:cubicBezTo>
                  <a:cubicBezTo>
                    <a:pt x="496" y="381"/>
                    <a:pt x="486" y="438"/>
                    <a:pt x="486" y="457"/>
                  </a:cubicBezTo>
                  <a:cubicBezTo>
                    <a:pt x="486" y="505"/>
                    <a:pt x="496" y="562"/>
                    <a:pt x="553" y="582"/>
                  </a:cubicBezTo>
                  <a:cubicBezTo>
                    <a:pt x="591" y="591"/>
                    <a:pt x="639" y="543"/>
                    <a:pt x="687" y="553"/>
                  </a:cubicBezTo>
                  <a:cubicBezTo>
                    <a:pt x="725" y="572"/>
                    <a:pt x="811" y="515"/>
                    <a:pt x="838" y="562"/>
                  </a:cubicBezTo>
                  <a:cubicBezTo>
                    <a:pt x="867" y="600"/>
                    <a:pt x="943" y="591"/>
                    <a:pt x="972" y="582"/>
                  </a:cubicBezTo>
                  <a:lnTo>
                    <a:pt x="972" y="582"/>
                  </a:lnTo>
                  <a:cubicBezTo>
                    <a:pt x="972" y="553"/>
                    <a:pt x="962" y="505"/>
                    <a:pt x="972" y="486"/>
                  </a:cubicBezTo>
                  <a:cubicBezTo>
                    <a:pt x="1010" y="448"/>
                    <a:pt x="1048" y="467"/>
                    <a:pt x="1067" y="515"/>
                  </a:cubicBezTo>
                  <a:cubicBezTo>
                    <a:pt x="1077" y="553"/>
                    <a:pt x="1163" y="572"/>
                    <a:pt x="1201" y="562"/>
                  </a:cubicBezTo>
                  <a:lnTo>
                    <a:pt x="1201" y="562"/>
                  </a:lnTo>
                  <a:cubicBezTo>
                    <a:pt x="1191" y="562"/>
                    <a:pt x="1191" y="553"/>
                    <a:pt x="1191" y="543"/>
                  </a:cubicBezTo>
                  <a:cubicBezTo>
                    <a:pt x="1144" y="429"/>
                    <a:pt x="1048" y="286"/>
                    <a:pt x="982" y="181"/>
                  </a:cubicBezTo>
                  <a:cubicBezTo>
                    <a:pt x="915" y="76"/>
                    <a:pt x="763" y="0"/>
                    <a:pt x="639" y="28"/>
                  </a:cubicBezTo>
                  <a:cubicBezTo>
                    <a:pt x="544" y="47"/>
                    <a:pt x="458" y="47"/>
                    <a:pt x="362" y="57"/>
                  </a:cubicBezTo>
                  <a:cubicBezTo>
                    <a:pt x="277" y="76"/>
                    <a:pt x="172" y="57"/>
                    <a:pt x="95" y="95"/>
                  </a:cubicBezTo>
                  <a:cubicBezTo>
                    <a:pt x="86" y="105"/>
                    <a:pt x="77" y="105"/>
                    <a:pt x="67" y="105"/>
                  </a:cubicBezTo>
                  <a:lnTo>
                    <a:pt x="67" y="105"/>
                  </a:lnTo>
                  <a:cubicBezTo>
                    <a:pt x="57" y="143"/>
                    <a:pt x="38" y="200"/>
                    <a:pt x="19" y="238"/>
                  </a:cubicBezTo>
                  <a:cubicBezTo>
                    <a:pt x="0" y="276"/>
                    <a:pt x="0" y="295"/>
                    <a:pt x="29" y="333"/>
                  </a:cubicBezTo>
                  <a:cubicBezTo>
                    <a:pt x="67" y="381"/>
                    <a:pt x="124" y="419"/>
                    <a:pt x="134" y="48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 name="Freeform 72"/>
            <p:cNvSpPr>
              <a:spLocks noChangeArrowheads="1"/>
            </p:cNvSpPr>
            <p:nvPr/>
          </p:nvSpPr>
          <p:spPr bwMode="auto">
            <a:xfrm>
              <a:off x="14701413" y="10062326"/>
              <a:ext cx="1359587" cy="1293989"/>
            </a:xfrm>
            <a:custGeom>
              <a:avLst/>
              <a:gdLst>
                <a:gd name="T0" fmla="*/ 2479 w 2738"/>
                <a:gd name="T1" fmla="*/ 515 h 2604"/>
                <a:gd name="T2" fmla="*/ 2565 w 2738"/>
                <a:gd name="T3" fmla="*/ 362 h 2604"/>
                <a:gd name="T4" fmla="*/ 2689 w 2738"/>
                <a:gd name="T5" fmla="*/ 448 h 2604"/>
                <a:gd name="T6" fmla="*/ 2632 w 2738"/>
                <a:gd name="T7" fmla="*/ 572 h 2604"/>
                <a:gd name="T8" fmla="*/ 2479 w 2738"/>
                <a:gd name="T9" fmla="*/ 562 h 2604"/>
                <a:gd name="T10" fmla="*/ 2661 w 2738"/>
                <a:gd name="T11" fmla="*/ 171 h 2604"/>
                <a:gd name="T12" fmla="*/ 2603 w 2738"/>
                <a:gd name="T13" fmla="*/ 162 h 2604"/>
                <a:gd name="T14" fmla="*/ 2546 w 2738"/>
                <a:gd name="T15" fmla="*/ 0 h 2604"/>
                <a:gd name="T16" fmla="*/ 2689 w 2738"/>
                <a:gd name="T17" fmla="*/ 19 h 2604"/>
                <a:gd name="T18" fmla="*/ 2670 w 2738"/>
                <a:gd name="T19" fmla="*/ 200 h 2604"/>
                <a:gd name="T20" fmla="*/ 2184 w 2738"/>
                <a:gd name="T21" fmla="*/ 829 h 2604"/>
                <a:gd name="T22" fmla="*/ 2126 w 2738"/>
                <a:gd name="T23" fmla="*/ 820 h 2604"/>
                <a:gd name="T24" fmla="*/ 1812 w 2738"/>
                <a:gd name="T25" fmla="*/ 867 h 2604"/>
                <a:gd name="T26" fmla="*/ 1516 w 2738"/>
                <a:gd name="T27" fmla="*/ 1039 h 2604"/>
                <a:gd name="T28" fmla="*/ 1344 w 2738"/>
                <a:gd name="T29" fmla="*/ 991 h 2604"/>
                <a:gd name="T30" fmla="*/ 1373 w 2738"/>
                <a:gd name="T31" fmla="*/ 705 h 2604"/>
                <a:gd name="T32" fmla="*/ 1297 w 2738"/>
                <a:gd name="T33" fmla="*/ 515 h 2604"/>
                <a:gd name="T34" fmla="*/ 1144 w 2738"/>
                <a:gd name="T35" fmla="*/ 162 h 2604"/>
                <a:gd name="T36" fmla="*/ 686 w 2738"/>
                <a:gd name="T37" fmla="*/ 114 h 2604"/>
                <a:gd name="T38" fmla="*/ 467 w 2738"/>
                <a:gd name="T39" fmla="*/ 324 h 2604"/>
                <a:gd name="T40" fmla="*/ 486 w 2738"/>
                <a:gd name="T41" fmla="*/ 429 h 2604"/>
                <a:gd name="T42" fmla="*/ 257 w 2738"/>
                <a:gd name="T43" fmla="*/ 762 h 2604"/>
                <a:gd name="T44" fmla="*/ 47 w 2738"/>
                <a:gd name="T45" fmla="*/ 839 h 2604"/>
                <a:gd name="T46" fmla="*/ 86 w 2738"/>
                <a:gd name="T47" fmla="*/ 925 h 2604"/>
                <a:gd name="T48" fmla="*/ 38 w 2738"/>
                <a:gd name="T49" fmla="*/ 1087 h 2604"/>
                <a:gd name="T50" fmla="*/ 38 w 2738"/>
                <a:gd name="T51" fmla="*/ 1373 h 2604"/>
                <a:gd name="T52" fmla="*/ 105 w 2738"/>
                <a:gd name="T53" fmla="*/ 1640 h 2604"/>
                <a:gd name="T54" fmla="*/ 200 w 2738"/>
                <a:gd name="T55" fmla="*/ 1907 h 2604"/>
                <a:gd name="T56" fmla="*/ 362 w 2738"/>
                <a:gd name="T57" fmla="*/ 2041 h 2604"/>
                <a:gd name="T58" fmla="*/ 505 w 2738"/>
                <a:gd name="T59" fmla="*/ 1936 h 2604"/>
                <a:gd name="T60" fmla="*/ 772 w 2738"/>
                <a:gd name="T61" fmla="*/ 1993 h 2604"/>
                <a:gd name="T62" fmla="*/ 1201 w 2738"/>
                <a:gd name="T63" fmla="*/ 2498 h 2604"/>
                <a:gd name="T64" fmla="*/ 1411 w 2738"/>
                <a:gd name="T65" fmla="*/ 2555 h 2604"/>
                <a:gd name="T66" fmla="*/ 1554 w 2738"/>
                <a:gd name="T67" fmla="*/ 2203 h 2604"/>
                <a:gd name="T68" fmla="*/ 1716 w 2738"/>
                <a:gd name="T69" fmla="*/ 1878 h 2604"/>
                <a:gd name="T70" fmla="*/ 1917 w 2738"/>
                <a:gd name="T71" fmla="*/ 1497 h 2604"/>
                <a:gd name="T72" fmla="*/ 2126 w 2738"/>
                <a:gd name="T73" fmla="*/ 1383 h 2604"/>
                <a:gd name="T74" fmla="*/ 2098 w 2738"/>
                <a:gd name="T75" fmla="*/ 1116 h 2604"/>
                <a:gd name="T76" fmla="*/ 2165 w 2738"/>
                <a:gd name="T77" fmla="*/ 953 h 2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738" h="2604">
                  <a:moveTo>
                    <a:pt x="2479" y="515"/>
                  </a:moveTo>
                  <a:lnTo>
                    <a:pt x="2479" y="515"/>
                  </a:lnTo>
                  <a:cubicBezTo>
                    <a:pt x="2479" y="476"/>
                    <a:pt x="2470" y="438"/>
                    <a:pt x="2470" y="400"/>
                  </a:cubicBezTo>
                  <a:cubicBezTo>
                    <a:pt x="2470" y="343"/>
                    <a:pt x="2517" y="353"/>
                    <a:pt x="2565" y="362"/>
                  </a:cubicBezTo>
                  <a:cubicBezTo>
                    <a:pt x="2603" y="362"/>
                    <a:pt x="2679" y="333"/>
                    <a:pt x="2708" y="343"/>
                  </a:cubicBezTo>
                  <a:cubicBezTo>
                    <a:pt x="2708" y="381"/>
                    <a:pt x="2689" y="410"/>
                    <a:pt x="2689" y="448"/>
                  </a:cubicBezTo>
                  <a:cubicBezTo>
                    <a:pt x="2698" y="486"/>
                    <a:pt x="2698" y="505"/>
                    <a:pt x="2670" y="534"/>
                  </a:cubicBezTo>
                  <a:cubicBezTo>
                    <a:pt x="2651" y="553"/>
                    <a:pt x="2641" y="553"/>
                    <a:pt x="2632" y="572"/>
                  </a:cubicBezTo>
                  <a:cubicBezTo>
                    <a:pt x="2613" y="610"/>
                    <a:pt x="2594" y="648"/>
                    <a:pt x="2556" y="658"/>
                  </a:cubicBezTo>
                  <a:cubicBezTo>
                    <a:pt x="2479" y="677"/>
                    <a:pt x="2479" y="610"/>
                    <a:pt x="2479" y="562"/>
                  </a:cubicBezTo>
                  <a:cubicBezTo>
                    <a:pt x="2479" y="515"/>
                    <a:pt x="2479" y="515"/>
                    <a:pt x="2479" y="515"/>
                  </a:cubicBezTo>
                  <a:close/>
                  <a:moveTo>
                    <a:pt x="2661" y="171"/>
                  </a:moveTo>
                  <a:lnTo>
                    <a:pt x="2661" y="171"/>
                  </a:lnTo>
                  <a:cubicBezTo>
                    <a:pt x="2641" y="181"/>
                    <a:pt x="2613" y="171"/>
                    <a:pt x="2603" y="162"/>
                  </a:cubicBezTo>
                  <a:cubicBezTo>
                    <a:pt x="2584" y="152"/>
                    <a:pt x="2556" y="124"/>
                    <a:pt x="2546" y="114"/>
                  </a:cubicBezTo>
                  <a:cubicBezTo>
                    <a:pt x="2527" y="95"/>
                    <a:pt x="2508" y="9"/>
                    <a:pt x="2546" y="0"/>
                  </a:cubicBezTo>
                  <a:cubicBezTo>
                    <a:pt x="2565" y="0"/>
                    <a:pt x="2574" y="9"/>
                    <a:pt x="2594" y="9"/>
                  </a:cubicBezTo>
                  <a:cubicBezTo>
                    <a:pt x="2622" y="9"/>
                    <a:pt x="2661" y="9"/>
                    <a:pt x="2689" y="19"/>
                  </a:cubicBezTo>
                  <a:cubicBezTo>
                    <a:pt x="2708" y="28"/>
                    <a:pt x="2708" y="104"/>
                    <a:pt x="2708" y="124"/>
                  </a:cubicBezTo>
                  <a:cubicBezTo>
                    <a:pt x="2718" y="171"/>
                    <a:pt x="2737" y="200"/>
                    <a:pt x="2670" y="200"/>
                  </a:cubicBezTo>
                  <a:cubicBezTo>
                    <a:pt x="2661" y="171"/>
                    <a:pt x="2661" y="171"/>
                    <a:pt x="2661" y="171"/>
                  </a:cubicBezTo>
                  <a:close/>
                  <a:moveTo>
                    <a:pt x="2184" y="829"/>
                  </a:moveTo>
                  <a:lnTo>
                    <a:pt x="2184" y="829"/>
                  </a:lnTo>
                  <a:cubicBezTo>
                    <a:pt x="2155" y="820"/>
                    <a:pt x="2136" y="820"/>
                    <a:pt x="2126" y="820"/>
                  </a:cubicBezTo>
                  <a:cubicBezTo>
                    <a:pt x="2079" y="801"/>
                    <a:pt x="2069" y="762"/>
                    <a:pt x="2031" y="820"/>
                  </a:cubicBezTo>
                  <a:cubicBezTo>
                    <a:pt x="1983" y="915"/>
                    <a:pt x="1888" y="896"/>
                    <a:pt x="1812" y="867"/>
                  </a:cubicBezTo>
                  <a:cubicBezTo>
                    <a:pt x="1754" y="849"/>
                    <a:pt x="1764" y="963"/>
                    <a:pt x="1726" y="991"/>
                  </a:cubicBezTo>
                  <a:cubicBezTo>
                    <a:pt x="1669" y="1049"/>
                    <a:pt x="1583" y="1001"/>
                    <a:pt x="1516" y="1039"/>
                  </a:cubicBezTo>
                  <a:cubicBezTo>
                    <a:pt x="1487" y="1058"/>
                    <a:pt x="1459" y="1001"/>
                    <a:pt x="1449" y="982"/>
                  </a:cubicBezTo>
                  <a:cubicBezTo>
                    <a:pt x="1402" y="944"/>
                    <a:pt x="1382" y="1001"/>
                    <a:pt x="1344" y="991"/>
                  </a:cubicBezTo>
                  <a:cubicBezTo>
                    <a:pt x="1287" y="972"/>
                    <a:pt x="1287" y="887"/>
                    <a:pt x="1268" y="839"/>
                  </a:cubicBezTo>
                  <a:cubicBezTo>
                    <a:pt x="1268" y="791"/>
                    <a:pt x="1335" y="734"/>
                    <a:pt x="1373" y="705"/>
                  </a:cubicBezTo>
                  <a:cubicBezTo>
                    <a:pt x="1449" y="677"/>
                    <a:pt x="1402" y="648"/>
                    <a:pt x="1364" y="610"/>
                  </a:cubicBezTo>
                  <a:cubicBezTo>
                    <a:pt x="1335" y="581"/>
                    <a:pt x="1306" y="543"/>
                    <a:pt x="1297" y="515"/>
                  </a:cubicBezTo>
                  <a:cubicBezTo>
                    <a:pt x="1259" y="429"/>
                    <a:pt x="1182" y="295"/>
                    <a:pt x="1144" y="162"/>
                  </a:cubicBezTo>
                  <a:lnTo>
                    <a:pt x="1144" y="162"/>
                  </a:lnTo>
                  <a:cubicBezTo>
                    <a:pt x="1068" y="162"/>
                    <a:pt x="925" y="152"/>
                    <a:pt x="858" y="200"/>
                  </a:cubicBezTo>
                  <a:cubicBezTo>
                    <a:pt x="763" y="257"/>
                    <a:pt x="763" y="133"/>
                    <a:pt x="686" y="114"/>
                  </a:cubicBezTo>
                  <a:cubicBezTo>
                    <a:pt x="648" y="114"/>
                    <a:pt x="601" y="171"/>
                    <a:pt x="563" y="190"/>
                  </a:cubicBezTo>
                  <a:cubicBezTo>
                    <a:pt x="496" y="209"/>
                    <a:pt x="505" y="276"/>
                    <a:pt x="467" y="324"/>
                  </a:cubicBezTo>
                  <a:lnTo>
                    <a:pt x="467" y="324"/>
                  </a:lnTo>
                  <a:cubicBezTo>
                    <a:pt x="486" y="429"/>
                    <a:pt x="486" y="429"/>
                    <a:pt x="486" y="429"/>
                  </a:cubicBezTo>
                  <a:cubicBezTo>
                    <a:pt x="476" y="495"/>
                    <a:pt x="410" y="495"/>
                    <a:pt x="362" y="534"/>
                  </a:cubicBezTo>
                  <a:cubicBezTo>
                    <a:pt x="314" y="581"/>
                    <a:pt x="362" y="782"/>
                    <a:pt x="257" y="762"/>
                  </a:cubicBezTo>
                  <a:cubicBezTo>
                    <a:pt x="219" y="753"/>
                    <a:pt x="181" y="715"/>
                    <a:pt x="133" y="753"/>
                  </a:cubicBezTo>
                  <a:cubicBezTo>
                    <a:pt x="105" y="772"/>
                    <a:pt x="76" y="801"/>
                    <a:pt x="47" y="839"/>
                  </a:cubicBezTo>
                  <a:lnTo>
                    <a:pt x="47" y="839"/>
                  </a:lnTo>
                  <a:cubicBezTo>
                    <a:pt x="86" y="925"/>
                    <a:pt x="86" y="925"/>
                    <a:pt x="86" y="925"/>
                  </a:cubicBezTo>
                  <a:cubicBezTo>
                    <a:pt x="57" y="963"/>
                    <a:pt x="47" y="982"/>
                    <a:pt x="38" y="1029"/>
                  </a:cubicBezTo>
                  <a:cubicBezTo>
                    <a:pt x="38" y="1049"/>
                    <a:pt x="47" y="1068"/>
                    <a:pt x="38" y="1087"/>
                  </a:cubicBezTo>
                  <a:cubicBezTo>
                    <a:pt x="9" y="1125"/>
                    <a:pt x="0" y="1192"/>
                    <a:pt x="0" y="1239"/>
                  </a:cubicBezTo>
                  <a:cubicBezTo>
                    <a:pt x="9" y="1287"/>
                    <a:pt x="38" y="1325"/>
                    <a:pt x="38" y="1373"/>
                  </a:cubicBezTo>
                  <a:cubicBezTo>
                    <a:pt x="38" y="1401"/>
                    <a:pt x="28" y="1430"/>
                    <a:pt x="38" y="1459"/>
                  </a:cubicBezTo>
                  <a:cubicBezTo>
                    <a:pt x="38" y="1487"/>
                    <a:pt x="76" y="1621"/>
                    <a:pt x="105" y="1640"/>
                  </a:cubicBezTo>
                  <a:cubicBezTo>
                    <a:pt x="133" y="1659"/>
                    <a:pt x="200" y="1669"/>
                    <a:pt x="200" y="1726"/>
                  </a:cubicBezTo>
                  <a:cubicBezTo>
                    <a:pt x="209" y="1783"/>
                    <a:pt x="124" y="1859"/>
                    <a:pt x="200" y="1907"/>
                  </a:cubicBezTo>
                  <a:cubicBezTo>
                    <a:pt x="257" y="1945"/>
                    <a:pt x="334" y="1974"/>
                    <a:pt x="362" y="2041"/>
                  </a:cubicBezTo>
                  <a:lnTo>
                    <a:pt x="362" y="2041"/>
                  </a:lnTo>
                  <a:cubicBezTo>
                    <a:pt x="372" y="2041"/>
                    <a:pt x="372" y="2041"/>
                    <a:pt x="372" y="2041"/>
                  </a:cubicBezTo>
                  <a:cubicBezTo>
                    <a:pt x="419" y="2002"/>
                    <a:pt x="448" y="1936"/>
                    <a:pt x="505" y="1936"/>
                  </a:cubicBezTo>
                  <a:cubicBezTo>
                    <a:pt x="677" y="1936"/>
                    <a:pt x="677" y="1936"/>
                    <a:pt x="677" y="1936"/>
                  </a:cubicBezTo>
                  <a:cubicBezTo>
                    <a:pt x="734" y="1936"/>
                    <a:pt x="772" y="1926"/>
                    <a:pt x="772" y="1993"/>
                  </a:cubicBezTo>
                  <a:cubicBezTo>
                    <a:pt x="772" y="2098"/>
                    <a:pt x="772" y="2413"/>
                    <a:pt x="906" y="2451"/>
                  </a:cubicBezTo>
                  <a:cubicBezTo>
                    <a:pt x="1011" y="2489"/>
                    <a:pt x="1087" y="2431"/>
                    <a:pt x="1201" y="2498"/>
                  </a:cubicBezTo>
                  <a:cubicBezTo>
                    <a:pt x="1268" y="2546"/>
                    <a:pt x="1325" y="2603"/>
                    <a:pt x="1411" y="2555"/>
                  </a:cubicBezTo>
                  <a:lnTo>
                    <a:pt x="1411" y="2555"/>
                  </a:lnTo>
                  <a:cubicBezTo>
                    <a:pt x="1392" y="2498"/>
                    <a:pt x="1316" y="2470"/>
                    <a:pt x="1287" y="2413"/>
                  </a:cubicBezTo>
                  <a:cubicBezTo>
                    <a:pt x="1220" y="2260"/>
                    <a:pt x="1478" y="2269"/>
                    <a:pt x="1554" y="2203"/>
                  </a:cubicBezTo>
                  <a:cubicBezTo>
                    <a:pt x="1583" y="2174"/>
                    <a:pt x="1611" y="2107"/>
                    <a:pt x="1631" y="2079"/>
                  </a:cubicBezTo>
                  <a:cubicBezTo>
                    <a:pt x="1669" y="2012"/>
                    <a:pt x="1697" y="1945"/>
                    <a:pt x="1716" y="1878"/>
                  </a:cubicBezTo>
                  <a:cubicBezTo>
                    <a:pt x="1793" y="1783"/>
                    <a:pt x="1745" y="1726"/>
                    <a:pt x="1783" y="1640"/>
                  </a:cubicBezTo>
                  <a:cubicBezTo>
                    <a:pt x="1793" y="1621"/>
                    <a:pt x="1898" y="1506"/>
                    <a:pt x="1917" y="1497"/>
                  </a:cubicBezTo>
                  <a:cubicBezTo>
                    <a:pt x="1964" y="1487"/>
                    <a:pt x="2040" y="1506"/>
                    <a:pt x="2069" y="1459"/>
                  </a:cubicBezTo>
                  <a:cubicBezTo>
                    <a:pt x="2088" y="1421"/>
                    <a:pt x="2088" y="1411"/>
                    <a:pt x="2126" y="1383"/>
                  </a:cubicBezTo>
                  <a:cubicBezTo>
                    <a:pt x="2145" y="1363"/>
                    <a:pt x="2212" y="1278"/>
                    <a:pt x="2193" y="1249"/>
                  </a:cubicBezTo>
                  <a:cubicBezTo>
                    <a:pt x="2145" y="1201"/>
                    <a:pt x="2107" y="1192"/>
                    <a:pt x="2098" y="1116"/>
                  </a:cubicBezTo>
                  <a:cubicBezTo>
                    <a:pt x="2107" y="1096"/>
                    <a:pt x="2107" y="1068"/>
                    <a:pt x="2126" y="1049"/>
                  </a:cubicBezTo>
                  <a:cubicBezTo>
                    <a:pt x="2145" y="1020"/>
                    <a:pt x="2165" y="991"/>
                    <a:pt x="2165" y="953"/>
                  </a:cubicBezTo>
                  <a:cubicBezTo>
                    <a:pt x="2165" y="925"/>
                    <a:pt x="2174" y="858"/>
                    <a:pt x="2184" y="829"/>
                  </a:cubicBezTo>
                  <a:close/>
                </a:path>
              </a:pathLst>
            </a:custGeom>
            <a:grpFill/>
            <a:ln w="28575" cap="flat" cmpd="sng">
              <a:solidFill>
                <a:schemeClr val="bg1"/>
              </a:solidFill>
              <a:bevel/>
              <a:headEnd/>
              <a:tailEnd/>
            </a:ln>
            <a:effectLst/>
          </p:spPr>
          <p:txBody>
            <a:bodyPr wrap="none" anchor="ctr"/>
            <a:lstStyle/>
            <a:p>
              <a:endParaRPr lang="en-US"/>
            </a:p>
          </p:txBody>
        </p:sp>
        <p:sp>
          <p:nvSpPr>
            <p:cNvPr id="95" name="Freeform 73"/>
            <p:cNvSpPr>
              <a:spLocks noChangeArrowheads="1"/>
            </p:cNvSpPr>
            <p:nvPr/>
          </p:nvSpPr>
          <p:spPr bwMode="auto">
            <a:xfrm>
              <a:off x="15288160" y="12278092"/>
              <a:ext cx="871361" cy="654657"/>
            </a:xfrm>
            <a:custGeom>
              <a:avLst/>
              <a:gdLst>
                <a:gd name="T0" fmla="*/ 191 w 1756"/>
                <a:gd name="T1" fmla="*/ 1144 h 1317"/>
                <a:gd name="T2" fmla="*/ 210 w 1756"/>
                <a:gd name="T3" fmla="*/ 1068 h 1317"/>
                <a:gd name="T4" fmla="*/ 258 w 1756"/>
                <a:gd name="T5" fmla="*/ 1087 h 1317"/>
                <a:gd name="T6" fmla="*/ 239 w 1756"/>
                <a:gd name="T7" fmla="*/ 1163 h 1317"/>
                <a:gd name="T8" fmla="*/ 191 w 1756"/>
                <a:gd name="T9" fmla="*/ 1144 h 1317"/>
                <a:gd name="T10" fmla="*/ 10 w 1756"/>
                <a:gd name="T11" fmla="*/ 1096 h 1317"/>
                <a:gd name="T12" fmla="*/ 153 w 1756"/>
                <a:gd name="T13" fmla="*/ 1058 h 1317"/>
                <a:gd name="T14" fmla="*/ 77 w 1756"/>
                <a:gd name="T15" fmla="*/ 1115 h 1317"/>
                <a:gd name="T16" fmla="*/ 0 w 1756"/>
                <a:gd name="T17" fmla="*/ 1115 h 1317"/>
                <a:gd name="T18" fmla="*/ 792 w 1756"/>
                <a:gd name="T19" fmla="*/ 1115 h 1317"/>
                <a:gd name="T20" fmla="*/ 735 w 1756"/>
                <a:gd name="T21" fmla="*/ 1030 h 1317"/>
                <a:gd name="T22" fmla="*/ 811 w 1756"/>
                <a:gd name="T23" fmla="*/ 801 h 1317"/>
                <a:gd name="T24" fmla="*/ 858 w 1756"/>
                <a:gd name="T25" fmla="*/ 973 h 1317"/>
                <a:gd name="T26" fmla="*/ 858 w 1756"/>
                <a:gd name="T27" fmla="*/ 1144 h 1317"/>
                <a:gd name="T28" fmla="*/ 792 w 1756"/>
                <a:gd name="T29" fmla="*/ 1115 h 1317"/>
                <a:gd name="T30" fmla="*/ 954 w 1756"/>
                <a:gd name="T31" fmla="*/ 124 h 1317"/>
                <a:gd name="T32" fmla="*/ 944 w 1756"/>
                <a:gd name="T33" fmla="*/ 152 h 1317"/>
                <a:gd name="T34" fmla="*/ 878 w 1756"/>
                <a:gd name="T35" fmla="*/ 391 h 1317"/>
                <a:gd name="T36" fmla="*/ 1030 w 1756"/>
                <a:gd name="T37" fmla="*/ 667 h 1317"/>
                <a:gd name="T38" fmla="*/ 1250 w 1756"/>
                <a:gd name="T39" fmla="*/ 839 h 1317"/>
                <a:gd name="T40" fmla="*/ 1374 w 1756"/>
                <a:gd name="T41" fmla="*/ 1039 h 1317"/>
                <a:gd name="T42" fmla="*/ 1516 w 1756"/>
                <a:gd name="T43" fmla="*/ 1135 h 1317"/>
                <a:gd name="T44" fmla="*/ 1602 w 1756"/>
                <a:gd name="T45" fmla="*/ 1297 h 1317"/>
                <a:gd name="T46" fmla="*/ 1602 w 1756"/>
                <a:gd name="T47" fmla="*/ 1316 h 1317"/>
                <a:gd name="T48" fmla="*/ 1698 w 1756"/>
                <a:gd name="T49" fmla="*/ 1049 h 1317"/>
                <a:gd name="T50" fmla="*/ 1707 w 1756"/>
                <a:gd name="T51" fmla="*/ 829 h 1317"/>
                <a:gd name="T52" fmla="*/ 1755 w 1756"/>
                <a:gd name="T53" fmla="*/ 820 h 1317"/>
                <a:gd name="T54" fmla="*/ 1736 w 1756"/>
                <a:gd name="T55" fmla="*/ 639 h 1317"/>
                <a:gd name="T56" fmla="*/ 1755 w 1756"/>
                <a:gd name="T57" fmla="*/ 543 h 1317"/>
                <a:gd name="T58" fmla="*/ 1583 w 1756"/>
                <a:gd name="T59" fmla="*/ 448 h 1317"/>
                <a:gd name="T60" fmla="*/ 1516 w 1756"/>
                <a:gd name="T61" fmla="*/ 315 h 1317"/>
                <a:gd name="T62" fmla="*/ 1507 w 1756"/>
                <a:gd name="T63" fmla="*/ 143 h 1317"/>
                <a:gd name="T64" fmla="*/ 1421 w 1756"/>
                <a:gd name="T65" fmla="*/ 143 h 1317"/>
                <a:gd name="T66" fmla="*/ 1316 w 1756"/>
                <a:gd name="T67" fmla="*/ 9 h 1317"/>
                <a:gd name="T68" fmla="*/ 1259 w 1756"/>
                <a:gd name="T69" fmla="*/ 0 h 1317"/>
                <a:gd name="T70" fmla="*/ 1164 w 1756"/>
                <a:gd name="T71" fmla="*/ 57 h 1317"/>
                <a:gd name="T72" fmla="*/ 954 w 1756"/>
                <a:gd name="T73" fmla="*/ 124 h 1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56" h="1317">
                  <a:moveTo>
                    <a:pt x="191" y="1144"/>
                  </a:moveTo>
                  <a:lnTo>
                    <a:pt x="191" y="1144"/>
                  </a:lnTo>
                  <a:cubicBezTo>
                    <a:pt x="191" y="1125"/>
                    <a:pt x="182" y="1087"/>
                    <a:pt x="191" y="1068"/>
                  </a:cubicBezTo>
                  <a:cubicBezTo>
                    <a:pt x="200" y="1068"/>
                    <a:pt x="210" y="1058"/>
                    <a:pt x="210" y="1068"/>
                  </a:cubicBezTo>
                  <a:cubicBezTo>
                    <a:pt x="220" y="1068"/>
                    <a:pt x="229" y="1068"/>
                    <a:pt x="229" y="1068"/>
                  </a:cubicBezTo>
                  <a:cubicBezTo>
                    <a:pt x="239" y="1078"/>
                    <a:pt x="258" y="1078"/>
                    <a:pt x="258" y="1087"/>
                  </a:cubicBezTo>
                  <a:cubicBezTo>
                    <a:pt x="258" y="1106"/>
                    <a:pt x="248" y="1115"/>
                    <a:pt x="248" y="1144"/>
                  </a:cubicBezTo>
                  <a:cubicBezTo>
                    <a:pt x="248" y="1144"/>
                    <a:pt x="248" y="1154"/>
                    <a:pt x="239" y="1163"/>
                  </a:cubicBezTo>
                  <a:cubicBezTo>
                    <a:pt x="229" y="1163"/>
                    <a:pt x="210" y="1163"/>
                    <a:pt x="210" y="1154"/>
                  </a:cubicBezTo>
                  <a:cubicBezTo>
                    <a:pt x="191" y="1144"/>
                    <a:pt x="191" y="1144"/>
                    <a:pt x="191" y="1144"/>
                  </a:cubicBezTo>
                  <a:close/>
                  <a:moveTo>
                    <a:pt x="10" y="1096"/>
                  </a:moveTo>
                  <a:lnTo>
                    <a:pt x="10" y="1096"/>
                  </a:lnTo>
                  <a:cubicBezTo>
                    <a:pt x="29" y="1087"/>
                    <a:pt x="48" y="1058"/>
                    <a:pt x="77" y="1058"/>
                  </a:cubicBezTo>
                  <a:cubicBezTo>
                    <a:pt x="105" y="1058"/>
                    <a:pt x="124" y="1058"/>
                    <a:pt x="153" y="1058"/>
                  </a:cubicBezTo>
                  <a:cubicBezTo>
                    <a:pt x="153" y="1068"/>
                    <a:pt x="134" y="1087"/>
                    <a:pt x="134" y="1096"/>
                  </a:cubicBezTo>
                  <a:cubicBezTo>
                    <a:pt x="115" y="1125"/>
                    <a:pt x="105" y="1115"/>
                    <a:pt x="77" y="1115"/>
                  </a:cubicBezTo>
                  <a:cubicBezTo>
                    <a:pt x="67" y="1115"/>
                    <a:pt x="57" y="1125"/>
                    <a:pt x="48" y="1125"/>
                  </a:cubicBezTo>
                  <a:cubicBezTo>
                    <a:pt x="29" y="1135"/>
                    <a:pt x="19" y="1115"/>
                    <a:pt x="0" y="1115"/>
                  </a:cubicBezTo>
                  <a:cubicBezTo>
                    <a:pt x="10" y="1096"/>
                    <a:pt x="10" y="1096"/>
                    <a:pt x="10" y="1096"/>
                  </a:cubicBezTo>
                  <a:close/>
                  <a:moveTo>
                    <a:pt x="792" y="1115"/>
                  </a:moveTo>
                  <a:lnTo>
                    <a:pt x="792" y="1115"/>
                  </a:lnTo>
                  <a:cubicBezTo>
                    <a:pt x="773" y="1106"/>
                    <a:pt x="744" y="1049"/>
                    <a:pt x="735" y="1030"/>
                  </a:cubicBezTo>
                  <a:cubicBezTo>
                    <a:pt x="735" y="991"/>
                    <a:pt x="754" y="973"/>
                    <a:pt x="773" y="953"/>
                  </a:cubicBezTo>
                  <a:cubicBezTo>
                    <a:pt x="801" y="915"/>
                    <a:pt x="763" y="811"/>
                    <a:pt x="811" y="801"/>
                  </a:cubicBezTo>
                  <a:cubicBezTo>
                    <a:pt x="840" y="791"/>
                    <a:pt x="840" y="868"/>
                    <a:pt x="849" y="887"/>
                  </a:cubicBezTo>
                  <a:cubicBezTo>
                    <a:pt x="849" y="915"/>
                    <a:pt x="858" y="944"/>
                    <a:pt x="858" y="973"/>
                  </a:cubicBezTo>
                  <a:cubicBezTo>
                    <a:pt x="858" y="1011"/>
                    <a:pt x="840" y="1058"/>
                    <a:pt x="849" y="1096"/>
                  </a:cubicBezTo>
                  <a:cubicBezTo>
                    <a:pt x="849" y="1106"/>
                    <a:pt x="858" y="1135"/>
                    <a:pt x="858" y="1144"/>
                  </a:cubicBezTo>
                  <a:cubicBezTo>
                    <a:pt x="849" y="1173"/>
                    <a:pt x="820" y="1163"/>
                    <a:pt x="811" y="1144"/>
                  </a:cubicBezTo>
                  <a:cubicBezTo>
                    <a:pt x="792" y="1115"/>
                    <a:pt x="792" y="1115"/>
                    <a:pt x="792" y="1115"/>
                  </a:cubicBezTo>
                  <a:close/>
                  <a:moveTo>
                    <a:pt x="954" y="124"/>
                  </a:moveTo>
                  <a:lnTo>
                    <a:pt x="954" y="124"/>
                  </a:lnTo>
                  <a:lnTo>
                    <a:pt x="954" y="124"/>
                  </a:lnTo>
                  <a:cubicBezTo>
                    <a:pt x="954" y="133"/>
                    <a:pt x="954" y="143"/>
                    <a:pt x="944" y="152"/>
                  </a:cubicBezTo>
                  <a:cubicBezTo>
                    <a:pt x="887" y="229"/>
                    <a:pt x="849" y="229"/>
                    <a:pt x="849" y="343"/>
                  </a:cubicBezTo>
                  <a:cubicBezTo>
                    <a:pt x="849" y="372"/>
                    <a:pt x="887" y="372"/>
                    <a:pt x="878" y="391"/>
                  </a:cubicBezTo>
                  <a:cubicBezTo>
                    <a:pt x="868" y="448"/>
                    <a:pt x="878" y="448"/>
                    <a:pt x="878" y="505"/>
                  </a:cubicBezTo>
                  <a:cubicBezTo>
                    <a:pt x="887" y="610"/>
                    <a:pt x="1002" y="562"/>
                    <a:pt x="1030" y="667"/>
                  </a:cubicBezTo>
                  <a:cubicBezTo>
                    <a:pt x="1059" y="724"/>
                    <a:pt x="1116" y="696"/>
                    <a:pt x="1154" y="763"/>
                  </a:cubicBezTo>
                  <a:cubicBezTo>
                    <a:pt x="1173" y="811"/>
                    <a:pt x="1240" y="811"/>
                    <a:pt x="1250" y="839"/>
                  </a:cubicBezTo>
                  <a:cubicBezTo>
                    <a:pt x="1269" y="896"/>
                    <a:pt x="1335" y="915"/>
                    <a:pt x="1326" y="963"/>
                  </a:cubicBezTo>
                  <a:cubicBezTo>
                    <a:pt x="1316" y="1011"/>
                    <a:pt x="1335" y="1020"/>
                    <a:pt x="1374" y="1039"/>
                  </a:cubicBezTo>
                  <a:cubicBezTo>
                    <a:pt x="1402" y="1049"/>
                    <a:pt x="1431" y="1087"/>
                    <a:pt x="1450" y="1115"/>
                  </a:cubicBezTo>
                  <a:cubicBezTo>
                    <a:pt x="1469" y="1144"/>
                    <a:pt x="1497" y="1192"/>
                    <a:pt x="1516" y="1135"/>
                  </a:cubicBezTo>
                  <a:cubicBezTo>
                    <a:pt x="1536" y="1078"/>
                    <a:pt x="1555" y="1125"/>
                    <a:pt x="1555" y="1154"/>
                  </a:cubicBezTo>
                  <a:cubicBezTo>
                    <a:pt x="1555" y="1211"/>
                    <a:pt x="1612" y="1249"/>
                    <a:pt x="1602" y="1297"/>
                  </a:cubicBezTo>
                  <a:cubicBezTo>
                    <a:pt x="1602" y="1306"/>
                    <a:pt x="1602" y="1306"/>
                    <a:pt x="1602" y="1316"/>
                  </a:cubicBezTo>
                  <a:lnTo>
                    <a:pt x="1602" y="1316"/>
                  </a:lnTo>
                  <a:cubicBezTo>
                    <a:pt x="1659" y="1259"/>
                    <a:pt x="1659" y="1259"/>
                    <a:pt x="1659" y="1259"/>
                  </a:cubicBezTo>
                  <a:cubicBezTo>
                    <a:pt x="1717" y="1173"/>
                    <a:pt x="1593" y="1087"/>
                    <a:pt x="1698" y="1049"/>
                  </a:cubicBezTo>
                  <a:cubicBezTo>
                    <a:pt x="1698" y="1020"/>
                    <a:pt x="1669" y="1001"/>
                    <a:pt x="1669" y="973"/>
                  </a:cubicBezTo>
                  <a:cubicBezTo>
                    <a:pt x="1669" y="944"/>
                    <a:pt x="1698" y="868"/>
                    <a:pt x="1707" y="829"/>
                  </a:cubicBezTo>
                  <a:cubicBezTo>
                    <a:pt x="1717" y="811"/>
                    <a:pt x="1736" y="811"/>
                    <a:pt x="1755" y="820"/>
                  </a:cubicBezTo>
                  <a:lnTo>
                    <a:pt x="1755" y="820"/>
                  </a:lnTo>
                  <a:cubicBezTo>
                    <a:pt x="1746" y="791"/>
                    <a:pt x="1755" y="734"/>
                    <a:pt x="1755" y="706"/>
                  </a:cubicBezTo>
                  <a:cubicBezTo>
                    <a:pt x="1755" y="677"/>
                    <a:pt x="1736" y="667"/>
                    <a:pt x="1736" y="639"/>
                  </a:cubicBezTo>
                  <a:cubicBezTo>
                    <a:pt x="1736" y="620"/>
                    <a:pt x="1746" y="601"/>
                    <a:pt x="1755" y="591"/>
                  </a:cubicBezTo>
                  <a:cubicBezTo>
                    <a:pt x="1755" y="572"/>
                    <a:pt x="1755" y="562"/>
                    <a:pt x="1755" y="543"/>
                  </a:cubicBezTo>
                  <a:cubicBezTo>
                    <a:pt x="1755" y="515"/>
                    <a:pt x="1736" y="477"/>
                    <a:pt x="1698" y="467"/>
                  </a:cubicBezTo>
                  <a:cubicBezTo>
                    <a:pt x="1669" y="457"/>
                    <a:pt x="1612" y="467"/>
                    <a:pt x="1583" y="448"/>
                  </a:cubicBezTo>
                  <a:cubicBezTo>
                    <a:pt x="1574" y="429"/>
                    <a:pt x="1574" y="400"/>
                    <a:pt x="1564" y="391"/>
                  </a:cubicBezTo>
                  <a:cubicBezTo>
                    <a:pt x="1545" y="362"/>
                    <a:pt x="1516" y="343"/>
                    <a:pt x="1516" y="315"/>
                  </a:cubicBezTo>
                  <a:cubicBezTo>
                    <a:pt x="1507" y="276"/>
                    <a:pt x="1526" y="248"/>
                    <a:pt x="1526" y="210"/>
                  </a:cubicBezTo>
                  <a:cubicBezTo>
                    <a:pt x="1526" y="190"/>
                    <a:pt x="1507" y="171"/>
                    <a:pt x="1507" y="143"/>
                  </a:cubicBezTo>
                  <a:lnTo>
                    <a:pt x="1507" y="143"/>
                  </a:lnTo>
                  <a:cubicBezTo>
                    <a:pt x="1479" y="152"/>
                    <a:pt x="1450" y="162"/>
                    <a:pt x="1421" y="143"/>
                  </a:cubicBezTo>
                  <a:cubicBezTo>
                    <a:pt x="1392" y="133"/>
                    <a:pt x="1383" y="95"/>
                    <a:pt x="1364" y="66"/>
                  </a:cubicBezTo>
                  <a:cubicBezTo>
                    <a:pt x="1345" y="48"/>
                    <a:pt x="1335" y="28"/>
                    <a:pt x="1316" y="9"/>
                  </a:cubicBezTo>
                  <a:lnTo>
                    <a:pt x="1316" y="9"/>
                  </a:lnTo>
                  <a:cubicBezTo>
                    <a:pt x="1259" y="0"/>
                    <a:pt x="1259" y="0"/>
                    <a:pt x="1259" y="0"/>
                  </a:cubicBezTo>
                  <a:cubicBezTo>
                    <a:pt x="1240" y="0"/>
                    <a:pt x="1221" y="19"/>
                    <a:pt x="1211" y="28"/>
                  </a:cubicBezTo>
                  <a:cubicBezTo>
                    <a:pt x="1192" y="38"/>
                    <a:pt x="1183" y="38"/>
                    <a:pt x="1164" y="57"/>
                  </a:cubicBezTo>
                  <a:cubicBezTo>
                    <a:pt x="1145" y="86"/>
                    <a:pt x="1097" y="105"/>
                    <a:pt x="1059" y="114"/>
                  </a:cubicBezTo>
                  <a:lnTo>
                    <a:pt x="954" y="124"/>
                  </a:ln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6" name="Freeform 74"/>
            <p:cNvSpPr>
              <a:spLocks noChangeArrowheads="1"/>
            </p:cNvSpPr>
            <p:nvPr/>
          </p:nvSpPr>
          <p:spPr bwMode="auto">
            <a:xfrm>
              <a:off x="15323189" y="11581833"/>
              <a:ext cx="630532" cy="796975"/>
            </a:xfrm>
            <a:custGeom>
              <a:avLst/>
              <a:gdLst>
                <a:gd name="T0" fmla="*/ 610 w 1269"/>
                <a:gd name="T1" fmla="*/ 1535 h 1603"/>
                <a:gd name="T2" fmla="*/ 610 w 1269"/>
                <a:gd name="T3" fmla="*/ 1535 h 1603"/>
                <a:gd name="T4" fmla="*/ 639 w 1269"/>
                <a:gd name="T5" fmla="*/ 1554 h 1603"/>
                <a:gd name="T6" fmla="*/ 658 w 1269"/>
                <a:gd name="T7" fmla="*/ 1564 h 1603"/>
                <a:gd name="T8" fmla="*/ 677 w 1269"/>
                <a:gd name="T9" fmla="*/ 1583 h 1603"/>
                <a:gd name="T10" fmla="*/ 629 w 1269"/>
                <a:gd name="T11" fmla="*/ 1583 h 1603"/>
                <a:gd name="T12" fmla="*/ 601 w 1269"/>
                <a:gd name="T13" fmla="*/ 1564 h 1603"/>
                <a:gd name="T14" fmla="*/ 582 w 1269"/>
                <a:gd name="T15" fmla="*/ 1535 h 1603"/>
                <a:gd name="T16" fmla="*/ 610 w 1269"/>
                <a:gd name="T17" fmla="*/ 1535 h 1603"/>
                <a:gd name="T18" fmla="*/ 267 w 1269"/>
                <a:gd name="T19" fmla="*/ 1345 h 1603"/>
                <a:gd name="T20" fmla="*/ 267 w 1269"/>
                <a:gd name="T21" fmla="*/ 1345 h 1603"/>
                <a:gd name="T22" fmla="*/ 286 w 1269"/>
                <a:gd name="T23" fmla="*/ 1278 h 1603"/>
                <a:gd name="T24" fmla="*/ 334 w 1269"/>
                <a:gd name="T25" fmla="*/ 1278 h 1603"/>
                <a:gd name="T26" fmla="*/ 382 w 1269"/>
                <a:gd name="T27" fmla="*/ 1278 h 1603"/>
                <a:gd name="T28" fmla="*/ 372 w 1269"/>
                <a:gd name="T29" fmla="*/ 1287 h 1603"/>
                <a:gd name="T30" fmla="*/ 324 w 1269"/>
                <a:gd name="T31" fmla="*/ 1354 h 1603"/>
                <a:gd name="T32" fmla="*/ 267 w 1269"/>
                <a:gd name="T33" fmla="*/ 1373 h 1603"/>
                <a:gd name="T34" fmla="*/ 267 w 1269"/>
                <a:gd name="T35" fmla="*/ 1345 h 1603"/>
                <a:gd name="T36" fmla="*/ 76 w 1269"/>
                <a:gd name="T37" fmla="*/ 591 h 1603"/>
                <a:gd name="T38" fmla="*/ 76 w 1269"/>
                <a:gd name="T39" fmla="*/ 591 h 1603"/>
                <a:gd name="T40" fmla="*/ 67 w 1269"/>
                <a:gd name="T41" fmla="*/ 610 h 1603"/>
                <a:gd name="T42" fmla="*/ 124 w 1269"/>
                <a:gd name="T43" fmla="*/ 715 h 1603"/>
                <a:gd name="T44" fmla="*/ 162 w 1269"/>
                <a:gd name="T45" fmla="*/ 820 h 1603"/>
                <a:gd name="T46" fmla="*/ 162 w 1269"/>
                <a:gd name="T47" fmla="*/ 877 h 1603"/>
                <a:gd name="T48" fmla="*/ 248 w 1269"/>
                <a:gd name="T49" fmla="*/ 1144 h 1603"/>
                <a:gd name="T50" fmla="*/ 458 w 1269"/>
                <a:gd name="T51" fmla="*/ 1230 h 1603"/>
                <a:gd name="T52" fmla="*/ 448 w 1269"/>
                <a:gd name="T53" fmla="*/ 1125 h 1603"/>
                <a:gd name="T54" fmla="*/ 486 w 1269"/>
                <a:gd name="T55" fmla="*/ 1049 h 1603"/>
                <a:gd name="T56" fmla="*/ 515 w 1269"/>
                <a:gd name="T57" fmla="*/ 1230 h 1603"/>
                <a:gd name="T58" fmla="*/ 534 w 1269"/>
                <a:gd name="T59" fmla="*/ 1221 h 1603"/>
                <a:gd name="T60" fmla="*/ 610 w 1269"/>
                <a:gd name="T61" fmla="*/ 1144 h 1603"/>
                <a:gd name="T62" fmla="*/ 553 w 1269"/>
                <a:gd name="T63" fmla="*/ 1325 h 1603"/>
                <a:gd name="T64" fmla="*/ 658 w 1269"/>
                <a:gd name="T65" fmla="*/ 1488 h 1603"/>
                <a:gd name="T66" fmla="*/ 763 w 1269"/>
                <a:gd name="T67" fmla="*/ 1488 h 1603"/>
                <a:gd name="T68" fmla="*/ 887 w 1269"/>
                <a:gd name="T69" fmla="*/ 1526 h 1603"/>
                <a:gd name="T70" fmla="*/ 887 w 1269"/>
                <a:gd name="T71" fmla="*/ 1526 h 1603"/>
                <a:gd name="T72" fmla="*/ 992 w 1269"/>
                <a:gd name="T73" fmla="*/ 1516 h 1603"/>
                <a:gd name="T74" fmla="*/ 1097 w 1269"/>
                <a:gd name="T75" fmla="*/ 1459 h 1603"/>
                <a:gd name="T76" fmla="*/ 1144 w 1269"/>
                <a:gd name="T77" fmla="*/ 1430 h 1603"/>
                <a:gd name="T78" fmla="*/ 1192 w 1269"/>
                <a:gd name="T79" fmla="*/ 1402 h 1603"/>
                <a:gd name="T80" fmla="*/ 1249 w 1269"/>
                <a:gd name="T81" fmla="*/ 1411 h 1603"/>
                <a:gd name="T82" fmla="*/ 1249 w 1269"/>
                <a:gd name="T83" fmla="*/ 1411 h 1603"/>
                <a:gd name="T84" fmla="*/ 1221 w 1269"/>
                <a:gd name="T85" fmla="*/ 1268 h 1603"/>
                <a:gd name="T86" fmla="*/ 1154 w 1269"/>
                <a:gd name="T87" fmla="*/ 1078 h 1603"/>
                <a:gd name="T88" fmla="*/ 1011 w 1269"/>
                <a:gd name="T89" fmla="*/ 620 h 1603"/>
                <a:gd name="T90" fmla="*/ 973 w 1269"/>
                <a:gd name="T91" fmla="*/ 496 h 1603"/>
                <a:gd name="T92" fmla="*/ 935 w 1269"/>
                <a:gd name="T93" fmla="*/ 353 h 1603"/>
                <a:gd name="T94" fmla="*/ 896 w 1269"/>
                <a:gd name="T95" fmla="*/ 267 h 1603"/>
                <a:gd name="T96" fmla="*/ 896 w 1269"/>
                <a:gd name="T97" fmla="*/ 267 h 1603"/>
                <a:gd name="T98" fmla="*/ 887 w 1269"/>
                <a:gd name="T99" fmla="*/ 114 h 1603"/>
                <a:gd name="T100" fmla="*/ 801 w 1269"/>
                <a:gd name="T101" fmla="*/ 19 h 1603"/>
                <a:gd name="T102" fmla="*/ 687 w 1269"/>
                <a:gd name="T103" fmla="*/ 38 h 1603"/>
                <a:gd name="T104" fmla="*/ 563 w 1269"/>
                <a:gd name="T105" fmla="*/ 219 h 1603"/>
                <a:gd name="T106" fmla="*/ 382 w 1269"/>
                <a:gd name="T107" fmla="*/ 200 h 1603"/>
                <a:gd name="T108" fmla="*/ 286 w 1269"/>
                <a:gd name="T109" fmla="*/ 133 h 1603"/>
                <a:gd name="T110" fmla="*/ 286 w 1269"/>
                <a:gd name="T111" fmla="*/ 133 h 1603"/>
                <a:gd name="T112" fmla="*/ 219 w 1269"/>
                <a:gd name="T113" fmla="*/ 162 h 1603"/>
                <a:gd name="T114" fmla="*/ 133 w 1269"/>
                <a:gd name="T115" fmla="*/ 238 h 1603"/>
                <a:gd name="T116" fmla="*/ 124 w 1269"/>
                <a:gd name="T117" fmla="*/ 324 h 1603"/>
                <a:gd name="T118" fmla="*/ 153 w 1269"/>
                <a:gd name="T119" fmla="*/ 534 h 1603"/>
                <a:gd name="T120" fmla="*/ 76 w 1269"/>
                <a:gd name="T121" fmla="*/ 591 h 16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69" h="1603">
                  <a:moveTo>
                    <a:pt x="610" y="1535"/>
                  </a:moveTo>
                  <a:lnTo>
                    <a:pt x="610" y="1535"/>
                  </a:lnTo>
                  <a:cubicBezTo>
                    <a:pt x="620" y="1545"/>
                    <a:pt x="629" y="1545"/>
                    <a:pt x="639" y="1554"/>
                  </a:cubicBezTo>
                  <a:cubicBezTo>
                    <a:pt x="639" y="1554"/>
                    <a:pt x="649" y="1554"/>
                    <a:pt x="658" y="1564"/>
                  </a:cubicBezTo>
                  <a:cubicBezTo>
                    <a:pt x="668" y="1573"/>
                    <a:pt x="677" y="1573"/>
                    <a:pt x="677" y="1583"/>
                  </a:cubicBezTo>
                  <a:cubicBezTo>
                    <a:pt x="677" y="1602"/>
                    <a:pt x="629" y="1583"/>
                    <a:pt x="629" y="1583"/>
                  </a:cubicBezTo>
                  <a:cubicBezTo>
                    <a:pt x="610" y="1573"/>
                    <a:pt x="610" y="1573"/>
                    <a:pt x="601" y="1564"/>
                  </a:cubicBezTo>
                  <a:cubicBezTo>
                    <a:pt x="582" y="1554"/>
                    <a:pt x="582" y="1554"/>
                    <a:pt x="582" y="1535"/>
                  </a:cubicBezTo>
                  <a:cubicBezTo>
                    <a:pt x="610" y="1535"/>
                    <a:pt x="610" y="1535"/>
                    <a:pt x="610" y="1535"/>
                  </a:cubicBezTo>
                  <a:close/>
                  <a:moveTo>
                    <a:pt x="267" y="1345"/>
                  </a:moveTo>
                  <a:lnTo>
                    <a:pt x="267" y="1345"/>
                  </a:lnTo>
                  <a:cubicBezTo>
                    <a:pt x="267" y="1325"/>
                    <a:pt x="257" y="1278"/>
                    <a:pt x="286" y="1278"/>
                  </a:cubicBezTo>
                  <a:cubicBezTo>
                    <a:pt x="305" y="1278"/>
                    <a:pt x="315" y="1278"/>
                    <a:pt x="334" y="1278"/>
                  </a:cubicBezTo>
                  <a:cubicBezTo>
                    <a:pt x="353" y="1278"/>
                    <a:pt x="362" y="1278"/>
                    <a:pt x="382" y="1278"/>
                  </a:cubicBezTo>
                  <a:cubicBezTo>
                    <a:pt x="382" y="1287"/>
                    <a:pt x="372" y="1287"/>
                    <a:pt x="372" y="1287"/>
                  </a:cubicBezTo>
                  <a:cubicBezTo>
                    <a:pt x="343" y="1306"/>
                    <a:pt x="334" y="1325"/>
                    <a:pt x="324" y="1354"/>
                  </a:cubicBezTo>
                  <a:cubicBezTo>
                    <a:pt x="315" y="1383"/>
                    <a:pt x="296" y="1392"/>
                    <a:pt x="267" y="1373"/>
                  </a:cubicBezTo>
                  <a:cubicBezTo>
                    <a:pt x="267" y="1345"/>
                    <a:pt x="267" y="1345"/>
                    <a:pt x="267" y="1345"/>
                  </a:cubicBezTo>
                  <a:close/>
                  <a:moveTo>
                    <a:pt x="76" y="591"/>
                  </a:moveTo>
                  <a:lnTo>
                    <a:pt x="76" y="591"/>
                  </a:lnTo>
                  <a:cubicBezTo>
                    <a:pt x="76" y="601"/>
                    <a:pt x="76" y="601"/>
                    <a:pt x="67" y="610"/>
                  </a:cubicBezTo>
                  <a:cubicBezTo>
                    <a:pt x="0" y="658"/>
                    <a:pt x="115" y="677"/>
                    <a:pt x="124" y="715"/>
                  </a:cubicBezTo>
                  <a:cubicBezTo>
                    <a:pt x="162" y="820"/>
                    <a:pt x="162" y="820"/>
                    <a:pt x="162" y="820"/>
                  </a:cubicBezTo>
                  <a:cubicBezTo>
                    <a:pt x="172" y="829"/>
                    <a:pt x="124" y="858"/>
                    <a:pt x="162" y="877"/>
                  </a:cubicBezTo>
                  <a:cubicBezTo>
                    <a:pt x="277" y="944"/>
                    <a:pt x="153" y="1096"/>
                    <a:pt x="248" y="1144"/>
                  </a:cubicBezTo>
                  <a:cubicBezTo>
                    <a:pt x="277" y="1163"/>
                    <a:pt x="439" y="1278"/>
                    <a:pt x="458" y="1230"/>
                  </a:cubicBezTo>
                  <a:cubicBezTo>
                    <a:pt x="477" y="1192"/>
                    <a:pt x="420" y="1173"/>
                    <a:pt x="448" y="1125"/>
                  </a:cubicBezTo>
                  <a:cubicBezTo>
                    <a:pt x="458" y="1116"/>
                    <a:pt x="458" y="1049"/>
                    <a:pt x="486" y="1049"/>
                  </a:cubicBezTo>
                  <a:cubicBezTo>
                    <a:pt x="486" y="1078"/>
                    <a:pt x="505" y="1230"/>
                    <a:pt x="515" y="1230"/>
                  </a:cubicBezTo>
                  <a:cubicBezTo>
                    <a:pt x="524" y="1230"/>
                    <a:pt x="534" y="1221"/>
                    <a:pt x="534" y="1221"/>
                  </a:cubicBezTo>
                  <a:cubicBezTo>
                    <a:pt x="544" y="1201"/>
                    <a:pt x="591" y="1144"/>
                    <a:pt x="610" y="1144"/>
                  </a:cubicBezTo>
                  <a:cubicBezTo>
                    <a:pt x="610" y="1221"/>
                    <a:pt x="496" y="1278"/>
                    <a:pt x="553" y="1325"/>
                  </a:cubicBezTo>
                  <a:cubicBezTo>
                    <a:pt x="591" y="1364"/>
                    <a:pt x="610" y="1468"/>
                    <a:pt x="658" y="1488"/>
                  </a:cubicBezTo>
                  <a:cubicBezTo>
                    <a:pt x="706" y="1497"/>
                    <a:pt x="725" y="1411"/>
                    <a:pt x="763" y="1488"/>
                  </a:cubicBezTo>
                  <a:cubicBezTo>
                    <a:pt x="791" y="1526"/>
                    <a:pt x="877" y="1507"/>
                    <a:pt x="887" y="1526"/>
                  </a:cubicBezTo>
                  <a:lnTo>
                    <a:pt x="887" y="1526"/>
                  </a:lnTo>
                  <a:cubicBezTo>
                    <a:pt x="992" y="1516"/>
                    <a:pt x="992" y="1516"/>
                    <a:pt x="992" y="1516"/>
                  </a:cubicBezTo>
                  <a:cubicBezTo>
                    <a:pt x="1030" y="1507"/>
                    <a:pt x="1078" y="1488"/>
                    <a:pt x="1097" y="1459"/>
                  </a:cubicBezTo>
                  <a:cubicBezTo>
                    <a:pt x="1116" y="1440"/>
                    <a:pt x="1125" y="1440"/>
                    <a:pt x="1144" y="1430"/>
                  </a:cubicBezTo>
                  <a:cubicBezTo>
                    <a:pt x="1154" y="1421"/>
                    <a:pt x="1173" y="1402"/>
                    <a:pt x="1192" y="1402"/>
                  </a:cubicBezTo>
                  <a:cubicBezTo>
                    <a:pt x="1249" y="1411"/>
                    <a:pt x="1249" y="1411"/>
                    <a:pt x="1249" y="1411"/>
                  </a:cubicBezTo>
                  <a:lnTo>
                    <a:pt x="1249" y="1411"/>
                  </a:lnTo>
                  <a:cubicBezTo>
                    <a:pt x="1268" y="1364"/>
                    <a:pt x="1221" y="1316"/>
                    <a:pt x="1221" y="1268"/>
                  </a:cubicBezTo>
                  <a:cubicBezTo>
                    <a:pt x="1221" y="1201"/>
                    <a:pt x="1163" y="1144"/>
                    <a:pt x="1154" y="1078"/>
                  </a:cubicBezTo>
                  <a:cubicBezTo>
                    <a:pt x="1116" y="915"/>
                    <a:pt x="973" y="811"/>
                    <a:pt x="1011" y="620"/>
                  </a:cubicBezTo>
                  <a:cubicBezTo>
                    <a:pt x="1030" y="572"/>
                    <a:pt x="1011" y="524"/>
                    <a:pt x="973" y="496"/>
                  </a:cubicBezTo>
                  <a:cubicBezTo>
                    <a:pt x="944" y="467"/>
                    <a:pt x="944" y="391"/>
                    <a:pt x="935" y="353"/>
                  </a:cubicBezTo>
                  <a:cubicBezTo>
                    <a:pt x="935" y="324"/>
                    <a:pt x="906" y="295"/>
                    <a:pt x="896" y="267"/>
                  </a:cubicBezTo>
                  <a:lnTo>
                    <a:pt x="896" y="267"/>
                  </a:lnTo>
                  <a:cubicBezTo>
                    <a:pt x="877" y="219"/>
                    <a:pt x="887" y="153"/>
                    <a:pt x="887" y="114"/>
                  </a:cubicBezTo>
                  <a:cubicBezTo>
                    <a:pt x="906" y="19"/>
                    <a:pt x="887" y="28"/>
                    <a:pt x="801" y="19"/>
                  </a:cubicBezTo>
                  <a:cubicBezTo>
                    <a:pt x="744" y="19"/>
                    <a:pt x="734" y="0"/>
                    <a:pt x="687" y="38"/>
                  </a:cubicBezTo>
                  <a:cubicBezTo>
                    <a:pt x="639" y="76"/>
                    <a:pt x="582" y="162"/>
                    <a:pt x="563" y="219"/>
                  </a:cubicBezTo>
                  <a:cubicBezTo>
                    <a:pt x="524" y="286"/>
                    <a:pt x="410" y="248"/>
                    <a:pt x="382" y="200"/>
                  </a:cubicBezTo>
                  <a:cubicBezTo>
                    <a:pt x="343" y="143"/>
                    <a:pt x="334" y="153"/>
                    <a:pt x="286" y="133"/>
                  </a:cubicBezTo>
                  <a:lnTo>
                    <a:pt x="286" y="133"/>
                  </a:lnTo>
                  <a:cubicBezTo>
                    <a:pt x="219" y="162"/>
                    <a:pt x="219" y="162"/>
                    <a:pt x="219" y="162"/>
                  </a:cubicBezTo>
                  <a:cubicBezTo>
                    <a:pt x="181" y="162"/>
                    <a:pt x="153" y="210"/>
                    <a:pt x="133" y="238"/>
                  </a:cubicBezTo>
                  <a:cubicBezTo>
                    <a:pt x="124" y="267"/>
                    <a:pt x="124" y="295"/>
                    <a:pt x="124" y="324"/>
                  </a:cubicBezTo>
                  <a:cubicBezTo>
                    <a:pt x="124" y="391"/>
                    <a:pt x="181" y="477"/>
                    <a:pt x="153" y="534"/>
                  </a:cubicBezTo>
                  <a:cubicBezTo>
                    <a:pt x="76" y="591"/>
                    <a:pt x="76" y="591"/>
                    <a:pt x="76" y="591"/>
                  </a:cubicBezTo>
                  <a:close/>
                </a:path>
              </a:pathLst>
            </a:custGeom>
            <a:grpFill/>
            <a:ln w="28575" cap="flat" cmpd="sng">
              <a:solidFill>
                <a:schemeClr val="bg1"/>
              </a:solidFill>
              <a:bevel/>
              <a:headEnd/>
              <a:tailEnd/>
            </a:ln>
            <a:effectLst/>
          </p:spPr>
          <p:txBody>
            <a:bodyPr wrap="none" anchor="ctr"/>
            <a:lstStyle/>
            <a:p>
              <a:endParaRPr lang="en-US"/>
            </a:p>
          </p:txBody>
        </p:sp>
        <p:sp>
          <p:nvSpPr>
            <p:cNvPr id="97" name="Freeform 75"/>
            <p:cNvSpPr>
              <a:spLocks noChangeArrowheads="1"/>
            </p:cNvSpPr>
            <p:nvPr/>
          </p:nvSpPr>
          <p:spPr bwMode="auto">
            <a:xfrm>
              <a:off x="14819639" y="11019134"/>
              <a:ext cx="672131" cy="1057525"/>
            </a:xfrm>
            <a:custGeom>
              <a:avLst/>
              <a:gdLst>
                <a:gd name="T0" fmla="*/ 620 w 1355"/>
                <a:gd name="T1" fmla="*/ 1507 h 2128"/>
                <a:gd name="T2" fmla="*/ 620 w 1355"/>
                <a:gd name="T3" fmla="*/ 1507 h 2128"/>
                <a:gd name="T4" fmla="*/ 563 w 1355"/>
                <a:gd name="T5" fmla="*/ 1459 h 2128"/>
                <a:gd name="T6" fmla="*/ 544 w 1355"/>
                <a:gd name="T7" fmla="*/ 1402 h 2128"/>
                <a:gd name="T8" fmla="*/ 601 w 1355"/>
                <a:gd name="T9" fmla="*/ 1421 h 2128"/>
                <a:gd name="T10" fmla="*/ 620 w 1355"/>
                <a:gd name="T11" fmla="*/ 1469 h 2128"/>
                <a:gd name="T12" fmla="*/ 630 w 1355"/>
                <a:gd name="T13" fmla="*/ 1516 h 2128"/>
                <a:gd name="T14" fmla="*/ 620 w 1355"/>
                <a:gd name="T15" fmla="*/ 1507 h 2128"/>
                <a:gd name="T16" fmla="*/ 86 w 1355"/>
                <a:gd name="T17" fmla="*/ 477 h 2128"/>
                <a:gd name="T18" fmla="*/ 86 w 1355"/>
                <a:gd name="T19" fmla="*/ 477 h 2128"/>
                <a:gd name="T20" fmla="*/ 105 w 1355"/>
                <a:gd name="T21" fmla="*/ 487 h 2128"/>
                <a:gd name="T22" fmla="*/ 48 w 1355"/>
                <a:gd name="T23" fmla="*/ 544 h 2128"/>
                <a:gd name="T24" fmla="*/ 19 w 1355"/>
                <a:gd name="T25" fmla="*/ 639 h 2128"/>
                <a:gd name="T26" fmla="*/ 153 w 1355"/>
                <a:gd name="T27" fmla="*/ 620 h 2128"/>
                <a:gd name="T28" fmla="*/ 172 w 1355"/>
                <a:gd name="T29" fmla="*/ 744 h 2128"/>
                <a:gd name="T30" fmla="*/ 200 w 1355"/>
                <a:gd name="T31" fmla="*/ 858 h 2128"/>
                <a:gd name="T32" fmla="*/ 238 w 1355"/>
                <a:gd name="T33" fmla="*/ 1059 h 2128"/>
                <a:gd name="T34" fmla="*/ 353 w 1355"/>
                <a:gd name="T35" fmla="*/ 1116 h 2128"/>
                <a:gd name="T36" fmla="*/ 496 w 1355"/>
                <a:gd name="T37" fmla="*/ 1097 h 2128"/>
                <a:gd name="T38" fmla="*/ 534 w 1355"/>
                <a:gd name="T39" fmla="*/ 1154 h 2128"/>
                <a:gd name="T40" fmla="*/ 563 w 1355"/>
                <a:gd name="T41" fmla="*/ 1230 h 2128"/>
                <a:gd name="T42" fmla="*/ 610 w 1355"/>
                <a:gd name="T43" fmla="*/ 1345 h 2128"/>
                <a:gd name="T44" fmla="*/ 706 w 1355"/>
                <a:gd name="T45" fmla="*/ 1326 h 2128"/>
                <a:gd name="T46" fmla="*/ 754 w 1355"/>
                <a:gd name="T47" fmla="*/ 1316 h 2128"/>
                <a:gd name="T48" fmla="*/ 782 w 1355"/>
                <a:gd name="T49" fmla="*/ 1326 h 2128"/>
                <a:gd name="T50" fmla="*/ 744 w 1355"/>
                <a:gd name="T51" fmla="*/ 1402 h 2128"/>
                <a:gd name="T52" fmla="*/ 687 w 1355"/>
                <a:gd name="T53" fmla="*/ 1516 h 2128"/>
                <a:gd name="T54" fmla="*/ 725 w 1355"/>
                <a:gd name="T55" fmla="*/ 1659 h 2128"/>
                <a:gd name="T56" fmla="*/ 706 w 1355"/>
                <a:gd name="T57" fmla="*/ 1879 h 2128"/>
                <a:gd name="T58" fmla="*/ 782 w 1355"/>
                <a:gd name="T59" fmla="*/ 2041 h 2128"/>
                <a:gd name="T60" fmla="*/ 792 w 1355"/>
                <a:gd name="T61" fmla="*/ 1955 h 2128"/>
                <a:gd name="T62" fmla="*/ 792 w 1355"/>
                <a:gd name="T63" fmla="*/ 1850 h 2128"/>
                <a:gd name="T64" fmla="*/ 859 w 1355"/>
                <a:gd name="T65" fmla="*/ 1812 h 2128"/>
                <a:gd name="T66" fmla="*/ 839 w 1355"/>
                <a:gd name="T67" fmla="*/ 1659 h 2128"/>
                <a:gd name="T68" fmla="*/ 877 w 1355"/>
                <a:gd name="T69" fmla="*/ 1564 h 2128"/>
                <a:gd name="T70" fmla="*/ 1021 w 1355"/>
                <a:gd name="T71" fmla="*/ 1717 h 2128"/>
                <a:gd name="T72" fmla="*/ 1087 w 1355"/>
                <a:gd name="T73" fmla="*/ 1726 h 2128"/>
                <a:gd name="T74" fmla="*/ 1087 w 1355"/>
                <a:gd name="T75" fmla="*/ 1726 h 2128"/>
                <a:gd name="T76" fmla="*/ 1164 w 1355"/>
                <a:gd name="T77" fmla="*/ 1669 h 2128"/>
                <a:gd name="T78" fmla="*/ 1135 w 1355"/>
                <a:gd name="T79" fmla="*/ 1459 h 2128"/>
                <a:gd name="T80" fmla="*/ 1144 w 1355"/>
                <a:gd name="T81" fmla="*/ 1373 h 2128"/>
                <a:gd name="T82" fmla="*/ 1230 w 1355"/>
                <a:gd name="T83" fmla="*/ 1297 h 2128"/>
                <a:gd name="T84" fmla="*/ 1297 w 1355"/>
                <a:gd name="T85" fmla="*/ 1268 h 2128"/>
                <a:gd name="T86" fmla="*/ 1297 w 1355"/>
                <a:gd name="T87" fmla="*/ 1268 h 2128"/>
                <a:gd name="T88" fmla="*/ 1345 w 1355"/>
                <a:gd name="T89" fmla="*/ 1135 h 2128"/>
                <a:gd name="T90" fmla="*/ 1316 w 1355"/>
                <a:gd name="T91" fmla="*/ 973 h 2128"/>
                <a:gd name="T92" fmla="*/ 1288 w 1355"/>
                <a:gd name="T93" fmla="*/ 877 h 2128"/>
                <a:gd name="T94" fmla="*/ 1202 w 1355"/>
                <a:gd name="T95" fmla="*/ 725 h 2128"/>
                <a:gd name="T96" fmla="*/ 1173 w 1355"/>
                <a:gd name="T97" fmla="*/ 629 h 2128"/>
                <a:gd name="T98" fmla="*/ 1173 w 1355"/>
                <a:gd name="T99" fmla="*/ 629 h 2128"/>
                <a:gd name="T100" fmla="*/ 963 w 1355"/>
                <a:gd name="T101" fmla="*/ 572 h 2128"/>
                <a:gd name="T102" fmla="*/ 668 w 1355"/>
                <a:gd name="T103" fmla="*/ 525 h 2128"/>
                <a:gd name="T104" fmla="*/ 534 w 1355"/>
                <a:gd name="T105" fmla="*/ 67 h 2128"/>
                <a:gd name="T106" fmla="*/ 439 w 1355"/>
                <a:gd name="T107" fmla="*/ 10 h 2128"/>
                <a:gd name="T108" fmla="*/ 267 w 1355"/>
                <a:gd name="T109" fmla="*/ 10 h 2128"/>
                <a:gd name="T110" fmla="*/ 134 w 1355"/>
                <a:gd name="T111" fmla="*/ 115 h 2128"/>
                <a:gd name="T112" fmla="*/ 124 w 1355"/>
                <a:gd name="T113" fmla="*/ 115 h 2128"/>
                <a:gd name="T114" fmla="*/ 124 w 1355"/>
                <a:gd name="T115" fmla="*/ 115 h 2128"/>
                <a:gd name="T116" fmla="*/ 115 w 1355"/>
                <a:gd name="T117" fmla="*/ 172 h 2128"/>
                <a:gd name="T118" fmla="*/ 115 w 1355"/>
                <a:gd name="T119" fmla="*/ 258 h 2128"/>
                <a:gd name="T120" fmla="*/ 86 w 1355"/>
                <a:gd name="T121" fmla="*/ 334 h 2128"/>
                <a:gd name="T122" fmla="*/ 86 w 1355"/>
                <a:gd name="T123" fmla="*/ 382 h 2128"/>
                <a:gd name="T124" fmla="*/ 86 w 1355"/>
                <a:gd name="T125" fmla="*/ 477 h 2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55" h="2128">
                  <a:moveTo>
                    <a:pt x="620" y="1507"/>
                  </a:moveTo>
                  <a:lnTo>
                    <a:pt x="620" y="1507"/>
                  </a:lnTo>
                  <a:cubicBezTo>
                    <a:pt x="601" y="1497"/>
                    <a:pt x="582" y="1478"/>
                    <a:pt x="563" y="1459"/>
                  </a:cubicBezTo>
                  <a:cubicBezTo>
                    <a:pt x="544" y="1450"/>
                    <a:pt x="525" y="1421"/>
                    <a:pt x="544" y="1402"/>
                  </a:cubicBezTo>
                  <a:cubicBezTo>
                    <a:pt x="563" y="1373"/>
                    <a:pt x="592" y="1411"/>
                    <a:pt x="601" y="1421"/>
                  </a:cubicBezTo>
                  <a:cubicBezTo>
                    <a:pt x="610" y="1440"/>
                    <a:pt x="610" y="1450"/>
                    <a:pt x="620" y="1469"/>
                  </a:cubicBezTo>
                  <a:cubicBezTo>
                    <a:pt x="630" y="1488"/>
                    <a:pt x="630" y="1497"/>
                    <a:pt x="630" y="1516"/>
                  </a:cubicBezTo>
                  <a:cubicBezTo>
                    <a:pt x="620" y="1507"/>
                    <a:pt x="620" y="1507"/>
                    <a:pt x="620" y="1507"/>
                  </a:cubicBezTo>
                  <a:close/>
                  <a:moveTo>
                    <a:pt x="86" y="477"/>
                  </a:moveTo>
                  <a:lnTo>
                    <a:pt x="86" y="477"/>
                  </a:lnTo>
                  <a:cubicBezTo>
                    <a:pt x="96" y="477"/>
                    <a:pt x="105" y="477"/>
                    <a:pt x="105" y="487"/>
                  </a:cubicBezTo>
                  <a:cubicBezTo>
                    <a:pt x="96" y="496"/>
                    <a:pt x="48" y="525"/>
                    <a:pt x="48" y="544"/>
                  </a:cubicBezTo>
                  <a:cubicBezTo>
                    <a:pt x="29" y="563"/>
                    <a:pt x="19" y="620"/>
                    <a:pt x="19" y="639"/>
                  </a:cubicBezTo>
                  <a:cubicBezTo>
                    <a:pt x="0" y="715"/>
                    <a:pt x="153" y="610"/>
                    <a:pt x="153" y="620"/>
                  </a:cubicBezTo>
                  <a:cubicBezTo>
                    <a:pt x="153" y="667"/>
                    <a:pt x="134" y="696"/>
                    <a:pt x="172" y="744"/>
                  </a:cubicBezTo>
                  <a:cubicBezTo>
                    <a:pt x="200" y="772"/>
                    <a:pt x="191" y="820"/>
                    <a:pt x="200" y="858"/>
                  </a:cubicBezTo>
                  <a:cubicBezTo>
                    <a:pt x="210" y="896"/>
                    <a:pt x="210" y="1039"/>
                    <a:pt x="238" y="1059"/>
                  </a:cubicBezTo>
                  <a:cubicBezTo>
                    <a:pt x="286" y="1078"/>
                    <a:pt x="315" y="1078"/>
                    <a:pt x="353" y="1116"/>
                  </a:cubicBezTo>
                  <a:cubicBezTo>
                    <a:pt x="391" y="1163"/>
                    <a:pt x="448" y="1116"/>
                    <a:pt x="496" y="1097"/>
                  </a:cubicBezTo>
                  <a:cubicBezTo>
                    <a:pt x="534" y="1106"/>
                    <a:pt x="534" y="1116"/>
                    <a:pt x="534" y="1154"/>
                  </a:cubicBezTo>
                  <a:cubicBezTo>
                    <a:pt x="534" y="1183"/>
                    <a:pt x="553" y="1211"/>
                    <a:pt x="563" y="1230"/>
                  </a:cubicBezTo>
                  <a:cubicBezTo>
                    <a:pt x="582" y="1249"/>
                    <a:pt x="592" y="1345"/>
                    <a:pt x="610" y="1345"/>
                  </a:cubicBezTo>
                  <a:cubicBezTo>
                    <a:pt x="639" y="1345"/>
                    <a:pt x="668" y="1326"/>
                    <a:pt x="706" y="1326"/>
                  </a:cubicBezTo>
                  <a:cubicBezTo>
                    <a:pt x="715" y="1326"/>
                    <a:pt x="734" y="1326"/>
                    <a:pt x="754" y="1316"/>
                  </a:cubicBezTo>
                  <a:cubicBezTo>
                    <a:pt x="763" y="1307"/>
                    <a:pt x="801" y="1288"/>
                    <a:pt x="782" y="1326"/>
                  </a:cubicBezTo>
                  <a:cubicBezTo>
                    <a:pt x="773" y="1354"/>
                    <a:pt x="773" y="1383"/>
                    <a:pt x="744" y="1402"/>
                  </a:cubicBezTo>
                  <a:cubicBezTo>
                    <a:pt x="696" y="1430"/>
                    <a:pt x="687" y="1459"/>
                    <a:pt x="687" y="1516"/>
                  </a:cubicBezTo>
                  <a:cubicBezTo>
                    <a:pt x="725" y="1659"/>
                    <a:pt x="725" y="1659"/>
                    <a:pt x="725" y="1659"/>
                  </a:cubicBezTo>
                  <a:cubicBezTo>
                    <a:pt x="754" y="1726"/>
                    <a:pt x="677" y="1783"/>
                    <a:pt x="706" y="1879"/>
                  </a:cubicBezTo>
                  <a:cubicBezTo>
                    <a:pt x="725" y="1936"/>
                    <a:pt x="744" y="2003"/>
                    <a:pt x="782" y="2041"/>
                  </a:cubicBezTo>
                  <a:cubicBezTo>
                    <a:pt x="868" y="2127"/>
                    <a:pt x="801" y="1984"/>
                    <a:pt x="792" y="1955"/>
                  </a:cubicBezTo>
                  <a:cubicBezTo>
                    <a:pt x="782" y="1926"/>
                    <a:pt x="763" y="1879"/>
                    <a:pt x="792" y="1850"/>
                  </a:cubicBezTo>
                  <a:cubicBezTo>
                    <a:pt x="820" y="1831"/>
                    <a:pt x="849" y="1879"/>
                    <a:pt x="859" y="1812"/>
                  </a:cubicBezTo>
                  <a:cubicBezTo>
                    <a:pt x="859" y="1764"/>
                    <a:pt x="830" y="1697"/>
                    <a:pt x="839" y="1659"/>
                  </a:cubicBezTo>
                  <a:cubicBezTo>
                    <a:pt x="839" y="1650"/>
                    <a:pt x="859" y="1545"/>
                    <a:pt x="877" y="1564"/>
                  </a:cubicBezTo>
                  <a:cubicBezTo>
                    <a:pt x="935" y="1602"/>
                    <a:pt x="916" y="1707"/>
                    <a:pt x="1021" y="1717"/>
                  </a:cubicBezTo>
                  <a:cubicBezTo>
                    <a:pt x="1021" y="1717"/>
                    <a:pt x="1068" y="1726"/>
                    <a:pt x="1087" y="1726"/>
                  </a:cubicBezTo>
                  <a:lnTo>
                    <a:pt x="1087" y="1726"/>
                  </a:lnTo>
                  <a:cubicBezTo>
                    <a:pt x="1164" y="1669"/>
                    <a:pt x="1164" y="1669"/>
                    <a:pt x="1164" y="1669"/>
                  </a:cubicBezTo>
                  <a:cubicBezTo>
                    <a:pt x="1192" y="1612"/>
                    <a:pt x="1135" y="1526"/>
                    <a:pt x="1135" y="1459"/>
                  </a:cubicBezTo>
                  <a:cubicBezTo>
                    <a:pt x="1135" y="1430"/>
                    <a:pt x="1135" y="1402"/>
                    <a:pt x="1144" y="1373"/>
                  </a:cubicBezTo>
                  <a:cubicBezTo>
                    <a:pt x="1164" y="1345"/>
                    <a:pt x="1192" y="1297"/>
                    <a:pt x="1230" y="1297"/>
                  </a:cubicBezTo>
                  <a:cubicBezTo>
                    <a:pt x="1297" y="1268"/>
                    <a:pt x="1297" y="1268"/>
                    <a:pt x="1297" y="1268"/>
                  </a:cubicBezTo>
                  <a:lnTo>
                    <a:pt x="1297" y="1268"/>
                  </a:lnTo>
                  <a:cubicBezTo>
                    <a:pt x="1297" y="1221"/>
                    <a:pt x="1335" y="1183"/>
                    <a:pt x="1345" y="1135"/>
                  </a:cubicBezTo>
                  <a:cubicBezTo>
                    <a:pt x="1354" y="1078"/>
                    <a:pt x="1326" y="1030"/>
                    <a:pt x="1316" y="973"/>
                  </a:cubicBezTo>
                  <a:cubicBezTo>
                    <a:pt x="1316" y="935"/>
                    <a:pt x="1297" y="906"/>
                    <a:pt x="1288" y="877"/>
                  </a:cubicBezTo>
                  <a:cubicBezTo>
                    <a:pt x="1240" y="839"/>
                    <a:pt x="1183" y="801"/>
                    <a:pt x="1202" y="725"/>
                  </a:cubicBezTo>
                  <a:cubicBezTo>
                    <a:pt x="1173" y="629"/>
                    <a:pt x="1173" y="629"/>
                    <a:pt x="1173" y="629"/>
                  </a:cubicBezTo>
                  <a:lnTo>
                    <a:pt x="1173" y="629"/>
                  </a:lnTo>
                  <a:cubicBezTo>
                    <a:pt x="1087" y="677"/>
                    <a:pt x="1030" y="620"/>
                    <a:pt x="963" y="572"/>
                  </a:cubicBezTo>
                  <a:cubicBezTo>
                    <a:pt x="849" y="505"/>
                    <a:pt x="773" y="563"/>
                    <a:pt x="668" y="525"/>
                  </a:cubicBezTo>
                  <a:cubicBezTo>
                    <a:pt x="534" y="487"/>
                    <a:pt x="534" y="172"/>
                    <a:pt x="534" y="67"/>
                  </a:cubicBezTo>
                  <a:cubicBezTo>
                    <a:pt x="534" y="0"/>
                    <a:pt x="496" y="10"/>
                    <a:pt x="439" y="10"/>
                  </a:cubicBezTo>
                  <a:cubicBezTo>
                    <a:pt x="267" y="10"/>
                    <a:pt x="267" y="10"/>
                    <a:pt x="267" y="10"/>
                  </a:cubicBezTo>
                  <a:cubicBezTo>
                    <a:pt x="210" y="10"/>
                    <a:pt x="181" y="76"/>
                    <a:pt x="134" y="115"/>
                  </a:cubicBezTo>
                  <a:cubicBezTo>
                    <a:pt x="124" y="115"/>
                    <a:pt x="124" y="115"/>
                    <a:pt x="124" y="115"/>
                  </a:cubicBezTo>
                  <a:lnTo>
                    <a:pt x="124" y="115"/>
                  </a:lnTo>
                  <a:cubicBezTo>
                    <a:pt x="115" y="172"/>
                    <a:pt x="115" y="172"/>
                    <a:pt x="115" y="172"/>
                  </a:cubicBezTo>
                  <a:cubicBezTo>
                    <a:pt x="115" y="200"/>
                    <a:pt x="124" y="229"/>
                    <a:pt x="115" y="258"/>
                  </a:cubicBezTo>
                  <a:cubicBezTo>
                    <a:pt x="115" y="286"/>
                    <a:pt x="96" y="315"/>
                    <a:pt x="86" y="334"/>
                  </a:cubicBezTo>
                  <a:cubicBezTo>
                    <a:pt x="86" y="353"/>
                    <a:pt x="86" y="362"/>
                    <a:pt x="86" y="382"/>
                  </a:cubicBezTo>
                  <a:cubicBezTo>
                    <a:pt x="86" y="477"/>
                    <a:pt x="86" y="477"/>
                    <a:pt x="86" y="477"/>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8" name="Freeform 76"/>
            <p:cNvSpPr>
              <a:spLocks noChangeArrowheads="1"/>
            </p:cNvSpPr>
            <p:nvPr/>
          </p:nvSpPr>
          <p:spPr bwMode="auto">
            <a:xfrm>
              <a:off x="14447450" y="10452055"/>
              <a:ext cx="435681" cy="1188893"/>
            </a:xfrm>
            <a:custGeom>
              <a:avLst/>
              <a:gdLst>
                <a:gd name="T0" fmla="*/ 734 w 878"/>
                <a:gd name="T1" fmla="*/ 2222 h 2394"/>
                <a:gd name="T2" fmla="*/ 648 w 878"/>
                <a:gd name="T3" fmla="*/ 2145 h 2394"/>
                <a:gd name="T4" fmla="*/ 639 w 878"/>
                <a:gd name="T5" fmla="*/ 2203 h 2394"/>
                <a:gd name="T6" fmla="*/ 696 w 878"/>
                <a:gd name="T7" fmla="*/ 2384 h 2394"/>
                <a:gd name="T8" fmla="*/ 724 w 878"/>
                <a:gd name="T9" fmla="*/ 2279 h 2394"/>
                <a:gd name="T10" fmla="*/ 677 w 878"/>
                <a:gd name="T11" fmla="*/ 2107 h 2394"/>
                <a:gd name="T12" fmla="*/ 706 w 878"/>
                <a:gd name="T13" fmla="*/ 2060 h 2394"/>
                <a:gd name="T14" fmla="*/ 772 w 878"/>
                <a:gd name="T15" fmla="*/ 2002 h 2394"/>
                <a:gd name="T16" fmla="*/ 782 w 878"/>
                <a:gd name="T17" fmla="*/ 2107 h 2394"/>
                <a:gd name="T18" fmla="*/ 677 w 878"/>
                <a:gd name="T19" fmla="*/ 2107 h 2394"/>
                <a:gd name="T20" fmla="*/ 219 w 878"/>
                <a:gd name="T21" fmla="*/ 343 h 2394"/>
                <a:gd name="T22" fmla="*/ 162 w 878"/>
                <a:gd name="T23" fmla="*/ 343 h 2394"/>
                <a:gd name="T24" fmla="*/ 133 w 878"/>
                <a:gd name="T25" fmla="*/ 457 h 2394"/>
                <a:gd name="T26" fmla="*/ 200 w 878"/>
                <a:gd name="T27" fmla="*/ 514 h 2394"/>
                <a:gd name="T28" fmla="*/ 248 w 878"/>
                <a:gd name="T29" fmla="*/ 419 h 2394"/>
                <a:gd name="T30" fmla="*/ 219 w 878"/>
                <a:gd name="T31" fmla="*/ 343 h 2394"/>
                <a:gd name="T32" fmla="*/ 238 w 878"/>
                <a:gd name="T33" fmla="*/ 1983 h 2394"/>
                <a:gd name="T34" fmla="*/ 400 w 878"/>
                <a:gd name="T35" fmla="*/ 2050 h 2394"/>
                <a:gd name="T36" fmla="*/ 486 w 878"/>
                <a:gd name="T37" fmla="*/ 1926 h 2394"/>
                <a:gd name="T38" fmla="*/ 486 w 878"/>
                <a:gd name="T39" fmla="*/ 1735 h 2394"/>
                <a:gd name="T40" fmla="*/ 667 w 878"/>
                <a:gd name="T41" fmla="*/ 1697 h 2394"/>
                <a:gd name="T42" fmla="*/ 839 w 878"/>
                <a:gd name="T43" fmla="*/ 1621 h 2394"/>
                <a:gd name="T44" fmla="*/ 839 w 878"/>
                <a:gd name="T45" fmla="*/ 1478 h 2394"/>
                <a:gd name="T46" fmla="*/ 868 w 878"/>
                <a:gd name="T47" fmla="*/ 1316 h 2394"/>
                <a:gd name="T48" fmla="*/ 877 w 878"/>
                <a:gd name="T49" fmla="*/ 1259 h 2394"/>
                <a:gd name="T50" fmla="*/ 715 w 878"/>
                <a:gd name="T51" fmla="*/ 944 h 2394"/>
                <a:gd name="T52" fmla="*/ 553 w 878"/>
                <a:gd name="T53" fmla="*/ 677 h 2394"/>
                <a:gd name="T54" fmla="*/ 515 w 878"/>
                <a:gd name="T55" fmla="*/ 457 h 2394"/>
                <a:gd name="T56" fmla="*/ 553 w 878"/>
                <a:gd name="T57" fmla="*/ 247 h 2394"/>
                <a:gd name="T58" fmla="*/ 562 w 878"/>
                <a:gd name="T59" fmla="*/ 57 h 2394"/>
                <a:gd name="T60" fmla="*/ 486 w 878"/>
                <a:gd name="T61" fmla="*/ 0 h 2394"/>
                <a:gd name="T62" fmla="*/ 362 w 878"/>
                <a:gd name="T63" fmla="*/ 0 h 2394"/>
                <a:gd name="T64" fmla="*/ 248 w 878"/>
                <a:gd name="T65" fmla="*/ 229 h 2394"/>
                <a:gd name="T66" fmla="*/ 305 w 878"/>
                <a:gd name="T67" fmla="*/ 429 h 2394"/>
                <a:gd name="T68" fmla="*/ 257 w 878"/>
                <a:gd name="T69" fmla="*/ 572 h 2394"/>
                <a:gd name="T70" fmla="*/ 190 w 878"/>
                <a:gd name="T71" fmla="*/ 581 h 2394"/>
                <a:gd name="T72" fmla="*/ 143 w 878"/>
                <a:gd name="T73" fmla="*/ 820 h 2394"/>
                <a:gd name="T74" fmla="*/ 105 w 878"/>
                <a:gd name="T75" fmla="*/ 1049 h 2394"/>
                <a:gd name="T76" fmla="*/ 124 w 878"/>
                <a:gd name="T77" fmla="*/ 1363 h 2394"/>
                <a:gd name="T78" fmla="*/ 171 w 878"/>
                <a:gd name="T79" fmla="*/ 1783 h 2394"/>
                <a:gd name="T80" fmla="*/ 200 w 878"/>
                <a:gd name="T81" fmla="*/ 1974 h 2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878" h="2394">
                  <a:moveTo>
                    <a:pt x="734" y="2222"/>
                  </a:moveTo>
                  <a:lnTo>
                    <a:pt x="734" y="2222"/>
                  </a:lnTo>
                  <a:cubicBezTo>
                    <a:pt x="724" y="2222"/>
                    <a:pt x="706" y="2203"/>
                    <a:pt x="696" y="2193"/>
                  </a:cubicBezTo>
                  <a:cubicBezTo>
                    <a:pt x="677" y="2174"/>
                    <a:pt x="667" y="2165"/>
                    <a:pt x="648" y="2145"/>
                  </a:cubicBezTo>
                  <a:cubicBezTo>
                    <a:pt x="639" y="2145"/>
                    <a:pt x="620" y="2136"/>
                    <a:pt x="610" y="2155"/>
                  </a:cubicBezTo>
                  <a:cubicBezTo>
                    <a:pt x="601" y="2174"/>
                    <a:pt x="629" y="2193"/>
                    <a:pt x="639" y="2203"/>
                  </a:cubicBezTo>
                  <a:cubicBezTo>
                    <a:pt x="667" y="2222"/>
                    <a:pt x="658" y="2250"/>
                    <a:pt x="667" y="2279"/>
                  </a:cubicBezTo>
                  <a:cubicBezTo>
                    <a:pt x="667" y="2307"/>
                    <a:pt x="667" y="2374"/>
                    <a:pt x="696" y="2384"/>
                  </a:cubicBezTo>
                  <a:cubicBezTo>
                    <a:pt x="715" y="2393"/>
                    <a:pt x="715" y="2355"/>
                    <a:pt x="715" y="2346"/>
                  </a:cubicBezTo>
                  <a:cubicBezTo>
                    <a:pt x="715" y="2327"/>
                    <a:pt x="724" y="2298"/>
                    <a:pt x="724" y="2279"/>
                  </a:cubicBezTo>
                  <a:cubicBezTo>
                    <a:pt x="734" y="2222"/>
                    <a:pt x="734" y="2222"/>
                    <a:pt x="734" y="2222"/>
                  </a:cubicBezTo>
                  <a:close/>
                  <a:moveTo>
                    <a:pt x="677" y="2107"/>
                  </a:moveTo>
                  <a:lnTo>
                    <a:pt x="677" y="2107"/>
                  </a:lnTo>
                  <a:cubicBezTo>
                    <a:pt x="677" y="2088"/>
                    <a:pt x="696" y="2069"/>
                    <a:pt x="706" y="2060"/>
                  </a:cubicBezTo>
                  <a:cubicBezTo>
                    <a:pt x="715" y="2050"/>
                    <a:pt x="724" y="2031"/>
                    <a:pt x="734" y="2021"/>
                  </a:cubicBezTo>
                  <a:cubicBezTo>
                    <a:pt x="744" y="2012"/>
                    <a:pt x="763" y="2012"/>
                    <a:pt x="772" y="2002"/>
                  </a:cubicBezTo>
                  <a:cubicBezTo>
                    <a:pt x="782" y="1983"/>
                    <a:pt x="791" y="2002"/>
                    <a:pt x="791" y="2012"/>
                  </a:cubicBezTo>
                  <a:cubicBezTo>
                    <a:pt x="791" y="2040"/>
                    <a:pt x="782" y="2069"/>
                    <a:pt x="782" y="2107"/>
                  </a:cubicBezTo>
                  <a:cubicBezTo>
                    <a:pt x="782" y="2145"/>
                    <a:pt x="734" y="2155"/>
                    <a:pt x="706" y="2136"/>
                  </a:cubicBezTo>
                  <a:cubicBezTo>
                    <a:pt x="677" y="2107"/>
                    <a:pt x="677" y="2107"/>
                    <a:pt x="677" y="2107"/>
                  </a:cubicBezTo>
                  <a:close/>
                  <a:moveTo>
                    <a:pt x="219" y="343"/>
                  </a:moveTo>
                  <a:lnTo>
                    <a:pt x="219" y="343"/>
                  </a:lnTo>
                  <a:cubicBezTo>
                    <a:pt x="200" y="334"/>
                    <a:pt x="200" y="295"/>
                    <a:pt x="171" y="295"/>
                  </a:cubicBezTo>
                  <a:cubicBezTo>
                    <a:pt x="152" y="295"/>
                    <a:pt x="162" y="334"/>
                    <a:pt x="162" y="343"/>
                  </a:cubicBezTo>
                  <a:cubicBezTo>
                    <a:pt x="152" y="372"/>
                    <a:pt x="133" y="381"/>
                    <a:pt x="133" y="400"/>
                  </a:cubicBezTo>
                  <a:cubicBezTo>
                    <a:pt x="124" y="419"/>
                    <a:pt x="133" y="438"/>
                    <a:pt x="133" y="457"/>
                  </a:cubicBezTo>
                  <a:cubicBezTo>
                    <a:pt x="133" y="476"/>
                    <a:pt x="114" y="524"/>
                    <a:pt x="133" y="534"/>
                  </a:cubicBezTo>
                  <a:cubicBezTo>
                    <a:pt x="162" y="534"/>
                    <a:pt x="171" y="524"/>
                    <a:pt x="200" y="514"/>
                  </a:cubicBezTo>
                  <a:cubicBezTo>
                    <a:pt x="229" y="505"/>
                    <a:pt x="238" y="486"/>
                    <a:pt x="238" y="448"/>
                  </a:cubicBezTo>
                  <a:cubicBezTo>
                    <a:pt x="238" y="438"/>
                    <a:pt x="248" y="429"/>
                    <a:pt x="248" y="419"/>
                  </a:cubicBezTo>
                  <a:cubicBezTo>
                    <a:pt x="248" y="400"/>
                    <a:pt x="238" y="381"/>
                    <a:pt x="238" y="362"/>
                  </a:cubicBezTo>
                  <a:cubicBezTo>
                    <a:pt x="219" y="343"/>
                    <a:pt x="219" y="343"/>
                    <a:pt x="219" y="343"/>
                  </a:cubicBezTo>
                  <a:close/>
                  <a:moveTo>
                    <a:pt x="238" y="1983"/>
                  </a:moveTo>
                  <a:lnTo>
                    <a:pt x="238" y="1983"/>
                  </a:lnTo>
                  <a:cubicBezTo>
                    <a:pt x="286" y="1983"/>
                    <a:pt x="324" y="2088"/>
                    <a:pt x="362" y="2069"/>
                  </a:cubicBezTo>
                  <a:cubicBezTo>
                    <a:pt x="381" y="2069"/>
                    <a:pt x="381" y="2050"/>
                    <a:pt x="400" y="2050"/>
                  </a:cubicBezTo>
                  <a:cubicBezTo>
                    <a:pt x="419" y="2050"/>
                    <a:pt x="439" y="2060"/>
                    <a:pt x="457" y="2040"/>
                  </a:cubicBezTo>
                  <a:cubicBezTo>
                    <a:pt x="467" y="2031"/>
                    <a:pt x="486" y="1936"/>
                    <a:pt x="486" y="1926"/>
                  </a:cubicBezTo>
                  <a:cubicBezTo>
                    <a:pt x="477" y="1898"/>
                    <a:pt x="515" y="1869"/>
                    <a:pt x="505" y="1850"/>
                  </a:cubicBezTo>
                  <a:cubicBezTo>
                    <a:pt x="496" y="1821"/>
                    <a:pt x="467" y="1754"/>
                    <a:pt x="486" y="1735"/>
                  </a:cubicBezTo>
                  <a:cubicBezTo>
                    <a:pt x="505" y="1726"/>
                    <a:pt x="543" y="1735"/>
                    <a:pt x="553" y="1745"/>
                  </a:cubicBezTo>
                  <a:cubicBezTo>
                    <a:pt x="591" y="1754"/>
                    <a:pt x="639" y="1716"/>
                    <a:pt x="667" y="1697"/>
                  </a:cubicBezTo>
                  <a:cubicBezTo>
                    <a:pt x="696" y="1659"/>
                    <a:pt x="811" y="1621"/>
                    <a:pt x="839" y="1621"/>
                  </a:cubicBezTo>
                  <a:lnTo>
                    <a:pt x="839" y="1621"/>
                  </a:lnTo>
                  <a:cubicBezTo>
                    <a:pt x="839" y="1526"/>
                    <a:pt x="839" y="1526"/>
                    <a:pt x="839" y="1526"/>
                  </a:cubicBezTo>
                  <a:cubicBezTo>
                    <a:pt x="839" y="1506"/>
                    <a:pt x="839" y="1497"/>
                    <a:pt x="839" y="1478"/>
                  </a:cubicBezTo>
                  <a:cubicBezTo>
                    <a:pt x="849" y="1459"/>
                    <a:pt x="868" y="1430"/>
                    <a:pt x="868" y="1402"/>
                  </a:cubicBezTo>
                  <a:cubicBezTo>
                    <a:pt x="877" y="1373"/>
                    <a:pt x="868" y="1344"/>
                    <a:pt x="868" y="1316"/>
                  </a:cubicBezTo>
                  <a:cubicBezTo>
                    <a:pt x="877" y="1259"/>
                    <a:pt x="877" y="1259"/>
                    <a:pt x="877" y="1259"/>
                  </a:cubicBezTo>
                  <a:lnTo>
                    <a:pt x="877" y="1259"/>
                  </a:lnTo>
                  <a:cubicBezTo>
                    <a:pt x="849" y="1192"/>
                    <a:pt x="772" y="1163"/>
                    <a:pt x="715" y="1125"/>
                  </a:cubicBezTo>
                  <a:cubicBezTo>
                    <a:pt x="639" y="1077"/>
                    <a:pt x="724" y="1001"/>
                    <a:pt x="715" y="944"/>
                  </a:cubicBezTo>
                  <a:cubicBezTo>
                    <a:pt x="715" y="887"/>
                    <a:pt x="648" y="877"/>
                    <a:pt x="620" y="858"/>
                  </a:cubicBezTo>
                  <a:cubicBezTo>
                    <a:pt x="591" y="839"/>
                    <a:pt x="553" y="705"/>
                    <a:pt x="553" y="677"/>
                  </a:cubicBezTo>
                  <a:cubicBezTo>
                    <a:pt x="543" y="648"/>
                    <a:pt x="553" y="619"/>
                    <a:pt x="553" y="591"/>
                  </a:cubicBezTo>
                  <a:cubicBezTo>
                    <a:pt x="553" y="543"/>
                    <a:pt x="524" y="505"/>
                    <a:pt x="515" y="457"/>
                  </a:cubicBezTo>
                  <a:cubicBezTo>
                    <a:pt x="515" y="410"/>
                    <a:pt x="524" y="343"/>
                    <a:pt x="553" y="305"/>
                  </a:cubicBezTo>
                  <a:cubicBezTo>
                    <a:pt x="562" y="286"/>
                    <a:pt x="553" y="267"/>
                    <a:pt x="553" y="247"/>
                  </a:cubicBezTo>
                  <a:cubicBezTo>
                    <a:pt x="562" y="200"/>
                    <a:pt x="572" y="181"/>
                    <a:pt x="601" y="143"/>
                  </a:cubicBezTo>
                  <a:cubicBezTo>
                    <a:pt x="562" y="57"/>
                    <a:pt x="562" y="57"/>
                    <a:pt x="562" y="57"/>
                  </a:cubicBezTo>
                  <a:lnTo>
                    <a:pt x="562" y="57"/>
                  </a:lnTo>
                  <a:cubicBezTo>
                    <a:pt x="486" y="0"/>
                    <a:pt x="486" y="0"/>
                    <a:pt x="486" y="0"/>
                  </a:cubicBezTo>
                  <a:cubicBezTo>
                    <a:pt x="362" y="0"/>
                    <a:pt x="362" y="0"/>
                    <a:pt x="362" y="0"/>
                  </a:cubicBezTo>
                  <a:lnTo>
                    <a:pt x="362" y="0"/>
                  </a:lnTo>
                  <a:cubicBezTo>
                    <a:pt x="353" y="47"/>
                    <a:pt x="334" y="105"/>
                    <a:pt x="305" y="143"/>
                  </a:cubicBezTo>
                  <a:cubicBezTo>
                    <a:pt x="324" y="247"/>
                    <a:pt x="248" y="171"/>
                    <a:pt x="248" y="229"/>
                  </a:cubicBezTo>
                  <a:cubicBezTo>
                    <a:pt x="248" y="257"/>
                    <a:pt x="276" y="286"/>
                    <a:pt x="276" y="314"/>
                  </a:cubicBezTo>
                  <a:cubicBezTo>
                    <a:pt x="276" y="362"/>
                    <a:pt x="267" y="391"/>
                    <a:pt x="305" y="429"/>
                  </a:cubicBezTo>
                  <a:cubicBezTo>
                    <a:pt x="353" y="467"/>
                    <a:pt x="315" y="467"/>
                    <a:pt x="267" y="476"/>
                  </a:cubicBezTo>
                  <a:cubicBezTo>
                    <a:pt x="267" y="496"/>
                    <a:pt x="248" y="543"/>
                    <a:pt x="257" y="572"/>
                  </a:cubicBezTo>
                  <a:cubicBezTo>
                    <a:pt x="295" y="581"/>
                    <a:pt x="315" y="562"/>
                    <a:pt x="315" y="610"/>
                  </a:cubicBezTo>
                  <a:cubicBezTo>
                    <a:pt x="267" y="619"/>
                    <a:pt x="238" y="581"/>
                    <a:pt x="190" y="581"/>
                  </a:cubicBezTo>
                  <a:cubicBezTo>
                    <a:pt x="152" y="581"/>
                    <a:pt x="95" y="553"/>
                    <a:pt x="143" y="619"/>
                  </a:cubicBezTo>
                  <a:cubicBezTo>
                    <a:pt x="171" y="658"/>
                    <a:pt x="143" y="772"/>
                    <a:pt x="143" y="820"/>
                  </a:cubicBezTo>
                  <a:cubicBezTo>
                    <a:pt x="143" y="858"/>
                    <a:pt x="143" y="896"/>
                    <a:pt x="143" y="934"/>
                  </a:cubicBezTo>
                  <a:cubicBezTo>
                    <a:pt x="143" y="972"/>
                    <a:pt x="114" y="1010"/>
                    <a:pt x="105" y="1049"/>
                  </a:cubicBezTo>
                  <a:cubicBezTo>
                    <a:pt x="105" y="1115"/>
                    <a:pt x="114" y="1182"/>
                    <a:pt x="114" y="1239"/>
                  </a:cubicBezTo>
                  <a:cubicBezTo>
                    <a:pt x="114" y="1277"/>
                    <a:pt x="133" y="1335"/>
                    <a:pt x="124" y="1363"/>
                  </a:cubicBezTo>
                  <a:cubicBezTo>
                    <a:pt x="0" y="1287"/>
                    <a:pt x="86" y="1392"/>
                    <a:pt x="95" y="1468"/>
                  </a:cubicBezTo>
                  <a:cubicBezTo>
                    <a:pt x="105" y="1573"/>
                    <a:pt x="133" y="1669"/>
                    <a:pt x="171" y="1783"/>
                  </a:cubicBezTo>
                  <a:cubicBezTo>
                    <a:pt x="171" y="1840"/>
                    <a:pt x="190" y="1907"/>
                    <a:pt x="200" y="1964"/>
                  </a:cubicBezTo>
                  <a:lnTo>
                    <a:pt x="200" y="1974"/>
                  </a:lnTo>
                  <a:lnTo>
                    <a:pt x="238" y="1983"/>
                  </a:ln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9" name="Freeform 77"/>
            <p:cNvSpPr>
              <a:spLocks noChangeArrowheads="1"/>
            </p:cNvSpPr>
            <p:nvPr/>
          </p:nvSpPr>
          <p:spPr bwMode="auto">
            <a:xfrm>
              <a:off x="14517509" y="11430759"/>
              <a:ext cx="151066" cy="365646"/>
            </a:xfrm>
            <a:custGeom>
              <a:avLst/>
              <a:gdLst>
                <a:gd name="T0" fmla="*/ 95 w 306"/>
                <a:gd name="T1" fmla="*/ 9 h 735"/>
                <a:gd name="T2" fmla="*/ 95 w 306"/>
                <a:gd name="T3" fmla="*/ 9 h 735"/>
                <a:gd name="T4" fmla="*/ 57 w 306"/>
                <a:gd name="T5" fmla="*/ 0 h 735"/>
                <a:gd name="T6" fmla="*/ 57 w 306"/>
                <a:gd name="T7" fmla="*/ 0 h 735"/>
                <a:gd name="T8" fmla="*/ 47 w 306"/>
                <a:gd name="T9" fmla="*/ 133 h 735"/>
                <a:gd name="T10" fmla="*/ 19 w 306"/>
                <a:gd name="T11" fmla="*/ 257 h 735"/>
                <a:gd name="T12" fmla="*/ 19 w 306"/>
                <a:gd name="T13" fmla="*/ 458 h 735"/>
                <a:gd name="T14" fmla="*/ 28 w 306"/>
                <a:gd name="T15" fmla="*/ 505 h 735"/>
                <a:gd name="T16" fmla="*/ 47 w 306"/>
                <a:gd name="T17" fmla="*/ 581 h 735"/>
                <a:gd name="T18" fmla="*/ 95 w 306"/>
                <a:gd name="T19" fmla="*/ 705 h 735"/>
                <a:gd name="T20" fmla="*/ 162 w 306"/>
                <a:gd name="T21" fmla="*/ 629 h 735"/>
                <a:gd name="T22" fmla="*/ 219 w 306"/>
                <a:gd name="T23" fmla="*/ 591 h 735"/>
                <a:gd name="T24" fmla="*/ 257 w 306"/>
                <a:gd name="T25" fmla="*/ 524 h 735"/>
                <a:gd name="T26" fmla="*/ 238 w 306"/>
                <a:gd name="T27" fmla="*/ 410 h 735"/>
                <a:gd name="T28" fmla="*/ 257 w 306"/>
                <a:gd name="T29" fmla="*/ 362 h 735"/>
                <a:gd name="T30" fmla="*/ 286 w 306"/>
                <a:gd name="T31" fmla="*/ 286 h 735"/>
                <a:gd name="T32" fmla="*/ 286 w 306"/>
                <a:gd name="T33" fmla="*/ 191 h 735"/>
                <a:gd name="T34" fmla="*/ 210 w 306"/>
                <a:gd name="T35" fmla="*/ 162 h 735"/>
                <a:gd name="T36" fmla="*/ 181 w 306"/>
                <a:gd name="T37" fmla="*/ 124 h 735"/>
                <a:gd name="T38" fmla="*/ 95 w 306"/>
                <a:gd name="T39" fmla="*/ 9 h 7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06" h="735">
                  <a:moveTo>
                    <a:pt x="95" y="9"/>
                  </a:moveTo>
                  <a:lnTo>
                    <a:pt x="95" y="9"/>
                  </a:lnTo>
                  <a:cubicBezTo>
                    <a:pt x="57" y="0"/>
                    <a:pt x="57" y="0"/>
                    <a:pt x="57" y="0"/>
                  </a:cubicBezTo>
                  <a:lnTo>
                    <a:pt x="57" y="0"/>
                  </a:lnTo>
                  <a:cubicBezTo>
                    <a:pt x="67" y="47"/>
                    <a:pt x="47" y="86"/>
                    <a:pt x="47" y="133"/>
                  </a:cubicBezTo>
                  <a:cubicBezTo>
                    <a:pt x="9" y="162"/>
                    <a:pt x="19" y="209"/>
                    <a:pt x="19" y="257"/>
                  </a:cubicBezTo>
                  <a:cubicBezTo>
                    <a:pt x="19" y="458"/>
                    <a:pt x="19" y="458"/>
                    <a:pt x="19" y="458"/>
                  </a:cubicBezTo>
                  <a:cubicBezTo>
                    <a:pt x="28" y="467"/>
                    <a:pt x="38" y="496"/>
                    <a:pt x="28" y="505"/>
                  </a:cubicBezTo>
                  <a:cubicBezTo>
                    <a:pt x="0" y="543"/>
                    <a:pt x="38" y="562"/>
                    <a:pt x="47" y="581"/>
                  </a:cubicBezTo>
                  <a:cubicBezTo>
                    <a:pt x="57" y="600"/>
                    <a:pt x="57" y="734"/>
                    <a:pt x="95" y="705"/>
                  </a:cubicBezTo>
                  <a:cubicBezTo>
                    <a:pt x="124" y="686"/>
                    <a:pt x="105" y="600"/>
                    <a:pt x="162" y="629"/>
                  </a:cubicBezTo>
                  <a:cubicBezTo>
                    <a:pt x="200" y="639"/>
                    <a:pt x="219" y="620"/>
                    <a:pt x="219" y="591"/>
                  </a:cubicBezTo>
                  <a:cubicBezTo>
                    <a:pt x="229" y="572"/>
                    <a:pt x="248" y="543"/>
                    <a:pt x="257" y="524"/>
                  </a:cubicBezTo>
                  <a:cubicBezTo>
                    <a:pt x="276" y="477"/>
                    <a:pt x="248" y="458"/>
                    <a:pt x="238" y="410"/>
                  </a:cubicBezTo>
                  <a:cubicBezTo>
                    <a:pt x="229" y="391"/>
                    <a:pt x="248" y="381"/>
                    <a:pt x="257" y="362"/>
                  </a:cubicBezTo>
                  <a:cubicBezTo>
                    <a:pt x="267" y="343"/>
                    <a:pt x="276" y="305"/>
                    <a:pt x="286" y="286"/>
                  </a:cubicBezTo>
                  <a:cubicBezTo>
                    <a:pt x="286" y="295"/>
                    <a:pt x="305" y="181"/>
                    <a:pt x="286" y="191"/>
                  </a:cubicBezTo>
                  <a:cubicBezTo>
                    <a:pt x="248" y="200"/>
                    <a:pt x="238" y="191"/>
                    <a:pt x="210" y="162"/>
                  </a:cubicBezTo>
                  <a:cubicBezTo>
                    <a:pt x="200" y="152"/>
                    <a:pt x="191" y="124"/>
                    <a:pt x="181" y="124"/>
                  </a:cubicBezTo>
                  <a:cubicBezTo>
                    <a:pt x="143" y="114"/>
                    <a:pt x="95" y="47"/>
                    <a:pt x="95" y="9"/>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Tree>
    <p:extLst>
      <p:ext uri="{BB962C8B-B14F-4D97-AF65-F5344CB8AC3E}">
        <p14:creationId xmlns:p14="http://schemas.microsoft.com/office/powerpoint/2010/main" val="2058907361"/>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a:spLocks/>
          </p:cNvSpPr>
          <p:nvPr/>
        </p:nvSpPr>
        <p:spPr bwMode="auto">
          <a:xfrm>
            <a:off x="1895628" y="2848213"/>
            <a:ext cx="9603591" cy="34624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South East</a:t>
            </a:r>
          </a:p>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Asia SEA</a:t>
            </a:r>
            <a:endParaRPr lang="en-US" sz="12800" b="1" spc="500" dirty="0">
              <a:solidFill>
                <a:schemeClr val="tx2"/>
              </a:solidFill>
              <a:latin typeface="Montserrat Semi Bold" charset="0"/>
              <a:ea typeface="Montserrat Semi Bold" charset="0"/>
              <a:cs typeface="Montserrat Semi Bold" charset="0"/>
              <a:sym typeface="Bebas Neue" charset="0"/>
            </a:endParaRPr>
          </a:p>
        </p:txBody>
      </p:sp>
      <p:cxnSp>
        <p:nvCxnSpPr>
          <p:cNvPr id="6" name="Straight Connector 5"/>
          <p:cNvCxnSpPr/>
          <p:nvPr/>
        </p:nvCxnSpPr>
        <p:spPr>
          <a:xfrm flipV="1">
            <a:off x="1895628" y="6923091"/>
            <a:ext cx="7401442" cy="4296"/>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sp>
        <p:nvSpPr>
          <p:cNvPr id="7" name="Subtitle 2"/>
          <p:cNvSpPr txBox="1">
            <a:spLocks/>
          </p:cNvSpPr>
          <p:nvPr/>
        </p:nvSpPr>
        <p:spPr>
          <a:xfrm>
            <a:off x="1711325" y="7582309"/>
            <a:ext cx="9001890" cy="314349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790"/>
              </a:lnSpc>
            </a:pPr>
            <a:r>
              <a:rPr lang="en-US" sz="2500" dirty="0" smtClean="0">
                <a:solidFill>
                  <a:schemeClr val="tx1"/>
                </a:solidFill>
                <a:latin typeface="Lato Light" charset="0"/>
                <a:ea typeface="Lato Light" charset="0"/>
                <a:cs typeface="Lato Light" charset="0"/>
              </a:rPr>
              <a:t>Frequently</a:t>
            </a:r>
            <a:r>
              <a:rPr lang="en-US" sz="2500" dirty="0">
                <a:solidFill>
                  <a:schemeClr val="tx1"/>
                </a:solidFill>
                <a:latin typeface="Lato Light" charset="0"/>
                <a:ea typeface="Lato Light" charset="0"/>
                <a:cs typeface="Lato Light" charset="0"/>
              </a:rPr>
              <a:t>, your initial font choice is taken out of your hands; companies often specify a typeface, or even a set of fonts, as part of their brand guidelines. Occasionally you’ll find a job has specific requirements, such as limited room that might require a condensed face, or a lot of legal text that might require a face that’s highly legible at small sizes. </a:t>
            </a:r>
          </a:p>
        </p:txBody>
      </p:sp>
      <p:grpSp>
        <p:nvGrpSpPr>
          <p:cNvPr id="22" name="Group 21"/>
          <p:cNvGrpSpPr/>
          <p:nvPr/>
        </p:nvGrpSpPr>
        <p:grpSpPr>
          <a:xfrm>
            <a:off x="12012794" y="2538966"/>
            <a:ext cx="10653531" cy="8768250"/>
            <a:chOff x="5819797" y="2331019"/>
            <a:chExt cx="12724949" cy="10473104"/>
          </a:xfrm>
          <a:solidFill>
            <a:schemeClr val="bg1">
              <a:lumMod val="85000"/>
            </a:schemeClr>
          </a:solidFill>
        </p:grpSpPr>
        <p:sp>
          <p:nvSpPr>
            <p:cNvPr id="23" name="Freeform 22"/>
            <p:cNvSpPr>
              <a:spLocks noChangeArrowheads="1"/>
            </p:cNvSpPr>
            <p:nvPr/>
          </p:nvSpPr>
          <p:spPr bwMode="auto">
            <a:xfrm>
              <a:off x="5819797" y="2331019"/>
              <a:ext cx="2235946" cy="4915218"/>
            </a:xfrm>
            <a:custGeom>
              <a:avLst/>
              <a:gdLst>
                <a:gd name="T0" fmla="*/ 2342 w 3310"/>
                <a:gd name="T1" fmla="*/ 7285 h 7286"/>
                <a:gd name="T2" fmla="*/ 2365 w 3310"/>
                <a:gd name="T3" fmla="*/ 7176 h 7286"/>
                <a:gd name="T4" fmla="*/ 2314 w 3310"/>
                <a:gd name="T5" fmla="*/ 6721 h 7286"/>
                <a:gd name="T6" fmla="*/ 2164 w 3310"/>
                <a:gd name="T7" fmla="*/ 6106 h 7286"/>
                <a:gd name="T8" fmla="*/ 1963 w 3310"/>
                <a:gd name="T9" fmla="*/ 5271 h 7286"/>
                <a:gd name="T10" fmla="*/ 1807 w 3310"/>
                <a:gd name="T11" fmla="*/ 4845 h 7286"/>
                <a:gd name="T12" fmla="*/ 1612 w 3310"/>
                <a:gd name="T13" fmla="*/ 4690 h 7286"/>
                <a:gd name="T14" fmla="*/ 1283 w 3310"/>
                <a:gd name="T15" fmla="*/ 5075 h 7286"/>
                <a:gd name="T16" fmla="*/ 904 w 3310"/>
                <a:gd name="T17" fmla="*/ 5121 h 7286"/>
                <a:gd name="T18" fmla="*/ 748 w 3310"/>
                <a:gd name="T19" fmla="*/ 4914 h 7286"/>
                <a:gd name="T20" fmla="*/ 800 w 3310"/>
                <a:gd name="T21" fmla="*/ 4287 h 7286"/>
                <a:gd name="T22" fmla="*/ 363 w 3310"/>
                <a:gd name="T23" fmla="*/ 3504 h 7286"/>
                <a:gd name="T24" fmla="*/ 0 w 3310"/>
                <a:gd name="T25" fmla="*/ 3119 h 7286"/>
                <a:gd name="T26" fmla="*/ 138 w 3310"/>
                <a:gd name="T27" fmla="*/ 3009 h 7286"/>
                <a:gd name="T28" fmla="*/ 305 w 3310"/>
                <a:gd name="T29" fmla="*/ 2716 h 7286"/>
                <a:gd name="T30" fmla="*/ 415 w 3310"/>
                <a:gd name="T31" fmla="*/ 2307 h 7286"/>
                <a:gd name="T32" fmla="*/ 489 w 3310"/>
                <a:gd name="T33" fmla="*/ 1922 h 7286"/>
                <a:gd name="T34" fmla="*/ 794 w 3310"/>
                <a:gd name="T35" fmla="*/ 1939 h 7286"/>
                <a:gd name="T36" fmla="*/ 932 w 3310"/>
                <a:gd name="T37" fmla="*/ 1467 h 7286"/>
                <a:gd name="T38" fmla="*/ 1042 w 3310"/>
                <a:gd name="T39" fmla="*/ 990 h 7286"/>
                <a:gd name="T40" fmla="*/ 1301 w 3310"/>
                <a:gd name="T41" fmla="*/ 685 h 7286"/>
                <a:gd name="T42" fmla="*/ 1617 w 3310"/>
                <a:gd name="T43" fmla="*/ 546 h 7286"/>
                <a:gd name="T44" fmla="*/ 1790 w 3310"/>
                <a:gd name="T45" fmla="*/ 546 h 7286"/>
                <a:gd name="T46" fmla="*/ 1755 w 3310"/>
                <a:gd name="T47" fmla="*/ 288 h 7286"/>
                <a:gd name="T48" fmla="*/ 1848 w 3310"/>
                <a:gd name="T49" fmla="*/ 103 h 7286"/>
                <a:gd name="T50" fmla="*/ 1842 w 3310"/>
                <a:gd name="T51" fmla="*/ 103 h 7286"/>
                <a:gd name="T52" fmla="*/ 1905 w 3310"/>
                <a:gd name="T53" fmla="*/ 69 h 7286"/>
                <a:gd name="T54" fmla="*/ 2164 w 3310"/>
                <a:gd name="T55" fmla="*/ 178 h 7286"/>
                <a:gd name="T56" fmla="*/ 2250 w 3310"/>
                <a:gd name="T57" fmla="*/ 391 h 7286"/>
                <a:gd name="T58" fmla="*/ 2406 w 3310"/>
                <a:gd name="T59" fmla="*/ 581 h 7286"/>
                <a:gd name="T60" fmla="*/ 2308 w 3310"/>
                <a:gd name="T61" fmla="*/ 1145 h 7286"/>
                <a:gd name="T62" fmla="*/ 1991 w 3310"/>
                <a:gd name="T63" fmla="*/ 1686 h 7286"/>
                <a:gd name="T64" fmla="*/ 2060 w 3310"/>
                <a:gd name="T65" fmla="*/ 1876 h 7286"/>
                <a:gd name="T66" fmla="*/ 2411 w 3310"/>
                <a:gd name="T67" fmla="*/ 1945 h 7286"/>
                <a:gd name="T68" fmla="*/ 2532 w 3310"/>
                <a:gd name="T69" fmla="*/ 2261 h 7286"/>
                <a:gd name="T70" fmla="*/ 2682 w 3310"/>
                <a:gd name="T71" fmla="*/ 2434 h 7286"/>
                <a:gd name="T72" fmla="*/ 2682 w 3310"/>
                <a:gd name="T73" fmla="*/ 2693 h 7286"/>
                <a:gd name="T74" fmla="*/ 2895 w 3310"/>
                <a:gd name="T75" fmla="*/ 2797 h 7286"/>
                <a:gd name="T76" fmla="*/ 3137 w 3310"/>
                <a:gd name="T77" fmla="*/ 2923 h 7286"/>
                <a:gd name="T78" fmla="*/ 3309 w 3310"/>
                <a:gd name="T79" fmla="*/ 2889 h 7286"/>
                <a:gd name="T80" fmla="*/ 3298 w 3310"/>
                <a:gd name="T81" fmla="*/ 2889 h 7286"/>
                <a:gd name="T82" fmla="*/ 3102 w 3310"/>
                <a:gd name="T83" fmla="*/ 3205 h 7286"/>
                <a:gd name="T84" fmla="*/ 2901 w 3310"/>
                <a:gd name="T85" fmla="*/ 3378 h 7286"/>
                <a:gd name="T86" fmla="*/ 2550 w 3310"/>
                <a:gd name="T87" fmla="*/ 3574 h 7286"/>
                <a:gd name="T88" fmla="*/ 2262 w 3310"/>
                <a:gd name="T89" fmla="*/ 3666 h 7286"/>
                <a:gd name="T90" fmla="*/ 2049 w 3310"/>
                <a:gd name="T91" fmla="*/ 3786 h 7286"/>
                <a:gd name="T92" fmla="*/ 1974 w 3310"/>
                <a:gd name="T93" fmla="*/ 4396 h 7286"/>
                <a:gd name="T94" fmla="*/ 2262 w 3310"/>
                <a:gd name="T95" fmla="*/ 4753 h 7286"/>
                <a:gd name="T96" fmla="*/ 2337 w 3310"/>
                <a:gd name="T97" fmla="*/ 5012 h 7286"/>
                <a:gd name="T98" fmla="*/ 2325 w 3310"/>
                <a:gd name="T99" fmla="*/ 5196 h 7286"/>
                <a:gd name="T100" fmla="*/ 2262 w 3310"/>
                <a:gd name="T101" fmla="*/ 5467 h 7286"/>
                <a:gd name="T102" fmla="*/ 2400 w 3310"/>
                <a:gd name="T103" fmla="*/ 5881 h 7286"/>
                <a:gd name="T104" fmla="*/ 2550 w 3310"/>
                <a:gd name="T105" fmla="*/ 6353 h 7286"/>
                <a:gd name="T106" fmla="*/ 2676 w 3310"/>
                <a:gd name="T107" fmla="*/ 6646 h 7286"/>
                <a:gd name="T108" fmla="*/ 2356 w 3310"/>
                <a:gd name="T109" fmla="*/ 7285 h 7286"/>
                <a:gd name="T110" fmla="*/ 2342 w 3310"/>
                <a:gd name="T111" fmla="*/ 7285 h 7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310" h="7286">
                  <a:moveTo>
                    <a:pt x="2342" y="7285"/>
                  </a:moveTo>
                  <a:cubicBezTo>
                    <a:pt x="2348" y="7239"/>
                    <a:pt x="2360" y="7205"/>
                    <a:pt x="2365" y="7176"/>
                  </a:cubicBezTo>
                  <a:cubicBezTo>
                    <a:pt x="2400" y="7044"/>
                    <a:pt x="2268" y="6842"/>
                    <a:pt x="2314" y="6721"/>
                  </a:cubicBezTo>
                  <a:cubicBezTo>
                    <a:pt x="2360" y="6600"/>
                    <a:pt x="2331" y="6261"/>
                    <a:pt x="2164" y="6106"/>
                  </a:cubicBezTo>
                  <a:cubicBezTo>
                    <a:pt x="1997" y="5956"/>
                    <a:pt x="1980" y="5467"/>
                    <a:pt x="1963" y="5271"/>
                  </a:cubicBezTo>
                  <a:cubicBezTo>
                    <a:pt x="1945" y="5075"/>
                    <a:pt x="1888" y="4926"/>
                    <a:pt x="1807" y="4845"/>
                  </a:cubicBezTo>
                  <a:cubicBezTo>
                    <a:pt x="1732" y="4765"/>
                    <a:pt x="1640" y="4535"/>
                    <a:pt x="1612" y="4690"/>
                  </a:cubicBezTo>
                  <a:cubicBezTo>
                    <a:pt x="1583" y="4845"/>
                    <a:pt x="1381" y="4943"/>
                    <a:pt x="1283" y="5075"/>
                  </a:cubicBezTo>
                  <a:cubicBezTo>
                    <a:pt x="1186" y="5214"/>
                    <a:pt x="1036" y="5191"/>
                    <a:pt x="904" y="5121"/>
                  </a:cubicBezTo>
                  <a:cubicBezTo>
                    <a:pt x="777" y="5052"/>
                    <a:pt x="668" y="5047"/>
                    <a:pt x="748" y="4914"/>
                  </a:cubicBezTo>
                  <a:cubicBezTo>
                    <a:pt x="823" y="4776"/>
                    <a:pt x="869" y="4529"/>
                    <a:pt x="800" y="4287"/>
                  </a:cubicBezTo>
                  <a:cubicBezTo>
                    <a:pt x="737" y="4045"/>
                    <a:pt x="587" y="3597"/>
                    <a:pt x="363" y="3504"/>
                  </a:cubicBezTo>
                  <a:cubicBezTo>
                    <a:pt x="213" y="3441"/>
                    <a:pt x="75" y="3274"/>
                    <a:pt x="0" y="3119"/>
                  </a:cubicBezTo>
                  <a:cubicBezTo>
                    <a:pt x="63" y="3061"/>
                    <a:pt x="138" y="3009"/>
                    <a:pt x="138" y="3009"/>
                  </a:cubicBezTo>
                  <a:cubicBezTo>
                    <a:pt x="138" y="3009"/>
                    <a:pt x="213" y="2716"/>
                    <a:pt x="305" y="2716"/>
                  </a:cubicBezTo>
                  <a:cubicBezTo>
                    <a:pt x="397" y="2716"/>
                    <a:pt x="351" y="2400"/>
                    <a:pt x="415" y="2307"/>
                  </a:cubicBezTo>
                  <a:cubicBezTo>
                    <a:pt x="472" y="2215"/>
                    <a:pt x="443" y="1922"/>
                    <a:pt x="489" y="1922"/>
                  </a:cubicBezTo>
                  <a:cubicBezTo>
                    <a:pt x="535" y="1922"/>
                    <a:pt x="812" y="2014"/>
                    <a:pt x="794" y="1939"/>
                  </a:cubicBezTo>
                  <a:cubicBezTo>
                    <a:pt x="777" y="1864"/>
                    <a:pt x="961" y="1605"/>
                    <a:pt x="932" y="1467"/>
                  </a:cubicBezTo>
                  <a:cubicBezTo>
                    <a:pt x="904" y="1329"/>
                    <a:pt x="1042" y="1162"/>
                    <a:pt x="1042" y="990"/>
                  </a:cubicBezTo>
                  <a:cubicBezTo>
                    <a:pt x="1042" y="823"/>
                    <a:pt x="1191" y="777"/>
                    <a:pt x="1301" y="685"/>
                  </a:cubicBezTo>
                  <a:cubicBezTo>
                    <a:pt x="1404" y="592"/>
                    <a:pt x="1589" y="472"/>
                    <a:pt x="1617" y="546"/>
                  </a:cubicBezTo>
                  <a:cubicBezTo>
                    <a:pt x="1652" y="627"/>
                    <a:pt x="1882" y="685"/>
                    <a:pt x="1790" y="546"/>
                  </a:cubicBezTo>
                  <a:cubicBezTo>
                    <a:pt x="1698" y="414"/>
                    <a:pt x="1698" y="322"/>
                    <a:pt x="1755" y="288"/>
                  </a:cubicBezTo>
                  <a:cubicBezTo>
                    <a:pt x="1819" y="259"/>
                    <a:pt x="1848" y="103"/>
                    <a:pt x="1848" y="103"/>
                  </a:cubicBezTo>
                  <a:lnTo>
                    <a:pt x="1842" y="103"/>
                  </a:lnTo>
                  <a:cubicBezTo>
                    <a:pt x="1871" y="92"/>
                    <a:pt x="1894" y="75"/>
                    <a:pt x="1905" y="69"/>
                  </a:cubicBezTo>
                  <a:cubicBezTo>
                    <a:pt x="2003" y="0"/>
                    <a:pt x="2164" y="75"/>
                    <a:pt x="2164" y="178"/>
                  </a:cubicBezTo>
                  <a:cubicBezTo>
                    <a:pt x="2164" y="282"/>
                    <a:pt x="2176" y="391"/>
                    <a:pt x="2250" y="391"/>
                  </a:cubicBezTo>
                  <a:cubicBezTo>
                    <a:pt x="2325" y="391"/>
                    <a:pt x="2406" y="391"/>
                    <a:pt x="2406" y="581"/>
                  </a:cubicBezTo>
                  <a:cubicBezTo>
                    <a:pt x="2406" y="771"/>
                    <a:pt x="2475" y="984"/>
                    <a:pt x="2308" y="1145"/>
                  </a:cubicBezTo>
                  <a:cubicBezTo>
                    <a:pt x="2147" y="1312"/>
                    <a:pt x="1957" y="1600"/>
                    <a:pt x="1991" y="1686"/>
                  </a:cubicBezTo>
                  <a:cubicBezTo>
                    <a:pt x="2026" y="1772"/>
                    <a:pt x="1940" y="1939"/>
                    <a:pt x="2060" y="1876"/>
                  </a:cubicBezTo>
                  <a:cubicBezTo>
                    <a:pt x="2181" y="1818"/>
                    <a:pt x="2457" y="1876"/>
                    <a:pt x="2411" y="1945"/>
                  </a:cubicBezTo>
                  <a:cubicBezTo>
                    <a:pt x="2371" y="2014"/>
                    <a:pt x="2423" y="2256"/>
                    <a:pt x="2532" y="2261"/>
                  </a:cubicBezTo>
                  <a:cubicBezTo>
                    <a:pt x="2647" y="2273"/>
                    <a:pt x="2717" y="2330"/>
                    <a:pt x="2682" y="2434"/>
                  </a:cubicBezTo>
                  <a:cubicBezTo>
                    <a:pt x="2647" y="2538"/>
                    <a:pt x="2584" y="2693"/>
                    <a:pt x="2682" y="2693"/>
                  </a:cubicBezTo>
                  <a:cubicBezTo>
                    <a:pt x="2774" y="2693"/>
                    <a:pt x="2912" y="2693"/>
                    <a:pt x="2895" y="2797"/>
                  </a:cubicBezTo>
                  <a:cubicBezTo>
                    <a:pt x="2878" y="2900"/>
                    <a:pt x="2964" y="2992"/>
                    <a:pt x="3137" y="2923"/>
                  </a:cubicBezTo>
                  <a:cubicBezTo>
                    <a:pt x="3234" y="2883"/>
                    <a:pt x="3286" y="2848"/>
                    <a:pt x="3309" y="2889"/>
                  </a:cubicBezTo>
                  <a:lnTo>
                    <a:pt x="3298" y="2889"/>
                  </a:lnTo>
                  <a:cubicBezTo>
                    <a:pt x="3298" y="2889"/>
                    <a:pt x="3102" y="3113"/>
                    <a:pt x="3102" y="3205"/>
                  </a:cubicBezTo>
                  <a:cubicBezTo>
                    <a:pt x="3102" y="3297"/>
                    <a:pt x="2935" y="3297"/>
                    <a:pt x="2901" y="3378"/>
                  </a:cubicBezTo>
                  <a:cubicBezTo>
                    <a:pt x="2872" y="3453"/>
                    <a:pt x="2613" y="3470"/>
                    <a:pt x="2550" y="3574"/>
                  </a:cubicBezTo>
                  <a:cubicBezTo>
                    <a:pt x="2492" y="3683"/>
                    <a:pt x="2308" y="3666"/>
                    <a:pt x="2262" y="3666"/>
                  </a:cubicBezTo>
                  <a:cubicBezTo>
                    <a:pt x="2216" y="3666"/>
                    <a:pt x="2060" y="3683"/>
                    <a:pt x="2049" y="3786"/>
                  </a:cubicBezTo>
                  <a:cubicBezTo>
                    <a:pt x="2032" y="3896"/>
                    <a:pt x="1974" y="4322"/>
                    <a:pt x="1974" y="4396"/>
                  </a:cubicBezTo>
                  <a:cubicBezTo>
                    <a:pt x="1974" y="4477"/>
                    <a:pt x="2187" y="4719"/>
                    <a:pt x="2262" y="4753"/>
                  </a:cubicBezTo>
                  <a:cubicBezTo>
                    <a:pt x="2337" y="4782"/>
                    <a:pt x="2245" y="4966"/>
                    <a:pt x="2337" y="5012"/>
                  </a:cubicBezTo>
                  <a:cubicBezTo>
                    <a:pt x="2429" y="5058"/>
                    <a:pt x="2371" y="5208"/>
                    <a:pt x="2325" y="5196"/>
                  </a:cubicBezTo>
                  <a:cubicBezTo>
                    <a:pt x="2279" y="5179"/>
                    <a:pt x="2354" y="5392"/>
                    <a:pt x="2262" y="5467"/>
                  </a:cubicBezTo>
                  <a:cubicBezTo>
                    <a:pt x="2170" y="5547"/>
                    <a:pt x="2245" y="5743"/>
                    <a:pt x="2400" y="5881"/>
                  </a:cubicBezTo>
                  <a:cubicBezTo>
                    <a:pt x="2550" y="6019"/>
                    <a:pt x="2550" y="6232"/>
                    <a:pt x="2550" y="6353"/>
                  </a:cubicBezTo>
                  <a:cubicBezTo>
                    <a:pt x="2550" y="6480"/>
                    <a:pt x="2676" y="6491"/>
                    <a:pt x="2676" y="6646"/>
                  </a:cubicBezTo>
                  <a:cubicBezTo>
                    <a:pt x="2676" y="6646"/>
                    <a:pt x="2503" y="7267"/>
                    <a:pt x="2356" y="7285"/>
                  </a:cubicBezTo>
                  <a:lnTo>
                    <a:pt x="2342" y="7285"/>
                  </a:lnTo>
                </a:path>
              </a:pathLst>
            </a:custGeom>
            <a:grpFill/>
            <a:ln w="28575" cap="flat" cmpd="sng">
              <a:solidFill>
                <a:schemeClr val="bg1"/>
              </a:solidFill>
              <a:round/>
              <a:headEnd/>
              <a:tailEnd/>
            </a:ln>
            <a:effectLst/>
          </p:spPr>
          <p:txBody>
            <a:bodyPr wrap="none" lIns="121853" tIns="60926" rIns="121853" bIns="60926" anchor="ctr"/>
            <a:lstStyle/>
            <a:p>
              <a:endParaRPr lang="en-US"/>
            </a:p>
          </p:txBody>
        </p:sp>
        <p:sp>
          <p:nvSpPr>
            <p:cNvPr id="24" name="Freeform 4"/>
            <p:cNvSpPr>
              <a:spLocks noChangeArrowheads="1"/>
            </p:cNvSpPr>
            <p:nvPr/>
          </p:nvSpPr>
          <p:spPr bwMode="auto">
            <a:xfrm>
              <a:off x="8338587" y="3812727"/>
              <a:ext cx="1890581" cy="3957166"/>
            </a:xfrm>
            <a:custGeom>
              <a:avLst/>
              <a:gdLst>
                <a:gd name="T0" fmla="*/ 1291 w 2799"/>
                <a:gd name="T1" fmla="*/ 0 h 5866"/>
                <a:gd name="T2" fmla="*/ 1295 w 2799"/>
                <a:gd name="T3" fmla="*/ 3 h 5866"/>
                <a:gd name="T4" fmla="*/ 1618 w 2799"/>
                <a:gd name="T5" fmla="*/ 170 h 5866"/>
                <a:gd name="T6" fmla="*/ 1727 w 2799"/>
                <a:gd name="T7" fmla="*/ 400 h 5866"/>
                <a:gd name="T8" fmla="*/ 2107 w 2799"/>
                <a:gd name="T9" fmla="*/ 694 h 5866"/>
                <a:gd name="T10" fmla="*/ 2187 w 2799"/>
                <a:gd name="T11" fmla="*/ 757 h 5866"/>
                <a:gd name="T12" fmla="*/ 2153 w 2799"/>
                <a:gd name="T13" fmla="*/ 786 h 5866"/>
                <a:gd name="T14" fmla="*/ 1853 w 2799"/>
                <a:gd name="T15" fmla="*/ 981 h 5866"/>
                <a:gd name="T16" fmla="*/ 1704 w 2799"/>
                <a:gd name="T17" fmla="*/ 1212 h 5866"/>
                <a:gd name="T18" fmla="*/ 1428 w 2799"/>
                <a:gd name="T19" fmla="*/ 1551 h 5866"/>
                <a:gd name="T20" fmla="*/ 1525 w 2799"/>
                <a:gd name="T21" fmla="*/ 2075 h 5866"/>
                <a:gd name="T22" fmla="*/ 1698 w 2799"/>
                <a:gd name="T23" fmla="*/ 2374 h 5866"/>
                <a:gd name="T24" fmla="*/ 2320 w 2799"/>
                <a:gd name="T25" fmla="*/ 2898 h 5866"/>
                <a:gd name="T26" fmla="*/ 2688 w 2799"/>
                <a:gd name="T27" fmla="*/ 3508 h 5866"/>
                <a:gd name="T28" fmla="*/ 2798 w 2799"/>
                <a:gd name="T29" fmla="*/ 4125 h 5866"/>
                <a:gd name="T30" fmla="*/ 2798 w 2799"/>
                <a:gd name="T31" fmla="*/ 4263 h 5866"/>
                <a:gd name="T32" fmla="*/ 2780 w 2799"/>
                <a:gd name="T33" fmla="*/ 4405 h 5866"/>
                <a:gd name="T34" fmla="*/ 2475 w 2799"/>
                <a:gd name="T35" fmla="*/ 4918 h 5866"/>
                <a:gd name="T36" fmla="*/ 1951 w 2799"/>
                <a:gd name="T37" fmla="*/ 5171 h 5866"/>
                <a:gd name="T38" fmla="*/ 1710 w 2799"/>
                <a:gd name="T39" fmla="*/ 5211 h 5866"/>
                <a:gd name="T40" fmla="*/ 1606 w 2799"/>
                <a:gd name="T41" fmla="*/ 5418 h 5866"/>
                <a:gd name="T42" fmla="*/ 1514 w 2799"/>
                <a:gd name="T43" fmla="*/ 5568 h 5866"/>
                <a:gd name="T44" fmla="*/ 1163 w 2799"/>
                <a:gd name="T45" fmla="*/ 5832 h 5866"/>
                <a:gd name="T46" fmla="*/ 1113 w 2799"/>
                <a:gd name="T47" fmla="*/ 5865 h 5866"/>
                <a:gd name="T48" fmla="*/ 1081 w 2799"/>
                <a:gd name="T49" fmla="*/ 5865 h 5866"/>
                <a:gd name="T50" fmla="*/ 973 w 2799"/>
                <a:gd name="T51" fmla="*/ 5682 h 5866"/>
                <a:gd name="T52" fmla="*/ 1076 w 2799"/>
                <a:gd name="T53" fmla="*/ 5343 h 5866"/>
                <a:gd name="T54" fmla="*/ 910 w 2799"/>
                <a:gd name="T55" fmla="*/ 5211 h 5866"/>
                <a:gd name="T56" fmla="*/ 1146 w 2799"/>
                <a:gd name="T57" fmla="*/ 5027 h 5866"/>
                <a:gd name="T58" fmla="*/ 1589 w 2799"/>
                <a:gd name="T59" fmla="*/ 5027 h 5866"/>
                <a:gd name="T60" fmla="*/ 1589 w 2799"/>
                <a:gd name="T61" fmla="*/ 4682 h 5866"/>
                <a:gd name="T62" fmla="*/ 1928 w 2799"/>
                <a:gd name="T63" fmla="*/ 4463 h 5866"/>
                <a:gd name="T64" fmla="*/ 2199 w 2799"/>
                <a:gd name="T65" fmla="*/ 4020 h 5866"/>
                <a:gd name="T66" fmla="*/ 2078 w 2799"/>
                <a:gd name="T67" fmla="*/ 3387 h 5866"/>
                <a:gd name="T68" fmla="*/ 2003 w 2799"/>
                <a:gd name="T69" fmla="*/ 2990 h 5866"/>
                <a:gd name="T70" fmla="*/ 1687 w 2799"/>
                <a:gd name="T71" fmla="*/ 2696 h 5866"/>
                <a:gd name="T72" fmla="*/ 1364 w 2799"/>
                <a:gd name="T73" fmla="*/ 2282 h 5866"/>
                <a:gd name="T74" fmla="*/ 1169 w 2799"/>
                <a:gd name="T75" fmla="*/ 1937 h 5866"/>
                <a:gd name="T76" fmla="*/ 754 w 2799"/>
                <a:gd name="T77" fmla="*/ 1568 h 5866"/>
                <a:gd name="T78" fmla="*/ 1048 w 2799"/>
                <a:gd name="T79" fmla="*/ 1396 h 5866"/>
                <a:gd name="T80" fmla="*/ 927 w 2799"/>
                <a:gd name="T81" fmla="*/ 1102 h 5866"/>
                <a:gd name="T82" fmla="*/ 656 w 2799"/>
                <a:gd name="T83" fmla="*/ 1033 h 5866"/>
                <a:gd name="T84" fmla="*/ 334 w 2799"/>
                <a:gd name="T85" fmla="*/ 860 h 5866"/>
                <a:gd name="T86" fmla="*/ 139 w 2799"/>
                <a:gd name="T87" fmla="*/ 567 h 5866"/>
                <a:gd name="T88" fmla="*/ 0 w 2799"/>
                <a:gd name="T89" fmla="*/ 360 h 5866"/>
                <a:gd name="T90" fmla="*/ 104 w 2799"/>
                <a:gd name="T91" fmla="*/ 279 h 5866"/>
                <a:gd name="T92" fmla="*/ 397 w 2799"/>
                <a:gd name="T93" fmla="*/ 251 h 5866"/>
                <a:gd name="T94" fmla="*/ 731 w 2799"/>
                <a:gd name="T95" fmla="*/ 251 h 5866"/>
                <a:gd name="T96" fmla="*/ 990 w 2799"/>
                <a:gd name="T97" fmla="*/ 205 h 5866"/>
                <a:gd name="T98" fmla="*/ 1238 w 2799"/>
                <a:gd name="T99" fmla="*/ 0 h 5866"/>
                <a:gd name="T100" fmla="*/ 1291 w 2799"/>
                <a:gd name="T101" fmla="*/ 0 h 58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99" h="5866">
                  <a:moveTo>
                    <a:pt x="1291" y="0"/>
                  </a:moveTo>
                  <a:cubicBezTo>
                    <a:pt x="1293" y="1"/>
                    <a:pt x="1294" y="2"/>
                    <a:pt x="1295" y="3"/>
                  </a:cubicBezTo>
                  <a:cubicBezTo>
                    <a:pt x="1341" y="49"/>
                    <a:pt x="1376" y="141"/>
                    <a:pt x="1618" y="170"/>
                  </a:cubicBezTo>
                  <a:cubicBezTo>
                    <a:pt x="1865" y="205"/>
                    <a:pt x="1727" y="325"/>
                    <a:pt x="1727" y="400"/>
                  </a:cubicBezTo>
                  <a:cubicBezTo>
                    <a:pt x="1727" y="475"/>
                    <a:pt x="2003" y="676"/>
                    <a:pt x="2107" y="694"/>
                  </a:cubicBezTo>
                  <a:cubicBezTo>
                    <a:pt x="2130" y="694"/>
                    <a:pt x="2153" y="717"/>
                    <a:pt x="2187" y="757"/>
                  </a:cubicBezTo>
                  <a:cubicBezTo>
                    <a:pt x="2176" y="763"/>
                    <a:pt x="2164" y="768"/>
                    <a:pt x="2153" y="786"/>
                  </a:cubicBezTo>
                  <a:cubicBezTo>
                    <a:pt x="2095" y="872"/>
                    <a:pt x="1974" y="976"/>
                    <a:pt x="1853" y="981"/>
                  </a:cubicBezTo>
                  <a:cubicBezTo>
                    <a:pt x="1727" y="987"/>
                    <a:pt x="1698" y="1091"/>
                    <a:pt x="1704" y="1212"/>
                  </a:cubicBezTo>
                  <a:cubicBezTo>
                    <a:pt x="1710" y="1332"/>
                    <a:pt x="1456" y="1373"/>
                    <a:pt x="1428" y="1551"/>
                  </a:cubicBezTo>
                  <a:cubicBezTo>
                    <a:pt x="1399" y="1730"/>
                    <a:pt x="1410" y="1977"/>
                    <a:pt x="1525" y="2075"/>
                  </a:cubicBezTo>
                  <a:cubicBezTo>
                    <a:pt x="1641" y="2173"/>
                    <a:pt x="1618" y="2299"/>
                    <a:pt x="1698" y="2374"/>
                  </a:cubicBezTo>
                  <a:cubicBezTo>
                    <a:pt x="1779" y="2449"/>
                    <a:pt x="2222" y="2903"/>
                    <a:pt x="2320" y="2898"/>
                  </a:cubicBezTo>
                  <a:cubicBezTo>
                    <a:pt x="2418" y="2892"/>
                    <a:pt x="2682" y="3398"/>
                    <a:pt x="2688" y="3508"/>
                  </a:cubicBezTo>
                  <a:cubicBezTo>
                    <a:pt x="2692" y="3589"/>
                    <a:pt x="2783" y="3848"/>
                    <a:pt x="2798" y="4125"/>
                  </a:cubicBezTo>
                  <a:lnTo>
                    <a:pt x="2798" y="4263"/>
                  </a:lnTo>
                  <a:cubicBezTo>
                    <a:pt x="2795" y="4310"/>
                    <a:pt x="2789" y="4358"/>
                    <a:pt x="2780" y="4405"/>
                  </a:cubicBezTo>
                  <a:cubicBezTo>
                    <a:pt x="2705" y="4762"/>
                    <a:pt x="2671" y="4791"/>
                    <a:pt x="2475" y="4918"/>
                  </a:cubicBezTo>
                  <a:cubicBezTo>
                    <a:pt x="2279" y="5044"/>
                    <a:pt x="2084" y="5177"/>
                    <a:pt x="1951" y="5171"/>
                  </a:cubicBezTo>
                  <a:cubicBezTo>
                    <a:pt x="1813" y="5165"/>
                    <a:pt x="1750" y="5136"/>
                    <a:pt x="1710" y="5211"/>
                  </a:cubicBezTo>
                  <a:cubicBezTo>
                    <a:pt x="1669" y="5286"/>
                    <a:pt x="1698" y="5424"/>
                    <a:pt x="1606" y="5418"/>
                  </a:cubicBezTo>
                  <a:cubicBezTo>
                    <a:pt x="1514" y="5413"/>
                    <a:pt x="1600" y="5539"/>
                    <a:pt x="1514" y="5568"/>
                  </a:cubicBezTo>
                  <a:cubicBezTo>
                    <a:pt x="1428" y="5596"/>
                    <a:pt x="1215" y="5757"/>
                    <a:pt x="1163" y="5832"/>
                  </a:cubicBezTo>
                  <a:cubicBezTo>
                    <a:pt x="1150" y="5851"/>
                    <a:pt x="1132" y="5862"/>
                    <a:pt x="1113" y="5865"/>
                  </a:cubicBezTo>
                  <a:lnTo>
                    <a:pt x="1081" y="5865"/>
                  </a:lnTo>
                  <a:cubicBezTo>
                    <a:pt x="1028" y="5856"/>
                    <a:pt x="973" y="5796"/>
                    <a:pt x="973" y="5682"/>
                  </a:cubicBezTo>
                  <a:cubicBezTo>
                    <a:pt x="967" y="5499"/>
                    <a:pt x="1169" y="5401"/>
                    <a:pt x="1076" y="5343"/>
                  </a:cubicBezTo>
                  <a:cubicBezTo>
                    <a:pt x="1007" y="5297"/>
                    <a:pt x="950" y="5269"/>
                    <a:pt x="910" y="5211"/>
                  </a:cubicBezTo>
                  <a:cubicBezTo>
                    <a:pt x="1013" y="5159"/>
                    <a:pt x="1146" y="5085"/>
                    <a:pt x="1146" y="5027"/>
                  </a:cubicBezTo>
                  <a:cubicBezTo>
                    <a:pt x="1146" y="4929"/>
                    <a:pt x="1537" y="5125"/>
                    <a:pt x="1589" y="5027"/>
                  </a:cubicBezTo>
                  <a:cubicBezTo>
                    <a:pt x="1635" y="4929"/>
                    <a:pt x="1295" y="4607"/>
                    <a:pt x="1589" y="4682"/>
                  </a:cubicBezTo>
                  <a:cubicBezTo>
                    <a:pt x="1882" y="4757"/>
                    <a:pt x="1830" y="4584"/>
                    <a:pt x="1928" y="4463"/>
                  </a:cubicBezTo>
                  <a:cubicBezTo>
                    <a:pt x="2026" y="4342"/>
                    <a:pt x="2348" y="4244"/>
                    <a:pt x="2199" y="4020"/>
                  </a:cubicBezTo>
                  <a:cubicBezTo>
                    <a:pt x="2055" y="3801"/>
                    <a:pt x="2055" y="3531"/>
                    <a:pt x="2078" y="3387"/>
                  </a:cubicBezTo>
                  <a:cubicBezTo>
                    <a:pt x="2101" y="3237"/>
                    <a:pt x="2078" y="3065"/>
                    <a:pt x="2003" y="2990"/>
                  </a:cubicBezTo>
                  <a:cubicBezTo>
                    <a:pt x="1928" y="2921"/>
                    <a:pt x="1733" y="2846"/>
                    <a:pt x="1687" y="2696"/>
                  </a:cubicBezTo>
                  <a:cubicBezTo>
                    <a:pt x="1635" y="2552"/>
                    <a:pt x="1416" y="2403"/>
                    <a:pt x="1364" y="2282"/>
                  </a:cubicBezTo>
                  <a:cubicBezTo>
                    <a:pt x="1318" y="2161"/>
                    <a:pt x="1169" y="2034"/>
                    <a:pt x="1169" y="1937"/>
                  </a:cubicBezTo>
                  <a:cubicBezTo>
                    <a:pt x="1169" y="1839"/>
                    <a:pt x="702" y="1695"/>
                    <a:pt x="754" y="1568"/>
                  </a:cubicBezTo>
                  <a:cubicBezTo>
                    <a:pt x="800" y="1448"/>
                    <a:pt x="1048" y="1522"/>
                    <a:pt x="1048" y="1396"/>
                  </a:cubicBezTo>
                  <a:cubicBezTo>
                    <a:pt x="1048" y="1275"/>
                    <a:pt x="950" y="1275"/>
                    <a:pt x="927" y="1102"/>
                  </a:cubicBezTo>
                  <a:cubicBezTo>
                    <a:pt x="898" y="935"/>
                    <a:pt x="731" y="981"/>
                    <a:pt x="656" y="1033"/>
                  </a:cubicBezTo>
                  <a:cubicBezTo>
                    <a:pt x="582" y="1079"/>
                    <a:pt x="334" y="981"/>
                    <a:pt x="334" y="860"/>
                  </a:cubicBezTo>
                  <a:cubicBezTo>
                    <a:pt x="334" y="734"/>
                    <a:pt x="139" y="665"/>
                    <a:pt x="139" y="567"/>
                  </a:cubicBezTo>
                  <a:cubicBezTo>
                    <a:pt x="139" y="510"/>
                    <a:pt x="69" y="435"/>
                    <a:pt x="0" y="360"/>
                  </a:cubicBezTo>
                  <a:cubicBezTo>
                    <a:pt x="41" y="343"/>
                    <a:pt x="75" y="314"/>
                    <a:pt x="104" y="279"/>
                  </a:cubicBezTo>
                  <a:cubicBezTo>
                    <a:pt x="185" y="187"/>
                    <a:pt x="334" y="354"/>
                    <a:pt x="397" y="251"/>
                  </a:cubicBezTo>
                  <a:cubicBezTo>
                    <a:pt x="455" y="141"/>
                    <a:pt x="593" y="325"/>
                    <a:pt x="731" y="251"/>
                  </a:cubicBezTo>
                  <a:cubicBezTo>
                    <a:pt x="869" y="170"/>
                    <a:pt x="933" y="308"/>
                    <a:pt x="990" y="205"/>
                  </a:cubicBezTo>
                  <a:cubicBezTo>
                    <a:pt x="1037" y="123"/>
                    <a:pt x="1161" y="25"/>
                    <a:pt x="1238" y="0"/>
                  </a:cubicBezTo>
                  <a:lnTo>
                    <a:pt x="1291" y="0"/>
                  </a:lnTo>
                </a:path>
              </a:pathLst>
            </a:custGeom>
            <a:grpFill/>
            <a:ln w="28575" cap="flat" cmpd="sng">
              <a:solidFill>
                <a:schemeClr val="bg1"/>
              </a:solidFill>
              <a:round/>
              <a:headEnd/>
              <a:tailEnd/>
            </a:ln>
            <a:effectLst/>
          </p:spPr>
          <p:txBody>
            <a:bodyPr wrap="none" lIns="121853" tIns="60926" rIns="121853" bIns="60926" anchor="ctr"/>
            <a:lstStyle/>
            <a:p>
              <a:endParaRPr lang="en-US"/>
            </a:p>
          </p:txBody>
        </p:sp>
        <p:sp>
          <p:nvSpPr>
            <p:cNvPr id="25" name="Freeform 7"/>
            <p:cNvSpPr>
              <a:spLocks noChangeArrowheads="1"/>
            </p:cNvSpPr>
            <p:nvPr/>
          </p:nvSpPr>
          <p:spPr bwMode="auto">
            <a:xfrm>
              <a:off x="7820538" y="4029923"/>
              <a:ext cx="1920353" cy="2350498"/>
            </a:xfrm>
            <a:custGeom>
              <a:avLst/>
              <a:gdLst>
                <a:gd name="T0" fmla="*/ 2843 w 2844"/>
                <a:gd name="T1" fmla="*/ 3062 h 3483"/>
                <a:gd name="T2" fmla="*/ 2831 w 2844"/>
                <a:gd name="T3" fmla="*/ 3217 h 3483"/>
                <a:gd name="T4" fmla="*/ 2555 w 2844"/>
                <a:gd name="T5" fmla="*/ 3269 h 3483"/>
                <a:gd name="T6" fmla="*/ 2290 w 2844"/>
                <a:gd name="T7" fmla="*/ 3350 h 3483"/>
                <a:gd name="T8" fmla="*/ 2209 w 2844"/>
                <a:gd name="T9" fmla="*/ 3482 h 3483"/>
                <a:gd name="T10" fmla="*/ 2184 w 2844"/>
                <a:gd name="T11" fmla="*/ 3482 h 3483"/>
                <a:gd name="T12" fmla="*/ 2175 w 2844"/>
                <a:gd name="T13" fmla="*/ 3453 h 3483"/>
                <a:gd name="T14" fmla="*/ 2009 w 2844"/>
                <a:gd name="T15" fmla="*/ 3344 h 3483"/>
                <a:gd name="T16" fmla="*/ 2060 w 2844"/>
                <a:gd name="T17" fmla="*/ 2906 h 3483"/>
                <a:gd name="T18" fmla="*/ 1795 w 2844"/>
                <a:gd name="T19" fmla="*/ 2492 h 3483"/>
                <a:gd name="T20" fmla="*/ 1761 w 2844"/>
                <a:gd name="T21" fmla="*/ 2032 h 3483"/>
                <a:gd name="T22" fmla="*/ 1485 w 2844"/>
                <a:gd name="T23" fmla="*/ 1750 h 3483"/>
                <a:gd name="T24" fmla="*/ 1116 w 2844"/>
                <a:gd name="T25" fmla="*/ 1767 h 3483"/>
                <a:gd name="T26" fmla="*/ 869 w 2844"/>
                <a:gd name="T27" fmla="*/ 1830 h 3483"/>
                <a:gd name="T28" fmla="*/ 593 w 2844"/>
                <a:gd name="T29" fmla="*/ 1848 h 3483"/>
                <a:gd name="T30" fmla="*/ 242 w 2844"/>
                <a:gd name="T31" fmla="*/ 1980 h 3483"/>
                <a:gd name="T32" fmla="*/ 345 w 2844"/>
                <a:gd name="T33" fmla="*/ 1686 h 3483"/>
                <a:gd name="T34" fmla="*/ 374 w 2844"/>
                <a:gd name="T35" fmla="*/ 1272 h 3483"/>
                <a:gd name="T36" fmla="*/ 109 w 2844"/>
                <a:gd name="T37" fmla="*/ 1174 h 3483"/>
                <a:gd name="T38" fmla="*/ 81 w 2844"/>
                <a:gd name="T39" fmla="*/ 875 h 3483"/>
                <a:gd name="T40" fmla="*/ 0 w 2844"/>
                <a:gd name="T41" fmla="*/ 800 h 3483"/>
                <a:gd name="T42" fmla="*/ 138 w 2844"/>
                <a:gd name="T43" fmla="*/ 685 h 3483"/>
                <a:gd name="T44" fmla="*/ 334 w 2844"/>
                <a:gd name="T45" fmla="*/ 369 h 3483"/>
                <a:gd name="T46" fmla="*/ 535 w 2844"/>
                <a:gd name="T47" fmla="*/ 547 h 3483"/>
                <a:gd name="T48" fmla="*/ 552 w 2844"/>
                <a:gd name="T49" fmla="*/ 242 h 3483"/>
                <a:gd name="T50" fmla="*/ 610 w 2844"/>
                <a:gd name="T51" fmla="*/ 46 h 3483"/>
                <a:gd name="T52" fmla="*/ 765 w 2844"/>
                <a:gd name="T53" fmla="*/ 35 h 3483"/>
                <a:gd name="T54" fmla="*/ 904 w 2844"/>
                <a:gd name="T55" fmla="*/ 242 h 3483"/>
                <a:gd name="T56" fmla="*/ 1099 w 2844"/>
                <a:gd name="T57" fmla="*/ 535 h 3483"/>
                <a:gd name="T58" fmla="*/ 1421 w 2844"/>
                <a:gd name="T59" fmla="*/ 708 h 3483"/>
                <a:gd name="T60" fmla="*/ 1692 w 2844"/>
                <a:gd name="T61" fmla="*/ 777 h 3483"/>
                <a:gd name="T62" fmla="*/ 1813 w 2844"/>
                <a:gd name="T63" fmla="*/ 1071 h 3483"/>
                <a:gd name="T64" fmla="*/ 1519 w 2844"/>
                <a:gd name="T65" fmla="*/ 1243 h 3483"/>
                <a:gd name="T66" fmla="*/ 1934 w 2844"/>
                <a:gd name="T67" fmla="*/ 1612 h 3483"/>
                <a:gd name="T68" fmla="*/ 2129 w 2844"/>
                <a:gd name="T69" fmla="*/ 1957 h 3483"/>
                <a:gd name="T70" fmla="*/ 2452 w 2844"/>
                <a:gd name="T71" fmla="*/ 2371 h 3483"/>
                <a:gd name="T72" fmla="*/ 2768 w 2844"/>
                <a:gd name="T73" fmla="*/ 2665 h 3483"/>
                <a:gd name="T74" fmla="*/ 2843 w 2844"/>
                <a:gd name="T75" fmla="*/ 2840 h 3483"/>
                <a:gd name="T76" fmla="*/ 2843 w 2844"/>
                <a:gd name="T77" fmla="*/ 3062 h 3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844" h="3483">
                  <a:moveTo>
                    <a:pt x="2843" y="3062"/>
                  </a:moveTo>
                  <a:cubicBezTo>
                    <a:pt x="2837" y="3102"/>
                    <a:pt x="2831" y="3154"/>
                    <a:pt x="2831" y="3217"/>
                  </a:cubicBezTo>
                  <a:cubicBezTo>
                    <a:pt x="2734" y="3292"/>
                    <a:pt x="2618" y="3298"/>
                    <a:pt x="2555" y="3269"/>
                  </a:cubicBezTo>
                  <a:cubicBezTo>
                    <a:pt x="2475" y="3234"/>
                    <a:pt x="2290" y="3217"/>
                    <a:pt x="2290" y="3350"/>
                  </a:cubicBezTo>
                  <a:cubicBezTo>
                    <a:pt x="2290" y="3428"/>
                    <a:pt x="2243" y="3472"/>
                    <a:pt x="2209" y="3482"/>
                  </a:cubicBezTo>
                  <a:lnTo>
                    <a:pt x="2184" y="3482"/>
                  </a:lnTo>
                  <a:cubicBezTo>
                    <a:pt x="2175" y="3478"/>
                    <a:pt x="2171" y="3468"/>
                    <a:pt x="2175" y="3453"/>
                  </a:cubicBezTo>
                  <a:cubicBezTo>
                    <a:pt x="2187" y="3396"/>
                    <a:pt x="2089" y="3396"/>
                    <a:pt x="2009" y="3344"/>
                  </a:cubicBezTo>
                  <a:cubicBezTo>
                    <a:pt x="2141" y="3200"/>
                    <a:pt x="2049" y="3079"/>
                    <a:pt x="2060" y="2906"/>
                  </a:cubicBezTo>
                  <a:cubicBezTo>
                    <a:pt x="2078" y="2705"/>
                    <a:pt x="1911" y="2527"/>
                    <a:pt x="1795" y="2492"/>
                  </a:cubicBezTo>
                  <a:cubicBezTo>
                    <a:pt x="1680" y="2458"/>
                    <a:pt x="1876" y="2095"/>
                    <a:pt x="1761" y="2032"/>
                  </a:cubicBezTo>
                  <a:cubicBezTo>
                    <a:pt x="1646" y="1963"/>
                    <a:pt x="1565" y="1848"/>
                    <a:pt x="1485" y="1750"/>
                  </a:cubicBezTo>
                  <a:cubicBezTo>
                    <a:pt x="1398" y="1652"/>
                    <a:pt x="1151" y="1686"/>
                    <a:pt x="1116" y="1767"/>
                  </a:cubicBezTo>
                  <a:cubicBezTo>
                    <a:pt x="1088" y="1848"/>
                    <a:pt x="921" y="1900"/>
                    <a:pt x="869" y="1830"/>
                  </a:cubicBezTo>
                  <a:cubicBezTo>
                    <a:pt x="823" y="1767"/>
                    <a:pt x="725" y="1750"/>
                    <a:pt x="593" y="1848"/>
                  </a:cubicBezTo>
                  <a:cubicBezTo>
                    <a:pt x="460" y="1946"/>
                    <a:pt x="276" y="2130"/>
                    <a:pt x="242" y="1980"/>
                  </a:cubicBezTo>
                  <a:cubicBezTo>
                    <a:pt x="213" y="1830"/>
                    <a:pt x="345" y="1848"/>
                    <a:pt x="345" y="1686"/>
                  </a:cubicBezTo>
                  <a:cubicBezTo>
                    <a:pt x="345" y="1520"/>
                    <a:pt x="426" y="1439"/>
                    <a:pt x="374" y="1272"/>
                  </a:cubicBezTo>
                  <a:cubicBezTo>
                    <a:pt x="328" y="1105"/>
                    <a:pt x="161" y="1289"/>
                    <a:pt x="109" y="1174"/>
                  </a:cubicBezTo>
                  <a:cubicBezTo>
                    <a:pt x="63" y="1059"/>
                    <a:pt x="109" y="927"/>
                    <a:pt x="81" y="875"/>
                  </a:cubicBezTo>
                  <a:cubicBezTo>
                    <a:pt x="69" y="858"/>
                    <a:pt x="40" y="829"/>
                    <a:pt x="0" y="800"/>
                  </a:cubicBezTo>
                  <a:cubicBezTo>
                    <a:pt x="63" y="772"/>
                    <a:pt x="138" y="749"/>
                    <a:pt x="138" y="685"/>
                  </a:cubicBezTo>
                  <a:cubicBezTo>
                    <a:pt x="138" y="593"/>
                    <a:pt x="334" y="369"/>
                    <a:pt x="334" y="369"/>
                  </a:cubicBezTo>
                  <a:cubicBezTo>
                    <a:pt x="414" y="351"/>
                    <a:pt x="414" y="518"/>
                    <a:pt x="535" y="547"/>
                  </a:cubicBezTo>
                  <a:cubicBezTo>
                    <a:pt x="656" y="582"/>
                    <a:pt x="598" y="288"/>
                    <a:pt x="552" y="242"/>
                  </a:cubicBezTo>
                  <a:cubicBezTo>
                    <a:pt x="506" y="196"/>
                    <a:pt x="564" y="0"/>
                    <a:pt x="610" y="46"/>
                  </a:cubicBezTo>
                  <a:cubicBezTo>
                    <a:pt x="639" y="75"/>
                    <a:pt x="702" y="69"/>
                    <a:pt x="765" y="35"/>
                  </a:cubicBezTo>
                  <a:cubicBezTo>
                    <a:pt x="834" y="110"/>
                    <a:pt x="904" y="185"/>
                    <a:pt x="904" y="242"/>
                  </a:cubicBezTo>
                  <a:cubicBezTo>
                    <a:pt x="904" y="340"/>
                    <a:pt x="1099" y="409"/>
                    <a:pt x="1099" y="535"/>
                  </a:cubicBezTo>
                  <a:cubicBezTo>
                    <a:pt x="1099" y="656"/>
                    <a:pt x="1347" y="754"/>
                    <a:pt x="1421" y="708"/>
                  </a:cubicBezTo>
                  <a:cubicBezTo>
                    <a:pt x="1496" y="656"/>
                    <a:pt x="1663" y="610"/>
                    <a:pt x="1692" y="777"/>
                  </a:cubicBezTo>
                  <a:cubicBezTo>
                    <a:pt x="1715" y="950"/>
                    <a:pt x="1813" y="950"/>
                    <a:pt x="1813" y="1071"/>
                  </a:cubicBezTo>
                  <a:cubicBezTo>
                    <a:pt x="1813" y="1197"/>
                    <a:pt x="1565" y="1123"/>
                    <a:pt x="1519" y="1243"/>
                  </a:cubicBezTo>
                  <a:cubicBezTo>
                    <a:pt x="1467" y="1370"/>
                    <a:pt x="1934" y="1514"/>
                    <a:pt x="1934" y="1612"/>
                  </a:cubicBezTo>
                  <a:cubicBezTo>
                    <a:pt x="1934" y="1709"/>
                    <a:pt x="2083" y="1836"/>
                    <a:pt x="2129" y="1957"/>
                  </a:cubicBezTo>
                  <a:cubicBezTo>
                    <a:pt x="2181" y="2078"/>
                    <a:pt x="2400" y="2227"/>
                    <a:pt x="2452" y="2371"/>
                  </a:cubicBezTo>
                  <a:cubicBezTo>
                    <a:pt x="2498" y="2521"/>
                    <a:pt x="2693" y="2596"/>
                    <a:pt x="2768" y="2665"/>
                  </a:cubicBezTo>
                  <a:cubicBezTo>
                    <a:pt x="2806" y="2703"/>
                    <a:pt x="2831" y="2767"/>
                    <a:pt x="2843" y="2840"/>
                  </a:cubicBezTo>
                  <a:lnTo>
                    <a:pt x="2843" y="3062"/>
                  </a:lnTo>
                </a:path>
              </a:pathLst>
            </a:custGeom>
            <a:solidFill>
              <a:schemeClr val="accent2"/>
            </a:solidFill>
            <a:ln w="28575" cap="flat" cmpd="sng">
              <a:solidFill>
                <a:schemeClr val="bg1"/>
              </a:solidFill>
              <a:round/>
              <a:headEnd/>
              <a:tailEnd/>
            </a:ln>
            <a:effectLst/>
          </p:spPr>
          <p:txBody>
            <a:bodyPr wrap="none" lIns="121853" tIns="60926" rIns="121853" bIns="60926" anchor="ctr"/>
            <a:lstStyle/>
            <a:p>
              <a:endParaRPr lang="en-US"/>
            </a:p>
          </p:txBody>
        </p:sp>
        <p:sp>
          <p:nvSpPr>
            <p:cNvPr id="26" name="Freeform 9"/>
            <p:cNvSpPr>
              <a:spLocks noChangeArrowheads="1"/>
            </p:cNvSpPr>
            <p:nvPr/>
          </p:nvSpPr>
          <p:spPr bwMode="auto">
            <a:xfrm>
              <a:off x="7153625" y="4571429"/>
              <a:ext cx="2072195" cy="3951216"/>
            </a:xfrm>
            <a:custGeom>
              <a:avLst/>
              <a:gdLst>
                <a:gd name="T0" fmla="*/ 3070 w 3071"/>
                <a:gd name="T1" fmla="*/ 2390 h 5857"/>
                <a:gd name="T2" fmla="*/ 2999 w 3071"/>
                <a:gd name="T3" fmla="*/ 2544 h 5857"/>
                <a:gd name="T4" fmla="*/ 2952 w 3071"/>
                <a:gd name="T5" fmla="*/ 2504 h 5857"/>
                <a:gd name="T6" fmla="*/ 2423 w 3071"/>
                <a:gd name="T7" fmla="*/ 2486 h 5857"/>
                <a:gd name="T8" fmla="*/ 1894 w 3071"/>
                <a:gd name="T9" fmla="*/ 2751 h 5857"/>
                <a:gd name="T10" fmla="*/ 1911 w 3071"/>
                <a:gd name="T11" fmla="*/ 3096 h 5857"/>
                <a:gd name="T12" fmla="*/ 1963 w 3071"/>
                <a:gd name="T13" fmla="*/ 3396 h 5857"/>
                <a:gd name="T14" fmla="*/ 1957 w 3071"/>
                <a:gd name="T15" fmla="*/ 3407 h 5857"/>
                <a:gd name="T16" fmla="*/ 1928 w 3071"/>
                <a:gd name="T17" fmla="*/ 3396 h 5857"/>
                <a:gd name="T18" fmla="*/ 1519 w 3071"/>
                <a:gd name="T19" fmla="*/ 3177 h 5857"/>
                <a:gd name="T20" fmla="*/ 1226 w 3071"/>
                <a:gd name="T21" fmla="*/ 2941 h 5857"/>
                <a:gd name="T22" fmla="*/ 898 w 3071"/>
                <a:gd name="T23" fmla="*/ 3039 h 5857"/>
                <a:gd name="T24" fmla="*/ 691 w 3071"/>
                <a:gd name="T25" fmla="*/ 3827 h 5857"/>
                <a:gd name="T26" fmla="*/ 645 w 3071"/>
                <a:gd name="T27" fmla="*/ 4449 h 5857"/>
                <a:gd name="T28" fmla="*/ 886 w 3071"/>
                <a:gd name="T29" fmla="*/ 4626 h 5857"/>
                <a:gd name="T30" fmla="*/ 1030 w 3071"/>
                <a:gd name="T31" fmla="*/ 4989 h 5857"/>
                <a:gd name="T32" fmla="*/ 1301 w 3071"/>
                <a:gd name="T33" fmla="*/ 5432 h 5857"/>
                <a:gd name="T34" fmla="*/ 1744 w 3071"/>
                <a:gd name="T35" fmla="*/ 5691 h 5857"/>
                <a:gd name="T36" fmla="*/ 1629 w 3071"/>
                <a:gd name="T37" fmla="*/ 5846 h 5857"/>
                <a:gd name="T38" fmla="*/ 1503 w 3071"/>
                <a:gd name="T39" fmla="*/ 5856 h 5857"/>
                <a:gd name="T40" fmla="*/ 1444 w 3071"/>
                <a:gd name="T41" fmla="*/ 5856 h 5857"/>
                <a:gd name="T42" fmla="*/ 1324 w 3071"/>
                <a:gd name="T43" fmla="*/ 5806 h 5857"/>
                <a:gd name="T44" fmla="*/ 1134 w 3071"/>
                <a:gd name="T45" fmla="*/ 5581 h 5857"/>
                <a:gd name="T46" fmla="*/ 909 w 3071"/>
                <a:gd name="T47" fmla="*/ 5564 h 5857"/>
                <a:gd name="T48" fmla="*/ 789 w 3071"/>
                <a:gd name="T49" fmla="*/ 5374 h 5857"/>
                <a:gd name="T50" fmla="*/ 282 w 3071"/>
                <a:gd name="T51" fmla="*/ 4874 h 5857"/>
                <a:gd name="T52" fmla="*/ 259 w 3071"/>
                <a:gd name="T53" fmla="*/ 4534 h 5857"/>
                <a:gd name="T54" fmla="*/ 368 w 3071"/>
                <a:gd name="T55" fmla="*/ 3965 h 5857"/>
                <a:gd name="T56" fmla="*/ 702 w 3071"/>
                <a:gd name="T57" fmla="*/ 3326 h 5857"/>
                <a:gd name="T58" fmla="*/ 576 w 3071"/>
                <a:gd name="T59" fmla="*/ 3033 h 5857"/>
                <a:gd name="T60" fmla="*/ 426 w 3071"/>
                <a:gd name="T61" fmla="*/ 2561 h 5857"/>
                <a:gd name="T62" fmla="*/ 288 w 3071"/>
                <a:gd name="T63" fmla="*/ 2147 h 5857"/>
                <a:gd name="T64" fmla="*/ 351 w 3071"/>
                <a:gd name="T65" fmla="*/ 1876 h 5857"/>
                <a:gd name="T66" fmla="*/ 363 w 3071"/>
                <a:gd name="T67" fmla="*/ 1692 h 5857"/>
                <a:gd name="T68" fmla="*/ 288 w 3071"/>
                <a:gd name="T69" fmla="*/ 1433 h 5857"/>
                <a:gd name="T70" fmla="*/ 0 w 3071"/>
                <a:gd name="T71" fmla="*/ 1076 h 5857"/>
                <a:gd name="T72" fmla="*/ 75 w 3071"/>
                <a:gd name="T73" fmla="*/ 466 h 5857"/>
                <a:gd name="T74" fmla="*/ 288 w 3071"/>
                <a:gd name="T75" fmla="*/ 346 h 5857"/>
                <a:gd name="T76" fmla="*/ 576 w 3071"/>
                <a:gd name="T77" fmla="*/ 254 h 5857"/>
                <a:gd name="T78" fmla="*/ 927 w 3071"/>
                <a:gd name="T79" fmla="*/ 58 h 5857"/>
                <a:gd name="T80" fmla="*/ 990 w 3071"/>
                <a:gd name="T81" fmla="*/ 0 h 5857"/>
                <a:gd name="T82" fmla="*/ 1071 w 3071"/>
                <a:gd name="T83" fmla="*/ 75 h 5857"/>
                <a:gd name="T84" fmla="*/ 1099 w 3071"/>
                <a:gd name="T85" fmla="*/ 374 h 5857"/>
                <a:gd name="T86" fmla="*/ 1364 w 3071"/>
                <a:gd name="T87" fmla="*/ 472 h 5857"/>
                <a:gd name="T88" fmla="*/ 1335 w 3071"/>
                <a:gd name="T89" fmla="*/ 886 h 5857"/>
                <a:gd name="T90" fmla="*/ 1232 w 3071"/>
                <a:gd name="T91" fmla="*/ 1180 h 5857"/>
                <a:gd name="T92" fmla="*/ 1583 w 3071"/>
                <a:gd name="T93" fmla="*/ 1048 h 5857"/>
                <a:gd name="T94" fmla="*/ 1859 w 3071"/>
                <a:gd name="T95" fmla="*/ 1030 h 5857"/>
                <a:gd name="T96" fmla="*/ 2106 w 3071"/>
                <a:gd name="T97" fmla="*/ 967 h 5857"/>
                <a:gd name="T98" fmla="*/ 2475 w 3071"/>
                <a:gd name="T99" fmla="*/ 950 h 5857"/>
                <a:gd name="T100" fmla="*/ 2751 w 3071"/>
                <a:gd name="T101" fmla="*/ 1232 h 5857"/>
                <a:gd name="T102" fmla="*/ 2785 w 3071"/>
                <a:gd name="T103" fmla="*/ 1692 h 5857"/>
                <a:gd name="T104" fmla="*/ 3050 w 3071"/>
                <a:gd name="T105" fmla="*/ 2106 h 5857"/>
                <a:gd name="T106" fmla="*/ 3070 w 3071"/>
                <a:gd name="T107" fmla="*/ 2337 h 5857"/>
                <a:gd name="T108" fmla="*/ 3070 w 3071"/>
                <a:gd name="T109" fmla="*/ 2390 h 5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71" h="5857">
                  <a:moveTo>
                    <a:pt x="3070" y="2390"/>
                  </a:moveTo>
                  <a:cubicBezTo>
                    <a:pt x="3066" y="2441"/>
                    <a:pt x="3047" y="2491"/>
                    <a:pt x="2999" y="2544"/>
                  </a:cubicBezTo>
                  <a:cubicBezTo>
                    <a:pt x="2981" y="2532"/>
                    <a:pt x="2964" y="2521"/>
                    <a:pt x="2952" y="2504"/>
                  </a:cubicBezTo>
                  <a:cubicBezTo>
                    <a:pt x="2866" y="2406"/>
                    <a:pt x="2573" y="2538"/>
                    <a:pt x="2423" y="2486"/>
                  </a:cubicBezTo>
                  <a:cubicBezTo>
                    <a:pt x="2273" y="2434"/>
                    <a:pt x="2043" y="2567"/>
                    <a:pt x="1894" y="2751"/>
                  </a:cubicBezTo>
                  <a:cubicBezTo>
                    <a:pt x="1744" y="2929"/>
                    <a:pt x="1911" y="2929"/>
                    <a:pt x="1911" y="3096"/>
                  </a:cubicBezTo>
                  <a:cubicBezTo>
                    <a:pt x="1911" y="3263"/>
                    <a:pt x="2009" y="3263"/>
                    <a:pt x="1963" y="3396"/>
                  </a:cubicBezTo>
                  <a:cubicBezTo>
                    <a:pt x="1957" y="3396"/>
                    <a:pt x="1957" y="3401"/>
                    <a:pt x="1957" y="3407"/>
                  </a:cubicBezTo>
                  <a:cubicBezTo>
                    <a:pt x="1945" y="3401"/>
                    <a:pt x="1940" y="3396"/>
                    <a:pt x="1928" y="3396"/>
                  </a:cubicBezTo>
                  <a:cubicBezTo>
                    <a:pt x="1744" y="3344"/>
                    <a:pt x="1744" y="3165"/>
                    <a:pt x="1519" y="3177"/>
                  </a:cubicBezTo>
                  <a:cubicBezTo>
                    <a:pt x="1289" y="3188"/>
                    <a:pt x="1272" y="3108"/>
                    <a:pt x="1226" y="2941"/>
                  </a:cubicBezTo>
                  <a:cubicBezTo>
                    <a:pt x="1180" y="2774"/>
                    <a:pt x="817" y="2889"/>
                    <a:pt x="898" y="3039"/>
                  </a:cubicBezTo>
                  <a:cubicBezTo>
                    <a:pt x="978" y="3188"/>
                    <a:pt x="708" y="3660"/>
                    <a:pt x="691" y="3827"/>
                  </a:cubicBezTo>
                  <a:cubicBezTo>
                    <a:pt x="673" y="3994"/>
                    <a:pt x="512" y="4385"/>
                    <a:pt x="645" y="4449"/>
                  </a:cubicBezTo>
                  <a:cubicBezTo>
                    <a:pt x="771" y="4511"/>
                    <a:pt x="886" y="4517"/>
                    <a:pt x="886" y="4626"/>
                  </a:cubicBezTo>
                  <a:cubicBezTo>
                    <a:pt x="886" y="4741"/>
                    <a:pt x="1048" y="4856"/>
                    <a:pt x="1030" y="4989"/>
                  </a:cubicBezTo>
                  <a:cubicBezTo>
                    <a:pt x="1013" y="5121"/>
                    <a:pt x="1105" y="5414"/>
                    <a:pt x="1301" y="5432"/>
                  </a:cubicBezTo>
                  <a:cubicBezTo>
                    <a:pt x="1468" y="5443"/>
                    <a:pt x="1669" y="5581"/>
                    <a:pt x="1744" y="5691"/>
                  </a:cubicBezTo>
                  <a:cubicBezTo>
                    <a:pt x="1617" y="5731"/>
                    <a:pt x="1663" y="5840"/>
                    <a:pt x="1629" y="5846"/>
                  </a:cubicBezTo>
                  <a:cubicBezTo>
                    <a:pt x="1608" y="5849"/>
                    <a:pt x="1557" y="5855"/>
                    <a:pt x="1503" y="5856"/>
                  </a:cubicBezTo>
                  <a:lnTo>
                    <a:pt x="1444" y="5856"/>
                  </a:lnTo>
                  <a:cubicBezTo>
                    <a:pt x="1380" y="5854"/>
                    <a:pt x="1324" y="5842"/>
                    <a:pt x="1324" y="5806"/>
                  </a:cubicBezTo>
                  <a:cubicBezTo>
                    <a:pt x="1324" y="5731"/>
                    <a:pt x="1283" y="5610"/>
                    <a:pt x="1134" y="5581"/>
                  </a:cubicBezTo>
                  <a:cubicBezTo>
                    <a:pt x="1053" y="5564"/>
                    <a:pt x="978" y="5558"/>
                    <a:pt x="909" y="5564"/>
                  </a:cubicBezTo>
                  <a:cubicBezTo>
                    <a:pt x="875" y="5501"/>
                    <a:pt x="840" y="5432"/>
                    <a:pt x="789" y="5374"/>
                  </a:cubicBezTo>
                  <a:cubicBezTo>
                    <a:pt x="593" y="5121"/>
                    <a:pt x="386" y="4885"/>
                    <a:pt x="282" y="4874"/>
                  </a:cubicBezTo>
                  <a:cubicBezTo>
                    <a:pt x="178" y="4862"/>
                    <a:pt x="213" y="4707"/>
                    <a:pt x="259" y="4534"/>
                  </a:cubicBezTo>
                  <a:cubicBezTo>
                    <a:pt x="294" y="4391"/>
                    <a:pt x="334" y="4126"/>
                    <a:pt x="368" y="3965"/>
                  </a:cubicBezTo>
                  <a:cubicBezTo>
                    <a:pt x="518" y="3988"/>
                    <a:pt x="702" y="3326"/>
                    <a:pt x="702" y="3326"/>
                  </a:cubicBezTo>
                  <a:cubicBezTo>
                    <a:pt x="702" y="3171"/>
                    <a:pt x="576" y="3160"/>
                    <a:pt x="576" y="3033"/>
                  </a:cubicBezTo>
                  <a:cubicBezTo>
                    <a:pt x="576" y="2912"/>
                    <a:pt x="576" y="2699"/>
                    <a:pt x="426" y="2561"/>
                  </a:cubicBezTo>
                  <a:cubicBezTo>
                    <a:pt x="271" y="2423"/>
                    <a:pt x="196" y="2227"/>
                    <a:pt x="288" y="2147"/>
                  </a:cubicBezTo>
                  <a:cubicBezTo>
                    <a:pt x="380" y="2072"/>
                    <a:pt x="305" y="1859"/>
                    <a:pt x="351" y="1876"/>
                  </a:cubicBezTo>
                  <a:cubicBezTo>
                    <a:pt x="397" y="1888"/>
                    <a:pt x="455" y="1738"/>
                    <a:pt x="363" y="1692"/>
                  </a:cubicBezTo>
                  <a:cubicBezTo>
                    <a:pt x="271" y="1646"/>
                    <a:pt x="363" y="1462"/>
                    <a:pt x="288" y="1433"/>
                  </a:cubicBezTo>
                  <a:cubicBezTo>
                    <a:pt x="213" y="1399"/>
                    <a:pt x="0" y="1157"/>
                    <a:pt x="0" y="1076"/>
                  </a:cubicBezTo>
                  <a:cubicBezTo>
                    <a:pt x="0" y="1002"/>
                    <a:pt x="58" y="576"/>
                    <a:pt x="75" y="466"/>
                  </a:cubicBezTo>
                  <a:cubicBezTo>
                    <a:pt x="86" y="363"/>
                    <a:pt x="242" y="346"/>
                    <a:pt x="288" y="346"/>
                  </a:cubicBezTo>
                  <a:cubicBezTo>
                    <a:pt x="334" y="346"/>
                    <a:pt x="518" y="363"/>
                    <a:pt x="576" y="254"/>
                  </a:cubicBezTo>
                  <a:cubicBezTo>
                    <a:pt x="639" y="150"/>
                    <a:pt x="898" y="133"/>
                    <a:pt x="927" y="58"/>
                  </a:cubicBezTo>
                  <a:cubicBezTo>
                    <a:pt x="938" y="29"/>
                    <a:pt x="961" y="12"/>
                    <a:pt x="990" y="0"/>
                  </a:cubicBezTo>
                  <a:cubicBezTo>
                    <a:pt x="1030" y="29"/>
                    <a:pt x="1059" y="58"/>
                    <a:pt x="1071" y="75"/>
                  </a:cubicBezTo>
                  <a:cubicBezTo>
                    <a:pt x="1099" y="127"/>
                    <a:pt x="1053" y="259"/>
                    <a:pt x="1099" y="374"/>
                  </a:cubicBezTo>
                  <a:cubicBezTo>
                    <a:pt x="1151" y="489"/>
                    <a:pt x="1318" y="305"/>
                    <a:pt x="1364" y="472"/>
                  </a:cubicBezTo>
                  <a:cubicBezTo>
                    <a:pt x="1416" y="639"/>
                    <a:pt x="1335" y="720"/>
                    <a:pt x="1335" y="886"/>
                  </a:cubicBezTo>
                  <a:cubicBezTo>
                    <a:pt x="1335" y="1048"/>
                    <a:pt x="1203" y="1030"/>
                    <a:pt x="1232" y="1180"/>
                  </a:cubicBezTo>
                  <a:cubicBezTo>
                    <a:pt x="1266" y="1330"/>
                    <a:pt x="1450" y="1146"/>
                    <a:pt x="1583" y="1048"/>
                  </a:cubicBezTo>
                  <a:cubicBezTo>
                    <a:pt x="1715" y="950"/>
                    <a:pt x="1813" y="967"/>
                    <a:pt x="1859" y="1030"/>
                  </a:cubicBezTo>
                  <a:cubicBezTo>
                    <a:pt x="1911" y="1100"/>
                    <a:pt x="2078" y="1048"/>
                    <a:pt x="2106" y="967"/>
                  </a:cubicBezTo>
                  <a:cubicBezTo>
                    <a:pt x="2141" y="886"/>
                    <a:pt x="2388" y="852"/>
                    <a:pt x="2475" y="950"/>
                  </a:cubicBezTo>
                  <a:cubicBezTo>
                    <a:pt x="2555" y="1048"/>
                    <a:pt x="2636" y="1163"/>
                    <a:pt x="2751" y="1232"/>
                  </a:cubicBezTo>
                  <a:cubicBezTo>
                    <a:pt x="2866" y="1295"/>
                    <a:pt x="2670" y="1658"/>
                    <a:pt x="2785" y="1692"/>
                  </a:cubicBezTo>
                  <a:cubicBezTo>
                    <a:pt x="2901" y="1727"/>
                    <a:pt x="3068" y="1905"/>
                    <a:pt x="3050" y="2106"/>
                  </a:cubicBezTo>
                  <a:cubicBezTo>
                    <a:pt x="3044" y="2193"/>
                    <a:pt x="3065" y="2267"/>
                    <a:pt x="3070" y="2337"/>
                  </a:cubicBezTo>
                  <a:lnTo>
                    <a:pt x="3070" y="2390"/>
                  </a:lnTo>
                </a:path>
              </a:pathLst>
            </a:custGeom>
            <a:grpFill/>
            <a:ln w="28575" cap="flat" cmpd="sng">
              <a:solidFill>
                <a:schemeClr val="bg1"/>
              </a:solidFill>
              <a:round/>
              <a:headEnd/>
              <a:tailEnd/>
            </a:ln>
            <a:effectLst/>
          </p:spPr>
          <p:txBody>
            <a:bodyPr wrap="none" lIns="121853" tIns="60926" rIns="121853" bIns="60926" anchor="ctr"/>
            <a:lstStyle/>
            <a:p>
              <a:endParaRPr lang="en-US"/>
            </a:p>
          </p:txBody>
        </p:sp>
        <p:sp>
          <p:nvSpPr>
            <p:cNvPr id="27" name="Freeform 15"/>
            <p:cNvSpPr>
              <a:spLocks noChangeArrowheads="1"/>
            </p:cNvSpPr>
            <p:nvPr/>
          </p:nvSpPr>
          <p:spPr bwMode="auto">
            <a:xfrm>
              <a:off x="12968277" y="5142689"/>
              <a:ext cx="1601783" cy="2344546"/>
            </a:xfrm>
            <a:custGeom>
              <a:avLst/>
              <a:gdLst>
                <a:gd name="T0" fmla="*/ 442 w 2372"/>
                <a:gd name="T1" fmla="*/ 0 h 3473"/>
                <a:gd name="T2" fmla="*/ 863 w 2372"/>
                <a:gd name="T3" fmla="*/ 71 h 3473"/>
                <a:gd name="T4" fmla="*/ 927 w 2372"/>
                <a:gd name="T5" fmla="*/ 209 h 3473"/>
                <a:gd name="T6" fmla="*/ 956 w 2372"/>
                <a:gd name="T7" fmla="*/ 836 h 3473"/>
                <a:gd name="T8" fmla="*/ 691 w 2372"/>
                <a:gd name="T9" fmla="*/ 1389 h 3473"/>
                <a:gd name="T10" fmla="*/ 886 w 2372"/>
                <a:gd name="T11" fmla="*/ 1746 h 3473"/>
                <a:gd name="T12" fmla="*/ 1422 w 2372"/>
                <a:gd name="T13" fmla="*/ 1832 h 3473"/>
                <a:gd name="T14" fmla="*/ 1686 w 2372"/>
                <a:gd name="T15" fmla="*/ 2177 h 3473"/>
                <a:gd name="T16" fmla="*/ 2118 w 2372"/>
                <a:gd name="T17" fmla="*/ 2488 h 3473"/>
                <a:gd name="T18" fmla="*/ 2222 w 2372"/>
                <a:gd name="T19" fmla="*/ 2954 h 3473"/>
                <a:gd name="T20" fmla="*/ 2049 w 2372"/>
                <a:gd name="T21" fmla="*/ 3184 h 3473"/>
                <a:gd name="T22" fmla="*/ 1922 w 2372"/>
                <a:gd name="T23" fmla="*/ 3288 h 3473"/>
                <a:gd name="T24" fmla="*/ 1733 w 2372"/>
                <a:gd name="T25" fmla="*/ 2805 h 3473"/>
                <a:gd name="T26" fmla="*/ 1571 w 2372"/>
                <a:gd name="T27" fmla="*/ 2638 h 3473"/>
                <a:gd name="T28" fmla="*/ 1456 w 2372"/>
                <a:gd name="T29" fmla="*/ 2292 h 3473"/>
                <a:gd name="T30" fmla="*/ 984 w 2372"/>
                <a:gd name="T31" fmla="*/ 1947 h 3473"/>
                <a:gd name="T32" fmla="*/ 633 w 2372"/>
                <a:gd name="T33" fmla="*/ 1832 h 3473"/>
                <a:gd name="T34" fmla="*/ 242 w 2372"/>
                <a:gd name="T35" fmla="*/ 1711 h 3473"/>
                <a:gd name="T36" fmla="*/ 138 w 2372"/>
                <a:gd name="T37" fmla="*/ 1412 h 3473"/>
                <a:gd name="T38" fmla="*/ 35 w 2372"/>
                <a:gd name="T39" fmla="*/ 882 h 3473"/>
                <a:gd name="T40" fmla="*/ 219 w 2372"/>
                <a:gd name="T41" fmla="*/ 928 h 3473"/>
                <a:gd name="T42" fmla="*/ 300 w 2372"/>
                <a:gd name="T43" fmla="*/ 25 h 3473"/>
                <a:gd name="T44" fmla="*/ 384 w 2372"/>
                <a:gd name="T45" fmla="*/ 0 h 3473"/>
                <a:gd name="T46" fmla="*/ 442 w 2372"/>
                <a:gd name="T47" fmla="*/ 0 h 34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372" h="3473">
                  <a:moveTo>
                    <a:pt x="442" y="0"/>
                  </a:moveTo>
                  <a:cubicBezTo>
                    <a:pt x="602" y="11"/>
                    <a:pt x="804" y="105"/>
                    <a:pt x="863" y="71"/>
                  </a:cubicBezTo>
                  <a:cubicBezTo>
                    <a:pt x="944" y="25"/>
                    <a:pt x="956" y="71"/>
                    <a:pt x="927" y="209"/>
                  </a:cubicBezTo>
                  <a:cubicBezTo>
                    <a:pt x="910" y="347"/>
                    <a:pt x="1111" y="658"/>
                    <a:pt x="956" y="836"/>
                  </a:cubicBezTo>
                  <a:cubicBezTo>
                    <a:pt x="794" y="1021"/>
                    <a:pt x="553" y="1239"/>
                    <a:pt x="691" y="1389"/>
                  </a:cubicBezTo>
                  <a:cubicBezTo>
                    <a:pt x="829" y="1539"/>
                    <a:pt x="691" y="1855"/>
                    <a:pt x="886" y="1746"/>
                  </a:cubicBezTo>
                  <a:cubicBezTo>
                    <a:pt x="1076" y="1631"/>
                    <a:pt x="1410" y="1734"/>
                    <a:pt x="1422" y="1832"/>
                  </a:cubicBezTo>
                  <a:cubicBezTo>
                    <a:pt x="1433" y="1936"/>
                    <a:pt x="1686" y="1993"/>
                    <a:pt x="1686" y="2177"/>
                  </a:cubicBezTo>
                  <a:cubicBezTo>
                    <a:pt x="1686" y="2361"/>
                    <a:pt x="2026" y="2292"/>
                    <a:pt x="2118" y="2488"/>
                  </a:cubicBezTo>
                  <a:cubicBezTo>
                    <a:pt x="2210" y="2684"/>
                    <a:pt x="2371" y="2851"/>
                    <a:pt x="2222" y="2954"/>
                  </a:cubicBezTo>
                  <a:cubicBezTo>
                    <a:pt x="2072" y="3058"/>
                    <a:pt x="2026" y="3046"/>
                    <a:pt x="2049" y="3184"/>
                  </a:cubicBezTo>
                  <a:cubicBezTo>
                    <a:pt x="2072" y="3322"/>
                    <a:pt x="1957" y="3472"/>
                    <a:pt x="1922" y="3288"/>
                  </a:cubicBezTo>
                  <a:cubicBezTo>
                    <a:pt x="1894" y="3104"/>
                    <a:pt x="1629" y="2954"/>
                    <a:pt x="1733" y="2805"/>
                  </a:cubicBezTo>
                  <a:cubicBezTo>
                    <a:pt x="1836" y="2661"/>
                    <a:pt x="1675" y="2546"/>
                    <a:pt x="1571" y="2638"/>
                  </a:cubicBezTo>
                  <a:cubicBezTo>
                    <a:pt x="1468" y="2730"/>
                    <a:pt x="1410" y="2396"/>
                    <a:pt x="1456" y="2292"/>
                  </a:cubicBezTo>
                  <a:cubicBezTo>
                    <a:pt x="1502" y="2189"/>
                    <a:pt x="1203" y="1913"/>
                    <a:pt x="984" y="1947"/>
                  </a:cubicBezTo>
                  <a:cubicBezTo>
                    <a:pt x="771" y="1982"/>
                    <a:pt x="852" y="1757"/>
                    <a:pt x="633" y="1832"/>
                  </a:cubicBezTo>
                  <a:cubicBezTo>
                    <a:pt x="415" y="1913"/>
                    <a:pt x="184" y="1890"/>
                    <a:pt x="242" y="1711"/>
                  </a:cubicBezTo>
                  <a:cubicBezTo>
                    <a:pt x="300" y="1527"/>
                    <a:pt x="231" y="1412"/>
                    <a:pt x="138" y="1412"/>
                  </a:cubicBezTo>
                  <a:cubicBezTo>
                    <a:pt x="46" y="1412"/>
                    <a:pt x="0" y="986"/>
                    <a:pt x="35" y="882"/>
                  </a:cubicBezTo>
                  <a:cubicBezTo>
                    <a:pt x="63" y="808"/>
                    <a:pt x="150" y="986"/>
                    <a:pt x="219" y="928"/>
                  </a:cubicBezTo>
                  <a:cubicBezTo>
                    <a:pt x="288" y="871"/>
                    <a:pt x="150" y="117"/>
                    <a:pt x="300" y="25"/>
                  </a:cubicBezTo>
                  <a:cubicBezTo>
                    <a:pt x="324" y="10"/>
                    <a:pt x="353" y="2"/>
                    <a:pt x="384" y="0"/>
                  </a:cubicBezTo>
                  <a:lnTo>
                    <a:pt x="442" y="0"/>
                  </a:lnTo>
                </a:path>
              </a:pathLst>
            </a:custGeom>
            <a:grpFill/>
            <a:ln w="28575" cap="flat" cmpd="sng">
              <a:solidFill>
                <a:schemeClr val="bg1"/>
              </a:solidFill>
              <a:round/>
              <a:headEnd/>
              <a:tailEnd/>
            </a:ln>
            <a:effectLst/>
          </p:spPr>
          <p:txBody>
            <a:bodyPr wrap="none" lIns="121853" tIns="60926" rIns="121853" bIns="60926" anchor="ctr"/>
            <a:lstStyle/>
            <a:p>
              <a:endParaRPr lang="en-US"/>
            </a:p>
          </p:txBody>
        </p:sp>
        <p:sp>
          <p:nvSpPr>
            <p:cNvPr id="28" name="Freeform 16"/>
            <p:cNvSpPr>
              <a:spLocks noChangeArrowheads="1"/>
            </p:cNvSpPr>
            <p:nvPr/>
          </p:nvSpPr>
          <p:spPr bwMode="auto">
            <a:xfrm>
              <a:off x="13126075" y="6448853"/>
              <a:ext cx="434685" cy="413568"/>
            </a:xfrm>
            <a:custGeom>
              <a:avLst/>
              <a:gdLst>
                <a:gd name="T0" fmla="*/ 23 w 645"/>
                <a:gd name="T1" fmla="*/ 115 h 611"/>
                <a:gd name="T2" fmla="*/ 391 w 645"/>
                <a:gd name="T3" fmla="*/ 529 h 611"/>
                <a:gd name="T4" fmla="*/ 23 w 645"/>
                <a:gd name="T5" fmla="*/ 115 h 611"/>
                <a:gd name="T6" fmla="*/ 23 w 645"/>
                <a:gd name="T7" fmla="*/ 115 h 611"/>
              </a:gdLst>
              <a:ahLst/>
              <a:cxnLst>
                <a:cxn ang="0">
                  <a:pos x="T0" y="T1"/>
                </a:cxn>
                <a:cxn ang="0">
                  <a:pos x="T2" y="T3"/>
                </a:cxn>
                <a:cxn ang="0">
                  <a:pos x="T4" y="T5"/>
                </a:cxn>
                <a:cxn ang="0">
                  <a:pos x="T6" y="T7"/>
                </a:cxn>
              </a:cxnLst>
              <a:rect l="0" t="0" r="r" b="b"/>
              <a:pathLst>
                <a:path w="645" h="611">
                  <a:moveTo>
                    <a:pt x="23" y="115"/>
                  </a:moveTo>
                  <a:cubicBezTo>
                    <a:pt x="0" y="0"/>
                    <a:pt x="644" y="448"/>
                    <a:pt x="391" y="529"/>
                  </a:cubicBezTo>
                  <a:cubicBezTo>
                    <a:pt x="138" y="610"/>
                    <a:pt x="57" y="276"/>
                    <a:pt x="23" y="115"/>
                  </a:cubicBezTo>
                  <a:lnTo>
                    <a:pt x="23" y="115"/>
                  </a:lnTo>
                </a:path>
              </a:pathLst>
            </a:custGeom>
            <a:grpFill/>
            <a:ln w="28575" cap="flat" cmpd="sng">
              <a:solidFill>
                <a:schemeClr val="bg1"/>
              </a:solidFill>
              <a:round/>
              <a:headEnd/>
              <a:tailEnd/>
            </a:ln>
            <a:effectLst/>
          </p:spPr>
          <p:txBody>
            <a:bodyPr wrap="none" lIns="121853" tIns="60926" rIns="121853" bIns="60926" anchor="ctr"/>
            <a:lstStyle/>
            <a:p>
              <a:endParaRPr lang="en-US"/>
            </a:p>
          </p:txBody>
        </p:sp>
        <p:sp>
          <p:nvSpPr>
            <p:cNvPr id="29" name="Freeform 17"/>
            <p:cNvSpPr>
              <a:spLocks noChangeArrowheads="1"/>
            </p:cNvSpPr>
            <p:nvPr/>
          </p:nvSpPr>
          <p:spPr bwMode="auto">
            <a:xfrm>
              <a:off x="13444643" y="6901101"/>
              <a:ext cx="643095" cy="815236"/>
            </a:xfrm>
            <a:custGeom>
              <a:avLst/>
              <a:gdLst>
                <a:gd name="T0" fmla="*/ 196 w 951"/>
                <a:gd name="T1" fmla="*/ 558 h 1209"/>
                <a:gd name="T2" fmla="*/ 173 w 951"/>
                <a:gd name="T3" fmla="*/ 35 h 1209"/>
                <a:gd name="T4" fmla="*/ 754 w 951"/>
                <a:gd name="T5" fmla="*/ 489 h 1209"/>
                <a:gd name="T6" fmla="*/ 904 w 951"/>
                <a:gd name="T7" fmla="*/ 558 h 1209"/>
                <a:gd name="T8" fmla="*/ 489 w 951"/>
                <a:gd name="T9" fmla="*/ 1173 h 1209"/>
                <a:gd name="T10" fmla="*/ 432 w 951"/>
                <a:gd name="T11" fmla="*/ 754 h 1209"/>
                <a:gd name="T12" fmla="*/ 397 w 951"/>
                <a:gd name="T13" fmla="*/ 443 h 1209"/>
                <a:gd name="T14" fmla="*/ 196 w 951"/>
                <a:gd name="T15" fmla="*/ 558 h 1209"/>
                <a:gd name="T16" fmla="*/ 196 w 951"/>
                <a:gd name="T17" fmla="*/ 558 h 1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51" h="1209">
                  <a:moveTo>
                    <a:pt x="196" y="558"/>
                  </a:moveTo>
                  <a:cubicBezTo>
                    <a:pt x="58" y="587"/>
                    <a:pt x="0" y="69"/>
                    <a:pt x="173" y="35"/>
                  </a:cubicBezTo>
                  <a:cubicBezTo>
                    <a:pt x="340" y="0"/>
                    <a:pt x="789" y="351"/>
                    <a:pt x="754" y="489"/>
                  </a:cubicBezTo>
                  <a:cubicBezTo>
                    <a:pt x="720" y="627"/>
                    <a:pt x="858" y="455"/>
                    <a:pt x="904" y="558"/>
                  </a:cubicBezTo>
                  <a:cubicBezTo>
                    <a:pt x="950" y="662"/>
                    <a:pt x="651" y="1208"/>
                    <a:pt x="489" y="1173"/>
                  </a:cubicBezTo>
                  <a:cubicBezTo>
                    <a:pt x="328" y="1139"/>
                    <a:pt x="328" y="858"/>
                    <a:pt x="432" y="754"/>
                  </a:cubicBezTo>
                  <a:cubicBezTo>
                    <a:pt x="535" y="650"/>
                    <a:pt x="409" y="328"/>
                    <a:pt x="397" y="443"/>
                  </a:cubicBezTo>
                  <a:cubicBezTo>
                    <a:pt x="386" y="558"/>
                    <a:pt x="254" y="547"/>
                    <a:pt x="196" y="558"/>
                  </a:cubicBezTo>
                  <a:lnTo>
                    <a:pt x="196" y="558"/>
                  </a:lnTo>
                </a:path>
              </a:pathLst>
            </a:custGeom>
            <a:grpFill/>
            <a:ln w="28575" cap="flat" cmpd="sng">
              <a:solidFill>
                <a:schemeClr val="bg1"/>
              </a:solidFill>
              <a:round/>
              <a:headEnd/>
              <a:tailEnd/>
            </a:ln>
            <a:effectLst/>
          </p:spPr>
          <p:txBody>
            <a:bodyPr wrap="none" lIns="121853" tIns="60926" rIns="121853" bIns="60926" anchor="ctr"/>
            <a:lstStyle/>
            <a:p>
              <a:endParaRPr lang="en-US"/>
            </a:p>
          </p:txBody>
        </p:sp>
        <p:sp>
          <p:nvSpPr>
            <p:cNvPr id="30" name="Freeform 18"/>
            <p:cNvSpPr>
              <a:spLocks noChangeArrowheads="1"/>
            </p:cNvSpPr>
            <p:nvPr/>
          </p:nvSpPr>
          <p:spPr bwMode="auto">
            <a:xfrm>
              <a:off x="12328160" y="7043916"/>
              <a:ext cx="613323" cy="895569"/>
            </a:xfrm>
            <a:custGeom>
              <a:avLst/>
              <a:gdLst>
                <a:gd name="T0" fmla="*/ 0 w 910"/>
                <a:gd name="T1" fmla="*/ 1162 h 1329"/>
                <a:gd name="T2" fmla="*/ 495 w 910"/>
                <a:gd name="T3" fmla="*/ 564 h 1329"/>
                <a:gd name="T4" fmla="*/ 805 w 910"/>
                <a:gd name="T5" fmla="*/ 138 h 1329"/>
                <a:gd name="T6" fmla="*/ 702 w 910"/>
                <a:gd name="T7" fmla="*/ 552 h 1329"/>
                <a:gd name="T8" fmla="*/ 0 w 910"/>
                <a:gd name="T9" fmla="*/ 1202 h 1329"/>
                <a:gd name="T10" fmla="*/ 0 w 910"/>
                <a:gd name="T11" fmla="*/ 1162 h 1329"/>
              </a:gdLst>
              <a:ahLst/>
              <a:cxnLst>
                <a:cxn ang="0">
                  <a:pos x="T0" y="T1"/>
                </a:cxn>
                <a:cxn ang="0">
                  <a:pos x="T2" y="T3"/>
                </a:cxn>
                <a:cxn ang="0">
                  <a:pos x="T4" y="T5"/>
                </a:cxn>
                <a:cxn ang="0">
                  <a:pos x="T6" y="T7"/>
                </a:cxn>
                <a:cxn ang="0">
                  <a:pos x="T8" y="T9"/>
                </a:cxn>
                <a:cxn ang="0">
                  <a:pos x="T10" y="T11"/>
                </a:cxn>
              </a:cxnLst>
              <a:rect l="0" t="0" r="r" b="b"/>
              <a:pathLst>
                <a:path w="910" h="1329">
                  <a:moveTo>
                    <a:pt x="0" y="1162"/>
                  </a:moveTo>
                  <a:cubicBezTo>
                    <a:pt x="38" y="1034"/>
                    <a:pt x="352" y="747"/>
                    <a:pt x="495" y="564"/>
                  </a:cubicBezTo>
                  <a:cubicBezTo>
                    <a:pt x="656" y="357"/>
                    <a:pt x="736" y="0"/>
                    <a:pt x="805" y="138"/>
                  </a:cubicBezTo>
                  <a:cubicBezTo>
                    <a:pt x="874" y="276"/>
                    <a:pt x="909" y="403"/>
                    <a:pt x="702" y="552"/>
                  </a:cubicBezTo>
                  <a:cubicBezTo>
                    <a:pt x="495" y="702"/>
                    <a:pt x="69" y="1328"/>
                    <a:pt x="0" y="1202"/>
                  </a:cubicBezTo>
                  <a:lnTo>
                    <a:pt x="0" y="1162"/>
                  </a:lnTo>
                </a:path>
              </a:pathLst>
            </a:custGeom>
            <a:grpFill/>
            <a:ln w="28575" cap="flat" cmpd="sng">
              <a:solidFill>
                <a:schemeClr val="bg1"/>
              </a:solidFill>
              <a:round/>
              <a:headEnd/>
              <a:tailEnd/>
            </a:ln>
            <a:effectLst/>
          </p:spPr>
          <p:txBody>
            <a:bodyPr wrap="none" lIns="121853" tIns="60926" rIns="121853" bIns="60926" anchor="ctr"/>
            <a:lstStyle/>
            <a:p>
              <a:endParaRPr lang="en-US"/>
            </a:p>
          </p:txBody>
        </p:sp>
        <p:sp>
          <p:nvSpPr>
            <p:cNvPr id="31" name="Freeform 19"/>
            <p:cNvSpPr>
              <a:spLocks noChangeArrowheads="1"/>
            </p:cNvSpPr>
            <p:nvPr/>
          </p:nvSpPr>
          <p:spPr bwMode="auto">
            <a:xfrm>
              <a:off x="14013309" y="7377152"/>
              <a:ext cx="276887" cy="276703"/>
            </a:xfrm>
            <a:custGeom>
              <a:avLst/>
              <a:gdLst>
                <a:gd name="T0" fmla="*/ 35 w 410"/>
                <a:gd name="T1" fmla="*/ 299 h 408"/>
                <a:gd name="T2" fmla="*/ 323 w 410"/>
                <a:gd name="T3" fmla="*/ 115 h 408"/>
                <a:gd name="T4" fmla="*/ 35 w 410"/>
                <a:gd name="T5" fmla="*/ 299 h 408"/>
                <a:gd name="T6" fmla="*/ 35 w 410"/>
                <a:gd name="T7" fmla="*/ 299 h 408"/>
              </a:gdLst>
              <a:ahLst/>
              <a:cxnLst>
                <a:cxn ang="0">
                  <a:pos x="T0" y="T1"/>
                </a:cxn>
                <a:cxn ang="0">
                  <a:pos x="T2" y="T3"/>
                </a:cxn>
                <a:cxn ang="0">
                  <a:pos x="T4" y="T5"/>
                </a:cxn>
                <a:cxn ang="0">
                  <a:pos x="T6" y="T7"/>
                </a:cxn>
              </a:cxnLst>
              <a:rect l="0" t="0" r="r" b="b"/>
              <a:pathLst>
                <a:path w="410" h="408">
                  <a:moveTo>
                    <a:pt x="35" y="299"/>
                  </a:moveTo>
                  <a:cubicBezTo>
                    <a:pt x="0" y="213"/>
                    <a:pt x="231" y="0"/>
                    <a:pt x="323" y="115"/>
                  </a:cubicBezTo>
                  <a:cubicBezTo>
                    <a:pt x="409" y="230"/>
                    <a:pt x="81" y="407"/>
                    <a:pt x="35" y="299"/>
                  </a:cubicBezTo>
                  <a:lnTo>
                    <a:pt x="35" y="299"/>
                  </a:lnTo>
                </a:path>
              </a:pathLst>
            </a:custGeom>
            <a:grpFill/>
            <a:ln w="28575" cap="flat" cmpd="sng">
              <a:solidFill>
                <a:schemeClr val="bg1"/>
              </a:solidFill>
              <a:round/>
              <a:headEnd/>
              <a:tailEnd/>
            </a:ln>
            <a:effectLst/>
          </p:spPr>
          <p:txBody>
            <a:bodyPr wrap="none" lIns="121853" tIns="60926" rIns="121853" bIns="60926" anchor="ctr"/>
            <a:lstStyle/>
            <a:p>
              <a:endParaRPr lang="en-US"/>
            </a:p>
          </p:txBody>
        </p:sp>
        <p:sp>
          <p:nvSpPr>
            <p:cNvPr id="32" name="Freeform 20"/>
            <p:cNvSpPr>
              <a:spLocks noChangeArrowheads="1"/>
            </p:cNvSpPr>
            <p:nvPr/>
          </p:nvSpPr>
          <p:spPr bwMode="auto">
            <a:xfrm>
              <a:off x="13474416" y="7415830"/>
              <a:ext cx="1289169" cy="1210953"/>
            </a:xfrm>
            <a:custGeom>
              <a:avLst/>
              <a:gdLst>
                <a:gd name="T0" fmla="*/ 1909 w 1910"/>
                <a:gd name="T1" fmla="*/ 990 h 1796"/>
                <a:gd name="T2" fmla="*/ 1865 w 1910"/>
                <a:gd name="T3" fmla="*/ 1133 h 1796"/>
                <a:gd name="T4" fmla="*/ 1451 w 1910"/>
                <a:gd name="T5" fmla="*/ 1306 h 1796"/>
                <a:gd name="T6" fmla="*/ 1462 w 1910"/>
                <a:gd name="T7" fmla="*/ 1795 h 1796"/>
                <a:gd name="T8" fmla="*/ 1065 w 1910"/>
                <a:gd name="T9" fmla="*/ 1588 h 1796"/>
                <a:gd name="T10" fmla="*/ 743 w 1910"/>
                <a:gd name="T11" fmla="*/ 926 h 1796"/>
                <a:gd name="T12" fmla="*/ 455 w 1910"/>
                <a:gd name="T13" fmla="*/ 1030 h 1796"/>
                <a:gd name="T14" fmla="*/ 115 w 1910"/>
                <a:gd name="T15" fmla="*/ 1214 h 1796"/>
                <a:gd name="T16" fmla="*/ 259 w 1910"/>
                <a:gd name="T17" fmla="*/ 811 h 1796"/>
                <a:gd name="T18" fmla="*/ 708 w 1910"/>
                <a:gd name="T19" fmla="*/ 546 h 1796"/>
                <a:gd name="T20" fmla="*/ 1054 w 1910"/>
                <a:gd name="T21" fmla="*/ 627 h 1796"/>
                <a:gd name="T22" fmla="*/ 1278 w 1910"/>
                <a:gd name="T23" fmla="*/ 454 h 1796"/>
                <a:gd name="T24" fmla="*/ 1497 w 1910"/>
                <a:gd name="T25" fmla="*/ 253 h 1796"/>
                <a:gd name="T26" fmla="*/ 1773 w 1910"/>
                <a:gd name="T27" fmla="*/ 276 h 1796"/>
                <a:gd name="T28" fmla="*/ 1909 w 1910"/>
                <a:gd name="T29" fmla="*/ 978 h 1796"/>
                <a:gd name="T30" fmla="*/ 1909 w 1910"/>
                <a:gd name="T31" fmla="*/ 990 h 1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10" h="1796">
                  <a:moveTo>
                    <a:pt x="1909" y="990"/>
                  </a:moveTo>
                  <a:cubicBezTo>
                    <a:pt x="1909" y="1048"/>
                    <a:pt x="1896" y="1097"/>
                    <a:pt x="1865" y="1133"/>
                  </a:cubicBezTo>
                  <a:cubicBezTo>
                    <a:pt x="1727" y="1294"/>
                    <a:pt x="1462" y="1179"/>
                    <a:pt x="1451" y="1306"/>
                  </a:cubicBezTo>
                  <a:cubicBezTo>
                    <a:pt x="1439" y="1427"/>
                    <a:pt x="1589" y="1795"/>
                    <a:pt x="1462" y="1795"/>
                  </a:cubicBezTo>
                  <a:cubicBezTo>
                    <a:pt x="1336" y="1795"/>
                    <a:pt x="1324" y="1634"/>
                    <a:pt x="1065" y="1588"/>
                  </a:cubicBezTo>
                  <a:cubicBezTo>
                    <a:pt x="800" y="1542"/>
                    <a:pt x="938" y="961"/>
                    <a:pt x="743" y="926"/>
                  </a:cubicBezTo>
                  <a:cubicBezTo>
                    <a:pt x="547" y="892"/>
                    <a:pt x="593" y="1041"/>
                    <a:pt x="455" y="1030"/>
                  </a:cubicBezTo>
                  <a:cubicBezTo>
                    <a:pt x="317" y="1018"/>
                    <a:pt x="248" y="1202"/>
                    <a:pt x="115" y="1214"/>
                  </a:cubicBezTo>
                  <a:cubicBezTo>
                    <a:pt x="0" y="1220"/>
                    <a:pt x="92" y="857"/>
                    <a:pt x="259" y="811"/>
                  </a:cubicBezTo>
                  <a:cubicBezTo>
                    <a:pt x="432" y="765"/>
                    <a:pt x="593" y="466"/>
                    <a:pt x="708" y="546"/>
                  </a:cubicBezTo>
                  <a:cubicBezTo>
                    <a:pt x="823" y="627"/>
                    <a:pt x="1065" y="765"/>
                    <a:pt x="1054" y="627"/>
                  </a:cubicBezTo>
                  <a:cubicBezTo>
                    <a:pt x="1042" y="489"/>
                    <a:pt x="1255" y="627"/>
                    <a:pt x="1278" y="454"/>
                  </a:cubicBezTo>
                  <a:cubicBezTo>
                    <a:pt x="1301" y="287"/>
                    <a:pt x="1600" y="420"/>
                    <a:pt x="1497" y="253"/>
                  </a:cubicBezTo>
                  <a:cubicBezTo>
                    <a:pt x="1393" y="81"/>
                    <a:pt x="1773" y="0"/>
                    <a:pt x="1773" y="276"/>
                  </a:cubicBezTo>
                  <a:cubicBezTo>
                    <a:pt x="1773" y="482"/>
                    <a:pt x="1906" y="777"/>
                    <a:pt x="1909" y="978"/>
                  </a:cubicBezTo>
                  <a:lnTo>
                    <a:pt x="1909" y="990"/>
                  </a:lnTo>
                </a:path>
              </a:pathLst>
            </a:custGeom>
            <a:grpFill/>
            <a:ln w="28575" cap="flat" cmpd="sng">
              <a:solidFill>
                <a:schemeClr val="bg1"/>
              </a:solidFill>
              <a:round/>
              <a:headEnd/>
              <a:tailEnd/>
            </a:ln>
            <a:effectLst/>
          </p:spPr>
          <p:txBody>
            <a:bodyPr wrap="none" lIns="121853" tIns="60926" rIns="121853" bIns="60926" anchor="ctr"/>
            <a:lstStyle/>
            <a:p>
              <a:endParaRPr lang="en-US"/>
            </a:p>
          </p:txBody>
        </p:sp>
        <p:sp>
          <p:nvSpPr>
            <p:cNvPr id="33" name="Freeform 22"/>
            <p:cNvSpPr>
              <a:spLocks noChangeArrowheads="1"/>
            </p:cNvSpPr>
            <p:nvPr/>
          </p:nvSpPr>
          <p:spPr bwMode="auto">
            <a:xfrm>
              <a:off x="7385853" y="10236427"/>
              <a:ext cx="196502" cy="315383"/>
            </a:xfrm>
            <a:custGeom>
              <a:avLst/>
              <a:gdLst>
                <a:gd name="T0" fmla="*/ 23 w 289"/>
                <a:gd name="T1" fmla="*/ 178 h 467"/>
                <a:gd name="T2" fmla="*/ 208 w 289"/>
                <a:gd name="T3" fmla="*/ 397 h 467"/>
                <a:gd name="T4" fmla="*/ 23 w 289"/>
                <a:gd name="T5" fmla="*/ 178 h 467"/>
                <a:gd name="T6" fmla="*/ 23 w 289"/>
                <a:gd name="T7" fmla="*/ 178 h 467"/>
              </a:gdLst>
              <a:ahLst/>
              <a:cxnLst>
                <a:cxn ang="0">
                  <a:pos x="T0" y="T1"/>
                </a:cxn>
                <a:cxn ang="0">
                  <a:pos x="T2" y="T3"/>
                </a:cxn>
                <a:cxn ang="0">
                  <a:pos x="T4" y="T5"/>
                </a:cxn>
                <a:cxn ang="0">
                  <a:pos x="T6" y="T7"/>
                </a:cxn>
              </a:cxnLst>
              <a:rect l="0" t="0" r="r" b="b"/>
              <a:pathLst>
                <a:path w="289" h="467">
                  <a:moveTo>
                    <a:pt x="23" y="178"/>
                  </a:moveTo>
                  <a:cubicBezTo>
                    <a:pt x="92" y="0"/>
                    <a:pt x="288" y="328"/>
                    <a:pt x="208" y="397"/>
                  </a:cubicBezTo>
                  <a:cubicBezTo>
                    <a:pt x="127" y="466"/>
                    <a:pt x="0" y="235"/>
                    <a:pt x="23" y="178"/>
                  </a:cubicBezTo>
                  <a:lnTo>
                    <a:pt x="23" y="178"/>
                  </a:lnTo>
                </a:path>
              </a:pathLst>
            </a:custGeom>
            <a:grpFill/>
            <a:ln w="28575" cap="flat" cmpd="sng">
              <a:solidFill>
                <a:schemeClr val="bg1"/>
              </a:solidFill>
              <a:round/>
              <a:headEnd/>
              <a:tailEnd/>
            </a:ln>
            <a:effectLst/>
          </p:spPr>
          <p:txBody>
            <a:bodyPr wrap="none" lIns="121853" tIns="60926" rIns="121853" bIns="60926" anchor="ctr"/>
            <a:lstStyle/>
            <a:p>
              <a:endParaRPr lang="en-US"/>
            </a:p>
          </p:txBody>
        </p:sp>
        <p:sp>
          <p:nvSpPr>
            <p:cNvPr id="34" name="Freeform 23"/>
            <p:cNvSpPr>
              <a:spLocks noChangeArrowheads="1"/>
            </p:cNvSpPr>
            <p:nvPr/>
          </p:nvSpPr>
          <p:spPr bwMode="auto">
            <a:xfrm>
              <a:off x="9728983" y="10760081"/>
              <a:ext cx="199479" cy="229100"/>
            </a:xfrm>
            <a:custGeom>
              <a:avLst/>
              <a:gdLst>
                <a:gd name="T0" fmla="*/ 293 w 294"/>
                <a:gd name="T1" fmla="*/ 104 h 341"/>
                <a:gd name="T2" fmla="*/ 86 w 294"/>
                <a:gd name="T3" fmla="*/ 196 h 341"/>
                <a:gd name="T4" fmla="*/ 293 w 294"/>
                <a:gd name="T5" fmla="*/ 104 h 341"/>
                <a:gd name="T6" fmla="*/ 293 w 294"/>
                <a:gd name="T7" fmla="*/ 104 h 341"/>
              </a:gdLst>
              <a:ahLst/>
              <a:cxnLst>
                <a:cxn ang="0">
                  <a:pos x="T0" y="T1"/>
                </a:cxn>
                <a:cxn ang="0">
                  <a:pos x="T2" y="T3"/>
                </a:cxn>
                <a:cxn ang="0">
                  <a:pos x="T4" y="T5"/>
                </a:cxn>
                <a:cxn ang="0">
                  <a:pos x="T6" y="T7"/>
                </a:cxn>
              </a:cxnLst>
              <a:rect l="0" t="0" r="r" b="b"/>
              <a:pathLst>
                <a:path w="294" h="341">
                  <a:moveTo>
                    <a:pt x="293" y="104"/>
                  </a:moveTo>
                  <a:cubicBezTo>
                    <a:pt x="293" y="207"/>
                    <a:pt x="178" y="340"/>
                    <a:pt x="86" y="196"/>
                  </a:cubicBezTo>
                  <a:cubicBezTo>
                    <a:pt x="0" y="46"/>
                    <a:pt x="293" y="0"/>
                    <a:pt x="293" y="104"/>
                  </a:cubicBezTo>
                  <a:lnTo>
                    <a:pt x="293" y="104"/>
                  </a:lnTo>
                </a:path>
              </a:pathLst>
            </a:custGeom>
            <a:grpFill/>
            <a:ln w="28575" cap="flat" cmpd="sng">
              <a:solidFill>
                <a:schemeClr val="bg1"/>
              </a:solidFill>
              <a:round/>
              <a:headEnd/>
              <a:tailEnd/>
            </a:ln>
            <a:effectLst/>
          </p:spPr>
          <p:txBody>
            <a:bodyPr wrap="none" lIns="121853" tIns="60926" rIns="121853" bIns="60926" anchor="ctr"/>
            <a:lstStyle/>
            <a:p>
              <a:endParaRPr lang="en-US"/>
            </a:p>
          </p:txBody>
        </p:sp>
        <p:sp>
          <p:nvSpPr>
            <p:cNvPr id="35" name="Freeform 24"/>
            <p:cNvSpPr>
              <a:spLocks noChangeArrowheads="1"/>
            </p:cNvSpPr>
            <p:nvPr/>
          </p:nvSpPr>
          <p:spPr bwMode="auto">
            <a:xfrm>
              <a:off x="7010715" y="9617561"/>
              <a:ext cx="267956" cy="377866"/>
            </a:xfrm>
            <a:custGeom>
              <a:avLst/>
              <a:gdLst>
                <a:gd name="T0" fmla="*/ 17 w 398"/>
                <a:gd name="T1" fmla="*/ 110 h 560"/>
                <a:gd name="T2" fmla="*/ 259 w 398"/>
                <a:gd name="T3" fmla="*/ 421 h 560"/>
                <a:gd name="T4" fmla="*/ 17 w 398"/>
                <a:gd name="T5" fmla="*/ 110 h 560"/>
                <a:gd name="T6" fmla="*/ 17 w 398"/>
                <a:gd name="T7" fmla="*/ 110 h 560"/>
              </a:gdLst>
              <a:ahLst/>
              <a:cxnLst>
                <a:cxn ang="0">
                  <a:pos x="T0" y="T1"/>
                </a:cxn>
                <a:cxn ang="0">
                  <a:pos x="T2" y="T3"/>
                </a:cxn>
                <a:cxn ang="0">
                  <a:pos x="T4" y="T5"/>
                </a:cxn>
                <a:cxn ang="0">
                  <a:pos x="T6" y="T7"/>
                </a:cxn>
              </a:cxnLst>
              <a:rect l="0" t="0" r="r" b="b"/>
              <a:pathLst>
                <a:path w="398" h="560">
                  <a:moveTo>
                    <a:pt x="17" y="110"/>
                  </a:moveTo>
                  <a:cubicBezTo>
                    <a:pt x="40" y="0"/>
                    <a:pt x="397" y="282"/>
                    <a:pt x="259" y="421"/>
                  </a:cubicBezTo>
                  <a:cubicBezTo>
                    <a:pt x="121" y="559"/>
                    <a:pt x="0" y="225"/>
                    <a:pt x="17" y="110"/>
                  </a:cubicBezTo>
                  <a:lnTo>
                    <a:pt x="17" y="110"/>
                  </a:lnTo>
                </a:path>
              </a:pathLst>
            </a:custGeom>
            <a:grpFill/>
            <a:ln w="28575" cap="flat" cmpd="sng">
              <a:solidFill>
                <a:schemeClr val="bg1"/>
              </a:solidFill>
              <a:round/>
              <a:headEnd/>
              <a:tailEnd/>
            </a:ln>
            <a:effectLst/>
          </p:spPr>
          <p:txBody>
            <a:bodyPr wrap="none" lIns="121853" tIns="60926" rIns="121853" bIns="60926" anchor="ctr"/>
            <a:lstStyle/>
            <a:p>
              <a:endParaRPr lang="en-US"/>
            </a:p>
          </p:txBody>
        </p:sp>
        <p:sp>
          <p:nvSpPr>
            <p:cNvPr id="36" name="Freeform 25"/>
            <p:cNvSpPr>
              <a:spLocks noChangeArrowheads="1"/>
            </p:cNvSpPr>
            <p:nvPr/>
          </p:nvSpPr>
          <p:spPr bwMode="auto">
            <a:xfrm>
              <a:off x="12554433" y="9564006"/>
              <a:ext cx="1854852" cy="2064868"/>
            </a:xfrm>
            <a:custGeom>
              <a:avLst/>
              <a:gdLst>
                <a:gd name="T0" fmla="*/ 449 w 2747"/>
                <a:gd name="T1" fmla="*/ 2146 h 3062"/>
                <a:gd name="T2" fmla="*/ 208 w 2747"/>
                <a:gd name="T3" fmla="*/ 1761 h 3062"/>
                <a:gd name="T4" fmla="*/ 518 w 2747"/>
                <a:gd name="T5" fmla="*/ 1019 h 3062"/>
                <a:gd name="T6" fmla="*/ 789 w 2747"/>
                <a:gd name="T7" fmla="*/ 443 h 3062"/>
                <a:gd name="T8" fmla="*/ 1261 w 2747"/>
                <a:gd name="T9" fmla="*/ 247 h 3062"/>
                <a:gd name="T10" fmla="*/ 2233 w 2747"/>
                <a:gd name="T11" fmla="*/ 351 h 3062"/>
                <a:gd name="T12" fmla="*/ 2642 w 2747"/>
                <a:gd name="T13" fmla="*/ 190 h 3062"/>
                <a:gd name="T14" fmla="*/ 1969 w 2747"/>
                <a:gd name="T15" fmla="*/ 593 h 3062"/>
                <a:gd name="T16" fmla="*/ 685 w 2747"/>
                <a:gd name="T17" fmla="*/ 880 h 3062"/>
                <a:gd name="T18" fmla="*/ 1169 w 2747"/>
                <a:gd name="T19" fmla="*/ 1254 h 3062"/>
                <a:gd name="T20" fmla="*/ 1957 w 2747"/>
                <a:gd name="T21" fmla="*/ 1030 h 3062"/>
                <a:gd name="T22" fmla="*/ 1376 w 2747"/>
                <a:gd name="T23" fmla="*/ 1450 h 3062"/>
                <a:gd name="T24" fmla="*/ 1502 w 2747"/>
                <a:gd name="T25" fmla="*/ 1772 h 3062"/>
                <a:gd name="T26" fmla="*/ 1577 w 2747"/>
                <a:gd name="T27" fmla="*/ 2216 h 3062"/>
                <a:gd name="T28" fmla="*/ 1560 w 2747"/>
                <a:gd name="T29" fmla="*/ 2515 h 3062"/>
                <a:gd name="T30" fmla="*/ 1203 w 2747"/>
                <a:gd name="T31" fmla="*/ 2469 h 3062"/>
                <a:gd name="T32" fmla="*/ 1008 w 2747"/>
                <a:gd name="T33" fmla="*/ 2077 h 3062"/>
                <a:gd name="T34" fmla="*/ 754 w 2747"/>
                <a:gd name="T35" fmla="*/ 1922 h 3062"/>
                <a:gd name="T36" fmla="*/ 800 w 2747"/>
                <a:gd name="T37" fmla="*/ 2630 h 3062"/>
                <a:gd name="T38" fmla="*/ 610 w 2747"/>
                <a:gd name="T39" fmla="*/ 3010 h 3062"/>
                <a:gd name="T40" fmla="*/ 564 w 2747"/>
                <a:gd name="T41" fmla="*/ 2561 h 3062"/>
                <a:gd name="T42" fmla="*/ 449 w 2747"/>
                <a:gd name="T43" fmla="*/ 2146 h 3062"/>
                <a:gd name="T44" fmla="*/ 449 w 2747"/>
                <a:gd name="T45" fmla="*/ 2146 h 30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747" h="3062">
                  <a:moveTo>
                    <a:pt x="449" y="2146"/>
                  </a:moveTo>
                  <a:cubicBezTo>
                    <a:pt x="277" y="2135"/>
                    <a:pt x="0" y="2089"/>
                    <a:pt x="208" y="1761"/>
                  </a:cubicBezTo>
                  <a:cubicBezTo>
                    <a:pt x="415" y="1427"/>
                    <a:pt x="415" y="1076"/>
                    <a:pt x="518" y="1019"/>
                  </a:cubicBezTo>
                  <a:cubicBezTo>
                    <a:pt x="616" y="961"/>
                    <a:pt x="576" y="478"/>
                    <a:pt x="789" y="443"/>
                  </a:cubicBezTo>
                  <a:cubicBezTo>
                    <a:pt x="1008" y="408"/>
                    <a:pt x="996" y="155"/>
                    <a:pt x="1261" y="247"/>
                  </a:cubicBezTo>
                  <a:cubicBezTo>
                    <a:pt x="1526" y="339"/>
                    <a:pt x="2038" y="478"/>
                    <a:pt x="2233" y="351"/>
                  </a:cubicBezTo>
                  <a:cubicBezTo>
                    <a:pt x="2429" y="224"/>
                    <a:pt x="2746" y="0"/>
                    <a:pt x="2642" y="190"/>
                  </a:cubicBezTo>
                  <a:cubicBezTo>
                    <a:pt x="2538" y="385"/>
                    <a:pt x="2245" y="719"/>
                    <a:pt x="1969" y="593"/>
                  </a:cubicBezTo>
                  <a:cubicBezTo>
                    <a:pt x="1692" y="466"/>
                    <a:pt x="743" y="524"/>
                    <a:pt x="685" y="880"/>
                  </a:cubicBezTo>
                  <a:cubicBezTo>
                    <a:pt x="628" y="1231"/>
                    <a:pt x="1111" y="1462"/>
                    <a:pt x="1169" y="1254"/>
                  </a:cubicBezTo>
                  <a:cubicBezTo>
                    <a:pt x="1226" y="1053"/>
                    <a:pt x="1900" y="915"/>
                    <a:pt x="1957" y="1030"/>
                  </a:cubicBezTo>
                  <a:cubicBezTo>
                    <a:pt x="2015" y="1139"/>
                    <a:pt x="1537" y="1416"/>
                    <a:pt x="1376" y="1450"/>
                  </a:cubicBezTo>
                  <a:cubicBezTo>
                    <a:pt x="1215" y="1485"/>
                    <a:pt x="1330" y="1657"/>
                    <a:pt x="1502" y="1772"/>
                  </a:cubicBezTo>
                  <a:cubicBezTo>
                    <a:pt x="1669" y="1887"/>
                    <a:pt x="1456" y="2077"/>
                    <a:pt x="1577" y="2216"/>
                  </a:cubicBezTo>
                  <a:cubicBezTo>
                    <a:pt x="1704" y="2354"/>
                    <a:pt x="1738" y="2457"/>
                    <a:pt x="1560" y="2515"/>
                  </a:cubicBezTo>
                  <a:cubicBezTo>
                    <a:pt x="1376" y="2572"/>
                    <a:pt x="1203" y="2687"/>
                    <a:pt x="1203" y="2469"/>
                  </a:cubicBezTo>
                  <a:cubicBezTo>
                    <a:pt x="1203" y="2250"/>
                    <a:pt x="904" y="2273"/>
                    <a:pt x="1008" y="2077"/>
                  </a:cubicBezTo>
                  <a:cubicBezTo>
                    <a:pt x="1111" y="1887"/>
                    <a:pt x="800" y="1795"/>
                    <a:pt x="754" y="1922"/>
                  </a:cubicBezTo>
                  <a:cubicBezTo>
                    <a:pt x="708" y="2043"/>
                    <a:pt x="697" y="2549"/>
                    <a:pt x="800" y="2630"/>
                  </a:cubicBezTo>
                  <a:cubicBezTo>
                    <a:pt x="904" y="2710"/>
                    <a:pt x="789" y="2941"/>
                    <a:pt x="610" y="3010"/>
                  </a:cubicBezTo>
                  <a:cubicBezTo>
                    <a:pt x="461" y="3061"/>
                    <a:pt x="530" y="2710"/>
                    <a:pt x="564" y="2561"/>
                  </a:cubicBezTo>
                  <a:cubicBezTo>
                    <a:pt x="593" y="2411"/>
                    <a:pt x="616" y="2158"/>
                    <a:pt x="449" y="2146"/>
                  </a:cubicBezTo>
                  <a:lnTo>
                    <a:pt x="449" y="2146"/>
                  </a:lnTo>
                </a:path>
              </a:pathLst>
            </a:custGeom>
            <a:grpFill/>
            <a:ln w="28575" cap="flat" cmpd="sng">
              <a:solidFill>
                <a:schemeClr val="bg1"/>
              </a:solidFill>
              <a:round/>
              <a:headEnd/>
              <a:tailEnd/>
            </a:ln>
            <a:effectLst/>
          </p:spPr>
          <p:txBody>
            <a:bodyPr wrap="none" lIns="121853" tIns="60926" rIns="121853" bIns="60926" anchor="ctr"/>
            <a:lstStyle/>
            <a:p>
              <a:endParaRPr lang="en-US"/>
            </a:p>
          </p:txBody>
        </p:sp>
        <p:sp>
          <p:nvSpPr>
            <p:cNvPr id="37" name="Freeform 26"/>
            <p:cNvSpPr>
              <a:spLocks noChangeArrowheads="1"/>
            </p:cNvSpPr>
            <p:nvPr/>
          </p:nvSpPr>
          <p:spPr bwMode="auto">
            <a:xfrm>
              <a:off x="6567098" y="8576201"/>
              <a:ext cx="2977292" cy="3082424"/>
            </a:xfrm>
            <a:custGeom>
              <a:avLst/>
              <a:gdLst>
                <a:gd name="T0" fmla="*/ 78 w 4409"/>
                <a:gd name="T1" fmla="*/ 0 h 4570"/>
                <a:gd name="T2" fmla="*/ 518 w 4409"/>
                <a:gd name="T3" fmla="*/ 190 h 4570"/>
                <a:gd name="T4" fmla="*/ 1076 w 4409"/>
                <a:gd name="T5" fmla="*/ 455 h 4570"/>
                <a:gd name="T6" fmla="*/ 1727 w 4409"/>
                <a:gd name="T7" fmla="*/ 1036 h 4570"/>
                <a:gd name="T8" fmla="*/ 2060 w 4409"/>
                <a:gd name="T9" fmla="*/ 1370 h 4570"/>
                <a:gd name="T10" fmla="*/ 2360 w 4409"/>
                <a:gd name="T11" fmla="*/ 1496 h 4570"/>
                <a:gd name="T12" fmla="*/ 2601 w 4409"/>
                <a:gd name="T13" fmla="*/ 1606 h 4570"/>
                <a:gd name="T14" fmla="*/ 2791 w 4409"/>
                <a:gd name="T15" fmla="*/ 1801 h 4570"/>
                <a:gd name="T16" fmla="*/ 2998 w 4409"/>
                <a:gd name="T17" fmla="*/ 1974 h 4570"/>
                <a:gd name="T18" fmla="*/ 3194 w 4409"/>
                <a:gd name="T19" fmla="*/ 2331 h 4570"/>
                <a:gd name="T20" fmla="*/ 3275 w 4409"/>
                <a:gd name="T21" fmla="*/ 2601 h 4570"/>
                <a:gd name="T22" fmla="*/ 3614 w 4409"/>
                <a:gd name="T23" fmla="*/ 2947 h 4570"/>
                <a:gd name="T24" fmla="*/ 3856 w 4409"/>
                <a:gd name="T25" fmla="*/ 3154 h 4570"/>
                <a:gd name="T26" fmla="*/ 4098 w 4409"/>
                <a:gd name="T27" fmla="*/ 3223 h 4570"/>
                <a:gd name="T28" fmla="*/ 3948 w 4409"/>
                <a:gd name="T29" fmla="*/ 3039 h 4570"/>
                <a:gd name="T30" fmla="*/ 3994 w 4409"/>
                <a:gd name="T31" fmla="*/ 2866 h 4570"/>
                <a:gd name="T32" fmla="*/ 4316 w 4409"/>
                <a:gd name="T33" fmla="*/ 3177 h 4570"/>
                <a:gd name="T34" fmla="*/ 4305 w 4409"/>
                <a:gd name="T35" fmla="*/ 3418 h 4570"/>
                <a:gd name="T36" fmla="*/ 4144 w 4409"/>
                <a:gd name="T37" fmla="*/ 3505 h 4570"/>
                <a:gd name="T38" fmla="*/ 4086 w 4409"/>
                <a:gd name="T39" fmla="*/ 3908 h 4570"/>
                <a:gd name="T40" fmla="*/ 3948 w 4409"/>
                <a:gd name="T41" fmla="*/ 4483 h 4570"/>
                <a:gd name="T42" fmla="*/ 3539 w 4409"/>
                <a:gd name="T43" fmla="*/ 4472 h 4570"/>
                <a:gd name="T44" fmla="*/ 3344 w 4409"/>
                <a:gd name="T45" fmla="*/ 4276 h 4570"/>
                <a:gd name="T46" fmla="*/ 2642 w 4409"/>
                <a:gd name="T47" fmla="*/ 3666 h 4570"/>
                <a:gd name="T48" fmla="*/ 2083 w 4409"/>
                <a:gd name="T49" fmla="*/ 3004 h 4570"/>
                <a:gd name="T50" fmla="*/ 1491 w 4409"/>
                <a:gd name="T51" fmla="*/ 2112 h 4570"/>
                <a:gd name="T52" fmla="*/ 1065 w 4409"/>
                <a:gd name="T53" fmla="*/ 1335 h 4570"/>
                <a:gd name="T54" fmla="*/ 541 w 4409"/>
                <a:gd name="T55" fmla="*/ 783 h 4570"/>
                <a:gd name="T56" fmla="*/ 0 w 4409"/>
                <a:gd name="T57" fmla="*/ 121 h 4570"/>
                <a:gd name="T58" fmla="*/ 0 w 4409"/>
                <a:gd name="T59" fmla="*/ 87 h 4570"/>
                <a:gd name="T60" fmla="*/ 12 w 4409"/>
                <a:gd name="T61" fmla="*/ 41 h 4570"/>
                <a:gd name="T62" fmla="*/ 49 w 4409"/>
                <a:gd name="T63" fmla="*/ 0 h 4570"/>
                <a:gd name="T64" fmla="*/ 78 w 4409"/>
                <a:gd name="T65" fmla="*/ 0 h 45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09" h="4570">
                  <a:moveTo>
                    <a:pt x="78" y="0"/>
                  </a:moveTo>
                  <a:cubicBezTo>
                    <a:pt x="157" y="22"/>
                    <a:pt x="284" y="199"/>
                    <a:pt x="518" y="190"/>
                  </a:cubicBezTo>
                  <a:cubicBezTo>
                    <a:pt x="823" y="179"/>
                    <a:pt x="1007" y="259"/>
                    <a:pt x="1076" y="455"/>
                  </a:cubicBezTo>
                  <a:cubicBezTo>
                    <a:pt x="1145" y="645"/>
                    <a:pt x="1675" y="892"/>
                    <a:pt x="1727" y="1036"/>
                  </a:cubicBezTo>
                  <a:cubicBezTo>
                    <a:pt x="1796" y="1220"/>
                    <a:pt x="1980" y="1404"/>
                    <a:pt x="2060" y="1370"/>
                  </a:cubicBezTo>
                  <a:cubicBezTo>
                    <a:pt x="2141" y="1335"/>
                    <a:pt x="2268" y="1393"/>
                    <a:pt x="2360" y="1496"/>
                  </a:cubicBezTo>
                  <a:cubicBezTo>
                    <a:pt x="2452" y="1600"/>
                    <a:pt x="2498" y="1473"/>
                    <a:pt x="2601" y="1606"/>
                  </a:cubicBezTo>
                  <a:cubicBezTo>
                    <a:pt x="2699" y="1744"/>
                    <a:pt x="2791" y="1686"/>
                    <a:pt x="2791" y="1801"/>
                  </a:cubicBezTo>
                  <a:cubicBezTo>
                    <a:pt x="2791" y="1917"/>
                    <a:pt x="2998" y="1836"/>
                    <a:pt x="2998" y="1974"/>
                  </a:cubicBezTo>
                  <a:cubicBezTo>
                    <a:pt x="2998" y="2112"/>
                    <a:pt x="3321" y="2216"/>
                    <a:pt x="3194" y="2331"/>
                  </a:cubicBezTo>
                  <a:cubicBezTo>
                    <a:pt x="3068" y="2446"/>
                    <a:pt x="3079" y="2601"/>
                    <a:pt x="3275" y="2601"/>
                  </a:cubicBezTo>
                  <a:cubicBezTo>
                    <a:pt x="3470" y="2601"/>
                    <a:pt x="3436" y="2935"/>
                    <a:pt x="3614" y="2947"/>
                  </a:cubicBezTo>
                  <a:cubicBezTo>
                    <a:pt x="3798" y="2958"/>
                    <a:pt x="3695" y="3165"/>
                    <a:pt x="3856" y="3154"/>
                  </a:cubicBezTo>
                  <a:cubicBezTo>
                    <a:pt x="4017" y="3142"/>
                    <a:pt x="4063" y="3303"/>
                    <a:pt x="4098" y="3223"/>
                  </a:cubicBezTo>
                  <a:cubicBezTo>
                    <a:pt x="4132" y="3142"/>
                    <a:pt x="4063" y="3050"/>
                    <a:pt x="3948" y="3039"/>
                  </a:cubicBezTo>
                  <a:cubicBezTo>
                    <a:pt x="3833" y="3027"/>
                    <a:pt x="3798" y="2866"/>
                    <a:pt x="3994" y="2866"/>
                  </a:cubicBezTo>
                  <a:cubicBezTo>
                    <a:pt x="4190" y="2866"/>
                    <a:pt x="4236" y="3154"/>
                    <a:pt x="4316" y="3177"/>
                  </a:cubicBezTo>
                  <a:cubicBezTo>
                    <a:pt x="4397" y="3200"/>
                    <a:pt x="4408" y="3441"/>
                    <a:pt x="4305" y="3418"/>
                  </a:cubicBezTo>
                  <a:cubicBezTo>
                    <a:pt x="4201" y="3395"/>
                    <a:pt x="4144" y="3430"/>
                    <a:pt x="4144" y="3505"/>
                  </a:cubicBezTo>
                  <a:cubicBezTo>
                    <a:pt x="4144" y="3585"/>
                    <a:pt x="4075" y="3747"/>
                    <a:pt x="4086" y="3908"/>
                  </a:cubicBezTo>
                  <a:cubicBezTo>
                    <a:pt x="4098" y="4069"/>
                    <a:pt x="4063" y="4495"/>
                    <a:pt x="3948" y="4483"/>
                  </a:cubicBezTo>
                  <a:cubicBezTo>
                    <a:pt x="3833" y="4472"/>
                    <a:pt x="3597" y="4368"/>
                    <a:pt x="3539" y="4472"/>
                  </a:cubicBezTo>
                  <a:cubicBezTo>
                    <a:pt x="3482" y="4569"/>
                    <a:pt x="3413" y="4368"/>
                    <a:pt x="3344" y="4276"/>
                  </a:cubicBezTo>
                  <a:cubicBezTo>
                    <a:pt x="3275" y="4184"/>
                    <a:pt x="2768" y="3885"/>
                    <a:pt x="2642" y="3666"/>
                  </a:cubicBezTo>
                  <a:cubicBezTo>
                    <a:pt x="2521" y="3453"/>
                    <a:pt x="2141" y="3303"/>
                    <a:pt x="2083" y="3004"/>
                  </a:cubicBezTo>
                  <a:cubicBezTo>
                    <a:pt x="2026" y="2705"/>
                    <a:pt x="1658" y="2147"/>
                    <a:pt x="1491" y="2112"/>
                  </a:cubicBezTo>
                  <a:cubicBezTo>
                    <a:pt x="1318" y="2078"/>
                    <a:pt x="1295" y="1358"/>
                    <a:pt x="1065" y="1335"/>
                  </a:cubicBezTo>
                  <a:cubicBezTo>
                    <a:pt x="835" y="1312"/>
                    <a:pt x="731" y="898"/>
                    <a:pt x="541" y="783"/>
                  </a:cubicBezTo>
                  <a:cubicBezTo>
                    <a:pt x="368" y="682"/>
                    <a:pt x="19" y="336"/>
                    <a:pt x="0" y="121"/>
                  </a:cubicBezTo>
                  <a:lnTo>
                    <a:pt x="0" y="87"/>
                  </a:lnTo>
                  <a:cubicBezTo>
                    <a:pt x="1" y="71"/>
                    <a:pt x="5" y="55"/>
                    <a:pt x="12" y="41"/>
                  </a:cubicBezTo>
                  <a:cubicBezTo>
                    <a:pt x="23" y="18"/>
                    <a:pt x="35" y="5"/>
                    <a:pt x="49" y="0"/>
                  </a:cubicBezTo>
                  <a:lnTo>
                    <a:pt x="78" y="0"/>
                  </a:lnTo>
                </a:path>
              </a:pathLst>
            </a:custGeom>
            <a:grpFill/>
            <a:ln w="28575" cap="flat" cmpd="sng">
              <a:solidFill>
                <a:schemeClr val="bg1"/>
              </a:solidFill>
              <a:round/>
              <a:headEnd/>
              <a:tailEnd/>
            </a:ln>
            <a:effectLst/>
          </p:spPr>
          <p:txBody>
            <a:bodyPr wrap="none" lIns="121853" tIns="60926" rIns="121853" bIns="60926" anchor="ctr"/>
            <a:lstStyle/>
            <a:p>
              <a:endParaRPr lang="en-US"/>
            </a:p>
          </p:txBody>
        </p:sp>
        <p:sp>
          <p:nvSpPr>
            <p:cNvPr id="38" name="Freeform 27"/>
            <p:cNvSpPr>
              <a:spLocks noChangeArrowheads="1"/>
            </p:cNvSpPr>
            <p:nvPr/>
          </p:nvSpPr>
          <p:spPr bwMode="auto">
            <a:xfrm>
              <a:off x="14864813" y="9447969"/>
              <a:ext cx="532934" cy="758704"/>
            </a:xfrm>
            <a:custGeom>
              <a:avLst/>
              <a:gdLst>
                <a:gd name="T0" fmla="*/ 535 w 789"/>
                <a:gd name="T1" fmla="*/ 789 h 1124"/>
                <a:gd name="T2" fmla="*/ 385 w 789"/>
                <a:gd name="T3" fmla="*/ 1099 h 1124"/>
                <a:gd name="T4" fmla="*/ 178 w 789"/>
                <a:gd name="T5" fmla="*/ 253 h 1124"/>
                <a:gd name="T6" fmla="*/ 443 w 789"/>
                <a:gd name="T7" fmla="*/ 397 h 1124"/>
                <a:gd name="T8" fmla="*/ 673 w 789"/>
                <a:gd name="T9" fmla="*/ 501 h 1124"/>
                <a:gd name="T10" fmla="*/ 535 w 789"/>
                <a:gd name="T11" fmla="*/ 789 h 1124"/>
                <a:gd name="T12" fmla="*/ 535 w 789"/>
                <a:gd name="T13" fmla="*/ 789 h 1124"/>
              </a:gdLst>
              <a:ahLst/>
              <a:cxnLst>
                <a:cxn ang="0">
                  <a:pos x="T0" y="T1"/>
                </a:cxn>
                <a:cxn ang="0">
                  <a:pos x="T2" y="T3"/>
                </a:cxn>
                <a:cxn ang="0">
                  <a:pos x="T4" y="T5"/>
                </a:cxn>
                <a:cxn ang="0">
                  <a:pos x="T6" y="T7"/>
                </a:cxn>
                <a:cxn ang="0">
                  <a:pos x="T8" y="T9"/>
                </a:cxn>
                <a:cxn ang="0">
                  <a:pos x="T10" y="T11"/>
                </a:cxn>
                <a:cxn ang="0">
                  <a:pos x="T12" y="T13"/>
                </a:cxn>
              </a:cxnLst>
              <a:rect l="0" t="0" r="r" b="b"/>
              <a:pathLst>
                <a:path w="789" h="1124">
                  <a:moveTo>
                    <a:pt x="535" y="789"/>
                  </a:moveTo>
                  <a:cubicBezTo>
                    <a:pt x="282" y="766"/>
                    <a:pt x="512" y="1076"/>
                    <a:pt x="385" y="1099"/>
                  </a:cubicBezTo>
                  <a:cubicBezTo>
                    <a:pt x="241" y="1123"/>
                    <a:pt x="0" y="501"/>
                    <a:pt x="178" y="253"/>
                  </a:cubicBezTo>
                  <a:cubicBezTo>
                    <a:pt x="362" y="0"/>
                    <a:pt x="443" y="317"/>
                    <a:pt x="443" y="397"/>
                  </a:cubicBezTo>
                  <a:cubicBezTo>
                    <a:pt x="443" y="478"/>
                    <a:pt x="673" y="340"/>
                    <a:pt x="673" y="501"/>
                  </a:cubicBezTo>
                  <a:cubicBezTo>
                    <a:pt x="673" y="662"/>
                    <a:pt x="788" y="812"/>
                    <a:pt x="535" y="789"/>
                  </a:cubicBezTo>
                  <a:lnTo>
                    <a:pt x="535" y="789"/>
                  </a:lnTo>
                </a:path>
              </a:pathLst>
            </a:custGeom>
            <a:grpFill/>
            <a:ln w="28575" cap="flat" cmpd="sng">
              <a:solidFill>
                <a:schemeClr val="bg1"/>
              </a:solidFill>
              <a:round/>
              <a:headEnd/>
              <a:tailEnd/>
            </a:ln>
            <a:effectLst/>
          </p:spPr>
          <p:txBody>
            <a:bodyPr wrap="none" lIns="121853" tIns="60926" rIns="121853" bIns="60926" anchor="ctr"/>
            <a:lstStyle/>
            <a:p>
              <a:endParaRPr lang="en-US"/>
            </a:p>
          </p:txBody>
        </p:sp>
        <p:sp>
          <p:nvSpPr>
            <p:cNvPr id="39" name="Freeform 28"/>
            <p:cNvSpPr>
              <a:spLocks noChangeArrowheads="1"/>
            </p:cNvSpPr>
            <p:nvPr/>
          </p:nvSpPr>
          <p:spPr bwMode="auto">
            <a:xfrm>
              <a:off x="14558152" y="10801736"/>
              <a:ext cx="413845" cy="333235"/>
            </a:xfrm>
            <a:custGeom>
              <a:avLst/>
              <a:gdLst>
                <a:gd name="T0" fmla="*/ 52 w 611"/>
                <a:gd name="T1" fmla="*/ 207 h 496"/>
                <a:gd name="T2" fmla="*/ 524 w 611"/>
                <a:gd name="T3" fmla="*/ 334 h 496"/>
                <a:gd name="T4" fmla="*/ 52 w 611"/>
                <a:gd name="T5" fmla="*/ 207 h 496"/>
                <a:gd name="T6" fmla="*/ 52 w 611"/>
                <a:gd name="T7" fmla="*/ 207 h 496"/>
              </a:gdLst>
              <a:ahLst/>
              <a:cxnLst>
                <a:cxn ang="0">
                  <a:pos x="T0" y="T1"/>
                </a:cxn>
                <a:cxn ang="0">
                  <a:pos x="T2" y="T3"/>
                </a:cxn>
                <a:cxn ang="0">
                  <a:pos x="T4" y="T5"/>
                </a:cxn>
                <a:cxn ang="0">
                  <a:pos x="T6" y="T7"/>
                </a:cxn>
              </a:cxnLst>
              <a:rect l="0" t="0" r="r" b="b"/>
              <a:pathLst>
                <a:path w="611" h="496">
                  <a:moveTo>
                    <a:pt x="52" y="207"/>
                  </a:moveTo>
                  <a:cubicBezTo>
                    <a:pt x="0" y="0"/>
                    <a:pt x="610" y="178"/>
                    <a:pt x="524" y="334"/>
                  </a:cubicBezTo>
                  <a:cubicBezTo>
                    <a:pt x="432" y="495"/>
                    <a:pt x="98" y="391"/>
                    <a:pt x="52" y="207"/>
                  </a:cubicBezTo>
                  <a:lnTo>
                    <a:pt x="52" y="207"/>
                  </a:lnTo>
                </a:path>
              </a:pathLst>
            </a:custGeom>
            <a:grpFill/>
            <a:ln w="28575" cap="flat" cmpd="sng">
              <a:solidFill>
                <a:schemeClr val="bg1"/>
              </a:solidFill>
              <a:round/>
              <a:headEnd/>
              <a:tailEnd/>
            </a:ln>
            <a:effectLst/>
          </p:spPr>
          <p:txBody>
            <a:bodyPr wrap="none" lIns="121853" tIns="60926" rIns="121853" bIns="60926" anchor="ctr"/>
            <a:lstStyle/>
            <a:p>
              <a:endParaRPr lang="en-US"/>
            </a:p>
          </p:txBody>
        </p:sp>
        <p:sp>
          <p:nvSpPr>
            <p:cNvPr id="40" name="Freeform 29"/>
            <p:cNvSpPr>
              <a:spLocks noChangeArrowheads="1"/>
            </p:cNvSpPr>
            <p:nvPr/>
          </p:nvSpPr>
          <p:spPr bwMode="auto">
            <a:xfrm>
              <a:off x="12905754" y="12217984"/>
              <a:ext cx="1286191" cy="229100"/>
            </a:xfrm>
            <a:custGeom>
              <a:avLst/>
              <a:gdLst>
                <a:gd name="T0" fmla="*/ 1594 w 1906"/>
                <a:gd name="T1" fmla="*/ 46 h 341"/>
                <a:gd name="T2" fmla="*/ 1468 w 1906"/>
                <a:gd name="T3" fmla="*/ 156 h 341"/>
                <a:gd name="T4" fmla="*/ 679 w 1906"/>
                <a:gd name="T5" fmla="*/ 328 h 341"/>
                <a:gd name="T6" fmla="*/ 52 w 1906"/>
                <a:gd name="T7" fmla="*/ 213 h 341"/>
                <a:gd name="T8" fmla="*/ 771 w 1906"/>
                <a:gd name="T9" fmla="*/ 109 h 341"/>
                <a:gd name="T10" fmla="*/ 1594 w 1906"/>
                <a:gd name="T11" fmla="*/ 46 h 341"/>
                <a:gd name="T12" fmla="*/ 1594 w 1906"/>
                <a:gd name="T13" fmla="*/ 46 h 341"/>
              </a:gdLst>
              <a:ahLst/>
              <a:cxnLst>
                <a:cxn ang="0">
                  <a:pos x="T0" y="T1"/>
                </a:cxn>
                <a:cxn ang="0">
                  <a:pos x="T2" y="T3"/>
                </a:cxn>
                <a:cxn ang="0">
                  <a:pos x="T4" y="T5"/>
                </a:cxn>
                <a:cxn ang="0">
                  <a:pos x="T6" y="T7"/>
                </a:cxn>
                <a:cxn ang="0">
                  <a:pos x="T8" y="T9"/>
                </a:cxn>
                <a:cxn ang="0">
                  <a:pos x="T10" y="T11"/>
                </a:cxn>
                <a:cxn ang="0">
                  <a:pos x="T12" y="T13"/>
                </a:cxn>
              </a:cxnLst>
              <a:rect l="0" t="0" r="r" b="b"/>
              <a:pathLst>
                <a:path w="1906" h="341">
                  <a:moveTo>
                    <a:pt x="1594" y="46"/>
                  </a:moveTo>
                  <a:cubicBezTo>
                    <a:pt x="1905" y="86"/>
                    <a:pt x="1675" y="144"/>
                    <a:pt x="1468" y="156"/>
                  </a:cubicBezTo>
                  <a:cubicBezTo>
                    <a:pt x="1260" y="167"/>
                    <a:pt x="990" y="340"/>
                    <a:pt x="679" y="328"/>
                  </a:cubicBezTo>
                  <a:cubicBezTo>
                    <a:pt x="369" y="317"/>
                    <a:pt x="92" y="305"/>
                    <a:pt x="52" y="213"/>
                  </a:cubicBezTo>
                  <a:cubicBezTo>
                    <a:pt x="0" y="115"/>
                    <a:pt x="461" y="0"/>
                    <a:pt x="771" y="109"/>
                  </a:cubicBezTo>
                  <a:cubicBezTo>
                    <a:pt x="1076" y="225"/>
                    <a:pt x="1283" y="0"/>
                    <a:pt x="1594" y="46"/>
                  </a:cubicBezTo>
                  <a:lnTo>
                    <a:pt x="1594" y="46"/>
                  </a:lnTo>
                </a:path>
              </a:pathLst>
            </a:custGeom>
            <a:grpFill/>
            <a:ln w="28575" cap="flat" cmpd="sng">
              <a:solidFill>
                <a:schemeClr val="bg1"/>
              </a:solidFill>
              <a:round/>
              <a:headEnd/>
              <a:tailEnd/>
            </a:ln>
            <a:effectLst/>
          </p:spPr>
          <p:txBody>
            <a:bodyPr wrap="none" lIns="121853" tIns="60926" rIns="121853" bIns="60926" anchor="ctr"/>
            <a:lstStyle/>
            <a:p>
              <a:endParaRPr lang="en-US"/>
            </a:p>
          </p:txBody>
        </p:sp>
        <p:sp>
          <p:nvSpPr>
            <p:cNvPr id="41" name="Freeform 30"/>
            <p:cNvSpPr>
              <a:spLocks noChangeArrowheads="1"/>
            </p:cNvSpPr>
            <p:nvPr/>
          </p:nvSpPr>
          <p:spPr bwMode="auto">
            <a:xfrm>
              <a:off x="15091088" y="10774960"/>
              <a:ext cx="809823" cy="324309"/>
            </a:xfrm>
            <a:custGeom>
              <a:avLst/>
              <a:gdLst>
                <a:gd name="T0" fmla="*/ 806 w 1198"/>
                <a:gd name="T1" fmla="*/ 92 h 479"/>
                <a:gd name="T2" fmla="*/ 1071 w 1198"/>
                <a:gd name="T3" fmla="*/ 478 h 479"/>
                <a:gd name="T4" fmla="*/ 582 w 1198"/>
                <a:gd name="T5" fmla="*/ 305 h 479"/>
                <a:gd name="T6" fmla="*/ 52 w 1198"/>
                <a:gd name="T7" fmla="*/ 231 h 479"/>
                <a:gd name="T8" fmla="*/ 806 w 1198"/>
                <a:gd name="T9" fmla="*/ 92 h 479"/>
                <a:gd name="T10" fmla="*/ 806 w 1198"/>
                <a:gd name="T11" fmla="*/ 92 h 479"/>
              </a:gdLst>
              <a:ahLst/>
              <a:cxnLst>
                <a:cxn ang="0">
                  <a:pos x="T0" y="T1"/>
                </a:cxn>
                <a:cxn ang="0">
                  <a:pos x="T2" y="T3"/>
                </a:cxn>
                <a:cxn ang="0">
                  <a:pos x="T4" y="T5"/>
                </a:cxn>
                <a:cxn ang="0">
                  <a:pos x="T6" y="T7"/>
                </a:cxn>
                <a:cxn ang="0">
                  <a:pos x="T8" y="T9"/>
                </a:cxn>
                <a:cxn ang="0">
                  <a:pos x="T10" y="T11"/>
                </a:cxn>
              </a:cxnLst>
              <a:rect l="0" t="0" r="r" b="b"/>
              <a:pathLst>
                <a:path w="1198" h="479">
                  <a:moveTo>
                    <a:pt x="806" y="92"/>
                  </a:moveTo>
                  <a:cubicBezTo>
                    <a:pt x="1105" y="184"/>
                    <a:pt x="1197" y="478"/>
                    <a:pt x="1071" y="478"/>
                  </a:cubicBezTo>
                  <a:cubicBezTo>
                    <a:pt x="944" y="478"/>
                    <a:pt x="818" y="305"/>
                    <a:pt x="582" y="305"/>
                  </a:cubicBezTo>
                  <a:cubicBezTo>
                    <a:pt x="340" y="305"/>
                    <a:pt x="98" y="363"/>
                    <a:pt x="52" y="231"/>
                  </a:cubicBezTo>
                  <a:cubicBezTo>
                    <a:pt x="0" y="75"/>
                    <a:pt x="513" y="0"/>
                    <a:pt x="806" y="92"/>
                  </a:cubicBezTo>
                  <a:lnTo>
                    <a:pt x="806" y="92"/>
                  </a:lnTo>
                </a:path>
              </a:pathLst>
            </a:custGeom>
            <a:grpFill/>
            <a:ln w="28575" cap="flat" cmpd="sng">
              <a:solidFill>
                <a:schemeClr val="bg1"/>
              </a:solidFill>
              <a:round/>
              <a:headEnd/>
              <a:tailEnd/>
            </a:ln>
            <a:effectLst/>
          </p:spPr>
          <p:txBody>
            <a:bodyPr wrap="none" lIns="121853" tIns="60926" rIns="121853" bIns="60926" anchor="ctr"/>
            <a:lstStyle/>
            <a:p>
              <a:endParaRPr lang="en-US"/>
            </a:p>
          </p:txBody>
        </p:sp>
        <p:sp>
          <p:nvSpPr>
            <p:cNvPr id="42" name="Freeform 32"/>
            <p:cNvSpPr>
              <a:spLocks noChangeArrowheads="1"/>
            </p:cNvSpPr>
            <p:nvPr/>
          </p:nvSpPr>
          <p:spPr bwMode="auto">
            <a:xfrm>
              <a:off x="15877092" y="10102539"/>
              <a:ext cx="2667654" cy="2338596"/>
            </a:xfrm>
            <a:custGeom>
              <a:avLst/>
              <a:gdLst>
                <a:gd name="T0" fmla="*/ 2618 w 3949"/>
                <a:gd name="T1" fmla="*/ 558 h 3465"/>
                <a:gd name="T2" fmla="*/ 3948 w 3949"/>
                <a:gd name="T3" fmla="*/ 1024 h 3465"/>
                <a:gd name="T4" fmla="*/ 3948 w 3949"/>
                <a:gd name="T5" fmla="*/ 3464 h 3465"/>
                <a:gd name="T6" fmla="*/ 3533 w 3949"/>
                <a:gd name="T7" fmla="*/ 3148 h 3465"/>
                <a:gd name="T8" fmla="*/ 2641 w 3949"/>
                <a:gd name="T9" fmla="*/ 3194 h 3465"/>
                <a:gd name="T10" fmla="*/ 3010 w 3949"/>
                <a:gd name="T11" fmla="*/ 2883 h 3465"/>
                <a:gd name="T12" fmla="*/ 3021 w 3949"/>
                <a:gd name="T13" fmla="*/ 2538 h 3465"/>
                <a:gd name="T14" fmla="*/ 2803 w 3949"/>
                <a:gd name="T15" fmla="*/ 2095 h 3465"/>
                <a:gd name="T16" fmla="*/ 1715 w 3949"/>
                <a:gd name="T17" fmla="*/ 1715 h 3465"/>
                <a:gd name="T18" fmla="*/ 1375 w 3949"/>
                <a:gd name="T19" fmla="*/ 1531 h 3465"/>
                <a:gd name="T20" fmla="*/ 973 w 3949"/>
                <a:gd name="T21" fmla="*/ 1416 h 3465"/>
                <a:gd name="T22" fmla="*/ 708 w 3949"/>
                <a:gd name="T23" fmla="*/ 1416 h 3465"/>
                <a:gd name="T24" fmla="*/ 472 w 3949"/>
                <a:gd name="T25" fmla="*/ 1076 h 3465"/>
                <a:gd name="T26" fmla="*/ 696 w 3949"/>
                <a:gd name="T27" fmla="*/ 1018 h 3465"/>
                <a:gd name="T28" fmla="*/ 1030 w 3949"/>
                <a:gd name="T29" fmla="*/ 961 h 3465"/>
                <a:gd name="T30" fmla="*/ 1065 w 3949"/>
                <a:gd name="T31" fmla="*/ 846 h 3465"/>
                <a:gd name="T32" fmla="*/ 449 w 3949"/>
                <a:gd name="T33" fmla="*/ 811 h 3465"/>
                <a:gd name="T34" fmla="*/ 230 w 3949"/>
                <a:gd name="T35" fmla="*/ 547 h 3465"/>
                <a:gd name="T36" fmla="*/ 23 w 3949"/>
                <a:gd name="T37" fmla="*/ 443 h 3465"/>
                <a:gd name="T38" fmla="*/ 357 w 3949"/>
                <a:gd name="T39" fmla="*/ 196 h 3465"/>
                <a:gd name="T40" fmla="*/ 1237 w 3949"/>
                <a:gd name="T41" fmla="*/ 311 h 3465"/>
                <a:gd name="T42" fmla="*/ 1646 w 3949"/>
                <a:gd name="T43" fmla="*/ 1266 h 3465"/>
                <a:gd name="T44" fmla="*/ 2279 w 3949"/>
                <a:gd name="T45" fmla="*/ 869 h 3465"/>
                <a:gd name="T46" fmla="*/ 2618 w 3949"/>
                <a:gd name="T47" fmla="*/ 558 h 3465"/>
                <a:gd name="T48" fmla="*/ 2618 w 3949"/>
                <a:gd name="T49" fmla="*/ 558 h 34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949" h="3465">
                  <a:moveTo>
                    <a:pt x="2618" y="558"/>
                  </a:moveTo>
                  <a:cubicBezTo>
                    <a:pt x="2762" y="552"/>
                    <a:pt x="3453" y="857"/>
                    <a:pt x="3948" y="1024"/>
                  </a:cubicBezTo>
                  <a:cubicBezTo>
                    <a:pt x="3948" y="1024"/>
                    <a:pt x="3948" y="1024"/>
                    <a:pt x="3948" y="3464"/>
                  </a:cubicBezTo>
                  <a:cubicBezTo>
                    <a:pt x="3746" y="3332"/>
                    <a:pt x="3643" y="3148"/>
                    <a:pt x="3533" y="3148"/>
                  </a:cubicBezTo>
                  <a:cubicBezTo>
                    <a:pt x="3378" y="3148"/>
                    <a:pt x="2699" y="3292"/>
                    <a:pt x="2641" y="3194"/>
                  </a:cubicBezTo>
                  <a:cubicBezTo>
                    <a:pt x="2584" y="3090"/>
                    <a:pt x="2803" y="2883"/>
                    <a:pt x="3010" y="2883"/>
                  </a:cubicBezTo>
                  <a:cubicBezTo>
                    <a:pt x="3217" y="2883"/>
                    <a:pt x="3171" y="2699"/>
                    <a:pt x="3021" y="2538"/>
                  </a:cubicBezTo>
                  <a:cubicBezTo>
                    <a:pt x="2872" y="2376"/>
                    <a:pt x="3033" y="2261"/>
                    <a:pt x="2803" y="2095"/>
                  </a:cubicBezTo>
                  <a:cubicBezTo>
                    <a:pt x="2572" y="1922"/>
                    <a:pt x="1980" y="1726"/>
                    <a:pt x="1715" y="1715"/>
                  </a:cubicBezTo>
                  <a:cubicBezTo>
                    <a:pt x="1456" y="1703"/>
                    <a:pt x="1634" y="1600"/>
                    <a:pt x="1375" y="1531"/>
                  </a:cubicBezTo>
                  <a:cubicBezTo>
                    <a:pt x="1111" y="1462"/>
                    <a:pt x="973" y="1266"/>
                    <a:pt x="973" y="1416"/>
                  </a:cubicBezTo>
                  <a:cubicBezTo>
                    <a:pt x="973" y="1565"/>
                    <a:pt x="708" y="1600"/>
                    <a:pt x="708" y="1416"/>
                  </a:cubicBezTo>
                  <a:cubicBezTo>
                    <a:pt x="708" y="1237"/>
                    <a:pt x="564" y="1156"/>
                    <a:pt x="472" y="1076"/>
                  </a:cubicBezTo>
                  <a:cubicBezTo>
                    <a:pt x="380" y="995"/>
                    <a:pt x="564" y="984"/>
                    <a:pt x="696" y="1018"/>
                  </a:cubicBezTo>
                  <a:cubicBezTo>
                    <a:pt x="834" y="1053"/>
                    <a:pt x="834" y="892"/>
                    <a:pt x="1030" y="961"/>
                  </a:cubicBezTo>
                  <a:cubicBezTo>
                    <a:pt x="1226" y="1030"/>
                    <a:pt x="1203" y="834"/>
                    <a:pt x="1065" y="846"/>
                  </a:cubicBezTo>
                  <a:cubicBezTo>
                    <a:pt x="927" y="857"/>
                    <a:pt x="518" y="961"/>
                    <a:pt x="449" y="811"/>
                  </a:cubicBezTo>
                  <a:cubicBezTo>
                    <a:pt x="380" y="662"/>
                    <a:pt x="380" y="547"/>
                    <a:pt x="230" y="547"/>
                  </a:cubicBezTo>
                  <a:cubicBezTo>
                    <a:pt x="80" y="547"/>
                    <a:pt x="0" y="593"/>
                    <a:pt x="23" y="443"/>
                  </a:cubicBezTo>
                  <a:cubicBezTo>
                    <a:pt x="46" y="288"/>
                    <a:pt x="288" y="385"/>
                    <a:pt x="357" y="196"/>
                  </a:cubicBezTo>
                  <a:cubicBezTo>
                    <a:pt x="426" y="0"/>
                    <a:pt x="1111" y="138"/>
                    <a:pt x="1237" y="311"/>
                  </a:cubicBezTo>
                  <a:cubicBezTo>
                    <a:pt x="1364" y="477"/>
                    <a:pt x="1375" y="1358"/>
                    <a:pt x="1646" y="1266"/>
                  </a:cubicBezTo>
                  <a:cubicBezTo>
                    <a:pt x="1922" y="1179"/>
                    <a:pt x="2129" y="869"/>
                    <a:pt x="2279" y="869"/>
                  </a:cubicBezTo>
                  <a:cubicBezTo>
                    <a:pt x="2429" y="869"/>
                    <a:pt x="2452" y="570"/>
                    <a:pt x="2618" y="558"/>
                  </a:cubicBezTo>
                  <a:lnTo>
                    <a:pt x="2618" y="558"/>
                  </a:lnTo>
                </a:path>
              </a:pathLst>
            </a:custGeom>
            <a:grpFill/>
            <a:ln w="28575" cap="flat" cmpd="sng">
              <a:solidFill>
                <a:schemeClr val="bg1"/>
              </a:solidFill>
              <a:round/>
              <a:headEnd/>
              <a:tailEnd/>
            </a:ln>
            <a:effectLst/>
          </p:spPr>
          <p:txBody>
            <a:bodyPr wrap="none" lIns="121853" tIns="60926" rIns="121853" bIns="60926" anchor="ctr"/>
            <a:lstStyle/>
            <a:p>
              <a:endParaRPr lang="en-US"/>
            </a:p>
          </p:txBody>
        </p:sp>
        <p:sp>
          <p:nvSpPr>
            <p:cNvPr id="43" name="Freeform 33"/>
            <p:cNvSpPr>
              <a:spLocks noChangeArrowheads="1"/>
            </p:cNvSpPr>
            <p:nvPr/>
          </p:nvSpPr>
          <p:spPr bwMode="auto">
            <a:xfrm>
              <a:off x="13864442" y="12435184"/>
              <a:ext cx="521026" cy="368939"/>
            </a:xfrm>
            <a:custGeom>
              <a:avLst/>
              <a:gdLst>
                <a:gd name="T0" fmla="*/ 175 w 772"/>
                <a:gd name="T1" fmla="*/ 544 h 545"/>
                <a:gd name="T2" fmla="*/ 155 w 772"/>
                <a:gd name="T3" fmla="*/ 536 h 545"/>
                <a:gd name="T4" fmla="*/ 339 w 772"/>
                <a:gd name="T5" fmla="*/ 98 h 545"/>
                <a:gd name="T6" fmla="*/ 466 w 772"/>
                <a:gd name="T7" fmla="*/ 167 h 545"/>
                <a:gd name="T8" fmla="*/ 524 w 772"/>
                <a:gd name="T9" fmla="*/ 52 h 545"/>
                <a:gd name="T10" fmla="*/ 650 w 772"/>
                <a:gd name="T11" fmla="*/ 0 h 545"/>
                <a:gd name="T12" fmla="*/ 771 w 772"/>
                <a:gd name="T13" fmla="*/ 133 h 545"/>
                <a:gd name="T14" fmla="*/ 731 w 772"/>
                <a:gd name="T15" fmla="*/ 156 h 545"/>
                <a:gd name="T16" fmla="*/ 690 w 772"/>
                <a:gd name="T17" fmla="*/ 190 h 545"/>
                <a:gd name="T18" fmla="*/ 639 w 772"/>
                <a:gd name="T19" fmla="*/ 254 h 545"/>
                <a:gd name="T20" fmla="*/ 277 w 772"/>
                <a:gd name="T21" fmla="*/ 544 h 545"/>
                <a:gd name="T22" fmla="*/ 175 w 772"/>
                <a:gd name="T23" fmla="*/ 544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72" h="545">
                  <a:moveTo>
                    <a:pt x="175" y="544"/>
                  </a:moveTo>
                  <a:cubicBezTo>
                    <a:pt x="168" y="542"/>
                    <a:pt x="162" y="539"/>
                    <a:pt x="155" y="536"/>
                  </a:cubicBezTo>
                  <a:cubicBezTo>
                    <a:pt x="0" y="449"/>
                    <a:pt x="121" y="185"/>
                    <a:pt x="339" y="98"/>
                  </a:cubicBezTo>
                  <a:cubicBezTo>
                    <a:pt x="380" y="138"/>
                    <a:pt x="432" y="190"/>
                    <a:pt x="466" y="167"/>
                  </a:cubicBezTo>
                  <a:cubicBezTo>
                    <a:pt x="489" y="144"/>
                    <a:pt x="506" y="98"/>
                    <a:pt x="524" y="52"/>
                  </a:cubicBezTo>
                  <a:cubicBezTo>
                    <a:pt x="570" y="46"/>
                    <a:pt x="610" y="23"/>
                    <a:pt x="650" y="0"/>
                  </a:cubicBezTo>
                  <a:cubicBezTo>
                    <a:pt x="690" y="29"/>
                    <a:pt x="737" y="81"/>
                    <a:pt x="771" y="133"/>
                  </a:cubicBezTo>
                  <a:cubicBezTo>
                    <a:pt x="754" y="138"/>
                    <a:pt x="742" y="150"/>
                    <a:pt x="731" y="156"/>
                  </a:cubicBezTo>
                  <a:cubicBezTo>
                    <a:pt x="713" y="167"/>
                    <a:pt x="702" y="179"/>
                    <a:pt x="690" y="190"/>
                  </a:cubicBezTo>
                  <a:cubicBezTo>
                    <a:pt x="679" y="208"/>
                    <a:pt x="662" y="231"/>
                    <a:pt x="639" y="254"/>
                  </a:cubicBezTo>
                  <a:cubicBezTo>
                    <a:pt x="549" y="366"/>
                    <a:pt x="406" y="510"/>
                    <a:pt x="277" y="544"/>
                  </a:cubicBezTo>
                  <a:lnTo>
                    <a:pt x="175" y="544"/>
                  </a:lnTo>
                </a:path>
              </a:pathLst>
            </a:custGeom>
            <a:grpFill/>
            <a:ln w="28575" cap="flat" cmpd="sng">
              <a:solidFill>
                <a:schemeClr val="bg1"/>
              </a:solidFill>
              <a:round/>
              <a:headEnd/>
              <a:tailEnd/>
            </a:ln>
            <a:effectLst/>
          </p:spPr>
          <p:txBody>
            <a:bodyPr wrap="none" lIns="121853" tIns="60926" rIns="121853" bIns="60926" anchor="ctr"/>
            <a:lstStyle/>
            <a:p>
              <a:endParaRPr lang="en-US"/>
            </a:p>
          </p:txBody>
        </p:sp>
        <p:sp>
          <p:nvSpPr>
            <p:cNvPr id="44" name="Freeform 35"/>
            <p:cNvSpPr>
              <a:spLocks noChangeArrowheads="1"/>
            </p:cNvSpPr>
            <p:nvPr/>
          </p:nvSpPr>
          <p:spPr bwMode="auto">
            <a:xfrm>
              <a:off x="12682457" y="12533369"/>
              <a:ext cx="529959" cy="270754"/>
            </a:xfrm>
            <a:custGeom>
              <a:avLst/>
              <a:gdLst>
                <a:gd name="T0" fmla="*/ 634 w 784"/>
                <a:gd name="T1" fmla="*/ 400 h 401"/>
                <a:gd name="T2" fmla="*/ 420 w 784"/>
                <a:gd name="T3" fmla="*/ 288 h 401"/>
                <a:gd name="T4" fmla="*/ 75 w 784"/>
                <a:gd name="T5" fmla="*/ 115 h 401"/>
                <a:gd name="T6" fmla="*/ 783 w 784"/>
                <a:gd name="T7" fmla="*/ 311 h 401"/>
                <a:gd name="T8" fmla="*/ 737 w 784"/>
                <a:gd name="T9" fmla="*/ 400 h 401"/>
                <a:gd name="T10" fmla="*/ 634 w 784"/>
                <a:gd name="T11" fmla="*/ 400 h 401"/>
              </a:gdLst>
              <a:ahLst/>
              <a:cxnLst>
                <a:cxn ang="0">
                  <a:pos x="T0" y="T1"/>
                </a:cxn>
                <a:cxn ang="0">
                  <a:pos x="T2" y="T3"/>
                </a:cxn>
                <a:cxn ang="0">
                  <a:pos x="T4" y="T5"/>
                </a:cxn>
                <a:cxn ang="0">
                  <a:pos x="T6" y="T7"/>
                </a:cxn>
                <a:cxn ang="0">
                  <a:pos x="T8" y="T9"/>
                </a:cxn>
                <a:cxn ang="0">
                  <a:pos x="T10" y="T11"/>
                </a:cxn>
              </a:cxnLst>
              <a:rect l="0" t="0" r="r" b="b"/>
              <a:pathLst>
                <a:path w="784" h="401">
                  <a:moveTo>
                    <a:pt x="634" y="400"/>
                  </a:moveTo>
                  <a:cubicBezTo>
                    <a:pt x="552" y="379"/>
                    <a:pt x="459" y="323"/>
                    <a:pt x="420" y="288"/>
                  </a:cubicBezTo>
                  <a:cubicBezTo>
                    <a:pt x="340" y="219"/>
                    <a:pt x="144" y="219"/>
                    <a:pt x="75" y="115"/>
                  </a:cubicBezTo>
                  <a:cubicBezTo>
                    <a:pt x="0" y="0"/>
                    <a:pt x="783" y="115"/>
                    <a:pt x="783" y="311"/>
                  </a:cubicBezTo>
                  <a:cubicBezTo>
                    <a:pt x="783" y="360"/>
                    <a:pt x="765" y="388"/>
                    <a:pt x="737" y="400"/>
                  </a:cubicBezTo>
                  <a:lnTo>
                    <a:pt x="634" y="400"/>
                  </a:lnTo>
                </a:path>
              </a:pathLst>
            </a:custGeom>
            <a:grpFill/>
            <a:ln w="28575" cap="flat" cmpd="sng">
              <a:solidFill>
                <a:schemeClr val="bg1"/>
              </a:solidFill>
              <a:round/>
              <a:headEnd/>
              <a:tailEnd/>
            </a:ln>
            <a:effectLst/>
          </p:spPr>
          <p:txBody>
            <a:bodyPr wrap="none" lIns="121853" tIns="60926" rIns="121853" bIns="60926" anchor="ctr"/>
            <a:lstStyle/>
            <a:p>
              <a:endParaRPr lang="en-US"/>
            </a:p>
          </p:txBody>
        </p:sp>
        <p:sp>
          <p:nvSpPr>
            <p:cNvPr id="45" name="Freeform 36"/>
            <p:cNvSpPr>
              <a:spLocks noChangeArrowheads="1"/>
            </p:cNvSpPr>
            <p:nvPr/>
          </p:nvSpPr>
          <p:spPr bwMode="auto">
            <a:xfrm>
              <a:off x="11932178" y="12164428"/>
              <a:ext cx="848530" cy="392742"/>
            </a:xfrm>
            <a:custGeom>
              <a:avLst/>
              <a:gdLst>
                <a:gd name="T0" fmla="*/ 610 w 1255"/>
                <a:gd name="T1" fmla="*/ 103 h 582"/>
                <a:gd name="T2" fmla="*/ 1185 w 1255"/>
                <a:gd name="T3" fmla="*/ 282 h 582"/>
                <a:gd name="T4" fmla="*/ 633 w 1255"/>
                <a:gd name="T5" fmla="*/ 443 h 582"/>
                <a:gd name="T6" fmla="*/ 74 w 1255"/>
                <a:gd name="T7" fmla="*/ 351 h 582"/>
                <a:gd name="T8" fmla="*/ 259 w 1255"/>
                <a:gd name="T9" fmla="*/ 149 h 582"/>
                <a:gd name="T10" fmla="*/ 610 w 1255"/>
                <a:gd name="T11" fmla="*/ 103 h 582"/>
                <a:gd name="T12" fmla="*/ 610 w 1255"/>
                <a:gd name="T13" fmla="*/ 103 h 582"/>
              </a:gdLst>
              <a:ahLst/>
              <a:cxnLst>
                <a:cxn ang="0">
                  <a:pos x="T0" y="T1"/>
                </a:cxn>
                <a:cxn ang="0">
                  <a:pos x="T2" y="T3"/>
                </a:cxn>
                <a:cxn ang="0">
                  <a:pos x="T4" y="T5"/>
                </a:cxn>
                <a:cxn ang="0">
                  <a:pos x="T6" y="T7"/>
                </a:cxn>
                <a:cxn ang="0">
                  <a:pos x="T8" y="T9"/>
                </a:cxn>
                <a:cxn ang="0">
                  <a:pos x="T10" y="T11"/>
                </a:cxn>
                <a:cxn ang="0">
                  <a:pos x="T12" y="T13"/>
                </a:cxn>
              </a:cxnLst>
              <a:rect l="0" t="0" r="r" b="b"/>
              <a:pathLst>
                <a:path w="1255" h="582">
                  <a:moveTo>
                    <a:pt x="610" y="103"/>
                  </a:moveTo>
                  <a:cubicBezTo>
                    <a:pt x="656" y="0"/>
                    <a:pt x="1254" y="138"/>
                    <a:pt x="1185" y="282"/>
                  </a:cubicBezTo>
                  <a:cubicBezTo>
                    <a:pt x="1116" y="431"/>
                    <a:pt x="920" y="305"/>
                    <a:pt x="633" y="443"/>
                  </a:cubicBezTo>
                  <a:cubicBezTo>
                    <a:pt x="351" y="581"/>
                    <a:pt x="109" y="397"/>
                    <a:pt x="74" y="351"/>
                  </a:cubicBezTo>
                  <a:cubicBezTo>
                    <a:pt x="0" y="253"/>
                    <a:pt x="144" y="69"/>
                    <a:pt x="259" y="149"/>
                  </a:cubicBezTo>
                  <a:cubicBezTo>
                    <a:pt x="374" y="224"/>
                    <a:pt x="564" y="201"/>
                    <a:pt x="610" y="103"/>
                  </a:cubicBezTo>
                  <a:lnTo>
                    <a:pt x="610" y="103"/>
                  </a:lnTo>
                </a:path>
              </a:pathLst>
            </a:custGeom>
            <a:grpFill/>
            <a:ln w="28575" cap="flat" cmpd="sng">
              <a:solidFill>
                <a:schemeClr val="bg1"/>
              </a:solidFill>
              <a:round/>
              <a:headEnd/>
              <a:tailEnd/>
            </a:ln>
            <a:effectLst/>
          </p:spPr>
          <p:txBody>
            <a:bodyPr wrap="none" lIns="121853" tIns="60926" rIns="121853" bIns="60926" anchor="ctr"/>
            <a:lstStyle/>
            <a:p>
              <a:endParaRPr lang="en-US"/>
            </a:p>
          </p:txBody>
        </p:sp>
        <p:sp>
          <p:nvSpPr>
            <p:cNvPr id="46" name="Freeform 12"/>
            <p:cNvSpPr>
              <a:spLocks noChangeArrowheads="1"/>
            </p:cNvSpPr>
            <p:nvPr/>
          </p:nvSpPr>
          <p:spPr bwMode="auto">
            <a:xfrm>
              <a:off x="10273827" y="8290573"/>
              <a:ext cx="2536653" cy="1529311"/>
            </a:xfrm>
            <a:custGeom>
              <a:avLst/>
              <a:gdLst>
                <a:gd name="T0" fmla="*/ 3757 w 3758"/>
                <a:gd name="T1" fmla="*/ 616 h 2267"/>
                <a:gd name="T2" fmla="*/ 3401 w 3758"/>
                <a:gd name="T3" fmla="*/ 766 h 2267"/>
                <a:gd name="T4" fmla="*/ 3159 w 3758"/>
                <a:gd name="T5" fmla="*/ 996 h 2267"/>
                <a:gd name="T6" fmla="*/ 2980 w 3758"/>
                <a:gd name="T7" fmla="*/ 938 h 2267"/>
                <a:gd name="T8" fmla="*/ 2383 w 3758"/>
                <a:gd name="T9" fmla="*/ 1186 h 2267"/>
                <a:gd name="T10" fmla="*/ 2153 w 3758"/>
                <a:gd name="T11" fmla="*/ 1531 h 2267"/>
                <a:gd name="T12" fmla="*/ 2037 w 3758"/>
                <a:gd name="T13" fmla="*/ 1899 h 2267"/>
                <a:gd name="T14" fmla="*/ 1698 w 3758"/>
                <a:gd name="T15" fmla="*/ 2124 h 2267"/>
                <a:gd name="T16" fmla="*/ 1330 w 3758"/>
                <a:gd name="T17" fmla="*/ 2055 h 2267"/>
                <a:gd name="T18" fmla="*/ 944 w 3758"/>
                <a:gd name="T19" fmla="*/ 2216 h 2267"/>
                <a:gd name="T20" fmla="*/ 438 w 3758"/>
                <a:gd name="T21" fmla="*/ 2262 h 2267"/>
                <a:gd name="T22" fmla="*/ 432 w 3758"/>
                <a:gd name="T23" fmla="*/ 2266 h 2267"/>
                <a:gd name="T24" fmla="*/ 361 w 3758"/>
                <a:gd name="T25" fmla="*/ 2266 h 2267"/>
                <a:gd name="T26" fmla="*/ 115 w 3758"/>
                <a:gd name="T27" fmla="*/ 2101 h 2267"/>
                <a:gd name="T28" fmla="*/ 0 w 3758"/>
                <a:gd name="T29" fmla="*/ 1853 h 2267"/>
                <a:gd name="T30" fmla="*/ 576 w 3758"/>
                <a:gd name="T31" fmla="*/ 1997 h 2267"/>
                <a:gd name="T32" fmla="*/ 829 w 3758"/>
                <a:gd name="T33" fmla="*/ 1508 h 2267"/>
                <a:gd name="T34" fmla="*/ 1387 w 3758"/>
                <a:gd name="T35" fmla="*/ 1335 h 2267"/>
                <a:gd name="T36" fmla="*/ 1732 w 3758"/>
                <a:gd name="T37" fmla="*/ 800 h 2267"/>
                <a:gd name="T38" fmla="*/ 1738 w 3758"/>
                <a:gd name="T39" fmla="*/ 800 h 2267"/>
                <a:gd name="T40" fmla="*/ 1951 w 3758"/>
                <a:gd name="T41" fmla="*/ 1071 h 2267"/>
                <a:gd name="T42" fmla="*/ 2199 w 3758"/>
                <a:gd name="T43" fmla="*/ 984 h 2267"/>
                <a:gd name="T44" fmla="*/ 2199 w 3758"/>
                <a:gd name="T45" fmla="*/ 754 h 2267"/>
                <a:gd name="T46" fmla="*/ 2279 w 3758"/>
                <a:gd name="T47" fmla="*/ 651 h 2267"/>
                <a:gd name="T48" fmla="*/ 2485 w 3758"/>
                <a:gd name="T49" fmla="*/ 386 h 2267"/>
                <a:gd name="T50" fmla="*/ 2796 w 3758"/>
                <a:gd name="T51" fmla="*/ 0 h 2267"/>
                <a:gd name="T52" fmla="*/ 3147 w 3758"/>
                <a:gd name="T53" fmla="*/ 294 h 2267"/>
                <a:gd name="T54" fmla="*/ 3493 w 3758"/>
                <a:gd name="T55" fmla="*/ 386 h 2267"/>
                <a:gd name="T56" fmla="*/ 3757 w 3758"/>
                <a:gd name="T57" fmla="*/ 537 h 2267"/>
                <a:gd name="T58" fmla="*/ 3757 w 3758"/>
                <a:gd name="T59" fmla="*/ 616 h 2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758" h="2267">
                  <a:moveTo>
                    <a:pt x="3757" y="616"/>
                  </a:moveTo>
                  <a:cubicBezTo>
                    <a:pt x="3711" y="754"/>
                    <a:pt x="3297" y="674"/>
                    <a:pt x="3401" y="766"/>
                  </a:cubicBezTo>
                  <a:cubicBezTo>
                    <a:pt x="3493" y="846"/>
                    <a:pt x="3297" y="933"/>
                    <a:pt x="3159" y="996"/>
                  </a:cubicBezTo>
                  <a:cubicBezTo>
                    <a:pt x="3084" y="961"/>
                    <a:pt x="3021" y="938"/>
                    <a:pt x="2980" y="938"/>
                  </a:cubicBezTo>
                  <a:cubicBezTo>
                    <a:pt x="2796" y="938"/>
                    <a:pt x="2360" y="892"/>
                    <a:pt x="2383" y="1186"/>
                  </a:cubicBezTo>
                  <a:cubicBezTo>
                    <a:pt x="2406" y="1485"/>
                    <a:pt x="2130" y="1370"/>
                    <a:pt x="2153" y="1531"/>
                  </a:cubicBezTo>
                  <a:cubicBezTo>
                    <a:pt x="2176" y="1692"/>
                    <a:pt x="2015" y="1692"/>
                    <a:pt x="2037" y="1899"/>
                  </a:cubicBezTo>
                  <a:cubicBezTo>
                    <a:pt x="2061" y="2101"/>
                    <a:pt x="1928" y="2009"/>
                    <a:pt x="1698" y="2124"/>
                  </a:cubicBezTo>
                  <a:cubicBezTo>
                    <a:pt x="1468" y="2239"/>
                    <a:pt x="1560" y="2055"/>
                    <a:pt x="1330" y="2055"/>
                  </a:cubicBezTo>
                  <a:cubicBezTo>
                    <a:pt x="1100" y="2055"/>
                    <a:pt x="1077" y="2170"/>
                    <a:pt x="944" y="2216"/>
                  </a:cubicBezTo>
                  <a:cubicBezTo>
                    <a:pt x="806" y="2262"/>
                    <a:pt x="530" y="2193"/>
                    <a:pt x="438" y="2262"/>
                  </a:cubicBezTo>
                  <a:cubicBezTo>
                    <a:pt x="436" y="2264"/>
                    <a:pt x="434" y="2265"/>
                    <a:pt x="432" y="2266"/>
                  </a:cubicBezTo>
                  <a:lnTo>
                    <a:pt x="361" y="2266"/>
                  </a:lnTo>
                  <a:cubicBezTo>
                    <a:pt x="279" y="2231"/>
                    <a:pt x="184" y="2101"/>
                    <a:pt x="115" y="2101"/>
                  </a:cubicBezTo>
                  <a:cubicBezTo>
                    <a:pt x="69" y="2101"/>
                    <a:pt x="29" y="1980"/>
                    <a:pt x="0" y="1853"/>
                  </a:cubicBezTo>
                  <a:cubicBezTo>
                    <a:pt x="173" y="1888"/>
                    <a:pt x="512" y="2135"/>
                    <a:pt x="576" y="1997"/>
                  </a:cubicBezTo>
                  <a:cubicBezTo>
                    <a:pt x="645" y="1853"/>
                    <a:pt x="518" y="1531"/>
                    <a:pt x="829" y="1508"/>
                  </a:cubicBezTo>
                  <a:cubicBezTo>
                    <a:pt x="1134" y="1485"/>
                    <a:pt x="1341" y="1554"/>
                    <a:pt x="1387" y="1335"/>
                  </a:cubicBezTo>
                  <a:cubicBezTo>
                    <a:pt x="1433" y="1117"/>
                    <a:pt x="1640" y="800"/>
                    <a:pt x="1732" y="800"/>
                  </a:cubicBezTo>
                  <a:lnTo>
                    <a:pt x="1738" y="800"/>
                  </a:lnTo>
                  <a:cubicBezTo>
                    <a:pt x="1825" y="956"/>
                    <a:pt x="1900" y="1071"/>
                    <a:pt x="1951" y="1071"/>
                  </a:cubicBezTo>
                  <a:cubicBezTo>
                    <a:pt x="2084" y="1071"/>
                    <a:pt x="2107" y="961"/>
                    <a:pt x="2199" y="984"/>
                  </a:cubicBezTo>
                  <a:cubicBezTo>
                    <a:pt x="2251" y="996"/>
                    <a:pt x="2233" y="892"/>
                    <a:pt x="2199" y="754"/>
                  </a:cubicBezTo>
                  <a:cubicBezTo>
                    <a:pt x="2251" y="743"/>
                    <a:pt x="2291" y="714"/>
                    <a:pt x="2279" y="651"/>
                  </a:cubicBezTo>
                  <a:cubicBezTo>
                    <a:pt x="2256" y="490"/>
                    <a:pt x="2474" y="501"/>
                    <a:pt x="2485" y="386"/>
                  </a:cubicBezTo>
                  <a:cubicBezTo>
                    <a:pt x="2497" y="271"/>
                    <a:pt x="2658" y="0"/>
                    <a:pt x="2796" y="0"/>
                  </a:cubicBezTo>
                  <a:cubicBezTo>
                    <a:pt x="2934" y="0"/>
                    <a:pt x="3147" y="190"/>
                    <a:pt x="3147" y="294"/>
                  </a:cubicBezTo>
                  <a:cubicBezTo>
                    <a:pt x="3147" y="397"/>
                    <a:pt x="3389" y="409"/>
                    <a:pt x="3493" y="386"/>
                  </a:cubicBezTo>
                  <a:cubicBezTo>
                    <a:pt x="3576" y="368"/>
                    <a:pt x="3725" y="438"/>
                    <a:pt x="3757" y="537"/>
                  </a:cubicBezTo>
                  <a:lnTo>
                    <a:pt x="3757" y="616"/>
                  </a:lnTo>
                </a:path>
              </a:pathLst>
            </a:custGeom>
            <a:grpFill/>
            <a:ln w="28575" cap="flat" cmpd="sng">
              <a:solidFill>
                <a:schemeClr val="bg1"/>
              </a:solidFill>
              <a:round/>
              <a:headEnd/>
              <a:tailEnd/>
            </a:ln>
            <a:effectLst/>
          </p:spPr>
          <p:txBody>
            <a:bodyPr wrap="none" lIns="121853" tIns="60926" rIns="121853" bIns="60926" anchor="ctr"/>
            <a:lstStyle/>
            <a:p>
              <a:endParaRPr lang="en-US"/>
            </a:p>
          </p:txBody>
        </p:sp>
        <p:sp>
          <p:nvSpPr>
            <p:cNvPr id="47" name="Freeform 34"/>
            <p:cNvSpPr>
              <a:spLocks noChangeArrowheads="1"/>
            </p:cNvSpPr>
            <p:nvPr/>
          </p:nvSpPr>
          <p:spPr bwMode="auto">
            <a:xfrm>
              <a:off x="9979075" y="8891586"/>
              <a:ext cx="2777815" cy="2290992"/>
            </a:xfrm>
            <a:custGeom>
              <a:avLst/>
              <a:gdLst>
                <a:gd name="T0" fmla="*/ 3222 w 4115"/>
                <a:gd name="T1" fmla="*/ 2308 h 3397"/>
                <a:gd name="T2" fmla="*/ 2922 w 4115"/>
                <a:gd name="T3" fmla="*/ 3166 h 3397"/>
                <a:gd name="T4" fmla="*/ 2365 w 4115"/>
                <a:gd name="T5" fmla="*/ 3258 h 3397"/>
                <a:gd name="T6" fmla="*/ 1870 w 4115"/>
                <a:gd name="T7" fmla="*/ 3033 h 3397"/>
                <a:gd name="T8" fmla="*/ 1358 w 4115"/>
                <a:gd name="T9" fmla="*/ 3085 h 3397"/>
                <a:gd name="T10" fmla="*/ 1047 w 4115"/>
                <a:gd name="T11" fmla="*/ 2941 h 3397"/>
                <a:gd name="T12" fmla="*/ 679 w 4115"/>
                <a:gd name="T13" fmla="*/ 2423 h 3397"/>
                <a:gd name="T14" fmla="*/ 351 w 4115"/>
                <a:gd name="T15" fmla="*/ 2038 h 3397"/>
                <a:gd name="T16" fmla="*/ 144 w 4115"/>
                <a:gd name="T17" fmla="*/ 1497 h 3397"/>
                <a:gd name="T18" fmla="*/ 397 w 4115"/>
                <a:gd name="T19" fmla="*/ 961 h 3397"/>
                <a:gd name="T20" fmla="*/ 437 w 4115"/>
                <a:gd name="T21" fmla="*/ 961 h 3397"/>
                <a:gd name="T22" fmla="*/ 552 w 4115"/>
                <a:gd name="T23" fmla="*/ 1209 h 3397"/>
                <a:gd name="T24" fmla="*/ 875 w 4115"/>
                <a:gd name="T25" fmla="*/ 1370 h 3397"/>
                <a:gd name="T26" fmla="*/ 1381 w 4115"/>
                <a:gd name="T27" fmla="*/ 1324 h 3397"/>
                <a:gd name="T28" fmla="*/ 1767 w 4115"/>
                <a:gd name="T29" fmla="*/ 1163 h 3397"/>
                <a:gd name="T30" fmla="*/ 2135 w 4115"/>
                <a:gd name="T31" fmla="*/ 1232 h 3397"/>
                <a:gd name="T32" fmla="*/ 2474 w 4115"/>
                <a:gd name="T33" fmla="*/ 1007 h 3397"/>
                <a:gd name="T34" fmla="*/ 2590 w 4115"/>
                <a:gd name="T35" fmla="*/ 639 h 3397"/>
                <a:gd name="T36" fmla="*/ 2820 w 4115"/>
                <a:gd name="T37" fmla="*/ 294 h 3397"/>
                <a:gd name="T38" fmla="*/ 3417 w 4115"/>
                <a:gd name="T39" fmla="*/ 46 h 3397"/>
                <a:gd name="T40" fmla="*/ 3596 w 4115"/>
                <a:gd name="T41" fmla="*/ 104 h 3397"/>
                <a:gd name="T42" fmla="*/ 3538 w 4115"/>
                <a:gd name="T43" fmla="*/ 133 h 3397"/>
                <a:gd name="T44" fmla="*/ 3515 w 4115"/>
                <a:gd name="T45" fmla="*/ 420 h 3397"/>
                <a:gd name="T46" fmla="*/ 3642 w 4115"/>
                <a:gd name="T47" fmla="*/ 766 h 3397"/>
                <a:gd name="T48" fmla="*/ 3768 w 4115"/>
                <a:gd name="T49" fmla="*/ 1076 h 3397"/>
                <a:gd name="T50" fmla="*/ 4033 w 4115"/>
                <a:gd name="T51" fmla="*/ 1381 h 3397"/>
                <a:gd name="T52" fmla="*/ 3446 w 4115"/>
                <a:gd name="T53" fmla="*/ 1715 h 3397"/>
                <a:gd name="T54" fmla="*/ 3222 w 4115"/>
                <a:gd name="T55" fmla="*/ 2308 h 3397"/>
                <a:gd name="T56" fmla="*/ 3222 w 4115"/>
                <a:gd name="T57" fmla="*/ 2308 h 33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15" h="3397">
                  <a:moveTo>
                    <a:pt x="3222" y="2308"/>
                  </a:moveTo>
                  <a:cubicBezTo>
                    <a:pt x="3015" y="2435"/>
                    <a:pt x="3141" y="3085"/>
                    <a:pt x="2922" y="3166"/>
                  </a:cubicBezTo>
                  <a:cubicBezTo>
                    <a:pt x="2705" y="3246"/>
                    <a:pt x="2388" y="3396"/>
                    <a:pt x="2365" y="3258"/>
                  </a:cubicBezTo>
                  <a:cubicBezTo>
                    <a:pt x="2342" y="3119"/>
                    <a:pt x="1985" y="3056"/>
                    <a:pt x="1870" y="3033"/>
                  </a:cubicBezTo>
                  <a:cubicBezTo>
                    <a:pt x="1755" y="3010"/>
                    <a:pt x="1404" y="3189"/>
                    <a:pt x="1358" y="3085"/>
                  </a:cubicBezTo>
                  <a:cubicBezTo>
                    <a:pt x="1312" y="2987"/>
                    <a:pt x="1197" y="2837"/>
                    <a:pt x="1047" y="2941"/>
                  </a:cubicBezTo>
                  <a:cubicBezTo>
                    <a:pt x="898" y="3039"/>
                    <a:pt x="679" y="2665"/>
                    <a:pt x="679" y="2423"/>
                  </a:cubicBezTo>
                  <a:cubicBezTo>
                    <a:pt x="679" y="2181"/>
                    <a:pt x="432" y="2158"/>
                    <a:pt x="351" y="2038"/>
                  </a:cubicBezTo>
                  <a:cubicBezTo>
                    <a:pt x="270" y="1911"/>
                    <a:pt x="316" y="1658"/>
                    <a:pt x="144" y="1497"/>
                  </a:cubicBezTo>
                  <a:cubicBezTo>
                    <a:pt x="0" y="1364"/>
                    <a:pt x="247" y="973"/>
                    <a:pt x="397" y="961"/>
                  </a:cubicBezTo>
                  <a:cubicBezTo>
                    <a:pt x="409" y="956"/>
                    <a:pt x="420" y="961"/>
                    <a:pt x="437" y="961"/>
                  </a:cubicBezTo>
                  <a:cubicBezTo>
                    <a:pt x="466" y="1088"/>
                    <a:pt x="506" y="1209"/>
                    <a:pt x="552" y="1209"/>
                  </a:cubicBezTo>
                  <a:cubicBezTo>
                    <a:pt x="644" y="1209"/>
                    <a:pt x="783" y="1439"/>
                    <a:pt x="875" y="1370"/>
                  </a:cubicBezTo>
                  <a:cubicBezTo>
                    <a:pt x="967" y="1301"/>
                    <a:pt x="1243" y="1370"/>
                    <a:pt x="1381" y="1324"/>
                  </a:cubicBezTo>
                  <a:cubicBezTo>
                    <a:pt x="1514" y="1278"/>
                    <a:pt x="1537" y="1163"/>
                    <a:pt x="1767" y="1163"/>
                  </a:cubicBezTo>
                  <a:cubicBezTo>
                    <a:pt x="1997" y="1163"/>
                    <a:pt x="1905" y="1347"/>
                    <a:pt x="2135" y="1232"/>
                  </a:cubicBezTo>
                  <a:cubicBezTo>
                    <a:pt x="2365" y="1117"/>
                    <a:pt x="2498" y="1209"/>
                    <a:pt x="2474" y="1007"/>
                  </a:cubicBezTo>
                  <a:cubicBezTo>
                    <a:pt x="2452" y="800"/>
                    <a:pt x="2613" y="800"/>
                    <a:pt x="2590" y="639"/>
                  </a:cubicBezTo>
                  <a:cubicBezTo>
                    <a:pt x="2567" y="478"/>
                    <a:pt x="2843" y="593"/>
                    <a:pt x="2820" y="294"/>
                  </a:cubicBezTo>
                  <a:cubicBezTo>
                    <a:pt x="2797" y="0"/>
                    <a:pt x="3233" y="46"/>
                    <a:pt x="3417" y="46"/>
                  </a:cubicBezTo>
                  <a:cubicBezTo>
                    <a:pt x="3458" y="46"/>
                    <a:pt x="3521" y="69"/>
                    <a:pt x="3596" y="104"/>
                  </a:cubicBezTo>
                  <a:cubicBezTo>
                    <a:pt x="3579" y="115"/>
                    <a:pt x="3556" y="127"/>
                    <a:pt x="3538" y="133"/>
                  </a:cubicBezTo>
                  <a:cubicBezTo>
                    <a:pt x="3417" y="202"/>
                    <a:pt x="3665" y="409"/>
                    <a:pt x="3515" y="420"/>
                  </a:cubicBezTo>
                  <a:cubicBezTo>
                    <a:pt x="3371" y="432"/>
                    <a:pt x="3538" y="674"/>
                    <a:pt x="3642" y="766"/>
                  </a:cubicBezTo>
                  <a:cubicBezTo>
                    <a:pt x="3745" y="858"/>
                    <a:pt x="3619" y="1007"/>
                    <a:pt x="3768" y="1076"/>
                  </a:cubicBezTo>
                  <a:cubicBezTo>
                    <a:pt x="3918" y="1140"/>
                    <a:pt x="4114" y="1289"/>
                    <a:pt x="4033" y="1381"/>
                  </a:cubicBezTo>
                  <a:cubicBezTo>
                    <a:pt x="3953" y="1474"/>
                    <a:pt x="3429" y="1485"/>
                    <a:pt x="3446" y="1715"/>
                  </a:cubicBezTo>
                  <a:cubicBezTo>
                    <a:pt x="3469" y="1946"/>
                    <a:pt x="3429" y="2181"/>
                    <a:pt x="3222" y="2308"/>
                  </a:cubicBezTo>
                  <a:lnTo>
                    <a:pt x="3222" y="2308"/>
                  </a:lnTo>
                </a:path>
              </a:pathLst>
            </a:custGeom>
            <a:grpFill/>
            <a:ln w="28575" cap="flat" cmpd="sng">
              <a:solidFill>
                <a:schemeClr val="bg1"/>
              </a:solidFill>
              <a:round/>
              <a:headEnd/>
              <a:tailEnd/>
            </a:ln>
            <a:effectLst/>
          </p:spPr>
          <p:txBody>
            <a:bodyPr wrap="none" lIns="121853" tIns="60926" rIns="121853" bIns="60926" anchor="ctr"/>
            <a:lstStyle/>
            <a:p>
              <a:endParaRPr lang="en-US"/>
            </a:p>
          </p:txBody>
        </p:sp>
        <p:sp>
          <p:nvSpPr>
            <p:cNvPr id="48" name="Freeform 31"/>
            <p:cNvSpPr>
              <a:spLocks noChangeArrowheads="1"/>
            </p:cNvSpPr>
            <p:nvPr/>
          </p:nvSpPr>
          <p:spPr bwMode="auto">
            <a:xfrm>
              <a:off x="9196047" y="11548539"/>
              <a:ext cx="2786746" cy="892595"/>
            </a:xfrm>
            <a:custGeom>
              <a:avLst/>
              <a:gdLst>
                <a:gd name="T0" fmla="*/ 3511 w 4126"/>
                <a:gd name="T1" fmla="*/ 915 h 1324"/>
                <a:gd name="T2" fmla="*/ 3896 w 4126"/>
                <a:gd name="T3" fmla="*/ 1151 h 1324"/>
                <a:gd name="T4" fmla="*/ 3442 w 4126"/>
                <a:gd name="T5" fmla="*/ 1139 h 1324"/>
                <a:gd name="T6" fmla="*/ 2924 w 4126"/>
                <a:gd name="T7" fmla="*/ 1116 h 1324"/>
                <a:gd name="T8" fmla="*/ 1963 w 4126"/>
                <a:gd name="T9" fmla="*/ 961 h 1324"/>
                <a:gd name="T10" fmla="*/ 1232 w 4126"/>
                <a:gd name="T11" fmla="*/ 777 h 1324"/>
                <a:gd name="T12" fmla="*/ 547 w 4126"/>
                <a:gd name="T13" fmla="*/ 719 h 1324"/>
                <a:gd name="T14" fmla="*/ 340 w 4126"/>
                <a:gd name="T15" fmla="*/ 500 h 1324"/>
                <a:gd name="T16" fmla="*/ 52 w 4126"/>
                <a:gd name="T17" fmla="*/ 443 h 1324"/>
                <a:gd name="T18" fmla="*/ 236 w 4126"/>
                <a:gd name="T19" fmla="*/ 212 h 1324"/>
                <a:gd name="T20" fmla="*/ 1140 w 4126"/>
                <a:gd name="T21" fmla="*/ 258 h 1324"/>
                <a:gd name="T22" fmla="*/ 1963 w 4126"/>
                <a:gd name="T23" fmla="*/ 443 h 1324"/>
                <a:gd name="T24" fmla="*/ 2763 w 4126"/>
                <a:gd name="T25" fmla="*/ 535 h 1324"/>
                <a:gd name="T26" fmla="*/ 3223 w 4126"/>
                <a:gd name="T27" fmla="*/ 546 h 1324"/>
                <a:gd name="T28" fmla="*/ 2832 w 4126"/>
                <a:gd name="T29" fmla="*/ 811 h 1324"/>
                <a:gd name="T30" fmla="*/ 3511 w 4126"/>
                <a:gd name="T31" fmla="*/ 915 h 1324"/>
                <a:gd name="T32" fmla="*/ 3511 w 4126"/>
                <a:gd name="T33" fmla="*/ 915 h 13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26" h="1324">
                  <a:moveTo>
                    <a:pt x="3511" y="915"/>
                  </a:moveTo>
                  <a:cubicBezTo>
                    <a:pt x="3522" y="1053"/>
                    <a:pt x="4125" y="984"/>
                    <a:pt x="3896" y="1151"/>
                  </a:cubicBezTo>
                  <a:cubicBezTo>
                    <a:pt x="3666" y="1323"/>
                    <a:pt x="3522" y="1030"/>
                    <a:pt x="3442" y="1139"/>
                  </a:cubicBezTo>
                  <a:cubicBezTo>
                    <a:pt x="3361" y="1254"/>
                    <a:pt x="3131" y="1081"/>
                    <a:pt x="2924" y="1116"/>
                  </a:cubicBezTo>
                  <a:cubicBezTo>
                    <a:pt x="2717" y="1151"/>
                    <a:pt x="2193" y="1139"/>
                    <a:pt x="1963" y="961"/>
                  </a:cubicBezTo>
                  <a:cubicBezTo>
                    <a:pt x="1732" y="777"/>
                    <a:pt x="1278" y="673"/>
                    <a:pt x="1232" y="777"/>
                  </a:cubicBezTo>
                  <a:cubicBezTo>
                    <a:pt x="1186" y="880"/>
                    <a:pt x="691" y="742"/>
                    <a:pt x="547" y="719"/>
                  </a:cubicBezTo>
                  <a:cubicBezTo>
                    <a:pt x="397" y="696"/>
                    <a:pt x="443" y="500"/>
                    <a:pt x="340" y="500"/>
                  </a:cubicBezTo>
                  <a:cubicBezTo>
                    <a:pt x="236" y="500"/>
                    <a:pt x="87" y="581"/>
                    <a:pt x="52" y="443"/>
                  </a:cubicBezTo>
                  <a:cubicBezTo>
                    <a:pt x="0" y="235"/>
                    <a:pt x="110" y="431"/>
                    <a:pt x="236" y="212"/>
                  </a:cubicBezTo>
                  <a:cubicBezTo>
                    <a:pt x="363" y="0"/>
                    <a:pt x="978" y="143"/>
                    <a:pt x="1140" y="258"/>
                  </a:cubicBezTo>
                  <a:cubicBezTo>
                    <a:pt x="1301" y="374"/>
                    <a:pt x="1951" y="604"/>
                    <a:pt x="1963" y="443"/>
                  </a:cubicBezTo>
                  <a:cubicBezTo>
                    <a:pt x="1974" y="282"/>
                    <a:pt x="2400" y="650"/>
                    <a:pt x="2763" y="535"/>
                  </a:cubicBezTo>
                  <a:cubicBezTo>
                    <a:pt x="3131" y="420"/>
                    <a:pt x="3373" y="454"/>
                    <a:pt x="3223" y="546"/>
                  </a:cubicBezTo>
                  <a:cubicBezTo>
                    <a:pt x="3073" y="638"/>
                    <a:pt x="2613" y="719"/>
                    <a:pt x="2832" y="811"/>
                  </a:cubicBezTo>
                  <a:cubicBezTo>
                    <a:pt x="3050" y="903"/>
                    <a:pt x="3499" y="777"/>
                    <a:pt x="3511" y="915"/>
                  </a:cubicBezTo>
                  <a:lnTo>
                    <a:pt x="3511" y="915"/>
                  </a:lnTo>
                </a:path>
              </a:pathLst>
            </a:custGeom>
            <a:grpFill/>
            <a:ln w="28575" cap="flat" cmpd="sng">
              <a:solidFill>
                <a:schemeClr val="bg1"/>
              </a:solidFill>
              <a:round/>
              <a:headEnd/>
              <a:tailEnd/>
            </a:ln>
            <a:effectLst/>
          </p:spPr>
          <p:txBody>
            <a:bodyPr wrap="none" lIns="121853" tIns="60926" rIns="121853" bIns="60926" anchor="ctr"/>
            <a:lstStyle/>
            <a:p>
              <a:endParaRPr lang="en-US"/>
            </a:p>
          </p:txBody>
        </p:sp>
        <p:sp>
          <p:nvSpPr>
            <p:cNvPr id="49" name="Freeform 11"/>
            <p:cNvSpPr>
              <a:spLocks noChangeArrowheads="1"/>
            </p:cNvSpPr>
            <p:nvPr/>
          </p:nvSpPr>
          <p:spPr bwMode="auto">
            <a:xfrm>
              <a:off x="7766947" y="8320326"/>
              <a:ext cx="1152211" cy="1425176"/>
            </a:xfrm>
            <a:custGeom>
              <a:avLst/>
              <a:gdLst>
                <a:gd name="T0" fmla="*/ 1353 w 1705"/>
                <a:gd name="T1" fmla="*/ 783 h 2113"/>
                <a:gd name="T2" fmla="*/ 1359 w 1705"/>
                <a:gd name="T3" fmla="*/ 1525 h 2113"/>
                <a:gd name="T4" fmla="*/ 1618 w 1705"/>
                <a:gd name="T5" fmla="*/ 2072 h 2113"/>
                <a:gd name="T6" fmla="*/ 869 w 1705"/>
                <a:gd name="T7" fmla="*/ 1698 h 2113"/>
                <a:gd name="T8" fmla="*/ 501 w 1705"/>
                <a:gd name="T9" fmla="*/ 1341 h 2113"/>
                <a:gd name="T10" fmla="*/ 104 w 1705"/>
                <a:gd name="T11" fmla="*/ 599 h 2113"/>
                <a:gd name="T12" fmla="*/ 0 w 1705"/>
                <a:gd name="T13" fmla="*/ 6 h 2113"/>
                <a:gd name="T14" fmla="*/ 225 w 1705"/>
                <a:gd name="T15" fmla="*/ 23 h 2113"/>
                <a:gd name="T16" fmla="*/ 415 w 1705"/>
                <a:gd name="T17" fmla="*/ 248 h 2113"/>
                <a:gd name="T18" fmla="*/ 720 w 1705"/>
                <a:gd name="T19" fmla="*/ 288 h 2113"/>
                <a:gd name="T20" fmla="*/ 835 w 1705"/>
                <a:gd name="T21" fmla="*/ 133 h 2113"/>
                <a:gd name="T22" fmla="*/ 864 w 1705"/>
                <a:gd name="T23" fmla="*/ 184 h 2113"/>
                <a:gd name="T24" fmla="*/ 1054 w 1705"/>
                <a:gd name="T25" fmla="*/ 375 h 2113"/>
                <a:gd name="T26" fmla="*/ 1353 w 1705"/>
                <a:gd name="T27" fmla="*/ 783 h 2113"/>
                <a:gd name="T28" fmla="*/ 1353 w 1705"/>
                <a:gd name="T29" fmla="*/ 783 h 2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05" h="2113">
                  <a:moveTo>
                    <a:pt x="1353" y="783"/>
                  </a:moveTo>
                  <a:cubicBezTo>
                    <a:pt x="1347" y="1036"/>
                    <a:pt x="1232" y="1393"/>
                    <a:pt x="1359" y="1525"/>
                  </a:cubicBezTo>
                  <a:cubicBezTo>
                    <a:pt x="1485" y="1658"/>
                    <a:pt x="1704" y="2032"/>
                    <a:pt x="1618" y="2072"/>
                  </a:cubicBezTo>
                  <a:cubicBezTo>
                    <a:pt x="1531" y="2112"/>
                    <a:pt x="1094" y="1859"/>
                    <a:pt x="869" y="1698"/>
                  </a:cubicBezTo>
                  <a:cubicBezTo>
                    <a:pt x="651" y="1537"/>
                    <a:pt x="553" y="1491"/>
                    <a:pt x="501" y="1341"/>
                  </a:cubicBezTo>
                  <a:cubicBezTo>
                    <a:pt x="449" y="1192"/>
                    <a:pt x="110" y="829"/>
                    <a:pt x="104" y="599"/>
                  </a:cubicBezTo>
                  <a:cubicBezTo>
                    <a:pt x="98" y="426"/>
                    <a:pt x="92" y="207"/>
                    <a:pt x="0" y="6"/>
                  </a:cubicBezTo>
                  <a:cubicBezTo>
                    <a:pt x="69" y="0"/>
                    <a:pt x="144" y="6"/>
                    <a:pt x="225" y="23"/>
                  </a:cubicBezTo>
                  <a:cubicBezTo>
                    <a:pt x="374" y="52"/>
                    <a:pt x="415" y="173"/>
                    <a:pt x="415" y="248"/>
                  </a:cubicBezTo>
                  <a:cubicBezTo>
                    <a:pt x="415" y="323"/>
                    <a:pt x="668" y="294"/>
                    <a:pt x="720" y="288"/>
                  </a:cubicBezTo>
                  <a:cubicBezTo>
                    <a:pt x="754" y="282"/>
                    <a:pt x="708" y="173"/>
                    <a:pt x="835" y="133"/>
                  </a:cubicBezTo>
                  <a:cubicBezTo>
                    <a:pt x="852" y="150"/>
                    <a:pt x="864" y="167"/>
                    <a:pt x="864" y="184"/>
                  </a:cubicBezTo>
                  <a:cubicBezTo>
                    <a:pt x="898" y="300"/>
                    <a:pt x="996" y="196"/>
                    <a:pt x="1054" y="375"/>
                  </a:cubicBezTo>
                  <a:cubicBezTo>
                    <a:pt x="1111" y="553"/>
                    <a:pt x="1359" y="524"/>
                    <a:pt x="1353" y="783"/>
                  </a:cubicBezTo>
                  <a:lnTo>
                    <a:pt x="1353" y="783"/>
                  </a:lnTo>
                </a:path>
              </a:pathLst>
            </a:custGeom>
            <a:grpFill/>
            <a:ln w="28575" cap="flat" cmpd="sng">
              <a:solidFill>
                <a:schemeClr val="bg1"/>
              </a:solidFill>
              <a:round/>
              <a:headEnd/>
              <a:tailEnd/>
            </a:ln>
            <a:effectLst/>
          </p:spPr>
          <p:txBody>
            <a:bodyPr wrap="none" lIns="121853" tIns="60926" rIns="121853" bIns="60926" anchor="ctr"/>
            <a:lstStyle/>
            <a:p>
              <a:endParaRPr lang="en-US"/>
            </a:p>
          </p:txBody>
        </p:sp>
      </p:grpSp>
    </p:spTree>
    <p:extLst>
      <p:ext uri="{BB962C8B-B14F-4D97-AF65-F5344CB8AC3E}">
        <p14:creationId xmlns:p14="http://schemas.microsoft.com/office/powerpoint/2010/main" val="953691761"/>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a:spLocks/>
          </p:cNvSpPr>
          <p:nvPr/>
        </p:nvSpPr>
        <p:spPr bwMode="auto">
          <a:xfrm>
            <a:off x="1895628" y="948057"/>
            <a:ext cx="12979515" cy="173124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Indonesia</a:t>
            </a:r>
            <a:r>
              <a:rPr lang="en-US" sz="12800" b="1" spc="500" dirty="0">
                <a:solidFill>
                  <a:schemeClr val="tx2"/>
                </a:solidFill>
                <a:latin typeface="Montserrat Semi Bold" charset="0"/>
                <a:ea typeface="Montserrat Semi Bold" charset="0"/>
                <a:cs typeface="Montserrat Semi Bold" charset="0"/>
                <a:sym typeface="Bebas Neue" charset="0"/>
              </a:rPr>
              <a:t> </a:t>
            </a:r>
            <a:r>
              <a:rPr lang="en-US" sz="12800" b="1" spc="500" dirty="0" smtClean="0">
                <a:solidFill>
                  <a:schemeClr val="tx2"/>
                </a:solidFill>
                <a:latin typeface="Montserrat Semi Bold" charset="0"/>
                <a:ea typeface="Montserrat Semi Bold" charset="0"/>
                <a:cs typeface="Montserrat Semi Bold" charset="0"/>
                <a:sym typeface="Bebas Neue" charset="0"/>
              </a:rPr>
              <a:t>Map</a:t>
            </a:r>
            <a:endParaRPr lang="en-US" sz="12800" b="1" spc="500" dirty="0">
              <a:solidFill>
                <a:schemeClr val="tx2"/>
              </a:solidFill>
              <a:latin typeface="Montserrat Semi Bold" charset="0"/>
              <a:ea typeface="Montserrat Semi Bold" charset="0"/>
              <a:cs typeface="Montserrat Semi Bold" charset="0"/>
              <a:sym typeface="Bebas Neue" charset="0"/>
            </a:endParaRPr>
          </a:p>
        </p:txBody>
      </p:sp>
      <p:cxnSp>
        <p:nvCxnSpPr>
          <p:cNvPr id="6" name="Straight Connector 5"/>
          <p:cNvCxnSpPr/>
          <p:nvPr/>
        </p:nvCxnSpPr>
        <p:spPr>
          <a:xfrm flipV="1">
            <a:off x="1895628" y="3464777"/>
            <a:ext cx="7401442" cy="4296"/>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sp>
        <p:nvSpPr>
          <p:cNvPr id="7" name="Subtitle 2"/>
          <p:cNvSpPr txBox="1">
            <a:spLocks/>
          </p:cNvSpPr>
          <p:nvPr/>
        </p:nvSpPr>
        <p:spPr>
          <a:xfrm>
            <a:off x="1711325" y="4170505"/>
            <a:ext cx="21304792" cy="1194240"/>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790"/>
              </a:lnSpc>
            </a:pPr>
            <a:r>
              <a:rPr lang="en-US" sz="2500" dirty="0" smtClean="0">
                <a:solidFill>
                  <a:schemeClr val="tx1"/>
                </a:solidFill>
                <a:latin typeface="Lato Light" charset="0"/>
                <a:ea typeface="Lato Light" charset="0"/>
                <a:cs typeface="Lato Light" charset="0"/>
              </a:rPr>
              <a:t>Frequently</a:t>
            </a:r>
            <a:r>
              <a:rPr lang="en-US" sz="2500" dirty="0">
                <a:solidFill>
                  <a:schemeClr val="tx1"/>
                </a:solidFill>
                <a:latin typeface="Lato Light" charset="0"/>
                <a:ea typeface="Lato Light" charset="0"/>
                <a:cs typeface="Lato Light" charset="0"/>
              </a:rPr>
              <a:t>, your initial font choice is taken out of your hands; companies often specify a typeface, or even a set of fonts, as part of their brand guidelines. Occasionally you’ll find a job has specific requirements</a:t>
            </a:r>
            <a:r>
              <a:rPr lang="en-US" sz="2500" dirty="0" smtClean="0">
                <a:solidFill>
                  <a:schemeClr val="tx1"/>
                </a:solidFill>
                <a:latin typeface="Lato Light" charset="0"/>
                <a:ea typeface="Lato Light" charset="0"/>
                <a:cs typeface="Lato Light" charset="0"/>
              </a:rPr>
              <a:t>,</a:t>
            </a:r>
            <a:endParaRPr lang="en-US" sz="2500" dirty="0">
              <a:solidFill>
                <a:schemeClr val="tx1"/>
              </a:solidFill>
              <a:latin typeface="Lato Light" charset="0"/>
              <a:ea typeface="Lato Light" charset="0"/>
              <a:cs typeface="Lato Light" charset="0"/>
            </a:endParaRPr>
          </a:p>
        </p:txBody>
      </p:sp>
      <p:grpSp>
        <p:nvGrpSpPr>
          <p:cNvPr id="159" name="Group 158"/>
          <p:cNvGrpSpPr/>
          <p:nvPr/>
        </p:nvGrpSpPr>
        <p:grpSpPr>
          <a:xfrm>
            <a:off x="3173264" y="6243792"/>
            <a:ext cx="17705878" cy="6475166"/>
            <a:chOff x="16723224" y="2595564"/>
            <a:chExt cx="7049627" cy="2578099"/>
          </a:xfrm>
          <a:solidFill>
            <a:schemeClr val="bg1">
              <a:lumMod val="85000"/>
            </a:schemeClr>
          </a:solidFill>
        </p:grpSpPr>
        <p:sp>
          <p:nvSpPr>
            <p:cNvPr id="160" name="Freeform 96"/>
            <p:cNvSpPr>
              <a:spLocks noChangeArrowheads="1"/>
            </p:cNvSpPr>
            <p:nvPr/>
          </p:nvSpPr>
          <p:spPr bwMode="auto">
            <a:xfrm>
              <a:off x="21015544" y="2803525"/>
              <a:ext cx="595273" cy="660400"/>
            </a:xfrm>
            <a:custGeom>
              <a:avLst/>
              <a:gdLst>
                <a:gd name="T0" fmla="*/ 1573 w 1652"/>
                <a:gd name="T1" fmla="*/ 11 h 1835"/>
                <a:gd name="T2" fmla="*/ 1551 w 1652"/>
                <a:gd name="T3" fmla="*/ 89 h 1835"/>
                <a:gd name="T4" fmla="*/ 1546 w 1652"/>
                <a:gd name="T5" fmla="*/ 233 h 1835"/>
                <a:gd name="T6" fmla="*/ 1596 w 1652"/>
                <a:gd name="T7" fmla="*/ 244 h 1835"/>
                <a:gd name="T8" fmla="*/ 1651 w 1652"/>
                <a:gd name="T9" fmla="*/ 122 h 1835"/>
                <a:gd name="T10" fmla="*/ 1607 w 1652"/>
                <a:gd name="T11" fmla="*/ 11 h 1835"/>
                <a:gd name="T12" fmla="*/ 1141 w 1652"/>
                <a:gd name="T13" fmla="*/ 355 h 1835"/>
                <a:gd name="T14" fmla="*/ 1097 w 1652"/>
                <a:gd name="T15" fmla="*/ 383 h 1835"/>
                <a:gd name="T16" fmla="*/ 1147 w 1652"/>
                <a:gd name="T17" fmla="*/ 460 h 1835"/>
                <a:gd name="T18" fmla="*/ 1202 w 1652"/>
                <a:gd name="T19" fmla="*/ 516 h 1835"/>
                <a:gd name="T20" fmla="*/ 1186 w 1652"/>
                <a:gd name="T21" fmla="*/ 405 h 1835"/>
                <a:gd name="T22" fmla="*/ 1019 w 1652"/>
                <a:gd name="T23" fmla="*/ 754 h 1835"/>
                <a:gd name="T24" fmla="*/ 1014 w 1652"/>
                <a:gd name="T25" fmla="*/ 770 h 1835"/>
                <a:gd name="T26" fmla="*/ 1019 w 1652"/>
                <a:gd name="T27" fmla="*/ 793 h 1835"/>
                <a:gd name="T28" fmla="*/ 1030 w 1652"/>
                <a:gd name="T29" fmla="*/ 743 h 1835"/>
                <a:gd name="T30" fmla="*/ 0 w 1652"/>
                <a:gd name="T31" fmla="*/ 1541 h 1835"/>
                <a:gd name="T32" fmla="*/ 0 w 1652"/>
                <a:gd name="T33" fmla="*/ 1541 h 1835"/>
                <a:gd name="T34" fmla="*/ 171 w 1652"/>
                <a:gd name="T35" fmla="*/ 1713 h 1835"/>
                <a:gd name="T36" fmla="*/ 155 w 1652"/>
                <a:gd name="T37" fmla="*/ 1812 h 1835"/>
                <a:gd name="T38" fmla="*/ 210 w 1652"/>
                <a:gd name="T39" fmla="*/ 1801 h 1835"/>
                <a:gd name="T40" fmla="*/ 299 w 1652"/>
                <a:gd name="T41" fmla="*/ 1812 h 1835"/>
                <a:gd name="T42" fmla="*/ 460 w 1652"/>
                <a:gd name="T43" fmla="*/ 1790 h 1835"/>
                <a:gd name="T44" fmla="*/ 521 w 1652"/>
                <a:gd name="T45" fmla="*/ 1785 h 1835"/>
                <a:gd name="T46" fmla="*/ 726 w 1652"/>
                <a:gd name="T47" fmla="*/ 1563 h 1835"/>
                <a:gd name="T48" fmla="*/ 820 w 1652"/>
                <a:gd name="T49" fmla="*/ 1474 h 1835"/>
                <a:gd name="T50" fmla="*/ 897 w 1652"/>
                <a:gd name="T51" fmla="*/ 1347 h 1835"/>
                <a:gd name="T52" fmla="*/ 925 w 1652"/>
                <a:gd name="T53" fmla="*/ 1275 h 1835"/>
                <a:gd name="T54" fmla="*/ 892 w 1652"/>
                <a:gd name="T55" fmla="*/ 1230 h 1835"/>
                <a:gd name="T56" fmla="*/ 831 w 1652"/>
                <a:gd name="T57" fmla="*/ 1203 h 1835"/>
                <a:gd name="T58" fmla="*/ 753 w 1652"/>
                <a:gd name="T59" fmla="*/ 1291 h 1835"/>
                <a:gd name="T60" fmla="*/ 737 w 1652"/>
                <a:gd name="T61" fmla="*/ 1369 h 1835"/>
                <a:gd name="T62" fmla="*/ 620 w 1652"/>
                <a:gd name="T63" fmla="*/ 1441 h 1835"/>
                <a:gd name="T64" fmla="*/ 565 w 1652"/>
                <a:gd name="T65" fmla="*/ 1435 h 1835"/>
                <a:gd name="T66" fmla="*/ 476 w 1652"/>
                <a:gd name="T67" fmla="*/ 1541 h 1835"/>
                <a:gd name="T68" fmla="*/ 360 w 1652"/>
                <a:gd name="T69" fmla="*/ 1591 h 1835"/>
                <a:gd name="T70" fmla="*/ 238 w 1652"/>
                <a:gd name="T71" fmla="*/ 1568 h 1835"/>
                <a:gd name="T72" fmla="*/ 182 w 1652"/>
                <a:gd name="T73" fmla="*/ 1568 h 1835"/>
                <a:gd name="T74" fmla="*/ 94 w 1652"/>
                <a:gd name="T75" fmla="*/ 1552 h 1835"/>
                <a:gd name="T76" fmla="*/ 49 w 1652"/>
                <a:gd name="T77" fmla="*/ 1546 h 18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52" h="1835">
                  <a:moveTo>
                    <a:pt x="1573" y="11"/>
                  </a:moveTo>
                  <a:lnTo>
                    <a:pt x="1573" y="11"/>
                  </a:lnTo>
                  <a:cubicBezTo>
                    <a:pt x="1573" y="23"/>
                    <a:pt x="1573" y="28"/>
                    <a:pt x="1573" y="39"/>
                  </a:cubicBezTo>
                  <a:cubicBezTo>
                    <a:pt x="1573" y="61"/>
                    <a:pt x="1551" y="67"/>
                    <a:pt x="1551" y="89"/>
                  </a:cubicBezTo>
                  <a:cubicBezTo>
                    <a:pt x="1551" y="117"/>
                    <a:pt x="1585" y="122"/>
                    <a:pt x="1585" y="150"/>
                  </a:cubicBezTo>
                  <a:cubicBezTo>
                    <a:pt x="1585" y="183"/>
                    <a:pt x="1546" y="194"/>
                    <a:pt x="1546" y="233"/>
                  </a:cubicBezTo>
                  <a:cubicBezTo>
                    <a:pt x="1546" y="244"/>
                    <a:pt x="1568" y="244"/>
                    <a:pt x="1579" y="244"/>
                  </a:cubicBezTo>
                  <a:cubicBezTo>
                    <a:pt x="1596" y="244"/>
                    <a:pt x="1596" y="244"/>
                    <a:pt x="1596" y="244"/>
                  </a:cubicBezTo>
                  <a:cubicBezTo>
                    <a:pt x="1596" y="183"/>
                    <a:pt x="1596" y="183"/>
                    <a:pt x="1596" y="183"/>
                  </a:cubicBezTo>
                  <a:cubicBezTo>
                    <a:pt x="1623" y="166"/>
                    <a:pt x="1651" y="156"/>
                    <a:pt x="1651" y="122"/>
                  </a:cubicBezTo>
                  <a:cubicBezTo>
                    <a:pt x="1651" y="105"/>
                    <a:pt x="1629" y="100"/>
                    <a:pt x="1623" y="83"/>
                  </a:cubicBezTo>
                  <a:cubicBezTo>
                    <a:pt x="1618" y="56"/>
                    <a:pt x="1623" y="33"/>
                    <a:pt x="1607" y="11"/>
                  </a:cubicBezTo>
                  <a:cubicBezTo>
                    <a:pt x="1601" y="0"/>
                    <a:pt x="1585" y="11"/>
                    <a:pt x="1573" y="11"/>
                  </a:cubicBezTo>
                  <a:close/>
                  <a:moveTo>
                    <a:pt x="1141" y="355"/>
                  </a:moveTo>
                  <a:lnTo>
                    <a:pt x="1141" y="355"/>
                  </a:lnTo>
                  <a:cubicBezTo>
                    <a:pt x="1125" y="355"/>
                    <a:pt x="1097" y="361"/>
                    <a:pt x="1097" y="383"/>
                  </a:cubicBezTo>
                  <a:cubicBezTo>
                    <a:pt x="1097" y="394"/>
                    <a:pt x="1125" y="388"/>
                    <a:pt x="1130" y="399"/>
                  </a:cubicBezTo>
                  <a:cubicBezTo>
                    <a:pt x="1152" y="416"/>
                    <a:pt x="1147" y="438"/>
                    <a:pt x="1147" y="460"/>
                  </a:cubicBezTo>
                  <a:cubicBezTo>
                    <a:pt x="1147" y="477"/>
                    <a:pt x="1158" y="482"/>
                    <a:pt x="1169" y="488"/>
                  </a:cubicBezTo>
                  <a:cubicBezTo>
                    <a:pt x="1186" y="499"/>
                    <a:pt x="1186" y="516"/>
                    <a:pt x="1202" y="516"/>
                  </a:cubicBezTo>
                  <a:cubicBezTo>
                    <a:pt x="1219" y="516"/>
                    <a:pt x="1224" y="499"/>
                    <a:pt x="1224" y="482"/>
                  </a:cubicBezTo>
                  <a:cubicBezTo>
                    <a:pt x="1224" y="449"/>
                    <a:pt x="1191" y="438"/>
                    <a:pt x="1186" y="405"/>
                  </a:cubicBezTo>
                  <a:cubicBezTo>
                    <a:pt x="1180" y="377"/>
                    <a:pt x="1169" y="355"/>
                    <a:pt x="1141" y="355"/>
                  </a:cubicBezTo>
                  <a:close/>
                  <a:moveTo>
                    <a:pt x="1019" y="754"/>
                  </a:moveTo>
                  <a:lnTo>
                    <a:pt x="1019" y="754"/>
                  </a:lnTo>
                  <a:cubicBezTo>
                    <a:pt x="1019" y="759"/>
                    <a:pt x="1014" y="765"/>
                    <a:pt x="1014" y="770"/>
                  </a:cubicBezTo>
                  <a:cubicBezTo>
                    <a:pt x="1014" y="793"/>
                    <a:pt x="1014" y="793"/>
                    <a:pt x="1014" y="793"/>
                  </a:cubicBezTo>
                  <a:cubicBezTo>
                    <a:pt x="1019" y="793"/>
                    <a:pt x="1019" y="793"/>
                    <a:pt x="1019" y="793"/>
                  </a:cubicBezTo>
                  <a:cubicBezTo>
                    <a:pt x="1036" y="787"/>
                    <a:pt x="1047" y="776"/>
                    <a:pt x="1047" y="759"/>
                  </a:cubicBezTo>
                  <a:cubicBezTo>
                    <a:pt x="1047" y="748"/>
                    <a:pt x="1036" y="743"/>
                    <a:pt x="1030" y="743"/>
                  </a:cubicBezTo>
                  <a:cubicBezTo>
                    <a:pt x="1019" y="743"/>
                    <a:pt x="1025" y="748"/>
                    <a:pt x="1019" y="754"/>
                  </a:cubicBezTo>
                  <a:close/>
                  <a:moveTo>
                    <a:pt x="0" y="1541"/>
                  </a:moveTo>
                  <a:lnTo>
                    <a:pt x="0" y="1541"/>
                  </a:lnTo>
                  <a:lnTo>
                    <a:pt x="0" y="1541"/>
                  </a:lnTo>
                  <a:cubicBezTo>
                    <a:pt x="11" y="1580"/>
                    <a:pt x="49" y="1591"/>
                    <a:pt x="88" y="1607"/>
                  </a:cubicBezTo>
                  <a:cubicBezTo>
                    <a:pt x="133" y="1629"/>
                    <a:pt x="171" y="1657"/>
                    <a:pt x="171" y="1713"/>
                  </a:cubicBezTo>
                  <a:cubicBezTo>
                    <a:pt x="171" y="1746"/>
                    <a:pt x="155" y="1762"/>
                    <a:pt x="155" y="1796"/>
                  </a:cubicBezTo>
                  <a:cubicBezTo>
                    <a:pt x="155" y="1801"/>
                    <a:pt x="155" y="1807"/>
                    <a:pt x="155" y="1812"/>
                  </a:cubicBezTo>
                  <a:lnTo>
                    <a:pt x="155" y="1812"/>
                  </a:lnTo>
                  <a:cubicBezTo>
                    <a:pt x="177" y="1807"/>
                    <a:pt x="188" y="1801"/>
                    <a:pt x="210" y="1801"/>
                  </a:cubicBezTo>
                  <a:cubicBezTo>
                    <a:pt x="232" y="1801"/>
                    <a:pt x="232" y="1834"/>
                    <a:pt x="249" y="1834"/>
                  </a:cubicBezTo>
                  <a:cubicBezTo>
                    <a:pt x="271" y="1834"/>
                    <a:pt x="277" y="1812"/>
                    <a:pt x="299" y="1812"/>
                  </a:cubicBezTo>
                  <a:cubicBezTo>
                    <a:pt x="349" y="1812"/>
                    <a:pt x="349" y="1812"/>
                    <a:pt x="349" y="1812"/>
                  </a:cubicBezTo>
                  <a:cubicBezTo>
                    <a:pt x="393" y="1812"/>
                    <a:pt x="415" y="1790"/>
                    <a:pt x="460" y="1790"/>
                  </a:cubicBezTo>
                  <a:cubicBezTo>
                    <a:pt x="471" y="1790"/>
                    <a:pt x="476" y="1790"/>
                    <a:pt x="487" y="1790"/>
                  </a:cubicBezTo>
                  <a:cubicBezTo>
                    <a:pt x="504" y="1790"/>
                    <a:pt x="509" y="1785"/>
                    <a:pt x="521" y="1785"/>
                  </a:cubicBezTo>
                  <a:cubicBezTo>
                    <a:pt x="570" y="1768"/>
                    <a:pt x="604" y="1752"/>
                    <a:pt x="637" y="1707"/>
                  </a:cubicBezTo>
                  <a:cubicBezTo>
                    <a:pt x="676" y="1657"/>
                    <a:pt x="670" y="1596"/>
                    <a:pt x="726" y="1563"/>
                  </a:cubicBezTo>
                  <a:cubicBezTo>
                    <a:pt x="742" y="1557"/>
                    <a:pt x="748" y="1546"/>
                    <a:pt x="759" y="1535"/>
                  </a:cubicBezTo>
                  <a:cubicBezTo>
                    <a:pt x="787" y="1513"/>
                    <a:pt x="803" y="1502"/>
                    <a:pt x="820" y="1474"/>
                  </a:cubicBezTo>
                  <a:cubicBezTo>
                    <a:pt x="831" y="1458"/>
                    <a:pt x="836" y="1441"/>
                    <a:pt x="853" y="1430"/>
                  </a:cubicBezTo>
                  <a:cubicBezTo>
                    <a:pt x="875" y="1402"/>
                    <a:pt x="881" y="1380"/>
                    <a:pt x="897" y="1347"/>
                  </a:cubicBezTo>
                  <a:cubicBezTo>
                    <a:pt x="908" y="1319"/>
                    <a:pt x="942" y="1314"/>
                    <a:pt x="942" y="1286"/>
                  </a:cubicBezTo>
                  <a:cubicBezTo>
                    <a:pt x="942" y="1275"/>
                    <a:pt x="931" y="1280"/>
                    <a:pt x="925" y="1275"/>
                  </a:cubicBezTo>
                  <a:cubicBezTo>
                    <a:pt x="908" y="1264"/>
                    <a:pt x="908" y="1247"/>
                    <a:pt x="914" y="1230"/>
                  </a:cubicBezTo>
                  <a:cubicBezTo>
                    <a:pt x="903" y="1230"/>
                    <a:pt x="897" y="1230"/>
                    <a:pt x="892" y="1230"/>
                  </a:cubicBezTo>
                  <a:cubicBezTo>
                    <a:pt x="886" y="1230"/>
                    <a:pt x="881" y="1236"/>
                    <a:pt x="875" y="1236"/>
                  </a:cubicBezTo>
                  <a:cubicBezTo>
                    <a:pt x="853" y="1236"/>
                    <a:pt x="847" y="1214"/>
                    <a:pt x="831" y="1203"/>
                  </a:cubicBezTo>
                  <a:cubicBezTo>
                    <a:pt x="814" y="1225"/>
                    <a:pt x="798" y="1236"/>
                    <a:pt x="781" y="1253"/>
                  </a:cubicBezTo>
                  <a:cubicBezTo>
                    <a:pt x="764" y="1264"/>
                    <a:pt x="753" y="1275"/>
                    <a:pt x="753" y="1291"/>
                  </a:cubicBezTo>
                  <a:cubicBezTo>
                    <a:pt x="753" y="1308"/>
                    <a:pt x="759" y="1319"/>
                    <a:pt x="759" y="1336"/>
                  </a:cubicBezTo>
                  <a:cubicBezTo>
                    <a:pt x="759" y="1353"/>
                    <a:pt x="748" y="1358"/>
                    <a:pt x="737" y="1369"/>
                  </a:cubicBezTo>
                  <a:cubicBezTo>
                    <a:pt x="714" y="1380"/>
                    <a:pt x="709" y="1391"/>
                    <a:pt x="692" y="1408"/>
                  </a:cubicBezTo>
                  <a:cubicBezTo>
                    <a:pt x="665" y="1424"/>
                    <a:pt x="654" y="1441"/>
                    <a:pt x="620" y="1441"/>
                  </a:cubicBezTo>
                  <a:cubicBezTo>
                    <a:pt x="604" y="1441"/>
                    <a:pt x="598" y="1430"/>
                    <a:pt x="587" y="1430"/>
                  </a:cubicBezTo>
                  <a:cubicBezTo>
                    <a:pt x="576" y="1430"/>
                    <a:pt x="576" y="1430"/>
                    <a:pt x="565" y="1435"/>
                  </a:cubicBezTo>
                  <a:cubicBezTo>
                    <a:pt x="565" y="1458"/>
                    <a:pt x="548" y="1469"/>
                    <a:pt x="537" y="1491"/>
                  </a:cubicBezTo>
                  <a:cubicBezTo>
                    <a:pt x="521" y="1513"/>
                    <a:pt x="504" y="1530"/>
                    <a:pt x="476" y="1541"/>
                  </a:cubicBezTo>
                  <a:cubicBezTo>
                    <a:pt x="437" y="1546"/>
                    <a:pt x="421" y="1557"/>
                    <a:pt x="393" y="1574"/>
                  </a:cubicBezTo>
                  <a:cubicBezTo>
                    <a:pt x="382" y="1585"/>
                    <a:pt x="371" y="1591"/>
                    <a:pt x="360" y="1591"/>
                  </a:cubicBezTo>
                  <a:cubicBezTo>
                    <a:pt x="315" y="1591"/>
                    <a:pt x="293" y="1585"/>
                    <a:pt x="249" y="1574"/>
                  </a:cubicBezTo>
                  <a:cubicBezTo>
                    <a:pt x="243" y="1574"/>
                    <a:pt x="243" y="1568"/>
                    <a:pt x="238" y="1568"/>
                  </a:cubicBezTo>
                  <a:cubicBezTo>
                    <a:pt x="221" y="1568"/>
                    <a:pt x="216" y="1580"/>
                    <a:pt x="199" y="1580"/>
                  </a:cubicBezTo>
                  <a:cubicBezTo>
                    <a:pt x="194" y="1580"/>
                    <a:pt x="194" y="1568"/>
                    <a:pt x="182" y="1568"/>
                  </a:cubicBezTo>
                  <a:cubicBezTo>
                    <a:pt x="166" y="1557"/>
                    <a:pt x="155" y="1552"/>
                    <a:pt x="133" y="1552"/>
                  </a:cubicBezTo>
                  <a:cubicBezTo>
                    <a:pt x="94" y="1552"/>
                    <a:pt x="94" y="1552"/>
                    <a:pt x="94" y="1552"/>
                  </a:cubicBezTo>
                  <a:cubicBezTo>
                    <a:pt x="88" y="1541"/>
                    <a:pt x="88" y="1535"/>
                    <a:pt x="77" y="1535"/>
                  </a:cubicBezTo>
                  <a:cubicBezTo>
                    <a:pt x="66" y="1535"/>
                    <a:pt x="61" y="1546"/>
                    <a:pt x="49" y="1546"/>
                  </a:cubicBezTo>
                  <a:cubicBezTo>
                    <a:pt x="33" y="1546"/>
                    <a:pt x="16" y="1546"/>
                    <a:pt x="0" y="1541"/>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1" name="Freeform 97"/>
            <p:cNvSpPr>
              <a:spLocks noChangeArrowheads="1"/>
            </p:cNvSpPr>
            <p:nvPr/>
          </p:nvSpPr>
          <p:spPr bwMode="auto">
            <a:xfrm>
              <a:off x="22795015" y="3603626"/>
              <a:ext cx="977836" cy="1306513"/>
            </a:xfrm>
            <a:custGeom>
              <a:avLst/>
              <a:gdLst>
                <a:gd name="T0" fmla="*/ 88 w 2716"/>
                <a:gd name="T1" fmla="*/ 1069 h 3630"/>
                <a:gd name="T2" fmla="*/ 271 w 2716"/>
                <a:gd name="T3" fmla="*/ 1163 h 3630"/>
                <a:gd name="T4" fmla="*/ 460 w 2716"/>
                <a:gd name="T5" fmla="*/ 1069 h 3630"/>
                <a:gd name="T6" fmla="*/ 587 w 2716"/>
                <a:gd name="T7" fmla="*/ 897 h 3630"/>
                <a:gd name="T8" fmla="*/ 720 w 2716"/>
                <a:gd name="T9" fmla="*/ 699 h 3630"/>
                <a:gd name="T10" fmla="*/ 809 w 2716"/>
                <a:gd name="T11" fmla="*/ 671 h 3630"/>
                <a:gd name="T12" fmla="*/ 947 w 2716"/>
                <a:gd name="T13" fmla="*/ 654 h 3630"/>
                <a:gd name="T14" fmla="*/ 1091 w 2716"/>
                <a:gd name="T15" fmla="*/ 582 h 3630"/>
                <a:gd name="T16" fmla="*/ 1224 w 2716"/>
                <a:gd name="T17" fmla="*/ 410 h 3630"/>
                <a:gd name="T18" fmla="*/ 1535 w 2716"/>
                <a:gd name="T19" fmla="*/ 427 h 3630"/>
                <a:gd name="T20" fmla="*/ 1828 w 2716"/>
                <a:gd name="T21" fmla="*/ 555 h 3630"/>
                <a:gd name="T22" fmla="*/ 2222 w 2716"/>
                <a:gd name="T23" fmla="*/ 726 h 3630"/>
                <a:gd name="T24" fmla="*/ 2449 w 2716"/>
                <a:gd name="T25" fmla="*/ 760 h 3630"/>
                <a:gd name="T26" fmla="*/ 2627 w 2716"/>
                <a:gd name="T27" fmla="*/ 808 h 3630"/>
                <a:gd name="T28" fmla="*/ 2715 w 2716"/>
                <a:gd name="T29" fmla="*/ 2693 h 3630"/>
                <a:gd name="T30" fmla="*/ 2571 w 2716"/>
                <a:gd name="T31" fmla="*/ 3491 h 3630"/>
                <a:gd name="T32" fmla="*/ 2316 w 2716"/>
                <a:gd name="T33" fmla="*/ 3247 h 3630"/>
                <a:gd name="T34" fmla="*/ 2094 w 2716"/>
                <a:gd name="T35" fmla="*/ 3191 h 3630"/>
                <a:gd name="T36" fmla="*/ 1928 w 2716"/>
                <a:gd name="T37" fmla="*/ 3180 h 3630"/>
                <a:gd name="T38" fmla="*/ 1696 w 2716"/>
                <a:gd name="T39" fmla="*/ 3236 h 3630"/>
                <a:gd name="T40" fmla="*/ 1474 w 2716"/>
                <a:gd name="T41" fmla="*/ 3286 h 3630"/>
                <a:gd name="T42" fmla="*/ 1302 w 2716"/>
                <a:gd name="T43" fmla="*/ 3308 h 3630"/>
                <a:gd name="T44" fmla="*/ 1363 w 2716"/>
                <a:gd name="T45" fmla="*/ 3125 h 3630"/>
                <a:gd name="T46" fmla="*/ 1529 w 2716"/>
                <a:gd name="T47" fmla="*/ 2903 h 3630"/>
                <a:gd name="T48" fmla="*/ 1862 w 2716"/>
                <a:gd name="T49" fmla="*/ 2942 h 3630"/>
                <a:gd name="T50" fmla="*/ 1745 w 2716"/>
                <a:gd name="T51" fmla="*/ 2809 h 3630"/>
                <a:gd name="T52" fmla="*/ 1917 w 2716"/>
                <a:gd name="T53" fmla="*/ 2787 h 3630"/>
                <a:gd name="T54" fmla="*/ 1707 w 2716"/>
                <a:gd name="T55" fmla="*/ 2704 h 3630"/>
                <a:gd name="T56" fmla="*/ 1795 w 2716"/>
                <a:gd name="T57" fmla="*/ 2637 h 3630"/>
                <a:gd name="T58" fmla="*/ 1718 w 2716"/>
                <a:gd name="T59" fmla="*/ 2543 h 3630"/>
                <a:gd name="T60" fmla="*/ 1585 w 2716"/>
                <a:gd name="T61" fmla="*/ 2316 h 3630"/>
                <a:gd name="T62" fmla="*/ 1524 w 2716"/>
                <a:gd name="T63" fmla="*/ 2199 h 3630"/>
                <a:gd name="T64" fmla="*/ 1468 w 2716"/>
                <a:gd name="T65" fmla="*/ 2144 h 3630"/>
                <a:gd name="T66" fmla="*/ 1441 w 2716"/>
                <a:gd name="T67" fmla="*/ 2055 h 3630"/>
                <a:gd name="T68" fmla="*/ 1319 w 2716"/>
                <a:gd name="T69" fmla="*/ 1972 h 3630"/>
                <a:gd name="T70" fmla="*/ 1208 w 2716"/>
                <a:gd name="T71" fmla="*/ 1900 h 3630"/>
                <a:gd name="T72" fmla="*/ 1097 w 2716"/>
                <a:gd name="T73" fmla="*/ 1850 h 3630"/>
                <a:gd name="T74" fmla="*/ 892 w 2716"/>
                <a:gd name="T75" fmla="*/ 1800 h 3630"/>
                <a:gd name="T76" fmla="*/ 659 w 2716"/>
                <a:gd name="T77" fmla="*/ 1712 h 3630"/>
                <a:gd name="T78" fmla="*/ 449 w 2716"/>
                <a:gd name="T79" fmla="*/ 1640 h 3630"/>
                <a:gd name="T80" fmla="*/ 199 w 2716"/>
                <a:gd name="T81" fmla="*/ 1601 h 3630"/>
                <a:gd name="T82" fmla="*/ 0 w 2716"/>
                <a:gd name="T83" fmla="*/ 1468 h 3630"/>
                <a:gd name="T84" fmla="*/ 72 w 2716"/>
                <a:gd name="T85" fmla="*/ 1313 h 3630"/>
                <a:gd name="T86" fmla="*/ 1756 w 2716"/>
                <a:gd name="T87" fmla="*/ 3202 h 3630"/>
                <a:gd name="T88" fmla="*/ 1812 w 2716"/>
                <a:gd name="T89" fmla="*/ 3275 h 3630"/>
                <a:gd name="T90" fmla="*/ 1707 w 2716"/>
                <a:gd name="T91" fmla="*/ 2626 h 3630"/>
                <a:gd name="T92" fmla="*/ 343 w 2716"/>
                <a:gd name="T93" fmla="*/ 45 h 3630"/>
                <a:gd name="T94" fmla="*/ 460 w 2716"/>
                <a:gd name="T95" fmla="*/ 83 h 3630"/>
                <a:gd name="T96" fmla="*/ 726 w 2716"/>
                <a:gd name="T97" fmla="*/ 172 h 3630"/>
                <a:gd name="T98" fmla="*/ 515 w 2716"/>
                <a:gd name="T99" fmla="*/ 28 h 3630"/>
                <a:gd name="T100" fmla="*/ 332 w 2716"/>
                <a:gd name="T101" fmla="*/ 410 h 3630"/>
                <a:gd name="T102" fmla="*/ 554 w 2716"/>
                <a:gd name="T103" fmla="*/ 477 h 3630"/>
                <a:gd name="T104" fmla="*/ 825 w 2716"/>
                <a:gd name="T105" fmla="*/ 521 h 3630"/>
                <a:gd name="T106" fmla="*/ 726 w 2716"/>
                <a:gd name="T107" fmla="*/ 449 h 3630"/>
                <a:gd name="T108" fmla="*/ 332 w 2716"/>
                <a:gd name="T109" fmla="*/ 410 h 36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16" h="3630">
                  <a:moveTo>
                    <a:pt x="44" y="997"/>
                  </a:moveTo>
                  <a:lnTo>
                    <a:pt x="44" y="997"/>
                  </a:lnTo>
                  <a:cubicBezTo>
                    <a:pt x="61" y="997"/>
                    <a:pt x="61" y="969"/>
                    <a:pt x="83" y="969"/>
                  </a:cubicBezTo>
                  <a:cubicBezTo>
                    <a:pt x="88" y="969"/>
                    <a:pt x="94" y="980"/>
                    <a:pt x="94" y="986"/>
                  </a:cubicBezTo>
                  <a:cubicBezTo>
                    <a:pt x="94" y="1014"/>
                    <a:pt x="77" y="1025"/>
                    <a:pt x="77" y="1047"/>
                  </a:cubicBezTo>
                  <a:cubicBezTo>
                    <a:pt x="77" y="1058"/>
                    <a:pt x="88" y="1058"/>
                    <a:pt x="88" y="1069"/>
                  </a:cubicBezTo>
                  <a:cubicBezTo>
                    <a:pt x="94" y="1074"/>
                    <a:pt x="94" y="1080"/>
                    <a:pt x="100" y="1086"/>
                  </a:cubicBezTo>
                  <a:cubicBezTo>
                    <a:pt x="100" y="1097"/>
                    <a:pt x="105" y="1113"/>
                    <a:pt x="122" y="1113"/>
                  </a:cubicBezTo>
                  <a:cubicBezTo>
                    <a:pt x="127" y="1108"/>
                    <a:pt x="127" y="1108"/>
                    <a:pt x="127" y="1108"/>
                  </a:cubicBezTo>
                  <a:cubicBezTo>
                    <a:pt x="138" y="1119"/>
                    <a:pt x="138" y="1130"/>
                    <a:pt x="149" y="1141"/>
                  </a:cubicBezTo>
                  <a:cubicBezTo>
                    <a:pt x="166" y="1152"/>
                    <a:pt x="183" y="1152"/>
                    <a:pt x="205" y="1152"/>
                  </a:cubicBezTo>
                  <a:cubicBezTo>
                    <a:pt x="227" y="1158"/>
                    <a:pt x="244" y="1163"/>
                    <a:pt x="271" y="1163"/>
                  </a:cubicBezTo>
                  <a:cubicBezTo>
                    <a:pt x="288" y="1163"/>
                    <a:pt x="288" y="1163"/>
                    <a:pt x="288" y="1163"/>
                  </a:cubicBezTo>
                  <a:cubicBezTo>
                    <a:pt x="305" y="1163"/>
                    <a:pt x="310" y="1169"/>
                    <a:pt x="321" y="1169"/>
                  </a:cubicBezTo>
                  <a:cubicBezTo>
                    <a:pt x="343" y="1169"/>
                    <a:pt x="360" y="1163"/>
                    <a:pt x="371" y="1146"/>
                  </a:cubicBezTo>
                  <a:cubicBezTo>
                    <a:pt x="382" y="1130"/>
                    <a:pt x="399" y="1130"/>
                    <a:pt x="404" y="1108"/>
                  </a:cubicBezTo>
                  <a:cubicBezTo>
                    <a:pt x="410" y="1091"/>
                    <a:pt x="415" y="1080"/>
                    <a:pt x="438" y="1074"/>
                  </a:cubicBezTo>
                  <a:cubicBezTo>
                    <a:pt x="443" y="1074"/>
                    <a:pt x="449" y="1074"/>
                    <a:pt x="460" y="1069"/>
                  </a:cubicBezTo>
                  <a:cubicBezTo>
                    <a:pt x="465" y="1069"/>
                    <a:pt x="476" y="1069"/>
                    <a:pt x="476" y="1058"/>
                  </a:cubicBezTo>
                  <a:cubicBezTo>
                    <a:pt x="476" y="1047"/>
                    <a:pt x="471" y="1041"/>
                    <a:pt x="476" y="1030"/>
                  </a:cubicBezTo>
                  <a:cubicBezTo>
                    <a:pt x="510" y="1030"/>
                    <a:pt x="521" y="1002"/>
                    <a:pt x="548" y="980"/>
                  </a:cubicBezTo>
                  <a:cubicBezTo>
                    <a:pt x="548" y="969"/>
                    <a:pt x="554" y="958"/>
                    <a:pt x="559" y="947"/>
                  </a:cubicBezTo>
                  <a:cubicBezTo>
                    <a:pt x="565" y="936"/>
                    <a:pt x="559" y="925"/>
                    <a:pt x="565" y="908"/>
                  </a:cubicBezTo>
                  <a:cubicBezTo>
                    <a:pt x="571" y="903"/>
                    <a:pt x="582" y="908"/>
                    <a:pt x="587" y="897"/>
                  </a:cubicBezTo>
                  <a:cubicBezTo>
                    <a:pt x="593" y="892"/>
                    <a:pt x="587" y="886"/>
                    <a:pt x="593" y="881"/>
                  </a:cubicBezTo>
                  <a:cubicBezTo>
                    <a:pt x="598" y="875"/>
                    <a:pt x="609" y="875"/>
                    <a:pt x="615" y="869"/>
                  </a:cubicBezTo>
                  <a:cubicBezTo>
                    <a:pt x="643" y="858"/>
                    <a:pt x="654" y="853"/>
                    <a:pt x="676" y="836"/>
                  </a:cubicBezTo>
                  <a:cubicBezTo>
                    <a:pt x="692" y="820"/>
                    <a:pt x="692" y="803"/>
                    <a:pt x="698" y="782"/>
                  </a:cubicBezTo>
                  <a:cubicBezTo>
                    <a:pt x="704" y="760"/>
                    <a:pt x="720" y="749"/>
                    <a:pt x="720" y="721"/>
                  </a:cubicBezTo>
                  <a:cubicBezTo>
                    <a:pt x="720" y="699"/>
                    <a:pt x="720" y="699"/>
                    <a:pt x="720" y="699"/>
                  </a:cubicBezTo>
                  <a:cubicBezTo>
                    <a:pt x="720" y="693"/>
                    <a:pt x="726" y="688"/>
                    <a:pt x="731" y="682"/>
                  </a:cubicBezTo>
                  <a:cubicBezTo>
                    <a:pt x="737" y="682"/>
                    <a:pt x="742" y="688"/>
                    <a:pt x="748" y="682"/>
                  </a:cubicBezTo>
                  <a:cubicBezTo>
                    <a:pt x="753" y="682"/>
                    <a:pt x="753" y="676"/>
                    <a:pt x="759" y="676"/>
                  </a:cubicBezTo>
                  <a:cubicBezTo>
                    <a:pt x="770" y="671"/>
                    <a:pt x="776" y="671"/>
                    <a:pt x="787" y="665"/>
                  </a:cubicBezTo>
                  <a:cubicBezTo>
                    <a:pt x="792" y="660"/>
                    <a:pt x="798" y="654"/>
                    <a:pt x="803" y="654"/>
                  </a:cubicBezTo>
                  <a:cubicBezTo>
                    <a:pt x="809" y="654"/>
                    <a:pt x="803" y="665"/>
                    <a:pt x="809" y="671"/>
                  </a:cubicBezTo>
                  <a:cubicBezTo>
                    <a:pt x="814" y="676"/>
                    <a:pt x="820" y="676"/>
                    <a:pt x="825" y="676"/>
                  </a:cubicBezTo>
                  <a:cubicBezTo>
                    <a:pt x="842" y="676"/>
                    <a:pt x="848" y="682"/>
                    <a:pt x="864" y="682"/>
                  </a:cubicBezTo>
                  <a:cubicBezTo>
                    <a:pt x="886" y="682"/>
                    <a:pt x="886" y="682"/>
                    <a:pt x="886" y="682"/>
                  </a:cubicBezTo>
                  <a:cubicBezTo>
                    <a:pt x="892" y="682"/>
                    <a:pt x="892" y="676"/>
                    <a:pt x="898" y="676"/>
                  </a:cubicBezTo>
                  <a:cubicBezTo>
                    <a:pt x="914" y="671"/>
                    <a:pt x="920" y="676"/>
                    <a:pt x="936" y="665"/>
                  </a:cubicBezTo>
                  <a:cubicBezTo>
                    <a:pt x="942" y="665"/>
                    <a:pt x="942" y="660"/>
                    <a:pt x="947" y="654"/>
                  </a:cubicBezTo>
                  <a:cubicBezTo>
                    <a:pt x="958" y="649"/>
                    <a:pt x="964" y="654"/>
                    <a:pt x="970" y="649"/>
                  </a:cubicBezTo>
                  <a:cubicBezTo>
                    <a:pt x="981" y="643"/>
                    <a:pt x="986" y="638"/>
                    <a:pt x="997" y="632"/>
                  </a:cubicBezTo>
                  <a:cubicBezTo>
                    <a:pt x="1019" y="632"/>
                    <a:pt x="1031" y="632"/>
                    <a:pt x="1053" y="627"/>
                  </a:cubicBezTo>
                  <a:cubicBezTo>
                    <a:pt x="1064" y="627"/>
                    <a:pt x="1064" y="627"/>
                    <a:pt x="1075" y="627"/>
                  </a:cubicBezTo>
                  <a:cubicBezTo>
                    <a:pt x="1086" y="621"/>
                    <a:pt x="1103" y="627"/>
                    <a:pt x="1103" y="615"/>
                  </a:cubicBezTo>
                  <a:cubicBezTo>
                    <a:pt x="1103" y="599"/>
                    <a:pt x="1091" y="593"/>
                    <a:pt x="1091" y="582"/>
                  </a:cubicBezTo>
                  <a:cubicBezTo>
                    <a:pt x="1091" y="566"/>
                    <a:pt x="1091" y="566"/>
                    <a:pt x="1091" y="566"/>
                  </a:cubicBezTo>
                  <a:cubicBezTo>
                    <a:pt x="1091" y="560"/>
                    <a:pt x="1097" y="555"/>
                    <a:pt x="1097" y="549"/>
                  </a:cubicBezTo>
                  <a:cubicBezTo>
                    <a:pt x="1097" y="527"/>
                    <a:pt x="1080" y="510"/>
                    <a:pt x="1080" y="488"/>
                  </a:cubicBezTo>
                  <a:cubicBezTo>
                    <a:pt x="1080" y="466"/>
                    <a:pt x="1136" y="471"/>
                    <a:pt x="1158" y="455"/>
                  </a:cubicBezTo>
                  <a:cubicBezTo>
                    <a:pt x="1169" y="444"/>
                    <a:pt x="1180" y="444"/>
                    <a:pt x="1191" y="433"/>
                  </a:cubicBezTo>
                  <a:cubicBezTo>
                    <a:pt x="1202" y="422"/>
                    <a:pt x="1213" y="416"/>
                    <a:pt x="1224" y="410"/>
                  </a:cubicBezTo>
                  <a:cubicBezTo>
                    <a:pt x="1247" y="399"/>
                    <a:pt x="1258" y="388"/>
                    <a:pt x="1285" y="383"/>
                  </a:cubicBezTo>
                  <a:cubicBezTo>
                    <a:pt x="1313" y="372"/>
                    <a:pt x="1324" y="355"/>
                    <a:pt x="1352" y="355"/>
                  </a:cubicBezTo>
                  <a:cubicBezTo>
                    <a:pt x="1380" y="355"/>
                    <a:pt x="1396" y="366"/>
                    <a:pt x="1413" y="383"/>
                  </a:cubicBezTo>
                  <a:cubicBezTo>
                    <a:pt x="1424" y="394"/>
                    <a:pt x="1430" y="399"/>
                    <a:pt x="1446" y="405"/>
                  </a:cubicBezTo>
                  <a:cubicBezTo>
                    <a:pt x="1457" y="405"/>
                    <a:pt x="1463" y="410"/>
                    <a:pt x="1468" y="416"/>
                  </a:cubicBezTo>
                  <a:cubicBezTo>
                    <a:pt x="1496" y="422"/>
                    <a:pt x="1513" y="422"/>
                    <a:pt x="1535" y="427"/>
                  </a:cubicBezTo>
                  <a:cubicBezTo>
                    <a:pt x="1551" y="433"/>
                    <a:pt x="1557" y="449"/>
                    <a:pt x="1579" y="455"/>
                  </a:cubicBezTo>
                  <a:cubicBezTo>
                    <a:pt x="1601" y="460"/>
                    <a:pt x="1612" y="460"/>
                    <a:pt x="1635" y="466"/>
                  </a:cubicBezTo>
                  <a:cubicBezTo>
                    <a:pt x="1646" y="471"/>
                    <a:pt x="1657" y="471"/>
                    <a:pt x="1668" y="471"/>
                  </a:cubicBezTo>
                  <a:cubicBezTo>
                    <a:pt x="1701" y="477"/>
                    <a:pt x="1712" y="483"/>
                    <a:pt x="1745" y="499"/>
                  </a:cubicBezTo>
                  <a:cubicBezTo>
                    <a:pt x="1762" y="505"/>
                    <a:pt x="1762" y="521"/>
                    <a:pt x="1779" y="538"/>
                  </a:cubicBezTo>
                  <a:cubicBezTo>
                    <a:pt x="1795" y="549"/>
                    <a:pt x="1806" y="549"/>
                    <a:pt x="1828" y="555"/>
                  </a:cubicBezTo>
                  <a:cubicBezTo>
                    <a:pt x="1862" y="566"/>
                    <a:pt x="1884" y="571"/>
                    <a:pt x="1917" y="593"/>
                  </a:cubicBezTo>
                  <a:cubicBezTo>
                    <a:pt x="1928" y="599"/>
                    <a:pt x="1934" y="599"/>
                    <a:pt x="1945" y="604"/>
                  </a:cubicBezTo>
                  <a:cubicBezTo>
                    <a:pt x="1956" y="615"/>
                    <a:pt x="1967" y="615"/>
                    <a:pt x="1978" y="621"/>
                  </a:cubicBezTo>
                  <a:cubicBezTo>
                    <a:pt x="2000" y="632"/>
                    <a:pt x="2011" y="643"/>
                    <a:pt x="2028" y="649"/>
                  </a:cubicBezTo>
                  <a:cubicBezTo>
                    <a:pt x="2072" y="665"/>
                    <a:pt x="2100" y="660"/>
                    <a:pt x="2139" y="682"/>
                  </a:cubicBezTo>
                  <a:cubicBezTo>
                    <a:pt x="2172" y="704"/>
                    <a:pt x="2189" y="726"/>
                    <a:pt x="2222" y="726"/>
                  </a:cubicBezTo>
                  <a:cubicBezTo>
                    <a:pt x="2233" y="726"/>
                    <a:pt x="2239" y="726"/>
                    <a:pt x="2250" y="721"/>
                  </a:cubicBezTo>
                  <a:cubicBezTo>
                    <a:pt x="2288" y="699"/>
                    <a:pt x="2272" y="693"/>
                    <a:pt x="2327" y="715"/>
                  </a:cubicBezTo>
                  <a:cubicBezTo>
                    <a:pt x="2344" y="721"/>
                    <a:pt x="2349" y="732"/>
                    <a:pt x="2361" y="737"/>
                  </a:cubicBezTo>
                  <a:cubicBezTo>
                    <a:pt x="2377" y="749"/>
                    <a:pt x="2394" y="749"/>
                    <a:pt x="2416" y="760"/>
                  </a:cubicBezTo>
                  <a:cubicBezTo>
                    <a:pt x="2427" y="765"/>
                    <a:pt x="2433" y="771"/>
                    <a:pt x="2444" y="771"/>
                  </a:cubicBezTo>
                  <a:cubicBezTo>
                    <a:pt x="2449" y="771"/>
                    <a:pt x="2444" y="765"/>
                    <a:pt x="2449" y="760"/>
                  </a:cubicBezTo>
                  <a:cubicBezTo>
                    <a:pt x="2449" y="737"/>
                    <a:pt x="2455" y="749"/>
                    <a:pt x="2471" y="754"/>
                  </a:cubicBezTo>
                  <a:cubicBezTo>
                    <a:pt x="2488" y="754"/>
                    <a:pt x="2494" y="754"/>
                    <a:pt x="2505" y="760"/>
                  </a:cubicBezTo>
                  <a:cubicBezTo>
                    <a:pt x="2516" y="760"/>
                    <a:pt x="2521" y="771"/>
                    <a:pt x="2527" y="771"/>
                  </a:cubicBezTo>
                  <a:cubicBezTo>
                    <a:pt x="2560" y="771"/>
                    <a:pt x="2560" y="771"/>
                    <a:pt x="2560" y="771"/>
                  </a:cubicBezTo>
                  <a:cubicBezTo>
                    <a:pt x="2577" y="771"/>
                    <a:pt x="2588" y="782"/>
                    <a:pt x="2599" y="792"/>
                  </a:cubicBezTo>
                  <a:cubicBezTo>
                    <a:pt x="2610" y="803"/>
                    <a:pt x="2615" y="803"/>
                    <a:pt x="2627" y="808"/>
                  </a:cubicBezTo>
                  <a:cubicBezTo>
                    <a:pt x="2649" y="825"/>
                    <a:pt x="2665" y="831"/>
                    <a:pt x="2693" y="831"/>
                  </a:cubicBezTo>
                  <a:cubicBezTo>
                    <a:pt x="2699" y="831"/>
                    <a:pt x="2704" y="831"/>
                    <a:pt x="2704" y="831"/>
                  </a:cubicBezTo>
                  <a:lnTo>
                    <a:pt x="2704" y="831"/>
                  </a:lnTo>
                  <a:cubicBezTo>
                    <a:pt x="2710" y="2438"/>
                    <a:pt x="2710" y="2438"/>
                    <a:pt x="2710" y="2438"/>
                  </a:cubicBezTo>
                  <a:cubicBezTo>
                    <a:pt x="2682" y="2493"/>
                    <a:pt x="2632" y="2515"/>
                    <a:pt x="2632" y="2576"/>
                  </a:cubicBezTo>
                  <a:cubicBezTo>
                    <a:pt x="2632" y="2632"/>
                    <a:pt x="2699" y="2637"/>
                    <a:pt x="2715" y="2693"/>
                  </a:cubicBezTo>
                  <a:cubicBezTo>
                    <a:pt x="2715" y="3629"/>
                    <a:pt x="2715" y="3629"/>
                    <a:pt x="2715" y="3629"/>
                  </a:cubicBezTo>
                  <a:lnTo>
                    <a:pt x="2715" y="3629"/>
                  </a:lnTo>
                  <a:cubicBezTo>
                    <a:pt x="2704" y="3618"/>
                    <a:pt x="2704" y="3596"/>
                    <a:pt x="2687" y="3590"/>
                  </a:cubicBezTo>
                  <a:cubicBezTo>
                    <a:pt x="2665" y="3585"/>
                    <a:pt x="2649" y="3585"/>
                    <a:pt x="2638" y="3563"/>
                  </a:cubicBezTo>
                  <a:cubicBezTo>
                    <a:pt x="2627" y="3546"/>
                    <a:pt x="2621" y="3541"/>
                    <a:pt x="2610" y="3529"/>
                  </a:cubicBezTo>
                  <a:cubicBezTo>
                    <a:pt x="2599" y="3513"/>
                    <a:pt x="2588" y="3502"/>
                    <a:pt x="2571" y="3491"/>
                  </a:cubicBezTo>
                  <a:cubicBezTo>
                    <a:pt x="2560" y="3485"/>
                    <a:pt x="2560" y="3474"/>
                    <a:pt x="2554" y="3463"/>
                  </a:cubicBezTo>
                  <a:cubicBezTo>
                    <a:pt x="2532" y="3430"/>
                    <a:pt x="2521" y="3413"/>
                    <a:pt x="2488" y="3385"/>
                  </a:cubicBezTo>
                  <a:cubicBezTo>
                    <a:pt x="2471" y="3363"/>
                    <a:pt x="2466" y="3352"/>
                    <a:pt x="2444" y="3341"/>
                  </a:cubicBezTo>
                  <a:cubicBezTo>
                    <a:pt x="2433" y="3335"/>
                    <a:pt x="2421" y="3330"/>
                    <a:pt x="2410" y="3324"/>
                  </a:cubicBezTo>
                  <a:cubicBezTo>
                    <a:pt x="2388" y="3313"/>
                    <a:pt x="2383" y="3297"/>
                    <a:pt x="2361" y="3286"/>
                  </a:cubicBezTo>
                  <a:cubicBezTo>
                    <a:pt x="2344" y="3263"/>
                    <a:pt x="2333" y="3263"/>
                    <a:pt x="2316" y="3247"/>
                  </a:cubicBezTo>
                  <a:cubicBezTo>
                    <a:pt x="2300" y="3241"/>
                    <a:pt x="2300" y="3230"/>
                    <a:pt x="2283" y="3219"/>
                  </a:cubicBezTo>
                  <a:cubicBezTo>
                    <a:pt x="2277" y="3214"/>
                    <a:pt x="2272" y="3214"/>
                    <a:pt x="2272" y="3202"/>
                  </a:cubicBezTo>
                  <a:cubicBezTo>
                    <a:pt x="2272" y="3175"/>
                    <a:pt x="2327" y="3147"/>
                    <a:pt x="2272" y="3175"/>
                  </a:cubicBezTo>
                  <a:cubicBezTo>
                    <a:pt x="2255" y="3180"/>
                    <a:pt x="2244" y="3175"/>
                    <a:pt x="2228" y="3175"/>
                  </a:cubicBezTo>
                  <a:cubicBezTo>
                    <a:pt x="2205" y="3175"/>
                    <a:pt x="2189" y="3175"/>
                    <a:pt x="2161" y="3175"/>
                  </a:cubicBezTo>
                  <a:cubicBezTo>
                    <a:pt x="2133" y="3175"/>
                    <a:pt x="2122" y="3186"/>
                    <a:pt x="2094" y="3191"/>
                  </a:cubicBezTo>
                  <a:cubicBezTo>
                    <a:pt x="2083" y="3191"/>
                    <a:pt x="2072" y="3197"/>
                    <a:pt x="2061" y="3202"/>
                  </a:cubicBezTo>
                  <a:cubicBezTo>
                    <a:pt x="2045" y="3208"/>
                    <a:pt x="2039" y="3219"/>
                    <a:pt x="2022" y="3219"/>
                  </a:cubicBezTo>
                  <a:cubicBezTo>
                    <a:pt x="2006" y="3219"/>
                    <a:pt x="2006" y="3219"/>
                    <a:pt x="2006" y="3219"/>
                  </a:cubicBezTo>
                  <a:cubicBezTo>
                    <a:pt x="1978" y="3219"/>
                    <a:pt x="1962" y="3186"/>
                    <a:pt x="1962" y="3158"/>
                  </a:cubicBezTo>
                  <a:cubicBezTo>
                    <a:pt x="1962" y="3142"/>
                    <a:pt x="1962" y="3142"/>
                    <a:pt x="1962" y="3142"/>
                  </a:cubicBezTo>
                  <a:cubicBezTo>
                    <a:pt x="1967" y="3092"/>
                    <a:pt x="1945" y="3164"/>
                    <a:pt x="1928" y="3180"/>
                  </a:cubicBezTo>
                  <a:cubicBezTo>
                    <a:pt x="1923" y="3180"/>
                    <a:pt x="1917" y="3180"/>
                    <a:pt x="1906" y="3186"/>
                  </a:cubicBezTo>
                  <a:cubicBezTo>
                    <a:pt x="1895" y="3191"/>
                    <a:pt x="1884" y="3197"/>
                    <a:pt x="1873" y="3202"/>
                  </a:cubicBezTo>
                  <a:cubicBezTo>
                    <a:pt x="1840" y="3230"/>
                    <a:pt x="1845" y="3275"/>
                    <a:pt x="1817" y="3225"/>
                  </a:cubicBezTo>
                  <a:cubicBezTo>
                    <a:pt x="1817" y="3219"/>
                    <a:pt x="1817" y="3214"/>
                    <a:pt x="1812" y="3208"/>
                  </a:cubicBezTo>
                  <a:cubicBezTo>
                    <a:pt x="1806" y="3202"/>
                    <a:pt x="1795" y="3202"/>
                    <a:pt x="1795" y="3191"/>
                  </a:cubicBezTo>
                  <a:cubicBezTo>
                    <a:pt x="1795" y="3119"/>
                    <a:pt x="1762" y="3175"/>
                    <a:pt x="1696" y="3236"/>
                  </a:cubicBezTo>
                  <a:cubicBezTo>
                    <a:pt x="1679" y="3247"/>
                    <a:pt x="1668" y="3252"/>
                    <a:pt x="1651" y="3263"/>
                  </a:cubicBezTo>
                  <a:cubicBezTo>
                    <a:pt x="1623" y="3286"/>
                    <a:pt x="1607" y="3302"/>
                    <a:pt x="1568" y="3302"/>
                  </a:cubicBezTo>
                  <a:cubicBezTo>
                    <a:pt x="1557" y="3302"/>
                    <a:pt x="1551" y="3302"/>
                    <a:pt x="1546" y="3302"/>
                  </a:cubicBezTo>
                  <a:cubicBezTo>
                    <a:pt x="1535" y="3297"/>
                    <a:pt x="1529" y="3286"/>
                    <a:pt x="1518" y="3286"/>
                  </a:cubicBezTo>
                  <a:cubicBezTo>
                    <a:pt x="1490" y="3286"/>
                    <a:pt x="1490" y="3286"/>
                    <a:pt x="1490" y="3286"/>
                  </a:cubicBezTo>
                  <a:cubicBezTo>
                    <a:pt x="1485" y="3286"/>
                    <a:pt x="1479" y="3286"/>
                    <a:pt x="1474" y="3286"/>
                  </a:cubicBezTo>
                  <a:cubicBezTo>
                    <a:pt x="1452" y="3286"/>
                    <a:pt x="1452" y="3286"/>
                    <a:pt x="1452" y="3286"/>
                  </a:cubicBezTo>
                  <a:cubicBezTo>
                    <a:pt x="1435" y="3286"/>
                    <a:pt x="1430" y="3291"/>
                    <a:pt x="1418" y="3291"/>
                  </a:cubicBezTo>
                  <a:cubicBezTo>
                    <a:pt x="1396" y="3291"/>
                    <a:pt x="1396" y="3291"/>
                    <a:pt x="1396" y="3291"/>
                  </a:cubicBezTo>
                  <a:cubicBezTo>
                    <a:pt x="1385" y="3291"/>
                    <a:pt x="1380" y="3286"/>
                    <a:pt x="1369" y="3286"/>
                  </a:cubicBezTo>
                  <a:cubicBezTo>
                    <a:pt x="1352" y="3286"/>
                    <a:pt x="1335" y="3286"/>
                    <a:pt x="1324" y="3297"/>
                  </a:cubicBezTo>
                  <a:cubicBezTo>
                    <a:pt x="1313" y="3297"/>
                    <a:pt x="1308" y="3302"/>
                    <a:pt x="1302" y="3308"/>
                  </a:cubicBezTo>
                  <a:cubicBezTo>
                    <a:pt x="1297" y="3308"/>
                    <a:pt x="1297" y="3313"/>
                    <a:pt x="1291" y="3313"/>
                  </a:cubicBezTo>
                  <a:cubicBezTo>
                    <a:pt x="1285" y="3313"/>
                    <a:pt x="1280" y="3308"/>
                    <a:pt x="1280" y="3302"/>
                  </a:cubicBezTo>
                  <a:cubicBezTo>
                    <a:pt x="1280" y="3280"/>
                    <a:pt x="1285" y="3269"/>
                    <a:pt x="1291" y="3247"/>
                  </a:cubicBezTo>
                  <a:cubicBezTo>
                    <a:pt x="1297" y="3230"/>
                    <a:pt x="1297" y="3225"/>
                    <a:pt x="1302" y="3208"/>
                  </a:cubicBezTo>
                  <a:cubicBezTo>
                    <a:pt x="1313" y="3197"/>
                    <a:pt x="1319" y="3191"/>
                    <a:pt x="1330" y="3175"/>
                  </a:cubicBezTo>
                  <a:cubicBezTo>
                    <a:pt x="1335" y="3153"/>
                    <a:pt x="1352" y="3147"/>
                    <a:pt x="1363" y="3125"/>
                  </a:cubicBezTo>
                  <a:cubicBezTo>
                    <a:pt x="1369" y="3103"/>
                    <a:pt x="1369" y="3092"/>
                    <a:pt x="1380" y="3069"/>
                  </a:cubicBezTo>
                  <a:cubicBezTo>
                    <a:pt x="1385" y="3058"/>
                    <a:pt x="1396" y="3053"/>
                    <a:pt x="1402" y="3042"/>
                  </a:cubicBezTo>
                  <a:cubicBezTo>
                    <a:pt x="1407" y="3025"/>
                    <a:pt x="1418" y="3020"/>
                    <a:pt x="1424" y="3009"/>
                  </a:cubicBezTo>
                  <a:cubicBezTo>
                    <a:pt x="1430" y="2992"/>
                    <a:pt x="1435" y="2986"/>
                    <a:pt x="1441" y="2975"/>
                  </a:cubicBezTo>
                  <a:cubicBezTo>
                    <a:pt x="1446" y="2959"/>
                    <a:pt x="1463" y="2953"/>
                    <a:pt x="1479" y="2942"/>
                  </a:cubicBezTo>
                  <a:cubicBezTo>
                    <a:pt x="1496" y="2931"/>
                    <a:pt x="1507" y="2914"/>
                    <a:pt x="1529" y="2903"/>
                  </a:cubicBezTo>
                  <a:cubicBezTo>
                    <a:pt x="1551" y="2898"/>
                    <a:pt x="1563" y="2892"/>
                    <a:pt x="1590" y="2887"/>
                  </a:cubicBezTo>
                  <a:cubicBezTo>
                    <a:pt x="1596" y="2881"/>
                    <a:pt x="1601" y="2881"/>
                    <a:pt x="1612" y="2876"/>
                  </a:cubicBezTo>
                  <a:cubicBezTo>
                    <a:pt x="1651" y="2870"/>
                    <a:pt x="1673" y="2864"/>
                    <a:pt x="1712" y="2864"/>
                  </a:cubicBezTo>
                  <a:cubicBezTo>
                    <a:pt x="1751" y="2864"/>
                    <a:pt x="1768" y="2881"/>
                    <a:pt x="1795" y="2903"/>
                  </a:cubicBezTo>
                  <a:cubicBezTo>
                    <a:pt x="1806" y="2914"/>
                    <a:pt x="1812" y="2925"/>
                    <a:pt x="1823" y="2936"/>
                  </a:cubicBezTo>
                  <a:cubicBezTo>
                    <a:pt x="1840" y="2942"/>
                    <a:pt x="1845" y="2942"/>
                    <a:pt x="1862" y="2942"/>
                  </a:cubicBezTo>
                  <a:cubicBezTo>
                    <a:pt x="1873" y="2942"/>
                    <a:pt x="1878" y="2942"/>
                    <a:pt x="1884" y="2936"/>
                  </a:cubicBezTo>
                  <a:cubicBezTo>
                    <a:pt x="1878" y="2920"/>
                    <a:pt x="1856" y="2931"/>
                    <a:pt x="1845" y="2920"/>
                  </a:cubicBezTo>
                  <a:cubicBezTo>
                    <a:pt x="1840" y="2914"/>
                    <a:pt x="1840" y="2909"/>
                    <a:pt x="1834" y="2898"/>
                  </a:cubicBezTo>
                  <a:cubicBezTo>
                    <a:pt x="1828" y="2887"/>
                    <a:pt x="1823" y="2881"/>
                    <a:pt x="1812" y="2870"/>
                  </a:cubicBezTo>
                  <a:cubicBezTo>
                    <a:pt x="1801" y="2853"/>
                    <a:pt x="1795" y="2842"/>
                    <a:pt x="1779" y="2831"/>
                  </a:cubicBezTo>
                  <a:cubicBezTo>
                    <a:pt x="1762" y="2820"/>
                    <a:pt x="1756" y="2815"/>
                    <a:pt x="1745" y="2809"/>
                  </a:cubicBezTo>
                  <a:cubicBezTo>
                    <a:pt x="1734" y="2803"/>
                    <a:pt x="1729" y="2803"/>
                    <a:pt x="1723" y="2798"/>
                  </a:cubicBezTo>
                  <a:cubicBezTo>
                    <a:pt x="1756" y="2798"/>
                    <a:pt x="1773" y="2792"/>
                    <a:pt x="1801" y="2792"/>
                  </a:cubicBezTo>
                  <a:cubicBezTo>
                    <a:pt x="1812" y="2787"/>
                    <a:pt x="1817" y="2787"/>
                    <a:pt x="1828" y="2787"/>
                  </a:cubicBezTo>
                  <a:cubicBezTo>
                    <a:pt x="1840" y="2787"/>
                    <a:pt x="1851" y="2792"/>
                    <a:pt x="1862" y="2798"/>
                  </a:cubicBezTo>
                  <a:cubicBezTo>
                    <a:pt x="1878" y="2803"/>
                    <a:pt x="1884" y="2803"/>
                    <a:pt x="1901" y="2803"/>
                  </a:cubicBezTo>
                  <a:cubicBezTo>
                    <a:pt x="1912" y="2803"/>
                    <a:pt x="1923" y="2798"/>
                    <a:pt x="1917" y="2787"/>
                  </a:cubicBezTo>
                  <a:cubicBezTo>
                    <a:pt x="1906" y="2781"/>
                    <a:pt x="1895" y="2787"/>
                    <a:pt x="1884" y="2787"/>
                  </a:cubicBezTo>
                  <a:cubicBezTo>
                    <a:pt x="1862" y="2776"/>
                    <a:pt x="1851" y="2765"/>
                    <a:pt x="1823" y="2765"/>
                  </a:cubicBezTo>
                  <a:cubicBezTo>
                    <a:pt x="1806" y="2765"/>
                    <a:pt x="1806" y="2765"/>
                    <a:pt x="1806" y="2765"/>
                  </a:cubicBezTo>
                  <a:cubicBezTo>
                    <a:pt x="1784" y="2765"/>
                    <a:pt x="1773" y="2754"/>
                    <a:pt x="1756" y="2743"/>
                  </a:cubicBezTo>
                  <a:cubicBezTo>
                    <a:pt x="1745" y="2737"/>
                    <a:pt x="1740" y="2737"/>
                    <a:pt x="1734" y="2731"/>
                  </a:cubicBezTo>
                  <a:cubicBezTo>
                    <a:pt x="1723" y="2720"/>
                    <a:pt x="1718" y="2709"/>
                    <a:pt x="1707" y="2704"/>
                  </a:cubicBezTo>
                  <a:cubicBezTo>
                    <a:pt x="1701" y="2698"/>
                    <a:pt x="1696" y="2693"/>
                    <a:pt x="1690" y="2687"/>
                  </a:cubicBezTo>
                  <a:cubicBezTo>
                    <a:pt x="1684" y="2687"/>
                    <a:pt x="1673" y="2682"/>
                    <a:pt x="1673" y="2676"/>
                  </a:cubicBezTo>
                  <a:cubicBezTo>
                    <a:pt x="1673" y="2665"/>
                    <a:pt x="1679" y="2659"/>
                    <a:pt x="1690" y="2659"/>
                  </a:cubicBezTo>
                  <a:cubicBezTo>
                    <a:pt x="1696" y="2659"/>
                    <a:pt x="1701" y="2659"/>
                    <a:pt x="1712" y="2659"/>
                  </a:cubicBezTo>
                  <a:cubicBezTo>
                    <a:pt x="1723" y="2659"/>
                    <a:pt x="1729" y="2654"/>
                    <a:pt x="1745" y="2654"/>
                  </a:cubicBezTo>
                  <a:cubicBezTo>
                    <a:pt x="1762" y="2643"/>
                    <a:pt x="1773" y="2643"/>
                    <a:pt x="1795" y="2637"/>
                  </a:cubicBezTo>
                  <a:cubicBezTo>
                    <a:pt x="1790" y="2632"/>
                    <a:pt x="1784" y="2626"/>
                    <a:pt x="1779" y="2621"/>
                  </a:cubicBezTo>
                  <a:cubicBezTo>
                    <a:pt x="1768" y="2610"/>
                    <a:pt x="1756" y="2598"/>
                    <a:pt x="1745" y="2593"/>
                  </a:cubicBezTo>
                  <a:cubicBezTo>
                    <a:pt x="1740" y="2587"/>
                    <a:pt x="1734" y="2587"/>
                    <a:pt x="1729" y="2582"/>
                  </a:cubicBezTo>
                  <a:cubicBezTo>
                    <a:pt x="1723" y="2576"/>
                    <a:pt x="1712" y="2571"/>
                    <a:pt x="1712" y="2565"/>
                  </a:cubicBezTo>
                  <a:cubicBezTo>
                    <a:pt x="1712" y="2554"/>
                    <a:pt x="1723" y="2554"/>
                    <a:pt x="1729" y="2549"/>
                  </a:cubicBezTo>
                  <a:cubicBezTo>
                    <a:pt x="1729" y="2543"/>
                    <a:pt x="1723" y="2543"/>
                    <a:pt x="1718" y="2543"/>
                  </a:cubicBezTo>
                  <a:cubicBezTo>
                    <a:pt x="1712" y="2532"/>
                    <a:pt x="1712" y="2521"/>
                    <a:pt x="1707" y="2515"/>
                  </a:cubicBezTo>
                  <a:cubicBezTo>
                    <a:pt x="1684" y="2488"/>
                    <a:pt x="1668" y="2482"/>
                    <a:pt x="1640" y="2460"/>
                  </a:cubicBezTo>
                  <a:cubicBezTo>
                    <a:pt x="1635" y="2454"/>
                    <a:pt x="1629" y="2449"/>
                    <a:pt x="1623" y="2438"/>
                  </a:cubicBezTo>
                  <a:cubicBezTo>
                    <a:pt x="1618" y="2432"/>
                    <a:pt x="1612" y="2432"/>
                    <a:pt x="1612" y="2421"/>
                  </a:cubicBezTo>
                  <a:cubicBezTo>
                    <a:pt x="1612" y="2382"/>
                    <a:pt x="1612" y="2382"/>
                    <a:pt x="1612" y="2382"/>
                  </a:cubicBezTo>
                  <a:cubicBezTo>
                    <a:pt x="1612" y="2355"/>
                    <a:pt x="1590" y="2344"/>
                    <a:pt x="1585" y="2316"/>
                  </a:cubicBezTo>
                  <a:cubicBezTo>
                    <a:pt x="1579" y="2299"/>
                    <a:pt x="1574" y="2288"/>
                    <a:pt x="1563" y="2271"/>
                  </a:cubicBezTo>
                  <a:cubicBezTo>
                    <a:pt x="1557" y="2260"/>
                    <a:pt x="1546" y="2260"/>
                    <a:pt x="1546" y="2249"/>
                  </a:cubicBezTo>
                  <a:cubicBezTo>
                    <a:pt x="1546" y="2238"/>
                    <a:pt x="1551" y="2233"/>
                    <a:pt x="1563" y="2227"/>
                  </a:cubicBezTo>
                  <a:cubicBezTo>
                    <a:pt x="1568" y="2222"/>
                    <a:pt x="1574" y="2222"/>
                    <a:pt x="1574" y="2216"/>
                  </a:cubicBezTo>
                  <a:cubicBezTo>
                    <a:pt x="1574" y="2211"/>
                    <a:pt x="1568" y="2211"/>
                    <a:pt x="1563" y="2211"/>
                  </a:cubicBezTo>
                  <a:cubicBezTo>
                    <a:pt x="1551" y="2205"/>
                    <a:pt x="1540" y="2211"/>
                    <a:pt x="1524" y="2199"/>
                  </a:cubicBezTo>
                  <a:cubicBezTo>
                    <a:pt x="1518" y="2199"/>
                    <a:pt x="1513" y="2194"/>
                    <a:pt x="1513" y="2188"/>
                  </a:cubicBezTo>
                  <a:cubicBezTo>
                    <a:pt x="1513" y="2177"/>
                    <a:pt x="1524" y="2172"/>
                    <a:pt x="1535" y="2161"/>
                  </a:cubicBezTo>
                  <a:cubicBezTo>
                    <a:pt x="1540" y="2155"/>
                    <a:pt x="1546" y="2150"/>
                    <a:pt x="1546" y="2138"/>
                  </a:cubicBezTo>
                  <a:cubicBezTo>
                    <a:pt x="1529" y="2150"/>
                    <a:pt x="1518" y="2144"/>
                    <a:pt x="1502" y="2144"/>
                  </a:cubicBezTo>
                  <a:cubicBezTo>
                    <a:pt x="1490" y="2150"/>
                    <a:pt x="1490" y="2161"/>
                    <a:pt x="1479" y="2161"/>
                  </a:cubicBezTo>
                  <a:cubicBezTo>
                    <a:pt x="1468" y="2161"/>
                    <a:pt x="1474" y="2150"/>
                    <a:pt x="1468" y="2144"/>
                  </a:cubicBezTo>
                  <a:lnTo>
                    <a:pt x="1468" y="2138"/>
                  </a:lnTo>
                  <a:cubicBezTo>
                    <a:pt x="1468" y="2116"/>
                    <a:pt x="1468" y="2116"/>
                    <a:pt x="1468" y="2116"/>
                  </a:cubicBezTo>
                  <a:cubicBezTo>
                    <a:pt x="1468" y="2111"/>
                    <a:pt x="1479" y="2105"/>
                    <a:pt x="1479" y="2094"/>
                  </a:cubicBezTo>
                  <a:cubicBezTo>
                    <a:pt x="1479" y="2089"/>
                    <a:pt x="1468" y="2083"/>
                    <a:pt x="1468" y="2078"/>
                  </a:cubicBezTo>
                  <a:cubicBezTo>
                    <a:pt x="1463" y="2061"/>
                    <a:pt x="1468" y="2044"/>
                    <a:pt x="1452" y="2044"/>
                  </a:cubicBezTo>
                  <a:cubicBezTo>
                    <a:pt x="1446" y="2044"/>
                    <a:pt x="1446" y="2055"/>
                    <a:pt x="1441" y="2055"/>
                  </a:cubicBezTo>
                  <a:cubicBezTo>
                    <a:pt x="1424" y="2055"/>
                    <a:pt x="1413" y="2050"/>
                    <a:pt x="1402" y="2033"/>
                  </a:cubicBezTo>
                  <a:cubicBezTo>
                    <a:pt x="1396" y="2022"/>
                    <a:pt x="1396" y="2005"/>
                    <a:pt x="1385" y="2005"/>
                  </a:cubicBezTo>
                  <a:cubicBezTo>
                    <a:pt x="1374" y="2005"/>
                    <a:pt x="1374" y="2017"/>
                    <a:pt x="1369" y="2017"/>
                  </a:cubicBezTo>
                  <a:cubicBezTo>
                    <a:pt x="1346" y="2017"/>
                    <a:pt x="1341" y="1989"/>
                    <a:pt x="1341" y="1972"/>
                  </a:cubicBezTo>
                  <a:cubicBezTo>
                    <a:pt x="1330" y="1972"/>
                    <a:pt x="1330" y="1972"/>
                    <a:pt x="1330" y="1972"/>
                  </a:cubicBezTo>
                  <a:cubicBezTo>
                    <a:pt x="1324" y="1972"/>
                    <a:pt x="1324" y="1972"/>
                    <a:pt x="1319" y="1972"/>
                  </a:cubicBezTo>
                  <a:cubicBezTo>
                    <a:pt x="1313" y="1972"/>
                    <a:pt x="1313" y="1961"/>
                    <a:pt x="1308" y="1956"/>
                  </a:cubicBezTo>
                  <a:cubicBezTo>
                    <a:pt x="1308" y="1950"/>
                    <a:pt x="1297" y="1950"/>
                    <a:pt x="1291" y="1945"/>
                  </a:cubicBezTo>
                  <a:cubicBezTo>
                    <a:pt x="1280" y="1945"/>
                    <a:pt x="1258" y="1945"/>
                    <a:pt x="1258" y="1928"/>
                  </a:cubicBezTo>
                  <a:cubicBezTo>
                    <a:pt x="1258" y="1917"/>
                    <a:pt x="1263" y="1906"/>
                    <a:pt x="1252" y="1906"/>
                  </a:cubicBezTo>
                  <a:cubicBezTo>
                    <a:pt x="1241" y="1906"/>
                    <a:pt x="1241" y="1917"/>
                    <a:pt x="1230" y="1917"/>
                  </a:cubicBezTo>
                  <a:cubicBezTo>
                    <a:pt x="1219" y="1917"/>
                    <a:pt x="1213" y="1906"/>
                    <a:pt x="1208" y="1900"/>
                  </a:cubicBezTo>
                  <a:cubicBezTo>
                    <a:pt x="1191" y="1900"/>
                    <a:pt x="1180" y="1900"/>
                    <a:pt x="1169" y="1895"/>
                  </a:cubicBezTo>
                  <a:cubicBezTo>
                    <a:pt x="1164" y="1889"/>
                    <a:pt x="1169" y="1872"/>
                    <a:pt x="1158" y="1872"/>
                  </a:cubicBezTo>
                  <a:cubicBezTo>
                    <a:pt x="1152" y="1872"/>
                    <a:pt x="1152" y="1872"/>
                    <a:pt x="1147" y="1872"/>
                  </a:cubicBezTo>
                  <a:cubicBezTo>
                    <a:pt x="1136" y="1872"/>
                    <a:pt x="1125" y="1872"/>
                    <a:pt x="1125" y="1861"/>
                  </a:cubicBezTo>
                  <a:cubicBezTo>
                    <a:pt x="1119" y="1845"/>
                    <a:pt x="1130" y="1834"/>
                    <a:pt x="1114" y="1850"/>
                  </a:cubicBezTo>
                  <a:cubicBezTo>
                    <a:pt x="1097" y="1850"/>
                    <a:pt x="1097" y="1850"/>
                    <a:pt x="1097" y="1850"/>
                  </a:cubicBezTo>
                  <a:cubicBezTo>
                    <a:pt x="1086" y="1850"/>
                    <a:pt x="1086" y="1845"/>
                    <a:pt x="1075" y="1845"/>
                  </a:cubicBezTo>
                  <a:cubicBezTo>
                    <a:pt x="1069" y="1845"/>
                    <a:pt x="1064" y="1845"/>
                    <a:pt x="1058" y="1839"/>
                  </a:cubicBezTo>
                  <a:cubicBezTo>
                    <a:pt x="1036" y="1823"/>
                    <a:pt x="1064" y="1806"/>
                    <a:pt x="1025" y="1828"/>
                  </a:cubicBezTo>
                  <a:cubicBezTo>
                    <a:pt x="1019" y="1834"/>
                    <a:pt x="1014" y="1839"/>
                    <a:pt x="1003" y="1839"/>
                  </a:cubicBezTo>
                  <a:cubicBezTo>
                    <a:pt x="975" y="1839"/>
                    <a:pt x="997" y="1828"/>
                    <a:pt x="947" y="1828"/>
                  </a:cubicBezTo>
                  <a:cubicBezTo>
                    <a:pt x="925" y="1828"/>
                    <a:pt x="914" y="1812"/>
                    <a:pt x="892" y="1800"/>
                  </a:cubicBezTo>
                  <a:cubicBezTo>
                    <a:pt x="870" y="1789"/>
                    <a:pt x="859" y="1784"/>
                    <a:pt x="837" y="1773"/>
                  </a:cubicBezTo>
                  <a:cubicBezTo>
                    <a:pt x="820" y="1762"/>
                    <a:pt x="803" y="1767"/>
                    <a:pt x="787" y="1756"/>
                  </a:cubicBezTo>
                  <a:cubicBezTo>
                    <a:pt x="776" y="1745"/>
                    <a:pt x="765" y="1739"/>
                    <a:pt x="753" y="1728"/>
                  </a:cubicBezTo>
                  <a:cubicBezTo>
                    <a:pt x="748" y="1723"/>
                    <a:pt x="742" y="1717"/>
                    <a:pt x="731" y="1717"/>
                  </a:cubicBezTo>
                  <a:cubicBezTo>
                    <a:pt x="692" y="1717"/>
                    <a:pt x="692" y="1717"/>
                    <a:pt x="692" y="1717"/>
                  </a:cubicBezTo>
                  <a:cubicBezTo>
                    <a:pt x="681" y="1717"/>
                    <a:pt x="676" y="1712"/>
                    <a:pt x="659" y="1712"/>
                  </a:cubicBezTo>
                  <a:cubicBezTo>
                    <a:pt x="637" y="1706"/>
                    <a:pt x="626" y="1706"/>
                    <a:pt x="609" y="1690"/>
                  </a:cubicBezTo>
                  <a:cubicBezTo>
                    <a:pt x="593" y="1684"/>
                    <a:pt x="582" y="1684"/>
                    <a:pt x="576" y="1667"/>
                  </a:cubicBezTo>
                  <a:cubicBezTo>
                    <a:pt x="565" y="1651"/>
                    <a:pt x="559" y="1634"/>
                    <a:pt x="537" y="1634"/>
                  </a:cubicBezTo>
                  <a:cubicBezTo>
                    <a:pt x="521" y="1634"/>
                    <a:pt x="521" y="1634"/>
                    <a:pt x="521" y="1634"/>
                  </a:cubicBezTo>
                  <a:cubicBezTo>
                    <a:pt x="504" y="1634"/>
                    <a:pt x="493" y="1640"/>
                    <a:pt x="471" y="1640"/>
                  </a:cubicBezTo>
                  <a:cubicBezTo>
                    <a:pt x="449" y="1640"/>
                    <a:pt x="449" y="1640"/>
                    <a:pt x="449" y="1640"/>
                  </a:cubicBezTo>
                  <a:cubicBezTo>
                    <a:pt x="438" y="1640"/>
                    <a:pt x="426" y="1629"/>
                    <a:pt x="415" y="1623"/>
                  </a:cubicBezTo>
                  <a:cubicBezTo>
                    <a:pt x="382" y="1618"/>
                    <a:pt x="366" y="1612"/>
                    <a:pt x="332" y="1612"/>
                  </a:cubicBezTo>
                  <a:cubicBezTo>
                    <a:pt x="316" y="1612"/>
                    <a:pt x="305" y="1612"/>
                    <a:pt x="288" y="1618"/>
                  </a:cubicBezTo>
                  <a:cubicBezTo>
                    <a:pt x="277" y="1618"/>
                    <a:pt x="277" y="1623"/>
                    <a:pt x="271" y="1623"/>
                  </a:cubicBezTo>
                  <a:cubicBezTo>
                    <a:pt x="249" y="1623"/>
                    <a:pt x="249" y="1623"/>
                    <a:pt x="249" y="1623"/>
                  </a:cubicBezTo>
                  <a:cubicBezTo>
                    <a:pt x="227" y="1623"/>
                    <a:pt x="216" y="1612"/>
                    <a:pt x="199" y="1601"/>
                  </a:cubicBezTo>
                  <a:cubicBezTo>
                    <a:pt x="177" y="1590"/>
                    <a:pt x="166" y="1579"/>
                    <a:pt x="149" y="1562"/>
                  </a:cubicBezTo>
                  <a:cubicBezTo>
                    <a:pt x="133" y="1551"/>
                    <a:pt x="127" y="1546"/>
                    <a:pt x="105" y="1540"/>
                  </a:cubicBezTo>
                  <a:cubicBezTo>
                    <a:pt x="88" y="1534"/>
                    <a:pt x="83" y="1534"/>
                    <a:pt x="66" y="1529"/>
                  </a:cubicBezTo>
                  <a:cubicBezTo>
                    <a:pt x="61" y="1529"/>
                    <a:pt x="55" y="1529"/>
                    <a:pt x="50" y="1523"/>
                  </a:cubicBezTo>
                  <a:cubicBezTo>
                    <a:pt x="39" y="1518"/>
                    <a:pt x="39" y="1507"/>
                    <a:pt x="39" y="1496"/>
                  </a:cubicBezTo>
                  <a:cubicBezTo>
                    <a:pt x="33" y="1479"/>
                    <a:pt x="0" y="1485"/>
                    <a:pt x="0" y="1468"/>
                  </a:cubicBezTo>
                  <a:cubicBezTo>
                    <a:pt x="0" y="1457"/>
                    <a:pt x="16" y="1462"/>
                    <a:pt x="16" y="1451"/>
                  </a:cubicBezTo>
                  <a:cubicBezTo>
                    <a:pt x="16" y="1440"/>
                    <a:pt x="11" y="1440"/>
                    <a:pt x="11" y="1429"/>
                  </a:cubicBezTo>
                  <a:cubicBezTo>
                    <a:pt x="11" y="1418"/>
                    <a:pt x="27" y="1401"/>
                    <a:pt x="22" y="1396"/>
                  </a:cubicBezTo>
                  <a:lnTo>
                    <a:pt x="22" y="1396"/>
                  </a:lnTo>
                  <a:cubicBezTo>
                    <a:pt x="55" y="1396"/>
                    <a:pt x="72" y="1396"/>
                    <a:pt x="105" y="1401"/>
                  </a:cubicBezTo>
                  <a:cubicBezTo>
                    <a:pt x="100" y="1363"/>
                    <a:pt x="83" y="1346"/>
                    <a:pt x="72" y="1313"/>
                  </a:cubicBezTo>
                  <a:cubicBezTo>
                    <a:pt x="61" y="1285"/>
                    <a:pt x="61" y="1268"/>
                    <a:pt x="50" y="1241"/>
                  </a:cubicBezTo>
                  <a:cubicBezTo>
                    <a:pt x="44" y="1230"/>
                    <a:pt x="39" y="1224"/>
                    <a:pt x="39" y="1213"/>
                  </a:cubicBezTo>
                  <a:cubicBezTo>
                    <a:pt x="22" y="1180"/>
                    <a:pt x="22" y="1158"/>
                    <a:pt x="22" y="1124"/>
                  </a:cubicBezTo>
                  <a:cubicBezTo>
                    <a:pt x="22" y="1097"/>
                    <a:pt x="39" y="1080"/>
                    <a:pt x="44" y="1058"/>
                  </a:cubicBezTo>
                  <a:cubicBezTo>
                    <a:pt x="50" y="1036"/>
                    <a:pt x="44" y="1019"/>
                    <a:pt x="44" y="997"/>
                  </a:cubicBezTo>
                  <a:close/>
                  <a:moveTo>
                    <a:pt x="1756" y="3202"/>
                  </a:moveTo>
                  <a:lnTo>
                    <a:pt x="1756" y="3202"/>
                  </a:lnTo>
                  <a:cubicBezTo>
                    <a:pt x="1745" y="3202"/>
                    <a:pt x="1740" y="3219"/>
                    <a:pt x="1729" y="3225"/>
                  </a:cubicBezTo>
                  <a:cubicBezTo>
                    <a:pt x="1707" y="3247"/>
                    <a:pt x="1690" y="3247"/>
                    <a:pt x="1679" y="3275"/>
                  </a:cubicBezTo>
                  <a:cubicBezTo>
                    <a:pt x="1723" y="3286"/>
                    <a:pt x="1740" y="3297"/>
                    <a:pt x="1779" y="3297"/>
                  </a:cubicBezTo>
                  <a:cubicBezTo>
                    <a:pt x="1812" y="3297"/>
                    <a:pt x="1812" y="3297"/>
                    <a:pt x="1812" y="3297"/>
                  </a:cubicBezTo>
                  <a:cubicBezTo>
                    <a:pt x="1812" y="3275"/>
                    <a:pt x="1812" y="3275"/>
                    <a:pt x="1812" y="3275"/>
                  </a:cubicBezTo>
                  <a:cubicBezTo>
                    <a:pt x="1784" y="3252"/>
                    <a:pt x="1790" y="3202"/>
                    <a:pt x="1756" y="3202"/>
                  </a:cubicBezTo>
                  <a:close/>
                  <a:moveTo>
                    <a:pt x="1729" y="2604"/>
                  </a:moveTo>
                  <a:lnTo>
                    <a:pt x="1729" y="2604"/>
                  </a:lnTo>
                  <a:cubicBezTo>
                    <a:pt x="1718" y="2598"/>
                    <a:pt x="1707" y="2598"/>
                    <a:pt x="1696" y="2593"/>
                  </a:cubicBezTo>
                  <a:cubicBezTo>
                    <a:pt x="1696" y="2598"/>
                    <a:pt x="1690" y="2604"/>
                    <a:pt x="1690" y="2610"/>
                  </a:cubicBezTo>
                  <a:cubicBezTo>
                    <a:pt x="1690" y="2615"/>
                    <a:pt x="1701" y="2621"/>
                    <a:pt x="1707" y="2626"/>
                  </a:cubicBezTo>
                  <a:cubicBezTo>
                    <a:pt x="1712" y="2632"/>
                    <a:pt x="1712" y="2643"/>
                    <a:pt x="1723" y="2643"/>
                  </a:cubicBezTo>
                  <a:cubicBezTo>
                    <a:pt x="1734" y="2643"/>
                    <a:pt x="1751" y="2637"/>
                    <a:pt x="1751" y="2626"/>
                  </a:cubicBezTo>
                  <a:cubicBezTo>
                    <a:pt x="1751" y="2615"/>
                    <a:pt x="1734" y="2604"/>
                    <a:pt x="1729" y="2604"/>
                  </a:cubicBezTo>
                  <a:close/>
                  <a:moveTo>
                    <a:pt x="360" y="0"/>
                  </a:moveTo>
                  <a:lnTo>
                    <a:pt x="360" y="0"/>
                  </a:lnTo>
                  <a:cubicBezTo>
                    <a:pt x="288" y="0"/>
                    <a:pt x="316" y="0"/>
                    <a:pt x="343" y="45"/>
                  </a:cubicBezTo>
                  <a:cubicBezTo>
                    <a:pt x="349" y="56"/>
                    <a:pt x="354" y="72"/>
                    <a:pt x="366" y="72"/>
                  </a:cubicBezTo>
                  <a:cubicBezTo>
                    <a:pt x="371" y="72"/>
                    <a:pt x="377" y="61"/>
                    <a:pt x="382" y="61"/>
                  </a:cubicBezTo>
                  <a:cubicBezTo>
                    <a:pt x="388" y="61"/>
                    <a:pt x="388" y="72"/>
                    <a:pt x="393" y="78"/>
                  </a:cubicBezTo>
                  <a:cubicBezTo>
                    <a:pt x="404" y="83"/>
                    <a:pt x="410" y="89"/>
                    <a:pt x="421" y="95"/>
                  </a:cubicBezTo>
                  <a:cubicBezTo>
                    <a:pt x="426" y="100"/>
                    <a:pt x="432" y="106"/>
                    <a:pt x="438" y="106"/>
                  </a:cubicBezTo>
                  <a:cubicBezTo>
                    <a:pt x="449" y="106"/>
                    <a:pt x="449" y="95"/>
                    <a:pt x="460" y="83"/>
                  </a:cubicBezTo>
                  <a:cubicBezTo>
                    <a:pt x="504" y="117"/>
                    <a:pt x="487" y="167"/>
                    <a:pt x="526" y="205"/>
                  </a:cubicBezTo>
                  <a:cubicBezTo>
                    <a:pt x="543" y="222"/>
                    <a:pt x="565" y="222"/>
                    <a:pt x="587" y="233"/>
                  </a:cubicBezTo>
                  <a:cubicBezTo>
                    <a:pt x="604" y="239"/>
                    <a:pt x="615" y="250"/>
                    <a:pt x="632" y="250"/>
                  </a:cubicBezTo>
                  <a:cubicBezTo>
                    <a:pt x="665" y="250"/>
                    <a:pt x="681" y="244"/>
                    <a:pt x="704" y="222"/>
                  </a:cubicBezTo>
                  <a:cubicBezTo>
                    <a:pt x="715" y="211"/>
                    <a:pt x="726" y="205"/>
                    <a:pt x="726" y="189"/>
                  </a:cubicBezTo>
                  <a:cubicBezTo>
                    <a:pt x="726" y="172"/>
                    <a:pt x="726" y="172"/>
                    <a:pt x="726" y="172"/>
                  </a:cubicBezTo>
                  <a:cubicBezTo>
                    <a:pt x="704" y="172"/>
                    <a:pt x="698" y="172"/>
                    <a:pt x="676" y="167"/>
                  </a:cubicBezTo>
                  <a:cubicBezTo>
                    <a:pt x="659" y="167"/>
                    <a:pt x="648" y="172"/>
                    <a:pt x="637" y="161"/>
                  </a:cubicBezTo>
                  <a:cubicBezTo>
                    <a:pt x="626" y="144"/>
                    <a:pt x="620" y="139"/>
                    <a:pt x="609" y="122"/>
                  </a:cubicBezTo>
                  <a:cubicBezTo>
                    <a:pt x="604" y="117"/>
                    <a:pt x="598" y="106"/>
                    <a:pt x="593" y="95"/>
                  </a:cubicBezTo>
                  <a:cubicBezTo>
                    <a:pt x="582" y="72"/>
                    <a:pt x="565" y="67"/>
                    <a:pt x="548" y="50"/>
                  </a:cubicBezTo>
                  <a:cubicBezTo>
                    <a:pt x="537" y="39"/>
                    <a:pt x="532" y="28"/>
                    <a:pt x="515" y="28"/>
                  </a:cubicBezTo>
                  <a:cubicBezTo>
                    <a:pt x="504" y="28"/>
                    <a:pt x="504" y="39"/>
                    <a:pt x="499" y="50"/>
                  </a:cubicBezTo>
                  <a:cubicBezTo>
                    <a:pt x="476" y="39"/>
                    <a:pt x="460" y="45"/>
                    <a:pt x="443" y="39"/>
                  </a:cubicBezTo>
                  <a:cubicBezTo>
                    <a:pt x="438" y="34"/>
                    <a:pt x="438" y="28"/>
                    <a:pt x="438" y="23"/>
                  </a:cubicBezTo>
                  <a:cubicBezTo>
                    <a:pt x="426" y="11"/>
                    <a:pt x="415" y="23"/>
                    <a:pt x="404" y="17"/>
                  </a:cubicBezTo>
                  <a:cubicBezTo>
                    <a:pt x="388" y="11"/>
                    <a:pt x="382" y="0"/>
                    <a:pt x="360" y="0"/>
                  </a:cubicBezTo>
                  <a:close/>
                  <a:moveTo>
                    <a:pt x="332" y="410"/>
                  </a:moveTo>
                  <a:lnTo>
                    <a:pt x="332" y="410"/>
                  </a:lnTo>
                  <a:cubicBezTo>
                    <a:pt x="332" y="416"/>
                    <a:pt x="332" y="416"/>
                    <a:pt x="332" y="422"/>
                  </a:cubicBezTo>
                  <a:cubicBezTo>
                    <a:pt x="349" y="427"/>
                    <a:pt x="354" y="444"/>
                    <a:pt x="371" y="444"/>
                  </a:cubicBezTo>
                  <a:cubicBezTo>
                    <a:pt x="415" y="444"/>
                    <a:pt x="415" y="444"/>
                    <a:pt x="415" y="444"/>
                  </a:cubicBezTo>
                  <a:cubicBezTo>
                    <a:pt x="438" y="444"/>
                    <a:pt x="449" y="455"/>
                    <a:pt x="471" y="460"/>
                  </a:cubicBezTo>
                  <a:cubicBezTo>
                    <a:pt x="504" y="466"/>
                    <a:pt x="521" y="471"/>
                    <a:pt x="554" y="477"/>
                  </a:cubicBezTo>
                  <a:cubicBezTo>
                    <a:pt x="582" y="483"/>
                    <a:pt x="598" y="494"/>
                    <a:pt x="626" y="505"/>
                  </a:cubicBezTo>
                  <a:cubicBezTo>
                    <a:pt x="637" y="510"/>
                    <a:pt x="654" y="505"/>
                    <a:pt x="665" y="516"/>
                  </a:cubicBezTo>
                  <a:cubicBezTo>
                    <a:pt x="670" y="521"/>
                    <a:pt x="676" y="538"/>
                    <a:pt x="687" y="538"/>
                  </a:cubicBezTo>
                  <a:cubicBezTo>
                    <a:pt x="698" y="538"/>
                    <a:pt x="698" y="521"/>
                    <a:pt x="709" y="516"/>
                  </a:cubicBezTo>
                  <a:cubicBezTo>
                    <a:pt x="726" y="510"/>
                    <a:pt x="742" y="510"/>
                    <a:pt x="759" y="510"/>
                  </a:cubicBezTo>
                  <a:cubicBezTo>
                    <a:pt x="787" y="510"/>
                    <a:pt x="798" y="521"/>
                    <a:pt x="825" y="521"/>
                  </a:cubicBezTo>
                  <a:cubicBezTo>
                    <a:pt x="864" y="521"/>
                    <a:pt x="864" y="521"/>
                    <a:pt x="864" y="521"/>
                  </a:cubicBezTo>
                  <a:cubicBezTo>
                    <a:pt x="881" y="521"/>
                    <a:pt x="892" y="510"/>
                    <a:pt x="903" y="505"/>
                  </a:cubicBezTo>
                  <a:cubicBezTo>
                    <a:pt x="920" y="499"/>
                    <a:pt x="947" y="505"/>
                    <a:pt x="947" y="483"/>
                  </a:cubicBezTo>
                  <a:cubicBezTo>
                    <a:pt x="947" y="471"/>
                    <a:pt x="936" y="460"/>
                    <a:pt x="920" y="460"/>
                  </a:cubicBezTo>
                  <a:cubicBezTo>
                    <a:pt x="859" y="460"/>
                    <a:pt x="859" y="460"/>
                    <a:pt x="859" y="460"/>
                  </a:cubicBezTo>
                  <a:cubicBezTo>
                    <a:pt x="809" y="460"/>
                    <a:pt x="781" y="460"/>
                    <a:pt x="726" y="449"/>
                  </a:cubicBezTo>
                  <a:cubicBezTo>
                    <a:pt x="698" y="444"/>
                    <a:pt x="687" y="427"/>
                    <a:pt x="659" y="427"/>
                  </a:cubicBezTo>
                  <a:cubicBezTo>
                    <a:pt x="620" y="427"/>
                    <a:pt x="620" y="427"/>
                    <a:pt x="620" y="427"/>
                  </a:cubicBezTo>
                  <a:cubicBezTo>
                    <a:pt x="587" y="433"/>
                    <a:pt x="571" y="438"/>
                    <a:pt x="543" y="438"/>
                  </a:cubicBezTo>
                  <a:cubicBezTo>
                    <a:pt x="499" y="438"/>
                    <a:pt x="482" y="405"/>
                    <a:pt x="443" y="405"/>
                  </a:cubicBezTo>
                  <a:cubicBezTo>
                    <a:pt x="426" y="405"/>
                    <a:pt x="421" y="416"/>
                    <a:pt x="404" y="410"/>
                  </a:cubicBezTo>
                  <a:cubicBezTo>
                    <a:pt x="377" y="410"/>
                    <a:pt x="360" y="410"/>
                    <a:pt x="332" y="410"/>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2" name="Freeform 98"/>
            <p:cNvSpPr>
              <a:spLocks noChangeArrowheads="1"/>
            </p:cNvSpPr>
            <p:nvPr/>
          </p:nvSpPr>
          <p:spPr bwMode="auto">
            <a:xfrm>
              <a:off x="22044178" y="3506788"/>
              <a:ext cx="822271" cy="657225"/>
            </a:xfrm>
            <a:custGeom>
              <a:avLst/>
              <a:gdLst>
                <a:gd name="T0" fmla="*/ 2244 w 2284"/>
                <a:gd name="T1" fmla="*/ 427 h 1824"/>
                <a:gd name="T2" fmla="*/ 1590 w 2284"/>
                <a:gd name="T3" fmla="*/ 1800 h 1824"/>
                <a:gd name="T4" fmla="*/ 387 w 2284"/>
                <a:gd name="T5" fmla="*/ 56 h 1824"/>
                <a:gd name="T6" fmla="*/ 404 w 2284"/>
                <a:gd name="T7" fmla="*/ 122 h 1824"/>
                <a:gd name="T8" fmla="*/ 277 w 2284"/>
                <a:gd name="T9" fmla="*/ 72 h 1824"/>
                <a:gd name="T10" fmla="*/ 581 w 2284"/>
                <a:gd name="T11" fmla="*/ 34 h 1824"/>
                <a:gd name="T12" fmla="*/ 537 w 2284"/>
                <a:gd name="T13" fmla="*/ 144 h 1824"/>
                <a:gd name="T14" fmla="*/ 11 w 2284"/>
                <a:gd name="T15" fmla="*/ 488 h 1824"/>
                <a:gd name="T16" fmla="*/ 465 w 2284"/>
                <a:gd name="T17" fmla="*/ 311 h 1824"/>
                <a:gd name="T18" fmla="*/ 432 w 2284"/>
                <a:gd name="T19" fmla="*/ 361 h 1824"/>
                <a:gd name="T20" fmla="*/ 565 w 2284"/>
                <a:gd name="T21" fmla="*/ 405 h 1824"/>
                <a:gd name="T22" fmla="*/ 410 w 2284"/>
                <a:gd name="T23" fmla="*/ 471 h 1824"/>
                <a:gd name="T24" fmla="*/ 260 w 2284"/>
                <a:gd name="T25" fmla="*/ 815 h 1824"/>
                <a:gd name="T26" fmla="*/ 0 w 2284"/>
                <a:gd name="T27" fmla="*/ 793 h 1824"/>
                <a:gd name="T28" fmla="*/ 282 w 2284"/>
                <a:gd name="T29" fmla="*/ 765 h 1824"/>
                <a:gd name="T30" fmla="*/ 2061 w 2284"/>
                <a:gd name="T31" fmla="*/ 1701 h 1824"/>
                <a:gd name="T32" fmla="*/ 1934 w 2284"/>
                <a:gd name="T33" fmla="*/ 1684 h 1824"/>
                <a:gd name="T34" fmla="*/ 1867 w 2284"/>
                <a:gd name="T35" fmla="*/ 1618 h 1824"/>
                <a:gd name="T36" fmla="*/ 1729 w 2284"/>
                <a:gd name="T37" fmla="*/ 1551 h 1824"/>
                <a:gd name="T38" fmla="*/ 1690 w 2284"/>
                <a:gd name="T39" fmla="*/ 1363 h 1824"/>
                <a:gd name="T40" fmla="*/ 1756 w 2284"/>
                <a:gd name="T41" fmla="*/ 1235 h 1824"/>
                <a:gd name="T42" fmla="*/ 1618 w 2284"/>
                <a:gd name="T43" fmla="*/ 1440 h 1824"/>
                <a:gd name="T44" fmla="*/ 1557 w 2284"/>
                <a:gd name="T45" fmla="*/ 1590 h 1824"/>
                <a:gd name="T46" fmla="*/ 1379 w 2284"/>
                <a:gd name="T47" fmla="*/ 1745 h 1824"/>
                <a:gd name="T48" fmla="*/ 1302 w 2284"/>
                <a:gd name="T49" fmla="*/ 1601 h 1824"/>
                <a:gd name="T50" fmla="*/ 1346 w 2284"/>
                <a:gd name="T51" fmla="*/ 1523 h 1824"/>
                <a:gd name="T52" fmla="*/ 1285 w 2284"/>
                <a:gd name="T53" fmla="*/ 1379 h 1824"/>
                <a:gd name="T54" fmla="*/ 1152 w 2284"/>
                <a:gd name="T55" fmla="*/ 1280 h 1824"/>
                <a:gd name="T56" fmla="*/ 980 w 2284"/>
                <a:gd name="T57" fmla="*/ 1235 h 1824"/>
                <a:gd name="T58" fmla="*/ 1030 w 2284"/>
                <a:gd name="T59" fmla="*/ 1141 h 1824"/>
                <a:gd name="T60" fmla="*/ 1235 w 2284"/>
                <a:gd name="T61" fmla="*/ 1169 h 1824"/>
                <a:gd name="T62" fmla="*/ 1474 w 2284"/>
                <a:gd name="T63" fmla="*/ 1037 h 1824"/>
                <a:gd name="T64" fmla="*/ 1629 w 2284"/>
                <a:gd name="T65" fmla="*/ 1086 h 1824"/>
                <a:gd name="T66" fmla="*/ 1695 w 2284"/>
                <a:gd name="T67" fmla="*/ 1074 h 1824"/>
                <a:gd name="T68" fmla="*/ 1773 w 2284"/>
                <a:gd name="T69" fmla="*/ 1003 h 1824"/>
                <a:gd name="T70" fmla="*/ 1784 w 2284"/>
                <a:gd name="T71" fmla="*/ 898 h 1824"/>
                <a:gd name="T72" fmla="*/ 1601 w 2284"/>
                <a:gd name="T73" fmla="*/ 942 h 1824"/>
                <a:gd name="T74" fmla="*/ 1374 w 2284"/>
                <a:gd name="T75" fmla="*/ 959 h 1824"/>
                <a:gd name="T76" fmla="*/ 1125 w 2284"/>
                <a:gd name="T77" fmla="*/ 948 h 1824"/>
                <a:gd name="T78" fmla="*/ 958 w 2284"/>
                <a:gd name="T79" fmla="*/ 832 h 1824"/>
                <a:gd name="T80" fmla="*/ 925 w 2284"/>
                <a:gd name="T81" fmla="*/ 693 h 1824"/>
                <a:gd name="T82" fmla="*/ 809 w 2284"/>
                <a:gd name="T83" fmla="*/ 638 h 1824"/>
                <a:gd name="T84" fmla="*/ 703 w 2284"/>
                <a:gd name="T85" fmla="*/ 588 h 1824"/>
                <a:gd name="T86" fmla="*/ 609 w 2284"/>
                <a:gd name="T87" fmla="*/ 627 h 1824"/>
                <a:gd name="T88" fmla="*/ 548 w 2284"/>
                <a:gd name="T89" fmla="*/ 532 h 1824"/>
                <a:gd name="T90" fmla="*/ 714 w 2284"/>
                <a:gd name="T91" fmla="*/ 322 h 1824"/>
                <a:gd name="T92" fmla="*/ 1003 w 2284"/>
                <a:gd name="T93" fmla="*/ 189 h 1824"/>
                <a:gd name="T94" fmla="*/ 1379 w 2284"/>
                <a:gd name="T95" fmla="*/ 183 h 1824"/>
                <a:gd name="T96" fmla="*/ 1573 w 2284"/>
                <a:gd name="T97" fmla="*/ 300 h 1824"/>
                <a:gd name="T98" fmla="*/ 1806 w 2284"/>
                <a:gd name="T99" fmla="*/ 333 h 1824"/>
                <a:gd name="T100" fmla="*/ 1917 w 2284"/>
                <a:gd name="T101" fmla="*/ 593 h 1824"/>
                <a:gd name="T102" fmla="*/ 1884 w 2284"/>
                <a:gd name="T103" fmla="*/ 826 h 1824"/>
                <a:gd name="T104" fmla="*/ 1989 w 2284"/>
                <a:gd name="T105" fmla="*/ 1135 h 1824"/>
                <a:gd name="T106" fmla="*/ 2033 w 2284"/>
                <a:gd name="T107" fmla="*/ 1063 h 1824"/>
                <a:gd name="T108" fmla="*/ 2133 w 2284"/>
                <a:gd name="T109" fmla="*/ 1263 h 1824"/>
                <a:gd name="T110" fmla="*/ 2194 w 2284"/>
                <a:gd name="T111" fmla="*/ 1667 h 18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284" h="1824">
                  <a:moveTo>
                    <a:pt x="2194" y="388"/>
                  </a:moveTo>
                  <a:lnTo>
                    <a:pt x="2194" y="388"/>
                  </a:lnTo>
                  <a:cubicBezTo>
                    <a:pt x="2177" y="388"/>
                    <a:pt x="2166" y="399"/>
                    <a:pt x="2166" y="416"/>
                  </a:cubicBezTo>
                  <a:cubicBezTo>
                    <a:pt x="2166" y="466"/>
                    <a:pt x="2222" y="488"/>
                    <a:pt x="2266" y="488"/>
                  </a:cubicBezTo>
                  <a:cubicBezTo>
                    <a:pt x="2283" y="488"/>
                    <a:pt x="2283" y="488"/>
                    <a:pt x="2283" y="488"/>
                  </a:cubicBezTo>
                  <a:cubicBezTo>
                    <a:pt x="2283" y="471"/>
                    <a:pt x="2283" y="471"/>
                    <a:pt x="2283" y="471"/>
                  </a:cubicBezTo>
                  <a:cubicBezTo>
                    <a:pt x="2283" y="449"/>
                    <a:pt x="2261" y="444"/>
                    <a:pt x="2244" y="427"/>
                  </a:cubicBezTo>
                  <a:cubicBezTo>
                    <a:pt x="2227" y="416"/>
                    <a:pt x="2222" y="388"/>
                    <a:pt x="2194" y="388"/>
                  </a:cubicBezTo>
                  <a:close/>
                  <a:moveTo>
                    <a:pt x="1562" y="1756"/>
                  </a:moveTo>
                  <a:lnTo>
                    <a:pt x="1562" y="1756"/>
                  </a:lnTo>
                  <a:cubicBezTo>
                    <a:pt x="1557" y="1756"/>
                    <a:pt x="1551" y="1751"/>
                    <a:pt x="1546" y="1751"/>
                  </a:cubicBezTo>
                  <a:cubicBezTo>
                    <a:pt x="1535" y="1751"/>
                    <a:pt x="1529" y="1756"/>
                    <a:pt x="1529" y="1767"/>
                  </a:cubicBezTo>
                  <a:cubicBezTo>
                    <a:pt x="1529" y="1784"/>
                    <a:pt x="1551" y="1784"/>
                    <a:pt x="1573" y="1784"/>
                  </a:cubicBezTo>
                  <a:cubicBezTo>
                    <a:pt x="1579" y="1789"/>
                    <a:pt x="1579" y="1795"/>
                    <a:pt x="1590" y="1800"/>
                  </a:cubicBezTo>
                  <a:cubicBezTo>
                    <a:pt x="1706" y="1823"/>
                    <a:pt x="1579" y="1784"/>
                    <a:pt x="1562" y="1756"/>
                  </a:cubicBezTo>
                  <a:close/>
                  <a:moveTo>
                    <a:pt x="537" y="144"/>
                  </a:moveTo>
                  <a:lnTo>
                    <a:pt x="537" y="144"/>
                  </a:lnTo>
                  <a:cubicBezTo>
                    <a:pt x="509" y="128"/>
                    <a:pt x="504" y="95"/>
                    <a:pt x="471" y="89"/>
                  </a:cubicBezTo>
                  <a:cubicBezTo>
                    <a:pt x="437" y="89"/>
                    <a:pt x="437" y="28"/>
                    <a:pt x="404" y="28"/>
                  </a:cubicBezTo>
                  <a:cubicBezTo>
                    <a:pt x="399" y="28"/>
                    <a:pt x="393" y="34"/>
                    <a:pt x="387" y="34"/>
                  </a:cubicBezTo>
                  <a:cubicBezTo>
                    <a:pt x="387" y="56"/>
                    <a:pt x="387" y="56"/>
                    <a:pt x="387" y="56"/>
                  </a:cubicBezTo>
                  <a:cubicBezTo>
                    <a:pt x="387" y="67"/>
                    <a:pt x="404" y="72"/>
                    <a:pt x="410" y="84"/>
                  </a:cubicBezTo>
                  <a:cubicBezTo>
                    <a:pt x="421" y="95"/>
                    <a:pt x="415" y="117"/>
                    <a:pt x="432" y="117"/>
                  </a:cubicBezTo>
                  <a:cubicBezTo>
                    <a:pt x="448" y="117"/>
                    <a:pt x="460" y="100"/>
                    <a:pt x="476" y="100"/>
                  </a:cubicBezTo>
                  <a:cubicBezTo>
                    <a:pt x="498" y="100"/>
                    <a:pt x="504" y="133"/>
                    <a:pt x="504" y="156"/>
                  </a:cubicBezTo>
                  <a:cubicBezTo>
                    <a:pt x="504" y="172"/>
                    <a:pt x="482" y="172"/>
                    <a:pt x="471" y="178"/>
                  </a:cubicBezTo>
                  <a:cubicBezTo>
                    <a:pt x="460" y="183"/>
                    <a:pt x="448" y="189"/>
                    <a:pt x="437" y="189"/>
                  </a:cubicBezTo>
                  <a:cubicBezTo>
                    <a:pt x="410" y="189"/>
                    <a:pt x="404" y="150"/>
                    <a:pt x="404" y="122"/>
                  </a:cubicBezTo>
                  <a:cubicBezTo>
                    <a:pt x="376" y="122"/>
                    <a:pt x="376" y="122"/>
                    <a:pt x="376" y="122"/>
                  </a:cubicBezTo>
                  <a:cubicBezTo>
                    <a:pt x="360" y="139"/>
                    <a:pt x="360" y="156"/>
                    <a:pt x="343" y="167"/>
                  </a:cubicBezTo>
                  <a:cubicBezTo>
                    <a:pt x="343" y="139"/>
                    <a:pt x="338" y="111"/>
                    <a:pt x="315" y="111"/>
                  </a:cubicBezTo>
                  <a:cubicBezTo>
                    <a:pt x="299" y="111"/>
                    <a:pt x="282" y="111"/>
                    <a:pt x="260" y="111"/>
                  </a:cubicBezTo>
                  <a:cubicBezTo>
                    <a:pt x="249" y="100"/>
                    <a:pt x="232" y="100"/>
                    <a:pt x="232" y="89"/>
                  </a:cubicBezTo>
                  <a:cubicBezTo>
                    <a:pt x="232" y="84"/>
                    <a:pt x="232" y="78"/>
                    <a:pt x="238" y="72"/>
                  </a:cubicBezTo>
                  <a:cubicBezTo>
                    <a:pt x="277" y="72"/>
                    <a:pt x="277" y="72"/>
                    <a:pt x="277" y="72"/>
                  </a:cubicBezTo>
                  <a:cubicBezTo>
                    <a:pt x="277" y="45"/>
                    <a:pt x="299" y="28"/>
                    <a:pt x="327" y="23"/>
                  </a:cubicBezTo>
                  <a:cubicBezTo>
                    <a:pt x="354" y="11"/>
                    <a:pt x="365" y="0"/>
                    <a:pt x="393" y="0"/>
                  </a:cubicBezTo>
                  <a:cubicBezTo>
                    <a:pt x="437" y="0"/>
                    <a:pt x="437" y="0"/>
                    <a:pt x="437" y="0"/>
                  </a:cubicBezTo>
                  <a:cubicBezTo>
                    <a:pt x="448" y="0"/>
                    <a:pt x="454" y="0"/>
                    <a:pt x="465" y="0"/>
                  </a:cubicBezTo>
                  <a:cubicBezTo>
                    <a:pt x="487" y="0"/>
                    <a:pt x="498" y="11"/>
                    <a:pt x="520" y="11"/>
                  </a:cubicBezTo>
                  <a:cubicBezTo>
                    <a:pt x="537" y="17"/>
                    <a:pt x="548" y="11"/>
                    <a:pt x="565" y="11"/>
                  </a:cubicBezTo>
                  <a:cubicBezTo>
                    <a:pt x="570" y="11"/>
                    <a:pt x="570" y="28"/>
                    <a:pt x="581" y="34"/>
                  </a:cubicBezTo>
                  <a:cubicBezTo>
                    <a:pt x="593" y="39"/>
                    <a:pt x="604" y="28"/>
                    <a:pt x="615" y="34"/>
                  </a:cubicBezTo>
                  <a:cubicBezTo>
                    <a:pt x="631" y="39"/>
                    <a:pt x="631" y="50"/>
                    <a:pt x="642" y="61"/>
                  </a:cubicBezTo>
                  <a:cubicBezTo>
                    <a:pt x="653" y="72"/>
                    <a:pt x="665" y="89"/>
                    <a:pt x="665" y="106"/>
                  </a:cubicBezTo>
                  <a:cubicBezTo>
                    <a:pt x="665" y="128"/>
                    <a:pt x="659" y="144"/>
                    <a:pt x="637" y="144"/>
                  </a:cubicBezTo>
                  <a:cubicBezTo>
                    <a:pt x="626" y="144"/>
                    <a:pt x="620" y="128"/>
                    <a:pt x="604" y="128"/>
                  </a:cubicBezTo>
                  <a:cubicBezTo>
                    <a:pt x="587" y="128"/>
                    <a:pt x="581" y="150"/>
                    <a:pt x="565" y="150"/>
                  </a:cubicBezTo>
                  <a:cubicBezTo>
                    <a:pt x="548" y="150"/>
                    <a:pt x="548" y="144"/>
                    <a:pt x="537" y="144"/>
                  </a:cubicBezTo>
                  <a:close/>
                  <a:moveTo>
                    <a:pt x="55" y="178"/>
                  </a:moveTo>
                  <a:lnTo>
                    <a:pt x="55" y="178"/>
                  </a:lnTo>
                  <a:cubicBezTo>
                    <a:pt x="61" y="183"/>
                    <a:pt x="66" y="183"/>
                    <a:pt x="72" y="183"/>
                  </a:cubicBezTo>
                  <a:cubicBezTo>
                    <a:pt x="83" y="183"/>
                    <a:pt x="94" y="172"/>
                    <a:pt x="94" y="161"/>
                  </a:cubicBezTo>
                  <a:cubicBezTo>
                    <a:pt x="77" y="156"/>
                    <a:pt x="61" y="161"/>
                    <a:pt x="55" y="178"/>
                  </a:cubicBezTo>
                  <a:close/>
                  <a:moveTo>
                    <a:pt x="11" y="488"/>
                  </a:moveTo>
                  <a:lnTo>
                    <a:pt x="11" y="488"/>
                  </a:lnTo>
                  <a:cubicBezTo>
                    <a:pt x="16" y="505"/>
                    <a:pt x="38" y="505"/>
                    <a:pt x="61" y="505"/>
                  </a:cubicBezTo>
                  <a:cubicBezTo>
                    <a:pt x="83" y="505"/>
                    <a:pt x="83" y="505"/>
                    <a:pt x="83" y="505"/>
                  </a:cubicBezTo>
                  <a:cubicBezTo>
                    <a:pt x="83" y="505"/>
                    <a:pt x="83" y="499"/>
                    <a:pt x="83" y="494"/>
                  </a:cubicBezTo>
                  <a:cubicBezTo>
                    <a:pt x="83" y="483"/>
                    <a:pt x="66" y="471"/>
                    <a:pt x="49" y="471"/>
                  </a:cubicBezTo>
                  <a:cubicBezTo>
                    <a:pt x="33" y="477"/>
                    <a:pt x="27" y="483"/>
                    <a:pt x="11" y="488"/>
                  </a:cubicBezTo>
                  <a:close/>
                  <a:moveTo>
                    <a:pt x="465" y="311"/>
                  </a:moveTo>
                  <a:lnTo>
                    <a:pt x="465" y="311"/>
                  </a:lnTo>
                  <a:cubicBezTo>
                    <a:pt x="460" y="311"/>
                    <a:pt x="460" y="322"/>
                    <a:pt x="454" y="322"/>
                  </a:cubicBezTo>
                  <a:cubicBezTo>
                    <a:pt x="437" y="333"/>
                    <a:pt x="426" y="327"/>
                    <a:pt x="410" y="327"/>
                  </a:cubicBezTo>
                  <a:cubicBezTo>
                    <a:pt x="382" y="338"/>
                    <a:pt x="365" y="344"/>
                    <a:pt x="338" y="344"/>
                  </a:cubicBezTo>
                  <a:cubicBezTo>
                    <a:pt x="332" y="344"/>
                    <a:pt x="321" y="344"/>
                    <a:pt x="315" y="338"/>
                  </a:cubicBezTo>
                  <a:cubicBezTo>
                    <a:pt x="310" y="355"/>
                    <a:pt x="310" y="361"/>
                    <a:pt x="304" y="383"/>
                  </a:cubicBezTo>
                  <a:cubicBezTo>
                    <a:pt x="338" y="383"/>
                    <a:pt x="354" y="383"/>
                    <a:pt x="382" y="383"/>
                  </a:cubicBezTo>
                  <a:cubicBezTo>
                    <a:pt x="404" y="383"/>
                    <a:pt x="410" y="366"/>
                    <a:pt x="432" y="361"/>
                  </a:cubicBezTo>
                  <a:cubicBezTo>
                    <a:pt x="460" y="355"/>
                    <a:pt x="476" y="344"/>
                    <a:pt x="487" y="322"/>
                  </a:cubicBezTo>
                  <a:cubicBezTo>
                    <a:pt x="482" y="316"/>
                    <a:pt x="476" y="311"/>
                    <a:pt x="465" y="311"/>
                  </a:cubicBezTo>
                  <a:close/>
                  <a:moveTo>
                    <a:pt x="482" y="372"/>
                  </a:moveTo>
                  <a:lnTo>
                    <a:pt x="482" y="372"/>
                  </a:lnTo>
                  <a:cubicBezTo>
                    <a:pt x="498" y="372"/>
                    <a:pt x="498" y="383"/>
                    <a:pt x="509" y="388"/>
                  </a:cubicBezTo>
                  <a:cubicBezTo>
                    <a:pt x="526" y="399"/>
                    <a:pt x="543" y="377"/>
                    <a:pt x="565" y="377"/>
                  </a:cubicBezTo>
                  <a:cubicBezTo>
                    <a:pt x="565" y="405"/>
                    <a:pt x="565" y="405"/>
                    <a:pt x="565" y="405"/>
                  </a:cubicBezTo>
                  <a:cubicBezTo>
                    <a:pt x="565" y="433"/>
                    <a:pt x="554" y="444"/>
                    <a:pt x="554" y="466"/>
                  </a:cubicBezTo>
                  <a:cubicBezTo>
                    <a:pt x="554" y="505"/>
                    <a:pt x="554" y="505"/>
                    <a:pt x="554" y="505"/>
                  </a:cubicBezTo>
                  <a:cubicBezTo>
                    <a:pt x="554" y="516"/>
                    <a:pt x="537" y="521"/>
                    <a:pt x="526" y="532"/>
                  </a:cubicBezTo>
                  <a:cubicBezTo>
                    <a:pt x="515" y="543"/>
                    <a:pt x="520" y="571"/>
                    <a:pt x="504" y="571"/>
                  </a:cubicBezTo>
                  <a:cubicBezTo>
                    <a:pt x="487" y="571"/>
                    <a:pt x="487" y="560"/>
                    <a:pt x="476" y="555"/>
                  </a:cubicBezTo>
                  <a:cubicBezTo>
                    <a:pt x="454" y="549"/>
                    <a:pt x="443" y="532"/>
                    <a:pt x="437" y="516"/>
                  </a:cubicBezTo>
                  <a:cubicBezTo>
                    <a:pt x="426" y="494"/>
                    <a:pt x="415" y="488"/>
                    <a:pt x="410" y="471"/>
                  </a:cubicBezTo>
                  <a:cubicBezTo>
                    <a:pt x="404" y="449"/>
                    <a:pt x="399" y="433"/>
                    <a:pt x="382" y="416"/>
                  </a:cubicBezTo>
                  <a:cubicBezTo>
                    <a:pt x="382" y="399"/>
                    <a:pt x="382" y="399"/>
                    <a:pt x="382" y="399"/>
                  </a:cubicBezTo>
                  <a:cubicBezTo>
                    <a:pt x="415" y="399"/>
                    <a:pt x="432" y="394"/>
                    <a:pt x="465" y="388"/>
                  </a:cubicBezTo>
                  <a:cubicBezTo>
                    <a:pt x="476" y="383"/>
                    <a:pt x="476" y="372"/>
                    <a:pt x="482" y="372"/>
                  </a:cubicBezTo>
                  <a:close/>
                  <a:moveTo>
                    <a:pt x="282" y="793"/>
                  </a:moveTo>
                  <a:lnTo>
                    <a:pt x="282" y="793"/>
                  </a:lnTo>
                  <a:cubicBezTo>
                    <a:pt x="271" y="804"/>
                    <a:pt x="260" y="804"/>
                    <a:pt x="260" y="815"/>
                  </a:cubicBezTo>
                  <a:cubicBezTo>
                    <a:pt x="260" y="826"/>
                    <a:pt x="271" y="826"/>
                    <a:pt x="282" y="832"/>
                  </a:cubicBezTo>
                  <a:cubicBezTo>
                    <a:pt x="282" y="837"/>
                    <a:pt x="277" y="843"/>
                    <a:pt x="271" y="848"/>
                  </a:cubicBezTo>
                  <a:cubicBezTo>
                    <a:pt x="254" y="843"/>
                    <a:pt x="254" y="843"/>
                    <a:pt x="254" y="843"/>
                  </a:cubicBezTo>
                  <a:cubicBezTo>
                    <a:pt x="221" y="848"/>
                    <a:pt x="205" y="876"/>
                    <a:pt x="171" y="876"/>
                  </a:cubicBezTo>
                  <a:cubicBezTo>
                    <a:pt x="149" y="876"/>
                    <a:pt x="144" y="854"/>
                    <a:pt x="127" y="848"/>
                  </a:cubicBezTo>
                  <a:cubicBezTo>
                    <a:pt x="72" y="837"/>
                    <a:pt x="44" y="832"/>
                    <a:pt x="0" y="798"/>
                  </a:cubicBezTo>
                  <a:cubicBezTo>
                    <a:pt x="0" y="793"/>
                    <a:pt x="0" y="793"/>
                    <a:pt x="0" y="793"/>
                  </a:cubicBezTo>
                  <a:cubicBezTo>
                    <a:pt x="27" y="793"/>
                    <a:pt x="38" y="765"/>
                    <a:pt x="66" y="760"/>
                  </a:cubicBezTo>
                  <a:cubicBezTo>
                    <a:pt x="88" y="754"/>
                    <a:pt x="99" y="749"/>
                    <a:pt x="116" y="743"/>
                  </a:cubicBezTo>
                  <a:cubicBezTo>
                    <a:pt x="127" y="737"/>
                    <a:pt x="127" y="726"/>
                    <a:pt x="138" y="726"/>
                  </a:cubicBezTo>
                  <a:cubicBezTo>
                    <a:pt x="160" y="721"/>
                    <a:pt x="166" y="721"/>
                    <a:pt x="188" y="721"/>
                  </a:cubicBezTo>
                  <a:cubicBezTo>
                    <a:pt x="199" y="721"/>
                    <a:pt x="199" y="726"/>
                    <a:pt x="210" y="726"/>
                  </a:cubicBezTo>
                  <a:cubicBezTo>
                    <a:pt x="227" y="726"/>
                    <a:pt x="238" y="710"/>
                    <a:pt x="254" y="704"/>
                  </a:cubicBezTo>
                  <a:cubicBezTo>
                    <a:pt x="260" y="732"/>
                    <a:pt x="277" y="743"/>
                    <a:pt x="282" y="765"/>
                  </a:cubicBezTo>
                  <a:cubicBezTo>
                    <a:pt x="282" y="793"/>
                    <a:pt x="282" y="793"/>
                    <a:pt x="282" y="793"/>
                  </a:cubicBezTo>
                  <a:close/>
                  <a:moveTo>
                    <a:pt x="2111" y="1662"/>
                  </a:moveTo>
                  <a:lnTo>
                    <a:pt x="2111" y="1662"/>
                  </a:lnTo>
                  <a:lnTo>
                    <a:pt x="2111" y="1662"/>
                  </a:lnTo>
                  <a:cubicBezTo>
                    <a:pt x="2111" y="1662"/>
                    <a:pt x="2111" y="1662"/>
                    <a:pt x="2105" y="1662"/>
                  </a:cubicBezTo>
                  <a:cubicBezTo>
                    <a:pt x="2094" y="1667"/>
                    <a:pt x="2083" y="1667"/>
                    <a:pt x="2072" y="1679"/>
                  </a:cubicBezTo>
                  <a:cubicBezTo>
                    <a:pt x="2067" y="1684"/>
                    <a:pt x="2067" y="1695"/>
                    <a:pt x="2061" y="1701"/>
                  </a:cubicBezTo>
                  <a:cubicBezTo>
                    <a:pt x="2056" y="1706"/>
                    <a:pt x="2050" y="1706"/>
                    <a:pt x="2044" y="1706"/>
                  </a:cubicBezTo>
                  <a:cubicBezTo>
                    <a:pt x="2033" y="1706"/>
                    <a:pt x="2028" y="1695"/>
                    <a:pt x="2022" y="1684"/>
                  </a:cubicBezTo>
                  <a:cubicBezTo>
                    <a:pt x="2022" y="1679"/>
                    <a:pt x="2022" y="1673"/>
                    <a:pt x="2017" y="1667"/>
                  </a:cubicBezTo>
                  <a:cubicBezTo>
                    <a:pt x="2011" y="1662"/>
                    <a:pt x="2000" y="1667"/>
                    <a:pt x="1989" y="1662"/>
                  </a:cubicBezTo>
                  <a:cubicBezTo>
                    <a:pt x="1983" y="1656"/>
                    <a:pt x="1978" y="1651"/>
                    <a:pt x="1972" y="1651"/>
                  </a:cubicBezTo>
                  <a:cubicBezTo>
                    <a:pt x="1967" y="1651"/>
                    <a:pt x="1961" y="1662"/>
                    <a:pt x="1961" y="1673"/>
                  </a:cubicBezTo>
                  <a:cubicBezTo>
                    <a:pt x="1950" y="1717"/>
                    <a:pt x="1967" y="1690"/>
                    <a:pt x="1934" y="1684"/>
                  </a:cubicBezTo>
                  <a:cubicBezTo>
                    <a:pt x="1928" y="1679"/>
                    <a:pt x="1923" y="1684"/>
                    <a:pt x="1917" y="1679"/>
                  </a:cubicBezTo>
                  <a:cubicBezTo>
                    <a:pt x="1906" y="1673"/>
                    <a:pt x="1906" y="1667"/>
                    <a:pt x="1900" y="1662"/>
                  </a:cubicBezTo>
                  <a:cubicBezTo>
                    <a:pt x="1895" y="1656"/>
                    <a:pt x="1889" y="1656"/>
                    <a:pt x="1878" y="1651"/>
                  </a:cubicBezTo>
                  <a:cubicBezTo>
                    <a:pt x="1884" y="1640"/>
                    <a:pt x="1900" y="1640"/>
                    <a:pt x="1900" y="1629"/>
                  </a:cubicBezTo>
                  <a:cubicBezTo>
                    <a:pt x="1900" y="1618"/>
                    <a:pt x="1895" y="1618"/>
                    <a:pt x="1889" y="1612"/>
                  </a:cubicBezTo>
                  <a:cubicBezTo>
                    <a:pt x="1873" y="1595"/>
                    <a:pt x="1878" y="1584"/>
                    <a:pt x="1878" y="1618"/>
                  </a:cubicBezTo>
                  <a:cubicBezTo>
                    <a:pt x="1867" y="1618"/>
                    <a:pt x="1867" y="1618"/>
                    <a:pt x="1867" y="1618"/>
                  </a:cubicBezTo>
                  <a:cubicBezTo>
                    <a:pt x="1850" y="1618"/>
                    <a:pt x="1845" y="1612"/>
                    <a:pt x="1834" y="1612"/>
                  </a:cubicBezTo>
                  <a:cubicBezTo>
                    <a:pt x="1784" y="1612"/>
                    <a:pt x="1834" y="1634"/>
                    <a:pt x="1784" y="1579"/>
                  </a:cubicBezTo>
                  <a:cubicBezTo>
                    <a:pt x="1773" y="1568"/>
                    <a:pt x="1767" y="1568"/>
                    <a:pt x="1756" y="1557"/>
                  </a:cubicBezTo>
                  <a:cubicBezTo>
                    <a:pt x="1751" y="1551"/>
                    <a:pt x="1745" y="1546"/>
                    <a:pt x="1745" y="1534"/>
                  </a:cubicBezTo>
                  <a:cubicBezTo>
                    <a:pt x="1745" y="1529"/>
                    <a:pt x="1745" y="1523"/>
                    <a:pt x="1740" y="1523"/>
                  </a:cubicBezTo>
                  <a:cubicBezTo>
                    <a:pt x="1734" y="1523"/>
                    <a:pt x="1729" y="1529"/>
                    <a:pt x="1729" y="1534"/>
                  </a:cubicBezTo>
                  <a:cubicBezTo>
                    <a:pt x="1729" y="1551"/>
                    <a:pt x="1729" y="1551"/>
                    <a:pt x="1729" y="1551"/>
                  </a:cubicBezTo>
                  <a:cubicBezTo>
                    <a:pt x="1729" y="1573"/>
                    <a:pt x="1734" y="1568"/>
                    <a:pt x="1712" y="1562"/>
                  </a:cubicBezTo>
                  <a:cubicBezTo>
                    <a:pt x="1706" y="1562"/>
                    <a:pt x="1706" y="1557"/>
                    <a:pt x="1701" y="1551"/>
                  </a:cubicBezTo>
                  <a:cubicBezTo>
                    <a:pt x="1690" y="1540"/>
                    <a:pt x="1684" y="1529"/>
                    <a:pt x="1679" y="1512"/>
                  </a:cubicBezTo>
                  <a:cubicBezTo>
                    <a:pt x="1673" y="1501"/>
                    <a:pt x="1668" y="1496"/>
                    <a:pt x="1668" y="1485"/>
                  </a:cubicBezTo>
                  <a:cubicBezTo>
                    <a:pt x="1668" y="1468"/>
                    <a:pt x="1684" y="1462"/>
                    <a:pt x="1684" y="1446"/>
                  </a:cubicBezTo>
                  <a:cubicBezTo>
                    <a:pt x="1684" y="1424"/>
                    <a:pt x="1673" y="1418"/>
                    <a:pt x="1673" y="1396"/>
                  </a:cubicBezTo>
                  <a:cubicBezTo>
                    <a:pt x="1673" y="1379"/>
                    <a:pt x="1679" y="1368"/>
                    <a:pt x="1690" y="1363"/>
                  </a:cubicBezTo>
                  <a:cubicBezTo>
                    <a:pt x="1701" y="1357"/>
                    <a:pt x="1706" y="1357"/>
                    <a:pt x="1717" y="1352"/>
                  </a:cubicBezTo>
                  <a:cubicBezTo>
                    <a:pt x="1729" y="1340"/>
                    <a:pt x="1734" y="1329"/>
                    <a:pt x="1745" y="1324"/>
                  </a:cubicBezTo>
                  <a:cubicBezTo>
                    <a:pt x="1751" y="1318"/>
                    <a:pt x="1751" y="1313"/>
                    <a:pt x="1756" y="1313"/>
                  </a:cubicBezTo>
                  <a:cubicBezTo>
                    <a:pt x="1762" y="1313"/>
                    <a:pt x="1773" y="1313"/>
                    <a:pt x="1773" y="1302"/>
                  </a:cubicBezTo>
                  <a:cubicBezTo>
                    <a:pt x="1773" y="1296"/>
                    <a:pt x="1767" y="1296"/>
                    <a:pt x="1762" y="1291"/>
                  </a:cubicBezTo>
                  <a:cubicBezTo>
                    <a:pt x="1756" y="1280"/>
                    <a:pt x="1756" y="1274"/>
                    <a:pt x="1756" y="1268"/>
                  </a:cubicBezTo>
                  <a:cubicBezTo>
                    <a:pt x="1756" y="1235"/>
                    <a:pt x="1756" y="1235"/>
                    <a:pt x="1756" y="1235"/>
                  </a:cubicBezTo>
                  <a:cubicBezTo>
                    <a:pt x="1734" y="1241"/>
                    <a:pt x="1734" y="1257"/>
                    <a:pt x="1723" y="1274"/>
                  </a:cubicBezTo>
                  <a:cubicBezTo>
                    <a:pt x="1712" y="1296"/>
                    <a:pt x="1701" y="1302"/>
                    <a:pt x="1679" y="1313"/>
                  </a:cubicBezTo>
                  <a:cubicBezTo>
                    <a:pt x="1668" y="1324"/>
                    <a:pt x="1673" y="1340"/>
                    <a:pt x="1668" y="1357"/>
                  </a:cubicBezTo>
                  <a:cubicBezTo>
                    <a:pt x="1668" y="1379"/>
                    <a:pt x="1662" y="1390"/>
                    <a:pt x="1662" y="1412"/>
                  </a:cubicBezTo>
                  <a:cubicBezTo>
                    <a:pt x="1662" y="1440"/>
                    <a:pt x="1662" y="1440"/>
                    <a:pt x="1662" y="1440"/>
                  </a:cubicBezTo>
                  <a:cubicBezTo>
                    <a:pt x="1657" y="1446"/>
                    <a:pt x="1657" y="1451"/>
                    <a:pt x="1645" y="1451"/>
                  </a:cubicBezTo>
                  <a:cubicBezTo>
                    <a:pt x="1634" y="1451"/>
                    <a:pt x="1629" y="1440"/>
                    <a:pt x="1618" y="1440"/>
                  </a:cubicBezTo>
                  <a:cubicBezTo>
                    <a:pt x="1612" y="1440"/>
                    <a:pt x="1601" y="1446"/>
                    <a:pt x="1601" y="1451"/>
                  </a:cubicBezTo>
                  <a:cubicBezTo>
                    <a:pt x="1601" y="1462"/>
                    <a:pt x="1618" y="1462"/>
                    <a:pt x="1629" y="1468"/>
                  </a:cubicBezTo>
                  <a:cubicBezTo>
                    <a:pt x="1634" y="1473"/>
                    <a:pt x="1640" y="1479"/>
                    <a:pt x="1640" y="1490"/>
                  </a:cubicBezTo>
                  <a:cubicBezTo>
                    <a:pt x="1640" y="1501"/>
                    <a:pt x="1623" y="1507"/>
                    <a:pt x="1618" y="1523"/>
                  </a:cubicBezTo>
                  <a:cubicBezTo>
                    <a:pt x="1607" y="1534"/>
                    <a:pt x="1601" y="1546"/>
                    <a:pt x="1584" y="1562"/>
                  </a:cubicBezTo>
                  <a:cubicBezTo>
                    <a:pt x="1579" y="1568"/>
                    <a:pt x="1573" y="1573"/>
                    <a:pt x="1568" y="1579"/>
                  </a:cubicBezTo>
                  <a:cubicBezTo>
                    <a:pt x="1562" y="1579"/>
                    <a:pt x="1557" y="1584"/>
                    <a:pt x="1557" y="1590"/>
                  </a:cubicBezTo>
                  <a:cubicBezTo>
                    <a:pt x="1557" y="1606"/>
                    <a:pt x="1562" y="1623"/>
                    <a:pt x="1579" y="1629"/>
                  </a:cubicBezTo>
                  <a:cubicBezTo>
                    <a:pt x="1579" y="1634"/>
                    <a:pt x="1568" y="1640"/>
                    <a:pt x="1562" y="1645"/>
                  </a:cubicBezTo>
                  <a:cubicBezTo>
                    <a:pt x="1551" y="1662"/>
                    <a:pt x="1551" y="1673"/>
                    <a:pt x="1535" y="1684"/>
                  </a:cubicBezTo>
                  <a:cubicBezTo>
                    <a:pt x="1512" y="1701"/>
                    <a:pt x="1507" y="1723"/>
                    <a:pt x="1479" y="1723"/>
                  </a:cubicBezTo>
                  <a:cubicBezTo>
                    <a:pt x="1457" y="1723"/>
                    <a:pt x="1457" y="1723"/>
                    <a:pt x="1457" y="1723"/>
                  </a:cubicBezTo>
                  <a:cubicBezTo>
                    <a:pt x="1418" y="1717"/>
                    <a:pt x="1418" y="1717"/>
                    <a:pt x="1418" y="1717"/>
                  </a:cubicBezTo>
                  <a:cubicBezTo>
                    <a:pt x="1402" y="1723"/>
                    <a:pt x="1396" y="1745"/>
                    <a:pt x="1379" y="1745"/>
                  </a:cubicBezTo>
                  <a:cubicBezTo>
                    <a:pt x="1357" y="1745"/>
                    <a:pt x="1357" y="1723"/>
                    <a:pt x="1341" y="1712"/>
                  </a:cubicBezTo>
                  <a:cubicBezTo>
                    <a:pt x="1330" y="1701"/>
                    <a:pt x="1324" y="1695"/>
                    <a:pt x="1313" y="1684"/>
                  </a:cubicBezTo>
                  <a:cubicBezTo>
                    <a:pt x="1307" y="1679"/>
                    <a:pt x="1302" y="1679"/>
                    <a:pt x="1302" y="1673"/>
                  </a:cubicBezTo>
                  <a:cubicBezTo>
                    <a:pt x="1302" y="1662"/>
                    <a:pt x="1313" y="1667"/>
                    <a:pt x="1313" y="1662"/>
                  </a:cubicBezTo>
                  <a:cubicBezTo>
                    <a:pt x="1313" y="1656"/>
                    <a:pt x="1307" y="1651"/>
                    <a:pt x="1307" y="1645"/>
                  </a:cubicBezTo>
                  <a:cubicBezTo>
                    <a:pt x="1307" y="1634"/>
                    <a:pt x="1302" y="1629"/>
                    <a:pt x="1302" y="1618"/>
                  </a:cubicBezTo>
                  <a:cubicBezTo>
                    <a:pt x="1302" y="1601"/>
                    <a:pt x="1302" y="1601"/>
                    <a:pt x="1302" y="1601"/>
                  </a:cubicBezTo>
                  <a:cubicBezTo>
                    <a:pt x="1302" y="1584"/>
                    <a:pt x="1291" y="1573"/>
                    <a:pt x="1280" y="1562"/>
                  </a:cubicBezTo>
                  <a:cubicBezTo>
                    <a:pt x="1280" y="1557"/>
                    <a:pt x="1274" y="1551"/>
                    <a:pt x="1274" y="1546"/>
                  </a:cubicBezTo>
                  <a:cubicBezTo>
                    <a:pt x="1274" y="1540"/>
                    <a:pt x="1280" y="1540"/>
                    <a:pt x="1285" y="1540"/>
                  </a:cubicBezTo>
                  <a:cubicBezTo>
                    <a:pt x="1291" y="1540"/>
                    <a:pt x="1296" y="1546"/>
                    <a:pt x="1302" y="1546"/>
                  </a:cubicBezTo>
                  <a:cubicBezTo>
                    <a:pt x="1307" y="1546"/>
                    <a:pt x="1307" y="1540"/>
                    <a:pt x="1313" y="1540"/>
                  </a:cubicBezTo>
                  <a:cubicBezTo>
                    <a:pt x="1335" y="1540"/>
                    <a:pt x="1335" y="1540"/>
                    <a:pt x="1335" y="1540"/>
                  </a:cubicBezTo>
                  <a:cubicBezTo>
                    <a:pt x="1341" y="1540"/>
                    <a:pt x="1346" y="1534"/>
                    <a:pt x="1346" y="1523"/>
                  </a:cubicBezTo>
                  <a:cubicBezTo>
                    <a:pt x="1352" y="1512"/>
                    <a:pt x="1357" y="1512"/>
                    <a:pt x="1357" y="1501"/>
                  </a:cubicBezTo>
                  <a:cubicBezTo>
                    <a:pt x="1357" y="1485"/>
                    <a:pt x="1341" y="1479"/>
                    <a:pt x="1330" y="1473"/>
                  </a:cubicBezTo>
                  <a:cubicBezTo>
                    <a:pt x="1318" y="1468"/>
                    <a:pt x="1324" y="1457"/>
                    <a:pt x="1313" y="1451"/>
                  </a:cubicBezTo>
                  <a:cubicBezTo>
                    <a:pt x="1313" y="1446"/>
                    <a:pt x="1307" y="1446"/>
                    <a:pt x="1307" y="1435"/>
                  </a:cubicBezTo>
                  <a:cubicBezTo>
                    <a:pt x="1307" y="1412"/>
                    <a:pt x="1307" y="1412"/>
                    <a:pt x="1307" y="1412"/>
                  </a:cubicBezTo>
                  <a:cubicBezTo>
                    <a:pt x="1307" y="1401"/>
                    <a:pt x="1302" y="1401"/>
                    <a:pt x="1296" y="1396"/>
                  </a:cubicBezTo>
                  <a:cubicBezTo>
                    <a:pt x="1291" y="1390"/>
                    <a:pt x="1291" y="1379"/>
                    <a:pt x="1285" y="1379"/>
                  </a:cubicBezTo>
                  <a:cubicBezTo>
                    <a:pt x="1269" y="1379"/>
                    <a:pt x="1280" y="1418"/>
                    <a:pt x="1263" y="1418"/>
                  </a:cubicBezTo>
                  <a:cubicBezTo>
                    <a:pt x="1252" y="1418"/>
                    <a:pt x="1252" y="1407"/>
                    <a:pt x="1246" y="1401"/>
                  </a:cubicBezTo>
                  <a:cubicBezTo>
                    <a:pt x="1246" y="1396"/>
                    <a:pt x="1241" y="1390"/>
                    <a:pt x="1235" y="1385"/>
                  </a:cubicBezTo>
                  <a:cubicBezTo>
                    <a:pt x="1235" y="1385"/>
                    <a:pt x="1224" y="1385"/>
                    <a:pt x="1224" y="1374"/>
                  </a:cubicBezTo>
                  <a:cubicBezTo>
                    <a:pt x="1224" y="1368"/>
                    <a:pt x="1230" y="1363"/>
                    <a:pt x="1230" y="1357"/>
                  </a:cubicBezTo>
                  <a:cubicBezTo>
                    <a:pt x="1230" y="1335"/>
                    <a:pt x="1213" y="1324"/>
                    <a:pt x="1197" y="1307"/>
                  </a:cubicBezTo>
                  <a:cubicBezTo>
                    <a:pt x="1180" y="1296"/>
                    <a:pt x="1169" y="1291"/>
                    <a:pt x="1152" y="1280"/>
                  </a:cubicBezTo>
                  <a:cubicBezTo>
                    <a:pt x="1136" y="1268"/>
                    <a:pt x="1130" y="1263"/>
                    <a:pt x="1108" y="1252"/>
                  </a:cubicBezTo>
                  <a:cubicBezTo>
                    <a:pt x="1102" y="1252"/>
                    <a:pt x="1091" y="1252"/>
                    <a:pt x="1080" y="1252"/>
                  </a:cubicBezTo>
                  <a:cubicBezTo>
                    <a:pt x="1069" y="1246"/>
                    <a:pt x="1064" y="1241"/>
                    <a:pt x="1047" y="1241"/>
                  </a:cubicBezTo>
                  <a:cubicBezTo>
                    <a:pt x="1036" y="1241"/>
                    <a:pt x="1030" y="1252"/>
                    <a:pt x="1019" y="1252"/>
                  </a:cubicBezTo>
                  <a:cubicBezTo>
                    <a:pt x="1003" y="1252"/>
                    <a:pt x="1003" y="1252"/>
                    <a:pt x="1003" y="1252"/>
                  </a:cubicBezTo>
                  <a:cubicBezTo>
                    <a:pt x="1003" y="1246"/>
                    <a:pt x="1003" y="1241"/>
                    <a:pt x="1003" y="1241"/>
                  </a:cubicBezTo>
                  <a:cubicBezTo>
                    <a:pt x="997" y="1235"/>
                    <a:pt x="986" y="1235"/>
                    <a:pt x="980" y="1235"/>
                  </a:cubicBezTo>
                  <a:cubicBezTo>
                    <a:pt x="975" y="1230"/>
                    <a:pt x="969" y="1224"/>
                    <a:pt x="969" y="1219"/>
                  </a:cubicBezTo>
                  <a:cubicBezTo>
                    <a:pt x="969" y="1207"/>
                    <a:pt x="975" y="1202"/>
                    <a:pt x="975" y="1196"/>
                  </a:cubicBezTo>
                  <a:cubicBezTo>
                    <a:pt x="975" y="1185"/>
                    <a:pt x="969" y="1180"/>
                    <a:pt x="964" y="1180"/>
                  </a:cubicBezTo>
                  <a:cubicBezTo>
                    <a:pt x="958" y="1180"/>
                    <a:pt x="953" y="1180"/>
                    <a:pt x="953" y="1180"/>
                  </a:cubicBezTo>
                  <a:cubicBezTo>
                    <a:pt x="931" y="1180"/>
                    <a:pt x="969" y="1169"/>
                    <a:pt x="969" y="1169"/>
                  </a:cubicBezTo>
                  <a:cubicBezTo>
                    <a:pt x="992" y="1163"/>
                    <a:pt x="1003" y="1152"/>
                    <a:pt x="1019" y="1152"/>
                  </a:cubicBezTo>
                  <a:cubicBezTo>
                    <a:pt x="1019" y="1147"/>
                    <a:pt x="1025" y="1141"/>
                    <a:pt x="1030" y="1141"/>
                  </a:cubicBezTo>
                  <a:cubicBezTo>
                    <a:pt x="1052" y="1141"/>
                    <a:pt x="1052" y="1141"/>
                    <a:pt x="1052" y="1141"/>
                  </a:cubicBezTo>
                  <a:cubicBezTo>
                    <a:pt x="1069" y="1141"/>
                    <a:pt x="1080" y="1135"/>
                    <a:pt x="1102" y="1135"/>
                  </a:cubicBezTo>
                  <a:cubicBezTo>
                    <a:pt x="1108" y="1135"/>
                    <a:pt x="1108" y="1130"/>
                    <a:pt x="1119" y="1130"/>
                  </a:cubicBezTo>
                  <a:cubicBezTo>
                    <a:pt x="1136" y="1130"/>
                    <a:pt x="1141" y="1158"/>
                    <a:pt x="1158" y="1158"/>
                  </a:cubicBezTo>
                  <a:cubicBezTo>
                    <a:pt x="1163" y="1158"/>
                    <a:pt x="1169" y="1152"/>
                    <a:pt x="1174" y="1152"/>
                  </a:cubicBezTo>
                  <a:cubicBezTo>
                    <a:pt x="1191" y="1152"/>
                    <a:pt x="1197" y="1158"/>
                    <a:pt x="1213" y="1158"/>
                  </a:cubicBezTo>
                  <a:cubicBezTo>
                    <a:pt x="1219" y="1163"/>
                    <a:pt x="1230" y="1163"/>
                    <a:pt x="1235" y="1169"/>
                  </a:cubicBezTo>
                  <a:cubicBezTo>
                    <a:pt x="1252" y="1174"/>
                    <a:pt x="1252" y="1191"/>
                    <a:pt x="1263" y="1191"/>
                  </a:cubicBezTo>
                  <a:cubicBezTo>
                    <a:pt x="1280" y="1191"/>
                    <a:pt x="1285" y="1180"/>
                    <a:pt x="1296" y="1174"/>
                  </a:cubicBezTo>
                  <a:cubicBezTo>
                    <a:pt x="1307" y="1169"/>
                    <a:pt x="1313" y="1163"/>
                    <a:pt x="1324" y="1158"/>
                  </a:cubicBezTo>
                  <a:cubicBezTo>
                    <a:pt x="1330" y="1158"/>
                    <a:pt x="1330" y="1152"/>
                    <a:pt x="1330" y="1147"/>
                  </a:cubicBezTo>
                  <a:cubicBezTo>
                    <a:pt x="1346" y="1124"/>
                    <a:pt x="1346" y="1113"/>
                    <a:pt x="1363" y="1091"/>
                  </a:cubicBezTo>
                  <a:cubicBezTo>
                    <a:pt x="1374" y="1063"/>
                    <a:pt x="1396" y="1058"/>
                    <a:pt x="1424" y="1048"/>
                  </a:cubicBezTo>
                  <a:cubicBezTo>
                    <a:pt x="1446" y="1042"/>
                    <a:pt x="1457" y="1042"/>
                    <a:pt x="1474" y="1037"/>
                  </a:cubicBezTo>
                  <a:cubicBezTo>
                    <a:pt x="1485" y="1031"/>
                    <a:pt x="1485" y="1026"/>
                    <a:pt x="1496" y="1026"/>
                  </a:cubicBezTo>
                  <a:cubicBezTo>
                    <a:pt x="1512" y="1026"/>
                    <a:pt x="1512" y="1042"/>
                    <a:pt x="1529" y="1053"/>
                  </a:cubicBezTo>
                  <a:cubicBezTo>
                    <a:pt x="1535" y="1058"/>
                    <a:pt x="1540" y="1058"/>
                    <a:pt x="1546" y="1063"/>
                  </a:cubicBezTo>
                  <a:cubicBezTo>
                    <a:pt x="1551" y="1074"/>
                    <a:pt x="1557" y="1141"/>
                    <a:pt x="1573" y="1097"/>
                  </a:cubicBezTo>
                  <a:cubicBezTo>
                    <a:pt x="1573" y="1086"/>
                    <a:pt x="1579" y="1074"/>
                    <a:pt x="1590" y="1074"/>
                  </a:cubicBezTo>
                  <a:cubicBezTo>
                    <a:pt x="1596" y="1074"/>
                    <a:pt x="1596" y="1086"/>
                    <a:pt x="1607" y="1086"/>
                  </a:cubicBezTo>
                  <a:cubicBezTo>
                    <a:pt x="1629" y="1086"/>
                    <a:pt x="1629" y="1086"/>
                    <a:pt x="1629" y="1086"/>
                  </a:cubicBezTo>
                  <a:cubicBezTo>
                    <a:pt x="1640" y="1086"/>
                    <a:pt x="1645" y="1080"/>
                    <a:pt x="1651" y="1074"/>
                  </a:cubicBezTo>
                  <a:cubicBezTo>
                    <a:pt x="1657" y="1069"/>
                    <a:pt x="1657" y="1063"/>
                    <a:pt x="1657" y="1063"/>
                  </a:cubicBezTo>
                  <a:cubicBezTo>
                    <a:pt x="1668" y="1063"/>
                    <a:pt x="1668" y="1069"/>
                    <a:pt x="1673" y="1080"/>
                  </a:cubicBezTo>
                  <a:cubicBezTo>
                    <a:pt x="1679" y="1091"/>
                    <a:pt x="1679" y="1097"/>
                    <a:pt x="1679" y="1108"/>
                  </a:cubicBezTo>
                  <a:cubicBezTo>
                    <a:pt x="1679" y="1119"/>
                    <a:pt x="1679" y="1124"/>
                    <a:pt x="1679" y="1135"/>
                  </a:cubicBezTo>
                  <a:cubicBezTo>
                    <a:pt x="1679" y="1163"/>
                    <a:pt x="1695" y="1119"/>
                    <a:pt x="1695" y="1108"/>
                  </a:cubicBezTo>
                  <a:cubicBezTo>
                    <a:pt x="1695" y="1074"/>
                    <a:pt x="1695" y="1074"/>
                    <a:pt x="1695" y="1074"/>
                  </a:cubicBezTo>
                  <a:cubicBezTo>
                    <a:pt x="1695" y="1063"/>
                    <a:pt x="1695" y="1063"/>
                    <a:pt x="1695" y="1063"/>
                  </a:cubicBezTo>
                  <a:cubicBezTo>
                    <a:pt x="1712" y="1069"/>
                    <a:pt x="1706" y="1102"/>
                    <a:pt x="1729" y="1102"/>
                  </a:cubicBezTo>
                  <a:cubicBezTo>
                    <a:pt x="1734" y="1063"/>
                    <a:pt x="1734" y="1063"/>
                    <a:pt x="1734" y="1063"/>
                  </a:cubicBezTo>
                  <a:cubicBezTo>
                    <a:pt x="1734" y="1053"/>
                    <a:pt x="1690" y="1031"/>
                    <a:pt x="1729" y="1031"/>
                  </a:cubicBezTo>
                  <a:cubicBezTo>
                    <a:pt x="1740" y="1031"/>
                    <a:pt x="1751" y="1037"/>
                    <a:pt x="1762" y="1037"/>
                  </a:cubicBezTo>
                  <a:cubicBezTo>
                    <a:pt x="1767" y="1037"/>
                    <a:pt x="1778" y="1026"/>
                    <a:pt x="1778" y="1020"/>
                  </a:cubicBezTo>
                  <a:cubicBezTo>
                    <a:pt x="1778" y="1009"/>
                    <a:pt x="1773" y="1009"/>
                    <a:pt x="1773" y="1003"/>
                  </a:cubicBezTo>
                  <a:cubicBezTo>
                    <a:pt x="1773" y="987"/>
                    <a:pt x="1784" y="976"/>
                    <a:pt x="1784" y="965"/>
                  </a:cubicBezTo>
                  <a:cubicBezTo>
                    <a:pt x="1767" y="954"/>
                    <a:pt x="1767" y="954"/>
                    <a:pt x="1767" y="954"/>
                  </a:cubicBezTo>
                  <a:cubicBezTo>
                    <a:pt x="1756" y="954"/>
                    <a:pt x="1751" y="965"/>
                    <a:pt x="1740" y="965"/>
                  </a:cubicBezTo>
                  <a:cubicBezTo>
                    <a:pt x="1734" y="965"/>
                    <a:pt x="1729" y="965"/>
                    <a:pt x="1729" y="959"/>
                  </a:cubicBezTo>
                  <a:cubicBezTo>
                    <a:pt x="1729" y="948"/>
                    <a:pt x="1740" y="948"/>
                    <a:pt x="1751" y="942"/>
                  </a:cubicBezTo>
                  <a:cubicBezTo>
                    <a:pt x="1762" y="937"/>
                    <a:pt x="1767" y="926"/>
                    <a:pt x="1773" y="915"/>
                  </a:cubicBezTo>
                  <a:cubicBezTo>
                    <a:pt x="1778" y="909"/>
                    <a:pt x="1784" y="909"/>
                    <a:pt x="1784" y="898"/>
                  </a:cubicBezTo>
                  <a:cubicBezTo>
                    <a:pt x="1784" y="893"/>
                    <a:pt x="1778" y="887"/>
                    <a:pt x="1773" y="887"/>
                  </a:cubicBezTo>
                  <a:cubicBezTo>
                    <a:pt x="1756" y="887"/>
                    <a:pt x="1751" y="898"/>
                    <a:pt x="1740" y="898"/>
                  </a:cubicBezTo>
                  <a:cubicBezTo>
                    <a:pt x="1717" y="904"/>
                    <a:pt x="1706" y="915"/>
                    <a:pt x="1690" y="920"/>
                  </a:cubicBezTo>
                  <a:cubicBezTo>
                    <a:pt x="1679" y="920"/>
                    <a:pt x="1673" y="926"/>
                    <a:pt x="1662" y="937"/>
                  </a:cubicBezTo>
                  <a:cubicBezTo>
                    <a:pt x="1657" y="937"/>
                    <a:pt x="1657" y="942"/>
                    <a:pt x="1657" y="942"/>
                  </a:cubicBezTo>
                  <a:cubicBezTo>
                    <a:pt x="1629" y="942"/>
                    <a:pt x="1629" y="942"/>
                    <a:pt x="1629" y="942"/>
                  </a:cubicBezTo>
                  <a:cubicBezTo>
                    <a:pt x="1618" y="942"/>
                    <a:pt x="1612" y="942"/>
                    <a:pt x="1601" y="942"/>
                  </a:cubicBezTo>
                  <a:cubicBezTo>
                    <a:pt x="1584" y="942"/>
                    <a:pt x="1584" y="942"/>
                    <a:pt x="1584" y="942"/>
                  </a:cubicBezTo>
                  <a:cubicBezTo>
                    <a:pt x="1573" y="942"/>
                    <a:pt x="1568" y="937"/>
                    <a:pt x="1557" y="937"/>
                  </a:cubicBezTo>
                  <a:cubicBezTo>
                    <a:pt x="1546" y="931"/>
                    <a:pt x="1535" y="937"/>
                    <a:pt x="1524" y="937"/>
                  </a:cubicBezTo>
                  <a:cubicBezTo>
                    <a:pt x="1501" y="937"/>
                    <a:pt x="1490" y="931"/>
                    <a:pt x="1468" y="937"/>
                  </a:cubicBezTo>
                  <a:cubicBezTo>
                    <a:pt x="1463" y="942"/>
                    <a:pt x="1457" y="942"/>
                    <a:pt x="1446" y="942"/>
                  </a:cubicBezTo>
                  <a:cubicBezTo>
                    <a:pt x="1413" y="942"/>
                    <a:pt x="1413" y="942"/>
                    <a:pt x="1413" y="942"/>
                  </a:cubicBezTo>
                  <a:cubicBezTo>
                    <a:pt x="1396" y="942"/>
                    <a:pt x="1391" y="959"/>
                    <a:pt x="1374" y="959"/>
                  </a:cubicBezTo>
                  <a:cubicBezTo>
                    <a:pt x="1346" y="959"/>
                    <a:pt x="1335" y="948"/>
                    <a:pt x="1307" y="948"/>
                  </a:cubicBezTo>
                  <a:cubicBezTo>
                    <a:pt x="1291" y="948"/>
                    <a:pt x="1285" y="959"/>
                    <a:pt x="1269" y="965"/>
                  </a:cubicBezTo>
                  <a:cubicBezTo>
                    <a:pt x="1263" y="970"/>
                    <a:pt x="1263" y="976"/>
                    <a:pt x="1252" y="976"/>
                  </a:cubicBezTo>
                  <a:cubicBezTo>
                    <a:pt x="1235" y="976"/>
                    <a:pt x="1230" y="959"/>
                    <a:pt x="1219" y="942"/>
                  </a:cubicBezTo>
                  <a:cubicBezTo>
                    <a:pt x="1213" y="937"/>
                    <a:pt x="1213" y="926"/>
                    <a:pt x="1202" y="926"/>
                  </a:cubicBezTo>
                  <a:cubicBezTo>
                    <a:pt x="1191" y="926"/>
                    <a:pt x="1191" y="931"/>
                    <a:pt x="1180" y="931"/>
                  </a:cubicBezTo>
                  <a:cubicBezTo>
                    <a:pt x="1158" y="937"/>
                    <a:pt x="1147" y="942"/>
                    <a:pt x="1125" y="948"/>
                  </a:cubicBezTo>
                  <a:cubicBezTo>
                    <a:pt x="1113" y="954"/>
                    <a:pt x="1108" y="965"/>
                    <a:pt x="1091" y="965"/>
                  </a:cubicBezTo>
                  <a:cubicBezTo>
                    <a:pt x="1075" y="965"/>
                    <a:pt x="1075" y="948"/>
                    <a:pt x="1075" y="931"/>
                  </a:cubicBezTo>
                  <a:cubicBezTo>
                    <a:pt x="1069" y="920"/>
                    <a:pt x="1058" y="915"/>
                    <a:pt x="1047" y="909"/>
                  </a:cubicBezTo>
                  <a:cubicBezTo>
                    <a:pt x="1030" y="909"/>
                    <a:pt x="1019" y="898"/>
                    <a:pt x="1003" y="893"/>
                  </a:cubicBezTo>
                  <a:cubicBezTo>
                    <a:pt x="992" y="887"/>
                    <a:pt x="980" y="887"/>
                    <a:pt x="980" y="876"/>
                  </a:cubicBezTo>
                  <a:cubicBezTo>
                    <a:pt x="980" y="843"/>
                    <a:pt x="1014" y="848"/>
                    <a:pt x="969" y="848"/>
                  </a:cubicBezTo>
                  <a:cubicBezTo>
                    <a:pt x="958" y="848"/>
                    <a:pt x="964" y="837"/>
                    <a:pt x="958" y="832"/>
                  </a:cubicBezTo>
                  <a:cubicBezTo>
                    <a:pt x="953" y="821"/>
                    <a:pt x="942" y="821"/>
                    <a:pt x="942" y="809"/>
                  </a:cubicBezTo>
                  <a:cubicBezTo>
                    <a:pt x="942" y="782"/>
                    <a:pt x="942" y="782"/>
                    <a:pt x="942" y="782"/>
                  </a:cubicBezTo>
                  <a:cubicBezTo>
                    <a:pt x="942" y="776"/>
                    <a:pt x="936" y="771"/>
                    <a:pt x="936" y="760"/>
                  </a:cubicBezTo>
                  <a:cubicBezTo>
                    <a:pt x="936" y="743"/>
                    <a:pt x="969" y="715"/>
                    <a:pt x="958" y="715"/>
                  </a:cubicBezTo>
                  <a:cubicBezTo>
                    <a:pt x="953" y="715"/>
                    <a:pt x="947" y="721"/>
                    <a:pt x="942" y="721"/>
                  </a:cubicBezTo>
                  <a:cubicBezTo>
                    <a:pt x="931" y="721"/>
                    <a:pt x="931" y="721"/>
                    <a:pt x="931" y="721"/>
                  </a:cubicBezTo>
                  <a:cubicBezTo>
                    <a:pt x="931" y="710"/>
                    <a:pt x="931" y="704"/>
                    <a:pt x="925" y="693"/>
                  </a:cubicBezTo>
                  <a:cubicBezTo>
                    <a:pt x="925" y="688"/>
                    <a:pt x="914" y="688"/>
                    <a:pt x="914" y="682"/>
                  </a:cubicBezTo>
                  <a:cubicBezTo>
                    <a:pt x="914" y="671"/>
                    <a:pt x="958" y="654"/>
                    <a:pt x="914" y="654"/>
                  </a:cubicBezTo>
                  <a:cubicBezTo>
                    <a:pt x="886" y="654"/>
                    <a:pt x="875" y="699"/>
                    <a:pt x="875" y="654"/>
                  </a:cubicBezTo>
                  <a:cubicBezTo>
                    <a:pt x="875" y="621"/>
                    <a:pt x="870" y="665"/>
                    <a:pt x="847" y="665"/>
                  </a:cubicBezTo>
                  <a:cubicBezTo>
                    <a:pt x="842" y="665"/>
                    <a:pt x="842" y="660"/>
                    <a:pt x="836" y="654"/>
                  </a:cubicBezTo>
                  <a:cubicBezTo>
                    <a:pt x="836" y="649"/>
                    <a:pt x="836" y="643"/>
                    <a:pt x="831" y="643"/>
                  </a:cubicBezTo>
                  <a:cubicBezTo>
                    <a:pt x="825" y="638"/>
                    <a:pt x="820" y="638"/>
                    <a:pt x="809" y="638"/>
                  </a:cubicBezTo>
                  <a:cubicBezTo>
                    <a:pt x="798" y="638"/>
                    <a:pt x="786" y="638"/>
                    <a:pt x="775" y="632"/>
                  </a:cubicBezTo>
                  <a:cubicBezTo>
                    <a:pt x="770" y="627"/>
                    <a:pt x="764" y="616"/>
                    <a:pt x="753" y="616"/>
                  </a:cubicBezTo>
                  <a:cubicBezTo>
                    <a:pt x="742" y="616"/>
                    <a:pt x="737" y="621"/>
                    <a:pt x="731" y="627"/>
                  </a:cubicBezTo>
                  <a:cubicBezTo>
                    <a:pt x="726" y="632"/>
                    <a:pt x="731" y="638"/>
                    <a:pt x="726" y="638"/>
                  </a:cubicBezTo>
                  <a:cubicBezTo>
                    <a:pt x="720" y="638"/>
                    <a:pt x="714" y="627"/>
                    <a:pt x="714" y="627"/>
                  </a:cubicBezTo>
                  <a:cubicBezTo>
                    <a:pt x="709" y="616"/>
                    <a:pt x="698" y="610"/>
                    <a:pt x="698" y="599"/>
                  </a:cubicBezTo>
                  <a:cubicBezTo>
                    <a:pt x="698" y="599"/>
                    <a:pt x="703" y="593"/>
                    <a:pt x="703" y="588"/>
                  </a:cubicBezTo>
                  <a:cubicBezTo>
                    <a:pt x="703" y="588"/>
                    <a:pt x="703" y="588"/>
                    <a:pt x="703" y="582"/>
                  </a:cubicBezTo>
                  <a:cubicBezTo>
                    <a:pt x="681" y="582"/>
                    <a:pt x="681" y="582"/>
                    <a:pt x="681" y="582"/>
                  </a:cubicBezTo>
                  <a:cubicBezTo>
                    <a:pt x="676" y="582"/>
                    <a:pt x="670" y="582"/>
                    <a:pt x="659" y="582"/>
                  </a:cubicBezTo>
                  <a:cubicBezTo>
                    <a:pt x="665" y="593"/>
                    <a:pt x="676" y="593"/>
                    <a:pt x="676" y="604"/>
                  </a:cubicBezTo>
                  <a:cubicBezTo>
                    <a:pt x="676" y="616"/>
                    <a:pt x="665" y="616"/>
                    <a:pt x="659" y="616"/>
                  </a:cubicBezTo>
                  <a:cubicBezTo>
                    <a:pt x="648" y="627"/>
                    <a:pt x="642" y="632"/>
                    <a:pt x="626" y="632"/>
                  </a:cubicBezTo>
                  <a:cubicBezTo>
                    <a:pt x="620" y="632"/>
                    <a:pt x="615" y="632"/>
                    <a:pt x="609" y="627"/>
                  </a:cubicBezTo>
                  <a:lnTo>
                    <a:pt x="609" y="621"/>
                  </a:lnTo>
                  <a:cubicBezTo>
                    <a:pt x="593" y="610"/>
                    <a:pt x="581" y="616"/>
                    <a:pt x="565" y="616"/>
                  </a:cubicBezTo>
                  <a:cubicBezTo>
                    <a:pt x="554" y="616"/>
                    <a:pt x="548" y="616"/>
                    <a:pt x="537" y="616"/>
                  </a:cubicBezTo>
                  <a:cubicBezTo>
                    <a:pt x="526" y="616"/>
                    <a:pt x="520" y="604"/>
                    <a:pt x="520" y="593"/>
                  </a:cubicBezTo>
                  <a:cubicBezTo>
                    <a:pt x="526" y="582"/>
                    <a:pt x="532" y="577"/>
                    <a:pt x="537" y="566"/>
                  </a:cubicBezTo>
                  <a:cubicBezTo>
                    <a:pt x="537" y="555"/>
                    <a:pt x="543" y="555"/>
                    <a:pt x="543" y="543"/>
                  </a:cubicBezTo>
                  <a:cubicBezTo>
                    <a:pt x="543" y="538"/>
                    <a:pt x="543" y="532"/>
                    <a:pt x="548" y="532"/>
                  </a:cubicBezTo>
                  <a:cubicBezTo>
                    <a:pt x="554" y="527"/>
                    <a:pt x="559" y="527"/>
                    <a:pt x="570" y="527"/>
                  </a:cubicBezTo>
                  <a:cubicBezTo>
                    <a:pt x="581" y="521"/>
                    <a:pt x="593" y="516"/>
                    <a:pt x="609" y="510"/>
                  </a:cubicBezTo>
                  <a:cubicBezTo>
                    <a:pt x="615" y="510"/>
                    <a:pt x="620" y="499"/>
                    <a:pt x="626" y="494"/>
                  </a:cubicBezTo>
                  <a:cubicBezTo>
                    <a:pt x="631" y="483"/>
                    <a:pt x="637" y="471"/>
                    <a:pt x="642" y="460"/>
                  </a:cubicBezTo>
                  <a:cubicBezTo>
                    <a:pt x="659" y="427"/>
                    <a:pt x="653" y="399"/>
                    <a:pt x="676" y="366"/>
                  </a:cubicBezTo>
                  <a:cubicBezTo>
                    <a:pt x="681" y="355"/>
                    <a:pt x="681" y="349"/>
                    <a:pt x="687" y="338"/>
                  </a:cubicBezTo>
                  <a:cubicBezTo>
                    <a:pt x="692" y="327"/>
                    <a:pt x="703" y="327"/>
                    <a:pt x="714" y="322"/>
                  </a:cubicBezTo>
                  <a:cubicBezTo>
                    <a:pt x="731" y="311"/>
                    <a:pt x="737" y="305"/>
                    <a:pt x="748" y="300"/>
                  </a:cubicBezTo>
                  <a:cubicBezTo>
                    <a:pt x="753" y="305"/>
                    <a:pt x="759" y="316"/>
                    <a:pt x="770" y="316"/>
                  </a:cubicBezTo>
                  <a:cubicBezTo>
                    <a:pt x="792" y="316"/>
                    <a:pt x="803" y="305"/>
                    <a:pt x="825" y="300"/>
                  </a:cubicBezTo>
                  <a:cubicBezTo>
                    <a:pt x="853" y="289"/>
                    <a:pt x="870" y="289"/>
                    <a:pt x="897" y="277"/>
                  </a:cubicBezTo>
                  <a:cubicBezTo>
                    <a:pt x="919" y="272"/>
                    <a:pt x="919" y="250"/>
                    <a:pt x="936" y="239"/>
                  </a:cubicBezTo>
                  <a:cubicBezTo>
                    <a:pt x="953" y="228"/>
                    <a:pt x="964" y="228"/>
                    <a:pt x="980" y="217"/>
                  </a:cubicBezTo>
                  <a:cubicBezTo>
                    <a:pt x="992" y="211"/>
                    <a:pt x="997" y="200"/>
                    <a:pt x="1003" y="189"/>
                  </a:cubicBezTo>
                  <a:cubicBezTo>
                    <a:pt x="1014" y="178"/>
                    <a:pt x="1025" y="178"/>
                    <a:pt x="1036" y="172"/>
                  </a:cubicBezTo>
                  <a:cubicBezTo>
                    <a:pt x="1052" y="167"/>
                    <a:pt x="1064" y="161"/>
                    <a:pt x="1080" y="156"/>
                  </a:cubicBezTo>
                  <a:cubicBezTo>
                    <a:pt x="1086" y="150"/>
                    <a:pt x="1091" y="150"/>
                    <a:pt x="1097" y="144"/>
                  </a:cubicBezTo>
                  <a:cubicBezTo>
                    <a:pt x="1130" y="139"/>
                    <a:pt x="1147" y="139"/>
                    <a:pt x="1180" y="139"/>
                  </a:cubicBezTo>
                  <a:cubicBezTo>
                    <a:pt x="1213" y="139"/>
                    <a:pt x="1235" y="144"/>
                    <a:pt x="1274" y="156"/>
                  </a:cubicBezTo>
                  <a:cubicBezTo>
                    <a:pt x="1302" y="167"/>
                    <a:pt x="1318" y="183"/>
                    <a:pt x="1352" y="183"/>
                  </a:cubicBezTo>
                  <a:cubicBezTo>
                    <a:pt x="1363" y="183"/>
                    <a:pt x="1368" y="183"/>
                    <a:pt x="1379" y="183"/>
                  </a:cubicBezTo>
                  <a:cubicBezTo>
                    <a:pt x="1385" y="183"/>
                    <a:pt x="1391" y="183"/>
                    <a:pt x="1396" y="194"/>
                  </a:cubicBezTo>
                  <a:cubicBezTo>
                    <a:pt x="1402" y="194"/>
                    <a:pt x="1402" y="200"/>
                    <a:pt x="1407" y="205"/>
                  </a:cubicBezTo>
                  <a:cubicBezTo>
                    <a:pt x="1435" y="217"/>
                    <a:pt x="1451" y="222"/>
                    <a:pt x="1474" y="233"/>
                  </a:cubicBezTo>
                  <a:cubicBezTo>
                    <a:pt x="1485" y="239"/>
                    <a:pt x="1490" y="244"/>
                    <a:pt x="1501" y="255"/>
                  </a:cubicBezTo>
                  <a:cubicBezTo>
                    <a:pt x="1512" y="266"/>
                    <a:pt x="1518" y="266"/>
                    <a:pt x="1529" y="277"/>
                  </a:cubicBezTo>
                  <a:cubicBezTo>
                    <a:pt x="1540" y="289"/>
                    <a:pt x="1540" y="300"/>
                    <a:pt x="1557" y="300"/>
                  </a:cubicBezTo>
                  <a:cubicBezTo>
                    <a:pt x="1573" y="300"/>
                    <a:pt x="1573" y="300"/>
                    <a:pt x="1573" y="300"/>
                  </a:cubicBezTo>
                  <a:cubicBezTo>
                    <a:pt x="1596" y="300"/>
                    <a:pt x="1607" y="305"/>
                    <a:pt x="1623" y="305"/>
                  </a:cubicBezTo>
                  <a:cubicBezTo>
                    <a:pt x="1634" y="305"/>
                    <a:pt x="1640" y="300"/>
                    <a:pt x="1651" y="300"/>
                  </a:cubicBezTo>
                  <a:cubicBezTo>
                    <a:pt x="1662" y="300"/>
                    <a:pt x="1668" y="311"/>
                    <a:pt x="1679" y="311"/>
                  </a:cubicBezTo>
                  <a:cubicBezTo>
                    <a:pt x="1701" y="311"/>
                    <a:pt x="1701" y="311"/>
                    <a:pt x="1701" y="311"/>
                  </a:cubicBezTo>
                  <a:cubicBezTo>
                    <a:pt x="1706" y="311"/>
                    <a:pt x="1712" y="305"/>
                    <a:pt x="1717" y="305"/>
                  </a:cubicBezTo>
                  <a:cubicBezTo>
                    <a:pt x="1734" y="305"/>
                    <a:pt x="1740" y="316"/>
                    <a:pt x="1756" y="322"/>
                  </a:cubicBezTo>
                  <a:cubicBezTo>
                    <a:pt x="1773" y="333"/>
                    <a:pt x="1790" y="327"/>
                    <a:pt x="1806" y="333"/>
                  </a:cubicBezTo>
                  <a:cubicBezTo>
                    <a:pt x="1823" y="338"/>
                    <a:pt x="1828" y="338"/>
                    <a:pt x="1839" y="349"/>
                  </a:cubicBezTo>
                  <a:cubicBezTo>
                    <a:pt x="1850" y="372"/>
                    <a:pt x="1845" y="383"/>
                    <a:pt x="1850" y="405"/>
                  </a:cubicBezTo>
                  <a:cubicBezTo>
                    <a:pt x="1856" y="422"/>
                    <a:pt x="1856" y="433"/>
                    <a:pt x="1862" y="455"/>
                  </a:cubicBezTo>
                  <a:cubicBezTo>
                    <a:pt x="1867" y="471"/>
                    <a:pt x="1867" y="483"/>
                    <a:pt x="1884" y="494"/>
                  </a:cubicBezTo>
                  <a:cubicBezTo>
                    <a:pt x="1895" y="505"/>
                    <a:pt x="1906" y="516"/>
                    <a:pt x="1917" y="532"/>
                  </a:cubicBezTo>
                  <a:cubicBezTo>
                    <a:pt x="1923" y="543"/>
                    <a:pt x="1934" y="549"/>
                    <a:pt x="1934" y="566"/>
                  </a:cubicBezTo>
                  <a:cubicBezTo>
                    <a:pt x="1934" y="582"/>
                    <a:pt x="1923" y="582"/>
                    <a:pt x="1917" y="593"/>
                  </a:cubicBezTo>
                  <a:cubicBezTo>
                    <a:pt x="1911" y="616"/>
                    <a:pt x="1917" y="627"/>
                    <a:pt x="1911" y="643"/>
                  </a:cubicBezTo>
                  <a:cubicBezTo>
                    <a:pt x="1911" y="654"/>
                    <a:pt x="1900" y="660"/>
                    <a:pt x="1895" y="671"/>
                  </a:cubicBezTo>
                  <a:cubicBezTo>
                    <a:pt x="1889" y="676"/>
                    <a:pt x="1884" y="682"/>
                    <a:pt x="1878" y="688"/>
                  </a:cubicBezTo>
                  <a:cubicBezTo>
                    <a:pt x="1867" y="693"/>
                    <a:pt x="1856" y="693"/>
                    <a:pt x="1856" y="704"/>
                  </a:cubicBezTo>
                  <a:cubicBezTo>
                    <a:pt x="1856" y="721"/>
                    <a:pt x="1862" y="721"/>
                    <a:pt x="1862" y="737"/>
                  </a:cubicBezTo>
                  <a:cubicBezTo>
                    <a:pt x="1862" y="760"/>
                    <a:pt x="1867" y="776"/>
                    <a:pt x="1873" y="804"/>
                  </a:cubicBezTo>
                  <a:cubicBezTo>
                    <a:pt x="1878" y="809"/>
                    <a:pt x="1884" y="815"/>
                    <a:pt x="1884" y="826"/>
                  </a:cubicBezTo>
                  <a:cubicBezTo>
                    <a:pt x="1884" y="848"/>
                    <a:pt x="1884" y="848"/>
                    <a:pt x="1884" y="848"/>
                  </a:cubicBezTo>
                  <a:cubicBezTo>
                    <a:pt x="1884" y="870"/>
                    <a:pt x="1867" y="876"/>
                    <a:pt x="1867" y="898"/>
                  </a:cubicBezTo>
                  <a:cubicBezTo>
                    <a:pt x="1867" y="920"/>
                    <a:pt x="1878" y="926"/>
                    <a:pt x="1884" y="942"/>
                  </a:cubicBezTo>
                  <a:cubicBezTo>
                    <a:pt x="1889" y="959"/>
                    <a:pt x="1889" y="970"/>
                    <a:pt x="1895" y="987"/>
                  </a:cubicBezTo>
                  <a:cubicBezTo>
                    <a:pt x="1895" y="998"/>
                    <a:pt x="1895" y="1003"/>
                    <a:pt x="1900" y="1015"/>
                  </a:cubicBezTo>
                  <a:cubicBezTo>
                    <a:pt x="1917" y="1031"/>
                    <a:pt x="1934" y="1031"/>
                    <a:pt x="1945" y="1053"/>
                  </a:cubicBezTo>
                  <a:cubicBezTo>
                    <a:pt x="1967" y="1086"/>
                    <a:pt x="1972" y="1102"/>
                    <a:pt x="1989" y="1135"/>
                  </a:cubicBezTo>
                  <a:cubicBezTo>
                    <a:pt x="1995" y="1152"/>
                    <a:pt x="1995" y="1163"/>
                    <a:pt x="2006" y="1180"/>
                  </a:cubicBezTo>
                  <a:cubicBezTo>
                    <a:pt x="2011" y="1191"/>
                    <a:pt x="2017" y="1207"/>
                    <a:pt x="2028" y="1207"/>
                  </a:cubicBezTo>
                  <a:cubicBezTo>
                    <a:pt x="2033" y="1207"/>
                    <a:pt x="2039" y="1202"/>
                    <a:pt x="2039" y="1191"/>
                  </a:cubicBezTo>
                  <a:cubicBezTo>
                    <a:pt x="2039" y="1180"/>
                    <a:pt x="2033" y="1180"/>
                    <a:pt x="2028" y="1169"/>
                  </a:cubicBezTo>
                  <a:cubicBezTo>
                    <a:pt x="2017" y="1141"/>
                    <a:pt x="2017" y="1124"/>
                    <a:pt x="2017" y="1091"/>
                  </a:cubicBezTo>
                  <a:cubicBezTo>
                    <a:pt x="2017" y="1074"/>
                    <a:pt x="2017" y="1074"/>
                    <a:pt x="2017" y="1074"/>
                  </a:cubicBezTo>
                  <a:cubicBezTo>
                    <a:pt x="2017" y="1063"/>
                    <a:pt x="2028" y="1063"/>
                    <a:pt x="2033" y="1063"/>
                  </a:cubicBezTo>
                  <a:cubicBezTo>
                    <a:pt x="2039" y="1063"/>
                    <a:pt x="2039" y="1058"/>
                    <a:pt x="2044" y="1058"/>
                  </a:cubicBezTo>
                  <a:cubicBezTo>
                    <a:pt x="2061" y="1058"/>
                    <a:pt x="2072" y="1058"/>
                    <a:pt x="2089" y="1063"/>
                  </a:cubicBezTo>
                  <a:cubicBezTo>
                    <a:pt x="2100" y="1069"/>
                    <a:pt x="2100" y="1086"/>
                    <a:pt x="2100" y="1097"/>
                  </a:cubicBezTo>
                  <a:cubicBezTo>
                    <a:pt x="2100" y="1169"/>
                    <a:pt x="2100" y="1169"/>
                    <a:pt x="2100" y="1169"/>
                  </a:cubicBezTo>
                  <a:cubicBezTo>
                    <a:pt x="2100" y="1174"/>
                    <a:pt x="2100" y="1174"/>
                    <a:pt x="2100" y="1180"/>
                  </a:cubicBezTo>
                  <a:cubicBezTo>
                    <a:pt x="2105" y="1196"/>
                    <a:pt x="2105" y="1202"/>
                    <a:pt x="2105" y="1219"/>
                  </a:cubicBezTo>
                  <a:cubicBezTo>
                    <a:pt x="2111" y="1235"/>
                    <a:pt x="2116" y="1263"/>
                    <a:pt x="2133" y="1263"/>
                  </a:cubicBezTo>
                  <a:lnTo>
                    <a:pt x="2133" y="1263"/>
                  </a:lnTo>
                  <a:cubicBezTo>
                    <a:pt x="2133" y="1285"/>
                    <a:pt x="2139" y="1302"/>
                    <a:pt x="2133" y="1324"/>
                  </a:cubicBezTo>
                  <a:cubicBezTo>
                    <a:pt x="2128" y="1346"/>
                    <a:pt x="2111" y="1363"/>
                    <a:pt x="2111" y="1390"/>
                  </a:cubicBezTo>
                  <a:cubicBezTo>
                    <a:pt x="2111" y="1424"/>
                    <a:pt x="2111" y="1446"/>
                    <a:pt x="2128" y="1479"/>
                  </a:cubicBezTo>
                  <a:cubicBezTo>
                    <a:pt x="2128" y="1490"/>
                    <a:pt x="2133" y="1496"/>
                    <a:pt x="2139" y="1507"/>
                  </a:cubicBezTo>
                  <a:cubicBezTo>
                    <a:pt x="2150" y="1534"/>
                    <a:pt x="2150" y="1551"/>
                    <a:pt x="2161" y="1579"/>
                  </a:cubicBezTo>
                  <a:cubicBezTo>
                    <a:pt x="2172" y="1612"/>
                    <a:pt x="2189" y="1629"/>
                    <a:pt x="2194" y="1667"/>
                  </a:cubicBezTo>
                  <a:cubicBezTo>
                    <a:pt x="2161" y="1662"/>
                    <a:pt x="2144" y="1662"/>
                    <a:pt x="2111" y="1662"/>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3" name="Freeform 99"/>
            <p:cNvSpPr>
              <a:spLocks noChangeArrowheads="1"/>
            </p:cNvSpPr>
            <p:nvPr/>
          </p:nvSpPr>
          <p:spPr bwMode="auto">
            <a:xfrm>
              <a:off x="21213968" y="3101976"/>
              <a:ext cx="801636" cy="739775"/>
            </a:xfrm>
            <a:custGeom>
              <a:avLst/>
              <a:gdLst>
                <a:gd name="T0" fmla="*/ 2161 w 2229"/>
                <a:gd name="T1" fmla="*/ 1159 h 2057"/>
                <a:gd name="T2" fmla="*/ 2189 w 2229"/>
                <a:gd name="T3" fmla="*/ 1153 h 2057"/>
                <a:gd name="T4" fmla="*/ 1679 w 2229"/>
                <a:gd name="T5" fmla="*/ 111 h 2057"/>
                <a:gd name="T6" fmla="*/ 1768 w 2229"/>
                <a:gd name="T7" fmla="*/ 244 h 2057"/>
                <a:gd name="T8" fmla="*/ 1857 w 2229"/>
                <a:gd name="T9" fmla="*/ 72 h 2057"/>
                <a:gd name="T10" fmla="*/ 1408 w 2229"/>
                <a:gd name="T11" fmla="*/ 1685 h 2057"/>
                <a:gd name="T12" fmla="*/ 1330 w 2229"/>
                <a:gd name="T13" fmla="*/ 1835 h 2057"/>
                <a:gd name="T14" fmla="*/ 1535 w 2229"/>
                <a:gd name="T15" fmla="*/ 1835 h 2057"/>
                <a:gd name="T16" fmla="*/ 1580 w 2229"/>
                <a:gd name="T17" fmla="*/ 1768 h 2057"/>
                <a:gd name="T18" fmla="*/ 1408 w 2229"/>
                <a:gd name="T19" fmla="*/ 1685 h 2057"/>
                <a:gd name="T20" fmla="*/ 1424 w 2229"/>
                <a:gd name="T21" fmla="*/ 1657 h 2057"/>
                <a:gd name="T22" fmla="*/ 1363 w 2229"/>
                <a:gd name="T23" fmla="*/ 1613 h 2057"/>
                <a:gd name="T24" fmla="*/ 1264 w 2229"/>
                <a:gd name="T25" fmla="*/ 1319 h 2057"/>
                <a:gd name="T26" fmla="*/ 1363 w 2229"/>
                <a:gd name="T27" fmla="*/ 1458 h 2057"/>
                <a:gd name="T28" fmla="*/ 1513 w 2229"/>
                <a:gd name="T29" fmla="*/ 1436 h 2057"/>
                <a:gd name="T30" fmla="*/ 1391 w 2229"/>
                <a:gd name="T31" fmla="*/ 1369 h 2057"/>
                <a:gd name="T32" fmla="*/ 1369 w 2229"/>
                <a:gd name="T33" fmla="*/ 1242 h 2057"/>
                <a:gd name="T34" fmla="*/ 1203 w 2229"/>
                <a:gd name="T35" fmla="*/ 1430 h 2057"/>
                <a:gd name="T36" fmla="*/ 1242 w 2229"/>
                <a:gd name="T37" fmla="*/ 1375 h 2057"/>
                <a:gd name="T38" fmla="*/ 1203 w 2229"/>
                <a:gd name="T39" fmla="*/ 1430 h 2057"/>
                <a:gd name="T40" fmla="*/ 1319 w 2229"/>
                <a:gd name="T41" fmla="*/ 1103 h 2057"/>
                <a:gd name="T42" fmla="*/ 1181 w 2229"/>
                <a:gd name="T43" fmla="*/ 1225 h 2057"/>
                <a:gd name="T44" fmla="*/ 1247 w 2229"/>
                <a:gd name="T45" fmla="*/ 1303 h 2057"/>
                <a:gd name="T46" fmla="*/ 1219 w 2229"/>
                <a:gd name="T47" fmla="*/ 1214 h 2057"/>
                <a:gd name="T48" fmla="*/ 1513 w 2229"/>
                <a:gd name="T49" fmla="*/ 1303 h 2057"/>
                <a:gd name="T50" fmla="*/ 1408 w 2229"/>
                <a:gd name="T51" fmla="*/ 1053 h 2057"/>
                <a:gd name="T52" fmla="*/ 1375 w 2229"/>
                <a:gd name="T53" fmla="*/ 876 h 2057"/>
                <a:gd name="T54" fmla="*/ 1358 w 2229"/>
                <a:gd name="T55" fmla="*/ 721 h 2057"/>
                <a:gd name="T56" fmla="*/ 1308 w 2229"/>
                <a:gd name="T57" fmla="*/ 610 h 2057"/>
                <a:gd name="T58" fmla="*/ 1380 w 2229"/>
                <a:gd name="T59" fmla="*/ 394 h 2057"/>
                <a:gd name="T60" fmla="*/ 1574 w 2229"/>
                <a:gd name="T61" fmla="*/ 178 h 2057"/>
                <a:gd name="T62" fmla="*/ 1508 w 2229"/>
                <a:gd name="T63" fmla="*/ 289 h 2057"/>
                <a:gd name="T64" fmla="*/ 1552 w 2229"/>
                <a:gd name="T65" fmla="*/ 560 h 2057"/>
                <a:gd name="T66" fmla="*/ 1430 w 2229"/>
                <a:gd name="T67" fmla="*/ 732 h 2057"/>
                <a:gd name="T68" fmla="*/ 1524 w 2229"/>
                <a:gd name="T69" fmla="*/ 743 h 2057"/>
                <a:gd name="T70" fmla="*/ 1629 w 2229"/>
                <a:gd name="T71" fmla="*/ 555 h 2057"/>
                <a:gd name="T72" fmla="*/ 1857 w 2229"/>
                <a:gd name="T73" fmla="*/ 460 h 2057"/>
                <a:gd name="T74" fmla="*/ 1812 w 2229"/>
                <a:gd name="T75" fmla="*/ 682 h 2057"/>
                <a:gd name="T76" fmla="*/ 1657 w 2229"/>
                <a:gd name="T77" fmla="*/ 776 h 2057"/>
                <a:gd name="T78" fmla="*/ 1812 w 2229"/>
                <a:gd name="T79" fmla="*/ 870 h 2057"/>
                <a:gd name="T80" fmla="*/ 1762 w 2229"/>
                <a:gd name="T81" fmla="*/ 954 h 2057"/>
                <a:gd name="T82" fmla="*/ 1563 w 2229"/>
                <a:gd name="T83" fmla="*/ 921 h 2057"/>
                <a:gd name="T84" fmla="*/ 1552 w 2229"/>
                <a:gd name="T85" fmla="*/ 1197 h 2057"/>
                <a:gd name="T86" fmla="*/ 1679 w 2229"/>
                <a:gd name="T87" fmla="*/ 1436 h 2057"/>
                <a:gd name="T88" fmla="*/ 1641 w 2229"/>
                <a:gd name="T89" fmla="*/ 1447 h 2057"/>
                <a:gd name="T90" fmla="*/ 1607 w 2229"/>
                <a:gd name="T91" fmla="*/ 133 h 2057"/>
                <a:gd name="T92" fmla="*/ 1447 w 2229"/>
                <a:gd name="T93" fmla="*/ 178 h 2057"/>
                <a:gd name="T94" fmla="*/ 1480 w 2229"/>
                <a:gd name="T95" fmla="*/ 167 h 2057"/>
                <a:gd name="T96" fmla="*/ 11 w 2229"/>
                <a:gd name="T97" fmla="*/ 1874 h 2057"/>
                <a:gd name="T98" fmla="*/ 150 w 2229"/>
                <a:gd name="T99" fmla="*/ 1818 h 2057"/>
                <a:gd name="T100" fmla="*/ 360 w 2229"/>
                <a:gd name="T101" fmla="*/ 1846 h 2057"/>
                <a:gd name="T102" fmla="*/ 410 w 2229"/>
                <a:gd name="T103" fmla="*/ 1851 h 2057"/>
                <a:gd name="T104" fmla="*/ 272 w 2229"/>
                <a:gd name="T105" fmla="*/ 1946 h 2057"/>
                <a:gd name="T106" fmla="*/ 0 w 2229"/>
                <a:gd name="T107" fmla="*/ 1890 h 2057"/>
                <a:gd name="T108" fmla="*/ 565 w 2229"/>
                <a:gd name="T109" fmla="*/ 1885 h 2057"/>
                <a:gd name="T110" fmla="*/ 687 w 2229"/>
                <a:gd name="T111" fmla="*/ 1929 h 2057"/>
                <a:gd name="T112" fmla="*/ 477 w 2229"/>
                <a:gd name="T113" fmla="*/ 1940 h 2057"/>
                <a:gd name="T114" fmla="*/ 654 w 2229"/>
                <a:gd name="T115" fmla="*/ 2023 h 2057"/>
                <a:gd name="T116" fmla="*/ 710 w 2229"/>
                <a:gd name="T117" fmla="*/ 1990 h 20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229" h="2057">
                  <a:moveTo>
                    <a:pt x="2134" y="1103"/>
                  </a:moveTo>
                  <a:lnTo>
                    <a:pt x="2134" y="1103"/>
                  </a:lnTo>
                  <a:lnTo>
                    <a:pt x="2134" y="1109"/>
                  </a:lnTo>
                  <a:cubicBezTo>
                    <a:pt x="2134" y="1131"/>
                    <a:pt x="2150" y="1142"/>
                    <a:pt x="2161" y="1159"/>
                  </a:cubicBezTo>
                  <a:cubicBezTo>
                    <a:pt x="2178" y="1181"/>
                    <a:pt x="2189" y="1203"/>
                    <a:pt x="2217" y="1203"/>
                  </a:cubicBezTo>
                  <a:cubicBezTo>
                    <a:pt x="2228" y="1203"/>
                    <a:pt x="2228" y="1203"/>
                    <a:pt x="2228" y="1203"/>
                  </a:cubicBezTo>
                  <a:cubicBezTo>
                    <a:pt x="2228" y="1186"/>
                    <a:pt x="2228" y="1186"/>
                    <a:pt x="2228" y="1186"/>
                  </a:cubicBezTo>
                  <a:cubicBezTo>
                    <a:pt x="2228" y="1164"/>
                    <a:pt x="2206" y="1164"/>
                    <a:pt x="2189" y="1153"/>
                  </a:cubicBezTo>
                  <a:cubicBezTo>
                    <a:pt x="2167" y="1136"/>
                    <a:pt x="2161" y="1114"/>
                    <a:pt x="2134" y="1103"/>
                  </a:cubicBezTo>
                  <a:close/>
                  <a:moveTo>
                    <a:pt x="1724" y="45"/>
                  </a:moveTo>
                  <a:lnTo>
                    <a:pt x="1724" y="45"/>
                  </a:lnTo>
                  <a:cubicBezTo>
                    <a:pt x="1702" y="67"/>
                    <a:pt x="1690" y="78"/>
                    <a:pt x="1679" y="111"/>
                  </a:cubicBezTo>
                  <a:cubicBezTo>
                    <a:pt x="1663" y="172"/>
                    <a:pt x="1668" y="117"/>
                    <a:pt x="1668" y="161"/>
                  </a:cubicBezTo>
                  <a:cubicBezTo>
                    <a:pt x="1668" y="200"/>
                    <a:pt x="1668" y="200"/>
                    <a:pt x="1668" y="200"/>
                  </a:cubicBezTo>
                  <a:cubicBezTo>
                    <a:pt x="1668" y="283"/>
                    <a:pt x="1696" y="233"/>
                    <a:pt x="1724" y="233"/>
                  </a:cubicBezTo>
                  <a:cubicBezTo>
                    <a:pt x="1740" y="233"/>
                    <a:pt x="1751" y="244"/>
                    <a:pt x="1768" y="244"/>
                  </a:cubicBezTo>
                  <a:cubicBezTo>
                    <a:pt x="1790" y="244"/>
                    <a:pt x="1790" y="222"/>
                    <a:pt x="1801" y="205"/>
                  </a:cubicBezTo>
                  <a:cubicBezTo>
                    <a:pt x="1812" y="189"/>
                    <a:pt x="1823" y="178"/>
                    <a:pt x="1829" y="161"/>
                  </a:cubicBezTo>
                  <a:cubicBezTo>
                    <a:pt x="1835" y="145"/>
                    <a:pt x="1835" y="128"/>
                    <a:pt x="1840" y="117"/>
                  </a:cubicBezTo>
                  <a:cubicBezTo>
                    <a:pt x="1846" y="100"/>
                    <a:pt x="1857" y="89"/>
                    <a:pt x="1857" y="72"/>
                  </a:cubicBezTo>
                  <a:cubicBezTo>
                    <a:pt x="1857" y="61"/>
                    <a:pt x="1851" y="56"/>
                    <a:pt x="1840" y="50"/>
                  </a:cubicBezTo>
                  <a:cubicBezTo>
                    <a:pt x="1779" y="6"/>
                    <a:pt x="1768" y="0"/>
                    <a:pt x="1724" y="45"/>
                  </a:cubicBezTo>
                  <a:close/>
                  <a:moveTo>
                    <a:pt x="1408" y="1685"/>
                  </a:moveTo>
                  <a:lnTo>
                    <a:pt x="1408" y="1685"/>
                  </a:lnTo>
                  <a:cubicBezTo>
                    <a:pt x="1397" y="1691"/>
                    <a:pt x="1391" y="1702"/>
                    <a:pt x="1380" y="1707"/>
                  </a:cubicBezTo>
                  <a:cubicBezTo>
                    <a:pt x="1363" y="1718"/>
                    <a:pt x="1347" y="1724"/>
                    <a:pt x="1319" y="1724"/>
                  </a:cubicBezTo>
                  <a:cubicBezTo>
                    <a:pt x="1308" y="1757"/>
                    <a:pt x="1297" y="1774"/>
                    <a:pt x="1297" y="1813"/>
                  </a:cubicBezTo>
                  <a:cubicBezTo>
                    <a:pt x="1297" y="1829"/>
                    <a:pt x="1314" y="1829"/>
                    <a:pt x="1330" y="1835"/>
                  </a:cubicBezTo>
                  <a:cubicBezTo>
                    <a:pt x="1347" y="1846"/>
                    <a:pt x="1352" y="1868"/>
                    <a:pt x="1375" y="1868"/>
                  </a:cubicBezTo>
                  <a:cubicBezTo>
                    <a:pt x="1413" y="1868"/>
                    <a:pt x="1430" y="1835"/>
                    <a:pt x="1469" y="1835"/>
                  </a:cubicBezTo>
                  <a:cubicBezTo>
                    <a:pt x="1502" y="1835"/>
                    <a:pt x="1502" y="1835"/>
                    <a:pt x="1502" y="1835"/>
                  </a:cubicBezTo>
                  <a:cubicBezTo>
                    <a:pt x="1519" y="1835"/>
                    <a:pt x="1524" y="1835"/>
                    <a:pt x="1535" y="1835"/>
                  </a:cubicBezTo>
                  <a:cubicBezTo>
                    <a:pt x="1569" y="1835"/>
                    <a:pt x="1580" y="1851"/>
                    <a:pt x="1607" y="1851"/>
                  </a:cubicBezTo>
                  <a:cubicBezTo>
                    <a:pt x="1635" y="1851"/>
                    <a:pt x="1635" y="1851"/>
                    <a:pt x="1635" y="1851"/>
                  </a:cubicBezTo>
                  <a:cubicBezTo>
                    <a:pt x="1635" y="1829"/>
                    <a:pt x="1635" y="1829"/>
                    <a:pt x="1635" y="1829"/>
                  </a:cubicBezTo>
                  <a:cubicBezTo>
                    <a:pt x="1635" y="1796"/>
                    <a:pt x="1613" y="1779"/>
                    <a:pt x="1580" y="1768"/>
                  </a:cubicBezTo>
                  <a:cubicBezTo>
                    <a:pt x="1563" y="1763"/>
                    <a:pt x="1557" y="1741"/>
                    <a:pt x="1535" y="1735"/>
                  </a:cubicBezTo>
                  <a:cubicBezTo>
                    <a:pt x="1519" y="1729"/>
                    <a:pt x="1508" y="1729"/>
                    <a:pt x="1485" y="1724"/>
                  </a:cubicBezTo>
                  <a:cubicBezTo>
                    <a:pt x="1469" y="1718"/>
                    <a:pt x="1463" y="1696"/>
                    <a:pt x="1447" y="1691"/>
                  </a:cubicBezTo>
                  <a:cubicBezTo>
                    <a:pt x="1408" y="1685"/>
                    <a:pt x="1408" y="1685"/>
                    <a:pt x="1408" y="1685"/>
                  </a:cubicBezTo>
                  <a:close/>
                  <a:moveTo>
                    <a:pt x="1363" y="1613"/>
                  </a:moveTo>
                  <a:lnTo>
                    <a:pt x="1363" y="1613"/>
                  </a:lnTo>
                  <a:cubicBezTo>
                    <a:pt x="1352" y="1613"/>
                    <a:pt x="1352" y="1630"/>
                    <a:pt x="1347" y="1641"/>
                  </a:cubicBezTo>
                  <a:cubicBezTo>
                    <a:pt x="1375" y="1652"/>
                    <a:pt x="1391" y="1652"/>
                    <a:pt x="1424" y="1657"/>
                  </a:cubicBezTo>
                  <a:cubicBezTo>
                    <a:pt x="1430" y="1646"/>
                    <a:pt x="1430" y="1646"/>
                    <a:pt x="1430" y="1646"/>
                  </a:cubicBezTo>
                  <a:cubicBezTo>
                    <a:pt x="1430" y="1641"/>
                    <a:pt x="1430" y="1641"/>
                    <a:pt x="1430" y="1641"/>
                  </a:cubicBezTo>
                  <a:cubicBezTo>
                    <a:pt x="1413" y="1641"/>
                    <a:pt x="1402" y="1641"/>
                    <a:pt x="1391" y="1630"/>
                  </a:cubicBezTo>
                  <a:cubicBezTo>
                    <a:pt x="1380" y="1624"/>
                    <a:pt x="1375" y="1613"/>
                    <a:pt x="1363" y="1613"/>
                  </a:cubicBezTo>
                  <a:close/>
                  <a:moveTo>
                    <a:pt x="1303" y="1253"/>
                  </a:moveTo>
                  <a:lnTo>
                    <a:pt x="1303" y="1253"/>
                  </a:lnTo>
                  <a:cubicBezTo>
                    <a:pt x="1286" y="1253"/>
                    <a:pt x="1275" y="1275"/>
                    <a:pt x="1275" y="1292"/>
                  </a:cubicBezTo>
                  <a:cubicBezTo>
                    <a:pt x="1269" y="1303"/>
                    <a:pt x="1264" y="1308"/>
                    <a:pt x="1264" y="1319"/>
                  </a:cubicBezTo>
                  <a:cubicBezTo>
                    <a:pt x="1264" y="1353"/>
                    <a:pt x="1291" y="1358"/>
                    <a:pt x="1319" y="1380"/>
                  </a:cubicBezTo>
                  <a:cubicBezTo>
                    <a:pt x="1325" y="1386"/>
                    <a:pt x="1336" y="1386"/>
                    <a:pt x="1336" y="1397"/>
                  </a:cubicBezTo>
                  <a:cubicBezTo>
                    <a:pt x="1336" y="1408"/>
                    <a:pt x="1330" y="1414"/>
                    <a:pt x="1330" y="1430"/>
                  </a:cubicBezTo>
                  <a:cubicBezTo>
                    <a:pt x="1330" y="1447"/>
                    <a:pt x="1347" y="1458"/>
                    <a:pt x="1363" y="1458"/>
                  </a:cubicBezTo>
                  <a:cubicBezTo>
                    <a:pt x="1380" y="1458"/>
                    <a:pt x="1386" y="1447"/>
                    <a:pt x="1402" y="1447"/>
                  </a:cubicBezTo>
                  <a:cubicBezTo>
                    <a:pt x="1413" y="1447"/>
                    <a:pt x="1413" y="1458"/>
                    <a:pt x="1419" y="1463"/>
                  </a:cubicBezTo>
                  <a:cubicBezTo>
                    <a:pt x="1430" y="1474"/>
                    <a:pt x="1441" y="1491"/>
                    <a:pt x="1463" y="1491"/>
                  </a:cubicBezTo>
                  <a:cubicBezTo>
                    <a:pt x="1491" y="1491"/>
                    <a:pt x="1513" y="1463"/>
                    <a:pt x="1513" y="1436"/>
                  </a:cubicBezTo>
                  <a:cubicBezTo>
                    <a:pt x="1513" y="1430"/>
                    <a:pt x="1502" y="1425"/>
                    <a:pt x="1496" y="1425"/>
                  </a:cubicBezTo>
                  <a:cubicBezTo>
                    <a:pt x="1485" y="1419"/>
                    <a:pt x="1480" y="1414"/>
                    <a:pt x="1469" y="1408"/>
                  </a:cubicBezTo>
                  <a:cubicBezTo>
                    <a:pt x="1452" y="1408"/>
                    <a:pt x="1436" y="1419"/>
                    <a:pt x="1419" y="1414"/>
                  </a:cubicBezTo>
                  <a:cubicBezTo>
                    <a:pt x="1402" y="1402"/>
                    <a:pt x="1397" y="1386"/>
                    <a:pt x="1391" y="1369"/>
                  </a:cubicBezTo>
                  <a:cubicBezTo>
                    <a:pt x="1402" y="1364"/>
                    <a:pt x="1408" y="1353"/>
                    <a:pt x="1413" y="1336"/>
                  </a:cubicBezTo>
                  <a:cubicBezTo>
                    <a:pt x="1413" y="1330"/>
                    <a:pt x="1424" y="1325"/>
                    <a:pt x="1424" y="1314"/>
                  </a:cubicBezTo>
                  <a:cubicBezTo>
                    <a:pt x="1424" y="1297"/>
                    <a:pt x="1408" y="1297"/>
                    <a:pt x="1397" y="1286"/>
                  </a:cubicBezTo>
                  <a:cubicBezTo>
                    <a:pt x="1386" y="1269"/>
                    <a:pt x="1380" y="1253"/>
                    <a:pt x="1369" y="1242"/>
                  </a:cubicBezTo>
                  <a:cubicBezTo>
                    <a:pt x="1358" y="1258"/>
                    <a:pt x="1352" y="1269"/>
                    <a:pt x="1341" y="1281"/>
                  </a:cubicBezTo>
                  <a:cubicBezTo>
                    <a:pt x="1336" y="1281"/>
                    <a:pt x="1336" y="1292"/>
                    <a:pt x="1325" y="1292"/>
                  </a:cubicBezTo>
                  <a:cubicBezTo>
                    <a:pt x="1314" y="1292"/>
                    <a:pt x="1314" y="1264"/>
                    <a:pt x="1303" y="1253"/>
                  </a:cubicBezTo>
                  <a:close/>
                  <a:moveTo>
                    <a:pt x="1203" y="1430"/>
                  </a:moveTo>
                  <a:lnTo>
                    <a:pt x="1203" y="1430"/>
                  </a:lnTo>
                  <a:cubicBezTo>
                    <a:pt x="1203" y="1419"/>
                    <a:pt x="1208" y="1414"/>
                    <a:pt x="1214" y="1408"/>
                  </a:cubicBezTo>
                  <a:cubicBezTo>
                    <a:pt x="1219" y="1391"/>
                    <a:pt x="1219" y="1369"/>
                    <a:pt x="1230" y="1369"/>
                  </a:cubicBezTo>
                  <a:cubicBezTo>
                    <a:pt x="1236" y="1369"/>
                    <a:pt x="1242" y="1375"/>
                    <a:pt x="1242" y="1375"/>
                  </a:cubicBezTo>
                  <a:cubicBezTo>
                    <a:pt x="1242" y="1402"/>
                    <a:pt x="1264" y="1414"/>
                    <a:pt x="1264" y="1447"/>
                  </a:cubicBezTo>
                  <a:cubicBezTo>
                    <a:pt x="1264" y="1452"/>
                    <a:pt x="1258" y="1452"/>
                    <a:pt x="1258" y="1458"/>
                  </a:cubicBezTo>
                  <a:cubicBezTo>
                    <a:pt x="1253" y="1452"/>
                    <a:pt x="1247" y="1447"/>
                    <a:pt x="1236" y="1447"/>
                  </a:cubicBezTo>
                  <a:cubicBezTo>
                    <a:pt x="1225" y="1447"/>
                    <a:pt x="1203" y="1447"/>
                    <a:pt x="1203" y="1430"/>
                  </a:cubicBezTo>
                  <a:close/>
                  <a:moveTo>
                    <a:pt x="1341" y="1081"/>
                  </a:moveTo>
                  <a:lnTo>
                    <a:pt x="1341" y="1081"/>
                  </a:lnTo>
                  <a:cubicBezTo>
                    <a:pt x="1336" y="1081"/>
                    <a:pt x="1336" y="1081"/>
                    <a:pt x="1330" y="1081"/>
                  </a:cubicBezTo>
                  <a:cubicBezTo>
                    <a:pt x="1319" y="1081"/>
                    <a:pt x="1319" y="1092"/>
                    <a:pt x="1319" y="1103"/>
                  </a:cubicBezTo>
                  <a:cubicBezTo>
                    <a:pt x="1319" y="1120"/>
                    <a:pt x="1325" y="1131"/>
                    <a:pt x="1336" y="1136"/>
                  </a:cubicBezTo>
                  <a:cubicBezTo>
                    <a:pt x="1341" y="1120"/>
                    <a:pt x="1341" y="1103"/>
                    <a:pt x="1341" y="1081"/>
                  </a:cubicBezTo>
                  <a:close/>
                  <a:moveTo>
                    <a:pt x="1181" y="1225"/>
                  </a:moveTo>
                  <a:lnTo>
                    <a:pt x="1181" y="1225"/>
                  </a:lnTo>
                  <a:cubicBezTo>
                    <a:pt x="1181" y="1319"/>
                    <a:pt x="1181" y="1319"/>
                    <a:pt x="1181" y="1319"/>
                  </a:cubicBezTo>
                  <a:cubicBezTo>
                    <a:pt x="1181" y="1330"/>
                    <a:pt x="1186" y="1347"/>
                    <a:pt x="1197" y="1347"/>
                  </a:cubicBezTo>
                  <a:cubicBezTo>
                    <a:pt x="1214" y="1347"/>
                    <a:pt x="1225" y="1336"/>
                    <a:pt x="1247" y="1336"/>
                  </a:cubicBezTo>
                  <a:cubicBezTo>
                    <a:pt x="1247" y="1303"/>
                    <a:pt x="1247" y="1303"/>
                    <a:pt x="1247" y="1303"/>
                  </a:cubicBezTo>
                  <a:cubicBezTo>
                    <a:pt x="1242" y="1292"/>
                    <a:pt x="1242" y="1292"/>
                    <a:pt x="1242" y="1292"/>
                  </a:cubicBezTo>
                  <a:cubicBezTo>
                    <a:pt x="1247" y="1275"/>
                    <a:pt x="1247" y="1264"/>
                    <a:pt x="1247" y="1253"/>
                  </a:cubicBezTo>
                  <a:cubicBezTo>
                    <a:pt x="1247" y="1247"/>
                    <a:pt x="1247" y="1242"/>
                    <a:pt x="1253" y="1236"/>
                  </a:cubicBezTo>
                  <a:cubicBezTo>
                    <a:pt x="1236" y="1236"/>
                    <a:pt x="1236" y="1220"/>
                    <a:pt x="1219" y="1214"/>
                  </a:cubicBezTo>
                  <a:cubicBezTo>
                    <a:pt x="1203" y="1214"/>
                    <a:pt x="1197" y="1225"/>
                    <a:pt x="1181" y="1225"/>
                  </a:cubicBezTo>
                  <a:close/>
                  <a:moveTo>
                    <a:pt x="1607" y="1430"/>
                  </a:moveTo>
                  <a:lnTo>
                    <a:pt x="1607" y="1430"/>
                  </a:lnTo>
                  <a:cubicBezTo>
                    <a:pt x="1546" y="1414"/>
                    <a:pt x="1552" y="1353"/>
                    <a:pt x="1513" y="1303"/>
                  </a:cubicBezTo>
                  <a:cubicBezTo>
                    <a:pt x="1491" y="1275"/>
                    <a:pt x="1485" y="1253"/>
                    <a:pt x="1458" y="1236"/>
                  </a:cubicBezTo>
                  <a:cubicBezTo>
                    <a:pt x="1447" y="1225"/>
                    <a:pt x="1430" y="1231"/>
                    <a:pt x="1424" y="1220"/>
                  </a:cubicBezTo>
                  <a:cubicBezTo>
                    <a:pt x="1413" y="1209"/>
                    <a:pt x="1419" y="1197"/>
                    <a:pt x="1419" y="1181"/>
                  </a:cubicBezTo>
                  <a:cubicBezTo>
                    <a:pt x="1419" y="1131"/>
                    <a:pt x="1408" y="1103"/>
                    <a:pt x="1408" y="1053"/>
                  </a:cubicBezTo>
                  <a:cubicBezTo>
                    <a:pt x="1408" y="1031"/>
                    <a:pt x="1413" y="1020"/>
                    <a:pt x="1413" y="998"/>
                  </a:cubicBezTo>
                  <a:cubicBezTo>
                    <a:pt x="1413" y="970"/>
                    <a:pt x="1424" y="948"/>
                    <a:pt x="1402" y="931"/>
                  </a:cubicBezTo>
                  <a:cubicBezTo>
                    <a:pt x="1391" y="921"/>
                    <a:pt x="1375" y="926"/>
                    <a:pt x="1375" y="909"/>
                  </a:cubicBezTo>
                  <a:cubicBezTo>
                    <a:pt x="1375" y="876"/>
                    <a:pt x="1375" y="876"/>
                    <a:pt x="1375" y="876"/>
                  </a:cubicBezTo>
                  <a:cubicBezTo>
                    <a:pt x="1369" y="848"/>
                    <a:pt x="1369" y="848"/>
                    <a:pt x="1369" y="848"/>
                  </a:cubicBezTo>
                  <a:cubicBezTo>
                    <a:pt x="1369" y="832"/>
                    <a:pt x="1369" y="821"/>
                    <a:pt x="1375" y="804"/>
                  </a:cubicBezTo>
                  <a:cubicBezTo>
                    <a:pt x="1380" y="793"/>
                    <a:pt x="1391" y="788"/>
                    <a:pt x="1391" y="771"/>
                  </a:cubicBezTo>
                  <a:cubicBezTo>
                    <a:pt x="1391" y="737"/>
                    <a:pt x="1358" y="749"/>
                    <a:pt x="1358" y="721"/>
                  </a:cubicBezTo>
                  <a:cubicBezTo>
                    <a:pt x="1358" y="665"/>
                    <a:pt x="1347" y="671"/>
                    <a:pt x="1319" y="671"/>
                  </a:cubicBezTo>
                  <a:cubicBezTo>
                    <a:pt x="1303" y="671"/>
                    <a:pt x="1303" y="660"/>
                    <a:pt x="1303" y="649"/>
                  </a:cubicBezTo>
                  <a:cubicBezTo>
                    <a:pt x="1303" y="638"/>
                    <a:pt x="1308" y="632"/>
                    <a:pt x="1314" y="627"/>
                  </a:cubicBezTo>
                  <a:cubicBezTo>
                    <a:pt x="1308" y="610"/>
                    <a:pt x="1308" y="610"/>
                    <a:pt x="1308" y="610"/>
                  </a:cubicBezTo>
                  <a:cubicBezTo>
                    <a:pt x="1319" y="577"/>
                    <a:pt x="1330" y="560"/>
                    <a:pt x="1341" y="527"/>
                  </a:cubicBezTo>
                  <a:cubicBezTo>
                    <a:pt x="1347" y="505"/>
                    <a:pt x="1363" y="499"/>
                    <a:pt x="1363" y="477"/>
                  </a:cubicBezTo>
                  <a:cubicBezTo>
                    <a:pt x="1363" y="471"/>
                    <a:pt x="1358" y="466"/>
                    <a:pt x="1358" y="460"/>
                  </a:cubicBezTo>
                  <a:cubicBezTo>
                    <a:pt x="1358" y="433"/>
                    <a:pt x="1375" y="416"/>
                    <a:pt x="1380" y="394"/>
                  </a:cubicBezTo>
                  <a:cubicBezTo>
                    <a:pt x="1391" y="350"/>
                    <a:pt x="1402" y="327"/>
                    <a:pt x="1430" y="300"/>
                  </a:cubicBezTo>
                  <a:cubicBezTo>
                    <a:pt x="1458" y="272"/>
                    <a:pt x="1474" y="261"/>
                    <a:pt x="1496" y="233"/>
                  </a:cubicBezTo>
                  <a:cubicBezTo>
                    <a:pt x="1513" y="211"/>
                    <a:pt x="1513" y="194"/>
                    <a:pt x="1530" y="183"/>
                  </a:cubicBezTo>
                  <a:cubicBezTo>
                    <a:pt x="1546" y="178"/>
                    <a:pt x="1557" y="178"/>
                    <a:pt x="1574" y="178"/>
                  </a:cubicBezTo>
                  <a:cubicBezTo>
                    <a:pt x="1574" y="183"/>
                    <a:pt x="1580" y="189"/>
                    <a:pt x="1580" y="194"/>
                  </a:cubicBezTo>
                  <a:cubicBezTo>
                    <a:pt x="1580" y="217"/>
                    <a:pt x="1569" y="228"/>
                    <a:pt x="1552" y="244"/>
                  </a:cubicBezTo>
                  <a:cubicBezTo>
                    <a:pt x="1541" y="256"/>
                    <a:pt x="1541" y="266"/>
                    <a:pt x="1530" y="278"/>
                  </a:cubicBezTo>
                  <a:cubicBezTo>
                    <a:pt x="1524" y="289"/>
                    <a:pt x="1513" y="283"/>
                    <a:pt x="1508" y="289"/>
                  </a:cubicBezTo>
                  <a:cubicBezTo>
                    <a:pt x="1496" y="305"/>
                    <a:pt x="1502" y="322"/>
                    <a:pt x="1502" y="344"/>
                  </a:cubicBezTo>
                  <a:cubicBezTo>
                    <a:pt x="1535" y="355"/>
                    <a:pt x="1574" y="366"/>
                    <a:pt x="1574" y="405"/>
                  </a:cubicBezTo>
                  <a:cubicBezTo>
                    <a:pt x="1574" y="449"/>
                    <a:pt x="1574" y="477"/>
                    <a:pt x="1574" y="522"/>
                  </a:cubicBezTo>
                  <a:cubicBezTo>
                    <a:pt x="1574" y="538"/>
                    <a:pt x="1557" y="544"/>
                    <a:pt x="1552" y="560"/>
                  </a:cubicBezTo>
                  <a:cubicBezTo>
                    <a:pt x="1546" y="588"/>
                    <a:pt x="1519" y="604"/>
                    <a:pt x="1519" y="638"/>
                  </a:cubicBezTo>
                  <a:cubicBezTo>
                    <a:pt x="1496" y="638"/>
                    <a:pt x="1480" y="643"/>
                    <a:pt x="1463" y="660"/>
                  </a:cubicBezTo>
                  <a:cubicBezTo>
                    <a:pt x="1436" y="677"/>
                    <a:pt x="1419" y="682"/>
                    <a:pt x="1397" y="704"/>
                  </a:cubicBezTo>
                  <a:cubicBezTo>
                    <a:pt x="1408" y="715"/>
                    <a:pt x="1419" y="721"/>
                    <a:pt x="1430" y="732"/>
                  </a:cubicBezTo>
                  <a:cubicBezTo>
                    <a:pt x="1441" y="743"/>
                    <a:pt x="1441" y="754"/>
                    <a:pt x="1452" y="760"/>
                  </a:cubicBezTo>
                  <a:cubicBezTo>
                    <a:pt x="1463" y="771"/>
                    <a:pt x="1474" y="765"/>
                    <a:pt x="1491" y="765"/>
                  </a:cubicBezTo>
                  <a:cubicBezTo>
                    <a:pt x="1496" y="771"/>
                    <a:pt x="1496" y="771"/>
                    <a:pt x="1502" y="771"/>
                  </a:cubicBezTo>
                  <a:cubicBezTo>
                    <a:pt x="1513" y="771"/>
                    <a:pt x="1519" y="760"/>
                    <a:pt x="1524" y="743"/>
                  </a:cubicBezTo>
                  <a:cubicBezTo>
                    <a:pt x="1546" y="715"/>
                    <a:pt x="1546" y="699"/>
                    <a:pt x="1563" y="665"/>
                  </a:cubicBezTo>
                  <a:cubicBezTo>
                    <a:pt x="1580" y="627"/>
                    <a:pt x="1629" y="638"/>
                    <a:pt x="1641" y="599"/>
                  </a:cubicBezTo>
                  <a:cubicBezTo>
                    <a:pt x="1629" y="593"/>
                    <a:pt x="1613" y="588"/>
                    <a:pt x="1613" y="577"/>
                  </a:cubicBezTo>
                  <a:cubicBezTo>
                    <a:pt x="1613" y="566"/>
                    <a:pt x="1624" y="566"/>
                    <a:pt x="1629" y="555"/>
                  </a:cubicBezTo>
                  <a:cubicBezTo>
                    <a:pt x="1646" y="532"/>
                    <a:pt x="1657" y="522"/>
                    <a:pt x="1679" y="505"/>
                  </a:cubicBezTo>
                  <a:cubicBezTo>
                    <a:pt x="1696" y="499"/>
                    <a:pt x="1702" y="483"/>
                    <a:pt x="1718" y="477"/>
                  </a:cubicBezTo>
                  <a:cubicBezTo>
                    <a:pt x="1762" y="455"/>
                    <a:pt x="1790" y="444"/>
                    <a:pt x="1840" y="444"/>
                  </a:cubicBezTo>
                  <a:cubicBezTo>
                    <a:pt x="1873" y="444"/>
                    <a:pt x="1857" y="438"/>
                    <a:pt x="1857" y="460"/>
                  </a:cubicBezTo>
                  <a:cubicBezTo>
                    <a:pt x="1857" y="494"/>
                    <a:pt x="1873" y="510"/>
                    <a:pt x="1873" y="544"/>
                  </a:cubicBezTo>
                  <a:cubicBezTo>
                    <a:pt x="1873" y="577"/>
                    <a:pt x="1868" y="599"/>
                    <a:pt x="1857" y="632"/>
                  </a:cubicBezTo>
                  <a:cubicBezTo>
                    <a:pt x="1851" y="643"/>
                    <a:pt x="1857" y="660"/>
                    <a:pt x="1846" y="671"/>
                  </a:cubicBezTo>
                  <a:cubicBezTo>
                    <a:pt x="1835" y="677"/>
                    <a:pt x="1823" y="677"/>
                    <a:pt x="1812" y="682"/>
                  </a:cubicBezTo>
                  <a:cubicBezTo>
                    <a:pt x="1790" y="693"/>
                    <a:pt x="1785" y="710"/>
                    <a:pt x="1762" y="715"/>
                  </a:cubicBezTo>
                  <a:cubicBezTo>
                    <a:pt x="1724" y="732"/>
                    <a:pt x="1685" y="726"/>
                    <a:pt x="1679" y="765"/>
                  </a:cubicBezTo>
                  <a:cubicBezTo>
                    <a:pt x="1657" y="765"/>
                    <a:pt x="1657" y="765"/>
                    <a:pt x="1657" y="765"/>
                  </a:cubicBezTo>
                  <a:cubicBezTo>
                    <a:pt x="1657" y="776"/>
                    <a:pt x="1657" y="776"/>
                    <a:pt x="1657" y="776"/>
                  </a:cubicBezTo>
                  <a:cubicBezTo>
                    <a:pt x="1657" y="793"/>
                    <a:pt x="1668" y="804"/>
                    <a:pt x="1674" y="821"/>
                  </a:cubicBezTo>
                  <a:cubicBezTo>
                    <a:pt x="1690" y="821"/>
                    <a:pt x="1702" y="837"/>
                    <a:pt x="1718" y="843"/>
                  </a:cubicBezTo>
                  <a:cubicBezTo>
                    <a:pt x="1735" y="848"/>
                    <a:pt x="1746" y="848"/>
                    <a:pt x="1768" y="848"/>
                  </a:cubicBezTo>
                  <a:cubicBezTo>
                    <a:pt x="1785" y="854"/>
                    <a:pt x="1796" y="865"/>
                    <a:pt x="1812" y="870"/>
                  </a:cubicBezTo>
                  <a:cubicBezTo>
                    <a:pt x="1829" y="882"/>
                    <a:pt x="1846" y="887"/>
                    <a:pt x="1846" y="904"/>
                  </a:cubicBezTo>
                  <a:cubicBezTo>
                    <a:pt x="1846" y="931"/>
                    <a:pt x="1840" y="948"/>
                    <a:pt x="1857" y="970"/>
                  </a:cubicBezTo>
                  <a:cubicBezTo>
                    <a:pt x="1956" y="1070"/>
                    <a:pt x="1873" y="992"/>
                    <a:pt x="1796" y="965"/>
                  </a:cubicBezTo>
                  <a:cubicBezTo>
                    <a:pt x="1779" y="965"/>
                    <a:pt x="1774" y="954"/>
                    <a:pt x="1762" y="954"/>
                  </a:cubicBezTo>
                  <a:cubicBezTo>
                    <a:pt x="1696" y="954"/>
                    <a:pt x="1696" y="954"/>
                    <a:pt x="1696" y="954"/>
                  </a:cubicBezTo>
                  <a:cubicBezTo>
                    <a:pt x="1690" y="954"/>
                    <a:pt x="1685" y="937"/>
                    <a:pt x="1679" y="937"/>
                  </a:cubicBezTo>
                  <a:cubicBezTo>
                    <a:pt x="1646" y="926"/>
                    <a:pt x="1629" y="921"/>
                    <a:pt x="1602" y="921"/>
                  </a:cubicBezTo>
                  <a:cubicBezTo>
                    <a:pt x="1563" y="921"/>
                    <a:pt x="1563" y="921"/>
                    <a:pt x="1563" y="921"/>
                  </a:cubicBezTo>
                  <a:cubicBezTo>
                    <a:pt x="1519" y="921"/>
                    <a:pt x="1530" y="965"/>
                    <a:pt x="1519" y="1015"/>
                  </a:cubicBezTo>
                  <a:cubicBezTo>
                    <a:pt x="1519" y="1037"/>
                    <a:pt x="1513" y="1048"/>
                    <a:pt x="1513" y="1064"/>
                  </a:cubicBezTo>
                  <a:cubicBezTo>
                    <a:pt x="1513" y="1098"/>
                    <a:pt x="1513" y="1120"/>
                    <a:pt x="1524" y="1148"/>
                  </a:cubicBezTo>
                  <a:cubicBezTo>
                    <a:pt x="1535" y="1164"/>
                    <a:pt x="1546" y="1175"/>
                    <a:pt x="1552" y="1197"/>
                  </a:cubicBezTo>
                  <a:cubicBezTo>
                    <a:pt x="1557" y="1214"/>
                    <a:pt x="1557" y="1220"/>
                    <a:pt x="1569" y="1236"/>
                  </a:cubicBezTo>
                  <a:cubicBezTo>
                    <a:pt x="1585" y="1269"/>
                    <a:pt x="1574" y="1292"/>
                    <a:pt x="1596" y="1325"/>
                  </a:cubicBezTo>
                  <a:cubicBezTo>
                    <a:pt x="1607" y="1353"/>
                    <a:pt x="1635" y="1358"/>
                    <a:pt x="1646" y="1386"/>
                  </a:cubicBezTo>
                  <a:cubicBezTo>
                    <a:pt x="1652" y="1408"/>
                    <a:pt x="1663" y="1419"/>
                    <a:pt x="1679" y="1436"/>
                  </a:cubicBezTo>
                  <a:cubicBezTo>
                    <a:pt x="1696" y="1458"/>
                    <a:pt x="1707" y="1474"/>
                    <a:pt x="1729" y="1491"/>
                  </a:cubicBezTo>
                  <a:cubicBezTo>
                    <a:pt x="1751" y="1502"/>
                    <a:pt x="1663" y="1502"/>
                    <a:pt x="1663" y="1469"/>
                  </a:cubicBezTo>
                  <a:cubicBezTo>
                    <a:pt x="1663" y="1469"/>
                    <a:pt x="1668" y="1463"/>
                    <a:pt x="1668" y="1458"/>
                  </a:cubicBezTo>
                  <a:cubicBezTo>
                    <a:pt x="1668" y="1447"/>
                    <a:pt x="1652" y="1452"/>
                    <a:pt x="1641" y="1447"/>
                  </a:cubicBezTo>
                  <a:cubicBezTo>
                    <a:pt x="1629" y="1447"/>
                    <a:pt x="1618" y="1436"/>
                    <a:pt x="1607" y="1430"/>
                  </a:cubicBezTo>
                  <a:close/>
                  <a:moveTo>
                    <a:pt x="1607" y="111"/>
                  </a:moveTo>
                  <a:lnTo>
                    <a:pt x="1607" y="111"/>
                  </a:lnTo>
                  <a:cubicBezTo>
                    <a:pt x="1607" y="133"/>
                    <a:pt x="1607" y="133"/>
                    <a:pt x="1607" y="133"/>
                  </a:cubicBezTo>
                  <a:cubicBezTo>
                    <a:pt x="1607" y="145"/>
                    <a:pt x="1613" y="150"/>
                    <a:pt x="1624" y="156"/>
                  </a:cubicBezTo>
                  <a:cubicBezTo>
                    <a:pt x="1624" y="145"/>
                    <a:pt x="1629" y="133"/>
                    <a:pt x="1629" y="117"/>
                  </a:cubicBezTo>
                  <a:cubicBezTo>
                    <a:pt x="1629" y="106"/>
                    <a:pt x="1613" y="111"/>
                    <a:pt x="1607" y="111"/>
                  </a:cubicBezTo>
                  <a:close/>
                  <a:moveTo>
                    <a:pt x="1447" y="178"/>
                  </a:moveTo>
                  <a:lnTo>
                    <a:pt x="1447" y="178"/>
                  </a:lnTo>
                  <a:cubicBezTo>
                    <a:pt x="1447" y="194"/>
                    <a:pt x="1447" y="194"/>
                    <a:pt x="1447" y="194"/>
                  </a:cubicBezTo>
                  <a:cubicBezTo>
                    <a:pt x="1452" y="194"/>
                    <a:pt x="1452" y="194"/>
                    <a:pt x="1458" y="194"/>
                  </a:cubicBezTo>
                  <a:cubicBezTo>
                    <a:pt x="1469" y="194"/>
                    <a:pt x="1480" y="183"/>
                    <a:pt x="1480" y="167"/>
                  </a:cubicBezTo>
                  <a:cubicBezTo>
                    <a:pt x="1480" y="161"/>
                    <a:pt x="1469" y="156"/>
                    <a:pt x="1458" y="156"/>
                  </a:cubicBezTo>
                  <a:cubicBezTo>
                    <a:pt x="1447" y="161"/>
                    <a:pt x="1447" y="167"/>
                    <a:pt x="1447" y="178"/>
                  </a:cubicBezTo>
                  <a:close/>
                  <a:moveTo>
                    <a:pt x="11" y="1874"/>
                  </a:moveTo>
                  <a:lnTo>
                    <a:pt x="11" y="1874"/>
                  </a:lnTo>
                  <a:cubicBezTo>
                    <a:pt x="17" y="1857"/>
                    <a:pt x="17" y="1851"/>
                    <a:pt x="17" y="1835"/>
                  </a:cubicBezTo>
                  <a:cubicBezTo>
                    <a:pt x="17" y="1818"/>
                    <a:pt x="39" y="1829"/>
                    <a:pt x="56" y="1824"/>
                  </a:cubicBezTo>
                  <a:cubicBezTo>
                    <a:pt x="83" y="1824"/>
                    <a:pt x="94" y="1813"/>
                    <a:pt x="122" y="1813"/>
                  </a:cubicBezTo>
                  <a:cubicBezTo>
                    <a:pt x="133" y="1813"/>
                    <a:pt x="139" y="1818"/>
                    <a:pt x="150" y="1818"/>
                  </a:cubicBezTo>
                  <a:cubicBezTo>
                    <a:pt x="194" y="1829"/>
                    <a:pt x="216" y="1824"/>
                    <a:pt x="255" y="1835"/>
                  </a:cubicBezTo>
                  <a:cubicBezTo>
                    <a:pt x="283" y="1846"/>
                    <a:pt x="294" y="1857"/>
                    <a:pt x="322" y="1868"/>
                  </a:cubicBezTo>
                  <a:cubicBezTo>
                    <a:pt x="327" y="1857"/>
                    <a:pt x="327" y="1851"/>
                    <a:pt x="333" y="1846"/>
                  </a:cubicBezTo>
                  <a:cubicBezTo>
                    <a:pt x="344" y="1846"/>
                    <a:pt x="349" y="1846"/>
                    <a:pt x="360" y="1846"/>
                  </a:cubicBezTo>
                  <a:cubicBezTo>
                    <a:pt x="360" y="1874"/>
                    <a:pt x="360" y="1874"/>
                    <a:pt x="360" y="1874"/>
                  </a:cubicBezTo>
                  <a:cubicBezTo>
                    <a:pt x="366" y="1879"/>
                    <a:pt x="366" y="1879"/>
                    <a:pt x="366" y="1879"/>
                  </a:cubicBezTo>
                  <a:cubicBezTo>
                    <a:pt x="372" y="1862"/>
                    <a:pt x="377" y="1857"/>
                    <a:pt x="388" y="1851"/>
                  </a:cubicBezTo>
                  <a:cubicBezTo>
                    <a:pt x="410" y="1851"/>
                    <a:pt x="410" y="1851"/>
                    <a:pt x="410" y="1851"/>
                  </a:cubicBezTo>
                  <a:cubicBezTo>
                    <a:pt x="410" y="1874"/>
                    <a:pt x="416" y="1890"/>
                    <a:pt x="427" y="1912"/>
                  </a:cubicBezTo>
                  <a:cubicBezTo>
                    <a:pt x="388" y="1929"/>
                    <a:pt x="366" y="1929"/>
                    <a:pt x="322" y="1929"/>
                  </a:cubicBezTo>
                  <a:cubicBezTo>
                    <a:pt x="316" y="1929"/>
                    <a:pt x="311" y="1929"/>
                    <a:pt x="299" y="1929"/>
                  </a:cubicBezTo>
                  <a:cubicBezTo>
                    <a:pt x="288" y="1934"/>
                    <a:pt x="283" y="1946"/>
                    <a:pt x="272" y="1946"/>
                  </a:cubicBezTo>
                  <a:cubicBezTo>
                    <a:pt x="255" y="1946"/>
                    <a:pt x="250" y="1923"/>
                    <a:pt x="227" y="1923"/>
                  </a:cubicBezTo>
                  <a:cubicBezTo>
                    <a:pt x="216" y="1923"/>
                    <a:pt x="211" y="1929"/>
                    <a:pt x="194" y="1934"/>
                  </a:cubicBezTo>
                  <a:cubicBezTo>
                    <a:pt x="144" y="1946"/>
                    <a:pt x="117" y="1973"/>
                    <a:pt x="61" y="1973"/>
                  </a:cubicBezTo>
                  <a:cubicBezTo>
                    <a:pt x="22" y="1973"/>
                    <a:pt x="0" y="1929"/>
                    <a:pt x="0" y="1890"/>
                  </a:cubicBezTo>
                  <a:cubicBezTo>
                    <a:pt x="0" y="1885"/>
                    <a:pt x="11" y="1879"/>
                    <a:pt x="11" y="1874"/>
                  </a:cubicBezTo>
                  <a:close/>
                  <a:moveTo>
                    <a:pt x="444" y="1879"/>
                  </a:moveTo>
                  <a:lnTo>
                    <a:pt x="444" y="1879"/>
                  </a:lnTo>
                  <a:cubicBezTo>
                    <a:pt x="488" y="1879"/>
                    <a:pt x="516" y="1885"/>
                    <a:pt x="565" y="1885"/>
                  </a:cubicBezTo>
                  <a:cubicBezTo>
                    <a:pt x="615" y="1885"/>
                    <a:pt x="643" y="1874"/>
                    <a:pt x="687" y="1874"/>
                  </a:cubicBezTo>
                  <a:cubicBezTo>
                    <a:pt x="748" y="1874"/>
                    <a:pt x="776" y="1879"/>
                    <a:pt x="837" y="1890"/>
                  </a:cubicBezTo>
                  <a:cubicBezTo>
                    <a:pt x="837" y="1901"/>
                    <a:pt x="837" y="1901"/>
                    <a:pt x="837" y="1901"/>
                  </a:cubicBezTo>
                  <a:cubicBezTo>
                    <a:pt x="782" y="1923"/>
                    <a:pt x="748" y="1929"/>
                    <a:pt x="687" y="1929"/>
                  </a:cubicBezTo>
                  <a:cubicBezTo>
                    <a:pt x="671" y="1929"/>
                    <a:pt x="660" y="1923"/>
                    <a:pt x="638" y="1923"/>
                  </a:cubicBezTo>
                  <a:cubicBezTo>
                    <a:pt x="626" y="1923"/>
                    <a:pt x="621" y="1934"/>
                    <a:pt x="610" y="1934"/>
                  </a:cubicBezTo>
                  <a:cubicBezTo>
                    <a:pt x="571" y="1940"/>
                    <a:pt x="549" y="1946"/>
                    <a:pt x="505" y="1946"/>
                  </a:cubicBezTo>
                  <a:cubicBezTo>
                    <a:pt x="493" y="1946"/>
                    <a:pt x="488" y="1946"/>
                    <a:pt x="477" y="1940"/>
                  </a:cubicBezTo>
                  <a:cubicBezTo>
                    <a:pt x="471" y="1934"/>
                    <a:pt x="471" y="1923"/>
                    <a:pt x="466" y="1918"/>
                  </a:cubicBezTo>
                  <a:cubicBezTo>
                    <a:pt x="460" y="1912"/>
                    <a:pt x="449" y="1918"/>
                    <a:pt x="438" y="1918"/>
                  </a:cubicBezTo>
                  <a:cubicBezTo>
                    <a:pt x="444" y="1879"/>
                    <a:pt x="444" y="1879"/>
                    <a:pt x="444" y="1879"/>
                  </a:cubicBezTo>
                  <a:close/>
                  <a:moveTo>
                    <a:pt x="654" y="2023"/>
                  </a:moveTo>
                  <a:lnTo>
                    <a:pt x="654" y="2023"/>
                  </a:lnTo>
                  <a:cubicBezTo>
                    <a:pt x="654" y="2040"/>
                    <a:pt x="654" y="2056"/>
                    <a:pt x="671" y="2056"/>
                  </a:cubicBezTo>
                  <a:cubicBezTo>
                    <a:pt x="687" y="2056"/>
                    <a:pt x="687" y="2040"/>
                    <a:pt x="693" y="2023"/>
                  </a:cubicBezTo>
                  <a:cubicBezTo>
                    <a:pt x="698" y="2012"/>
                    <a:pt x="710" y="2001"/>
                    <a:pt x="710" y="1990"/>
                  </a:cubicBezTo>
                  <a:cubicBezTo>
                    <a:pt x="710" y="1968"/>
                    <a:pt x="698" y="1951"/>
                    <a:pt x="682" y="1957"/>
                  </a:cubicBezTo>
                  <a:cubicBezTo>
                    <a:pt x="671" y="1957"/>
                    <a:pt x="665" y="1962"/>
                    <a:pt x="665" y="1968"/>
                  </a:cubicBezTo>
                  <a:cubicBezTo>
                    <a:pt x="654" y="1990"/>
                    <a:pt x="654" y="2001"/>
                    <a:pt x="654" y="2023"/>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4" name="Freeform 100"/>
            <p:cNvSpPr>
              <a:spLocks noChangeArrowheads="1"/>
            </p:cNvSpPr>
            <p:nvPr/>
          </p:nvSpPr>
          <p:spPr bwMode="auto">
            <a:xfrm>
              <a:off x="21425093" y="3932239"/>
              <a:ext cx="1400084" cy="854075"/>
            </a:xfrm>
            <a:custGeom>
              <a:avLst/>
              <a:gdLst>
                <a:gd name="T0" fmla="*/ 3014 w 3891"/>
                <a:gd name="T1" fmla="*/ 1313 h 2373"/>
                <a:gd name="T2" fmla="*/ 3169 w 3891"/>
                <a:gd name="T3" fmla="*/ 1064 h 2373"/>
                <a:gd name="T4" fmla="*/ 3092 w 3891"/>
                <a:gd name="T5" fmla="*/ 1258 h 2373"/>
                <a:gd name="T6" fmla="*/ 3812 w 3891"/>
                <a:gd name="T7" fmla="*/ 1175 h 2373"/>
                <a:gd name="T8" fmla="*/ 3668 w 3891"/>
                <a:gd name="T9" fmla="*/ 1241 h 2373"/>
                <a:gd name="T10" fmla="*/ 3663 w 3891"/>
                <a:gd name="T11" fmla="*/ 1352 h 2373"/>
                <a:gd name="T12" fmla="*/ 3807 w 3891"/>
                <a:gd name="T13" fmla="*/ 1518 h 2373"/>
                <a:gd name="T14" fmla="*/ 3812 w 3891"/>
                <a:gd name="T15" fmla="*/ 1346 h 2373"/>
                <a:gd name="T16" fmla="*/ 3812 w 3891"/>
                <a:gd name="T17" fmla="*/ 1175 h 2373"/>
                <a:gd name="T18" fmla="*/ 3685 w 3891"/>
                <a:gd name="T19" fmla="*/ 1496 h 2373"/>
                <a:gd name="T20" fmla="*/ 3591 w 3891"/>
                <a:gd name="T21" fmla="*/ 1369 h 2373"/>
                <a:gd name="T22" fmla="*/ 3762 w 3891"/>
                <a:gd name="T23" fmla="*/ 1524 h 2373"/>
                <a:gd name="T24" fmla="*/ 3574 w 3891"/>
                <a:gd name="T25" fmla="*/ 1441 h 2373"/>
                <a:gd name="T26" fmla="*/ 3685 w 3891"/>
                <a:gd name="T27" fmla="*/ 1690 h 2373"/>
                <a:gd name="T28" fmla="*/ 3563 w 3891"/>
                <a:gd name="T29" fmla="*/ 1684 h 2373"/>
                <a:gd name="T30" fmla="*/ 3585 w 3891"/>
                <a:gd name="T31" fmla="*/ 1496 h 2373"/>
                <a:gd name="T32" fmla="*/ 3840 w 3891"/>
                <a:gd name="T33" fmla="*/ 1623 h 2373"/>
                <a:gd name="T34" fmla="*/ 3884 w 3891"/>
                <a:gd name="T35" fmla="*/ 1546 h 2373"/>
                <a:gd name="T36" fmla="*/ 1341 w 3891"/>
                <a:gd name="T37" fmla="*/ 2288 h 2373"/>
                <a:gd name="T38" fmla="*/ 1341 w 3891"/>
                <a:gd name="T39" fmla="*/ 2288 h 2373"/>
                <a:gd name="T40" fmla="*/ 1767 w 3891"/>
                <a:gd name="T41" fmla="*/ 2172 h 2373"/>
                <a:gd name="T42" fmla="*/ 1247 w 3891"/>
                <a:gd name="T43" fmla="*/ 1884 h 2373"/>
                <a:gd name="T44" fmla="*/ 2255 w 3891"/>
                <a:gd name="T45" fmla="*/ 1967 h 2373"/>
                <a:gd name="T46" fmla="*/ 2255 w 3891"/>
                <a:gd name="T47" fmla="*/ 1967 h 2373"/>
                <a:gd name="T48" fmla="*/ 2283 w 3891"/>
                <a:gd name="T49" fmla="*/ 2083 h 2373"/>
                <a:gd name="T50" fmla="*/ 2238 w 3891"/>
                <a:gd name="T51" fmla="*/ 2316 h 2373"/>
                <a:gd name="T52" fmla="*/ 2194 w 3891"/>
                <a:gd name="T53" fmla="*/ 2316 h 2373"/>
                <a:gd name="T54" fmla="*/ 2632 w 3891"/>
                <a:gd name="T55" fmla="*/ 1834 h 2373"/>
                <a:gd name="T56" fmla="*/ 2632 w 3891"/>
                <a:gd name="T57" fmla="*/ 1834 h 2373"/>
                <a:gd name="T58" fmla="*/ 2421 w 3891"/>
                <a:gd name="T59" fmla="*/ 1934 h 2373"/>
                <a:gd name="T60" fmla="*/ 2538 w 3891"/>
                <a:gd name="T61" fmla="*/ 1856 h 2373"/>
                <a:gd name="T62" fmla="*/ 2471 w 3891"/>
                <a:gd name="T63" fmla="*/ 2095 h 2373"/>
                <a:gd name="T64" fmla="*/ 2338 w 3891"/>
                <a:gd name="T65" fmla="*/ 2216 h 2373"/>
                <a:gd name="T66" fmla="*/ 2327 w 3891"/>
                <a:gd name="T67" fmla="*/ 2095 h 2373"/>
                <a:gd name="T68" fmla="*/ 698 w 3891"/>
                <a:gd name="T69" fmla="*/ 2067 h 2373"/>
                <a:gd name="T70" fmla="*/ 920 w 3891"/>
                <a:gd name="T71" fmla="*/ 2261 h 2373"/>
                <a:gd name="T72" fmla="*/ 1025 w 3891"/>
                <a:gd name="T73" fmla="*/ 2266 h 2373"/>
                <a:gd name="T74" fmla="*/ 110 w 3891"/>
                <a:gd name="T75" fmla="*/ 2072 h 2373"/>
                <a:gd name="T76" fmla="*/ 255 w 3891"/>
                <a:gd name="T77" fmla="*/ 2200 h 2373"/>
                <a:gd name="T78" fmla="*/ 454 w 3891"/>
                <a:gd name="T79" fmla="*/ 2061 h 2373"/>
                <a:gd name="T80" fmla="*/ 183 w 3891"/>
                <a:gd name="T81" fmla="*/ 2100 h 2373"/>
                <a:gd name="T82" fmla="*/ 986 w 3891"/>
                <a:gd name="T83" fmla="*/ 238 h 2373"/>
                <a:gd name="T84" fmla="*/ 1224 w 3891"/>
                <a:gd name="T85" fmla="*/ 271 h 2373"/>
                <a:gd name="T86" fmla="*/ 1524 w 3891"/>
                <a:gd name="T87" fmla="*/ 271 h 2373"/>
                <a:gd name="T88" fmla="*/ 1806 w 3891"/>
                <a:gd name="T89" fmla="*/ 277 h 2373"/>
                <a:gd name="T90" fmla="*/ 2178 w 3891"/>
                <a:gd name="T91" fmla="*/ 465 h 2373"/>
                <a:gd name="T92" fmla="*/ 2117 w 3891"/>
                <a:gd name="T93" fmla="*/ 260 h 2373"/>
                <a:gd name="T94" fmla="*/ 1873 w 3891"/>
                <a:gd name="T95" fmla="*/ 94 h 2373"/>
                <a:gd name="T96" fmla="*/ 1474 w 3891"/>
                <a:gd name="T97" fmla="*/ 61 h 2373"/>
                <a:gd name="T98" fmla="*/ 1152 w 3891"/>
                <a:gd name="T99" fmla="*/ 39 h 2373"/>
                <a:gd name="T100" fmla="*/ 1252 w 3891"/>
                <a:gd name="T101" fmla="*/ 310 h 2373"/>
                <a:gd name="T102" fmla="*/ 1252 w 3891"/>
                <a:gd name="T103" fmla="*/ 310 h 2373"/>
                <a:gd name="T104" fmla="*/ 1147 w 3891"/>
                <a:gd name="T105" fmla="*/ 310 h 2373"/>
                <a:gd name="T106" fmla="*/ 1097 w 3891"/>
                <a:gd name="T107" fmla="*/ 354 h 2373"/>
                <a:gd name="T108" fmla="*/ 881 w 3891"/>
                <a:gd name="T109" fmla="*/ 188 h 2373"/>
                <a:gd name="T110" fmla="*/ 947 w 3891"/>
                <a:gd name="T111" fmla="*/ 61 h 2373"/>
                <a:gd name="T112" fmla="*/ 748 w 3891"/>
                <a:gd name="T113" fmla="*/ 216 h 2373"/>
                <a:gd name="T114" fmla="*/ 338 w 3891"/>
                <a:gd name="T115" fmla="*/ 116 h 2373"/>
                <a:gd name="T116" fmla="*/ 149 w 3891"/>
                <a:gd name="T117" fmla="*/ 266 h 2373"/>
                <a:gd name="T118" fmla="*/ 426 w 3891"/>
                <a:gd name="T119" fmla="*/ 454 h 2373"/>
                <a:gd name="T120" fmla="*/ 648 w 3891"/>
                <a:gd name="T121" fmla="*/ 321 h 2373"/>
                <a:gd name="T122" fmla="*/ 532 w 3891"/>
                <a:gd name="T123" fmla="*/ 155 h 2373"/>
                <a:gd name="T124" fmla="*/ 598 w 3891"/>
                <a:gd name="T125" fmla="*/ 460 h 2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891" h="2373">
                  <a:moveTo>
                    <a:pt x="2953" y="1219"/>
                  </a:moveTo>
                  <a:lnTo>
                    <a:pt x="2953" y="1219"/>
                  </a:lnTo>
                  <a:cubicBezTo>
                    <a:pt x="2953" y="1241"/>
                    <a:pt x="2964" y="1252"/>
                    <a:pt x="2964" y="1269"/>
                  </a:cubicBezTo>
                  <a:cubicBezTo>
                    <a:pt x="2964" y="1297"/>
                    <a:pt x="2959" y="1308"/>
                    <a:pt x="2959" y="1330"/>
                  </a:cubicBezTo>
                  <a:cubicBezTo>
                    <a:pt x="2976" y="1335"/>
                    <a:pt x="2987" y="1335"/>
                    <a:pt x="3003" y="1346"/>
                  </a:cubicBezTo>
                  <a:cubicBezTo>
                    <a:pt x="3014" y="1335"/>
                    <a:pt x="3014" y="1324"/>
                    <a:pt x="3014" y="1313"/>
                  </a:cubicBezTo>
                  <a:cubicBezTo>
                    <a:pt x="3014" y="1285"/>
                    <a:pt x="3003" y="1269"/>
                    <a:pt x="2992" y="1241"/>
                  </a:cubicBezTo>
                  <a:cubicBezTo>
                    <a:pt x="2981" y="1230"/>
                    <a:pt x="2987" y="1219"/>
                    <a:pt x="2981" y="1208"/>
                  </a:cubicBezTo>
                  <a:cubicBezTo>
                    <a:pt x="2976" y="1191"/>
                    <a:pt x="2953" y="1208"/>
                    <a:pt x="2953" y="1219"/>
                  </a:cubicBezTo>
                  <a:close/>
                  <a:moveTo>
                    <a:pt x="3181" y="1069"/>
                  </a:moveTo>
                  <a:lnTo>
                    <a:pt x="3181" y="1069"/>
                  </a:lnTo>
                  <a:cubicBezTo>
                    <a:pt x="3175" y="1064"/>
                    <a:pt x="3175" y="1064"/>
                    <a:pt x="3169" y="1064"/>
                  </a:cubicBezTo>
                  <a:cubicBezTo>
                    <a:pt x="3158" y="1064"/>
                    <a:pt x="3158" y="1064"/>
                    <a:pt x="3158" y="1064"/>
                  </a:cubicBezTo>
                  <a:cubicBezTo>
                    <a:pt x="3153" y="1103"/>
                    <a:pt x="3136" y="1119"/>
                    <a:pt x="3125" y="1152"/>
                  </a:cubicBezTo>
                  <a:cubicBezTo>
                    <a:pt x="3114" y="1169"/>
                    <a:pt x="3120" y="1186"/>
                    <a:pt x="3109" y="1208"/>
                  </a:cubicBezTo>
                  <a:cubicBezTo>
                    <a:pt x="3103" y="1219"/>
                    <a:pt x="3092" y="1219"/>
                    <a:pt x="3075" y="1219"/>
                  </a:cubicBezTo>
                  <a:cubicBezTo>
                    <a:pt x="3075" y="1269"/>
                    <a:pt x="3031" y="1474"/>
                    <a:pt x="3086" y="1285"/>
                  </a:cubicBezTo>
                  <a:cubicBezTo>
                    <a:pt x="3092" y="1274"/>
                    <a:pt x="3086" y="1269"/>
                    <a:pt x="3092" y="1258"/>
                  </a:cubicBezTo>
                  <a:cubicBezTo>
                    <a:pt x="3097" y="1241"/>
                    <a:pt x="3114" y="1236"/>
                    <a:pt x="3125" y="1219"/>
                  </a:cubicBezTo>
                  <a:cubicBezTo>
                    <a:pt x="3136" y="1202"/>
                    <a:pt x="3153" y="1197"/>
                    <a:pt x="3158" y="1180"/>
                  </a:cubicBezTo>
                  <a:cubicBezTo>
                    <a:pt x="3175" y="1152"/>
                    <a:pt x="3175" y="1130"/>
                    <a:pt x="3181" y="1103"/>
                  </a:cubicBezTo>
                  <a:cubicBezTo>
                    <a:pt x="3181" y="1091"/>
                    <a:pt x="3186" y="1080"/>
                    <a:pt x="3181" y="1069"/>
                  </a:cubicBezTo>
                  <a:close/>
                  <a:moveTo>
                    <a:pt x="3812" y="1175"/>
                  </a:moveTo>
                  <a:lnTo>
                    <a:pt x="3812" y="1175"/>
                  </a:lnTo>
                  <a:cubicBezTo>
                    <a:pt x="3812" y="1130"/>
                    <a:pt x="3812" y="1130"/>
                    <a:pt x="3812" y="1130"/>
                  </a:cubicBezTo>
                  <a:cubicBezTo>
                    <a:pt x="3796" y="1130"/>
                    <a:pt x="3790" y="1125"/>
                    <a:pt x="3779" y="1119"/>
                  </a:cubicBezTo>
                  <a:cubicBezTo>
                    <a:pt x="3746" y="1125"/>
                    <a:pt x="3746" y="1125"/>
                    <a:pt x="3746" y="1125"/>
                  </a:cubicBezTo>
                  <a:cubicBezTo>
                    <a:pt x="3740" y="1147"/>
                    <a:pt x="3746" y="1164"/>
                    <a:pt x="3729" y="1175"/>
                  </a:cubicBezTo>
                  <a:cubicBezTo>
                    <a:pt x="3724" y="1175"/>
                    <a:pt x="3713" y="1175"/>
                    <a:pt x="3713" y="1186"/>
                  </a:cubicBezTo>
                  <a:cubicBezTo>
                    <a:pt x="3696" y="1208"/>
                    <a:pt x="3696" y="1241"/>
                    <a:pt x="3668" y="1241"/>
                  </a:cubicBezTo>
                  <a:cubicBezTo>
                    <a:pt x="3663" y="1241"/>
                    <a:pt x="3657" y="1230"/>
                    <a:pt x="3646" y="1230"/>
                  </a:cubicBezTo>
                  <a:cubicBezTo>
                    <a:pt x="3624" y="1230"/>
                    <a:pt x="3624" y="1230"/>
                    <a:pt x="3624" y="1230"/>
                  </a:cubicBezTo>
                  <a:cubicBezTo>
                    <a:pt x="3624" y="1252"/>
                    <a:pt x="3624" y="1252"/>
                    <a:pt x="3624" y="1252"/>
                  </a:cubicBezTo>
                  <a:cubicBezTo>
                    <a:pt x="3624" y="1285"/>
                    <a:pt x="3690" y="1269"/>
                    <a:pt x="3690" y="1302"/>
                  </a:cubicBezTo>
                  <a:cubicBezTo>
                    <a:pt x="3690" y="1308"/>
                    <a:pt x="3674" y="1308"/>
                    <a:pt x="3674" y="1313"/>
                  </a:cubicBezTo>
                  <a:cubicBezTo>
                    <a:pt x="3674" y="1330"/>
                    <a:pt x="3663" y="1335"/>
                    <a:pt x="3663" y="1352"/>
                  </a:cubicBezTo>
                  <a:cubicBezTo>
                    <a:pt x="3663" y="1357"/>
                    <a:pt x="3668" y="1363"/>
                    <a:pt x="3668" y="1369"/>
                  </a:cubicBezTo>
                  <a:cubicBezTo>
                    <a:pt x="3668" y="1385"/>
                    <a:pt x="3646" y="1391"/>
                    <a:pt x="3646" y="1407"/>
                  </a:cubicBezTo>
                  <a:cubicBezTo>
                    <a:pt x="3646" y="1424"/>
                    <a:pt x="3663" y="1430"/>
                    <a:pt x="3674" y="1446"/>
                  </a:cubicBezTo>
                  <a:cubicBezTo>
                    <a:pt x="3685" y="1457"/>
                    <a:pt x="3701" y="1463"/>
                    <a:pt x="3718" y="1474"/>
                  </a:cubicBezTo>
                  <a:cubicBezTo>
                    <a:pt x="3740" y="1485"/>
                    <a:pt x="3751" y="1490"/>
                    <a:pt x="3774" y="1502"/>
                  </a:cubicBezTo>
                  <a:cubicBezTo>
                    <a:pt x="3785" y="1507"/>
                    <a:pt x="3790" y="1518"/>
                    <a:pt x="3807" y="1518"/>
                  </a:cubicBezTo>
                  <a:cubicBezTo>
                    <a:pt x="3818" y="1518"/>
                    <a:pt x="3823" y="1513"/>
                    <a:pt x="3829" y="1507"/>
                  </a:cubicBezTo>
                  <a:cubicBezTo>
                    <a:pt x="3840" y="1496"/>
                    <a:pt x="3851" y="1485"/>
                    <a:pt x="3851" y="1468"/>
                  </a:cubicBezTo>
                  <a:cubicBezTo>
                    <a:pt x="3851" y="1457"/>
                    <a:pt x="3846" y="1452"/>
                    <a:pt x="3846" y="1441"/>
                  </a:cubicBezTo>
                  <a:cubicBezTo>
                    <a:pt x="3846" y="1430"/>
                    <a:pt x="3851" y="1424"/>
                    <a:pt x="3851" y="1418"/>
                  </a:cubicBezTo>
                  <a:cubicBezTo>
                    <a:pt x="3851" y="1385"/>
                    <a:pt x="3823" y="1380"/>
                    <a:pt x="3807" y="1352"/>
                  </a:cubicBezTo>
                  <a:cubicBezTo>
                    <a:pt x="3812" y="1346"/>
                    <a:pt x="3812" y="1346"/>
                    <a:pt x="3812" y="1346"/>
                  </a:cubicBezTo>
                  <a:cubicBezTo>
                    <a:pt x="3823" y="1346"/>
                    <a:pt x="3834" y="1352"/>
                    <a:pt x="3846" y="1346"/>
                  </a:cubicBezTo>
                  <a:cubicBezTo>
                    <a:pt x="3857" y="1335"/>
                    <a:pt x="3851" y="1324"/>
                    <a:pt x="3851" y="1313"/>
                  </a:cubicBezTo>
                  <a:cubicBezTo>
                    <a:pt x="3851" y="1297"/>
                    <a:pt x="3834" y="1297"/>
                    <a:pt x="3834" y="1280"/>
                  </a:cubicBezTo>
                  <a:cubicBezTo>
                    <a:pt x="3834" y="1258"/>
                    <a:pt x="3846" y="1241"/>
                    <a:pt x="3846" y="1219"/>
                  </a:cubicBezTo>
                  <a:cubicBezTo>
                    <a:pt x="3846" y="1202"/>
                    <a:pt x="3812" y="1208"/>
                    <a:pt x="3812" y="1186"/>
                  </a:cubicBezTo>
                  <a:lnTo>
                    <a:pt x="3812" y="1175"/>
                  </a:lnTo>
                  <a:close/>
                  <a:moveTo>
                    <a:pt x="3624" y="1374"/>
                  </a:moveTo>
                  <a:lnTo>
                    <a:pt x="3624" y="1374"/>
                  </a:lnTo>
                  <a:cubicBezTo>
                    <a:pt x="3624" y="1380"/>
                    <a:pt x="3624" y="1385"/>
                    <a:pt x="3624" y="1391"/>
                  </a:cubicBezTo>
                  <a:cubicBezTo>
                    <a:pt x="3624" y="1413"/>
                    <a:pt x="3641" y="1430"/>
                    <a:pt x="3657" y="1452"/>
                  </a:cubicBezTo>
                  <a:cubicBezTo>
                    <a:pt x="3668" y="1463"/>
                    <a:pt x="3690" y="1468"/>
                    <a:pt x="3690" y="1485"/>
                  </a:cubicBezTo>
                  <a:cubicBezTo>
                    <a:pt x="3690" y="1490"/>
                    <a:pt x="3685" y="1490"/>
                    <a:pt x="3685" y="1496"/>
                  </a:cubicBezTo>
                  <a:cubicBezTo>
                    <a:pt x="3668" y="1485"/>
                    <a:pt x="3657" y="1479"/>
                    <a:pt x="3635" y="1463"/>
                  </a:cubicBezTo>
                  <a:cubicBezTo>
                    <a:pt x="3629" y="1463"/>
                    <a:pt x="3618" y="1463"/>
                    <a:pt x="3613" y="1452"/>
                  </a:cubicBezTo>
                  <a:cubicBezTo>
                    <a:pt x="3613" y="1446"/>
                    <a:pt x="3613" y="1441"/>
                    <a:pt x="3613" y="1441"/>
                  </a:cubicBezTo>
                  <a:cubicBezTo>
                    <a:pt x="3607" y="1424"/>
                    <a:pt x="3591" y="1424"/>
                    <a:pt x="3591" y="1413"/>
                  </a:cubicBezTo>
                  <a:cubicBezTo>
                    <a:pt x="3585" y="1402"/>
                    <a:pt x="3585" y="1396"/>
                    <a:pt x="3585" y="1385"/>
                  </a:cubicBezTo>
                  <a:cubicBezTo>
                    <a:pt x="3585" y="1380"/>
                    <a:pt x="3585" y="1374"/>
                    <a:pt x="3591" y="1369"/>
                  </a:cubicBezTo>
                  <a:cubicBezTo>
                    <a:pt x="3596" y="1374"/>
                    <a:pt x="3602" y="1380"/>
                    <a:pt x="3613" y="1380"/>
                  </a:cubicBezTo>
                  <a:cubicBezTo>
                    <a:pt x="3618" y="1380"/>
                    <a:pt x="3618" y="1380"/>
                    <a:pt x="3624" y="1374"/>
                  </a:cubicBezTo>
                  <a:close/>
                  <a:moveTo>
                    <a:pt x="3690" y="1507"/>
                  </a:moveTo>
                  <a:lnTo>
                    <a:pt x="3690" y="1507"/>
                  </a:lnTo>
                  <a:cubicBezTo>
                    <a:pt x="3690" y="1490"/>
                    <a:pt x="3718" y="1479"/>
                    <a:pt x="3729" y="1490"/>
                  </a:cubicBezTo>
                  <a:cubicBezTo>
                    <a:pt x="3746" y="1496"/>
                    <a:pt x="3746" y="1513"/>
                    <a:pt x="3762" y="1524"/>
                  </a:cubicBezTo>
                  <a:cubicBezTo>
                    <a:pt x="3774" y="1529"/>
                    <a:pt x="3790" y="1535"/>
                    <a:pt x="3790" y="1546"/>
                  </a:cubicBezTo>
                  <a:cubicBezTo>
                    <a:pt x="3790" y="1563"/>
                    <a:pt x="3779" y="1585"/>
                    <a:pt x="3762" y="1585"/>
                  </a:cubicBezTo>
                  <a:cubicBezTo>
                    <a:pt x="3746" y="1585"/>
                    <a:pt x="3746" y="1563"/>
                    <a:pt x="3735" y="1551"/>
                  </a:cubicBezTo>
                  <a:cubicBezTo>
                    <a:pt x="3724" y="1529"/>
                    <a:pt x="3690" y="1535"/>
                    <a:pt x="3690" y="1507"/>
                  </a:cubicBezTo>
                  <a:close/>
                  <a:moveTo>
                    <a:pt x="3574" y="1441"/>
                  </a:moveTo>
                  <a:lnTo>
                    <a:pt x="3574" y="1441"/>
                  </a:lnTo>
                  <a:cubicBezTo>
                    <a:pt x="3596" y="1457"/>
                    <a:pt x="3613" y="1463"/>
                    <a:pt x="3635" y="1479"/>
                  </a:cubicBezTo>
                  <a:cubicBezTo>
                    <a:pt x="3652" y="1496"/>
                    <a:pt x="3652" y="1513"/>
                    <a:pt x="3668" y="1529"/>
                  </a:cubicBezTo>
                  <a:cubicBezTo>
                    <a:pt x="3679" y="1546"/>
                    <a:pt x="3701" y="1540"/>
                    <a:pt x="3713" y="1557"/>
                  </a:cubicBezTo>
                  <a:cubicBezTo>
                    <a:pt x="3724" y="1568"/>
                    <a:pt x="3724" y="1579"/>
                    <a:pt x="3729" y="1590"/>
                  </a:cubicBezTo>
                  <a:cubicBezTo>
                    <a:pt x="3735" y="1607"/>
                    <a:pt x="3740" y="1612"/>
                    <a:pt x="3740" y="1623"/>
                  </a:cubicBezTo>
                  <a:cubicBezTo>
                    <a:pt x="3740" y="1657"/>
                    <a:pt x="3696" y="1657"/>
                    <a:pt x="3685" y="1690"/>
                  </a:cubicBezTo>
                  <a:cubicBezTo>
                    <a:pt x="3674" y="1723"/>
                    <a:pt x="3652" y="1751"/>
                    <a:pt x="3618" y="1751"/>
                  </a:cubicBezTo>
                  <a:cubicBezTo>
                    <a:pt x="3607" y="1751"/>
                    <a:pt x="3607" y="1751"/>
                    <a:pt x="3596" y="1751"/>
                  </a:cubicBezTo>
                  <a:cubicBezTo>
                    <a:pt x="3596" y="1729"/>
                    <a:pt x="3596" y="1729"/>
                    <a:pt x="3596" y="1729"/>
                  </a:cubicBezTo>
                  <a:cubicBezTo>
                    <a:pt x="3580" y="1729"/>
                    <a:pt x="3574" y="1723"/>
                    <a:pt x="3557" y="1723"/>
                  </a:cubicBezTo>
                  <a:cubicBezTo>
                    <a:pt x="3557" y="1707"/>
                    <a:pt x="3557" y="1707"/>
                    <a:pt x="3557" y="1707"/>
                  </a:cubicBezTo>
                  <a:cubicBezTo>
                    <a:pt x="3563" y="1684"/>
                    <a:pt x="3563" y="1684"/>
                    <a:pt x="3563" y="1684"/>
                  </a:cubicBezTo>
                  <a:cubicBezTo>
                    <a:pt x="3563" y="1646"/>
                    <a:pt x="3563" y="1646"/>
                    <a:pt x="3563" y="1646"/>
                  </a:cubicBezTo>
                  <a:cubicBezTo>
                    <a:pt x="3563" y="1629"/>
                    <a:pt x="3568" y="1623"/>
                    <a:pt x="3568" y="1607"/>
                  </a:cubicBezTo>
                  <a:cubicBezTo>
                    <a:pt x="3568" y="1574"/>
                    <a:pt x="3568" y="1574"/>
                    <a:pt x="3568" y="1574"/>
                  </a:cubicBezTo>
                  <a:cubicBezTo>
                    <a:pt x="3585" y="1574"/>
                    <a:pt x="3591" y="1574"/>
                    <a:pt x="3602" y="1568"/>
                  </a:cubicBezTo>
                  <a:cubicBezTo>
                    <a:pt x="3602" y="1557"/>
                    <a:pt x="3591" y="1557"/>
                    <a:pt x="3591" y="1546"/>
                  </a:cubicBezTo>
                  <a:cubicBezTo>
                    <a:pt x="3591" y="1524"/>
                    <a:pt x="3585" y="1513"/>
                    <a:pt x="3585" y="1496"/>
                  </a:cubicBezTo>
                  <a:cubicBezTo>
                    <a:pt x="3580" y="1479"/>
                    <a:pt x="3568" y="1468"/>
                    <a:pt x="3568" y="1446"/>
                  </a:cubicBezTo>
                  <a:cubicBezTo>
                    <a:pt x="3568" y="1446"/>
                    <a:pt x="3568" y="1441"/>
                    <a:pt x="3574" y="1441"/>
                  </a:cubicBezTo>
                  <a:close/>
                  <a:moveTo>
                    <a:pt x="3796" y="1684"/>
                  </a:moveTo>
                  <a:lnTo>
                    <a:pt x="3796" y="1684"/>
                  </a:lnTo>
                  <a:cubicBezTo>
                    <a:pt x="3801" y="1690"/>
                    <a:pt x="3807" y="1690"/>
                    <a:pt x="3812" y="1690"/>
                  </a:cubicBezTo>
                  <a:cubicBezTo>
                    <a:pt x="3840" y="1690"/>
                    <a:pt x="3840" y="1651"/>
                    <a:pt x="3840" y="1623"/>
                  </a:cubicBezTo>
                  <a:cubicBezTo>
                    <a:pt x="3840" y="1612"/>
                    <a:pt x="3818" y="1623"/>
                    <a:pt x="3818" y="1635"/>
                  </a:cubicBezTo>
                  <a:cubicBezTo>
                    <a:pt x="3812" y="1640"/>
                    <a:pt x="3812" y="1646"/>
                    <a:pt x="3812" y="1657"/>
                  </a:cubicBezTo>
                  <a:cubicBezTo>
                    <a:pt x="3812" y="1662"/>
                    <a:pt x="3801" y="1657"/>
                    <a:pt x="3796" y="1668"/>
                  </a:cubicBezTo>
                  <a:cubicBezTo>
                    <a:pt x="3796" y="1673"/>
                    <a:pt x="3796" y="1679"/>
                    <a:pt x="3796" y="1684"/>
                  </a:cubicBezTo>
                  <a:close/>
                  <a:moveTo>
                    <a:pt x="3884" y="1546"/>
                  </a:moveTo>
                  <a:lnTo>
                    <a:pt x="3884" y="1546"/>
                  </a:lnTo>
                  <a:lnTo>
                    <a:pt x="3879" y="1546"/>
                  </a:lnTo>
                  <a:cubicBezTo>
                    <a:pt x="3868" y="1546"/>
                    <a:pt x="3868" y="1557"/>
                    <a:pt x="3868" y="1568"/>
                  </a:cubicBezTo>
                  <a:cubicBezTo>
                    <a:pt x="3868" y="1585"/>
                    <a:pt x="3873" y="1590"/>
                    <a:pt x="3868" y="1607"/>
                  </a:cubicBezTo>
                  <a:cubicBezTo>
                    <a:pt x="3873" y="1607"/>
                    <a:pt x="3873" y="1607"/>
                    <a:pt x="3873" y="1607"/>
                  </a:cubicBezTo>
                  <a:cubicBezTo>
                    <a:pt x="3890" y="1590"/>
                    <a:pt x="3884" y="1568"/>
                    <a:pt x="3884" y="1546"/>
                  </a:cubicBezTo>
                  <a:close/>
                  <a:moveTo>
                    <a:pt x="1341" y="2288"/>
                  </a:moveTo>
                  <a:lnTo>
                    <a:pt x="1341" y="2288"/>
                  </a:lnTo>
                  <a:cubicBezTo>
                    <a:pt x="1335" y="2294"/>
                    <a:pt x="1335" y="2300"/>
                    <a:pt x="1335" y="2305"/>
                  </a:cubicBezTo>
                  <a:cubicBezTo>
                    <a:pt x="1352" y="2316"/>
                    <a:pt x="1363" y="2305"/>
                    <a:pt x="1380" y="2311"/>
                  </a:cubicBezTo>
                  <a:cubicBezTo>
                    <a:pt x="1391" y="2316"/>
                    <a:pt x="1391" y="2327"/>
                    <a:pt x="1402" y="2327"/>
                  </a:cubicBezTo>
                  <a:cubicBezTo>
                    <a:pt x="1413" y="2327"/>
                    <a:pt x="1413" y="2316"/>
                    <a:pt x="1413" y="2305"/>
                  </a:cubicBezTo>
                  <a:cubicBezTo>
                    <a:pt x="1413" y="2277"/>
                    <a:pt x="1368" y="2288"/>
                    <a:pt x="1341" y="2288"/>
                  </a:cubicBezTo>
                  <a:close/>
                  <a:moveTo>
                    <a:pt x="1668" y="2128"/>
                  </a:moveTo>
                  <a:lnTo>
                    <a:pt x="1668" y="2128"/>
                  </a:lnTo>
                  <a:cubicBezTo>
                    <a:pt x="1657" y="2128"/>
                    <a:pt x="1646" y="2144"/>
                    <a:pt x="1646" y="2155"/>
                  </a:cubicBezTo>
                  <a:cubicBezTo>
                    <a:pt x="1646" y="2178"/>
                    <a:pt x="1662" y="2183"/>
                    <a:pt x="1679" y="2194"/>
                  </a:cubicBezTo>
                  <a:cubicBezTo>
                    <a:pt x="1695" y="2216"/>
                    <a:pt x="1706" y="2239"/>
                    <a:pt x="1734" y="2239"/>
                  </a:cubicBezTo>
                  <a:cubicBezTo>
                    <a:pt x="1740" y="2211"/>
                    <a:pt x="1767" y="2205"/>
                    <a:pt x="1767" y="2172"/>
                  </a:cubicBezTo>
                  <a:cubicBezTo>
                    <a:pt x="1767" y="2155"/>
                    <a:pt x="1762" y="2150"/>
                    <a:pt x="1756" y="2128"/>
                  </a:cubicBezTo>
                  <a:cubicBezTo>
                    <a:pt x="1668" y="2128"/>
                    <a:pt x="1668" y="2128"/>
                    <a:pt x="1668" y="2128"/>
                  </a:cubicBezTo>
                  <a:close/>
                  <a:moveTo>
                    <a:pt x="1202" y="1840"/>
                  </a:moveTo>
                  <a:lnTo>
                    <a:pt x="1202" y="1840"/>
                  </a:lnTo>
                  <a:cubicBezTo>
                    <a:pt x="1202" y="1851"/>
                    <a:pt x="1202" y="1851"/>
                    <a:pt x="1202" y="1851"/>
                  </a:cubicBezTo>
                  <a:cubicBezTo>
                    <a:pt x="1224" y="1856"/>
                    <a:pt x="1230" y="1873"/>
                    <a:pt x="1247" y="1884"/>
                  </a:cubicBezTo>
                  <a:cubicBezTo>
                    <a:pt x="1252" y="1867"/>
                    <a:pt x="1252" y="1851"/>
                    <a:pt x="1263" y="1834"/>
                  </a:cubicBezTo>
                  <a:cubicBezTo>
                    <a:pt x="1252" y="1829"/>
                    <a:pt x="1252" y="1817"/>
                    <a:pt x="1241" y="1812"/>
                  </a:cubicBezTo>
                  <a:cubicBezTo>
                    <a:pt x="1230" y="1812"/>
                    <a:pt x="1230" y="1823"/>
                    <a:pt x="1224" y="1823"/>
                  </a:cubicBezTo>
                  <a:cubicBezTo>
                    <a:pt x="1213" y="1829"/>
                    <a:pt x="1208" y="1834"/>
                    <a:pt x="1202" y="1840"/>
                  </a:cubicBezTo>
                  <a:close/>
                  <a:moveTo>
                    <a:pt x="2255" y="1967"/>
                  </a:moveTo>
                  <a:lnTo>
                    <a:pt x="2255" y="1967"/>
                  </a:lnTo>
                  <a:cubicBezTo>
                    <a:pt x="2255" y="1984"/>
                    <a:pt x="2255" y="1984"/>
                    <a:pt x="2255" y="1984"/>
                  </a:cubicBezTo>
                  <a:cubicBezTo>
                    <a:pt x="2255" y="1995"/>
                    <a:pt x="2266" y="2006"/>
                    <a:pt x="2277" y="2006"/>
                  </a:cubicBezTo>
                  <a:cubicBezTo>
                    <a:pt x="2283" y="2006"/>
                    <a:pt x="2283" y="2000"/>
                    <a:pt x="2294" y="1995"/>
                  </a:cubicBezTo>
                  <a:cubicBezTo>
                    <a:pt x="2305" y="1989"/>
                    <a:pt x="2316" y="1984"/>
                    <a:pt x="2322" y="1967"/>
                  </a:cubicBezTo>
                  <a:cubicBezTo>
                    <a:pt x="2322" y="1962"/>
                    <a:pt x="2322" y="1962"/>
                    <a:pt x="2322" y="1962"/>
                  </a:cubicBezTo>
                  <a:cubicBezTo>
                    <a:pt x="2294" y="1956"/>
                    <a:pt x="2283" y="1967"/>
                    <a:pt x="2255" y="1967"/>
                  </a:cubicBezTo>
                  <a:close/>
                  <a:moveTo>
                    <a:pt x="2266" y="2078"/>
                  </a:moveTo>
                  <a:lnTo>
                    <a:pt x="2266" y="2078"/>
                  </a:lnTo>
                  <a:cubicBezTo>
                    <a:pt x="2227" y="2078"/>
                    <a:pt x="2227" y="2078"/>
                    <a:pt x="2227" y="2078"/>
                  </a:cubicBezTo>
                  <a:cubicBezTo>
                    <a:pt x="2227" y="2083"/>
                    <a:pt x="2227" y="2089"/>
                    <a:pt x="2227" y="2095"/>
                  </a:cubicBezTo>
                  <a:cubicBezTo>
                    <a:pt x="2227" y="2106"/>
                    <a:pt x="2227" y="2117"/>
                    <a:pt x="2233" y="2117"/>
                  </a:cubicBezTo>
                  <a:cubicBezTo>
                    <a:pt x="2255" y="2117"/>
                    <a:pt x="2272" y="2100"/>
                    <a:pt x="2283" y="2083"/>
                  </a:cubicBezTo>
                  <a:cubicBezTo>
                    <a:pt x="2277" y="2078"/>
                    <a:pt x="2272" y="2078"/>
                    <a:pt x="2266" y="2078"/>
                  </a:cubicBezTo>
                  <a:close/>
                  <a:moveTo>
                    <a:pt x="2261" y="2255"/>
                  </a:moveTo>
                  <a:lnTo>
                    <a:pt x="2261" y="2255"/>
                  </a:lnTo>
                  <a:cubicBezTo>
                    <a:pt x="2250" y="2266"/>
                    <a:pt x="2222" y="2266"/>
                    <a:pt x="2222" y="2288"/>
                  </a:cubicBezTo>
                  <a:cubicBezTo>
                    <a:pt x="2222" y="2294"/>
                    <a:pt x="2222" y="2300"/>
                    <a:pt x="2216" y="2305"/>
                  </a:cubicBezTo>
                  <a:cubicBezTo>
                    <a:pt x="2227" y="2311"/>
                    <a:pt x="2227" y="2316"/>
                    <a:pt x="2238" y="2316"/>
                  </a:cubicBezTo>
                  <a:cubicBezTo>
                    <a:pt x="2261" y="2316"/>
                    <a:pt x="2266" y="2305"/>
                    <a:pt x="2288" y="2294"/>
                  </a:cubicBezTo>
                  <a:cubicBezTo>
                    <a:pt x="2294" y="2294"/>
                    <a:pt x="2311" y="2288"/>
                    <a:pt x="2311" y="2277"/>
                  </a:cubicBezTo>
                  <a:cubicBezTo>
                    <a:pt x="2311" y="2266"/>
                    <a:pt x="2299" y="2266"/>
                    <a:pt x="2294" y="2266"/>
                  </a:cubicBezTo>
                  <a:cubicBezTo>
                    <a:pt x="2283" y="2261"/>
                    <a:pt x="2272" y="2250"/>
                    <a:pt x="2261" y="2255"/>
                  </a:cubicBezTo>
                  <a:close/>
                  <a:moveTo>
                    <a:pt x="2194" y="2316"/>
                  </a:moveTo>
                  <a:lnTo>
                    <a:pt x="2194" y="2316"/>
                  </a:lnTo>
                  <a:cubicBezTo>
                    <a:pt x="2183" y="2338"/>
                    <a:pt x="2166" y="2349"/>
                    <a:pt x="2161" y="2372"/>
                  </a:cubicBezTo>
                  <a:cubicBezTo>
                    <a:pt x="2183" y="2366"/>
                    <a:pt x="2205" y="2355"/>
                    <a:pt x="2205" y="2333"/>
                  </a:cubicBezTo>
                  <a:cubicBezTo>
                    <a:pt x="2205" y="2327"/>
                    <a:pt x="2205" y="2322"/>
                    <a:pt x="2205" y="2316"/>
                  </a:cubicBezTo>
                  <a:cubicBezTo>
                    <a:pt x="2200" y="2316"/>
                    <a:pt x="2200" y="2311"/>
                    <a:pt x="2194" y="2311"/>
                  </a:cubicBezTo>
                  <a:cubicBezTo>
                    <a:pt x="2194" y="2316"/>
                    <a:pt x="2194" y="2316"/>
                    <a:pt x="2194" y="2316"/>
                  </a:cubicBezTo>
                  <a:close/>
                  <a:moveTo>
                    <a:pt x="2632" y="1834"/>
                  </a:moveTo>
                  <a:lnTo>
                    <a:pt x="2632" y="1834"/>
                  </a:lnTo>
                  <a:cubicBezTo>
                    <a:pt x="2610" y="1840"/>
                    <a:pt x="2599" y="1845"/>
                    <a:pt x="2577" y="1845"/>
                  </a:cubicBezTo>
                  <a:cubicBezTo>
                    <a:pt x="2577" y="1851"/>
                    <a:pt x="2577" y="1851"/>
                    <a:pt x="2577" y="1851"/>
                  </a:cubicBezTo>
                  <a:cubicBezTo>
                    <a:pt x="2621" y="1862"/>
                    <a:pt x="2637" y="1878"/>
                    <a:pt x="2671" y="1901"/>
                  </a:cubicBezTo>
                  <a:cubicBezTo>
                    <a:pt x="2671" y="1895"/>
                    <a:pt x="2671" y="1895"/>
                    <a:pt x="2671" y="1889"/>
                  </a:cubicBezTo>
                  <a:cubicBezTo>
                    <a:pt x="2671" y="1867"/>
                    <a:pt x="2654" y="1834"/>
                    <a:pt x="2632" y="1834"/>
                  </a:cubicBezTo>
                  <a:close/>
                  <a:moveTo>
                    <a:pt x="2327" y="2061"/>
                  </a:moveTo>
                  <a:lnTo>
                    <a:pt x="2327" y="2061"/>
                  </a:lnTo>
                  <a:cubicBezTo>
                    <a:pt x="2327" y="2045"/>
                    <a:pt x="2344" y="2039"/>
                    <a:pt x="2349" y="2022"/>
                  </a:cubicBezTo>
                  <a:cubicBezTo>
                    <a:pt x="2355" y="2000"/>
                    <a:pt x="2355" y="1984"/>
                    <a:pt x="2371" y="1978"/>
                  </a:cubicBezTo>
                  <a:cubicBezTo>
                    <a:pt x="2383" y="1973"/>
                    <a:pt x="2394" y="1978"/>
                    <a:pt x="2405" y="1967"/>
                  </a:cubicBezTo>
                  <a:cubicBezTo>
                    <a:pt x="2410" y="1956"/>
                    <a:pt x="2410" y="1939"/>
                    <a:pt x="2421" y="1934"/>
                  </a:cubicBezTo>
                  <a:cubicBezTo>
                    <a:pt x="2432" y="1928"/>
                    <a:pt x="2438" y="1934"/>
                    <a:pt x="2444" y="1928"/>
                  </a:cubicBezTo>
                  <a:cubicBezTo>
                    <a:pt x="2460" y="1917"/>
                    <a:pt x="2455" y="1901"/>
                    <a:pt x="2471" y="1884"/>
                  </a:cubicBezTo>
                  <a:cubicBezTo>
                    <a:pt x="2471" y="1884"/>
                    <a:pt x="2482" y="1884"/>
                    <a:pt x="2482" y="1878"/>
                  </a:cubicBezTo>
                  <a:cubicBezTo>
                    <a:pt x="2493" y="1867"/>
                    <a:pt x="2482" y="1851"/>
                    <a:pt x="2493" y="1845"/>
                  </a:cubicBezTo>
                  <a:cubicBezTo>
                    <a:pt x="2510" y="1834"/>
                    <a:pt x="2521" y="1840"/>
                    <a:pt x="2538" y="1834"/>
                  </a:cubicBezTo>
                  <a:cubicBezTo>
                    <a:pt x="2538" y="1845"/>
                    <a:pt x="2532" y="1851"/>
                    <a:pt x="2538" y="1856"/>
                  </a:cubicBezTo>
                  <a:cubicBezTo>
                    <a:pt x="2543" y="1862"/>
                    <a:pt x="2560" y="1862"/>
                    <a:pt x="2560" y="1873"/>
                  </a:cubicBezTo>
                  <a:cubicBezTo>
                    <a:pt x="2560" y="1889"/>
                    <a:pt x="2527" y="1884"/>
                    <a:pt x="2527" y="1906"/>
                  </a:cubicBezTo>
                  <a:cubicBezTo>
                    <a:pt x="2527" y="1928"/>
                    <a:pt x="2527" y="1939"/>
                    <a:pt x="2538" y="1962"/>
                  </a:cubicBezTo>
                  <a:lnTo>
                    <a:pt x="2543" y="1962"/>
                  </a:lnTo>
                  <a:cubicBezTo>
                    <a:pt x="2543" y="2022"/>
                    <a:pt x="2516" y="2045"/>
                    <a:pt x="2488" y="2095"/>
                  </a:cubicBezTo>
                  <a:cubicBezTo>
                    <a:pt x="2471" y="2095"/>
                    <a:pt x="2471" y="2095"/>
                    <a:pt x="2471" y="2095"/>
                  </a:cubicBezTo>
                  <a:cubicBezTo>
                    <a:pt x="2466" y="2100"/>
                    <a:pt x="2460" y="2106"/>
                    <a:pt x="2455" y="2117"/>
                  </a:cubicBezTo>
                  <a:cubicBezTo>
                    <a:pt x="2444" y="2139"/>
                    <a:pt x="2432" y="2144"/>
                    <a:pt x="2421" y="2167"/>
                  </a:cubicBezTo>
                  <a:cubicBezTo>
                    <a:pt x="2416" y="2172"/>
                    <a:pt x="2405" y="2172"/>
                    <a:pt x="2405" y="2178"/>
                  </a:cubicBezTo>
                  <a:cubicBezTo>
                    <a:pt x="2394" y="2194"/>
                    <a:pt x="2405" y="2222"/>
                    <a:pt x="2383" y="2228"/>
                  </a:cubicBezTo>
                  <a:cubicBezTo>
                    <a:pt x="2383" y="2216"/>
                    <a:pt x="2383" y="2211"/>
                    <a:pt x="2383" y="2200"/>
                  </a:cubicBezTo>
                  <a:cubicBezTo>
                    <a:pt x="2366" y="2205"/>
                    <a:pt x="2360" y="2216"/>
                    <a:pt x="2338" y="2216"/>
                  </a:cubicBezTo>
                  <a:cubicBezTo>
                    <a:pt x="2327" y="2216"/>
                    <a:pt x="2322" y="2216"/>
                    <a:pt x="2311" y="2216"/>
                  </a:cubicBezTo>
                  <a:cubicBezTo>
                    <a:pt x="2311" y="2189"/>
                    <a:pt x="2299" y="2178"/>
                    <a:pt x="2299" y="2150"/>
                  </a:cubicBezTo>
                  <a:cubicBezTo>
                    <a:pt x="2299" y="2133"/>
                    <a:pt x="2316" y="2128"/>
                    <a:pt x="2316" y="2111"/>
                  </a:cubicBezTo>
                  <a:cubicBezTo>
                    <a:pt x="2316" y="2106"/>
                    <a:pt x="2311" y="2100"/>
                    <a:pt x="2311" y="2095"/>
                  </a:cubicBezTo>
                  <a:cubicBezTo>
                    <a:pt x="2311" y="2095"/>
                    <a:pt x="2311" y="2095"/>
                    <a:pt x="2316" y="2089"/>
                  </a:cubicBezTo>
                  <a:cubicBezTo>
                    <a:pt x="2327" y="2095"/>
                    <a:pt x="2327" y="2095"/>
                    <a:pt x="2327" y="2095"/>
                  </a:cubicBezTo>
                  <a:cubicBezTo>
                    <a:pt x="2333" y="2089"/>
                    <a:pt x="2333" y="2089"/>
                    <a:pt x="2333" y="2089"/>
                  </a:cubicBezTo>
                  <a:cubicBezTo>
                    <a:pt x="2333" y="2078"/>
                    <a:pt x="2327" y="2072"/>
                    <a:pt x="2327" y="2061"/>
                  </a:cubicBezTo>
                  <a:close/>
                  <a:moveTo>
                    <a:pt x="709" y="2006"/>
                  </a:moveTo>
                  <a:lnTo>
                    <a:pt x="709" y="2006"/>
                  </a:lnTo>
                  <a:cubicBezTo>
                    <a:pt x="709" y="2045"/>
                    <a:pt x="709" y="2045"/>
                    <a:pt x="709" y="2045"/>
                  </a:cubicBezTo>
                  <a:cubicBezTo>
                    <a:pt x="709" y="2050"/>
                    <a:pt x="703" y="2056"/>
                    <a:pt x="698" y="2067"/>
                  </a:cubicBezTo>
                  <a:cubicBezTo>
                    <a:pt x="703" y="2067"/>
                    <a:pt x="703" y="2067"/>
                    <a:pt x="709" y="2067"/>
                  </a:cubicBezTo>
                  <a:cubicBezTo>
                    <a:pt x="720" y="2067"/>
                    <a:pt x="726" y="2056"/>
                    <a:pt x="737" y="2045"/>
                  </a:cubicBezTo>
                  <a:cubicBezTo>
                    <a:pt x="748" y="2039"/>
                    <a:pt x="770" y="2039"/>
                    <a:pt x="770" y="2028"/>
                  </a:cubicBezTo>
                  <a:cubicBezTo>
                    <a:pt x="770" y="2022"/>
                    <a:pt x="759" y="2022"/>
                    <a:pt x="753" y="2022"/>
                  </a:cubicBezTo>
                  <a:cubicBezTo>
                    <a:pt x="731" y="2011"/>
                    <a:pt x="726" y="2006"/>
                    <a:pt x="709" y="2006"/>
                  </a:cubicBezTo>
                  <a:close/>
                  <a:moveTo>
                    <a:pt x="920" y="2261"/>
                  </a:moveTo>
                  <a:lnTo>
                    <a:pt x="920" y="2261"/>
                  </a:lnTo>
                  <a:cubicBezTo>
                    <a:pt x="908" y="2255"/>
                    <a:pt x="897" y="2261"/>
                    <a:pt x="886" y="2261"/>
                  </a:cubicBezTo>
                  <a:cubicBezTo>
                    <a:pt x="886" y="2277"/>
                    <a:pt x="886" y="2277"/>
                    <a:pt x="886" y="2277"/>
                  </a:cubicBezTo>
                  <a:cubicBezTo>
                    <a:pt x="897" y="2288"/>
                    <a:pt x="903" y="2305"/>
                    <a:pt x="925" y="2311"/>
                  </a:cubicBezTo>
                  <a:cubicBezTo>
                    <a:pt x="947" y="2316"/>
                    <a:pt x="964" y="2311"/>
                    <a:pt x="986" y="2327"/>
                  </a:cubicBezTo>
                  <a:cubicBezTo>
                    <a:pt x="1008" y="2311"/>
                    <a:pt x="1019" y="2294"/>
                    <a:pt x="1025" y="2266"/>
                  </a:cubicBezTo>
                  <a:cubicBezTo>
                    <a:pt x="1019" y="2266"/>
                    <a:pt x="1019" y="2266"/>
                    <a:pt x="1014" y="2266"/>
                  </a:cubicBezTo>
                  <a:cubicBezTo>
                    <a:pt x="992" y="2266"/>
                    <a:pt x="981" y="2272"/>
                    <a:pt x="953" y="2272"/>
                  </a:cubicBezTo>
                  <a:cubicBezTo>
                    <a:pt x="942" y="2272"/>
                    <a:pt x="931" y="2266"/>
                    <a:pt x="920" y="2261"/>
                  </a:cubicBezTo>
                  <a:close/>
                  <a:moveTo>
                    <a:pt x="183" y="2100"/>
                  </a:moveTo>
                  <a:lnTo>
                    <a:pt x="183" y="2100"/>
                  </a:lnTo>
                  <a:cubicBezTo>
                    <a:pt x="155" y="2100"/>
                    <a:pt x="138" y="2072"/>
                    <a:pt x="110" y="2072"/>
                  </a:cubicBezTo>
                  <a:cubicBezTo>
                    <a:pt x="94" y="2072"/>
                    <a:pt x="99" y="2095"/>
                    <a:pt x="94" y="2106"/>
                  </a:cubicBezTo>
                  <a:cubicBezTo>
                    <a:pt x="83" y="2122"/>
                    <a:pt x="66" y="2122"/>
                    <a:pt x="55" y="2139"/>
                  </a:cubicBezTo>
                  <a:cubicBezTo>
                    <a:pt x="44" y="2155"/>
                    <a:pt x="50" y="2167"/>
                    <a:pt x="38" y="2183"/>
                  </a:cubicBezTo>
                  <a:cubicBezTo>
                    <a:pt x="0" y="2250"/>
                    <a:pt x="66" y="2200"/>
                    <a:pt x="105" y="2200"/>
                  </a:cubicBezTo>
                  <a:cubicBezTo>
                    <a:pt x="138" y="2200"/>
                    <a:pt x="155" y="2216"/>
                    <a:pt x="183" y="2216"/>
                  </a:cubicBezTo>
                  <a:cubicBezTo>
                    <a:pt x="210" y="2216"/>
                    <a:pt x="227" y="2205"/>
                    <a:pt x="255" y="2200"/>
                  </a:cubicBezTo>
                  <a:cubicBezTo>
                    <a:pt x="288" y="2194"/>
                    <a:pt x="316" y="2189"/>
                    <a:pt x="338" y="2161"/>
                  </a:cubicBezTo>
                  <a:cubicBezTo>
                    <a:pt x="354" y="2139"/>
                    <a:pt x="376" y="2128"/>
                    <a:pt x="404" y="2117"/>
                  </a:cubicBezTo>
                  <a:cubicBezTo>
                    <a:pt x="426" y="2111"/>
                    <a:pt x="437" y="2111"/>
                    <a:pt x="460" y="2106"/>
                  </a:cubicBezTo>
                  <a:cubicBezTo>
                    <a:pt x="465" y="2106"/>
                    <a:pt x="476" y="2106"/>
                    <a:pt x="476" y="2095"/>
                  </a:cubicBezTo>
                  <a:cubicBezTo>
                    <a:pt x="476" y="2089"/>
                    <a:pt x="471" y="2089"/>
                    <a:pt x="465" y="2083"/>
                  </a:cubicBezTo>
                  <a:cubicBezTo>
                    <a:pt x="465" y="2072"/>
                    <a:pt x="465" y="2061"/>
                    <a:pt x="454" y="2061"/>
                  </a:cubicBezTo>
                  <a:cubicBezTo>
                    <a:pt x="437" y="2061"/>
                    <a:pt x="426" y="2072"/>
                    <a:pt x="415" y="2067"/>
                  </a:cubicBezTo>
                  <a:cubicBezTo>
                    <a:pt x="404" y="2061"/>
                    <a:pt x="404" y="2045"/>
                    <a:pt x="393" y="2039"/>
                  </a:cubicBezTo>
                  <a:cubicBezTo>
                    <a:pt x="365" y="2028"/>
                    <a:pt x="349" y="2045"/>
                    <a:pt x="321" y="2056"/>
                  </a:cubicBezTo>
                  <a:cubicBezTo>
                    <a:pt x="310" y="2061"/>
                    <a:pt x="304" y="2072"/>
                    <a:pt x="293" y="2078"/>
                  </a:cubicBezTo>
                  <a:cubicBezTo>
                    <a:pt x="271" y="2083"/>
                    <a:pt x="255" y="2083"/>
                    <a:pt x="232" y="2089"/>
                  </a:cubicBezTo>
                  <a:cubicBezTo>
                    <a:pt x="216" y="2089"/>
                    <a:pt x="205" y="2100"/>
                    <a:pt x="183" y="2100"/>
                  </a:cubicBezTo>
                  <a:close/>
                  <a:moveTo>
                    <a:pt x="908" y="160"/>
                  </a:moveTo>
                  <a:lnTo>
                    <a:pt x="908" y="160"/>
                  </a:lnTo>
                  <a:cubicBezTo>
                    <a:pt x="920" y="188"/>
                    <a:pt x="942" y="205"/>
                    <a:pt x="942" y="238"/>
                  </a:cubicBezTo>
                  <a:cubicBezTo>
                    <a:pt x="942" y="282"/>
                    <a:pt x="942" y="282"/>
                    <a:pt x="942" y="282"/>
                  </a:cubicBezTo>
                  <a:cubicBezTo>
                    <a:pt x="953" y="288"/>
                    <a:pt x="953" y="288"/>
                    <a:pt x="953" y="288"/>
                  </a:cubicBezTo>
                  <a:cubicBezTo>
                    <a:pt x="964" y="266"/>
                    <a:pt x="981" y="260"/>
                    <a:pt x="986" y="238"/>
                  </a:cubicBezTo>
                  <a:cubicBezTo>
                    <a:pt x="1003" y="194"/>
                    <a:pt x="997" y="155"/>
                    <a:pt x="1036" y="122"/>
                  </a:cubicBezTo>
                  <a:cubicBezTo>
                    <a:pt x="1041" y="138"/>
                    <a:pt x="1041" y="144"/>
                    <a:pt x="1041" y="160"/>
                  </a:cubicBezTo>
                  <a:cubicBezTo>
                    <a:pt x="1080" y="166"/>
                    <a:pt x="1108" y="177"/>
                    <a:pt x="1136" y="210"/>
                  </a:cubicBezTo>
                  <a:cubicBezTo>
                    <a:pt x="1141" y="221"/>
                    <a:pt x="1152" y="227"/>
                    <a:pt x="1163" y="244"/>
                  </a:cubicBezTo>
                  <a:cubicBezTo>
                    <a:pt x="1174" y="260"/>
                    <a:pt x="1169" y="282"/>
                    <a:pt x="1191" y="282"/>
                  </a:cubicBezTo>
                  <a:cubicBezTo>
                    <a:pt x="1202" y="282"/>
                    <a:pt x="1208" y="271"/>
                    <a:pt x="1224" y="271"/>
                  </a:cubicBezTo>
                  <a:cubicBezTo>
                    <a:pt x="1247" y="266"/>
                    <a:pt x="1258" y="266"/>
                    <a:pt x="1280" y="266"/>
                  </a:cubicBezTo>
                  <a:cubicBezTo>
                    <a:pt x="1280" y="244"/>
                    <a:pt x="1280" y="227"/>
                    <a:pt x="1296" y="210"/>
                  </a:cubicBezTo>
                  <a:cubicBezTo>
                    <a:pt x="1319" y="188"/>
                    <a:pt x="1352" y="199"/>
                    <a:pt x="1380" y="183"/>
                  </a:cubicBezTo>
                  <a:cubicBezTo>
                    <a:pt x="1380" y="238"/>
                    <a:pt x="1380" y="238"/>
                    <a:pt x="1380" y="238"/>
                  </a:cubicBezTo>
                  <a:cubicBezTo>
                    <a:pt x="1407" y="238"/>
                    <a:pt x="1424" y="232"/>
                    <a:pt x="1452" y="244"/>
                  </a:cubicBezTo>
                  <a:cubicBezTo>
                    <a:pt x="1485" y="249"/>
                    <a:pt x="1496" y="266"/>
                    <a:pt x="1524" y="271"/>
                  </a:cubicBezTo>
                  <a:cubicBezTo>
                    <a:pt x="1551" y="277"/>
                    <a:pt x="1562" y="277"/>
                    <a:pt x="1590" y="277"/>
                  </a:cubicBezTo>
                  <a:cubicBezTo>
                    <a:pt x="1607" y="277"/>
                    <a:pt x="1618" y="277"/>
                    <a:pt x="1634" y="266"/>
                  </a:cubicBezTo>
                  <a:cubicBezTo>
                    <a:pt x="1623" y="244"/>
                    <a:pt x="1623" y="244"/>
                    <a:pt x="1623" y="244"/>
                  </a:cubicBezTo>
                  <a:cubicBezTo>
                    <a:pt x="1623" y="232"/>
                    <a:pt x="1623" y="232"/>
                    <a:pt x="1623" y="232"/>
                  </a:cubicBezTo>
                  <a:cubicBezTo>
                    <a:pt x="1756" y="232"/>
                    <a:pt x="1756" y="232"/>
                    <a:pt x="1756" y="232"/>
                  </a:cubicBezTo>
                  <a:cubicBezTo>
                    <a:pt x="1784" y="232"/>
                    <a:pt x="1795" y="249"/>
                    <a:pt x="1806" y="277"/>
                  </a:cubicBezTo>
                  <a:cubicBezTo>
                    <a:pt x="1817" y="293"/>
                    <a:pt x="1839" y="288"/>
                    <a:pt x="1856" y="293"/>
                  </a:cubicBezTo>
                  <a:cubicBezTo>
                    <a:pt x="1889" y="299"/>
                    <a:pt x="1900" y="321"/>
                    <a:pt x="1928" y="338"/>
                  </a:cubicBezTo>
                  <a:cubicBezTo>
                    <a:pt x="1945" y="343"/>
                    <a:pt x="1956" y="343"/>
                    <a:pt x="1967" y="349"/>
                  </a:cubicBezTo>
                  <a:cubicBezTo>
                    <a:pt x="2011" y="377"/>
                    <a:pt x="2033" y="393"/>
                    <a:pt x="2083" y="410"/>
                  </a:cubicBezTo>
                  <a:cubicBezTo>
                    <a:pt x="2100" y="415"/>
                    <a:pt x="2111" y="415"/>
                    <a:pt x="2128" y="426"/>
                  </a:cubicBezTo>
                  <a:cubicBezTo>
                    <a:pt x="2144" y="443"/>
                    <a:pt x="2155" y="465"/>
                    <a:pt x="2178" y="465"/>
                  </a:cubicBezTo>
                  <a:cubicBezTo>
                    <a:pt x="2178" y="454"/>
                    <a:pt x="2178" y="449"/>
                    <a:pt x="2178" y="438"/>
                  </a:cubicBezTo>
                  <a:cubicBezTo>
                    <a:pt x="2178" y="404"/>
                    <a:pt x="2178" y="388"/>
                    <a:pt x="2194" y="360"/>
                  </a:cubicBezTo>
                  <a:cubicBezTo>
                    <a:pt x="2194" y="349"/>
                    <a:pt x="2200" y="343"/>
                    <a:pt x="2200" y="338"/>
                  </a:cubicBezTo>
                  <a:cubicBezTo>
                    <a:pt x="2200" y="316"/>
                    <a:pt x="2178" y="310"/>
                    <a:pt x="2172" y="293"/>
                  </a:cubicBezTo>
                  <a:cubicBezTo>
                    <a:pt x="2166" y="282"/>
                    <a:pt x="2166" y="271"/>
                    <a:pt x="2155" y="266"/>
                  </a:cubicBezTo>
                  <a:cubicBezTo>
                    <a:pt x="2144" y="260"/>
                    <a:pt x="2128" y="271"/>
                    <a:pt x="2117" y="260"/>
                  </a:cubicBezTo>
                  <a:cubicBezTo>
                    <a:pt x="2105" y="244"/>
                    <a:pt x="2100" y="227"/>
                    <a:pt x="2094" y="205"/>
                  </a:cubicBezTo>
                  <a:cubicBezTo>
                    <a:pt x="2089" y="183"/>
                    <a:pt x="2094" y="166"/>
                    <a:pt x="2078" y="144"/>
                  </a:cubicBezTo>
                  <a:cubicBezTo>
                    <a:pt x="2067" y="127"/>
                    <a:pt x="2045" y="133"/>
                    <a:pt x="2033" y="122"/>
                  </a:cubicBezTo>
                  <a:cubicBezTo>
                    <a:pt x="2017" y="111"/>
                    <a:pt x="2017" y="94"/>
                    <a:pt x="2006" y="83"/>
                  </a:cubicBezTo>
                  <a:cubicBezTo>
                    <a:pt x="1995" y="77"/>
                    <a:pt x="1989" y="83"/>
                    <a:pt x="1972" y="83"/>
                  </a:cubicBezTo>
                  <a:cubicBezTo>
                    <a:pt x="1873" y="94"/>
                    <a:pt x="1873" y="94"/>
                    <a:pt x="1873" y="94"/>
                  </a:cubicBezTo>
                  <a:cubicBezTo>
                    <a:pt x="1823" y="94"/>
                    <a:pt x="1801" y="66"/>
                    <a:pt x="1751" y="44"/>
                  </a:cubicBezTo>
                  <a:cubicBezTo>
                    <a:pt x="1745" y="39"/>
                    <a:pt x="1734" y="44"/>
                    <a:pt x="1723" y="39"/>
                  </a:cubicBezTo>
                  <a:cubicBezTo>
                    <a:pt x="1673" y="16"/>
                    <a:pt x="1646" y="5"/>
                    <a:pt x="1596" y="5"/>
                  </a:cubicBezTo>
                  <a:cubicBezTo>
                    <a:pt x="1579" y="5"/>
                    <a:pt x="1573" y="0"/>
                    <a:pt x="1562" y="5"/>
                  </a:cubicBezTo>
                  <a:cubicBezTo>
                    <a:pt x="1546" y="11"/>
                    <a:pt x="1546" y="27"/>
                    <a:pt x="1529" y="39"/>
                  </a:cubicBezTo>
                  <a:cubicBezTo>
                    <a:pt x="1513" y="55"/>
                    <a:pt x="1496" y="55"/>
                    <a:pt x="1474" y="61"/>
                  </a:cubicBezTo>
                  <a:cubicBezTo>
                    <a:pt x="1468" y="66"/>
                    <a:pt x="1468" y="72"/>
                    <a:pt x="1463" y="72"/>
                  </a:cubicBezTo>
                  <a:cubicBezTo>
                    <a:pt x="1429" y="72"/>
                    <a:pt x="1435" y="5"/>
                    <a:pt x="1402" y="5"/>
                  </a:cubicBezTo>
                  <a:cubicBezTo>
                    <a:pt x="1380" y="5"/>
                    <a:pt x="1368" y="33"/>
                    <a:pt x="1346" y="33"/>
                  </a:cubicBezTo>
                  <a:cubicBezTo>
                    <a:pt x="1313" y="33"/>
                    <a:pt x="1291" y="22"/>
                    <a:pt x="1258" y="22"/>
                  </a:cubicBezTo>
                  <a:cubicBezTo>
                    <a:pt x="1219" y="22"/>
                    <a:pt x="1219" y="22"/>
                    <a:pt x="1219" y="22"/>
                  </a:cubicBezTo>
                  <a:cubicBezTo>
                    <a:pt x="1191" y="22"/>
                    <a:pt x="1180" y="39"/>
                    <a:pt x="1152" y="39"/>
                  </a:cubicBezTo>
                  <a:cubicBezTo>
                    <a:pt x="1119" y="39"/>
                    <a:pt x="1102" y="27"/>
                    <a:pt x="1064" y="27"/>
                  </a:cubicBezTo>
                  <a:cubicBezTo>
                    <a:pt x="1053" y="27"/>
                    <a:pt x="1047" y="44"/>
                    <a:pt x="1036" y="55"/>
                  </a:cubicBezTo>
                  <a:cubicBezTo>
                    <a:pt x="1025" y="77"/>
                    <a:pt x="1014" y="88"/>
                    <a:pt x="1003" y="111"/>
                  </a:cubicBezTo>
                  <a:cubicBezTo>
                    <a:pt x="997" y="133"/>
                    <a:pt x="969" y="127"/>
                    <a:pt x="953" y="133"/>
                  </a:cubicBezTo>
                  <a:cubicBezTo>
                    <a:pt x="936" y="138"/>
                    <a:pt x="925" y="155"/>
                    <a:pt x="908" y="160"/>
                  </a:cubicBezTo>
                  <a:close/>
                  <a:moveTo>
                    <a:pt x="1252" y="310"/>
                  </a:moveTo>
                  <a:lnTo>
                    <a:pt x="1252" y="310"/>
                  </a:lnTo>
                  <a:cubicBezTo>
                    <a:pt x="1269" y="310"/>
                    <a:pt x="1280" y="316"/>
                    <a:pt x="1285" y="327"/>
                  </a:cubicBezTo>
                  <a:cubicBezTo>
                    <a:pt x="1274" y="338"/>
                    <a:pt x="1263" y="349"/>
                    <a:pt x="1247" y="349"/>
                  </a:cubicBezTo>
                  <a:cubicBezTo>
                    <a:pt x="1235" y="349"/>
                    <a:pt x="1235" y="338"/>
                    <a:pt x="1230" y="327"/>
                  </a:cubicBezTo>
                  <a:cubicBezTo>
                    <a:pt x="1224" y="321"/>
                    <a:pt x="1219" y="316"/>
                    <a:pt x="1219" y="310"/>
                  </a:cubicBezTo>
                  <a:cubicBezTo>
                    <a:pt x="1252" y="310"/>
                    <a:pt x="1252" y="310"/>
                    <a:pt x="1252" y="310"/>
                  </a:cubicBezTo>
                  <a:close/>
                  <a:moveTo>
                    <a:pt x="1163" y="310"/>
                  </a:moveTo>
                  <a:lnTo>
                    <a:pt x="1163" y="310"/>
                  </a:lnTo>
                  <a:cubicBezTo>
                    <a:pt x="1186" y="310"/>
                    <a:pt x="1197" y="316"/>
                    <a:pt x="1208" y="332"/>
                  </a:cubicBezTo>
                  <a:cubicBezTo>
                    <a:pt x="1208" y="349"/>
                    <a:pt x="1208" y="349"/>
                    <a:pt x="1208" y="349"/>
                  </a:cubicBezTo>
                  <a:cubicBezTo>
                    <a:pt x="1186" y="349"/>
                    <a:pt x="1169" y="360"/>
                    <a:pt x="1147" y="360"/>
                  </a:cubicBezTo>
                  <a:cubicBezTo>
                    <a:pt x="1147" y="338"/>
                    <a:pt x="1147" y="332"/>
                    <a:pt x="1147" y="310"/>
                  </a:cubicBezTo>
                  <a:cubicBezTo>
                    <a:pt x="1152" y="310"/>
                    <a:pt x="1158" y="310"/>
                    <a:pt x="1163" y="310"/>
                  </a:cubicBezTo>
                  <a:close/>
                  <a:moveTo>
                    <a:pt x="1064" y="321"/>
                  </a:moveTo>
                  <a:lnTo>
                    <a:pt x="1064" y="321"/>
                  </a:lnTo>
                  <a:cubicBezTo>
                    <a:pt x="1064" y="305"/>
                    <a:pt x="1086" y="288"/>
                    <a:pt x="1097" y="299"/>
                  </a:cubicBezTo>
                  <a:cubicBezTo>
                    <a:pt x="1108" y="305"/>
                    <a:pt x="1114" y="316"/>
                    <a:pt x="1114" y="327"/>
                  </a:cubicBezTo>
                  <a:cubicBezTo>
                    <a:pt x="1114" y="338"/>
                    <a:pt x="1108" y="354"/>
                    <a:pt x="1097" y="354"/>
                  </a:cubicBezTo>
                  <a:cubicBezTo>
                    <a:pt x="1080" y="354"/>
                    <a:pt x="1064" y="338"/>
                    <a:pt x="1064" y="321"/>
                  </a:cubicBezTo>
                  <a:close/>
                  <a:moveTo>
                    <a:pt x="831" y="183"/>
                  </a:moveTo>
                  <a:lnTo>
                    <a:pt x="831" y="183"/>
                  </a:lnTo>
                  <a:cubicBezTo>
                    <a:pt x="831" y="194"/>
                    <a:pt x="842" y="194"/>
                    <a:pt x="853" y="194"/>
                  </a:cubicBezTo>
                  <a:cubicBezTo>
                    <a:pt x="881" y="194"/>
                    <a:pt x="881" y="194"/>
                    <a:pt x="881" y="194"/>
                  </a:cubicBezTo>
                  <a:cubicBezTo>
                    <a:pt x="881" y="194"/>
                    <a:pt x="881" y="194"/>
                    <a:pt x="881" y="188"/>
                  </a:cubicBezTo>
                  <a:cubicBezTo>
                    <a:pt x="881" y="177"/>
                    <a:pt x="881" y="160"/>
                    <a:pt x="870" y="155"/>
                  </a:cubicBezTo>
                  <a:cubicBezTo>
                    <a:pt x="859" y="149"/>
                    <a:pt x="853" y="160"/>
                    <a:pt x="848" y="166"/>
                  </a:cubicBezTo>
                  <a:cubicBezTo>
                    <a:pt x="842" y="172"/>
                    <a:pt x="831" y="172"/>
                    <a:pt x="831" y="183"/>
                  </a:cubicBezTo>
                  <a:close/>
                  <a:moveTo>
                    <a:pt x="936" y="77"/>
                  </a:moveTo>
                  <a:lnTo>
                    <a:pt x="936" y="77"/>
                  </a:lnTo>
                  <a:cubicBezTo>
                    <a:pt x="936" y="66"/>
                    <a:pt x="942" y="66"/>
                    <a:pt x="947" y="61"/>
                  </a:cubicBezTo>
                  <a:cubicBezTo>
                    <a:pt x="953" y="55"/>
                    <a:pt x="958" y="39"/>
                    <a:pt x="969" y="44"/>
                  </a:cubicBezTo>
                  <a:cubicBezTo>
                    <a:pt x="975" y="44"/>
                    <a:pt x="981" y="55"/>
                    <a:pt x="981" y="61"/>
                  </a:cubicBezTo>
                  <a:cubicBezTo>
                    <a:pt x="981" y="77"/>
                    <a:pt x="975" y="88"/>
                    <a:pt x="964" y="88"/>
                  </a:cubicBezTo>
                  <a:cubicBezTo>
                    <a:pt x="953" y="88"/>
                    <a:pt x="936" y="88"/>
                    <a:pt x="936" y="77"/>
                  </a:cubicBezTo>
                  <a:close/>
                  <a:moveTo>
                    <a:pt x="748" y="216"/>
                  </a:moveTo>
                  <a:lnTo>
                    <a:pt x="748" y="216"/>
                  </a:lnTo>
                  <a:cubicBezTo>
                    <a:pt x="753" y="221"/>
                    <a:pt x="759" y="227"/>
                    <a:pt x="764" y="238"/>
                  </a:cubicBezTo>
                  <a:cubicBezTo>
                    <a:pt x="781" y="232"/>
                    <a:pt x="792" y="221"/>
                    <a:pt x="803" y="205"/>
                  </a:cubicBezTo>
                  <a:cubicBezTo>
                    <a:pt x="803" y="199"/>
                    <a:pt x="803" y="199"/>
                    <a:pt x="803" y="199"/>
                  </a:cubicBezTo>
                  <a:cubicBezTo>
                    <a:pt x="781" y="194"/>
                    <a:pt x="764" y="199"/>
                    <a:pt x="748" y="216"/>
                  </a:cubicBezTo>
                  <a:close/>
                  <a:moveTo>
                    <a:pt x="338" y="116"/>
                  </a:moveTo>
                  <a:lnTo>
                    <a:pt x="338" y="116"/>
                  </a:lnTo>
                  <a:cubicBezTo>
                    <a:pt x="299" y="116"/>
                    <a:pt x="277" y="133"/>
                    <a:pt x="238" y="144"/>
                  </a:cubicBezTo>
                  <a:cubicBezTo>
                    <a:pt x="227" y="144"/>
                    <a:pt x="221" y="160"/>
                    <a:pt x="205" y="160"/>
                  </a:cubicBezTo>
                  <a:cubicBezTo>
                    <a:pt x="188" y="160"/>
                    <a:pt x="188" y="133"/>
                    <a:pt x="166" y="133"/>
                  </a:cubicBezTo>
                  <a:cubicBezTo>
                    <a:pt x="160" y="133"/>
                    <a:pt x="155" y="144"/>
                    <a:pt x="149" y="149"/>
                  </a:cubicBezTo>
                  <a:cubicBezTo>
                    <a:pt x="144" y="166"/>
                    <a:pt x="127" y="172"/>
                    <a:pt x="127" y="188"/>
                  </a:cubicBezTo>
                  <a:cubicBezTo>
                    <a:pt x="127" y="216"/>
                    <a:pt x="138" y="238"/>
                    <a:pt x="149" y="266"/>
                  </a:cubicBezTo>
                  <a:cubicBezTo>
                    <a:pt x="149" y="277"/>
                    <a:pt x="166" y="271"/>
                    <a:pt x="171" y="282"/>
                  </a:cubicBezTo>
                  <a:cubicBezTo>
                    <a:pt x="188" y="293"/>
                    <a:pt x="183" y="321"/>
                    <a:pt x="194" y="343"/>
                  </a:cubicBezTo>
                  <a:cubicBezTo>
                    <a:pt x="199" y="354"/>
                    <a:pt x="221" y="349"/>
                    <a:pt x="232" y="354"/>
                  </a:cubicBezTo>
                  <a:cubicBezTo>
                    <a:pt x="260" y="360"/>
                    <a:pt x="277" y="377"/>
                    <a:pt x="293" y="404"/>
                  </a:cubicBezTo>
                  <a:cubicBezTo>
                    <a:pt x="316" y="426"/>
                    <a:pt x="338" y="432"/>
                    <a:pt x="365" y="438"/>
                  </a:cubicBezTo>
                  <a:cubicBezTo>
                    <a:pt x="393" y="443"/>
                    <a:pt x="404" y="454"/>
                    <a:pt x="426" y="454"/>
                  </a:cubicBezTo>
                  <a:cubicBezTo>
                    <a:pt x="471" y="454"/>
                    <a:pt x="471" y="454"/>
                    <a:pt x="471" y="454"/>
                  </a:cubicBezTo>
                  <a:cubicBezTo>
                    <a:pt x="487" y="454"/>
                    <a:pt x="493" y="449"/>
                    <a:pt x="504" y="438"/>
                  </a:cubicBezTo>
                  <a:cubicBezTo>
                    <a:pt x="509" y="426"/>
                    <a:pt x="515" y="426"/>
                    <a:pt x="526" y="421"/>
                  </a:cubicBezTo>
                  <a:cubicBezTo>
                    <a:pt x="543" y="404"/>
                    <a:pt x="548" y="382"/>
                    <a:pt x="576" y="377"/>
                  </a:cubicBezTo>
                  <a:cubicBezTo>
                    <a:pt x="598" y="371"/>
                    <a:pt x="620" y="377"/>
                    <a:pt x="637" y="360"/>
                  </a:cubicBezTo>
                  <a:cubicBezTo>
                    <a:pt x="648" y="349"/>
                    <a:pt x="648" y="338"/>
                    <a:pt x="648" y="321"/>
                  </a:cubicBezTo>
                  <a:cubicBezTo>
                    <a:pt x="648" y="288"/>
                    <a:pt x="642" y="266"/>
                    <a:pt x="637" y="232"/>
                  </a:cubicBezTo>
                  <a:cubicBezTo>
                    <a:pt x="620" y="232"/>
                    <a:pt x="609" y="244"/>
                    <a:pt x="593" y="244"/>
                  </a:cubicBezTo>
                  <a:cubicBezTo>
                    <a:pt x="582" y="244"/>
                    <a:pt x="570" y="227"/>
                    <a:pt x="570" y="216"/>
                  </a:cubicBezTo>
                  <a:cubicBezTo>
                    <a:pt x="570" y="199"/>
                    <a:pt x="570" y="199"/>
                    <a:pt x="570" y="199"/>
                  </a:cubicBezTo>
                  <a:cubicBezTo>
                    <a:pt x="582" y="199"/>
                    <a:pt x="587" y="199"/>
                    <a:pt x="598" y="194"/>
                  </a:cubicBezTo>
                  <a:cubicBezTo>
                    <a:pt x="587" y="166"/>
                    <a:pt x="559" y="160"/>
                    <a:pt x="532" y="155"/>
                  </a:cubicBezTo>
                  <a:cubicBezTo>
                    <a:pt x="509" y="149"/>
                    <a:pt x="498" y="144"/>
                    <a:pt x="487" y="127"/>
                  </a:cubicBezTo>
                  <a:cubicBezTo>
                    <a:pt x="476" y="122"/>
                    <a:pt x="476" y="111"/>
                    <a:pt x="465" y="111"/>
                  </a:cubicBezTo>
                  <a:cubicBezTo>
                    <a:pt x="432" y="111"/>
                    <a:pt x="415" y="127"/>
                    <a:pt x="382" y="127"/>
                  </a:cubicBezTo>
                  <a:cubicBezTo>
                    <a:pt x="365" y="127"/>
                    <a:pt x="354" y="122"/>
                    <a:pt x="338" y="116"/>
                  </a:cubicBezTo>
                  <a:close/>
                  <a:moveTo>
                    <a:pt x="598" y="460"/>
                  </a:moveTo>
                  <a:lnTo>
                    <a:pt x="598" y="460"/>
                  </a:lnTo>
                  <a:cubicBezTo>
                    <a:pt x="609" y="449"/>
                    <a:pt x="609" y="426"/>
                    <a:pt x="626" y="426"/>
                  </a:cubicBezTo>
                  <a:cubicBezTo>
                    <a:pt x="637" y="426"/>
                    <a:pt x="637" y="438"/>
                    <a:pt x="642" y="449"/>
                  </a:cubicBezTo>
                  <a:cubicBezTo>
                    <a:pt x="648" y="454"/>
                    <a:pt x="654" y="454"/>
                    <a:pt x="654" y="460"/>
                  </a:cubicBezTo>
                  <a:cubicBezTo>
                    <a:pt x="654" y="465"/>
                    <a:pt x="648" y="465"/>
                    <a:pt x="648" y="471"/>
                  </a:cubicBezTo>
                  <a:cubicBezTo>
                    <a:pt x="626" y="465"/>
                    <a:pt x="615" y="465"/>
                    <a:pt x="598" y="460"/>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5" name="Freeform 101"/>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926 w 1193"/>
                <a:gd name="T33" fmla="*/ 676 h 1226"/>
                <a:gd name="T34" fmla="*/ 1003 w 1193"/>
                <a:gd name="T35" fmla="*/ 809 h 1226"/>
                <a:gd name="T36" fmla="*/ 1014 w 1193"/>
                <a:gd name="T37" fmla="*/ 853 h 1226"/>
                <a:gd name="T38" fmla="*/ 948 w 1193"/>
                <a:gd name="T39" fmla="*/ 826 h 1226"/>
                <a:gd name="T40" fmla="*/ 909 w 1193"/>
                <a:gd name="T41" fmla="*/ 992 h 1226"/>
                <a:gd name="T42" fmla="*/ 970 w 1193"/>
                <a:gd name="T43" fmla="*/ 1014 h 1226"/>
                <a:gd name="T44" fmla="*/ 931 w 1193"/>
                <a:gd name="T45" fmla="*/ 1103 h 1226"/>
                <a:gd name="T46" fmla="*/ 870 w 1193"/>
                <a:gd name="T47" fmla="*/ 1147 h 1226"/>
                <a:gd name="T48" fmla="*/ 809 w 1193"/>
                <a:gd name="T49" fmla="*/ 1202 h 1226"/>
                <a:gd name="T50" fmla="*/ 732 w 1193"/>
                <a:gd name="T51" fmla="*/ 1158 h 1226"/>
                <a:gd name="T52" fmla="*/ 831 w 1193"/>
                <a:gd name="T53" fmla="*/ 1020 h 1226"/>
                <a:gd name="T54" fmla="*/ 826 w 1193"/>
                <a:gd name="T55" fmla="*/ 953 h 1226"/>
                <a:gd name="T56" fmla="*/ 859 w 1193"/>
                <a:gd name="T57" fmla="*/ 82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660 w 1193"/>
                <a:gd name="T69" fmla="*/ 122 h 1226"/>
                <a:gd name="T70" fmla="*/ 621 w 1193"/>
                <a:gd name="T71" fmla="*/ 205 h 1226"/>
                <a:gd name="T72" fmla="*/ 593 w 1193"/>
                <a:gd name="T73" fmla="*/ 227 h 1226"/>
                <a:gd name="T74" fmla="*/ 698 w 1193"/>
                <a:gd name="T75" fmla="*/ 415 h 1226"/>
                <a:gd name="T76" fmla="*/ 870 w 1193"/>
                <a:gd name="T77" fmla="*/ 593 h 1226"/>
                <a:gd name="T78" fmla="*/ 765 w 1193"/>
                <a:gd name="T79" fmla="*/ 681 h 1226"/>
                <a:gd name="T80" fmla="*/ 554 w 1193"/>
                <a:gd name="T81" fmla="*/ 720 h 1226"/>
                <a:gd name="T82" fmla="*/ 543 w 1193"/>
                <a:gd name="T83" fmla="*/ 848 h 1226"/>
                <a:gd name="T84" fmla="*/ 366 w 1193"/>
                <a:gd name="T85" fmla="*/ 859 h 1226"/>
                <a:gd name="T86" fmla="*/ 272 w 1193"/>
                <a:gd name="T87" fmla="*/ 787 h 1226"/>
                <a:gd name="T88" fmla="*/ 283 w 1193"/>
                <a:gd name="T89" fmla="*/ 609 h 1226"/>
                <a:gd name="T90" fmla="*/ 305 w 1193"/>
                <a:gd name="T91" fmla="*/ 526 h 1226"/>
                <a:gd name="T92" fmla="*/ 172 w 1193"/>
                <a:gd name="T93" fmla="*/ 454 h 1226"/>
                <a:gd name="T94" fmla="*/ 39 w 1193"/>
                <a:gd name="T95" fmla="*/ 227 h 1226"/>
                <a:gd name="T96" fmla="*/ 94 w 1193"/>
                <a:gd name="T97" fmla="*/ 100 h 1226"/>
                <a:gd name="T98" fmla="*/ 355 w 1193"/>
                <a:gd name="T99" fmla="*/ 66 h 1226"/>
                <a:gd name="T100" fmla="*/ 249 w 1193"/>
                <a:gd name="T101" fmla="*/ 55 h 1226"/>
                <a:gd name="T102" fmla="*/ 94 w 1193"/>
                <a:gd name="T103" fmla="*/ 28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737"/>
                    <a:pt x="881" y="698"/>
                    <a:pt x="926" y="676"/>
                  </a:cubicBezTo>
                  <a:cubicBezTo>
                    <a:pt x="942" y="665"/>
                    <a:pt x="948" y="698"/>
                    <a:pt x="964" y="715"/>
                  </a:cubicBezTo>
                  <a:cubicBezTo>
                    <a:pt x="975" y="731"/>
                    <a:pt x="998" y="737"/>
                    <a:pt x="998" y="759"/>
                  </a:cubicBezTo>
                  <a:cubicBezTo>
                    <a:pt x="998" y="776"/>
                    <a:pt x="992" y="787"/>
                    <a:pt x="1003" y="809"/>
                  </a:cubicBezTo>
                  <a:cubicBezTo>
                    <a:pt x="1009" y="820"/>
                    <a:pt x="1020" y="826"/>
                    <a:pt x="1020" y="842"/>
                  </a:cubicBezTo>
                  <a:lnTo>
                    <a:pt x="1020" y="848"/>
                  </a:lnTo>
                  <a:cubicBezTo>
                    <a:pt x="1014" y="853"/>
                    <a:pt x="1014" y="853"/>
                    <a:pt x="1014" y="853"/>
                  </a:cubicBezTo>
                  <a:cubicBezTo>
                    <a:pt x="998" y="842"/>
                    <a:pt x="998" y="814"/>
                    <a:pt x="981" y="814"/>
                  </a:cubicBezTo>
                  <a:cubicBezTo>
                    <a:pt x="970" y="814"/>
                    <a:pt x="970" y="831"/>
                    <a:pt x="964" y="831"/>
                  </a:cubicBezTo>
                  <a:cubicBezTo>
                    <a:pt x="959" y="831"/>
                    <a:pt x="953" y="826"/>
                    <a:pt x="948" y="826"/>
                  </a:cubicBezTo>
                  <a:cubicBezTo>
                    <a:pt x="926" y="826"/>
                    <a:pt x="931" y="853"/>
                    <a:pt x="926" y="875"/>
                  </a:cubicBezTo>
                  <a:cubicBezTo>
                    <a:pt x="926" y="903"/>
                    <a:pt x="909" y="914"/>
                    <a:pt x="909" y="942"/>
                  </a:cubicBezTo>
                  <a:cubicBezTo>
                    <a:pt x="909" y="959"/>
                    <a:pt x="909" y="975"/>
                    <a:pt x="909" y="992"/>
                  </a:cubicBezTo>
                  <a:cubicBezTo>
                    <a:pt x="926" y="992"/>
                    <a:pt x="926" y="992"/>
                    <a:pt x="926" y="992"/>
                  </a:cubicBezTo>
                  <a:cubicBezTo>
                    <a:pt x="931" y="992"/>
                    <a:pt x="937" y="992"/>
                    <a:pt x="942" y="992"/>
                  </a:cubicBezTo>
                  <a:cubicBezTo>
                    <a:pt x="959" y="992"/>
                    <a:pt x="964" y="1003"/>
                    <a:pt x="970" y="1014"/>
                  </a:cubicBezTo>
                  <a:cubicBezTo>
                    <a:pt x="981" y="1031"/>
                    <a:pt x="998" y="1036"/>
                    <a:pt x="998" y="1053"/>
                  </a:cubicBezTo>
                  <a:cubicBezTo>
                    <a:pt x="998" y="1069"/>
                    <a:pt x="975" y="1075"/>
                    <a:pt x="959" y="1086"/>
                  </a:cubicBezTo>
                  <a:cubicBezTo>
                    <a:pt x="948" y="1086"/>
                    <a:pt x="942" y="1103"/>
                    <a:pt x="931" y="1103"/>
                  </a:cubicBezTo>
                  <a:cubicBezTo>
                    <a:pt x="926" y="1103"/>
                    <a:pt x="926" y="1097"/>
                    <a:pt x="920" y="1092"/>
                  </a:cubicBezTo>
                  <a:cubicBezTo>
                    <a:pt x="865" y="1130"/>
                    <a:pt x="865" y="1130"/>
                    <a:pt x="865" y="1130"/>
                  </a:cubicBezTo>
                  <a:cubicBezTo>
                    <a:pt x="865" y="1136"/>
                    <a:pt x="870" y="1141"/>
                    <a:pt x="870" y="1147"/>
                  </a:cubicBezTo>
                  <a:cubicBezTo>
                    <a:pt x="870" y="1164"/>
                    <a:pt x="865" y="1169"/>
                    <a:pt x="865" y="1186"/>
                  </a:cubicBezTo>
                  <a:cubicBezTo>
                    <a:pt x="865" y="1202"/>
                    <a:pt x="859" y="1219"/>
                    <a:pt x="842" y="1219"/>
                  </a:cubicBezTo>
                  <a:cubicBezTo>
                    <a:pt x="826" y="1219"/>
                    <a:pt x="820" y="1213"/>
                    <a:pt x="809" y="1202"/>
                  </a:cubicBezTo>
                  <a:cubicBezTo>
                    <a:pt x="798" y="1208"/>
                    <a:pt x="793" y="1225"/>
                    <a:pt x="776" y="1225"/>
                  </a:cubicBezTo>
                  <a:cubicBezTo>
                    <a:pt x="765" y="1225"/>
                    <a:pt x="765" y="1213"/>
                    <a:pt x="759" y="1202"/>
                  </a:cubicBezTo>
                  <a:cubicBezTo>
                    <a:pt x="743" y="1186"/>
                    <a:pt x="732" y="1180"/>
                    <a:pt x="732" y="1158"/>
                  </a:cubicBezTo>
                  <a:cubicBezTo>
                    <a:pt x="732" y="1136"/>
                    <a:pt x="754" y="1125"/>
                    <a:pt x="770" y="1108"/>
                  </a:cubicBezTo>
                  <a:cubicBezTo>
                    <a:pt x="781" y="1092"/>
                    <a:pt x="787" y="1075"/>
                    <a:pt x="798" y="1058"/>
                  </a:cubicBezTo>
                  <a:cubicBezTo>
                    <a:pt x="809" y="1042"/>
                    <a:pt x="820" y="1036"/>
                    <a:pt x="831" y="1020"/>
                  </a:cubicBezTo>
                  <a:cubicBezTo>
                    <a:pt x="826" y="1020"/>
                    <a:pt x="815" y="1020"/>
                    <a:pt x="815" y="1014"/>
                  </a:cubicBezTo>
                  <a:cubicBezTo>
                    <a:pt x="815" y="997"/>
                    <a:pt x="831" y="992"/>
                    <a:pt x="831" y="975"/>
                  </a:cubicBezTo>
                  <a:cubicBezTo>
                    <a:pt x="831" y="964"/>
                    <a:pt x="826" y="959"/>
                    <a:pt x="826" y="953"/>
                  </a:cubicBezTo>
                  <a:cubicBezTo>
                    <a:pt x="826" y="942"/>
                    <a:pt x="837" y="936"/>
                    <a:pt x="837" y="925"/>
                  </a:cubicBezTo>
                  <a:cubicBezTo>
                    <a:pt x="848" y="909"/>
                    <a:pt x="837" y="898"/>
                    <a:pt x="842" y="881"/>
                  </a:cubicBezTo>
                  <a:cubicBezTo>
                    <a:pt x="848" y="859"/>
                    <a:pt x="859" y="848"/>
                    <a:pt x="859" y="826"/>
                  </a:cubicBezTo>
                  <a:cubicBezTo>
                    <a:pt x="859" y="787"/>
                    <a:pt x="859" y="78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cubicBezTo>
                    <a:pt x="355" y="66"/>
                    <a:pt x="355" y="66"/>
                    <a:pt x="355" y="66"/>
                  </a:cubicBezTo>
                  <a:close/>
                  <a:moveTo>
                    <a:pt x="94" y="28"/>
                  </a:moveTo>
                  <a:lnTo>
                    <a:pt x="94" y="28"/>
                  </a:lnTo>
                  <a:cubicBezTo>
                    <a:pt x="621" y="116"/>
                    <a:pt x="621" y="116"/>
                    <a:pt x="621" y="116"/>
                  </a:cubicBezTo>
                  <a:cubicBezTo>
                    <a:pt x="637" y="122"/>
                    <a:pt x="643" y="116"/>
                    <a:pt x="660" y="122"/>
                  </a:cubicBezTo>
                  <a:cubicBezTo>
                    <a:pt x="676" y="122"/>
                    <a:pt x="676" y="144"/>
                    <a:pt x="676" y="161"/>
                  </a:cubicBezTo>
                  <a:cubicBezTo>
                    <a:pt x="676" y="177"/>
                    <a:pt x="660" y="183"/>
                    <a:pt x="643" y="194"/>
                  </a:cubicBezTo>
                  <a:cubicBezTo>
                    <a:pt x="632" y="194"/>
                    <a:pt x="621" y="199"/>
                    <a:pt x="621" y="205"/>
                  </a:cubicBezTo>
                  <a:cubicBezTo>
                    <a:pt x="621" y="210"/>
                    <a:pt x="665" y="288"/>
                    <a:pt x="626" y="244"/>
                  </a:cubicBezTo>
                  <a:cubicBezTo>
                    <a:pt x="621" y="238"/>
                    <a:pt x="615" y="227"/>
                    <a:pt x="604" y="227"/>
                  </a:cubicBezTo>
                  <a:cubicBezTo>
                    <a:pt x="604" y="227"/>
                    <a:pt x="599" y="227"/>
                    <a:pt x="593" y="227"/>
                  </a:cubicBezTo>
                  <a:cubicBezTo>
                    <a:pt x="599" y="249"/>
                    <a:pt x="604" y="260"/>
                    <a:pt x="604" y="282"/>
                  </a:cubicBezTo>
                  <a:cubicBezTo>
                    <a:pt x="604" y="299"/>
                    <a:pt x="582" y="305"/>
                    <a:pt x="582" y="321"/>
                  </a:cubicBezTo>
                  <a:cubicBezTo>
                    <a:pt x="582" y="377"/>
                    <a:pt x="676" y="360"/>
                    <a:pt x="698" y="415"/>
                  </a:cubicBezTo>
                  <a:cubicBezTo>
                    <a:pt x="720" y="449"/>
                    <a:pt x="748" y="460"/>
                    <a:pt x="765" y="499"/>
                  </a:cubicBezTo>
                  <a:cubicBezTo>
                    <a:pt x="770" y="521"/>
                    <a:pt x="781" y="548"/>
                    <a:pt x="809" y="548"/>
                  </a:cubicBezTo>
                  <a:cubicBezTo>
                    <a:pt x="848" y="548"/>
                    <a:pt x="870" y="515"/>
                    <a:pt x="870" y="593"/>
                  </a:cubicBezTo>
                  <a:cubicBezTo>
                    <a:pt x="870" y="742"/>
                    <a:pt x="804" y="609"/>
                    <a:pt x="804" y="693"/>
                  </a:cubicBezTo>
                  <a:cubicBezTo>
                    <a:pt x="804" y="704"/>
                    <a:pt x="804" y="715"/>
                    <a:pt x="793" y="715"/>
                  </a:cubicBezTo>
                  <a:cubicBezTo>
                    <a:pt x="776" y="715"/>
                    <a:pt x="781" y="687"/>
                    <a:pt x="765" y="681"/>
                  </a:cubicBezTo>
                  <a:cubicBezTo>
                    <a:pt x="748" y="676"/>
                    <a:pt x="737" y="681"/>
                    <a:pt x="720" y="681"/>
                  </a:cubicBezTo>
                  <a:cubicBezTo>
                    <a:pt x="676" y="681"/>
                    <a:pt x="648" y="698"/>
                    <a:pt x="599" y="709"/>
                  </a:cubicBezTo>
                  <a:cubicBezTo>
                    <a:pt x="582" y="715"/>
                    <a:pt x="571" y="715"/>
                    <a:pt x="554" y="720"/>
                  </a:cubicBezTo>
                  <a:cubicBezTo>
                    <a:pt x="543" y="726"/>
                    <a:pt x="543" y="737"/>
                    <a:pt x="532" y="742"/>
                  </a:cubicBezTo>
                  <a:cubicBezTo>
                    <a:pt x="515" y="759"/>
                    <a:pt x="504" y="770"/>
                    <a:pt x="504" y="792"/>
                  </a:cubicBezTo>
                  <a:cubicBezTo>
                    <a:pt x="504" y="820"/>
                    <a:pt x="527" y="831"/>
                    <a:pt x="543" y="848"/>
                  </a:cubicBezTo>
                  <a:cubicBezTo>
                    <a:pt x="521" y="859"/>
                    <a:pt x="504" y="859"/>
                    <a:pt x="477" y="859"/>
                  </a:cubicBezTo>
                  <a:cubicBezTo>
                    <a:pt x="449" y="859"/>
                    <a:pt x="432" y="853"/>
                    <a:pt x="405" y="853"/>
                  </a:cubicBezTo>
                  <a:cubicBezTo>
                    <a:pt x="388" y="853"/>
                    <a:pt x="382" y="859"/>
                    <a:pt x="366" y="859"/>
                  </a:cubicBezTo>
                  <a:cubicBezTo>
                    <a:pt x="349" y="859"/>
                    <a:pt x="344" y="837"/>
                    <a:pt x="327" y="831"/>
                  </a:cubicBezTo>
                  <a:cubicBezTo>
                    <a:pt x="310" y="826"/>
                    <a:pt x="294" y="837"/>
                    <a:pt x="283" y="826"/>
                  </a:cubicBezTo>
                  <a:cubicBezTo>
                    <a:pt x="272" y="814"/>
                    <a:pt x="272" y="803"/>
                    <a:pt x="272" y="787"/>
                  </a:cubicBezTo>
                  <a:cubicBezTo>
                    <a:pt x="266" y="770"/>
                    <a:pt x="266" y="765"/>
                    <a:pt x="266" y="748"/>
                  </a:cubicBezTo>
                  <a:cubicBezTo>
                    <a:pt x="266" y="709"/>
                    <a:pt x="283" y="693"/>
                    <a:pt x="283" y="654"/>
                  </a:cubicBezTo>
                  <a:cubicBezTo>
                    <a:pt x="283" y="609"/>
                    <a:pt x="283" y="609"/>
                    <a:pt x="283" y="609"/>
                  </a:cubicBezTo>
                  <a:cubicBezTo>
                    <a:pt x="310" y="609"/>
                    <a:pt x="321" y="593"/>
                    <a:pt x="333" y="571"/>
                  </a:cubicBezTo>
                  <a:cubicBezTo>
                    <a:pt x="338" y="560"/>
                    <a:pt x="344" y="554"/>
                    <a:pt x="344" y="543"/>
                  </a:cubicBezTo>
                  <a:cubicBezTo>
                    <a:pt x="344" y="526"/>
                    <a:pt x="321" y="532"/>
                    <a:pt x="305" y="526"/>
                  </a:cubicBezTo>
                  <a:cubicBezTo>
                    <a:pt x="288" y="526"/>
                    <a:pt x="272" y="521"/>
                    <a:pt x="261" y="510"/>
                  </a:cubicBezTo>
                  <a:cubicBezTo>
                    <a:pt x="244" y="493"/>
                    <a:pt x="233" y="482"/>
                    <a:pt x="216" y="476"/>
                  </a:cubicBezTo>
                  <a:cubicBezTo>
                    <a:pt x="194" y="471"/>
                    <a:pt x="177" y="471"/>
                    <a:pt x="172" y="454"/>
                  </a:cubicBezTo>
                  <a:cubicBezTo>
                    <a:pt x="155" y="388"/>
                    <a:pt x="94" y="382"/>
                    <a:pt x="39" y="338"/>
                  </a:cubicBezTo>
                  <a:cubicBezTo>
                    <a:pt x="22" y="327"/>
                    <a:pt x="0" y="321"/>
                    <a:pt x="0" y="299"/>
                  </a:cubicBezTo>
                  <a:cubicBezTo>
                    <a:pt x="0" y="266"/>
                    <a:pt x="22" y="255"/>
                    <a:pt x="39" y="227"/>
                  </a:cubicBezTo>
                  <a:cubicBezTo>
                    <a:pt x="50" y="210"/>
                    <a:pt x="50" y="194"/>
                    <a:pt x="67" y="183"/>
                  </a:cubicBezTo>
                  <a:cubicBezTo>
                    <a:pt x="78" y="172"/>
                    <a:pt x="94" y="166"/>
                    <a:pt x="94" y="149"/>
                  </a:cubicBezTo>
                  <a:cubicBezTo>
                    <a:pt x="94" y="100"/>
                    <a:pt x="94" y="100"/>
                    <a:pt x="94" y="100"/>
                  </a:cubicBezTo>
                  <a:cubicBezTo>
                    <a:pt x="94" y="83"/>
                    <a:pt x="100" y="72"/>
                    <a:pt x="100" y="55"/>
                  </a:cubicBezTo>
                  <a:cubicBezTo>
                    <a:pt x="100" y="44"/>
                    <a:pt x="100" y="39"/>
                    <a:pt x="94" y="28"/>
                  </a:cubicBezTo>
                  <a:cubicBezTo>
                    <a:pt x="355" y="66"/>
                    <a:pt x="355" y="66"/>
                    <a:pt x="355" y="66"/>
                  </a:cubicBezTo>
                  <a:cubicBezTo>
                    <a:pt x="344" y="66"/>
                    <a:pt x="338" y="72"/>
                    <a:pt x="327" y="72"/>
                  </a:cubicBezTo>
                  <a:cubicBezTo>
                    <a:pt x="283" y="72"/>
                    <a:pt x="283" y="72"/>
                    <a:pt x="283" y="72"/>
                  </a:cubicBezTo>
                  <a:cubicBezTo>
                    <a:pt x="266" y="72"/>
                    <a:pt x="261" y="66"/>
                    <a:pt x="249" y="55"/>
                  </a:cubicBezTo>
                  <a:cubicBezTo>
                    <a:pt x="238" y="55"/>
                    <a:pt x="233" y="55"/>
                    <a:pt x="222" y="50"/>
                  </a:cubicBezTo>
                  <a:cubicBezTo>
                    <a:pt x="205" y="28"/>
                    <a:pt x="200" y="0"/>
                    <a:pt x="172" y="0"/>
                  </a:cubicBezTo>
                  <a:cubicBezTo>
                    <a:pt x="139" y="0"/>
                    <a:pt x="128" y="11"/>
                    <a:pt x="94" y="28"/>
                  </a:cubicBezTo>
                  <a:close/>
                </a:path>
              </a:pathLst>
            </a:custGeom>
            <a:grpFill/>
            <a:ln w="9525" cap="flat">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6" name="Freeform 102"/>
            <p:cNvSpPr>
              <a:spLocks noChangeArrowheads="1"/>
            </p:cNvSpPr>
            <p:nvPr/>
          </p:nvSpPr>
          <p:spPr bwMode="auto">
            <a:xfrm>
              <a:off x="20679016" y="3935414"/>
              <a:ext cx="430184" cy="441325"/>
            </a:xfrm>
            <a:custGeom>
              <a:avLst/>
              <a:gdLst>
                <a:gd name="T0" fmla="*/ 909 w 1193"/>
                <a:gd name="T1" fmla="*/ 510 h 1226"/>
                <a:gd name="T2" fmla="*/ 970 w 1193"/>
                <a:gd name="T3" fmla="*/ 609 h 1226"/>
                <a:gd name="T4" fmla="*/ 964 w 1193"/>
                <a:gd name="T5" fmla="*/ 510 h 1226"/>
                <a:gd name="T6" fmla="*/ 443 w 1193"/>
                <a:gd name="T7" fmla="*/ 964 h 1226"/>
                <a:gd name="T8" fmla="*/ 399 w 1193"/>
                <a:gd name="T9" fmla="*/ 1031 h 1226"/>
                <a:gd name="T10" fmla="*/ 443 w 1193"/>
                <a:gd name="T11" fmla="*/ 1097 h 1226"/>
                <a:gd name="T12" fmla="*/ 499 w 1193"/>
                <a:gd name="T13" fmla="*/ 1075 h 1226"/>
                <a:gd name="T14" fmla="*/ 482 w 1193"/>
                <a:gd name="T15" fmla="*/ 975 h 1226"/>
                <a:gd name="T16" fmla="*/ 632 w 1193"/>
                <a:gd name="T17" fmla="*/ 875 h 1226"/>
                <a:gd name="T18" fmla="*/ 615 w 1193"/>
                <a:gd name="T19" fmla="*/ 1036 h 1226"/>
                <a:gd name="T20" fmla="*/ 637 w 1193"/>
                <a:gd name="T21" fmla="*/ 1086 h 1226"/>
                <a:gd name="T22" fmla="*/ 720 w 1193"/>
                <a:gd name="T23" fmla="*/ 1097 h 1226"/>
                <a:gd name="T24" fmla="*/ 754 w 1193"/>
                <a:gd name="T25" fmla="*/ 1031 h 1226"/>
                <a:gd name="T26" fmla="*/ 820 w 1193"/>
                <a:gd name="T27" fmla="*/ 892 h 1226"/>
                <a:gd name="T28" fmla="*/ 765 w 1193"/>
                <a:gd name="T29" fmla="*/ 781 h 1226"/>
                <a:gd name="T30" fmla="*/ 632 w 1193"/>
                <a:gd name="T31" fmla="*/ 875 h 1226"/>
                <a:gd name="T32" fmla="*/ 859 w 1193"/>
                <a:gd name="T33" fmla="*/ 826 h 1226"/>
                <a:gd name="T34" fmla="*/ 826 w 1193"/>
                <a:gd name="T35" fmla="*/ 953 h 1226"/>
                <a:gd name="T36" fmla="*/ 831 w 1193"/>
                <a:gd name="T37" fmla="*/ 1020 h 1226"/>
                <a:gd name="T38" fmla="*/ 732 w 1193"/>
                <a:gd name="T39" fmla="*/ 1158 h 1226"/>
                <a:gd name="T40" fmla="*/ 809 w 1193"/>
                <a:gd name="T41" fmla="*/ 1202 h 1226"/>
                <a:gd name="T42" fmla="*/ 870 w 1193"/>
                <a:gd name="T43" fmla="*/ 1147 h 1226"/>
                <a:gd name="T44" fmla="*/ 931 w 1193"/>
                <a:gd name="T45" fmla="*/ 1103 h 1226"/>
                <a:gd name="T46" fmla="*/ 970 w 1193"/>
                <a:gd name="T47" fmla="*/ 1014 h 1226"/>
                <a:gd name="T48" fmla="*/ 909 w 1193"/>
                <a:gd name="T49" fmla="*/ 992 h 1226"/>
                <a:gd name="T50" fmla="*/ 948 w 1193"/>
                <a:gd name="T51" fmla="*/ 826 h 1226"/>
                <a:gd name="T52" fmla="*/ 1014 w 1193"/>
                <a:gd name="T53" fmla="*/ 853 h 1226"/>
                <a:gd name="T54" fmla="*/ 1003 w 1193"/>
                <a:gd name="T55" fmla="*/ 809 h 1226"/>
                <a:gd name="T56" fmla="*/ 926 w 1193"/>
                <a:gd name="T57" fmla="*/ 676 h 1226"/>
                <a:gd name="T58" fmla="*/ 1136 w 1193"/>
                <a:gd name="T59" fmla="*/ 1047 h 1226"/>
                <a:gd name="T60" fmla="*/ 1192 w 1193"/>
                <a:gd name="T61" fmla="*/ 1064 h 1226"/>
                <a:gd name="T62" fmla="*/ 355 w 1193"/>
                <a:gd name="T63" fmla="*/ 66 h 1226"/>
                <a:gd name="T64" fmla="*/ 604 w 1193"/>
                <a:gd name="T65" fmla="*/ 127 h 1226"/>
                <a:gd name="T66" fmla="*/ 94 w 1193"/>
                <a:gd name="T67" fmla="*/ 28 h 1226"/>
                <a:gd name="T68" fmla="*/ 249 w 1193"/>
                <a:gd name="T69" fmla="*/ 55 h 1226"/>
                <a:gd name="T70" fmla="*/ 355 w 1193"/>
                <a:gd name="T71" fmla="*/ 66 h 1226"/>
                <a:gd name="T72" fmla="*/ 94 w 1193"/>
                <a:gd name="T73" fmla="*/ 100 h 1226"/>
                <a:gd name="T74" fmla="*/ 39 w 1193"/>
                <a:gd name="T75" fmla="*/ 227 h 1226"/>
                <a:gd name="T76" fmla="*/ 172 w 1193"/>
                <a:gd name="T77" fmla="*/ 454 h 1226"/>
                <a:gd name="T78" fmla="*/ 305 w 1193"/>
                <a:gd name="T79" fmla="*/ 526 h 1226"/>
                <a:gd name="T80" fmla="*/ 283 w 1193"/>
                <a:gd name="T81" fmla="*/ 609 h 1226"/>
                <a:gd name="T82" fmla="*/ 272 w 1193"/>
                <a:gd name="T83" fmla="*/ 787 h 1226"/>
                <a:gd name="T84" fmla="*/ 366 w 1193"/>
                <a:gd name="T85" fmla="*/ 859 h 1226"/>
                <a:gd name="T86" fmla="*/ 543 w 1193"/>
                <a:gd name="T87" fmla="*/ 848 h 1226"/>
                <a:gd name="T88" fmla="*/ 554 w 1193"/>
                <a:gd name="T89" fmla="*/ 720 h 1226"/>
                <a:gd name="T90" fmla="*/ 765 w 1193"/>
                <a:gd name="T91" fmla="*/ 681 h 1226"/>
                <a:gd name="T92" fmla="*/ 870 w 1193"/>
                <a:gd name="T93" fmla="*/ 593 h 1226"/>
                <a:gd name="T94" fmla="*/ 698 w 1193"/>
                <a:gd name="T95" fmla="*/ 415 h 1226"/>
                <a:gd name="T96" fmla="*/ 593 w 1193"/>
                <a:gd name="T97" fmla="*/ 227 h 1226"/>
                <a:gd name="T98" fmla="*/ 621 w 1193"/>
                <a:gd name="T99" fmla="*/ 205 h 1226"/>
                <a:gd name="T100" fmla="*/ 660 w 1193"/>
                <a:gd name="T101" fmla="*/ 122 h 1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93" h="1226">
                  <a:moveTo>
                    <a:pt x="926" y="499"/>
                  </a:moveTo>
                  <a:lnTo>
                    <a:pt x="926" y="499"/>
                  </a:lnTo>
                  <a:cubicBezTo>
                    <a:pt x="920" y="499"/>
                    <a:pt x="920" y="504"/>
                    <a:pt x="909" y="510"/>
                  </a:cubicBezTo>
                  <a:cubicBezTo>
                    <a:pt x="903" y="515"/>
                    <a:pt x="892" y="521"/>
                    <a:pt x="892" y="526"/>
                  </a:cubicBezTo>
                  <a:cubicBezTo>
                    <a:pt x="892" y="537"/>
                    <a:pt x="903" y="537"/>
                    <a:pt x="909" y="543"/>
                  </a:cubicBezTo>
                  <a:cubicBezTo>
                    <a:pt x="926" y="576"/>
                    <a:pt x="937" y="609"/>
                    <a:pt x="970" y="609"/>
                  </a:cubicBezTo>
                  <a:cubicBezTo>
                    <a:pt x="981" y="609"/>
                    <a:pt x="986" y="598"/>
                    <a:pt x="992" y="593"/>
                  </a:cubicBezTo>
                  <a:cubicBezTo>
                    <a:pt x="1014" y="576"/>
                    <a:pt x="1025" y="560"/>
                    <a:pt x="1025" y="532"/>
                  </a:cubicBezTo>
                  <a:cubicBezTo>
                    <a:pt x="1025" y="504"/>
                    <a:pt x="986" y="510"/>
                    <a:pt x="964" y="510"/>
                  </a:cubicBezTo>
                  <a:cubicBezTo>
                    <a:pt x="948" y="510"/>
                    <a:pt x="942" y="499"/>
                    <a:pt x="926" y="499"/>
                  </a:cubicBezTo>
                  <a:close/>
                  <a:moveTo>
                    <a:pt x="443" y="964"/>
                  </a:moveTo>
                  <a:lnTo>
                    <a:pt x="443" y="964"/>
                  </a:lnTo>
                  <a:cubicBezTo>
                    <a:pt x="432" y="970"/>
                    <a:pt x="432" y="981"/>
                    <a:pt x="432" y="992"/>
                  </a:cubicBezTo>
                  <a:cubicBezTo>
                    <a:pt x="427" y="1003"/>
                    <a:pt x="421" y="997"/>
                    <a:pt x="416" y="997"/>
                  </a:cubicBezTo>
                  <a:cubicBezTo>
                    <a:pt x="405" y="1003"/>
                    <a:pt x="399" y="1014"/>
                    <a:pt x="399" y="1031"/>
                  </a:cubicBezTo>
                  <a:cubicBezTo>
                    <a:pt x="399" y="1042"/>
                    <a:pt x="410" y="1047"/>
                    <a:pt x="416" y="1058"/>
                  </a:cubicBezTo>
                  <a:cubicBezTo>
                    <a:pt x="421" y="1075"/>
                    <a:pt x="416" y="1086"/>
                    <a:pt x="432" y="1097"/>
                  </a:cubicBezTo>
                  <a:cubicBezTo>
                    <a:pt x="432" y="1097"/>
                    <a:pt x="438" y="1097"/>
                    <a:pt x="443" y="1097"/>
                  </a:cubicBezTo>
                  <a:cubicBezTo>
                    <a:pt x="466" y="1108"/>
                    <a:pt x="466" y="1130"/>
                    <a:pt x="488" y="1130"/>
                  </a:cubicBezTo>
                  <a:cubicBezTo>
                    <a:pt x="493" y="1130"/>
                    <a:pt x="499" y="1130"/>
                    <a:pt x="504" y="1130"/>
                  </a:cubicBezTo>
                  <a:cubicBezTo>
                    <a:pt x="504" y="1108"/>
                    <a:pt x="499" y="1097"/>
                    <a:pt x="499" y="1075"/>
                  </a:cubicBezTo>
                  <a:cubicBezTo>
                    <a:pt x="499" y="1058"/>
                    <a:pt x="510" y="1047"/>
                    <a:pt x="510" y="1031"/>
                  </a:cubicBezTo>
                  <a:cubicBezTo>
                    <a:pt x="510" y="1014"/>
                    <a:pt x="493" y="1008"/>
                    <a:pt x="482" y="997"/>
                  </a:cubicBezTo>
                  <a:cubicBezTo>
                    <a:pt x="482" y="992"/>
                    <a:pt x="488" y="981"/>
                    <a:pt x="482" y="975"/>
                  </a:cubicBezTo>
                  <a:cubicBezTo>
                    <a:pt x="471" y="964"/>
                    <a:pt x="454" y="970"/>
                    <a:pt x="443" y="964"/>
                  </a:cubicBezTo>
                  <a:close/>
                  <a:moveTo>
                    <a:pt x="632" y="875"/>
                  </a:moveTo>
                  <a:lnTo>
                    <a:pt x="632" y="875"/>
                  </a:lnTo>
                  <a:cubicBezTo>
                    <a:pt x="632" y="909"/>
                    <a:pt x="648" y="925"/>
                    <a:pt x="648" y="959"/>
                  </a:cubicBezTo>
                  <a:cubicBezTo>
                    <a:pt x="648" y="970"/>
                    <a:pt x="637" y="970"/>
                    <a:pt x="626" y="981"/>
                  </a:cubicBezTo>
                  <a:cubicBezTo>
                    <a:pt x="615" y="997"/>
                    <a:pt x="621" y="1014"/>
                    <a:pt x="615" y="1036"/>
                  </a:cubicBezTo>
                  <a:cubicBezTo>
                    <a:pt x="610" y="1047"/>
                    <a:pt x="599" y="1058"/>
                    <a:pt x="599" y="1075"/>
                  </a:cubicBezTo>
                  <a:cubicBezTo>
                    <a:pt x="599" y="1086"/>
                    <a:pt x="610" y="1097"/>
                    <a:pt x="621" y="1097"/>
                  </a:cubicBezTo>
                  <a:cubicBezTo>
                    <a:pt x="637" y="1086"/>
                    <a:pt x="637" y="1086"/>
                    <a:pt x="637" y="1086"/>
                  </a:cubicBezTo>
                  <a:cubicBezTo>
                    <a:pt x="648" y="1092"/>
                    <a:pt x="654" y="1097"/>
                    <a:pt x="665" y="1097"/>
                  </a:cubicBezTo>
                  <a:cubicBezTo>
                    <a:pt x="682" y="1097"/>
                    <a:pt x="682" y="1069"/>
                    <a:pt x="698" y="1069"/>
                  </a:cubicBezTo>
                  <a:cubicBezTo>
                    <a:pt x="715" y="1069"/>
                    <a:pt x="715" y="1086"/>
                    <a:pt x="720" y="1097"/>
                  </a:cubicBezTo>
                  <a:cubicBezTo>
                    <a:pt x="720" y="1108"/>
                    <a:pt x="732" y="1108"/>
                    <a:pt x="743" y="1108"/>
                  </a:cubicBezTo>
                  <a:cubicBezTo>
                    <a:pt x="748" y="1086"/>
                    <a:pt x="765" y="1075"/>
                    <a:pt x="765" y="1053"/>
                  </a:cubicBezTo>
                  <a:cubicBezTo>
                    <a:pt x="765" y="1042"/>
                    <a:pt x="759" y="1036"/>
                    <a:pt x="754" y="1031"/>
                  </a:cubicBezTo>
                  <a:cubicBezTo>
                    <a:pt x="754" y="986"/>
                    <a:pt x="754" y="986"/>
                    <a:pt x="754" y="986"/>
                  </a:cubicBezTo>
                  <a:cubicBezTo>
                    <a:pt x="776" y="970"/>
                    <a:pt x="776" y="953"/>
                    <a:pt x="793" y="931"/>
                  </a:cubicBezTo>
                  <a:cubicBezTo>
                    <a:pt x="804" y="914"/>
                    <a:pt x="820" y="909"/>
                    <a:pt x="820" y="892"/>
                  </a:cubicBezTo>
                  <a:cubicBezTo>
                    <a:pt x="820" y="859"/>
                    <a:pt x="815" y="842"/>
                    <a:pt x="809" y="809"/>
                  </a:cubicBezTo>
                  <a:cubicBezTo>
                    <a:pt x="804" y="792"/>
                    <a:pt x="809" y="765"/>
                    <a:pt x="793" y="765"/>
                  </a:cubicBezTo>
                  <a:cubicBezTo>
                    <a:pt x="781" y="765"/>
                    <a:pt x="776" y="776"/>
                    <a:pt x="765" y="781"/>
                  </a:cubicBezTo>
                  <a:cubicBezTo>
                    <a:pt x="737" y="798"/>
                    <a:pt x="720" y="803"/>
                    <a:pt x="693" y="814"/>
                  </a:cubicBezTo>
                  <a:cubicBezTo>
                    <a:pt x="671" y="826"/>
                    <a:pt x="660" y="820"/>
                    <a:pt x="643" y="837"/>
                  </a:cubicBezTo>
                  <a:cubicBezTo>
                    <a:pt x="626" y="848"/>
                    <a:pt x="632" y="859"/>
                    <a:pt x="632" y="875"/>
                  </a:cubicBezTo>
                  <a:close/>
                  <a:moveTo>
                    <a:pt x="859" y="787"/>
                  </a:moveTo>
                  <a:lnTo>
                    <a:pt x="859" y="787"/>
                  </a:lnTo>
                  <a:cubicBezTo>
                    <a:pt x="859" y="826"/>
                    <a:pt x="859" y="826"/>
                    <a:pt x="859" y="826"/>
                  </a:cubicBezTo>
                  <a:cubicBezTo>
                    <a:pt x="859" y="848"/>
                    <a:pt x="848" y="859"/>
                    <a:pt x="842" y="881"/>
                  </a:cubicBezTo>
                  <a:cubicBezTo>
                    <a:pt x="837" y="898"/>
                    <a:pt x="848" y="909"/>
                    <a:pt x="837" y="925"/>
                  </a:cubicBezTo>
                  <a:cubicBezTo>
                    <a:pt x="837" y="936"/>
                    <a:pt x="826" y="942"/>
                    <a:pt x="826" y="953"/>
                  </a:cubicBezTo>
                  <a:cubicBezTo>
                    <a:pt x="826" y="959"/>
                    <a:pt x="831" y="964"/>
                    <a:pt x="831" y="975"/>
                  </a:cubicBezTo>
                  <a:cubicBezTo>
                    <a:pt x="831" y="992"/>
                    <a:pt x="815" y="997"/>
                    <a:pt x="815" y="1014"/>
                  </a:cubicBezTo>
                  <a:cubicBezTo>
                    <a:pt x="815" y="1020"/>
                    <a:pt x="826" y="1020"/>
                    <a:pt x="831" y="1020"/>
                  </a:cubicBezTo>
                  <a:cubicBezTo>
                    <a:pt x="820" y="1036"/>
                    <a:pt x="809" y="1042"/>
                    <a:pt x="798" y="1058"/>
                  </a:cubicBezTo>
                  <a:cubicBezTo>
                    <a:pt x="787" y="1075"/>
                    <a:pt x="781" y="1092"/>
                    <a:pt x="770" y="1108"/>
                  </a:cubicBezTo>
                  <a:cubicBezTo>
                    <a:pt x="754" y="1125"/>
                    <a:pt x="732" y="1136"/>
                    <a:pt x="732" y="1158"/>
                  </a:cubicBezTo>
                  <a:cubicBezTo>
                    <a:pt x="732" y="1180"/>
                    <a:pt x="743" y="1186"/>
                    <a:pt x="759" y="1202"/>
                  </a:cubicBezTo>
                  <a:cubicBezTo>
                    <a:pt x="765" y="1213"/>
                    <a:pt x="765" y="1225"/>
                    <a:pt x="776" y="1225"/>
                  </a:cubicBezTo>
                  <a:cubicBezTo>
                    <a:pt x="793" y="1225"/>
                    <a:pt x="798" y="1208"/>
                    <a:pt x="809" y="1202"/>
                  </a:cubicBezTo>
                  <a:cubicBezTo>
                    <a:pt x="820" y="1213"/>
                    <a:pt x="826" y="1219"/>
                    <a:pt x="842" y="1219"/>
                  </a:cubicBezTo>
                  <a:cubicBezTo>
                    <a:pt x="859" y="1219"/>
                    <a:pt x="865" y="1202"/>
                    <a:pt x="865" y="1186"/>
                  </a:cubicBezTo>
                  <a:cubicBezTo>
                    <a:pt x="865" y="1169"/>
                    <a:pt x="870" y="1164"/>
                    <a:pt x="870" y="1147"/>
                  </a:cubicBezTo>
                  <a:cubicBezTo>
                    <a:pt x="870" y="1141"/>
                    <a:pt x="865" y="1136"/>
                    <a:pt x="865" y="1130"/>
                  </a:cubicBezTo>
                  <a:cubicBezTo>
                    <a:pt x="920" y="1092"/>
                    <a:pt x="920" y="1092"/>
                    <a:pt x="920" y="1092"/>
                  </a:cubicBezTo>
                  <a:cubicBezTo>
                    <a:pt x="926" y="1097"/>
                    <a:pt x="926" y="1103"/>
                    <a:pt x="931" y="1103"/>
                  </a:cubicBezTo>
                  <a:cubicBezTo>
                    <a:pt x="942" y="1103"/>
                    <a:pt x="948" y="1086"/>
                    <a:pt x="959" y="1086"/>
                  </a:cubicBezTo>
                  <a:cubicBezTo>
                    <a:pt x="975" y="1075"/>
                    <a:pt x="998" y="1069"/>
                    <a:pt x="998" y="1053"/>
                  </a:cubicBezTo>
                  <a:cubicBezTo>
                    <a:pt x="998" y="1036"/>
                    <a:pt x="981" y="1031"/>
                    <a:pt x="970" y="1014"/>
                  </a:cubicBezTo>
                  <a:cubicBezTo>
                    <a:pt x="964" y="1003"/>
                    <a:pt x="959" y="992"/>
                    <a:pt x="942" y="992"/>
                  </a:cubicBezTo>
                  <a:cubicBezTo>
                    <a:pt x="937" y="992"/>
                    <a:pt x="931" y="992"/>
                    <a:pt x="926" y="992"/>
                  </a:cubicBezTo>
                  <a:cubicBezTo>
                    <a:pt x="909" y="992"/>
                    <a:pt x="909" y="992"/>
                    <a:pt x="909" y="992"/>
                  </a:cubicBezTo>
                  <a:cubicBezTo>
                    <a:pt x="909" y="975"/>
                    <a:pt x="909" y="959"/>
                    <a:pt x="909" y="942"/>
                  </a:cubicBezTo>
                  <a:cubicBezTo>
                    <a:pt x="909" y="914"/>
                    <a:pt x="926" y="903"/>
                    <a:pt x="926" y="875"/>
                  </a:cubicBezTo>
                  <a:cubicBezTo>
                    <a:pt x="931" y="853"/>
                    <a:pt x="926" y="826"/>
                    <a:pt x="948" y="826"/>
                  </a:cubicBezTo>
                  <a:cubicBezTo>
                    <a:pt x="953" y="826"/>
                    <a:pt x="959" y="831"/>
                    <a:pt x="964" y="831"/>
                  </a:cubicBezTo>
                  <a:cubicBezTo>
                    <a:pt x="970" y="831"/>
                    <a:pt x="970" y="814"/>
                    <a:pt x="981" y="814"/>
                  </a:cubicBezTo>
                  <a:cubicBezTo>
                    <a:pt x="998" y="814"/>
                    <a:pt x="998" y="842"/>
                    <a:pt x="1014" y="853"/>
                  </a:cubicBezTo>
                  <a:cubicBezTo>
                    <a:pt x="1020" y="848"/>
                    <a:pt x="1020" y="848"/>
                    <a:pt x="1020" y="848"/>
                  </a:cubicBezTo>
                  <a:lnTo>
                    <a:pt x="1020" y="842"/>
                  </a:lnTo>
                  <a:cubicBezTo>
                    <a:pt x="1020" y="826"/>
                    <a:pt x="1009" y="820"/>
                    <a:pt x="1003" y="809"/>
                  </a:cubicBezTo>
                  <a:cubicBezTo>
                    <a:pt x="992" y="787"/>
                    <a:pt x="998" y="776"/>
                    <a:pt x="998" y="759"/>
                  </a:cubicBezTo>
                  <a:cubicBezTo>
                    <a:pt x="998" y="737"/>
                    <a:pt x="975" y="731"/>
                    <a:pt x="964" y="715"/>
                  </a:cubicBezTo>
                  <a:cubicBezTo>
                    <a:pt x="948" y="698"/>
                    <a:pt x="942" y="665"/>
                    <a:pt x="926" y="676"/>
                  </a:cubicBezTo>
                  <a:cubicBezTo>
                    <a:pt x="881" y="698"/>
                    <a:pt x="859" y="737"/>
                    <a:pt x="859" y="787"/>
                  </a:cubicBezTo>
                  <a:close/>
                  <a:moveTo>
                    <a:pt x="1136" y="1047"/>
                  </a:moveTo>
                  <a:lnTo>
                    <a:pt x="1136" y="1047"/>
                  </a:lnTo>
                  <a:cubicBezTo>
                    <a:pt x="1147" y="1058"/>
                    <a:pt x="1142" y="1075"/>
                    <a:pt x="1153" y="1086"/>
                  </a:cubicBezTo>
                  <a:cubicBezTo>
                    <a:pt x="1158" y="1092"/>
                    <a:pt x="1169" y="1092"/>
                    <a:pt x="1180" y="1097"/>
                  </a:cubicBezTo>
                  <a:cubicBezTo>
                    <a:pt x="1192" y="1086"/>
                    <a:pt x="1192" y="1080"/>
                    <a:pt x="1192" y="1064"/>
                  </a:cubicBezTo>
                  <a:cubicBezTo>
                    <a:pt x="1192" y="1053"/>
                    <a:pt x="1192" y="1047"/>
                    <a:pt x="1180" y="1042"/>
                  </a:cubicBezTo>
                  <a:cubicBezTo>
                    <a:pt x="1169" y="1031"/>
                    <a:pt x="1153" y="1042"/>
                    <a:pt x="1136" y="1047"/>
                  </a:cubicBezTo>
                  <a:close/>
                  <a:moveTo>
                    <a:pt x="355" y="66"/>
                  </a:moveTo>
                  <a:lnTo>
                    <a:pt x="355" y="66"/>
                  </a:lnTo>
                  <a:cubicBezTo>
                    <a:pt x="399" y="83"/>
                    <a:pt x="432" y="72"/>
                    <a:pt x="477" y="83"/>
                  </a:cubicBezTo>
                  <a:cubicBezTo>
                    <a:pt x="527" y="94"/>
                    <a:pt x="549" y="127"/>
                    <a:pt x="604" y="127"/>
                  </a:cubicBezTo>
                  <a:cubicBezTo>
                    <a:pt x="610" y="127"/>
                    <a:pt x="610" y="122"/>
                    <a:pt x="621" y="116"/>
                  </a:cubicBezTo>
                  <a:lnTo>
                    <a:pt x="94" y="28"/>
                  </a:lnTo>
                  <a:lnTo>
                    <a:pt x="94" y="28"/>
                  </a:lnTo>
                  <a:cubicBezTo>
                    <a:pt x="128" y="11"/>
                    <a:pt x="139" y="0"/>
                    <a:pt x="172" y="0"/>
                  </a:cubicBezTo>
                  <a:cubicBezTo>
                    <a:pt x="200" y="0"/>
                    <a:pt x="205" y="28"/>
                    <a:pt x="222" y="50"/>
                  </a:cubicBezTo>
                  <a:cubicBezTo>
                    <a:pt x="233" y="55"/>
                    <a:pt x="238" y="55"/>
                    <a:pt x="249" y="55"/>
                  </a:cubicBezTo>
                  <a:cubicBezTo>
                    <a:pt x="261" y="66"/>
                    <a:pt x="266" y="72"/>
                    <a:pt x="283" y="72"/>
                  </a:cubicBezTo>
                  <a:cubicBezTo>
                    <a:pt x="327" y="72"/>
                    <a:pt x="327" y="72"/>
                    <a:pt x="327" y="72"/>
                  </a:cubicBezTo>
                  <a:cubicBezTo>
                    <a:pt x="338" y="72"/>
                    <a:pt x="344" y="66"/>
                    <a:pt x="355" y="66"/>
                  </a:cubicBezTo>
                  <a:cubicBezTo>
                    <a:pt x="94" y="28"/>
                    <a:pt x="94" y="28"/>
                    <a:pt x="94" y="28"/>
                  </a:cubicBezTo>
                  <a:cubicBezTo>
                    <a:pt x="100" y="39"/>
                    <a:pt x="100" y="44"/>
                    <a:pt x="100" y="55"/>
                  </a:cubicBezTo>
                  <a:cubicBezTo>
                    <a:pt x="100" y="72"/>
                    <a:pt x="94" y="83"/>
                    <a:pt x="94" y="100"/>
                  </a:cubicBezTo>
                  <a:cubicBezTo>
                    <a:pt x="94" y="149"/>
                    <a:pt x="94" y="149"/>
                    <a:pt x="94" y="149"/>
                  </a:cubicBezTo>
                  <a:cubicBezTo>
                    <a:pt x="94" y="166"/>
                    <a:pt x="78" y="172"/>
                    <a:pt x="67" y="183"/>
                  </a:cubicBezTo>
                  <a:cubicBezTo>
                    <a:pt x="50" y="194"/>
                    <a:pt x="50" y="210"/>
                    <a:pt x="39" y="227"/>
                  </a:cubicBezTo>
                  <a:cubicBezTo>
                    <a:pt x="22" y="255"/>
                    <a:pt x="0" y="266"/>
                    <a:pt x="0" y="299"/>
                  </a:cubicBezTo>
                  <a:cubicBezTo>
                    <a:pt x="0" y="321"/>
                    <a:pt x="22" y="327"/>
                    <a:pt x="39" y="338"/>
                  </a:cubicBezTo>
                  <a:cubicBezTo>
                    <a:pt x="94" y="382"/>
                    <a:pt x="155" y="388"/>
                    <a:pt x="172" y="454"/>
                  </a:cubicBezTo>
                  <a:cubicBezTo>
                    <a:pt x="177" y="471"/>
                    <a:pt x="194" y="471"/>
                    <a:pt x="216" y="476"/>
                  </a:cubicBezTo>
                  <a:cubicBezTo>
                    <a:pt x="233" y="482"/>
                    <a:pt x="244" y="493"/>
                    <a:pt x="261" y="510"/>
                  </a:cubicBezTo>
                  <a:cubicBezTo>
                    <a:pt x="272" y="521"/>
                    <a:pt x="288" y="526"/>
                    <a:pt x="305" y="526"/>
                  </a:cubicBezTo>
                  <a:cubicBezTo>
                    <a:pt x="321" y="532"/>
                    <a:pt x="344" y="526"/>
                    <a:pt x="344" y="543"/>
                  </a:cubicBezTo>
                  <a:cubicBezTo>
                    <a:pt x="344" y="554"/>
                    <a:pt x="338" y="560"/>
                    <a:pt x="333" y="571"/>
                  </a:cubicBezTo>
                  <a:cubicBezTo>
                    <a:pt x="321" y="593"/>
                    <a:pt x="310" y="609"/>
                    <a:pt x="283" y="609"/>
                  </a:cubicBezTo>
                  <a:cubicBezTo>
                    <a:pt x="283" y="654"/>
                    <a:pt x="283" y="654"/>
                    <a:pt x="283" y="654"/>
                  </a:cubicBezTo>
                  <a:cubicBezTo>
                    <a:pt x="283" y="693"/>
                    <a:pt x="266" y="709"/>
                    <a:pt x="266" y="748"/>
                  </a:cubicBezTo>
                  <a:cubicBezTo>
                    <a:pt x="266" y="765"/>
                    <a:pt x="266" y="770"/>
                    <a:pt x="272" y="787"/>
                  </a:cubicBezTo>
                  <a:cubicBezTo>
                    <a:pt x="272" y="803"/>
                    <a:pt x="272" y="814"/>
                    <a:pt x="283" y="826"/>
                  </a:cubicBezTo>
                  <a:cubicBezTo>
                    <a:pt x="294" y="837"/>
                    <a:pt x="310" y="826"/>
                    <a:pt x="327" y="831"/>
                  </a:cubicBezTo>
                  <a:cubicBezTo>
                    <a:pt x="344" y="837"/>
                    <a:pt x="349" y="859"/>
                    <a:pt x="366" y="859"/>
                  </a:cubicBezTo>
                  <a:cubicBezTo>
                    <a:pt x="382" y="859"/>
                    <a:pt x="388" y="853"/>
                    <a:pt x="405" y="853"/>
                  </a:cubicBezTo>
                  <a:cubicBezTo>
                    <a:pt x="432" y="853"/>
                    <a:pt x="449" y="859"/>
                    <a:pt x="477" y="859"/>
                  </a:cubicBezTo>
                  <a:cubicBezTo>
                    <a:pt x="504" y="859"/>
                    <a:pt x="521" y="859"/>
                    <a:pt x="543" y="848"/>
                  </a:cubicBezTo>
                  <a:cubicBezTo>
                    <a:pt x="527" y="831"/>
                    <a:pt x="504" y="820"/>
                    <a:pt x="504" y="792"/>
                  </a:cubicBezTo>
                  <a:cubicBezTo>
                    <a:pt x="504" y="770"/>
                    <a:pt x="515" y="759"/>
                    <a:pt x="532" y="742"/>
                  </a:cubicBezTo>
                  <a:cubicBezTo>
                    <a:pt x="543" y="737"/>
                    <a:pt x="543" y="726"/>
                    <a:pt x="554" y="720"/>
                  </a:cubicBezTo>
                  <a:cubicBezTo>
                    <a:pt x="571" y="715"/>
                    <a:pt x="582" y="715"/>
                    <a:pt x="599" y="709"/>
                  </a:cubicBezTo>
                  <a:cubicBezTo>
                    <a:pt x="648" y="698"/>
                    <a:pt x="676" y="681"/>
                    <a:pt x="720" y="681"/>
                  </a:cubicBezTo>
                  <a:cubicBezTo>
                    <a:pt x="737" y="681"/>
                    <a:pt x="748" y="676"/>
                    <a:pt x="765" y="681"/>
                  </a:cubicBezTo>
                  <a:cubicBezTo>
                    <a:pt x="781" y="687"/>
                    <a:pt x="776" y="715"/>
                    <a:pt x="793" y="715"/>
                  </a:cubicBezTo>
                  <a:cubicBezTo>
                    <a:pt x="804" y="715"/>
                    <a:pt x="804" y="704"/>
                    <a:pt x="804" y="693"/>
                  </a:cubicBezTo>
                  <a:cubicBezTo>
                    <a:pt x="804" y="609"/>
                    <a:pt x="870" y="742"/>
                    <a:pt x="870" y="593"/>
                  </a:cubicBezTo>
                  <a:cubicBezTo>
                    <a:pt x="870" y="515"/>
                    <a:pt x="848" y="548"/>
                    <a:pt x="809" y="548"/>
                  </a:cubicBezTo>
                  <a:cubicBezTo>
                    <a:pt x="781" y="548"/>
                    <a:pt x="770" y="521"/>
                    <a:pt x="765" y="499"/>
                  </a:cubicBezTo>
                  <a:cubicBezTo>
                    <a:pt x="748" y="460"/>
                    <a:pt x="720" y="449"/>
                    <a:pt x="698" y="415"/>
                  </a:cubicBezTo>
                  <a:cubicBezTo>
                    <a:pt x="676" y="360"/>
                    <a:pt x="582" y="377"/>
                    <a:pt x="582" y="321"/>
                  </a:cubicBezTo>
                  <a:cubicBezTo>
                    <a:pt x="582" y="305"/>
                    <a:pt x="604" y="299"/>
                    <a:pt x="604" y="282"/>
                  </a:cubicBezTo>
                  <a:cubicBezTo>
                    <a:pt x="604" y="260"/>
                    <a:pt x="599" y="249"/>
                    <a:pt x="593" y="227"/>
                  </a:cubicBezTo>
                  <a:cubicBezTo>
                    <a:pt x="599" y="227"/>
                    <a:pt x="604" y="227"/>
                    <a:pt x="604" y="227"/>
                  </a:cubicBezTo>
                  <a:cubicBezTo>
                    <a:pt x="615" y="227"/>
                    <a:pt x="621" y="238"/>
                    <a:pt x="626" y="244"/>
                  </a:cubicBezTo>
                  <a:cubicBezTo>
                    <a:pt x="665" y="288"/>
                    <a:pt x="621" y="210"/>
                    <a:pt x="621" y="205"/>
                  </a:cubicBezTo>
                  <a:cubicBezTo>
                    <a:pt x="621" y="199"/>
                    <a:pt x="632" y="194"/>
                    <a:pt x="643" y="194"/>
                  </a:cubicBezTo>
                  <a:cubicBezTo>
                    <a:pt x="660" y="183"/>
                    <a:pt x="676" y="177"/>
                    <a:pt x="676" y="161"/>
                  </a:cubicBezTo>
                  <a:cubicBezTo>
                    <a:pt x="676" y="144"/>
                    <a:pt x="676" y="122"/>
                    <a:pt x="660" y="122"/>
                  </a:cubicBezTo>
                  <a:cubicBezTo>
                    <a:pt x="643" y="116"/>
                    <a:pt x="637" y="122"/>
                    <a:pt x="621" y="116"/>
                  </a:cubicBezTo>
                  <a:lnTo>
                    <a:pt x="355" y="66"/>
                  </a:ln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7" name="Freeform 103"/>
            <p:cNvSpPr>
              <a:spLocks noChangeArrowheads="1"/>
            </p:cNvSpPr>
            <p:nvPr/>
          </p:nvSpPr>
          <p:spPr bwMode="auto">
            <a:xfrm>
              <a:off x="20447256" y="3784600"/>
              <a:ext cx="380975" cy="833438"/>
            </a:xfrm>
            <a:custGeom>
              <a:avLst/>
              <a:gdLst>
                <a:gd name="T0" fmla="*/ 482 w 1060"/>
                <a:gd name="T1" fmla="*/ 1700 h 2316"/>
                <a:gd name="T2" fmla="*/ 471 w 1060"/>
                <a:gd name="T3" fmla="*/ 1750 h 2316"/>
                <a:gd name="T4" fmla="*/ 455 w 1060"/>
                <a:gd name="T5" fmla="*/ 1861 h 2316"/>
                <a:gd name="T6" fmla="*/ 471 w 1060"/>
                <a:gd name="T7" fmla="*/ 1938 h 2316"/>
                <a:gd name="T8" fmla="*/ 505 w 1060"/>
                <a:gd name="T9" fmla="*/ 1861 h 2316"/>
                <a:gd name="T10" fmla="*/ 499 w 1060"/>
                <a:gd name="T11" fmla="*/ 1772 h 2316"/>
                <a:gd name="T12" fmla="*/ 482 w 1060"/>
                <a:gd name="T13" fmla="*/ 1706 h 2316"/>
                <a:gd name="T14" fmla="*/ 571 w 1060"/>
                <a:gd name="T15" fmla="*/ 2221 h 2316"/>
                <a:gd name="T16" fmla="*/ 543 w 1060"/>
                <a:gd name="T17" fmla="*/ 2210 h 2316"/>
                <a:gd name="T18" fmla="*/ 571 w 1060"/>
                <a:gd name="T19" fmla="*/ 2265 h 2316"/>
                <a:gd name="T20" fmla="*/ 571 w 1060"/>
                <a:gd name="T21" fmla="*/ 2221 h 2316"/>
                <a:gd name="T22" fmla="*/ 687 w 1060"/>
                <a:gd name="T23" fmla="*/ 2265 h 2316"/>
                <a:gd name="T24" fmla="*/ 682 w 1060"/>
                <a:gd name="T25" fmla="*/ 2298 h 2316"/>
                <a:gd name="T26" fmla="*/ 715 w 1060"/>
                <a:gd name="T27" fmla="*/ 2271 h 2316"/>
                <a:gd name="T28" fmla="*/ 743 w 1060"/>
                <a:gd name="T29" fmla="*/ 2282 h 2316"/>
                <a:gd name="T30" fmla="*/ 737 w 1060"/>
                <a:gd name="T31" fmla="*/ 2287 h 2316"/>
                <a:gd name="T32" fmla="*/ 765 w 1060"/>
                <a:gd name="T33" fmla="*/ 2304 h 2316"/>
                <a:gd name="T34" fmla="*/ 737 w 1060"/>
                <a:gd name="T35" fmla="*/ 448 h 2316"/>
                <a:gd name="T36" fmla="*/ 815 w 1060"/>
                <a:gd name="T37" fmla="*/ 420 h 2316"/>
                <a:gd name="T38" fmla="*/ 892 w 1060"/>
                <a:gd name="T39" fmla="*/ 475 h 2316"/>
                <a:gd name="T40" fmla="*/ 970 w 1060"/>
                <a:gd name="T41" fmla="*/ 492 h 2316"/>
                <a:gd name="T42" fmla="*/ 998 w 1060"/>
                <a:gd name="T43" fmla="*/ 486 h 2316"/>
                <a:gd name="T44" fmla="*/ 1059 w 1060"/>
                <a:gd name="T45" fmla="*/ 353 h 2316"/>
                <a:gd name="T46" fmla="*/ 915 w 1060"/>
                <a:gd name="T47" fmla="*/ 221 h 2316"/>
                <a:gd name="T48" fmla="*/ 732 w 1060"/>
                <a:gd name="T49" fmla="*/ 205 h 2316"/>
                <a:gd name="T50" fmla="*/ 532 w 1060"/>
                <a:gd name="T51" fmla="*/ 50 h 2316"/>
                <a:gd name="T52" fmla="*/ 372 w 1060"/>
                <a:gd name="T53" fmla="*/ 83 h 2316"/>
                <a:gd name="T54" fmla="*/ 266 w 1060"/>
                <a:gd name="T55" fmla="*/ 44 h 2316"/>
                <a:gd name="T56" fmla="*/ 250 w 1060"/>
                <a:gd name="T57" fmla="*/ 155 h 2316"/>
                <a:gd name="T58" fmla="*/ 288 w 1060"/>
                <a:gd name="T59" fmla="*/ 364 h 2316"/>
                <a:gd name="T60" fmla="*/ 183 w 1060"/>
                <a:gd name="T61" fmla="*/ 414 h 2316"/>
                <a:gd name="T62" fmla="*/ 94 w 1060"/>
                <a:gd name="T63" fmla="*/ 503 h 2316"/>
                <a:gd name="T64" fmla="*/ 61 w 1060"/>
                <a:gd name="T65" fmla="*/ 697 h 2316"/>
                <a:gd name="T66" fmla="*/ 22 w 1060"/>
                <a:gd name="T67" fmla="*/ 752 h 2316"/>
                <a:gd name="T68" fmla="*/ 72 w 1060"/>
                <a:gd name="T69" fmla="*/ 869 h 2316"/>
                <a:gd name="T70" fmla="*/ 111 w 1060"/>
                <a:gd name="T71" fmla="*/ 1029 h 2316"/>
                <a:gd name="T72" fmla="*/ 89 w 1060"/>
                <a:gd name="T73" fmla="*/ 1135 h 2316"/>
                <a:gd name="T74" fmla="*/ 50 w 1060"/>
                <a:gd name="T75" fmla="*/ 1262 h 2316"/>
                <a:gd name="T76" fmla="*/ 67 w 1060"/>
                <a:gd name="T77" fmla="*/ 1312 h 2316"/>
                <a:gd name="T78" fmla="*/ 0 w 1060"/>
                <a:gd name="T79" fmla="*/ 1528 h 2316"/>
                <a:gd name="T80" fmla="*/ 61 w 1060"/>
                <a:gd name="T81" fmla="*/ 1589 h 2316"/>
                <a:gd name="T82" fmla="*/ 106 w 1060"/>
                <a:gd name="T83" fmla="*/ 1617 h 2316"/>
                <a:gd name="T84" fmla="*/ 172 w 1060"/>
                <a:gd name="T85" fmla="*/ 1650 h 2316"/>
                <a:gd name="T86" fmla="*/ 250 w 1060"/>
                <a:gd name="T87" fmla="*/ 1595 h 2316"/>
                <a:gd name="T88" fmla="*/ 410 w 1060"/>
                <a:gd name="T89" fmla="*/ 1578 h 2316"/>
                <a:gd name="T90" fmla="*/ 471 w 1060"/>
                <a:gd name="T91" fmla="*/ 1606 h 2316"/>
                <a:gd name="T92" fmla="*/ 432 w 1060"/>
                <a:gd name="T93" fmla="*/ 1512 h 2316"/>
                <a:gd name="T94" fmla="*/ 399 w 1060"/>
                <a:gd name="T95" fmla="*/ 1351 h 2316"/>
                <a:gd name="T96" fmla="*/ 444 w 1060"/>
                <a:gd name="T97" fmla="*/ 1273 h 2316"/>
                <a:gd name="T98" fmla="*/ 460 w 1060"/>
                <a:gd name="T99" fmla="*/ 1207 h 2316"/>
                <a:gd name="T100" fmla="*/ 432 w 1060"/>
                <a:gd name="T101" fmla="*/ 1113 h 2316"/>
                <a:gd name="T102" fmla="*/ 432 w 1060"/>
                <a:gd name="T103" fmla="*/ 1046 h 2316"/>
                <a:gd name="T104" fmla="*/ 421 w 1060"/>
                <a:gd name="T105" fmla="*/ 930 h 2316"/>
                <a:gd name="T106" fmla="*/ 471 w 1060"/>
                <a:gd name="T107" fmla="*/ 813 h 2316"/>
                <a:gd name="T108" fmla="*/ 460 w 1060"/>
                <a:gd name="T109" fmla="*/ 719 h 2316"/>
                <a:gd name="T110" fmla="*/ 444 w 1060"/>
                <a:gd name="T111" fmla="*/ 614 h 2316"/>
                <a:gd name="T112" fmla="*/ 405 w 1060"/>
                <a:gd name="T113" fmla="*/ 569 h 2316"/>
                <a:gd name="T114" fmla="*/ 377 w 1060"/>
                <a:gd name="T115" fmla="*/ 475 h 2316"/>
                <a:gd name="T116" fmla="*/ 460 w 1060"/>
                <a:gd name="T117" fmla="*/ 431 h 2316"/>
                <a:gd name="T118" fmla="*/ 549 w 1060"/>
                <a:gd name="T119" fmla="*/ 353 h 2316"/>
                <a:gd name="T120" fmla="*/ 682 w 1060"/>
                <a:gd name="T121" fmla="*/ 359 h 2316"/>
                <a:gd name="T122" fmla="*/ 721 w 1060"/>
                <a:gd name="T123" fmla="*/ 420 h 2316"/>
                <a:gd name="T124" fmla="*/ 737 w 1060"/>
                <a:gd name="T125" fmla="*/ 448 h 23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60" h="2316">
                  <a:moveTo>
                    <a:pt x="482" y="1700"/>
                  </a:moveTo>
                  <a:lnTo>
                    <a:pt x="482" y="1700"/>
                  </a:lnTo>
                  <a:cubicBezTo>
                    <a:pt x="466" y="1672"/>
                    <a:pt x="455" y="1683"/>
                    <a:pt x="455" y="1706"/>
                  </a:cubicBezTo>
                  <a:cubicBezTo>
                    <a:pt x="455" y="1722"/>
                    <a:pt x="471" y="1733"/>
                    <a:pt x="471" y="1750"/>
                  </a:cubicBezTo>
                  <a:cubicBezTo>
                    <a:pt x="471" y="1800"/>
                    <a:pt x="471" y="1800"/>
                    <a:pt x="471" y="1800"/>
                  </a:cubicBezTo>
                  <a:cubicBezTo>
                    <a:pt x="471" y="1822"/>
                    <a:pt x="455" y="1833"/>
                    <a:pt x="455" y="1861"/>
                  </a:cubicBezTo>
                  <a:cubicBezTo>
                    <a:pt x="455" y="1872"/>
                    <a:pt x="471" y="1883"/>
                    <a:pt x="471" y="1894"/>
                  </a:cubicBezTo>
                  <a:cubicBezTo>
                    <a:pt x="471" y="1938"/>
                    <a:pt x="471" y="1938"/>
                    <a:pt x="471" y="1938"/>
                  </a:cubicBezTo>
                  <a:cubicBezTo>
                    <a:pt x="499" y="2027"/>
                    <a:pt x="488" y="1922"/>
                    <a:pt x="493" y="1894"/>
                  </a:cubicBezTo>
                  <a:cubicBezTo>
                    <a:pt x="493" y="1877"/>
                    <a:pt x="505" y="1872"/>
                    <a:pt x="505" y="1861"/>
                  </a:cubicBezTo>
                  <a:cubicBezTo>
                    <a:pt x="505" y="1844"/>
                    <a:pt x="488" y="1839"/>
                    <a:pt x="488" y="1827"/>
                  </a:cubicBezTo>
                  <a:cubicBezTo>
                    <a:pt x="488" y="1805"/>
                    <a:pt x="499" y="1794"/>
                    <a:pt x="499" y="1772"/>
                  </a:cubicBezTo>
                  <a:cubicBezTo>
                    <a:pt x="499" y="1728"/>
                    <a:pt x="499" y="1728"/>
                    <a:pt x="499" y="1728"/>
                  </a:cubicBezTo>
                  <a:cubicBezTo>
                    <a:pt x="493" y="1722"/>
                    <a:pt x="482" y="1717"/>
                    <a:pt x="482" y="1706"/>
                  </a:cubicBezTo>
                  <a:cubicBezTo>
                    <a:pt x="482" y="1700"/>
                    <a:pt x="482" y="1700"/>
                    <a:pt x="482" y="1700"/>
                  </a:cubicBezTo>
                  <a:close/>
                  <a:moveTo>
                    <a:pt x="571" y="2221"/>
                  </a:moveTo>
                  <a:lnTo>
                    <a:pt x="571" y="2221"/>
                  </a:lnTo>
                  <a:cubicBezTo>
                    <a:pt x="560" y="2221"/>
                    <a:pt x="554" y="2215"/>
                    <a:pt x="543" y="2210"/>
                  </a:cubicBezTo>
                  <a:cubicBezTo>
                    <a:pt x="543" y="2210"/>
                    <a:pt x="538" y="2215"/>
                    <a:pt x="538" y="2221"/>
                  </a:cubicBezTo>
                  <a:cubicBezTo>
                    <a:pt x="538" y="2243"/>
                    <a:pt x="549" y="2265"/>
                    <a:pt x="571" y="2265"/>
                  </a:cubicBezTo>
                  <a:cubicBezTo>
                    <a:pt x="588" y="2265"/>
                    <a:pt x="599" y="2249"/>
                    <a:pt x="610" y="2232"/>
                  </a:cubicBezTo>
                  <a:cubicBezTo>
                    <a:pt x="593" y="2226"/>
                    <a:pt x="588" y="2221"/>
                    <a:pt x="571" y="2221"/>
                  </a:cubicBezTo>
                  <a:close/>
                  <a:moveTo>
                    <a:pt x="687" y="2265"/>
                  </a:moveTo>
                  <a:lnTo>
                    <a:pt x="687" y="2265"/>
                  </a:lnTo>
                  <a:cubicBezTo>
                    <a:pt x="671" y="2265"/>
                    <a:pt x="649" y="2271"/>
                    <a:pt x="649" y="2287"/>
                  </a:cubicBezTo>
                  <a:cubicBezTo>
                    <a:pt x="649" y="2298"/>
                    <a:pt x="665" y="2298"/>
                    <a:pt x="682" y="2298"/>
                  </a:cubicBezTo>
                  <a:cubicBezTo>
                    <a:pt x="693" y="2298"/>
                    <a:pt x="698" y="2293"/>
                    <a:pt x="715" y="2293"/>
                  </a:cubicBezTo>
                  <a:cubicBezTo>
                    <a:pt x="715" y="2271"/>
                    <a:pt x="715" y="2271"/>
                    <a:pt x="715" y="2271"/>
                  </a:cubicBezTo>
                  <a:cubicBezTo>
                    <a:pt x="704" y="2271"/>
                    <a:pt x="698" y="2265"/>
                    <a:pt x="687" y="2265"/>
                  </a:cubicBezTo>
                  <a:close/>
                  <a:moveTo>
                    <a:pt x="743" y="2282"/>
                  </a:moveTo>
                  <a:lnTo>
                    <a:pt x="743" y="2282"/>
                  </a:lnTo>
                  <a:cubicBezTo>
                    <a:pt x="743" y="2287"/>
                    <a:pt x="737" y="2287"/>
                    <a:pt x="737" y="2287"/>
                  </a:cubicBezTo>
                  <a:cubicBezTo>
                    <a:pt x="737" y="2298"/>
                    <a:pt x="748" y="2304"/>
                    <a:pt x="754" y="2315"/>
                  </a:cubicBezTo>
                  <a:cubicBezTo>
                    <a:pt x="759" y="2310"/>
                    <a:pt x="765" y="2310"/>
                    <a:pt x="765" y="2304"/>
                  </a:cubicBezTo>
                  <a:cubicBezTo>
                    <a:pt x="765" y="2293"/>
                    <a:pt x="754" y="2287"/>
                    <a:pt x="743" y="2282"/>
                  </a:cubicBezTo>
                  <a:close/>
                  <a:moveTo>
                    <a:pt x="737" y="448"/>
                  </a:moveTo>
                  <a:lnTo>
                    <a:pt x="737" y="448"/>
                  </a:lnTo>
                  <a:cubicBezTo>
                    <a:pt x="771" y="431"/>
                    <a:pt x="782" y="420"/>
                    <a:pt x="815" y="420"/>
                  </a:cubicBezTo>
                  <a:cubicBezTo>
                    <a:pt x="843" y="420"/>
                    <a:pt x="848" y="448"/>
                    <a:pt x="865" y="470"/>
                  </a:cubicBezTo>
                  <a:cubicBezTo>
                    <a:pt x="876" y="475"/>
                    <a:pt x="881" y="475"/>
                    <a:pt x="892" y="475"/>
                  </a:cubicBezTo>
                  <a:cubicBezTo>
                    <a:pt x="904" y="486"/>
                    <a:pt x="909" y="492"/>
                    <a:pt x="926" y="492"/>
                  </a:cubicBezTo>
                  <a:cubicBezTo>
                    <a:pt x="970" y="492"/>
                    <a:pt x="970" y="492"/>
                    <a:pt x="970" y="492"/>
                  </a:cubicBezTo>
                  <a:cubicBezTo>
                    <a:pt x="981" y="492"/>
                    <a:pt x="987" y="486"/>
                    <a:pt x="998" y="486"/>
                  </a:cubicBezTo>
                  <a:lnTo>
                    <a:pt x="998" y="486"/>
                  </a:lnTo>
                  <a:cubicBezTo>
                    <a:pt x="1014" y="453"/>
                    <a:pt x="1020" y="431"/>
                    <a:pt x="1037" y="398"/>
                  </a:cubicBezTo>
                  <a:cubicBezTo>
                    <a:pt x="1048" y="381"/>
                    <a:pt x="1059" y="370"/>
                    <a:pt x="1059" y="353"/>
                  </a:cubicBezTo>
                  <a:cubicBezTo>
                    <a:pt x="1059" y="309"/>
                    <a:pt x="1025" y="292"/>
                    <a:pt x="987" y="271"/>
                  </a:cubicBezTo>
                  <a:cubicBezTo>
                    <a:pt x="959" y="249"/>
                    <a:pt x="948" y="238"/>
                    <a:pt x="915" y="221"/>
                  </a:cubicBezTo>
                  <a:cubicBezTo>
                    <a:pt x="904" y="216"/>
                    <a:pt x="904" y="205"/>
                    <a:pt x="892" y="205"/>
                  </a:cubicBezTo>
                  <a:cubicBezTo>
                    <a:pt x="732" y="205"/>
                    <a:pt x="732" y="205"/>
                    <a:pt x="732" y="205"/>
                  </a:cubicBezTo>
                  <a:cubicBezTo>
                    <a:pt x="671" y="205"/>
                    <a:pt x="632" y="183"/>
                    <a:pt x="593" y="138"/>
                  </a:cubicBezTo>
                  <a:cubicBezTo>
                    <a:pt x="565" y="110"/>
                    <a:pt x="554" y="83"/>
                    <a:pt x="532" y="50"/>
                  </a:cubicBezTo>
                  <a:cubicBezTo>
                    <a:pt x="516" y="27"/>
                    <a:pt x="510" y="0"/>
                    <a:pt x="488" y="0"/>
                  </a:cubicBezTo>
                  <a:cubicBezTo>
                    <a:pt x="432" y="0"/>
                    <a:pt x="427" y="83"/>
                    <a:pt x="372" y="83"/>
                  </a:cubicBezTo>
                  <a:cubicBezTo>
                    <a:pt x="333" y="83"/>
                    <a:pt x="299" y="83"/>
                    <a:pt x="277" y="50"/>
                  </a:cubicBezTo>
                  <a:cubicBezTo>
                    <a:pt x="272" y="50"/>
                    <a:pt x="272" y="44"/>
                    <a:pt x="266" y="44"/>
                  </a:cubicBezTo>
                  <a:lnTo>
                    <a:pt x="266" y="44"/>
                  </a:lnTo>
                  <a:cubicBezTo>
                    <a:pt x="255" y="83"/>
                    <a:pt x="250" y="110"/>
                    <a:pt x="250" y="155"/>
                  </a:cubicBezTo>
                  <a:cubicBezTo>
                    <a:pt x="250" y="199"/>
                    <a:pt x="250" y="227"/>
                    <a:pt x="261" y="271"/>
                  </a:cubicBezTo>
                  <a:cubicBezTo>
                    <a:pt x="272" y="309"/>
                    <a:pt x="288" y="326"/>
                    <a:pt x="288" y="364"/>
                  </a:cubicBezTo>
                  <a:cubicBezTo>
                    <a:pt x="288" y="398"/>
                    <a:pt x="244" y="398"/>
                    <a:pt x="211" y="403"/>
                  </a:cubicBezTo>
                  <a:cubicBezTo>
                    <a:pt x="200" y="409"/>
                    <a:pt x="189" y="414"/>
                    <a:pt x="183" y="414"/>
                  </a:cubicBezTo>
                  <a:cubicBezTo>
                    <a:pt x="150" y="425"/>
                    <a:pt x="128" y="420"/>
                    <a:pt x="111" y="442"/>
                  </a:cubicBezTo>
                  <a:cubicBezTo>
                    <a:pt x="94" y="464"/>
                    <a:pt x="94" y="481"/>
                    <a:pt x="94" y="503"/>
                  </a:cubicBezTo>
                  <a:cubicBezTo>
                    <a:pt x="83" y="542"/>
                    <a:pt x="83" y="569"/>
                    <a:pt x="72" y="614"/>
                  </a:cubicBezTo>
                  <a:cubicBezTo>
                    <a:pt x="72" y="647"/>
                    <a:pt x="78" y="669"/>
                    <a:pt x="61" y="697"/>
                  </a:cubicBezTo>
                  <a:cubicBezTo>
                    <a:pt x="50" y="719"/>
                    <a:pt x="39" y="730"/>
                    <a:pt x="22" y="752"/>
                  </a:cubicBezTo>
                  <a:lnTo>
                    <a:pt x="22" y="752"/>
                  </a:lnTo>
                  <a:cubicBezTo>
                    <a:pt x="39" y="763"/>
                    <a:pt x="50" y="780"/>
                    <a:pt x="56" y="808"/>
                  </a:cubicBezTo>
                  <a:cubicBezTo>
                    <a:pt x="67" y="830"/>
                    <a:pt x="67" y="847"/>
                    <a:pt x="72" y="869"/>
                  </a:cubicBezTo>
                  <a:cubicBezTo>
                    <a:pt x="78" y="891"/>
                    <a:pt x="89" y="902"/>
                    <a:pt x="94" y="924"/>
                  </a:cubicBezTo>
                  <a:cubicBezTo>
                    <a:pt x="111" y="963"/>
                    <a:pt x="111" y="991"/>
                    <a:pt x="111" y="1029"/>
                  </a:cubicBezTo>
                  <a:cubicBezTo>
                    <a:pt x="111" y="1041"/>
                    <a:pt x="117" y="1046"/>
                    <a:pt x="117" y="1057"/>
                  </a:cubicBezTo>
                  <a:cubicBezTo>
                    <a:pt x="117" y="1090"/>
                    <a:pt x="94" y="1101"/>
                    <a:pt x="89" y="1135"/>
                  </a:cubicBezTo>
                  <a:cubicBezTo>
                    <a:pt x="89" y="1162"/>
                    <a:pt x="89" y="1179"/>
                    <a:pt x="83" y="1212"/>
                  </a:cubicBezTo>
                  <a:cubicBezTo>
                    <a:pt x="78" y="1234"/>
                    <a:pt x="50" y="1240"/>
                    <a:pt x="50" y="1262"/>
                  </a:cubicBezTo>
                  <a:cubicBezTo>
                    <a:pt x="50" y="1273"/>
                    <a:pt x="61" y="1279"/>
                    <a:pt x="61" y="1284"/>
                  </a:cubicBezTo>
                  <a:cubicBezTo>
                    <a:pt x="67" y="1312"/>
                    <a:pt x="67" y="1312"/>
                    <a:pt x="67" y="1312"/>
                  </a:cubicBezTo>
                  <a:cubicBezTo>
                    <a:pt x="33" y="1367"/>
                    <a:pt x="39" y="1412"/>
                    <a:pt x="22" y="1473"/>
                  </a:cubicBezTo>
                  <a:cubicBezTo>
                    <a:pt x="17" y="1495"/>
                    <a:pt x="0" y="1506"/>
                    <a:pt x="0" y="1528"/>
                  </a:cubicBezTo>
                  <a:cubicBezTo>
                    <a:pt x="0" y="1561"/>
                    <a:pt x="17" y="1573"/>
                    <a:pt x="28" y="1600"/>
                  </a:cubicBezTo>
                  <a:cubicBezTo>
                    <a:pt x="45" y="1600"/>
                    <a:pt x="50" y="1589"/>
                    <a:pt x="61" y="1589"/>
                  </a:cubicBezTo>
                  <a:cubicBezTo>
                    <a:pt x="78" y="1589"/>
                    <a:pt x="72" y="1622"/>
                    <a:pt x="89" y="1622"/>
                  </a:cubicBezTo>
                  <a:cubicBezTo>
                    <a:pt x="94" y="1622"/>
                    <a:pt x="100" y="1622"/>
                    <a:pt x="106" y="1617"/>
                  </a:cubicBezTo>
                  <a:cubicBezTo>
                    <a:pt x="117" y="1628"/>
                    <a:pt x="117" y="1633"/>
                    <a:pt x="128" y="1645"/>
                  </a:cubicBezTo>
                  <a:cubicBezTo>
                    <a:pt x="144" y="1656"/>
                    <a:pt x="155" y="1650"/>
                    <a:pt x="172" y="1650"/>
                  </a:cubicBezTo>
                  <a:cubicBezTo>
                    <a:pt x="194" y="1650"/>
                    <a:pt x="205" y="1645"/>
                    <a:pt x="216" y="1628"/>
                  </a:cubicBezTo>
                  <a:cubicBezTo>
                    <a:pt x="227" y="1617"/>
                    <a:pt x="233" y="1595"/>
                    <a:pt x="250" y="1595"/>
                  </a:cubicBezTo>
                  <a:cubicBezTo>
                    <a:pt x="272" y="1595"/>
                    <a:pt x="283" y="1606"/>
                    <a:pt x="305" y="1606"/>
                  </a:cubicBezTo>
                  <a:cubicBezTo>
                    <a:pt x="349" y="1606"/>
                    <a:pt x="372" y="1578"/>
                    <a:pt x="410" y="1578"/>
                  </a:cubicBezTo>
                  <a:cubicBezTo>
                    <a:pt x="427" y="1578"/>
                    <a:pt x="432" y="1595"/>
                    <a:pt x="444" y="1606"/>
                  </a:cubicBezTo>
                  <a:cubicBezTo>
                    <a:pt x="471" y="1606"/>
                    <a:pt x="471" y="1606"/>
                    <a:pt x="471" y="1606"/>
                  </a:cubicBezTo>
                  <a:cubicBezTo>
                    <a:pt x="471" y="1595"/>
                    <a:pt x="471" y="1595"/>
                    <a:pt x="471" y="1595"/>
                  </a:cubicBezTo>
                  <a:cubicBezTo>
                    <a:pt x="444" y="1573"/>
                    <a:pt x="444" y="1545"/>
                    <a:pt x="432" y="1512"/>
                  </a:cubicBezTo>
                  <a:cubicBezTo>
                    <a:pt x="410" y="1467"/>
                    <a:pt x="394" y="1440"/>
                    <a:pt x="394" y="1395"/>
                  </a:cubicBezTo>
                  <a:cubicBezTo>
                    <a:pt x="394" y="1379"/>
                    <a:pt x="399" y="1367"/>
                    <a:pt x="399" y="1351"/>
                  </a:cubicBezTo>
                  <a:cubicBezTo>
                    <a:pt x="399" y="1307"/>
                    <a:pt x="399" y="1307"/>
                    <a:pt x="399" y="1307"/>
                  </a:cubicBezTo>
                  <a:cubicBezTo>
                    <a:pt x="399" y="1284"/>
                    <a:pt x="432" y="1290"/>
                    <a:pt x="444" y="1273"/>
                  </a:cubicBezTo>
                  <a:cubicBezTo>
                    <a:pt x="449" y="1257"/>
                    <a:pt x="438" y="1246"/>
                    <a:pt x="444" y="1234"/>
                  </a:cubicBezTo>
                  <a:cubicBezTo>
                    <a:pt x="449" y="1223"/>
                    <a:pt x="460" y="1218"/>
                    <a:pt x="460" y="1207"/>
                  </a:cubicBezTo>
                  <a:cubicBezTo>
                    <a:pt x="460" y="1190"/>
                    <a:pt x="449" y="1185"/>
                    <a:pt x="438" y="1168"/>
                  </a:cubicBezTo>
                  <a:cubicBezTo>
                    <a:pt x="432" y="1146"/>
                    <a:pt x="432" y="1135"/>
                    <a:pt x="432" y="1113"/>
                  </a:cubicBezTo>
                  <a:cubicBezTo>
                    <a:pt x="432" y="1101"/>
                    <a:pt x="427" y="1096"/>
                    <a:pt x="427" y="1085"/>
                  </a:cubicBezTo>
                  <a:cubicBezTo>
                    <a:pt x="427" y="1068"/>
                    <a:pt x="432" y="1063"/>
                    <a:pt x="432" y="1046"/>
                  </a:cubicBezTo>
                  <a:cubicBezTo>
                    <a:pt x="432" y="1018"/>
                    <a:pt x="421" y="1002"/>
                    <a:pt x="421" y="974"/>
                  </a:cubicBezTo>
                  <a:cubicBezTo>
                    <a:pt x="421" y="930"/>
                    <a:pt x="421" y="930"/>
                    <a:pt x="421" y="930"/>
                  </a:cubicBezTo>
                  <a:cubicBezTo>
                    <a:pt x="421" y="908"/>
                    <a:pt x="421" y="891"/>
                    <a:pt x="432" y="874"/>
                  </a:cubicBezTo>
                  <a:cubicBezTo>
                    <a:pt x="455" y="852"/>
                    <a:pt x="471" y="841"/>
                    <a:pt x="471" y="813"/>
                  </a:cubicBezTo>
                  <a:cubicBezTo>
                    <a:pt x="471" y="791"/>
                    <a:pt x="460" y="786"/>
                    <a:pt x="460" y="763"/>
                  </a:cubicBezTo>
                  <a:cubicBezTo>
                    <a:pt x="455" y="747"/>
                    <a:pt x="460" y="736"/>
                    <a:pt x="460" y="719"/>
                  </a:cubicBezTo>
                  <a:cubicBezTo>
                    <a:pt x="460" y="664"/>
                    <a:pt x="460" y="664"/>
                    <a:pt x="460" y="664"/>
                  </a:cubicBezTo>
                  <a:cubicBezTo>
                    <a:pt x="460" y="641"/>
                    <a:pt x="449" y="630"/>
                    <a:pt x="444" y="614"/>
                  </a:cubicBezTo>
                  <a:cubicBezTo>
                    <a:pt x="444" y="608"/>
                    <a:pt x="444" y="597"/>
                    <a:pt x="438" y="592"/>
                  </a:cubicBezTo>
                  <a:cubicBezTo>
                    <a:pt x="432" y="581"/>
                    <a:pt x="416" y="581"/>
                    <a:pt x="405" y="569"/>
                  </a:cubicBezTo>
                  <a:cubicBezTo>
                    <a:pt x="399" y="558"/>
                    <a:pt x="405" y="547"/>
                    <a:pt x="399" y="536"/>
                  </a:cubicBezTo>
                  <a:cubicBezTo>
                    <a:pt x="394" y="514"/>
                    <a:pt x="377" y="503"/>
                    <a:pt x="377" y="475"/>
                  </a:cubicBezTo>
                  <a:cubicBezTo>
                    <a:pt x="377" y="464"/>
                    <a:pt x="394" y="464"/>
                    <a:pt x="399" y="459"/>
                  </a:cubicBezTo>
                  <a:cubicBezTo>
                    <a:pt x="421" y="448"/>
                    <a:pt x="438" y="442"/>
                    <a:pt x="460" y="431"/>
                  </a:cubicBezTo>
                  <a:cubicBezTo>
                    <a:pt x="477" y="420"/>
                    <a:pt x="488" y="409"/>
                    <a:pt x="505" y="398"/>
                  </a:cubicBezTo>
                  <a:cubicBezTo>
                    <a:pt x="521" y="376"/>
                    <a:pt x="527" y="359"/>
                    <a:pt x="549" y="353"/>
                  </a:cubicBezTo>
                  <a:cubicBezTo>
                    <a:pt x="577" y="342"/>
                    <a:pt x="593" y="342"/>
                    <a:pt x="621" y="342"/>
                  </a:cubicBezTo>
                  <a:cubicBezTo>
                    <a:pt x="649" y="342"/>
                    <a:pt x="654" y="353"/>
                    <a:pt x="682" y="359"/>
                  </a:cubicBezTo>
                  <a:cubicBezTo>
                    <a:pt x="704" y="364"/>
                    <a:pt x="737" y="364"/>
                    <a:pt x="737" y="392"/>
                  </a:cubicBezTo>
                  <a:cubicBezTo>
                    <a:pt x="737" y="403"/>
                    <a:pt x="721" y="409"/>
                    <a:pt x="721" y="420"/>
                  </a:cubicBezTo>
                  <a:cubicBezTo>
                    <a:pt x="721" y="431"/>
                    <a:pt x="732" y="431"/>
                    <a:pt x="737" y="436"/>
                  </a:cubicBezTo>
                  <a:cubicBezTo>
                    <a:pt x="737" y="442"/>
                    <a:pt x="737" y="442"/>
                    <a:pt x="737" y="448"/>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8" name="Freeform 104"/>
            <p:cNvSpPr>
              <a:spLocks noChangeArrowheads="1"/>
            </p:cNvSpPr>
            <p:nvPr/>
          </p:nvSpPr>
          <p:spPr bwMode="auto">
            <a:xfrm>
              <a:off x="20359949" y="3622676"/>
              <a:ext cx="192075" cy="436563"/>
            </a:xfrm>
            <a:custGeom>
              <a:avLst/>
              <a:gdLst>
                <a:gd name="T0" fmla="*/ 266 w 533"/>
                <a:gd name="T1" fmla="*/ 1201 h 1213"/>
                <a:gd name="T2" fmla="*/ 266 w 533"/>
                <a:gd name="T3" fmla="*/ 1201 h 1213"/>
                <a:gd name="T4" fmla="*/ 305 w 533"/>
                <a:gd name="T5" fmla="*/ 1146 h 1213"/>
                <a:gd name="T6" fmla="*/ 316 w 533"/>
                <a:gd name="T7" fmla="*/ 1063 h 1213"/>
                <a:gd name="T8" fmla="*/ 338 w 533"/>
                <a:gd name="T9" fmla="*/ 952 h 1213"/>
                <a:gd name="T10" fmla="*/ 355 w 533"/>
                <a:gd name="T11" fmla="*/ 891 h 1213"/>
                <a:gd name="T12" fmla="*/ 427 w 533"/>
                <a:gd name="T13" fmla="*/ 863 h 1213"/>
                <a:gd name="T14" fmla="*/ 455 w 533"/>
                <a:gd name="T15" fmla="*/ 852 h 1213"/>
                <a:gd name="T16" fmla="*/ 532 w 533"/>
                <a:gd name="T17" fmla="*/ 813 h 1213"/>
                <a:gd name="T18" fmla="*/ 505 w 533"/>
                <a:gd name="T19" fmla="*/ 720 h 1213"/>
                <a:gd name="T20" fmla="*/ 494 w 533"/>
                <a:gd name="T21" fmla="*/ 604 h 1213"/>
                <a:gd name="T22" fmla="*/ 510 w 533"/>
                <a:gd name="T23" fmla="*/ 493 h 1213"/>
                <a:gd name="T24" fmla="*/ 510 w 533"/>
                <a:gd name="T25" fmla="*/ 493 h 1213"/>
                <a:gd name="T26" fmla="*/ 471 w 533"/>
                <a:gd name="T27" fmla="*/ 415 h 1213"/>
                <a:gd name="T28" fmla="*/ 405 w 533"/>
                <a:gd name="T29" fmla="*/ 316 h 1213"/>
                <a:gd name="T30" fmla="*/ 366 w 533"/>
                <a:gd name="T31" fmla="*/ 255 h 1213"/>
                <a:gd name="T32" fmla="*/ 344 w 533"/>
                <a:gd name="T33" fmla="*/ 227 h 1213"/>
                <a:gd name="T34" fmla="*/ 361 w 533"/>
                <a:gd name="T35" fmla="*/ 172 h 1213"/>
                <a:gd name="T36" fmla="*/ 372 w 533"/>
                <a:gd name="T37" fmla="*/ 100 h 1213"/>
                <a:gd name="T38" fmla="*/ 361 w 533"/>
                <a:gd name="T39" fmla="*/ 0 h 1213"/>
                <a:gd name="T40" fmla="*/ 361 w 533"/>
                <a:gd name="T41" fmla="*/ 0 h 1213"/>
                <a:gd name="T42" fmla="*/ 289 w 533"/>
                <a:gd name="T43" fmla="*/ 100 h 1213"/>
                <a:gd name="T44" fmla="*/ 266 w 533"/>
                <a:gd name="T45" fmla="*/ 161 h 1213"/>
                <a:gd name="T46" fmla="*/ 228 w 533"/>
                <a:gd name="T47" fmla="*/ 210 h 1213"/>
                <a:gd name="T48" fmla="*/ 239 w 533"/>
                <a:gd name="T49" fmla="*/ 238 h 1213"/>
                <a:gd name="T50" fmla="*/ 217 w 533"/>
                <a:gd name="T51" fmla="*/ 294 h 1213"/>
                <a:gd name="T52" fmla="*/ 222 w 533"/>
                <a:gd name="T53" fmla="*/ 305 h 1213"/>
                <a:gd name="T54" fmla="*/ 239 w 533"/>
                <a:gd name="T55" fmla="*/ 360 h 1213"/>
                <a:gd name="T56" fmla="*/ 228 w 533"/>
                <a:gd name="T57" fmla="*/ 404 h 1213"/>
                <a:gd name="T58" fmla="*/ 250 w 533"/>
                <a:gd name="T59" fmla="*/ 454 h 1213"/>
                <a:gd name="T60" fmla="*/ 250 w 533"/>
                <a:gd name="T61" fmla="*/ 504 h 1213"/>
                <a:gd name="T62" fmla="*/ 217 w 533"/>
                <a:gd name="T63" fmla="*/ 504 h 1213"/>
                <a:gd name="T64" fmla="*/ 194 w 533"/>
                <a:gd name="T65" fmla="*/ 526 h 1213"/>
                <a:gd name="T66" fmla="*/ 172 w 533"/>
                <a:gd name="T67" fmla="*/ 571 h 1213"/>
                <a:gd name="T68" fmla="*/ 144 w 533"/>
                <a:gd name="T69" fmla="*/ 648 h 1213"/>
                <a:gd name="T70" fmla="*/ 156 w 533"/>
                <a:gd name="T71" fmla="*/ 698 h 1213"/>
                <a:gd name="T72" fmla="*/ 156 w 533"/>
                <a:gd name="T73" fmla="*/ 731 h 1213"/>
                <a:gd name="T74" fmla="*/ 50 w 533"/>
                <a:gd name="T75" fmla="*/ 797 h 1213"/>
                <a:gd name="T76" fmla="*/ 23 w 533"/>
                <a:gd name="T77" fmla="*/ 797 h 1213"/>
                <a:gd name="T78" fmla="*/ 6 w 533"/>
                <a:gd name="T79" fmla="*/ 797 h 1213"/>
                <a:gd name="T80" fmla="*/ 6 w 533"/>
                <a:gd name="T81" fmla="*/ 825 h 1213"/>
                <a:gd name="T82" fmla="*/ 0 w 533"/>
                <a:gd name="T83" fmla="*/ 874 h 1213"/>
                <a:gd name="T84" fmla="*/ 0 w 533"/>
                <a:gd name="T85" fmla="*/ 885 h 1213"/>
                <a:gd name="T86" fmla="*/ 23 w 533"/>
                <a:gd name="T87" fmla="*/ 880 h 1213"/>
                <a:gd name="T88" fmla="*/ 45 w 533"/>
                <a:gd name="T89" fmla="*/ 880 h 1213"/>
                <a:gd name="T90" fmla="*/ 45 w 533"/>
                <a:gd name="T91" fmla="*/ 930 h 1213"/>
                <a:gd name="T92" fmla="*/ 39 w 533"/>
                <a:gd name="T93" fmla="*/ 952 h 1213"/>
                <a:gd name="T94" fmla="*/ 34 w 533"/>
                <a:gd name="T95" fmla="*/ 974 h 1213"/>
                <a:gd name="T96" fmla="*/ 6 w 533"/>
                <a:gd name="T97" fmla="*/ 985 h 1213"/>
                <a:gd name="T98" fmla="*/ 0 w 533"/>
                <a:gd name="T99" fmla="*/ 1013 h 1213"/>
                <a:gd name="T100" fmla="*/ 6 w 533"/>
                <a:gd name="T101" fmla="*/ 1041 h 1213"/>
                <a:gd name="T102" fmla="*/ 23 w 533"/>
                <a:gd name="T103" fmla="*/ 1118 h 1213"/>
                <a:gd name="T104" fmla="*/ 50 w 533"/>
                <a:gd name="T105" fmla="*/ 1151 h 1213"/>
                <a:gd name="T106" fmla="*/ 78 w 533"/>
                <a:gd name="T107" fmla="*/ 1196 h 1213"/>
                <a:gd name="T108" fmla="*/ 100 w 533"/>
                <a:gd name="T109" fmla="*/ 1190 h 1213"/>
                <a:gd name="T110" fmla="*/ 117 w 533"/>
                <a:gd name="T111" fmla="*/ 1212 h 1213"/>
                <a:gd name="T112" fmla="*/ 205 w 533"/>
                <a:gd name="T113" fmla="*/ 1179 h 1213"/>
                <a:gd name="T114" fmla="*/ 266 w 533"/>
                <a:gd name="T115" fmla="*/ 1201 h 1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3" h="1213">
                  <a:moveTo>
                    <a:pt x="266" y="1201"/>
                  </a:moveTo>
                  <a:lnTo>
                    <a:pt x="266" y="1201"/>
                  </a:lnTo>
                  <a:cubicBezTo>
                    <a:pt x="283" y="1179"/>
                    <a:pt x="294" y="1168"/>
                    <a:pt x="305" y="1146"/>
                  </a:cubicBezTo>
                  <a:cubicBezTo>
                    <a:pt x="322" y="1118"/>
                    <a:pt x="316" y="1096"/>
                    <a:pt x="316" y="1063"/>
                  </a:cubicBezTo>
                  <a:cubicBezTo>
                    <a:pt x="327" y="1018"/>
                    <a:pt x="327" y="991"/>
                    <a:pt x="338" y="952"/>
                  </a:cubicBezTo>
                  <a:cubicBezTo>
                    <a:pt x="338" y="930"/>
                    <a:pt x="338" y="913"/>
                    <a:pt x="355" y="891"/>
                  </a:cubicBezTo>
                  <a:cubicBezTo>
                    <a:pt x="372" y="869"/>
                    <a:pt x="394" y="874"/>
                    <a:pt x="427" y="863"/>
                  </a:cubicBezTo>
                  <a:cubicBezTo>
                    <a:pt x="433" y="863"/>
                    <a:pt x="444" y="858"/>
                    <a:pt x="455" y="852"/>
                  </a:cubicBezTo>
                  <a:cubicBezTo>
                    <a:pt x="488" y="847"/>
                    <a:pt x="532" y="847"/>
                    <a:pt x="532" y="813"/>
                  </a:cubicBezTo>
                  <a:cubicBezTo>
                    <a:pt x="532" y="775"/>
                    <a:pt x="516" y="758"/>
                    <a:pt x="505" y="720"/>
                  </a:cubicBezTo>
                  <a:cubicBezTo>
                    <a:pt x="494" y="676"/>
                    <a:pt x="494" y="648"/>
                    <a:pt x="494" y="604"/>
                  </a:cubicBezTo>
                  <a:cubicBezTo>
                    <a:pt x="494" y="559"/>
                    <a:pt x="499" y="532"/>
                    <a:pt x="510" y="493"/>
                  </a:cubicBezTo>
                  <a:lnTo>
                    <a:pt x="510" y="493"/>
                  </a:lnTo>
                  <a:cubicBezTo>
                    <a:pt x="494" y="465"/>
                    <a:pt x="488" y="443"/>
                    <a:pt x="471" y="415"/>
                  </a:cubicBezTo>
                  <a:cubicBezTo>
                    <a:pt x="449" y="377"/>
                    <a:pt x="433" y="354"/>
                    <a:pt x="405" y="316"/>
                  </a:cubicBezTo>
                  <a:cubicBezTo>
                    <a:pt x="394" y="294"/>
                    <a:pt x="383" y="282"/>
                    <a:pt x="366" y="255"/>
                  </a:cubicBezTo>
                  <a:cubicBezTo>
                    <a:pt x="361" y="244"/>
                    <a:pt x="344" y="238"/>
                    <a:pt x="344" y="227"/>
                  </a:cubicBezTo>
                  <a:cubicBezTo>
                    <a:pt x="344" y="205"/>
                    <a:pt x="355" y="194"/>
                    <a:pt x="361" y="172"/>
                  </a:cubicBezTo>
                  <a:cubicBezTo>
                    <a:pt x="372" y="144"/>
                    <a:pt x="372" y="127"/>
                    <a:pt x="372" y="100"/>
                  </a:cubicBezTo>
                  <a:cubicBezTo>
                    <a:pt x="372" y="61"/>
                    <a:pt x="372" y="39"/>
                    <a:pt x="361" y="0"/>
                  </a:cubicBezTo>
                  <a:lnTo>
                    <a:pt x="361" y="0"/>
                  </a:lnTo>
                  <a:cubicBezTo>
                    <a:pt x="333" y="33"/>
                    <a:pt x="305" y="55"/>
                    <a:pt x="289" y="100"/>
                  </a:cubicBezTo>
                  <a:cubicBezTo>
                    <a:pt x="283" y="122"/>
                    <a:pt x="277" y="138"/>
                    <a:pt x="266" y="161"/>
                  </a:cubicBezTo>
                  <a:cubicBezTo>
                    <a:pt x="250" y="177"/>
                    <a:pt x="228" y="188"/>
                    <a:pt x="228" y="210"/>
                  </a:cubicBezTo>
                  <a:cubicBezTo>
                    <a:pt x="228" y="221"/>
                    <a:pt x="239" y="227"/>
                    <a:pt x="239" y="238"/>
                  </a:cubicBezTo>
                  <a:cubicBezTo>
                    <a:pt x="239" y="260"/>
                    <a:pt x="217" y="271"/>
                    <a:pt x="217" y="294"/>
                  </a:cubicBezTo>
                  <a:cubicBezTo>
                    <a:pt x="217" y="294"/>
                    <a:pt x="222" y="299"/>
                    <a:pt x="222" y="305"/>
                  </a:cubicBezTo>
                  <a:cubicBezTo>
                    <a:pt x="228" y="327"/>
                    <a:pt x="239" y="338"/>
                    <a:pt x="239" y="360"/>
                  </a:cubicBezTo>
                  <a:cubicBezTo>
                    <a:pt x="239" y="377"/>
                    <a:pt x="228" y="388"/>
                    <a:pt x="228" y="404"/>
                  </a:cubicBezTo>
                  <a:cubicBezTo>
                    <a:pt x="228" y="421"/>
                    <a:pt x="250" y="432"/>
                    <a:pt x="250" y="454"/>
                  </a:cubicBezTo>
                  <a:cubicBezTo>
                    <a:pt x="250" y="504"/>
                    <a:pt x="250" y="504"/>
                    <a:pt x="250" y="504"/>
                  </a:cubicBezTo>
                  <a:cubicBezTo>
                    <a:pt x="239" y="504"/>
                    <a:pt x="228" y="504"/>
                    <a:pt x="217" y="504"/>
                  </a:cubicBezTo>
                  <a:cubicBezTo>
                    <a:pt x="205" y="504"/>
                    <a:pt x="200" y="515"/>
                    <a:pt x="194" y="526"/>
                  </a:cubicBezTo>
                  <a:cubicBezTo>
                    <a:pt x="183" y="543"/>
                    <a:pt x="178" y="548"/>
                    <a:pt x="172" y="571"/>
                  </a:cubicBezTo>
                  <a:cubicBezTo>
                    <a:pt x="161" y="598"/>
                    <a:pt x="144" y="615"/>
                    <a:pt x="144" y="648"/>
                  </a:cubicBezTo>
                  <a:cubicBezTo>
                    <a:pt x="144" y="665"/>
                    <a:pt x="156" y="676"/>
                    <a:pt x="156" y="698"/>
                  </a:cubicBezTo>
                  <a:cubicBezTo>
                    <a:pt x="156" y="731"/>
                    <a:pt x="156" y="731"/>
                    <a:pt x="156" y="731"/>
                  </a:cubicBezTo>
                  <a:cubicBezTo>
                    <a:pt x="106" y="741"/>
                    <a:pt x="100" y="797"/>
                    <a:pt x="50" y="797"/>
                  </a:cubicBezTo>
                  <a:cubicBezTo>
                    <a:pt x="39" y="797"/>
                    <a:pt x="34" y="797"/>
                    <a:pt x="23" y="797"/>
                  </a:cubicBezTo>
                  <a:cubicBezTo>
                    <a:pt x="6" y="797"/>
                    <a:pt x="6" y="797"/>
                    <a:pt x="6" y="797"/>
                  </a:cubicBezTo>
                  <a:cubicBezTo>
                    <a:pt x="6" y="825"/>
                    <a:pt x="6" y="825"/>
                    <a:pt x="6" y="825"/>
                  </a:cubicBezTo>
                  <a:cubicBezTo>
                    <a:pt x="6" y="847"/>
                    <a:pt x="0" y="858"/>
                    <a:pt x="0" y="874"/>
                  </a:cubicBezTo>
                  <a:cubicBezTo>
                    <a:pt x="0" y="880"/>
                    <a:pt x="0" y="880"/>
                    <a:pt x="0" y="885"/>
                  </a:cubicBezTo>
                  <a:cubicBezTo>
                    <a:pt x="11" y="885"/>
                    <a:pt x="17" y="880"/>
                    <a:pt x="23" y="880"/>
                  </a:cubicBezTo>
                  <a:cubicBezTo>
                    <a:pt x="34" y="880"/>
                    <a:pt x="34" y="880"/>
                    <a:pt x="45" y="880"/>
                  </a:cubicBezTo>
                  <a:cubicBezTo>
                    <a:pt x="45" y="930"/>
                    <a:pt x="45" y="930"/>
                    <a:pt x="45" y="930"/>
                  </a:cubicBezTo>
                  <a:cubicBezTo>
                    <a:pt x="45" y="935"/>
                    <a:pt x="39" y="941"/>
                    <a:pt x="39" y="952"/>
                  </a:cubicBezTo>
                  <a:cubicBezTo>
                    <a:pt x="34" y="958"/>
                    <a:pt x="39" y="969"/>
                    <a:pt x="34" y="974"/>
                  </a:cubicBezTo>
                  <a:cubicBezTo>
                    <a:pt x="23" y="980"/>
                    <a:pt x="11" y="980"/>
                    <a:pt x="6" y="985"/>
                  </a:cubicBezTo>
                  <a:cubicBezTo>
                    <a:pt x="0" y="996"/>
                    <a:pt x="0" y="1002"/>
                    <a:pt x="0" y="1013"/>
                  </a:cubicBezTo>
                  <a:cubicBezTo>
                    <a:pt x="0" y="1024"/>
                    <a:pt x="6" y="1030"/>
                    <a:pt x="6" y="1041"/>
                  </a:cubicBezTo>
                  <a:cubicBezTo>
                    <a:pt x="17" y="1068"/>
                    <a:pt x="17" y="1085"/>
                    <a:pt x="23" y="1118"/>
                  </a:cubicBezTo>
                  <a:cubicBezTo>
                    <a:pt x="23" y="1135"/>
                    <a:pt x="45" y="1135"/>
                    <a:pt x="50" y="1151"/>
                  </a:cubicBezTo>
                  <a:cubicBezTo>
                    <a:pt x="56" y="1174"/>
                    <a:pt x="61" y="1196"/>
                    <a:pt x="78" y="1196"/>
                  </a:cubicBezTo>
                  <a:cubicBezTo>
                    <a:pt x="89" y="1196"/>
                    <a:pt x="95" y="1190"/>
                    <a:pt x="100" y="1190"/>
                  </a:cubicBezTo>
                  <a:cubicBezTo>
                    <a:pt x="106" y="1201"/>
                    <a:pt x="111" y="1212"/>
                    <a:pt x="117" y="1212"/>
                  </a:cubicBezTo>
                  <a:cubicBezTo>
                    <a:pt x="156" y="1212"/>
                    <a:pt x="172" y="1179"/>
                    <a:pt x="205" y="1179"/>
                  </a:cubicBezTo>
                  <a:cubicBezTo>
                    <a:pt x="228" y="1179"/>
                    <a:pt x="250" y="1190"/>
                    <a:pt x="266" y="120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69" name="Freeform 105"/>
            <p:cNvSpPr>
              <a:spLocks noChangeArrowheads="1"/>
            </p:cNvSpPr>
            <p:nvPr/>
          </p:nvSpPr>
          <p:spPr bwMode="auto">
            <a:xfrm>
              <a:off x="20483766" y="3297238"/>
              <a:ext cx="607973" cy="684212"/>
            </a:xfrm>
            <a:custGeom>
              <a:avLst/>
              <a:gdLst>
                <a:gd name="T0" fmla="*/ 1552 w 1691"/>
                <a:gd name="T1" fmla="*/ 1075 h 1900"/>
                <a:gd name="T2" fmla="*/ 1408 w 1691"/>
                <a:gd name="T3" fmla="*/ 1080 h 1900"/>
                <a:gd name="T4" fmla="*/ 1402 w 1691"/>
                <a:gd name="T5" fmla="*/ 1163 h 1900"/>
                <a:gd name="T6" fmla="*/ 1452 w 1691"/>
                <a:gd name="T7" fmla="*/ 1197 h 1900"/>
                <a:gd name="T8" fmla="*/ 1541 w 1691"/>
                <a:gd name="T9" fmla="*/ 1202 h 1900"/>
                <a:gd name="T10" fmla="*/ 1585 w 1691"/>
                <a:gd name="T11" fmla="*/ 1252 h 1900"/>
                <a:gd name="T12" fmla="*/ 1685 w 1691"/>
                <a:gd name="T13" fmla="*/ 1097 h 1900"/>
                <a:gd name="T14" fmla="*/ 1563 w 1691"/>
                <a:gd name="T15" fmla="*/ 1141 h 1900"/>
                <a:gd name="T16" fmla="*/ 1164 w 1691"/>
                <a:gd name="T17" fmla="*/ 1888 h 1900"/>
                <a:gd name="T18" fmla="*/ 898 w 1691"/>
                <a:gd name="T19" fmla="*/ 1838 h 1900"/>
                <a:gd name="T20" fmla="*/ 959 w 1691"/>
                <a:gd name="T21" fmla="*/ 1705 h 1900"/>
                <a:gd name="T22" fmla="*/ 792 w 1691"/>
                <a:gd name="T23" fmla="*/ 1557 h 1900"/>
                <a:gd name="T24" fmla="*/ 432 w 1691"/>
                <a:gd name="T25" fmla="*/ 1402 h 1900"/>
                <a:gd name="T26" fmla="*/ 177 w 1691"/>
                <a:gd name="T27" fmla="*/ 1402 h 1900"/>
                <a:gd name="T28" fmla="*/ 127 w 1691"/>
                <a:gd name="T29" fmla="*/ 1318 h 1900"/>
                <a:gd name="T30" fmla="*/ 0 w 1691"/>
                <a:gd name="T31" fmla="*/ 1130 h 1900"/>
                <a:gd name="T32" fmla="*/ 17 w 1691"/>
                <a:gd name="T33" fmla="*/ 903 h 1900"/>
                <a:gd name="T34" fmla="*/ 66 w 1691"/>
                <a:gd name="T35" fmla="*/ 759 h 1900"/>
                <a:gd name="T36" fmla="*/ 33 w 1691"/>
                <a:gd name="T37" fmla="*/ 604 h 1900"/>
                <a:gd name="T38" fmla="*/ 100 w 1691"/>
                <a:gd name="T39" fmla="*/ 598 h 1900"/>
                <a:gd name="T40" fmla="*/ 116 w 1691"/>
                <a:gd name="T41" fmla="*/ 581 h 1900"/>
                <a:gd name="T42" fmla="*/ 122 w 1691"/>
                <a:gd name="T43" fmla="*/ 437 h 1900"/>
                <a:gd name="T44" fmla="*/ 194 w 1691"/>
                <a:gd name="T45" fmla="*/ 332 h 1900"/>
                <a:gd name="T46" fmla="*/ 260 w 1691"/>
                <a:gd name="T47" fmla="*/ 232 h 1900"/>
                <a:gd name="T48" fmla="*/ 332 w 1691"/>
                <a:gd name="T49" fmla="*/ 216 h 1900"/>
                <a:gd name="T50" fmla="*/ 410 w 1691"/>
                <a:gd name="T51" fmla="*/ 238 h 1900"/>
                <a:gd name="T52" fmla="*/ 499 w 1691"/>
                <a:gd name="T53" fmla="*/ 138 h 1900"/>
                <a:gd name="T54" fmla="*/ 526 w 1691"/>
                <a:gd name="T55" fmla="*/ 11 h 1900"/>
                <a:gd name="T56" fmla="*/ 671 w 1691"/>
                <a:gd name="T57" fmla="*/ 27 h 1900"/>
                <a:gd name="T58" fmla="*/ 804 w 1691"/>
                <a:gd name="T59" fmla="*/ 27 h 1900"/>
                <a:gd name="T60" fmla="*/ 864 w 1691"/>
                <a:gd name="T61" fmla="*/ 121 h 1900"/>
                <a:gd name="T62" fmla="*/ 1031 w 1691"/>
                <a:gd name="T63" fmla="*/ 144 h 1900"/>
                <a:gd name="T64" fmla="*/ 1103 w 1691"/>
                <a:gd name="T65" fmla="*/ 127 h 1900"/>
                <a:gd name="T66" fmla="*/ 937 w 1691"/>
                <a:gd name="T67" fmla="*/ 188 h 1900"/>
                <a:gd name="T68" fmla="*/ 665 w 1691"/>
                <a:gd name="T69" fmla="*/ 244 h 1900"/>
                <a:gd name="T70" fmla="*/ 731 w 1691"/>
                <a:gd name="T71" fmla="*/ 371 h 1900"/>
                <a:gd name="T72" fmla="*/ 632 w 1691"/>
                <a:gd name="T73" fmla="*/ 399 h 1900"/>
                <a:gd name="T74" fmla="*/ 549 w 1691"/>
                <a:gd name="T75" fmla="*/ 382 h 1900"/>
                <a:gd name="T76" fmla="*/ 299 w 1691"/>
                <a:gd name="T77" fmla="*/ 410 h 1900"/>
                <a:gd name="T78" fmla="*/ 183 w 1691"/>
                <a:gd name="T79" fmla="*/ 709 h 1900"/>
                <a:gd name="T80" fmla="*/ 260 w 1691"/>
                <a:gd name="T81" fmla="*/ 919 h 1900"/>
                <a:gd name="T82" fmla="*/ 377 w 1691"/>
                <a:gd name="T83" fmla="*/ 986 h 1900"/>
                <a:gd name="T84" fmla="*/ 460 w 1691"/>
                <a:gd name="T85" fmla="*/ 1124 h 1900"/>
                <a:gd name="T86" fmla="*/ 571 w 1691"/>
                <a:gd name="T87" fmla="*/ 1174 h 1900"/>
                <a:gd name="T88" fmla="*/ 687 w 1691"/>
                <a:gd name="T89" fmla="*/ 1097 h 1900"/>
                <a:gd name="T90" fmla="*/ 964 w 1691"/>
                <a:gd name="T91" fmla="*/ 969 h 1900"/>
                <a:gd name="T92" fmla="*/ 1075 w 1691"/>
                <a:gd name="T93" fmla="*/ 964 h 1900"/>
                <a:gd name="T94" fmla="*/ 1258 w 1691"/>
                <a:gd name="T95" fmla="*/ 886 h 1900"/>
                <a:gd name="T96" fmla="*/ 1419 w 1691"/>
                <a:gd name="T97" fmla="*/ 875 h 1900"/>
                <a:gd name="T98" fmla="*/ 1590 w 1691"/>
                <a:gd name="T99" fmla="*/ 820 h 1900"/>
                <a:gd name="T100" fmla="*/ 1635 w 1691"/>
                <a:gd name="T101" fmla="*/ 953 h 1900"/>
                <a:gd name="T102" fmla="*/ 1552 w 1691"/>
                <a:gd name="T103" fmla="*/ 991 h 1900"/>
                <a:gd name="T104" fmla="*/ 1463 w 1691"/>
                <a:gd name="T105" fmla="*/ 953 h 1900"/>
                <a:gd name="T106" fmla="*/ 1197 w 1691"/>
                <a:gd name="T107" fmla="*/ 1219 h 1900"/>
                <a:gd name="T108" fmla="*/ 1025 w 1691"/>
                <a:gd name="T109" fmla="*/ 1318 h 1900"/>
                <a:gd name="T110" fmla="*/ 876 w 1691"/>
                <a:gd name="T111" fmla="*/ 1468 h 1900"/>
                <a:gd name="T112" fmla="*/ 986 w 1691"/>
                <a:gd name="T113" fmla="*/ 1601 h 1900"/>
                <a:gd name="T114" fmla="*/ 1042 w 1691"/>
                <a:gd name="T115" fmla="*/ 1728 h 1900"/>
                <a:gd name="T116" fmla="*/ 1142 w 1691"/>
                <a:gd name="T117" fmla="*/ 1794 h 1900"/>
                <a:gd name="T118" fmla="*/ 1147 w 1691"/>
                <a:gd name="T119" fmla="*/ 1844 h 19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691" h="1900">
                  <a:moveTo>
                    <a:pt x="1563" y="1141"/>
                  </a:moveTo>
                  <a:lnTo>
                    <a:pt x="1563" y="1141"/>
                  </a:lnTo>
                  <a:cubicBezTo>
                    <a:pt x="1552" y="1113"/>
                    <a:pt x="1552" y="1102"/>
                    <a:pt x="1552" y="1075"/>
                  </a:cubicBezTo>
                  <a:cubicBezTo>
                    <a:pt x="1541" y="1069"/>
                    <a:pt x="1541" y="1069"/>
                    <a:pt x="1529" y="1069"/>
                  </a:cubicBezTo>
                  <a:cubicBezTo>
                    <a:pt x="1507" y="1069"/>
                    <a:pt x="1491" y="1080"/>
                    <a:pt x="1469" y="1080"/>
                  </a:cubicBezTo>
                  <a:cubicBezTo>
                    <a:pt x="1408" y="1080"/>
                    <a:pt x="1408" y="1080"/>
                    <a:pt x="1408" y="1080"/>
                  </a:cubicBezTo>
                  <a:cubicBezTo>
                    <a:pt x="1391" y="1102"/>
                    <a:pt x="1391" y="1124"/>
                    <a:pt x="1380" y="1152"/>
                  </a:cubicBezTo>
                  <a:cubicBezTo>
                    <a:pt x="1380" y="1163"/>
                    <a:pt x="1380" y="1163"/>
                    <a:pt x="1380" y="1163"/>
                  </a:cubicBezTo>
                  <a:cubicBezTo>
                    <a:pt x="1391" y="1163"/>
                    <a:pt x="1396" y="1163"/>
                    <a:pt x="1402" y="1163"/>
                  </a:cubicBezTo>
                  <a:cubicBezTo>
                    <a:pt x="1402" y="1185"/>
                    <a:pt x="1402" y="1202"/>
                    <a:pt x="1402" y="1224"/>
                  </a:cubicBezTo>
                  <a:cubicBezTo>
                    <a:pt x="1408" y="1224"/>
                    <a:pt x="1413" y="1230"/>
                    <a:pt x="1413" y="1230"/>
                  </a:cubicBezTo>
                  <a:cubicBezTo>
                    <a:pt x="1435" y="1230"/>
                    <a:pt x="1441" y="1208"/>
                    <a:pt x="1452" y="1197"/>
                  </a:cubicBezTo>
                  <a:cubicBezTo>
                    <a:pt x="1480" y="1169"/>
                    <a:pt x="1496" y="1152"/>
                    <a:pt x="1535" y="1141"/>
                  </a:cubicBezTo>
                  <a:cubicBezTo>
                    <a:pt x="1535" y="1147"/>
                    <a:pt x="1541" y="1147"/>
                    <a:pt x="1541" y="1158"/>
                  </a:cubicBezTo>
                  <a:cubicBezTo>
                    <a:pt x="1541" y="1202"/>
                    <a:pt x="1541" y="1202"/>
                    <a:pt x="1541" y="1202"/>
                  </a:cubicBezTo>
                  <a:cubicBezTo>
                    <a:pt x="1541" y="1213"/>
                    <a:pt x="1557" y="1213"/>
                    <a:pt x="1563" y="1224"/>
                  </a:cubicBezTo>
                  <a:cubicBezTo>
                    <a:pt x="1568" y="1230"/>
                    <a:pt x="1563" y="1241"/>
                    <a:pt x="1563" y="1252"/>
                  </a:cubicBezTo>
                  <a:cubicBezTo>
                    <a:pt x="1585" y="1252"/>
                    <a:pt x="1585" y="1252"/>
                    <a:pt x="1585" y="1252"/>
                  </a:cubicBezTo>
                  <a:cubicBezTo>
                    <a:pt x="1613" y="1252"/>
                    <a:pt x="1613" y="1219"/>
                    <a:pt x="1635" y="1208"/>
                  </a:cubicBezTo>
                  <a:cubicBezTo>
                    <a:pt x="1651" y="1197"/>
                    <a:pt x="1674" y="1197"/>
                    <a:pt x="1679" y="1174"/>
                  </a:cubicBezTo>
                  <a:cubicBezTo>
                    <a:pt x="1690" y="1147"/>
                    <a:pt x="1685" y="1130"/>
                    <a:pt x="1685" y="1097"/>
                  </a:cubicBezTo>
                  <a:cubicBezTo>
                    <a:pt x="1662" y="1091"/>
                    <a:pt x="1651" y="1086"/>
                    <a:pt x="1629" y="1086"/>
                  </a:cubicBezTo>
                  <a:cubicBezTo>
                    <a:pt x="1618" y="1086"/>
                    <a:pt x="1613" y="1102"/>
                    <a:pt x="1607" y="1108"/>
                  </a:cubicBezTo>
                  <a:cubicBezTo>
                    <a:pt x="1596" y="1130"/>
                    <a:pt x="1585" y="1136"/>
                    <a:pt x="1563" y="1141"/>
                  </a:cubicBezTo>
                  <a:close/>
                  <a:moveTo>
                    <a:pt x="1164" y="1888"/>
                  </a:moveTo>
                  <a:lnTo>
                    <a:pt x="1164" y="1888"/>
                  </a:lnTo>
                  <a:lnTo>
                    <a:pt x="1164" y="1888"/>
                  </a:lnTo>
                  <a:cubicBezTo>
                    <a:pt x="1153" y="1894"/>
                    <a:pt x="1153" y="1899"/>
                    <a:pt x="1147" y="1899"/>
                  </a:cubicBezTo>
                  <a:cubicBezTo>
                    <a:pt x="1092" y="1899"/>
                    <a:pt x="1070" y="1866"/>
                    <a:pt x="1020" y="1855"/>
                  </a:cubicBezTo>
                  <a:cubicBezTo>
                    <a:pt x="975" y="1844"/>
                    <a:pt x="942" y="1855"/>
                    <a:pt x="898" y="1838"/>
                  </a:cubicBezTo>
                  <a:lnTo>
                    <a:pt x="898" y="1838"/>
                  </a:lnTo>
                  <a:cubicBezTo>
                    <a:pt x="914" y="1805"/>
                    <a:pt x="920" y="1783"/>
                    <a:pt x="937" y="1750"/>
                  </a:cubicBezTo>
                  <a:cubicBezTo>
                    <a:pt x="948" y="1733"/>
                    <a:pt x="959" y="1722"/>
                    <a:pt x="959" y="1705"/>
                  </a:cubicBezTo>
                  <a:cubicBezTo>
                    <a:pt x="959" y="1661"/>
                    <a:pt x="925" y="1644"/>
                    <a:pt x="887" y="1623"/>
                  </a:cubicBezTo>
                  <a:cubicBezTo>
                    <a:pt x="859" y="1601"/>
                    <a:pt x="848" y="1590"/>
                    <a:pt x="815" y="1573"/>
                  </a:cubicBezTo>
                  <a:cubicBezTo>
                    <a:pt x="804" y="1568"/>
                    <a:pt x="804" y="1557"/>
                    <a:pt x="792" y="1557"/>
                  </a:cubicBezTo>
                  <a:cubicBezTo>
                    <a:pt x="632" y="1557"/>
                    <a:pt x="632" y="1557"/>
                    <a:pt x="632" y="1557"/>
                  </a:cubicBezTo>
                  <a:cubicBezTo>
                    <a:pt x="571" y="1557"/>
                    <a:pt x="532" y="1535"/>
                    <a:pt x="493" y="1490"/>
                  </a:cubicBezTo>
                  <a:cubicBezTo>
                    <a:pt x="465" y="1462"/>
                    <a:pt x="454" y="1435"/>
                    <a:pt x="432" y="1402"/>
                  </a:cubicBezTo>
                  <a:cubicBezTo>
                    <a:pt x="416" y="1379"/>
                    <a:pt x="410" y="1352"/>
                    <a:pt x="388" y="1352"/>
                  </a:cubicBezTo>
                  <a:cubicBezTo>
                    <a:pt x="332" y="1352"/>
                    <a:pt x="327" y="1435"/>
                    <a:pt x="272" y="1435"/>
                  </a:cubicBezTo>
                  <a:cubicBezTo>
                    <a:pt x="233" y="1435"/>
                    <a:pt x="199" y="1435"/>
                    <a:pt x="177" y="1402"/>
                  </a:cubicBezTo>
                  <a:cubicBezTo>
                    <a:pt x="172" y="1402"/>
                    <a:pt x="172" y="1396"/>
                    <a:pt x="166" y="1396"/>
                  </a:cubicBezTo>
                  <a:lnTo>
                    <a:pt x="166" y="1396"/>
                  </a:lnTo>
                  <a:cubicBezTo>
                    <a:pt x="150" y="1368"/>
                    <a:pt x="144" y="1346"/>
                    <a:pt x="127" y="1318"/>
                  </a:cubicBezTo>
                  <a:cubicBezTo>
                    <a:pt x="105" y="1280"/>
                    <a:pt x="89" y="1257"/>
                    <a:pt x="61" y="1219"/>
                  </a:cubicBezTo>
                  <a:cubicBezTo>
                    <a:pt x="50" y="1197"/>
                    <a:pt x="39" y="1185"/>
                    <a:pt x="22" y="1158"/>
                  </a:cubicBezTo>
                  <a:cubicBezTo>
                    <a:pt x="17" y="1147"/>
                    <a:pt x="0" y="1141"/>
                    <a:pt x="0" y="1130"/>
                  </a:cubicBezTo>
                  <a:cubicBezTo>
                    <a:pt x="0" y="1108"/>
                    <a:pt x="11" y="1097"/>
                    <a:pt x="17" y="1075"/>
                  </a:cubicBezTo>
                  <a:cubicBezTo>
                    <a:pt x="28" y="1047"/>
                    <a:pt x="28" y="1030"/>
                    <a:pt x="28" y="1003"/>
                  </a:cubicBezTo>
                  <a:cubicBezTo>
                    <a:pt x="28" y="964"/>
                    <a:pt x="28" y="942"/>
                    <a:pt x="17" y="903"/>
                  </a:cubicBezTo>
                  <a:lnTo>
                    <a:pt x="17" y="903"/>
                  </a:lnTo>
                  <a:cubicBezTo>
                    <a:pt x="22" y="903"/>
                    <a:pt x="22" y="897"/>
                    <a:pt x="28" y="892"/>
                  </a:cubicBezTo>
                  <a:cubicBezTo>
                    <a:pt x="61" y="853"/>
                    <a:pt x="50" y="814"/>
                    <a:pt x="66" y="759"/>
                  </a:cubicBezTo>
                  <a:cubicBezTo>
                    <a:pt x="78" y="725"/>
                    <a:pt x="72" y="703"/>
                    <a:pt x="83" y="670"/>
                  </a:cubicBezTo>
                  <a:cubicBezTo>
                    <a:pt x="89" y="653"/>
                    <a:pt x="100" y="648"/>
                    <a:pt x="100" y="637"/>
                  </a:cubicBezTo>
                  <a:cubicBezTo>
                    <a:pt x="100" y="604"/>
                    <a:pt x="61" y="609"/>
                    <a:pt x="33" y="604"/>
                  </a:cubicBezTo>
                  <a:cubicBezTo>
                    <a:pt x="33" y="592"/>
                    <a:pt x="33" y="592"/>
                    <a:pt x="33" y="592"/>
                  </a:cubicBezTo>
                  <a:cubicBezTo>
                    <a:pt x="39" y="581"/>
                    <a:pt x="39" y="570"/>
                    <a:pt x="55" y="570"/>
                  </a:cubicBezTo>
                  <a:cubicBezTo>
                    <a:pt x="72" y="570"/>
                    <a:pt x="78" y="587"/>
                    <a:pt x="100" y="598"/>
                  </a:cubicBezTo>
                  <a:cubicBezTo>
                    <a:pt x="100" y="604"/>
                    <a:pt x="100" y="609"/>
                    <a:pt x="105" y="609"/>
                  </a:cubicBezTo>
                  <a:cubicBezTo>
                    <a:pt x="105" y="609"/>
                    <a:pt x="105" y="604"/>
                    <a:pt x="111" y="604"/>
                  </a:cubicBezTo>
                  <a:cubicBezTo>
                    <a:pt x="111" y="592"/>
                    <a:pt x="116" y="592"/>
                    <a:pt x="116" y="581"/>
                  </a:cubicBezTo>
                  <a:cubicBezTo>
                    <a:pt x="116" y="532"/>
                    <a:pt x="116" y="532"/>
                    <a:pt x="116" y="532"/>
                  </a:cubicBezTo>
                  <a:cubicBezTo>
                    <a:pt x="116" y="509"/>
                    <a:pt x="89" y="504"/>
                    <a:pt x="89" y="476"/>
                  </a:cubicBezTo>
                  <a:cubicBezTo>
                    <a:pt x="89" y="459"/>
                    <a:pt x="122" y="459"/>
                    <a:pt x="122" y="437"/>
                  </a:cubicBezTo>
                  <a:cubicBezTo>
                    <a:pt x="116" y="415"/>
                    <a:pt x="127" y="393"/>
                    <a:pt x="144" y="377"/>
                  </a:cubicBezTo>
                  <a:cubicBezTo>
                    <a:pt x="150" y="371"/>
                    <a:pt x="155" y="360"/>
                    <a:pt x="166" y="354"/>
                  </a:cubicBezTo>
                  <a:cubicBezTo>
                    <a:pt x="177" y="349"/>
                    <a:pt x="194" y="349"/>
                    <a:pt x="194" y="332"/>
                  </a:cubicBezTo>
                  <a:cubicBezTo>
                    <a:pt x="194" y="315"/>
                    <a:pt x="188" y="304"/>
                    <a:pt x="188" y="288"/>
                  </a:cubicBezTo>
                  <a:cubicBezTo>
                    <a:pt x="188" y="271"/>
                    <a:pt x="199" y="271"/>
                    <a:pt x="211" y="266"/>
                  </a:cubicBezTo>
                  <a:cubicBezTo>
                    <a:pt x="233" y="254"/>
                    <a:pt x="238" y="244"/>
                    <a:pt x="260" y="232"/>
                  </a:cubicBezTo>
                  <a:cubicBezTo>
                    <a:pt x="277" y="227"/>
                    <a:pt x="277" y="210"/>
                    <a:pt x="288" y="188"/>
                  </a:cubicBezTo>
                  <a:cubicBezTo>
                    <a:pt x="294" y="177"/>
                    <a:pt x="332" y="99"/>
                    <a:pt x="332" y="155"/>
                  </a:cubicBezTo>
                  <a:cubicBezTo>
                    <a:pt x="332" y="216"/>
                    <a:pt x="332" y="216"/>
                    <a:pt x="332" y="216"/>
                  </a:cubicBezTo>
                  <a:cubicBezTo>
                    <a:pt x="332" y="221"/>
                    <a:pt x="338" y="221"/>
                    <a:pt x="344" y="227"/>
                  </a:cubicBezTo>
                  <a:cubicBezTo>
                    <a:pt x="382" y="227"/>
                    <a:pt x="382" y="227"/>
                    <a:pt x="382" y="227"/>
                  </a:cubicBezTo>
                  <a:cubicBezTo>
                    <a:pt x="393" y="227"/>
                    <a:pt x="399" y="238"/>
                    <a:pt x="410" y="238"/>
                  </a:cubicBezTo>
                  <a:cubicBezTo>
                    <a:pt x="421" y="238"/>
                    <a:pt x="421" y="227"/>
                    <a:pt x="421" y="216"/>
                  </a:cubicBezTo>
                  <a:cubicBezTo>
                    <a:pt x="432" y="199"/>
                    <a:pt x="443" y="188"/>
                    <a:pt x="454" y="171"/>
                  </a:cubicBezTo>
                  <a:cubicBezTo>
                    <a:pt x="465" y="155"/>
                    <a:pt x="482" y="149"/>
                    <a:pt x="499" y="138"/>
                  </a:cubicBezTo>
                  <a:cubicBezTo>
                    <a:pt x="510" y="133"/>
                    <a:pt x="515" y="127"/>
                    <a:pt x="515" y="121"/>
                  </a:cubicBezTo>
                  <a:cubicBezTo>
                    <a:pt x="515" y="99"/>
                    <a:pt x="526" y="88"/>
                    <a:pt x="526" y="66"/>
                  </a:cubicBezTo>
                  <a:cubicBezTo>
                    <a:pt x="526" y="11"/>
                    <a:pt x="526" y="11"/>
                    <a:pt x="526" y="11"/>
                  </a:cubicBezTo>
                  <a:cubicBezTo>
                    <a:pt x="549" y="11"/>
                    <a:pt x="560" y="22"/>
                    <a:pt x="582" y="22"/>
                  </a:cubicBezTo>
                  <a:cubicBezTo>
                    <a:pt x="604" y="22"/>
                    <a:pt x="615" y="0"/>
                    <a:pt x="643" y="0"/>
                  </a:cubicBezTo>
                  <a:cubicBezTo>
                    <a:pt x="654" y="0"/>
                    <a:pt x="659" y="16"/>
                    <a:pt x="671" y="27"/>
                  </a:cubicBezTo>
                  <a:cubicBezTo>
                    <a:pt x="687" y="38"/>
                    <a:pt x="698" y="44"/>
                    <a:pt x="720" y="44"/>
                  </a:cubicBezTo>
                  <a:cubicBezTo>
                    <a:pt x="748" y="44"/>
                    <a:pt x="759" y="16"/>
                    <a:pt x="787" y="16"/>
                  </a:cubicBezTo>
                  <a:cubicBezTo>
                    <a:pt x="792" y="16"/>
                    <a:pt x="804" y="16"/>
                    <a:pt x="804" y="27"/>
                  </a:cubicBezTo>
                  <a:cubicBezTo>
                    <a:pt x="804" y="38"/>
                    <a:pt x="792" y="49"/>
                    <a:pt x="792" y="66"/>
                  </a:cubicBezTo>
                  <a:cubicBezTo>
                    <a:pt x="792" y="88"/>
                    <a:pt x="798" y="121"/>
                    <a:pt x="820" y="121"/>
                  </a:cubicBezTo>
                  <a:cubicBezTo>
                    <a:pt x="864" y="121"/>
                    <a:pt x="864" y="121"/>
                    <a:pt x="864" y="121"/>
                  </a:cubicBezTo>
                  <a:cubicBezTo>
                    <a:pt x="914" y="121"/>
                    <a:pt x="937" y="99"/>
                    <a:pt x="986" y="99"/>
                  </a:cubicBezTo>
                  <a:cubicBezTo>
                    <a:pt x="1009" y="99"/>
                    <a:pt x="1020" y="121"/>
                    <a:pt x="1020" y="138"/>
                  </a:cubicBezTo>
                  <a:cubicBezTo>
                    <a:pt x="1025" y="138"/>
                    <a:pt x="1025" y="144"/>
                    <a:pt x="1031" y="144"/>
                  </a:cubicBezTo>
                  <a:cubicBezTo>
                    <a:pt x="1047" y="144"/>
                    <a:pt x="1053" y="121"/>
                    <a:pt x="1070" y="111"/>
                  </a:cubicBezTo>
                  <a:cubicBezTo>
                    <a:pt x="1081" y="116"/>
                    <a:pt x="1092" y="127"/>
                    <a:pt x="1103" y="127"/>
                  </a:cubicBezTo>
                  <a:lnTo>
                    <a:pt x="1103" y="127"/>
                  </a:lnTo>
                  <a:cubicBezTo>
                    <a:pt x="1103" y="155"/>
                    <a:pt x="1097" y="182"/>
                    <a:pt x="1075" y="182"/>
                  </a:cubicBezTo>
                  <a:cubicBezTo>
                    <a:pt x="970" y="182"/>
                    <a:pt x="970" y="182"/>
                    <a:pt x="970" y="182"/>
                  </a:cubicBezTo>
                  <a:cubicBezTo>
                    <a:pt x="953" y="182"/>
                    <a:pt x="948" y="188"/>
                    <a:pt x="937" y="188"/>
                  </a:cubicBezTo>
                  <a:cubicBezTo>
                    <a:pt x="903" y="188"/>
                    <a:pt x="903" y="188"/>
                    <a:pt x="903" y="188"/>
                  </a:cubicBezTo>
                  <a:cubicBezTo>
                    <a:pt x="853" y="188"/>
                    <a:pt x="826" y="182"/>
                    <a:pt x="781" y="182"/>
                  </a:cubicBezTo>
                  <a:cubicBezTo>
                    <a:pt x="731" y="182"/>
                    <a:pt x="665" y="188"/>
                    <a:pt x="665" y="244"/>
                  </a:cubicBezTo>
                  <a:cubicBezTo>
                    <a:pt x="665" y="249"/>
                    <a:pt x="676" y="249"/>
                    <a:pt x="682" y="260"/>
                  </a:cubicBezTo>
                  <a:cubicBezTo>
                    <a:pt x="687" y="271"/>
                    <a:pt x="693" y="277"/>
                    <a:pt x="698" y="293"/>
                  </a:cubicBezTo>
                  <a:cubicBezTo>
                    <a:pt x="709" y="321"/>
                    <a:pt x="709" y="343"/>
                    <a:pt x="731" y="371"/>
                  </a:cubicBezTo>
                  <a:lnTo>
                    <a:pt x="731" y="371"/>
                  </a:lnTo>
                  <a:cubicBezTo>
                    <a:pt x="682" y="371"/>
                    <a:pt x="682" y="371"/>
                    <a:pt x="682" y="371"/>
                  </a:cubicBezTo>
                  <a:cubicBezTo>
                    <a:pt x="659" y="371"/>
                    <a:pt x="654" y="399"/>
                    <a:pt x="632" y="399"/>
                  </a:cubicBezTo>
                  <a:cubicBezTo>
                    <a:pt x="626" y="399"/>
                    <a:pt x="621" y="393"/>
                    <a:pt x="610" y="393"/>
                  </a:cubicBezTo>
                  <a:cubicBezTo>
                    <a:pt x="598" y="393"/>
                    <a:pt x="593" y="399"/>
                    <a:pt x="582" y="399"/>
                  </a:cubicBezTo>
                  <a:cubicBezTo>
                    <a:pt x="565" y="399"/>
                    <a:pt x="560" y="387"/>
                    <a:pt x="549" y="382"/>
                  </a:cubicBezTo>
                  <a:cubicBezTo>
                    <a:pt x="526" y="365"/>
                    <a:pt x="510" y="365"/>
                    <a:pt x="482" y="354"/>
                  </a:cubicBezTo>
                  <a:cubicBezTo>
                    <a:pt x="465" y="349"/>
                    <a:pt x="454" y="338"/>
                    <a:pt x="438" y="338"/>
                  </a:cubicBezTo>
                  <a:cubicBezTo>
                    <a:pt x="382" y="338"/>
                    <a:pt x="349" y="371"/>
                    <a:pt x="299" y="410"/>
                  </a:cubicBezTo>
                  <a:cubicBezTo>
                    <a:pt x="249" y="454"/>
                    <a:pt x="227" y="498"/>
                    <a:pt x="216" y="565"/>
                  </a:cubicBezTo>
                  <a:cubicBezTo>
                    <a:pt x="211" y="604"/>
                    <a:pt x="183" y="615"/>
                    <a:pt x="183" y="648"/>
                  </a:cubicBezTo>
                  <a:cubicBezTo>
                    <a:pt x="183" y="709"/>
                    <a:pt x="183" y="709"/>
                    <a:pt x="183" y="709"/>
                  </a:cubicBezTo>
                  <a:cubicBezTo>
                    <a:pt x="183" y="725"/>
                    <a:pt x="194" y="731"/>
                    <a:pt x="199" y="742"/>
                  </a:cubicBezTo>
                  <a:cubicBezTo>
                    <a:pt x="211" y="786"/>
                    <a:pt x="211" y="809"/>
                    <a:pt x="227" y="853"/>
                  </a:cubicBezTo>
                  <a:cubicBezTo>
                    <a:pt x="238" y="881"/>
                    <a:pt x="238" y="897"/>
                    <a:pt x="260" y="919"/>
                  </a:cubicBezTo>
                  <a:cubicBezTo>
                    <a:pt x="277" y="947"/>
                    <a:pt x="288" y="969"/>
                    <a:pt x="321" y="969"/>
                  </a:cubicBezTo>
                  <a:cubicBezTo>
                    <a:pt x="332" y="969"/>
                    <a:pt x="338" y="964"/>
                    <a:pt x="344" y="964"/>
                  </a:cubicBezTo>
                  <a:cubicBezTo>
                    <a:pt x="360" y="964"/>
                    <a:pt x="366" y="975"/>
                    <a:pt x="377" y="986"/>
                  </a:cubicBezTo>
                  <a:cubicBezTo>
                    <a:pt x="388" y="991"/>
                    <a:pt x="399" y="991"/>
                    <a:pt x="405" y="1003"/>
                  </a:cubicBezTo>
                  <a:cubicBezTo>
                    <a:pt x="416" y="1025"/>
                    <a:pt x="405" y="1036"/>
                    <a:pt x="410" y="1052"/>
                  </a:cubicBezTo>
                  <a:cubicBezTo>
                    <a:pt x="416" y="1086"/>
                    <a:pt x="438" y="1097"/>
                    <a:pt x="460" y="1124"/>
                  </a:cubicBezTo>
                  <a:cubicBezTo>
                    <a:pt x="471" y="1136"/>
                    <a:pt x="471" y="1158"/>
                    <a:pt x="493" y="1158"/>
                  </a:cubicBezTo>
                  <a:cubicBezTo>
                    <a:pt x="504" y="1158"/>
                    <a:pt x="515" y="1152"/>
                    <a:pt x="526" y="1152"/>
                  </a:cubicBezTo>
                  <a:cubicBezTo>
                    <a:pt x="543" y="1152"/>
                    <a:pt x="549" y="1174"/>
                    <a:pt x="571" y="1174"/>
                  </a:cubicBezTo>
                  <a:cubicBezTo>
                    <a:pt x="593" y="1174"/>
                    <a:pt x="604" y="1174"/>
                    <a:pt x="626" y="1174"/>
                  </a:cubicBezTo>
                  <a:cubicBezTo>
                    <a:pt x="648" y="1174"/>
                    <a:pt x="643" y="1152"/>
                    <a:pt x="654" y="1141"/>
                  </a:cubicBezTo>
                  <a:cubicBezTo>
                    <a:pt x="665" y="1119"/>
                    <a:pt x="671" y="1108"/>
                    <a:pt x="687" y="1097"/>
                  </a:cubicBezTo>
                  <a:cubicBezTo>
                    <a:pt x="715" y="1069"/>
                    <a:pt x="726" y="1052"/>
                    <a:pt x="748" y="1025"/>
                  </a:cubicBezTo>
                  <a:cubicBezTo>
                    <a:pt x="898" y="853"/>
                    <a:pt x="831" y="975"/>
                    <a:pt x="937" y="975"/>
                  </a:cubicBezTo>
                  <a:cubicBezTo>
                    <a:pt x="948" y="975"/>
                    <a:pt x="953" y="969"/>
                    <a:pt x="964" y="969"/>
                  </a:cubicBezTo>
                  <a:cubicBezTo>
                    <a:pt x="981" y="969"/>
                    <a:pt x="986" y="975"/>
                    <a:pt x="997" y="975"/>
                  </a:cubicBezTo>
                  <a:cubicBezTo>
                    <a:pt x="1014" y="975"/>
                    <a:pt x="1020" y="969"/>
                    <a:pt x="1031" y="964"/>
                  </a:cubicBezTo>
                  <a:cubicBezTo>
                    <a:pt x="1047" y="958"/>
                    <a:pt x="1058" y="969"/>
                    <a:pt x="1075" y="964"/>
                  </a:cubicBezTo>
                  <a:cubicBezTo>
                    <a:pt x="1103" y="953"/>
                    <a:pt x="1092" y="914"/>
                    <a:pt x="1119" y="903"/>
                  </a:cubicBezTo>
                  <a:cubicBezTo>
                    <a:pt x="1153" y="892"/>
                    <a:pt x="1169" y="897"/>
                    <a:pt x="1203" y="897"/>
                  </a:cubicBezTo>
                  <a:cubicBezTo>
                    <a:pt x="1225" y="892"/>
                    <a:pt x="1236" y="886"/>
                    <a:pt x="1258" y="886"/>
                  </a:cubicBezTo>
                  <a:cubicBezTo>
                    <a:pt x="1297" y="886"/>
                    <a:pt x="1313" y="908"/>
                    <a:pt x="1352" y="908"/>
                  </a:cubicBezTo>
                  <a:cubicBezTo>
                    <a:pt x="1396" y="908"/>
                    <a:pt x="1396" y="908"/>
                    <a:pt x="1396" y="908"/>
                  </a:cubicBezTo>
                  <a:cubicBezTo>
                    <a:pt x="1413" y="908"/>
                    <a:pt x="1419" y="892"/>
                    <a:pt x="1419" y="875"/>
                  </a:cubicBezTo>
                  <a:cubicBezTo>
                    <a:pt x="1308" y="831"/>
                    <a:pt x="1380" y="831"/>
                    <a:pt x="1457" y="825"/>
                  </a:cubicBezTo>
                  <a:cubicBezTo>
                    <a:pt x="1491" y="825"/>
                    <a:pt x="1502" y="803"/>
                    <a:pt x="1535" y="803"/>
                  </a:cubicBezTo>
                  <a:cubicBezTo>
                    <a:pt x="1552" y="803"/>
                    <a:pt x="1568" y="809"/>
                    <a:pt x="1590" y="820"/>
                  </a:cubicBezTo>
                  <a:cubicBezTo>
                    <a:pt x="1613" y="831"/>
                    <a:pt x="1618" y="842"/>
                    <a:pt x="1640" y="858"/>
                  </a:cubicBezTo>
                  <a:cubicBezTo>
                    <a:pt x="1646" y="864"/>
                    <a:pt x="1662" y="870"/>
                    <a:pt x="1662" y="881"/>
                  </a:cubicBezTo>
                  <a:cubicBezTo>
                    <a:pt x="1662" y="914"/>
                    <a:pt x="1646" y="925"/>
                    <a:pt x="1635" y="953"/>
                  </a:cubicBezTo>
                  <a:cubicBezTo>
                    <a:pt x="1635" y="969"/>
                    <a:pt x="1629" y="975"/>
                    <a:pt x="1624" y="991"/>
                  </a:cubicBezTo>
                  <a:cubicBezTo>
                    <a:pt x="1624" y="1008"/>
                    <a:pt x="1618" y="1025"/>
                    <a:pt x="1602" y="1025"/>
                  </a:cubicBezTo>
                  <a:cubicBezTo>
                    <a:pt x="1579" y="1025"/>
                    <a:pt x="1568" y="1003"/>
                    <a:pt x="1552" y="991"/>
                  </a:cubicBezTo>
                  <a:cubicBezTo>
                    <a:pt x="1541" y="986"/>
                    <a:pt x="1535" y="980"/>
                    <a:pt x="1524" y="969"/>
                  </a:cubicBezTo>
                  <a:cubicBezTo>
                    <a:pt x="1513" y="958"/>
                    <a:pt x="1513" y="942"/>
                    <a:pt x="1491" y="942"/>
                  </a:cubicBezTo>
                  <a:cubicBezTo>
                    <a:pt x="1480" y="942"/>
                    <a:pt x="1474" y="953"/>
                    <a:pt x="1463" y="953"/>
                  </a:cubicBezTo>
                  <a:cubicBezTo>
                    <a:pt x="1396" y="964"/>
                    <a:pt x="1363" y="997"/>
                    <a:pt x="1336" y="1052"/>
                  </a:cubicBezTo>
                  <a:cubicBezTo>
                    <a:pt x="1319" y="1080"/>
                    <a:pt x="1297" y="1086"/>
                    <a:pt x="1275" y="1113"/>
                  </a:cubicBezTo>
                  <a:cubicBezTo>
                    <a:pt x="1241" y="1152"/>
                    <a:pt x="1230" y="1174"/>
                    <a:pt x="1197" y="1219"/>
                  </a:cubicBezTo>
                  <a:cubicBezTo>
                    <a:pt x="1175" y="1252"/>
                    <a:pt x="1153" y="1269"/>
                    <a:pt x="1114" y="1291"/>
                  </a:cubicBezTo>
                  <a:cubicBezTo>
                    <a:pt x="1097" y="1296"/>
                    <a:pt x="1086" y="1307"/>
                    <a:pt x="1070" y="1313"/>
                  </a:cubicBezTo>
                  <a:cubicBezTo>
                    <a:pt x="1053" y="1318"/>
                    <a:pt x="1042" y="1307"/>
                    <a:pt x="1025" y="1318"/>
                  </a:cubicBezTo>
                  <a:cubicBezTo>
                    <a:pt x="1003" y="1330"/>
                    <a:pt x="997" y="1352"/>
                    <a:pt x="975" y="1363"/>
                  </a:cubicBezTo>
                  <a:cubicBezTo>
                    <a:pt x="931" y="1390"/>
                    <a:pt x="903" y="1396"/>
                    <a:pt x="859" y="1402"/>
                  </a:cubicBezTo>
                  <a:cubicBezTo>
                    <a:pt x="870" y="1429"/>
                    <a:pt x="864" y="1446"/>
                    <a:pt x="876" y="1468"/>
                  </a:cubicBezTo>
                  <a:cubicBezTo>
                    <a:pt x="892" y="1490"/>
                    <a:pt x="920" y="1496"/>
                    <a:pt x="920" y="1529"/>
                  </a:cubicBezTo>
                  <a:cubicBezTo>
                    <a:pt x="920" y="1535"/>
                    <a:pt x="920" y="1540"/>
                    <a:pt x="920" y="1551"/>
                  </a:cubicBezTo>
                  <a:cubicBezTo>
                    <a:pt x="920" y="1584"/>
                    <a:pt x="981" y="1568"/>
                    <a:pt x="986" y="1601"/>
                  </a:cubicBezTo>
                  <a:cubicBezTo>
                    <a:pt x="992" y="1612"/>
                    <a:pt x="986" y="1618"/>
                    <a:pt x="986" y="1629"/>
                  </a:cubicBezTo>
                  <a:cubicBezTo>
                    <a:pt x="1003" y="1644"/>
                    <a:pt x="1025" y="1644"/>
                    <a:pt x="1031" y="1667"/>
                  </a:cubicBezTo>
                  <a:cubicBezTo>
                    <a:pt x="1036" y="1689"/>
                    <a:pt x="1031" y="1705"/>
                    <a:pt x="1042" y="1728"/>
                  </a:cubicBezTo>
                  <a:cubicBezTo>
                    <a:pt x="1047" y="1750"/>
                    <a:pt x="1081" y="1733"/>
                    <a:pt x="1092" y="1755"/>
                  </a:cubicBezTo>
                  <a:cubicBezTo>
                    <a:pt x="1097" y="1772"/>
                    <a:pt x="1103" y="1800"/>
                    <a:pt x="1125" y="1800"/>
                  </a:cubicBezTo>
                  <a:cubicBezTo>
                    <a:pt x="1130" y="1800"/>
                    <a:pt x="1136" y="1794"/>
                    <a:pt x="1142" y="1794"/>
                  </a:cubicBezTo>
                  <a:cubicBezTo>
                    <a:pt x="1158" y="1794"/>
                    <a:pt x="1158" y="1794"/>
                    <a:pt x="1158" y="1794"/>
                  </a:cubicBezTo>
                  <a:cubicBezTo>
                    <a:pt x="1158" y="1805"/>
                    <a:pt x="1158" y="1805"/>
                    <a:pt x="1158" y="1805"/>
                  </a:cubicBezTo>
                  <a:cubicBezTo>
                    <a:pt x="1158" y="1822"/>
                    <a:pt x="1147" y="1827"/>
                    <a:pt x="1147" y="1844"/>
                  </a:cubicBezTo>
                  <a:cubicBezTo>
                    <a:pt x="1147" y="1861"/>
                    <a:pt x="1147" y="1883"/>
                    <a:pt x="1164" y="1888"/>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0" name="Freeform 106"/>
            <p:cNvSpPr>
              <a:spLocks noChangeArrowheads="1"/>
            </p:cNvSpPr>
            <p:nvPr/>
          </p:nvSpPr>
          <p:spPr bwMode="auto">
            <a:xfrm>
              <a:off x="20723463" y="3343275"/>
              <a:ext cx="355577" cy="114300"/>
            </a:xfrm>
            <a:custGeom>
              <a:avLst/>
              <a:gdLst>
                <a:gd name="T0" fmla="*/ 438 w 987"/>
                <a:gd name="T1" fmla="*/ 0 h 317"/>
                <a:gd name="T2" fmla="*/ 438 w 987"/>
                <a:gd name="T3" fmla="*/ 0 h 317"/>
                <a:gd name="T4" fmla="*/ 410 w 987"/>
                <a:gd name="T5" fmla="*/ 55 h 317"/>
                <a:gd name="T6" fmla="*/ 305 w 987"/>
                <a:gd name="T7" fmla="*/ 55 h 317"/>
                <a:gd name="T8" fmla="*/ 272 w 987"/>
                <a:gd name="T9" fmla="*/ 61 h 317"/>
                <a:gd name="T10" fmla="*/ 238 w 987"/>
                <a:gd name="T11" fmla="*/ 61 h 317"/>
                <a:gd name="T12" fmla="*/ 116 w 987"/>
                <a:gd name="T13" fmla="*/ 55 h 317"/>
                <a:gd name="T14" fmla="*/ 0 w 987"/>
                <a:gd name="T15" fmla="*/ 117 h 317"/>
                <a:gd name="T16" fmla="*/ 17 w 987"/>
                <a:gd name="T17" fmla="*/ 133 h 317"/>
                <a:gd name="T18" fmla="*/ 33 w 987"/>
                <a:gd name="T19" fmla="*/ 166 h 317"/>
                <a:gd name="T20" fmla="*/ 66 w 987"/>
                <a:gd name="T21" fmla="*/ 244 h 317"/>
                <a:gd name="T22" fmla="*/ 66 w 987"/>
                <a:gd name="T23" fmla="*/ 244 h 317"/>
                <a:gd name="T24" fmla="*/ 66 w 987"/>
                <a:gd name="T25" fmla="*/ 244 h 317"/>
                <a:gd name="T26" fmla="*/ 111 w 987"/>
                <a:gd name="T27" fmla="*/ 238 h 317"/>
                <a:gd name="T28" fmla="*/ 155 w 987"/>
                <a:gd name="T29" fmla="*/ 238 h 317"/>
                <a:gd name="T30" fmla="*/ 194 w 987"/>
                <a:gd name="T31" fmla="*/ 205 h 317"/>
                <a:gd name="T32" fmla="*/ 327 w 987"/>
                <a:gd name="T33" fmla="*/ 260 h 317"/>
                <a:gd name="T34" fmla="*/ 410 w 987"/>
                <a:gd name="T35" fmla="*/ 233 h 317"/>
                <a:gd name="T36" fmla="*/ 421 w 987"/>
                <a:gd name="T37" fmla="*/ 238 h 317"/>
                <a:gd name="T38" fmla="*/ 454 w 987"/>
                <a:gd name="T39" fmla="*/ 244 h 317"/>
                <a:gd name="T40" fmla="*/ 482 w 987"/>
                <a:gd name="T41" fmla="*/ 238 h 317"/>
                <a:gd name="T42" fmla="*/ 504 w 987"/>
                <a:gd name="T43" fmla="*/ 244 h 317"/>
                <a:gd name="T44" fmla="*/ 593 w 987"/>
                <a:gd name="T45" fmla="*/ 227 h 317"/>
                <a:gd name="T46" fmla="*/ 770 w 987"/>
                <a:gd name="T47" fmla="*/ 244 h 317"/>
                <a:gd name="T48" fmla="*/ 837 w 987"/>
                <a:gd name="T49" fmla="*/ 255 h 317"/>
                <a:gd name="T50" fmla="*/ 942 w 987"/>
                <a:gd name="T51" fmla="*/ 316 h 317"/>
                <a:gd name="T52" fmla="*/ 970 w 987"/>
                <a:gd name="T53" fmla="*/ 310 h 317"/>
                <a:gd name="T54" fmla="*/ 970 w 987"/>
                <a:gd name="T55" fmla="*/ 310 h 317"/>
                <a:gd name="T56" fmla="*/ 970 w 987"/>
                <a:gd name="T57" fmla="*/ 294 h 317"/>
                <a:gd name="T58" fmla="*/ 986 w 987"/>
                <a:gd name="T59" fmla="*/ 211 h 317"/>
                <a:gd name="T60" fmla="*/ 903 w 987"/>
                <a:gd name="T61" fmla="*/ 105 h 317"/>
                <a:gd name="T62" fmla="*/ 815 w 987"/>
                <a:gd name="T63" fmla="*/ 39 h 317"/>
                <a:gd name="T64" fmla="*/ 815 w 987"/>
                <a:gd name="T65" fmla="*/ 39 h 317"/>
                <a:gd name="T66" fmla="*/ 798 w 987"/>
                <a:gd name="T67" fmla="*/ 33 h 317"/>
                <a:gd name="T68" fmla="*/ 770 w 987"/>
                <a:gd name="T69" fmla="*/ 61 h 317"/>
                <a:gd name="T70" fmla="*/ 743 w 987"/>
                <a:gd name="T71" fmla="*/ 89 h 317"/>
                <a:gd name="T72" fmla="*/ 610 w 987"/>
                <a:gd name="T73" fmla="*/ 17 h 317"/>
                <a:gd name="T74" fmla="*/ 587 w 987"/>
                <a:gd name="T75" fmla="*/ 22 h 317"/>
                <a:gd name="T76" fmla="*/ 510 w 987"/>
                <a:gd name="T77" fmla="*/ 6 h 317"/>
                <a:gd name="T78" fmla="*/ 443 w 987"/>
                <a:gd name="T79" fmla="*/ 6 h 317"/>
                <a:gd name="T80" fmla="*/ 438 w 987"/>
                <a:gd name="T81"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987" h="317">
                  <a:moveTo>
                    <a:pt x="438" y="0"/>
                  </a:moveTo>
                  <a:lnTo>
                    <a:pt x="438" y="0"/>
                  </a:lnTo>
                  <a:cubicBezTo>
                    <a:pt x="438" y="28"/>
                    <a:pt x="432" y="55"/>
                    <a:pt x="410" y="55"/>
                  </a:cubicBezTo>
                  <a:cubicBezTo>
                    <a:pt x="305" y="55"/>
                    <a:pt x="305" y="55"/>
                    <a:pt x="305" y="55"/>
                  </a:cubicBezTo>
                  <a:cubicBezTo>
                    <a:pt x="288" y="55"/>
                    <a:pt x="283" y="61"/>
                    <a:pt x="272" y="61"/>
                  </a:cubicBezTo>
                  <a:cubicBezTo>
                    <a:pt x="238" y="61"/>
                    <a:pt x="238" y="61"/>
                    <a:pt x="238" y="61"/>
                  </a:cubicBezTo>
                  <a:cubicBezTo>
                    <a:pt x="188" y="61"/>
                    <a:pt x="161" y="55"/>
                    <a:pt x="116" y="55"/>
                  </a:cubicBezTo>
                  <a:cubicBezTo>
                    <a:pt x="66" y="55"/>
                    <a:pt x="0" y="61"/>
                    <a:pt x="0" y="117"/>
                  </a:cubicBezTo>
                  <a:cubicBezTo>
                    <a:pt x="0" y="122"/>
                    <a:pt x="11" y="122"/>
                    <a:pt x="17" y="133"/>
                  </a:cubicBezTo>
                  <a:cubicBezTo>
                    <a:pt x="22" y="144"/>
                    <a:pt x="28" y="150"/>
                    <a:pt x="33" y="166"/>
                  </a:cubicBezTo>
                  <a:cubicBezTo>
                    <a:pt x="44" y="194"/>
                    <a:pt x="44" y="216"/>
                    <a:pt x="66" y="244"/>
                  </a:cubicBezTo>
                  <a:lnTo>
                    <a:pt x="66" y="244"/>
                  </a:lnTo>
                  <a:lnTo>
                    <a:pt x="66" y="244"/>
                  </a:lnTo>
                  <a:cubicBezTo>
                    <a:pt x="83" y="244"/>
                    <a:pt x="94" y="238"/>
                    <a:pt x="111" y="238"/>
                  </a:cubicBezTo>
                  <a:cubicBezTo>
                    <a:pt x="155" y="238"/>
                    <a:pt x="155" y="238"/>
                    <a:pt x="155" y="238"/>
                  </a:cubicBezTo>
                  <a:cubicBezTo>
                    <a:pt x="177" y="238"/>
                    <a:pt x="172" y="205"/>
                    <a:pt x="194" y="205"/>
                  </a:cubicBezTo>
                  <a:cubicBezTo>
                    <a:pt x="249" y="205"/>
                    <a:pt x="272" y="260"/>
                    <a:pt x="327" y="260"/>
                  </a:cubicBezTo>
                  <a:cubicBezTo>
                    <a:pt x="360" y="260"/>
                    <a:pt x="377" y="233"/>
                    <a:pt x="410" y="233"/>
                  </a:cubicBezTo>
                  <a:cubicBezTo>
                    <a:pt x="416" y="233"/>
                    <a:pt x="416" y="238"/>
                    <a:pt x="421" y="238"/>
                  </a:cubicBezTo>
                  <a:cubicBezTo>
                    <a:pt x="432" y="244"/>
                    <a:pt x="443" y="238"/>
                    <a:pt x="454" y="244"/>
                  </a:cubicBezTo>
                  <a:cubicBezTo>
                    <a:pt x="465" y="244"/>
                    <a:pt x="471" y="238"/>
                    <a:pt x="482" y="238"/>
                  </a:cubicBezTo>
                  <a:cubicBezTo>
                    <a:pt x="488" y="238"/>
                    <a:pt x="493" y="244"/>
                    <a:pt x="504" y="244"/>
                  </a:cubicBezTo>
                  <a:cubicBezTo>
                    <a:pt x="538" y="244"/>
                    <a:pt x="560" y="227"/>
                    <a:pt x="593" y="227"/>
                  </a:cubicBezTo>
                  <a:cubicBezTo>
                    <a:pt x="665" y="227"/>
                    <a:pt x="704" y="233"/>
                    <a:pt x="770" y="244"/>
                  </a:cubicBezTo>
                  <a:cubicBezTo>
                    <a:pt x="792" y="250"/>
                    <a:pt x="815" y="244"/>
                    <a:pt x="837" y="255"/>
                  </a:cubicBezTo>
                  <a:cubicBezTo>
                    <a:pt x="876" y="277"/>
                    <a:pt x="892" y="316"/>
                    <a:pt x="942" y="316"/>
                  </a:cubicBezTo>
                  <a:cubicBezTo>
                    <a:pt x="953" y="316"/>
                    <a:pt x="964" y="310"/>
                    <a:pt x="970" y="310"/>
                  </a:cubicBezTo>
                  <a:lnTo>
                    <a:pt x="970" y="310"/>
                  </a:lnTo>
                  <a:cubicBezTo>
                    <a:pt x="970" y="305"/>
                    <a:pt x="970" y="299"/>
                    <a:pt x="970" y="294"/>
                  </a:cubicBezTo>
                  <a:cubicBezTo>
                    <a:pt x="970" y="260"/>
                    <a:pt x="986" y="244"/>
                    <a:pt x="986" y="211"/>
                  </a:cubicBezTo>
                  <a:cubicBezTo>
                    <a:pt x="986" y="155"/>
                    <a:pt x="948" y="127"/>
                    <a:pt x="903" y="105"/>
                  </a:cubicBezTo>
                  <a:cubicBezTo>
                    <a:pt x="864" y="89"/>
                    <a:pt x="826" y="78"/>
                    <a:pt x="815" y="39"/>
                  </a:cubicBezTo>
                  <a:lnTo>
                    <a:pt x="815" y="39"/>
                  </a:lnTo>
                  <a:cubicBezTo>
                    <a:pt x="809" y="33"/>
                    <a:pt x="804" y="33"/>
                    <a:pt x="798" y="33"/>
                  </a:cubicBezTo>
                  <a:cubicBezTo>
                    <a:pt x="787" y="44"/>
                    <a:pt x="781" y="50"/>
                    <a:pt x="770" y="61"/>
                  </a:cubicBezTo>
                  <a:cubicBezTo>
                    <a:pt x="759" y="72"/>
                    <a:pt x="754" y="89"/>
                    <a:pt x="743" y="89"/>
                  </a:cubicBezTo>
                  <a:cubicBezTo>
                    <a:pt x="682" y="89"/>
                    <a:pt x="671" y="17"/>
                    <a:pt x="610" y="17"/>
                  </a:cubicBezTo>
                  <a:cubicBezTo>
                    <a:pt x="604" y="17"/>
                    <a:pt x="598" y="22"/>
                    <a:pt x="587" y="22"/>
                  </a:cubicBezTo>
                  <a:cubicBezTo>
                    <a:pt x="554" y="22"/>
                    <a:pt x="543" y="6"/>
                    <a:pt x="510" y="6"/>
                  </a:cubicBezTo>
                  <a:cubicBezTo>
                    <a:pt x="443" y="6"/>
                    <a:pt x="443" y="6"/>
                    <a:pt x="443" y="6"/>
                  </a:cubicBezTo>
                  <a:cubicBezTo>
                    <a:pt x="443" y="6"/>
                    <a:pt x="438" y="6"/>
                    <a:pt x="438" y="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1" name="Freeform 107"/>
            <p:cNvSpPr>
              <a:spLocks noChangeArrowheads="1"/>
            </p:cNvSpPr>
            <p:nvPr/>
          </p:nvSpPr>
          <p:spPr bwMode="auto">
            <a:xfrm>
              <a:off x="19612286" y="2830514"/>
              <a:ext cx="784174" cy="1025525"/>
            </a:xfrm>
            <a:custGeom>
              <a:avLst/>
              <a:gdLst>
                <a:gd name="T0" fmla="*/ 1652 w 2178"/>
                <a:gd name="T1" fmla="*/ 111 h 2849"/>
                <a:gd name="T2" fmla="*/ 1646 w 2178"/>
                <a:gd name="T3" fmla="*/ 55 h 2849"/>
                <a:gd name="T4" fmla="*/ 1618 w 2178"/>
                <a:gd name="T5" fmla="*/ 111 h 2849"/>
                <a:gd name="T6" fmla="*/ 1596 w 2178"/>
                <a:gd name="T7" fmla="*/ 100 h 2849"/>
                <a:gd name="T8" fmla="*/ 1674 w 2178"/>
                <a:gd name="T9" fmla="*/ 354 h 2849"/>
                <a:gd name="T10" fmla="*/ 1546 w 2178"/>
                <a:gd name="T11" fmla="*/ 404 h 2849"/>
                <a:gd name="T12" fmla="*/ 1607 w 2178"/>
                <a:gd name="T13" fmla="*/ 477 h 2849"/>
                <a:gd name="T14" fmla="*/ 1474 w 2178"/>
                <a:gd name="T15" fmla="*/ 349 h 2849"/>
                <a:gd name="T16" fmla="*/ 1485 w 2178"/>
                <a:gd name="T17" fmla="*/ 371 h 2849"/>
                <a:gd name="T18" fmla="*/ 1519 w 2178"/>
                <a:gd name="T19" fmla="*/ 366 h 2849"/>
                <a:gd name="T20" fmla="*/ 843 w 2178"/>
                <a:gd name="T21" fmla="*/ 2416 h 2849"/>
                <a:gd name="T22" fmla="*/ 554 w 2178"/>
                <a:gd name="T23" fmla="*/ 1945 h 2849"/>
                <a:gd name="T24" fmla="*/ 510 w 2178"/>
                <a:gd name="T25" fmla="*/ 1712 h 2849"/>
                <a:gd name="T26" fmla="*/ 111 w 2178"/>
                <a:gd name="T27" fmla="*/ 1623 h 2849"/>
                <a:gd name="T28" fmla="*/ 0 w 2178"/>
                <a:gd name="T29" fmla="*/ 1518 h 2849"/>
                <a:gd name="T30" fmla="*/ 128 w 2178"/>
                <a:gd name="T31" fmla="*/ 1308 h 2849"/>
                <a:gd name="T32" fmla="*/ 216 w 2178"/>
                <a:gd name="T33" fmla="*/ 1224 h 2849"/>
                <a:gd name="T34" fmla="*/ 333 w 2178"/>
                <a:gd name="T35" fmla="*/ 1142 h 2849"/>
                <a:gd name="T36" fmla="*/ 399 w 2178"/>
                <a:gd name="T37" fmla="*/ 925 h 2849"/>
                <a:gd name="T38" fmla="*/ 505 w 2178"/>
                <a:gd name="T39" fmla="*/ 748 h 2849"/>
                <a:gd name="T40" fmla="*/ 560 w 2178"/>
                <a:gd name="T41" fmla="*/ 582 h 2849"/>
                <a:gd name="T42" fmla="*/ 699 w 2178"/>
                <a:gd name="T43" fmla="*/ 537 h 2849"/>
                <a:gd name="T44" fmla="*/ 715 w 2178"/>
                <a:gd name="T45" fmla="*/ 305 h 2849"/>
                <a:gd name="T46" fmla="*/ 804 w 2178"/>
                <a:gd name="T47" fmla="*/ 55 h 2849"/>
                <a:gd name="T48" fmla="*/ 1092 w 2178"/>
                <a:gd name="T49" fmla="*/ 22 h 2849"/>
                <a:gd name="T50" fmla="*/ 1480 w 2178"/>
                <a:gd name="T51" fmla="*/ 50 h 2849"/>
                <a:gd name="T52" fmla="*/ 1502 w 2178"/>
                <a:gd name="T53" fmla="*/ 116 h 2849"/>
                <a:gd name="T54" fmla="*/ 1607 w 2178"/>
                <a:gd name="T55" fmla="*/ 211 h 2849"/>
                <a:gd name="T56" fmla="*/ 1652 w 2178"/>
                <a:gd name="T57" fmla="*/ 316 h 2849"/>
                <a:gd name="T58" fmla="*/ 1474 w 2178"/>
                <a:gd name="T59" fmla="*/ 310 h 2849"/>
                <a:gd name="T60" fmla="*/ 1458 w 2178"/>
                <a:gd name="T61" fmla="*/ 404 h 2849"/>
                <a:gd name="T62" fmla="*/ 1474 w 2178"/>
                <a:gd name="T63" fmla="*/ 482 h 2849"/>
                <a:gd name="T64" fmla="*/ 1557 w 2178"/>
                <a:gd name="T65" fmla="*/ 543 h 2849"/>
                <a:gd name="T66" fmla="*/ 1652 w 2178"/>
                <a:gd name="T67" fmla="*/ 687 h 2849"/>
                <a:gd name="T68" fmla="*/ 1729 w 2178"/>
                <a:gd name="T69" fmla="*/ 936 h 2849"/>
                <a:gd name="T70" fmla="*/ 1834 w 2178"/>
                <a:gd name="T71" fmla="*/ 1191 h 2849"/>
                <a:gd name="T72" fmla="*/ 2050 w 2178"/>
                <a:gd name="T73" fmla="*/ 1335 h 2849"/>
                <a:gd name="T74" fmla="*/ 2133 w 2178"/>
                <a:gd name="T75" fmla="*/ 1496 h 2849"/>
                <a:gd name="T76" fmla="*/ 1944 w 2178"/>
                <a:gd name="T77" fmla="*/ 1518 h 2849"/>
                <a:gd name="T78" fmla="*/ 1729 w 2178"/>
                <a:gd name="T79" fmla="*/ 1396 h 2849"/>
                <a:gd name="T80" fmla="*/ 1768 w 2178"/>
                <a:gd name="T81" fmla="*/ 1524 h 2849"/>
                <a:gd name="T82" fmla="*/ 1585 w 2178"/>
                <a:gd name="T83" fmla="*/ 1701 h 2849"/>
                <a:gd name="T84" fmla="*/ 1513 w 2178"/>
                <a:gd name="T85" fmla="*/ 1906 h 2849"/>
                <a:gd name="T86" fmla="*/ 1535 w 2178"/>
                <a:gd name="T87" fmla="*/ 2078 h 2849"/>
                <a:gd name="T88" fmla="*/ 1546 w 2178"/>
                <a:gd name="T89" fmla="*/ 2167 h 2849"/>
                <a:gd name="T90" fmla="*/ 1491 w 2178"/>
                <a:gd name="T91" fmla="*/ 2250 h 2849"/>
                <a:gd name="T92" fmla="*/ 1369 w 2178"/>
                <a:gd name="T93" fmla="*/ 2316 h 2849"/>
                <a:gd name="T94" fmla="*/ 1247 w 2178"/>
                <a:gd name="T95" fmla="*/ 2421 h 2849"/>
                <a:gd name="T96" fmla="*/ 1081 w 2178"/>
                <a:gd name="T97" fmla="*/ 2721 h 2849"/>
                <a:gd name="T98" fmla="*/ 1081 w 2178"/>
                <a:gd name="T99" fmla="*/ 2815 h 2849"/>
                <a:gd name="T100" fmla="*/ 1147 w 2178"/>
                <a:gd name="T101" fmla="*/ 2848 h 2849"/>
                <a:gd name="T102" fmla="*/ 931 w 2178"/>
                <a:gd name="T103" fmla="*/ 2687 h 2849"/>
                <a:gd name="T104" fmla="*/ 843 w 2178"/>
                <a:gd name="T105" fmla="*/ 2416 h 28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178" h="2849">
                  <a:moveTo>
                    <a:pt x="1596" y="72"/>
                  </a:moveTo>
                  <a:lnTo>
                    <a:pt x="1596" y="72"/>
                  </a:lnTo>
                  <a:cubicBezTo>
                    <a:pt x="1596" y="78"/>
                    <a:pt x="1613" y="83"/>
                    <a:pt x="1618" y="83"/>
                  </a:cubicBezTo>
                  <a:cubicBezTo>
                    <a:pt x="1630" y="94"/>
                    <a:pt x="1641" y="100"/>
                    <a:pt x="1652" y="111"/>
                  </a:cubicBezTo>
                  <a:cubicBezTo>
                    <a:pt x="1668" y="133"/>
                    <a:pt x="1679" y="144"/>
                    <a:pt x="1702" y="155"/>
                  </a:cubicBezTo>
                  <a:cubicBezTo>
                    <a:pt x="1707" y="144"/>
                    <a:pt x="1713" y="138"/>
                    <a:pt x="1713" y="127"/>
                  </a:cubicBezTo>
                  <a:cubicBezTo>
                    <a:pt x="1713" y="83"/>
                    <a:pt x="1713" y="83"/>
                    <a:pt x="1713" y="83"/>
                  </a:cubicBezTo>
                  <a:cubicBezTo>
                    <a:pt x="1685" y="83"/>
                    <a:pt x="1674" y="61"/>
                    <a:pt x="1646" y="55"/>
                  </a:cubicBezTo>
                  <a:cubicBezTo>
                    <a:pt x="1635" y="50"/>
                    <a:pt x="1630" y="55"/>
                    <a:pt x="1618" y="61"/>
                  </a:cubicBezTo>
                  <a:cubicBezTo>
                    <a:pt x="1607" y="61"/>
                    <a:pt x="1596" y="61"/>
                    <a:pt x="1596" y="72"/>
                  </a:cubicBezTo>
                  <a:close/>
                  <a:moveTo>
                    <a:pt x="1618" y="111"/>
                  </a:moveTo>
                  <a:lnTo>
                    <a:pt x="1618" y="111"/>
                  </a:lnTo>
                  <a:cubicBezTo>
                    <a:pt x="1630" y="116"/>
                    <a:pt x="1646" y="133"/>
                    <a:pt x="1646" y="150"/>
                  </a:cubicBezTo>
                  <a:cubicBezTo>
                    <a:pt x="1646" y="160"/>
                    <a:pt x="1635" y="166"/>
                    <a:pt x="1618" y="166"/>
                  </a:cubicBezTo>
                  <a:cubicBezTo>
                    <a:pt x="1602" y="166"/>
                    <a:pt x="1580" y="155"/>
                    <a:pt x="1580" y="138"/>
                  </a:cubicBezTo>
                  <a:cubicBezTo>
                    <a:pt x="1580" y="122"/>
                    <a:pt x="1591" y="116"/>
                    <a:pt x="1596" y="100"/>
                  </a:cubicBezTo>
                  <a:cubicBezTo>
                    <a:pt x="1607" y="100"/>
                    <a:pt x="1607" y="105"/>
                    <a:pt x="1618" y="111"/>
                  </a:cubicBezTo>
                  <a:close/>
                  <a:moveTo>
                    <a:pt x="1679" y="344"/>
                  </a:moveTo>
                  <a:lnTo>
                    <a:pt x="1679" y="344"/>
                  </a:lnTo>
                  <a:cubicBezTo>
                    <a:pt x="1674" y="354"/>
                    <a:pt x="1674" y="354"/>
                    <a:pt x="1674" y="354"/>
                  </a:cubicBezTo>
                  <a:cubicBezTo>
                    <a:pt x="1718" y="410"/>
                    <a:pt x="1746" y="354"/>
                    <a:pt x="1679" y="344"/>
                  </a:cubicBezTo>
                  <a:close/>
                  <a:moveTo>
                    <a:pt x="1591" y="404"/>
                  </a:moveTo>
                  <a:lnTo>
                    <a:pt x="1591" y="404"/>
                  </a:lnTo>
                  <a:cubicBezTo>
                    <a:pt x="1574" y="404"/>
                    <a:pt x="1563" y="410"/>
                    <a:pt x="1546" y="404"/>
                  </a:cubicBezTo>
                  <a:cubicBezTo>
                    <a:pt x="1546" y="421"/>
                    <a:pt x="1546" y="421"/>
                    <a:pt x="1546" y="421"/>
                  </a:cubicBezTo>
                  <a:cubicBezTo>
                    <a:pt x="1546" y="432"/>
                    <a:pt x="1557" y="438"/>
                    <a:pt x="1563" y="443"/>
                  </a:cubicBezTo>
                  <a:cubicBezTo>
                    <a:pt x="1574" y="454"/>
                    <a:pt x="1580" y="471"/>
                    <a:pt x="1596" y="477"/>
                  </a:cubicBezTo>
                  <a:cubicBezTo>
                    <a:pt x="1607" y="477"/>
                    <a:pt x="1607" y="477"/>
                    <a:pt x="1607" y="477"/>
                  </a:cubicBezTo>
                  <a:cubicBezTo>
                    <a:pt x="1607" y="454"/>
                    <a:pt x="1613" y="443"/>
                    <a:pt x="1613" y="426"/>
                  </a:cubicBezTo>
                  <a:cubicBezTo>
                    <a:pt x="1613" y="410"/>
                    <a:pt x="1602" y="404"/>
                    <a:pt x="1591" y="404"/>
                  </a:cubicBezTo>
                  <a:close/>
                  <a:moveTo>
                    <a:pt x="1474" y="349"/>
                  </a:moveTo>
                  <a:lnTo>
                    <a:pt x="1474" y="349"/>
                  </a:lnTo>
                  <a:cubicBezTo>
                    <a:pt x="1458" y="344"/>
                    <a:pt x="1452" y="338"/>
                    <a:pt x="1436" y="338"/>
                  </a:cubicBezTo>
                  <a:cubicBezTo>
                    <a:pt x="1419" y="338"/>
                    <a:pt x="1419" y="338"/>
                    <a:pt x="1419" y="338"/>
                  </a:cubicBezTo>
                  <a:cubicBezTo>
                    <a:pt x="1419" y="349"/>
                    <a:pt x="1419" y="349"/>
                    <a:pt x="1419" y="349"/>
                  </a:cubicBezTo>
                  <a:cubicBezTo>
                    <a:pt x="1436" y="371"/>
                    <a:pt x="1458" y="371"/>
                    <a:pt x="1485" y="371"/>
                  </a:cubicBezTo>
                  <a:cubicBezTo>
                    <a:pt x="1502" y="377"/>
                    <a:pt x="1508" y="388"/>
                    <a:pt x="1524" y="388"/>
                  </a:cubicBezTo>
                  <a:cubicBezTo>
                    <a:pt x="1530" y="388"/>
                    <a:pt x="1535" y="388"/>
                    <a:pt x="1546" y="388"/>
                  </a:cubicBezTo>
                  <a:cubicBezTo>
                    <a:pt x="1546" y="377"/>
                    <a:pt x="1546" y="377"/>
                    <a:pt x="1546" y="377"/>
                  </a:cubicBezTo>
                  <a:cubicBezTo>
                    <a:pt x="1541" y="371"/>
                    <a:pt x="1530" y="366"/>
                    <a:pt x="1519" y="366"/>
                  </a:cubicBezTo>
                  <a:cubicBezTo>
                    <a:pt x="1502" y="360"/>
                    <a:pt x="1497" y="349"/>
                    <a:pt x="1474" y="349"/>
                  </a:cubicBezTo>
                  <a:close/>
                  <a:moveTo>
                    <a:pt x="843" y="2416"/>
                  </a:moveTo>
                  <a:lnTo>
                    <a:pt x="843" y="2416"/>
                  </a:lnTo>
                  <a:lnTo>
                    <a:pt x="843" y="2416"/>
                  </a:lnTo>
                  <a:cubicBezTo>
                    <a:pt x="837" y="2405"/>
                    <a:pt x="832" y="2399"/>
                    <a:pt x="832" y="2383"/>
                  </a:cubicBezTo>
                  <a:cubicBezTo>
                    <a:pt x="815" y="2288"/>
                    <a:pt x="743" y="2261"/>
                    <a:pt x="665" y="2205"/>
                  </a:cubicBezTo>
                  <a:cubicBezTo>
                    <a:pt x="626" y="2178"/>
                    <a:pt x="632" y="2144"/>
                    <a:pt x="621" y="2100"/>
                  </a:cubicBezTo>
                  <a:cubicBezTo>
                    <a:pt x="610" y="2034"/>
                    <a:pt x="604" y="1989"/>
                    <a:pt x="554" y="1945"/>
                  </a:cubicBezTo>
                  <a:cubicBezTo>
                    <a:pt x="543" y="1934"/>
                    <a:pt x="527" y="1939"/>
                    <a:pt x="516" y="1928"/>
                  </a:cubicBezTo>
                  <a:cubicBezTo>
                    <a:pt x="499" y="1906"/>
                    <a:pt x="516" y="1884"/>
                    <a:pt x="505" y="1856"/>
                  </a:cubicBezTo>
                  <a:cubicBezTo>
                    <a:pt x="493" y="1840"/>
                    <a:pt x="477" y="1829"/>
                    <a:pt x="477" y="1812"/>
                  </a:cubicBezTo>
                  <a:cubicBezTo>
                    <a:pt x="477" y="1768"/>
                    <a:pt x="510" y="1751"/>
                    <a:pt x="510" y="1712"/>
                  </a:cubicBezTo>
                  <a:cubicBezTo>
                    <a:pt x="510" y="1684"/>
                    <a:pt x="493" y="1674"/>
                    <a:pt x="488" y="1646"/>
                  </a:cubicBezTo>
                  <a:cubicBezTo>
                    <a:pt x="477" y="1618"/>
                    <a:pt x="460" y="1590"/>
                    <a:pt x="433" y="1590"/>
                  </a:cubicBezTo>
                  <a:cubicBezTo>
                    <a:pt x="383" y="1590"/>
                    <a:pt x="383" y="1590"/>
                    <a:pt x="383" y="1590"/>
                  </a:cubicBezTo>
                  <a:cubicBezTo>
                    <a:pt x="277" y="1590"/>
                    <a:pt x="216" y="1623"/>
                    <a:pt x="111" y="1623"/>
                  </a:cubicBezTo>
                  <a:cubicBezTo>
                    <a:pt x="78" y="1623"/>
                    <a:pt x="78" y="1623"/>
                    <a:pt x="78" y="1623"/>
                  </a:cubicBezTo>
                  <a:cubicBezTo>
                    <a:pt x="50" y="1623"/>
                    <a:pt x="39" y="1607"/>
                    <a:pt x="11" y="1607"/>
                  </a:cubicBezTo>
                  <a:lnTo>
                    <a:pt x="11" y="1607"/>
                  </a:lnTo>
                  <a:cubicBezTo>
                    <a:pt x="11" y="1574"/>
                    <a:pt x="0" y="1551"/>
                    <a:pt x="0" y="1518"/>
                  </a:cubicBezTo>
                  <a:cubicBezTo>
                    <a:pt x="0" y="1474"/>
                    <a:pt x="0" y="1474"/>
                    <a:pt x="0" y="1474"/>
                  </a:cubicBezTo>
                  <a:cubicBezTo>
                    <a:pt x="0" y="1457"/>
                    <a:pt x="17" y="1452"/>
                    <a:pt x="28" y="1441"/>
                  </a:cubicBezTo>
                  <a:cubicBezTo>
                    <a:pt x="50" y="1418"/>
                    <a:pt x="67" y="1413"/>
                    <a:pt x="89" y="1396"/>
                  </a:cubicBezTo>
                  <a:cubicBezTo>
                    <a:pt x="122" y="1374"/>
                    <a:pt x="128" y="1346"/>
                    <a:pt x="128" y="1308"/>
                  </a:cubicBezTo>
                  <a:cubicBezTo>
                    <a:pt x="128" y="1280"/>
                    <a:pt x="122" y="1263"/>
                    <a:pt x="122" y="1236"/>
                  </a:cubicBezTo>
                  <a:lnTo>
                    <a:pt x="122" y="1236"/>
                  </a:lnTo>
                  <a:cubicBezTo>
                    <a:pt x="139" y="1230"/>
                    <a:pt x="155" y="1224"/>
                    <a:pt x="178" y="1224"/>
                  </a:cubicBezTo>
                  <a:cubicBezTo>
                    <a:pt x="216" y="1224"/>
                    <a:pt x="216" y="1224"/>
                    <a:pt x="216" y="1224"/>
                  </a:cubicBezTo>
                  <a:cubicBezTo>
                    <a:pt x="227" y="1224"/>
                    <a:pt x="227" y="1236"/>
                    <a:pt x="239" y="1236"/>
                  </a:cubicBezTo>
                  <a:cubicBezTo>
                    <a:pt x="283" y="1236"/>
                    <a:pt x="283" y="1236"/>
                    <a:pt x="283" y="1236"/>
                  </a:cubicBezTo>
                  <a:cubicBezTo>
                    <a:pt x="300" y="1236"/>
                    <a:pt x="300" y="1219"/>
                    <a:pt x="305" y="1208"/>
                  </a:cubicBezTo>
                  <a:cubicBezTo>
                    <a:pt x="322" y="1186"/>
                    <a:pt x="327" y="1169"/>
                    <a:pt x="333" y="1142"/>
                  </a:cubicBezTo>
                  <a:cubicBezTo>
                    <a:pt x="344" y="1114"/>
                    <a:pt x="355" y="1097"/>
                    <a:pt x="377" y="1075"/>
                  </a:cubicBezTo>
                  <a:cubicBezTo>
                    <a:pt x="388" y="1069"/>
                    <a:pt x="394" y="1064"/>
                    <a:pt x="394" y="1053"/>
                  </a:cubicBezTo>
                  <a:cubicBezTo>
                    <a:pt x="394" y="1036"/>
                    <a:pt x="383" y="1025"/>
                    <a:pt x="383" y="1009"/>
                  </a:cubicBezTo>
                  <a:cubicBezTo>
                    <a:pt x="383" y="975"/>
                    <a:pt x="394" y="958"/>
                    <a:pt x="399" y="925"/>
                  </a:cubicBezTo>
                  <a:cubicBezTo>
                    <a:pt x="405" y="909"/>
                    <a:pt x="405" y="892"/>
                    <a:pt x="421" y="881"/>
                  </a:cubicBezTo>
                  <a:cubicBezTo>
                    <a:pt x="460" y="848"/>
                    <a:pt x="499" y="848"/>
                    <a:pt x="532" y="814"/>
                  </a:cubicBezTo>
                  <a:cubicBezTo>
                    <a:pt x="543" y="803"/>
                    <a:pt x="560" y="798"/>
                    <a:pt x="560" y="776"/>
                  </a:cubicBezTo>
                  <a:cubicBezTo>
                    <a:pt x="560" y="753"/>
                    <a:pt x="527" y="748"/>
                    <a:pt x="505" y="748"/>
                  </a:cubicBezTo>
                  <a:cubicBezTo>
                    <a:pt x="505" y="726"/>
                    <a:pt x="505" y="726"/>
                    <a:pt x="505" y="726"/>
                  </a:cubicBezTo>
                  <a:cubicBezTo>
                    <a:pt x="505" y="715"/>
                    <a:pt x="510" y="715"/>
                    <a:pt x="516" y="704"/>
                  </a:cubicBezTo>
                  <a:cubicBezTo>
                    <a:pt x="521" y="687"/>
                    <a:pt x="516" y="670"/>
                    <a:pt x="527" y="654"/>
                  </a:cubicBezTo>
                  <a:cubicBezTo>
                    <a:pt x="549" y="626"/>
                    <a:pt x="560" y="615"/>
                    <a:pt x="560" y="582"/>
                  </a:cubicBezTo>
                  <a:cubicBezTo>
                    <a:pt x="593" y="582"/>
                    <a:pt x="593" y="582"/>
                    <a:pt x="593" y="582"/>
                  </a:cubicBezTo>
                  <a:cubicBezTo>
                    <a:pt x="604" y="582"/>
                    <a:pt x="610" y="587"/>
                    <a:pt x="621" y="587"/>
                  </a:cubicBezTo>
                  <a:cubicBezTo>
                    <a:pt x="643" y="587"/>
                    <a:pt x="649" y="571"/>
                    <a:pt x="665" y="559"/>
                  </a:cubicBezTo>
                  <a:cubicBezTo>
                    <a:pt x="676" y="554"/>
                    <a:pt x="687" y="549"/>
                    <a:pt x="699" y="537"/>
                  </a:cubicBezTo>
                  <a:cubicBezTo>
                    <a:pt x="710" y="526"/>
                    <a:pt x="699" y="510"/>
                    <a:pt x="704" y="493"/>
                  </a:cubicBezTo>
                  <a:cubicBezTo>
                    <a:pt x="704" y="465"/>
                    <a:pt x="699" y="443"/>
                    <a:pt x="715" y="416"/>
                  </a:cubicBezTo>
                  <a:cubicBezTo>
                    <a:pt x="721" y="399"/>
                    <a:pt x="737" y="393"/>
                    <a:pt x="737" y="371"/>
                  </a:cubicBezTo>
                  <a:cubicBezTo>
                    <a:pt x="737" y="344"/>
                    <a:pt x="715" y="332"/>
                    <a:pt x="715" y="305"/>
                  </a:cubicBezTo>
                  <a:cubicBezTo>
                    <a:pt x="715" y="260"/>
                    <a:pt x="715" y="260"/>
                    <a:pt x="715" y="260"/>
                  </a:cubicBezTo>
                  <a:cubicBezTo>
                    <a:pt x="715" y="221"/>
                    <a:pt x="732" y="205"/>
                    <a:pt x="743" y="172"/>
                  </a:cubicBezTo>
                  <a:cubicBezTo>
                    <a:pt x="754" y="138"/>
                    <a:pt x="754" y="122"/>
                    <a:pt x="765" y="94"/>
                  </a:cubicBezTo>
                  <a:cubicBezTo>
                    <a:pt x="771" y="72"/>
                    <a:pt x="787" y="72"/>
                    <a:pt x="804" y="55"/>
                  </a:cubicBezTo>
                  <a:cubicBezTo>
                    <a:pt x="826" y="39"/>
                    <a:pt x="843" y="22"/>
                    <a:pt x="876" y="22"/>
                  </a:cubicBezTo>
                  <a:cubicBezTo>
                    <a:pt x="892" y="22"/>
                    <a:pt x="904" y="27"/>
                    <a:pt x="920" y="27"/>
                  </a:cubicBezTo>
                  <a:cubicBezTo>
                    <a:pt x="959" y="27"/>
                    <a:pt x="976" y="0"/>
                    <a:pt x="1014" y="0"/>
                  </a:cubicBezTo>
                  <a:cubicBezTo>
                    <a:pt x="1048" y="0"/>
                    <a:pt x="1064" y="22"/>
                    <a:pt x="1092" y="22"/>
                  </a:cubicBezTo>
                  <a:cubicBezTo>
                    <a:pt x="1136" y="22"/>
                    <a:pt x="1158" y="5"/>
                    <a:pt x="1203" y="5"/>
                  </a:cubicBezTo>
                  <a:cubicBezTo>
                    <a:pt x="1230" y="5"/>
                    <a:pt x="1247" y="11"/>
                    <a:pt x="1269" y="11"/>
                  </a:cubicBezTo>
                  <a:cubicBezTo>
                    <a:pt x="1325" y="11"/>
                    <a:pt x="1352" y="5"/>
                    <a:pt x="1408" y="5"/>
                  </a:cubicBezTo>
                  <a:cubicBezTo>
                    <a:pt x="1441" y="5"/>
                    <a:pt x="1452" y="39"/>
                    <a:pt x="1480" y="50"/>
                  </a:cubicBezTo>
                  <a:cubicBezTo>
                    <a:pt x="1513" y="61"/>
                    <a:pt x="1530" y="72"/>
                    <a:pt x="1557" y="88"/>
                  </a:cubicBezTo>
                  <a:lnTo>
                    <a:pt x="1557" y="88"/>
                  </a:lnTo>
                  <a:cubicBezTo>
                    <a:pt x="1552" y="88"/>
                    <a:pt x="1546" y="94"/>
                    <a:pt x="1535" y="100"/>
                  </a:cubicBezTo>
                  <a:cubicBezTo>
                    <a:pt x="1524" y="105"/>
                    <a:pt x="1502" y="100"/>
                    <a:pt x="1502" y="116"/>
                  </a:cubicBezTo>
                  <a:cubicBezTo>
                    <a:pt x="1502" y="122"/>
                    <a:pt x="1513" y="122"/>
                    <a:pt x="1519" y="127"/>
                  </a:cubicBezTo>
                  <a:cubicBezTo>
                    <a:pt x="1524" y="138"/>
                    <a:pt x="1530" y="144"/>
                    <a:pt x="1541" y="150"/>
                  </a:cubicBezTo>
                  <a:cubicBezTo>
                    <a:pt x="1574" y="166"/>
                    <a:pt x="1596" y="172"/>
                    <a:pt x="1618" y="199"/>
                  </a:cubicBezTo>
                  <a:cubicBezTo>
                    <a:pt x="1613" y="205"/>
                    <a:pt x="1607" y="211"/>
                    <a:pt x="1607" y="211"/>
                  </a:cubicBezTo>
                  <a:cubicBezTo>
                    <a:pt x="1624" y="221"/>
                    <a:pt x="1646" y="227"/>
                    <a:pt x="1646" y="249"/>
                  </a:cubicBezTo>
                  <a:cubicBezTo>
                    <a:pt x="1646" y="255"/>
                    <a:pt x="1641" y="255"/>
                    <a:pt x="1641" y="260"/>
                  </a:cubicBezTo>
                  <a:cubicBezTo>
                    <a:pt x="1641" y="277"/>
                    <a:pt x="1668" y="277"/>
                    <a:pt x="1668" y="293"/>
                  </a:cubicBezTo>
                  <a:cubicBezTo>
                    <a:pt x="1668" y="305"/>
                    <a:pt x="1657" y="310"/>
                    <a:pt x="1652" y="316"/>
                  </a:cubicBezTo>
                  <a:cubicBezTo>
                    <a:pt x="1624" y="316"/>
                    <a:pt x="1607" y="316"/>
                    <a:pt x="1574" y="316"/>
                  </a:cubicBezTo>
                  <a:cubicBezTo>
                    <a:pt x="1530" y="316"/>
                    <a:pt x="1535" y="238"/>
                    <a:pt x="1535" y="316"/>
                  </a:cubicBezTo>
                  <a:cubicBezTo>
                    <a:pt x="1508" y="316"/>
                    <a:pt x="1508" y="316"/>
                    <a:pt x="1508" y="316"/>
                  </a:cubicBezTo>
                  <a:cubicBezTo>
                    <a:pt x="1497" y="316"/>
                    <a:pt x="1491" y="310"/>
                    <a:pt x="1474" y="310"/>
                  </a:cubicBezTo>
                  <a:cubicBezTo>
                    <a:pt x="1458" y="310"/>
                    <a:pt x="1452" y="316"/>
                    <a:pt x="1430" y="316"/>
                  </a:cubicBezTo>
                  <a:cubicBezTo>
                    <a:pt x="1358" y="316"/>
                    <a:pt x="1397" y="305"/>
                    <a:pt x="1408" y="338"/>
                  </a:cubicBezTo>
                  <a:cubicBezTo>
                    <a:pt x="1413" y="344"/>
                    <a:pt x="1408" y="354"/>
                    <a:pt x="1413" y="360"/>
                  </a:cubicBezTo>
                  <a:cubicBezTo>
                    <a:pt x="1419" y="382"/>
                    <a:pt x="1441" y="382"/>
                    <a:pt x="1458" y="404"/>
                  </a:cubicBezTo>
                  <a:cubicBezTo>
                    <a:pt x="1508" y="404"/>
                    <a:pt x="1508" y="404"/>
                    <a:pt x="1508" y="404"/>
                  </a:cubicBezTo>
                  <a:cubicBezTo>
                    <a:pt x="1508" y="404"/>
                    <a:pt x="1513" y="404"/>
                    <a:pt x="1513" y="410"/>
                  </a:cubicBezTo>
                  <a:cubicBezTo>
                    <a:pt x="1513" y="421"/>
                    <a:pt x="1502" y="426"/>
                    <a:pt x="1497" y="438"/>
                  </a:cubicBezTo>
                  <a:cubicBezTo>
                    <a:pt x="1485" y="454"/>
                    <a:pt x="1485" y="471"/>
                    <a:pt x="1474" y="482"/>
                  </a:cubicBezTo>
                  <a:cubicBezTo>
                    <a:pt x="1463" y="493"/>
                    <a:pt x="1430" y="493"/>
                    <a:pt x="1463" y="499"/>
                  </a:cubicBezTo>
                  <a:cubicBezTo>
                    <a:pt x="1474" y="499"/>
                    <a:pt x="1474" y="510"/>
                    <a:pt x="1485" y="510"/>
                  </a:cubicBezTo>
                  <a:cubicBezTo>
                    <a:pt x="1502" y="515"/>
                    <a:pt x="1513" y="504"/>
                    <a:pt x="1524" y="515"/>
                  </a:cubicBezTo>
                  <a:cubicBezTo>
                    <a:pt x="1535" y="526"/>
                    <a:pt x="1541" y="537"/>
                    <a:pt x="1557" y="543"/>
                  </a:cubicBezTo>
                  <a:cubicBezTo>
                    <a:pt x="1574" y="543"/>
                    <a:pt x="1596" y="549"/>
                    <a:pt x="1596" y="565"/>
                  </a:cubicBezTo>
                  <a:cubicBezTo>
                    <a:pt x="1596" y="587"/>
                    <a:pt x="1596" y="587"/>
                    <a:pt x="1596" y="587"/>
                  </a:cubicBezTo>
                  <a:cubicBezTo>
                    <a:pt x="1630" y="587"/>
                    <a:pt x="1591" y="593"/>
                    <a:pt x="1591" y="615"/>
                  </a:cubicBezTo>
                  <a:cubicBezTo>
                    <a:pt x="1591" y="632"/>
                    <a:pt x="1635" y="659"/>
                    <a:pt x="1652" y="687"/>
                  </a:cubicBezTo>
                  <a:cubicBezTo>
                    <a:pt x="1657" y="698"/>
                    <a:pt x="1652" y="715"/>
                    <a:pt x="1657" y="731"/>
                  </a:cubicBezTo>
                  <a:cubicBezTo>
                    <a:pt x="1663" y="753"/>
                    <a:pt x="1668" y="765"/>
                    <a:pt x="1679" y="781"/>
                  </a:cubicBezTo>
                  <a:cubicBezTo>
                    <a:pt x="1702" y="820"/>
                    <a:pt x="1702" y="848"/>
                    <a:pt x="1713" y="892"/>
                  </a:cubicBezTo>
                  <a:cubicBezTo>
                    <a:pt x="1718" y="909"/>
                    <a:pt x="1729" y="920"/>
                    <a:pt x="1729" y="936"/>
                  </a:cubicBezTo>
                  <a:cubicBezTo>
                    <a:pt x="1696" y="964"/>
                    <a:pt x="1696" y="964"/>
                    <a:pt x="1696" y="964"/>
                  </a:cubicBezTo>
                  <a:cubicBezTo>
                    <a:pt x="1696" y="1019"/>
                    <a:pt x="1679" y="1003"/>
                    <a:pt x="1696" y="1069"/>
                  </a:cubicBezTo>
                  <a:cubicBezTo>
                    <a:pt x="1702" y="1091"/>
                    <a:pt x="1724" y="1091"/>
                    <a:pt x="1740" y="1097"/>
                  </a:cubicBezTo>
                  <a:cubicBezTo>
                    <a:pt x="1789" y="1119"/>
                    <a:pt x="1784" y="1175"/>
                    <a:pt x="1834" y="1191"/>
                  </a:cubicBezTo>
                  <a:cubicBezTo>
                    <a:pt x="1872" y="1208"/>
                    <a:pt x="1900" y="1202"/>
                    <a:pt x="1928" y="1230"/>
                  </a:cubicBezTo>
                  <a:cubicBezTo>
                    <a:pt x="1944" y="1247"/>
                    <a:pt x="1939" y="1263"/>
                    <a:pt x="1955" y="1275"/>
                  </a:cubicBezTo>
                  <a:cubicBezTo>
                    <a:pt x="1967" y="1285"/>
                    <a:pt x="1978" y="1285"/>
                    <a:pt x="1994" y="1291"/>
                  </a:cubicBezTo>
                  <a:cubicBezTo>
                    <a:pt x="2016" y="1302"/>
                    <a:pt x="2028" y="1319"/>
                    <a:pt x="2050" y="1335"/>
                  </a:cubicBezTo>
                  <a:cubicBezTo>
                    <a:pt x="2066" y="1341"/>
                    <a:pt x="2066" y="1363"/>
                    <a:pt x="2077" y="1380"/>
                  </a:cubicBezTo>
                  <a:cubicBezTo>
                    <a:pt x="2083" y="1385"/>
                    <a:pt x="2094" y="1391"/>
                    <a:pt x="2100" y="1396"/>
                  </a:cubicBezTo>
                  <a:cubicBezTo>
                    <a:pt x="2133" y="1413"/>
                    <a:pt x="2177" y="1408"/>
                    <a:pt x="2177" y="1446"/>
                  </a:cubicBezTo>
                  <a:cubicBezTo>
                    <a:pt x="2177" y="1468"/>
                    <a:pt x="2155" y="1485"/>
                    <a:pt x="2133" y="1496"/>
                  </a:cubicBezTo>
                  <a:cubicBezTo>
                    <a:pt x="2116" y="1513"/>
                    <a:pt x="2105" y="1529"/>
                    <a:pt x="2083" y="1529"/>
                  </a:cubicBezTo>
                  <a:cubicBezTo>
                    <a:pt x="2066" y="1529"/>
                    <a:pt x="2055" y="1513"/>
                    <a:pt x="2039" y="1513"/>
                  </a:cubicBezTo>
                  <a:cubicBezTo>
                    <a:pt x="2016" y="1513"/>
                    <a:pt x="2000" y="1529"/>
                    <a:pt x="1978" y="1529"/>
                  </a:cubicBezTo>
                  <a:cubicBezTo>
                    <a:pt x="1967" y="1529"/>
                    <a:pt x="1961" y="1518"/>
                    <a:pt x="1944" y="1518"/>
                  </a:cubicBezTo>
                  <a:cubicBezTo>
                    <a:pt x="1933" y="1518"/>
                    <a:pt x="1928" y="1524"/>
                    <a:pt x="1917" y="1524"/>
                  </a:cubicBezTo>
                  <a:cubicBezTo>
                    <a:pt x="1900" y="1524"/>
                    <a:pt x="1895" y="1507"/>
                    <a:pt x="1878" y="1502"/>
                  </a:cubicBezTo>
                  <a:cubicBezTo>
                    <a:pt x="1839" y="1496"/>
                    <a:pt x="1811" y="1496"/>
                    <a:pt x="1784" y="1474"/>
                  </a:cubicBezTo>
                  <a:cubicBezTo>
                    <a:pt x="1757" y="1446"/>
                    <a:pt x="1757" y="1418"/>
                    <a:pt x="1729" y="1396"/>
                  </a:cubicBezTo>
                  <a:cubicBezTo>
                    <a:pt x="1713" y="1396"/>
                    <a:pt x="1713" y="1396"/>
                    <a:pt x="1713" y="1396"/>
                  </a:cubicBezTo>
                  <a:cubicBezTo>
                    <a:pt x="1713" y="1413"/>
                    <a:pt x="1713" y="1413"/>
                    <a:pt x="1713" y="1413"/>
                  </a:cubicBezTo>
                  <a:cubicBezTo>
                    <a:pt x="1713" y="1430"/>
                    <a:pt x="1735" y="1430"/>
                    <a:pt x="1746" y="1446"/>
                  </a:cubicBezTo>
                  <a:cubicBezTo>
                    <a:pt x="1757" y="1474"/>
                    <a:pt x="1768" y="1490"/>
                    <a:pt x="1768" y="1524"/>
                  </a:cubicBezTo>
                  <a:cubicBezTo>
                    <a:pt x="1768" y="1568"/>
                    <a:pt x="1729" y="1507"/>
                    <a:pt x="1702" y="1507"/>
                  </a:cubicBezTo>
                  <a:cubicBezTo>
                    <a:pt x="1668" y="1507"/>
                    <a:pt x="1663" y="1541"/>
                    <a:pt x="1641" y="1568"/>
                  </a:cubicBezTo>
                  <a:cubicBezTo>
                    <a:pt x="1613" y="1601"/>
                    <a:pt x="1596" y="1623"/>
                    <a:pt x="1585" y="1668"/>
                  </a:cubicBezTo>
                  <a:cubicBezTo>
                    <a:pt x="1585" y="1679"/>
                    <a:pt x="1591" y="1690"/>
                    <a:pt x="1585" y="1701"/>
                  </a:cubicBezTo>
                  <a:cubicBezTo>
                    <a:pt x="1585" y="1707"/>
                    <a:pt x="1574" y="1701"/>
                    <a:pt x="1569" y="1707"/>
                  </a:cubicBezTo>
                  <a:cubicBezTo>
                    <a:pt x="1557" y="1718"/>
                    <a:pt x="1552" y="1723"/>
                    <a:pt x="1546" y="1740"/>
                  </a:cubicBezTo>
                  <a:cubicBezTo>
                    <a:pt x="1541" y="1768"/>
                    <a:pt x="1541" y="1784"/>
                    <a:pt x="1535" y="1806"/>
                  </a:cubicBezTo>
                  <a:cubicBezTo>
                    <a:pt x="1530" y="1845"/>
                    <a:pt x="1513" y="1867"/>
                    <a:pt x="1513" y="1906"/>
                  </a:cubicBezTo>
                  <a:cubicBezTo>
                    <a:pt x="1513" y="1939"/>
                    <a:pt x="1508" y="1962"/>
                    <a:pt x="1519" y="1989"/>
                  </a:cubicBezTo>
                  <a:cubicBezTo>
                    <a:pt x="1524" y="2000"/>
                    <a:pt x="1535" y="2006"/>
                    <a:pt x="1535" y="2022"/>
                  </a:cubicBezTo>
                  <a:cubicBezTo>
                    <a:pt x="1535" y="2039"/>
                    <a:pt x="1524" y="2050"/>
                    <a:pt x="1524" y="2067"/>
                  </a:cubicBezTo>
                  <a:cubicBezTo>
                    <a:pt x="1524" y="2078"/>
                    <a:pt x="1530" y="2078"/>
                    <a:pt x="1535" y="2078"/>
                  </a:cubicBezTo>
                  <a:cubicBezTo>
                    <a:pt x="1552" y="2078"/>
                    <a:pt x="1580" y="2039"/>
                    <a:pt x="1580" y="2056"/>
                  </a:cubicBezTo>
                  <a:cubicBezTo>
                    <a:pt x="1580" y="2072"/>
                    <a:pt x="1569" y="2078"/>
                    <a:pt x="1569" y="2095"/>
                  </a:cubicBezTo>
                  <a:cubicBezTo>
                    <a:pt x="1569" y="2117"/>
                    <a:pt x="1574" y="2128"/>
                    <a:pt x="1563" y="2150"/>
                  </a:cubicBezTo>
                  <a:cubicBezTo>
                    <a:pt x="1563" y="2155"/>
                    <a:pt x="1546" y="2155"/>
                    <a:pt x="1546" y="2167"/>
                  </a:cubicBezTo>
                  <a:cubicBezTo>
                    <a:pt x="1546" y="2189"/>
                    <a:pt x="1580" y="2155"/>
                    <a:pt x="1580" y="2200"/>
                  </a:cubicBezTo>
                  <a:cubicBezTo>
                    <a:pt x="1580" y="2211"/>
                    <a:pt x="1569" y="2216"/>
                    <a:pt x="1557" y="2216"/>
                  </a:cubicBezTo>
                  <a:cubicBezTo>
                    <a:pt x="1552" y="2216"/>
                    <a:pt x="1552" y="2216"/>
                    <a:pt x="1546" y="2216"/>
                  </a:cubicBezTo>
                  <a:cubicBezTo>
                    <a:pt x="1519" y="2216"/>
                    <a:pt x="1513" y="2250"/>
                    <a:pt x="1491" y="2250"/>
                  </a:cubicBezTo>
                  <a:cubicBezTo>
                    <a:pt x="1469" y="2250"/>
                    <a:pt x="1469" y="2216"/>
                    <a:pt x="1447" y="2216"/>
                  </a:cubicBezTo>
                  <a:cubicBezTo>
                    <a:pt x="1430" y="2216"/>
                    <a:pt x="1430" y="2239"/>
                    <a:pt x="1424" y="2261"/>
                  </a:cubicBezTo>
                  <a:cubicBezTo>
                    <a:pt x="1419" y="2277"/>
                    <a:pt x="1408" y="2283"/>
                    <a:pt x="1397" y="2300"/>
                  </a:cubicBezTo>
                  <a:cubicBezTo>
                    <a:pt x="1391" y="2305"/>
                    <a:pt x="1380" y="2311"/>
                    <a:pt x="1369" y="2316"/>
                  </a:cubicBezTo>
                  <a:cubicBezTo>
                    <a:pt x="1358" y="2327"/>
                    <a:pt x="1364" y="2338"/>
                    <a:pt x="1352" y="2344"/>
                  </a:cubicBezTo>
                  <a:cubicBezTo>
                    <a:pt x="1341" y="2349"/>
                    <a:pt x="1330" y="2355"/>
                    <a:pt x="1325" y="2366"/>
                  </a:cubicBezTo>
                  <a:cubicBezTo>
                    <a:pt x="1314" y="2372"/>
                    <a:pt x="1303" y="2377"/>
                    <a:pt x="1291" y="2383"/>
                  </a:cubicBezTo>
                  <a:cubicBezTo>
                    <a:pt x="1269" y="2388"/>
                    <a:pt x="1264" y="2405"/>
                    <a:pt x="1247" y="2421"/>
                  </a:cubicBezTo>
                  <a:cubicBezTo>
                    <a:pt x="1225" y="2449"/>
                    <a:pt x="1208" y="2460"/>
                    <a:pt x="1186" y="2494"/>
                  </a:cubicBezTo>
                  <a:cubicBezTo>
                    <a:pt x="1164" y="2521"/>
                    <a:pt x="1142" y="2532"/>
                    <a:pt x="1120" y="2566"/>
                  </a:cubicBezTo>
                  <a:cubicBezTo>
                    <a:pt x="1114" y="2577"/>
                    <a:pt x="1103" y="2582"/>
                    <a:pt x="1097" y="2599"/>
                  </a:cubicBezTo>
                  <a:cubicBezTo>
                    <a:pt x="1075" y="2643"/>
                    <a:pt x="1097" y="2676"/>
                    <a:pt x="1081" y="2721"/>
                  </a:cubicBezTo>
                  <a:cubicBezTo>
                    <a:pt x="1075" y="2743"/>
                    <a:pt x="1031" y="2782"/>
                    <a:pt x="1042" y="2787"/>
                  </a:cubicBezTo>
                  <a:cubicBezTo>
                    <a:pt x="1053" y="2782"/>
                    <a:pt x="1053" y="2782"/>
                    <a:pt x="1053" y="2782"/>
                  </a:cubicBezTo>
                  <a:cubicBezTo>
                    <a:pt x="1064" y="2782"/>
                    <a:pt x="1064" y="2782"/>
                    <a:pt x="1064" y="2782"/>
                  </a:cubicBezTo>
                  <a:cubicBezTo>
                    <a:pt x="1064" y="2798"/>
                    <a:pt x="1070" y="2815"/>
                    <a:pt x="1081" y="2815"/>
                  </a:cubicBezTo>
                  <a:cubicBezTo>
                    <a:pt x="1097" y="2815"/>
                    <a:pt x="1103" y="2798"/>
                    <a:pt x="1120" y="2798"/>
                  </a:cubicBezTo>
                  <a:cubicBezTo>
                    <a:pt x="1125" y="2798"/>
                    <a:pt x="1125" y="2809"/>
                    <a:pt x="1136" y="2815"/>
                  </a:cubicBezTo>
                  <a:cubicBezTo>
                    <a:pt x="1142" y="2820"/>
                    <a:pt x="1153" y="2820"/>
                    <a:pt x="1153" y="2832"/>
                  </a:cubicBezTo>
                  <a:cubicBezTo>
                    <a:pt x="1153" y="2837"/>
                    <a:pt x="1153" y="2843"/>
                    <a:pt x="1147" y="2848"/>
                  </a:cubicBezTo>
                  <a:lnTo>
                    <a:pt x="1147" y="2848"/>
                  </a:lnTo>
                  <a:cubicBezTo>
                    <a:pt x="1103" y="2843"/>
                    <a:pt x="1081" y="2820"/>
                    <a:pt x="1031" y="2820"/>
                  </a:cubicBezTo>
                  <a:cubicBezTo>
                    <a:pt x="987" y="2815"/>
                    <a:pt x="931" y="2798"/>
                    <a:pt x="931" y="2754"/>
                  </a:cubicBezTo>
                  <a:cubicBezTo>
                    <a:pt x="931" y="2687"/>
                    <a:pt x="931" y="2687"/>
                    <a:pt x="931" y="2687"/>
                  </a:cubicBezTo>
                  <a:cubicBezTo>
                    <a:pt x="931" y="2649"/>
                    <a:pt x="942" y="2632"/>
                    <a:pt x="942" y="2593"/>
                  </a:cubicBezTo>
                  <a:cubicBezTo>
                    <a:pt x="942" y="2543"/>
                    <a:pt x="942" y="2543"/>
                    <a:pt x="942" y="2543"/>
                  </a:cubicBezTo>
                  <a:cubicBezTo>
                    <a:pt x="942" y="2499"/>
                    <a:pt x="915" y="2482"/>
                    <a:pt x="887" y="2449"/>
                  </a:cubicBezTo>
                  <a:cubicBezTo>
                    <a:pt x="870" y="2433"/>
                    <a:pt x="865" y="2421"/>
                    <a:pt x="843" y="2416"/>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2" name="Freeform 108"/>
            <p:cNvSpPr>
              <a:spLocks noChangeArrowheads="1"/>
            </p:cNvSpPr>
            <p:nvPr/>
          </p:nvSpPr>
          <p:spPr bwMode="auto">
            <a:xfrm>
              <a:off x="19677369" y="3700463"/>
              <a:ext cx="347640" cy="444500"/>
            </a:xfrm>
            <a:custGeom>
              <a:avLst/>
              <a:gdLst>
                <a:gd name="T0" fmla="*/ 859 w 965"/>
                <a:gd name="T1" fmla="*/ 969 h 1236"/>
                <a:gd name="T2" fmla="*/ 887 w 965"/>
                <a:gd name="T3" fmla="*/ 996 h 1236"/>
                <a:gd name="T4" fmla="*/ 859 w 965"/>
                <a:gd name="T5" fmla="*/ 969 h 1236"/>
                <a:gd name="T6" fmla="*/ 826 w 965"/>
                <a:gd name="T7" fmla="*/ 825 h 1236"/>
                <a:gd name="T8" fmla="*/ 765 w 965"/>
                <a:gd name="T9" fmla="*/ 874 h 1236"/>
                <a:gd name="T10" fmla="*/ 732 w 965"/>
                <a:gd name="T11" fmla="*/ 941 h 1236"/>
                <a:gd name="T12" fmla="*/ 721 w 965"/>
                <a:gd name="T13" fmla="*/ 1019 h 1236"/>
                <a:gd name="T14" fmla="*/ 748 w 965"/>
                <a:gd name="T15" fmla="*/ 1107 h 1236"/>
                <a:gd name="T16" fmla="*/ 759 w 965"/>
                <a:gd name="T17" fmla="*/ 1174 h 1236"/>
                <a:gd name="T18" fmla="*/ 798 w 965"/>
                <a:gd name="T19" fmla="*/ 1135 h 1236"/>
                <a:gd name="T20" fmla="*/ 837 w 965"/>
                <a:gd name="T21" fmla="*/ 1085 h 1236"/>
                <a:gd name="T22" fmla="*/ 837 w 965"/>
                <a:gd name="T23" fmla="*/ 1013 h 1236"/>
                <a:gd name="T24" fmla="*/ 842 w 965"/>
                <a:gd name="T25" fmla="*/ 930 h 1236"/>
                <a:gd name="T26" fmla="*/ 826 w 965"/>
                <a:gd name="T27" fmla="*/ 886 h 1236"/>
                <a:gd name="T28" fmla="*/ 660 w 965"/>
                <a:gd name="T29" fmla="*/ 0 h 1236"/>
                <a:gd name="T30" fmla="*/ 704 w 965"/>
                <a:gd name="T31" fmla="*/ 33 h 1236"/>
                <a:gd name="T32" fmla="*/ 759 w 965"/>
                <a:gd name="T33" fmla="*/ 177 h 1236"/>
                <a:gd name="T34" fmla="*/ 748 w 965"/>
                <a:gd name="T35" fmla="*/ 338 h 1236"/>
                <a:gd name="T36" fmla="*/ 964 w 965"/>
                <a:gd name="T37" fmla="*/ 432 h 1236"/>
                <a:gd name="T38" fmla="*/ 937 w 965"/>
                <a:gd name="T39" fmla="*/ 504 h 1236"/>
                <a:gd name="T40" fmla="*/ 931 w 965"/>
                <a:gd name="T41" fmla="*/ 542 h 1236"/>
                <a:gd name="T42" fmla="*/ 854 w 965"/>
                <a:gd name="T43" fmla="*/ 553 h 1236"/>
                <a:gd name="T44" fmla="*/ 887 w 965"/>
                <a:gd name="T45" fmla="*/ 559 h 1236"/>
                <a:gd name="T46" fmla="*/ 859 w 965"/>
                <a:gd name="T47" fmla="*/ 719 h 1236"/>
                <a:gd name="T48" fmla="*/ 809 w 965"/>
                <a:gd name="T49" fmla="*/ 708 h 1236"/>
                <a:gd name="T50" fmla="*/ 776 w 965"/>
                <a:gd name="T51" fmla="*/ 664 h 1236"/>
                <a:gd name="T52" fmla="*/ 765 w 965"/>
                <a:gd name="T53" fmla="*/ 719 h 1236"/>
                <a:gd name="T54" fmla="*/ 787 w 965"/>
                <a:gd name="T55" fmla="*/ 808 h 1236"/>
                <a:gd name="T56" fmla="*/ 759 w 965"/>
                <a:gd name="T57" fmla="*/ 847 h 1236"/>
                <a:gd name="T58" fmla="*/ 693 w 965"/>
                <a:gd name="T59" fmla="*/ 980 h 1236"/>
                <a:gd name="T60" fmla="*/ 516 w 965"/>
                <a:gd name="T61" fmla="*/ 1074 h 1236"/>
                <a:gd name="T62" fmla="*/ 338 w 965"/>
                <a:gd name="T63" fmla="*/ 1141 h 1236"/>
                <a:gd name="T64" fmla="*/ 161 w 965"/>
                <a:gd name="T65" fmla="*/ 1235 h 1236"/>
                <a:gd name="T66" fmla="*/ 111 w 965"/>
                <a:gd name="T67" fmla="*/ 1141 h 1236"/>
                <a:gd name="T68" fmla="*/ 89 w 965"/>
                <a:gd name="T69" fmla="*/ 958 h 1236"/>
                <a:gd name="T70" fmla="*/ 0 w 965"/>
                <a:gd name="T71" fmla="*/ 919 h 1236"/>
                <a:gd name="T72" fmla="*/ 61 w 965"/>
                <a:gd name="T73" fmla="*/ 753 h 1236"/>
                <a:gd name="T74" fmla="*/ 255 w 965"/>
                <a:gd name="T75" fmla="*/ 488 h 1236"/>
                <a:gd name="T76" fmla="*/ 327 w 965"/>
                <a:gd name="T77" fmla="*/ 366 h 1236"/>
                <a:gd name="T78" fmla="*/ 471 w 965"/>
                <a:gd name="T79" fmla="*/ 294 h 1236"/>
                <a:gd name="T80" fmla="*/ 571 w 965"/>
                <a:gd name="T81" fmla="*/ 55 h 1236"/>
                <a:gd name="T82" fmla="*/ 660 w 965"/>
                <a:gd name="T83" fmla="*/ 0 h 1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65" h="1236">
                  <a:moveTo>
                    <a:pt x="859" y="969"/>
                  </a:moveTo>
                  <a:lnTo>
                    <a:pt x="859" y="969"/>
                  </a:lnTo>
                  <a:cubicBezTo>
                    <a:pt x="859" y="980"/>
                    <a:pt x="870" y="985"/>
                    <a:pt x="876" y="996"/>
                  </a:cubicBezTo>
                  <a:cubicBezTo>
                    <a:pt x="887" y="996"/>
                    <a:pt x="887" y="996"/>
                    <a:pt x="887" y="996"/>
                  </a:cubicBezTo>
                  <a:cubicBezTo>
                    <a:pt x="898" y="902"/>
                    <a:pt x="898" y="902"/>
                    <a:pt x="898" y="902"/>
                  </a:cubicBezTo>
                  <a:cubicBezTo>
                    <a:pt x="865" y="891"/>
                    <a:pt x="859" y="935"/>
                    <a:pt x="859" y="969"/>
                  </a:cubicBezTo>
                  <a:close/>
                  <a:moveTo>
                    <a:pt x="826" y="825"/>
                  </a:moveTo>
                  <a:lnTo>
                    <a:pt x="826" y="825"/>
                  </a:lnTo>
                  <a:cubicBezTo>
                    <a:pt x="815" y="847"/>
                    <a:pt x="798" y="858"/>
                    <a:pt x="782" y="869"/>
                  </a:cubicBezTo>
                  <a:cubicBezTo>
                    <a:pt x="776" y="869"/>
                    <a:pt x="765" y="869"/>
                    <a:pt x="765" y="874"/>
                  </a:cubicBezTo>
                  <a:cubicBezTo>
                    <a:pt x="759" y="891"/>
                    <a:pt x="759" y="902"/>
                    <a:pt x="754" y="919"/>
                  </a:cubicBezTo>
                  <a:cubicBezTo>
                    <a:pt x="748" y="930"/>
                    <a:pt x="737" y="930"/>
                    <a:pt x="732" y="941"/>
                  </a:cubicBezTo>
                  <a:cubicBezTo>
                    <a:pt x="726" y="958"/>
                    <a:pt x="732" y="963"/>
                    <a:pt x="732" y="980"/>
                  </a:cubicBezTo>
                  <a:cubicBezTo>
                    <a:pt x="726" y="996"/>
                    <a:pt x="721" y="1002"/>
                    <a:pt x="721" y="1019"/>
                  </a:cubicBezTo>
                  <a:cubicBezTo>
                    <a:pt x="732" y="1019"/>
                    <a:pt x="732" y="1030"/>
                    <a:pt x="737" y="1041"/>
                  </a:cubicBezTo>
                  <a:cubicBezTo>
                    <a:pt x="743" y="1063"/>
                    <a:pt x="748" y="1080"/>
                    <a:pt x="748" y="1107"/>
                  </a:cubicBezTo>
                  <a:cubicBezTo>
                    <a:pt x="748" y="1129"/>
                    <a:pt x="743" y="1141"/>
                    <a:pt x="743" y="1163"/>
                  </a:cubicBezTo>
                  <a:cubicBezTo>
                    <a:pt x="743" y="1168"/>
                    <a:pt x="748" y="1174"/>
                    <a:pt x="759" y="1174"/>
                  </a:cubicBezTo>
                  <a:cubicBezTo>
                    <a:pt x="765" y="1174"/>
                    <a:pt x="759" y="1168"/>
                    <a:pt x="765" y="1168"/>
                  </a:cubicBezTo>
                  <a:cubicBezTo>
                    <a:pt x="776" y="1157"/>
                    <a:pt x="782" y="1141"/>
                    <a:pt x="798" y="1135"/>
                  </a:cubicBezTo>
                  <a:cubicBezTo>
                    <a:pt x="815" y="1129"/>
                    <a:pt x="837" y="1129"/>
                    <a:pt x="837" y="1113"/>
                  </a:cubicBezTo>
                  <a:cubicBezTo>
                    <a:pt x="837" y="1085"/>
                    <a:pt x="837" y="1085"/>
                    <a:pt x="837" y="1085"/>
                  </a:cubicBezTo>
                  <a:cubicBezTo>
                    <a:pt x="837" y="1068"/>
                    <a:pt x="854" y="1063"/>
                    <a:pt x="854" y="1041"/>
                  </a:cubicBezTo>
                  <a:cubicBezTo>
                    <a:pt x="854" y="1030"/>
                    <a:pt x="842" y="1024"/>
                    <a:pt x="837" y="1013"/>
                  </a:cubicBezTo>
                  <a:cubicBezTo>
                    <a:pt x="831" y="991"/>
                    <a:pt x="837" y="980"/>
                    <a:pt x="837" y="963"/>
                  </a:cubicBezTo>
                  <a:cubicBezTo>
                    <a:pt x="837" y="947"/>
                    <a:pt x="842" y="941"/>
                    <a:pt x="842" y="930"/>
                  </a:cubicBezTo>
                  <a:cubicBezTo>
                    <a:pt x="842" y="919"/>
                    <a:pt x="831" y="919"/>
                    <a:pt x="831" y="913"/>
                  </a:cubicBezTo>
                  <a:cubicBezTo>
                    <a:pt x="826" y="902"/>
                    <a:pt x="826" y="897"/>
                    <a:pt x="826" y="886"/>
                  </a:cubicBezTo>
                  <a:cubicBezTo>
                    <a:pt x="826" y="874"/>
                    <a:pt x="842" y="819"/>
                    <a:pt x="826" y="825"/>
                  </a:cubicBezTo>
                  <a:close/>
                  <a:moveTo>
                    <a:pt x="660" y="0"/>
                  </a:moveTo>
                  <a:lnTo>
                    <a:pt x="660" y="0"/>
                  </a:lnTo>
                  <a:cubicBezTo>
                    <a:pt x="682" y="5"/>
                    <a:pt x="687" y="17"/>
                    <a:pt x="704" y="33"/>
                  </a:cubicBezTo>
                  <a:cubicBezTo>
                    <a:pt x="732" y="66"/>
                    <a:pt x="759" y="83"/>
                    <a:pt x="759" y="127"/>
                  </a:cubicBezTo>
                  <a:cubicBezTo>
                    <a:pt x="759" y="177"/>
                    <a:pt x="759" y="177"/>
                    <a:pt x="759" y="177"/>
                  </a:cubicBezTo>
                  <a:cubicBezTo>
                    <a:pt x="759" y="216"/>
                    <a:pt x="748" y="233"/>
                    <a:pt x="748" y="271"/>
                  </a:cubicBezTo>
                  <a:cubicBezTo>
                    <a:pt x="748" y="338"/>
                    <a:pt x="748" y="338"/>
                    <a:pt x="748" y="338"/>
                  </a:cubicBezTo>
                  <a:cubicBezTo>
                    <a:pt x="748" y="382"/>
                    <a:pt x="804" y="399"/>
                    <a:pt x="848" y="404"/>
                  </a:cubicBezTo>
                  <a:cubicBezTo>
                    <a:pt x="898" y="404"/>
                    <a:pt x="920" y="427"/>
                    <a:pt x="964" y="432"/>
                  </a:cubicBezTo>
                  <a:lnTo>
                    <a:pt x="964" y="432"/>
                  </a:lnTo>
                  <a:cubicBezTo>
                    <a:pt x="959" y="454"/>
                    <a:pt x="937" y="471"/>
                    <a:pt x="937" y="504"/>
                  </a:cubicBezTo>
                  <a:cubicBezTo>
                    <a:pt x="937" y="536"/>
                    <a:pt x="937" y="536"/>
                    <a:pt x="937" y="536"/>
                  </a:cubicBezTo>
                  <a:cubicBezTo>
                    <a:pt x="931" y="542"/>
                    <a:pt x="931" y="542"/>
                    <a:pt x="931" y="542"/>
                  </a:cubicBezTo>
                  <a:cubicBezTo>
                    <a:pt x="920" y="531"/>
                    <a:pt x="909" y="520"/>
                    <a:pt x="898" y="520"/>
                  </a:cubicBezTo>
                  <a:cubicBezTo>
                    <a:pt x="876" y="520"/>
                    <a:pt x="854" y="531"/>
                    <a:pt x="854" y="553"/>
                  </a:cubicBezTo>
                  <a:cubicBezTo>
                    <a:pt x="865" y="553"/>
                    <a:pt x="870" y="553"/>
                    <a:pt x="881" y="553"/>
                  </a:cubicBezTo>
                  <a:cubicBezTo>
                    <a:pt x="887" y="559"/>
                    <a:pt x="887" y="559"/>
                    <a:pt x="887" y="559"/>
                  </a:cubicBezTo>
                  <a:cubicBezTo>
                    <a:pt x="865" y="697"/>
                    <a:pt x="865" y="697"/>
                    <a:pt x="865" y="697"/>
                  </a:cubicBezTo>
                  <a:cubicBezTo>
                    <a:pt x="859" y="719"/>
                    <a:pt x="859" y="719"/>
                    <a:pt x="859" y="719"/>
                  </a:cubicBezTo>
                  <a:cubicBezTo>
                    <a:pt x="848" y="725"/>
                    <a:pt x="848" y="736"/>
                    <a:pt x="831" y="736"/>
                  </a:cubicBezTo>
                  <a:cubicBezTo>
                    <a:pt x="820" y="736"/>
                    <a:pt x="815" y="719"/>
                    <a:pt x="809" y="708"/>
                  </a:cubicBezTo>
                  <a:cubicBezTo>
                    <a:pt x="798" y="692"/>
                    <a:pt x="787" y="686"/>
                    <a:pt x="787" y="664"/>
                  </a:cubicBezTo>
                  <a:cubicBezTo>
                    <a:pt x="776" y="664"/>
                    <a:pt x="776" y="664"/>
                    <a:pt x="776" y="664"/>
                  </a:cubicBezTo>
                  <a:cubicBezTo>
                    <a:pt x="776" y="669"/>
                    <a:pt x="776" y="669"/>
                    <a:pt x="776" y="675"/>
                  </a:cubicBezTo>
                  <a:cubicBezTo>
                    <a:pt x="776" y="692"/>
                    <a:pt x="765" y="697"/>
                    <a:pt x="765" y="719"/>
                  </a:cubicBezTo>
                  <a:cubicBezTo>
                    <a:pt x="765" y="747"/>
                    <a:pt x="815" y="742"/>
                    <a:pt x="815" y="769"/>
                  </a:cubicBezTo>
                  <a:cubicBezTo>
                    <a:pt x="815" y="791"/>
                    <a:pt x="787" y="791"/>
                    <a:pt x="787" y="808"/>
                  </a:cubicBezTo>
                  <a:cubicBezTo>
                    <a:pt x="787" y="814"/>
                    <a:pt x="793" y="819"/>
                    <a:pt x="793" y="830"/>
                  </a:cubicBezTo>
                  <a:cubicBezTo>
                    <a:pt x="793" y="841"/>
                    <a:pt x="770" y="841"/>
                    <a:pt x="759" y="847"/>
                  </a:cubicBezTo>
                  <a:cubicBezTo>
                    <a:pt x="743" y="863"/>
                    <a:pt x="737" y="874"/>
                    <a:pt x="721" y="897"/>
                  </a:cubicBezTo>
                  <a:cubicBezTo>
                    <a:pt x="698" y="919"/>
                    <a:pt x="715" y="952"/>
                    <a:pt x="693" y="980"/>
                  </a:cubicBezTo>
                  <a:cubicBezTo>
                    <a:pt x="682" y="996"/>
                    <a:pt x="660" y="996"/>
                    <a:pt x="637" y="1008"/>
                  </a:cubicBezTo>
                  <a:cubicBezTo>
                    <a:pt x="588" y="1035"/>
                    <a:pt x="560" y="1041"/>
                    <a:pt x="516" y="1074"/>
                  </a:cubicBezTo>
                  <a:cubicBezTo>
                    <a:pt x="488" y="1091"/>
                    <a:pt x="460" y="1096"/>
                    <a:pt x="427" y="1102"/>
                  </a:cubicBezTo>
                  <a:cubicBezTo>
                    <a:pt x="394" y="1113"/>
                    <a:pt x="371" y="1129"/>
                    <a:pt x="338" y="1141"/>
                  </a:cubicBezTo>
                  <a:cubicBezTo>
                    <a:pt x="283" y="1163"/>
                    <a:pt x="255" y="1174"/>
                    <a:pt x="211" y="1201"/>
                  </a:cubicBezTo>
                  <a:cubicBezTo>
                    <a:pt x="189" y="1218"/>
                    <a:pt x="183" y="1235"/>
                    <a:pt x="161" y="1235"/>
                  </a:cubicBezTo>
                  <a:cubicBezTo>
                    <a:pt x="139" y="1235"/>
                    <a:pt x="133" y="1213"/>
                    <a:pt x="128" y="1190"/>
                  </a:cubicBezTo>
                  <a:cubicBezTo>
                    <a:pt x="122" y="1174"/>
                    <a:pt x="117" y="1163"/>
                    <a:pt x="111" y="1141"/>
                  </a:cubicBezTo>
                  <a:cubicBezTo>
                    <a:pt x="105" y="1102"/>
                    <a:pt x="105" y="1080"/>
                    <a:pt x="100" y="1041"/>
                  </a:cubicBezTo>
                  <a:cubicBezTo>
                    <a:pt x="100" y="1008"/>
                    <a:pt x="100" y="985"/>
                    <a:pt x="89" y="958"/>
                  </a:cubicBezTo>
                  <a:cubicBezTo>
                    <a:pt x="78" y="941"/>
                    <a:pt x="61" y="947"/>
                    <a:pt x="44" y="935"/>
                  </a:cubicBezTo>
                  <a:cubicBezTo>
                    <a:pt x="28" y="930"/>
                    <a:pt x="17" y="924"/>
                    <a:pt x="0" y="919"/>
                  </a:cubicBezTo>
                  <a:lnTo>
                    <a:pt x="0" y="919"/>
                  </a:lnTo>
                  <a:cubicBezTo>
                    <a:pt x="11" y="852"/>
                    <a:pt x="17" y="802"/>
                    <a:pt x="61" y="753"/>
                  </a:cubicBezTo>
                  <a:cubicBezTo>
                    <a:pt x="105" y="703"/>
                    <a:pt x="139" y="686"/>
                    <a:pt x="177" y="631"/>
                  </a:cubicBezTo>
                  <a:cubicBezTo>
                    <a:pt x="211" y="581"/>
                    <a:pt x="233" y="548"/>
                    <a:pt x="255" y="488"/>
                  </a:cubicBezTo>
                  <a:cubicBezTo>
                    <a:pt x="261" y="465"/>
                    <a:pt x="261" y="449"/>
                    <a:pt x="266" y="421"/>
                  </a:cubicBezTo>
                  <a:cubicBezTo>
                    <a:pt x="277" y="393"/>
                    <a:pt x="299" y="366"/>
                    <a:pt x="327" y="366"/>
                  </a:cubicBezTo>
                  <a:cubicBezTo>
                    <a:pt x="383" y="366"/>
                    <a:pt x="383" y="366"/>
                    <a:pt x="383" y="366"/>
                  </a:cubicBezTo>
                  <a:cubicBezTo>
                    <a:pt x="427" y="366"/>
                    <a:pt x="443" y="332"/>
                    <a:pt x="471" y="294"/>
                  </a:cubicBezTo>
                  <a:cubicBezTo>
                    <a:pt x="499" y="255"/>
                    <a:pt x="504" y="222"/>
                    <a:pt x="521" y="172"/>
                  </a:cubicBezTo>
                  <a:cubicBezTo>
                    <a:pt x="532" y="127"/>
                    <a:pt x="538" y="94"/>
                    <a:pt x="571" y="55"/>
                  </a:cubicBezTo>
                  <a:cubicBezTo>
                    <a:pt x="588" y="39"/>
                    <a:pt x="604" y="39"/>
                    <a:pt x="626" y="28"/>
                  </a:cubicBezTo>
                  <a:cubicBezTo>
                    <a:pt x="643" y="22"/>
                    <a:pt x="649" y="11"/>
                    <a:pt x="660" y="0"/>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3" name="Freeform 109"/>
            <p:cNvSpPr>
              <a:spLocks noChangeArrowheads="1"/>
            </p:cNvSpPr>
            <p:nvPr/>
          </p:nvSpPr>
          <p:spPr bwMode="auto">
            <a:xfrm>
              <a:off x="19136067" y="3403600"/>
              <a:ext cx="780999" cy="646113"/>
            </a:xfrm>
            <a:custGeom>
              <a:avLst/>
              <a:gdLst>
                <a:gd name="T0" fmla="*/ 2167 w 2168"/>
                <a:gd name="T1" fmla="*/ 826 h 1796"/>
                <a:gd name="T2" fmla="*/ 2078 w 2168"/>
                <a:gd name="T3" fmla="*/ 881 h 1796"/>
                <a:gd name="T4" fmla="*/ 1978 w 2168"/>
                <a:gd name="T5" fmla="*/ 1120 h 1796"/>
                <a:gd name="T6" fmla="*/ 1834 w 2168"/>
                <a:gd name="T7" fmla="*/ 1192 h 1796"/>
                <a:gd name="T8" fmla="*/ 1762 w 2168"/>
                <a:gd name="T9" fmla="*/ 1314 h 1796"/>
                <a:gd name="T10" fmla="*/ 1568 w 2168"/>
                <a:gd name="T11" fmla="*/ 1579 h 1796"/>
                <a:gd name="T12" fmla="*/ 1507 w 2168"/>
                <a:gd name="T13" fmla="*/ 1745 h 1796"/>
                <a:gd name="T14" fmla="*/ 1407 w 2168"/>
                <a:gd name="T15" fmla="*/ 1756 h 1796"/>
                <a:gd name="T16" fmla="*/ 1274 w 2168"/>
                <a:gd name="T17" fmla="*/ 1761 h 1796"/>
                <a:gd name="T18" fmla="*/ 1213 w 2168"/>
                <a:gd name="T19" fmla="*/ 1706 h 1796"/>
                <a:gd name="T20" fmla="*/ 1208 w 2168"/>
                <a:gd name="T21" fmla="*/ 1634 h 1796"/>
                <a:gd name="T22" fmla="*/ 1141 w 2168"/>
                <a:gd name="T23" fmla="*/ 1634 h 1796"/>
                <a:gd name="T24" fmla="*/ 1064 w 2168"/>
                <a:gd name="T25" fmla="*/ 1640 h 1796"/>
                <a:gd name="T26" fmla="*/ 1003 w 2168"/>
                <a:gd name="T27" fmla="*/ 1579 h 1796"/>
                <a:gd name="T28" fmla="*/ 947 w 2168"/>
                <a:gd name="T29" fmla="*/ 1584 h 1796"/>
                <a:gd name="T30" fmla="*/ 937 w 2168"/>
                <a:gd name="T31" fmla="*/ 1628 h 1796"/>
                <a:gd name="T32" fmla="*/ 837 w 2168"/>
                <a:gd name="T33" fmla="*/ 1700 h 1796"/>
                <a:gd name="T34" fmla="*/ 637 w 2168"/>
                <a:gd name="T35" fmla="*/ 1695 h 1796"/>
                <a:gd name="T36" fmla="*/ 487 w 2168"/>
                <a:gd name="T37" fmla="*/ 1795 h 1796"/>
                <a:gd name="T38" fmla="*/ 449 w 2168"/>
                <a:gd name="T39" fmla="*/ 1678 h 1796"/>
                <a:gd name="T40" fmla="*/ 427 w 2168"/>
                <a:gd name="T41" fmla="*/ 1545 h 1796"/>
                <a:gd name="T42" fmla="*/ 371 w 2168"/>
                <a:gd name="T43" fmla="*/ 1523 h 1796"/>
                <a:gd name="T44" fmla="*/ 260 w 2168"/>
                <a:gd name="T45" fmla="*/ 1540 h 1796"/>
                <a:gd name="T46" fmla="*/ 166 w 2168"/>
                <a:gd name="T47" fmla="*/ 1551 h 1796"/>
                <a:gd name="T48" fmla="*/ 33 w 2168"/>
                <a:gd name="T49" fmla="*/ 1584 h 1796"/>
                <a:gd name="T50" fmla="*/ 0 w 2168"/>
                <a:gd name="T51" fmla="*/ 1562 h 1796"/>
                <a:gd name="T52" fmla="*/ 166 w 2168"/>
                <a:gd name="T53" fmla="*/ 1446 h 1796"/>
                <a:gd name="T54" fmla="*/ 166 w 2168"/>
                <a:gd name="T55" fmla="*/ 1297 h 1796"/>
                <a:gd name="T56" fmla="*/ 122 w 2168"/>
                <a:gd name="T57" fmla="*/ 1181 h 1796"/>
                <a:gd name="T58" fmla="*/ 116 w 2168"/>
                <a:gd name="T59" fmla="*/ 1037 h 1796"/>
                <a:gd name="T60" fmla="*/ 83 w 2168"/>
                <a:gd name="T61" fmla="*/ 953 h 1796"/>
                <a:gd name="T62" fmla="*/ 144 w 2168"/>
                <a:gd name="T63" fmla="*/ 915 h 1796"/>
                <a:gd name="T64" fmla="*/ 305 w 2168"/>
                <a:gd name="T65" fmla="*/ 826 h 1796"/>
                <a:gd name="T66" fmla="*/ 388 w 2168"/>
                <a:gd name="T67" fmla="*/ 704 h 1796"/>
                <a:gd name="T68" fmla="*/ 504 w 2168"/>
                <a:gd name="T69" fmla="*/ 643 h 1796"/>
                <a:gd name="T70" fmla="*/ 715 w 2168"/>
                <a:gd name="T71" fmla="*/ 604 h 1796"/>
                <a:gd name="T72" fmla="*/ 964 w 2168"/>
                <a:gd name="T73" fmla="*/ 516 h 1796"/>
                <a:gd name="T74" fmla="*/ 1058 w 2168"/>
                <a:gd name="T75" fmla="*/ 505 h 1796"/>
                <a:gd name="T76" fmla="*/ 1080 w 2168"/>
                <a:gd name="T77" fmla="*/ 449 h 1796"/>
                <a:gd name="T78" fmla="*/ 1175 w 2168"/>
                <a:gd name="T79" fmla="*/ 355 h 1796"/>
                <a:gd name="T80" fmla="*/ 1208 w 2168"/>
                <a:gd name="T81" fmla="*/ 194 h 1796"/>
                <a:gd name="T82" fmla="*/ 1230 w 2168"/>
                <a:gd name="T83" fmla="*/ 67 h 1796"/>
                <a:gd name="T84" fmla="*/ 1335 w 2168"/>
                <a:gd name="T85" fmla="*/ 17 h 1796"/>
                <a:gd name="T86" fmla="*/ 1402 w 2168"/>
                <a:gd name="T87" fmla="*/ 33 h 1796"/>
                <a:gd name="T88" fmla="*/ 1707 w 2168"/>
                <a:gd name="T89" fmla="*/ 0 h 1796"/>
                <a:gd name="T90" fmla="*/ 1812 w 2168"/>
                <a:gd name="T91" fmla="*/ 56 h 1796"/>
                <a:gd name="T92" fmla="*/ 1801 w 2168"/>
                <a:gd name="T93" fmla="*/ 222 h 1796"/>
                <a:gd name="T94" fmla="*/ 1840 w 2168"/>
                <a:gd name="T95" fmla="*/ 338 h 1796"/>
                <a:gd name="T96" fmla="*/ 1945 w 2168"/>
                <a:gd name="T97" fmla="*/ 510 h 1796"/>
                <a:gd name="T98" fmla="*/ 2156 w 2168"/>
                <a:gd name="T99" fmla="*/ 793 h 17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68" h="1796">
                  <a:moveTo>
                    <a:pt x="2167" y="826"/>
                  </a:moveTo>
                  <a:lnTo>
                    <a:pt x="2167" y="826"/>
                  </a:lnTo>
                  <a:cubicBezTo>
                    <a:pt x="2156" y="837"/>
                    <a:pt x="2150" y="848"/>
                    <a:pt x="2133" y="854"/>
                  </a:cubicBezTo>
                  <a:cubicBezTo>
                    <a:pt x="2111" y="865"/>
                    <a:pt x="2095" y="865"/>
                    <a:pt x="2078" y="881"/>
                  </a:cubicBezTo>
                  <a:cubicBezTo>
                    <a:pt x="2045" y="920"/>
                    <a:pt x="2039" y="953"/>
                    <a:pt x="2028" y="998"/>
                  </a:cubicBezTo>
                  <a:cubicBezTo>
                    <a:pt x="2011" y="1048"/>
                    <a:pt x="2006" y="1081"/>
                    <a:pt x="1978" y="1120"/>
                  </a:cubicBezTo>
                  <a:cubicBezTo>
                    <a:pt x="1950" y="1158"/>
                    <a:pt x="1934" y="1192"/>
                    <a:pt x="1890" y="1192"/>
                  </a:cubicBezTo>
                  <a:cubicBezTo>
                    <a:pt x="1834" y="1192"/>
                    <a:pt x="1834" y="1192"/>
                    <a:pt x="1834" y="1192"/>
                  </a:cubicBezTo>
                  <a:cubicBezTo>
                    <a:pt x="1806" y="1192"/>
                    <a:pt x="1784" y="1219"/>
                    <a:pt x="1773" y="1247"/>
                  </a:cubicBezTo>
                  <a:cubicBezTo>
                    <a:pt x="1768" y="1275"/>
                    <a:pt x="1768" y="1291"/>
                    <a:pt x="1762" y="1314"/>
                  </a:cubicBezTo>
                  <a:cubicBezTo>
                    <a:pt x="1740" y="1374"/>
                    <a:pt x="1718" y="1407"/>
                    <a:pt x="1684" y="1457"/>
                  </a:cubicBezTo>
                  <a:cubicBezTo>
                    <a:pt x="1646" y="1512"/>
                    <a:pt x="1612" y="1529"/>
                    <a:pt x="1568" y="1579"/>
                  </a:cubicBezTo>
                  <a:cubicBezTo>
                    <a:pt x="1524" y="1628"/>
                    <a:pt x="1518" y="1678"/>
                    <a:pt x="1507" y="1745"/>
                  </a:cubicBezTo>
                  <a:lnTo>
                    <a:pt x="1507" y="1745"/>
                  </a:lnTo>
                  <a:cubicBezTo>
                    <a:pt x="1496" y="1739"/>
                    <a:pt x="1485" y="1734"/>
                    <a:pt x="1474" y="1734"/>
                  </a:cubicBezTo>
                  <a:cubicBezTo>
                    <a:pt x="1446" y="1734"/>
                    <a:pt x="1435" y="1750"/>
                    <a:pt x="1407" y="1756"/>
                  </a:cubicBezTo>
                  <a:cubicBezTo>
                    <a:pt x="1380" y="1767"/>
                    <a:pt x="1358" y="1773"/>
                    <a:pt x="1324" y="1773"/>
                  </a:cubicBezTo>
                  <a:cubicBezTo>
                    <a:pt x="1308" y="1773"/>
                    <a:pt x="1297" y="1767"/>
                    <a:pt x="1274" y="1761"/>
                  </a:cubicBezTo>
                  <a:cubicBezTo>
                    <a:pt x="1252" y="1761"/>
                    <a:pt x="1236" y="1761"/>
                    <a:pt x="1213" y="1750"/>
                  </a:cubicBezTo>
                  <a:cubicBezTo>
                    <a:pt x="1213" y="1706"/>
                    <a:pt x="1213" y="1706"/>
                    <a:pt x="1213" y="1706"/>
                  </a:cubicBezTo>
                  <a:cubicBezTo>
                    <a:pt x="1213" y="1689"/>
                    <a:pt x="1225" y="1678"/>
                    <a:pt x="1225" y="1667"/>
                  </a:cubicBezTo>
                  <a:cubicBezTo>
                    <a:pt x="1225" y="1651"/>
                    <a:pt x="1219" y="1640"/>
                    <a:pt x="1208" y="1634"/>
                  </a:cubicBezTo>
                  <a:cubicBezTo>
                    <a:pt x="1202" y="1634"/>
                    <a:pt x="1197" y="1634"/>
                    <a:pt x="1197" y="1634"/>
                  </a:cubicBezTo>
                  <a:cubicBezTo>
                    <a:pt x="1175" y="1634"/>
                    <a:pt x="1164" y="1634"/>
                    <a:pt x="1141" y="1634"/>
                  </a:cubicBezTo>
                  <a:cubicBezTo>
                    <a:pt x="1141" y="1645"/>
                    <a:pt x="1136" y="1662"/>
                    <a:pt x="1119" y="1662"/>
                  </a:cubicBezTo>
                  <a:cubicBezTo>
                    <a:pt x="1097" y="1662"/>
                    <a:pt x="1080" y="1656"/>
                    <a:pt x="1064" y="1640"/>
                  </a:cubicBezTo>
                  <a:cubicBezTo>
                    <a:pt x="1053" y="1634"/>
                    <a:pt x="1053" y="1617"/>
                    <a:pt x="1047" y="1606"/>
                  </a:cubicBezTo>
                  <a:cubicBezTo>
                    <a:pt x="1042" y="1584"/>
                    <a:pt x="1014" y="1595"/>
                    <a:pt x="1003" y="1579"/>
                  </a:cubicBezTo>
                  <a:cubicBezTo>
                    <a:pt x="986" y="1562"/>
                    <a:pt x="981" y="1551"/>
                    <a:pt x="975" y="1534"/>
                  </a:cubicBezTo>
                  <a:cubicBezTo>
                    <a:pt x="964" y="1523"/>
                    <a:pt x="959" y="1573"/>
                    <a:pt x="947" y="1584"/>
                  </a:cubicBezTo>
                  <a:cubicBezTo>
                    <a:pt x="942" y="1590"/>
                    <a:pt x="925" y="1590"/>
                    <a:pt x="925" y="1601"/>
                  </a:cubicBezTo>
                  <a:cubicBezTo>
                    <a:pt x="925" y="1612"/>
                    <a:pt x="937" y="1617"/>
                    <a:pt x="937" y="1628"/>
                  </a:cubicBezTo>
                  <a:cubicBezTo>
                    <a:pt x="937" y="1651"/>
                    <a:pt x="914" y="1656"/>
                    <a:pt x="892" y="1667"/>
                  </a:cubicBezTo>
                  <a:cubicBezTo>
                    <a:pt x="870" y="1678"/>
                    <a:pt x="859" y="1689"/>
                    <a:pt x="837" y="1700"/>
                  </a:cubicBezTo>
                  <a:cubicBezTo>
                    <a:pt x="804" y="1723"/>
                    <a:pt x="776" y="1734"/>
                    <a:pt x="737" y="1734"/>
                  </a:cubicBezTo>
                  <a:cubicBezTo>
                    <a:pt x="698" y="1734"/>
                    <a:pt x="681" y="1695"/>
                    <a:pt x="637" y="1695"/>
                  </a:cubicBezTo>
                  <a:cubicBezTo>
                    <a:pt x="598" y="1695"/>
                    <a:pt x="576" y="1723"/>
                    <a:pt x="543" y="1750"/>
                  </a:cubicBezTo>
                  <a:cubicBezTo>
                    <a:pt x="521" y="1767"/>
                    <a:pt x="515" y="1795"/>
                    <a:pt x="487" y="1795"/>
                  </a:cubicBezTo>
                  <a:cubicBezTo>
                    <a:pt x="454" y="1795"/>
                    <a:pt x="443" y="1767"/>
                    <a:pt x="443" y="1739"/>
                  </a:cubicBezTo>
                  <a:cubicBezTo>
                    <a:pt x="443" y="1717"/>
                    <a:pt x="449" y="1700"/>
                    <a:pt x="449" y="1678"/>
                  </a:cubicBezTo>
                  <a:cubicBezTo>
                    <a:pt x="449" y="1640"/>
                    <a:pt x="449" y="1640"/>
                    <a:pt x="449" y="1640"/>
                  </a:cubicBezTo>
                  <a:cubicBezTo>
                    <a:pt x="449" y="1601"/>
                    <a:pt x="438" y="1579"/>
                    <a:pt x="427" y="1545"/>
                  </a:cubicBezTo>
                  <a:cubicBezTo>
                    <a:pt x="427" y="1523"/>
                    <a:pt x="421" y="1501"/>
                    <a:pt x="405" y="1501"/>
                  </a:cubicBezTo>
                  <a:cubicBezTo>
                    <a:pt x="388" y="1501"/>
                    <a:pt x="382" y="1512"/>
                    <a:pt x="371" y="1523"/>
                  </a:cubicBezTo>
                  <a:cubicBezTo>
                    <a:pt x="349" y="1534"/>
                    <a:pt x="332" y="1545"/>
                    <a:pt x="305" y="1545"/>
                  </a:cubicBezTo>
                  <a:cubicBezTo>
                    <a:pt x="288" y="1545"/>
                    <a:pt x="277" y="1540"/>
                    <a:pt x="260" y="1540"/>
                  </a:cubicBezTo>
                  <a:cubicBezTo>
                    <a:pt x="244" y="1540"/>
                    <a:pt x="233" y="1545"/>
                    <a:pt x="210" y="1545"/>
                  </a:cubicBezTo>
                  <a:cubicBezTo>
                    <a:pt x="194" y="1545"/>
                    <a:pt x="177" y="1540"/>
                    <a:pt x="166" y="1551"/>
                  </a:cubicBezTo>
                  <a:cubicBezTo>
                    <a:pt x="127" y="1579"/>
                    <a:pt x="105" y="1601"/>
                    <a:pt x="61" y="1601"/>
                  </a:cubicBezTo>
                  <a:cubicBezTo>
                    <a:pt x="44" y="1601"/>
                    <a:pt x="44" y="1590"/>
                    <a:pt x="33" y="1584"/>
                  </a:cubicBezTo>
                  <a:cubicBezTo>
                    <a:pt x="16" y="1573"/>
                    <a:pt x="11" y="1568"/>
                    <a:pt x="0" y="1562"/>
                  </a:cubicBezTo>
                  <a:lnTo>
                    <a:pt x="0" y="1562"/>
                  </a:lnTo>
                  <a:cubicBezTo>
                    <a:pt x="28" y="1507"/>
                    <a:pt x="77" y="1512"/>
                    <a:pt x="133" y="1484"/>
                  </a:cubicBezTo>
                  <a:cubicBezTo>
                    <a:pt x="149" y="1479"/>
                    <a:pt x="155" y="1462"/>
                    <a:pt x="166" y="1446"/>
                  </a:cubicBezTo>
                  <a:cubicBezTo>
                    <a:pt x="177" y="1440"/>
                    <a:pt x="188" y="1429"/>
                    <a:pt x="188" y="1418"/>
                  </a:cubicBezTo>
                  <a:cubicBezTo>
                    <a:pt x="188" y="1368"/>
                    <a:pt x="183" y="1341"/>
                    <a:pt x="166" y="1297"/>
                  </a:cubicBezTo>
                  <a:cubicBezTo>
                    <a:pt x="161" y="1280"/>
                    <a:pt x="149" y="1275"/>
                    <a:pt x="149" y="1253"/>
                  </a:cubicBezTo>
                  <a:cubicBezTo>
                    <a:pt x="133" y="1230"/>
                    <a:pt x="122" y="1208"/>
                    <a:pt x="122" y="1181"/>
                  </a:cubicBezTo>
                  <a:cubicBezTo>
                    <a:pt x="122" y="1086"/>
                    <a:pt x="122" y="1086"/>
                    <a:pt x="122" y="1086"/>
                  </a:cubicBezTo>
                  <a:cubicBezTo>
                    <a:pt x="122" y="1070"/>
                    <a:pt x="116" y="1059"/>
                    <a:pt x="116" y="1037"/>
                  </a:cubicBezTo>
                  <a:cubicBezTo>
                    <a:pt x="111" y="1020"/>
                    <a:pt x="116" y="1009"/>
                    <a:pt x="111" y="998"/>
                  </a:cubicBezTo>
                  <a:cubicBezTo>
                    <a:pt x="100" y="981"/>
                    <a:pt x="83" y="976"/>
                    <a:pt x="83" y="953"/>
                  </a:cubicBezTo>
                  <a:cubicBezTo>
                    <a:pt x="83" y="942"/>
                    <a:pt x="100" y="937"/>
                    <a:pt x="111" y="931"/>
                  </a:cubicBezTo>
                  <a:cubicBezTo>
                    <a:pt x="127" y="926"/>
                    <a:pt x="133" y="920"/>
                    <a:pt x="144" y="915"/>
                  </a:cubicBezTo>
                  <a:cubicBezTo>
                    <a:pt x="172" y="904"/>
                    <a:pt x="188" y="887"/>
                    <a:pt x="221" y="881"/>
                  </a:cubicBezTo>
                  <a:cubicBezTo>
                    <a:pt x="260" y="876"/>
                    <a:pt x="277" y="854"/>
                    <a:pt x="305" y="826"/>
                  </a:cubicBezTo>
                  <a:cubicBezTo>
                    <a:pt x="321" y="809"/>
                    <a:pt x="343" y="804"/>
                    <a:pt x="354" y="782"/>
                  </a:cubicBezTo>
                  <a:cubicBezTo>
                    <a:pt x="366" y="748"/>
                    <a:pt x="360" y="721"/>
                    <a:pt x="388" y="704"/>
                  </a:cubicBezTo>
                  <a:cubicBezTo>
                    <a:pt x="421" y="682"/>
                    <a:pt x="438" y="671"/>
                    <a:pt x="471" y="654"/>
                  </a:cubicBezTo>
                  <a:cubicBezTo>
                    <a:pt x="482" y="649"/>
                    <a:pt x="493" y="649"/>
                    <a:pt x="504" y="643"/>
                  </a:cubicBezTo>
                  <a:cubicBezTo>
                    <a:pt x="543" y="621"/>
                    <a:pt x="565" y="593"/>
                    <a:pt x="615" y="593"/>
                  </a:cubicBezTo>
                  <a:cubicBezTo>
                    <a:pt x="654" y="593"/>
                    <a:pt x="676" y="604"/>
                    <a:pt x="715" y="604"/>
                  </a:cubicBezTo>
                  <a:cubicBezTo>
                    <a:pt x="765" y="604"/>
                    <a:pt x="787" y="577"/>
                    <a:pt x="831" y="554"/>
                  </a:cubicBezTo>
                  <a:cubicBezTo>
                    <a:pt x="875" y="527"/>
                    <a:pt x="909" y="516"/>
                    <a:pt x="964" y="516"/>
                  </a:cubicBezTo>
                  <a:cubicBezTo>
                    <a:pt x="1003" y="516"/>
                    <a:pt x="1003" y="516"/>
                    <a:pt x="1003" y="516"/>
                  </a:cubicBezTo>
                  <a:cubicBezTo>
                    <a:pt x="1025" y="516"/>
                    <a:pt x="1042" y="521"/>
                    <a:pt x="1058" y="505"/>
                  </a:cubicBezTo>
                  <a:cubicBezTo>
                    <a:pt x="1070" y="499"/>
                    <a:pt x="1080" y="493"/>
                    <a:pt x="1080" y="482"/>
                  </a:cubicBezTo>
                  <a:cubicBezTo>
                    <a:pt x="1080" y="449"/>
                    <a:pt x="1080" y="449"/>
                    <a:pt x="1080" y="449"/>
                  </a:cubicBezTo>
                  <a:cubicBezTo>
                    <a:pt x="1080" y="427"/>
                    <a:pt x="1075" y="399"/>
                    <a:pt x="1092" y="388"/>
                  </a:cubicBezTo>
                  <a:cubicBezTo>
                    <a:pt x="1125" y="372"/>
                    <a:pt x="1152" y="383"/>
                    <a:pt x="1175" y="355"/>
                  </a:cubicBezTo>
                  <a:cubicBezTo>
                    <a:pt x="1191" y="333"/>
                    <a:pt x="1191" y="316"/>
                    <a:pt x="1197" y="288"/>
                  </a:cubicBezTo>
                  <a:cubicBezTo>
                    <a:pt x="1202" y="250"/>
                    <a:pt x="1208" y="233"/>
                    <a:pt x="1208" y="194"/>
                  </a:cubicBezTo>
                  <a:cubicBezTo>
                    <a:pt x="1208" y="139"/>
                    <a:pt x="1208" y="139"/>
                    <a:pt x="1208" y="139"/>
                  </a:cubicBezTo>
                  <a:cubicBezTo>
                    <a:pt x="1208" y="111"/>
                    <a:pt x="1213" y="94"/>
                    <a:pt x="1230" y="67"/>
                  </a:cubicBezTo>
                  <a:cubicBezTo>
                    <a:pt x="1241" y="50"/>
                    <a:pt x="1258" y="56"/>
                    <a:pt x="1274" y="50"/>
                  </a:cubicBezTo>
                  <a:cubicBezTo>
                    <a:pt x="1302" y="39"/>
                    <a:pt x="1313" y="33"/>
                    <a:pt x="1335" y="17"/>
                  </a:cubicBezTo>
                  <a:lnTo>
                    <a:pt x="1335" y="17"/>
                  </a:lnTo>
                  <a:cubicBezTo>
                    <a:pt x="1363" y="17"/>
                    <a:pt x="1374" y="33"/>
                    <a:pt x="1402" y="33"/>
                  </a:cubicBezTo>
                  <a:cubicBezTo>
                    <a:pt x="1435" y="33"/>
                    <a:pt x="1435" y="33"/>
                    <a:pt x="1435" y="33"/>
                  </a:cubicBezTo>
                  <a:cubicBezTo>
                    <a:pt x="1540" y="33"/>
                    <a:pt x="1601" y="0"/>
                    <a:pt x="1707" y="0"/>
                  </a:cubicBezTo>
                  <a:cubicBezTo>
                    <a:pt x="1757" y="0"/>
                    <a:pt x="1757" y="0"/>
                    <a:pt x="1757" y="0"/>
                  </a:cubicBezTo>
                  <a:cubicBezTo>
                    <a:pt x="1784" y="0"/>
                    <a:pt x="1801" y="28"/>
                    <a:pt x="1812" y="56"/>
                  </a:cubicBezTo>
                  <a:cubicBezTo>
                    <a:pt x="1817" y="84"/>
                    <a:pt x="1834" y="94"/>
                    <a:pt x="1834" y="122"/>
                  </a:cubicBezTo>
                  <a:cubicBezTo>
                    <a:pt x="1834" y="161"/>
                    <a:pt x="1801" y="178"/>
                    <a:pt x="1801" y="222"/>
                  </a:cubicBezTo>
                  <a:cubicBezTo>
                    <a:pt x="1801" y="239"/>
                    <a:pt x="1817" y="250"/>
                    <a:pt x="1829" y="266"/>
                  </a:cubicBezTo>
                  <a:cubicBezTo>
                    <a:pt x="1840" y="294"/>
                    <a:pt x="1823" y="316"/>
                    <a:pt x="1840" y="338"/>
                  </a:cubicBezTo>
                  <a:cubicBezTo>
                    <a:pt x="1851" y="349"/>
                    <a:pt x="1867" y="344"/>
                    <a:pt x="1878" y="355"/>
                  </a:cubicBezTo>
                  <a:cubicBezTo>
                    <a:pt x="1928" y="399"/>
                    <a:pt x="1934" y="444"/>
                    <a:pt x="1945" y="510"/>
                  </a:cubicBezTo>
                  <a:cubicBezTo>
                    <a:pt x="1956" y="554"/>
                    <a:pt x="1950" y="588"/>
                    <a:pt x="1989" y="615"/>
                  </a:cubicBezTo>
                  <a:cubicBezTo>
                    <a:pt x="2067" y="671"/>
                    <a:pt x="2139" y="698"/>
                    <a:pt x="2156" y="793"/>
                  </a:cubicBezTo>
                  <a:cubicBezTo>
                    <a:pt x="2156" y="809"/>
                    <a:pt x="2161" y="815"/>
                    <a:pt x="2167" y="826"/>
                  </a:cubicBezTo>
                </a:path>
              </a:pathLst>
            </a:custGeom>
            <a:solidFill>
              <a:schemeClr val="accent2"/>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4" name="Freeform 110"/>
            <p:cNvSpPr>
              <a:spLocks noChangeArrowheads="1"/>
            </p:cNvSpPr>
            <p:nvPr/>
          </p:nvSpPr>
          <p:spPr bwMode="auto">
            <a:xfrm>
              <a:off x="18840811" y="3194050"/>
              <a:ext cx="817509" cy="771525"/>
            </a:xfrm>
            <a:custGeom>
              <a:avLst/>
              <a:gdLst>
                <a:gd name="T0" fmla="*/ 2272 w 2273"/>
                <a:gd name="T1" fmla="*/ 299 h 2144"/>
                <a:gd name="T2" fmla="*/ 2144 w 2273"/>
                <a:gd name="T3" fmla="*/ 465 h 2144"/>
                <a:gd name="T4" fmla="*/ 2155 w 2273"/>
                <a:gd name="T5" fmla="*/ 598 h 2144"/>
                <a:gd name="T6" fmla="*/ 2028 w 2273"/>
                <a:gd name="T7" fmla="*/ 720 h 2144"/>
                <a:gd name="T8" fmla="*/ 1995 w 2273"/>
                <a:gd name="T9" fmla="*/ 936 h 2144"/>
                <a:gd name="T10" fmla="*/ 1900 w 2273"/>
                <a:gd name="T11" fmla="*/ 1063 h 2144"/>
                <a:gd name="T12" fmla="*/ 1784 w 2273"/>
                <a:gd name="T13" fmla="*/ 1097 h 2144"/>
                <a:gd name="T14" fmla="*/ 1435 w 2273"/>
                <a:gd name="T15" fmla="*/ 1174 h 2144"/>
                <a:gd name="T16" fmla="*/ 1208 w 2273"/>
                <a:gd name="T17" fmla="*/ 1285 h 2144"/>
                <a:gd name="T18" fmla="*/ 1041 w 2273"/>
                <a:gd name="T19" fmla="*/ 1462 h 2144"/>
                <a:gd name="T20" fmla="*/ 903 w 2273"/>
                <a:gd name="T21" fmla="*/ 1534 h 2144"/>
                <a:gd name="T22" fmla="*/ 942 w 2273"/>
                <a:gd name="T23" fmla="*/ 1667 h 2144"/>
                <a:gd name="T24" fmla="*/ 986 w 2273"/>
                <a:gd name="T25" fmla="*/ 1878 h 2144"/>
                <a:gd name="T26" fmla="*/ 953 w 2273"/>
                <a:gd name="T27" fmla="*/ 2065 h 2144"/>
                <a:gd name="T28" fmla="*/ 809 w 2273"/>
                <a:gd name="T29" fmla="*/ 2132 h 2144"/>
                <a:gd name="T30" fmla="*/ 582 w 2273"/>
                <a:gd name="T31" fmla="*/ 2088 h 2144"/>
                <a:gd name="T32" fmla="*/ 570 w 2273"/>
                <a:gd name="T33" fmla="*/ 1932 h 2144"/>
                <a:gd name="T34" fmla="*/ 537 w 2273"/>
                <a:gd name="T35" fmla="*/ 1811 h 2144"/>
                <a:gd name="T36" fmla="*/ 526 w 2273"/>
                <a:gd name="T37" fmla="*/ 1684 h 2144"/>
                <a:gd name="T38" fmla="*/ 498 w 2273"/>
                <a:gd name="T39" fmla="*/ 1573 h 2144"/>
                <a:gd name="T40" fmla="*/ 509 w 2273"/>
                <a:gd name="T41" fmla="*/ 1424 h 2144"/>
                <a:gd name="T42" fmla="*/ 404 w 2273"/>
                <a:gd name="T43" fmla="*/ 1307 h 2144"/>
                <a:gd name="T44" fmla="*/ 349 w 2273"/>
                <a:gd name="T45" fmla="*/ 1285 h 2144"/>
                <a:gd name="T46" fmla="*/ 327 w 2273"/>
                <a:gd name="T47" fmla="*/ 1385 h 2144"/>
                <a:gd name="T48" fmla="*/ 243 w 2273"/>
                <a:gd name="T49" fmla="*/ 1379 h 2144"/>
                <a:gd name="T50" fmla="*/ 288 w 2273"/>
                <a:gd name="T51" fmla="*/ 1285 h 2144"/>
                <a:gd name="T52" fmla="*/ 316 w 2273"/>
                <a:gd name="T53" fmla="*/ 1246 h 2144"/>
                <a:gd name="T54" fmla="*/ 216 w 2273"/>
                <a:gd name="T55" fmla="*/ 1246 h 2144"/>
                <a:gd name="T56" fmla="*/ 188 w 2273"/>
                <a:gd name="T57" fmla="*/ 1152 h 2144"/>
                <a:gd name="T58" fmla="*/ 194 w 2273"/>
                <a:gd name="T59" fmla="*/ 1113 h 2144"/>
                <a:gd name="T60" fmla="*/ 99 w 2273"/>
                <a:gd name="T61" fmla="*/ 1025 h 2144"/>
                <a:gd name="T62" fmla="*/ 138 w 2273"/>
                <a:gd name="T63" fmla="*/ 925 h 2144"/>
                <a:gd name="T64" fmla="*/ 122 w 2273"/>
                <a:gd name="T65" fmla="*/ 820 h 2144"/>
                <a:gd name="T66" fmla="*/ 28 w 2273"/>
                <a:gd name="T67" fmla="*/ 720 h 2144"/>
                <a:gd name="T68" fmla="*/ 22 w 2273"/>
                <a:gd name="T69" fmla="*/ 598 h 2144"/>
                <a:gd name="T70" fmla="*/ 0 w 2273"/>
                <a:gd name="T71" fmla="*/ 515 h 2144"/>
                <a:gd name="T72" fmla="*/ 50 w 2273"/>
                <a:gd name="T73" fmla="*/ 432 h 2144"/>
                <a:gd name="T74" fmla="*/ 66 w 2273"/>
                <a:gd name="T75" fmla="*/ 348 h 2144"/>
                <a:gd name="T76" fmla="*/ 83 w 2273"/>
                <a:gd name="T77" fmla="*/ 215 h 2144"/>
                <a:gd name="T78" fmla="*/ 194 w 2273"/>
                <a:gd name="T79" fmla="*/ 110 h 2144"/>
                <a:gd name="T80" fmla="*/ 271 w 2273"/>
                <a:gd name="T81" fmla="*/ 0 h 2144"/>
                <a:gd name="T82" fmla="*/ 304 w 2273"/>
                <a:gd name="T83" fmla="*/ 71 h 2144"/>
                <a:gd name="T84" fmla="*/ 443 w 2273"/>
                <a:gd name="T85" fmla="*/ 249 h 2144"/>
                <a:gd name="T86" fmla="*/ 604 w 2273"/>
                <a:gd name="T87" fmla="*/ 387 h 2144"/>
                <a:gd name="T88" fmla="*/ 670 w 2273"/>
                <a:gd name="T89" fmla="*/ 459 h 2144"/>
                <a:gd name="T90" fmla="*/ 864 w 2273"/>
                <a:gd name="T91" fmla="*/ 437 h 2144"/>
                <a:gd name="T92" fmla="*/ 1075 w 2273"/>
                <a:gd name="T93" fmla="*/ 421 h 2144"/>
                <a:gd name="T94" fmla="*/ 1258 w 2273"/>
                <a:gd name="T95" fmla="*/ 421 h 2144"/>
                <a:gd name="T96" fmla="*/ 1363 w 2273"/>
                <a:gd name="T97" fmla="*/ 354 h 2144"/>
                <a:gd name="T98" fmla="*/ 1452 w 2273"/>
                <a:gd name="T99" fmla="*/ 232 h 2144"/>
                <a:gd name="T100" fmla="*/ 1646 w 2273"/>
                <a:gd name="T101" fmla="*/ 204 h 2144"/>
                <a:gd name="T102" fmla="*/ 1884 w 2273"/>
                <a:gd name="T103" fmla="*/ 276 h 2144"/>
                <a:gd name="T104" fmla="*/ 2017 w 2273"/>
                <a:gd name="T105" fmla="*/ 310 h 2144"/>
                <a:gd name="T106" fmla="*/ 2178 w 2273"/>
                <a:gd name="T107" fmla="*/ 232 h 2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73" h="2144">
                  <a:moveTo>
                    <a:pt x="2266" y="227"/>
                  </a:moveTo>
                  <a:lnTo>
                    <a:pt x="2266" y="227"/>
                  </a:lnTo>
                  <a:cubicBezTo>
                    <a:pt x="2266" y="254"/>
                    <a:pt x="2272" y="271"/>
                    <a:pt x="2272" y="299"/>
                  </a:cubicBezTo>
                  <a:cubicBezTo>
                    <a:pt x="2272" y="337"/>
                    <a:pt x="2266" y="365"/>
                    <a:pt x="2233" y="387"/>
                  </a:cubicBezTo>
                  <a:cubicBezTo>
                    <a:pt x="2211" y="404"/>
                    <a:pt x="2194" y="409"/>
                    <a:pt x="2172" y="432"/>
                  </a:cubicBezTo>
                  <a:cubicBezTo>
                    <a:pt x="2161" y="443"/>
                    <a:pt x="2144" y="448"/>
                    <a:pt x="2144" y="465"/>
                  </a:cubicBezTo>
                  <a:cubicBezTo>
                    <a:pt x="2144" y="509"/>
                    <a:pt x="2144" y="509"/>
                    <a:pt x="2144" y="509"/>
                  </a:cubicBezTo>
                  <a:cubicBezTo>
                    <a:pt x="2144" y="542"/>
                    <a:pt x="2155" y="565"/>
                    <a:pt x="2155" y="598"/>
                  </a:cubicBezTo>
                  <a:lnTo>
                    <a:pt x="2155" y="598"/>
                  </a:lnTo>
                  <a:cubicBezTo>
                    <a:pt x="2133" y="614"/>
                    <a:pt x="2122" y="620"/>
                    <a:pt x="2094" y="631"/>
                  </a:cubicBezTo>
                  <a:cubicBezTo>
                    <a:pt x="2078" y="637"/>
                    <a:pt x="2061" y="631"/>
                    <a:pt x="2050" y="648"/>
                  </a:cubicBezTo>
                  <a:cubicBezTo>
                    <a:pt x="2033" y="675"/>
                    <a:pt x="2028" y="692"/>
                    <a:pt x="2028" y="720"/>
                  </a:cubicBezTo>
                  <a:cubicBezTo>
                    <a:pt x="2028" y="775"/>
                    <a:pt x="2028" y="775"/>
                    <a:pt x="2028" y="775"/>
                  </a:cubicBezTo>
                  <a:cubicBezTo>
                    <a:pt x="2028" y="814"/>
                    <a:pt x="2022" y="831"/>
                    <a:pt x="2017" y="869"/>
                  </a:cubicBezTo>
                  <a:cubicBezTo>
                    <a:pt x="2011" y="897"/>
                    <a:pt x="2011" y="914"/>
                    <a:pt x="1995" y="936"/>
                  </a:cubicBezTo>
                  <a:cubicBezTo>
                    <a:pt x="1972" y="964"/>
                    <a:pt x="1945" y="953"/>
                    <a:pt x="1912" y="969"/>
                  </a:cubicBezTo>
                  <a:cubicBezTo>
                    <a:pt x="1895" y="980"/>
                    <a:pt x="1900" y="1008"/>
                    <a:pt x="1900" y="1030"/>
                  </a:cubicBezTo>
                  <a:cubicBezTo>
                    <a:pt x="1900" y="1063"/>
                    <a:pt x="1900" y="1063"/>
                    <a:pt x="1900" y="1063"/>
                  </a:cubicBezTo>
                  <a:cubicBezTo>
                    <a:pt x="1900" y="1074"/>
                    <a:pt x="1890" y="1080"/>
                    <a:pt x="1878" y="1086"/>
                  </a:cubicBezTo>
                  <a:cubicBezTo>
                    <a:pt x="1862" y="1102"/>
                    <a:pt x="1845" y="1097"/>
                    <a:pt x="1823" y="1097"/>
                  </a:cubicBezTo>
                  <a:cubicBezTo>
                    <a:pt x="1784" y="1097"/>
                    <a:pt x="1784" y="1097"/>
                    <a:pt x="1784" y="1097"/>
                  </a:cubicBezTo>
                  <a:cubicBezTo>
                    <a:pt x="1729" y="1097"/>
                    <a:pt x="1695" y="1108"/>
                    <a:pt x="1651" y="1135"/>
                  </a:cubicBezTo>
                  <a:cubicBezTo>
                    <a:pt x="1607" y="1158"/>
                    <a:pt x="1585" y="1185"/>
                    <a:pt x="1535" y="1185"/>
                  </a:cubicBezTo>
                  <a:cubicBezTo>
                    <a:pt x="1496" y="1185"/>
                    <a:pt x="1474" y="1174"/>
                    <a:pt x="1435" y="1174"/>
                  </a:cubicBezTo>
                  <a:cubicBezTo>
                    <a:pt x="1385" y="1174"/>
                    <a:pt x="1363" y="1202"/>
                    <a:pt x="1324" y="1224"/>
                  </a:cubicBezTo>
                  <a:cubicBezTo>
                    <a:pt x="1313" y="1230"/>
                    <a:pt x="1302" y="1230"/>
                    <a:pt x="1291" y="1235"/>
                  </a:cubicBezTo>
                  <a:cubicBezTo>
                    <a:pt x="1258" y="1252"/>
                    <a:pt x="1241" y="1263"/>
                    <a:pt x="1208" y="1285"/>
                  </a:cubicBezTo>
                  <a:cubicBezTo>
                    <a:pt x="1180" y="1302"/>
                    <a:pt x="1186" y="1329"/>
                    <a:pt x="1174" y="1363"/>
                  </a:cubicBezTo>
                  <a:cubicBezTo>
                    <a:pt x="1163" y="1385"/>
                    <a:pt x="1141" y="1390"/>
                    <a:pt x="1125" y="1407"/>
                  </a:cubicBezTo>
                  <a:cubicBezTo>
                    <a:pt x="1097" y="1435"/>
                    <a:pt x="1080" y="1457"/>
                    <a:pt x="1041" y="1462"/>
                  </a:cubicBezTo>
                  <a:cubicBezTo>
                    <a:pt x="1008" y="1468"/>
                    <a:pt x="992" y="1485"/>
                    <a:pt x="964" y="1496"/>
                  </a:cubicBezTo>
                  <a:cubicBezTo>
                    <a:pt x="953" y="1501"/>
                    <a:pt x="947" y="1507"/>
                    <a:pt x="931" y="1512"/>
                  </a:cubicBezTo>
                  <a:cubicBezTo>
                    <a:pt x="920" y="1518"/>
                    <a:pt x="903" y="1523"/>
                    <a:pt x="903" y="1534"/>
                  </a:cubicBezTo>
                  <a:cubicBezTo>
                    <a:pt x="903" y="1557"/>
                    <a:pt x="920" y="1562"/>
                    <a:pt x="931" y="1579"/>
                  </a:cubicBezTo>
                  <a:cubicBezTo>
                    <a:pt x="936" y="1590"/>
                    <a:pt x="931" y="1601"/>
                    <a:pt x="936" y="1618"/>
                  </a:cubicBezTo>
                  <a:cubicBezTo>
                    <a:pt x="936" y="1640"/>
                    <a:pt x="942" y="1651"/>
                    <a:pt x="942" y="1667"/>
                  </a:cubicBezTo>
                  <a:cubicBezTo>
                    <a:pt x="942" y="1762"/>
                    <a:pt x="942" y="1762"/>
                    <a:pt x="942" y="1762"/>
                  </a:cubicBezTo>
                  <a:cubicBezTo>
                    <a:pt x="942" y="1789"/>
                    <a:pt x="953" y="1811"/>
                    <a:pt x="969" y="1834"/>
                  </a:cubicBezTo>
                  <a:cubicBezTo>
                    <a:pt x="969" y="1856"/>
                    <a:pt x="981" y="1861"/>
                    <a:pt x="986" y="1878"/>
                  </a:cubicBezTo>
                  <a:cubicBezTo>
                    <a:pt x="1003" y="1922"/>
                    <a:pt x="1008" y="1949"/>
                    <a:pt x="1008" y="1999"/>
                  </a:cubicBezTo>
                  <a:cubicBezTo>
                    <a:pt x="1008" y="2010"/>
                    <a:pt x="997" y="2021"/>
                    <a:pt x="986" y="2027"/>
                  </a:cubicBezTo>
                  <a:cubicBezTo>
                    <a:pt x="975" y="2043"/>
                    <a:pt x="969" y="2060"/>
                    <a:pt x="953" y="2065"/>
                  </a:cubicBezTo>
                  <a:cubicBezTo>
                    <a:pt x="897" y="2093"/>
                    <a:pt x="848" y="2088"/>
                    <a:pt x="820" y="2143"/>
                  </a:cubicBezTo>
                  <a:lnTo>
                    <a:pt x="820" y="2143"/>
                  </a:lnTo>
                  <a:cubicBezTo>
                    <a:pt x="814" y="2137"/>
                    <a:pt x="814" y="2137"/>
                    <a:pt x="809" y="2132"/>
                  </a:cubicBezTo>
                  <a:cubicBezTo>
                    <a:pt x="775" y="2099"/>
                    <a:pt x="748" y="2088"/>
                    <a:pt x="698" y="2088"/>
                  </a:cubicBezTo>
                  <a:cubicBezTo>
                    <a:pt x="659" y="2088"/>
                    <a:pt x="648" y="2132"/>
                    <a:pt x="604" y="2132"/>
                  </a:cubicBezTo>
                  <a:cubicBezTo>
                    <a:pt x="587" y="2132"/>
                    <a:pt x="582" y="2104"/>
                    <a:pt x="582" y="2088"/>
                  </a:cubicBezTo>
                  <a:cubicBezTo>
                    <a:pt x="582" y="2016"/>
                    <a:pt x="582" y="2016"/>
                    <a:pt x="582" y="2016"/>
                  </a:cubicBezTo>
                  <a:cubicBezTo>
                    <a:pt x="582" y="1999"/>
                    <a:pt x="565" y="1988"/>
                    <a:pt x="565" y="1971"/>
                  </a:cubicBezTo>
                  <a:cubicBezTo>
                    <a:pt x="565" y="1955"/>
                    <a:pt x="570" y="1949"/>
                    <a:pt x="570" y="1932"/>
                  </a:cubicBezTo>
                  <a:cubicBezTo>
                    <a:pt x="570" y="1917"/>
                    <a:pt x="560" y="1906"/>
                    <a:pt x="560" y="1889"/>
                  </a:cubicBezTo>
                  <a:cubicBezTo>
                    <a:pt x="554" y="1867"/>
                    <a:pt x="554" y="1850"/>
                    <a:pt x="548" y="1828"/>
                  </a:cubicBezTo>
                  <a:cubicBezTo>
                    <a:pt x="548" y="1823"/>
                    <a:pt x="537" y="1817"/>
                    <a:pt x="537" y="1811"/>
                  </a:cubicBezTo>
                  <a:cubicBezTo>
                    <a:pt x="526" y="1795"/>
                    <a:pt x="537" y="1784"/>
                    <a:pt x="532" y="1773"/>
                  </a:cubicBezTo>
                  <a:cubicBezTo>
                    <a:pt x="532" y="1756"/>
                    <a:pt x="526" y="1745"/>
                    <a:pt x="526" y="1728"/>
                  </a:cubicBezTo>
                  <a:cubicBezTo>
                    <a:pt x="526" y="1712"/>
                    <a:pt x="537" y="1695"/>
                    <a:pt x="526" y="1684"/>
                  </a:cubicBezTo>
                  <a:cubicBezTo>
                    <a:pt x="504" y="1656"/>
                    <a:pt x="449" y="1673"/>
                    <a:pt x="449" y="1640"/>
                  </a:cubicBezTo>
                  <a:cubicBezTo>
                    <a:pt x="449" y="1618"/>
                    <a:pt x="471" y="1618"/>
                    <a:pt x="482" y="1601"/>
                  </a:cubicBezTo>
                  <a:cubicBezTo>
                    <a:pt x="493" y="1595"/>
                    <a:pt x="493" y="1584"/>
                    <a:pt x="498" y="1573"/>
                  </a:cubicBezTo>
                  <a:cubicBezTo>
                    <a:pt x="509" y="1540"/>
                    <a:pt x="521" y="1523"/>
                    <a:pt x="521" y="1490"/>
                  </a:cubicBezTo>
                  <a:cubicBezTo>
                    <a:pt x="521" y="1473"/>
                    <a:pt x="515" y="1468"/>
                    <a:pt x="515" y="1451"/>
                  </a:cubicBezTo>
                  <a:cubicBezTo>
                    <a:pt x="515" y="1440"/>
                    <a:pt x="515" y="1435"/>
                    <a:pt x="509" y="1424"/>
                  </a:cubicBezTo>
                  <a:cubicBezTo>
                    <a:pt x="498" y="1401"/>
                    <a:pt x="476" y="1407"/>
                    <a:pt x="465" y="1385"/>
                  </a:cubicBezTo>
                  <a:cubicBezTo>
                    <a:pt x="454" y="1368"/>
                    <a:pt x="454" y="1357"/>
                    <a:pt x="454" y="1335"/>
                  </a:cubicBezTo>
                  <a:cubicBezTo>
                    <a:pt x="432" y="1335"/>
                    <a:pt x="421" y="1324"/>
                    <a:pt x="404" y="1307"/>
                  </a:cubicBezTo>
                  <a:cubicBezTo>
                    <a:pt x="388" y="1296"/>
                    <a:pt x="371" y="1285"/>
                    <a:pt x="354" y="1268"/>
                  </a:cubicBezTo>
                  <a:cubicBezTo>
                    <a:pt x="349" y="1268"/>
                    <a:pt x="349" y="1268"/>
                    <a:pt x="349" y="1268"/>
                  </a:cubicBezTo>
                  <a:cubicBezTo>
                    <a:pt x="349" y="1285"/>
                    <a:pt x="349" y="1285"/>
                    <a:pt x="349" y="1285"/>
                  </a:cubicBezTo>
                  <a:cubicBezTo>
                    <a:pt x="360" y="1291"/>
                    <a:pt x="360" y="1296"/>
                    <a:pt x="371" y="1302"/>
                  </a:cubicBezTo>
                  <a:cubicBezTo>
                    <a:pt x="376" y="1346"/>
                    <a:pt x="376" y="1346"/>
                    <a:pt x="376" y="1346"/>
                  </a:cubicBezTo>
                  <a:cubicBezTo>
                    <a:pt x="376" y="1368"/>
                    <a:pt x="349" y="1374"/>
                    <a:pt x="327" y="1385"/>
                  </a:cubicBezTo>
                  <a:cubicBezTo>
                    <a:pt x="304" y="1390"/>
                    <a:pt x="288" y="1412"/>
                    <a:pt x="260" y="1412"/>
                  </a:cubicBezTo>
                  <a:cubicBezTo>
                    <a:pt x="255" y="1412"/>
                    <a:pt x="255" y="1412"/>
                    <a:pt x="243" y="1407"/>
                  </a:cubicBezTo>
                  <a:cubicBezTo>
                    <a:pt x="243" y="1379"/>
                    <a:pt x="243" y="1379"/>
                    <a:pt x="243" y="1379"/>
                  </a:cubicBezTo>
                  <a:cubicBezTo>
                    <a:pt x="243" y="1363"/>
                    <a:pt x="249" y="1357"/>
                    <a:pt x="249" y="1340"/>
                  </a:cubicBezTo>
                  <a:cubicBezTo>
                    <a:pt x="249" y="1318"/>
                    <a:pt x="238" y="1302"/>
                    <a:pt x="255" y="1291"/>
                  </a:cubicBezTo>
                  <a:cubicBezTo>
                    <a:pt x="260" y="1279"/>
                    <a:pt x="271" y="1285"/>
                    <a:pt x="288" y="1285"/>
                  </a:cubicBezTo>
                  <a:cubicBezTo>
                    <a:pt x="299" y="1279"/>
                    <a:pt x="304" y="1274"/>
                    <a:pt x="321" y="1274"/>
                  </a:cubicBezTo>
                  <a:cubicBezTo>
                    <a:pt x="321" y="1257"/>
                    <a:pt x="321" y="1257"/>
                    <a:pt x="321" y="1257"/>
                  </a:cubicBezTo>
                  <a:cubicBezTo>
                    <a:pt x="316" y="1246"/>
                    <a:pt x="316" y="1246"/>
                    <a:pt x="316" y="1246"/>
                  </a:cubicBezTo>
                  <a:cubicBezTo>
                    <a:pt x="294" y="1235"/>
                    <a:pt x="288" y="1213"/>
                    <a:pt x="266" y="1213"/>
                  </a:cubicBezTo>
                  <a:cubicBezTo>
                    <a:pt x="243" y="1213"/>
                    <a:pt x="227" y="1230"/>
                    <a:pt x="221" y="1246"/>
                  </a:cubicBezTo>
                  <a:cubicBezTo>
                    <a:pt x="216" y="1246"/>
                    <a:pt x="216" y="1246"/>
                    <a:pt x="216" y="1246"/>
                  </a:cubicBezTo>
                  <a:cubicBezTo>
                    <a:pt x="205" y="1224"/>
                    <a:pt x="199" y="1213"/>
                    <a:pt x="188" y="1191"/>
                  </a:cubicBezTo>
                  <a:cubicBezTo>
                    <a:pt x="177" y="1180"/>
                    <a:pt x="161" y="1180"/>
                    <a:pt x="161" y="1163"/>
                  </a:cubicBezTo>
                  <a:cubicBezTo>
                    <a:pt x="161" y="1152"/>
                    <a:pt x="177" y="1152"/>
                    <a:pt x="188" y="1152"/>
                  </a:cubicBezTo>
                  <a:cubicBezTo>
                    <a:pt x="210" y="1152"/>
                    <a:pt x="216" y="1174"/>
                    <a:pt x="238" y="1174"/>
                  </a:cubicBezTo>
                  <a:cubicBezTo>
                    <a:pt x="271" y="1174"/>
                    <a:pt x="227" y="1152"/>
                    <a:pt x="221" y="1146"/>
                  </a:cubicBezTo>
                  <a:cubicBezTo>
                    <a:pt x="205" y="1135"/>
                    <a:pt x="210" y="1113"/>
                    <a:pt x="194" y="1113"/>
                  </a:cubicBezTo>
                  <a:cubicBezTo>
                    <a:pt x="177" y="1113"/>
                    <a:pt x="171" y="1113"/>
                    <a:pt x="161" y="1113"/>
                  </a:cubicBezTo>
                  <a:cubicBezTo>
                    <a:pt x="133" y="1113"/>
                    <a:pt x="122" y="1091"/>
                    <a:pt x="110" y="1069"/>
                  </a:cubicBezTo>
                  <a:cubicBezTo>
                    <a:pt x="105" y="1052"/>
                    <a:pt x="99" y="1041"/>
                    <a:pt x="99" y="1025"/>
                  </a:cubicBezTo>
                  <a:cubicBezTo>
                    <a:pt x="99" y="1008"/>
                    <a:pt x="110" y="1008"/>
                    <a:pt x="110" y="997"/>
                  </a:cubicBezTo>
                  <a:cubicBezTo>
                    <a:pt x="110" y="980"/>
                    <a:pt x="99" y="975"/>
                    <a:pt x="99" y="964"/>
                  </a:cubicBezTo>
                  <a:cubicBezTo>
                    <a:pt x="99" y="941"/>
                    <a:pt x="122" y="936"/>
                    <a:pt x="138" y="925"/>
                  </a:cubicBezTo>
                  <a:cubicBezTo>
                    <a:pt x="149" y="919"/>
                    <a:pt x="166" y="914"/>
                    <a:pt x="166" y="903"/>
                  </a:cubicBezTo>
                  <a:cubicBezTo>
                    <a:pt x="166" y="892"/>
                    <a:pt x="155" y="892"/>
                    <a:pt x="155" y="880"/>
                  </a:cubicBezTo>
                  <a:cubicBezTo>
                    <a:pt x="144" y="853"/>
                    <a:pt x="133" y="842"/>
                    <a:pt x="122" y="820"/>
                  </a:cubicBezTo>
                  <a:cubicBezTo>
                    <a:pt x="110" y="781"/>
                    <a:pt x="110" y="725"/>
                    <a:pt x="72" y="725"/>
                  </a:cubicBezTo>
                  <a:cubicBezTo>
                    <a:pt x="61" y="725"/>
                    <a:pt x="55" y="731"/>
                    <a:pt x="50" y="731"/>
                  </a:cubicBezTo>
                  <a:cubicBezTo>
                    <a:pt x="38" y="731"/>
                    <a:pt x="28" y="725"/>
                    <a:pt x="28" y="720"/>
                  </a:cubicBezTo>
                  <a:cubicBezTo>
                    <a:pt x="28" y="681"/>
                    <a:pt x="28" y="681"/>
                    <a:pt x="28" y="681"/>
                  </a:cubicBezTo>
                  <a:cubicBezTo>
                    <a:pt x="28" y="675"/>
                    <a:pt x="22" y="670"/>
                    <a:pt x="22" y="665"/>
                  </a:cubicBezTo>
                  <a:cubicBezTo>
                    <a:pt x="22" y="598"/>
                    <a:pt x="22" y="598"/>
                    <a:pt x="22" y="598"/>
                  </a:cubicBezTo>
                  <a:cubicBezTo>
                    <a:pt x="22" y="587"/>
                    <a:pt x="11" y="587"/>
                    <a:pt x="11" y="576"/>
                  </a:cubicBezTo>
                  <a:cubicBezTo>
                    <a:pt x="11" y="532"/>
                    <a:pt x="11" y="532"/>
                    <a:pt x="11" y="532"/>
                  </a:cubicBezTo>
                  <a:cubicBezTo>
                    <a:pt x="5" y="526"/>
                    <a:pt x="0" y="520"/>
                    <a:pt x="0" y="515"/>
                  </a:cubicBezTo>
                  <a:cubicBezTo>
                    <a:pt x="0" y="498"/>
                    <a:pt x="16" y="493"/>
                    <a:pt x="28" y="487"/>
                  </a:cubicBezTo>
                  <a:cubicBezTo>
                    <a:pt x="33" y="481"/>
                    <a:pt x="28" y="476"/>
                    <a:pt x="33" y="470"/>
                  </a:cubicBezTo>
                  <a:cubicBezTo>
                    <a:pt x="44" y="459"/>
                    <a:pt x="50" y="448"/>
                    <a:pt x="50" y="432"/>
                  </a:cubicBezTo>
                  <a:cubicBezTo>
                    <a:pt x="50" y="415"/>
                    <a:pt x="50" y="404"/>
                    <a:pt x="38" y="387"/>
                  </a:cubicBezTo>
                  <a:cubicBezTo>
                    <a:pt x="33" y="382"/>
                    <a:pt x="28" y="382"/>
                    <a:pt x="28" y="371"/>
                  </a:cubicBezTo>
                  <a:cubicBezTo>
                    <a:pt x="28" y="354"/>
                    <a:pt x="50" y="348"/>
                    <a:pt x="66" y="348"/>
                  </a:cubicBezTo>
                  <a:cubicBezTo>
                    <a:pt x="66" y="304"/>
                    <a:pt x="66" y="304"/>
                    <a:pt x="66" y="304"/>
                  </a:cubicBezTo>
                  <a:cubicBezTo>
                    <a:pt x="77" y="293"/>
                    <a:pt x="83" y="288"/>
                    <a:pt x="83" y="271"/>
                  </a:cubicBezTo>
                  <a:cubicBezTo>
                    <a:pt x="83" y="215"/>
                    <a:pt x="83" y="215"/>
                    <a:pt x="83" y="215"/>
                  </a:cubicBezTo>
                  <a:cubicBezTo>
                    <a:pt x="83" y="199"/>
                    <a:pt x="99" y="199"/>
                    <a:pt x="110" y="188"/>
                  </a:cubicBezTo>
                  <a:cubicBezTo>
                    <a:pt x="127" y="177"/>
                    <a:pt x="138" y="171"/>
                    <a:pt x="155" y="155"/>
                  </a:cubicBezTo>
                  <a:cubicBezTo>
                    <a:pt x="171" y="138"/>
                    <a:pt x="183" y="133"/>
                    <a:pt x="194" y="110"/>
                  </a:cubicBezTo>
                  <a:cubicBezTo>
                    <a:pt x="199" y="99"/>
                    <a:pt x="194" y="88"/>
                    <a:pt x="194" y="71"/>
                  </a:cubicBezTo>
                  <a:cubicBezTo>
                    <a:pt x="199" y="38"/>
                    <a:pt x="221" y="22"/>
                    <a:pt x="249" y="10"/>
                  </a:cubicBezTo>
                  <a:cubicBezTo>
                    <a:pt x="260" y="5"/>
                    <a:pt x="266" y="5"/>
                    <a:pt x="271" y="0"/>
                  </a:cubicBezTo>
                  <a:lnTo>
                    <a:pt x="271" y="0"/>
                  </a:lnTo>
                  <a:cubicBezTo>
                    <a:pt x="271" y="5"/>
                    <a:pt x="271" y="16"/>
                    <a:pt x="271" y="22"/>
                  </a:cubicBezTo>
                  <a:cubicBezTo>
                    <a:pt x="271" y="44"/>
                    <a:pt x="282" y="60"/>
                    <a:pt x="304" y="71"/>
                  </a:cubicBezTo>
                  <a:cubicBezTo>
                    <a:pt x="310" y="77"/>
                    <a:pt x="321" y="77"/>
                    <a:pt x="327" y="88"/>
                  </a:cubicBezTo>
                  <a:cubicBezTo>
                    <a:pt x="338" y="105"/>
                    <a:pt x="332" y="116"/>
                    <a:pt x="338" y="133"/>
                  </a:cubicBezTo>
                  <a:cubicBezTo>
                    <a:pt x="349" y="193"/>
                    <a:pt x="388" y="221"/>
                    <a:pt x="443" y="249"/>
                  </a:cubicBezTo>
                  <a:cubicBezTo>
                    <a:pt x="476" y="266"/>
                    <a:pt x="487" y="288"/>
                    <a:pt x="509" y="310"/>
                  </a:cubicBezTo>
                  <a:cubicBezTo>
                    <a:pt x="532" y="332"/>
                    <a:pt x="554" y="332"/>
                    <a:pt x="570" y="348"/>
                  </a:cubicBezTo>
                  <a:cubicBezTo>
                    <a:pt x="587" y="360"/>
                    <a:pt x="598" y="371"/>
                    <a:pt x="604" y="387"/>
                  </a:cubicBezTo>
                  <a:cubicBezTo>
                    <a:pt x="604" y="399"/>
                    <a:pt x="604" y="409"/>
                    <a:pt x="615" y="415"/>
                  </a:cubicBezTo>
                  <a:cubicBezTo>
                    <a:pt x="626" y="421"/>
                    <a:pt x="631" y="421"/>
                    <a:pt x="642" y="432"/>
                  </a:cubicBezTo>
                  <a:cubicBezTo>
                    <a:pt x="654" y="437"/>
                    <a:pt x="654" y="454"/>
                    <a:pt x="670" y="459"/>
                  </a:cubicBezTo>
                  <a:cubicBezTo>
                    <a:pt x="687" y="476"/>
                    <a:pt x="715" y="487"/>
                    <a:pt x="742" y="487"/>
                  </a:cubicBezTo>
                  <a:cubicBezTo>
                    <a:pt x="781" y="487"/>
                    <a:pt x="809" y="476"/>
                    <a:pt x="842" y="454"/>
                  </a:cubicBezTo>
                  <a:cubicBezTo>
                    <a:pt x="853" y="448"/>
                    <a:pt x="853" y="437"/>
                    <a:pt x="864" y="437"/>
                  </a:cubicBezTo>
                  <a:cubicBezTo>
                    <a:pt x="903" y="415"/>
                    <a:pt x="925" y="415"/>
                    <a:pt x="969" y="409"/>
                  </a:cubicBezTo>
                  <a:cubicBezTo>
                    <a:pt x="986" y="404"/>
                    <a:pt x="997" y="393"/>
                    <a:pt x="1014" y="393"/>
                  </a:cubicBezTo>
                  <a:cubicBezTo>
                    <a:pt x="1036" y="393"/>
                    <a:pt x="1047" y="421"/>
                    <a:pt x="1075" y="421"/>
                  </a:cubicBezTo>
                  <a:cubicBezTo>
                    <a:pt x="1119" y="421"/>
                    <a:pt x="1119" y="421"/>
                    <a:pt x="1119" y="421"/>
                  </a:cubicBezTo>
                  <a:cubicBezTo>
                    <a:pt x="1163" y="421"/>
                    <a:pt x="1186" y="432"/>
                    <a:pt x="1230" y="432"/>
                  </a:cubicBezTo>
                  <a:cubicBezTo>
                    <a:pt x="1241" y="432"/>
                    <a:pt x="1252" y="432"/>
                    <a:pt x="1258" y="421"/>
                  </a:cubicBezTo>
                  <a:cubicBezTo>
                    <a:pt x="1269" y="409"/>
                    <a:pt x="1263" y="399"/>
                    <a:pt x="1274" y="393"/>
                  </a:cubicBezTo>
                  <a:cubicBezTo>
                    <a:pt x="1291" y="382"/>
                    <a:pt x="1302" y="382"/>
                    <a:pt x="1324" y="376"/>
                  </a:cubicBezTo>
                  <a:cubicBezTo>
                    <a:pt x="1341" y="376"/>
                    <a:pt x="1346" y="360"/>
                    <a:pt x="1363" y="354"/>
                  </a:cubicBezTo>
                  <a:cubicBezTo>
                    <a:pt x="1385" y="337"/>
                    <a:pt x="1413" y="326"/>
                    <a:pt x="1413" y="299"/>
                  </a:cubicBezTo>
                  <a:cubicBezTo>
                    <a:pt x="1413" y="282"/>
                    <a:pt x="1402" y="266"/>
                    <a:pt x="1413" y="249"/>
                  </a:cubicBezTo>
                  <a:cubicBezTo>
                    <a:pt x="1424" y="238"/>
                    <a:pt x="1440" y="243"/>
                    <a:pt x="1452" y="232"/>
                  </a:cubicBezTo>
                  <a:cubicBezTo>
                    <a:pt x="1463" y="227"/>
                    <a:pt x="1463" y="221"/>
                    <a:pt x="1468" y="215"/>
                  </a:cubicBezTo>
                  <a:cubicBezTo>
                    <a:pt x="1485" y="193"/>
                    <a:pt x="1507" y="204"/>
                    <a:pt x="1529" y="204"/>
                  </a:cubicBezTo>
                  <a:cubicBezTo>
                    <a:pt x="1573" y="204"/>
                    <a:pt x="1601" y="204"/>
                    <a:pt x="1646" y="204"/>
                  </a:cubicBezTo>
                  <a:cubicBezTo>
                    <a:pt x="1679" y="199"/>
                    <a:pt x="1695" y="193"/>
                    <a:pt x="1729" y="193"/>
                  </a:cubicBezTo>
                  <a:cubicBezTo>
                    <a:pt x="1773" y="193"/>
                    <a:pt x="1779" y="249"/>
                    <a:pt x="1817" y="260"/>
                  </a:cubicBezTo>
                  <a:cubicBezTo>
                    <a:pt x="1845" y="266"/>
                    <a:pt x="1862" y="266"/>
                    <a:pt x="1884" y="276"/>
                  </a:cubicBezTo>
                  <a:cubicBezTo>
                    <a:pt x="1906" y="288"/>
                    <a:pt x="1912" y="310"/>
                    <a:pt x="1934" y="310"/>
                  </a:cubicBezTo>
                  <a:cubicBezTo>
                    <a:pt x="1945" y="310"/>
                    <a:pt x="1956" y="299"/>
                    <a:pt x="1967" y="299"/>
                  </a:cubicBezTo>
                  <a:cubicBezTo>
                    <a:pt x="1989" y="299"/>
                    <a:pt x="2000" y="299"/>
                    <a:pt x="2017" y="310"/>
                  </a:cubicBezTo>
                  <a:cubicBezTo>
                    <a:pt x="2028" y="315"/>
                    <a:pt x="2033" y="326"/>
                    <a:pt x="2045" y="326"/>
                  </a:cubicBezTo>
                  <a:cubicBezTo>
                    <a:pt x="2078" y="326"/>
                    <a:pt x="2094" y="304"/>
                    <a:pt x="2117" y="282"/>
                  </a:cubicBezTo>
                  <a:cubicBezTo>
                    <a:pt x="2139" y="266"/>
                    <a:pt x="2144" y="232"/>
                    <a:pt x="2178" y="232"/>
                  </a:cubicBezTo>
                  <a:cubicBezTo>
                    <a:pt x="2233" y="232"/>
                    <a:pt x="2233" y="232"/>
                    <a:pt x="2233" y="232"/>
                  </a:cubicBezTo>
                  <a:cubicBezTo>
                    <a:pt x="2250" y="232"/>
                    <a:pt x="2261" y="227"/>
                    <a:pt x="2266" y="22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5" name="Freeform 111"/>
            <p:cNvSpPr>
              <a:spLocks noChangeArrowheads="1"/>
            </p:cNvSpPr>
            <p:nvPr/>
          </p:nvSpPr>
          <p:spPr bwMode="auto">
            <a:xfrm>
              <a:off x="20382172" y="4741863"/>
              <a:ext cx="984186" cy="431800"/>
            </a:xfrm>
            <a:custGeom>
              <a:avLst/>
              <a:gdLst>
                <a:gd name="T0" fmla="*/ 2732 w 2733"/>
                <a:gd name="T1" fmla="*/ 382 h 1198"/>
                <a:gd name="T2" fmla="*/ 2638 w 2733"/>
                <a:gd name="T3" fmla="*/ 576 h 1198"/>
                <a:gd name="T4" fmla="*/ 2394 w 2733"/>
                <a:gd name="T5" fmla="*/ 842 h 1198"/>
                <a:gd name="T6" fmla="*/ 2067 w 2733"/>
                <a:gd name="T7" fmla="*/ 931 h 1198"/>
                <a:gd name="T8" fmla="*/ 1940 w 2733"/>
                <a:gd name="T9" fmla="*/ 848 h 1198"/>
                <a:gd name="T10" fmla="*/ 2023 w 2733"/>
                <a:gd name="T11" fmla="*/ 654 h 1198"/>
                <a:gd name="T12" fmla="*/ 2328 w 2733"/>
                <a:gd name="T13" fmla="*/ 471 h 1198"/>
                <a:gd name="T14" fmla="*/ 2616 w 2733"/>
                <a:gd name="T15" fmla="*/ 321 h 1198"/>
                <a:gd name="T16" fmla="*/ 1314 w 2733"/>
                <a:gd name="T17" fmla="*/ 1008 h 1198"/>
                <a:gd name="T18" fmla="*/ 178 w 2733"/>
                <a:gd name="T19" fmla="*/ 548 h 1198"/>
                <a:gd name="T20" fmla="*/ 0 w 2733"/>
                <a:gd name="T21" fmla="*/ 626 h 1198"/>
                <a:gd name="T22" fmla="*/ 233 w 2733"/>
                <a:gd name="T23" fmla="*/ 715 h 1198"/>
                <a:gd name="T24" fmla="*/ 466 w 2733"/>
                <a:gd name="T25" fmla="*/ 825 h 1198"/>
                <a:gd name="T26" fmla="*/ 793 w 2733"/>
                <a:gd name="T27" fmla="*/ 853 h 1198"/>
                <a:gd name="T28" fmla="*/ 693 w 2733"/>
                <a:gd name="T29" fmla="*/ 692 h 1198"/>
                <a:gd name="T30" fmla="*/ 405 w 2733"/>
                <a:gd name="T31" fmla="*/ 537 h 1198"/>
                <a:gd name="T32" fmla="*/ 178 w 2733"/>
                <a:gd name="T33" fmla="*/ 548 h 1198"/>
                <a:gd name="T34" fmla="*/ 1724 w 2733"/>
                <a:gd name="T35" fmla="*/ 1180 h 1198"/>
                <a:gd name="T36" fmla="*/ 1896 w 2733"/>
                <a:gd name="T37" fmla="*/ 1064 h 1198"/>
                <a:gd name="T38" fmla="*/ 1879 w 2733"/>
                <a:gd name="T39" fmla="*/ 1014 h 1198"/>
                <a:gd name="T40" fmla="*/ 1668 w 2733"/>
                <a:gd name="T41" fmla="*/ 1152 h 1198"/>
                <a:gd name="T42" fmla="*/ 2383 w 2733"/>
                <a:gd name="T43" fmla="*/ 16 h 1198"/>
                <a:gd name="T44" fmla="*/ 2411 w 2733"/>
                <a:gd name="T45" fmla="*/ 155 h 1198"/>
                <a:gd name="T46" fmla="*/ 2627 w 2733"/>
                <a:gd name="T47" fmla="*/ 27 h 1198"/>
                <a:gd name="T48" fmla="*/ 1702 w 2733"/>
                <a:gd name="T49" fmla="*/ 194 h 1198"/>
                <a:gd name="T50" fmla="*/ 1785 w 2733"/>
                <a:gd name="T51" fmla="*/ 144 h 1198"/>
                <a:gd name="T52" fmla="*/ 1774 w 2733"/>
                <a:gd name="T53" fmla="*/ 94 h 1198"/>
                <a:gd name="T54" fmla="*/ 1840 w 2733"/>
                <a:gd name="T55" fmla="*/ 133 h 1198"/>
                <a:gd name="T56" fmla="*/ 2134 w 2733"/>
                <a:gd name="T57" fmla="*/ 61 h 1198"/>
                <a:gd name="T58" fmla="*/ 1984 w 2733"/>
                <a:gd name="T59" fmla="*/ 155 h 1198"/>
                <a:gd name="T60" fmla="*/ 1918 w 2733"/>
                <a:gd name="T61" fmla="*/ 216 h 1198"/>
                <a:gd name="T62" fmla="*/ 1945 w 2733"/>
                <a:gd name="T63" fmla="*/ 122 h 1198"/>
                <a:gd name="T64" fmla="*/ 1979 w 2733"/>
                <a:gd name="T65" fmla="*/ 61 h 1198"/>
                <a:gd name="T66" fmla="*/ 2029 w 2733"/>
                <a:gd name="T67" fmla="*/ 66 h 1198"/>
                <a:gd name="T68" fmla="*/ 2256 w 2733"/>
                <a:gd name="T69" fmla="*/ 155 h 1198"/>
                <a:gd name="T70" fmla="*/ 2156 w 2733"/>
                <a:gd name="T71" fmla="*/ 149 h 1198"/>
                <a:gd name="T72" fmla="*/ 2261 w 2733"/>
                <a:gd name="T73" fmla="*/ 61 h 1198"/>
                <a:gd name="T74" fmla="*/ 1602 w 2733"/>
                <a:gd name="T75" fmla="*/ 249 h 1198"/>
                <a:gd name="T76" fmla="*/ 1280 w 2733"/>
                <a:gd name="T77" fmla="*/ 321 h 1198"/>
                <a:gd name="T78" fmla="*/ 1070 w 2733"/>
                <a:gd name="T79" fmla="*/ 304 h 1198"/>
                <a:gd name="T80" fmla="*/ 798 w 2733"/>
                <a:gd name="T81" fmla="*/ 310 h 1198"/>
                <a:gd name="T82" fmla="*/ 549 w 2733"/>
                <a:gd name="T83" fmla="*/ 310 h 1198"/>
                <a:gd name="T84" fmla="*/ 427 w 2733"/>
                <a:gd name="T85" fmla="*/ 327 h 1198"/>
                <a:gd name="T86" fmla="*/ 460 w 2733"/>
                <a:gd name="T87" fmla="*/ 133 h 1198"/>
                <a:gd name="T88" fmla="*/ 676 w 2733"/>
                <a:gd name="T89" fmla="*/ 77 h 1198"/>
                <a:gd name="T90" fmla="*/ 832 w 2733"/>
                <a:gd name="T91" fmla="*/ 111 h 1198"/>
                <a:gd name="T92" fmla="*/ 1081 w 2733"/>
                <a:gd name="T93" fmla="*/ 210 h 1198"/>
                <a:gd name="T94" fmla="*/ 1402 w 2733"/>
                <a:gd name="T95" fmla="*/ 216 h 1198"/>
                <a:gd name="T96" fmla="*/ 1619 w 2733"/>
                <a:gd name="T97" fmla="*/ 116 h 1198"/>
                <a:gd name="T98" fmla="*/ 1646 w 2733"/>
                <a:gd name="T99" fmla="*/ 44 h 1198"/>
                <a:gd name="T100" fmla="*/ 1702 w 2733"/>
                <a:gd name="T101" fmla="*/ 144 h 1198"/>
                <a:gd name="T102" fmla="*/ 244 w 2733"/>
                <a:gd name="T103" fmla="*/ 166 h 1198"/>
                <a:gd name="T104" fmla="*/ 211 w 2733"/>
                <a:gd name="T105" fmla="*/ 277 h 1198"/>
                <a:gd name="T106" fmla="*/ 244 w 2733"/>
                <a:gd name="T107" fmla="*/ 166 h 1198"/>
                <a:gd name="T108" fmla="*/ 300 w 2733"/>
                <a:gd name="T109" fmla="*/ 288 h 1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3" h="1198">
                  <a:moveTo>
                    <a:pt x="2616" y="321"/>
                  </a:moveTo>
                  <a:lnTo>
                    <a:pt x="2616" y="321"/>
                  </a:lnTo>
                  <a:cubicBezTo>
                    <a:pt x="2622" y="338"/>
                    <a:pt x="2633" y="365"/>
                    <a:pt x="2649" y="365"/>
                  </a:cubicBezTo>
                  <a:cubicBezTo>
                    <a:pt x="2727" y="365"/>
                    <a:pt x="2727" y="365"/>
                    <a:pt x="2727" y="365"/>
                  </a:cubicBezTo>
                  <a:cubicBezTo>
                    <a:pt x="2727" y="371"/>
                    <a:pt x="2732" y="377"/>
                    <a:pt x="2732" y="382"/>
                  </a:cubicBezTo>
                  <a:cubicBezTo>
                    <a:pt x="2732" y="432"/>
                    <a:pt x="2671" y="443"/>
                    <a:pt x="2671" y="487"/>
                  </a:cubicBezTo>
                  <a:cubicBezTo>
                    <a:pt x="2671" y="515"/>
                    <a:pt x="2683" y="532"/>
                    <a:pt x="2694" y="559"/>
                  </a:cubicBezTo>
                  <a:lnTo>
                    <a:pt x="2694" y="559"/>
                  </a:lnTo>
                  <a:cubicBezTo>
                    <a:pt x="2688" y="559"/>
                    <a:pt x="2688" y="565"/>
                    <a:pt x="2683" y="570"/>
                  </a:cubicBezTo>
                  <a:cubicBezTo>
                    <a:pt x="2666" y="582"/>
                    <a:pt x="2655" y="570"/>
                    <a:pt x="2638" y="576"/>
                  </a:cubicBezTo>
                  <a:cubicBezTo>
                    <a:pt x="2622" y="582"/>
                    <a:pt x="2616" y="593"/>
                    <a:pt x="2605" y="604"/>
                  </a:cubicBezTo>
                  <a:cubicBezTo>
                    <a:pt x="2594" y="626"/>
                    <a:pt x="2599" y="643"/>
                    <a:pt x="2583" y="659"/>
                  </a:cubicBezTo>
                  <a:cubicBezTo>
                    <a:pt x="2550" y="681"/>
                    <a:pt x="2522" y="692"/>
                    <a:pt x="2505" y="731"/>
                  </a:cubicBezTo>
                  <a:cubicBezTo>
                    <a:pt x="2472" y="764"/>
                    <a:pt x="2444" y="776"/>
                    <a:pt x="2411" y="814"/>
                  </a:cubicBezTo>
                  <a:cubicBezTo>
                    <a:pt x="2405" y="820"/>
                    <a:pt x="2405" y="831"/>
                    <a:pt x="2394" y="842"/>
                  </a:cubicBezTo>
                  <a:cubicBezTo>
                    <a:pt x="2378" y="870"/>
                    <a:pt x="2350" y="881"/>
                    <a:pt x="2317" y="881"/>
                  </a:cubicBezTo>
                  <a:cubicBezTo>
                    <a:pt x="2295" y="881"/>
                    <a:pt x="2284" y="875"/>
                    <a:pt x="2256" y="875"/>
                  </a:cubicBezTo>
                  <a:cubicBezTo>
                    <a:pt x="2206" y="875"/>
                    <a:pt x="2195" y="942"/>
                    <a:pt x="2139" y="942"/>
                  </a:cubicBezTo>
                  <a:cubicBezTo>
                    <a:pt x="2128" y="942"/>
                    <a:pt x="2123" y="936"/>
                    <a:pt x="2106" y="936"/>
                  </a:cubicBezTo>
                  <a:cubicBezTo>
                    <a:pt x="2090" y="936"/>
                    <a:pt x="2078" y="942"/>
                    <a:pt x="2067" y="931"/>
                  </a:cubicBezTo>
                  <a:cubicBezTo>
                    <a:pt x="2056" y="914"/>
                    <a:pt x="2051" y="903"/>
                    <a:pt x="2034" y="897"/>
                  </a:cubicBezTo>
                  <a:cubicBezTo>
                    <a:pt x="1979" y="909"/>
                    <a:pt x="1979" y="909"/>
                    <a:pt x="1979" y="909"/>
                  </a:cubicBezTo>
                  <a:cubicBezTo>
                    <a:pt x="1962" y="903"/>
                    <a:pt x="1951" y="909"/>
                    <a:pt x="1934" y="909"/>
                  </a:cubicBezTo>
                  <a:cubicBezTo>
                    <a:pt x="1907" y="909"/>
                    <a:pt x="1907" y="947"/>
                    <a:pt x="1873" y="947"/>
                  </a:cubicBezTo>
                  <a:cubicBezTo>
                    <a:pt x="1885" y="903"/>
                    <a:pt x="1907" y="881"/>
                    <a:pt x="1940" y="848"/>
                  </a:cubicBezTo>
                  <a:cubicBezTo>
                    <a:pt x="1968" y="825"/>
                    <a:pt x="1968" y="803"/>
                    <a:pt x="1990" y="776"/>
                  </a:cubicBezTo>
                  <a:cubicBezTo>
                    <a:pt x="2001" y="759"/>
                    <a:pt x="2023" y="759"/>
                    <a:pt x="2023" y="742"/>
                  </a:cubicBezTo>
                  <a:cubicBezTo>
                    <a:pt x="2023" y="731"/>
                    <a:pt x="2018" y="731"/>
                    <a:pt x="2018" y="720"/>
                  </a:cubicBezTo>
                  <a:cubicBezTo>
                    <a:pt x="2018" y="715"/>
                    <a:pt x="2023" y="715"/>
                    <a:pt x="2023" y="709"/>
                  </a:cubicBezTo>
                  <a:cubicBezTo>
                    <a:pt x="2023" y="654"/>
                    <a:pt x="2023" y="654"/>
                    <a:pt x="2023" y="654"/>
                  </a:cubicBezTo>
                  <a:cubicBezTo>
                    <a:pt x="2062" y="631"/>
                    <a:pt x="2084" y="615"/>
                    <a:pt x="2123" y="582"/>
                  </a:cubicBezTo>
                  <a:cubicBezTo>
                    <a:pt x="2139" y="570"/>
                    <a:pt x="2134" y="548"/>
                    <a:pt x="2156" y="537"/>
                  </a:cubicBezTo>
                  <a:cubicBezTo>
                    <a:pt x="2173" y="526"/>
                    <a:pt x="2189" y="537"/>
                    <a:pt x="2206" y="526"/>
                  </a:cubicBezTo>
                  <a:cubicBezTo>
                    <a:pt x="2223" y="521"/>
                    <a:pt x="2228" y="515"/>
                    <a:pt x="2245" y="504"/>
                  </a:cubicBezTo>
                  <a:cubicBezTo>
                    <a:pt x="2278" y="487"/>
                    <a:pt x="2295" y="471"/>
                    <a:pt x="2328" y="471"/>
                  </a:cubicBezTo>
                  <a:cubicBezTo>
                    <a:pt x="2372" y="465"/>
                    <a:pt x="2400" y="471"/>
                    <a:pt x="2433" y="449"/>
                  </a:cubicBezTo>
                  <a:cubicBezTo>
                    <a:pt x="2461" y="432"/>
                    <a:pt x="2466" y="415"/>
                    <a:pt x="2494" y="399"/>
                  </a:cubicBezTo>
                  <a:cubicBezTo>
                    <a:pt x="2505" y="399"/>
                    <a:pt x="2505" y="399"/>
                    <a:pt x="2505" y="399"/>
                  </a:cubicBezTo>
                  <a:cubicBezTo>
                    <a:pt x="2550" y="399"/>
                    <a:pt x="2572" y="371"/>
                    <a:pt x="2605" y="332"/>
                  </a:cubicBezTo>
                  <a:cubicBezTo>
                    <a:pt x="2610" y="332"/>
                    <a:pt x="2616" y="327"/>
                    <a:pt x="2616" y="321"/>
                  </a:cubicBezTo>
                  <a:close/>
                  <a:moveTo>
                    <a:pt x="1225" y="1053"/>
                  </a:moveTo>
                  <a:lnTo>
                    <a:pt x="1225" y="1053"/>
                  </a:lnTo>
                  <a:cubicBezTo>
                    <a:pt x="1236" y="1053"/>
                    <a:pt x="1242" y="1064"/>
                    <a:pt x="1253" y="1064"/>
                  </a:cubicBezTo>
                  <a:cubicBezTo>
                    <a:pt x="1264" y="1064"/>
                    <a:pt x="1269" y="1053"/>
                    <a:pt x="1280" y="1042"/>
                  </a:cubicBezTo>
                  <a:cubicBezTo>
                    <a:pt x="1297" y="1030"/>
                    <a:pt x="1314" y="1025"/>
                    <a:pt x="1314" y="1008"/>
                  </a:cubicBezTo>
                  <a:cubicBezTo>
                    <a:pt x="1314" y="997"/>
                    <a:pt x="1297" y="992"/>
                    <a:pt x="1280" y="992"/>
                  </a:cubicBezTo>
                  <a:cubicBezTo>
                    <a:pt x="1275" y="992"/>
                    <a:pt x="1275" y="981"/>
                    <a:pt x="1264" y="981"/>
                  </a:cubicBezTo>
                  <a:cubicBezTo>
                    <a:pt x="1247" y="986"/>
                    <a:pt x="1247" y="1008"/>
                    <a:pt x="1236" y="1019"/>
                  </a:cubicBezTo>
                  <a:cubicBezTo>
                    <a:pt x="1197" y="1047"/>
                    <a:pt x="1164" y="1030"/>
                    <a:pt x="1225" y="1053"/>
                  </a:cubicBezTo>
                  <a:close/>
                  <a:moveTo>
                    <a:pt x="178" y="548"/>
                  </a:moveTo>
                  <a:lnTo>
                    <a:pt x="178" y="548"/>
                  </a:lnTo>
                  <a:cubicBezTo>
                    <a:pt x="172" y="548"/>
                    <a:pt x="167" y="543"/>
                    <a:pt x="156" y="543"/>
                  </a:cubicBezTo>
                  <a:cubicBezTo>
                    <a:pt x="139" y="543"/>
                    <a:pt x="128" y="548"/>
                    <a:pt x="111" y="554"/>
                  </a:cubicBezTo>
                  <a:cubicBezTo>
                    <a:pt x="83" y="565"/>
                    <a:pt x="61" y="565"/>
                    <a:pt x="39" y="593"/>
                  </a:cubicBezTo>
                  <a:cubicBezTo>
                    <a:pt x="23" y="604"/>
                    <a:pt x="0" y="609"/>
                    <a:pt x="0" y="626"/>
                  </a:cubicBezTo>
                  <a:cubicBezTo>
                    <a:pt x="0" y="643"/>
                    <a:pt x="11" y="648"/>
                    <a:pt x="28" y="659"/>
                  </a:cubicBezTo>
                  <a:cubicBezTo>
                    <a:pt x="39" y="665"/>
                    <a:pt x="45" y="676"/>
                    <a:pt x="56" y="676"/>
                  </a:cubicBezTo>
                  <a:cubicBezTo>
                    <a:pt x="61" y="681"/>
                    <a:pt x="72" y="676"/>
                    <a:pt x="78" y="681"/>
                  </a:cubicBezTo>
                  <a:cubicBezTo>
                    <a:pt x="95" y="687"/>
                    <a:pt x="95" y="698"/>
                    <a:pt x="111" y="703"/>
                  </a:cubicBezTo>
                  <a:cubicBezTo>
                    <a:pt x="156" y="715"/>
                    <a:pt x="189" y="715"/>
                    <a:pt x="233" y="715"/>
                  </a:cubicBezTo>
                  <a:cubicBezTo>
                    <a:pt x="283" y="720"/>
                    <a:pt x="311" y="731"/>
                    <a:pt x="355" y="753"/>
                  </a:cubicBezTo>
                  <a:cubicBezTo>
                    <a:pt x="383" y="764"/>
                    <a:pt x="388" y="781"/>
                    <a:pt x="410" y="792"/>
                  </a:cubicBezTo>
                  <a:cubicBezTo>
                    <a:pt x="427" y="798"/>
                    <a:pt x="438" y="792"/>
                    <a:pt x="455" y="798"/>
                  </a:cubicBezTo>
                  <a:cubicBezTo>
                    <a:pt x="460" y="798"/>
                    <a:pt x="466" y="798"/>
                    <a:pt x="466" y="803"/>
                  </a:cubicBezTo>
                  <a:cubicBezTo>
                    <a:pt x="466" y="825"/>
                    <a:pt x="466" y="825"/>
                    <a:pt x="466" y="825"/>
                  </a:cubicBezTo>
                  <a:cubicBezTo>
                    <a:pt x="466" y="870"/>
                    <a:pt x="510" y="897"/>
                    <a:pt x="555" y="909"/>
                  </a:cubicBezTo>
                  <a:cubicBezTo>
                    <a:pt x="593" y="914"/>
                    <a:pt x="627" y="909"/>
                    <a:pt x="654" y="936"/>
                  </a:cubicBezTo>
                  <a:cubicBezTo>
                    <a:pt x="665" y="925"/>
                    <a:pt x="665" y="914"/>
                    <a:pt x="676" y="909"/>
                  </a:cubicBezTo>
                  <a:cubicBezTo>
                    <a:pt x="699" y="897"/>
                    <a:pt x="715" y="914"/>
                    <a:pt x="737" y="903"/>
                  </a:cubicBezTo>
                  <a:cubicBezTo>
                    <a:pt x="765" y="897"/>
                    <a:pt x="776" y="881"/>
                    <a:pt x="793" y="853"/>
                  </a:cubicBezTo>
                  <a:cubicBezTo>
                    <a:pt x="804" y="836"/>
                    <a:pt x="821" y="825"/>
                    <a:pt x="821" y="803"/>
                  </a:cubicBezTo>
                  <a:cubicBezTo>
                    <a:pt x="821" y="803"/>
                    <a:pt x="815" y="803"/>
                    <a:pt x="809" y="798"/>
                  </a:cubicBezTo>
                  <a:cubicBezTo>
                    <a:pt x="804" y="781"/>
                    <a:pt x="793" y="770"/>
                    <a:pt x="771" y="759"/>
                  </a:cubicBezTo>
                  <a:cubicBezTo>
                    <a:pt x="748" y="753"/>
                    <a:pt x="748" y="737"/>
                    <a:pt x="732" y="720"/>
                  </a:cubicBezTo>
                  <a:cubicBezTo>
                    <a:pt x="721" y="703"/>
                    <a:pt x="710" y="703"/>
                    <a:pt x="693" y="692"/>
                  </a:cubicBezTo>
                  <a:cubicBezTo>
                    <a:pt x="665" y="676"/>
                    <a:pt x="654" y="659"/>
                    <a:pt x="627" y="643"/>
                  </a:cubicBezTo>
                  <a:cubicBezTo>
                    <a:pt x="588" y="620"/>
                    <a:pt x="571" y="593"/>
                    <a:pt x="527" y="587"/>
                  </a:cubicBezTo>
                  <a:cubicBezTo>
                    <a:pt x="505" y="582"/>
                    <a:pt x="494" y="570"/>
                    <a:pt x="477" y="559"/>
                  </a:cubicBezTo>
                  <a:cubicBezTo>
                    <a:pt x="455" y="543"/>
                    <a:pt x="449" y="526"/>
                    <a:pt x="427" y="526"/>
                  </a:cubicBezTo>
                  <a:cubicBezTo>
                    <a:pt x="416" y="526"/>
                    <a:pt x="416" y="537"/>
                    <a:pt x="405" y="537"/>
                  </a:cubicBezTo>
                  <a:cubicBezTo>
                    <a:pt x="383" y="548"/>
                    <a:pt x="372" y="554"/>
                    <a:pt x="349" y="554"/>
                  </a:cubicBezTo>
                  <a:cubicBezTo>
                    <a:pt x="327" y="554"/>
                    <a:pt x="316" y="537"/>
                    <a:pt x="294" y="537"/>
                  </a:cubicBezTo>
                  <a:cubicBezTo>
                    <a:pt x="272" y="537"/>
                    <a:pt x="261" y="543"/>
                    <a:pt x="239" y="543"/>
                  </a:cubicBezTo>
                  <a:cubicBezTo>
                    <a:pt x="233" y="543"/>
                    <a:pt x="228" y="537"/>
                    <a:pt x="222" y="537"/>
                  </a:cubicBezTo>
                  <a:cubicBezTo>
                    <a:pt x="205" y="537"/>
                    <a:pt x="200" y="548"/>
                    <a:pt x="178" y="548"/>
                  </a:cubicBezTo>
                  <a:close/>
                  <a:moveTo>
                    <a:pt x="1668" y="1152"/>
                  </a:moveTo>
                  <a:lnTo>
                    <a:pt x="1668" y="1152"/>
                  </a:lnTo>
                  <a:cubicBezTo>
                    <a:pt x="1668" y="1169"/>
                    <a:pt x="1668" y="1180"/>
                    <a:pt x="1668" y="1197"/>
                  </a:cubicBezTo>
                  <a:cubicBezTo>
                    <a:pt x="1674" y="1197"/>
                    <a:pt x="1674" y="1197"/>
                    <a:pt x="1679" y="1197"/>
                  </a:cubicBezTo>
                  <a:cubicBezTo>
                    <a:pt x="1696" y="1197"/>
                    <a:pt x="1707" y="1186"/>
                    <a:pt x="1724" y="1180"/>
                  </a:cubicBezTo>
                  <a:cubicBezTo>
                    <a:pt x="1752" y="1163"/>
                    <a:pt x="1774" y="1158"/>
                    <a:pt x="1812" y="1158"/>
                  </a:cubicBezTo>
                  <a:cubicBezTo>
                    <a:pt x="1840" y="1158"/>
                    <a:pt x="1840" y="1119"/>
                    <a:pt x="1873" y="1108"/>
                  </a:cubicBezTo>
                  <a:cubicBezTo>
                    <a:pt x="1896" y="1102"/>
                    <a:pt x="1912" y="1097"/>
                    <a:pt x="1929" y="1075"/>
                  </a:cubicBezTo>
                  <a:cubicBezTo>
                    <a:pt x="1929" y="1069"/>
                    <a:pt x="1929" y="1069"/>
                    <a:pt x="1929" y="1069"/>
                  </a:cubicBezTo>
                  <a:cubicBezTo>
                    <a:pt x="1918" y="1064"/>
                    <a:pt x="1907" y="1064"/>
                    <a:pt x="1896" y="1064"/>
                  </a:cubicBezTo>
                  <a:cubicBezTo>
                    <a:pt x="1896" y="1053"/>
                    <a:pt x="1896" y="1047"/>
                    <a:pt x="1896" y="1042"/>
                  </a:cubicBezTo>
                  <a:cubicBezTo>
                    <a:pt x="1896" y="1025"/>
                    <a:pt x="1912" y="1025"/>
                    <a:pt x="1912" y="1008"/>
                  </a:cubicBezTo>
                  <a:cubicBezTo>
                    <a:pt x="1912" y="992"/>
                    <a:pt x="1912" y="992"/>
                    <a:pt x="1912" y="992"/>
                  </a:cubicBezTo>
                  <a:cubicBezTo>
                    <a:pt x="1901" y="992"/>
                    <a:pt x="1901" y="992"/>
                    <a:pt x="1901" y="992"/>
                  </a:cubicBezTo>
                  <a:cubicBezTo>
                    <a:pt x="1890" y="992"/>
                    <a:pt x="1890" y="1008"/>
                    <a:pt x="1879" y="1014"/>
                  </a:cubicBezTo>
                  <a:cubicBezTo>
                    <a:pt x="1873" y="1019"/>
                    <a:pt x="1862" y="1025"/>
                    <a:pt x="1851" y="1025"/>
                  </a:cubicBezTo>
                  <a:cubicBezTo>
                    <a:pt x="1835" y="1030"/>
                    <a:pt x="1835" y="1047"/>
                    <a:pt x="1818" y="1058"/>
                  </a:cubicBezTo>
                  <a:cubicBezTo>
                    <a:pt x="1807" y="1064"/>
                    <a:pt x="1807" y="1080"/>
                    <a:pt x="1790" y="1091"/>
                  </a:cubicBezTo>
                  <a:cubicBezTo>
                    <a:pt x="1774" y="1097"/>
                    <a:pt x="1763" y="1102"/>
                    <a:pt x="1746" y="1114"/>
                  </a:cubicBezTo>
                  <a:cubicBezTo>
                    <a:pt x="1718" y="1125"/>
                    <a:pt x="1668" y="1119"/>
                    <a:pt x="1668" y="1152"/>
                  </a:cubicBezTo>
                  <a:close/>
                  <a:moveTo>
                    <a:pt x="2500" y="38"/>
                  </a:moveTo>
                  <a:lnTo>
                    <a:pt x="2500" y="38"/>
                  </a:lnTo>
                  <a:cubicBezTo>
                    <a:pt x="2494" y="38"/>
                    <a:pt x="2489" y="33"/>
                    <a:pt x="2483" y="33"/>
                  </a:cubicBezTo>
                  <a:cubicBezTo>
                    <a:pt x="2461" y="33"/>
                    <a:pt x="2450" y="44"/>
                    <a:pt x="2433" y="44"/>
                  </a:cubicBezTo>
                  <a:cubicBezTo>
                    <a:pt x="2411" y="44"/>
                    <a:pt x="2405" y="16"/>
                    <a:pt x="2383" y="16"/>
                  </a:cubicBezTo>
                  <a:cubicBezTo>
                    <a:pt x="2372" y="16"/>
                    <a:pt x="2372" y="27"/>
                    <a:pt x="2367" y="33"/>
                  </a:cubicBezTo>
                  <a:cubicBezTo>
                    <a:pt x="2361" y="44"/>
                    <a:pt x="2333" y="66"/>
                    <a:pt x="2356" y="66"/>
                  </a:cubicBezTo>
                  <a:cubicBezTo>
                    <a:pt x="2422" y="66"/>
                    <a:pt x="2261" y="166"/>
                    <a:pt x="2344" y="166"/>
                  </a:cubicBezTo>
                  <a:cubicBezTo>
                    <a:pt x="2361" y="166"/>
                    <a:pt x="2372" y="149"/>
                    <a:pt x="2394" y="149"/>
                  </a:cubicBezTo>
                  <a:cubicBezTo>
                    <a:pt x="2400" y="149"/>
                    <a:pt x="2405" y="155"/>
                    <a:pt x="2411" y="155"/>
                  </a:cubicBezTo>
                  <a:cubicBezTo>
                    <a:pt x="2433" y="155"/>
                    <a:pt x="2439" y="127"/>
                    <a:pt x="2461" y="127"/>
                  </a:cubicBezTo>
                  <a:cubicBezTo>
                    <a:pt x="2477" y="127"/>
                    <a:pt x="2489" y="133"/>
                    <a:pt x="2505" y="133"/>
                  </a:cubicBezTo>
                  <a:cubicBezTo>
                    <a:pt x="2561" y="133"/>
                    <a:pt x="2594" y="105"/>
                    <a:pt x="2655" y="105"/>
                  </a:cubicBezTo>
                  <a:cubicBezTo>
                    <a:pt x="2655" y="99"/>
                    <a:pt x="2655" y="94"/>
                    <a:pt x="2655" y="88"/>
                  </a:cubicBezTo>
                  <a:cubicBezTo>
                    <a:pt x="2655" y="66"/>
                    <a:pt x="2649" y="27"/>
                    <a:pt x="2627" y="27"/>
                  </a:cubicBezTo>
                  <a:cubicBezTo>
                    <a:pt x="2605" y="27"/>
                    <a:pt x="2594" y="38"/>
                    <a:pt x="2577" y="38"/>
                  </a:cubicBezTo>
                  <a:cubicBezTo>
                    <a:pt x="2561" y="38"/>
                    <a:pt x="2550" y="27"/>
                    <a:pt x="2533" y="27"/>
                  </a:cubicBezTo>
                  <a:cubicBezTo>
                    <a:pt x="2516" y="27"/>
                    <a:pt x="2511" y="38"/>
                    <a:pt x="2500" y="38"/>
                  </a:cubicBezTo>
                  <a:close/>
                  <a:moveTo>
                    <a:pt x="1702" y="194"/>
                  </a:moveTo>
                  <a:lnTo>
                    <a:pt x="1702" y="194"/>
                  </a:lnTo>
                  <a:cubicBezTo>
                    <a:pt x="1702" y="205"/>
                    <a:pt x="1707" y="210"/>
                    <a:pt x="1707" y="221"/>
                  </a:cubicBezTo>
                  <a:cubicBezTo>
                    <a:pt x="1724" y="210"/>
                    <a:pt x="1724" y="194"/>
                    <a:pt x="1740" y="183"/>
                  </a:cubicBezTo>
                  <a:cubicBezTo>
                    <a:pt x="1763" y="166"/>
                    <a:pt x="1796" y="177"/>
                    <a:pt x="1807" y="155"/>
                  </a:cubicBezTo>
                  <a:cubicBezTo>
                    <a:pt x="1807" y="144"/>
                    <a:pt x="1807" y="144"/>
                    <a:pt x="1807" y="144"/>
                  </a:cubicBezTo>
                  <a:cubicBezTo>
                    <a:pt x="1785" y="144"/>
                    <a:pt x="1785" y="144"/>
                    <a:pt x="1785" y="144"/>
                  </a:cubicBezTo>
                  <a:cubicBezTo>
                    <a:pt x="1763" y="144"/>
                    <a:pt x="1746" y="155"/>
                    <a:pt x="1729" y="166"/>
                  </a:cubicBezTo>
                  <a:cubicBezTo>
                    <a:pt x="1718" y="177"/>
                    <a:pt x="1702" y="183"/>
                    <a:pt x="1702" y="194"/>
                  </a:cubicBezTo>
                  <a:close/>
                  <a:moveTo>
                    <a:pt x="1840" y="61"/>
                  </a:moveTo>
                  <a:lnTo>
                    <a:pt x="1840" y="61"/>
                  </a:lnTo>
                  <a:cubicBezTo>
                    <a:pt x="1812" y="66"/>
                    <a:pt x="1796" y="77"/>
                    <a:pt x="1774" y="94"/>
                  </a:cubicBezTo>
                  <a:cubicBezTo>
                    <a:pt x="1768" y="99"/>
                    <a:pt x="1757" y="99"/>
                    <a:pt x="1757" y="111"/>
                  </a:cubicBezTo>
                  <a:cubicBezTo>
                    <a:pt x="1757" y="127"/>
                    <a:pt x="1757" y="127"/>
                    <a:pt x="1757" y="127"/>
                  </a:cubicBezTo>
                  <a:cubicBezTo>
                    <a:pt x="1801" y="127"/>
                    <a:pt x="1801" y="127"/>
                    <a:pt x="1801" y="127"/>
                  </a:cubicBezTo>
                  <a:cubicBezTo>
                    <a:pt x="1807" y="127"/>
                    <a:pt x="1807" y="127"/>
                    <a:pt x="1812" y="127"/>
                  </a:cubicBezTo>
                  <a:cubicBezTo>
                    <a:pt x="1824" y="127"/>
                    <a:pt x="1829" y="133"/>
                    <a:pt x="1840" y="133"/>
                  </a:cubicBezTo>
                  <a:cubicBezTo>
                    <a:pt x="1868" y="133"/>
                    <a:pt x="1885" y="116"/>
                    <a:pt x="1885" y="88"/>
                  </a:cubicBezTo>
                  <a:cubicBezTo>
                    <a:pt x="1885" y="72"/>
                    <a:pt x="1851" y="77"/>
                    <a:pt x="1840" y="61"/>
                  </a:cubicBezTo>
                  <a:close/>
                  <a:moveTo>
                    <a:pt x="2078" y="44"/>
                  </a:moveTo>
                  <a:lnTo>
                    <a:pt x="2078" y="44"/>
                  </a:lnTo>
                  <a:cubicBezTo>
                    <a:pt x="2095" y="55"/>
                    <a:pt x="2117" y="55"/>
                    <a:pt x="2134" y="61"/>
                  </a:cubicBezTo>
                  <a:cubicBezTo>
                    <a:pt x="2123" y="88"/>
                    <a:pt x="2101" y="88"/>
                    <a:pt x="2078" y="99"/>
                  </a:cubicBezTo>
                  <a:cubicBezTo>
                    <a:pt x="2062" y="105"/>
                    <a:pt x="2056" y="116"/>
                    <a:pt x="2051" y="127"/>
                  </a:cubicBezTo>
                  <a:cubicBezTo>
                    <a:pt x="2045" y="138"/>
                    <a:pt x="2045" y="155"/>
                    <a:pt x="2034" y="155"/>
                  </a:cubicBezTo>
                  <a:cubicBezTo>
                    <a:pt x="2023" y="155"/>
                    <a:pt x="2023" y="138"/>
                    <a:pt x="2018" y="138"/>
                  </a:cubicBezTo>
                  <a:cubicBezTo>
                    <a:pt x="2001" y="138"/>
                    <a:pt x="2001" y="155"/>
                    <a:pt x="1984" y="155"/>
                  </a:cubicBezTo>
                  <a:cubicBezTo>
                    <a:pt x="1990" y="171"/>
                    <a:pt x="2001" y="177"/>
                    <a:pt x="2001" y="194"/>
                  </a:cubicBezTo>
                  <a:cubicBezTo>
                    <a:pt x="2001" y="194"/>
                    <a:pt x="2001" y="199"/>
                    <a:pt x="2001" y="205"/>
                  </a:cubicBezTo>
                  <a:cubicBezTo>
                    <a:pt x="1990" y="205"/>
                    <a:pt x="1990" y="205"/>
                    <a:pt x="1990" y="205"/>
                  </a:cubicBezTo>
                  <a:cubicBezTo>
                    <a:pt x="1962" y="194"/>
                    <a:pt x="1962" y="194"/>
                    <a:pt x="1962" y="194"/>
                  </a:cubicBezTo>
                  <a:cubicBezTo>
                    <a:pt x="1940" y="194"/>
                    <a:pt x="1934" y="216"/>
                    <a:pt x="1918" y="216"/>
                  </a:cubicBezTo>
                  <a:cubicBezTo>
                    <a:pt x="1907" y="216"/>
                    <a:pt x="1901" y="199"/>
                    <a:pt x="1890" y="199"/>
                  </a:cubicBezTo>
                  <a:cubicBezTo>
                    <a:pt x="1879" y="194"/>
                    <a:pt x="1868" y="194"/>
                    <a:pt x="1851" y="188"/>
                  </a:cubicBezTo>
                  <a:cubicBezTo>
                    <a:pt x="1851" y="171"/>
                    <a:pt x="1868" y="171"/>
                    <a:pt x="1879" y="160"/>
                  </a:cubicBezTo>
                  <a:cubicBezTo>
                    <a:pt x="1879" y="155"/>
                    <a:pt x="1879" y="149"/>
                    <a:pt x="1879" y="144"/>
                  </a:cubicBezTo>
                  <a:cubicBezTo>
                    <a:pt x="1896" y="122"/>
                    <a:pt x="1918" y="122"/>
                    <a:pt x="1945" y="122"/>
                  </a:cubicBezTo>
                  <a:cubicBezTo>
                    <a:pt x="1945" y="99"/>
                    <a:pt x="1945" y="99"/>
                    <a:pt x="1945" y="99"/>
                  </a:cubicBezTo>
                  <a:cubicBezTo>
                    <a:pt x="1934" y="99"/>
                    <a:pt x="1923" y="99"/>
                    <a:pt x="1923" y="88"/>
                  </a:cubicBezTo>
                  <a:lnTo>
                    <a:pt x="1923" y="83"/>
                  </a:lnTo>
                  <a:cubicBezTo>
                    <a:pt x="1940" y="77"/>
                    <a:pt x="1951" y="77"/>
                    <a:pt x="1962" y="72"/>
                  </a:cubicBezTo>
                  <a:cubicBezTo>
                    <a:pt x="1968" y="66"/>
                    <a:pt x="1973" y="61"/>
                    <a:pt x="1979" y="61"/>
                  </a:cubicBezTo>
                  <a:cubicBezTo>
                    <a:pt x="1984" y="61"/>
                    <a:pt x="1984" y="66"/>
                    <a:pt x="1984" y="66"/>
                  </a:cubicBezTo>
                  <a:cubicBezTo>
                    <a:pt x="1984" y="83"/>
                    <a:pt x="1968" y="88"/>
                    <a:pt x="1968" y="105"/>
                  </a:cubicBezTo>
                  <a:cubicBezTo>
                    <a:pt x="1968" y="116"/>
                    <a:pt x="1973" y="127"/>
                    <a:pt x="1984" y="127"/>
                  </a:cubicBezTo>
                  <a:cubicBezTo>
                    <a:pt x="2012" y="127"/>
                    <a:pt x="2006" y="88"/>
                    <a:pt x="2023" y="61"/>
                  </a:cubicBezTo>
                  <a:cubicBezTo>
                    <a:pt x="2023" y="66"/>
                    <a:pt x="2023" y="66"/>
                    <a:pt x="2029" y="66"/>
                  </a:cubicBezTo>
                  <a:cubicBezTo>
                    <a:pt x="2051" y="66"/>
                    <a:pt x="2056" y="50"/>
                    <a:pt x="2078" y="44"/>
                  </a:cubicBezTo>
                  <a:close/>
                  <a:moveTo>
                    <a:pt x="2289" y="44"/>
                  </a:moveTo>
                  <a:lnTo>
                    <a:pt x="2289" y="44"/>
                  </a:lnTo>
                  <a:cubicBezTo>
                    <a:pt x="2295" y="72"/>
                    <a:pt x="2289" y="94"/>
                    <a:pt x="2278" y="116"/>
                  </a:cubicBezTo>
                  <a:cubicBezTo>
                    <a:pt x="2267" y="133"/>
                    <a:pt x="2267" y="144"/>
                    <a:pt x="2256" y="155"/>
                  </a:cubicBezTo>
                  <a:cubicBezTo>
                    <a:pt x="2239" y="177"/>
                    <a:pt x="2239" y="199"/>
                    <a:pt x="2217" y="199"/>
                  </a:cubicBezTo>
                  <a:cubicBezTo>
                    <a:pt x="2211" y="199"/>
                    <a:pt x="2211" y="199"/>
                    <a:pt x="2206" y="199"/>
                  </a:cubicBezTo>
                  <a:cubicBezTo>
                    <a:pt x="2206" y="183"/>
                    <a:pt x="2195" y="171"/>
                    <a:pt x="2189" y="160"/>
                  </a:cubicBezTo>
                  <a:cubicBezTo>
                    <a:pt x="2184" y="155"/>
                    <a:pt x="2184" y="144"/>
                    <a:pt x="2178" y="144"/>
                  </a:cubicBezTo>
                  <a:cubicBezTo>
                    <a:pt x="2167" y="144"/>
                    <a:pt x="2162" y="149"/>
                    <a:pt x="2156" y="149"/>
                  </a:cubicBezTo>
                  <a:cubicBezTo>
                    <a:pt x="2151" y="149"/>
                    <a:pt x="2145" y="149"/>
                    <a:pt x="2139" y="149"/>
                  </a:cubicBezTo>
                  <a:cubicBezTo>
                    <a:pt x="2151" y="138"/>
                    <a:pt x="2156" y="133"/>
                    <a:pt x="2162" y="122"/>
                  </a:cubicBezTo>
                  <a:cubicBezTo>
                    <a:pt x="2167" y="111"/>
                    <a:pt x="2173" y="99"/>
                    <a:pt x="2184" y="99"/>
                  </a:cubicBezTo>
                  <a:cubicBezTo>
                    <a:pt x="2195" y="99"/>
                    <a:pt x="2195" y="116"/>
                    <a:pt x="2206" y="116"/>
                  </a:cubicBezTo>
                  <a:cubicBezTo>
                    <a:pt x="2239" y="116"/>
                    <a:pt x="2245" y="83"/>
                    <a:pt x="2261" y="61"/>
                  </a:cubicBezTo>
                  <a:cubicBezTo>
                    <a:pt x="2267" y="55"/>
                    <a:pt x="2272" y="44"/>
                    <a:pt x="2278" y="44"/>
                  </a:cubicBezTo>
                  <a:cubicBezTo>
                    <a:pt x="2284" y="44"/>
                    <a:pt x="2289" y="44"/>
                    <a:pt x="2289" y="44"/>
                  </a:cubicBezTo>
                  <a:close/>
                  <a:moveTo>
                    <a:pt x="1674" y="221"/>
                  </a:moveTo>
                  <a:lnTo>
                    <a:pt x="1674" y="221"/>
                  </a:lnTo>
                  <a:cubicBezTo>
                    <a:pt x="1646" y="227"/>
                    <a:pt x="1630" y="238"/>
                    <a:pt x="1602" y="249"/>
                  </a:cubicBezTo>
                  <a:cubicBezTo>
                    <a:pt x="1585" y="255"/>
                    <a:pt x="1569" y="249"/>
                    <a:pt x="1552" y="255"/>
                  </a:cubicBezTo>
                  <a:cubicBezTo>
                    <a:pt x="1524" y="266"/>
                    <a:pt x="1508" y="277"/>
                    <a:pt x="1480" y="277"/>
                  </a:cubicBezTo>
                  <a:cubicBezTo>
                    <a:pt x="1441" y="277"/>
                    <a:pt x="1441" y="277"/>
                    <a:pt x="1441" y="277"/>
                  </a:cubicBezTo>
                  <a:cubicBezTo>
                    <a:pt x="1425" y="277"/>
                    <a:pt x="1413" y="271"/>
                    <a:pt x="1391" y="271"/>
                  </a:cubicBezTo>
                  <a:cubicBezTo>
                    <a:pt x="1347" y="271"/>
                    <a:pt x="1325" y="304"/>
                    <a:pt x="1280" y="321"/>
                  </a:cubicBezTo>
                  <a:cubicBezTo>
                    <a:pt x="1269" y="327"/>
                    <a:pt x="1264" y="332"/>
                    <a:pt x="1253" y="332"/>
                  </a:cubicBezTo>
                  <a:cubicBezTo>
                    <a:pt x="1242" y="332"/>
                    <a:pt x="1236" y="327"/>
                    <a:pt x="1225" y="327"/>
                  </a:cubicBezTo>
                  <a:cubicBezTo>
                    <a:pt x="1142" y="327"/>
                    <a:pt x="1164" y="304"/>
                    <a:pt x="1120" y="304"/>
                  </a:cubicBezTo>
                  <a:cubicBezTo>
                    <a:pt x="1109" y="304"/>
                    <a:pt x="1109" y="310"/>
                    <a:pt x="1098" y="310"/>
                  </a:cubicBezTo>
                  <a:cubicBezTo>
                    <a:pt x="1087" y="310"/>
                    <a:pt x="1081" y="304"/>
                    <a:pt x="1070" y="304"/>
                  </a:cubicBezTo>
                  <a:cubicBezTo>
                    <a:pt x="1048" y="304"/>
                    <a:pt x="1042" y="327"/>
                    <a:pt x="1031" y="349"/>
                  </a:cubicBezTo>
                  <a:cubicBezTo>
                    <a:pt x="1014" y="349"/>
                    <a:pt x="1009" y="349"/>
                    <a:pt x="992" y="349"/>
                  </a:cubicBezTo>
                  <a:cubicBezTo>
                    <a:pt x="959" y="349"/>
                    <a:pt x="948" y="360"/>
                    <a:pt x="915" y="360"/>
                  </a:cubicBezTo>
                  <a:cubicBezTo>
                    <a:pt x="881" y="360"/>
                    <a:pt x="865" y="354"/>
                    <a:pt x="837" y="332"/>
                  </a:cubicBezTo>
                  <a:cubicBezTo>
                    <a:pt x="826" y="327"/>
                    <a:pt x="815" y="310"/>
                    <a:pt x="798" y="310"/>
                  </a:cubicBezTo>
                  <a:cubicBezTo>
                    <a:pt x="782" y="310"/>
                    <a:pt x="776" y="327"/>
                    <a:pt x="760" y="327"/>
                  </a:cubicBezTo>
                  <a:cubicBezTo>
                    <a:pt x="743" y="327"/>
                    <a:pt x="737" y="316"/>
                    <a:pt x="726" y="310"/>
                  </a:cubicBezTo>
                  <a:cubicBezTo>
                    <a:pt x="710" y="304"/>
                    <a:pt x="693" y="310"/>
                    <a:pt x="676" y="310"/>
                  </a:cubicBezTo>
                  <a:cubicBezTo>
                    <a:pt x="643" y="310"/>
                    <a:pt x="621" y="316"/>
                    <a:pt x="588" y="316"/>
                  </a:cubicBezTo>
                  <a:cubicBezTo>
                    <a:pt x="571" y="316"/>
                    <a:pt x="566" y="316"/>
                    <a:pt x="549" y="310"/>
                  </a:cubicBezTo>
                  <a:cubicBezTo>
                    <a:pt x="538" y="304"/>
                    <a:pt x="538" y="282"/>
                    <a:pt x="527" y="282"/>
                  </a:cubicBezTo>
                  <a:cubicBezTo>
                    <a:pt x="510" y="282"/>
                    <a:pt x="510" y="304"/>
                    <a:pt x="494" y="304"/>
                  </a:cubicBezTo>
                  <a:cubicBezTo>
                    <a:pt x="455" y="304"/>
                    <a:pt x="455" y="304"/>
                    <a:pt x="455" y="304"/>
                  </a:cubicBezTo>
                  <a:cubicBezTo>
                    <a:pt x="444" y="304"/>
                    <a:pt x="438" y="316"/>
                    <a:pt x="433" y="332"/>
                  </a:cubicBezTo>
                  <a:cubicBezTo>
                    <a:pt x="427" y="327"/>
                    <a:pt x="427" y="327"/>
                    <a:pt x="427" y="327"/>
                  </a:cubicBezTo>
                  <a:cubicBezTo>
                    <a:pt x="422" y="299"/>
                    <a:pt x="372" y="299"/>
                    <a:pt x="372" y="271"/>
                  </a:cubicBezTo>
                  <a:cubicBezTo>
                    <a:pt x="372" y="227"/>
                    <a:pt x="372" y="227"/>
                    <a:pt x="372" y="227"/>
                  </a:cubicBezTo>
                  <a:cubicBezTo>
                    <a:pt x="372" y="210"/>
                    <a:pt x="377" y="199"/>
                    <a:pt x="388" y="188"/>
                  </a:cubicBezTo>
                  <a:cubicBezTo>
                    <a:pt x="416" y="160"/>
                    <a:pt x="383" y="155"/>
                    <a:pt x="427" y="155"/>
                  </a:cubicBezTo>
                  <a:cubicBezTo>
                    <a:pt x="444" y="155"/>
                    <a:pt x="449" y="144"/>
                    <a:pt x="460" y="133"/>
                  </a:cubicBezTo>
                  <a:cubicBezTo>
                    <a:pt x="477" y="122"/>
                    <a:pt x="494" y="127"/>
                    <a:pt x="505" y="116"/>
                  </a:cubicBezTo>
                  <a:cubicBezTo>
                    <a:pt x="538" y="99"/>
                    <a:pt x="549" y="77"/>
                    <a:pt x="588" y="77"/>
                  </a:cubicBezTo>
                  <a:cubicBezTo>
                    <a:pt x="599" y="77"/>
                    <a:pt x="604" y="77"/>
                    <a:pt x="615" y="77"/>
                  </a:cubicBezTo>
                  <a:cubicBezTo>
                    <a:pt x="627" y="77"/>
                    <a:pt x="632" y="66"/>
                    <a:pt x="643" y="66"/>
                  </a:cubicBezTo>
                  <a:cubicBezTo>
                    <a:pt x="660" y="66"/>
                    <a:pt x="660" y="77"/>
                    <a:pt x="676" y="77"/>
                  </a:cubicBezTo>
                  <a:cubicBezTo>
                    <a:pt x="682" y="77"/>
                    <a:pt x="688" y="72"/>
                    <a:pt x="699" y="72"/>
                  </a:cubicBezTo>
                  <a:cubicBezTo>
                    <a:pt x="704" y="72"/>
                    <a:pt x="710" y="77"/>
                    <a:pt x="715" y="77"/>
                  </a:cubicBezTo>
                  <a:cubicBezTo>
                    <a:pt x="721" y="77"/>
                    <a:pt x="721" y="72"/>
                    <a:pt x="726" y="72"/>
                  </a:cubicBezTo>
                  <a:cubicBezTo>
                    <a:pt x="760" y="72"/>
                    <a:pt x="760" y="116"/>
                    <a:pt x="793" y="116"/>
                  </a:cubicBezTo>
                  <a:cubicBezTo>
                    <a:pt x="809" y="116"/>
                    <a:pt x="815" y="111"/>
                    <a:pt x="832" y="111"/>
                  </a:cubicBezTo>
                  <a:cubicBezTo>
                    <a:pt x="876" y="111"/>
                    <a:pt x="876" y="111"/>
                    <a:pt x="876" y="111"/>
                  </a:cubicBezTo>
                  <a:cubicBezTo>
                    <a:pt x="881" y="111"/>
                    <a:pt x="881" y="116"/>
                    <a:pt x="887" y="122"/>
                  </a:cubicBezTo>
                  <a:cubicBezTo>
                    <a:pt x="931" y="138"/>
                    <a:pt x="931" y="138"/>
                    <a:pt x="931" y="138"/>
                  </a:cubicBezTo>
                  <a:cubicBezTo>
                    <a:pt x="970" y="155"/>
                    <a:pt x="992" y="160"/>
                    <a:pt x="1026" y="177"/>
                  </a:cubicBezTo>
                  <a:cubicBezTo>
                    <a:pt x="1048" y="194"/>
                    <a:pt x="1059" y="210"/>
                    <a:pt x="1081" y="210"/>
                  </a:cubicBezTo>
                  <a:cubicBezTo>
                    <a:pt x="1114" y="210"/>
                    <a:pt x="1120" y="171"/>
                    <a:pt x="1147" y="171"/>
                  </a:cubicBezTo>
                  <a:cubicBezTo>
                    <a:pt x="1159" y="171"/>
                    <a:pt x="1164" y="177"/>
                    <a:pt x="1175" y="177"/>
                  </a:cubicBezTo>
                  <a:cubicBezTo>
                    <a:pt x="1186" y="177"/>
                    <a:pt x="1197" y="171"/>
                    <a:pt x="1208" y="171"/>
                  </a:cubicBezTo>
                  <a:cubicBezTo>
                    <a:pt x="1231" y="171"/>
                    <a:pt x="1242" y="177"/>
                    <a:pt x="1264" y="177"/>
                  </a:cubicBezTo>
                  <a:cubicBezTo>
                    <a:pt x="1347" y="177"/>
                    <a:pt x="1314" y="177"/>
                    <a:pt x="1402" y="216"/>
                  </a:cubicBezTo>
                  <a:cubicBezTo>
                    <a:pt x="1425" y="227"/>
                    <a:pt x="1436" y="238"/>
                    <a:pt x="1452" y="238"/>
                  </a:cubicBezTo>
                  <a:cubicBezTo>
                    <a:pt x="1480" y="238"/>
                    <a:pt x="1497" y="227"/>
                    <a:pt x="1513" y="205"/>
                  </a:cubicBezTo>
                  <a:cubicBezTo>
                    <a:pt x="1524" y="194"/>
                    <a:pt x="1519" y="183"/>
                    <a:pt x="1524" y="166"/>
                  </a:cubicBezTo>
                  <a:cubicBezTo>
                    <a:pt x="1535" y="144"/>
                    <a:pt x="1563" y="149"/>
                    <a:pt x="1580" y="133"/>
                  </a:cubicBezTo>
                  <a:cubicBezTo>
                    <a:pt x="1591" y="122"/>
                    <a:pt x="1602" y="122"/>
                    <a:pt x="1619" y="116"/>
                  </a:cubicBezTo>
                  <a:cubicBezTo>
                    <a:pt x="1641" y="111"/>
                    <a:pt x="1657" y="105"/>
                    <a:pt x="1679" y="94"/>
                  </a:cubicBezTo>
                  <a:cubicBezTo>
                    <a:pt x="1691" y="88"/>
                    <a:pt x="1707" y="83"/>
                    <a:pt x="1707" y="66"/>
                  </a:cubicBezTo>
                  <a:cubicBezTo>
                    <a:pt x="1707" y="55"/>
                    <a:pt x="1702" y="44"/>
                    <a:pt x="1691" y="44"/>
                  </a:cubicBezTo>
                  <a:cubicBezTo>
                    <a:pt x="1674" y="44"/>
                    <a:pt x="1663" y="50"/>
                    <a:pt x="1646" y="50"/>
                  </a:cubicBezTo>
                  <a:cubicBezTo>
                    <a:pt x="1646" y="44"/>
                    <a:pt x="1646" y="44"/>
                    <a:pt x="1646" y="44"/>
                  </a:cubicBezTo>
                  <a:cubicBezTo>
                    <a:pt x="1657" y="22"/>
                    <a:pt x="1668" y="0"/>
                    <a:pt x="1696" y="0"/>
                  </a:cubicBezTo>
                  <a:cubicBezTo>
                    <a:pt x="1718" y="0"/>
                    <a:pt x="1724" y="16"/>
                    <a:pt x="1735" y="38"/>
                  </a:cubicBezTo>
                  <a:cubicBezTo>
                    <a:pt x="1740" y="55"/>
                    <a:pt x="1746" y="66"/>
                    <a:pt x="1746" y="83"/>
                  </a:cubicBezTo>
                  <a:cubicBezTo>
                    <a:pt x="1746" y="116"/>
                    <a:pt x="1746" y="99"/>
                    <a:pt x="1724" y="105"/>
                  </a:cubicBezTo>
                  <a:cubicBezTo>
                    <a:pt x="1707" y="111"/>
                    <a:pt x="1713" y="133"/>
                    <a:pt x="1702" y="144"/>
                  </a:cubicBezTo>
                  <a:cubicBezTo>
                    <a:pt x="1691" y="155"/>
                    <a:pt x="1679" y="149"/>
                    <a:pt x="1663" y="149"/>
                  </a:cubicBezTo>
                  <a:cubicBezTo>
                    <a:pt x="1657" y="160"/>
                    <a:pt x="1657" y="160"/>
                    <a:pt x="1657" y="160"/>
                  </a:cubicBezTo>
                  <a:cubicBezTo>
                    <a:pt x="1668" y="171"/>
                    <a:pt x="1674" y="183"/>
                    <a:pt x="1674" y="194"/>
                  </a:cubicBezTo>
                  <a:cubicBezTo>
                    <a:pt x="1674" y="205"/>
                    <a:pt x="1674" y="210"/>
                    <a:pt x="1674" y="221"/>
                  </a:cubicBezTo>
                  <a:close/>
                  <a:moveTo>
                    <a:pt x="244" y="166"/>
                  </a:moveTo>
                  <a:lnTo>
                    <a:pt x="244" y="166"/>
                  </a:lnTo>
                  <a:cubicBezTo>
                    <a:pt x="183" y="155"/>
                    <a:pt x="211" y="160"/>
                    <a:pt x="189" y="221"/>
                  </a:cubicBezTo>
                  <a:cubicBezTo>
                    <a:pt x="200" y="232"/>
                    <a:pt x="200" y="232"/>
                    <a:pt x="200" y="232"/>
                  </a:cubicBezTo>
                  <a:cubicBezTo>
                    <a:pt x="200" y="244"/>
                    <a:pt x="200" y="249"/>
                    <a:pt x="200" y="255"/>
                  </a:cubicBezTo>
                  <a:cubicBezTo>
                    <a:pt x="200" y="266"/>
                    <a:pt x="200" y="277"/>
                    <a:pt x="211" y="277"/>
                  </a:cubicBezTo>
                  <a:cubicBezTo>
                    <a:pt x="222" y="277"/>
                    <a:pt x="222" y="260"/>
                    <a:pt x="222" y="249"/>
                  </a:cubicBezTo>
                  <a:cubicBezTo>
                    <a:pt x="228" y="232"/>
                    <a:pt x="233" y="210"/>
                    <a:pt x="255" y="210"/>
                  </a:cubicBezTo>
                  <a:cubicBezTo>
                    <a:pt x="261" y="210"/>
                    <a:pt x="261" y="216"/>
                    <a:pt x="266" y="216"/>
                  </a:cubicBezTo>
                  <a:cubicBezTo>
                    <a:pt x="272" y="216"/>
                    <a:pt x="272" y="205"/>
                    <a:pt x="272" y="199"/>
                  </a:cubicBezTo>
                  <a:cubicBezTo>
                    <a:pt x="272" y="183"/>
                    <a:pt x="255" y="171"/>
                    <a:pt x="244" y="166"/>
                  </a:cubicBezTo>
                  <a:close/>
                  <a:moveTo>
                    <a:pt x="300" y="288"/>
                  </a:moveTo>
                  <a:lnTo>
                    <a:pt x="300" y="288"/>
                  </a:lnTo>
                  <a:cubicBezTo>
                    <a:pt x="300" y="293"/>
                    <a:pt x="300" y="293"/>
                    <a:pt x="300" y="293"/>
                  </a:cubicBezTo>
                  <a:cubicBezTo>
                    <a:pt x="316" y="293"/>
                    <a:pt x="322" y="299"/>
                    <a:pt x="333" y="293"/>
                  </a:cubicBezTo>
                  <a:cubicBezTo>
                    <a:pt x="338" y="210"/>
                    <a:pt x="311" y="238"/>
                    <a:pt x="300" y="288"/>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6" name="Freeform 112"/>
            <p:cNvSpPr>
              <a:spLocks noChangeArrowheads="1"/>
            </p:cNvSpPr>
            <p:nvPr/>
          </p:nvSpPr>
          <p:spPr bwMode="auto">
            <a:xfrm>
              <a:off x="19910716" y="4741864"/>
              <a:ext cx="511142" cy="155575"/>
            </a:xfrm>
            <a:custGeom>
              <a:avLst/>
              <a:gdLst>
                <a:gd name="T0" fmla="*/ 94 w 1418"/>
                <a:gd name="T1" fmla="*/ 232 h 433"/>
                <a:gd name="T2" fmla="*/ 38 w 1418"/>
                <a:gd name="T3" fmla="*/ 299 h 433"/>
                <a:gd name="T4" fmla="*/ 16 w 1418"/>
                <a:gd name="T5" fmla="*/ 321 h 433"/>
                <a:gd name="T6" fmla="*/ 77 w 1418"/>
                <a:gd name="T7" fmla="*/ 327 h 433"/>
                <a:gd name="T8" fmla="*/ 177 w 1418"/>
                <a:gd name="T9" fmla="*/ 349 h 433"/>
                <a:gd name="T10" fmla="*/ 271 w 1418"/>
                <a:gd name="T11" fmla="*/ 354 h 433"/>
                <a:gd name="T12" fmla="*/ 332 w 1418"/>
                <a:gd name="T13" fmla="*/ 244 h 433"/>
                <a:gd name="T14" fmla="*/ 326 w 1418"/>
                <a:gd name="T15" fmla="*/ 83 h 433"/>
                <a:gd name="T16" fmla="*/ 121 w 1418"/>
                <a:gd name="T17" fmla="*/ 127 h 433"/>
                <a:gd name="T18" fmla="*/ 681 w 1418"/>
                <a:gd name="T19" fmla="*/ 55 h 433"/>
                <a:gd name="T20" fmla="*/ 714 w 1418"/>
                <a:gd name="T21" fmla="*/ 122 h 433"/>
                <a:gd name="T22" fmla="*/ 770 w 1418"/>
                <a:gd name="T23" fmla="*/ 16 h 433"/>
                <a:gd name="T24" fmla="*/ 681 w 1418"/>
                <a:gd name="T25" fmla="*/ 55 h 433"/>
                <a:gd name="T26" fmla="*/ 1112 w 1418"/>
                <a:gd name="T27" fmla="*/ 327 h 433"/>
                <a:gd name="T28" fmla="*/ 1096 w 1418"/>
                <a:gd name="T29" fmla="*/ 244 h 433"/>
                <a:gd name="T30" fmla="*/ 931 w 1418"/>
                <a:gd name="T31" fmla="*/ 332 h 433"/>
                <a:gd name="T32" fmla="*/ 786 w 1418"/>
                <a:gd name="T33" fmla="*/ 365 h 433"/>
                <a:gd name="T34" fmla="*/ 592 w 1418"/>
                <a:gd name="T35" fmla="*/ 388 h 433"/>
                <a:gd name="T36" fmla="*/ 421 w 1418"/>
                <a:gd name="T37" fmla="*/ 399 h 433"/>
                <a:gd name="T38" fmla="*/ 382 w 1418"/>
                <a:gd name="T39" fmla="*/ 354 h 433"/>
                <a:gd name="T40" fmla="*/ 393 w 1418"/>
                <a:gd name="T41" fmla="*/ 277 h 433"/>
                <a:gd name="T42" fmla="*/ 543 w 1418"/>
                <a:gd name="T43" fmla="*/ 138 h 433"/>
                <a:gd name="T44" fmla="*/ 648 w 1418"/>
                <a:gd name="T45" fmla="*/ 166 h 433"/>
                <a:gd name="T46" fmla="*/ 725 w 1418"/>
                <a:gd name="T47" fmla="*/ 144 h 433"/>
                <a:gd name="T48" fmla="*/ 759 w 1418"/>
                <a:gd name="T49" fmla="*/ 199 h 433"/>
                <a:gd name="T50" fmla="*/ 853 w 1418"/>
                <a:gd name="T51" fmla="*/ 260 h 433"/>
                <a:gd name="T52" fmla="*/ 979 w 1418"/>
                <a:gd name="T53" fmla="*/ 255 h 433"/>
                <a:gd name="T54" fmla="*/ 952 w 1418"/>
                <a:gd name="T55" fmla="*/ 155 h 433"/>
                <a:gd name="T56" fmla="*/ 786 w 1418"/>
                <a:gd name="T57" fmla="*/ 33 h 433"/>
                <a:gd name="T58" fmla="*/ 963 w 1418"/>
                <a:gd name="T59" fmla="*/ 16 h 433"/>
                <a:gd name="T60" fmla="*/ 1051 w 1418"/>
                <a:gd name="T61" fmla="*/ 122 h 433"/>
                <a:gd name="T62" fmla="*/ 1184 w 1418"/>
                <a:gd name="T63" fmla="*/ 99 h 433"/>
                <a:gd name="T64" fmla="*/ 1207 w 1418"/>
                <a:gd name="T65" fmla="*/ 177 h 433"/>
                <a:gd name="T66" fmla="*/ 1306 w 1418"/>
                <a:gd name="T67" fmla="*/ 94 h 433"/>
                <a:gd name="T68" fmla="*/ 1356 w 1418"/>
                <a:gd name="T69" fmla="*/ 177 h 433"/>
                <a:gd name="T70" fmla="*/ 1389 w 1418"/>
                <a:gd name="T71" fmla="*/ 244 h 433"/>
                <a:gd name="T72" fmla="*/ 1412 w 1418"/>
                <a:gd name="T73" fmla="*/ 266 h 433"/>
                <a:gd name="T74" fmla="*/ 1295 w 1418"/>
                <a:gd name="T75" fmla="*/ 266 h 433"/>
                <a:gd name="T76" fmla="*/ 1223 w 1418"/>
                <a:gd name="T77" fmla="*/ 277 h 433"/>
                <a:gd name="T78" fmla="*/ 1223 w 1418"/>
                <a:gd name="T79" fmla="*/ 304 h 433"/>
                <a:gd name="T80" fmla="*/ 1373 w 1418"/>
                <a:gd name="T81" fmla="*/ 16 h 433"/>
                <a:gd name="T82" fmla="*/ 1367 w 1418"/>
                <a:gd name="T83" fmla="*/ 83 h 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418" h="433">
                  <a:moveTo>
                    <a:pt x="77" y="155"/>
                  </a:moveTo>
                  <a:lnTo>
                    <a:pt x="77" y="155"/>
                  </a:lnTo>
                  <a:cubicBezTo>
                    <a:pt x="99" y="183"/>
                    <a:pt x="94" y="205"/>
                    <a:pt x="94" y="232"/>
                  </a:cubicBezTo>
                  <a:cubicBezTo>
                    <a:pt x="94" y="249"/>
                    <a:pt x="94" y="260"/>
                    <a:pt x="88" y="277"/>
                  </a:cubicBezTo>
                  <a:cubicBezTo>
                    <a:pt x="83" y="277"/>
                    <a:pt x="77" y="271"/>
                    <a:pt x="66" y="271"/>
                  </a:cubicBezTo>
                  <a:cubicBezTo>
                    <a:pt x="60" y="282"/>
                    <a:pt x="55" y="299"/>
                    <a:pt x="38" y="299"/>
                  </a:cubicBezTo>
                  <a:cubicBezTo>
                    <a:pt x="22" y="299"/>
                    <a:pt x="16" y="282"/>
                    <a:pt x="5" y="277"/>
                  </a:cubicBezTo>
                  <a:cubicBezTo>
                    <a:pt x="0" y="282"/>
                    <a:pt x="0" y="282"/>
                    <a:pt x="0" y="288"/>
                  </a:cubicBezTo>
                  <a:cubicBezTo>
                    <a:pt x="0" y="304"/>
                    <a:pt x="5" y="316"/>
                    <a:pt x="16" y="321"/>
                  </a:cubicBezTo>
                  <a:cubicBezTo>
                    <a:pt x="27" y="321"/>
                    <a:pt x="33" y="316"/>
                    <a:pt x="38" y="321"/>
                  </a:cubicBezTo>
                  <a:cubicBezTo>
                    <a:pt x="55" y="327"/>
                    <a:pt x="60" y="343"/>
                    <a:pt x="72" y="349"/>
                  </a:cubicBezTo>
                  <a:cubicBezTo>
                    <a:pt x="77" y="327"/>
                    <a:pt x="77" y="327"/>
                    <a:pt x="77" y="327"/>
                  </a:cubicBezTo>
                  <a:cubicBezTo>
                    <a:pt x="83" y="327"/>
                    <a:pt x="83" y="327"/>
                    <a:pt x="88" y="327"/>
                  </a:cubicBezTo>
                  <a:cubicBezTo>
                    <a:pt x="105" y="327"/>
                    <a:pt x="105" y="343"/>
                    <a:pt x="116" y="343"/>
                  </a:cubicBezTo>
                  <a:cubicBezTo>
                    <a:pt x="138" y="349"/>
                    <a:pt x="155" y="343"/>
                    <a:pt x="177" y="349"/>
                  </a:cubicBezTo>
                  <a:cubicBezTo>
                    <a:pt x="193" y="349"/>
                    <a:pt x="199" y="365"/>
                    <a:pt x="216" y="365"/>
                  </a:cubicBezTo>
                  <a:cubicBezTo>
                    <a:pt x="227" y="365"/>
                    <a:pt x="232" y="354"/>
                    <a:pt x="243" y="354"/>
                  </a:cubicBezTo>
                  <a:cubicBezTo>
                    <a:pt x="254" y="349"/>
                    <a:pt x="260" y="354"/>
                    <a:pt x="271" y="354"/>
                  </a:cubicBezTo>
                  <a:cubicBezTo>
                    <a:pt x="293" y="354"/>
                    <a:pt x="304" y="338"/>
                    <a:pt x="304" y="321"/>
                  </a:cubicBezTo>
                  <a:cubicBezTo>
                    <a:pt x="304" y="310"/>
                    <a:pt x="299" y="304"/>
                    <a:pt x="299" y="293"/>
                  </a:cubicBezTo>
                  <a:cubicBezTo>
                    <a:pt x="299" y="271"/>
                    <a:pt x="321" y="260"/>
                    <a:pt x="332" y="244"/>
                  </a:cubicBezTo>
                  <a:cubicBezTo>
                    <a:pt x="343" y="227"/>
                    <a:pt x="343" y="210"/>
                    <a:pt x="349" y="194"/>
                  </a:cubicBezTo>
                  <a:cubicBezTo>
                    <a:pt x="360" y="166"/>
                    <a:pt x="371" y="149"/>
                    <a:pt x="371" y="116"/>
                  </a:cubicBezTo>
                  <a:cubicBezTo>
                    <a:pt x="371" y="94"/>
                    <a:pt x="349" y="88"/>
                    <a:pt x="326" y="83"/>
                  </a:cubicBezTo>
                  <a:cubicBezTo>
                    <a:pt x="293" y="72"/>
                    <a:pt x="271" y="55"/>
                    <a:pt x="238" y="55"/>
                  </a:cubicBezTo>
                  <a:cubicBezTo>
                    <a:pt x="210" y="55"/>
                    <a:pt x="199" y="55"/>
                    <a:pt x="177" y="66"/>
                  </a:cubicBezTo>
                  <a:cubicBezTo>
                    <a:pt x="149" y="83"/>
                    <a:pt x="144" y="105"/>
                    <a:pt x="121" y="127"/>
                  </a:cubicBezTo>
                  <a:cubicBezTo>
                    <a:pt x="105" y="138"/>
                    <a:pt x="94" y="138"/>
                    <a:pt x="77" y="155"/>
                  </a:cubicBezTo>
                  <a:close/>
                  <a:moveTo>
                    <a:pt x="681" y="55"/>
                  </a:moveTo>
                  <a:lnTo>
                    <a:pt x="681" y="55"/>
                  </a:lnTo>
                  <a:cubicBezTo>
                    <a:pt x="681" y="66"/>
                    <a:pt x="692" y="77"/>
                    <a:pt x="703" y="83"/>
                  </a:cubicBezTo>
                  <a:cubicBezTo>
                    <a:pt x="703" y="88"/>
                    <a:pt x="698" y="88"/>
                    <a:pt x="698" y="94"/>
                  </a:cubicBezTo>
                  <a:cubicBezTo>
                    <a:pt x="698" y="105"/>
                    <a:pt x="703" y="122"/>
                    <a:pt x="714" y="122"/>
                  </a:cubicBezTo>
                  <a:cubicBezTo>
                    <a:pt x="737" y="122"/>
                    <a:pt x="737" y="99"/>
                    <a:pt x="748" y="83"/>
                  </a:cubicBezTo>
                  <a:cubicBezTo>
                    <a:pt x="759" y="61"/>
                    <a:pt x="770" y="44"/>
                    <a:pt x="775" y="22"/>
                  </a:cubicBezTo>
                  <a:cubicBezTo>
                    <a:pt x="770" y="16"/>
                    <a:pt x="770" y="16"/>
                    <a:pt x="770" y="16"/>
                  </a:cubicBezTo>
                  <a:cubicBezTo>
                    <a:pt x="753" y="27"/>
                    <a:pt x="742" y="16"/>
                    <a:pt x="725" y="16"/>
                  </a:cubicBezTo>
                  <a:cubicBezTo>
                    <a:pt x="720" y="22"/>
                    <a:pt x="720" y="27"/>
                    <a:pt x="714" y="33"/>
                  </a:cubicBezTo>
                  <a:cubicBezTo>
                    <a:pt x="703" y="44"/>
                    <a:pt x="681" y="38"/>
                    <a:pt x="681" y="55"/>
                  </a:cubicBezTo>
                  <a:close/>
                  <a:moveTo>
                    <a:pt x="1168" y="310"/>
                  </a:moveTo>
                  <a:lnTo>
                    <a:pt x="1168" y="310"/>
                  </a:lnTo>
                  <a:cubicBezTo>
                    <a:pt x="1146" y="316"/>
                    <a:pt x="1135" y="327"/>
                    <a:pt x="1112" y="327"/>
                  </a:cubicBezTo>
                  <a:cubicBezTo>
                    <a:pt x="1101" y="327"/>
                    <a:pt x="1096" y="321"/>
                    <a:pt x="1085" y="321"/>
                  </a:cubicBezTo>
                  <a:cubicBezTo>
                    <a:pt x="1085" y="304"/>
                    <a:pt x="1085" y="304"/>
                    <a:pt x="1085" y="304"/>
                  </a:cubicBezTo>
                  <a:cubicBezTo>
                    <a:pt x="1085" y="277"/>
                    <a:pt x="1096" y="266"/>
                    <a:pt x="1096" y="244"/>
                  </a:cubicBezTo>
                  <a:cubicBezTo>
                    <a:pt x="1096" y="188"/>
                    <a:pt x="1051" y="266"/>
                    <a:pt x="1029" y="282"/>
                  </a:cubicBezTo>
                  <a:cubicBezTo>
                    <a:pt x="1018" y="293"/>
                    <a:pt x="1013" y="299"/>
                    <a:pt x="1002" y="310"/>
                  </a:cubicBezTo>
                  <a:cubicBezTo>
                    <a:pt x="979" y="327"/>
                    <a:pt x="957" y="327"/>
                    <a:pt x="931" y="332"/>
                  </a:cubicBezTo>
                  <a:cubicBezTo>
                    <a:pt x="908" y="332"/>
                    <a:pt x="908" y="360"/>
                    <a:pt x="892" y="360"/>
                  </a:cubicBezTo>
                  <a:cubicBezTo>
                    <a:pt x="864" y="360"/>
                    <a:pt x="847" y="354"/>
                    <a:pt x="820" y="354"/>
                  </a:cubicBezTo>
                  <a:cubicBezTo>
                    <a:pt x="809" y="354"/>
                    <a:pt x="798" y="360"/>
                    <a:pt x="786" y="365"/>
                  </a:cubicBezTo>
                  <a:cubicBezTo>
                    <a:pt x="781" y="365"/>
                    <a:pt x="781" y="377"/>
                    <a:pt x="775" y="377"/>
                  </a:cubicBezTo>
                  <a:cubicBezTo>
                    <a:pt x="742" y="388"/>
                    <a:pt x="725" y="404"/>
                    <a:pt x="687" y="404"/>
                  </a:cubicBezTo>
                  <a:cubicBezTo>
                    <a:pt x="592" y="388"/>
                    <a:pt x="592" y="388"/>
                    <a:pt x="592" y="388"/>
                  </a:cubicBezTo>
                  <a:cubicBezTo>
                    <a:pt x="559" y="393"/>
                    <a:pt x="548" y="432"/>
                    <a:pt x="515" y="432"/>
                  </a:cubicBezTo>
                  <a:cubicBezTo>
                    <a:pt x="493" y="432"/>
                    <a:pt x="476" y="426"/>
                    <a:pt x="459" y="415"/>
                  </a:cubicBezTo>
                  <a:cubicBezTo>
                    <a:pt x="443" y="410"/>
                    <a:pt x="437" y="404"/>
                    <a:pt x="421" y="399"/>
                  </a:cubicBezTo>
                  <a:cubicBezTo>
                    <a:pt x="410" y="399"/>
                    <a:pt x="393" y="399"/>
                    <a:pt x="393" y="388"/>
                  </a:cubicBezTo>
                  <a:cubicBezTo>
                    <a:pt x="393" y="377"/>
                    <a:pt x="393" y="377"/>
                    <a:pt x="393" y="371"/>
                  </a:cubicBezTo>
                  <a:cubicBezTo>
                    <a:pt x="393" y="360"/>
                    <a:pt x="382" y="360"/>
                    <a:pt x="382" y="354"/>
                  </a:cubicBezTo>
                  <a:cubicBezTo>
                    <a:pt x="382" y="338"/>
                    <a:pt x="387" y="327"/>
                    <a:pt x="393" y="316"/>
                  </a:cubicBezTo>
                  <a:cubicBezTo>
                    <a:pt x="398" y="310"/>
                    <a:pt x="410" y="310"/>
                    <a:pt x="410" y="304"/>
                  </a:cubicBezTo>
                  <a:cubicBezTo>
                    <a:pt x="410" y="288"/>
                    <a:pt x="393" y="288"/>
                    <a:pt x="393" y="277"/>
                  </a:cubicBezTo>
                  <a:cubicBezTo>
                    <a:pt x="393" y="238"/>
                    <a:pt x="404" y="221"/>
                    <a:pt x="415" y="188"/>
                  </a:cubicBezTo>
                  <a:cubicBezTo>
                    <a:pt x="437" y="194"/>
                    <a:pt x="448" y="177"/>
                    <a:pt x="476" y="171"/>
                  </a:cubicBezTo>
                  <a:cubicBezTo>
                    <a:pt x="504" y="160"/>
                    <a:pt x="515" y="155"/>
                    <a:pt x="543" y="138"/>
                  </a:cubicBezTo>
                  <a:cubicBezTo>
                    <a:pt x="554" y="133"/>
                    <a:pt x="548" y="111"/>
                    <a:pt x="559" y="111"/>
                  </a:cubicBezTo>
                  <a:cubicBezTo>
                    <a:pt x="581" y="111"/>
                    <a:pt x="587" y="133"/>
                    <a:pt x="604" y="138"/>
                  </a:cubicBezTo>
                  <a:cubicBezTo>
                    <a:pt x="626" y="138"/>
                    <a:pt x="626" y="166"/>
                    <a:pt x="648" y="166"/>
                  </a:cubicBezTo>
                  <a:cubicBezTo>
                    <a:pt x="659" y="166"/>
                    <a:pt x="665" y="149"/>
                    <a:pt x="676" y="149"/>
                  </a:cubicBezTo>
                  <a:cubicBezTo>
                    <a:pt x="714" y="149"/>
                    <a:pt x="714" y="149"/>
                    <a:pt x="714" y="149"/>
                  </a:cubicBezTo>
                  <a:cubicBezTo>
                    <a:pt x="720" y="149"/>
                    <a:pt x="720" y="149"/>
                    <a:pt x="725" y="144"/>
                  </a:cubicBezTo>
                  <a:cubicBezTo>
                    <a:pt x="731" y="155"/>
                    <a:pt x="731" y="166"/>
                    <a:pt x="737" y="171"/>
                  </a:cubicBezTo>
                  <a:cubicBezTo>
                    <a:pt x="753" y="166"/>
                    <a:pt x="753" y="166"/>
                    <a:pt x="753" y="166"/>
                  </a:cubicBezTo>
                  <a:cubicBezTo>
                    <a:pt x="759" y="177"/>
                    <a:pt x="759" y="183"/>
                    <a:pt x="759" y="199"/>
                  </a:cubicBezTo>
                  <a:cubicBezTo>
                    <a:pt x="775" y="199"/>
                    <a:pt x="798" y="194"/>
                    <a:pt x="803" y="210"/>
                  </a:cubicBezTo>
                  <a:cubicBezTo>
                    <a:pt x="814" y="221"/>
                    <a:pt x="803" y="238"/>
                    <a:pt x="814" y="255"/>
                  </a:cubicBezTo>
                  <a:cubicBezTo>
                    <a:pt x="820" y="266"/>
                    <a:pt x="836" y="260"/>
                    <a:pt x="853" y="260"/>
                  </a:cubicBezTo>
                  <a:cubicBezTo>
                    <a:pt x="870" y="260"/>
                    <a:pt x="875" y="271"/>
                    <a:pt x="892" y="271"/>
                  </a:cubicBezTo>
                  <a:cubicBezTo>
                    <a:pt x="914" y="271"/>
                    <a:pt x="919" y="244"/>
                    <a:pt x="941" y="244"/>
                  </a:cubicBezTo>
                  <a:cubicBezTo>
                    <a:pt x="957" y="244"/>
                    <a:pt x="963" y="255"/>
                    <a:pt x="979" y="255"/>
                  </a:cubicBezTo>
                  <a:cubicBezTo>
                    <a:pt x="1002" y="255"/>
                    <a:pt x="1024" y="244"/>
                    <a:pt x="1024" y="221"/>
                  </a:cubicBezTo>
                  <a:cubicBezTo>
                    <a:pt x="1024" y="210"/>
                    <a:pt x="1007" y="205"/>
                    <a:pt x="996" y="199"/>
                  </a:cubicBezTo>
                  <a:cubicBezTo>
                    <a:pt x="979" y="183"/>
                    <a:pt x="974" y="160"/>
                    <a:pt x="952" y="155"/>
                  </a:cubicBezTo>
                  <a:cubicBezTo>
                    <a:pt x="931" y="144"/>
                    <a:pt x="914" y="155"/>
                    <a:pt x="892" y="149"/>
                  </a:cubicBezTo>
                  <a:cubicBezTo>
                    <a:pt x="870" y="149"/>
                    <a:pt x="858" y="133"/>
                    <a:pt x="842" y="116"/>
                  </a:cubicBezTo>
                  <a:cubicBezTo>
                    <a:pt x="814" y="94"/>
                    <a:pt x="786" y="72"/>
                    <a:pt x="786" y="33"/>
                  </a:cubicBezTo>
                  <a:cubicBezTo>
                    <a:pt x="786" y="11"/>
                    <a:pt x="820" y="16"/>
                    <a:pt x="842" y="16"/>
                  </a:cubicBezTo>
                  <a:cubicBezTo>
                    <a:pt x="870" y="11"/>
                    <a:pt x="881" y="0"/>
                    <a:pt x="903" y="0"/>
                  </a:cubicBezTo>
                  <a:cubicBezTo>
                    <a:pt x="931" y="0"/>
                    <a:pt x="946" y="0"/>
                    <a:pt x="963" y="16"/>
                  </a:cubicBezTo>
                  <a:cubicBezTo>
                    <a:pt x="968" y="22"/>
                    <a:pt x="968" y="33"/>
                    <a:pt x="974" y="38"/>
                  </a:cubicBezTo>
                  <a:cubicBezTo>
                    <a:pt x="990" y="61"/>
                    <a:pt x="1002" y="66"/>
                    <a:pt x="1018" y="88"/>
                  </a:cubicBezTo>
                  <a:cubicBezTo>
                    <a:pt x="1029" y="105"/>
                    <a:pt x="1029" y="122"/>
                    <a:pt x="1051" y="122"/>
                  </a:cubicBezTo>
                  <a:cubicBezTo>
                    <a:pt x="1057" y="122"/>
                    <a:pt x="1057" y="116"/>
                    <a:pt x="1068" y="111"/>
                  </a:cubicBezTo>
                  <a:cubicBezTo>
                    <a:pt x="1090" y="94"/>
                    <a:pt x="1101" y="66"/>
                    <a:pt x="1135" y="66"/>
                  </a:cubicBezTo>
                  <a:cubicBezTo>
                    <a:pt x="1157" y="66"/>
                    <a:pt x="1168" y="77"/>
                    <a:pt x="1184" y="99"/>
                  </a:cubicBezTo>
                  <a:cubicBezTo>
                    <a:pt x="1190" y="105"/>
                    <a:pt x="1196" y="111"/>
                    <a:pt x="1196" y="116"/>
                  </a:cubicBezTo>
                  <a:cubicBezTo>
                    <a:pt x="1196" y="177"/>
                    <a:pt x="1196" y="177"/>
                    <a:pt x="1196" y="177"/>
                  </a:cubicBezTo>
                  <a:cubicBezTo>
                    <a:pt x="1207" y="177"/>
                    <a:pt x="1207" y="177"/>
                    <a:pt x="1207" y="177"/>
                  </a:cubicBezTo>
                  <a:cubicBezTo>
                    <a:pt x="1218" y="160"/>
                    <a:pt x="1218" y="144"/>
                    <a:pt x="1223" y="127"/>
                  </a:cubicBezTo>
                  <a:cubicBezTo>
                    <a:pt x="1229" y="105"/>
                    <a:pt x="1240" y="88"/>
                    <a:pt x="1262" y="88"/>
                  </a:cubicBezTo>
                  <a:cubicBezTo>
                    <a:pt x="1279" y="88"/>
                    <a:pt x="1290" y="94"/>
                    <a:pt x="1306" y="94"/>
                  </a:cubicBezTo>
                  <a:cubicBezTo>
                    <a:pt x="1317" y="94"/>
                    <a:pt x="1329" y="94"/>
                    <a:pt x="1334" y="99"/>
                  </a:cubicBezTo>
                  <a:cubicBezTo>
                    <a:pt x="1351" y="105"/>
                    <a:pt x="1345" y="122"/>
                    <a:pt x="1345" y="138"/>
                  </a:cubicBezTo>
                  <a:cubicBezTo>
                    <a:pt x="1351" y="155"/>
                    <a:pt x="1356" y="160"/>
                    <a:pt x="1356" y="177"/>
                  </a:cubicBezTo>
                  <a:cubicBezTo>
                    <a:pt x="1356" y="188"/>
                    <a:pt x="1345" y="194"/>
                    <a:pt x="1345" y="210"/>
                  </a:cubicBezTo>
                  <a:cubicBezTo>
                    <a:pt x="1345" y="227"/>
                    <a:pt x="1362" y="232"/>
                    <a:pt x="1378" y="244"/>
                  </a:cubicBezTo>
                  <a:cubicBezTo>
                    <a:pt x="1389" y="244"/>
                    <a:pt x="1389" y="244"/>
                    <a:pt x="1389" y="244"/>
                  </a:cubicBezTo>
                  <a:cubicBezTo>
                    <a:pt x="1389" y="227"/>
                    <a:pt x="1395" y="210"/>
                    <a:pt x="1412" y="205"/>
                  </a:cubicBezTo>
                  <a:cubicBezTo>
                    <a:pt x="1412" y="216"/>
                    <a:pt x="1417" y="221"/>
                    <a:pt x="1417" y="227"/>
                  </a:cubicBezTo>
                  <a:cubicBezTo>
                    <a:pt x="1417" y="244"/>
                    <a:pt x="1417" y="249"/>
                    <a:pt x="1412" y="266"/>
                  </a:cubicBezTo>
                  <a:cubicBezTo>
                    <a:pt x="1412" y="277"/>
                    <a:pt x="1395" y="277"/>
                    <a:pt x="1384" y="277"/>
                  </a:cubicBezTo>
                  <a:cubicBezTo>
                    <a:pt x="1367" y="282"/>
                    <a:pt x="1362" y="288"/>
                    <a:pt x="1345" y="288"/>
                  </a:cubicBezTo>
                  <a:cubicBezTo>
                    <a:pt x="1323" y="288"/>
                    <a:pt x="1317" y="266"/>
                    <a:pt x="1295" y="266"/>
                  </a:cubicBezTo>
                  <a:cubicBezTo>
                    <a:pt x="1279" y="266"/>
                    <a:pt x="1268" y="271"/>
                    <a:pt x="1251" y="271"/>
                  </a:cubicBezTo>
                  <a:cubicBezTo>
                    <a:pt x="1229" y="271"/>
                    <a:pt x="1229" y="271"/>
                    <a:pt x="1229" y="271"/>
                  </a:cubicBezTo>
                  <a:cubicBezTo>
                    <a:pt x="1223" y="277"/>
                    <a:pt x="1223" y="277"/>
                    <a:pt x="1223" y="277"/>
                  </a:cubicBezTo>
                  <a:cubicBezTo>
                    <a:pt x="1251" y="299"/>
                    <a:pt x="1290" y="277"/>
                    <a:pt x="1306" y="310"/>
                  </a:cubicBezTo>
                  <a:cubicBezTo>
                    <a:pt x="1295" y="316"/>
                    <a:pt x="1290" y="327"/>
                    <a:pt x="1279" y="327"/>
                  </a:cubicBezTo>
                  <a:cubicBezTo>
                    <a:pt x="1256" y="327"/>
                    <a:pt x="1245" y="304"/>
                    <a:pt x="1223" y="304"/>
                  </a:cubicBezTo>
                  <a:cubicBezTo>
                    <a:pt x="1179" y="304"/>
                    <a:pt x="1179" y="304"/>
                    <a:pt x="1179" y="304"/>
                  </a:cubicBezTo>
                  <a:cubicBezTo>
                    <a:pt x="1173" y="304"/>
                    <a:pt x="1173" y="304"/>
                    <a:pt x="1168" y="310"/>
                  </a:cubicBezTo>
                  <a:close/>
                  <a:moveTo>
                    <a:pt x="1373" y="16"/>
                  </a:moveTo>
                  <a:lnTo>
                    <a:pt x="1373" y="16"/>
                  </a:lnTo>
                  <a:cubicBezTo>
                    <a:pt x="1356" y="16"/>
                    <a:pt x="1340" y="27"/>
                    <a:pt x="1340" y="44"/>
                  </a:cubicBezTo>
                  <a:cubicBezTo>
                    <a:pt x="1340" y="61"/>
                    <a:pt x="1351" y="83"/>
                    <a:pt x="1367" y="83"/>
                  </a:cubicBezTo>
                  <a:cubicBezTo>
                    <a:pt x="1389" y="83"/>
                    <a:pt x="1389" y="55"/>
                    <a:pt x="1389" y="33"/>
                  </a:cubicBezTo>
                  <a:cubicBezTo>
                    <a:pt x="1389" y="22"/>
                    <a:pt x="1378" y="16"/>
                    <a:pt x="1373" y="16"/>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7" name="Freeform 113"/>
            <p:cNvSpPr>
              <a:spLocks noChangeArrowheads="1"/>
            </p:cNvSpPr>
            <p:nvPr/>
          </p:nvSpPr>
          <p:spPr bwMode="auto">
            <a:xfrm>
              <a:off x="19696417" y="4738689"/>
              <a:ext cx="190488" cy="123825"/>
            </a:xfrm>
            <a:custGeom>
              <a:avLst/>
              <a:gdLst>
                <a:gd name="T0" fmla="*/ 6 w 527"/>
                <a:gd name="T1" fmla="*/ 22 h 344"/>
                <a:gd name="T2" fmla="*/ 6 w 527"/>
                <a:gd name="T3" fmla="*/ 22 h 344"/>
                <a:gd name="T4" fmla="*/ 0 w 527"/>
                <a:gd name="T5" fmla="*/ 27 h 344"/>
                <a:gd name="T6" fmla="*/ 22 w 527"/>
                <a:gd name="T7" fmla="*/ 55 h 344"/>
                <a:gd name="T8" fmla="*/ 33 w 527"/>
                <a:gd name="T9" fmla="*/ 77 h 344"/>
                <a:gd name="T10" fmla="*/ 61 w 527"/>
                <a:gd name="T11" fmla="*/ 144 h 344"/>
                <a:gd name="T12" fmla="*/ 83 w 527"/>
                <a:gd name="T13" fmla="*/ 144 h 344"/>
                <a:gd name="T14" fmla="*/ 150 w 527"/>
                <a:gd name="T15" fmla="*/ 160 h 344"/>
                <a:gd name="T16" fmla="*/ 227 w 527"/>
                <a:gd name="T17" fmla="*/ 182 h 344"/>
                <a:gd name="T18" fmla="*/ 266 w 527"/>
                <a:gd name="T19" fmla="*/ 232 h 344"/>
                <a:gd name="T20" fmla="*/ 299 w 527"/>
                <a:gd name="T21" fmla="*/ 271 h 344"/>
                <a:gd name="T22" fmla="*/ 277 w 527"/>
                <a:gd name="T23" fmla="*/ 332 h 344"/>
                <a:gd name="T24" fmla="*/ 277 w 527"/>
                <a:gd name="T25" fmla="*/ 343 h 344"/>
                <a:gd name="T26" fmla="*/ 294 w 527"/>
                <a:gd name="T27" fmla="*/ 343 h 344"/>
                <a:gd name="T28" fmla="*/ 327 w 527"/>
                <a:gd name="T29" fmla="*/ 315 h 344"/>
                <a:gd name="T30" fmla="*/ 338 w 527"/>
                <a:gd name="T31" fmla="*/ 271 h 344"/>
                <a:gd name="T32" fmla="*/ 410 w 527"/>
                <a:gd name="T33" fmla="*/ 216 h 344"/>
                <a:gd name="T34" fmla="*/ 443 w 527"/>
                <a:gd name="T35" fmla="*/ 210 h 344"/>
                <a:gd name="T36" fmla="*/ 460 w 527"/>
                <a:gd name="T37" fmla="*/ 194 h 344"/>
                <a:gd name="T38" fmla="*/ 504 w 527"/>
                <a:gd name="T39" fmla="*/ 177 h 344"/>
                <a:gd name="T40" fmla="*/ 521 w 527"/>
                <a:gd name="T41" fmla="*/ 122 h 344"/>
                <a:gd name="T42" fmla="*/ 466 w 527"/>
                <a:gd name="T43" fmla="*/ 61 h 344"/>
                <a:gd name="T44" fmla="*/ 388 w 527"/>
                <a:gd name="T45" fmla="*/ 11 h 344"/>
                <a:gd name="T46" fmla="*/ 349 w 527"/>
                <a:gd name="T47" fmla="*/ 11 h 344"/>
                <a:gd name="T48" fmla="*/ 310 w 527"/>
                <a:gd name="T49" fmla="*/ 0 h 344"/>
                <a:gd name="T50" fmla="*/ 288 w 527"/>
                <a:gd name="T51" fmla="*/ 16 h 344"/>
                <a:gd name="T52" fmla="*/ 255 w 527"/>
                <a:gd name="T53" fmla="*/ 33 h 344"/>
                <a:gd name="T54" fmla="*/ 183 w 527"/>
                <a:gd name="T55" fmla="*/ 38 h 344"/>
                <a:gd name="T56" fmla="*/ 133 w 527"/>
                <a:gd name="T57" fmla="*/ 38 h 344"/>
                <a:gd name="T58" fmla="*/ 83 w 527"/>
                <a:gd name="T59" fmla="*/ 38 h 344"/>
                <a:gd name="T60" fmla="*/ 61 w 527"/>
                <a:gd name="T61" fmla="*/ 27 h 344"/>
                <a:gd name="T62" fmla="*/ 6 w 527"/>
                <a:gd name="T63" fmla="*/ 22 h 344"/>
                <a:gd name="T64" fmla="*/ 432 w 527"/>
                <a:gd name="T65" fmla="*/ 282 h 344"/>
                <a:gd name="T66" fmla="*/ 432 w 527"/>
                <a:gd name="T67" fmla="*/ 282 h 344"/>
                <a:gd name="T68" fmla="*/ 471 w 527"/>
                <a:gd name="T69" fmla="*/ 260 h 344"/>
                <a:gd name="T70" fmla="*/ 482 w 527"/>
                <a:gd name="T71" fmla="*/ 266 h 344"/>
                <a:gd name="T72" fmla="*/ 493 w 527"/>
                <a:gd name="T73" fmla="*/ 299 h 344"/>
                <a:gd name="T74" fmla="*/ 488 w 527"/>
                <a:gd name="T75" fmla="*/ 310 h 344"/>
                <a:gd name="T76" fmla="*/ 432 w 527"/>
                <a:gd name="T77" fmla="*/ 282 h 3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27" h="344">
                  <a:moveTo>
                    <a:pt x="6" y="22"/>
                  </a:moveTo>
                  <a:lnTo>
                    <a:pt x="6" y="22"/>
                  </a:lnTo>
                  <a:cubicBezTo>
                    <a:pt x="6" y="22"/>
                    <a:pt x="0" y="22"/>
                    <a:pt x="0" y="27"/>
                  </a:cubicBezTo>
                  <a:cubicBezTo>
                    <a:pt x="0" y="38"/>
                    <a:pt x="17" y="44"/>
                    <a:pt x="22" y="55"/>
                  </a:cubicBezTo>
                  <a:cubicBezTo>
                    <a:pt x="28" y="61"/>
                    <a:pt x="28" y="66"/>
                    <a:pt x="33" y="77"/>
                  </a:cubicBezTo>
                  <a:cubicBezTo>
                    <a:pt x="44" y="99"/>
                    <a:pt x="39" y="127"/>
                    <a:pt x="61" y="144"/>
                  </a:cubicBezTo>
                  <a:cubicBezTo>
                    <a:pt x="67" y="144"/>
                    <a:pt x="72" y="144"/>
                    <a:pt x="83" y="144"/>
                  </a:cubicBezTo>
                  <a:cubicBezTo>
                    <a:pt x="105" y="149"/>
                    <a:pt x="122" y="160"/>
                    <a:pt x="150" y="160"/>
                  </a:cubicBezTo>
                  <a:cubicBezTo>
                    <a:pt x="177" y="166"/>
                    <a:pt x="200" y="166"/>
                    <a:pt x="227" y="182"/>
                  </a:cubicBezTo>
                  <a:cubicBezTo>
                    <a:pt x="244" y="194"/>
                    <a:pt x="244" y="216"/>
                    <a:pt x="266" y="232"/>
                  </a:cubicBezTo>
                  <a:cubicBezTo>
                    <a:pt x="283" y="243"/>
                    <a:pt x="299" y="249"/>
                    <a:pt x="299" y="271"/>
                  </a:cubicBezTo>
                  <a:cubicBezTo>
                    <a:pt x="299" y="293"/>
                    <a:pt x="277" y="304"/>
                    <a:pt x="277" y="332"/>
                  </a:cubicBezTo>
                  <a:cubicBezTo>
                    <a:pt x="277" y="343"/>
                    <a:pt x="277" y="343"/>
                    <a:pt x="277" y="343"/>
                  </a:cubicBezTo>
                  <a:cubicBezTo>
                    <a:pt x="294" y="343"/>
                    <a:pt x="294" y="343"/>
                    <a:pt x="294" y="343"/>
                  </a:cubicBezTo>
                  <a:cubicBezTo>
                    <a:pt x="310" y="343"/>
                    <a:pt x="327" y="332"/>
                    <a:pt x="327" y="315"/>
                  </a:cubicBezTo>
                  <a:cubicBezTo>
                    <a:pt x="327" y="299"/>
                    <a:pt x="321" y="282"/>
                    <a:pt x="338" y="271"/>
                  </a:cubicBezTo>
                  <a:cubicBezTo>
                    <a:pt x="366" y="249"/>
                    <a:pt x="371" y="221"/>
                    <a:pt x="410" y="216"/>
                  </a:cubicBezTo>
                  <a:cubicBezTo>
                    <a:pt x="421" y="210"/>
                    <a:pt x="432" y="216"/>
                    <a:pt x="443" y="210"/>
                  </a:cubicBezTo>
                  <a:cubicBezTo>
                    <a:pt x="449" y="210"/>
                    <a:pt x="449" y="199"/>
                    <a:pt x="460" y="194"/>
                  </a:cubicBezTo>
                  <a:cubicBezTo>
                    <a:pt x="477" y="182"/>
                    <a:pt x="488" y="188"/>
                    <a:pt x="504" y="177"/>
                  </a:cubicBezTo>
                  <a:cubicBezTo>
                    <a:pt x="526" y="166"/>
                    <a:pt x="521" y="144"/>
                    <a:pt x="521" y="122"/>
                  </a:cubicBezTo>
                  <a:cubicBezTo>
                    <a:pt x="521" y="88"/>
                    <a:pt x="488" y="88"/>
                    <a:pt x="466" y="61"/>
                  </a:cubicBezTo>
                  <a:cubicBezTo>
                    <a:pt x="443" y="33"/>
                    <a:pt x="427" y="11"/>
                    <a:pt x="388" y="11"/>
                  </a:cubicBezTo>
                  <a:cubicBezTo>
                    <a:pt x="349" y="11"/>
                    <a:pt x="349" y="11"/>
                    <a:pt x="349" y="11"/>
                  </a:cubicBezTo>
                  <a:cubicBezTo>
                    <a:pt x="333" y="11"/>
                    <a:pt x="327" y="0"/>
                    <a:pt x="310" y="0"/>
                  </a:cubicBezTo>
                  <a:cubicBezTo>
                    <a:pt x="299" y="0"/>
                    <a:pt x="299" y="11"/>
                    <a:pt x="288" y="16"/>
                  </a:cubicBezTo>
                  <a:cubicBezTo>
                    <a:pt x="277" y="22"/>
                    <a:pt x="272" y="27"/>
                    <a:pt x="255" y="33"/>
                  </a:cubicBezTo>
                  <a:cubicBezTo>
                    <a:pt x="227" y="49"/>
                    <a:pt x="211" y="38"/>
                    <a:pt x="183" y="38"/>
                  </a:cubicBezTo>
                  <a:cubicBezTo>
                    <a:pt x="166" y="38"/>
                    <a:pt x="155" y="38"/>
                    <a:pt x="133" y="38"/>
                  </a:cubicBezTo>
                  <a:cubicBezTo>
                    <a:pt x="83" y="38"/>
                    <a:pt x="83" y="38"/>
                    <a:pt x="83" y="38"/>
                  </a:cubicBezTo>
                  <a:cubicBezTo>
                    <a:pt x="78" y="38"/>
                    <a:pt x="72" y="27"/>
                    <a:pt x="61" y="27"/>
                  </a:cubicBezTo>
                  <a:cubicBezTo>
                    <a:pt x="44" y="22"/>
                    <a:pt x="28" y="22"/>
                    <a:pt x="6" y="22"/>
                  </a:cubicBezTo>
                  <a:close/>
                  <a:moveTo>
                    <a:pt x="432" y="282"/>
                  </a:moveTo>
                  <a:lnTo>
                    <a:pt x="432" y="282"/>
                  </a:lnTo>
                  <a:cubicBezTo>
                    <a:pt x="443" y="271"/>
                    <a:pt x="454" y="255"/>
                    <a:pt x="471" y="260"/>
                  </a:cubicBezTo>
                  <a:cubicBezTo>
                    <a:pt x="477" y="260"/>
                    <a:pt x="477" y="266"/>
                    <a:pt x="482" y="266"/>
                  </a:cubicBezTo>
                  <a:cubicBezTo>
                    <a:pt x="488" y="277"/>
                    <a:pt x="493" y="288"/>
                    <a:pt x="493" y="299"/>
                  </a:cubicBezTo>
                  <a:cubicBezTo>
                    <a:pt x="493" y="304"/>
                    <a:pt x="493" y="310"/>
                    <a:pt x="488" y="310"/>
                  </a:cubicBezTo>
                  <a:cubicBezTo>
                    <a:pt x="466" y="304"/>
                    <a:pt x="449" y="304"/>
                    <a:pt x="432" y="282"/>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8" name="Freeform 114"/>
            <p:cNvSpPr>
              <a:spLocks noChangeArrowheads="1"/>
            </p:cNvSpPr>
            <p:nvPr/>
          </p:nvSpPr>
          <p:spPr bwMode="auto">
            <a:xfrm>
              <a:off x="19132892" y="4541839"/>
              <a:ext cx="731789" cy="300037"/>
            </a:xfrm>
            <a:custGeom>
              <a:avLst/>
              <a:gdLst>
                <a:gd name="T0" fmla="*/ 1973 w 2035"/>
                <a:gd name="T1" fmla="*/ 55 h 832"/>
                <a:gd name="T2" fmla="*/ 2034 w 2035"/>
                <a:gd name="T3" fmla="*/ 60 h 832"/>
                <a:gd name="T4" fmla="*/ 1973 w 2035"/>
                <a:gd name="T5" fmla="*/ 55 h 832"/>
                <a:gd name="T6" fmla="*/ 1491 w 2035"/>
                <a:gd name="T7" fmla="*/ 127 h 832"/>
                <a:gd name="T8" fmla="*/ 1541 w 2035"/>
                <a:gd name="T9" fmla="*/ 177 h 832"/>
                <a:gd name="T10" fmla="*/ 1524 w 2035"/>
                <a:gd name="T11" fmla="*/ 116 h 832"/>
                <a:gd name="T12" fmla="*/ 421 w 2035"/>
                <a:gd name="T13" fmla="*/ 5 h 832"/>
                <a:gd name="T14" fmla="*/ 471 w 2035"/>
                <a:gd name="T15" fmla="*/ 11 h 832"/>
                <a:gd name="T16" fmla="*/ 538 w 2035"/>
                <a:gd name="T17" fmla="*/ 33 h 832"/>
                <a:gd name="T18" fmla="*/ 726 w 2035"/>
                <a:gd name="T19" fmla="*/ 33 h 832"/>
                <a:gd name="T20" fmla="*/ 798 w 2035"/>
                <a:gd name="T21" fmla="*/ 60 h 832"/>
                <a:gd name="T22" fmla="*/ 859 w 2035"/>
                <a:gd name="T23" fmla="*/ 66 h 832"/>
                <a:gd name="T24" fmla="*/ 931 w 2035"/>
                <a:gd name="T25" fmla="*/ 49 h 832"/>
                <a:gd name="T26" fmla="*/ 1020 w 2035"/>
                <a:gd name="T27" fmla="*/ 44 h 832"/>
                <a:gd name="T28" fmla="*/ 1164 w 2035"/>
                <a:gd name="T29" fmla="*/ 49 h 832"/>
                <a:gd name="T30" fmla="*/ 1269 w 2035"/>
                <a:gd name="T31" fmla="*/ 55 h 832"/>
                <a:gd name="T32" fmla="*/ 1397 w 2035"/>
                <a:gd name="T33" fmla="*/ 60 h 832"/>
                <a:gd name="T34" fmla="*/ 1325 w 2035"/>
                <a:gd name="T35" fmla="*/ 110 h 832"/>
                <a:gd name="T36" fmla="*/ 1247 w 2035"/>
                <a:gd name="T37" fmla="*/ 138 h 832"/>
                <a:gd name="T38" fmla="*/ 1175 w 2035"/>
                <a:gd name="T39" fmla="*/ 171 h 832"/>
                <a:gd name="T40" fmla="*/ 1059 w 2035"/>
                <a:gd name="T41" fmla="*/ 193 h 832"/>
                <a:gd name="T42" fmla="*/ 876 w 2035"/>
                <a:gd name="T43" fmla="*/ 166 h 832"/>
                <a:gd name="T44" fmla="*/ 804 w 2035"/>
                <a:gd name="T45" fmla="*/ 210 h 832"/>
                <a:gd name="T46" fmla="*/ 804 w 2035"/>
                <a:gd name="T47" fmla="*/ 299 h 832"/>
                <a:gd name="T48" fmla="*/ 848 w 2035"/>
                <a:gd name="T49" fmla="*/ 343 h 832"/>
                <a:gd name="T50" fmla="*/ 981 w 2035"/>
                <a:gd name="T51" fmla="*/ 382 h 832"/>
                <a:gd name="T52" fmla="*/ 1081 w 2035"/>
                <a:gd name="T53" fmla="*/ 421 h 832"/>
                <a:gd name="T54" fmla="*/ 1186 w 2035"/>
                <a:gd name="T55" fmla="*/ 393 h 832"/>
                <a:gd name="T56" fmla="*/ 1375 w 2035"/>
                <a:gd name="T57" fmla="*/ 360 h 832"/>
                <a:gd name="T58" fmla="*/ 1485 w 2035"/>
                <a:gd name="T59" fmla="*/ 387 h 832"/>
                <a:gd name="T60" fmla="*/ 1557 w 2035"/>
                <a:gd name="T61" fmla="*/ 465 h 832"/>
                <a:gd name="T62" fmla="*/ 1569 w 2035"/>
                <a:gd name="T63" fmla="*/ 537 h 832"/>
                <a:gd name="T64" fmla="*/ 1508 w 2035"/>
                <a:gd name="T65" fmla="*/ 676 h 832"/>
                <a:gd name="T66" fmla="*/ 1613 w 2035"/>
                <a:gd name="T67" fmla="*/ 831 h 832"/>
                <a:gd name="T68" fmla="*/ 1530 w 2035"/>
                <a:gd name="T69" fmla="*/ 798 h 832"/>
                <a:gd name="T70" fmla="*/ 1452 w 2035"/>
                <a:gd name="T71" fmla="*/ 792 h 832"/>
                <a:gd name="T72" fmla="*/ 1391 w 2035"/>
                <a:gd name="T73" fmla="*/ 786 h 832"/>
                <a:gd name="T74" fmla="*/ 1219 w 2035"/>
                <a:gd name="T75" fmla="*/ 714 h 832"/>
                <a:gd name="T76" fmla="*/ 1103 w 2035"/>
                <a:gd name="T77" fmla="*/ 665 h 832"/>
                <a:gd name="T78" fmla="*/ 976 w 2035"/>
                <a:gd name="T79" fmla="*/ 648 h 832"/>
                <a:gd name="T80" fmla="*/ 865 w 2035"/>
                <a:gd name="T81" fmla="*/ 687 h 832"/>
                <a:gd name="T82" fmla="*/ 732 w 2035"/>
                <a:gd name="T83" fmla="*/ 681 h 832"/>
                <a:gd name="T84" fmla="*/ 621 w 2035"/>
                <a:gd name="T85" fmla="*/ 653 h 832"/>
                <a:gd name="T86" fmla="*/ 521 w 2035"/>
                <a:gd name="T87" fmla="*/ 642 h 832"/>
                <a:gd name="T88" fmla="*/ 455 w 2035"/>
                <a:gd name="T89" fmla="*/ 631 h 832"/>
                <a:gd name="T90" fmla="*/ 405 w 2035"/>
                <a:gd name="T91" fmla="*/ 670 h 832"/>
                <a:gd name="T92" fmla="*/ 344 w 2035"/>
                <a:gd name="T93" fmla="*/ 653 h 832"/>
                <a:gd name="T94" fmla="*/ 255 w 2035"/>
                <a:gd name="T95" fmla="*/ 631 h 832"/>
                <a:gd name="T96" fmla="*/ 128 w 2035"/>
                <a:gd name="T97" fmla="*/ 609 h 832"/>
                <a:gd name="T98" fmla="*/ 22 w 2035"/>
                <a:gd name="T99" fmla="*/ 592 h 832"/>
                <a:gd name="T100" fmla="*/ 0 w 2035"/>
                <a:gd name="T101" fmla="*/ 587 h 832"/>
                <a:gd name="T102" fmla="*/ 0 w 2035"/>
                <a:gd name="T103" fmla="*/ 532 h 832"/>
                <a:gd name="T104" fmla="*/ 139 w 2035"/>
                <a:gd name="T105" fmla="*/ 509 h 832"/>
                <a:gd name="T106" fmla="*/ 222 w 2035"/>
                <a:gd name="T107" fmla="*/ 410 h 832"/>
                <a:gd name="T108" fmla="*/ 211 w 2035"/>
                <a:gd name="T109" fmla="*/ 254 h 832"/>
                <a:gd name="T110" fmla="*/ 255 w 2035"/>
                <a:gd name="T111" fmla="*/ 144 h 832"/>
                <a:gd name="T112" fmla="*/ 377 w 2035"/>
                <a:gd name="T113" fmla="*/ 49 h 8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35" h="832">
                  <a:moveTo>
                    <a:pt x="1973" y="55"/>
                  </a:moveTo>
                  <a:lnTo>
                    <a:pt x="1973" y="55"/>
                  </a:lnTo>
                  <a:cubicBezTo>
                    <a:pt x="1995" y="55"/>
                    <a:pt x="2006" y="72"/>
                    <a:pt x="2029" y="72"/>
                  </a:cubicBezTo>
                  <a:cubicBezTo>
                    <a:pt x="2034" y="66"/>
                    <a:pt x="2034" y="66"/>
                    <a:pt x="2034" y="60"/>
                  </a:cubicBezTo>
                  <a:cubicBezTo>
                    <a:pt x="2034" y="27"/>
                    <a:pt x="1995" y="22"/>
                    <a:pt x="1962" y="22"/>
                  </a:cubicBezTo>
                  <a:cubicBezTo>
                    <a:pt x="1879" y="22"/>
                    <a:pt x="1868" y="55"/>
                    <a:pt x="1973" y="55"/>
                  </a:cubicBezTo>
                  <a:close/>
                  <a:moveTo>
                    <a:pt x="1491" y="127"/>
                  </a:moveTo>
                  <a:lnTo>
                    <a:pt x="1491" y="127"/>
                  </a:lnTo>
                  <a:cubicBezTo>
                    <a:pt x="1502" y="149"/>
                    <a:pt x="1513" y="155"/>
                    <a:pt x="1524" y="177"/>
                  </a:cubicBezTo>
                  <a:cubicBezTo>
                    <a:pt x="1541" y="177"/>
                    <a:pt x="1541" y="177"/>
                    <a:pt x="1541" y="177"/>
                  </a:cubicBezTo>
                  <a:cubicBezTo>
                    <a:pt x="1541" y="133"/>
                    <a:pt x="1541" y="133"/>
                    <a:pt x="1541" y="133"/>
                  </a:cubicBezTo>
                  <a:cubicBezTo>
                    <a:pt x="1535" y="127"/>
                    <a:pt x="1535" y="116"/>
                    <a:pt x="1524" y="116"/>
                  </a:cubicBezTo>
                  <a:cubicBezTo>
                    <a:pt x="1508" y="116"/>
                    <a:pt x="1502" y="121"/>
                    <a:pt x="1491" y="127"/>
                  </a:cubicBezTo>
                  <a:close/>
                  <a:moveTo>
                    <a:pt x="421" y="5"/>
                  </a:moveTo>
                  <a:lnTo>
                    <a:pt x="421" y="5"/>
                  </a:lnTo>
                  <a:cubicBezTo>
                    <a:pt x="438" y="11"/>
                    <a:pt x="455" y="11"/>
                    <a:pt x="471" y="11"/>
                  </a:cubicBezTo>
                  <a:cubicBezTo>
                    <a:pt x="488" y="11"/>
                    <a:pt x="493" y="0"/>
                    <a:pt x="505" y="0"/>
                  </a:cubicBezTo>
                  <a:cubicBezTo>
                    <a:pt x="521" y="0"/>
                    <a:pt x="521" y="22"/>
                    <a:pt x="538" y="33"/>
                  </a:cubicBezTo>
                  <a:cubicBezTo>
                    <a:pt x="560" y="49"/>
                    <a:pt x="582" y="44"/>
                    <a:pt x="610" y="44"/>
                  </a:cubicBezTo>
                  <a:cubicBezTo>
                    <a:pt x="654" y="44"/>
                    <a:pt x="682" y="33"/>
                    <a:pt x="726" y="33"/>
                  </a:cubicBezTo>
                  <a:cubicBezTo>
                    <a:pt x="743" y="33"/>
                    <a:pt x="754" y="44"/>
                    <a:pt x="771" y="49"/>
                  </a:cubicBezTo>
                  <a:cubicBezTo>
                    <a:pt x="782" y="49"/>
                    <a:pt x="793" y="49"/>
                    <a:pt x="798" y="60"/>
                  </a:cubicBezTo>
                  <a:cubicBezTo>
                    <a:pt x="810" y="72"/>
                    <a:pt x="810" y="94"/>
                    <a:pt x="832" y="94"/>
                  </a:cubicBezTo>
                  <a:cubicBezTo>
                    <a:pt x="848" y="94"/>
                    <a:pt x="848" y="77"/>
                    <a:pt x="859" y="66"/>
                  </a:cubicBezTo>
                  <a:cubicBezTo>
                    <a:pt x="870" y="55"/>
                    <a:pt x="881" y="49"/>
                    <a:pt x="898" y="49"/>
                  </a:cubicBezTo>
                  <a:cubicBezTo>
                    <a:pt x="931" y="49"/>
                    <a:pt x="931" y="49"/>
                    <a:pt x="931" y="49"/>
                  </a:cubicBezTo>
                  <a:cubicBezTo>
                    <a:pt x="953" y="49"/>
                    <a:pt x="965" y="44"/>
                    <a:pt x="987" y="44"/>
                  </a:cubicBezTo>
                  <a:cubicBezTo>
                    <a:pt x="1020" y="44"/>
                    <a:pt x="1020" y="44"/>
                    <a:pt x="1020" y="44"/>
                  </a:cubicBezTo>
                  <a:cubicBezTo>
                    <a:pt x="1037" y="44"/>
                    <a:pt x="1042" y="49"/>
                    <a:pt x="1059" y="49"/>
                  </a:cubicBezTo>
                  <a:cubicBezTo>
                    <a:pt x="1164" y="49"/>
                    <a:pt x="1164" y="49"/>
                    <a:pt x="1164" y="49"/>
                  </a:cubicBezTo>
                  <a:cubicBezTo>
                    <a:pt x="1181" y="49"/>
                    <a:pt x="1186" y="55"/>
                    <a:pt x="1203" y="55"/>
                  </a:cubicBezTo>
                  <a:cubicBezTo>
                    <a:pt x="1231" y="55"/>
                    <a:pt x="1242" y="55"/>
                    <a:pt x="1269" y="55"/>
                  </a:cubicBezTo>
                  <a:cubicBezTo>
                    <a:pt x="1297" y="44"/>
                    <a:pt x="1314" y="33"/>
                    <a:pt x="1347" y="33"/>
                  </a:cubicBezTo>
                  <a:cubicBezTo>
                    <a:pt x="1369" y="33"/>
                    <a:pt x="1380" y="49"/>
                    <a:pt x="1397" y="60"/>
                  </a:cubicBezTo>
                  <a:cubicBezTo>
                    <a:pt x="1430" y="88"/>
                    <a:pt x="1419" y="77"/>
                    <a:pt x="1380" y="99"/>
                  </a:cubicBezTo>
                  <a:cubicBezTo>
                    <a:pt x="1358" y="105"/>
                    <a:pt x="1347" y="110"/>
                    <a:pt x="1325" y="110"/>
                  </a:cubicBezTo>
                  <a:cubicBezTo>
                    <a:pt x="1325" y="127"/>
                    <a:pt x="1330" y="149"/>
                    <a:pt x="1319" y="149"/>
                  </a:cubicBezTo>
                  <a:cubicBezTo>
                    <a:pt x="1291" y="149"/>
                    <a:pt x="1275" y="138"/>
                    <a:pt x="1247" y="138"/>
                  </a:cubicBezTo>
                  <a:cubicBezTo>
                    <a:pt x="1231" y="138"/>
                    <a:pt x="1214" y="149"/>
                    <a:pt x="1208" y="171"/>
                  </a:cubicBezTo>
                  <a:cubicBezTo>
                    <a:pt x="1175" y="171"/>
                    <a:pt x="1175" y="171"/>
                    <a:pt x="1175" y="171"/>
                  </a:cubicBezTo>
                  <a:cubicBezTo>
                    <a:pt x="1175" y="177"/>
                    <a:pt x="1175" y="182"/>
                    <a:pt x="1175" y="193"/>
                  </a:cubicBezTo>
                  <a:cubicBezTo>
                    <a:pt x="1059" y="193"/>
                    <a:pt x="1059" y="193"/>
                    <a:pt x="1059" y="193"/>
                  </a:cubicBezTo>
                  <a:cubicBezTo>
                    <a:pt x="1048" y="193"/>
                    <a:pt x="1037" y="188"/>
                    <a:pt x="1025" y="182"/>
                  </a:cubicBezTo>
                  <a:cubicBezTo>
                    <a:pt x="965" y="171"/>
                    <a:pt x="931" y="166"/>
                    <a:pt x="876" y="166"/>
                  </a:cubicBezTo>
                  <a:cubicBezTo>
                    <a:pt x="848" y="166"/>
                    <a:pt x="826" y="166"/>
                    <a:pt x="815" y="188"/>
                  </a:cubicBezTo>
                  <a:cubicBezTo>
                    <a:pt x="815" y="199"/>
                    <a:pt x="815" y="205"/>
                    <a:pt x="804" y="210"/>
                  </a:cubicBezTo>
                  <a:cubicBezTo>
                    <a:pt x="776" y="232"/>
                    <a:pt x="759" y="243"/>
                    <a:pt x="743" y="271"/>
                  </a:cubicBezTo>
                  <a:cubicBezTo>
                    <a:pt x="765" y="288"/>
                    <a:pt x="782" y="282"/>
                    <a:pt x="804" y="299"/>
                  </a:cubicBezTo>
                  <a:cubicBezTo>
                    <a:pt x="815" y="310"/>
                    <a:pt x="826" y="315"/>
                    <a:pt x="832" y="326"/>
                  </a:cubicBezTo>
                  <a:cubicBezTo>
                    <a:pt x="843" y="332"/>
                    <a:pt x="843" y="343"/>
                    <a:pt x="848" y="343"/>
                  </a:cubicBezTo>
                  <a:cubicBezTo>
                    <a:pt x="876" y="354"/>
                    <a:pt x="887" y="349"/>
                    <a:pt x="915" y="354"/>
                  </a:cubicBezTo>
                  <a:cubicBezTo>
                    <a:pt x="943" y="360"/>
                    <a:pt x="953" y="376"/>
                    <a:pt x="981" y="382"/>
                  </a:cubicBezTo>
                  <a:cubicBezTo>
                    <a:pt x="998" y="393"/>
                    <a:pt x="1014" y="393"/>
                    <a:pt x="1031" y="399"/>
                  </a:cubicBezTo>
                  <a:cubicBezTo>
                    <a:pt x="1053" y="404"/>
                    <a:pt x="1059" y="421"/>
                    <a:pt x="1081" y="421"/>
                  </a:cubicBezTo>
                  <a:cubicBezTo>
                    <a:pt x="1103" y="421"/>
                    <a:pt x="1109" y="404"/>
                    <a:pt x="1131" y="399"/>
                  </a:cubicBezTo>
                  <a:cubicBezTo>
                    <a:pt x="1147" y="393"/>
                    <a:pt x="1164" y="393"/>
                    <a:pt x="1186" y="393"/>
                  </a:cubicBezTo>
                  <a:cubicBezTo>
                    <a:pt x="1231" y="393"/>
                    <a:pt x="1258" y="387"/>
                    <a:pt x="1303" y="387"/>
                  </a:cubicBezTo>
                  <a:cubicBezTo>
                    <a:pt x="1330" y="387"/>
                    <a:pt x="1341" y="360"/>
                    <a:pt x="1375" y="360"/>
                  </a:cubicBezTo>
                  <a:cubicBezTo>
                    <a:pt x="1397" y="360"/>
                    <a:pt x="1402" y="387"/>
                    <a:pt x="1419" y="387"/>
                  </a:cubicBezTo>
                  <a:cubicBezTo>
                    <a:pt x="1485" y="387"/>
                    <a:pt x="1485" y="387"/>
                    <a:pt x="1485" y="387"/>
                  </a:cubicBezTo>
                  <a:cubicBezTo>
                    <a:pt x="1502" y="387"/>
                    <a:pt x="1508" y="404"/>
                    <a:pt x="1519" y="415"/>
                  </a:cubicBezTo>
                  <a:cubicBezTo>
                    <a:pt x="1535" y="432"/>
                    <a:pt x="1557" y="443"/>
                    <a:pt x="1557" y="465"/>
                  </a:cubicBezTo>
                  <a:cubicBezTo>
                    <a:pt x="1557" y="476"/>
                    <a:pt x="1557" y="482"/>
                    <a:pt x="1557" y="487"/>
                  </a:cubicBezTo>
                  <a:cubicBezTo>
                    <a:pt x="1557" y="509"/>
                    <a:pt x="1569" y="515"/>
                    <a:pt x="1569" y="537"/>
                  </a:cubicBezTo>
                  <a:cubicBezTo>
                    <a:pt x="1569" y="554"/>
                    <a:pt x="1557" y="565"/>
                    <a:pt x="1546" y="576"/>
                  </a:cubicBezTo>
                  <a:cubicBezTo>
                    <a:pt x="1519" y="609"/>
                    <a:pt x="1508" y="631"/>
                    <a:pt x="1508" y="676"/>
                  </a:cubicBezTo>
                  <a:cubicBezTo>
                    <a:pt x="1508" y="703"/>
                    <a:pt x="1541" y="742"/>
                    <a:pt x="1557" y="764"/>
                  </a:cubicBezTo>
                  <a:cubicBezTo>
                    <a:pt x="1557" y="764"/>
                    <a:pt x="1646" y="831"/>
                    <a:pt x="1613" y="831"/>
                  </a:cubicBezTo>
                  <a:cubicBezTo>
                    <a:pt x="1585" y="831"/>
                    <a:pt x="1569" y="831"/>
                    <a:pt x="1541" y="825"/>
                  </a:cubicBezTo>
                  <a:cubicBezTo>
                    <a:pt x="1530" y="825"/>
                    <a:pt x="1541" y="809"/>
                    <a:pt x="1530" y="798"/>
                  </a:cubicBezTo>
                  <a:cubicBezTo>
                    <a:pt x="1519" y="786"/>
                    <a:pt x="1502" y="781"/>
                    <a:pt x="1485" y="781"/>
                  </a:cubicBezTo>
                  <a:cubicBezTo>
                    <a:pt x="1469" y="781"/>
                    <a:pt x="1463" y="792"/>
                    <a:pt x="1452" y="792"/>
                  </a:cubicBezTo>
                  <a:cubicBezTo>
                    <a:pt x="1413" y="792"/>
                    <a:pt x="1413" y="792"/>
                    <a:pt x="1413" y="792"/>
                  </a:cubicBezTo>
                  <a:cubicBezTo>
                    <a:pt x="1408" y="792"/>
                    <a:pt x="1402" y="786"/>
                    <a:pt x="1391" y="786"/>
                  </a:cubicBezTo>
                  <a:cubicBezTo>
                    <a:pt x="1358" y="748"/>
                    <a:pt x="1319" y="748"/>
                    <a:pt x="1269" y="737"/>
                  </a:cubicBezTo>
                  <a:cubicBezTo>
                    <a:pt x="1247" y="737"/>
                    <a:pt x="1236" y="720"/>
                    <a:pt x="1219" y="714"/>
                  </a:cubicBezTo>
                  <a:cubicBezTo>
                    <a:pt x="1181" y="709"/>
                    <a:pt x="1158" y="692"/>
                    <a:pt x="1120" y="681"/>
                  </a:cubicBezTo>
                  <a:cubicBezTo>
                    <a:pt x="1109" y="681"/>
                    <a:pt x="1109" y="670"/>
                    <a:pt x="1103" y="665"/>
                  </a:cubicBezTo>
                  <a:cubicBezTo>
                    <a:pt x="1081" y="648"/>
                    <a:pt x="1064" y="637"/>
                    <a:pt x="1037" y="637"/>
                  </a:cubicBezTo>
                  <a:cubicBezTo>
                    <a:pt x="1014" y="637"/>
                    <a:pt x="998" y="648"/>
                    <a:pt x="976" y="648"/>
                  </a:cubicBezTo>
                  <a:cubicBezTo>
                    <a:pt x="943" y="653"/>
                    <a:pt x="920" y="659"/>
                    <a:pt x="904" y="687"/>
                  </a:cubicBezTo>
                  <a:cubicBezTo>
                    <a:pt x="865" y="687"/>
                    <a:pt x="865" y="687"/>
                    <a:pt x="865" y="687"/>
                  </a:cubicBezTo>
                  <a:cubicBezTo>
                    <a:pt x="848" y="687"/>
                    <a:pt x="837" y="698"/>
                    <a:pt x="815" y="698"/>
                  </a:cubicBezTo>
                  <a:cubicBezTo>
                    <a:pt x="782" y="698"/>
                    <a:pt x="765" y="687"/>
                    <a:pt x="732" y="681"/>
                  </a:cubicBezTo>
                  <a:cubicBezTo>
                    <a:pt x="704" y="676"/>
                    <a:pt x="687" y="681"/>
                    <a:pt x="665" y="670"/>
                  </a:cubicBezTo>
                  <a:cubicBezTo>
                    <a:pt x="649" y="659"/>
                    <a:pt x="638" y="653"/>
                    <a:pt x="621" y="653"/>
                  </a:cubicBezTo>
                  <a:cubicBezTo>
                    <a:pt x="582" y="653"/>
                    <a:pt x="582" y="653"/>
                    <a:pt x="582" y="653"/>
                  </a:cubicBezTo>
                  <a:cubicBezTo>
                    <a:pt x="554" y="653"/>
                    <a:pt x="544" y="642"/>
                    <a:pt x="521" y="642"/>
                  </a:cubicBezTo>
                  <a:cubicBezTo>
                    <a:pt x="516" y="642"/>
                    <a:pt x="510" y="648"/>
                    <a:pt x="505" y="648"/>
                  </a:cubicBezTo>
                  <a:cubicBezTo>
                    <a:pt x="488" y="648"/>
                    <a:pt x="477" y="631"/>
                    <a:pt x="455" y="631"/>
                  </a:cubicBezTo>
                  <a:cubicBezTo>
                    <a:pt x="449" y="631"/>
                    <a:pt x="449" y="637"/>
                    <a:pt x="438" y="642"/>
                  </a:cubicBezTo>
                  <a:cubicBezTo>
                    <a:pt x="421" y="648"/>
                    <a:pt x="405" y="653"/>
                    <a:pt x="405" y="670"/>
                  </a:cubicBezTo>
                  <a:cubicBezTo>
                    <a:pt x="388" y="670"/>
                    <a:pt x="388" y="670"/>
                    <a:pt x="388" y="670"/>
                  </a:cubicBezTo>
                  <a:cubicBezTo>
                    <a:pt x="372" y="670"/>
                    <a:pt x="366" y="653"/>
                    <a:pt x="344" y="653"/>
                  </a:cubicBezTo>
                  <a:cubicBezTo>
                    <a:pt x="338" y="653"/>
                    <a:pt x="338" y="653"/>
                    <a:pt x="327" y="653"/>
                  </a:cubicBezTo>
                  <a:cubicBezTo>
                    <a:pt x="300" y="653"/>
                    <a:pt x="283" y="631"/>
                    <a:pt x="255" y="631"/>
                  </a:cubicBezTo>
                  <a:cubicBezTo>
                    <a:pt x="222" y="631"/>
                    <a:pt x="205" y="631"/>
                    <a:pt x="178" y="631"/>
                  </a:cubicBezTo>
                  <a:cubicBezTo>
                    <a:pt x="155" y="631"/>
                    <a:pt x="150" y="615"/>
                    <a:pt x="128" y="609"/>
                  </a:cubicBezTo>
                  <a:cubicBezTo>
                    <a:pt x="128" y="615"/>
                    <a:pt x="128" y="626"/>
                    <a:pt x="122" y="626"/>
                  </a:cubicBezTo>
                  <a:cubicBezTo>
                    <a:pt x="83" y="626"/>
                    <a:pt x="61" y="604"/>
                    <a:pt x="22" y="592"/>
                  </a:cubicBezTo>
                  <a:cubicBezTo>
                    <a:pt x="17" y="592"/>
                    <a:pt x="12" y="587"/>
                    <a:pt x="0" y="587"/>
                  </a:cubicBezTo>
                  <a:lnTo>
                    <a:pt x="0" y="587"/>
                  </a:lnTo>
                  <a:cubicBezTo>
                    <a:pt x="0" y="565"/>
                    <a:pt x="12" y="554"/>
                    <a:pt x="0" y="532"/>
                  </a:cubicBezTo>
                  <a:lnTo>
                    <a:pt x="0" y="532"/>
                  </a:lnTo>
                  <a:cubicBezTo>
                    <a:pt x="17" y="537"/>
                    <a:pt x="22" y="548"/>
                    <a:pt x="39" y="548"/>
                  </a:cubicBezTo>
                  <a:cubicBezTo>
                    <a:pt x="83" y="548"/>
                    <a:pt x="106" y="537"/>
                    <a:pt x="139" y="509"/>
                  </a:cubicBezTo>
                  <a:cubicBezTo>
                    <a:pt x="161" y="498"/>
                    <a:pt x="167" y="482"/>
                    <a:pt x="183" y="465"/>
                  </a:cubicBezTo>
                  <a:cubicBezTo>
                    <a:pt x="194" y="443"/>
                    <a:pt x="222" y="437"/>
                    <a:pt x="222" y="410"/>
                  </a:cubicBezTo>
                  <a:cubicBezTo>
                    <a:pt x="222" y="399"/>
                    <a:pt x="211" y="387"/>
                    <a:pt x="211" y="371"/>
                  </a:cubicBezTo>
                  <a:cubicBezTo>
                    <a:pt x="211" y="254"/>
                    <a:pt x="211" y="254"/>
                    <a:pt x="211" y="254"/>
                  </a:cubicBezTo>
                  <a:cubicBezTo>
                    <a:pt x="211" y="227"/>
                    <a:pt x="200" y="216"/>
                    <a:pt x="200" y="188"/>
                  </a:cubicBezTo>
                  <a:cubicBezTo>
                    <a:pt x="200" y="160"/>
                    <a:pt x="227" y="144"/>
                    <a:pt x="255" y="144"/>
                  </a:cubicBezTo>
                  <a:cubicBezTo>
                    <a:pt x="283" y="144"/>
                    <a:pt x="300" y="144"/>
                    <a:pt x="322" y="144"/>
                  </a:cubicBezTo>
                  <a:cubicBezTo>
                    <a:pt x="366" y="144"/>
                    <a:pt x="372" y="94"/>
                    <a:pt x="377" y="49"/>
                  </a:cubicBezTo>
                  <a:cubicBezTo>
                    <a:pt x="383" y="27"/>
                    <a:pt x="405" y="22"/>
                    <a:pt x="421" y="5"/>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79" name="Freeform 115"/>
            <p:cNvSpPr>
              <a:spLocks noChangeArrowheads="1"/>
            </p:cNvSpPr>
            <p:nvPr/>
          </p:nvSpPr>
          <p:spPr bwMode="auto">
            <a:xfrm>
              <a:off x="19023361" y="4673601"/>
              <a:ext cx="114293" cy="80963"/>
            </a:xfrm>
            <a:custGeom>
              <a:avLst/>
              <a:gdLst>
                <a:gd name="T0" fmla="*/ 0 w 318"/>
                <a:gd name="T1" fmla="*/ 106 h 223"/>
                <a:gd name="T2" fmla="*/ 0 w 318"/>
                <a:gd name="T3" fmla="*/ 106 h 223"/>
                <a:gd name="T4" fmla="*/ 34 w 318"/>
                <a:gd name="T5" fmla="*/ 39 h 223"/>
                <a:gd name="T6" fmla="*/ 78 w 318"/>
                <a:gd name="T7" fmla="*/ 22 h 223"/>
                <a:gd name="T8" fmla="*/ 145 w 318"/>
                <a:gd name="T9" fmla="*/ 0 h 223"/>
                <a:gd name="T10" fmla="*/ 161 w 318"/>
                <a:gd name="T11" fmla="*/ 17 h 223"/>
                <a:gd name="T12" fmla="*/ 228 w 318"/>
                <a:gd name="T13" fmla="*/ 67 h 223"/>
                <a:gd name="T14" fmla="*/ 283 w 318"/>
                <a:gd name="T15" fmla="*/ 100 h 223"/>
                <a:gd name="T16" fmla="*/ 305 w 318"/>
                <a:gd name="T17" fmla="*/ 128 h 223"/>
                <a:gd name="T18" fmla="*/ 305 w 318"/>
                <a:gd name="T19" fmla="*/ 167 h 223"/>
                <a:gd name="T20" fmla="*/ 305 w 318"/>
                <a:gd name="T21" fmla="*/ 167 h 223"/>
                <a:gd name="T22" fmla="*/ 305 w 318"/>
                <a:gd name="T23" fmla="*/ 222 h 223"/>
                <a:gd name="T24" fmla="*/ 305 w 318"/>
                <a:gd name="T25" fmla="*/ 222 h 223"/>
                <a:gd name="T26" fmla="*/ 272 w 318"/>
                <a:gd name="T27" fmla="*/ 216 h 223"/>
                <a:gd name="T28" fmla="*/ 194 w 318"/>
                <a:gd name="T29" fmla="*/ 194 h 223"/>
                <a:gd name="T30" fmla="*/ 95 w 318"/>
                <a:gd name="T31" fmla="*/ 172 h 223"/>
                <a:gd name="T32" fmla="*/ 0 w 318"/>
                <a:gd name="T33" fmla="*/ 10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18" h="223">
                  <a:moveTo>
                    <a:pt x="0" y="106"/>
                  </a:moveTo>
                  <a:lnTo>
                    <a:pt x="0" y="106"/>
                  </a:lnTo>
                  <a:cubicBezTo>
                    <a:pt x="23" y="83"/>
                    <a:pt x="17" y="61"/>
                    <a:pt x="34" y="39"/>
                  </a:cubicBezTo>
                  <a:cubicBezTo>
                    <a:pt x="45" y="22"/>
                    <a:pt x="67" y="34"/>
                    <a:pt x="78" y="22"/>
                  </a:cubicBezTo>
                  <a:cubicBezTo>
                    <a:pt x="100" y="11"/>
                    <a:pt x="117" y="0"/>
                    <a:pt x="145" y="0"/>
                  </a:cubicBezTo>
                  <a:cubicBezTo>
                    <a:pt x="150" y="6"/>
                    <a:pt x="156" y="11"/>
                    <a:pt x="161" y="17"/>
                  </a:cubicBezTo>
                  <a:cubicBezTo>
                    <a:pt x="189" y="39"/>
                    <a:pt x="200" y="50"/>
                    <a:pt x="228" y="67"/>
                  </a:cubicBezTo>
                  <a:cubicBezTo>
                    <a:pt x="250" y="78"/>
                    <a:pt x="261" y="83"/>
                    <a:pt x="283" y="100"/>
                  </a:cubicBezTo>
                  <a:cubicBezTo>
                    <a:pt x="294" y="106"/>
                    <a:pt x="305" y="111"/>
                    <a:pt x="305" y="128"/>
                  </a:cubicBezTo>
                  <a:cubicBezTo>
                    <a:pt x="305" y="167"/>
                    <a:pt x="305" y="167"/>
                    <a:pt x="305" y="167"/>
                  </a:cubicBezTo>
                  <a:lnTo>
                    <a:pt x="305" y="167"/>
                  </a:lnTo>
                  <a:cubicBezTo>
                    <a:pt x="317" y="189"/>
                    <a:pt x="305" y="200"/>
                    <a:pt x="305" y="222"/>
                  </a:cubicBezTo>
                  <a:lnTo>
                    <a:pt x="305" y="222"/>
                  </a:lnTo>
                  <a:cubicBezTo>
                    <a:pt x="294" y="222"/>
                    <a:pt x="283" y="222"/>
                    <a:pt x="272" y="216"/>
                  </a:cubicBezTo>
                  <a:cubicBezTo>
                    <a:pt x="239" y="205"/>
                    <a:pt x="228" y="200"/>
                    <a:pt x="194" y="194"/>
                  </a:cubicBezTo>
                  <a:cubicBezTo>
                    <a:pt x="156" y="189"/>
                    <a:pt x="128" y="194"/>
                    <a:pt x="95" y="172"/>
                  </a:cubicBezTo>
                  <a:cubicBezTo>
                    <a:pt x="61" y="144"/>
                    <a:pt x="39" y="122"/>
                    <a:pt x="0" y="10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0" name="Freeform 116"/>
            <p:cNvSpPr>
              <a:spLocks noChangeArrowheads="1"/>
            </p:cNvSpPr>
            <p:nvPr/>
          </p:nvSpPr>
          <p:spPr bwMode="auto">
            <a:xfrm>
              <a:off x="18812238" y="4486275"/>
              <a:ext cx="473044" cy="254000"/>
            </a:xfrm>
            <a:custGeom>
              <a:avLst/>
              <a:gdLst>
                <a:gd name="T0" fmla="*/ 1313 w 1314"/>
                <a:gd name="T1" fmla="*/ 161 h 705"/>
                <a:gd name="T2" fmla="*/ 1214 w 1314"/>
                <a:gd name="T3" fmla="*/ 300 h 705"/>
                <a:gd name="T4" fmla="*/ 1092 w 1314"/>
                <a:gd name="T5" fmla="*/ 344 h 705"/>
                <a:gd name="T6" fmla="*/ 1103 w 1314"/>
                <a:gd name="T7" fmla="*/ 527 h 705"/>
                <a:gd name="T8" fmla="*/ 1075 w 1314"/>
                <a:gd name="T9" fmla="*/ 621 h 705"/>
                <a:gd name="T10" fmla="*/ 931 w 1314"/>
                <a:gd name="T11" fmla="*/ 704 h 705"/>
                <a:gd name="T12" fmla="*/ 892 w 1314"/>
                <a:gd name="T13" fmla="*/ 688 h 705"/>
                <a:gd name="T14" fmla="*/ 870 w 1314"/>
                <a:gd name="T15" fmla="*/ 621 h 705"/>
                <a:gd name="T16" fmla="*/ 748 w 1314"/>
                <a:gd name="T17" fmla="*/ 538 h 705"/>
                <a:gd name="T18" fmla="*/ 665 w 1314"/>
                <a:gd name="T19" fmla="*/ 543 h 705"/>
                <a:gd name="T20" fmla="*/ 587 w 1314"/>
                <a:gd name="T21" fmla="*/ 627 h 705"/>
                <a:gd name="T22" fmla="*/ 543 w 1314"/>
                <a:gd name="T23" fmla="*/ 610 h 705"/>
                <a:gd name="T24" fmla="*/ 388 w 1314"/>
                <a:gd name="T25" fmla="*/ 577 h 705"/>
                <a:gd name="T26" fmla="*/ 321 w 1314"/>
                <a:gd name="T27" fmla="*/ 582 h 705"/>
                <a:gd name="T28" fmla="*/ 183 w 1314"/>
                <a:gd name="T29" fmla="*/ 543 h 705"/>
                <a:gd name="T30" fmla="*/ 89 w 1314"/>
                <a:gd name="T31" fmla="*/ 538 h 705"/>
                <a:gd name="T32" fmla="*/ 67 w 1314"/>
                <a:gd name="T33" fmla="*/ 521 h 705"/>
                <a:gd name="T34" fmla="*/ 0 w 1314"/>
                <a:gd name="T35" fmla="*/ 399 h 705"/>
                <a:gd name="T36" fmla="*/ 100 w 1314"/>
                <a:gd name="T37" fmla="*/ 322 h 705"/>
                <a:gd name="T38" fmla="*/ 122 w 1314"/>
                <a:gd name="T39" fmla="*/ 228 h 705"/>
                <a:gd name="T40" fmla="*/ 139 w 1314"/>
                <a:gd name="T41" fmla="*/ 167 h 705"/>
                <a:gd name="T42" fmla="*/ 177 w 1314"/>
                <a:gd name="T43" fmla="*/ 183 h 705"/>
                <a:gd name="T44" fmla="*/ 305 w 1314"/>
                <a:gd name="T45" fmla="*/ 194 h 705"/>
                <a:gd name="T46" fmla="*/ 471 w 1314"/>
                <a:gd name="T47" fmla="*/ 189 h 705"/>
                <a:gd name="T48" fmla="*/ 599 w 1314"/>
                <a:gd name="T49" fmla="*/ 211 h 705"/>
                <a:gd name="T50" fmla="*/ 704 w 1314"/>
                <a:gd name="T51" fmla="*/ 222 h 705"/>
                <a:gd name="T52" fmla="*/ 837 w 1314"/>
                <a:gd name="T53" fmla="*/ 128 h 705"/>
                <a:gd name="T54" fmla="*/ 898 w 1314"/>
                <a:gd name="T55" fmla="*/ 28 h 705"/>
                <a:gd name="T56" fmla="*/ 1031 w 1314"/>
                <a:gd name="T57" fmla="*/ 61 h 705"/>
                <a:gd name="T58" fmla="*/ 1131 w 1314"/>
                <a:gd name="T59" fmla="*/ 133 h 705"/>
                <a:gd name="T60" fmla="*/ 1219 w 1314"/>
                <a:gd name="T61" fmla="*/ 106 h 705"/>
                <a:gd name="T62" fmla="*/ 1313 w 1314"/>
                <a:gd name="T63" fmla="*/ 161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314" h="705">
                  <a:moveTo>
                    <a:pt x="1313" y="161"/>
                  </a:moveTo>
                  <a:lnTo>
                    <a:pt x="1313" y="161"/>
                  </a:lnTo>
                  <a:cubicBezTo>
                    <a:pt x="1297" y="178"/>
                    <a:pt x="1275" y="183"/>
                    <a:pt x="1269" y="205"/>
                  </a:cubicBezTo>
                  <a:cubicBezTo>
                    <a:pt x="1264" y="250"/>
                    <a:pt x="1258" y="300"/>
                    <a:pt x="1214" y="300"/>
                  </a:cubicBezTo>
                  <a:cubicBezTo>
                    <a:pt x="1192" y="300"/>
                    <a:pt x="1175" y="300"/>
                    <a:pt x="1147" y="300"/>
                  </a:cubicBezTo>
                  <a:cubicBezTo>
                    <a:pt x="1119" y="300"/>
                    <a:pt x="1092" y="316"/>
                    <a:pt x="1092" y="344"/>
                  </a:cubicBezTo>
                  <a:cubicBezTo>
                    <a:pt x="1092" y="372"/>
                    <a:pt x="1103" y="383"/>
                    <a:pt x="1103" y="410"/>
                  </a:cubicBezTo>
                  <a:cubicBezTo>
                    <a:pt x="1103" y="527"/>
                    <a:pt x="1103" y="527"/>
                    <a:pt x="1103" y="527"/>
                  </a:cubicBezTo>
                  <a:cubicBezTo>
                    <a:pt x="1103" y="543"/>
                    <a:pt x="1114" y="555"/>
                    <a:pt x="1114" y="566"/>
                  </a:cubicBezTo>
                  <a:cubicBezTo>
                    <a:pt x="1114" y="593"/>
                    <a:pt x="1086" y="599"/>
                    <a:pt x="1075" y="621"/>
                  </a:cubicBezTo>
                  <a:cubicBezTo>
                    <a:pt x="1059" y="638"/>
                    <a:pt x="1053" y="654"/>
                    <a:pt x="1031" y="665"/>
                  </a:cubicBezTo>
                  <a:cubicBezTo>
                    <a:pt x="998" y="693"/>
                    <a:pt x="975" y="704"/>
                    <a:pt x="931" y="704"/>
                  </a:cubicBezTo>
                  <a:cubicBezTo>
                    <a:pt x="914" y="704"/>
                    <a:pt x="909" y="693"/>
                    <a:pt x="892" y="688"/>
                  </a:cubicBezTo>
                  <a:lnTo>
                    <a:pt x="892" y="688"/>
                  </a:lnTo>
                  <a:cubicBezTo>
                    <a:pt x="892" y="649"/>
                    <a:pt x="892" y="649"/>
                    <a:pt x="892" y="649"/>
                  </a:cubicBezTo>
                  <a:cubicBezTo>
                    <a:pt x="892" y="632"/>
                    <a:pt x="881" y="627"/>
                    <a:pt x="870" y="621"/>
                  </a:cubicBezTo>
                  <a:cubicBezTo>
                    <a:pt x="848" y="604"/>
                    <a:pt x="837" y="599"/>
                    <a:pt x="815" y="588"/>
                  </a:cubicBezTo>
                  <a:cubicBezTo>
                    <a:pt x="787" y="571"/>
                    <a:pt x="776" y="560"/>
                    <a:pt x="748" y="538"/>
                  </a:cubicBezTo>
                  <a:cubicBezTo>
                    <a:pt x="743" y="532"/>
                    <a:pt x="737" y="527"/>
                    <a:pt x="732" y="521"/>
                  </a:cubicBezTo>
                  <a:cubicBezTo>
                    <a:pt x="704" y="521"/>
                    <a:pt x="687" y="532"/>
                    <a:pt x="665" y="543"/>
                  </a:cubicBezTo>
                  <a:cubicBezTo>
                    <a:pt x="654" y="555"/>
                    <a:pt x="632" y="543"/>
                    <a:pt x="621" y="560"/>
                  </a:cubicBezTo>
                  <a:cubicBezTo>
                    <a:pt x="604" y="582"/>
                    <a:pt x="610" y="604"/>
                    <a:pt x="587" y="627"/>
                  </a:cubicBezTo>
                  <a:lnTo>
                    <a:pt x="587" y="627"/>
                  </a:lnTo>
                  <a:cubicBezTo>
                    <a:pt x="576" y="621"/>
                    <a:pt x="565" y="615"/>
                    <a:pt x="543" y="610"/>
                  </a:cubicBezTo>
                  <a:cubicBezTo>
                    <a:pt x="515" y="599"/>
                    <a:pt x="499" y="610"/>
                    <a:pt x="466" y="599"/>
                  </a:cubicBezTo>
                  <a:cubicBezTo>
                    <a:pt x="438" y="588"/>
                    <a:pt x="416" y="577"/>
                    <a:pt x="388" y="577"/>
                  </a:cubicBezTo>
                  <a:cubicBezTo>
                    <a:pt x="338" y="577"/>
                    <a:pt x="338" y="577"/>
                    <a:pt x="338" y="577"/>
                  </a:cubicBezTo>
                  <a:cubicBezTo>
                    <a:pt x="333" y="577"/>
                    <a:pt x="333" y="582"/>
                    <a:pt x="321" y="582"/>
                  </a:cubicBezTo>
                  <a:cubicBezTo>
                    <a:pt x="316" y="582"/>
                    <a:pt x="310" y="582"/>
                    <a:pt x="305" y="582"/>
                  </a:cubicBezTo>
                  <a:cubicBezTo>
                    <a:pt x="305" y="516"/>
                    <a:pt x="233" y="543"/>
                    <a:pt x="183" y="543"/>
                  </a:cubicBezTo>
                  <a:cubicBezTo>
                    <a:pt x="166" y="543"/>
                    <a:pt x="161" y="555"/>
                    <a:pt x="150" y="555"/>
                  </a:cubicBezTo>
                  <a:cubicBezTo>
                    <a:pt x="128" y="555"/>
                    <a:pt x="100" y="560"/>
                    <a:pt x="89" y="538"/>
                  </a:cubicBezTo>
                  <a:cubicBezTo>
                    <a:pt x="83" y="516"/>
                    <a:pt x="78" y="516"/>
                    <a:pt x="67" y="521"/>
                  </a:cubicBezTo>
                  <a:lnTo>
                    <a:pt x="67" y="521"/>
                  </a:lnTo>
                  <a:cubicBezTo>
                    <a:pt x="50" y="494"/>
                    <a:pt x="50" y="477"/>
                    <a:pt x="33" y="444"/>
                  </a:cubicBezTo>
                  <a:cubicBezTo>
                    <a:pt x="22" y="427"/>
                    <a:pt x="0" y="422"/>
                    <a:pt x="0" y="399"/>
                  </a:cubicBezTo>
                  <a:cubicBezTo>
                    <a:pt x="0" y="383"/>
                    <a:pt x="0" y="372"/>
                    <a:pt x="11" y="361"/>
                  </a:cubicBezTo>
                  <a:cubicBezTo>
                    <a:pt x="28" y="327"/>
                    <a:pt x="72" y="344"/>
                    <a:pt x="100" y="322"/>
                  </a:cubicBezTo>
                  <a:cubicBezTo>
                    <a:pt x="122" y="305"/>
                    <a:pt x="122" y="289"/>
                    <a:pt x="122" y="261"/>
                  </a:cubicBezTo>
                  <a:cubicBezTo>
                    <a:pt x="122" y="228"/>
                    <a:pt x="122" y="228"/>
                    <a:pt x="122" y="228"/>
                  </a:cubicBezTo>
                  <a:cubicBezTo>
                    <a:pt x="122" y="200"/>
                    <a:pt x="133" y="189"/>
                    <a:pt x="139" y="167"/>
                  </a:cubicBezTo>
                  <a:lnTo>
                    <a:pt x="139" y="167"/>
                  </a:lnTo>
                  <a:cubicBezTo>
                    <a:pt x="144" y="161"/>
                    <a:pt x="144" y="156"/>
                    <a:pt x="150" y="156"/>
                  </a:cubicBezTo>
                  <a:cubicBezTo>
                    <a:pt x="166" y="156"/>
                    <a:pt x="166" y="178"/>
                    <a:pt x="177" y="183"/>
                  </a:cubicBezTo>
                  <a:cubicBezTo>
                    <a:pt x="205" y="200"/>
                    <a:pt x="227" y="194"/>
                    <a:pt x="255" y="194"/>
                  </a:cubicBezTo>
                  <a:cubicBezTo>
                    <a:pt x="277" y="194"/>
                    <a:pt x="288" y="205"/>
                    <a:pt x="305" y="194"/>
                  </a:cubicBezTo>
                  <a:cubicBezTo>
                    <a:pt x="360" y="172"/>
                    <a:pt x="316" y="156"/>
                    <a:pt x="382" y="183"/>
                  </a:cubicBezTo>
                  <a:cubicBezTo>
                    <a:pt x="416" y="194"/>
                    <a:pt x="438" y="183"/>
                    <a:pt x="471" y="189"/>
                  </a:cubicBezTo>
                  <a:cubicBezTo>
                    <a:pt x="505" y="194"/>
                    <a:pt x="521" y="211"/>
                    <a:pt x="554" y="211"/>
                  </a:cubicBezTo>
                  <a:cubicBezTo>
                    <a:pt x="599" y="211"/>
                    <a:pt x="599" y="211"/>
                    <a:pt x="599" y="211"/>
                  </a:cubicBezTo>
                  <a:cubicBezTo>
                    <a:pt x="610" y="211"/>
                    <a:pt x="615" y="200"/>
                    <a:pt x="632" y="200"/>
                  </a:cubicBezTo>
                  <a:cubicBezTo>
                    <a:pt x="660" y="200"/>
                    <a:pt x="671" y="222"/>
                    <a:pt x="704" y="222"/>
                  </a:cubicBezTo>
                  <a:cubicBezTo>
                    <a:pt x="715" y="222"/>
                    <a:pt x="720" y="216"/>
                    <a:pt x="737" y="211"/>
                  </a:cubicBezTo>
                  <a:cubicBezTo>
                    <a:pt x="781" y="194"/>
                    <a:pt x="809" y="172"/>
                    <a:pt x="837" y="128"/>
                  </a:cubicBezTo>
                  <a:cubicBezTo>
                    <a:pt x="848" y="100"/>
                    <a:pt x="859" y="83"/>
                    <a:pt x="881" y="67"/>
                  </a:cubicBezTo>
                  <a:cubicBezTo>
                    <a:pt x="898" y="56"/>
                    <a:pt x="892" y="45"/>
                    <a:pt x="898" y="28"/>
                  </a:cubicBezTo>
                  <a:cubicBezTo>
                    <a:pt x="904" y="11"/>
                    <a:pt x="920" y="0"/>
                    <a:pt x="937" y="0"/>
                  </a:cubicBezTo>
                  <a:cubicBezTo>
                    <a:pt x="981" y="0"/>
                    <a:pt x="1003" y="28"/>
                    <a:pt x="1031" y="61"/>
                  </a:cubicBezTo>
                  <a:cubicBezTo>
                    <a:pt x="1042" y="78"/>
                    <a:pt x="1042" y="89"/>
                    <a:pt x="1059" y="106"/>
                  </a:cubicBezTo>
                  <a:cubicBezTo>
                    <a:pt x="1081" y="122"/>
                    <a:pt x="1103" y="133"/>
                    <a:pt x="1131" y="133"/>
                  </a:cubicBezTo>
                  <a:cubicBezTo>
                    <a:pt x="1164" y="133"/>
                    <a:pt x="1170" y="95"/>
                    <a:pt x="1197" y="95"/>
                  </a:cubicBezTo>
                  <a:cubicBezTo>
                    <a:pt x="1208" y="95"/>
                    <a:pt x="1214" y="106"/>
                    <a:pt x="1219" y="106"/>
                  </a:cubicBezTo>
                  <a:cubicBezTo>
                    <a:pt x="1236" y="117"/>
                    <a:pt x="1247" y="122"/>
                    <a:pt x="1264" y="133"/>
                  </a:cubicBezTo>
                  <a:cubicBezTo>
                    <a:pt x="1280" y="150"/>
                    <a:pt x="1297" y="161"/>
                    <a:pt x="1313" y="16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1" name="Freeform 117"/>
            <p:cNvSpPr>
              <a:spLocks noChangeArrowheads="1"/>
            </p:cNvSpPr>
            <p:nvPr/>
          </p:nvSpPr>
          <p:spPr bwMode="auto">
            <a:xfrm>
              <a:off x="18461422" y="4430714"/>
              <a:ext cx="401612" cy="269875"/>
            </a:xfrm>
            <a:custGeom>
              <a:avLst/>
              <a:gdLst>
                <a:gd name="T0" fmla="*/ 1114 w 1115"/>
                <a:gd name="T1" fmla="*/ 322 h 749"/>
                <a:gd name="T2" fmla="*/ 1114 w 1115"/>
                <a:gd name="T3" fmla="*/ 322 h 749"/>
                <a:gd name="T4" fmla="*/ 1097 w 1115"/>
                <a:gd name="T5" fmla="*/ 383 h 749"/>
                <a:gd name="T6" fmla="*/ 1097 w 1115"/>
                <a:gd name="T7" fmla="*/ 416 h 749"/>
                <a:gd name="T8" fmla="*/ 1075 w 1115"/>
                <a:gd name="T9" fmla="*/ 477 h 749"/>
                <a:gd name="T10" fmla="*/ 986 w 1115"/>
                <a:gd name="T11" fmla="*/ 516 h 749"/>
                <a:gd name="T12" fmla="*/ 975 w 1115"/>
                <a:gd name="T13" fmla="*/ 554 h 749"/>
                <a:gd name="T14" fmla="*/ 1008 w 1115"/>
                <a:gd name="T15" fmla="*/ 599 h 749"/>
                <a:gd name="T16" fmla="*/ 1042 w 1115"/>
                <a:gd name="T17" fmla="*/ 676 h 749"/>
                <a:gd name="T18" fmla="*/ 1042 w 1115"/>
                <a:gd name="T19" fmla="*/ 676 h 749"/>
                <a:gd name="T20" fmla="*/ 1008 w 1115"/>
                <a:gd name="T21" fmla="*/ 693 h 749"/>
                <a:gd name="T22" fmla="*/ 964 w 1115"/>
                <a:gd name="T23" fmla="*/ 710 h 749"/>
                <a:gd name="T24" fmla="*/ 931 w 1115"/>
                <a:gd name="T25" fmla="*/ 704 h 749"/>
                <a:gd name="T26" fmla="*/ 870 w 1115"/>
                <a:gd name="T27" fmla="*/ 748 h 749"/>
                <a:gd name="T28" fmla="*/ 676 w 1115"/>
                <a:gd name="T29" fmla="*/ 704 h 749"/>
                <a:gd name="T30" fmla="*/ 549 w 1115"/>
                <a:gd name="T31" fmla="*/ 665 h 749"/>
                <a:gd name="T32" fmla="*/ 493 w 1115"/>
                <a:gd name="T33" fmla="*/ 632 h 749"/>
                <a:gd name="T34" fmla="*/ 460 w 1115"/>
                <a:gd name="T35" fmla="*/ 626 h 749"/>
                <a:gd name="T36" fmla="*/ 388 w 1115"/>
                <a:gd name="T37" fmla="*/ 610 h 749"/>
                <a:gd name="T38" fmla="*/ 293 w 1115"/>
                <a:gd name="T39" fmla="*/ 588 h 749"/>
                <a:gd name="T40" fmla="*/ 255 w 1115"/>
                <a:gd name="T41" fmla="*/ 588 h 749"/>
                <a:gd name="T42" fmla="*/ 150 w 1115"/>
                <a:gd name="T43" fmla="*/ 571 h 749"/>
                <a:gd name="T44" fmla="*/ 83 w 1115"/>
                <a:gd name="T45" fmla="*/ 571 h 749"/>
                <a:gd name="T46" fmla="*/ 39 w 1115"/>
                <a:gd name="T47" fmla="*/ 554 h 749"/>
                <a:gd name="T48" fmla="*/ 0 w 1115"/>
                <a:gd name="T49" fmla="*/ 554 h 749"/>
                <a:gd name="T50" fmla="*/ 0 w 1115"/>
                <a:gd name="T51" fmla="*/ 521 h 749"/>
                <a:gd name="T52" fmla="*/ 55 w 1115"/>
                <a:gd name="T53" fmla="*/ 427 h 749"/>
                <a:gd name="T54" fmla="*/ 33 w 1115"/>
                <a:gd name="T55" fmla="*/ 399 h 749"/>
                <a:gd name="T56" fmla="*/ 33 w 1115"/>
                <a:gd name="T57" fmla="*/ 399 h 749"/>
                <a:gd name="T58" fmla="*/ 27 w 1115"/>
                <a:gd name="T59" fmla="*/ 388 h 749"/>
                <a:gd name="T60" fmla="*/ 44 w 1115"/>
                <a:gd name="T61" fmla="*/ 344 h 749"/>
                <a:gd name="T62" fmla="*/ 17 w 1115"/>
                <a:gd name="T63" fmla="*/ 233 h 749"/>
                <a:gd name="T64" fmla="*/ 61 w 1115"/>
                <a:gd name="T65" fmla="*/ 150 h 749"/>
                <a:gd name="T66" fmla="*/ 144 w 1115"/>
                <a:gd name="T67" fmla="*/ 139 h 749"/>
                <a:gd name="T68" fmla="*/ 144 w 1115"/>
                <a:gd name="T69" fmla="*/ 139 h 749"/>
                <a:gd name="T70" fmla="*/ 216 w 1115"/>
                <a:gd name="T71" fmla="*/ 139 h 749"/>
                <a:gd name="T72" fmla="*/ 232 w 1115"/>
                <a:gd name="T73" fmla="*/ 122 h 749"/>
                <a:gd name="T74" fmla="*/ 255 w 1115"/>
                <a:gd name="T75" fmla="*/ 94 h 749"/>
                <a:gd name="T76" fmla="*/ 305 w 1115"/>
                <a:gd name="T77" fmla="*/ 11 h 749"/>
                <a:gd name="T78" fmla="*/ 305 w 1115"/>
                <a:gd name="T79" fmla="*/ 11 h 749"/>
                <a:gd name="T80" fmla="*/ 305 w 1115"/>
                <a:gd name="T81" fmla="*/ 11 h 749"/>
                <a:gd name="T82" fmla="*/ 343 w 1115"/>
                <a:gd name="T83" fmla="*/ 11 h 749"/>
                <a:gd name="T84" fmla="*/ 393 w 1115"/>
                <a:gd name="T85" fmla="*/ 0 h 749"/>
                <a:gd name="T86" fmla="*/ 482 w 1115"/>
                <a:gd name="T87" fmla="*/ 33 h 749"/>
                <a:gd name="T88" fmla="*/ 504 w 1115"/>
                <a:gd name="T89" fmla="*/ 67 h 749"/>
                <a:gd name="T90" fmla="*/ 549 w 1115"/>
                <a:gd name="T91" fmla="*/ 78 h 749"/>
                <a:gd name="T92" fmla="*/ 604 w 1115"/>
                <a:gd name="T93" fmla="*/ 61 h 749"/>
                <a:gd name="T94" fmla="*/ 648 w 1115"/>
                <a:gd name="T95" fmla="*/ 83 h 749"/>
                <a:gd name="T96" fmla="*/ 753 w 1115"/>
                <a:gd name="T97" fmla="*/ 122 h 749"/>
                <a:gd name="T98" fmla="*/ 770 w 1115"/>
                <a:gd name="T99" fmla="*/ 94 h 749"/>
                <a:gd name="T100" fmla="*/ 798 w 1115"/>
                <a:gd name="T101" fmla="*/ 89 h 749"/>
                <a:gd name="T102" fmla="*/ 881 w 1115"/>
                <a:gd name="T103" fmla="*/ 144 h 749"/>
                <a:gd name="T104" fmla="*/ 920 w 1115"/>
                <a:gd name="T105" fmla="*/ 183 h 749"/>
                <a:gd name="T106" fmla="*/ 936 w 1115"/>
                <a:gd name="T107" fmla="*/ 288 h 749"/>
                <a:gd name="T108" fmla="*/ 992 w 1115"/>
                <a:gd name="T109" fmla="*/ 316 h 749"/>
                <a:gd name="T110" fmla="*/ 1030 w 1115"/>
                <a:gd name="T111" fmla="*/ 322 h 749"/>
                <a:gd name="T112" fmla="*/ 1053 w 1115"/>
                <a:gd name="T113" fmla="*/ 316 h 749"/>
                <a:gd name="T114" fmla="*/ 1091 w 1115"/>
                <a:gd name="T115" fmla="*/ 338 h 749"/>
                <a:gd name="T116" fmla="*/ 1114 w 1115"/>
                <a:gd name="T117" fmla="*/ 322 h 7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15" h="749">
                  <a:moveTo>
                    <a:pt x="1114" y="322"/>
                  </a:moveTo>
                  <a:lnTo>
                    <a:pt x="1114" y="322"/>
                  </a:lnTo>
                  <a:cubicBezTo>
                    <a:pt x="1108" y="344"/>
                    <a:pt x="1097" y="355"/>
                    <a:pt x="1097" y="383"/>
                  </a:cubicBezTo>
                  <a:cubicBezTo>
                    <a:pt x="1097" y="416"/>
                    <a:pt x="1097" y="416"/>
                    <a:pt x="1097" y="416"/>
                  </a:cubicBezTo>
                  <a:cubicBezTo>
                    <a:pt x="1097" y="444"/>
                    <a:pt x="1097" y="460"/>
                    <a:pt x="1075" y="477"/>
                  </a:cubicBezTo>
                  <a:cubicBezTo>
                    <a:pt x="1047" y="499"/>
                    <a:pt x="1003" y="482"/>
                    <a:pt x="986" y="516"/>
                  </a:cubicBezTo>
                  <a:cubicBezTo>
                    <a:pt x="975" y="527"/>
                    <a:pt x="975" y="538"/>
                    <a:pt x="975" y="554"/>
                  </a:cubicBezTo>
                  <a:cubicBezTo>
                    <a:pt x="975" y="577"/>
                    <a:pt x="997" y="582"/>
                    <a:pt x="1008" y="599"/>
                  </a:cubicBezTo>
                  <a:cubicBezTo>
                    <a:pt x="1025" y="632"/>
                    <a:pt x="1025" y="649"/>
                    <a:pt x="1042" y="676"/>
                  </a:cubicBezTo>
                  <a:lnTo>
                    <a:pt x="1042" y="676"/>
                  </a:lnTo>
                  <a:cubicBezTo>
                    <a:pt x="1030" y="682"/>
                    <a:pt x="1025" y="687"/>
                    <a:pt x="1008" y="693"/>
                  </a:cubicBezTo>
                  <a:cubicBezTo>
                    <a:pt x="992" y="698"/>
                    <a:pt x="981" y="710"/>
                    <a:pt x="964" y="710"/>
                  </a:cubicBezTo>
                  <a:cubicBezTo>
                    <a:pt x="953" y="710"/>
                    <a:pt x="948" y="704"/>
                    <a:pt x="931" y="704"/>
                  </a:cubicBezTo>
                  <a:cubicBezTo>
                    <a:pt x="903" y="704"/>
                    <a:pt x="903" y="748"/>
                    <a:pt x="870" y="748"/>
                  </a:cubicBezTo>
                  <a:cubicBezTo>
                    <a:pt x="792" y="748"/>
                    <a:pt x="748" y="732"/>
                    <a:pt x="676" y="704"/>
                  </a:cubicBezTo>
                  <a:cubicBezTo>
                    <a:pt x="626" y="682"/>
                    <a:pt x="593" y="687"/>
                    <a:pt x="549" y="665"/>
                  </a:cubicBezTo>
                  <a:cubicBezTo>
                    <a:pt x="526" y="660"/>
                    <a:pt x="515" y="649"/>
                    <a:pt x="493" y="632"/>
                  </a:cubicBezTo>
                  <a:cubicBezTo>
                    <a:pt x="482" y="626"/>
                    <a:pt x="471" y="626"/>
                    <a:pt x="460" y="626"/>
                  </a:cubicBezTo>
                  <a:cubicBezTo>
                    <a:pt x="432" y="615"/>
                    <a:pt x="416" y="615"/>
                    <a:pt x="388" y="610"/>
                  </a:cubicBezTo>
                  <a:cubicBezTo>
                    <a:pt x="349" y="599"/>
                    <a:pt x="332" y="588"/>
                    <a:pt x="293" y="588"/>
                  </a:cubicBezTo>
                  <a:cubicBezTo>
                    <a:pt x="255" y="588"/>
                    <a:pt x="255" y="588"/>
                    <a:pt x="255" y="588"/>
                  </a:cubicBezTo>
                  <a:cubicBezTo>
                    <a:pt x="216" y="588"/>
                    <a:pt x="194" y="571"/>
                    <a:pt x="150" y="571"/>
                  </a:cubicBezTo>
                  <a:cubicBezTo>
                    <a:pt x="83" y="571"/>
                    <a:pt x="83" y="571"/>
                    <a:pt x="83" y="571"/>
                  </a:cubicBezTo>
                  <a:cubicBezTo>
                    <a:pt x="61" y="571"/>
                    <a:pt x="55" y="554"/>
                    <a:pt x="39" y="554"/>
                  </a:cubicBezTo>
                  <a:cubicBezTo>
                    <a:pt x="0" y="554"/>
                    <a:pt x="0" y="554"/>
                    <a:pt x="0" y="554"/>
                  </a:cubicBezTo>
                  <a:cubicBezTo>
                    <a:pt x="0" y="543"/>
                    <a:pt x="0" y="532"/>
                    <a:pt x="0" y="521"/>
                  </a:cubicBezTo>
                  <a:cubicBezTo>
                    <a:pt x="0" y="477"/>
                    <a:pt x="55" y="466"/>
                    <a:pt x="55" y="427"/>
                  </a:cubicBezTo>
                  <a:cubicBezTo>
                    <a:pt x="55" y="410"/>
                    <a:pt x="50" y="399"/>
                    <a:pt x="33" y="399"/>
                  </a:cubicBezTo>
                  <a:lnTo>
                    <a:pt x="33" y="399"/>
                  </a:lnTo>
                  <a:cubicBezTo>
                    <a:pt x="33" y="394"/>
                    <a:pt x="27" y="394"/>
                    <a:pt x="27" y="388"/>
                  </a:cubicBezTo>
                  <a:cubicBezTo>
                    <a:pt x="27" y="371"/>
                    <a:pt x="44" y="360"/>
                    <a:pt x="44" y="344"/>
                  </a:cubicBezTo>
                  <a:cubicBezTo>
                    <a:pt x="44" y="299"/>
                    <a:pt x="17" y="277"/>
                    <a:pt x="17" y="233"/>
                  </a:cubicBezTo>
                  <a:cubicBezTo>
                    <a:pt x="17" y="194"/>
                    <a:pt x="22" y="155"/>
                    <a:pt x="61" y="150"/>
                  </a:cubicBezTo>
                  <a:cubicBezTo>
                    <a:pt x="94" y="150"/>
                    <a:pt x="116" y="161"/>
                    <a:pt x="144" y="139"/>
                  </a:cubicBezTo>
                  <a:lnTo>
                    <a:pt x="144" y="139"/>
                  </a:lnTo>
                  <a:cubicBezTo>
                    <a:pt x="172" y="139"/>
                    <a:pt x="188" y="139"/>
                    <a:pt x="216" y="139"/>
                  </a:cubicBezTo>
                  <a:cubicBezTo>
                    <a:pt x="221" y="139"/>
                    <a:pt x="227" y="128"/>
                    <a:pt x="232" y="122"/>
                  </a:cubicBezTo>
                  <a:cubicBezTo>
                    <a:pt x="238" y="117"/>
                    <a:pt x="249" y="105"/>
                    <a:pt x="255" y="94"/>
                  </a:cubicBezTo>
                  <a:cubicBezTo>
                    <a:pt x="277" y="67"/>
                    <a:pt x="283" y="45"/>
                    <a:pt x="305" y="11"/>
                  </a:cubicBezTo>
                  <a:lnTo>
                    <a:pt x="305" y="11"/>
                  </a:lnTo>
                  <a:lnTo>
                    <a:pt x="305" y="11"/>
                  </a:lnTo>
                  <a:cubicBezTo>
                    <a:pt x="343" y="11"/>
                    <a:pt x="343" y="11"/>
                    <a:pt x="343" y="11"/>
                  </a:cubicBezTo>
                  <a:cubicBezTo>
                    <a:pt x="365" y="11"/>
                    <a:pt x="377" y="0"/>
                    <a:pt x="393" y="0"/>
                  </a:cubicBezTo>
                  <a:cubicBezTo>
                    <a:pt x="432" y="0"/>
                    <a:pt x="449" y="17"/>
                    <a:pt x="482" y="33"/>
                  </a:cubicBezTo>
                  <a:cubicBezTo>
                    <a:pt x="493" y="39"/>
                    <a:pt x="493" y="56"/>
                    <a:pt x="504" y="67"/>
                  </a:cubicBezTo>
                  <a:cubicBezTo>
                    <a:pt x="521" y="78"/>
                    <a:pt x="532" y="78"/>
                    <a:pt x="549" y="78"/>
                  </a:cubicBezTo>
                  <a:cubicBezTo>
                    <a:pt x="571" y="78"/>
                    <a:pt x="582" y="61"/>
                    <a:pt x="604" y="61"/>
                  </a:cubicBezTo>
                  <a:cubicBezTo>
                    <a:pt x="620" y="61"/>
                    <a:pt x="631" y="72"/>
                    <a:pt x="648" y="83"/>
                  </a:cubicBezTo>
                  <a:cubicBezTo>
                    <a:pt x="687" y="100"/>
                    <a:pt x="709" y="122"/>
                    <a:pt x="753" y="122"/>
                  </a:cubicBezTo>
                  <a:cubicBezTo>
                    <a:pt x="764" y="122"/>
                    <a:pt x="764" y="105"/>
                    <a:pt x="770" y="94"/>
                  </a:cubicBezTo>
                  <a:cubicBezTo>
                    <a:pt x="776" y="89"/>
                    <a:pt x="787" y="89"/>
                    <a:pt x="798" y="89"/>
                  </a:cubicBezTo>
                  <a:cubicBezTo>
                    <a:pt x="837" y="89"/>
                    <a:pt x="859" y="111"/>
                    <a:pt x="881" y="144"/>
                  </a:cubicBezTo>
                  <a:cubicBezTo>
                    <a:pt x="892" y="166"/>
                    <a:pt x="914" y="161"/>
                    <a:pt x="920" y="183"/>
                  </a:cubicBezTo>
                  <a:cubicBezTo>
                    <a:pt x="931" y="222"/>
                    <a:pt x="914" y="250"/>
                    <a:pt x="936" y="288"/>
                  </a:cubicBezTo>
                  <a:cubicBezTo>
                    <a:pt x="948" y="311"/>
                    <a:pt x="970" y="311"/>
                    <a:pt x="992" y="316"/>
                  </a:cubicBezTo>
                  <a:cubicBezTo>
                    <a:pt x="1003" y="322"/>
                    <a:pt x="1014" y="327"/>
                    <a:pt x="1030" y="322"/>
                  </a:cubicBezTo>
                  <a:cubicBezTo>
                    <a:pt x="1036" y="322"/>
                    <a:pt x="1042" y="316"/>
                    <a:pt x="1053" y="316"/>
                  </a:cubicBezTo>
                  <a:cubicBezTo>
                    <a:pt x="1069" y="316"/>
                    <a:pt x="1075" y="338"/>
                    <a:pt x="1091" y="338"/>
                  </a:cubicBezTo>
                  <a:cubicBezTo>
                    <a:pt x="1103" y="338"/>
                    <a:pt x="1108" y="327"/>
                    <a:pt x="1114" y="32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2" name="Freeform 118"/>
            <p:cNvSpPr>
              <a:spLocks noChangeArrowheads="1"/>
            </p:cNvSpPr>
            <p:nvPr/>
          </p:nvSpPr>
          <p:spPr bwMode="auto">
            <a:xfrm>
              <a:off x="18337606" y="4406901"/>
              <a:ext cx="176202" cy="169863"/>
            </a:xfrm>
            <a:custGeom>
              <a:avLst/>
              <a:gdLst>
                <a:gd name="T0" fmla="*/ 377 w 489"/>
                <a:gd name="T1" fmla="*/ 465 h 472"/>
                <a:gd name="T2" fmla="*/ 377 w 489"/>
                <a:gd name="T3" fmla="*/ 465 h 472"/>
                <a:gd name="T4" fmla="*/ 371 w 489"/>
                <a:gd name="T5" fmla="*/ 454 h 472"/>
                <a:gd name="T6" fmla="*/ 388 w 489"/>
                <a:gd name="T7" fmla="*/ 410 h 472"/>
                <a:gd name="T8" fmla="*/ 361 w 489"/>
                <a:gd name="T9" fmla="*/ 299 h 472"/>
                <a:gd name="T10" fmla="*/ 405 w 489"/>
                <a:gd name="T11" fmla="*/ 216 h 472"/>
                <a:gd name="T12" fmla="*/ 488 w 489"/>
                <a:gd name="T13" fmla="*/ 205 h 472"/>
                <a:gd name="T14" fmla="*/ 488 w 489"/>
                <a:gd name="T15" fmla="*/ 205 h 472"/>
                <a:gd name="T16" fmla="*/ 460 w 489"/>
                <a:gd name="T17" fmla="*/ 116 h 472"/>
                <a:gd name="T18" fmla="*/ 477 w 489"/>
                <a:gd name="T19" fmla="*/ 83 h 472"/>
                <a:gd name="T20" fmla="*/ 477 w 489"/>
                <a:gd name="T21" fmla="*/ 83 h 472"/>
                <a:gd name="T22" fmla="*/ 460 w 489"/>
                <a:gd name="T23" fmla="*/ 72 h 472"/>
                <a:gd name="T24" fmla="*/ 438 w 489"/>
                <a:gd name="T25" fmla="*/ 50 h 472"/>
                <a:gd name="T26" fmla="*/ 394 w 489"/>
                <a:gd name="T27" fmla="*/ 61 h 472"/>
                <a:gd name="T28" fmla="*/ 322 w 489"/>
                <a:gd name="T29" fmla="*/ 38 h 472"/>
                <a:gd name="T30" fmla="*/ 299 w 489"/>
                <a:gd name="T31" fmla="*/ 27 h 472"/>
                <a:gd name="T32" fmla="*/ 255 w 489"/>
                <a:gd name="T33" fmla="*/ 27 h 472"/>
                <a:gd name="T34" fmla="*/ 183 w 489"/>
                <a:gd name="T35" fmla="*/ 5 h 472"/>
                <a:gd name="T36" fmla="*/ 100 w 489"/>
                <a:gd name="T37" fmla="*/ 205 h 472"/>
                <a:gd name="T38" fmla="*/ 61 w 489"/>
                <a:gd name="T39" fmla="*/ 293 h 472"/>
                <a:gd name="T40" fmla="*/ 50 w 489"/>
                <a:gd name="T41" fmla="*/ 327 h 472"/>
                <a:gd name="T42" fmla="*/ 11 w 489"/>
                <a:gd name="T43" fmla="*/ 365 h 472"/>
                <a:gd name="T44" fmla="*/ 0 w 489"/>
                <a:gd name="T45" fmla="*/ 399 h 472"/>
                <a:gd name="T46" fmla="*/ 6 w 489"/>
                <a:gd name="T47" fmla="*/ 410 h 472"/>
                <a:gd name="T48" fmla="*/ 100 w 489"/>
                <a:gd name="T49" fmla="*/ 410 h 472"/>
                <a:gd name="T50" fmla="*/ 133 w 489"/>
                <a:gd name="T51" fmla="*/ 393 h 472"/>
                <a:gd name="T52" fmla="*/ 144 w 489"/>
                <a:gd name="T53" fmla="*/ 388 h 472"/>
                <a:gd name="T54" fmla="*/ 189 w 489"/>
                <a:gd name="T55" fmla="*/ 388 h 472"/>
                <a:gd name="T56" fmla="*/ 233 w 489"/>
                <a:gd name="T57" fmla="*/ 421 h 472"/>
                <a:gd name="T58" fmla="*/ 344 w 489"/>
                <a:gd name="T59" fmla="*/ 471 h 472"/>
                <a:gd name="T60" fmla="*/ 371 w 489"/>
                <a:gd name="T61" fmla="*/ 465 h 472"/>
                <a:gd name="T62" fmla="*/ 377 w 489"/>
                <a:gd name="T63" fmla="*/ 46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9" h="472">
                  <a:moveTo>
                    <a:pt x="377" y="465"/>
                  </a:moveTo>
                  <a:lnTo>
                    <a:pt x="377" y="465"/>
                  </a:lnTo>
                  <a:cubicBezTo>
                    <a:pt x="377" y="460"/>
                    <a:pt x="371" y="460"/>
                    <a:pt x="371" y="454"/>
                  </a:cubicBezTo>
                  <a:cubicBezTo>
                    <a:pt x="371" y="437"/>
                    <a:pt x="388" y="426"/>
                    <a:pt x="388" y="410"/>
                  </a:cubicBezTo>
                  <a:cubicBezTo>
                    <a:pt x="388" y="365"/>
                    <a:pt x="361" y="343"/>
                    <a:pt x="361" y="299"/>
                  </a:cubicBezTo>
                  <a:cubicBezTo>
                    <a:pt x="361" y="260"/>
                    <a:pt x="366" y="221"/>
                    <a:pt x="405" y="216"/>
                  </a:cubicBezTo>
                  <a:cubicBezTo>
                    <a:pt x="438" y="216"/>
                    <a:pt x="460" y="227"/>
                    <a:pt x="488" y="205"/>
                  </a:cubicBezTo>
                  <a:lnTo>
                    <a:pt x="488" y="205"/>
                  </a:lnTo>
                  <a:cubicBezTo>
                    <a:pt x="466" y="177"/>
                    <a:pt x="460" y="155"/>
                    <a:pt x="460" y="116"/>
                  </a:cubicBezTo>
                  <a:cubicBezTo>
                    <a:pt x="460" y="105"/>
                    <a:pt x="471" y="94"/>
                    <a:pt x="477" y="83"/>
                  </a:cubicBezTo>
                  <a:lnTo>
                    <a:pt x="477" y="83"/>
                  </a:lnTo>
                  <a:cubicBezTo>
                    <a:pt x="471" y="83"/>
                    <a:pt x="466" y="77"/>
                    <a:pt x="460" y="72"/>
                  </a:cubicBezTo>
                  <a:cubicBezTo>
                    <a:pt x="449" y="66"/>
                    <a:pt x="449" y="50"/>
                    <a:pt x="438" y="50"/>
                  </a:cubicBezTo>
                  <a:cubicBezTo>
                    <a:pt x="421" y="50"/>
                    <a:pt x="410" y="61"/>
                    <a:pt x="394" y="61"/>
                  </a:cubicBezTo>
                  <a:cubicBezTo>
                    <a:pt x="366" y="61"/>
                    <a:pt x="349" y="50"/>
                    <a:pt x="322" y="38"/>
                  </a:cubicBezTo>
                  <a:cubicBezTo>
                    <a:pt x="316" y="38"/>
                    <a:pt x="310" y="27"/>
                    <a:pt x="299" y="27"/>
                  </a:cubicBezTo>
                  <a:cubicBezTo>
                    <a:pt x="255" y="27"/>
                    <a:pt x="255" y="27"/>
                    <a:pt x="255" y="27"/>
                  </a:cubicBezTo>
                  <a:cubicBezTo>
                    <a:pt x="216" y="27"/>
                    <a:pt x="233" y="0"/>
                    <a:pt x="183" y="5"/>
                  </a:cubicBezTo>
                  <a:cubicBezTo>
                    <a:pt x="122" y="66"/>
                    <a:pt x="117" y="122"/>
                    <a:pt x="100" y="205"/>
                  </a:cubicBezTo>
                  <a:cubicBezTo>
                    <a:pt x="95" y="244"/>
                    <a:pt x="78" y="260"/>
                    <a:pt x="61" y="293"/>
                  </a:cubicBezTo>
                  <a:cubicBezTo>
                    <a:pt x="56" y="304"/>
                    <a:pt x="56" y="316"/>
                    <a:pt x="50" y="327"/>
                  </a:cubicBezTo>
                  <a:cubicBezTo>
                    <a:pt x="39" y="343"/>
                    <a:pt x="22" y="349"/>
                    <a:pt x="11" y="365"/>
                  </a:cubicBezTo>
                  <a:cubicBezTo>
                    <a:pt x="6" y="377"/>
                    <a:pt x="6" y="388"/>
                    <a:pt x="0" y="399"/>
                  </a:cubicBezTo>
                  <a:cubicBezTo>
                    <a:pt x="6" y="410"/>
                    <a:pt x="6" y="410"/>
                    <a:pt x="6" y="410"/>
                  </a:cubicBezTo>
                  <a:cubicBezTo>
                    <a:pt x="39" y="410"/>
                    <a:pt x="61" y="410"/>
                    <a:pt x="100" y="410"/>
                  </a:cubicBezTo>
                  <a:cubicBezTo>
                    <a:pt x="117" y="410"/>
                    <a:pt x="122" y="404"/>
                    <a:pt x="133" y="393"/>
                  </a:cubicBezTo>
                  <a:cubicBezTo>
                    <a:pt x="139" y="393"/>
                    <a:pt x="139" y="388"/>
                    <a:pt x="144" y="388"/>
                  </a:cubicBezTo>
                  <a:cubicBezTo>
                    <a:pt x="161" y="388"/>
                    <a:pt x="166" y="388"/>
                    <a:pt x="189" y="388"/>
                  </a:cubicBezTo>
                  <a:cubicBezTo>
                    <a:pt x="211" y="388"/>
                    <a:pt x="216" y="404"/>
                    <a:pt x="233" y="421"/>
                  </a:cubicBezTo>
                  <a:cubicBezTo>
                    <a:pt x="266" y="449"/>
                    <a:pt x="294" y="471"/>
                    <a:pt x="344" y="471"/>
                  </a:cubicBezTo>
                  <a:cubicBezTo>
                    <a:pt x="355" y="471"/>
                    <a:pt x="361" y="465"/>
                    <a:pt x="371" y="465"/>
                  </a:cubicBezTo>
                  <a:cubicBezTo>
                    <a:pt x="377" y="465"/>
                    <a:pt x="377" y="465"/>
                    <a:pt x="377" y="465"/>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3" name="Freeform 119"/>
            <p:cNvSpPr>
              <a:spLocks noChangeArrowheads="1"/>
            </p:cNvSpPr>
            <p:nvPr/>
          </p:nvSpPr>
          <p:spPr bwMode="auto">
            <a:xfrm>
              <a:off x="18502695" y="4406901"/>
              <a:ext cx="68259" cy="74613"/>
            </a:xfrm>
            <a:custGeom>
              <a:avLst/>
              <a:gdLst>
                <a:gd name="T0" fmla="*/ 17 w 190"/>
                <a:gd name="T1" fmla="*/ 83 h 206"/>
                <a:gd name="T2" fmla="*/ 17 w 190"/>
                <a:gd name="T3" fmla="*/ 83 h 206"/>
                <a:gd name="T4" fmla="*/ 72 w 190"/>
                <a:gd name="T5" fmla="*/ 99 h 206"/>
                <a:gd name="T6" fmla="*/ 150 w 190"/>
                <a:gd name="T7" fmla="*/ 66 h 206"/>
                <a:gd name="T8" fmla="*/ 189 w 190"/>
                <a:gd name="T9" fmla="*/ 77 h 206"/>
                <a:gd name="T10" fmla="*/ 189 w 190"/>
                <a:gd name="T11" fmla="*/ 77 h 206"/>
                <a:gd name="T12" fmla="*/ 139 w 190"/>
                <a:gd name="T13" fmla="*/ 160 h 206"/>
                <a:gd name="T14" fmla="*/ 116 w 190"/>
                <a:gd name="T15" fmla="*/ 188 h 206"/>
                <a:gd name="T16" fmla="*/ 100 w 190"/>
                <a:gd name="T17" fmla="*/ 205 h 206"/>
                <a:gd name="T18" fmla="*/ 28 w 190"/>
                <a:gd name="T19" fmla="*/ 205 h 206"/>
                <a:gd name="T20" fmla="*/ 28 w 190"/>
                <a:gd name="T21" fmla="*/ 205 h 206"/>
                <a:gd name="T22" fmla="*/ 0 w 190"/>
                <a:gd name="T23" fmla="*/ 116 h 206"/>
                <a:gd name="T24" fmla="*/ 17 w 190"/>
                <a:gd name="T25" fmla="*/ 83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0" h="206">
                  <a:moveTo>
                    <a:pt x="17" y="83"/>
                  </a:moveTo>
                  <a:lnTo>
                    <a:pt x="17" y="83"/>
                  </a:lnTo>
                  <a:cubicBezTo>
                    <a:pt x="34" y="94"/>
                    <a:pt x="50" y="99"/>
                    <a:pt x="72" y="99"/>
                  </a:cubicBezTo>
                  <a:cubicBezTo>
                    <a:pt x="144" y="99"/>
                    <a:pt x="116" y="0"/>
                    <a:pt x="150" y="66"/>
                  </a:cubicBezTo>
                  <a:cubicBezTo>
                    <a:pt x="161" y="77"/>
                    <a:pt x="172" y="77"/>
                    <a:pt x="189" y="77"/>
                  </a:cubicBezTo>
                  <a:lnTo>
                    <a:pt x="189" y="77"/>
                  </a:lnTo>
                  <a:cubicBezTo>
                    <a:pt x="167" y="111"/>
                    <a:pt x="161" y="133"/>
                    <a:pt x="139" y="160"/>
                  </a:cubicBezTo>
                  <a:cubicBezTo>
                    <a:pt x="133" y="171"/>
                    <a:pt x="122" y="183"/>
                    <a:pt x="116" y="188"/>
                  </a:cubicBezTo>
                  <a:cubicBezTo>
                    <a:pt x="111" y="194"/>
                    <a:pt x="105" y="205"/>
                    <a:pt x="100" y="205"/>
                  </a:cubicBezTo>
                  <a:cubicBezTo>
                    <a:pt x="72" y="205"/>
                    <a:pt x="56" y="205"/>
                    <a:pt x="28" y="205"/>
                  </a:cubicBezTo>
                  <a:lnTo>
                    <a:pt x="28" y="205"/>
                  </a:lnTo>
                  <a:cubicBezTo>
                    <a:pt x="6" y="177"/>
                    <a:pt x="0" y="155"/>
                    <a:pt x="0" y="116"/>
                  </a:cubicBezTo>
                  <a:cubicBezTo>
                    <a:pt x="0" y="105"/>
                    <a:pt x="11" y="94"/>
                    <a:pt x="17" y="8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4" name="Freeform 120"/>
            <p:cNvSpPr>
              <a:spLocks noChangeArrowheads="1"/>
            </p:cNvSpPr>
            <p:nvPr/>
          </p:nvSpPr>
          <p:spPr bwMode="auto">
            <a:xfrm>
              <a:off x="18045524" y="4094164"/>
              <a:ext cx="342878" cy="319087"/>
            </a:xfrm>
            <a:custGeom>
              <a:avLst/>
              <a:gdLst>
                <a:gd name="T0" fmla="*/ 28 w 954"/>
                <a:gd name="T1" fmla="*/ 382 h 887"/>
                <a:gd name="T2" fmla="*/ 133 w 954"/>
                <a:gd name="T3" fmla="*/ 471 h 887"/>
                <a:gd name="T4" fmla="*/ 239 w 954"/>
                <a:gd name="T5" fmla="*/ 460 h 887"/>
                <a:gd name="T6" fmla="*/ 305 w 954"/>
                <a:gd name="T7" fmla="*/ 255 h 887"/>
                <a:gd name="T8" fmla="*/ 466 w 954"/>
                <a:gd name="T9" fmla="*/ 199 h 887"/>
                <a:gd name="T10" fmla="*/ 682 w 954"/>
                <a:gd name="T11" fmla="*/ 33 h 887"/>
                <a:gd name="T12" fmla="*/ 765 w 954"/>
                <a:gd name="T13" fmla="*/ 0 h 887"/>
                <a:gd name="T14" fmla="*/ 914 w 954"/>
                <a:gd name="T15" fmla="*/ 149 h 887"/>
                <a:gd name="T16" fmla="*/ 914 w 954"/>
                <a:gd name="T17" fmla="*/ 155 h 887"/>
                <a:gd name="T18" fmla="*/ 931 w 954"/>
                <a:gd name="T19" fmla="*/ 232 h 887"/>
                <a:gd name="T20" fmla="*/ 931 w 954"/>
                <a:gd name="T21" fmla="*/ 410 h 887"/>
                <a:gd name="T22" fmla="*/ 926 w 954"/>
                <a:gd name="T23" fmla="*/ 515 h 887"/>
                <a:gd name="T24" fmla="*/ 904 w 954"/>
                <a:gd name="T25" fmla="*/ 648 h 887"/>
                <a:gd name="T26" fmla="*/ 876 w 954"/>
                <a:gd name="T27" fmla="*/ 859 h 887"/>
                <a:gd name="T28" fmla="*/ 853 w 954"/>
                <a:gd name="T29" fmla="*/ 842 h 887"/>
                <a:gd name="T30" fmla="*/ 809 w 954"/>
                <a:gd name="T31" fmla="*/ 781 h 887"/>
                <a:gd name="T32" fmla="*/ 759 w 954"/>
                <a:gd name="T33" fmla="*/ 770 h 887"/>
                <a:gd name="T34" fmla="*/ 615 w 954"/>
                <a:gd name="T35" fmla="*/ 825 h 887"/>
                <a:gd name="T36" fmla="*/ 527 w 954"/>
                <a:gd name="T37" fmla="*/ 775 h 887"/>
                <a:gd name="T38" fmla="*/ 372 w 954"/>
                <a:gd name="T39" fmla="*/ 709 h 887"/>
                <a:gd name="T40" fmla="*/ 372 w 954"/>
                <a:gd name="T41" fmla="*/ 731 h 887"/>
                <a:gd name="T42" fmla="*/ 416 w 954"/>
                <a:gd name="T43" fmla="*/ 842 h 887"/>
                <a:gd name="T44" fmla="*/ 432 w 954"/>
                <a:gd name="T45" fmla="*/ 886 h 887"/>
                <a:gd name="T46" fmla="*/ 366 w 954"/>
                <a:gd name="T47" fmla="*/ 875 h 887"/>
                <a:gd name="T48" fmla="*/ 333 w 954"/>
                <a:gd name="T49" fmla="*/ 825 h 887"/>
                <a:gd name="T50" fmla="*/ 255 w 954"/>
                <a:gd name="T51" fmla="*/ 753 h 887"/>
                <a:gd name="T52" fmla="*/ 200 w 954"/>
                <a:gd name="T53" fmla="*/ 703 h 887"/>
                <a:gd name="T54" fmla="*/ 122 w 954"/>
                <a:gd name="T55" fmla="*/ 593 h 887"/>
                <a:gd name="T56" fmla="*/ 106 w 954"/>
                <a:gd name="T57" fmla="*/ 554 h 887"/>
                <a:gd name="T58" fmla="*/ 22 w 954"/>
                <a:gd name="T59" fmla="*/ 504 h 887"/>
                <a:gd name="T60" fmla="*/ 0 w 954"/>
                <a:gd name="T61" fmla="*/ 476 h 887"/>
                <a:gd name="T62" fmla="*/ 28 w 954"/>
                <a:gd name="T63" fmla="*/ 382 h 8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54" h="887">
                  <a:moveTo>
                    <a:pt x="28" y="382"/>
                  </a:moveTo>
                  <a:lnTo>
                    <a:pt x="28" y="382"/>
                  </a:lnTo>
                  <a:cubicBezTo>
                    <a:pt x="55" y="393"/>
                    <a:pt x="61" y="410"/>
                    <a:pt x="78" y="432"/>
                  </a:cubicBezTo>
                  <a:cubicBezTo>
                    <a:pt x="94" y="449"/>
                    <a:pt x="106" y="471"/>
                    <a:pt x="133" y="471"/>
                  </a:cubicBezTo>
                  <a:cubicBezTo>
                    <a:pt x="172" y="471"/>
                    <a:pt x="172" y="471"/>
                    <a:pt x="172" y="471"/>
                  </a:cubicBezTo>
                  <a:cubicBezTo>
                    <a:pt x="194" y="471"/>
                    <a:pt x="211" y="460"/>
                    <a:pt x="239" y="460"/>
                  </a:cubicBezTo>
                  <a:cubicBezTo>
                    <a:pt x="239" y="437"/>
                    <a:pt x="227" y="421"/>
                    <a:pt x="227" y="393"/>
                  </a:cubicBezTo>
                  <a:cubicBezTo>
                    <a:pt x="227" y="332"/>
                    <a:pt x="255" y="288"/>
                    <a:pt x="305" y="255"/>
                  </a:cubicBezTo>
                  <a:cubicBezTo>
                    <a:pt x="321" y="243"/>
                    <a:pt x="333" y="232"/>
                    <a:pt x="349" y="227"/>
                  </a:cubicBezTo>
                  <a:cubicBezTo>
                    <a:pt x="394" y="216"/>
                    <a:pt x="427" y="216"/>
                    <a:pt x="466" y="199"/>
                  </a:cubicBezTo>
                  <a:cubicBezTo>
                    <a:pt x="532" y="171"/>
                    <a:pt x="571" y="149"/>
                    <a:pt x="626" y="105"/>
                  </a:cubicBezTo>
                  <a:cubicBezTo>
                    <a:pt x="654" y="83"/>
                    <a:pt x="660" y="61"/>
                    <a:pt x="682" y="33"/>
                  </a:cubicBezTo>
                  <a:cubicBezTo>
                    <a:pt x="687" y="22"/>
                    <a:pt x="687" y="11"/>
                    <a:pt x="698" y="11"/>
                  </a:cubicBezTo>
                  <a:cubicBezTo>
                    <a:pt x="720" y="0"/>
                    <a:pt x="737" y="0"/>
                    <a:pt x="765" y="0"/>
                  </a:cubicBezTo>
                  <a:cubicBezTo>
                    <a:pt x="793" y="0"/>
                    <a:pt x="809" y="22"/>
                    <a:pt x="826" y="50"/>
                  </a:cubicBezTo>
                  <a:cubicBezTo>
                    <a:pt x="859" y="88"/>
                    <a:pt x="865" y="127"/>
                    <a:pt x="914" y="149"/>
                  </a:cubicBezTo>
                  <a:lnTo>
                    <a:pt x="914" y="149"/>
                  </a:lnTo>
                  <a:cubicBezTo>
                    <a:pt x="914" y="155"/>
                    <a:pt x="914" y="155"/>
                    <a:pt x="914" y="155"/>
                  </a:cubicBezTo>
                  <a:cubicBezTo>
                    <a:pt x="914" y="177"/>
                    <a:pt x="920" y="188"/>
                    <a:pt x="920" y="210"/>
                  </a:cubicBezTo>
                  <a:cubicBezTo>
                    <a:pt x="920" y="221"/>
                    <a:pt x="926" y="227"/>
                    <a:pt x="931" y="232"/>
                  </a:cubicBezTo>
                  <a:cubicBezTo>
                    <a:pt x="948" y="255"/>
                    <a:pt x="953" y="266"/>
                    <a:pt x="953" y="293"/>
                  </a:cubicBezTo>
                  <a:cubicBezTo>
                    <a:pt x="953" y="338"/>
                    <a:pt x="931" y="365"/>
                    <a:pt x="931" y="410"/>
                  </a:cubicBezTo>
                  <a:cubicBezTo>
                    <a:pt x="931" y="432"/>
                    <a:pt x="948" y="437"/>
                    <a:pt x="948" y="460"/>
                  </a:cubicBezTo>
                  <a:cubicBezTo>
                    <a:pt x="948" y="482"/>
                    <a:pt x="937" y="493"/>
                    <a:pt x="926" y="515"/>
                  </a:cubicBezTo>
                  <a:cubicBezTo>
                    <a:pt x="914" y="554"/>
                    <a:pt x="904" y="576"/>
                    <a:pt x="904" y="615"/>
                  </a:cubicBezTo>
                  <a:cubicBezTo>
                    <a:pt x="904" y="648"/>
                    <a:pt x="904" y="648"/>
                    <a:pt x="904" y="648"/>
                  </a:cubicBezTo>
                  <a:cubicBezTo>
                    <a:pt x="914" y="731"/>
                    <a:pt x="914" y="731"/>
                    <a:pt x="914" y="731"/>
                  </a:cubicBezTo>
                  <a:cubicBezTo>
                    <a:pt x="914" y="781"/>
                    <a:pt x="909" y="814"/>
                    <a:pt x="876" y="859"/>
                  </a:cubicBezTo>
                  <a:lnTo>
                    <a:pt x="876" y="859"/>
                  </a:lnTo>
                  <a:cubicBezTo>
                    <a:pt x="865" y="853"/>
                    <a:pt x="865" y="842"/>
                    <a:pt x="853" y="842"/>
                  </a:cubicBezTo>
                  <a:cubicBezTo>
                    <a:pt x="831" y="842"/>
                    <a:pt x="809" y="836"/>
                    <a:pt x="809" y="814"/>
                  </a:cubicBezTo>
                  <a:cubicBezTo>
                    <a:pt x="809" y="781"/>
                    <a:pt x="809" y="781"/>
                    <a:pt x="809" y="781"/>
                  </a:cubicBezTo>
                  <a:cubicBezTo>
                    <a:pt x="809" y="775"/>
                    <a:pt x="809" y="775"/>
                    <a:pt x="804" y="775"/>
                  </a:cubicBezTo>
                  <a:cubicBezTo>
                    <a:pt x="787" y="775"/>
                    <a:pt x="776" y="781"/>
                    <a:pt x="759" y="770"/>
                  </a:cubicBezTo>
                  <a:cubicBezTo>
                    <a:pt x="732" y="764"/>
                    <a:pt x="720" y="748"/>
                    <a:pt x="687" y="748"/>
                  </a:cubicBezTo>
                  <a:cubicBezTo>
                    <a:pt x="648" y="748"/>
                    <a:pt x="632" y="787"/>
                    <a:pt x="615" y="825"/>
                  </a:cubicBezTo>
                  <a:cubicBezTo>
                    <a:pt x="604" y="825"/>
                    <a:pt x="604" y="825"/>
                    <a:pt x="604" y="825"/>
                  </a:cubicBezTo>
                  <a:cubicBezTo>
                    <a:pt x="576" y="803"/>
                    <a:pt x="560" y="787"/>
                    <a:pt x="527" y="775"/>
                  </a:cubicBezTo>
                  <a:cubicBezTo>
                    <a:pt x="510" y="770"/>
                    <a:pt x="493" y="770"/>
                    <a:pt x="482" y="759"/>
                  </a:cubicBezTo>
                  <a:cubicBezTo>
                    <a:pt x="443" y="737"/>
                    <a:pt x="421" y="715"/>
                    <a:pt x="372" y="709"/>
                  </a:cubicBezTo>
                  <a:cubicBezTo>
                    <a:pt x="372" y="709"/>
                    <a:pt x="372" y="709"/>
                    <a:pt x="372" y="715"/>
                  </a:cubicBezTo>
                  <a:cubicBezTo>
                    <a:pt x="372" y="720"/>
                    <a:pt x="372" y="720"/>
                    <a:pt x="372" y="731"/>
                  </a:cubicBezTo>
                  <a:cubicBezTo>
                    <a:pt x="372" y="748"/>
                    <a:pt x="394" y="753"/>
                    <a:pt x="399" y="775"/>
                  </a:cubicBezTo>
                  <a:cubicBezTo>
                    <a:pt x="405" y="803"/>
                    <a:pt x="410" y="814"/>
                    <a:pt x="416" y="842"/>
                  </a:cubicBezTo>
                  <a:cubicBezTo>
                    <a:pt x="421" y="853"/>
                    <a:pt x="432" y="859"/>
                    <a:pt x="432" y="875"/>
                  </a:cubicBezTo>
                  <a:cubicBezTo>
                    <a:pt x="432" y="881"/>
                    <a:pt x="432" y="881"/>
                    <a:pt x="432" y="886"/>
                  </a:cubicBezTo>
                  <a:cubicBezTo>
                    <a:pt x="399" y="886"/>
                    <a:pt x="399" y="886"/>
                    <a:pt x="399" y="886"/>
                  </a:cubicBezTo>
                  <a:cubicBezTo>
                    <a:pt x="388" y="886"/>
                    <a:pt x="372" y="886"/>
                    <a:pt x="366" y="875"/>
                  </a:cubicBezTo>
                  <a:cubicBezTo>
                    <a:pt x="360" y="864"/>
                    <a:pt x="372" y="853"/>
                    <a:pt x="360" y="842"/>
                  </a:cubicBezTo>
                  <a:cubicBezTo>
                    <a:pt x="355" y="831"/>
                    <a:pt x="344" y="831"/>
                    <a:pt x="333" y="825"/>
                  </a:cubicBezTo>
                  <a:cubicBezTo>
                    <a:pt x="310" y="809"/>
                    <a:pt x="305" y="792"/>
                    <a:pt x="283" y="775"/>
                  </a:cubicBezTo>
                  <a:cubicBezTo>
                    <a:pt x="272" y="764"/>
                    <a:pt x="261" y="764"/>
                    <a:pt x="255" y="753"/>
                  </a:cubicBezTo>
                  <a:cubicBezTo>
                    <a:pt x="249" y="731"/>
                    <a:pt x="239" y="720"/>
                    <a:pt x="222" y="715"/>
                  </a:cubicBezTo>
                  <a:cubicBezTo>
                    <a:pt x="216" y="709"/>
                    <a:pt x="205" y="709"/>
                    <a:pt x="200" y="703"/>
                  </a:cubicBezTo>
                  <a:cubicBezTo>
                    <a:pt x="188" y="687"/>
                    <a:pt x="183" y="676"/>
                    <a:pt x="166" y="659"/>
                  </a:cubicBezTo>
                  <a:cubicBezTo>
                    <a:pt x="144" y="642"/>
                    <a:pt x="128" y="620"/>
                    <a:pt x="122" y="593"/>
                  </a:cubicBezTo>
                  <a:cubicBezTo>
                    <a:pt x="122" y="587"/>
                    <a:pt x="122" y="587"/>
                    <a:pt x="122" y="587"/>
                  </a:cubicBezTo>
                  <a:cubicBezTo>
                    <a:pt x="111" y="587"/>
                    <a:pt x="106" y="570"/>
                    <a:pt x="106" y="554"/>
                  </a:cubicBezTo>
                  <a:cubicBezTo>
                    <a:pt x="94" y="532"/>
                    <a:pt x="78" y="526"/>
                    <a:pt x="55" y="515"/>
                  </a:cubicBezTo>
                  <a:cubicBezTo>
                    <a:pt x="45" y="509"/>
                    <a:pt x="28" y="515"/>
                    <a:pt x="22" y="504"/>
                  </a:cubicBezTo>
                  <a:cubicBezTo>
                    <a:pt x="17" y="498"/>
                    <a:pt x="22" y="482"/>
                    <a:pt x="11" y="482"/>
                  </a:cubicBezTo>
                  <a:cubicBezTo>
                    <a:pt x="6" y="476"/>
                    <a:pt x="0" y="476"/>
                    <a:pt x="0" y="476"/>
                  </a:cubicBezTo>
                  <a:lnTo>
                    <a:pt x="0" y="476"/>
                  </a:lnTo>
                  <a:cubicBezTo>
                    <a:pt x="0" y="437"/>
                    <a:pt x="0" y="410"/>
                    <a:pt x="28" y="382"/>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5" name="Freeform 121"/>
            <p:cNvSpPr>
              <a:spLocks noChangeArrowheads="1"/>
            </p:cNvSpPr>
            <p:nvPr/>
          </p:nvSpPr>
          <p:spPr bwMode="auto">
            <a:xfrm>
              <a:off x="17643914" y="3867151"/>
              <a:ext cx="412723" cy="479425"/>
            </a:xfrm>
            <a:custGeom>
              <a:avLst/>
              <a:gdLst>
                <a:gd name="T0" fmla="*/ 499 w 1148"/>
                <a:gd name="T1" fmla="*/ 1246 h 1330"/>
                <a:gd name="T2" fmla="*/ 443 w 1148"/>
                <a:gd name="T3" fmla="*/ 1262 h 1330"/>
                <a:gd name="T4" fmla="*/ 515 w 1148"/>
                <a:gd name="T5" fmla="*/ 1329 h 1330"/>
                <a:gd name="T6" fmla="*/ 570 w 1148"/>
                <a:gd name="T7" fmla="*/ 1301 h 1330"/>
                <a:gd name="T8" fmla="*/ 526 w 1148"/>
                <a:gd name="T9" fmla="*/ 1273 h 1330"/>
                <a:gd name="T10" fmla="*/ 1147 w 1148"/>
                <a:gd name="T11" fmla="*/ 1013 h 1330"/>
                <a:gd name="T12" fmla="*/ 1119 w 1148"/>
                <a:gd name="T13" fmla="*/ 1107 h 1330"/>
                <a:gd name="T14" fmla="*/ 1092 w 1148"/>
                <a:gd name="T15" fmla="*/ 1102 h 1330"/>
                <a:gd name="T16" fmla="*/ 1003 w 1148"/>
                <a:gd name="T17" fmla="*/ 1068 h 1330"/>
                <a:gd name="T18" fmla="*/ 964 w 1148"/>
                <a:gd name="T19" fmla="*/ 1030 h 1330"/>
                <a:gd name="T20" fmla="*/ 859 w 1148"/>
                <a:gd name="T21" fmla="*/ 930 h 1330"/>
                <a:gd name="T22" fmla="*/ 765 w 1148"/>
                <a:gd name="T23" fmla="*/ 863 h 1330"/>
                <a:gd name="T24" fmla="*/ 587 w 1148"/>
                <a:gd name="T25" fmla="*/ 730 h 1330"/>
                <a:gd name="T26" fmla="*/ 521 w 1148"/>
                <a:gd name="T27" fmla="*/ 675 h 1330"/>
                <a:gd name="T28" fmla="*/ 509 w 1148"/>
                <a:gd name="T29" fmla="*/ 592 h 1330"/>
                <a:gd name="T30" fmla="*/ 371 w 1148"/>
                <a:gd name="T31" fmla="*/ 481 h 1330"/>
                <a:gd name="T32" fmla="*/ 116 w 1148"/>
                <a:gd name="T33" fmla="*/ 171 h 1330"/>
                <a:gd name="T34" fmla="*/ 0 w 1148"/>
                <a:gd name="T35" fmla="*/ 99 h 1330"/>
                <a:gd name="T36" fmla="*/ 72 w 1148"/>
                <a:gd name="T37" fmla="*/ 33 h 1330"/>
                <a:gd name="T38" fmla="*/ 171 w 1148"/>
                <a:gd name="T39" fmla="*/ 0 h 1330"/>
                <a:gd name="T40" fmla="*/ 299 w 1148"/>
                <a:gd name="T41" fmla="*/ 121 h 1330"/>
                <a:gd name="T42" fmla="*/ 404 w 1148"/>
                <a:gd name="T43" fmla="*/ 193 h 1330"/>
                <a:gd name="T44" fmla="*/ 521 w 1148"/>
                <a:gd name="T45" fmla="*/ 198 h 1330"/>
                <a:gd name="T46" fmla="*/ 515 w 1148"/>
                <a:gd name="T47" fmla="*/ 287 h 1330"/>
                <a:gd name="T48" fmla="*/ 637 w 1148"/>
                <a:gd name="T49" fmla="*/ 381 h 1330"/>
                <a:gd name="T50" fmla="*/ 753 w 1148"/>
                <a:gd name="T51" fmla="*/ 442 h 1330"/>
                <a:gd name="T52" fmla="*/ 759 w 1148"/>
                <a:gd name="T53" fmla="*/ 597 h 1330"/>
                <a:gd name="T54" fmla="*/ 715 w 1148"/>
                <a:gd name="T55" fmla="*/ 653 h 1330"/>
                <a:gd name="T56" fmla="*/ 765 w 1148"/>
                <a:gd name="T57" fmla="*/ 692 h 1330"/>
                <a:gd name="T58" fmla="*/ 864 w 1148"/>
                <a:gd name="T59" fmla="*/ 758 h 1330"/>
                <a:gd name="T60" fmla="*/ 914 w 1148"/>
                <a:gd name="T61" fmla="*/ 825 h 1330"/>
                <a:gd name="T62" fmla="*/ 1047 w 1148"/>
                <a:gd name="T63" fmla="*/ 852 h 1330"/>
                <a:gd name="T64" fmla="*/ 1147 w 1148"/>
                <a:gd name="T65" fmla="*/ 1013 h 1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148" h="1330">
                  <a:moveTo>
                    <a:pt x="499" y="1246"/>
                  </a:moveTo>
                  <a:lnTo>
                    <a:pt x="499" y="1246"/>
                  </a:lnTo>
                  <a:cubicBezTo>
                    <a:pt x="487" y="1246"/>
                    <a:pt x="482" y="1240"/>
                    <a:pt x="471" y="1240"/>
                  </a:cubicBezTo>
                  <a:cubicBezTo>
                    <a:pt x="460" y="1240"/>
                    <a:pt x="454" y="1251"/>
                    <a:pt x="443" y="1262"/>
                  </a:cubicBezTo>
                  <a:cubicBezTo>
                    <a:pt x="460" y="1273"/>
                    <a:pt x="476" y="1279"/>
                    <a:pt x="487" y="1296"/>
                  </a:cubicBezTo>
                  <a:cubicBezTo>
                    <a:pt x="499" y="1307"/>
                    <a:pt x="499" y="1329"/>
                    <a:pt x="515" y="1329"/>
                  </a:cubicBezTo>
                  <a:cubicBezTo>
                    <a:pt x="521" y="1329"/>
                    <a:pt x="521" y="1323"/>
                    <a:pt x="532" y="1323"/>
                  </a:cubicBezTo>
                  <a:cubicBezTo>
                    <a:pt x="548" y="1318"/>
                    <a:pt x="570" y="1318"/>
                    <a:pt x="570" y="1301"/>
                  </a:cubicBezTo>
                  <a:cubicBezTo>
                    <a:pt x="570" y="1279"/>
                    <a:pt x="570" y="1279"/>
                    <a:pt x="570" y="1279"/>
                  </a:cubicBezTo>
                  <a:cubicBezTo>
                    <a:pt x="554" y="1273"/>
                    <a:pt x="543" y="1279"/>
                    <a:pt x="526" y="1273"/>
                  </a:cubicBezTo>
                  <a:cubicBezTo>
                    <a:pt x="515" y="1268"/>
                    <a:pt x="504" y="1251"/>
                    <a:pt x="499" y="1246"/>
                  </a:cubicBezTo>
                  <a:close/>
                  <a:moveTo>
                    <a:pt x="1147" y="1013"/>
                  </a:moveTo>
                  <a:lnTo>
                    <a:pt x="1147" y="1013"/>
                  </a:lnTo>
                  <a:cubicBezTo>
                    <a:pt x="1119" y="1041"/>
                    <a:pt x="1119" y="1068"/>
                    <a:pt x="1119" y="1107"/>
                  </a:cubicBezTo>
                  <a:lnTo>
                    <a:pt x="1119" y="1107"/>
                  </a:lnTo>
                  <a:cubicBezTo>
                    <a:pt x="1108" y="1107"/>
                    <a:pt x="1102" y="1107"/>
                    <a:pt x="1092" y="1102"/>
                  </a:cubicBezTo>
                  <a:cubicBezTo>
                    <a:pt x="1075" y="1091"/>
                    <a:pt x="1069" y="1080"/>
                    <a:pt x="1053" y="1080"/>
                  </a:cubicBezTo>
                  <a:cubicBezTo>
                    <a:pt x="1031" y="1074"/>
                    <a:pt x="1014" y="1085"/>
                    <a:pt x="1003" y="1068"/>
                  </a:cubicBezTo>
                  <a:cubicBezTo>
                    <a:pt x="997" y="1057"/>
                    <a:pt x="997" y="1046"/>
                    <a:pt x="992" y="1041"/>
                  </a:cubicBezTo>
                  <a:cubicBezTo>
                    <a:pt x="981" y="1035"/>
                    <a:pt x="969" y="1035"/>
                    <a:pt x="964" y="1030"/>
                  </a:cubicBezTo>
                  <a:cubicBezTo>
                    <a:pt x="959" y="1013"/>
                    <a:pt x="959" y="1002"/>
                    <a:pt x="942" y="991"/>
                  </a:cubicBezTo>
                  <a:cubicBezTo>
                    <a:pt x="908" y="969"/>
                    <a:pt x="898" y="947"/>
                    <a:pt x="859" y="930"/>
                  </a:cubicBezTo>
                  <a:cubicBezTo>
                    <a:pt x="831" y="913"/>
                    <a:pt x="803" y="919"/>
                    <a:pt x="781" y="897"/>
                  </a:cubicBezTo>
                  <a:cubicBezTo>
                    <a:pt x="775" y="886"/>
                    <a:pt x="775" y="874"/>
                    <a:pt x="765" y="863"/>
                  </a:cubicBezTo>
                  <a:cubicBezTo>
                    <a:pt x="753" y="847"/>
                    <a:pt x="737" y="841"/>
                    <a:pt x="720" y="830"/>
                  </a:cubicBezTo>
                  <a:cubicBezTo>
                    <a:pt x="665" y="791"/>
                    <a:pt x="637" y="769"/>
                    <a:pt x="587" y="730"/>
                  </a:cubicBezTo>
                  <a:cubicBezTo>
                    <a:pt x="560" y="714"/>
                    <a:pt x="548" y="692"/>
                    <a:pt x="521" y="675"/>
                  </a:cubicBezTo>
                  <a:lnTo>
                    <a:pt x="521" y="675"/>
                  </a:lnTo>
                  <a:cubicBezTo>
                    <a:pt x="521" y="664"/>
                    <a:pt x="532" y="658"/>
                    <a:pt x="532" y="653"/>
                  </a:cubicBezTo>
                  <a:cubicBezTo>
                    <a:pt x="532" y="625"/>
                    <a:pt x="515" y="614"/>
                    <a:pt x="509" y="592"/>
                  </a:cubicBezTo>
                  <a:cubicBezTo>
                    <a:pt x="499" y="570"/>
                    <a:pt x="493" y="548"/>
                    <a:pt x="471" y="525"/>
                  </a:cubicBezTo>
                  <a:cubicBezTo>
                    <a:pt x="437" y="503"/>
                    <a:pt x="410" y="498"/>
                    <a:pt x="371" y="481"/>
                  </a:cubicBezTo>
                  <a:cubicBezTo>
                    <a:pt x="304" y="453"/>
                    <a:pt x="282" y="414"/>
                    <a:pt x="238" y="359"/>
                  </a:cubicBezTo>
                  <a:cubicBezTo>
                    <a:pt x="177" y="298"/>
                    <a:pt x="177" y="232"/>
                    <a:pt x="116" y="171"/>
                  </a:cubicBezTo>
                  <a:cubicBezTo>
                    <a:pt x="94" y="149"/>
                    <a:pt x="72" y="154"/>
                    <a:pt x="50" y="137"/>
                  </a:cubicBezTo>
                  <a:cubicBezTo>
                    <a:pt x="28" y="126"/>
                    <a:pt x="11" y="110"/>
                    <a:pt x="0" y="99"/>
                  </a:cubicBezTo>
                  <a:lnTo>
                    <a:pt x="0" y="99"/>
                  </a:lnTo>
                  <a:cubicBezTo>
                    <a:pt x="5" y="55"/>
                    <a:pt x="33" y="44"/>
                    <a:pt x="72" y="33"/>
                  </a:cubicBezTo>
                  <a:cubicBezTo>
                    <a:pt x="110" y="22"/>
                    <a:pt x="133" y="17"/>
                    <a:pt x="171" y="0"/>
                  </a:cubicBezTo>
                  <a:lnTo>
                    <a:pt x="171" y="0"/>
                  </a:lnTo>
                  <a:cubicBezTo>
                    <a:pt x="183" y="17"/>
                    <a:pt x="194" y="22"/>
                    <a:pt x="210" y="33"/>
                  </a:cubicBezTo>
                  <a:cubicBezTo>
                    <a:pt x="243" y="65"/>
                    <a:pt x="260" y="88"/>
                    <a:pt x="299" y="121"/>
                  </a:cubicBezTo>
                  <a:cubicBezTo>
                    <a:pt x="321" y="143"/>
                    <a:pt x="327" y="171"/>
                    <a:pt x="360" y="182"/>
                  </a:cubicBezTo>
                  <a:cubicBezTo>
                    <a:pt x="376" y="187"/>
                    <a:pt x="388" y="187"/>
                    <a:pt x="404" y="193"/>
                  </a:cubicBezTo>
                  <a:cubicBezTo>
                    <a:pt x="432" y="198"/>
                    <a:pt x="443" y="209"/>
                    <a:pt x="471" y="209"/>
                  </a:cubicBezTo>
                  <a:cubicBezTo>
                    <a:pt x="493" y="209"/>
                    <a:pt x="499" y="209"/>
                    <a:pt x="521" y="198"/>
                  </a:cubicBezTo>
                  <a:lnTo>
                    <a:pt x="521" y="198"/>
                  </a:lnTo>
                  <a:cubicBezTo>
                    <a:pt x="515" y="232"/>
                    <a:pt x="515" y="254"/>
                    <a:pt x="515" y="287"/>
                  </a:cubicBezTo>
                  <a:cubicBezTo>
                    <a:pt x="548" y="320"/>
                    <a:pt x="587" y="298"/>
                    <a:pt x="620" y="320"/>
                  </a:cubicBezTo>
                  <a:cubicBezTo>
                    <a:pt x="642" y="331"/>
                    <a:pt x="626" y="359"/>
                    <a:pt x="637" y="381"/>
                  </a:cubicBezTo>
                  <a:cubicBezTo>
                    <a:pt x="637" y="398"/>
                    <a:pt x="648" y="403"/>
                    <a:pt x="665" y="409"/>
                  </a:cubicBezTo>
                  <a:cubicBezTo>
                    <a:pt x="693" y="431"/>
                    <a:pt x="715" y="442"/>
                    <a:pt x="753" y="442"/>
                  </a:cubicBezTo>
                  <a:cubicBezTo>
                    <a:pt x="792" y="448"/>
                    <a:pt x="842" y="453"/>
                    <a:pt x="842" y="492"/>
                  </a:cubicBezTo>
                  <a:cubicBezTo>
                    <a:pt x="842" y="548"/>
                    <a:pt x="798" y="564"/>
                    <a:pt x="759" y="597"/>
                  </a:cubicBezTo>
                  <a:cubicBezTo>
                    <a:pt x="737" y="614"/>
                    <a:pt x="709" y="614"/>
                    <a:pt x="709" y="636"/>
                  </a:cubicBezTo>
                  <a:cubicBezTo>
                    <a:pt x="709" y="642"/>
                    <a:pt x="715" y="647"/>
                    <a:pt x="715" y="653"/>
                  </a:cubicBezTo>
                  <a:cubicBezTo>
                    <a:pt x="720" y="664"/>
                    <a:pt x="715" y="675"/>
                    <a:pt x="726" y="681"/>
                  </a:cubicBezTo>
                  <a:cubicBezTo>
                    <a:pt x="737" y="692"/>
                    <a:pt x="748" y="686"/>
                    <a:pt x="765" y="692"/>
                  </a:cubicBezTo>
                  <a:cubicBezTo>
                    <a:pt x="787" y="692"/>
                    <a:pt x="798" y="703"/>
                    <a:pt x="820" y="719"/>
                  </a:cubicBezTo>
                  <a:cubicBezTo>
                    <a:pt x="842" y="730"/>
                    <a:pt x="853" y="736"/>
                    <a:pt x="864" y="758"/>
                  </a:cubicBezTo>
                  <a:cubicBezTo>
                    <a:pt x="875" y="775"/>
                    <a:pt x="864" y="791"/>
                    <a:pt x="875" y="808"/>
                  </a:cubicBezTo>
                  <a:cubicBezTo>
                    <a:pt x="881" y="819"/>
                    <a:pt x="898" y="825"/>
                    <a:pt x="914" y="825"/>
                  </a:cubicBezTo>
                  <a:cubicBezTo>
                    <a:pt x="981" y="825"/>
                    <a:pt x="981" y="825"/>
                    <a:pt x="981" y="825"/>
                  </a:cubicBezTo>
                  <a:cubicBezTo>
                    <a:pt x="1008" y="825"/>
                    <a:pt x="1025" y="841"/>
                    <a:pt x="1047" y="852"/>
                  </a:cubicBezTo>
                  <a:cubicBezTo>
                    <a:pt x="1097" y="880"/>
                    <a:pt x="1113" y="913"/>
                    <a:pt x="1130" y="969"/>
                  </a:cubicBezTo>
                  <a:cubicBezTo>
                    <a:pt x="1141" y="985"/>
                    <a:pt x="1147" y="996"/>
                    <a:pt x="1147" y="1013"/>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6" name="Freeform 122"/>
            <p:cNvSpPr>
              <a:spLocks noChangeArrowheads="1"/>
            </p:cNvSpPr>
            <p:nvPr/>
          </p:nvSpPr>
          <p:spPr bwMode="auto">
            <a:xfrm>
              <a:off x="18261410" y="3729038"/>
              <a:ext cx="488918" cy="285750"/>
            </a:xfrm>
            <a:custGeom>
              <a:avLst/>
              <a:gdLst>
                <a:gd name="T0" fmla="*/ 1185 w 1358"/>
                <a:gd name="T1" fmla="*/ 458 h 792"/>
                <a:gd name="T2" fmla="*/ 1152 w 1358"/>
                <a:gd name="T3" fmla="*/ 464 h 792"/>
                <a:gd name="T4" fmla="*/ 1080 w 1358"/>
                <a:gd name="T5" fmla="*/ 536 h 792"/>
                <a:gd name="T6" fmla="*/ 1075 w 1358"/>
                <a:gd name="T7" fmla="*/ 619 h 792"/>
                <a:gd name="T8" fmla="*/ 1075 w 1358"/>
                <a:gd name="T9" fmla="*/ 686 h 792"/>
                <a:gd name="T10" fmla="*/ 1091 w 1358"/>
                <a:gd name="T11" fmla="*/ 741 h 792"/>
                <a:gd name="T12" fmla="*/ 1169 w 1358"/>
                <a:gd name="T13" fmla="*/ 719 h 792"/>
                <a:gd name="T14" fmla="*/ 1236 w 1358"/>
                <a:gd name="T15" fmla="*/ 724 h 792"/>
                <a:gd name="T16" fmla="*/ 1318 w 1358"/>
                <a:gd name="T17" fmla="*/ 686 h 792"/>
                <a:gd name="T18" fmla="*/ 1357 w 1358"/>
                <a:gd name="T19" fmla="*/ 580 h 792"/>
                <a:gd name="T20" fmla="*/ 1269 w 1358"/>
                <a:gd name="T21" fmla="*/ 492 h 792"/>
                <a:gd name="T22" fmla="*/ 1224 w 1358"/>
                <a:gd name="T23" fmla="*/ 464 h 792"/>
                <a:gd name="T24" fmla="*/ 1185 w 1358"/>
                <a:gd name="T25" fmla="*/ 458 h 792"/>
                <a:gd name="T26" fmla="*/ 260 w 1358"/>
                <a:gd name="T27" fmla="*/ 27 h 792"/>
                <a:gd name="T28" fmla="*/ 277 w 1358"/>
                <a:gd name="T29" fmla="*/ 83 h 792"/>
                <a:gd name="T30" fmla="*/ 277 w 1358"/>
                <a:gd name="T31" fmla="*/ 133 h 792"/>
                <a:gd name="T32" fmla="*/ 249 w 1358"/>
                <a:gd name="T33" fmla="*/ 94 h 792"/>
                <a:gd name="T34" fmla="*/ 232 w 1358"/>
                <a:gd name="T35" fmla="*/ 60 h 792"/>
                <a:gd name="T36" fmla="*/ 194 w 1358"/>
                <a:gd name="T37" fmla="*/ 38 h 792"/>
                <a:gd name="T38" fmla="*/ 121 w 1358"/>
                <a:gd name="T39" fmla="*/ 138 h 792"/>
                <a:gd name="T40" fmla="*/ 55 w 1358"/>
                <a:gd name="T41" fmla="*/ 199 h 792"/>
                <a:gd name="T42" fmla="*/ 33 w 1358"/>
                <a:gd name="T43" fmla="*/ 260 h 792"/>
                <a:gd name="T44" fmla="*/ 83 w 1358"/>
                <a:gd name="T45" fmla="*/ 277 h 792"/>
                <a:gd name="T46" fmla="*/ 194 w 1358"/>
                <a:gd name="T47" fmla="*/ 265 h 792"/>
                <a:gd name="T48" fmla="*/ 315 w 1358"/>
                <a:gd name="T49" fmla="*/ 404 h 792"/>
                <a:gd name="T50" fmla="*/ 349 w 1358"/>
                <a:gd name="T51" fmla="*/ 503 h 792"/>
                <a:gd name="T52" fmla="*/ 438 w 1358"/>
                <a:gd name="T53" fmla="*/ 630 h 792"/>
                <a:gd name="T54" fmla="*/ 593 w 1358"/>
                <a:gd name="T55" fmla="*/ 724 h 792"/>
                <a:gd name="T56" fmla="*/ 659 w 1358"/>
                <a:gd name="T57" fmla="*/ 614 h 792"/>
                <a:gd name="T58" fmla="*/ 681 w 1358"/>
                <a:gd name="T59" fmla="*/ 519 h 792"/>
                <a:gd name="T60" fmla="*/ 631 w 1358"/>
                <a:gd name="T61" fmla="*/ 442 h 792"/>
                <a:gd name="T62" fmla="*/ 520 w 1358"/>
                <a:gd name="T63" fmla="*/ 415 h 792"/>
                <a:gd name="T64" fmla="*/ 426 w 1358"/>
                <a:gd name="T65" fmla="*/ 188 h 792"/>
                <a:gd name="T66" fmla="*/ 399 w 1358"/>
                <a:gd name="T67" fmla="*/ 72 h 792"/>
                <a:gd name="T68" fmla="*/ 360 w 1358"/>
                <a:gd name="T69" fmla="*/ 22 h 792"/>
                <a:gd name="T70" fmla="*/ 327 w 1358"/>
                <a:gd name="T71" fmla="*/ 22 h 7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358" h="792">
                  <a:moveTo>
                    <a:pt x="1185" y="458"/>
                  </a:moveTo>
                  <a:lnTo>
                    <a:pt x="1185" y="458"/>
                  </a:lnTo>
                  <a:cubicBezTo>
                    <a:pt x="1185" y="458"/>
                    <a:pt x="1180" y="458"/>
                    <a:pt x="1174" y="458"/>
                  </a:cubicBezTo>
                  <a:cubicBezTo>
                    <a:pt x="1169" y="458"/>
                    <a:pt x="1163" y="464"/>
                    <a:pt x="1152" y="464"/>
                  </a:cubicBezTo>
                  <a:cubicBezTo>
                    <a:pt x="1108" y="464"/>
                    <a:pt x="1108" y="464"/>
                    <a:pt x="1108" y="464"/>
                  </a:cubicBezTo>
                  <a:cubicBezTo>
                    <a:pt x="1075" y="464"/>
                    <a:pt x="1097" y="514"/>
                    <a:pt x="1080" y="536"/>
                  </a:cubicBezTo>
                  <a:cubicBezTo>
                    <a:pt x="1069" y="564"/>
                    <a:pt x="1069" y="580"/>
                    <a:pt x="1058" y="608"/>
                  </a:cubicBezTo>
                  <a:cubicBezTo>
                    <a:pt x="1064" y="608"/>
                    <a:pt x="1075" y="614"/>
                    <a:pt x="1075" y="619"/>
                  </a:cubicBezTo>
                  <a:cubicBezTo>
                    <a:pt x="1075" y="636"/>
                    <a:pt x="1064" y="647"/>
                    <a:pt x="1064" y="664"/>
                  </a:cubicBezTo>
                  <a:cubicBezTo>
                    <a:pt x="1064" y="675"/>
                    <a:pt x="1075" y="675"/>
                    <a:pt x="1075" y="686"/>
                  </a:cubicBezTo>
                  <a:cubicBezTo>
                    <a:pt x="1080" y="702"/>
                    <a:pt x="1075" y="708"/>
                    <a:pt x="1075" y="724"/>
                  </a:cubicBezTo>
                  <a:cubicBezTo>
                    <a:pt x="1075" y="736"/>
                    <a:pt x="1080" y="741"/>
                    <a:pt x="1091" y="741"/>
                  </a:cubicBezTo>
                  <a:cubicBezTo>
                    <a:pt x="1108" y="741"/>
                    <a:pt x="1119" y="736"/>
                    <a:pt x="1136" y="730"/>
                  </a:cubicBezTo>
                  <a:cubicBezTo>
                    <a:pt x="1152" y="724"/>
                    <a:pt x="1163" y="730"/>
                    <a:pt x="1169" y="719"/>
                  </a:cubicBezTo>
                  <a:cubicBezTo>
                    <a:pt x="1191" y="664"/>
                    <a:pt x="1169" y="669"/>
                    <a:pt x="1219" y="713"/>
                  </a:cubicBezTo>
                  <a:cubicBezTo>
                    <a:pt x="1224" y="719"/>
                    <a:pt x="1230" y="719"/>
                    <a:pt x="1236" y="724"/>
                  </a:cubicBezTo>
                  <a:cubicBezTo>
                    <a:pt x="1252" y="791"/>
                    <a:pt x="1236" y="741"/>
                    <a:pt x="1274" y="730"/>
                  </a:cubicBezTo>
                  <a:cubicBezTo>
                    <a:pt x="1296" y="724"/>
                    <a:pt x="1318" y="713"/>
                    <a:pt x="1318" y="686"/>
                  </a:cubicBezTo>
                  <a:cubicBezTo>
                    <a:pt x="1318" y="675"/>
                    <a:pt x="1335" y="675"/>
                    <a:pt x="1341" y="658"/>
                  </a:cubicBezTo>
                  <a:cubicBezTo>
                    <a:pt x="1352" y="630"/>
                    <a:pt x="1357" y="614"/>
                    <a:pt x="1357" y="580"/>
                  </a:cubicBezTo>
                  <a:cubicBezTo>
                    <a:pt x="1357" y="553"/>
                    <a:pt x="1330" y="542"/>
                    <a:pt x="1302" y="525"/>
                  </a:cubicBezTo>
                  <a:cubicBezTo>
                    <a:pt x="1291" y="514"/>
                    <a:pt x="1291" y="492"/>
                    <a:pt x="1269" y="492"/>
                  </a:cubicBezTo>
                  <a:cubicBezTo>
                    <a:pt x="1263" y="492"/>
                    <a:pt x="1258" y="492"/>
                    <a:pt x="1252" y="497"/>
                  </a:cubicBezTo>
                  <a:cubicBezTo>
                    <a:pt x="1246" y="481"/>
                    <a:pt x="1241" y="464"/>
                    <a:pt x="1224" y="464"/>
                  </a:cubicBezTo>
                  <a:cubicBezTo>
                    <a:pt x="1213" y="464"/>
                    <a:pt x="1208" y="470"/>
                    <a:pt x="1197" y="470"/>
                  </a:cubicBezTo>
                  <a:cubicBezTo>
                    <a:pt x="1197" y="470"/>
                    <a:pt x="1191" y="458"/>
                    <a:pt x="1185" y="458"/>
                  </a:cubicBezTo>
                  <a:close/>
                  <a:moveTo>
                    <a:pt x="260" y="27"/>
                  </a:moveTo>
                  <a:lnTo>
                    <a:pt x="260" y="27"/>
                  </a:lnTo>
                  <a:cubicBezTo>
                    <a:pt x="266" y="38"/>
                    <a:pt x="277" y="44"/>
                    <a:pt x="277" y="49"/>
                  </a:cubicBezTo>
                  <a:cubicBezTo>
                    <a:pt x="277" y="60"/>
                    <a:pt x="277" y="72"/>
                    <a:pt x="277" y="83"/>
                  </a:cubicBezTo>
                  <a:cubicBezTo>
                    <a:pt x="282" y="99"/>
                    <a:pt x="288" y="110"/>
                    <a:pt x="293" y="133"/>
                  </a:cubicBezTo>
                  <a:cubicBezTo>
                    <a:pt x="277" y="133"/>
                    <a:pt x="277" y="133"/>
                    <a:pt x="277" y="133"/>
                  </a:cubicBezTo>
                  <a:cubicBezTo>
                    <a:pt x="266" y="133"/>
                    <a:pt x="260" y="121"/>
                    <a:pt x="249" y="116"/>
                  </a:cubicBezTo>
                  <a:cubicBezTo>
                    <a:pt x="249" y="110"/>
                    <a:pt x="249" y="105"/>
                    <a:pt x="249" y="94"/>
                  </a:cubicBezTo>
                  <a:cubicBezTo>
                    <a:pt x="249" y="88"/>
                    <a:pt x="254" y="88"/>
                    <a:pt x="254" y="83"/>
                  </a:cubicBezTo>
                  <a:cubicBezTo>
                    <a:pt x="254" y="72"/>
                    <a:pt x="238" y="72"/>
                    <a:pt x="232" y="60"/>
                  </a:cubicBezTo>
                  <a:cubicBezTo>
                    <a:pt x="221" y="49"/>
                    <a:pt x="227" y="33"/>
                    <a:pt x="210" y="33"/>
                  </a:cubicBezTo>
                  <a:cubicBezTo>
                    <a:pt x="205" y="33"/>
                    <a:pt x="199" y="38"/>
                    <a:pt x="194" y="38"/>
                  </a:cubicBezTo>
                  <a:cubicBezTo>
                    <a:pt x="155" y="49"/>
                    <a:pt x="110" y="66"/>
                    <a:pt x="110" y="105"/>
                  </a:cubicBezTo>
                  <a:cubicBezTo>
                    <a:pt x="110" y="121"/>
                    <a:pt x="121" y="121"/>
                    <a:pt x="121" y="138"/>
                  </a:cubicBezTo>
                  <a:cubicBezTo>
                    <a:pt x="121" y="155"/>
                    <a:pt x="105" y="160"/>
                    <a:pt x="88" y="171"/>
                  </a:cubicBezTo>
                  <a:cubicBezTo>
                    <a:pt x="72" y="182"/>
                    <a:pt x="66" y="188"/>
                    <a:pt x="55" y="199"/>
                  </a:cubicBezTo>
                  <a:cubicBezTo>
                    <a:pt x="33" y="210"/>
                    <a:pt x="0" y="216"/>
                    <a:pt x="0" y="243"/>
                  </a:cubicBezTo>
                  <a:cubicBezTo>
                    <a:pt x="0" y="254"/>
                    <a:pt x="22" y="260"/>
                    <a:pt x="33" y="260"/>
                  </a:cubicBezTo>
                  <a:cubicBezTo>
                    <a:pt x="44" y="260"/>
                    <a:pt x="49" y="254"/>
                    <a:pt x="61" y="254"/>
                  </a:cubicBezTo>
                  <a:cubicBezTo>
                    <a:pt x="72" y="260"/>
                    <a:pt x="72" y="271"/>
                    <a:pt x="83" y="277"/>
                  </a:cubicBezTo>
                  <a:cubicBezTo>
                    <a:pt x="105" y="288"/>
                    <a:pt x="121" y="282"/>
                    <a:pt x="149" y="282"/>
                  </a:cubicBezTo>
                  <a:cubicBezTo>
                    <a:pt x="166" y="282"/>
                    <a:pt x="177" y="265"/>
                    <a:pt x="194" y="265"/>
                  </a:cubicBezTo>
                  <a:cubicBezTo>
                    <a:pt x="243" y="265"/>
                    <a:pt x="288" y="288"/>
                    <a:pt x="299" y="338"/>
                  </a:cubicBezTo>
                  <a:cubicBezTo>
                    <a:pt x="305" y="360"/>
                    <a:pt x="299" y="387"/>
                    <a:pt x="315" y="404"/>
                  </a:cubicBezTo>
                  <a:cubicBezTo>
                    <a:pt x="332" y="421"/>
                    <a:pt x="360" y="426"/>
                    <a:pt x="360" y="447"/>
                  </a:cubicBezTo>
                  <a:cubicBezTo>
                    <a:pt x="349" y="503"/>
                    <a:pt x="349" y="503"/>
                    <a:pt x="349" y="503"/>
                  </a:cubicBezTo>
                  <a:cubicBezTo>
                    <a:pt x="365" y="531"/>
                    <a:pt x="365" y="553"/>
                    <a:pt x="376" y="580"/>
                  </a:cubicBezTo>
                  <a:cubicBezTo>
                    <a:pt x="393" y="608"/>
                    <a:pt x="415" y="614"/>
                    <a:pt x="438" y="630"/>
                  </a:cubicBezTo>
                  <a:cubicBezTo>
                    <a:pt x="476" y="658"/>
                    <a:pt x="498" y="680"/>
                    <a:pt x="543" y="697"/>
                  </a:cubicBezTo>
                  <a:cubicBezTo>
                    <a:pt x="565" y="702"/>
                    <a:pt x="571" y="724"/>
                    <a:pt x="593" y="724"/>
                  </a:cubicBezTo>
                  <a:cubicBezTo>
                    <a:pt x="615" y="724"/>
                    <a:pt x="615" y="697"/>
                    <a:pt x="626" y="680"/>
                  </a:cubicBezTo>
                  <a:cubicBezTo>
                    <a:pt x="642" y="658"/>
                    <a:pt x="659" y="641"/>
                    <a:pt x="659" y="614"/>
                  </a:cubicBezTo>
                  <a:cubicBezTo>
                    <a:pt x="659" y="558"/>
                    <a:pt x="659" y="558"/>
                    <a:pt x="659" y="558"/>
                  </a:cubicBezTo>
                  <a:cubicBezTo>
                    <a:pt x="659" y="542"/>
                    <a:pt x="670" y="531"/>
                    <a:pt x="681" y="519"/>
                  </a:cubicBezTo>
                  <a:cubicBezTo>
                    <a:pt x="704" y="492"/>
                    <a:pt x="748" y="464"/>
                    <a:pt x="692" y="464"/>
                  </a:cubicBezTo>
                  <a:cubicBezTo>
                    <a:pt x="665" y="464"/>
                    <a:pt x="653" y="447"/>
                    <a:pt x="631" y="442"/>
                  </a:cubicBezTo>
                  <a:cubicBezTo>
                    <a:pt x="598" y="442"/>
                    <a:pt x="576" y="437"/>
                    <a:pt x="548" y="426"/>
                  </a:cubicBezTo>
                  <a:cubicBezTo>
                    <a:pt x="537" y="421"/>
                    <a:pt x="526" y="421"/>
                    <a:pt x="520" y="415"/>
                  </a:cubicBezTo>
                  <a:cubicBezTo>
                    <a:pt x="482" y="354"/>
                    <a:pt x="476" y="310"/>
                    <a:pt x="448" y="243"/>
                  </a:cubicBezTo>
                  <a:cubicBezTo>
                    <a:pt x="443" y="221"/>
                    <a:pt x="432" y="210"/>
                    <a:pt x="426" y="188"/>
                  </a:cubicBezTo>
                  <a:cubicBezTo>
                    <a:pt x="415" y="160"/>
                    <a:pt x="421" y="144"/>
                    <a:pt x="421" y="121"/>
                  </a:cubicBezTo>
                  <a:cubicBezTo>
                    <a:pt x="415" y="99"/>
                    <a:pt x="410" y="94"/>
                    <a:pt x="399" y="72"/>
                  </a:cubicBezTo>
                  <a:cubicBezTo>
                    <a:pt x="393" y="60"/>
                    <a:pt x="393" y="49"/>
                    <a:pt x="387" y="38"/>
                  </a:cubicBezTo>
                  <a:cubicBezTo>
                    <a:pt x="382" y="27"/>
                    <a:pt x="365" y="27"/>
                    <a:pt x="360" y="22"/>
                  </a:cubicBezTo>
                  <a:cubicBezTo>
                    <a:pt x="354" y="16"/>
                    <a:pt x="354" y="11"/>
                    <a:pt x="349" y="5"/>
                  </a:cubicBezTo>
                  <a:cubicBezTo>
                    <a:pt x="343" y="0"/>
                    <a:pt x="332" y="11"/>
                    <a:pt x="327" y="22"/>
                  </a:cubicBezTo>
                  <a:cubicBezTo>
                    <a:pt x="305" y="33"/>
                    <a:pt x="288" y="27"/>
                    <a:pt x="260" y="27"/>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7" name="Freeform 123"/>
            <p:cNvSpPr>
              <a:spLocks noChangeArrowheads="1"/>
            </p:cNvSpPr>
            <p:nvPr/>
          </p:nvSpPr>
          <p:spPr bwMode="auto">
            <a:xfrm>
              <a:off x="17828052" y="3781425"/>
              <a:ext cx="574638" cy="482600"/>
            </a:xfrm>
            <a:custGeom>
              <a:avLst/>
              <a:gdLst>
                <a:gd name="T0" fmla="*/ 632 w 1597"/>
                <a:gd name="T1" fmla="*/ 1251 h 1341"/>
                <a:gd name="T2" fmla="*/ 737 w 1597"/>
                <a:gd name="T3" fmla="*/ 1340 h 1341"/>
                <a:gd name="T4" fmla="*/ 843 w 1597"/>
                <a:gd name="T5" fmla="*/ 1329 h 1341"/>
                <a:gd name="T6" fmla="*/ 909 w 1597"/>
                <a:gd name="T7" fmla="*/ 1124 h 1341"/>
                <a:gd name="T8" fmla="*/ 1070 w 1597"/>
                <a:gd name="T9" fmla="*/ 1068 h 1341"/>
                <a:gd name="T10" fmla="*/ 1286 w 1597"/>
                <a:gd name="T11" fmla="*/ 902 h 1341"/>
                <a:gd name="T12" fmla="*/ 1369 w 1597"/>
                <a:gd name="T13" fmla="*/ 869 h 1341"/>
                <a:gd name="T14" fmla="*/ 1518 w 1597"/>
                <a:gd name="T15" fmla="*/ 1018 h 1341"/>
                <a:gd name="T16" fmla="*/ 1518 w 1597"/>
                <a:gd name="T17" fmla="*/ 1007 h 1341"/>
                <a:gd name="T18" fmla="*/ 1568 w 1597"/>
                <a:gd name="T19" fmla="*/ 874 h 1341"/>
                <a:gd name="T20" fmla="*/ 1518 w 1597"/>
                <a:gd name="T21" fmla="*/ 808 h 1341"/>
                <a:gd name="T22" fmla="*/ 1535 w 1597"/>
                <a:gd name="T23" fmla="*/ 719 h 1341"/>
                <a:gd name="T24" fmla="*/ 1579 w 1597"/>
                <a:gd name="T25" fmla="*/ 647 h 1341"/>
                <a:gd name="T26" fmla="*/ 1596 w 1597"/>
                <a:gd name="T27" fmla="*/ 614 h 1341"/>
                <a:gd name="T28" fmla="*/ 1508 w 1597"/>
                <a:gd name="T29" fmla="*/ 442 h 1341"/>
                <a:gd name="T30" fmla="*/ 1502 w 1597"/>
                <a:gd name="T31" fmla="*/ 370 h 1341"/>
                <a:gd name="T32" fmla="*/ 1413 w 1597"/>
                <a:gd name="T33" fmla="*/ 293 h 1341"/>
                <a:gd name="T34" fmla="*/ 1375 w 1597"/>
                <a:gd name="T35" fmla="*/ 249 h 1341"/>
                <a:gd name="T36" fmla="*/ 1252 w 1597"/>
                <a:gd name="T37" fmla="*/ 238 h 1341"/>
                <a:gd name="T38" fmla="*/ 1180 w 1597"/>
                <a:gd name="T39" fmla="*/ 238 h 1341"/>
                <a:gd name="T40" fmla="*/ 1119 w 1597"/>
                <a:gd name="T41" fmla="*/ 216 h 1341"/>
                <a:gd name="T42" fmla="*/ 1081 w 1597"/>
                <a:gd name="T43" fmla="*/ 255 h 1341"/>
                <a:gd name="T44" fmla="*/ 1053 w 1597"/>
                <a:gd name="T45" fmla="*/ 326 h 1341"/>
                <a:gd name="T46" fmla="*/ 1047 w 1597"/>
                <a:gd name="T47" fmla="*/ 260 h 1341"/>
                <a:gd name="T48" fmla="*/ 1036 w 1597"/>
                <a:gd name="T49" fmla="*/ 238 h 1341"/>
                <a:gd name="T50" fmla="*/ 1103 w 1597"/>
                <a:gd name="T51" fmla="*/ 133 h 1341"/>
                <a:gd name="T52" fmla="*/ 1047 w 1597"/>
                <a:gd name="T53" fmla="*/ 99 h 1341"/>
                <a:gd name="T54" fmla="*/ 1003 w 1597"/>
                <a:gd name="T55" fmla="*/ 77 h 1341"/>
                <a:gd name="T56" fmla="*/ 976 w 1597"/>
                <a:gd name="T57" fmla="*/ 27 h 1341"/>
                <a:gd name="T58" fmla="*/ 964 w 1597"/>
                <a:gd name="T59" fmla="*/ 44 h 1341"/>
                <a:gd name="T60" fmla="*/ 953 w 1597"/>
                <a:gd name="T61" fmla="*/ 5 h 1341"/>
                <a:gd name="T62" fmla="*/ 887 w 1597"/>
                <a:gd name="T63" fmla="*/ 11 h 1341"/>
                <a:gd name="T64" fmla="*/ 759 w 1597"/>
                <a:gd name="T65" fmla="*/ 5 h 1341"/>
                <a:gd name="T66" fmla="*/ 632 w 1597"/>
                <a:gd name="T67" fmla="*/ 38 h 1341"/>
                <a:gd name="T68" fmla="*/ 549 w 1597"/>
                <a:gd name="T69" fmla="*/ 121 h 1341"/>
                <a:gd name="T70" fmla="*/ 493 w 1597"/>
                <a:gd name="T71" fmla="*/ 260 h 1341"/>
                <a:gd name="T72" fmla="*/ 405 w 1597"/>
                <a:gd name="T73" fmla="*/ 266 h 1341"/>
                <a:gd name="T74" fmla="*/ 355 w 1597"/>
                <a:gd name="T75" fmla="*/ 177 h 1341"/>
                <a:gd name="T76" fmla="*/ 178 w 1597"/>
                <a:gd name="T77" fmla="*/ 320 h 1341"/>
                <a:gd name="T78" fmla="*/ 33 w 1597"/>
                <a:gd name="T79" fmla="*/ 398 h 1341"/>
                <a:gd name="T80" fmla="*/ 6 w 1597"/>
                <a:gd name="T81" fmla="*/ 436 h 1341"/>
                <a:gd name="T82" fmla="*/ 105 w 1597"/>
                <a:gd name="T83" fmla="*/ 558 h 1341"/>
                <a:gd name="T84" fmla="*/ 150 w 1597"/>
                <a:gd name="T85" fmla="*/ 647 h 1341"/>
                <a:gd name="T86" fmla="*/ 327 w 1597"/>
                <a:gd name="T87" fmla="*/ 730 h 1341"/>
                <a:gd name="T88" fmla="*/ 194 w 1597"/>
                <a:gd name="T89" fmla="*/ 874 h 1341"/>
                <a:gd name="T90" fmla="*/ 211 w 1597"/>
                <a:gd name="T91" fmla="*/ 919 h 1341"/>
                <a:gd name="T92" fmla="*/ 305 w 1597"/>
                <a:gd name="T93" fmla="*/ 957 h 1341"/>
                <a:gd name="T94" fmla="*/ 360 w 1597"/>
                <a:gd name="T95" fmla="*/ 1046 h 1341"/>
                <a:gd name="T96" fmla="*/ 466 w 1597"/>
                <a:gd name="T97" fmla="*/ 1063 h 1341"/>
                <a:gd name="T98" fmla="*/ 615 w 1597"/>
                <a:gd name="T99" fmla="*/ 1207 h 1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97" h="1341">
                  <a:moveTo>
                    <a:pt x="632" y="1251"/>
                  </a:moveTo>
                  <a:lnTo>
                    <a:pt x="632" y="1251"/>
                  </a:lnTo>
                  <a:cubicBezTo>
                    <a:pt x="659" y="1262"/>
                    <a:pt x="665" y="1279"/>
                    <a:pt x="682" y="1301"/>
                  </a:cubicBezTo>
                  <a:cubicBezTo>
                    <a:pt x="698" y="1318"/>
                    <a:pt x="710" y="1340"/>
                    <a:pt x="737" y="1340"/>
                  </a:cubicBezTo>
                  <a:cubicBezTo>
                    <a:pt x="776" y="1340"/>
                    <a:pt x="776" y="1340"/>
                    <a:pt x="776" y="1340"/>
                  </a:cubicBezTo>
                  <a:cubicBezTo>
                    <a:pt x="798" y="1340"/>
                    <a:pt x="815" y="1329"/>
                    <a:pt x="843" y="1329"/>
                  </a:cubicBezTo>
                  <a:cubicBezTo>
                    <a:pt x="843" y="1306"/>
                    <a:pt x="831" y="1290"/>
                    <a:pt x="831" y="1262"/>
                  </a:cubicBezTo>
                  <a:cubicBezTo>
                    <a:pt x="831" y="1201"/>
                    <a:pt x="859" y="1157"/>
                    <a:pt x="909" y="1124"/>
                  </a:cubicBezTo>
                  <a:cubicBezTo>
                    <a:pt x="925" y="1112"/>
                    <a:pt x="937" y="1101"/>
                    <a:pt x="953" y="1096"/>
                  </a:cubicBezTo>
                  <a:cubicBezTo>
                    <a:pt x="998" y="1085"/>
                    <a:pt x="1031" y="1085"/>
                    <a:pt x="1070" y="1068"/>
                  </a:cubicBezTo>
                  <a:cubicBezTo>
                    <a:pt x="1136" y="1040"/>
                    <a:pt x="1175" y="1018"/>
                    <a:pt x="1230" y="974"/>
                  </a:cubicBezTo>
                  <a:cubicBezTo>
                    <a:pt x="1258" y="952"/>
                    <a:pt x="1264" y="930"/>
                    <a:pt x="1286" y="902"/>
                  </a:cubicBezTo>
                  <a:cubicBezTo>
                    <a:pt x="1291" y="891"/>
                    <a:pt x="1291" y="880"/>
                    <a:pt x="1302" y="880"/>
                  </a:cubicBezTo>
                  <a:cubicBezTo>
                    <a:pt x="1324" y="869"/>
                    <a:pt x="1341" y="869"/>
                    <a:pt x="1369" y="869"/>
                  </a:cubicBezTo>
                  <a:cubicBezTo>
                    <a:pt x="1397" y="869"/>
                    <a:pt x="1413" y="891"/>
                    <a:pt x="1430" y="919"/>
                  </a:cubicBezTo>
                  <a:cubicBezTo>
                    <a:pt x="1463" y="957"/>
                    <a:pt x="1469" y="996"/>
                    <a:pt x="1518" y="1018"/>
                  </a:cubicBezTo>
                  <a:lnTo>
                    <a:pt x="1518" y="1018"/>
                  </a:lnTo>
                  <a:cubicBezTo>
                    <a:pt x="1518" y="1007"/>
                    <a:pt x="1518" y="1007"/>
                    <a:pt x="1518" y="1007"/>
                  </a:cubicBezTo>
                  <a:cubicBezTo>
                    <a:pt x="1518" y="974"/>
                    <a:pt x="1530" y="957"/>
                    <a:pt x="1541" y="930"/>
                  </a:cubicBezTo>
                  <a:cubicBezTo>
                    <a:pt x="1552" y="907"/>
                    <a:pt x="1568" y="896"/>
                    <a:pt x="1568" y="874"/>
                  </a:cubicBezTo>
                  <a:cubicBezTo>
                    <a:pt x="1568" y="858"/>
                    <a:pt x="1563" y="841"/>
                    <a:pt x="1552" y="830"/>
                  </a:cubicBezTo>
                  <a:cubicBezTo>
                    <a:pt x="1535" y="824"/>
                    <a:pt x="1518" y="824"/>
                    <a:pt x="1518" y="808"/>
                  </a:cubicBezTo>
                  <a:cubicBezTo>
                    <a:pt x="1518" y="791"/>
                    <a:pt x="1524" y="786"/>
                    <a:pt x="1530" y="774"/>
                  </a:cubicBezTo>
                  <a:cubicBezTo>
                    <a:pt x="1530" y="752"/>
                    <a:pt x="1530" y="741"/>
                    <a:pt x="1535" y="719"/>
                  </a:cubicBezTo>
                  <a:cubicBezTo>
                    <a:pt x="1541" y="697"/>
                    <a:pt x="1552" y="686"/>
                    <a:pt x="1563" y="669"/>
                  </a:cubicBezTo>
                  <a:cubicBezTo>
                    <a:pt x="1568" y="664"/>
                    <a:pt x="1579" y="652"/>
                    <a:pt x="1579" y="647"/>
                  </a:cubicBezTo>
                  <a:cubicBezTo>
                    <a:pt x="1579" y="647"/>
                    <a:pt x="1574" y="647"/>
                    <a:pt x="1574" y="641"/>
                  </a:cubicBezTo>
                  <a:cubicBezTo>
                    <a:pt x="1574" y="630"/>
                    <a:pt x="1596" y="625"/>
                    <a:pt x="1596" y="614"/>
                  </a:cubicBezTo>
                  <a:cubicBezTo>
                    <a:pt x="1596" y="558"/>
                    <a:pt x="1557" y="536"/>
                    <a:pt x="1530" y="492"/>
                  </a:cubicBezTo>
                  <a:cubicBezTo>
                    <a:pt x="1524" y="475"/>
                    <a:pt x="1508" y="464"/>
                    <a:pt x="1508" y="442"/>
                  </a:cubicBezTo>
                  <a:cubicBezTo>
                    <a:pt x="1508" y="409"/>
                    <a:pt x="1508" y="409"/>
                    <a:pt x="1508" y="409"/>
                  </a:cubicBezTo>
                  <a:cubicBezTo>
                    <a:pt x="1508" y="392"/>
                    <a:pt x="1513" y="387"/>
                    <a:pt x="1502" y="370"/>
                  </a:cubicBezTo>
                  <a:cubicBezTo>
                    <a:pt x="1491" y="353"/>
                    <a:pt x="1469" y="364"/>
                    <a:pt x="1446" y="353"/>
                  </a:cubicBezTo>
                  <a:cubicBezTo>
                    <a:pt x="1424" y="337"/>
                    <a:pt x="1413" y="320"/>
                    <a:pt x="1413" y="293"/>
                  </a:cubicBezTo>
                  <a:cubicBezTo>
                    <a:pt x="1413" y="282"/>
                    <a:pt x="1424" y="277"/>
                    <a:pt x="1424" y="260"/>
                  </a:cubicBezTo>
                  <a:cubicBezTo>
                    <a:pt x="1424" y="243"/>
                    <a:pt x="1397" y="249"/>
                    <a:pt x="1375" y="249"/>
                  </a:cubicBezTo>
                  <a:cubicBezTo>
                    <a:pt x="1358" y="249"/>
                    <a:pt x="1352" y="238"/>
                    <a:pt x="1330" y="238"/>
                  </a:cubicBezTo>
                  <a:cubicBezTo>
                    <a:pt x="1302" y="238"/>
                    <a:pt x="1280" y="238"/>
                    <a:pt x="1252" y="238"/>
                  </a:cubicBezTo>
                  <a:cubicBezTo>
                    <a:pt x="1242" y="238"/>
                    <a:pt x="1236" y="249"/>
                    <a:pt x="1230" y="249"/>
                  </a:cubicBezTo>
                  <a:cubicBezTo>
                    <a:pt x="1208" y="249"/>
                    <a:pt x="1203" y="238"/>
                    <a:pt x="1180" y="238"/>
                  </a:cubicBezTo>
                  <a:cubicBezTo>
                    <a:pt x="1164" y="232"/>
                    <a:pt x="1153" y="238"/>
                    <a:pt x="1142" y="232"/>
                  </a:cubicBezTo>
                  <a:cubicBezTo>
                    <a:pt x="1131" y="227"/>
                    <a:pt x="1131" y="221"/>
                    <a:pt x="1119" y="216"/>
                  </a:cubicBezTo>
                  <a:lnTo>
                    <a:pt x="1119" y="216"/>
                  </a:lnTo>
                  <a:cubicBezTo>
                    <a:pt x="1108" y="238"/>
                    <a:pt x="1086" y="238"/>
                    <a:pt x="1081" y="255"/>
                  </a:cubicBezTo>
                  <a:cubicBezTo>
                    <a:pt x="1064" y="282"/>
                    <a:pt x="1064" y="298"/>
                    <a:pt x="1053" y="326"/>
                  </a:cubicBezTo>
                  <a:cubicBezTo>
                    <a:pt x="1053" y="331"/>
                    <a:pt x="1053" y="331"/>
                    <a:pt x="1053" y="326"/>
                  </a:cubicBezTo>
                  <a:cubicBezTo>
                    <a:pt x="1047" y="314"/>
                    <a:pt x="1047" y="309"/>
                    <a:pt x="1047" y="298"/>
                  </a:cubicBezTo>
                  <a:cubicBezTo>
                    <a:pt x="1047" y="282"/>
                    <a:pt x="1047" y="277"/>
                    <a:pt x="1047" y="260"/>
                  </a:cubicBezTo>
                  <a:cubicBezTo>
                    <a:pt x="1047" y="249"/>
                    <a:pt x="1042" y="243"/>
                    <a:pt x="1036" y="238"/>
                  </a:cubicBezTo>
                  <a:lnTo>
                    <a:pt x="1036" y="238"/>
                  </a:lnTo>
                  <a:cubicBezTo>
                    <a:pt x="1042" y="221"/>
                    <a:pt x="1058" y="221"/>
                    <a:pt x="1064" y="210"/>
                  </a:cubicBezTo>
                  <a:cubicBezTo>
                    <a:pt x="1086" y="182"/>
                    <a:pt x="1103" y="166"/>
                    <a:pt x="1103" y="133"/>
                  </a:cubicBezTo>
                  <a:cubicBezTo>
                    <a:pt x="1103" y="116"/>
                    <a:pt x="1092" y="94"/>
                    <a:pt x="1075" y="94"/>
                  </a:cubicBezTo>
                  <a:cubicBezTo>
                    <a:pt x="1064" y="94"/>
                    <a:pt x="1058" y="99"/>
                    <a:pt x="1047" y="99"/>
                  </a:cubicBezTo>
                  <a:cubicBezTo>
                    <a:pt x="1036" y="99"/>
                    <a:pt x="1031" y="94"/>
                    <a:pt x="1025" y="88"/>
                  </a:cubicBezTo>
                  <a:cubicBezTo>
                    <a:pt x="1020" y="83"/>
                    <a:pt x="1009" y="83"/>
                    <a:pt x="1003" y="77"/>
                  </a:cubicBezTo>
                  <a:cubicBezTo>
                    <a:pt x="998" y="55"/>
                    <a:pt x="998" y="33"/>
                    <a:pt x="976" y="27"/>
                  </a:cubicBezTo>
                  <a:lnTo>
                    <a:pt x="976" y="27"/>
                  </a:lnTo>
                  <a:cubicBezTo>
                    <a:pt x="964" y="44"/>
                    <a:pt x="964" y="44"/>
                    <a:pt x="964" y="44"/>
                  </a:cubicBezTo>
                  <a:lnTo>
                    <a:pt x="964" y="44"/>
                  </a:lnTo>
                  <a:cubicBezTo>
                    <a:pt x="953" y="38"/>
                    <a:pt x="948" y="33"/>
                    <a:pt x="948" y="22"/>
                  </a:cubicBezTo>
                  <a:cubicBezTo>
                    <a:pt x="948" y="16"/>
                    <a:pt x="953" y="11"/>
                    <a:pt x="953" y="5"/>
                  </a:cubicBezTo>
                  <a:lnTo>
                    <a:pt x="953" y="5"/>
                  </a:lnTo>
                  <a:cubicBezTo>
                    <a:pt x="931" y="5"/>
                    <a:pt x="909" y="0"/>
                    <a:pt x="887" y="11"/>
                  </a:cubicBezTo>
                  <a:cubicBezTo>
                    <a:pt x="870" y="16"/>
                    <a:pt x="865" y="22"/>
                    <a:pt x="848" y="22"/>
                  </a:cubicBezTo>
                  <a:cubicBezTo>
                    <a:pt x="809" y="22"/>
                    <a:pt x="792" y="5"/>
                    <a:pt x="759" y="5"/>
                  </a:cubicBezTo>
                  <a:cubicBezTo>
                    <a:pt x="715" y="5"/>
                    <a:pt x="715" y="5"/>
                    <a:pt x="715" y="5"/>
                  </a:cubicBezTo>
                  <a:cubicBezTo>
                    <a:pt x="676" y="5"/>
                    <a:pt x="659" y="22"/>
                    <a:pt x="632" y="38"/>
                  </a:cubicBezTo>
                  <a:cubicBezTo>
                    <a:pt x="610" y="55"/>
                    <a:pt x="593" y="61"/>
                    <a:pt x="571" y="77"/>
                  </a:cubicBezTo>
                  <a:cubicBezTo>
                    <a:pt x="554" y="88"/>
                    <a:pt x="554" y="105"/>
                    <a:pt x="549" y="121"/>
                  </a:cubicBezTo>
                  <a:cubicBezTo>
                    <a:pt x="526" y="149"/>
                    <a:pt x="521" y="171"/>
                    <a:pt x="510" y="205"/>
                  </a:cubicBezTo>
                  <a:cubicBezTo>
                    <a:pt x="499" y="227"/>
                    <a:pt x="510" y="243"/>
                    <a:pt x="493" y="260"/>
                  </a:cubicBezTo>
                  <a:cubicBezTo>
                    <a:pt x="482" y="277"/>
                    <a:pt x="466" y="277"/>
                    <a:pt x="444" y="277"/>
                  </a:cubicBezTo>
                  <a:cubicBezTo>
                    <a:pt x="427" y="277"/>
                    <a:pt x="416" y="277"/>
                    <a:pt x="405" y="266"/>
                  </a:cubicBezTo>
                  <a:cubicBezTo>
                    <a:pt x="388" y="243"/>
                    <a:pt x="399" y="216"/>
                    <a:pt x="383" y="194"/>
                  </a:cubicBezTo>
                  <a:cubicBezTo>
                    <a:pt x="377" y="182"/>
                    <a:pt x="366" y="177"/>
                    <a:pt x="355" y="177"/>
                  </a:cubicBezTo>
                  <a:cubicBezTo>
                    <a:pt x="316" y="177"/>
                    <a:pt x="299" y="205"/>
                    <a:pt x="277" y="232"/>
                  </a:cubicBezTo>
                  <a:cubicBezTo>
                    <a:pt x="250" y="277"/>
                    <a:pt x="227" y="298"/>
                    <a:pt x="178" y="320"/>
                  </a:cubicBezTo>
                  <a:cubicBezTo>
                    <a:pt x="139" y="337"/>
                    <a:pt x="111" y="326"/>
                    <a:pt x="83" y="353"/>
                  </a:cubicBezTo>
                  <a:cubicBezTo>
                    <a:pt x="61" y="364"/>
                    <a:pt x="50" y="381"/>
                    <a:pt x="33" y="398"/>
                  </a:cubicBezTo>
                  <a:cubicBezTo>
                    <a:pt x="17" y="414"/>
                    <a:pt x="17" y="431"/>
                    <a:pt x="6" y="436"/>
                  </a:cubicBezTo>
                  <a:lnTo>
                    <a:pt x="6" y="436"/>
                  </a:lnTo>
                  <a:cubicBezTo>
                    <a:pt x="0" y="470"/>
                    <a:pt x="0" y="492"/>
                    <a:pt x="0" y="525"/>
                  </a:cubicBezTo>
                  <a:cubicBezTo>
                    <a:pt x="33" y="558"/>
                    <a:pt x="72" y="536"/>
                    <a:pt x="105" y="558"/>
                  </a:cubicBezTo>
                  <a:cubicBezTo>
                    <a:pt x="127" y="569"/>
                    <a:pt x="111" y="597"/>
                    <a:pt x="122" y="619"/>
                  </a:cubicBezTo>
                  <a:cubicBezTo>
                    <a:pt x="122" y="636"/>
                    <a:pt x="133" y="641"/>
                    <a:pt x="150" y="647"/>
                  </a:cubicBezTo>
                  <a:cubicBezTo>
                    <a:pt x="178" y="669"/>
                    <a:pt x="200" y="680"/>
                    <a:pt x="238" y="680"/>
                  </a:cubicBezTo>
                  <a:cubicBezTo>
                    <a:pt x="277" y="686"/>
                    <a:pt x="327" y="691"/>
                    <a:pt x="327" y="730"/>
                  </a:cubicBezTo>
                  <a:cubicBezTo>
                    <a:pt x="327" y="786"/>
                    <a:pt x="283" y="802"/>
                    <a:pt x="244" y="835"/>
                  </a:cubicBezTo>
                  <a:cubicBezTo>
                    <a:pt x="222" y="852"/>
                    <a:pt x="194" y="852"/>
                    <a:pt x="194" y="874"/>
                  </a:cubicBezTo>
                  <a:cubicBezTo>
                    <a:pt x="194" y="880"/>
                    <a:pt x="200" y="885"/>
                    <a:pt x="200" y="891"/>
                  </a:cubicBezTo>
                  <a:cubicBezTo>
                    <a:pt x="205" y="902"/>
                    <a:pt x="200" y="913"/>
                    <a:pt x="211" y="919"/>
                  </a:cubicBezTo>
                  <a:cubicBezTo>
                    <a:pt x="222" y="930"/>
                    <a:pt x="233" y="924"/>
                    <a:pt x="250" y="930"/>
                  </a:cubicBezTo>
                  <a:cubicBezTo>
                    <a:pt x="272" y="930"/>
                    <a:pt x="283" y="941"/>
                    <a:pt x="305" y="957"/>
                  </a:cubicBezTo>
                  <a:cubicBezTo>
                    <a:pt x="327" y="968"/>
                    <a:pt x="338" y="974"/>
                    <a:pt x="349" y="996"/>
                  </a:cubicBezTo>
                  <a:cubicBezTo>
                    <a:pt x="360" y="1013"/>
                    <a:pt x="349" y="1029"/>
                    <a:pt x="360" y="1046"/>
                  </a:cubicBezTo>
                  <a:cubicBezTo>
                    <a:pt x="366" y="1057"/>
                    <a:pt x="383" y="1063"/>
                    <a:pt x="399" y="1063"/>
                  </a:cubicBezTo>
                  <a:cubicBezTo>
                    <a:pt x="466" y="1063"/>
                    <a:pt x="466" y="1063"/>
                    <a:pt x="466" y="1063"/>
                  </a:cubicBezTo>
                  <a:cubicBezTo>
                    <a:pt x="493" y="1063"/>
                    <a:pt x="510" y="1079"/>
                    <a:pt x="532" y="1090"/>
                  </a:cubicBezTo>
                  <a:cubicBezTo>
                    <a:pt x="582" y="1118"/>
                    <a:pt x="598" y="1151"/>
                    <a:pt x="615" y="1207"/>
                  </a:cubicBezTo>
                  <a:cubicBezTo>
                    <a:pt x="626" y="1223"/>
                    <a:pt x="632" y="1234"/>
                    <a:pt x="632" y="125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8" name="Freeform 124"/>
            <p:cNvSpPr>
              <a:spLocks noChangeArrowheads="1"/>
            </p:cNvSpPr>
            <p:nvPr/>
          </p:nvSpPr>
          <p:spPr bwMode="auto">
            <a:xfrm>
              <a:off x="17699473" y="3624263"/>
              <a:ext cx="474632" cy="317500"/>
            </a:xfrm>
            <a:custGeom>
              <a:avLst/>
              <a:gdLst>
                <a:gd name="T0" fmla="*/ 16 w 1320"/>
                <a:gd name="T1" fmla="*/ 671 h 881"/>
                <a:gd name="T2" fmla="*/ 16 w 1320"/>
                <a:gd name="T3" fmla="*/ 671 h 881"/>
                <a:gd name="T4" fmla="*/ 55 w 1320"/>
                <a:gd name="T5" fmla="*/ 704 h 881"/>
                <a:gd name="T6" fmla="*/ 144 w 1320"/>
                <a:gd name="T7" fmla="*/ 792 h 881"/>
                <a:gd name="T8" fmla="*/ 205 w 1320"/>
                <a:gd name="T9" fmla="*/ 853 h 881"/>
                <a:gd name="T10" fmla="*/ 249 w 1320"/>
                <a:gd name="T11" fmla="*/ 864 h 881"/>
                <a:gd name="T12" fmla="*/ 316 w 1320"/>
                <a:gd name="T13" fmla="*/ 880 h 881"/>
                <a:gd name="T14" fmla="*/ 366 w 1320"/>
                <a:gd name="T15" fmla="*/ 869 h 881"/>
                <a:gd name="T16" fmla="*/ 366 w 1320"/>
                <a:gd name="T17" fmla="*/ 869 h 881"/>
                <a:gd name="T18" fmla="*/ 393 w 1320"/>
                <a:gd name="T19" fmla="*/ 831 h 881"/>
                <a:gd name="T20" fmla="*/ 443 w 1320"/>
                <a:gd name="T21" fmla="*/ 786 h 881"/>
                <a:gd name="T22" fmla="*/ 538 w 1320"/>
                <a:gd name="T23" fmla="*/ 753 h 881"/>
                <a:gd name="T24" fmla="*/ 637 w 1320"/>
                <a:gd name="T25" fmla="*/ 665 h 881"/>
                <a:gd name="T26" fmla="*/ 715 w 1320"/>
                <a:gd name="T27" fmla="*/ 610 h 881"/>
                <a:gd name="T28" fmla="*/ 743 w 1320"/>
                <a:gd name="T29" fmla="*/ 627 h 881"/>
                <a:gd name="T30" fmla="*/ 765 w 1320"/>
                <a:gd name="T31" fmla="*/ 699 h 881"/>
                <a:gd name="T32" fmla="*/ 804 w 1320"/>
                <a:gd name="T33" fmla="*/ 710 h 881"/>
                <a:gd name="T34" fmla="*/ 853 w 1320"/>
                <a:gd name="T35" fmla="*/ 693 h 881"/>
                <a:gd name="T36" fmla="*/ 870 w 1320"/>
                <a:gd name="T37" fmla="*/ 638 h 881"/>
                <a:gd name="T38" fmla="*/ 909 w 1320"/>
                <a:gd name="T39" fmla="*/ 554 h 881"/>
                <a:gd name="T40" fmla="*/ 931 w 1320"/>
                <a:gd name="T41" fmla="*/ 510 h 881"/>
                <a:gd name="T42" fmla="*/ 992 w 1320"/>
                <a:gd name="T43" fmla="*/ 471 h 881"/>
                <a:gd name="T44" fmla="*/ 1075 w 1320"/>
                <a:gd name="T45" fmla="*/ 438 h 881"/>
                <a:gd name="T46" fmla="*/ 1119 w 1320"/>
                <a:gd name="T47" fmla="*/ 438 h 881"/>
                <a:gd name="T48" fmla="*/ 1208 w 1320"/>
                <a:gd name="T49" fmla="*/ 455 h 881"/>
                <a:gd name="T50" fmla="*/ 1247 w 1320"/>
                <a:gd name="T51" fmla="*/ 444 h 881"/>
                <a:gd name="T52" fmla="*/ 1313 w 1320"/>
                <a:gd name="T53" fmla="*/ 438 h 881"/>
                <a:gd name="T54" fmla="*/ 1313 w 1320"/>
                <a:gd name="T55" fmla="*/ 438 h 881"/>
                <a:gd name="T56" fmla="*/ 1319 w 1320"/>
                <a:gd name="T57" fmla="*/ 410 h 881"/>
                <a:gd name="T58" fmla="*/ 1274 w 1320"/>
                <a:gd name="T59" fmla="*/ 277 h 881"/>
                <a:gd name="T60" fmla="*/ 1274 w 1320"/>
                <a:gd name="T61" fmla="*/ 205 h 881"/>
                <a:gd name="T62" fmla="*/ 1263 w 1320"/>
                <a:gd name="T63" fmla="*/ 106 h 881"/>
                <a:gd name="T64" fmla="*/ 1258 w 1320"/>
                <a:gd name="T65" fmla="*/ 100 h 881"/>
                <a:gd name="T66" fmla="*/ 1225 w 1320"/>
                <a:gd name="T67" fmla="*/ 100 h 881"/>
                <a:gd name="T68" fmla="*/ 1186 w 1320"/>
                <a:gd name="T69" fmla="*/ 122 h 881"/>
                <a:gd name="T70" fmla="*/ 1064 w 1320"/>
                <a:gd name="T71" fmla="*/ 78 h 881"/>
                <a:gd name="T72" fmla="*/ 1025 w 1320"/>
                <a:gd name="T73" fmla="*/ 117 h 881"/>
                <a:gd name="T74" fmla="*/ 1019 w 1320"/>
                <a:gd name="T75" fmla="*/ 117 h 881"/>
                <a:gd name="T76" fmla="*/ 931 w 1320"/>
                <a:gd name="T77" fmla="*/ 39 h 881"/>
                <a:gd name="T78" fmla="*/ 870 w 1320"/>
                <a:gd name="T79" fmla="*/ 0 h 881"/>
                <a:gd name="T80" fmla="*/ 870 w 1320"/>
                <a:gd name="T81" fmla="*/ 0 h 881"/>
                <a:gd name="T82" fmla="*/ 676 w 1320"/>
                <a:gd name="T83" fmla="*/ 17 h 881"/>
                <a:gd name="T84" fmla="*/ 610 w 1320"/>
                <a:gd name="T85" fmla="*/ 11 h 881"/>
                <a:gd name="T86" fmla="*/ 576 w 1320"/>
                <a:gd name="T87" fmla="*/ 72 h 881"/>
                <a:gd name="T88" fmla="*/ 538 w 1320"/>
                <a:gd name="T89" fmla="*/ 111 h 881"/>
                <a:gd name="T90" fmla="*/ 499 w 1320"/>
                <a:gd name="T91" fmla="*/ 133 h 881"/>
                <a:gd name="T92" fmla="*/ 388 w 1320"/>
                <a:gd name="T93" fmla="*/ 89 h 881"/>
                <a:gd name="T94" fmla="*/ 344 w 1320"/>
                <a:gd name="T95" fmla="*/ 50 h 881"/>
                <a:gd name="T96" fmla="*/ 255 w 1320"/>
                <a:gd name="T97" fmla="*/ 78 h 881"/>
                <a:gd name="T98" fmla="*/ 216 w 1320"/>
                <a:gd name="T99" fmla="*/ 100 h 881"/>
                <a:gd name="T100" fmla="*/ 205 w 1320"/>
                <a:gd name="T101" fmla="*/ 100 h 881"/>
                <a:gd name="T102" fmla="*/ 205 w 1320"/>
                <a:gd name="T103" fmla="*/ 100 h 881"/>
                <a:gd name="T104" fmla="*/ 122 w 1320"/>
                <a:gd name="T105" fmla="*/ 228 h 881"/>
                <a:gd name="T106" fmla="*/ 28 w 1320"/>
                <a:gd name="T107" fmla="*/ 383 h 881"/>
                <a:gd name="T108" fmla="*/ 6 w 1320"/>
                <a:gd name="T109" fmla="*/ 527 h 881"/>
                <a:gd name="T110" fmla="*/ 16 w 1320"/>
                <a:gd name="T111" fmla="*/ 671 h 8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320" h="881">
                  <a:moveTo>
                    <a:pt x="16" y="671"/>
                  </a:moveTo>
                  <a:lnTo>
                    <a:pt x="16" y="671"/>
                  </a:lnTo>
                  <a:cubicBezTo>
                    <a:pt x="28" y="688"/>
                    <a:pt x="39" y="693"/>
                    <a:pt x="55" y="704"/>
                  </a:cubicBezTo>
                  <a:cubicBezTo>
                    <a:pt x="88" y="736"/>
                    <a:pt x="105" y="759"/>
                    <a:pt x="144" y="792"/>
                  </a:cubicBezTo>
                  <a:cubicBezTo>
                    <a:pt x="166" y="814"/>
                    <a:pt x="172" y="842"/>
                    <a:pt x="205" y="853"/>
                  </a:cubicBezTo>
                  <a:cubicBezTo>
                    <a:pt x="221" y="858"/>
                    <a:pt x="233" y="858"/>
                    <a:pt x="249" y="864"/>
                  </a:cubicBezTo>
                  <a:cubicBezTo>
                    <a:pt x="277" y="869"/>
                    <a:pt x="288" y="880"/>
                    <a:pt x="316" y="880"/>
                  </a:cubicBezTo>
                  <a:cubicBezTo>
                    <a:pt x="338" y="880"/>
                    <a:pt x="344" y="880"/>
                    <a:pt x="366" y="869"/>
                  </a:cubicBezTo>
                  <a:lnTo>
                    <a:pt x="366" y="869"/>
                  </a:lnTo>
                  <a:cubicBezTo>
                    <a:pt x="377" y="864"/>
                    <a:pt x="377" y="847"/>
                    <a:pt x="393" y="831"/>
                  </a:cubicBezTo>
                  <a:cubicBezTo>
                    <a:pt x="410" y="814"/>
                    <a:pt x="421" y="797"/>
                    <a:pt x="443" y="786"/>
                  </a:cubicBezTo>
                  <a:cubicBezTo>
                    <a:pt x="471" y="759"/>
                    <a:pt x="499" y="770"/>
                    <a:pt x="538" y="753"/>
                  </a:cubicBezTo>
                  <a:cubicBezTo>
                    <a:pt x="587" y="731"/>
                    <a:pt x="610" y="710"/>
                    <a:pt x="637" y="665"/>
                  </a:cubicBezTo>
                  <a:cubicBezTo>
                    <a:pt x="659" y="638"/>
                    <a:pt x="676" y="610"/>
                    <a:pt x="715" y="610"/>
                  </a:cubicBezTo>
                  <a:cubicBezTo>
                    <a:pt x="726" y="610"/>
                    <a:pt x="737" y="615"/>
                    <a:pt x="743" y="627"/>
                  </a:cubicBezTo>
                  <a:cubicBezTo>
                    <a:pt x="759" y="649"/>
                    <a:pt x="748" y="676"/>
                    <a:pt x="765" y="699"/>
                  </a:cubicBezTo>
                  <a:cubicBezTo>
                    <a:pt x="776" y="710"/>
                    <a:pt x="787" y="710"/>
                    <a:pt x="804" y="710"/>
                  </a:cubicBezTo>
                  <a:cubicBezTo>
                    <a:pt x="826" y="710"/>
                    <a:pt x="842" y="710"/>
                    <a:pt x="853" y="693"/>
                  </a:cubicBezTo>
                  <a:cubicBezTo>
                    <a:pt x="870" y="676"/>
                    <a:pt x="859" y="660"/>
                    <a:pt x="870" y="638"/>
                  </a:cubicBezTo>
                  <a:cubicBezTo>
                    <a:pt x="881" y="604"/>
                    <a:pt x="886" y="582"/>
                    <a:pt x="909" y="554"/>
                  </a:cubicBezTo>
                  <a:cubicBezTo>
                    <a:pt x="914" y="538"/>
                    <a:pt x="914" y="521"/>
                    <a:pt x="931" y="510"/>
                  </a:cubicBezTo>
                  <a:cubicBezTo>
                    <a:pt x="953" y="494"/>
                    <a:pt x="970" y="488"/>
                    <a:pt x="992" y="471"/>
                  </a:cubicBezTo>
                  <a:cubicBezTo>
                    <a:pt x="1019" y="455"/>
                    <a:pt x="1036" y="438"/>
                    <a:pt x="1075" y="438"/>
                  </a:cubicBezTo>
                  <a:cubicBezTo>
                    <a:pt x="1119" y="438"/>
                    <a:pt x="1119" y="438"/>
                    <a:pt x="1119" y="438"/>
                  </a:cubicBezTo>
                  <a:cubicBezTo>
                    <a:pt x="1152" y="438"/>
                    <a:pt x="1169" y="455"/>
                    <a:pt x="1208" y="455"/>
                  </a:cubicBezTo>
                  <a:cubicBezTo>
                    <a:pt x="1225" y="455"/>
                    <a:pt x="1230" y="449"/>
                    <a:pt x="1247" y="444"/>
                  </a:cubicBezTo>
                  <a:cubicBezTo>
                    <a:pt x="1269" y="433"/>
                    <a:pt x="1291" y="438"/>
                    <a:pt x="1313" y="438"/>
                  </a:cubicBezTo>
                  <a:lnTo>
                    <a:pt x="1313" y="438"/>
                  </a:lnTo>
                  <a:cubicBezTo>
                    <a:pt x="1319" y="427"/>
                    <a:pt x="1319" y="422"/>
                    <a:pt x="1319" y="410"/>
                  </a:cubicBezTo>
                  <a:cubicBezTo>
                    <a:pt x="1319" y="355"/>
                    <a:pt x="1274" y="333"/>
                    <a:pt x="1274" y="277"/>
                  </a:cubicBezTo>
                  <a:cubicBezTo>
                    <a:pt x="1274" y="205"/>
                    <a:pt x="1274" y="205"/>
                    <a:pt x="1274" y="205"/>
                  </a:cubicBezTo>
                  <a:cubicBezTo>
                    <a:pt x="1274" y="167"/>
                    <a:pt x="1263" y="144"/>
                    <a:pt x="1263" y="106"/>
                  </a:cubicBezTo>
                  <a:cubicBezTo>
                    <a:pt x="1263" y="100"/>
                    <a:pt x="1263" y="100"/>
                    <a:pt x="1258" y="100"/>
                  </a:cubicBezTo>
                  <a:cubicBezTo>
                    <a:pt x="1225" y="100"/>
                    <a:pt x="1225" y="100"/>
                    <a:pt x="1225" y="100"/>
                  </a:cubicBezTo>
                  <a:cubicBezTo>
                    <a:pt x="1186" y="122"/>
                    <a:pt x="1186" y="122"/>
                    <a:pt x="1186" y="122"/>
                  </a:cubicBezTo>
                  <a:cubicBezTo>
                    <a:pt x="1142" y="100"/>
                    <a:pt x="1114" y="78"/>
                    <a:pt x="1064" y="78"/>
                  </a:cubicBezTo>
                  <a:cubicBezTo>
                    <a:pt x="1042" y="78"/>
                    <a:pt x="1031" y="95"/>
                    <a:pt x="1025" y="117"/>
                  </a:cubicBezTo>
                  <a:cubicBezTo>
                    <a:pt x="1019" y="122"/>
                    <a:pt x="1019" y="122"/>
                    <a:pt x="1019" y="117"/>
                  </a:cubicBezTo>
                  <a:cubicBezTo>
                    <a:pt x="1003" y="72"/>
                    <a:pt x="970" y="61"/>
                    <a:pt x="931" y="39"/>
                  </a:cubicBezTo>
                  <a:cubicBezTo>
                    <a:pt x="903" y="28"/>
                    <a:pt x="886" y="11"/>
                    <a:pt x="870" y="0"/>
                  </a:cubicBezTo>
                  <a:lnTo>
                    <a:pt x="870" y="0"/>
                  </a:lnTo>
                  <a:cubicBezTo>
                    <a:pt x="798" y="6"/>
                    <a:pt x="753" y="17"/>
                    <a:pt x="676" y="17"/>
                  </a:cubicBezTo>
                  <a:cubicBezTo>
                    <a:pt x="648" y="17"/>
                    <a:pt x="637" y="11"/>
                    <a:pt x="610" y="11"/>
                  </a:cubicBezTo>
                  <a:cubicBezTo>
                    <a:pt x="582" y="11"/>
                    <a:pt x="582" y="45"/>
                    <a:pt x="576" y="72"/>
                  </a:cubicBezTo>
                  <a:cubicBezTo>
                    <a:pt x="571" y="89"/>
                    <a:pt x="554" y="95"/>
                    <a:pt x="538" y="111"/>
                  </a:cubicBezTo>
                  <a:cubicBezTo>
                    <a:pt x="526" y="122"/>
                    <a:pt x="515" y="133"/>
                    <a:pt x="499" y="133"/>
                  </a:cubicBezTo>
                  <a:cubicBezTo>
                    <a:pt x="449" y="133"/>
                    <a:pt x="421" y="117"/>
                    <a:pt x="388" y="89"/>
                  </a:cubicBezTo>
                  <a:cubicBezTo>
                    <a:pt x="371" y="72"/>
                    <a:pt x="366" y="50"/>
                    <a:pt x="344" y="50"/>
                  </a:cubicBezTo>
                  <a:cubicBezTo>
                    <a:pt x="305" y="50"/>
                    <a:pt x="282" y="56"/>
                    <a:pt x="255" y="78"/>
                  </a:cubicBezTo>
                  <a:cubicBezTo>
                    <a:pt x="238" y="89"/>
                    <a:pt x="233" y="100"/>
                    <a:pt x="216" y="100"/>
                  </a:cubicBezTo>
                  <a:cubicBezTo>
                    <a:pt x="211" y="100"/>
                    <a:pt x="211" y="100"/>
                    <a:pt x="205" y="100"/>
                  </a:cubicBezTo>
                  <a:lnTo>
                    <a:pt x="205" y="100"/>
                  </a:lnTo>
                  <a:cubicBezTo>
                    <a:pt x="172" y="150"/>
                    <a:pt x="149" y="178"/>
                    <a:pt x="122" y="228"/>
                  </a:cubicBezTo>
                  <a:cubicBezTo>
                    <a:pt x="88" y="289"/>
                    <a:pt x="55" y="316"/>
                    <a:pt x="28" y="383"/>
                  </a:cubicBezTo>
                  <a:cubicBezTo>
                    <a:pt x="0" y="433"/>
                    <a:pt x="6" y="471"/>
                    <a:pt x="6" y="527"/>
                  </a:cubicBezTo>
                  <a:cubicBezTo>
                    <a:pt x="6" y="582"/>
                    <a:pt x="6" y="615"/>
                    <a:pt x="16" y="671"/>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89" name="Freeform 125"/>
            <p:cNvSpPr>
              <a:spLocks noChangeArrowheads="1"/>
            </p:cNvSpPr>
            <p:nvPr/>
          </p:nvSpPr>
          <p:spPr bwMode="auto">
            <a:xfrm>
              <a:off x="18082036" y="2854325"/>
              <a:ext cx="763537" cy="750888"/>
            </a:xfrm>
            <a:custGeom>
              <a:avLst/>
              <a:gdLst>
                <a:gd name="T0" fmla="*/ 83 w 2123"/>
                <a:gd name="T1" fmla="*/ 1297 h 2085"/>
                <a:gd name="T2" fmla="*/ 66 w 2123"/>
                <a:gd name="T3" fmla="*/ 1319 h 2085"/>
                <a:gd name="T4" fmla="*/ 28 w 2123"/>
                <a:gd name="T5" fmla="*/ 1314 h 2085"/>
                <a:gd name="T6" fmla="*/ 50 w 2123"/>
                <a:gd name="T7" fmla="*/ 1386 h 2085"/>
                <a:gd name="T8" fmla="*/ 100 w 2123"/>
                <a:gd name="T9" fmla="*/ 1319 h 2085"/>
                <a:gd name="T10" fmla="*/ 83 w 2123"/>
                <a:gd name="T11" fmla="*/ 1297 h 2085"/>
                <a:gd name="T12" fmla="*/ 88 w 2123"/>
                <a:gd name="T13" fmla="*/ 1391 h 2085"/>
                <a:gd name="T14" fmla="*/ 105 w 2123"/>
                <a:gd name="T15" fmla="*/ 1463 h 2085"/>
                <a:gd name="T16" fmla="*/ 127 w 2123"/>
                <a:gd name="T17" fmla="*/ 1458 h 2085"/>
                <a:gd name="T18" fmla="*/ 116 w 2123"/>
                <a:gd name="T19" fmla="*/ 1424 h 2085"/>
                <a:gd name="T20" fmla="*/ 199 w 2123"/>
                <a:gd name="T21" fmla="*/ 1297 h 2085"/>
                <a:gd name="T22" fmla="*/ 227 w 2123"/>
                <a:gd name="T23" fmla="*/ 1297 h 2085"/>
                <a:gd name="T24" fmla="*/ 277 w 2123"/>
                <a:gd name="T25" fmla="*/ 1280 h 2085"/>
                <a:gd name="T26" fmla="*/ 277 w 2123"/>
                <a:gd name="T27" fmla="*/ 1303 h 2085"/>
                <a:gd name="T28" fmla="*/ 316 w 2123"/>
                <a:gd name="T29" fmla="*/ 1386 h 2085"/>
                <a:gd name="T30" fmla="*/ 277 w 2123"/>
                <a:gd name="T31" fmla="*/ 1447 h 2085"/>
                <a:gd name="T32" fmla="*/ 221 w 2123"/>
                <a:gd name="T33" fmla="*/ 1364 h 2085"/>
                <a:gd name="T34" fmla="*/ 144 w 2123"/>
                <a:gd name="T35" fmla="*/ 1380 h 2085"/>
                <a:gd name="T36" fmla="*/ 177 w 2123"/>
                <a:gd name="T37" fmla="*/ 1319 h 2085"/>
                <a:gd name="T38" fmla="*/ 277 w 2123"/>
                <a:gd name="T39" fmla="*/ 1801 h 2085"/>
                <a:gd name="T40" fmla="*/ 272 w 2123"/>
                <a:gd name="T41" fmla="*/ 1801 h 2085"/>
                <a:gd name="T42" fmla="*/ 221 w 2123"/>
                <a:gd name="T43" fmla="*/ 1879 h 2085"/>
                <a:gd name="T44" fmla="*/ 255 w 2123"/>
                <a:gd name="T45" fmla="*/ 1907 h 2085"/>
                <a:gd name="T46" fmla="*/ 404 w 2123"/>
                <a:gd name="T47" fmla="*/ 1918 h 2085"/>
                <a:gd name="T48" fmla="*/ 432 w 2123"/>
                <a:gd name="T49" fmla="*/ 1912 h 2085"/>
                <a:gd name="T50" fmla="*/ 371 w 2123"/>
                <a:gd name="T51" fmla="*/ 1884 h 2085"/>
                <a:gd name="T52" fmla="*/ 321 w 2123"/>
                <a:gd name="T53" fmla="*/ 1807 h 2085"/>
                <a:gd name="T54" fmla="*/ 166 w 2123"/>
                <a:gd name="T55" fmla="*/ 1968 h 2085"/>
                <a:gd name="T56" fmla="*/ 210 w 2123"/>
                <a:gd name="T57" fmla="*/ 1968 h 2085"/>
                <a:gd name="T58" fmla="*/ 255 w 2123"/>
                <a:gd name="T59" fmla="*/ 1968 h 2085"/>
                <a:gd name="T60" fmla="*/ 255 w 2123"/>
                <a:gd name="T61" fmla="*/ 2062 h 2085"/>
                <a:gd name="T62" fmla="*/ 194 w 2123"/>
                <a:gd name="T63" fmla="*/ 2084 h 2085"/>
                <a:gd name="T64" fmla="*/ 155 w 2123"/>
                <a:gd name="T65" fmla="*/ 2001 h 2085"/>
                <a:gd name="T66" fmla="*/ 166 w 2123"/>
                <a:gd name="T67" fmla="*/ 1968 h 2085"/>
                <a:gd name="T68" fmla="*/ 781 w 2123"/>
                <a:gd name="T69" fmla="*/ 521 h 2085"/>
                <a:gd name="T70" fmla="*/ 759 w 2123"/>
                <a:gd name="T71" fmla="*/ 488 h 2085"/>
                <a:gd name="T72" fmla="*/ 765 w 2123"/>
                <a:gd name="T73" fmla="*/ 538 h 2085"/>
                <a:gd name="T74" fmla="*/ 770 w 2123"/>
                <a:gd name="T75" fmla="*/ 599 h 2085"/>
                <a:gd name="T76" fmla="*/ 804 w 2123"/>
                <a:gd name="T77" fmla="*/ 554 h 2085"/>
                <a:gd name="T78" fmla="*/ 804 w 2123"/>
                <a:gd name="T79" fmla="*/ 521 h 2085"/>
                <a:gd name="T80" fmla="*/ 781 w 2123"/>
                <a:gd name="T81" fmla="*/ 521 h 2085"/>
                <a:gd name="T82" fmla="*/ 1003 w 2123"/>
                <a:gd name="T83" fmla="*/ 405 h 2085"/>
                <a:gd name="T84" fmla="*/ 1031 w 2123"/>
                <a:gd name="T85" fmla="*/ 421 h 2085"/>
                <a:gd name="T86" fmla="*/ 1003 w 2123"/>
                <a:gd name="T87" fmla="*/ 405 h 2085"/>
                <a:gd name="T88" fmla="*/ 2117 w 2123"/>
                <a:gd name="T89" fmla="*/ 527 h 2085"/>
                <a:gd name="T90" fmla="*/ 2078 w 2123"/>
                <a:gd name="T91" fmla="*/ 566 h 2085"/>
                <a:gd name="T92" fmla="*/ 2095 w 2123"/>
                <a:gd name="T93" fmla="*/ 588 h 2085"/>
                <a:gd name="T94" fmla="*/ 2117 w 2123"/>
                <a:gd name="T95" fmla="*/ 527 h 2085"/>
                <a:gd name="T96" fmla="*/ 1840 w 2123"/>
                <a:gd name="T97" fmla="*/ 0 h 2085"/>
                <a:gd name="T98" fmla="*/ 1751 w 2123"/>
                <a:gd name="T99" fmla="*/ 89 h 2085"/>
                <a:gd name="T100" fmla="*/ 1801 w 2123"/>
                <a:gd name="T101" fmla="*/ 211 h 2085"/>
                <a:gd name="T102" fmla="*/ 1890 w 2123"/>
                <a:gd name="T103" fmla="*/ 194 h 2085"/>
                <a:gd name="T104" fmla="*/ 1901 w 2123"/>
                <a:gd name="T105" fmla="*/ 139 h 2085"/>
                <a:gd name="T106" fmla="*/ 1895 w 2123"/>
                <a:gd name="T107" fmla="*/ 94 h 2085"/>
                <a:gd name="T108" fmla="*/ 1840 w 2123"/>
                <a:gd name="T109" fmla="*/ 0 h 20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123" h="2085">
                  <a:moveTo>
                    <a:pt x="83" y="1297"/>
                  </a:moveTo>
                  <a:lnTo>
                    <a:pt x="83" y="1297"/>
                  </a:lnTo>
                  <a:lnTo>
                    <a:pt x="83" y="1303"/>
                  </a:lnTo>
                  <a:cubicBezTo>
                    <a:pt x="83" y="1314"/>
                    <a:pt x="78" y="1319"/>
                    <a:pt x="66" y="1319"/>
                  </a:cubicBezTo>
                  <a:cubicBezTo>
                    <a:pt x="61" y="1319"/>
                    <a:pt x="61" y="1303"/>
                    <a:pt x="50" y="1303"/>
                  </a:cubicBezTo>
                  <a:cubicBezTo>
                    <a:pt x="39" y="1303"/>
                    <a:pt x="33" y="1308"/>
                    <a:pt x="28" y="1314"/>
                  </a:cubicBezTo>
                  <a:cubicBezTo>
                    <a:pt x="16" y="1330"/>
                    <a:pt x="6" y="1336"/>
                    <a:pt x="0" y="1352"/>
                  </a:cubicBezTo>
                  <a:cubicBezTo>
                    <a:pt x="22" y="1364"/>
                    <a:pt x="28" y="1386"/>
                    <a:pt x="50" y="1386"/>
                  </a:cubicBezTo>
                  <a:cubicBezTo>
                    <a:pt x="61" y="1386"/>
                    <a:pt x="66" y="1375"/>
                    <a:pt x="72" y="1364"/>
                  </a:cubicBezTo>
                  <a:cubicBezTo>
                    <a:pt x="88" y="1347"/>
                    <a:pt x="100" y="1336"/>
                    <a:pt x="100" y="1319"/>
                  </a:cubicBezTo>
                  <a:cubicBezTo>
                    <a:pt x="100" y="1297"/>
                    <a:pt x="100" y="1297"/>
                    <a:pt x="100" y="1297"/>
                  </a:cubicBezTo>
                  <a:cubicBezTo>
                    <a:pt x="88" y="1297"/>
                    <a:pt x="88" y="1297"/>
                    <a:pt x="83" y="1297"/>
                  </a:cubicBezTo>
                  <a:close/>
                  <a:moveTo>
                    <a:pt x="88" y="1391"/>
                  </a:moveTo>
                  <a:lnTo>
                    <a:pt x="88" y="1391"/>
                  </a:lnTo>
                  <a:cubicBezTo>
                    <a:pt x="88" y="1397"/>
                    <a:pt x="88" y="1402"/>
                    <a:pt x="88" y="1408"/>
                  </a:cubicBezTo>
                  <a:cubicBezTo>
                    <a:pt x="88" y="1430"/>
                    <a:pt x="105" y="1441"/>
                    <a:pt x="105" y="1463"/>
                  </a:cubicBezTo>
                  <a:cubicBezTo>
                    <a:pt x="111" y="1463"/>
                    <a:pt x="116" y="1463"/>
                    <a:pt x="122" y="1463"/>
                  </a:cubicBezTo>
                  <a:cubicBezTo>
                    <a:pt x="122" y="1463"/>
                    <a:pt x="122" y="1458"/>
                    <a:pt x="127" y="1458"/>
                  </a:cubicBezTo>
                  <a:cubicBezTo>
                    <a:pt x="139" y="1452"/>
                    <a:pt x="144" y="1447"/>
                    <a:pt x="144" y="1441"/>
                  </a:cubicBezTo>
                  <a:cubicBezTo>
                    <a:pt x="144" y="1424"/>
                    <a:pt x="127" y="1424"/>
                    <a:pt x="116" y="1424"/>
                  </a:cubicBezTo>
                  <a:cubicBezTo>
                    <a:pt x="111" y="1408"/>
                    <a:pt x="105" y="1397"/>
                    <a:pt x="88" y="1391"/>
                  </a:cubicBezTo>
                  <a:close/>
                  <a:moveTo>
                    <a:pt x="199" y="1297"/>
                  </a:moveTo>
                  <a:lnTo>
                    <a:pt x="199" y="1297"/>
                  </a:lnTo>
                  <a:cubicBezTo>
                    <a:pt x="205" y="1291"/>
                    <a:pt x="227" y="1286"/>
                    <a:pt x="227" y="1297"/>
                  </a:cubicBezTo>
                  <a:cubicBezTo>
                    <a:pt x="249" y="1297"/>
                    <a:pt x="249" y="1297"/>
                    <a:pt x="249" y="1297"/>
                  </a:cubicBezTo>
                  <a:cubicBezTo>
                    <a:pt x="260" y="1297"/>
                    <a:pt x="266" y="1280"/>
                    <a:pt x="277" y="1280"/>
                  </a:cubicBezTo>
                  <a:cubicBezTo>
                    <a:pt x="282" y="1280"/>
                    <a:pt x="282" y="1286"/>
                    <a:pt x="282" y="1286"/>
                  </a:cubicBezTo>
                  <a:cubicBezTo>
                    <a:pt x="282" y="1291"/>
                    <a:pt x="277" y="1297"/>
                    <a:pt x="277" y="1303"/>
                  </a:cubicBezTo>
                  <a:cubicBezTo>
                    <a:pt x="277" y="1325"/>
                    <a:pt x="305" y="1319"/>
                    <a:pt x="310" y="1342"/>
                  </a:cubicBezTo>
                  <a:cubicBezTo>
                    <a:pt x="316" y="1358"/>
                    <a:pt x="316" y="1369"/>
                    <a:pt x="316" y="1386"/>
                  </a:cubicBezTo>
                  <a:cubicBezTo>
                    <a:pt x="316" y="1397"/>
                    <a:pt x="305" y="1402"/>
                    <a:pt x="299" y="1413"/>
                  </a:cubicBezTo>
                  <a:cubicBezTo>
                    <a:pt x="294" y="1424"/>
                    <a:pt x="294" y="1447"/>
                    <a:pt x="277" y="1447"/>
                  </a:cubicBezTo>
                  <a:cubicBezTo>
                    <a:pt x="244" y="1447"/>
                    <a:pt x="244" y="1408"/>
                    <a:pt x="216" y="1391"/>
                  </a:cubicBezTo>
                  <a:cubicBezTo>
                    <a:pt x="227" y="1375"/>
                    <a:pt x="249" y="1364"/>
                    <a:pt x="221" y="1364"/>
                  </a:cubicBezTo>
                  <a:cubicBezTo>
                    <a:pt x="199" y="1364"/>
                    <a:pt x="188" y="1380"/>
                    <a:pt x="166" y="1380"/>
                  </a:cubicBezTo>
                  <a:cubicBezTo>
                    <a:pt x="155" y="1380"/>
                    <a:pt x="155" y="1380"/>
                    <a:pt x="144" y="1380"/>
                  </a:cubicBezTo>
                  <a:cubicBezTo>
                    <a:pt x="144" y="1364"/>
                    <a:pt x="144" y="1358"/>
                    <a:pt x="144" y="1347"/>
                  </a:cubicBezTo>
                  <a:cubicBezTo>
                    <a:pt x="144" y="1330"/>
                    <a:pt x="166" y="1325"/>
                    <a:pt x="177" y="1319"/>
                  </a:cubicBezTo>
                  <a:cubicBezTo>
                    <a:pt x="188" y="1319"/>
                    <a:pt x="188" y="1303"/>
                    <a:pt x="199" y="1297"/>
                  </a:cubicBezTo>
                  <a:close/>
                  <a:moveTo>
                    <a:pt x="277" y="1801"/>
                  </a:moveTo>
                  <a:lnTo>
                    <a:pt x="277" y="1801"/>
                  </a:lnTo>
                  <a:cubicBezTo>
                    <a:pt x="277" y="1801"/>
                    <a:pt x="277" y="1801"/>
                    <a:pt x="272" y="1801"/>
                  </a:cubicBezTo>
                  <a:cubicBezTo>
                    <a:pt x="255" y="1801"/>
                    <a:pt x="260" y="1823"/>
                    <a:pt x="249" y="1840"/>
                  </a:cubicBezTo>
                  <a:cubicBezTo>
                    <a:pt x="244" y="1857"/>
                    <a:pt x="221" y="1862"/>
                    <a:pt x="221" y="1879"/>
                  </a:cubicBezTo>
                  <a:cubicBezTo>
                    <a:pt x="221" y="1884"/>
                    <a:pt x="233" y="1884"/>
                    <a:pt x="233" y="1890"/>
                  </a:cubicBezTo>
                  <a:cubicBezTo>
                    <a:pt x="238" y="1901"/>
                    <a:pt x="244" y="1907"/>
                    <a:pt x="255" y="1907"/>
                  </a:cubicBezTo>
                  <a:cubicBezTo>
                    <a:pt x="294" y="1907"/>
                    <a:pt x="310" y="1896"/>
                    <a:pt x="349" y="1896"/>
                  </a:cubicBezTo>
                  <a:cubicBezTo>
                    <a:pt x="371" y="1896"/>
                    <a:pt x="393" y="1901"/>
                    <a:pt x="404" y="1918"/>
                  </a:cubicBezTo>
                  <a:cubicBezTo>
                    <a:pt x="410" y="1929"/>
                    <a:pt x="415" y="1940"/>
                    <a:pt x="427" y="1945"/>
                  </a:cubicBezTo>
                  <a:cubicBezTo>
                    <a:pt x="432" y="1934"/>
                    <a:pt x="432" y="1923"/>
                    <a:pt x="432" y="1912"/>
                  </a:cubicBezTo>
                  <a:cubicBezTo>
                    <a:pt x="432" y="1884"/>
                    <a:pt x="415" y="1879"/>
                    <a:pt x="399" y="1862"/>
                  </a:cubicBezTo>
                  <a:cubicBezTo>
                    <a:pt x="388" y="1873"/>
                    <a:pt x="382" y="1879"/>
                    <a:pt x="371" y="1884"/>
                  </a:cubicBezTo>
                  <a:cubicBezTo>
                    <a:pt x="360" y="1857"/>
                    <a:pt x="349" y="1846"/>
                    <a:pt x="332" y="1835"/>
                  </a:cubicBezTo>
                  <a:cubicBezTo>
                    <a:pt x="321" y="1829"/>
                    <a:pt x="327" y="1818"/>
                    <a:pt x="321" y="1807"/>
                  </a:cubicBezTo>
                  <a:cubicBezTo>
                    <a:pt x="310" y="1796"/>
                    <a:pt x="294" y="1801"/>
                    <a:pt x="277" y="1801"/>
                  </a:cubicBezTo>
                  <a:close/>
                  <a:moveTo>
                    <a:pt x="166" y="1968"/>
                  </a:moveTo>
                  <a:lnTo>
                    <a:pt x="166" y="1968"/>
                  </a:lnTo>
                  <a:cubicBezTo>
                    <a:pt x="183" y="1968"/>
                    <a:pt x="194" y="1973"/>
                    <a:pt x="210" y="1968"/>
                  </a:cubicBezTo>
                  <a:cubicBezTo>
                    <a:pt x="221" y="1962"/>
                    <a:pt x="227" y="1940"/>
                    <a:pt x="244" y="1945"/>
                  </a:cubicBezTo>
                  <a:cubicBezTo>
                    <a:pt x="249" y="1945"/>
                    <a:pt x="249" y="1956"/>
                    <a:pt x="255" y="1968"/>
                  </a:cubicBezTo>
                  <a:cubicBezTo>
                    <a:pt x="260" y="1979"/>
                    <a:pt x="282" y="1973"/>
                    <a:pt x="282" y="1990"/>
                  </a:cubicBezTo>
                  <a:cubicBezTo>
                    <a:pt x="282" y="2017"/>
                    <a:pt x="266" y="2034"/>
                    <a:pt x="255" y="2062"/>
                  </a:cubicBezTo>
                  <a:cubicBezTo>
                    <a:pt x="244" y="2056"/>
                    <a:pt x="238" y="2056"/>
                    <a:pt x="227" y="2045"/>
                  </a:cubicBezTo>
                  <a:cubicBezTo>
                    <a:pt x="210" y="2056"/>
                    <a:pt x="210" y="2073"/>
                    <a:pt x="194" y="2084"/>
                  </a:cubicBezTo>
                  <a:cubicBezTo>
                    <a:pt x="177" y="2073"/>
                    <a:pt x="183" y="2051"/>
                    <a:pt x="177" y="2023"/>
                  </a:cubicBezTo>
                  <a:cubicBezTo>
                    <a:pt x="172" y="2012"/>
                    <a:pt x="155" y="2012"/>
                    <a:pt x="155" y="2001"/>
                  </a:cubicBezTo>
                  <a:cubicBezTo>
                    <a:pt x="155" y="1990"/>
                    <a:pt x="161" y="1984"/>
                    <a:pt x="161" y="1973"/>
                  </a:cubicBezTo>
                  <a:lnTo>
                    <a:pt x="166" y="1968"/>
                  </a:lnTo>
                  <a:close/>
                  <a:moveTo>
                    <a:pt x="781" y="521"/>
                  </a:moveTo>
                  <a:lnTo>
                    <a:pt x="781" y="521"/>
                  </a:lnTo>
                  <a:cubicBezTo>
                    <a:pt x="776" y="521"/>
                    <a:pt x="776" y="510"/>
                    <a:pt x="776" y="499"/>
                  </a:cubicBezTo>
                  <a:cubicBezTo>
                    <a:pt x="776" y="493"/>
                    <a:pt x="765" y="493"/>
                    <a:pt x="759" y="488"/>
                  </a:cubicBezTo>
                  <a:cubicBezTo>
                    <a:pt x="759" y="493"/>
                    <a:pt x="753" y="493"/>
                    <a:pt x="753" y="493"/>
                  </a:cubicBezTo>
                  <a:cubicBezTo>
                    <a:pt x="753" y="516"/>
                    <a:pt x="765" y="521"/>
                    <a:pt x="765" y="538"/>
                  </a:cubicBezTo>
                  <a:cubicBezTo>
                    <a:pt x="765" y="593"/>
                    <a:pt x="765" y="593"/>
                    <a:pt x="765" y="593"/>
                  </a:cubicBezTo>
                  <a:cubicBezTo>
                    <a:pt x="770" y="599"/>
                    <a:pt x="770" y="599"/>
                    <a:pt x="770" y="599"/>
                  </a:cubicBezTo>
                  <a:cubicBezTo>
                    <a:pt x="776" y="593"/>
                    <a:pt x="776" y="582"/>
                    <a:pt x="781" y="571"/>
                  </a:cubicBezTo>
                  <a:cubicBezTo>
                    <a:pt x="787" y="560"/>
                    <a:pt x="798" y="560"/>
                    <a:pt x="804" y="554"/>
                  </a:cubicBezTo>
                  <a:cubicBezTo>
                    <a:pt x="809" y="544"/>
                    <a:pt x="809" y="538"/>
                    <a:pt x="814" y="527"/>
                  </a:cubicBezTo>
                  <a:cubicBezTo>
                    <a:pt x="804" y="521"/>
                    <a:pt x="804" y="521"/>
                    <a:pt x="804" y="521"/>
                  </a:cubicBezTo>
                  <a:cubicBezTo>
                    <a:pt x="792" y="527"/>
                    <a:pt x="792" y="527"/>
                    <a:pt x="792" y="527"/>
                  </a:cubicBezTo>
                  <a:cubicBezTo>
                    <a:pt x="787" y="527"/>
                    <a:pt x="787" y="521"/>
                    <a:pt x="781" y="521"/>
                  </a:cubicBezTo>
                  <a:close/>
                  <a:moveTo>
                    <a:pt x="1003" y="405"/>
                  </a:moveTo>
                  <a:lnTo>
                    <a:pt x="1003" y="405"/>
                  </a:lnTo>
                  <a:cubicBezTo>
                    <a:pt x="1003" y="416"/>
                    <a:pt x="1014" y="421"/>
                    <a:pt x="1025" y="427"/>
                  </a:cubicBezTo>
                  <a:cubicBezTo>
                    <a:pt x="1025" y="427"/>
                    <a:pt x="1031" y="427"/>
                    <a:pt x="1031" y="421"/>
                  </a:cubicBezTo>
                  <a:cubicBezTo>
                    <a:pt x="1031" y="405"/>
                    <a:pt x="1031" y="377"/>
                    <a:pt x="1019" y="383"/>
                  </a:cubicBezTo>
                  <a:cubicBezTo>
                    <a:pt x="1008" y="383"/>
                    <a:pt x="1003" y="394"/>
                    <a:pt x="1003" y="405"/>
                  </a:cubicBezTo>
                  <a:close/>
                  <a:moveTo>
                    <a:pt x="2117" y="527"/>
                  </a:moveTo>
                  <a:lnTo>
                    <a:pt x="2117" y="527"/>
                  </a:lnTo>
                  <a:cubicBezTo>
                    <a:pt x="2111" y="521"/>
                    <a:pt x="2111" y="516"/>
                    <a:pt x="2106" y="510"/>
                  </a:cubicBezTo>
                  <a:cubicBezTo>
                    <a:pt x="2100" y="532"/>
                    <a:pt x="2078" y="544"/>
                    <a:pt x="2078" y="566"/>
                  </a:cubicBezTo>
                  <a:cubicBezTo>
                    <a:pt x="2078" y="588"/>
                    <a:pt x="2078" y="588"/>
                    <a:pt x="2078" y="588"/>
                  </a:cubicBezTo>
                  <a:cubicBezTo>
                    <a:pt x="2083" y="588"/>
                    <a:pt x="2089" y="588"/>
                    <a:pt x="2095" y="588"/>
                  </a:cubicBezTo>
                  <a:cubicBezTo>
                    <a:pt x="2111" y="588"/>
                    <a:pt x="2122" y="571"/>
                    <a:pt x="2122" y="554"/>
                  </a:cubicBezTo>
                  <a:cubicBezTo>
                    <a:pt x="2122" y="549"/>
                    <a:pt x="2122" y="532"/>
                    <a:pt x="2117" y="527"/>
                  </a:cubicBezTo>
                  <a:close/>
                  <a:moveTo>
                    <a:pt x="1840" y="0"/>
                  </a:moveTo>
                  <a:lnTo>
                    <a:pt x="1840" y="0"/>
                  </a:lnTo>
                  <a:cubicBezTo>
                    <a:pt x="1817" y="22"/>
                    <a:pt x="1806" y="34"/>
                    <a:pt x="1784" y="50"/>
                  </a:cubicBezTo>
                  <a:cubicBezTo>
                    <a:pt x="1773" y="67"/>
                    <a:pt x="1751" y="72"/>
                    <a:pt x="1751" y="89"/>
                  </a:cubicBezTo>
                  <a:cubicBezTo>
                    <a:pt x="1751" y="189"/>
                    <a:pt x="1862" y="161"/>
                    <a:pt x="1806" y="194"/>
                  </a:cubicBezTo>
                  <a:cubicBezTo>
                    <a:pt x="1801" y="200"/>
                    <a:pt x="1806" y="205"/>
                    <a:pt x="1801" y="211"/>
                  </a:cubicBezTo>
                  <a:cubicBezTo>
                    <a:pt x="1768" y="239"/>
                    <a:pt x="1812" y="239"/>
                    <a:pt x="1851" y="239"/>
                  </a:cubicBezTo>
                  <a:cubicBezTo>
                    <a:pt x="1873" y="239"/>
                    <a:pt x="1878" y="217"/>
                    <a:pt x="1890" y="194"/>
                  </a:cubicBezTo>
                  <a:cubicBezTo>
                    <a:pt x="1895" y="189"/>
                    <a:pt x="1901" y="183"/>
                    <a:pt x="1901" y="167"/>
                  </a:cubicBezTo>
                  <a:cubicBezTo>
                    <a:pt x="1901" y="139"/>
                    <a:pt x="1901" y="139"/>
                    <a:pt x="1901" y="139"/>
                  </a:cubicBezTo>
                  <a:cubicBezTo>
                    <a:pt x="1901" y="128"/>
                    <a:pt x="1906" y="117"/>
                    <a:pt x="1906" y="106"/>
                  </a:cubicBezTo>
                  <a:cubicBezTo>
                    <a:pt x="1906" y="100"/>
                    <a:pt x="1901" y="94"/>
                    <a:pt x="1895" y="94"/>
                  </a:cubicBezTo>
                  <a:cubicBezTo>
                    <a:pt x="1878" y="84"/>
                    <a:pt x="1873" y="67"/>
                    <a:pt x="1862" y="50"/>
                  </a:cubicBezTo>
                  <a:cubicBezTo>
                    <a:pt x="1851" y="34"/>
                    <a:pt x="1856" y="12"/>
                    <a:pt x="1840" y="0"/>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0" name="Freeform 126"/>
            <p:cNvSpPr>
              <a:spLocks noChangeArrowheads="1"/>
            </p:cNvSpPr>
            <p:nvPr/>
          </p:nvSpPr>
          <p:spPr bwMode="auto">
            <a:xfrm>
              <a:off x="17504223" y="3136901"/>
              <a:ext cx="558764" cy="536575"/>
            </a:xfrm>
            <a:custGeom>
              <a:avLst/>
              <a:gdLst>
                <a:gd name="T0" fmla="*/ 631 w 1553"/>
                <a:gd name="T1" fmla="*/ 122 h 1491"/>
                <a:gd name="T2" fmla="*/ 543 w 1553"/>
                <a:gd name="T3" fmla="*/ 194 h 1491"/>
                <a:gd name="T4" fmla="*/ 637 w 1553"/>
                <a:gd name="T5" fmla="*/ 282 h 1491"/>
                <a:gd name="T6" fmla="*/ 654 w 1553"/>
                <a:gd name="T7" fmla="*/ 133 h 1491"/>
                <a:gd name="T8" fmla="*/ 848 w 1553"/>
                <a:gd name="T9" fmla="*/ 354 h 1491"/>
                <a:gd name="T10" fmla="*/ 809 w 1553"/>
                <a:gd name="T11" fmla="*/ 360 h 1491"/>
                <a:gd name="T12" fmla="*/ 992 w 1553"/>
                <a:gd name="T13" fmla="*/ 460 h 1491"/>
                <a:gd name="T14" fmla="*/ 981 w 1553"/>
                <a:gd name="T15" fmla="*/ 365 h 1491"/>
                <a:gd name="T16" fmla="*/ 892 w 1553"/>
                <a:gd name="T17" fmla="*/ 354 h 1491"/>
                <a:gd name="T18" fmla="*/ 964 w 1553"/>
                <a:gd name="T19" fmla="*/ 476 h 1491"/>
                <a:gd name="T20" fmla="*/ 942 w 1553"/>
                <a:gd name="T21" fmla="*/ 620 h 1491"/>
                <a:gd name="T22" fmla="*/ 892 w 1553"/>
                <a:gd name="T23" fmla="*/ 509 h 1491"/>
                <a:gd name="T24" fmla="*/ 892 w 1553"/>
                <a:gd name="T25" fmla="*/ 421 h 1491"/>
                <a:gd name="T26" fmla="*/ 1091 w 1553"/>
                <a:gd name="T27" fmla="*/ 537 h 1491"/>
                <a:gd name="T28" fmla="*/ 1180 w 1553"/>
                <a:gd name="T29" fmla="*/ 620 h 1491"/>
                <a:gd name="T30" fmla="*/ 1280 w 1553"/>
                <a:gd name="T31" fmla="*/ 637 h 1491"/>
                <a:gd name="T32" fmla="*/ 1153 w 1553"/>
                <a:gd name="T33" fmla="*/ 526 h 1491"/>
                <a:gd name="T34" fmla="*/ 1069 w 1553"/>
                <a:gd name="T35" fmla="*/ 598 h 1491"/>
                <a:gd name="T36" fmla="*/ 997 w 1553"/>
                <a:gd name="T37" fmla="*/ 543 h 1491"/>
                <a:gd name="T38" fmla="*/ 975 w 1553"/>
                <a:gd name="T39" fmla="*/ 637 h 1491"/>
                <a:gd name="T40" fmla="*/ 1169 w 1553"/>
                <a:gd name="T41" fmla="*/ 687 h 1491"/>
                <a:gd name="T42" fmla="*/ 1169 w 1553"/>
                <a:gd name="T43" fmla="*/ 631 h 1491"/>
                <a:gd name="T44" fmla="*/ 1069 w 1553"/>
                <a:gd name="T45" fmla="*/ 598 h 1491"/>
                <a:gd name="T46" fmla="*/ 1369 w 1553"/>
                <a:gd name="T47" fmla="*/ 659 h 1491"/>
                <a:gd name="T48" fmla="*/ 1407 w 1553"/>
                <a:gd name="T49" fmla="*/ 715 h 1491"/>
                <a:gd name="T50" fmla="*/ 1419 w 1553"/>
                <a:gd name="T51" fmla="*/ 681 h 1491"/>
                <a:gd name="T52" fmla="*/ 1380 w 1553"/>
                <a:gd name="T53" fmla="*/ 537 h 1491"/>
                <a:gd name="T54" fmla="*/ 1402 w 1553"/>
                <a:gd name="T55" fmla="*/ 598 h 1491"/>
                <a:gd name="T56" fmla="*/ 1380 w 1553"/>
                <a:gd name="T57" fmla="*/ 537 h 1491"/>
                <a:gd name="T58" fmla="*/ 160 w 1553"/>
                <a:gd name="T59" fmla="*/ 83 h 1491"/>
                <a:gd name="T60" fmla="*/ 338 w 1553"/>
                <a:gd name="T61" fmla="*/ 210 h 1491"/>
                <a:gd name="T62" fmla="*/ 338 w 1553"/>
                <a:gd name="T63" fmla="*/ 44 h 1491"/>
                <a:gd name="T64" fmla="*/ 498 w 1553"/>
                <a:gd name="T65" fmla="*/ 155 h 1491"/>
                <a:gd name="T66" fmla="*/ 715 w 1553"/>
                <a:gd name="T67" fmla="*/ 338 h 1491"/>
                <a:gd name="T68" fmla="*/ 848 w 1553"/>
                <a:gd name="T69" fmla="*/ 487 h 1491"/>
                <a:gd name="T70" fmla="*/ 903 w 1553"/>
                <a:gd name="T71" fmla="*/ 609 h 1491"/>
                <a:gd name="T72" fmla="*/ 1091 w 1553"/>
                <a:gd name="T73" fmla="*/ 698 h 1491"/>
                <a:gd name="T74" fmla="*/ 1202 w 1553"/>
                <a:gd name="T75" fmla="*/ 809 h 1491"/>
                <a:gd name="T76" fmla="*/ 1086 w 1553"/>
                <a:gd name="T77" fmla="*/ 925 h 1491"/>
                <a:gd name="T78" fmla="*/ 1141 w 1553"/>
                <a:gd name="T79" fmla="*/ 920 h 1491"/>
                <a:gd name="T80" fmla="*/ 1341 w 1553"/>
                <a:gd name="T81" fmla="*/ 770 h 1491"/>
                <a:gd name="T82" fmla="*/ 1490 w 1553"/>
                <a:gd name="T83" fmla="*/ 859 h 1491"/>
                <a:gd name="T84" fmla="*/ 1552 w 1553"/>
                <a:gd name="T85" fmla="*/ 1019 h 1491"/>
                <a:gd name="T86" fmla="*/ 1474 w 1553"/>
                <a:gd name="T87" fmla="*/ 1030 h 1491"/>
                <a:gd name="T88" fmla="*/ 1424 w 1553"/>
                <a:gd name="T89" fmla="*/ 1069 h 1491"/>
                <a:gd name="T90" fmla="*/ 1413 w 1553"/>
                <a:gd name="T91" fmla="*/ 1136 h 1491"/>
                <a:gd name="T92" fmla="*/ 1524 w 1553"/>
                <a:gd name="T93" fmla="*/ 1169 h 1491"/>
                <a:gd name="T94" fmla="*/ 1463 w 1553"/>
                <a:gd name="T95" fmla="*/ 1186 h 1491"/>
                <a:gd name="T96" fmla="*/ 1391 w 1553"/>
                <a:gd name="T97" fmla="*/ 1247 h 1491"/>
                <a:gd name="T98" fmla="*/ 1363 w 1553"/>
                <a:gd name="T99" fmla="*/ 1319 h 1491"/>
                <a:gd name="T100" fmla="*/ 1219 w 1553"/>
                <a:gd name="T101" fmla="*/ 1374 h 1491"/>
                <a:gd name="T102" fmla="*/ 1081 w 1553"/>
                <a:gd name="T103" fmla="*/ 1468 h 1491"/>
                <a:gd name="T104" fmla="*/ 887 w 1553"/>
                <a:gd name="T105" fmla="*/ 1407 h 1491"/>
                <a:gd name="T106" fmla="*/ 748 w 1553"/>
                <a:gd name="T107" fmla="*/ 1457 h 1491"/>
                <a:gd name="T108" fmla="*/ 410 w 1553"/>
                <a:gd name="T109" fmla="*/ 1219 h 1491"/>
                <a:gd name="T110" fmla="*/ 305 w 1553"/>
                <a:gd name="T111" fmla="*/ 1058 h 1491"/>
                <a:gd name="T112" fmla="*/ 266 w 1553"/>
                <a:gd name="T113" fmla="*/ 892 h 1491"/>
                <a:gd name="T114" fmla="*/ 55 w 1553"/>
                <a:gd name="T115" fmla="*/ 848 h 1491"/>
                <a:gd name="T116" fmla="*/ 22 w 1553"/>
                <a:gd name="T117" fmla="*/ 698 h 1491"/>
                <a:gd name="T118" fmla="*/ 22 w 1553"/>
                <a:gd name="T119" fmla="*/ 504 h 1491"/>
                <a:gd name="T120" fmla="*/ 133 w 1553"/>
                <a:gd name="T121" fmla="*/ 288 h 1491"/>
                <a:gd name="T122" fmla="*/ 94 w 1553"/>
                <a:gd name="T123" fmla="*/ 0 h 14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553" h="1491">
                  <a:moveTo>
                    <a:pt x="654" y="133"/>
                  </a:moveTo>
                  <a:lnTo>
                    <a:pt x="654" y="133"/>
                  </a:lnTo>
                  <a:cubicBezTo>
                    <a:pt x="643" y="127"/>
                    <a:pt x="637" y="122"/>
                    <a:pt x="631" y="122"/>
                  </a:cubicBezTo>
                  <a:cubicBezTo>
                    <a:pt x="615" y="122"/>
                    <a:pt x="615" y="138"/>
                    <a:pt x="604" y="138"/>
                  </a:cubicBezTo>
                  <a:cubicBezTo>
                    <a:pt x="582" y="144"/>
                    <a:pt x="571" y="144"/>
                    <a:pt x="549" y="149"/>
                  </a:cubicBezTo>
                  <a:cubicBezTo>
                    <a:pt x="532" y="149"/>
                    <a:pt x="543" y="177"/>
                    <a:pt x="543" y="194"/>
                  </a:cubicBezTo>
                  <a:cubicBezTo>
                    <a:pt x="543" y="221"/>
                    <a:pt x="537" y="243"/>
                    <a:pt x="559" y="266"/>
                  </a:cubicBezTo>
                  <a:cubicBezTo>
                    <a:pt x="571" y="282"/>
                    <a:pt x="593" y="282"/>
                    <a:pt x="615" y="282"/>
                  </a:cubicBezTo>
                  <a:cubicBezTo>
                    <a:pt x="621" y="282"/>
                    <a:pt x="626" y="282"/>
                    <a:pt x="637" y="282"/>
                  </a:cubicBezTo>
                  <a:cubicBezTo>
                    <a:pt x="665" y="282"/>
                    <a:pt x="670" y="255"/>
                    <a:pt x="670" y="227"/>
                  </a:cubicBezTo>
                  <a:cubicBezTo>
                    <a:pt x="676" y="205"/>
                    <a:pt x="687" y="194"/>
                    <a:pt x="687" y="166"/>
                  </a:cubicBezTo>
                  <a:cubicBezTo>
                    <a:pt x="687" y="155"/>
                    <a:pt x="665" y="138"/>
                    <a:pt x="654" y="133"/>
                  </a:cubicBezTo>
                  <a:close/>
                  <a:moveTo>
                    <a:pt x="892" y="354"/>
                  </a:moveTo>
                  <a:lnTo>
                    <a:pt x="892" y="354"/>
                  </a:lnTo>
                  <a:cubicBezTo>
                    <a:pt x="848" y="354"/>
                    <a:pt x="848" y="354"/>
                    <a:pt x="848" y="354"/>
                  </a:cubicBezTo>
                  <a:cubicBezTo>
                    <a:pt x="825" y="354"/>
                    <a:pt x="809" y="332"/>
                    <a:pt x="787" y="332"/>
                  </a:cubicBezTo>
                  <a:cubicBezTo>
                    <a:pt x="781" y="338"/>
                    <a:pt x="781" y="338"/>
                    <a:pt x="781" y="338"/>
                  </a:cubicBezTo>
                  <a:cubicBezTo>
                    <a:pt x="787" y="349"/>
                    <a:pt x="798" y="354"/>
                    <a:pt x="809" y="360"/>
                  </a:cubicBezTo>
                  <a:cubicBezTo>
                    <a:pt x="837" y="382"/>
                    <a:pt x="853" y="399"/>
                    <a:pt x="887" y="399"/>
                  </a:cubicBezTo>
                  <a:cubicBezTo>
                    <a:pt x="920" y="399"/>
                    <a:pt x="936" y="415"/>
                    <a:pt x="958" y="432"/>
                  </a:cubicBezTo>
                  <a:cubicBezTo>
                    <a:pt x="970" y="443"/>
                    <a:pt x="975" y="460"/>
                    <a:pt x="992" y="460"/>
                  </a:cubicBezTo>
                  <a:cubicBezTo>
                    <a:pt x="1003" y="460"/>
                    <a:pt x="1003" y="449"/>
                    <a:pt x="1003" y="437"/>
                  </a:cubicBezTo>
                  <a:cubicBezTo>
                    <a:pt x="1003" y="427"/>
                    <a:pt x="997" y="415"/>
                    <a:pt x="992" y="399"/>
                  </a:cubicBezTo>
                  <a:cubicBezTo>
                    <a:pt x="992" y="388"/>
                    <a:pt x="992" y="376"/>
                    <a:pt x="981" y="365"/>
                  </a:cubicBezTo>
                  <a:cubicBezTo>
                    <a:pt x="975" y="360"/>
                    <a:pt x="964" y="365"/>
                    <a:pt x="953" y="365"/>
                  </a:cubicBezTo>
                  <a:cubicBezTo>
                    <a:pt x="936" y="360"/>
                    <a:pt x="931" y="354"/>
                    <a:pt x="914" y="349"/>
                  </a:cubicBezTo>
                  <a:cubicBezTo>
                    <a:pt x="903" y="343"/>
                    <a:pt x="897" y="354"/>
                    <a:pt x="892" y="354"/>
                  </a:cubicBezTo>
                  <a:close/>
                  <a:moveTo>
                    <a:pt x="892" y="421"/>
                  </a:moveTo>
                  <a:lnTo>
                    <a:pt x="892" y="421"/>
                  </a:lnTo>
                  <a:cubicBezTo>
                    <a:pt x="925" y="421"/>
                    <a:pt x="942" y="449"/>
                    <a:pt x="964" y="476"/>
                  </a:cubicBezTo>
                  <a:cubicBezTo>
                    <a:pt x="970" y="482"/>
                    <a:pt x="986" y="487"/>
                    <a:pt x="986" y="498"/>
                  </a:cubicBezTo>
                  <a:cubicBezTo>
                    <a:pt x="986" y="532"/>
                    <a:pt x="981" y="548"/>
                    <a:pt x="975" y="576"/>
                  </a:cubicBezTo>
                  <a:cubicBezTo>
                    <a:pt x="975" y="598"/>
                    <a:pt x="964" y="620"/>
                    <a:pt x="942" y="620"/>
                  </a:cubicBezTo>
                  <a:cubicBezTo>
                    <a:pt x="920" y="620"/>
                    <a:pt x="914" y="593"/>
                    <a:pt x="909" y="570"/>
                  </a:cubicBezTo>
                  <a:cubicBezTo>
                    <a:pt x="903" y="554"/>
                    <a:pt x="892" y="548"/>
                    <a:pt x="892" y="532"/>
                  </a:cubicBezTo>
                  <a:cubicBezTo>
                    <a:pt x="892" y="521"/>
                    <a:pt x="892" y="515"/>
                    <a:pt x="892" y="509"/>
                  </a:cubicBezTo>
                  <a:cubicBezTo>
                    <a:pt x="892" y="482"/>
                    <a:pt x="864" y="471"/>
                    <a:pt x="864" y="449"/>
                  </a:cubicBezTo>
                  <a:cubicBezTo>
                    <a:pt x="864" y="421"/>
                    <a:pt x="864" y="421"/>
                    <a:pt x="864" y="421"/>
                  </a:cubicBezTo>
                  <a:cubicBezTo>
                    <a:pt x="892" y="421"/>
                    <a:pt x="892" y="421"/>
                    <a:pt x="892" y="421"/>
                  </a:cubicBezTo>
                  <a:close/>
                  <a:moveTo>
                    <a:pt x="1108" y="521"/>
                  </a:moveTo>
                  <a:lnTo>
                    <a:pt x="1108" y="521"/>
                  </a:lnTo>
                  <a:cubicBezTo>
                    <a:pt x="1097" y="521"/>
                    <a:pt x="1097" y="532"/>
                    <a:pt x="1091" y="537"/>
                  </a:cubicBezTo>
                  <a:cubicBezTo>
                    <a:pt x="1086" y="548"/>
                    <a:pt x="1047" y="587"/>
                    <a:pt x="1069" y="587"/>
                  </a:cubicBezTo>
                  <a:cubicBezTo>
                    <a:pt x="1086" y="587"/>
                    <a:pt x="1091" y="582"/>
                    <a:pt x="1108" y="582"/>
                  </a:cubicBezTo>
                  <a:cubicBezTo>
                    <a:pt x="1141" y="582"/>
                    <a:pt x="1163" y="593"/>
                    <a:pt x="1180" y="620"/>
                  </a:cubicBezTo>
                  <a:cubicBezTo>
                    <a:pt x="1186" y="626"/>
                    <a:pt x="1186" y="637"/>
                    <a:pt x="1191" y="637"/>
                  </a:cubicBezTo>
                  <a:cubicBezTo>
                    <a:pt x="1219" y="654"/>
                    <a:pt x="1236" y="659"/>
                    <a:pt x="1263" y="659"/>
                  </a:cubicBezTo>
                  <a:cubicBezTo>
                    <a:pt x="1274" y="659"/>
                    <a:pt x="1280" y="648"/>
                    <a:pt x="1280" y="637"/>
                  </a:cubicBezTo>
                  <a:cubicBezTo>
                    <a:pt x="1280" y="626"/>
                    <a:pt x="1269" y="620"/>
                    <a:pt x="1258" y="609"/>
                  </a:cubicBezTo>
                  <a:cubicBezTo>
                    <a:pt x="1247" y="593"/>
                    <a:pt x="1236" y="582"/>
                    <a:pt x="1219" y="576"/>
                  </a:cubicBezTo>
                  <a:cubicBezTo>
                    <a:pt x="1191" y="560"/>
                    <a:pt x="1186" y="526"/>
                    <a:pt x="1153" y="526"/>
                  </a:cubicBezTo>
                  <a:cubicBezTo>
                    <a:pt x="1147" y="526"/>
                    <a:pt x="1141" y="532"/>
                    <a:pt x="1136" y="532"/>
                  </a:cubicBezTo>
                  <a:cubicBezTo>
                    <a:pt x="1130" y="521"/>
                    <a:pt x="1119" y="521"/>
                    <a:pt x="1108" y="521"/>
                  </a:cubicBezTo>
                  <a:close/>
                  <a:moveTo>
                    <a:pt x="1069" y="598"/>
                  </a:moveTo>
                  <a:lnTo>
                    <a:pt x="1069" y="598"/>
                  </a:lnTo>
                  <a:cubicBezTo>
                    <a:pt x="1036" y="598"/>
                    <a:pt x="1042" y="543"/>
                    <a:pt x="1008" y="543"/>
                  </a:cubicBezTo>
                  <a:cubicBezTo>
                    <a:pt x="997" y="543"/>
                    <a:pt x="997" y="543"/>
                    <a:pt x="997" y="543"/>
                  </a:cubicBezTo>
                  <a:cubicBezTo>
                    <a:pt x="997" y="548"/>
                    <a:pt x="997" y="554"/>
                    <a:pt x="997" y="560"/>
                  </a:cubicBezTo>
                  <a:cubicBezTo>
                    <a:pt x="997" y="576"/>
                    <a:pt x="1008" y="582"/>
                    <a:pt x="1008" y="598"/>
                  </a:cubicBezTo>
                  <a:cubicBezTo>
                    <a:pt x="1008" y="615"/>
                    <a:pt x="975" y="620"/>
                    <a:pt x="975" y="637"/>
                  </a:cubicBezTo>
                  <a:cubicBezTo>
                    <a:pt x="975" y="665"/>
                    <a:pt x="1008" y="676"/>
                    <a:pt x="1042" y="676"/>
                  </a:cubicBezTo>
                  <a:cubicBezTo>
                    <a:pt x="1069" y="676"/>
                    <a:pt x="1086" y="670"/>
                    <a:pt x="1119" y="670"/>
                  </a:cubicBezTo>
                  <a:cubicBezTo>
                    <a:pt x="1141" y="670"/>
                    <a:pt x="1153" y="676"/>
                    <a:pt x="1169" y="687"/>
                  </a:cubicBezTo>
                  <a:cubicBezTo>
                    <a:pt x="1186" y="698"/>
                    <a:pt x="1186" y="720"/>
                    <a:pt x="1202" y="720"/>
                  </a:cubicBezTo>
                  <a:cubicBezTo>
                    <a:pt x="1219" y="720"/>
                    <a:pt x="1236" y="709"/>
                    <a:pt x="1236" y="693"/>
                  </a:cubicBezTo>
                  <a:cubicBezTo>
                    <a:pt x="1236" y="659"/>
                    <a:pt x="1191" y="659"/>
                    <a:pt x="1169" y="631"/>
                  </a:cubicBezTo>
                  <a:cubicBezTo>
                    <a:pt x="1158" y="615"/>
                    <a:pt x="1147" y="604"/>
                    <a:pt x="1125" y="598"/>
                  </a:cubicBezTo>
                  <a:cubicBezTo>
                    <a:pt x="1114" y="598"/>
                    <a:pt x="1114" y="587"/>
                    <a:pt x="1103" y="587"/>
                  </a:cubicBezTo>
                  <a:cubicBezTo>
                    <a:pt x="1091" y="587"/>
                    <a:pt x="1086" y="598"/>
                    <a:pt x="1069" y="598"/>
                  </a:cubicBezTo>
                  <a:close/>
                  <a:moveTo>
                    <a:pt x="1369" y="642"/>
                  </a:moveTo>
                  <a:lnTo>
                    <a:pt x="1369" y="642"/>
                  </a:lnTo>
                  <a:cubicBezTo>
                    <a:pt x="1369" y="648"/>
                    <a:pt x="1369" y="654"/>
                    <a:pt x="1369" y="659"/>
                  </a:cubicBezTo>
                  <a:cubicBezTo>
                    <a:pt x="1369" y="681"/>
                    <a:pt x="1369" y="693"/>
                    <a:pt x="1374" y="720"/>
                  </a:cubicBezTo>
                  <a:cubicBezTo>
                    <a:pt x="1380" y="720"/>
                    <a:pt x="1385" y="720"/>
                    <a:pt x="1391" y="720"/>
                  </a:cubicBezTo>
                  <a:cubicBezTo>
                    <a:pt x="1396" y="720"/>
                    <a:pt x="1402" y="715"/>
                    <a:pt x="1407" y="715"/>
                  </a:cubicBezTo>
                  <a:cubicBezTo>
                    <a:pt x="1419" y="715"/>
                    <a:pt x="1424" y="720"/>
                    <a:pt x="1429" y="726"/>
                  </a:cubicBezTo>
                  <a:cubicBezTo>
                    <a:pt x="1435" y="720"/>
                    <a:pt x="1435" y="715"/>
                    <a:pt x="1435" y="715"/>
                  </a:cubicBezTo>
                  <a:cubicBezTo>
                    <a:pt x="1435" y="698"/>
                    <a:pt x="1424" y="693"/>
                    <a:pt x="1419" y="681"/>
                  </a:cubicBezTo>
                  <a:cubicBezTo>
                    <a:pt x="1407" y="659"/>
                    <a:pt x="1396" y="642"/>
                    <a:pt x="1369" y="642"/>
                  </a:cubicBezTo>
                  <a:close/>
                  <a:moveTo>
                    <a:pt x="1380" y="537"/>
                  </a:moveTo>
                  <a:lnTo>
                    <a:pt x="1380" y="537"/>
                  </a:lnTo>
                  <a:cubicBezTo>
                    <a:pt x="1369" y="537"/>
                    <a:pt x="1369" y="537"/>
                    <a:pt x="1369" y="537"/>
                  </a:cubicBezTo>
                  <a:cubicBezTo>
                    <a:pt x="1363" y="554"/>
                    <a:pt x="1363" y="565"/>
                    <a:pt x="1352" y="570"/>
                  </a:cubicBezTo>
                  <a:cubicBezTo>
                    <a:pt x="1369" y="582"/>
                    <a:pt x="1385" y="587"/>
                    <a:pt x="1402" y="598"/>
                  </a:cubicBezTo>
                  <a:cubicBezTo>
                    <a:pt x="1402" y="593"/>
                    <a:pt x="1407" y="593"/>
                    <a:pt x="1407" y="587"/>
                  </a:cubicBezTo>
                  <a:cubicBezTo>
                    <a:pt x="1407" y="576"/>
                    <a:pt x="1396" y="576"/>
                    <a:pt x="1391" y="570"/>
                  </a:cubicBezTo>
                  <a:cubicBezTo>
                    <a:pt x="1385" y="560"/>
                    <a:pt x="1380" y="548"/>
                    <a:pt x="1380" y="537"/>
                  </a:cubicBezTo>
                  <a:close/>
                  <a:moveTo>
                    <a:pt x="94" y="0"/>
                  </a:moveTo>
                  <a:lnTo>
                    <a:pt x="94" y="0"/>
                  </a:lnTo>
                  <a:cubicBezTo>
                    <a:pt x="111" y="33"/>
                    <a:pt x="122" y="66"/>
                    <a:pt x="160" y="83"/>
                  </a:cubicBezTo>
                  <a:cubicBezTo>
                    <a:pt x="205" y="110"/>
                    <a:pt x="244" y="110"/>
                    <a:pt x="283" y="144"/>
                  </a:cubicBezTo>
                  <a:cubicBezTo>
                    <a:pt x="310" y="166"/>
                    <a:pt x="310" y="194"/>
                    <a:pt x="332" y="221"/>
                  </a:cubicBezTo>
                  <a:cubicBezTo>
                    <a:pt x="338" y="221"/>
                    <a:pt x="338" y="216"/>
                    <a:pt x="338" y="210"/>
                  </a:cubicBezTo>
                  <a:cubicBezTo>
                    <a:pt x="338" y="144"/>
                    <a:pt x="283" y="116"/>
                    <a:pt x="283" y="50"/>
                  </a:cubicBezTo>
                  <a:cubicBezTo>
                    <a:pt x="283" y="33"/>
                    <a:pt x="305" y="33"/>
                    <a:pt x="321" y="33"/>
                  </a:cubicBezTo>
                  <a:cubicBezTo>
                    <a:pt x="327" y="33"/>
                    <a:pt x="332" y="38"/>
                    <a:pt x="338" y="44"/>
                  </a:cubicBezTo>
                  <a:cubicBezTo>
                    <a:pt x="349" y="50"/>
                    <a:pt x="360" y="44"/>
                    <a:pt x="382" y="44"/>
                  </a:cubicBezTo>
                  <a:lnTo>
                    <a:pt x="382" y="44"/>
                  </a:lnTo>
                  <a:cubicBezTo>
                    <a:pt x="382" y="105"/>
                    <a:pt x="482" y="94"/>
                    <a:pt x="498" y="155"/>
                  </a:cubicBezTo>
                  <a:cubicBezTo>
                    <a:pt x="510" y="216"/>
                    <a:pt x="515" y="271"/>
                    <a:pt x="571" y="299"/>
                  </a:cubicBezTo>
                  <a:cubicBezTo>
                    <a:pt x="604" y="316"/>
                    <a:pt x="631" y="304"/>
                    <a:pt x="670" y="310"/>
                  </a:cubicBezTo>
                  <a:cubicBezTo>
                    <a:pt x="692" y="316"/>
                    <a:pt x="698" y="327"/>
                    <a:pt x="715" y="338"/>
                  </a:cubicBezTo>
                  <a:cubicBezTo>
                    <a:pt x="754" y="365"/>
                    <a:pt x="770" y="382"/>
                    <a:pt x="803" y="410"/>
                  </a:cubicBezTo>
                  <a:cubicBezTo>
                    <a:pt x="825" y="427"/>
                    <a:pt x="853" y="427"/>
                    <a:pt x="853" y="454"/>
                  </a:cubicBezTo>
                  <a:cubicBezTo>
                    <a:pt x="853" y="465"/>
                    <a:pt x="848" y="476"/>
                    <a:pt x="848" y="487"/>
                  </a:cubicBezTo>
                  <a:cubicBezTo>
                    <a:pt x="848" y="498"/>
                    <a:pt x="864" y="504"/>
                    <a:pt x="864" y="515"/>
                  </a:cubicBezTo>
                  <a:cubicBezTo>
                    <a:pt x="870" y="537"/>
                    <a:pt x="859" y="554"/>
                    <a:pt x="870" y="576"/>
                  </a:cubicBezTo>
                  <a:cubicBezTo>
                    <a:pt x="881" y="587"/>
                    <a:pt x="892" y="598"/>
                    <a:pt x="903" y="609"/>
                  </a:cubicBezTo>
                  <a:cubicBezTo>
                    <a:pt x="920" y="637"/>
                    <a:pt x="942" y="642"/>
                    <a:pt x="964" y="665"/>
                  </a:cubicBezTo>
                  <a:cubicBezTo>
                    <a:pt x="975" y="681"/>
                    <a:pt x="986" y="698"/>
                    <a:pt x="1008" y="698"/>
                  </a:cubicBezTo>
                  <a:cubicBezTo>
                    <a:pt x="1091" y="698"/>
                    <a:pt x="1091" y="698"/>
                    <a:pt x="1091" y="698"/>
                  </a:cubicBezTo>
                  <a:cubicBezTo>
                    <a:pt x="1114" y="698"/>
                    <a:pt x="1125" y="709"/>
                    <a:pt x="1147" y="715"/>
                  </a:cubicBezTo>
                  <a:cubicBezTo>
                    <a:pt x="1175" y="726"/>
                    <a:pt x="1219" y="742"/>
                    <a:pt x="1224" y="775"/>
                  </a:cubicBezTo>
                  <a:cubicBezTo>
                    <a:pt x="1224" y="787"/>
                    <a:pt x="1214" y="798"/>
                    <a:pt x="1202" y="809"/>
                  </a:cubicBezTo>
                  <a:cubicBezTo>
                    <a:pt x="1186" y="842"/>
                    <a:pt x="1175" y="870"/>
                    <a:pt x="1141" y="892"/>
                  </a:cubicBezTo>
                  <a:cubicBezTo>
                    <a:pt x="1119" y="903"/>
                    <a:pt x="1103" y="908"/>
                    <a:pt x="1086" y="925"/>
                  </a:cubicBezTo>
                  <a:lnTo>
                    <a:pt x="1086" y="925"/>
                  </a:lnTo>
                  <a:cubicBezTo>
                    <a:pt x="1086" y="931"/>
                    <a:pt x="1086" y="931"/>
                    <a:pt x="1091" y="931"/>
                  </a:cubicBezTo>
                  <a:cubicBezTo>
                    <a:pt x="1108" y="931"/>
                    <a:pt x="1114" y="920"/>
                    <a:pt x="1130" y="920"/>
                  </a:cubicBezTo>
                  <a:cubicBezTo>
                    <a:pt x="1141" y="920"/>
                    <a:pt x="1141" y="920"/>
                    <a:pt x="1141" y="920"/>
                  </a:cubicBezTo>
                  <a:cubicBezTo>
                    <a:pt x="1153" y="920"/>
                    <a:pt x="1153" y="914"/>
                    <a:pt x="1158" y="908"/>
                  </a:cubicBezTo>
                  <a:cubicBezTo>
                    <a:pt x="1219" y="897"/>
                    <a:pt x="1241" y="864"/>
                    <a:pt x="1274" y="826"/>
                  </a:cubicBezTo>
                  <a:cubicBezTo>
                    <a:pt x="1296" y="798"/>
                    <a:pt x="1308" y="770"/>
                    <a:pt x="1341" y="770"/>
                  </a:cubicBezTo>
                  <a:cubicBezTo>
                    <a:pt x="1352" y="770"/>
                    <a:pt x="1352" y="781"/>
                    <a:pt x="1363" y="792"/>
                  </a:cubicBezTo>
                  <a:cubicBezTo>
                    <a:pt x="1380" y="809"/>
                    <a:pt x="1391" y="814"/>
                    <a:pt x="1413" y="826"/>
                  </a:cubicBezTo>
                  <a:cubicBezTo>
                    <a:pt x="1441" y="836"/>
                    <a:pt x="1463" y="842"/>
                    <a:pt x="1490" y="859"/>
                  </a:cubicBezTo>
                  <a:cubicBezTo>
                    <a:pt x="1513" y="870"/>
                    <a:pt x="1507" y="892"/>
                    <a:pt x="1518" y="920"/>
                  </a:cubicBezTo>
                  <a:cubicBezTo>
                    <a:pt x="1529" y="953"/>
                    <a:pt x="1552" y="975"/>
                    <a:pt x="1552" y="1014"/>
                  </a:cubicBezTo>
                  <a:cubicBezTo>
                    <a:pt x="1552" y="1019"/>
                    <a:pt x="1552" y="1019"/>
                    <a:pt x="1552" y="1019"/>
                  </a:cubicBezTo>
                  <a:cubicBezTo>
                    <a:pt x="1552" y="1025"/>
                    <a:pt x="1552" y="1025"/>
                    <a:pt x="1552" y="1025"/>
                  </a:cubicBezTo>
                  <a:cubicBezTo>
                    <a:pt x="1529" y="1025"/>
                    <a:pt x="1518" y="1025"/>
                    <a:pt x="1496" y="1030"/>
                  </a:cubicBezTo>
                  <a:cubicBezTo>
                    <a:pt x="1490" y="1030"/>
                    <a:pt x="1480" y="1025"/>
                    <a:pt x="1474" y="1030"/>
                  </a:cubicBezTo>
                  <a:cubicBezTo>
                    <a:pt x="1463" y="1036"/>
                    <a:pt x="1468" y="1047"/>
                    <a:pt x="1463" y="1058"/>
                  </a:cubicBezTo>
                  <a:cubicBezTo>
                    <a:pt x="1457" y="1069"/>
                    <a:pt x="1441" y="1069"/>
                    <a:pt x="1429" y="1069"/>
                  </a:cubicBezTo>
                  <a:cubicBezTo>
                    <a:pt x="1424" y="1069"/>
                    <a:pt x="1424" y="1069"/>
                    <a:pt x="1424" y="1069"/>
                  </a:cubicBezTo>
                  <a:cubicBezTo>
                    <a:pt x="1424" y="1086"/>
                    <a:pt x="1424" y="1097"/>
                    <a:pt x="1424" y="1114"/>
                  </a:cubicBezTo>
                  <a:cubicBezTo>
                    <a:pt x="1424" y="1119"/>
                    <a:pt x="1419" y="1125"/>
                    <a:pt x="1413" y="1130"/>
                  </a:cubicBezTo>
                  <a:cubicBezTo>
                    <a:pt x="1413" y="1130"/>
                    <a:pt x="1407" y="1130"/>
                    <a:pt x="1413" y="1136"/>
                  </a:cubicBezTo>
                  <a:cubicBezTo>
                    <a:pt x="1413" y="1136"/>
                    <a:pt x="1419" y="1136"/>
                    <a:pt x="1424" y="1136"/>
                  </a:cubicBezTo>
                  <a:cubicBezTo>
                    <a:pt x="1446" y="1136"/>
                    <a:pt x="1457" y="1125"/>
                    <a:pt x="1480" y="1125"/>
                  </a:cubicBezTo>
                  <a:cubicBezTo>
                    <a:pt x="1501" y="1125"/>
                    <a:pt x="1524" y="1141"/>
                    <a:pt x="1524" y="1169"/>
                  </a:cubicBezTo>
                  <a:cubicBezTo>
                    <a:pt x="1524" y="1180"/>
                    <a:pt x="1507" y="1186"/>
                    <a:pt x="1490" y="1186"/>
                  </a:cubicBezTo>
                  <a:cubicBezTo>
                    <a:pt x="1480" y="1186"/>
                    <a:pt x="1474" y="1180"/>
                    <a:pt x="1468" y="1180"/>
                  </a:cubicBezTo>
                  <a:cubicBezTo>
                    <a:pt x="1463" y="1180"/>
                    <a:pt x="1463" y="1180"/>
                    <a:pt x="1463" y="1186"/>
                  </a:cubicBezTo>
                  <a:cubicBezTo>
                    <a:pt x="1463" y="1191"/>
                    <a:pt x="1463" y="1197"/>
                    <a:pt x="1468" y="1208"/>
                  </a:cubicBezTo>
                  <a:cubicBezTo>
                    <a:pt x="1457" y="1224"/>
                    <a:pt x="1446" y="1235"/>
                    <a:pt x="1429" y="1241"/>
                  </a:cubicBezTo>
                  <a:cubicBezTo>
                    <a:pt x="1413" y="1247"/>
                    <a:pt x="1402" y="1235"/>
                    <a:pt x="1391" y="1247"/>
                  </a:cubicBezTo>
                  <a:cubicBezTo>
                    <a:pt x="1380" y="1263"/>
                    <a:pt x="1391" y="1280"/>
                    <a:pt x="1385" y="1296"/>
                  </a:cubicBezTo>
                  <a:cubicBezTo>
                    <a:pt x="1385" y="1307"/>
                    <a:pt x="1374" y="1313"/>
                    <a:pt x="1363" y="1319"/>
                  </a:cubicBezTo>
                  <a:lnTo>
                    <a:pt x="1363" y="1319"/>
                  </a:lnTo>
                  <a:cubicBezTo>
                    <a:pt x="1385" y="1330"/>
                    <a:pt x="1402" y="1341"/>
                    <a:pt x="1413" y="1357"/>
                  </a:cubicBezTo>
                  <a:lnTo>
                    <a:pt x="1413" y="1357"/>
                  </a:lnTo>
                  <a:cubicBezTo>
                    <a:pt x="1341" y="1363"/>
                    <a:pt x="1296" y="1374"/>
                    <a:pt x="1219" y="1374"/>
                  </a:cubicBezTo>
                  <a:cubicBezTo>
                    <a:pt x="1191" y="1374"/>
                    <a:pt x="1180" y="1368"/>
                    <a:pt x="1153" y="1368"/>
                  </a:cubicBezTo>
                  <a:cubicBezTo>
                    <a:pt x="1125" y="1368"/>
                    <a:pt x="1125" y="1402"/>
                    <a:pt x="1119" y="1429"/>
                  </a:cubicBezTo>
                  <a:cubicBezTo>
                    <a:pt x="1114" y="1446"/>
                    <a:pt x="1097" y="1452"/>
                    <a:pt x="1081" y="1468"/>
                  </a:cubicBezTo>
                  <a:cubicBezTo>
                    <a:pt x="1069" y="1479"/>
                    <a:pt x="1058" y="1490"/>
                    <a:pt x="1042" y="1490"/>
                  </a:cubicBezTo>
                  <a:cubicBezTo>
                    <a:pt x="992" y="1490"/>
                    <a:pt x="964" y="1474"/>
                    <a:pt x="931" y="1446"/>
                  </a:cubicBezTo>
                  <a:cubicBezTo>
                    <a:pt x="914" y="1429"/>
                    <a:pt x="909" y="1407"/>
                    <a:pt x="887" y="1407"/>
                  </a:cubicBezTo>
                  <a:cubicBezTo>
                    <a:pt x="848" y="1407"/>
                    <a:pt x="825" y="1413"/>
                    <a:pt x="798" y="1435"/>
                  </a:cubicBezTo>
                  <a:cubicBezTo>
                    <a:pt x="781" y="1446"/>
                    <a:pt x="776" y="1457"/>
                    <a:pt x="759" y="1457"/>
                  </a:cubicBezTo>
                  <a:cubicBezTo>
                    <a:pt x="754" y="1457"/>
                    <a:pt x="754" y="1457"/>
                    <a:pt x="748" y="1457"/>
                  </a:cubicBezTo>
                  <a:lnTo>
                    <a:pt x="748" y="1457"/>
                  </a:lnTo>
                  <a:cubicBezTo>
                    <a:pt x="648" y="1424"/>
                    <a:pt x="598" y="1385"/>
                    <a:pt x="510" y="1324"/>
                  </a:cubicBezTo>
                  <a:cubicBezTo>
                    <a:pt x="465" y="1291"/>
                    <a:pt x="449" y="1258"/>
                    <a:pt x="410" y="1219"/>
                  </a:cubicBezTo>
                  <a:cubicBezTo>
                    <a:pt x="382" y="1191"/>
                    <a:pt x="365" y="1180"/>
                    <a:pt x="338" y="1152"/>
                  </a:cubicBezTo>
                  <a:cubicBezTo>
                    <a:pt x="321" y="1136"/>
                    <a:pt x="305" y="1125"/>
                    <a:pt x="305" y="1102"/>
                  </a:cubicBezTo>
                  <a:cubicBezTo>
                    <a:pt x="305" y="1058"/>
                    <a:pt x="305" y="1058"/>
                    <a:pt x="305" y="1058"/>
                  </a:cubicBezTo>
                  <a:cubicBezTo>
                    <a:pt x="305" y="1019"/>
                    <a:pt x="343" y="1003"/>
                    <a:pt x="343" y="964"/>
                  </a:cubicBezTo>
                  <a:cubicBezTo>
                    <a:pt x="343" y="942"/>
                    <a:pt x="332" y="936"/>
                    <a:pt x="316" y="925"/>
                  </a:cubicBezTo>
                  <a:cubicBezTo>
                    <a:pt x="293" y="914"/>
                    <a:pt x="283" y="903"/>
                    <a:pt x="266" y="892"/>
                  </a:cubicBezTo>
                  <a:cubicBezTo>
                    <a:pt x="227" y="870"/>
                    <a:pt x="205" y="859"/>
                    <a:pt x="160" y="859"/>
                  </a:cubicBezTo>
                  <a:cubicBezTo>
                    <a:pt x="116" y="859"/>
                    <a:pt x="116" y="859"/>
                    <a:pt x="116" y="859"/>
                  </a:cubicBezTo>
                  <a:cubicBezTo>
                    <a:pt x="94" y="859"/>
                    <a:pt x="72" y="864"/>
                    <a:pt x="55" y="848"/>
                  </a:cubicBezTo>
                  <a:cubicBezTo>
                    <a:pt x="33" y="831"/>
                    <a:pt x="44" y="803"/>
                    <a:pt x="39" y="770"/>
                  </a:cubicBezTo>
                  <a:cubicBezTo>
                    <a:pt x="33" y="742"/>
                    <a:pt x="33" y="726"/>
                    <a:pt x="22" y="698"/>
                  </a:cubicBezTo>
                  <a:lnTo>
                    <a:pt x="22" y="698"/>
                  </a:lnTo>
                  <a:cubicBezTo>
                    <a:pt x="55" y="693"/>
                    <a:pt x="83" y="659"/>
                    <a:pt x="83" y="626"/>
                  </a:cubicBezTo>
                  <a:cubicBezTo>
                    <a:pt x="83" y="593"/>
                    <a:pt x="89" y="570"/>
                    <a:pt x="72" y="543"/>
                  </a:cubicBezTo>
                  <a:cubicBezTo>
                    <a:pt x="61" y="521"/>
                    <a:pt x="44" y="515"/>
                    <a:pt x="22" y="504"/>
                  </a:cubicBezTo>
                  <a:cubicBezTo>
                    <a:pt x="17" y="498"/>
                    <a:pt x="0" y="493"/>
                    <a:pt x="0" y="487"/>
                  </a:cubicBezTo>
                  <a:cubicBezTo>
                    <a:pt x="0" y="449"/>
                    <a:pt x="39" y="443"/>
                    <a:pt x="66" y="421"/>
                  </a:cubicBezTo>
                  <a:cubicBezTo>
                    <a:pt x="105" y="382"/>
                    <a:pt x="133" y="349"/>
                    <a:pt x="133" y="288"/>
                  </a:cubicBezTo>
                  <a:cubicBezTo>
                    <a:pt x="133" y="205"/>
                    <a:pt x="77" y="161"/>
                    <a:pt x="77" y="72"/>
                  </a:cubicBezTo>
                  <a:cubicBezTo>
                    <a:pt x="77" y="50"/>
                    <a:pt x="89" y="33"/>
                    <a:pt x="89" y="11"/>
                  </a:cubicBezTo>
                  <a:cubicBezTo>
                    <a:pt x="89" y="5"/>
                    <a:pt x="94" y="0"/>
                    <a:pt x="94" y="0"/>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1" name="Freeform 127"/>
            <p:cNvSpPr>
              <a:spLocks noChangeArrowheads="1"/>
            </p:cNvSpPr>
            <p:nvPr/>
          </p:nvSpPr>
          <p:spPr bwMode="auto">
            <a:xfrm>
              <a:off x="17264525" y="3371851"/>
              <a:ext cx="509555" cy="639763"/>
            </a:xfrm>
            <a:custGeom>
              <a:avLst/>
              <a:gdLst>
                <a:gd name="T0" fmla="*/ 33 w 1414"/>
                <a:gd name="T1" fmla="*/ 775 h 1778"/>
                <a:gd name="T2" fmla="*/ 0 w 1414"/>
                <a:gd name="T3" fmla="*/ 875 h 1778"/>
                <a:gd name="T4" fmla="*/ 55 w 1414"/>
                <a:gd name="T5" fmla="*/ 964 h 1778"/>
                <a:gd name="T6" fmla="*/ 116 w 1414"/>
                <a:gd name="T7" fmla="*/ 1075 h 1778"/>
                <a:gd name="T8" fmla="*/ 249 w 1414"/>
                <a:gd name="T9" fmla="*/ 1136 h 1778"/>
                <a:gd name="T10" fmla="*/ 271 w 1414"/>
                <a:gd name="T11" fmla="*/ 1091 h 1778"/>
                <a:gd name="T12" fmla="*/ 271 w 1414"/>
                <a:gd name="T13" fmla="*/ 1064 h 1778"/>
                <a:gd name="T14" fmla="*/ 305 w 1414"/>
                <a:gd name="T15" fmla="*/ 1075 h 1778"/>
                <a:gd name="T16" fmla="*/ 249 w 1414"/>
                <a:gd name="T17" fmla="*/ 1008 h 1778"/>
                <a:gd name="T18" fmla="*/ 205 w 1414"/>
                <a:gd name="T19" fmla="*/ 931 h 1778"/>
                <a:gd name="T20" fmla="*/ 155 w 1414"/>
                <a:gd name="T21" fmla="*/ 820 h 1778"/>
                <a:gd name="T22" fmla="*/ 144 w 1414"/>
                <a:gd name="T23" fmla="*/ 770 h 1778"/>
                <a:gd name="T24" fmla="*/ 33 w 1414"/>
                <a:gd name="T25" fmla="*/ 775 h 1778"/>
                <a:gd name="T26" fmla="*/ 604 w 1414"/>
                <a:gd name="T27" fmla="*/ 1434 h 1778"/>
                <a:gd name="T28" fmla="*/ 582 w 1414"/>
                <a:gd name="T29" fmla="*/ 1429 h 1778"/>
                <a:gd name="T30" fmla="*/ 604 w 1414"/>
                <a:gd name="T31" fmla="*/ 1495 h 1778"/>
                <a:gd name="T32" fmla="*/ 615 w 1414"/>
                <a:gd name="T33" fmla="*/ 1583 h 1778"/>
                <a:gd name="T34" fmla="*/ 687 w 1414"/>
                <a:gd name="T35" fmla="*/ 1517 h 1778"/>
                <a:gd name="T36" fmla="*/ 626 w 1414"/>
                <a:gd name="T37" fmla="*/ 1462 h 1778"/>
                <a:gd name="T38" fmla="*/ 704 w 1414"/>
                <a:gd name="T39" fmla="*/ 1550 h 1778"/>
                <a:gd name="T40" fmla="*/ 759 w 1414"/>
                <a:gd name="T41" fmla="*/ 1611 h 1778"/>
                <a:gd name="T42" fmla="*/ 803 w 1414"/>
                <a:gd name="T43" fmla="*/ 1694 h 1778"/>
                <a:gd name="T44" fmla="*/ 776 w 1414"/>
                <a:gd name="T45" fmla="*/ 1705 h 1778"/>
                <a:gd name="T46" fmla="*/ 798 w 1414"/>
                <a:gd name="T47" fmla="*/ 1772 h 1778"/>
                <a:gd name="T48" fmla="*/ 731 w 1414"/>
                <a:gd name="T49" fmla="*/ 1678 h 1778"/>
                <a:gd name="T50" fmla="*/ 692 w 1414"/>
                <a:gd name="T51" fmla="*/ 1639 h 1778"/>
                <a:gd name="T52" fmla="*/ 687 w 1414"/>
                <a:gd name="T53" fmla="*/ 1606 h 1778"/>
                <a:gd name="T54" fmla="*/ 704 w 1414"/>
                <a:gd name="T55" fmla="*/ 1550 h 1778"/>
                <a:gd name="T56" fmla="*/ 687 w 1414"/>
                <a:gd name="T57" fmla="*/ 44 h 1778"/>
                <a:gd name="T58" fmla="*/ 720 w 1414"/>
                <a:gd name="T59" fmla="*/ 194 h 1778"/>
                <a:gd name="T60" fmla="*/ 825 w 1414"/>
                <a:gd name="T61" fmla="*/ 205 h 1778"/>
                <a:gd name="T62" fmla="*/ 981 w 1414"/>
                <a:gd name="T63" fmla="*/ 271 h 1778"/>
                <a:gd name="T64" fmla="*/ 970 w 1414"/>
                <a:gd name="T65" fmla="*/ 404 h 1778"/>
                <a:gd name="T66" fmla="*/ 1003 w 1414"/>
                <a:gd name="T67" fmla="*/ 498 h 1778"/>
                <a:gd name="T68" fmla="*/ 1175 w 1414"/>
                <a:gd name="T69" fmla="*/ 670 h 1778"/>
                <a:gd name="T70" fmla="*/ 1413 w 1414"/>
                <a:gd name="T71" fmla="*/ 803 h 1778"/>
                <a:gd name="T72" fmla="*/ 1236 w 1414"/>
                <a:gd name="T73" fmla="*/ 1086 h 1778"/>
                <a:gd name="T74" fmla="*/ 1224 w 1414"/>
                <a:gd name="T75" fmla="*/ 1374 h 1778"/>
                <a:gd name="T76" fmla="*/ 1125 w 1414"/>
                <a:gd name="T77" fmla="*/ 1407 h 1778"/>
                <a:gd name="T78" fmla="*/ 1053 w 1414"/>
                <a:gd name="T79" fmla="*/ 1473 h 1778"/>
                <a:gd name="T80" fmla="*/ 1025 w 1414"/>
                <a:gd name="T81" fmla="*/ 1285 h 1778"/>
                <a:gd name="T82" fmla="*/ 964 w 1414"/>
                <a:gd name="T83" fmla="*/ 1163 h 1778"/>
                <a:gd name="T84" fmla="*/ 892 w 1414"/>
                <a:gd name="T85" fmla="*/ 1080 h 1778"/>
                <a:gd name="T86" fmla="*/ 875 w 1414"/>
                <a:gd name="T87" fmla="*/ 1041 h 1778"/>
                <a:gd name="T88" fmla="*/ 848 w 1414"/>
                <a:gd name="T89" fmla="*/ 980 h 1778"/>
                <a:gd name="T90" fmla="*/ 848 w 1414"/>
                <a:gd name="T91" fmla="*/ 947 h 1778"/>
                <a:gd name="T92" fmla="*/ 792 w 1414"/>
                <a:gd name="T93" fmla="*/ 908 h 1778"/>
                <a:gd name="T94" fmla="*/ 781 w 1414"/>
                <a:gd name="T95" fmla="*/ 881 h 1778"/>
                <a:gd name="T96" fmla="*/ 764 w 1414"/>
                <a:gd name="T97" fmla="*/ 859 h 1778"/>
                <a:gd name="T98" fmla="*/ 764 w 1414"/>
                <a:gd name="T99" fmla="*/ 814 h 1778"/>
                <a:gd name="T100" fmla="*/ 687 w 1414"/>
                <a:gd name="T101" fmla="*/ 665 h 1778"/>
                <a:gd name="T102" fmla="*/ 609 w 1414"/>
                <a:gd name="T103" fmla="*/ 581 h 1778"/>
                <a:gd name="T104" fmla="*/ 549 w 1414"/>
                <a:gd name="T105" fmla="*/ 515 h 1778"/>
                <a:gd name="T106" fmla="*/ 521 w 1414"/>
                <a:gd name="T107" fmla="*/ 493 h 1778"/>
                <a:gd name="T108" fmla="*/ 510 w 1414"/>
                <a:gd name="T109" fmla="*/ 454 h 1778"/>
                <a:gd name="T110" fmla="*/ 454 w 1414"/>
                <a:gd name="T111" fmla="*/ 404 h 1778"/>
                <a:gd name="T112" fmla="*/ 299 w 1414"/>
                <a:gd name="T113" fmla="*/ 260 h 1778"/>
                <a:gd name="T114" fmla="*/ 283 w 1414"/>
                <a:gd name="T115" fmla="*/ 249 h 1778"/>
                <a:gd name="T116" fmla="*/ 510 w 1414"/>
                <a:gd name="T117" fmla="*/ 188 h 1778"/>
                <a:gd name="T118" fmla="*/ 571 w 1414"/>
                <a:gd name="T119" fmla="*/ 149 h 1778"/>
                <a:gd name="T120" fmla="*/ 526 w 1414"/>
                <a:gd name="T121" fmla="*/ 0 h 1778"/>
                <a:gd name="T122" fmla="*/ 687 w 1414"/>
                <a:gd name="T123" fmla="*/ 44 h 17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14" h="1778">
                  <a:moveTo>
                    <a:pt x="33" y="775"/>
                  </a:moveTo>
                  <a:lnTo>
                    <a:pt x="33" y="775"/>
                  </a:lnTo>
                  <a:cubicBezTo>
                    <a:pt x="27" y="803"/>
                    <a:pt x="33" y="825"/>
                    <a:pt x="17" y="847"/>
                  </a:cubicBezTo>
                  <a:cubicBezTo>
                    <a:pt x="11" y="859"/>
                    <a:pt x="5" y="864"/>
                    <a:pt x="0" y="875"/>
                  </a:cubicBezTo>
                  <a:cubicBezTo>
                    <a:pt x="17" y="886"/>
                    <a:pt x="17" y="897"/>
                    <a:pt x="22" y="908"/>
                  </a:cubicBezTo>
                  <a:cubicBezTo>
                    <a:pt x="33" y="936"/>
                    <a:pt x="44" y="942"/>
                    <a:pt x="55" y="964"/>
                  </a:cubicBezTo>
                  <a:cubicBezTo>
                    <a:pt x="66" y="1003"/>
                    <a:pt x="89" y="1014"/>
                    <a:pt x="105" y="1047"/>
                  </a:cubicBezTo>
                  <a:cubicBezTo>
                    <a:pt x="111" y="1058"/>
                    <a:pt x="111" y="1069"/>
                    <a:pt x="116" y="1075"/>
                  </a:cubicBezTo>
                  <a:cubicBezTo>
                    <a:pt x="133" y="1097"/>
                    <a:pt x="155" y="1097"/>
                    <a:pt x="177" y="1108"/>
                  </a:cubicBezTo>
                  <a:cubicBezTo>
                    <a:pt x="205" y="1119"/>
                    <a:pt x="222" y="1136"/>
                    <a:pt x="249" y="1136"/>
                  </a:cubicBezTo>
                  <a:cubicBezTo>
                    <a:pt x="260" y="1136"/>
                    <a:pt x="260" y="1130"/>
                    <a:pt x="271" y="1130"/>
                  </a:cubicBezTo>
                  <a:cubicBezTo>
                    <a:pt x="271" y="1091"/>
                    <a:pt x="271" y="1091"/>
                    <a:pt x="271" y="1091"/>
                  </a:cubicBezTo>
                  <a:cubicBezTo>
                    <a:pt x="266" y="1069"/>
                    <a:pt x="266" y="1069"/>
                    <a:pt x="266" y="1069"/>
                  </a:cubicBezTo>
                  <a:cubicBezTo>
                    <a:pt x="271" y="1064"/>
                    <a:pt x="271" y="1064"/>
                    <a:pt x="271" y="1064"/>
                  </a:cubicBezTo>
                  <a:cubicBezTo>
                    <a:pt x="283" y="1069"/>
                    <a:pt x="288" y="1080"/>
                    <a:pt x="299" y="1080"/>
                  </a:cubicBezTo>
                  <a:lnTo>
                    <a:pt x="305" y="1075"/>
                  </a:lnTo>
                  <a:cubicBezTo>
                    <a:pt x="305" y="1052"/>
                    <a:pt x="293" y="1041"/>
                    <a:pt x="277" y="1030"/>
                  </a:cubicBezTo>
                  <a:cubicBezTo>
                    <a:pt x="271" y="1019"/>
                    <a:pt x="255" y="1019"/>
                    <a:pt x="249" y="1008"/>
                  </a:cubicBezTo>
                  <a:cubicBezTo>
                    <a:pt x="244" y="997"/>
                    <a:pt x="244" y="992"/>
                    <a:pt x="238" y="986"/>
                  </a:cubicBezTo>
                  <a:cubicBezTo>
                    <a:pt x="227" y="969"/>
                    <a:pt x="210" y="964"/>
                    <a:pt x="205" y="931"/>
                  </a:cubicBezTo>
                  <a:cubicBezTo>
                    <a:pt x="205" y="914"/>
                    <a:pt x="205" y="903"/>
                    <a:pt x="199" y="886"/>
                  </a:cubicBezTo>
                  <a:cubicBezTo>
                    <a:pt x="183" y="859"/>
                    <a:pt x="172" y="847"/>
                    <a:pt x="155" y="820"/>
                  </a:cubicBezTo>
                  <a:cubicBezTo>
                    <a:pt x="150" y="814"/>
                    <a:pt x="144" y="814"/>
                    <a:pt x="144" y="809"/>
                  </a:cubicBezTo>
                  <a:cubicBezTo>
                    <a:pt x="144" y="770"/>
                    <a:pt x="144" y="770"/>
                    <a:pt x="144" y="770"/>
                  </a:cubicBezTo>
                  <a:cubicBezTo>
                    <a:pt x="144" y="764"/>
                    <a:pt x="138" y="759"/>
                    <a:pt x="127" y="759"/>
                  </a:cubicBezTo>
                  <a:cubicBezTo>
                    <a:pt x="89" y="759"/>
                    <a:pt x="72" y="775"/>
                    <a:pt x="33" y="775"/>
                  </a:cubicBezTo>
                  <a:close/>
                  <a:moveTo>
                    <a:pt x="604" y="1434"/>
                  </a:moveTo>
                  <a:lnTo>
                    <a:pt x="604" y="1434"/>
                  </a:lnTo>
                  <a:cubicBezTo>
                    <a:pt x="598" y="1434"/>
                    <a:pt x="598" y="1429"/>
                    <a:pt x="598" y="1429"/>
                  </a:cubicBezTo>
                  <a:cubicBezTo>
                    <a:pt x="582" y="1429"/>
                    <a:pt x="582" y="1429"/>
                    <a:pt x="582" y="1429"/>
                  </a:cubicBezTo>
                  <a:cubicBezTo>
                    <a:pt x="582" y="1434"/>
                    <a:pt x="582" y="1439"/>
                    <a:pt x="582" y="1445"/>
                  </a:cubicBezTo>
                  <a:cubicBezTo>
                    <a:pt x="582" y="1467"/>
                    <a:pt x="604" y="1473"/>
                    <a:pt x="604" y="1495"/>
                  </a:cubicBezTo>
                  <a:cubicBezTo>
                    <a:pt x="604" y="1572"/>
                    <a:pt x="604" y="1572"/>
                    <a:pt x="604" y="1572"/>
                  </a:cubicBezTo>
                  <a:cubicBezTo>
                    <a:pt x="604" y="1578"/>
                    <a:pt x="609" y="1583"/>
                    <a:pt x="615" y="1583"/>
                  </a:cubicBezTo>
                  <a:cubicBezTo>
                    <a:pt x="631" y="1583"/>
                    <a:pt x="637" y="1561"/>
                    <a:pt x="654" y="1556"/>
                  </a:cubicBezTo>
                  <a:cubicBezTo>
                    <a:pt x="670" y="1545"/>
                    <a:pt x="687" y="1539"/>
                    <a:pt x="687" y="1517"/>
                  </a:cubicBezTo>
                  <a:cubicBezTo>
                    <a:pt x="687" y="1495"/>
                    <a:pt x="665" y="1489"/>
                    <a:pt x="648" y="1478"/>
                  </a:cubicBezTo>
                  <a:cubicBezTo>
                    <a:pt x="637" y="1473"/>
                    <a:pt x="631" y="1467"/>
                    <a:pt x="626" y="1462"/>
                  </a:cubicBezTo>
                  <a:cubicBezTo>
                    <a:pt x="615" y="1450"/>
                    <a:pt x="615" y="1434"/>
                    <a:pt x="604" y="1434"/>
                  </a:cubicBezTo>
                  <a:close/>
                  <a:moveTo>
                    <a:pt x="704" y="1550"/>
                  </a:moveTo>
                  <a:lnTo>
                    <a:pt x="704" y="1550"/>
                  </a:lnTo>
                  <a:cubicBezTo>
                    <a:pt x="731" y="1550"/>
                    <a:pt x="742" y="1583"/>
                    <a:pt x="759" y="1611"/>
                  </a:cubicBezTo>
                  <a:cubicBezTo>
                    <a:pt x="776" y="1639"/>
                    <a:pt x="803" y="1644"/>
                    <a:pt x="803" y="1678"/>
                  </a:cubicBezTo>
                  <a:cubicBezTo>
                    <a:pt x="803" y="1683"/>
                    <a:pt x="803" y="1689"/>
                    <a:pt x="803" y="1694"/>
                  </a:cubicBezTo>
                  <a:cubicBezTo>
                    <a:pt x="792" y="1694"/>
                    <a:pt x="787" y="1694"/>
                    <a:pt x="776" y="1694"/>
                  </a:cubicBezTo>
                  <a:cubicBezTo>
                    <a:pt x="776" y="1705"/>
                    <a:pt x="776" y="1705"/>
                    <a:pt x="776" y="1705"/>
                  </a:cubicBezTo>
                  <a:cubicBezTo>
                    <a:pt x="792" y="1733"/>
                    <a:pt x="803" y="1744"/>
                    <a:pt x="803" y="1777"/>
                  </a:cubicBezTo>
                  <a:cubicBezTo>
                    <a:pt x="798" y="1772"/>
                    <a:pt x="798" y="1772"/>
                    <a:pt x="798" y="1772"/>
                  </a:cubicBezTo>
                  <a:cubicBezTo>
                    <a:pt x="770" y="1750"/>
                    <a:pt x="754" y="1733"/>
                    <a:pt x="742" y="1700"/>
                  </a:cubicBezTo>
                  <a:cubicBezTo>
                    <a:pt x="737" y="1689"/>
                    <a:pt x="737" y="1683"/>
                    <a:pt x="731" y="1678"/>
                  </a:cubicBezTo>
                  <a:cubicBezTo>
                    <a:pt x="726" y="1672"/>
                    <a:pt x="715" y="1678"/>
                    <a:pt x="709" y="1667"/>
                  </a:cubicBezTo>
                  <a:cubicBezTo>
                    <a:pt x="704" y="1661"/>
                    <a:pt x="704" y="1650"/>
                    <a:pt x="692" y="1639"/>
                  </a:cubicBezTo>
                  <a:cubicBezTo>
                    <a:pt x="692" y="1633"/>
                    <a:pt x="687" y="1633"/>
                    <a:pt x="687" y="1622"/>
                  </a:cubicBezTo>
                  <a:cubicBezTo>
                    <a:pt x="687" y="1617"/>
                    <a:pt x="687" y="1611"/>
                    <a:pt x="687" y="1606"/>
                  </a:cubicBezTo>
                  <a:cubicBezTo>
                    <a:pt x="687" y="1583"/>
                    <a:pt x="687" y="1572"/>
                    <a:pt x="687" y="1556"/>
                  </a:cubicBezTo>
                  <a:cubicBezTo>
                    <a:pt x="692" y="1556"/>
                    <a:pt x="698" y="1550"/>
                    <a:pt x="704" y="1550"/>
                  </a:cubicBezTo>
                  <a:close/>
                  <a:moveTo>
                    <a:pt x="687" y="44"/>
                  </a:moveTo>
                  <a:lnTo>
                    <a:pt x="687" y="44"/>
                  </a:lnTo>
                  <a:cubicBezTo>
                    <a:pt x="698" y="72"/>
                    <a:pt x="698" y="88"/>
                    <a:pt x="704" y="116"/>
                  </a:cubicBezTo>
                  <a:cubicBezTo>
                    <a:pt x="709" y="149"/>
                    <a:pt x="698" y="177"/>
                    <a:pt x="720" y="194"/>
                  </a:cubicBezTo>
                  <a:cubicBezTo>
                    <a:pt x="737" y="210"/>
                    <a:pt x="759" y="205"/>
                    <a:pt x="781" y="205"/>
                  </a:cubicBezTo>
                  <a:cubicBezTo>
                    <a:pt x="825" y="205"/>
                    <a:pt x="825" y="205"/>
                    <a:pt x="825" y="205"/>
                  </a:cubicBezTo>
                  <a:cubicBezTo>
                    <a:pt x="870" y="205"/>
                    <a:pt x="892" y="216"/>
                    <a:pt x="931" y="238"/>
                  </a:cubicBezTo>
                  <a:cubicBezTo>
                    <a:pt x="948" y="249"/>
                    <a:pt x="958" y="260"/>
                    <a:pt x="981" y="271"/>
                  </a:cubicBezTo>
                  <a:cubicBezTo>
                    <a:pt x="997" y="282"/>
                    <a:pt x="1008" y="288"/>
                    <a:pt x="1008" y="310"/>
                  </a:cubicBezTo>
                  <a:cubicBezTo>
                    <a:pt x="1008" y="349"/>
                    <a:pt x="970" y="365"/>
                    <a:pt x="970" y="404"/>
                  </a:cubicBezTo>
                  <a:cubicBezTo>
                    <a:pt x="970" y="448"/>
                    <a:pt x="970" y="448"/>
                    <a:pt x="970" y="448"/>
                  </a:cubicBezTo>
                  <a:cubicBezTo>
                    <a:pt x="970" y="471"/>
                    <a:pt x="986" y="482"/>
                    <a:pt x="1003" y="498"/>
                  </a:cubicBezTo>
                  <a:cubicBezTo>
                    <a:pt x="1030" y="526"/>
                    <a:pt x="1047" y="537"/>
                    <a:pt x="1075" y="565"/>
                  </a:cubicBezTo>
                  <a:cubicBezTo>
                    <a:pt x="1114" y="604"/>
                    <a:pt x="1130" y="637"/>
                    <a:pt x="1175" y="670"/>
                  </a:cubicBezTo>
                  <a:cubicBezTo>
                    <a:pt x="1263" y="731"/>
                    <a:pt x="1313" y="770"/>
                    <a:pt x="1413" y="803"/>
                  </a:cubicBezTo>
                  <a:lnTo>
                    <a:pt x="1413" y="803"/>
                  </a:lnTo>
                  <a:cubicBezTo>
                    <a:pt x="1380" y="853"/>
                    <a:pt x="1357" y="881"/>
                    <a:pt x="1330" y="931"/>
                  </a:cubicBezTo>
                  <a:cubicBezTo>
                    <a:pt x="1296" y="992"/>
                    <a:pt x="1263" y="1019"/>
                    <a:pt x="1236" y="1086"/>
                  </a:cubicBezTo>
                  <a:cubicBezTo>
                    <a:pt x="1208" y="1136"/>
                    <a:pt x="1214" y="1174"/>
                    <a:pt x="1214" y="1230"/>
                  </a:cubicBezTo>
                  <a:cubicBezTo>
                    <a:pt x="1214" y="1285"/>
                    <a:pt x="1214" y="1318"/>
                    <a:pt x="1224" y="1374"/>
                  </a:cubicBezTo>
                  <a:lnTo>
                    <a:pt x="1224" y="1374"/>
                  </a:lnTo>
                  <a:cubicBezTo>
                    <a:pt x="1186" y="1391"/>
                    <a:pt x="1163" y="1396"/>
                    <a:pt x="1125" y="1407"/>
                  </a:cubicBezTo>
                  <a:cubicBezTo>
                    <a:pt x="1086" y="1418"/>
                    <a:pt x="1058" y="1429"/>
                    <a:pt x="1053" y="1473"/>
                  </a:cubicBezTo>
                  <a:lnTo>
                    <a:pt x="1053" y="1473"/>
                  </a:lnTo>
                  <a:cubicBezTo>
                    <a:pt x="1036" y="1450"/>
                    <a:pt x="1025" y="1434"/>
                    <a:pt x="1025" y="1407"/>
                  </a:cubicBezTo>
                  <a:cubicBezTo>
                    <a:pt x="1025" y="1285"/>
                    <a:pt x="1025" y="1285"/>
                    <a:pt x="1025" y="1285"/>
                  </a:cubicBezTo>
                  <a:cubicBezTo>
                    <a:pt x="1025" y="1257"/>
                    <a:pt x="1014" y="1246"/>
                    <a:pt x="1003" y="1224"/>
                  </a:cubicBezTo>
                  <a:cubicBezTo>
                    <a:pt x="992" y="1202"/>
                    <a:pt x="992" y="1174"/>
                    <a:pt x="964" y="1163"/>
                  </a:cubicBezTo>
                  <a:cubicBezTo>
                    <a:pt x="948" y="1141"/>
                    <a:pt x="931" y="1136"/>
                    <a:pt x="914" y="1108"/>
                  </a:cubicBezTo>
                  <a:cubicBezTo>
                    <a:pt x="909" y="1097"/>
                    <a:pt x="903" y="1086"/>
                    <a:pt x="892" y="1080"/>
                  </a:cubicBezTo>
                  <a:cubicBezTo>
                    <a:pt x="887" y="1075"/>
                    <a:pt x="875" y="1069"/>
                    <a:pt x="875" y="1058"/>
                  </a:cubicBezTo>
                  <a:cubicBezTo>
                    <a:pt x="875" y="1041"/>
                    <a:pt x="875" y="1041"/>
                    <a:pt x="875" y="1041"/>
                  </a:cubicBezTo>
                  <a:cubicBezTo>
                    <a:pt x="875" y="1025"/>
                    <a:pt x="870" y="1019"/>
                    <a:pt x="864" y="1003"/>
                  </a:cubicBezTo>
                  <a:cubicBezTo>
                    <a:pt x="859" y="997"/>
                    <a:pt x="853" y="986"/>
                    <a:pt x="848" y="980"/>
                  </a:cubicBezTo>
                  <a:cubicBezTo>
                    <a:pt x="842" y="980"/>
                    <a:pt x="848" y="975"/>
                    <a:pt x="848" y="975"/>
                  </a:cubicBezTo>
                  <a:cubicBezTo>
                    <a:pt x="848" y="947"/>
                    <a:pt x="848" y="947"/>
                    <a:pt x="848" y="947"/>
                  </a:cubicBezTo>
                  <a:cubicBezTo>
                    <a:pt x="848" y="936"/>
                    <a:pt x="831" y="931"/>
                    <a:pt x="825" y="925"/>
                  </a:cubicBezTo>
                  <a:cubicBezTo>
                    <a:pt x="815" y="919"/>
                    <a:pt x="809" y="908"/>
                    <a:pt x="792" y="908"/>
                  </a:cubicBezTo>
                  <a:cubicBezTo>
                    <a:pt x="787" y="908"/>
                    <a:pt x="787" y="908"/>
                    <a:pt x="787" y="908"/>
                  </a:cubicBezTo>
                  <a:cubicBezTo>
                    <a:pt x="781" y="908"/>
                    <a:pt x="781" y="886"/>
                    <a:pt x="781" y="881"/>
                  </a:cubicBezTo>
                  <a:cubicBezTo>
                    <a:pt x="781" y="875"/>
                    <a:pt x="781" y="870"/>
                    <a:pt x="776" y="864"/>
                  </a:cubicBezTo>
                  <a:cubicBezTo>
                    <a:pt x="776" y="859"/>
                    <a:pt x="770" y="859"/>
                    <a:pt x="764" y="859"/>
                  </a:cubicBezTo>
                  <a:cubicBezTo>
                    <a:pt x="759" y="864"/>
                    <a:pt x="759" y="842"/>
                    <a:pt x="759" y="836"/>
                  </a:cubicBezTo>
                  <a:cubicBezTo>
                    <a:pt x="759" y="825"/>
                    <a:pt x="764" y="825"/>
                    <a:pt x="764" y="814"/>
                  </a:cubicBezTo>
                  <a:cubicBezTo>
                    <a:pt x="764" y="798"/>
                    <a:pt x="759" y="786"/>
                    <a:pt x="748" y="770"/>
                  </a:cubicBezTo>
                  <a:cubicBezTo>
                    <a:pt x="731" y="725"/>
                    <a:pt x="720" y="698"/>
                    <a:pt x="687" y="665"/>
                  </a:cubicBezTo>
                  <a:cubicBezTo>
                    <a:pt x="665" y="637"/>
                    <a:pt x="648" y="620"/>
                    <a:pt x="626" y="593"/>
                  </a:cubicBezTo>
                  <a:cubicBezTo>
                    <a:pt x="621" y="587"/>
                    <a:pt x="615" y="587"/>
                    <a:pt x="609" y="581"/>
                  </a:cubicBezTo>
                  <a:cubicBezTo>
                    <a:pt x="598" y="565"/>
                    <a:pt x="587" y="554"/>
                    <a:pt x="571" y="543"/>
                  </a:cubicBezTo>
                  <a:cubicBezTo>
                    <a:pt x="559" y="532"/>
                    <a:pt x="559" y="520"/>
                    <a:pt x="549" y="515"/>
                  </a:cubicBezTo>
                  <a:cubicBezTo>
                    <a:pt x="543" y="509"/>
                    <a:pt x="537" y="504"/>
                    <a:pt x="532" y="498"/>
                  </a:cubicBezTo>
                  <a:cubicBezTo>
                    <a:pt x="526" y="493"/>
                    <a:pt x="521" y="498"/>
                    <a:pt x="521" y="493"/>
                  </a:cubicBezTo>
                  <a:cubicBezTo>
                    <a:pt x="521" y="471"/>
                    <a:pt x="521" y="471"/>
                    <a:pt x="521" y="471"/>
                  </a:cubicBezTo>
                  <a:cubicBezTo>
                    <a:pt x="521" y="460"/>
                    <a:pt x="515" y="460"/>
                    <a:pt x="510" y="454"/>
                  </a:cubicBezTo>
                  <a:cubicBezTo>
                    <a:pt x="488" y="432"/>
                    <a:pt x="488" y="432"/>
                    <a:pt x="488" y="432"/>
                  </a:cubicBezTo>
                  <a:cubicBezTo>
                    <a:pt x="476" y="421"/>
                    <a:pt x="471" y="415"/>
                    <a:pt x="454" y="404"/>
                  </a:cubicBezTo>
                  <a:cubicBezTo>
                    <a:pt x="421" y="376"/>
                    <a:pt x="399" y="365"/>
                    <a:pt x="371" y="332"/>
                  </a:cubicBezTo>
                  <a:cubicBezTo>
                    <a:pt x="343" y="304"/>
                    <a:pt x="327" y="288"/>
                    <a:pt x="299" y="260"/>
                  </a:cubicBezTo>
                  <a:cubicBezTo>
                    <a:pt x="293" y="254"/>
                    <a:pt x="288" y="254"/>
                    <a:pt x="283" y="249"/>
                  </a:cubicBezTo>
                  <a:lnTo>
                    <a:pt x="283" y="249"/>
                  </a:lnTo>
                  <a:cubicBezTo>
                    <a:pt x="338" y="221"/>
                    <a:pt x="355" y="177"/>
                    <a:pt x="416" y="177"/>
                  </a:cubicBezTo>
                  <a:cubicBezTo>
                    <a:pt x="449" y="177"/>
                    <a:pt x="471" y="188"/>
                    <a:pt x="510" y="188"/>
                  </a:cubicBezTo>
                  <a:cubicBezTo>
                    <a:pt x="532" y="188"/>
                    <a:pt x="549" y="182"/>
                    <a:pt x="571" y="182"/>
                  </a:cubicBezTo>
                  <a:cubicBezTo>
                    <a:pt x="571" y="172"/>
                    <a:pt x="571" y="166"/>
                    <a:pt x="571" y="149"/>
                  </a:cubicBezTo>
                  <a:cubicBezTo>
                    <a:pt x="571" y="99"/>
                    <a:pt x="526" y="77"/>
                    <a:pt x="526" y="27"/>
                  </a:cubicBezTo>
                  <a:cubicBezTo>
                    <a:pt x="526" y="0"/>
                    <a:pt x="526" y="0"/>
                    <a:pt x="526" y="0"/>
                  </a:cubicBezTo>
                  <a:cubicBezTo>
                    <a:pt x="559" y="22"/>
                    <a:pt x="576" y="55"/>
                    <a:pt x="615" y="55"/>
                  </a:cubicBezTo>
                  <a:cubicBezTo>
                    <a:pt x="643" y="55"/>
                    <a:pt x="659" y="39"/>
                    <a:pt x="687" y="44"/>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2" name="Freeform 128"/>
            <p:cNvSpPr>
              <a:spLocks noChangeArrowheads="1"/>
            </p:cNvSpPr>
            <p:nvPr/>
          </p:nvSpPr>
          <p:spPr bwMode="auto">
            <a:xfrm>
              <a:off x="17032766" y="2862264"/>
              <a:ext cx="519079" cy="706437"/>
            </a:xfrm>
            <a:custGeom>
              <a:avLst/>
              <a:gdLst>
                <a:gd name="T0" fmla="*/ 582 w 1442"/>
                <a:gd name="T1" fmla="*/ 1835 h 1963"/>
                <a:gd name="T2" fmla="*/ 571 w 1442"/>
                <a:gd name="T3" fmla="*/ 1851 h 1963"/>
                <a:gd name="T4" fmla="*/ 549 w 1442"/>
                <a:gd name="T5" fmla="*/ 1940 h 1963"/>
                <a:gd name="T6" fmla="*/ 593 w 1442"/>
                <a:gd name="T7" fmla="*/ 1940 h 1963"/>
                <a:gd name="T8" fmla="*/ 626 w 1442"/>
                <a:gd name="T9" fmla="*/ 1912 h 1963"/>
                <a:gd name="T10" fmla="*/ 582 w 1442"/>
                <a:gd name="T11" fmla="*/ 1835 h 1963"/>
                <a:gd name="T12" fmla="*/ 44 w 1442"/>
                <a:gd name="T13" fmla="*/ 1170 h 1963"/>
                <a:gd name="T14" fmla="*/ 33 w 1442"/>
                <a:gd name="T15" fmla="*/ 1197 h 1963"/>
                <a:gd name="T16" fmla="*/ 61 w 1442"/>
                <a:gd name="T17" fmla="*/ 1236 h 1963"/>
                <a:gd name="T18" fmla="*/ 116 w 1442"/>
                <a:gd name="T19" fmla="*/ 1342 h 1963"/>
                <a:gd name="T20" fmla="*/ 150 w 1442"/>
                <a:gd name="T21" fmla="*/ 1375 h 1963"/>
                <a:gd name="T22" fmla="*/ 255 w 1442"/>
                <a:gd name="T23" fmla="*/ 1453 h 1963"/>
                <a:gd name="T24" fmla="*/ 294 w 1442"/>
                <a:gd name="T25" fmla="*/ 1535 h 1963"/>
                <a:gd name="T26" fmla="*/ 333 w 1442"/>
                <a:gd name="T27" fmla="*/ 1508 h 1963"/>
                <a:gd name="T28" fmla="*/ 360 w 1442"/>
                <a:gd name="T29" fmla="*/ 1369 h 1963"/>
                <a:gd name="T30" fmla="*/ 321 w 1442"/>
                <a:gd name="T31" fmla="*/ 1325 h 1963"/>
                <a:gd name="T32" fmla="*/ 249 w 1442"/>
                <a:gd name="T33" fmla="*/ 1258 h 1963"/>
                <a:gd name="T34" fmla="*/ 166 w 1442"/>
                <a:gd name="T35" fmla="*/ 1164 h 1963"/>
                <a:gd name="T36" fmla="*/ 128 w 1442"/>
                <a:gd name="T37" fmla="*/ 1148 h 1963"/>
                <a:gd name="T38" fmla="*/ 1402 w 1442"/>
                <a:gd name="T39" fmla="*/ 760 h 1963"/>
                <a:gd name="T40" fmla="*/ 1397 w 1442"/>
                <a:gd name="T41" fmla="*/ 771 h 1963"/>
                <a:gd name="T42" fmla="*/ 1441 w 1442"/>
                <a:gd name="T43" fmla="*/ 1048 h 1963"/>
                <a:gd name="T44" fmla="*/ 1308 w 1442"/>
                <a:gd name="T45" fmla="*/ 1247 h 1963"/>
                <a:gd name="T46" fmla="*/ 1380 w 1442"/>
                <a:gd name="T47" fmla="*/ 1303 h 1963"/>
                <a:gd name="T48" fmla="*/ 1330 w 1442"/>
                <a:gd name="T49" fmla="*/ 1458 h 1963"/>
                <a:gd name="T50" fmla="*/ 1258 w 1442"/>
                <a:gd name="T51" fmla="*/ 1469 h 1963"/>
                <a:gd name="T52" fmla="*/ 1169 w 1442"/>
                <a:gd name="T53" fmla="*/ 1441 h 1963"/>
                <a:gd name="T54" fmla="*/ 1214 w 1442"/>
                <a:gd name="T55" fmla="*/ 1596 h 1963"/>
                <a:gd name="T56" fmla="*/ 1059 w 1442"/>
                <a:gd name="T57" fmla="*/ 1591 h 1963"/>
                <a:gd name="T58" fmla="*/ 926 w 1442"/>
                <a:gd name="T59" fmla="*/ 1663 h 1963"/>
                <a:gd name="T60" fmla="*/ 865 w 1442"/>
                <a:gd name="T61" fmla="*/ 1619 h 1963"/>
                <a:gd name="T62" fmla="*/ 859 w 1442"/>
                <a:gd name="T63" fmla="*/ 1563 h 1963"/>
                <a:gd name="T64" fmla="*/ 837 w 1442"/>
                <a:gd name="T65" fmla="*/ 1513 h 1963"/>
                <a:gd name="T66" fmla="*/ 803 w 1442"/>
                <a:gd name="T67" fmla="*/ 1419 h 1963"/>
                <a:gd name="T68" fmla="*/ 787 w 1442"/>
                <a:gd name="T69" fmla="*/ 1347 h 1963"/>
                <a:gd name="T70" fmla="*/ 748 w 1442"/>
                <a:gd name="T71" fmla="*/ 1192 h 1963"/>
                <a:gd name="T72" fmla="*/ 709 w 1442"/>
                <a:gd name="T73" fmla="*/ 1131 h 1963"/>
                <a:gd name="T74" fmla="*/ 632 w 1442"/>
                <a:gd name="T75" fmla="*/ 965 h 1963"/>
                <a:gd name="T76" fmla="*/ 554 w 1442"/>
                <a:gd name="T77" fmla="*/ 926 h 1963"/>
                <a:gd name="T78" fmla="*/ 510 w 1442"/>
                <a:gd name="T79" fmla="*/ 909 h 1963"/>
                <a:gd name="T80" fmla="*/ 476 w 1442"/>
                <a:gd name="T81" fmla="*/ 876 h 1963"/>
                <a:gd name="T82" fmla="*/ 410 w 1442"/>
                <a:gd name="T83" fmla="*/ 832 h 1963"/>
                <a:gd name="T84" fmla="*/ 421 w 1442"/>
                <a:gd name="T85" fmla="*/ 804 h 1963"/>
                <a:gd name="T86" fmla="*/ 443 w 1442"/>
                <a:gd name="T87" fmla="*/ 660 h 1963"/>
                <a:gd name="T88" fmla="*/ 432 w 1442"/>
                <a:gd name="T89" fmla="*/ 488 h 1963"/>
                <a:gd name="T90" fmla="*/ 427 w 1442"/>
                <a:gd name="T91" fmla="*/ 133 h 1963"/>
                <a:gd name="T92" fmla="*/ 510 w 1442"/>
                <a:gd name="T93" fmla="*/ 0 h 1963"/>
                <a:gd name="T94" fmla="*/ 543 w 1442"/>
                <a:gd name="T95" fmla="*/ 45 h 1963"/>
                <a:gd name="T96" fmla="*/ 609 w 1442"/>
                <a:gd name="T97" fmla="*/ 72 h 1963"/>
                <a:gd name="T98" fmla="*/ 687 w 1442"/>
                <a:gd name="T99" fmla="*/ 111 h 1963"/>
                <a:gd name="T100" fmla="*/ 942 w 1442"/>
                <a:gd name="T101" fmla="*/ 294 h 1963"/>
                <a:gd name="T102" fmla="*/ 1014 w 1442"/>
                <a:gd name="T103" fmla="*/ 344 h 1963"/>
                <a:gd name="T104" fmla="*/ 1119 w 1442"/>
                <a:gd name="T105" fmla="*/ 427 h 1963"/>
                <a:gd name="T106" fmla="*/ 1241 w 1442"/>
                <a:gd name="T107" fmla="*/ 560 h 1963"/>
                <a:gd name="T108" fmla="*/ 1241 w 1442"/>
                <a:gd name="T109" fmla="*/ 649 h 1963"/>
                <a:gd name="T110" fmla="*/ 1269 w 1442"/>
                <a:gd name="T111" fmla="*/ 621 h 1963"/>
                <a:gd name="T112" fmla="*/ 1274 w 1442"/>
                <a:gd name="T113" fmla="*/ 627 h 1963"/>
                <a:gd name="T114" fmla="*/ 1280 w 1442"/>
                <a:gd name="T115" fmla="*/ 682 h 1963"/>
                <a:gd name="T116" fmla="*/ 1325 w 1442"/>
                <a:gd name="T117" fmla="*/ 616 h 1963"/>
                <a:gd name="T118" fmla="*/ 1358 w 1442"/>
                <a:gd name="T119" fmla="*/ 655 h 1963"/>
                <a:gd name="T120" fmla="*/ 1402 w 1442"/>
                <a:gd name="T121" fmla="*/ 760 h 19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42" h="1963">
                  <a:moveTo>
                    <a:pt x="582" y="1835"/>
                  </a:moveTo>
                  <a:lnTo>
                    <a:pt x="582" y="1835"/>
                  </a:lnTo>
                  <a:cubicBezTo>
                    <a:pt x="571" y="1835"/>
                    <a:pt x="571" y="1835"/>
                    <a:pt x="571" y="1835"/>
                  </a:cubicBezTo>
                  <a:cubicBezTo>
                    <a:pt x="571" y="1851"/>
                    <a:pt x="571" y="1851"/>
                    <a:pt x="571" y="1851"/>
                  </a:cubicBezTo>
                  <a:cubicBezTo>
                    <a:pt x="587" y="1896"/>
                    <a:pt x="587" y="1896"/>
                    <a:pt x="587" y="1896"/>
                  </a:cubicBezTo>
                  <a:cubicBezTo>
                    <a:pt x="571" y="1912"/>
                    <a:pt x="549" y="1918"/>
                    <a:pt x="549" y="1940"/>
                  </a:cubicBezTo>
                  <a:cubicBezTo>
                    <a:pt x="549" y="1951"/>
                    <a:pt x="560" y="1962"/>
                    <a:pt x="571" y="1962"/>
                  </a:cubicBezTo>
                  <a:cubicBezTo>
                    <a:pt x="587" y="1962"/>
                    <a:pt x="582" y="1946"/>
                    <a:pt x="593" y="1940"/>
                  </a:cubicBezTo>
                  <a:cubicBezTo>
                    <a:pt x="604" y="1934"/>
                    <a:pt x="615" y="1946"/>
                    <a:pt x="621" y="1934"/>
                  </a:cubicBezTo>
                  <a:cubicBezTo>
                    <a:pt x="632" y="1929"/>
                    <a:pt x="626" y="1923"/>
                    <a:pt x="626" y="1912"/>
                  </a:cubicBezTo>
                  <a:cubicBezTo>
                    <a:pt x="626" y="1890"/>
                    <a:pt x="615" y="1879"/>
                    <a:pt x="609" y="1862"/>
                  </a:cubicBezTo>
                  <a:cubicBezTo>
                    <a:pt x="599" y="1851"/>
                    <a:pt x="593" y="1840"/>
                    <a:pt x="582" y="1835"/>
                  </a:cubicBezTo>
                  <a:close/>
                  <a:moveTo>
                    <a:pt x="44" y="1170"/>
                  </a:moveTo>
                  <a:lnTo>
                    <a:pt x="44" y="1170"/>
                  </a:lnTo>
                  <a:cubicBezTo>
                    <a:pt x="28" y="1170"/>
                    <a:pt x="0" y="1159"/>
                    <a:pt x="0" y="1175"/>
                  </a:cubicBezTo>
                  <a:cubicBezTo>
                    <a:pt x="0" y="1192"/>
                    <a:pt x="22" y="1187"/>
                    <a:pt x="33" y="1197"/>
                  </a:cubicBezTo>
                  <a:cubicBezTo>
                    <a:pt x="39" y="1209"/>
                    <a:pt x="39" y="1220"/>
                    <a:pt x="44" y="1231"/>
                  </a:cubicBezTo>
                  <a:cubicBezTo>
                    <a:pt x="50" y="1231"/>
                    <a:pt x="55" y="1231"/>
                    <a:pt x="61" y="1236"/>
                  </a:cubicBezTo>
                  <a:cubicBezTo>
                    <a:pt x="77" y="1242"/>
                    <a:pt x="77" y="1253"/>
                    <a:pt x="89" y="1269"/>
                  </a:cubicBezTo>
                  <a:cubicBezTo>
                    <a:pt x="100" y="1297"/>
                    <a:pt x="105" y="1314"/>
                    <a:pt x="116" y="1342"/>
                  </a:cubicBezTo>
                  <a:cubicBezTo>
                    <a:pt x="122" y="1358"/>
                    <a:pt x="133" y="1364"/>
                    <a:pt x="133" y="1380"/>
                  </a:cubicBezTo>
                  <a:cubicBezTo>
                    <a:pt x="138" y="1380"/>
                    <a:pt x="144" y="1375"/>
                    <a:pt x="150" y="1375"/>
                  </a:cubicBezTo>
                  <a:cubicBezTo>
                    <a:pt x="172" y="1375"/>
                    <a:pt x="183" y="1391"/>
                    <a:pt x="200" y="1402"/>
                  </a:cubicBezTo>
                  <a:cubicBezTo>
                    <a:pt x="222" y="1419"/>
                    <a:pt x="244" y="1425"/>
                    <a:pt x="255" y="1453"/>
                  </a:cubicBezTo>
                  <a:cubicBezTo>
                    <a:pt x="261" y="1480"/>
                    <a:pt x="244" y="1508"/>
                    <a:pt x="266" y="1530"/>
                  </a:cubicBezTo>
                  <a:cubicBezTo>
                    <a:pt x="271" y="1541"/>
                    <a:pt x="283" y="1535"/>
                    <a:pt x="294" y="1535"/>
                  </a:cubicBezTo>
                  <a:cubicBezTo>
                    <a:pt x="305" y="1535"/>
                    <a:pt x="310" y="1541"/>
                    <a:pt x="316" y="1541"/>
                  </a:cubicBezTo>
                  <a:cubicBezTo>
                    <a:pt x="327" y="1541"/>
                    <a:pt x="327" y="1524"/>
                    <a:pt x="333" y="1508"/>
                  </a:cubicBezTo>
                  <a:cubicBezTo>
                    <a:pt x="338" y="1491"/>
                    <a:pt x="343" y="1475"/>
                    <a:pt x="349" y="1458"/>
                  </a:cubicBezTo>
                  <a:cubicBezTo>
                    <a:pt x="355" y="1425"/>
                    <a:pt x="360" y="1402"/>
                    <a:pt x="360" y="1369"/>
                  </a:cubicBezTo>
                  <a:cubicBezTo>
                    <a:pt x="360" y="1358"/>
                    <a:pt x="360" y="1347"/>
                    <a:pt x="355" y="1336"/>
                  </a:cubicBezTo>
                  <a:cubicBezTo>
                    <a:pt x="343" y="1325"/>
                    <a:pt x="327" y="1336"/>
                    <a:pt x="321" y="1325"/>
                  </a:cubicBezTo>
                  <a:cubicBezTo>
                    <a:pt x="305" y="1314"/>
                    <a:pt x="305" y="1292"/>
                    <a:pt x="288" y="1281"/>
                  </a:cubicBezTo>
                  <a:cubicBezTo>
                    <a:pt x="271" y="1269"/>
                    <a:pt x="261" y="1269"/>
                    <a:pt x="249" y="1258"/>
                  </a:cubicBezTo>
                  <a:cubicBezTo>
                    <a:pt x="227" y="1236"/>
                    <a:pt x="216" y="1220"/>
                    <a:pt x="200" y="1192"/>
                  </a:cubicBezTo>
                  <a:cubicBezTo>
                    <a:pt x="194" y="1175"/>
                    <a:pt x="177" y="1175"/>
                    <a:pt x="166" y="1164"/>
                  </a:cubicBezTo>
                  <a:cubicBezTo>
                    <a:pt x="161" y="1153"/>
                    <a:pt x="155" y="1136"/>
                    <a:pt x="138" y="1136"/>
                  </a:cubicBezTo>
                  <a:cubicBezTo>
                    <a:pt x="133" y="1136"/>
                    <a:pt x="133" y="1142"/>
                    <a:pt x="128" y="1148"/>
                  </a:cubicBezTo>
                  <a:cubicBezTo>
                    <a:pt x="100" y="1159"/>
                    <a:pt x="83" y="1170"/>
                    <a:pt x="44" y="1170"/>
                  </a:cubicBezTo>
                  <a:close/>
                  <a:moveTo>
                    <a:pt x="1402" y="760"/>
                  </a:moveTo>
                  <a:lnTo>
                    <a:pt x="1402" y="760"/>
                  </a:lnTo>
                  <a:cubicBezTo>
                    <a:pt x="1402" y="760"/>
                    <a:pt x="1397" y="765"/>
                    <a:pt x="1397" y="771"/>
                  </a:cubicBezTo>
                  <a:cubicBezTo>
                    <a:pt x="1397" y="793"/>
                    <a:pt x="1385" y="810"/>
                    <a:pt x="1385" y="832"/>
                  </a:cubicBezTo>
                  <a:cubicBezTo>
                    <a:pt x="1385" y="921"/>
                    <a:pt x="1441" y="965"/>
                    <a:pt x="1441" y="1048"/>
                  </a:cubicBezTo>
                  <a:cubicBezTo>
                    <a:pt x="1441" y="1109"/>
                    <a:pt x="1413" y="1142"/>
                    <a:pt x="1374" y="1181"/>
                  </a:cubicBezTo>
                  <a:cubicBezTo>
                    <a:pt x="1347" y="1203"/>
                    <a:pt x="1308" y="1209"/>
                    <a:pt x="1308" y="1247"/>
                  </a:cubicBezTo>
                  <a:cubicBezTo>
                    <a:pt x="1308" y="1253"/>
                    <a:pt x="1325" y="1258"/>
                    <a:pt x="1330" y="1264"/>
                  </a:cubicBezTo>
                  <a:cubicBezTo>
                    <a:pt x="1352" y="1275"/>
                    <a:pt x="1369" y="1281"/>
                    <a:pt x="1380" y="1303"/>
                  </a:cubicBezTo>
                  <a:cubicBezTo>
                    <a:pt x="1397" y="1330"/>
                    <a:pt x="1391" y="1353"/>
                    <a:pt x="1391" y="1386"/>
                  </a:cubicBezTo>
                  <a:cubicBezTo>
                    <a:pt x="1391" y="1419"/>
                    <a:pt x="1363" y="1453"/>
                    <a:pt x="1330" y="1458"/>
                  </a:cubicBezTo>
                  <a:lnTo>
                    <a:pt x="1330" y="1458"/>
                  </a:lnTo>
                  <a:cubicBezTo>
                    <a:pt x="1302" y="1453"/>
                    <a:pt x="1286" y="1469"/>
                    <a:pt x="1258" y="1469"/>
                  </a:cubicBezTo>
                  <a:cubicBezTo>
                    <a:pt x="1219" y="1469"/>
                    <a:pt x="1202" y="1436"/>
                    <a:pt x="1169" y="1414"/>
                  </a:cubicBezTo>
                  <a:cubicBezTo>
                    <a:pt x="1169" y="1441"/>
                    <a:pt x="1169" y="1441"/>
                    <a:pt x="1169" y="1441"/>
                  </a:cubicBezTo>
                  <a:cubicBezTo>
                    <a:pt x="1169" y="1491"/>
                    <a:pt x="1214" y="1513"/>
                    <a:pt x="1214" y="1563"/>
                  </a:cubicBezTo>
                  <a:cubicBezTo>
                    <a:pt x="1214" y="1580"/>
                    <a:pt x="1214" y="1586"/>
                    <a:pt x="1214" y="1596"/>
                  </a:cubicBezTo>
                  <a:cubicBezTo>
                    <a:pt x="1192" y="1596"/>
                    <a:pt x="1175" y="1602"/>
                    <a:pt x="1153" y="1602"/>
                  </a:cubicBezTo>
                  <a:cubicBezTo>
                    <a:pt x="1114" y="1602"/>
                    <a:pt x="1092" y="1591"/>
                    <a:pt x="1059" y="1591"/>
                  </a:cubicBezTo>
                  <a:cubicBezTo>
                    <a:pt x="998" y="1591"/>
                    <a:pt x="981" y="1635"/>
                    <a:pt x="926" y="1663"/>
                  </a:cubicBezTo>
                  <a:lnTo>
                    <a:pt x="926" y="1663"/>
                  </a:lnTo>
                  <a:cubicBezTo>
                    <a:pt x="914" y="1657"/>
                    <a:pt x="903" y="1652"/>
                    <a:pt x="887" y="1641"/>
                  </a:cubicBezTo>
                  <a:cubicBezTo>
                    <a:pt x="881" y="1635"/>
                    <a:pt x="865" y="1630"/>
                    <a:pt x="865" y="1619"/>
                  </a:cubicBezTo>
                  <a:cubicBezTo>
                    <a:pt x="865" y="1613"/>
                    <a:pt x="870" y="1608"/>
                    <a:pt x="870" y="1602"/>
                  </a:cubicBezTo>
                  <a:cubicBezTo>
                    <a:pt x="870" y="1586"/>
                    <a:pt x="859" y="1580"/>
                    <a:pt x="859" y="1563"/>
                  </a:cubicBezTo>
                  <a:cubicBezTo>
                    <a:pt x="859" y="1530"/>
                    <a:pt x="859" y="1530"/>
                    <a:pt x="859" y="1530"/>
                  </a:cubicBezTo>
                  <a:cubicBezTo>
                    <a:pt x="859" y="1519"/>
                    <a:pt x="848" y="1513"/>
                    <a:pt x="837" y="1513"/>
                  </a:cubicBezTo>
                  <a:cubicBezTo>
                    <a:pt x="831" y="1513"/>
                    <a:pt x="837" y="1480"/>
                    <a:pt x="837" y="1475"/>
                  </a:cubicBezTo>
                  <a:cubicBezTo>
                    <a:pt x="837" y="1447"/>
                    <a:pt x="826" y="1430"/>
                    <a:pt x="803" y="1419"/>
                  </a:cubicBezTo>
                  <a:cubicBezTo>
                    <a:pt x="803" y="1397"/>
                    <a:pt x="803" y="1397"/>
                    <a:pt x="803" y="1397"/>
                  </a:cubicBezTo>
                  <a:cubicBezTo>
                    <a:pt x="803" y="1375"/>
                    <a:pt x="793" y="1364"/>
                    <a:pt x="787" y="1347"/>
                  </a:cubicBezTo>
                  <a:cubicBezTo>
                    <a:pt x="776" y="1308"/>
                    <a:pt x="776" y="1292"/>
                    <a:pt x="759" y="1253"/>
                  </a:cubicBezTo>
                  <a:cubicBezTo>
                    <a:pt x="754" y="1231"/>
                    <a:pt x="754" y="1214"/>
                    <a:pt x="748" y="1192"/>
                  </a:cubicBezTo>
                  <a:cubicBezTo>
                    <a:pt x="737" y="1175"/>
                    <a:pt x="726" y="1170"/>
                    <a:pt x="720" y="1159"/>
                  </a:cubicBezTo>
                  <a:cubicBezTo>
                    <a:pt x="715" y="1148"/>
                    <a:pt x="715" y="1142"/>
                    <a:pt x="709" y="1131"/>
                  </a:cubicBezTo>
                  <a:cubicBezTo>
                    <a:pt x="704" y="1103"/>
                    <a:pt x="704" y="1081"/>
                    <a:pt x="682" y="1059"/>
                  </a:cubicBezTo>
                  <a:cubicBezTo>
                    <a:pt x="654" y="1026"/>
                    <a:pt x="660" y="998"/>
                    <a:pt x="632" y="965"/>
                  </a:cubicBezTo>
                  <a:cubicBezTo>
                    <a:pt x="621" y="948"/>
                    <a:pt x="609" y="943"/>
                    <a:pt x="587" y="937"/>
                  </a:cubicBezTo>
                  <a:cubicBezTo>
                    <a:pt x="576" y="931"/>
                    <a:pt x="565" y="926"/>
                    <a:pt x="554" y="926"/>
                  </a:cubicBezTo>
                  <a:cubicBezTo>
                    <a:pt x="549" y="926"/>
                    <a:pt x="537" y="926"/>
                    <a:pt x="537" y="921"/>
                  </a:cubicBezTo>
                  <a:cubicBezTo>
                    <a:pt x="537" y="904"/>
                    <a:pt x="526" y="909"/>
                    <a:pt x="510" y="909"/>
                  </a:cubicBezTo>
                  <a:cubicBezTo>
                    <a:pt x="499" y="909"/>
                    <a:pt x="499" y="898"/>
                    <a:pt x="493" y="887"/>
                  </a:cubicBezTo>
                  <a:cubicBezTo>
                    <a:pt x="488" y="882"/>
                    <a:pt x="482" y="882"/>
                    <a:pt x="476" y="876"/>
                  </a:cubicBezTo>
                  <a:cubicBezTo>
                    <a:pt x="466" y="865"/>
                    <a:pt x="460" y="859"/>
                    <a:pt x="449" y="854"/>
                  </a:cubicBezTo>
                  <a:cubicBezTo>
                    <a:pt x="432" y="843"/>
                    <a:pt x="421" y="837"/>
                    <a:pt x="410" y="832"/>
                  </a:cubicBezTo>
                  <a:lnTo>
                    <a:pt x="410" y="832"/>
                  </a:lnTo>
                  <a:cubicBezTo>
                    <a:pt x="410" y="821"/>
                    <a:pt x="415" y="815"/>
                    <a:pt x="421" y="804"/>
                  </a:cubicBezTo>
                  <a:cubicBezTo>
                    <a:pt x="427" y="776"/>
                    <a:pt x="421" y="754"/>
                    <a:pt x="432" y="726"/>
                  </a:cubicBezTo>
                  <a:cubicBezTo>
                    <a:pt x="438" y="704"/>
                    <a:pt x="443" y="688"/>
                    <a:pt x="443" y="660"/>
                  </a:cubicBezTo>
                  <a:cubicBezTo>
                    <a:pt x="443" y="610"/>
                    <a:pt x="438" y="577"/>
                    <a:pt x="432" y="527"/>
                  </a:cubicBezTo>
                  <a:cubicBezTo>
                    <a:pt x="432" y="488"/>
                    <a:pt x="432" y="488"/>
                    <a:pt x="432" y="488"/>
                  </a:cubicBezTo>
                  <a:cubicBezTo>
                    <a:pt x="355" y="261"/>
                    <a:pt x="355" y="261"/>
                    <a:pt x="355" y="261"/>
                  </a:cubicBezTo>
                  <a:cubicBezTo>
                    <a:pt x="360" y="205"/>
                    <a:pt x="399" y="183"/>
                    <a:pt x="427" y="133"/>
                  </a:cubicBezTo>
                  <a:cubicBezTo>
                    <a:pt x="449" y="78"/>
                    <a:pt x="454" y="28"/>
                    <a:pt x="510" y="0"/>
                  </a:cubicBezTo>
                  <a:lnTo>
                    <a:pt x="510" y="0"/>
                  </a:lnTo>
                  <a:cubicBezTo>
                    <a:pt x="515" y="12"/>
                    <a:pt x="515" y="28"/>
                    <a:pt x="521" y="34"/>
                  </a:cubicBezTo>
                  <a:cubicBezTo>
                    <a:pt x="532" y="39"/>
                    <a:pt x="537" y="39"/>
                    <a:pt x="543" y="45"/>
                  </a:cubicBezTo>
                  <a:cubicBezTo>
                    <a:pt x="593" y="45"/>
                    <a:pt x="593" y="45"/>
                    <a:pt x="593" y="45"/>
                  </a:cubicBezTo>
                  <a:cubicBezTo>
                    <a:pt x="599" y="50"/>
                    <a:pt x="599" y="62"/>
                    <a:pt x="609" y="72"/>
                  </a:cubicBezTo>
                  <a:cubicBezTo>
                    <a:pt x="615" y="78"/>
                    <a:pt x="626" y="78"/>
                    <a:pt x="637" y="84"/>
                  </a:cubicBezTo>
                  <a:cubicBezTo>
                    <a:pt x="643" y="84"/>
                    <a:pt x="687" y="111"/>
                    <a:pt x="687" y="111"/>
                  </a:cubicBezTo>
                  <a:cubicBezTo>
                    <a:pt x="698" y="172"/>
                    <a:pt x="748" y="195"/>
                    <a:pt x="809" y="217"/>
                  </a:cubicBezTo>
                  <a:cubicBezTo>
                    <a:pt x="865" y="239"/>
                    <a:pt x="892" y="256"/>
                    <a:pt x="942" y="294"/>
                  </a:cubicBezTo>
                  <a:cubicBezTo>
                    <a:pt x="953" y="300"/>
                    <a:pt x="959" y="316"/>
                    <a:pt x="970" y="322"/>
                  </a:cubicBezTo>
                  <a:cubicBezTo>
                    <a:pt x="986" y="333"/>
                    <a:pt x="1003" y="333"/>
                    <a:pt x="1014" y="344"/>
                  </a:cubicBezTo>
                  <a:cubicBezTo>
                    <a:pt x="1036" y="361"/>
                    <a:pt x="1031" y="383"/>
                    <a:pt x="1053" y="394"/>
                  </a:cubicBezTo>
                  <a:cubicBezTo>
                    <a:pt x="1075" y="405"/>
                    <a:pt x="1097" y="411"/>
                    <a:pt x="1119" y="427"/>
                  </a:cubicBezTo>
                  <a:cubicBezTo>
                    <a:pt x="1147" y="444"/>
                    <a:pt x="1158" y="461"/>
                    <a:pt x="1180" y="477"/>
                  </a:cubicBezTo>
                  <a:cubicBezTo>
                    <a:pt x="1208" y="505"/>
                    <a:pt x="1241" y="516"/>
                    <a:pt x="1241" y="560"/>
                  </a:cubicBezTo>
                  <a:cubicBezTo>
                    <a:pt x="1241" y="582"/>
                    <a:pt x="1230" y="599"/>
                    <a:pt x="1230" y="627"/>
                  </a:cubicBezTo>
                  <a:cubicBezTo>
                    <a:pt x="1230" y="632"/>
                    <a:pt x="1236" y="643"/>
                    <a:pt x="1241" y="649"/>
                  </a:cubicBezTo>
                  <a:lnTo>
                    <a:pt x="1241" y="649"/>
                  </a:lnTo>
                  <a:cubicBezTo>
                    <a:pt x="1252" y="638"/>
                    <a:pt x="1258" y="627"/>
                    <a:pt x="1269" y="621"/>
                  </a:cubicBezTo>
                  <a:cubicBezTo>
                    <a:pt x="1274" y="621"/>
                    <a:pt x="1274" y="621"/>
                    <a:pt x="1274" y="621"/>
                  </a:cubicBezTo>
                  <a:cubicBezTo>
                    <a:pt x="1274" y="627"/>
                    <a:pt x="1274" y="627"/>
                    <a:pt x="1274" y="627"/>
                  </a:cubicBezTo>
                  <a:cubicBezTo>
                    <a:pt x="1274" y="671"/>
                    <a:pt x="1274" y="671"/>
                    <a:pt x="1274" y="671"/>
                  </a:cubicBezTo>
                  <a:cubicBezTo>
                    <a:pt x="1274" y="677"/>
                    <a:pt x="1280" y="677"/>
                    <a:pt x="1280" y="682"/>
                  </a:cubicBezTo>
                  <a:cubicBezTo>
                    <a:pt x="1280" y="688"/>
                    <a:pt x="1280" y="688"/>
                    <a:pt x="1280" y="682"/>
                  </a:cubicBezTo>
                  <a:cubicBezTo>
                    <a:pt x="1308" y="665"/>
                    <a:pt x="1302" y="632"/>
                    <a:pt x="1325" y="616"/>
                  </a:cubicBezTo>
                  <a:cubicBezTo>
                    <a:pt x="1330" y="616"/>
                    <a:pt x="1330" y="616"/>
                    <a:pt x="1330" y="616"/>
                  </a:cubicBezTo>
                  <a:cubicBezTo>
                    <a:pt x="1335" y="632"/>
                    <a:pt x="1347" y="638"/>
                    <a:pt x="1358" y="655"/>
                  </a:cubicBezTo>
                  <a:cubicBezTo>
                    <a:pt x="1374" y="677"/>
                    <a:pt x="1374" y="693"/>
                    <a:pt x="1385" y="726"/>
                  </a:cubicBezTo>
                  <a:cubicBezTo>
                    <a:pt x="1391" y="737"/>
                    <a:pt x="1397" y="749"/>
                    <a:pt x="1402" y="760"/>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93" name="Freeform 129"/>
            <p:cNvSpPr>
              <a:spLocks noChangeArrowheads="1"/>
            </p:cNvSpPr>
            <p:nvPr/>
          </p:nvSpPr>
          <p:spPr bwMode="auto">
            <a:xfrm>
              <a:off x="16723224" y="2595564"/>
              <a:ext cx="493680" cy="592137"/>
            </a:xfrm>
            <a:custGeom>
              <a:avLst/>
              <a:gdLst>
                <a:gd name="T0" fmla="*/ 305 w 1370"/>
                <a:gd name="T1" fmla="*/ 1280 h 1647"/>
                <a:gd name="T2" fmla="*/ 305 w 1370"/>
                <a:gd name="T3" fmla="*/ 1358 h 1647"/>
                <a:gd name="T4" fmla="*/ 366 w 1370"/>
                <a:gd name="T5" fmla="*/ 1407 h 1647"/>
                <a:gd name="T6" fmla="*/ 543 w 1370"/>
                <a:gd name="T7" fmla="*/ 1513 h 1647"/>
                <a:gd name="T8" fmla="*/ 571 w 1370"/>
                <a:gd name="T9" fmla="*/ 1452 h 1647"/>
                <a:gd name="T10" fmla="*/ 504 w 1370"/>
                <a:gd name="T11" fmla="*/ 1419 h 1647"/>
                <a:gd name="T12" fmla="*/ 449 w 1370"/>
                <a:gd name="T13" fmla="*/ 1346 h 1647"/>
                <a:gd name="T14" fmla="*/ 377 w 1370"/>
                <a:gd name="T15" fmla="*/ 1319 h 1647"/>
                <a:gd name="T16" fmla="*/ 881 w 1370"/>
                <a:gd name="T17" fmla="*/ 1574 h 1647"/>
                <a:gd name="T18" fmla="*/ 959 w 1370"/>
                <a:gd name="T19" fmla="*/ 1640 h 1647"/>
                <a:gd name="T20" fmla="*/ 953 w 1370"/>
                <a:gd name="T21" fmla="*/ 1568 h 1647"/>
                <a:gd name="T22" fmla="*/ 881 w 1370"/>
                <a:gd name="T23" fmla="*/ 1574 h 1647"/>
                <a:gd name="T24" fmla="*/ 111 w 1370"/>
                <a:gd name="T25" fmla="*/ 61 h 1647"/>
                <a:gd name="T26" fmla="*/ 128 w 1370"/>
                <a:gd name="T27" fmla="*/ 16 h 1647"/>
                <a:gd name="T28" fmla="*/ 5 w 1370"/>
                <a:gd name="T29" fmla="*/ 77 h 1647"/>
                <a:gd name="T30" fmla="*/ 50 w 1370"/>
                <a:gd name="T31" fmla="*/ 122 h 1647"/>
                <a:gd name="T32" fmla="*/ 1369 w 1370"/>
                <a:gd name="T33" fmla="*/ 742 h 1647"/>
                <a:gd name="T34" fmla="*/ 1214 w 1370"/>
                <a:gd name="T35" fmla="*/ 1003 h 1647"/>
                <a:gd name="T36" fmla="*/ 1302 w 1370"/>
                <a:gd name="T37" fmla="*/ 1402 h 1647"/>
                <a:gd name="T38" fmla="*/ 1269 w 1370"/>
                <a:gd name="T39" fmla="*/ 1574 h 1647"/>
                <a:gd name="T40" fmla="*/ 1225 w 1370"/>
                <a:gd name="T41" fmla="*/ 1552 h 1647"/>
                <a:gd name="T42" fmla="*/ 1142 w 1370"/>
                <a:gd name="T43" fmla="*/ 1552 h 1647"/>
                <a:gd name="T44" fmla="*/ 1103 w 1370"/>
                <a:gd name="T45" fmla="*/ 1468 h 1647"/>
                <a:gd name="T46" fmla="*/ 1092 w 1370"/>
                <a:gd name="T47" fmla="*/ 1346 h 1647"/>
                <a:gd name="T48" fmla="*/ 942 w 1370"/>
                <a:gd name="T49" fmla="*/ 1169 h 1647"/>
                <a:gd name="T50" fmla="*/ 864 w 1370"/>
                <a:gd name="T51" fmla="*/ 1080 h 1647"/>
                <a:gd name="T52" fmla="*/ 793 w 1370"/>
                <a:gd name="T53" fmla="*/ 986 h 1647"/>
                <a:gd name="T54" fmla="*/ 737 w 1370"/>
                <a:gd name="T55" fmla="*/ 925 h 1647"/>
                <a:gd name="T56" fmla="*/ 648 w 1370"/>
                <a:gd name="T57" fmla="*/ 920 h 1647"/>
                <a:gd name="T58" fmla="*/ 482 w 1370"/>
                <a:gd name="T59" fmla="*/ 754 h 1647"/>
                <a:gd name="T60" fmla="*/ 432 w 1370"/>
                <a:gd name="T61" fmla="*/ 742 h 1647"/>
                <a:gd name="T62" fmla="*/ 310 w 1370"/>
                <a:gd name="T63" fmla="*/ 621 h 1647"/>
                <a:gd name="T64" fmla="*/ 233 w 1370"/>
                <a:gd name="T65" fmla="*/ 548 h 1647"/>
                <a:gd name="T66" fmla="*/ 194 w 1370"/>
                <a:gd name="T67" fmla="*/ 521 h 1647"/>
                <a:gd name="T68" fmla="*/ 138 w 1370"/>
                <a:gd name="T69" fmla="*/ 432 h 1647"/>
                <a:gd name="T70" fmla="*/ 61 w 1370"/>
                <a:gd name="T71" fmla="*/ 249 h 1647"/>
                <a:gd name="T72" fmla="*/ 50 w 1370"/>
                <a:gd name="T73" fmla="*/ 161 h 1647"/>
                <a:gd name="T74" fmla="*/ 144 w 1370"/>
                <a:gd name="T75" fmla="*/ 105 h 1647"/>
                <a:gd name="T76" fmla="*/ 322 w 1370"/>
                <a:gd name="T77" fmla="*/ 149 h 1647"/>
                <a:gd name="T78" fmla="*/ 432 w 1370"/>
                <a:gd name="T79" fmla="*/ 255 h 1647"/>
                <a:gd name="T80" fmla="*/ 576 w 1370"/>
                <a:gd name="T81" fmla="*/ 294 h 1647"/>
                <a:gd name="T82" fmla="*/ 748 w 1370"/>
                <a:gd name="T83" fmla="*/ 272 h 1647"/>
                <a:gd name="T84" fmla="*/ 909 w 1370"/>
                <a:gd name="T85" fmla="*/ 327 h 1647"/>
                <a:gd name="T86" fmla="*/ 1031 w 1370"/>
                <a:gd name="T87" fmla="*/ 277 h 1647"/>
                <a:gd name="T88" fmla="*/ 1164 w 1370"/>
                <a:gd name="T89" fmla="*/ 399 h 1647"/>
                <a:gd name="T90" fmla="*/ 1253 w 1370"/>
                <a:gd name="T91" fmla="*/ 532 h 1647"/>
                <a:gd name="T92" fmla="*/ 1358 w 1370"/>
                <a:gd name="T93" fmla="*/ 687 h 1647"/>
                <a:gd name="T94" fmla="*/ 1358 w 1370"/>
                <a:gd name="T95" fmla="*/ 737 h 1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370" h="1647">
                  <a:moveTo>
                    <a:pt x="322" y="1269"/>
                  </a:moveTo>
                  <a:lnTo>
                    <a:pt x="322" y="1269"/>
                  </a:lnTo>
                  <a:cubicBezTo>
                    <a:pt x="316" y="1274"/>
                    <a:pt x="305" y="1269"/>
                    <a:pt x="305" y="1280"/>
                  </a:cubicBezTo>
                  <a:cubicBezTo>
                    <a:pt x="294" y="1286"/>
                    <a:pt x="299" y="1297"/>
                    <a:pt x="294" y="1308"/>
                  </a:cubicBezTo>
                  <a:cubicBezTo>
                    <a:pt x="288" y="1319"/>
                    <a:pt x="271" y="1313"/>
                    <a:pt x="266" y="1319"/>
                  </a:cubicBezTo>
                  <a:cubicBezTo>
                    <a:pt x="277" y="1335"/>
                    <a:pt x="288" y="1341"/>
                    <a:pt x="305" y="1358"/>
                  </a:cubicBezTo>
                  <a:cubicBezTo>
                    <a:pt x="310" y="1369"/>
                    <a:pt x="299" y="1397"/>
                    <a:pt x="316" y="1397"/>
                  </a:cubicBezTo>
                  <a:cubicBezTo>
                    <a:pt x="322" y="1397"/>
                    <a:pt x="327" y="1391"/>
                    <a:pt x="332" y="1391"/>
                  </a:cubicBezTo>
                  <a:cubicBezTo>
                    <a:pt x="349" y="1391"/>
                    <a:pt x="355" y="1407"/>
                    <a:pt x="366" y="1407"/>
                  </a:cubicBezTo>
                  <a:cubicBezTo>
                    <a:pt x="394" y="1413"/>
                    <a:pt x="404" y="1413"/>
                    <a:pt x="427" y="1424"/>
                  </a:cubicBezTo>
                  <a:cubicBezTo>
                    <a:pt x="465" y="1435"/>
                    <a:pt x="477" y="1463"/>
                    <a:pt x="515" y="1479"/>
                  </a:cubicBezTo>
                  <a:cubicBezTo>
                    <a:pt x="527" y="1491"/>
                    <a:pt x="532" y="1502"/>
                    <a:pt x="543" y="1513"/>
                  </a:cubicBezTo>
                  <a:cubicBezTo>
                    <a:pt x="554" y="1524"/>
                    <a:pt x="565" y="1518"/>
                    <a:pt x="576" y="1518"/>
                  </a:cubicBezTo>
                  <a:cubicBezTo>
                    <a:pt x="593" y="1518"/>
                    <a:pt x="610" y="1513"/>
                    <a:pt x="610" y="1496"/>
                  </a:cubicBezTo>
                  <a:cubicBezTo>
                    <a:pt x="610" y="1474"/>
                    <a:pt x="593" y="1452"/>
                    <a:pt x="571" y="1452"/>
                  </a:cubicBezTo>
                  <a:cubicBezTo>
                    <a:pt x="571" y="1452"/>
                    <a:pt x="565" y="1457"/>
                    <a:pt x="560" y="1457"/>
                  </a:cubicBezTo>
                  <a:cubicBezTo>
                    <a:pt x="549" y="1457"/>
                    <a:pt x="549" y="1435"/>
                    <a:pt x="537" y="1430"/>
                  </a:cubicBezTo>
                  <a:cubicBezTo>
                    <a:pt x="527" y="1419"/>
                    <a:pt x="515" y="1424"/>
                    <a:pt x="504" y="1419"/>
                  </a:cubicBezTo>
                  <a:cubicBezTo>
                    <a:pt x="488" y="1413"/>
                    <a:pt x="488" y="1402"/>
                    <a:pt x="471" y="1397"/>
                  </a:cubicBezTo>
                  <a:cubicBezTo>
                    <a:pt x="460" y="1385"/>
                    <a:pt x="443" y="1385"/>
                    <a:pt x="443" y="1369"/>
                  </a:cubicBezTo>
                  <a:cubicBezTo>
                    <a:pt x="443" y="1363"/>
                    <a:pt x="449" y="1358"/>
                    <a:pt x="449" y="1346"/>
                  </a:cubicBezTo>
                  <a:cubicBezTo>
                    <a:pt x="438" y="1346"/>
                    <a:pt x="432" y="1335"/>
                    <a:pt x="421" y="1335"/>
                  </a:cubicBezTo>
                  <a:cubicBezTo>
                    <a:pt x="421" y="1335"/>
                    <a:pt x="416" y="1341"/>
                    <a:pt x="410" y="1341"/>
                  </a:cubicBezTo>
                  <a:cubicBezTo>
                    <a:pt x="394" y="1341"/>
                    <a:pt x="388" y="1330"/>
                    <a:pt x="377" y="1319"/>
                  </a:cubicBezTo>
                  <a:cubicBezTo>
                    <a:pt x="366" y="1308"/>
                    <a:pt x="349" y="1297"/>
                    <a:pt x="349" y="1280"/>
                  </a:cubicBezTo>
                  <a:cubicBezTo>
                    <a:pt x="338" y="1274"/>
                    <a:pt x="332" y="1274"/>
                    <a:pt x="322" y="1269"/>
                  </a:cubicBezTo>
                  <a:close/>
                  <a:moveTo>
                    <a:pt x="881" y="1574"/>
                  </a:moveTo>
                  <a:lnTo>
                    <a:pt x="881" y="1574"/>
                  </a:lnTo>
                  <a:cubicBezTo>
                    <a:pt x="892" y="1585"/>
                    <a:pt x="903" y="1585"/>
                    <a:pt x="914" y="1596"/>
                  </a:cubicBezTo>
                  <a:cubicBezTo>
                    <a:pt x="936" y="1607"/>
                    <a:pt x="942" y="1624"/>
                    <a:pt x="959" y="1640"/>
                  </a:cubicBezTo>
                  <a:cubicBezTo>
                    <a:pt x="964" y="1646"/>
                    <a:pt x="964" y="1646"/>
                    <a:pt x="964" y="1640"/>
                  </a:cubicBezTo>
                  <a:cubicBezTo>
                    <a:pt x="964" y="1629"/>
                    <a:pt x="964" y="1624"/>
                    <a:pt x="964" y="1612"/>
                  </a:cubicBezTo>
                  <a:cubicBezTo>
                    <a:pt x="964" y="1596"/>
                    <a:pt x="970" y="1579"/>
                    <a:pt x="953" y="1568"/>
                  </a:cubicBezTo>
                  <a:cubicBezTo>
                    <a:pt x="948" y="1563"/>
                    <a:pt x="936" y="1568"/>
                    <a:pt x="926" y="1568"/>
                  </a:cubicBezTo>
                  <a:cubicBezTo>
                    <a:pt x="909" y="1568"/>
                    <a:pt x="898" y="1568"/>
                    <a:pt x="887" y="1568"/>
                  </a:cubicBezTo>
                  <a:cubicBezTo>
                    <a:pt x="876" y="1568"/>
                    <a:pt x="876" y="1568"/>
                    <a:pt x="881" y="1574"/>
                  </a:cubicBezTo>
                  <a:close/>
                  <a:moveTo>
                    <a:pt x="94" y="50"/>
                  </a:moveTo>
                  <a:lnTo>
                    <a:pt x="94" y="50"/>
                  </a:lnTo>
                  <a:cubicBezTo>
                    <a:pt x="100" y="55"/>
                    <a:pt x="105" y="61"/>
                    <a:pt x="111" y="61"/>
                  </a:cubicBezTo>
                  <a:cubicBezTo>
                    <a:pt x="128" y="61"/>
                    <a:pt x="128" y="61"/>
                    <a:pt x="128" y="61"/>
                  </a:cubicBezTo>
                  <a:cubicBezTo>
                    <a:pt x="128" y="39"/>
                    <a:pt x="128" y="39"/>
                    <a:pt x="128" y="39"/>
                  </a:cubicBezTo>
                  <a:cubicBezTo>
                    <a:pt x="128" y="33"/>
                    <a:pt x="133" y="22"/>
                    <a:pt x="128" y="16"/>
                  </a:cubicBezTo>
                  <a:cubicBezTo>
                    <a:pt x="122" y="6"/>
                    <a:pt x="116" y="22"/>
                    <a:pt x="105" y="22"/>
                  </a:cubicBezTo>
                  <a:cubicBezTo>
                    <a:pt x="89" y="28"/>
                    <a:pt x="39" y="0"/>
                    <a:pt x="94" y="50"/>
                  </a:cubicBezTo>
                  <a:close/>
                  <a:moveTo>
                    <a:pt x="5" y="77"/>
                  </a:moveTo>
                  <a:lnTo>
                    <a:pt x="5" y="77"/>
                  </a:lnTo>
                  <a:cubicBezTo>
                    <a:pt x="5" y="83"/>
                    <a:pt x="5" y="89"/>
                    <a:pt x="0" y="94"/>
                  </a:cubicBezTo>
                  <a:cubicBezTo>
                    <a:pt x="22" y="100"/>
                    <a:pt x="33" y="111"/>
                    <a:pt x="50" y="122"/>
                  </a:cubicBezTo>
                  <a:cubicBezTo>
                    <a:pt x="50" y="116"/>
                    <a:pt x="56" y="111"/>
                    <a:pt x="56" y="111"/>
                  </a:cubicBezTo>
                  <a:cubicBezTo>
                    <a:pt x="56" y="89"/>
                    <a:pt x="28" y="83"/>
                    <a:pt x="5" y="77"/>
                  </a:cubicBezTo>
                  <a:close/>
                  <a:moveTo>
                    <a:pt x="1369" y="742"/>
                  </a:moveTo>
                  <a:lnTo>
                    <a:pt x="1369" y="742"/>
                  </a:lnTo>
                  <a:cubicBezTo>
                    <a:pt x="1313" y="770"/>
                    <a:pt x="1308" y="820"/>
                    <a:pt x="1286" y="875"/>
                  </a:cubicBezTo>
                  <a:cubicBezTo>
                    <a:pt x="1258" y="925"/>
                    <a:pt x="1219" y="947"/>
                    <a:pt x="1214" y="1003"/>
                  </a:cubicBezTo>
                  <a:cubicBezTo>
                    <a:pt x="1291" y="1230"/>
                    <a:pt x="1291" y="1230"/>
                    <a:pt x="1291" y="1230"/>
                  </a:cubicBezTo>
                  <a:cubicBezTo>
                    <a:pt x="1291" y="1269"/>
                    <a:pt x="1291" y="1269"/>
                    <a:pt x="1291" y="1269"/>
                  </a:cubicBezTo>
                  <a:cubicBezTo>
                    <a:pt x="1297" y="1319"/>
                    <a:pt x="1302" y="1352"/>
                    <a:pt x="1302" y="1402"/>
                  </a:cubicBezTo>
                  <a:cubicBezTo>
                    <a:pt x="1302" y="1430"/>
                    <a:pt x="1297" y="1446"/>
                    <a:pt x="1291" y="1468"/>
                  </a:cubicBezTo>
                  <a:cubicBezTo>
                    <a:pt x="1280" y="1496"/>
                    <a:pt x="1286" y="1518"/>
                    <a:pt x="1280" y="1546"/>
                  </a:cubicBezTo>
                  <a:cubicBezTo>
                    <a:pt x="1274" y="1557"/>
                    <a:pt x="1269" y="1563"/>
                    <a:pt x="1269" y="1574"/>
                  </a:cubicBezTo>
                  <a:lnTo>
                    <a:pt x="1269" y="1574"/>
                  </a:lnTo>
                  <a:cubicBezTo>
                    <a:pt x="1263" y="1574"/>
                    <a:pt x="1263" y="1568"/>
                    <a:pt x="1258" y="1568"/>
                  </a:cubicBezTo>
                  <a:cubicBezTo>
                    <a:pt x="1247" y="1563"/>
                    <a:pt x="1241" y="1552"/>
                    <a:pt x="1225" y="1552"/>
                  </a:cubicBezTo>
                  <a:cubicBezTo>
                    <a:pt x="1214" y="1552"/>
                    <a:pt x="1208" y="1563"/>
                    <a:pt x="1197" y="1563"/>
                  </a:cubicBezTo>
                  <a:cubicBezTo>
                    <a:pt x="1186" y="1563"/>
                    <a:pt x="1180" y="1557"/>
                    <a:pt x="1169" y="1557"/>
                  </a:cubicBezTo>
                  <a:cubicBezTo>
                    <a:pt x="1158" y="1552"/>
                    <a:pt x="1147" y="1557"/>
                    <a:pt x="1142" y="1552"/>
                  </a:cubicBezTo>
                  <a:cubicBezTo>
                    <a:pt x="1125" y="1540"/>
                    <a:pt x="1125" y="1530"/>
                    <a:pt x="1120" y="1518"/>
                  </a:cubicBezTo>
                  <a:cubicBezTo>
                    <a:pt x="1108" y="1507"/>
                    <a:pt x="1103" y="1502"/>
                    <a:pt x="1103" y="1491"/>
                  </a:cubicBezTo>
                  <a:cubicBezTo>
                    <a:pt x="1103" y="1468"/>
                    <a:pt x="1103" y="1468"/>
                    <a:pt x="1103" y="1468"/>
                  </a:cubicBezTo>
                  <a:cubicBezTo>
                    <a:pt x="1103" y="1441"/>
                    <a:pt x="1108" y="1430"/>
                    <a:pt x="1108" y="1402"/>
                  </a:cubicBezTo>
                  <a:cubicBezTo>
                    <a:pt x="1108" y="1385"/>
                    <a:pt x="1108" y="1374"/>
                    <a:pt x="1103" y="1363"/>
                  </a:cubicBezTo>
                  <a:cubicBezTo>
                    <a:pt x="1097" y="1352"/>
                    <a:pt x="1092" y="1352"/>
                    <a:pt x="1092" y="1346"/>
                  </a:cubicBezTo>
                  <a:cubicBezTo>
                    <a:pt x="1081" y="1330"/>
                    <a:pt x="1075" y="1319"/>
                    <a:pt x="1059" y="1313"/>
                  </a:cubicBezTo>
                  <a:cubicBezTo>
                    <a:pt x="1031" y="1297"/>
                    <a:pt x="1014" y="1291"/>
                    <a:pt x="987" y="1269"/>
                  </a:cubicBezTo>
                  <a:cubicBezTo>
                    <a:pt x="970" y="1230"/>
                    <a:pt x="959" y="1208"/>
                    <a:pt x="942" y="1169"/>
                  </a:cubicBezTo>
                  <a:cubicBezTo>
                    <a:pt x="936" y="1153"/>
                    <a:pt x="936" y="1141"/>
                    <a:pt x="920" y="1136"/>
                  </a:cubicBezTo>
                  <a:cubicBezTo>
                    <a:pt x="909" y="1125"/>
                    <a:pt x="898" y="1131"/>
                    <a:pt x="887" y="1119"/>
                  </a:cubicBezTo>
                  <a:cubicBezTo>
                    <a:pt x="870" y="1108"/>
                    <a:pt x="870" y="1097"/>
                    <a:pt x="864" y="1080"/>
                  </a:cubicBezTo>
                  <a:cubicBezTo>
                    <a:pt x="854" y="1053"/>
                    <a:pt x="854" y="1036"/>
                    <a:pt x="842" y="1014"/>
                  </a:cubicBezTo>
                  <a:cubicBezTo>
                    <a:pt x="837" y="1003"/>
                    <a:pt x="826" y="1003"/>
                    <a:pt x="815" y="998"/>
                  </a:cubicBezTo>
                  <a:cubicBezTo>
                    <a:pt x="809" y="992"/>
                    <a:pt x="803" y="986"/>
                    <a:pt x="793" y="986"/>
                  </a:cubicBezTo>
                  <a:cubicBezTo>
                    <a:pt x="787" y="981"/>
                    <a:pt x="776" y="981"/>
                    <a:pt x="776" y="975"/>
                  </a:cubicBezTo>
                  <a:cubicBezTo>
                    <a:pt x="770" y="964"/>
                    <a:pt x="770" y="953"/>
                    <a:pt x="765" y="942"/>
                  </a:cubicBezTo>
                  <a:cubicBezTo>
                    <a:pt x="759" y="931"/>
                    <a:pt x="748" y="931"/>
                    <a:pt x="737" y="925"/>
                  </a:cubicBezTo>
                  <a:cubicBezTo>
                    <a:pt x="726" y="920"/>
                    <a:pt x="721" y="920"/>
                    <a:pt x="709" y="920"/>
                  </a:cubicBezTo>
                  <a:cubicBezTo>
                    <a:pt x="693" y="920"/>
                    <a:pt x="693" y="920"/>
                    <a:pt x="693" y="920"/>
                  </a:cubicBezTo>
                  <a:cubicBezTo>
                    <a:pt x="676" y="920"/>
                    <a:pt x="665" y="920"/>
                    <a:pt x="648" y="920"/>
                  </a:cubicBezTo>
                  <a:cubicBezTo>
                    <a:pt x="598" y="920"/>
                    <a:pt x="576" y="892"/>
                    <a:pt x="549" y="853"/>
                  </a:cubicBezTo>
                  <a:cubicBezTo>
                    <a:pt x="532" y="831"/>
                    <a:pt x="521" y="820"/>
                    <a:pt x="504" y="792"/>
                  </a:cubicBezTo>
                  <a:cubicBezTo>
                    <a:pt x="493" y="781"/>
                    <a:pt x="493" y="770"/>
                    <a:pt x="482" y="754"/>
                  </a:cubicBezTo>
                  <a:cubicBezTo>
                    <a:pt x="477" y="754"/>
                    <a:pt x="471" y="754"/>
                    <a:pt x="460" y="754"/>
                  </a:cubicBezTo>
                  <a:cubicBezTo>
                    <a:pt x="455" y="754"/>
                    <a:pt x="443" y="759"/>
                    <a:pt x="438" y="754"/>
                  </a:cubicBezTo>
                  <a:cubicBezTo>
                    <a:pt x="438" y="748"/>
                    <a:pt x="438" y="748"/>
                    <a:pt x="432" y="742"/>
                  </a:cubicBezTo>
                  <a:cubicBezTo>
                    <a:pt x="432" y="737"/>
                    <a:pt x="427" y="732"/>
                    <a:pt x="421" y="726"/>
                  </a:cubicBezTo>
                  <a:cubicBezTo>
                    <a:pt x="399" y="709"/>
                    <a:pt x="377" y="709"/>
                    <a:pt x="366" y="687"/>
                  </a:cubicBezTo>
                  <a:cubicBezTo>
                    <a:pt x="349" y="654"/>
                    <a:pt x="338" y="643"/>
                    <a:pt x="310" y="621"/>
                  </a:cubicBezTo>
                  <a:cubicBezTo>
                    <a:pt x="294" y="609"/>
                    <a:pt x="294" y="599"/>
                    <a:pt x="277" y="587"/>
                  </a:cubicBezTo>
                  <a:cubicBezTo>
                    <a:pt x="271" y="582"/>
                    <a:pt x="266" y="576"/>
                    <a:pt x="255" y="565"/>
                  </a:cubicBezTo>
                  <a:cubicBezTo>
                    <a:pt x="249" y="560"/>
                    <a:pt x="244" y="554"/>
                    <a:pt x="233" y="548"/>
                  </a:cubicBezTo>
                  <a:cubicBezTo>
                    <a:pt x="227" y="548"/>
                    <a:pt x="222" y="548"/>
                    <a:pt x="216" y="548"/>
                  </a:cubicBezTo>
                  <a:cubicBezTo>
                    <a:pt x="216" y="548"/>
                    <a:pt x="216" y="543"/>
                    <a:pt x="211" y="538"/>
                  </a:cubicBezTo>
                  <a:cubicBezTo>
                    <a:pt x="211" y="532"/>
                    <a:pt x="199" y="526"/>
                    <a:pt x="194" y="521"/>
                  </a:cubicBezTo>
                  <a:cubicBezTo>
                    <a:pt x="183" y="515"/>
                    <a:pt x="189" y="504"/>
                    <a:pt x="177" y="493"/>
                  </a:cubicBezTo>
                  <a:cubicBezTo>
                    <a:pt x="172" y="482"/>
                    <a:pt x="161" y="476"/>
                    <a:pt x="150" y="466"/>
                  </a:cubicBezTo>
                  <a:cubicBezTo>
                    <a:pt x="144" y="454"/>
                    <a:pt x="144" y="443"/>
                    <a:pt x="138" y="432"/>
                  </a:cubicBezTo>
                  <a:cubicBezTo>
                    <a:pt x="133" y="405"/>
                    <a:pt x="116" y="393"/>
                    <a:pt x="100" y="371"/>
                  </a:cubicBezTo>
                  <a:cubicBezTo>
                    <a:pt x="89" y="349"/>
                    <a:pt x="83" y="333"/>
                    <a:pt x="77" y="305"/>
                  </a:cubicBezTo>
                  <a:cubicBezTo>
                    <a:pt x="72" y="282"/>
                    <a:pt x="66" y="272"/>
                    <a:pt x="61" y="249"/>
                  </a:cubicBezTo>
                  <a:cubicBezTo>
                    <a:pt x="61" y="244"/>
                    <a:pt x="56" y="244"/>
                    <a:pt x="56" y="233"/>
                  </a:cubicBezTo>
                  <a:cubicBezTo>
                    <a:pt x="56" y="216"/>
                    <a:pt x="56" y="216"/>
                    <a:pt x="56" y="216"/>
                  </a:cubicBezTo>
                  <a:cubicBezTo>
                    <a:pt x="56" y="194"/>
                    <a:pt x="50" y="183"/>
                    <a:pt x="50" y="161"/>
                  </a:cubicBezTo>
                  <a:cubicBezTo>
                    <a:pt x="50" y="149"/>
                    <a:pt x="61" y="149"/>
                    <a:pt x="72" y="144"/>
                  </a:cubicBezTo>
                  <a:cubicBezTo>
                    <a:pt x="77" y="144"/>
                    <a:pt x="89" y="144"/>
                    <a:pt x="94" y="139"/>
                  </a:cubicBezTo>
                  <a:cubicBezTo>
                    <a:pt x="116" y="133"/>
                    <a:pt x="128" y="122"/>
                    <a:pt x="144" y="105"/>
                  </a:cubicBezTo>
                  <a:cubicBezTo>
                    <a:pt x="172" y="111"/>
                    <a:pt x="183" y="122"/>
                    <a:pt x="205" y="122"/>
                  </a:cubicBezTo>
                  <a:cubicBezTo>
                    <a:pt x="255" y="122"/>
                    <a:pt x="255" y="122"/>
                    <a:pt x="255" y="122"/>
                  </a:cubicBezTo>
                  <a:cubicBezTo>
                    <a:pt x="283" y="122"/>
                    <a:pt x="299" y="133"/>
                    <a:pt x="322" y="149"/>
                  </a:cubicBezTo>
                  <a:cubicBezTo>
                    <a:pt x="332" y="161"/>
                    <a:pt x="344" y="161"/>
                    <a:pt x="355" y="166"/>
                  </a:cubicBezTo>
                  <a:cubicBezTo>
                    <a:pt x="366" y="183"/>
                    <a:pt x="366" y="194"/>
                    <a:pt x="377" y="205"/>
                  </a:cubicBezTo>
                  <a:cubicBezTo>
                    <a:pt x="394" y="233"/>
                    <a:pt x="410" y="238"/>
                    <a:pt x="432" y="255"/>
                  </a:cubicBezTo>
                  <a:cubicBezTo>
                    <a:pt x="449" y="266"/>
                    <a:pt x="460" y="282"/>
                    <a:pt x="477" y="282"/>
                  </a:cubicBezTo>
                  <a:cubicBezTo>
                    <a:pt x="488" y="282"/>
                    <a:pt x="493" y="272"/>
                    <a:pt x="510" y="272"/>
                  </a:cubicBezTo>
                  <a:cubicBezTo>
                    <a:pt x="537" y="272"/>
                    <a:pt x="549" y="294"/>
                    <a:pt x="576" y="294"/>
                  </a:cubicBezTo>
                  <a:cubicBezTo>
                    <a:pt x="588" y="294"/>
                    <a:pt x="593" y="294"/>
                    <a:pt x="598" y="294"/>
                  </a:cubicBezTo>
                  <a:cubicBezTo>
                    <a:pt x="615" y="294"/>
                    <a:pt x="626" y="299"/>
                    <a:pt x="648" y="299"/>
                  </a:cubicBezTo>
                  <a:cubicBezTo>
                    <a:pt x="687" y="299"/>
                    <a:pt x="709" y="272"/>
                    <a:pt x="748" y="272"/>
                  </a:cubicBezTo>
                  <a:cubicBezTo>
                    <a:pt x="765" y="272"/>
                    <a:pt x="770" y="277"/>
                    <a:pt x="787" y="277"/>
                  </a:cubicBezTo>
                  <a:cubicBezTo>
                    <a:pt x="837" y="277"/>
                    <a:pt x="837" y="277"/>
                    <a:pt x="837" y="277"/>
                  </a:cubicBezTo>
                  <a:cubicBezTo>
                    <a:pt x="870" y="277"/>
                    <a:pt x="876" y="327"/>
                    <a:pt x="909" y="327"/>
                  </a:cubicBezTo>
                  <a:cubicBezTo>
                    <a:pt x="931" y="327"/>
                    <a:pt x="936" y="305"/>
                    <a:pt x="959" y="305"/>
                  </a:cubicBezTo>
                  <a:cubicBezTo>
                    <a:pt x="981" y="299"/>
                    <a:pt x="992" y="299"/>
                    <a:pt x="1014" y="288"/>
                  </a:cubicBezTo>
                  <a:cubicBezTo>
                    <a:pt x="1020" y="288"/>
                    <a:pt x="1025" y="277"/>
                    <a:pt x="1031" y="277"/>
                  </a:cubicBezTo>
                  <a:cubicBezTo>
                    <a:pt x="1042" y="277"/>
                    <a:pt x="1047" y="288"/>
                    <a:pt x="1053" y="294"/>
                  </a:cubicBezTo>
                  <a:cubicBezTo>
                    <a:pt x="1069" y="310"/>
                    <a:pt x="1075" y="321"/>
                    <a:pt x="1092" y="338"/>
                  </a:cubicBezTo>
                  <a:cubicBezTo>
                    <a:pt x="1114" y="366"/>
                    <a:pt x="1136" y="371"/>
                    <a:pt x="1164" y="399"/>
                  </a:cubicBezTo>
                  <a:cubicBezTo>
                    <a:pt x="1180" y="410"/>
                    <a:pt x="1186" y="421"/>
                    <a:pt x="1202" y="427"/>
                  </a:cubicBezTo>
                  <a:cubicBezTo>
                    <a:pt x="1214" y="438"/>
                    <a:pt x="1230" y="438"/>
                    <a:pt x="1236" y="449"/>
                  </a:cubicBezTo>
                  <a:cubicBezTo>
                    <a:pt x="1258" y="476"/>
                    <a:pt x="1241" y="504"/>
                    <a:pt x="1253" y="532"/>
                  </a:cubicBezTo>
                  <a:cubicBezTo>
                    <a:pt x="1269" y="565"/>
                    <a:pt x="1291" y="576"/>
                    <a:pt x="1319" y="593"/>
                  </a:cubicBezTo>
                  <a:cubicBezTo>
                    <a:pt x="1347" y="609"/>
                    <a:pt x="1369" y="621"/>
                    <a:pt x="1369" y="654"/>
                  </a:cubicBezTo>
                  <a:cubicBezTo>
                    <a:pt x="1369" y="665"/>
                    <a:pt x="1358" y="671"/>
                    <a:pt x="1358" y="687"/>
                  </a:cubicBezTo>
                  <a:cubicBezTo>
                    <a:pt x="1358" y="720"/>
                    <a:pt x="1358" y="720"/>
                    <a:pt x="1358" y="720"/>
                  </a:cubicBezTo>
                  <a:cubicBezTo>
                    <a:pt x="1358" y="726"/>
                    <a:pt x="1358" y="732"/>
                    <a:pt x="1358" y="732"/>
                  </a:cubicBezTo>
                  <a:cubicBezTo>
                    <a:pt x="1352" y="737"/>
                    <a:pt x="1352" y="737"/>
                    <a:pt x="1358" y="737"/>
                  </a:cubicBezTo>
                  <a:cubicBezTo>
                    <a:pt x="1363" y="737"/>
                    <a:pt x="1363" y="742"/>
                    <a:pt x="1369" y="742"/>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Tree>
    <p:extLst>
      <p:ext uri="{BB962C8B-B14F-4D97-AF65-F5344CB8AC3E}">
        <p14:creationId xmlns:p14="http://schemas.microsoft.com/office/powerpoint/2010/main" val="1502781486"/>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a:spLocks/>
          </p:cNvSpPr>
          <p:nvPr/>
        </p:nvSpPr>
        <p:spPr bwMode="auto">
          <a:xfrm>
            <a:off x="1895628" y="2848213"/>
            <a:ext cx="10736914" cy="34624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Switzerland</a:t>
            </a:r>
          </a:p>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Map</a:t>
            </a:r>
            <a:endParaRPr lang="en-US" sz="12800" b="1" spc="500" dirty="0">
              <a:solidFill>
                <a:schemeClr val="tx2"/>
              </a:solidFill>
              <a:latin typeface="Montserrat Semi Bold" charset="0"/>
              <a:ea typeface="Montserrat Semi Bold" charset="0"/>
              <a:cs typeface="Montserrat Semi Bold" charset="0"/>
              <a:sym typeface="Bebas Neue" charset="0"/>
            </a:endParaRPr>
          </a:p>
        </p:txBody>
      </p:sp>
      <p:cxnSp>
        <p:nvCxnSpPr>
          <p:cNvPr id="6" name="Straight Connector 5"/>
          <p:cNvCxnSpPr/>
          <p:nvPr/>
        </p:nvCxnSpPr>
        <p:spPr>
          <a:xfrm flipV="1">
            <a:off x="1895628" y="6923091"/>
            <a:ext cx="7401442" cy="4296"/>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sp>
        <p:nvSpPr>
          <p:cNvPr id="7" name="Subtitle 2"/>
          <p:cNvSpPr txBox="1">
            <a:spLocks/>
          </p:cNvSpPr>
          <p:nvPr/>
        </p:nvSpPr>
        <p:spPr>
          <a:xfrm>
            <a:off x="1711325" y="7582309"/>
            <a:ext cx="9001890" cy="314349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790"/>
              </a:lnSpc>
            </a:pPr>
            <a:r>
              <a:rPr lang="en-US" sz="2500" dirty="0" smtClean="0">
                <a:solidFill>
                  <a:schemeClr val="tx1"/>
                </a:solidFill>
                <a:latin typeface="Lato Light" charset="0"/>
                <a:ea typeface="Lato Light" charset="0"/>
                <a:cs typeface="Lato Light" charset="0"/>
              </a:rPr>
              <a:t>Frequently</a:t>
            </a:r>
            <a:r>
              <a:rPr lang="en-US" sz="2500" dirty="0">
                <a:solidFill>
                  <a:schemeClr val="tx1"/>
                </a:solidFill>
                <a:latin typeface="Lato Light" charset="0"/>
                <a:ea typeface="Lato Light" charset="0"/>
                <a:cs typeface="Lato Light" charset="0"/>
              </a:rPr>
              <a:t>, your initial font choice is taken out of your hands; companies often specify a typeface, or even a set of fonts, as part of their brand guidelines. Occasionally you’ll find a job has specific requirements, such as limited room that might require a condensed face, or a lot of legal text that might require a face that’s highly legible at small sizes. </a:t>
            </a:r>
          </a:p>
        </p:txBody>
      </p:sp>
      <p:grpSp>
        <p:nvGrpSpPr>
          <p:cNvPr id="51" name="Group 50"/>
          <p:cNvGrpSpPr/>
          <p:nvPr/>
        </p:nvGrpSpPr>
        <p:grpSpPr>
          <a:xfrm>
            <a:off x="12226925" y="4078363"/>
            <a:ext cx="10444353" cy="6724240"/>
            <a:chOff x="1289912" y="4078363"/>
            <a:chExt cx="10444353" cy="6724240"/>
          </a:xfrm>
          <a:solidFill>
            <a:schemeClr val="bg1">
              <a:lumMod val="85000"/>
            </a:schemeClr>
          </a:solidFill>
        </p:grpSpPr>
        <p:sp>
          <p:nvSpPr>
            <p:cNvPr id="52" name="Freeform 119"/>
            <p:cNvSpPr>
              <a:spLocks noChangeArrowheads="1"/>
            </p:cNvSpPr>
            <p:nvPr/>
          </p:nvSpPr>
          <p:spPr bwMode="auto">
            <a:xfrm>
              <a:off x="6880145" y="6072821"/>
              <a:ext cx="1422840" cy="1164219"/>
            </a:xfrm>
            <a:custGeom>
              <a:avLst/>
              <a:gdLst>
                <a:gd name="T0" fmla="*/ 330 w 2668"/>
                <a:gd name="T1" fmla="*/ 1480 h 2182"/>
                <a:gd name="T2" fmla="*/ 492 w 2668"/>
                <a:gd name="T3" fmla="*/ 1576 h 2182"/>
                <a:gd name="T4" fmla="*/ 755 w 2668"/>
                <a:gd name="T5" fmla="*/ 1486 h 2182"/>
                <a:gd name="T6" fmla="*/ 797 w 2668"/>
                <a:gd name="T7" fmla="*/ 1474 h 2182"/>
                <a:gd name="T8" fmla="*/ 929 w 2668"/>
                <a:gd name="T9" fmla="*/ 1720 h 2182"/>
                <a:gd name="T10" fmla="*/ 1205 w 2668"/>
                <a:gd name="T11" fmla="*/ 1774 h 2182"/>
                <a:gd name="T12" fmla="*/ 1354 w 2668"/>
                <a:gd name="T13" fmla="*/ 1924 h 2182"/>
                <a:gd name="T14" fmla="*/ 1660 w 2668"/>
                <a:gd name="T15" fmla="*/ 1786 h 2182"/>
                <a:gd name="T16" fmla="*/ 1828 w 2668"/>
                <a:gd name="T17" fmla="*/ 1804 h 2182"/>
                <a:gd name="T18" fmla="*/ 1984 w 2668"/>
                <a:gd name="T19" fmla="*/ 1972 h 2182"/>
                <a:gd name="T20" fmla="*/ 1996 w 2668"/>
                <a:gd name="T21" fmla="*/ 2127 h 2182"/>
                <a:gd name="T22" fmla="*/ 2355 w 2668"/>
                <a:gd name="T23" fmla="*/ 1942 h 2182"/>
                <a:gd name="T24" fmla="*/ 2439 w 2668"/>
                <a:gd name="T25" fmla="*/ 1900 h 2182"/>
                <a:gd name="T26" fmla="*/ 2463 w 2668"/>
                <a:gd name="T27" fmla="*/ 1804 h 2182"/>
                <a:gd name="T28" fmla="*/ 2403 w 2668"/>
                <a:gd name="T29" fmla="*/ 1612 h 2182"/>
                <a:gd name="T30" fmla="*/ 2391 w 2668"/>
                <a:gd name="T31" fmla="*/ 1510 h 2182"/>
                <a:gd name="T32" fmla="*/ 2271 w 2668"/>
                <a:gd name="T33" fmla="*/ 1379 h 2182"/>
                <a:gd name="T34" fmla="*/ 2199 w 2668"/>
                <a:gd name="T35" fmla="*/ 1265 h 2182"/>
                <a:gd name="T36" fmla="*/ 2391 w 2668"/>
                <a:gd name="T37" fmla="*/ 1145 h 2182"/>
                <a:gd name="T38" fmla="*/ 2481 w 2668"/>
                <a:gd name="T39" fmla="*/ 953 h 2182"/>
                <a:gd name="T40" fmla="*/ 2457 w 2668"/>
                <a:gd name="T41" fmla="*/ 833 h 2182"/>
                <a:gd name="T42" fmla="*/ 2523 w 2668"/>
                <a:gd name="T43" fmla="*/ 695 h 2182"/>
                <a:gd name="T44" fmla="*/ 2523 w 2668"/>
                <a:gd name="T45" fmla="*/ 533 h 2182"/>
                <a:gd name="T46" fmla="*/ 2667 w 2668"/>
                <a:gd name="T47" fmla="*/ 330 h 2182"/>
                <a:gd name="T48" fmla="*/ 2625 w 2668"/>
                <a:gd name="T49" fmla="*/ 282 h 2182"/>
                <a:gd name="T50" fmla="*/ 2535 w 2668"/>
                <a:gd name="T51" fmla="*/ 84 h 2182"/>
                <a:gd name="T52" fmla="*/ 1804 w 2668"/>
                <a:gd name="T53" fmla="*/ 0 h 2182"/>
                <a:gd name="T54" fmla="*/ 1480 w 2668"/>
                <a:gd name="T55" fmla="*/ 102 h 2182"/>
                <a:gd name="T56" fmla="*/ 1330 w 2668"/>
                <a:gd name="T57" fmla="*/ 390 h 2182"/>
                <a:gd name="T58" fmla="*/ 1342 w 2668"/>
                <a:gd name="T59" fmla="*/ 420 h 2182"/>
                <a:gd name="T60" fmla="*/ 1330 w 2668"/>
                <a:gd name="T61" fmla="*/ 480 h 2182"/>
                <a:gd name="T62" fmla="*/ 1241 w 2668"/>
                <a:gd name="T63" fmla="*/ 647 h 2182"/>
                <a:gd name="T64" fmla="*/ 1013 w 2668"/>
                <a:gd name="T65" fmla="*/ 809 h 2182"/>
                <a:gd name="T66" fmla="*/ 761 w 2668"/>
                <a:gd name="T67" fmla="*/ 905 h 2182"/>
                <a:gd name="T68" fmla="*/ 587 w 2668"/>
                <a:gd name="T69" fmla="*/ 851 h 2182"/>
                <a:gd name="T70" fmla="*/ 455 w 2668"/>
                <a:gd name="T71" fmla="*/ 785 h 2182"/>
                <a:gd name="T72" fmla="*/ 378 w 2668"/>
                <a:gd name="T73" fmla="*/ 707 h 2182"/>
                <a:gd name="T74" fmla="*/ 300 w 2668"/>
                <a:gd name="T75" fmla="*/ 701 h 2182"/>
                <a:gd name="T76" fmla="*/ 120 w 2668"/>
                <a:gd name="T77" fmla="*/ 809 h 2182"/>
                <a:gd name="T78" fmla="*/ 6 w 2668"/>
                <a:gd name="T79" fmla="*/ 977 h 2182"/>
                <a:gd name="T80" fmla="*/ 138 w 2668"/>
                <a:gd name="T81" fmla="*/ 1025 h 2182"/>
                <a:gd name="T82" fmla="*/ 444 w 2668"/>
                <a:gd name="T83" fmla="*/ 1223 h 2182"/>
                <a:gd name="T84" fmla="*/ 521 w 2668"/>
                <a:gd name="T85" fmla="*/ 1390 h 2182"/>
                <a:gd name="T86" fmla="*/ 330 w 2668"/>
                <a:gd name="T87" fmla="*/ 1480 h 2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668" h="2182">
                  <a:moveTo>
                    <a:pt x="330" y="1480"/>
                  </a:moveTo>
                  <a:lnTo>
                    <a:pt x="330" y="1480"/>
                  </a:lnTo>
                  <a:cubicBezTo>
                    <a:pt x="336" y="1522"/>
                    <a:pt x="336" y="1522"/>
                    <a:pt x="336" y="1522"/>
                  </a:cubicBezTo>
                  <a:cubicBezTo>
                    <a:pt x="492" y="1576"/>
                    <a:pt x="492" y="1576"/>
                    <a:pt x="492" y="1576"/>
                  </a:cubicBezTo>
                  <a:cubicBezTo>
                    <a:pt x="683" y="1546"/>
                    <a:pt x="683" y="1546"/>
                    <a:pt x="683" y="1546"/>
                  </a:cubicBezTo>
                  <a:cubicBezTo>
                    <a:pt x="707" y="1534"/>
                    <a:pt x="719" y="1498"/>
                    <a:pt x="755" y="1486"/>
                  </a:cubicBezTo>
                  <a:cubicBezTo>
                    <a:pt x="767" y="1480"/>
                    <a:pt x="779" y="1480"/>
                    <a:pt x="797" y="1474"/>
                  </a:cubicBezTo>
                  <a:lnTo>
                    <a:pt x="797" y="1474"/>
                  </a:lnTo>
                  <a:cubicBezTo>
                    <a:pt x="881" y="1444"/>
                    <a:pt x="923" y="1486"/>
                    <a:pt x="941" y="1570"/>
                  </a:cubicBezTo>
                  <a:cubicBezTo>
                    <a:pt x="953" y="1612"/>
                    <a:pt x="917" y="1678"/>
                    <a:pt x="929" y="1720"/>
                  </a:cubicBezTo>
                  <a:cubicBezTo>
                    <a:pt x="935" y="1726"/>
                    <a:pt x="1067" y="1738"/>
                    <a:pt x="1091" y="1750"/>
                  </a:cubicBezTo>
                  <a:cubicBezTo>
                    <a:pt x="1127" y="1762"/>
                    <a:pt x="1163" y="1780"/>
                    <a:pt x="1205" y="1774"/>
                  </a:cubicBezTo>
                  <a:cubicBezTo>
                    <a:pt x="1276" y="1762"/>
                    <a:pt x="1312" y="1732"/>
                    <a:pt x="1354" y="1798"/>
                  </a:cubicBezTo>
                  <a:cubicBezTo>
                    <a:pt x="1384" y="1840"/>
                    <a:pt x="1330" y="1876"/>
                    <a:pt x="1354" y="1924"/>
                  </a:cubicBezTo>
                  <a:cubicBezTo>
                    <a:pt x="1402" y="1936"/>
                    <a:pt x="1426" y="1978"/>
                    <a:pt x="1456" y="1912"/>
                  </a:cubicBezTo>
                  <a:cubicBezTo>
                    <a:pt x="1474" y="1882"/>
                    <a:pt x="1636" y="1786"/>
                    <a:pt x="1660" y="1786"/>
                  </a:cubicBezTo>
                  <a:cubicBezTo>
                    <a:pt x="1690" y="1798"/>
                    <a:pt x="1696" y="1882"/>
                    <a:pt x="1756" y="1858"/>
                  </a:cubicBezTo>
                  <a:cubicBezTo>
                    <a:pt x="1774" y="1852"/>
                    <a:pt x="1804" y="1786"/>
                    <a:pt x="1828" y="1804"/>
                  </a:cubicBezTo>
                  <a:cubicBezTo>
                    <a:pt x="1882" y="1852"/>
                    <a:pt x="1912" y="1810"/>
                    <a:pt x="1912" y="1900"/>
                  </a:cubicBezTo>
                  <a:cubicBezTo>
                    <a:pt x="1912" y="1960"/>
                    <a:pt x="1912" y="2044"/>
                    <a:pt x="1984" y="1972"/>
                  </a:cubicBezTo>
                  <a:lnTo>
                    <a:pt x="1984" y="1972"/>
                  </a:lnTo>
                  <a:cubicBezTo>
                    <a:pt x="2014" y="2014"/>
                    <a:pt x="1984" y="2085"/>
                    <a:pt x="1996" y="2127"/>
                  </a:cubicBezTo>
                  <a:cubicBezTo>
                    <a:pt x="2014" y="2181"/>
                    <a:pt x="2133" y="2062"/>
                    <a:pt x="2157" y="2050"/>
                  </a:cubicBezTo>
                  <a:cubicBezTo>
                    <a:pt x="2355" y="1942"/>
                    <a:pt x="2355" y="1942"/>
                    <a:pt x="2355" y="1942"/>
                  </a:cubicBezTo>
                  <a:lnTo>
                    <a:pt x="2355" y="1942"/>
                  </a:lnTo>
                  <a:cubicBezTo>
                    <a:pt x="2385" y="1930"/>
                    <a:pt x="2415" y="1918"/>
                    <a:pt x="2439" y="1900"/>
                  </a:cubicBezTo>
                  <a:cubicBezTo>
                    <a:pt x="2451" y="1894"/>
                    <a:pt x="2499" y="1888"/>
                    <a:pt x="2487" y="1870"/>
                  </a:cubicBezTo>
                  <a:cubicBezTo>
                    <a:pt x="2475" y="1846"/>
                    <a:pt x="2463" y="1834"/>
                    <a:pt x="2463" y="1804"/>
                  </a:cubicBezTo>
                  <a:cubicBezTo>
                    <a:pt x="2475" y="1780"/>
                    <a:pt x="2511" y="1696"/>
                    <a:pt x="2499" y="1672"/>
                  </a:cubicBezTo>
                  <a:cubicBezTo>
                    <a:pt x="2487" y="1636"/>
                    <a:pt x="2421" y="1648"/>
                    <a:pt x="2403" y="1612"/>
                  </a:cubicBezTo>
                  <a:cubicBezTo>
                    <a:pt x="2397" y="1594"/>
                    <a:pt x="2367" y="1558"/>
                    <a:pt x="2367" y="1540"/>
                  </a:cubicBezTo>
                  <a:cubicBezTo>
                    <a:pt x="2367" y="1522"/>
                    <a:pt x="2391" y="1522"/>
                    <a:pt x="2391" y="1510"/>
                  </a:cubicBezTo>
                  <a:cubicBezTo>
                    <a:pt x="2391" y="1492"/>
                    <a:pt x="2379" y="1486"/>
                    <a:pt x="2367" y="1480"/>
                  </a:cubicBezTo>
                  <a:cubicBezTo>
                    <a:pt x="2331" y="1462"/>
                    <a:pt x="2289" y="1408"/>
                    <a:pt x="2271" y="1379"/>
                  </a:cubicBezTo>
                  <a:cubicBezTo>
                    <a:pt x="2259" y="1355"/>
                    <a:pt x="2271" y="1324"/>
                    <a:pt x="2247" y="1307"/>
                  </a:cubicBezTo>
                  <a:cubicBezTo>
                    <a:pt x="2229" y="1295"/>
                    <a:pt x="2175" y="1283"/>
                    <a:pt x="2199" y="1265"/>
                  </a:cubicBezTo>
                  <a:cubicBezTo>
                    <a:pt x="2235" y="1229"/>
                    <a:pt x="2217" y="1223"/>
                    <a:pt x="2241" y="1187"/>
                  </a:cubicBezTo>
                  <a:cubicBezTo>
                    <a:pt x="2289" y="1163"/>
                    <a:pt x="2343" y="1181"/>
                    <a:pt x="2391" y="1145"/>
                  </a:cubicBezTo>
                  <a:cubicBezTo>
                    <a:pt x="2445" y="1103"/>
                    <a:pt x="2421" y="1079"/>
                    <a:pt x="2439" y="1025"/>
                  </a:cubicBezTo>
                  <a:cubicBezTo>
                    <a:pt x="2451" y="1001"/>
                    <a:pt x="2469" y="977"/>
                    <a:pt x="2481" y="953"/>
                  </a:cubicBezTo>
                  <a:cubicBezTo>
                    <a:pt x="2505" y="917"/>
                    <a:pt x="2511" y="917"/>
                    <a:pt x="2547" y="893"/>
                  </a:cubicBezTo>
                  <a:cubicBezTo>
                    <a:pt x="2589" y="863"/>
                    <a:pt x="2457" y="869"/>
                    <a:pt x="2457" y="833"/>
                  </a:cubicBezTo>
                  <a:cubicBezTo>
                    <a:pt x="2457" y="809"/>
                    <a:pt x="2481" y="785"/>
                    <a:pt x="2493" y="773"/>
                  </a:cubicBezTo>
                  <a:cubicBezTo>
                    <a:pt x="2517" y="749"/>
                    <a:pt x="2523" y="731"/>
                    <a:pt x="2523" y="695"/>
                  </a:cubicBezTo>
                  <a:cubicBezTo>
                    <a:pt x="2523" y="647"/>
                    <a:pt x="2481" y="671"/>
                    <a:pt x="2505" y="611"/>
                  </a:cubicBezTo>
                  <a:cubicBezTo>
                    <a:pt x="2511" y="588"/>
                    <a:pt x="2511" y="557"/>
                    <a:pt x="2523" y="533"/>
                  </a:cubicBezTo>
                  <a:cubicBezTo>
                    <a:pt x="2535" y="516"/>
                    <a:pt x="2559" y="504"/>
                    <a:pt x="2565" y="480"/>
                  </a:cubicBezTo>
                  <a:cubicBezTo>
                    <a:pt x="2595" y="426"/>
                    <a:pt x="2625" y="378"/>
                    <a:pt x="2667" y="330"/>
                  </a:cubicBezTo>
                  <a:lnTo>
                    <a:pt x="2667" y="330"/>
                  </a:lnTo>
                  <a:cubicBezTo>
                    <a:pt x="2625" y="282"/>
                    <a:pt x="2625" y="282"/>
                    <a:pt x="2625" y="282"/>
                  </a:cubicBezTo>
                  <a:cubicBezTo>
                    <a:pt x="2493" y="270"/>
                    <a:pt x="2493" y="270"/>
                    <a:pt x="2493" y="270"/>
                  </a:cubicBezTo>
                  <a:cubicBezTo>
                    <a:pt x="2469" y="180"/>
                    <a:pt x="2487" y="156"/>
                    <a:pt x="2535" y="84"/>
                  </a:cubicBezTo>
                  <a:cubicBezTo>
                    <a:pt x="2577" y="24"/>
                    <a:pt x="2397" y="42"/>
                    <a:pt x="2373" y="42"/>
                  </a:cubicBezTo>
                  <a:cubicBezTo>
                    <a:pt x="2193" y="42"/>
                    <a:pt x="1924" y="198"/>
                    <a:pt x="1804" y="0"/>
                  </a:cubicBezTo>
                  <a:lnTo>
                    <a:pt x="1804" y="0"/>
                  </a:lnTo>
                  <a:cubicBezTo>
                    <a:pt x="1696" y="30"/>
                    <a:pt x="1588" y="54"/>
                    <a:pt x="1480" y="102"/>
                  </a:cubicBezTo>
                  <a:cubicBezTo>
                    <a:pt x="1420" y="132"/>
                    <a:pt x="1276" y="180"/>
                    <a:pt x="1276" y="264"/>
                  </a:cubicBezTo>
                  <a:cubicBezTo>
                    <a:pt x="1276" y="306"/>
                    <a:pt x="1312" y="354"/>
                    <a:pt x="1330" y="390"/>
                  </a:cubicBezTo>
                  <a:lnTo>
                    <a:pt x="1330" y="390"/>
                  </a:lnTo>
                  <a:cubicBezTo>
                    <a:pt x="1342" y="420"/>
                    <a:pt x="1342" y="420"/>
                    <a:pt x="1342" y="420"/>
                  </a:cubicBezTo>
                  <a:cubicBezTo>
                    <a:pt x="1342" y="432"/>
                    <a:pt x="1348" y="462"/>
                    <a:pt x="1342" y="468"/>
                  </a:cubicBezTo>
                  <a:cubicBezTo>
                    <a:pt x="1342" y="474"/>
                    <a:pt x="1336" y="474"/>
                    <a:pt x="1330" y="480"/>
                  </a:cubicBezTo>
                  <a:cubicBezTo>
                    <a:pt x="1324" y="480"/>
                    <a:pt x="1318" y="486"/>
                    <a:pt x="1307" y="498"/>
                  </a:cubicBezTo>
                  <a:cubicBezTo>
                    <a:pt x="1259" y="564"/>
                    <a:pt x="1312" y="593"/>
                    <a:pt x="1241" y="647"/>
                  </a:cubicBezTo>
                  <a:cubicBezTo>
                    <a:pt x="1187" y="683"/>
                    <a:pt x="1163" y="761"/>
                    <a:pt x="1121" y="809"/>
                  </a:cubicBezTo>
                  <a:cubicBezTo>
                    <a:pt x="1073" y="851"/>
                    <a:pt x="1055" y="821"/>
                    <a:pt x="1013" y="809"/>
                  </a:cubicBezTo>
                  <a:cubicBezTo>
                    <a:pt x="977" y="803"/>
                    <a:pt x="965" y="815"/>
                    <a:pt x="935" y="833"/>
                  </a:cubicBezTo>
                  <a:cubicBezTo>
                    <a:pt x="887" y="857"/>
                    <a:pt x="821" y="929"/>
                    <a:pt x="761" y="905"/>
                  </a:cubicBezTo>
                  <a:cubicBezTo>
                    <a:pt x="755" y="881"/>
                    <a:pt x="761" y="833"/>
                    <a:pt x="749" y="815"/>
                  </a:cubicBezTo>
                  <a:cubicBezTo>
                    <a:pt x="695" y="815"/>
                    <a:pt x="635" y="839"/>
                    <a:pt x="587" y="851"/>
                  </a:cubicBezTo>
                  <a:cubicBezTo>
                    <a:pt x="455" y="785"/>
                    <a:pt x="455" y="785"/>
                    <a:pt x="455" y="785"/>
                  </a:cubicBezTo>
                  <a:lnTo>
                    <a:pt x="455" y="785"/>
                  </a:lnTo>
                  <a:cubicBezTo>
                    <a:pt x="384" y="713"/>
                    <a:pt x="384" y="713"/>
                    <a:pt x="384" y="713"/>
                  </a:cubicBezTo>
                  <a:cubicBezTo>
                    <a:pt x="384" y="713"/>
                    <a:pt x="384" y="707"/>
                    <a:pt x="378" y="707"/>
                  </a:cubicBezTo>
                  <a:cubicBezTo>
                    <a:pt x="300" y="701"/>
                    <a:pt x="300" y="701"/>
                    <a:pt x="300" y="701"/>
                  </a:cubicBezTo>
                  <a:lnTo>
                    <a:pt x="300" y="701"/>
                  </a:lnTo>
                  <a:cubicBezTo>
                    <a:pt x="258" y="725"/>
                    <a:pt x="258" y="725"/>
                    <a:pt x="258" y="725"/>
                  </a:cubicBezTo>
                  <a:cubicBezTo>
                    <a:pt x="120" y="809"/>
                    <a:pt x="120" y="809"/>
                    <a:pt x="120" y="809"/>
                  </a:cubicBezTo>
                  <a:cubicBezTo>
                    <a:pt x="90" y="827"/>
                    <a:pt x="84" y="905"/>
                    <a:pt x="66" y="935"/>
                  </a:cubicBezTo>
                  <a:cubicBezTo>
                    <a:pt x="54" y="959"/>
                    <a:pt x="18" y="947"/>
                    <a:pt x="6" y="977"/>
                  </a:cubicBezTo>
                  <a:cubicBezTo>
                    <a:pt x="0" y="995"/>
                    <a:pt x="0" y="1007"/>
                    <a:pt x="12" y="1025"/>
                  </a:cubicBezTo>
                  <a:cubicBezTo>
                    <a:pt x="42" y="1055"/>
                    <a:pt x="102" y="1031"/>
                    <a:pt x="138" y="1025"/>
                  </a:cubicBezTo>
                  <a:cubicBezTo>
                    <a:pt x="210" y="1013"/>
                    <a:pt x="228" y="1013"/>
                    <a:pt x="282" y="1061"/>
                  </a:cubicBezTo>
                  <a:cubicBezTo>
                    <a:pt x="348" y="1109"/>
                    <a:pt x="390" y="1169"/>
                    <a:pt x="444" y="1223"/>
                  </a:cubicBezTo>
                  <a:cubicBezTo>
                    <a:pt x="473" y="1259"/>
                    <a:pt x="551" y="1259"/>
                    <a:pt x="551" y="1313"/>
                  </a:cubicBezTo>
                  <a:cubicBezTo>
                    <a:pt x="551" y="1331"/>
                    <a:pt x="533" y="1372"/>
                    <a:pt x="521" y="1390"/>
                  </a:cubicBezTo>
                  <a:cubicBezTo>
                    <a:pt x="492" y="1426"/>
                    <a:pt x="450" y="1438"/>
                    <a:pt x="402" y="1450"/>
                  </a:cubicBezTo>
                  <a:cubicBezTo>
                    <a:pt x="378" y="1462"/>
                    <a:pt x="354" y="1486"/>
                    <a:pt x="330" y="1480"/>
                  </a:cubicBezTo>
                </a:path>
              </a:pathLst>
            </a:custGeom>
            <a:grpFill/>
            <a:ln w="19050" cap="flat" cmpd="sng">
              <a:solidFill>
                <a:schemeClr val="bg1"/>
              </a:solidFill>
              <a:bevel/>
              <a:headEnd/>
              <a:tailEnd/>
            </a:ln>
            <a:effectLst/>
          </p:spPr>
          <p:txBody>
            <a:bodyPr wrap="none" anchor="ctr"/>
            <a:lstStyle/>
            <a:p>
              <a:endParaRPr lang="en-US"/>
            </a:p>
          </p:txBody>
        </p:sp>
        <p:sp>
          <p:nvSpPr>
            <p:cNvPr id="53" name="Freeform 120"/>
            <p:cNvSpPr>
              <a:spLocks noChangeArrowheads="1"/>
            </p:cNvSpPr>
            <p:nvPr/>
          </p:nvSpPr>
          <p:spPr bwMode="auto">
            <a:xfrm>
              <a:off x="6901312" y="6841911"/>
              <a:ext cx="1305250" cy="1585218"/>
            </a:xfrm>
            <a:custGeom>
              <a:avLst/>
              <a:gdLst>
                <a:gd name="T0" fmla="*/ 755 w 2446"/>
                <a:gd name="T1" fmla="*/ 30 h 2972"/>
                <a:gd name="T2" fmla="*/ 887 w 2446"/>
                <a:gd name="T3" fmla="*/ 276 h 2972"/>
                <a:gd name="T4" fmla="*/ 1163 w 2446"/>
                <a:gd name="T5" fmla="*/ 330 h 2972"/>
                <a:gd name="T6" fmla="*/ 1312 w 2446"/>
                <a:gd name="T7" fmla="*/ 480 h 2972"/>
                <a:gd name="T8" fmla="*/ 1618 w 2446"/>
                <a:gd name="T9" fmla="*/ 342 h 2972"/>
                <a:gd name="T10" fmla="*/ 1786 w 2446"/>
                <a:gd name="T11" fmla="*/ 360 h 2972"/>
                <a:gd name="T12" fmla="*/ 1942 w 2446"/>
                <a:gd name="T13" fmla="*/ 528 h 2972"/>
                <a:gd name="T14" fmla="*/ 1954 w 2446"/>
                <a:gd name="T15" fmla="*/ 683 h 2972"/>
                <a:gd name="T16" fmla="*/ 2313 w 2446"/>
                <a:gd name="T17" fmla="*/ 498 h 2972"/>
                <a:gd name="T18" fmla="*/ 2385 w 2446"/>
                <a:gd name="T19" fmla="*/ 576 h 2972"/>
                <a:gd name="T20" fmla="*/ 2379 w 2446"/>
                <a:gd name="T21" fmla="*/ 785 h 2972"/>
                <a:gd name="T22" fmla="*/ 2193 w 2446"/>
                <a:gd name="T23" fmla="*/ 899 h 2972"/>
                <a:gd name="T24" fmla="*/ 2097 w 2446"/>
                <a:gd name="T25" fmla="*/ 1043 h 2972"/>
                <a:gd name="T26" fmla="*/ 2080 w 2446"/>
                <a:gd name="T27" fmla="*/ 1150 h 2972"/>
                <a:gd name="T28" fmla="*/ 1972 w 2446"/>
                <a:gd name="T29" fmla="*/ 1240 h 2972"/>
                <a:gd name="T30" fmla="*/ 1906 w 2446"/>
                <a:gd name="T31" fmla="*/ 1288 h 2972"/>
                <a:gd name="T32" fmla="*/ 1882 w 2446"/>
                <a:gd name="T33" fmla="*/ 1431 h 2972"/>
                <a:gd name="T34" fmla="*/ 1804 w 2446"/>
                <a:gd name="T35" fmla="*/ 1623 h 2972"/>
                <a:gd name="T36" fmla="*/ 1606 w 2446"/>
                <a:gd name="T37" fmla="*/ 1599 h 2972"/>
                <a:gd name="T38" fmla="*/ 1516 w 2446"/>
                <a:gd name="T39" fmla="*/ 1767 h 2972"/>
                <a:gd name="T40" fmla="*/ 1318 w 2446"/>
                <a:gd name="T41" fmla="*/ 1869 h 2972"/>
                <a:gd name="T42" fmla="*/ 1193 w 2446"/>
                <a:gd name="T43" fmla="*/ 1935 h 2972"/>
                <a:gd name="T44" fmla="*/ 1175 w 2446"/>
                <a:gd name="T45" fmla="*/ 2151 h 2972"/>
                <a:gd name="T46" fmla="*/ 1103 w 2446"/>
                <a:gd name="T47" fmla="*/ 2264 h 2972"/>
                <a:gd name="T48" fmla="*/ 1193 w 2446"/>
                <a:gd name="T49" fmla="*/ 2378 h 2972"/>
                <a:gd name="T50" fmla="*/ 1223 w 2446"/>
                <a:gd name="T51" fmla="*/ 2552 h 2972"/>
                <a:gd name="T52" fmla="*/ 1228 w 2446"/>
                <a:gd name="T53" fmla="*/ 2642 h 2972"/>
                <a:gd name="T54" fmla="*/ 1109 w 2446"/>
                <a:gd name="T55" fmla="*/ 2732 h 2972"/>
                <a:gd name="T56" fmla="*/ 995 w 2446"/>
                <a:gd name="T57" fmla="*/ 2696 h 2972"/>
                <a:gd name="T58" fmla="*/ 833 w 2446"/>
                <a:gd name="T59" fmla="*/ 2672 h 2972"/>
                <a:gd name="T60" fmla="*/ 653 w 2446"/>
                <a:gd name="T61" fmla="*/ 2594 h 2972"/>
                <a:gd name="T62" fmla="*/ 426 w 2446"/>
                <a:gd name="T63" fmla="*/ 2918 h 2972"/>
                <a:gd name="T64" fmla="*/ 336 w 2446"/>
                <a:gd name="T65" fmla="*/ 2971 h 2972"/>
                <a:gd name="T66" fmla="*/ 186 w 2446"/>
                <a:gd name="T67" fmla="*/ 2888 h 2972"/>
                <a:gd name="T68" fmla="*/ 42 w 2446"/>
                <a:gd name="T69" fmla="*/ 2570 h 2972"/>
                <a:gd name="T70" fmla="*/ 102 w 2446"/>
                <a:gd name="T71" fmla="*/ 2390 h 2972"/>
                <a:gd name="T72" fmla="*/ 90 w 2446"/>
                <a:gd name="T73" fmla="*/ 2270 h 2972"/>
                <a:gd name="T74" fmla="*/ 78 w 2446"/>
                <a:gd name="T75" fmla="*/ 2175 h 2972"/>
                <a:gd name="T76" fmla="*/ 54 w 2446"/>
                <a:gd name="T77" fmla="*/ 2156 h 2972"/>
                <a:gd name="T78" fmla="*/ 6 w 2446"/>
                <a:gd name="T79" fmla="*/ 2013 h 2972"/>
                <a:gd name="T80" fmla="*/ 60 w 2446"/>
                <a:gd name="T81" fmla="*/ 1935 h 2972"/>
                <a:gd name="T82" fmla="*/ 240 w 2446"/>
                <a:gd name="T83" fmla="*/ 1947 h 2972"/>
                <a:gd name="T84" fmla="*/ 240 w 2446"/>
                <a:gd name="T85" fmla="*/ 1803 h 2972"/>
                <a:gd name="T86" fmla="*/ 222 w 2446"/>
                <a:gd name="T87" fmla="*/ 1737 h 2972"/>
                <a:gd name="T88" fmla="*/ 198 w 2446"/>
                <a:gd name="T89" fmla="*/ 1563 h 2972"/>
                <a:gd name="T90" fmla="*/ 216 w 2446"/>
                <a:gd name="T91" fmla="*/ 1491 h 2972"/>
                <a:gd name="T92" fmla="*/ 228 w 2446"/>
                <a:gd name="T93" fmla="*/ 1461 h 2972"/>
                <a:gd name="T94" fmla="*/ 408 w 2446"/>
                <a:gd name="T95" fmla="*/ 1402 h 2972"/>
                <a:gd name="T96" fmla="*/ 360 w 2446"/>
                <a:gd name="T97" fmla="*/ 1270 h 2972"/>
                <a:gd name="T98" fmla="*/ 366 w 2446"/>
                <a:gd name="T99" fmla="*/ 1234 h 2972"/>
                <a:gd name="T100" fmla="*/ 360 w 2446"/>
                <a:gd name="T101" fmla="*/ 1180 h 2972"/>
                <a:gd name="T102" fmla="*/ 378 w 2446"/>
                <a:gd name="T103" fmla="*/ 1073 h 2972"/>
                <a:gd name="T104" fmla="*/ 455 w 2446"/>
                <a:gd name="T105" fmla="*/ 947 h 2972"/>
                <a:gd name="T106" fmla="*/ 408 w 2446"/>
                <a:gd name="T107" fmla="*/ 911 h 2972"/>
                <a:gd name="T108" fmla="*/ 294 w 2446"/>
                <a:gd name="T109" fmla="*/ 899 h 2972"/>
                <a:gd name="T110" fmla="*/ 306 w 2446"/>
                <a:gd name="T111" fmla="*/ 773 h 2972"/>
                <a:gd name="T112" fmla="*/ 324 w 2446"/>
                <a:gd name="T113" fmla="*/ 582 h 2972"/>
                <a:gd name="T114" fmla="*/ 467 w 2446"/>
                <a:gd name="T115" fmla="*/ 516 h 2972"/>
                <a:gd name="T116" fmla="*/ 653 w 2446"/>
                <a:gd name="T117" fmla="*/ 390 h 2972"/>
                <a:gd name="T118" fmla="*/ 695 w 2446"/>
                <a:gd name="T119" fmla="*/ 198 h 2972"/>
                <a:gd name="T120" fmla="*/ 767 w 2446"/>
                <a:gd name="T121" fmla="*/ 78 h 29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446" h="2972">
                  <a:moveTo>
                    <a:pt x="755" y="30"/>
                  </a:moveTo>
                  <a:lnTo>
                    <a:pt x="755" y="30"/>
                  </a:lnTo>
                  <a:cubicBezTo>
                    <a:pt x="839" y="0"/>
                    <a:pt x="881" y="42"/>
                    <a:pt x="899" y="126"/>
                  </a:cubicBezTo>
                  <a:cubicBezTo>
                    <a:pt x="911" y="168"/>
                    <a:pt x="875" y="234"/>
                    <a:pt x="887" y="276"/>
                  </a:cubicBezTo>
                  <a:cubicBezTo>
                    <a:pt x="893" y="282"/>
                    <a:pt x="1025" y="294"/>
                    <a:pt x="1049" y="306"/>
                  </a:cubicBezTo>
                  <a:cubicBezTo>
                    <a:pt x="1085" y="318"/>
                    <a:pt x="1121" y="336"/>
                    <a:pt x="1163" y="330"/>
                  </a:cubicBezTo>
                  <a:cubicBezTo>
                    <a:pt x="1234" y="318"/>
                    <a:pt x="1270" y="288"/>
                    <a:pt x="1312" y="354"/>
                  </a:cubicBezTo>
                  <a:cubicBezTo>
                    <a:pt x="1342" y="396"/>
                    <a:pt x="1288" y="432"/>
                    <a:pt x="1312" y="480"/>
                  </a:cubicBezTo>
                  <a:cubicBezTo>
                    <a:pt x="1360" y="492"/>
                    <a:pt x="1384" y="534"/>
                    <a:pt x="1414" y="468"/>
                  </a:cubicBezTo>
                  <a:cubicBezTo>
                    <a:pt x="1432" y="438"/>
                    <a:pt x="1594" y="342"/>
                    <a:pt x="1618" y="342"/>
                  </a:cubicBezTo>
                  <a:cubicBezTo>
                    <a:pt x="1648" y="354"/>
                    <a:pt x="1654" y="438"/>
                    <a:pt x="1714" y="414"/>
                  </a:cubicBezTo>
                  <a:cubicBezTo>
                    <a:pt x="1732" y="408"/>
                    <a:pt x="1762" y="342"/>
                    <a:pt x="1786" y="360"/>
                  </a:cubicBezTo>
                  <a:cubicBezTo>
                    <a:pt x="1840" y="408"/>
                    <a:pt x="1870" y="366"/>
                    <a:pt x="1870" y="456"/>
                  </a:cubicBezTo>
                  <a:cubicBezTo>
                    <a:pt x="1870" y="516"/>
                    <a:pt x="1870" y="600"/>
                    <a:pt x="1942" y="528"/>
                  </a:cubicBezTo>
                  <a:lnTo>
                    <a:pt x="1942" y="528"/>
                  </a:lnTo>
                  <a:cubicBezTo>
                    <a:pt x="1972" y="570"/>
                    <a:pt x="1942" y="641"/>
                    <a:pt x="1954" y="683"/>
                  </a:cubicBezTo>
                  <a:cubicBezTo>
                    <a:pt x="1972" y="737"/>
                    <a:pt x="2091" y="618"/>
                    <a:pt x="2115" y="606"/>
                  </a:cubicBezTo>
                  <a:cubicBezTo>
                    <a:pt x="2313" y="498"/>
                    <a:pt x="2313" y="498"/>
                    <a:pt x="2313" y="498"/>
                  </a:cubicBezTo>
                  <a:lnTo>
                    <a:pt x="2313" y="498"/>
                  </a:lnTo>
                  <a:cubicBezTo>
                    <a:pt x="2325" y="528"/>
                    <a:pt x="2373" y="540"/>
                    <a:pt x="2385" y="576"/>
                  </a:cubicBezTo>
                  <a:cubicBezTo>
                    <a:pt x="2397" y="594"/>
                    <a:pt x="2445" y="737"/>
                    <a:pt x="2439" y="743"/>
                  </a:cubicBezTo>
                  <a:cubicBezTo>
                    <a:pt x="2427" y="767"/>
                    <a:pt x="2403" y="779"/>
                    <a:pt x="2379" y="785"/>
                  </a:cubicBezTo>
                  <a:cubicBezTo>
                    <a:pt x="2319" y="803"/>
                    <a:pt x="2325" y="851"/>
                    <a:pt x="2253" y="845"/>
                  </a:cubicBezTo>
                  <a:cubicBezTo>
                    <a:pt x="2223" y="839"/>
                    <a:pt x="2211" y="881"/>
                    <a:pt x="2193" y="899"/>
                  </a:cubicBezTo>
                  <a:cubicBezTo>
                    <a:pt x="2169" y="923"/>
                    <a:pt x="2121" y="953"/>
                    <a:pt x="2085" y="959"/>
                  </a:cubicBezTo>
                  <a:cubicBezTo>
                    <a:pt x="2025" y="965"/>
                    <a:pt x="2067" y="1013"/>
                    <a:pt x="2097" y="1043"/>
                  </a:cubicBezTo>
                  <a:cubicBezTo>
                    <a:pt x="2080" y="1150"/>
                    <a:pt x="2080" y="1150"/>
                    <a:pt x="2080" y="1150"/>
                  </a:cubicBezTo>
                  <a:lnTo>
                    <a:pt x="2080" y="1150"/>
                  </a:lnTo>
                  <a:cubicBezTo>
                    <a:pt x="2061" y="1168"/>
                    <a:pt x="2056" y="1192"/>
                    <a:pt x="2025" y="1210"/>
                  </a:cubicBezTo>
                  <a:cubicBezTo>
                    <a:pt x="2008" y="1222"/>
                    <a:pt x="1984" y="1228"/>
                    <a:pt x="1972" y="1240"/>
                  </a:cubicBezTo>
                  <a:cubicBezTo>
                    <a:pt x="1966" y="1252"/>
                    <a:pt x="1960" y="1264"/>
                    <a:pt x="1954" y="1276"/>
                  </a:cubicBezTo>
                  <a:cubicBezTo>
                    <a:pt x="1936" y="1294"/>
                    <a:pt x="1930" y="1288"/>
                    <a:pt x="1906" y="1288"/>
                  </a:cubicBezTo>
                  <a:cubicBezTo>
                    <a:pt x="1870" y="1288"/>
                    <a:pt x="1876" y="1312"/>
                    <a:pt x="1876" y="1342"/>
                  </a:cubicBezTo>
                  <a:cubicBezTo>
                    <a:pt x="1882" y="1372"/>
                    <a:pt x="1870" y="1402"/>
                    <a:pt x="1882" y="1431"/>
                  </a:cubicBezTo>
                  <a:cubicBezTo>
                    <a:pt x="1894" y="1468"/>
                    <a:pt x="1900" y="1455"/>
                    <a:pt x="1864" y="1468"/>
                  </a:cubicBezTo>
                  <a:cubicBezTo>
                    <a:pt x="1780" y="1509"/>
                    <a:pt x="1810" y="1551"/>
                    <a:pt x="1804" y="1623"/>
                  </a:cubicBezTo>
                  <a:cubicBezTo>
                    <a:pt x="1804" y="1653"/>
                    <a:pt x="1696" y="1707"/>
                    <a:pt x="1672" y="1695"/>
                  </a:cubicBezTo>
                  <a:cubicBezTo>
                    <a:pt x="1642" y="1677"/>
                    <a:pt x="1630" y="1617"/>
                    <a:pt x="1606" y="1599"/>
                  </a:cubicBezTo>
                  <a:cubicBezTo>
                    <a:pt x="1582" y="1581"/>
                    <a:pt x="1516" y="1677"/>
                    <a:pt x="1510" y="1701"/>
                  </a:cubicBezTo>
                  <a:cubicBezTo>
                    <a:pt x="1504" y="1719"/>
                    <a:pt x="1534" y="1743"/>
                    <a:pt x="1516" y="1767"/>
                  </a:cubicBezTo>
                  <a:cubicBezTo>
                    <a:pt x="1498" y="1785"/>
                    <a:pt x="1438" y="1821"/>
                    <a:pt x="1408" y="1833"/>
                  </a:cubicBezTo>
                  <a:cubicBezTo>
                    <a:pt x="1366" y="1851"/>
                    <a:pt x="1378" y="1887"/>
                    <a:pt x="1318" y="1869"/>
                  </a:cubicBezTo>
                  <a:cubicBezTo>
                    <a:pt x="1241" y="1839"/>
                    <a:pt x="1276" y="1905"/>
                    <a:pt x="1241" y="1923"/>
                  </a:cubicBezTo>
                  <a:cubicBezTo>
                    <a:pt x="1228" y="1929"/>
                    <a:pt x="1193" y="1923"/>
                    <a:pt x="1193" y="1935"/>
                  </a:cubicBezTo>
                  <a:cubicBezTo>
                    <a:pt x="1193" y="1983"/>
                    <a:pt x="1186" y="2025"/>
                    <a:pt x="1217" y="2055"/>
                  </a:cubicBezTo>
                  <a:cubicBezTo>
                    <a:pt x="1228" y="2097"/>
                    <a:pt x="1217" y="2133"/>
                    <a:pt x="1175" y="2151"/>
                  </a:cubicBezTo>
                  <a:cubicBezTo>
                    <a:pt x="1127" y="2163"/>
                    <a:pt x="1133" y="2163"/>
                    <a:pt x="1133" y="2204"/>
                  </a:cubicBezTo>
                  <a:cubicBezTo>
                    <a:pt x="1133" y="2228"/>
                    <a:pt x="1115" y="2246"/>
                    <a:pt x="1103" y="2264"/>
                  </a:cubicBezTo>
                  <a:cubicBezTo>
                    <a:pt x="1097" y="2276"/>
                    <a:pt x="1121" y="2312"/>
                    <a:pt x="1127" y="2324"/>
                  </a:cubicBezTo>
                  <a:cubicBezTo>
                    <a:pt x="1145" y="2360"/>
                    <a:pt x="1151" y="2378"/>
                    <a:pt x="1193" y="2378"/>
                  </a:cubicBezTo>
                  <a:cubicBezTo>
                    <a:pt x="1241" y="2378"/>
                    <a:pt x="1223" y="2468"/>
                    <a:pt x="1210" y="2498"/>
                  </a:cubicBezTo>
                  <a:cubicBezTo>
                    <a:pt x="1199" y="2516"/>
                    <a:pt x="1223" y="2534"/>
                    <a:pt x="1223" y="2552"/>
                  </a:cubicBezTo>
                  <a:cubicBezTo>
                    <a:pt x="1228" y="2576"/>
                    <a:pt x="1228" y="2618"/>
                    <a:pt x="1228" y="2642"/>
                  </a:cubicBezTo>
                  <a:lnTo>
                    <a:pt x="1228" y="2642"/>
                  </a:lnTo>
                  <a:cubicBezTo>
                    <a:pt x="1204" y="2648"/>
                    <a:pt x="1169" y="2654"/>
                    <a:pt x="1151" y="2672"/>
                  </a:cubicBezTo>
                  <a:cubicBezTo>
                    <a:pt x="1139" y="2690"/>
                    <a:pt x="1133" y="2714"/>
                    <a:pt x="1109" y="2732"/>
                  </a:cubicBezTo>
                  <a:cubicBezTo>
                    <a:pt x="1097" y="2738"/>
                    <a:pt x="1067" y="2732"/>
                    <a:pt x="1055" y="2732"/>
                  </a:cubicBezTo>
                  <a:cubicBezTo>
                    <a:pt x="1031" y="2732"/>
                    <a:pt x="1001" y="2720"/>
                    <a:pt x="995" y="2696"/>
                  </a:cubicBezTo>
                  <a:cubicBezTo>
                    <a:pt x="989" y="2660"/>
                    <a:pt x="1007" y="2648"/>
                    <a:pt x="953" y="2648"/>
                  </a:cubicBezTo>
                  <a:cubicBezTo>
                    <a:pt x="905" y="2660"/>
                    <a:pt x="887" y="2690"/>
                    <a:pt x="833" y="2672"/>
                  </a:cubicBezTo>
                  <a:cubicBezTo>
                    <a:pt x="797" y="2660"/>
                    <a:pt x="779" y="2612"/>
                    <a:pt x="749" y="2606"/>
                  </a:cubicBezTo>
                  <a:cubicBezTo>
                    <a:pt x="707" y="2594"/>
                    <a:pt x="695" y="2612"/>
                    <a:pt x="653" y="2594"/>
                  </a:cubicBezTo>
                  <a:cubicBezTo>
                    <a:pt x="575" y="2552"/>
                    <a:pt x="491" y="2762"/>
                    <a:pt x="521" y="2822"/>
                  </a:cubicBezTo>
                  <a:cubicBezTo>
                    <a:pt x="557" y="2900"/>
                    <a:pt x="497" y="2918"/>
                    <a:pt x="426" y="2918"/>
                  </a:cubicBezTo>
                  <a:cubicBezTo>
                    <a:pt x="378" y="2918"/>
                    <a:pt x="378" y="2960"/>
                    <a:pt x="336" y="2971"/>
                  </a:cubicBezTo>
                  <a:lnTo>
                    <a:pt x="336" y="2971"/>
                  </a:lnTo>
                  <a:cubicBezTo>
                    <a:pt x="300" y="2930"/>
                    <a:pt x="288" y="2924"/>
                    <a:pt x="228" y="2912"/>
                  </a:cubicBezTo>
                  <a:cubicBezTo>
                    <a:pt x="204" y="2912"/>
                    <a:pt x="198" y="2900"/>
                    <a:pt x="186" y="2888"/>
                  </a:cubicBezTo>
                  <a:cubicBezTo>
                    <a:pt x="102" y="2846"/>
                    <a:pt x="120" y="2786"/>
                    <a:pt x="90" y="2714"/>
                  </a:cubicBezTo>
                  <a:cubicBezTo>
                    <a:pt x="72" y="2666"/>
                    <a:pt x="36" y="2624"/>
                    <a:pt x="42" y="2570"/>
                  </a:cubicBezTo>
                  <a:cubicBezTo>
                    <a:pt x="48" y="2528"/>
                    <a:pt x="54" y="2498"/>
                    <a:pt x="66" y="2462"/>
                  </a:cubicBezTo>
                  <a:cubicBezTo>
                    <a:pt x="72" y="2432"/>
                    <a:pt x="96" y="2414"/>
                    <a:pt x="102" y="2390"/>
                  </a:cubicBezTo>
                  <a:cubicBezTo>
                    <a:pt x="102" y="2378"/>
                    <a:pt x="108" y="2348"/>
                    <a:pt x="102" y="2336"/>
                  </a:cubicBezTo>
                  <a:cubicBezTo>
                    <a:pt x="102" y="2312"/>
                    <a:pt x="84" y="2300"/>
                    <a:pt x="90" y="2270"/>
                  </a:cubicBezTo>
                  <a:cubicBezTo>
                    <a:pt x="96" y="2246"/>
                    <a:pt x="108" y="2228"/>
                    <a:pt x="108" y="2198"/>
                  </a:cubicBezTo>
                  <a:cubicBezTo>
                    <a:pt x="108" y="2187"/>
                    <a:pt x="84" y="2180"/>
                    <a:pt x="78" y="2175"/>
                  </a:cubicBezTo>
                  <a:cubicBezTo>
                    <a:pt x="66" y="2169"/>
                    <a:pt x="66" y="2163"/>
                    <a:pt x="54" y="2156"/>
                  </a:cubicBezTo>
                  <a:lnTo>
                    <a:pt x="54" y="2156"/>
                  </a:lnTo>
                  <a:cubicBezTo>
                    <a:pt x="48" y="2103"/>
                    <a:pt x="48" y="2103"/>
                    <a:pt x="48" y="2103"/>
                  </a:cubicBezTo>
                  <a:cubicBezTo>
                    <a:pt x="30" y="2073"/>
                    <a:pt x="0" y="2049"/>
                    <a:pt x="6" y="2013"/>
                  </a:cubicBezTo>
                  <a:cubicBezTo>
                    <a:pt x="12" y="1983"/>
                    <a:pt x="12" y="1947"/>
                    <a:pt x="12" y="1917"/>
                  </a:cubicBezTo>
                  <a:cubicBezTo>
                    <a:pt x="36" y="1917"/>
                    <a:pt x="42" y="1929"/>
                    <a:pt x="60" y="1935"/>
                  </a:cubicBezTo>
                  <a:cubicBezTo>
                    <a:pt x="96" y="1941"/>
                    <a:pt x="120" y="1953"/>
                    <a:pt x="156" y="1965"/>
                  </a:cubicBezTo>
                  <a:cubicBezTo>
                    <a:pt x="186" y="1971"/>
                    <a:pt x="210" y="1965"/>
                    <a:pt x="240" y="1947"/>
                  </a:cubicBezTo>
                  <a:cubicBezTo>
                    <a:pt x="264" y="1935"/>
                    <a:pt x="240" y="1875"/>
                    <a:pt x="252" y="1845"/>
                  </a:cubicBezTo>
                  <a:cubicBezTo>
                    <a:pt x="258" y="1827"/>
                    <a:pt x="258" y="1815"/>
                    <a:pt x="240" y="1803"/>
                  </a:cubicBezTo>
                  <a:cubicBezTo>
                    <a:pt x="234" y="1797"/>
                    <a:pt x="228" y="1791"/>
                    <a:pt x="216" y="1785"/>
                  </a:cubicBezTo>
                  <a:cubicBezTo>
                    <a:pt x="198" y="1773"/>
                    <a:pt x="216" y="1755"/>
                    <a:pt x="222" y="1737"/>
                  </a:cubicBezTo>
                  <a:cubicBezTo>
                    <a:pt x="222" y="1707"/>
                    <a:pt x="222" y="1689"/>
                    <a:pt x="204" y="1665"/>
                  </a:cubicBezTo>
                  <a:cubicBezTo>
                    <a:pt x="192" y="1653"/>
                    <a:pt x="186" y="1581"/>
                    <a:pt x="198" y="1563"/>
                  </a:cubicBezTo>
                  <a:cubicBezTo>
                    <a:pt x="210" y="1545"/>
                    <a:pt x="198" y="1539"/>
                    <a:pt x="204" y="1521"/>
                  </a:cubicBezTo>
                  <a:cubicBezTo>
                    <a:pt x="204" y="1509"/>
                    <a:pt x="210" y="1503"/>
                    <a:pt x="216" y="1491"/>
                  </a:cubicBezTo>
                  <a:cubicBezTo>
                    <a:pt x="222" y="1485"/>
                    <a:pt x="222" y="1473"/>
                    <a:pt x="228" y="1461"/>
                  </a:cubicBezTo>
                  <a:lnTo>
                    <a:pt x="228" y="1461"/>
                  </a:lnTo>
                  <a:cubicBezTo>
                    <a:pt x="258" y="1468"/>
                    <a:pt x="258" y="1444"/>
                    <a:pt x="288" y="1444"/>
                  </a:cubicBezTo>
                  <a:cubicBezTo>
                    <a:pt x="324" y="1444"/>
                    <a:pt x="390" y="1449"/>
                    <a:pt x="408" y="1402"/>
                  </a:cubicBezTo>
                  <a:cubicBezTo>
                    <a:pt x="419" y="1378"/>
                    <a:pt x="360" y="1348"/>
                    <a:pt x="360" y="1312"/>
                  </a:cubicBezTo>
                  <a:cubicBezTo>
                    <a:pt x="360" y="1306"/>
                    <a:pt x="390" y="1252"/>
                    <a:pt x="360" y="1270"/>
                  </a:cubicBezTo>
                  <a:cubicBezTo>
                    <a:pt x="348" y="1276"/>
                    <a:pt x="324" y="1276"/>
                    <a:pt x="312" y="1264"/>
                  </a:cubicBezTo>
                  <a:cubicBezTo>
                    <a:pt x="282" y="1240"/>
                    <a:pt x="348" y="1240"/>
                    <a:pt x="366" y="1234"/>
                  </a:cubicBezTo>
                  <a:cubicBezTo>
                    <a:pt x="378" y="1222"/>
                    <a:pt x="378" y="1210"/>
                    <a:pt x="371" y="1198"/>
                  </a:cubicBezTo>
                  <a:cubicBezTo>
                    <a:pt x="371" y="1192"/>
                    <a:pt x="360" y="1186"/>
                    <a:pt x="360" y="1180"/>
                  </a:cubicBezTo>
                  <a:cubicBezTo>
                    <a:pt x="354" y="1168"/>
                    <a:pt x="360" y="1156"/>
                    <a:pt x="360" y="1144"/>
                  </a:cubicBezTo>
                  <a:cubicBezTo>
                    <a:pt x="371" y="1120"/>
                    <a:pt x="371" y="1097"/>
                    <a:pt x="378" y="1073"/>
                  </a:cubicBezTo>
                  <a:cubicBezTo>
                    <a:pt x="390" y="1019"/>
                    <a:pt x="426" y="1037"/>
                    <a:pt x="450" y="1007"/>
                  </a:cubicBezTo>
                  <a:cubicBezTo>
                    <a:pt x="467" y="983"/>
                    <a:pt x="467" y="971"/>
                    <a:pt x="455" y="947"/>
                  </a:cubicBezTo>
                  <a:cubicBezTo>
                    <a:pt x="450" y="935"/>
                    <a:pt x="450" y="917"/>
                    <a:pt x="443" y="911"/>
                  </a:cubicBezTo>
                  <a:cubicBezTo>
                    <a:pt x="431" y="905"/>
                    <a:pt x="413" y="917"/>
                    <a:pt x="408" y="911"/>
                  </a:cubicBezTo>
                  <a:cubicBezTo>
                    <a:pt x="384" y="905"/>
                    <a:pt x="390" y="887"/>
                    <a:pt x="366" y="893"/>
                  </a:cubicBezTo>
                  <a:cubicBezTo>
                    <a:pt x="342" y="893"/>
                    <a:pt x="312" y="911"/>
                    <a:pt x="294" y="899"/>
                  </a:cubicBezTo>
                  <a:lnTo>
                    <a:pt x="294" y="899"/>
                  </a:lnTo>
                  <a:cubicBezTo>
                    <a:pt x="312" y="857"/>
                    <a:pt x="300" y="791"/>
                    <a:pt x="306" y="773"/>
                  </a:cubicBezTo>
                  <a:cubicBezTo>
                    <a:pt x="324" y="737"/>
                    <a:pt x="360" y="749"/>
                    <a:pt x="348" y="707"/>
                  </a:cubicBezTo>
                  <a:cubicBezTo>
                    <a:pt x="336" y="647"/>
                    <a:pt x="228" y="618"/>
                    <a:pt x="324" y="582"/>
                  </a:cubicBezTo>
                  <a:cubicBezTo>
                    <a:pt x="378" y="558"/>
                    <a:pt x="371" y="486"/>
                    <a:pt x="426" y="492"/>
                  </a:cubicBezTo>
                  <a:cubicBezTo>
                    <a:pt x="443" y="498"/>
                    <a:pt x="450" y="516"/>
                    <a:pt x="467" y="516"/>
                  </a:cubicBezTo>
                  <a:cubicBezTo>
                    <a:pt x="485" y="516"/>
                    <a:pt x="647" y="438"/>
                    <a:pt x="653" y="426"/>
                  </a:cubicBezTo>
                  <a:cubicBezTo>
                    <a:pt x="659" y="414"/>
                    <a:pt x="641" y="402"/>
                    <a:pt x="653" y="390"/>
                  </a:cubicBezTo>
                  <a:cubicBezTo>
                    <a:pt x="701" y="330"/>
                    <a:pt x="683" y="336"/>
                    <a:pt x="683" y="258"/>
                  </a:cubicBezTo>
                  <a:cubicBezTo>
                    <a:pt x="689" y="234"/>
                    <a:pt x="683" y="216"/>
                    <a:pt x="695" y="198"/>
                  </a:cubicBezTo>
                  <a:cubicBezTo>
                    <a:pt x="707" y="168"/>
                    <a:pt x="743" y="150"/>
                    <a:pt x="755" y="120"/>
                  </a:cubicBezTo>
                  <a:cubicBezTo>
                    <a:pt x="761" y="108"/>
                    <a:pt x="767" y="90"/>
                    <a:pt x="767" y="78"/>
                  </a:cubicBezTo>
                  <a:cubicBezTo>
                    <a:pt x="767" y="72"/>
                    <a:pt x="761" y="42"/>
                    <a:pt x="755" y="30"/>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 name="Freeform 121"/>
            <p:cNvSpPr>
              <a:spLocks noChangeArrowheads="1"/>
            </p:cNvSpPr>
            <p:nvPr/>
          </p:nvSpPr>
          <p:spPr bwMode="auto">
            <a:xfrm>
              <a:off x="7983141" y="6246866"/>
              <a:ext cx="896036" cy="1274760"/>
            </a:xfrm>
            <a:custGeom>
              <a:avLst/>
              <a:gdLst>
                <a:gd name="T0" fmla="*/ 600 w 1679"/>
                <a:gd name="T1" fmla="*/ 0 h 2391"/>
                <a:gd name="T2" fmla="*/ 456 w 1679"/>
                <a:gd name="T3" fmla="*/ 203 h 2391"/>
                <a:gd name="T4" fmla="*/ 456 w 1679"/>
                <a:gd name="T5" fmla="*/ 365 h 2391"/>
                <a:gd name="T6" fmla="*/ 390 w 1679"/>
                <a:gd name="T7" fmla="*/ 503 h 2391"/>
                <a:gd name="T8" fmla="*/ 414 w 1679"/>
                <a:gd name="T9" fmla="*/ 623 h 2391"/>
                <a:gd name="T10" fmla="*/ 324 w 1679"/>
                <a:gd name="T11" fmla="*/ 815 h 2391"/>
                <a:gd name="T12" fmla="*/ 132 w 1679"/>
                <a:gd name="T13" fmla="*/ 935 h 2391"/>
                <a:gd name="T14" fmla="*/ 204 w 1679"/>
                <a:gd name="T15" fmla="*/ 1049 h 2391"/>
                <a:gd name="T16" fmla="*/ 324 w 1679"/>
                <a:gd name="T17" fmla="*/ 1180 h 2391"/>
                <a:gd name="T18" fmla="*/ 336 w 1679"/>
                <a:gd name="T19" fmla="*/ 1282 h 2391"/>
                <a:gd name="T20" fmla="*/ 396 w 1679"/>
                <a:gd name="T21" fmla="*/ 1474 h 2391"/>
                <a:gd name="T22" fmla="*/ 372 w 1679"/>
                <a:gd name="T23" fmla="*/ 1570 h 2391"/>
                <a:gd name="T24" fmla="*/ 288 w 1679"/>
                <a:gd name="T25" fmla="*/ 1612 h 2391"/>
                <a:gd name="T26" fmla="*/ 414 w 1679"/>
                <a:gd name="T27" fmla="*/ 1857 h 2391"/>
                <a:gd name="T28" fmla="*/ 228 w 1679"/>
                <a:gd name="T29" fmla="*/ 1959 h 2391"/>
                <a:gd name="T30" fmla="*/ 60 w 1679"/>
                <a:gd name="T31" fmla="*/ 2073 h 2391"/>
                <a:gd name="T32" fmla="*/ 55 w 1679"/>
                <a:gd name="T33" fmla="*/ 2264 h 2391"/>
                <a:gd name="T34" fmla="*/ 204 w 1679"/>
                <a:gd name="T35" fmla="*/ 2282 h 2391"/>
                <a:gd name="T36" fmla="*/ 204 w 1679"/>
                <a:gd name="T37" fmla="*/ 2288 h 2391"/>
                <a:gd name="T38" fmla="*/ 204 w 1679"/>
                <a:gd name="T39" fmla="*/ 2288 h 2391"/>
                <a:gd name="T40" fmla="*/ 342 w 1679"/>
                <a:gd name="T41" fmla="*/ 2348 h 2391"/>
                <a:gd name="T42" fmla="*/ 767 w 1679"/>
                <a:gd name="T43" fmla="*/ 2061 h 2391"/>
                <a:gd name="T44" fmla="*/ 929 w 1679"/>
                <a:gd name="T45" fmla="*/ 1893 h 2391"/>
                <a:gd name="T46" fmla="*/ 1037 w 1679"/>
                <a:gd name="T47" fmla="*/ 2001 h 2391"/>
                <a:gd name="T48" fmla="*/ 1259 w 1679"/>
                <a:gd name="T49" fmla="*/ 1887 h 2391"/>
                <a:gd name="T50" fmla="*/ 1439 w 1679"/>
                <a:gd name="T51" fmla="*/ 1851 h 2391"/>
                <a:gd name="T52" fmla="*/ 1582 w 1679"/>
                <a:gd name="T53" fmla="*/ 1678 h 2391"/>
                <a:gd name="T54" fmla="*/ 1678 w 1679"/>
                <a:gd name="T55" fmla="*/ 1618 h 2391"/>
                <a:gd name="T56" fmla="*/ 1666 w 1679"/>
                <a:gd name="T57" fmla="*/ 1540 h 2391"/>
                <a:gd name="T58" fmla="*/ 1643 w 1679"/>
                <a:gd name="T59" fmla="*/ 1312 h 2391"/>
                <a:gd name="T60" fmla="*/ 1661 w 1679"/>
                <a:gd name="T61" fmla="*/ 1090 h 2391"/>
                <a:gd name="T62" fmla="*/ 1445 w 1679"/>
                <a:gd name="T63" fmla="*/ 881 h 2391"/>
                <a:gd name="T64" fmla="*/ 1187 w 1679"/>
                <a:gd name="T65" fmla="*/ 845 h 2391"/>
                <a:gd name="T66" fmla="*/ 1325 w 1679"/>
                <a:gd name="T67" fmla="*/ 761 h 2391"/>
                <a:gd name="T68" fmla="*/ 1385 w 1679"/>
                <a:gd name="T69" fmla="*/ 461 h 2391"/>
                <a:gd name="T70" fmla="*/ 1415 w 1679"/>
                <a:gd name="T71" fmla="*/ 305 h 2391"/>
                <a:gd name="T72" fmla="*/ 1103 w 1679"/>
                <a:gd name="T73" fmla="*/ 258 h 2391"/>
                <a:gd name="T74" fmla="*/ 600 w 1679"/>
                <a:gd name="T75" fmla="*/ 0 h 2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679" h="2391">
                  <a:moveTo>
                    <a:pt x="600" y="0"/>
                  </a:moveTo>
                  <a:lnTo>
                    <a:pt x="600" y="0"/>
                  </a:lnTo>
                  <a:cubicBezTo>
                    <a:pt x="558" y="48"/>
                    <a:pt x="528" y="96"/>
                    <a:pt x="498" y="150"/>
                  </a:cubicBezTo>
                  <a:cubicBezTo>
                    <a:pt x="492" y="174"/>
                    <a:pt x="468" y="186"/>
                    <a:pt x="456" y="203"/>
                  </a:cubicBezTo>
                  <a:cubicBezTo>
                    <a:pt x="444" y="227"/>
                    <a:pt x="444" y="258"/>
                    <a:pt x="438" y="281"/>
                  </a:cubicBezTo>
                  <a:cubicBezTo>
                    <a:pt x="414" y="341"/>
                    <a:pt x="456" y="317"/>
                    <a:pt x="456" y="365"/>
                  </a:cubicBezTo>
                  <a:cubicBezTo>
                    <a:pt x="456" y="401"/>
                    <a:pt x="450" y="419"/>
                    <a:pt x="426" y="443"/>
                  </a:cubicBezTo>
                  <a:cubicBezTo>
                    <a:pt x="414" y="455"/>
                    <a:pt x="390" y="479"/>
                    <a:pt x="390" y="503"/>
                  </a:cubicBezTo>
                  <a:cubicBezTo>
                    <a:pt x="390" y="539"/>
                    <a:pt x="522" y="533"/>
                    <a:pt x="480" y="563"/>
                  </a:cubicBezTo>
                  <a:cubicBezTo>
                    <a:pt x="444" y="587"/>
                    <a:pt x="438" y="587"/>
                    <a:pt x="414" y="623"/>
                  </a:cubicBezTo>
                  <a:cubicBezTo>
                    <a:pt x="402" y="647"/>
                    <a:pt x="384" y="671"/>
                    <a:pt x="372" y="695"/>
                  </a:cubicBezTo>
                  <a:cubicBezTo>
                    <a:pt x="354" y="749"/>
                    <a:pt x="378" y="773"/>
                    <a:pt x="324" y="815"/>
                  </a:cubicBezTo>
                  <a:cubicBezTo>
                    <a:pt x="276" y="851"/>
                    <a:pt x="222" y="833"/>
                    <a:pt x="174" y="857"/>
                  </a:cubicBezTo>
                  <a:cubicBezTo>
                    <a:pt x="150" y="893"/>
                    <a:pt x="168" y="899"/>
                    <a:pt x="132" y="935"/>
                  </a:cubicBezTo>
                  <a:cubicBezTo>
                    <a:pt x="108" y="953"/>
                    <a:pt x="162" y="965"/>
                    <a:pt x="180" y="977"/>
                  </a:cubicBezTo>
                  <a:cubicBezTo>
                    <a:pt x="204" y="994"/>
                    <a:pt x="192" y="1025"/>
                    <a:pt x="204" y="1049"/>
                  </a:cubicBezTo>
                  <a:cubicBezTo>
                    <a:pt x="222" y="1078"/>
                    <a:pt x="264" y="1132"/>
                    <a:pt x="300" y="1150"/>
                  </a:cubicBezTo>
                  <a:cubicBezTo>
                    <a:pt x="312" y="1156"/>
                    <a:pt x="324" y="1162"/>
                    <a:pt x="324" y="1180"/>
                  </a:cubicBezTo>
                  <a:cubicBezTo>
                    <a:pt x="324" y="1192"/>
                    <a:pt x="300" y="1192"/>
                    <a:pt x="300" y="1210"/>
                  </a:cubicBezTo>
                  <a:cubicBezTo>
                    <a:pt x="300" y="1228"/>
                    <a:pt x="330" y="1264"/>
                    <a:pt x="336" y="1282"/>
                  </a:cubicBezTo>
                  <a:cubicBezTo>
                    <a:pt x="354" y="1318"/>
                    <a:pt x="420" y="1306"/>
                    <a:pt x="432" y="1342"/>
                  </a:cubicBezTo>
                  <a:cubicBezTo>
                    <a:pt x="444" y="1366"/>
                    <a:pt x="408" y="1450"/>
                    <a:pt x="396" y="1474"/>
                  </a:cubicBezTo>
                  <a:cubicBezTo>
                    <a:pt x="396" y="1504"/>
                    <a:pt x="408" y="1516"/>
                    <a:pt x="420" y="1540"/>
                  </a:cubicBezTo>
                  <a:cubicBezTo>
                    <a:pt x="432" y="1558"/>
                    <a:pt x="384" y="1564"/>
                    <a:pt x="372" y="1570"/>
                  </a:cubicBezTo>
                  <a:cubicBezTo>
                    <a:pt x="348" y="1588"/>
                    <a:pt x="318" y="1600"/>
                    <a:pt x="288" y="1612"/>
                  </a:cubicBezTo>
                  <a:lnTo>
                    <a:pt x="288" y="1612"/>
                  </a:lnTo>
                  <a:cubicBezTo>
                    <a:pt x="300" y="1642"/>
                    <a:pt x="348" y="1654"/>
                    <a:pt x="360" y="1690"/>
                  </a:cubicBezTo>
                  <a:cubicBezTo>
                    <a:pt x="372" y="1708"/>
                    <a:pt x="420" y="1851"/>
                    <a:pt x="414" y="1857"/>
                  </a:cubicBezTo>
                  <a:cubicBezTo>
                    <a:pt x="402" y="1881"/>
                    <a:pt x="378" y="1893"/>
                    <a:pt x="354" y="1899"/>
                  </a:cubicBezTo>
                  <a:cubicBezTo>
                    <a:pt x="294" y="1917"/>
                    <a:pt x="300" y="1965"/>
                    <a:pt x="228" y="1959"/>
                  </a:cubicBezTo>
                  <a:cubicBezTo>
                    <a:pt x="198" y="1953"/>
                    <a:pt x="186" y="1995"/>
                    <a:pt x="168" y="2013"/>
                  </a:cubicBezTo>
                  <a:cubicBezTo>
                    <a:pt x="144" y="2037"/>
                    <a:pt x="96" y="2067"/>
                    <a:pt x="60" y="2073"/>
                  </a:cubicBezTo>
                  <a:cubicBezTo>
                    <a:pt x="0" y="2079"/>
                    <a:pt x="42" y="2127"/>
                    <a:pt x="72" y="2157"/>
                  </a:cubicBezTo>
                  <a:cubicBezTo>
                    <a:pt x="55" y="2264"/>
                    <a:pt x="55" y="2264"/>
                    <a:pt x="55" y="2264"/>
                  </a:cubicBezTo>
                  <a:lnTo>
                    <a:pt x="55" y="2264"/>
                  </a:lnTo>
                  <a:cubicBezTo>
                    <a:pt x="108" y="2264"/>
                    <a:pt x="156" y="2282"/>
                    <a:pt x="204" y="2282"/>
                  </a:cubicBezTo>
                  <a:lnTo>
                    <a:pt x="204" y="2282"/>
                  </a:lnTo>
                  <a:cubicBezTo>
                    <a:pt x="204" y="2288"/>
                    <a:pt x="204" y="2288"/>
                    <a:pt x="204" y="2288"/>
                  </a:cubicBezTo>
                  <a:lnTo>
                    <a:pt x="204" y="2288"/>
                  </a:lnTo>
                  <a:lnTo>
                    <a:pt x="204" y="2288"/>
                  </a:lnTo>
                  <a:cubicBezTo>
                    <a:pt x="222" y="2306"/>
                    <a:pt x="210" y="2354"/>
                    <a:pt x="246" y="2372"/>
                  </a:cubicBezTo>
                  <a:cubicBezTo>
                    <a:pt x="276" y="2390"/>
                    <a:pt x="318" y="2366"/>
                    <a:pt x="342" y="2348"/>
                  </a:cubicBezTo>
                  <a:cubicBezTo>
                    <a:pt x="444" y="2282"/>
                    <a:pt x="672" y="2342"/>
                    <a:pt x="696" y="2199"/>
                  </a:cubicBezTo>
                  <a:cubicBezTo>
                    <a:pt x="702" y="2169"/>
                    <a:pt x="750" y="2085"/>
                    <a:pt x="767" y="2061"/>
                  </a:cubicBezTo>
                  <a:cubicBezTo>
                    <a:pt x="804" y="2013"/>
                    <a:pt x="756" y="1989"/>
                    <a:pt x="815" y="1929"/>
                  </a:cubicBezTo>
                  <a:cubicBezTo>
                    <a:pt x="875" y="1899"/>
                    <a:pt x="851" y="1863"/>
                    <a:pt x="929" y="1893"/>
                  </a:cubicBezTo>
                  <a:cubicBezTo>
                    <a:pt x="971" y="1905"/>
                    <a:pt x="983" y="1887"/>
                    <a:pt x="1001" y="1935"/>
                  </a:cubicBezTo>
                  <a:cubicBezTo>
                    <a:pt x="1013" y="1965"/>
                    <a:pt x="1037" y="1959"/>
                    <a:pt x="1037" y="2001"/>
                  </a:cubicBezTo>
                  <a:cubicBezTo>
                    <a:pt x="1043" y="2085"/>
                    <a:pt x="1145" y="1983"/>
                    <a:pt x="1169" y="1971"/>
                  </a:cubicBezTo>
                  <a:cubicBezTo>
                    <a:pt x="1193" y="1959"/>
                    <a:pt x="1253" y="1911"/>
                    <a:pt x="1259" y="1887"/>
                  </a:cubicBezTo>
                  <a:cubicBezTo>
                    <a:pt x="1277" y="1857"/>
                    <a:pt x="1253" y="1857"/>
                    <a:pt x="1307" y="1857"/>
                  </a:cubicBezTo>
                  <a:cubicBezTo>
                    <a:pt x="1343" y="1857"/>
                    <a:pt x="1415" y="1875"/>
                    <a:pt x="1439" y="1851"/>
                  </a:cubicBezTo>
                  <a:cubicBezTo>
                    <a:pt x="1559" y="1720"/>
                    <a:pt x="1559" y="1720"/>
                    <a:pt x="1559" y="1720"/>
                  </a:cubicBezTo>
                  <a:cubicBezTo>
                    <a:pt x="1565" y="1702"/>
                    <a:pt x="1571" y="1690"/>
                    <a:pt x="1582" y="1678"/>
                  </a:cubicBezTo>
                  <a:cubicBezTo>
                    <a:pt x="1589" y="1672"/>
                    <a:pt x="1595" y="1666"/>
                    <a:pt x="1606" y="1666"/>
                  </a:cubicBezTo>
                  <a:cubicBezTo>
                    <a:pt x="1637" y="1666"/>
                    <a:pt x="1648" y="1630"/>
                    <a:pt x="1678" y="1618"/>
                  </a:cubicBezTo>
                  <a:lnTo>
                    <a:pt x="1678" y="1618"/>
                  </a:lnTo>
                  <a:cubicBezTo>
                    <a:pt x="1666" y="1540"/>
                    <a:pt x="1666" y="1540"/>
                    <a:pt x="1666" y="1540"/>
                  </a:cubicBezTo>
                  <a:cubicBezTo>
                    <a:pt x="1661" y="1474"/>
                    <a:pt x="1606" y="1492"/>
                    <a:pt x="1601" y="1432"/>
                  </a:cubicBezTo>
                  <a:cubicBezTo>
                    <a:pt x="1589" y="1378"/>
                    <a:pt x="1630" y="1360"/>
                    <a:pt x="1643" y="1312"/>
                  </a:cubicBezTo>
                  <a:cubicBezTo>
                    <a:pt x="1643" y="1276"/>
                    <a:pt x="1643" y="1240"/>
                    <a:pt x="1643" y="1204"/>
                  </a:cubicBezTo>
                  <a:cubicBezTo>
                    <a:pt x="1637" y="1162"/>
                    <a:pt x="1672" y="1138"/>
                    <a:pt x="1661" y="1090"/>
                  </a:cubicBezTo>
                  <a:cubicBezTo>
                    <a:pt x="1643" y="1042"/>
                    <a:pt x="1630" y="959"/>
                    <a:pt x="1582" y="929"/>
                  </a:cubicBezTo>
                  <a:cubicBezTo>
                    <a:pt x="1547" y="893"/>
                    <a:pt x="1499" y="869"/>
                    <a:pt x="1445" y="881"/>
                  </a:cubicBezTo>
                  <a:cubicBezTo>
                    <a:pt x="1397" y="887"/>
                    <a:pt x="1349" y="965"/>
                    <a:pt x="1295" y="911"/>
                  </a:cubicBezTo>
                  <a:cubicBezTo>
                    <a:pt x="1265" y="881"/>
                    <a:pt x="1217" y="875"/>
                    <a:pt x="1187" y="845"/>
                  </a:cubicBezTo>
                  <a:cubicBezTo>
                    <a:pt x="1187" y="839"/>
                    <a:pt x="1235" y="815"/>
                    <a:pt x="1247" y="809"/>
                  </a:cubicBezTo>
                  <a:cubicBezTo>
                    <a:pt x="1277" y="797"/>
                    <a:pt x="1301" y="779"/>
                    <a:pt x="1325" y="761"/>
                  </a:cubicBezTo>
                  <a:cubicBezTo>
                    <a:pt x="1385" y="719"/>
                    <a:pt x="1415" y="653"/>
                    <a:pt x="1415" y="587"/>
                  </a:cubicBezTo>
                  <a:cubicBezTo>
                    <a:pt x="1415" y="539"/>
                    <a:pt x="1391" y="503"/>
                    <a:pt x="1385" y="461"/>
                  </a:cubicBezTo>
                  <a:cubicBezTo>
                    <a:pt x="1373" y="395"/>
                    <a:pt x="1415" y="359"/>
                    <a:pt x="1415" y="305"/>
                  </a:cubicBezTo>
                  <a:lnTo>
                    <a:pt x="1415" y="305"/>
                  </a:lnTo>
                  <a:cubicBezTo>
                    <a:pt x="1409" y="293"/>
                    <a:pt x="1349" y="293"/>
                    <a:pt x="1331" y="293"/>
                  </a:cubicBezTo>
                  <a:cubicBezTo>
                    <a:pt x="1253" y="281"/>
                    <a:pt x="1187" y="245"/>
                    <a:pt x="1103" y="258"/>
                  </a:cubicBezTo>
                  <a:cubicBezTo>
                    <a:pt x="1043" y="269"/>
                    <a:pt x="941" y="299"/>
                    <a:pt x="887" y="275"/>
                  </a:cubicBezTo>
                  <a:cubicBezTo>
                    <a:pt x="780" y="221"/>
                    <a:pt x="720" y="54"/>
                    <a:pt x="600" y="0"/>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 name="Freeform 122"/>
            <p:cNvSpPr>
              <a:spLocks noChangeArrowheads="1"/>
            </p:cNvSpPr>
            <p:nvPr/>
          </p:nvSpPr>
          <p:spPr bwMode="auto">
            <a:xfrm>
              <a:off x="6494449" y="6761943"/>
              <a:ext cx="818427" cy="865520"/>
            </a:xfrm>
            <a:custGeom>
              <a:avLst/>
              <a:gdLst>
                <a:gd name="T0" fmla="*/ 1054 w 1534"/>
                <a:gd name="T1" fmla="*/ 185 h 1623"/>
                <a:gd name="T2" fmla="*/ 1216 w 1534"/>
                <a:gd name="T3" fmla="*/ 281 h 1623"/>
                <a:gd name="T4" fmla="*/ 1479 w 1534"/>
                <a:gd name="T5" fmla="*/ 191 h 1623"/>
                <a:gd name="T6" fmla="*/ 1521 w 1534"/>
                <a:gd name="T7" fmla="*/ 179 h 1623"/>
                <a:gd name="T8" fmla="*/ 1521 w 1534"/>
                <a:gd name="T9" fmla="*/ 269 h 1623"/>
                <a:gd name="T10" fmla="*/ 1449 w 1534"/>
                <a:gd name="T11" fmla="*/ 407 h 1623"/>
                <a:gd name="T12" fmla="*/ 1419 w 1534"/>
                <a:gd name="T13" fmla="*/ 575 h 1623"/>
                <a:gd name="T14" fmla="*/ 1192 w 1534"/>
                <a:gd name="T15" fmla="*/ 641 h 1623"/>
                <a:gd name="T16" fmla="*/ 1114 w 1534"/>
                <a:gd name="T17" fmla="*/ 856 h 1623"/>
                <a:gd name="T18" fmla="*/ 1060 w 1534"/>
                <a:gd name="T19" fmla="*/ 1048 h 1623"/>
                <a:gd name="T20" fmla="*/ 1018 w 1534"/>
                <a:gd name="T21" fmla="*/ 1060 h 1623"/>
                <a:gd name="T22" fmla="*/ 772 w 1534"/>
                <a:gd name="T23" fmla="*/ 994 h 1623"/>
                <a:gd name="T24" fmla="*/ 676 w 1534"/>
                <a:gd name="T25" fmla="*/ 922 h 1623"/>
                <a:gd name="T26" fmla="*/ 628 w 1534"/>
                <a:gd name="T27" fmla="*/ 1042 h 1623"/>
                <a:gd name="T28" fmla="*/ 646 w 1534"/>
                <a:gd name="T29" fmla="*/ 1240 h 1623"/>
                <a:gd name="T30" fmla="*/ 712 w 1534"/>
                <a:gd name="T31" fmla="*/ 1311 h 1623"/>
                <a:gd name="T32" fmla="*/ 832 w 1534"/>
                <a:gd name="T33" fmla="*/ 1449 h 1623"/>
                <a:gd name="T34" fmla="*/ 904 w 1534"/>
                <a:gd name="T35" fmla="*/ 1551 h 1623"/>
                <a:gd name="T36" fmla="*/ 862 w 1534"/>
                <a:gd name="T37" fmla="*/ 1557 h 1623"/>
                <a:gd name="T38" fmla="*/ 784 w 1534"/>
                <a:gd name="T39" fmla="*/ 1622 h 1623"/>
                <a:gd name="T40" fmla="*/ 712 w 1534"/>
                <a:gd name="T41" fmla="*/ 1503 h 1623"/>
                <a:gd name="T42" fmla="*/ 670 w 1534"/>
                <a:gd name="T43" fmla="*/ 1485 h 1623"/>
                <a:gd name="T44" fmla="*/ 586 w 1534"/>
                <a:gd name="T45" fmla="*/ 1431 h 1623"/>
                <a:gd name="T46" fmla="*/ 466 w 1534"/>
                <a:gd name="T47" fmla="*/ 1222 h 1623"/>
                <a:gd name="T48" fmla="*/ 490 w 1534"/>
                <a:gd name="T49" fmla="*/ 1006 h 1623"/>
                <a:gd name="T50" fmla="*/ 508 w 1534"/>
                <a:gd name="T51" fmla="*/ 767 h 1623"/>
                <a:gd name="T52" fmla="*/ 514 w 1534"/>
                <a:gd name="T53" fmla="*/ 641 h 1623"/>
                <a:gd name="T54" fmla="*/ 406 w 1534"/>
                <a:gd name="T55" fmla="*/ 605 h 1623"/>
                <a:gd name="T56" fmla="*/ 377 w 1534"/>
                <a:gd name="T57" fmla="*/ 431 h 1623"/>
                <a:gd name="T58" fmla="*/ 377 w 1534"/>
                <a:gd name="T59" fmla="*/ 263 h 1623"/>
                <a:gd name="T60" fmla="*/ 197 w 1534"/>
                <a:gd name="T61" fmla="*/ 251 h 1623"/>
                <a:gd name="T62" fmla="*/ 47 w 1534"/>
                <a:gd name="T63" fmla="*/ 299 h 1623"/>
                <a:gd name="T64" fmla="*/ 0 w 1534"/>
                <a:gd name="T65" fmla="*/ 251 h 1623"/>
                <a:gd name="T66" fmla="*/ 125 w 1534"/>
                <a:gd name="T67" fmla="*/ 209 h 1623"/>
                <a:gd name="T68" fmla="*/ 293 w 1534"/>
                <a:gd name="T69" fmla="*/ 161 h 1623"/>
                <a:gd name="T70" fmla="*/ 502 w 1534"/>
                <a:gd name="T71" fmla="*/ 197 h 1623"/>
                <a:gd name="T72" fmla="*/ 718 w 1534"/>
                <a:gd name="T73" fmla="*/ 53 h 1623"/>
                <a:gd name="T74" fmla="*/ 808 w 1534"/>
                <a:gd name="T75" fmla="*/ 125 h 1623"/>
                <a:gd name="T76" fmla="*/ 886 w 1534"/>
                <a:gd name="T77" fmla="*/ 65 h 1623"/>
                <a:gd name="T78" fmla="*/ 994 w 1534"/>
                <a:gd name="T79" fmla="*/ 47 h 1623"/>
                <a:gd name="T80" fmla="*/ 1060 w 1534"/>
                <a:gd name="T81" fmla="*/ 167 h 16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34" h="1623">
                  <a:moveTo>
                    <a:pt x="1054" y="185"/>
                  </a:moveTo>
                  <a:lnTo>
                    <a:pt x="1054" y="185"/>
                  </a:lnTo>
                  <a:cubicBezTo>
                    <a:pt x="1060" y="227"/>
                    <a:pt x="1060" y="227"/>
                    <a:pt x="1060" y="227"/>
                  </a:cubicBezTo>
                  <a:cubicBezTo>
                    <a:pt x="1216" y="281"/>
                    <a:pt x="1216" y="281"/>
                    <a:pt x="1216" y="281"/>
                  </a:cubicBezTo>
                  <a:cubicBezTo>
                    <a:pt x="1407" y="251"/>
                    <a:pt x="1407" y="251"/>
                    <a:pt x="1407" y="251"/>
                  </a:cubicBezTo>
                  <a:cubicBezTo>
                    <a:pt x="1431" y="239"/>
                    <a:pt x="1443" y="203"/>
                    <a:pt x="1479" y="191"/>
                  </a:cubicBezTo>
                  <a:cubicBezTo>
                    <a:pt x="1491" y="185"/>
                    <a:pt x="1503" y="185"/>
                    <a:pt x="1521" y="179"/>
                  </a:cubicBezTo>
                  <a:lnTo>
                    <a:pt x="1521" y="179"/>
                  </a:lnTo>
                  <a:cubicBezTo>
                    <a:pt x="1527" y="191"/>
                    <a:pt x="1533" y="221"/>
                    <a:pt x="1533" y="227"/>
                  </a:cubicBezTo>
                  <a:cubicBezTo>
                    <a:pt x="1533" y="239"/>
                    <a:pt x="1527" y="257"/>
                    <a:pt x="1521" y="269"/>
                  </a:cubicBezTo>
                  <a:cubicBezTo>
                    <a:pt x="1509" y="299"/>
                    <a:pt x="1473" y="317"/>
                    <a:pt x="1461" y="347"/>
                  </a:cubicBezTo>
                  <a:cubicBezTo>
                    <a:pt x="1449" y="365"/>
                    <a:pt x="1455" y="383"/>
                    <a:pt x="1449" y="407"/>
                  </a:cubicBezTo>
                  <a:cubicBezTo>
                    <a:pt x="1449" y="485"/>
                    <a:pt x="1467" y="479"/>
                    <a:pt x="1419" y="539"/>
                  </a:cubicBezTo>
                  <a:cubicBezTo>
                    <a:pt x="1407" y="551"/>
                    <a:pt x="1425" y="563"/>
                    <a:pt x="1419" y="575"/>
                  </a:cubicBezTo>
                  <a:cubicBezTo>
                    <a:pt x="1413" y="587"/>
                    <a:pt x="1251" y="665"/>
                    <a:pt x="1233" y="665"/>
                  </a:cubicBezTo>
                  <a:cubicBezTo>
                    <a:pt x="1216" y="665"/>
                    <a:pt x="1209" y="647"/>
                    <a:pt x="1192" y="641"/>
                  </a:cubicBezTo>
                  <a:cubicBezTo>
                    <a:pt x="1137" y="635"/>
                    <a:pt x="1144" y="707"/>
                    <a:pt x="1090" y="731"/>
                  </a:cubicBezTo>
                  <a:cubicBezTo>
                    <a:pt x="994" y="767"/>
                    <a:pt x="1102" y="796"/>
                    <a:pt x="1114" y="856"/>
                  </a:cubicBezTo>
                  <a:cubicBezTo>
                    <a:pt x="1126" y="898"/>
                    <a:pt x="1090" y="886"/>
                    <a:pt x="1072" y="922"/>
                  </a:cubicBezTo>
                  <a:cubicBezTo>
                    <a:pt x="1066" y="940"/>
                    <a:pt x="1078" y="1006"/>
                    <a:pt x="1060" y="1048"/>
                  </a:cubicBezTo>
                  <a:lnTo>
                    <a:pt x="1060" y="1048"/>
                  </a:lnTo>
                  <a:cubicBezTo>
                    <a:pt x="1018" y="1060"/>
                    <a:pt x="1018" y="1060"/>
                    <a:pt x="1018" y="1060"/>
                  </a:cubicBezTo>
                  <a:cubicBezTo>
                    <a:pt x="976" y="1072"/>
                    <a:pt x="880" y="1114"/>
                    <a:pt x="862" y="1048"/>
                  </a:cubicBezTo>
                  <a:cubicBezTo>
                    <a:pt x="850" y="976"/>
                    <a:pt x="850" y="946"/>
                    <a:pt x="772" y="994"/>
                  </a:cubicBezTo>
                  <a:cubicBezTo>
                    <a:pt x="766" y="1000"/>
                    <a:pt x="682" y="1072"/>
                    <a:pt x="682" y="1036"/>
                  </a:cubicBezTo>
                  <a:cubicBezTo>
                    <a:pt x="682" y="1012"/>
                    <a:pt x="724" y="904"/>
                    <a:pt x="676" y="922"/>
                  </a:cubicBezTo>
                  <a:cubicBezTo>
                    <a:pt x="658" y="928"/>
                    <a:pt x="646" y="958"/>
                    <a:pt x="634" y="970"/>
                  </a:cubicBezTo>
                  <a:cubicBezTo>
                    <a:pt x="616" y="994"/>
                    <a:pt x="616" y="1012"/>
                    <a:pt x="628" y="1042"/>
                  </a:cubicBezTo>
                  <a:cubicBezTo>
                    <a:pt x="640" y="1066"/>
                    <a:pt x="652" y="1090"/>
                    <a:pt x="652" y="1120"/>
                  </a:cubicBezTo>
                  <a:cubicBezTo>
                    <a:pt x="652" y="1162"/>
                    <a:pt x="658" y="1192"/>
                    <a:pt x="646" y="1240"/>
                  </a:cubicBezTo>
                  <a:cubicBezTo>
                    <a:pt x="646" y="1258"/>
                    <a:pt x="664" y="1275"/>
                    <a:pt x="670" y="1293"/>
                  </a:cubicBezTo>
                  <a:cubicBezTo>
                    <a:pt x="682" y="1311"/>
                    <a:pt x="694" y="1305"/>
                    <a:pt x="712" y="1311"/>
                  </a:cubicBezTo>
                  <a:cubicBezTo>
                    <a:pt x="748" y="1323"/>
                    <a:pt x="730" y="1341"/>
                    <a:pt x="730" y="1365"/>
                  </a:cubicBezTo>
                  <a:cubicBezTo>
                    <a:pt x="730" y="1395"/>
                    <a:pt x="808" y="1443"/>
                    <a:pt x="832" y="1449"/>
                  </a:cubicBezTo>
                  <a:cubicBezTo>
                    <a:pt x="862" y="1455"/>
                    <a:pt x="886" y="1455"/>
                    <a:pt x="892" y="1497"/>
                  </a:cubicBezTo>
                  <a:cubicBezTo>
                    <a:pt x="898" y="1509"/>
                    <a:pt x="898" y="1545"/>
                    <a:pt x="904" y="1551"/>
                  </a:cubicBezTo>
                  <a:lnTo>
                    <a:pt x="904" y="1551"/>
                  </a:lnTo>
                  <a:cubicBezTo>
                    <a:pt x="862" y="1557"/>
                    <a:pt x="862" y="1557"/>
                    <a:pt x="862" y="1557"/>
                  </a:cubicBezTo>
                  <a:cubicBezTo>
                    <a:pt x="838" y="1569"/>
                    <a:pt x="832" y="1580"/>
                    <a:pt x="820" y="1598"/>
                  </a:cubicBezTo>
                  <a:cubicBezTo>
                    <a:pt x="808" y="1610"/>
                    <a:pt x="802" y="1622"/>
                    <a:pt x="784" y="1622"/>
                  </a:cubicBezTo>
                  <a:cubicBezTo>
                    <a:pt x="754" y="1622"/>
                    <a:pt x="760" y="1569"/>
                    <a:pt x="754" y="1551"/>
                  </a:cubicBezTo>
                  <a:cubicBezTo>
                    <a:pt x="748" y="1527"/>
                    <a:pt x="736" y="1515"/>
                    <a:pt x="712" y="1503"/>
                  </a:cubicBezTo>
                  <a:cubicBezTo>
                    <a:pt x="700" y="1497"/>
                    <a:pt x="682" y="1491"/>
                    <a:pt x="670" y="1485"/>
                  </a:cubicBezTo>
                  <a:lnTo>
                    <a:pt x="670" y="1485"/>
                  </a:lnTo>
                  <a:cubicBezTo>
                    <a:pt x="652" y="1467"/>
                    <a:pt x="652" y="1467"/>
                    <a:pt x="652" y="1467"/>
                  </a:cubicBezTo>
                  <a:cubicBezTo>
                    <a:pt x="628" y="1455"/>
                    <a:pt x="604" y="1443"/>
                    <a:pt x="586" y="1431"/>
                  </a:cubicBezTo>
                  <a:cubicBezTo>
                    <a:pt x="562" y="1413"/>
                    <a:pt x="544" y="1389"/>
                    <a:pt x="526" y="1365"/>
                  </a:cubicBezTo>
                  <a:cubicBezTo>
                    <a:pt x="496" y="1329"/>
                    <a:pt x="401" y="1275"/>
                    <a:pt x="466" y="1222"/>
                  </a:cubicBezTo>
                  <a:cubicBezTo>
                    <a:pt x="508" y="1192"/>
                    <a:pt x="472" y="1144"/>
                    <a:pt x="472" y="1096"/>
                  </a:cubicBezTo>
                  <a:cubicBezTo>
                    <a:pt x="472" y="1066"/>
                    <a:pt x="490" y="1036"/>
                    <a:pt x="490" y="1006"/>
                  </a:cubicBezTo>
                  <a:cubicBezTo>
                    <a:pt x="490" y="946"/>
                    <a:pt x="454" y="922"/>
                    <a:pt x="484" y="862"/>
                  </a:cubicBezTo>
                  <a:cubicBezTo>
                    <a:pt x="508" y="832"/>
                    <a:pt x="520" y="809"/>
                    <a:pt x="508" y="767"/>
                  </a:cubicBezTo>
                  <a:cubicBezTo>
                    <a:pt x="490" y="725"/>
                    <a:pt x="514" y="731"/>
                    <a:pt x="520" y="695"/>
                  </a:cubicBezTo>
                  <a:cubicBezTo>
                    <a:pt x="526" y="677"/>
                    <a:pt x="520" y="659"/>
                    <a:pt x="514" y="641"/>
                  </a:cubicBezTo>
                  <a:cubicBezTo>
                    <a:pt x="514" y="629"/>
                    <a:pt x="526" y="575"/>
                    <a:pt x="526" y="569"/>
                  </a:cubicBezTo>
                  <a:cubicBezTo>
                    <a:pt x="484" y="569"/>
                    <a:pt x="448" y="611"/>
                    <a:pt x="406" y="605"/>
                  </a:cubicBezTo>
                  <a:cubicBezTo>
                    <a:pt x="388" y="605"/>
                    <a:pt x="311" y="563"/>
                    <a:pt x="305" y="551"/>
                  </a:cubicBezTo>
                  <a:cubicBezTo>
                    <a:pt x="305" y="515"/>
                    <a:pt x="359" y="467"/>
                    <a:pt x="377" y="431"/>
                  </a:cubicBezTo>
                  <a:cubicBezTo>
                    <a:pt x="388" y="389"/>
                    <a:pt x="406" y="299"/>
                    <a:pt x="377" y="263"/>
                  </a:cubicBezTo>
                  <a:lnTo>
                    <a:pt x="377" y="263"/>
                  </a:lnTo>
                  <a:cubicBezTo>
                    <a:pt x="359" y="251"/>
                    <a:pt x="317" y="263"/>
                    <a:pt x="299" y="263"/>
                  </a:cubicBezTo>
                  <a:cubicBezTo>
                    <a:pt x="263" y="263"/>
                    <a:pt x="227" y="269"/>
                    <a:pt x="197" y="251"/>
                  </a:cubicBezTo>
                  <a:cubicBezTo>
                    <a:pt x="179" y="245"/>
                    <a:pt x="155" y="251"/>
                    <a:pt x="137" y="263"/>
                  </a:cubicBezTo>
                  <a:cubicBezTo>
                    <a:pt x="107" y="293"/>
                    <a:pt x="83" y="287"/>
                    <a:pt x="47" y="299"/>
                  </a:cubicBezTo>
                  <a:lnTo>
                    <a:pt x="47" y="299"/>
                  </a:lnTo>
                  <a:cubicBezTo>
                    <a:pt x="0" y="251"/>
                    <a:pt x="0" y="251"/>
                    <a:pt x="0" y="251"/>
                  </a:cubicBezTo>
                  <a:cubicBezTo>
                    <a:pt x="0" y="215"/>
                    <a:pt x="12" y="167"/>
                    <a:pt x="59" y="167"/>
                  </a:cubicBezTo>
                  <a:cubicBezTo>
                    <a:pt x="83" y="167"/>
                    <a:pt x="95" y="221"/>
                    <a:pt x="125" y="209"/>
                  </a:cubicBezTo>
                  <a:cubicBezTo>
                    <a:pt x="155" y="197"/>
                    <a:pt x="155" y="161"/>
                    <a:pt x="185" y="143"/>
                  </a:cubicBezTo>
                  <a:cubicBezTo>
                    <a:pt x="221" y="119"/>
                    <a:pt x="251" y="149"/>
                    <a:pt x="293" y="161"/>
                  </a:cubicBezTo>
                  <a:cubicBezTo>
                    <a:pt x="311" y="161"/>
                    <a:pt x="412" y="137"/>
                    <a:pt x="424" y="125"/>
                  </a:cubicBezTo>
                  <a:cubicBezTo>
                    <a:pt x="502" y="197"/>
                    <a:pt x="502" y="197"/>
                    <a:pt x="502" y="197"/>
                  </a:cubicBezTo>
                  <a:cubicBezTo>
                    <a:pt x="646" y="0"/>
                    <a:pt x="646" y="0"/>
                    <a:pt x="646" y="0"/>
                  </a:cubicBezTo>
                  <a:cubicBezTo>
                    <a:pt x="700" y="0"/>
                    <a:pt x="718" y="0"/>
                    <a:pt x="718" y="53"/>
                  </a:cubicBezTo>
                  <a:cubicBezTo>
                    <a:pt x="718" y="77"/>
                    <a:pt x="706" y="131"/>
                    <a:pt x="724" y="149"/>
                  </a:cubicBezTo>
                  <a:cubicBezTo>
                    <a:pt x="736" y="161"/>
                    <a:pt x="790" y="125"/>
                    <a:pt x="808" y="125"/>
                  </a:cubicBezTo>
                  <a:cubicBezTo>
                    <a:pt x="838" y="125"/>
                    <a:pt x="880" y="173"/>
                    <a:pt x="886" y="119"/>
                  </a:cubicBezTo>
                  <a:cubicBezTo>
                    <a:pt x="886" y="107"/>
                    <a:pt x="886" y="84"/>
                    <a:pt x="886" y="65"/>
                  </a:cubicBezTo>
                  <a:cubicBezTo>
                    <a:pt x="880" y="47"/>
                    <a:pt x="892" y="36"/>
                    <a:pt x="892" y="18"/>
                  </a:cubicBezTo>
                  <a:cubicBezTo>
                    <a:pt x="910" y="12"/>
                    <a:pt x="976" y="42"/>
                    <a:pt x="994" y="47"/>
                  </a:cubicBezTo>
                  <a:cubicBezTo>
                    <a:pt x="1018" y="53"/>
                    <a:pt x="1066" y="60"/>
                    <a:pt x="1084" y="71"/>
                  </a:cubicBezTo>
                  <a:cubicBezTo>
                    <a:pt x="1084" y="101"/>
                    <a:pt x="1060" y="137"/>
                    <a:pt x="1060" y="167"/>
                  </a:cubicBezTo>
                  <a:cubicBezTo>
                    <a:pt x="1054" y="185"/>
                    <a:pt x="1054" y="185"/>
                    <a:pt x="1054" y="185"/>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 name="Freeform 123"/>
            <p:cNvSpPr>
              <a:spLocks noChangeArrowheads="1"/>
            </p:cNvSpPr>
            <p:nvPr/>
          </p:nvSpPr>
          <p:spPr bwMode="auto">
            <a:xfrm>
              <a:off x="6075829" y="6893653"/>
              <a:ext cx="1077126" cy="799665"/>
            </a:xfrm>
            <a:custGeom>
              <a:avLst/>
              <a:gdLst>
                <a:gd name="T0" fmla="*/ 832 w 2019"/>
                <a:gd name="T1" fmla="*/ 54 h 1498"/>
                <a:gd name="T2" fmla="*/ 982 w 2019"/>
                <a:gd name="T3" fmla="*/ 6 h 1498"/>
                <a:gd name="T4" fmla="*/ 1162 w 2019"/>
                <a:gd name="T5" fmla="*/ 18 h 1498"/>
                <a:gd name="T6" fmla="*/ 1162 w 2019"/>
                <a:gd name="T7" fmla="*/ 186 h 1498"/>
                <a:gd name="T8" fmla="*/ 1191 w 2019"/>
                <a:gd name="T9" fmla="*/ 360 h 1498"/>
                <a:gd name="T10" fmla="*/ 1299 w 2019"/>
                <a:gd name="T11" fmla="*/ 396 h 1498"/>
                <a:gd name="T12" fmla="*/ 1293 w 2019"/>
                <a:gd name="T13" fmla="*/ 522 h 1498"/>
                <a:gd name="T14" fmla="*/ 1275 w 2019"/>
                <a:gd name="T15" fmla="*/ 761 h 1498"/>
                <a:gd name="T16" fmla="*/ 1251 w 2019"/>
                <a:gd name="T17" fmla="*/ 977 h 1498"/>
                <a:gd name="T18" fmla="*/ 1371 w 2019"/>
                <a:gd name="T19" fmla="*/ 1186 h 1498"/>
                <a:gd name="T20" fmla="*/ 1455 w 2019"/>
                <a:gd name="T21" fmla="*/ 1240 h 1498"/>
                <a:gd name="T22" fmla="*/ 1389 w 2019"/>
                <a:gd name="T23" fmla="*/ 1264 h 1498"/>
                <a:gd name="T24" fmla="*/ 988 w 2019"/>
                <a:gd name="T25" fmla="*/ 1395 h 1498"/>
                <a:gd name="T26" fmla="*/ 826 w 2019"/>
                <a:gd name="T27" fmla="*/ 1395 h 1498"/>
                <a:gd name="T28" fmla="*/ 527 w 2019"/>
                <a:gd name="T29" fmla="*/ 1395 h 1498"/>
                <a:gd name="T30" fmla="*/ 317 w 2019"/>
                <a:gd name="T31" fmla="*/ 1312 h 1498"/>
                <a:gd name="T32" fmla="*/ 60 w 2019"/>
                <a:gd name="T33" fmla="*/ 1222 h 1498"/>
                <a:gd name="T34" fmla="*/ 96 w 2019"/>
                <a:gd name="T35" fmla="*/ 1138 h 1498"/>
                <a:gd name="T36" fmla="*/ 78 w 2019"/>
                <a:gd name="T37" fmla="*/ 833 h 1498"/>
                <a:gd name="T38" fmla="*/ 126 w 2019"/>
                <a:gd name="T39" fmla="*/ 593 h 1498"/>
                <a:gd name="T40" fmla="*/ 234 w 2019"/>
                <a:gd name="T41" fmla="*/ 450 h 1498"/>
                <a:gd name="T42" fmla="*/ 312 w 2019"/>
                <a:gd name="T43" fmla="*/ 551 h 1498"/>
                <a:gd name="T44" fmla="*/ 551 w 2019"/>
                <a:gd name="T45" fmla="*/ 252 h 1498"/>
                <a:gd name="T46" fmla="*/ 695 w 2019"/>
                <a:gd name="T47" fmla="*/ 90 h 1498"/>
                <a:gd name="T48" fmla="*/ 832 w 2019"/>
                <a:gd name="T49" fmla="*/ 54 h 1498"/>
                <a:gd name="T50" fmla="*/ 1689 w 2019"/>
                <a:gd name="T51" fmla="*/ 1306 h 1498"/>
                <a:gd name="T52" fmla="*/ 1779 w 2019"/>
                <a:gd name="T53" fmla="*/ 1365 h 1498"/>
                <a:gd name="T54" fmla="*/ 1959 w 2019"/>
                <a:gd name="T55" fmla="*/ 1306 h 1498"/>
                <a:gd name="T56" fmla="*/ 1911 w 2019"/>
                <a:gd name="T57" fmla="*/ 1174 h 1498"/>
                <a:gd name="T58" fmla="*/ 1917 w 2019"/>
                <a:gd name="T59" fmla="*/ 1138 h 1498"/>
                <a:gd name="T60" fmla="*/ 1911 w 2019"/>
                <a:gd name="T61" fmla="*/ 1084 h 1498"/>
                <a:gd name="T62" fmla="*/ 1929 w 2019"/>
                <a:gd name="T63" fmla="*/ 977 h 1498"/>
                <a:gd name="T64" fmla="*/ 2006 w 2019"/>
                <a:gd name="T65" fmla="*/ 851 h 1498"/>
                <a:gd name="T66" fmla="*/ 1959 w 2019"/>
                <a:gd name="T67" fmla="*/ 815 h 1498"/>
                <a:gd name="T68" fmla="*/ 1845 w 2019"/>
                <a:gd name="T69" fmla="*/ 803 h 1498"/>
                <a:gd name="T70" fmla="*/ 1803 w 2019"/>
                <a:gd name="T71" fmla="*/ 815 h 1498"/>
                <a:gd name="T72" fmla="*/ 1557 w 2019"/>
                <a:gd name="T73" fmla="*/ 749 h 1498"/>
                <a:gd name="T74" fmla="*/ 1461 w 2019"/>
                <a:gd name="T75" fmla="*/ 677 h 1498"/>
                <a:gd name="T76" fmla="*/ 1413 w 2019"/>
                <a:gd name="T77" fmla="*/ 797 h 1498"/>
                <a:gd name="T78" fmla="*/ 1431 w 2019"/>
                <a:gd name="T79" fmla="*/ 995 h 1498"/>
                <a:gd name="T80" fmla="*/ 1497 w 2019"/>
                <a:gd name="T81" fmla="*/ 1066 h 1498"/>
                <a:gd name="T82" fmla="*/ 1617 w 2019"/>
                <a:gd name="T83" fmla="*/ 1204 h 1498"/>
                <a:gd name="T84" fmla="*/ 1689 w 2019"/>
                <a:gd name="T85" fmla="*/ 1306 h 14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19" h="1498">
                  <a:moveTo>
                    <a:pt x="832" y="54"/>
                  </a:moveTo>
                  <a:lnTo>
                    <a:pt x="832" y="54"/>
                  </a:lnTo>
                  <a:cubicBezTo>
                    <a:pt x="868" y="42"/>
                    <a:pt x="892" y="48"/>
                    <a:pt x="922" y="18"/>
                  </a:cubicBezTo>
                  <a:cubicBezTo>
                    <a:pt x="940" y="6"/>
                    <a:pt x="964" y="0"/>
                    <a:pt x="982" y="6"/>
                  </a:cubicBezTo>
                  <a:cubicBezTo>
                    <a:pt x="1012" y="24"/>
                    <a:pt x="1048" y="18"/>
                    <a:pt x="1084" y="18"/>
                  </a:cubicBezTo>
                  <a:cubicBezTo>
                    <a:pt x="1102" y="18"/>
                    <a:pt x="1144" y="6"/>
                    <a:pt x="1162" y="18"/>
                  </a:cubicBezTo>
                  <a:lnTo>
                    <a:pt x="1162" y="18"/>
                  </a:lnTo>
                  <a:cubicBezTo>
                    <a:pt x="1191" y="54"/>
                    <a:pt x="1173" y="144"/>
                    <a:pt x="1162" y="186"/>
                  </a:cubicBezTo>
                  <a:cubicBezTo>
                    <a:pt x="1144" y="222"/>
                    <a:pt x="1090" y="270"/>
                    <a:pt x="1090" y="306"/>
                  </a:cubicBezTo>
                  <a:cubicBezTo>
                    <a:pt x="1096" y="318"/>
                    <a:pt x="1173" y="360"/>
                    <a:pt x="1191" y="360"/>
                  </a:cubicBezTo>
                  <a:cubicBezTo>
                    <a:pt x="1233" y="366"/>
                    <a:pt x="1269" y="324"/>
                    <a:pt x="1311" y="324"/>
                  </a:cubicBezTo>
                  <a:cubicBezTo>
                    <a:pt x="1311" y="330"/>
                    <a:pt x="1299" y="384"/>
                    <a:pt x="1299" y="396"/>
                  </a:cubicBezTo>
                  <a:cubicBezTo>
                    <a:pt x="1305" y="414"/>
                    <a:pt x="1311" y="432"/>
                    <a:pt x="1305" y="450"/>
                  </a:cubicBezTo>
                  <a:cubicBezTo>
                    <a:pt x="1299" y="486"/>
                    <a:pt x="1275" y="480"/>
                    <a:pt x="1293" y="522"/>
                  </a:cubicBezTo>
                  <a:cubicBezTo>
                    <a:pt x="1305" y="564"/>
                    <a:pt x="1293" y="587"/>
                    <a:pt x="1269" y="617"/>
                  </a:cubicBezTo>
                  <a:cubicBezTo>
                    <a:pt x="1239" y="677"/>
                    <a:pt x="1275" y="701"/>
                    <a:pt x="1275" y="761"/>
                  </a:cubicBezTo>
                  <a:cubicBezTo>
                    <a:pt x="1275" y="791"/>
                    <a:pt x="1257" y="821"/>
                    <a:pt x="1257" y="851"/>
                  </a:cubicBezTo>
                  <a:cubicBezTo>
                    <a:pt x="1257" y="899"/>
                    <a:pt x="1293" y="947"/>
                    <a:pt x="1251" y="977"/>
                  </a:cubicBezTo>
                  <a:cubicBezTo>
                    <a:pt x="1186" y="1030"/>
                    <a:pt x="1281" y="1084"/>
                    <a:pt x="1311" y="1120"/>
                  </a:cubicBezTo>
                  <a:cubicBezTo>
                    <a:pt x="1329" y="1144"/>
                    <a:pt x="1347" y="1168"/>
                    <a:pt x="1371" y="1186"/>
                  </a:cubicBezTo>
                  <a:cubicBezTo>
                    <a:pt x="1389" y="1198"/>
                    <a:pt x="1413" y="1210"/>
                    <a:pt x="1437" y="1222"/>
                  </a:cubicBezTo>
                  <a:cubicBezTo>
                    <a:pt x="1455" y="1240"/>
                    <a:pt x="1455" y="1240"/>
                    <a:pt x="1455" y="1240"/>
                  </a:cubicBezTo>
                  <a:lnTo>
                    <a:pt x="1455" y="1240"/>
                  </a:lnTo>
                  <a:cubicBezTo>
                    <a:pt x="1389" y="1264"/>
                    <a:pt x="1389" y="1264"/>
                    <a:pt x="1389" y="1264"/>
                  </a:cubicBezTo>
                  <a:cubicBezTo>
                    <a:pt x="1317" y="1270"/>
                    <a:pt x="1239" y="1288"/>
                    <a:pt x="1179" y="1341"/>
                  </a:cubicBezTo>
                  <a:cubicBezTo>
                    <a:pt x="1120" y="1395"/>
                    <a:pt x="1054" y="1497"/>
                    <a:pt x="988" y="1395"/>
                  </a:cubicBezTo>
                  <a:cubicBezTo>
                    <a:pt x="976" y="1377"/>
                    <a:pt x="880" y="1330"/>
                    <a:pt x="868" y="1348"/>
                  </a:cubicBezTo>
                  <a:cubicBezTo>
                    <a:pt x="850" y="1365"/>
                    <a:pt x="862" y="1407"/>
                    <a:pt x="826" y="1395"/>
                  </a:cubicBezTo>
                  <a:cubicBezTo>
                    <a:pt x="791" y="1383"/>
                    <a:pt x="761" y="1353"/>
                    <a:pt x="725" y="1335"/>
                  </a:cubicBezTo>
                  <a:cubicBezTo>
                    <a:pt x="635" y="1335"/>
                    <a:pt x="605" y="1365"/>
                    <a:pt x="527" y="1395"/>
                  </a:cubicBezTo>
                  <a:cubicBezTo>
                    <a:pt x="461" y="1425"/>
                    <a:pt x="443" y="1437"/>
                    <a:pt x="407" y="1365"/>
                  </a:cubicBezTo>
                  <a:cubicBezTo>
                    <a:pt x="389" y="1330"/>
                    <a:pt x="354" y="1317"/>
                    <a:pt x="317" y="1312"/>
                  </a:cubicBezTo>
                  <a:cubicBezTo>
                    <a:pt x="264" y="1306"/>
                    <a:pt x="240" y="1288"/>
                    <a:pt x="222" y="1234"/>
                  </a:cubicBezTo>
                  <a:cubicBezTo>
                    <a:pt x="222" y="1222"/>
                    <a:pt x="96" y="1240"/>
                    <a:pt x="60" y="1222"/>
                  </a:cubicBezTo>
                  <a:lnTo>
                    <a:pt x="60" y="1222"/>
                  </a:lnTo>
                  <a:cubicBezTo>
                    <a:pt x="78" y="1198"/>
                    <a:pt x="66" y="1162"/>
                    <a:pt x="96" y="1138"/>
                  </a:cubicBezTo>
                  <a:cubicBezTo>
                    <a:pt x="150" y="1096"/>
                    <a:pt x="0" y="953"/>
                    <a:pt x="30" y="887"/>
                  </a:cubicBezTo>
                  <a:cubicBezTo>
                    <a:pt x="36" y="851"/>
                    <a:pt x="72" y="857"/>
                    <a:pt x="78" y="833"/>
                  </a:cubicBezTo>
                  <a:cubicBezTo>
                    <a:pt x="90" y="791"/>
                    <a:pt x="126" y="779"/>
                    <a:pt x="138" y="731"/>
                  </a:cubicBezTo>
                  <a:cubicBezTo>
                    <a:pt x="144" y="683"/>
                    <a:pt x="120" y="635"/>
                    <a:pt x="126" y="593"/>
                  </a:cubicBezTo>
                  <a:cubicBezTo>
                    <a:pt x="144" y="564"/>
                    <a:pt x="114" y="534"/>
                    <a:pt x="162" y="534"/>
                  </a:cubicBezTo>
                  <a:cubicBezTo>
                    <a:pt x="216" y="534"/>
                    <a:pt x="192" y="450"/>
                    <a:pt x="234" y="450"/>
                  </a:cubicBezTo>
                  <a:cubicBezTo>
                    <a:pt x="270" y="450"/>
                    <a:pt x="317" y="456"/>
                    <a:pt x="300" y="504"/>
                  </a:cubicBezTo>
                  <a:cubicBezTo>
                    <a:pt x="293" y="516"/>
                    <a:pt x="288" y="582"/>
                    <a:pt x="312" y="551"/>
                  </a:cubicBezTo>
                  <a:cubicBezTo>
                    <a:pt x="365" y="504"/>
                    <a:pt x="377" y="408"/>
                    <a:pt x="443" y="354"/>
                  </a:cubicBezTo>
                  <a:cubicBezTo>
                    <a:pt x="461" y="342"/>
                    <a:pt x="569" y="276"/>
                    <a:pt x="551" y="252"/>
                  </a:cubicBezTo>
                  <a:cubicBezTo>
                    <a:pt x="461" y="126"/>
                    <a:pt x="527" y="156"/>
                    <a:pt x="605" y="78"/>
                  </a:cubicBezTo>
                  <a:cubicBezTo>
                    <a:pt x="659" y="30"/>
                    <a:pt x="653" y="78"/>
                    <a:pt x="695" y="90"/>
                  </a:cubicBezTo>
                  <a:cubicBezTo>
                    <a:pt x="719" y="102"/>
                    <a:pt x="785" y="84"/>
                    <a:pt x="809" y="78"/>
                  </a:cubicBezTo>
                  <a:cubicBezTo>
                    <a:pt x="832" y="54"/>
                    <a:pt x="832" y="54"/>
                    <a:pt x="832" y="54"/>
                  </a:cubicBezTo>
                  <a:close/>
                  <a:moveTo>
                    <a:pt x="1689" y="1306"/>
                  </a:moveTo>
                  <a:lnTo>
                    <a:pt x="1689" y="1306"/>
                  </a:lnTo>
                  <a:cubicBezTo>
                    <a:pt x="1779" y="1365"/>
                    <a:pt x="1779" y="1365"/>
                    <a:pt x="1779" y="1365"/>
                  </a:cubicBezTo>
                  <a:lnTo>
                    <a:pt x="1779" y="1365"/>
                  </a:lnTo>
                  <a:cubicBezTo>
                    <a:pt x="1809" y="1372"/>
                    <a:pt x="1809" y="1348"/>
                    <a:pt x="1839" y="1348"/>
                  </a:cubicBezTo>
                  <a:cubicBezTo>
                    <a:pt x="1875" y="1348"/>
                    <a:pt x="1941" y="1353"/>
                    <a:pt x="1959" y="1306"/>
                  </a:cubicBezTo>
                  <a:cubicBezTo>
                    <a:pt x="1970" y="1282"/>
                    <a:pt x="1911" y="1252"/>
                    <a:pt x="1911" y="1216"/>
                  </a:cubicBezTo>
                  <a:cubicBezTo>
                    <a:pt x="1911" y="1210"/>
                    <a:pt x="1941" y="1156"/>
                    <a:pt x="1911" y="1174"/>
                  </a:cubicBezTo>
                  <a:cubicBezTo>
                    <a:pt x="1899" y="1180"/>
                    <a:pt x="1875" y="1180"/>
                    <a:pt x="1863" y="1168"/>
                  </a:cubicBezTo>
                  <a:cubicBezTo>
                    <a:pt x="1833" y="1144"/>
                    <a:pt x="1899" y="1144"/>
                    <a:pt x="1917" y="1138"/>
                  </a:cubicBezTo>
                  <a:cubicBezTo>
                    <a:pt x="1929" y="1126"/>
                    <a:pt x="1929" y="1114"/>
                    <a:pt x="1922" y="1102"/>
                  </a:cubicBezTo>
                  <a:cubicBezTo>
                    <a:pt x="1922" y="1096"/>
                    <a:pt x="1911" y="1090"/>
                    <a:pt x="1911" y="1084"/>
                  </a:cubicBezTo>
                  <a:cubicBezTo>
                    <a:pt x="1905" y="1072"/>
                    <a:pt x="1911" y="1060"/>
                    <a:pt x="1911" y="1048"/>
                  </a:cubicBezTo>
                  <a:cubicBezTo>
                    <a:pt x="1922" y="1024"/>
                    <a:pt x="1922" y="1001"/>
                    <a:pt x="1929" y="977"/>
                  </a:cubicBezTo>
                  <a:cubicBezTo>
                    <a:pt x="1941" y="923"/>
                    <a:pt x="1977" y="941"/>
                    <a:pt x="2001" y="911"/>
                  </a:cubicBezTo>
                  <a:cubicBezTo>
                    <a:pt x="2018" y="887"/>
                    <a:pt x="2018" y="875"/>
                    <a:pt x="2006" y="851"/>
                  </a:cubicBezTo>
                  <a:cubicBezTo>
                    <a:pt x="2001" y="839"/>
                    <a:pt x="2001" y="821"/>
                    <a:pt x="1994" y="815"/>
                  </a:cubicBezTo>
                  <a:cubicBezTo>
                    <a:pt x="1982" y="809"/>
                    <a:pt x="1964" y="821"/>
                    <a:pt x="1959" y="815"/>
                  </a:cubicBezTo>
                  <a:cubicBezTo>
                    <a:pt x="1935" y="809"/>
                    <a:pt x="1941" y="791"/>
                    <a:pt x="1917" y="797"/>
                  </a:cubicBezTo>
                  <a:cubicBezTo>
                    <a:pt x="1893" y="797"/>
                    <a:pt x="1863" y="815"/>
                    <a:pt x="1845" y="803"/>
                  </a:cubicBezTo>
                  <a:lnTo>
                    <a:pt x="1845" y="803"/>
                  </a:lnTo>
                  <a:cubicBezTo>
                    <a:pt x="1803" y="815"/>
                    <a:pt x="1803" y="815"/>
                    <a:pt x="1803" y="815"/>
                  </a:cubicBezTo>
                  <a:cubicBezTo>
                    <a:pt x="1761" y="827"/>
                    <a:pt x="1665" y="869"/>
                    <a:pt x="1647" y="803"/>
                  </a:cubicBezTo>
                  <a:cubicBezTo>
                    <a:pt x="1635" y="731"/>
                    <a:pt x="1635" y="701"/>
                    <a:pt x="1557" y="749"/>
                  </a:cubicBezTo>
                  <a:cubicBezTo>
                    <a:pt x="1551" y="755"/>
                    <a:pt x="1467" y="827"/>
                    <a:pt x="1467" y="791"/>
                  </a:cubicBezTo>
                  <a:cubicBezTo>
                    <a:pt x="1467" y="767"/>
                    <a:pt x="1509" y="659"/>
                    <a:pt x="1461" y="677"/>
                  </a:cubicBezTo>
                  <a:cubicBezTo>
                    <a:pt x="1443" y="683"/>
                    <a:pt x="1431" y="713"/>
                    <a:pt x="1419" y="725"/>
                  </a:cubicBezTo>
                  <a:cubicBezTo>
                    <a:pt x="1401" y="749"/>
                    <a:pt x="1401" y="767"/>
                    <a:pt x="1413" y="797"/>
                  </a:cubicBezTo>
                  <a:cubicBezTo>
                    <a:pt x="1425" y="821"/>
                    <a:pt x="1437" y="845"/>
                    <a:pt x="1437" y="875"/>
                  </a:cubicBezTo>
                  <a:cubicBezTo>
                    <a:pt x="1437" y="917"/>
                    <a:pt x="1443" y="947"/>
                    <a:pt x="1431" y="995"/>
                  </a:cubicBezTo>
                  <a:cubicBezTo>
                    <a:pt x="1431" y="1013"/>
                    <a:pt x="1449" y="1030"/>
                    <a:pt x="1455" y="1048"/>
                  </a:cubicBezTo>
                  <a:cubicBezTo>
                    <a:pt x="1467" y="1066"/>
                    <a:pt x="1479" y="1060"/>
                    <a:pt x="1497" y="1066"/>
                  </a:cubicBezTo>
                  <a:cubicBezTo>
                    <a:pt x="1533" y="1078"/>
                    <a:pt x="1515" y="1096"/>
                    <a:pt x="1515" y="1120"/>
                  </a:cubicBezTo>
                  <a:cubicBezTo>
                    <a:pt x="1515" y="1150"/>
                    <a:pt x="1593" y="1198"/>
                    <a:pt x="1617" y="1204"/>
                  </a:cubicBezTo>
                  <a:cubicBezTo>
                    <a:pt x="1647" y="1210"/>
                    <a:pt x="1671" y="1210"/>
                    <a:pt x="1677" y="1252"/>
                  </a:cubicBezTo>
                  <a:cubicBezTo>
                    <a:pt x="1683" y="1264"/>
                    <a:pt x="1683" y="1300"/>
                    <a:pt x="1689" y="1306"/>
                  </a:cubicBezTo>
                  <a:close/>
                </a:path>
              </a:pathLst>
            </a:custGeom>
            <a:grpFill/>
            <a:ln w="19050" cap="flat" cmpd="sng">
              <a:solidFill>
                <a:schemeClr val="bg1"/>
              </a:solidFill>
              <a:bevel/>
              <a:headEnd/>
              <a:tailEnd/>
            </a:ln>
            <a:effectLst/>
          </p:spPr>
          <p:txBody>
            <a:bodyPr wrap="none" anchor="ctr"/>
            <a:lstStyle/>
            <a:p>
              <a:endParaRPr lang="en-US"/>
            </a:p>
          </p:txBody>
        </p:sp>
        <p:sp>
          <p:nvSpPr>
            <p:cNvPr id="57" name="Freeform 124"/>
            <p:cNvSpPr>
              <a:spLocks noChangeArrowheads="1"/>
            </p:cNvSpPr>
            <p:nvPr/>
          </p:nvSpPr>
          <p:spPr bwMode="auto">
            <a:xfrm>
              <a:off x="6891904" y="5995206"/>
              <a:ext cx="705541" cy="573877"/>
            </a:xfrm>
            <a:custGeom>
              <a:avLst/>
              <a:gdLst>
                <a:gd name="T0" fmla="*/ 276 w 1325"/>
                <a:gd name="T1" fmla="*/ 845 h 1074"/>
                <a:gd name="T2" fmla="*/ 276 w 1325"/>
                <a:gd name="T3" fmla="*/ 845 h 1074"/>
                <a:gd name="T4" fmla="*/ 378 w 1325"/>
                <a:gd name="T5" fmla="*/ 773 h 1074"/>
                <a:gd name="T6" fmla="*/ 431 w 1325"/>
                <a:gd name="T7" fmla="*/ 845 h 1074"/>
                <a:gd name="T8" fmla="*/ 431 w 1325"/>
                <a:gd name="T9" fmla="*/ 929 h 1074"/>
                <a:gd name="T10" fmla="*/ 431 w 1325"/>
                <a:gd name="T11" fmla="*/ 929 h 1074"/>
                <a:gd name="T12" fmla="*/ 563 w 1325"/>
                <a:gd name="T13" fmla="*/ 995 h 1074"/>
                <a:gd name="T14" fmla="*/ 725 w 1325"/>
                <a:gd name="T15" fmla="*/ 959 h 1074"/>
                <a:gd name="T16" fmla="*/ 737 w 1325"/>
                <a:gd name="T17" fmla="*/ 1049 h 1074"/>
                <a:gd name="T18" fmla="*/ 911 w 1325"/>
                <a:gd name="T19" fmla="*/ 977 h 1074"/>
                <a:gd name="T20" fmla="*/ 989 w 1325"/>
                <a:gd name="T21" fmla="*/ 953 h 1074"/>
                <a:gd name="T22" fmla="*/ 1097 w 1325"/>
                <a:gd name="T23" fmla="*/ 953 h 1074"/>
                <a:gd name="T24" fmla="*/ 1217 w 1325"/>
                <a:gd name="T25" fmla="*/ 791 h 1074"/>
                <a:gd name="T26" fmla="*/ 1283 w 1325"/>
                <a:gd name="T27" fmla="*/ 642 h 1074"/>
                <a:gd name="T28" fmla="*/ 1306 w 1325"/>
                <a:gd name="T29" fmla="*/ 624 h 1074"/>
                <a:gd name="T30" fmla="*/ 1318 w 1325"/>
                <a:gd name="T31" fmla="*/ 612 h 1074"/>
                <a:gd name="T32" fmla="*/ 1318 w 1325"/>
                <a:gd name="T33" fmla="*/ 564 h 1074"/>
                <a:gd name="T34" fmla="*/ 1306 w 1325"/>
                <a:gd name="T35" fmla="*/ 534 h 1074"/>
                <a:gd name="T36" fmla="*/ 1306 w 1325"/>
                <a:gd name="T37" fmla="*/ 534 h 1074"/>
                <a:gd name="T38" fmla="*/ 1169 w 1325"/>
                <a:gd name="T39" fmla="*/ 534 h 1074"/>
                <a:gd name="T40" fmla="*/ 1115 w 1325"/>
                <a:gd name="T41" fmla="*/ 480 h 1074"/>
                <a:gd name="T42" fmla="*/ 1025 w 1325"/>
                <a:gd name="T43" fmla="*/ 480 h 1074"/>
                <a:gd name="T44" fmla="*/ 989 w 1325"/>
                <a:gd name="T45" fmla="*/ 366 h 1074"/>
                <a:gd name="T46" fmla="*/ 905 w 1325"/>
                <a:gd name="T47" fmla="*/ 282 h 1074"/>
                <a:gd name="T48" fmla="*/ 809 w 1325"/>
                <a:gd name="T49" fmla="*/ 192 h 1074"/>
                <a:gd name="T50" fmla="*/ 461 w 1325"/>
                <a:gd name="T51" fmla="*/ 240 h 1074"/>
                <a:gd name="T52" fmla="*/ 258 w 1325"/>
                <a:gd name="T53" fmla="*/ 174 h 1074"/>
                <a:gd name="T54" fmla="*/ 126 w 1325"/>
                <a:gd name="T55" fmla="*/ 144 h 1074"/>
                <a:gd name="T56" fmla="*/ 102 w 1325"/>
                <a:gd name="T57" fmla="*/ 90 h 1074"/>
                <a:gd name="T58" fmla="*/ 96 w 1325"/>
                <a:gd name="T59" fmla="*/ 24 h 1074"/>
                <a:gd name="T60" fmla="*/ 78 w 1325"/>
                <a:gd name="T61" fmla="*/ 0 h 1074"/>
                <a:gd name="T62" fmla="*/ 78 w 1325"/>
                <a:gd name="T63" fmla="*/ 0 h 1074"/>
                <a:gd name="T64" fmla="*/ 42 w 1325"/>
                <a:gd name="T65" fmla="*/ 60 h 1074"/>
                <a:gd name="T66" fmla="*/ 18 w 1325"/>
                <a:gd name="T67" fmla="*/ 108 h 1074"/>
                <a:gd name="T68" fmla="*/ 24 w 1325"/>
                <a:gd name="T69" fmla="*/ 216 h 1074"/>
                <a:gd name="T70" fmla="*/ 24 w 1325"/>
                <a:gd name="T71" fmla="*/ 384 h 1074"/>
                <a:gd name="T72" fmla="*/ 84 w 1325"/>
                <a:gd name="T73" fmla="*/ 474 h 1074"/>
                <a:gd name="T74" fmla="*/ 48 w 1325"/>
                <a:gd name="T75" fmla="*/ 690 h 1074"/>
                <a:gd name="T76" fmla="*/ 48 w 1325"/>
                <a:gd name="T77" fmla="*/ 690 h 1074"/>
                <a:gd name="T78" fmla="*/ 90 w 1325"/>
                <a:gd name="T79" fmla="*/ 755 h 1074"/>
                <a:gd name="T80" fmla="*/ 228 w 1325"/>
                <a:gd name="T81" fmla="*/ 732 h 1074"/>
                <a:gd name="T82" fmla="*/ 264 w 1325"/>
                <a:gd name="T83" fmla="*/ 821 h 1074"/>
                <a:gd name="T84" fmla="*/ 276 w 1325"/>
                <a:gd name="T85" fmla="*/ 845 h 10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325" h="1074">
                  <a:moveTo>
                    <a:pt x="276" y="845"/>
                  </a:moveTo>
                  <a:lnTo>
                    <a:pt x="276" y="845"/>
                  </a:lnTo>
                  <a:cubicBezTo>
                    <a:pt x="378" y="773"/>
                    <a:pt x="378" y="773"/>
                    <a:pt x="378" y="773"/>
                  </a:cubicBezTo>
                  <a:cubicBezTo>
                    <a:pt x="431" y="845"/>
                    <a:pt x="431" y="845"/>
                    <a:pt x="431" y="845"/>
                  </a:cubicBezTo>
                  <a:cubicBezTo>
                    <a:pt x="431" y="929"/>
                    <a:pt x="431" y="929"/>
                    <a:pt x="431" y="929"/>
                  </a:cubicBezTo>
                  <a:lnTo>
                    <a:pt x="431" y="929"/>
                  </a:lnTo>
                  <a:cubicBezTo>
                    <a:pt x="563" y="995"/>
                    <a:pt x="563" y="995"/>
                    <a:pt x="563" y="995"/>
                  </a:cubicBezTo>
                  <a:cubicBezTo>
                    <a:pt x="611" y="983"/>
                    <a:pt x="671" y="959"/>
                    <a:pt x="725" y="959"/>
                  </a:cubicBezTo>
                  <a:cubicBezTo>
                    <a:pt x="737" y="977"/>
                    <a:pt x="731" y="1025"/>
                    <a:pt x="737" y="1049"/>
                  </a:cubicBezTo>
                  <a:cubicBezTo>
                    <a:pt x="797" y="1073"/>
                    <a:pt x="863" y="1001"/>
                    <a:pt x="911" y="977"/>
                  </a:cubicBezTo>
                  <a:cubicBezTo>
                    <a:pt x="941" y="959"/>
                    <a:pt x="953" y="947"/>
                    <a:pt x="989" y="953"/>
                  </a:cubicBezTo>
                  <a:cubicBezTo>
                    <a:pt x="1031" y="965"/>
                    <a:pt x="1049" y="995"/>
                    <a:pt x="1097" y="953"/>
                  </a:cubicBezTo>
                  <a:cubicBezTo>
                    <a:pt x="1139" y="905"/>
                    <a:pt x="1163" y="827"/>
                    <a:pt x="1217" y="791"/>
                  </a:cubicBezTo>
                  <a:cubicBezTo>
                    <a:pt x="1288" y="737"/>
                    <a:pt x="1235" y="708"/>
                    <a:pt x="1283" y="642"/>
                  </a:cubicBezTo>
                  <a:cubicBezTo>
                    <a:pt x="1294" y="630"/>
                    <a:pt x="1300" y="624"/>
                    <a:pt x="1306" y="624"/>
                  </a:cubicBezTo>
                  <a:cubicBezTo>
                    <a:pt x="1312" y="618"/>
                    <a:pt x="1318" y="618"/>
                    <a:pt x="1318" y="612"/>
                  </a:cubicBezTo>
                  <a:cubicBezTo>
                    <a:pt x="1324" y="606"/>
                    <a:pt x="1318" y="576"/>
                    <a:pt x="1318" y="564"/>
                  </a:cubicBezTo>
                  <a:cubicBezTo>
                    <a:pt x="1306" y="534"/>
                    <a:pt x="1306" y="534"/>
                    <a:pt x="1306" y="534"/>
                  </a:cubicBezTo>
                  <a:lnTo>
                    <a:pt x="1306" y="534"/>
                  </a:lnTo>
                  <a:cubicBezTo>
                    <a:pt x="1276" y="552"/>
                    <a:pt x="1204" y="552"/>
                    <a:pt x="1169" y="534"/>
                  </a:cubicBezTo>
                  <a:cubicBezTo>
                    <a:pt x="1133" y="516"/>
                    <a:pt x="1193" y="480"/>
                    <a:pt x="1115" y="480"/>
                  </a:cubicBezTo>
                  <a:cubicBezTo>
                    <a:pt x="1091" y="480"/>
                    <a:pt x="1043" y="486"/>
                    <a:pt x="1025" y="480"/>
                  </a:cubicBezTo>
                  <a:cubicBezTo>
                    <a:pt x="1007" y="474"/>
                    <a:pt x="983" y="384"/>
                    <a:pt x="989" y="366"/>
                  </a:cubicBezTo>
                  <a:cubicBezTo>
                    <a:pt x="989" y="312"/>
                    <a:pt x="965" y="264"/>
                    <a:pt x="905" y="282"/>
                  </a:cubicBezTo>
                  <a:cubicBezTo>
                    <a:pt x="851" y="300"/>
                    <a:pt x="845" y="210"/>
                    <a:pt x="809" y="192"/>
                  </a:cubicBezTo>
                  <a:cubicBezTo>
                    <a:pt x="677" y="114"/>
                    <a:pt x="581" y="198"/>
                    <a:pt x="461" y="240"/>
                  </a:cubicBezTo>
                  <a:cubicBezTo>
                    <a:pt x="360" y="282"/>
                    <a:pt x="336" y="222"/>
                    <a:pt x="258" y="174"/>
                  </a:cubicBezTo>
                  <a:cubicBezTo>
                    <a:pt x="216" y="144"/>
                    <a:pt x="174" y="150"/>
                    <a:pt x="126" y="144"/>
                  </a:cubicBezTo>
                  <a:cubicBezTo>
                    <a:pt x="102" y="150"/>
                    <a:pt x="102" y="102"/>
                    <a:pt x="102" y="90"/>
                  </a:cubicBezTo>
                  <a:cubicBezTo>
                    <a:pt x="102" y="66"/>
                    <a:pt x="96" y="48"/>
                    <a:pt x="96" y="24"/>
                  </a:cubicBezTo>
                  <a:cubicBezTo>
                    <a:pt x="90" y="18"/>
                    <a:pt x="78" y="6"/>
                    <a:pt x="78" y="0"/>
                  </a:cubicBezTo>
                  <a:lnTo>
                    <a:pt x="78" y="0"/>
                  </a:lnTo>
                  <a:cubicBezTo>
                    <a:pt x="60" y="12"/>
                    <a:pt x="54" y="42"/>
                    <a:pt x="42" y="60"/>
                  </a:cubicBezTo>
                  <a:cubicBezTo>
                    <a:pt x="30" y="72"/>
                    <a:pt x="30" y="90"/>
                    <a:pt x="18" y="108"/>
                  </a:cubicBezTo>
                  <a:cubicBezTo>
                    <a:pt x="0" y="144"/>
                    <a:pt x="24" y="180"/>
                    <a:pt x="24" y="216"/>
                  </a:cubicBezTo>
                  <a:cubicBezTo>
                    <a:pt x="54" y="276"/>
                    <a:pt x="24" y="324"/>
                    <a:pt x="24" y="384"/>
                  </a:cubicBezTo>
                  <a:cubicBezTo>
                    <a:pt x="24" y="450"/>
                    <a:pt x="48" y="438"/>
                    <a:pt x="84" y="474"/>
                  </a:cubicBezTo>
                  <a:cubicBezTo>
                    <a:pt x="138" y="534"/>
                    <a:pt x="66" y="630"/>
                    <a:pt x="48" y="690"/>
                  </a:cubicBezTo>
                  <a:lnTo>
                    <a:pt x="48" y="690"/>
                  </a:lnTo>
                  <a:cubicBezTo>
                    <a:pt x="60" y="713"/>
                    <a:pt x="72" y="737"/>
                    <a:pt x="90" y="755"/>
                  </a:cubicBezTo>
                  <a:cubicBezTo>
                    <a:pt x="144" y="797"/>
                    <a:pt x="180" y="755"/>
                    <a:pt x="228" y="732"/>
                  </a:cubicBezTo>
                  <a:cubicBezTo>
                    <a:pt x="276" y="713"/>
                    <a:pt x="264" y="803"/>
                    <a:pt x="264" y="821"/>
                  </a:cubicBezTo>
                  <a:cubicBezTo>
                    <a:pt x="276" y="845"/>
                    <a:pt x="276" y="845"/>
                    <a:pt x="276" y="845"/>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 name="Freeform 125"/>
            <p:cNvSpPr>
              <a:spLocks noChangeArrowheads="1"/>
            </p:cNvSpPr>
            <p:nvPr/>
          </p:nvSpPr>
          <p:spPr bwMode="auto">
            <a:xfrm>
              <a:off x="5612524" y="5842328"/>
              <a:ext cx="1561596" cy="1752208"/>
            </a:xfrm>
            <a:custGeom>
              <a:avLst/>
              <a:gdLst>
                <a:gd name="T0" fmla="*/ 965 w 2930"/>
                <a:gd name="T1" fmla="*/ 3109 h 3284"/>
                <a:gd name="T2" fmla="*/ 1007 w 2930"/>
                <a:gd name="T3" fmla="*/ 2702 h 3284"/>
                <a:gd name="T4" fmla="*/ 1103 w 2930"/>
                <a:gd name="T5" fmla="*/ 2421 h 3284"/>
                <a:gd name="T6" fmla="*/ 1312 w 2930"/>
                <a:gd name="T7" fmla="*/ 2325 h 3284"/>
                <a:gd name="T8" fmla="*/ 1564 w 2930"/>
                <a:gd name="T9" fmla="*/ 2061 h 3284"/>
                <a:gd name="T10" fmla="*/ 1701 w 2930"/>
                <a:gd name="T11" fmla="*/ 2025 h 3284"/>
                <a:gd name="T12" fmla="*/ 1779 w 2930"/>
                <a:gd name="T13" fmla="*/ 1935 h 3284"/>
                <a:gd name="T14" fmla="*/ 2078 w 2930"/>
                <a:gd name="T15" fmla="*/ 1851 h 3284"/>
                <a:gd name="T16" fmla="*/ 2372 w 2930"/>
                <a:gd name="T17" fmla="*/ 1779 h 3284"/>
                <a:gd name="T18" fmla="*/ 2540 w 2930"/>
                <a:gd name="T19" fmla="*/ 1845 h 3284"/>
                <a:gd name="T20" fmla="*/ 2648 w 2930"/>
                <a:gd name="T21" fmla="*/ 1773 h 3284"/>
                <a:gd name="T22" fmla="*/ 2708 w 2930"/>
                <a:gd name="T23" fmla="*/ 1911 h 3284"/>
                <a:gd name="T24" fmla="*/ 2899 w 2930"/>
                <a:gd name="T25" fmla="*/ 1821 h 3284"/>
                <a:gd name="T26" fmla="*/ 2660 w 2930"/>
                <a:gd name="T27" fmla="*/ 1492 h 3284"/>
                <a:gd name="T28" fmla="*/ 2384 w 2930"/>
                <a:gd name="T29" fmla="*/ 1408 h 3284"/>
                <a:gd name="T30" fmla="*/ 2636 w 2930"/>
                <a:gd name="T31" fmla="*/ 1156 h 3284"/>
                <a:gd name="T32" fmla="*/ 2666 w 2930"/>
                <a:gd name="T33" fmla="*/ 1108 h 3284"/>
                <a:gd name="T34" fmla="*/ 2450 w 2930"/>
                <a:gd name="T35" fmla="*/ 977 h 3284"/>
                <a:gd name="T36" fmla="*/ 2294 w 2930"/>
                <a:gd name="T37" fmla="*/ 940 h 3284"/>
                <a:gd name="T38" fmla="*/ 2168 w 2930"/>
                <a:gd name="T39" fmla="*/ 671 h 3284"/>
                <a:gd name="T40" fmla="*/ 2078 w 2930"/>
                <a:gd name="T41" fmla="*/ 347 h 3284"/>
                <a:gd name="T42" fmla="*/ 1833 w 2930"/>
                <a:gd name="T43" fmla="*/ 36 h 3284"/>
                <a:gd name="T44" fmla="*/ 1666 w 2930"/>
                <a:gd name="T45" fmla="*/ 191 h 3284"/>
                <a:gd name="T46" fmla="*/ 1444 w 2930"/>
                <a:gd name="T47" fmla="*/ 413 h 3284"/>
                <a:gd name="T48" fmla="*/ 1468 w 2930"/>
                <a:gd name="T49" fmla="*/ 239 h 3284"/>
                <a:gd name="T50" fmla="*/ 1031 w 2930"/>
                <a:gd name="T51" fmla="*/ 210 h 3284"/>
                <a:gd name="T52" fmla="*/ 761 w 2930"/>
                <a:gd name="T53" fmla="*/ 180 h 3284"/>
                <a:gd name="T54" fmla="*/ 611 w 2930"/>
                <a:gd name="T55" fmla="*/ 96 h 3284"/>
                <a:gd name="T56" fmla="*/ 408 w 2930"/>
                <a:gd name="T57" fmla="*/ 335 h 3284"/>
                <a:gd name="T58" fmla="*/ 12 w 2930"/>
                <a:gd name="T59" fmla="*/ 377 h 3284"/>
                <a:gd name="T60" fmla="*/ 60 w 2930"/>
                <a:gd name="T61" fmla="*/ 521 h 3284"/>
                <a:gd name="T62" fmla="*/ 180 w 2930"/>
                <a:gd name="T63" fmla="*/ 887 h 3284"/>
                <a:gd name="T64" fmla="*/ 150 w 2930"/>
                <a:gd name="T65" fmla="*/ 1150 h 3284"/>
                <a:gd name="T66" fmla="*/ 174 w 2930"/>
                <a:gd name="T67" fmla="*/ 1402 h 3284"/>
                <a:gd name="T68" fmla="*/ 270 w 2930"/>
                <a:gd name="T69" fmla="*/ 1731 h 3284"/>
                <a:gd name="T70" fmla="*/ 503 w 2930"/>
                <a:gd name="T71" fmla="*/ 1851 h 3284"/>
                <a:gd name="T72" fmla="*/ 467 w 2930"/>
                <a:gd name="T73" fmla="*/ 2055 h 3284"/>
                <a:gd name="T74" fmla="*/ 371 w 2930"/>
                <a:gd name="T75" fmla="*/ 2205 h 3284"/>
                <a:gd name="T76" fmla="*/ 186 w 2930"/>
                <a:gd name="T77" fmla="*/ 2498 h 3284"/>
                <a:gd name="T78" fmla="*/ 132 w 2930"/>
                <a:gd name="T79" fmla="*/ 2744 h 3284"/>
                <a:gd name="T80" fmla="*/ 479 w 2930"/>
                <a:gd name="T81" fmla="*/ 3079 h 3284"/>
                <a:gd name="T82" fmla="*/ 689 w 2930"/>
                <a:gd name="T83" fmla="*/ 3235 h 3284"/>
                <a:gd name="T84" fmla="*/ 2678 w 2930"/>
                <a:gd name="T85" fmla="*/ 1132 h 3284"/>
                <a:gd name="T86" fmla="*/ 2780 w 2930"/>
                <a:gd name="T87" fmla="*/ 1060 h 3284"/>
                <a:gd name="T88" fmla="*/ 2833 w 2930"/>
                <a:gd name="T89" fmla="*/ 1216 h 3284"/>
                <a:gd name="T90" fmla="*/ 2678 w 2930"/>
                <a:gd name="T91" fmla="*/ 1132 h 32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930" h="3284">
                  <a:moveTo>
                    <a:pt x="929" y="3193"/>
                  </a:moveTo>
                  <a:lnTo>
                    <a:pt x="929" y="3193"/>
                  </a:lnTo>
                  <a:cubicBezTo>
                    <a:pt x="947" y="3169"/>
                    <a:pt x="935" y="3133"/>
                    <a:pt x="965" y="3109"/>
                  </a:cubicBezTo>
                  <a:cubicBezTo>
                    <a:pt x="1019" y="3067"/>
                    <a:pt x="869" y="2924"/>
                    <a:pt x="899" y="2858"/>
                  </a:cubicBezTo>
                  <a:cubicBezTo>
                    <a:pt x="905" y="2822"/>
                    <a:pt x="941" y="2828"/>
                    <a:pt x="947" y="2804"/>
                  </a:cubicBezTo>
                  <a:cubicBezTo>
                    <a:pt x="959" y="2762"/>
                    <a:pt x="995" y="2750"/>
                    <a:pt x="1007" y="2702"/>
                  </a:cubicBezTo>
                  <a:cubicBezTo>
                    <a:pt x="1013" y="2654"/>
                    <a:pt x="989" y="2606"/>
                    <a:pt x="995" y="2564"/>
                  </a:cubicBezTo>
                  <a:cubicBezTo>
                    <a:pt x="1013" y="2535"/>
                    <a:pt x="983" y="2505"/>
                    <a:pt x="1031" y="2505"/>
                  </a:cubicBezTo>
                  <a:cubicBezTo>
                    <a:pt x="1085" y="2505"/>
                    <a:pt x="1061" y="2421"/>
                    <a:pt x="1103" y="2421"/>
                  </a:cubicBezTo>
                  <a:cubicBezTo>
                    <a:pt x="1139" y="2421"/>
                    <a:pt x="1186" y="2427"/>
                    <a:pt x="1169" y="2475"/>
                  </a:cubicBezTo>
                  <a:cubicBezTo>
                    <a:pt x="1162" y="2487"/>
                    <a:pt x="1157" y="2553"/>
                    <a:pt x="1181" y="2522"/>
                  </a:cubicBezTo>
                  <a:cubicBezTo>
                    <a:pt x="1234" y="2475"/>
                    <a:pt x="1246" y="2379"/>
                    <a:pt x="1312" y="2325"/>
                  </a:cubicBezTo>
                  <a:cubicBezTo>
                    <a:pt x="1330" y="2313"/>
                    <a:pt x="1438" y="2247"/>
                    <a:pt x="1420" y="2223"/>
                  </a:cubicBezTo>
                  <a:cubicBezTo>
                    <a:pt x="1330" y="2097"/>
                    <a:pt x="1396" y="2127"/>
                    <a:pt x="1474" y="2049"/>
                  </a:cubicBezTo>
                  <a:cubicBezTo>
                    <a:pt x="1528" y="2001"/>
                    <a:pt x="1522" y="2049"/>
                    <a:pt x="1564" y="2061"/>
                  </a:cubicBezTo>
                  <a:cubicBezTo>
                    <a:pt x="1588" y="2073"/>
                    <a:pt x="1654" y="2055"/>
                    <a:pt x="1678" y="2049"/>
                  </a:cubicBezTo>
                  <a:cubicBezTo>
                    <a:pt x="1701" y="2025"/>
                    <a:pt x="1701" y="2025"/>
                    <a:pt x="1701" y="2025"/>
                  </a:cubicBezTo>
                  <a:lnTo>
                    <a:pt x="1701" y="2025"/>
                  </a:lnTo>
                  <a:cubicBezTo>
                    <a:pt x="1654" y="1977"/>
                    <a:pt x="1654" y="1977"/>
                    <a:pt x="1654" y="1977"/>
                  </a:cubicBezTo>
                  <a:cubicBezTo>
                    <a:pt x="1654" y="1941"/>
                    <a:pt x="1666" y="1893"/>
                    <a:pt x="1713" y="1893"/>
                  </a:cubicBezTo>
                  <a:cubicBezTo>
                    <a:pt x="1737" y="1893"/>
                    <a:pt x="1749" y="1947"/>
                    <a:pt x="1779" y="1935"/>
                  </a:cubicBezTo>
                  <a:cubicBezTo>
                    <a:pt x="1809" y="1923"/>
                    <a:pt x="1809" y="1887"/>
                    <a:pt x="1839" y="1869"/>
                  </a:cubicBezTo>
                  <a:cubicBezTo>
                    <a:pt x="1875" y="1845"/>
                    <a:pt x="1905" y="1875"/>
                    <a:pt x="1947" y="1887"/>
                  </a:cubicBezTo>
                  <a:cubicBezTo>
                    <a:pt x="1965" y="1887"/>
                    <a:pt x="2066" y="1863"/>
                    <a:pt x="2078" y="1851"/>
                  </a:cubicBezTo>
                  <a:cubicBezTo>
                    <a:pt x="2156" y="1923"/>
                    <a:pt x="2156" y="1923"/>
                    <a:pt x="2156" y="1923"/>
                  </a:cubicBezTo>
                  <a:cubicBezTo>
                    <a:pt x="2300" y="1726"/>
                    <a:pt x="2300" y="1726"/>
                    <a:pt x="2300" y="1726"/>
                  </a:cubicBezTo>
                  <a:cubicBezTo>
                    <a:pt x="2354" y="1726"/>
                    <a:pt x="2372" y="1726"/>
                    <a:pt x="2372" y="1779"/>
                  </a:cubicBezTo>
                  <a:cubicBezTo>
                    <a:pt x="2372" y="1803"/>
                    <a:pt x="2360" y="1857"/>
                    <a:pt x="2378" y="1875"/>
                  </a:cubicBezTo>
                  <a:cubicBezTo>
                    <a:pt x="2390" y="1887"/>
                    <a:pt x="2444" y="1851"/>
                    <a:pt x="2462" y="1851"/>
                  </a:cubicBezTo>
                  <a:cubicBezTo>
                    <a:pt x="2492" y="1851"/>
                    <a:pt x="2534" y="1899"/>
                    <a:pt x="2540" y="1845"/>
                  </a:cubicBezTo>
                  <a:cubicBezTo>
                    <a:pt x="2540" y="1833"/>
                    <a:pt x="2540" y="1810"/>
                    <a:pt x="2540" y="1791"/>
                  </a:cubicBezTo>
                  <a:cubicBezTo>
                    <a:pt x="2534" y="1773"/>
                    <a:pt x="2546" y="1762"/>
                    <a:pt x="2546" y="1744"/>
                  </a:cubicBezTo>
                  <a:cubicBezTo>
                    <a:pt x="2564" y="1738"/>
                    <a:pt x="2630" y="1768"/>
                    <a:pt x="2648" y="1773"/>
                  </a:cubicBezTo>
                  <a:cubicBezTo>
                    <a:pt x="2672" y="1779"/>
                    <a:pt x="2720" y="1786"/>
                    <a:pt x="2738" y="1797"/>
                  </a:cubicBezTo>
                  <a:cubicBezTo>
                    <a:pt x="2738" y="1827"/>
                    <a:pt x="2714" y="1863"/>
                    <a:pt x="2714" y="1893"/>
                  </a:cubicBezTo>
                  <a:cubicBezTo>
                    <a:pt x="2708" y="1911"/>
                    <a:pt x="2708" y="1911"/>
                    <a:pt x="2708" y="1911"/>
                  </a:cubicBezTo>
                  <a:lnTo>
                    <a:pt x="2708" y="1911"/>
                  </a:lnTo>
                  <a:cubicBezTo>
                    <a:pt x="2732" y="1917"/>
                    <a:pt x="2756" y="1893"/>
                    <a:pt x="2780" y="1881"/>
                  </a:cubicBezTo>
                  <a:cubicBezTo>
                    <a:pt x="2828" y="1869"/>
                    <a:pt x="2870" y="1857"/>
                    <a:pt x="2899" y="1821"/>
                  </a:cubicBezTo>
                  <a:cubicBezTo>
                    <a:pt x="2911" y="1803"/>
                    <a:pt x="2929" y="1762"/>
                    <a:pt x="2929" y="1744"/>
                  </a:cubicBezTo>
                  <a:cubicBezTo>
                    <a:pt x="2929" y="1690"/>
                    <a:pt x="2851" y="1690"/>
                    <a:pt x="2822" y="1654"/>
                  </a:cubicBezTo>
                  <a:cubicBezTo>
                    <a:pt x="2768" y="1600"/>
                    <a:pt x="2726" y="1540"/>
                    <a:pt x="2660" y="1492"/>
                  </a:cubicBezTo>
                  <a:cubicBezTo>
                    <a:pt x="2606" y="1444"/>
                    <a:pt x="2588" y="1444"/>
                    <a:pt x="2516" y="1456"/>
                  </a:cubicBezTo>
                  <a:cubicBezTo>
                    <a:pt x="2480" y="1462"/>
                    <a:pt x="2420" y="1486"/>
                    <a:pt x="2390" y="1456"/>
                  </a:cubicBezTo>
                  <a:cubicBezTo>
                    <a:pt x="2378" y="1438"/>
                    <a:pt x="2378" y="1426"/>
                    <a:pt x="2384" y="1408"/>
                  </a:cubicBezTo>
                  <a:cubicBezTo>
                    <a:pt x="2396" y="1378"/>
                    <a:pt x="2432" y="1390"/>
                    <a:pt x="2444" y="1366"/>
                  </a:cubicBezTo>
                  <a:cubicBezTo>
                    <a:pt x="2462" y="1336"/>
                    <a:pt x="2468" y="1258"/>
                    <a:pt x="2498" y="1240"/>
                  </a:cubicBezTo>
                  <a:cubicBezTo>
                    <a:pt x="2636" y="1156"/>
                    <a:pt x="2636" y="1156"/>
                    <a:pt x="2636" y="1156"/>
                  </a:cubicBezTo>
                  <a:cubicBezTo>
                    <a:pt x="2678" y="1132"/>
                    <a:pt x="2678" y="1132"/>
                    <a:pt x="2678" y="1132"/>
                  </a:cubicBezTo>
                  <a:lnTo>
                    <a:pt x="2678" y="1132"/>
                  </a:lnTo>
                  <a:cubicBezTo>
                    <a:pt x="2666" y="1108"/>
                    <a:pt x="2666" y="1108"/>
                    <a:pt x="2666" y="1108"/>
                  </a:cubicBezTo>
                  <a:cubicBezTo>
                    <a:pt x="2666" y="1090"/>
                    <a:pt x="2678" y="1000"/>
                    <a:pt x="2630" y="1019"/>
                  </a:cubicBezTo>
                  <a:cubicBezTo>
                    <a:pt x="2582" y="1042"/>
                    <a:pt x="2546" y="1084"/>
                    <a:pt x="2492" y="1042"/>
                  </a:cubicBezTo>
                  <a:cubicBezTo>
                    <a:pt x="2474" y="1024"/>
                    <a:pt x="2462" y="1000"/>
                    <a:pt x="2450" y="977"/>
                  </a:cubicBezTo>
                  <a:lnTo>
                    <a:pt x="2450" y="977"/>
                  </a:lnTo>
                  <a:cubicBezTo>
                    <a:pt x="2342" y="977"/>
                    <a:pt x="2342" y="977"/>
                    <a:pt x="2342" y="977"/>
                  </a:cubicBezTo>
                  <a:cubicBezTo>
                    <a:pt x="2324" y="964"/>
                    <a:pt x="2324" y="947"/>
                    <a:pt x="2294" y="940"/>
                  </a:cubicBezTo>
                  <a:cubicBezTo>
                    <a:pt x="2270" y="935"/>
                    <a:pt x="2264" y="905"/>
                    <a:pt x="2258" y="887"/>
                  </a:cubicBezTo>
                  <a:cubicBezTo>
                    <a:pt x="2192" y="761"/>
                    <a:pt x="2192" y="761"/>
                    <a:pt x="2192" y="761"/>
                  </a:cubicBezTo>
                  <a:cubicBezTo>
                    <a:pt x="2174" y="725"/>
                    <a:pt x="2180" y="707"/>
                    <a:pt x="2168" y="671"/>
                  </a:cubicBezTo>
                  <a:cubicBezTo>
                    <a:pt x="2168" y="659"/>
                    <a:pt x="2150" y="635"/>
                    <a:pt x="2144" y="623"/>
                  </a:cubicBezTo>
                  <a:cubicBezTo>
                    <a:pt x="2126" y="605"/>
                    <a:pt x="2126" y="575"/>
                    <a:pt x="2132" y="551"/>
                  </a:cubicBezTo>
                  <a:cubicBezTo>
                    <a:pt x="2096" y="473"/>
                    <a:pt x="2078" y="431"/>
                    <a:pt x="2078" y="347"/>
                  </a:cubicBezTo>
                  <a:cubicBezTo>
                    <a:pt x="2072" y="281"/>
                    <a:pt x="1989" y="245"/>
                    <a:pt x="1983" y="186"/>
                  </a:cubicBezTo>
                  <a:cubicBezTo>
                    <a:pt x="1983" y="144"/>
                    <a:pt x="2024" y="126"/>
                    <a:pt x="1976" y="96"/>
                  </a:cubicBezTo>
                  <a:cubicBezTo>
                    <a:pt x="1947" y="78"/>
                    <a:pt x="1839" y="54"/>
                    <a:pt x="1833" y="36"/>
                  </a:cubicBezTo>
                  <a:cubicBezTo>
                    <a:pt x="1809" y="0"/>
                    <a:pt x="1791" y="48"/>
                    <a:pt x="1773" y="66"/>
                  </a:cubicBezTo>
                  <a:cubicBezTo>
                    <a:pt x="1755" y="78"/>
                    <a:pt x="1749" y="138"/>
                    <a:pt x="1731" y="132"/>
                  </a:cubicBezTo>
                  <a:cubicBezTo>
                    <a:pt x="1666" y="120"/>
                    <a:pt x="1684" y="132"/>
                    <a:pt x="1666" y="191"/>
                  </a:cubicBezTo>
                  <a:cubicBezTo>
                    <a:pt x="1654" y="239"/>
                    <a:pt x="1600" y="275"/>
                    <a:pt x="1600" y="305"/>
                  </a:cubicBezTo>
                  <a:cubicBezTo>
                    <a:pt x="1594" y="347"/>
                    <a:pt x="1582" y="359"/>
                    <a:pt x="1594" y="401"/>
                  </a:cubicBezTo>
                  <a:cubicBezTo>
                    <a:pt x="1600" y="407"/>
                    <a:pt x="1474" y="461"/>
                    <a:pt x="1444" y="413"/>
                  </a:cubicBezTo>
                  <a:cubicBezTo>
                    <a:pt x="1438" y="395"/>
                    <a:pt x="1384" y="371"/>
                    <a:pt x="1396" y="359"/>
                  </a:cubicBezTo>
                  <a:cubicBezTo>
                    <a:pt x="1420" y="341"/>
                    <a:pt x="1462" y="347"/>
                    <a:pt x="1486" y="323"/>
                  </a:cubicBezTo>
                  <a:cubicBezTo>
                    <a:pt x="1498" y="311"/>
                    <a:pt x="1468" y="257"/>
                    <a:pt x="1468" y="239"/>
                  </a:cubicBezTo>
                  <a:cubicBezTo>
                    <a:pt x="1444" y="233"/>
                    <a:pt x="1348" y="281"/>
                    <a:pt x="1312" y="281"/>
                  </a:cubicBezTo>
                  <a:cubicBezTo>
                    <a:pt x="1228" y="317"/>
                    <a:pt x="1199" y="323"/>
                    <a:pt x="1157" y="239"/>
                  </a:cubicBezTo>
                  <a:cubicBezTo>
                    <a:pt x="1139" y="191"/>
                    <a:pt x="1073" y="156"/>
                    <a:pt x="1031" y="210"/>
                  </a:cubicBezTo>
                  <a:cubicBezTo>
                    <a:pt x="995" y="257"/>
                    <a:pt x="941" y="186"/>
                    <a:pt x="959" y="252"/>
                  </a:cubicBezTo>
                  <a:cubicBezTo>
                    <a:pt x="971" y="317"/>
                    <a:pt x="893" y="317"/>
                    <a:pt x="845" y="311"/>
                  </a:cubicBezTo>
                  <a:cubicBezTo>
                    <a:pt x="755" y="293"/>
                    <a:pt x="791" y="245"/>
                    <a:pt x="761" y="180"/>
                  </a:cubicBezTo>
                  <a:cubicBezTo>
                    <a:pt x="755" y="168"/>
                    <a:pt x="737" y="156"/>
                    <a:pt x="731" y="144"/>
                  </a:cubicBezTo>
                  <a:cubicBezTo>
                    <a:pt x="725" y="126"/>
                    <a:pt x="725" y="108"/>
                    <a:pt x="713" y="90"/>
                  </a:cubicBezTo>
                  <a:cubicBezTo>
                    <a:pt x="689" y="48"/>
                    <a:pt x="647" y="84"/>
                    <a:pt x="611" y="96"/>
                  </a:cubicBezTo>
                  <a:cubicBezTo>
                    <a:pt x="587" y="102"/>
                    <a:pt x="569" y="84"/>
                    <a:pt x="545" y="84"/>
                  </a:cubicBezTo>
                  <a:cubicBezTo>
                    <a:pt x="431" y="126"/>
                    <a:pt x="515" y="156"/>
                    <a:pt x="533" y="215"/>
                  </a:cubicBezTo>
                  <a:cubicBezTo>
                    <a:pt x="545" y="281"/>
                    <a:pt x="461" y="317"/>
                    <a:pt x="408" y="335"/>
                  </a:cubicBezTo>
                  <a:cubicBezTo>
                    <a:pt x="354" y="347"/>
                    <a:pt x="329" y="293"/>
                    <a:pt x="270" y="299"/>
                  </a:cubicBezTo>
                  <a:cubicBezTo>
                    <a:pt x="234" y="305"/>
                    <a:pt x="198" y="323"/>
                    <a:pt x="156" y="335"/>
                  </a:cubicBezTo>
                  <a:cubicBezTo>
                    <a:pt x="114" y="347"/>
                    <a:pt x="48" y="359"/>
                    <a:pt x="12" y="377"/>
                  </a:cubicBezTo>
                  <a:lnTo>
                    <a:pt x="12" y="377"/>
                  </a:lnTo>
                  <a:cubicBezTo>
                    <a:pt x="6" y="401"/>
                    <a:pt x="0" y="407"/>
                    <a:pt x="12" y="431"/>
                  </a:cubicBezTo>
                  <a:cubicBezTo>
                    <a:pt x="24" y="461"/>
                    <a:pt x="42" y="491"/>
                    <a:pt x="60" y="521"/>
                  </a:cubicBezTo>
                  <a:cubicBezTo>
                    <a:pt x="78" y="569"/>
                    <a:pt x="78" y="623"/>
                    <a:pt x="126" y="653"/>
                  </a:cubicBezTo>
                  <a:cubicBezTo>
                    <a:pt x="186" y="695"/>
                    <a:pt x="192" y="725"/>
                    <a:pt x="168" y="797"/>
                  </a:cubicBezTo>
                  <a:cubicBezTo>
                    <a:pt x="174" y="827"/>
                    <a:pt x="168" y="857"/>
                    <a:pt x="180" y="887"/>
                  </a:cubicBezTo>
                  <a:cubicBezTo>
                    <a:pt x="198" y="929"/>
                    <a:pt x="252" y="977"/>
                    <a:pt x="216" y="1030"/>
                  </a:cubicBezTo>
                  <a:cubicBezTo>
                    <a:pt x="198" y="1060"/>
                    <a:pt x="138" y="1060"/>
                    <a:pt x="126" y="1084"/>
                  </a:cubicBezTo>
                  <a:cubicBezTo>
                    <a:pt x="108" y="1114"/>
                    <a:pt x="144" y="1126"/>
                    <a:pt x="150" y="1150"/>
                  </a:cubicBezTo>
                  <a:cubicBezTo>
                    <a:pt x="162" y="1168"/>
                    <a:pt x="150" y="1186"/>
                    <a:pt x="150" y="1204"/>
                  </a:cubicBezTo>
                  <a:cubicBezTo>
                    <a:pt x="150" y="1234"/>
                    <a:pt x="180" y="1246"/>
                    <a:pt x="180" y="1282"/>
                  </a:cubicBezTo>
                  <a:cubicBezTo>
                    <a:pt x="180" y="1324"/>
                    <a:pt x="180" y="1360"/>
                    <a:pt x="174" y="1402"/>
                  </a:cubicBezTo>
                  <a:cubicBezTo>
                    <a:pt x="156" y="1438"/>
                    <a:pt x="132" y="1456"/>
                    <a:pt x="138" y="1504"/>
                  </a:cubicBezTo>
                  <a:cubicBezTo>
                    <a:pt x="144" y="1582"/>
                    <a:pt x="222" y="1606"/>
                    <a:pt x="246" y="1672"/>
                  </a:cubicBezTo>
                  <a:cubicBezTo>
                    <a:pt x="252" y="1690"/>
                    <a:pt x="270" y="1714"/>
                    <a:pt x="270" y="1731"/>
                  </a:cubicBezTo>
                  <a:cubicBezTo>
                    <a:pt x="276" y="1773"/>
                    <a:pt x="270" y="1839"/>
                    <a:pt x="329" y="1803"/>
                  </a:cubicBezTo>
                  <a:cubicBezTo>
                    <a:pt x="384" y="1773"/>
                    <a:pt x="366" y="1815"/>
                    <a:pt x="402" y="1821"/>
                  </a:cubicBezTo>
                  <a:cubicBezTo>
                    <a:pt x="431" y="1833"/>
                    <a:pt x="509" y="1791"/>
                    <a:pt x="503" y="1851"/>
                  </a:cubicBezTo>
                  <a:cubicBezTo>
                    <a:pt x="503" y="1869"/>
                    <a:pt x="473" y="1887"/>
                    <a:pt x="485" y="1905"/>
                  </a:cubicBezTo>
                  <a:cubicBezTo>
                    <a:pt x="491" y="1929"/>
                    <a:pt x="503" y="1947"/>
                    <a:pt x="497" y="1971"/>
                  </a:cubicBezTo>
                  <a:cubicBezTo>
                    <a:pt x="467" y="1995"/>
                    <a:pt x="485" y="2043"/>
                    <a:pt x="467" y="2055"/>
                  </a:cubicBezTo>
                  <a:cubicBezTo>
                    <a:pt x="443" y="2067"/>
                    <a:pt x="431" y="2067"/>
                    <a:pt x="419" y="2097"/>
                  </a:cubicBezTo>
                  <a:cubicBezTo>
                    <a:pt x="413" y="2121"/>
                    <a:pt x="437" y="2145"/>
                    <a:pt x="408" y="2163"/>
                  </a:cubicBezTo>
                  <a:cubicBezTo>
                    <a:pt x="384" y="2181"/>
                    <a:pt x="384" y="2169"/>
                    <a:pt x="371" y="2205"/>
                  </a:cubicBezTo>
                  <a:cubicBezTo>
                    <a:pt x="360" y="2259"/>
                    <a:pt x="354" y="2283"/>
                    <a:pt x="288" y="2265"/>
                  </a:cubicBezTo>
                  <a:cubicBezTo>
                    <a:pt x="258" y="2259"/>
                    <a:pt x="156" y="2313"/>
                    <a:pt x="138" y="2343"/>
                  </a:cubicBezTo>
                  <a:cubicBezTo>
                    <a:pt x="102" y="2391"/>
                    <a:pt x="228" y="2415"/>
                    <a:pt x="186" y="2498"/>
                  </a:cubicBezTo>
                  <a:cubicBezTo>
                    <a:pt x="174" y="2522"/>
                    <a:pt x="162" y="2558"/>
                    <a:pt x="126" y="2564"/>
                  </a:cubicBezTo>
                  <a:cubicBezTo>
                    <a:pt x="54" y="2582"/>
                    <a:pt x="90" y="2600"/>
                    <a:pt x="96" y="2654"/>
                  </a:cubicBezTo>
                  <a:cubicBezTo>
                    <a:pt x="96" y="2684"/>
                    <a:pt x="132" y="2708"/>
                    <a:pt x="132" y="2744"/>
                  </a:cubicBezTo>
                  <a:cubicBezTo>
                    <a:pt x="126" y="2816"/>
                    <a:pt x="138" y="2858"/>
                    <a:pt x="198" y="2894"/>
                  </a:cubicBezTo>
                  <a:cubicBezTo>
                    <a:pt x="395" y="3025"/>
                    <a:pt x="395" y="3025"/>
                    <a:pt x="395" y="3025"/>
                  </a:cubicBezTo>
                  <a:cubicBezTo>
                    <a:pt x="419" y="3037"/>
                    <a:pt x="461" y="3055"/>
                    <a:pt x="479" y="3079"/>
                  </a:cubicBezTo>
                  <a:cubicBezTo>
                    <a:pt x="509" y="3133"/>
                    <a:pt x="497" y="3157"/>
                    <a:pt x="551" y="3193"/>
                  </a:cubicBezTo>
                  <a:cubicBezTo>
                    <a:pt x="581" y="3217"/>
                    <a:pt x="581" y="3259"/>
                    <a:pt x="617" y="3271"/>
                  </a:cubicBezTo>
                  <a:cubicBezTo>
                    <a:pt x="647" y="3283"/>
                    <a:pt x="671" y="3259"/>
                    <a:pt x="689" y="3235"/>
                  </a:cubicBezTo>
                  <a:cubicBezTo>
                    <a:pt x="719" y="3205"/>
                    <a:pt x="779" y="3187"/>
                    <a:pt x="821" y="3187"/>
                  </a:cubicBezTo>
                  <a:cubicBezTo>
                    <a:pt x="863" y="3193"/>
                    <a:pt x="887" y="3211"/>
                    <a:pt x="929" y="3193"/>
                  </a:cubicBezTo>
                  <a:close/>
                  <a:moveTo>
                    <a:pt x="2678" y="1132"/>
                  </a:moveTo>
                  <a:lnTo>
                    <a:pt x="2678" y="1132"/>
                  </a:lnTo>
                  <a:lnTo>
                    <a:pt x="2678" y="1132"/>
                  </a:lnTo>
                  <a:cubicBezTo>
                    <a:pt x="2780" y="1060"/>
                    <a:pt x="2780" y="1060"/>
                    <a:pt x="2780" y="1060"/>
                  </a:cubicBezTo>
                  <a:cubicBezTo>
                    <a:pt x="2833" y="1132"/>
                    <a:pt x="2833" y="1132"/>
                    <a:pt x="2833" y="1132"/>
                  </a:cubicBezTo>
                  <a:cubicBezTo>
                    <a:pt x="2833" y="1216"/>
                    <a:pt x="2833" y="1216"/>
                    <a:pt x="2833" y="1216"/>
                  </a:cubicBezTo>
                  <a:lnTo>
                    <a:pt x="2833" y="1216"/>
                  </a:lnTo>
                  <a:cubicBezTo>
                    <a:pt x="2762" y="1144"/>
                    <a:pt x="2762" y="1144"/>
                    <a:pt x="2762" y="1144"/>
                  </a:cubicBezTo>
                  <a:cubicBezTo>
                    <a:pt x="2762" y="1144"/>
                    <a:pt x="2762" y="1138"/>
                    <a:pt x="2756" y="1138"/>
                  </a:cubicBezTo>
                  <a:lnTo>
                    <a:pt x="2678" y="1132"/>
                  </a:ln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 name="Freeform 126"/>
            <p:cNvSpPr>
              <a:spLocks noChangeArrowheads="1"/>
            </p:cNvSpPr>
            <p:nvPr/>
          </p:nvSpPr>
          <p:spPr bwMode="auto">
            <a:xfrm>
              <a:off x="7818515" y="5023849"/>
              <a:ext cx="2043715" cy="2246118"/>
            </a:xfrm>
            <a:custGeom>
              <a:avLst/>
              <a:gdLst>
                <a:gd name="T0" fmla="*/ 1408 w 3830"/>
                <a:gd name="T1" fmla="*/ 2553 h 4213"/>
                <a:gd name="T2" fmla="*/ 1690 w 3830"/>
                <a:gd name="T3" fmla="*/ 2756 h 4213"/>
                <a:gd name="T4" fmla="*/ 1492 w 3830"/>
                <a:gd name="T5" fmla="*/ 3140 h 4213"/>
                <a:gd name="T6" fmla="*/ 1966 w 3830"/>
                <a:gd name="T7" fmla="*/ 3385 h 4213"/>
                <a:gd name="T8" fmla="*/ 1971 w 3830"/>
                <a:gd name="T9" fmla="*/ 3835 h 4213"/>
                <a:gd name="T10" fmla="*/ 2133 w 3830"/>
                <a:gd name="T11" fmla="*/ 3985 h 4213"/>
                <a:gd name="T12" fmla="*/ 2547 w 3830"/>
                <a:gd name="T13" fmla="*/ 4045 h 4213"/>
                <a:gd name="T14" fmla="*/ 2912 w 3830"/>
                <a:gd name="T15" fmla="*/ 4063 h 4213"/>
                <a:gd name="T16" fmla="*/ 3086 w 3830"/>
                <a:gd name="T17" fmla="*/ 3691 h 4213"/>
                <a:gd name="T18" fmla="*/ 3194 w 3830"/>
                <a:gd name="T19" fmla="*/ 3475 h 4213"/>
                <a:gd name="T20" fmla="*/ 2966 w 3830"/>
                <a:gd name="T21" fmla="*/ 3086 h 4213"/>
                <a:gd name="T22" fmla="*/ 3086 w 3830"/>
                <a:gd name="T23" fmla="*/ 2511 h 4213"/>
                <a:gd name="T24" fmla="*/ 3110 w 3830"/>
                <a:gd name="T25" fmla="*/ 1893 h 4213"/>
                <a:gd name="T26" fmla="*/ 3206 w 3830"/>
                <a:gd name="T27" fmla="*/ 1636 h 4213"/>
                <a:gd name="T28" fmla="*/ 3685 w 3830"/>
                <a:gd name="T29" fmla="*/ 1042 h 4213"/>
                <a:gd name="T30" fmla="*/ 3697 w 3830"/>
                <a:gd name="T31" fmla="*/ 563 h 4213"/>
                <a:gd name="T32" fmla="*/ 3458 w 3830"/>
                <a:gd name="T33" fmla="*/ 419 h 4213"/>
                <a:gd name="T34" fmla="*/ 3314 w 3830"/>
                <a:gd name="T35" fmla="*/ 215 h 4213"/>
                <a:gd name="T36" fmla="*/ 2948 w 3830"/>
                <a:gd name="T37" fmla="*/ 275 h 4213"/>
                <a:gd name="T38" fmla="*/ 2834 w 3830"/>
                <a:gd name="T39" fmla="*/ 197 h 4213"/>
                <a:gd name="T40" fmla="*/ 2781 w 3830"/>
                <a:gd name="T41" fmla="*/ 156 h 4213"/>
                <a:gd name="T42" fmla="*/ 2583 w 3830"/>
                <a:gd name="T43" fmla="*/ 347 h 4213"/>
                <a:gd name="T44" fmla="*/ 2421 w 3830"/>
                <a:gd name="T45" fmla="*/ 102 h 4213"/>
                <a:gd name="T46" fmla="*/ 2223 w 3830"/>
                <a:gd name="T47" fmla="*/ 18 h 4213"/>
                <a:gd name="T48" fmla="*/ 2229 w 3830"/>
                <a:gd name="T49" fmla="*/ 191 h 4213"/>
                <a:gd name="T50" fmla="*/ 1995 w 3830"/>
                <a:gd name="T51" fmla="*/ 359 h 4213"/>
                <a:gd name="T52" fmla="*/ 1600 w 3830"/>
                <a:gd name="T53" fmla="*/ 221 h 4213"/>
                <a:gd name="T54" fmla="*/ 1258 w 3830"/>
                <a:gd name="T55" fmla="*/ 263 h 4213"/>
                <a:gd name="T56" fmla="*/ 959 w 3830"/>
                <a:gd name="T57" fmla="*/ 251 h 4213"/>
                <a:gd name="T58" fmla="*/ 1061 w 3830"/>
                <a:gd name="T59" fmla="*/ 461 h 4213"/>
                <a:gd name="T60" fmla="*/ 851 w 3830"/>
                <a:gd name="T61" fmla="*/ 713 h 4213"/>
                <a:gd name="T62" fmla="*/ 671 w 3830"/>
                <a:gd name="T63" fmla="*/ 977 h 4213"/>
                <a:gd name="T64" fmla="*/ 773 w 3830"/>
                <a:gd name="T65" fmla="*/ 1168 h 4213"/>
                <a:gd name="T66" fmla="*/ 731 w 3830"/>
                <a:gd name="T67" fmla="*/ 1444 h 4213"/>
                <a:gd name="T68" fmla="*/ 659 w 3830"/>
                <a:gd name="T69" fmla="*/ 1630 h 4213"/>
                <a:gd name="T70" fmla="*/ 312 w 3830"/>
                <a:gd name="T71" fmla="*/ 1839 h 4213"/>
                <a:gd name="T72" fmla="*/ 0 w 3830"/>
                <a:gd name="T73" fmla="*/ 1863 h 4213"/>
                <a:gd name="T74" fmla="*/ 773 w 3830"/>
                <a:gd name="T75" fmla="*/ 2049 h 4213"/>
                <a:gd name="T76" fmla="*/ 2367 w 3830"/>
                <a:gd name="T77" fmla="*/ 1803 h 4213"/>
                <a:gd name="T78" fmla="*/ 2163 w 3830"/>
                <a:gd name="T79" fmla="*/ 1731 h 4213"/>
                <a:gd name="T80" fmla="*/ 1894 w 3830"/>
                <a:gd name="T81" fmla="*/ 1696 h 4213"/>
                <a:gd name="T82" fmla="*/ 1828 w 3830"/>
                <a:gd name="T83" fmla="*/ 1432 h 4213"/>
                <a:gd name="T84" fmla="*/ 1732 w 3830"/>
                <a:gd name="T85" fmla="*/ 1120 h 4213"/>
                <a:gd name="T86" fmla="*/ 1894 w 3830"/>
                <a:gd name="T87" fmla="*/ 923 h 4213"/>
                <a:gd name="T88" fmla="*/ 2373 w 3830"/>
                <a:gd name="T89" fmla="*/ 845 h 4213"/>
                <a:gd name="T90" fmla="*/ 2781 w 3830"/>
                <a:gd name="T91" fmla="*/ 671 h 4213"/>
                <a:gd name="T92" fmla="*/ 3170 w 3830"/>
                <a:gd name="T93" fmla="*/ 437 h 4213"/>
                <a:gd name="T94" fmla="*/ 3482 w 3830"/>
                <a:gd name="T95" fmla="*/ 485 h 4213"/>
                <a:gd name="T96" fmla="*/ 3572 w 3830"/>
                <a:gd name="T97" fmla="*/ 593 h 4213"/>
                <a:gd name="T98" fmla="*/ 3464 w 3830"/>
                <a:gd name="T99" fmla="*/ 671 h 4213"/>
                <a:gd name="T100" fmla="*/ 3398 w 3830"/>
                <a:gd name="T101" fmla="*/ 791 h 4213"/>
                <a:gd name="T102" fmla="*/ 3260 w 3830"/>
                <a:gd name="T103" fmla="*/ 881 h 4213"/>
                <a:gd name="T104" fmla="*/ 3086 w 3830"/>
                <a:gd name="T105" fmla="*/ 869 h 4213"/>
                <a:gd name="T106" fmla="*/ 3062 w 3830"/>
                <a:gd name="T107" fmla="*/ 1156 h 4213"/>
                <a:gd name="T108" fmla="*/ 3032 w 3830"/>
                <a:gd name="T109" fmla="*/ 1390 h 4213"/>
                <a:gd name="T110" fmla="*/ 2966 w 3830"/>
                <a:gd name="T111" fmla="*/ 1630 h 4213"/>
                <a:gd name="T112" fmla="*/ 2403 w 3830"/>
                <a:gd name="T113" fmla="*/ 1827 h 42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830" h="4213">
                  <a:moveTo>
                    <a:pt x="905" y="2295"/>
                  </a:moveTo>
                  <a:lnTo>
                    <a:pt x="905" y="2295"/>
                  </a:lnTo>
                  <a:cubicBezTo>
                    <a:pt x="1025" y="2349"/>
                    <a:pt x="1085" y="2516"/>
                    <a:pt x="1192" y="2570"/>
                  </a:cubicBezTo>
                  <a:cubicBezTo>
                    <a:pt x="1246" y="2594"/>
                    <a:pt x="1348" y="2564"/>
                    <a:pt x="1408" y="2553"/>
                  </a:cubicBezTo>
                  <a:cubicBezTo>
                    <a:pt x="1492" y="2540"/>
                    <a:pt x="1558" y="2576"/>
                    <a:pt x="1636" y="2588"/>
                  </a:cubicBezTo>
                  <a:cubicBezTo>
                    <a:pt x="1654" y="2588"/>
                    <a:pt x="1714" y="2588"/>
                    <a:pt x="1720" y="2600"/>
                  </a:cubicBezTo>
                  <a:lnTo>
                    <a:pt x="1720" y="2600"/>
                  </a:lnTo>
                  <a:cubicBezTo>
                    <a:pt x="1720" y="2654"/>
                    <a:pt x="1678" y="2690"/>
                    <a:pt x="1690" y="2756"/>
                  </a:cubicBezTo>
                  <a:cubicBezTo>
                    <a:pt x="1696" y="2798"/>
                    <a:pt x="1720" y="2834"/>
                    <a:pt x="1720" y="2882"/>
                  </a:cubicBezTo>
                  <a:cubicBezTo>
                    <a:pt x="1720" y="2948"/>
                    <a:pt x="1690" y="3014"/>
                    <a:pt x="1630" y="3056"/>
                  </a:cubicBezTo>
                  <a:cubicBezTo>
                    <a:pt x="1606" y="3074"/>
                    <a:pt x="1582" y="3092"/>
                    <a:pt x="1552" y="3104"/>
                  </a:cubicBezTo>
                  <a:cubicBezTo>
                    <a:pt x="1540" y="3110"/>
                    <a:pt x="1492" y="3134"/>
                    <a:pt x="1492" y="3140"/>
                  </a:cubicBezTo>
                  <a:cubicBezTo>
                    <a:pt x="1522" y="3170"/>
                    <a:pt x="1570" y="3176"/>
                    <a:pt x="1600" y="3206"/>
                  </a:cubicBezTo>
                  <a:cubicBezTo>
                    <a:pt x="1654" y="3260"/>
                    <a:pt x="1702" y="3182"/>
                    <a:pt x="1750" y="3176"/>
                  </a:cubicBezTo>
                  <a:cubicBezTo>
                    <a:pt x="1804" y="3164"/>
                    <a:pt x="1852" y="3188"/>
                    <a:pt x="1887" y="3224"/>
                  </a:cubicBezTo>
                  <a:cubicBezTo>
                    <a:pt x="1935" y="3254"/>
                    <a:pt x="1948" y="3337"/>
                    <a:pt x="1966" y="3385"/>
                  </a:cubicBezTo>
                  <a:cubicBezTo>
                    <a:pt x="1977" y="3433"/>
                    <a:pt x="1942" y="3457"/>
                    <a:pt x="1948" y="3499"/>
                  </a:cubicBezTo>
                  <a:cubicBezTo>
                    <a:pt x="1948" y="3535"/>
                    <a:pt x="1948" y="3571"/>
                    <a:pt x="1948" y="3607"/>
                  </a:cubicBezTo>
                  <a:cubicBezTo>
                    <a:pt x="1935" y="3655"/>
                    <a:pt x="1894" y="3673"/>
                    <a:pt x="1906" y="3727"/>
                  </a:cubicBezTo>
                  <a:cubicBezTo>
                    <a:pt x="1911" y="3787"/>
                    <a:pt x="1966" y="3769"/>
                    <a:pt x="1971" y="3835"/>
                  </a:cubicBezTo>
                  <a:cubicBezTo>
                    <a:pt x="1983" y="3913"/>
                    <a:pt x="1983" y="3913"/>
                    <a:pt x="1983" y="3913"/>
                  </a:cubicBezTo>
                  <a:lnTo>
                    <a:pt x="1983" y="3913"/>
                  </a:lnTo>
                  <a:cubicBezTo>
                    <a:pt x="1990" y="3943"/>
                    <a:pt x="2013" y="3961"/>
                    <a:pt x="2025" y="3985"/>
                  </a:cubicBezTo>
                  <a:cubicBezTo>
                    <a:pt x="2043" y="4039"/>
                    <a:pt x="2073" y="3949"/>
                    <a:pt x="2133" y="3985"/>
                  </a:cubicBezTo>
                  <a:cubicBezTo>
                    <a:pt x="2163" y="4003"/>
                    <a:pt x="2205" y="3967"/>
                    <a:pt x="2247" y="3991"/>
                  </a:cubicBezTo>
                  <a:cubicBezTo>
                    <a:pt x="2283" y="4021"/>
                    <a:pt x="2301" y="4003"/>
                    <a:pt x="2337" y="4009"/>
                  </a:cubicBezTo>
                  <a:cubicBezTo>
                    <a:pt x="2367" y="4009"/>
                    <a:pt x="2379" y="4027"/>
                    <a:pt x="2403" y="4032"/>
                  </a:cubicBezTo>
                  <a:cubicBezTo>
                    <a:pt x="2439" y="4045"/>
                    <a:pt x="2505" y="4039"/>
                    <a:pt x="2547" y="4045"/>
                  </a:cubicBezTo>
                  <a:cubicBezTo>
                    <a:pt x="2589" y="4045"/>
                    <a:pt x="2631" y="4074"/>
                    <a:pt x="2679" y="4087"/>
                  </a:cubicBezTo>
                  <a:cubicBezTo>
                    <a:pt x="2733" y="4080"/>
                    <a:pt x="2781" y="4134"/>
                    <a:pt x="2816" y="4176"/>
                  </a:cubicBezTo>
                  <a:cubicBezTo>
                    <a:pt x="2852" y="4212"/>
                    <a:pt x="2852" y="4152"/>
                    <a:pt x="2882" y="4134"/>
                  </a:cubicBezTo>
                  <a:cubicBezTo>
                    <a:pt x="2924" y="4104"/>
                    <a:pt x="2924" y="4098"/>
                    <a:pt x="2912" y="4063"/>
                  </a:cubicBezTo>
                  <a:cubicBezTo>
                    <a:pt x="2888" y="3991"/>
                    <a:pt x="2972" y="3997"/>
                    <a:pt x="2996" y="3955"/>
                  </a:cubicBezTo>
                  <a:cubicBezTo>
                    <a:pt x="3014" y="3931"/>
                    <a:pt x="2978" y="3931"/>
                    <a:pt x="2972" y="3919"/>
                  </a:cubicBezTo>
                  <a:cubicBezTo>
                    <a:pt x="2948" y="3889"/>
                    <a:pt x="2978" y="3865"/>
                    <a:pt x="2978" y="3835"/>
                  </a:cubicBezTo>
                  <a:cubicBezTo>
                    <a:pt x="3020" y="3805"/>
                    <a:pt x="3038" y="3709"/>
                    <a:pt x="3086" y="3691"/>
                  </a:cubicBezTo>
                  <a:cubicBezTo>
                    <a:pt x="3104" y="3685"/>
                    <a:pt x="3122" y="3691"/>
                    <a:pt x="3128" y="3667"/>
                  </a:cubicBezTo>
                  <a:cubicBezTo>
                    <a:pt x="3128" y="3631"/>
                    <a:pt x="3104" y="3571"/>
                    <a:pt x="3164" y="3571"/>
                  </a:cubicBezTo>
                  <a:cubicBezTo>
                    <a:pt x="3182" y="3571"/>
                    <a:pt x="3236" y="3565"/>
                    <a:pt x="3248" y="3553"/>
                  </a:cubicBezTo>
                  <a:cubicBezTo>
                    <a:pt x="3260" y="3541"/>
                    <a:pt x="3206" y="3487"/>
                    <a:pt x="3194" y="3475"/>
                  </a:cubicBezTo>
                  <a:cubicBezTo>
                    <a:pt x="3176" y="3451"/>
                    <a:pt x="3164" y="3433"/>
                    <a:pt x="3152" y="3409"/>
                  </a:cubicBezTo>
                  <a:cubicBezTo>
                    <a:pt x="3134" y="3379"/>
                    <a:pt x="3104" y="3355"/>
                    <a:pt x="3086" y="3320"/>
                  </a:cubicBezTo>
                  <a:cubicBezTo>
                    <a:pt x="2966" y="3086"/>
                    <a:pt x="2966" y="3086"/>
                    <a:pt x="2966" y="3086"/>
                  </a:cubicBezTo>
                  <a:lnTo>
                    <a:pt x="2966" y="3086"/>
                  </a:lnTo>
                  <a:cubicBezTo>
                    <a:pt x="2942" y="3050"/>
                    <a:pt x="2924" y="3008"/>
                    <a:pt x="2942" y="2966"/>
                  </a:cubicBezTo>
                  <a:cubicBezTo>
                    <a:pt x="2954" y="2930"/>
                    <a:pt x="3008" y="2918"/>
                    <a:pt x="3038" y="2900"/>
                  </a:cubicBezTo>
                  <a:cubicBezTo>
                    <a:pt x="3098" y="2858"/>
                    <a:pt x="3134" y="2816"/>
                    <a:pt x="3134" y="2744"/>
                  </a:cubicBezTo>
                  <a:cubicBezTo>
                    <a:pt x="3134" y="2678"/>
                    <a:pt x="3110" y="2576"/>
                    <a:pt x="3086" y="2511"/>
                  </a:cubicBezTo>
                  <a:cubicBezTo>
                    <a:pt x="3068" y="2451"/>
                    <a:pt x="3020" y="2403"/>
                    <a:pt x="3008" y="2343"/>
                  </a:cubicBezTo>
                  <a:cubicBezTo>
                    <a:pt x="3002" y="2295"/>
                    <a:pt x="2990" y="2247"/>
                    <a:pt x="2990" y="2205"/>
                  </a:cubicBezTo>
                  <a:cubicBezTo>
                    <a:pt x="2990" y="2133"/>
                    <a:pt x="3050" y="2103"/>
                    <a:pt x="3050" y="2031"/>
                  </a:cubicBezTo>
                  <a:cubicBezTo>
                    <a:pt x="3056" y="1977"/>
                    <a:pt x="3086" y="1947"/>
                    <a:pt x="3110" y="1893"/>
                  </a:cubicBezTo>
                  <a:cubicBezTo>
                    <a:pt x="3134" y="1863"/>
                    <a:pt x="3146" y="1827"/>
                    <a:pt x="3158" y="1791"/>
                  </a:cubicBezTo>
                  <a:cubicBezTo>
                    <a:pt x="3176" y="1755"/>
                    <a:pt x="3170" y="1702"/>
                    <a:pt x="3182" y="1666"/>
                  </a:cubicBezTo>
                  <a:lnTo>
                    <a:pt x="3182" y="1666"/>
                  </a:lnTo>
                  <a:cubicBezTo>
                    <a:pt x="3188" y="1654"/>
                    <a:pt x="3194" y="1642"/>
                    <a:pt x="3206" y="1636"/>
                  </a:cubicBezTo>
                  <a:cubicBezTo>
                    <a:pt x="3284" y="1576"/>
                    <a:pt x="3266" y="1486"/>
                    <a:pt x="3356" y="1450"/>
                  </a:cubicBezTo>
                  <a:cubicBezTo>
                    <a:pt x="3458" y="1408"/>
                    <a:pt x="3446" y="1306"/>
                    <a:pt x="3482" y="1222"/>
                  </a:cubicBezTo>
                  <a:cubicBezTo>
                    <a:pt x="3500" y="1162"/>
                    <a:pt x="3530" y="1138"/>
                    <a:pt x="3565" y="1102"/>
                  </a:cubicBezTo>
                  <a:cubicBezTo>
                    <a:pt x="3601" y="1066"/>
                    <a:pt x="3625" y="1042"/>
                    <a:pt x="3685" y="1042"/>
                  </a:cubicBezTo>
                  <a:cubicBezTo>
                    <a:pt x="3715" y="1042"/>
                    <a:pt x="3757" y="1030"/>
                    <a:pt x="3781" y="1006"/>
                  </a:cubicBezTo>
                  <a:cubicBezTo>
                    <a:pt x="3829" y="947"/>
                    <a:pt x="3817" y="911"/>
                    <a:pt x="3769" y="863"/>
                  </a:cubicBezTo>
                  <a:cubicBezTo>
                    <a:pt x="3733" y="827"/>
                    <a:pt x="3721" y="785"/>
                    <a:pt x="3715" y="743"/>
                  </a:cubicBezTo>
                  <a:cubicBezTo>
                    <a:pt x="3703" y="695"/>
                    <a:pt x="3673" y="599"/>
                    <a:pt x="3697" y="563"/>
                  </a:cubicBezTo>
                  <a:cubicBezTo>
                    <a:pt x="3709" y="551"/>
                    <a:pt x="3721" y="545"/>
                    <a:pt x="3727" y="539"/>
                  </a:cubicBezTo>
                  <a:cubicBezTo>
                    <a:pt x="3709" y="515"/>
                    <a:pt x="3685" y="485"/>
                    <a:pt x="3655" y="473"/>
                  </a:cubicBezTo>
                  <a:cubicBezTo>
                    <a:pt x="3637" y="455"/>
                    <a:pt x="3607" y="455"/>
                    <a:pt x="3578" y="449"/>
                  </a:cubicBezTo>
                  <a:cubicBezTo>
                    <a:pt x="3541" y="443"/>
                    <a:pt x="3476" y="449"/>
                    <a:pt x="3458" y="419"/>
                  </a:cubicBezTo>
                  <a:cubicBezTo>
                    <a:pt x="3440" y="395"/>
                    <a:pt x="3428" y="371"/>
                    <a:pt x="3422" y="341"/>
                  </a:cubicBezTo>
                  <a:cubicBezTo>
                    <a:pt x="3410" y="311"/>
                    <a:pt x="3380" y="275"/>
                    <a:pt x="3350" y="257"/>
                  </a:cubicBezTo>
                  <a:cubicBezTo>
                    <a:pt x="3314" y="215"/>
                    <a:pt x="3314" y="215"/>
                    <a:pt x="3314" y="215"/>
                  </a:cubicBezTo>
                  <a:lnTo>
                    <a:pt x="3314" y="215"/>
                  </a:lnTo>
                  <a:cubicBezTo>
                    <a:pt x="3308" y="180"/>
                    <a:pt x="3266" y="245"/>
                    <a:pt x="3260" y="257"/>
                  </a:cubicBezTo>
                  <a:cubicBezTo>
                    <a:pt x="3230" y="299"/>
                    <a:pt x="3224" y="311"/>
                    <a:pt x="3170" y="323"/>
                  </a:cubicBezTo>
                  <a:cubicBezTo>
                    <a:pt x="3074" y="341"/>
                    <a:pt x="2990" y="347"/>
                    <a:pt x="2948" y="275"/>
                  </a:cubicBezTo>
                  <a:lnTo>
                    <a:pt x="2948" y="275"/>
                  </a:lnTo>
                  <a:cubicBezTo>
                    <a:pt x="2924" y="287"/>
                    <a:pt x="2906" y="311"/>
                    <a:pt x="2888" y="305"/>
                  </a:cubicBezTo>
                  <a:cubicBezTo>
                    <a:pt x="2858" y="305"/>
                    <a:pt x="2840" y="281"/>
                    <a:pt x="2828" y="257"/>
                  </a:cubicBezTo>
                  <a:cubicBezTo>
                    <a:pt x="2822" y="239"/>
                    <a:pt x="2834" y="215"/>
                    <a:pt x="2834" y="197"/>
                  </a:cubicBezTo>
                  <a:lnTo>
                    <a:pt x="2834" y="197"/>
                  </a:lnTo>
                  <a:cubicBezTo>
                    <a:pt x="2828" y="186"/>
                    <a:pt x="2822" y="180"/>
                    <a:pt x="2822" y="162"/>
                  </a:cubicBezTo>
                  <a:lnTo>
                    <a:pt x="2822" y="162"/>
                  </a:lnTo>
                  <a:cubicBezTo>
                    <a:pt x="2810" y="162"/>
                    <a:pt x="2805" y="167"/>
                    <a:pt x="2792" y="167"/>
                  </a:cubicBezTo>
                  <a:cubicBezTo>
                    <a:pt x="2786" y="167"/>
                    <a:pt x="2781" y="162"/>
                    <a:pt x="2781" y="156"/>
                  </a:cubicBezTo>
                  <a:lnTo>
                    <a:pt x="2781" y="156"/>
                  </a:lnTo>
                  <a:cubicBezTo>
                    <a:pt x="2750" y="167"/>
                    <a:pt x="2709" y="215"/>
                    <a:pt x="2673" y="228"/>
                  </a:cubicBezTo>
                  <a:cubicBezTo>
                    <a:pt x="2631" y="239"/>
                    <a:pt x="2643" y="293"/>
                    <a:pt x="2625" y="329"/>
                  </a:cubicBezTo>
                  <a:cubicBezTo>
                    <a:pt x="2619" y="353"/>
                    <a:pt x="2595" y="383"/>
                    <a:pt x="2583" y="347"/>
                  </a:cubicBezTo>
                  <a:cubicBezTo>
                    <a:pt x="2571" y="311"/>
                    <a:pt x="2565" y="311"/>
                    <a:pt x="2529" y="305"/>
                  </a:cubicBezTo>
                  <a:cubicBezTo>
                    <a:pt x="2451" y="305"/>
                    <a:pt x="2499" y="239"/>
                    <a:pt x="2511" y="197"/>
                  </a:cubicBezTo>
                  <a:cubicBezTo>
                    <a:pt x="2523" y="149"/>
                    <a:pt x="2349" y="251"/>
                    <a:pt x="2355" y="173"/>
                  </a:cubicBezTo>
                  <a:cubicBezTo>
                    <a:pt x="2361" y="138"/>
                    <a:pt x="2391" y="114"/>
                    <a:pt x="2421" y="102"/>
                  </a:cubicBezTo>
                  <a:cubicBezTo>
                    <a:pt x="2475" y="72"/>
                    <a:pt x="2385" y="72"/>
                    <a:pt x="2379" y="72"/>
                  </a:cubicBezTo>
                  <a:cubicBezTo>
                    <a:pt x="2367" y="66"/>
                    <a:pt x="2367" y="54"/>
                    <a:pt x="2361" y="42"/>
                  </a:cubicBezTo>
                  <a:cubicBezTo>
                    <a:pt x="2349" y="30"/>
                    <a:pt x="2325" y="18"/>
                    <a:pt x="2307" y="12"/>
                  </a:cubicBezTo>
                  <a:cubicBezTo>
                    <a:pt x="2277" y="0"/>
                    <a:pt x="2241" y="6"/>
                    <a:pt x="2223" y="18"/>
                  </a:cubicBezTo>
                  <a:cubicBezTo>
                    <a:pt x="2187" y="54"/>
                    <a:pt x="2145" y="36"/>
                    <a:pt x="2121" y="60"/>
                  </a:cubicBezTo>
                  <a:cubicBezTo>
                    <a:pt x="2061" y="114"/>
                    <a:pt x="2061" y="186"/>
                    <a:pt x="2169" y="149"/>
                  </a:cubicBezTo>
                  <a:cubicBezTo>
                    <a:pt x="2199" y="144"/>
                    <a:pt x="2241" y="84"/>
                    <a:pt x="2247" y="144"/>
                  </a:cubicBezTo>
                  <a:cubicBezTo>
                    <a:pt x="2247" y="156"/>
                    <a:pt x="2223" y="186"/>
                    <a:pt x="2229" y="191"/>
                  </a:cubicBezTo>
                  <a:cubicBezTo>
                    <a:pt x="2235" y="209"/>
                    <a:pt x="2265" y="204"/>
                    <a:pt x="2271" y="228"/>
                  </a:cubicBezTo>
                  <a:cubicBezTo>
                    <a:pt x="2289" y="251"/>
                    <a:pt x="2247" y="305"/>
                    <a:pt x="2229" y="323"/>
                  </a:cubicBezTo>
                  <a:cubicBezTo>
                    <a:pt x="2187" y="365"/>
                    <a:pt x="2157" y="305"/>
                    <a:pt x="2115" y="311"/>
                  </a:cubicBezTo>
                  <a:cubicBezTo>
                    <a:pt x="2061" y="311"/>
                    <a:pt x="2073" y="389"/>
                    <a:pt x="1995" y="359"/>
                  </a:cubicBezTo>
                  <a:cubicBezTo>
                    <a:pt x="1953" y="347"/>
                    <a:pt x="1918" y="293"/>
                    <a:pt x="1858" y="305"/>
                  </a:cubicBezTo>
                  <a:cubicBezTo>
                    <a:pt x="1840" y="305"/>
                    <a:pt x="1792" y="341"/>
                    <a:pt x="1786" y="311"/>
                  </a:cubicBezTo>
                  <a:cubicBezTo>
                    <a:pt x="1768" y="233"/>
                    <a:pt x="1696" y="263"/>
                    <a:pt x="1654" y="204"/>
                  </a:cubicBezTo>
                  <a:cubicBezTo>
                    <a:pt x="1612" y="149"/>
                    <a:pt x="1612" y="197"/>
                    <a:pt x="1600" y="221"/>
                  </a:cubicBezTo>
                  <a:cubicBezTo>
                    <a:pt x="1558" y="311"/>
                    <a:pt x="1462" y="287"/>
                    <a:pt x="1372" y="293"/>
                  </a:cubicBezTo>
                  <a:cubicBezTo>
                    <a:pt x="1360" y="293"/>
                    <a:pt x="1342" y="293"/>
                    <a:pt x="1330" y="293"/>
                  </a:cubicBezTo>
                  <a:cubicBezTo>
                    <a:pt x="1312" y="299"/>
                    <a:pt x="1300" y="311"/>
                    <a:pt x="1288" y="317"/>
                  </a:cubicBezTo>
                  <a:cubicBezTo>
                    <a:pt x="1264" y="323"/>
                    <a:pt x="1258" y="275"/>
                    <a:pt x="1258" y="263"/>
                  </a:cubicBezTo>
                  <a:cubicBezTo>
                    <a:pt x="1252" y="167"/>
                    <a:pt x="1168" y="305"/>
                    <a:pt x="1138" y="287"/>
                  </a:cubicBezTo>
                  <a:cubicBezTo>
                    <a:pt x="1120" y="281"/>
                    <a:pt x="1127" y="263"/>
                    <a:pt x="1120" y="251"/>
                  </a:cubicBezTo>
                  <a:cubicBezTo>
                    <a:pt x="1091" y="204"/>
                    <a:pt x="1067" y="233"/>
                    <a:pt x="1019" y="239"/>
                  </a:cubicBezTo>
                  <a:cubicBezTo>
                    <a:pt x="1001" y="245"/>
                    <a:pt x="971" y="228"/>
                    <a:pt x="959" y="251"/>
                  </a:cubicBezTo>
                  <a:cubicBezTo>
                    <a:pt x="941" y="281"/>
                    <a:pt x="929" y="305"/>
                    <a:pt x="917" y="335"/>
                  </a:cubicBezTo>
                  <a:cubicBezTo>
                    <a:pt x="905" y="371"/>
                    <a:pt x="941" y="377"/>
                    <a:pt x="959" y="395"/>
                  </a:cubicBezTo>
                  <a:cubicBezTo>
                    <a:pt x="977" y="389"/>
                    <a:pt x="995" y="425"/>
                    <a:pt x="1007" y="437"/>
                  </a:cubicBezTo>
                  <a:cubicBezTo>
                    <a:pt x="1019" y="449"/>
                    <a:pt x="1043" y="455"/>
                    <a:pt x="1061" y="461"/>
                  </a:cubicBezTo>
                  <a:cubicBezTo>
                    <a:pt x="1091" y="479"/>
                    <a:pt x="1109" y="497"/>
                    <a:pt x="1133" y="509"/>
                  </a:cubicBezTo>
                  <a:cubicBezTo>
                    <a:pt x="1186" y="545"/>
                    <a:pt x="1072" y="593"/>
                    <a:pt x="1043" y="599"/>
                  </a:cubicBezTo>
                  <a:cubicBezTo>
                    <a:pt x="1001" y="605"/>
                    <a:pt x="989" y="533"/>
                    <a:pt x="947" y="599"/>
                  </a:cubicBezTo>
                  <a:cubicBezTo>
                    <a:pt x="899" y="659"/>
                    <a:pt x="821" y="611"/>
                    <a:pt x="851" y="713"/>
                  </a:cubicBezTo>
                  <a:cubicBezTo>
                    <a:pt x="857" y="743"/>
                    <a:pt x="863" y="779"/>
                    <a:pt x="821" y="779"/>
                  </a:cubicBezTo>
                  <a:cubicBezTo>
                    <a:pt x="755" y="779"/>
                    <a:pt x="773" y="803"/>
                    <a:pt x="773" y="857"/>
                  </a:cubicBezTo>
                  <a:cubicBezTo>
                    <a:pt x="773" y="899"/>
                    <a:pt x="749" y="923"/>
                    <a:pt x="707" y="935"/>
                  </a:cubicBezTo>
                  <a:cubicBezTo>
                    <a:pt x="689" y="940"/>
                    <a:pt x="683" y="958"/>
                    <a:pt x="671" y="977"/>
                  </a:cubicBezTo>
                  <a:lnTo>
                    <a:pt x="671" y="977"/>
                  </a:lnTo>
                  <a:cubicBezTo>
                    <a:pt x="671" y="995"/>
                    <a:pt x="683" y="1024"/>
                    <a:pt x="683" y="1042"/>
                  </a:cubicBezTo>
                  <a:lnTo>
                    <a:pt x="683" y="1048"/>
                  </a:lnTo>
                  <a:cubicBezTo>
                    <a:pt x="701" y="1096"/>
                    <a:pt x="755" y="1120"/>
                    <a:pt x="773" y="1168"/>
                  </a:cubicBezTo>
                  <a:cubicBezTo>
                    <a:pt x="779" y="1204"/>
                    <a:pt x="779" y="1234"/>
                    <a:pt x="779" y="1276"/>
                  </a:cubicBezTo>
                  <a:cubicBezTo>
                    <a:pt x="779" y="1294"/>
                    <a:pt x="791" y="1348"/>
                    <a:pt x="815" y="1348"/>
                  </a:cubicBezTo>
                  <a:cubicBezTo>
                    <a:pt x="815" y="1378"/>
                    <a:pt x="803" y="1390"/>
                    <a:pt x="791" y="1414"/>
                  </a:cubicBezTo>
                  <a:cubicBezTo>
                    <a:pt x="773" y="1444"/>
                    <a:pt x="755" y="1438"/>
                    <a:pt x="731" y="1444"/>
                  </a:cubicBezTo>
                  <a:cubicBezTo>
                    <a:pt x="677" y="1450"/>
                    <a:pt x="695" y="1498"/>
                    <a:pt x="659" y="1528"/>
                  </a:cubicBezTo>
                  <a:cubicBezTo>
                    <a:pt x="641" y="1552"/>
                    <a:pt x="629" y="1534"/>
                    <a:pt x="605" y="1534"/>
                  </a:cubicBezTo>
                  <a:cubicBezTo>
                    <a:pt x="605" y="1546"/>
                    <a:pt x="617" y="1564"/>
                    <a:pt x="617" y="1564"/>
                  </a:cubicBezTo>
                  <a:cubicBezTo>
                    <a:pt x="635" y="1594"/>
                    <a:pt x="689" y="1588"/>
                    <a:pt x="659" y="1630"/>
                  </a:cubicBezTo>
                  <a:cubicBezTo>
                    <a:pt x="641" y="1654"/>
                    <a:pt x="659" y="1666"/>
                    <a:pt x="641" y="1690"/>
                  </a:cubicBezTo>
                  <a:cubicBezTo>
                    <a:pt x="605" y="1725"/>
                    <a:pt x="527" y="1773"/>
                    <a:pt x="485" y="1755"/>
                  </a:cubicBezTo>
                  <a:cubicBezTo>
                    <a:pt x="461" y="1744"/>
                    <a:pt x="389" y="1773"/>
                    <a:pt x="365" y="1791"/>
                  </a:cubicBezTo>
                  <a:cubicBezTo>
                    <a:pt x="347" y="1809"/>
                    <a:pt x="347" y="1845"/>
                    <a:pt x="312" y="1839"/>
                  </a:cubicBezTo>
                  <a:cubicBezTo>
                    <a:pt x="281" y="1839"/>
                    <a:pt x="270" y="1815"/>
                    <a:pt x="240" y="1815"/>
                  </a:cubicBezTo>
                  <a:cubicBezTo>
                    <a:pt x="204" y="1815"/>
                    <a:pt x="186" y="1827"/>
                    <a:pt x="156" y="1809"/>
                  </a:cubicBezTo>
                  <a:cubicBezTo>
                    <a:pt x="126" y="1797"/>
                    <a:pt x="108" y="1786"/>
                    <a:pt x="72" y="1803"/>
                  </a:cubicBezTo>
                  <a:cubicBezTo>
                    <a:pt x="54" y="1809"/>
                    <a:pt x="0" y="1839"/>
                    <a:pt x="0" y="1863"/>
                  </a:cubicBezTo>
                  <a:cubicBezTo>
                    <a:pt x="6" y="1899"/>
                    <a:pt x="30" y="1929"/>
                    <a:pt x="48" y="1965"/>
                  </a:cubicBezTo>
                  <a:cubicBezTo>
                    <a:pt x="42" y="1965"/>
                    <a:pt x="42" y="1965"/>
                    <a:pt x="42" y="1965"/>
                  </a:cubicBezTo>
                  <a:cubicBezTo>
                    <a:pt x="162" y="2163"/>
                    <a:pt x="431" y="2007"/>
                    <a:pt x="611" y="2007"/>
                  </a:cubicBezTo>
                  <a:cubicBezTo>
                    <a:pt x="635" y="2007"/>
                    <a:pt x="815" y="1989"/>
                    <a:pt x="773" y="2049"/>
                  </a:cubicBezTo>
                  <a:cubicBezTo>
                    <a:pt x="725" y="2121"/>
                    <a:pt x="707" y="2145"/>
                    <a:pt x="731" y="2235"/>
                  </a:cubicBezTo>
                  <a:cubicBezTo>
                    <a:pt x="863" y="2247"/>
                    <a:pt x="863" y="2247"/>
                    <a:pt x="863" y="2247"/>
                  </a:cubicBezTo>
                  <a:cubicBezTo>
                    <a:pt x="905" y="2295"/>
                    <a:pt x="905" y="2295"/>
                    <a:pt x="905" y="2295"/>
                  </a:cubicBezTo>
                  <a:close/>
                  <a:moveTo>
                    <a:pt x="2367" y="1803"/>
                  </a:moveTo>
                  <a:lnTo>
                    <a:pt x="2367" y="1803"/>
                  </a:lnTo>
                  <a:lnTo>
                    <a:pt x="2367" y="1803"/>
                  </a:lnTo>
                  <a:cubicBezTo>
                    <a:pt x="2325" y="1815"/>
                    <a:pt x="2265" y="1815"/>
                    <a:pt x="2241" y="1773"/>
                  </a:cubicBezTo>
                  <a:cubicBezTo>
                    <a:pt x="2217" y="1731"/>
                    <a:pt x="2223" y="1725"/>
                    <a:pt x="2163" y="1731"/>
                  </a:cubicBezTo>
                  <a:cubicBezTo>
                    <a:pt x="2139" y="1738"/>
                    <a:pt x="2115" y="1702"/>
                    <a:pt x="2097" y="1696"/>
                  </a:cubicBezTo>
                  <a:cubicBezTo>
                    <a:pt x="2061" y="1683"/>
                    <a:pt x="2043" y="1666"/>
                    <a:pt x="2019" y="1707"/>
                  </a:cubicBezTo>
                  <a:cubicBezTo>
                    <a:pt x="2007" y="1720"/>
                    <a:pt x="1977" y="1696"/>
                    <a:pt x="1959" y="1696"/>
                  </a:cubicBezTo>
                  <a:cubicBezTo>
                    <a:pt x="1924" y="1696"/>
                    <a:pt x="1935" y="1714"/>
                    <a:pt x="1894" y="1696"/>
                  </a:cubicBezTo>
                  <a:cubicBezTo>
                    <a:pt x="1864" y="1678"/>
                    <a:pt x="1840" y="1660"/>
                    <a:pt x="1816" y="1648"/>
                  </a:cubicBezTo>
                  <a:cubicBezTo>
                    <a:pt x="1768" y="1624"/>
                    <a:pt x="1810" y="1600"/>
                    <a:pt x="1822" y="1576"/>
                  </a:cubicBezTo>
                  <a:cubicBezTo>
                    <a:pt x="1840" y="1558"/>
                    <a:pt x="1864" y="1528"/>
                    <a:pt x="1852" y="1498"/>
                  </a:cubicBezTo>
                  <a:cubicBezTo>
                    <a:pt x="1840" y="1480"/>
                    <a:pt x="1810" y="1456"/>
                    <a:pt x="1828" y="1432"/>
                  </a:cubicBezTo>
                  <a:cubicBezTo>
                    <a:pt x="1870" y="1390"/>
                    <a:pt x="1744" y="1342"/>
                    <a:pt x="1828" y="1312"/>
                  </a:cubicBezTo>
                  <a:cubicBezTo>
                    <a:pt x="1870" y="1300"/>
                    <a:pt x="1876" y="1270"/>
                    <a:pt x="1876" y="1234"/>
                  </a:cubicBezTo>
                  <a:cubicBezTo>
                    <a:pt x="1882" y="1168"/>
                    <a:pt x="1792" y="1228"/>
                    <a:pt x="1762" y="1204"/>
                  </a:cubicBezTo>
                  <a:cubicBezTo>
                    <a:pt x="1744" y="1192"/>
                    <a:pt x="1744" y="1144"/>
                    <a:pt x="1732" y="1120"/>
                  </a:cubicBezTo>
                  <a:cubicBezTo>
                    <a:pt x="1708" y="1090"/>
                    <a:pt x="1696" y="1072"/>
                    <a:pt x="1744" y="1078"/>
                  </a:cubicBezTo>
                  <a:cubicBezTo>
                    <a:pt x="1762" y="1084"/>
                    <a:pt x="1780" y="1078"/>
                    <a:pt x="1786" y="1078"/>
                  </a:cubicBezTo>
                  <a:cubicBezTo>
                    <a:pt x="1810" y="1078"/>
                    <a:pt x="1846" y="1000"/>
                    <a:pt x="1846" y="982"/>
                  </a:cubicBezTo>
                  <a:cubicBezTo>
                    <a:pt x="1846" y="916"/>
                    <a:pt x="1840" y="929"/>
                    <a:pt x="1894" y="923"/>
                  </a:cubicBezTo>
                  <a:cubicBezTo>
                    <a:pt x="1929" y="916"/>
                    <a:pt x="1918" y="863"/>
                    <a:pt x="1953" y="845"/>
                  </a:cubicBezTo>
                  <a:cubicBezTo>
                    <a:pt x="2001" y="827"/>
                    <a:pt x="2079" y="839"/>
                    <a:pt x="2127" y="851"/>
                  </a:cubicBezTo>
                  <a:cubicBezTo>
                    <a:pt x="2193" y="869"/>
                    <a:pt x="2217" y="869"/>
                    <a:pt x="2271" y="845"/>
                  </a:cubicBezTo>
                  <a:cubicBezTo>
                    <a:pt x="2313" y="827"/>
                    <a:pt x="2337" y="851"/>
                    <a:pt x="2373" y="845"/>
                  </a:cubicBezTo>
                  <a:cubicBezTo>
                    <a:pt x="2427" y="833"/>
                    <a:pt x="2499" y="761"/>
                    <a:pt x="2553" y="797"/>
                  </a:cubicBezTo>
                  <a:cubicBezTo>
                    <a:pt x="2577" y="809"/>
                    <a:pt x="2571" y="827"/>
                    <a:pt x="2601" y="839"/>
                  </a:cubicBezTo>
                  <a:cubicBezTo>
                    <a:pt x="2619" y="845"/>
                    <a:pt x="2685" y="815"/>
                    <a:pt x="2697" y="803"/>
                  </a:cubicBezTo>
                  <a:cubicBezTo>
                    <a:pt x="2763" y="779"/>
                    <a:pt x="2750" y="725"/>
                    <a:pt x="2781" y="671"/>
                  </a:cubicBezTo>
                  <a:cubicBezTo>
                    <a:pt x="2805" y="617"/>
                    <a:pt x="2834" y="641"/>
                    <a:pt x="2882" y="623"/>
                  </a:cubicBezTo>
                  <a:cubicBezTo>
                    <a:pt x="2948" y="599"/>
                    <a:pt x="3014" y="581"/>
                    <a:pt x="3068" y="539"/>
                  </a:cubicBezTo>
                  <a:cubicBezTo>
                    <a:pt x="3098" y="521"/>
                    <a:pt x="3128" y="521"/>
                    <a:pt x="3158" y="509"/>
                  </a:cubicBezTo>
                  <a:cubicBezTo>
                    <a:pt x="3182" y="503"/>
                    <a:pt x="3158" y="455"/>
                    <a:pt x="3170" y="437"/>
                  </a:cubicBezTo>
                  <a:cubicBezTo>
                    <a:pt x="3188" y="413"/>
                    <a:pt x="3206" y="389"/>
                    <a:pt x="3242" y="395"/>
                  </a:cubicBezTo>
                  <a:cubicBezTo>
                    <a:pt x="3266" y="395"/>
                    <a:pt x="3278" y="401"/>
                    <a:pt x="3302" y="413"/>
                  </a:cubicBezTo>
                  <a:cubicBezTo>
                    <a:pt x="3332" y="431"/>
                    <a:pt x="3368" y="431"/>
                    <a:pt x="3398" y="443"/>
                  </a:cubicBezTo>
                  <a:cubicBezTo>
                    <a:pt x="3428" y="455"/>
                    <a:pt x="3452" y="473"/>
                    <a:pt x="3482" y="485"/>
                  </a:cubicBezTo>
                  <a:cubicBezTo>
                    <a:pt x="3494" y="485"/>
                    <a:pt x="3506" y="497"/>
                    <a:pt x="3517" y="497"/>
                  </a:cubicBezTo>
                  <a:cubicBezTo>
                    <a:pt x="3541" y="509"/>
                    <a:pt x="3589" y="521"/>
                    <a:pt x="3601" y="545"/>
                  </a:cubicBezTo>
                  <a:cubicBezTo>
                    <a:pt x="3601" y="557"/>
                    <a:pt x="3589" y="569"/>
                    <a:pt x="3583" y="581"/>
                  </a:cubicBezTo>
                  <a:cubicBezTo>
                    <a:pt x="3578" y="581"/>
                    <a:pt x="3578" y="587"/>
                    <a:pt x="3572" y="593"/>
                  </a:cubicBezTo>
                  <a:lnTo>
                    <a:pt x="3548" y="611"/>
                  </a:lnTo>
                  <a:lnTo>
                    <a:pt x="3548" y="611"/>
                  </a:lnTo>
                  <a:cubicBezTo>
                    <a:pt x="3530" y="641"/>
                    <a:pt x="3530" y="641"/>
                    <a:pt x="3530" y="641"/>
                  </a:cubicBezTo>
                  <a:cubicBezTo>
                    <a:pt x="3524" y="653"/>
                    <a:pt x="3482" y="659"/>
                    <a:pt x="3464" y="671"/>
                  </a:cubicBezTo>
                  <a:cubicBezTo>
                    <a:pt x="3446" y="683"/>
                    <a:pt x="3446" y="695"/>
                    <a:pt x="3464" y="719"/>
                  </a:cubicBezTo>
                  <a:cubicBezTo>
                    <a:pt x="3464" y="725"/>
                    <a:pt x="3494" y="731"/>
                    <a:pt x="3494" y="743"/>
                  </a:cubicBezTo>
                  <a:cubicBezTo>
                    <a:pt x="3494" y="755"/>
                    <a:pt x="3476" y="767"/>
                    <a:pt x="3464" y="767"/>
                  </a:cubicBezTo>
                  <a:cubicBezTo>
                    <a:pt x="3446" y="773"/>
                    <a:pt x="3416" y="797"/>
                    <a:pt x="3398" y="791"/>
                  </a:cubicBezTo>
                  <a:lnTo>
                    <a:pt x="3398" y="791"/>
                  </a:lnTo>
                  <a:cubicBezTo>
                    <a:pt x="3296" y="869"/>
                    <a:pt x="3296" y="869"/>
                    <a:pt x="3296" y="869"/>
                  </a:cubicBezTo>
                  <a:lnTo>
                    <a:pt x="3296" y="869"/>
                  </a:lnTo>
                  <a:cubicBezTo>
                    <a:pt x="3302" y="875"/>
                    <a:pt x="3272" y="881"/>
                    <a:pt x="3260" y="881"/>
                  </a:cubicBezTo>
                  <a:cubicBezTo>
                    <a:pt x="3254" y="881"/>
                    <a:pt x="3248" y="881"/>
                    <a:pt x="3242" y="875"/>
                  </a:cubicBezTo>
                  <a:cubicBezTo>
                    <a:pt x="3230" y="863"/>
                    <a:pt x="3236" y="845"/>
                    <a:pt x="3212" y="845"/>
                  </a:cubicBezTo>
                  <a:cubicBezTo>
                    <a:pt x="3170" y="851"/>
                    <a:pt x="3134" y="887"/>
                    <a:pt x="3086" y="869"/>
                  </a:cubicBezTo>
                  <a:lnTo>
                    <a:pt x="3086" y="869"/>
                  </a:lnTo>
                  <a:cubicBezTo>
                    <a:pt x="3074" y="881"/>
                    <a:pt x="3068" y="916"/>
                    <a:pt x="3068" y="940"/>
                  </a:cubicBezTo>
                  <a:cubicBezTo>
                    <a:pt x="3068" y="964"/>
                    <a:pt x="3080" y="988"/>
                    <a:pt x="3068" y="1012"/>
                  </a:cubicBezTo>
                  <a:cubicBezTo>
                    <a:pt x="3062" y="1030"/>
                    <a:pt x="3050" y="1042"/>
                    <a:pt x="3050" y="1060"/>
                  </a:cubicBezTo>
                  <a:cubicBezTo>
                    <a:pt x="3062" y="1156"/>
                    <a:pt x="3062" y="1156"/>
                    <a:pt x="3062" y="1156"/>
                  </a:cubicBezTo>
                  <a:lnTo>
                    <a:pt x="3062" y="1156"/>
                  </a:lnTo>
                  <a:cubicBezTo>
                    <a:pt x="3062" y="1228"/>
                    <a:pt x="3062" y="1228"/>
                    <a:pt x="3062" y="1228"/>
                  </a:cubicBezTo>
                  <a:cubicBezTo>
                    <a:pt x="3062" y="1318"/>
                    <a:pt x="3062" y="1318"/>
                    <a:pt x="3062" y="1318"/>
                  </a:cubicBezTo>
                  <a:cubicBezTo>
                    <a:pt x="3062" y="1336"/>
                    <a:pt x="3044" y="1378"/>
                    <a:pt x="3032" y="1390"/>
                  </a:cubicBezTo>
                  <a:cubicBezTo>
                    <a:pt x="3032" y="1396"/>
                    <a:pt x="3026" y="1396"/>
                    <a:pt x="3026" y="1402"/>
                  </a:cubicBezTo>
                  <a:cubicBezTo>
                    <a:pt x="3020" y="1420"/>
                    <a:pt x="3032" y="1426"/>
                    <a:pt x="3032" y="1444"/>
                  </a:cubicBezTo>
                  <a:cubicBezTo>
                    <a:pt x="3002" y="1474"/>
                    <a:pt x="3014" y="1510"/>
                    <a:pt x="3008" y="1546"/>
                  </a:cubicBezTo>
                  <a:cubicBezTo>
                    <a:pt x="3002" y="1570"/>
                    <a:pt x="2978" y="1606"/>
                    <a:pt x="2966" y="1630"/>
                  </a:cubicBezTo>
                  <a:cubicBezTo>
                    <a:pt x="2930" y="1678"/>
                    <a:pt x="2846" y="1738"/>
                    <a:pt x="2798" y="1786"/>
                  </a:cubicBezTo>
                  <a:cubicBezTo>
                    <a:pt x="2768" y="1815"/>
                    <a:pt x="2733" y="1803"/>
                    <a:pt x="2691" y="1827"/>
                  </a:cubicBezTo>
                  <a:cubicBezTo>
                    <a:pt x="2637" y="1857"/>
                    <a:pt x="2625" y="1911"/>
                    <a:pt x="2547" y="1893"/>
                  </a:cubicBezTo>
                  <a:cubicBezTo>
                    <a:pt x="2487" y="1875"/>
                    <a:pt x="2475" y="1827"/>
                    <a:pt x="2403" y="1827"/>
                  </a:cubicBezTo>
                  <a:cubicBezTo>
                    <a:pt x="2403" y="1821"/>
                    <a:pt x="2373" y="1809"/>
                    <a:pt x="2367" y="1803"/>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 name="Freeform 127"/>
            <p:cNvSpPr>
              <a:spLocks noChangeArrowheads="1"/>
            </p:cNvSpPr>
            <p:nvPr/>
          </p:nvSpPr>
          <p:spPr bwMode="auto">
            <a:xfrm>
              <a:off x="8723958" y="5230820"/>
              <a:ext cx="1015978" cy="762034"/>
            </a:xfrm>
            <a:custGeom>
              <a:avLst/>
              <a:gdLst>
                <a:gd name="T0" fmla="*/ 671 w 1906"/>
                <a:gd name="T1" fmla="*/ 1414 h 1427"/>
                <a:gd name="T2" fmla="*/ 569 w 1906"/>
                <a:gd name="T3" fmla="*/ 1175 h 1427"/>
                <a:gd name="T4" fmla="*/ 563 w 1906"/>
                <a:gd name="T5" fmla="*/ 935 h 1427"/>
                <a:gd name="T6" fmla="*/ 659 w 1906"/>
                <a:gd name="T7" fmla="*/ 815 h 1427"/>
                <a:gd name="T8" fmla="*/ 743 w 1906"/>
                <a:gd name="T9" fmla="*/ 611 h 1427"/>
                <a:gd name="T10" fmla="*/ 833 w 1906"/>
                <a:gd name="T11" fmla="*/ 582 h 1427"/>
                <a:gd name="T12" fmla="*/ 1019 w 1906"/>
                <a:gd name="T13" fmla="*/ 623 h 1427"/>
                <a:gd name="T14" fmla="*/ 1186 w 1906"/>
                <a:gd name="T15" fmla="*/ 773 h 1427"/>
                <a:gd name="T16" fmla="*/ 1366 w 1906"/>
                <a:gd name="T17" fmla="*/ 767 h 1427"/>
                <a:gd name="T18" fmla="*/ 1372 w 1906"/>
                <a:gd name="T19" fmla="*/ 623 h 1427"/>
                <a:gd name="T20" fmla="*/ 1390 w 1906"/>
                <a:gd name="T21" fmla="*/ 480 h 1427"/>
                <a:gd name="T22" fmla="*/ 1432 w 1906"/>
                <a:gd name="T23" fmla="*/ 408 h 1427"/>
                <a:gd name="T24" fmla="*/ 1456 w 1906"/>
                <a:gd name="T25" fmla="*/ 324 h 1427"/>
                <a:gd name="T26" fmla="*/ 1528 w 1906"/>
                <a:gd name="T27" fmla="*/ 264 h 1427"/>
                <a:gd name="T28" fmla="*/ 1588 w 1906"/>
                <a:gd name="T29" fmla="*/ 384 h 1427"/>
                <a:gd name="T30" fmla="*/ 1600 w 1906"/>
                <a:gd name="T31" fmla="*/ 480 h 1427"/>
                <a:gd name="T32" fmla="*/ 1702 w 1906"/>
                <a:gd name="T33" fmla="*/ 402 h 1427"/>
                <a:gd name="T34" fmla="*/ 1702 w 1906"/>
                <a:gd name="T35" fmla="*/ 330 h 1427"/>
                <a:gd name="T36" fmla="*/ 1660 w 1906"/>
                <a:gd name="T37" fmla="*/ 270 h 1427"/>
                <a:gd name="T38" fmla="*/ 1714 w 1906"/>
                <a:gd name="T39" fmla="*/ 204 h 1427"/>
                <a:gd name="T40" fmla="*/ 1852 w 1906"/>
                <a:gd name="T41" fmla="*/ 222 h 1427"/>
                <a:gd name="T42" fmla="*/ 1876 w 1906"/>
                <a:gd name="T43" fmla="*/ 204 h 1427"/>
                <a:gd name="T44" fmla="*/ 1905 w 1906"/>
                <a:gd name="T45" fmla="*/ 156 h 1427"/>
                <a:gd name="T46" fmla="*/ 1786 w 1906"/>
                <a:gd name="T47" fmla="*/ 96 h 1427"/>
                <a:gd name="T48" fmla="*/ 1606 w 1906"/>
                <a:gd name="T49" fmla="*/ 24 h 1427"/>
                <a:gd name="T50" fmla="*/ 1474 w 1906"/>
                <a:gd name="T51" fmla="*/ 48 h 1427"/>
                <a:gd name="T52" fmla="*/ 1372 w 1906"/>
                <a:gd name="T53" fmla="*/ 150 h 1427"/>
                <a:gd name="T54" fmla="*/ 1085 w 1906"/>
                <a:gd name="T55" fmla="*/ 282 h 1427"/>
                <a:gd name="T56" fmla="*/ 905 w 1906"/>
                <a:gd name="T57" fmla="*/ 450 h 1427"/>
                <a:gd name="T58" fmla="*/ 677 w 1906"/>
                <a:gd name="T59" fmla="*/ 456 h 1427"/>
                <a:gd name="T60" fmla="*/ 431 w 1906"/>
                <a:gd name="T61" fmla="*/ 462 h 1427"/>
                <a:gd name="T62" fmla="*/ 198 w 1906"/>
                <a:gd name="T63" fmla="*/ 534 h 1427"/>
                <a:gd name="T64" fmla="*/ 90 w 1906"/>
                <a:gd name="T65" fmla="*/ 689 h 1427"/>
                <a:gd name="T66" fmla="*/ 36 w 1906"/>
                <a:gd name="T67" fmla="*/ 731 h 1427"/>
                <a:gd name="T68" fmla="*/ 180 w 1906"/>
                <a:gd name="T69" fmla="*/ 845 h 1427"/>
                <a:gd name="T70" fmla="*/ 132 w 1906"/>
                <a:gd name="T71" fmla="*/ 1043 h 1427"/>
                <a:gd name="T72" fmla="*/ 126 w 1906"/>
                <a:gd name="T73" fmla="*/ 1187 h 1427"/>
                <a:gd name="T74" fmla="*/ 198 w 1906"/>
                <a:gd name="T75" fmla="*/ 1307 h 1427"/>
                <a:gd name="T76" fmla="*/ 323 w 1906"/>
                <a:gd name="T77" fmla="*/ 1318 h 1427"/>
                <a:gd name="T78" fmla="*/ 467 w 1906"/>
                <a:gd name="T79" fmla="*/ 1342 h 1427"/>
                <a:gd name="T80" fmla="*/ 671 w 1906"/>
                <a:gd name="T81" fmla="*/ 1414 h 1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906" h="1427">
                  <a:moveTo>
                    <a:pt x="671" y="1414"/>
                  </a:moveTo>
                  <a:lnTo>
                    <a:pt x="671" y="1414"/>
                  </a:lnTo>
                  <a:cubicBezTo>
                    <a:pt x="641" y="1289"/>
                    <a:pt x="641" y="1289"/>
                    <a:pt x="641" y="1289"/>
                  </a:cubicBezTo>
                  <a:cubicBezTo>
                    <a:pt x="641" y="1241"/>
                    <a:pt x="593" y="1211"/>
                    <a:pt x="569" y="1175"/>
                  </a:cubicBezTo>
                  <a:cubicBezTo>
                    <a:pt x="545" y="1139"/>
                    <a:pt x="551" y="1127"/>
                    <a:pt x="569" y="1085"/>
                  </a:cubicBezTo>
                  <a:cubicBezTo>
                    <a:pt x="587" y="1037"/>
                    <a:pt x="551" y="983"/>
                    <a:pt x="563" y="935"/>
                  </a:cubicBezTo>
                  <a:cubicBezTo>
                    <a:pt x="569" y="905"/>
                    <a:pt x="599" y="923"/>
                    <a:pt x="617" y="905"/>
                  </a:cubicBezTo>
                  <a:cubicBezTo>
                    <a:pt x="635" y="881"/>
                    <a:pt x="641" y="839"/>
                    <a:pt x="659" y="815"/>
                  </a:cubicBezTo>
                  <a:cubicBezTo>
                    <a:pt x="683" y="803"/>
                    <a:pt x="737" y="737"/>
                    <a:pt x="755" y="713"/>
                  </a:cubicBezTo>
                  <a:cubicBezTo>
                    <a:pt x="785" y="677"/>
                    <a:pt x="779" y="647"/>
                    <a:pt x="743" y="611"/>
                  </a:cubicBezTo>
                  <a:cubicBezTo>
                    <a:pt x="725" y="593"/>
                    <a:pt x="701" y="527"/>
                    <a:pt x="749" y="540"/>
                  </a:cubicBezTo>
                  <a:cubicBezTo>
                    <a:pt x="785" y="546"/>
                    <a:pt x="803" y="569"/>
                    <a:pt x="833" y="582"/>
                  </a:cubicBezTo>
                  <a:cubicBezTo>
                    <a:pt x="863" y="593"/>
                    <a:pt x="875" y="582"/>
                    <a:pt x="905" y="575"/>
                  </a:cubicBezTo>
                  <a:cubicBezTo>
                    <a:pt x="929" y="569"/>
                    <a:pt x="959" y="635"/>
                    <a:pt x="1019" y="623"/>
                  </a:cubicBezTo>
                  <a:cubicBezTo>
                    <a:pt x="1061" y="611"/>
                    <a:pt x="1054" y="653"/>
                    <a:pt x="1072" y="677"/>
                  </a:cubicBezTo>
                  <a:cubicBezTo>
                    <a:pt x="1096" y="707"/>
                    <a:pt x="1150" y="761"/>
                    <a:pt x="1186" y="773"/>
                  </a:cubicBezTo>
                  <a:cubicBezTo>
                    <a:pt x="1234" y="791"/>
                    <a:pt x="1318" y="767"/>
                    <a:pt x="1366" y="767"/>
                  </a:cubicBezTo>
                  <a:lnTo>
                    <a:pt x="1366" y="767"/>
                  </a:lnTo>
                  <a:cubicBezTo>
                    <a:pt x="1354" y="671"/>
                    <a:pt x="1354" y="671"/>
                    <a:pt x="1354" y="671"/>
                  </a:cubicBezTo>
                  <a:cubicBezTo>
                    <a:pt x="1354" y="653"/>
                    <a:pt x="1366" y="641"/>
                    <a:pt x="1372" y="623"/>
                  </a:cubicBezTo>
                  <a:cubicBezTo>
                    <a:pt x="1384" y="599"/>
                    <a:pt x="1372" y="575"/>
                    <a:pt x="1372" y="551"/>
                  </a:cubicBezTo>
                  <a:cubicBezTo>
                    <a:pt x="1372" y="527"/>
                    <a:pt x="1378" y="492"/>
                    <a:pt x="1390" y="480"/>
                  </a:cubicBezTo>
                  <a:lnTo>
                    <a:pt x="1390" y="480"/>
                  </a:lnTo>
                  <a:cubicBezTo>
                    <a:pt x="1390" y="432"/>
                    <a:pt x="1390" y="426"/>
                    <a:pt x="1432" y="408"/>
                  </a:cubicBezTo>
                  <a:cubicBezTo>
                    <a:pt x="1450" y="402"/>
                    <a:pt x="1474" y="402"/>
                    <a:pt x="1474" y="378"/>
                  </a:cubicBezTo>
                  <a:cubicBezTo>
                    <a:pt x="1468" y="366"/>
                    <a:pt x="1444" y="342"/>
                    <a:pt x="1456" y="324"/>
                  </a:cubicBezTo>
                  <a:cubicBezTo>
                    <a:pt x="1462" y="312"/>
                    <a:pt x="1492" y="318"/>
                    <a:pt x="1504" y="306"/>
                  </a:cubicBezTo>
                  <a:cubicBezTo>
                    <a:pt x="1516" y="294"/>
                    <a:pt x="1516" y="276"/>
                    <a:pt x="1528" y="264"/>
                  </a:cubicBezTo>
                  <a:cubicBezTo>
                    <a:pt x="1552" y="246"/>
                    <a:pt x="1654" y="348"/>
                    <a:pt x="1666" y="372"/>
                  </a:cubicBezTo>
                  <a:cubicBezTo>
                    <a:pt x="1690" y="408"/>
                    <a:pt x="1600" y="390"/>
                    <a:pt x="1588" y="384"/>
                  </a:cubicBezTo>
                  <a:cubicBezTo>
                    <a:pt x="1540" y="384"/>
                    <a:pt x="1576" y="432"/>
                    <a:pt x="1588" y="444"/>
                  </a:cubicBezTo>
                  <a:cubicBezTo>
                    <a:pt x="1600" y="480"/>
                    <a:pt x="1600" y="480"/>
                    <a:pt x="1600" y="480"/>
                  </a:cubicBezTo>
                  <a:lnTo>
                    <a:pt x="1600" y="480"/>
                  </a:lnTo>
                  <a:cubicBezTo>
                    <a:pt x="1702" y="402"/>
                    <a:pt x="1702" y="402"/>
                    <a:pt x="1702" y="402"/>
                  </a:cubicBezTo>
                  <a:lnTo>
                    <a:pt x="1702" y="402"/>
                  </a:lnTo>
                  <a:cubicBezTo>
                    <a:pt x="1708" y="390"/>
                    <a:pt x="1714" y="342"/>
                    <a:pt x="1702" y="330"/>
                  </a:cubicBezTo>
                  <a:cubicBezTo>
                    <a:pt x="1690" y="318"/>
                    <a:pt x="1684" y="324"/>
                    <a:pt x="1672" y="318"/>
                  </a:cubicBezTo>
                  <a:cubicBezTo>
                    <a:pt x="1660" y="306"/>
                    <a:pt x="1660" y="288"/>
                    <a:pt x="1660" y="270"/>
                  </a:cubicBezTo>
                  <a:cubicBezTo>
                    <a:pt x="1654" y="258"/>
                    <a:pt x="1642" y="240"/>
                    <a:pt x="1642" y="222"/>
                  </a:cubicBezTo>
                  <a:cubicBezTo>
                    <a:pt x="1642" y="186"/>
                    <a:pt x="1690" y="204"/>
                    <a:pt x="1714" y="204"/>
                  </a:cubicBezTo>
                  <a:cubicBezTo>
                    <a:pt x="1732" y="210"/>
                    <a:pt x="1798" y="210"/>
                    <a:pt x="1810" y="222"/>
                  </a:cubicBezTo>
                  <a:cubicBezTo>
                    <a:pt x="1852" y="222"/>
                    <a:pt x="1852" y="222"/>
                    <a:pt x="1852" y="222"/>
                  </a:cubicBezTo>
                  <a:lnTo>
                    <a:pt x="1852" y="222"/>
                  </a:lnTo>
                  <a:lnTo>
                    <a:pt x="1876" y="204"/>
                  </a:lnTo>
                  <a:cubicBezTo>
                    <a:pt x="1882" y="198"/>
                    <a:pt x="1882" y="192"/>
                    <a:pt x="1887" y="192"/>
                  </a:cubicBezTo>
                  <a:cubicBezTo>
                    <a:pt x="1893" y="180"/>
                    <a:pt x="1905" y="168"/>
                    <a:pt x="1905" y="156"/>
                  </a:cubicBezTo>
                  <a:cubicBezTo>
                    <a:pt x="1893" y="132"/>
                    <a:pt x="1845" y="120"/>
                    <a:pt x="1821" y="108"/>
                  </a:cubicBezTo>
                  <a:cubicBezTo>
                    <a:pt x="1810" y="108"/>
                    <a:pt x="1798" y="96"/>
                    <a:pt x="1786" y="96"/>
                  </a:cubicBezTo>
                  <a:cubicBezTo>
                    <a:pt x="1756" y="84"/>
                    <a:pt x="1732" y="66"/>
                    <a:pt x="1702" y="54"/>
                  </a:cubicBezTo>
                  <a:cubicBezTo>
                    <a:pt x="1672" y="42"/>
                    <a:pt x="1636" y="42"/>
                    <a:pt x="1606" y="24"/>
                  </a:cubicBezTo>
                  <a:cubicBezTo>
                    <a:pt x="1582" y="12"/>
                    <a:pt x="1570" y="6"/>
                    <a:pt x="1546" y="6"/>
                  </a:cubicBezTo>
                  <a:cubicBezTo>
                    <a:pt x="1510" y="0"/>
                    <a:pt x="1492" y="24"/>
                    <a:pt x="1474" y="48"/>
                  </a:cubicBezTo>
                  <a:cubicBezTo>
                    <a:pt x="1462" y="66"/>
                    <a:pt x="1486" y="114"/>
                    <a:pt x="1462" y="120"/>
                  </a:cubicBezTo>
                  <a:cubicBezTo>
                    <a:pt x="1432" y="132"/>
                    <a:pt x="1402" y="132"/>
                    <a:pt x="1372" y="150"/>
                  </a:cubicBezTo>
                  <a:cubicBezTo>
                    <a:pt x="1318" y="192"/>
                    <a:pt x="1252" y="210"/>
                    <a:pt x="1186" y="234"/>
                  </a:cubicBezTo>
                  <a:cubicBezTo>
                    <a:pt x="1138" y="252"/>
                    <a:pt x="1109" y="228"/>
                    <a:pt x="1085" y="282"/>
                  </a:cubicBezTo>
                  <a:cubicBezTo>
                    <a:pt x="1054" y="336"/>
                    <a:pt x="1067" y="390"/>
                    <a:pt x="1001" y="414"/>
                  </a:cubicBezTo>
                  <a:cubicBezTo>
                    <a:pt x="989" y="426"/>
                    <a:pt x="923" y="456"/>
                    <a:pt x="905" y="450"/>
                  </a:cubicBezTo>
                  <a:cubicBezTo>
                    <a:pt x="875" y="438"/>
                    <a:pt x="881" y="420"/>
                    <a:pt x="857" y="408"/>
                  </a:cubicBezTo>
                  <a:cubicBezTo>
                    <a:pt x="803" y="372"/>
                    <a:pt x="731" y="444"/>
                    <a:pt x="677" y="456"/>
                  </a:cubicBezTo>
                  <a:cubicBezTo>
                    <a:pt x="641" y="462"/>
                    <a:pt x="617" y="438"/>
                    <a:pt x="575" y="456"/>
                  </a:cubicBezTo>
                  <a:cubicBezTo>
                    <a:pt x="521" y="480"/>
                    <a:pt x="497" y="480"/>
                    <a:pt x="431" y="462"/>
                  </a:cubicBezTo>
                  <a:cubicBezTo>
                    <a:pt x="383" y="450"/>
                    <a:pt x="305" y="438"/>
                    <a:pt x="257" y="456"/>
                  </a:cubicBezTo>
                  <a:cubicBezTo>
                    <a:pt x="222" y="474"/>
                    <a:pt x="233" y="527"/>
                    <a:pt x="198" y="534"/>
                  </a:cubicBezTo>
                  <a:cubicBezTo>
                    <a:pt x="144" y="540"/>
                    <a:pt x="150" y="527"/>
                    <a:pt x="150" y="593"/>
                  </a:cubicBezTo>
                  <a:cubicBezTo>
                    <a:pt x="150" y="611"/>
                    <a:pt x="114" y="689"/>
                    <a:pt x="90" y="689"/>
                  </a:cubicBezTo>
                  <a:cubicBezTo>
                    <a:pt x="84" y="689"/>
                    <a:pt x="66" y="695"/>
                    <a:pt x="48" y="689"/>
                  </a:cubicBezTo>
                  <a:cubicBezTo>
                    <a:pt x="0" y="683"/>
                    <a:pt x="12" y="701"/>
                    <a:pt x="36" y="731"/>
                  </a:cubicBezTo>
                  <a:cubicBezTo>
                    <a:pt x="48" y="755"/>
                    <a:pt x="48" y="803"/>
                    <a:pt x="66" y="815"/>
                  </a:cubicBezTo>
                  <a:cubicBezTo>
                    <a:pt x="96" y="839"/>
                    <a:pt x="186" y="779"/>
                    <a:pt x="180" y="845"/>
                  </a:cubicBezTo>
                  <a:cubicBezTo>
                    <a:pt x="180" y="881"/>
                    <a:pt x="174" y="911"/>
                    <a:pt x="132" y="923"/>
                  </a:cubicBezTo>
                  <a:cubicBezTo>
                    <a:pt x="48" y="953"/>
                    <a:pt x="174" y="1001"/>
                    <a:pt x="132" y="1043"/>
                  </a:cubicBezTo>
                  <a:cubicBezTo>
                    <a:pt x="114" y="1067"/>
                    <a:pt x="144" y="1091"/>
                    <a:pt x="156" y="1109"/>
                  </a:cubicBezTo>
                  <a:cubicBezTo>
                    <a:pt x="168" y="1139"/>
                    <a:pt x="144" y="1169"/>
                    <a:pt x="126" y="1187"/>
                  </a:cubicBezTo>
                  <a:cubicBezTo>
                    <a:pt x="114" y="1211"/>
                    <a:pt x="72" y="1235"/>
                    <a:pt x="120" y="1259"/>
                  </a:cubicBezTo>
                  <a:cubicBezTo>
                    <a:pt x="144" y="1271"/>
                    <a:pt x="168" y="1289"/>
                    <a:pt x="198" y="1307"/>
                  </a:cubicBezTo>
                  <a:cubicBezTo>
                    <a:pt x="239" y="1325"/>
                    <a:pt x="228" y="1307"/>
                    <a:pt x="263" y="1307"/>
                  </a:cubicBezTo>
                  <a:cubicBezTo>
                    <a:pt x="281" y="1307"/>
                    <a:pt x="311" y="1331"/>
                    <a:pt x="323" y="1318"/>
                  </a:cubicBezTo>
                  <a:cubicBezTo>
                    <a:pt x="347" y="1277"/>
                    <a:pt x="365" y="1294"/>
                    <a:pt x="401" y="1307"/>
                  </a:cubicBezTo>
                  <a:cubicBezTo>
                    <a:pt x="419" y="1313"/>
                    <a:pt x="443" y="1349"/>
                    <a:pt x="467" y="1342"/>
                  </a:cubicBezTo>
                  <a:cubicBezTo>
                    <a:pt x="527" y="1336"/>
                    <a:pt x="521" y="1342"/>
                    <a:pt x="545" y="1384"/>
                  </a:cubicBezTo>
                  <a:cubicBezTo>
                    <a:pt x="569" y="1426"/>
                    <a:pt x="629" y="1426"/>
                    <a:pt x="671" y="1414"/>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 name="Freeform 128"/>
            <p:cNvSpPr>
              <a:spLocks noChangeArrowheads="1"/>
            </p:cNvSpPr>
            <p:nvPr/>
          </p:nvSpPr>
          <p:spPr bwMode="auto">
            <a:xfrm>
              <a:off x="9015581" y="5329602"/>
              <a:ext cx="698486" cy="712643"/>
            </a:xfrm>
            <a:custGeom>
              <a:avLst/>
              <a:gdLst>
                <a:gd name="T0" fmla="*/ 1157 w 1308"/>
                <a:gd name="T1" fmla="*/ 216 h 1337"/>
                <a:gd name="T2" fmla="*/ 1157 w 1308"/>
                <a:gd name="T3" fmla="*/ 216 h 1337"/>
                <a:gd name="T4" fmla="*/ 1223 w 1308"/>
                <a:gd name="T5" fmla="*/ 192 h 1337"/>
                <a:gd name="T6" fmla="*/ 1253 w 1308"/>
                <a:gd name="T7" fmla="*/ 168 h 1337"/>
                <a:gd name="T8" fmla="*/ 1223 w 1308"/>
                <a:gd name="T9" fmla="*/ 144 h 1337"/>
                <a:gd name="T10" fmla="*/ 1223 w 1308"/>
                <a:gd name="T11" fmla="*/ 96 h 1337"/>
                <a:gd name="T12" fmla="*/ 1289 w 1308"/>
                <a:gd name="T13" fmla="*/ 66 h 1337"/>
                <a:gd name="T14" fmla="*/ 1307 w 1308"/>
                <a:gd name="T15" fmla="*/ 36 h 1337"/>
                <a:gd name="T16" fmla="*/ 1307 w 1308"/>
                <a:gd name="T17" fmla="*/ 36 h 1337"/>
                <a:gd name="T18" fmla="*/ 1265 w 1308"/>
                <a:gd name="T19" fmla="*/ 36 h 1337"/>
                <a:gd name="T20" fmla="*/ 1169 w 1308"/>
                <a:gd name="T21" fmla="*/ 18 h 1337"/>
                <a:gd name="T22" fmla="*/ 1097 w 1308"/>
                <a:gd name="T23" fmla="*/ 36 h 1337"/>
                <a:gd name="T24" fmla="*/ 1115 w 1308"/>
                <a:gd name="T25" fmla="*/ 84 h 1337"/>
                <a:gd name="T26" fmla="*/ 1127 w 1308"/>
                <a:gd name="T27" fmla="*/ 132 h 1337"/>
                <a:gd name="T28" fmla="*/ 1157 w 1308"/>
                <a:gd name="T29" fmla="*/ 144 h 1337"/>
                <a:gd name="T30" fmla="*/ 1157 w 1308"/>
                <a:gd name="T31" fmla="*/ 216 h 1337"/>
                <a:gd name="T32" fmla="*/ 845 w 1308"/>
                <a:gd name="T33" fmla="*/ 294 h 1337"/>
                <a:gd name="T34" fmla="*/ 845 w 1308"/>
                <a:gd name="T35" fmla="*/ 294 h 1337"/>
                <a:gd name="T36" fmla="*/ 845 w 1308"/>
                <a:gd name="T37" fmla="*/ 294 h 1337"/>
                <a:gd name="T38" fmla="*/ 887 w 1308"/>
                <a:gd name="T39" fmla="*/ 222 h 1337"/>
                <a:gd name="T40" fmla="*/ 929 w 1308"/>
                <a:gd name="T41" fmla="*/ 192 h 1337"/>
                <a:gd name="T42" fmla="*/ 911 w 1308"/>
                <a:gd name="T43" fmla="*/ 138 h 1337"/>
                <a:gd name="T44" fmla="*/ 959 w 1308"/>
                <a:gd name="T45" fmla="*/ 120 h 1337"/>
                <a:gd name="T46" fmla="*/ 983 w 1308"/>
                <a:gd name="T47" fmla="*/ 78 h 1337"/>
                <a:gd name="T48" fmla="*/ 1121 w 1308"/>
                <a:gd name="T49" fmla="*/ 186 h 1337"/>
                <a:gd name="T50" fmla="*/ 1043 w 1308"/>
                <a:gd name="T51" fmla="*/ 198 h 1337"/>
                <a:gd name="T52" fmla="*/ 1043 w 1308"/>
                <a:gd name="T53" fmla="*/ 258 h 1337"/>
                <a:gd name="T54" fmla="*/ 1055 w 1308"/>
                <a:gd name="T55" fmla="*/ 294 h 1337"/>
                <a:gd name="T56" fmla="*/ 1055 w 1308"/>
                <a:gd name="T57" fmla="*/ 294 h 1337"/>
                <a:gd name="T58" fmla="*/ 1019 w 1308"/>
                <a:gd name="T59" fmla="*/ 306 h 1337"/>
                <a:gd name="T60" fmla="*/ 1001 w 1308"/>
                <a:gd name="T61" fmla="*/ 300 h 1337"/>
                <a:gd name="T62" fmla="*/ 971 w 1308"/>
                <a:gd name="T63" fmla="*/ 270 h 1337"/>
                <a:gd name="T64" fmla="*/ 845 w 1308"/>
                <a:gd name="T65" fmla="*/ 294 h 1337"/>
                <a:gd name="T66" fmla="*/ 126 w 1308"/>
                <a:gd name="T67" fmla="*/ 1228 h 1337"/>
                <a:gd name="T68" fmla="*/ 126 w 1308"/>
                <a:gd name="T69" fmla="*/ 1228 h 1337"/>
                <a:gd name="T70" fmla="*/ 162 w 1308"/>
                <a:gd name="T71" fmla="*/ 1252 h 1337"/>
                <a:gd name="T72" fmla="*/ 306 w 1308"/>
                <a:gd name="T73" fmla="*/ 1318 h 1337"/>
                <a:gd name="T74" fmla="*/ 450 w 1308"/>
                <a:gd name="T75" fmla="*/ 1252 h 1337"/>
                <a:gd name="T76" fmla="*/ 557 w 1308"/>
                <a:gd name="T77" fmla="*/ 1211 h 1337"/>
                <a:gd name="T78" fmla="*/ 725 w 1308"/>
                <a:gd name="T79" fmla="*/ 1055 h 1337"/>
                <a:gd name="T80" fmla="*/ 767 w 1308"/>
                <a:gd name="T81" fmla="*/ 971 h 1337"/>
                <a:gd name="T82" fmla="*/ 791 w 1308"/>
                <a:gd name="T83" fmla="*/ 869 h 1337"/>
                <a:gd name="T84" fmla="*/ 785 w 1308"/>
                <a:gd name="T85" fmla="*/ 827 h 1337"/>
                <a:gd name="T86" fmla="*/ 791 w 1308"/>
                <a:gd name="T87" fmla="*/ 815 h 1337"/>
                <a:gd name="T88" fmla="*/ 821 w 1308"/>
                <a:gd name="T89" fmla="*/ 743 h 1337"/>
                <a:gd name="T90" fmla="*/ 821 w 1308"/>
                <a:gd name="T91" fmla="*/ 653 h 1337"/>
                <a:gd name="T92" fmla="*/ 821 w 1308"/>
                <a:gd name="T93" fmla="*/ 581 h 1337"/>
                <a:gd name="T94" fmla="*/ 821 w 1308"/>
                <a:gd name="T95" fmla="*/ 581 h 1337"/>
                <a:gd name="T96" fmla="*/ 641 w 1308"/>
                <a:gd name="T97" fmla="*/ 587 h 1337"/>
                <a:gd name="T98" fmla="*/ 527 w 1308"/>
                <a:gd name="T99" fmla="*/ 491 h 1337"/>
                <a:gd name="T100" fmla="*/ 474 w 1308"/>
                <a:gd name="T101" fmla="*/ 437 h 1337"/>
                <a:gd name="T102" fmla="*/ 360 w 1308"/>
                <a:gd name="T103" fmla="*/ 389 h 1337"/>
                <a:gd name="T104" fmla="*/ 288 w 1308"/>
                <a:gd name="T105" fmla="*/ 396 h 1337"/>
                <a:gd name="T106" fmla="*/ 204 w 1308"/>
                <a:gd name="T107" fmla="*/ 354 h 1337"/>
                <a:gd name="T108" fmla="*/ 198 w 1308"/>
                <a:gd name="T109" fmla="*/ 425 h 1337"/>
                <a:gd name="T110" fmla="*/ 210 w 1308"/>
                <a:gd name="T111" fmla="*/ 527 h 1337"/>
                <a:gd name="T112" fmla="*/ 114 w 1308"/>
                <a:gd name="T113" fmla="*/ 629 h 1337"/>
                <a:gd name="T114" fmla="*/ 72 w 1308"/>
                <a:gd name="T115" fmla="*/ 719 h 1337"/>
                <a:gd name="T116" fmla="*/ 18 w 1308"/>
                <a:gd name="T117" fmla="*/ 749 h 1337"/>
                <a:gd name="T118" fmla="*/ 24 w 1308"/>
                <a:gd name="T119" fmla="*/ 899 h 1337"/>
                <a:gd name="T120" fmla="*/ 24 w 1308"/>
                <a:gd name="T121" fmla="*/ 989 h 1337"/>
                <a:gd name="T122" fmla="*/ 96 w 1308"/>
                <a:gd name="T123" fmla="*/ 1103 h 1337"/>
                <a:gd name="T124" fmla="*/ 126 w 1308"/>
                <a:gd name="T125" fmla="*/ 1228 h 1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08" h="1337">
                  <a:moveTo>
                    <a:pt x="1157" y="216"/>
                  </a:moveTo>
                  <a:lnTo>
                    <a:pt x="1157" y="216"/>
                  </a:lnTo>
                  <a:cubicBezTo>
                    <a:pt x="1175" y="222"/>
                    <a:pt x="1205" y="198"/>
                    <a:pt x="1223" y="192"/>
                  </a:cubicBezTo>
                  <a:cubicBezTo>
                    <a:pt x="1235" y="192"/>
                    <a:pt x="1253" y="180"/>
                    <a:pt x="1253" y="168"/>
                  </a:cubicBezTo>
                  <a:cubicBezTo>
                    <a:pt x="1253" y="156"/>
                    <a:pt x="1223" y="150"/>
                    <a:pt x="1223" y="144"/>
                  </a:cubicBezTo>
                  <a:cubicBezTo>
                    <a:pt x="1205" y="120"/>
                    <a:pt x="1205" y="108"/>
                    <a:pt x="1223" y="96"/>
                  </a:cubicBezTo>
                  <a:cubicBezTo>
                    <a:pt x="1241" y="84"/>
                    <a:pt x="1283" y="78"/>
                    <a:pt x="1289" y="66"/>
                  </a:cubicBezTo>
                  <a:cubicBezTo>
                    <a:pt x="1307" y="36"/>
                    <a:pt x="1307" y="36"/>
                    <a:pt x="1307" y="36"/>
                  </a:cubicBezTo>
                  <a:lnTo>
                    <a:pt x="1307" y="36"/>
                  </a:lnTo>
                  <a:cubicBezTo>
                    <a:pt x="1265" y="36"/>
                    <a:pt x="1265" y="36"/>
                    <a:pt x="1265" y="36"/>
                  </a:cubicBezTo>
                  <a:cubicBezTo>
                    <a:pt x="1253" y="24"/>
                    <a:pt x="1187" y="24"/>
                    <a:pt x="1169" y="18"/>
                  </a:cubicBezTo>
                  <a:cubicBezTo>
                    <a:pt x="1145" y="18"/>
                    <a:pt x="1097" y="0"/>
                    <a:pt x="1097" y="36"/>
                  </a:cubicBezTo>
                  <a:cubicBezTo>
                    <a:pt x="1097" y="54"/>
                    <a:pt x="1109" y="72"/>
                    <a:pt x="1115" y="84"/>
                  </a:cubicBezTo>
                  <a:cubicBezTo>
                    <a:pt x="1115" y="102"/>
                    <a:pt x="1115" y="120"/>
                    <a:pt x="1127" y="132"/>
                  </a:cubicBezTo>
                  <a:cubicBezTo>
                    <a:pt x="1139" y="138"/>
                    <a:pt x="1145" y="132"/>
                    <a:pt x="1157" y="144"/>
                  </a:cubicBezTo>
                  <a:cubicBezTo>
                    <a:pt x="1169" y="156"/>
                    <a:pt x="1163" y="204"/>
                    <a:pt x="1157" y="216"/>
                  </a:cubicBezTo>
                  <a:close/>
                  <a:moveTo>
                    <a:pt x="845" y="294"/>
                  </a:moveTo>
                  <a:lnTo>
                    <a:pt x="845" y="294"/>
                  </a:lnTo>
                  <a:lnTo>
                    <a:pt x="845" y="294"/>
                  </a:lnTo>
                  <a:cubicBezTo>
                    <a:pt x="845" y="246"/>
                    <a:pt x="845" y="240"/>
                    <a:pt x="887" y="222"/>
                  </a:cubicBezTo>
                  <a:cubicBezTo>
                    <a:pt x="905" y="216"/>
                    <a:pt x="929" y="216"/>
                    <a:pt x="929" y="192"/>
                  </a:cubicBezTo>
                  <a:cubicBezTo>
                    <a:pt x="923" y="180"/>
                    <a:pt x="899" y="156"/>
                    <a:pt x="911" y="138"/>
                  </a:cubicBezTo>
                  <a:cubicBezTo>
                    <a:pt x="917" y="126"/>
                    <a:pt x="947" y="132"/>
                    <a:pt x="959" y="120"/>
                  </a:cubicBezTo>
                  <a:cubicBezTo>
                    <a:pt x="971" y="108"/>
                    <a:pt x="971" y="90"/>
                    <a:pt x="983" y="78"/>
                  </a:cubicBezTo>
                  <a:cubicBezTo>
                    <a:pt x="1007" y="60"/>
                    <a:pt x="1109" y="162"/>
                    <a:pt x="1121" y="186"/>
                  </a:cubicBezTo>
                  <a:cubicBezTo>
                    <a:pt x="1145" y="222"/>
                    <a:pt x="1055" y="204"/>
                    <a:pt x="1043" y="198"/>
                  </a:cubicBezTo>
                  <a:cubicBezTo>
                    <a:pt x="995" y="198"/>
                    <a:pt x="1031" y="246"/>
                    <a:pt x="1043" y="258"/>
                  </a:cubicBezTo>
                  <a:cubicBezTo>
                    <a:pt x="1055" y="294"/>
                    <a:pt x="1055" y="294"/>
                    <a:pt x="1055" y="294"/>
                  </a:cubicBezTo>
                  <a:lnTo>
                    <a:pt x="1055" y="294"/>
                  </a:lnTo>
                  <a:cubicBezTo>
                    <a:pt x="1061" y="300"/>
                    <a:pt x="1031" y="306"/>
                    <a:pt x="1019" y="306"/>
                  </a:cubicBezTo>
                  <a:cubicBezTo>
                    <a:pt x="1013" y="306"/>
                    <a:pt x="1007" y="306"/>
                    <a:pt x="1001" y="300"/>
                  </a:cubicBezTo>
                  <a:cubicBezTo>
                    <a:pt x="989" y="288"/>
                    <a:pt x="995" y="270"/>
                    <a:pt x="971" y="270"/>
                  </a:cubicBezTo>
                  <a:cubicBezTo>
                    <a:pt x="929" y="276"/>
                    <a:pt x="893" y="312"/>
                    <a:pt x="845" y="294"/>
                  </a:cubicBezTo>
                  <a:close/>
                  <a:moveTo>
                    <a:pt x="126" y="1228"/>
                  </a:moveTo>
                  <a:lnTo>
                    <a:pt x="126" y="1228"/>
                  </a:lnTo>
                  <a:cubicBezTo>
                    <a:pt x="132" y="1234"/>
                    <a:pt x="162" y="1246"/>
                    <a:pt x="162" y="1252"/>
                  </a:cubicBezTo>
                  <a:cubicBezTo>
                    <a:pt x="234" y="1252"/>
                    <a:pt x="246" y="1300"/>
                    <a:pt x="306" y="1318"/>
                  </a:cubicBezTo>
                  <a:cubicBezTo>
                    <a:pt x="384" y="1336"/>
                    <a:pt x="396" y="1282"/>
                    <a:pt x="450" y="1252"/>
                  </a:cubicBezTo>
                  <a:cubicBezTo>
                    <a:pt x="492" y="1228"/>
                    <a:pt x="527" y="1240"/>
                    <a:pt x="557" y="1211"/>
                  </a:cubicBezTo>
                  <a:cubicBezTo>
                    <a:pt x="605" y="1163"/>
                    <a:pt x="689" y="1103"/>
                    <a:pt x="725" y="1055"/>
                  </a:cubicBezTo>
                  <a:cubicBezTo>
                    <a:pt x="737" y="1031"/>
                    <a:pt x="761" y="995"/>
                    <a:pt x="767" y="971"/>
                  </a:cubicBezTo>
                  <a:cubicBezTo>
                    <a:pt x="773" y="935"/>
                    <a:pt x="761" y="899"/>
                    <a:pt x="791" y="869"/>
                  </a:cubicBezTo>
                  <a:cubicBezTo>
                    <a:pt x="791" y="851"/>
                    <a:pt x="779" y="845"/>
                    <a:pt x="785" y="827"/>
                  </a:cubicBezTo>
                  <a:cubicBezTo>
                    <a:pt x="785" y="821"/>
                    <a:pt x="791" y="821"/>
                    <a:pt x="791" y="815"/>
                  </a:cubicBezTo>
                  <a:cubicBezTo>
                    <a:pt x="803" y="803"/>
                    <a:pt x="821" y="761"/>
                    <a:pt x="821" y="743"/>
                  </a:cubicBezTo>
                  <a:cubicBezTo>
                    <a:pt x="821" y="653"/>
                    <a:pt x="821" y="653"/>
                    <a:pt x="821" y="653"/>
                  </a:cubicBezTo>
                  <a:cubicBezTo>
                    <a:pt x="821" y="581"/>
                    <a:pt x="821" y="581"/>
                    <a:pt x="821" y="581"/>
                  </a:cubicBezTo>
                  <a:lnTo>
                    <a:pt x="821" y="581"/>
                  </a:lnTo>
                  <a:cubicBezTo>
                    <a:pt x="773" y="581"/>
                    <a:pt x="689" y="605"/>
                    <a:pt x="641" y="587"/>
                  </a:cubicBezTo>
                  <a:cubicBezTo>
                    <a:pt x="605" y="575"/>
                    <a:pt x="551" y="521"/>
                    <a:pt x="527" y="491"/>
                  </a:cubicBezTo>
                  <a:cubicBezTo>
                    <a:pt x="509" y="467"/>
                    <a:pt x="516" y="425"/>
                    <a:pt x="474" y="437"/>
                  </a:cubicBezTo>
                  <a:cubicBezTo>
                    <a:pt x="414" y="449"/>
                    <a:pt x="384" y="383"/>
                    <a:pt x="360" y="389"/>
                  </a:cubicBezTo>
                  <a:cubicBezTo>
                    <a:pt x="330" y="396"/>
                    <a:pt x="318" y="407"/>
                    <a:pt x="288" y="396"/>
                  </a:cubicBezTo>
                  <a:cubicBezTo>
                    <a:pt x="258" y="383"/>
                    <a:pt x="240" y="360"/>
                    <a:pt x="204" y="354"/>
                  </a:cubicBezTo>
                  <a:cubicBezTo>
                    <a:pt x="156" y="341"/>
                    <a:pt x="180" y="407"/>
                    <a:pt x="198" y="425"/>
                  </a:cubicBezTo>
                  <a:cubicBezTo>
                    <a:pt x="234" y="461"/>
                    <a:pt x="240" y="491"/>
                    <a:pt x="210" y="527"/>
                  </a:cubicBezTo>
                  <a:cubicBezTo>
                    <a:pt x="192" y="551"/>
                    <a:pt x="138" y="617"/>
                    <a:pt x="114" y="629"/>
                  </a:cubicBezTo>
                  <a:cubicBezTo>
                    <a:pt x="96" y="653"/>
                    <a:pt x="90" y="695"/>
                    <a:pt x="72" y="719"/>
                  </a:cubicBezTo>
                  <a:cubicBezTo>
                    <a:pt x="54" y="737"/>
                    <a:pt x="24" y="719"/>
                    <a:pt x="18" y="749"/>
                  </a:cubicBezTo>
                  <a:cubicBezTo>
                    <a:pt x="6" y="797"/>
                    <a:pt x="42" y="851"/>
                    <a:pt x="24" y="899"/>
                  </a:cubicBezTo>
                  <a:cubicBezTo>
                    <a:pt x="6" y="941"/>
                    <a:pt x="0" y="953"/>
                    <a:pt x="24" y="989"/>
                  </a:cubicBezTo>
                  <a:cubicBezTo>
                    <a:pt x="48" y="1025"/>
                    <a:pt x="96" y="1055"/>
                    <a:pt x="96" y="1103"/>
                  </a:cubicBezTo>
                  <a:cubicBezTo>
                    <a:pt x="126" y="1228"/>
                    <a:pt x="126" y="1228"/>
                    <a:pt x="126" y="1228"/>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 name="Freeform 129"/>
            <p:cNvSpPr>
              <a:spLocks noChangeArrowheads="1"/>
            </p:cNvSpPr>
            <p:nvPr/>
          </p:nvSpPr>
          <p:spPr bwMode="auto">
            <a:xfrm>
              <a:off x="7515133" y="4461732"/>
              <a:ext cx="1876737" cy="1084251"/>
            </a:xfrm>
            <a:custGeom>
              <a:avLst/>
              <a:gdLst>
                <a:gd name="T0" fmla="*/ 3499 w 3518"/>
                <a:gd name="T1" fmla="*/ 1294 h 2033"/>
                <a:gd name="T2" fmla="*/ 3397 w 3518"/>
                <a:gd name="T3" fmla="*/ 1312 h 2033"/>
                <a:gd name="T4" fmla="*/ 1240 w 3518"/>
                <a:gd name="T5" fmla="*/ 2032 h 2033"/>
                <a:gd name="T6" fmla="*/ 1342 w 3518"/>
                <a:gd name="T7" fmla="*/ 1912 h 2033"/>
                <a:gd name="T8" fmla="*/ 1516 w 3518"/>
                <a:gd name="T9" fmla="*/ 1654 h 2033"/>
                <a:gd name="T10" fmla="*/ 1630 w 3518"/>
                <a:gd name="T11" fmla="*/ 1516 h 2033"/>
                <a:gd name="T12" fmla="*/ 1486 w 3518"/>
                <a:gd name="T13" fmla="*/ 1390 h 2033"/>
                <a:gd name="T14" fmla="*/ 1689 w 3518"/>
                <a:gd name="T15" fmla="*/ 1306 h 2033"/>
                <a:gd name="T16" fmla="*/ 1857 w 3518"/>
                <a:gd name="T17" fmla="*/ 1372 h 2033"/>
                <a:gd name="T18" fmla="*/ 2169 w 3518"/>
                <a:gd name="T19" fmla="*/ 1276 h 2033"/>
                <a:gd name="T20" fmla="*/ 2427 w 3518"/>
                <a:gd name="T21" fmla="*/ 1360 h 2033"/>
                <a:gd name="T22" fmla="*/ 2798 w 3518"/>
                <a:gd name="T23" fmla="*/ 1378 h 2033"/>
                <a:gd name="T24" fmla="*/ 2816 w 3518"/>
                <a:gd name="T25" fmla="*/ 1199 h 2033"/>
                <a:gd name="T26" fmla="*/ 2792 w 3518"/>
                <a:gd name="T27" fmla="*/ 1073 h 2033"/>
                <a:gd name="T28" fmla="*/ 2948 w 3518"/>
                <a:gd name="T29" fmla="*/ 1127 h 2033"/>
                <a:gd name="T30" fmla="*/ 3080 w 3518"/>
                <a:gd name="T31" fmla="*/ 1252 h 2033"/>
                <a:gd name="T32" fmla="*/ 3194 w 3518"/>
                <a:gd name="T33" fmla="*/ 1384 h 2033"/>
                <a:gd name="T34" fmla="*/ 3350 w 3518"/>
                <a:gd name="T35" fmla="*/ 1211 h 2033"/>
                <a:gd name="T36" fmla="*/ 3367 w 3518"/>
                <a:gd name="T37" fmla="*/ 1181 h 2033"/>
                <a:gd name="T38" fmla="*/ 3134 w 3518"/>
                <a:gd name="T39" fmla="*/ 941 h 2033"/>
                <a:gd name="T40" fmla="*/ 2810 w 3518"/>
                <a:gd name="T41" fmla="*/ 599 h 2033"/>
                <a:gd name="T42" fmla="*/ 2456 w 3518"/>
                <a:gd name="T43" fmla="*/ 390 h 2033"/>
                <a:gd name="T44" fmla="*/ 2241 w 3518"/>
                <a:gd name="T45" fmla="*/ 204 h 2033"/>
                <a:gd name="T46" fmla="*/ 2175 w 3518"/>
                <a:gd name="T47" fmla="*/ 174 h 2033"/>
                <a:gd name="T48" fmla="*/ 2013 w 3518"/>
                <a:gd name="T49" fmla="*/ 180 h 2033"/>
                <a:gd name="T50" fmla="*/ 1384 w 3518"/>
                <a:gd name="T51" fmla="*/ 138 h 2033"/>
                <a:gd name="T52" fmla="*/ 1030 w 3518"/>
                <a:gd name="T53" fmla="*/ 300 h 2033"/>
                <a:gd name="T54" fmla="*/ 826 w 3518"/>
                <a:gd name="T55" fmla="*/ 270 h 2033"/>
                <a:gd name="T56" fmla="*/ 641 w 3518"/>
                <a:gd name="T57" fmla="*/ 114 h 2033"/>
                <a:gd name="T58" fmla="*/ 569 w 3518"/>
                <a:gd name="T59" fmla="*/ 138 h 2033"/>
                <a:gd name="T60" fmla="*/ 287 w 3518"/>
                <a:gd name="T61" fmla="*/ 24 h 2033"/>
                <a:gd name="T62" fmla="*/ 125 w 3518"/>
                <a:gd name="T63" fmla="*/ 12 h 2033"/>
                <a:gd name="T64" fmla="*/ 0 w 3518"/>
                <a:gd name="T65" fmla="*/ 36 h 2033"/>
                <a:gd name="T66" fmla="*/ 0 w 3518"/>
                <a:gd name="T67" fmla="*/ 114 h 2033"/>
                <a:gd name="T68" fmla="*/ 263 w 3518"/>
                <a:gd name="T69" fmla="*/ 336 h 2033"/>
                <a:gd name="T70" fmla="*/ 611 w 3518"/>
                <a:gd name="T71" fmla="*/ 192 h 2033"/>
                <a:gd name="T72" fmla="*/ 623 w 3518"/>
                <a:gd name="T73" fmla="*/ 527 h 2033"/>
                <a:gd name="T74" fmla="*/ 371 w 3518"/>
                <a:gd name="T75" fmla="*/ 497 h 2033"/>
                <a:gd name="T76" fmla="*/ 599 w 3518"/>
                <a:gd name="T77" fmla="*/ 713 h 2033"/>
                <a:gd name="T78" fmla="*/ 749 w 3518"/>
                <a:gd name="T79" fmla="*/ 929 h 2033"/>
                <a:gd name="T80" fmla="*/ 1000 w 3518"/>
                <a:gd name="T81" fmla="*/ 1300 h 2033"/>
                <a:gd name="T82" fmla="*/ 1102 w 3518"/>
                <a:gd name="T83" fmla="*/ 1654 h 2033"/>
                <a:gd name="T84" fmla="*/ 1072 w 3518"/>
                <a:gd name="T85" fmla="*/ 1678 h 2033"/>
                <a:gd name="T86" fmla="*/ 1168 w 3518"/>
                <a:gd name="T87" fmla="*/ 1942 h 20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518" h="2033">
                  <a:moveTo>
                    <a:pt x="3517" y="1330"/>
                  </a:moveTo>
                  <a:lnTo>
                    <a:pt x="3517" y="1330"/>
                  </a:lnTo>
                  <a:cubicBezTo>
                    <a:pt x="3511" y="1318"/>
                    <a:pt x="3505" y="1306"/>
                    <a:pt x="3499" y="1294"/>
                  </a:cubicBezTo>
                  <a:cubicBezTo>
                    <a:pt x="3487" y="1264"/>
                    <a:pt x="3433" y="1276"/>
                    <a:pt x="3403" y="1252"/>
                  </a:cubicBezTo>
                  <a:lnTo>
                    <a:pt x="3403" y="1252"/>
                  </a:lnTo>
                  <a:cubicBezTo>
                    <a:pt x="3403" y="1270"/>
                    <a:pt x="3391" y="1294"/>
                    <a:pt x="3397" y="1312"/>
                  </a:cubicBezTo>
                  <a:cubicBezTo>
                    <a:pt x="3409" y="1336"/>
                    <a:pt x="3427" y="1360"/>
                    <a:pt x="3457" y="1360"/>
                  </a:cubicBezTo>
                  <a:cubicBezTo>
                    <a:pt x="3475" y="1366"/>
                    <a:pt x="3493" y="1342"/>
                    <a:pt x="3517" y="1330"/>
                  </a:cubicBezTo>
                  <a:close/>
                  <a:moveTo>
                    <a:pt x="1240" y="2032"/>
                  </a:moveTo>
                  <a:lnTo>
                    <a:pt x="1240" y="2032"/>
                  </a:lnTo>
                  <a:cubicBezTo>
                    <a:pt x="1252" y="2013"/>
                    <a:pt x="1258" y="1995"/>
                    <a:pt x="1276" y="1990"/>
                  </a:cubicBezTo>
                  <a:cubicBezTo>
                    <a:pt x="1318" y="1978"/>
                    <a:pt x="1342" y="1954"/>
                    <a:pt x="1342" y="1912"/>
                  </a:cubicBezTo>
                  <a:cubicBezTo>
                    <a:pt x="1342" y="1858"/>
                    <a:pt x="1324" y="1834"/>
                    <a:pt x="1390" y="1834"/>
                  </a:cubicBezTo>
                  <a:cubicBezTo>
                    <a:pt x="1432" y="1834"/>
                    <a:pt x="1426" y="1798"/>
                    <a:pt x="1420" y="1768"/>
                  </a:cubicBezTo>
                  <a:cubicBezTo>
                    <a:pt x="1390" y="1666"/>
                    <a:pt x="1468" y="1714"/>
                    <a:pt x="1516" y="1654"/>
                  </a:cubicBezTo>
                  <a:cubicBezTo>
                    <a:pt x="1558" y="1588"/>
                    <a:pt x="1570" y="1660"/>
                    <a:pt x="1612" y="1654"/>
                  </a:cubicBezTo>
                  <a:cubicBezTo>
                    <a:pt x="1641" y="1648"/>
                    <a:pt x="1755" y="1600"/>
                    <a:pt x="1702" y="1564"/>
                  </a:cubicBezTo>
                  <a:cubicBezTo>
                    <a:pt x="1678" y="1552"/>
                    <a:pt x="1660" y="1534"/>
                    <a:pt x="1630" y="1516"/>
                  </a:cubicBezTo>
                  <a:cubicBezTo>
                    <a:pt x="1612" y="1510"/>
                    <a:pt x="1588" y="1504"/>
                    <a:pt x="1576" y="1492"/>
                  </a:cubicBezTo>
                  <a:cubicBezTo>
                    <a:pt x="1564" y="1480"/>
                    <a:pt x="1546" y="1444"/>
                    <a:pt x="1528" y="1450"/>
                  </a:cubicBezTo>
                  <a:cubicBezTo>
                    <a:pt x="1510" y="1432"/>
                    <a:pt x="1474" y="1426"/>
                    <a:pt x="1486" y="1390"/>
                  </a:cubicBezTo>
                  <a:cubicBezTo>
                    <a:pt x="1498" y="1360"/>
                    <a:pt x="1510" y="1336"/>
                    <a:pt x="1528" y="1306"/>
                  </a:cubicBezTo>
                  <a:cubicBezTo>
                    <a:pt x="1540" y="1283"/>
                    <a:pt x="1570" y="1300"/>
                    <a:pt x="1588" y="1294"/>
                  </a:cubicBezTo>
                  <a:cubicBezTo>
                    <a:pt x="1636" y="1288"/>
                    <a:pt x="1660" y="1259"/>
                    <a:pt x="1689" y="1306"/>
                  </a:cubicBezTo>
                  <a:cubicBezTo>
                    <a:pt x="1696" y="1318"/>
                    <a:pt x="1689" y="1336"/>
                    <a:pt x="1707" y="1342"/>
                  </a:cubicBezTo>
                  <a:cubicBezTo>
                    <a:pt x="1737" y="1360"/>
                    <a:pt x="1821" y="1222"/>
                    <a:pt x="1827" y="1318"/>
                  </a:cubicBezTo>
                  <a:cubicBezTo>
                    <a:pt x="1827" y="1330"/>
                    <a:pt x="1833" y="1378"/>
                    <a:pt x="1857" y="1372"/>
                  </a:cubicBezTo>
                  <a:cubicBezTo>
                    <a:pt x="1869" y="1366"/>
                    <a:pt x="1881" y="1354"/>
                    <a:pt x="1899" y="1348"/>
                  </a:cubicBezTo>
                  <a:cubicBezTo>
                    <a:pt x="1911" y="1348"/>
                    <a:pt x="1929" y="1348"/>
                    <a:pt x="1941" y="1348"/>
                  </a:cubicBezTo>
                  <a:cubicBezTo>
                    <a:pt x="2031" y="1342"/>
                    <a:pt x="2127" y="1366"/>
                    <a:pt x="2169" y="1276"/>
                  </a:cubicBezTo>
                  <a:cubicBezTo>
                    <a:pt x="2181" y="1252"/>
                    <a:pt x="2181" y="1204"/>
                    <a:pt x="2223" y="1259"/>
                  </a:cubicBezTo>
                  <a:cubicBezTo>
                    <a:pt x="2265" y="1318"/>
                    <a:pt x="2337" y="1288"/>
                    <a:pt x="2355" y="1366"/>
                  </a:cubicBezTo>
                  <a:cubicBezTo>
                    <a:pt x="2361" y="1396"/>
                    <a:pt x="2409" y="1360"/>
                    <a:pt x="2427" y="1360"/>
                  </a:cubicBezTo>
                  <a:cubicBezTo>
                    <a:pt x="2487" y="1348"/>
                    <a:pt x="2522" y="1402"/>
                    <a:pt x="2564" y="1414"/>
                  </a:cubicBezTo>
                  <a:cubicBezTo>
                    <a:pt x="2642" y="1444"/>
                    <a:pt x="2630" y="1366"/>
                    <a:pt x="2684" y="1366"/>
                  </a:cubicBezTo>
                  <a:cubicBezTo>
                    <a:pt x="2726" y="1360"/>
                    <a:pt x="2756" y="1420"/>
                    <a:pt x="2798" y="1378"/>
                  </a:cubicBezTo>
                  <a:cubicBezTo>
                    <a:pt x="2816" y="1360"/>
                    <a:pt x="2858" y="1306"/>
                    <a:pt x="2840" y="1283"/>
                  </a:cubicBezTo>
                  <a:cubicBezTo>
                    <a:pt x="2834" y="1259"/>
                    <a:pt x="2804" y="1264"/>
                    <a:pt x="2798" y="1246"/>
                  </a:cubicBezTo>
                  <a:cubicBezTo>
                    <a:pt x="2792" y="1241"/>
                    <a:pt x="2816" y="1211"/>
                    <a:pt x="2816" y="1199"/>
                  </a:cubicBezTo>
                  <a:cubicBezTo>
                    <a:pt x="2810" y="1139"/>
                    <a:pt x="2768" y="1199"/>
                    <a:pt x="2738" y="1204"/>
                  </a:cubicBezTo>
                  <a:cubicBezTo>
                    <a:pt x="2630" y="1241"/>
                    <a:pt x="2630" y="1169"/>
                    <a:pt x="2690" y="1115"/>
                  </a:cubicBezTo>
                  <a:cubicBezTo>
                    <a:pt x="2714" y="1091"/>
                    <a:pt x="2756" y="1109"/>
                    <a:pt x="2792" y="1073"/>
                  </a:cubicBezTo>
                  <a:cubicBezTo>
                    <a:pt x="2810" y="1061"/>
                    <a:pt x="2846" y="1055"/>
                    <a:pt x="2876" y="1067"/>
                  </a:cubicBezTo>
                  <a:cubicBezTo>
                    <a:pt x="2894" y="1073"/>
                    <a:pt x="2918" y="1085"/>
                    <a:pt x="2930" y="1097"/>
                  </a:cubicBezTo>
                  <a:cubicBezTo>
                    <a:pt x="2936" y="1109"/>
                    <a:pt x="2936" y="1121"/>
                    <a:pt x="2948" y="1127"/>
                  </a:cubicBezTo>
                  <a:cubicBezTo>
                    <a:pt x="2954" y="1127"/>
                    <a:pt x="3044" y="1127"/>
                    <a:pt x="2990" y="1157"/>
                  </a:cubicBezTo>
                  <a:cubicBezTo>
                    <a:pt x="2960" y="1169"/>
                    <a:pt x="2930" y="1193"/>
                    <a:pt x="2924" y="1228"/>
                  </a:cubicBezTo>
                  <a:cubicBezTo>
                    <a:pt x="2918" y="1306"/>
                    <a:pt x="3092" y="1204"/>
                    <a:pt x="3080" y="1252"/>
                  </a:cubicBezTo>
                  <a:cubicBezTo>
                    <a:pt x="3068" y="1294"/>
                    <a:pt x="3020" y="1360"/>
                    <a:pt x="3098" y="1360"/>
                  </a:cubicBezTo>
                  <a:cubicBezTo>
                    <a:pt x="3134" y="1366"/>
                    <a:pt x="3140" y="1366"/>
                    <a:pt x="3152" y="1402"/>
                  </a:cubicBezTo>
                  <a:cubicBezTo>
                    <a:pt x="3164" y="1438"/>
                    <a:pt x="3188" y="1408"/>
                    <a:pt x="3194" y="1384"/>
                  </a:cubicBezTo>
                  <a:cubicBezTo>
                    <a:pt x="3212" y="1348"/>
                    <a:pt x="3200" y="1294"/>
                    <a:pt x="3242" y="1283"/>
                  </a:cubicBezTo>
                  <a:cubicBezTo>
                    <a:pt x="3278" y="1270"/>
                    <a:pt x="3319" y="1222"/>
                    <a:pt x="3350" y="1211"/>
                  </a:cubicBezTo>
                  <a:lnTo>
                    <a:pt x="3350" y="1211"/>
                  </a:lnTo>
                  <a:cubicBezTo>
                    <a:pt x="3350" y="1204"/>
                    <a:pt x="3355" y="1193"/>
                    <a:pt x="3350" y="1193"/>
                  </a:cubicBezTo>
                  <a:cubicBezTo>
                    <a:pt x="3350" y="1187"/>
                    <a:pt x="3355" y="1181"/>
                    <a:pt x="3361" y="1181"/>
                  </a:cubicBezTo>
                  <a:lnTo>
                    <a:pt x="3367" y="1181"/>
                  </a:lnTo>
                  <a:cubicBezTo>
                    <a:pt x="3379" y="1127"/>
                    <a:pt x="3302" y="1133"/>
                    <a:pt x="3278" y="1091"/>
                  </a:cubicBezTo>
                  <a:cubicBezTo>
                    <a:pt x="3254" y="1061"/>
                    <a:pt x="3224" y="1031"/>
                    <a:pt x="3194" y="1007"/>
                  </a:cubicBezTo>
                  <a:cubicBezTo>
                    <a:pt x="3170" y="995"/>
                    <a:pt x="3152" y="953"/>
                    <a:pt x="3134" y="941"/>
                  </a:cubicBezTo>
                  <a:cubicBezTo>
                    <a:pt x="3104" y="929"/>
                    <a:pt x="3104" y="821"/>
                    <a:pt x="3134" y="815"/>
                  </a:cubicBezTo>
                  <a:cubicBezTo>
                    <a:pt x="3002" y="731"/>
                    <a:pt x="3002" y="731"/>
                    <a:pt x="3002" y="731"/>
                  </a:cubicBezTo>
                  <a:cubicBezTo>
                    <a:pt x="2942" y="695"/>
                    <a:pt x="2852" y="659"/>
                    <a:pt x="2810" y="599"/>
                  </a:cubicBezTo>
                  <a:cubicBezTo>
                    <a:pt x="2768" y="569"/>
                    <a:pt x="2738" y="527"/>
                    <a:pt x="2690" y="503"/>
                  </a:cubicBezTo>
                  <a:cubicBezTo>
                    <a:pt x="2642" y="479"/>
                    <a:pt x="2588" y="461"/>
                    <a:pt x="2546" y="432"/>
                  </a:cubicBezTo>
                  <a:cubicBezTo>
                    <a:pt x="2511" y="408"/>
                    <a:pt x="2498" y="402"/>
                    <a:pt x="2456" y="390"/>
                  </a:cubicBezTo>
                  <a:cubicBezTo>
                    <a:pt x="2421" y="378"/>
                    <a:pt x="2397" y="330"/>
                    <a:pt x="2367" y="330"/>
                  </a:cubicBezTo>
                  <a:cubicBezTo>
                    <a:pt x="2319" y="330"/>
                    <a:pt x="2259" y="294"/>
                    <a:pt x="2247" y="240"/>
                  </a:cubicBezTo>
                  <a:cubicBezTo>
                    <a:pt x="2241" y="222"/>
                    <a:pt x="2241" y="210"/>
                    <a:pt x="2241" y="204"/>
                  </a:cubicBezTo>
                  <a:cubicBezTo>
                    <a:pt x="2247" y="204"/>
                    <a:pt x="2241" y="204"/>
                    <a:pt x="2241" y="198"/>
                  </a:cubicBezTo>
                  <a:cubicBezTo>
                    <a:pt x="2235" y="192"/>
                    <a:pt x="2229" y="186"/>
                    <a:pt x="2223" y="186"/>
                  </a:cubicBezTo>
                  <a:cubicBezTo>
                    <a:pt x="2205" y="180"/>
                    <a:pt x="2193" y="174"/>
                    <a:pt x="2175" y="174"/>
                  </a:cubicBezTo>
                  <a:cubicBezTo>
                    <a:pt x="2163" y="174"/>
                    <a:pt x="2151" y="174"/>
                    <a:pt x="2139" y="180"/>
                  </a:cubicBezTo>
                  <a:cubicBezTo>
                    <a:pt x="2115" y="186"/>
                    <a:pt x="2067" y="228"/>
                    <a:pt x="2043" y="198"/>
                  </a:cubicBezTo>
                  <a:cubicBezTo>
                    <a:pt x="2037" y="192"/>
                    <a:pt x="2025" y="186"/>
                    <a:pt x="2013" y="180"/>
                  </a:cubicBezTo>
                  <a:cubicBezTo>
                    <a:pt x="1977" y="168"/>
                    <a:pt x="1899" y="120"/>
                    <a:pt x="1869" y="108"/>
                  </a:cubicBezTo>
                  <a:cubicBezTo>
                    <a:pt x="1821" y="90"/>
                    <a:pt x="1767" y="108"/>
                    <a:pt x="1725" y="84"/>
                  </a:cubicBezTo>
                  <a:cubicBezTo>
                    <a:pt x="1618" y="24"/>
                    <a:pt x="1474" y="90"/>
                    <a:pt x="1384" y="138"/>
                  </a:cubicBezTo>
                  <a:cubicBezTo>
                    <a:pt x="1324" y="174"/>
                    <a:pt x="1276" y="228"/>
                    <a:pt x="1216" y="252"/>
                  </a:cubicBezTo>
                  <a:cubicBezTo>
                    <a:pt x="1192" y="264"/>
                    <a:pt x="1144" y="288"/>
                    <a:pt x="1114" y="288"/>
                  </a:cubicBezTo>
                  <a:cubicBezTo>
                    <a:pt x="1084" y="288"/>
                    <a:pt x="1060" y="294"/>
                    <a:pt x="1030" y="300"/>
                  </a:cubicBezTo>
                  <a:cubicBezTo>
                    <a:pt x="982" y="306"/>
                    <a:pt x="958" y="258"/>
                    <a:pt x="916" y="258"/>
                  </a:cubicBezTo>
                  <a:lnTo>
                    <a:pt x="916" y="258"/>
                  </a:lnTo>
                  <a:cubicBezTo>
                    <a:pt x="905" y="264"/>
                    <a:pt x="839" y="282"/>
                    <a:pt x="826" y="270"/>
                  </a:cubicBezTo>
                  <a:cubicBezTo>
                    <a:pt x="803" y="258"/>
                    <a:pt x="815" y="240"/>
                    <a:pt x="815" y="222"/>
                  </a:cubicBezTo>
                  <a:cubicBezTo>
                    <a:pt x="821" y="192"/>
                    <a:pt x="749" y="150"/>
                    <a:pt x="725" y="138"/>
                  </a:cubicBezTo>
                  <a:cubicBezTo>
                    <a:pt x="701" y="126"/>
                    <a:pt x="677" y="114"/>
                    <a:pt x="641" y="114"/>
                  </a:cubicBezTo>
                  <a:cubicBezTo>
                    <a:pt x="575" y="102"/>
                    <a:pt x="575" y="102"/>
                    <a:pt x="575" y="102"/>
                  </a:cubicBezTo>
                  <a:lnTo>
                    <a:pt x="575" y="102"/>
                  </a:lnTo>
                  <a:cubicBezTo>
                    <a:pt x="575" y="114"/>
                    <a:pt x="575" y="126"/>
                    <a:pt x="569" y="138"/>
                  </a:cubicBezTo>
                  <a:cubicBezTo>
                    <a:pt x="551" y="138"/>
                    <a:pt x="533" y="132"/>
                    <a:pt x="509" y="120"/>
                  </a:cubicBezTo>
                  <a:cubicBezTo>
                    <a:pt x="431" y="72"/>
                    <a:pt x="431" y="36"/>
                    <a:pt x="329" y="24"/>
                  </a:cubicBezTo>
                  <a:cubicBezTo>
                    <a:pt x="317" y="24"/>
                    <a:pt x="305" y="24"/>
                    <a:pt x="287" y="24"/>
                  </a:cubicBezTo>
                  <a:cubicBezTo>
                    <a:pt x="239" y="36"/>
                    <a:pt x="239" y="36"/>
                    <a:pt x="239" y="36"/>
                  </a:cubicBezTo>
                  <a:cubicBezTo>
                    <a:pt x="221" y="42"/>
                    <a:pt x="197" y="42"/>
                    <a:pt x="185" y="36"/>
                  </a:cubicBezTo>
                  <a:cubicBezTo>
                    <a:pt x="167" y="24"/>
                    <a:pt x="143" y="0"/>
                    <a:pt x="125" y="12"/>
                  </a:cubicBezTo>
                  <a:cubicBezTo>
                    <a:pt x="95" y="24"/>
                    <a:pt x="77" y="72"/>
                    <a:pt x="42" y="72"/>
                  </a:cubicBezTo>
                  <a:cubicBezTo>
                    <a:pt x="42" y="72"/>
                    <a:pt x="6" y="66"/>
                    <a:pt x="18" y="66"/>
                  </a:cubicBezTo>
                  <a:cubicBezTo>
                    <a:pt x="12" y="54"/>
                    <a:pt x="6" y="48"/>
                    <a:pt x="0" y="36"/>
                  </a:cubicBezTo>
                  <a:lnTo>
                    <a:pt x="0" y="36"/>
                  </a:lnTo>
                  <a:cubicBezTo>
                    <a:pt x="0" y="108"/>
                    <a:pt x="0" y="108"/>
                    <a:pt x="0" y="108"/>
                  </a:cubicBezTo>
                  <a:cubicBezTo>
                    <a:pt x="0" y="108"/>
                    <a:pt x="6" y="114"/>
                    <a:pt x="0" y="114"/>
                  </a:cubicBezTo>
                  <a:cubicBezTo>
                    <a:pt x="6" y="132"/>
                    <a:pt x="48" y="144"/>
                    <a:pt x="59" y="150"/>
                  </a:cubicBezTo>
                  <a:cubicBezTo>
                    <a:pt x="66" y="198"/>
                    <a:pt x="143" y="300"/>
                    <a:pt x="179" y="324"/>
                  </a:cubicBezTo>
                  <a:cubicBezTo>
                    <a:pt x="191" y="336"/>
                    <a:pt x="251" y="342"/>
                    <a:pt x="263" y="336"/>
                  </a:cubicBezTo>
                  <a:cubicBezTo>
                    <a:pt x="305" y="330"/>
                    <a:pt x="299" y="330"/>
                    <a:pt x="335" y="360"/>
                  </a:cubicBezTo>
                  <a:cubicBezTo>
                    <a:pt x="347" y="366"/>
                    <a:pt x="491" y="294"/>
                    <a:pt x="503" y="276"/>
                  </a:cubicBezTo>
                  <a:cubicBezTo>
                    <a:pt x="545" y="216"/>
                    <a:pt x="521" y="192"/>
                    <a:pt x="611" y="192"/>
                  </a:cubicBezTo>
                  <a:cubicBezTo>
                    <a:pt x="635" y="192"/>
                    <a:pt x="617" y="282"/>
                    <a:pt x="665" y="294"/>
                  </a:cubicBezTo>
                  <a:cubicBezTo>
                    <a:pt x="761" y="330"/>
                    <a:pt x="677" y="413"/>
                    <a:pt x="653" y="468"/>
                  </a:cubicBezTo>
                  <a:cubicBezTo>
                    <a:pt x="623" y="527"/>
                    <a:pt x="623" y="527"/>
                    <a:pt x="623" y="527"/>
                  </a:cubicBezTo>
                  <a:cubicBezTo>
                    <a:pt x="617" y="545"/>
                    <a:pt x="599" y="659"/>
                    <a:pt x="557" y="599"/>
                  </a:cubicBezTo>
                  <a:cubicBezTo>
                    <a:pt x="551" y="587"/>
                    <a:pt x="551" y="539"/>
                    <a:pt x="539" y="539"/>
                  </a:cubicBezTo>
                  <a:cubicBezTo>
                    <a:pt x="491" y="539"/>
                    <a:pt x="413" y="474"/>
                    <a:pt x="371" y="497"/>
                  </a:cubicBezTo>
                  <a:cubicBezTo>
                    <a:pt x="347" y="509"/>
                    <a:pt x="335" y="563"/>
                    <a:pt x="347" y="581"/>
                  </a:cubicBezTo>
                  <a:cubicBezTo>
                    <a:pt x="365" y="623"/>
                    <a:pt x="431" y="641"/>
                    <a:pt x="461" y="665"/>
                  </a:cubicBezTo>
                  <a:cubicBezTo>
                    <a:pt x="497" y="659"/>
                    <a:pt x="575" y="695"/>
                    <a:pt x="599" y="713"/>
                  </a:cubicBezTo>
                  <a:cubicBezTo>
                    <a:pt x="635" y="743"/>
                    <a:pt x="593" y="767"/>
                    <a:pt x="665" y="761"/>
                  </a:cubicBezTo>
                  <a:cubicBezTo>
                    <a:pt x="701" y="761"/>
                    <a:pt x="845" y="827"/>
                    <a:pt x="785" y="851"/>
                  </a:cubicBezTo>
                  <a:cubicBezTo>
                    <a:pt x="719" y="881"/>
                    <a:pt x="725" y="863"/>
                    <a:pt x="749" y="929"/>
                  </a:cubicBezTo>
                  <a:cubicBezTo>
                    <a:pt x="773" y="1019"/>
                    <a:pt x="749" y="1067"/>
                    <a:pt x="868" y="1067"/>
                  </a:cubicBezTo>
                  <a:cubicBezTo>
                    <a:pt x="940" y="1073"/>
                    <a:pt x="1048" y="1055"/>
                    <a:pt x="1018" y="1151"/>
                  </a:cubicBezTo>
                  <a:cubicBezTo>
                    <a:pt x="1012" y="1199"/>
                    <a:pt x="1000" y="1259"/>
                    <a:pt x="1000" y="1300"/>
                  </a:cubicBezTo>
                  <a:cubicBezTo>
                    <a:pt x="1000" y="1342"/>
                    <a:pt x="988" y="1354"/>
                    <a:pt x="970" y="1384"/>
                  </a:cubicBezTo>
                  <a:cubicBezTo>
                    <a:pt x="952" y="1408"/>
                    <a:pt x="1018" y="1504"/>
                    <a:pt x="1024" y="1534"/>
                  </a:cubicBezTo>
                  <a:cubicBezTo>
                    <a:pt x="1036" y="1600"/>
                    <a:pt x="1030" y="1642"/>
                    <a:pt x="1102" y="1654"/>
                  </a:cubicBezTo>
                  <a:cubicBezTo>
                    <a:pt x="1120" y="1654"/>
                    <a:pt x="1144" y="1648"/>
                    <a:pt x="1156" y="1660"/>
                  </a:cubicBezTo>
                  <a:cubicBezTo>
                    <a:pt x="1174" y="1678"/>
                    <a:pt x="1138" y="1684"/>
                    <a:pt x="1126" y="1684"/>
                  </a:cubicBezTo>
                  <a:cubicBezTo>
                    <a:pt x="1108" y="1684"/>
                    <a:pt x="1090" y="1678"/>
                    <a:pt x="1072" y="1678"/>
                  </a:cubicBezTo>
                  <a:cubicBezTo>
                    <a:pt x="1072" y="1714"/>
                    <a:pt x="1096" y="1744"/>
                    <a:pt x="1078" y="1786"/>
                  </a:cubicBezTo>
                  <a:cubicBezTo>
                    <a:pt x="1072" y="1804"/>
                    <a:pt x="1048" y="1840"/>
                    <a:pt x="1048" y="1858"/>
                  </a:cubicBezTo>
                  <a:cubicBezTo>
                    <a:pt x="1042" y="1900"/>
                    <a:pt x="1144" y="1900"/>
                    <a:pt x="1168" y="1942"/>
                  </a:cubicBezTo>
                  <a:cubicBezTo>
                    <a:pt x="1174" y="1954"/>
                    <a:pt x="1228" y="2013"/>
                    <a:pt x="1240" y="2032"/>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 name="Freeform 130"/>
            <p:cNvSpPr>
              <a:spLocks noChangeArrowheads="1"/>
            </p:cNvSpPr>
            <p:nvPr/>
          </p:nvSpPr>
          <p:spPr bwMode="auto">
            <a:xfrm>
              <a:off x="6793129" y="4468788"/>
              <a:ext cx="1460469" cy="1822766"/>
            </a:xfrm>
            <a:custGeom>
              <a:avLst/>
              <a:gdLst>
                <a:gd name="T0" fmla="*/ 1199 w 2740"/>
                <a:gd name="T1" fmla="*/ 258 h 3417"/>
                <a:gd name="T2" fmla="*/ 1073 w 2740"/>
                <a:gd name="T3" fmla="*/ 324 h 3417"/>
                <a:gd name="T4" fmla="*/ 1007 w 2740"/>
                <a:gd name="T5" fmla="*/ 599 h 3417"/>
                <a:gd name="T6" fmla="*/ 989 w 2740"/>
                <a:gd name="T7" fmla="*/ 761 h 3417"/>
                <a:gd name="T8" fmla="*/ 857 w 2740"/>
                <a:gd name="T9" fmla="*/ 833 h 3417"/>
                <a:gd name="T10" fmla="*/ 833 w 2740"/>
                <a:gd name="T11" fmla="*/ 659 h 3417"/>
                <a:gd name="T12" fmla="*/ 929 w 2740"/>
                <a:gd name="T13" fmla="*/ 581 h 3417"/>
                <a:gd name="T14" fmla="*/ 821 w 2740"/>
                <a:gd name="T15" fmla="*/ 414 h 3417"/>
                <a:gd name="T16" fmla="*/ 594 w 2740"/>
                <a:gd name="T17" fmla="*/ 515 h 3417"/>
                <a:gd name="T18" fmla="*/ 522 w 2740"/>
                <a:gd name="T19" fmla="*/ 695 h 3417"/>
                <a:gd name="T20" fmla="*/ 599 w 2740"/>
                <a:gd name="T21" fmla="*/ 743 h 3417"/>
                <a:gd name="T22" fmla="*/ 306 w 2740"/>
                <a:gd name="T23" fmla="*/ 803 h 3417"/>
                <a:gd name="T24" fmla="*/ 234 w 2740"/>
                <a:gd name="T25" fmla="*/ 983 h 3417"/>
                <a:gd name="T26" fmla="*/ 42 w 2740"/>
                <a:gd name="T27" fmla="*/ 1264 h 3417"/>
                <a:gd name="T28" fmla="*/ 120 w 2740"/>
                <a:gd name="T29" fmla="*/ 1498 h 3417"/>
                <a:gd name="T30" fmla="*/ 162 w 2740"/>
                <a:gd name="T31" fmla="*/ 1768 h 3417"/>
                <a:gd name="T32" fmla="*/ 180 w 2740"/>
                <a:gd name="T33" fmla="*/ 1959 h 3417"/>
                <a:gd name="T34" fmla="*/ 324 w 2740"/>
                <a:gd name="T35" fmla="*/ 2349 h 3417"/>
                <a:gd name="T36" fmla="*/ 312 w 2740"/>
                <a:gd name="T37" fmla="*/ 2553 h 3417"/>
                <a:gd name="T38" fmla="*/ 186 w 2740"/>
                <a:gd name="T39" fmla="*/ 2583 h 3417"/>
                <a:gd name="T40" fmla="*/ 228 w 2740"/>
                <a:gd name="T41" fmla="*/ 2763 h 3417"/>
                <a:gd name="T42" fmla="*/ 264 w 2740"/>
                <a:gd name="T43" fmla="*/ 2864 h 3417"/>
                <a:gd name="T44" fmla="*/ 312 w 2740"/>
                <a:gd name="T45" fmla="*/ 3008 h 3417"/>
                <a:gd name="T46" fmla="*/ 995 w 2740"/>
                <a:gd name="T47" fmla="*/ 3056 h 3417"/>
                <a:gd name="T48" fmla="*/ 1211 w 2740"/>
                <a:gd name="T49" fmla="*/ 3344 h 3417"/>
                <a:gd name="T50" fmla="*/ 1492 w 2740"/>
                <a:gd name="T51" fmla="*/ 3398 h 3417"/>
                <a:gd name="T52" fmla="*/ 1642 w 2740"/>
                <a:gd name="T53" fmla="*/ 3110 h 3417"/>
                <a:gd name="T54" fmla="*/ 1924 w 2740"/>
                <a:gd name="T55" fmla="*/ 2906 h 3417"/>
                <a:gd name="T56" fmla="*/ 2164 w 2740"/>
                <a:gd name="T57" fmla="*/ 2858 h 3417"/>
                <a:gd name="T58" fmla="*/ 2409 w 2740"/>
                <a:gd name="T59" fmla="*/ 2798 h 3417"/>
                <a:gd name="T60" fmla="*/ 2541 w 2740"/>
                <a:gd name="T61" fmla="*/ 2607 h 3417"/>
                <a:gd name="T62" fmla="*/ 2655 w 2740"/>
                <a:gd name="T63" fmla="*/ 2487 h 3417"/>
                <a:gd name="T64" fmla="*/ 2703 w 2740"/>
                <a:gd name="T65" fmla="*/ 2319 h 3417"/>
                <a:gd name="T66" fmla="*/ 2607 w 2740"/>
                <a:gd name="T67" fmla="*/ 2085 h 3417"/>
                <a:gd name="T68" fmla="*/ 2523 w 2740"/>
                <a:gd name="T69" fmla="*/ 1930 h 3417"/>
                <a:gd name="T70" fmla="*/ 2427 w 2740"/>
                <a:gd name="T71" fmla="*/ 1666 h 3417"/>
                <a:gd name="T72" fmla="*/ 2457 w 2740"/>
                <a:gd name="T73" fmla="*/ 1642 h 3417"/>
                <a:gd name="T74" fmla="*/ 2355 w 2740"/>
                <a:gd name="T75" fmla="*/ 1288 h 3417"/>
                <a:gd name="T76" fmla="*/ 2104 w 2740"/>
                <a:gd name="T77" fmla="*/ 917 h 3417"/>
                <a:gd name="T78" fmla="*/ 1954 w 2740"/>
                <a:gd name="T79" fmla="*/ 701 h 3417"/>
                <a:gd name="T80" fmla="*/ 1726 w 2740"/>
                <a:gd name="T81" fmla="*/ 485 h 3417"/>
                <a:gd name="T82" fmla="*/ 1978 w 2740"/>
                <a:gd name="T83" fmla="*/ 515 h 3417"/>
                <a:gd name="T84" fmla="*/ 1966 w 2740"/>
                <a:gd name="T85" fmla="*/ 180 h 3417"/>
                <a:gd name="T86" fmla="*/ 1618 w 2740"/>
                <a:gd name="T87" fmla="*/ 324 h 3417"/>
                <a:gd name="T88" fmla="*/ 1355 w 2740"/>
                <a:gd name="T89" fmla="*/ 102 h 3417"/>
                <a:gd name="T90" fmla="*/ 1355 w 2740"/>
                <a:gd name="T91" fmla="*/ 24 h 3417"/>
                <a:gd name="T92" fmla="*/ 1277 w 2740"/>
                <a:gd name="T93" fmla="*/ 6 h 3417"/>
                <a:gd name="T94" fmla="*/ 1115 w 2740"/>
                <a:gd name="T95" fmla="*/ 138 h 3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740" h="3417">
                  <a:moveTo>
                    <a:pt x="1115" y="138"/>
                  </a:moveTo>
                  <a:lnTo>
                    <a:pt x="1115" y="138"/>
                  </a:lnTo>
                  <a:cubicBezTo>
                    <a:pt x="1121" y="210"/>
                    <a:pt x="1145" y="216"/>
                    <a:pt x="1199" y="258"/>
                  </a:cubicBezTo>
                  <a:cubicBezTo>
                    <a:pt x="1247" y="294"/>
                    <a:pt x="1181" y="366"/>
                    <a:pt x="1139" y="366"/>
                  </a:cubicBezTo>
                  <a:cubicBezTo>
                    <a:pt x="1025" y="372"/>
                    <a:pt x="1181" y="324"/>
                    <a:pt x="1133" y="270"/>
                  </a:cubicBezTo>
                  <a:cubicBezTo>
                    <a:pt x="1109" y="246"/>
                    <a:pt x="1079" y="312"/>
                    <a:pt x="1073" y="324"/>
                  </a:cubicBezTo>
                  <a:cubicBezTo>
                    <a:pt x="1031" y="408"/>
                    <a:pt x="1151" y="504"/>
                    <a:pt x="1079" y="563"/>
                  </a:cubicBezTo>
                  <a:cubicBezTo>
                    <a:pt x="1043" y="575"/>
                    <a:pt x="1043" y="575"/>
                    <a:pt x="1043" y="575"/>
                  </a:cubicBezTo>
                  <a:cubicBezTo>
                    <a:pt x="1031" y="581"/>
                    <a:pt x="1019" y="587"/>
                    <a:pt x="1007" y="599"/>
                  </a:cubicBezTo>
                  <a:lnTo>
                    <a:pt x="1007" y="599"/>
                  </a:lnTo>
                  <a:cubicBezTo>
                    <a:pt x="1019" y="629"/>
                    <a:pt x="1019" y="647"/>
                    <a:pt x="1001" y="671"/>
                  </a:cubicBezTo>
                  <a:cubicBezTo>
                    <a:pt x="983" y="701"/>
                    <a:pt x="1013" y="737"/>
                    <a:pt x="989" y="761"/>
                  </a:cubicBezTo>
                  <a:cubicBezTo>
                    <a:pt x="965" y="779"/>
                    <a:pt x="953" y="785"/>
                    <a:pt x="941" y="809"/>
                  </a:cubicBezTo>
                  <a:cubicBezTo>
                    <a:pt x="929" y="833"/>
                    <a:pt x="923" y="881"/>
                    <a:pt x="899" y="893"/>
                  </a:cubicBezTo>
                  <a:cubicBezTo>
                    <a:pt x="875" y="905"/>
                    <a:pt x="869" y="845"/>
                    <a:pt x="857" y="833"/>
                  </a:cubicBezTo>
                  <a:cubicBezTo>
                    <a:pt x="851" y="815"/>
                    <a:pt x="857" y="791"/>
                    <a:pt x="845" y="773"/>
                  </a:cubicBezTo>
                  <a:cubicBezTo>
                    <a:pt x="821" y="749"/>
                    <a:pt x="815" y="755"/>
                    <a:pt x="815" y="713"/>
                  </a:cubicBezTo>
                  <a:cubicBezTo>
                    <a:pt x="815" y="689"/>
                    <a:pt x="809" y="671"/>
                    <a:pt x="833" y="659"/>
                  </a:cubicBezTo>
                  <a:cubicBezTo>
                    <a:pt x="851" y="647"/>
                    <a:pt x="881" y="629"/>
                    <a:pt x="893" y="611"/>
                  </a:cubicBezTo>
                  <a:cubicBezTo>
                    <a:pt x="929" y="581"/>
                    <a:pt x="929" y="581"/>
                    <a:pt x="929" y="581"/>
                  </a:cubicBezTo>
                  <a:lnTo>
                    <a:pt x="929" y="581"/>
                  </a:lnTo>
                  <a:cubicBezTo>
                    <a:pt x="929" y="557"/>
                    <a:pt x="935" y="533"/>
                    <a:pt x="959" y="521"/>
                  </a:cubicBezTo>
                  <a:cubicBezTo>
                    <a:pt x="983" y="515"/>
                    <a:pt x="935" y="521"/>
                    <a:pt x="935" y="504"/>
                  </a:cubicBezTo>
                  <a:cubicBezTo>
                    <a:pt x="929" y="438"/>
                    <a:pt x="863" y="438"/>
                    <a:pt x="821" y="414"/>
                  </a:cubicBezTo>
                  <a:cubicBezTo>
                    <a:pt x="815" y="408"/>
                    <a:pt x="815" y="401"/>
                    <a:pt x="803" y="396"/>
                  </a:cubicBezTo>
                  <a:cubicBezTo>
                    <a:pt x="767" y="390"/>
                    <a:pt x="713" y="366"/>
                    <a:pt x="719" y="425"/>
                  </a:cubicBezTo>
                  <a:cubicBezTo>
                    <a:pt x="731" y="473"/>
                    <a:pt x="630" y="509"/>
                    <a:pt x="594" y="515"/>
                  </a:cubicBezTo>
                  <a:cubicBezTo>
                    <a:pt x="558" y="521"/>
                    <a:pt x="552" y="533"/>
                    <a:pt x="528" y="563"/>
                  </a:cubicBezTo>
                  <a:cubicBezTo>
                    <a:pt x="510" y="593"/>
                    <a:pt x="456" y="575"/>
                    <a:pt x="474" y="617"/>
                  </a:cubicBezTo>
                  <a:cubicBezTo>
                    <a:pt x="492" y="647"/>
                    <a:pt x="486" y="683"/>
                    <a:pt x="522" y="695"/>
                  </a:cubicBezTo>
                  <a:cubicBezTo>
                    <a:pt x="564" y="707"/>
                    <a:pt x="588" y="677"/>
                    <a:pt x="612" y="683"/>
                  </a:cubicBezTo>
                  <a:cubicBezTo>
                    <a:pt x="630" y="689"/>
                    <a:pt x="635" y="719"/>
                    <a:pt x="630" y="737"/>
                  </a:cubicBezTo>
                  <a:cubicBezTo>
                    <a:pt x="617" y="737"/>
                    <a:pt x="612" y="737"/>
                    <a:pt x="599" y="743"/>
                  </a:cubicBezTo>
                  <a:cubicBezTo>
                    <a:pt x="558" y="755"/>
                    <a:pt x="522" y="785"/>
                    <a:pt x="480" y="791"/>
                  </a:cubicBezTo>
                  <a:cubicBezTo>
                    <a:pt x="432" y="797"/>
                    <a:pt x="360" y="833"/>
                    <a:pt x="324" y="809"/>
                  </a:cubicBezTo>
                  <a:cubicBezTo>
                    <a:pt x="318" y="809"/>
                    <a:pt x="312" y="803"/>
                    <a:pt x="306" y="803"/>
                  </a:cubicBezTo>
                  <a:lnTo>
                    <a:pt x="306" y="803"/>
                  </a:lnTo>
                  <a:cubicBezTo>
                    <a:pt x="270" y="893"/>
                    <a:pt x="270" y="893"/>
                    <a:pt x="270" y="893"/>
                  </a:cubicBezTo>
                  <a:cubicBezTo>
                    <a:pt x="234" y="983"/>
                    <a:pt x="234" y="983"/>
                    <a:pt x="234" y="983"/>
                  </a:cubicBezTo>
                  <a:cubicBezTo>
                    <a:pt x="228" y="1007"/>
                    <a:pt x="204" y="1013"/>
                    <a:pt x="198" y="1031"/>
                  </a:cubicBezTo>
                  <a:cubicBezTo>
                    <a:pt x="198" y="1133"/>
                    <a:pt x="132" y="1013"/>
                    <a:pt x="138" y="1103"/>
                  </a:cubicBezTo>
                  <a:cubicBezTo>
                    <a:pt x="138" y="1199"/>
                    <a:pt x="12" y="1133"/>
                    <a:pt x="42" y="1264"/>
                  </a:cubicBezTo>
                  <a:cubicBezTo>
                    <a:pt x="48" y="1306"/>
                    <a:pt x="24" y="1336"/>
                    <a:pt x="66" y="1354"/>
                  </a:cubicBezTo>
                  <a:cubicBezTo>
                    <a:pt x="96" y="1360"/>
                    <a:pt x="132" y="1408"/>
                    <a:pt x="90" y="1432"/>
                  </a:cubicBezTo>
                  <a:cubicBezTo>
                    <a:pt x="48" y="1456"/>
                    <a:pt x="102" y="1480"/>
                    <a:pt x="120" y="1498"/>
                  </a:cubicBezTo>
                  <a:cubicBezTo>
                    <a:pt x="144" y="1516"/>
                    <a:pt x="162" y="1522"/>
                    <a:pt x="144" y="1552"/>
                  </a:cubicBezTo>
                  <a:cubicBezTo>
                    <a:pt x="114" y="1606"/>
                    <a:pt x="102" y="1636"/>
                    <a:pt x="150" y="1684"/>
                  </a:cubicBezTo>
                  <a:cubicBezTo>
                    <a:pt x="186" y="1714"/>
                    <a:pt x="174" y="1732"/>
                    <a:pt x="162" y="1768"/>
                  </a:cubicBezTo>
                  <a:cubicBezTo>
                    <a:pt x="150" y="1792"/>
                    <a:pt x="162" y="1810"/>
                    <a:pt x="138" y="1828"/>
                  </a:cubicBezTo>
                  <a:cubicBezTo>
                    <a:pt x="120" y="1840"/>
                    <a:pt x="108" y="1846"/>
                    <a:pt x="84" y="1852"/>
                  </a:cubicBezTo>
                  <a:cubicBezTo>
                    <a:pt x="0" y="1894"/>
                    <a:pt x="210" y="1912"/>
                    <a:pt x="180" y="1959"/>
                  </a:cubicBezTo>
                  <a:cubicBezTo>
                    <a:pt x="192" y="2014"/>
                    <a:pt x="222" y="2031"/>
                    <a:pt x="258" y="2061"/>
                  </a:cubicBezTo>
                  <a:cubicBezTo>
                    <a:pt x="282" y="2079"/>
                    <a:pt x="216" y="2199"/>
                    <a:pt x="252" y="2235"/>
                  </a:cubicBezTo>
                  <a:cubicBezTo>
                    <a:pt x="282" y="2265"/>
                    <a:pt x="282" y="2349"/>
                    <a:pt x="324" y="2349"/>
                  </a:cubicBezTo>
                  <a:cubicBezTo>
                    <a:pt x="360" y="2349"/>
                    <a:pt x="498" y="2253"/>
                    <a:pt x="432" y="2361"/>
                  </a:cubicBezTo>
                  <a:cubicBezTo>
                    <a:pt x="414" y="2385"/>
                    <a:pt x="366" y="2409"/>
                    <a:pt x="360" y="2445"/>
                  </a:cubicBezTo>
                  <a:cubicBezTo>
                    <a:pt x="354" y="2493"/>
                    <a:pt x="372" y="2511"/>
                    <a:pt x="312" y="2553"/>
                  </a:cubicBezTo>
                  <a:cubicBezTo>
                    <a:pt x="306" y="2553"/>
                    <a:pt x="294" y="2553"/>
                    <a:pt x="288" y="2559"/>
                  </a:cubicBezTo>
                  <a:cubicBezTo>
                    <a:pt x="270" y="2571"/>
                    <a:pt x="270" y="2571"/>
                    <a:pt x="252" y="2583"/>
                  </a:cubicBezTo>
                  <a:cubicBezTo>
                    <a:pt x="234" y="2589"/>
                    <a:pt x="204" y="2577"/>
                    <a:pt x="186" y="2583"/>
                  </a:cubicBezTo>
                  <a:cubicBezTo>
                    <a:pt x="162" y="2589"/>
                    <a:pt x="180" y="2613"/>
                    <a:pt x="192" y="2631"/>
                  </a:cubicBezTo>
                  <a:cubicBezTo>
                    <a:pt x="216" y="2661"/>
                    <a:pt x="222" y="2673"/>
                    <a:pt x="222" y="2715"/>
                  </a:cubicBezTo>
                  <a:cubicBezTo>
                    <a:pt x="222" y="2733"/>
                    <a:pt x="222" y="2750"/>
                    <a:pt x="228" y="2763"/>
                  </a:cubicBezTo>
                  <a:cubicBezTo>
                    <a:pt x="234" y="2787"/>
                    <a:pt x="246" y="2805"/>
                    <a:pt x="240" y="2829"/>
                  </a:cubicBezTo>
                  <a:cubicBezTo>
                    <a:pt x="264" y="2864"/>
                    <a:pt x="264" y="2864"/>
                    <a:pt x="264" y="2864"/>
                  </a:cubicBezTo>
                  <a:lnTo>
                    <a:pt x="264" y="2864"/>
                  </a:lnTo>
                  <a:cubicBezTo>
                    <a:pt x="264" y="2870"/>
                    <a:pt x="276" y="2882"/>
                    <a:pt x="282" y="2888"/>
                  </a:cubicBezTo>
                  <a:cubicBezTo>
                    <a:pt x="282" y="2912"/>
                    <a:pt x="288" y="2930"/>
                    <a:pt x="288" y="2954"/>
                  </a:cubicBezTo>
                  <a:cubicBezTo>
                    <a:pt x="288" y="2966"/>
                    <a:pt x="288" y="3014"/>
                    <a:pt x="312" y="3008"/>
                  </a:cubicBezTo>
                  <a:cubicBezTo>
                    <a:pt x="360" y="3014"/>
                    <a:pt x="402" y="3008"/>
                    <a:pt x="444" y="3038"/>
                  </a:cubicBezTo>
                  <a:cubicBezTo>
                    <a:pt x="522" y="3086"/>
                    <a:pt x="546" y="3146"/>
                    <a:pt x="647" y="3104"/>
                  </a:cubicBezTo>
                  <a:cubicBezTo>
                    <a:pt x="767" y="3062"/>
                    <a:pt x="863" y="2978"/>
                    <a:pt x="995" y="3056"/>
                  </a:cubicBezTo>
                  <a:cubicBezTo>
                    <a:pt x="1031" y="3074"/>
                    <a:pt x="1037" y="3164"/>
                    <a:pt x="1091" y="3146"/>
                  </a:cubicBezTo>
                  <a:cubicBezTo>
                    <a:pt x="1151" y="3128"/>
                    <a:pt x="1175" y="3176"/>
                    <a:pt x="1175" y="3230"/>
                  </a:cubicBezTo>
                  <a:cubicBezTo>
                    <a:pt x="1169" y="3248"/>
                    <a:pt x="1193" y="3338"/>
                    <a:pt x="1211" y="3344"/>
                  </a:cubicBezTo>
                  <a:cubicBezTo>
                    <a:pt x="1229" y="3350"/>
                    <a:pt x="1277" y="3344"/>
                    <a:pt x="1301" y="3344"/>
                  </a:cubicBezTo>
                  <a:cubicBezTo>
                    <a:pt x="1379" y="3344"/>
                    <a:pt x="1319" y="3380"/>
                    <a:pt x="1355" y="3398"/>
                  </a:cubicBezTo>
                  <a:cubicBezTo>
                    <a:pt x="1390" y="3416"/>
                    <a:pt x="1462" y="3416"/>
                    <a:pt x="1492" y="3398"/>
                  </a:cubicBezTo>
                  <a:lnTo>
                    <a:pt x="1492" y="3398"/>
                  </a:lnTo>
                  <a:cubicBezTo>
                    <a:pt x="1474" y="3362"/>
                    <a:pt x="1438" y="3314"/>
                    <a:pt x="1438" y="3272"/>
                  </a:cubicBezTo>
                  <a:cubicBezTo>
                    <a:pt x="1438" y="3188"/>
                    <a:pt x="1582" y="3140"/>
                    <a:pt x="1642" y="3110"/>
                  </a:cubicBezTo>
                  <a:cubicBezTo>
                    <a:pt x="1750" y="3062"/>
                    <a:pt x="1858" y="3038"/>
                    <a:pt x="1966" y="3008"/>
                  </a:cubicBezTo>
                  <a:cubicBezTo>
                    <a:pt x="1972" y="3008"/>
                    <a:pt x="1972" y="3008"/>
                    <a:pt x="1972" y="3008"/>
                  </a:cubicBezTo>
                  <a:cubicBezTo>
                    <a:pt x="1954" y="2972"/>
                    <a:pt x="1930" y="2942"/>
                    <a:pt x="1924" y="2906"/>
                  </a:cubicBezTo>
                  <a:cubicBezTo>
                    <a:pt x="1924" y="2882"/>
                    <a:pt x="1978" y="2852"/>
                    <a:pt x="1996" y="2846"/>
                  </a:cubicBezTo>
                  <a:cubicBezTo>
                    <a:pt x="2032" y="2829"/>
                    <a:pt x="2050" y="2840"/>
                    <a:pt x="2080" y="2852"/>
                  </a:cubicBezTo>
                  <a:cubicBezTo>
                    <a:pt x="2110" y="2870"/>
                    <a:pt x="2128" y="2858"/>
                    <a:pt x="2164" y="2858"/>
                  </a:cubicBezTo>
                  <a:cubicBezTo>
                    <a:pt x="2194" y="2858"/>
                    <a:pt x="2205" y="2882"/>
                    <a:pt x="2236" y="2882"/>
                  </a:cubicBezTo>
                  <a:cubicBezTo>
                    <a:pt x="2271" y="2888"/>
                    <a:pt x="2271" y="2852"/>
                    <a:pt x="2289" y="2834"/>
                  </a:cubicBezTo>
                  <a:cubicBezTo>
                    <a:pt x="2313" y="2816"/>
                    <a:pt x="2385" y="2787"/>
                    <a:pt x="2409" y="2798"/>
                  </a:cubicBezTo>
                  <a:cubicBezTo>
                    <a:pt x="2451" y="2816"/>
                    <a:pt x="2529" y="2768"/>
                    <a:pt x="2565" y="2733"/>
                  </a:cubicBezTo>
                  <a:cubicBezTo>
                    <a:pt x="2583" y="2709"/>
                    <a:pt x="2565" y="2697"/>
                    <a:pt x="2583" y="2673"/>
                  </a:cubicBezTo>
                  <a:cubicBezTo>
                    <a:pt x="2613" y="2631"/>
                    <a:pt x="2559" y="2637"/>
                    <a:pt x="2541" y="2607"/>
                  </a:cubicBezTo>
                  <a:cubicBezTo>
                    <a:pt x="2541" y="2607"/>
                    <a:pt x="2529" y="2589"/>
                    <a:pt x="2529" y="2577"/>
                  </a:cubicBezTo>
                  <a:cubicBezTo>
                    <a:pt x="2553" y="2577"/>
                    <a:pt x="2565" y="2595"/>
                    <a:pt x="2583" y="2571"/>
                  </a:cubicBezTo>
                  <a:cubicBezTo>
                    <a:pt x="2619" y="2541"/>
                    <a:pt x="2601" y="2493"/>
                    <a:pt x="2655" y="2487"/>
                  </a:cubicBezTo>
                  <a:cubicBezTo>
                    <a:pt x="2679" y="2481"/>
                    <a:pt x="2697" y="2487"/>
                    <a:pt x="2715" y="2457"/>
                  </a:cubicBezTo>
                  <a:cubicBezTo>
                    <a:pt x="2727" y="2433"/>
                    <a:pt x="2739" y="2421"/>
                    <a:pt x="2739" y="2391"/>
                  </a:cubicBezTo>
                  <a:cubicBezTo>
                    <a:pt x="2715" y="2391"/>
                    <a:pt x="2703" y="2337"/>
                    <a:pt x="2703" y="2319"/>
                  </a:cubicBezTo>
                  <a:cubicBezTo>
                    <a:pt x="2703" y="2277"/>
                    <a:pt x="2703" y="2247"/>
                    <a:pt x="2697" y="2211"/>
                  </a:cubicBezTo>
                  <a:cubicBezTo>
                    <a:pt x="2679" y="2163"/>
                    <a:pt x="2625" y="2139"/>
                    <a:pt x="2607" y="2091"/>
                  </a:cubicBezTo>
                  <a:lnTo>
                    <a:pt x="2607" y="2085"/>
                  </a:lnTo>
                  <a:cubicBezTo>
                    <a:pt x="2607" y="2067"/>
                    <a:pt x="2595" y="2038"/>
                    <a:pt x="2595" y="2020"/>
                  </a:cubicBezTo>
                  <a:lnTo>
                    <a:pt x="2595" y="2020"/>
                  </a:lnTo>
                  <a:cubicBezTo>
                    <a:pt x="2583" y="2001"/>
                    <a:pt x="2529" y="1942"/>
                    <a:pt x="2523" y="1930"/>
                  </a:cubicBezTo>
                  <a:cubicBezTo>
                    <a:pt x="2499" y="1888"/>
                    <a:pt x="2397" y="1888"/>
                    <a:pt x="2403" y="1846"/>
                  </a:cubicBezTo>
                  <a:cubicBezTo>
                    <a:pt x="2403" y="1828"/>
                    <a:pt x="2427" y="1792"/>
                    <a:pt x="2433" y="1774"/>
                  </a:cubicBezTo>
                  <a:cubicBezTo>
                    <a:pt x="2451" y="1732"/>
                    <a:pt x="2427" y="1702"/>
                    <a:pt x="2427" y="1666"/>
                  </a:cubicBezTo>
                  <a:cubicBezTo>
                    <a:pt x="2445" y="1666"/>
                    <a:pt x="2463" y="1672"/>
                    <a:pt x="2481" y="1672"/>
                  </a:cubicBezTo>
                  <a:cubicBezTo>
                    <a:pt x="2493" y="1672"/>
                    <a:pt x="2529" y="1666"/>
                    <a:pt x="2511" y="1648"/>
                  </a:cubicBezTo>
                  <a:cubicBezTo>
                    <a:pt x="2499" y="1636"/>
                    <a:pt x="2475" y="1642"/>
                    <a:pt x="2457" y="1642"/>
                  </a:cubicBezTo>
                  <a:cubicBezTo>
                    <a:pt x="2385" y="1630"/>
                    <a:pt x="2391" y="1588"/>
                    <a:pt x="2379" y="1522"/>
                  </a:cubicBezTo>
                  <a:cubicBezTo>
                    <a:pt x="2373" y="1492"/>
                    <a:pt x="2307" y="1396"/>
                    <a:pt x="2325" y="1372"/>
                  </a:cubicBezTo>
                  <a:cubicBezTo>
                    <a:pt x="2343" y="1342"/>
                    <a:pt x="2355" y="1330"/>
                    <a:pt x="2355" y="1288"/>
                  </a:cubicBezTo>
                  <a:cubicBezTo>
                    <a:pt x="2355" y="1247"/>
                    <a:pt x="2367" y="1187"/>
                    <a:pt x="2373" y="1139"/>
                  </a:cubicBezTo>
                  <a:cubicBezTo>
                    <a:pt x="2403" y="1043"/>
                    <a:pt x="2295" y="1061"/>
                    <a:pt x="2223" y="1055"/>
                  </a:cubicBezTo>
                  <a:cubicBezTo>
                    <a:pt x="2104" y="1055"/>
                    <a:pt x="2128" y="1007"/>
                    <a:pt x="2104" y="917"/>
                  </a:cubicBezTo>
                  <a:cubicBezTo>
                    <a:pt x="2080" y="851"/>
                    <a:pt x="2074" y="869"/>
                    <a:pt x="2140" y="839"/>
                  </a:cubicBezTo>
                  <a:cubicBezTo>
                    <a:pt x="2200" y="815"/>
                    <a:pt x="2056" y="749"/>
                    <a:pt x="2020" y="749"/>
                  </a:cubicBezTo>
                  <a:cubicBezTo>
                    <a:pt x="1948" y="755"/>
                    <a:pt x="1990" y="731"/>
                    <a:pt x="1954" y="701"/>
                  </a:cubicBezTo>
                  <a:cubicBezTo>
                    <a:pt x="1930" y="683"/>
                    <a:pt x="1852" y="647"/>
                    <a:pt x="1816" y="653"/>
                  </a:cubicBezTo>
                  <a:cubicBezTo>
                    <a:pt x="1786" y="629"/>
                    <a:pt x="1720" y="611"/>
                    <a:pt x="1702" y="569"/>
                  </a:cubicBezTo>
                  <a:cubicBezTo>
                    <a:pt x="1690" y="551"/>
                    <a:pt x="1702" y="497"/>
                    <a:pt x="1726" y="485"/>
                  </a:cubicBezTo>
                  <a:cubicBezTo>
                    <a:pt x="1768" y="462"/>
                    <a:pt x="1846" y="527"/>
                    <a:pt x="1894" y="527"/>
                  </a:cubicBezTo>
                  <a:cubicBezTo>
                    <a:pt x="1906" y="527"/>
                    <a:pt x="1906" y="575"/>
                    <a:pt x="1912" y="587"/>
                  </a:cubicBezTo>
                  <a:cubicBezTo>
                    <a:pt x="1954" y="647"/>
                    <a:pt x="1972" y="533"/>
                    <a:pt x="1978" y="515"/>
                  </a:cubicBezTo>
                  <a:cubicBezTo>
                    <a:pt x="2008" y="456"/>
                    <a:pt x="2008" y="456"/>
                    <a:pt x="2008" y="456"/>
                  </a:cubicBezTo>
                  <a:cubicBezTo>
                    <a:pt x="2032" y="401"/>
                    <a:pt x="2116" y="318"/>
                    <a:pt x="2020" y="282"/>
                  </a:cubicBezTo>
                  <a:cubicBezTo>
                    <a:pt x="1972" y="270"/>
                    <a:pt x="1990" y="180"/>
                    <a:pt x="1966" y="180"/>
                  </a:cubicBezTo>
                  <a:cubicBezTo>
                    <a:pt x="1876" y="180"/>
                    <a:pt x="1900" y="204"/>
                    <a:pt x="1858" y="264"/>
                  </a:cubicBezTo>
                  <a:cubicBezTo>
                    <a:pt x="1846" y="282"/>
                    <a:pt x="1702" y="354"/>
                    <a:pt x="1690" y="348"/>
                  </a:cubicBezTo>
                  <a:cubicBezTo>
                    <a:pt x="1654" y="318"/>
                    <a:pt x="1660" y="318"/>
                    <a:pt x="1618" y="324"/>
                  </a:cubicBezTo>
                  <a:cubicBezTo>
                    <a:pt x="1606" y="330"/>
                    <a:pt x="1546" y="324"/>
                    <a:pt x="1534" y="312"/>
                  </a:cubicBezTo>
                  <a:cubicBezTo>
                    <a:pt x="1498" y="288"/>
                    <a:pt x="1421" y="186"/>
                    <a:pt x="1414" y="138"/>
                  </a:cubicBezTo>
                  <a:cubicBezTo>
                    <a:pt x="1403" y="132"/>
                    <a:pt x="1361" y="120"/>
                    <a:pt x="1355" y="102"/>
                  </a:cubicBezTo>
                  <a:cubicBezTo>
                    <a:pt x="1361" y="102"/>
                    <a:pt x="1355" y="96"/>
                    <a:pt x="1355" y="96"/>
                  </a:cubicBezTo>
                  <a:cubicBezTo>
                    <a:pt x="1355" y="24"/>
                    <a:pt x="1355" y="24"/>
                    <a:pt x="1355" y="24"/>
                  </a:cubicBezTo>
                  <a:lnTo>
                    <a:pt x="1355" y="24"/>
                  </a:lnTo>
                  <a:cubicBezTo>
                    <a:pt x="1343" y="36"/>
                    <a:pt x="1319" y="36"/>
                    <a:pt x="1301" y="36"/>
                  </a:cubicBezTo>
                  <a:cubicBezTo>
                    <a:pt x="1301" y="30"/>
                    <a:pt x="1295" y="30"/>
                    <a:pt x="1295" y="30"/>
                  </a:cubicBezTo>
                  <a:cubicBezTo>
                    <a:pt x="1289" y="24"/>
                    <a:pt x="1283" y="12"/>
                    <a:pt x="1277" y="6"/>
                  </a:cubicBezTo>
                  <a:cubicBezTo>
                    <a:pt x="1265" y="0"/>
                    <a:pt x="1259" y="0"/>
                    <a:pt x="1247" y="0"/>
                  </a:cubicBezTo>
                  <a:cubicBezTo>
                    <a:pt x="1205" y="6"/>
                    <a:pt x="1169" y="84"/>
                    <a:pt x="1151" y="78"/>
                  </a:cubicBezTo>
                  <a:cubicBezTo>
                    <a:pt x="1115" y="138"/>
                    <a:pt x="1115" y="138"/>
                    <a:pt x="1115" y="138"/>
                  </a:cubicBezTo>
                </a:path>
              </a:pathLst>
            </a:custGeom>
            <a:solidFill>
              <a:schemeClr val="accent2"/>
            </a:solidFill>
            <a:ln w="19050" cap="flat" cmpd="sng">
              <a:solidFill>
                <a:schemeClr val="bg1"/>
              </a:solidFill>
              <a:bevel/>
              <a:headEnd/>
              <a:tailEnd/>
            </a:ln>
            <a:effectLst/>
          </p:spPr>
          <p:txBody>
            <a:bodyPr wrap="none" anchor="ctr"/>
            <a:lstStyle/>
            <a:p>
              <a:endParaRPr lang="en-US"/>
            </a:p>
          </p:txBody>
        </p:sp>
        <p:sp>
          <p:nvSpPr>
            <p:cNvPr id="64" name="Freeform 131"/>
            <p:cNvSpPr>
              <a:spLocks noChangeArrowheads="1"/>
            </p:cNvSpPr>
            <p:nvPr/>
          </p:nvSpPr>
          <p:spPr bwMode="auto">
            <a:xfrm>
              <a:off x="6898959" y="4078363"/>
              <a:ext cx="1110050" cy="872576"/>
            </a:xfrm>
            <a:custGeom>
              <a:avLst/>
              <a:gdLst>
                <a:gd name="T0" fmla="*/ 1444 w 2080"/>
                <a:gd name="T1" fmla="*/ 743 h 1637"/>
                <a:gd name="T2" fmla="*/ 1468 w 2080"/>
                <a:gd name="T3" fmla="*/ 593 h 1637"/>
                <a:gd name="T4" fmla="*/ 1402 w 2080"/>
                <a:gd name="T5" fmla="*/ 431 h 1637"/>
                <a:gd name="T6" fmla="*/ 1468 w 2080"/>
                <a:gd name="T7" fmla="*/ 336 h 1637"/>
                <a:gd name="T8" fmla="*/ 1271 w 2080"/>
                <a:gd name="T9" fmla="*/ 318 h 1637"/>
                <a:gd name="T10" fmla="*/ 1247 w 2080"/>
                <a:gd name="T11" fmla="*/ 144 h 1637"/>
                <a:gd name="T12" fmla="*/ 1133 w 2080"/>
                <a:gd name="T13" fmla="*/ 42 h 1637"/>
                <a:gd name="T14" fmla="*/ 1031 w 2080"/>
                <a:gd name="T15" fmla="*/ 306 h 1637"/>
                <a:gd name="T16" fmla="*/ 965 w 2080"/>
                <a:gd name="T17" fmla="*/ 144 h 1637"/>
                <a:gd name="T18" fmla="*/ 893 w 2080"/>
                <a:gd name="T19" fmla="*/ 42 h 1637"/>
                <a:gd name="T20" fmla="*/ 767 w 2080"/>
                <a:gd name="T21" fmla="*/ 6 h 1637"/>
                <a:gd name="T22" fmla="*/ 779 w 2080"/>
                <a:gd name="T23" fmla="*/ 120 h 1637"/>
                <a:gd name="T24" fmla="*/ 659 w 2080"/>
                <a:gd name="T25" fmla="*/ 156 h 1637"/>
                <a:gd name="T26" fmla="*/ 491 w 2080"/>
                <a:gd name="T27" fmla="*/ 210 h 1637"/>
                <a:gd name="T28" fmla="*/ 300 w 2080"/>
                <a:gd name="T29" fmla="*/ 354 h 1637"/>
                <a:gd name="T30" fmla="*/ 270 w 2080"/>
                <a:gd name="T31" fmla="*/ 503 h 1637"/>
                <a:gd name="T32" fmla="*/ 132 w 2080"/>
                <a:gd name="T33" fmla="*/ 617 h 1637"/>
                <a:gd name="T34" fmla="*/ 108 w 2080"/>
                <a:gd name="T35" fmla="*/ 809 h 1637"/>
                <a:gd name="T36" fmla="*/ 144 w 2080"/>
                <a:gd name="T37" fmla="*/ 917 h 1637"/>
                <a:gd name="T38" fmla="*/ 282 w 2080"/>
                <a:gd name="T39" fmla="*/ 989 h 1637"/>
                <a:gd name="T40" fmla="*/ 306 w 2080"/>
                <a:gd name="T41" fmla="*/ 971 h 1637"/>
                <a:gd name="T42" fmla="*/ 330 w 2080"/>
                <a:gd name="T43" fmla="*/ 1073 h 1637"/>
                <a:gd name="T44" fmla="*/ 348 w 2080"/>
                <a:gd name="T45" fmla="*/ 1037 h 1637"/>
                <a:gd name="T46" fmla="*/ 437 w 2080"/>
                <a:gd name="T47" fmla="*/ 1043 h 1637"/>
                <a:gd name="T48" fmla="*/ 575 w 2080"/>
                <a:gd name="T49" fmla="*/ 941 h 1637"/>
                <a:gd name="T50" fmla="*/ 635 w 2080"/>
                <a:gd name="T51" fmla="*/ 941 h 1637"/>
                <a:gd name="T52" fmla="*/ 689 w 2080"/>
                <a:gd name="T53" fmla="*/ 893 h 1637"/>
                <a:gd name="T54" fmla="*/ 773 w 2080"/>
                <a:gd name="T55" fmla="*/ 917 h 1637"/>
                <a:gd name="T56" fmla="*/ 851 w 2080"/>
                <a:gd name="T57" fmla="*/ 893 h 1637"/>
                <a:gd name="T58" fmla="*/ 917 w 2080"/>
                <a:gd name="T59" fmla="*/ 869 h 1637"/>
                <a:gd name="T60" fmla="*/ 1049 w 2080"/>
                <a:gd name="T61" fmla="*/ 731 h 1637"/>
                <a:gd name="T62" fmla="*/ 1097 w 2080"/>
                <a:gd name="T63" fmla="*/ 761 h 1637"/>
                <a:gd name="T64" fmla="*/ 1157 w 2080"/>
                <a:gd name="T65" fmla="*/ 755 h 1637"/>
                <a:gd name="T66" fmla="*/ 1169 w 2080"/>
                <a:gd name="T67" fmla="*/ 743 h 1637"/>
                <a:gd name="T68" fmla="*/ 1187 w 2080"/>
                <a:gd name="T69" fmla="*/ 611 h 1637"/>
                <a:gd name="T70" fmla="*/ 1354 w 2080"/>
                <a:gd name="T71" fmla="*/ 623 h 1637"/>
                <a:gd name="T72" fmla="*/ 1390 w 2080"/>
                <a:gd name="T73" fmla="*/ 725 h 1637"/>
                <a:gd name="T74" fmla="*/ 1396 w 2080"/>
                <a:gd name="T75" fmla="*/ 755 h 1637"/>
                <a:gd name="T76" fmla="*/ 809 w 2080"/>
                <a:gd name="T77" fmla="*/ 1330 h 1637"/>
                <a:gd name="T78" fmla="*/ 767 w 2080"/>
                <a:gd name="T79" fmla="*/ 1360 h 1637"/>
                <a:gd name="T80" fmla="*/ 731 w 2080"/>
                <a:gd name="T81" fmla="*/ 1312 h 1637"/>
                <a:gd name="T82" fmla="*/ 635 w 2080"/>
                <a:gd name="T83" fmla="*/ 1390 h 1637"/>
                <a:gd name="T84" fmla="*/ 647 w 2080"/>
                <a:gd name="T85" fmla="*/ 1504 h 1637"/>
                <a:gd name="T86" fmla="*/ 701 w 2080"/>
                <a:gd name="T87" fmla="*/ 1624 h 1637"/>
                <a:gd name="T88" fmla="*/ 791 w 2080"/>
                <a:gd name="T89" fmla="*/ 1492 h 1637"/>
                <a:gd name="T90" fmla="*/ 809 w 2080"/>
                <a:gd name="T91" fmla="*/ 1330 h 1637"/>
                <a:gd name="T92" fmla="*/ 1732 w 2080"/>
                <a:gd name="T93" fmla="*/ 821 h 1637"/>
                <a:gd name="T94" fmla="*/ 1882 w 2080"/>
                <a:gd name="T95" fmla="*/ 857 h 1637"/>
                <a:gd name="T96" fmla="*/ 1983 w 2080"/>
                <a:gd name="T97" fmla="*/ 989 h 1637"/>
                <a:gd name="T98" fmla="*/ 2073 w 2080"/>
                <a:gd name="T99" fmla="*/ 977 h 1637"/>
                <a:gd name="T100" fmla="*/ 1972 w 2080"/>
                <a:gd name="T101" fmla="*/ 791 h 1637"/>
                <a:gd name="T102" fmla="*/ 2031 w 2080"/>
                <a:gd name="T103" fmla="*/ 707 h 1637"/>
                <a:gd name="T104" fmla="*/ 1978 w 2080"/>
                <a:gd name="T105" fmla="*/ 659 h 1637"/>
                <a:gd name="T106" fmla="*/ 1846 w 2080"/>
                <a:gd name="T107" fmla="*/ 605 h 1637"/>
                <a:gd name="T108" fmla="*/ 1822 w 2080"/>
                <a:gd name="T109" fmla="*/ 563 h 1637"/>
                <a:gd name="T110" fmla="*/ 1768 w 2080"/>
                <a:gd name="T111" fmla="*/ 473 h 1637"/>
                <a:gd name="T112" fmla="*/ 1672 w 2080"/>
                <a:gd name="T113" fmla="*/ 539 h 1637"/>
                <a:gd name="T114" fmla="*/ 1630 w 2080"/>
                <a:gd name="T115" fmla="*/ 641 h 1637"/>
                <a:gd name="T116" fmla="*/ 1744 w 2080"/>
                <a:gd name="T117" fmla="*/ 707 h 1637"/>
                <a:gd name="T118" fmla="*/ 1744 w 2080"/>
                <a:gd name="T119" fmla="*/ 755 h 16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80" h="1637">
                  <a:moveTo>
                    <a:pt x="1444" y="743"/>
                  </a:moveTo>
                  <a:lnTo>
                    <a:pt x="1444" y="743"/>
                  </a:lnTo>
                  <a:cubicBezTo>
                    <a:pt x="1432" y="689"/>
                    <a:pt x="1432" y="689"/>
                    <a:pt x="1432" y="689"/>
                  </a:cubicBezTo>
                  <a:cubicBezTo>
                    <a:pt x="1444" y="677"/>
                    <a:pt x="1462" y="611"/>
                    <a:pt x="1468" y="593"/>
                  </a:cubicBezTo>
                  <a:cubicBezTo>
                    <a:pt x="1474" y="521"/>
                    <a:pt x="1396" y="569"/>
                    <a:pt x="1378" y="515"/>
                  </a:cubicBezTo>
                  <a:cubicBezTo>
                    <a:pt x="1366" y="479"/>
                    <a:pt x="1372" y="461"/>
                    <a:pt x="1402" y="431"/>
                  </a:cubicBezTo>
                  <a:cubicBezTo>
                    <a:pt x="1432" y="396"/>
                    <a:pt x="1444" y="396"/>
                    <a:pt x="1486" y="384"/>
                  </a:cubicBezTo>
                  <a:cubicBezTo>
                    <a:pt x="1516" y="384"/>
                    <a:pt x="1480" y="342"/>
                    <a:pt x="1468" y="336"/>
                  </a:cubicBezTo>
                  <a:cubicBezTo>
                    <a:pt x="1444" y="312"/>
                    <a:pt x="1426" y="282"/>
                    <a:pt x="1396" y="276"/>
                  </a:cubicBezTo>
                  <a:cubicBezTo>
                    <a:pt x="1360" y="258"/>
                    <a:pt x="1318" y="318"/>
                    <a:pt x="1271" y="318"/>
                  </a:cubicBezTo>
                  <a:cubicBezTo>
                    <a:pt x="1252" y="288"/>
                    <a:pt x="1229" y="240"/>
                    <a:pt x="1264" y="216"/>
                  </a:cubicBezTo>
                  <a:cubicBezTo>
                    <a:pt x="1264" y="198"/>
                    <a:pt x="1247" y="174"/>
                    <a:pt x="1247" y="144"/>
                  </a:cubicBezTo>
                  <a:cubicBezTo>
                    <a:pt x="1210" y="138"/>
                    <a:pt x="1205" y="138"/>
                    <a:pt x="1169" y="120"/>
                  </a:cubicBezTo>
                  <a:cubicBezTo>
                    <a:pt x="1127" y="90"/>
                    <a:pt x="1151" y="78"/>
                    <a:pt x="1133" y="42"/>
                  </a:cubicBezTo>
                  <a:cubicBezTo>
                    <a:pt x="1097" y="42"/>
                    <a:pt x="1097" y="150"/>
                    <a:pt x="1103" y="174"/>
                  </a:cubicBezTo>
                  <a:cubicBezTo>
                    <a:pt x="1115" y="234"/>
                    <a:pt x="1097" y="276"/>
                    <a:pt x="1031" y="306"/>
                  </a:cubicBezTo>
                  <a:cubicBezTo>
                    <a:pt x="1001" y="318"/>
                    <a:pt x="1001" y="282"/>
                    <a:pt x="989" y="258"/>
                  </a:cubicBezTo>
                  <a:cubicBezTo>
                    <a:pt x="977" y="228"/>
                    <a:pt x="959" y="180"/>
                    <a:pt x="965" y="144"/>
                  </a:cubicBezTo>
                  <a:cubicBezTo>
                    <a:pt x="971" y="126"/>
                    <a:pt x="989" y="84"/>
                    <a:pt x="977" y="72"/>
                  </a:cubicBezTo>
                  <a:cubicBezTo>
                    <a:pt x="959" y="54"/>
                    <a:pt x="923" y="30"/>
                    <a:pt x="893" y="42"/>
                  </a:cubicBezTo>
                  <a:cubicBezTo>
                    <a:pt x="845" y="66"/>
                    <a:pt x="857" y="24"/>
                    <a:pt x="797" y="36"/>
                  </a:cubicBezTo>
                  <a:cubicBezTo>
                    <a:pt x="773" y="42"/>
                    <a:pt x="785" y="0"/>
                    <a:pt x="767" y="6"/>
                  </a:cubicBezTo>
                  <a:cubicBezTo>
                    <a:pt x="737" y="6"/>
                    <a:pt x="737" y="42"/>
                    <a:pt x="725" y="66"/>
                  </a:cubicBezTo>
                  <a:cubicBezTo>
                    <a:pt x="725" y="120"/>
                    <a:pt x="755" y="96"/>
                    <a:pt x="779" y="120"/>
                  </a:cubicBezTo>
                  <a:cubicBezTo>
                    <a:pt x="791" y="132"/>
                    <a:pt x="797" y="156"/>
                    <a:pt x="785" y="168"/>
                  </a:cubicBezTo>
                  <a:cubicBezTo>
                    <a:pt x="719" y="222"/>
                    <a:pt x="725" y="120"/>
                    <a:pt x="659" y="156"/>
                  </a:cubicBezTo>
                  <a:cubicBezTo>
                    <a:pt x="635" y="168"/>
                    <a:pt x="575" y="180"/>
                    <a:pt x="569" y="210"/>
                  </a:cubicBezTo>
                  <a:cubicBezTo>
                    <a:pt x="545" y="264"/>
                    <a:pt x="521" y="198"/>
                    <a:pt x="491" y="210"/>
                  </a:cubicBezTo>
                  <a:cubicBezTo>
                    <a:pt x="473" y="216"/>
                    <a:pt x="449" y="246"/>
                    <a:pt x="432" y="234"/>
                  </a:cubicBezTo>
                  <a:cubicBezTo>
                    <a:pt x="384" y="204"/>
                    <a:pt x="318" y="324"/>
                    <a:pt x="300" y="354"/>
                  </a:cubicBezTo>
                  <a:cubicBezTo>
                    <a:pt x="288" y="365"/>
                    <a:pt x="246" y="437"/>
                    <a:pt x="246" y="449"/>
                  </a:cubicBezTo>
                  <a:cubicBezTo>
                    <a:pt x="252" y="467"/>
                    <a:pt x="258" y="485"/>
                    <a:pt x="270" y="503"/>
                  </a:cubicBezTo>
                  <a:cubicBezTo>
                    <a:pt x="252" y="545"/>
                    <a:pt x="240" y="545"/>
                    <a:pt x="204" y="569"/>
                  </a:cubicBezTo>
                  <a:cubicBezTo>
                    <a:pt x="186" y="581"/>
                    <a:pt x="150" y="605"/>
                    <a:pt x="132" y="617"/>
                  </a:cubicBezTo>
                  <a:cubicBezTo>
                    <a:pt x="114" y="623"/>
                    <a:pt x="96" y="623"/>
                    <a:pt x="90" y="635"/>
                  </a:cubicBezTo>
                  <a:cubicBezTo>
                    <a:pt x="30" y="713"/>
                    <a:pt x="120" y="749"/>
                    <a:pt x="108" y="809"/>
                  </a:cubicBezTo>
                  <a:cubicBezTo>
                    <a:pt x="108" y="839"/>
                    <a:pt x="0" y="839"/>
                    <a:pt x="72" y="893"/>
                  </a:cubicBezTo>
                  <a:cubicBezTo>
                    <a:pt x="96" y="911"/>
                    <a:pt x="114" y="911"/>
                    <a:pt x="144" y="917"/>
                  </a:cubicBezTo>
                  <a:cubicBezTo>
                    <a:pt x="174" y="923"/>
                    <a:pt x="168" y="959"/>
                    <a:pt x="192" y="977"/>
                  </a:cubicBezTo>
                  <a:cubicBezTo>
                    <a:pt x="204" y="983"/>
                    <a:pt x="264" y="995"/>
                    <a:pt x="282" y="989"/>
                  </a:cubicBezTo>
                  <a:cubicBezTo>
                    <a:pt x="294" y="989"/>
                    <a:pt x="294" y="965"/>
                    <a:pt x="306" y="965"/>
                  </a:cubicBezTo>
                  <a:cubicBezTo>
                    <a:pt x="306" y="965"/>
                    <a:pt x="306" y="965"/>
                    <a:pt x="306" y="971"/>
                  </a:cubicBezTo>
                  <a:cubicBezTo>
                    <a:pt x="312" y="971"/>
                    <a:pt x="300" y="1013"/>
                    <a:pt x="300" y="1019"/>
                  </a:cubicBezTo>
                  <a:cubicBezTo>
                    <a:pt x="300" y="1037"/>
                    <a:pt x="318" y="1061"/>
                    <a:pt x="330" y="1073"/>
                  </a:cubicBezTo>
                  <a:cubicBezTo>
                    <a:pt x="342" y="1085"/>
                    <a:pt x="372" y="1079"/>
                    <a:pt x="354" y="1067"/>
                  </a:cubicBezTo>
                  <a:cubicBezTo>
                    <a:pt x="348" y="1061"/>
                    <a:pt x="324" y="1043"/>
                    <a:pt x="348" y="1037"/>
                  </a:cubicBezTo>
                  <a:cubicBezTo>
                    <a:pt x="354" y="1019"/>
                    <a:pt x="372" y="1001"/>
                    <a:pt x="377" y="1043"/>
                  </a:cubicBezTo>
                  <a:cubicBezTo>
                    <a:pt x="384" y="1055"/>
                    <a:pt x="432" y="1061"/>
                    <a:pt x="437" y="1043"/>
                  </a:cubicBezTo>
                  <a:cubicBezTo>
                    <a:pt x="449" y="983"/>
                    <a:pt x="569" y="1073"/>
                    <a:pt x="593" y="1031"/>
                  </a:cubicBezTo>
                  <a:cubicBezTo>
                    <a:pt x="611" y="995"/>
                    <a:pt x="575" y="971"/>
                    <a:pt x="575" y="941"/>
                  </a:cubicBezTo>
                  <a:cubicBezTo>
                    <a:pt x="593" y="935"/>
                    <a:pt x="611" y="923"/>
                    <a:pt x="617" y="947"/>
                  </a:cubicBezTo>
                  <a:cubicBezTo>
                    <a:pt x="623" y="989"/>
                    <a:pt x="635" y="965"/>
                    <a:pt x="635" y="941"/>
                  </a:cubicBezTo>
                  <a:cubicBezTo>
                    <a:pt x="635" y="911"/>
                    <a:pt x="635" y="911"/>
                    <a:pt x="635" y="911"/>
                  </a:cubicBezTo>
                  <a:cubicBezTo>
                    <a:pt x="653" y="905"/>
                    <a:pt x="671" y="899"/>
                    <a:pt x="689" y="893"/>
                  </a:cubicBezTo>
                  <a:cubicBezTo>
                    <a:pt x="725" y="881"/>
                    <a:pt x="725" y="863"/>
                    <a:pt x="737" y="911"/>
                  </a:cubicBezTo>
                  <a:cubicBezTo>
                    <a:pt x="737" y="923"/>
                    <a:pt x="767" y="917"/>
                    <a:pt x="773" y="917"/>
                  </a:cubicBezTo>
                  <a:cubicBezTo>
                    <a:pt x="785" y="923"/>
                    <a:pt x="785" y="929"/>
                    <a:pt x="791" y="929"/>
                  </a:cubicBezTo>
                  <a:cubicBezTo>
                    <a:pt x="809" y="929"/>
                    <a:pt x="839" y="905"/>
                    <a:pt x="851" y="893"/>
                  </a:cubicBezTo>
                  <a:cubicBezTo>
                    <a:pt x="881" y="875"/>
                    <a:pt x="869" y="857"/>
                    <a:pt x="917" y="869"/>
                  </a:cubicBezTo>
                  <a:lnTo>
                    <a:pt x="917" y="869"/>
                  </a:lnTo>
                  <a:cubicBezTo>
                    <a:pt x="953" y="809"/>
                    <a:pt x="953" y="809"/>
                    <a:pt x="953" y="809"/>
                  </a:cubicBezTo>
                  <a:cubicBezTo>
                    <a:pt x="971" y="815"/>
                    <a:pt x="1007" y="737"/>
                    <a:pt x="1049" y="731"/>
                  </a:cubicBezTo>
                  <a:cubicBezTo>
                    <a:pt x="1061" y="731"/>
                    <a:pt x="1067" y="731"/>
                    <a:pt x="1079" y="737"/>
                  </a:cubicBezTo>
                  <a:cubicBezTo>
                    <a:pt x="1085" y="743"/>
                    <a:pt x="1091" y="755"/>
                    <a:pt x="1097" y="761"/>
                  </a:cubicBezTo>
                  <a:cubicBezTo>
                    <a:pt x="1097" y="761"/>
                    <a:pt x="1103" y="761"/>
                    <a:pt x="1103" y="767"/>
                  </a:cubicBezTo>
                  <a:cubicBezTo>
                    <a:pt x="1121" y="767"/>
                    <a:pt x="1145" y="767"/>
                    <a:pt x="1157" y="755"/>
                  </a:cubicBezTo>
                  <a:lnTo>
                    <a:pt x="1157" y="755"/>
                  </a:lnTo>
                  <a:cubicBezTo>
                    <a:pt x="1157" y="749"/>
                    <a:pt x="1157" y="743"/>
                    <a:pt x="1169" y="743"/>
                  </a:cubicBezTo>
                  <a:cubicBezTo>
                    <a:pt x="1187" y="737"/>
                    <a:pt x="1216" y="719"/>
                    <a:pt x="1216" y="701"/>
                  </a:cubicBezTo>
                  <a:cubicBezTo>
                    <a:pt x="1216" y="671"/>
                    <a:pt x="1163" y="647"/>
                    <a:pt x="1187" y="611"/>
                  </a:cubicBezTo>
                  <a:cubicBezTo>
                    <a:pt x="1199" y="587"/>
                    <a:pt x="1234" y="629"/>
                    <a:pt x="1252" y="629"/>
                  </a:cubicBezTo>
                  <a:cubicBezTo>
                    <a:pt x="1271" y="629"/>
                    <a:pt x="1348" y="575"/>
                    <a:pt x="1354" y="623"/>
                  </a:cubicBezTo>
                  <a:cubicBezTo>
                    <a:pt x="1360" y="647"/>
                    <a:pt x="1348" y="665"/>
                    <a:pt x="1366" y="683"/>
                  </a:cubicBezTo>
                  <a:cubicBezTo>
                    <a:pt x="1378" y="701"/>
                    <a:pt x="1390" y="707"/>
                    <a:pt x="1390" y="725"/>
                  </a:cubicBezTo>
                  <a:cubicBezTo>
                    <a:pt x="1396" y="755"/>
                    <a:pt x="1396" y="755"/>
                    <a:pt x="1396" y="755"/>
                  </a:cubicBezTo>
                  <a:lnTo>
                    <a:pt x="1396" y="755"/>
                  </a:lnTo>
                  <a:cubicBezTo>
                    <a:pt x="1444" y="743"/>
                    <a:pt x="1444" y="743"/>
                    <a:pt x="1444" y="743"/>
                  </a:cubicBezTo>
                  <a:close/>
                  <a:moveTo>
                    <a:pt x="809" y="1330"/>
                  </a:moveTo>
                  <a:lnTo>
                    <a:pt x="809" y="1330"/>
                  </a:lnTo>
                  <a:cubicBezTo>
                    <a:pt x="797" y="1342"/>
                    <a:pt x="785" y="1360"/>
                    <a:pt x="767" y="1360"/>
                  </a:cubicBezTo>
                  <a:cubicBezTo>
                    <a:pt x="731" y="1360"/>
                    <a:pt x="743" y="1312"/>
                    <a:pt x="731" y="1312"/>
                  </a:cubicBezTo>
                  <a:lnTo>
                    <a:pt x="731" y="1312"/>
                  </a:lnTo>
                  <a:cubicBezTo>
                    <a:pt x="695" y="1342"/>
                    <a:pt x="695" y="1342"/>
                    <a:pt x="695" y="1342"/>
                  </a:cubicBezTo>
                  <a:cubicBezTo>
                    <a:pt x="683" y="1360"/>
                    <a:pt x="653" y="1378"/>
                    <a:pt x="635" y="1390"/>
                  </a:cubicBezTo>
                  <a:cubicBezTo>
                    <a:pt x="611" y="1402"/>
                    <a:pt x="617" y="1420"/>
                    <a:pt x="617" y="1444"/>
                  </a:cubicBezTo>
                  <a:cubicBezTo>
                    <a:pt x="617" y="1486"/>
                    <a:pt x="623" y="1480"/>
                    <a:pt x="647" y="1504"/>
                  </a:cubicBezTo>
                  <a:cubicBezTo>
                    <a:pt x="659" y="1522"/>
                    <a:pt x="653" y="1546"/>
                    <a:pt x="659" y="1564"/>
                  </a:cubicBezTo>
                  <a:cubicBezTo>
                    <a:pt x="671" y="1576"/>
                    <a:pt x="677" y="1636"/>
                    <a:pt x="701" y="1624"/>
                  </a:cubicBezTo>
                  <a:cubicBezTo>
                    <a:pt x="725" y="1612"/>
                    <a:pt x="731" y="1564"/>
                    <a:pt x="743" y="1540"/>
                  </a:cubicBezTo>
                  <a:cubicBezTo>
                    <a:pt x="755" y="1516"/>
                    <a:pt x="767" y="1510"/>
                    <a:pt x="791" y="1492"/>
                  </a:cubicBezTo>
                  <a:cubicBezTo>
                    <a:pt x="815" y="1468"/>
                    <a:pt x="785" y="1432"/>
                    <a:pt x="803" y="1402"/>
                  </a:cubicBezTo>
                  <a:cubicBezTo>
                    <a:pt x="821" y="1378"/>
                    <a:pt x="821" y="1360"/>
                    <a:pt x="809" y="1330"/>
                  </a:cubicBezTo>
                  <a:close/>
                  <a:moveTo>
                    <a:pt x="1732" y="821"/>
                  </a:moveTo>
                  <a:lnTo>
                    <a:pt x="1732" y="821"/>
                  </a:lnTo>
                  <a:cubicBezTo>
                    <a:pt x="1798" y="833"/>
                    <a:pt x="1798" y="833"/>
                    <a:pt x="1798" y="833"/>
                  </a:cubicBezTo>
                  <a:cubicBezTo>
                    <a:pt x="1834" y="833"/>
                    <a:pt x="1858" y="845"/>
                    <a:pt x="1882" y="857"/>
                  </a:cubicBezTo>
                  <a:cubicBezTo>
                    <a:pt x="1906" y="869"/>
                    <a:pt x="1978" y="911"/>
                    <a:pt x="1972" y="941"/>
                  </a:cubicBezTo>
                  <a:cubicBezTo>
                    <a:pt x="1972" y="959"/>
                    <a:pt x="1960" y="977"/>
                    <a:pt x="1983" y="989"/>
                  </a:cubicBezTo>
                  <a:cubicBezTo>
                    <a:pt x="1996" y="1001"/>
                    <a:pt x="2062" y="983"/>
                    <a:pt x="2073" y="977"/>
                  </a:cubicBezTo>
                  <a:lnTo>
                    <a:pt x="2073" y="977"/>
                  </a:lnTo>
                  <a:cubicBezTo>
                    <a:pt x="2062" y="941"/>
                    <a:pt x="2049" y="845"/>
                    <a:pt x="2014" y="827"/>
                  </a:cubicBezTo>
                  <a:cubicBezTo>
                    <a:pt x="2002" y="821"/>
                    <a:pt x="1966" y="803"/>
                    <a:pt x="1972" y="791"/>
                  </a:cubicBezTo>
                  <a:cubicBezTo>
                    <a:pt x="1978" y="761"/>
                    <a:pt x="2007" y="767"/>
                    <a:pt x="1990" y="737"/>
                  </a:cubicBezTo>
                  <a:cubicBezTo>
                    <a:pt x="1978" y="707"/>
                    <a:pt x="2020" y="695"/>
                    <a:pt x="2031" y="707"/>
                  </a:cubicBezTo>
                  <a:cubicBezTo>
                    <a:pt x="2079" y="755"/>
                    <a:pt x="2067" y="695"/>
                    <a:pt x="2055" y="665"/>
                  </a:cubicBezTo>
                  <a:cubicBezTo>
                    <a:pt x="2055" y="653"/>
                    <a:pt x="1990" y="659"/>
                    <a:pt x="1978" y="659"/>
                  </a:cubicBezTo>
                  <a:cubicBezTo>
                    <a:pt x="1942" y="653"/>
                    <a:pt x="1948" y="629"/>
                    <a:pt x="1930" y="611"/>
                  </a:cubicBezTo>
                  <a:cubicBezTo>
                    <a:pt x="1906" y="587"/>
                    <a:pt x="1846" y="635"/>
                    <a:pt x="1846" y="605"/>
                  </a:cubicBezTo>
                  <a:cubicBezTo>
                    <a:pt x="1846" y="599"/>
                    <a:pt x="1858" y="575"/>
                    <a:pt x="1852" y="569"/>
                  </a:cubicBezTo>
                  <a:cubicBezTo>
                    <a:pt x="1840" y="569"/>
                    <a:pt x="1822" y="581"/>
                    <a:pt x="1822" y="563"/>
                  </a:cubicBezTo>
                  <a:cubicBezTo>
                    <a:pt x="1816" y="545"/>
                    <a:pt x="1798" y="545"/>
                    <a:pt x="1786" y="533"/>
                  </a:cubicBezTo>
                  <a:cubicBezTo>
                    <a:pt x="1756" y="515"/>
                    <a:pt x="1816" y="455"/>
                    <a:pt x="1768" y="473"/>
                  </a:cubicBezTo>
                  <a:cubicBezTo>
                    <a:pt x="1744" y="479"/>
                    <a:pt x="1762" y="515"/>
                    <a:pt x="1726" y="515"/>
                  </a:cubicBezTo>
                  <a:cubicBezTo>
                    <a:pt x="1690" y="515"/>
                    <a:pt x="1696" y="509"/>
                    <a:pt x="1672" y="539"/>
                  </a:cubicBezTo>
                  <a:cubicBezTo>
                    <a:pt x="1660" y="551"/>
                    <a:pt x="1618" y="569"/>
                    <a:pt x="1618" y="575"/>
                  </a:cubicBezTo>
                  <a:cubicBezTo>
                    <a:pt x="1618" y="599"/>
                    <a:pt x="1630" y="617"/>
                    <a:pt x="1630" y="641"/>
                  </a:cubicBezTo>
                  <a:cubicBezTo>
                    <a:pt x="1654" y="647"/>
                    <a:pt x="1684" y="653"/>
                    <a:pt x="1708" y="659"/>
                  </a:cubicBezTo>
                  <a:cubicBezTo>
                    <a:pt x="1768" y="665"/>
                    <a:pt x="1720" y="683"/>
                    <a:pt x="1744" y="707"/>
                  </a:cubicBezTo>
                  <a:cubicBezTo>
                    <a:pt x="1756" y="719"/>
                    <a:pt x="1780" y="713"/>
                    <a:pt x="1792" y="719"/>
                  </a:cubicBezTo>
                  <a:cubicBezTo>
                    <a:pt x="1810" y="731"/>
                    <a:pt x="1750" y="749"/>
                    <a:pt x="1744" y="755"/>
                  </a:cubicBezTo>
                  <a:cubicBezTo>
                    <a:pt x="1726" y="773"/>
                    <a:pt x="1732" y="797"/>
                    <a:pt x="1732" y="821"/>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 name="Freeform 132"/>
            <p:cNvSpPr>
              <a:spLocks noChangeArrowheads="1"/>
            </p:cNvSpPr>
            <p:nvPr/>
          </p:nvSpPr>
          <p:spPr bwMode="auto">
            <a:xfrm>
              <a:off x="5320900" y="4703983"/>
              <a:ext cx="1737982" cy="1660481"/>
            </a:xfrm>
            <a:custGeom>
              <a:avLst/>
              <a:gdLst>
                <a:gd name="T0" fmla="*/ 3031 w 3260"/>
                <a:gd name="T1" fmla="*/ 2895 h 3112"/>
                <a:gd name="T2" fmla="*/ 2965 w 3260"/>
                <a:gd name="T3" fmla="*/ 2529 h 3112"/>
                <a:gd name="T4" fmla="*/ 3025 w 3260"/>
                <a:gd name="T5" fmla="*/ 2421 h 3112"/>
                <a:gd name="T6" fmla="*/ 2983 w 3260"/>
                <a:gd name="T7" fmla="*/ 2272 h 3112"/>
                <a:gd name="T8" fmla="*/ 3013 w 3260"/>
                <a:gd name="T9" fmla="*/ 2140 h 3112"/>
                <a:gd name="T10" fmla="*/ 3121 w 3260"/>
                <a:gd name="T11" fmla="*/ 2002 h 3112"/>
                <a:gd name="T12" fmla="*/ 3013 w 3260"/>
                <a:gd name="T13" fmla="*/ 1792 h 3112"/>
                <a:gd name="T14" fmla="*/ 2845 w 3260"/>
                <a:gd name="T15" fmla="*/ 1409 h 3112"/>
                <a:gd name="T16" fmla="*/ 2911 w 3260"/>
                <a:gd name="T17" fmla="*/ 1241 h 3112"/>
                <a:gd name="T18" fmla="*/ 2851 w 3260"/>
                <a:gd name="T19" fmla="*/ 989 h 3112"/>
                <a:gd name="T20" fmla="*/ 2899 w 3260"/>
                <a:gd name="T21" fmla="*/ 660 h 3112"/>
                <a:gd name="T22" fmla="*/ 3031 w 3260"/>
                <a:gd name="T23" fmla="*/ 450 h 3112"/>
                <a:gd name="T24" fmla="*/ 2911 w 3260"/>
                <a:gd name="T25" fmla="*/ 372 h 3112"/>
                <a:gd name="T26" fmla="*/ 2569 w 3260"/>
                <a:gd name="T27" fmla="*/ 258 h 3112"/>
                <a:gd name="T28" fmla="*/ 2528 w 3260"/>
                <a:gd name="T29" fmla="*/ 108 h 3112"/>
                <a:gd name="T30" fmla="*/ 2366 w 3260"/>
                <a:gd name="T31" fmla="*/ 61 h 3112"/>
                <a:gd name="T32" fmla="*/ 2217 w 3260"/>
                <a:gd name="T33" fmla="*/ 126 h 3112"/>
                <a:gd name="T34" fmla="*/ 2037 w 3260"/>
                <a:gd name="T35" fmla="*/ 132 h 3112"/>
                <a:gd name="T36" fmla="*/ 1749 w 3260"/>
                <a:gd name="T37" fmla="*/ 264 h 3112"/>
                <a:gd name="T38" fmla="*/ 1432 w 3260"/>
                <a:gd name="T39" fmla="*/ 456 h 3112"/>
                <a:gd name="T40" fmla="*/ 1030 w 3260"/>
                <a:gd name="T41" fmla="*/ 486 h 3112"/>
                <a:gd name="T42" fmla="*/ 863 w 3260"/>
                <a:gd name="T43" fmla="*/ 372 h 3112"/>
                <a:gd name="T44" fmla="*/ 617 w 3260"/>
                <a:gd name="T45" fmla="*/ 258 h 3112"/>
                <a:gd name="T46" fmla="*/ 305 w 3260"/>
                <a:gd name="T47" fmla="*/ 462 h 3112"/>
                <a:gd name="T48" fmla="*/ 0 w 3260"/>
                <a:gd name="T49" fmla="*/ 546 h 3112"/>
                <a:gd name="T50" fmla="*/ 96 w 3260"/>
                <a:gd name="T51" fmla="*/ 606 h 3112"/>
                <a:gd name="T52" fmla="*/ 269 w 3260"/>
                <a:gd name="T53" fmla="*/ 642 h 3112"/>
                <a:gd name="T54" fmla="*/ 341 w 3260"/>
                <a:gd name="T55" fmla="*/ 845 h 3112"/>
                <a:gd name="T56" fmla="*/ 647 w 3260"/>
                <a:gd name="T57" fmla="*/ 624 h 3112"/>
                <a:gd name="T58" fmla="*/ 755 w 3260"/>
                <a:gd name="T59" fmla="*/ 744 h 3112"/>
                <a:gd name="T60" fmla="*/ 916 w 3260"/>
                <a:gd name="T61" fmla="*/ 917 h 3112"/>
                <a:gd name="T62" fmla="*/ 995 w 3260"/>
                <a:gd name="T63" fmla="*/ 1001 h 3112"/>
                <a:gd name="T64" fmla="*/ 1048 w 3260"/>
                <a:gd name="T65" fmla="*/ 1037 h 3112"/>
                <a:gd name="T66" fmla="*/ 1126 w 3260"/>
                <a:gd name="T67" fmla="*/ 1037 h 3112"/>
                <a:gd name="T68" fmla="*/ 1168 w 3260"/>
                <a:gd name="T69" fmla="*/ 1199 h 3112"/>
                <a:gd name="T70" fmla="*/ 1084 w 3260"/>
                <a:gd name="T71" fmla="*/ 1295 h 3112"/>
                <a:gd name="T72" fmla="*/ 1222 w 3260"/>
                <a:gd name="T73" fmla="*/ 1361 h 3112"/>
                <a:gd name="T74" fmla="*/ 1360 w 3260"/>
                <a:gd name="T75" fmla="*/ 1475 h 3112"/>
                <a:gd name="T76" fmla="*/ 1270 w 3260"/>
                <a:gd name="T77" fmla="*/ 1810 h 3112"/>
                <a:gd name="T78" fmla="*/ 887 w 3260"/>
                <a:gd name="T79" fmla="*/ 1864 h 3112"/>
                <a:gd name="T80" fmla="*/ 641 w 3260"/>
                <a:gd name="T81" fmla="*/ 2062 h 3112"/>
                <a:gd name="T82" fmla="*/ 497 w 3260"/>
                <a:gd name="T83" fmla="*/ 2307 h 3112"/>
                <a:gd name="T84" fmla="*/ 557 w 3260"/>
                <a:gd name="T85" fmla="*/ 2511 h 3112"/>
                <a:gd name="T86" fmla="*/ 815 w 3260"/>
                <a:gd name="T87" fmla="*/ 2433 h 3112"/>
                <a:gd name="T88" fmla="*/ 1090 w 3260"/>
                <a:gd name="T89" fmla="*/ 2218 h 3112"/>
                <a:gd name="T90" fmla="*/ 1276 w 3260"/>
                <a:gd name="T91" fmla="*/ 2278 h 3112"/>
                <a:gd name="T92" fmla="*/ 1504 w 3260"/>
                <a:gd name="T93" fmla="*/ 2386 h 3112"/>
                <a:gd name="T94" fmla="*/ 1857 w 3260"/>
                <a:gd name="T95" fmla="*/ 2415 h 3112"/>
                <a:gd name="T96" fmla="*/ 1941 w 3260"/>
                <a:gd name="T97" fmla="*/ 2493 h 3112"/>
                <a:gd name="T98" fmla="*/ 2145 w 3260"/>
                <a:gd name="T99" fmla="*/ 2439 h 3112"/>
                <a:gd name="T100" fmla="*/ 2318 w 3260"/>
                <a:gd name="T101" fmla="*/ 2200 h 3112"/>
                <a:gd name="T102" fmla="*/ 2528 w 3260"/>
                <a:gd name="T103" fmla="*/ 2320 h 3112"/>
                <a:gd name="T104" fmla="*/ 2689 w 3260"/>
                <a:gd name="T105" fmla="*/ 2757 h 3112"/>
                <a:gd name="T106" fmla="*/ 2803 w 3260"/>
                <a:gd name="T107" fmla="*/ 3021 h 3112"/>
                <a:gd name="T108" fmla="*/ 2995 w 3260"/>
                <a:gd name="T109" fmla="*/ 3111 h 3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60" h="3112">
                  <a:moveTo>
                    <a:pt x="2995" y="3111"/>
                  </a:moveTo>
                  <a:lnTo>
                    <a:pt x="2995" y="3111"/>
                  </a:lnTo>
                  <a:cubicBezTo>
                    <a:pt x="3013" y="3051"/>
                    <a:pt x="3085" y="2955"/>
                    <a:pt x="3031" y="2895"/>
                  </a:cubicBezTo>
                  <a:cubicBezTo>
                    <a:pt x="2995" y="2859"/>
                    <a:pt x="2971" y="2871"/>
                    <a:pt x="2971" y="2805"/>
                  </a:cubicBezTo>
                  <a:cubicBezTo>
                    <a:pt x="2971" y="2745"/>
                    <a:pt x="3001" y="2697"/>
                    <a:pt x="2971" y="2637"/>
                  </a:cubicBezTo>
                  <a:cubicBezTo>
                    <a:pt x="2971" y="2601"/>
                    <a:pt x="2947" y="2565"/>
                    <a:pt x="2965" y="2529"/>
                  </a:cubicBezTo>
                  <a:cubicBezTo>
                    <a:pt x="2977" y="2511"/>
                    <a:pt x="2977" y="2493"/>
                    <a:pt x="2989" y="2481"/>
                  </a:cubicBezTo>
                  <a:cubicBezTo>
                    <a:pt x="3001" y="2463"/>
                    <a:pt x="3007" y="2433"/>
                    <a:pt x="3025" y="2421"/>
                  </a:cubicBezTo>
                  <a:lnTo>
                    <a:pt x="3025" y="2421"/>
                  </a:lnTo>
                  <a:cubicBezTo>
                    <a:pt x="3001" y="2386"/>
                    <a:pt x="3001" y="2386"/>
                    <a:pt x="3001" y="2386"/>
                  </a:cubicBezTo>
                  <a:cubicBezTo>
                    <a:pt x="3007" y="2362"/>
                    <a:pt x="2995" y="2344"/>
                    <a:pt x="2989" y="2320"/>
                  </a:cubicBezTo>
                  <a:cubicBezTo>
                    <a:pt x="2983" y="2307"/>
                    <a:pt x="2983" y="2290"/>
                    <a:pt x="2983" y="2272"/>
                  </a:cubicBezTo>
                  <a:cubicBezTo>
                    <a:pt x="2983" y="2230"/>
                    <a:pt x="2977" y="2218"/>
                    <a:pt x="2953" y="2188"/>
                  </a:cubicBezTo>
                  <a:cubicBezTo>
                    <a:pt x="2941" y="2170"/>
                    <a:pt x="2923" y="2146"/>
                    <a:pt x="2947" y="2140"/>
                  </a:cubicBezTo>
                  <a:cubicBezTo>
                    <a:pt x="2965" y="2134"/>
                    <a:pt x="2995" y="2146"/>
                    <a:pt x="3013" y="2140"/>
                  </a:cubicBezTo>
                  <a:cubicBezTo>
                    <a:pt x="3031" y="2128"/>
                    <a:pt x="3031" y="2128"/>
                    <a:pt x="3049" y="2116"/>
                  </a:cubicBezTo>
                  <a:cubicBezTo>
                    <a:pt x="3055" y="2110"/>
                    <a:pt x="3067" y="2110"/>
                    <a:pt x="3073" y="2110"/>
                  </a:cubicBezTo>
                  <a:cubicBezTo>
                    <a:pt x="3133" y="2068"/>
                    <a:pt x="3115" y="2050"/>
                    <a:pt x="3121" y="2002"/>
                  </a:cubicBezTo>
                  <a:cubicBezTo>
                    <a:pt x="3127" y="1966"/>
                    <a:pt x="3175" y="1942"/>
                    <a:pt x="3193" y="1918"/>
                  </a:cubicBezTo>
                  <a:cubicBezTo>
                    <a:pt x="3259" y="1810"/>
                    <a:pt x="3121" y="1906"/>
                    <a:pt x="3085" y="1906"/>
                  </a:cubicBezTo>
                  <a:cubicBezTo>
                    <a:pt x="3043" y="1906"/>
                    <a:pt x="3043" y="1822"/>
                    <a:pt x="3013" y="1792"/>
                  </a:cubicBezTo>
                  <a:cubicBezTo>
                    <a:pt x="2977" y="1756"/>
                    <a:pt x="3043" y="1636"/>
                    <a:pt x="3019" y="1618"/>
                  </a:cubicBezTo>
                  <a:cubicBezTo>
                    <a:pt x="2983" y="1588"/>
                    <a:pt x="2953" y="1571"/>
                    <a:pt x="2941" y="1516"/>
                  </a:cubicBezTo>
                  <a:cubicBezTo>
                    <a:pt x="2971" y="1469"/>
                    <a:pt x="2761" y="1451"/>
                    <a:pt x="2845" y="1409"/>
                  </a:cubicBezTo>
                  <a:cubicBezTo>
                    <a:pt x="2869" y="1403"/>
                    <a:pt x="2881" y="1397"/>
                    <a:pt x="2899" y="1385"/>
                  </a:cubicBezTo>
                  <a:cubicBezTo>
                    <a:pt x="2923" y="1367"/>
                    <a:pt x="2911" y="1349"/>
                    <a:pt x="2923" y="1325"/>
                  </a:cubicBezTo>
                  <a:cubicBezTo>
                    <a:pt x="2935" y="1289"/>
                    <a:pt x="2947" y="1271"/>
                    <a:pt x="2911" y="1241"/>
                  </a:cubicBezTo>
                  <a:cubicBezTo>
                    <a:pt x="2863" y="1193"/>
                    <a:pt x="2875" y="1163"/>
                    <a:pt x="2905" y="1109"/>
                  </a:cubicBezTo>
                  <a:cubicBezTo>
                    <a:pt x="2923" y="1079"/>
                    <a:pt x="2905" y="1073"/>
                    <a:pt x="2881" y="1055"/>
                  </a:cubicBezTo>
                  <a:cubicBezTo>
                    <a:pt x="2863" y="1037"/>
                    <a:pt x="2809" y="1013"/>
                    <a:pt x="2851" y="989"/>
                  </a:cubicBezTo>
                  <a:cubicBezTo>
                    <a:pt x="2893" y="965"/>
                    <a:pt x="2857" y="917"/>
                    <a:pt x="2827" y="911"/>
                  </a:cubicBezTo>
                  <a:cubicBezTo>
                    <a:pt x="2785" y="893"/>
                    <a:pt x="2809" y="863"/>
                    <a:pt x="2803" y="821"/>
                  </a:cubicBezTo>
                  <a:cubicBezTo>
                    <a:pt x="2773" y="690"/>
                    <a:pt x="2899" y="756"/>
                    <a:pt x="2899" y="660"/>
                  </a:cubicBezTo>
                  <a:cubicBezTo>
                    <a:pt x="2893" y="570"/>
                    <a:pt x="2959" y="690"/>
                    <a:pt x="2959" y="588"/>
                  </a:cubicBezTo>
                  <a:cubicBezTo>
                    <a:pt x="2965" y="570"/>
                    <a:pt x="2989" y="564"/>
                    <a:pt x="2995" y="540"/>
                  </a:cubicBezTo>
                  <a:cubicBezTo>
                    <a:pt x="3031" y="450"/>
                    <a:pt x="3031" y="450"/>
                    <a:pt x="3031" y="450"/>
                  </a:cubicBezTo>
                  <a:cubicBezTo>
                    <a:pt x="3067" y="360"/>
                    <a:pt x="3067" y="360"/>
                    <a:pt x="3067" y="360"/>
                  </a:cubicBezTo>
                  <a:lnTo>
                    <a:pt x="3067" y="360"/>
                  </a:lnTo>
                  <a:cubicBezTo>
                    <a:pt x="2995" y="312"/>
                    <a:pt x="2965" y="276"/>
                    <a:pt x="2911" y="372"/>
                  </a:cubicBezTo>
                  <a:cubicBezTo>
                    <a:pt x="2899" y="390"/>
                    <a:pt x="2833" y="354"/>
                    <a:pt x="2809" y="354"/>
                  </a:cubicBezTo>
                  <a:cubicBezTo>
                    <a:pt x="2743" y="348"/>
                    <a:pt x="2695" y="366"/>
                    <a:pt x="2635" y="330"/>
                  </a:cubicBezTo>
                  <a:cubicBezTo>
                    <a:pt x="2600" y="312"/>
                    <a:pt x="2617" y="270"/>
                    <a:pt x="2569" y="258"/>
                  </a:cubicBezTo>
                  <a:cubicBezTo>
                    <a:pt x="2528" y="246"/>
                    <a:pt x="2516" y="210"/>
                    <a:pt x="2528" y="174"/>
                  </a:cubicBezTo>
                  <a:cubicBezTo>
                    <a:pt x="2528" y="168"/>
                    <a:pt x="2540" y="114"/>
                    <a:pt x="2528" y="114"/>
                  </a:cubicBezTo>
                  <a:cubicBezTo>
                    <a:pt x="2528" y="108"/>
                    <a:pt x="2528" y="108"/>
                    <a:pt x="2528" y="108"/>
                  </a:cubicBezTo>
                  <a:cubicBezTo>
                    <a:pt x="2521" y="90"/>
                    <a:pt x="2450" y="90"/>
                    <a:pt x="2432" y="90"/>
                  </a:cubicBezTo>
                  <a:cubicBezTo>
                    <a:pt x="2390" y="96"/>
                    <a:pt x="2378" y="114"/>
                    <a:pt x="2366" y="61"/>
                  </a:cubicBezTo>
                  <a:lnTo>
                    <a:pt x="2366" y="61"/>
                  </a:lnTo>
                  <a:cubicBezTo>
                    <a:pt x="2348" y="61"/>
                    <a:pt x="2336" y="72"/>
                    <a:pt x="2324" y="78"/>
                  </a:cubicBezTo>
                  <a:cubicBezTo>
                    <a:pt x="2306" y="90"/>
                    <a:pt x="2300" y="78"/>
                    <a:pt x="2288" y="84"/>
                  </a:cubicBezTo>
                  <a:cubicBezTo>
                    <a:pt x="2258" y="96"/>
                    <a:pt x="2235" y="156"/>
                    <a:pt x="2217" y="126"/>
                  </a:cubicBezTo>
                  <a:cubicBezTo>
                    <a:pt x="2199" y="90"/>
                    <a:pt x="2223" y="54"/>
                    <a:pt x="2187" y="30"/>
                  </a:cubicBezTo>
                  <a:cubicBezTo>
                    <a:pt x="2157" y="0"/>
                    <a:pt x="2109" y="30"/>
                    <a:pt x="2091" y="66"/>
                  </a:cubicBezTo>
                  <a:cubicBezTo>
                    <a:pt x="2079" y="90"/>
                    <a:pt x="2061" y="120"/>
                    <a:pt x="2037" y="132"/>
                  </a:cubicBezTo>
                  <a:cubicBezTo>
                    <a:pt x="2007" y="150"/>
                    <a:pt x="1977" y="186"/>
                    <a:pt x="1941" y="186"/>
                  </a:cubicBezTo>
                  <a:cubicBezTo>
                    <a:pt x="1917" y="192"/>
                    <a:pt x="1863" y="174"/>
                    <a:pt x="1857" y="216"/>
                  </a:cubicBezTo>
                  <a:cubicBezTo>
                    <a:pt x="1839" y="294"/>
                    <a:pt x="1810" y="252"/>
                    <a:pt x="1749" y="264"/>
                  </a:cubicBezTo>
                  <a:cubicBezTo>
                    <a:pt x="1690" y="276"/>
                    <a:pt x="1702" y="330"/>
                    <a:pt x="1690" y="372"/>
                  </a:cubicBezTo>
                  <a:cubicBezTo>
                    <a:pt x="1678" y="402"/>
                    <a:pt x="1642" y="450"/>
                    <a:pt x="1606" y="426"/>
                  </a:cubicBezTo>
                  <a:cubicBezTo>
                    <a:pt x="1534" y="354"/>
                    <a:pt x="1510" y="438"/>
                    <a:pt x="1432" y="456"/>
                  </a:cubicBezTo>
                  <a:cubicBezTo>
                    <a:pt x="1366" y="468"/>
                    <a:pt x="1336" y="504"/>
                    <a:pt x="1288" y="450"/>
                  </a:cubicBezTo>
                  <a:cubicBezTo>
                    <a:pt x="1270" y="426"/>
                    <a:pt x="1198" y="456"/>
                    <a:pt x="1168" y="456"/>
                  </a:cubicBezTo>
                  <a:cubicBezTo>
                    <a:pt x="1096" y="456"/>
                    <a:pt x="1072" y="390"/>
                    <a:pt x="1030" y="486"/>
                  </a:cubicBezTo>
                  <a:cubicBezTo>
                    <a:pt x="1006" y="546"/>
                    <a:pt x="892" y="510"/>
                    <a:pt x="869" y="468"/>
                  </a:cubicBezTo>
                  <a:cubicBezTo>
                    <a:pt x="857" y="450"/>
                    <a:pt x="851" y="438"/>
                    <a:pt x="851" y="408"/>
                  </a:cubicBezTo>
                  <a:cubicBezTo>
                    <a:pt x="851" y="396"/>
                    <a:pt x="863" y="384"/>
                    <a:pt x="863" y="372"/>
                  </a:cubicBezTo>
                  <a:cubicBezTo>
                    <a:pt x="869" y="342"/>
                    <a:pt x="839" y="288"/>
                    <a:pt x="815" y="276"/>
                  </a:cubicBezTo>
                  <a:cubicBezTo>
                    <a:pt x="791" y="252"/>
                    <a:pt x="779" y="240"/>
                    <a:pt x="743" y="234"/>
                  </a:cubicBezTo>
                  <a:cubicBezTo>
                    <a:pt x="689" y="222"/>
                    <a:pt x="659" y="222"/>
                    <a:pt x="617" y="258"/>
                  </a:cubicBezTo>
                  <a:cubicBezTo>
                    <a:pt x="563" y="306"/>
                    <a:pt x="539" y="228"/>
                    <a:pt x="491" y="240"/>
                  </a:cubicBezTo>
                  <a:cubicBezTo>
                    <a:pt x="425" y="258"/>
                    <a:pt x="455" y="300"/>
                    <a:pt x="431" y="348"/>
                  </a:cubicBezTo>
                  <a:cubicBezTo>
                    <a:pt x="413" y="390"/>
                    <a:pt x="347" y="438"/>
                    <a:pt x="305" y="462"/>
                  </a:cubicBezTo>
                  <a:cubicBezTo>
                    <a:pt x="269" y="480"/>
                    <a:pt x="227" y="486"/>
                    <a:pt x="191" y="510"/>
                  </a:cubicBezTo>
                  <a:cubicBezTo>
                    <a:pt x="156" y="534"/>
                    <a:pt x="96" y="522"/>
                    <a:pt x="54" y="522"/>
                  </a:cubicBezTo>
                  <a:cubicBezTo>
                    <a:pt x="35" y="528"/>
                    <a:pt x="18" y="534"/>
                    <a:pt x="0" y="546"/>
                  </a:cubicBezTo>
                  <a:lnTo>
                    <a:pt x="0" y="546"/>
                  </a:lnTo>
                  <a:cubicBezTo>
                    <a:pt x="77" y="594"/>
                    <a:pt x="77" y="594"/>
                    <a:pt x="77" y="594"/>
                  </a:cubicBezTo>
                  <a:cubicBezTo>
                    <a:pt x="84" y="600"/>
                    <a:pt x="90" y="600"/>
                    <a:pt x="96" y="606"/>
                  </a:cubicBezTo>
                  <a:cubicBezTo>
                    <a:pt x="107" y="606"/>
                    <a:pt x="119" y="618"/>
                    <a:pt x="138" y="618"/>
                  </a:cubicBezTo>
                  <a:cubicBezTo>
                    <a:pt x="227" y="636"/>
                    <a:pt x="227" y="636"/>
                    <a:pt x="227" y="636"/>
                  </a:cubicBezTo>
                  <a:cubicBezTo>
                    <a:pt x="239" y="636"/>
                    <a:pt x="257" y="642"/>
                    <a:pt x="269" y="642"/>
                  </a:cubicBezTo>
                  <a:cubicBezTo>
                    <a:pt x="287" y="648"/>
                    <a:pt x="299" y="660"/>
                    <a:pt x="317" y="660"/>
                  </a:cubicBezTo>
                  <a:cubicBezTo>
                    <a:pt x="323" y="696"/>
                    <a:pt x="371" y="756"/>
                    <a:pt x="341" y="791"/>
                  </a:cubicBezTo>
                  <a:cubicBezTo>
                    <a:pt x="335" y="797"/>
                    <a:pt x="329" y="833"/>
                    <a:pt x="341" y="845"/>
                  </a:cubicBezTo>
                  <a:cubicBezTo>
                    <a:pt x="341" y="845"/>
                    <a:pt x="365" y="821"/>
                    <a:pt x="377" y="821"/>
                  </a:cubicBezTo>
                  <a:cubicBezTo>
                    <a:pt x="443" y="821"/>
                    <a:pt x="521" y="702"/>
                    <a:pt x="527" y="636"/>
                  </a:cubicBezTo>
                  <a:cubicBezTo>
                    <a:pt x="533" y="564"/>
                    <a:pt x="629" y="576"/>
                    <a:pt x="647" y="624"/>
                  </a:cubicBezTo>
                  <a:cubicBezTo>
                    <a:pt x="653" y="642"/>
                    <a:pt x="653" y="678"/>
                    <a:pt x="653" y="684"/>
                  </a:cubicBezTo>
                  <a:cubicBezTo>
                    <a:pt x="677" y="720"/>
                    <a:pt x="701" y="606"/>
                    <a:pt x="719" y="678"/>
                  </a:cubicBezTo>
                  <a:cubicBezTo>
                    <a:pt x="725" y="707"/>
                    <a:pt x="725" y="744"/>
                    <a:pt x="755" y="744"/>
                  </a:cubicBezTo>
                  <a:cubicBezTo>
                    <a:pt x="785" y="749"/>
                    <a:pt x="815" y="815"/>
                    <a:pt x="827" y="839"/>
                  </a:cubicBezTo>
                  <a:cubicBezTo>
                    <a:pt x="827" y="851"/>
                    <a:pt x="827" y="887"/>
                    <a:pt x="833" y="893"/>
                  </a:cubicBezTo>
                  <a:cubicBezTo>
                    <a:pt x="851" y="911"/>
                    <a:pt x="892" y="905"/>
                    <a:pt x="916" y="917"/>
                  </a:cubicBezTo>
                  <a:cubicBezTo>
                    <a:pt x="934" y="911"/>
                    <a:pt x="947" y="917"/>
                    <a:pt x="964" y="911"/>
                  </a:cubicBezTo>
                  <a:cubicBezTo>
                    <a:pt x="976" y="905"/>
                    <a:pt x="1018" y="863"/>
                    <a:pt x="1024" y="887"/>
                  </a:cubicBezTo>
                  <a:cubicBezTo>
                    <a:pt x="1030" y="929"/>
                    <a:pt x="1006" y="965"/>
                    <a:pt x="995" y="1001"/>
                  </a:cubicBezTo>
                  <a:cubicBezTo>
                    <a:pt x="988" y="1007"/>
                    <a:pt x="976" y="1043"/>
                    <a:pt x="995" y="1043"/>
                  </a:cubicBezTo>
                  <a:cubicBezTo>
                    <a:pt x="1006" y="1043"/>
                    <a:pt x="1006" y="1031"/>
                    <a:pt x="1018" y="1031"/>
                  </a:cubicBezTo>
                  <a:cubicBezTo>
                    <a:pt x="1030" y="1031"/>
                    <a:pt x="1036" y="1037"/>
                    <a:pt x="1048" y="1037"/>
                  </a:cubicBezTo>
                  <a:cubicBezTo>
                    <a:pt x="1072" y="1055"/>
                    <a:pt x="1072" y="1055"/>
                    <a:pt x="1072" y="1055"/>
                  </a:cubicBezTo>
                  <a:lnTo>
                    <a:pt x="1072" y="1055"/>
                  </a:lnTo>
                  <a:cubicBezTo>
                    <a:pt x="1090" y="1055"/>
                    <a:pt x="1108" y="1037"/>
                    <a:pt x="1126" y="1037"/>
                  </a:cubicBezTo>
                  <a:cubicBezTo>
                    <a:pt x="1126" y="1055"/>
                    <a:pt x="1126" y="1079"/>
                    <a:pt x="1132" y="1103"/>
                  </a:cubicBezTo>
                  <a:cubicBezTo>
                    <a:pt x="1132" y="1121"/>
                    <a:pt x="1144" y="1139"/>
                    <a:pt x="1150" y="1157"/>
                  </a:cubicBezTo>
                  <a:cubicBezTo>
                    <a:pt x="1156" y="1169"/>
                    <a:pt x="1162" y="1187"/>
                    <a:pt x="1168" y="1199"/>
                  </a:cubicBezTo>
                  <a:cubicBezTo>
                    <a:pt x="1174" y="1217"/>
                    <a:pt x="1192" y="1235"/>
                    <a:pt x="1180" y="1253"/>
                  </a:cubicBezTo>
                  <a:cubicBezTo>
                    <a:pt x="1162" y="1271"/>
                    <a:pt x="1132" y="1277"/>
                    <a:pt x="1108" y="1283"/>
                  </a:cubicBezTo>
                  <a:cubicBezTo>
                    <a:pt x="1084" y="1295"/>
                    <a:pt x="1084" y="1295"/>
                    <a:pt x="1084" y="1295"/>
                  </a:cubicBezTo>
                  <a:lnTo>
                    <a:pt x="1084" y="1295"/>
                  </a:lnTo>
                  <a:cubicBezTo>
                    <a:pt x="1102" y="1307"/>
                    <a:pt x="1126" y="1307"/>
                    <a:pt x="1132" y="1319"/>
                  </a:cubicBezTo>
                  <a:cubicBezTo>
                    <a:pt x="1168" y="1361"/>
                    <a:pt x="1174" y="1355"/>
                    <a:pt x="1222" y="1361"/>
                  </a:cubicBezTo>
                  <a:cubicBezTo>
                    <a:pt x="1246" y="1367"/>
                    <a:pt x="1264" y="1391"/>
                    <a:pt x="1276" y="1409"/>
                  </a:cubicBezTo>
                  <a:cubicBezTo>
                    <a:pt x="1288" y="1421"/>
                    <a:pt x="1282" y="1439"/>
                    <a:pt x="1288" y="1457"/>
                  </a:cubicBezTo>
                  <a:cubicBezTo>
                    <a:pt x="1294" y="1487"/>
                    <a:pt x="1342" y="1457"/>
                    <a:pt x="1360" y="1475"/>
                  </a:cubicBezTo>
                  <a:cubicBezTo>
                    <a:pt x="1372" y="1481"/>
                    <a:pt x="1372" y="1535"/>
                    <a:pt x="1378" y="1547"/>
                  </a:cubicBezTo>
                  <a:cubicBezTo>
                    <a:pt x="1378" y="1588"/>
                    <a:pt x="1366" y="1630"/>
                    <a:pt x="1336" y="1660"/>
                  </a:cubicBezTo>
                  <a:cubicBezTo>
                    <a:pt x="1294" y="1696"/>
                    <a:pt x="1252" y="1756"/>
                    <a:pt x="1270" y="1810"/>
                  </a:cubicBezTo>
                  <a:cubicBezTo>
                    <a:pt x="1282" y="1840"/>
                    <a:pt x="1114" y="1924"/>
                    <a:pt x="1078" y="1936"/>
                  </a:cubicBezTo>
                  <a:cubicBezTo>
                    <a:pt x="1018" y="1960"/>
                    <a:pt x="1030" y="1978"/>
                    <a:pt x="1036" y="1900"/>
                  </a:cubicBezTo>
                  <a:cubicBezTo>
                    <a:pt x="1036" y="1852"/>
                    <a:pt x="923" y="1870"/>
                    <a:pt x="887" y="1864"/>
                  </a:cubicBezTo>
                  <a:cubicBezTo>
                    <a:pt x="869" y="1858"/>
                    <a:pt x="857" y="1834"/>
                    <a:pt x="839" y="1846"/>
                  </a:cubicBezTo>
                  <a:cubicBezTo>
                    <a:pt x="797" y="1870"/>
                    <a:pt x="833" y="1942"/>
                    <a:pt x="797" y="1966"/>
                  </a:cubicBezTo>
                  <a:cubicBezTo>
                    <a:pt x="731" y="2020"/>
                    <a:pt x="677" y="1972"/>
                    <a:pt x="641" y="2062"/>
                  </a:cubicBezTo>
                  <a:cubicBezTo>
                    <a:pt x="605" y="2152"/>
                    <a:pt x="581" y="2218"/>
                    <a:pt x="509" y="2283"/>
                  </a:cubicBezTo>
                  <a:cubicBezTo>
                    <a:pt x="497" y="2307"/>
                    <a:pt x="497" y="2307"/>
                    <a:pt x="497" y="2307"/>
                  </a:cubicBezTo>
                  <a:lnTo>
                    <a:pt x="497" y="2307"/>
                  </a:lnTo>
                  <a:cubicBezTo>
                    <a:pt x="527" y="2331"/>
                    <a:pt x="509" y="2373"/>
                    <a:pt x="509" y="2409"/>
                  </a:cubicBezTo>
                  <a:cubicBezTo>
                    <a:pt x="509" y="2427"/>
                    <a:pt x="521" y="2439"/>
                    <a:pt x="533" y="2451"/>
                  </a:cubicBezTo>
                  <a:cubicBezTo>
                    <a:pt x="545" y="2469"/>
                    <a:pt x="551" y="2493"/>
                    <a:pt x="557" y="2511"/>
                  </a:cubicBezTo>
                  <a:lnTo>
                    <a:pt x="557" y="2511"/>
                  </a:lnTo>
                  <a:cubicBezTo>
                    <a:pt x="593" y="2493"/>
                    <a:pt x="659" y="2481"/>
                    <a:pt x="701" y="2469"/>
                  </a:cubicBezTo>
                  <a:cubicBezTo>
                    <a:pt x="743" y="2457"/>
                    <a:pt x="779" y="2439"/>
                    <a:pt x="815" y="2433"/>
                  </a:cubicBezTo>
                  <a:cubicBezTo>
                    <a:pt x="874" y="2427"/>
                    <a:pt x="899" y="2481"/>
                    <a:pt x="953" y="2469"/>
                  </a:cubicBezTo>
                  <a:cubicBezTo>
                    <a:pt x="1006" y="2451"/>
                    <a:pt x="1090" y="2415"/>
                    <a:pt x="1078" y="2349"/>
                  </a:cubicBezTo>
                  <a:cubicBezTo>
                    <a:pt x="1060" y="2290"/>
                    <a:pt x="976" y="2260"/>
                    <a:pt x="1090" y="2218"/>
                  </a:cubicBezTo>
                  <a:cubicBezTo>
                    <a:pt x="1114" y="2218"/>
                    <a:pt x="1132" y="2236"/>
                    <a:pt x="1156" y="2230"/>
                  </a:cubicBezTo>
                  <a:cubicBezTo>
                    <a:pt x="1192" y="2218"/>
                    <a:pt x="1234" y="2182"/>
                    <a:pt x="1258" y="2224"/>
                  </a:cubicBezTo>
                  <a:cubicBezTo>
                    <a:pt x="1270" y="2242"/>
                    <a:pt x="1270" y="2260"/>
                    <a:pt x="1276" y="2278"/>
                  </a:cubicBezTo>
                  <a:cubicBezTo>
                    <a:pt x="1282" y="2290"/>
                    <a:pt x="1300" y="2302"/>
                    <a:pt x="1306" y="2314"/>
                  </a:cubicBezTo>
                  <a:cubicBezTo>
                    <a:pt x="1336" y="2379"/>
                    <a:pt x="1300" y="2427"/>
                    <a:pt x="1390" y="2445"/>
                  </a:cubicBezTo>
                  <a:cubicBezTo>
                    <a:pt x="1438" y="2451"/>
                    <a:pt x="1516" y="2451"/>
                    <a:pt x="1504" y="2386"/>
                  </a:cubicBezTo>
                  <a:cubicBezTo>
                    <a:pt x="1486" y="2320"/>
                    <a:pt x="1540" y="2391"/>
                    <a:pt x="1576" y="2344"/>
                  </a:cubicBezTo>
                  <a:cubicBezTo>
                    <a:pt x="1618" y="2290"/>
                    <a:pt x="1684" y="2325"/>
                    <a:pt x="1702" y="2373"/>
                  </a:cubicBezTo>
                  <a:cubicBezTo>
                    <a:pt x="1744" y="2457"/>
                    <a:pt x="1773" y="2451"/>
                    <a:pt x="1857" y="2415"/>
                  </a:cubicBezTo>
                  <a:cubicBezTo>
                    <a:pt x="1893" y="2415"/>
                    <a:pt x="1989" y="2367"/>
                    <a:pt x="2013" y="2373"/>
                  </a:cubicBezTo>
                  <a:cubicBezTo>
                    <a:pt x="2013" y="2391"/>
                    <a:pt x="2043" y="2445"/>
                    <a:pt x="2031" y="2457"/>
                  </a:cubicBezTo>
                  <a:cubicBezTo>
                    <a:pt x="2007" y="2481"/>
                    <a:pt x="1965" y="2475"/>
                    <a:pt x="1941" y="2493"/>
                  </a:cubicBezTo>
                  <a:cubicBezTo>
                    <a:pt x="1929" y="2505"/>
                    <a:pt x="1983" y="2529"/>
                    <a:pt x="1989" y="2547"/>
                  </a:cubicBezTo>
                  <a:cubicBezTo>
                    <a:pt x="2019" y="2595"/>
                    <a:pt x="2145" y="2541"/>
                    <a:pt x="2139" y="2535"/>
                  </a:cubicBezTo>
                  <a:cubicBezTo>
                    <a:pt x="2127" y="2493"/>
                    <a:pt x="2139" y="2481"/>
                    <a:pt x="2145" y="2439"/>
                  </a:cubicBezTo>
                  <a:cubicBezTo>
                    <a:pt x="2145" y="2409"/>
                    <a:pt x="2199" y="2373"/>
                    <a:pt x="2211" y="2325"/>
                  </a:cubicBezTo>
                  <a:cubicBezTo>
                    <a:pt x="2229" y="2266"/>
                    <a:pt x="2211" y="2254"/>
                    <a:pt x="2276" y="2266"/>
                  </a:cubicBezTo>
                  <a:cubicBezTo>
                    <a:pt x="2294" y="2272"/>
                    <a:pt x="2300" y="2212"/>
                    <a:pt x="2318" y="2200"/>
                  </a:cubicBezTo>
                  <a:cubicBezTo>
                    <a:pt x="2336" y="2182"/>
                    <a:pt x="2354" y="2134"/>
                    <a:pt x="2378" y="2170"/>
                  </a:cubicBezTo>
                  <a:cubicBezTo>
                    <a:pt x="2384" y="2188"/>
                    <a:pt x="2492" y="2212"/>
                    <a:pt x="2521" y="2230"/>
                  </a:cubicBezTo>
                  <a:cubicBezTo>
                    <a:pt x="2569" y="2260"/>
                    <a:pt x="2528" y="2278"/>
                    <a:pt x="2528" y="2320"/>
                  </a:cubicBezTo>
                  <a:cubicBezTo>
                    <a:pt x="2534" y="2379"/>
                    <a:pt x="2617" y="2415"/>
                    <a:pt x="2623" y="2481"/>
                  </a:cubicBezTo>
                  <a:cubicBezTo>
                    <a:pt x="2623" y="2565"/>
                    <a:pt x="2641" y="2607"/>
                    <a:pt x="2677" y="2685"/>
                  </a:cubicBezTo>
                  <a:cubicBezTo>
                    <a:pt x="2671" y="2709"/>
                    <a:pt x="2671" y="2739"/>
                    <a:pt x="2689" y="2757"/>
                  </a:cubicBezTo>
                  <a:cubicBezTo>
                    <a:pt x="2695" y="2769"/>
                    <a:pt x="2713" y="2793"/>
                    <a:pt x="2713" y="2805"/>
                  </a:cubicBezTo>
                  <a:cubicBezTo>
                    <a:pt x="2725" y="2841"/>
                    <a:pt x="2719" y="2859"/>
                    <a:pt x="2737" y="2895"/>
                  </a:cubicBezTo>
                  <a:cubicBezTo>
                    <a:pt x="2803" y="3021"/>
                    <a:pt x="2803" y="3021"/>
                    <a:pt x="2803" y="3021"/>
                  </a:cubicBezTo>
                  <a:cubicBezTo>
                    <a:pt x="2809" y="3039"/>
                    <a:pt x="2815" y="3069"/>
                    <a:pt x="2839" y="3074"/>
                  </a:cubicBezTo>
                  <a:cubicBezTo>
                    <a:pt x="2869" y="3081"/>
                    <a:pt x="2869" y="3098"/>
                    <a:pt x="2887" y="3111"/>
                  </a:cubicBezTo>
                  <a:cubicBezTo>
                    <a:pt x="2995" y="3111"/>
                    <a:pt x="2995" y="3111"/>
                    <a:pt x="2995" y="3111"/>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 name="Freeform 133"/>
            <p:cNvSpPr>
              <a:spLocks noChangeArrowheads="1"/>
            </p:cNvSpPr>
            <p:nvPr/>
          </p:nvSpPr>
          <p:spPr bwMode="auto">
            <a:xfrm>
              <a:off x="4429567" y="4906251"/>
              <a:ext cx="1469877" cy="785553"/>
            </a:xfrm>
            <a:custGeom>
              <a:avLst/>
              <a:gdLst>
                <a:gd name="T0" fmla="*/ 233 w 2757"/>
                <a:gd name="T1" fmla="*/ 947 h 1475"/>
                <a:gd name="T2" fmla="*/ 239 w 2757"/>
                <a:gd name="T3" fmla="*/ 845 h 1475"/>
                <a:gd name="T4" fmla="*/ 54 w 2757"/>
                <a:gd name="T5" fmla="*/ 809 h 1475"/>
                <a:gd name="T6" fmla="*/ 12 w 2757"/>
                <a:gd name="T7" fmla="*/ 851 h 1475"/>
                <a:gd name="T8" fmla="*/ 126 w 2757"/>
                <a:gd name="T9" fmla="*/ 935 h 1475"/>
                <a:gd name="T10" fmla="*/ 995 w 2757"/>
                <a:gd name="T11" fmla="*/ 0 h 1475"/>
                <a:gd name="T12" fmla="*/ 1018 w 2757"/>
                <a:gd name="T13" fmla="*/ 126 h 1475"/>
                <a:gd name="T14" fmla="*/ 1156 w 2757"/>
                <a:gd name="T15" fmla="*/ 312 h 1475"/>
                <a:gd name="T16" fmla="*/ 1414 w 2757"/>
                <a:gd name="T17" fmla="*/ 96 h 1475"/>
                <a:gd name="T18" fmla="*/ 1672 w 2757"/>
                <a:gd name="T19" fmla="*/ 168 h 1475"/>
                <a:gd name="T20" fmla="*/ 1768 w 2757"/>
                <a:gd name="T21" fmla="*/ 228 h 1475"/>
                <a:gd name="T22" fmla="*/ 1941 w 2757"/>
                <a:gd name="T23" fmla="*/ 264 h 1475"/>
                <a:gd name="T24" fmla="*/ 2013 w 2757"/>
                <a:gd name="T25" fmla="*/ 467 h 1475"/>
                <a:gd name="T26" fmla="*/ 2319 w 2757"/>
                <a:gd name="T27" fmla="*/ 246 h 1475"/>
                <a:gd name="T28" fmla="*/ 2427 w 2757"/>
                <a:gd name="T29" fmla="*/ 366 h 1475"/>
                <a:gd name="T30" fmla="*/ 2588 w 2757"/>
                <a:gd name="T31" fmla="*/ 539 h 1475"/>
                <a:gd name="T32" fmla="*/ 2667 w 2757"/>
                <a:gd name="T33" fmla="*/ 623 h 1475"/>
                <a:gd name="T34" fmla="*/ 2720 w 2757"/>
                <a:gd name="T35" fmla="*/ 659 h 1475"/>
                <a:gd name="T36" fmla="*/ 2732 w 2757"/>
                <a:gd name="T37" fmla="*/ 737 h 1475"/>
                <a:gd name="T38" fmla="*/ 2720 w 2757"/>
                <a:gd name="T39" fmla="*/ 869 h 1475"/>
                <a:gd name="T40" fmla="*/ 2720 w 2757"/>
                <a:gd name="T41" fmla="*/ 959 h 1475"/>
                <a:gd name="T42" fmla="*/ 2505 w 2757"/>
                <a:gd name="T43" fmla="*/ 1055 h 1475"/>
                <a:gd name="T44" fmla="*/ 2379 w 2757"/>
                <a:gd name="T45" fmla="*/ 1169 h 1475"/>
                <a:gd name="T46" fmla="*/ 1983 w 2757"/>
                <a:gd name="T47" fmla="*/ 1468 h 1475"/>
                <a:gd name="T48" fmla="*/ 1414 w 2757"/>
                <a:gd name="T49" fmla="*/ 1264 h 1475"/>
                <a:gd name="T50" fmla="*/ 1330 w 2757"/>
                <a:gd name="T51" fmla="*/ 995 h 1475"/>
                <a:gd name="T52" fmla="*/ 1552 w 2757"/>
                <a:gd name="T53" fmla="*/ 863 h 1475"/>
                <a:gd name="T54" fmla="*/ 1618 w 2757"/>
                <a:gd name="T55" fmla="*/ 557 h 1475"/>
                <a:gd name="T56" fmla="*/ 1432 w 2757"/>
                <a:gd name="T57" fmla="*/ 461 h 1475"/>
                <a:gd name="T58" fmla="*/ 1234 w 2757"/>
                <a:gd name="T59" fmla="*/ 485 h 1475"/>
                <a:gd name="T60" fmla="*/ 1240 w 2757"/>
                <a:gd name="T61" fmla="*/ 839 h 1475"/>
                <a:gd name="T62" fmla="*/ 1060 w 2757"/>
                <a:gd name="T63" fmla="*/ 917 h 1475"/>
                <a:gd name="T64" fmla="*/ 881 w 2757"/>
                <a:gd name="T65" fmla="*/ 1001 h 1475"/>
                <a:gd name="T66" fmla="*/ 635 w 2757"/>
                <a:gd name="T67" fmla="*/ 1049 h 1475"/>
                <a:gd name="T68" fmla="*/ 491 w 2757"/>
                <a:gd name="T69" fmla="*/ 1199 h 1475"/>
                <a:gd name="T70" fmla="*/ 305 w 2757"/>
                <a:gd name="T71" fmla="*/ 1073 h 1475"/>
                <a:gd name="T72" fmla="*/ 222 w 2757"/>
                <a:gd name="T73" fmla="*/ 977 h 1475"/>
                <a:gd name="T74" fmla="*/ 443 w 2757"/>
                <a:gd name="T75" fmla="*/ 971 h 1475"/>
                <a:gd name="T76" fmla="*/ 425 w 2757"/>
                <a:gd name="T77" fmla="*/ 755 h 1475"/>
                <a:gd name="T78" fmla="*/ 527 w 2757"/>
                <a:gd name="T79" fmla="*/ 653 h 1475"/>
                <a:gd name="T80" fmla="*/ 617 w 2757"/>
                <a:gd name="T81" fmla="*/ 719 h 1475"/>
                <a:gd name="T82" fmla="*/ 881 w 2757"/>
                <a:gd name="T83" fmla="*/ 587 h 1475"/>
                <a:gd name="T84" fmla="*/ 791 w 2757"/>
                <a:gd name="T85" fmla="*/ 419 h 1475"/>
                <a:gd name="T86" fmla="*/ 803 w 2757"/>
                <a:gd name="T87" fmla="*/ 282 h 1475"/>
                <a:gd name="T88" fmla="*/ 761 w 2757"/>
                <a:gd name="T89" fmla="*/ 186 h 1475"/>
                <a:gd name="T90" fmla="*/ 995 w 2757"/>
                <a:gd name="T91" fmla="*/ 0 h 14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757" h="1475">
                  <a:moveTo>
                    <a:pt x="222" y="977"/>
                  </a:moveTo>
                  <a:lnTo>
                    <a:pt x="222" y="977"/>
                  </a:lnTo>
                  <a:cubicBezTo>
                    <a:pt x="227" y="965"/>
                    <a:pt x="233" y="959"/>
                    <a:pt x="233" y="947"/>
                  </a:cubicBezTo>
                  <a:cubicBezTo>
                    <a:pt x="233" y="929"/>
                    <a:pt x="233" y="923"/>
                    <a:pt x="239" y="911"/>
                  </a:cubicBezTo>
                  <a:cubicBezTo>
                    <a:pt x="245" y="905"/>
                    <a:pt x="245" y="893"/>
                    <a:pt x="245" y="887"/>
                  </a:cubicBezTo>
                  <a:cubicBezTo>
                    <a:pt x="245" y="881"/>
                    <a:pt x="239" y="851"/>
                    <a:pt x="239" y="845"/>
                  </a:cubicBezTo>
                  <a:lnTo>
                    <a:pt x="239" y="845"/>
                  </a:lnTo>
                  <a:cubicBezTo>
                    <a:pt x="227" y="851"/>
                    <a:pt x="209" y="851"/>
                    <a:pt x="198" y="851"/>
                  </a:cubicBezTo>
                  <a:cubicBezTo>
                    <a:pt x="143" y="857"/>
                    <a:pt x="96" y="839"/>
                    <a:pt x="54" y="809"/>
                  </a:cubicBezTo>
                  <a:cubicBezTo>
                    <a:pt x="30" y="791"/>
                    <a:pt x="24" y="797"/>
                    <a:pt x="0" y="803"/>
                  </a:cubicBezTo>
                  <a:lnTo>
                    <a:pt x="0" y="803"/>
                  </a:lnTo>
                  <a:cubicBezTo>
                    <a:pt x="12" y="851"/>
                    <a:pt x="12" y="851"/>
                    <a:pt x="12" y="851"/>
                  </a:cubicBezTo>
                  <a:cubicBezTo>
                    <a:pt x="30" y="869"/>
                    <a:pt x="42" y="881"/>
                    <a:pt x="60" y="893"/>
                  </a:cubicBezTo>
                  <a:cubicBezTo>
                    <a:pt x="78" y="905"/>
                    <a:pt x="90" y="905"/>
                    <a:pt x="108" y="911"/>
                  </a:cubicBezTo>
                  <a:cubicBezTo>
                    <a:pt x="114" y="917"/>
                    <a:pt x="120" y="929"/>
                    <a:pt x="126" y="935"/>
                  </a:cubicBezTo>
                  <a:cubicBezTo>
                    <a:pt x="150" y="971"/>
                    <a:pt x="180" y="965"/>
                    <a:pt x="222" y="977"/>
                  </a:cubicBezTo>
                  <a:close/>
                  <a:moveTo>
                    <a:pt x="995" y="0"/>
                  </a:moveTo>
                  <a:lnTo>
                    <a:pt x="995" y="0"/>
                  </a:lnTo>
                  <a:cubicBezTo>
                    <a:pt x="1018" y="48"/>
                    <a:pt x="1018" y="48"/>
                    <a:pt x="1018" y="48"/>
                  </a:cubicBezTo>
                  <a:cubicBezTo>
                    <a:pt x="1018" y="54"/>
                    <a:pt x="1018" y="54"/>
                    <a:pt x="1024" y="54"/>
                  </a:cubicBezTo>
                  <a:cubicBezTo>
                    <a:pt x="1018" y="78"/>
                    <a:pt x="982" y="120"/>
                    <a:pt x="1018" y="126"/>
                  </a:cubicBezTo>
                  <a:cubicBezTo>
                    <a:pt x="1037" y="126"/>
                    <a:pt x="1114" y="126"/>
                    <a:pt x="1120" y="138"/>
                  </a:cubicBezTo>
                  <a:cubicBezTo>
                    <a:pt x="1126" y="150"/>
                    <a:pt x="1114" y="198"/>
                    <a:pt x="1114" y="216"/>
                  </a:cubicBezTo>
                  <a:cubicBezTo>
                    <a:pt x="1114" y="234"/>
                    <a:pt x="1120" y="336"/>
                    <a:pt x="1156" y="312"/>
                  </a:cubicBezTo>
                  <a:cubicBezTo>
                    <a:pt x="1186" y="300"/>
                    <a:pt x="1216" y="234"/>
                    <a:pt x="1228" y="204"/>
                  </a:cubicBezTo>
                  <a:cubicBezTo>
                    <a:pt x="1234" y="162"/>
                    <a:pt x="1234" y="60"/>
                    <a:pt x="1264" y="36"/>
                  </a:cubicBezTo>
                  <a:cubicBezTo>
                    <a:pt x="1312" y="0"/>
                    <a:pt x="1378" y="90"/>
                    <a:pt x="1414" y="96"/>
                  </a:cubicBezTo>
                  <a:lnTo>
                    <a:pt x="1414" y="96"/>
                  </a:lnTo>
                  <a:cubicBezTo>
                    <a:pt x="1432" y="102"/>
                    <a:pt x="1444" y="108"/>
                    <a:pt x="1462" y="138"/>
                  </a:cubicBezTo>
                  <a:cubicBezTo>
                    <a:pt x="1522" y="258"/>
                    <a:pt x="1606" y="204"/>
                    <a:pt x="1672" y="168"/>
                  </a:cubicBezTo>
                  <a:lnTo>
                    <a:pt x="1672" y="168"/>
                  </a:lnTo>
                  <a:cubicBezTo>
                    <a:pt x="1749" y="216"/>
                    <a:pt x="1749" y="216"/>
                    <a:pt x="1749" y="216"/>
                  </a:cubicBezTo>
                  <a:cubicBezTo>
                    <a:pt x="1756" y="222"/>
                    <a:pt x="1762" y="222"/>
                    <a:pt x="1768" y="228"/>
                  </a:cubicBezTo>
                  <a:cubicBezTo>
                    <a:pt x="1779" y="228"/>
                    <a:pt x="1791" y="240"/>
                    <a:pt x="1810" y="240"/>
                  </a:cubicBezTo>
                  <a:cubicBezTo>
                    <a:pt x="1899" y="258"/>
                    <a:pt x="1899" y="258"/>
                    <a:pt x="1899" y="258"/>
                  </a:cubicBezTo>
                  <a:cubicBezTo>
                    <a:pt x="1911" y="258"/>
                    <a:pt x="1929" y="264"/>
                    <a:pt x="1941" y="264"/>
                  </a:cubicBezTo>
                  <a:cubicBezTo>
                    <a:pt x="1959" y="270"/>
                    <a:pt x="1971" y="282"/>
                    <a:pt x="1989" y="282"/>
                  </a:cubicBezTo>
                  <a:cubicBezTo>
                    <a:pt x="1995" y="318"/>
                    <a:pt x="2043" y="378"/>
                    <a:pt x="2013" y="413"/>
                  </a:cubicBezTo>
                  <a:cubicBezTo>
                    <a:pt x="2007" y="419"/>
                    <a:pt x="2001" y="455"/>
                    <a:pt x="2013" y="467"/>
                  </a:cubicBezTo>
                  <a:cubicBezTo>
                    <a:pt x="2013" y="467"/>
                    <a:pt x="2037" y="443"/>
                    <a:pt x="2049" y="443"/>
                  </a:cubicBezTo>
                  <a:cubicBezTo>
                    <a:pt x="2115" y="443"/>
                    <a:pt x="2193" y="324"/>
                    <a:pt x="2199" y="258"/>
                  </a:cubicBezTo>
                  <a:cubicBezTo>
                    <a:pt x="2205" y="186"/>
                    <a:pt x="2301" y="198"/>
                    <a:pt x="2319" y="246"/>
                  </a:cubicBezTo>
                  <a:cubicBezTo>
                    <a:pt x="2325" y="264"/>
                    <a:pt x="2325" y="300"/>
                    <a:pt x="2325" y="306"/>
                  </a:cubicBezTo>
                  <a:cubicBezTo>
                    <a:pt x="2349" y="342"/>
                    <a:pt x="2373" y="228"/>
                    <a:pt x="2391" y="300"/>
                  </a:cubicBezTo>
                  <a:cubicBezTo>
                    <a:pt x="2397" y="329"/>
                    <a:pt x="2397" y="366"/>
                    <a:pt x="2427" y="366"/>
                  </a:cubicBezTo>
                  <a:cubicBezTo>
                    <a:pt x="2457" y="371"/>
                    <a:pt x="2487" y="437"/>
                    <a:pt x="2499" y="461"/>
                  </a:cubicBezTo>
                  <a:cubicBezTo>
                    <a:pt x="2499" y="473"/>
                    <a:pt x="2499" y="509"/>
                    <a:pt x="2505" y="515"/>
                  </a:cubicBezTo>
                  <a:cubicBezTo>
                    <a:pt x="2523" y="533"/>
                    <a:pt x="2564" y="527"/>
                    <a:pt x="2588" y="539"/>
                  </a:cubicBezTo>
                  <a:cubicBezTo>
                    <a:pt x="2606" y="533"/>
                    <a:pt x="2619" y="539"/>
                    <a:pt x="2636" y="533"/>
                  </a:cubicBezTo>
                  <a:cubicBezTo>
                    <a:pt x="2648" y="527"/>
                    <a:pt x="2690" y="485"/>
                    <a:pt x="2696" y="509"/>
                  </a:cubicBezTo>
                  <a:cubicBezTo>
                    <a:pt x="2702" y="551"/>
                    <a:pt x="2678" y="587"/>
                    <a:pt x="2667" y="623"/>
                  </a:cubicBezTo>
                  <a:cubicBezTo>
                    <a:pt x="2660" y="629"/>
                    <a:pt x="2648" y="665"/>
                    <a:pt x="2667" y="665"/>
                  </a:cubicBezTo>
                  <a:cubicBezTo>
                    <a:pt x="2678" y="665"/>
                    <a:pt x="2678" y="653"/>
                    <a:pt x="2690" y="653"/>
                  </a:cubicBezTo>
                  <a:cubicBezTo>
                    <a:pt x="2702" y="653"/>
                    <a:pt x="2708" y="659"/>
                    <a:pt x="2720" y="659"/>
                  </a:cubicBezTo>
                  <a:cubicBezTo>
                    <a:pt x="2744" y="677"/>
                    <a:pt x="2744" y="677"/>
                    <a:pt x="2744" y="677"/>
                  </a:cubicBezTo>
                  <a:lnTo>
                    <a:pt x="2744" y="677"/>
                  </a:lnTo>
                  <a:cubicBezTo>
                    <a:pt x="2744" y="701"/>
                    <a:pt x="2744" y="719"/>
                    <a:pt x="2732" y="737"/>
                  </a:cubicBezTo>
                  <a:cubicBezTo>
                    <a:pt x="2726" y="749"/>
                    <a:pt x="2702" y="773"/>
                    <a:pt x="2702" y="785"/>
                  </a:cubicBezTo>
                  <a:cubicBezTo>
                    <a:pt x="2708" y="791"/>
                    <a:pt x="2714" y="815"/>
                    <a:pt x="2708" y="821"/>
                  </a:cubicBezTo>
                  <a:cubicBezTo>
                    <a:pt x="2708" y="839"/>
                    <a:pt x="2708" y="851"/>
                    <a:pt x="2720" y="869"/>
                  </a:cubicBezTo>
                  <a:cubicBezTo>
                    <a:pt x="2732" y="887"/>
                    <a:pt x="2744" y="899"/>
                    <a:pt x="2756" y="917"/>
                  </a:cubicBezTo>
                  <a:lnTo>
                    <a:pt x="2756" y="917"/>
                  </a:lnTo>
                  <a:cubicBezTo>
                    <a:pt x="2720" y="959"/>
                    <a:pt x="2720" y="959"/>
                    <a:pt x="2720" y="959"/>
                  </a:cubicBezTo>
                  <a:cubicBezTo>
                    <a:pt x="2702" y="971"/>
                    <a:pt x="2643" y="977"/>
                    <a:pt x="2643" y="1001"/>
                  </a:cubicBezTo>
                  <a:cubicBezTo>
                    <a:pt x="2636" y="1043"/>
                    <a:pt x="2625" y="1037"/>
                    <a:pt x="2577" y="1049"/>
                  </a:cubicBezTo>
                  <a:cubicBezTo>
                    <a:pt x="2541" y="1061"/>
                    <a:pt x="2541" y="1073"/>
                    <a:pt x="2505" y="1055"/>
                  </a:cubicBezTo>
                  <a:cubicBezTo>
                    <a:pt x="2487" y="1049"/>
                    <a:pt x="2445" y="1007"/>
                    <a:pt x="2433" y="1007"/>
                  </a:cubicBezTo>
                  <a:cubicBezTo>
                    <a:pt x="2427" y="1025"/>
                    <a:pt x="2391" y="1073"/>
                    <a:pt x="2379" y="1085"/>
                  </a:cubicBezTo>
                  <a:cubicBezTo>
                    <a:pt x="2331" y="1133"/>
                    <a:pt x="2379" y="1133"/>
                    <a:pt x="2379" y="1169"/>
                  </a:cubicBezTo>
                  <a:cubicBezTo>
                    <a:pt x="2337" y="1199"/>
                    <a:pt x="2283" y="1186"/>
                    <a:pt x="2235" y="1210"/>
                  </a:cubicBezTo>
                  <a:cubicBezTo>
                    <a:pt x="2169" y="1240"/>
                    <a:pt x="2211" y="1294"/>
                    <a:pt x="2127" y="1306"/>
                  </a:cubicBezTo>
                  <a:cubicBezTo>
                    <a:pt x="1995" y="1312"/>
                    <a:pt x="2061" y="1456"/>
                    <a:pt x="1983" y="1468"/>
                  </a:cubicBezTo>
                  <a:cubicBezTo>
                    <a:pt x="1947" y="1474"/>
                    <a:pt x="1810" y="1390"/>
                    <a:pt x="1786" y="1366"/>
                  </a:cubicBezTo>
                  <a:cubicBezTo>
                    <a:pt x="1756" y="1330"/>
                    <a:pt x="1768" y="1258"/>
                    <a:pt x="1720" y="1252"/>
                  </a:cubicBezTo>
                  <a:cubicBezTo>
                    <a:pt x="1612" y="1234"/>
                    <a:pt x="1516" y="1276"/>
                    <a:pt x="1414" y="1264"/>
                  </a:cubicBezTo>
                  <a:cubicBezTo>
                    <a:pt x="1360" y="1258"/>
                    <a:pt x="1360" y="1240"/>
                    <a:pt x="1360" y="1193"/>
                  </a:cubicBezTo>
                  <a:cubicBezTo>
                    <a:pt x="1348" y="1162"/>
                    <a:pt x="1348" y="1115"/>
                    <a:pt x="1342" y="1079"/>
                  </a:cubicBezTo>
                  <a:cubicBezTo>
                    <a:pt x="1342" y="1055"/>
                    <a:pt x="1330" y="1025"/>
                    <a:pt x="1330" y="995"/>
                  </a:cubicBezTo>
                  <a:cubicBezTo>
                    <a:pt x="1336" y="995"/>
                    <a:pt x="1396" y="1001"/>
                    <a:pt x="1402" y="1001"/>
                  </a:cubicBezTo>
                  <a:cubicBezTo>
                    <a:pt x="1432" y="1001"/>
                    <a:pt x="1456" y="1001"/>
                    <a:pt x="1480" y="995"/>
                  </a:cubicBezTo>
                  <a:cubicBezTo>
                    <a:pt x="1540" y="971"/>
                    <a:pt x="1540" y="911"/>
                    <a:pt x="1552" y="863"/>
                  </a:cubicBezTo>
                  <a:cubicBezTo>
                    <a:pt x="1552" y="797"/>
                    <a:pt x="1546" y="767"/>
                    <a:pt x="1588" y="719"/>
                  </a:cubicBezTo>
                  <a:cubicBezTo>
                    <a:pt x="1618" y="683"/>
                    <a:pt x="1636" y="635"/>
                    <a:pt x="1660" y="599"/>
                  </a:cubicBezTo>
                  <a:cubicBezTo>
                    <a:pt x="1678" y="569"/>
                    <a:pt x="1642" y="569"/>
                    <a:pt x="1618" y="557"/>
                  </a:cubicBezTo>
                  <a:cubicBezTo>
                    <a:pt x="1576" y="545"/>
                    <a:pt x="1528" y="527"/>
                    <a:pt x="1492" y="503"/>
                  </a:cubicBezTo>
                  <a:cubicBezTo>
                    <a:pt x="1468" y="497"/>
                    <a:pt x="1492" y="467"/>
                    <a:pt x="1492" y="450"/>
                  </a:cubicBezTo>
                  <a:cubicBezTo>
                    <a:pt x="1492" y="437"/>
                    <a:pt x="1438" y="455"/>
                    <a:pt x="1432" y="461"/>
                  </a:cubicBezTo>
                  <a:cubicBezTo>
                    <a:pt x="1402" y="485"/>
                    <a:pt x="1462" y="503"/>
                    <a:pt x="1408" y="521"/>
                  </a:cubicBezTo>
                  <a:cubicBezTo>
                    <a:pt x="1360" y="533"/>
                    <a:pt x="1318" y="527"/>
                    <a:pt x="1276" y="509"/>
                  </a:cubicBezTo>
                  <a:cubicBezTo>
                    <a:pt x="1270" y="509"/>
                    <a:pt x="1234" y="485"/>
                    <a:pt x="1234" y="485"/>
                  </a:cubicBezTo>
                  <a:cubicBezTo>
                    <a:pt x="1222" y="491"/>
                    <a:pt x="1210" y="581"/>
                    <a:pt x="1210" y="599"/>
                  </a:cubicBezTo>
                  <a:cubicBezTo>
                    <a:pt x="1210" y="635"/>
                    <a:pt x="1306" y="617"/>
                    <a:pt x="1300" y="659"/>
                  </a:cubicBezTo>
                  <a:cubicBezTo>
                    <a:pt x="1288" y="719"/>
                    <a:pt x="1270" y="785"/>
                    <a:pt x="1240" y="839"/>
                  </a:cubicBezTo>
                  <a:cubicBezTo>
                    <a:pt x="1216" y="875"/>
                    <a:pt x="1204" y="857"/>
                    <a:pt x="1168" y="857"/>
                  </a:cubicBezTo>
                  <a:cubicBezTo>
                    <a:pt x="1084" y="899"/>
                    <a:pt x="1114" y="803"/>
                    <a:pt x="1066" y="827"/>
                  </a:cubicBezTo>
                  <a:cubicBezTo>
                    <a:pt x="1060" y="917"/>
                    <a:pt x="1060" y="917"/>
                    <a:pt x="1060" y="917"/>
                  </a:cubicBezTo>
                  <a:cubicBezTo>
                    <a:pt x="1060" y="953"/>
                    <a:pt x="1144" y="959"/>
                    <a:pt x="1078" y="965"/>
                  </a:cubicBezTo>
                  <a:cubicBezTo>
                    <a:pt x="1048" y="971"/>
                    <a:pt x="1013" y="977"/>
                    <a:pt x="989" y="977"/>
                  </a:cubicBezTo>
                  <a:cubicBezTo>
                    <a:pt x="971" y="971"/>
                    <a:pt x="863" y="965"/>
                    <a:pt x="881" y="1001"/>
                  </a:cubicBezTo>
                  <a:cubicBezTo>
                    <a:pt x="917" y="1079"/>
                    <a:pt x="887" y="1055"/>
                    <a:pt x="857" y="1127"/>
                  </a:cubicBezTo>
                  <a:cubicBezTo>
                    <a:pt x="845" y="1151"/>
                    <a:pt x="803" y="1133"/>
                    <a:pt x="785" y="1145"/>
                  </a:cubicBezTo>
                  <a:cubicBezTo>
                    <a:pt x="701" y="1199"/>
                    <a:pt x="653" y="1127"/>
                    <a:pt x="635" y="1049"/>
                  </a:cubicBezTo>
                  <a:cubicBezTo>
                    <a:pt x="617" y="1049"/>
                    <a:pt x="491" y="1037"/>
                    <a:pt x="509" y="1079"/>
                  </a:cubicBezTo>
                  <a:cubicBezTo>
                    <a:pt x="527" y="1133"/>
                    <a:pt x="497" y="1138"/>
                    <a:pt x="491" y="1199"/>
                  </a:cubicBezTo>
                  <a:lnTo>
                    <a:pt x="491" y="1199"/>
                  </a:lnTo>
                  <a:cubicBezTo>
                    <a:pt x="443" y="1186"/>
                    <a:pt x="353" y="1222"/>
                    <a:pt x="377" y="1138"/>
                  </a:cubicBezTo>
                  <a:cubicBezTo>
                    <a:pt x="383" y="1133"/>
                    <a:pt x="389" y="1097"/>
                    <a:pt x="377" y="1091"/>
                  </a:cubicBezTo>
                  <a:cubicBezTo>
                    <a:pt x="353" y="1085"/>
                    <a:pt x="329" y="1091"/>
                    <a:pt x="305" y="1073"/>
                  </a:cubicBezTo>
                  <a:cubicBezTo>
                    <a:pt x="293" y="1061"/>
                    <a:pt x="299" y="1049"/>
                    <a:pt x="281" y="1043"/>
                  </a:cubicBezTo>
                  <a:cubicBezTo>
                    <a:pt x="222" y="977"/>
                    <a:pt x="222" y="977"/>
                    <a:pt x="222" y="977"/>
                  </a:cubicBezTo>
                  <a:lnTo>
                    <a:pt x="222" y="977"/>
                  </a:lnTo>
                  <a:cubicBezTo>
                    <a:pt x="329" y="977"/>
                    <a:pt x="329" y="977"/>
                    <a:pt x="329" y="977"/>
                  </a:cubicBezTo>
                  <a:cubicBezTo>
                    <a:pt x="347" y="983"/>
                    <a:pt x="365" y="995"/>
                    <a:pt x="383" y="995"/>
                  </a:cubicBezTo>
                  <a:cubicBezTo>
                    <a:pt x="407" y="989"/>
                    <a:pt x="425" y="977"/>
                    <a:pt x="443" y="971"/>
                  </a:cubicBezTo>
                  <a:cubicBezTo>
                    <a:pt x="473" y="965"/>
                    <a:pt x="503" y="995"/>
                    <a:pt x="521" y="977"/>
                  </a:cubicBezTo>
                  <a:cubicBezTo>
                    <a:pt x="551" y="953"/>
                    <a:pt x="557" y="881"/>
                    <a:pt x="551" y="845"/>
                  </a:cubicBezTo>
                  <a:cubicBezTo>
                    <a:pt x="533" y="791"/>
                    <a:pt x="479" y="755"/>
                    <a:pt x="425" y="755"/>
                  </a:cubicBezTo>
                  <a:lnTo>
                    <a:pt x="425" y="755"/>
                  </a:lnTo>
                  <a:cubicBezTo>
                    <a:pt x="449" y="719"/>
                    <a:pt x="461" y="665"/>
                    <a:pt x="509" y="659"/>
                  </a:cubicBezTo>
                  <a:cubicBezTo>
                    <a:pt x="509" y="659"/>
                    <a:pt x="515" y="653"/>
                    <a:pt x="527" y="653"/>
                  </a:cubicBezTo>
                  <a:lnTo>
                    <a:pt x="527" y="653"/>
                  </a:lnTo>
                  <a:cubicBezTo>
                    <a:pt x="551" y="743"/>
                    <a:pt x="551" y="743"/>
                    <a:pt x="551" y="743"/>
                  </a:cubicBezTo>
                  <a:cubicBezTo>
                    <a:pt x="581" y="767"/>
                    <a:pt x="593" y="737"/>
                    <a:pt x="617" y="719"/>
                  </a:cubicBezTo>
                  <a:cubicBezTo>
                    <a:pt x="671" y="695"/>
                    <a:pt x="737" y="701"/>
                    <a:pt x="797" y="689"/>
                  </a:cubicBezTo>
                  <a:cubicBezTo>
                    <a:pt x="821" y="683"/>
                    <a:pt x="893" y="683"/>
                    <a:pt x="905" y="653"/>
                  </a:cubicBezTo>
                  <a:cubicBezTo>
                    <a:pt x="911" y="629"/>
                    <a:pt x="881" y="611"/>
                    <a:pt x="881" y="587"/>
                  </a:cubicBezTo>
                  <a:cubicBezTo>
                    <a:pt x="881" y="575"/>
                    <a:pt x="905" y="563"/>
                    <a:pt x="911" y="545"/>
                  </a:cubicBezTo>
                  <a:cubicBezTo>
                    <a:pt x="917" y="527"/>
                    <a:pt x="923" y="485"/>
                    <a:pt x="911" y="467"/>
                  </a:cubicBezTo>
                  <a:cubicBezTo>
                    <a:pt x="899" y="455"/>
                    <a:pt x="809" y="419"/>
                    <a:pt x="791" y="419"/>
                  </a:cubicBezTo>
                  <a:lnTo>
                    <a:pt x="791" y="419"/>
                  </a:lnTo>
                  <a:cubicBezTo>
                    <a:pt x="809" y="384"/>
                    <a:pt x="809" y="342"/>
                    <a:pt x="785" y="312"/>
                  </a:cubicBezTo>
                  <a:cubicBezTo>
                    <a:pt x="761" y="288"/>
                    <a:pt x="755" y="258"/>
                    <a:pt x="803" y="282"/>
                  </a:cubicBezTo>
                  <a:cubicBezTo>
                    <a:pt x="809" y="288"/>
                    <a:pt x="869" y="354"/>
                    <a:pt x="869" y="312"/>
                  </a:cubicBezTo>
                  <a:cubicBezTo>
                    <a:pt x="875" y="264"/>
                    <a:pt x="905" y="252"/>
                    <a:pt x="869" y="222"/>
                  </a:cubicBezTo>
                  <a:cubicBezTo>
                    <a:pt x="839" y="222"/>
                    <a:pt x="725" y="258"/>
                    <a:pt x="761" y="186"/>
                  </a:cubicBezTo>
                  <a:cubicBezTo>
                    <a:pt x="785" y="144"/>
                    <a:pt x="821" y="138"/>
                    <a:pt x="857" y="120"/>
                  </a:cubicBezTo>
                  <a:cubicBezTo>
                    <a:pt x="887" y="108"/>
                    <a:pt x="911" y="78"/>
                    <a:pt x="929" y="60"/>
                  </a:cubicBezTo>
                  <a:cubicBezTo>
                    <a:pt x="953" y="42"/>
                    <a:pt x="971" y="24"/>
                    <a:pt x="995" y="0"/>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 name="Freeform 134"/>
            <p:cNvSpPr>
              <a:spLocks noChangeArrowheads="1"/>
            </p:cNvSpPr>
            <p:nvPr/>
          </p:nvSpPr>
          <p:spPr bwMode="auto">
            <a:xfrm>
              <a:off x="4951667" y="4793356"/>
              <a:ext cx="317494" cy="291642"/>
            </a:xfrm>
            <a:custGeom>
              <a:avLst/>
              <a:gdLst>
                <a:gd name="T0" fmla="*/ 13 w 595"/>
                <a:gd name="T1" fmla="*/ 210 h 547"/>
                <a:gd name="T2" fmla="*/ 13 w 595"/>
                <a:gd name="T3" fmla="*/ 210 h 547"/>
                <a:gd name="T4" fmla="*/ 36 w 595"/>
                <a:gd name="T5" fmla="*/ 258 h 547"/>
                <a:gd name="T6" fmla="*/ 42 w 595"/>
                <a:gd name="T7" fmla="*/ 264 h 547"/>
                <a:gd name="T8" fmla="*/ 36 w 595"/>
                <a:gd name="T9" fmla="*/ 336 h 547"/>
                <a:gd name="T10" fmla="*/ 138 w 595"/>
                <a:gd name="T11" fmla="*/ 348 h 547"/>
                <a:gd name="T12" fmla="*/ 132 w 595"/>
                <a:gd name="T13" fmla="*/ 426 h 547"/>
                <a:gd name="T14" fmla="*/ 174 w 595"/>
                <a:gd name="T15" fmla="*/ 522 h 547"/>
                <a:gd name="T16" fmla="*/ 246 w 595"/>
                <a:gd name="T17" fmla="*/ 414 h 547"/>
                <a:gd name="T18" fmla="*/ 282 w 595"/>
                <a:gd name="T19" fmla="*/ 246 h 547"/>
                <a:gd name="T20" fmla="*/ 432 w 595"/>
                <a:gd name="T21" fmla="*/ 306 h 547"/>
                <a:gd name="T22" fmla="*/ 432 w 595"/>
                <a:gd name="T23" fmla="*/ 306 h 547"/>
                <a:gd name="T24" fmla="*/ 438 w 595"/>
                <a:gd name="T25" fmla="*/ 294 h 547"/>
                <a:gd name="T26" fmla="*/ 480 w 595"/>
                <a:gd name="T27" fmla="*/ 258 h 547"/>
                <a:gd name="T28" fmla="*/ 504 w 595"/>
                <a:gd name="T29" fmla="*/ 222 h 547"/>
                <a:gd name="T30" fmla="*/ 570 w 595"/>
                <a:gd name="T31" fmla="*/ 216 h 547"/>
                <a:gd name="T32" fmla="*/ 552 w 595"/>
                <a:gd name="T33" fmla="*/ 180 h 547"/>
                <a:gd name="T34" fmla="*/ 588 w 595"/>
                <a:gd name="T35" fmla="*/ 162 h 547"/>
                <a:gd name="T36" fmla="*/ 582 w 595"/>
                <a:gd name="T37" fmla="*/ 132 h 547"/>
                <a:gd name="T38" fmla="*/ 546 w 595"/>
                <a:gd name="T39" fmla="*/ 54 h 547"/>
                <a:gd name="T40" fmla="*/ 594 w 595"/>
                <a:gd name="T41" fmla="*/ 12 h 547"/>
                <a:gd name="T42" fmla="*/ 522 w 595"/>
                <a:gd name="T43" fmla="*/ 36 h 547"/>
                <a:gd name="T44" fmla="*/ 420 w 595"/>
                <a:gd name="T45" fmla="*/ 72 h 547"/>
                <a:gd name="T46" fmla="*/ 378 w 595"/>
                <a:gd name="T47" fmla="*/ 60 h 547"/>
                <a:gd name="T48" fmla="*/ 294 w 595"/>
                <a:gd name="T49" fmla="*/ 126 h 547"/>
                <a:gd name="T50" fmla="*/ 240 w 595"/>
                <a:gd name="T51" fmla="*/ 114 h 547"/>
                <a:gd name="T52" fmla="*/ 186 w 595"/>
                <a:gd name="T53" fmla="*/ 24 h 547"/>
                <a:gd name="T54" fmla="*/ 186 w 595"/>
                <a:gd name="T55" fmla="*/ 24 h 547"/>
                <a:gd name="T56" fmla="*/ 132 w 595"/>
                <a:gd name="T57" fmla="*/ 144 h 547"/>
                <a:gd name="T58" fmla="*/ 66 w 595"/>
                <a:gd name="T59" fmla="*/ 144 h 547"/>
                <a:gd name="T60" fmla="*/ 31 w 595"/>
                <a:gd name="T61" fmla="*/ 180 h 547"/>
                <a:gd name="T62" fmla="*/ 13 w 595"/>
                <a:gd name="T63" fmla="*/ 210 h 5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5" h="547">
                  <a:moveTo>
                    <a:pt x="13" y="210"/>
                  </a:moveTo>
                  <a:lnTo>
                    <a:pt x="13" y="210"/>
                  </a:lnTo>
                  <a:cubicBezTo>
                    <a:pt x="36" y="258"/>
                    <a:pt x="36" y="258"/>
                    <a:pt x="36" y="258"/>
                  </a:cubicBezTo>
                  <a:cubicBezTo>
                    <a:pt x="36" y="264"/>
                    <a:pt x="36" y="264"/>
                    <a:pt x="42" y="264"/>
                  </a:cubicBezTo>
                  <a:cubicBezTo>
                    <a:pt x="36" y="288"/>
                    <a:pt x="0" y="330"/>
                    <a:pt x="36" y="336"/>
                  </a:cubicBezTo>
                  <a:cubicBezTo>
                    <a:pt x="55" y="336"/>
                    <a:pt x="132" y="336"/>
                    <a:pt x="138" y="348"/>
                  </a:cubicBezTo>
                  <a:cubicBezTo>
                    <a:pt x="144" y="360"/>
                    <a:pt x="132" y="408"/>
                    <a:pt x="132" y="426"/>
                  </a:cubicBezTo>
                  <a:cubicBezTo>
                    <a:pt x="132" y="444"/>
                    <a:pt x="138" y="546"/>
                    <a:pt x="174" y="522"/>
                  </a:cubicBezTo>
                  <a:cubicBezTo>
                    <a:pt x="204" y="510"/>
                    <a:pt x="234" y="444"/>
                    <a:pt x="246" y="414"/>
                  </a:cubicBezTo>
                  <a:cubicBezTo>
                    <a:pt x="252" y="372"/>
                    <a:pt x="252" y="270"/>
                    <a:pt x="282" y="246"/>
                  </a:cubicBezTo>
                  <a:cubicBezTo>
                    <a:pt x="330" y="210"/>
                    <a:pt x="396" y="300"/>
                    <a:pt x="432" y="306"/>
                  </a:cubicBezTo>
                  <a:lnTo>
                    <a:pt x="432" y="306"/>
                  </a:lnTo>
                  <a:cubicBezTo>
                    <a:pt x="438" y="294"/>
                    <a:pt x="438" y="294"/>
                    <a:pt x="438" y="294"/>
                  </a:cubicBezTo>
                  <a:cubicBezTo>
                    <a:pt x="450" y="282"/>
                    <a:pt x="462" y="270"/>
                    <a:pt x="480" y="258"/>
                  </a:cubicBezTo>
                  <a:cubicBezTo>
                    <a:pt x="498" y="246"/>
                    <a:pt x="498" y="228"/>
                    <a:pt x="504" y="222"/>
                  </a:cubicBezTo>
                  <a:cubicBezTo>
                    <a:pt x="534" y="198"/>
                    <a:pt x="552" y="234"/>
                    <a:pt x="570" y="216"/>
                  </a:cubicBezTo>
                  <a:cubicBezTo>
                    <a:pt x="582" y="204"/>
                    <a:pt x="564" y="180"/>
                    <a:pt x="552" y="180"/>
                  </a:cubicBezTo>
                  <a:cubicBezTo>
                    <a:pt x="558" y="162"/>
                    <a:pt x="588" y="174"/>
                    <a:pt x="588" y="162"/>
                  </a:cubicBezTo>
                  <a:cubicBezTo>
                    <a:pt x="594" y="156"/>
                    <a:pt x="588" y="138"/>
                    <a:pt x="582" y="132"/>
                  </a:cubicBezTo>
                  <a:cubicBezTo>
                    <a:pt x="570" y="108"/>
                    <a:pt x="528" y="84"/>
                    <a:pt x="546" y="54"/>
                  </a:cubicBezTo>
                  <a:cubicBezTo>
                    <a:pt x="558" y="42"/>
                    <a:pt x="594" y="24"/>
                    <a:pt x="594" y="12"/>
                  </a:cubicBezTo>
                  <a:cubicBezTo>
                    <a:pt x="558" y="0"/>
                    <a:pt x="552" y="18"/>
                    <a:pt x="522" y="36"/>
                  </a:cubicBezTo>
                  <a:cubicBezTo>
                    <a:pt x="486" y="48"/>
                    <a:pt x="456" y="72"/>
                    <a:pt x="420" y="72"/>
                  </a:cubicBezTo>
                  <a:cubicBezTo>
                    <a:pt x="402" y="72"/>
                    <a:pt x="396" y="54"/>
                    <a:pt x="378" y="60"/>
                  </a:cubicBezTo>
                  <a:cubicBezTo>
                    <a:pt x="342" y="72"/>
                    <a:pt x="324" y="126"/>
                    <a:pt x="294" y="126"/>
                  </a:cubicBezTo>
                  <a:cubicBezTo>
                    <a:pt x="276" y="126"/>
                    <a:pt x="258" y="126"/>
                    <a:pt x="240" y="114"/>
                  </a:cubicBezTo>
                  <a:cubicBezTo>
                    <a:pt x="210" y="90"/>
                    <a:pt x="222" y="42"/>
                    <a:pt x="186" y="24"/>
                  </a:cubicBezTo>
                  <a:lnTo>
                    <a:pt x="186" y="24"/>
                  </a:lnTo>
                  <a:cubicBezTo>
                    <a:pt x="132" y="144"/>
                    <a:pt x="132" y="144"/>
                    <a:pt x="132" y="144"/>
                  </a:cubicBezTo>
                  <a:cubicBezTo>
                    <a:pt x="114" y="162"/>
                    <a:pt x="90" y="138"/>
                    <a:pt x="66" y="144"/>
                  </a:cubicBezTo>
                  <a:cubicBezTo>
                    <a:pt x="36" y="144"/>
                    <a:pt x="42" y="168"/>
                    <a:pt x="31" y="180"/>
                  </a:cubicBezTo>
                  <a:cubicBezTo>
                    <a:pt x="24" y="192"/>
                    <a:pt x="18" y="204"/>
                    <a:pt x="13" y="210"/>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 name="Freeform 135"/>
            <p:cNvSpPr>
              <a:spLocks noChangeArrowheads="1"/>
            </p:cNvSpPr>
            <p:nvPr/>
          </p:nvSpPr>
          <p:spPr bwMode="auto">
            <a:xfrm>
              <a:off x="4446032" y="5129686"/>
              <a:ext cx="1610983" cy="1451156"/>
            </a:xfrm>
            <a:custGeom>
              <a:avLst/>
              <a:gdLst>
                <a:gd name="T0" fmla="*/ 1534 w 3021"/>
                <a:gd name="T1" fmla="*/ 2146 h 2722"/>
                <a:gd name="T2" fmla="*/ 1540 w 3021"/>
                <a:gd name="T3" fmla="*/ 2212 h 2722"/>
                <a:gd name="T4" fmla="*/ 1576 w 3021"/>
                <a:gd name="T5" fmla="*/ 2164 h 2722"/>
                <a:gd name="T6" fmla="*/ 209 w 3021"/>
                <a:gd name="T7" fmla="*/ 426 h 2722"/>
                <a:gd name="T8" fmla="*/ 203 w 3021"/>
                <a:gd name="T9" fmla="*/ 528 h 2722"/>
                <a:gd name="T10" fmla="*/ 353 w 3021"/>
                <a:gd name="T11" fmla="*/ 576 h 2722"/>
                <a:gd name="T12" fmla="*/ 395 w 3021"/>
                <a:gd name="T13" fmla="*/ 336 h 2722"/>
                <a:gd name="T14" fmla="*/ 881 w 3021"/>
                <a:gd name="T15" fmla="*/ 48 h 2722"/>
                <a:gd name="T16" fmla="*/ 767 w 3021"/>
                <a:gd name="T17" fmla="*/ 270 h 2722"/>
                <a:gd name="T18" fmla="*/ 497 w 3021"/>
                <a:gd name="T19" fmla="*/ 234 h 2722"/>
                <a:gd name="T20" fmla="*/ 419 w 3021"/>
                <a:gd name="T21" fmla="*/ 66 h 2722"/>
                <a:gd name="T22" fmla="*/ 761 w 3021"/>
                <a:gd name="T23" fmla="*/ 0 h 2722"/>
                <a:gd name="T24" fmla="*/ 988 w 3021"/>
                <a:gd name="T25" fmla="*/ 1145 h 2722"/>
                <a:gd name="T26" fmla="*/ 965 w 3021"/>
                <a:gd name="T27" fmla="*/ 995 h 2722"/>
                <a:gd name="T28" fmla="*/ 839 w 3021"/>
                <a:gd name="T29" fmla="*/ 845 h 2722"/>
                <a:gd name="T30" fmla="*/ 461 w 3021"/>
                <a:gd name="T31" fmla="*/ 780 h 2722"/>
                <a:gd name="T32" fmla="*/ 755 w 3021"/>
                <a:gd name="T33" fmla="*/ 726 h 2722"/>
                <a:gd name="T34" fmla="*/ 1048 w 3021"/>
                <a:gd name="T35" fmla="*/ 546 h 2722"/>
                <a:gd name="T36" fmla="*/ 1210 w 3021"/>
                <a:gd name="T37" fmla="*/ 420 h 2722"/>
                <a:gd name="T38" fmla="*/ 1246 w 3021"/>
                <a:gd name="T39" fmla="*/ 90 h 2722"/>
                <a:gd name="T40" fmla="*/ 1462 w 3021"/>
                <a:gd name="T41" fmla="*/ 84 h 2722"/>
                <a:gd name="T42" fmla="*/ 1522 w 3021"/>
                <a:gd name="T43" fmla="*/ 444 h 2722"/>
                <a:gd name="T44" fmla="*/ 1312 w 3021"/>
                <a:gd name="T45" fmla="*/ 660 h 2722"/>
                <a:gd name="T46" fmla="*/ 1756 w 3021"/>
                <a:gd name="T47" fmla="*/ 947 h 2722"/>
                <a:gd name="T48" fmla="*/ 2349 w 3021"/>
                <a:gd name="T49" fmla="*/ 750 h 2722"/>
                <a:gd name="T50" fmla="*/ 2547 w 3021"/>
                <a:gd name="T51" fmla="*/ 630 h 2722"/>
                <a:gd name="T52" fmla="*/ 2726 w 3021"/>
                <a:gd name="T53" fmla="*/ 498 h 2722"/>
                <a:gd name="T54" fmla="*/ 2930 w 3021"/>
                <a:gd name="T55" fmla="*/ 660 h 2722"/>
                <a:gd name="T56" fmla="*/ 2912 w 3021"/>
                <a:gd name="T57" fmla="*/ 1013 h 2722"/>
                <a:gd name="T58" fmla="*/ 2481 w 3021"/>
                <a:gd name="T59" fmla="*/ 1049 h 2722"/>
                <a:gd name="T60" fmla="*/ 2139 w 3021"/>
                <a:gd name="T61" fmla="*/ 1510 h 2722"/>
                <a:gd name="T62" fmla="*/ 1971 w 3021"/>
                <a:gd name="T63" fmla="*/ 1547 h 2722"/>
                <a:gd name="T64" fmla="*/ 1558 w 3021"/>
                <a:gd name="T65" fmla="*/ 1343 h 2722"/>
                <a:gd name="T66" fmla="*/ 1144 w 3021"/>
                <a:gd name="T67" fmla="*/ 1541 h 2722"/>
                <a:gd name="T68" fmla="*/ 1390 w 3021"/>
                <a:gd name="T69" fmla="*/ 1894 h 2722"/>
                <a:gd name="T70" fmla="*/ 1432 w 3021"/>
                <a:gd name="T71" fmla="*/ 2122 h 2722"/>
                <a:gd name="T72" fmla="*/ 1096 w 3021"/>
                <a:gd name="T73" fmla="*/ 2242 h 2722"/>
                <a:gd name="T74" fmla="*/ 815 w 3021"/>
                <a:gd name="T75" fmla="*/ 2200 h 2722"/>
                <a:gd name="T76" fmla="*/ 605 w 3021"/>
                <a:gd name="T77" fmla="*/ 2655 h 2722"/>
                <a:gd name="T78" fmla="*/ 341 w 3021"/>
                <a:gd name="T79" fmla="*/ 2565 h 2722"/>
                <a:gd name="T80" fmla="*/ 245 w 3021"/>
                <a:gd name="T81" fmla="*/ 2421 h 2722"/>
                <a:gd name="T82" fmla="*/ 473 w 3021"/>
                <a:gd name="T83" fmla="*/ 2260 h 2722"/>
                <a:gd name="T84" fmla="*/ 707 w 3021"/>
                <a:gd name="T85" fmla="*/ 2098 h 2722"/>
                <a:gd name="T86" fmla="*/ 569 w 3021"/>
                <a:gd name="T87" fmla="*/ 2002 h 2722"/>
                <a:gd name="T88" fmla="*/ 365 w 3021"/>
                <a:gd name="T89" fmla="*/ 2128 h 2722"/>
                <a:gd name="T90" fmla="*/ 137 w 3021"/>
                <a:gd name="T91" fmla="*/ 1960 h 2722"/>
                <a:gd name="T92" fmla="*/ 150 w 3021"/>
                <a:gd name="T93" fmla="*/ 1786 h 2722"/>
                <a:gd name="T94" fmla="*/ 509 w 3021"/>
                <a:gd name="T95" fmla="*/ 1517 h 2722"/>
                <a:gd name="T96" fmla="*/ 2726 w 3021"/>
                <a:gd name="T97" fmla="*/ 498 h 2722"/>
                <a:gd name="T98" fmla="*/ 2822 w 3021"/>
                <a:gd name="T99" fmla="*/ 456 h 2722"/>
                <a:gd name="T100" fmla="*/ 2768 w 3021"/>
                <a:gd name="T101" fmla="*/ 240 h 2722"/>
                <a:gd name="T102" fmla="*/ 2672 w 3021"/>
                <a:gd name="T103" fmla="*/ 366 h 27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21" h="2722">
                  <a:moveTo>
                    <a:pt x="1564" y="2158"/>
                  </a:moveTo>
                  <a:lnTo>
                    <a:pt x="1564" y="2158"/>
                  </a:lnTo>
                  <a:cubicBezTo>
                    <a:pt x="1564" y="2146"/>
                    <a:pt x="1564" y="2134"/>
                    <a:pt x="1552" y="2134"/>
                  </a:cubicBezTo>
                  <a:cubicBezTo>
                    <a:pt x="1546" y="2134"/>
                    <a:pt x="1534" y="2146"/>
                    <a:pt x="1534" y="2146"/>
                  </a:cubicBezTo>
                  <a:cubicBezTo>
                    <a:pt x="1516" y="2164"/>
                    <a:pt x="1492" y="2152"/>
                    <a:pt x="1492" y="2176"/>
                  </a:cubicBezTo>
                  <a:cubicBezTo>
                    <a:pt x="1486" y="2182"/>
                    <a:pt x="1492" y="2188"/>
                    <a:pt x="1492" y="2188"/>
                  </a:cubicBezTo>
                  <a:cubicBezTo>
                    <a:pt x="1492" y="2206"/>
                    <a:pt x="1492" y="2218"/>
                    <a:pt x="1510" y="2218"/>
                  </a:cubicBezTo>
                  <a:cubicBezTo>
                    <a:pt x="1522" y="2224"/>
                    <a:pt x="1522" y="2218"/>
                    <a:pt x="1540" y="2212"/>
                  </a:cubicBezTo>
                  <a:cubicBezTo>
                    <a:pt x="1540" y="2212"/>
                    <a:pt x="1540" y="2218"/>
                    <a:pt x="1552" y="2218"/>
                  </a:cubicBezTo>
                  <a:cubicBezTo>
                    <a:pt x="1558" y="2212"/>
                    <a:pt x="1576" y="2200"/>
                    <a:pt x="1582" y="2194"/>
                  </a:cubicBezTo>
                  <a:cubicBezTo>
                    <a:pt x="1582" y="2188"/>
                    <a:pt x="1588" y="2182"/>
                    <a:pt x="1588" y="2182"/>
                  </a:cubicBezTo>
                  <a:cubicBezTo>
                    <a:pt x="1582" y="2170"/>
                    <a:pt x="1576" y="2170"/>
                    <a:pt x="1576" y="2164"/>
                  </a:cubicBezTo>
                  <a:cubicBezTo>
                    <a:pt x="1564" y="2158"/>
                    <a:pt x="1564" y="2158"/>
                    <a:pt x="1564" y="2158"/>
                  </a:cubicBezTo>
                  <a:close/>
                  <a:moveTo>
                    <a:pt x="395" y="336"/>
                  </a:moveTo>
                  <a:lnTo>
                    <a:pt x="395" y="336"/>
                  </a:lnTo>
                  <a:cubicBezTo>
                    <a:pt x="353" y="390"/>
                    <a:pt x="281" y="420"/>
                    <a:pt x="209" y="426"/>
                  </a:cubicBezTo>
                  <a:lnTo>
                    <a:pt x="209" y="426"/>
                  </a:lnTo>
                  <a:cubicBezTo>
                    <a:pt x="209" y="432"/>
                    <a:pt x="215" y="462"/>
                    <a:pt x="215" y="468"/>
                  </a:cubicBezTo>
                  <a:cubicBezTo>
                    <a:pt x="215" y="474"/>
                    <a:pt x="215" y="486"/>
                    <a:pt x="209" y="492"/>
                  </a:cubicBezTo>
                  <a:cubicBezTo>
                    <a:pt x="203" y="504"/>
                    <a:pt x="203" y="510"/>
                    <a:pt x="203" y="528"/>
                  </a:cubicBezTo>
                  <a:cubicBezTo>
                    <a:pt x="203" y="540"/>
                    <a:pt x="197" y="546"/>
                    <a:pt x="192" y="558"/>
                  </a:cubicBezTo>
                  <a:lnTo>
                    <a:pt x="192" y="558"/>
                  </a:lnTo>
                  <a:cubicBezTo>
                    <a:pt x="299" y="558"/>
                    <a:pt x="299" y="558"/>
                    <a:pt x="299" y="558"/>
                  </a:cubicBezTo>
                  <a:cubicBezTo>
                    <a:pt x="317" y="564"/>
                    <a:pt x="335" y="576"/>
                    <a:pt x="353" y="576"/>
                  </a:cubicBezTo>
                  <a:cubicBezTo>
                    <a:pt x="377" y="570"/>
                    <a:pt x="395" y="558"/>
                    <a:pt x="413" y="552"/>
                  </a:cubicBezTo>
                  <a:cubicBezTo>
                    <a:pt x="443" y="546"/>
                    <a:pt x="473" y="576"/>
                    <a:pt x="491" y="558"/>
                  </a:cubicBezTo>
                  <a:cubicBezTo>
                    <a:pt x="521" y="534"/>
                    <a:pt x="527" y="462"/>
                    <a:pt x="521" y="426"/>
                  </a:cubicBezTo>
                  <a:cubicBezTo>
                    <a:pt x="503" y="372"/>
                    <a:pt x="449" y="336"/>
                    <a:pt x="395" y="336"/>
                  </a:cubicBezTo>
                  <a:close/>
                  <a:moveTo>
                    <a:pt x="761" y="0"/>
                  </a:moveTo>
                  <a:lnTo>
                    <a:pt x="761" y="0"/>
                  </a:lnTo>
                  <a:lnTo>
                    <a:pt x="761" y="0"/>
                  </a:lnTo>
                  <a:cubicBezTo>
                    <a:pt x="779" y="0"/>
                    <a:pt x="869" y="36"/>
                    <a:pt x="881" y="48"/>
                  </a:cubicBezTo>
                  <a:cubicBezTo>
                    <a:pt x="893" y="66"/>
                    <a:pt x="887" y="108"/>
                    <a:pt x="881" y="126"/>
                  </a:cubicBezTo>
                  <a:cubicBezTo>
                    <a:pt x="875" y="144"/>
                    <a:pt x="851" y="156"/>
                    <a:pt x="851" y="168"/>
                  </a:cubicBezTo>
                  <a:cubicBezTo>
                    <a:pt x="851" y="192"/>
                    <a:pt x="881" y="210"/>
                    <a:pt x="875" y="234"/>
                  </a:cubicBezTo>
                  <a:cubicBezTo>
                    <a:pt x="863" y="264"/>
                    <a:pt x="791" y="264"/>
                    <a:pt x="767" y="270"/>
                  </a:cubicBezTo>
                  <a:cubicBezTo>
                    <a:pt x="707" y="282"/>
                    <a:pt x="641" y="276"/>
                    <a:pt x="587" y="300"/>
                  </a:cubicBezTo>
                  <a:cubicBezTo>
                    <a:pt x="563" y="318"/>
                    <a:pt x="551" y="348"/>
                    <a:pt x="521" y="324"/>
                  </a:cubicBezTo>
                  <a:cubicBezTo>
                    <a:pt x="497" y="234"/>
                    <a:pt x="497" y="234"/>
                    <a:pt x="497" y="234"/>
                  </a:cubicBezTo>
                  <a:lnTo>
                    <a:pt x="497" y="234"/>
                  </a:lnTo>
                  <a:cubicBezTo>
                    <a:pt x="515" y="222"/>
                    <a:pt x="545" y="204"/>
                    <a:pt x="521" y="180"/>
                  </a:cubicBezTo>
                  <a:cubicBezTo>
                    <a:pt x="461" y="120"/>
                    <a:pt x="461" y="120"/>
                    <a:pt x="461" y="120"/>
                  </a:cubicBezTo>
                  <a:cubicBezTo>
                    <a:pt x="437" y="96"/>
                    <a:pt x="413" y="114"/>
                    <a:pt x="389" y="114"/>
                  </a:cubicBezTo>
                  <a:cubicBezTo>
                    <a:pt x="389" y="102"/>
                    <a:pt x="413" y="72"/>
                    <a:pt x="419" y="66"/>
                  </a:cubicBezTo>
                  <a:cubicBezTo>
                    <a:pt x="425" y="60"/>
                    <a:pt x="437" y="24"/>
                    <a:pt x="443" y="24"/>
                  </a:cubicBezTo>
                  <a:cubicBezTo>
                    <a:pt x="467" y="24"/>
                    <a:pt x="533" y="66"/>
                    <a:pt x="557" y="78"/>
                  </a:cubicBezTo>
                  <a:cubicBezTo>
                    <a:pt x="581" y="96"/>
                    <a:pt x="599" y="132"/>
                    <a:pt x="635" y="132"/>
                  </a:cubicBezTo>
                  <a:cubicBezTo>
                    <a:pt x="689" y="120"/>
                    <a:pt x="743" y="66"/>
                    <a:pt x="761" y="0"/>
                  </a:cubicBezTo>
                  <a:close/>
                  <a:moveTo>
                    <a:pt x="965" y="1151"/>
                  </a:moveTo>
                  <a:lnTo>
                    <a:pt x="965" y="1151"/>
                  </a:lnTo>
                  <a:lnTo>
                    <a:pt x="965" y="1151"/>
                  </a:lnTo>
                  <a:cubicBezTo>
                    <a:pt x="988" y="1145"/>
                    <a:pt x="988" y="1145"/>
                    <a:pt x="988" y="1145"/>
                  </a:cubicBezTo>
                  <a:cubicBezTo>
                    <a:pt x="1036" y="1139"/>
                    <a:pt x="1030" y="1097"/>
                    <a:pt x="1012" y="1061"/>
                  </a:cubicBezTo>
                  <a:cubicBezTo>
                    <a:pt x="1007" y="1055"/>
                    <a:pt x="1000" y="1043"/>
                    <a:pt x="1000" y="1031"/>
                  </a:cubicBezTo>
                  <a:cubicBezTo>
                    <a:pt x="988" y="1013"/>
                    <a:pt x="983" y="1007"/>
                    <a:pt x="965" y="995"/>
                  </a:cubicBezTo>
                  <a:lnTo>
                    <a:pt x="965" y="995"/>
                  </a:lnTo>
                  <a:cubicBezTo>
                    <a:pt x="917" y="983"/>
                    <a:pt x="917" y="983"/>
                    <a:pt x="917" y="983"/>
                  </a:cubicBezTo>
                  <a:cubicBezTo>
                    <a:pt x="904" y="989"/>
                    <a:pt x="881" y="959"/>
                    <a:pt x="881" y="947"/>
                  </a:cubicBezTo>
                  <a:cubicBezTo>
                    <a:pt x="881" y="929"/>
                    <a:pt x="899" y="917"/>
                    <a:pt x="893" y="899"/>
                  </a:cubicBezTo>
                  <a:cubicBezTo>
                    <a:pt x="881" y="863"/>
                    <a:pt x="809" y="893"/>
                    <a:pt x="839" y="845"/>
                  </a:cubicBezTo>
                  <a:cubicBezTo>
                    <a:pt x="851" y="815"/>
                    <a:pt x="821" y="803"/>
                    <a:pt x="797" y="803"/>
                  </a:cubicBezTo>
                  <a:cubicBezTo>
                    <a:pt x="749" y="803"/>
                    <a:pt x="725" y="827"/>
                    <a:pt x="683" y="845"/>
                  </a:cubicBezTo>
                  <a:cubicBezTo>
                    <a:pt x="659" y="851"/>
                    <a:pt x="557" y="833"/>
                    <a:pt x="539" y="815"/>
                  </a:cubicBezTo>
                  <a:cubicBezTo>
                    <a:pt x="515" y="803"/>
                    <a:pt x="485" y="791"/>
                    <a:pt x="461" y="780"/>
                  </a:cubicBezTo>
                  <a:lnTo>
                    <a:pt x="461" y="780"/>
                  </a:lnTo>
                  <a:cubicBezTo>
                    <a:pt x="467" y="719"/>
                    <a:pt x="497" y="714"/>
                    <a:pt x="479" y="660"/>
                  </a:cubicBezTo>
                  <a:cubicBezTo>
                    <a:pt x="461" y="618"/>
                    <a:pt x="587" y="630"/>
                    <a:pt x="605" y="630"/>
                  </a:cubicBezTo>
                  <a:cubicBezTo>
                    <a:pt x="623" y="708"/>
                    <a:pt x="671" y="780"/>
                    <a:pt x="755" y="726"/>
                  </a:cubicBezTo>
                  <a:cubicBezTo>
                    <a:pt x="773" y="714"/>
                    <a:pt x="815" y="732"/>
                    <a:pt x="827" y="708"/>
                  </a:cubicBezTo>
                  <a:cubicBezTo>
                    <a:pt x="857" y="636"/>
                    <a:pt x="887" y="660"/>
                    <a:pt x="851" y="582"/>
                  </a:cubicBezTo>
                  <a:cubicBezTo>
                    <a:pt x="833" y="546"/>
                    <a:pt x="941" y="552"/>
                    <a:pt x="959" y="558"/>
                  </a:cubicBezTo>
                  <a:cubicBezTo>
                    <a:pt x="983" y="558"/>
                    <a:pt x="1018" y="552"/>
                    <a:pt x="1048" y="546"/>
                  </a:cubicBezTo>
                  <a:cubicBezTo>
                    <a:pt x="1114" y="540"/>
                    <a:pt x="1030" y="534"/>
                    <a:pt x="1030" y="498"/>
                  </a:cubicBezTo>
                  <a:cubicBezTo>
                    <a:pt x="1036" y="408"/>
                    <a:pt x="1036" y="408"/>
                    <a:pt x="1036" y="408"/>
                  </a:cubicBezTo>
                  <a:cubicBezTo>
                    <a:pt x="1084" y="384"/>
                    <a:pt x="1054" y="480"/>
                    <a:pt x="1138" y="438"/>
                  </a:cubicBezTo>
                  <a:cubicBezTo>
                    <a:pt x="1174" y="438"/>
                    <a:pt x="1186" y="456"/>
                    <a:pt x="1210" y="420"/>
                  </a:cubicBezTo>
                  <a:cubicBezTo>
                    <a:pt x="1240" y="366"/>
                    <a:pt x="1258" y="300"/>
                    <a:pt x="1270" y="240"/>
                  </a:cubicBezTo>
                  <a:cubicBezTo>
                    <a:pt x="1276" y="198"/>
                    <a:pt x="1180" y="216"/>
                    <a:pt x="1180" y="180"/>
                  </a:cubicBezTo>
                  <a:cubicBezTo>
                    <a:pt x="1180" y="162"/>
                    <a:pt x="1192" y="72"/>
                    <a:pt x="1204" y="66"/>
                  </a:cubicBezTo>
                  <a:cubicBezTo>
                    <a:pt x="1204" y="66"/>
                    <a:pt x="1240" y="90"/>
                    <a:pt x="1246" y="90"/>
                  </a:cubicBezTo>
                  <a:cubicBezTo>
                    <a:pt x="1288" y="108"/>
                    <a:pt x="1330" y="114"/>
                    <a:pt x="1378" y="102"/>
                  </a:cubicBezTo>
                  <a:cubicBezTo>
                    <a:pt x="1432" y="84"/>
                    <a:pt x="1372" y="66"/>
                    <a:pt x="1402" y="42"/>
                  </a:cubicBezTo>
                  <a:cubicBezTo>
                    <a:pt x="1408" y="36"/>
                    <a:pt x="1462" y="18"/>
                    <a:pt x="1462" y="31"/>
                  </a:cubicBezTo>
                  <a:cubicBezTo>
                    <a:pt x="1462" y="48"/>
                    <a:pt x="1438" y="78"/>
                    <a:pt x="1462" y="84"/>
                  </a:cubicBezTo>
                  <a:cubicBezTo>
                    <a:pt x="1498" y="108"/>
                    <a:pt x="1546" y="126"/>
                    <a:pt x="1588" y="138"/>
                  </a:cubicBezTo>
                  <a:cubicBezTo>
                    <a:pt x="1612" y="150"/>
                    <a:pt x="1648" y="150"/>
                    <a:pt x="1630" y="180"/>
                  </a:cubicBezTo>
                  <a:cubicBezTo>
                    <a:pt x="1606" y="216"/>
                    <a:pt x="1588" y="264"/>
                    <a:pt x="1558" y="300"/>
                  </a:cubicBezTo>
                  <a:cubicBezTo>
                    <a:pt x="1516" y="348"/>
                    <a:pt x="1522" y="378"/>
                    <a:pt x="1522" y="444"/>
                  </a:cubicBezTo>
                  <a:cubicBezTo>
                    <a:pt x="1510" y="492"/>
                    <a:pt x="1510" y="552"/>
                    <a:pt x="1450" y="576"/>
                  </a:cubicBezTo>
                  <a:cubicBezTo>
                    <a:pt x="1426" y="582"/>
                    <a:pt x="1402" y="582"/>
                    <a:pt x="1372" y="582"/>
                  </a:cubicBezTo>
                  <a:cubicBezTo>
                    <a:pt x="1366" y="582"/>
                    <a:pt x="1306" y="576"/>
                    <a:pt x="1300" y="576"/>
                  </a:cubicBezTo>
                  <a:cubicBezTo>
                    <a:pt x="1300" y="606"/>
                    <a:pt x="1312" y="636"/>
                    <a:pt x="1312" y="660"/>
                  </a:cubicBezTo>
                  <a:cubicBezTo>
                    <a:pt x="1318" y="696"/>
                    <a:pt x="1318" y="743"/>
                    <a:pt x="1330" y="774"/>
                  </a:cubicBezTo>
                  <a:cubicBezTo>
                    <a:pt x="1330" y="821"/>
                    <a:pt x="1330" y="839"/>
                    <a:pt x="1384" y="845"/>
                  </a:cubicBezTo>
                  <a:cubicBezTo>
                    <a:pt x="1486" y="857"/>
                    <a:pt x="1582" y="815"/>
                    <a:pt x="1690" y="833"/>
                  </a:cubicBezTo>
                  <a:cubicBezTo>
                    <a:pt x="1738" y="839"/>
                    <a:pt x="1726" y="911"/>
                    <a:pt x="1756" y="947"/>
                  </a:cubicBezTo>
                  <a:cubicBezTo>
                    <a:pt x="1780" y="971"/>
                    <a:pt x="1917" y="1055"/>
                    <a:pt x="1953" y="1049"/>
                  </a:cubicBezTo>
                  <a:cubicBezTo>
                    <a:pt x="2031" y="1037"/>
                    <a:pt x="1965" y="893"/>
                    <a:pt x="2097" y="887"/>
                  </a:cubicBezTo>
                  <a:cubicBezTo>
                    <a:pt x="2181" y="875"/>
                    <a:pt x="2139" y="821"/>
                    <a:pt x="2205" y="791"/>
                  </a:cubicBezTo>
                  <a:cubicBezTo>
                    <a:pt x="2253" y="767"/>
                    <a:pt x="2307" y="780"/>
                    <a:pt x="2349" y="750"/>
                  </a:cubicBezTo>
                  <a:cubicBezTo>
                    <a:pt x="2349" y="714"/>
                    <a:pt x="2301" y="714"/>
                    <a:pt x="2349" y="666"/>
                  </a:cubicBezTo>
                  <a:cubicBezTo>
                    <a:pt x="2361" y="654"/>
                    <a:pt x="2397" y="606"/>
                    <a:pt x="2403" y="588"/>
                  </a:cubicBezTo>
                  <a:cubicBezTo>
                    <a:pt x="2415" y="588"/>
                    <a:pt x="2457" y="630"/>
                    <a:pt x="2475" y="636"/>
                  </a:cubicBezTo>
                  <a:cubicBezTo>
                    <a:pt x="2511" y="654"/>
                    <a:pt x="2511" y="642"/>
                    <a:pt x="2547" y="630"/>
                  </a:cubicBezTo>
                  <a:cubicBezTo>
                    <a:pt x="2595" y="618"/>
                    <a:pt x="2606" y="624"/>
                    <a:pt x="2613" y="582"/>
                  </a:cubicBezTo>
                  <a:cubicBezTo>
                    <a:pt x="2613" y="558"/>
                    <a:pt x="2672" y="552"/>
                    <a:pt x="2690" y="540"/>
                  </a:cubicBezTo>
                  <a:cubicBezTo>
                    <a:pt x="2726" y="498"/>
                    <a:pt x="2726" y="498"/>
                    <a:pt x="2726" y="498"/>
                  </a:cubicBezTo>
                  <a:lnTo>
                    <a:pt x="2726" y="498"/>
                  </a:lnTo>
                  <a:cubicBezTo>
                    <a:pt x="2744" y="510"/>
                    <a:pt x="2768" y="510"/>
                    <a:pt x="2774" y="522"/>
                  </a:cubicBezTo>
                  <a:cubicBezTo>
                    <a:pt x="2810" y="564"/>
                    <a:pt x="2816" y="558"/>
                    <a:pt x="2864" y="564"/>
                  </a:cubicBezTo>
                  <a:cubicBezTo>
                    <a:pt x="2888" y="570"/>
                    <a:pt x="2906" y="594"/>
                    <a:pt x="2918" y="612"/>
                  </a:cubicBezTo>
                  <a:cubicBezTo>
                    <a:pt x="2930" y="624"/>
                    <a:pt x="2924" y="642"/>
                    <a:pt x="2930" y="660"/>
                  </a:cubicBezTo>
                  <a:cubicBezTo>
                    <a:pt x="2936" y="690"/>
                    <a:pt x="2984" y="660"/>
                    <a:pt x="3002" y="678"/>
                  </a:cubicBezTo>
                  <a:cubicBezTo>
                    <a:pt x="3014" y="684"/>
                    <a:pt x="3014" y="738"/>
                    <a:pt x="3020" y="750"/>
                  </a:cubicBezTo>
                  <a:cubicBezTo>
                    <a:pt x="3020" y="791"/>
                    <a:pt x="3008" y="833"/>
                    <a:pt x="2978" y="863"/>
                  </a:cubicBezTo>
                  <a:cubicBezTo>
                    <a:pt x="2936" y="899"/>
                    <a:pt x="2894" y="959"/>
                    <a:pt x="2912" y="1013"/>
                  </a:cubicBezTo>
                  <a:cubicBezTo>
                    <a:pt x="2924" y="1043"/>
                    <a:pt x="2756" y="1127"/>
                    <a:pt x="2720" y="1139"/>
                  </a:cubicBezTo>
                  <a:cubicBezTo>
                    <a:pt x="2660" y="1163"/>
                    <a:pt x="2672" y="1181"/>
                    <a:pt x="2678" y="1103"/>
                  </a:cubicBezTo>
                  <a:cubicBezTo>
                    <a:pt x="2678" y="1055"/>
                    <a:pt x="2565" y="1073"/>
                    <a:pt x="2529" y="1067"/>
                  </a:cubicBezTo>
                  <a:cubicBezTo>
                    <a:pt x="2511" y="1061"/>
                    <a:pt x="2499" y="1037"/>
                    <a:pt x="2481" y="1049"/>
                  </a:cubicBezTo>
                  <a:cubicBezTo>
                    <a:pt x="2439" y="1073"/>
                    <a:pt x="2475" y="1145"/>
                    <a:pt x="2439" y="1169"/>
                  </a:cubicBezTo>
                  <a:cubicBezTo>
                    <a:pt x="2373" y="1223"/>
                    <a:pt x="2319" y="1175"/>
                    <a:pt x="2283" y="1265"/>
                  </a:cubicBezTo>
                  <a:cubicBezTo>
                    <a:pt x="2247" y="1355"/>
                    <a:pt x="2223" y="1421"/>
                    <a:pt x="2151" y="1486"/>
                  </a:cubicBezTo>
                  <a:cubicBezTo>
                    <a:pt x="2139" y="1510"/>
                    <a:pt x="2139" y="1510"/>
                    <a:pt x="2139" y="1510"/>
                  </a:cubicBezTo>
                  <a:lnTo>
                    <a:pt x="2139" y="1510"/>
                  </a:lnTo>
                  <a:cubicBezTo>
                    <a:pt x="2079" y="1523"/>
                    <a:pt x="2079" y="1523"/>
                    <a:pt x="2079" y="1523"/>
                  </a:cubicBezTo>
                  <a:cubicBezTo>
                    <a:pt x="2049" y="1528"/>
                    <a:pt x="2055" y="1505"/>
                    <a:pt x="2037" y="1505"/>
                  </a:cubicBezTo>
                  <a:cubicBezTo>
                    <a:pt x="1995" y="1499"/>
                    <a:pt x="1989" y="1523"/>
                    <a:pt x="1971" y="1547"/>
                  </a:cubicBezTo>
                  <a:cubicBezTo>
                    <a:pt x="1929" y="1612"/>
                    <a:pt x="1899" y="1469"/>
                    <a:pt x="1869" y="1493"/>
                  </a:cubicBezTo>
                  <a:cubicBezTo>
                    <a:pt x="1839" y="1523"/>
                    <a:pt x="1869" y="1570"/>
                    <a:pt x="1809" y="1565"/>
                  </a:cubicBezTo>
                  <a:cubicBezTo>
                    <a:pt x="1767" y="1558"/>
                    <a:pt x="1738" y="1517"/>
                    <a:pt x="1719" y="1481"/>
                  </a:cubicBezTo>
                  <a:cubicBezTo>
                    <a:pt x="1684" y="1421"/>
                    <a:pt x="1612" y="1385"/>
                    <a:pt x="1558" y="1343"/>
                  </a:cubicBezTo>
                  <a:cubicBezTo>
                    <a:pt x="1510" y="1307"/>
                    <a:pt x="1546" y="1325"/>
                    <a:pt x="1492" y="1343"/>
                  </a:cubicBezTo>
                  <a:cubicBezTo>
                    <a:pt x="1426" y="1379"/>
                    <a:pt x="1390" y="1391"/>
                    <a:pt x="1312" y="1397"/>
                  </a:cubicBezTo>
                  <a:cubicBezTo>
                    <a:pt x="1090" y="1421"/>
                    <a:pt x="1090" y="1421"/>
                    <a:pt x="1090" y="1421"/>
                  </a:cubicBezTo>
                  <a:cubicBezTo>
                    <a:pt x="1072" y="1451"/>
                    <a:pt x="1132" y="1510"/>
                    <a:pt x="1144" y="1541"/>
                  </a:cubicBezTo>
                  <a:cubicBezTo>
                    <a:pt x="1162" y="1594"/>
                    <a:pt x="1126" y="1624"/>
                    <a:pt x="1180" y="1660"/>
                  </a:cubicBezTo>
                  <a:cubicBezTo>
                    <a:pt x="1204" y="1672"/>
                    <a:pt x="1228" y="1690"/>
                    <a:pt x="1240" y="1714"/>
                  </a:cubicBezTo>
                  <a:cubicBezTo>
                    <a:pt x="1276" y="1762"/>
                    <a:pt x="1294" y="1738"/>
                    <a:pt x="1342" y="1744"/>
                  </a:cubicBezTo>
                  <a:cubicBezTo>
                    <a:pt x="1360" y="1780"/>
                    <a:pt x="1360" y="1864"/>
                    <a:pt x="1390" y="1894"/>
                  </a:cubicBezTo>
                  <a:cubicBezTo>
                    <a:pt x="1402" y="1906"/>
                    <a:pt x="1420" y="1912"/>
                    <a:pt x="1432" y="1924"/>
                  </a:cubicBezTo>
                  <a:cubicBezTo>
                    <a:pt x="1468" y="1960"/>
                    <a:pt x="1462" y="1960"/>
                    <a:pt x="1468" y="2008"/>
                  </a:cubicBezTo>
                  <a:cubicBezTo>
                    <a:pt x="1474" y="2032"/>
                    <a:pt x="1504" y="2014"/>
                    <a:pt x="1498" y="2038"/>
                  </a:cubicBezTo>
                  <a:cubicBezTo>
                    <a:pt x="1480" y="2092"/>
                    <a:pt x="1492" y="2110"/>
                    <a:pt x="1432" y="2122"/>
                  </a:cubicBezTo>
                  <a:cubicBezTo>
                    <a:pt x="1408" y="2128"/>
                    <a:pt x="1378" y="2146"/>
                    <a:pt x="1372" y="2170"/>
                  </a:cubicBezTo>
                  <a:cubicBezTo>
                    <a:pt x="1366" y="2188"/>
                    <a:pt x="1360" y="2260"/>
                    <a:pt x="1336" y="2248"/>
                  </a:cubicBezTo>
                  <a:cubicBezTo>
                    <a:pt x="1282" y="2224"/>
                    <a:pt x="1252" y="2206"/>
                    <a:pt x="1198" y="2212"/>
                  </a:cubicBezTo>
                  <a:cubicBezTo>
                    <a:pt x="1174" y="2218"/>
                    <a:pt x="1108" y="2260"/>
                    <a:pt x="1096" y="2242"/>
                  </a:cubicBezTo>
                  <a:cubicBezTo>
                    <a:pt x="1078" y="2212"/>
                    <a:pt x="1084" y="2188"/>
                    <a:pt x="1054" y="2152"/>
                  </a:cubicBezTo>
                  <a:cubicBezTo>
                    <a:pt x="1042" y="2140"/>
                    <a:pt x="983" y="2116"/>
                    <a:pt x="965" y="2134"/>
                  </a:cubicBezTo>
                  <a:cubicBezTo>
                    <a:pt x="899" y="2200"/>
                    <a:pt x="923" y="2134"/>
                    <a:pt x="863" y="2158"/>
                  </a:cubicBezTo>
                  <a:cubicBezTo>
                    <a:pt x="839" y="2170"/>
                    <a:pt x="809" y="2170"/>
                    <a:pt x="815" y="2200"/>
                  </a:cubicBezTo>
                  <a:cubicBezTo>
                    <a:pt x="821" y="2212"/>
                    <a:pt x="839" y="2248"/>
                    <a:pt x="833" y="2260"/>
                  </a:cubicBezTo>
                  <a:cubicBezTo>
                    <a:pt x="827" y="2296"/>
                    <a:pt x="773" y="2397"/>
                    <a:pt x="749" y="2409"/>
                  </a:cubicBezTo>
                  <a:cubicBezTo>
                    <a:pt x="683" y="2451"/>
                    <a:pt x="641" y="2475"/>
                    <a:pt x="569" y="2493"/>
                  </a:cubicBezTo>
                  <a:cubicBezTo>
                    <a:pt x="557" y="2541"/>
                    <a:pt x="605" y="2601"/>
                    <a:pt x="605" y="2655"/>
                  </a:cubicBezTo>
                  <a:cubicBezTo>
                    <a:pt x="605" y="2685"/>
                    <a:pt x="497" y="2721"/>
                    <a:pt x="473" y="2715"/>
                  </a:cubicBezTo>
                  <a:cubicBezTo>
                    <a:pt x="443" y="2703"/>
                    <a:pt x="449" y="2661"/>
                    <a:pt x="437" y="2637"/>
                  </a:cubicBezTo>
                  <a:cubicBezTo>
                    <a:pt x="425" y="2607"/>
                    <a:pt x="473" y="2541"/>
                    <a:pt x="413" y="2559"/>
                  </a:cubicBezTo>
                  <a:cubicBezTo>
                    <a:pt x="389" y="2565"/>
                    <a:pt x="353" y="2559"/>
                    <a:pt x="341" y="2565"/>
                  </a:cubicBezTo>
                  <a:cubicBezTo>
                    <a:pt x="311" y="2583"/>
                    <a:pt x="287" y="2607"/>
                    <a:pt x="251" y="2589"/>
                  </a:cubicBezTo>
                  <a:cubicBezTo>
                    <a:pt x="221" y="2571"/>
                    <a:pt x="221" y="2541"/>
                    <a:pt x="209" y="2505"/>
                  </a:cubicBezTo>
                  <a:cubicBezTo>
                    <a:pt x="192" y="2469"/>
                    <a:pt x="150" y="2445"/>
                    <a:pt x="185" y="2403"/>
                  </a:cubicBezTo>
                  <a:cubicBezTo>
                    <a:pt x="221" y="2379"/>
                    <a:pt x="227" y="2397"/>
                    <a:pt x="245" y="2421"/>
                  </a:cubicBezTo>
                  <a:cubicBezTo>
                    <a:pt x="257" y="2445"/>
                    <a:pt x="275" y="2415"/>
                    <a:pt x="293" y="2433"/>
                  </a:cubicBezTo>
                  <a:cubicBezTo>
                    <a:pt x="335" y="2475"/>
                    <a:pt x="377" y="2415"/>
                    <a:pt x="419" y="2397"/>
                  </a:cubicBezTo>
                  <a:cubicBezTo>
                    <a:pt x="479" y="2373"/>
                    <a:pt x="419" y="2343"/>
                    <a:pt x="401" y="2319"/>
                  </a:cubicBezTo>
                  <a:cubicBezTo>
                    <a:pt x="365" y="2284"/>
                    <a:pt x="467" y="2277"/>
                    <a:pt x="473" y="2260"/>
                  </a:cubicBezTo>
                  <a:cubicBezTo>
                    <a:pt x="479" y="2224"/>
                    <a:pt x="473" y="2206"/>
                    <a:pt x="521" y="2206"/>
                  </a:cubicBezTo>
                  <a:cubicBezTo>
                    <a:pt x="551" y="2206"/>
                    <a:pt x="575" y="2242"/>
                    <a:pt x="593" y="2242"/>
                  </a:cubicBezTo>
                  <a:cubicBezTo>
                    <a:pt x="617" y="2242"/>
                    <a:pt x="653" y="2182"/>
                    <a:pt x="665" y="2164"/>
                  </a:cubicBezTo>
                  <a:cubicBezTo>
                    <a:pt x="671" y="2158"/>
                    <a:pt x="713" y="2104"/>
                    <a:pt x="707" y="2098"/>
                  </a:cubicBezTo>
                  <a:cubicBezTo>
                    <a:pt x="701" y="2068"/>
                    <a:pt x="671" y="2074"/>
                    <a:pt x="641" y="2068"/>
                  </a:cubicBezTo>
                  <a:cubicBezTo>
                    <a:pt x="623" y="2062"/>
                    <a:pt x="617" y="2062"/>
                    <a:pt x="611" y="2044"/>
                  </a:cubicBezTo>
                  <a:cubicBezTo>
                    <a:pt x="605" y="2020"/>
                    <a:pt x="611" y="2002"/>
                    <a:pt x="605" y="1984"/>
                  </a:cubicBezTo>
                  <a:cubicBezTo>
                    <a:pt x="599" y="1984"/>
                    <a:pt x="581" y="1996"/>
                    <a:pt x="569" y="2002"/>
                  </a:cubicBezTo>
                  <a:cubicBezTo>
                    <a:pt x="557" y="2008"/>
                    <a:pt x="545" y="2020"/>
                    <a:pt x="521" y="2020"/>
                  </a:cubicBezTo>
                  <a:cubicBezTo>
                    <a:pt x="515" y="2026"/>
                    <a:pt x="479" y="2062"/>
                    <a:pt x="473" y="2044"/>
                  </a:cubicBezTo>
                  <a:cubicBezTo>
                    <a:pt x="467" y="2026"/>
                    <a:pt x="467" y="2014"/>
                    <a:pt x="443" y="2026"/>
                  </a:cubicBezTo>
                  <a:cubicBezTo>
                    <a:pt x="437" y="2026"/>
                    <a:pt x="371" y="2110"/>
                    <a:pt x="365" y="2128"/>
                  </a:cubicBezTo>
                  <a:cubicBezTo>
                    <a:pt x="353" y="2158"/>
                    <a:pt x="323" y="2152"/>
                    <a:pt x="293" y="2152"/>
                  </a:cubicBezTo>
                  <a:cubicBezTo>
                    <a:pt x="275" y="2152"/>
                    <a:pt x="263" y="2170"/>
                    <a:pt x="251" y="2170"/>
                  </a:cubicBezTo>
                  <a:cubicBezTo>
                    <a:pt x="203" y="2170"/>
                    <a:pt x="233" y="2110"/>
                    <a:pt x="227" y="2080"/>
                  </a:cubicBezTo>
                  <a:cubicBezTo>
                    <a:pt x="227" y="2050"/>
                    <a:pt x="173" y="1960"/>
                    <a:pt x="137" y="1960"/>
                  </a:cubicBezTo>
                  <a:cubicBezTo>
                    <a:pt x="78" y="1960"/>
                    <a:pt x="84" y="1948"/>
                    <a:pt x="78" y="1894"/>
                  </a:cubicBezTo>
                  <a:cubicBezTo>
                    <a:pt x="72" y="1864"/>
                    <a:pt x="0" y="1822"/>
                    <a:pt x="42" y="1810"/>
                  </a:cubicBezTo>
                  <a:cubicBezTo>
                    <a:pt x="60" y="1810"/>
                    <a:pt x="72" y="1798"/>
                    <a:pt x="90" y="1792"/>
                  </a:cubicBezTo>
                  <a:cubicBezTo>
                    <a:pt x="113" y="1792"/>
                    <a:pt x="126" y="1798"/>
                    <a:pt x="150" y="1786"/>
                  </a:cubicBezTo>
                  <a:cubicBezTo>
                    <a:pt x="192" y="1726"/>
                    <a:pt x="281" y="1702"/>
                    <a:pt x="347" y="1654"/>
                  </a:cubicBezTo>
                  <a:cubicBezTo>
                    <a:pt x="359" y="1642"/>
                    <a:pt x="401" y="1672"/>
                    <a:pt x="377" y="1630"/>
                  </a:cubicBezTo>
                  <a:cubicBezTo>
                    <a:pt x="365" y="1600"/>
                    <a:pt x="347" y="1570"/>
                    <a:pt x="395" y="1558"/>
                  </a:cubicBezTo>
                  <a:cubicBezTo>
                    <a:pt x="443" y="1541"/>
                    <a:pt x="449" y="1510"/>
                    <a:pt x="509" y="1517"/>
                  </a:cubicBezTo>
                  <a:cubicBezTo>
                    <a:pt x="629" y="1523"/>
                    <a:pt x="587" y="1457"/>
                    <a:pt x="641" y="1385"/>
                  </a:cubicBezTo>
                  <a:cubicBezTo>
                    <a:pt x="683" y="1337"/>
                    <a:pt x="845" y="1325"/>
                    <a:pt x="917" y="1277"/>
                  </a:cubicBezTo>
                  <a:cubicBezTo>
                    <a:pt x="965" y="1151"/>
                    <a:pt x="965" y="1151"/>
                    <a:pt x="965" y="1151"/>
                  </a:cubicBezTo>
                  <a:close/>
                  <a:moveTo>
                    <a:pt x="2726" y="498"/>
                  </a:moveTo>
                  <a:lnTo>
                    <a:pt x="2726" y="498"/>
                  </a:lnTo>
                  <a:lnTo>
                    <a:pt x="2726" y="498"/>
                  </a:lnTo>
                  <a:cubicBezTo>
                    <a:pt x="2750" y="486"/>
                    <a:pt x="2750" y="486"/>
                    <a:pt x="2750" y="486"/>
                  </a:cubicBezTo>
                  <a:cubicBezTo>
                    <a:pt x="2774" y="480"/>
                    <a:pt x="2804" y="474"/>
                    <a:pt x="2822" y="456"/>
                  </a:cubicBezTo>
                  <a:cubicBezTo>
                    <a:pt x="2834" y="438"/>
                    <a:pt x="2816" y="420"/>
                    <a:pt x="2810" y="402"/>
                  </a:cubicBezTo>
                  <a:cubicBezTo>
                    <a:pt x="2804" y="390"/>
                    <a:pt x="2798" y="372"/>
                    <a:pt x="2792" y="360"/>
                  </a:cubicBezTo>
                  <a:cubicBezTo>
                    <a:pt x="2786" y="342"/>
                    <a:pt x="2774" y="324"/>
                    <a:pt x="2774" y="306"/>
                  </a:cubicBezTo>
                  <a:cubicBezTo>
                    <a:pt x="2768" y="282"/>
                    <a:pt x="2768" y="258"/>
                    <a:pt x="2768" y="240"/>
                  </a:cubicBezTo>
                  <a:cubicBezTo>
                    <a:pt x="2750" y="240"/>
                    <a:pt x="2732" y="258"/>
                    <a:pt x="2714" y="258"/>
                  </a:cubicBezTo>
                  <a:lnTo>
                    <a:pt x="2714" y="258"/>
                  </a:lnTo>
                  <a:cubicBezTo>
                    <a:pt x="2714" y="282"/>
                    <a:pt x="2714" y="300"/>
                    <a:pt x="2702" y="318"/>
                  </a:cubicBezTo>
                  <a:cubicBezTo>
                    <a:pt x="2696" y="330"/>
                    <a:pt x="2672" y="354"/>
                    <a:pt x="2672" y="366"/>
                  </a:cubicBezTo>
                  <a:cubicBezTo>
                    <a:pt x="2678" y="372"/>
                    <a:pt x="2684" y="396"/>
                    <a:pt x="2678" y="402"/>
                  </a:cubicBezTo>
                  <a:cubicBezTo>
                    <a:pt x="2678" y="420"/>
                    <a:pt x="2678" y="432"/>
                    <a:pt x="2690" y="450"/>
                  </a:cubicBezTo>
                  <a:cubicBezTo>
                    <a:pt x="2702" y="468"/>
                    <a:pt x="2714" y="480"/>
                    <a:pt x="2726" y="498"/>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 name="Freeform 136"/>
            <p:cNvSpPr>
              <a:spLocks noChangeArrowheads="1"/>
            </p:cNvSpPr>
            <p:nvPr/>
          </p:nvSpPr>
          <p:spPr bwMode="auto">
            <a:xfrm>
              <a:off x="3298350" y="5092055"/>
              <a:ext cx="1662724" cy="1239480"/>
            </a:xfrm>
            <a:custGeom>
              <a:avLst/>
              <a:gdLst>
                <a:gd name="T0" fmla="*/ 2122 w 3118"/>
                <a:gd name="T1" fmla="*/ 455 h 2326"/>
                <a:gd name="T2" fmla="*/ 2182 w 3118"/>
                <a:gd name="T3" fmla="*/ 545 h 2326"/>
                <a:gd name="T4" fmla="*/ 2248 w 3118"/>
                <a:gd name="T5" fmla="*/ 587 h 2326"/>
                <a:gd name="T6" fmla="*/ 2344 w 3118"/>
                <a:gd name="T7" fmla="*/ 629 h 2326"/>
                <a:gd name="T8" fmla="*/ 2427 w 3118"/>
                <a:gd name="T9" fmla="*/ 725 h 2326"/>
                <a:gd name="T10" fmla="*/ 2499 w 3118"/>
                <a:gd name="T11" fmla="*/ 790 h 2326"/>
                <a:gd name="T12" fmla="*/ 2613 w 3118"/>
                <a:gd name="T13" fmla="*/ 851 h 2326"/>
                <a:gd name="T14" fmla="*/ 2835 w 3118"/>
                <a:gd name="T15" fmla="*/ 916 h 2326"/>
                <a:gd name="T16" fmla="*/ 2991 w 3118"/>
                <a:gd name="T17" fmla="*/ 916 h 2326"/>
                <a:gd name="T18" fmla="*/ 3033 w 3118"/>
                <a:gd name="T19" fmla="*/ 1018 h 2326"/>
                <a:gd name="T20" fmla="*/ 3117 w 3118"/>
                <a:gd name="T21" fmla="*/ 1066 h 2326"/>
                <a:gd name="T22" fmla="*/ 3080 w 3118"/>
                <a:gd name="T23" fmla="*/ 1114 h 2326"/>
                <a:gd name="T24" fmla="*/ 2997 w 3118"/>
                <a:gd name="T25" fmla="*/ 1204 h 2326"/>
                <a:gd name="T26" fmla="*/ 3117 w 3118"/>
                <a:gd name="T27" fmla="*/ 1222 h 2326"/>
                <a:gd name="T28" fmla="*/ 2967 w 3118"/>
                <a:gd name="T29" fmla="*/ 1270 h 2326"/>
                <a:gd name="T30" fmla="*/ 2565 w 3118"/>
                <a:gd name="T31" fmla="*/ 1306 h 2326"/>
                <a:gd name="T32" fmla="*/ 2337 w 3118"/>
                <a:gd name="T33" fmla="*/ 1258 h 2326"/>
                <a:gd name="T34" fmla="*/ 2140 w 3118"/>
                <a:gd name="T35" fmla="*/ 1348 h 2326"/>
                <a:gd name="T36" fmla="*/ 1870 w 3118"/>
                <a:gd name="T37" fmla="*/ 1444 h 2326"/>
                <a:gd name="T38" fmla="*/ 1612 w 3118"/>
                <a:gd name="T39" fmla="*/ 1384 h 2326"/>
                <a:gd name="T40" fmla="*/ 1439 w 3118"/>
                <a:gd name="T41" fmla="*/ 1432 h 2326"/>
                <a:gd name="T42" fmla="*/ 1355 w 3118"/>
                <a:gd name="T43" fmla="*/ 1594 h 2326"/>
                <a:gd name="T44" fmla="*/ 1379 w 3118"/>
                <a:gd name="T45" fmla="*/ 1660 h 2326"/>
                <a:gd name="T46" fmla="*/ 1187 w 3118"/>
                <a:gd name="T47" fmla="*/ 1701 h 2326"/>
                <a:gd name="T48" fmla="*/ 983 w 3118"/>
                <a:gd name="T49" fmla="*/ 1737 h 2326"/>
                <a:gd name="T50" fmla="*/ 887 w 3118"/>
                <a:gd name="T51" fmla="*/ 1899 h 2326"/>
                <a:gd name="T52" fmla="*/ 666 w 3118"/>
                <a:gd name="T53" fmla="*/ 2127 h 2326"/>
                <a:gd name="T54" fmla="*/ 288 w 3118"/>
                <a:gd name="T55" fmla="*/ 2277 h 2326"/>
                <a:gd name="T56" fmla="*/ 114 w 3118"/>
                <a:gd name="T57" fmla="*/ 2217 h 2326"/>
                <a:gd name="T58" fmla="*/ 102 w 3118"/>
                <a:gd name="T59" fmla="*/ 2211 h 2326"/>
                <a:gd name="T60" fmla="*/ 162 w 3118"/>
                <a:gd name="T61" fmla="*/ 2091 h 2326"/>
                <a:gd name="T62" fmla="*/ 258 w 3118"/>
                <a:gd name="T63" fmla="*/ 1971 h 2326"/>
                <a:gd name="T64" fmla="*/ 438 w 3118"/>
                <a:gd name="T65" fmla="*/ 1791 h 2326"/>
                <a:gd name="T66" fmla="*/ 504 w 3118"/>
                <a:gd name="T67" fmla="*/ 1695 h 2326"/>
                <a:gd name="T68" fmla="*/ 498 w 3118"/>
                <a:gd name="T69" fmla="*/ 1588 h 2326"/>
                <a:gd name="T70" fmla="*/ 618 w 3118"/>
                <a:gd name="T71" fmla="*/ 1396 h 2326"/>
                <a:gd name="T72" fmla="*/ 773 w 3118"/>
                <a:gd name="T73" fmla="*/ 1288 h 2326"/>
                <a:gd name="T74" fmla="*/ 959 w 3118"/>
                <a:gd name="T75" fmla="*/ 1138 h 2326"/>
                <a:gd name="T76" fmla="*/ 833 w 3118"/>
                <a:gd name="T77" fmla="*/ 904 h 2326"/>
                <a:gd name="T78" fmla="*/ 714 w 3118"/>
                <a:gd name="T79" fmla="*/ 934 h 2326"/>
                <a:gd name="T80" fmla="*/ 384 w 3118"/>
                <a:gd name="T81" fmla="*/ 994 h 2326"/>
                <a:gd name="T82" fmla="*/ 192 w 3118"/>
                <a:gd name="T83" fmla="*/ 994 h 2326"/>
                <a:gd name="T84" fmla="*/ 360 w 3118"/>
                <a:gd name="T85" fmla="*/ 713 h 2326"/>
                <a:gd name="T86" fmla="*/ 522 w 3118"/>
                <a:gd name="T87" fmla="*/ 497 h 2326"/>
                <a:gd name="T88" fmla="*/ 701 w 3118"/>
                <a:gd name="T89" fmla="*/ 401 h 2326"/>
                <a:gd name="T90" fmla="*/ 683 w 3118"/>
                <a:gd name="T91" fmla="*/ 113 h 2326"/>
                <a:gd name="T92" fmla="*/ 1313 w 3118"/>
                <a:gd name="T93" fmla="*/ 65 h 2326"/>
                <a:gd name="T94" fmla="*/ 1588 w 3118"/>
                <a:gd name="T95" fmla="*/ 107 h 2326"/>
                <a:gd name="T96" fmla="*/ 1481 w 3118"/>
                <a:gd name="T97" fmla="*/ 305 h 2326"/>
                <a:gd name="T98" fmla="*/ 1511 w 3118"/>
                <a:gd name="T99" fmla="*/ 455 h 2326"/>
                <a:gd name="T100" fmla="*/ 1726 w 3118"/>
                <a:gd name="T101" fmla="*/ 479 h 2326"/>
                <a:gd name="T102" fmla="*/ 1852 w 3118"/>
                <a:gd name="T103" fmla="*/ 551 h 2326"/>
                <a:gd name="T104" fmla="*/ 2122 w 3118"/>
                <a:gd name="T105" fmla="*/ 455 h 23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118" h="2326">
                  <a:moveTo>
                    <a:pt x="2122" y="455"/>
                  </a:moveTo>
                  <a:lnTo>
                    <a:pt x="2122" y="455"/>
                  </a:lnTo>
                  <a:cubicBezTo>
                    <a:pt x="2134" y="503"/>
                    <a:pt x="2134" y="503"/>
                    <a:pt x="2134" y="503"/>
                  </a:cubicBezTo>
                  <a:cubicBezTo>
                    <a:pt x="2152" y="521"/>
                    <a:pt x="2164" y="533"/>
                    <a:pt x="2182" y="545"/>
                  </a:cubicBezTo>
                  <a:cubicBezTo>
                    <a:pt x="2200" y="557"/>
                    <a:pt x="2212" y="557"/>
                    <a:pt x="2230" y="563"/>
                  </a:cubicBezTo>
                  <a:cubicBezTo>
                    <a:pt x="2236" y="569"/>
                    <a:pt x="2242" y="581"/>
                    <a:pt x="2248" y="587"/>
                  </a:cubicBezTo>
                  <a:cubicBezTo>
                    <a:pt x="2272" y="623"/>
                    <a:pt x="2302" y="617"/>
                    <a:pt x="2344" y="629"/>
                  </a:cubicBezTo>
                  <a:lnTo>
                    <a:pt x="2344" y="629"/>
                  </a:lnTo>
                  <a:cubicBezTo>
                    <a:pt x="2403" y="695"/>
                    <a:pt x="2403" y="695"/>
                    <a:pt x="2403" y="695"/>
                  </a:cubicBezTo>
                  <a:cubicBezTo>
                    <a:pt x="2421" y="701"/>
                    <a:pt x="2415" y="713"/>
                    <a:pt x="2427" y="725"/>
                  </a:cubicBezTo>
                  <a:cubicBezTo>
                    <a:pt x="2451" y="743"/>
                    <a:pt x="2475" y="737"/>
                    <a:pt x="2499" y="743"/>
                  </a:cubicBezTo>
                  <a:cubicBezTo>
                    <a:pt x="2511" y="749"/>
                    <a:pt x="2505" y="785"/>
                    <a:pt x="2499" y="790"/>
                  </a:cubicBezTo>
                  <a:cubicBezTo>
                    <a:pt x="2475" y="874"/>
                    <a:pt x="2565" y="838"/>
                    <a:pt x="2613" y="851"/>
                  </a:cubicBezTo>
                  <a:lnTo>
                    <a:pt x="2613" y="851"/>
                  </a:lnTo>
                  <a:cubicBezTo>
                    <a:pt x="2637" y="862"/>
                    <a:pt x="2667" y="874"/>
                    <a:pt x="2691" y="886"/>
                  </a:cubicBezTo>
                  <a:cubicBezTo>
                    <a:pt x="2709" y="904"/>
                    <a:pt x="2811" y="922"/>
                    <a:pt x="2835" y="916"/>
                  </a:cubicBezTo>
                  <a:cubicBezTo>
                    <a:pt x="2877" y="898"/>
                    <a:pt x="2901" y="874"/>
                    <a:pt x="2949" y="874"/>
                  </a:cubicBezTo>
                  <a:cubicBezTo>
                    <a:pt x="2973" y="874"/>
                    <a:pt x="3003" y="886"/>
                    <a:pt x="2991" y="916"/>
                  </a:cubicBezTo>
                  <a:cubicBezTo>
                    <a:pt x="2961" y="964"/>
                    <a:pt x="3033" y="934"/>
                    <a:pt x="3045" y="970"/>
                  </a:cubicBezTo>
                  <a:cubicBezTo>
                    <a:pt x="3051" y="988"/>
                    <a:pt x="3033" y="1000"/>
                    <a:pt x="3033" y="1018"/>
                  </a:cubicBezTo>
                  <a:cubicBezTo>
                    <a:pt x="3033" y="1030"/>
                    <a:pt x="3056" y="1060"/>
                    <a:pt x="3069" y="1054"/>
                  </a:cubicBezTo>
                  <a:cubicBezTo>
                    <a:pt x="3117" y="1066"/>
                    <a:pt x="3117" y="1066"/>
                    <a:pt x="3117" y="1066"/>
                  </a:cubicBezTo>
                  <a:lnTo>
                    <a:pt x="3117" y="1066"/>
                  </a:lnTo>
                  <a:cubicBezTo>
                    <a:pt x="3104" y="1078"/>
                    <a:pt x="3098" y="1096"/>
                    <a:pt x="3080" y="1114"/>
                  </a:cubicBezTo>
                  <a:cubicBezTo>
                    <a:pt x="3069" y="1120"/>
                    <a:pt x="3051" y="1126"/>
                    <a:pt x="3039" y="1132"/>
                  </a:cubicBezTo>
                  <a:cubicBezTo>
                    <a:pt x="3015" y="1144"/>
                    <a:pt x="2991" y="1180"/>
                    <a:pt x="2997" y="1204"/>
                  </a:cubicBezTo>
                  <a:cubicBezTo>
                    <a:pt x="3003" y="1216"/>
                    <a:pt x="3033" y="1216"/>
                    <a:pt x="3045" y="1216"/>
                  </a:cubicBezTo>
                  <a:cubicBezTo>
                    <a:pt x="3069" y="1216"/>
                    <a:pt x="3098" y="1216"/>
                    <a:pt x="3117" y="1222"/>
                  </a:cubicBezTo>
                  <a:lnTo>
                    <a:pt x="3117" y="1222"/>
                  </a:lnTo>
                  <a:cubicBezTo>
                    <a:pt x="2967" y="1270"/>
                    <a:pt x="2967" y="1270"/>
                    <a:pt x="2967" y="1270"/>
                  </a:cubicBezTo>
                  <a:cubicBezTo>
                    <a:pt x="2931" y="1288"/>
                    <a:pt x="2823" y="1372"/>
                    <a:pt x="2787" y="1330"/>
                  </a:cubicBezTo>
                  <a:cubicBezTo>
                    <a:pt x="2745" y="1276"/>
                    <a:pt x="2619" y="1300"/>
                    <a:pt x="2565" y="1306"/>
                  </a:cubicBezTo>
                  <a:cubicBezTo>
                    <a:pt x="2529" y="1312"/>
                    <a:pt x="2529" y="1294"/>
                    <a:pt x="2505" y="1282"/>
                  </a:cubicBezTo>
                  <a:cubicBezTo>
                    <a:pt x="2475" y="1270"/>
                    <a:pt x="2361" y="1240"/>
                    <a:pt x="2337" y="1258"/>
                  </a:cubicBezTo>
                  <a:cubicBezTo>
                    <a:pt x="2302" y="1276"/>
                    <a:pt x="2283" y="1306"/>
                    <a:pt x="2242" y="1312"/>
                  </a:cubicBezTo>
                  <a:cubicBezTo>
                    <a:pt x="2200" y="1324"/>
                    <a:pt x="2182" y="1324"/>
                    <a:pt x="2140" y="1348"/>
                  </a:cubicBezTo>
                  <a:cubicBezTo>
                    <a:pt x="2116" y="1366"/>
                    <a:pt x="2110" y="1414"/>
                    <a:pt x="2080" y="1426"/>
                  </a:cubicBezTo>
                  <a:cubicBezTo>
                    <a:pt x="2044" y="1444"/>
                    <a:pt x="1912" y="1462"/>
                    <a:pt x="1870" y="1444"/>
                  </a:cubicBezTo>
                  <a:cubicBezTo>
                    <a:pt x="1834" y="1426"/>
                    <a:pt x="1792" y="1450"/>
                    <a:pt x="1750" y="1438"/>
                  </a:cubicBezTo>
                  <a:cubicBezTo>
                    <a:pt x="1696" y="1426"/>
                    <a:pt x="1612" y="1450"/>
                    <a:pt x="1612" y="1384"/>
                  </a:cubicBezTo>
                  <a:cubicBezTo>
                    <a:pt x="1606" y="1378"/>
                    <a:pt x="1582" y="1384"/>
                    <a:pt x="1576" y="1384"/>
                  </a:cubicBezTo>
                  <a:cubicBezTo>
                    <a:pt x="1564" y="1390"/>
                    <a:pt x="1397" y="1360"/>
                    <a:pt x="1439" y="1432"/>
                  </a:cubicBezTo>
                  <a:cubicBezTo>
                    <a:pt x="1463" y="1474"/>
                    <a:pt x="1439" y="1522"/>
                    <a:pt x="1397" y="1534"/>
                  </a:cubicBezTo>
                  <a:cubicBezTo>
                    <a:pt x="1343" y="1552"/>
                    <a:pt x="1373" y="1576"/>
                    <a:pt x="1355" y="1594"/>
                  </a:cubicBezTo>
                  <a:cubicBezTo>
                    <a:pt x="1343" y="1605"/>
                    <a:pt x="1319" y="1605"/>
                    <a:pt x="1349" y="1629"/>
                  </a:cubicBezTo>
                  <a:cubicBezTo>
                    <a:pt x="1361" y="1641"/>
                    <a:pt x="1379" y="1636"/>
                    <a:pt x="1379" y="1660"/>
                  </a:cubicBezTo>
                  <a:cubicBezTo>
                    <a:pt x="1379" y="1725"/>
                    <a:pt x="1271" y="1719"/>
                    <a:pt x="1229" y="1719"/>
                  </a:cubicBezTo>
                  <a:cubicBezTo>
                    <a:pt x="1211" y="1719"/>
                    <a:pt x="1205" y="1695"/>
                    <a:pt x="1187" y="1701"/>
                  </a:cubicBezTo>
                  <a:cubicBezTo>
                    <a:pt x="1151" y="1713"/>
                    <a:pt x="1127" y="1767"/>
                    <a:pt x="1091" y="1743"/>
                  </a:cubicBezTo>
                  <a:cubicBezTo>
                    <a:pt x="1061" y="1713"/>
                    <a:pt x="1031" y="1713"/>
                    <a:pt x="983" y="1737"/>
                  </a:cubicBezTo>
                  <a:cubicBezTo>
                    <a:pt x="953" y="1749"/>
                    <a:pt x="989" y="1773"/>
                    <a:pt x="971" y="1791"/>
                  </a:cubicBezTo>
                  <a:cubicBezTo>
                    <a:pt x="935" y="1833"/>
                    <a:pt x="893" y="1821"/>
                    <a:pt x="887" y="1899"/>
                  </a:cubicBezTo>
                  <a:cubicBezTo>
                    <a:pt x="857" y="1959"/>
                    <a:pt x="845" y="2037"/>
                    <a:pt x="761" y="2037"/>
                  </a:cubicBezTo>
                  <a:cubicBezTo>
                    <a:pt x="659" y="2037"/>
                    <a:pt x="719" y="2073"/>
                    <a:pt x="666" y="2127"/>
                  </a:cubicBezTo>
                  <a:cubicBezTo>
                    <a:pt x="582" y="2229"/>
                    <a:pt x="552" y="1989"/>
                    <a:pt x="462" y="2127"/>
                  </a:cubicBezTo>
                  <a:cubicBezTo>
                    <a:pt x="420" y="2187"/>
                    <a:pt x="360" y="2247"/>
                    <a:pt x="288" y="2277"/>
                  </a:cubicBezTo>
                  <a:cubicBezTo>
                    <a:pt x="180" y="2325"/>
                    <a:pt x="186" y="2253"/>
                    <a:pt x="168" y="2169"/>
                  </a:cubicBezTo>
                  <a:cubicBezTo>
                    <a:pt x="114" y="2217"/>
                    <a:pt x="114" y="2217"/>
                    <a:pt x="114" y="2217"/>
                  </a:cubicBezTo>
                  <a:lnTo>
                    <a:pt x="114" y="2217"/>
                  </a:lnTo>
                  <a:cubicBezTo>
                    <a:pt x="114" y="2217"/>
                    <a:pt x="108" y="2211"/>
                    <a:pt x="102" y="2211"/>
                  </a:cubicBezTo>
                  <a:cubicBezTo>
                    <a:pt x="72" y="2193"/>
                    <a:pt x="0" y="2205"/>
                    <a:pt x="36" y="2157"/>
                  </a:cubicBezTo>
                  <a:cubicBezTo>
                    <a:pt x="60" y="2127"/>
                    <a:pt x="138" y="2133"/>
                    <a:pt x="162" y="2091"/>
                  </a:cubicBezTo>
                  <a:cubicBezTo>
                    <a:pt x="168" y="2067"/>
                    <a:pt x="168" y="2043"/>
                    <a:pt x="186" y="2025"/>
                  </a:cubicBezTo>
                  <a:cubicBezTo>
                    <a:pt x="204" y="2001"/>
                    <a:pt x="240" y="1995"/>
                    <a:pt x="258" y="1971"/>
                  </a:cubicBezTo>
                  <a:cubicBezTo>
                    <a:pt x="288" y="1929"/>
                    <a:pt x="366" y="1911"/>
                    <a:pt x="384" y="1863"/>
                  </a:cubicBezTo>
                  <a:cubicBezTo>
                    <a:pt x="402" y="1815"/>
                    <a:pt x="402" y="1815"/>
                    <a:pt x="438" y="1791"/>
                  </a:cubicBezTo>
                  <a:cubicBezTo>
                    <a:pt x="462" y="1779"/>
                    <a:pt x="456" y="1737"/>
                    <a:pt x="480" y="1725"/>
                  </a:cubicBezTo>
                  <a:cubicBezTo>
                    <a:pt x="492" y="1725"/>
                    <a:pt x="504" y="1707"/>
                    <a:pt x="504" y="1695"/>
                  </a:cubicBezTo>
                  <a:cubicBezTo>
                    <a:pt x="504" y="1660"/>
                    <a:pt x="474" y="1683"/>
                    <a:pt x="498" y="1636"/>
                  </a:cubicBezTo>
                  <a:cubicBezTo>
                    <a:pt x="504" y="1623"/>
                    <a:pt x="498" y="1599"/>
                    <a:pt x="498" y="1588"/>
                  </a:cubicBezTo>
                  <a:cubicBezTo>
                    <a:pt x="486" y="1552"/>
                    <a:pt x="456" y="1486"/>
                    <a:pt x="462" y="1450"/>
                  </a:cubicBezTo>
                  <a:cubicBezTo>
                    <a:pt x="480" y="1360"/>
                    <a:pt x="558" y="1414"/>
                    <a:pt x="618" y="1396"/>
                  </a:cubicBezTo>
                  <a:cubicBezTo>
                    <a:pt x="659" y="1390"/>
                    <a:pt x="696" y="1378"/>
                    <a:pt x="738" y="1366"/>
                  </a:cubicBezTo>
                  <a:cubicBezTo>
                    <a:pt x="773" y="1288"/>
                    <a:pt x="773" y="1288"/>
                    <a:pt x="773" y="1288"/>
                  </a:cubicBezTo>
                  <a:cubicBezTo>
                    <a:pt x="779" y="1258"/>
                    <a:pt x="791" y="1186"/>
                    <a:pt x="821" y="1174"/>
                  </a:cubicBezTo>
                  <a:cubicBezTo>
                    <a:pt x="857" y="1168"/>
                    <a:pt x="959" y="1198"/>
                    <a:pt x="959" y="1138"/>
                  </a:cubicBezTo>
                  <a:cubicBezTo>
                    <a:pt x="959" y="1066"/>
                    <a:pt x="947" y="952"/>
                    <a:pt x="869" y="940"/>
                  </a:cubicBezTo>
                  <a:cubicBezTo>
                    <a:pt x="827" y="934"/>
                    <a:pt x="851" y="916"/>
                    <a:pt x="833" y="904"/>
                  </a:cubicBezTo>
                  <a:cubicBezTo>
                    <a:pt x="815" y="898"/>
                    <a:pt x="791" y="904"/>
                    <a:pt x="767" y="886"/>
                  </a:cubicBezTo>
                  <a:cubicBezTo>
                    <a:pt x="749" y="874"/>
                    <a:pt x="725" y="922"/>
                    <a:pt x="714" y="934"/>
                  </a:cubicBezTo>
                  <a:cubicBezTo>
                    <a:pt x="677" y="976"/>
                    <a:pt x="635" y="958"/>
                    <a:pt x="588" y="958"/>
                  </a:cubicBezTo>
                  <a:cubicBezTo>
                    <a:pt x="516" y="964"/>
                    <a:pt x="450" y="976"/>
                    <a:pt x="384" y="994"/>
                  </a:cubicBezTo>
                  <a:cubicBezTo>
                    <a:pt x="348" y="1006"/>
                    <a:pt x="336" y="982"/>
                    <a:pt x="306" y="982"/>
                  </a:cubicBezTo>
                  <a:cubicBezTo>
                    <a:pt x="276" y="982"/>
                    <a:pt x="174" y="1060"/>
                    <a:pt x="192" y="994"/>
                  </a:cubicBezTo>
                  <a:cubicBezTo>
                    <a:pt x="192" y="934"/>
                    <a:pt x="198" y="862"/>
                    <a:pt x="264" y="838"/>
                  </a:cubicBezTo>
                  <a:cubicBezTo>
                    <a:pt x="366" y="809"/>
                    <a:pt x="294" y="761"/>
                    <a:pt x="360" y="713"/>
                  </a:cubicBezTo>
                  <a:cubicBezTo>
                    <a:pt x="402" y="677"/>
                    <a:pt x="462" y="683"/>
                    <a:pt x="474" y="611"/>
                  </a:cubicBezTo>
                  <a:cubicBezTo>
                    <a:pt x="480" y="557"/>
                    <a:pt x="432" y="485"/>
                    <a:pt x="522" y="497"/>
                  </a:cubicBezTo>
                  <a:cubicBezTo>
                    <a:pt x="570" y="503"/>
                    <a:pt x="594" y="467"/>
                    <a:pt x="606" y="431"/>
                  </a:cubicBezTo>
                  <a:cubicBezTo>
                    <a:pt x="618" y="395"/>
                    <a:pt x="666" y="413"/>
                    <a:pt x="701" y="401"/>
                  </a:cubicBezTo>
                  <a:cubicBezTo>
                    <a:pt x="767" y="353"/>
                    <a:pt x="714" y="299"/>
                    <a:pt x="672" y="257"/>
                  </a:cubicBezTo>
                  <a:cubicBezTo>
                    <a:pt x="659" y="245"/>
                    <a:pt x="666" y="131"/>
                    <a:pt x="683" y="113"/>
                  </a:cubicBezTo>
                  <a:cubicBezTo>
                    <a:pt x="803" y="0"/>
                    <a:pt x="893" y="107"/>
                    <a:pt x="1025" y="149"/>
                  </a:cubicBezTo>
                  <a:cubicBezTo>
                    <a:pt x="1103" y="179"/>
                    <a:pt x="1259" y="36"/>
                    <a:pt x="1313" y="65"/>
                  </a:cubicBezTo>
                  <a:cubicBezTo>
                    <a:pt x="1433" y="137"/>
                    <a:pt x="1433" y="137"/>
                    <a:pt x="1433" y="137"/>
                  </a:cubicBezTo>
                  <a:cubicBezTo>
                    <a:pt x="1505" y="173"/>
                    <a:pt x="1534" y="107"/>
                    <a:pt x="1588" y="107"/>
                  </a:cubicBezTo>
                  <a:cubicBezTo>
                    <a:pt x="1588" y="143"/>
                    <a:pt x="1552" y="167"/>
                    <a:pt x="1534" y="191"/>
                  </a:cubicBezTo>
                  <a:cubicBezTo>
                    <a:pt x="1505" y="233"/>
                    <a:pt x="1498" y="257"/>
                    <a:pt x="1481" y="305"/>
                  </a:cubicBezTo>
                  <a:cubicBezTo>
                    <a:pt x="1481" y="341"/>
                    <a:pt x="1492" y="425"/>
                    <a:pt x="1450" y="449"/>
                  </a:cubicBezTo>
                  <a:cubicBezTo>
                    <a:pt x="1450" y="455"/>
                    <a:pt x="1505" y="455"/>
                    <a:pt x="1511" y="455"/>
                  </a:cubicBezTo>
                  <a:cubicBezTo>
                    <a:pt x="1534" y="455"/>
                    <a:pt x="1558" y="461"/>
                    <a:pt x="1582" y="479"/>
                  </a:cubicBezTo>
                  <a:cubicBezTo>
                    <a:pt x="1636" y="515"/>
                    <a:pt x="1690" y="425"/>
                    <a:pt x="1726" y="479"/>
                  </a:cubicBezTo>
                  <a:cubicBezTo>
                    <a:pt x="1744" y="503"/>
                    <a:pt x="1768" y="527"/>
                    <a:pt x="1768" y="557"/>
                  </a:cubicBezTo>
                  <a:cubicBezTo>
                    <a:pt x="1768" y="611"/>
                    <a:pt x="1822" y="569"/>
                    <a:pt x="1852" y="551"/>
                  </a:cubicBezTo>
                  <a:cubicBezTo>
                    <a:pt x="1906" y="521"/>
                    <a:pt x="1984" y="509"/>
                    <a:pt x="2032" y="473"/>
                  </a:cubicBezTo>
                  <a:cubicBezTo>
                    <a:pt x="2056" y="461"/>
                    <a:pt x="2092" y="461"/>
                    <a:pt x="2122" y="455"/>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 name="Freeform 137"/>
            <p:cNvSpPr>
              <a:spLocks noChangeArrowheads="1"/>
            </p:cNvSpPr>
            <p:nvPr/>
          </p:nvSpPr>
          <p:spPr bwMode="auto">
            <a:xfrm>
              <a:off x="3357145" y="5658876"/>
              <a:ext cx="3685275" cy="3443263"/>
            </a:xfrm>
            <a:custGeom>
              <a:avLst/>
              <a:gdLst>
                <a:gd name="T0" fmla="*/ 1025 w 6910"/>
                <a:gd name="T1" fmla="*/ 2817 h 6454"/>
                <a:gd name="T2" fmla="*/ 1115 w 6910"/>
                <a:gd name="T3" fmla="*/ 2751 h 6454"/>
                <a:gd name="T4" fmla="*/ 1133 w 6910"/>
                <a:gd name="T5" fmla="*/ 2823 h 6454"/>
                <a:gd name="T6" fmla="*/ 3572 w 6910"/>
                <a:gd name="T7" fmla="*/ 1151 h 6454"/>
                <a:gd name="T8" fmla="*/ 3620 w 6910"/>
                <a:gd name="T9" fmla="*/ 1199 h 6454"/>
                <a:gd name="T10" fmla="*/ 54 w 6910"/>
                <a:gd name="T11" fmla="*/ 1103 h 6454"/>
                <a:gd name="T12" fmla="*/ 857 w 6910"/>
                <a:gd name="T13" fmla="*/ 725 h 6454"/>
                <a:gd name="T14" fmla="*/ 1235 w 6910"/>
                <a:gd name="T15" fmla="*/ 563 h 6454"/>
                <a:gd name="T16" fmla="*/ 1636 w 6910"/>
                <a:gd name="T17" fmla="*/ 372 h 6454"/>
                <a:gd name="T18" fmla="*/ 2391 w 6910"/>
                <a:gd name="T19" fmla="*/ 216 h 6454"/>
                <a:gd name="T20" fmla="*/ 2955 w 6910"/>
                <a:gd name="T21" fmla="*/ 282 h 6454"/>
                <a:gd name="T22" fmla="*/ 2188 w 6910"/>
                <a:gd name="T23" fmla="*/ 791 h 6454"/>
                <a:gd name="T24" fmla="*/ 2289 w 6910"/>
                <a:gd name="T25" fmla="*/ 1175 h 6454"/>
                <a:gd name="T26" fmla="*/ 2607 w 6910"/>
                <a:gd name="T27" fmla="*/ 1007 h 6454"/>
                <a:gd name="T28" fmla="*/ 2631 w 6910"/>
                <a:gd name="T29" fmla="*/ 1247 h 6454"/>
                <a:gd name="T30" fmla="*/ 2283 w 6910"/>
                <a:gd name="T31" fmla="*/ 1426 h 6454"/>
                <a:gd name="T32" fmla="*/ 2475 w 6910"/>
                <a:gd name="T33" fmla="*/ 1642 h 6454"/>
                <a:gd name="T34" fmla="*/ 2853 w 6910"/>
                <a:gd name="T35" fmla="*/ 1205 h 6454"/>
                <a:gd name="T36" fmla="*/ 3374 w 6910"/>
                <a:gd name="T37" fmla="*/ 1253 h 6454"/>
                <a:gd name="T38" fmla="*/ 3428 w 6910"/>
                <a:gd name="T39" fmla="*/ 899 h 6454"/>
                <a:gd name="T40" fmla="*/ 3350 w 6910"/>
                <a:gd name="T41" fmla="*/ 402 h 6454"/>
                <a:gd name="T42" fmla="*/ 4009 w 6910"/>
                <a:gd name="T43" fmla="*/ 552 h 6454"/>
                <a:gd name="T44" fmla="*/ 4213 w 6910"/>
                <a:gd name="T45" fmla="*/ 659 h 6454"/>
                <a:gd name="T46" fmla="*/ 4393 w 6910"/>
                <a:gd name="T47" fmla="*/ 1139 h 6454"/>
                <a:gd name="T48" fmla="*/ 4405 w 6910"/>
                <a:gd name="T49" fmla="*/ 1624 h 6454"/>
                <a:gd name="T50" fmla="*/ 4627 w 6910"/>
                <a:gd name="T51" fmla="*/ 2163 h 6454"/>
                <a:gd name="T52" fmla="*/ 4633 w 6910"/>
                <a:gd name="T53" fmla="*/ 2505 h 6454"/>
                <a:gd name="T54" fmla="*/ 4321 w 6910"/>
                <a:gd name="T55" fmla="*/ 2996 h 6454"/>
                <a:gd name="T56" fmla="*/ 4842 w 6910"/>
                <a:gd name="T57" fmla="*/ 3613 h 6454"/>
                <a:gd name="T58" fmla="*/ 5411 w 6910"/>
                <a:gd name="T59" fmla="*/ 3625 h 6454"/>
                <a:gd name="T60" fmla="*/ 6082 w 6910"/>
                <a:gd name="T61" fmla="*/ 3708 h 6454"/>
                <a:gd name="T62" fmla="*/ 6633 w 6910"/>
                <a:gd name="T63" fmla="*/ 3619 h 6454"/>
                <a:gd name="T64" fmla="*/ 6873 w 6910"/>
                <a:gd name="T65" fmla="*/ 3678 h 6454"/>
                <a:gd name="T66" fmla="*/ 6867 w 6910"/>
                <a:gd name="T67" fmla="*/ 3954 h 6454"/>
                <a:gd name="T68" fmla="*/ 6705 w 6910"/>
                <a:gd name="T69" fmla="*/ 4152 h 6454"/>
                <a:gd name="T70" fmla="*/ 6615 w 6910"/>
                <a:gd name="T71" fmla="*/ 4452 h 6454"/>
                <a:gd name="T72" fmla="*/ 6046 w 6910"/>
                <a:gd name="T73" fmla="*/ 5171 h 6454"/>
                <a:gd name="T74" fmla="*/ 5076 w 6910"/>
                <a:gd name="T75" fmla="*/ 4973 h 6454"/>
                <a:gd name="T76" fmla="*/ 4411 w 6910"/>
                <a:gd name="T77" fmla="*/ 5470 h 6454"/>
                <a:gd name="T78" fmla="*/ 3356 w 6910"/>
                <a:gd name="T79" fmla="*/ 5716 h 6454"/>
                <a:gd name="T80" fmla="*/ 2889 w 6910"/>
                <a:gd name="T81" fmla="*/ 5973 h 6454"/>
                <a:gd name="T82" fmla="*/ 2583 w 6910"/>
                <a:gd name="T83" fmla="*/ 6129 h 6454"/>
                <a:gd name="T84" fmla="*/ 1906 w 6910"/>
                <a:gd name="T85" fmla="*/ 6177 h 6454"/>
                <a:gd name="T86" fmla="*/ 1570 w 6910"/>
                <a:gd name="T87" fmla="*/ 6339 h 6454"/>
                <a:gd name="T88" fmla="*/ 1486 w 6910"/>
                <a:gd name="T89" fmla="*/ 5836 h 6454"/>
                <a:gd name="T90" fmla="*/ 1672 w 6910"/>
                <a:gd name="T91" fmla="*/ 5314 h 6454"/>
                <a:gd name="T92" fmla="*/ 1846 w 6910"/>
                <a:gd name="T93" fmla="*/ 4823 h 6454"/>
                <a:gd name="T94" fmla="*/ 1948 w 6910"/>
                <a:gd name="T95" fmla="*/ 4499 h 6454"/>
                <a:gd name="T96" fmla="*/ 2223 w 6910"/>
                <a:gd name="T97" fmla="*/ 4362 h 6454"/>
                <a:gd name="T98" fmla="*/ 1984 w 6910"/>
                <a:gd name="T99" fmla="*/ 3984 h 6454"/>
                <a:gd name="T100" fmla="*/ 1936 w 6910"/>
                <a:gd name="T101" fmla="*/ 3451 h 6454"/>
                <a:gd name="T102" fmla="*/ 2026 w 6910"/>
                <a:gd name="T103" fmla="*/ 3140 h 6454"/>
                <a:gd name="T104" fmla="*/ 1642 w 6910"/>
                <a:gd name="T105" fmla="*/ 2829 h 6454"/>
                <a:gd name="T106" fmla="*/ 1534 w 6910"/>
                <a:gd name="T107" fmla="*/ 2379 h 6454"/>
                <a:gd name="T108" fmla="*/ 857 w 6910"/>
                <a:gd name="T109" fmla="*/ 2349 h 6454"/>
                <a:gd name="T110" fmla="*/ 863 w 6910"/>
                <a:gd name="T111" fmla="*/ 1912 h 6454"/>
                <a:gd name="T112" fmla="*/ 731 w 6910"/>
                <a:gd name="T113" fmla="*/ 1438 h 6454"/>
                <a:gd name="T114" fmla="*/ 24 w 6910"/>
                <a:gd name="T115" fmla="*/ 1654 h 6454"/>
                <a:gd name="T116" fmla="*/ 3003 w 6910"/>
                <a:gd name="T117" fmla="*/ 0 h 6454"/>
                <a:gd name="T118" fmla="*/ 3003 w 6910"/>
                <a:gd name="T119" fmla="*/ 156 h 64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910" h="6454">
                  <a:moveTo>
                    <a:pt x="971" y="2858"/>
                  </a:moveTo>
                  <a:lnTo>
                    <a:pt x="971" y="2858"/>
                  </a:lnTo>
                  <a:cubicBezTo>
                    <a:pt x="965" y="2871"/>
                    <a:pt x="965" y="2888"/>
                    <a:pt x="977" y="2895"/>
                  </a:cubicBezTo>
                  <a:cubicBezTo>
                    <a:pt x="989" y="2895"/>
                    <a:pt x="1001" y="2882"/>
                    <a:pt x="1001" y="2877"/>
                  </a:cubicBezTo>
                  <a:cubicBezTo>
                    <a:pt x="1013" y="2871"/>
                    <a:pt x="1031" y="2858"/>
                    <a:pt x="1031" y="2847"/>
                  </a:cubicBezTo>
                  <a:cubicBezTo>
                    <a:pt x="1037" y="2835"/>
                    <a:pt x="1037" y="2823"/>
                    <a:pt x="1025" y="2817"/>
                  </a:cubicBezTo>
                  <a:cubicBezTo>
                    <a:pt x="1007" y="2811"/>
                    <a:pt x="1007" y="2811"/>
                    <a:pt x="1007" y="2811"/>
                  </a:cubicBezTo>
                  <a:lnTo>
                    <a:pt x="1007" y="2811"/>
                  </a:lnTo>
                  <a:cubicBezTo>
                    <a:pt x="971" y="2858"/>
                    <a:pt x="971" y="2858"/>
                    <a:pt x="971" y="2858"/>
                  </a:cubicBezTo>
                  <a:close/>
                  <a:moveTo>
                    <a:pt x="1115" y="2793"/>
                  </a:moveTo>
                  <a:lnTo>
                    <a:pt x="1115" y="2793"/>
                  </a:lnTo>
                  <a:cubicBezTo>
                    <a:pt x="1121" y="2787"/>
                    <a:pt x="1115" y="2763"/>
                    <a:pt x="1115" y="2751"/>
                  </a:cubicBezTo>
                  <a:cubicBezTo>
                    <a:pt x="1115" y="2721"/>
                    <a:pt x="1133" y="2691"/>
                    <a:pt x="1163" y="2685"/>
                  </a:cubicBezTo>
                  <a:cubicBezTo>
                    <a:pt x="1187" y="2685"/>
                    <a:pt x="1199" y="2709"/>
                    <a:pt x="1205" y="2727"/>
                  </a:cubicBezTo>
                  <a:cubicBezTo>
                    <a:pt x="1211" y="2739"/>
                    <a:pt x="1223" y="2745"/>
                    <a:pt x="1211" y="2763"/>
                  </a:cubicBezTo>
                  <a:cubicBezTo>
                    <a:pt x="1205" y="2775"/>
                    <a:pt x="1187" y="2775"/>
                    <a:pt x="1181" y="2781"/>
                  </a:cubicBezTo>
                  <a:cubicBezTo>
                    <a:pt x="1169" y="2793"/>
                    <a:pt x="1157" y="2799"/>
                    <a:pt x="1151" y="2811"/>
                  </a:cubicBezTo>
                  <a:cubicBezTo>
                    <a:pt x="1145" y="2817"/>
                    <a:pt x="1139" y="2817"/>
                    <a:pt x="1133" y="2823"/>
                  </a:cubicBezTo>
                  <a:cubicBezTo>
                    <a:pt x="1127" y="2823"/>
                    <a:pt x="1109" y="2817"/>
                    <a:pt x="1115" y="2811"/>
                  </a:cubicBezTo>
                  <a:cubicBezTo>
                    <a:pt x="1115" y="2793"/>
                    <a:pt x="1115" y="2793"/>
                    <a:pt x="1115" y="2793"/>
                  </a:cubicBezTo>
                  <a:close/>
                  <a:moveTo>
                    <a:pt x="3602" y="1163"/>
                  </a:moveTo>
                  <a:lnTo>
                    <a:pt x="3602" y="1163"/>
                  </a:lnTo>
                  <a:cubicBezTo>
                    <a:pt x="3602" y="1151"/>
                    <a:pt x="3602" y="1139"/>
                    <a:pt x="3590" y="1139"/>
                  </a:cubicBezTo>
                  <a:cubicBezTo>
                    <a:pt x="3584" y="1139"/>
                    <a:pt x="3572" y="1151"/>
                    <a:pt x="3572" y="1151"/>
                  </a:cubicBezTo>
                  <a:cubicBezTo>
                    <a:pt x="3554" y="1169"/>
                    <a:pt x="3530" y="1157"/>
                    <a:pt x="3530" y="1181"/>
                  </a:cubicBezTo>
                  <a:cubicBezTo>
                    <a:pt x="3524" y="1187"/>
                    <a:pt x="3530" y="1193"/>
                    <a:pt x="3530" y="1193"/>
                  </a:cubicBezTo>
                  <a:cubicBezTo>
                    <a:pt x="3530" y="1211"/>
                    <a:pt x="3530" y="1223"/>
                    <a:pt x="3548" y="1223"/>
                  </a:cubicBezTo>
                  <a:cubicBezTo>
                    <a:pt x="3560" y="1229"/>
                    <a:pt x="3560" y="1223"/>
                    <a:pt x="3578" y="1217"/>
                  </a:cubicBezTo>
                  <a:cubicBezTo>
                    <a:pt x="3578" y="1217"/>
                    <a:pt x="3578" y="1223"/>
                    <a:pt x="3590" y="1223"/>
                  </a:cubicBezTo>
                  <a:cubicBezTo>
                    <a:pt x="3596" y="1217"/>
                    <a:pt x="3614" y="1205"/>
                    <a:pt x="3620" y="1199"/>
                  </a:cubicBezTo>
                  <a:cubicBezTo>
                    <a:pt x="3620" y="1193"/>
                    <a:pt x="3626" y="1187"/>
                    <a:pt x="3626" y="1187"/>
                  </a:cubicBezTo>
                  <a:cubicBezTo>
                    <a:pt x="3620" y="1175"/>
                    <a:pt x="3614" y="1175"/>
                    <a:pt x="3614" y="1169"/>
                  </a:cubicBezTo>
                  <a:cubicBezTo>
                    <a:pt x="3602" y="1163"/>
                    <a:pt x="3602" y="1163"/>
                    <a:pt x="3602" y="1163"/>
                  </a:cubicBezTo>
                  <a:close/>
                  <a:moveTo>
                    <a:pt x="0" y="1151"/>
                  </a:moveTo>
                  <a:lnTo>
                    <a:pt x="0" y="1151"/>
                  </a:lnTo>
                  <a:cubicBezTo>
                    <a:pt x="54" y="1103"/>
                    <a:pt x="54" y="1103"/>
                    <a:pt x="54" y="1103"/>
                  </a:cubicBezTo>
                  <a:cubicBezTo>
                    <a:pt x="72" y="1187"/>
                    <a:pt x="66" y="1259"/>
                    <a:pt x="174" y="1211"/>
                  </a:cubicBezTo>
                  <a:cubicBezTo>
                    <a:pt x="246" y="1181"/>
                    <a:pt x="306" y="1121"/>
                    <a:pt x="348" y="1061"/>
                  </a:cubicBezTo>
                  <a:cubicBezTo>
                    <a:pt x="438" y="923"/>
                    <a:pt x="468" y="1163"/>
                    <a:pt x="552" y="1061"/>
                  </a:cubicBezTo>
                  <a:cubicBezTo>
                    <a:pt x="605" y="1007"/>
                    <a:pt x="545" y="971"/>
                    <a:pt x="647" y="971"/>
                  </a:cubicBezTo>
                  <a:cubicBezTo>
                    <a:pt x="731" y="971"/>
                    <a:pt x="743" y="893"/>
                    <a:pt x="773" y="833"/>
                  </a:cubicBezTo>
                  <a:cubicBezTo>
                    <a:pt x="779" y="755"/>
                    <a:pt x="821" y="767"/>
                    <a:pt x="857" y="725"/>
                  </a:cubicBezTo>
                  <a:cubicBezTo>
                    <a:pt x="875" y="707"/>
                    <a:pt x="839" y="683"/>
                    <a:pt x="869" y="671"/>
                  </a:cubicBezTo>
                  <a:cubicBezTo>
                    <a:pt x="917" y="647"/>
                    <a:pt x="947" y="647"/>
                    <a:pt x="977" y="677"/>
                  </a:cubicBezTo>
                  <a:cubicBezTo>
                    <a:pt x="1013" y="701"/>
                    <a:pt x="1037" y="647"/>
                    <a:pt x="1073" y="635"/>
                  </a:cubicBezTo>
                  <a:cubicBezTo>
                    <a:pt x="1091" y="629"/>
                    <a:pt x="1097" y="653"/>
                    <a:pt x="1115" y="653"/>
                  </a:cubicBezTo>
                  <a:cubicBezTo>
                    <a:pt x="1157" y="653"/>
                    <a:pt x="1265" y="659"/>
                    <a:pt x="1265" y="594"/>
                  </a:cubicBezTo>
                  <a:cubicBezTo>
                    <a:pt x="1265" y="570"/>
                    <a:pt x="1247" y="575"/>
                    <a:pt x="1235" y="563"/>
                  </a:cubicBezTo>
                  <a:cubicBezTo>
                    <a:pt x="1205" y="539"/>
                    <a:pt x="1229" y="539"/>
                    <a:pt x="1241" y="528"/>
                  </a:cubicBezTo>
                  <a:cubicBezTo>
                    <a:pt x="1259" y="510"/>
                    <a:pt x="1229" y="486"/>
                    <a:pt x="1283" y="468"/>
                  </a:cubicBezTo>
                  <a:cubicBezTo>
                    <a:pt x="1325" y="456"/>
                    <a:pt x="1349" y="408"/>
                    <a:pt x="1325" y="366"/>
                  </a:cubicBezTo>
                  <a:cubicBezTo>
                    <a:pt x="1283" y="294"/>
                    <a:pt x="1450" y="324"/>
                    <a:pt x="1462" y="318"/>
                  </a:cubicBezTo>
                  <a:cubicBezTo>
                    <a:pt x="1468" y="318"/>
                    <a:pt x="1492" y="312"/>
                    <a:pt x="1498" y="318"/>
                  </a:cubicBezTo>
                  <a:cubicBezTo>
                    <a:pt x="1498" y="384"/>
                    <a:pt x="1582" y="360"/>
                    <a:pt x="1636" y="372"/>
                  </a:cubicBezTo>
                  <a:cubicBezTo>
                    <a:pt x="1678" y="384"/>
                    <a:pt x="1720" y="360"/>
                    <a:pt x="1756" y="378"/>
                  </a:cubicBezTo>
                  <a:cubicBezTo>
                    <a:pt x="1798" y="396"/>
                    <a:pt x="1930" y="378"/>
                    <a:pt x="1966" y="360"/>
                  </a:cubicBezTo>
                  <a:cubicBezTo>
                    <a:pt x="1996" y="348"/>
                    <a:pt x="2002" y="300"/>
                    <a:pt x="2026" y="282"/>
                  </a:cubicBezTo>
                  <a:cubicBezTo>
                    <a:pt x="2068" y="258"/>
                    <a:pt x="2086" y="258"/>
                    <a:pt x="2128" y="246"/>
                  </a:cubicBezTo>
                  <a:cubicBezTo>
                    <a:pt x="2169" y="240"/>
                    <a:pt x="2188" y="210"/>
                    <a:pt x="2223" y="192"/>
                  </a:cubicBezTo>
                  <a:cubicBezTo>
                    <a:pt x="2247" y="174"/>
                    <a:pt x="2361" y="204"/>
                    <a:pt x="2391" y="216"/>
                  </a:cubicBezTo>
                  <a:cubicBezTo>
                    <a:pt x="2415" y="228"/>
                    <a:pt x="2415" y="246"/>
                    <a:pt x="2451" y="240"/>
                  </a:cubicBezTo>
                  <a:cubicBezTo>
                    <a:pt x="2505" y="234"/>
                    <a:pt x="2631" y="210"/>
                    <a:pt x="2673" y="264"/>
                  </a:cubicBezTo>
                  <a:cubicBezTo>
                    <a:pt x="2709" y="306"/>
                    <a:pt x="2817" y="222"/>
                    <a:pt x="2853" y="204"/>
                  </a:cubicBezTo>
                  <a:cubicBezTo>
                    <a:pt x="3003" y="156"/>
                    <a:pt x="3003" y="156"/>
                    <a:pt x="3003" y="156"/>
                  </a:cubicBezTo>
                  <a:lnTo>
                    <a:pt x="3003" y="156"/>
                  </a:lnTo>
                  <a:cubicBezTo>
                    <a:pt x="2955" y="282"/>
                    <a:pt x="2955" y="282"/>
                    <a:pt x="2955" y="282"/>
                  </a:cubicBezTo>
                  <a:cubicBezTo>
                    <a:pt x="2883" y="330"/>
                    <a:pt x="2721" y="342"/>
                    <a:pt x="2679" y="390"/>
                  </a:cubicBezTo>
                  <a:cubicBezTo>
                    <a:pt x="2625" y="462"/>
                    <a:pt x="2667" y="528"/>
                    <a:pt x="2547" y="522"/>
                  </a:cubicBezTo>
                  <a:cubicBezTo>
                    <a:pt x="2487" y="515"/>
                    <a:pt x="2481" y="546"/>
                    <a:pt x="2433" y="563"/>
                  </a:cubicBezTo>
                  <a:cubicBezTo>
                    <a:pt x="2385" y="575"/>
                    <a:pt x="2403" y="605"/>
                    <a:pt x="2415" y="635"/>
                  </a:cubicBezTo>
                  <a:cubicBezTo>
                    <a:pt x="2439" y="677"/>
                    <a:pt x="2397" y="647"/>
                    <a:pt x="2385" y="659"/>
                  </a:cubicBezTo>
                  <a:cubicBezTo>
                    <a:pt x="2319" y="707"/>
                    <a:pt x="2230" y="731"/>
                    <a:pt x="2188" y="791"/>
                  </a:cubicBezTo>
                  <a:cubicBezTo>
                    <a:pt x="2164" y="803"/>
                    <a:pt x="2151" y="797"/>
                    <a:pt x="2128" y="797"/>
                  </a:cubicBezTo>
                  <a:cubicBezTo>
                    <a:pt x="2110" y="803"/>
                    <a:pt x="2098" y="815"/>
                    <a:pt x="2080" y="815"/>
                  </a:cubicBezTo>
                  <a:cubicBezTo>
                    <a:pt x="2038" y="827"/>
                    <a:pt x="2110" y="869"/>
                    <a:pt x="2116" y="899"/>
                  </a:cubicBezTo>
                  <a:cubicBezTo>
                    <a:pt x="2122" y="953"/>
                    <a:pt x="2116" y="965"/>
                    <a:pt x="2175" y="965"/>
                  </a:cubicBezTo>
                  <a:cubicBezTo>
                    <a:pt x="2211" y="965"/>
                    <a:pt x="2265" y="1055"/>
                    <a:pt x="2265" y="1085"/>
                  </a:cubicBezTo>
                  <a:cubicBezTo>
                    <a:pt x="2271" y="1115"/>
                    <a:pt x="2241" y="1175"/>
                    <a:pt x="2289" y="1175"/>
                  </a:cubicBezTo>
                  <a:cubicBezTo>
                    <a:pt x="2301" y="1175"/>
                    <a:pt x="2313" y="1157"/>
                    <a:pt x="2331" y="1157"/>
                  </a:cubicBezTo>
                  <a:cubicBezTo>
                    <a:pt x="2361" y="1157"/>
                    <a:pt x="2391" y="1163"/>
                    <a:pt x="2403" y="1133"/>
                  </a:cubicBezTo>
                  <a:cubicBezTo>
                    <a:pt x="2409" y="1115"/>
                    <a:pt x="2475" y="1031"/>
                    <a:pt x="2481" y="1031"/>
                  </a:cubicBezTo>
                  <a:cubicBezTo>
                    <a:pt x="2505" y="1019"/>
                    <a:pt x="2505" y="1031"/>
                    <a:pt x="2511" y="1049"/>
                  </a:cubicBezTo>
                  <a:cubicBezTo>
                    <a:pt x="2517" y="1067"/>
                    <a:pt x="2553" y="1031"/>
                    <a:pt x="2559" y="1025"/>
                  </a:cubicBezTo>
                  <a:cubicBezTo>
                    <a:pt x="2583" y="1025"/>
                    <a:pt x="2595" y="1013"/>
                    <a:pt x="2607" y="1007"/>
                  </a:cubicBezTo>
                  <a:cubicBezTo>
                    <a:pt x="2619" y="1001"/>
                    <a:pt x="2637" y="989"/>
                    <a:pt x="2643" y="989"/>
                  </a:cubicBezTo>
                  <a:cubicBezTo>
                    <a:pt x="2649" y="1007"/>
                    <a:pt x="2643" y="1025"/>
                    <a:pt x="2649" y="1049"/>
                  </a:cubicBezTo>
                  <a:cubicBezTo>
                    <a:pt x="2655" y="1067"/>
                    <a:pt x="2661" y="1067"/>
                    <a:pt x="2679" y="1073"/>
                  </a:cubicBezTo>
                  <a:cubicBezTo>
                    <a:pt x="2709" y="1079"/>
                    <a:pt x="2739" y="1073"/>
                    <a:pt x="2745" y="1103"/>
                  </a:cubicBezTo>
                  <a:cubicBezTo>
                    <a:pt x="2751" y="1109"/>
                    <a:pt x="2709" y="1163"/>
                    <a:pt x="2703" y="1169"/>
                  </a:cubicBezTo>
                  <a:cubicBezTo>
                    <a:pt x="2691" y="1187"/>
                    <a:pt x="2655" y="1247"/>
                    <a:pt x="2631" y="1247"/>
                  </a:cubicBezTo>
                  <a:cubicBezTo>
                    <a:pt x="2613" y="1247"/>
                    <a:pt x="2589" y="1211"/>
                    <a:pt x="2559" y="1211"/>
                  </a:cubicBezTo>
                  <a:cubicBezTo>
                    <a:pt x="2511" y="1211"/>
                    <a:pt x="2517" y="1229"/>
                    <a:pt x="2511" y="1265"/>
                  </a:cubicBezTo>
                  <a:cubicBezTo>
                    <a:pt x="2505" y="1282"/>
                    <a:pt x="2403" y="1289"/>
                    <a:pt x="2439" y="1324"/>
                  </a:cubicBezTo>
                  <a:cubicBezTo>
                    <a:pt x="2457" y="1348"/>
                    <a:pt x="2517" y="1378"/>
                    <a:pt x="2457" y="1402"/>
                  </a:cubicBezTo>
                  <a:cubicBezTo>
                    <a:pt x="2415" y="1420"/>
                    <a:pt x="2373" y="1480"/>
                    <a:pt x="2331" y="1438"/>
                  </a:cubicBezTo>
                  <a:cubicBezTo>
                    <a:pt x="2313" y="1420"/>
                    <a:pt x="2295" y="1450"/>
                    <a:pt x="2283" y="1426"/>
                  </a:cubicBezTo>
                  <a:cubicBezTo>
                    <a:pt x="2265" y="1402"/>
                    <a:pt x="2259" y="1384"/>
                    <a:pt x="2223" y="1408"/>
                  </a:cubicBezTo>
                  <a:cubicBezTo>
                    <a:pt x="2188" y="1450"/>
                    <a:pt x="2230" y="1474"/>
                    <a:pt x="2247" y="1510"/>
                  </a:cubicBezTo>
                  <a:cubicBezTo>
                    <a:pt x="2259" y="1546"/>
                    <a:pt x="2259" y="1576"/>
                    <a:pt x="2289" y="1594"/>
                  </a:cubicBezTo>
                  <a:cubicBezTo>
                    <a:pt x="2325" y="1612"/>
                    <a:pt x="2349" y="1588"/>
                    <a:pt x="2379" y="1570"/>
                  </a:cubicBezTo>
                  <a:cubicBezTo>
                    <a:pt x="2391" y="1564"/>
                    <a:pt x="2427" y="1570"/>
                    <a:pt x="2451" y="1564"/>
                  </a:cubicBezTo>
                  <a:cubicBezTo>
                    <a:pt x="2511" y="1546"/>
                    <a:pt x="2463" y="1612"/>
                    <a:pt x="2475" y="1642"/>
                  </a:cubicBezTo>
                  <a:cubicBezTo>
                    <a:pt x="2487" y="1666"/>
                    <a:pt x="2481" y="1708"/>
                    <a:pt x="2511" y="1720"/>
                  </a:cubicBezTo>
                  <a:cubicBezTo>
                    <a:pt x="2535" y="1726"/>
                    <a:pt x="2643" y="1690"/>
                    <a:pt x="2643" y="1660"/>
                  </a:cubicBezTo>
                  <a:cubicBezTo>
                    <a:pt x="2643" y="1606"/>
                    <a:pt x="2595" y="1546"/>
                    <a:pt x="2607" y="1498"/>
                  </a:cubicBezTo>
                  <a:cubicBezTo>
                    <a:pt x="2679" y="1480"/>
                    <a:pt x="2721" y="1456"/>
                    <a:pt x="2787" y="1414"/>
                  </a:cubicBezTo>
                  <a:cubicBezTo>
                    <a:pt x="2811" y="1402"/>
                    <a:pt x="2865" y="1301"/>
                    <a:pt x="2871" y="1265"/>
                  </a:cubicBezTo>
                  <a:cubicBezTo>
                    <a:pt x="2877" y="1253"/>
                    <a:pt x="2859" y="1217"/>
                    <a:pt x="2853" y="1205"/>
                  </a:cubicBezTo>
                  <a:cubicBezTo>
                    <a:pt x="2847" y="1175"/>
                    <a:pt x="2877" y="1175"/>
                    <a:pt x="2901" y="1163"/>
                  </a:cubicBezTo>
                  <a:cubicBezTo>
                    <a:pt x="2961" y="1139"/>
                    <a:pt x="2937" y="1205"/>
                    <a:pt x="3003" y="1139"/>
                  </a:cubicBezTo>
                  <a:cubicBezTo>
                    <a:pt x="3021" y="1121"/>
                    <a:pt x="3080" y="1145"/>
                    <a:pt x="3092" y="1157"/>
                  </a:cubicBezTo>
                  <a:cubicBezTo>
                    <a:pt x="3122" y="1193"/>
                    <a:pt x="3116" y="1217"/>
                    <a:pt x="3134" y="1247"/>
                  </a:cubicBezTo>
                  <a:cubicBezTo>
                    <a:pt x="3146" y="1265"/>
                    <a:pt x="3212" y="1223"/>
                    <a:pt x="3236" y="1217"/>
                  </a:cubicBezTo>
                  <a:cubicBezTo>
                    <a:pt x="3290" y="1211"/>
                    <a:pt x="3320" y="1229"/>
                    <a:pt x="3374" y="1253"/>
                  </a:cubicBezTo>
                  <a:cubicBezTo>
                    <a:pt x="3398" y="1265"/>
                    <a:pt x="3404" y="1193"/>
                    <a:pt x="3410" y="1175"/>
                  </a:cubicBezTo>
                  <a:cubicBezTo>
                    <a:pt x="3416" y="1151"/>
                    <a:pt x="3446" y="1133"/>
                    <a:pt x="3470" y="1127"/>
                  </a:cubicBezTo>
                  <a:cubicBezTo>
                    <a:pt x="3530" y="1115"/>
                    <a:pt x="3518" y="1097"/>
                    <a:pt x="3536" y="1043"/>
                  </a:cubicBezTo>
                  <a:cubicBezTo>
                    <a:pt x="3542" y="1019"/>
                    <a:pt x="3512" y="1037"/>
                    <a:pt x="3506" y="1013"/>
                  </a:cubicBezTo>
                  <a:cubicBezTo>
                    <a:pt x="3500" y="965"/>
                    <a:pt x="3506" y="965"/>
                    <a:pt x="3470" y="929"/>
                  </a:cubicBezTo>
                  <a:cubicBezTo>
                    <a:pt x="3458" y="917"/>
                    <a:pt x="3440" y="911"/>
                    <a:pt x="3428" y="899"/>
                  </a:cubicBezTo>
                  <a:cubicBezTo>
                    <a:pt x="3398" y="869"/>
                    <a:pt x="3398" y="785"/>
                    <a:pt x="3380" y="749"/>
                  </a:cubicBezTo>
                  <a:cubicBezTo>
                    <a:pt x="3332" y="743"/>
                    <a:pt x="3314" y="767"/>
                    <a:pt x="3278" y="719"/>
                  </a:cubicBezTo>
                  <a:cubicBezTo>
                    <a:pt x="3266" y="695"/>
                    <a:pt x="3242" y="677"/>
                    <a:pt x="3218" y="665"/>
                  </a:cubicBezTo>
                  <a:cubicBezTo>
                    <a:pt x="3164" y="629"/>
                    <a:pt x="3200" y="599"/>
                    <a:pt x="3182" y="546"/>
                  </a:cubicBezTo>
                  <a:cubicBezTo>
                    <a:pt x="3170" y="515"/>
                    <a:pt x="3110" y="456"/>
                    <a:pt x="3128" y="426"/>
                  </a:cubicBezTo>
                  <a:cubicBezTo>
                    <a:pt x="3350" y="402"/>
                    <a:pt x="3350" y="402"/>
                    <a:pt x="3350" y="402"/>
                  </a:cubicBezTo>
                  <a:cubicBezTo>
                    <a:pt x="3428" y="396"/>
                    <a:pt x="3464" y="384"/>
                    <a:pt x="3530" y="348"/>
                  </a:cubicBezTo>
                  <a:cubicBezTo>
                    <a:pt x="3584" y="330"/>
                    <a:pt x="3548" y="312"/>
                    <a:pt x="3596" y="348"/>
                  </a:cubicBezTo>
                  <a:cubicBezTo>
                    <a:pt x="3650" y="390"/>
                    <a:pt x="3722" y="426"/>
                    <a:pt x="3757" y="486"/>
                  </a:cubicBezTo>
                  <a:cubicBezTo>
                    <a:pt x="3776" y="522"/>
                    <a:pt x="3805" y="563"/>
                    <a:pt x="3847" y="570"/>
                  </a:cubicBezTo>
                  <a:cubicBezTo>
                    <a:pt x="3907" y="575"/>
                    <a:pt x="3877" y="528"/>
                    <a:pt x="3907" y="498"/>
                  </a:cubicBezTo>
                  <a:cubicBezTo>
                    <a:pt x="3937" y="474"/>
                    <a:pt x="3967" y="617"/>
                    <a:pt x="4009" y="552"/>
                  </a:cubicBezTo>
                  <a:cubicBezTo>
                    <a:pt x="4027" y="528"/>
                    <a:pt x="4033" y="504"/>
                    <a:pt x="4075" y="510"/>
                  </a:cubicBezTo>
                  <a:cubicBezTo>
                    <a:pt x="4093" y="510"/>
                    <a:pt x="4087" y="533"/>
                    <a:pt x="4117" y="528"/>
                  </a:cubicBezTo>
                  <a:cubicBezTo>
                    <a:pt x="4177" y="515"/>
                    <a:pt x="4177" y="515"/>
                    <a:pt x="4177" y="515"/>
                  </a:cubicBezTo>
                  <a:lnTo>
                    <a:pt x="4177" y="515"/>
                  </a:lnTo>
                  <a:cubicBezTo>
                    <a:pt x="4207" y="539"/>
                    <a:pt x="4189" y="581"/>
                    <a:pt x="4189" y="617"/>
                  </a:cubicBezTo>
                  <a:cubicBezTo>
                    <a:pt x="4189" y="635"/>
                    <a:pt x="4201" y="647"/>
                    <a:pt x="4213" y="659"/>
                  </a:cubicBezTo>
                  <a:cubicBezTo>
                    <a:pt x="4225" y="677"/>
                    <a:pt x="4231" y="701"/>
                    <a:pt x="4237" y="719"/>
                  </a:cubicBezTo>
                  <a:lnTo>
                    <a:pt x="4237" y="719"/>
                  </a:lnTo>
                  <a:cubicBezTo>
                    <a:pt x="4231" y="743"/>
                    <a:pt x="4225" y="749"/>
                    <a:pt x="4237" y="773"/>
                  </a:cubicBezTo>
                  <a:cubicBezTo>
                    <a:pt x="4249" y="803"/>
                    <a:pt x="4267" y="833"/>
                    <a:pt x="4285" y="863"/>
                  </a:cubicBezTo>
                  <a:cubicBezTo>
                    <a:pt x="4303" y="911"/>
                    <a:pt x="4303" y="965"/>
                    <a:pt x="4351" y="995"/>
                  </a:cubicBezTo>
                  <a:cubicBezTo>
                    <a:pt x="4411" y="1037"/>
                    <a:pt x="4417" y="1067"/>
                    <a:pt x="4393" y="1139"/>
                  </a:cubicBezTo>
                  <a:cubicBezTo>
                    <a:pt x="4399" y="1169"/>
                    <a:pt x="4393" y="1199"/>
                    <a:pt x="4405" y="1229"/>
                  </a:cubicBezTo>
                  <a:cubicBezTo>
                    <a:pt x="4423" y="1271"/>
                    <a:pt x="4477" y="1319"/>
                    <a:pt x="4441" y="1372"/>
                  </a:cubicBezTo>
                  <a:cubicBezTo>
                    <a:pt x="4423" y="1402"/>
                    <a:pt x="4363" y="1402"/>
                    <a:pt x="4351" y="1426"/>
                  </a:cubicBezTo>
                  <a:cubicBezTo>
                    <a:pt x="4333" y="1456"/>
                    <a:pt x="4369" y="1468"/>
                    <a:pt x="4375" y="1492"/>
                  </a:cubicBezTo>
                  <a:cubicBezTo>
                    <a:pt x="4387" y="1510"/>
                    <a:pt x="4375" y="1528"/>
                    <a:pt x="4375" y="1546"/>
                  </a:cubicBezTo>
                  <a:cubicBezTo>
                    <a:pt x="4375" y="1576"/>
                    <a:pt x="4405" y="1588"/>
                    <a:pt x="4405" y="1624"/>
                  </a:cubicBezTo>
                  <a:cubicBezTo>
                    <a:pt x="4405" y="1666"/>
                    <a:pt x="4405" y="1702"/>
                    <a:pt x="4399" y="1744"/>
                  </a:cubicBezTo>
                  <a:cubicBezTo>
                    <a:pt x="4381" y="1780"/>
                    <a:pt x="4357" y="1798"/>
                    <a:pt x="4363" y="1846"/>
                  </a:cubicBezTo>
                  <a:cubicBezTo>
                    <a:pt x="4369" y="1924"/>
                    <a:pt x="4447" y="1948"/>
                    <a:pt x="4471" y="2014"/>
                  </a:cubicBezTo>
                  <a:cubicBezTo>
                    <a:pt x="4477" y="2032"/>
                    <a:pt x="4495" y="2056"/>
                    <a:pt x="4495" y="2073"/>
                  </a:cubicBezTo>
                  <a:cubicBezTo>
                    <a:pt x="4501" y="2115"/>
                    <a:pt x="4495" y="2181"/>
                    <a:pt x="4554" y="2145"/>
                  </a:cubicBezTo>
                  <a:cubicBezTo>
                    <a:pt x="4609" y="2115"/>
                    <a:pt x="4591" y="2157"/>
                    <a:pt x="4627" y="2163"/>
                  </a:cubicBezTo>
                  <a:cubicBezTo>
                    <a:pt x="4656" y="2175"/>
                    <a:pt x="4734" y="2133"/>
                    <a:pt x="4728" y="2193"/>
                  </a:cubicBezTo>
                  <a:cubicBezTo>
                    <a:pt x="4728" y="2211"/>
                    <a:pt x="4698" y="2229"/>
                    <a:pt x="4710" y="2247"/>
                  </a:cubicBezTo>
                  <a:cubicBezTo>
                    <a:pt x="4716" y="2271"/>
                    <a:pt x="4728" y="2289"/>
                    <a:pt x="4722" y="2313"/>
                  </a:cubicBezTo>
                  <a:cubicBezTo>
                    <a:pt x="4692" y="2337"/>
                    <a:pt x="4710" y="2385"/>
                    <a:pt x="4692" y="2397"/>
                  </a:cubicBezTo>
                  <a:cubicBezTo>
                    <a:pt x="4668" y="2409"/>
                    <a:pt x="4656" y="2409"/>
                    <a:pt x="4644" y="2439"/>
                  </a:cubicBezTo>
                  <a:cubicBezTo>
                    <a:pt x="4638" y="2463"/>
                    <a:pt x="4662" y="2487"/>
                    <a:pt x="4633" y="2505"/>
                  </a:cubicBezTo>
                  <a:cubicBezTo>
                    <a:pt x="4609" y="2523"/>
                    <a:pt x="4609" y="2511"/>
                    <a:pt x="4596" y="2547"/>
                  </a:cubicBezTo>
                  <a:cubicBezTo>
                    <a:pt x="4585" y="2601"/>
                    <a:pt x="4579" y="2625"/>
                    <a:pt x="4513" y="2607"/>
                  </a:cubicBezTo>
                  <a:cubicBezTo>
                    <a:pt x="4483" y="2601"/>
                    <a:pt x="4381" y="2655"/>
                    <a:pt x="4363" y="2685"/>
                  </a:cubicBezTo>
                  <a:cubicBezTo>
                    <a:pt x="4327" y="2733"/>
                    <a:pt x="4453" y="2757"/>
                    <a:pt x="4411" y="2840"/>
                  </a:cubicBezTo>
                  <a:cubicBezTo>
                    <a:pt x="4399" y="2864"/>
                    <a:pt x="4387" y="2900"/>
                    <a:pt x="4351" y="2906"/>
                  </a:cubicBezTo>
                  <a:cubicBezTo>
                    <a:pt x="4279" y="2924"/>
                    <a:pt x="4315" y="2942"/>
                    <a:pt x="4321" y="2996"/>
                  </a:cubicBezTo>
                  <a:cubicBezTo>
                    <a:pt x="4321" y="3026"/>
                    <a:pt x="4357" y="3050"/>
                    <a:pt x="4357" y="3086"/>
                  </a:cubicBezTo>
                  <a:cubicBezTo>
                    <a:pt x="4351" y="3158"/>
                    <a:pt x="4363" y="3200"/>
                    <a:pt x="4423" y="3236"/>
                  </a:cubicBezTo>
                  <a:cubicBezTo>
                    <a:pt x="4620" y="3367"/>
                    <a:pt x="4620" y="3367"/>
                    <a:pt x="4620" y="3367"/>
                  </a:cubicBezTo>
                  <a:cubicBezTo>
                    <a:pt x="4644" y="3379"/>
                    <a:pt x="4686" y="3397"/>
                    <a:pt x="4704" y="3421"/>
                  </a:cubicBezTo>
                  <a:cubicBezTo>
                    <a:pt x="4734" y="3475"/>
                    <a:pt x="4722" y="3499"/>
                    <a:pt x="4776" y="3535"/>
                  </a:cubicBezTo>
                  <a:cubicBezTo>
                    <a:pt x="4806" y="3559"/>
                    <a:pt x="4806" y="3601"/>
                    <a:pt x="4842" y="3613"/>
                  </a:cubicBezTo>
                  <a:cubicBezTo>
                    <a:pt x="4872" y="3625"/>
                    <a:pt x="4896" y="3601"/>
                    <a:pt x="4914" y="3577"/>
                  </a:cubicBezTo>
                  <a:cubicBezTo>
                    <a:pt x="4944" y="3547"/>
                    <a:pt x="5004" y="3529"/>
                    <a:pt x="5046" y="3529"/>
                  </a:cubicBezTo>
                  <a:cubicBezTo>
                    <a:pt x="5088" y="3535"/>
                    <a:pt x="5112" y="3553"/>
                    <a:pt x="5154" y="3535"/>
                  </a:cubicBezTo>
                  <a:lnTo>
                    <a:pt x="5154" y="3535"/>
                  </a:lnTo>
                  <a:cubicBezTo>
                    <a:pt x="5190" y="3553"/>
                    <a:pt x="5316" y="3535"/>
                    <a:pt x="5316" y="3547"/>
                  </a:cubicBezTo>
                  <a:cubicBezTo>
                    <a:pt x="5334" y="3601"/>
                    <a:pt x="5358" y="3619"/>
                    <a:pt x="5411" y="3625"/>
                  </a:cubicBezTo>
                  <a:cubicBezTo>
                    <a:pt x="5448" y="3630"/>
                    <a:pt x="5483" y="3643"/>
                    <a:pt x="5501" y="3678"/>
                  </a:cubicBezTo>
                  <a:cubicBezTo>
                    <a:pt x="5537" y="3750"/>
                    <a:pt x="5555" y="3738"/>
                    <a:pt x="5621" y="3708"/>
                  </a:cubicBezTo>
                  <a:cubicBezTo>
                    <a:pt x="5699" y="3678"/>
                    <a:pt x="5729" y="3648"/>
                    <a:pt x="5819" y="3648"/>
                  </a:cubicBezTo>
                  <a:cubicBezTo>
                    <a:pt x="5855" y="3666"/>
                    <a:pt x="5885" y="3696"/>
                    <a:pt x="5920" y="3708"/>
                  </a:cubicBezTo>
                  <a:cubicBezTo>
                    <a:pt x="5956" y="3720"/>
                    <a:pt x="5944" y="3678"/>
                    <a:pt x="5962" y="3661"/>
                  </a:cubicBezTo>
                  <a:cubicBezTo>
                    <a:pt x="5974" y="3643"/>
                    <a:pt x="6070" y="3690"/>
                    <a:pt x="6082" y="3708"/>
                  </a:cubicBezTo>
                  <a:cubicBezTo>
                    <a:pt x="6148" y="3810"/>
                    <a:pt x="6214" y="3708"/>
                    <a:pt x="6273" y="3654"/>
                  </a:cubicBezTo>
                  <a:cubicBezTo>
                    <a:pt x="6333" y="3601"/>
                    <a:pt x="6411" y="3583"/>
                    <a:pt x="6483" y="3577"/>
                  </a:cubicBezTo>
                  <a:cubicBezTo>
                    <a:pt x="6549" y="3553"/>
                    <a:pt x="6549" y="3553"/>
                    <a:pt x="6549" y="3553"/>
                  </a:cubicBezTo>
                  <a:lnTo>
                    <a:pt x="6549" y="3553"/>
                  </a:lnTo>
                  <a:cubicBezTo>
                    <a:pt x="6561" y="3559"/>
                    <a:pt x="6579" y="3565"/>
                    <a:pt x="6591" y="3571"/>
                  </a:cubicBezTo>
                  <a:cubicBezTo>
                    <a:pt x="6615" y="3583"/>
                    <a:pt x="6627" y="3595"/>
                    <a:pt x="6633" y="3619"/>
                  </a:cubicBezTo>
                  <a:cubicBezTo>
                    <a:pt x="6639" y="3637"/>
                    <a:pt x="6633" y="3690"/>
                    <a:pt x="6663" y="3690"/>
                  </a:cubicBezTo>
                  <a:cubicBezTo>
                    <a:pt x="6681" y="3690"/>
                    <a:pt x="6687" y="3678"/>
                    <a:pt x="6699" y="3666"/>
                  </a:cubicBezTo>
                  <a:cubicBezTo>
                    <a:pt x="6711" y="3648"/>
                    <a:pt x="6717" y="3637"/>
                    <a:pt x="6741" y="3625"/>
                  </a:cubicBezTo>
                  <a:cubicBezTo>
                    <a:pt x="6783" y="3619"/>
                    <a:pt x="6783" y="3619"/>
                    <a:pt x="6783" y="3619"/>
                  </a:cubicBezTo>
                  <a:lnTo>
                    <a:pt x="6783" y="3619"/>
                  </a:lnTo>
                  <a:cubicBezTo>
                    <a:pt x="6873" y="3678"/>
                    <a:pt x="6873" y="3678"/>
                    <a:pt x="6873" y="3678"/>
                  </a:cubicBezTo>
                  <a:lnTo>
                    <a:pt x="6873" y="3678"/>
                  </a:lnTo>
                  <a:cubicBezTo>
                    <a:pt x="6867" y="3690"/>
                    <a:pt x="6867" y="3702"/>
                    <a:pt x="6861" y="3708"/>
                  </a:cubicBezTo>
                  <a:cubicBezTo>
                    <a:pt x="6855" y="3720"/>
                    <a:pt x="6849" y="3726"/>
                    <a:pt x="6849" y="3738"/>
                  </a:cubicBezTo>
                  <a:cubicBezTo>
                    <a:pt x="6843" y="3756"/>
                    <a:pt x="6855" y="3762"/>
                    <a:pt x="6843" y="3780"/>
                  </a:cubicBezTo>
                  <a:cubicBezTo>
                    <a:pt x="6831" y="3798"/>
                    <a:pt x="6837" y="3870"/>
                    <a:pt x="6849" y="3882"/>
                  </a:cubicBezTo>
                  <a:cubicBezTo>
                    <a:pt x="6867" y="3906"/>
                    <a:pt x="6867" y="3924"/>
                    <a:pt x="6867" y="3954"/>
                  </a:cubicBezTo>
                  <a:cubicBezTo>
                    <a:pt x="6861" y="3972"/>
                    <a:pt x="6843" y="3990"/>
                    <a:pt x="6861" y="4002"/>
                  </a:cubicBezTo>
                  <a:cubicBezTo>
                    <a:pt x="6873" y="4008"/>
                    <a:pt x="6879" y="4014"/>
                    <a:pt x="6885" y="4020"/>
                  </a:cubicBezTo>
                  <a:cubicBezTo>
                    <a:pt x="6903" y="4032"/>
                    <a:pt x="6903" y="4044"/>
                    <a:pt x="6897" y="4062"/>
                  </a:cubicBezTo>
                  <a:cubicBezTo>
                    <a:pt x="6885" y="4092"/>
                    <a:pt x="6909" y="4152"/>
                    <a:pt x="6885" y="4164"/>
                  </a:cubicBezTo>
                  <a:cubicBezTo>
                    <a:pt x="6855" y="4182"/>
                    <a:pt x="6831" y="4188"/>
                    <a:pt x="6801" y="4182"/>
                  </a:cubicBezTo>
                  <a:cubicBezTo>
                    <a:pt x="6765" y="4170"/>
                    <a:pt x="6741" y="4158"/>
                    <a:pt x="6705" y="4152"/>
                  </a:cubicBezTo>
                  <a:cubicBezTo>
                    <a:pt x="6687" y="4146"/>
                    <a:pt x="6681" y="4134"/>
                    <a:pt x="6657" y="4134"/>
                  </a:cubicBezTo>
                  <a:cubicBezTo>
                    <a:pt x="6657" y="4164"/>
                    <a:pt x="6657" y="4200"/>
                    <a:pt x="6651" y="4230"/>
                  </a:cubicBezTo>
                  <a:cubicBezTo>
                    <a:pt x="6645" y="4266"/>
                    <a:pt x="6675" y="4290"/>
                    <a:pt x="6693" y="4320"/>
                  </a:cubicBezTo>
                  <a:cubicBezTo>
                    <a:pt x="6699" y="4373"/>
                    <a:pt x="6699" y="4373"/>
                    <a:pt x="6699" y="4373"/>
                  </a:cubicBezTo>
                  <a:lnTo>
                    <a:pt x="6699" y="4373"/>
                  </a:lnTo>
                  <a:cubicBezTo>
                    <a:pt x="6615" y="4452"/>
                    <a:pt x="6615" y="4452"/>
                    <a:pt x="6615" y="4452"/>
                  </a:cubicBezTo>
                  <a:cubicBezTo>
                    <a:pt x="6585" y="4511"/>
                    <a:pt x="6495" y="4523"/>
                    <a:pt x="6525" y="4601"/>
                  </a:cubicBezTo>
                  <a:cubicBezTo>
                    <a:pt x="6555" y="4655"/>
                    <a:pt x="6471" y="4715"/>
                    <a:pt x="6477" y="4775"/>
                  </a:cubicBezTo>
                  <a:cubicBezTo>
                    <a:pt x="6483" y="4811"/>
                    <a:pt x="6489" y="4853"/>
                    <a:pt x="6471" y="4877"/>
                  </a:cubicBezTo>
                  <a:cubicBezTo>
                    <a:pt x="6441" y="4913"/>
                    <a:pt x="6423" y="4973"/>
                    <a:pt x="6369" y="4973"/>
                  </a:cubicBezTo>
                  <a:cubicBezTo>
                    <a:pt x="6321" y="4973"/>
                    <a:pt x="6309" y="4961"/>
                    <a:pt x="6291" y="5009"/>
                  </a:cubicBezTo>
                  <a:cubicBezTo>
                    <a:pt x="6208" y="5075"/>
                    <a:pt x="6160" y="5135"/>
                    <a:pt x="6046" y="5171"/>
                  </a:cubicBezTo>
                  <a:cubicBezTo>
                    <a:pt x="5950" y="5195"/>
                    <a:pt x="5849" y="5177"/>
                    <a:pt x="5759" y="5212"/>
                  </a:cubicBezTo>
                  <a:cubicBezTo>
                    <a:pt x="5693" y="5236"/>
                    <a:pt x="5693" y="5206"/>
                    <a:pt x="5681" y="5153"/>
                  </a:cubicBezTo>
                  <a:cubicBezTo>
                    <a:pt x="5633" y="5153"/>
                    <a:pt x="5579" y="5177"/>
                    <a:pt x="5537" y="5141"/>
                  </a:cubicBezTo>
                  <a:cubicBezTo>
                    <a:pt x="5490" y="5105"/>
                    <a:pt x="5442" y="5093"/>
                    <a:pt x="5400" y="5045"/>
                  </a:cubicBezTo>
                  <a:cubicBezTo>
                    <a:pt x="5352" y="5039"/>
                    <a:pt x="5268" y="4997"/>
                    <a:pt x="5226" y="5015"/>
                  </a:cubicBezTo>
                  <a:cubicBezTo>
                    <a:pt x="5178" y="5027"/>
                    <a:pt x="5118" y="4985"/>
                    <a:pt x="5076" y="4973"/>
                  </a:cubicBezTo>
                  <a:cubicBezTo>
                    <a:pt x="4938" y="4925"/>
                    <a:pt x="4902" y="5045"/>
                    <a:pt x="4800" y="5099"/>
                  </a:cubicBezTo>
                  <a:cubicBezTo>
                    <a:pt x="4716" y="5141"/>
                    <a:pt x="4854" y="5212"/>
                    <a:pt x="4782" y="5236"/>
                  </a:cubicBezTo>
                  <a:cubicBezTo>
                    <a:pt x="4758" y="5248"/>
                    <a:pt x="4710" y="5302"/>
                    <a:pt x="4692" y="5296"/>
                  </a:cubicBezTo>
                  <a:cubicBezTo>
                    <a:pt x="4675" y="5296"/>
                    <a:pt x="4651" y="5278"/>
                    <a:pt x="4638" y="5296"/>
                  </a:cubicBezTo>
                  <a:cubicBezTo>
                    <a:pt x="4596" y="5368"/>
                    <a:pt x="4596" y="5368"/>
                    <a:pt x="4596" y="5368"/>
                  </a:cubicBezTo>
                  <a:cubicBezTo>
                    <a:pt x="4561" y="5446"/>
                    <a:pt x="4483" y="5440"/>
                    <a:pt x="4411" y="5470"/>
                  </a:cubicBezTo>
                  <a:cubicBezTo>
                    <a:pt x="4351" y="5500"/>
                    <a:pt x="4267" y="5470"/>
                    <a:pt x="4225" y="5512"/>
                  </a:cubicBezTo>
                  <a:cubicBezTo>
                    <a:pt x="4183" y="5548"/>
                    <a:pt x="4153" y="5578"/>
                    <a:pt x="4099" y="5590"/>
                  </a:cubicBezTo>
                  <a:cubicBezTo>
                    <a:pt x="4033" y="5608"/>
                    <a:pt x="3991" y="5668"/>
                    <a:pt x="3949" y="5716"/>
                  </a:cubicBezTo>
                  <a:cubicBezTo>
                    <a:pt x="3889" y="5776"/>
                    <a:pt x="3818" y="5806"/>
                    <a:pt x="3740" y="5842"/>
                  </a:cubicBezTo>
                  <a:cubicBezTo>
                    <a:pt x="3692" y="5860"/>
                    <a:pt x="3715" y="5920"/>
                    <a:pt x="3644" y="5878"/>
                  </a:cubicBezTo>
                  <a:cubicBezTo>
                    <a:pt x="3554" y="5794"/>
                    <a:pt x="3464" y="5776"/>
                    <a:pt x="3356" y="5716"/>
                  </a:cubicBezTo>
                  <a:cubicBezTo>
                    <a:pt x="3314" y="5692"/>
                    <a:pt x="3320" y="5698"/>
                    <a:pt x="3284" y="5728"/>
                  </a:cubicBezTo>
                  <a:cubicBezTo>
                    <a:pt x="3248" y="5764"/>
                    <a:pt x="3224" y="5752"/>
                    <a:pt x="3230" y="5806"/>
                  </a:cubicBezTo>
                  <a:cubicBezTo>
                    <a:pt x="3236" y="5830"/>
                    <a:pt x="3200" y="5926"/>
                    <a:pt x="3170" y="5908"/>
                  </a:cubicBezTo>
                  <a:cubicBezTo>
                    <a:pt x="3140" y="5896"/>
                    <a:pt x="3134" y="5866"/>
                    <a:pt x="3098" y="5878"/>
                  </a:cubicBezTo>
                  <a:cubicBezTo>
                    <a:pt x="3045" y="5896"/>
                    <a:pt x="3014" y="5902"/>
                    <a:pt x="2955" y="5896"/>
                  </a:cubicBezTo>
                  <a:cubicBezTo>
                    <a:pt x="2937" y="5896"/>
                    <a:pt x="2877" y="5962"/>
                    <a:pt x="2889" y="5973"/>
                  </a:cubicBezTo>
                  <a:cubicBezTo>
                    <a:pt x="2919" y="6003"/>
                    <a:pt x="2961" y="6010"/>
                    <a:pt x="2984" y="6033"/>
                  </a:cubicBezTo>
                  <a:cubicBezTo>
                    <a:pt x="3021" y="6075"/>
                    <a:pt x="2955" y="6057"/>
                    <a:pt x="2942" y="6099"/>
                  </a:cubicBezTo>
                  <a:cubicBezTo>
                    <a:pt x="2919" y="6189"/>
                    <a:pt x="2847" y="6111"/>
                    <a:pt x="2805" y="6129"/>
                  </a:cubicBezTo>
                  <a:cubicBezTo>
                    <a:pt x="2763" y="6141"/>
                    <a:pt x="2817" y="6177"/>
                    <a:pt x="2745" y="6165"/>
                  </a:cubicBezTo>
                  <a:cubicBezTo>
                    <a:pt x="2679" y="6165"/>
                    <a:pt x="2715" y="6111"/>
                    <a:pt x="2685" y="6087"/>
                  </a:cubicBezTo>
                  <a:cubicBezTo>
                    <a:pt x="2643" y="6057"/>
                    <a:pt x="2631" y="6159"/>
                    <a:pt x="2583" y="6129"/>
                  </a:cubicBezTo>
                  <a:cubicBezTo>
                    <a:pt x="2559" y="6117"/>
                    <a:pt x="2577" y="6087"/>
                    <a:pt x="2541" y="6081"/>
                  </a:cubicBezTo>
                  <a:cubicBezTo>
                    <a:pt x="2487" y="6069"/>
                    <a:pt x="2463" y="6093"/>
                    <a:pt x="2409" y="6105"/>
                  </a:cubicBezTo>
                  <a:cubicBezTo>
                    <a:pt x="2331" y="6135"/>
                    <a:pt x="2295" y="6159"/>
                    <a:pt x="2235" y="6219"/>
                  </a:cubicBezTo>
                  <a:cubicBezTo>
                    <a:pt x="2175" y="6273"/>
                    <a:pt x="2068" y="6303"/>
                    <a:pt x="1990" y="6321"/>
                  </a:cubicBezTo>
                  <a:cubicBezTo>
                    <a:pt x="1888" y="6345"/>
                    <a:pt x="1978" y="6153"/>
                    <a:pt x="1960" y="6123"/>
                  </a:cubicBezTo>
                  <a:cubicBezTo>
                    <a:pt x="1942" y="6123"/>
                    <a:pt x="1912" y="6165"/>
                    <a:pt x="1906" y="6177"/>
                  </a:cubicBezTo>
                  <a:cubicBezTo>
                    <a:pt x="1900" y="6201"/>
                    <a:pt x="1870" y="6189"/>
                    <a:pt x="1846" y="6195"/>
                  </a:cubicBezTo>
                  <a:cubicBezTo>
                    <a:pt x="1780" y="6231"/>
                    <a:pt x="1726" y="6219"/>
                    <a:pt x="1726" y="6309"/>
                  </a:cubicBezTo>
                  <a:cubicBezTo>
                    <a:pt x="1726" y="6375"/>
                    <a:pt x="1726" y="6399"/>
                    <a:pt x="1666" y="6429"/>
                  </a:cubicBezTo>
                  <a:cubicBezTo>
                    <a:pt x="1618" y="6453"/>
                    <a:pt x="1600" y="6435"/>
                    <a:pt x="1552" y="6429"/>
                  </a:cubicBezTo>
                  <a:lnTo>
                    <a:pt x="1552" y="6429"/>
                  </a:lnTo>
                  <a:cubicBezTo>
                    <a:pt x="1570" y="6339"/>
                    <a:pt x="1570" y="6339"/>
                    <a:pt x="1570" y="6339"/>
                  </a:cubicBezTo>
                  <a:cubicBezTo>
                    <a:pt x="1564" y="6303"/>
                    <a:pt x="1576" y="6267"/>
                    <a:pt x="1582" y="6231"/>
                  </a:cubicBezTo>
                  <a:cubicBezTo>
                    <a:pt x="1594" y="6171"/>
                    <a:pt x="1540" y="6225"/>
                    <a:pt x="1522" y="6207"/>
                  </a:cubicBezTo>
                  <a:cubicBezTo>
                    <a:pt x="1498" y="6189"/>
                    <a:pt x="1498" y="6165"/>
                    <a:pt x="1492" y="6141"/>
                  </a:cubicBezTo>
                  <a:cubicBezTo>
                    <a:pt x="1480" y="6093"/>
                    <a:pt x="1450" y="6117"/>
                    <a:pt x="1444" y="6105"/>
                  </a:cubicBezTo>
                  <a:cubicBezTo>
                    <a:pt x="1432" y="6081"/>
                    <a:pt x="1474" y="6010"/>
                    <a:pt x="1480" y="5986"/>
                  </a:cubicBezTo>
                  <a:cubicBezTo>
                    <a:pt x="1504" y="5950"/>
                    <a:pt x="1510" y="5872"/>
                    <a:pt x="1486" y="5836"/>
                  </a:cubicBezTo>
                  <a:cubicBezTo>
                    <a:pt x="1456" y="5800"/>
                    <a:pt x="1444" y="5794"/>
                    <a:pt x="1438" y="5746"/>
                  </a:cubicBezTo>
                  <a:cubicBezTo>
                    <a:pt x="1468" y="5704"/>
                    <a:pt x="1528" y="5758"/>
                    <a:pt x="1564" y="5716"/>
                  </a:cubicBezTo>
                  <a:cubicBezTo>
                    <a:pt x="1582" y="5698"/>
                    <a:pt x="1600" y="5632"/>
                    <a:pt x="1588" y="5614"/>
                  </a:cubicBezTo>
                  <a:cubicBezTo>
                    <a:pt x="1582" y="5590"/>
                    <a:pt x="1594" y="5560"/>
                    <a:pt x="1588" y="5536"/>
                  </a:cubicBezTo>
                  <a:cubicBezTo>
                    <a:pt x="1582" y="5494"/>
                    <a:pt x="1558" y="5482"/>
                    <a:pt x="1582" y="5428"/>
                  </a:cubicBezTo>
                  <a:cubicBezTo>
                    <a:pt x="1606" y="5374"/>
                    <a:pt x="1648" y="5368"/>
                    <a:pt x="1672" y="5314"/>
                  </a:cubicBezTo>
                  <a:cubicBezTo>
                    <a:pt x="1696" y="5254"/>
                    <a:pt x="1666" y="5159"/>
                    <a:pt x="1648" y="5099"/>
                  </a:cubicBezTo>
                  <a:cubicBezTo>
                    <a:pt x="1618" y="5015"/>
                    <a:pt x="1618" y="5015"/>
                    <a:pt x="1618" y="5015"/>
                  </a:cubicBezTo>
                  <a:lnTo>
                    <a:pt x="1618" y="5015"/>
                  </a:lnTo>
                  <a:cubicBezTo>
                    <a:pt x="1690" y="4985"/>
                    <a:pt x="1690" y="4985"/>
                    <a:pt x="1690" y="4985"/>
                  </a:cubicBezTo>
                  <a:cubicBezTo>
                    <a:pt x="1726" y="4955"/>
                    <a:pt x="1756" y="4925"/>
                    <a:pt x="1780" y="4895"/>
                  </a:cubicBezTo>
                  <a:cubicBezTo>
                    <a:pt x="1792" y="4883"/>
                    <a:pt x="1828" y="4811"/>
                    <a:pt x="1846" y="4823"/>
                  </a:cubicBezTo>
                  <a:cubicBezTo>
                    <a:pt x="1864" y="4835"/>
                    <a:pt x="1882" y="4865"/>
                    <a:pt x="1912" y="4859"/>
                  </a:cubicBezTo>
                  <a:cubicBezTo>
                    <a:pt x="1924" y="4853"/>
                    <a:pt x="1936" y="4793"/>
                    <a:pt x="1966" y="4781"/>
                  </a:cubicBezTo>
                  <a:cubicBezTo>
                    <a:pt x="1984" y="4769"/>
                    <a:pt x="1978" y="4751"/>
                    <a:pt x="1972" y="4733"/>
                  </a:cubicBezTo>
                  <a:cubicBezTo>
                    <a:pt x="1972" y="4691"/>
                    <a:pt x="1972" y="4667"/>
                    <a:pt x="1984" y="4625"/>
                  </a:cubicBezTo>
                  <a:cubicBezTo>
                    <a:pt x="1984" y="4589"/>
                    <a:pt x="1942" y="4589"/>
                    <a:pt x="1942" y="4553"/>
                  </a:cubicBezTo>
                  <a:cubicBezTo>
                    <a:pt x="1942" y="4541"/>
                    <a:pt x="1948" y="4517"/>
                    <a:pt x="1948" y="4499"/>
                  </a:cubicBezTo>
                  <a:cubicBezTo>
                    <a:pt x="1954" y="4481"/>
                    <a:pt x="2002" y="4487"/>
                    <a:pt x="2014" y="4487"/>
                  </a:cubicBezTo>
                  <a:cubicBezTo>
                    <a:pt x="2074" y="4463"/>
                    <a:pt x="1990" y="4397"/>
                    <a:pt x="1996" y="4386"/>
                  </a:cubicBezTo>
                  <a:cubicBezTo>
                    <a:pt x="1996" y="4362"/>
                    <a:pt x="2092" y="4397"/>
                    <a:pt x="2110" y="4397"/>
                  </a:cubicBezTo>
                  <a:cubicBezTo>
                    <a:pt x="2128" y="4397"/>
                    <a:pt x="2128" y="4445"/>
                    <a:pt x="2146" y="4463"/>
                  </a:cubicBezTo>
                  <a:cubicBezTo>
                    <a:pt x="2175" y="4481"/>
                    <a:pt x="2175" y="4410"/>
                    <a:pt x="2182" y="4404"/>
                  </a:cubicBezTo>
                  <a:cubicBezTo>
                    <a:pt x="2193" y="4386"/>
                    <a:pt x="2211" y="4380"/>
                    <a:pt x="2223" y="4362"/>
                  </a:cubicBezTo>
                  <a:cubicBezTo>
                    <a:pt x="2235" y="4356"/>
                    <a:pt x="2206" y="4332"/>
                    <a:pt x="2199" y="4320"/>
                  </a:cubicBezTo>
                  <a:cubicBezTo>
                    <a:pt x="2199" y="4278"/>
                    <a:pt x="2217" y="4212"/>
                    <a:pt x="2235" y="4176"/>
                  </a:cubicBezTo>
                  <a:cubicBezTo>
                    <a:pt x="2265" y="4116"/>
                    <a:pt x="2199" y="4152"/>
                    <a:pt x="2182" y="4116"/>
                  </a:cubicBezTo>
                  <a:cubicBezTo>
                    <a:pt x="2169" y="4092"/>
                    <a:pt x="2151" y="4104"/>
                    <a:pt x="2122" y="4098"/>
                  </a:cubicBezTo>
                  <a:cubicBezTo>
                    <a:pt x="2098" y="4092"/>
                    <a:pt x="2128" y="4032"/>
                    <a:pt x="2122" y="4014"/>
                  </a:cubicBezTo>
                  <a:cubicBezTo>
                    <a:pt x="2110" y="3990"/>
                    <a:pt x="2008" y="3984"/>
                    <a:pt x="1984" y="3984"/>
                  </a:cubicBezTo>
                  <a:cubicBezTo>
                    <a:pt x="1936" y="3984"/>
                    <a:pt x="1948" y="4002"/>
                    <a:pt x="1924" y="3960"/>
                  </a:cubicBezTo>
                  <a:cubicBezTo>
                    <a:pt x="1906" y="3942"/>
                    <a:pt x="1900" y="3906"/>
                    <a:pt x="1888" y="3882"/>
                  </a:cubicBezTo>
                  <a:cubicBezTo>
                    <a:pt x="1864" y="3840"/>
                    <a:pt x="1900" y="3828"/>
                    <a:pt x="1912" y="3798"/>
                  </a:cubicBezTo>
                  <a:cubicBezTo>
                    <a:pt x="1918" y="3726"/>
                    <a:pt x="1918" y="3708"/>
                    <a:pt x="1876" y="3654"/>
                  </a:cubicBezTo>
                  <a:cubicBezTo>
                    <a:pt x="1846" y="3613"/>
                    <a:pt x="1912" y="3583"/>
                    <a:pt x="1918" y="3547"/>
                  </a:cubicBezTo>
                  <a:cubicBezTo>
                    <a:pt x="1936" y="3451"/>
                    <a:pt x="1936" y="3451"/>
                    <a:pt x="1936" y="3451"/>
                  </a:cubicBezTo>
                  <a:cubicBezTo>
                    <a:pt x="1942" y="3403"/>
                    <a:pt x="1978" y="3379"/>
                    <a:pt x="1990" y="3337"/>
                  </a:cubicBezTo>
                  <a:cubicBezTo>
                    <a:pt x="1996" y="3320"/>
                    <a:pt x="1984" y="3308"/>
                    <a:pt x="2008" y="3290"/>
                  </a:cubicBezTo>
                  <a:cubicBezTo>
                    <a:pt x="2038" y="3266"/>
                    <a:pt x="2038" y="3260"/>
                    <a:pt x="2014" y="3224"/>
                  </a:cubicBezTo>
                  <a:cubicBezTo>
                    <a:pt x="1996" y="3182"/>
                    <a:pt x="1894" y="3170"/>
                    <a:pt x="1924" y="3134"/>
                  </a:cubicBezTo>
                  <a:cubicBezTo>
                    <a:pt x="1942" y="3110"/>
                    <a:pt x="1984" y="3080"/>
                    <a:pt x="2014" y="3086"/>
                  </a:cubicBezTo>
                  <a:cubicBezTo>
                    <a:pt x="2038" y="3086"/>
                    <a:pt x="2008" y="3128"/>
                    <a:pt x="2026" y="3140"/>
                  </a:cubicBezTo>
                  <a:cubicBezTo>
                    <a:pt x="2068" y="3158"/>
                    <a:pt x="2098" y="3140"/>
                    <a:pt x="2122" y="3110"/>
                  </a:cubicBezTo>
                  <a:cubicBezTo>
                    <a:pt x="2164" y="3050"/>
                    <a:pt x="2146" y="3014"/>
                    <a:pt x="2140" y="2954"/>
                  </a:cubicBezTo>
                  <a:cubicBezTo>
                    <a:pt x="2122" y="2853"/>
                    <a:pt x="2020" y="2906"/>
                    <a:pt x="1948" y="2877"/>
                  </a:cubicBezTo>
                  <a:cubicBezTo>
                    <a:pt x="1882" y="2847"/>
                    <a:pt x="1852" y="2882"/>
                    <a:pt x="1798" y="2871"/>
                  </a:cubicBezTo>
                  <a:cubicBezTo>
                    <a:pt x="1774" y="2871"/>
                    <a:pt x="1756" y="2847"/>
                    <a:pt x="1726" y="2847"/>
                  </a:cubicBezTo>
                  <a:cubicBezTo>
                    <a:pt x="1696" y="2840"/>
                    <a:pt x="1666" y="2853"/>
                    <a:pt x="1642" y="2829"/>
                  </a:cubicBezTo>
                  <a:cubicBezTo>
                    <a:pt x="1588" y="2781"/>
                    <a:pt x="1486" y="2864"/>
                    <a:pt x="1486" y="2793"/>
                  </a:cubicBezTo>
                  <a:cubicBezTo>
                    <a:pt x="1486" y="2775"/>
                    <a:pt x="1492" y="2745"/>
                    <a:pt x="1498" y="2727"/>
                  </a:cubicBezTo>
                  <a:cubicBezTo>
                    <a:pt x="1474" y="2697"/>
                    <a:pt x="1516" y="2643"/>
                    <a:pt x="1558" y="2667"/>
                  </a:cubicBezTo>
                  <a:cubicBezTo>
                    <a:pt x="1618" y="2691"/>
                    <a:pt x="1606" y="2595"/>
                    <a:pt x="1606" y="2577"/>
                  </a:cubicBezTo>
                  <a:cubicBezTo>
                    <a:pt x="1582" y="2559"/>
                    <a:pt x="1444" y="2643"/>
                    <a:pt x="1504" y="2541"/>
                  </a:cubicBezTo>
                  <a:cubicBezTo>
                    <a:pt x="1546" y="2469"/>
                    <a:pt x="1444" y="2445"/>
                    <a:pt x="1534" y="2379"/>
                  </a:cubicBezTo>
                  <a:cubicBezTo>
                    <a:pt x="1564" y="2355"/>
                    <a:pt x="1600" y="2313"/>
                    <a:pt x="1588" y="2271"/>
                  </a:cubicBezTo>
                  <a:cubicBezTo>
                    <a:pt x="1576" y="2247"/>
                    <a:pt x="1558" y="2152"/>
                    <a:pt x="1540" y="2133"/>
                  </a:cubicBezTo>
                  <a:cubicBezTo>
                    <a:pt x="1486" y="2133"/>
                    <a:pt x="1378" y="2229"/>
                    <a:pt x="1325" y="2253"/>
                  </a:cubicBezTo>
                  <a:cubicBezTo>
                    <a:pt x="1235" y="2295"/>
                    <a:pt x="1151" y="2313"/>
                    <a:pt x="1049" y="2325"/>
                  </a:cubicBezTo>
                  <a:cubicBezTo>
                    <a:pt x="995" y="2331"/>
                    <a:pt x="905" y="2331"/>
                    <a:pt x="857" y="2349"/>
                  </a:cubicBezTo>
                  <a:lnTo>
                    <a:pt x="857" y="2349"/>
                  </a:lnTo>
                  <a:cubicBezTo>
                    <a:pt x="767" y="2325"/>
                    <a:pt x="767" y="2325"/>
                    <a:pt x="767" y="2325"/>
                  </a:cubicBezTo>
                  <a:lnTo>
                    <a:pt x="767" y="2325"/>
                  </a:lnTo>
                  <a:cubicBezTo>
                    <a:pt x="707" y="2157"/>
                    <a:pt x="707" y="2157"/>
                    <a:pt x="707" y="2157"/>
                  </a:cubicBezTo>
                  <a:cubicBezTo>
                    <a:pt x="743" y="2115"/>
                    <a:pt x="743" y="2115"/>
                    <a:pt x="743" y="2115"/>
                  </a:cubicBezTo>
                  <a:cubicBezTo>
                    <a:pt x="749" y="2080"/>
                    <a:pt x="749" y="2080"/>
                    <a:pt x="749" y="2080"/>
                  </a:cubicBezTo>
                  <a:cubicBezTo>
                    <a:pt x="755" y="1978"/>
                    <a:pt x="767" y="1942"/>
                    <a:pt x="863" y="1912"/>
                  </a:cubicBezTo>
                  <a:cubicBezTo>
                    <a:pt x="929" y="1888"/>
                    <a:pt x="1001" y="1846"/>
                    <a:pt x="959" y="1768"/>
                  </a:cubicBezTo>
                  <a:cubicBezTo>
                    <a:pt x="929" y="1714"/>
                    <a:pt x="935" y="1714"/>
                    <a:pt x="959" y="1660"/>
                  </a:cubicBezTo>
                  <a:cubicBezTo>
                    <a:pt x="983" y="1594"/>
                    <a:pt x="899" y="1564"/>
                    <a:pt x="857" y="1552"/>
                  </a:cubicBezTo>
                  <a:cubicBezTo>
                    <a:pt x="815" y="1540"/>
                    <a:pt x="821" y="1504"/>
                    <a:pt x="767" y="1510"/>
                  </a:cubicBezTo>
                  <a:cubicBezTo>
                    <a:pt x="743" y="1516"/>
                    <a:pt x="737" y="1540"/>
                    <a:pt x="713" y="1534"/>
                  </a:cubicBezTo>
                  <a:cubicBezTo>
                    <a:pt x="713" y="1492"/>
                    <a:pt x="695" y="1468"/>
                    <a:pt x="731" y="1438"/>
                  </a:cubicBezTo>
                  <a:cubicBezTo>
                    <a:pt x="773" y="1402"/>
                    <a:pt x="767" y="1366"/>
                    <a:pt x="707" y="1402"/>
                  </a:cubicBezTo>
                  <a:cubicBezTo>
                    <a:pt x="677" y="1414"/>
                    <a:pt x="647" y="1402"/>
                    <a:pt x="624" y="1420"/>
                  </a:cubicBezTo>
                  <a:cubicBezTo>
                    <a:pt x="552" y="1456"/>
                    <a:pt x="510" y="1456"/>
                    <a:pt x="426" y="1468"/>
                  </a:cubicBezTo>
                  <a:cubicBezTo>
                    <a:pt x="324" y="1486"/>
                    <a:pt x="246" y="1540"/>
                    <a:pt x="156" y="1582"/>
                  </a:cubicBezTo>
                  <a:cubicBezTo>
                    <a:pt x="126" y="1594"/>
                    <a:pt x="54" y="1654"/>
                    <a:pt x="24" y="1654"/>
                  </a:cubicBezTo>
                  <a:lnTo>
                    <a:pt x="24" y="1654"/>
                  </a:lnTo>
                  <a:cubicBezTo>
                    <a:pt x="24" y="1612"/>
                    <a:pt x="24" y="1564"/>
                    <a:pt x="54" y="1528"/>
                  </a:cubicBezTo>
                  <a:cubicBezTo>
                    <a:pt x="78" y="1498"/>
                    <a:pt x="120" y="1414"/>
                    <a:pt x="120" y="1372"/>
                  </a:cubicBezTo>
                  <a:cubicBezTo>
                    <a:pt x="0" y="1151"/>
                    <a:pt x="0" y="1151"/>
                    <a:pt x="0" y="1151"/>
                  </a:cubicBezTo>
                  <a:close/>
                  <a:moveTo>
                    <a:pt x="3003" y="0"/>
                  </a:moveTo>
                  <a:lnTo>
                    <a:pt x="3003" y="0"/>
                  </a:lnTo>
                  <a:lnTo>
                    <a:pt x="3003" y="0"/>
                  </a:lnTo>
                  <a:cubicBezTo>
                    <a:pt x="2990" y="12"/>
                    <a:pt x="2984" y="30"/>
                    <a:pt x="2966" y="48"/>
                  </a:cubicBezTo>
                  <a:cubicBezTo>
                    <a:pt x="2955" y="54"/>
                    <a:pt x="2937" y="60"/>
                    <a:pt x="2925" y="66"/>
                  </a:cubicBezTo>
                  <a:cubicBezTo>
                    <a:pt x="2901" y="78"/>
                    <a:pt x="2877" y="114"/>
                    <a:pt x="2883" y="138"/>
                  </a:cubicBezTo>
                  <a:cubicBezTo>
                    <a:pt x="2889" y="150"/>
                    <a:pt x="2919" y="150"/>
                    <a:pt x="2931" y="150"/>
                  </a:cubicBezTo>
                  <a:cubicBezTo>
                    <a:pt x="2955" y="150"/>
                    <a:pt x="2984" y="150"/>
                    <a:pt x="3003" y="156"/>
                  </a:cubicBezTo>
                  <a:lnTo>
                    <a:pt x="3003" y="156"/>
                  </a:lnTo>
                  <a:cubicBezTo>
                    <a:pt x="3026" y="150"/>
                    <a:pt x="3026" y="150"/>
                    <a:pt x="3026" y="150"/>
                  </a:cubicBezTo>
                  <a:cubicBezTo>
                    <a:pt x="3074" y="144"/>
                    <a:pt x="3068" y="102"/>
                    <a:pt x="3050" y="66"/>
                  </a:cubicBezTo>
                  <a:cubicBezTo>
                    <a:pt x="3045" y="60"/>
                    <a:pt x="3038" y="48"/>
                    <a:pt x="3038" y="36"/>
                  </a:cubicBezTo>
                  <a:cubicBezTo>
                    <a:pt x="3026" y="18"/>
                    <a:pt x="3021" y="12"/>
                    <a:pt x="3003" y="0"/>
                  </a:cubicBezTo>
                  <a:close/>
                </a:path>
              </a:pathLst>
            </a:custGeom>
            <a:grpFill/>
            <a:ln w="19050" cap="flat" cmpd="sng">
              <a:solidFill>
                <a:schemeClr val="bg1"/>
              </a:solidFill>
              <a:bevel/>
              <a:headEnd/>
              <a:tailEnd/>
            </a:ln>
            <a:effectLst/>
          </p:spPr>
          <p:txBody>
            <a:bodyPr wrap="none" anchor="ctr"/>
            <a:lstStyle/>
            <a:p>
              <a:endParaRPr lang="en-US"/>
            </a:p>
          </p:txBody>
        </p:sp>
        <p:sp>
          <p:nvSpPr>
            <p:cNvPr id="71" name="Freeform 138"/>
            <p:cNvSpPr>
              <a:spLocks noChangeArrowheads="1"/>
            </p:cNvSpPr>
            <p:nvPr/>
          </p:nvSpPr>
          <p:spPr bwMode="auto">
            <a:xfrm>
              <a:off x="2362333" y="6272737"/>
              <a:ext cx="1531023" cy="1079547"/>
            </a:xfrm>
            <a:custGeom>
              <a:avLst/>
              <a:gdLst>
                <a:gd name="T0" fmla="*/ 1869 w 2871"/>
                <a:gd name="T1" fmla="*/ 0 h 2026"/>
                <a:gd name="T2" fmla="*/ 1923 w 2871"/>
                <a:gd name="T3" fmla="*/ 377 h 2026"/>
                <a:gd name="T4" fmla="*/ 1893 w 2871"/>
                <a:gd name="T5" fmla="*/ 503 h 2026"/>
                <a:gd name="T6" fmla="*/ 2295 w 2871"/>
                <a:gd name="T7" fmla="*/ 317 h 2026"/>
                <a:gd name="T8" fmla="*/ 2576 w 2871"/>
                <a:gd name="T9" fmla="*/ 251 h 2026"/>
                <a:gd name="T10" fmla="*/ 2582 w 2871"/>
                <a:gd name="T11" fmla="*/ 383 h 2026"/>
                <a:gd name="T12" fmla="*/ 2726 w 2871"/>
                <a:gd name="T13" fmla="*/ 401 h 2026"/>
                <a:gd name="T14" fmla="*/ 2828 w 2871"/>
                <a:gd name="T15" fmla="*/ 617 h 2026"/>
                <a:gd name="T16" fmla="*/ 2618 w 2871"/>
                <a:gd name="T17" fmla="*/ 929 h 2026"/>
                <a:gd name="T18" fmla="*/ 2576 w 2871"/>
                <a:gd name="T19" fmla="*/ 1006 h 2026"/>
                <a:gd name="T20" fmla="*/ 2636 w 2871"/>
                <a:gd name="T21" fmla="*/ 1174 h 2026"/>
                <a:gd name="T22" fmla="*/ 2163 w 2871"/>
                <a:gd name="T23" fmla="*/ 1342 h 2026"/>
                <a:gd name="T24" fmla="*/ 1893 w 2871"/>
                <a:gd name="T25" fmla="*/ 1612 h 2026"/>
                <a:gd name="T26" fmla="*/ 1516 w 2871"/>
                <a:gd name="T27" fmla="*/ 1977 h 2026"/>
                <a:gd name="T28" fmla="*/ 1366 w 2871"/>
                <a:gd name="T29" fmla="*/ 1833 h 2026"/>
                <a:gd name="T30" fmla="*/ 1270 w 2871"/>
                <a:gd name="T31" fmla="*/ 1654 h 2026"/>
                <a:gd name="T32" fmla="*/ 1096 w 2871"/>
                <a:gd name="T33" fmla="*/ 1528 h 2026"/>
                <a:gd name="T34" fmla="*/ 802 w 2871"/>
                <a:gd name="T35" fmla="*/ 1761 h 2026"/>
                <a:gd name="T36" fmla="*/ 497 w 2871"/>
                <a:gd name="T37" fmla="*/ 1875 h 2026"/>
                <a:gd name="T38" fmla="*/ 323 w 2871"/>
                <a:gd name="T39" fmla="*/ 1983 h 2026"/>
                <a:gd name="T40" fmla="*/ 119 w 2871"/>
                <a:gd name="T41" fmla="*/ 1983 h 2026"/>
                <a:gd name="T42" fmla="*/ 137 w 2871"/>
                <a:gd name="T43" fmla="*/ 1893 h 2026"/>
                <a:gd name="T44" fmla="*/ 77 w 2871"/>
                <a:gd name="T45" fmla="*/ 1576 h 2026"/>
                <a:gd name="T46" fmla="*/ 227 w 2871"/>
                <a:gd name="T47" fmla="*/ 1282 h 2026"/>
                <a:gd name="T48" fmla="*/ 383 w 2871"/>
                <a:gd name="T49" fmla="*/ 1234 h 2026"/>
                <a:gd name="T50" fmla="*/ 749 w 2871"/>
                <a:gd name="T51" fmla="*/ 1090 h 2026"/>
                <a:gd name="T52" fmla="*/ 952 w 2871"/>
                <a:gd name="T53" fmla="*/ 977 h 2026"/>
                <a:gd name="T54" fmla="*/ 1090 w 2871"/>
                <a:gd name="T55" fmla="*/ 821 h 2026"/>
                <a:gd name="T56" fmla="*/ 1258 w 2871"/>
                <a:gd name="T57" fmla="*/ 713 h 2026"/>
                <a:gd name="T58" fmla="*/ 1204 w 2871"/>
                <a:gd name="T59" fmla="*/ 557 h 2026"/>
                <a:gd name="T60" fmla="*/ 1228 w 2871"/>
                <a:gd name="T61" fmla="*/ 491 h 2026"/>
                <a:gd name="T62" fmla="*/ 1378 w 2871"/>
                <a:gd name="T63" fmla="*/ 341 h 2026"/>
                <a:gd name="T64" fmla="*/ 1581 w 2871"/>
                <a:gd name="T65" fmla="*/ 239 h 2026"/>
                <a:gd name="T66" fmla="*/ 1767 w 2871"/>
                <a:gd name="T67" fmla="*/ 96 h 20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871" h="2026">
                  <a:moveTo>
                    <a:pt x="1869" y="0"/>
                  </a:moveTo>
                  <a:lnTo>
                    <a:pt x="1869" y="0"/>
                  </a:lnTo>
                  <a:cubicBezTo>
                    <a:pt x="1989" y="221"/>
                    <a:pt x="1989" y="221"/>
                    <a:pt x="1989" y="221"/>
                  </a:cubicBezTo>
                  <a:cubicBezTo>
                    <a:pt x="1989" y="263"/>
                    <a:pt x="1947" y="347"/>
                    <a:pt x="1923" y="377"/>
                  </a:cubicBezTo>
                  <a:cubicBezTo>
                    <a:pt x="1893" y="413"/>
                    <a:pt x="1893" y="461"/>
                    <a:pt x="1893" y="503"/>
                  </a:cubicBezTo>
                  <a:lnTo>
                    <a:pt x="1893" y="503"/>
                  </a:lnTo>
                  <a:cubicBezTo>
                    <a:pt x="1923" y="503"/>
                    <a:pt x="1995" y="443"/>
                    <a:pt x="2025" y="431"/>
                  </a:cubicBezTo>
                  <a:cubicBezTo>
                    <a:pt x="2115" y="389"/>
                    <a:pt x="2193" y="335"/>
                    <a:pt x="2295" y="317"/>
                  </a:cubicBezTo>
                  <a:cubicBezTo>
                    <a:pt x="2379" y="305"/>
                    <a:pt x="2421" y="305"/>
                    <a:pt x="2493" y="269"/>
                  </a:cubicBezTo>
                  <a:cubicBezTo>
                    <a:pt x="2516" y="251"/>
                    <a:pt x="2546" y="263"/>
                    <a:pt x="2576" y="251"/>
                  </a:cubicBezTo>
                  <a:cubicBezTo>
                    <a:pt x="2636" y="215"/>
                    <a:pt x="2642" y="251"/>
                    <a:pt x="2600" y="287"/>
                  </a:cubicBezTo>
                  <a:cubicBezTo>
                    <a:pt x="2564" y="317"/>
                    <a:pt x="2582" y="341"/>
                    <a:pt x="2582" y="383"/>
                  </a:cubicBezTo>
                  <a:cubicBezTo>
                    <a:pt x="2606" y="389"/>
                    <a:pt x="2612" y="365"/>
                    <a:pt x="2636" y="359"/>
                  </a:cubicBezTo>
                  <a:cubicBezTo>
                    <a:pt x="2690" y="353"/>
                    <a:pt x="2684" y="389"/>
                    <a:pt x="2726" y="401"/>
                  </a:cubicBezTo>
                  <a:cubicBezTo>
                    <a:pt x="2768" y="413"/>
                    <a:pt x="2852" y="443"/>
                    <a:pt x="2828" y="509"/>
                  </a:cubicBezTo>
                  <a:cubicBezTo>
                    <a:pt x="2804" y="563"/>
                    <a:pt x="2798" y="563"/>
                    <a:pt x="2828" y="617"/>
                  </a:cubicBezTo>
                  <a:cubicBezTo>
                    <a:pt x="2870" y="695"/>
                    <a:pt x="2798" y="737"/>
                    <a:pt x="2732" y="761"/>
                  </a:cubicBezTo>
                  <a:cubicBezTo>
                    <a:pt x="2636" y="791"/>
                    <a:pt x="2624" y="827"/>
                    <a:pt x="2618" y="929"/>
                  </a:cubicBezTo>
                  <a:cubicBezTo>
                    <a:pt x="2612" y="964"/>
                    <a:pt x="2612" y="964"/>
                    <a:pt x="2612" y="964"/>
                  </a:cubicBezTo>
                  <a:cubicBezTo>
                    <a:pt x="2576" y="1006"/>
                    <a:pt x="2576" y="1006"/>
                    <a:pt x="2576" y="1006"/>
                  </a:cubicBezTo>
                  <a:cubicBezTo>
                    <a:pt x="2636" y="1174"/>
                    <a:pt x="2636" y="1174"/>
                    <a:pt x="2636" y="1174"/>
                  </a:cubicBezTo>
                  <a:lnTo>
                    <a:pt x="2636" y="1174"/>
                  </a:lnTo>
                  <a:cubicBezTo>
                    <a:pt x="2486" y="1126"/>
                    <a:pt x="2486" y="1126"/>
                    <a:pt x="2486" y="1126"/>
                  </a:cubicBezTo>
                  <a:cubicBezTo>
                    <a:pt x="2163" y="1342"/>
                    <a:pt x="2163" y="1342"/>
                    <a:pt x="2163" y="1342"/>
                  </a:cubicBezTo>
                  <a:cubicBezTo>
                    <a:pt x="2025" y="1516"/>
                    <a:pt x="2025" y="1516"/>
                    <a:pt x="2025" y="1516"/>
                  </a:cubicBezTo>
                  <a:cubicBezTo>
                    <a:pt x="1893" y="1612"/>
                    <a:pt x="1893" y="1612"/>
                    <a:pt x="1893" y="1612"/>
                  </a:cubicBezTo>
                  <a:lnTo>
                    <a:pt x="1893" y="1612"/>
                  </a:lnTo>
                  <a:cubicBezTo>
                    <a:pt x="1516" y="1977"/>
                    <a:pt x="1516" y="1977"/>
                    <a:pt x="1516" y="1977"/>
                  </a:cubicBezTo>
                  <a:lnTo>
                    <a:pt x="1516" y="1977"/>
                  </a:lnTo>
                  <a:cubicBezTo>
                    <a:pt x="1366" y="1833"/>
                    <a:pt x="1366" y="1833"/>
                    <a:pt x="1366" y="1833"/>
                  </a:cubicBezTo>
                  <a:cubicBezTo>
                    <a:pt x="1324" y="1809"/>
                    <a:pt x="1336" y="1779"/>
                    <a:pt x="1336" y="1737"/>
                  </a:cubicBezTo>
                  <a:cubicBezTo>
                    <a:pt x="1336" y="1689"/>
                    <a:pt x="1306" y="1678"/>
                    <a:pt x="1270" y="1654"/>
                  </a:cubicBezTo>
                  <a:cubicBezTo>
                    <a:pt x="1192" y="1600"/>
                    <a:pt x="1306" y="1468"/>
                    <a:pt x="1270" y="1456"/>
                  </a:cubicBezTo>
                  <a:cubicBezTo>
                    <a:pt x="1240" y="1438"/>
                    <a:pt x="1126" y="1510"/>
                    <a:pt x="1096" y="1528"/>
                  </a:cubicBezTo>
                  <a:cubicBezTo>
                    <a:pt x="1018" y="1570"/>
                    <a:pt x="964" y="1606"/>
                    <a:pt x="910" y="1684"/>
                  </a:cubicBezTo>
                  <a:cubicBezTo>
                    <a:pt x="880" y="1731"/>
                    <a:pt x="856" y="1749"/>
                    <a:pt x="802" y="1761"/>
                  </a:cubicBezTo>
                  <a:cubicBezTo>
                    <a:pt x="749" y="1791"/>
                    <a:pt x="689" y="1761"/>
                    <a:pt x="641" y="1797"/>
                  </a:cubicBezTo>
                  <a:cubicBezTo>
                    <a:pt x="599" y="1827"/>
                    <a:pt x="539" y="1845"/>
                    <a:pt x="497" y="1875"/>
                  </a:cubicBezTo>
                  <a:cubicBezTo>
                    <a:pt x="467" y="1893"/>
                    <a:pt x="449" y="1923"/>
                    <a:pt x="425" y="1947"/>
                  </a:cubicBezTo>
                  <a:cubicBezTo>
                    <a:pt x="395" y="1971"/>
                    <a:pt x="359" y="1965"/>
                    <a:pt x="323" y="1983"/>
                  </a:cubicBezTo>
                  <a:cubicBezTo>
                    <a:pt x="281" y="2007"/>
                    <a:pt x="227" y="2025"/>
                    <a:pt x="179" y="2013"/>
                  </a:cubicBezTo>
                  <a:cubicBezTo>
                    <a:pt x="119" y="1983"/>
                    <a:pt x="119" y="1983"/>
                    <a:pt x="119" y="1983"/>
                  </a:cubicBezTo>
                  <a:lnTo>
                    <a:pt x="119" y="1983"/>
                  </a:lnTo>
                  <a:cubicBezTo>
                    <a:pt x="125" y="1953"/>
                    <a:pt x="131" y="1923"/>
                    <a:pt x="137" y="1893"/>
                  </a:cubicBezTo>
                  <a:cubicBezTo>
                    <a:pt x="143" y="1851"/>
                    <a:pt x="131" y="1749"/>
                    <a:pt x="155" y="1720"/>
                  </a:cubicBezTo>
                  <a:cubicBezTo>
                    <a:pt x="77" y="1576"/>
                    <a:pt x="77" y="1576"/>
                    <a:pt x="77" y="1576"/>
                  </a:cubicBezTo>
                  <a:cubicBezTo>
                    <a:pt x="59" y="1546"/>
                    <a:pt x="0" y="1522"/>
                    <a:pt x="41" y="1492"/>
                  </a:cubicBezTo>
                  <a:cubicBezTo>
                    <a:pt x="119" y="1438"/>
                    <a:pt x="155" y="1336"/>
                    <a:pt x="227" y="1282"/>
                  </a:cubicBezTo>
                  <a:cubicBezTo>
                    <a:pt x="293" y="1234"/>
                    <a:pt x="257" y="1198"/>
                    <a:pt x="323" y="1246"/>
                  </a:cubicBezTo>
                  <a:cubicBezTo>
                    <a:pt x="341" y="1264"/>
                    <a:pt x="365" y="1240"/>
                    <a:pt x="383" y="1234"/>
                  </a:cubicBezTo>
                  <a:cubicBezTo>
                    <a:pt x="467" y="1192"/>
                    <a:pt x="575" y="1192"/>
                    <a:pt x="659" y="1138"/>
                  </a:cubicBezTo>
                  <a:cubicBezTo>
                    <a:pt x="707" y="1108"/>
                    <a:pt x="695" y="1090"/>
                    <a:pt x="749" y="1090"/>
                  </a:cubicBezTo>
                  <a:cubicBezTo>
                    <a:pt x="797" y="1090"/>
                    <a:pt x="856" y="1090"/>
                    <a:pt x="886" y="1054"/>
                  </a:cubicBezTo>
                  <a:cubicBezTo>
                    <a:pt x="910" y="1030"/>
                    <a:pt x="940" y="1006"/>
                    <a:pt x="952" y="977"/>
                  </a:cubicBezTo>
                  <a:cubicBezTo>
                    <a:pt x="958" y="953"/>
                    <a:pt x="958" y="929"/>
                    <a:pt x="970" y="905"/>
                  </a:cubicBezTo>
                  <a:cubicBezTo>
                    <a:pt x="994" y="869"/>
                    <a:pt x="1042" y="833"/>
                    <a:pt x="1090" y="821"/>
                  </a:cubicBezTo>
                  <a:cubicBezTo>
                    <a:pt x="1126" y="809"/>
                    <a:pt x="1144" y="809"/>
                    <a:pt x="1168" y="785"/>
                  </a:cubicBezTo>
                  <a:cubicBezTo>
                    <a:pt x="1186" y="767"/>
                    <a:pt x="1258" y="725"/>
                    <a:pt x="1258" y="713"/>
                  </a:cubicBezTo>
                  <a:cubicBezTo>
                    <a:pt x="1228" y="701"/>
                    <a:pt x="1156" y="635"/>
                    <a:pt x="1144" y="611"/>
                  </a:cubicBezTo>
                  <a:cubicBezTo>
                    <a:pt x="1162" y="593"/>
                    <a:pt x="1210" y="581"/>
                    <a:pt x="1204" y="557"/>
                  </a:cubicBezTo>
                  <a:cubicBezTo>
                    <a:pt x="1198" y="533"/>
                    <a:pt x="1192" y="515"/>
                    <a:pt x="1216" y="497"/>
                  </a:cubicBezTo>
                  <a:lnTo>
                    <a:pt x="1228" y="491"/>
                  </a:lnTo>
                  <a:cubicBezTo>
                    <a:pt x="1258" y="455"/>
                    <a:pt x="1354" y="521"/>
                    <a:pt x="1360" y="473"/>
                  </a:cubicBezTo>
                  <a:cubicBezTo>
                    <a:pt x="1360" y="419"/>
                    <a:pt x="1324" y="371"/>
                    <a:pt x="1378" y="341"/>
                  </a:cubicBezTo>
                  <a:cubicBezTo>
                    <a:pt x="1408" y="329"/>
                    <a:pt x="1432" y="299"/>
                    <a:pt x="1468" y="287"/>
                  </a:cubicBezTo>
                  <a:cubicBezTo>
                    <a:pt x="1498" y="281"/>
                    <a:pt x="1552" y="257"/>
                    <a:pt x="1581" y="239"/>
                  </a:cubicBezTo>
                  <a:cubicBezTo>
                    <a:pt x="1612" y="227"/>
                    <a:pt x="1623" y="197"/>
                    <a:pt x="1647" y="186"/>
                  </a:cubicBezTo>
                  <a:cubicBezTo>
                    <a:pt x="1659" y="186"/>
                    <a:pt x="1749" y="108"/>
                    <a:pt x="1767" y="96"/>
                  </a:cubicBezTo>
                  <a:cubicBezTo>
                    <a:pt x="1785" y="78"/>
                    <a:pt x="1893" y="30"/>
                    <a:pt x="1869" y="0"/>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2" name="Freeform 139"/>
            <p:cNvSpPr>
              <a:spLocks noChangeArrowheads="1"/>
            </p:cNvSpPr>
            <p:nvPr/>
          </p:nvSpPr>
          <p:spPr bwMode="auto">
            <a:xfrm>
              <a:off x="3079632" y="6797222"/>
              <a:ext cx="1486339" cy="1938011"/>
            </a:xfrm>
            <a:custGeom>
              <a:avLst/>
              <a:gdLst>
                <a:gd name="T0" fmla="*/ 150 w 2787"/>
                <a:gd name="T1" fmla="*/ 1635 h 3632"/>
                <a:gd name="T2" fmla="*/ 156 w 2787"/>
                <a:gd name="T3" fmla="*/ 1767 h 3632"/>
                <a:gd name="T4" fmla="*/ 48 w 2787"/>
                <a:gd name="T5" fmla="*/ 1743 h 3632"/>
                <a:gd name="T6" fmla="*/ 449 w 2787"/>
                <a:gd name="T7" fmla="*/ 1545 h 3632"/>
                <a:gd name="T8" fmla="*/ 419 w 2787"/>
                <a:gd name="T9" fmla="*/ 1749 h 3632"/>
                <a:gd name="T10" fmla="*/ 246 w 2787"/>
                <a:gd name="T11" fmla="*/ 1731 h 3632"/>
                <a:gd name="T12" fmla="*/ 1684 w 2787"/>
                <a:gd name="T13" fmla="*/ 552 h 3632"/>
                <a:gd name="T14" fmla="*/ 1672 w 2787"/>
                <a:gd name="T15" fmla="*/ 678 h 3632"/>
                <a:gd name="T16" fmla="*/ 168 w 2787"/>
                <a:gd name="T17" fmla="*/ 995 h 3632"/>
                <a:gd name="T18" fmla="*/ 162 w 2787"/>
                <a:gd name="T19" fmla="*/ 1372 h 3632"/>
                <a:gd name="T20" fmla="*/ 311 w 2787"/>
                <a:gd name="T21" fmla="*/ 1462 h 3632"/>
                <a:gd name="T22" fmla="*/ 713 w 2787"/>
                <a:gd name="T23" fmla="*/ 1432 h 3632"/>
                <a:gd name="T24" fmla="*/ 779 w 2787"/>
                <a:gd name="T25" fmla="*/ 1019 h 3632"/>
                <a:gd name="T26" fmla="*/ 725 w 2787"/>
                <a:gd name="T27" fmla="*/ 821 h 3632"/>
                <a:gd name="T28" fmla="*/ 545 w 2787"/>
                <a:gd name="T29" fmla="*/ 630 h 3632"/>
                <a:gd name="T30" fmla="*/ 677 w 2787"/>
                <a:gd name="T31" fmla="*/ 534 h 3632"/>
                <a:gd name="T32" fmla="*/ 893 w 2787"/>
                <a:gd name="T33" fmla="*/ 821 h 3632"/>
                <a:gd name="T34" fmla="*/ 1019 w 2787"/>
                <a:gd name="T35" fmla="*/ 965 h 3632"/>
                <a:gd name="T36" fmla="*/ 1066 w 2787"/>
                <a:gd name="T37" fmla="*/ 1175 h 3632"/>
                <a:gd name="T38" fmla="*/ 941 w 2787"/>
                <a:gd name="T39" fmla="*/ 1390 h 3632"/>
                <a:gd name="T40" fmla="*/ 773 w 2787"/>
                <a:gd name="T41" fmla="*/ 1629 h 3632"/>
                <a:gd name="T42" fmla="*/ 677 w 2787"/>
                <a:gd name="T43" fmla="*/ 1905 h 3632"/>
                <a:gd name="T44" fmla="*/ 557 w 2787"/>
                <a:gd name="T45" fmla="*/ 2127 h 3632"/>
                <a:gd name="T46" fmla="*/ 371 w 2787"/>
                <a:gd name="T47" fmla="*/ 2205 h 3632"/>
                <a:gd name="T48" fmla="*/ 258 w 2787"/>
                <a:gd name="T49" fmla="*/ 2414 h 3632"/>
                <a:gd name="T50" fmla="*/ 311 w 2787"/>
                <a:gd name="T51" fmla="*/ 2684 h 3632"/>
                <a:gd name="T52" fmla="*/ 605 w 2787"/>
                <a:gd name="T53" fmla="*/ 2792 h 3632"/>
                <a:gd name="T54" fmla="*/ 491 w 2787"/>
                <a:gd name="T55" fmla="*/ 2960 h 3632"/>
                <a:gd name="T56" fmla="*/ 395 w 2787"/>
                <a:gd name="T57" fmla="*/ 3181 h 3632"/>
                <a:gd name="T58" fmla="*/ 677 w 2787"/>
                <a:gd name="T59" fmla="*/ 3175 h 3632"/>
                <a:gd name="T60" fmla="*/ 1049 w 2787"/>
                <a:gd name="T61" fmla="*/ 3367 h 3632"/>
                <a:gd name="T62" fmla="*/ 1204 w 2787"/>
                <a:gd name="T63" fmla="*/ 3505 h 3632"/>
                <a:gd name="T64" fmla="*/ 1564 w 2787"/>
                <a:gd name="T65" fmla="*/ 3289 h 3632"/>
                <a:gd name="T66" fmla="*/ 2055 w 2787"/>
                <a:gd name="T67" fmla="*/ 2978 h 3632"/>
                <a:gd name="T68" fmla="*/ 2301 w 2787"/>
                <a:gd name="T69" fmla="*/ 2762 h 3632"/>
                <a:gd name="T70" fmla="*/ 2493 w 2787"/>
                <a:gd name="T71" fmla="*/ 2600 h 3632"/>
                <a:gd name="T72" fmla="*/ 2535 w 2787"/>
                <a:gd name="T73" fmla="*/ 2354 h 3632"/>
                <a:gd name="T74" fmla="*/ 2703 w 2787"/>
                <a:gd name="T75" fmla="*/ 2271 h 3632"/>
                <a:gd name="T76" fmla="*/ 2703 w 2787"/>
                <a:gd name="T77" fmla="*/ 1983 h 3632"/>
                <a:gd name="T78" fmla="*/ 2445 w 2787"/>
                <a:gd name="T79" fmla="*/ 1827 h 3632"/>
                <a:gd name="T80" fmla="*/ 2439 w 2787"/>
                <a:gd name="T81" fmla="*/ 1414 h 3632"/>
                <a:gd name="T82" fmla="*/ 2535 w 2787"/>
                <a:gd name="T83" fmla="*/ 1091 h 3632"/>
                <a:gd name="T84" fmla="*/ 2643 w 2787"/>
                <a:gd name="T85" fmla="*/ 977 h 3632"/>
                <a:gd name="T86" fmla="*/ 2247 w 2787"/>
                <a:gd name="T87" fmla="*/ 714 h 3632"/>
                <a:gd name="T88" fmla="*/ 2079 w 2787"/>
                <a:gd name="T89" fmla="*/ 534 h 3632"/>
                <a:gd name="T90" fmla="*/ 2109 w 2787"/>
                <a:gd name="T91" fmla="*/ 138 h 3632"/>
                <a:gd name="T92" fmla="*/ 1378 w 2787"/>
                <a:gd name="T93" fmla="*/ 216 h 3632"/>
                <a:gd name="T94" fmla="*/ 1390 w 2787"/>
                <a:gd name="T95" fmla="*/ 384 h 3632"/>
                <a:gd name="T96" fmla="*/ 1528 w 2787"/>
                <a:gd name="T97" fmla="*/ 678 h 3632"/>
                <a:gd name="T98" fmla="*/ 1498 w 2787"/>
                <a:gd name="T99" fmla="*/ 762 h 3632"/>
                <a:gd name="T100" fmla="*/ 1414 w 2787"/>
                <a:gd name="T101" fmla="*/ 815 h 3632"/>
                <a:gd name="T102" fmla="*/ 1246 w 2787"/>
                <a:gd name="T103" fmla="*/ 983 h 3632"/>
                <a:gd name="T104" fmla="*/ 1121 w 2787"/>
                <a:gd name="T105" fmla="*/ 815 h 3632"/>
                <a:gd name="T106" fmla="*/ 1042 w 2787"/>
                <a:gd name="T107" fmla="*/ 552 h 3632"/>
                <a:gd name="T108" fmla="*/ 677 w 2787"/>
                <a:gd name="T109" fmla="*/ 534 h 36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87" h="3632">
                  <a:moveTo>
                    <a:pt x="48" y="1743"/>
                  </a:moveTo>
                  <a:lnTo>
                    <a:pt x="48" y="1743"/>
                  </a:lnTo>
                  <a:cubicBezTo>
                    <a:pt x="72" y="1725"/>
                    <a:pt x="78" y="1701"/>
                    <a:pt x="90" y="1677"/>
                  </a:cubicBezTo>
                  <a:cubicBezTo>
                    <a:pt x="102" y="1659"/>
                    <a:pt x="132" y="1647"/>
                    <a:pt x="150" y="1635"/>
                  </a:cubicBezTo>
                  <a:cubicBezTo>
                    <a:pt x="162" y="1623"/>
                    <a:pt x="186" y="1629"/>
                    <a:pt x="186" y="1641"/>
                  </a:cubicBezTo>
                  <a:cubicBezTo>
                    <a:pt x="192" y="1653"/>
                    <a:pt x="192" y="1659"/>
                    <a:pt x="192" y="1671"/>
                  </a:cubicBezTo>
                  <a:cubicBezTo>
                    <a:pt x="192" y="1683"/>
                    <a:pt x="198" y="1695"/>
                    <a:pt x="192" y="1707"/>
                  </a:cubicBezTo>
                  <a:cubicBezTo>
                    <a:pt x="186" y="1731"/>
                    <a:pt x="168" y="1749"/>
                    <a:pt x="156" y="1767"/>
                  </a:cubicBezTo>
                  <a:cubicBezTo>
                    <a:pt x="144" y="1803"/>
                    <a:pt x="132" y="1833"/>
                    <a:pt x="90" y="1845"/>
                  </a:cubicBezTo>
                  <a:cubicBezTo>
                    <a:pt x="78" y="1845"/>
                    <a:pt x="66" y="1821"/>
                    <a:pt x="60" y="1809"/>
                  </a:cubicBezTo>
                  <a:cubicBezTo>
                    <a:pt x="48" y="1791"/>
                    <a:pt x="18" y="1785"/>
                    <a:pt x="36" y="1755"/>
                  </a:cubicBezTo>
                  <a:cubicBezTo>
                    <a:pt x="48" y="1743"/>
                    <a:pt x="48" y="1743"/>
                    <a:pt x="48" y="1743"/>
                  </a:cubicBezTo>
                  <a:close/>
                  <a:moveTo>
                    <a:pt x="246" y="1731"/>
                  </a:moveTo>
                  <a:lnTo>
                    <a:pt x="246" y="1731"/>
                  </a:lnTo>
                  <a:cubicBezTo>
                    <a:pt x="317" y="1719"/>
                    <a:pt x="335" y="1695"/>
                    <a:pt x="371" y="1635"/>
                  </a:cubicBezTo>
                  <a:cubicBezTo>
                    <a:pt x="389" y="1605"/>
                    <a:pt x="425" y="1575"/>
                    <a:pt x="449" y="1545"/>
                  </a:cubicBezTo>
                  <a:cubicBezTo>
                    <a:pt x="497" y="1462"/>
                    <a:pt x="527" y="1599"/>
                    <a:pt x="575" y="1617"/>
                  </a:cubicBezTo>
                  <a:cubicBezTo>
                    <a:pt x="641" y="1647"/>
                    <a:pt x="575" y="1701"/>
                    <a:pt x="551" y="1737"/>
                  </a:cubicBezTo>
                  <a:cubicBezTo>
                    <a:pt x="539" y="1761"/>
                    <a:pt x="515" y="1827"/>
                    <a:pt x="473" y="1815"/>
                  </a:cubicBezTo>
                  <a:cubicBezTo>
                    <a:pt x="437" y="1809"/>
                    <a:pt x="443" y="1761"/>
                    <a:pt x="419" y="1749"/>
                  </a:cubicBezTo>
                  <a:cubicBezTo>
                    <a:pt x="377" y="1731"/>
                    <a:pt x="341" y="1767"/>
                    <a:pt x="305" y="1791"/>
                  </a:cubicBezTo>
                  <a:cubicBezTo>
                    <a:pt x="288" y="1803"/>
                    <a:pt x="269" y="1803"/>
                    <a:pt x="251" y="1803"/>
                  </a:cubicBezTo>
                  <a:cubicBezTo>
                    <a:pt x="210" y="1803"/>
                    <a:pt x="227" y="1779"/>
                    <a:pt x="222" y="1755"/>
                  </a:cubicBezTo>
                  <a:cubicBezTo>
                    <a:pt x="246" y="1731"/>
                    <a:pt x="246" y="1731"/>
                    <a:pt x="246" y="1731"/>
                  </a:cubicBezTo>
                  <a:close/>
                  <a:moveTo>
                    <a:pt x="1636" y="660"/>
                  </a:moveTo>
                  <a:lnTo>
                    <a:pt x="1636" y="660"/>
                  </a:lnTo>
                  <a:cubicBezTo>
                    <a:pt x="1642" y="654"/>
                    <a:pt x="1636" y="630"/>
                    <a:pt x="1636" y="618"/>
                  </a:cubicBezTo>
                  <a:cubicBezTo>
                    <a:pt x="1636" y="588"/>
                    <a:pt x="1654" y="558"/>
                    <a:pt x="1684" y="552"/>
                  </a:cubicBezTo>
                  <a:cubicBezTo>
                    <a:pt x="1708" y="552"/>
                    <a:pt x="1720" y="576"/>
                    <a:pt x="1726" y="594"/>
                  </a:cubicBezTo>
                  <a:cubicBezTo>
                    <a:pt x="1732" y="606"/>
                    <a:pt x="1744" y="612"/>
                    <a:pt x="1732" y="630"/>
                  </a:cubicBezTo>
                  <a:cubicBezTo>
                    <a:pt x="1726" y="642"/>
                    <a:pt x="1708" y="642"/>
                    <a:pt x="1702" y="648"/>
                  </a:cubicBezTo>
                  <a:cubicBezTo>
                    <a:pt x="1690" y="660"/>
                    <a:pt x="1678" y="666"/>
                    <a:pt x="1672" y="678"/>
                  </a:cubicBezTo>
                  <a:cubicBezTo>
                    <a:pt x="1666" y="684"/>
                    <a:pt x="1660" y="684"/>
                    <a:pt x="1654" y="690"/>
                  </a:cubicBezTo>
                  <a:cubicBezTo>
                    <a:pt x="1648" y="690"/>
                    <a:pt x="1630" y="684"/>
                    <a:pt x="1636" y="678"/>
                  </a:cubicBezTo>
                  <a:cubicBezTo>
                    <a:pt x="1636" y="660"/>
                    <a:pt x="1636" y="660"/>
                    <a:pt x="1636" y="660"/>
                  </a:cubicBezTo>
                  <a:close/>
                  <a:moveTo>
                    <a:pt x="168" y="995"/>
                  </a:moveTo>
                  <a:lnTo>
                    <a:pt x="168" y="995"/>
                  </a:lnTo>
                  <a:cubicBezTo>
                    <a:pt x="0" y="1157"/>
                    <a:pt x="0" y="1157"/>
                    <a:pt x="0" y="1157"/>
                  </a:cubicBezTo>
                  <a:cubicBezTo>
                    <a:pt x="174" y="1336"/>
                    <a:pt x="174" y="1336"/>
                    <a:pt x="174" y="1336"/>
                  </a:cubicBezTo>
                  <a:cubicBezTo>
                    <a:pt x="192" y="1360"/>
                    <a:pt x="162" y="1348"/>
                    <a:pt x="162" y="1372"/>
                  </a:cubicBezTo>
                  <a:cubicBezTo>
                    <a:pt x="162" y="1390"/>
                    <a:pt x="192" y="1378"/>
                    <a:pt x="198" y="1384"/>
                  </a:cubicBezTo>
                  <a:cubicBezTo>
                    <a:pt x="204" y="1384"/>
                    <a:pt x="216" y="1408"/>
                    <a:pt x="216" y="1414"/>
                  </a:cubicBezTo>
                  <a:cubicBezTo>
                    <a:pt x="227" y="1432"/>
                    <a:pt x="258" y="1408"/>
                    <a:pt x="275" y="1426"/>
                  </a:cubicBezTo>
                  <a:cubicBezTo>
                    <a:pt x="293" y="1432"/>
                    <a:pt x="299" y="1450"/>
                    <a:pt x="311" y="1462"/>
                  </a:cubicBezTo>
                  <a:cubicBezTo>
                    <a:pt x="341" y="1486"/>
                    <a:pt x="371" y="1480"/>
                    <a:pt x="407" y="1473"/>
                  </a:cubicBezTo>
                  <a:cubicBezTo>
                    <a:pt x="437" y="1462"/>
                    <a:pt x="449" y="1444"/>
                    <a:pt x="479" y="1426"/>
                  </a:cubicBezTo>
                  <a:cubicBezTo>
                    <a:pt x="509" y="1402"/>
                    <a:pt x="527" y="1450"/>
                    <a:pt x="569" y="1462"/>
                  </a:cubicBezTo>
                  <a:cubicBezTo>
                    <a:pt x="623" y="1480"/>
                    <a:pt x="665" y="1480"/>
                    <a:pt x="713" y="1432"/>
                  </a:cubicBezTo>
                  <a:cubicBezTo>
                    <a:pt x="749" y="1396"/>
                    <a:pt x="821" y="1342"/>
                    <a:pt x="821" y="1282"/>
                  </a:cubicBezTo>
                  <a:cubicBezTo>
                    <a:pt x="803" y="1270"/>
                    <a:pt x="767" y="1294"/>
                    <a:pt x="749" y="1300"/>
                  </a:cubicBezTo>
                  <a:cubicBezTo>
                    <a:pt x="713" y="1306"/>
                    <a:pt x="725" y="1210"/>
                    <a:pt x="713" y="1181"/>
                  </a:cubicBezTo>
                  <a:cubicBezTo>
                    <a:pt x="695" y="1121"/>
                    <a:pt x="743" y="1067"/>
                    <a:pt x="779" y="1019"/>
                  </a:cubicBezTo>
                  <a:cubicBezTo>
                    <a:pt x="815" y="989"/>
                    <a:pt x="827" y="911"/>
                    <a:pt x="755" y="923"/>
                  </a:cubicBezTo>
                  <a:cubicBezTo>
                    <a:pt x="731" y="929"/>
                    <a:pt x="689" y="947"/>
                    <a:pt x="665" y="917"/>
                  </a:cubicBezTo>
                  <a:cubicBezTo>
                    <a:pt x="647" y="893"/>
                    <a:pt x="731" y="893"/>
                    <a:pt x="743" y="887"/>
                  </a:cubicBezTo>
                  <a:cubicBezTo>
                    <a:pt x="779" y="869"/>
                    <a:pt x="761" y="827"/>
                    <a:pt x="725" y="821"/>
                  </a:cubicBezTo>
                  <a:cubicBezTo>
                    <a:pt x="713" y="815"/>
                    <a:pt x="683" y="803"/>
                    <a:pt x="671" y="791"/>
                  </a:cubicBezTo>
                  <a:cubicBezTo>
                    <a:pt x="641" y="773"/>
                    <a:pt x="635" y="749"/>
                    <a:pt x="611" y="725"/>
                  </a:cubicBezTo>
                  <a:cubicBezTo>
                    <a:pt x="545" y="630"/>
                    <a:pt x="545" y="630"/>
                    <a:pt x="545" y="630"/>
                  </a:cubicBezTo>
                  <a:lnTo>
                    <a:pt x="545" y="630"/>
                  </a:lnTo>
                  <a:cubicBezTo>
                    <a:pt x="168" y="995"/>
                    <a:pt x="168" y="995"/>
                    <a:pt x="168" y="995"/>
                  </a:cubicBezTo>
                  <a:close/>
                  <a:moveTo>
                    <a:pt x="677" y="534"/>
                  </a:moveTo>
                  <a:lnTo>
                    <a:pt x="677" y="534"/>
                  </a:lnTo>
                  <a:lnTo>
                    <a:pt x="677" y="534"/>
                  </a:lnTo>
                  <a:cubicBezTo>
                    <a:pt x="815" y="702"/>
                    <a:pt x="815" y="702"/>
                    <a:pt x="815" y="702"/>
                  </a:cubicBezTo>
                  <a:cubicBezTo>
                    <a:pt x="803" y="714"/>
                    <a:pt x="797" y="744"/>
                    <a:pt x="809" y="755"/>
                  </a:cubicBezTo>
                  <a:cubicBezTo>
                    <a:pt x="815" y="767"/>
                    <a:pt x="839" y="762"/>
                    <a:pt x="851" y="767"/>
                  </a:cubicBezTo>
                  <a:cubicBezTo>
                    <a:pt x="881" y="786"/>
                    <a:pt x="881" y="797"/>
                    <a:pt x="893" y="821"/>
                  </a:cubicBezTo>
                  <a:cubicBezTo>
                    <a:pt x="899" y="833"/>
                    <a:pt x="929" y="851"/>
                    <a:pt x="935" y="845"/>
                  </a:cubicBezTo>
                  <a:cubicBezTo>
                    <a:pt x="959" y="827"/>
                    <a:pt x="941" y="767"/>
                    <a:pt x="995" y="786"/>
                  </a:cubicBezTo>
                  <a:cubicBezTo>
                    <a:pt x="1019" y="791"/>
                    <a:pt x="1042" y="809"/>
                    <a:pt x="1061" y="827"/>
                  </a:cubicBezTo>
                  <a:cubicBezTo>
                    <a:pt x="1079" y="863"/>
                    <a:pt x="1031" y="929"/>
                    <a:pt x="1019" y="965"/>
                  </a:cubicBezTo>
                  <a:cubicBezTo>
                    <a:pt x="1019" y="989"/>
                    <a:pt x="1007" y="1013"/>
                    <a:pt x="1019" y="1037"/>
                  </a:cubicBezTo>
                  <a:cubicBezTo>
                    <a:pt x="1031" y="1061"/>
                    <a:pt x="1061" y="1007"/>
                    <a:pt x="1084" y="1013"/>
                  </a:cubicBezTo>
                  <a:cubicBezTo>
                    <a:pt x="1090" y="1043"/>
                    <a:pt x="1037" y="1055"/>
                    <a:pt x="1066" y="1091"/>
                  </a:cubicBezTo>
                  <a:cubicBezTo>
                    <a:pt x="1090" y="1121"/>
                    <a:pt x="1103" y="1145"/>
                    <a:pt x="1066" y="1175"/>
                  </a:cubicBezTo>
                  <a:cubicBezTo>
                    <a:pt x="1055" y="1222"/>
                    <a:pt x="1007" y="1181"/>
                    <a:pt x="995" y="1157"/>
                  </a:cubicBezTo>
                  <a:cubicBezTo>
                    <a:pt x="977" y="1157"/>
                    <a:pt x="923" y="1222"/>
                    <a:pt x="935" y="1252"/>
                  </a:cubicBezTo>
                  <a:cubicBezTo>
                    <a:pt x="947" y="1276"/>
                    <a:pt x="983" y="1300"/>
                    <a:pt x="959" y="1330"/>
                  </a:cubicBezTo>
                  <a:cubicBezTo>
                    <a:pt x="941" y="1348"/>
                    <a:pt x="941" y="1360"/>
                    <a:pt x="941" y="1390"/>
                  </a:cubicBezTo>
                  <a:cubicBezTo>
                    <a:pt x="935" y="1408"/>
                    <a:pt x="911" y="1426"/>
                    <a:pt x="893" y="1426"/>
                  </a:cubicBezTo>
                  <a:cubicBezTo>
                    <a:pt x="863" y="1438"/>
                    <a:pt x="845" y="1462"/>
                    <a:pt x="839" y="1492"/>
                  </a:cubicBezTo>
                  <a:cubicBezTo>
                    <a:pt x="833" y="1521"/>
                    <a:pt x="809" y="1533"/>
                    <a:pt x="791" y="1552"/>
                  </a:cubicBezTo>
                  <a:cubicBezTo>
                    <a:pt x="767" y="1563"/>
                    <a:pt x="701" y="1629"/>
                    <a:pt x="773" y="1629"/>
                  </a:cubicBezTo>
                  <a:cubicBezTo>
                    <a:pt x="803" y="1629"/>
                    <a:pt x="839" y="1605"/>
                    <a:pt x="845" y="1647"/>
                  </a:cubicBezTo>
                  <a:cubicBezTo>
                    <a:pt x="851" y="1719"/>
                    <a:pt x="863" y="1737"/>
                    <a:pt x="809" y="1779"/>
                  </a:cubicBezTo>
                  <a:cubicBezTo>
                    <a:pt x="791" y="1791"/>
                    <a:pt x="779" y="1809"/>
                    <a:pt x="761" y="1827"/>
                  </a:cubicBezTo>
                  <a:cubicBezTo>
                    <a:pt x="677" y="1905"/>
                    <a:pt x="677" y="1905"/>
                    <a:pt x="677" y="1905"/>
                  </a:cubicBezTo>
                  <a:cubicBezTo>
                    <a:pt x="653" y="1929"/>
                    <a:pt x="665" y="1941"/>
                    <a:pt x="665" y="1971"/>
                  </a:cubicBezTo>
                  <a:cubicBezTo>
                    <a:pt x="665" y="1977"/>
                    <a:pt x="611" y="2049"/>
                    <a:pt x="599" y="2055"/>
                  </a:cubicBezTo>
                  <a:cubicBezTo>
                    <a:pt x="557" y="2067"/>
                    <a:pt x="503" y="2037"/>
                    <a:pt x="539" y="2109"/>
                  </a:cubicBezTo>
                  <a:cubicBezTo>
                    <a:pt x="545" y="2115"/>
                    <a:pt x="557" y="2121"/>
                    <a:pt x="557" y="2127"/>
                  </a:cubicBezTo>
                  <a:cubicBezTo>
                    <a:pt x="557" y="2139"/>
                    <a:pt x="545" y="2145"/>
                    <a:pt x="545" y="2163"/>
                  </a:cubicBezTo>
                  <a:cubicBezTo>
                    <a:pt x="539" y="2187"/>
                    <a:pt x="551" y="2217"/>
                    <a:pt x="515" y="2223"/>
                  </a:cubicBezTo>
                  <a:cubicBezTo>
                    <a:pt x="479" y="2235"/>
                    <a:pt x="473" y="2247"/>
                    <a:pt x="443" y="2217"/>
                  </a:cubicBezTo>
                  <a:cubicBezTo>
                    <a:pt x="425" y="2199"/>
                    <a:pt x="389" y="2199"/>
                    <a:pt x="371" y="2205"/>
                  </a:cubicBezTo>
                  <a:cubicBezTo>
                    <a:pt x="330" y="2223"/>
                    <a:pt x="377" y="2295"/>
                    <a:pt x="323" y="2282"/>
                  </a:cubicBezTo>
                  <a:cubicBezTo>
                    <a:pt x="305" y="2282"/>
                    <a:pt x="264" y="2253"/>
                    <a:pt x="258" y="2288"/>
                  </a:cubicBezTo>
                  <a:cubicBezTo>
                    <a:pt x="258" y="2306"/>
                    <a:pt x="275" y="2306"/>
                    <a:pt x="258" y="2330"/>
                  </a:cubicBezTo>
                  <a:cubicBezTo>
                    <a:pt x="233" y="2360"/>
                    <a:pt x="233" y="2378"/>
                    <a:pt x="258" y="2414"/>
                  </a:cubicBezTo>
                  <a:cubicBezTo>
                    <a:pt x="269" y="2426"/>
                    <a:pt x="282" y="2528"/>
                    <a:pt x="269" y="2540"/>
                  </a:cubicBezTo>
                  <a:cubicBezTo>
                    <a:pt x="258" y="2582"/>
                    <a:pt x="275" y="2660"/>
                    <a:pt x="251" y="2696"/>
                  </a:cubicBezTo>
                  <a:cubicBezTo>
                    <a:pt x="246" y="2702"/>
                    <a:pt x="227" y="2756"/>
                    <a:pt x="258" y="2744"/>
                  </a:cubicBezTo>
                  <a:cubicBezTo>
                    <a:pt x="293" y="2726"/>
                    <a:pt x="282" y="2714"/>
                    <a:pt x="311" y="2684"/>
                  </a:cubicBezTo>
                  <a:cubicBezTo>
                    <a:pt x="341" y="2660"/>
                    <a:pt x="347" y="2780"/>
                    <a:pt x="377" y="2756"/>
                  </a:cubicBezTo>
                  <a:cubicBezTo>
                    <a:pt x="413" y="2732"/>
                    <a:pt x="437" y="2666"/>
                    <a:pt x="485" y="2702"/>
                  </a:cubicBezTo>
                  <a:cubicBezTo>
                    <a:pt x="539" y="2732"/>
                    <a:pt x="539" y="2732"/>
                    <a:pt x="539" y="2732"/>
                  </a:cubicBezTo>
                  <a:cubicBezTo>
                    <a:pt x="563" y="2750"/>
                    <a:pt x="551" y="2804"/>
                    <a:pt x="605" y="2792"/>
                  </a:cubicBezTo>
                  <a:cubicBezTo>
                    <a:pt x="623" y="2786"/>
                    <a:pt x="659" y="2756"/>
                    <a:pt x="665" y="2780"/>
                  </a:cubicBezTo>
                  <a:cubicBezTo>
                    <a:pt x="671" y="2786"/>
                    <a:pt x="701" y="2822"/>
                    <a:pt x="689" y="2834"/>
                  </a:cubicBezTo>
                  <a:cubicBezTo>
                    <a:pt x="635" y="2858"/>
                    <a:pt x="611" y="2870"/>
                    <a:pt x="587" y="2918"/>
                  </a:cubicBezTo>
                  <a:cubicBezTo>
                    <a:pt x="557" y="2978"/>
                    <a:pt x="527" y="2930"/>
                    <a:pt x="491" y="2960"/>
                  </a:cubicBezTo>
                  <a:cubicBezTo>
                    <a:pt x="473" y="2972"/>
                    <a:pt x="455" y="2984"/>
                    <a:pt x="437" y="2984"/>
                  </a:cubicBezTo>
                  <a:cubicBezTo>
                    <a:pt x="389" y="2996"/>
                    <a:pt x="383" y="2912"/>
                    <a:pt x="347" y="2972"/>
                  </a:cubicBezTo>
                  <a:cubicBezTo>
                    <a:pt x="323" y="3014"/>
                    <a:pt x="299" y="3055"/>
                    <a:pt x="317" y="3097"/>
                  </a:cubicBezTo>
                  <a:cubicBezTo>
                    <a:pt x="347" y="3133"/>
                    <a:pt x="377" y="3127"/>
                    <a:pt x="395" y="3181"/>
                  </a:cubicBezTo>
                  <a:cubicBezTo>
                    <a:pt x="401" y="3211"/>
                    <a:pt x="425" y="3211"/>
                    <a:pt x="449" y="3235"/>
                  </a:cubicBezTo>
                  <a:cubicBezTo>
                    <a:pt x="527" y="3349"/>
                    <a:pt x="617" y="3103"/>
                    <a:pt x="677" y="3103"/>
                  </a:cubicBezTo>
                  <a:lnTo>
                    <a:pt x="677" y="3103"/>
                  </a:lnTo>
                  <a:cubicBezTo>
                    <a:pt x="677" y="3115"/>
                    <a:pt x="671" y="3169"/>
                    <a:pt x="677" y="3175"/>
                  </a:cubicBezTo>
                  <a:cubicBezTo>
                    <a:pt x="683" y="3175"/>
                    <a:pt x="683" y="3175"/>
                    <a:pt x="683" y="3175"/>
                  </a:cubicBezTo>
                  <a:cubicBezTo>
                    <a:pt x="731" y="3121"/>
                    <a:pt x="767" y="3163"/>
                    <a:pt x="815" y="3193"/>
                  </a:cubicBezTo>
                  <a:cubicBezTo>
                    <a:pt x="869" y="3229"/>
                    <a:pt x="995" y="3187"/>
                    <a:pt x="1001" y="3283"/>
                  </a:cubicBezTo>
                  <a:cubicBezTo>
                    <a:pt x="1001" y="3325"/>
                    <a:pt x="1049" y="3355"/>
                    <a:pt x="1049" y="3367"/>
                  </a:cubicBezTo>
                  <a:cubicBezTo>
                    <a:pt x="1049" y="3403"/>
                    <a:pt x="1007" y="3451"/>
                    <a:pt x="1049" y="3487"/>
                  </a:cubicBezTo>
                  <a:cubicBezTo>
                    <a:pt x="1097" y="3511"/>
                    <a:pt x="1084" y="3541"/>
                    <a:pt x="1061" y="3583"/>
                  </a:cubicBezTo>
                  <a:cubicBezTo>
                    <a:pt x="1037" y="3631"/>
                    <a:pt x="1084" y="3619"/>
                    <a:pt x="1108" y="3595"/>
                  </a:cubicBezTo>
                  <a:cubicBezTo>
                    <a:pt x="1138" y="3559"/>
                    <a:pt x="1216" y="3565"/>
                    <a:pt x="1204" y="3505"/>
                  </a:cubicBezTo>
                  <a:cubicBezTo>
                    <a:pt x="1192" y="3451"/>
                    <a:pt x="1282" y="3379"/>
                    <a:pt x="1318" y="3355"/>
                  </a:cubicBezTo>
                  <a:cubicBezTo>
                    <a:pt x="1354" y="3331"/>
                    <a:pt x="1354" y="3307"/>
                    <a:pt x="1378" y="3283"/>
                  </a:cubicBezTo>
                  <a:cubicBezTo>
                    <a:pt x="1384" y="3271"/>
                    <a:pt x="1420" y="3301"/>
                    <a:pt x="1432" y="3301"/>
                  </a:cubicBezTo>
                  <a:cubicBezTo>
                    <a:pt x="1564" y="3289"/>
                    <a:pt x="1564" y="3289"/>
                    <a:pt x="1564" y="3289"/>
                  </a:cubicBezTo>
                  <a:cubicBezTo>
                    <a:pt x="1630" y="3289"/>
                    <a:pt x="1720" y="3181"/>
                    <a:pt x="1732" y="3115"/>
                  </a:cubicBezTo>
                  <a:cubicBezTo>
                    <a:pt x="1744" y="3002"/>
                    <a:pt x="1768" y="3068"/>
                    <a:pt x="1834" y="3031"/>
                  </a:cubicBezTo>
                  <a:cubicBezTo>
                    <a:pt x="1894" y="2996"/>
                    <a:pt x="1953" y="2858"/>
                    <a:pt x="1989" y="2984"/>
                  </a:cubicBezTo>
                  <a:cubicBezTo>
                    <a:pt x="2001" y="3020"/>
                    <a:pt x="2037" y="2996"/>
                    <a:pt x="2055" y="2978"/>
                  </a:cubicBezTo>
                  <a:cubicBezTo>
                    <a:pt x="2085" y="2930"/>
                    <a:pt x="2097" y="2918"/>
                    <a:pt x="2139" y="2882"/>
                  </a:cubicBezTo>
                  <a:lnTo>
                    <a:pt x="2139" y="2882"/>
                  </a:lnTo>
                  <a:cubicBezTo>
                    <a:pt x="2211" y="2852"/>
                    <a:pt x="2211" y="2852"/>
                    <a:pt x="2211" y="2852"/>
                  </a:cubicBezTo>
                  <a:cubicBezTo>
                    <a:pt x="2247" y="2822"/>
                    <a:pt x="2277" y="2792"/>
                    <a:pt x="2301" y="2762"/>
                  </a:cubicBezTo>
                  <a:cubicBezTo>
                    <a:pt x="2313" y="2750"/>
                    <a:pt x="2349" y="2678"/>
                    <a:pt x="2367" y="2690"/>
                  </a:cubicBezTo>
                  <a:cubicBezTo>
                    <a:pt x="2385" y="2702"/>
                    <a:pt x="2403" y="2732"/>
                    <a:pt x="2433" y="2726"/>
                  </a:cubicBezTo>
                  <a:cubicBezTo>
                    <a:pt x="2445" y="2720"/>
                    <a:pt x="2457" y="2660"/>
                    <a:pt x="2487" y="2648"/>
                  </a:cubicBezTo>
                  <a:cubicBezTo>
                    <a:pt x="2505" y="2636"/>
                    <a:pt x="2499" y="2618"/>
                    <a:pt x="2493" y="2600"/>
                  </a:cubicBezTo>
                  <a:cubicBezTo>
                    <a:pt x="2493" y="2558"/>
                    <a:pt x="2493" y="2534"/>
                    <a:pt x="2505" y="2492"/>
                  </a:cubicBezTo>
                  <a:cubicBezTo>
                    <a:pt x="2505" y="2456"/>
                    <a:pt x="2463" y="2456"/>
                    <a:pt x="2463" y="2420"/>
                  </a:cubicBezTo>
                  <a:cubicBezTo>
                    <a:pt x="2463" y="2408"/>
                    <a:pt x="2469" y="2384"/>
                    <a:pt x="2469" y="2366"/>
                  </a:cubicBezTo>
                  <a:cubicBezTo>
                    <a:pt x="2475" y="2348"/>
                    <a:pt x="2523" y="2354"/>
                    <a:pt x="2535" y="2354"/>
                  </a:cubicBezTo>
                  <a:cubicBezTo>
                    <a:pt x="2595" y="2330"/>
                    <a:pt x="2511" y="2264"/>
                    <a:pt x="2517" y="2253"/>
                  </a:cubicBezTo>
                  <a:cubicBezTo>
                    <a:pt x="2517" y="2229"/>
                    <a:pt x="2613" y="2264"/>
                    <a:pt x="2631" y="2264"/>
                  </a:cubicBezTo>
                  <a:cubicBezTo>
                    <a:pt x="2649" y="2264"/>
                    <a:pt x="2649" y="2312"/>
                    <a:pt x="2667" y="2330"/>
                  </a:cubicBezTo>
                  <a:cubicBezTo>
                    <a:pt x="2696" y="2348"/>
                    <a:pt x="2696" y="2277"/>
                    <a:pt x="2703" y="2271"/>
                  </a:cubicBezTo>
                  <a:cubicBezTo>
                    <a:pt x="2714" y="2253"/>
                    <a:pt x="2732" y="2247"/>
                    <a:pt x="2744" y="2229"/>
                  </a:cubicBezTo>
                  <a:cubicBezTo>
                    <a:pt x="2756" y="2223"/>
                    <a:pt x="2727" y="2199"/>
                    <a:pt x="2720" y="2187"/>
                  </a:cubicBezTo>
                  <a:cubicBezTo>
                    <a:pt x="2720" y="2145"/>
                    <a:pt x="2738" y="2079"/>
                    <a:pt x="2756" y="2043"/>
                  </a:cubicBezTo>
                  <a:cubicBezTo>
                    <a:pt x="2786" y="1983"/>
                    <a:pt x="2720" y="2019"/>
                    <a:pt x="2703" y="1983"/>
                  </a:cubicBezTo>
                  <a:cubicBezTo>
                    <a:pt x="2690" y="1959"/>
                    <a:pt x="2672" y="1971"/>
                    <a:pt x="2643" y="1965"/>
                  </a:cubicBezTo>
                  <a:cubicBezTo>
                    <a:pt x="2619" y="1959"/>
                    <a:pt x="2649" y="1899"/>
                    <a:pt x="2643" y="1881"/>
                  </a:cubicBezTo>
                  <a:cubicBezTo>
                    <a:pt x="2631" y="1857"/>
                    <a:pt x="2529" y="1851"/>
                    <a:pt x="2505" y="1851"/>
                  </a:cubicBezTo>
                  <a:cubicBezTo>
                    <a:pt x="2457" y="1851"/>
                    <a:pt x="2469" y="1869"/>
                    <a:pt x="2445" y="1827"/>
                  </a:cubicBezTo>
                  <a:cubicBezTo>
                    <a:pt x="2427" y="1809"/>
                    <a:pt x="2421" y="1773"/>
                    <a:pt x="2409" y="1749"/>
                  </a:cubicBezTo>
                  <a:cubicBezTo>
                    <a:pt x="2385" y="1707"/>
                    <a:pt x="2421" y="1695"/>
                    <a:pt x="2433" y="1665"/>
                  </a:cubicBezTo>
                  <a:cubicBezTo>
                    <a:pt x="2439" y="1593"/>
                    <a:pt x="2439" y="1575"/>
                    <a:pt x="2397" y="1521"/>
                  </a:cubicBezTo>
                  <a:cubicBezTo>
                    <a:pt x="2367" y="1480"/>
                    <a:pt x="2433" y="1450"/>
                    <a:pt x="2439" y="1414"/>
                  </a:cubicBezTo>
                  <a:cubicBezTo>
                    <a:pt x="2457" y="1318"/>
                    <a:pt x="2457" y="1318"/>
                    <a:pt x="2457" y="1318"/>
                  </a:cubicBezTo>
                  <a:cubicBezTo>
                    <a:pt x="2463" y="1270"/>
                    <a:pt x="2499" y="1246"/>
                    <a:pt x="2511" y="1204"/>
                  </a:cubicBezTo>
                  <a:cubicBezTo>
                    <a:pt x="2517" y="1187"/>
                    <a:pt x="2505" y="1175"/>
                    <a:pt x="2529" y="1157"/>
                  </a:cubicBezTo>
                  <a:cubicBezTo>
                    <a:pt x="2559" y="1133"/>
                    <a:pt x="2559" y="1127"/>
                    <a:pt x="2535" y="1091"/>
                  </a:cubicBezTo>
                  <a:cubicBezTo>
                    <a:pt x="2517" y="1049"/>
                    <a:pt x="2415" y="1037"/>
                    <a:pt x="2445" y="1001"/>
                  </a:cubicBezTo>
                  <a:cubicBezTo>
                    <a:pt x="2463" y="977"/>
                    <a:pt x="2505" y="947"/>
                    <a:pt x="2535" y="953"/>
                  </a:cubicBezTo>
                  <a:cubicBezTo>
                    <a:pt x="2559" y="953"/>
                    <a:pt x="2529" y="995"/>
                    <a:pt x="2547" y="1007"/>
                  </a:cubicBezTo>
                  <a:cubicBezTo>
                    <a:pt x="2589" y="1025"/>
                    <a:pt x="2619" y="1007"/>
                    <a:pt x="2643" y="977"/>
                  </a:cubicBezTo>
                  <a:cubicBezTo>
                    <a:pt x="2685" y="917"/>
                    <a:pt x="2667" y="881"/>
                    <a:pt x="2661" y="821"/>
                  </a:cubicBezTo>
                  <a:cubicBezTo>
                    <a:pt x="2643" y="720"/>
                    <a:pt x="2541" y="773"/>
                    <a:pt x="2469" y="744"/>
                  </a:cubicBezTo>
                  <a:cubicBezTo>
                    <a:pt x="2403" y="714"/>
                    <a:pt x="2373" y="749"/>
                    <a:pt x="2319" y="738"/>
                  </a:cubicBezTo>
                  <a:cubicBezTo>
                    <a:pt x="2295" y="738"/>
                    <a:pt x="2277" y="714"/>
                    <a:pt x="2247" y="714"/>
                  </a:cubicBezTo>
                  <a:cubicBezTo>
                    <a:pt x="2217" y="707"/>
                    <a:pt x="2187" y="720"/>
                    <a:pt x="2163" y="696"/>
                  </a:cubicBezTo>
                  <a:cubicBezTo>
                    <a:pt x="2109" y="648"/>
                    <a:pt x="2007" y="731"/>
                    <a:pt x="2007" y="660"/>
                  </a:cubicBezTo>
                  <a:cubicBezTo>
                    <a:pt x="2007" y="642"/>
                    <a:pt x="2013" y="612"/>
                    <a:pt x="2019" y="594"/>
                  </a:cubicBezTo>
                  <a:cubicBezTo>
                    <a:pt x="1995" y="564"/>
                    <a:pt x="2037" y="510"/>
                    <a:pt x="2079" y="534"/>
                  </a:cubicBezTo>
                  <a:cubicBezTo>
                    <a:pt x="2139" y="558"/>
                    <a:pt x="2127" y="462"/>
                    <a:pt x="2127" y="444"/>
                  </a:cubicBezTo>
                  <a:cubicBezTo>
                    <a:pt x="2103" y="426"/>
                    <a:pt x="1965" y="510"/>
                    <a:pt x="2025" y="408"/>
                  </a:cubicBezTo>
                  <a:cubicBezTo>
                    <a:pt x="2067" y="336"/>
                    <a:pt x="1965" y="312"/>
                    <a:pt x="2055" y="246"/>
                  </a:cubicBezTo>
                  <a:cubicBezTo>
                    <a:pt x="2085" y="222"/>
                    <a:pt x="2121" y="180"/>
                    <a:pt x="2109" y="138"/>
                  </a:cubicBezTo>
                  <a:cubicBezTo>
                    <a:pt x="2097" y="114"/>
                    <a:pt x="2079" y="19"/>
                    <a:pt x="2061" y="0"/>
                  </a:cubicBezTo>
                  <a:cubicBezTo>
                    <a:pt x="2007" y="0"/>
                    <a:pt x="1899" y="96"/>
                    <a:pt x="1846" y="120"/>
                  </a:cubicBezTo>
                  <a:cubicBezTo>
                    <a:pt x="1756" y="162"/>
                    <a:pt x="1672" y="180"/>
                    <a:pt x="1570" y="192"/>
                  </a:cubicBezTo>
                  <a:cubicBezTo>
                    <a:pt x="1516" y="198"/>
                    <a:pt x="1426" y="198"/>
                    <a:pt x="1378" y="216"/>
                  </a:cubicBezTo>
                  <a:lnTo>
                    <a:pt x="1378" y="216"/>
                  </a:lnTo>
                  <a:cubicBezTo>
                    <a:pt x="1384" y="282"/>
                    <a:pt x="1384" y="282"/>
                    <a:pt x="1384" y="282"/>
                  </a:cubicBezTo>
                  <a:cubicBezTo>
                    <a:pt x="1384" y="294"/>
                    <a:pt x="1390" y="294"/>
                    <a:pt x="1384" y="306"/>
                  </a:cubicBezTo>
                  <a:cubicBezTo>
                    <a:pt x="1372" y="330"/>
                    <a:pt x="1384" y="360"/>
                    <a:pt x="1390" y="384"/>
                  </a:cubicBezTo>
                  <a:cubicBezTo>
                    <a:pt x="1390" y="390"/>
                    <a:pt x="1384" y="402"/>
                    <a:pt x="1378" y="414"/>
                  </a:cubicBezTo>
                  <a:cubicBezTo>
                    <a:pt x="1372" y="426"/>
                    <a:pt x="1372" y="444"/>
                    <a:pt x="1372" y="462"/>
                  </a:cubicBezTo>
                  <a:cubicBezTo>
                    <a:pt x="1528" y="678"/>
                    <a:pt x="1528" y="678"/>
                    <a:pt x="1528" y="678"/>
                  </a:cubicBezTo>
                  <a:lnTo>
                    <a:pt x="1528" y="678"/>
                  </a:lnTo>
                  <a:cubicBezTo>
                    <a:pt x="1546" y="684"/>
                    <a:pt x="1546" y="684"/>
                    <a:pt x="1546" y="684"/>
                  </a:cubicBezTo>
                  <a:cubicBezTo>
                    <a:pt x="1558" y="690"/>
                    <a:pt x="1558" y="702"/>
                    <a:pt x="1552" y="714"/>
                  </a:cubicBezTo>
                  <a:cubicBezTo>
                    <a:pt x="1552" y="725"/>
                    <a:pt x="1534" y="738"/>
                    <a:pt x="1522" y="744"/>
                  </a:cubicBezTo>
                  <a:cubicBezTo>
                    <a:pt x="1522" y="749"/>
                    <a:pt x="1510" y="762"/>
                    <a:pt x="1498" y="762"/>
                  </a:cubicBezTo>
                  <a:cubicBezTo>
                    <a:pt x="1486" y="755"/>
                    <a:pt x="1486" y="738"/>
                    <a:pt x="1492" y="725"/>
                  </a:cubicBezTo>
                  <a:lnTo>
                    <a:pt x="1492" y="725"/>
                  </a:lnTo>
                  <a:cubicBezTo>
                    <a:pt x="1462" y="725"/>
                    <a:pt x="1462" y="725"/>
                    <a:pt x="1462" y="725"/>
                  </a:cubicBezTo>
                  <a:cubicBezTo>
                    <a:pt x="1432" y="725"/>
                    <a:pt x="1438" y="797"/>
                    <a:pt x="1414" y="815"/>
                  </a:cubicBezTo>
                  <a:cubicBezTo>
                    <a:pt x="1414" y="821"/>
                    <a:pt x="1390" y="827"/>
                    <a:pt x="1396" y="839"/>
                  </a:cubicBezTo>
                  <a:cubicBezTo>
                    <a:pt x="1444" y="881"/>
                    <a:pt x="1402" y="899"/>
                    <a:pt x="1378" y="935"/>
                  </a:cubicBezTo>
                  <a:cubicBezTo>
                    <a:pt x="1354" y="965"/>
                    <a:pt x="1330" y="1013"/>
                    <a:pt x="1300" y="1037"/>
                  </a:cubicBezTo>
                  <a:cubicBezTo>
                    <a:pt x="1276" y="1067"/>
                    <a:pt x="1246" y="1007"/>
                    <a:pt x="1246" y="983"/>
                  </a:cubicBezTo>
                  <a:cubicBezTo>
                    <a:pt x="1252" y="971"/>
                    <a:pt x="1282" y="941"/>
                    <a:pt x="1276" y="935"/>
                  </a:cubicBezTo>
                  <a:cubicBezTo>
                    <a:pt x="1270" y="917"/>
                    <a:pt x="1246" y="911"/>
                    <a:pt x="1258" y="887"/>
                  </a:cubicBezTo>
                  <a:cubicBezTo>
                    <a:pt x="1282" y="857"/>
                    <a:pt x="1276" y="845"/>
                    <a:pt x="1234" y="833"/>
                  </a:cubicBezTo>
                  <a:cubicBezTo>
                    <a:pt x="1198" y="827"/>
                    <a:pt x="1138" y="851"/>
                    <a:pt x="1121" y="815"/>
                  </a:cubicBezTo>
                  <a:cubicBezTo>
                    <a:pt x="1114" y="803"/>
                    <a:pt x="1108" y="791"/>
                    <a:pt x="1126" y="786"/>
                  </a:cubicBezTo>
                  <a:cubicBezTo>
                    <a:pt x="1174" y="767"/>
                    <a:pt x="1121" y="720"/>
                    <a:pt x="1103" y="707"/>
                  </a:cubicBezTo>
                  <a:cubicBezTo>
                    <a:pt x="1084" y="696"/>
                    <a:pt x="1037" y="636"/>
                    <a:pt x="1042" y="612"/>
                  </a:cubicBezTo>
                  <a:cubicBezTo>
                    <a:pt x="1055" y="588"/>
                    <a:pt x="1073" y="564"/>
                    <a:pt x="1042" y="552"/>
                  </a:cubicBezTo>
                  <a:cubicBezTo>
                    <a:pt x="1013" y="540"/>
                    <a:pt x="989" y="582"/>
                    <a:pt x="971" y="540"/>
                  </a:cubicBezTo>
                  <a:cubicBezTo>
                    <a:pt x="815" y="360"/>
                    <a:pt x="815" y="360"/>
                    <a:pt x="815" y="360"/>
                  </a:cubicBezTo>
                  <a:lnTo>
                    <a:pt x="815" y="360"/>
                  </a:lnTo>
                  <a:lnTo>
                    <a:pt x="677" y="534"/>
                  </a:ln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3" name="Freeform 140"/>
            <p:cNvSpPr>
              <a:spLocks noChangeArrowheads="1"/>
            </p:cNvSpPr>
            <p:nvPr/>
          </p:nvSpPr>
          <p:spPr bwMode="auto">
            <a:xfrm>
              <a:off x="1510981" y="6874837"/>
              <a:ext cx="2751609" cy="2697692"/>
            </a:xfrm>
            <a:custGeom>
              <a:avLst/>
              <a:gdLst>
                <a:gd name="T0" fmla="*/ 3135 w 5161"/>
                <a:gd name="T1" fmla="*/ 1527 h 5058"/>
                <a:gd name="T2" fmla="*/ 2991 w 5161"/>
                <a:gd name="T3" fmla="*/ 1599 h 5058"/>
                <a:gd name="T4" fmla="*/ 3494 w 5161"/>
                <a:gd name="T5" fmla="*/ 1593 h 5058"/>
                <a:gd name="T6" fmla="*/ 3189 w 5161"/>
                <a:gd name="T7" fmla="*/ 1587 h 5058"/>
                <a:gd name="T8" fmla="*/ 4321 w 5161"/>
                <a:gd name="T9" fmla="*/ 72 h 5058"/>
                <a:gd name="T10" fmla="*/ 4315 w 5161"/>
                <a:gd name="T11" fmla="*/ 318 h 5058"/>
                <a:gd name="T12" fmla="*/ 4357 w 5161"/>
                <a:gd name="T13" fmla="*/ 671 h 5058"/>
                <a:gd name="T14" fmla="*/ 4201 w 5161"/>
                <a:gd name="T15" fmla="*/ 743 h 5058"/>
                <a:gd name="T16" fmla="*/ 3985 w 5161"/>
                <a:gd name="T17" fmla="*/ 408 h 5058"/>
                <a:gd name="T18" fmla="*/ 474 w 5161"/>
                <a:gd name="T19" fmla="*/ 4044 h 5058"/>
                <a:gd name="T20" fmla="*/ 654 w 5161"/>
                <a:gd name="T21" fmla="*/ 4002 h 5058"/>
                <a:gd name="T22" fmla="*/ 1001 w 5161"/>
                <a:gd name="T23" fmla="*/ 3553 h 5058"/>
                <a:gd name="T24" fmla="*/ 1457 w 5161"/>
                <a:gd name="T25" fmla="*/ 3325 h 5058"/>
                <a:gd name="T26" fmla="*/ 1870 w 5161"/>
                <a:gd name="T27" fmla="*/ 3061 h 5058"/>
                <a:gd name="T28" fmla="*/ 2266 w 5161"/>
                <a:gd name="T29" fmla="*/ 2966 h 5058"/>
                <a:gd name="T30" fmla="*/ 2823 w 5161"/>
                <a:gd name="T31" fmla="*/ 3145 h 5058"/>
                <a:gd name="T32" fmla="*/ 3458 w 5161"/>
                <a:gd name="T33" fmla="*/ 3403 h 5058"/>
                <a:gd name="T34" fmla="*/ 3728 w 5161"/>
                <a:gd name="T35" fmla="*/ 3547 h 5058"/>
                <a:gd name="T36" fmla="*/ 3620 w 5161"/>
                <a:gd name="T37" fmla="*/ 3726 h 5058"/>
                <a:gd name="T38" fmla="*/ 3560 w 5161"/>
                <a:gd name="T39" fmla="*/ 3984 h 5058"/>
                <a:gd name="T40" fmla="*/ 3920 w 5161"/>
                <a:gd name="T41" fmla="*/ 4535 h 5058"/>
                <a:gd name="T42" fmla="*/ 4435 w 5161"/>
                <a:gd name="T43" fmla="*/ 4949 h 5058"/>
                <a:gd name="T44" fmla="*/ 4861 w 5161"/>
                <a:gd name="T45" fmla="*/ 4529 h 5058"/>
                <a:gd name="T46" fmla="*/ 5034 w 5161"/>
                <a:gd name="T47" fmla="*/ 4062 h 5058"/>
                <a:gd name="T48" fmla="*/ 4950 w 5161"/>
                <a:gd name="T49" fmla="*/ 3559 h 5058"/>
                <a:gd name="T50" fmla="*/ 5136 w 5161"/>
                <a:gd name="T51" fmla="*/ 3037 h 5058"/>
                <a:gd name="T52" fmla="*/ 4777 w 5161"/>
                <a:gd name="T53" fmla="*/ 2887 h 5058"/>
                <a:gd name="T54" fmla="*/ 4147 w 5161"/>
                <a:gd name="T55" fmla="*/ 3361 h 5058"/>
                <a:gd name="T56" fmla="*/ 3758 w 5161"/>
                <a:gd name="T57" fmla="*/ 3049 h 5058"/>
                <a:gd name="T58" fmla="*/ 3338 w 5161"/>
                <a:gd name="T59" fmla="*/ 3037 h 5058"/>
                <a:gd name="T60" fmla="*/ 3632 w 5161"/>
                <a:gd name="T61" fmla="*/ 2690 h 5058"/>
                <a:gd name="T62" fmla="*/ 3254 w 5161"/>
                <a:gd name="T63" fmla="*/ 2540 h 5058"/>
                <a:gd name="T64" fmla="*/ 3201 w 5161"/>
                <a:gd name="T65" fmla="*/ 2144 h 5058"/>
                <a:gd name="T66" fmla="*/ 3500 w 5161"/>
                <a:gd name="T67" fmla="*/ 1983 h 5058"/>
                <a:gd name="T68" fmla="*/ 3752 w 5161"/>
                <a:gd name="T69" fmla="*/ 1635 h 5058"/>
                <a:gd name="T70" fmla="*/ 3884 w 5161"/>
                <a:gd name="T71" fmla="*/ 1246 h 5058"/>
                <a:gd name="T72" fmla="*/ 4027 w 5161"/>
                <a:gd name="T73" fmla="*/ 869 h 5058"/>
                <a:gd name="T74" fmla="*/ 3836 w 5161"/>
                <a:gd name="T75" fmla="*/ 677 h 5058"/>
                <a:gd name="T76" fmla="*/ 3488 w 5161"/>
                <a:gd name="T77" fmla="*/ 486 h 5058"/>
                <a:gd name="T78" fmla="*/ 3608 w 5161"/>
                <a:gd name="T79" fmla="*/ 773 h 5058"/>
                <a:gd name="T80" fmla="*/ 3656 w 5161"/>
                <a:gd name="T81" fmla="*/ 1288 h 5058"/>
                <a:gd name="T82" fmla="*/ 3159 w 5161"/>
                <a:gd name="T83" fmla="*/ 1270 h 5058"/>
                <a:gd name="T84" fmla="*/ 3111 w 5161"/>
                <a:gd name="T85" fmla="*/ 851 h 5058"/>
                <a:gd name="T86" fmla="*/ 2505 w 5161"/>
                <a:gd name="T87" fmla="*/ 558 h 5058"/>
                <a:gd name="T88" fmla="*/ 1774 w 5161"/>
                <a:gd name="T89" fmla="*/ 887 h 5058"/>
                <a:gd name="T90" fmla="*/ 1619 w 5161"/>
                <a:gd name="T91" fmla="*/ 1138 h 5058"/>
                <a:gd name="T92" fmla="*/ 1373 w 5161"/>
                <a:gd name="T93" fmla="*/ 1611 h 5058"/>
                <a:gd name="T94" fmla="*/ 594 w 5161"/>
                <a:gd name="T95" fmla="*/ 2240 h 5058"/>
                <a:gd name="T96" fmla="*/ 378 w 5161"/>
                <a:gd name="T97" fmla="*/ 2822 h 5058"/>
                <a:gd name="T98" fmla="*/ 108 w 5161"/>
                <a:gd name="T99" fmla="*/ 3433 h 5058"/>
                <a:gd name="T100" fmla="*/ 456 w 5161"/>
                <a:gd name="T101" fmla="*/ 3924 h 5058"/>
                <a:gd name="T102" fmla="*/ 480 w 5161"/>
                <a:gd name="T103" fmla="*/ 4368 h 5058"/>
                <a:gd name="T104" fmla="*/ 606 w 5161"/>
                <a:gd name="T105" fmla="*/ 4170 h 5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161" h="5058">
                  <a:moveTo>
                    <a:pt x="2991" y="1599"/>
                  </a:moveTo>
                  <a:lnTo>
                    <a:pt x="2991" y="1599"/>
                  </a:lnTo>
                  <a:cubicBezTo>
                    <a:pt x="3015" y="1581"/>
                    <a:pt x="3021" y="1557"/>
                    <a:pt x="3033" y="1533"/>
                  </a:cubicBezTo>
                  <a:cubicBezTo>
                    <a:pt x="3045" y="1515"/>
                    <a:pt x="3075" y="1503"/>
                    <a:pt x="3093" y="1491"/>
                  </a:cubicBezTo>
                  <a:cubicBezTo>
                    <a:pt x="3105" y="1479"/>
                    <a:pt x="3129" y="1485"/>
                    <a:pt x="3129" y="1497"/>
                  </a:cubicBezTo>
                  <a:cubicBezTo>
                    <a:pt x="3135" y="1509"/>
                    <a:pt x="3135" y="1515"/>
                    <a:pt x="3135" y="1527"/>
                  </a:cubicBezTo>
                  <a:cubicBezTo>
                    <a:pt x="3135" y="1539"/>
                    <a:pt x="3141" y="1551"/>
                    <a:pt x="3135" y="1563"/>
                  </a:cubicBezTo>
                  <a:cubicBezTo>
                    <a:pt x="3129" y="1587"/>
                    <a:pt x="3111" y="1605"/>
                    <a:pt x="3099" y="1623"/>
                  </a:cubicBezTo>
                  <a:cubicBezTo>
                    <a:pt x="3087" y="1659"/>
                    <a:pt x="3075" y="1689"/>
                    <a:pt x="3033" y="1701"/>
                  </a:cubicBezTo>
                  <a:cubicBezTo>
                    <a:pt x="3021" y="1701"/>
                    <a:pt x="3009" y="1677"/>
                    <a:pt x="3003" y="1665"/>
                  </a:cubicBezTo>
                  <a:cubicBezTo>
                    <a:pt x="2991" y="1647"/>
                    <a:pt x="2961" y="1641"/>
                    <a:pt x="2979" y="1611"/>
                  </a:cubicBezTo>
                  <a:cubicBezTo>
                    <a:pt x="2991" y="1599"/>
                    <a:pt x="2991" y="1599"/>
                    <a:pt x="2991" y="1599"/>
                  </a:cubicBezTo>
                  <a:close/>
                  <a:moveTo>
                    <a:pt x="3189" y="1587"/>
                  </a:moveTo>
                  <a:lnTo>
                    <a:pt x="3189" y="1587"/>
                  </a:lnTo>
                  <a:cubicBezTo>
                    <a:pt x="3260" y="1575"/>
                    <a:pt x="3278" y="1551"/>
                    <a:pt x="3314" y="1491"/>
                  </a:cubicBezTo>
                  <a:cubicBezTo>
                    <a:pt x="3332" y="1461"/>
                    <a:pt x="3368" y="1431"/>
                    <a:pt x="3392" y="1401"/>
                  </a:cubicBezTo>
                  <a:cubicBezTo>
                    <a:pt x="3440" y="1318"/>
                    <a:pt x="3470" y="1455"/>
                    <a:pt x="3518" y="1473"/>
                  </a:cubicBezTo>
                  <a:cubicBezTo>
                    <a:pt x="3584" y="1503"/>
                    <a:pt x="3518" y="1557"/>
                    <a:pt x="3494" y="1593"/>
                  </a:cubicBezTo>
                  <a:cubicBezTo>
                    <a:pt x="3482" y="1617"/>
                    <a:pt x="3458" y="1683"/>
                    <a:pt x="3416" y="1671"/>
                  </a:cubicBezTo>
                  <a:cubicBezTo>
                    <a:pt x="3380" y="1665"/>
                    <a:pt x="3386" y="1617"/>
                    <a:pt x="3362" y="1605"/>
                  </a:cubicBezTo>
                  <a:cubicBezTo>
                    <a:pt x="3320" y="1587"/>
                    <a:pt x="3284" y="1623"/>
                    <a:pt x="3248" y="1647"/>
                  </a:cubicBezTo>
                  <a:cubicBezTo>
                    <a:pt x="3231" y="1659"/>
                    <a:pt x="3212" y="1659"/>
                    <a:pt x="3194" y="1659"/>
                  </a:cubicBezTo>
                  <a:cubicBezTo>
                    <a:pt x="3153" y="1659"/>
                    <a:pt x="3170" y="1635"/>
                    <a:pt x="3165" y="1611"/>
                  </a:cubicBezTo>
                  <a:cubicBezTo>
                    <a:pt x="3189" y="1587"/>
                    <a:pt x="3189" y="1587"/>
                    <a:pt x="3189" y="1587"/>
                  </a:cubicBezTo>
                  <a:close/>
                  <a:moveTo>
                    <a:pt x="3758" y="216"/>
                  </a:moveTo>
                  <a:lnTo>
                    <a:pt x="3758" y="216"/>
                  </a:lnTo>
                  <a:cubicBezTo>
                    <a:pt x="4081" y="0"/>
                    <a:pt x="4081" y="0"/>
                    <a:pt x="4081" y="0"/>
                  </a:cubicBezTo>
                  <a:cubicBezTo>
                    <a:pt x="4231" y="48"/>
                    <a:pt x="4231" y="48"/>
                    <a:pt x="4231" y="48"/>
                  </a:cubicBezTo>
                  <a:lnTo>
                    <a:pt x="4231" y="48"/>
                  </a:lnTo>
                  <a:cubicBezTo>
                    <a:pt x="4321" y="72"/>
                    <a:pt x="4321" y="72"/>
                    <a:pt x="4321" y="72"/>
                  </a:cubicBezTo>
                  <a:lnTo>
                    <a:pt x="4321" y="72"/>
                  </a:lnTo>
                  <a:cubicBezTo>
                    <a:pt x="4327" y="138"/>
                    <a:pt x="4327" y="138"/>
                    <a:pt x="4327" y="138"/>
                  </a:cubicBezTo>
                  <a:cubicBezTo>
                    <a:pt x="4327" y="150"/>
                    <a:pt x="4333" y="150"/>
                    <a:pt x="4327" y="162"/>
                  </a:cubicBezTo>
                  <a:cubicBezTo>
                    <a:pt x="4315" y="186"/>
                    <a:pt x="4327" y="216"/>
                    <a:pt x="4333" y="240"/>
                  </a:cubicBezTo>
                  <a:cubicBezTo>
                    <a:pt x="4333" y="246"/>
                    <a:pt x="4327" y="258"/>
                    <a:pt x="4321" y="270"/>
                  </a:cubicBezTo>
                  <a:cubicBezTo>
                    <a:pt x="4315" y="282"/>
                    <a:pt x="4315" y="300"/>
                    <a:pt x="4315" y="318"/>
                  </a:cubicBezTo>
                  <a:cubicBezTo>
                    <a:pt x="4471" y="534"/>
                    <a:pt x="4471" y="534"/>
                    <a:pt x="4471" y="534"/>
                  </a:cubicBezTo>
                  <a:lnTo>
                    <a:pt x="4471" y="534"/>
                  </a:lnTo>
                  <a:cubicBezTo>
                    <a:pt x="4435" y="581"/>
                    <a:pt x="4435" y="581"/>
                    <a:pt x="4435" y="581"/>
                  </a:cubicBezTo>
                  <a:lnTo>
                    <a:pt x="4435" y="581"/>
                  </a:lnTo>
                  <a:cubicBezTo>
                    <a:pt x="4405" y="581"/>
                    <a:pt x="4405" y="581"/>
                    <a:pt x="4405" y="581"/>
                  </a:cubicBezTo>
                  <a:cubicBezTo>
                    <a:pt x="4375" y="581"/>
                    <a:pt x="4381" y="653"/>
                    <a:pt x="4357" y="671"/>
                  </a:cubicBezTo>
                  <a:cubicBezTo>
                    <a:pt x="4357" y="677"/>
                    <a:pt x="4333" y="683"/>
                    <a:pt x="4339" y="695"/>
                  </a:cubicBezTo>
                  <a:cubicBezTo>
                    <a:pt x="4387" y="737"/>
                    <a:pt x="4345" y="755"/>
                    <a:pt x="4321" y="791"/>
                  </a:cubicBezTo>
                  <a:cubicBezTo>
                    <a:pt x="4297" y="821"/>
                    <a:pt x="4273" y="869"/>
                    <a:pt x="4243" y="893"/>
                  </a:cubicBezTo>
                  <a:cubicBezTo>
                    <a:pt x="4219" y="923"/>
                    <a:pt x="4189" y="863"/>
                    <a:pt x="4189" y="839"/>
                  </a:cubicBezTo>
                  <a:cubicBezTo>
                    <a:pt x="4195" y="827"/>
                    <a:pt x="4225" y="797"/>
                    <a:pt x="4219" y="791"/>
                  </a:cubicBezTo>
                  <a:cubicBezTo>
                    <a:pt x="4213" y="773"/>
                    <a:pt x="4189" y="767"/>
                    <a:pt x="4201" y="743"/>
                  </a:cubicBezTo>
                  <a:cubicBezTo>
                    <a:pt x="4225" y="713"/>
                    <a:pt x="4219" y="701"/>
                    <a:pt x="4177" y="689"/>
                  </a:cubicBezTo>
                  <a:cubicBezTo>
                    <a:pt x="4141" y="683"/>
                    <a:pt x="4081" y="707"/>
                    <a:pt x="4064" y="671"/>
                  </a:cubicBezTo>
                  <a:cubicBezTo>
                    <a:pt x="4057" y="659"/>
                    <a:pt x="4051" y="647"/>
                    <a:pt x="4069" y="642"/>
                  </a:cubicBezTo>
                  <a:cubicBezTo>
                    <a:pt x="4117" y="623"/>
                    <a:pt x="4064" y="576"/>
                    <a:pt x="4046" y="563"/>
                  </a:cubicBezTo>
                  <a:cubicBezTo>
                    <a:pt x="4027" y="552"/>
                    <a:pt x="3980" y="492"/>
                    <a:pt x="3985" y="468"/>
                  </a:cubicBezTo>
                  <a:cubicBezTo>
                    <a:pt x="3998" y="444"/>
                    <a:pt x="4016" y="420"/>
                    <a:pt x="3985" y="408"/>
                  </a:cubicBezTo>
                  <a:cubicBezTo>
                    <a:pt x="3956" y="396"/>
                    <a:pt x="3932" y="438"/>
                    <a:pt x="3914" y="396"/>
                  </a:cubicBezTo>
                  <a:cubicBezTo>
                    <a:pt x="3758" y="216"/>
                    <a:pt x="3758" y="216"/>
                    <a:pt x="3758" y="216"/>
                  </a:cubicBezTo>
                  <a:close/>
                  <a:moveTo>
                    <a:pt x="516" y="4050"/>
                  </a:moveTo>
                  <a:lnTo>
                    <a:pt x="516" y="4050"/>
                  </a:lnTo>
                  <a:cubicBezTo>
                    <a:pt x="510" y="4050"/>
                    <a:pt x="516" y="4044"/>
                    <a:pt x="510" y="4044"/>
                  </a:cubicBezTo>
                  <a:cubicBezTo>
                    <a:pt x="498" y="4038"/>
                    <a:pt x="486" y="4038"/>
                    <a:pt x="474" y="4044"/>
                  </a:cubicBezTo>
                  <a:cubicBezTo>
                    <a:pt x="462" y="4044"/>
                    <a:pt x="456" y="4080"/>
                    <a:pt x="474" y="4080"/>
                  </a:cubicBezTo>
                  <a:cubicBezTo>
                    <a:pt x="486" y="4080"/>
                    <a:pt x="492" y="4074"/>
                    <a:pt x="504" y="4074"/>
                  </a:cubicBezTo>
                  <a:cubicBezTo>
                    <a:pt x="510" y="4074"/>
                    <a:pt x="516" y="4074"/>
                    <a:pt x="516" y="4074"/>
                  </a:cubicBezTo>
                  <a:cubicBezTo>
                    <a:pt x="528" y="4062"/>
                    <a:pt x="522" y="4056"/>
                    <a:pt x="516" y="4050"/>
                  </a:cubicBezTo>
                  <a:close/>
                  <a:moveTo>
                    <a:pt x="654" y="4002"/>
                  </a:moveTo>
                  <a:lnTo>
                    <a:pt x="654" y="4002"/>
                  </a:lnTo>
                  <a:cubicBezTo>
                    <a:pt x="660" y="3984"/>
                    <a:pt x="672" y="3972"/>
                    <a:pt x="684" y="3954"/>
                  </a:cubicBezTo>
                  <a:cubicBezTo>
                    <a:pt x="726" y="3906"/>
                    <a:pt x="767" y="3834"/>
                    <a:pt x="821" y="3786"/>
                  </a:cubicBezTo>
                  <a:cubicBezTo>
                    <a:pt x="845" y="3768"/>
                    <a:pt x="857" y="3738"/>
                    <a:pt x="899" y="3756"/>
                  </a:cubicBezTo>
                  <a:cubicBezTo>
                    <a:pt x="929" y="3774"/>
                    <a:pt x="947" y="3756"/>
                    <a:pt x="965" y="3715"/>
                  </a:cubicBezTo>
                  <a:cubicBezTo>
                    <a:pt x="965" y="3696"/>
                    <a:pt x="947" y="3678"/>
                    <a:pt x="947" y="3667"/>
                  </a:cubicBezTo>
                  <a:cubicBezTo>
                    <a:pt x="989" y="3667"/>
                    <a:pt x="1001" y="3583"/>
                    <a:pt x="1001" y="3553"/>
                  </a:cubicBezTo>
                  <a:cubicBezTo>
                    <a:pt x="1055" y="3553"/>
                    <a:pt x="1061" y="3511"/>
                    <a:pt x="1097" y="3475"/>
                  </a:cubicBezTo>
                  <a:cubicBezTo>
                    <a:pt x="1103" y="3463"/>
                    <a:pt x="1115" y="3427"/>
                    <a:pt x="1121" y="3427"/>
                  </a:cubicBezTo>
                  <a:cubicBezTo>
                    <a:pt x="1151" y="3421"/>
                    <a:pt x="1169" y="3409"/>
                    <a:pt x="1187" y="3385"/>
                  </a:cubicBezTo>
                  <a:cubicBezTo>
                    <a:pt x="1211" y="3367"/>
                    <a:pt x="1199" y="3343"/>
                    <a:pt x="1235" y="3331"/>
                  </a:cubicBezTo>
                  <a:cubicBezTo>
                    <a:pt x="1271" y="3325"/>
                    <a:pt x="1319" y="3301"/>
                    <a:pt x="1355" y="3295"/>
                  </a:cubicBezTo>
                  <a:cubicBezTo>
                    <a:pt x="1397" y="3295"/>
                    <a:pt x="1427" y="3337"/>
                    <a:pt x="1457" y="3325"/>
                  </a:cubicBezTo>
                  <a:cubicBezTo>
                    <a:pt x="1505" y="3331"/>
                    <a:pt x="1511" y="3301"/>
                    <a:pt x="1547" y="3289"/>
                  </a:cubicBezTo>
                  <a:cubicBezTo>
                    <a:pt x="1601" y="3265"/>
                    <a:pt x="1648" y="3247"/>
                    <a:pt x="1702" y="3217"/>
                  </a:cubicBezTo>
                  <a:cubicBezTo>
                    <a:pt x="1714" y="3211"/>
                    <a:pt x="1738" y="3223"/>
                    <a:pt x="1738" y="3205"/>
                  </a:cubicBezTo>
                  <a:cubicBezTo>
                    <a:pt x="1744" y="3169"/>
                    <a:pt x="1750" y="3139"/>
                    <a:pt x="1792" y="3133"/>
                  </a:cubicBezTo>
                  <a:cubicBezTo>
                    <a:pt x="1828" y="3121"/>
                    <a:pt x="1816" y="3121"/>
                    <a:pt x="1834" y="3091"/>
                  </a:cubicBezTo>
                  <a:cubicBezTo>
                    <a:pt x="1840" y="3079"/>
                    <a:pt x="1858" y="3067"/>
                    <a:pt x="1870" y="3061"/>
                  </a:cubicBezTo>
                  <a:cubicBezTo>
                    <a:pt x="1894" y="3043"/>
                    <a:pt x="1900" y="3007"/>
                    <a:pt x="1930" y="2989"/>
                  </a:cubicBezTo>
                  <a:cubicBezTo>
                    <a:pt x="1954" y="2977"/>
                    <a:pt x="2014" y="2977"/>
                    <a:pt x="2038" y="3001"/>
                  </a:cubicBezTo>
                  <a:cubicBezTo>
                    <a:pt x="2080" y="3025"/>
                    <a:pt x="2116" y="3049"/>
                    <a:pt x="2170" y="3031"/>
                  </a:cubicBezTo>
                  <a:cubicBezTo>
                    <a:pt x="2170" y="3025"/>
                    <a:pt x="2170" y="3025"/>
                    <a:pt x="2170" y="3025"/>
                  </a:cubicBezTo>
                  <a:cubicBezTo>
                    <a:pt x="2182" y="3019"/>
                    <a:pt x="2182" y="2995"/>
                    <a:pt x="2200" y="2995"/>
                  </a:cubicBezTo>
                  <a:cubicBezTo>
                    <a:pt x="2230" y="2995"/>
                    <a:pt x="2242" y="2966"/>
                    <a:pt x="2266" y="2966"/>
                  </a:cubicBezTo>
                  <a:cubicBezTo>
                    <a:pt x="2290" y="2966"/>
                    <a:pt x="2308" y="2971"/>
                    <a:pt x="2320" y="2989"/>
                  </a:cubicBezTo>
                  <a:cubicBezTo>
                    <a:pt x="2320" y="3001"/>
                    <a:pt x="2397" y="3007"/>
                    <a:pt x="2421" y="3031"/>
                  </a:cubicBezTo>
                  <a:cubicBezTo>
                    <a:pt x="2451" y="3067"/>
                    <a:pt x="2451" y="3019"/>
                    <a:pt x="2481" y="3037"/>
                  </a:cubicBezTo>
                  <a:cubicBezTo>
                    <a:pt x="2523" y="3061"/>
                    <a:pt x="2583" y="3037"/>
                    <a:pt x="2637" y="3055"/>
                  </a:cubicBezTo>
                  <a:cubicBezTo>
                    <a:pt x="2733" y="3085"/>
                    <a:pt x="2733" y="3085"/>
                    <a:pt x="2733" y="3085"/>
                  </a:cubicBezTo>
                  <a:cubicBezTo>
                    <a:pt x="2769" y="3097"/>
                    <a:pt x="2793" y="3127"/>
                    <a:pt x="2823" y="3145"/>
                  </a:cubicBezTo>
                  <a:cubicBezTo>
                    <a:pt x="2847" y="3145"/>
                    <a:pt x="2883" y="3175"/>
                    <a:pt x="2901" y="3169"/>
                  </a:cubicBezTo>
                  <a:cubicBezTo>
                    <a:pt x="2955" y="3145"/>
                    <a:pt x="2949" y="3127"/>
                    <a:pt x="2997" y="3175"/>
                  </a:cubicBezTo>
                  <a:cubicBezTo>
                    <a:pt x="3063" y="3247"/>
                    <a:pt x="3135" y="3217"/>
                    <a:pt x="3207" y="3253"/>
                  </a:cubicBezTo>
                  <a:cubicBezTo>
                    <a:pt x="3236" y="3271"/>
                    <a:pt x="3350" y="3277"/>
                    <a:pt x="3350" y="3295"/>
                  </a:cubicBezTo>
                  <a:cubicBezTo>
                    <a:pt x="3350" y="3355"/>
                    <a:pt x="3398" y="3319"/>
                    <a:pt x="3428" y="3349"/>
                  </a:cubicBezTo>
                  <a:cubicBezTo>
                    <a:pt x="3446" y="3361"/>
                    <a:pt x="3440" y="3403"/>
                    <a:pt x="3458" y="3403"/>
                  </a:cubicBezTo>
                  <a:cubicBezTo>
                    <a:pt x="3488" y="3403"/>
                    <a:pt x="3500" y="3403"/>
                    <a:pt x="3524" y="3415"/>
                  </a:cubicBezTo>
                  <a:cubicBezTo>
                    <a:pt x="3536" y="3421"/>
                    <a:pt x="3536" y="3433"/>
                    <a:pt x="3542" y="3439"/>
                  </a:cubicBezTo>
                  <a:cubicBezTo>
                    <a:pt x="3566" y="3475"/>
                    <a:pt x="3638" y="3433"/>
                    <a:pt x="3656" y="3475"/>
                  </a:cubicBezTo>
                  <a:cubicBezTo>
                    <a:pt x="3662" y="3487"/>
                    <a:pt x="3668" y="3517"/>
                    <a:pt x="3674" y="3523"/>
                  </a:cubicBezTo>
                  <a:cubicBezTo>
                    <a:pt x="3686" y="3535"/>
                    <a:pt x="3716" y="3517"/>
                    <a:pt x="3716" y="3523"/>
                  </a:cubicBezTo>
                  <a:cubicBezTo>
                    <a:pt x="3722" y="3529"/>
                    <a:pt x="3722" y="3541"/>
                    <a:pt x="3728" y="3547"/>
                  </a:cubicBezTo>
                  <a:cubicBezTo>
                    <a:pt x="3728" y="3559"/>
                    <a:pt x="3734" y="3565"/>
                    <a:pt x="3740" y="3577"/>
                  </a:cubicBezTo>
                  <a:cubicBezTo>
                    <a:pt x="3746" y="3583"/>
                    <a:pt x="3740" y="3583"/>
                    <a:pt x="3740" y="3589"/>
                  </a:cubicBezTo>
                  <a:cubicBezTo>
                    <a:pt x="3752" y="3619"/>
                    <a:pt x="3776" y="3649"/>
                    <a:pt x="3752" y="3673"/>
                  </a:cubicBezTo>
                  <a:cubicBezTo>
                    <a:pt x="3734" y="3691"/>
                    <a:pt x="3740" y="3709"/>
                    <a:pt x="3728" y="3726"/>
                  </a:cubicBezTo>
                  <a:cubicBezTo>
                    <a:pt x="3716" y="3738"/>
                    <a:pt x="3650" y="3726"/>
                    <a:pt x="3638" y="3726"/>
                  </a:cubicBezTo>
                  <a:cubicBezTo>
                    <a:pt x="3620" y="3726"/>
                    <a:pt x="3620" y="3726"/>
                    <a:pt x="3620" y="3726"/>
                  </a:cubicBezTo>
                  <a:cubicBezTo>
                    <a:pt x="3596" y="3726"/>
                    <a:pt x="3464" y="3744"/>
                    <a:pt x="3458" y="3726"/>
                  </a:cubicBezTo>
                  <a:cubicBezTo>
                    <a:pt x="3452" y="3726"/>
                    <a:pt x="3452" y="3726"/>
                    <a:pt x="3452" y="3726"/>
                  </a:cubicBezTo>
                  <a:lnTo>
                    <a:pt x="3452" y="3726"/>
                  </a:lnTo>
                  <a:cubicBezTo>
                    <a:pt x="3530" y="3822"/>
                    <a:pt x="3530" y="3822"/>
                    <a:pt x="3530" y="3822"/>
                  </a:cubicBezTo>
                  <a:cubicBezTo>
                    <a:pt x="3542" y="3822"/>
                    <a:pt x="3554" y="3840"/>
                    <a:pt x="3554" y="3840"/>
                  </a:cubicBezTo>
                  <a:cubicBezTo>
                    <a:pt x="3566" y="3894"/>
                    <a:pt x="3554" y="3930"/>
                    <a:pt x="3560" y="3984"/>
                  </a:cubicBezTo>
                  <a:cubicBezTo>
                    <a:pt x="3566" y="3990"/>
                    <a:pt x="3584" y="4032"/>
                    <a:pt x="3590" y="4044"/>
                  </a:cubicBezTo>
                  <a:cubicBezTo>
                    <a:pt x="3626" y="4116"/>
                    <a:pt x="3680" y="4056"/>
                    <a:pt x="3728" y="4086"/>
                  </a:cubicBezTo>
                  <a:cubicBezTo>
                    <a:pt x="3776" y="4122"/>
                    <a:pt x="3764" y="4218"/>
                    <a:pt x="3776" y="4266"/>
                  </a:cubicBezTo>
                  <a:cubicBezTo>
                    <a:pt x="3782" y="4302"/>
                    <a:pt x="3764" y="4326"/>
                    <a:pt x="3794" y="4356"/>
                  </a:cubicBezTo>
                  <a:cubicBezTo>
                    <a:pt x="3818" y="4380"/>
                    <a:pt x="3854" y="4392"/>
                    <a:pt x="3884" y="4421"/>
                  </a:cubicBezTo>
                  <a:cubicBezTo>
                    <a:pt x="3902" y="4458"/>
                    <a:pt x="3902" y="4493"/>
                    <a:pt x="3920" y="4535"/>
                  </a:cubicBezTo>
                  <a:cubicBezTo>
                    <a:pt x="3932" y="4565"/>
                    <a:pt x="3956" y="4583"/>
                    <a:pt x="3974" y="4607"/>
                  </a:cubicBezTo>
                  <a:cubicBezTo>
                    <a:pt x="4040" y="4691"/>
                    <a:pt x="4069" y="4787"/>
                    <a:pt x="4099" y="4889"/>
                  </a:cubicBezTo>
                  <a:cubicBezTo>
                    <a:pt x="4129" y="4931"/>
                    <a:pt x="4165" y="4967"/>
                    <a:pt x="4195" y="5009"/>
                  </a:cubicBezTo>
                  <a:cubicBezTo>
                    <a:pt x="4225" y="5057"/>
                    <a:pt x="4243" y="5015"/>
                    <a:pt x="4285" y="5003"/>
                  </a:cubicBezTo>
                  <a:cubicBezTo>
                    <a:pt x="4315" y="4991"/>
                    <a:pt x="4357" y="4943"/>
                    <a:pt x="4387" y="4949"/>
                  </a:cubicBezTo>
                  <a:cubicBezTo>
                    <a:pt x="4411" y="4955"/>
                    <a:pt x="4417" y="4961"/>
                    <a:pt x="4435" y="4949"/>
                  </a:cubicBezTo>
                  <a:cubicBezTo>
                    <a:pt x="4537" y="4877"/>
                    <a:pt x="4537" y="4877"/>
                    <a:pt x="4537" y="4877"/>
                  </a:cubicBezTo>
                  <a:cubicBezTo>
                    <a:pt x="4549" y="4865"/>
                    <a:pt x="4573" y="4847"/>
                    <a:pt x="4579" y="4835"/>
                  </a:cubicBezTo>
                  <a:cubicBezTo>
                    <a:pt x="4597" y="4817"/>
                    <a:pt x="4591" y="4787"/>
                    <a:pt x="4603" y="4763"/>
                  </a:cubicBezTo>
                  <a:cubicBezTo>
                    <a:pt x="4609" y="4721"/>
                    <a:pt x="4633" y="4739"/>
                    <a:pt x="4657" y="4727"/>
                  </a:cubicBezTo>
                  <a:cubicBezTo>
                    <a:pt x="4723" y="4703"/>
                    <a:pt x="4723" y="4655"/>
                    <a:pt x="4771" y="4613"/>
                  </a:cubicBezTo>
                  <a:cubicBezTo>
                    <a:pt x="4813" y="4583"/>
                    <a:pt x="4813" y="4547"/>
                    <a:pt x="4861" y="4529"/>
                  </a:cubicBezTo>
                  <a:cubicBezTo>
                    <a:pt x="4902" y="4511"/>
                    <a:pt x="4896" y="4500"/>
                    <a:pt x="4879" y="4463"/>
                  </a:cubicBezTo>
                  <a:cubicBezTo>
                    <a:pt x="4855" y="4421"/>
                    <a:pt x="4932" y="4440"/>
                    <a:pt x="4896" y="4374"/>
                  </a:cubicBezTo>
                  <a:cubicBezTo>
                    <a:pt x="4866" y="4320"/>
                    <a:pt x="4908" y="4260"/>
                    <a:pt x="4950" y="4224"/>
                  </a:cubicBezTo>
                  <a:cubicBezTo>
                    <a:pt x="5016" y="4152"/>
                    <a:pt x="5016" y="4152"/>
                    <a:pt x="5016" y="4152"/>
                  </a:cubicBezTo>
                  <a:lnTo>
                    <a:pt x="5016" y="4152"/>
                  </a:lnTo>
                  <a:cubicBezTo>
                    <a:pt x="5034" y="4062"/>
                    <a:pt x="5034" y="4062"/>
                    <a:pt x="5034" y="4062"/>
                  </a:cubicBezTo>
                  <a:cubicBezTo>
                    <a:pt x="5028" y="4026"/>
                    <a:pt x="5040" y="3990"/>
                    <a:pt x="5046" y="3954"/>
                  </a:cubicBezTo>
                  <a:cubicBezTo>
                    <a:pt x="5058" y="3894"/>
                    <a:pt x="5004" y="3948"/>
                    <a:pt x="4986" y="3930"/>
                  </a:cubicBezTo>
                  <a:cubicBezTo>
                    <a:pt x="4962" y="3912"/>
                    <a:pt x="4962" y="3888"/>
                    <a:pt x="4956" y="3864"/>
                  </a:cubicBezTo>
                  <a:cubicBezTo>
                    <a:pt x="4944" y="3816"/>
                    <a:pt x="4914" y="3840"/>
                    <a:pt x="4908" y="3828"/>
                  </a:cubicBezTo>
                  <a:cubicBezTo>
                    <a:pt x="4896" y="3804"/>
                    <a:pt x="4938" y="3733"/>
                    <a:pt x="4944" y="3709"/>
                  </a:cubicBezTo>
                  <a:cubicBezTo>
                    <a:pt x="4968" y="3673"/>
                    <a:pt x="4974" y="3595"/>
                    <a:pt x="4950" y="3559"/>
                  </a:cubicBezTo>
                  <a:cubicBezTo>
                    <a:pt x="4920" y="3523"/>
                    <a:pt x="4908" y="3517"/>
                    <a:pt x="4902" y="3469"/>
                  </a:cubicBezTo>
                  <a:cubicBezTo>
                    <a:pt x="4932" y="3427"/>
                    <a:pt x="4992" y="3481"/>
                    <a:pt x="5028" y="3439"/>
                  </a:cubicBezTo>
                  <a:cubicBezTo>
                    <a:pt x="5046" y="3421"/>
                    <a:pt x="5064" y="3355"/>
                    <a:pt x="5052" y="3337"/>
                  </a:cubicBezTo>
                  <a:cubicBezTo>
                    <a:pt x="5046" y="3313"/>
                    <a:pt x="5058" y="3283"/>
                    <a:pt x="5052" y="3259"/>
                  </a:cubicBezTo>
                  <a:cubicBezTo>
                    <a:pt x="5046" y="3217"/>
                    <a:pt x="5022" y="3205"/>
                    <a:pt x="5046" y="3151"/>
                  </a:cubicBezTo>
                  <a:cubicBezTo>
                    <a:pt x="5070" y="3097"/>
                    <a:pt x="5112" y="3091"/>
                    <a:pt x="5136" y="3037"/>
                  </a:cubicBezTo>
                  <a:cubicBezTo>
                    <a:pt x="5160" y="2977"/>
                    <a:pt x="5130" y="2882"/>
                    <a:pt x="5112" y="2822"/>
                  </a:cubicBezTo>
                  <a:cubicBezTo>
                    <a:pt x="5082" y="2738"/>
                    <a:pt x="5082" y="2738"/>
                    <a:pt x="5082" y="2738"/>
                  </a:cubicBezTo>
                  <a:lnTo>
                    <a:pt x="5082" y="2738"/>
                  </a:lnTo>
                  <a:cubicBezTo>
                    <a:pt x="5040" y="2774"/>
                    <a:pt x="5028" y="2786"/>
                    <a:pt x="4998" y="2834"/>
                  </a:cubicBezTo>
                  <a:cubicBezTo>
                    <a:pt x="4980" y="2852"/>
                    <a:pt x="4944" y="2876"/>
                    <a:pt x="4932" y="2840"/>
                  </a:cubicBezTo>
                  <a:cubicBezTo>
                    <a:pt x="4896" y="2714"/>
                    <a:pt x="4837" y="2852"/>
                    <a:pt x="4777" y="2887"/>
                  </a:cubicBezTo>
                  <a:cubicBezTo>
                    <a:pt x="4711" y="2924"/>
                    <a:pt x="4687" y="2858"/>
                    <a:pt x="4675" y="2971"/>
                  </a:cubicBezTo>
                  <a:cubicBezTo>
                    <a:pt x="4663" y="3037"/>
                    <a:pt x="4573" y="3145"/>
                    <a:pt x="4507" y="3145"/>
                  </a:cubicBezTo>
                  <a:cubicBezTo>
                    <a:pt x="4375" y="3157"/>
                    <a:pt x="4375" y="3157"/>
                    <a:pt x="4375" y="3157"/>
                  </a:cubicBezTo>
                  <a:cubicBezTo>
                    <a:pt x="4363" y="3157"/>
                    <a:pt x="4327" y="3127"/>
                    <a:pt x="4321" y="3139"/>
                  </a:cubicBezTo>
                  <a:cubicBezTo>
                    <a:pt x="4297" y="3163"/>
                    <a:pt x="4297" y="3187"/>
                    <a:pt x="4261" y="3211"/>
                  </a:cubicBezTo>
                  <a:cubicBezTo>
                    <a:pt x="4225" y="3235"/>
                    <a:pt x="4135" y="3307"/>
                    <a:pt x="4147" y="3361"/>
                  </a:cubicBezTo>
                  <a:cubicBezTo>
                    <a:pt x="4159" y="3421"/>
                    <a:pt x="4081" y="3415"/>
                    <a:pt x="4051" y="3451"/>
                  </a:cubicBezTo>
                  <a:cubicBezTo>
                    <a:pt x="4027" y="3475"/>
                    <a:pt x="3980" y="3487"/>
                    <a:pt x="4004" y="3439"/>
                  </a:cubicBezTo>
                  <a:cubicBezTo>
                    <a:pt x="4027" y="3397"/>
                    <a:pt x="4040" y="3367"/>
                    <a:pt x="3992" y="3343"/>
                  </a:cubicBezTo>
                  <a:cubicBezTo>
                    <a:pt x="3950" y="3307"/>
                    <a:pt x="3992" y="3259"/>
                    <a:pt x="3992" y="3223"/>
                  </a:cubicBezTo>
                  <a:cubicBezTo>
                    <a:pt x="3992" y="3211"/>
                    <a:pt x="3944" y="3181"/>
                    <a:pt x="3944" y="3139"/>
                  </a:cubicBezTo>
                  <a:cubicBezTo>
                    <a:pt x="3938" y="3043"/>
                    <a:pt x="3812" y="3085"/>
                    <a:pt x="3758" y="3049"/>
                  </a:cubicBezTo>
                  <a:cubicBezTo>
                    <a:pt x="3710" y="3019"/>
                    <a:pt x="3674" y="2977"/>
                    <a:pt x="3626" y="3031"/>
                  </a:cubicBezTo>
                  <a:cubicBezTo>
                    <a:pt x="3620" y="3031"/>
                    <a:pt x="3620" y="3031"/>
                    <a:pt x="3620" y="3031"/>
                  </a:cubicBezTo>
                  <a:cubicBezTo>
                    <a:pt x="3614" y="3025"/>
                    <a:pt x="3620" y="2971"/>
                    <a:pt x="3620" y="2959"/>
                  </a:cubicBezTo>
                  <a:lnTo>
                    <a:pt x="3620" y="2959"/>
                  </a:lnTo>
                  <a:cubicBezTo>
                    <a:pt x="3560" y="2959"/>
                    <a:pt x="3470" y="3205"/>
                    <a:pt x="3392" y="3091"/>
                  </a:cubicBezTo>
                  <a:cubicBezTo>
                    <a:pt x="3368" y="3067"/>
                    <a:pt x="3344" y="3067"/>
                    <a:pt x="3338" y="3037"/>
                  </a:cubicBezTo>
                  <a:cubicBezTo>
                    <a:pt x="3320" y="2983"/>
                    <a:pt x="3290" y="2989"/>
                    <a:pt x="3260" y="2953"/>
                  </a:cubicBezTo>
                  <a:cubicBezTo>
                    <a:pt x="3242" y="2911"/>
                    <a:pt x="3266" y="2870"/>
                    <a:pt x="3290" y="2828"/>
                  </a:cubicBezTo>
                  <a:cubicBezTo>
                    <a:pt x="3326" y="2768"/>
                    <a:pt x="3332" y="2852"/>
                    <a:pt x="3380" y="2840"/>
                  </a:cubicBezTo>
                  <a:cubicBezTo>
                    <a:pt x="3398" y="2840"/>
                    <a:pt x="3416" y="2828"/>
                    <a:pt x="3434" y="2816"/>
                  </a:cubicBezTo>
                  <a:cubicBezTo>
                    <a:pt x="3470" y="2786"/>
                    <a:pt x="3500" y="2834"/>
                    <a:pt x="3530" y="2774"/>
                  </a:cubicBezTo>
                  <a:cubicBezTo>
                    <a:pt x="3554" y="2726"/>
                    <a:pt x="3578" y="2714"/>
                    <a:pt x="3632" y="2690"/>
                  </a:cubicBezTo>
                  <a:cubicBezTo>
                    <a:pt x="3644" y="2678"/>
                    <a:pt x="3614" y="2642"/>
                    <a:pt x="3608" y="2636"/>
                  </a:cubicBezTo>
                  <a:cubicBezTo>
                    <a:pt x="3602" y="2612"/>
                    <a:pt x="3566" y="2642"/>
                    <a:pt x="3548" y="2648"/>
                  </a:cubicBezTo>
                  <a:cubicBezTo>
                    <a:pt x="3494" y="2660"/>
                    <a:pt x="3506" y="2606"/>
                    <a:pt x="3482" y="2588"/>
                  </a:cubicBezTo>
                  <a:cubicBezTo>
                    <a:pt x="3428" y="2558"/>
                    <a:pt x="3428" y="2558"/>
                    <a:pt x="3428" y="2558"/>
                  </a:cubicBezTo>
                  <a:cubicBezTo>
                    <a:pt x="3380" y="2522"/>
                    <a:pt x="3356" y="2588"/>
                    <a:pt x="3320" y="2612"/>
                  </a:cubicBezTo>
                  <a:cubicBezTo>
                    <a:pt x="3290" y="2636"/>
                    <a:pt x="3284" y="2516"/>
                    <a:pt x="3254" y="2540"/>
                  </a:cubicBezTo>
                  <a:cubicBezTo>
                    <a:pt x="3225" y="2570"/>
                    <a:pt x="3236" y="2582"/>
                    <a:pt x="3201" y="2600"/>
                  </a:cubicBezTo>
                  <a:cubicBezTo>
                    <a:pt x="3170" y="2612"/>
                    <a:pt x="3189" y="2558"/>
                    <a:pt x="3194" y="2552"/>
                  </a:cubicBezTo>
                  <a:cubicBezTo>
                    <a:pt x="3218" y="2516"/>
                    <a:pt x="3201" y="2438"/>
                    <a:pt x="3212" y="2396"/>
                  </a:cubicBezTo>
                  <a:cubicBezTo>
                    <a:pt x="3225" y="2384"/>
                    <a:pt x="3212" y="2282"/>
                    <a:pt x="3201" y="2270"/>
                  </a:cubicBezTo>
                  <a:cubicBezTo>
                    <a:pt x="3176" y="2234"/>
                    <a:pt x="3176" y="2216"/>
                    <a:pt x="3201" y="2186"/>
                  </a:cubicBezTo>
                  <a:cubicBezTo>
                    <a:pt x="3218" y="2162"/>
                    <a:pt x="3201" y="2162"/>
                    <a:pt x="3201" y="2144"/>
                  </a:cubicBezTo>
                  <a:cubicBezTo>
                    <a:pt x="3207" y="2109"/>
                    <a:pt x="3248" y="2138"/>
                    <a:pt x="3266" y="2138"/>
                  </a:cubicBezTo>
                  <a:cubicBezTo>
                    <a:pt x="3320" y="2151"/>
                    <a:pt x="3273" y="2079"/>
                    <a:pt x="3314" y="2061"/>
                  </a:cubicBezTo>
                  <a:cubicBezTo>
                    <a:pt x="3332" y="2055"/>
                    <a:pt x="3368" y="2055"/>
                    <a:pt x="3386" y="2073"/>
                  </a:cubicBezTo>
                  <a:cubicBezTo>
                    <a:pt x="3416" y="2103"/>
                    <a:pt x="3422" y="2091"/>
                    <a:pt x="3458" y="2079"/>
                  </a:cubicBezTo>
                  <a:cubicBezTo>
                    <a:pt x="3494" y="2073"/>
                    <a:pt x="3482" y="2043"/>
                    <a:pt x="3488" y="2019"/>
                  </a:cubicBezTo>
                  <a:cubicBezTo>
                    <a:pt x="3488" y="2001"/>
                    <a:pt x="3500" y="1995"/>
                    <a:pt x="3500" y="1983"/>
                  </a:cubicBezTo>
                  <a:cubicBezTo>
                    <a:pt x="3500" y="1977"/>
                    <a:pt x="3488" y="1971"/>
                    <a:pt x="3482" y="1965"/>
                  </a:cubicBezTo>
                  <a:cubicBezTo>
                    <a:pt x="3446" y="1893"/>
                    <a:pt x="3500" y="1923"/>
                    <a:pt x="3542" y="1911"/>
                  </a:cubicBezTo>
                  <a:cubicBezTo>
                    <a:pt x="3554" y="1905"/>
                    <a:pt x="3608" y="1833"/>
                    <a:pt x="3608" y="1827"/>
                  </a:cubicBezTo>
                  <a:cubicBezTo>
                    <a:pt x="3608" y="1797"/>
                    <a:pt x="3596" y="1785"/>
                    <a:pt x="3620" y="1761"/>
                  </a:cubicBezTo>
                  <a:cubicBezTo>
                    <a:pt x="3704" y="1683"/>
                    <a:pt x="3704" y="1683"/>
                    <a:pt x="3704" y="1683"/>
                  </a:cubicBezTo>
                  <a:cubicBezTo>
                    <a:pt x="3722" y="1665"/>
                    <a:pt x="3734" y="1647"/>
                    <a:pt x="3752" y="1635"/>
                  </a:cubicBezTo>
                  <a:cubicBezTo>
                    <a:pt x="3806" y="1593"/>
                    <a:pt x="3794" y="1575"/>
                    <a:pt x="3788" y="1503"/>
                  </a:cubicBezTo>
                  <a:cubicBezTo>
                    <a:pt x="3782" y="1461"/>
                    <a:pt x="3746" y="1485"/>
                    <a:pt x="3716" y="1485"/>
                  </a:cubicBezTo>
                  <a:cubicBezTo>
                    <a:pt x="3644" y="1485"/>
                    <a:pt x="3710" y="1419"/>
                    <a:pt x="3734" y="1408"/>
                  </a:cubicBezTo>
                  <a:cubicBezTo>
                    <a:pt x="3752" y="1389"/>
                    <a:pt x="3776" y="1377"/>
                    <a:pt x="3782" y="1348"/>
                  </a:cubicBezTo>
                  <a:cubicBezTo>
                    <a:pt x="3788" y="1318"/>
                    <a:pt x="3806" y="1294"/>
                    <a:pt x="3836" y="1282"/>
                  </a:cubicBezTo>
                  <a:cubicBezTo>
                    <a:pt x="3854" y="1282"/>
                    <a:pt x="3878" y="1264"/>
                    <a:pt x="3884" y="1246"/>
                  </a:cubicBezTo>
                  <a:cubicBezTo>
                    <a:pt x="3884" y="1216"/>
                    <a:pt x="3884" y="1204"/>
                    <a:pt x="3902" y="1186"/>
                  </a:cubicBezTo>
                  <a:cubicBezTo>
                    <a:pt x="3926" y="1156"/>
                    <a:pt x="3890" y="1132"/>
                    <a:pt x="3878" y="1108"/>
                  </a:cubicBezTo>
                  <a:cubicBezTo>
                    <a:pt x="3866" y="1078"/>
                    <a:pt x="3920" y="1013"/>
                    <a:pt x="3938" y="1013"/>
                  </a:cubicBezTo>
                  <a:cubicBezTo>
                    <a:pt x="3950" y="1037"/>
                    <a:pt x="3998" y="1078"/>
                    <a:pt x="4009" y="1031"/>
                  </a:cubicBezTo>
                  <a:cubicBezTo>
                    <a:pt x="4046" y="1001"/>
                    <a:pt x="4033" y="977"/>
                    <a:pt x="4009" y="947"/>
                  </a:cubicBezTo>
                  <a:cubicBezTo>
                    <a:pt x="3980" y="911"/>
                    <a:pt x="4033" y="899"/>
                    <a:pt x="4027" y="869"/>
                  </a:cubicBezTo>
                  <a:cubicBezTo>
                    <a:pt x="4004" y="863"/>
                    <a:pt x="3974" y="917"/>
                    <a:pt x="3962" y="893"/>
                  </a:cubicBezTo>
                  <a:cubicBezTo>
                    <a:pt x="3950" y="869"/>
                    <a:pt x="3962" y="845"/>
                    <a:pt x="3962" y="821"/>
                  </a:cubicBezTo>
                  <a:cubicBezTo>
                    <a:pt x="3974" y="785"/>
                    <a:pt x="4022" y="719"/>
                    <a:pt x="4004" y="683"/>
                  </a:cubicBezTo>
                  <a:cubicBezTo>
                    <a:pt x="3985" y="665"/>
                    <a:pt x="3962" y="647"/>
                    <a:pt x="3938" y="642"/>
                  </a:cubicBezTo>
                  <a:cubicBezTo>
                    <a:pt x="3884" y="623"/>
                    <a:pt x="3902" y="683"/>
                    <a:pt x="3878" y="701"/>
                  </a:cubicBezTo>
                  <a:cubicBezTo>
                    <a:pt x="3872" y="707"/>
                    <a:pt x="3842" y="689"/>
                    <a:pt x="3836" y="677"/>
                  </a:cubicBezTo>
                  <a:cubicBezTo>
                    <a:pt x="3824" y="653"/>
                    <a:pt x="3824" y="642"/>
                    <a:pt x="3794" y="623"/>
                  </a:cubicBezTo>
                  <a:cubicBezTo>
                    <a:pt x="3782" y="618"/>
                    <a:pt x="3758" y="623"/>
                    <a:pt x="3752" y="611"/>
                  </a:cubicBezTo>
                  <a:cubicBezTo>
                    <a:pt x="3740" y="600"/>
                    <a:pt x="3746" y="570"/>
                    <a:pt x="3758" y="558"/>
                  </a:cubicBezTo>
                  <a:cubicBezTo>
                    <a:pt x="3620" y="390"/>
                    <a:pt x="3620" y="390"/>
                    <a:pt x="3620" y="390"/>
                  </a:cubicBezTo>
                  <a:lnTo>
                    <a:pt x="3620" y="390"/>
                  </a:lnTo>
                  <a:cubicBezTo>
                    <a:pt x="3488" y="486"/>
                    <a:pt x="3488" y="486"/>
                    <a:pt x="3488" y="486"/>
                  </a:cubicBezTo>
                  <a:lnTo>
                    <a:pt x="3488" y="486"/>
                  </a:lnTo>
                  <a:cubicBezTo>
                    <a:pt x="3554" y="581"/>
                    <a:pt x="3554" y="581"/>
                    <a:pt x="3554" y="581"/>
                  </a:cubicBezTo>
                  <a:cubicBezTo>
                    <a:pt x="3578" y="605"/>
                    <a:pt x="3584" y="629"/>
                    <a:pt x="3614" y="647"/>
                  </a:cubicBezTo>
                  <a:cubicBezTo>
                    <a:pt x="3626" y="659"/>
                    <a:pt x="3656" y="671"/>
                    <a:pt x="3668" y="677"/>
                  </a:cubicBezTo>
                  <a:cubicBezTo>
                    <a:pt x="3704" y="683"/>
                    <a:pt x="3722" y="725"/>
                    <a:pt x="3686" y="743"/>
                  </a:cubicBezTo>
                  <a:cubicBezTo>
                    <a:pt x="3674" y="749"/>
                    <a:pt x="3590" y="749"/>
                    <a:pt x="3608" y="773"/>
                  </a:cubicBezTo>
                  <a:cubicBezTo>
                    <a:pt x="3632" y="803"/>
                    <a:pt x="3674" y="785"/>
                    <a:pt x="3698" y="779"/>
                  </a:cubicBezTo>
                  <a:cubicBezTo>
                    <a:pt x="3770" y="767"/>
                    <a:pt x="3758" y="845"/>
                    <a:pt x="3722" y="875"/>
                  </a:cubicBezTo>
                  <a:cubicBezTo>
                    <a:pt x="3686" y="923"/>
                    <a:pt x="3638" y="977"/>
                    <a:pt x="3656" y="1037"/>
                  </a:cubicBezTo>
                  <a:cubicBezTo>
                    <a:pt x="3668" y="1066"/>
                    <a:pt x="3656" y="1162"/>
                    <a:pt x="3692" y="1156"/>
                  </a:cubicBezTo>
                  <a:cubicBezTo>
                    <a:pt x="3710" y="1150"/>
                    <a:pt x="3746" y="1126"/>
                    <a:pt x="3764" y="1138"/>
                  </a:cubicBezTo>
                  <a:cubicBezTo>
                    <a:pt x="3764" y="1198"/>
                    <a:pt x="3692" y="1252"/>
                    <a:pt x="3656" y="1288"/>
                  </a:cubicBezTo>
                  <a:cubicBezTo>
                    <a:pt x="3608" y="1336"/>
                    <a:pt x="3566" y="1336"/>
                    <a:pt x="3512" y="1318"/>
                  </a:cubicBezTo>
                  <a:cubicBezTo>
                    <a:pt x="3470" y="1306"/>
                    <a:pt x="3452" y="1258"/>
                    <a:pt x="3422" y="1282"/>
                  </a:cubicBezTo>
                  <a:cubicBezTo>
                    <a:pt x="3392" y="1300"/>
                    <a:pt x="3380" y="1318"/>
                    <a:pt x="3350" y="1329"/>
                  </a:cubicBezTo>
                  <a:cubicBezTo>
                    <a:pt x="3314" y="1336"/>
                    <a:pt x="3284" y="1342"/>
                    <a:pt x="3254" y="1318"/>
                  </a:cubicBezTo>
                  <a:cubicBezTo>
                    <a:pt x="3242" y="1306"/>
                    <a:pt x="3236" y="1288"/>
                    <a:pt x="3218" y="1282"/>
                  </a:cubicBezTo>
                  <a:cubicBezTo>
                    <a:pt x="3201" y="1264"/>
                    <a:pt x="3170" y="1288"/>
                    <a:pt x="3159" y="1270"/>
                  </a:cubicBezTo>
                  <a:cubicBezTo>
                    <a:pt x="3159" y="1264"/>
                    <a:pt x="3147" y="1240"/>
                    <a:pt x="3141" y="1240"/>
                  </a:cubicBezTo>
                  <a:cubicBezTo>
                    <a:pt x="3135" y="1234"/>
                    <a:pt x="3105" y="1246"/>
                    <a:pt x="3105" y="1228"/>
                  </a:cubicBezTo>
                  <a:cubicBezTo>
                    <a:pt x="3105" y="1204"/>
                    <a:pt x="3135" y="1216"/>
                    <a:pt x="3117" y="1192"/>
                  </a:cubicBezTo>
                  <a:cubicBezTo>
                    <a:pt x="2943" y="1013"/>
                    <a:pt x="2943" y="1013"/>
                    <a:pt x="2943" y="1013"/>
                  </a:cubicBezTo>
                  <a:cubicBezTo>
                    <a:pt x="3111" y="851"/>
                    <a:pt x="3111" y="851"/>
                    <a:pt x="3111" y="851"/>
                  </a:cubicBezTo>
                  <a:lnTo>
                    <a:pt x="3111" y="851"/>
                  </a:lnTo>
                  <a:cubicBezTo>
                    <a:pt x="2961" y="707"/>
                    <a:pt x="2961" y="707"/>
                    <a:pt x="2961" y="707"/>
                  </a:cubicBezTo>
                  <a:cubicBezTo>
                    <a:pt x="2919" y="683"/>
                    <a:pt x="2931" y="653"/>
                    <a:pt x="2931" y="611"/>
                  </a:cubicBezTo>
                  <a:cubicBezTo>
                    <a:pt x="2931" y="563"/>
                    <a:pt x="2901" y="552"/>
                    <a:pt x="2865" y="528"/>
                  </a:cubicBezTo>
                  <a:cubicBezTo>
                    <a:pt x="2787" y="474"/>
                    <a:pt x="2901" y="342"/>
                    <a:pt x="2865" y="330"/>
                  </a:cubicBezTo>
                  <a:cubicBezTo>
                    <a:pt x="2835" y="312"/>
                    <a:pt x="2721" y="384"/>
                    <a:pt x="2691" y="402"/>
                  </a:cubicBezTo>
                  <a:cubicBezTo>
                    <a:pt x="2613" y="444"/>
                    <a:pt x="2559" y="480"/>
                    <a:pt x="2505" y="558"/>
                  </a:cubicBezTo>
                  <a:cubicBezTo>
                    <a:pt x="2475" y="605"/>
                    <a:pt x="2451" y="623"/>
                    <a:pt x="2397" y="635"/>
                  </a:cubicBezTo>
                  <a:cubicBezTo>
                    <a:pt x="2344" y="665"/>
                    <a:pt x="2284" y="635"/>
                    <a:pt x="2236" y="671"/>
                  </a:cubicBezTo>
                  <a:cubicBezTo>
                    <a:pt x="2194" y="701"/>
                    <a:pt x="2134" y="719"/>
                    <a:pt x="2092" y="749"/>
                  </a:cubicBezTo>
                  <a:cubicBezTo>
                    <a:pt x="2062" y="767"/>
                    <a:pt x="2044" y="797"/>
                    <a:pt x="2020" y="821"/>
                  </a:cubicBezTo>
                  <a:cubicBezTo>
                    <a:pt x="1990" y="845"/>
                    <a:pt x="1954" y="839"/>
                    <a:pt x="1918" y="857"/>
                  </a:cubicBezTo>
                  <a:cubicBezTo>
                    <a:pt x="1876" y="881"/>
                    <a:pt x="1822" y="899"/>
                    <a:pt x="1774" y="887"/>
                  </a:cubicBezTo>
                  <a:cubicBezTo>
                    <a:pt x="1714" y="857"/>
                    <a:pt x="1714" y="857"/>
                    <a:pt x="1714" y="857"/>
                  </a:cubicBezTo>
                  <a:lnTo>
                    <a:pt x="1714" y="857"/>
                  </a:lnTo>
                  <a:cubicBezTo>
                    <a:pt x="1714" y="863"/>
                    <a:pt x="1708" y="869"/>
                    <a:pt x="1708" y="875"/>
                  </a:cubicBezTo>
                  <a:cubicBezTo>
                    <a:pt x="1696" y="905"/>
                    <a:pt x="1678" y="935"/>
                    <a:pt x="1660" y="965"/>
                  </a:cubicBezTo>
                  <a:cubicBezTo>
                    <a:pt x="1648" y="983"/>
                    <a:pt x="1648" y="1013"/>
                    <a:pt x="1643" y="1037"/>
                  </a:cubicBezTo>
                  <a:cubicBezTo>
                    <a:pt x="1630" y="1072"/>
                    <a:pt x="1601" y="1096"/>
                    <a:pt x="1619" y="1138"/>
                  </a:cubicBezTo>
                  <a:cubicBezTo>
                    <a:pt x="1636" y="1192"/>
                    <a:pt x="1648" y="1192"/>
                    <a:pt x="1684" y="1234"/>
                  </a:cubicBezTo>
                  <a:cubicBezTo>
                    <a:pt x="1684" y="1252"/>
                    <a:pt x="1714" y="1264"/>
                    <a:pt x="1702" y="1288"/>
                  </a:cubicBezTo>
                  <a:cubicBezTo>
                    <a:pt x="1684" y="1318"/>
                    <a:pt x="1684" y="1353"/>
                    <a:pt x="1678" y="1384"/>
                  </a:cubicBezTo>
                  <a:cubicBezTo>
                    <a:pt x="1666" y="1413"/>
                    <a:pt x="1612" y="1449"/>
                    <a:pt x="1582" y="1461"/>
                  </a:cubicBezTo>
                  <a:cubicBezTo>
                    <a:pt x="1499" y="1497"/>
                    <a:pt x="1439" y="1473"/>
                    <a:pt x="1433" y="1575"/>
                  </a:cubicBezTo>
                  <a:cubicBezTo>
                    <a:pt x="1433" y="1611"/>
                    <a:pt x="1403" y="1623"/>
                    <a:pt x="1373" y="1611"/>
                  </a:cubicBezTo>
                  <a:cubicBezTo>
                    <a:pt x="1337" y="1605"/>
                    <a:pt x="1361" y="1641"/>
                    <a:pt x="1337" y="1653"/>
                  </a:cubicBezTo>
                  <a:cubicBezTo>
                    <a:pt x="1043" y="1833"/>
                    <a:pt x="1043" y="1833"/>
                    <a:pt x="1043" y="1833"/>
                  </a:cubicBezTo>
                  <a:cubicBezTo>
                    <a:pt x="995" y="1863"/>
                    <a:pt x="923" y="1881"/>
                    <a:pt x="905" y="1941"/>
                  </a:cubicBezTo>
                  <a:cubicBezTo>
                    <a:pt x="881" y="2007"/>
                    <a:pt x="809" y="2049"/>
                    <a:pt x="773" y="2103"/>
                  </a:cubicBezTo>
                  <a:cubicBezTo>
                    <a:pt x="726" y="2138"/>
                    <a:pt x="684" y="2168"/>
                    <a:pt x="648" y="2210"/>
                  </a:cubicBezTo>
                  <a:cubicBezTo>
                    <a:pt x="636" y="2228"/>
                    <a:pt x="612" y="2228"/>
                    <a:pt x="594" y="2240"/>
                  </a:cubicBezTo>
                  <a:cubicBezTo>
                    <a:pt x="570" y="2264"/>
                    <a:pt x="540" y="2300"/>
                    <a:pt x="516" y="2324"/>
                  </a:cubicBezTo>
                  <a:cubicBezTo>
                    <a:pt x="492" y="2354"/>
                    <a:pt x="486" y="2354"/>
                    <a:pt x="450" y="2372"/>
                  </a:cubicBezTo>
                  <a:cubicBezTo>
                    <a:pt x="414" y="2396"/>
                    <a:pt x="366" y="2456"/>
                    <a:pt x="330" y="2486"/>
                  </a:cubicBezTo>
                  <a:cubicBezTo>
                    <a:pt x="216" y="2594"/>
                    <a:pt x="216" y="2594"/>
                    <a:pt x="216" y="2594"/>
                  </a:cubicBezTo>
                  <a:cubicBezTo>
                    <a:pt x="408" y="2786"/>
                    <a:pt x="408" y="2786"/>
                    <a:pt x="408" y="2786"/>
                  </a:cubicBezTo>
                  <a:cubicBezTo>
                    <a:pt x="378" y="2822"/>
                    <a:pt x="378" y="2822"/>
                    <a:pt x="378" y="2822"/>
                  </a:cubicBezTo>
                  <a:cubicBezTo>
                    <a:pt x="408" y="2852"/>
                    <a:pt x="408" y="2852"/>
                    <a:pt x="408" y="2852"/>
                  </a:cubicBezTo>
                  <a:cubicBezTo>
                    <a:pt x="246" y="2977"/>
                    <a:pt x="246" y="2977"/>
                    <a:pt x="246" y="2977"/>
                  </a:cubicBezTo>
                  <a:cubicBezTo>
                    <a:pt x="234" y="3007"/>
                    <a:pt x="216" y="3031"/>
                    <a:pt x="204" y="3061"/>
                  </a:cubicBezTo>
                  <a:cubicBezTo>
                    <a:pt x="180" y="3121"/>
                    <a:pt x="168" y="3169"/>
                    <a:pt x="132" y="3229"/>
                  </a:cubicBezTo>
                  <a:cubicBezTo>
                    <a:pt x="108" y="3259"/>
                    <a:pt x="78" y="3289"/>
                    <a:pt x="54" y="3319"/>
                  </a:cubicBezTo>
                  <a:cubicBezTo>
                    <a:pt x="0" y="3379"/>
                    <a:pt x="120" y="3373"/>
                    <a:pt x="108" y="3433"/>
                  </a:cubicBezTo>
                  <a:cubicBezTo>
                    <a:pt x="96" y="3475"/>
                    <a:pt x="42" y="3553"/>
                    <a:pt x="12" y="3589"/>
                  </a:cubicBezTo>
                  <a:cubicBezTo>
                    <a:pt x="132" y="3643"/>
                    <a:pt x="132" y="3643"/>
                    <a:pt x="132" y="3643"/>
                  </a:cubicBezTo>
                  <a:cubicBezTo>
                    <a:pt x="198" y="3673"/>
                    <a:pt x="228" y="3738"/>
                    <a:pt x="300" y="3762"/>
                  </a:cubicBezTo>
                  <a:cubicBezTo>
                    <a:pt x="336" y="3780"/>
                    <a:pt x="336" y="3810"/>
                    <a:pt x="360" y="3828"/>
                  </a:cubicBezTo>
                  <a:cubicBezTo>
                    <a:pt x="384" y="3846"/>
                    <a:pt x="426" y="3858"/>
                    <a:pt x="444" y="3876"/>
                  </a:cubicBezTo>
                  <a:cubicBezTo>
                    <a:pt x="462" y="3888"/>
                    <a:pt x="474" y="3912"/>
                    <a:pt x="456" y="3924"/>
                  </a:cubicBezTo>
                  <a:cubicBezTo>
                    <a:pt x="426" y="3960"/>
                    <a:pt x="426" y="4008"/>
                    <a:pt x="396" y="4038"/>
                  </a:cubicBezTo>
                  <a:cubicBezTo>
                    <a:pt x="366" y="4068"/>
                    <a:pt x="330" y="4074"/>
                    <a:pt x="330" y="4122"/>
                  </a:cubicBezTo>
                  <a:cubicBezTo>
                    <a:pt x="330" y="4158"/>
                    <a:pt x="300" y="4176"/>
                    <a:pt x="276" y="4200"/>
                  </a:cubicBezTo>
                  <a:lnTo>
                    <a:pt x="276" y="4200"/>
                  </a:lnTo>
                  <a:cubicBezTo>
                    <a:pt x="324" y="4272"/>
                    <a:pt x="324" y="4272"/>
                    <a:pt x="324" y="4272"/>
                  </a:cubicBezTo>
                  <a:cubicBezTo>
                    <a:pt x="480" y="4368"/>
                    <a:pt x="480" y="4368"/>
                    <a:pt x="480" y="4368"/>
                  </a:cubicBezTo>
                  <a:lnTo>
                    <a:pt x="480" y="4368"/>
                  </a:lnTo>
                  <a:cubicBezTo>
                    <a:pt x="480" y="4368"/>
                    <a:pt x="480" y="4362"/>
                    <a:pt x="486" y="4362"/>
                  </a:cubicBezTo>
                  <a:cubicBezTo>
                    <a:pt x="498" y="4350"/>
                    <a:pt x="498" y="4344"/>
                    <a:pt x="504" y="4338"/>
                  </a:cubicBezTo>
                  <a:cubicBezTo>
                    <a:pt x="510" y="4326"/>
                    <a:pt x="522" y="4314"/>
                    <a:pt x="534" y="4302"/>
                  </a:cubicBezTo>
                  <a:cubicBezTo>
                    <a:pt x="546" y="4284"/>
                    <a:pt x="558" y="4272"/>
                    <a:pt x="564" y="4254"/>
                  </a:cubicBezTo>
                  <a:cubicBezTo>
                    <a:pt x="588" y="4230"/>
                    <a:pt x="594" y="4206"/>
                    <a:pt x="606" y="4170"/>
                  </a:cubicBezTo>
                  <a:cubicBezTo>
                    <a:pt x="612" y="4146"/>
                    <a:pt x="624" y="4122"/>
                    <a:pt x="624" y="4098"/>
                  </a:cubicBezTo>
                  <a:lnTo>
                    <a:pt x="624" y="4098"/>
                  </a:lnTo>
                  <a:cubicBezTo>
                    <a:pt x="498" y="3984"/>
                    <a:pt x="498" y="3984"/>
                    <a:pt x="498" y="3984"/>
                  </a:cubicBezTo>
                  <a:cubicBezTo>
                    <a:pt x="558" y="3930"/>
                    <a:pt x="558" y="3930"/>
                    <a:pt x="558" y="3930"/>
                  </a:cubicBezTo>
                  <a:cubicBezTo>
                    <a:pt x="654" y="4002"/>
                    <a:pt x="654" y="4002"/>
                    <a:pt x="654" y="4002"/>
                  </a:cubicBezTo>
                  <a:close/>
                </a:path>
              </a:pathLst>
            </a:custGeom>
            <a:grpFill/>
            <a:ln w="19050" cap="flat" cmpd="sng">
              <a:solidFill>
                <a:schemeClr val="bg1"/>
              </a:solidFill>
              <a:bevel/>
              <a:headEnd/>
              <a:tailEnd/>
            </a:ln>
            <a:effectLst/>
          </p:spPr>
          <p:txBody>
            <a:bodyPr wrap="none" anchor="ctr"/>
            <a:lstStyle/>
            <a:p>
              <a:endParaRPr lang="en-US"/>
            </a:p>
          </p:txBody>
        </p:sp>
        <p:sp>
          <p:nvSpPr>
            <p:cNvPr id="74" name="Freeform 141"/>
            <p:cNvSpPr>
              <a:spLocks noChangeArrowheads="1"/>
            </p:cNvSpPr>
            <p:nvPr/>
          </p:nvSpPr>
          <p:spPr bwMode="auto">
            <a:xfrm>
              <a:off x="7486911" y="6606714"/>
              <a:ext cx="4247354" cy="3017558"/>
            </a:xfrm>
            <a:custGeom>
              <a:avLst/>
              <a:gdLst>
                <a:gd name="T0" fmla="*/ 30 w 7965"/>
                <a:gd name="T1" fmla="*/ 2767 h 5657"/>
                <a:gd name="T2" fmla="*/ 144 w 7965"/>
                <a:gd name="T3" fmla="*/ 2366 h 5657"/>
                <a:gd name="T4" fmla="*/ 575 w 7965"/>
                <a:gd name="T5" fmla="*/ 2138 h 5657"/>
                <a:gd name="T6" fmla="*/ 857 w 7965"/>
                <a:gd name="T7" fmla="*/ 1719 h 5657"/>
                <a:gd name="T8" fmla="*/ 1132 w 7965"/>
                <a:gd name="T9" fmla="*/ 1611 h 5657"/>
                <a:gd name="T10" fmla="*/ 1624 w 7965"/>
                <a:gd name="T11" fmla="*/ 1528 h 5657"/>
                <a:gd name="T12" fmla="*/ 2097 w 7965"/>
                <a:gd name="T13" fmla="*/ 1300 h 5657"/>
                <a:gd name="T14" fmla="*/ 2534 w 7965"/>
                <a:gd name="T15" fmla="*/ 995 h 5657"/>
                <a:gd name="T16" fmla="*/ 2960 w 7965"/>
                <a:gd name="T17" fmla="*/ 1043 h 5657"/>
                <a:gd name="T18" fmla="*/ 3535 w 7965"/>
                <a:gd name="T19" fmla="*/ 1097 h 5657"/>
                <a:gd name="T20" fmla="*/ 3787 w 7965"/>
                <a:gd name="T21" fmla="*/ 605 h 5657"/>
                <a:gd name="T22" fmla="*/ 3589 w 7965"/>
                <a:gd name="T23" fmla="*/ 120 h 5657"/>
                <a:gd name="T24" fmla="*/ 4099 w 7965"/>
                <a:gd name="T25" fmla="*/ 54 h 5657"/>
                <a:gd name="T26" fmla="*/ 4470 w 7965"/>
                <a:gd name="T27" fmla="*/ 42 h 5657"/>
                <a:gd name="T28" fmla="*/ 5034 w 7965"/>
                <a:gd name="T29" fmla="*/ 282 h 5657"/>
                <a:gd name="T30" fmla="*/ 5375 w 7965"/>
                <a:gd name="T31" fmla="*/ 455 h 5657"/>
                <a:gd name="T32" fmla="*/ 5435 w 7965"/>
                <a:gd name="T33" fmla="*/ 905 h 5657"/>
                <a:gd name="T34" fmla="*/ 5932 w 7965"/>
                <a:gd name="T35" fmla="*/ 1073 h 5657"/>
                <a:gd name="T36" fmla="*/ 6472 w 7965"/>
                <a:gd name="T37" fmla="*/ 1372 h 5657"/>
                <a:gd name="T38" fmla="*/ 6849 w 7965"/>
                <a:gd name="T39" fmla="*/ 1049 h 5657"/>
                <a:gd name="T40" fmla="*/ 7209 w 7965"/>
                <a:gd name="T41" fmla="*/ 737 h 5657"/>
                <a:gd name="T42" fmla="*/ 7862 w 7965"/>
                <a:gd name="T43" fmla="*/ 761 h 5657"/>
                <a:gd name="T44" fmla="*/ 7874 w 7965"/>
                <a:gd name="T45" fmla="*/ 1156 h 5657"/>
                <a:gd name="T46" fmla="*/ 7826 w 7965"/>
                <a:gd name="T47" fmla="*/ 1462 h 5657"/>
                <a:gd name="T48" fmla="*/ 7760 w 7965"/>
                <a:gd name="T49" fmla="*/ 1922 h 5657"/>
                <a:gd name="T50" fmla="*/ 7586 w 7965"/>
                <a:gd name="T51" fmla="*/ 2288 h 5657"/>
                <a:gd name="T52" fmla="*/ 7730 w 7965"/>
                <a:gd name="T53" fmla="*/ 2702 h 5657"/>
                <a:gd name="T54" fmla="*/ 7838 w 7965"/>
                <a:gd name="T55" fmla="*/ 3325 h 5657"/>
                <a:gd name="T56" fmla="*/ 7275 w 7965"/>
                <a:gd name="T57" fmla="*/ 3253 h 5657"/>
                <a:gd name="T58" fmla="*/ 6885 w 7965"/>
                <a:gd name="T59" fmla="*/ 3019 h 5657"/>
                <a:gd name="T60" fmla="*/ 6442 w 7965"/>
                <a:gd name="T61" fmla="*/ 2893 h 5657"/>
                <a:gd name="T62" fmla="*/ 6148 w 7965"/>
                <a:gd name="T63" fmla="*/ 3205 h 5657"/>
                <a:gd name="T64" fmla="*/ 6046 w 7965"/>
                <a:gd name="T65" fmla="*/ 3576 h 5657"/>
                <a:gd name="T66" fmla="*/ 6178 w 7965"/>
                <a:gd name="T67" fmla="*/ 4062 h 5657"/>
                <a:gd name="T68" fmla="*/ 6556 w 7965"/>
                <a:gd name="T69" fmla="*/ 4176 h 5657"/>
                <a:gd name="T70" fmla="*/ 6346 w 7965"/>
                <a:gd name="T71" fmla="*/ 4733 h 5657"/>
                <a:gd name="T72" fmla="*/ 6598 w 7965"/>
                <a:gd name="T73" fmla="*/ 5074 h 5657"/>
                <a:gd name="T74" fmla="*/ 6148 w 7965"/>
                <a:gd name="T75" fmla="*/ 5350 h 5657"/>
                <a:gd name="T76" fmla="*/ 5807 w 7965"/>
                <a:gd name="T77" fmla="*/ 4853 h 5657"/>
                <a:gd name="T78" fmla="*/ 5669 w 7965"/>
                <a:gd name="T79" fmla="*/ 4409 h 5657"/>
                <a:gd name="T80" fmla="*/ 5261 w 7965"/>
                <a:gd name="T81" fmla="*/ 4451 h 5657"/>
                <a:gd name="T82" fmla="*/ 4650 w 7965"/>
                <a:gd name="T83" fmla="*/ 4751 h 5657"/>
                <a:gd name="T84" fmla="*/ 4033 w 7965"/>
                <a:gd name="T85" fmla="*/ 4871 h 5657"/>
                <a:gd name="T86" fmla="*/ 3529 w 7965"/>
                <a:gd name="T87" fmla="*/ 4367 h 5657"/>
                <a:gd name="T88" fmla="*/ 3529 w 7965"/>
                <a:gd name="T89" fmla="*/ 3726 h 5657"/>
                <a:gd name="T90" fmla="*/ 3140 w 7965"/>
                <a:gd name="T91" fmla="*/ 3660 h 5657"/>
                <a:gd name="T92" fmla="*/ 2678 w 7965"/>
                <a:gd name="T93" fmla="*/ 3864 h 5657"/>
                <a:gd name="T94" fmla="*/ 2732 w 7965"/>
                <a:gd name="T95" fmla="*/ 4325 h 5657"/>
                <a:gd name="T96" fmla="*/ 2678 w 7965"/>
                <a:gd name="T97" fmla="*/ 4919 h 5657"/>
                <a:gd name="T98" fmla="*/ 2457 w 7965"/>
                <a:gd name="T99" fmla="*/ 5296 h 5657"/>
                <a:gd name="T100" fmla="*/ 2217 w 7965"/>
                <a:gd name="T101" fmla="*/ 5656 h 5657"/>
                <a:gd name="T102" fmla="*/ 1827 w 7965"/>
                <a:gd name="T103" fmla="*/ 5206 h 5657"/>
                <a:gd name="T104" fmla="*/ 1791 w 7965"/>
                <a:gd name="T105" fmla="*/ 4661 h 5657"/>
                <a:gd name="T106" fmla="*/ 1947 w 7965"/>
                <a:gd name="T107" fmla="*/ 4110 h 5657"/>
                <a:gd name="T108" fmla="*/ 1714 w 7965"/>
                <a:gd name="T109" fmla="*/ 3678 h 5657"/>
                <a:gd name="T110" fmla="*/ 1695 w 7965"/>
                <a:gd name="T111" fmla="*/ 3031 h 5657"/>
                <a:gd name="T112" fmla="*/ 1330 w 7965"/>
                <a:gd name="T113" fmla="*/ 2755 h 5657"/>
                <a:gd name="T114" fmla="*/ 1132 w 7965"/>
                <a:gd name="T115" fmla="*/ 3007 h 5657"/>
                <a:gd name="T116" fmla="*/ 365 w 7965"/>
                <a:gd name="T117" fmla="*/ 3115 h 56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7965" h="5657">
                  <a:moveTo>
                    <a:pt x="131" y="3085"/>
                  </a:moveTo>
                  <a:lnTo>
                    <a:pt x="131" y="3085"/>
                  </a:lnTo>
                  <a:cubicBezTo>
                    <a:pt x="131" y="3061"/>
                    <a:pt x="131" y="3019"/>
                    <a:pt x="126" y="2995"/>
                  </a:cubicBezTo>
                  <a:cubicBezTo>
                    <a:pt x="126" y="2977"/>
                    <a:pt x="102" y="2959"/>
                    <a:pt x="113" y="2941"/>
                  </a:cubicBezTo>
                  <a:cubicBezTo>
                    <a:pt x="126" y="2911"/>
                    <a:pt x="144" y="2821"/>
                    <a:pt x="96" y="2821"/>
                  </a:cubicBezTo>
                  <a:cubicBezTo>
                    <a:pt x="54" y="2821"/>
                    <a:pt x="48" y="2803"/>
                    <a:pt x="30" y="2767"/>
                  </a:cubicBezTo>
                  <a:cubicBezTo>
                    <a:pt x="24" y="2755"/>
                    <a:pt x="0" y="2719"/>
                    <a:pt x="6" y="2707"/>
                  </a:cubicBezTo>
                  <a:cubicBezTo>
                    <a:pt x="18" y="2689"/>
                    <a:pt x="36" y="2671"/>
                    <a:pt x="36" y="2647"/>
                  </a:cubicBezTo>
                  <a:cubicBezTo>
                    <a:pt x="36" y="2606"/>
                    <a:pt x="30" y="2606"/>
                    <a:pt x="78" y="2594"/>
                  </a:cubicBezTo>
                  <a:cubicBezTo>
                    <a:pt x="120" y="2576"/>
                    <a:pt x="131" y="2540"/>
                    <a:pt x="120" y="2498"/>
                  </a:cubicBezTo>
                  <a:cubicBezTo>
                    <a:pt x="89" y="2468"/>
                    <a:pt x="96" y="2426"/>
                    <a:pt x="96" y="2378"/>
                  </a:cubicBezTo>
                  <a:cubicBezTo>
                    <a:pt x="96" y="2366"/>
                    <a:pt x="131" y="2372"/>
                    <a:pt x="144" y="2366"/>
                  </a:cubicBezTo>
                  <a:cubicBezTo>
                    <a:pt x="179" y="2348"/>
                    <a:pt x="144" y="2282"/>
                    <a:pt x="221" y="2312"/>
                  </a:cubicBezTo>
                  <a:cubicBezTo>
                    <a:pt x="281" y="2330"/>
                    <a:pt x="269" y="2294"/>
                    <a:pt x="311" y="2276"/>
                  </a:cubicBezTo>
                  <a:cubicBezTo>
                    <a:pt x="341" y="2264"/>
                    <a:pt x="401" y="2228"/>
                    <a:pt x="419" y="2210"/>
                  </a:cubicBezTo>
                  <a:cubicBezTo>
                    <a:pt x="437" y="2186"/>
                    <a:pt x="407" y="2162"/>
                    <a:pt x="413" y="2144"/>
                  </a:cubicBezTo>
                  <a:cubicBezTo>
                    <a:pt x="419" y="2120"/>
                    <a:pt x="485" y="2024"/>
                    <a:pt x="509" y="2042"/>
                  </a:cubicBezTo>
                  <a:cubicBezTo>
                    <a:pt x="533" y="2060"/>
                    <a:pt x="545" y="2120"/>
                    <a:pt x="575" y="2138"/>
                  </a:cubicBezTo>
                  <a:cubicBezTo>
                    <a:pt x="599" y="2150"/>
                    <a:pt x="707" y="2096"/>
                    <a:pt x="707" y="2066"/>
                  </a:cubicBezTo>
                  <a:cubicBezTo>
                    <a:pt x="713" y="1994"/>
                    <a:pt x="683" y="1952"/>
                    <a:pt x="767" y="1911"/>
                  </a:cubicBezTo>
                  <a:cubicBezTo>
                    <a:pt x="803" y="1898"/>
                    <a:pt x="797" y="1911"/>
                    <a:pt x="785" y="1874"/>
                  </a:cubicBezTo>
                  <a:cubicBezTo>
                    <a:pt x="773" y="1845"/>
                    <a:pt x="785" y="1815"/>
                    <a:pt x="779" y="1785"/>
                  </a:cubicBezTo>
                  <a:cubicBezTo>
                    <a:pt x="779" y="1755"/>
                    <a:pt x="773" y="1731"/>
                    <a:pt x="809" y="1731"/>
                  </a:cubicBezTo>
                  <a:cubicBezTo>
                    <a:pt x="833" y="1731"/>
                    <a:pt x="839" y="1737"/>
                    <a:pt x="857" y="1719"/>
                  </a:cubicBezTo>
                  <a:cubicBezTo>
                    <a:pt x="863" y="1707"/>
                    <a:pt x="869" y="1695"/>
                    <a:pt x="875" y="1683"/>
                  </a:cubicBezTo>
                  <a:cubicBezTo>
                    <a:pt x="887" y="1671"/>
                    <a:pt x="911" y="1665"/>
                    <a:pt x="928" y="1653"/>
                  </a:cubicBezTo>
                  <a:cubicBezTo>
                    <a:pt x="959" y="1635"/>
                    <a:pt x="964" y="1611"/>
                    <a:pt x="983" y="1593"/>
                  </a:cubicBezTo>
                  <a:lnTo>
                    <a:pt x="983" y="1593"/>
                  </a:lnTo>
                  <a:cubicBezTo>
                    <a:pt x="1036" y="1593"/>
                    <a:pt x="1084" y="1611"/>
                    <a:pt x="1132" y="1611"/>
                  </a:cubicBezTo>
                  <a:lnTo>
                    <a:pt x="1132" y="1611"/>
                  </a:lnTo>
                  <a:cubicBezTo>
                    <a:pt x="1132" y="1617"/>
                    <a:pt x="1132" y="1617"/>
                    <a:pt x="1132" y="1617"/>
                  </a:cubicBezTo>
                  <a:lnTo>
                    <a:pt x="1132" y="1617"/>
                  </a:lnTo>
                  <a:lnTo>
                    <a:pt x="1132" y="1617"/>
                  </a:lnTo>
                  <a:cubicBezTo>
                    <a:pt x="1150" y="1635"/>
                    <a:pt x="1138" y="1683"/>
                    <a:pt x="1174" y="1701"/>
                  </a:cubicBezTo>
                  <a:cubicBezTo>
                    <a:pt x="1204" y="1719"/>
                    <a:pt x="1246" y="1695"/>
                    <a:pt x="1270" y="1677"/>
                  </a:cubicBezTo>
                  <a:cubicBezTo>
                    <a:pt x="1372" y="1611"/>
                    <a:pt x="1600" y="1671"/>
                    <a:pt x="1624" y="1528"/>
                  </a:cubicBezTo>
                  <a:cubicBezTo>
                    <a:pt x="1630" y="1498"/>
                    <a:pt x="1678" y="1414"/>
                    <a:pt x="1695" y="1390"/>
                  </a:cubicBezTo>
                  <a:cubicBezTo>
                    <a:pt x="1732" y="1342"/>
                    <a:pt x="1684" y="1318"/>
                    <a:pt x="1743" y="1258"/>
                  </a:cubicBezTo>
                  <a:cubicBezTo>
                    <a:pt x="1803" y="1228"/>
                    <a:pt x="1779" y="1192"/>
                    <a:pt x="1857" y="1222"/>
                  </a:cubicBezTo>
                  <a:cubicBezTo>
                    <a:pt x="1899" y="1234"/>
                    <a:pt x="1911" y="1216"/>
                    <a:pt x="1929" y="1264"/>
                  </a:cubicBezTo>
                  <a:cubicBezTo>
                    <a:pt x="1941" y="1294"/>
                    <a:pt x="1965" y="1288"/>
                    <a:pt x="1965" y="1330"/>
                  </a:cubicBezTo>
                  <a:cubicBezTo>
                    <a:pt x="1971" y="1414"/>
                    <a:pt x="2073" y="1312"/>
                    <a:pt x="2097" y="1300"/>
                  </a:cubicBezTo>
                  <a:cubicBezTo>
                    <a:pt x="2121" y="1288"/>
                    <a:pt x="2181" y="1240"/>
                    <a:pt x="2187" y="1216"/>
                  </a:cubicBezTo>
                  <a:cubicBezTo>
                    <a:pt x="2205" y="1186"/>
                    <a:pt x="2181" y="1186"/>
                    <a:pt x="2235" y="1186"/>
                  </a:cubicBezTo>
                  <a:cubicBezTo>
                    <a:pt x="2271" y="1186"/>
                    <a:pt x="2343" y="1204"/>
                    <a:pt x="2367" y="1180"/>
                  </a:cubicBezTo>
                  <a:cubicBezTo>
                    <a:pt x="2487" y="1049"/>
                    <a:pt x="2487" y="1049"/>
                    <a:pt x="2487" y="1049"/>
                  </a:cubicBezTo>
                  <a:cubicBezTo>
                    <a:pt x="2493" y="1031"/>
                    <a:pt x="2499" y="1019"/>
                    <a:pt x="2510" y="1007"/>
                  </a:cubicBezTo>
                  <a:cubicBezTo>
                    <a:pt x="2517" y="1001"/>
                    <a:pt x="2523" y="995"/>
                    <a:pt x="2534" y="995"/>
                  </a:cubicBezTo>
                  <a:cubicBezTo>
                    <a:pt x="2565" y="995"/>
                    <a:pt x="2576" y="959"/>
                    <a:pt x="2606" y="947"/>
                  </a:cubicBezTo>
                  <a:lnTo>
                    <a:pt x="2606" y="947"/>
                  </a:lnTo>
                  <a:cubicBezTo>
                    <a:pt x="2613" y="977"/>
                    <a:pt x="2636" y="995"/>
                    <a:pt x="2648" y="1019"/>
                  </a:cubicBezTo>
                  <a:cubicBezTo>
                    <a:pt x="2666" y="1073"/>
                    <a:pt x="2696" y="983"/>
                    <a:pt x="2756" y="1019"/>
                  </a:cubicBezTo>
                  <a:cubicBezTo>
                    <a:pt x="2786" y="1037"/>
                    <a:pt x="2828" y="1001"/>
                    <a:pt x="2870" y="1025"/>
                  </a:cubicBezTo>
                  <a:cubicBezTo>
                    <a:pt x="2906" y="1055"/>
                    <a:pt x="2924" y="1037"/>
                    <a:pt x="2960" y="1043"/>
                  </a:cubicBezTo>
                  <a:cubicBezTo>
                    <a:pt x="2990" y="1043"/>
                    <a:pt x="3002" y="1061"/>
                    <a:pt x="3026" y="1066"/>
                  </a:cubicBezTo>
                  <a:cubicBezTo>
                    <a:pt x="3062" y="1079"/>
                    <a:pt x="3128" y="1073"/>
                    <a:pt x="3170" y="1079"/>
                  </a:cubicBezTo>
                  <a:cubicBezTo>
                    <a:pt x="3212" y="1079"/>
                    <a:pt x="3254" y="1108"/>
                    <a:pt x="3302" y="1121"/>
                  </a:cubicBezTo>
                  <a:cubicBezTo>
                    <a:pt x="3356" y="1114"/>
                    <a:pt x="3404" y="1168"/>
                    <a:pt x="3439" y="1210"/>
                  </a:cubicBezTo>
                  <a:cubicBezTo>
                    <a:pt x="3475" y="1246"/>
                    <a:pt x="3475" y="1186"/>
                    <a:pt x="3505" y="1168"/>
                  </a:cubicBezTo>
                  <a:cubicBezTo>
                    <a:pt x="3547" y="1138"/>
                    <a:pt x="3547" y="1132"/>
                    <a:pt x="3535" y="1097"/>
                  </a:cubicBezTo>
                  <a:cubicBezTo>
                    <a:pt x="3511" y="1025"/>
                    <a:pt x="3595" y="1031"/>
                    <a:pt x="3619" y="989"/>
                  </a:cubicBezTo>
                  <a:cubicBezTo>
                    <a:pt x="3637" y="965"/>
                    <a:pt x="3601" y="965"/>
                    <a:pt x="3595" y="953"/>
                  </a:cubicBezTo>
                  <a:cubicBezTo>
                    <a:pt x="3571" y="923"/>
                    <a:pt x="3601" y="899"/>
                    <a:pt x="3601" y="869"/>
                  </a:cubicBezTo>
                  <a:cubicBezTo>
                    <a:pt x="3643" y="839"/>
                    <a:pt x="3661" y="743"/>
                    <a:pt x="3709" y="725"/>
                  </a:cubicBezTo>
                  <a:cubicBezTo>
                    <a:pt x="3727" y="719"/>
                    <a:pt x="3745" y="725"/>
                    <a:pt x="3751" y="701"/>
                  </a:cubicBezTo>
                  <a:cubicBezTo>
                    <a:pt x="3751" y="665"/>
                    <a:pt x="3727" y="605"/>
                    <a:pt x="3787" y="605"/>
                  </a:cubicBezTo>
                  <a:cubicBezTo>
                    <a:pt x="3805" y="605"/>
                    <a:pt x="3859" y="599"/>
                    <a:pt x="3871" y="587"/>
                  </a:cubicBezTo>
                  <a:cubicBezTo>
                    <a:pt x="3883" y="575"/>
                    <a:pt x="3829" y="521"/>
                    <a:pt x="3817" y="509"/>
                  </a:cubicBezTo>
                  <a:cubicBezTo>
                    <a:pt x="3799" y="485"/>
                    <a:pt x="3787" y="467"/>
                    <a:pt x="3775" y="443"/>
                  </a:cubicBezTo>
                  <a:cubicBezTo>
                    <a:pt x="3757" y="413"/>
                    <a:pt x="3727" y="389"/>
                    <a:pt x="3709" y="354"/>
                  </a:cubicBezTo>
                  <a:cubicBezTo>
                    <a:pt x="3589" y="120"/>
                    <a:pt x="3589" y="120"/>
                    <a:pt x="3589" y="120"/>
                  </a:cubicBezTo>
                  <a:lnTo>
                    <a:pt x="3589" y="120"/>
                  </a:lnTo>
                  <a:cubicBezTo>
                    <a:pt x="3625" y="84"/>
                    <a:pt x="3625" y="84"/>
                    <a:pt x="3625" y="84"/>
                  </a:cubicBezTo>
                  <a:cubicBezTo>
                    <a:pt x="3649" y="78"/>
                    <a:pt x="3661" y="60"/>
                    <a:pt x="3691" y="60"/>
                  </a:cubicBezTo>
                  <a:cubicBezTo>
                    <a:pt x="3739" y="60"/>
                    <a:pt x="3769" y="48"/>
                    <a:pt x="3817" y="30"/>
                  </a:cubicBezTo>
                  <a:cubicBezTo>
                    <a:pt x="3883" y="0"/>
                    <a:pt x="3907" y="24"/>
                    <a:pt x="3913" y="90"/>
                  </a:cubicBezTo>
                  <a:cubicBezTo>
                    <a:pt x="3919" y="126"/>
                    <a:pt x="3967" y="96"/>
                    <a:pt x="3985" y="90"/>
                  </a:cubicBezTo>
                  <a:cubicBezTo>
                    <a:pt x="4021" y="72"/>
                    <a:pt x="4063" y="66"/>
                    <a:pt x="4099" y="54"/>
                  </a:cubicBezTo>
                  <a:cubicBezTo>
                    <a:pt x="4135" y="48"/>
                    <a:pt x="4135" y="48"/>
                    <a:pt x="4135" y="48"/>
                  </a:cubicBezTo>
                  <a:lnTo>
                    <a:pt x="4135" y="48"/>
                  </a:lnTo>
                  <a:cubicBezTo>
                    <a:pt x="4164" y="54"/>
                    <a:pt x="4260" y="138"/>
                    <a:pt x="4284" y="84"/>
                  </a:cubicBezTo>
                  <a:cubicBezTo>
                    <a:pt x="4302" y="48"/>
                    <a:pt x="4308" y="42"/>
                    <a:pt x="4350" y="48"/>
                  </a:cubicBezTo>
                  <a:cubicBezTo>
                    <a:pt x="4392" y="54"/>
                    <a:pt x="4428" y="24"/>
                    <a:pt x="4464" y="24"/>
                  </a:cubicBezTo>
                  <a:cubicBezTo>
                    <a:pt x="4464" y="30"/>
                    <a:pt x="4470" y="36"/>
                    <a:pt x="4470" y="42"/>
                  </a:cubicBezTo>
                  <a:cubicBezTo>
                    <a:pt x="4506" y="66"/>
                    <a:pt x="4506" y="78"/>
                    <a:pt x="4560" y="84"/>
                  </a:cubicBezTo>
                  <a:cubicBezTo>
                    <a:pt x="4584" y="84"/>
                    <a:pt x="4572" y="102"/>
                    <a:pt x="4584" y="114"/>
                  </a:cubicBezTo>
                  <a:cubicBezTo>
                    <a:pt x="4614" y="150"/>
                    <a:pt x="4656" y="132"/>
                    <a:pt x="4692" y="138"/>
                  </a:cubicBezTo>
                  <a:cubicBezTo>
                    <a:pt x="4734" y="156"/>
                    <a:pt x="4746" y="198"/>
                    <a:pt x="4800" y="186"/>
                  </a:cubicBezTo>
                  <a:cubicBezTo>
                    <a:pt x="4890" y="186"/>
                    <a:pt x="4884" y="156"/>
                    <a:pt x="4944" y="228"/>
                  </a:cubicBezTo>
                  <a:cubicBezTo>
                    <a:pt x="4955" y="240"/>
                    <a:pt x="5015" y="275"/>
                    <a:pt x="5034" y="282"/>
                  </a:cubicBezTo>
                  <a:cubicBezTo>
                    <a:pt x="5063" y="294"/>
                    <a:pt x="5081" y="282"/>
                    <a:pt x="5099" y="317"/>
                  </a:cubicBezTo>
                  <a:cubicBezTo>
                    <a:pt x="5129" y="359"/>
                    <a:pt x="5195" y="317"/>
                    <a:pt x="5219" y="294"/>
                  </a:cubicBezTo>
                  <a:cubicBezTo>
                    <a:pt x="5237" y="282"/>
                    <a:pt x="5297" y="294"/>
                    <a:pt x="5315" y="299"/>
                  </a:cubicBezTo>
                  <a:cubicBezTo>
                    <a:pt x="5315" y="299"/>
                    <a:pt x="5315" y="299"/>
                    <a:pt x="5315" y="306"/>
                  </a:cubicBezTo>
                  <a:cubicBezTo>
                    <a:pt x="5285" y="330"/>
                    <a:pt x="5261" y="341"/>
                    <a:pt x="5297" y="378"/>
                  </a:cubicBezTo>
                  <a:cubicBezTo>
                    <a:pt x="5327" y="413"/>
                    <a:pt x="5351" y="413"/>
                    <a:pt x="5375" y="455"/>
                  </a:cubicBezTo>
                  <a:cubicBezTo>
                    <a:pt x="5393" y="497"/>
                    <a:pt x="5339" y="485"/>
                    <a:pt x="5345" y="521"/>
                  </a:cubicBezTo>
                  <a:cubicBezTo>
                    <a:pt x="5351" y="545"/>
                    <a:pt x="5309" y="557"/>
                    <a:pt x="5303" y="575"/>
                  </a:cubicBezTo>
                  <a:cubicBezTo>
                    <a:pt x="5303" y="605"/>
                    <a:pt x="5309" y="611"/>
                    <a:pt x="5297" y="635"/>
                  </a:cubicBezTo>
                  <a:cubicBezTo>
                    <a:pt x="5279" y="665"/>
                    <a:pt x="5315" y="707"/>
                    <a:pt x="5309" y="755"/>
                  </a:cubicBezTo>
                  <a:cubicBezTo>
                    <a:pt x="5303" y="791"/>
                    <a:pt x="5321" y="827"/>
                    <a:pt x="5357" y="845"/>
                  </a:cubicBezTo>
                  <a:cubicBezTo>
                    <a:pt x="5387" y="863"/>
                    <a:pt x="5405" y="881"/>
                    <a:pt x="5435" y="905"/>
                  </a:cubicBezTo>
                  <a:cubicBezTo>
                    <a:pt x="5459" y="917"/>
                    <a:pt x="5537" y="965"/>
                    <a:pt x="5561" y="965"/>
                  </a:cubicBezTo>
                  <a:cubicBezTo>
                    <a:pt x="5585" y="971"/>
                    <a:pt x="5609" y="965"/>
                    <a:pt x="5639" y="959"/>
                  </a:cubicBezTo>
                  <a:cubicBezTo>
                    <a:pt x="5663" y="959"/>
                    <a:pt x="5687" y="977"/>
                    <a:pt x="5717" y="977"/>
                  </a:cubicBezTo>
                  <a:cubicBezTo>
                    <a:pt x="5728" y="971"/>
                    <a:pt x="5741" y="959"/>
                    <a:pt x="5753" y="959"/>
                  </a:cubicBezTo>
                  <a:cubicBezTo>
                    <a:pt x="5765" y="977"/>
                    <a:pt x="5770" y="1007"/>
                    <a:pt x="5788" y="1031"/>
                  </a:cubicBezTo>
                  <a:cubicBezTo>
                    <a:pt x="5830" y="1090"/>
                    <a:pt x="5908" y="1037"/>
                    <a:pt x="5932" y="1073"/>
                  </a:cubicBezTo>
                  <a:cubicBezTo>
                    <a:pt x="5950" y="1103"/>
                    <a:pt x="5998" y="1145"/>
                    <a:pt x="6028" y="1168"/>
                  </a:cubicBezTo>
                  <a:cubicBezTo>
                    <a:pt x="6058" y="1186"/>
                    <a:pt x="6076" y="1186"/>
                    <a:pt x="6064" y="1222"/>
                  </a:cubicBezTo>
                  <a:cubicBezTo>
                    <a:pt x="6040" y="1348"/>
                    <a:pt x="6202" y="1264"/>
                    <a:pt x="6250" y="1378"/>
                  </a:cubicBezTo>
                  <a:cubicBezTo>
                    <a:pt x="6274" y="1390"/>
                    <a:pt x="6280" y="1420"/>
                    <a:pt x="6310" y="1432"/>
                  </a:cubicBezTo>
                  <a:cubicBezTo>
                    <a:pt x="6328" y="1438"/>
                    <a:pt x="6370" y="1390"/>
                    <a:pt x="6412" y="1396"/>
                  </a:cubicBezTo>
                  <a:cubicBezTo>
                    <a:pt x="6436" y="1402"/>
                    <a:pt x="6454" y="1378"/>
                    <a:pt x="6472" y="1372"/>
                  </a:cubicBezTo>
                  <a:cubicBezTo>
                    <a:pt x="6496" y="1366"/>
                    <a:pt x="6520" y="1378"/>
                    <a:pt x="6543" y="1372"/>
                  </a:cubicBezTo>
                  <a:cubicBezTo>
                    <a:pt x="6603" y="1372"/>
                    <a:pt x="6657" y="1258"/>
                    <a:pt x="6687" y="1276"/>
                  </a:cubicBezTo>
                  <a:cubicBezTo>
                    <a:pt x="6711" y="1282"/>
                    <a:pt x="6735" y="1294"/>
                    <a:pt x="6753" y="1276"/>
                  </a:cubicBezTo>
                  <a:cubicBezTo>
                    <a:pt x="6777" y="1264"/>
                    <a:pt x="6861" y="1276"/>
                    <a:pt x="6855" y="1246"/>
                  </a:cubicBezTo>
                  <a:cubicBezTo>
                    <a:pt x="6849" y="1216"/>
                    <a:pt x="6849" y="1180"/>
                    <a:pt x="6843" y="1156"/>
                  </a:cubicBezTo>
                  <a:cubicBezTo>
                    <a:pt x="6837" y="1114"/>
                    <a:pt x="6813" y="1084"/>
                    <a:pt x="6849" y="1049"/>
                  </a:cubicBezTo>
                  <a:cubicBezTo>
                    <a:pt x="6873" y="1019"/>
                    <a:pt x="6873" y="941"/>
                    <a:pt x="6879" y="899"/>
                  </a:cubicBezTo>
                  <a:cubicBezTo>
                    <a:pt x="6897" y="809"/>
                    <a:pt x="6969" y="875"/>
                    <a:pt x="7035" y="887"/>
                  </a:cubicBezTo>
                  <a:cubicBezTo>
                    <a:pt x="7065" y="893"/>
                    <a:pt x="7083" y="917"/>
                    <a:pt x="7113" y="923"/>
                  </a:cubicBezTo>
                  <a:cubicBezTo>
                    <a:pt x="7125" y="923"/>
                    <a:pt x="7131" y="899"/>
                    <a:pt x="7155" y="899"/>
                  </a:cubicBezTo>
                  <a:cubicBezTo>
                    <a:pt x="7239" y="887"/>
                    <a:pt x="7203" y="881"/>
                    <a:pt x="7179" y="827"/>
                  </a:cubicBezTo>
                  <a:cubicBezTo>
                    <a:pt x="7161" y="785"/>
                    <a:pt x="7161" y="737"/>
                    <a:pt x="7209" y="737"/>
                  </a:cubicBezTo>
                  <a:cubicBezTo>
                    <a:pt x="7269" y="737"/>
                    <a:pt x="7281" y="611"/>
                    <a:pt x="7305" y="569"/>
                  </a:cubicBezTo>
                  <a:cubicBezTo>
                    <a:pt x="7329" y="521"/>
                    <a:pt x="7347" y="449"/>
                    <a:pt x="7413" y="473"/>
                  </a:cubicBezTo>
                  <a:cubicBezTo>
                    <a:pt x="7484" y="503"/>
                    <a:pt x="7466" y="419"/>
                    <a:pt x="7520" y="413"/>
                  </a:cubicBezTo>
                  <a:cubicBezTo>
                    <a:pt x="7544" y="407"/>
                    <a:pt x="7634" y="527"/>
                    <a:pt x="7664" y="545"/>
                  </a:cubicBezTo>
                  <a:cubicBezTo>
                    <a:pt x="7724" y="575"/>
                    <a:pt x="7598" y="695"/>
                    <a:pt x="7724" y="701"/>
                  </a:cubicBezTo>
                  <a:cubicBezTo>
                    <a:pt x="7772" y="713"/>
                    <a:pt x="7820" y="731"/>
                    <a:pt x="7862" y="761"/>
                  </a:cubicBezTo>
                  <a:cubicBezTo>
                    <a:pt x="7874" y="767"/>
                    <a:pt x="7880" y="779"/>
                    <a:pt x="7892" y="785"/>
                  </a:cubicBezTo>
                  <a:cubicBezTo>
                    <a:pt x="7904" y="791"/>
                    <a:pt x="7958" y="809"/>
                    <a:pt x="7958" y="815"/>
                  </a:cubicBezTo>
                  <a:cubicBezTo>
                    <a:pt x="7964" y="827"/>
                    <a:pt x="7946" y="845"/>
                    <a:pt x="7940" y="857"/>
                  </a:cubicBezTo>
                  <a:cubicBezTo>
                    <a:pt x="7922" y="887"/>
                    <a:pt x="7952" y="899"/>
                    <a:pt x="7952" y="929"/>
                  </a:cubicBezTo>
                  <a:cubicBezTo>
                    <a:pt x="7952" y="959"/>
                    <a:pt x="7922" y="977"/>
                    <a:pt x="7916" y="1007"/>
                  </a:cubicBezTo>
                  <a:cubicBezTo>
                    <a:pt x="7904" y="1061"/>
                    <a:pt x="7874" y="1097"/>
                    <a:pt x="7874" y="1156"/>
                  </a:cubicBezTo>
                  <a:cubicBezTo>
                    <a:pt x="7874" y="1192"/>
                    <a:pt x="7886" y="1216"/>
                    <a:pt x="7886" y="1246"/>
                  </a:cubicBezTo>
                  <a:cubicBezTo>
                    <a:pt x="7886" y="1270"/>
                    <a:pt x="7886" y="1306"/>
                    <a:pt x="7880" y="1324"/>
                  </a:cubicBezTo>
                  <a:lnTo>
                    <a:pt x="7880" y="1324"/>
                  </a:lnTo>
                  <a:cubicBezTo>
                    <a:pt x="7880" y="1378"/>
                    <a:pt x="7880" y="1378"/>
                    <a:pt x="7880" y="1378"/>
                  </a:cubicBezTo>
                  <a:cubicBezTo>
                    <a:pt x="7868" y="1396"/>
                    <a:pt x="7838" y="1408"/>
                    <a:pt x="7850" y="1432"/>
                  </a:cubicBezTo>
                  <a:cubicBezTo>
                    <a:pt x="7868" y="1462"/>
                    <a:pt x="7850" y="1456"/>
                    <a:pt x="7826" y="1462"/>
                  </a:cubicBezTo>
                  <a:cubicBezTo>
                    <a:pt x="7820" y="1486"/>
                    <a:pt x="7832" y="1522"/>
                    <a:pt x="7826" y="1540"/>
                  </a:cubicBezTo>
                  <a:cubicBezTo>
                    <a:pt x="7796" y="1546"/>
                    <a:pt x="7814" y="1587"/>
                    <a:pt x="7814" y="1605"/>
                  </a:cubicBezTo>
                  <a:cubicBezTo>
                    <a:pt x="7796" y="1665"/>
                    <a:pt x="7778" y="1695"/>
                    <a:pt x="7718" y="1695"/>
                  </a:cubicBezTo>
                  <a:cubicBezTo>
                    <a:pt x="7712" y="1695"/>
                    <a:pt x="7670" y="1749"/>
                    <a:pt x="7670" y="1761"/>
                  </a:cubicBezTo>
                  <a:cubicBezTo>
                    <a:pt x="7670" y="1761"/>
                    <a:pt x="7718" y="1797"/>
                    <a:pt x="7724" y="1815"/>
                  </a:cubicBezTo>
                  <a:cubicBezTo>
                    <a:pt x="7760" y="1922"/>
                    <a:pt x="7760" y="1922"/>
                    <a:pt x="7760" y="1922"/>
                  </a:cubicBezTo>
                  <a:cubicBezTo>
                    <a:pt x="7778" y="1970"/>
                    <a:pt x="7712" y="1994"/>
                    <a:pt x="7682" y="2024"/>
                  </a:cubicBezTo>
                  <a:cubicBezTo>
                    <a:pt x="7682" y="2060"/>
                    <a:pt x="7580" y="2084"/>
                    <a:pt x="7580" y="2108"/>
                  </a:cubicBezTo>
                  <a:lnTo>
                    <a:pt x="7580" y="2108"/>
                  </a:lnTo>
                  <a:cubicBezTo>
                    <a:pt x="7598" y="2120"/>
                    <a:pt x="7640" y="2180"/>
                    <a:pt x="7646" y="2198"/>
                  </a:cubicBezTo>
                  <a:cubicBezTo>
                    <a:pt x="7646" y="2210"/>
                    <a:pt x="7640" y="2258"/>
                    <a:pt x="7634" y="2270"/>
                  </a:cubicBezTo>
                  <a:cubicBezTo>
                    <a:pt x="7628" y="2288"/>
                    <a:pt x="7604" y="2276"/>
                    <a:pt x="7586" y="2288"/>
                  </a:cubicBezTo>
                  <a:cubicBezTo>
                    <a:pt x="7568" y="2300"/>
                    <a:pt x="7568" y="2348"/>
                    <a:pt x="7550" y="2372"/>
                  </a:cubicBezTo>
                  <a:cubicBezTo>
                    <a:pt x="7544" y="2390"/>
                    <a:pt x="7520" y="2390"/>
                    <a:pt x="7508" y="2402"/>
                  </a:cubicBezTo>
                  <a:cubicBezTo>
                    <a:pt x="7490" y="2408"/>
                    <a:pt x="7514" y="2444"/>
                    <a:pt x="7514" y="2462"/>
                  </a:cubicBezTo>
                  <a:cubicBezTo>
                    <a:pt x="7562" y="2504"/>
                    <a:pt x="7520" y="2582"/>
                    <a:pt x="7544" y="2630"/>
                  </a:cubicBezTo>
                  <a:cubicBezTo>
                    <a:pt x="7562" y="2665"/>
                    <a:pt x="7562" y="2713"/>
                    <a:pt x="7604" y="2725"/>
                  </a:cubicBezTo>
                  <a:cubicBezTo>
                    <a:pt x="7628" y="2737"/>
                    <a:pt x="7694" y="2702"/>
                    <a:pt x="7730" y="2702"/>
                  </a:cubicBezTo>
                  <a:cubicBezTo>
                    <a:pt x="7790" y="2689"/>
                    <a:pt x="7820" y="2719"/>
                    <a:pt x="7856" y="2767"/>
                  </a:cubicBezTo>
                  <a:cubicBezTo>
                    <a:pt x="7886" y="2809"/>
                    <a:pt x="7928" y="2833"/>
                    <a:pt x="7964" y="2863"/>
                  </a:cubicBezTo>
                  <a:cubicBezTo>
                    <a:pt x="7964" y="2905"/>
                    <a:pt x="7922" y="2911"/>
                    <a:pt x="7940" y="2965"/>
                  </a:cubicBezTo>
                  <a:cubicBezTo>
                    <a:pt x="7946" y="3013"/>
                    <a:pt x="7940" y="3043"/>
                    <a:pt x="7928" y="3085"/>
                  </a:cubicBezTo>
                  <a:cubicBezTo>
                    <a:pt x="7922" y="3145"/>
                    <a:pt x="7928" y="3235"/>
                    <a:pt x="7886" y="3289"/>
                  </a:cubicBezTo>
                  <a:cubicBezTo>
                    <a:pt x="7874" y="3307"/>
                    <a:pt x="7856" y="3313"/>
                    <a:pt x="7838" y="3325"/>
                  </a:cubicBezTo>
                  <a:cubicBezTo>
                    <a:pt x="7820" y="3349"/>
                    <a:pt x="7820" y="3403"/>
                    <a:pt x="7784" y="3373"/>
                  </a:cubicBezTo>
                  <a:cubicBezTo>
                    <a:pt x="7754" y="3349"/>
                    <a:pt x="7658" y="3235"/>
                    <a:pt x="7634" y="3265"/>
                  </a:cubicBezTo>
                  <a:cubicBezTo>
                    <a:pt x="7574" y="3343"/>
                    <a:pt x="7508" y="3259"/>
                    <a:pt x="7437" y="3241"/>
                  </a:cubicBezTo>
                  <a:cubicBezTo>
                    <a:pt x="7418" y="3247"/>
                    <a:pt x="7371" y="3199"/>
                    <a:pt x="7371" y="3247"/>
                  </a:cubicBezTo>
                  <a:cubicBezTo>
                    <a:pt x="7365" y="3277"/>
                    <a:pt x="7341" y="3283"/>
                    <a:pt x="7317" y="3295"/>
                  </a:cubicBezTo>
                  <a:cubicBezTo>
                    <a:pt x="7293" y="3307"/>
                    <a:pt x="7287" y="3265"/>
                    <a:pt x="7275" y="3253"/>
                  </a:cubicBezTo>
                  <a:cubicBezTo>
                    <a:pt x="7269" y="3247"/>
                    <a:pt x="7245" y="3271"/>
                    <a:pt x="7233" y="3277"/>
                  </a:cubicBezTo>
                  <a:cubicBezTo>
                    <a:pt x="7161" y="3301"/>
                    <a:pt x="7113" y="3193"/>
                    <a:pt x="7077" y="3151"/>
                  </a:cubicBezTo>
                  <a:cubicBezTo>
                    <a:pt x="7047" y="3115"/>
                    <a:pt x="7053" y="3097"/>
                    <a:pt x="7011" y="3109"/>
                  </a:cubicBezTo>
                  <a:cubicBezTo>
                    <a:pt x="6987" y="3121"/>
                    <a:pt x="6975" y="3133"/>
                    <a:pt x="6951" y="3133"/>
                  </a:cubicBezTo>
                  <a:cubicBezTo>
                    <a:pt x="6897" y="3127"/>
                    <a:pt x="6921" y="3103"/>
                    <a:pt x="6897" y="3073"/>
                  </a:cubicBezTo>
                  <a:cubicBezTo>
                    <a:pt x="6903" y="3061"/>
                    <a:pt x="6885" y="3031"/>
                    <a:pt x="6885" y="3019"/>
                  </a:cubicBezTo>
                  <a:cubicBezTo>
                    <a:pt x="6885" y="2983"/>
                    <a:pt x="6921" y="2935"/>
                    <a:pt x="6939" y="2911"/>
                  </a:cubicBezTo>
                  <a:cubicBezTo>
                    <a:pt x="6981" y="2845"/>
                    <a:pt x="6903" y="2839"/>
                    <a:pt x="6891" y="2785"/>
                  </a:cubicBezTo>
                  <a:cubicBezTo>
                    <a:pt x="6885" y="2731"/>
                    <a:pt x="6867" y="2725"/>
                    <a:pt x="6831" y="2749"/>
                  </a:cubicBezTo>
                  <a:cubicBezTo>
                    <a:pt x="6801" y="2773"/>
                    <a:pt x="6801" y="2821"/>
                    <a:pt x="6765" y="2839"/>
                  </a:cubicBezTo>
                  <a:cubicBezTo>
                    <a:pt x="6717" y="2869"/>
                    <a:pt x="6687" y="2755"/>
                    <a:pt x="6640" y="2797"/>
                  </a:cubicBezTo>
                  <a:cubicBezTo>
                    <a:pt x="6585" y="2851"/>
                    <a:pt x="6508" y="2851"/>
                    <a:pt x="6442" y="2893"/>
                  </a:cubicBezTo>
                  <a:cubicBezTo>
                    <a:pt x="6430" y="2935"/>
                    <a:pt x="6358" y="2917"/>
                    <a:pt x="6328" y="2899"/>
                  </a:cubicBezTo>
                  <a:cubicBezTo>
                    <a:pt x="6298" y="2869"/>
                    <a:pt x="6292" y="2869"/>
                    <a:pt x="6292" y="2911"/>
                  </a:cubicBezTo>
                  <a:cubicBezTo>
                    <a:pt x="6286" y="2923"/>
                    <a:pt x="6256" y="2971"/>
                    <a:pt x="6256" y="2977"/>
                  </a:cubicBezTo>
                  <a:cubicBezTo>
                    <a:pt x="6274" y="3007"/>
                    <a:pt x="6292" y="3091"/>
                    <a:pt x="6238" y="3103"/>
                  </a:cubicBezTo>
                  <a:cubicBezTo>
                    <a:pt x="6184" y="3115"/>
                    <a:pt x="6184" y="3085"/>
                    <a:pt x="6202" y="3151"/>
                  </a:cubicBezTo>
                  <a:cubicBezTo>
                    <a:pt x="6208" y="3187"/>
                    <a:pt x="6166" y="3187"/>
                    <a:pt x="6148" y="3205"/>
                  </a:cubicBezTo>
                  <a:cubicBezTo>
                    <a:pt x="6136" y="3223"/>
                    <a:pt x="6142" y="3247"/>
                    <a:pt x="6136" y="3265"/>
                  </a:cubicBezTo>
                  <a:cubicBezTo>
                    <a:pt x="6112" y="3313"/>
                    <a:pt x="6076" y="3289"/>
                    <a:pt x="6046" y="3313"/>
                  </a:cubicBezTo>
                  <a:cubicBezTo>
                    <a:pt x="6028" y="3337"/>
                    <a:pt x="6082" y="3361"/>
                    <a:pt x="6058" y="3390"/>
                  </a:cubicBezTo>
                  <a:cubicBezTo>
                    <a:pt x="6070" y="3432"/>
                    <a:pt x="6070" y="3450"/>
                    <a:pt x="6064" y="3486"/>
                  </a:cubicBezTo>
                  <a:cubicBezTo>
                    <a:pt x="6058" y="3510"/>
                    <a:pt x="6022" y="3516"/>
                    <a:pt x="6022" y="3528"/>
                  </a:cubicBezTo>
                  <a:cubicBezTo>
                    <a:pt x="6022" y="3546"/>
                    <a:pt x="6040" y="3558"/>
                    <a:pt x="6046" y="3576"/>
                  </a:cubicBezTo>
                  <a:cubicBezTo>
                    <a:pt x="6046" y="3588"/>
                    <a:pt x="6040" y="3606"/>
                    <a:pt x="6034" y="3612"/>
                  </a:cubicBezTo>
                  <a:cubicBezTo>
                    <a:pt x="6022" y="3636"/>
                    <a:pt x="6052" y="3660"/>
                    <a:pt x="6028" y="3690"/>
                  </a:cubicBezTo>
                  <a:cubicBezTo>
                    <a:pt x="6004" y="3726"/>
                    <a:pt x="6082" y="3762"/>
                    <a:pt x="6070" y="3810"/>
                  </a:cubicBezTo>
                  <a:cubicBezTo>
                    <a:pt x="6052" y="3864"/>
                    <a:pt x="5968" y="3888"/>
                    <a:pt x="6040" y="3942"/>
                  </a:cubicBezTo>
                  <a:cubicBezTo>
                    <a:pt x="6100" y="3966"/>
                    <a:pt x="6088" y="4038"/>
                    <a:pt x="6148" y="4020"/>
                  </a:cubicBezTo>
                  <a:cubicBezTo>
                    <a:pt x="6178" y="4008"/>
                    <a:pt x="6166" y="4050"/>
                    <a:pt x="6178" y="4062"/>
                  </a:cubicBezTo>
                  <a:cubicBezTo>
                    <a:pt x="6202" y="4080"/>
                    <a:pt x="6220" y="4074"/>
                    <a:pt x="6244" y="4074"/>
                  </a:cubicBezTo>
                  <a:cubicBezTo>
                    <a:pt x="6286" y="4074"/>
                    <a:pt x="6274" y="4044"/>
                    <a:pt x="6304" y="4032"/>
                  </a:cubicBezTo>
                  <a:cubicBezTo>
                    <a:pt x="6406" y="4008"/>
                    <a:pt x="6406" y="4008"/>
                    <a:pt x="6406" y="4008"/>
                  </a:cubicBezTo>
                  <a:cubicBezTo>
                    <a:pt x="6442" y="4002"/>
                    <a:pt x="6472" y="4026"/>
                    <a:pt x="6484" y="4062"/>
                  </a:cubicBezTo>
                  <a:cubicBezTo>
                    <a:pt x="6484" y="4074"/>
                    <a:pt x="6472" y="4128"/>
                    <a:pt x="6496" y="4116"/>
                  </a:cubicBezTo>
                  <a:cubicBezTo>
                    <a:pt x="6543" y="4098"/>
                    <a:pt x="6580" y="4134"/>
                    <a:pt x="6556" y="4176"/>
                  </a:cubicBezTo>
                  <a:cubicBezTo>
                    <a:pt x="6532" y="4212"/>
                    <a:pt x="6550" y="4236"/>
                    <a:pt x="6538" y="4277"/>
                  </a:cubicBezTo>
                  <a:cubicBezTo>
                    <a:pt x="6520" y="4319"/>
                    <a:pt x="6490" y="4283"/>
                    <a:pt x="6466" y="4295"/>
                  </a:cubicBezTo>
                  <a:cubicBezTo>
                    <a:pt x="6442" y="4301"/>
                    <a:pt x="6382" y="4349"/>
                    <a:pt x="6388" y="4373"/>
                  </a:cubicBezTo>
                  <a:cubicBezTo>
                    <a:pt x="6400" y="4463"/>
                    <a:pt x="6406" y="4445"/>
                    <a:pt x="6334" y="4505"/>
                  </a:cubicBezTo>
                  <a:cubicBezTo>
                    <a:pt x="6328" y="4535"/>
                    <a:pt x="6310" y="4547"/>
                    <a:pt x="6304" y="4589"/>
                  </a:cubicBezTo>
                  <a:cubicBezTo>
                    <a:pt x="6304" y="4631"/>
                    <a:pt x="6322" y="4697"/>
                    <a:pt x="6346" y="4733"/>
                  </a:cubicBezTo>
                  <a:cubicBezTo>
                    <a:pt x="6358" y="4751"/>
                    <a:pt x="6382" y="4757"/>
                    <a:pt x="6400" y="4763"/>
                  </a:cubicBezTo>
                  <a:cubicBezTo>
                    <a:pt x="6436" y="4775"/>
                    <a:pt x="6436" y="4817"/>
                    <a:pt x="6454" y="4841"/>
                  </a:cubicBezTo>
                  <a:cubicBezTo>
                    <a:pt x="6472" y="4859"/>
                    <a:pt x="6502" y="4865"/>
                    <a:pt x="6508" y="4889"/>
                  </a:cubicBezTo>
                  <a:cubicBezTo>
                    <a:pt x="6520" y="4901"/>
                    <a:pt x="6508" y="4919"/>
                    <a:pt x="6520" y="4937"/>
                  </a:cubicBezTo>
                  <a:cubicBezTo>
                    <a:pt x="6532" y="4961"/>
                    <a:pt x="6550" y="4961"/>
                    <a:pt x="6550" y="4996"/>
                  </a:cubicBezTo>
                  <a:cubicBezTo>
                    <a:pt x="6550" y="5027"/>
                    <a:pt x="6585" y="5044"/>
                    <a:pt x="6598" y="5074"/>
                  </a:cubicBezTo>
                  <a:cubicBezTo>
                    <a:pt x="6603" y="5158"/>
                    <a:pt x="6502" y="5176"/>
                    <a:pt x="6472" y="5248"/>
                  </a:cubicBezTo>
                  <a:cubicBezTo>
                    <a:pt x="6460" y="5278"/>
                    <a:pt x="6430" y="5302"/>
                    <a:pt x="6400" y="5308"/>
                  </a:cubicBezTo>
                  <a:cubicBezTo>
                    <a:pt x="6382" y="5308"/>
                    <a:pt x="6364" y="5308"/>
                    <a:pt x="6346" y="5296"/>
                  </a:cubicBezTo>
                  <a:cubicBezTo>
                    <a:pt x="6322" y="5284"/>
                    <a:pt x="6292" y="5284"/>
                    <a:pt x="6262" y="5284"/>
                  </a:cubicBezTo>
                  <a:cubicBezTo>
                    <a:pt x="6244" y="5290"/>
                    <a:pt x="6226" y="5284"/>
                    <a:pt x="6208" y="5290"/>
                  </a:cubicBezTo>
                  <a:cubicBezTo>
                    <a:pt x="6190" y="5302"/>
                    <a:pt x="6172" y="5350"/>
                    <a:pt x="6148" y="5350"/>
                  </a:cubicBezTo>
                  <a:cubicBezTo>
                    <a:pt x="6130" y="5350"/>
                    <a:pt x="6046" y="5278"/>
                    <a:pt x="6046" y="5260"/>
                  </a:cubicBezTo>
                  <a:cubicBezTo>
                    <a:pt x="6046" y="5254"/>
                    <a:pt x="6070" y="5242"/>
                    <a:pt x="6070" y="5242"/>
                  </a:cubicBezTo>
                  <a:cubicBezTo>
                    <a:pt x="6094" y="5218"/>
                    <a:pt x="6118" y="5140"/>
                    <a:pt x="6100" y="5104"/>
                  </a:cubicBezTo>
                  <a:cubicBezTo>
                    <a:pt x="6076" y="5056"/>
                    <a:pt x="6010" y="4985"/>
                    <a:pt x="5950" y="4979"/>
                  </a:cubicBezTo>
                  <a:cubicBezTo>
                    <a:pt x="5920" y="4972"/>
                    <a:pt x="5836" y="4955"/>
                    <a:pt x="5818" y="4919"/>
                  </a:cubicBezTo>
                  <a:cubicBezTo>
                    <a:pt x="5818" y="4907"/>
                    <a:pt x="5794" y="4859"/>
                    <a:pt x="5807" y="4853"/>
                  </a:cubicBezTo>
                  <a:cubicBezTo>
                    <a:pt x="5866" y="4823"/>
                    <a:pt x="5866" y="4775"/>
                    <a:pt x="5818" y="4739"/>
                  </a:cubicBezTo>
                  <a:cubicBezTo>
                    <a:pt x="5807" y="4727"/>
                    <a:pt x="5770" y="4709"/>
                    <a:pt x="5765" y="4691"/>
                  </a:cubicBezTo>
                  <a:cubicBezTo>
                    <a:pt x="5753" y="4655"/>
                    <a:pt x="5783" y="4631"/>
                    <a:pt x="5788" y="4595"/>
                  </a:cubicBezTo>
                  <a:cubicBezTo>
                    <a:pt x="5800" y="4589"/>
                    <a:pt x="5860" y="4511"/>
                    <a:pt x="5825" y="4511"/>
                  </a:cubicBezTo>
                  <a:cubicBezTo>
                    <a:pt x="5788" y="4511"/>
                    <a:pt x="5747" y="4511"/>
                    <a:pt x="5723" y="4481"/>
                  </a:cubicBezTo>
                  <a:cubicBezTo>
                    <a:pt x="5711" y="4457"/>
                    <a:pt x="5675" y="4433"/>
                    <a:pt x="5669" y="4409"/>
                  </a:cubicBezTo>
                  <a:cubicBezTo>
                    <a:pt x="5645" y="4349"/>
                    <a:pt x="5675" y="4313"/>
                    <a:pt x="5591" y="4337"/>
                  </a:cubicBezTo>
                  <a:cubicBezTo>
                    <a:pt x="5555" y="4349"/>
                    <a:pt x="5555" y="4415"/>
                    <a:pt x="5519" y="4421"/>
                  </a:cubicBezTo>
                  <a:cubicBezTo>
                    <a:pt x="5495" y="4421"/>
                    <a:pt x="5435" y="4307"/>
                    <a:pt x="5429" y="4325"/>
                  </a:cubicBezTo>
                  <a:cubicBezTo>
                    <a:pt x="5417" y="4367"/>
                    <a:pt x="5381" y="4361"/>
                    <a:pt x="5345" y="4373"/>
                  </a:cubicBezTo>
                  <a:cubicBezTo>
                    <a:pt x="5321" y="4379"/>
                    <a:pt x="5333" y="4385"/>
                    <a:pt x="5321" y="4403"/>
                  </a:cubicBezTo>
                  <a:cubicBezTo>
                    <a:pt x="5315" y="4421"/>
                    <a:pt x="5273" y="4439"/>
                    <a:pt x="5261" y="4451"/>
                  </a:cubicBezTo>
                  <a:cubicBezTo>
                    <a:pt x="5249" y="4457"/>
                    <a:pt x="5135" y="4433"/>
                    <a:pt x="5099" y="4457"/>
                  </a:cubicBezTo>
                  <a:cubicBezTo>
                    <a:pt x="5087" y="4463"/>
                    <a:pt x="5087" y="4493"/>
                    <a:pt x="5063" y="4505"/>
                  </a:cubicBezTo>
                  <a:cubicBezTo>
                    <a:pt x="5021" y="4529"/>
                    <a:pt x="4968" y="4541"/>
                    <a:pt x="4932" y="4577"/>
                  </a:cubicBezTo>
                  <a:cubicBezTo>
                    <a:pt x="4812" y="4685"/>
                    <a:pt x="4824" y="4523"/>
                    <a:pt x="4716" y="4523"/>
                  </a:cubicBezTo>
                  <a:cubicBezTo>
                    <a:pt x="4614" y="4517"/>
                    <a:pt x="4680" y="4619"/>
                    <a:pt x="4644" y="4649"/>
                  </a:cubicBezTo>
                  <a:cubicBezTo>
                    <a:pt x="4578" y="4709"/>
                    <a:pt x="4650" y="4691"/>
                    <a:pt x="4650" y="4751"/>
                  </a:cubicBezTo>
                  <a:cubicBezTo>
                    <a:pt x="4644" y="4781"/>
                    <a:pt x="4608" y="4781"/>
                    <a:pt x="4614" y="4829"/>
                  </a:cubicBezTo>
                  <a:cubicBezTo>
                    <a:pt x="4626" y="4883"/>
                    <a:pt x="4578" y="4883"/>
                    <a:pt x="4530" y="4889"/>
                  </a:cubicBezTo>
                  <a:cubicBezTo>
                    <a:pt x="4464" y="4889"/>
                    <a:pt x="4464" y="4793"/>
                    <a:pt x="4410" y="4841"/>
                  </a:cubicBezTo>
                  <a:cubicBezTo>
                    <a:pt x="4404" y="4865"/>
                    <a:pt x="4332" y="4913"/>
                    <a:pt x="4308" y="4919"/>
                  </a:cubicBezTo>
                  <a:cubicBezTo>
                    <a:pt x="4230" y="4943"/>
                    <a:pt x="4188" y="4924"/>
                    <a:pt x="4140" y="4871"/>
                  </a:cubicBezTo>
                  <a:cubicBezTo>
                    <a:pt x="4111" y="4835"/>
                    <a:pt x="4069" y="4883"/>
                    <a:pt x="4033" y="4871"/>
                  </a:cubicBezTo>
                  <a:cubicBezTo>
                    <a:pt x="4003" y="4859"/>
                    <a:pt x="3985" y="4835"/>
                    <a:pt x="3967" y="4811"/>
                  </a:cubicBezTo>
                  <a:cubicBezTo>
                    <a:pt x="3937" y="4775"/>
                    <a:pt x="3919" y="4841"/>
                    <a:pt x="3877" y="4811"/>
                  </a:cubicBezTo>
                  <a:cubicBezTo>
                    <a:pt x="3829" y="4763"/>
                    <a:pt x="3793" y="4709"/>
                    <a:pt x="3745" y="4661"/>
                  </a:cubicBezTo>
                  <a:cubicBezTo>
                    <a:pt x="3745" y="4637"/>
                    <a:pt x="3727" y="4619"/>
                    <a:pt x="3721" y="4595"/>
                  </a:cubicBezTo>
                  <a:cubicBezTo>
                    <a:pt x="3709" y="4553"/>
                    <a:pt x="3703" y="4505"/>
                    <a:pt x="3685" y="4469"/>
                  </a:cubicBezTo>
                  <a:cubicBezTo>
                    <a:pt x="3661" y="4421"/>
                    <a:pt x="3571" y="4397"/>
                    <a:pt x="3529" y="4367"/>
                  </a:cubicBezTo>
                  <a:cubicBezTo>
                    <a:pt x="3499" y="4349"/>
                    <a:pt x="3523" y="4337"/>
                    <a:pt x="3529" y="4313"/>
                  </a:cubicBezTo>
                  <a:cubicBezTo>
                    <a:pt x="3541" y="4277"/>
                    <a:pt x="3529" y="4253"/>
                    <a:pt x="3523" y="4218"/>
                  </a:cubicBezTo>
                  <a:cubicBezTo>
                    <a:pt x="3529" y="4188"/>
                    <a:pt x="3505" y="4122"/>
                    <a:pt x="3493" y="4092"/>
                  </a:cubicBezTo>
                  <a:cubicBezTo>
                    <a:pt x="3475" y="4044"/>
                    <a:pt x="3505" y="3978"/>
                    <a:pt x="3511" y="3930"/>
                  </a:cubicBezTo>
                  <a:cubicBezTo>
                    <a:pt x="3517" y="3870"/>
                    <a:pt x="3499" y="3828"/>
                    <a:pt x="3523" y="3774"/>
                  </a:cubicBezTo>
                  <a:cubicBezTo>
                    <a:pt x="3529" y="3762"/>
                    <a:pt x="3535" y="3744"/>
                    <a:pt x="3529" y="3726"/>
                  </a:cubicBezTo>
                  <a:cubicBezTo>
                    <a:pt x="3505" y="3720"/>
                    <a:pt x="3487" y="3726"/>
                    <a:pt x="3463" y="3696"/>
                  </a:cubicBezTo>
                  <a:cubicBezTo>
                    <a:pt x="3445" y="3666"/>
                    <a:pt x="3505" y="3684"/>
                    <a:pt x="3511" y="3642"/>
                  </a:cubicBezTo>
                  <a:cubicBezTo>
                    <a:pt x="3511" y="3624"/>
                    <a:pt x="3511" y="3469"/>
                    <a:pt x="3481" y="3534"/>
                  </a:cubicBezTo>
                  <a:cubicBezTo>
                    <a:pt x="3463" y="3576"/>
                    <a:pt x="3397" y="3582"/>
                    <a:pt x="3367" y="3618"/>
                  </a:cubicBezTo>
                  <a:cubicBezTo>
                    <a:pt x="3314" y="3696"/>
                    <a:pt x="3325" y="3894"/>
                    <a:pt x="3206" y="3744"/>
                  </a:cubicBezTo>
                  <a:cubicBezTo>
                    <a:pt x="3140" y="3660"/>
                    <a:pt x="3140" y="3660"/>
                    <a:pt x="3140" y="3660"/>
                  </a:cubicBezTo>
                  <a:cubicBezTo>
                    <a:pt x="3104" y="3612"/>
                    <a:pt x="3146" y="3558"/>
                    <a:pt x="3092" y="3522"/>
                  </a:cubicBezTo>
                  <a:cubicBezTo>
                    <a:pt x="3074" y="3516"/>
                    <a:pt x="3056" y="3546"/>
                    <a:pt x="3038" y="3552"/>
                  </a:cubicBezTo>
                  <a:cubicBezTo>
                    <a:pt x="3002" y="3570"/>
                    <a:pt x="2930" y="3546"/>
                    <a:pt x="2876" y="3564"/>
                  </a:cubicBezTo>
                  <a:cubicBezTo>
                    <a:pt x="2840" y="3576"/>
                    <a:pt x="2798" y="3588"/>
                    <a:pt x="2756" y="3594"/>
                  </a:cubicBezTo>
                  <a:cubicBezTo>
                    <a:pt x="2720" y="3600"/>
                    <a:pt x="2690" y="3666"/>
                    <a:pt x="2702" y="3696"/>
                  </a:cubicBezTo>
                  <a:cubicBezTo>
                    <a:pt x="2732" y="3762"/>
                    <a:pt x="2738" y="3816"/>
                    <a:pt x="2678" y="3864"/>
                  </a:cubicBezTo>
                  <a:cubicBezTo>
                    <a:pt x="2678" y="3900"/>
                    <a:pt x="2618" y="3888"/>
                    <a:pt x="2594" y="3900"/>
                  </a:cubicBezTo>
                  <a:cubicBezTo>
                    <a:pt x="2547" y="3930"/>
                    <a:pt x="2589" y="4020"/>
                    <a:pt x="2606" y="4056"/>
                  </a:cubicBezTo>
                  <a:cubicBezTo>
                    <a:pt x="2618" y="4086"/>
                    <a:pt x="2678" y="4074"/>
                    <a:pt x="2696" y="4110"/>
                  </a:cubicBezTo>
                  <a:cubicBezTo>
                    <a:pt x="2708" y="4122"/>
                    <a:pt x="2732" y="4152"/>
                    <a:pt x="2726" y="4170"/>
                  </a:cubicBezTo>
                  <a:cubicBezTo>
                    <a:pt x="2714" y="4199"/>
                    <a:pt x="2672" y="4205"/>
                    <a:pt x="2708" y="4247"/>
                  </a:cubicBezTo>
                  <a:cubicBezTo>
                    <a:pt x="2732" y="4277"/>
                    <a:pt x="2756" y="4271"/>
                    <a:pt x="2732" y="4325"/>
                  </a:cubicBezTo>
                  <a:cubicBezTo>
                    <a:pt x="2690" y="4379"/>
                    <a:pt x="2702" y="4463"/>
                    <a:pt x="2768" y="4493"/>
                  </a:cubicBezTo>
                  <a:cubicBezTo>
                    <a:pt x="2798" y="4511"/>
                    <a:pt x="2798" y="4559"/>
                    <a:pt x="2780" y="4583"/>
                  </a:cubicBezTo>
                  <a:cubicBezTo>
                    <a:pt x="2768" y="4607"/>
                    <a:pt x="2798" y="4643"/>
                    <a:pt x="2804" y="4661"/>
                  </a:cubicBezTo>
                  <a:cubicBezTo>
                    <a:pt x="2828" y="4697"/>
                    <a:pt x="2732" y="4745"/>
                    <a:pt x="2726" y="4763"/>
                  </a:cubicBezTo>
                  <a:cubicBezTo>
                    <a:pt x="2726" y="4787"/>
                    <a:pt x="2744" y="4805"/>
                    <a:pt x="2744" y="4829"/>
                  </a:cubicBezTo>
                  <a:cubicBezTo>
                    <a:pt x="2738" y="4865"/>
                    <a:pt x="2696" y="4895"/>
                    <a:pt x="2678" y="4919"/>
                  </a:cubicBezTo>
                  <a:cubicBezTo>
                    <a:pt x="2672" y="4948"/>
                    <a:pt x="2654" y="4948"/>
                    <a:pt x="2636" y="4966"/>
                  </a:cubicBezTo>
                  <a:cubicBezTo>
                    <a:pt x="2624" y="4985"/>
                    <a:pt x="2630" y="5003"/>
                    <a:pt x="2624" y="5014"/>
                  </a:cubicBezTo>
                  <a:cubicBezTo>
                    <a:pt x="2624" y="5027"/>
                    <a:pt x="2606" y="5032"/>
                    <a:pt x="2600" y="5050"/>
                  </a:cubicBezTo>
                  <a:cubicBezTo>
                    <a:pt x="2589" y="5104"/>
                    <a:pt x="2600" y="5176"/>
                    <a:pt x="2589" y="5236"/>
                  </a:cubicBezTo>
                  <a:cubicBezTo>
                    <a:pt x="2576" y="5284"/>
                    <a:pt x="2552" y="5242"/>
                    <a:pt x="2529" y="5254"/>
                  </a:cubicBezTo>
                  <a:cubicBezTo>
                    <a:pt x="2510" y="5254"/>
                    <a:pt x="2469" y="5284"/>
                    <a:pt x="2457" y="5296"/>
                  </a:cubicBezTo>
                  <a:cubicBezTo>
                    <a:pt x="2457" y="5308"/>
                    <a:pt x="2481" y="5326"/>
                    <a:pt x="2469" y="5344"/>
                  </a:cubicBezTo>
                  <a:cubicBezTo>
                    <a:pt x="2457" y="5386"/>
                    <a:pt x="2439" y="5386"/>
                    <a:pt x="2403" y="5404"/>
                  </a:cubicBezTo>
                  <a:cubicBezTo>
                    <a:pt x="2373" y="5416"/>
                    <a:pt x="2373" y="5452"/>
                    <a:pt x="2361" y="5482"/>
                  </a:cubicBezTo>
                  <a:cubicBezTo>
                    <a:pt x="2367" y="5512"/>
                    <a:pt x="2373" y="5578"/>
                    <a:pt x="2349" y="5596"/>
                  </a:cubicBezTo>
                  <a:cubicBezTo>
                    <a:pt x="2319" y="5626"/>
                    <a:pt x="2289" y="5626"/>
                    <a:pt x="2253" y="5632"/>
                  </a:cubicBezTo>
                  <a:cubicBezTo>
                    <a:pt x="2223" y="5638"/>
                    <a:pt x="2217" y="5644"/>
                    <a:pt x="2217" y="5656"/>
                  </a:cubicBezTo>
                  <a:lnTo>
                    <a:pt x="2217" y="5656"/>
                  </a:lnTo>
                  <a:cubicBezTo>
                    <a:pt x="2169" y="5632"/>
                    <a:pt x="2073" y="5572"/>
                    <a:pt x="2061" y="5518"/>
                  </a:cubicBezTo>
                  <a:cubicBezTo>
                    <a:pt x="2049" y="5464"/>
                    <a:pt x="2025" y="5428"/>
                    <a:pt x="1965" y="5404"/>
                  </a:cubicBezTo>
                  <a:cubicBezTo>
                    <a:pt x="1923" y="5392"/>
                    <a:pt x="1905" y="5380"/>
                    <a:pt x="1875" y="5344"/>
                  </a:cubicBezTo>
                  <a:cubicBezTo>
                    <a:pt x="1875" y="5326"/>
                    <a:pt x="1869" y="5290"/>
                    <a:pt x="1857" y="5272"/>
                  </a:cubicBezTo>
                  <a:cubicBezTo>
                    <a:pt x="1845" y="5254"/>
                    <a:pt x="1815" y="5242"/>
                    <a:pt x="1827" y="5206"/>
                  </a:cubicBezTo>
                  <a:cubicBezTo>
                    <a:pt x="1839" y="5158"/>
                    <a:pt x="1845" y="5128"/>
                    <a:pt x="1845" y="5074"/>
                  </a:cubicBezTo>
                  <a:cubicBezTo>
                    <a:pt x="1845" y="5027"/>
                    <a:pt x="1809" y="5032"/>
                    <a:pt x="1791" y="4996"/>
                  </a:cubicBezTo>
                  <a:cubicBezTo>
                    <a:pt x="1785" y="4972"/>
                    <a:pt x="1779" y="4948"/>
                    <a:pt x="1774" y="4931"/>
                  </a:cubicBezTo>
                  <a:cubicBezTo>
                    <a:pt x="1743" y="4841"/>
                    <a:pt x="1803" y="4841"/>
                    <a:pt x="1821" y="4775"/>
                  </a:cubicBezTo>
                  <a:cubicBezTo>
                    <a:pt x="1827" y="4751"/>
                    <a:pt x="1833" y="4733"/>
                    <a:pt x="1827" y="4709"/>
                  </a:cubicBezTo>
                  <a:cubicBezTo>
                    <a:pt x="1827" y="4691"/>
                    <a:pt x="1798" y="4679"/>
                    <a:pt x="1791" y="4661"/>
                  </a:cubicBezTo>
                  <a:cubicBezTo>
                    <a:pt x="1791" y="4649"/>
                    <a:pt x="1821" y="4559"/>
                    <a:pt x="1827" y="4553"/>
                  </a:cubicBezTo>
                  <a:cubicBezTo>
                    <a:pt x="1845" y="4535"/>
                    <a:pt x="1881" y="4517"/>
                    <a:pt x="1893" y="4499"/>
                  </a:cubicBezTo>
                  <a:cubicBezTo>
                    <a:pt x="1917" y="4475"/>
                    <a:pt x="1917" y="4409"/>
                    <a:pt x="1917" y="4379"/>
                  </a:cubicBezTo>
                  <a:cubicBezTo>
                    <a:pt x="1917" y="4319"/>
                    <a:pt x="1881" y="4265"/>
                    <a:pt x="1923" y="4212"/>
                  </a:cubicBezTo>
                  <a:cubicBezTo>
                    <a:pt x="1941" y="4188"/>
                    <a:pt x="1887" y="4170"/>
                    <a:pt x="1911" y="4152"/>
                  </a:cubicBezTo>
                  <a:cubicBezTo>
                    <a:pt x="1935" y="4140"/>
                    <a:pt x="1983" y="4164"/>
                    <a:pt x="1947" y="4110"/>
                  </a:cubicBezTo>
                  <a:cubicBezTo>
                    <a:pt x="1935" y="4062"/>
                    <a:pt x="1899" y="4026"/>
                    <a:pt x="1893" y="3978"/>
                  </a:cubicBezTo>
                  <a:cubicBezTo>
                    <a:pt x="1887" y="3930"/>
                    <a:pt x="1917" y="3894"/>
                    <a:pt x="1917" y="3852"/>
                  </a:cubicBezTo>
                  <a:cubicBezTo>
                    <a:pt x="1917" y="3840"/>
                    <a:pt x="1905" y="3786"/>
                    <a:pt x="1899" y="3774"/>
                  </a:cubicBezTo>
                  <a:cubicBezTo>
                    <a:pt x="1893" y="3756"/>
                    <a:pt x="1845" y="3696"/>
                    <a:pt x="1833" y="3696"/>
                  </a:cubicBezTo>
                  <a:cubicBezTo>
                    <a:pt x="1809" y="3696"/>
                    <a:pt x="1785" y="3720"/>
                    <a:pt x="1761" y="3726"/>
                  </a:cubicBezTo>
                  <a:cubicBezTo>
                    <a:pt x="1737" y="3738"/>
                    <a:pt x="1719" y="3696"/>
                    <a:pt x="1714" y="3678"/>
                  </a:cubicBezTo>
                  <a:cubicBezTo>
                    <a:pt x="1678" y="3642"/>
                    <a:pt x="1672" y="3606"/>
                    <a:pt x="1648" y="3570"/>
                  </a:cubicBezTo>
                  <a:cubicBezTo>
                    <a:pt x="1618" y="3522"/>
                    <a:pt x="1612" y="3498"/>
                    <a:pt x="1606" y="3438"/>
                  </a:cubicBezTo>
                  <a:cubicBezTo>
                    <a:pt x="1606" y="3408"/>
                    <a:pt x="1582" y="3397"/>
                    <a:pt x="1594" y="3373"/>
                  </a:cubicBezTo>
                  <a:cubicBezTo>
                    <a:pt x="1612" y="3337"/>
                    <a:pt x="1612" y="3307"/>
                    <a:pt x="1612" y="3271"/>
                  </a:cubicBezTo>
                  <a:cubicBezTo>
                    <a:pt x="1612" y="3217"/>
                    <a:pt x="1636" y="3175"/>
                    <a:pt x="1654" y="3127"/>
                  </a:cubicBezTo>
                  <a:cubicBezTo>
                    <a:pt x="1660" y="3109"/>
                    <a:pt x="1702" y="3043"/>
                    <a:pt x="1695" y="3031"/>
                  </a:cubicBezTo>
                  <a:cubicBezTo>
                    <a:pt x="1684" y="3013"/>
                    <a:pt x="1636" y="2989"/>
                    <a:pt x="1648" y="2965"/>
                  </a:cubicBezTo>
                  <a:cubicBezTo>
                    <a:pt x="1660" y="2941"/>
                    <a:pt x="1636" y="2941"/>
                    <a:pt x="1612" y="2935"/>
                  </a:cubicBezTo>
                  <a:cubicBezTo>
                    <a:pt x="1576" y="2923"/>
                    <a:pt x="1576" y="2905"/>
                    <a:pt x="1546" y="2881"/>
                  </a:cubicBezTo>
                  <a:cubicBezTo>
                    <a:pt x="1474" y="2833"/>
                    <a:pt x="1450" y="2935"/>
                    <a:pt x="1420" y="2929"/>
                  </a:cubicBezTo>
                  <a:cubicBezTo>
                    <a:pt x="1396" y="2929"/>
                    <a:pt x="1384" y="2935"/>
                    <a:pt x="1354" y="2929"/>
                  </a:cubicBezTo>
                  <a:cubicBezTo>
                    <a:pt x="1324" y="2923"/>
                    <a:pt x="1342" y="2785"/>
                    <a:pt x="1330" y="2755"/>
                  </a:cubicBezTo>
                  <a:cubicBezTo>
                    <a:pt x="1300" y="2702"/>
                    <a:pt x="1306" y="2791"/>
                    <a:pt x="1294" y="2803"/>
                  </a:cubicBezTo>
                  <a:cubicBezTo>
                    <a:pt x="1252" y="2857"/>
                    <a:pt x="1222" y="2803"/>
                    <a:pt x="1180" y="2809"/>
                  </a:cubicBezTo>
                  <a:cubicBezTo>
                    <a:pt x="1150" y="2815"/>
                    <a:pt x="1132" y="2845"/>
                    <a:pt x="1102" y="2857"/>
                  </a:cubicBezTo>
                  <a:cubicBezTo>
                    <a:pt x="1090" y="2887"/>
                    <a:pt x="1096" y="2881"/>
                    <a:pt x="1108" y="2911"/>
                  </a:cubicBezTo>
                  <a:cubicBezTo>
                    <a:pt x="1108" y="2923"/>
                    <a:pt x="1126" y="2941"/>
                    <a:pt x="1132" y="2947"/>
                  </a:cubicBezTo>
                  <a:cubicBezTo>
                    <a:pt x="1156" y="2959"/>
                    <a:pt x="1150" y="2989"/>
                    <a:pt x="1132" y="3007"/>
                  </a:cubicBezTo>
                  <a:cubicBezTo>
                    <a:pt x="1102" y="3049"/>
                    <a:pt x="994" y="3109"/>
                    <a:pt x="941" y="3115"/>
                  </a:cubicBezTo>
                  <a:cubicBezTo>
                    <a:pt x="887" y="3127"/>
                    <a:pt x="857" y="3169"/>
                    <a:pt x="803" y="3187"/>
                  </a:cubicBezTo>
                  <a:cubicBezTo>
                    <a:pt x="773" y="3181"/>
                    <a:pt x="797" y="3127"/>
                    <a:pt x="755" y="3145"/>
                  </a:cubicBezTo>
                  <a:cubicBezTo>
                    <a:pt x="725" y="3157"/>
                    <a:pt x="683" y="3187"/>
                    <a:pt x="647" y="3175"/>
                  </a:cubicBezTo>
                  <a:cubicBezTo>
                    <a:pt x="605" y="3157"/>
                    <a:pt x="497" y="3133"/>
                    <a:pt x="461" y="3103"/>
                  </a:cubicBezTo>
                  <a:cubicBezTo>
                    <a:pt x="419" y="3073"/>
                    <a:pt x="407" y="3145"/>
                    <a:pt x="365" y="3115"/>
                  </a:cubicBezTo>
                  <a:cubicBezTo>
                    <a:pt x="353" y="3109"/>
                    <a:pt x="329" y="3091"/>
                    <a:pt x="317" y="3115"/>
                  </a:cubicBezTo>
                  <a:cubicBezTo>
                    <a:pt x="281" y="3175"/>
                    <a:pt x="233" y="3085"/>
                    <a:pt x="215" y="3073"/>
                  </a:cubicBezTo>
                  <a:cubicBezTo>
                    <a:pt x="191" y="3061"/>
                    <a:pt x="155" y="3085"/>
                    <a:pt x="131" y="3085"/>
                  </a:cubicBezTo>
                </a:path>
              </a:pathLst>
            </a:custGeom>
            <a:grpFill/>
            <a:ln w="19050" cap="flat" cmpd="sng">
              <a:solidFill>
                <a:schemeClr val="bg1"/>
              </a:solidFill>
              <a:bevel/>
              <a:headEnd/>
              <a:tailEnd/>
            </a:ln>
            <a:effectLst/>
          </p:spPr>
          <p:txBody>
            <a:bodyPr wrap="none" anchor="ctr"/>
            <a:lstStyle/>
            <a:p>
              <a:endParaRPr lang="en-US"/>
            </a:p>
          </p:txBody>
        </p:sp>
        <p:sp>
          <p:nvSpPr>
            <p:cNvPr id="75" name="Freeform 142"/>
            <p:cNvSpPr>
              <a:spLocks noChangeArrowheads="1"/>
            </p:cNvSpPr>
            <p:nvPr/>
          </p:nvSpPr>
          <p:spPr bwMode="auto">
            <a:xfrm>
              <a:off x="6866034" y="8046111"/>
              <a:ext cx="1803833" cy="2756492"/>
            </a:xfrm>
            <a:custGeom>
              <a:avLst/>
              <a:gdLst>
                <a:gd name="T0" fmla="*/ 2535 w 3381"/>
                <a:gd name="T1" fmla="*/ 4248 h 5166"/>
                <a:gd name="T2" fmla="*/ 2493 w 3381"/>
                <a:gd name="T3" fmla="*/ 4218 h 5166"/>
                <a:gd name="T4" fmla="*/ 2559 w 3381"/>
                <a:gd name="T5" fmla="*/ 4122 h 5166"/>
                <a:gd name="T6" fmla="*/ 2571 w 3381"/>
                <a:gd name="T7" fmla="*/ 4224 h 5166"/>
                <a:gd name="T8" fmla="*/ 1294 w 3381"/>
                <a:gd name="T9" fmla="*/ 383 h 5166"/>
                <a:gd name="T10" fmla="*/ 1175 w 3381"/>
                <a:gd name="T11" fmla="*/ 473 h 5166"/>
                <a:gd name="T12" fmla="*/ 1019 w 3381"/>
                <a:gd name="T13" fmla="*/ 389 h 5166"/>
                <a:gd name="T14" fmla="*/ 719 w 3381"/>
                <a:gd name="T15" fmla="*/ 335 h 5166"/>
                <a:gd name="T16" fmla="*/ 402 w 3381"/>
                <a:gd name="T17" fmla="*/ 712 h 5166"/>
                <a:gd name="T18" fmla="*/ 288 w 3381"/>
                <a:gd name="T19" fmla="*/ 856 h 5166"/>
                <a:gd name="T20" fmla="*/ 54 w 3381"/>
                <a:gd name="T21" fmla="*/ 904 h 5166"/>
                <a:gd name="T22" fmla="*/ 12 w 3381"/>
                <a:gd name="T23" fmla="*/ 1126 h 5166"/>
                <a:gd name="T24" fmla="*/ 24 w 3381"/>
                <a:gd name="T25" fmla="*/ 1180 h 5166"/>
                <a:gd name="T26" fmla="*/ 342 w 3381"/>
                <a:gd name="T27" fmla="*/ 1264 h 5166"/>
                <a:gd name="T28" fmla="*/ 366 w 3381"/>
                <a:gd name="T29" fmla="*/ 1516 h 5166"/>
                <a:gd name="T30" fmla="*/ 354 w 3381"/>
                <a:gd name="T31" fmla="*/ 1833 h 5166"/>
                <a:gd name="T32" fmla="*/ 264 w 3381"/>
                <a:gd name="T33" fmla="*/ 2061 h 5166"/>
                <a:gd name="T34" fmla="*/ 336 w 3381"/>
                <a:gd name="T35" fmla="*/ 2468 h 5166"/>
                <a:gd name="T36" fmla="*/ 509 w 3381"/>
                <a:gd name="T37" fmla="*/ 2582 h 5166"/>
                <a:gd name="T38" fmla="*/ 695 w 3381"/>
                <a:gd name="T39" fmla="*/ 2768 h 5166"/>
                <a:gd name="T40" fmla="*/ 815 w 3381"/>
                <a:gd name="T41" fmla="*/ 2912 h 5166"/>
                <a:gd name="T42" fmla="*/ 929 w 3381"/>
                <a:gd name="T43" fmla="*/ 3121 h 5166"/>
                <a:gd name="T44" fmla="*/ 1211 w 3381"/>
                <a:gd name="T45" fmla="*/ 3307 h 5166"/>
                <a:gd name="T46" fmla="*/ 1408 w 3381"/>
                <a:gd name="T47" fmla="*/ 3385 h 5166"/>
                <a:gd name="T48" fmla="*/ 1558 w 3381"/>
                <a:gd name="T49" fmla="*/ 3253 h 5166"/>
                <a:gd name="T50" fmla="*/ 1876 w 3381"/>
                <a:gd name="T51" fmla="*/ 3403 h 5166"/>
                <a:gd name="T52" fmla="*/ 2026 w 3381"/>
                <a:gd name="T53" fmla="*/ 3691 h 5166"/>
                <a:gd name="T54" fmla="*/ 1906 w 3381"/>
                <a:gd name="T55" fmla="*/ 3822 h 5166"/>
                <a:gd name="T56" fmla="*/ 1744 w 3381"/>
                <a:gd name="T57" fmla="*/ 4068 h 5166"/>
                <a:gd name="T58" fmla="*/ 1954 w 3381"/>
                <a:gd name="T59" fmla="*/ 4092 h 5166"/>
                <a:gd name="T60" fmla="*/ 2169 w 3381"/>
                <a:gd name="T61" fmla="*/ 4278 h 5166"/>
                <a:gd name="T62" fmla="*/ 2313 w 3381"/>
                <a:gd name="T63" fmla="*/ 4566 h 5166"/>
                <a:gd name="T64" fmla="*/ 2349 w 3381"/>
                <a:gd name="T65" fmla="*/ 4703 h 5166"/>
                <a:gd name="T66" fmla="*/ 2277 w 3381"/>
                <a:gd name="T67" fmla="*/ 5075 h 5166"/>
                <a:gd name="T68" fmla="*/ 2643 w 3381"/>
                <a:gd name="T69" fmla="*/ 5039 h 5166"/>
                <a:gd name="T70" fmla="*/ 2877 w 3381"/>
                <a:gd name="T71" fmla="*/ 4919 h 5166"/>
                <a:gd name="T72" fmla="*/ 3056 w 3381"/>
                <a:gd name="T73" fmla="*/ 4655 h 5166"/>
                <a:gd name="T74" fmla="*/ 2930 w 3381"/>
                <a:gd name="T75" fmla="*/ 4530 h 5166"/>
                <a:gd name="T76" fmla="*/ 2739 w 3381"/>
                <a:gd name="T77" fmla="*/ 4386 h 5166"/>
                <a:gd name="T78" fmla="*/ 2625 w 3381"/>
                <a:gd name="T79" fmla="*/ 4212 h 5166"/>
                <a:gd name="T80" fmla="*/ 2691 w 3381"/>
                <a:gd name="T81" fmla="*/ 4110 h 5166"/>
                <a:gd name="T82" fmla="*/ 2733 w 3381"/>
                <a:gd name="T83" fmla="*/ 3859 h 5166"/>
                <a:gd name="T84" fmla="*/ 2913 w 3381"/>
                <a:gd name="T85" fmla="*/ 3619 h 5166"/>
                <a:gd name="T86" fmla="*/ 3026 w 3381"/>
                <a:gd name="T87" fmla="*/ 3355 h 5166"/>
                <a:gd name="T88" fmla="*/ 3242 w 3381"/>
                <a:gd name="T89" fmla="*/ 3068 h 5166"/>
                <a:gd name="T90" fmla="*/ 3380 w 3381"/>
                <a:gd name="T91" fmla="*/ 2954 h 5166"/>
                <a:gd name="T92" fmla="*/ 3038 w 3381"/>
                <a:gd name="T93" fmla="*/ 2642 h 5166"/>
                <a:gd name="T94" fmla="*/ 3008 w 3381"/>
                <a:gd name="T95" fmla="*/ 2372 h 5166"/>
                <a:gd name="T96" fmla="*/ 2984 w 3381"/>
                <a:gd name="T97" fmla="*/ 2073 h 5166"/>
                <a:gd name="T98" fmla="*/ 2990 w 3381"/>
                <a:gd name="T99" fmla="*/ 1851 h 5166"/>
                <a:gd name="T100" fmla="*/ 3086 w 3381"/>
                <a:gd name="T101" fmla="*/ 1510 h 5166"/>
                <a:gd name="T102" fmla="*/ 3056 w 3381"/>
                <a:gd name="T103" fmla="*/ 1276 h 5166"/>
                <a:gd name="T104" fmla="*/ 2996 w 3381"/>
                <a:gd name="T105" fmla="*/ 994 h 5166"/>
                <a:gd name="T106" fmla="*/ 2811 w 3381"/>
                <a:gd name="T107" fmla="*/ 868 h 5166"/>
                <a:gd name="T108" fmla="*/ 2775 w 3381"/>
                <a:gd name="T109" fmla="*/ 569 h 5166"/>
                <a:gd name="T110" fmla="*/ 2811 w 3381"/>
                <a:gd name="T111" fmla="*/ 263 h 5166"/>
                <a:gd name="T112" fmla="*/ 2583 w 3381"/>
                <a:gd name="T113" fmla="*/ 227 h 5166"/>
                <a:gd name="T114" fmla="*/ 2457 w 3381"/>
                <a:gd name="T115" fmla="*/ 101 h 5166"/>
                <a:gd name="T116" fmla="*/ 2271 w 3381"/>
                <a:gd name="T117" fmla="*/ 209 h 5166"/>
                <a:gd name="T118" fmla="*/ 2104 w 3381"/>
                <a:gd name="T119" fmla="*/ 413 h 5166"/>
                <a:gd name="T120" fmla="*/ 1810 w 3381"/>
                <a:gd name="T121" fmla="*/ 473 h 5166"/>
                <a:gd name="T122" fmla="*/ 1480 w 3381"/>
                <a:gd name="T123" fmla="*/ 413 h 5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381" h="5166">
                  <a:moveTo>
                    <a:pt x="2571" y="4242"/>
                  </a:moveTo>
                  <a:lnTo>
                    <a:pt x="2571" y="4242"/>
                  </a:lnTo>
                  <a:cubicBezTo>
                    <a:pt x="2571" y="4260"/>
                    <a:pt x="2547" y="4254"/>
                    <a:pt x="2535" y="4248"/>
                  </a:cubicBezTo>
                  <a:cubicBezTo>
                    <a:pt x="2529" y="4248"/>
                    <a:pt x="2517" y="4242"/>
                    <a:pt x="2511" y="4242"/>
                  </a:cubicBezTo>
                  <a:cubicBezTo>
                    <a:pt x="2505" y="4242"/>
                    <a:pt x="2493" y="4236"/>
                    <a:pt x="2487" y="4236"/>
                  </a:cubicBezTo>
                  <a:cubicBezTo>
                    <a:pt x="2487" y="4224"/>
                    <a:pt x="2493" y="4218"/>
                    <a:pt x="2493" y="4218"/>
                  </a:cubicBezTo>
                  <a:cubicBezTo>
                    <a:pt x="2505" y="4200"/>
                    <a:pt x="2499" y="4182"/>
                    <a:pt x="2505" y="4170"/>
                  </a:cubicBezTo>
                  <a:cubicBezTo>
                    <a:pt x="2511" y="4158"/>
                    <a:pt x="2517" y="4122"/>
                    <a:pt x="2529" y="4116"/>
                  </a:cubicBezTo>
                  <a:cubicBezTo>
                    <a:pt x="2541" y="4116"/>
                    <a:pt x="2547" y="4122"/>
                    <a:pt x="2559" y="4122"/>
                  </a:cubicBezTo>
                  <a:cubicBezTo>
                    <a:pt x="2571" y="4122"/>
                    <a:pt x="2577" y="4122"/>
                    <a:pt x="2589" y="4122"/>
                  </a:cubicBezTo>
                  <a:cubicBezTo>
                    <a:pt x="2589" y="4140"/>
                    <a:pt x="2583" y="4152"/>
                    <a:pt x="2577" y="4170"/>
                  </a:cubicBezTo>
                  <a:cubicBezTo>
                    <a:pt x="2577" y="4188"/>
                    <a:pt x="2577" y="4206"/>
                    <a:pt x="2571" y="4224"/>
                  </a:cubicBezTo>
                  <a:cubicBezTo>
                    <a:pt x="2571" y="4242"/>
                    <a:pt x="2571" y="4242"/>
                    <a:pt x="2571" y="4242"/>
                  </a:cubicBezTo>
                  <a:close/>
                  <a:moveTo>
                    <a:pt x="1294" y="383"/>
                  </a:moveTo>
                  <a:lnTo>
                    <a:pt x="1294" y="383"/>
                  </a:lnTo>
                  <a:lnTo>
                    <a:pt x="1294" y="383"/>
                  </a:lnTo>
                  <a:cubicBezTo>
                    <a:pt x="1270" y="389"/>
                    <a:pt x="1235" y="395"/>
                    <a:pt x="1217" y="413"/>
                  </a:cubicBezTo>
                  <a:cubicBezTo>
                    <a:pt x="1205" y="431"/>
                    <a:pt x="1199" y="455"/>
                    <a:pt x="1175" y="473"/>
                  </a:cubicBezTo>
                  <a:cubicBezTo>
                    <a:pt x="1163" y="479"/>
                    <a:pt x="1133" y="473"/>
                    <a:pt x="1121" y="473"/>
                  </a:cubicBezTo>
                  <a:cubicBezTo>
                    <a:pt x="1097" y="473"/>
                    <a:pt x="1067" y="461"/>
                    <a:pt x="1061" y="437"/>
                  </a:cubicBezTo>
                  <a:cubicBezTo>
                    <a:pt x="1055" y="401"/>
                    <a:pt x="1073" y="389"/>
                    <a:pt x="1019" y="389"/>
                  </a:cubicBezTo>
                  <a:cubicBezTo>
                    <a:pt x="971" y="401"/>
                    <a:pt x="953" y="431"/>
                    <a:pt x="899" y="413"/>
                  </a:cubicBezTo>
                  <a:cubicBezTo>
                    <a:pt x="863" y="401"/>
                    <a:pt x="845" y="353"/>
                    <a:pt x="815" y="347"/>
                  </a:cubicBezTo>
                  <a:cubicBezTo>
                    <a:pt x="773" y="335"/>
                    <a:pt x="761" y="353"/>
                    <a:pt x="719" y="335"/>
                  </a:cubicBezTo>
                  <a:cubicBezTo>
                    <a:pt x="641" y="293"/>
                    <a:pt x="557" y="503"/>
                    <a:pt x="587" y="563"/>
                  </a:cubicBezTo>
                  <a:cubicBezTo>
                    <a:pt x="623" y="641"/>
                    <a:pt x="563" y="659"/>
                    <a:pt x="492" y="659"/>
                  </a:cubicBezTo>
                  <a:cubicBezTo>
                    <a:pt x="444" y="659"/>
                    <a:pt x="444" y="701"/>
                    <a:pt x="402" y="712"/>
                  </a:cubicBezTo>
                  <a:lnTo>
                    <a:pt x="402" y="712"/>
                  </a:lnTo>
                  <a:cubicBezTo>
                    <a:pt x="378" y="767"/>
                    <a:pt x="378" y="767"/>
                    <a:pt x="378" y="767"/>
                  </a:cubicBezTo>
                  <a:cubicBezTo>
                    <a:pt x="348" y="796"/>
                    <a:pt x="306" y="820"/>
                    <a:pt x="288" y="856"/>
                  </a:cubicBezTo>
                  <a:cubicBezTo>
                    <a:pt x="264" y="898"/>
                    <a:pt x="252" y="898"/>
                    <a:pt x="210" y="904"/>
                  </a:cubicBezTo>
                  <a:cubicBezTo>
                    <a:pt x="138" y="922"/>
                    <a:pt x="138" y="922"/>
                    <a:pt x="138" y="922"/>
                  </a:cubicBezTo>
                  <a:cubicBezTo>
                    <a:pt x="120" y="928"/>
                    <a:pt x="66" y="898"/>
                    <a:pt x="54" y="904"/>
                  </a:cubicBezTo>
                  <a:cubicBezTo>
                    <a:pt x="36" y="916"/>
                    <a:pt x="66" y="976"/>
                    <a:pt x="30" y="1000"/>
                  </a:cubicBezTo>
                  <a:cubicBezTo>
                    <a:pt x="18" y="1012"/>
                    <a:pt x="36" y="1042"/>
                    <a:pt x="36" y="1060"/>
                  </a:cubicBezTo>
                  <a:cubicBezTo>
                    <a:pt x="42" y="1084"/>
                    <a:pt x="24" y="1102"/>
                    <a:pt x="12" y="1126"/>
                  </a:cubicBezTo>
                  <a:cubicBezTo>
                    <a:pt x="0" y="1180"/>
                    <a:pt x="0" y="1180"/>
                    <a:pt x="0" y="1180"/>
                  </a:cubicBezTo>
                  <a:lnTo>
                    <a:pt x="0" y="1180"/>
                  </a:lnTo>
                  <a:cubicBezTo>
                    <a:pt x="6" y="1180"/>
                    <a:pt x="18" y="1180"/>
                    <a:pt x="24" y="1180"/>
                  </a:cubicBezTo>
                  <a:cubicBezTo>
                    <a:pt x="84" y="1180"/>
                    <a:pt x="222" y="1078"/>
                    <a:pt x="264" y="1102"/>
                  </a:cubicBezTo>
                  <a:cubicBezTo>
                    <a:pt x="282" y="1108"/>
                    <a:pt x="336" y="1174"/>
                    <a:pt x="342" y="1186"/>
                  </a:cubicBezTo>
                  <a:cubicBezTo>
                    <a:pt x="360" y="1216"/>
                    <a:pt x="354" y="1234"/>
                    <a:pt x="342" y="1264"/>
                  </a:cubicBezTo>
                  <a:cubicBezTo>
                    <a:pt x="336" y="1282"/>
                    <a:pt x="324" y="1378"/>
                    <a:pt x="336" y="1390"/>
                  </a:cubicBezTo>
                  <a:cubicBezTo>
                    <a:pt x="354" y="1402"/>
                    <a:pt x="366" y="1420"/>
                    <a:pt x="348" y="1444"/>
                  </a:cubicBezTo>
                  <a:cubicBezTo>
                    <a:pt x="336" y="1468"/>
                    <a:pt x="360" y="1497"/>
                    <a:pt x="366" y="1516"/>
                  </a:cubicBezTo>
                  <a:cubicBezTo>
                    <a:pt x="384" y="1551"/>
                    <a:pt x="336" y="1569"/>
                    <a:pt x="360" y="1617"/>
                  </a:cubicBezTo>
                  <a:cubicBezTo>
                    <a:pt x="372" y="1647"/>
                    <a:pt x="378" y="1677"/>
                    <a:pt x="378" y="1707"/>
                  </a:cubicBezTo>
                  <a:cubicBezTo>
                    <a:pt x="378" y="1761"/>
                    <a:pt x="336" y="1785"/>
                    <a:pt x="354" y="1833"/>
                  </a:cubicBezTo>
                  <a:cubicBezTo>
                    <a:pt x="360" y="1857"/>
                    <a:pt x="360" y="1887"/>
                    <a:pt x="360" y="1911"/>
                  </a:cubicBezTo>
                  <a:cubicBezTo>
                    <a:pt x="354" y="1923"/>
                    <a:pt x="306" y="1989"/>
                    <a:pt x="300" y="1995"/>
                  </a:cubicBezTo>
                  <a:cubicBezTo>
                    <a:pt x="282" y="2031"/>
                    <a:pt x="258" y="1995"/>
                    <a:pt x="264" y="2061"/>
                  </a:cubicBezTo>
                  <a:cubicBezTo>
                    <a:pt x="264" y="2091"/>
                    <a:pt x="246" y="2115"/>
                    <a:pt x="222" y="2127"/>
                  </a:cubicBezTo>
                  <a:cubicBezTo>
                    <a:pt x="144" y="2163"/>
                    <a:pt x="354" y="2312"/>
                    <a:pt x="306" y="2378"/>
                  </a:cubicBezTo>
                  <a:cubicBezTo>
                    <a:pt x="264" y="2426"/>
                    <a:pt x="246" y="2462"/>
                    <a:pt x="336" y="2468"/>
                  </a:cubicBezTo>
                  <a:cubicBezTo>
                    <a:pt x="372" y="2468"/>
                    <a:pt x="372" y="2480"/>
                    <a:pt x="366" y="2510"/>
                  </a:cubicBezTo>
                  <a:cubicBezTo>
                    <a:pt x="360" y="2546"/>
                    <a:pt x="384" y="2552"/>
                    <a:pt x="408" y="2570"/>
                  </a:cubicBezTo>
                  <a:cubicBezTo>
                    <a:pt x="420" y="2588"/>
                    <a:pt x="485" y="2576"/>
                    <a:pt x="509" y="2582"/>
                  </a:cubicBezTo>
                  <a:cubicBezTo>
                    <a:pt x="533" y="2594"/>
                    <a:pt x="545" y="2624"/>
                    <a:pt x="563" y="2642"/>
                  </a:cubicBezTo>
                  <a:cubicBezTo>
                    <a:pt x="593" y="2666"/>
                    <a:pt x="641" y="2588"/>
                    <a:pt x="653" y="2666"/>
                  </a:cubicBezTo>
                  <a:cubicBezTo>
                    <a:pt x="659" y="2696"/>
                    <a:pt x="677" y="2750"/>
                    <a:pt x="695" y="2768"/>
                  </a:cubicBezTo>
                  <a:cubicBezTo>
                    <a:pt x="719" y="2780"/>
                    <a:pt x="731" y="2792"/>
                    <a:pt x="749" y="2816"/>
                  </a:cubicBezTo>
                  <a:cubicBezTo>
                    <a:pt x="755" y="2828"/>
                    <a:pt x="749" y="2846"/>
                    <a:pt x="761" y="2858"/>
                  </a:cubicBezTo>
                  <a:cubicBezTo>
                    <a:pt x="779" y="2876"/>
                    <a:pt x="809" y="2882"/>
                    <a:pt x="815" y="2912"/>
                  </a:cubicBezTo>
                  <a:cubicBezTo>
                    <a:pt x="815" y="2936"/>
                    <a:pt x="809" y="2984"/>
                    <a:pt x="839" y="2996"/>
                  </a:cubicBezTo>
                  <a:cubicBezTo>
                    <a:pt x="881" y="3013"/>
                    <a:pt x="917" y="3032"/>
                    <a:pt x="959" y="3044"/>
                  </a:cubicBezTo>
                  <a:cubicBezTo>
                    <a:pt x="983" y="3050"/>
                    <a:pt x="923" y="3103"/>
                    <a:pt x="929" y="3121"/>
                  </a:cubicBezTo>
                  <a:cubicBezTo>
                    <a:pt x="929" y="3139"/>
                    <a:pt x="983" y="3145"/>
                    <a:pt x="983" y="3181"/>
                  </a:cubicBezTo>
                  <a:cubicBezTo>
                    <a:pt x="1001" y="3325"/>
                    <a:pt x="1043" y="3223"/>
                    <a:pt x="1127" y="3229"/>
                  </a:cubicBezTo>
                  <a:cubicBezTo>
                    <a:pt x="1169" y="3235"/>
                    <a:pt x="1169" y="3301"/>
                    <a:pt x="1211" y="3307"/>
                  </a:cubicBezTo>
                  <a:cubicBezTo>
                    <a:pt x="1235" y="3313"/>
                    <a:pt x="1276" y="3295"/>
                    <a:pt x="1300" y="3313"/>
                  </a:cubicBezTo>
                  <a:cubicBezTo>
                    <a:pt x="1331" y="3343"/>
                    <a:pt x="1331" y="3355"/>
                    <a:pt x="1372" y="3373"/>
                  </a:cubicBezTo>
                  <a:cubicBezTo>
                    <a:pt x="1384" y="3373"/>
                    <a:pt x="1402" y="3379"/>
                    <a:pt x="1408" y="3385"/>
                  </a:cubicBezTo>
                  <a:cubicBezTo>
                    <a:pt x="1408" y="3391"/>
                    <a:pt x="1426" y="3403"/>
                    <a:pt x="1426" y="3397"/>
                  </a:cubicBezTo>
                  <a:cubicBezTo>
                    <a:pt x="1450" y="3385"/>
                    <a:pt x="1546" y="3277"/>
                    <a:pt x="1552" y="3253"/>
                  </a:cubicBezTo>
                  <a:cubicBezTo>
                    <a:pt x="1558" y="3247"/>
                    <a:pt x="1558" y="3253"/>
                    <a:pt x="1558" y="3253"/>
                  </a:cubicBezTo>
                  <a:cubicBezTo>
                    <a:pt x="1558" y="3283"/>
                    <a:pt x="1654" y="3385"/>
                    <a:pt x="1684" y="3409"/>
                  </a:cubicBezTo>
                  <a:cubicBezTo>
                    <a:pt x="1744" y="3457"/>
                    <a:pt x="1768" y="3421"/>
                    <a:pt x="1810" y="3385"/>
                  </a:cubicBezTo>
                  <a:cubicBezTo>
                    <a:pt x="1846" y="3355"/>
                    <a:pt x="1852" y="3379"/>
                    <a:pt x="1876" y="3403"/>
                  </a:cubicBezTo>
                  <a:cubicBezTo>
                    <a:pt x="1906" y="3445"/>
                    <a:pt x="1936" y="3487"/>
                    <a:pt x="1984" y="3511"/>
                  </a:cubicBezTo>
                  <a:cubicBezTo>
                    <a:pt x="2050" y="3547"/>
                    <a:pt x="2043" y="3535"/>
                    <a:pt x="2043" y="3613"/>
                  </a:cubicBezTo>
                  <a:cubicBezTo>
                    <a:pt x="2038" y="3637"/>
                    <a:pt x="2043" y="3667"/>
                    <a:pt x="2026" y="3691"/>
                  </a:cubicBezTo>
                  <a:cubicBezTo>
                    <a:pt x="2008" y="3703"/>
                    <a:pt x="2002" y="3709"/>
                    <a:pt x="1978" y="3703"/>
                  </a:cubicBezTo>
                  <a:cubicBezTo>
                    <a:pt x="1942" y="3685"/>
                    <a:pt x="1936" y="3715"/>
                    <a:pt x="1942" y="3745"/>
                  </a:cubicBezTo>
                  <a:cubicBezTo>
                    <a:pt x="1948" y="3775"/>
                    <a:pt x="1918" y="3799"/>
                    <a:pt x="1906" y="3822"/>
                  </a:cubicBezTo>
                  <a:cubicBezTo>
                    <a:pt x="1870" y="3859"/>
                    <a:pt x="1828" y="3864"/>
                    <a:pt x="1792" y="3900"/>
                  </a:cubicBezTo>
                  <a:cubicBezTo>
                    <a:pt x="1768" y="3936"/>
                    <a:pt x="1786" y="3978"/>
                    <a:pt x="1768" y="4014"/>
                  </a:cubicBezTo>
                  <a:cubicBezTo>
                    <a:pt x="1756" y="4032"/>
                    <a:pt x="1732" y="4050"/>
                    <a:pt x="1744" y="4068"/>
                  </a:cubicBezTo>
                  <a:cubicBezTo>
                    <a:pt x="1750" y="4092"/>
                    <a:pt x="1786" y="4080"/>
                    <a:pt x="1804" y="4074"/>
                  </a:cubicBezTo>
                  <a:cubicBezTo>
                    <a:pt x="1852" y="4056"/>
                    <a:pt x="1852" y="4098"/>
                    <a:pt x="1900" y="4092"/>
                  </a:cubicBezTo>
                  <a:cubicBezTo>
                    <a:pt x="1918" y="4092"/>
                    <a:pt x="1936" y="4086"/>
                    <a:pt x="1954" y="4092"/>
                  </a:cubicBezTo>
                  <a:cubicBezTo>
                    <a:pt x="1978" y="4110"/>
                    <a:pt x="1972" y="4122"/>
                    <a:pt x="1984" y="4146"/>
                  </a:cubicBezTo>
                  <a:cubicBezTo>
                    <a:pt x="1990" y="4158"/>
                    <a:pt x="2002" y="4158"/>
                    <a:pt x="2008" y="4170"/>
                  </a:cubicBezTo>
                  <a:cubicBezTo>
                    <a:pt x="2043" y="4206"/>
                    <a:pt x="2109" y="4290"/>
                    <a:pt x="2169" y="4278"/>
                  </a:cubicBezTo>
                  <a:cubicBezTo>
                    <a:pt x="2235" y="4266"/>
                    <a:pt x="2259" y="4302"/>
                    <a:pt x="2229" y="4362"/>
                  </a:cubicBezTo>
                  <a:cubicBezTo>
                    <a:pt x="2211" y="4404"/>
                    <a:pt x="2223" y="4422"/>
                    <a:pt x="2229" y="4464"/>
                  </a:cubicBezTo>
                  <a:cubicBezTo>
                    <a:pt x="2241" y="4512"/>
                    <a:pt x="2301" y="4518"/>
                    <a:pt x="2313" y="4566"/>
                  </a:cubicBezTo>
                  <a:cubicBezTo>
                    <a:pt x="2313" y="4578"/>
                    <a:pt x="2325" y="4595"/>
                    <a:pt x="2331" y="4608"/>
                  </a:cubicBezTo>
                  <a:cubicBezTo>
                    <a:pt x="2337" y="4619"/>
                    <a:pt x="2331" y="4631"/>
                    <a:pt x="2331" y="4643"/>
                  </a:cubicBezTo>
                  <a:cubicBezTo>
                    <a:pt x="2319" y="4667"/>
                    <a:pt x="2343" y="4679"/>
                    <a:pt x="2349" y="4703"/>
                  </a:cubicBezTo>
                  <a:cubicBezTo>
                    <a:pt x="2367" y="4757"/>
                    <a:pt x="2355" y="4841"/>
                    <a:pt x="2421" y="4841"/>
                  </a:cubicBezTo>
                  <a:cubicBezTo>
                    <a:pt x="2421" y="4847"/>
                    <a:pt x="2337" y="4919"/>
                    <a:pt x="2325" y="4943"/>
                  </a:cubicBezTo>
                  <a:cubicBezTo>
                    <a:pt x="2307" y="4967"/>
                    <a:pt x="2265" y="5045"/>
                    <a:pt x="2277" y="5075"/>
                  </a:cubicBezTo>
                  <a:cubicBezTo>
                    <a:pt x="2325" y="5063"/>
                    <a:pt x="2457" y="4967"/>
                    <a:pt x="2493" y="5015"/>
                  </a:cubicBezTo>
                  <a:cubicBezTo>
                    <a:pt x="2511" y="5039"/>
                    <a:pt x="2529" y="5069"/>
                    <a:pt x="2565" y="5057"/>
                  </a:cubicBezTo>
                  <a:cubicBezTo>
                    <a:pt x="2595" y="5045"/>
                    <a:pt x="2601" y="5015"/>
                    <a:pt x="2643" y="5039"/>
                  </a:cubicBezTo>
                  <a:cubicBezTo>
                    <a:pt x="2691" y="5063"/>
                    <a:pt x="2583" y="5147"/>
                    <a:pt x="2691" y="5153"/>
                  </a:cubicBezTo>
                  <a:cubicBezTo>
                    <a:pt x="2793" y="5165"/>
                    <a:pt x="2811" y="5117"/>
                    <a:pt x="2829" y="5033"/>
                  </a:cubicBezTo>
                  <a:cubicBezTo>
                    <a:pt x="2835" y="4985"/>
                    <a:pt x="2871" y="4961"/>
                    <a:pt x="2877" y="4919"/>
                  </a:cubicBezTo>
                  <a:cubicBezTo>
                    <a:pt x="2889" y="4877"/>
                    <a:pt x="2889" y="4841"/>
                    <a:pt x="2919" y="4805"/>
                  </a:cubicBezTo>
                  <a:cubicBezTo>
                    <a:pt x="2942" y="4781"/>
                    <a:pt x="3014" y="4757"/>
                    <a:pt x="3014" y="4715"/>
                  </a:cubicBezTo>
                  <a:cubicBezTo>
                    <a:pt x="3014" y="4679"/>
                    <a:pt x="3044" y="4685"/>
                    <a:pt x="3056" y="4655"/>
                  </a:cubicBezTo>
                  <a:cubicBezTo>
                    <a:pt x="3068" y="4595"/>
                    <a:pt x="2996" y="4661"/>
                    <a:pt x="2990" y="4619"/>
                  </a:cubicBezTo>
                  <a:cubicBezTo>
                    <a:pt x="2990" y="4608"/>
                    <a:pt x="2996" y="4578"/>
                    <a:pt x="2990" y="4566"/>
                  </a:cubicBezTo>
                  <a:cubicBezTo>
                    <a:pt x="2978" y="4548"/>
                    <a:pt x="2942" y="4554"/>
                    <a:pt x="2930" y="4530"/>
                  </a:cubicBezTo>
                  <a:cubicBezTo>
                    <a:pt x="2889" y="4470"/>
                    <a:pt x="2829" y="4470"/>
                    <a:pt x="2763" y="4452"/>
                  </a:cubicBezTo>
                  <a:cubicBezTo>
                    <a:pt x="2763" y="4440"/>
                    <a:pt x="2763" y="4440"/>
                    <a:pt x="2763" y="4440"/>
                  </a:cubicBezTo>
                  <a:cubicBezTo>
                    <a:pt x="2775" y="4422"/>
                    <a:pt x="2757" y="4398"/>
                    <a:pt x="2739" y="4386"/>
                  </a:cubicBezTo>
                  <a:cubicBezTo>
                    <a:pt x="2715" y="4368"/>
                    <a:pt x="2745" y="4350"/>
                    <a:pt x="2745" y="4332"/>
                  </a:cubicBezTo>
                  <a:cubicBezTo>
                    <a:pt x="2745" y="4320"/>
                    <a:pt x="2745" y="4308"/>
                    <a:pt x="2745" y="4296"/>
                  </a:cubicBezTo>
                  <a:cubicBezTo>
                    <a:pt x="2745" y="4212"/>
                    <a:pt x="2679" y="4248"/>
                    <a:pt x="2625" y="4212"/>
                  </a:cubicBezTo>
                  <a:cubicBezTo>
                    <a:pt x="2595" y="4188"/>
                    <a:pt x="2661" y="4188"/>
                    <a:pt x="2661" y="4158"/>
                  </a:cubicBezTo>
                  <a:cubicBezTo>
                    <a:pt x="2661" y="4146"/>
                    <a:pt x="2643" y="4134"/>
                    <a:pt x="2667" y="4134"/>
                  </a:cubicBezTo>
                  <a:cubicBezTo>
                    <a:pt x="2685" y="4134"/>
                    <a:pt x="2703" y="4128"/>
                    <a:pt x="2691" y="4110"/>
                  </a:cubicBezTo>
                  <a:cubicBezTo>
                    <a:pt x="2709" y="4098"/>
                    <a:pt x="2751" y="4074"/>
                    <a:pt x="2763" y="4056"/>
                  </a:cubicBezTo>
                  <a:cubicBezTo>
                    <a:pt x="2781" y="4026"/>
                    <a:pt x="2769" y="4008"/>
                    <a:pt x="2763" y="3984"/>
                  </a:cubicBezTo>
                  <a:cubicBezTo>
                    <a:pt x="2751" y="3924"/>
                    <a:pt x="2775" y="3900"/>
                    <a:pt x="2733" y="3859"/>
                  </a:cubicBezTo>
                  <a:cubicBezTo>
                    <a:pt x="2703" y="3822"/>
                    <a:pt x="2721" y="3787"/>
                    <a:pt x="2727" y="3751"/>
                  </a:cubicBezTo>
                  <a:cubicBezTo>
                    <a:pt x="2733" y="3733"/>
                    <a:pt x="2757" y="3715"/>
                    <a:pt x="2751" y="3703"/>
                  </a:cubicBezTo>
                  <a:cubicBezTo>
                    <a:pt x="2781" y="3679"/>
                    <a:pt x="2877" y="3613"/>
                    <a:pt x="2913" y="3619"/>
                  </a:cubicBezTo>
                  <a:cubicBezTo>
                    <a:pt x="2984" y="3631"/>
                    <a:pt x="3020" y="3643"/>
                    <a:pt x="3020" y="3553"/>
                  </a:cubicBezTo>
                  <a:cubicBezTo>
                    <a:pt x="3020" y="3523"/>
                    <a:pt x="3026" y="3505"/>
                    <a:pt x="3050" y="3481"/>
                  </a:cubicBezTo>
                  <a:cubicBezTo>
                    <a:pt x="3068" y="3463"/>
                    <a:pt x="3038" y="3379"/>
                    <a:pt x="3026" y="3355"/>
                  </a:cubicBezTo>
                  <a:cubicBezTo>
                    <a:pt x="3008" y="3289"/>
                    <a:pt x="2978" y="3271"/>
                    <a:pt x="3044" y="3241"/>
                  </a:cubicBezTo>
                  <a:cubicBezTo>
                    <a:pt x="3080" y="3223"/>
                    <a:pt x="3140" y="3175"/>
                    <a:pt x="3170" y="3169"/>
                  </a:cubicBezTo>
                  <a:cubicBezTo>
                    <a:pt x="3212" y="3169"/>
                    <a:pt x="3218" y="3092"/>
                    <a:pt x="3242" y="3068"/>
                  </a:cubicBezTo>
                  <a:cubicBezTo>
                    <a:pt x="3272" y="3020"/>
                    <a:pt x="3320" y="3013"/>
                    <a:pt x="3362" y="2984"/>
                  </a:cubicBezTo>
                  <a:cubicBezTo>
                    <a:pt x="3374" y="2972"/>
                    <a:pt x="3374" y="2960"/>
                    <a:pt x="3380" y="2954"/>
                  </a:cubicBezTo>
                  <a:lnTo>
                    <a:pt x="3380" y="2954"/>
                  </a:lnTo>
                  <a:cubicBezTo>
                    <a:pt x="3332" y="2930"/>
                    <a:pt x="3236" y="2870"/>
                    <a:pt x="3224" y="2816"/>
                  </a:cubicBezTo>
                  <a:cubicBezTo>
                    <a:pt x="3212" y="2762"/>
                    <a:pt x="3188" y="2726"/>
                    <a:pt x="3128" y="2702"/>
                  </a:cubicBezTo>
                  <a:cubicBezTo>
                    <a:pt x="3086" y="2690"/>
                    <a:pt x="3068" y="2678"/>
                    <a:pt x="3038" y="2642"/>
                  </a:cubicBezTo>
                  <a:cubicBezTo>
                    <a:pt x="3038" y="2624"/>
                    <a:pt x="3032" y="2588"/>
                    <a:pt x="3020" y="2570"/>
                  </a:cubicBezTo>
                  <a:cubicBezTo>
                    <a:pt x="3008" y="2552"/>
                    <a:pt x="2978" y="2540"/>
                    <a:pt x="2990" y="2504"/>
                  </a:cubicBezTo>
                  <a:cubicBezTo>
                    <a:pt x="3002" y="2456"/>
                    <a:pt x="3008" y="2426"/>
                    <a:pt x="3008" y="2372"/>
                  </a:cubicBezTo>
                  <a:cubicBezTo>
                    <a:pt x="3008" y="2325"/>
                    <a:pt x="2972" y="2330"/>
                    <a:pt x="2954" y="2294"/>
                  </a:cubicBezTo>
                  <a:cubicBezTo>
                    <a:pt x="2948" y="2270"/>
                    <a:pt x="2942" y="2246"/>
                    <a:pt x="2937" y="2229"/>
                  </a:cubicBezTo>
                  <a:cubicBezTo>
                    <a:pt x="2906" y="2139"/>
                    <a:pt x="2966" y="2139"/>
                    <a:pt x="2984" y="2073"/>
                  </a:cubicBezTo>
                  <a:cubicBezTo>
                    <a:pt x="2990" y="2049"/>
                    <a:pt x="2996" y="2031"/>
                    <a:pt x="2990" y="2007"/>
                  </a:cubicBezTo>
                  <a:cubicBezTo>
                    <a:pt x="2990" y="1989"/>
                    <a:pt x="2961" y="1977"/>
                    <a:pt x="2954" y="1959"/>
                  </a:cubicBezTo>
                  <a:cubicBezTo>
                    <a:pt x="2954" y="1947"/>
                    <a:pt x="2984" y="1857"/>
                    <a:pt x="2990" y="1851"/>
                  </a:cubicBezTo>
                  <a:cubicBezTo>
                    <a:pt x="3008" y="1833"/>
                    <a:pt x="3044" y="1815"/>
                    <a:pt x="3056" y="1797"/>
                  </a:cubicBezTo>
                  <a:cubicBezTo>
                    <a:pt x="3080" y="1773"/>
                    <a:pt x="3080" y="1707"/>
                    <a:pt x="3080" y="1677"/>
                  </a:cubicBezTo>
                  <a:cubicBezTo>
                    <a:pt x="3080" y="1617"/>
                    <a:pt x="3044" y="1563"/>
                    <a:pt x="3086" y="1510"/>
                  </a:cubicBezTo>
                  <a:cubicBezTo>
                    <a:pt x="3104" y="1486"/>
                    <a:pt x="3050" y="1468"/>
                    <a:pt x="3074" y="1450"/>
                  </a:cubicBezTo>
                  <a:cubicBezTo>
                    <a:pt x="3098" y="1438"/>
                    <a:pt x="3146" y="1462"/>
                    <a:pt x="3110" y="1408"/>
                  </a:cubicBezTo>
                  <a:cubicBezTo>
                    <a:pt x="3098" y="1360"/>
                    <a:pt x="3062" y="1324"/>
                    <a:pt x="3056" y="1276"/>
                  </a:cubicBezTo>
                  <a:cubicBezTo>
                    <a:pt x="3050" y="1228"/>
                    <a:pt x="3080" y="1192"/>
                    <a:pt x="3080" y="1150"/>
                  </a:cubicBezTo>
                  <a:cubicBezTo>
                    <a:pt x="3080" y="1138"/>
                    <a:pt x="3068" y="1084"/>
                    <a:pt x="3062" y="1072"/>
                  </a:cubicBezTo>
                  <a:cubicBezTo>
                    <a:pt x="3056" y="1054"/>
                    <a:pt x="3008" y="994"/>
                    <a:pt x="2996" y="994"/>
                  </a:cubicBezTo>
                  <a:cubicBezTo>
                    <a:pt x="2972" y="994"/>
                    <a:pt x="2948" y="1018"/>
                    <a:pt x="2924" y="1024"/>
                  </a:cubicBezTo>
                  <a:cubicBezTo>
                    <a:pt x="2900" y="1036"/>
                    <a:pt x="2882" y="994"/>
                    <a:pt x="2877" y="976"/>
                  </a:cubicBezTo>
                  <a:cubicBezTo>
                    <a:pt x="2841" y="940"/>
                    <a:pt x="2835" y="904"/>
                    <a:pt x="2811" y="868"/>
                  </a:cubicBezTo>
                  <a:cubicBezTo>
                    <a:pt x="2781" y="820"/>
                    <a:pt x="2775" y="796"/>
                    <a:pt x="2769" y="736"/>
                  </a:cubicBezTo>
                  <a:cubicBezTo>
                    <a:pt x="2769" y="706"/>
                    <a:pt x="2745" y="695"/>
                    <a:pt x="2757" y="671"/>
                  </a:cubicBezTo>
                  <a:cubicBezTo>
                    <a:pt x="2775" y="635"/>
                    <a:pt x="2775" y="605"/>
                    <a:pt x="2775" y="569"/>
                  </a:cubicBezTo>
                  <a:cubicBezTo>
                    <a:pt x="2775" y="515"/>
                    <a:pt x="2799" y="473"/>
                    <a:pt x="2817" y="425"/>
                  </a:cubicBezTo>
                  <a:cubicBezTo>
                    <a:pt x="2823" y="407"/>
                    <a:pt x="2865" y="341"/>
                    <a:pt x="2858" y="329"/>
                  </a:cubicBezTo>
                  <a:cubicBezTo>
                    <a:pt x="2847" y="311"/>
                    <a:pt x="2799" y="287"/>
                    <a:pt x="2811" y="263"/>
                  </a:cubicBezTo>
                  <a:cubicBezTo>
                    <a:pt x="2823" y="239"/>
                    <a:pt x="2799" y="239"/>
                    <a:pt x="2775" y="233"/>
                  </a:cubicBezTo>
                  <a:cubicBezTo>
                    <a:pt x="2739" y="221"/>
                    <a:pt x="2739" y="203"/>
                    <a:pt x="2709" y="179"/>
                  </a:cubicBezTo>
                  <a:cubicBezTo>
                    <a:pt x="2637" y="131"/>
                    <a:pt x="2613" y="233"/>
                    <a:pt x="2583" y="227"/>
                  </a:cubicBezTo>
                  <a:cubicBezTo>
                    <a:pt x="2559" y="227"/>
                    <a:pt x="2547" y="233"/>
                    <a:pt x="2517" y="227"/>
                  </a:cubicBezTo>
                  <a:cubicBezTo>
                    <a:pt x="2487" y="221"/>
                    <a:pt x="2505" y="83"/>
                    <a:pt x="2493" y="53"/>
                  </a:cubicBezTo>
                  <a:cubicBezTo>
                    <a:pt x="2463" y="0"/>
                    <a:pt x="2469" y="89"/>
                    <a:pt x="2457" y="101"/>
                  </a:cubicBezTo>
                  <a:cubicBezTo>
                    <a:pt x="2415" y="155"/>
                    <a:pt x="2385" y="101"/>
                    <a:pt x="2343" y="107"/>
                  </a:cubicBezTo>
                  <a:cubicBezTo>
                    <a:pt x="2313" y="113"/>
                    <a:pt x="2295" y="143"/>
                    <a:pt x="2265" y="155"/>
                  </a:cubicBezTo>
                  <a:cubicBezTo>
                    <a:pt x="2253" y="185"/>
                    <a:pt x="2259" y="179"/>
                    <a:pt x="2271" y="209"/>
                  </a:cubicBezTo>
                  <a:cubicBezTo>
                    <a:pt x="2271" y="221"/>
                    <a:pt x="2289" y="239"/>
                    <a:pt x="2295" y="245"/>
                  </a:cubicBezTo>
                  <a:cubicBezTo>
                    <a:pt x="2319" y="257"/>
                    <a:pt x="2313" y="287"/>
                    <a:pt x="2295" y="305"/>
                  </a:cubicBezTo>
                  <a:cubicBezTo>
                    <a:pt x="2265" y="347"/>
                    <a:pt x="2157" y="407"/>
                    <a:pt x="2104" y="413"/>
                  </a:cubicBezTo>
                  <a:cubicBezTo>
                    <a:pt x="2050" y="425"/>
                    <a:pt x="2020" y="467"/>
                    <a:pt x="1966" y="485"/>
                  </a:cubicBezTo>
                  <a:cubicBezTo>
                    <a:pt x="1936" y="479"/>
                    <a:pt x="1960" y="425"/>
                    <a:pt x="1918" y="443"/>
                  </a:cubicBezTo>
                  <a:cubicBezTo>
                    <a:pt x="1888" y="455"/>
                    <a:pt x="1846" y="485"/>
                    <a:pt x="1810" y="473"/>
                  </a:cubicBezTo>
                  <a:cubicBezTo>
                    <a:pt x="1768" y="455"/>
                    <a:pt x="1660" y="431"/>
                    <a:pt x="1624" y="401"/>
                  </a:cubicBezTo>
                  <a:cubicBezTo>
                    <a:pt x="1582" y="371"/>
                    <a:pt x="1570" y="443"/>
                    <a:pt x="1528" y="413"/>
                  </a:cubicBezTo>
                  <a:cubicBezTo>
                    <a:pt x="1516" y="407"/>
                    <a:pt x="1492" y="389"/>
                    <a:pt x="1480" y="413"/>
                  </a:cubicBezTo>
                  <a:cubicBezTo>
                    <a:pt x="1444" y="473"/>
                    <a:pt x="1396" y="383"/>
                    <a:pt x="1378" y="371"/>
                  </a:cubicBezTo>
                  <a:cubicBezTo>
                    <a:pt x="1354" y="359"/>
                    <a:pt x="1318" y="383"/>
                    <a:pt x="1294" y="383"/>
                  </a:cubicBezTo>
                  <a:close/>
                </a:path>
              </a:pathLst>
            </a:custGeom>
            <a:grpFill/>
            <a:ln w="19050" cap="flat" cmpd="sng">
              <a:solidFill>
                <a:schemeClr val="bg1"/>
              </a:solidFill>
              <a:bevel/>
              <a:headEnd/>
              <a:tailEnd/>
            </a:ln>
            <a:effectLst/>
          </p:spPr>
          <p:txBody>
            <a:bodyPr wrap="none" anchor="ctr"/>
            <a:lstStyle/>
            <a:p>
              <a:endParaRPr lang="en-US"/>
            </a:p>
          </p:txBody>
        </p:sp>
        <p:sp>
          <p:nvSpPr>
            <p:cNvPr id="76" name="Freeform 143"/>
            <p:cNvSpPr>
              <a:spLocks noChangeArrowheads="1"/>
            </p:cNvSpPr>
            <p:nvPr/>
          </p:nvSpPr>
          <p:spPr bwMode="auto">
            <a:xfrm>
              <a:off x="3147837" y="7992017"/>
              <a:ext cx="3934564" cy="2678878"/>
            </a:xfrm>
            <a:custGeom>
              <a:avLst/>
              <a:gdLst>
                <a:gd name="T0" fmla="*/ 485 w 7377"/>
                <a:gd name="T1" fmla="*/ 1744 h 5023"/>
                <a:gd name="T2" fmla="*/ 707 w 7377"/>
                <a:gd name="T3" fmla="*/ 2170 h 5023"/>
                <a:gd name="T4" fmla="*/ 905 w 7377"/>
                <a:gd name="T5" fmla="*/ 2511 h 5023"/>
                <a:gd name="T6" fmla="*/ 1318 w 7377"/>
                <a:gd name="T7" fmla="*/ 2853 h 5023"/>
                <a:gd name="T8" fmla="*/ 1534 w 7377"/>
                <a:gd name="T9" fmla="*/ 2667 h 5023"/>
                <a:gd name="T10" fmla="*/ 1810 w 7377"/>
                <a:gd name="T11" fmla="*/ 2367 h 5023"/>
                <a:gd name="T12" fmla="*/ 1947 w 7377"/>
                <a:gd name="T13" fmla="*/ 2056 h 5023"/>
                <a:gd name="T14" fmla="*/ 2301 w 7377"/>
                <a:gd name="T15" fmla="*/ 1804 h 5023"/>
                <a:gd name="T16" fmla="*/ 2804 w 7377"/>
                <a:gd name="T17" fmla="*/ 1732 h 5023"/>
                <a:gd name="T18" fmla="*/ 3140 w 7377"/>
                <a:gd name="T19" fmla="*/ 1792 h 5023"/>
                <a:gd name="T20" fmla="*/ 3284 w 7377"/>
                <a:gd name="T21" fmla="*/ 1600 h 5023"/>
                <a:gd name="T22" fmla="*/ 3625 w 7377"/>
                <a:gd name="T23" fmla="*/ 1433 h 5023"/>
                <a:gd name="T24" fmla="*/ 4135 w 7377"/>
                <a:gd name="T25" fmla="*/ 1469 h 5023"/>
                <a:gd name="T26" fmla="*/ 4806 w 7377"/>
                <a:gd name="T27" fmla="*/ 1097 h 5023"/>
                <a:gd name="T28" fmla="*/ 5177 w 7377"/>
                <a:gd name="T29" fmla="*/ 863 h 5023"/>
                <a:gd name="T30" fmla="*/ 5795 w 7377"/>
                <a:gd name="T31" fmla="*/ 672 h 5023"/>
                <a:gd name="T32" fmla="*/ 6441 w 7377"/>
                <a:gd name="T33" fmla="*/ 798 h 5023"/>
                <a:gd name="T34" fmla="*/ 6872 w 7377"/>
                <a:gd name="T35" fmla="*/ 402 h 5023"/>
                <a:gd name="T36" fmla="*/ 7094 w 7377"/>
                <a:gd name="T37" fmla="*/ 0 h 5023"/>
                <a:gd name="T38" fmla="*/ 7142 w 7377"/>
                <a:gd name="T39" fmla="*/ 180 h 5023"/>
                <a:gd name="T40" fmla="*/ 7130 w 7377"/>
                <a:gd name="T41" fmla="*/ 558 h 5023"/>
                <a:gd name="T42" fmla="*/ 7376 w 7377"/>
                <a:gd name="T43" fmla="*/ 815 h 5023"/>
                <a:gd name="T44" fmla="*/ 7112 w 7377"/>
                <a:gd name="T45" fmla="*/ 1025 h 5023"/>
                <a:gd name="T46" fmla="*/ 6986 w 7377"/>
                <a:gd name="T47" fmla="*/ 1229 h 5023"/>
                <a:gd name="T48" fmla="*/ 6734 w 7377"/>
                <a:gd name="T49" fmla="*/ 1433 h 5023"/>
                <a:gd name="T50" fmla="*/ 6686 w 7377"/>
                <a:gd name="T51" fmla="*/ 1714 h 5023"/>
                <a:gd name="T52" fmla="*/ 6465 w 7377"/>
                <a:gd name="T53" fmla="*/ 1894 h 5023"/>
                <a:gd name="T54" fmla="*/ 5926 w 7377"/>
                <a:gd name="T55" fmla="*/ 2218 h 5023"/>
                <a:gd name="T56" fmla="*/ 5819 w 7377"/>
                <a:gd name="T57" fmla="*/ 2595 h 5023"/>
                <a:gd name="T58" fmla="*/ 5980 w 7377"/>
                <a:gd name="T59" fmla="*/ 2895 h 5023"/>
                <a:gd name="T60" fmla="*/ 5980 w 7377"/>
                <a:gd name="T61" fmla="*/ 3129 h 5023"/>
                <a:gd name="T62" fmla="*/ 5513 w 7377"/>
                <a:gd name="T63" fmla="*/ 3482 h 5023"/>
                <a:gd name="T64" fmla="*/ 5423 w 7377"/>
                <a:gd name="T65" fmla="*/ 3866 h 5023"/>
                <a:gd name="T66" fmla="*/ 5189 w 7377"/>
                <a:gd name="T67" fmla="*/ 4111 h 5023"/>
                <a:gd name="T68" fmla="*/ 4746 w 7377"/>
                <a:gd name="T69" fmla="*/ 4513 h 5023"/>
                <a:gd name="T70" fmla="*/ 4368 w 7377"/>
                <a:gd name="T71" fmla="*/ 4531 h 5023"/>
                <a:gd name="T72" fmla="*/ 3925 w 7377"/>
                <a:gd name="T73" fmla="*/ 4333 h 5023"/>
                <a:gd name="T74" fmla="*/ 3445 w 7377"/>
                <a:gd name="T75" fmla="*/ 4177 h 5023"/>
                <a:gd name="T76" fmla="*/ 3164 w 7377"/>
                <a:gd name="T77" fmla="*/ 4339 h 5023"/>
                <a:gd name="T78" fmla="*/ 2744 w 7377"/>
                <a:gd name="T79" fmla="*/ 4669 h 5023"/>
                <a:gd name="T80" fmla="*/ 2409 w 7377"/>
                <a:gd name="T81" fmla="*/ 4669 h 5023"/>
                <a:gd name="T82" fmla="*/ 2067 w 7377"/>
                <a:gd name="T83" fmla="*/ 4776 h 5023"/>
                <a:gd name="T84" fmla="*/ 1678 w 7377"/>
                <a:gd name="T85" fmla="*/ 4860 h 5023"/>
                <a:gd name="T86" fmla="*/ 1330 w 7377"/>
                <a:gd name="T87" fmla="*/ 4788 h 5023"/>
                <a:gd name="T88" fmla="*/ 1180 w 7377"/>
                <a:gd name="T89" fmla="*/ 4597 h 5023"/>
                <a:gd name="T90" fmla="*/ 1096 w 7377"/>
                <a:gd name="T91" fmla="*/ 4243 h 5023"/>
                <a:gd name="T92" fmla="*/ 809 w 7377"/>
                <a:gd name="T93" fmla="*/ 3848 h 5023"/>
                <a:gd name="T94" fmla="*/ 515 w 7377"/>
                <a:gd name="T95" fmla="*/ 3560 h 5023"/>
                <a:gd name="T96" fmla="*/ 347 w 7377"/>
                <a:gd name="T97" fmla="*/ 3320 h 5023"/>
                <a:gd name="T98" fmla="*/ 125 w 7377"/>
                <a:gd name="T99" fmla="*/ 3069 h 5023"/>
                <a:gd name="T100" fmla="*/ 239 w 7377"/>
                <a:gd name="T101" fmla="*/ 2649 h 5023"/>
                <a:gd name="T102" fmla="*/ 317 w 7377"/>
                <a:gd name="T103" fmla="*/ 2284 h 5023"/>
                <a:gd name="T104" fmla="*/ 48 w 7377"/>
                <a:gd name="T105" fmla="*/ 1966 h 5023"/>
                <a:gd name="T106" fmla="*/ 156 w 7377"/>
                <a:gd name="T107" fmla="*/ 1642 h 5023"/>
                <a:gd name="T108" fmla="*/ 383 w 7377"/>
                <a:gd name="T109" fmla="*/ 1630 h 50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77" h="5023">
                  <a:moveTo>
                    <a:pt x="383" y="1630"/>
                  </a:moveTo>
                  <a:lnTo>
                    <a:pt x="383" y="1630"/>
                  </a:lnTo>
                  <a:cubicBezTo>
                    <a:pt x="461" y="1726"/>
                    <a:pt x="461" y="1726"/>
                    <a:pt x="461" y="1726"/>
                  </a:cubicBezTo>
                  <a:cubicBezTo>
                    <a:pt x="473" y="1726"/>
                    <a:pt x="485" y="1744"/>
                    <a:pt x="485" y="1744"/>
                  </a:cubicBezTo>
                  <a:cubicBezTo>
                    <a:pt x="497" y="1798"/>
                    <a:pt x="485" y="1834"/>
                    <a:pt x="491" y="1888"/>
                  </a:cubicBezTo>
                  <a:cubicBezTo>
                    <a:pt x="497" y="1894"/>
                    <a:pt x="515" y="1936"/>
                    <a:pt x="521" y="1948"/>
                  </a:cubicBezTo>
                  <a:cubicBezTo>
                    <a:pt x="557" y="2020"/>
                    <a:pt x="611" y="1960"/>
                    <a:pt x="659" y="1990"/>
                  </a:cubicBezTo>
                  <a:cubicBezTo>
                    <a:pt x="707" y="2026"/>
                    <a:pt x="695" y="2122"/>
                    <a:pt x="707" y="2170"/>
                  </a:cubicBezTo>
                  <a:cubicBezTo>
                    <a:pt x="713" y="2206"/>
                    <a:pt x="695" y="2230"/>
                    <a:pt x="725" y="2260"/>
                  </a:cubicBezTo>
                  <a:cubicBezTo>
                    <a:pt x="749" y="2284"/>
                    <a:pt x="785" y="2296"/>
                    <a:pt x="815" y="2325"/>
                  </a:cubicBezTo>
                  <a:cubicBezTo>
                    <a:pt x="833" y="2362"/>
                    <a:pt x="833" y="2397"/>
                    <a:pt x="851" y="2439"/>
                  </a:cubicBezTo>
                  <a:cubicBezTo>
                    <a:pt x="863" y="2469"/>
                    <a:pt x="887" y="2487"/>
                    <a:pt x="905" y="2511"/>
                  </a:cubicBezTo>
                  <a:cubicBezTo>
                    <a:pt x="971" y="2595"/>
                    <a:pt x="1000" y="2691"/>
                    <a:pt x="1030" y="2793"/>
                  </a:cubicBezTo>
                  <a:cubicBezTo>
                    <a:pt x="1060" y="2835"/>
                    <a:pt x="1096" y="2871"/>
                    <a:pt x="1126" y="2913"/>
                  </a:cubicBezTo>
                  <a:cubicBezTo>
                    <a:pt x="1156" y="2961"/>
                    <a:pt x="1174" y="2919"/>
                    <a:pt x="1216" y="2907"/>
                  </a:cubicBezTo>
                  <a:cubicBezTo>
                    <a:pt x="1246" y="2895"/>
                    <a:pt x="1288" y="2847"/>
                    <a:pt x="1318" y="2853"/>
                  </a:cubicBezTo>
                  <a:cubicBezTo>
                    <a:pt x="1342" y="2859"/>
                    <a:pt x="1348" y="2865"/>
                    <a:pt x="1366" y="2853"/>
                  </a:cubicBezTo>
                  <a:cubicBezTo>
                    <a:pt x="1468" y="2781"/>
                    <a:pt x="1468" y="2781"/>
                    <a:pt x="1468" y="2781"/>
                  </a:cubicBezTo>
                  <a:cubicBezTo>
                    <a:pt x="1480" y="2769"/>
                    <a:pt x="1504" y="2751"/>
                    <a:pt x="1510" y="2739"/>
                  </a:cubicBezTo>
                  <a:cubicBezTo>
                    <a:pt x="1528" y="2721"/>
                    <a:pt x="1522" y="2691"/>
                    <a:pt x="1534" y="2667"/>
                  </a:cubicBezTo>
                  <a:cubicBezTo>
                    <a:pt x="1540" y="2625"/>
                    <a:pt x="1564" y="2643"/>
                    <a:pt x="1588" y="2631"/>
                  </a:cubicBezTo>
                  <a:cubicBezTo>
                    <a:pt x="1654" y="2607"/>
                    <a:pt x="1654" y="2559"/>
                    <a:pt x="1702" y="2517"/>
                  </a:cubicBezTo>
                  <a:cubicBezTo>
                    <a:pt x="1744" y="2487"/>
                    <a:pt x="1744" y="2451"/>
                    <a:pt x="1792" y="2433"/>
                  </a:cubicBezTo>
                  <a:cubicBezTo>
                    <a:pt x="1833" y="2415"/>
                    <a:pt x="1827" y="2404"/>
                    <a:pt x="1810" y="2367"/>
                  </a:cubicBezTo>
                  <a:cubicBezTo>
                    <a:pt x="1786" y="2325"/>
                    <a:pt x="1863" y="2344"/>
                    <a:pt x="1827" y="2278"/>
                  </a:cubicBezTo>
                  <a:cubicBezTo>
                    <a:pt x="1797" y="2224"/>
                    <a:pt x="1839" y="2164"/>
                    <a:pt x="1881" y="2128"/>
                  </a:cubicBezTo>
                  <a:cubicBezTo>
                    <a:pt x="1947" y="2056"/>
                    <a:pt x="1947" y="2056"/>
                    <a:pt x="1947" y="2056"/>
                  </a:cubicBezTo>
                  <a:lnTo>
                    <a:pt x="1947" y="2056"/>
                  </a:lnTo>
                  <a:cubicBezTo>
                    <a:pt x="1995" y="2062"/>
                    <a:pt x="2013" y="2080"/>
                    <a:pt x="2061" y="2056"/>
                  </a:cubicBezTo>
                  <a:cubicBezTo>
                    <a:pt x="2121" y="2026"/>
                    <a:pt x="2121" y="2002"/>
                    <a:pt x="2121" y="1936"/>
                  </a:cubicBezTo>
                  <a:cubicBezTo>
                    <a:pt x="2121" y="1846"/>
                    <a:pt x="2175" y="1858"/>
                    <a:pt x="2241" y="1822"/>
                  </a:cubicBezTo>
                  <a:cubicBezTo>
                    <a:pt x="2265" y="1816"/>
                    <a:pt x="2295" y="1828"/>
                    <a:pt x="2301" y="1804"/>
                  </a:cubicBezTo>
                  <a:cubicBezTo>
                    <a:pt x="2307" y="1792"/>
                    <a:pt x="2337" y="1750"/>
                    <a:pt x="2355" y="1750"/>
                  </a:cubicBezTo>
                  <a:cubicBezTo>
                    <a:pt x="2373" y="1780"/>
                    <a:pt x="2283" y="1972"/>
                    <a:pt x="2385" y="1948"/>
                  </a:cubicBezTo>
                  <a:cubicBezTo>
                    <a:pt x="2463" y="1930"/>
                    <a:pt x="2570" y="1900"/>
                    <a:pt x="2630" y="1846"/>
                  </a:cubicBezTo>
                  <a:cubicBezTo>
                    <a:pt x="2690" y="1786"/>
                    <a:pt x="2726" y="1762"/>
                    <a:pt x="2804" y="1732"/>
                  </a:cubicBezTo>
                  <a:cubicBezTo>
                    <a:pt x="2858" y="1720"/>
                    <a:pt x="2882" y="1696"/>
                    <a:pt x="2936" y="1708"/>
                  </a:cubicBezTo>
                  <a:cubicBezTo>
                    <a:pt x="2972" y="1714"/>
                    <a:pt x="2954" y="1744"/>
                    <a:pt x="2978" y="1756"/>
                  </a:cubicBezTo>
                  <a:cubicBezTo>
                    <a:pt x="3026" y="1786"/>
                    <a:pt x="3038" y="1684"/>
                    <a:pt x="3080" y="1714"/>
                  </a:cubicBezTo>
                  <a:cubicBezTo>
                    <a:pt x="3110" y="1738"/>
                    <a:pt x="3074" y="1792"/>
                    <a:pt x="3140" y="1792"/>
                  </a:cubicBezTo>
                  <a:cubicBezTo>
                    <a:pt x="3212" y="1804"/>
                    <a:pt x="3158" y="1768"/>
                    <a:pt x="3200" y="1756"/>
                  </a:cubicBezTo>
                  <a:cubicBezTo>
                    <a:pt x="3242" y="1738"/>
                    <a:pt x="3314" y="1816"/>
                    <a:pt x="3337" y="1726"/>
                  </a:cubicBezTo>
                  <a:cubicBezTo>
                    <a:pt x="3350" y="1684"/>
                    <a:pt x="3416" y="1702"/>
                    <a:pt x="3379" y="1660"/>
                  </a:cubicBezTo>
                  <a:cubicBezTo>
                    <a:pt x="3356" y="1637"/>
                    <a:pt x="3314" y="1630"/>
                    <a:pt x="3284" y="1600"/>
                  </a:cubicBezTo>
                  <a:cubicBezTo>
                    <a:pt x="3272" y="1589"/>
                    <a:pt x="3332" y="1523"/>
                    <a:pt x="3350" y="1523"/>
                  </a:cubicBezTo>
                  <a:cubicBezTo>
                    <a:pt x="3409" y="1529"/>
                    <a:pt x="3440" y="1523"/>
                    <a:pt x="3493" y="1505"/>
                  </a:cubicBezTo>
                  <a:cubicBezTo>
                    <a:pt x="3529" y="1493"/>
                    <a:pt x="3535" y="1523"/>
                    <a:pt x="3565" y="1535"/>
                  </a:cubicBezTo>
                  <a:cubicBezTo>
                    <a:pt x="3595" y="1553"/>
                    <a:pt x="3631" y="1457"/>
                    <a:pt x="3625" y="1433"/>
                  </a:cubicBezTo>
                  <a:cubicBezTo>
                    <a:pt x="3619" y="1379"/>
                    <a:pt x="3643" y="1391"/>
                    <a:pt x="3679" y="1355"/>
                  </a:cubicBezTo>
                  <a:cubicBezTo>
                    <a:pt x="3715" y="1325"/>
                    <a:pt x="3709" y="1319"/>
                    <a:pt x="3751" y="1343"/>
                  </a:cubicBezTo>
                  <a:cubicBezTo>
                    <a:pt x="3859" y="1403"/>
                    <a:pt x="3949" y="1421"/>
                    <a:pt x="4039" y="1505"/>
                  </a:cubicBezTo>
                  <a:cubicBezTo>
                    <a:pt x="4110" y="1547"/>
                    <a:pt x="4087" y="1487"/>
                    <a:pt x="4135" y="1469"/>
                  </a:cubicBezTo>
                  <a:cubicBezTo>
                    <a:pt x="4213" y="1433"/>
                    <a:pt x="4284" y="1403"/>
                    <a:pt x="4344" y="1343"/>
                  </a:cubicBezTo>
                  <a:cubicBezTo>
                    <a:pt x="4386" y="1295"/>
                    <a:pt x="4428" y="1235"/>
                    <a:pt x="4494" y="1217"/>
                  </a:cubicBezTo>
                  <a:cubicBezTo>
                    <a:pt x="4548" y="1205"/>
                    <a:pt x="4578" y="1175"/>
                    <a:pt x="4620" y="1139"/>
                  </a:cubicBezTo>
                  <a:cubicBezTo>
                    <a:pt x="4662" y="1097"/>
                    <a:pt x="4746" y="1127"/>
                    <a:pt x="4806" y="1097"/>
                  </a:cubicBezTo>
                  <a:cubicBezTo>
                    <a:pt x="4878" y="1067"/>
                    <a:pt x="4956" y="1073"/>
                    <a:pt x="4991" y="995"/>
                  </a:cubicBezTo>
                  <a:cubicBezTo>
                    <a:pt x="5033" y="923"/>
                    <a:pt x="5033" y="923"/>
                    <a:pt x="5033" y="923"/>
                  </a:cubicBezTo>
                  <a:cubicBezTo>
                    <a:pt x="5046" y="905"/>
                    <a:pt x="5070" y="923"/>
                    <a:pt x="5087" y="923"/>
                  </a:cubicBezTo>
                  <a:cubicBezTo>
                    <a:pt x="5105" y="929"/>
                    <a:pt x="5153" y="875"/>
                    <a:pt x="5177" y="863"/>
                  </a:cubicBezTo>
                  <a:cubicBezTo>
                    <a:pt x="5249" y="839"/>
                    <a:pt x="5111" y="768"/>
                    <a:pt x="5195" y="726"/>
                  </a:cubicBezTo>
                  <a:cubicBezTo>
                    <a:pt x="5297" y="672"/>
                    <a:pt x="5333" y="552"/>
                    <a:pt x="5471" y="600"/>
                  </a:cubicBezTo>
                  <a:cubicBezTo>
                    <a:pt x="5513" y="612"/>
                    <a:pt x="5573" y="654"/>
                    <a:pt x="5621" y="642"/>
                  </a:cubicBezTo>
                  <a:cubicBezTo>
                    <a:pt x="5663" y="624"/>
                    <a:pt x="5747" y="666"/>
                    <a:pt x="5795" y="672"/>
                  </a:cubicBezTo>
                  <a:cubicBezTo>
                    <a:pt x="5837" y="720"/>
                    <a:pt x="5885" y="732"/>
                    <a:pt x="5932" y="768"/>
                  </a:cubicBezTo>
                  <a:cubicBezTo>
                    <a:pt x="5974" y="804"/>
                    <a:pt x="6028" y="780"/>
                    <a:pt x="6076" y="780"/>
                  </a:cubicBezTo>
                  <a:cubicBezTo>
                    <a:pt x="6088" y="833"/>
                    <a:pt x="6088" y="863"/>
                    <a:pt x="6154" y="839"/>
                  </a:cubicBezTo>
                  <a:cubicBezTo>
                    <a:pt x="6244" y="804"/>
                    <a:pt x="6345" y="822"/>
                    <a:pt x="6441" y="798"/>
                  </a:cubicBezTo>
                  <a:cubicBezTo>
                    <a:pt x="6555" y="762"/>
                    <a:pt x="6603" y="702"/>
                    <a:pt x="6686" y="636"/>
                  </a:cubicBezTo>
                  <a:cubicBezTo>
                    <a:pt x="6704" y="588"/>
                    <a:pt x="6716" y="600"/>
                    <a:pt x="6764" y="600"/>
                  </a:cubicBezTo>
                  <a:cubicBezTo>
                    <a:pt x="6818" y="600"/>
                    <a:pt x="6836" y="540"/>
                    <a:pt x="6866" y="504"/>
                  </a:cubicBezTo>
                  <a:cubicBezTo>
                    <a:pt x="6884" y="480"/>
                    <a:pt x="6878" y="438"/>
                    <a:pt x="6872" y="402"/>
                  </a:cubicBezTo>
                  <a:cubicBezTo>
                    <a:pt x="6866" y="342"/>
                    <a:pt x="6950" y="282"/>
                    <a:pt x="6920" y="228"/>
                  </a:cubicBezTo>
                  <a:cubicBezTo>
                    <a:pt x="6890" y="150"/>
                    <a:pt x="6980" y="138"/>
                    <a:pt x="7010" y="79"/>
                  </a:cubicBezTo>
                  <a:cubicBezTo>
                    <a:pt x="7094" y="0"/>
                    <a:pt x="7094" y="0"/>
                    <a:pt x="7094" y="0"/>
                  </a:cubicBezTo>
                  <a:lnTo>
                    <a:pt x="7094" y="0"/>
                  </a:lnTo>
                  <a:cubicBezTo>
                    <a:pt x="7106" y="7"/>
                    <a:pt x="7106" y="13"/>
                    <a:pt x="7118" y="19"/>
                  </a:cubicBezTo>
                  <a:cubicBezTo>
                    <a:pt x="7124" y="24"/>
                    <a:pt x="7148" y="31"/>
                    <a:pt x="7148" y="42"/>
                  </a:cubicBezTo>
                  <a:cubicBezTo>
                    <a:pt x="7148" y="72"/>
                    <a:pt x="7136" y="90"/>
                    <a:pt x="7130" y="114"/>
                  </a:cubicBezTo>
                  <a:cubicBezTo>
                    <a:pt x="7124" y="144"/>
                    <a:pt x="7142" y="156"/>
                    <a:pt x="7142" y="180"/>
                  </a:cubicBezTo>
                  <a:cubicBezTo>
                    <a:pt x="7148" y="192"/>
                    <a:pt x="7142" y="222"/>
                    <a:pt x="7142" y="234"/>
                  </a:cubicBezTo>
                  <a:cubicBezTo>
                    <a:pt x="7136" y="258"/>
                    <a:pt x="7112" y="276"/>
                    <a:pt x="7106" y="306"/>
                  </a:cubicBezTo>
                  <a:cubicBezTo>
                    <a:pt x="7094" y="342"/>
                    <a:pt x="7088" y="372"/>
                    <a:pt x="7082" y="414"/>
                  </a:cubicBezTo>
                  <a:cubicBezTo>
                    <a:pt x="7076" y="468"/>
                    <a:pt x="7112" y="510"/>
                    <a:pt x="7130" y="558"/>
                  </a:cubicBezTo>
                  <a:cubicBezTo>
                    <a:pt x="7160" y="630"/>
                    <a:pt x="7142" y="690"/>
                    <a:pt x="7226" y="732"/>
                  </a:cubicBezTo>
                  <a:cubicBezTo>
                    <a:pt x="7238" y="744"/>
                    <a:pt x="7244" y="756"/>
                    <a:pt x="7268" y="756"/>
                  </a:cubicBezTo>
                  <a:cubicBezTo>
                    <a:pt x="7328" y="768"/>
                    <a:pt x="7340" y="774"/>
                    <a:pt x="7376" y="815"/>
                  </a:cubicBezTo>
                  <a:lnTo>
                    <a:pt x="7376" y="815"/>
                  </a:lnTo>
                  <a:cubicBezTo>
                    <a:pt x="7352" y="870"/>
                    <a:pt x="7352" y="870"/>
                    <a:pt x="7352" y="870"/>
                  </a:cubicBezTo>
                  <a:cubicBezTo>
                    <a:pt x="7322" y="899"/>
                    <a:pt x="7280" y="923"/>
                    <a:pt x="7262" y="959"/>
                  </a:cubicBezTo>
                  <a:cubicBezTo>
                    <a:pt x="7238" y="1001"/>
                    <a:pt x="7226" y="1001"/>
                    <a:pt x="7184" y="1007"/>
                  </a:cubicBezTo>
                  <a:cubicBezTo>
                    <a:pt x="7112" y="1025"/>
                    <a:pt x="7112" y="1025"/>
                    <a:pt x="7112" y="1025"/>
                  </a:cubicBezTo>
                  <a:cubicBezTo>
                    <a:pt x="7094" y="1031"/>
                    <a:pt x="7040" y="1001"/>
                    <a:pt x="7028" y="1007"/>
                  </a:cubicBezTo>
                  <a:cubicBezTo>
                    <a:pt x="7010" y="1019"/>
                    <a:pt x="7040" y="1079"/>
                    <a:pt x="7004" y="1103"/>
                  </a:cubicBezTo>
                  <a:cubicBezTo>
                    <a:pt x="6992" y="1115"/>
                    <a:pt x="7010" y="1145"/>
                    <a:pt x="7010" y="1163"/>
                  </a:cubicBezTo>
                  <a:cubicBezTo>
                    <a:pt x="7016" y="1187"/>
                    <a:pt x="6998" y="1205"/>
                    <a:pt x="6986" y="1229"/>
                  </a:cubicBezTo>
                  <a:cubicBezTo>
                    <a:pt x="6974" y="1283"/>
                    <a:pt x="6974" y="1283"/>
                    <a:pt x="6974" y="1283"/>
                  </a:cubicBezTo>
                  <a:lnTo>
                    <a:pt x="6974" y="1283"/>
                  </a:lnTo>
                  <a:cubicBezTo>
                    <a:pt x="6932" y="1283"/>
                    <a:pt x="6914" y="1295"/>
                    <a:pt x="6872" y="1325"/>
                  </a:cubicBezTo>
                  <a:cubicBezTo>
                    <a:pt x="6734" y="1433"/>
                    <a:pt x="6734" y="1433"/>
                    <a:pt x="6734" y="1433"/>
                  </a:cubicBezTo>
                  <a:cubicBezTo>
                    <a:pt x="6680" y="1475"/>
                    <a:pt x="6680" y="1427"/>
                    <a:pt x="6633" y="1481"/>
                  </a:cubicBezTo>
                  <a:cubicBezTo>
                    <a:pt x="6603" y="1523"/>
                    <a:pt x="6555" y="1547"/>
                    <a:pt x="6615" y="1577"/>
                  </a:cubicBezTo>
                  <a:cubicBezTo>
                    <a:pt x="6638" y="1595"/>
                    <a:pt x="6686" y="1589"/>
                    <a:pt x="6680" y="1630"/>
                  </a:cubicBezTo>
                  <a:cubicBezTo>
                    <a:pt x="6680" y="1660"/>
                    <a:pt x="6692" y="1684"/>
                    <a:pt x="6686" y="1714"/>
                  </a:cubicBezTo>
                  <a:cubicBezTo>
                    <a:pt x="6668" y="1762"/>
                    <a:pt x="6620" y="1762"/>
                    <a:pt x="6591" y="1792"/>
                  </a:cubicBezTo>
                  <a:cubicBezTo>
                    <a:pt x="6573" y="1810"/>
                    <a:pt x="6567" y="1834"/>
                    <a:pt x="6537" y="1834"/>
                  </a:cubicBezTo>
                  <a:cubicBezTo>
                    <a:pt x="6519" y="1834"/>
                    <a:pt x="6507" y="1810"/>
                    <a:pt x="6489" y="1816"/>
                  </a:cubicBezTo>
                  <a:cubicBezTo>
                    <a:pt x="6459" y="1828"/>
                    <a:pt x="6459" y="1870"/>
                    <a:pt x="6465" y="1894"/>
                  </a:cubicBezTo>
                  <a:cubicBezTo>
                    <a:pt x="6489" y="1954"/>
                    <a:pt x="6333" y="1978"/>
                    <a:pt x="6298" y="2020"/>
                  </a:cubicBezTo>
                  <a:cubicBezTo>
                    <a:pt x="6286" y="2074"/>
                    <a:pt x="6244" y="2170"/>
                    <a:pt x="6196" y="2206"/>
                  </a:cubicBezTo>
                  <a:cubicBezTo>
                    <a:pt x="6172" y="2230"/>
                    <a:pt x="6058" y="2278"/>
                    <a:pt x="6028" y="2272"/>
                  </a:cubicBezTo>
                  <a:cubicBezTo>
                    <a:pt x="5998" y="2272"/>
                    <a:pt x="5950" y="2212"/>
                    <a:pt x="5926" y="2218"/>
                  </a:cubicBezTo>
                  <a:cubicBezTo>
                    <a:pt x="5872" y="2242"/>
                    <a:pt x="5866" y="2308"/>
                    <a:pt x="5824" y="2344"/>
                  </a:cubicBezTo>
                  <a:cubicBezTo>
                    <a:pt x="5789" y="2373"/>
                    <a:pt x="5723" y="2451"/>
                    <a:pt x="5675" y="2457"/>
                  </a:cubicBezTo>
                  <a:cubicBezTo>
                    <a:pt x="5663" y="2481"/>
                    <a:pt x="5717" y="2535"/>
                    <a:pt x="5735" y="2547"/>
                  </a:cubicBezTo>
                  <a:cubicBezTo>
                    <a:pt x="5789" y="2559"/>
                    <a:pt x="5801" y="2541"/>
                    <a:pt x="5819" y="2595"/>
                  </a:cubicBezTo>
                  <a:cubicBezTo>
                    <a:pt x="5819" y="2601"/>
                    <a:pt x="5830" y="2607"/>
                    <a:pt x="5837" y="2619"/>
                  </a:cubicBezTo>
                  <a:cubicBezTo>
                    <a:pt x="5854" y="2661"/>
                    <a:pt x="5878" y="2685"/>
                    <a:pt x="5908" y="2721"/>
                  </a:cubicBezTo>
                  <a:cubicBezTo>
                    <a:pt x="5932" y="2745"/>
                    <a:pt x="5914" y="2769"/>
                    <a:pt x="5938" y="2793"/>
                  </a:cubicBezTo>
                  <a:cubicBezTo>
                    <a:pt x="5968" y="2823"/>
                    <a:pt x="5986" y="2853"/>
                    <a:pt x="5980" y="2895"/>
                  </a:cubicBezTo>
                  <a:cubicBezTo>
                    <a:pt x="5974" y="2925"/>
                    <a:pt x="5998" y="2931"/>
                    <a:pt x="6016" y="2949"/>
                  </a:cubicBezTo>
                  <a:cubicBezTo>
                    <a:pt x="6040" y="2973"/>
                    <a:pt x="6052" y="2973"/>
                    <a:pt x="6028" y="3009"/>
                  </a:cubicBezTo>
                  <a:cubicBezTo>
                    <a:pt x="6016" y="3039"/>
                    <a:pt x="6010" y="3057"/>
                    <a:pt x="5986" y="3081"/>
                  </a:cubicBezTo>
                  <a:cubicBezTo>
                    <a:pt x="5968" y="3099"/>
                    <a:pt x="5968" y="3111"/>
                    <a:pt x="5980" y="3129"/>
                  </a:cubicBezTo>
                  <a:cubicBezTo>
                    <a:pt x="5986" y="3153"/>
                    <a:pt x="6022" y="3182"/>
                    <a:pt x="6004" y="3206"/>
                  </a:cubicBezTo>
                  <a:cubicBezTo>
                    <a:pt x="5944" y="3296"/>
                    <a:pt x="5837" y="3224"/>
                    <a:pt x="5819" y="3350"/>
                  </a:cubicBezTo>
                  <a:cubicBezTo>
                    <a:pt x="5806" y="3416"/>
                    <a:pt x="5753" y="3428"/>
                    <a:pt x="5693" y="3422"/>
                  </a:cubicBezTo>
                  <a:cubicBezTo>
                    <a:pt x="5639" y="3440"/>
                    <a:pt x="5567" y="3452"/>
                    <a:pt x="5513" y="3482"/>
                  </a:cubicBezTo>
                  <a:cubicBezTo>
                    <a:pt x="5465" y="3506"/>
                    <a:pt x="5471" y="3518"/>
                    <a:pt x="5465" y="3566"/>
                  </a:cubicBezTo>
                  <a:cubicBezTo>
                    <a:pt x="5465" y="3590"/>
                    <a:pt x="5435" y="3602"/>
                    <a:pt x="5429" y="3626"/>
                  </a:cubicBezTo>
                  <a:cubicBezTo>
                    <a:pt x="5417" y="3674"/>
                    <a:pt x="5423" y="3722"/>
                    <a:pt x="5441" y="3764"/>
                  </a:cubicBezTo>
                  <a:cubicBezTo>
                    <a:pt x="5471" y="3830"/>
                    <a:pt x="5483" y="3830"/>
                    <a:pt x="5423" y="3866"/>
                  </a:cubicBezTo>
                  <a:cubicBezTo>
                    <a:pt x="5375" y="3896"/>
                    <a:pt x="5387" y="3944"/>
                    <a:pt x="5381" y="3991"/>
                  </a:cubicBezTo>
                  <a:cubicBezTo>
                    <a:pt x="5375" y="4045"/>
                    <a:pt x="5351" y="4021"/>
                    <a:pt x="5327" y="4045"/>
                  </a:cubicBezTo>
                  <a:cubicBezTo>
                    <a:pt x="5321" y="4057"/>
                    <a:pt x="5279" y="4135"/>
                    <a:pt x="5267" y="4135"/>
                  </a:cubicBezTo>
                  <a:cubicBezTo>
                    <a:pt x="5237" y="4135"/>
                    <a:pt x="5225" y="4105"/>
                    <a:pt x="5189" y="4111"/>
                  </a:cubicBezTo>
                  <a:cubicBezTo>
                    <a:pt x="4944" y="4129"/>
                    <a:pt x="4944" y="4129"/>
                    <a:pt x="4944" y="4129"/>
                  </a:cubicBezTo>
                  <a:cubicBezTo>
                    <a:pt x="4908" y="4135"/>
                    <a:pt x="4896" y="4189"/>
                    <a:pt x="4884" y="4219"/>
                  </a:cubicBezTo>
                  <a:cubicBezTo>
                    <a:pt x="4854" y="4255"/>
                    <a:pt x="4782" y="4261"/>
                    <a:pt x="4788" y="4309"/>
                  </a:cubicBezTo>
                  <a:cubicBezTo>
                    <a:pt x="4794" y="4393"/>
                    <a:pt x="4794" y="4441"/>
                    <a:pt x="4746" y="4513"/>
                  </a:cubicBezTo>
                  <a:cubicBezTo>
                    <a:pt x="4728" y="4543"/>
                    <a:pt x="4788" y="4561"/>
                    <a:pt x="4782" y="4585"/>
                  </a:cubicBezTo>
                  <a:cubicBezTo>
                    <a:pt x="4752" y="4651"/>
                    <a:pt x="4710" y="4585"/>
                    <a:pt x="4668" y="4603"/>
                  </a:cubicBezTo>
                  <a:cubicBezTo>
                    <a:pt x="4602" y="4597"/>
                    <a:pt x="4572" y="4531"/>
                    <a:pt x="4512" y="4585"/>
                  </a:cubicBezTo>
                  <a:cubicBezTo>
                    <a:pt x="4452" y="4639"/>
                    <a:pt x="4398" y="4591"/>
                    <a:pt x="4368" y="4531"/>
                  </a:cubicBezTo>
                  <a:cubicBezTo>
                    <a:pt x="4356" y="4501"/>
                    <a:pt x="4290" y="4483"/>
                    <a:pt x="4260" y="4477"/>
                  </a:cubicBezTo>
                  <a:cubicBezTo>
                    <a:pt x="4189" y="4459"/>
                    <a:pt x="4200" y="4627"/>
                    <a:pt x="4117" y="4579"/>
                  </a:cubicBezTo>
                  <a:cubicBezTo>
                    <a:pt x="4039" y="4537"/>
                    <a:pt x="4087" y="4405"/>
                    <a:pt x="4027" y="4387"/>
                  </a:cubicBezTo>
                  <a:cubicBezTo>
                    <a:pt x="3979" y="4369"/>
                    <a:pt x="3943" y="4411"/>
                    <a:pt x="3925" y="4333"/>
                  </a:cubicBezTo>
                  <a:cubicBezTo>
                    <a:pt x="3913" y="4267"/>
                    <a:pt x="3877" y="4273"/>
                    <a:pt x="3829" y="4261"/>
                  </a:cubicBezTo>
                  <a:cubicBezTo>
                    <a:pt x="3787" y="4297"/>
                    <a:pt x="3739" y="4291"/>
                    <a:pt x="3697" y="4279"/>
                  </a:cubicBezTo>
                  <a:cubicBezTo>
                    <a:pt x="3655" y="4273"/>
                    <a:pt x="3613" y="4303"/>
                    <a:pt x="3571" y="4297"/>
                  </a:cubicBezTo>
                  <a:cubicBezTo>
                    <a:pt x="3475" y="4279"/>
                    <a:pt x="3547" y="4165"/>
                    <a:pt x="3445" y="4177"/>
                  </a:cubicBezTo>
                  <a:cubicBezTo>
                    <a:pt x="3398" y="4183"/>
                    <a:pt x="3337" y="4225"/>
                    <a:pt x="3350" y="4273"/>
                  </a:cubicBezTo>
                  <a:cubicBezTo>
                    <a:pt x="3368" y="4351"/>
                    <a:pt x="3350" y="4405"/>
                    <a:pt x="3266" y="4363"/>
                  </a:cubicBezTo>
                  <a:cubicBezTo>
                    <a:pt x="3200" y="4327"/>
                    <a:pt x="3224" y="4375"/>
                    <a:pt x="3182" y="4375"/>
                  </a:cubicBezTo>
                  <a:cubicBezTo>
                    <a:pt x="3170" y="4375"/>
                    <a:pt x="3176" y="4339"/>
                    <a:pt x="3164" y="4339"/>
                  </a:cubicBezTo>
                  <a:cubicBezTo>
                    <a:pt x="3140" y="4339"/>
                    <a:pt x="3068" y="4411"/>
                    <a:pt x="3044" y="4423"/>
                  </a:cubicBezTo>
                  <a:cubicBezTo>
                    <a:pt x="3044" y="4465"/>
                    <a:pt x="3062" y="4531"/>
                    <a:pt x="2990" y="4519"/>
                  </a:cubicBezTo>
                  <a:cubicBezTo>
                    <a:pt x="2954" y="4513"/>
                    <a:pt x="2930" y="4519"/>
                    <a:pt x="2894" y="4543"/>
                  </a:cubicBezTo>
                  <a:cubicBezTo>
                    <a:pt x="2846" y="4585"/>
                    <a:pt x="2804" y="4669"/>
                    <a:pt x="2744" y="4669"/>
                  </a:cubicBezTo>
                  <a:cubicBezTo>
                    <a:pt x="2702" y="4669"/>
                    <a:pt x="2696" y="4794"/>
                    <a:pt x="2630" y="4729"/>
                  </a:cubicBezTo>
                  <a:cubicBezTo>
                    <a:pt x="2606" y="4705"/>
                    <a:pt x="2583" y="4716"/>
                    <a:pt x="2559" y="4698"/>
                  </a:cubicBezTo>
                  <a:cubicBezTo>
                    <a:pt x="2535" y="4674"/>
                    <a:pt x="2523" y="4663"/>
                    <a:pt x="2493" y="4645"/>
                  </a:cubicBezTo>
                  <a:cubicBezTo>
                    <a:pt x="2457" y="4615"/>
                    <a:pt x="2451" y="4674"/>
                    <a:pt x="2409" y="4669"/>
                  </a:cubicBezTo>
                  <a:cubicBezTo>
                    <a:pt x="2385" y="4669"/>
                    <a:pt x="2385" y="4639"/>
                    <a:pt x="2367" y="4627"/>
                  </a:cubicBezTo>
                  <a:cubicBezTo>
                    <a:pt x="2349" y="4615"/>
                    <a:pt x="2319" y="4621"/>
                    <a:pt x="2295" y="4603"/>
                  </a:cubicBezTo>
                  <a:cubicBezTo>
                    <a:pt x="2247" y="4573"/>
                    <a:pt x="2205" y="4705"/>
                    <a:pt x="2181" y="4734"/>
                  </a:cubicBezTo>
                  <a:cubicBezTo>
                    <a:pt x="2163" y="4758"/>
                    <a:pt x="2067" y="4860"/>
                    <a:pt x="2067" y="4776"/>
                  </a:cubicBezTo>
                  <a:cubicBezTo>
                    <a:pt x="2049" y="4764"/>
                    <a:pt x="2013" y="4818"/>
                    <a:pt x="1983" y="4788"/>
                  </a:cubicBezTo>
                  <a:cubicBezTo>
                    <a:pt x="1959" y="4764"/>
                    <a:pt x="1923" y="4830"/>
                    <a:pt x="1905" y="4842"/>
                  </a:cubicBezTo>
                  <a:cubicBezTo>
                    <a:pt x="1845" y="4884"/>
                    <a:pt x="1881" y="5022"/>
                    <a:pt x="1792" y="4950"/>
                  </a:cubicBezTo>
                  <a:cubicBezTo>
                    <a:pt x="1678" y="4860"/>
                    <a:pt x="1678" y="4860"/>
                    <a:pt x="1678" y="4860"/>
                  </a:cubicBezTo>
                  <a:cubicBezTo>
                    <a:pt x="1636" y="4824"/>
                    <a:pt x="1540" y="4980"/>
                    <a:pt x="1486" y="4980"/>
                  </a:cubicBezTo>
                  <a:cubicBezTo>
                    <a:pt x="1426" y="4980"/>
                    <a:pt x="1426" y="4938"/>
                    <a:pt x="1402" y="4896"/>
                  </a:cubicBezTo>
                  <a:cubicBezTo>
                    <a:pt x="1390" y="4872"/>
                    <a:pt x="1384" y="4854"/>
                    <a:pt x="1366" y="4836"/>
                  </a:cubicBezTo>
                  <a:cubicBezTo>
                    <a:pt x="1348" y="4818"/>
                    <a:pt x="1336" y="4812"/>
                    <a:pt x="1330" y="4788"/>
                  </a:cubicBezTo>
                  <a:cubicBezTo>
                    <a:pt x="1324" y="4740"/>
                    <a:pt x="1264" y="4758"/>
                    <a:pt x="1264" y="4692"/>
                  </a:cubicBezTo>
                  <a:cubicBezTo>
                    <a:pt x="1264" y="4651"/>
                    <a:pt x="1258" y="4651"/>
                    <a:pt x="1222" y="4633"/>
                  </a:cubicBezTo>
                  <a:cubicBezTo>
                    <a:pt x="1204" y="4621"/>
                    <a:pt x="1204" y="4603"/>
                    <a:pt x="1180" y="4597"/>
                  </a:cubicBezTo>
                  <a:lnTo>
                    <a:pt x="1180" y="4597"/>
                  </a:lnTo>
                  <a:cubicBezTo>
                    <a:pt x="1174" y="4525"/>
                    <a:pt x="1174" y="4525"/>
                    <a:pt x="1174" y="4525"/>
                  </a:cubicBezTo>
                  <a:cubicBezTo>
                    <a:pt x="1162" y="4501"/>
                    <a:pt x="1168" y="4399"/>
                    <a:pt x="1150" y="4387"/>
                  </a:cubicBezTo>
                  <a:cubicBezTo>
                    <a:pt x="1114" y="4363"/>
                    <a:pt x="1036" y="4369"/>
                    <a:pt x="1030" y="4303"/>
                  </a:cubicBezTo>
                  <a:cubicBezTo>
                    <a:pt x="1030" y="4255"/>
                    <a:pt x="1084" y="4267"/>
                    <a:pt x="1096" y="4243"/>
                  </a:cubicBezTo>
                  <a:cubicBezTo>
                    <a:pt x="1102" y="4225"/>
                    <a:pt x="1042" y="4159"/>
                    <a:pt x="1030" y="4135"/>
                  </a:cubicBezTo>
                  <a:cubicBezTo>
                    <a:pt x="1012" y="4087"/>
                    <a:pt x="923" y="4123"/>
                    <a:pt x="935" y="4039"/>
                  </a:cubicBezTo>
                  <a:cubicBezTo>
                    <a:pt x="923" y="3997"/>
                    <a:pt x="899" y="3967"/>
                    <a:pt x="869" y="3944"/>
                  </a:cubicBezTo>
                  <a:cubicBezTo>
                    <a:pt x="833" y="3920"/>
                    <a:pt x="833" y="3872"/>
                    <a:pt x="809" y="3848"/>
                  </a:cubicBezTo>
                  <a:cubicBezTo>
                    <a:pt x="785" y="3830"/>
                    <a:pt x="761" y="3818"/>
                    <a:pt x="749" y="3794"/>
                  </a:cubicBezTo>
                  <a:cubicBezTo>
                    <a:pt x="731" y="3764"/>
                    <a:pt x="719" y="3734"/>
                    <a:pt x="719" y="3704"/>
                  </a:cubicBezTo>
                  <a:cubicBezTo>
                    <a:pt x="653" y="3704"/>
                    <a:pt x="557" y="3896"/>
                    <a:pt x="485" y="3824"/>
                  </a:cubicBezTo>
                  <a:cubicBezTo>
                    <a:pt x="383" y="3728"/>
                    <a:pt x="563" y="3650"/>
                    <a:pt x="515" y="3560"/>
                  </a:cubicBezTo>
                  <a:cubicBezTo>
                    <a:pt x="497" y="3530"/>
                    <a:pt x="503" y="3512"/>
                    <a:pt x="527" y="3488"/>
                  </a:cubicBezTo>
                  <a:cubicBezTo>
                    <a:pt x="545" y="3446"/>
                    <a:pt x="563" y="3374"/>
                    <a:pt x="539" y="3332"/>
                  </a:cubicBezTo>
                  <a:cubicBezTo>
                    <a:pt x="509" y="3326"/>
                    <a:pt x="479" y="3356"/>
                    <a:pt x="455" y="3338"/>
                  </a:cubicBezTo>
                  <a:cubicBezTo>
                    <a:pt x="413" y="3320"/>
                    <a:pt x="389" y="3326"/>
                    <a:pt x="347" y="3320"/>
                  </a:cubicBezTo>
                  <a:cubicBezTo>
                    <a:pt x="323" y="3308"/>
                    <a:pt x="305" y="3284"/>
                    <a:pt x="281" y="3284"/>
                  </a:cubicBezTo>
                  <a:cubicBezTo>
                    <a:pt x="233" y="3284"/>
                    <a:pt x="221" y="3314"/>
                    <a:pt x="179" y="3284"/>
                  </a:cubicBezTo>
                  <a:cubicBezTo>
                    <a:pt x="125" y="3248"/>
                    <a:pt x="120" y="3284"/>
                    <a:pt x="114" y="3200"/>
                  </a:cubicBezTo>
                  <a:cubicBezTo>
                    <a:pt x="107" y="3164"/>
                    <a:pt x="78" y="3099"/>
                    <a:pt x="125" y="3069"/>
                  </a:cubicBezTo>
                  <a:cubicBezTo>
                    <a:pt x="209" y="3015"/>
                    <a:pt x="162" y="2937"/>
                    <a:pt x="167" y="2859"/>
                  </a:cubicBezTo>
                  <a:cubicBezTo>
                    <a:pt x="167" y="2811"/>
                    <a:pt x="162" y="2811"/>
                    <a:pt x="185" y="2763"/>
                  </a:cubicBezTo>
                  <a:cubicBezTo>
                    <a:pt x="197" y="2733"/>
                    <a:pt x="227" y="2721"/>
                    <a:pt x="227" y="2685"/>
                  </a:cubicBezTo>
                  <a:cubicBezTo>
                    <a:pt x="227" y="2667"/>
                    <a:pt x="215" y="2649"/>
                    <a:pt x="239" y="2649"/>
                  </a:cubicBezTo>
                  <a:cubicBezTo>
                    <a:pt x="269" y="2649"/>
                    <a:pt x="281" y="2613"/>
                    <a:pt x="293" y="2595"/>
                  </a:cubicBezTo>
                  <a:cubicBezTo>
                    <a:pt x="317" y="2553"/>
                    <a:pt x="305" y="2547"/>
                    <a:pt x="353" y="2529"/>
                  </a:cubicBezTo>
                  <a:cubicBezTo>
                    <a:pt x="377" y="2517"/>
                    <a:pt x="377" y="2439"/>
                    <a:pt x="401" y="2409"/>
                  </a:cubicBezTo>
                  <a:cubicBezTo>
                    <a:pt x="449" y="2349"/>
                    <a:pt x="365" y="2296"/>
                    <a:pt x="317" y="2284"/>
                  </a:cubicBezTo>
                  <a:cubicBezTo>
                    <a:pt x="263" y="2248"/>
                    <a:pt x="269" y="2200"/>
                    <a:pt x="239" y="2158"/>
                  </a:cubicBezTo>
                  <a:cubicBezTo>
                    <a:pt x="215" y="2122"/>
                    <a:pt x="149" y="2116"/>
                    <a:pt x="132" y="2092"/>
                  </a:cubicBezTo>
                  <a:cubicBezTo>
                    <a:pt x="114" y="2062"/>
                    <a:pt x="143" y="2038"/>
                    <a:pt x="107" y="2038"/>
                  </a:cubicBezTo>
                  <a:cubicBezTo>
                    <a:pt x="66" y="2032"/>
                    <a:pt x="60" y="2002"/>
                    <a:pt x="48" y="1966"/>
                  </a:cubicBezTo>
                  <a:cubicBezTo>
                    <a:pt x="30" y="1930"/>
                    <a:pt x="0" y="1906"/>
                    <a:pt x="6" y="1864"/>
                  </a:cubicBezTo>
                  <a:cubicBezTo>
                    <a:pt x="6" y="1828"/>
                    <a:pt x="90" y="1792"/>
                    <a:pt x="120" y="1768"/>
                  </a:cubicBezTo>
                  <a:cubicBezTo>
                    <a:pt x="162" y="1738"/>
                    <a:pt x="156" y="1738"/>
                    <a:pt x="138" y="1690"/>
                  </a:cubicBezTo>
                  <a:cubicBezTo>
                    <a:pt x="156" y="1642"/>
                    <a:pt x="156" y="1642"/>
                    <a:pt x="156" y="1642"/>
                  </a:cubicBezTo>
                  <a:lnTo>
                    <a:pt x="156" y="1642"/>
                  </a:lnTo>
                  <a:cubicBezTo>
                    <a:pt x="185" y="1672"/>
                    <a:pt x="251" y="1690"/>
                    <a:pt x="299" y="1690"/>
                  </a:cubicBezTo>
                  <a:cubicBezTo>
                    <a:pt x="317" y="1690"/>
                    <a:pt x="353" y="1690"/>
                    <a:pt x="377" y="1684"/>
                  </a:cubicBezTo>
                  <a:cubicBezTo>
                    <a:pt x="401" y="1678"/>
                    <a:pt x="371" y="1648"/>
                    <a:pt x="383" y="1630"/>
                  </a:cubicBez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 name="Freeform 144"/>
            <p:cNvSpPr>
              <a:spLocks noChangeArrowheads="1"/>
            </p:cNvSpPr>
            <p:nvPr/>
          </p:nvSpPr>
          <p:spPr bwMode="auto">
            <a:xfrm>
              <a:off x="1289912" y="8970429"/>
              <a:ext cx="792556" cy="792610"/>
            </a:xfrm>
            <a:custGeom>
              <a:avLst/>
              <a:gdLst>
                <a:gd name="T0" fmla="*/ 929 w 1487"/>
                <a:gd name="T1" fmla="*/ 120 h 1487"/>
                <a:gd name="T2" fmla="*/ 887 w 1487"/>
                <a:gd name="T3" fmla="*/ 114 h 1487"/>
                <a:gd name="T4" fmla="*/ 917 w 1487"/>
                <a:gd name="T5" fmla="*/ 144 h 1487"/>
                <a:gd name="T6" fmla="*/ 929 w 1487"/>
                <a:gd name="T7" fmla="*/ 120 h 1487"/>
                <a:gd name="T8" fmla="*/ 689 w 1487"/>
                <a:gd name="T9" fmla="*/ 270 h 1487"/>
                <a:gd name="T10" fmla="*/ 671 w 1487"/>
                <a:gd name="T11" fmla="*/ 396 h 1487"/>
                <a:gd name="T12" fmla="*/ 611 w 1487"/>
                <a:gd name="T13" fmla="*/ 581 h 1487"/>
                <a:gd name="T14" fmla="*/ 683 w 1487"/>
                <a:gd name="T15" fmla="*/ 719 h 1487"/>
                <a:gd name="T16" fmla="*/ 587 w 1487"/>
                <a:gd name="T17" fmla="*/ 803 h 1487"/>
                <a:gd name="T18" fmla="*/ 467 w 1487"/>
                <a:gd name="T19" fmla="*/ 773 h 1487"/>
                <a:gd name="T20" fmla="*/ 402 w 1487"/>
                <a:gd name="T21" fmla="*/ 767 h 1487"/>
                <a:gd name="T22" fmla="*/ 288 w 1487"/>
                <a:gd name="T23" fmla="*/ 809 h 1487"/>
                <a:gd name="T24" fmla="*/ 174 w 1487"/>
                <a:gd name="T25" fmla="*/ 881 h 1487"/>
                <a:gd name="T26" fmla="*/ 72 w 1487"/>
                <a:gd name="T27" fmla="*/ 935 h 1487"/>
                <a:gd name="T28" fmla="*/ 78 w 1487"/>
                <a:gd name="T29" fmla="*/ 1067 h 1487"/>
                <a:gd name="T30" fmla="*/ 108 w 1487"/>
                <a:gd name="T31" fmla="*/ 1211 h 1487"/>
                <a:gd name="T32" fmla="*/ 66 w 1487"/>
                <a:gd name="T33" fmla="*/ 1223 h 1487"/>
                <a:gd name="T34" fmla="*/ 0 w 1487"/>
                <a:gd name="T35" fmla="*/ 1384 h 1487"/>
                <a:gd name="T36" fmla="*/ 6 w 1487"/>
                <a:gd name="T37" fmla="*/ 1426 h 1487"/>
                <a:gd name="T38" fmla="*/ 240 w 1487"/>
                <a:gd name="T39" fmla="*/ 1384 h 1487"/>
                <a:gd name="T40" fmla="*/ 461 w 1487"/>
                <a:gd name="T41" fmla="*/ 1342 h 1487"/>
                <a:gd name="T42" fmla="*/ 887 w 1487"/>
                <a:gd name="T43" fmla="*/ 1301 h 1487"/>
                <a:gd name="T44" fmla="*/ 953 w 1487"/>
                <a:gd name="T45" fmla="*/ 1169 h 1487"/>
                <a:gd name="T46" fmla="*/ 1133 w 1487"/>
                <a:gd name="T47" fmla="*/ 1007 h 1487"/>
                <a:gd name="T48" fmla="*/ 1312 w 1487"/>
                <a:gd name="T49" fmla="*/ 941 h 1487"/>
                <a:gd name="T50" fmla="*/ 1456 w 1487"/>
                <a:gd name="T51" fmla="*/ 683 h 1487"/>
                <a:gd name="T52" fmla="*/ 1324 w 1487"/>
                <a:gd name="T53" fmla="*/ 713 h 1487"/>
                <a:gd name="T54" fmla="*/ 1199 w 1487"/>
                <a:gd name="T55" fmla="*/ 498 h 1487"/>
                <a:gd name="T56" fmla="*/ 1217 w 1487"/>
                <a:gd name="T57" fmla="*/ 372 h 1487"/>
                <a:gd name="T58" fmla="*/ 1186 w 1487"/>
                <a:gd name="T59" fmla="*/ 432 h 1487"/>
                <a:gd name="T60" fmla="*/ 1037 w 1487"/>
                <a:gd name="T61" fmla="*/ 623 h 1487"/>
                <a:gd name="T62" fmla="*/ 971 w 1487"/>
                <a:gd name="T63" fmla="*/ 827 h 1487"/>
                <a:gd name="T64" fmla="*/ 815 w 1487"/>
                <a:gd name="T65" fmla="*/ 995 h 1487"/>
                <a:gd name="T66" fmla="*/ 803 w 1487"/>
                <a:gd name="T67" fmla="*/ 935 h 1487"/>
                <a:gd name="T68" fmla="*/ 875 w 1487"/>
                <a:gd name="T69" fmla="*/ 623 h 1487"/>
                <a:gd name="T70" fmla="*/ 881 w 1487"/>
                <a:gd name="T71" fmla="*/ 510 h 1487"/>
                <a:gd name="T72" fmla="*/ 893 w 1487"/>
                <a:gd name="T73" fmla="*/ 438 h 1487"/>
                <a:gd name="T74" fmla="*/ 737 w 1487"/>
                <a:gd name="T75" fmla="*/ 342 h 1487"/>
                <a:gd name="T76" fmla="*/ 1037 w 1487"/>
                <a:gd name="T77" fmla="*/ 168 h 1487"/>
                <a:gd name="T78" fmla="*/ 1037 w 1487"/>
                <a:gd name="T79" fmla="*/ 168 h 1487"/>
                <a:gd name="T80" fmla="*/ 971 w 1487"/>
                <a:gd name="T81" fmla="*/ 0 h 1487"/>
                <a:gd name="T82" fmla="*/ 1067 w 1487"/>
                <a:gd name="T83" fmla="*/ 72 h 1487"/>
                <a:gd name="T84" fmla="*/ 1037 w 1487"/>
                <a:gd name="T85" fmla="*/ 168 h 14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487">
                  <a:moveTo>
                    <a:pt x="929" y="120"/>
                  </a:moveTo>
                  <a:lnTo>
                    <a:pt x="929" y="120"/>
                  </a:lnTo>
                  <a:cubicBezTo>
                    <a:pt x="923" y="120"/>
                    <a:pt x="929" y="114"/>
                    <a:pt x="923" y="114"/>
                  </a:cubicBezTo>
                  <a:cubicBezTo>
                    <a:pt x="911" y="108"/>
                    <a:pt x="899" y="108"/>
                    <a:pt x="887" y="114"/>
                  </a:cubicBezTo>
                  <a:cubicBezTo>
                    <a:pt x="875" y="114"/>
                    <a:pt x="869" y="150"/>
                    <a:pt x="887" y="150"/>
                  </a:cubicBezTo>
                  <a:cubicBezTo>
                    <a:pt x="899" y="150"/>
                    <a:pt x="905" y="144"/>
                    <a:pt x="917" y="144"/>
                  </a:cubicBezTo>
                  <a:cubicBezTo>
                    <a:pt x="923" y="144"/>
                    <a:pt x="929" y="144"/>
                    <a:pt x="929" y="144"/>
                  </a:cubicBezTo>
                  <a:cubicBezTo>
                    <a:pt x="941" y="132"/>
                    <a:pt x="935" y="126"/>
                    <a:pt x="929" y="120"/>
                  </a:cubicBezTo>
                  <a:close/>
                  <a:moveTo>
                    <a:pt x="689" y="270"/>
                  </a:moveTo>
                  <a:lnTo>
                    <a:pt x="689" y="270"/>
                  </a:lnTo>
                  <a:cubicBezTo>
                    <a:pt x="677" y="288"/>
                    <a:pt x="665" y="306"/>
                    <a:pt x="659" y="324"/>
                  </a:cubicBezTo>
                  <a:cubicBezTo>
                    <a:pt x="659" y="354"/>
                    <a:pt x="671" y="372"/>
                    <a:pt x="671" y="396"/>
                  </a:cubicBezTo>
                  <a:cubicBezTo>
                    <a:pt x="671" y="426"/>
                    <a:pt x="635" y="468"/>
                    <a:pt x="611" y="480"/>
                  </a:cubicBezTo>
                  <a:cubicBezTo>
                    <a:pt x="587" y="533"/>
                    <a:pt x="623" y="533"/>
                    <a:pt x="611" y="581"/>
                  </a:cubicBezTo>
                  <a:cubicBezTo>
                    <a:pt x="605" y="617"/>
                    <a:pt x="635" y="617"/>
                    <a:pt x="653" y="635"/>
                  </a:cubicBezTo>
                  <a:cubicBezTo>
                    <a:pt x="671" y="653"/>
                    <a:pt x="707" y="701"/>
                    <a:pt x="683" y="719"/>
                  </a:cubicBezTo>
                  <a:cubicBezTo>
                    <a:pt x="665" y="731"/>
                    <a:pt x="611" y="803"/>
                    <a:pt x="593" y="803"/>
                  </a:cubicBezTo>
                  <a:cubicBezTo>
                    <a:pt x="593" y="803"/>
                    <a:pt x="593" y="803"/>
                    <a:pt x="587" y="803"/>
                  </a:cubicBezTo>
                  <a:cubicBezTo>
                    <a:pt x="575" y="785"/>
                    <a:pt x="539" y="737"/>
                    <a:pt x="509" y="749"/>
                  </a:cubicBezTo>
                  <a:cubicBezTo>
                    <a:pt x="497" y="755"/>
                    <a:pt x="485" y="767"/>
                    <a:pt x="467" y="773"/>
                  </a:cubicBezTo>
                  <a:cubicBezTo>
                    <a:pt x="443" y="779"/>
                    <a:pt x="437" y="749"/>
                    <a:pt x="425" y="749"/>
                  </a:cubicBezTo>
                  <a:cubicBezTo>
                    <a:pt x="419" y="743"/>
                    <a:pt x="407" y="761"/>
                    <a:pt x="402" y="767"/>
                  </a:cubicBezTo>
                  <a:cubicBezTo>
                    <a:pt x="395" y="779"/>
                    <a:pt x="353" y="833"/>
                    <a:pt x="336" y="833"/>
                  </a:cubicBezTo>
                  <a:cubicBezTo>
                    <a:pt x="312" y="839"/>
                    <a:pt x="306" y="809"/>
                    <a:pt x="288" y="809"/>
                  </a:cubicBezTo>
                  <a:cubicBezTo>
                    <a:pt x="270" y="809"/>
                    <a:pt x="216" y="827"/>
                    <a:pt x="204" y="839"/>
                  </a:cubicBezTo>
                  <a:cubicBezTo>
                    <a:pt x="192" y="845"/>
                    <a:pt x="198" y="869"/>
                    <a:pt x="174" y="881"/>
                  </a:cubicBezTo>
                  <a:cubicBezTo>
                    <a:pt x="150" y="893"/>
                    <a:pt x="144" y="899"/>
                    <a:pt x="120" y="899"/>
                  </a:cubicBezTo>
                  <a:cubicBezTo>
                    <a:pt x="102" y="911"/>
                    <a:pt x="90" y="923"/>
                    <a:pt x="72" y="935"/>
                  </a:cubicBezTo>
                  <a:cubicBezTo>
                    <a:pt x="48" y="959"/>
                    <a:pt x="18" y="983"/>
                    <a:pt x="36" y="1019"/>
                  </a:cubicBezTo>
                  <a:cubicBezTo>
                    <a:pt x="42" y="1043"/>
                    <a:pt x="60" y="1055"/>
                    <a:pt x="78" y="1067"/>
                  </a:cubicBezTo>
                  <a:cubicBezTo>
                    <a:pt x="102" y="1079"/>
                    <a:pt x="138" y="1157"/>
                    <a:pt x="156" y="1175"/>
                  </a:cubicBezTo>
                  <a:cubicBezTo>
                    <a:pt x="126" y="1175"/>
                    <a:pt x="108" y="1157"/>
                    <a:pt x="108" y="1211"/>
                  </a:cubicBezTo>
                  <a:lnTo>
                    <a:pt x="108" y="1211"/>
                  </a:lnTo>
                  <a:cubicBezTo>
                    <a:pt x="96" y="1205"/>
                    <a:pt x="66" y="1169"/>
                    <a:pt x="66" y="1223"/>
                  </a:cubicBezTo>
                  <a:cubicBezTo>
                    <a:pt x="66" y="1253"/>
                    <a:pt x="54" y="1289"/>
                    <a:pt x="42" y="1313"/>
                  </a:cubicBezTo>
                  <a:cubicBezTo>
                    <a:pt x="24" y="1337"/>
                    <a:pt x="12" y="1354"/>
                    <a:pt x="0" y="1384"/>
                  </a:cubicBezTo>
                  <a:cubicBezTo>
                    <a:pt x="0" y="1390"/>
                    <a:pt x="6" y="1414"/>
                    <a:pt x="0" y="1426"/>
                  </a:cubicBezTo>
                  <a:cubicBezTo>
                    <a:pt x="0" y="1432"/>
                    <a:pt x="0" y="1432"/>
                    <a:pt x="6" y="1426"/>
                  </a:cubicBezTo>
                  <a:cubicBezTo>
                    <a:pt x="114" y="1396"/>
                    <a:pt x="114" y="1396"/>
                    <a:pt x="114" y="1396"/>
                  </a:cubicBezTo>
                  <a:cubicBezTo>
                    <a:pt x="150" y="1384"/>
                    <a:pt x="198" y="1390"/>
                    <a:pt x="240" y="1384"/>
                  </a:cubicBezTo>
                  <a:cubicBezTo>
                    <a:pt x="276" y="1378"/>
                    <a:pt x="318" y="1468"/>
                    <a:pt x="360" y="1384"/>
                  </a:cubicBezTo>
                  <a:cubicBezTo>
                    <a:pt x="389" y="1324"/>
                    <a:pt x="395" y="1342"/>
                    <a:pt x="461" y="1342"/>
                  </a:cubicBezTo>
                  <a:cubicBezTo>
                    <a:pt x="497" y="1342"/>
                    <a:pt x="557" y="1337"/>
                    <a:pt x="581" y="1361"/>
                  </a:cubicBezTo>
                  <a:cubicBezTo>
                    <a:pt x="707" y="1486"/>
                    <a:pt x="773" y="1342"/>
                    <a:pt x="887" y="1301"/>
                  </a:cubicBezTo>
                  <a:cubicBezTo>
                    <a:pt x="929" y="1277"/>
                    <a:pt x="935" y="1289"/>
                    <a:pt x="953" y="1241"/>
                  </a:cubicBezTo>
                  <a:cubicBezTo>
                    <a:pt x="959" y="1217"/>
                    <a:pt x="953" y="1193"/>
                    <a:pt x="953" y="1169"/>
                  </a:cubicBezTo>
                  <a:cubicBezTo>
                    <a:pt x="959" y="1163"/>
                    <a:pt x="1037" y="1085"/>
                    <a:pt x="1049" y="1079"/>
                  </a:cubicBezTo>
                  <a:cubicBezTo>
                    <a:pt x="1073" y="1055"/>
                    <a:pt x="1109" y="1019"/>
                    <a:pt x="1133" y="1007"/>
                  </a:cubicBezTo>
                  <a:cubicBezTo>
                    <a:pt x="1162" y="995"/>
                    <a:pt x="1175" y="1007"/>
                    <a:pt x="1204" y="1001"/>
                  </a:cubicBezTo>
                  <a:cubicBezTo>
                    <a:pt x="1234" y="1001"/>
                    <a:pt x="1282" y="959"/>
                    <a:pt x="1312" y="941"/>
                  </a:cubicBezTo>
                  <a:cubicBezTo>
                    <a:pt x="1354" y="917"/>
                    <a:pt x="1390" y="893"/>
                    <a:pt x="1426" y="857"/>
                  </a:cubicBezTo>
                  <a:cubicBezTo>
                    <a:pt x="1486" y="791"/>
                    <a:pt x="1480" y="761"/>
                    <a:pt x="1456" y="683"/>
                  </a:cubicBezTo>
                  <a:cubicBezTo>
                    <a:pt x="1450" y="665"/>
                    <a:pt x="1456" y="635"/>
                    <a:pt x="1438" y="623"/>
                  </a:cubicBezTo>
                  <a:cubicBezTo>
                    <a:pt x="1420" y="617"/>
                    <a:pt x="1360" y="707"/>
                    <a:pt x="1324" y="713"/>
                  </a:cubicBezTo>
                  <a:cubicBezTo>
                    <a:pt x="1288" y="719"/>
                    <a:pt x="1234" y="594"/>
                    <a:pt x="1210" y="570"/>
                  </a:cubicBezTo>
                  <a:cubicBezTo>
                    <a:pt x="1193" y="552"/>
                    <a:pt x="1157" y="515"/>
                    <a:pt x="1199" y="498"/>
                  </a:cubicBezTo>
                  <a:cubicBezTo>
                    <a:pt x="1241" y="474"/>
                    <a:pt x="1228" y="414"/>
                    <a:pt x="1217" y="372"/>
                  </a:cubicBezTo>
                  <a:lnTo>
                    <a:pt x="1217" y="372"/>
                  </a:lnTo>
                  <a:cubicBezTo>
                    <a:pt x="1210" y="378"/>
                    <a:pt x="1204" y="378"/>
                    <a:pt x="1193" y="378"/>
                  </a:cubicBezTo>
                  <a:cubicBezTo>
                    <a:pt x="1193" y="396"/>
                    <a:pt x="1193" y="408"/>
                    <a:pt x="1186" y="432"/>
                  </a:cubicBezTo>
                  <a:cubicBezTo>
                    <a:pt x="1175" y="462"/>
                    <a:pt x="1151" y="474"/>
                    <a:pt x="1133" y="491"/>
                  </a:cubicBezTo>
                  <a:cubicBezTo>
                    <a:pt x="1109" y="522"/>
                    <a:pt x="1085" y="623"/>
                    <a:pt x="1037" y="623"/>
                  </a:cubicBezTo>
                  <a:cubicBezTo>
                    <a:pt x="995" y="623"/>
                    <a:pt x="1001" y="629"/>
                    <a:pt x="1001" y="677"/>
                  </a:cubicBezTo>
                  <a:cubicBezTo>
                    <a:pt x="1001" y="713"/>
                    <a:pt x="989" y="803"/>
                    <a:pt x="971" y="827"/>
                  </a:cubicBezTo>
                  <a:cubicBezTo>
                    <a:pt x="953" y="875"/>
                    <a:pt x="905" y="947"/>
                    <a:pt x="863" y="965"/>
                  </a:cubicBezTo>
                  <a:cubicBezTo>
                    <a:pt x="845" y="971"/>
                    <a:pt x="833" y="983"/>
                    <a:pt x="815" y="995"/>
                  </a:cubicBezTo>
                  <a:cubicBezTo>
                    <a:pt x="785" y="1007"/>
                    <a:pt x="791" y="1019"/>
                    <a:pt x="791" y="989"/>
                  </a:cubicBezTo>
                  <a:cubicBezTo>
                    <a:pt x="797" y="983"/>
                    <a:pt x="797" y="941"/>
                    <a:pt x="803" y="935"/>
                  </a:cubicBezTo>
                  <a:cubicBezTo>
                    <a:pt x="785" y="905"/>
                    <a:pt x="803" y="797"/>
                    <a:pt x="803" y="767"/>
                  </a:cubicBezTo>
                  <a:cubicBezTo>
                    <a:pt x="803" y="713"/>
                    <a:pt x="839" y="647"/>
                    <a:pt x="875" y="623"/>
                  </a:cubicBezTo>
                  <a:cubicBezTo>
                    <a:pt x="887" y="617"/>
                    <a:pt x="881" y="599"/>
                    <a:pt x="887" y="594"/>
                  </a:cubicBezTo>
                  <a:cubicBezTo>
                    <a:pt x="899" y="552"/>
                    <a:pt x="875" y="539"/>
                    <a:pt x="881" y="510"/>
                  </a:cubicBezTo>
                  <a:cubicBezTo>
                    <a:pt x="881" y="491"/>
                    <a:pt x="917" y="474"/>
                    <a:pt x="887" y="462"/>
                  </a:cubicBezTo>
                  <a:cubicBezTo>
                    <a:pt x="887" y="456"/>
                    <a:pt x="887" y="450"/>
                    <a:pt x="893" y="438"/>
                  </a:cubicBezTo>
                  <a:lnTo>
                    <a:pt x="893" y="438"/>
                  </a:lnTo>
                  <a:cubicBezTo>
                    <a:pt x="737" y="342"/>
                    <a:pt x="737" y="342"/>
                    <a:pt x="737" y="342"/>
                  </a:cubicBezTo>
                  <a:cubicBezTo>
                    <a:pt x="689" y="270"/>
                    <a:pt x="689" y="270"/>
                    <a:pt x="689" y="270"/>
                  </a:cubicBezTo>
                  <a:close/>
                  <a:moveTo>
                    <a:pt x="1037" y="168"/>
                  </a:moveTo>
                  <a:lnTo>
                    <a:pt x="1037" y="168"/>
                  </a:lnTo>
                  <a:lnTo>
                    <a:pt x="1037" y="168"/>
                  </a:lnTo>
                  <a:cubicBezTo>
                    <a:pt x="911" y="54"/>
                    <a:pt x="911" y="54"/>
                    <a:pt x="911" y="54"/>
                  </a:cubicBezTo>
                  <a:cubicBezTo>
                    <a:pt x="971" y="0"/>
                    <a:pt x="971" y="0"/>
                    <a:pt x="971" y="0"/>
                  </a:cubicBezTo>
                  <a:cubicBezTo>
                    <a:pt x="1067" y="72"/>
                    <a:pt x="1067" y="72"/>
                    <a:pt x="1067" y="72"/>
                  </a:cubicBezTo>
                  <a:lnTo>
                    <a:pt x="1067" y="72"/>
                  </a:lnTo>
                  <a:cubicBezTo>
                    <a:pt x="1049" y="96"/>
                    <a:pt x="1043" y="126"/>
                    <a:pt x="1043" y="150"/>
                  </a:cubicBezTo>
                  <a:cubicBezTo>
                    <a:pt x="1043" y="156"/>
                    <a:pt x="1043" y="162"/>
                    <a:pt x="1037" y="168"/>
                  </a:cubicBezTo>
                  <a:close/>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 name="Freeform 145"/>
            <p:cNvSpPr>
              <a:spLocks noChangeArrowheads="1"/>
            </p:cNvSpPr>
            <p:nvPr/>
          </p:nvSpPr>
          <p:spPr bwMode="auto">
            <a:xfrm>
              <a:off x="7218806" y="5588317"/>
              <a:ext cx="947777" cy="595045"/>
            </a:xfrm>
            <a:custGeom>
              <a:avLst/>
              <a:gdLst>
                <a:gd name="T0" fmla="*/ 1043 w 1775"/>
                <a:gd name="T1" fmla="*/ 839 h 1116"/>
                <a:gd name="T2" fmla="*/ 1043 w 1775"/>
                <a:gd name="T3" fmla="*/ 839 h 1116"/>
                <a:gd name="T4" fmla="*/ 785 w 1775"/>
                <a:gd name="T5" fmla="*/ 803 h 1116"/>
                <a:gd name="T6" fmla="*/ 593 w 1775"/>
                <a:gd name="T7" fmla="*/ 678 h 1116"/>
                <a:gd name="T8" fmla="*/ 300 w 1775"/>
                <a:gd name="T9" fmla="*/ 486 h 1116"/>
                <a:gd name="T10" fmla="*/ 186 w 1775"/>
                <a:gd name="T11" fmla="*/ 288 h 1116"/>
                <a:gd name="T12" fmla="*/ 114 w 1775"/>
                <a:gd name="T13" fmla="*/ 96 h 1116"/>
                <a:gd name="T14" fmla="*/ 78 w 1775"/>
                <a:gd name="T15" fmla="*/ 90 h 1116"/>
                <a:gd name="T16" fmla="*/ 60 w 1775"/>
                <a:gd name="T17" fmla="*/ 48 h 1116"/>
                <a:gd name="T18" fmla="*/ 36 w 1775"/>
                <a:gd name="T19" fmla="*/ 0 h 1116"/>
                <a:gd name="T20" fmla="*/ 12 w 1775"/>
                <a:gd name="T21" fmla="*/ 132 h 1116"/>
                <a:gd name="T22" fmla="*/ 54 w 1775"/>
                <a:gd name="T23" fmla="*/ 222 h 1116"/>
                <a:gd name="T24" fmla="*/ 120 w 1775"/>
                <a:gd name="T25" fmla="*/ 378 h 1116"/>
                <a:gd name="T26" fmla="*/ 204 w 1775"/>
                <a:gd name="T27" fmla="*/ 522 h 1116"/>
                <a:gd name="T28" fmla="*/ 240 w 1775"/>
                <a:gd name="T29" fmla="*/ 623 h 1116"/>
                <a:gd name="T30" fmla="*/ 432 w 1775"/>
                <a:gd name="T31" fmla="*/ 731 h 1116"/>
                <a:gd name="T32" fmla="*/ 516 w 1775"/>
                <a:gd name="T33" fmla="*/ 761 h 1116"/>
                <a:gd name="T34" fmla="*/ 576 w 1775"/>
                <a:gd name="T35" fmla="*/ 845 h 1116"/>
                <a:gd name="T36" fmla="*/ 677 w 1775"/>
                <a:gd name="T37" fmla="*/ 917 h 1116"/>
                <a:gd name="T38" fmla="*/ 731 w 1775"/>
                <a:gd name="T39" fmla="*/ 965 h 1116"/>
                <a:gd name="T40" fmla="*/ 779 w 1775"/>
                <a:gd name="T41" fmla="*/ 1043 h 1116"/>
                <a:gd name="T42" fmla="*/ 851 w 1775"/>
                <a:gd name="T43" fmla="*/ 1037 h 1116"/>
                <a:gd name="T44" fmla="*/ 893 w 1775"/>
                <a:gd name="T45" fmla="*/ 1007 h 1116"/>
                <a:gd name="T46" fmla="*/ 1079 w 1775"/>
                <a:gd name="T47" fmla="*/ 1007 h 1116"/>
                <a:gd name="T48" fmla="*/ 1157 w 1775"/>
                <a:gd name="T49" fmla="*/ 953 h 1116"/>
                <a:gd name="T50" fmla="*/ 1181 w 1775"/>
                <a:gd name="T51" fmla="*/ 959 h 1116"/>
                <a:gd name="T52" fmla="*/ 1145 w 1775"/>
                <a:gd name="T53" fmla="*/ 995 h 1116"/>
                <a:gd name="T54" fmla="*/ 1157 w 1775"/>
                <a:gd name="T55" fmla="*/ 1025 h 1116"/>
                <a:gd name="T56" fmla="*/ 1211 w 1775"/>
                <a:gd name="T57" fmla="*/ 1055 h 1116"/>
                <a:gd name="T58" fmla="*/ 1313 w 1775"/>
                <a:gd name="T59" fmla="*/ 1103 h 1116"/>
                <a:gd name="T60" fmla="*/ 1373 w 1775"/>
                <a:gd name="T61" fmla="*/ 1037 h 1116"/>
                <a:gd name="T62" fmla="*/ 1564 w 1775"/>
                <a:gd name="T63" fmla="*/ 1025 h 1116"/>
                <a:gd name="T64" fmla="*/ 1708 w 1775"/>
                <a:gd name="T65" fmla="*/ 983 h 1116"/>
                <a:gd name="T66" fmla="*/ 1774 w 1775"/>
                <a:gd name="T67" fmla="*/ 911 h 1116"/>
                <a:gd name="T68" fmla="*/ 1510 w 1775"/>
                <a:gd name="T69" fmla="*/ 953 h 1116"/>
                <a:gd name="T70" fmla="*/ 1373 w 1775"/>
                <a:gd name="T71" fmla="*/ 935 h 1116"/>
                <a:gd name="T72" fmla="*/ 1271 w 1775"/>
                <a:gd name="T73" fmla="*/ 941 h 1116"/>
                <a:gd name="T74" fmla="*/ 1205 w 1775"/>
                <a:gd name="T75" fmla="*/ 905 h 1116"/>
                <a:gd name="T76" fmla="*/ 1229 w 1775"/>
                <a:gd name="T77" fmla="*/ 869 h 1116"/>
                <a:gd name="T78" fmla="*/ 1217 w 1775"/>
                <a:gd name="T79" fmla="*/ 827 h 1116"/>
                <a:gd name="T80" fmla="*/ 1193 w 1775"/>
                <a:gd name="T81" fmla="*/ 821 h 1116"/>
                <a:gd name="T82" fmla="*/ 1139 w 1775"/>
                <a:gd name="T83" fmla="*/ 809 h 1116"/>
                <a:gd name="T84" fmla="*/ 1079 w 1775"/>
                <a:gd name="T85" fmla="*/ 833 h 1116"/>
                <a:gd name="T86" fmla="*/ 1043 w 1775"/>
                <a:gd name="T87" fmla="*/ 839 h 1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75" h="1116">
                  <a:moveTo>
                    <a:pt x="1043" y="839"/>
                  </a:moveTo>
                  <a:lnTo>
                    <a:pt x="1043" y="839"/>
                  </a:lnTo>
                  <a:cubicBezTo>
                    <a:pt x="953" y="845"/>
                    <a:pt x="869" y="863"/>
                    <a:pt x="785" y="803"/>
                  </a:cubicBezTo>
                  <a:cubicBezTo>
                    <a:pt x="719" y="755"/>
                    <a:pt x="672" y="713"/>
                    <a:pt x="593" y="678"/>
                  </a:cubicBezTo>
                  <a:cubicBezTo>
                    <a:pt x="504" y="636"/>
                    <a:pt x="330" y="600"/>
                    <a:pt x="300" y="486"/>
                  </a:cubicBezTo>
                  <a:cubicBezTo>
                    <a:pt x="252" y="432"/>
                    <a:pt x="204" y="354"/>
                    <a:pt x="186" y="288"/>
                  </a:cubicBezTo>
                  <a:cubicBezTo>
                    <a:pt x="180" y="246"/>
                    <a:pt x="150" y="114"/>
                    <a:pt x="114" y="96"/>
                  </a:cubicBezTo>
                  <a:cubicBezTo>
                    <a:pt x="102" y="90"/>
                    <a:pt x="84" y="102"/>
                    <a:pt x="78" y="90"/>
                  </a:cubicBezTo>
                  <a:cubicBezTo>
                    <a:pt x="66" y="72"/>
                    <a:pt x="66" y="66"/>
                    <a:pt x="60" y="48"/>
                  </a:cubicBezTo>
                  <a:cubicBezTo>
                    <a:pt x="54" y="36"/>
                    <a:pt x="42" y="0"/>
                    <a:pt x="36" y="0"/>
                  </a:cubicBezTo>
                  <a:cubicBezTo>
                    <a:pt x="0" y="18"/>
                    <a:pt x="6" y="96"/>
                    <a:pt x="12" y="132"/>
                  </a:cubicBezTo>
                  <a:cubicBezTo>
                    <a:pt x="24" y="168"/>
                    <a:pt x="36" y="192"/>
                    <a:pt x="54" y="222"/>
                  </a:cubicBezTo>
                  <a:cubicBezTo>
                    <a:pt x="72" y="276"/>
                    <a:pt x="108" y="324"/>
                    <a:pt x="120" y="378"/>
                  </a:cubicBezTo>
                  <a:cubicBezTo>
                    <a:pt x="132" y="432"/>
                    <a:pt x="174" y="486"/>
                    <a:pt x="204" y="522"/>
                  </a:cubicBezTo>
                  <a:cubicBezTo>
                    <a:pt x="204" y="540"/>
                    <a:pt x="234" y="612"/>
                    <a:pt x="240" y="623"/>
                  </a:cubicBezTo>
                  <a:cubicBezTo>
                    <a:pt x="276" y="678"/>
                    <a:pt x="372" y="713"/>
                    <a:pt x="432" y="731"/>
                  </a:cubicBezTo>
                  <a:cubicBezTo>
                    <a:pt x="462" y="743"/>
                    <a:pt x="492" y="713"/>
                    <a:pt x="516" y="761"/>
                  </a:cubicBezTo>
                  <a:cubicBezTo>
                    <a:pt x="534" y="791"/>
                    <a:pt x="552" y="815"/>
                    <a:pt x="576" y="845"/>
                  </a:cubicBezTo>
                  <a:cubicBezTo>
                    <a:pt x="606" y="875"/>
                    <a:pt x="653" y="893"/>
                    <a:pt x="677" y="917"/>
                  </a:cubicBezTo>
                  <a:cubicBezTo>
                    <a:pt x="689" y="941"/>
                    <a:pt x="719" y="947"/>
                    <a:pt x="731" y="965"/>
                  </a:cubicBezTo>
                  <a:cubicBezTo>
                    <a:pt x="749" y="983"/>
                    <a:pt x="755" y="1031"/>
                    <a:pt x="779" y="1043"/>
                  </a:cubicBezTo>
                  <a:cubicBezTo>
                    <a:pt x="791" y="1055"/>
                    <a:pt x="845" y="1061"/>
                    <a:pt x="851" y="1037"/>
                  </a:cubicBezTo>
                  <a:cubicBezTo>
                    <a:pt x="857" y="1019"/>
                    <a:pt x="881" y="1001"/>
                    <a:pt x="893" y="1007"/>
                  </a:cubicBezTo>
                  <a:cubicBezTo>
                    <a:pt x="899" y="1031"/>
                    <a:pt x="1061" y="1013"/>
                    <a:pt x="1079" y="1007"/>
                  </a:cubicBezTo>
                  <a:cubicBezTo>
                    <a:pt x="1127" y="1019"/>
                    <a:pt x="1121" y="977"/>
                    <a:pt x="1157" y="953"/>
                  </a:cubicBezTo>
                  <a:cubicBezTo>
                    <a:pt x="1175" y="941"/>
                    <a:pt x="1175" y="935"/>
                    <a:pt x="1181" y="959"/>
                  </a:cubicBezTo>
                  <a:cubicBezTo>
                    <a:pt x="1187" y="977"/>
                    <a:pt x="1145" y="983"/>
                    <a:pt x="1145" y="995"/>
                  </a:cubicBezTo>
                  <a:cubicBezTo>
                    <a:pt x="1139" y="995"/>
                    <a:pt x="1157" y="1019"/>
                    <a:pt x="1157" y="1025"/>
                  </a:cubicBezTo>
                  <a:cubicBezTo>
                    <a:pt x="1175" y="1043"/>
                    <a:pt x="1211" y="1031"/>
                    <a:pt x="1211" y="1055"/>
                  </a:cubicBezTo>
                  <a:cubicBezTo>
                    <a:pt x="1211" y="1085"/>
                    <a:pt x="1289" y="1097"/>
                    <a:pt x="1313" y="1103"/>
                  </a:cubicBezTo>
                  <a:cubicBezTo>
                    <a:pt x="1384" y="1115"/>
                    <a:pt x="1373" y="1097"/>
                    <a:pt x="1373" y="1037"/>
                  </a:cubicBezTo>
                  <a:cubicBezTo>
                    <a:pt x="1432" y="1037"/>
                    <a:pt x="1516" y="983"/>
                    <a:pt x="1564" y="1025"/>
                  </a:cubicBezTo>
                  <a:cubicBezTo>
                    <a:pt x="1594" y="1055"/>
                    <a:pt x="1678" y="1001"/>
                    <a:pt x="1708" y="983"/>
                  </a:cubicBezTo>
                  <a:cubicBezTo>
                    <a:pt x="1720" y="977"/>
                    <a:pt x="1774" y="911"/>
                    <a:pt x="1774" y="911"/>
                  </a:cubicBezTo>
                  <a:cubicBezTo>
                    <a:pt x="1690" y="875"/>
                    <a:pt x="1588" y="935"/>
                    <a:pt x="1510" y="953"/>
                  </a:cubicBezTo>
                  <a:cubicBezTo>
                    <a:pt x="1487" y="959"/>
                    <a:pt x="1367" y="917"/>
                    <a:pt x="1373" y="935"/>
                  </a:cubicBezTo>
                  <a:cubicBezTo>
                    <a:pt x="1384" y="977"/>
                    <a:pt x="1295" y="953"/>
                    <a:pt x="1271" y="941"/>
                  </a:cubicBezTo>
                  <a:cubicBezTo>
                    <a:pt x="1247" y="923"/>
                    <a:pt x="1229" y="923"/>
                    <a:pt x="1205" y="905"/>
                  </a:cubicBezTo>
                  <a:cubicBezTo>
                    <a:pt x="1169" y="881"/>
                    <a:pt x="1241" y="893"/>
                    <a:pt x="1229" y="869"/>
                  </a:cubicBezTo>
                  <a:cubicBezTo>
                    <a:pt x="1223" y="857"/>
                    <a:pt x="1217" y="839"/>
                    <a:pt x="1217" y="827"/>
                  </a:cubicBezTo>
                  <a:cubicBezTo>
                    <a:pt x="1217" y="815"/>
                    <a:pt x="1199" y="821"/>
                    <a:pt x="1193" y="821"/>
                  </a:cubicBezTo>
                  <a:cubicBezTo>
                    <a:pt x="1175" y="821"/>
                    <a:pt x="1151" y="803"/>
                    <a:pt x="1139" y="809"/>
                  </a:cubicBezTo>
                  <a:cubicBezTo>
                    <a:pt x="1115" y="821"/>
                    <a:pt x="1115" y="833"/>
                    <a:pt x="1079" y="833"/>
                  </a:cubicBezTo>
                  <a:lnTo>
                    <a:pt x="1043" y="839"/>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 name="Freeform 146"/>
            <p:cNvSpPr>
              <a:spLocks noChangeArrowheads="1"/>
            </p:cNvSpPr>
            <p:nvPr/>
          </p:nvSpPr>
          <p:spPr bwMode="auto">
            <a:xfrm>
              <a:off x="2830341" y="6787816"/>
              <a:ext cx="959536" cy="776145"/>
            </a:xfrm>
            <a:custGeom>
              <a:avLst/>
              <a:gdLst>
                <a:gd name="T0" fmla="*/ 1720 w 1799"/>
                <a:gd name="T1" fmla="*/ 54 h 1457"/>
                <a:gd name="T2" fmla="*/ 1720 w 1799"/>
                <a:gd name="T3" fmla="*/ 54 h 1457"/>
                <a:gd name="T4" fmla="*/ 1630 w 1799"/>
                <a:gd name="T5" fmla="*/ 66 h 1457"/>
                <a:gd name="T6" fmla="*/ 1558 w 1799"/>
                <a:gd name="T7" fmla="*/ 18 h 1457"/>
                <a:gd name="T8" fmla="*/ 1415 w 1799"/>
                <a:gd name="T9" fmla="*/ 90 h 1457"/>
                <a:gd name="T10" fmla="*/ 1313 w 1799"/>
                <a:gd name="T11" fmla="*/ 150 h 1457"/>
                <a:gd name="T12" fmla="*/ 1241 w 1799"/>
                <a:gd name="T13" fmla="*/ 150 h 1457"/>
                <a:gd name="T14" fmla="*/ 1181 w 1799"/>
                <a:gd name="T15" fmla="*/ 210 h 1457"/>
                <a:gd name="T16" fmla="*/ 1091 w 1799"/>
                <a:gd name="T17" fmla="*/ 228 h 1457"/>
                <a:gd name="T18" fmla="*/ 1043 w 1799"/>
                <a:gd name="T19" fmla="*/ 318 h 1457"/>
                <a:gd name="T20" fmla="*/ 983 w 1799"/>
                <a:gd name="T21" fmla="*/ 456 h 1457"/>
                <a:gd name="T22" fmla="*/ 893 w 1799"/>
                <a:gd name="T23" fmla="*/ 546 h 1457"/>
                <a:gd name="T24" fmla="*/ 845 w 1799"/>
                <a:gd name="T25" fmla="*/ 558 h 1457"/>
                <a:gd name="T26" fmla="*/ 737 w 1799"/>
                <a:gd name="T27" fmla="*/ 642 h 1457"/>
                <a:gd name="T28" fmla="*/ 606 w 1799"/>
                <a:gd name="T29" fmla="*/ 780 h 1457"/>
                <a:gd name="T30" fmla="*/ 570 w 1799"/>
                <a:gd name="T31" fmla="*/ 809 h 1457"/>
                <a:gd name="T32" fmla="*/ 510 w 1799"/>
                <a:gd name="T33" fmla="*/ 953 h 1457"/>
                <a:gd name="T34" fmla="*/ 390 w 1799"/>
                <a:gd name="T35" fmla="*/ 1031 h 1457"/>
                <a:gd name="T36" fmla="*/ 330 w 1799"/>
                <a:gd name="T37" fmla="*/ 1109 h 1457"/>
                <a:gd name="T38" fmla="*/ 216 w 1799"/>
                <a:gd name="T39" fmla="*/ 1199 h 1457"/>
                <a:gd name="T40" fmla="*/ 156 w 1799"/>
                <a:gd name="T41" fmla="*/ 1234 h 1457"/>
                <a:gd name="T42" fmla="*/ 72 w 1799"/>
                <a:gd name="T43" fmla="*/ 1288 h 1457"/>
                <a:gd name="T44" fmla="*/ 72 w 1799"/>
                <a:gd name="T45" fmla="*/ 1432 h 1457"/>
                <a:gd name="T46" fmla="*/ 84 w 1799"/>
                <a:gd name="T47" fmla="*/ 1432 h 1457"/>
                <a:gd name="T48" fmla="*/ 84 w 1799"/>
                <a:gd name="T49" fmla="*/ 1432 h 1457"/>
                <a:gd name="T50" fmla="*/ 186 w 1799"/>
                <a:gd name="T51" fmla="*/ 1414 h 1457"/>
                <a:gd name="T52" fmla="*/ 432 w 1799"/>
                <a:gd name="T53" fmla="*/ 1306 h 1457"/>
                <a:gd name="T54" fmla="*/ 570 w 1799"/>
                <a:gd name="T55" fmla="*/ 1306 h 1457"/>
                <a:gd name="T56" fmla="*/ 761 w 1799"/>
                <a:gd name="T57" fmla="*/ 1103 h 1457"/>
                <a:gd name="T58" fmla="*/ 875 w 1799"/>
                <a:gd name="T59" fmla="*/ 1055 h 1457"/>
                <a:gd name="T60" fmla="*/ 977 w 1799"/>
                <a:gd name="T61" fmla="*/ 959 h 1457"/>
                <a:gd name="T62" fmla="*/ 1109 w 1799"/>
                <a:gd name="T63" fmla="*/ 815 h 1457"/>
                <a:gd name="T64" fmla="*/ 1181 w 1799"/>
                <a:gd name="T65" fmla="*/ 738 h 1457"/>
                <a:gd name="T66" fmla="*/ 1361 w 1799"/>
                <a:gd name="T67" fmla="*/ 600 h 1457"/>
                <a:gd name="T68" fmla="*/ 1397 w 1799"/>
                <a:gd name="T69" fmla="*/ 552 h 1457"/>
                <a:gd name="T70" fmla="*/ 1493 w 1799"/>
                <a:gd name="T71" fmla="*/ 480 h 1457"/>
                <a:gd name="T72" fmla="*/ 1558 w 1799"/>
                <a:gd name="T73" fmla="*/ 402 h 1457"/>
                <a:gd name="T74" fmla="*/ 1618 w 1799"/>
                <a:gd name="T75" fmla="*/ 360 h 1457"/>
                <a:gd name="T76" fmla="*/ 1708 w 1799"/>
                <a:gd name="T77" fmla="*/ 294 h 1457"/>
                <a:gd name="T78" fmla="*/ 1762 w 1799"/>
                <a:gd name="T79" fmla="*/ 186 h 1457"/>
                <a:gd name="T80" fmla="*/ 1798 w 1799"/>
                <a:gd name="T81" fmla="*/ 168 h 1457"/>
                <a:gd name="T82" fmla="*/ 1780 w 1799"/>
                <a:gd name="T83" fmla="*/ 132 h 1457"/>
                <a:gd name="T84" fmla="*/ 1738 w 1799"/>
                <a:gd name="T85" fmla="*/ 72 h 1457"/>
                <a:gd name="T86" fmla="*/ 1720 w 1799"/>
                <a:gd name="T87" fmla="*/ 54 h 14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799" h="1457">
                  <a:moveTo>
                    <a:pt x="1720" y="54"/>
                  </a:moveTo>
                  <a:lnTo>
                    <a:pt x="1720" y="54"/>
                  </a:lnTo>
                  <a:cubicBezTo>
                    <a:pt x="1678" y="48"/>
                    <a:pt x="1660" y="66"/>
                    <a:pt x="1630" y="66"/>
                  </a:cubicBezTo>
                  <a:cubicBezTo>
                    <a:pt x="1594" y="66"/>
                    <a:pt x="1576" y="24"/>
                    <a:pt x="1558" y="18"/>
                  </a:cubicBezTo>
                  <a:cubicBezTo>
                    <a:pt x="1493" y="0"/>
                    <a:pt x="1457" y="48"/>
                    <a:pt x="1415" y="90"/>
                  </a:cubicBezTo>
                  <a:cubicBezTo>
                    <a:pt x="1403" y="108"/>
                    <a:pt x="1331" y="144"/>
                    <a:pt x="1313" y="150"/>
                  </a:cubicBezTo>
                  <a:cubicBezTo>
                    <a:pt x="1289" y="150"/>
                    <a:pt x="1265" y="138"/>
                    <a:pt x="1241" y="150"/>
                  </a:cubicBezTo>
                  <a:cubicBezTo>
                    <a:pt x="1223" y="162"/>
                    <a:pt x="1205" y="198"/>
                    <a:pt x="1181" y="210"/>
                  </a:cubicBezTo>
                  <a:cubicBezTo>
                    <a:pt x="1157" y="222"/>
                    <a:pt x="1121" y="216"/>
                    <a:pt x="1091" y="228"/>
                  </a:cubicBezTo>
                  <a:cubicBezTo>
                    <a:pt x="1031" y="246"/>
                    <a:pt x="1061" y="276"/>
                    <a:pt x="1043" y="318"/>
                  </a:cubicBezTo>
                  <a:cubicBezTo>
                    <a:pt x="1055" y="366"/>
                    <a:pt x="1037" y="444"/>
                    <a:pt x="983" y="456"/>
                  </a:cubicBezTo>
                  <a:cubicBezTo>
                    <a:pt x="941" y="468"/>
                    <a:pt x="875" y="480"/>
                    <a:pt x="893" y="546"/>
                  </a:cubicBezTo>
                  <a:cubicBezTo>
                    <a:pt x="905" y="570"/>
                    <a:pt x="863" y="552"/>
                    <a:pt x="845" y="558"/>
                  </a:cubicBezTo>
                  <a:cubicBezTo>
                    <a:pt x="779" y="576"/>
                    <a:pt x="773" y="600"/>
                    <a:pt x="737" y="642"/>
                  </a:cubicBezTo>
                  <a:cubicBezTo>
                    <a:pt x="714" y="672"/>
                    <a:pt x="636" y="780"/>
                    <a:pt x="606" y="780"/>
                  </a:cubicBezTo>
                  <a:cubicBezTo>
                    <a:pt x="588" y="780"/>
                    <a:pt x="582" y="804"/>
                    <a:pt x="570" y="809"/>
                  </a:cubicBezTo>
                  <a:cubicBezTo>
                    <a:pt x="552" y="863"/>
                    <a:pt x="546" y="911"/>
                    <a:pt x="510" y="953"/>
                  </a:cubicBezTo>
                  <a:cubicBezTo>
                    <a:pt x="480" y="989"/>
                    <a:pt x="426" y="1007"/>
                    <a:pt x="390" y="1031"/>
                  </a:cubicBezTo>
                  <a:cubicBezTo>
                    <a:pt x="360" y="1055"/>
                    <a:pt x="354" y="1085"/>
                    <a:pt x="330" y="1109"/>
                  </a:cubicBezTo>
                  <a:cubicBezTo>
                    <a:pt x="294" y="1145"/>
                    <a:pt x="246" y="1151"/>
                    <a:pt x="216" y="1199"/>
                  </a:cubicBezTo>
                  <a:cubicBezTo>
                    <a:pt x="192" y="1234"/>
                    <a:pt x="204" y="1228"/>
                    <a:pt x="156" y="1234"/>
                  </a:cubicBezTo>
                  <a:cubicBezTo>
                    <a:pt x="132" y="1240"/>
                    <a:pt x="90" y="1270"/>
                    <a:pt x="72" y="1288"/>
                  </a:cubicBezTo>
                  <a:cubicBezTo>
                    <a:pt x="18" y="1348"/>
                    <a:pt x="0" y="1372"/>
                    <a:pt x="72" y="1432"/>
                  </a:cubicBezTo>
                  <a:cubicBezTo>
                    <a:pt x="84" y="1432"/>
                    <a:pt x="84" y="1432"/>
                    <a:pt x="84" y="1432"/>
                  </a:cubicBezTo>
                  <a:lnTo>
                    <a:pt x="84" y="1432"/>
                  </a:lnTo>
                  <a:cubicBezTo>
                    <a:pt x="96" y="1456"/>
                    <a:pt x="174" y="1420"/>
                    <a:pt x="186" y="1414"/>
                  </a:cubicBezTo>
                  <a:cubicBezTo>
                    <a:pt x="264" y="1372"/>
                    <a:pt x="336" y="1300"/>
                    <a:pt x="432" y="1306"/>
                  </a:cubicBezTo>
                  <a:cubicBezTo>
                    <a:pt x="486" y="1306"/>
                    <a:pt x="522" y="1354"/>
                    <a:pt x="570" y="1306"/>
                  </a:cubicBezTo>
                  <a:cubicBezTo>
                    <a:pt x="630" y="1252"/>
                    <a:pt x="690" y="1145"/>
                    <a:pt x="761" y="1103"/>
                  </a:cubicBezTo>
                  <a:cubicBezTo>
                    <a:pt x="798" y="1079"/>
                    <a:pt x="845" y="1097"/>
                    <a:pt x="875" y="1055"/>
                  </a:cubicBezTo>
                  <a:cubicBezTo>
                    <a:pt x="905" y="1013"/>
                    <a:pt x="947" y="995"/>
                    <a:pt x="977" y="959"/>
                  </a:cubicBezTo>
                  <a:cubicBezTo>
                    <a:pt x="1019" y="947"/>
                    <a:pt x="1079" y="851"/>
                    <a:pt x="1109" y="815"/>
                  </a:cubicBezTo>
                  <a:cubicBezTo>
                    <a:pt x="1133" y="785"/>
                    <a:pt x="1145" y="756"/>
                    <a:pt x="1181" y="738"/>
                  </a:cubicBezTo>
                  <a:cubicBezTo>
                    <a:pt x="1253" y="702"/>
                    <a:pt x="1307" y="666"/>
                    <a:pt x="1361" y="600"/>
                  </a:cubicBezTo>
                  <a:cubicBezTo>
                    <a:pt x="1373" y="594"/>
                    <a:pt x="1397" y="546"/>
                    <a:pt x="1397" y="552"/>
                  </a:cubicBezTo>
                  <a:cubicBezTo>
                    <a:pt x="1421" y="558"/>
                    <a:pt x="1481" y="498"/>
                    <a:pt x="1493" y="480"/>
                  </a:cubicBezTo>
                  <a:cubicBezTo>
                    <a:pt x="1523" y="444"/>
                    <a:pt x="1505" y="426"/>
                    <a:pt x="1558" y="402"/>
                  </a:cubicBezTo>
                  <a:cubicBezTo>
                    <a:pt x="1582" y="384"/>
                    <a:pt x="1594" y="378"/>
                    <a:pt x="1618" y="360"/>
                  </a:cubicBezTo>
                  <a:cubicBezTo>
                    <a:pt x="1648" y="330"/>
                    <a:pt x="1690" y="336"/>
                    <a:pt x="1708" y="294"/>
                  </a:cubicBezTo>
                  <a:cubicBezTo>
                    <a:pt x="1726" y="258"/>
                    <a:pt x="1750" y="222"/>
                    <a:pt x="1762" y="186"/>
                  </a:cubicBezTo>
                  <a:cubicBezTo>
                    <a:pt x="1768" y="180"/>
                    <a:pt x="1792" y="174"/>
                    <a:pt x="1798" y="168"/>
                  </a:cubicBezTo>
                  <a:cubicBezTo>
                    <a:pt x="1798" y="162"/>
                    <a:pt x="1786" y="138"/>
                    <a:pt x="1780" y="132"/>
                  </a:cubicBezTo>
                  <a:cubicBezTo>
                    <a:pt x="1768" y="114"/>
                    <a:pt x="1756" y="90"/>
                    <a:pt x="1738" y="72"/>
                  </a:cubicBezTo>
                  <a:lnTo>
                    <a:pt x="1720" y="54"/>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 name="Freeform 147"/>
            <p:cNvSpPr>
              <a:spLocks noChangeArrowheads="1"/>
            </p:cNvSpPr>
            <p:nvPr/>
          </p:nvSpPr>
          <p:spPr bwMode="auto">
            <a:xfrm>
              <a:off x="6689649" y="6540861"/>
              <a:ext cx="733763" cy="663251"/>
            </a:xfrm>
            <a:custGeom>
              <a:avLst/>
              <a:gdLst>
                <a:gd name="T0" fmla="*/ 959 w 1374"/>
                <a:gd name="T1" fmla="*/ 599 h 1242"/>
                <a:gd name="T2" fmla="*/ 1223 w 1374"/>
                <a:gd name="T3" fmla="*/ 551 h 1242"/>
                <a:gd name="T4" fmla="*/ 1331 w 1374"/>
                <a:gd name="T5" fmla="*/ 719 h 1242"/>
                <a:gd name="T6" fmla="*/ 1343 w 1374"/>
                <a:gd name="T7" fmla="*/ 1037 h 1242"/>
                <a:gd name="T8" fmla="*/ 1373 w 1374"/>
                <a:gd name="T9" fmla="*/ 1133 h 1242"/>
                <a:gd name="T10" fmla="*/ 1289 w 1374"/>
                <a:gd name="T11" fmla="*/ 1241 h 1242"/>
                <a:gd name="T12" fmla="*/ 1277 w 1374"/>
                <a:gd name="T13" fmla="*/ 1234 h 1242"/>
                <a:gd name="T14" fmla="*/ 1247 w 1374"/>
                <a:gd name="T15" fmla="*/ 1091 h 1242"/>
                <a:gd name="T16" fmla="*/ 1199 w 1374"/>
                <a:gd name="T17" fmla="*/ 971 h 1242"/>
                <a:gd name="T18" fmla="*/ 1217 w 1374"/>
                <a:gd name="T19" fmla="*/ 629 h 1242"/>
                <a:gd name="T20" fmla="*/ 935 w 1374"/>
                <a:gd name="T21" fmla="*/ 755 h 1242"/>
                <a:gd name="T22" fmla="*/ 696 w 1374"/>
                <a:gd name="T23" fmla="*/ 719 h 1242"/>
                <a:gd name="T24" fmla="*/ 516 w 1374"/>
                <a:gd name="T25" fmla="*/ 683 h 1242"/>
                <a:gd name="T26" fmla="*/ 684 w 1374"/>
                <a:gd name="T27" fmla="*/ 551 h 1242"/>
                <a:gd name="T28" fmla="*/ 342 w 1374"/>
                <a:gd name="T29" fmla="*/ 545 h 1242"/>
                <a:gd name="T30" fmla="*/ 198 w 1374"/>
                <a:gd name="T31" fmla="*/ 611 h 1242"/>
                <a:gd name="T32" fmla="*/ 13 w 1374"/>
                <a:gd name="T33" fmla="*/ 689 h 1242"/>
                <a:gd name="T34" fmla="*/ 31 w 1374"/>
                <a:gd name="T35" fmla="*/ 671 h 1242"/>
                <a:gd name="T36" fmla="*/ 0 w 1374"/>
                <a:gd name="T37" fmla="*/ 491 h 1242"/>
                <a:gd name="T38" fmla="*/ 54 w 1374"/>
                <a:gd name="T39" fmla="*/ 479 h 1242"/>
                <a:gd name="T40" fmla="*/ 114 w 1374"/>
                <a:gd name="T41" fmla="*/ 545 h 1242"/>
                <a:gd name="T42" fmla="*/ 162 w 1374"/>
                <a:gd name="T43" fmla="*/ 503 h 1242"/>
                <a:gd name="T44" fmla="*/ 150 w 1374"/>
                <a:gd name="T45" fmla="*/ 443 h 1242"/>
                <a:gd name="T46" fmla="*/ 138 w 1374"/>
                <a:gd name="T47" fmla="*/ 384 h 1242"/>
                <a:gd name="T48" fmla="*/ 84 w 1374"/>
                <a:gd name="T49" fmla="*/ 270 h 1242"/>
                <a:gd name="T50" fmla="*/ 90 w 1374"/>
                <a:gd name="T51" fmla="*/ 204 h 1242"/>
                <a:gd name="T52" fmla="*/ 210 w 1374"/>
                <a:gd name="T53" fmla="*/ 306 h 1242"/>
                <a:gd name="T54" fmla="*/ 450 w 1374"/>
                <a:gd name="T55" fmla="*/ 144 h 1242"/>
                <a:gd name="T56" fmla="*/ 564 w 1374"/>
                <a:gd name="T57" fmla="*/ 72 h 1242"/>
                <a:gd name="T58" fmla="*/ 402 w 1374"/>
                <a:gd name="T59" fmla="*/ 360 h 1242"/>
                <a:gd name="T60" fmla="*/ 450 w 1374"/>
                <a:gd name="T61" fmla="*/ 366 h 1242"/>
                <a:gd name="T62" fmla="*/ 648 w 1374"/>
                <a:gd name="T63" fmla="*/ 402 h 1242"/>
                <a:gd name="T64" fmla="*/ 767 w 1374"/>
                <a:gd name="T65" fmla="*/ 474 h 1242"/>
                <a:gd name="T66" fmla="*/ 804 w 1374"/>
                <a:gd name="T67" fmla="*/ 515 h 1242"/>
                <a:gd name="T68" fmla="*/ 744 w 1374"/>
                <a:gd name="T69" fmla="*/ 539 h 1242"/>
                <a:gd name="T70" fmla="*/ 750 w 1374"/>
                <a:gd name="T71" fmla="*/ 587 h 1242"/>
                <a:gd name="T72" fmla="*/ 851 w 1374"/>
                <a:gd name="T73" fmla="*/ 605 h 1242"/>
                <a:gd name="T74" fmla="*/ 959 w 1374"/>
                <a:gd name="T75" fmla="*/ 599 h 12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74" h="1242">
                  <a:moveTo>
                    <a:pt x="959" y="599"/>
                  </a:moveTo>
                  <a:lnTo>
                    <a:pt x="959" y="599"/>
                  </a:lnTo>
                  <a:cubicBezTo>
                    <a:pt x="1001" y="629"/>
                    <a:pt x="1073" y="629"/>
                    <a:pt x="1115" y="593"/>
                  </a:cubicBezTo>
                  <a:cubicBezTo>
                    <a:pt x="1139" y="569"/>
                    <a:pt x="1193" y="515"/>
                    <a:pt x="1223" y="551"/>
                  </a:cubicBezTo>
                  <a:cubicBezTo>
                    <a:pt x="1247" y="581"/>
                    <a:pt x="1259" y="581"/>
                    <a:pt x="1295" y="587"/>
                  </a:cubicBezTo>
                  <a:cubicBezTo>
                    <a:pt x="1337" y="599"/>
                    <a:pt x="1331" y="689"/>
                    <a:pt x="1331" y="719"/>
                  </a:cubicBezTo>
                  <a:cubicBezTo>
                    <a:pt x="1319" y="791"/>
                    <a:pt x="1343" y="857"/>
                    <a:pt x="1337" y="923"/>
                  </a:cubicBezTo>
                  <a:cubicBezTo>
                    <a:pt x="1319" y="959"/>
                    <a:pt x="1325" y="1007"/>
                    <a:pt x="1343" y="1037"/>
                  </a:cubicBezTo>
                  <a:cubicBezTo>
                    <a:pt x="1361" y="1067"/>
                    <a:pt x="1373" y="1061"/>
                    <a:pt x="1367" y="1091"/>
                  </a:cubicBezTo>
                  <a:cubicBezTo>
                    <a:pt x="1361" y="1115"/>
                    <a:pt x="1367" y="1115"/>
                    <a:pt x="1373" y="1133"/>
                  </a:cubicBezTo>
                  <a:cubicBezTo>
                    <a:pt x="1373" y="1157"/>
                    <a:pt x="1373" y="1186"/>
                    <a:pt x="1343" y="1186"/>
                  </a:cubicBezTo>
                  <a:cubicBezTo>
                    <a:pt x="1307" y="1186"/>
                    <a:pt x="1301" y="1210"/>
                    <a:pt x="1289" y="1241"/>
                  </a:cubicBezTo>
                  <a:cubicBezTo>
                    <a:pt x="1283" y="1241"/>
                    <a:pt x="1283" y="1241"/>
                    <a:pt x="1283" y="1241"/>
                  </a:cubicBezTo>
                  <a:cubicBezTo>
                    <a:pt x="1283" y="1241"/>
                    <a:pt x="1283" y="1241"/>
                    <a:pt x="1277" y="1234"/>
                  </a:cubicBezTo>
                  <a:cubicBezTo>
                    <a:pt x="1253" y="1228"/>
                    <a:pt x="1253" y="1175"/>
                    <a:pt x="1247" y="1157"/>
                  </a:cubicBezTo>
                  <a:cubicBezTo>
                    <a:pt x="1247" y="1139"/>
                    <a:pt x="1235" y="1109"/>
                    <a:pt x="1247" y="1091"/>
                  </a:cubicBezTo>
                  <a:cubicBezTo>
                    <a:pt x="1253" y="1085"/>
                    <a:pt x="1271" y="1061"/>
                    <a:pt x="1259" y="1049"/>
                  </a:cubicBezTo>
                  <a:cubicBezTo>
                    <a:pt x="1235" y="1031"/>
                    <a:pt x="1193" y="1001"/>
                    <a:pt x="1199" y="971"/>
                  </a:cubicBezTo>
                  <a:cubicBezTo>
                    <a:pt x="1205" y="923"/>
                    <a:pt x="1271" y="773"/>
                    <a:pt x="1247" y="737"/>
                  </a:cubicBezTo>
                  <a:cubicBezTo>
                    <a:pt x="1223" y="701"/>
                    <a:pt x="1289" y="641"/>
                    <a:pt x="1217" y="629"/>
                  </a:cubicBezTo>
                  <a:cubicBezTo>
                    <a:pt x="1139" y="659"/>
                    <a:pt x="1073" y="719"/>
                    <a:pt x="989" y="743"/>
                  </a:cubicBezTo>
                  <a:cubicBezTo>
                    <a:pt x="971" y="749"/>
                    <a:pt x="959" y="743"/>
                    <a:pt x="935" y="755"/>
                  </a:cubicBezTo>
                  <a:cubicBezTo>
                    <a:pt x="899" y="779"/>
                    <a:pt x="863" y="779"/>
                    <a:pt x="815" y="779"/>
                  </a:cubicBezTo>
                  <a:cubicBezTo>
                    <a:pt x="756" y="779"/>
                    <a:pt x="732" y="719"/>
                    <a:pt x="696" y="719"/>
                  </a:cubicBezTo>
                  <a:cubicBezTo>
                    <a:pt x="672" y="719"/>
                    <a:pt x="624" y="737"/>
                    <a:pt x="612" y="713"/>
                  </a:cubicBezTo>
                  <a:cubicBezTo>
                    <a:pt x="576" y="689"/>
                    <a:pt x="516" y="725"/>
                    <a:pt x="516" y="683"/>
                  </a:cubicBezTo>
                  <a:cubicBezTo>
                    <a:pt x="456" y="665"/>
                    <a:pt x="516" y="617"/>
                    <a:pt x="546" y="599"/>
                  </a:cubicBezTo>
                  <a:cubicBezTo>
                    <a:pt x="570" y="593"/>
                    <a:pt x="684" y="569"/>
                    <a:pt x="684" y="551"/>
                  </a:cubicBezTo>
                  <a:cubicBezTo>
                    <a:pt x="606" y="527"/>
                    <a:pt x="510" y="551"/>
                    <a:pt x="426" y="533"/>
                  </a:cubicBezTo>
                  <a:cubicBezTo>
                    <a:pt x="402" y="533"/>
                    <a:pt x="360" y="551"/>
                    <a:pt x="342" y="545"/>
                  </a:cubicBezTo>
                  <a:cubicBezTo>
                    <a:pt x="312" y="533"/>
                    <a:pt x="318" y="509"/>
                    <a:pt x="270" y="533"/>
                  </a:cubicBezTo>
                  <a:cubicBezTo>
                    <a:pt x="234" y="551"/>
                    <a:pt x="246" y="611"/>
                    <a:pt x="198" y="611"/>
                  </a:cubicBezTo>
                  <a:cubicBezTo>
                    <a:pt x="186" y="653"/>
                    <a:pt x="168" y="671"/>
                    <a:pt x="126" y="671"/>
                  </a:cubicBezTo>
                  <a:cubicBezTo>
                    <a:pt x="84" y="671"/>
                    <a:pt x="54" y="689"/>
                    <a:pt x="13" y="689"/>
                  </a:cubicBezTo>
                  <a:lnTo>
                    <a:pt x="13" y="689"/>
                  </a:lnTo>
                  <a:cubicBezTo>
                    <a:pt x="13" y="677"/>
                    <a:pt x="31" y="677"/>
                    <a:pt x="31" y="671"/>
                  </a:cubicBezTo>
                  <a:cubicBezTo>
                    <a:pt x="36" y="671"/>
                    <a:pt x="48" y="605"/>
                    <a:pt x="48" y="593"/>
                  </a:cubicBezTo>
                  <a:cubicBezTo>
                    <a:pt x="48" y="545"/>
                    <a:pt x="0" y="521"/>
                    <a:pt x="0" y="491"/>
                  </a:cubicBezTo>
                  <a:cubicBezTo>
                    <a:pt x="13" y="491"/>
                    <a:pt x="42" y="474"/>
                    <a:pt x="54" y="474"/>
                  </a:cubicBezTo>
                  <a:cubicBezTo>
                    <a:pt x="54" y="479"/>
                    <a:pt x="54" y="479"/>
                    <a:pt x="54" y="479"/>
                  </a:cubicBezTo>
                  <a:cubicBezTo>
                    <a:pt x="60" y="485"/>
                    <a:pt x="72" y="498"/>
                    <a:pt x="72" y="509"/>
                  </a:cubicBezTo>
                  <a:cubicBezTo>
                    <a:pt x="78" y="521"/>
                    <a:pt x="96" y="557"/>
                    <a:pt x="114" y="545"/>
                  </a:cubicBezTo>
                  <a:cubicBezTo>
                    <a:pt x="126" y="539"/>
                    <a:pt x="132" y="515"/>
                    <a:pt x="144" y="515"/>
                  </a:cubicBezTo>
                  <a:cubicBezTo>
                    <a:pt x="150" y="515"/>
                    <a:pt x="162" y="509"/>
                    <a:pt x="162" y="503"/>
                  </a:cubicBezTo>
                  <a:cubicBezTo>
                    <a:pt x="156" y="491"/>
                    <a:pt x="144" y="485"/>
                    <a:pt x="144" y="479"/>
                  </a:cubicBezTo>
                  <a:cubicBezTo>
                    <a:pt x="138" y="461"/>
                    <a:pt x="150" y="456"/>
                    <a:pt x="150" y="443"/>
                  </a:cubicBezTo>
                  <a:cubicBezTo>
                    <a:pt x="150" y="432"/>
                    <a:pt x="144" y="426"/>
                    <a:pt x="144" y="419"/>
                  </a:cubicBezTo>
                  <a:cubicBezTo>
                    <a:pt x="138" y="408"/>
                    <a:pt x="138" y="395"/>
                    <a:pt x="138" y="384"/>
                  </a:cubicBezTo>
                  <a:cubicBezTo>
                    <a:pt x="144" y="366"/>
                    <a:pt x="138" y="354"/>
                    <a:pt x="138" y="342"/>
                  </a:cubicBezTo>
                  <a:cubicBezTo>
                    <a:pt x="102" y="330"/>
                    <a:pt x="114" y="276"/>
                    <a:pt x="84" y="270"/>
                  </a:cubicBezTo>
                  <a:cubicBezTo>
                    <a:pt x="60" y="258"/>
                    <a:pt x="48" y="228"/>
                    <a:pt x="18" y="216"/>
                  </a:cubicBezTo>
                  <a:cubicBezTo>
                    <a:pt x="18" y="210"/>
                    <a:pt x="78" y="204"/>
                    <a:pt x="90" y="204"/>
                  </a:cubicBezTo>
                  <a:cubicBezTo>
                    <a:pt x="138" y="204"/>
                    <a:pt x="102" y="228"/>
                    <a:pt x="132" y="228"/>
                  </a:cubicBezTo>
                  <a:cubicBezTo>
                    <a:pt x="162" y="234"/>
                    <a:pt x="204" y="270"/>
                    <a:pt x="210" y="306"/>
                  </a:cubicBezTo>
                  <a:cubicBezTo>
                    <a:pt x="216" y="408"/>
                    <a:pt x="366" y="222"/>
                    <a:pt x="384" y="192"/>
                  </a:cubicBezTo>
                  <a:cubicBezTo>
                    <a:pt x="402" y="168"/>
                    <a:pt x="420" y="132"/>
                    <a:pt x="450" y="144"/>
                  </a:cubicBezTo>
                  <a:cubicBezTo>
                    <a:pt x="480" y="156"/>
                    <a:pt x="528" y="60"/>
                    <a:pt x="546" y="42"/>
                  </a:cubicBezTo>
                  <a:cubicBezTo>
                    <a:pt x="576" y="0"/>
                    <a:pt x="576" y="48"/>
                    <a:pt x="564" y="72"/>
                  </a:cubicBezTo>
                  <a:cubicBezTo>
                    <a:pt x="540" y="120"/>
                    <a:pt x="552" y="204"/>
                    <a:pt x="516" y="240"/>
                  </a:cubicBezTo>
                  <a:cubicBezTo>
                    <a:pt x="402" y="360"/>
                    <a:pt x="402" y="360"/>
                    <a:pt x="402" y="360"/>
                  </a:cubicBezTo>
                  <a:cubicBezTo>
                    <a:pt x="402" y="360"/>
                    <a:pt x="402" y="360"/>
                    <a:pt x="402" y="366"/>
                  </a:cubicBezTo>
                  <a:cubicBezTo>
                    <a:pt x="438" y="366"/>
                    <a:pt x="390" y="390"/>
                    <a:pt x="450" y="366"/>
                  </a:cubicBezTo>
                  <a:cubicBezTo>
                    <a:pt x="468" y="354"/>
                    <a:pt x="486" y="366"/>
                    <a:pt x="504" y="360"/>
                  </a:cubicBezTo>
                  <a:cubicBezTo>
                    <a:pt x="552" y="330"/>
                    <a:pt x="612" y="348"/>
                    <a:pt x="648" y="402"/>
                  </a:cubicBezTo>
                  <a:cubicBezTo>
                    <a:pt x="666" y="402"/>
                    <a:pt x="684" y="402"/>
                    <a:pt x="702" y="402"/>
                  </a:cubicBezTo>
                  <a:cubicBezTo>
                    <a:pt x="714" y="402"/>
                    <a:pt x="750" y="467"/>
                    <a:pt x="767" y="474"/>
                  </a:cubicBezTo>
                  <a:cubicBezTo>
                    <a:pt x="767" y="485"/>
                    <a:pt x="767" y="498"/>
                    <a:pt x="774" y="509"/>
                  </a:cubicBezTo>
                  <a:cubicBezTo>
                    <a:pt x="774" y="521"/>
                    <a:pt x="791" y="515"/>
                    <a:pt x="804" y="515"/>
                  </a:cubicBezTo>
                  <a:cubicBezTo>
                    <a:pt x="804" y="521"/>
                    <a:pt x="804" y="527"/>
                    <a:pt x="804" y="527"/>
                  </a:cubicBezTo>
                  <a:cubicBezTo>
                    <a:pt x="798" y="545"/>
                    <a:pt x="756" y="533"/>
                    <a:pt x="744" y="539"/>
                  </a:cubicBezTo>
                  <a:cubicBezTo>
                    <a:pt x="738" y="539"/>
                    <a:pt x="738" y="551"/>
                    <a:pt x="738" y="557"/>
                  </a:cubicBezTo>
                  <a:cubicBezTo>
                    <a:pt x="738" y="575"/>
                    <a:pt x="714" y="587"/>
                    <a:pt x="750" y="587"/>
                  </a:cubicBezTo>
                  <a:cubicBezTo>
                    <a:pt x="767" y="587"/>
                    <a:pt x="780" y="581"/>
                    <a:pt x="791" y="599"/>
                  </a:cubicBezTo>
                  <a:cubicBezTo>
                    <a:pt x="815" y="617"/>
                    <a:pt x="822" y="623"/>
                    <a:pt x="851" y="605"/>
                  </a:cubicBezTo>
                  <a:cubicBezTo>
                    <a:pt x="881" y="587"/>
                    <a:pt x="911" y="587"/>
                    <a:pt x="947" y="587"/>
                  </a:cubicBezTo>
                  <a:lnTo>
                    <a:pt x="959" y="599"/>
                  </a:lnTo>
                </a:path>
              </a:pathLst>
            </a:custGeom>
            <a:grpFill/>
            <a:ln w="19050"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Tree>
    <p:extLst>
      <p:ext uri="{BB962C8B-B14F-4D97-AF65-F5344CB8AC3E}">
        <p14:creationId xmlns:p14="http://schemas.microsoft.com/office/powerpoint/2010/main" val="18400960"/>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Freeform 15"/>
          <p:cNvSpPr/>
          <p:nvPr/>
        </p:nvSpPr>
        <p:spPr>
          <a:xfrm>
            <a:off x="12188824" y="0"/>
            <a:ext cx="12188824" cy="13716000"/>
          </a:xfrm>
          <a:custGeom>
            <a:avLst/>
            <a:gdLst>
              <a:gd name="connsiteX0" fmla="*/ 6094412 w 12188824"/>
              <a:gd name="connsiteY0" fmla="*/ 3133493 h 13716000"/>
              <a:gd name="connsiteX1" fmla="*/ 2524237 w 12188824"/>
              <a:gd name="connsiteY1" fmla="*/ 9288967 h 13716000"/>
              <a:gd name="connsiteX2" fmla="*/ 9664588 w 12188824"/>
              <a:gd name="connsiteY2" fmla="*/ 9288967 h 13716000"/>
              <a:gd name="connsiteX3" fmla="*/ 0 w 12188824"/>
              <a:gd name="connsiteY3" fmla="*/ 0 h 13716000"/>
              <a:gd name="connsiteX4" fmla="*/ 12188824 w 12188824"/>
              <a:gd name="connsiteY4" fmla="*/ 0 h 13716000"/>
              <a:gd name="connsiteX5" fmla="*/ 12188824 w 12188824"/>
              <a:gd name="connsiteY5" fmla="*/ 13716000 h 13716000"/>
              <a:gd name="connsiteX6" fmla="*/ 0 w 12188824"/>
              <a:gd name="connsiteY6" fmla="*/ 13716000 h 1371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88824" h="13716000">
                <a:moveTo>
                  <a:pt x="6094412" y="3133493"/>
                </a:moveTo>
                <a:lnTo>
                  <a:pt x="2524237" y="9288967"/>
                </a:lnTo>
                <a:lnTo>
                  <a:pt x="9664588" y="9288967"/>
                </a:lnTo>
                <a:close/>
                <a:moveTo>
                  <a:pt x="0" y="0"/>
                </a:moveTo>
                <a:lnTo>
                  <a:pt x="12188824" y="0"/>
                </a:lnTo>
                <a:lnTo>
                  <a:pt x="12188824" y="13716000"/>
                </a:lnTo>
                <a:lnTo>
                  <a:pt x="0" y="13716000"/>
                </a:lnTo>
                <a:close/>
              </a:path>
            </a:pathLst>
          </a:custGeom>
          <a:solidFill>
            <a:schemeClr val="accent1">
              <a:alpha val="66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3" name="Rectangle 12"/>
          <p:cNvSpPr>
            <a:spLocks/>
          </p:cNvSpPr>
          <p:nvPr/>
        </p:nvSpPr>
        <p:spPr bwMode="auto">
          <a:xfrm>
            <a:off x="1552398" y="2371908"/>
            <a:ext cx="9233297" cy="24622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lnSpc>
                <a:spcPts val="9600"/>
              </a:lnSpc>
            </a:pPr>
            <a:r>
              <a:rPr lang="en-US" sz="6000" b="1" spc="500" dirty="0" smtClean="0">
                <a:solidFill>
                  <a:schemeClr val="tx2"/>
                </a:solidFill>
                <a:latin typeface="Montserrat Semi Bold" charset="0"/>
                <a:ea typeface="Montserrat Semi Bold" charset="0"/>
                <a:cs typeface="Montserrat Semi Bold" charset="0"/>
                <a:sym typeface="Bebas Neue" charset="0"/>
              </a:rPr>
              <a:t>EXAMPLE 3</a:t>
            </a:r>
          </a:p>
          <a:p>
            <a:pPr algn="ctr" defTabSz="4572000">
              <a:lnSpc>
                <a:spcPts val="9600"/>
              </a:lnSpc>
            </a:pPr>
            <a:r>
              <a:rPr lang="en-US" sz="6000" b="1" spc="500" dirty="0" smtClean="0">
                <a:solidFill>
                  <a:schemeClr val="tx2"/>
                </a:solidFill>
                <a:latin typeface="Montserrat Semi Bold" charset="0"/>
                <a:ea typeface="Montserrat Semi Bold" charset="0"/>
                <a:cs typeface="Montserrat Semi Bold" charset="0"/>
                <a:sym typeface="Bebas Neue" charset="0"/>
              </a:rPr>
              <a:t>WITH PLACEHOLDER</a:t>
            </a:r>
          </a:p>
        </p:txBody>
      </p:sp>
      <p:sp>
        <p:nvSpPr>
          <p:cNvPr id="14" name="Subtitle 2"/>
          <p:cNvSpPr txBox="1">
            <a:spLocks/>
          </p:cNvSpPr>
          <p:nvPr/>
        </p:nvSpPr>
        <p:spPr>
          <a:xfrm>
            <a:off x="1277030" y="8249051"/>
            <a:ext cx="9573588" cy="2527938"/>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nSpc>
                <a:spcPts val="3640"/>
              </a:lnSpc>
            </a:pPr>
            <a:r>
              <a:rPr lang="en-US" sz="2500" dirty="0" smtClean="0">
                <a:solidFill>
                  <a:schemeClr val="tx1"/>
                </a:solidFill>
                <a:latin typeface="Lato Light" charset="0"/>
                <a:ea typeface="Lato Light" charset="0"/>
                <a:cs typeface="Lato Light" charset="0"/>
              </a:rPr>
              <a:t>Frequently, your initial font choice is taken out of your hands; companies often specify a typeface, or even a set of fonts, as part of their brand guides </a:t>
            </a:r>
            <a:r>
              <a:rPr lang="en-US" sz="2500" dirty="0">
                <a:solidFill>
                  <a:schemeClr val="tx1"/>
                </a:solidFill>
                <a:latin typeface="Lato Light" charset="0"/>
                <a:ea typeface="Lato Light" charset="0"/>
                <a:cs typeface="Lato Light" charset="0"/>
              </a:rPr>
              <a:t>However, if you find yourself with an entirely blank page, with unlimited options, the natural place to start is the largest proportion of text, and that is probably your body copy</a:t>
            </a:r>
            <a:r>
              <a:rPr lang="en-US" sz="2500" dirty="0" smtClean="0">
                <a:solidFill>
                  <a:schemeClr val="tx1"/>
                </a:solidFill>
                <a:latin typeface="Lato Light" charset="0"/>
                <a:ea typeface="Lato Light" charset="0"/>
                <a:cs typeface="Lato Light" charset="0"/>
              </a:rPr>
              <a:t>.</a:t>
            </a:r>
            <a:endParaRPr lang="en-US" sz="2500" dirty="0">
              <a:solidFill>
                <a:schemeClr val="tx1"/>
              </a:solidFill>
              <a:latin typeface="Lato Light" charset="0"/>
              <a:ea typeface="Lato Light" charset="0"/>
              <a:cs typeface="Lato Light" charset="0"/>
            </a:endParaRPr>
          </a:p>
        </p:txBody>
      </p:sp>
      <p:cxnSp>
        <p:nvCxnSpPr>
          <p:cNvPr id="15" name="Straight Connector 14"/>
          <p:cNvCxnSpPr/>
          <p:nvPr/>
        </p:nvCxnSpPr>
        <p:spPr>
          <a:xfrm flipV="1">
            <a:off x="5322704" y="6540573"/>
            <a:ext cx="1482240" cy="2026"/>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2" name="Picture Placeholder 1"/>
          <p:cNvSpPr>
            <a:spLocks noGrp="1"/>
          </p:cNvSpPr>
          <p:nvPr>
            <p:ph type="pic" sz="quarter" idx="13"/>
          </p:nvPr>
        </p:nvSpPr>
        <p:spPr/>
      </p:sp>
    </p:spTree>
    <p:extLst>
      <p:ext uri="{BB962C8B-B14F-4D97-AF65-F5344CB8AC3E}">
        <p14:creationId xmlns:p14="http://schemas.microsoft.com/office/powerpoint/2010/main" val="663091009"/>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a:spLocks/>
          </p:cNvSpPr>
          <p:nvPr/>
        </p:nvSpPr>
        <p:spPr bwMode="auto">
          <a:xfrm>
            <a:off x="1895628" y="2848213"/>
            <a:ext cx="4578176" cy="34624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Cuba</a:t>
            </a:r>
          </a:p>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Map</a:t>
            </a:r>
            <a:endParaRPr lang="en-US" sz="12800" b="1" spc="500" dirty="0">
              <a:solidFill>
                <a:schemeClr val="tx2"/>
              </a:solidFill>
              <a:latin typeface="Montserrat Semi Bold" charset="0"/>
              <a:ea typeface="Montserrat Semi Bold" charset="0"/>
              <a:cs typeface="Montserrat Semi Bold" charset="0"/>
              <a:sym typeface="Bebas Neue" charset="0"/>
            </a:endParaRPr>
          </a:p>
        </p:txBody>
      </p:sp>
      <p:cxnSp>
        <p:nvCxnSpPr>
          <p:cNvPr id="6" name="Straight Connector 5"/>
          <p:cNvCxnSpPr/>
          <p:nvPr/>
        </p:nvCxnSpPr>
        <p:spPr>
          <a:xfrm flipV="1">
            <a:off x="1895628" y="6923091"/>
            <a:ext cx="7401442" cy="4296"/>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sp>
        <p:nvSpPr>
          <p:cNvPr id="7" name="Subtitle 2"/>
          <p:cNvSpPr txBox="1">
            <a:spLocks/>
          </p:cNvSpPr>
          <p:nvPr/>
        </p:nvSpPr>
        <p:spPr>
          <a:xfrm>
            <a:off x="1711325" y="7582309"/>
            <a:ext cx="9001890" cy="314349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790"/>
              </a:lnSpc>
            </a:pPr>
            <a:r>
              <a:rPr lang="en-US" sz="2500" dirty="0" smtClean="0">
                <a:solidFill>
                  <a:schemeClr val="tx1"/>
                </a:solidFill>
                <a:latin typeface="Lato Light" charset="0"/>
                <a:ea typeface="Lato Light" charset="0"/>
                <a:cs typeface="Lato Light" charset="0"/>
              </a:rPr>
              <a:t>Frequently</a:t>
            </a:r>
            <a:r>
              <a:rPr lang="en-US" sz="2500" dirty="0">
                <a:solidFill>
                  <a:schemeClr val="tx1"/>
                </a:solidFill>
                <a:latin typeface="Lato Light" charset="0"/>
                <a:ea typeface="Lato Light" charset="0"/>
                <a:cs typeface="Lato Light" charset="0"/>
              </a:rPr>
              <a:t>, your initial font choice is taken out of your hands; companies often specify a typeface, or even a set of fonts, as part of their brand guidelines. Occasionally you’ll find a job has specific requirements, such as limited room that might require a condensed face, or a lot of legal text that might require a face that’s highly legible at small sizes. </a:t>
            </a:r>
          </a:p>
        </p:txBody>
      </p:sp>
      <p:grpSp>
        <p:nvGrpSpPr>
          <p:cNvPr id="35" name="Group 34"/>
          <p:cNvGrpSpPr/>
          <p:nvPr/>
        </p:nvGrpSpPr>
        <p:grpSpPr>
          <a:xfrm>
            <a:off x="10762252" y="4895543"/>
            <a:ext cx="11904073" cy="5373532"/>
            <a:chOff x="5081173" y="7575550"/>
            <a:chExt cx="7051215" cy="3182938"/>
          </a:xfrm>
          <a:solidFill>
            <a:schemeClr val="bg1">
              <a:lumMod val="85000"/>
            </a:schemeClr>
          </a:solidFill>
        </p:grpSpPr>
        <p:sp>
          <p:nvSpPr>
            <p:cNvPr id="36" name="Freeform 73"/>
            <p:cNvSpPr>
              <a:spLocks noChangeArrowheads="1"/>
            </p:cNvSpPr>
            <p:nvPr/>
          </p:nvSpPr>
          <p:spPr bwMode="auto">
            <a:xfrm>
              <a:off x="9654461" y="7575550"/>
              <a:ext cx="2477927" cy="1287462"/>
            </a:xfrm>
            <a:custGeom>
              <a:avLst/>
              <a:gdLst>
                <a:gd name="T0" fmla="*/ 3734 w 6884"/>
                <a:gd name="T1" fmla="*/ 3513 h 3577"/>
                <a:gd name="T2" fmla="*/ 3781 w 6884"/>
                <a:gd name="T3" fmla="*/ 3544 h 3577"/>
                <a:gd name="T4" fmla="*/ 4784 w 6884"/>
                <a:gd name="T5" fmla="*/ 1609 h 3577"/>
                <a:gd name="T6" fmla="*/ 4789 w 6884"/>
                <a:gd name="T7" fmla="*/ 1704 h 3577"/>
                <a:gd name="T8" fmla="*/ 4863 w 6884"/>
                <a:gd name="T9" fmla="*/ 1767 h 3577"/>
                <a:gd name="T10" fmla="*/ 5364 w 6884"/>
                <a:gd name="T11" fmla="*/ 2210 h 3577"/>
                <a:gd name="T12" fmla="*/ 5005 w 6884"/>
                <a:gd name="T13" fmla="*/ 1756 h 3577"/>
                <a:gd name="T14" fmla="*/ 4884 w 6884"/>
                <a:gd name="T15" fmla="*/ 1440 h 3577"/>
                <a:gd name="T16" fmla="*/ 4689 w 6884"/>
                <a:gd name="T17" fmla="*/ 1002 h 3577"/>
                <a:gd name="T18" fmla="*/ 4446 w 6884"/>
                <a:gd name="T19" fmla="*/ 675 h 3577"/>
                <a:gd name="T20" fmla="*/ 4478 w 6884"/>
                <a:gd name="T21" fmla="*/ 738 h 3577"/>
                <a:gd name="T22" fmla="*/ 4525 w 6884"/>
                <a:gd name="T23" fmla="*/ 818 h 3577"/>
                <a:gd name="T24" fmla="*/ 4652 w 6884"/>
                <a:gd name="T25" fmla="*/ 1108 h 3577"/>
                <a:gd name="T26" fmla="*/ 4784 w 6884"/>
                <a:gd name="T27" fmla="*/ 1271 h 3577"/>
                <a:gd name="T28" fmla="*/ 4878 w 6884"/>
                <a:gd name="T29" fmla="*/ 1419 h 3577"/>
                <a:gd name="T30" fmla="*/ 6218 w 6884"/>
                <a:gd name="T31" fmla="*/ 2310 h 3577"/>
                <a:gd name="T32" fmla="*/ 6445 w 6884"/>
                <a:gd name="T33" fmla="*/ 2558 h 3577"/>
                <a:gd name="T34" fmla="*/ 6651 w 6884"/>
                <a:gd name="T35" fmla="*/ 2605 h 3577"/>
                <a:gd name="T36" fmla="*/ 6603 w 6884"/>
                <a:gd name="T37" fmla="*/ 2484 h 3577"/>
                <a:gd name="T38" fmla="*/ 6345 w 6884"/>
                <a:gd name="T39" fmla="*/ 2321 h 3577"/>
                <a:gd name="T40" fmla="*/ 6878 w 6884"/>
                <a:gd name="T41" fmla="*/ 2764 h 3577"/>
                <a:gd name="T42" fmla="*/ 6756 w 6884"/>
                <a:gd name="T43" fmla="*/ 2685 h 3577"/>
                <a:gd name="T44" fmla="*/ 6883 w 6884"/>
                <a:gd name="T45" fmla="*/ 2574 h 3577"/>
                <a:gd name="T46" fmla="*/ 6234 w 6884"/>
                <a:gd name="T47" fmla="*/ 2727 h 3577"/>
                <a:gd name="T48" fmla="*/ 6160 w 6884"/>
                <a:gd name="T49" fmla="*/ 2853 h 3577"/>
                <a:gd name="T50" fmla="*/ 6841 w 6884"/>
                <a:gd name="T51" fmla="*/ 3043 h 3577"/>
                <a:gd name="T52" fmla="*/ 6614 w 6884"/>
                <a:gd name="T53" fmla="*/ 3249 h 3577"/>
                <a:gd name="T54" fmla="*/ 6493 w 6884"/>
                <a:gd name="T55" fmla="*/ 3402 h 3577"/>
                <a:gd name="T56" fmla="*/ 6313 w 6884"/>
                <a:gd name="T57" fmla="*/ 3576 h 3577"/>
                <a:gd name="T58" fmla="*/ 6672 w 6884"/>
                <a:gd name="T59" fmla="*/ 3307 h 3577"/>
                <a:gd name="T60" fmla="*/ 73 w 6884"/>
                <a:gd name="T61" fmla="*/ 32 h 3577"/>
                <a:gd name="T62" fmla="*/ 31 w 6884"/>
                <a:gd name="T63" fmla="*/ 121 h 3577"/>
                <a:gd name="T64" fmla="*/ 79 w 6884"/>
                <a:gd name="T65" fmla="*/ 221 h 3577"/>
                <a:gd name="T66" fmla="*/ 52 w 6884"/>
                <a:gd name="T67" fmla="*/ 306 h 3577"/>
                <a:gd name="T68" fmla="*/ 269 w 6884"/>
                <a:gd name="T69" fmla="*/ 364 h 3577"/>
                <a:gd name="T70" fmla="*/ 158 w 6884"/>
                <a:gd name="T71" fmla="*/ 385 h 3577"/>
                <a:gd name="T72" fmla="*/ 237 w 6884"/>
                <a:gd name="T73" fmla="*/ 459 h 3577"/>
                <a:gd name="T74" fmla="*/ 168 w 6884"/>
                <a:gd name="T75" fmla="*/ 496 h 3577"/>
                <a:gd name="T76" fmla="*/ 385 w 6884"/>
                <a:gd name="T77" fmla="*/ 522 h 3577"/>
                <a:gd name="T78" fmla="*/ 416 w 6884"/>
                <a:gd name="T79" fmla="*/ 348 h 3577"/>
                <a:gd name="T80" fmla="*/ 527 w 6884"/>
                <a:gd name="T81" fmla="*/ 153 h 3577"/>
                <a:gd name="T82" fmla="*/ 2726 w 6884"/>
                <a:gd name="T83" fmla="*/ 105 h 3577"/>
                <a:gd name="T84" fmla="*/ 2832 w 6884"/>
                <a:gd name="T85" fmla="*/ 253 h 3577"/>
                <a:gd name="T86" fmla="*/ 2848 w 6884"/>
                <a:gd name="T87" fmla="*/ 316 h 3577"/>
                <a:gd name="T88" fmla="*/ 2959 w 6884"/>
                <a:gd name="T89" fmla="*/ 385 h 3577"/>
                <a:gd name="T90" fmla="*/ 3054 w 6884"/>
                <a:gd name="T91" fmla="*/ 480 h 3577"/>
                <a:gd name="T92" fmla="*/ 3159 w 6884"/>
                <a:gd name="T93" fmla="*/ 575 h 3577"/>
                <a:gd name="T94" fmla="*/ 3201 w 6884"/>
                <a:gd name="T95" fmla="*/ 696 h 3577"/>
                <a:gd name="T96" fmla="*/ 3196 w 6884"/>
                <a:gd name="T97" fmla="*/ 612 h 3577"/>
                <a:gd name="T98" fmla="*/ 3370 w 6884"/>
                <a:gd name="T99" fmla="*/ 707 h 3577"/>
                <a:gd name="T100" fmla="*/ 3613 w 6884"/>
                <a:gd name="T101" fmla="*/ 928 h 3577"/>
                <a:gd name="T102" fmla="*/ 3834 w 6884"/>
                <a:gd name="T103" fmla="*/ 1102 h 3577"/>
                <a:gd name="T104" fmla="*/ 3623 w 6884"/>
                <a:gd name="T105" fmla="*/ 1050 h 3577"/>
                <a:gd name="T106" fmla="*/ 3597 w 6884"/>
                <a:gd name="T107" fmla="*/ 976 h 3577"/>
                <a:gd name="T108" fmla="*/ 3217 w 6884"/>
                <a:gd name="T109" fmla="*/ 802 h 3577"/>
                <a:gd name="T110" fmla="*/ 3222 w 6884"/>
                <a:gd name="T111" fmla="*/ 670 h 3577"/>
                <a:gd name="T112" fmla="*/ 3919 w 6884"/>
                <a:gd name="T113" fmla="*/ 1134 h 3577"/>
                <a:gd name="T114" fmla="*/ 4114 w 6884"/>
                <a:gd name="T115" fmla="*/ 1176 h 3577"/>
                <a:gd name="T116" fmla="*/ 5897 w 6884"/>
                <a:gd name="T117" fmla="*/ 100 h 3577"/>
                <a:gd name="T118" fmla="*/ 5148 w 6884"/>
                <a:gd name="T119" fmla="*/ 659 h 3577"/>
                <a:gd name="T120" fmla="*/ 5401 w 6884"/>
                <a:gd name="T121" fmla="*/ 638 h 3577"/>
                <a:gd name="T122" fmla="*/ 5369 w 6884"/>
                <a:gd name="T123" fmla="*/ 728 h 3577"/>
                <a:gd name="T124" fmla="*/ 4836 w 6884"/>
                <a:gd name="T125" fmla="*/ 338 h 3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884" h="3577">
                  <a:moveTo>
                    <a:pt x="3718" y="3407"/>
                  </a:moveTo>
                  <a:lnTo>
                    <a:pt x="3718" y="3407"/>
                  </a:lnTo>
                  <a:cubicBezTo>
                    <a:pt x="3718" y="3391"/>
                    <a:pt x="3718" y="3391"/>
                    <a:pt x="3718" y="3391"/>
                  </a:cubicBezTo>
                  <a:cubicBezTo>
                    <a:pt x="3713" y="3391"/>
                    <a:pt x="3713" y="3391"/>
                    <a:pt x="3713" y="3391"/>
                  </a:cubicBezTo>
                  <a:cubicBezTo>
                    <a:pt x="3713" y="3402"/>
                    <a:pt x="3713" y="3413"/>
                    <a:pt x="3702" y="3423"/>
                  </a:cubicBezTo>
                  <a:cubicBezTo>
                    <a:pt x="3723" y="3439"/>
                    <a:pt x="3718" y="3460"/>
                    <a:pt x="3723" y="3481"/>
                  </a:cubicBezTo>
                  <a:cubicBezTo>
                    <a:pt x="3729" y="3497"/>
                    <a:pt x="3734" y="3502"/>
                    <a:pt x="3734" y="3513"/>
                  </a:cubicBezTo>
                  <a:lnTo>
                    <a:pt x="3734" y="3513"/>
                  </a:lnTo>
                  <a:cubicBezTo>
                    <a:pt x="3729" y="3507"/>
                    <a:pt x="3723" y="3502"/>
                    <a:pt x="3718" y="3502"/>
                  </a:cubicBezTo>
                  <a:cubicBezTo>
                    <a:pt x="3713" y="3502"/>
                    <a:pt x="3713" y="3502"/>
                    <a:pt x="3713" y="3502"/>
                  </a:cubicBezTo>
                  <a:cubicBezTo>
                    <a:pt x="3723" y="3518"/>
                    <a:pt x="3729" y="3529"/>
                    <a:pt x="3734" y="3544"/>
                  </a:cubicBezTo>
                  <a:cubicBezTo>
                    <a:pt x="3739" y="3539"/>
                    <a:pt x="3745" y="3534"/>
                    <a:pt x="3750" y="3534"/>
                  </a:cubicBezTo>
                  <a:cubicBezTo>
                    <a:pt x="3766" y="3534"/>
                    <a:pt x="3771" y="3544"/>
                    <a:pt x="3781" y="3544"/>
                  </a:cubicBezTo>
                  <a:lnTo>
                    <a:pt x="3781" y="3544"/>
                  </a:lnTo>
                  <a:cubicBezTo>
                    <a:pt x="3781" y="3523"/>
                    <a:pt x="3766" y="3513"/>
                    <a:pt x="3755" y="3497"/>
                  </a:cubicBezTo>
                  <a:cubicBezTo>
                    <a:pt x="3739" y="3481"/>
                    <a:pt x="3739" y="3465"/>
                    <a:pt x="3734" y="3444"/>
                  </a:cubicBezTo>
                  <a:cubicBezTo>
                    <a:pt x="3729" y="3428"/>
                    <a:pt x="3718" y="3423"/>
                    <a:pt x="3718" y="3407"/>
                  </a:cubicBezTo>
                  <a:close/>
                  <a:moveTo>
                    <a:pt x="4805" y="1566"/>
                  </a:moveTo>
                  <a:lnTo>
                    <a:pt x="4805" y="1566"/>
                  </a:lnTo>
                  <a:cubicBezTo>
                    <a:pt x="4799" y="1566"/>
                    <a:pt x="4799" y="1566"/>
                    <a:pt x="4794" y="1566"/>
                  </a:cubicBezTo>
                  <a:cubicBezTo>
                    <a:pt x="4789" y="1582"/>
                    <a:pt x="4789" y="1593"/>
                    <a:pt x="4784" y="1609"/>
                  </a:cubicBezTo>
                  <a:cubicBezTo>
                    <a:pt x="4799" y="1609"/>
                    <a:pt x="4810" y="1609"/>
                    <a:pt x="4821" y="1614"/>
                  </a:cubicBezTo>
                  <a:cubicBezTo>
                    <a:pt x="4852" y="1625"/>
                    <a:pt x="4863" y="1646"/>
                    <a:pt x="4884" y="1667"/>
                  </a:cubicBezTo>
                  <a:cubicBezTo>
                    <a:pt x="4915" y="1693"/>
                    <a:pt x="4947" y="1709"/>
                    <a:pt x="4947" y="1751"/>
                  </a:cubicBezTo>
                  <a:cubicBezTo>
                    <a:pt x="4947" y="1756"/>
                    <a:pt x="4942" y="1762"/>
                    <a:pt x="4937" y="1762"/>
                  </a:cubicBezTo>
                  <a:cubicBezTo>
                    <a:pt x="4889" y="1762"/>
                    <a:pt x="4873" y="1730"/>
                    <a:pt x="4831" y="1714"/>
                  </a:cubicBezTo>
                  <a:cubicBezTo>
                    <a:pt x="4821" y="1709"/>
                    <a:pt x="4821" y="1693"/>
                    <a:pt x="4805" y="1693"/>
                  </a:cubicBezTo>
                  <a:cubicBezTo>
                    <a:pt x="4799" y="1693"/>
                    <a:pt x="4794" y="1704"/>
                    <a:pt x="4789" y="1704"/>
                  </a:cubicBezTo>
                  <a:cubicBezTo>
                    <a:pt x="4773" y="1704"/>
                    <a:pt x="4763" y="1688"/>
                    <a:pt x="4747" y="1683"/>
                  </a:cubicBezTo>
                  <a:cubicBezTo>
                    <a:pt x="4726" y="1667"/>
                    <a:pt x="4704" y="1661"/>
                    <a:pt x="4699" y="1640"/>
                  </a:cubicBezTo>
                  <a:cubicBezTo>
                    <a:pt x="4699" y="1619"/>
                    <a:pt x="4704" y="1603"/>
                    <a:pt x="4683" y="1588"/>
                  </a:cubicBezTo>
                  <a:cubicBezTo>
                    <a:pt x="4673" y="1603"/>
                    <a:pt x="4657" y="1609"/>
                    <a:pt x="4657" y="1630"/>
                  </a:cubicBezTo>
                  <a:cubicBezTo>
                    <a:pt x="4673" y="1635"/>
                    <a:pt x="4683" y="1651"/>
                    <a:pt x="4699" y="1661"/>
                  </a:cubicBezTo>
                  <a:cubicBezTo>
                    <a:pt x="4720" y="1672"/>
                    <a:pt x="4731" y="1677"/>
                    <a:pt x="4752" y="1688"/>
                  </a:cubicBezTo>
                  <a:cubicBezTo>
                    <a:pt x="4799" y="1714"/>
                    <a:pt x="4815" y="1740"/>
                    <a:pt x="4863" y="1767"/>
                  </a:cubicBezTo>
                  <a:cubicBezTo>
                    <a:pt x="4942" y="1809"/>
                    <a:pt x="5005" y="1788"/>
                    <a:pt x="5089" y="1825"/>
                  </a:cubicBezTo>
                  <a:cubicBezTo>
                    <a:pt x="5126" y="1841"/>
                    <a:pt x="5132" y="1872"/>
                    <a:pt x="5148" y="1909"/>
                  </a:cubicBezTo>
                  <a:cubicBezTo>
                    <a:pt x="5169" y="1957"/>
                    <a:pt x="5184" y="1983"/>
                    <a:pt x="5211" y="2025"/>
                  </a:cubicBezTo>
                  <a:cubicBezTo>
                    <a:pt x="5232" y="2057"/>
                    <a:pt x="5232" y="2078"/>
                    <a:pt x="5248" y="2115"/>
                  </a:cubicBezTo>
                  <a:cubicBezTo>
                    <a:pt x="5274" y="2168"/>
                    <a:pt x="5300" y="2194"/>
                    <a:pt x="5311" y="2252"/>
                  </a:cubicBezTo>
                  <a:cubicBezTo>
                    <a:pt x="5327" y="2247"/>
                    <a:pt x="5332" y="2242"/>
                    <a:pt x="5343" y="2231"/>
                  </a:cubicBezTo>
                  <a:cubicBezTo>
                    <a:pt x="5353" y="2226"/>
                    <a:pt x="5364" y="2220"/>
                    <a:pt x="5364" y="2210"/>
                  </a:cubicBezTo>
                  <a:cubicBezTo>
                    <a:pt x="5364" y="2189"/>
                    <a:pt x="5348" y="2178"/>
                    <a:pt x="5343" y="2157"/>
                  </a:cubicBezTo>
                  <a:cubicBezTo>
                    <a:pt x="5327" y="2120"/>
                    <a:pt x="5337" y="2094"/>
                    <a:pt x="5327" y="2057"/>
                  </a:cubicBezTo>
                  <a:cubicBezTo>
                    <a:pt x="5332" y="2015"/>
                    <a:pt x="5332" y="2015"/>
                    <a:pt x="5332" y="2015"/>
                  </a:cubicBezTo>
                  <a:cubicBezTo>
                    <a:pt x="5327" y="1957"/>
                    <a:pt x="5295" y="1930"/>
                    <a:pt x="5258" y="1883"/>
                  </a:cubicBezTo>
                  <a:cubicBezTo>
                    <a:pt x="5232" y="1846"/>
                    <a:pt x="5206" y="1835"/>
                    <a:pt x="5174" y="1809"/>
                  </a:cubicBezTo>
                  <a:cubicBezTo>
                    <a:pt x="5126" y="1772"/>
                    <a:pt x="5095" y="1756"/>
                    <a:pt x="5037" y="1756"/>
                  </a:cubicBezTo>
                  <a:cubicBezTo>
                    <a:pt x="5005" y="1756"/>
                    <a:pt x="5005" y="1756"/>
                    <a:pt x="5005" y="1756"/>
                  </a:cubicBezTo>
                  <a:cubicBezTo>
                    <a:pt x="4984" y="1756"/>
                    <a:pt x="4984" y="1735"/>
                    <a:pt x="4968" y="1719"/>
                  </a:cubicBezTo>
                  <a:cubicBezTo>
                    <a:pt x="4952" y="1698"/>
                    <a:pt x="4942" y="1688"/>
                    <a:pt x="4926" y="1667"/>
                  </a:cubicBezTo>
                  <a:cubicBezTo>
                    <a:pt x="4900" y="1640"/>
                    <a:pt x="4905" y="1614"/>
                    <a:pt x="4905" y="1577"/>
                  </a:cubicBezTo>
                  <a:cubicBezTo>
                    <a:pt x="4905" y="1572"/>
                    <a:pt x="4905" y="1572"/>
                    <a:pt x="4905" y="1572"/>
                  </a:cubicBezTo>
                  <a:cubicBezTo>
                    <a:pt x="4905" y="1551"/>
                    <a:pt x="4894" y="1545"/>
                    <a:pt x="4894" y="1524"/>
                  </a:cubicBezTo>
                  <a:cubicBezTo>
                    <a:pt x="4894" y="1493"/>
                    <a:pt x="4894" y="1493"/>
                    <a:pt x="4894" y="1493"/>
                  </a:cubicBezTo>
                  <a:cubicBezTo>
                    <a:pt x="4884" y="1440"/>
                    <a:pt x="4884" y="1440"/>
                    <a:pt x="4884" y="1440"/>
                  </a:cubicBezTo>
                  <a:cubicBezTo>
                    <a:pt x="4884" y="1435"/>
                    <a:pt x="4889" y="1429"/>
                    <a:pt x="4889" y="1424"/>
                  </a:cubicBezTo>
                  <a:cubicBezTo>
                    <a:pt x="4889" y="1382"/>
                    <a:pt x="4873" y="1361"/>
                    <a:pt x="4852" y="1324"/>
                  </a:cubicBezTo>
                  <a:cubicBezTo>
                    <a:pt x="4847" y="1313"/>
                    <a:pt x="4831" y="1308"/>
                    <a:pt x="4831" y="1297"/>
                  </a:cubicBezTo>
                  <a:cubicBezTo>
                    <a:pt x="4831" y="1292"/>
                    <a:pt x="4836" y="1287"/>
                    <a:pt x="4836" y="1282"/>
                  </a:cubicBezTo>
                  <a:cubicBezTo>
                    <a:pt x="4836" y="1234"/>
                    <a:pt x="4799" y="1213"/>
                    <a:pt x="4768" y="1171"/>
                  </a:cubicBezTo>
                  <a:cubicBezTo>
                    <a:pt x="4747" y="1144"/>
                    <a:pt x="4741" y="1123"/>
                    <a:pt x="4726" y="1092"/>
                  </a:cubicBezTo>
                  <a:cubicBezTo>
                    <a:pt x="4710" y="1055"/>
                    <a:pt x="4689" y="1039"/>
                    <a:pt x="4689" y="1002"/>
                  </a:cubicBezTo>
                  <a:cubicBezTo>
                    <a:pt x="4689" y="965"/>
                    <a:pt x="4689" y="965"/>
                    <a:pt x="4689" y="965"/>
                  </a:cubicBezTo>
                  <a:cubicBezTo>
                    <a:pt x="4689" y="934"/>
                    <a:pt x="4662" y="918"/>
                    <a:pt x="4641" y="897"/>
                  </a:cubicBezTo>
                  <a:cubicBezTo>
                    <a:pt x="4610" y="865"/>
                    <a:pt x="4594" y="849"/>
                    <a:pt x="4578" y="812"/>
                  </a:cubicBezTo>
                  <a:cubicBezTo>
                    <a:pt x="4562" y="786"/>
                    <a:pt x="4567" y="765"/>
                    <a:pt x="4552" y="738"/>
                  </a:cubicBezTo>
                  <a:cubicBezTo>
                    <a:pt x="4536" y="696"/>
                    <a:pt x="4520" y="670"/>
                    <a:pt x="4483" y="649"/>
                  </a:cubicBezTo>
                  <a:cubicBezTo>
                    <a:pt x="4467" y="654"/>
                    <a:pt x="4462" y="659"/>
                    <a:pt x="4446" y="659"/>
                  </a:cubicBezTo>
                  <a:cubicBezTo>
                    <a:pt x="4446" y="664"/>
                    <a:pt x="4446" y="670"/>
                    <a:pt x="4446" y="675"/>
                  </a:cubicBezTo>
                  <a:cubicBezTo>
                    <a:pt x="4462" y="675"/>
                    <a:pt x="4478" y="675"/>
                    <a:pt x="4478" y="691"/>
                  </a:cubicBezTo>
                  <a:cubicBezTo>
                    <a:pt x="4478" y="701"/>
                    <a:pt x="4467" y="707"/>
                    <a:pt x="4462" y="712"/>
                  </a:cubicBezTo>
                  <a:cubicBezTo>
                    <a:pt x="4451" y="728"/>
                    <a:pt x="4451" y="744"/>
                    <a:pt x="4446" y="754"/>
                  </a:cubicBezTo>
                  <a:cubicBezTo>
                    <a:pt x="4451" y="744"/>
                    <a:pt x="4457" y="733"/>
                    <a:pt x="4467" y="723"/>
                  </a:cubicBezTo>
                  <a:cubicBezTo>
                    <a:pt x="4472" y="707"/>
                    <a:pt x="4472" y="691"/>
                    <a:pt x="4488" y="691"/>
                  </a:cubicBezTo>
                  <a:cubicBezTo>
                    <a:pt x="4499" y="691"/>
                    <a:pt x="4499" y="696"/>
                    <a:pt x="4499" y="707"/>
                  </a:cubicBezTo>
                  <a:cubicBezTo>
                    <a:pt x="4499" y="723"/>
                    <a:pt x="4488" y="723"/>
                    <a:pt x="4478" y="738"/>
                  </a:cubicBezTo>
                  <a:cubicBezTo>
                    <a:pt x="4462" y="754"/>
                    <a:pt x="4457" y="765"/>
                    <a:pt x="4451" y="786"/>
                  </a:cubicBezTo>
                  <a:cubicBezTo>
                    <a:pt x="4451" y="796"/>
                    <a:pt x="4499" y="733"/>
                    <a:pt x="4504" y="728"/>
                  </a:cubicBezTo>
                  <a:cubicBezTo>
                    <a:pt x="4515" y="733"/>
                    <a:pt x="4515" y="744"/>
                    <a:pt x="4515" y="760"/>
                  </a:cubicBezTo>
                  <a:cubicBezTo>
                    <a:pt x="4515" y="775"/>
                    <a:pt x="4515" y="781"/>
                    <a:pt x="4515" y="796"/>
                  </a:cubicBezTo>
                  <a:cubicBezTo>
                    <a:pt x="4515" y="807"/>
                    <a:pt x="4509" y="812"/>
                    <a:pt x="4509" y="823"/>
                  </a:cubicBezTo>
                  <a:cubicBezTo>
                    <a:pt x="4509" y="823"/>
                    <a:pt x="4509" y="823"/>
                    <a:pt x="4515" y="823"/>
                  </a:cubicBezTo>
                  <a:cubicBezTo>
                    <a:pt x="4520" y="823"/>
                    <a:pt x="4520" y="818"/>
                    <a:pt x="4525" y="818"/>
                  </a:cubicBezTo>
                  <a:cubicBezTo>
                    <a:pt x="4546" y="818"/>
                    <a:pt x="4557" y="839"/>
                    <a:pt x="4557" y="854"/>
                  </a:cubicBezTo>
                  <a:cubicBezTo>
                    <a:pt x="4557" y="860"/>
                    <a:pt x="4557" y="865"/>
                    <a:pt x="4557" y="870"/>
                  </a:cubicBezTo>
                  <a:cubicBezTo>
                    <a:pt x="4557" y="891"/>
                    <a:pt x="4573" y="897"/>
                    <a:pt x="4583" y="912"/>
                  </a:cubicBezTo>
                  <a:cubicBezTo>
                    <a:pt x="4599" y="934"/>
                    <a:pt x="4604" y="949"/>
                    <a:pt x="4604" y="970"/>
                  </a:cubicBezTo>
                  <a:cubicBezTo>
                    <a:pt x="4604" y="981"/>
                    <a:pt x="4604" y="986"/>
                    <a:pt x="4604" y="997"/>
                  </a:cubicBezTo>
                  <a:cubicBezTo>
                    <a:pt x="4604" y="1039"/>
                    <a:pt x="4657" y="1044"/>
                    <a:pt x="4657" y="1086"/>
                  </a:cubicBezTo>
                  <a:cubicBezTo>
                    <a:pt x="4657" y="1092"/>
                    <a:pt x="4652" y="1097"/>
                    <a:pt x="4652" y="1108"/>
                  </a:cubicBezTo>
                  <a:cubicBezTo>
                    <a:pt x="4652" y="1123"/>
                    <a:pt x="4667" y="1118"/>
                    <a:pt x="4678" y="1129"/>
                  </a:cubicBezTo>
                  <a:cubicBezTo>
                    <a:pt x="4694" y="1134"/>
                    <a:pt x="4694" y="1144"/>
                    <a:pt x="4694" y="1160"/>
                  </a:cubicBezTo>
                  <a:cubicBezTo>
                    <a:pt x="4699" y="1176"/>
                    <a:pt x="4710" y="1176"/>
                    <a:pt x="4720" y="1187"/>
                  </a:cubicBezTo>
                  <a:cubicBezTo>
                    <a:pt x="4720" y="1192"/>
                    <a:pt x="4720" y="1197"/>
                    <a:pt x="4726" y="1203"/>
                  </a:cubicBezTo>
                  <a:cubicBezTo>
                    <a:pt x="4731" y="1208"/>
                    <a:pt x="4736" y="1203"/>
                    <a:pt x="4747" y="1208"/>
                  </a:cubicBezTo>
                  <a:cubicBezTo>
                    <a:pt x="4773" y="1208"/>
                    <a:pt x="4799" y="1218"/>
                    <a:pt x="4799" y="1240"/>
                  </a:cubicBezTo>
                  <a:cubicBezTo>
                    <a:pt x="4799" y="1255"/>
                    <a:pt x="4784" y="1255"/>
                    <a:pt x="4784" y="1271"/>
                  </a:cubicBezTo>
                  <a:cubicBezTo>
                    <a:pt x="4789" y="1271"/>
                    <a:pt x="4789" y="1271"/>
                    <a:pt x="4789" y="1271"/>
                  </a:cubicBezTo>
                  <a:cubicBezTo>
                    <a:pt x="4794" y="1266"/>
                    <a:pt x="4794" y="1266"/>
                    <a:pt x="4799" y="1266"/>
                  </a:cubicBezTo>
                  <a:cubicBezTo>
                    <a:pt x="4821" y="1266"/>
                    <a:pt x="4821" y="1287"/>
                    <a:pt x="4826" y="1308"/>
                  </a:cubicBezTo>
                  <a:cubicBezTo>
                    <a:pt x="4836" y="1329"/>
                    <a:pt x="4847" y="1345"/>
                    <a:pt x="4847" y="1371"/>
                  </a:cubicBezTo>
                  <a:cubicBezTo>
                    <a:pt x="4847" y="1382"/>
                    <a:pt x="4842" y="1387"/>
                    <a:pt x="4842" y="1392"/>
                  </a:cubicBezTo>
                  <a:cubicBezTo>
                    <a:pt x="4842" y="1398"/>
                    <a:pt x="4847" y="1398"/>
                    <a:pt x="4847" y="1398"/>
                  </a:cubicBezTo>
                  <a:cubicBezTo>
                    <a:pt x="4863" y="1398"/>
                    <a:pt x="4878" y="1403"/>
                    <a:pt x="4878" y="1419"/>
                  </a:cubicBezTo>
                  <a:cubicBezTo>
                    <a:pt x="4878" y="1456"/>
                    <a:pt x="4815" y="1456"/>
                    <a:pt x="4815" y="1493"/>
                  </a:cubicBezTo>
                  <a:cubicBezTo>
                    <a:pt x="4815" y="1498"/>
                    <a:pt x="4821" y="1503"/>
                    <a:pt x="4821" y="1508"/>
                  </a:cubicBezTo>
                  <a:cubicBezTo>
                    <a:pt x="4810" y="1540"/>
                    <a:pt x="4810" y="1540"/>
                    <a:pt x="4810" y="1540"/>
                  </a:cubicBezTo>
                  <a:cubicBezTo>
                    <a:pt x="4815" y="1545"/>
                    <a:pt x="4815" y="1551"/>
                    <a:pt x="4815" y="1556"/>
                  </a:cubicBezTo>
                  <a:cubicBezTo>
                    <a:pt x="4815" y="1561"/>
                    <a:pt x="4810" y="1566"/>
                    <a:pt x="4805" y="1566"/>
                  </a:cubicBezTo>
                  <a:close/>
                  <a:moveTo>
                    <a:pt x="6218" y="2310"/>
                  </a:moveTo>
                  <a:lnTo>
                    <a:pt x="6218" y="2310"/>
                  </a:lnTo>
                  <a:cubicBezTo>
                    <a:pt x="6218" y="2410"/>
                    <a:pt x="6340" y="2442"/>
                    <a:pt x="6340" y="2542"/>
                  </a:cubicBezTo>
                  <a:cubicBezTo>
                    <a:pt x="6340" y="2553"/>
                    <a:pt x="6324" y="2558"/>
                    <a:pt x="6324" y="2569"/>
                  </a:cubicBezTo>
                  <a:cubicBezTo>
                    <a:pt x="6324" y="2569"/>
                    <a:pt x="6324" y="2574"/>
                    <a:pt x="6329" y="2574"/>
                  </a:cubicBezTo>
                  <a:cubicBezTo>
                    <a:pt x="6345" y="2574"/>
                    <a:pt x="6345" y="2553"/>
                    <a:pt x="6361" y="2542"/>
                  </a:cubicBezTo>
                  <a:cubicBezTo>
                    <a:pt x="6376" y="2537"/>
                    <a:pt x="6382" y="2526"/>
                    <a:pt x="6392" y="2511"/>
                  </a:cubicBezTo>
                  <a:cubicBezTo>
                    <a:pt x="6398" y="2521"/>
                    <a:pt x="6398" y="2532"/>
                    <a:pt x="6403" y="2537"/>
                  </a:cubicBezTo>
                  <a:cubicBezTo>
                    <a:pt x="6413" y="2553"/>
                    <a:pt x="6429" y="2548"/>
                    <a:pt x="6445" y="2558"/>
                  </a:cubicBezTo>
                  <a:cubicBezTo>
                    <a:pt x="6456" y="2569"/>
                    <a:pt x="6456" y="2595"/>
                    <a:pt x="6471" y="2595"/>
                  </a:cubicBezTo>
                  <a:cubicBezTo>
                    <a:pt x="6482" y="2595"/>
                    <a:pt x="6493" y="2595"/>
                    <a:pt x="6503" y="2595"/>
                  </a:cubicBezTo>
                  <a:cubicBezTo>
                    <a:pt x="6519" y="2595"/>
                    <a:pt x="6530" y="2611"/>
                    <a:pt x="6545" y="2611"/>
                  </a:cubicBezTo>
                  <a:cubicBezTo>
                    <a:pt x="6582" y="2611"/>
                    <a:pt x="6598" y="2574"/>
                    <a:pt x="6635" y="2574"/>
                  </a:cubicBezTo>
                  <a:cubicBezTo>
                    <a:pt x="6640" y="2574"/>
                    <a:pt x="6646" y="2574"/>
                    <a:pt x="6646" y="2579"/>
                  </a:cubicBezTo>
                  <a:cubicBezTo>
                    <a:pt x="6646" y="2584"/>
                    <a:pt x="6640" y="2584"/>
                    <a:pt x="6640" y="2590"/>
                  </a:cubicBezTo>
                  <a:cubicBezTo>
                    <a:pt x="6640" y="2600"/>
                    <a:pt x="6646" y="2600"/>
                    <a:pt x="6651" y="2605"/>
                  </a:cubicBezTo>
                  <a:cubicBezTo>
                    <a:pt x="6656" y="2611"/>
                    <a:pt x="6651" y="2627"/>
                    <a:pt x="6661" y="2627"/>
                  </a:cubicBezTo>
                  <a:cubicBezTo>
                    <a:pt x="6677" y="2627"/>
                    <a:pt x="6682" y="2616"/>
                    <a:pt x="6693" y="2605"/>
                  </a:cubicBezTo>
                  <a:cubicBezTo>
                    <a:pt x="6735" y="2563"/>
                    <a:pt x="6735" y="2563"/>
                    <a:pt x="6735" y="2563"/>
                  </a:cubicBezTo>
                  <a:cubicBezTo>
                    <a:pt x="6756" y="2542"/>
                    <a:pt x="6772" y="2526"/>
                    <a:pt x="6798" y="2505"/>
                  </a:cubicBezTo>
                  <a:cubicBezTo>
                    <a:pt x="6762" y="2495"/>
                    <a:pt x="6746" y="2495"/>
                    <a:pt x="6709" y="2489"/>
                  </a:cubicBezTo>
                  <a:cubicBezTo>
                    <a:pt x="6693" y="2489"/>
                    <a:pt x="6688" y="2479"/>
                    <a:pt x="6672" y="2479"/>
                  </a:cubicBezTo>
                  <a:cubicBezTo>
                    <a:pt x="6646" y="2479"/>
                    <a:pt x="6630" y="2484"/>
                    <a:pt x="6603" y="2484"/>
                  </a:cubicBezTo>
                  <a:cubicBezTo>
                    <a:pt x="6582" y="2484"/>
                    <a:pt x="6561" y="2495"/>
                    <a:pt x="6545" y="2479"/>
                  </a:cubicBezTo>
                  <a:cubicBezTo>
                    <a:pt x="6540" y="2468"/>
                    <a:pt x="6545" y="2453"/>
                    <a:pt x="6530" y="2453"/>
                  </a:cubicBezTo>
                  <a:cubicBezTo>
                    <a:pt x="6524" y="2453"/>
                    <a:pt x="6519" y="2453"/>
                    <a:pt x="6514" y="2453"/>
                  </a:cubicBezTo>
                  <a:cubicBezTo>
                    <a:pt x="6493" y="2453"/>
                    <a:pt x="6466" y="2442"/>
                    <a:pt x="6466" y="2421"/>
                  </a:cubicBezTo>
                  <a:cubicBezTo>
                    <a:pt x="6466" y="2416"/>
                    <a:pt x="6471" y="2416"/>
                    <a:pt x="6471" y="2410"/>
                  </a:cubicBezTo>
                  <a:cubicBezTo>
                    <a:pt x="6471" y="2394"/>
                    <a:pt x="6456" y="2394"/>
                    <a:pt x="6450" y="2384"/>
                  </a:cubicBezTo>
                  <a:cubicBezTo>
                    <a:pt x="6424" y="2342"/>
                    <a:pt x="6387" y="2342"/>
                    <a:pt x="6345" y="2321"/>
                  </a:cubicBezTo>
                  <a:cubicBezTo>
                    <a:pt x="6324" y="2315"/>
                    <a:pt x="6313" y="2310"/>
                    <a:pt x="6297" y="2294"/>
                  </a:cubicBezTo>
                  <a:cubicBezTo>
                    <a:pt x="6292" y="2289"/>
                    <a:pt x="6297" y="2279"/>
                    <a:pt x="6287" y="2273"/>
                  </a:cubicBezTo>
                  <a:cubicBezTo>
                    <a:pt x="6271" y="2268"/>
                    <a:pt x="6261" y="2284"/>
                    <a:pt x="6245" y="2289"/>
                  </a:cubicBezTo>
                  <a:cubicBezTo>
                    <a:pt x="6234" y="2300"/>
                    <a:pt x="6218" y="2300"/>
                    <a:pt x="6218" y="2310"/>
                  </a:cubicBezTo>
                  <a:close/>
                  <a:moveTo>
                    <a:pt x="6883" y="2764"/>
                  </a:moveTo>
                  <a:lnTo>
                    <a:pt x="6883" y="2764"/>
                  </a:lnTo>
                  <a:cubicBezTo>
                    <a:pt x="6878" y="2764"/>
                    <a:pt x="6878" y="2764"/>
                    <a:pt x="6878" y="2764"/>
                  </a:cubicBezTo>
                  <a:cubicBezTo>
                    <a:pt x="6872" y="2764"/>
                    <a:pt x="6867" y="2764"/>
                    <a:pt x="6857" y="2764"/>
                  </a:cubicBezTo>
                  <a:cubicBezTo>
                    <a:pt x="6841" y="2764"/>
                    <a:pt x="6830" y="2764"/>
                    <a:pt x="6820" y="2764"/>
                  </a:cubicBezTo>
                  <a:cubicBezTo>
                    <a:pt x="6820" y="2753"/>
                    <a:pt x="6820" y="2748"/>
                    <a:pt x="6825" y="2737"/>
                  </a:cubicBezTo>
                  <a:cubicBezTo>
                    <a:pt x="6814" y="2732"/>
                    <a:pt x="6804" y="2737"/>
                    <a:pt x="6793" y="2727"/>
                  </a:cubicBezTo>
                  <a:cubicBezTo>
                    <a:pt x="6783" y="2727"/>
                    <a:pt x="6783" y="2716"/>
                    <a:pt x="6777" y="2716"/>
                  </a:cubicBezTo>
                  <a:cubicBezTo>
                    <a:pt x="6767" y="2716"/>
                    <a:pt x="6767" y="2716"/>
                    <a:pt x="6756" y="2716"/>
                  </a:cubicBezTo>
                  <a:cubicBezTo>
                    <a:pt x="6756" y="2685"/>
                    <a:pt x="6756" y="2685"/>
                    <a:pt x="6756" y="2685"/>
                  </a:cubicBezTo>
                  <a:cubicBezTo>
                    <a:pt x="6767" y="2685"/>
                    <a:pt x="6767" y="2685"/>
                    <a:pt x="6767" y="2685"/>
                  </a:cubicBezTo>
                  <a:cubicBezTo>
                    <a:pt x="6783" y="2679"/>
                    <a:pt x="6783" y="2658"/>
                    <a:pt x="6798" y="2653"/>
                  </a:cubicBezTo>
                  <a:cubicBezTo>
                    <a:pt x="6814" y="2648"/>
                    <a:pt x="6835" y="2637"/>
                    <a:pt x="6835" y="2621"/>
                  </a:cubicBezTo>
                  <a:cubicBezTo>
                    <a:pt x="6835" y="2600"/>
                    <a:pt x="6814" y="2595"/>
                    <a:pt x="6804" y="2584"/>
                  </a:cubicBezTo>
                  <a:cubicBezTo>
                    <a:pt x="6809" y="2579"/>
                    <a:pt x="6809" y="2579"/>
                    <a:pt x="6809" y="2579"/>
                  </a:cubicBezTo>
                  <a:cubicBezTo>
                    <a:pt x="6825" y="2590"/>
                    <a:pt x="6835" y="2595"/>
                    <a:pt x="6851" y="2595"/>
                  </a:cubicBezTo>
                  <a:cubicBezTo>
                    <a:pt x="6867" y="2595"/>
                    <a:pt x="6867" y="2579"/>
                    <a:pt x="6883" y="2574"/>
                  </a:cubicBezTo>
                  <a:cubicBezTo>
                    <a:pt x="6883" y="2764"/>
                    <a:pt x="6883" y="2764"/>
                    <a:pt x="6883" y="2764"/>
                  </a:cubicBezTo>
                  <a:close/>
                  <a:moveTo>
                    <a:pt x="6155" y="2822"/>
                  </a:moveTo>
                  <a:lnTo>
                    <a:pt x="6155" y="2822"/>
                  </a:lnTo>
                  <a:cubicBezTo>
                    <a:pt x="6155" y="2806"/>
                    <a:pt x="6165" y="2801"/>
                    <a:pt x="6171" y="2785"/>
                  </a:cubicBezTo>
                  <a:cubicBezTo>
                    <a:pt x="6176" y="2774"/>
                    <a:pt x="6165" y="2764"/>
                    <a:pt x="6176" y="2753"/>
                  </a:cubicBezTo>
                  <a:cubicBezTo>
                    <a:pt x="6181" y="2748"/>
                    <a:pt x="6187" y="2748"/>
                    <a:pt x="6197" y="2748"/>
                  </a:cubicBezTo>
                  <a:cubicBezTo>
                    <a:pt x="6213" y="2737"/>
                    <a:pt x="6218" y="2732"/>
                    <a:pt x="6234" y="2727"/>
                  </a:cubicBezTo>
                  <a:cubicBezTo>
                    <a:pt x="6266" y="2711"/>
                    <a:pt x="6282" y="2695"/>
                    <a:pt x="6297" y="2664"/>
                  </a:cubicBezTo>
                  <a:cubicBezTo>
                    <a:pt x="6308" y="2648"/>
                    <a:pt x="6308" y="2627"/>
                    <a:pt x="6329" y="2621"/>
                  </a:cubicBezTo>
                  <a:cubicBezTo>
                    <a:pt x="6329" y="2621"/>
                    <a:pt x="6329" y="2621"/>
                    <a:pt x="6329" y="2627"/>
                  </a:cubicBezTo>
                  <a:cubicBezTo>
                    <a:pt x="6329" y="2637"/>
                    <a:pt x="6319" y="2642"/>
                    <a:pt x="6313" y="2653"/>
                  </a:cubicBezTo>
                  <a:cubicBezTo>
                    <a:pt x="6287" y="2690"/>
                    <a:pt x="6276" y="2706"/>
                    <a:pt x="6250" y="2737"/>
                  </a:cubicBezTo>
                  <a:cubicBezTo>
                    <a:pt x="6234" y="2759"/>
                    <a:pt x="6224" y="2759"/>
                    <a:pt x="6213" y="2780"/>
                  </a:cubicBezTo>
                  <a:cubicBezTo>
                    <a:pt x="6192" y="2806"/>
                    <a:pt x="6192" y="2838"/>
                    <a:pt x="6160" y="2853"/>
                  </a:cubicBezTo>
                  <a:cubicBezTo>
                    <a:pt x="6155" y="2848"/>
                    <a:pt x="6155" y="2848"/>
                    <a:pt x="6155" y="2848"/>
                  </a:cubicBezTo>
                  <a:cubicBezTo>
                    <a:pt x="6155" y="2822"/>
                    <a:pt x="6155" y="2822"/>
                    <a:pt x="6155" y="2822"/>
                  </a:cubicBezTo>
                  <a:close/>
                  <a:moveTo>
                    <a:pt x="6883" y="3175"/>
                  </a:moveTo>
                  <a:lnTo>
                    <a:pt x="6883" y="3175"/>
                  </a:lnTo>
                  <a:cubicBezTo>
                    <a:pt x="6883" y="3017"/>
                    <a:pt x="6883" y="3017"/>
                    <a:pt x="6883" y="3017"/>
                  </a:cubicBezTo>
                  <a:cubicBezTo>
                    <a:pt x="6857" y="3017"/>
                    <a:pt x="6846" y="3022"/>
                    <a:pt x="6830" y="3027"/>
                  </a:cubicBezTo>
                  <a:cubicBezTo>
                    <a:pt x="6835" y="3033"/>
                    <a:pt x="6841" y="3038"/>
                    <a:pt x="6841" y="3043"/>
                  </a:cubicBezTo>
                  <a:cubicBezTo>
                    <a:pt x="6841" y="3096"/>
                    <a:pt x="6804" y="3133"/>
                    <a:pt x="6751" y="3133"/>
                  </a:cubicBezTo>
                  <a:cubicBezTo>
                    <a:pt x="6714" y="3133"/>
                    <a:pt x="6714" y="3133"/>
                    <a:pt x="6714" y="3133"/>
                  </a:cubicBezTo>
                  <a:cubicBezTo>
                    <a:pt x="6646" y="3154"/>
                    <a:pt x="6646" y="3154"/>
                    <a:pt x="6646" y="3154"/>
                  </a:cubicBezTo>
                  <a:cubicBezTo>
                    <a:pt x="6661" y="3165"/>
                    <a:pt x="6682" y="3170"/>
                    <a:pt x="6682" y="3196"/>
                  </a:cubicBezTo>
                  <a:cubicBezTo>
                    <a:pt x="6682" y="3207"/>
                    <a:pt x="6672" y="3212"/>
                    <a:pt x="6667" y="3223"/>
                  </a:cubicBezTo>
                  <a:cubicBezTo>
                    <a:pt x="6661" y="3233"/>
                    <a:pt x="6656" y="3244"/>
                    <a:pt x="6646" y="3249"/>
                  </a:cubicBezTo>
                  <a:cubicBezTo>
                    <a:pt x="6635" y="3254"/>
                    <a:pt x="6624" y="3249"/>
                    <a:pt x="6614" y="3249"/>
                  </a:cubicBezTo>
                  <a:cubicBezTo>
                    <a:pt x="6577" y="3265"/>
                    <a:pt x="6556" y="3275"/>
                    <a:pt x="6524" y="3296"/>
                  </a:cubicBezTo>
                  <a:cubicBezTo>
                    <a:pt x="6508" y="3307"/>
                    <a:pt x="6482" y="3307"/>
                    <a:pt x="6477" y="3328"/>
                  </a:cubicBezTo>
                  <a:cubicBezTo>
                    <a:pt x="6493" y="3328"/>
                    <a:pt x="6508" y="3339"/>
                    <a:pt x="6508" y="3354"/>
                  </a:cubicBezTo>
                  <a:cubicBezTo>
                    <a:pt x="6508" y="3370"/>
                    <a:pt x="6482" y="3376"/>
                    <a:pt x="6477" y="3397"/>
                  </a:cubicBezTo>
                  <a:cubicBezTo>
                    <a:pt x="6482" y="3397"/>
                    <a:pt x="6482" y="3397"/>
                    <a:pt x="6482" y="3397"/>
                  </a:cubicBezTo>
                  <a:cubicBezTo>
                    <a:pt x="6487" y="3397"/>
                    <a:pt x="6487" y="3397"/>
                    <a:pt x="6487" y="3397"/>
                  </a:cubicBezTo>
                  <a:cubicBezTo>
                    <a:pt x="6487" y="3397"/>
                    <a:pt x="6493" y="3397"/>
                    <a:pt x="6493" y="3402"/>
                  </a:cubicBezTo>
                  <a:cubicBezTo>
                    <a:pt x="6493" y="3428"/>
                    <a:pt x="6466" y="3449"/>
                    <a:pt x="6440" y="3449"/>
                  </a:cubicBezTo>
                  <a:cubicBezTo>
                    <a:pt x="6398" y="3449"/>
                    <a:pt x="6398" y="3449"/>
                    <a:pt x="6398" y="3449"/>
                  </a:cubicBezTo>
                  <a:cubicBezTo>
                    <a:pt x="6371" y="3449"/>
                    <a:pt x="6361" y="3460"/>
                    <a:pt x="6340" y="3465"/>
                  </a:cubicBezTo>
                  <a:cubicBezTo>
                    <a:pt x="6329" y="3470"/>
                    <a:pt x="6313" y="3470"/>
                    <a:pt x="6313" y="3486"/>
                  </a:cubicBezTo>
                  <a:cubicBezTo>
                    <a:pt x="6313" y="3502"/>
                    <a:pt x="6324" y="3507"/>
                    <a:pt x="6324" y="3523"/>
                  </a:cubicBezTo>
                  <a:cubicBezTo>
                    <a:pt x="6324" y="3539"/>
                    <a:pt x="6319" y="3550"/>
                    <a:pt x="6313" y="3571"/>
                  </a:cubicBezTo>
                  <a:cubicBezTo>
                    <a:pt x="6313" y="3576"/>
                    <a:pt x="6313" y="3576"/>
                    <a:pt x="6313" y="3576"/>
                  </a:cubicBezTo>
                  <a:cubicBezTo>
                    <a:pt x="6350" y="3560"/>
                    <a:pt x="6355" y="3513"/>
                    <a:pt x="6398" y="3507"/>
                  </a:cubicBezTo>
                  <a:cubicBezTo>
                    <a:pt x="6435" y="3497"/>
                    <a:pt x="6461" y="3502"/>
                    <a:pt x="6487" y="3476"/>
                  </a:cubicBezTo>
                  <a:cubicBezTo>
                    <a:pt x="6519" y="3444"/>
                    <a:pt x="6530" y="3418"/>
                    <a:pt x="6551" y="3370"/>
                  </a:cubicBezTo>
                  <a:cubicBezTo>
                    <a:pt x="6561" y="3344"/>
                    <a:pt x="6587" y="3339"/>
                    <a:pt x="6598" y="3307"/>
                  </a:cubicBezTo>
                  <a:cubicBezTo>
                    <a:pt x="6603" y="3307"/>
                    <a:pt x="6603" y="3307"/>
                    <a:pt x="6603" y="3307"/>
                  </a:cubicBezTo>
                  <a:cubicBezTo>
                    <a:pt x="6609" y="3318"/>
                    <a:pt x="6603" y="3333"/>
                    <a:pt x="6619" y="3333"/>
                  </a:cubicBezTo>
                  <a:cubicBezTo>
                    <a:pt x="6646" y="3333"/>
                    <a:pt x="6651" y="3312"/>
                    <a:pt x="6672" y="3307"/>
                  </a:cubicBezTo>
                  <a:cubicBezTo>
                    <a:pt x="6746" y="3281"/>
                    <a:pt x="6798" y="3281"/>
                    <a:pt x="6851" y="3228"/>
                  </a:cubicBezTo>
                  <a:cubicBezTo>
                    <a:pt x="6867" y="3207"/>
                    <a:pt x="6872" y="3196"/>
                    <a:pt x="6883" y="3175"/>
                  </a:cubicBezTo>
                  <a:close/>
                  <a:moveTo>
                    <a:pt x="5" y="5"/>
                  </a:moveTo>
                  <a:lnTo>
                    <a:pt x="5" y="5"/>
                  </a:lnTo>
                  <a:cubicBezTo>
                    <a:pt x="15" y="10"/>
                    <a:pt x="21" y="21"/>
                    <a:pt x="36" y="21"/>
                  </a:cubicBezTo>
                  <a:cubicBezTo>
                    <a:pt x="52" y="21"/>
                    <a:pt x="58" y="10"/>
                    <a:pt x="68" y="5"/>
                  </a:cubicBezTo>
                  <a:cubicBezTo>
                    <a:pt x="73" y="32"/>
                    <a:pt x="73" y="32"/>
                    <a:pt x="73" y="32"/>
                  </a:cubicBezTo>
                  <a:cubicBezTo>
                    <a:pt x="15" y="32"/>
                    <a:pt x="15" y="32"/>
                    <a:pt x="15" y="32"/>
                  </a:cubicBezTo>
                  <a:cubicBezTo>
                    <a:pt x="10" y="32"/>
                    <a:pt x="10" y="32"/>
                    <a:pt x="5" y="32"/>
                  </a:cubicBezTo>
                  <a:cubicBezTo>
                    <a:pt x="5" y="32"/>
                    <a:pt x="0" y="32"/>
                    <a:pt x="0" y="37"/>
                  </a:cubicBezTo>
                  <a:cubicBezTo>
                    <a:pt x="0" y="53"/>
                    <a:pt x="31" y="53"/>
                    <a:pt x="31" y="69"/>
                  </a:cubicBezTo>
                  <a:cubicBezTo>
                    <a:pt x="31" y="95"/>
                    <a:pt x="31" y="95"/>
                    <a:pt x="31" y="95"/>
                  </a:cubicBezTo>
                  <a:cubicBezTo>
                    <a:pt x="31" y="105"/>
                    <a:pt x="31" y="111"/>
                    <a:pt x="26" y="116"/>
                  </a:cubicBezTo>
                  <a:cubicBezTo>
                    <a:pt x="31" y="121"/>
                    <a:pt x="31" y="121"/>
                    <a:pt x="31" y="121"/>
                  </a:cubicBezTo>
                  <a:cubicBezTo>
                    <a:pt x="42" y="121"/>
                    <a:pt x="47" y="142"/>
                    <a:pt x="52" y="153"/>
                  </a:cubicBezTo>
                  <a:cubicBezTo>
                    <a:pt x="42" y="153"/>
                    <a:pt x="36" y="153"/>
                    <a:pt x="31" y="148"/>
                  </a:cubicBezTo>
                  <a:cubicBezTo>
                    <a:pt x="31" y="158"/>
                    <a:pt x="31" y="164"/>
                    <a:pt x="31" y="174"/>
                  </a:cubicBezTo>
                  <a:cubicBezTo>
                    <a:pt x="47" y="179"/>
                    <a:pt x="52" y="185"/>
                    <a:pt x="68" y="190"/>
                  </a:cubicBezTo>
                  <a:cubicBezTo>
                    <a:pt x="73" y="195"/>
                    <a:pt x="79" y="195"/>
                    <a:pt x="79" y="200"/>
                  </a:cubicBezTo>
                  <a:cubicBezTo>
                    <a:pt x="79" y="206"/>
                    <a:pt x="73" y="206"/>
                    <a:pt x="73" y="211"/>
                  </a:cubicBezTo>
                  <a:cubicBezTo>
                    <a:pt x="73" y="216"/>
                    <a:pt x="79" y="216"/>
                    <a:pt x="79" y="221"/>
                  </a:cubicBezTo>
                  <a:cubicBezTo>
                    <a:pt x="68" y="227"/>
                    <a:pt x="58" y="227"/>
                    <a:pt x="47" y="237"/>
                  </a:cubicBezTo>
                  <a:cubicBezTo>
                    <a:pt x="79" y="258"/>
                    <a:pt x="116" y="248"/>
                    <a:pt x="131" y="279"/>
                  </a:cubicBezTo>
                  <a:cubicBezTo>
                    <a:pt x="137" y="285"/>
                    <a:pt x="137" y="285"/>
                    <a:pt x="137" y="285"/>
                  </a:cubicBezTo>
                  <a:cubicBezTo>
                    <a:pt x="121" y="274"/>
                    <a:pt x="116" y="258"/>
                    <a:pt x="100" y="258"/>
                  </a:cubicBezTo>
                  <a:cubicBezTo>
                    <a:pt x="89" y="258"/>
                    <a:pt x="84" y="269"/>
                    <a:pt x="73" y="274"/>
                  </a:cubicBezTo>
                  <a:cubicBezTo>
                    <a:pt x="58" y="274"/>
                    <a:pt x="42" y="269"/>
                    <a:pt x="42" y="285"/>
                  </a:cubicBezTo>
                  <a:cubicBezTo>
                    <a:pt x="42" y="290"/>
                    <a:pt x="52" y="295"/>
                    <a:pt x="52" y="306"/>
                  </a:cubicBezTo>
                  <a:cubicBezTo>
                    <a:pt x="58" y="311"/>
                    <a:pt x="63" y="322"/>
                    <a:pt x="68" y="322"/>
                  </a:cubicBezTo>
                  <a:cubicBezTo>
                    <a:pt x="105" y="322"/>
                    <a:pt x="121" y="322"/>
                    <a:pt x="152" y="316"/>
                  </a:cubicBezTo>
                  <a:cubicBezTo>
                    <a:pt x="184" y="311"/>
                    <a:pt x="195" y="285"/>
                    <a:pt x="221" y="285"/>
                  </a:cubicBezTo>
                  <a:cubicBezTo>
                    <a:pt x="242" y="285"/>
                    <a:pt x="242" y="322"/>
                    <a:pt x="263" y="322"/>
                  </a:cubicBezTo>
                  <a:cubicBezTo>
                    <a:pt x="274" y="322"/>
                    <a:pt x="284" y="316"/>
                    <a:pt x="295" y="311"/>
                  </a:cubicBezTo>
                  <a:cubicBezTo>
                    <a:pt x="284" y="327"/>
                    <a:pt x="269" y="332"/>
                    <a:pt x="269" y="353"/>
                  </a:cubicBezTo>
                  <a:cubicBezTo>
                    <a:pt x="269" y="359"/>
                    <a:pt x="269" y="359"/>
                    <a:pt x="269" y="364"/>
                  </a:cubicBezTo>
                  <a:cubicBezTo>
                    <a:pt x="295" y="353"/>
                    <a:pt x="295" y="327"/>
                    <a:pt x="321" y="322"/>
                  </a:cubicBezTo>
                  <a:cubicBezTo>
                    <a:pt x="316" y="343"/>
                    <a:pt x="316" y="343"/>
                    <a:pt x="316" y="343"/>
                  </a:cubicBezTo>
                  <a:cubicBezTo>
                    <a:pt x="316" y="348"/>
                    <a:pt x="316" y="353"/>
                    <a:pt x="321" y="353"/>
                  </a:cubicBezTo>
                  <a:cubicBezTo>
                    <a:pt x="337" y="353"/>
                    <a:pt x="342" y="343"/>
                    <a:pt x="353" y="338"/>
                  </a:cubicBezTo>
                  <a:cubicBezTo>
                    <a:pt x="353" y="375"/>
                    <a:pt x="311" y="385"/>
                    <a:pt x="279" y="385"/>
                  </a:cubicBezTo>
                  <a:cubicBezTo>
                    <a:pt x="242" y="385"/>
                    <a:pt x="232" y="359"/>
                    <a:pt x="195" y="359"/>
                  </a:cubicBezTo>
                  <a:cubicBezTo>
                    <a:pt x="179" y="359"/>
                    <a:pt x="179" y="385"/>
                    <a:pt x="158" y="385"/>
                  </a:cubicBezTo>
                  <a:cubicBezTo>
                    <a:pt x="142" y="385"/>
                    <a:pt x="137" y="369"/>
                    <a:pt x="121" y="369"/>
                  </a:cubicBezTo>
                  <a:cubicBezTo>
                    <a:pt x="116" y="369"/>
                    <a:pt x="116" y="375"/>
                    <a:pt x="116" y="380"/>
                  </a:cubicBezTo>
                  <a:cubicBezTo>
                    <a:pt x="116" y="390"/>
                    <a:pt x="131" y="390"/>
                    <a:pt x="142" y="390"/>
                  </a:cubicBezTo>
                  <a:cubicBezTo>
                    <a:pt x="163" y="390"/>
                    <a:pt x="179" y="390"/>
                    <a:pt x="189" y="401"/>
                  </a:cubicBezTo>
                  <a:cubicBezTo>
                    <a:pt x="195" y="406"/>
                    <a:pt x="195" y="417"/>
                    <a:pt x="195" y="422"/>
                  </a:cubicBezTo>
                  <a:cubicBezTo>
                    <a:pt x="200" y="432"/>
                    <a:pt x="216" y="432"/>
                    <a:pt x="221" y="438"/>
                  </a:cubicBezTo>
                  <a:cubicBezTo>
                    <a:pt x="232" y="448"/>
                    <a:pt x="226" y="459"/>
                    <a:pt x="237" y="459"/>
                  </a:cubicBezTo>
                  <a:cubicBezTo>
                    <a:pt x="253" y="459"/>
                    <a:pt x="253" y="443"/>
                    <a:pt x="253" y="427"/>
                  </a:cubicBezTo>
                  <a:cubicBezTo>
                    <a:pt x="306" y="427"/>
                    <a:pt x="327" y="396"/>
                    <a:pt x="369" y="375"/>
                  </a:cubicBezTo>
                  <a:cubicBezTo>
                    <a:pt x="374" y="369"/>
                    <a:pt x="374" y="369"/>
                    <a:pt x="374" y="369"/>
                  </a:cubicBezTo>
                  <a:cubicBezTo>
                    <a:pt x="358" y="406"/>
                    <a:pt x="306" y="401"/>
                    <a:pt x="295" y="443"/>
                  </a:cubicBezTo>
                  <a:cubicBezTo>
                    <a:pt x="284" y="475"/>
                    <a:pt x="247" y="480"/>
                    <a:pt x="216" y="480"/>
                  </a:cubicBezTo>
                  <a:cubicBezTo>
                    <a:pt x="210" y="480"/>
                    <a:pt x="205" y="475"/>
                    <a:pt x="195" y="475"/>
                  </a:cubicBezTo>
                  <a:cubicBezTo>
                    <a:pt x="184" y="475"/>
                    <a:pt x="174" y="485"/>
                    <a:pt x="168" y="496"/>
                  </a:cubicBezTo>
                  <a:cubicBezTo>
                    <a:pt x="158" y="506"/>
                    <a:pt x="152" y="506"/>
                    <a:pt x="147" y="522"/>
                  </a:cubicBezTo>
                  <a:cubicBezTo>
                    <a:pt x="147" y="527"/>
                    <a:pt x="147" y="527"/>
                    <a:pt x="147" y="527"/>
                  </a:cubicBezTo>
                  <a:cubicBezTo>
                    <a:pt x="195" y="527"/>
                    <a:pt x="195" y="527"/>
                    <a:pt x="195" y="527"/>
                  </a:cubicBezTo>
                  <a:cubicBezTo>
                    <a:pt x="205" y="527"/>
                    <a:pt x="210" y="527"/>
                    <a:pt x="221" y="527"/>
                  </a:cubicBezTo>
                  <a:cubicBezTo>
                    <a:pt x="237" y="527"/>
                    <a:pt x="242" y="538"/>
                    <a:pt x="258" y="538"/>
                  </a:cubicBezTo>
                  <a:cubicBezTo>
                    <a:pt x="295" y="538"/>
                    <a:pt x="316" y="506"/>
                    <a:pt x="332" y="475"/>
                  </a:cubicBezTo>
                  <a:cubicBezTo>
                    <a:pt x="342" y="501"/>
                    <a:pt x="363" y="506"/>
                    <a:pt x="385" y="522"/>
                  </a:cubicBezTo>
                  <a:cubicBezTo>
                    <a:pt x="406" y="543"/>
                    <a:pt x="421" y="559"/>
                    <a:pt x="453" y="559"/>
                  </a:cubicBezTo>
                  <a:cubicBezTo>
                    <a:pt x="485" y="559"/>
                    <a:pt x="495" y="533"/>
                    <a:pt x="506" y="506"/>
                  </a:cubicBezTo>
                  <a:cubicBezTo>
                    <a:pt x="522" y="480"/>
                    <a:pt x="532" y="459"/>
                    <a:pt x="532" y="427"/>
                  </a:cubicBezTo>
                  <a:cubicBezTo>
                    <a:pt x="532" y="406"/>
                    <a:pt x="506" y="406"/>
                    <a:pt x="490" y="396"/>
                  </a:cubicBezTo>
                  <a:cubicBezTo>
                    <a:pt x="474" y="380"/>
                    <a:pt x="469" y="353"/>
                    <a:pt x="448" y="353"/>
                  </a:cubicBezTo>
                  <a:cubicBezTo>
                    <a:pt x="443" y="353"/>
                    <a:pt x="437" y="359"/>
                    <a:pt x="432" y="359"/>
                  </a:cubicBezTo>
                  <a:cubicBezTo>
                    <a:pt x="421" y="359"/>
                    <a:pt x="416" y="353"/>
                    <a:pt x="416" y="348"/>
                  </a:cubicBezTo>
                  <a:cubicBezTo>
                    <a:pt x="416" y="332"/>
                    <a:pt x="427" y="327"/>
                    <a:pt x="443" y="327"/>
                  </a:cubicBezTo>
                  <a:cubicBezTo>
                    <a:pt x="485" y="327"/>
                    <a:pt x="485" y="390"/>
                    <a:pt x="527" y="390"/>
                  </a:cubicBezTo>
                  <a:cubicBezTo>
                    <a:pt x="569" y="390"/>
                    <a:pt x="553" y="332"/>
                    <a:pt x="564" y="290"/>
                  </a:cubicBezTo>
                  <a:cubicBezTo>
                    <a:pt x="574" y="248"/>
                    <a:pt x="590" y="227"/>
                    <a:pt x="590" y="185"/>
                  </a:cubicBezTo>
                  <a:cubicBezTo>
                    <a:pt x="590" y="174"/>
                    <a:pt x="580" y="174"/>
                    <a:pt x="569" y="164"/>
                  </a:cubicBezTo>
                  <a:cubicBezTo>
                    <a:pt x="564" y="158"/>
                    <a:pt x="559" y="153"/>
                    <a:pt x="553" y="148"/>
                  </a:cubicBezTo>
                  <a:cubicBezTo>
                    <a:pt x="527" y="153"/>
                    <a:pt x="527" y="153"/>
                    <a:pt x="527" y="153"/>
                  </a:cubicBezTo>
                  <a:cubicBezTo>
                    <a:pt x="538" y="127"/>
                    <a:pt x="574" y="132"/>
                    <a:pt x="574" y="105"/>
                  </a:cubicBezTo>
                  <a:cubicBezTo>
                    <a:pt x="574" y="100"/>
                    <a:pt x="564" y="95"/>
                    <a:pt x="564" y="90"/>
                  </a:cubicBezTo>
                  <a:cubicBezTo>
                    <a:pt x="553" y="63"/>
                    <a:pt x="532" y="47"/>
                    <a:pt x="532" y="16"/>
                  </a:cubicBezTo>
                  <a:cubicBezTo>
                    <a:pt x="532" y="10"/>
                    <a:pt x="538" y="0"/>
                    <a:pt x="538" y="0"/>
                  </a:cubicBezTo>
                  <a:cubicBezTo>
                    <a:pt x="5" y="0"/>
                    <a:pt x="5" y="0"/>
                    <a:pt x="5" y="0"/>
                  </a:cubicBezTo>
                  <a:cubicBezTo>
                    <a:pt x="5" y="5"/>
                    <a:pt x="5" y="5"/>
                    <a:pt x="5" y="5"/>
                  </a:cubicBezTo>
                  <a:close/>
                  <a:moveTo>
                    <a:pt x="2726" y="105"/>
                  </a:moveTo>
                  <a:lnTo>
                    <a:pt x="2726" y="105"/>
                  </a:lnTo>
                  <a:cubicBezTo>
                    <a:pt x="2721" y="100"/>
                    <a:pt x="2721" y="100"/>
                    <a:pt x="2721" y="100"/>
                  </a:cubicBezTo>
                  <a:cubicBezTo>
                    <a:pt x="2721" y="121"/>
                    <a:pt x="2726" y="127"/>
                    <a:pt x="2726" y="148"/>
                  </a:cubicBezTo>
                  <a:cubicBezTo>
                    <a:pt x="2732" y="148"/>
                    <a:pt x="2737" y="148"/>
                    <a:pt x="2748" y="153"/>
                  </a:cubicBezTo>
                  <a:cubicBezTo>
                    <a:pt x="2737" y="132"/>
                    <a:pt x="2737" y="121"/>
                    <a:pt x="2726" y="105"/>
                  </a:cubicBezTo>
                  <a:close/>
                  <a:moveTo>
                    <a:pt x="2832" y="253"/>
                  </a:moveTo>
                  <a:lnTo>
                    <a:pt x="2832" y="253"/>
                  </a:lnTo>
                  <a:cubicBezTo>
                    <a:pt x="2821" y="248"/>
                    <a:pt x="2821" y="248"/>
                    <a:pt x="2821" y="248"/>
                  </a:cubicBezTo>
                  <a:cubicBezTo>
                    <a:pt x="2811" y="248"/>
                    <a:pt x="2811" y="248"/>
                    <a:pt x="2811" y="248"/>
                  </a:cubicBezTo>
                  <a:cubicBezTo>
                    <a:pt x="2816" y="258"/>
                    <a:pt x="2832" y="264"/>
                    <a:pt x="2843" y="274"/>
                  </a:cubicBezTo>
                  <a:cubicBezTo>
                    <a:pt x="2848" y="274"/>
                    <a:pt x="2848" y="274"/>
                    <a:pt x="2848" y="274"/>
                  </a:cubicBezTo>
                  <a:cubicBezTo>
                    <a:pt x="2843" y="264"/>
                    <a:pt x="2837" y="264"/>
                    <a:pt x="2832" y="253"/>
                  </a:cubicBezTo>
                  <a:close/>
                  <a:moveTo>
                    <a:pt x="2848" y="316"/>
                  </a:moveTo>
                  <a:lnTo>
                    <a:pt x="2848" y="316"/>
                  </a:lnTo>
                  <a:cubicBezTo>
                    <a:pt x="2848" y="327"/>
                    <a:pt x="2853" y="332"/>
                    <a:pt x="2858" y="343"/>
                  </a:cubicBezTo>
                  <a:cubicBezTo>
                    <a:pt x="2864" y="338"/>
                    <a:pt x="2874" y="332"/>
                    <a:pt x="2874" y="322"/>
                  </a:cubicBezTo>
                  <a:cubicBezTo>
                    <a:pt x="2874" y="311"/>
                    <a:pt x="2848" y="306"/>
                    <a:pt x="2848" y="316"/>
                  </a:cubicBezTo>
                  <a:close/>
                  <a:moveTo>
                    <a:pt x="2974" y="380"/>
                  </a:moveTo>
                  <a:lnTo>
                    <a:pt x="2974" y="380"/>
                  </a:lnTo>
                  <a:cubicBezTo>
                    <a:pt x="2959" y="380"/>
                    <a:pt x="2959" y="380"/>
                    <a:pt x="2959" y="380"/>
                  </a:cubicBezTo>
                  <a:cubicBezTo>
                    <a:pt x="2959" y="385"/>
                    <a:pt x="2959" y="385"/>
                    <a:pt x="2959" y="385"/>
                  </a:cubicBezTo>
                  <a:cubicBezTo>
                    <a:pt x="2959" y="396"/>
                    <a:pt x="2964" y="396"/>
                    <a:pt x="2964" y="401"/>
                  </a:cubicBezTo>
                  <a:cubicBezTo>
                    <a:pt x="2974" y="401"/>
                    <a:pt x="2974" y="390"/>
                    <a:pt x="2974" y="380"/>
                  </a:cubicBezTo>
                  <a:close/>
                  <a:moveTo>
                    <a:pt x="3054" y="480"/>
                  </a:moveTo>
                  <a:lnTo>
                    <a:pt x="3054" y="480"/>
                  </a:lnTo>
                  <a:cubicBezTo>
                    <a:pt x="3054" y="480"/>
                    <a:pt x="3054" y="480"/>
                    <a:pt x="3054" y="475"/>
                  </a:cubicBezTo>
                  <a:cubicBezTo>
                    <a:pt x="3054" y="464"/>
                    <a:pt x="3048" y="459"/>
                    <a:pt x="3043" y="454"/>
                  </a:cubicBezTo>
                  <a:cubicBezTo>
                    <a:pt x="3027" y="417"/>
                    <a:pt x="3043" y="469"/>
                    <a:pt x="3054" y="480"/>
                  </a:cubicBezTo>
                  <a:close/>
                  <a:moveTo>
                    <a:pt x="3080" y="443"/>
                  </a:moveTo>
                  <a:lnTo>
                    <a:pt x="3080" y="443"/>
                  </a:lnTo>
                  <a:cubicBezTo>
                    <a:pt x="3075" y="443"/>
                    <a:pt x="3075" y="448"/>
                    <a:pt x="3075" y="454"/>
                  </a:cubicBezTo>
                  <a:cubicBezTo>
                    <a:pt x="3091" y="464"/>
                    <a:pt x="3091" y="475"/>
                    <a:pt x="3106" y="490"/>
                  </a:cubicBezTo>
                  <a:cubicBezTo>
                    <a:pt x="3191" y="559"/>
                    <a:pt x="3133" y="512"/>
                    <a:pt x="3101" y="469"/>
                  </a:cubicBezTo>
                  <a:cubicBezTo>
                    <a:pt x="3096" y="459"/>
                    <a:pt x="3096" y="443"/>
                    <a:pt x="3080" y="443"/>
                  </a:cubicBezTo>
                  <a:close/>
                  <a:moveTo>
                    <a:pt x="3159" y="575"/>
                  </a:moveTo>
                  <a:lnTo>
                    <a:pt x="3159" y="575"/>
                  </a:lnTo>
                  <a:cubicBezTo>
                    <a:pt x="3154" y="591"/>
                    <a:pt x="3159" y="601"/>
                    <a:pt x="3159" y="617"/>
                  </a:cubicBezTo>
                  <a:cubicBezTo>
                    <a:pt x="3159" y="633"/>
                    <a:pt x="3148" y="643"/>
                    <a:pt x="3148" y="654"/>
                  </a:cubicBezTo>
                  <a:cubicBezTo>
                    <a:pt x="3148" y="675"/>
                    <a:pt x="3175" y="675"/>
                    <a:pt x="3175" y="696"/>
                  </a:cubicBezTo>
                  <a:cubicBezTo>
                    <a:pt x="3180" y="696"/>
                    <a:pt x="3180" y="696"/>
                    <a:pt x="3180" y="696"/>
                  </a:cubicBezTo>
                  <a:cubicBezTo>
                    <a:pt x="3180" y="696"/>
                    <a:pt x="3185" y="691"/>
                    <a:pt x="3191" y="691"/>
                  </a:cubicBezTo>
                  <a:cubicBezTo>
                    <a:pt x="3196" y="691"/>
                    <a:pt x="3196" y="696"/>
                    <a:pt x="3201" y="696"/>
                  </a:cubicBezTo>
                  <a:cubicBezTo>
                    <a:pt x="3206" y="686"/>
                    <a:pt x="3206" y="686"/>
                    <a:pt x="3206" y="686"/>
                  </a:cubicBezTo>
                  <a:cubicBezTo>
                    <a:pt x="3206" y="680"/>
                    <a:pt x="3212" y="675"/>
                    <a:pt x="3206" y="675"/>
                  </a:cubicBezTo>
                  <a:cubicBezTo>
                    <a:pt x="3201" y="675"/>
                    <a:pt x="3201" y="680"/>
                    <a:pt x="3196" y="680"/>
                  </a:cubicBezTo>
                  <a:cubicBezTo>
                    <a:pt x="3185" y="680"/>
                    <a:pt x="3185" y="680"/>
                    <a:pt x="3185" y="680"/>
                  </a:cubicBezTo>
                  <a:cubicBezTo>
                    <a:pt x="3185" y="670"/>
                    <a:pt x="3185" y="664"/>
                    <a:pt x="3180" y="654"/>
                  </a:cubicBezTo>
                  <a:cubicBezTo>
                    <a:pt x="3196" y="654"/>
                    <a:pt x="3212" y="649"/>
                    <a:pt x="3212" y="638"/>
                  </a:cubicBezTo>
                  <a:cubicBezTo>
                    <a:pt x="3212" y="628"/>
                    <a:pt x="3201" y="622"/>
                    <a:pt x="3196" y="612"/>
                  </a:cubicBezTo>
                  <a:cubicBezTo>
                    <a:pt x="3185" y="596"/>
                    <a:pt x="3180" y="580"/>
                    <a:pt x="3159" y="575"/>
                  </a:cubicBezTo>
                  <a:close/>
                  <a:moveTo>
                    <a:pt x="3228" y="664"/>
                  </a:moveTo>
                  <a:lnTo>
                    <a:pt x="3228" y="664"/>
                  </a:lnTo>
                  <a:cubicBezTo>
                    <a:pt x="3254" y="664"/>
                    <a:pt x="3275" y="654"/>
                    <a:pt x="3286" y="633"/>
                  </a:cubicBezTo>
                  <a:cubicBezTo>
                    <a:pt x="3291" y="628"/>
                    <a:pt x="3296" y="638"/>
                    <a:pt x="3301" y="643"/>
                  </a:cubicBezTo>
                  <a:cubicBezTo>
                    <a:pt x="3307" y="654"/>
                    <a:pt x="3317" y="654"/>
                    <a:pt x="3323" y="659"/>
                  </a:cubicBezTo>
                  <a:cubicBezTo>
                    <a:pt x="3344" y="675"/>
                    <a:pt x="3349" y="696"/>
                    <a:pt x="3370" y="707"/>
                  </a:cubicBezTo>
                  <a:cubicBezTo>
                    <a:pt x="3386" y="712"/>
                    <a:pt x="3396" y="717"/>
                    <a:pt x="3412" y="723"/>
                  </a:cubicBezTo>
                  <a:cubicBezTo>
                    <a:pt x="3417" y="728"/>
                    <a:pt x="3428" y="728"/>
                    <a:pt x="3428" y="738"/>
                  </a:cubicBezTo>
                  <a:cubicBezTo>
                    <a:pt x="3428" y="744"/>
                    <a:pt x="3423" y="749"/>
                    <a:pt x="3417" y="749"/>
                  </a:cubicBezTo>
                  <a:cubicBezTo>
                    <a:pt x="3428" y="770"/>
                    <a:pt x="3444" y="775"/>
                    <a:pt x="3465" y="791"/>
                  </a:cubicBezTo>
                  <a:cubicBezTo>
                    <a:pt x="3486" y="807"/>
                    <a:pt x="3491" y="818"/>
                    <a:pt x="3507" y="839"/>
                  </a:cubicBezTo>
                  <a:cubicBezTo>
                    <a:pt x="3523" y="860"/>
                    <a:pt x="3539" y="865"/>
                    <a:pt x="3555" y="886"/>
                  </a:cubicBezTo>
                  <a:cubicBezTo>
                    <a:pt x="3570" y="907"/>
                    <a:pt x="3586" y="928"/>
                    <a:pt x="3613" y="928"/>
                  </a:cubicBezTo>
                  <a:cubicBezTo>
                    <a:pt x="3623" y="928"/>
                    <a:pt x="3623" y="923"/>
                    <a:pt x="3634" y="923"/>
                  </a:cubicBezTo>
                  <a:cubicBezTo>
                    <a:pt x="3650" y="923"/>
                    <a:pt x="3650" y="944"/>
                    <a:pt x="3660" y="960"/>
                  </a:cubicBezTo>
                  <a:cubicBezTo>
                    <a:pt x="3681" y="981"/>
                    <a:pt x="3697" y="992"/>
                    <a:pt x="3708" y="1018"/>
                  </a:cubicBezTo>
                  <a:cubicBezTo>
                    <a:pt x="3718" y="1044"/>
                    <a:pt x="3729" y="1065"/>
                    <a:pt x="3755" y="1065"/>
                  </a:cubicBezTo>
                  <a:cubicBezTo>
                    <a:pt x="3766" y="1065"/>
                    <a:pt x="3776" y="1065"/>
                    <a:pt x="3787" y="1065"/>
                  </a:cubicBezTo>
                  <a:cubicBezTo>
                    <a:pt x="3802" y="1065"/>
                    <a:pt x="3802" y="1081"/>
                    <a:pt x="3818" y="1086"/>
                  </a:cubicBezTo>
                  <a:cubicBezTo>
                    <a:pt x="3824" y="1092"/>
                    <a:pt x="3834" y="1092"/>
                    <a:pt x="3834" y="1102"/>
                  </a:cubicBezTo>
                  <a:cubicBezTo>
                    <a:pt x="3834" y="1118"/>
                    <a:pt x="3824" y="1123"/>
                    <a:pt x="3818" y="1139"/>
                  </a:cubicBezTo>
                  <a:cubicBezTo>
                    <a:pt x="3781" y="1134"/>
                    <a:pt x="3781" y="1071"/>
                    <a:pt x="3739" y="1071"/>
                  </a:cubicBezTo>
                  <a:cubicBezTo>
                    <a:pt x="3697" y="1071"/>
                    <a:pt x="3697" y="1071"/>
                    <a:pt x="3697" y="1071"/>
                  </a:cubicBezTo>
                  <a:cubicBezTo>
                    <a:pt x="3681" y="1071"/>
                    <a:pt x="3671" y="1071"/>
                    <a:pt x="3650" y="1071"/>
                  </a:cubicBezTo>
                  <a:cubicBezTo>
                    <a:pt x="3644" y="1071"/>
                    <a:pt x="3639" y="1071"/>
                    <a:pt x="3628" y="1076"/>
                  </a:cubicBezTo>
                  <a:cubicBezTo>
                    <a:pt x="3628" y="1071"/>
                    <a:pt x="3634" y="1065"/>
                    <a:pt x="3634" y="1060"/>
                  </a:cubicBezTo>
                  <a:cubicBezTo>
                    <a:pt x="3634" y="1055"/>
                    <a:pt x="3628" y="1050"/>
                    <a:pt x="3623" y="1050"/>
                  </a:cubicBezTo>
                  <a:cubicBezTo>
                    <a:pt x="3618" y="1039"/>
                    <a:pt x="3618" y="1029"/>
                    <a:pt x="3607" y="1029"/>
                  </a:cubicBezTo>
                  <a:cubicBezTo>
                    <a:pt x="3591" y="1029"/>
                    <a:pt x="3586" y="1050"/>
                    <a:pt x="3570" y="1055"/>
                  </a:cubicBezTo>
                  <a:cubicBezTo>
                    <a:pt x="3570" y="1034"/>
                    <a:pt x="3576" y="1013"/>
                    <a:pt x="3597" y="1013"/>
                  </a:cubicBezTo>
                  <a:cubicBezTo>
                    <a:pt x="3607" y="1013"/>
                    <a:pt x="3613" y="1018"/>
                    <a:pt x="3628" y="1023"/>
                  </a:cubicBezTo>
                  <a:cubicBezTo>
                    <a:pt x="3634" y="1002"/>
                    <a:pt x="3634" y="1002"/>
                    <a:pt x="3634" y="1002"/>
                  </a:cubicBezTo>
                  <a:cubicBezTo>
                    <a:pt x="3618" y="992"/>
                    <a:pt x="3591" y="1002"/>
                    <a:pt x="3591" y="986"/>
                  </a:cubicBezTo>
                  <a:cubicBezTo>
                    <a:pt x="3591" y="981"/>
                    <a:pt x="3597" y="981"/>
                    <a:pt x="3597" y="976"/>
                  </a:cubicBezTo>
                  <a:cubicBezTo>
                    <a:pt x="3597" y="955"/>
                    <a:pt x="3565" y="970"/>
                    <a:pt x="3549" y="960"/>
                  </a:cubicBezTo>
                  <a:cubicBezTo>
                    <a:pt x="3534" y="944"/>
                    <a:pt x="3539" y="923"/>
                    <a:pt x="3523" y="912"/>
                  </a:cubicBezTo>
                  <a:cubicBezTo>
                    <a:pt x="3512" y="923"/>
                    <a:pt x="3507" y="928"/>
                    <a:pt x="3502" y="939"/>
                  </a:cubicBezTo>
                  <a:cubicBezTo>
                    <a:pt x="3486" y="912"/>
                    <a:pt x="3470" y="907"/>
                    <a:pt x="3449" y="891"/>
                  </a:cubicBezTo>
                  <a:cubicBezTo>
                    <a:pt x="3417" y="875"/>
                    <a:pt x="3407" y="860"/>
                    <a:pt x="3375" y="849"/>
                  </a:cubicBezTo>
                  <a:cubicBezTo>
                    <a:pt x="3328" y="828"/>
                    <a:pt x="3301" y="796"/>
                    <a:pt x="3249" y="796"/>
                  </a:cubicBezTo>
                  <a:cubicBezTo>
                    <a:pt x="3233" y="796"/>
                    <a:pt x="3228" y="802"/>
                    <a:pt x="3217" y="802"/>
                  </a:cubicBezTo>
                  <a:cubicBezTo>
                    <a:pt x="3217" y="791"/>
                    <a:pt x="3217" y="781"/>
                    <a:pt x="3222" y="770"/>
                  </a:cubicBezTo>
                  <a:cubicBezTo>
                    <a:pt x="3228" y="770"/>
                    <a:pt x="3233" y="775"/>
                    <a:pt x="3238" y="775"/>
                  </a:cubicBezTo>
                  <a:cubicBezTo>
                    <a:pt x="3243" y="775"/>
                    <a:pt x="3243" y="770"/>
                    <a:pt x="3243" y="770"/>
                  </a:cubicBezTo>
                  <a:cubicBezTo>
                    <a:pt x="3254" y="770"/>
                    <a:pt x="3259" y="775"/>
                    <a:pt x="3270" y="781"/>
                  </a:cubicBezTo>
                  <a:cubicBezTo>
                    <a:pt x="3259" y="744"/>
                    <a:pt x="3243" y="717"/>
                    <a:pt x="3212" y="717"/>
                  </a:cubicBezTo>
                  <a:cubicBezTo>
                    <a:pt x="3206" y="717"/>
                    <a:pt x="3206" y="712"/>
                    <a:pt x="3206" y="712"/>
                  </a:cubicBezTo>
                  <a:cubicBezTo>
                    <a:pt x="3206" y="696"/>
                    <a:pt x="3222" y="686"/>
                    <a:pt x="3222" y="670"/>
                  </a:cubicBezTo>
                  <a:cubicBezTo>
                    <a:pt x="3228" y="670"/>
                    <a:pt x="3228" y="664"/>
                    <a:pt x="3228" y="664"/>
                  </a:cubicBezTo>
                  <a:close/>
                  <a:moveTo>
                    <a:pt x="3919" y="1071"/>
                  </a:moveTo>
                  <a:lnTo>
                    <a:pt x="3919" y="1071"/>
                  </a:lnTo>
                  <a:cubicBezTo>
                    <a:pt x="3913" y="1071"/>
                    <a:pt x="3913" y="1071"/>
                    <a:pt x="3913" y="1071"/>
                  </a:cubicBezTo>
                  <a:cubicBezTo>
                    <a:pt x="3913" y="1081"/>
                    <a:pt x="3919" y="1086"/>
                    <a:pt x="3919" y="1102"/>
                  </a:cubicBezTo>
                  <a:cubicBezTo>
                    <a:pt x="3919" y="1108"/>
                    <a:pt x="3929" y="1102"/>
                    <a:pt x="3929" y="1113"/>
                  </a:cubicBezTo>
                  <a:cubicBezTo>
                    <a:pt x="3929" y="1123"/>
                    <a:pt x="3919" y="1123"/>
                    <a:pt x="3919" y="1134"/>
                  </a:cubicBezTo>
                  <a:cubicBezTo>
                    <a:pt x="3919" y="1139"/>
                    <a:pt x="3919" y="1139"/>
                    <a:pt x="3919" y="1144"/>
                  </a:cubicBezTo>
                  <a:cubicBezTo>
                    <a:pt x="3929" y="1139"/>
                    <a:pt x="3929" y="1123"/>
                    <a:pt x="3945" y="1123"/>
                  </a:cubicBezTo>
                  <a:cubicBezTo>
                    <a:pt x="3966" y="1123"/>
                    <a:pt x="3971" y="1160"/>
                    <a:pt x="3992" y="1160"/>
                  </a:cubicBezTo>
                  <a:cubicBezTo>
                    <a:pt x="4003" y="1160"/>
                    <a:pt x="4003" y="1155"/>
                    <a:pt x="4013" y="1155"/>
                  </a:cubicBezTo>
                  <a:cubicBezTo>
                    <a:pt x="4029" y="1155"/>
                    <a:pt x="4035" y="1166"/>
                    <a:pt x="4050" y="1171"/>
                  </a:cubicBezTo>
                  <a:cubicBezTo>
                    <a:pt x="4077" y="1171"/>
                    <a:pt x="4093" y="1166"/>
                    <a:pt x="4114" y="1181"/>
                  </a:cubicBezTo>
                  <a:cubicBezTo>
                    <a:pt x="4114" y="1181"/>
                    <a:pt x="4114" y="1181"/>
                    <a:pt x="4114" y="1176"/>
                  </a:cubicBezTo>
                  <a:cubicBezTo>
                    <a:pt x="4114" y="1166"/>
                    <a:pt x="4103" y="1166"/>
                    <a:pt x="4098" y="1155"/>
                  </a:cubicBezTo>
                  <a:cubicBezTo>
                    <a:pt x="4082" y="1134"/>
                    <a:pt x="4066" y="1129"/>
                    <a:pt x="4040" y="1123"/>
                  </a:cubicBezTo>
                  <a:cubicBezTo>
                    <a:pt x="3987" y="1113"/>
                    <a:pt x="3961" y="1102"/>
                    <a:pt x="3919" y="1071"/>
                  </a:cubicBezTo>
                  <a:close/>
                  <a:moveTo>
                    <a:pt x="5991" y="0"/>
                  </a:moveTo>
                  <a:lnTo>
                    <a:pt x="5991" y="0"/>
                  </a:lnTo>
                  <a:cubicBezTo>
                    <a:pt x="5897" y="0"/>
                    <a:pt x="5897" y="0"/>
                    <a:pt x="5897" y="0"/>
                  </a:cubicBezTo>
                  <a:cubicBezTo>
                    <a:pt x="5807" y="185"/>
                    <a:pt x="5817" y="100"/>
                    <a:pt x="5897" y="100"/>
                  </a:cubicBezTo>
                  <a:cubicBezTo>
                    <a:pt x="5907" y="100"/>
                    <a:pt x="5912" y="111"/>
                    <a:pt x="5923" y="111"/>
                  </a:cubicBezTo>
                  <a:cubicBezTo>
                    <a:pt x="5939" y="111"/>
                    <a:pt x="5944" y="95"/>
                    <a:pt x="5954" y="79"/>
                  </a:cubicBezTo>
                  <a:cubicBezTo>
                    <a:pt x="5976" y="53"/>
                    <a:pt x="5986" y="37"/>
                    <a:pt x="5991" y="0"/>
                  </a:cubicBezTo>
                  <a:close/>
                  <a:moveTo>
                    <a:pt x="5221" y="691"/>
                  </a:moveTo>
                  <a:lnTo>
                    <a:pt x="5221" y="691"/>
                  </a:lnTo>
                  <a:cubicBezTo>
                    <a:pt x="5195" y="686"/>
                    <a:pt x="5184" y="691"/>
                    <a:pt x="5163" y="696"/>
                  </a:cubicBezTo>
                  <a:cubicBezTo>
                    <a:pt x="5158" y="686"/>
                    <a:pt x="5153" y="675"/>
                    <a:pt x="5148" y="659"/>
                  </a:cubicBezTo>
                  <a:cubicBezTo>
                    <a:pt x="5163" y="654"/>
                    <a:pt x="5169" y="659"/>
                    <a:pt x="5184" y="649"/>
                  </a:cubicBezTo>
                  <a:cubicBezTo>
                    <a:pt x="5190" y="649"/>
                    <a:pt x="5184" y="638"/>
                    <a:pt x="5190" y="638"/>
                  </a:cubicBezTo>
                  <a:cubicBezTo>
                    <a:pt x="5206" y="622"/>
                    <a:pt x="5221" y="628"/>
                    <a:pt x="5243" y="622"/>
                  </a:cubicBezTo>
                  <a:cubicBezTo>
                    <a:pt x="5279" y="607"/>
                    <a:pt x="5300" y="601"/>
                    <a:pt x="5343" y="580"/>
                  </a:cubicBezTo>
                  <a:cubicBezTo>
                    <a:pt x="5369" y="585"/>
                    <a:pt x="5406" y="575"/>
                    <a:pt x="5406" y="601"/>
                  </a:cubicBezTo>
                  <a:cubicBezTo>
                    <a:pt x="5406" y="612"/>
                    <a:pt x="5401" y="617"/>
                    <a:pt x="5401" y="628"/>
                  </a:cubicBezTo>
                  <a:cubicBezTo>
                    <a:pt x="5401" y="628"/>
                    <a:pt x="5401" y="633"/>
                    <a:pt x="5401" y="638"/>
                  </a:cubicBezTo>
                  <a:cubicBezTo>
                    <a:pt x="5406" y="638"/>
                    <a:pt x="5406" y="638"/>
                    <a:pt x="5406" y="638"/>
                  </a:cubicBezTo>
                  <a:cubicBezTo>
                    <a:pt x="5438" y="622"/>
                    <a:pt x="5417" y="622"/>
                    <a:pt x="5417" y="670"/>
                  </a:cubicBezTo>
                  <a:cubicBezTo>
                    <a:pt x="5417" y="680"/>
                    <a:pt x="5417" y="686"/>
                    <a:pt x="5417" y="701"/>
                  </a:cubicBezTo>
                  <a:cubicBezTo>
                    <a:pt x="5380" y="680"/>
                    <a:pt x="5380" y="680"/>
                    <a:pt x="5380" y="680"/>
                  </a:cubicBezTo>
                  <a:cubicBezTo>
                    <a:pt x="5369" y="686"/>
                    <a:pt x="5369" y="691"/>
                    <a:pt x="5364" y="696"/>
                  </a:cubicBezTo>
                  <a:cubicBezTo>
                    <a:pt x="5359" y="696"/>
                    <a:pt x="5348" y="696"/>
                    <a:pt x="5348" y="701"/>
                  </a:cubicBezTo>
                  <a:cubicBezTo>
                    <a:pt x="5348" y="717"/>
                    <a:pt x="5380" y="733"/>
                    <a:pt x="5369" y="728"/>
                  </a:cubicBezTo>
                  <a:cubicBezTo>
                    <a:pt x="5353" y="728"/>
                    <a:pt x="5348" y="717"/>
                    <a:pt x="5332" y="707"/>
                  </a:cubicBezTo>
                  <a:cubicBezTo>
                    <a:pt x="5322" y="701"/>
                    <a:pt x="5316" y="707"/>
                    <a:pt x="5306" y="701"/>
                  </a:cubicBezTo>
                  <a:cubicBezTo>
                    <a:pt x="5295" y="691"/>
                    <a:pt x="5295" y="680"/>
                    <a:pt x="5279" y="680"/>
                  </a:cubicBezTo>
                  <a:cubicBezTo>
                    <a:pt x="5264" y="680"/>
                    <a:pt x="5253" y="691"/>
                    <a:pt x="5248" y="701"/>
                  </a:cubicBezTo>
                  <a:cubicBezTo>
                    <a:pt x="5237" y="696"/>
                    <a:pt x="5232" y="691"/>
                    <a:pt x="5221" y="691"/>
                  </a:cubicBezTo>
                  <a:close/>
                  <a:moveTo>
                    <a:pt x="4836" y="338"/>
                  </a:moveTo>
                  <a:lnTo>
                    <a:pt x="4836" y="338"/>
                  </a:lnTo>
                  <a:cubicBezTo>
                    <a:pt x="4836" y="396"/>
                    <a:pt x="4868" y="380"/>
                    <a:pt x="4868" y="332"/>
                  </a:cubicBezTo>
                  <a:cubicBezTo>
                    <a:pt x="4868" y="322"/>
                    <a:pt x="4857" y="327"/>
                    <a:pt x="4852" y="322"/>
                  </a:cubicBezTo>
                  <a:cubicBezTo>
                    <a:pt x="4842" y="311"/>
                    <a:pt x="4836" y="295"/>
                    <a:pt x="4836" y="338"/>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7" name="Freeform 74"/>
            <p:cNvSpPr>
              <a:spLocks noChangeArrowheads="1"/>
            </p:cNvSpPr>
            <p:nvPr/>
          </p:nvSpPr>
          <p:spPr bwMode="auto">
            <a:xfrm>
              <a:off x="7222570" y="10418763"/>
              <a:ext cx="1085779" cy="339725"/>
            </a:xfrm>
            <a:custGeom>
              <a:avLst/>
              <a:gdLst>
                <a:gd name="T0" fmla="*/ 2753 w 3018"/>
                <a:gd name="T1" fmla="*/ 131 h 945"/>
                <a:gd name="T2" fmla="*/ 2753 w 3018"/>
                <a:gd name="T3" fmla="*/ 131 h 945"/>
                <a:gd name="T4" fmla="*/ 2769 w 3018"/>
                <a:gd name="T5" fmla="*/ 131 h 945"/>
                <a:gd name="T6" fmla="*/ 2822 w 3018"/>
                <a:gd name="T7" fmla="*/ 105 h 945"/>
                <a:gd name="T8" fmla="*/ 2901 w 3018"/>
                <a:gd name="T9" fmla="*/ 84 h 945"/>
                <a:gd name="T10" fmla="*/ 2969 w 3018"/>
                <a:gd name="T11" fmla="*/ 47 h 945"/>
                <a:gd name="T12" fmla="*/ 3017 w 3018"/>
                <a:gd name="T13" fmla="*/ 10 h 945"/>
                <a:gd name="T14" fmla="*/ 3017 w 3018"/>
                <a:gd name="T15" fmla="*/ 0 h 945"/>
                <a:gd name="T16" fmla="*/ 3006 w 3018"/>
                <a:gd name="T17" fmla="*/ 0 h 945"/>
                <a:gd name="T18" fmla="*/ 2954 w 3018"/>
                <a:gd name="T19" fmla="*/ 16 h 945"/>
                <a:gd name="T20" fmla="*/ 2874 w 3018"/>
                <a:gd name="T21" fmla="*/ 53 h 945"/>
                <a:gd name="T22" fmla="*/ 2790 w 3018"/>
                <a:gd name="T23" fmla="*/ 105 h 945"/>
                <a:gd name="T24" fmla="*/ 2753 w 3018"/>
                <a:gd name="T25" fmla="*/ 131 h 945"/>
                <a:gd name="T26" fmla="*/ 2474 w 3018"/>
                <a:gd name="T27" fmla="*/ 110 h 945"/>
                <a:gd name="T28" fmla="*/ 2474 w 3018"/>
                <a:gd name="T29" fmla="*/ 110 h 945"/>
                <a:gd name="T30" fmla="*/ 2452 w 3018"/>
                <a:gd name="T31" fmla="*/ 110 h 945"/>
                <a:gd name="T32" fmla="*/ 2400 w 3018"/>
                <a:gd name="T33" fmla="*/ 142 h 945"/>
                <a:gd name="T34" fmla="*/ 2358 w 3018"/>
                <a:gd name="T35" fmla="*/ 179 h 945"/>
                <a:gd name="T36" fmla="*/ 2363 w 3018"/>
                <a:gd name="T37" fmla="*/ 179 h 945"/>
                <a:gd name="T38" fmla="*/ 2389 w 3018"/>
                <a:gd name="T39" fmla="*/ 163 h 945"/>
                <a:gd name="T40" fmla="*/ 2431 w 3018"/>
                <a:gd name="T41" fmla="*/ 142 h 945"/>
                <a:gd name="T42" fmla="*/ 2579 w 3018"/>
                <a:gd name="T43" fmla="*/ 110 h 945"/>
                <a:gd name="T44" fmla="*/ 2579 w 3018"/>
                <a:gd name="T45" fmla="*/ 89 h 945"/>
                <a:gd name="T46" fmla="*/ 2521 w 3018"/>
                <a:gd name="T47" fmla="*/ 105 h 945"/>
                <a:gd name="T48" fmla="*/ 2474 w 3018"/>
                <a:gd name="T49" fmla="*/ 110 h 945"/>
                <a:gd name="T50" fmla="*/ 68 w 3018"/>
                <a:gd name="T51" fmla="*/ 670 h 945"/>
                <a:gd name="T52" fmla="*/ 68 w 3018"/>
                <a:gd name="T53" fmla="*/ 670 h 945"/>
                <a:gd name="T54" fmla="*/ 0 w 3018"/>
                <a:gd name="T55" fmla="*/ 722 h 945"/>
                <a:gd name="T56" fmla="*/ 52 w 3018"/>
                <a:gd name="T57" fmla="*/ 812 h 945"/>
                <a:gd name="T58" fmla="*/ 37 w 3018"/>
                <a:gd name="T59" fmla="*/ 881 h 945"/>
                <a:gd name="T60" fmla="*/ 52 w 3018"/>
                <a:gd name="T61" fmla="*/ 939 h 945"/>
                <a:gd name="T62" fmla="*/ 110 w 3018"/>
                <a:gd name="T63" fmla="*/ 912 h 945"/>
                <a:gd name="T64" fmla="*/ 248 w 3018"/>
                <a:gd name="T65" fmla="*/ 944 h 945"/>
                <a:gd name="T66" fmla="*/ 343 w 3018"/>
                <a:gd name="T67" fmla="*/ 881 h 945"/>
                <a:gd name="T68" fmla="*/ 369 w 3018"/>
                <a:gd name="T69" fmla="*/ 886 h 945"/>
                <a:gd name="T70" fmla="*/ 448 w 3018"/>
                <a:gd name="T71" fmla="*/ 875 h 945"/>
                <a:gd name="T72" fmla="*/ 474 w 3018"/>
                <a:gd name="T73" fmla="*/ 881 h 945"/>
                <a:gd name="T74" fmla="*/ 506 w 3018"/>
                <a:gd name="T75" fmla="*/ 881 h 945"/>
                <a:gd name="T76" fmla="*/ 548 w 3018"/>
                <a:gd name="T77" fmla="*/ 870 h 945"/>
                <a:gd name="T78" fmla="*/ 575 w 3018"/>
                <a:gd name="T79" fmla="*/ 854 h 945"/>
                <a:gd name="T80" fmla="*/ 575 w 3018"/>
                <a:gd name="T81" fmla="*/ 801 h 945"/>
                <a:gd name="T82" fmla="*/ 538 w 3018"/>
                <a:gd name="T83" fmla="*/ 759 h 945"/>
                <a:gd name="T84" fmla="*/ 443 w 3018"/>
                <a:gd name="T85" fmla="*/ 780 h 945"/>
                <a:gd name="T86" fmla="*/ 417 w 3018"/>
                <a:gd name="T87" fmla="*/ 780 h 945"/>
                <a:gd name="T88" fmla="*/ 369 w 3018"/>
                <a:gd name="T89" fmla="*/ 770 h 945"/>
                <a:gd name="T90" fmla="*/ 337 w 3018"/>
                <a:gd name="T91" fmla="*/ 775 h 945"/>
                <a:gd name="T92" fmla="*/ 269 w 3018"/>
                <a:gd name="T93" fmla="*/ 759 h 945"/>
                <a:gd name="T94" fmla="*/ 263 w 3018"/>
                <a:gd name="T95" fmla="*/ 764 h 945"/>
                <a:gd name="T96" fmla="*/ 285 w 3018"/>
                <a:gd name="T97" fmla="*/ 807 h 945"/>
                <a:gd name="T98" fmla="*/ 263 w 3018"/>
                <a:gd name="T99" fmla="*/ 817 h 945"/>
                <a:gd name="T100" fmla="*/ 248 w 3018"/>
                <a:gd name="T101" fmla="*/ 817 h 945"/>
                <a:gd name="T102" fmla="*/ 195 w 3018"/>
                <a:gd name="T103" fmla="*/ 865 h 945"/>
                <a:gd name="T104" fmla="*/ 163 w 3018"/>
                <a:gd name="T105" fmla="*/ 865 h 945"/>
                <a:gd name="T106" fmla="*/ 132 w 3018"/>
                <a:gd name="T107" fmla="*/ 865 h 945"/>
                <a:gd name="T108" fmla="*/ 79 w 3018"/>
                <a:gd name="T109" fmla="*/ 828 h 945"/>
                <a:gd name="T110" fmla="*/ 95 w 3018"/>
                <a:gd name="T111" fmla="*/ 796 h 945"/>
                <a:gd name="T112" fmla="*/ 52 w 3018"/>
                <a:gd name="T113" fmla="*/ 717 h 945"/>
                <a:gd name="T114" fmla="*/ 79 w 3018"/>
                <a:gd name="T115" fmla="*/ 691 h 945"/>
                <a:gd name="T116" fmla="*/ 68 w 3018"/>
                <a:gd name="T117" fmla="*/ 670 h 9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018" h="945">
                  <a:moveTo>
                    <a:pt x="2753" y="131"/>
                  </a:moveTo>
                  <a:lnTo>
                    <a:pt x="2753" y="131"/>
                  </a:lnTo>
                  <a:cubicBezTo>
                    <a:pt x="2758" y="131"/>
                    <a:pt x="2758" y="131"/>
                    <a:pt x="2769" y="131"/>
                  </a:cubicBezTo>
                  <a:cubicBezTo>
                    <a:pt x="2790" y="131"/>
                    <a:pt x="2801" y="116"/>
                    <a:pt x="2822" y="105"/>
                  </a:cubicBezTo>
                  <a:cubicBezTo>
                    <a:pt x="2848" y="89"/>
                    <a:pt x="2869" y="89"/>
                    <a:pt x="2901" y="84"/>
                  </a:cubicBezTo>
                  <a:cubicBezTo>
                    <a:pt x="2927" y="74"/>
                    <a:pt x="2943" y="63"/>
                    <a:pt x="2969" y="47"/>
                  </a:cubicBezTo>
                  <a:cubicBezTo>
                    <a:pt x="2991" y="37"/>
                    <a:pt x="3017" y="37"/>
                    <a:pt x="3017" y="10"/>
                  </a:cubicBezTo>
                  <a:cubicBezTo>
                    <a:pt x="3017" y="0"/>
                    <a:pt x="3017" y="0"/>
                    <a:pt x="3017" y="0"/>
                  </a:cubicBezTo>
                  <a:cubicBezTo>
                    <a:pt x="3012" y="0"/>
                    <a:pt x="3012" y="0"/>
                    <a:pt x="3006" y="0"/>
                  </a:cubicBezTo>
                  <a:cubicBezTo>
                    <a:pt x="2985" y="0"/>
                    <a:pt x="2975" y="10"/>
                    <a:pt x="2954" y="16"/>
                  </a:cubicBezTo>
                  <a:cubicBezTo>
                    <a:pt x="2922" y="31"/>
                    <a:pt x="2906" y="42"/>
                    <a:pt x="2874" y="53"/>
                  </a:cubicBezTo>
                  <a:cubicBezTo>
                    <a:pt x="2843" y="68"/>
                    <a:pt x="2827" y="89"/>
                    <a:pt x="2790" y="105"/>
                  </a:cubicBezTo>
                  <a:cubicBezTo>
                    <a:pt x="2774" y="110"/>
                    <a:pt x="2764" y="116"/>
                    <a:pt x="2753" y="131"/>
                  </a:cubicBezTo>
                  <a:close/>
                  <a:moveTo>
                    <a:pt x="2474" y="110"/>
                  </a:moveTo>
                  <a:lnTo>
                    <a:pt x="2474" y="110"/>
                  </a:lnTo>
                  <a:cubicBezTo>
                    <a:pt x="2452" y="110"/>
                    <a:pt x="2452" y="110"/>
                    <a:pt x="2452" y="110"/>
                  </a:cubicBezTo>
                  <a:cubicBezTo>
                    <a:pt x="2426" y="110"/>
                    <a:pt x="2421" y="131"/>
                    <a:pt x="2400" y="142"/>
                  </a:cubicBezTo>
                  <a:cubicBezTo>
                    <a:pt x="2379" y="153"/>
                    <a:pt x="2358" y="153"/>
                    <a:pt x="2358" y="179"/>
                  </a:cubicBezTo>
                  <a:cubicBezTo>
                    <a:pt x="2358" y="179"/>
                    <a:pt x="2358" y="179"/>
                    <a:pt x="2363" y="179"/>
                  </a:cubicBezTo>
                  <a:cubicBezTo>
                    <a:pt x="2373" y="179"/>
                    <a:pt x="2379" y="168"/>
                    <a:pt x="2389" y="163"/>
                  </a:cubicBezTo>
                  <a:cubicBezTo>
                    <a:pt x="2405" y="153"/>
                    <a:pt x="2415" y="153"/>
                    <a:pt x="2431" y="142"/>
                  </a:cubicBezTo>
                  <a:cubicBezTo>
                    <a:pt x="2489" y="121"/>
                    <a:pt x="2521" y="110"/>
                    <a:pt x="2579" y="110"/>
                  </a:cubicBezTo>
                  <a:cubicBezTo>
                    <a:pt x="2579" y="89"/>
                    <a:pt x="2579" y="89"/>
                    <a:pt x="2579" y="89"/>
                  </a:cubicBezTo>
                  <a:cubicBezTo>
                    <a:pt x="2558" y="79"/>
                    <a:pt x="2542" y="95"/>
                    <a:pt x="2521" y="105"/>
                  </a:cubicBezTo>
                  <a:cubicBezTo>
                    <a:pt x="2505" y="110"/>
                    <a:pt x="2495" y="110"/>
                    <a:pt x="2474" y="110"/>
                  </a:cubicBezTo>
                  <a:close/>
                  <a:moveTo>
                    <a:pt x="68" y="670"/>
                  </a:moveTo>
                  <a:lnTo>
                    <a:pt x="68" y="670"/>
                  </a:lnTo>
                  <a:cubicBezTo>
                    <a:pt x="37" y="685"/>
                    <a:pt x="16" y="691"/>
                    <a:pt x="0" y="722"/>
                  </a:cubicBezTo>
                  <a:cubicBezTo>
                    <a:pt x="37" y="728"/>
                    <a:pt x="52" y="770"/>
                    <a:pt x="52" y="812"/>
                  </a:cubicBezTo>
                  <a:cubicBezTo>
                    <a:pt x="52" y="838"/>
                    <a:pt x="37" y="849"/>
                    <a:pt x="37" y="881"/>
                  </a:cubicBezTo>
                  <a:cubicBezTo>
                    <a:pt x="37" y="902"/>
                    <a:pt x="42" y="918"/>
                    <a:pt x="52" y="939"/>
                  </a:cubicBezTo>
                  <a:cubicBezTo>
                    <a:pt x="74" y="928"/>
                    <a:pt x="84" y="912"/>
                    <a:pt x="110" y="912"/>
                  </a:cubicBezTo>
                  <a:cubicBezTo>
                    <a:pt x="248" y="944"/>
                    <a:pt x="248" y="944"/>
                    <a:pt x="248" y="944"/>
                  </a:cubicBezTo>
                  <a:cubicBezTo>
                    <a:pt x="290" y="944"/>
                    <a:pt x="295" y="881"/>
                    <a:pt x="343" y="881"/>
                  </a:cubicBezTo>
                  <a:cubicBezTo>
                    <a:pt x="353" y="881"/>
                    <a:pt x="358" y="886"/>
                    <a:pt x="369" y="886"/>
                  </a:cubicBezTo>
                  <a:cubicBezTo>
                    <a:pt x="401" y="886"/>
                    <a:pt x="417" y="875"/>
                    <a:pt x="448" y="875"/>
                  </a:cubicBezTo>
                  <a:cubicBezTo>
                    <a:pt x="459" y="875"/>
                    <a:pt x="464" y="881"/>
                    <a:pt x="474" y="881"/>
                  </a:cubicBezTo>
                  <a:cubicBezTo>
                    <a:pt x="506" y="881"/>
                    <a:pt x="506" y="881"/>
                    <a:pt x="506" y="881"/>
                  </a:cubicBezTo>
                  <a:cubicBezTo>
                    <a:pt x="522" y="881"/>
                    <a:pt x="532" y="875"/>
                    <a:pt x="548" y="870"/>
                  </a:cubicBezTo>
                  <a:cubicBezTo>
                    <a:pt x="559" y="870"/>
                    <a:pt x="575" y="865"/>
                    <a:pt x="575" y="854"/>
                  </a:cubicBezTo>
                  <a:cubicBezTo>
                    <a:pt x="575" y="801"/>
                    <a:pt x="575" y="801"/>
                    <a:pt x="575" y="801"/>
                  </a:cubicBezTo>
                  <a:cubicBezTo>
                    <a:pt x="575" y="780"/>
                    <a:pt x="559" y="759"/>
                    <a:pt x="538" y="759"/>
                  </a:cubicBezTo>
                  <a:cubicBezTo>
                    <a:pt x="501" y="759"/>
                    <a:pt x="480" y="780"/>
                    <a:pt x="443" y="780"/>
                  </a:cubicBezTo>
                  <a:cubicBezTo>
                    <a:pt x="417" y="780"/>
                    <a:pt x="417" y="780"/>
                    <a:pt x="417" y="780"/>
                  </a:cubicBezTo>
                  <a:cubicBezTo>
                    <a:pt x="369" y="770"/>
                    <a:pt x="369" y="770"/>
                    <a:pt x="369" y="770"/>
                  </a:cubicBezTo>
                  <a:cubicBezTo>
                    <a:pt x="358" y="770"/>
                    <a:pt x="348" y="775"/>
                    <a:pt x="337" y="775"/>
                  </a:cubicBezTo>
                  <a:cubicBezTo>
                    <a:pt x="311" y="775"/>
                    <a:pt x="295" y="759"/>
                    <a:pt x="269" y="759"/>
                  </a:cubicBezTo>
                  <a:lnTo>
                    <a:pt x="263" y="764"/>
                  </a:lnTo>
                  <a:cubicBezTo>
                    <a:pt x="263" y="780"/>
                    <a:pt x="285" y="791"/>
                    <a:pt x="285" y="807"/>
                  </a:cubicBezTo>
                  <a:cubicBezTo>
                    <a:pt x="285" y="817"/>
                    <a:pt x="274" y="817"/>
                    <a:pt x="263" y="817"/>
                  </a:cubicBezTo>
                  <a:cubicBezTo>
                    <a:pt x="258" y="817"/>
                    <a:pt x="253" y="817"/>
                    <a:pt x="248" y="817"/>
                  </a:cubicBezTo>
                  <a:cubicBezTo>
                    <a:pt x="221" y="817"/>
                    <a:pt x="221" y="865"/>
                    <a:pt x="195" y="865"/>
                  </a:cubicBezTo>
                  <a:cubicBezTo>
                    <a:pt x="163" y="865"/>
                    <a:pt x="163" y="865"/>
                    <a:pt x="163" y="865"/>
                  </a:cubicBezTo>
                  <a:cubicBezTo>
                    <a:pt x="153" y="865"/>
                    <a:pt x="142" y="865"/>
                    <a:pt x="132" y="865"/>
                  </a:cubicBezTo>
                  <a:cubicBezTo>
                    <a:pt x="105" y="865"/>
                    <a:pt x="79" y="854"/>
                    <a:pt x="79" y="828"/>
                  </a:cubicBezTo>
                  <a:cubicBezTo>
                    <a:pt x="79" y="817"/>
                    <a:pt x="95" y="812"/>
                    <a:pt x="95" y="796"/>
                  </a:cubicBezTo>
                  <a:cubicBezTo>
                    <a:pt x="95" y="759"/>
                    <a:pt x="52" y="749"/>
                    <a:pt x="52" y="717"/>
                  </a:cubicBezTo>
                  <a:cubicBezTo>
                    <a:pt x="52" y="701"/>
                    <a:pt x="79" y="707"/>
                    <a:pt x="79" y="691"/>
                  </a:cubicBezTo>
                  <a:cubicBezTo>
                    <a:pt x="79" y="685"/>
                    <a:pt x="74" y="675"/>
                    <a:pt x="68" y="670"/>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8" name="Freeform 75"/>
            <p:cNvSpPr>
              <a:spLocks noChangeArrowheads="1"/>
            </p:cNvSpPr>
            <p:nvPr/>
          </p:nvSpPr>
          <p:spPr bwMode="auto">
            <a:xfrm>
              <a:off x="5081173" y="8089901"/>
              <a:ext cx="6943273" cy="2389187"/>
            </a:xfrm>
            <a:custGeom>
              <a:avLst/>
              <a:gdLst>
                <a:gd name="T0" fmla="*/ 7295 w 19289"/>
                <a:gd name="T1" fmla="*/ 190 h 6635"/>
                <a:gd name="T2" fmla="*/ 7485 w 19289"/>
                <a:gd name="T3" fmla="*/ 137 h 6635"/>
                <a:gd name="T4" fmla="*/ 8044 w 19289"/>
                <a:gd name="T5" fmla="*/ 248 h 6635"/>
                <a:gd name="T6" fmla="*/ 8418 w 19289"/>
                <a:gd name="T7" fmla="*/ 348 h 6635"/>
                <a:gd name="T8" fmla="*/ 8476 w 19289"/>
                <a:gd name="T9" fmla="*/ 401 h 6635"/>
                <a:gd name="T10" fmla="*/ 8824 w 19289"/>
                <a:gd name="T11" fmla="*/ 470 h 6635"/>
                <a:gd name="T12" fmla="*/ 8904 w 19289"/>
                <a:gd name="T13" fmla="*/ 570 h 6635"/>
                <a:gd name="T14" fmla="*/ 9957 w 19289"/>
                <a:gd name="T15" fmla="*/ 1229 h 6635"/>
                <a:gd name="T16" fmla="*/ 10253 w 19289"/>
                <a:gd name="T17" fmla="*/ 1271 h 6635"/>
                <a:gd name="T18" fmla="*/ 10390 w 19289"/>
                <a:gd name="T19" fmla="*/ 1393 h 6635"/>
                <a:gd name="T20" fmla="*/ 10902 w 19289"/>
                <a:gd name="T21" fmla="*/ 1498 h 6635"/>
                <a:gd name="T22" fmla="*/ 11186 w 19289"/>
                <a:gd name="T23" fmla="*/ 1414 h 6635"/>
                <a:gd name="T24" fmla="*/ 11561 w 19289"/>
                <a:gd name="T25" fmla="*/ 1604 h 6635"/>
                <a:gd name="T26" fmla="*/ 11798 w 19289"/>
                <a:gd name="T27" fmla="*/ 2005 h 6635"/>
                <a:gd name="T28" fmla="*/ 12500 w 19289"/>
                <a:gd name="T29" fmla="*/ 2173 h 6635"/>
                <a:gd name="T30" fmla="*/ 12284 w 19289"/>
                <a:gd name="T31" fmla="*/ 1889 h 6635"/>
                <a:gd name="T32" fmla="*/ 12727 w 19289"/>
                <a:gd name="T33" fmla="*/ 1994 h 6635"/>
                <a:gd name="T34" fmla="*/ 13138 w 19289"/>
                <a:gd name="T35" fmla="*/ 2659 h 6635"/>
                <a:gd name="T36" fmla="*/ 11819 w 19289"/>
                <a:gd name="T37" fmla="*/ 5263 h 6635"/>
                <a:gd name="T38" fmla="*/ 11445 w 19289"/>
                <a:gd name="T39" fmla="*/ 5089 h 6635"/>
                <a:gd name="T40" fmla="*/ 11049 w 19289"/>
                <a:gd name="T41" fmla="*/ 3296 h 6635"/>
                <a:gd name="T42" fmla="*/ 5950 w 19289"/>
                <a:gd name="T43" fmla="*/ 2158 h 6635"/>
                <a:gd name="T44" fmla="*/ 3249 w 19289"/>
                <a:gd name="T45" fmla="*/ 3264 h 6635"/>
                <a:gd name="T46" fmla="*/ 4056 w 19289"/>
                <a:gd name="T47" fmla="*/ 2838 h 6635"/>
                <a:gd name="T48" fmla="*/ 5312 w 19289"/>
                <a:gd name="T49" fmla="*/ 3196 h 6635"/>
                <a:gd name="T50" fmla="*/ 11076 w 19289"/>
                <a:gd name="T51" fmla="*/ 4963 h 6635"/>
                <a:gd name="T52" fmla="*/ 10290 w 19289"/>
                <a:gd name="T53" fmla="*/ 4351 h 6635"/>
                <a:gd name="T54" fmla="*/ 17437 w 19289"/>
                <a:gd name="T55" fmla="*/ 6455 h 6635"/>
                <a:gd name="T56" fmla="*/ 15322 w 19289"/>
                <a:gd name="T57" fmla="*/ 6365 h 6635"/>
                <a:gd name="T58" fmla="*/ 13012 w 19289"/>
                <a:gd name="T59" fmla="*/ 6355 h 6635"/>
                <a:gd name="T60" fmla="*/ 13929 w 19289"/>
                <a:gd name="T61" fmla="*/ 5210 h 6635"/>
                <a:gd name="T62" fmla="*/ 12326 w 19289"/>
                <a:gd name="T63" fmla="*/ 4947 h 6635"/>
                <a:gd name="T64" fmla="*/ 11471 w 19289"/>
                <a:gd name="T65" fmla="*/ 3876 h 6635"/>
                <a:gd name="T66" fmla="*/ 10000 w 19289"/>
                <a:gd name="T67" fmla="*/ 3243 h 6635"/>
                <a:gd name="T68" fmla="*/ 8893 w 19289"/>
                <a:gd name="T69" fmla="*/ 2959 h 6635"/>
                <a:gd name="T70" fmla="*/ 8112 w 19289"/>
                <a:gd name="T71" fmla="*/ 2284 h 6635"/>
                <a:gd name="T72" fmla="*/ 7980 w 19289"/>
                <a:gd name="T73" fmla="*/ 2279 h 6635"/>
                <a:gd name="T74" fmla="*/ 6504 w 19289"/>
                <a:gd name="T75" fmla="*/ 2289 h 6635"/>
                <a:gd name="T76" fmla="*/ 5016 w 19289"/>
                <a:gd name="T77" fmla="*/ 1762 h 6635"/>
                <a:gd name="T78" fmla="*/ 4299 w 19289"/>
                <a:gd name="T79" fmla="*/ 1161 h 6635"/>
                <a:gd name="T80" fmla="*/ 2653 w 19289"/>
                <a:gd name="T81" fmla="*/ 2121 h 6635"/>
                <a:gd name="T82" fmla="*/ 807 w 19289"/>
                <a:gd name="T83" fmla="*/ 2827 h 6635"/>
                <a:gd name="T84" fmla="*/ 912 w 19289"/>
                <a:gd name="T85" fmla="*/ 2448 h 6635"/>
                <a:gd name="T86" fmla="*/ 1572 w 19289"/>
                <a:gd name="T87" fmla="*/ 1235 h 6635"/>
                <a:gd name="T88" fmla="*/ 3165 w 19289"/>
                <a:gd name="T89" fmla="*/ 538 h 6635"/>
                <a:gd name="T90" fmla="*/ 4352 w 19289"/>
                <a:gd name="T91" fmla="*/ 385 h 6635"/>
                <a:gd name="T92" fmla="*/ 6920 w 19289"/>
                <a:gd name="T93" fmla="*/ 370 h 6635"/>
                <a:gd name="T94" fmla="*/ 8550 w 19289"/>
                <a:gd name="T95" fmla="*/ 644 h 6635"/>
                <a:gd name="T96" fmla="*/ 9679 w 19289"/>
                <a:gd name="T97" fmla="*/ 1382 h 6635"/>
                <a:gd name="T98" fmla="*/ 11587 w 19289"/>
                <a:gd name="T99" fmla="*/ 1989 h 6635"/>
                <a:gd name="T100" fmla="*/ 12742 w 19289"/>
                <a:gd name="T101" fmla="*/ 2479 h 6635"/>
                <a:gd name="T102" fmla="*/ 13006 w 19289"/>
                <a:gd name="T103" fmla="*/ 2580 h 6635"/>
                <a:gd name="T104" fmla="*/ 13428 w 19289"/>
                <a:gd name="T105" fmla="*/ 2986 h 6635"/>
                <a:gd name="T106" fmla="*/ 13692 w 19289"/>
                <a:gd name="T107" fmla="*/ 3211 h 6635"/>
                <a:gd name="T108" fmla="*/ 14399 w 19289"/>
                <a:gd name="T109" fmla="*/ 3802 h 6635"/>
                <a:gd name="T110" fmla="*/ 14963 w 19289"/>
                <a:gd name="T111" fmla="*/ 3992 h 6635"/>
                <a:gd name="T112" fmla="*/ 16203 w 19289"/>
                <a:gd name="T113" fmla="*/ 4192 h 6635"/>
                <a:gd name="T114" fmla="*/ 16677 w 19289"/>
                <a:gd name="T115" fmla="*/ 4646 h 6635"/>
                <a:gd name="T116" fmla="*/ 16640 w 19289"/>
                <a:gd name="T117" fmla="*/ 4810 h 6635"/>
                <a:gd name="T118" fmla="*/ 17474 w 19289"/>
                <a:gd name="T119" fmla="*/ 5015 h 6635"/>
                <a:gd name="T120" fmla="*/ 18439 w 19289"/>
                <a:gd name="T121" fmla="*/ 5363 h 6635"/>
                <a:gd name="T122" fmla="*/ 17769 w 19289"/>
                <a:gd name="T123" fmla="*/ 6429 h 6635"/>
                <a:gd name="T124" fmla="*/ 17500 w 19289"/>
                <a:gd name="T125" fmla="*/ 6249 h 66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9289" h="6635">
                  <a:moveTo>
                    <a:pt x="6551" y="269"/>
                  </a:moveTo>
                  <a:lnTo>
                    <a:pt x="6551" y="269"/>
                  </a:lnTo>
                  <a:cubicBezTo>
                    <a:pt x="6609" y="254"/>
                    <a:pt x="6635" y="232"/>
                    <a:pt x="6688" y="201"/>
                  </a:cubicBezTo>
                  <a:cubicBezTo>
                    <a:pt x="6709" y="190"/>
                    <a:pt x="6720" y="180"/>
                    <a:pt x="6746" y="174"/>
                  </a:cubicBezTo>
                  <a:cubicBezTo>
                    <a:pt x="6773" y="164"/>
                    <a:pt x="6794" y="164"/>
                    <a:pt x="6815" y="148"/>
                  </a:cubicBezTo>
                  <a:cubicBezTo>
                    <a:pt x="6804" y="137"/>
                    <a:pt x="6788" y="143"/>
                    <a:pt x="6773" y="148"/>
                  </a:cubicBezTo>
                  <a:cubicBezTo>
                    <a:pt x="6736" y="164"/>
                    <a:pt x="6715" y="174"/>
                    <a:pt x="6683" y="185"/>
                  </a:cubicBezTo>
                  <a:cubicBezTo>
                    <a:pt x="6641" y="201"/>
                    <a:pt x="6625" y="222"/>
                    <a:pt x="6588" y="243"/>
                  </a:cubicBezTo>
                  <a:cubicBezTo>
                    <a:pt x="6572" y="254"/>
                    <a:pt x="6562" y="254"/>
                    <a:pt x="6551" y="269"/>
                  </a:cubicBezTo>
                  <a:close/>
                  <a:moveTo>
                    <a:pt x="7057" y="64"/>
                  </a:moveTo>
                  <a:lnTo>
                    <a:pt x="7057" y="64"/>
                  </a:lnTo>
                  <a:cubicBezTo>
                    <a:pt x="7068" y="53"/>
                    <a:pt x="7068" y="53"/>
                    <a:pt x="7068" y="53"/>
                  </a:cubicBezTo>
                  <a:cubicBezTo>
                    <a:pt x="7068" y="48"/>
                    <a:pt x="7063" y="43"/>
                    <a:pt x="7063" y="32"/>
                  </a:cubicBezTo>
                  <a:cubicBezTo>
                    <a:pt x="7047" y="43"/>
                    <a:pt x="7047" y="53"/>
                    <a:pt x="7042" y="64"/>
                  </a:cubicBezTo>
                  <a:cubicBezTo>
                    <a:pt x="7047" y="74"/>
                    <a:pt x="7047" y="74"/>
                    <a:pt x="7047" y="74"/>
                  </a:cubicBezTo>
                  <a:cubicBezTo>
                    <a:pt x="7047" y="79"/>
                    <a:pt x="7047" y="79"/>
                    <a:pt x="7047" y="79"/>
                  </a:cubicBezTo>
                  <a:cubicBezTo>
                    <a:pt x="7052" y="74"/>
                    <a:pt x="7052" y="69"/>
                    <a:pt x="7057" y="64"/>
                  </a:cubicBezTo>
                  <a:close/>
                  <a:moveTo>
                    <a:pt x="7232" y="21"/>
                  </a:moveTo>
                  <a:lnTo>
                    <a:pt x="7232" y="21"/>
                  </a:lnTo>
                  <a:cubicBezTo>
                    <a:pt x="7226" y="16"/>
                    <a:pt x="7226" y="6"/>
                    <a:pt x="7221" y="0"/>
                  </a:cubicBezTo>
                  <a:cubicBezTo>
                    <a:pt x="7205" y="11"/>
                    <a:pt x="7189" y="16"/>
                    <a:pt x="7173" y="21"/>
                  </a:cubicBezTo>
                  <a:cubicBezTo>
                    <a:pt x="7184" y="27"/>
                    <a:pt x="7189" y="27"/>
                    <a:pt x="7205" y="27"/>
                  </a:cubicBezTo>
                  <a:cubicBezTo>
                    <a:pt x="7210" y="27"/>
                    <a:pt x="7210" y="27"/>
                    <a:pt x="7216" y="27"/>
                  </a:cubicBezTo>
                  <a:lnTo>
                    <a:pt x="7221" y="32"/>
                  </a:lnTo>
                  <a:cubicBezTo>
                    <a:pt x="7221" y="43"/>
                    <a:pt x="7221" y="48"/>
                    <a:pt x="7221" y="58"/>
                  </a:cubicBezTo>
                  <a:cubicBezTo>
                    <a:pt x="7210" y="53"/>
                    <a:pt x="7210" y="53"/>
                    <a:pt x="7200" y="48"/>
                  </a:cubicBezTo>
                  <a:cubicBezTo>
                    <a:pt x="7205" y="58"/>
                    <a:pt x="7210" y="69"/>
                    <a:pt x="7221" y="69"/>
                  </a:cubicBezTo>
                  <a:cubicBezTo>
                    <a:pt x="7226" y="69"/>
                    <a:pt x="7232" y="64"/>
                    <a:pt x="7237" y="64"/>
                  </a:cubicBezTo>
                  <a:cubicBezTo>
                    <a:pt x="7247" y="64"/>
                    <a:pt x="7247" y="79"/>
                    <a:pt x="7263" y="79"/>
                  </a:cubicBezTo>
                  <a:cubicBezTo>
                    <a:pt x="7268" y="79"/>
                    <a:pt x="7274" y="74"/>
                    <a:pt x="7284" y="74"/>
                  </a:cubicBezTo>
                  <a:cubicBezTo>
                    <a:pt x="7284" y="48"/>
                    <a:pt x="7284" y="48"/>
                    <a:pt x="7284" y="48"/>
                  </a:cubicBezTo>
                  <a:lnTo>
                    <a:pt x="7284" y="48"/>
                  </a:lnTo>
                  <a:cubicBezTo>
                    <a:pt x="7274" y="53"/>
                    <a:pt x="7268" y="58"/>
                    <a:pt x="7258" y="58"/>
                  </a:cubicBezTo>
                  <a:cubicBezTo>
                    <a:pt x="7242" y="58"/>
                    <a:pt x="7237" y="37"/>
                    <a:pt x="7232" y="21"/>
                  </a:cubicBezTo>
                  <a:close/>
                  <a:moveTo>
                    <a:pt x="7089" y="169"/>
                  </a:moveTo>
                  <a:lnTo>
                    <a:pt x="7089" y="169"/>
                  </a:lnTo>
                  <a:cubicBezTo>
                    <a:pt x="7078" y="169"/>
                    <a:pt x="7073" y="169"/>
                    <a:pt x="7068" y="169"/>
                  </a:cubicBezTo>
                  <a:cubicBezTo>
                    <a:pt x="7063" y="174"/>
                    <a:pt x="7063" y="174"/>
                    <a:pt x="7063" y="174"/>
                  </a:cubicBezTo>
                  <a:cubicBezTo>
                    <a:pt x="7073" y="180"/>
                    <a:pt x="7073" y="190"/>
                    <a:pt x="7078" y="201"/>
                  </a:cubicBezTo>
                  <a:cubicBezTo>
                    <a:pt x="7089" y="196"/>
                    <a:pt x="7089" y="180"/>
                    <a:pt x="7089" y="169"/>
                  </a:cubicBezTo>
                  <a:close/>
                  <a:moveTo>
                    <a:pt x="7295" y="190"/>
                  </a:moveTo>
                  <a:lnTo>
                    <a:pt x="7295" y="190"/>
                  </a:lnTo>
                  <a:cubicBezTo>
                    <a:pt x="7289" y="190"/>
                    <a:pt x="7289" y="190"/>
                    <a:pt x="7279" y="190"/>
                  </a:cubicBezTo>
                  <a:cubicBezTo>
                    <a:pt x="7279" y="201"/>
                    <a:pt x="7284" y="206"/>
                    <a:pt x="7279" y="217"/>
                  </a:cubicBezTo>
                  <a:cubicBezTo>
                    <a:pt x="7289" y="211"/>
                    <a:pt x="7295" y="206"/>
                    <a:pt x="7300" y="206"/>
                  </a:cubicBezTo>
                  <a:cubicBezTo>
                    <a:pt x="7300" y="201"/>
                    <a:pt x="7300" y="201"/>
                    <a:pt x="7300" y="201"/>
                  </a:cubicBezTo>
                  <a:cubicBezTo>
                    <a:pt x="7300" y="196"/>
                    <a:pt x="7300" y="196"/>
                    <a:pt x="7295" y="190"/>
                  </a:cubicBezTo>
                  <a:close/>
                  <a:moveTo>
                    <a:pt x="7289" y="227"/>
                  </a:moveTo>
                  <a:lnTo>
                    <a:pt x="7289" y="227"/>
                  </a:lnTo>
                  <a:cubicBezTo>
                    <a:pt x="7305" y="243"/>
                    <a:pt x="7316" y="259"/>
                    <a:pt x="7337" y="259"/>
                  </a:cubicBezTo>
                  <a:cubicBezTo>
                    <a:pt x="7358" y="259"/>
                    <a:pt x="7358" y="259"/>
                    <a:pt x="7358" y="259"/>
                  </a:cubicBezTo>
                  <a:cubicBezTo>
                    <a:pt x="7353" y="248"/>
                    <a:pt x="7358" y="243"/>
                    <a:pt x="7353" y="232"/>
                  </a:cubicBezTo>
                  <a:cubicBezTo>
                    <a:pt x="7342" y="222"/>
                    <a:pt x="7321" y="227"/>
                    <a:pt x="7321" y="211"/>
                  </a:cubicBezTo>
                  <a:cubicBezTo>
                    <a:pt x="7321" y="190"/>
                    <a:pt x="7337" y="185"/>
                    <a:pt x="7347" y="169"/>
                  </a:cubicBezTo>
                  <a:cubicBezTo>
                    <a:pt x="7347" y="174"/>
                    <a:pt x="7353" y="174"/>
                    <a:pt x="7353" y="174"/>
                  </a:cubicBezTo>
                  <a:cubicBezTo>
                    <a:pt x="7353" y="185"/>
                    <a:pt x="7353" y="185"/>
                    <a:pt x="7353" y="185"/>
                  </a:cubicBezTo>
                  <a:cubicBezTo>
                    <a:pt x="7347" y="196"/>
                    <a:pt x="7342" y="201"/>
                    <a:pt x="7332" y="206"/>
                  </a:cubicBezTo>
                  <a:cubicBezTo>
                    <a:pt x="7342" y="217"/>
                    <a:pt x="7347" y="227"/>
                    <a:pt x="7363" y="232"/>
                  </a:cubicBezTo>
                  <a:cubicBezTo>
                    <a:pt x="7358" y="217"/>
                    <a:pt x="7358" y="217"/>
                    <a:pt x="7358" y="217"/>
                  </a:cubicBezTo>
                  <a:cubicBezTo>
                    <a:pt x="7363" y="211"/>
                    <a:pt x="7363" y="211"/>
                    <a:pt x="7363" y="211"/>
                  </a:cubicBezTo>
                  <a:cubicBezTo>
                    <a:pt x="7369" y="217"/>
                    <a:pt x="7369" y="227"/>
                    <a:pt x="7374" y="232"/>
                  </a:cubicBezTo>
                  <a:cubicBezTo>
                    <a:pt x="7384" y="243"/>
                    <a:pt x="7406" y="243"/>
                    <a:pt x="7406" y="254"/>
                  </a:cubicBezTo>
                  <a:cubicBezTo>
                    <a:pt x="7406" y="264"/>
                    <a:pt x="7395" y="275"/>
                    <a:pt x="7379" y="275"/>
                  </a:cubicBezTo>
                  <a:cubicBezTo>
                    <a:pt x="7374" y="275"/>
                    <a:pt x="7374" y="275"/>
                    <a:pt x="7369" y="269"/>
                  </a:cubicBezTo>
                  <a:cubicBezTo>
                    <a:pt x="7369" y="275"/>
                    <a:pt x="7369" y="280"/>
                    <a:pt x="7369" y="280"/>
                  </a:cubicBezTo>
                  <a:cubicBezTo>
                    <a:pt x="7369" y="285"/>
                    <a:pt x="7369" y="285"/>
                    <a:pt x="7369" y="285"/>
                  </a:cubicBezTo>
                  <a:cubicBezTo>
                    <a:pt x="7358" y="285"/>
                    <a:pt x="7353" y="285"/>
                    <a:pt x="7342" y="285"/>
                  </a:cubicBezTo>
                  <a:cubicBezTo>
                    <a:pt x="7337" y="285"/>
                    <a:pt x="7332" y="290"/>
                    <a:pt x="7326" y="285"/>
                  </a:cubicBezTo>
                  <a:cubicBezTo>
                    <a:pt x="7316" y="280"/>
                    <a:pt x="7321" y="264"/>
                    <a:pt x="7311" y="264"/>
                  </a:cubicBezTo>
                  <a:cubicBezTo>
                    <a:pt x="7289" y="264"/>
                    <a:pt x="7279" y="275"/>
                    <a:pt x="7263" y="275"/>
                  </a:cubicBezTo>
                  <a:cubicBezTo>
                    <a:pt x="7263" y="280"/>
                    <a:pt x="7263" y="285"/>
                    <a:pt x="7263" y="290"/>
                  </a:cubicBezTo>
                  <a:cubicBezTo>
                    <a:pt x="7253" y="290"/>
                    <a:pt x="7247" y="285"/>
                    <a:pt x="7237" y="285"/>
                  </a:cubicBezTo>
                  <a:cubicBezTo>
                    <a:pt x="7205" y="285"/>
                    <a:pt x="7189" y="301"/>
                    <a:pt x="7163" y="311"/>
                  </a:cubicBezTo>
                  <a:cubicBezTo>
                    <a:pt x="7137" y="322"/>
                    <a:pt x="7121" y="327"/>
                    <a:pt x="7105" y="354"/>
                  </a:cubicBezTo>
                  <a:cubicBezTo>
                    <a:pt x="7100" y="343"/>
                    <a:pt x="7094" y="343"/>
                    <a:pt x="7094" y="333"/>
                  </a:cubicBezTo>
                  <a:cubicBezTo>
                    <a:pt x="7094" y="317"/>
                    <a:pt x="7115" y="322"/>
                    <a:pt x="7126" y="317"/>
                  </a:cubicBezTo>
                  <a:cubicBezTo>
                    <a:pt x="7142" y="311"/>
                    <a:pt x="7147" y="296"/>
                    <a:pt x="7168" y="296"/>
                  </a:cubicBezTo>
                  <a:lnTo>
                    <a:pt x="7173" y="296"/>
                  </a:lnTo>
                  <a:cubicBezTo>
                    <a:pt x="7184" y="296"/>
                    <a:pt x="7184" y="290"/>
                    <a:pt x="7189" y="285"/>
                  </a:cubicBezTo>
                  <a:cubicBezTo>
                    <a:pt x="7200" y="275"/>
                    <a:pt x="7205" y="269"/>
                    <a:pt x="7221" y="259"/>
                  </a:cubicBezTo>
                  <a:cubicBezTo>
                    <a:pt x="7247" y="248"/>
                    <a:pt x="7263" y="243"/>
                    <a:pt x="7289" y="227"/>
                  </a:cubicBezTo>
                  <a:close/>
                  <a:moveTo>
                    <a:pt x="7347" y="95"/>
                  </a:moveTo>
                  <a:lnTo>
                    <a:pt x="7347" y="95"/>
                  </a:lnTo>
                  <a:cubicBezTo>
                    <a:pt x="7347" y="106"/>
                    <a:pt x="7337" y="111"/>
                    <a:pt x="7337" y="116"/>
                  </a:cubicBezTo>
                  <a:cubicBezTo>
                    <a:pt x="7337" y="127"/>
                    <a:pt x="7347" y="127"/>
                    <a:pt x="7358" y="132"/>
                  </a:cubicBezTo>
                  <a:cubicBezTo>
                    <a:pt x="7369" y="137"/>
                    <a:pt x="7379" y="143"/>
                    <a:pt x="7390" y="148"/>
                  </a:cubicBezTo>
                  <a:cubicBezTo>
                    <a:pt x="7400" y="148"/>
                    <a:pt x="7400" y="148"/>
                    <a:pt x="7400" y="148"/>
                  </a:cubicBezTo>
                  <a:cubicBezTo>
                    <a:pt x="7400" y="132"/>
                    <a:pt x="7400" y="132"/>
                    <a:pt x="7400" y="132"/>
                  </a:cubicBezTo>
                  <a:cubicBezTo>
                    <a:pt x="7395" y="132"/>
                    <a:pt x="7395" y="132"/>
                    <a:pt x="7390" y="132"/>
                  </a:cubicBezTo>
                  <a:cubicBezTo>
                    <a:pt x="7384" y="132"/>
                    <a:pt x="7384" y="122"/>
                    <a:pt x="7379" y="116"/>
                  </a:cubicBezTo>
                  <a:cubicBezTo>
                    <a:pt x="7374" y="106"/>
                    <a:pt x="7363" y="95"/>
                    <a:pt x="7347" y="95"/>
                  </a:cubicBezTo>
                  <a:close/>
                  <a:moveTo>
                    <a:pt x="7495" y="143"/>
                  </a:moveTo>
                  <a:lnTo>
                    <a:pt x="7495" y="143"/>
                  </a:lnTo>
                  <a:cubicBezTo>
                    <a:pt x="7490" y="137"/>
                    <a:pt x="7490" y="137"/>
                    <a:pt x="7485" y="137"/>
                  </a:cubicBezTo>
                  <a:cubicBezTo>
                    <a:pt x="7485" y="137"/>
                    <a:pt x="7479" y="137"/>
                    <a:pt x="7479" y="143"/>
                  </a:cubicBezTo>
                  <a:cubicBezTo>
                    <a:pt x="7479" y="148"/>
                    <a:pt x="7485" y="159"/>
                    <a:pt x="7495" y="159"/>
                  </a:cubicBezTo>
                  <a:cubicBezTo>
                    <a:pt x="7500" y="159"/>
                    <a:pt x="7500" y="159"/>
                    <a:pt x="7506" y="153"/>
                  </a:cubicBezTo>
                  <a:cubicBezTo>
                    <a:pt x="7506" y="148"/>
                    <a:pt x="7500" y="143"/>
                    <a:pt x="7495" y="143"/>
                  </a:cubicBezTo>
                  <a:close/>
                  <a:moveTo>
                    <a:pt x="7622" y="132"/>
                  </a:moveTo>
                  <a:lnTo>
                    <a:pt x="7622" y="132"/>
                  </a:lnTo>
                  <a:cubicBezTo>
                    <a:pt x="7590" y="143"/>
                    <a:pt x="7585" y="169"/>
                    <a:pt x="7558" y="196"/>
                  </a:cubicBezTo>
                  <a:cubicBezTo>
                    <a:pt x="7569" y="196"/>
                    <a:pt x="7580" y="196"/>
                    <a:pt x="7590" y="196"/>
                  </a:cubicBezTo>
                  <a:cubicBezTo>
                    <a:pt x="7590" y="180"/>
                    <a:pt x="7585" y="153"/>
                    <a:pt x="7601" y="153"/>
                  </a:cubicBezTo>
                  <a:cubicBezTo>
                    <a:pt x="7611" y="153"/>
                    <a:pt x="7617" y="164"/>
                    <a:pt x="7627" y="164"/>
                  </a:cubicBezTo>
                  <a:cubicBezTo>
                    <a:pt x="7632" y="164"/>
                    <a:pt x="7632" y="164"/>
                    <a:pt x="7632" y="164"/>
                  </a:cubicBezTo>
                  <a:cubicBezTo>
                    <a:pt x="7627" y="148"/>
                    <a:pt x="7627" y="148"/>
                    <a:pt x="7627" y="148"/>
                  </a:cubicBezTo>
                  <a:cubicBezTo>
                    <a:pt x="7622" y="132"/>
                    <a:pt x="7622" y="132"/>
                    <a:pt x="7622" y="132"/>
                  </a:cubicBezTo>
                  <a:close/>
                  <a:moveTo>
                    <a:pt x="7748" y="106"/>
                  </a:moveTo>
                  <a:lnTo>
                    <a:pt x="7748" y="106"/>
                  </a:lnTo>
                  <a:cubicBezTo>
                    <a:pt x="7748" y="111"/>
                    <a:pt x="7748" y="111"/>
                    <a:pt x="7748" y="111"/>
                  </a:cubicBezTo>
                  <a:cubicBezTo>
                    <a:pt x="7748" y="127"/>
                    <a:pt x="7754" y="137"/>
                    <a:pt x="7754" y="159"/>
                  </a:cubicBezTo>
                  <a:cubicBezTo>
                    <a:pt x="7775" y="159"/>
                    <a:pt x="7775" y="180"/>
                    <a:pt x="7791" y="196"/>
                  </a:cubicBezTo>
                  <a:cubicBezTo>
                    <a:pt x="7796" y="190"/>
                    <a:pt x="7796" y="185"/>
                    <a:pt x="7801" y="185"/>
                  </a:cubicBezTo>
                  <a:cubicBezTo>
                    <a:pt x="7812" y="185"/>
                    <a:pt x="7812" y="196"/>
                    <a:pt x="7812" y="201"/>
                  </a:cubicBezTo>
                  <a:lnTo>
                    <a:pt x="7817" y="206"/>
                  </a:lnTo>
                  <a:cubicBezTo>
                    <a:pt x="7822" y="190"/>
                    <a:pt x="7828" y="180"/>
                    <a:pt x="7843" y="180"/>
                  </a:cubicBezTo>
                  <a:cubicBezTo>
                    <a:pt x="7854" y="180"/>
                    <a:pt x="7864" y="185"/>
                    <a:pt x="7864" y="196"/>
                  </a:cubicBezTo>
                  <a:cubicBezTo>
                    <a:pt x="7875" y="190"/>
                    <a:pt x="7875" y="180"/>
                    <a:pt x="7886" y="180"/>
                  </a:cubicBezTo>
                  <a:cubicBezTo>
                    <a:pt x="7907" y="180"/>
                    <a:pt x="7917" y="211"/>
                    <a:pt x="7938" y="211"/>
                  </a:cubicBezTo>
                  <a:cubicBezTo>
                    <a:pt x="7949" y="211"/>
                    <a:pt x="7954" y="201"/>
                    <a:pt x="7959" y="201"/>
                  </a:cubicBezTo>
                  <a:cubicBezTo>
                    <a:pt x="7975" y="196"/>
                    <a:pt x="7986" y="201"/>
                    <a:pt x="7996" y="190"/>
                  </a:cubicBezTo>
                  <a:cubicBezTo>
                    <a:pt x="7991" y="180"/>
                    <a:pt x="7986" y="174"/>
                    <a:pt x="7986" y="164"/>
                  </a:cubicBezTo>
                  <a:cubicBezTo>
                    <a:pt x="7986" y="164"/>
                    <a:pt x="7986" y="164"/>
                    <a:pt x="7980" y="164"/>
                  </a:cubicBezTo>
                  <a:cubicBezTo>
                    <a:pt x="7975" y="174"/>
                    <a:pt x="7970" y="190"/>
                    <a:pt x="7954" y="190"/>
                  </a:cubicBezTo>
                  <a:cubicBezTo>
                    <a:pt x="7943" y="190"/>
                    <a:pt x="7943" y="190"/>
                    <a:pt x="7933" y="190"/>
                  </a:cubicBezTo>
                  <a:cubicBezTo>
                    <a:pt x="7891" y="190"/>
                    <a:pt x="7870" y="148"/>
                    <a:pt x="7828" y="148"/>
                  </a:cubicBezTo>
                  <a:cubicBezTo>
                    <a:pt x="7812" y="148"/>
                    <a:pt x="7812" y="159"/>
                    <a:pt x="7801" y="169"/>
                  </a:cubicBezTo>
                  <a:cubicBezTo>
                    <a:pt x="7780" y="148"/>
                    <a:pt x="7780" y="116"/>
                    <a:pt x="7748" y="106"/>
                  </a:cubicBezTo>
                  <a:close/>
                  <a:moveTo>
                    <a:pt x="7537" y="333"/>
                  </a:moveTo>
                  <a:lnTo>
                    <a:pt x="7537" y="333"/>
                  </a:lnTo>
                  <a:cubicBezTo>
                    <a:pt x="7532" y="333"/>
                    <a:pt x="7532" y="333"/>
                    <a:pt x="7532" y="333"/>
                  </a:cubicBezTo>
                  <a:cubicBezTo>
                    <a:pt x="7543" y="333"/>
                    <a:pt x="7553" y="322"/>
                    <a:pt x="7564" y="327"/>
                  </a:cubicBezTo>
                  <a:cubicBezTo>
                    <a:pt x="7564" y="317"/>
                    <a:pt x="7574" y="311"/>
                    <a:pt x="7580" y="306"/>
                  </a:cubicBezTo>
                  <a:cubicBezTo>
                    <a:pt x="7580" y="296"/>
                    <a:pt x="7580" y="296"/>
                    <a:pt x="7580" y="296"/>
                  </a:cubicBezTo>
                  <a:cubicBezTo>
                    <a:pt x="7574" y="296"/>
                    <a:pt x="7574" y="296"/>
                    <a:pt x="7569" y="296"/>
                  </a:cubicBezTo>
                  <a:cubicBezTo>
                    <a:pt x="7564" y="296"/>
                    <a:pt x="7564" y="301"/>
                    <a:pt x="7558" y="306"/>
                  </a:cubicBezTo>
                  <a:cubicBezTo>
                    <a:pt x="7553" y="317"/>
                    <a:pt x="7543" y="322"/>
                    <a:pt x="7537" y="333"/>
                  </a:cubicBezTo>
                  <a:close/>
                  <a:moveTo>
                    <a:pt x="8091" y="238"/>
                  </a:moveTo>
                  <a:lnTo>
                    <a:pt x="8091" y="238"/>
                  </a:lnTo>
                  <a:cubicBezTo>
                    <a:pt x="8070" y="243"/>
                    <a:pt x="8060" y="243"/>
                    <a:pt x="8044" y="243"/>
                  </a:cubicBezTo>
                  <a:cubicBezTo>
                    <a:pt x="8044" y="248"/>
                    <a:pt x="8044" y="248"/>
                    <a:pt x="8044" y="248"/>
                  </a:cubicBezTo>
                  <a:cubicBezTo>
                    <a:pt x="8060" y="280"/>
                    <a:pt x="8060" y="280"/>
                    <a:pt x="8060" y="280"/>
                  </a:cubicBezTo>
                  <a:cubicBezTo>
                    <a:pt x="8070" y="259"/>
                    <a:pt x="8091" y="248"/>
                    <a:pt x="8112" y="248"/>
                  </a:cubicBezTo>
                  <a:cubicBezTo>
                    <a:pt x="8123" y="248"/>
                    <a:pt x="8128" y="248"/>
                    <a:pt x="8139" y="248"/>
                  </a:cubicBezTo>
                  <a:cubicBezTo>
                    <a:pt x="8149" y="248"/>
                    <a:pt x="8154" y="248"/>
                    <a:pt x="8165" y="248"/>
                  </a:cubicBezTo>
                  <a:cubicBezTo>
                    <a:pt x="8160" y="243"/>
                    <a:pt x="8154" y="238"/>
                    <a:pt x="8149" y="238"/>
                  </a:cubicBezTo>
                  <a:cubicBezTo>
                    <a:pt x="8139" y="238"/>
                    <a:pt x="8133" y="243"/>
                    <a:pt x="8128" y="243"/>
                  </a:cubicBezTo>
                  <a:cubicBezTo>
                    <a:pt x="8112" y="243"/>
                    <a:pt x="8102" y="238"/>
                    <a:pt x="8091" y="238"/>
                  </a:cubicBezTo>
                  <a:close/>
                  <a:moveTo>
                    <a:pt x="8144" y="285"/>
                  </a:moveTo>
                  <a:lnTo>
                    <a:pt x="8144" y="285"/>
                  </a:lnTo>
                  <a:cubicBezTo>
                    <a:pt x="8149" y="269"/>
                    <a:pt x="8170" y="259"/>
                    <a:pt x="8176" y="269"/>
                  </a:cubicBezTo>
                  <a:cubicBezTo>
                    <a:pt x="8176" y="275"/>
                    <a:pt x="8170" y="275"/>
                    <a:pt x="8170" y="280"/>
                  </a:cubicBezTo>
                  <a:cubicBezTo>
                    <a:pt x="8170" y="285"/>
                    <a:pt x="8170" y="285"/>
                    <a:pt x="8170" y="290"/>
                  </a:cubicBezTo>
                  <a:cubicBezTo>
                    <a:pt x="8170" y="301"/>
                    <a:pt x="8165" y="301"/>
                    <a:pt x="8160" y="306"/>
                  </a:cubicBezTo>
                  <a:cubicBezTo>
                    <a:pt x="8160" y="296"/>
                    <a:pt x="8154" y="290"/>
                    <a:pt x="8144" y="285"/>
                  </a:cubicBezTo>
                  <a:close/>
                  <a:moveTo>
                    <a:pt x="8249" y="296"/>
                  </a:moveTo>
                  <a:lnTo>
                    <a:pt x="8249" y="296"/>
                  </a:lnTo>
                  <a:cubicBezTo>
                    <a:pt x="8271" y="296"/>
                    <a:pt x="8281" y="306"/>
                    <a:pt x="8302" y="306"/>
                  </a:cubicBezTo>
                  <a:cubicBezTo>
                    <a:pt x="8323" y="306"/>
                    <a:pt x="8334" y="280"/>
                    <a:pt x="8344" y="259"/>
                  </a:cubicBezTo>
                  <a:cubicBezTo>
                    <a:pt x="8339" y="259"/>
                    <a:pt x="8339" y="259"/>
                    <a:pt x="8339" y="259"/>
                  </a:cubicBezTo>
                  <a:cubicBezTo>
                    <a:pt x="8323" y="259"/>
                    <a:pt x="8313" y="264"/>
                    <a:pt x="8297" y="269"/>
                  </a:cubicBezTo>
                  <a:cubicBezTo>
                    <a:pt x="8271" y="275"/>
                    <a:pt x="8165" y="296"/>
                    <a:pt x="8249" y="296"/>
                  </a:cubicBezTo>
                  <a:close/>
                  <a:moveTo>
                    <a:pt x="8271" y="559"/>
                  </a:moveTo>
                  <a:lnTo>
                    <a:pt x="8271" y="559"/>
                  </a:lnTo>
                  <a:cubicBezTo>
                    <a:pt x="8265" y="559"/>
                    <a:pt x="8265" y="559"/>
                    <a:pt x="8260" y="554"/>
                  </a:cubicBezTo>
                  <a:cubicBezTo>
                    <a:pt x="8255" y="559"/>
                    <a:pt x="8260" y="570"/>
                    <a:pt x="8249" y="570"/>
                  </a:cubicBezTo>
                  <a:cubicBezTo>
                    <a:pt x="8244" y="575"/>
                    <a:pt x="8234" y="575"/>
                    <a:pt x="8228" y="586"/>
                  </a:cubicBezTo>
                  <a:cubicBezTo>
                    <a:pt x="8228" y="602"/>
                    <a:pt x="8228" y="602"/>
                    <a:pt x="8228" y="602"/>
                  </a:cubicBezTo>
                  <a:lnTo>
                    <a:pt x="8228" y="607"/>
                  </a:lnTo>
                  <a:cubicBezTo>
                    <a:pt x="8228" y="607"/>
                    <a:pt x="8228" y="612"/>
                    <a:pt x="8234" y="612"/>
                  </a:cubicBezTo>
                  <a:cubicBezTo>
                    <a:pt x="8249" y="612"/>
                    <a:pt x="8255" y="596"/>
                    <a:pt x="8271" y="596"/>
                  </a:cubicBezTo>
                  <a:cubicBezTo>
                    <a:pt x="8276" y="596"/>
                    <a:pt x="8276" y="602"/>
                    <a:pt x="8281" y="602"/>
                  </a:cubicBezTo>
                  <a:cubicBezTo>
                    <a:pt x="8292" y="602"/>
                    <a:pt x="8297" y="596"/>
                    <a:pt x="8297" y="591"/>
                  </a:cubicBezTo>
                  <a:cubicBezTo>
                    <a:pt x="8297" y="570"/>
                    <a:pt x="8297" y="570"/>
                    <a:pt x="8297" y="570"/>
                  </a:cubicBezTo>
                  <a:cubicBezTo>
                    <a:pt x="8297" y="570"/>
                    <a:pt x="8297" y="570"/>
                    <a:pt x="8292" y="570"/>
                  </a:cubicBezTo>
                  <a:cubicBezTo>
                    <a:pt x="8286" y="570"/>
                    <a:pt x="8276" y="565"/>
                    <a:pt x="8271" y="559"/>
                  </a:cubicBezTo>
                  <a:close/>
                  <a:moveTo>
                    <a:pt x="8387" y="296"/>
                  </a:moveTo>
                  <a:lnTo>
                    <a:pt x="8387" y="296"/>
                  </a:lnTo>
                  <a:cubicBezTo>
                    <a:pt x="8381" y="306"/>
                    <a:pt x="8376" y="311"/>
                    <a:pt x="8376" y="322"/>
                  </a:cubicBezTo>
                  <a:cubicBezTo>
                    <a:pt x="8376" y="327"/>
                    <a:pt x="8376" y="327"/>
                    <a:pt x="8376" y="327"/>
                  </a:cubicBezTo>
                  <a:cubicBezTo>
                    <a:pt x="8387" y="333"/>
                    <a:pt x="8392" y="327"/>
                    <a:pt x="8402" y="327"/>
                  </a:cubicBezTo>
                  <a:cubicBezTo>
                    <a:pt x="8397" y="317"/>
                    <a:pt x="8392" y="306"/>
                    <a:pt x="8387" y="296"/>
                  </a:cubicBezTo>
                  <a:close/>
                  <a:moveTo>
                    <a:pt x="8408" y="343"/>
                  </a:moveTo>
                  <a:lnTo>
                    <a:pt x="8408" y="343"/>
                  </a:lnTo>
                  <a:cubicBezTo>
                    <a:pt x="8402" y="343"/>
                    <a:pt x="8402" y="343"/>
                    <a:pt x="8397" y="343"/>
                  </a:cubicBezTo>
                  <a:cubicBezTo>
                    <a:pt x="8392" y="343"/>
                    <a:pt x="8387" y="343"/>
                    <a:pt x="8381" y="348"/>
                  </a:cubicBezTo>
                  <a:cubicBezTo>
                    <a:pt x="8387" y="354"/>
                    <a:pt x="8387" y="370"/>
                    <a:pt x="8397" y="370"/>
                  </a:cubicBezTo>
                  <a:cubicBezTo>
                    <a:pt x="8408" y="370"/>
                    <a:pt x="8413" y="359"/>
                    <a:pt x="8418" y="348"/>
                  </a:cubicBezTo>
                  <a:cubicBezTo>
                    <a:pt x="8413" y="348"/>
                    <a:pt x="8408" y="348"/>
                    <a:pt x="8408" y="343"/>
                  </a:cubicBezTo>
                  <a:close/>
                  <a:moveTo>
                    <a:pt x="8397" y="480"/>
                  </a:moveTo>
                  <a:lnTo>
                    <a:pt x="8397" y="480"/>
                  </a:lnTo>
                  <a:cubicBezTo>
                    <a:pt x="8397" y="496"/>
                    <a:pt x="8392" y="507"/>
                    <a:pt x="8381" y="517"/>
                  </a:cubicBezTo>
                  <a:cubicBezTo>
                    <a:pt x="8371" y="528"/>
                    <a:pt x="8365" y="544"/>
                    <a:pt x="8355" y="544"/>
                  </a:cubicBezTo>
                  <a:cubicBezTo>
                    <a:pt x="8350" y="544"/>
                    <a:pt x="8350" y="538"/>
                    <a:pt x="8344" y="538"/>
                  </a:cubicBezTo>
                  <a:cubicBezTo>
                    <a:pt x="8329" y="538"/>
                    <a:pt x="8323" y="549"/>
                    <a:pt x="8313" y="559"/>
                  </a:cubicBezTo>
                  <a:cubicBezTo>
                    <a:pt x="8329" y="575"/>
                    <a:pt x="8344" y="580"/>
                    <a:pt x="8365" y="586"/>
                  </a:cubicBezTo>
                  <a:cubicBezTo>
                    <a:pt x="8376" y="565"/>
                    <a:pt x="8392" y="559"/>
                    <a:pt x="8402" y="538"/>
                  </a:cubicBezTo>
                  <a:cubicBezTo>
                    <a:pt x="8397" y="528"/>
                    <a:pt x="8397" y="528"/>
                    <a:pt x="8397" y="528"/>
                  </a:cubicBezTo>
                  <a:cubicBezTo>
                    <a:pt x="8402" y="528"/>
                    <a:pt x="8413" y="522"/>
                    <a:pt x="8413" y="517"/>
                  </a:cubicBezTo>
                  <a:cubicBezTo>
                    <a:pt x="8413" y="512"/>
                    <a:pt x="8408" y="507"/>
                    <a:pt x="8408" y="496"/>
                  </a:cubicBezTo>
                  <a:cubicBezTo>
                    <a:pt x="8408" y="491"/>
                    <a:pt x="8408" y="480"/>
                    <a:pt x="8397" y="480"/>
                  </a:cubicBezTo>
                  <a:close/>
                  <a:moveTo>
                    <a:pt x="8471" y="538"/>
                  </a:moveTo>
                  <a:lnTo>
                    <a:pt x="8471" y="538"/>
                  </a:lnTo>
                  <a:cubicBezTo>
                    <a:pt x="8476" y="544"/>
                    <a:pt x="8482" y="549"/>
                    <a:pt x="8487" y="559"/>
                  </a:cubicBezTo>
                  <a:cubicBezTo>
                    <a:pt x="8482" y="559"/>
                    <a:pt x="8476" y="554"/>
                    <a:pt x="8471" y="554"/>
                  </a:cubicBezTo>
                  <a:cubicBezTo>
                    <a:pt x="8460" y="554"/>
                    <a:pt x="8460" y="565"/>
                    <a:pt x="8455" y="570"/>
                  </a:cubicBezTo>
                  <a:cubicBezTo>
                    <a:pt x="8445" y="580"/>
                    <a:pt x="8445" y="591"/>
                    <a:pt x="8445" y="607"/>
                  </a:cubicBezTo>
                  <a:cubicBezTo>
                    <a:pt x="8445" y="639"/>
                    <a:pt x="8445" y="623"/>
                    <a:pt x="8445" y="633"/>
                  </a:cubicBezTo>
                  <a:cubicBezTo>
                    <a:pt x="8439" y="633"/>
                    <a:pt x="8439" y="633"/>
                    <a:pt x="8439" y="633"/>
                  </a:cubicBezTo>
                  <a:cubicBezTo>
                    <a:pt x="8429" y="623"/>
                    <a:pt x="8424" y="612"/>
                    <a:pt x="8408" y="612"/>
                  </a:cubicBezTo>
                  <a:cubicBezTo>
                    <a:pt x="8392" y="612"/>
                    <a:pt x="8387" y="681"/>
                    <a:pt x="8387" y="639"/>
                  </a:cubicBezTo>
                  <a:cubicBezTo>
                    <a:pt x="8387" y="639"/>
                    <a:pt x="8392" y="633"/>
                    <a:pt x="8392" y="628"/>
                  </a:cubicBezTo>
                  <a:cubicBezTo>
                    <a:pt x="8392" y="623"/>
                    <a:pt x="8387" y="617"/>
                    <a:pt x="8381" y="612"/>
                  </a:cubicBezTo>
                  <a:cubicBezTo>
                    <a:pt x="8387" y="612"/>
                    <a:pt x="8387" y="612"/>
                    <a:pt x="8387" y="612"/>
                  </a:cubicBezTo>
                  <a:cubicBezTo>
                    <a:pt x="8387" y="607"/>
                    <a:pt x="8387" y="607"/>
                    <a:pt x="8387" y="602"/>
                  </a:cubicBezTo>
                  <a:cubicBezTo>
                    <a:pt x="8387" y="591"/>
                    <a:pt x="8397" y="586"/>
                    <a:pt x="8408" y="586"/>
                  </a:cubicBezTo>
                  <a:cubicBezTo>
                    <a:pt x="8418" y="586"/>
                    <a:pt x="8413" y="607"/>
                    <a:pt x="8424" y="607"/>
                  </a:cubicBezTo>
                  <a:cubicBezTo>
                    <a:pt x="8429" y="607"/>
                    <a:pt x="8429" y="607"/>
                    <a:pt x="8434" y="607"/>
                  </a:cubicBezTo>
                  <a:cubicBezTo>
                    <a:pt x="8434" y="575"/>
                    <a:pt x="8434" y="575"/>
                    <a:pt x="8434" y="575"/>
                  </a:cubicBezTo>
                  <a:cubicBezTo>
                    <a:pt x="8434" y="570"/>
                    <a:pt x="8450" y="517"/>
                    <a:pt x="8455" y="528"/>
                  </a:cubicBezTo>
                  <a:cubicBezTo>
                    <a:pt x="8455" y="533"/>
                    <a:pt x="8460" y="533"/>
                    <a:pt x="8460" y="538"/>
                  </a:cubicBezTo>
                  <a:cubicBezTo>
                    <a:pt x="8471" y="538"/>
                    <a:pt x="8471" y="538"/>
                    <a:pt x="8471" y="538"/>
                  </a:cubicBezTo>
                  <a:close/>
                  <a:moveTo>
                    <a:pt x="8460" y="465"/>
                  </a:moveTo>
                  <a:lnTo>
                    <a:pt x="8460" y="465"/>
                  </a:lnTo>
                  <a:cubicBezTo>
                    <a:pt x="8455" y="459"/>
                    <a:pt x="8455" y="454"/>
                    <a:pt x="8450" y="449"/>
                  </a:cubicBezTo>
                  <a:cubicBezTo>
                    <a:pt x="8445" y="454"/>
                    <a:pt x="8445" y="454"/>
                    <a:pt x="8445" y="459"/>
                  </a:cubicBezTo>
                  <a:cubicBezTo>
                    <a:pt x="8445" y="470"/>
                    <a:pt x="8450" y="470"/>
                    <a:pt x="8450" y="480"/>
                  </a:cubicBezTo>
                  <a:cubicBezTo>
                    <a:pt x="8424" y="528"/>
                    <a:pt x="8439" y="501"/>
                    <a:pt x="8466" y="480"/>
                  </a:cubicBezTo>
                  <a:cubicBezTo>
                    <a:pt x="8487" y="480"/>
                    <a:pt x="8476" y="475"/>
                    <a:pt x="8460" y="465"/>
                  </a:cubicBezTo>
                  <a:close/>
                  <a:moveTo>
                    <a:pt x="8476" y="306"/>
                  </a:moveTo>
                  <a:lnTo>
                    <a:pt x="8476" y="306"/>
                  </a:lnTo>
                  <a:cubicBezTo>
                    <a:pt x="8466" y="306"/>
                    <a:pt x="8466" y="322"/>
                    <a:pt x="8460" y="333"/>
                  </a:cubicBezTo>
                  <a:cubicBezTo>
                    <a:pt x="8455" y="338"/>
                    <a:pt x="8439" y="338"/>
                    <a:pt x="8439" y="348"/>
                  </a:cubicBezTo>
                  <a:cubicBezTo>
                    <a:pt x="8439" y="359"/>
                    <a:pt x="8450" y="364"/>
                    <a:pt x="8445" y="380"/>
                  </a:cubicBezTo>
                  <a:cubicBezTo>
                    <a:pt x="8460" y="380"/>
                    <a:pt x="8460" y="401"/>
                    <a:pt x="8476" y="401"/>
                  </a:cubicBezTo>
                  <a:cubicBezTo>
                    <a:pt x="8482" y="401"/>
                    <a:pt x="8482" y="396"/>
                    <a:pt x="8487" y="396"/>
                  </a:cubicBezTo>
                  <a:cubicBezTo>
                    <a:pt x="8503" y="422"/>
                    <a:pt x="8529" y="428"/>
                    <a:pt x="8529" y="454"/>
                  </a:cubicBezTo>
                  <a:cubicBezTo>
                    <a:pt x="8529" y="465"/>
                    <a:pt x="8519" y="470"/>
                    <a:pt x="8513" y="475"/>
                  </a:cubicBezTo>
                  <a:cubicBezTo>
                    <a:pt x="8503" y="486"/>
                    <a:pt x="8508" y="496"/>
                    <a:pt x="8508" y="507"/>
                  </a:cubicBezTo>
                  <a:cubicBezTo>
                    <a:pt x="8503" y="507"/>
                    <a:pt x="8503" y="507"/>
                    <a:pt x="8503" y="507"/>
                  </a:cubicBezTo>
                  <a:cubicBezTo>
                    <a:pt x="8497" y="507"/>
                    <a:pt x="8497" y="501"/>
                    <a:pt x="8492" y="501"/>
                  </a:cubicBezTo>
                  <a:cubicBezTo>
                    <a:pt x="8487" y="501"/>
                    <a:pt x="8487" y="507"/>
                    <a:pt x="8482" y="512"/>
                  </a:cubicBezTo>
                  <a:cubicBezTo>
                    <a:pt x="8519" y="522"/>
                    <a:pt x="8519" y="522"/>
                    <a:pt x="8519" y="522"/>
                  </a:cubicBezTo>
                  <a:cubicBezTo>
                    <a:pt x="8524" y="491"/>
                    <a:pt x="8540" y="480"/>
                    <a:pt x="8545" y="449"/>
                  </a:cubicBezTo>
                  <a:cubicBezTo>
                    <a:pt x="8545" y="428"/>
                    <a:pt x="8561" y="422"/>
                    <a:pt x="8576" y="412"/>
                  </a:cubicBezTo>
                  <a:cubicBezTo>
                    <a:pt x="8582" y="406"/>
                    <a:pt x="8598" y="412"/>
                    <a:pt x="8598" y="401"/>
                  </a:cubicBezTo>
                  <a:cubicBezTo>
                    <a:pt x="8598" y="375"/>
                    <a:pt x="8561" y="380"/>
                    <a:pt x="8540" y="370"/>
                  </a:cubicBezTo>
                  <a:cubicBezTo>
                    <a:pt x="8524" y="359"/>
                    <a:pt x="8519" y="343"/>
                    <a:pt x="8497" y="333"/>
                  </a:cubicBezTo>
                  <a:cubicBezTo>
                    <a:pt x="8487" y="327"/>
                    <a:pt x="8492" y="306"/>
                    <a:pt x="8476" y="306"/>
                  </a:cubicBezTo>
                  <a:close/>
                  <a:moveTo>
                    <a:pt x="8603" y="480"/>
                  </a:moveTo>
                  <a:lnTo>
                    <a:pt x="8603" y="480"/>
                  </a:lnTo>
                  <a:cubicBezTo>
                    <a:pt x="8603" y="486"/>
                    <a:pt x="8598" y="486"/>
                    <a:pt x="8598" y="486"/>
                  </a:cubicBezTo>
                  <a:cubicBezTo>
                    <a:pt x="8598" y="501"/>
                    <a:pt x="8613" y="507"/>
                    <a:pt x="8613" y="522"/>
                  </a:cubicBezTo>
                  <a:cubicBezTo>
                    <a:pt x="8619" y="522"/>
                    <a:pt x="8624" y="517"/>
                    <a:pt x="8629" y="517"/>
                  </a:cubicBezTo>
                  <a:cubicBezTo>
                    <a:pt x="8640" y="517"/>
                    <a:pt x="8645" y="533"/>
                    <a:pt x="8656" y="538"/>
                  </a:cubicBezTo>
                  <a:cubicBezTo>
                    <a:pt x="8661" y="522"/>
                    <a:pt x="8661" y="517"/>
                    <a:pt x="8666" y="507"/>
                  </a:cubicBezTo>
                  <a:cubicBezTo>
                    <a:pt x="8640" y="507"/>
                    <a:pt x="8629" y="491"/>
                    <a:pt x="8603" y="480"/>
                  </a:cubicBezTo>
                  <a:close/>
                  <a:moveTo>
                    <a:pt x="8534" y="538"/>
                  </a:moveTo>
                  <a:lnTo>
                    <a:pt x="8534" y="538"/>
                  </a:lnTo>
                  <a:cubicBezTo>
                    <a:pt x="8529" y="538"/>
                    <a:pt x="8529" y="538"/>
                    <a:pt x="8529" y="538"/>
                  </a:cubicBezTo>
                  <a:cubicBezTo>
                    <a:pt x="8529" y="549"/>
                    <a:pt x="8529" y="554"/>
                    <a:pt x="8529" y="570"/>
                  </a:cubicBezTo>
                  <a:cubicBezTo>
                    <a:pt x="8534" y="570"/>
                    <a:pt x="8540" y="565"/>
                    <a:pt x="8540" y="559"/>
                  </a:cubicBezTo>
                  <a:cubicBezTo>
                    <a:pt x="8540" y="554"/>
                    <a:pt x="8545" y="549"/>
                    <a:pt x="8545" y="544"/>
                  </a:cubicBezTo>
                  <a:cubicBezTo>
                    <a:pt x="8545" y="544"/>
                    <a:pt x="8540" y="544"/>
                    <a:pt x="8534" y="538"/>
                  </a:cubicBezTo>
                  <a:close/>
                  <a:moveTo>
                    <a:pt x="8714" y="396"/>
                  </a:moveTo>
                  <a:lnTo>
                    <a:pt x="8714" y="396"/>
                  </a:lnTo>
                  <a:cubicBezTo>
                    <a:pt x="8708" y="396"/>
                    <a:pt x="8708" y="391"/>
                    <a:pt x="8703" y="391"/>
                  </a:cubicBezTo>
                  <a:cubicBezTo>
                    <a:pt x="8698" y="391"/>
                    <a:pt x="8687" y="396"/>
                    <a:pt x="8687" y="401"/>
                  </a:cubicBezTo>
                  <a:cubicBezTo>
                    <a:pt x="8687" y="428"/>
                    <a:pt x="8687" y="438"/>
                    <a:pt x="8693" y="459"/>
                  </a:cubicBezTo>
                  <a:cubicBezTo>
                    <a:pt x="8698" y="459"/>
                    <a:pt x="8703" y="454"/>
                    <a:pt x="8714" y="454"/>
                  </a:cubicBezTo>
                  <a:cubicBezTo>
                    <a:pt x="8735" y="454"/>
                    <a:pt x="8751" y="512"/>
                    <a:pt x="8751" y="470"/>
                  </a:cubicBezTo>
                  <a:cubicBezTo>
                    <a:pt x="8751" y="454"/>
                    <a:pt x="8740" y="454"/>
                    <a:pt x="8724" y="449"/>
                  </a:cubicBezTo>
                  <a:cubicBezTo>
                    <a:pt x="8724" y="443"/>
                    <a:pt x="8730" y="438"/>
                    <a:pt x="8730" y="433"/>
                  </a:cubicBezTo>
                  <a:cubicBezTo>
                    <a:pt x="8730" y="417"/>
                    <a:pt x="8719" y="406"/>
                    <a:pt x="8714" y="396"/>
                  </a:cubicBezTo>
                  <a:close/>
                  <a:moveTo>
                    <a:pt x="8830" y="454"/>
                  </a:moveTo>
                  <a:lnTo>
                    <a:pt x="8830" y="454"/>
                  </a:lnTo>
                  <a:cubicBezTo>
                    <a:pt x="8819" y="443"/>
                    <a:pt x="8819" y="443"/>
                    <a:pt x="8819" y="443"/>
                  </a:cubicBezTo>
                  <a:cubicBezTo>
                    <a:pt x="8803" y="454"/>
                    <a:pt x="8798" y="465"/>
                    <a:pt x="8787" y="480"/>
                  </a:cubicBezTo>
                  <a:cubicBezTo>
                    <a:pt x="8793" y="480"/>
                    <a:pt x="8793" y="480"/>
                    <a:pt x="8798" y="480"/>
                  </a:cubicBezTo>
                  <a:cubicBezTo>
                    <a:pt x="8798" y="496"/>
                    <a:pt x="8798" y="507"/>
                    <a:pt x="8798" y="522"/>
                  </a:cubicBezTo>
                  <a:lnTo>
                    <a:pt x="8803" y="522"/>
                  </a:lnTo>
                  <a:cubicBezTo>
                    <a:pt x="8814" y="507"/>
                    <a:pt x="8824" y="496"/>
                    <a:pt x="8824" y="470"/>
                  </a:cubicBezTo>
                  <a:cubicBezTo>
                    <a:pt x="8835" y="470"/>
                    <a:pt x="8835" y="470"/>
                    <a:pt x="8840" y="470"/>
                  </a:cubicBezTo>
                  <a:cubicBezTo>
                    <a:pt x="8840" y="470"/>
                    <a:pt x="8835" y="465"/>
                    <a:pt x="8835" y="459"/>
                  </a:cubicBezTo>
                  <a:cubicBezTo>
                    <a:pt x="8830" y="459"/>
                    <a:pt x="8830" y="454"/>
                    <a:pt x="8830" y="454"/>
                  </a:cubicBezTo>
                  <a:close/>
                  <a:moveTo>
                    <a:pt x="8703" y="522"/>
                  </a:moveTo>
                  <a:lnTo>
                    <a:pt x="8703" y="522"/>
                  </a:lnTo>
                  <a:cubicBezTo>
                    <a:pt x="8693" y="522"/>
                    <a:pt x="8687" y="522"/>
                    <a:pt x="8677" y="522"/>
                  </a:cubicBezTo>
                  <a:cubicBezTo>
                    <a:pt x="8677" y="538"/>
                    <a:pt x="8677" y="538"/>
                    <a:pt x="8677" y="538"/>
                  </a:cubicBezTo>
                  <a:cubicBezTo>
                    <a:pt x="8682" y="538"/>
                    <a:pt x="8682" y="538"/>
                    <a:pt x="8682" y="538"/>
                  </a:cubicBezTo>
                  <a:cubicBezTo>
                    <a:pt x="8693" y="538"/>
                    <a:pt x="8703" y="533"/>
                    <a:pt x="8703" y="522"/>
                  </a:cubicBezTo>
                  <a:close/>
                  <a:moveTo>
                    <a:pt x="8904" y="623"/>
                  </a:moveTo>
                  <a:lnTo>
                    <a:pt x="8904" y="623"/>
                  </a:lnTo>
                  <a:cubicBezTo>
                    <a:pt x="8904" y="639"/>
                    <a:pt x="8919" y="639"/>
                    <a:pt x="8925" y="649"/>
                  </a:cubicBezTo>
                  <a:cubicBezTo>
                    <a:pt x="8941" y="665"/>
                    <a:pt x="8946" y="676"/>
                    <a:pt x="8956" y="697"/>
                  </a:cubicBezTo>
                  <a:cubicBezTo>
                    <a:pt x="8967" y="702"/>
                    <a:pt x="8956" y="676"/>
                    <a:pt x="8956" y="665"/>
                  </a:cubicBezTo>
                  <a:cubicBezTo>
                    <a:pt x="8956" y="649"/>
                    <a:pt x="8972" y="644"/>
                    <a:pt x="8988" y="644"/>
                  </a:cubicBezTo>
                  <a:cubicBezTo>
                    <a:pt x="9004" y="644"/>
                    <a:pt x="9014" y="660"/>
                    <a:pt x="9025" y="676"/>
                  </a:cubicBezTo>
                  <a:cubicBezTo>
                    <a:pt x="9030" y="660"/>
                    <a:pt x="9025" y="639"/>
                    <a:pt x="9041" y="639"/>
                  </a:cubicBezTo>
                  <a:cubicBezTo>
                    <a:pt x="9051" y="639"/>
                    <a:pt x="9051" y="649"/>
                    <a:pt x="9056" y="649"/>
                  </a:cubicBezTo>
                  <a:cubicBezTo>
                    <a:pt x="9078" y="649"/>
                    <a:pt x="9093" y="644"/>
                    <a:pt x="9109" y="639"/>
                  </a:cubicBezTo>
                  <a:cubicBezTo>
                    <a:pt x="9104" y="665"/>
                    <a:pt x="9088" y="670"/>
                    <a:pt x="9083" y="697"/>
                  </a:cubicBezTo>
                  <a:cubicBezTo>
                    <a:pt x="9088" y="697"/>
                    <a:pt x="9088" y="697"/>
                    <a:pt x="9088" y="697"/>
                  </a:cubicBezTo>
                  <a:cubicBezTo>
                    <a:pt x="9104" y="691"/>
                    <a:pt x="9104" y="691"/>
                    <a:pt x="9104" y="691"/>
                  </a:cubicBezTo>
                  <a:cubicBezTo>
                    <a:pt x="9109" y="697"/>
                    <a:pt x="9115" y="707"/>
                    <a:pt x="9120" y="707"/>
                  </a:cubicBezTo>
                  <a:cubicBezTo>
                    <a:pt x="9125" y="707"/>
                    <a:pt x="9157" y="691"/>
                    <a:pt x="9136" y="691"/>
                  </a:cubicBezTo>
                  <a:cubicBezTo>
                    <a:pt x="9125" y="691"/>
                    <a:pt x="9109" y="686"/>
                    <a:pt x="9109" y="676"/>
                  </a:cubicBezTo>
                  <a:cubicBezTo>
                    <a:pt x="9109" y="665"/>
                    <a:pt x="9120" y="665"/>
                    <a:pt x="9125" y="660"/>
                  </a:cubicBezTo>
                  <a:cubicBezTo>
                    <a:pt x="9136" y="654"/>
                    <a:pt x="9136" y="644"/>
                    <a:pt x="9146" y="644"/>
                  </a:cubicBezTo>
                  <a:cubicBezTo>
                    <a:pt x="9173" y="644"/>
                    <a:pt x="9183" y="665"/>
                    <a:pt x="9209" y="676"/>
                  </a:cubicBezTo>
                  <a:cubicBezTo>
                    <a:pt x="9204" y="660"/>
                    <a:pt x="9204" y="644"/>
                    <a:pt x="9188" y="639"/>
                  </a:cubicBezTo>
                  <a:cubicBezTo>
                    <a:pt x="9178" y="633"/>
                    <a:pt x="9173" y="639"/>
                    <a:pt x="9162" y="633"/>
                  </a:cubicBezTo>
                  <a:cubicBezTo>
                    <a:pt x="9146" y="628"/>
                    <a:pt x="9141" y="617"/>
                    <a:pt x="9130" y="602"/>
                  </a:cubicBezTo>
                  <a:cubicBezTo>
                    <a:pt x="9130" y="607"/>
                    <a:pt x="9130" y="612"/>
                    <a:pt x="9130" y="617"/>
                  </a:cubicBezTo>
                  <a:cubicBezTo>
                    <a:pt x="9120" y="617"/>
                    <a:pt x="9120" y="602"/>
                    <a:pt x="9109" y="602"/>
                  </a:cubicBezTo>
                  <a:cubicBezTo>
                    <a:pt x="9093" y="602"/>
                    <a:pt x="9088" y="617"/>
                    <a:pt x="9078" y="617"/>
                  </a:cubicBezTo>
                  <a:cubicBezTo>
                    <a:pt x="9067" y="617"/>
                    <a:pt x="9062" y="607"/>
                    <a:pt x="9051" y="607"/>
                  </a:cubicBezTo>
                  <a:cubicBezTo>
                    <a:pt x="9046" y="607"/>
                    <a:pt x="9041" y="617"/>
                    <a:pt x="9035" y="617"/>
                  </a:cubicBezTo>
                  <a:cubicBezTo>
                    <a:pt x="9025" y="617"/>
                    <a:pt x="9020" y="607"/>
                    <a:pt x="9009" y="607"/>
                  </a:cubicBezTo>
                  <a:cubicBezTo>
                    <a:pt x="8988" y="607"/>
                    <a:pt x="8977" y="617"/>
                    <a:pt x="8956" y="617"/>
                  </a:cubicBezTo>
                  <a:cubicBezTo>
                    <a:pt x="8946" y="617"/>
                    <a:pt x="8951" y="602"/>
                    <a:pt x="8941" y="602"/>
                  </a:cubicBezTo>
                  <a:cubicBezTo>
                    <a:pt x="8925" y="596"/>
                    <a:pt x="8904" y="607"/>
                    <a:pt x="8904" y="623"/>
                  </a:cubicBezTo>
                  <a:close/>
                  <a:moveTo>
                    <a:pt x="8904" y="570"/>
                  </a:moveTo>
                  <a:lnTo>
                    <a:pt x="8904" y="570"/>
                  </a:lnTo>
                  <a:cubicBezTo>
                    <a:pt x="8893" y="570"/>
                    <a:pt x="8893" y="570"/>
                    <a:pt x="8893" y="570"/>
                  </a:cubicBezTo>
                  <a:cubicBezTo>
                    <a:pt x="8893" y="575"/>
                    <a:pt x="8893" y="580"/>
                    <a:pt x="8893" y="586"/>
                  </a:cubicBezTo>
                  <a:cubicBezTo>
                    <a:pt x="8919" y="586"/>
                    <a:pt x="8919" y="586"/>
                    <a:pt x="8919" y="586"/>
                  </a:cubicBezTo>
                  <a:lnTo>
                    <a:pt x="8919" y="580"/>
                  </a:lnTo>
                  <a:cubicBezTo>
                    <a:pt x="8919" y="575"/>
                    <a:pt x="8914" y="570"/>
                    <a:pt x="8904" y="570"/>
                  </a:cubicBezTo>
                  <a:close/>
                  <a:moveTo>
                    <a:pt x="9326" y="760"/>
                  </a:moveTo>
                  <a:lnTo>
                    <a:pt x="9326" y="760"/>
                  </a:lnTo>
                  <a:cubicBezTo>
                    <a:pt x="9315" y="755"/>
                    <a:pt x="9315" y="755"/>
                    <a:pt x="9315" y="755"/>
                  </a:cubicBezTo>
                  <a:cubicBezTo>
                    <a:pt x="9310" y="760"/>
                    <a:pt x="9310" y="765"/>
                    <a:pt x="9310" y="776"/>
                  </a:cubicBezTo>
                  <a:cubicBezTo>
                    <a:pt x="9310" y="781"/>
                    <a:pt x="9310" y="781"/>
                    <a:pt x="9315" y="786"/>
                  </a:cubicBezTo>
                  <a:cubicBezTo>
                    <a:pt x="9336" y="776"/>
                    <a:pt x="9336" y="776"/>
                    <a:pt x="9336" y="776"/>
                  </a:cubicBezTo>
                  <a:cubicBezTo>
                    <a:pt x="9326" y="760"/>
                    <a:pt x="9326" y="760"/>
                    <a:pt x="9326" y="760"/>
                  </a:cubicBezTo>
                  <a:close/>
                  <a:moveTo>
                    <a:pt x="9368" y="776"/>
                  </a:moveTo>
                  <a:lnTo>
                    <a:pt x="9368" y="776"/>
                  </a:lnTo>
                  <a:cubicBezTo>
                    <a:pt x="9357" y="781"/>
                    <a:pt x="9347" y="791"/>
                    <a:pt x="9347" y="802"/>
                  </a:cubicBezTo>
                  <a:cubicBezTo>
                    <a:pt x="9347" y="807"/>
                    <a:pt x="9352" y="813"/>
                    <a:pt x="9352" y="818"/>
                  </a:cubicBezTo>
                  <a:cubicBezTo>
                    <a:pt x="9362" y="807"/>
                    <a:pt x="9373" y="802"/>
                    <a:pt x="9384" y="797"/>
                  </a:cubicBezTo>
                  <a:cubicBezTo>
                    <a:pt x="9378" y="797"/>
                    <a:pt x="9373" y="797"/>
                    <a:pt x="9368" y="797"/>
                  </a:cubicBezTo>
                  <a:cubicBezTo>
                    <a:pt x="9368" y="791"/>
                    <a:pt x="9368" y="781"/>
                    <a:pt x="9368" y="776"/>
                  </a:cubicBezTo>
                  <a:close/>
                  <a:moveTo>
                    <a:pt x="9457" y="828"/>
                  </a:moveTo>
                  <a:lnTo>
                    <a:pt x="9457" y="828"/>
                  </a:lnTo>
                  <a:cubicBezTo>
                    <a:pt x="9447" y="828"/>
                    <a:pt x="9436" y="828"/>
                    <a:pt x="9426" y="828"/>
                  </a:cubicBezTo>
                  <a:cubicBezTo>
                    <a:pt x="9426" y="834"/>
                    <a:pt x="9426" y="834"/>
                    <a:pt x="9426" y="839"/>
                  </a:cubicBezTo>
                  <a:cubicBezTo>
                    <a:pt x="9426" y="855"/>
                    <a:pt x="9410" y="855"/>
                    <a:pt x="9394" y="860"/>
                  </a:cubicBezTo>
                  <a:lnTo>
                    <a:pt x="9394" y="860"/>
                  </a:lnTo>
                  <a:cubicBezTo>
                    <a:pt x="9399" y="865"/>
                    <a:pt x="9399" y="865"/>
                    <a:pt x="9399" y="865"/>
                  </a:cubicBezTo>
                  <a:cubicBezTo>
                    <a:pt x="9426" y="865"/>
                    <a:pt x="9447" y="850"/>
                    <a:pt x="9457" y="828"/>
                  </a:cubicBezTo>
                  <a:close/>
                  <a:moveTo>
                    <a:pt x="9647" y="960"/>
                  </a:moveTo>
                  <a:lnTo>
                    <a:pt x="9647" y="960"/>
                  </a:lnTo>
                  <a:cubicBezTo>
                    <a:pt x="9668" y="992"/>
                    <a:pt x="9689" y="1002"/>
                    <a:pt x="9716" y="1029"/>
                  </a:cubicBezTo>
                  <a:cubicBezTo>
                    <a:pt x="9705" y="1039"/>
                    <a:pt x="9700" y="1045"/>
                    <a:pt x="9684" y="1045"/>
                  </a:cubicBezTo>
                  <a:cubicBezTo>
                    <a:pt x="9674" y="1045"/>
                    <a:pt x="9679" y="1024"/>
                    <a:pt x="9668" y="1024"/>
                  </a:cubicBezTo>
                  <a:cubicBezTo>
                    <a:pt x="9663" y="1024"/>
                    <a:pt x="9658" y="1024"/>
                    <a:pt x="9652" y="1024"/>
                  </a:cubicBezTo>
                  <a:cubicBezTo>
                    <a:pt x="9647" y="1024"/>
                    <a:pt x="9652" y="1018"/>
                    <a:pt x="9647" y="1013"/>
                  </a:cubicBezTo>
                  <a:cubicBezTo>
                    <a:pt x="9647" y="1002"/>
                    <a:pt x="9631" y="1002"/>
                    <a:pt x="9631" y="992"/>
                  </a:cubicBezTo>
                  <a:cubicBezTo>
                    <a:pt x="9631" y="965"/>
                    <a:pt x="9631" y="944"/>
                    <a:pt x="9605" y="934"/>
                  </a:cubicBezTo>
                  <a:cubicBezTo>
                    <a:pt x="9568" y="934"/>
                    <a:pt x="9547" y="934"/>
                    <a:pt x="9515" y="955"/>
                  </a:cubicBezTo>
                  <a:cubicBezTo>
                    <a:pt x="9510" y="950"/>
                    <a:pt x="9505" y="939"/>
                    <a:pt x="9505" y="934"/>
                  </a:cubicBezTo>
                  <a:cubicBezTo>
                    <a:pt x="9526" y="929"/>
                    <a:pt x="9531" y="913"/>
                    <a:pt x="9552" y="913"/>
                  </a:cubicBezTo>
                  <a:cubicBezTo>
                    <a:pt x="9579" y="913"/>
                    <a:pt x="9579" y="913"/>
                    <a:pt x="9579" y="913"/>
                  </a:cubicBezTo>
                  <a:cubicBezTo>
                    <a:pt x="9595" y="913"/>
                    <a:pt x="9595" y="913"/>
                    <a:pt x="9595" y="913"/>
                  </a:cubicBezTo>
                  <a:cubicBezTo>
                    <a:pt x="9600" y="913"/>
                    <a:pt x="9605" y="918"/>
                    <a:pt x="9616" y="923"/>
                  </a:cubicBezTo>
                  <a:cubicBezTo>
                    <a:pt x="9626" y="934"/>
                    <a:pt x="9637" y="944"/>
                    <a:pt x="9647" y="960"/>
                  </a:cubicBezTo>
                  <a:close/>
                  <a:moveTo>
                    <a:pt x="9726" y="1045"/>
                  </a:moveTo>
                  <a:lnTo>
                    <a:pt x="9726" y="1045"/>
                  </a:lnTo>
                  <a:cubicBezTo>
                    <a:pt x="9716" y="1050"/>
                    <a:pt x="9716" y="1066"/>
                    <a:pt x="9705" y="1066"/>
                  </a:cubicBezTo>
                  <a:cubicBezTo>
                    <a:pt x="9695" y="1066"/>
                    <a:pt x="9695" y="1055"/>
                    <a:pt x="9689" y="1055"/>
                  </a:cubicBezTo>
                  <a:cubicBezTo>
                    <a:pt x="9689" y="1066"/>
                    <a:pt x="9689" y="1076"/>
                    <a:pt x="9689" y="1087"/>
                  </a:cubicBezTo>
                  <a:cubicBezTo>
                    <a:pt x="9742" y="1087"/>
                    <a:pt x="9753" y="1161"/>
                    <a:pt x="9805" y="1161"/>
                  </a:cubicBezTo>
                  <a:cubicBezTo>
                    <a:pt x="9820" y="1161"/>
                    <a:pt x="9826" y="1145"/>
                    <a:pt x="9841" y="1145"/>
                  </a:cubicBezTo>
                  <a:cubicBezTo>
                    <a:pt x="9873" y="1145"/>
                    <a:pt x="9884" y="1171"/>
                    <a:pt x="9910" y="1187"/>
                  </a:cubicBezTo>
                  <a:cubicBezTo>
                    <a:pt x="9931" y="1203"/>
                    <a:pt x="9936" y="1219"/>
                    <a:pt x="9957" y="1229"/>
                  </a:cubicBezTo>
                  <a:cubicBezTo>
                    <a:pt x="9968" y="1235"/>
                    <a:pt x="9973" y="1235"/>
                    <a:pt x="9984" y="1240"/>
                  </a:cubicBezTo>
                  <a:cubicBezTo>
                    <a:pt x="9994" y="1245"/>
                    <a:pt x="9994" y="1256"/>
                    <a:pt x="10000" y="1266"/>
                  </a:cubicBezTo>
                  <a:cubicBezTo>
                    <a:pt x="10016" y="1287"/>
                    <a:pt x="10031" y="1298"/>
                    <a:pt x="10058" y="1303"/>
                  </a:cubicBezTo>
                  <a:cubicBezTo>
                    <a:pt x="10052" y="1271"/>
                    <a:pt x="10031" y="1261"/>
                    <a:pt x="10005" y="1240"/>
                  </a:cubicBezTo>
                  <a:cubicBezTo>
                    <a:pt x="9984" y="1213"/>
                    <a:pt x="9984" y="1176"/>
                    <a:pt x="9952" y="1176"/>
                  </a:cubicBezTo>
                  <a:cubicBezTo>
                    <a:pt x="9947" y="1176"/>
                    <a:pt x="9947" y="1182"/>
                    <a:pt x="9936" y="1182"/>
                  </a:cubicBezTo>
                  <a:cubicBezTo>
                    <a:pt x="9889" y="1182"/>
                    <a:pt x="9884" y="1108"/>
                    <a:pt x="9836" y="1103"/>
                  </a:cubicBezTo>
                  <a:cubicBezTo>
                    <a:pt x="9790" y="1092"/>
                    <a:pt x="9769" y="1060"/>
                    <a:pt x="9726" y="1045"/>
                  </a:cubicBezTo>
                  <a:close/>
                  <a:moveTo>
                    <a:pt x="9769" y="1198"/>
                  </a:moveTo>
                  <a:lnTo>
                    <a:pt x="9769" y="1198"/>
                  </a:lnTo>
                  <a:cubicBezTo>
                    <a:pt x="9784" y="1198"/>
                    <a:pt x="9790" y="1203"/>
                    <a:pt x="9805" y="1203"/>
                  </a:cubicBezTo>
                  <a:cubicBezTo>
                    <a:pt x="9826" y="1203"/>
                    <a:pt x="9826" y="1203"/>
                    <a:pt x="9826" y="1203"/>
                  </a:cubicBezTo>
                  <a:cubicBezTo>
                    <a:pt x="9826" y="1213"/>
                    <a:pt x="9826" y="1219"/>
                    <a:pt x="9826" y="1229"/>
                  </a:cubicBezTo>
                  <a:cubicBezTo>
                    <a:pt x="9805" y="1213"/>
                    <a:pt x="9790" y="1208"/>
                    <a:pt x="9769" y="1203"/>
                  </a:cubicBezTo>
                  <a:cubicBezTo>
                    <a:pt x="9769" y="1198"/>
                    <a:pt x="9769" y="1198"/>
                    <a:pt x="9769" y="1198"/>
                  </a:cubicBezTo>
                  <a:close/>
                  <a:moveTo>
                    <a:pt x="9905" y="1245"/>
                  </a:moveTo>
                  <a:lnTo>
                    <a:pt x="9905" y="1245"/>
                  </a:lnTo>
                  <a:cubicBezTo>
                    <a:pt x="9921" y="1266"/>
                    <a:pt x="9936" y="1287"/>
                    <a:pt x="9936" y="1314"/>
                  </a:cubicBezTo>
                  <a:lnTo>
                    <a:pt x="9931" y="1319"/>
                  </a:lnTo>
                  <a:cubicBezTo>
                    <a:pt x="9921" y="1314"/>
                    <a:pt x="9910" y="1314"/>
                    <a:pt x="9910" y="1298"/>
                  </a:cubicBezTo>
                  <a:cubicBezTo>
                    <a:pt x="9910" y="1293"/>
                    <a:pt x="9915" y="1293"/>
                    <a:pt x="9915" y="1287"/>
                  </a:cubicBezTo>
                  <a:cubicBezTo>
                    <a:pt x="9915" y="1261"/>
                    <a:pt x="9878" y="1256"/>
                    <a:pt x="9878" y="1229"/>
                  </a:cubicBezTo>
                  <a:cubicBezTo>
                    <a:pt x="9878" y="1224"/>
                    <a:pt x="9884" y="1224"/>
                    <a:pt x="9884" y="1219"/>
                  </a:cubicBezTo>
                  <a:cubicBezTo>
                    <a:pt x="9889" y="1229"/>
                    <a:pt x="9894" y="1235"/>
                    <a:pt x="9905" y="1245"/>
                  </a:cubicBezTo>
                  <a:close/>
                  <a:moveTo>
                    <a:pt x="10037" y="1593"/>
                  </a:moveTo>
                  <a:lnTo>
                    <a:pt x="10037" y="1593"/>
                  </a:lnTo>
                  <a:cubicBezTo>
                    <a:pt x="10042" y="1593"/>
                    <a:pt x="10042" y="1593"/>
                    <a:pt x="10042" y="1593"/>
                  </a:cubicBezTo>
                  <a:cubicBezTo>
                    <a:pt x="10058" y="1593"/>
                    <a:pt x="10058" y="1577"/>
                    <a:pt x="10073" y="1572"/>
                  </a:cubicBezTo>
                  <a:cubicBezTo>
                    <a:pt x="10063" y="1562"/>
                    <a:pt x="10047" y="1577"/>
                    <a:pt x="10037" y="1593"/>
                  </a:cubicBezTo>
                  <a:close/>
                  <a:moveTo>
                    <a:pt x="10079" y="1609"/>
                  </a:moveTo>
                  <a:lnTo>
                    <a:pt x="10079" y="1609"/>
                  </a:lnTo>
                  <a:cubicBezTo>
                    <a:pt x="10073" y="1609"/>
                    <a:pt x="10073" y="1609"/>
                    <a:pt x="10073" y="1609"/>
                  </a:cubicBezTo>
                  <a:cubicBezTo>
                    <a:pt x="10079" y="1609"/>
                    <a:pt x="10079" y="1614"/>
                    <a:pt x="10079" y="1614"/>
                  </a:cubicBezTo>
                  <a:cubicBezTo>
                    <a:pt x="10084" y="1614"/>
                    <a:pt x="10089" y="1614"/>
                    <a:pt x="10095" y="1614"/>
                  </a:cubicBezTo>
                  <a:cubicBezTo>
                    <a:pt x="10105" y="1614"/>
                    <a:pt x="10105" y="1630"/>
                    <a:pt x="10121" y="1630"/>
                  </a:cubicBezTo>
                  <a:cubicBezTo>
                    <a:pt x="10131" y="1625"/>
                    <a:pt x="10137" y="1609"/>
                    <a:pt x="10153" y="1609"/>
                  </a:cubicBezTo>
                  <a:cubicBezTo>
                    <a:pt x="10153" y="1604"/>
                    <a:pt x="10153" y="1604"/>
                    <a:pt x="10153" y="1598"/>
                  </a:cubicBezTo>
                  <a:cubicBezTo>
                    <a:pt x="10153" y="1593"/>
                    <a:pt x="10142" y="1598"/>
                    <a:pt x="10131" y="1593"/>
                  </a:cubicBezTo>
                  <a:cubicBezTo>
                    <a:pt x="10110" y="1588"/>
                    <a:pt x="10100" y="1598"/>
                    <a:pt x="10079" y="1609"/>
                  </a:cubicBezTo>
                  <a:close/>
                  <a:moveTo>
                    <a:pt x="10116" y="1430"/>
                  </a:moveTo>
                  <a:lnTo>
                    <a:pt x="10116" y="1430"/>
                  </a:lnTo>
                  <a:cubicBezTo>
                    <a:pt x="10121" y="1435"/>
                    <a:pt x="10121" y="1440"/>
                    <a:pt x="10121" y="1445"/>
                  </a:cubicBezTo>
                  <a:cubicBezTo>
                    <a:pt x="10137" y="1440"/>
                    <a:pt x="10147" y="1435"/>
                    <a:pt x="10158" y="1424"/>
                  </a:cubicBezTo>
                  <a:cubicBezTo>
                    <a:pt x="10142" y="1414"/>
                    <a:pt x="10131" y="1424"/>
                    <a:pt x="10116" y="1430"/>
                  </a:cubicBezTo>
                  <a:close/>
                  <a:moveTo>
                    <a:pt x="10226" y="1235"/>
                  </a:moveTo>
                  <a:lnTo>
                    <a:pt x="10226" y="1235"/>
                  </a:lnTo>
                  <a:cubicBezTo>
                    <a:pt x="10237" y="1250"/>
                    <a:pt x="10248" y="1256"/>
                    <a:pt x="10253" y="1271"/>
                  </a:cubicBezTo>
                  <a:cubicBezTo>
                    <a:pt x="10253" y="1271"/>
                    <a:pt x="10253" y="1277"/>
                    <a:pt x="10258" y="1277"/>
                  </a:cubicBezTo>
                  <a:cubicBezTo>
                    <a:pt x="10274" y="1261"/>
                    <a:pt x="10290" y="1261"/>
                    <a:pt x="10311" y="1245"/>
                  </a:cubicBezTo>
                  <a:cubicBezTo>
                    <a:pt x="10300" y="1240"/>
                    <a:pt x="10295" y="1245"/>
                    <a:pt x="10284" y="1245"/>
                  </a:cubicBezTo>
                  <a:cubicBezTo>
                    <a:pt x="10263" y="1245"/>
                    <a:pt x="10248" y="1240"/>
                    <a:pt x="10226" y="1235"/>
                  </a:cubicBezTo>
                  <a:close/>
                  <a:moveTo>
                    <a:pt x="10311" y="1282"/>
                  </a:moveTo>
                  <a:lnTo>
                    <a:pt x="10311" y="1282"/>
                  </a:lnTo>
                  <a:cubicBezTo>
                    <a:pt x="10316" y="1282"/>
                    <a:pt x="10321" y="1271"/>
                    <a:pt x="10332" y="1266"/>
                  </a:cubicBezTo>
                  <a:cubicBezTo>
                    <a:pt x="10358" y="1261"/>
                    <a:pt x="10374" y="1235"/>
                    <a:pt x="10401" y="1245"/>
                  </a:cubicBezTo>
                  <a:cubicBezTo>
                    <a:pt x="10401" y="1256"/>
                    <a:pt x="10395" y="1261"/>
                    <a:pt x="10385" y="1266"/>
                  </a:cubicBezTo>
                  <a:cubicBezTo>
                    <a:pt x="10401" y="1271"/>
                    <a:pt x="10411" y="1271"/>
                    <a:pt x="10422" y="1277"/>
                  </a:cubicBezTo>
                  <a:cubicBezTo>
                    <a:pt x="10401" y="1282"/>
                    <a:pt x="10395" y="1298"/>
                    <a:pt x="10374" y="1298"/>
                  </a:cubicBezTo>
                  <a:cubicBezTo>
                    <a:pt x="10364" y="1298"/>
                    <a:pt x="10364" y="1293"/>
                    <a:pt x="10353" y="1293"/>
                  </a:cubicBezTo>
                  <a:cubicBezTo>
                    <a:pt x="10337" y="1293"/>
                    <a:pt x="10332" y="1308"/>
                    <a:pt x="10316" y="1324"/>
                  </a:cubicBezTo>
                  <a:cubicBezTo>
                    <a:pt x="10306" y="1335"/>
                    <a:pt x="10295" y="1330"/>
                    <a:pt x="10290" y="1340"/>
                  </a:cubicBezTo>
                  <a:cubicBezTo>
                    <a:pt x="10279" y="1356"/>
                    <a:pt x="10274" y="1382"/>
                    <a:pt x="10274" y="1340"/>
                  </a:cubicBezTo>
                  <a:cubicBezTo>
                    <a:pt x="10274" y="1324"/>
                    <a:pt x="10295" y="1324"/>
                    <a:pt x="10295" y="1308"/>
                  </a:cubicBezTo>
                  <a:cubicBezTo>
                    <a:pt x="10295" y="1303"/>
                    <a:pt x="10295" y="1303"/>
                    <a:pt x="10295" y="1298"/>
                  </a:cubicBezTo>
                  <a:cubicBezTo>
                    <a:pt x="10295" y="1287"/>
                    <a:pt x="10295" y="1277"/>
                    <a:pt x="10300" y="1277"/>
                  </a:cubicBezTo>
                  <a:cubicBezTo>
                    <a:pt x="10306" y="1277"/>
                    <a:pt x="10306" y="1282"/>
                    <a:pt x="10311" y="1282"/>
                  </a:cubicBezTo>
                  <a:close/>
                  <a:moveTo>
                    <a:pt x="10221" y="1335"/>
                  </a:moveTo>
                  <a:lnTo>
                    <a:pt x="10221" y="1335"/>
                  </a:lnTo>
                  <a:cubicBezTo>
                    <a:pt x="10216" y="1335"/>
                    <a:pt x="10205" y="1340"/>
                    <a:pt x="10200" y="1340"/>
                  </a:cubicBezTo>
                  <a:cubicBezTo>
                    <a:pt x="10195" y="1340"/>
                    <a:pt x="10190" y="1335"/>
                    <a:pt x="10184" y="1335"/>
                  </a:cubicBezTo>
                  <a:cubicBezTo>
                    <a:pt x="10174" y="1335"/>
                    <a:pt x="10168" y="1340"/>
                    <a:pt x="10163" y="1345"/>
                  </a:cubicBezTo>
                  <a:cubicBezTo>
                    <a:pt x="10179" y="1356"/>
                    <a:pt x="10195" y="1351"/>
                    <a:pt x="10216" y="1351"/>
                  </a:cubicBezTo>
                  <a:cubicBezTo>
                    <a:pt x="10226" y="1351"/>
                    <a:pt x="10232" y="1345"/>
                    <a:pt x="10237" y="1345"/>
                  </a:cubicBezTo>
                  <a:cubicBezTo>
                    <a:pt x="10237" y="1335"/>
                    <a:pt x="10232" y="1335"/>
                    <a:pt x="10226" y="1335"/>
                  </a:cubicBezTo>
                  <a:cubicBezTo>
                    <a:pt x="10221" y="1335"/>
                    <a:pt x="10226" y="1335"/>
                    <a:pt x="10221" y="1335"/>
                  </a:cubicBezTo>
                  <a:close/>
                  <a:moveTo>
                    <a:pt x="10353" y="1419"/>
                  </a:moveTo>
                  <a:lnTo>
                    <a:pt x="10353" y="1419"/>
                  </a:lnTo>
                  <a:cubicBezTo>
                    <a:pt x="10348" y="1430"/>
                    <a:pt x="10348" y="1435"/>
                    <a:pt x="10337" y="1435"/>
                  </a:cubicBezTo>
                  <a:cubicBezTo>
                    <a:pt x="10332" y="1435"/>
                    <a:pt x="10327" y="1430"/>
                    <a:pt x="10321" y="1430"/>
                  </a:cubicBezTo>
                  <a:cubicBezTo>
                    <a:pt x="10316" y="1435"/>
                    <a:pt x="10321" y="1440"/>
                    <a:pt x="10316" y="1445"/>
                  </a:cubicBezTo>
                  <a:cubicBezTo>
                    <a:pt x="10321" y="1445"/>
                    <a:pt x="10327" y="1445"/>
                    <a:pt x="10327" y="1445"/>
                  </a:cubicBezTo>
                  <a:cubicBezTo>
                    <a:pt x="10337" y="1445"/>
                    <a:pt x="10337" y="1451"/>
                    <a:pt x="10342" y="1451"/>
                  </a:cubicBezTo>
                  <a:cubicBezTo>
                    <a:pt x="10353" y="1451"/>
                    <a:pt x="10358" y="1445"/>
                    <a:pt x="10369" y="1451"/>
                  </a:cubicBezTo>
                  <a:cubicBezTo>
                    <a:pt x="10364" y="1440"/>
                    <a:pt x="10358" y="1430"/>
                    <a:pt x="10353" y="1419"/>
                  </a:cubicBezTo>
                  <a:close/>
                  <a:moveTo>
                    <a:pt x="10248" y="1366"/>
                  </a:moveTo>
                  <a:lnTo>
                    <a:pt x="10248" y="1366"/>
                  </a:lnTo>
                  <a:cubicBezTo>
                    <a:pt x="10232" y="1377"/>
                    <a:pt x="10221" y="1382"/>
                    <a:pt x="10216" y="1398"/>
                  </a:cubicBezTo>
                  <a:cubicBezTo>
                    <a:pt x="10211" y="1403"/>
                    <a:pt x="10200" y="1403"/>
                    <a:pt x="10200" y="1414"/>
                  </a:cubicBezTo>
                  <a:cubicBezTo>
                    <a:pt x="10200" y="1419"/>
                    <a:pt x="10205" y="1419"/>
                    <a:pt x="10205" y="1424"/>
                  </a:cubicBezTo>
                  <a:cubicBezTo>
                    <a:pt x="10216" y="1419"/>
                    <a:pt x="10211" y="1403"/>
                    <a:pt x="10221" y="1398"/>
                  </a:cubicBezTo>
                  <a:cubicBezTo>
                    <a:pt x="10232" y="1387"/>
                    <a:pt x="10248" y="1382"/>
                    <a:pt x="10248" y="1366"/>
                  </a:cubicBezTo>
                  <a:close/>
                  <a:moveTo>
                    <a:pt x="10422" y="1430"/>
                  </a:moveTo>
                  <a:lnTo>
                    <a:pt x="10422" y="1430"/>
                  </a:lnTo>
                  <a:cubicBezTo>
                    <a:pt x="10401" y="1430"/>
                    <a:pt x="10406" y="1398"/>
                    <a:pt x="10390" y="1393"/>
                  </a:cubicBezTo>
                  <a:cubicBezTo>
                    <a:pt x="10390" y="1393"/>
                    <a:pt x="10390" y="1393"/>
                    <a:pt x="10390" y="1398"/>
                  </a:cubicBezTo>
                  <a:cubicBezTo>
                    <a:pt x="10390" y="1419"/>
                    <a:pt x="10395" y="1430"/>
                    <a:pt x="10411" y="1440"/>
                  </a:cubicBezTo>
                  <a:cubicBezTo>
                    <a:pt x="10432" y="1440"/>
                    <a:pt x="10432" y="1440"/>
                    <a:pt x="10432" y="1440"/>
                  </a:cubicBezTo>
                  <a:cubicBezTo>
                    <a:pt x="10432" y="1435"/>
                    <a:pt x="10432" y="1435"/>
                    <a:pt x="10432" y="1430"/>
                  </a:cubicBezTo>
                  <a:cubicBezTo>
                    <a:pt x="10427" y="1430"/>
                    <a:pt x="10427" y="1430"/>
                    <a:pt x="10422" y="1430"/>
                  </a:cubicBezTo>
                  <a:close/>
                  <a:moveTo>
                    <a:pt x="10495" y="1192"/>
                  </a:moveTo>
                  <a:lnTo>
                    <a:pt x="10495" y="1192"/>
                  </a:lnTo>
                  <a:cubicBezTo>
                    <a:pt x="10490" y="1192"/>
                    <a:pt x="10485" y="1187"/>
                    <a:pt x="10480" y="1187"/>
                  </a:cubicBezTo>
                  <a:cubicBezTo>
                    <a:pt x="10474" y="1187"/>
                    <a:pt x="10474" y="1192"/>
                    <a:pt x="10469" y="1198"/>
                  </a:cubicBezTo>
                  <a:cubicBezTo>
                    <a:pt x="10480" y="1198"/>
                    <a:pt x="10490" y="1198"/>
                    <a:pt x="10501" y="1208"/>
                  </a:cubicBezTo>
                  <a:cubicBezTo>
                    <a:pt x="10511" y="1213"/>
                    <a:pt x="10511" y="1229"/>
                    <a:pt x="10527" y="1229"/>
                  </a:cubicBezTo>
                  <a:cubicBezTo>
                    <a:pt x="10548" y="1229"/>
                    <a:pt x="10559" y="1219"/>
                    <a:pt x="10575" y="1219"/>
                  </a:cubicBezTo>
                  <a:cubicBezTo>
                    <a:pt x="10585" y="1219"/>
                    <a:pt x="10590" y="1229"/>
                    <a:pt x="10596" y="1229"/>
                  </a:cubicBezTo>
                  <a:cubicBezTo>
                    <a:pt x="10612" y="1229"/>
                    <a:pt x="10617" y="1219"/>
                    <a:pt x="10627" y="1219"/>
                  </a:cubicBezTo>
                  <a:cubicBezTo>
                    <a:pt x="10633" y="1235"/>
                    <a:pt x="10627" y="1245"/>
                    <a:pt x="10633" y="1261"/>
                  </a:cubicBezTo>
                  <a:cubicBezTo>
                    <a:pt x="10633" y="1261"/>
                    <a:pt x="10633" y="1266"/>
                    <a:pt x="10638" y="1266"/>
                  </a:cubicBezTo>
                  <a:cubicBezTo>
                    <a:pt x="10654" y="1266"/>
                    <a:pt x="10659" y="1256"/>
                    <a:pt x="10675" y="1256"/>
                  </a:cubicBezTo>
                  <a:cubicBezTo>
                    <a:pt x="10675" y="1240"/>
                    <a:pt x="10701" y="1240"/>
                    <a:pt x="10701" y="1224"/>
                  </a:cubicBezTo>
                  <a:cubicBezTo>
                    <a:pt x="10701" y="1208"/>
                    <a:pt x="10691" y="1192"/>
                    <a:pt x="10680" y="1192"/>
                  </a:cubicBezTo>
                  <a:cubicBezTo>
                    <a:pt x="10648" y="1192"/>
                    <a:pt x="10633" y="1208"/>
                    <a:pt x="10601" y="1208"/>
                  </a:cubicBezTo>
                  <a:cubicBezTo>
                    <a:pt x="10580" y="1208"/>
                    <a:pt x="10564" y="1208"/>
                    <a:pt x="10543" y="1208"/>
                  </a:cubicBezTo>
                  <a:cubicBezTo>
                    <a:pt x="10527" y="1208"/>
                    <a:pt x="10511" y="1198"/>
                    <a:pt x="10495" y="1192"/>
                  </a:cubicBezTo>
                  <a:close/>
                  <a:moveTo>
                    <a:pt x="10654" y="1282"/>
                  </a:moveTo>
                  <a:lnTo>
                    <a:pt x="10654" y="1282"/>
                  </a:lnTo>
                  <a:cubicBezTo>
                    <a:pt x="10638" y="1287"/>
                    <a:pt x="10638" y="1308"/>
                    <a:pt x="10633" y="1324"/>
                  </a:cubicBezTo>
                  <a:cubicBezTo>
                    <a:pt x="10622" y="1351"/>
                    <a:pt x="10606" y="1366"/>
                    <a:pt x="10606" y="1398"/>
                  </a:cubicBezTo>
                  <a:cubicBezTo>
                    <a:pt x="10606" y="1445"/>
                    <a:pt x="10638" y="1472"/>
                    <a:pt x="10675" y="1498"/>
                  </a:cubicBezTo>
                  <a:cubicBezTo>
                    <a:pt x="10685" y="1488"/>
                    <a:pt x="10691" y="1477"/>
                    <a:pt x="10696" y="1467"/>
                  </a:cubicBezTo>
                  <a:cubicBezTo>
                    <a:pt x="10696" y="1461"/>
                    <a:pt x="10696" y="1461"/>
                    <a:pt x="10691" y="1461"/>
                  </a:cubicBezTo>
                  <a:cubicBezTo>
                    <a:pt x="10685" y="1461"/>
                    <a:pt x="10680" y="1472"/>
                    <a:pt x="10670" y="1472"/>
                  </a:cubicBezTo>
                  <a:cubicBezTo>
                    <a:pt x="10633" y="1472"/>
                    <a:pt x="10612" y="1424"/>
                    <a:pt x="10612" y="1387"/>
                  </a:cubicBezTo>
                  <a:cubicBezTo>
                    <a:pt x="10612" y="1372"/>
                    <a:pt x="10622" y="1361"/>
                    <a:pt x="10633" y="1351"/>
                  </a:cubicBezTo>
                  <a:cubicBezTo>
                    <a:pt x="10648" y="1351"/>
                    <a:pt x="10648" y="1351"/>
                    <a:pt x="10648" y="1351"/>
                  </a:cubicBezTo>
                  <a:cubicBezTo>
                    <a:pt x="10643" y="1340"/>
                    <a:pt x="10643" y="1335"/>
                    <a:pt x="10643" y="1324"/>
                  </a:cubicBezTo>
                  <a:cubicBezTo>
                    <a:pt x="10643" y="1308"/>
                    <a:pt x="10648" y="1298"/>
                    <a:pt x="10654" y="1282"/>
                  </a:cubicBezTo>
                  <a:close/>
                  <a:moveTo>
                    <a:pt x="10812" y="1477"/>
                  </a:moveTo>
                  <a:lnTo>
                    <a:pt x="10812" y="1477"/>
                  </a:lnTo>
                  <a:cubicBezTo>
                    <a:pt x="10807" y="1477"/>
                    <a:pt x="10801" y="1472"/>
                    <a:pt x="10796" y="1472"/>
                  </a:cubicBezTo>
                  <a:cubicBezTo>
                    <a:pt x="10796" y="1477"/>
                    <a:pt x="10796" y="1482"/>
                    <a:pt x="10796" y="1488"/>
                  </a:cubicBezTo>
                  <a:cubicBezTo>
                    <a:pt x="10786" y="1488"/>
                    <a:pt x="10786" y="1488"/>
                    <a:pt x="10780" y="1488"/>
                  </a:cubicBezTo>
                  <a:cubicBezTo>
                    <a:pt x="10775" y="1488"/>
                    <a:pt x="10764" y="1482"/>
                    <a:pt x="10764" y="1482"/>
                  </a:cubicBezTo>
                  <a:cubicBezTo>
                    <a:pt x="10780" y="1498"/>
                    <a:pt x="10791" y="1504"/>
                    <a:pt x="10812" y="1509"/>
                  </a:cubicBezTo>
                  <a:cubicBezTo>
                    <a:pt x="10812" y="1504"/>
                    <a:pt x="10812" y="1504"/>
                    <a:pt x="10812" y="1498"/>
                  </a:cubicBezTo>
                  <a:cubicBezTo>
                    <a:pt x="10812" y="1488"/>
                    <a:pt x="10823" y="1482"/>
                    <a:pt x="10828" y="1472"/>
                  </a:cubicBezTo>
                  <a:cubicBezTo>
                    <a:pt x="10823" y="1472"/>
                    <a:pt x="10817" y="1477"/>
                    <a:pt x="10812" y="1477"/>
                  </a:cubicBezTo>
                  <a:close/>
                  <a:moveTo>
                    <a:pt x="10902" y="1498"/>
                  </a:moveTo>
                  <a:lnTo>
                    <a:pt x="10902" y="1498"/>
                  </a:lnTo>
                  <a:cubicBezTo>
                    <a:pt x="10881" y="1498"/>
                    <a:pt x="10870" y="1514"/>
                    <a:pt x="10844" y="1514"/>
                  </a:cubicBezTo>
                  <a:cubicBezTo>
                    <a:pt x="10844" y="1519"/>
                    <a:pt x="10844" y="1519"/>
                    <a:pt x="10838" y="1525"/>
                  </a:cubicBezTo>
                  <a:cubicBezTo>
                    <a:pt x="10859" y="1530"/>
                    <a:pt x="10875" y="1519"/>
                    <a:pt x="10891" y="1535"/>
                  </a:cubicBezTo>
                  <a:cubicBezTo>
                    <a:pt x="10907" y="1546"/>
                    <a:pt x="10912" y="1556"/>
                    <a:pt x="10928" y="1556"/>
                  </a:cubicBezTo>
                  <a:cubicBezTo>
                    <a:pt x="10938" y="1556"/>
                    <a:pt x="10944" y="1546"/>
                    <a:pt x="10954" y="1541"/>
                  </a:cubicBezTo>
                  <a:cubicBezTo>
                    <a:pt x="10970" y="1535"/>
                    <a:pt x="10981" y="1535"/>
                    <a:pt x="10997" y="1535"/>
                  </a:cubicBezTo>
                  <a:cubicBezTo>
                    <a:pt x="11002" y="1530"/>
                    <a:pt x="11002" y="1530"/>
                    <a:pt x="11002" y="1530"/>
                  </a:cubicBezTo>
                  <a:cubicBezTo>
                    <a:pt x="10997" y="1525"/>
                    <a:pt x="10991" y="1519"/>
                    <a:pt x="10986" y="1519"/>
                  </a:cubicBezTo>
                  <a:cubicBezTo>
                    <a:pt x="10965" y="1519"/>
                    <a:pt x="10954" y="1530"/>
                    <a:pt x="10933" y="1530"/>
                  </a:cubicBezTo>
                  <a:cubicBezTo>
                    <a:pt x="10928" y="1530"/>
                    <a:pt x="10923" y="1530"/>
                    <a:pt x="10917" y="1530"/>
                  </a:cubicBezTo>
                  <a:cubicBezTo>
                    <a:pt x="10917" y="1519"/>
                    <a:pt x="10917" y="1498"/>
                    <a:pt x="10902" y="1498"/>
                  </a:cubicBezTo>
                  <a:close/>
                  <a:moveTo>
                    <a:pt x="11102" y="1440"/>
                  </a:moveTo>
                  <a:lnTo>
                    <a:pt x="11102" y="1440"/>
                  </a:lnTo>
                  <a:cubicBezTo>
                    <a:pt x="11097" y="1445"/>
                    <a:pt x="11092" y="1445"/>
                    <a:pt x="11081" y="1445"/>
                  </a:cubicBezTo>
                  <a:cubicBezTo>
                    <a:pt x="11065" y="1445"/>
                    <a:pt x="11060" y="1435"/>
                    <a:pt x="11049" y="1430"/>
                  </a:cubicBezTo>
                  <a:cubicBezTo>
                    <a:pt x="11049" y="1430"/>
                    <a:pt x="11049" y="1430"/>
                    <a:pt x="11049" y="1435"/>
                  </a:cubicBezTo>
                  <a:cubicBezTo>
                    <a:pt x="11049" y="1451"/>
                    <a:pt x="11049" y="1461"/>
                    <a:pt x="11049" y="1477"/>
                  </a:cubicBezTo>
                  <a:cubicBezTo>
                    <a:pt x="11055" y="1482"/>
                    <a:pt x="11055" y="1482"/>
                    <a:pt x="11055" y="1482"/>
                  </a:cubicBezTo>
                  <a:cubicBezTo>
                    <a:pt x="11060" y="1472"/>
                    <a:pt x="11065" y="1467"/>
                    <a:pt x="11070" y="1461"/>
                  </a:cubicBezTo>
                  <a:cubicBezTo>
                    <a:pt x="11081" y="1467"/>
                    <a:pt x="11081" y="1467"/>
                    <a:pt x="11081" y="1467"/>
                  </a:cubicBezTo>
                  <a:cubicBezTo>
                    <a:pt x="11097" y="1467"/>
                    <a:pt x="11097" y="1467"/>
                    <a:pt x="11097" y="1467"/>
                  </a:cubicBezTo>
                  <a:cubicBezTo>
                    <a:pt x="11097" y="1456"/>
                    <a:pt x="11102" y="1451"/>
                    <a:pt x="11102" y="1440"/>
                  </a:cubicBezTo>
                  <a:close/>
                  <a:moveTo>
                    <a:pt x="11208" y="1303"/>
                  </a:moveTo>
                  <a:lnTo>
                    <a:pt x="11208" y="1303"/>
                  </a:lnTo>
                  <a:cubicBezTo>
                    <a:pt x="11234" y="1324"/>
                    <a:pt x="11244" y="1335"/>
                    <a:pt x="11260" y="1366"/>
                  </a:cubicBezTo>
                  <a:cubicBezTo>
                    <a:pt x="11239" y="1361"/>
                    <a:pt x="11234" y="1340"/>
                    <a:pt x="11218" y="1340"/>
                  </a:cubicBezTo>
                  <a:cubicBezTo>
                    <a:pt x="11208" y="1330"/>
                    <a:pt x="11208" y="1324"/>
                    <a:pt x="11197" y="1319"/>
                  </a:cubicBezTo>
                  <a:cubicBezTo>
                    <a:pt x="11186" y="1324"/>
                    <a:pt x="11186" y="1324"/>
                    <a:pt x="11186" y="1324"/>
                  </a:cubicBezTo>
                  <a:cubicBezTo>
                    <a:pt x="11181" y="1319"/>
                    <a:pt x="11181" y="1319"/>
                    <a:pt x="11181" y="1319"/>
                  </a:cubicBezTo>
                  <a:cubicBezTo>
                    <a:pt x="11181" y="1314"/>
                    <a:pt x="11176" y="1308"/>
                    <a:pt x="11176" y="1298"/>
                  </a:cubicBezTo>
                  <a:cubicBezTo>
                    <a:pt x="11186" y="1298"/>
                    <a:pt x="11197" y="1303"/>
                    <a:pt x="11208" y="1303"/>
                  </a:cubicBezTo>
                  <a:close/>
                  <a:moveTo>
                    <a:pt x="11208" y="1445"/>
                  </a:moveTo>
                  <a:lnTo>
                    <a:pt x="11208" y="1445"/>
                  </a:lnTo>
                  <a:cubicBezTo>
                    <a:pt x="11181" y="1435"/>
                    <a:pt x="11181" y="1435"/>
                    <a:pt x="11181" y="1435"/>
                  </a:cubicBezTo>
                  <a:cubicBezTo>
                    <a:pt x="11186" y="1445"/>
                    <a:pt x="11192" y="1451"/>
                    <a:pt x="11192" y="1456"/>
                  </a:cubicBezTo>
                  <a:cubicBezTo>
                    <a:pt x="11192" y="1461"/>
                    <a:pt x="11192" y="1467"/>
                    <a:pt x="11192" y="1472"/>
                  </a:cubicBezTo>
                  <a:cubicBezTo>
                    <a:pt x="11192" y="1488"/>
                    <a:pt x="11176" y="1488"/>
                    <a:pt x="11176" y="1504"/>
                  </a:cubicBezTo>
                  <a:cubicBezTo>
                    <a:pt x="11176" y="1519"/>
                    <a:pt x="11192" y="1519"/>
                    <a:pt x="11208" y="1530"/>
                  </a:cubicBezTo>
                  <a:cubicBezTo>
                    <a:pt x="11208" y="1525"/>
                    <a:pt x="11208" y="1525"/>
                    <a:pt x="11208" y="1525"/>
                  </a:cubicBezTo>
                  <a:cubicBezTo>
                    <a:pt x="11208" y="1514"/>
                    <a:pt x="11192" y="1514"/>
                    <a:pt x="11192" y="1504"/>
                  </a:cubicBezTo>
                  <a:cubicBezTo>
                    <a:pt x="11192" y="1493"/>
                    <a:pt x="11208" y="1493"/>
                    <a:pt x="11213" y="1493"/>
                  </a:cubicBezTo>
                  <a:cubicBezTo>
                    <a:pt x="11223" y="1493"/>
                    <a:pt x="11223" y="1493"/>
                    <a:pt x="11223" y="1493"/>
                  </a:cubicBezTo>
                  <a:cubicBezTo>
                    <a:pt x="11223" y="1482"/>
                    <a:pt x="11223" y="1477"/>
                    <a:pt x="11223" y="1467"/>
                  </a:cubicBezTo>
                  <a:cubicBezTo>
                    <a:pt x="11223" y="1456"/>
                    <a:pt x="11218" y="1451"/>
                    <a:pt x="11208" y="1445"/>
                  </a:cubicBezTo>
                  <a:close/>
                  <a:moveTo>
                    <a:pt x="11165" y="1414"/>
                  </a:moveTo>
                  <a:lnTo>
                    <a:pt x="11165" y="1414"/>
                  </a:lnTo>
                  <a:cubicBezTo>
                    <a:pt x="11155" y="1424"/>
                    <a:pt x="11176" y="1414"/>
                    <a:pt x="11186" y="1414"/>
                  </a:cubicBezTo>
                  <a:cubicBezTo>
                    <a:pt x="11181" y="1403"/>
                    <a:pt x="11186" y="1382"/>
                    <a:pt x="11181" y="1387"/>
                  </a:cubicBezTo>
                  <a:cubicBezTo>
                    <a:pt x="11171" y="1393"/>
                    <a:pt x="11171" y="1403"/>
                    <a:pt x="11165" y="1414"/>
                  </a:cubicBezTo>
                  <a:close/>
                  <a:moveTo>
                    <a:pt x="11239" y="1403"/>
                  </a:moveTo>
                  <a:lnTo>
                    <a:pt x="11239" y="1403"/>
                  </a:lnTo>
                  <a:cubicBezTo>
                    <a:pt x="11239" y="1409"/>
                    <a:pt x="11244" y="1424"/>
                    <a:pt x="11250" y="1424"/>
                  </a:cubicBezTo>
                  <a:cubicBezTo>
                    <a:pt x="11260" y="1424"/>
                    <a:pt x="11260" y="1419"/>
                    <a:pt x="11271" y="1419"/>
                  </a:cubicBezTo>
                  <a:cubicBezTo>
                    <a:pt x="11287" y="1419"/>
                    <a:pt x="11297" y="1424"/>
                    <a:pt x="11313" y="1430"/>
                  </a:cubicBezTo>
                  <a:cubicBezTo>
                    <a:pt x="11318" y="1435"/>
                    <a:pt x="11324" y="1445"/>
                    <a:pt x="11329" y="1445"/>
                  </a:cubicBezTo>
                  <a:cubicBezTo>
                    <a:pt x="11339" y="1445"/>
                    <a:pt x="11339" y="1430"/>
                    <a:pt x="11350" y="1430"/>
                  </a:cubicBezTo>
                  <a:cubicBezTo>
                    <a:pt x="11366" y="1430"/>
                    <a:pt x="11371" y="1451"/>
                    <a:pt x="11382" y="1461"/>
                  </a:cubicBezTo>
                  <a:cubicBezTo>
                    <a:pt x="11397" y="1467"/>
                    <a:pt x="11403" y="1472"/>
                    <a:pt x="11418" y="1472"/>
                  </a:cubicBezTo>
                  <a:cubicBezTo>
                    <a:pt x="11445" y="1472"/>
                    <a:pt x="11445" y="1472"/>
                    <a:pt x="11445" y="1472"/>
                  </a:cubicBezTo>
                  <a:cubicBezTo>
                    <a:pt x="11466" y="1472"/>
                    <a:pt x="11471" y="1456"/>
                    <a:pt x="11492" y="1451"/>
                  </a:cubicBezTo>
                  <a:cubicBezTo>
                    <a:pt x="11577" y="1472"/>
                    <a:pt x="11577" y="1472"/>
                    <a:pt x="11577" y="1472"/>
                  </a:cubicBezTo>
                  <a:cubicBezTo>
                    <a:pt x="11603" y="1472"/>
                    <a:pt x="11624" y="1461"/>
                    <a:pt x="11645" y="1440"/>
                  </a:cubicBezTo>
                  <a:cubicBezTo>
                    <a:pt x="11640" y="1435"/>
                    <a:pt x="11640" y="1430"/>
                    <a:pt x="11635" y="1430"/>
                  </a:cubicBezTo>
                  <a:cubicBezTo>
                    <a:pt x="11645" y="1419"/>
                    <a:pt x="11651" y="1409"/>
                    <a:pt x="11666" y="1409"/>
                  </a:cubicBezTo>
                  <a:cubicBezTo>
                    <a:pt x="11688" y="1409"/>
                    <a:pt x="11693" y="1409"/>
                    <a:pt x="11714" y="1409"/>
                  </a:cubicBezTo>
                  <a:cubicBezTo>
                    <a:pt x="11719" y="1409"/>
                    <a:pt x="11719" y="1409"/>
                    <a:pt x="11725" y="1409"/>
                  </a:cubicBezTo>
                  <a:cubicBezTo>
                    <a:pt x="11740" y="1409"/>
                    <a:pt x="11746" y="1424"/>
                    <a:pt x="11761" y="1435"/>
                  </a:cubicBezTo>
                  <a:cubicBezTo>
                    <a:pt x="11782" y="1451"/>
                    <a:pt x="11835" y="1472"/>
                    <a:pt x="11777" y="1451"/>
                  </a:cubicBezTo>
                  <a:cubicBezTo>
                    <a:pt x="11777" y="1461"/>
                    <a:pt x="11777" y="1461"/>
                    <a:pt x="11777" y="1461"/>
                  </a:cubicBezTo>
                  <a:cubicBezTo>
                    <a:pt x="11777" y="1477"/>
                    <a:pt x="11777" y="1493"/>
                    <a:pt x="11793" y="1504"/>
                  </a:cubicBezTo>
                  <a:cubicBezTo>
                    <a:pt x="11804" y="1514"/>
                    <a:pt x="11819" y="1504"/>
                    <a:pt x="11830" y="1514"/>
                  </a:cubicBezTo>
                  <a:cubicBezTo>
                    <a:pt x="11846" y="1525"/>
                    <a:pt x="11846" y="1546"/>
                    <a:pt x="11856" y="1562"/>
                  </a:cubicBezTo>
                  <a:cubicBezTo>
                    <a:pt x="11872" y="1583"/>
                    <a:pt x="11893" y="1588"/>
                    <a:pt x="11893" y="1609"/>
                  </a:cubicBezTo>
                  <a:cubicBezTo>
                    <a:pt x="11893" y="1609"/>
                    <a:pt x="11888" y="1609"/>
                    <a:pt x="11888" y="1614"/>
                  </a:cubicBezTo>
                  <a:cubicBezTo>
                    <a:pt x="11883" y="1609"/>
                    <a:pt x="11883" y="1609"/>
                    <a:pt x="11883" y="1609"/>
                  </a:cubicBezTo>
                  <a:cubicBezTo>
                    <a:pt x="11877" y="1609"/>
                    <a:pt x="11877" y="1609"/>
                    <a:pt x="11877" y="1609"/>
                  </a:cubicBezTo>
                  <a:cubicBezTo>
                    <a:pt x="11877" y="1619"/>
                    <a:pt x="11872" y="1651"/>
                    <a:pt x="11872" y="1619"/>
                  </a:cubicBezTo>
                  <a:cubicBezTo>
                    <a:pt x="11835" y="1625"/>
                    <a:pt x="11825" y="1651"/>
                    <a:pt x="11793" y="1662"/>
                  </a:cubicBezTo>
                  <a:cubicBezTo>
                    <a:pt x="11788" y="1656"/>
                    <a:pt x="11788" y="1651"/>
                    <a:pt x="11782" y="1646"/>
                  </a:cubicBezTo>
                  <a:cubicBezTo>
                    <a:pt x="11782" y="1646"/>
                    <a:pt x="11777" y="1646"/>
                    <a:pt x="11772" y="1646"/>
                  </a:cubicBezTo>
                  <a:cubicBezTo>
                    <a:pt x="11772" y="1646"/>
                    <a:pt x="11772" y="1646"/>
                    <a:pt x="11767" y="1646"/>
                  </a:cubicBezTo>
                  <a:cubicBezTo>
                    <a:pt x="11772" y="1641"/>
                    <a:pt x="11777" y="1635"/>
                    <a:pt x="11782" y="1630"/>
                  </a:cubicBezTo>
                  <a:cubicBezTo>
                    <a:pt x="11777" y="1625"/>
                    <a:pt x="11777" y="1619"/>
                    <a:pt x="11772" y="1619"/>
                  </a:cubicBezTo>
                  <a:cubicBezTo>
                    <a:pt x="11756" y="1619"/>
                    <a:pt x="11751" y="1641"/>
                    <a:pt x="11740" y="1646"/>
                  </a:cubicBezTo>
                  <a:cubicBezTo>
                    <a:pt x="11714" y="1656"/>
                    <a:pt x="11698" y="1662"/>
                    <a:pt x="11672" y="1667"/>
                  </a:cubicBezTo>
                  <a:cubicBezTo>
                    <a:pt x="11677" y="1651"/>
                    <a:pt x="11688" y="1641"/>
                    <a:pt x="11703" y="1641"/>
                  </a:cubicBezTo>
                  <a:cubicBezTo>
                    <a:pt x="11703" y="1625"/>
                    <a:pt x="11714" y="1619"/>
                    <a:pt x="11714" y="1604"/>
                  </a:cubicBezTo>
                  <a:cubicBezTo>
                    <a:pt x="11714" y="1598"/>
                    <a:pt x="11698" y="1598"/>
                    <a:pt x="11688" y="1598"/>
                  </a:cubicBezTo>
                  <a:cubicBezTo>
                    <a:pt x="11672" y="1598"/>
                    <a:pt x="11666" y="1588"/>
                    <a:pt x="11651" y="1588"/>
                  </a:cubicBezTo>
                  <a:cubicBezTo>
                    <a:pt x="11635" y="1588"/>
                    <a:pt x="11640" y="1609"/>
                    <a:pt x="11635" y="1614"/>
                  </a:cubicBezTo>
                  <a:cubicBezTo>
                    <a:pt x="11635" y="1609"/>
                    <a:pt x="11629" y="1604"/>
                    <a:pt x="11629" y="1598"/>
                  </a:cubicBezTo>
                  <a:cubicBezTo>
                    <a:pt x="11608" y="1614"/>
                    <a:pt x="11598" y="1625"/>
                    <a:pt x="11582" y="1641"/>
                  </a:cubicBezTo>
                  <a:cubicBezTo>
                    <a:pt x="11587" y="1625"/>
                    <a:pt x="11593" y="1619"/>
                    <a:pt x="11598" y="1604"/>
                  </a:cubicBezTo>
                  <a:cubicBezTo>
                    <a:pt x="11561" y="1604"/>
                    <a:pt x="11561" y="1604"/>
                    <a:pt x="11561" y="1604"/>
                  </a:cubicBezTo>
                  <a:cubicBezTo>
                    <a:pt x="11545" y="1604"/>
                    <a:pt x="11550" y="1641"/>
                    <a:pt x="11529" y="1641"/>
                  </a:cubicBezTo>
                  <a:cubicBezTo>
                    <a:pt x="11514" y="1641"/>
                    <a:pt x="11508" y="1625"/>
                    <a:pt x="11498" y="1625"/>
                  </a:cubicBezTo>
                  <a:cubicBezTo>
                    <a:pt x="11477" y="1625"/>
                    <a:pt x="11466" y="1635"/>
                    <a:pt x="11445" y="1635"/>
                  </a:cubicBezTo>
                  <a:cubicBezTo>
                    <a:pt x="11440" y="1635"/>
                    <a:pt x="11440" y="1635"/>
                    <a:pt x="11440" y="1635"/>
                  </a:cubicBezTo>
                  <a:cubicBezTo>
                    <a:pt x="11440" y="1604"/>
                    <a:pt x="11424" y="1572"/>
                    <a:pt x="11397" y="1572"/>
                  </a:cubicBezTo>
                  <a:cubicBezTo>
                    <a:pt x="11366" y="1572"/>
                    <a:pt x="11366" y="1572"/>
                    <a:pt x="11366" y="1572"/>
                  </a:cubicBezTo>
                  <a:cubicBezTo>
                    <a:pt x="11339" y="1572"/>
                    <a:pt x="11318" y="1567"/>
                    <a:pt x="11297" y="1551"/>
                  </a:cubicBezTo>
                  <a:cubicBezTo>
                    <a:pt x="11287" y="1541"/>
                    <a:pt x="11287" y="1530"/>
                    <a:pt x="11276" y="1519"/>
                  </a:cubicBezTo>
                  <a:cubicBezTo>
                    <a:pt x="11266" y="1530"/>
                    <a:pt x="11266" y="1541"/>
                    <a:pt x="11260" y="1551"/>
                  </a:cubicBezTo>
                  <a:cubicBezTo>
                    <a:pt x="11260" y="1546"/>
                    <a:pt x="11260" y="1546"/>
                    <a:pt x="11260" y="1546"/>
                  </a:cubicBezTo>
                  <a:cubicBezTo>
                    <a:pt x="11260" y="1535"/>
                    <a:pt x="11260" y="1525"/>
                    <a:pt x="11250" y="1514"/>
                  </a:cubicBezTo>
                  <a:cubicBezTo>
                    <a:pt x="11255" y="1514"/>
                    <a:pt x="11260" y="1514"/>
                    <a:pt x="11266" y="1514"/>
                  </a:cubicBezTo>
                  <a:cubicBezTo>
                    <a:pt x="11260" y="1504"/>
                    <a:pt x="11260" y="1493"/>
                    <a:pt x="11250" y="1488"/>
                  </a:cubicBezTo>
                  <a:cubicBezTo>
                    <a:pt x="11260" y="1472"/>
                    <a:pt x="11271" y="1467"/>
                    <a:pt x="11281" y="1461"/>
                  </a:cubicBezTo>
                  <a:cubicBezTo>
                    <a:pt x="11281" y="1440"/>
                    <a:pt x="11281" y="1440"/>
                    <a:pt x="11281" y="1440"/>
                  </a:cubicBezTo>
                  <a:cubicBezTo>
                    <a:pt x="11271" y="1440"/>
                    <a:pt x="11271" y="1440"/>
                    <a:pt x="11271" y="1440"/>
                  </a:cubicBezTo>
                  <a:cubicBezTo>
                    <a:pt x="11266" y="1440"/>
                    <a:pt x="11260" y="1445"/>
                    <a:pt x="11250" y="1445"/>
                  </a:cubicBezTo>
                  <a:cubicBezTo>
                    <a:pt x="11239" y="1445"/>
                    <a:pt x="11239" y="1440"/>
                    <a:pt x="11229" y="1435"/>
                  </a:cubicBezTo>
                  <a:cubicBezTo>
                    <a:pt x="11218" y="1440"/>
                    <a:pt x="11218" y="1440"/>
                    <a:pt x="11218" y="1440"/>
                  </a:cubicBezTo>
                  <a:cubicBezTo>
                    <a:pt x="11218" y="1424"/>
                    <a:pt x="11218" y="1419"/>
                    <a:pt x="11218" y="1403"/>
                  </a:cubicBezTo>
                  <a:cubicBezTo>
                    <a:pt x="11239" y="1403"/>
                    <a:pt x="11239" y="1403"/>
                    <a:pt x="11239" y="1403"/>
                  </a:cubicBezTo>
                  <a:close/>
                  <a:moveTo>
                    <a:pt x="12120" y="1551"/>
                  </a:moveTo>
                  <a:lnTo>
                    <a:pt x="12120" y="1551"/>
                  </a:lnTo>
                  <a:cubicBezTo>
                    <a:pt x="12115" y="1577"/>
                    <a:pt x="12083" y="1583"/>
                    <a:pt x="12073" y="1609"/>
                  </a:cubicBezTo>
                  <a:cubicBezTo>
                    <a:pt x="12078" y="1609"/>
                    <a:pt x="12078" y="1609"/>
                    <a:pt x="12078" y="1609"/>
                  </a:cubicBezTo>
                  <a:cubicBezTo>
                    <a:pt x="12088" y="1609"/>
                    <a:pt x="12088" y="1604"/>
                    <a:pt x="12099" y="1604"/>
                  </a:cubicBezTo>
                  <a:cubicBezTo>
                    <a:pt x="12104" y="1604"/>
                    <a:pt x="12110" y="1604"/>
                    <a:pt x="12115" y="1604"/>
                  </a:cubicBezTo>
                  <a:cubicBezTo>
                    <a:pt x="12115" y="1593"/>
                    <a:pt x="12125" y="1588"/>
                    <a:pt x="12125" y="1577"/>
                  </a:cubicBezTo>
                  <a:cubicBezTo>
                    <a:pt x="12131" y="1577"/>
                    <a:pt x="12131" y="1577"/>
                    <a:pt x="12136" y="1577"/>
                  </a:cubicBezTo>
                  <a:cubicBezTo>
                    <a:pt x="12152" y="1577"/>
                    <a:pt x="12152" y="1598"/>
                    <a:pt x="12157" y="1614"/>
                  </a:cubicBezTo>
                  <a:cubicBezTo>
                    <a:pt x="12168" y="1614"/>
                    <a:pt x="12168" y="1614"/>
                    <a:pt x="12168" y="1614"/>
                  </a:cubicBezTo>
                  <a:lnTo>
                    <a:pt x="12168" y="1609"/>
                  </a:lnTo>
                  <a:cubicBezTo>
                    <a:pt x="12168" y="1593"/>
                    <a:pt x="12157" y="1588"/>
                    <a:pt x="12152" y="1577"/>
                  </a:cubicBezTo>
                  <a:cubicBezTo>
                    <a:pt x="12141" y="1567"/>
                    <a:pt x="12136" y="1551"/>
                    <a:pt x="12120" y="1551"/>
                  </a:cubicBezTo>
                  <a:close/>
                  <a:moveTo>
                    <a:pt x="12236" y="1656"/>
                  </a:moveTo>
                  <a:lnTo>
                    <a:pt x="12236" y="1656"/>
                  </a:lnTo>
                  <a:cubicBezTo>
                    <a:pt x="12231" y="1656"/>
                    <a:pt x="12231" y="1656"/>
                    <a:pt x="12231" y="1656"/>
                  </a:cubicBezTo>
                  <a:cubicBezTo>
                    <a:pt x="12241" y="1662"/>
                    <a:pt x="12247" y="1672"/>
                    <a:pt x="12247" y="1683"/>
                  </a:cubicBezTo>
                  <a:cubicBezTo>
                    <a:pt x="12252" y="1678"/>
                    <a:pt x="12257" y="1678"/>
                    <a:pt x="12257" y="1672"/>
                  </a:cubicBezTo>
                  <a:cubicBezTo>
                    <a:pt x="12257" y="1656"/>
                    <a:pt x="12247" y="1656"/>
                    <a:pt x="12236" y="1656"/>
                  </a:cubicBezTo>
                  <a:close/>
                  <a:moveTo>
                    <a:pt x="11798" y="2005"/>
                  </a:moveTo>
                  <a:lnTo>
                    <a:pt x="11798" y="2005"/>
                  </a:lnTo>
                  <a:cubicBezTo>
                    <a:pt x="11798" y="2020"/>
                    <a:pt x="11814" y="2020"/>
                    <a:pt x="11825" y="2036"/>
                  </a:cubicBezTo>
                  <a:cubicBezTo>
                    <a:pt x="11835" y="2005"/>
                    <a:pt x="11851" y="1989"/>
                    <a:pt x="11867" y="1962"/>
                  </a:cubicBezTo>
                  <a:cubicBezTo>
                    <a:pt x="11846" y="1962"/>
                    <a:pt x="11830" y="1952"/>
                    <a:pt x="11819" y="1962"/>
                  </a:cubicBezTo>
                  <a:cubicBezTo>
                    <a:pt x="11809" y="1968"/>
                    <a:pt x="11809" y="1978"/>
                    <a:pt x="11809" y="1984"/>
                  </a:cubicBezTo>
                  <a:cubicBezTo>
                    <a:pt x="11804" y="1994"/>
                    <a:pt x="11798" y="1994"/>
                    <a:pt x="11798" y="2005"/>
                  </a:cubicBezTo>
                  <a:close/>
                  <a:moveTo>
                    <a:pt x="11930" y="1656"/>
                  </a:moveTo>
                  <a:lnTo>
                    <a:pt x="11930" y="1656"/>
                  </a:lnTo>
                  <a:cubicBezTo>
                    <a:pt x="11925" y="1662"/>
                    <a:pt x="11920" y="1667"/>
                    <a:pt x="11909" y="1667"/>
                  </a:cubicBezTo>
                  <a:cubicBezTo>
                    <a:pt x="11893" y="1667"/>
                    <a:pt x="11888" y="1656"/>
                    <a:pt x="11872" y="1651"/>
                  </a:cubicBezTo>
                  <a:cubicBezTo>
                    <a:pt x="11867" y="1662"/>
                    <a:pt x="11867" y="1667"/>
                    <a:pt x="11867" y="1678"/>
                  </a:cubicBezTo>
                  <a:cubicBezTo>
                    <a:pt x="11867" y="1683"/>
                    <a:pt x="11872" y="1683"/>
                    <a:pt x="11872" y="1688"/>
                  </a:cubicBezTo>
                  <a:cubicBezTo>
                    <a:pt x="11872" y="1693"/>
                    <a:pt x="11872" y="1693"/>
                    <a:pt x="11872" y="1693"/>
                  </a:cubicBezTo>
                  <a:cubicBezTo>
                    <a:pt x="11872" y="1699"/>
                    <a:pt x="11872" y="1699"/>
                    <a:pt x="11872" y="1699"/>
                  </a:cubicBezTo>
                  <a:cubicBezTo>
                    <a:pt x="11883" y="1693"/>
                    <a:pt x="11883" y="1693"/>
                    <a:pt x="11883" y="1693"/>
                  </a:cubicBezTo>
                  <a:cubicBezTo>
                    <a:pt x="11893" y="1704"/>
                    <a:pt x="11893" y="1709"/>
                    <a:pt x="11904" y="1725"/>
                  </a:cubicBezTo>
                  <a:cubicBezTo>
                    <a:pt x="11904" y="1704"/>
                    <a:pt x="11904" y="1693"/>
                    <a:pt x="11914" y="1683"/>
                  </a:cubicBezTo>
                  <a:cubicBezTo>
                    <a:pt x="11935" y="1688"/>
                    <a:pt x="11941" y="1704"/>
                    <a:pt x="11957" y="1715"/>
                  </a:cubicBezTo>
                  <a:cubicBezTo>
                    <a:pt x="11978" y="1730"/>
                    <a:pt x="12004" y="1741"/>
                    <a:pt x="12004" y="1762"/>
                  </a:cubicBezTo>
                  <a:cubicBezTo>
                    <a:pt x="12004" y="1767"/>
                    <a:pt x="11999" y="1773"/>
                    <a:pt x="11999" y="1773"/>
                  </a:cubicBezTo>
                  <a:cubicBezTo>
                    <a:pt x="11978" y="1773"/>
                    <a:pt x="11967" y="1773"/>
                    <a:pt x="11951" y="1773"/>
                  </a:cubicBezTo>
                  <a:cubicBezTo>
                    <a:pt x="11967" y="1788"/>
                    <a:pt x="11978" y="1809"/>
                    <a:pt x="11978" y="1830"/>
                  </a:cubicBezTo>
                  <a:cubicBezTo>
                    <a:pt x="11993" y="1836"/>
                    <a:pt x="11999" y="1852"/>
                    <a:pt x="12014" y="1852"/>
                  </a:cubicBezTo>
                  <a:cubicBezTo>
                    <a:pt x="12025" y="1852"/>
                    <a:pt x="12030" y="1846"/>
                    <a:pt x="12036" y="1846"/>
                  </a:cubicBezTo>
                  <a:cubicBezTo>
                    <a:pt x="12041" y="1841"/>
                    <a:pt x="12041" y="1841"/>
                    <a:pt x="12041" y="1841"/>
                  </a:cubicBezTo>
                  <a:cubicBezTo>
                    <a:pt x="12036" y="1836"/>
                    <a:pt x="12030" y="1830"/>
                    <a:pt x="12030" y="1820"/>
                  </a:cubicBezTo>
                  <a:cubicBezTo>
                    <a:pt x="12030" y="1815"/>
                    <a:pt x="12036" y="1809"/>
                    <a:pt x="12036" y="1804"/>
                  </a:cubicBezTo>
                  <a:cubicBezTo>
                    <a:pt x="12025" y="1804"/>
                    <a:pt x="12014" y="1804"/>
                    <a:pt x="12014" y="1794"/>
                  </a:cubicBezTo>
                  <a:cubicBezTo>
                    <a:pt x="12014" y="1783"/>
                    <a:pt x="12025" y="1778"/>
                    <a:pt x="12025" y="1773"/>
                  </a:cubicBezTo>
                  <a:cubicBezTo>
                    <a:pt x="12030" y="1767"/>
                    <a:pt x="12030" y="1767"/>
                    <a:pt x="12036" y="1767"/>
                  </a:cubicBezTo>
                  <a:cubicBezTo>
                    <a:pt x="12046" y="1767"/>
                    <a:pt x="12046" y="1778"/>
                    <a:pt x="12057" y="1783"/>
                  </a:cubicBezTo>
                  <a:cubicBezTo>
                    <a:pt x="12078" y="1788"/>
                    <a:pt x="12099" y="1794"/>
                    <a:pt x="12099" y="1815"/>
                  </a:cubicBezTo>
                  <a:cubicBezTo>
                    <a:pt x="12099" y="1836"/>
                    <a:pt x="12078" y="1841"/>
                    <a:pt x="12057" y="1857"/>
                  </a:cubicBezTo>
                  <a:cubicBezTo>
                    <a:pt x="12094" y="1899"/>
                    <a:pt x="12146" y="1873"/>
                    <a:pt x="12183" y="1915"/>
                  </a:cubicBezTo>
                  <a:cubicBezTo>
                    <a:pt x="12189" y="1899"/>
                    <a:pt x="12194" y="1889"/>
                    <a:pt x="12210" y="1889"/>
                  </a:cubicBezTo>
                  <a:cubicBezTo>
                    <a:pt x="12236" y="1889"/>
                    <a:pt x="12241" y="1910"/>
                    <a:pt x="12262" y="1925"/>
                  </a:cubicBezTo>
                  <a:cubicBezTo>
                    <a:pt x="12278" y="1920"/>
                    <a:pt x="12278" y="1920"/>
                    <a:pt x="12278" y="1920"/>
                  </a:cubicBezTo>
                  <a:cubicBezTo>
                    <a:pt x="12294" y="1931"/>
                    <a:pt x="12289" y="1952"/>
                    <a:pt x="12305" y="1962"/>
                  </a:cubicBezTo>
                  <a:cubicBezTo>
                    <a:pt x="12310" y="1957"/>
                    <a:pt x="12315" y="1952"/>
                    <a:pt x="12320" y="1952"/>
                  </a:cubicBezTo>
                  <a:cubicBezTo>
                    <a:pt x="12336" y="1952"/>
                    <a:pt x="12342" y="1957"/>
                    <a:pt x="12357" y="1957"/>
                  </a:cubicBezTo>
                  <a:cubicBezTo>
                    <a:pt x="12368" y="1957"/>
                    <a:pt x="12373" y="1952"/>
                    <a:pt x="12384" y="1957"/>
                  </a:cubicBezTo>
                  <a:cubicBezTo>
                    <a:pt x="12394" y="1973"/>
                    <a:pt x="12394" y="1989"/>
                    <a:pt x="12394" y="2010"/>
                  </a:cubicBezTo>
                  <a:cubicBezTo>
                    <a:pt x="12394" y="2015"/>
                    <a:pt x="12405" y="2020"/>
                    <a:pt x="12405" y="2031"/>
                  </a:cubicBezTo>
                  <a:cubicBezTo>
                    <a:pt x="12405" y="2041"/>
                    <a:pt x="12400" y="2041"/>
                    <a:pt x="12394" y="2052"/>
                  </a:cubicBezTo>
                  <a:cubicBezTo>
                    <a:pt x="12394" y="2052"/>
                    <a:pt x="12389" y="2047"/>
                    <a:pt x="12384" y="2047"/>
                  </a:cubicBezTo>
                  <a:cubicBezTo>
                    <a:pt x="12373" y="2047"/>
                    <a:pt x="12373" y="2063"/>
                    <a:pt x="12363" y="2073"/>
                  </a:cubicBezTo>
                  <a:cubicBezTo>
                    <a:pt x="12347" y="2084"/>
                    <a:pt x="12331" y="2084"/>
                    <a:pt x="12320" y="2100"/>
                  </a:cubicBezTo>
                  <a:cubicBezTo>
                    <a:pt x="12357" y="2115"/>
                    <a:pt x="12368" y="2142"/>
                    <a:pt x="12394" y="2173"/>
                  </a:cubicBezTo>
                  <a:cubicBezTo>
                    <a:pt x="12405" y="2189"/>
                    <a:pt x="12426" y="2195"/>
                    <a:pt x="12447" y="2205"/>
                  </a:cubicBezTo>
                  <a:cubicBezTo>
                    <a:pt x="12468" y="2221"/>
                    <a:pt x="12484" y="2237"/>
                    <a:pt x="12510" y="2247"/>
                  </a:cubicBezTo>
                  <a:cubicBezTo>
                    <a:pt x="12505" y="2237"/>
                    <a:pt x="12495" y="2231"/>
                    <a:pt x="12495" y="2216"/>
                  </a:cubicBezTo>
                  <a:cubicBezTo>
                    <a:pt x="12495" y="2205"/>
                    <a:pt x="12510" y="2210"/>
                    <a:pt x="12510" y="2200"/>
                  </a:cubicBezTo>
                  <a:cubicBezTo>
                    <a:pt x="12510" y="2189"/>
                    <a:pt x="12505" y="2184"/>
                    <a:pt x="12500" y="2173"/>
                  </a:cubicBezTo>
                  <a:cubicBezTo>
                    <a:pt x="12510" y="2173"/>
                    <a:pt x="12510" y="2189"/>
                    <a:pt x="12526" y="2189"/>
                  </a:cubicBezTo>
                  <a:cubicBezTo>
                    <a:pt x="12558" y="2189"/>
                    <a:pt x="12558" y="2189"/>
                    <a:pt x="12558" y="2189"/>
                  </a:cubicBezTo>
                  <a:cubicBezTo>
                    <a:pt x="12563" y="2231"/>
                    <a:pt x="12590" y="2247"/>
                    <a:pt x="12626" y="2274"/>
                  </a:cubicBezTo>
                  <a:cubicBezTo>
                    <a:pt x="12642" y="2284"/>
                    <a:pt x="12642" y="2295"/>
                    <a:pt x="12647" y="2305"/>
                  </a:cubicBezTo>
                  <a:cubicBezTo>
                    <a:pt x="12658" y="2289"/>
                    <a:pt x="12674" y="2289"/>
                    <a:pt x="12684" y="2274"/>
                  </a:cubicBezTo>
                  <a:cubicBezTo>
                    <a:pt x="12695" y="2263"/>
                    <a:pt x="12690" y="2252"/>
                    <a:pt x="12695" y="2237"/>
                  </a:cubicBezTo>
                  <a:cubicBezTo>
                    <a:pt x="12695" y="2226"/>
                    <a:pt x="12706" y="2216"/>
                    <a:pt x="12706" y="2200"/>
                  </a:cubicBezTo>
                  <a:cubicBezTo>
                    <a:pt x="12706" y="2184"/>
                    <a:pt x="12695" y="2173"/>
                    <a:pt x="12690" y="2152"/>
                  </a:cubicBezTo>
                  <a:cubicBezTo>
                    <a:pt x="12684" y="2163"/>
                    <a:pt x="12674" y="2173"/>
                    <a:pt x="12663" y="2173"/>
                  </a:cubicBezTo>
                  <a:cubicBezTo>
                    <a:pt x="12647" y="2173"/>
                    <a:pt x="12642" y="2158"/>
                    <a:pt x="12632" y="2147"/>
                  </a:cubicBezTo>
                  <a:cubicBezTo>
                    <a:pt x="12616" y="2131"/>
                    <a:pt x="12590" y="2131"/>
                    <a:pt x="12590" y="2110"/>
                  </a:cubicBezTo>
                  <a:cubicBezTo>
                    <a:pt x="12590" y="2105"/>
                    <a:pt x="12590" y="2094"/>
                    <a:pt x="12600" y="2094"/>
                  </a:cubicBezTo>
                  <a:cubicBezTo>
                    <a:pt x="12605" y="2094"/>
                    <a:pt x="12611" y="2094"/>
                    <a:pt x="12616" y="2094"/>
                  </a:cubicBezTo>
                  <a:cubicBezTo>
                    <a:pt x="12647" y="2094"/>
                    <a:pt x="12647" y="2094"/>
                    <a:pt x="12647" y="2094"/>
                  </a:cubicBezTo>
                  <a:cubicBezTo>
                    <a:pt x="12642" y="2089"/>
                    <a:pt x="12637" y="2084"/>
                    <a:pt x="12632" y="2073"/>
                  </a:cubicBezTo>
                  <a:cubicBezTo>
                    <a:pt x="12621" y="2073"/>
                    <a:pt x="12621" y="2078"/>
                    <a:pt x="12611" y="2078"/>
                  </a:cubicBezTo>
                  <a:cubicBezTo>
                    <a:pt x="12605" y="2078"/>
                    <a:pt x="12605" y="2068"/>
                    <a:pt x="12600" y="2063"/>
                  </a:cubicBezTo>
                  <a:cubicBezTo>
                    <a:pt x="12600" y="2063"/>
                    <a:pt x="12590" y="2063"/>
                    <a:pt x="12590" y="2057"/>
                  </a:cubicBezTo>
                  <a:cubicBezTo>
                    <a:pt x="12590" y="2052"/>
                    <a:pt x="12595" y="2047"/>
                    <a:pt x="12595" y="2041"/>
                  </a:cubicBezTo>
                  <a:cubicBezTo>
                    <a:pt x="12595" y="2031"/>
                    <a:pt x="12595" y="2031"/>
                    <a:pt x="12595" y="2031"/>
                  </a:cubicBezTo>
                  <a:cubicBezTo>
                    <a:pt x="12590" y="2031"/>
                    <a:pt x="12590" y="2031"/>
                    <a:pt x="12584" y="2031"/>
                  </a:cubicBezTo>
                  <a:cubicBezTo>
                    <a:pt x="12574" y="2031"/>
                    <a:pt x="12558" y="2036"/>
                    <a:pt x="12558" y="2047"/>
                  </a:cubicBezTo>
                  <a:cubicBezTo>
                    <a:pt x="12558" y="2057"/>
                    <a:pt x="12568" y="2063"/>
                    <a:pt x="12574" y="2073"/>
                  </a:cubicBezTo>
                  <a:cubicBezTo>
                    <a:pt x="12568" y="2078"/>
                    <a:pt x="12568" y="2078"/>
                    <a:pt x="12568" y="2078"/>
                  </a:cubicBezTo>
                  <a:cubicBezTo>
                    <a:pt x="12563" y="2078"/>
                    <a:pt x="12563" y="2078"/>
                    <a:pt x="12563" y="2078"/>
                  </a:cubicBezTo>
                  <a:cubicBezTo>
                    <a:pt x="12563" y="2073"/>
                    <a:pt x="12558" y="2073"/>
                    <a:pt x="12558" y="2073"/>
                  </a:cubicBezTo>
                  <a:cubicBezTo>
                    <a:pt x="12547" y="2073"/>
                    <a:pt x="12547" y="2089"/>
                    <a:pt x="12542" y="2089"/>
                  </a:cubicBezTo>
                  <a:cubicBezTo>
                    <a:pt x="12531" y="2089"/>
                    <a:pt x="12526" y="2078"/>
                    <a:pt x="12526" y="2073"/>
                  </a:cubicBezTo>
                  <a:cubicBezTo>
                    <a:pt x="12526" y="2063"/>
                    <a:pt x="12537" y="2057"/>
                    <a:pt x="12537" y="2052"/>
                  </a:cubicBezTo>
                  <a:cubicBezTo>
                    <a:pt x="12537" y="2047"/>
                    <a:pt x="12526" y="1994"/>
                    <a:pt x="12526" y="2015"/>
                  </a:cubicBezTo>
                  <a:cubicBezTo>
                    <a:pt x="12526" y="2036"/>
                    <a:pt x="12526" y="2036"/>
                    <a:pt x="12526" y="2036"/>
                  </a:cubicBezTo>
                  <a:cubicBezTo>
                    <a:pt x="12526" y="2041"/>
                    <a:pt x="12526" y="2047"/>
                    <a:pt x="12521" y="2052"/>
                  </a:cubicBezTo>
                  <a:cubicBezTo>
                    <a:pt x="12505" y="2020"/>
                    <a:pt x="12468" y="2026"/>
                    <a:pt x="12436" y="2010"/>
                  </a:cubicBezTo>
                  <a:cubicBezTo>
                    <a:pt x="12415" y="1999"/>
                    <a:pt x="12415" y="1984"/>
                    <a:pt x="12410" y="1962"/>
                  </a:cubicBezTo>
                  <a:cubicBezTo>
                    <a:pt x="12431" y="1962"/>
                    <a:pt x="12452" y="1957"/>
                    <a:pt x="12452" y="1936"/>
                  </a:cubicBezTo>
                  <a:cubicBezTo>
                    <a:pt x="12452" y="1915"/>
                    <a:pt x="12447" y="1899"/>
                    <a:pt x="12431" y="1894"/>
                  </a:cubicBezTo>
                  <a:cubicBezTo>
                    <a:pt x="12405" y="1899"/>
                    <a:pt x="12405" y="1899"/>
                    <a:pt x="12405" y="1899"/>
                  </a:cubicBezTo>
                  <a:cubicBezTo>
                    <a:pt x="12400" y="1894"/>
                    <a:pt x="12384" y="1867"/>
                    <a:pt x="12384" y="1878"/>
                  </a:cubicBezTo>
                  <a:cubicBezTo>
                    <a:pt x="12384" y="1899"/>
                    <a:pt x="12394" y="1904"/>
                    <a:pt x="12394" y="1925"/>
                  </a:cubicBezTo>
                  <a:cubicBezTo>
                    <a:pt x="12394" y="1941"/>
                    <a:pt x="12394" y="1941"/>
                    <a:pt x="12394" y="1941"/>
                  </a:cubicBezTo>
                  <a:cubicBezTo>
                    <a:pt x="12389" y="1941"/>
                    <a:pt x="12389" y="1941"/>
                    <a:pt x="12389" y="1941"/>
                  </a:cubicBezTo>
                  <a:cubicBezTo>
                    <a:pt x="12384" y="1936"/>
                    <a:pt x="12384" y="1931"/>
                    <a:pt x="12373" y="1931"/>
                  </a:cubicBezTo>
                  <a:cubicBezTo>
                    <a:pt x="12368" y="1931"/>
                    <a:pt x="12363" y="1941"/>
                    <a:pt x="12357" y="1941"/>
                  </a:cubicBezTo>
                  <a:cubicBezTo>
                    <a:pt x="12347" y="1941"/>
                    <a:pt x="12347" y="1931"/>
                    <a:pt x="12342" y="1925"/>
                  </a:cubicBezTo>
                  <a:cubicBezTo>
                    <a:pt x="12342" y="1925"/>
                    <a:pt x="12336" y="1931"/>
                    <a:pt x="12331" y="1931"/>
                  </a:cubicBezTo>
                  <a:cubicBezTo>
                    <a:pt x="12320" y="1931"/>
                    <a:pt x="12320" y="1925"/>
                    <a:pt x="12310" y="1920"/>
                  </a:cubicBezTo>
                  <a:cubicBezTo>
                    <a:pt x="12299" y="1910"/>
                    <a:pt x="12289" y="1904"/>
                    <a:pt x="12284" y="1889"/>
                  </a:cubicBezTo>
                  <a:cubicBezTo>
                    <a:pt x="12278" y="1873"/>
                    <a:pt x="12278" y="1862"/>
                    <a:pt x="12268" y="1857"/>
                  </a:cubicBezTo>
                  <a:cubicBezTo>
                    <a:pt x="12268" y="1852"/>
                    <a:pt x="12278" y="1846"/>
                    <a:pt x="12278" y="1841"/>
                  </a:cubicBezTo>
                  <a:cubicBezTo>
                    <a:pt x="12278" y="1799"/>
                    <a:pt x="12268" y="1783"/>
                    <a:pt x="12257" y="1746"/>
                  </a:cubicBezTo>
                  <a:cubicBezTo>
                    <a:pt x="12262" y="1746"/>
                    <a:pt x="12262" y="1741"/>
                    <a:pt x="12268" y="1741"/>
                  </a:cubicBezTo>
                  <a:cubicBezTo>
                    <a:pt x="12268" y="1736"/>
                    <a:pt x="12268" y="1736"/>
                    <a:pt x="12268" y="1736"/>
                  </a:cubicBezTo>
                  <a:cubicBezTo>
                    <a:pt x="12247" y="1730"/>
                    <a:pt x="12231" y="1715"/>
                    <a:pt x="12215" y="1693"/>
                  </a:cubicBezTo>
                  <a:cubicBezTo>
                    <a:pt x="12210" y="1683"/>
                    <a:pt x="12194" y="1683"/>
                    <a:pt x="12183" y="1678"/>
                  </a:cubicBezTo>
                  <a:cubicBezTo>
                    <a:pt x="12157" y="1667"/>
                    <a:pt x="12146" y="1651"/>
                    <a:pt x="12120" y="1651"/>
                  </a:cubicBezTo>
                  <a:cubicBezTo>
                    <a:pt x="12115" y="1651"/>
                    <a:pt x="12115" y="1662"/>
                    <a:pt x="12104" y="1662"/>
                  </a:cubicBezTo>
                  <a:cubicBezTo>
                    <a:pt x="12099" y="1662"/>
                    <a:pt x="12094" y="1662"/>
                    <a:pt x="12088" y="1662"/>
                  </a:cubicBezTo>
                  <a:cubicBezTo>
                    <a:pt x="12062" y="1662"/>
                    <a:pt x="12057" y="1630"/>
                    <a:pt x="12036" y="1630"/>
                  </a:cubicBezTo>
                  <a:cubicBezTo>
                    <a:pt x="12025" y="1630"/>
                    <a:pt x="12009" y="1630"/>
                    <a:pt x="12009" y="1646"/>
                  </a:cubicBezTo>
                  <a:cubicBezTo>
                    <a:pt x="12009" y="1646"/>
                    <a:pt x="12014" y="1651"/>
                    <a:pt x="12014" y="1656"/>
                  </a:cubicBezTo>
                  <a:cubicBezTo>
                    <a:pt x="12014" y="1662"/>
                    <a:pt x="12009" y="1667"/>
                    <a:pt x="12004" y="1667"/>
                  </a:cubicBezTo>
                  <a:cubicBezTo>
                    <a:pt x="11972" y="1667"/>
                    <a:pt x="11957" y="1651"/>
                    <a:pt x="11930" y="1656"/>
                  </a:cubicBezTo>
                  <a:close/>
                  <a:moveTo>
                    <a:pt x="12315" y="1994"/>
                  </a:moveTo>
                  <a:lnTo>
                    <a:pt x="12315" y="1994"/>
                  </a:lnTo>
                  <a:cubicBezTo>
                    <a:pt x="12326" y="1984"/>
                    <a:pt x="12336" y="1968"/>
                    <a:pt x="12352" y="1973"/>
                  </a:cubicBezTo>
                  <a:cubicBezTo>
                    <a:pt x="12363" y="1978"/>
                    <a:pt x="12352" y="1994"/>
                    <a:pt x="12363" y="1999"/>
                  </a:cubicBezTo>
                  <a:cubicBezTo>
                    <a:pt x="12373" y="1999"/>
                    <a:pt x="12373" y="1999"/>
                    <a:pt x="12373" y="1999"/>
                  </a:cubicBezTo>
                  <a:cubicBezTo>
                    <a:pt x="12379" y="1999"/>
                    <a:pt x="12379" y="1999"/>
                    <a:pt x="12379" y="1999"/>
                  </a:cubicBezTo>
                  <a:cubicBezTo>
                    <a:pt x="12373" y="2015"/>
                    <a:pt x="12368" y="2020"/>
                    <a:pt x="12363" y="2036"/>
                  </a:cubicBezTo>
                  <a:cubicBezTo>
                    <a:pt x="12352" y="2026"/>
                    <a:pt x="12347" y="2020"/>
                    <a:pt x="12331" y="2015"/>
                  </a:cubicBezTo>
                  <a:cubicBezTo>
                    <a:pt x="12336" y="2010"/>
                    <a:pt x="12336" y="2005"/>
                    <a:pt x="12342" y="1999"/>
                  </a:cubicBezTo>
                  <a:cubicBezTo>
                    <a:pt x="12336" y="1999"/>
                    <a:pt x="12331" y="1999"/>
                    <a:pt x="12331" y="1999"/>
                  </a:cubicBezTo>
                  <a:cubicBezTo>
                    <a:pt x="12326" y="1999"/>
                    <a:pt x="12320" y="1999"/>
                    <a:pt x="12315" y="1994"/>
                  </a:cubicBezTo>
                  <a:close/>
                  <a:moveTo>
                    <a:pt x="12516" y="1788"/>
                  </a:moveTo>
                  <a:lnTo>
                    <a:pt x="12516" y="1788"/>
                  </a:lnTo>
                  <a:cubicBezTo>
                    <a:pt x="12531" y="1794"/>
                    <a:pt x="12531" y="1804"/>
                    <a:pt x="12542" y="1815"/>
                  </a:cubicBezTo>
                  <a:cubicBezTo>
                    <a:pt x="12558" y="1830"/>
                    <a:pt x="12574" y="1841"/>
                    <a:pt x="12579" y="1867"/>
                  </a:cubicBezTo>
                  <a:cubicBezTo>
                    <a:pt x="12579" y="1862"/>
                    <a:pt x="12579" y="1862"/>
                    <a:pt x="12579" y="1862"/>
                  </a:cubicBezTo>
                  <a:cubicBezTo>
                    <a:pt x="12553" y="1830"/>
                    <a:pt x="12516" y="1825"/>
                    <a:pt x="12516" y="1794"/>
                  </a:cubicBezTo>
                  <a:cubicBezTo>
                    <a:pt x="12516" y="1788"/>
                    <a:pt x="12516" y="1788"/>
                    <a:pt x="12516" y="1788"/>
                  </a:cubicBezTo>
                  <a:close/>
                  <a:moveTo>
                    <a:pt x="12547" y="1925"/>
                  </a:moveTo>
                  <a:lnTo>
                    <a:pt x="12547" y="1925"/>
                  </a:lnTo>
                  <a:cubicBezTo>
                    <a:pt x="12558" y="1925"/>
                    <a:pt x="12568" y="1931"/>
                    <a:pt x="12568" y="1936"/>
                  </a:cubicBezTo>
                  <a:cubicBezTo>
                    <a:pt x="12568" y="1947"/>
                    <a:pt x="12558" y="1947"/>
                    <a:pt x="12553" y="1957"/>
                  </a:cubicBezTo>
                  <a:cubicBezTo>
                    <a:pt x="12542" y="1968"/>
                    <a:pt x="12537" y="1973"/>
                    <a:pt x="12526" y="1978"/>
                  </a:cubicBezTo>
                  <a:cubicBezTo>
                    <a:pt x="12521" y="1962"/>
                    <a:pt x="12516" y="1957"/>
                    <a:pt x="12510" y="1947"/>
                  </a:cubicBezTo>
                  <a:cubicBezTo>
                    <a:pt x="12521" y="1952"/>
                    <a:pt x="12526" y="1952"/>
                    <a:pt x="12537" y="1952"/>
                  </a:cubicBezTo>
                  <a:cubicBezTo>
                    <a:pt x="12547" y="1952"/>
                    <a:pt x="12547" y="1947"/>
                    <a:pt x="12547" y="1941"/>
                  </a:cubicBezTo>
                  <a:cubicBezTo>
                    <a:pt x="12547" y="1936"/>
                    <a:pt x="12547" y="1931"/>
                    <a:pt x="12547" y="1925"/>
                  </a:cubicBezTo>
                  <a:close/>
                  <a:moveTo>
                    <a:pt x="12632" y="1873"/>
                  </a:moveTo>
                  <a:lnTo>
                    <a:pt x="12632" y="1873"/>
                  </a:lnTo>
                  <a:cubicBezTo>
                    <a:pt x="12642" y="1873"/>
                    <a:pt x="12653" y="1862"/>
                    <a:pt x="12663" y="1867"/>
                  </a:cubicBezTo>
                  <a:cubicBezTo>
                    <a:pt x="12679" y="1878"/>
                    <a:pt x="12679" y="1889"/>
                    <a:pt x="12690" y="1910"/>
                  </a:cubicBezTo>
                  <a:cubicBezTo>
                    <a:pt x="12700" y="1941"/>
                    <a:pt x="12700" y="1962"/>
                    <a:pt x="12727" y="1994"/>
                  </a:cubicBezTo>
                  <a:cubicBezTo>
                    <a:pt x="12753" y="2031"/>
                    <a:pt x="12769" y="2052"/>
                    <a:pt x="12785" y="2094"/>
                  </a:cubicBezTo>
                  <a:cubicBezTo>
                    <a:pt x="12795" y="2115"/>
                    <a:pt x="12827" y="2105"/>
                    <a:pt x="12832" y="2126"/>
                  </a:cubicBezTo>
                  <a:cubicBezTo>
                    <a:pt x="12806" y="2126"/>
                    <a:pt x="12806" y="2126"/>
                    <a:pt x="12806" y="2126"/>
                  </a:cubicBezTo>
                  <a:cubicBezTo>
                    <a:pt x="12785" y="2126"/>
                    <a:pt x="12790" y="2105"/>
                    <a:pt x="12779" y="2089"/>
                  </a:cubicBezTo>
                  <a:cubicBezTo>
                    <a:pt x="12769" y="2078"/>
                    <a:pt x="12753" y="2084"/>
                    <a:pt x="12742" y="2068"/>
                  </a:cubicBezTo>
                  <a:cubicBezTo>
                    <a:pt x="12732" y="2052"/>
                    <a:pt x="12742" y="2031"/>
                    <a:pt x="12727" y="2015"/>
                  </a:cubicBezTo>
                  <a:cubicBezTo>
                    <a:pt x="12716" y="1999"/>
                    <a:pt x="12706" y="1994"/>
                    <a:pt x="12690" y="1984"/>
                  </a:cubicBezTo>
                  <a:cubicBezTo>
                    <a:pt x="12690" y="1973"/>
                    <a:pt x="12700" y="1968"/>
                    <a:pt x="12700" y="1957"/>
                  </a:cubicBezTo>
                  <a:cubicBezTo>
                    <a:pt x="12700" y="1941"/>
                    <a:pt x="12690" y="1936"/>
                    <a:pt x="12679" y="1920"/>
                  </a:cubicBezTo>
                  <a:cubicBezTo>
                    <a:pt x="12674" y="1904"/>
                    <a:pt x="12674" y="1894"/>
                    <a:pt x="12658" y="1889"/>
                  </a:cubicBezTo>
                  <a:cubicBezTo>
                    <a:pt x="12647" y="1883"/>
                    <a:pt x="12637" y="1883"/>
                    <a:pt x="12632" y="1873"/>
                  </a:cubicBezTo>
                  <a:close/>
                  <a:moveTo>
                    <a:pt x="13091" y="2564"/>
                  </a:moveTo>
                  <a:lnTo>
                    <a:pt x="13091" y="2564"/>
                  </a:lnTo>
                  <a:cubicBezTo>
                    <a:pt x="13091" y="2590"/>
                    <a:pt x="13075" y="2601"/>
                    <a:pt x="13069" y="2622"/>
                  </a:cubicBezTo>
                  <a:cubicBezTo>
                    <a:pt x="13075" y="2627"/>
                    <a:pt x="13075" y="2627"/>
                    <a:pt x="13080" y="2627"/>
                  </a:cubicBezTo>
                  <a:cubicBezTo>
                    <a:pt x="13075" y="2653"/>
                    <a:pt x="13075" y="2653"/>
                    <a:pt x="13075" y="2653"/>
                  </a:cubicBezTo>
                  <a:cubicBezTo>
                    <a:pt x="13069" y="2653"/>
                    <a:pt x="13069" y="2653"/>
                    <a:pt x="13059" y="2653"/>
                  </a:cubicBezTo>
                  <a:cubicBezTo>
                    <a:pt x="13048" y="2653"/>
                    <a:pt x="13038" y="2664"/>
                    <a:pt x="13033" y="2674"/>
                  </a:cubicBezTo>
                  <a:cubicBezTo>
                    <a:pt x="13048" y="2680"/>
                    <a:pt x="13059" y="2674"/>
                    <a:pt x="13075" y="2685"/>
                  </a:cubicBezTo>
                  <a:cubicBezTo>
                    <a:pt x="13080" y="2674"/>
                    <a:pt x="13080" y="2669"/>
                    <a:pt x="13085" y="2659"/>
                  </a:cubicBezTo>
                  <a:cubicBezTo>
                    <a:pt x="13091" y="2643"/>
                    <a:pt x="13112" y="2643"/>
                    <a:pt x="13112" y="2627"/>
                  </a:cubicBezTo>
                  <a:cubicBezTo>
                    <a:pt x="13112" y="2616"/>
                    <a:pt x="13096" y="2611"/>
                    <a:pt x="13096" y="2601"/>
                  </a:cubicBezTo>
                  <a:cubicBezTo>
                    <a:pt x="13096" y="2574"/>
                    <a:pt x="13096" y="2574"/>
                    <a:pt x="13096" y="2574"/>
                  </a:cubicBezTo>
                  <a:cubicBezTo>
                    <a:pt x="13096" y="2569"/>
                    <a:pt x="13096" y="2564"/>
                    <a:pt x="13091" y="2564"/>
                  </a:cubicBezTo>
                  <a:close/>
                  <a:moveTo>
                    <a:pt x="13101" y="2690"/>
                  </a:moveTo>
                  <a:lnTo>
                    <a:pt x="13101" y="2690"/>
                  </a:lnTo>
                  <a:cubicBezTo>
                    <a:pt x="13101" y="2669"/>
                    <a:pt x="13112" y="2653"/>
                    <a:pt x="13127" y="2643"/>
                  </a:cubicBezTo>
                  <a:cubicBezTo>
                    <a:pt x="13143" y="2632"/>
                    <a:pt x="13143" y="2616"/>
                    <a:pt x="13164" y="2616"/>
                  </a:cubicBezTo>
                  <a:cubicBezTo>
                    <a:pt x="13180" y="2616"/>
                    <a:pt x="13180" y="2632"/>
                    <a:pt x="13196" y="2637"/>
                  </a:cubicBezTo>
                  <a:cubicBezTo>
                    <a:pt x="13212" y="2648"/>
                    <a:pt x="13228" y="2637"/>
                    <a:pt x="13238" y="2653"/>
                  </a:cubicBezTo>
                  <a:cubicBezTo>
                    <a:pt x="13254" y="2664"/>
                    <a:pt x="13249" y="2680"/>
                    <a:pt x="13259" y="2690"/>
                  </a:cubicBezTo>
                  <a:cubicBezTo>
                    <a:pt x="13275" y="2711"/>
                    <a:pt x="13296" y="2711"/>
                    <a:pt x="13296" y="2738"/>
                  </a:cubicBezTo>
                  <a:cubicBezTo>
                    <a:pt x="13296" y="2754"/>
                    <a:pt x="13286" y="2764"/>
                    <a:pt x="13275" y="2780"/>
                  </a:cubicBezTo>
                  <a:cubicBezTo>
                    <a:pt x="13286" y="2780"/>
                    <a:pt x="13296" y="2775"/>
                    <a:pt x="13307" y="2775"/>
                  </a:cubicBezTo>
                  <a:cubicBezTo>
                    <a:pt x="13328" y="2775"/>
                    <a:pt x="13333" y="2796"/>
                    <a:pt x="13354" y="2812"/>
                  </a:cubicBezTo>
                  <a:cubicBezTo>
                    <a:pt x="13370" y="2822"/>
                    <a:pt x="13391" y="2812"/>
                    <a:pt x="13391" y="2833"/>
                  </a:cubicBezTo>
                  <a:cubicBezTo>
                    <a:pt x="13391" y="2843"/>
                    <a:pt x="13381" y="2849"/>
                    <a:pt x="13375" y="2854"/>
                  </a:cubicBezTo>
                  <a:cubicBezTo>
                    <a:pt x="13360" y="2859"/>
                    <a:pt x="13354" y="2864"/>
                    <a:pt x="13338" y="2864"/>
                  </a:cubicBezTo>
                  <a:cubicBezTo>
                    <a:pt x="13317" y="2864"/>
                    <a:pt x="13323" y="2833"/>
                    <a:pt x="13301" y="2827"/>
                  </a:cubicBezTo>
                  <a:cubicBezTo>
                    <a:pt x="13296" y="2843"/>
                    <a:pt x="13296" y="2849"/>
                    <a:pt x="13296" y="2864"/>
                  </a:cubicBezTo>
                  <a:cubicBezTo>
                    <a:pt x="13291" y="2859"/>
                    <a:pt x="13291" y="2859"/>
                    <a:pt x="13291" y="2859"/>
                  </a:cubicBezTo>
                  <a:cubicBezTo>
                    <a:pt x="13270" y="2827"/>
                    <a:pt x="13259" y="2806"/>
                    <a:pt x="13228" y="2785"/>
                  </a:cubicBezTo>
                  <a:cubicBezTo>
                    <a:pt x="13201" y="2775"/>
                    <a:pt x="13191" y="2769"/>
                    <a:pt x="13175" y="2748"/>
                  </a:cubicBezTo>
                  <a:cubicBezTo>
                    <a:pt x="13164" y="2732"/>
                    <a:pt x="13149" y="2732"/>
                    <a:pt x="13149" y="2722"/>
                  </a:cubicBezTo>
                  <a:cubicBezTo>
                    <a:pt x="13149" y="2717"/>
                    <a:pt x="13149" y="2711"/>
                    <a:pt x="13149" y="2706"/>
                  </a:cubicBezTo>
                  <a:cubicBezTo>
                    <a:pt x="13149" y="2685"/>
                    <a:pt x="13149" y="2685"/>
                    <a:pt x="13149" y="2685"/>
                  </a:cubicBezTo>
                  <a:cubicBezTo>
                    <a:pt x="13149" y="2674"/>
                    <a:pt x="13149" y="2669"/>
                    <a:pt x="13138" y="2659"/>
                  </a:cubicBezTo>
                  <a:cubicBezTo>
                    <a:pt x="13133" y="2664"/>
                    <a:pt x="13133" y="2674"/>
                    <a:pt x="13127" y="2680"/>
                  </a:cubicBezTo>
                  <a:cubicBezTo>
                    <a:pt x="13122" y="2680"/>
                    <a:pt x="13122" y="2674"/>
                    <a:pt x="13117" y="2674"/>
                  </a:cubicBezTo>
                  <a:cubicBezTo>
                    <a:pt x="13106" y="2674"/>
                    <a:pt x="13101" y="2738"/>
                    <a:pt x="13101" y="2690"/>
                  </a:cubicBezTo>
                  <a:close/>
                  <a:moveTo>
                    <a:pt x="16746" y="4804"/>
                  </a:moveTo>
                  <a:lnTo>
                    <a:pt x="16746" y="4804"/>
                  </a:lnTo>
                  <a:cubicBezTo>
                    <a:pt x="16746" y="4820"/>
                    <a:pt x="16746" y="4831"/>
                    <a:pt x="16741" y="4841"/>
                  </a:cubicBezTo>
                  <a:cubicBezTo>
                    <a:pt x="16756" y="4857"/>
                    <a:pt x="16762" y="4868"/>
                    <a:pt x="16778" y="4883"/>
                  </a:cubicBezTo>
                  <a:cubicBezTo>
                    <a:pt x="16799" y="4883"/>
                    <a:pt x="16799" y="4883"/>
                    <a:pt x="16799" y="4883"/>
                  </a:cubicBezTo>
                  <a:cubicBezTo>
                    <a:pt x="16809" y="4894"/>
                    <a:pt x="16820" y="4894"/>
                    <a:pt x="16830" y="4894"/>
                  </a:cubicBezTo>
                  <a:cubicBezTo>
                    <a:pt x="16836" y="4894"/>
                    <a:pt x="16841" y="4889"/>
                    <a:pt x="16851" y="4889"/>
                  </a:cubicBezTo>
                  <a:cubicBezTo>
                    <a:pt x="16862" y="4889"/>
                    <a:pt x="16867" y="4899"/>
                    <a:pt x="16878" y="4904"/>
                  </a:cubicBezTo>
                  <a:cubicBezTo>
                    <a:pt x="16888" y="4894"/>
                    <a:pt x="16894" y="4889"/>
                    <a:pt x="16899" y="4878"/>
                  </a:cubicBezTo>
                  <a:cubicBezTo>
                    <a:pt x="16873" y="4857"/>
                    <a:pt x="16873" y="4836"/>
                    <a:pt x="16851" y="4810"/>
                  </a:cubicBezTo>
                  <a:cubicBezTo>
                    <a:pt x="16846" y="4799"/>
                    <a:pt x="16841" y="4783"/>
                    <a:pt x="16830" y="4783"/>
                  </a:cubicBezTo>
                  <a:cubicBezTo>
                    <a:pt x="16820" y="4783"/>
                    <a:pt x="16820" y="4794"/>
                    <a:pt x="16809" y="4799"/>
                  </a:cubicBezTo>
                  <a:cubicBezTo>
                    <a:pt x="16788" y="4810"/>
                    <a:pt x="16772" y="4804"/>
                    <a:pt x="16746" y="4804"/>
                  </a:cubicBezTo>
                  <a:close/>
                  <a:moveTo>
                    <a:pt x="12611" y="5189"/>
                  </a:moveTo>
                  <a:lnTo>
                    <a:pt x="12611" y="5189"/>
                  </a:lnTo>
                  <a:cubicBezTo>
                    <a:pt x="12605" y="5189"/>
                    <a:pt x="12605" y="5189"/>
                    <a:pt x="12595" y="5189"/>
                  </a:cubicBezTo>
                  <a:cubicBezTo>
                    <a:pt x="12600" y="5200"/>
                    <a:pt x="12600" y="5210"/>
                    <a:pt x="12600" y="5226"/>
                  </a:cubicBezTo>
                  <a:cubicBezTo>
                    <a:pt x="12611" y="5216"/>
                    <a:pt x="12616" y="5210"/>
                    <a:pt x="12626" y="5205"/>
                  </a:cubicBezTo>
                  <a:cubicBezTo>
                    <a:pt x="12621" y="5200"/>
                    <a:pt x="12616" y="5195"/>
                    <a:pt x="12611" y="5189"/>
                  </a:cubicBezTo>
                  <a:close/>
                  <a:moveTo>
                    <a:pt x="11999" y="4767"/>
                  </a:moveTo>
                  <a:lnTo>
                    <a:pt x="11999" y="4767"/>
                  </a:lnTo>
                  <a:cubicBezTo>
                    <a:pt x="11988" y="4773"/>
                    <a:pt x="11978" y="4778"/>
                    <a:pt x="11967" y="4789"/>
                  </a:cubicBezTo>
                  <a:cubicBezTo>
                    <a:pt x="11972" y="4794"/>
                    <a:pt x="11978" y="4799"/>
                    <a:pt x="11983" y="4799"/>
                  </a:cubicBezTo>
                  <a:cubicBezTo>
                    <a:pt x="11988" y="4799"/>
                    <a:pt x="11993" y="4789"/>
                    <a:pt x="12004" y="4789"/>
                  </a:cubicBezTo>
                  <a:cubicBezTo>
                    <a:pt x="11999" y="4778"/>
                    <a:pt x="11999" y="4773"/>
                    <a:pt x="11999" y="4767"/>
                  </a:cubicBezTo>
                  <a:close/>
                  <a:moveTo>
                    <a:pt x="12020" y="4846"/>
                  </a:moveTo>
                  <a:lnTo>
                    <a:pt x="12020" y="4846"/>
                  </a:lnTo>
                  <a:cubicBezTo>
                    <a:pt x="12020" y="4846"/>
                    <a:pt x="12025" y="4846"/>
                    <a:pt x="12025" y="4852"/>
                  </a:cubicBezTo>
                  <a:cubicBezTo>
                    <a:pt x="12030" y="4852"/>
                    <a:pt x="12030" y="4852"/>
                    <a:pt x="12030" y="4852"/>
                  </a:cubicBezTo>
                  <a:cubicBezTo>
                    <a:pt x="12041" y="4831"/>
                    <a:pt x="12062" y="4831"/>
                    <a:pt x="12067" y="4810"/>
                  </a:cubicBezTo>
                  <a:cubicBezTo>
                    <a:pt x="12046" y="4810"/>
                    <a:pt x="12020" y="4820"/>
                    <a:pt x="12020" y="4846"/>
                  </a:cubicBezTo>
                  <a:close/>
                  <a:moveTo>
                    <a:pt x="11772" y="5200"/>
                  </a:moveTo>
                  <a:lnTo>
                    <a:pt x="11772" y="5200"/>
                  </a:lnTo>
                  <a:cubicBezTo>
                    <a:pt x="11751" y="5210"/>
                    <a:pt x="11746" y="5226"/>
                    <a:pt x="11735" y="5242"/>
                  </a:cubicBezTo>
                  <a:cubicBezTo>
                    <a:pt x="11672" y="5205"/>
                    <a:pt x="11661" y="5126"/>
                    <a:pt x="11582" y="5126"/>
                  </a:cubicBezTo>
                  <a:cubicBezTo>
                    <a:pt x="11577" y="5126"/>
                    <a:pt x="11577" y="5126"/>
                    <a:pt x="11577" y="5126"/>
                  </a:cubicBezTo>
                  <a:cubicBezTo>
                    <a:pt x="11587" y="5142"/>
                    <a:pt x="11593" y="5158"/>
                    <a:pt x="11608" y="5168"/>
                  </a:cubicBezTo>
                  <a:cubicBezTo>
                    <a:pt x="11629" y="5179"/>
                    <a:pt x="11640" y="5174"/>
                    <a:pt x="11656" y="5189"/>
                  </a:cubicBezTo>
                  <a:cubicBezTo>
                    <a:pt x="11693" y="5216"/>
                    <a:pt x="11698" y="5247"/>
                    <a:pt x="11735" y="5268"/>
                  </a:cubicBezTo>
                  <a:cubicBezTo>
                    <a:pt x="11751" y="5253"/>
                    <a:pt x="11756" y="5237"/>
                    <a:pt x="11767" y="5216"/>
                  </a:cubicBezTo>
                  <a:cubicBezTo>
                    <a:pt x="11782" y="5226"/>
                    <a:pt x="11782" y="5237"/>
                    <a:pt x="11782" y="5253"/>
                  </a:cubicBezTo>
                  <a:cubicBezTo>
                    <a:pt x="11782" y="5263"/>
                    <a:pt x="11772" y="5263"/>
                    <a:pt x="11761" y="5268"/>
                  </a:cubicBezTo>
                  <a:cubicBezTo>
                    <a:pt x="11746" y="5268"/>
                    <a:pt x="11804" y="5289"/>
                    <a:pt x="11814" y="5295"/>
                  </a:cubicBezTo>
                  <a:cubicBezTo>
                    <a:pt x="11819" y="5284"/>
                    <a:pt x="11819" y="5279"/>
                    <a:pt x="11819" y="5263"/>
                  </a:cubicBezTo>
                  <a:cubicBezTo>
                    <a:pt x="11819" y="5237"/>
                    <a:pt x="11798" y="5216"/>
                    <a:pt x="11772" y="5200"/>
                  </a:cubicBezTo>
                  <a:close/>
                  <a:moveTo>
                    <a:pt x="11725" y="4978"/>
                  </a:moveTo>
                  <a:lnTo>
                    <a:pt x="11725" y="4978"/>
                  </a:lnTo>
                  <a:cubicBezTo>
                    <a:pt x="11709" y="4999"/>
                    <a:pt x="11677" y="4999"/>
                    <a:pt x="11677" y="5026"/>
                  </a:cubicBezTo>
                  <a:cubicBezTo>
                    <a:pt x="11677" y="5036"/>
                    <a:pt x="11682" y="5047"/>
                    <a:pt x="11693" y="5057"/>
                  </a:cubicBezTo>
                  <a:cubicBezTo>
                    <a:pt x="11703" y="5063"/>
                    <a:pt x="11709" y="5068"/>
                    <a:pt x="11725" y="5068"/>
                  </a:cubicBezTo>
                  <a:cubicBezTo>
                    <a:pt x="11730" y="5068"/>
                    <a:pt x="11735" y="5068"/>
                    <a:pt x="11740" y="5068"/>
                  </a:cubicBezTo>
                  <a:cubicBezTo>
                    <a:pt x="11746" y="5063"/>
                    <a:pt x="11746" y="5063"/>
                    <a:pt x="11746" y="5063"/>
                  </a:cubicBezTo>
                  <a:cubicBezTo>
                    <a:pt x="11730" y="5063"/>
                    <a:pt x="11730" y="5047"/>
                    <a:pt x="11714" y="5042"/>
                  </a:cubicBezTo>
                  <a:cubicBezTo>
                    <a:pt x="11714" y="5047"/>
                    <a:pt x="11714" y="5052"/>
                    <a:pt x="11714" y="5057"/>
                  </a:cubicBezTo>
                  <a:cubicBezTo>
                    <a:pt x="11714" y="5057"/>
                    <a:pt x="11714" y="5057"/>
                    <a:pt x="11709" y="5057"/>
                  </a:cubicBezTo>
                  <a:cubicBezTo>
                    <a:pt x="11693" y="5047"/>
                    <a:pt x="11688" y="5042"/>
                    <a:pt x="11688" y="5026"/>
                  </a:cubicBezTo>
                  <a:cubicBezTo>
                    <a:pt x="11688" y="5021"/>
                    <a:pt x="11698" y="5021"/>
                    <a:pt x="11703" y="5015"/>
                  </a:cubicBezTo>
                  <a:cubicBezTo>
                    <a:pt x="11714" y="5010"/>
                    <a:pt x="11719" y="5005"/>
                    <a:pt x="11730" y="4994"/>
                  </a:cubicBezTo>
                  <a:cubicBezTo>
                    <a:pt x="11725" y="4978"/>
                    <a:pt x="11725" y="4978"/>
                    <a:pt x="11725" y="4978"/>
                  </a:cubicBezTo>
                  <a:close/>
                  <a:moveTo>
                    <a:pt x="11714" y="4889"/>
                  </a:moveTo>
                  <a:lnTo>
                    <a:pt x="11714" y="4889"/>
                  </a:lnTo>
                  <a:cubicBezTo>
                    <a:pt x="11719" y="4889"/>
                    <a:pt x="11719" y="4889"/>
                    <a:pt x="11719" y="4889"/>
                  </a:cubicBezTo>
                  <a:cubicBezTo>
                    <a:pt x="11735" y="4889"/>
                    <a:pt x="11740" y="4883"/>
                    <a:pt x="11751" y="4873"/>
                  </a:cubicBezTo>
                  <a:cubicBezTo>
                    <a:pt x="11746" y="4873"/>
                    <a:pt x="11746" y="4873"/>
                    <a:pt x="11746" y="4873"/>
                  </a:cubicBezTo>
                  <a:cubicBezTo>
                    <a:pt x="11714" y="4889"/>
                    <a:pt x="11714" y="4889"/>
                    <a:pt x="11714" y="4889"/>
                  </a:cubicBezTo>
                  <a:close/>
                  <a:moveTo>
                    <a:pt x="11645" y="4904"/>
                  </a:moveTo>
                  <a:lnTo>
                    <a:pt x="11645" y="4904"/>
                  </a:lnTo>
                  <a:cubicBezTo>
                    <a:pt x="11645" y="4915"/>
                    <a:pt x="11656" y="4910"/>
                    <a:pt x="11661" y="4915"/>
                  </a:cubicBezTo>
                  <a:cubicBezTo>
                    <a:pt x="11666" y="4915"/>
                    <a:pt x="11672" y="4926"/>
                    <a:pt x="11677" y="4926"/>
                  </a:cubicBezTo>
                  <a:cubicBezTo>
                    <a:pt x="11688" y="4926"/>
                    <a:pt x="11688" y="4910"/>
                    <a:pt x="11693" y="4904"/>
                  </a:cubicBezTo>
                  <a:cubicBezTo>
                    <a:pt x="11688" y="4899"/>
                    <a:pt x="11688" y="4899"/>
                    <a:pt x="11688" y="4899"/>
                  </a:cubicBezTo>
                  <a:cubicBezTo>
                    <a:pt x="11677" y="4904"/>
                    <a:pt x="11677" y="4904"/>
                    <a:pt x="11677" y="4904"/>
                  </a:cubicBezTo>
                  <a:cubicBezTo>
                    <a:pt x="11666" y="4899"/>
                    <a:pt x="11645" y="4894"/>
                    <a:pt x="11645" y="4904"/>
                  </a:cubicBezTo>
                  <a:close/>
                  <a:moveTo>
                    <a:pt x="11582" y="4894"/>
                  </a:moveTo>
                  <a:lnTo>
                    <a:pt x="11582" y="4894"/>
                  </a:lnTo>
                  <a:cubicBezTo>
                    <a:pt x="11577" y="4904"/>
                    <a:pt x="11577" y="4910"/>
                    <a:pt x="11571" y="4910"/>
                  </a:cubicBezTo>
                  <a:cubicBezTo>
                    <a:pt x="11566" y="4904"/>
                    <a:pt x="11561" y="4894"/>
                    <a:pt x="11556" y="4894"/>
                  </a:cubicBezTo>
                  <a:cubicBezTo>
                    <a:pt x="11545" y="4894"/>
                    <a:pt x="11545" y="4894"/>
                    <a:pt x="11545" y="4894"/>
                  </a:cubicBezTo>
                  <a:cubicBezTo>
                    <a:pt x="11545" y="4904"/>
                    <a:pt x="11556" y="4910"/>
                    <a:pt x="11556" y="4920"/>
                  </a:cubicBezTo>
                  <a:cubicBezTo>
                    <a:pt x="11556" y="4926"/>
                    <a:pt x="11545" y="4926"/>
                    <a:pt x="11540" y="4926"/>
                  </a:cubicBezTo>
                  <a:cubicBezTo>
                    <a:pt x="11529" y="4931"/>
                    <a:pt x="11524" y="4936"/>
                    <a:pt x="11514" y="4947"/>
                  </a:cubicBezTo>
                  <a:cubicBezTo>
                    <a:pt x="11514" y="4952"/>
                    <a:pt x="11514" y="4952"/>
                    <a:pt x="11514" y="4952"/>
                  </a:cubicBezTo>
                  <a:cubicBezTo>
                    <a:pt x="11535" y="4947"/>
                    <a:pt x="11545" y="4931"/>
                    <a:pt x="11561" y="4931"/>
                  </a:cubicBezTo>
                  <a:cubicBezTo>
                    <a:pt x="11582" y="4931"/>
                    <a:pt x="11593" y="4936"/>
                    <a:pt x="11608" y="4936"/>
                  </a:cubicBezTo>
                  <a:cubicBezTo>
                    <a:pt x="11619" y="4936"/>
                    <a:pt x="11619" y="4926"/>
                    <a:pt x="11624" y="4920"/>
                  </a:cubicBezTo>
                  <a:cubicBezTo>
                    <a:pt x="11624" y="4915"/>
                    <a:pt x="11624" y="4915"/>
                    <a:pt x="11624" y="4915"/>
                  </a:cubicBezTo>
                  <a:cubicBezTo>
                    <a:pt x="11608" y="4920"/>
                    <a:pt x="11608" y="4920"/>
                    <a:pt x="11608" y="4920"/>
                  </a:cubicBezTo>
                  <a:cubicBezTo>
                    <a:pt x="11598" y="4915"/>
                    <a:pt x="11593" y="4904"/>
                    <a:pt x="11582" y="4894"/>
                  </a:cubicBezTo>
                  <a:close/>
                  <a:moveTo>
                    <a:pt x="11477" y="5100"/>
                  </a:moveTo>
                  <a:lnTo>
                    <a:pt x="11477" y="5100"/>
                  </a:lnTo>
                  <a:cubicBezTo>
                    <a:pt x="11461" y="5100"/>
                    <a:pt x="11455" y="5094"/>
                    <a:pt x="11445" y="5089"/>
                  </a:cubicBezTo>
                  <a:cubicBezTo>
                    <a:pt x="11450" y="5110"/>
                    <a:pt x="11471" y="5115"/>
                    <a:pt x="11492" y="5115"/>
                  </a:cubicBezTo>
                  <a:cubicBezTo>
                    <a:pt x="11503" y="5115"/>
                    <a:pt x="11503" y="5115"/>
                    <a:pt x="11503" y="5115"/>
                  </a:cubicBezTo>
                  <a:cubicBezTo>
                    <a:pt x="11503" y="5094"/>
                    <a:pt x="11503" y="5094"/>
                    <a:pt x="11503" y="5094"/>
                  </a:cubicBezTo>
                  <a:cubicBezTo>
                    <a:pt x="11492" y="5094"/>
                    <a:pt x="11487" y="5100"/>
                    <a:pt x="11477" y="5100"/>
                  </a:cubicBezTo>
                  <a:close/>
                  <a:moveTo>
                    <a:pt x="11366" y="5026"/>
                  </a:moveTo>
                  <a:lnTo>
                    <a:pt x="11366" y="5026"/>
                  </a:lnTo>
                  <a:cubicBezTo>
                    <a:pt x="11355" y="5031"/>
                    <a:pt x="11350" y="5042"/>
                    <a:pt x="11339" y="5047"/>
                  </a:cubicBezTo>
                  <a:cubicBezTo>
                    <a:pt x="11334" y="5042"/>
                    <a:pt x="11334" y="5036"/>
                    <a:pt x="11329" y="5031"/>
                  </a:cubicBezTo>
                  <a:cubicBezTo>
                    <a:pt x="11324" y="5036"/>
                    <a:pt x="11324" y="5036"/>
                    <a:pt x="11313" y="5042"/>
                  </a:cubicBezTo>
                  <a:cubicBezTo>
                    <a:pt x="11329" y="5052"/>
                    <a:pt x="11329" y="5057"/>
                    <a:pt x="11345" y="5068"/>
                  </a:cubicBezTo>
                  <a:cubicBezTo>
                    <a:pt x="11355" y="5057"/>
                    <a:pt x="11366" y="5063"/>
                    <a:pt x="11376" y="5057"/>
                  </a:cubicBezTo>
                  <a:cubicBezTo>
                    <a:pt x="11371" y="5047"/>
                    <a:pt x="11371" y="5036"/>
                    <a:pt x="11366" y="5026"/>
                  </a:cubicBezTo>
                  <a:close/>
                  <a:moveTo>
                    <a:pt x="11276" y="4831"/>
                  </a:moveTo>
                  <a:lnTo>
                    <a:pt x="11276" y="4831"/>
                  </a:lnTo>
                  <a:cubicBezTo>
                    <a:pt x="11271" y="4836"/>
                    <a:pt x="11271" y="4841"/>
                    <a:pt x="11266" y="4846"/>
                  </a:cubicBezTo>
                  <a:cubicBezTo>
                    <a:pt x="11260" y="4836"/>
                    <a:pt x="11260" y="4831"/>
                    <a:pt x="11255" y="4825"/>
                  </a:cubicBezTo>
                  <a:cubicBezTo>
                    <a:pt x="11250" y="4836"/>
                    <a:pt x="11250" y="4841"/>
                    <a:pt x="11239" y="4841"/>
                  </a:cubicBezTo>
                  <a:cubicBezTo>
                    <a:pt x="11239" y="4846"/>
                    <a:pt x="11234" y="4846"/>
                    <a:pt x="11234" y="4846"/>
                  </a:cubicBezTo>
                  <a:cubicBezTo>
                    <a:pt x="11234" y="4862"/>
                    <a:pt x="11250" y="4873"/>
                    <a:pt x="11255" y="4889"/>
                  </a:cubicBezTo>
                  <a:cubicBezTo>
                    <a:pt x="11260" y="4889"/>
                    <a:pt x="11260" y="4889"/>
                    <a:pt x="11260" y="4889"/>
                  </a:cubicBezTo>
                  <a:cubicBezTo>
                    <a:pt x="11260" y="4889"/>
                    <a:pt x="11260" y="4889"/>
                    <a:pt x="11260" y="4883"/>
                  </a:cubicBezTo>
                  <a:cubicBezTo>
                    <a:pt x="11260" y="4878"/>
                    <a:pt x="11260" y="4878"/>
                    <a:pt x="11260" y="4873"/>
                  </a:cubicBezTo>
                  <a:cubicBezTo>
                    <a:pt x="11260" y="4862"/>
                    <a:pt x="11271" y="4862"/>
                    <a:pt x="11276" y="4862"/>
                  </a:cubicBezTo>
                  <a:cubicBezTo>
                    <a:pt x="11276" y="4852"/>
                    <a:pt x="11281" y="4841"/>
                    <a:pt x="11276" y="4831"/>
                  </a:cubicBezTo>
                  <a:close/>
                  <a:moveTo>
                    <a:pt x="11287" y="4688"/>
                  </a:moveTo>
                  <a:lnTo>
                    <a:pt x="11287" y="4688"/>
                  </a:lnTo>
                  <a:cubicBezTo>
                    <a:pt x="11276" y="4688"/>
                    <a:pt x="11276" y="4688"/>
                    <a:pt x="11276" y="4688"/>
                  </a:cubicBezTo>
                  <a:cubicBezTo>
                    <a:pt x="11276" y="4688"/>
                    <a:pt x="11276" y="4688"/>
                    <a:pt x="11276" y="4693"/>
                  </a:cubicBezTo>
                  <a:cubicBezTo>
                    <a:pt x="11276" y="4704"/>
                    <a:pt x="11287" y="4709"/>
                    <a:pt x="11292" y="4720"/>
                  </a:cubicBezTo>
                  <a:cubicBezTo>
                    <a:pt x="11292" y="4715"/>
                    <a:pt x="11297" y="4709"/>
                    <a:pt x="11297" y="4704"/>
                  </a:cubicBezTo>
                  <a:cubicBezTo>
                    <a:pt x="11297" y="4699"/>
                    <a:pt x="11292" y="4693"/>
                    <a:pt x="11287" y="4688"/>
                  </a:cubicBezTo>
                  <a:close/>
                  <a:moveTo>
                    <a:pt x="11271" y="5052"/>
                  </a:moveTo>
                  <a:lnTo>
                    <a:pt x="11271" y="5052"/>
                  </a:lnTo>
                  <a:cubicBezTo>
                    <a:pt x="11281" y="5052"/>
                    <a:pt x="11287" y="5047"/>
                    <a:pt x="11297" y="5047"/>
                  </a:cubicBezTo>
                  <a:cubicBezTo>
                    <a:pt x="11297" y="5042"/>
                    <a:pt x="11297" y="5042"/>
                    <a:pt x="11297" y="5042"/>
                  </a:cubicBezTo>
                  <a:cubicBezTo>
                    <a:pt x="11255" y="5015"/>
                    <a:pt x="11223" y="5052"/>
                    <a:pt x="11271" y="5052"/>
                  </a:cubicBezTo>
                  <a:close/>
                  <a:moveTo>
                    <a:pt x="11107" y="4166"/>
                  </a:moveTo>
                  <a:lnTo>
                    <a:pt x="11107" y="4166"/>
                  </a:lnTo>
                  <a:cubicBezTo>
                    <a:pt x="11102" y="4171"/>
                    <a:pt x="11097" y="4177"/>
                    <a:pt x="11097" y="4182"/>
                  </a:cubicBezTo>
                  <a:cubicBezTo>
                    <a:pt x="11097" y="4198"/>
                    <a:pt x="11113" y="4203"/>
                    <a:pt x="11134" y="4208"/>
                  </a:cubicBezTo>
                  <a:cubicBezTo>
                    <a:pt x="11123" y="4187"/>
                    <a:pt x="11113" y="4182"/>
                    <a:pt x="11107" y="4166"/>
                  </a:cubicBezTo>
                  <a:close/>
                  <a:moveTo>
                    <a:pt x="11049" y="3296"/>
                  </a:moveTo>
                  <a:lnTo>
                    <a:pt x="11049" y="3296"/>
                  </a:lnTo>
                  <a:cubicBezTo>
                    <a:pt x="11039" y="3301"/>
                    <a:pt x="11039" y="3312"/>
                    <a:pt x="11033" y="3322"/>
                  </a:cubicBezTo>
                  <a:cubicBezTo>
                    <a:pt x="11033" y="3322"/>
                    <a:pt x="11033" y="3322"/>
                    <a:pt x="11039" y="3322"/>
                  </a:cubicBezTo>
                  <a:cubicBezTo>
                    <a:pt x="11044" y="3322"/>
                    <a:pt x="11044" y="3322"/>
                    <a:pt x="11049" y="3322"/>
                  </a:cubicBezTo>
                  <a:cubicBezTo>
                    <a:pt x="11049" y="3296"/>
                    <a:pt x="11049" y="3296"/>
                    <a:pt x="11049" y="3296"/>
                  </a:cubicBezTo>
                  <a:close/>
                  <a:moveTo>
                    <a:pt x="11012" y="3517"/>
                  </a:moveTo>
                  <a:lnTo>
                    <a:pt x="11012" y="3517"/>
                  </a:lnTo>
                  <a:lnTo>
                    <a:pt x="11007" y="3512"/>
                  </a:lnTo>
                  <a:cubicBezTo>
                    <a:pt x="11002" y="3512"/>
                    <a:pt x="10997" y="3523"/>
                    <a:pt x="10991" y="3528"/>
                  </a:cubicBezTo>
                  <a:cubicBezTo>
                    <a:pt x="11002" y="3528"/>
                    <a:pt x="11007" y="3528"/>
                    <a:pt x="11012" y="3528"/>
                  </a:cubicBezTo>
                  <a:cubicBezTo>
                    <a:pt x="11012" y="3523"/>
                    <a:pt x="11012" y="3517"/>
                    <a:pt x="11012" y="3517"/>
                  </a:cubicBezTo>
                  <a:close/>
                  <a:moveTo>
                    <a:pt x="6599" y="2384"/>
                  </a:moveTo>
                  <a:lnTo>
                    <a:pt x="6599" y="2384"/>
                  </a:lnTo>
                  <a:cubicBezTo>
                    <a:pt x="6588" y="2384"/>
                    <a:pt x="6588" y="2374"/>
                    <a:pt x="6577" y="2374"/>
                  </a:cubicBezTo>
                  <a:cubicBezTo>
                    <a:pt x="6572" y="2379"/>
                    <a:pt x="6567" y="2384"/>
                    <a:pt x="6556" y="2390"/>
                  </a:cubicBezTo>
                  <a:cubicBezTo>
                    <a:pt x="6604" y="2390"/>
                    <a:pt x="6604" y="2390"/>
                    <a:pt x="6604" y="2390"/>
                  </a:cubicBezTo>
                  <a:cubicBezTo>
                    <a:pt x="6614" y="2390"/>
                    <a:pt x="6625" y="2390"/>
                    <a:pt x="6635" y="2384"/>
                  </a:cubicBezTo>
                  <a:cubicBezTo>
                    <a:pt x="6625" y="2374"/>
                    <a:pt x="6609" y="2384"/>
                    <a:pt x="6599" y="2384"/>
                  </a:cubicBezTo>
                  <a:close/>
                  <a:moveTo>
                    <a:pt x="6430" y="2379"/>
                  </a:moveTo>
                  <a:lnTo>
                    <a:pt x="6430" y="2379"/>
                  </a:lnTo>
                  <a:cubicBezTo>
                    <a:pt x="6430" y="2369"/>
                    <a:pt x="6430" y="2369"/>
                    <a:pt x="6430" y="2363"/>
                  </a:cubicBezTo>
                  <a:cubicBezTo>
                    <a:pt x="6430" y="2363"/>
                    <a:pt x="6430" y="2363"/>
                    <a:pt x="6424" y="2363"/>
                  </a:cubicBezTo>
                  <a:cubicBezTo>
                    <a:pt x="6424" y="2363"/>
                    <a:pt x="6424" y="2363"/>
                    <a:pt x="6419" y="2363"/>
                  </a:cubicBezTo>
                  <a:cubicBezTo>
                    <a:pt x="6398" y="2363"/>
                    <a:pt x="6409" y="2358"/>
                    <a:pt x="6409" y="2379"/>
                  </a:cubicBezTo>
                  <a:cubicBezTo>
                    <a:pt x="6409" y="2400"/>
                    <a:pt x="6367" y="2411"/>
                    <a:pt x="6409" y="2400"/>
                  </a:cubicBezTo>
                  <a:cubicBezTo>
                    <a:pt x="6424" y="2406"/>
                    <a:pt x="6430" y="2421"/>
                    <a:pt x="6445" y="2421"/>
                  </a:cubicBezTo>
                  <a:cubicBezTo>
                    <a:pt x="6504" y="2421"/>
                    <a:pt x="6430" y="2395"/>
                    <a:pt x="6430" y="2379"/>
                  </a:cubicBezTo>
                  <a:close/>
                  <a:moveTo>
                    <a:pt x="6293" y="2332"/>
                  </a:moveTo>
                  <a:lnTo>
                    <a:pt x="6293" y="2332"/>
                  </a:lnTo>
                  <a:cubicBezTo>
                    <a:pt x="6293" y="2337"/>
                    <a:pt x="6287" y="2337"/>
                    <a:pt x="6287" y="2342"/>
                  </a:cubicBezTo>
                  <a:cubicBezTo>
                    <a:pt x="6287" y="2358"/>
                    <a:pt x="6303" y="2353"/>
                    <a:pt x="6314" y="2363"/>
                  </a:cubicBezTo>
                  <a:cubicBezTo>
                    <a:pt x="6335" y="2390"/>
                    <a:pt x="6377" y="2437"/>
                    <a:pt x="6319" y="2390"/>
                  </a:cubicBezTo>
                  <a:cubicBezTo>
                    <a:pt x="6308" y="2384"/>
                    <a:pt x="6308" y="2369"/>
                    <a:pt x="6298" y="2363"/>
                  </a:cubicBezTo>
                  <a:cubicBezTo>
                    <a:pt x="6261" y="2332"/>
                    <a:pt x="6219" y="2332"/>
                    <a:pt x="6277" y="2332"/>
                  </a:cubicBezTo>
                  <a:cubicBezTo>
                    <a:pt x="6282" y="2332"/>
                    <a:pt x="6287" y="2326"/>
                    <a:pt x="6293" y="2332"/>
                  </a:cubicBezTo>
                  <a:close/>
                  <a:moveTo>
                    <a:pt x="6002" y="2310"/>
                  </a:moveTo>
                  <a:lnTo>
                    <a:pt x="6002" y="2310"/>
                  </a:lnTo>
                  <a:cubicBezTo>
                    <a:pt x="6002" y="2316"/>
                    <a:pt x="6002" y="2316"/>
                    <a:pt x="6002" y="2316"/>
                  </a:cubicBezTo>
                  <a:cubicBezTo>
                    <a:pt x="6002" y="2337"/>
                    <a:pt x="6013" y="2347"/>
                    <a:pt x="6013" y="2363"/>
                  </a:cubicBezTo>
                  <a:cubicBezTo>
                    <a:pt x="6024" y="2358"/>
                    <a:pt x="6024" y="2347"/>
                    <a:pt x="6034" y="2347"/>
                  </a:cubicBezTo>
                  <a:cubicBezTo>
                    <a:pt x="6045" y="2347"/>
                    <a:pt x="6045" y="2358"/>
                    <a:pt x="6050" y="2358"/>
                  </a:cubicBezTo>
                  <a:cubicBezTo>
                    <a:pt x="6060" y="2363"/>
                    <a:pt x="6066" y="2363"/>
                    <a:pt x="6066" y="2369"/>
                  </a:cubicBezTo>
                  <a:cubicBezTo>
                    <a:pt x="6066" y="2379"/>
                    <a:pt x="6066" y="2379"/>
                    <a:pt x="6060" y="2390"/>
                  </a:cubicBezTo>
                  <a:cubicBezTo>
                    <a:pt x="6076" y="2384"/>
                    <a:pt x="6076" y="2374"/>
                    <a:pt x="6082" y="2363"/>
                  </a:cubicBezTo>
                  <a:cubicBezTo>
                    <a:pt x="6055" y="2337"/>
                    <a:pt x="6039" y="2321"/>
                    <a:pt x="6002" y="2310"/>
                  </a:cubicBezTo>
                  <a:close/>
                  <a:moveTo>
                    <a:pt x="5939" y="2131"/>
                  </a:moveTo>
                  <a:lnTo>
                    <a:pt x="5939" y="2131"/>
                  </a:lnTo>
                  <a:cubicBezTo>
                    <a:pt x="5934" y="2131"/>
                    <a:pt x="5934" y="2131"/>
                    <a:pt x="5934" y="2131"/>
                  </a:cubicBezTo>
                  <a:cubicBezTo>
                    <a:pt x="5934" y="2136"/>
                    <a:pt x="5934" y="2142"/>
                    <a:pt x="5934" y="2147"/>
                  </a:cubicBezTo>
                  <a:cubicBezTo>
                    <a:pt x="5934" y="2152"/>
                    <a:pt x="5934" y="2152"/>
                    <a:pt x="5929" y="2158"/>
                  </a:cubicBezTo>
                  <a:cubicBezTo>
                    <a:pt x="5934" y="2158"/>
                    <a:pt x="5939" y="2158"/>
                    <a:pt x="5939" y="2152"/>
                  </a:cubicBezTo>
                  <a:cubicBezTo>
                    <a:pt x="5950" y="2158"/>
                    <a:pt x="5950" y="2158"/>
                    <a:pt x="5950" y="2158"/>
                  </a:cubicBezTo>
                  <a:cubicBezTo>
                    <a:pt x="5950" y="2179"/>
                    <a:pt x="5950" y="2179"/>
                    <a:pt x="5950" y="2179"/>
                  </a:cubicBezTo>
                  <a:cubicBezTo>
                    <a:pt x="5950" y="2195"/>
                    <a:pt x="5939" y="2200"/>
                    <a:pt x="5939" y="2216"/>
                  </a:cubicBezTo>
                  <a:cubicBezTo>
                    <a:pt x="5939" y="2268"/>
                    <a:pt x="5966" y="2158"/>
                    <a:pt x="5966" y="2152"/>
                  </a:cubicBezTo>
                  <a:cubicBezTo>
                    <a:pt x="5966" y="2142"/>
                    <a:pt x="5955" y="2131"/>
                    <a:pt x="5939" y="2131"/>
                  </a:cubicBezTo>
                  <a:close/>
                  <a:moveTo>
                    <a:pt x="5955" y="2258"/>
                  </a:moveTo>
                  <a:lnTo>
                    <a:pt x="5955" y="2258"/>
                  </a:lnTo>
                  <a:cubicBezTo>
                    <a:pt x="5971" y="2268"/>
                    <a:pt x="5971" y="2284"/>
                    <a:pt x="5981" y="2300"/>
                  </a:cubicBezTo>
                  <a:cubicBezTo>
                    <a:pt x="5981" y="2305"/>
                    <a:pt x="5981" y="2305"/>
                    <a:pt x="5981" y="2305"/>
                  </a:cubicBezTo>
                  <a:cubicBezTo>
                    <a:pt x="5976" y="2305"/>
                    <a:pt x="5971" y="2300"/>
                    <a:pt x="5966" y="2300"/>
                  </a:cubicBezTo>
                  <a:cubicBezTo>
                    <a:pt x="5960" y="2300"/>
                    <a:pt x="5960" y="2305"/>
                    <a:pt x="5955" y="2305"/>
                  </a:cubicBezTo>
                  <a:cubicBezTo>
                    <a:pt x="5955" y="2284"/>
                    <a:pt x="5950" y="2274"/>
                    <a:pt x="5955" y="2258"/>
                  </a:cubicBezTo>
                  <a:close/>
                  <a:moveTo>
                    <a:pt x="2405" y="2516"/>
                  </a:moveTo>
                  <a:lnTo>
                    <a:pt x="2405" y="2516"/>
                  </a:lnTo>
                  <a:cubicBezTo>
                    <a:pt x="2400" y="2516"/>
                    <a:pt x="2400" y="2516"/>
                    <a:pt x="2395" y="2516"/>
                  </a:cubicBezTo>
                  <a:cubicBezTo>
                    <a:pt x="2395" y="2532"/>
                    <a:pt x="2395" y="2532"/>
                    <a:pt x="2395" y="2532"/>
                  </a:cubicBezTo>
                  <a:cubicBezTo>
                    <a:pt x="2395" y="2543"/>
                    <a:pt x="2410" y="2548"/>
                    <a:pt x="2416" y="2548"/>
                  </a:cubicBezTo>
                  <a:cubicBezTo>
                    <a:pt x="2426" y="2548"/>
                    <a:pt x="2432" y="2558"/>
                    <a:pt x="2442" y="2558"/>
                  </a:cubicBezTo>
                  <a:cubicBezTo>
                    <a:pt x="2447" y="2558"/>
                    <a:pt x="2458" y="2553"/>
                    <a:pt x="2458" y="2548"/>
                  </a:cubicBezTo>
                  <a:cubicBezTo>
                    <a:pt x="2458" y="2532"/>
                    <a:pt x="2437" y="2527"/>
                    <a:pt x="2421" y="2527"/>
                  </a:cubicBezTo>
                  <a:cubicBezTo>
                    <a:pt x="2416" y="2521"/>
                    <a:pt x="2410" y="2516"/>
                    <a:pt x="2405" y="2516"/>
                  </a:cubicBezTo>
                  <a:close/>
                  <a:moveTo>
                    <a:pt x="3529" y="2585"/>
                  </a:moveTo>
                  <a:lnTo>
                    <a:pt x="3529" y="2585"/>
                  </a:lnTo>
                  <a:cubicBezTo>
                    <a:pt x="3439" y="2585"/>
                    <a:pt x="3566" y="2590"/>
                    <a:pt x="3576" y="2616"/>
                  </a:cubicBezTo>
                  <a:cubicBezTo>
                    <a:pt x="3523" y="2659"/>
                    <a:pt x="3486" y="2669"/>
                    <a:pt x="3434" y="2717"/>
                  </a:cubicBezTo>
                  <a:cubicBezTo>
                    <a:pt x="3402" y="2743"/>
                    <a:pt x="3386" y="2759"/>
                    <a:pt x="3365" y="2790"/>
                  </a:cubicBezTo>
                  <a:cubicBezTo>
                    <a:pt x="3349" y="2812"/>
                    <a:pt x="3334" y="2822"/>
                    <a:pt x="3334" y="2849"/>
                  </a:cubicBezTo>
                  <a:cubicBezTo>
                    <a:pt x="3334" y="2875"/>
                    <a:pt x="3355" y="2880"/>
                    <a:pt x="3371" y="2901"/>
                  </a:cubicBezTo>
                  <a:cubicBezTo>
                    <a:pt x="3365" y="2901"/>
                    <a:pt x="3365" y="2901"/>
                    <a:pt x="3365" y="2901"/>
                  </a:cubicBezTo>
                  <a:cubicBezTo>
                    <a:pt x="3349" y="2896"/>
                    <a:pt x="3339" y="2891"/>
                    <a:pt x="3328" y="2875"/>
                  </a:cubicBezTo>
                  <a:cubicBezTo>
                    <a:pt x="3328" y="2880"/>
                    <a:pt x="3328" y="2880"/>
                    <a:pt x="3328" y="2880"/>
                  </a:cubicBezTo>
                  <a:cubicBezTo>
                    <a:pt x="3328" y="2896"/>
                    <a:pt x="3339" y="2901"/>
                    <a:pt x="3344" y="2912"/>
                  </a:cubicBezTo>
                  <a:cubicBezTo>
                    <a:pt x="3360" y="2938"/>
                    <a:pt x="3371" y="2954"/>
                    <a:pt x="3381" y="2980"/>
                  </a:cubicBezTo>
                  <a:cubicBezTo>
                    <a:pt x="3397" y="3022"/>
                    <a:pt x="3407" y="3053"/>
                    <a:pt x="3444" y="3074"/>
                  </a:cubicBezTo>
                  <a:cubicBezTo>
                    <a:pt x="3476" y="3095"/>
                    <a:pt x="3481" y="3127"/>
                    <a:pt x="3497" y="3164"/>
                  </a:cubicBezTo>
                  <a:cubicBezTo>
                    <a:pt x="3508" y="3185"/>
                    <a:pt x="3497" y="3206"/>
                    <a:pt x="3518" y="3217"/>
                  </a:cubicBezTo>
                  <a:cubicBezTo>
                    <a:pt x="3529" y="3222"/>
                    <a:pt x="3550" y="3222"/>
                    <a:pt x="3550" y="3243"/>
                  </a:cubicBezTo>
                  <a:cubicBezTo>
                    <a:pt x="3550" y="3248"/>
                    <a:pt x="3545" y="3254"/>
                    <a:pt x="3545" y="3264"/>
                  </a:cubicBezTo>
                  <a:cubicBezTo>
                    <a:pt x="3545" y="3285"/>
                    <a:pt x="3539" y="3312"/>
                    <a:pt x="3518" y="3312"/>
                  </a:cubicBezTo>
                  <a:cubicBezTo>
                    <a:pt x="3502" y="3312"/>
                    <a:pt x="3492" y="3301"/>
                    <a:pt x="3476" y="3301"/>
                  </a:cubicBezTo>
                  <a:cubicBezTo>
                    <a:pt x="3481" y="3312"/>
                    <a:pt x="3481" y="3312"/>
                    <a:pt x="3481" y="3322"/>
                  </a:cubicBezTo>
                  <a:cubicBezTo>
                    <a:pt x="3481" y="3333"/>
                    <a:pt x="3471" y="3348"/>
                    <a:pt x="3460" y="3348"/>
                  </a:cubicBezTo>
                  <a:cubicBezTo>
                    <a:pt x="3434" y="3348"/>
                    <a:pt x="3434" y="3348"/>
                    <a:pt x="3434" y="3348"/>
                  </a:cubicBezTo>
                  <a:cubicBezTo>
                    <a:pt x="3423" y="3348"/>
                    <a:pt x="3418" y="3348"/>
                    <a:pt x="3413" y="3348"/>
                  </a:cubicBezTo>
                  <a:cubicBezTo>
                    <a:pt x="3371" y="3348"/>
                    <a:pt x="3355" y="3327"/>
                    <a:pt x="3312" y="3327"/>
                  </a:cubicBezTo>
                  <a:cubicBezTo>
                    <a:pt x="3302" y="3327"/>
                    <a:pt x="3297" y="3333"/>
                    <a:pt x="3291" y="3333"/>
                  </a:cubicBezTo>
                  <a:cubicBezTo>
                    <a:pt x="3275" y="3333"/>
                    <a:pt x="3281" y="3312"/>
                    <a:pt x="3275" y="3296"/>
                  </a:cubicBezTo>
                  <a:cubicBezTo>
                    <a:pt x="3270" y="3280"/>
                    <a:pt x="3265" y="3275"/>
                    <a:pt x="3249" y="3264"/>
                  </a:cubicBezTo>
                  <a:cubicBezTo>
                    <a:pt x="3217" y="3243"/>
                    <a:pt x="3202" y="3233"/>
                    <a:pt x="3175" y="3211"/>
                  </a:cubicBezTo>
                  <a:cubicBezTo>
                    <a:pt x="3165" y="3206"/>
                    <a:pt x="3181" y="3238"/>
                    <a:pt x="3181" y="3248"/>
                  </a:cubicBezTo>
                  <a:cubicBezTo>
                    <a:pt x="3181" y="3264"/>
                    <a:pt x="3175" y="3269"/>
                    <a:pt x="3175" y="3285"/>
                  </a:cubicBezTo>
                  <a:cubicBezTo>
                    <a:pt x="3175" y="3312"/>
                    <a:pt x="3202" y="3322"/>
                    <a:pt x="3212" y="3343"/>
                  </a:cubicBezTo>
                  <a:cubicBezTo>
                    <a:pt x="3223" y="3359"/>
                    <a:pt x="3217" y="3380"/>
                    <a:pt x="3233" y="3385"/>
                  </a:cubicBezTo>
                  <a:cubicBezTo>
                    <a:pt x="3249" y="3396"/>
                    <a:pt x="3270" y="3391"/>
                    <a:pt x="3281" y="3407"/>
                  </a:cubicBezTo>
                  <a:cubicBezTo>
                    <a:pt x="3302" y="3444"/>
                    <a:pt x="3318" y="3465"/>
                    <a:pt x="3355" y="3486"/>
                  </a:cubicBezTo>
                  <a:cubicBezTo>
                    <a:pt x="3371" y="3496"/>
                    <a:pt x="3381" y="3507"/>
                    <a:pt x="3402" y="3507"/>
                  </a:cubicBezTo>
                  <a:cubicBezTo>
                    <a:pt x="3413" y="3507"/>
                    <a:pt x="3418" y="3496"/>
                    <a:pt x="3434" y="3496"/>
                  </a:cubicBezTo>
                  <a:cubicBezTo>
                    <a:pt x="3444" y="3496"/>
                    <a:pt x="3450" y="3502"/>
                    <a:pt x="3465" y="3502"/>
                  </a:cubicBezTo>
                  <a:cubicBezTo>
                    <a:pt x="3492" y="3502"/>
                    <a:pt x="3492" y="3502"/>
                    <a:pt x="3492" y="3502"/>
                  </a:cubicBezTo>
                  <a:cubicBezTo>
                    <a:pt x="3502" y="3502"/>
                    <a:pt x="3508" y="3507"/>
                    <a:pt x="3518" y="3512"/>
                  </a:cubicBezTo>
                  <a:cubicBezTo>
                    <a:pt x="3534" y="3523"/>
                    <a:pt x="3545" y="3523"/>
                    <a:pt x="3566" y="3523"/>
                  </a:cubicBezTo>
                  <a:cubicBezTo>
                    <a:pt x="3608" y="3523"/>
                    <a:pt x="3608" y="3523"/>
                    <a:pt x="3608" y="3523"/>
                  </a:cubicBezTo>
                  <a:cubicBezTo>
                    <a:pt x="3629" y="3523"/>
                    <a:pt x="3639" y="3549"/>
                    <a:pt x="3660" y="3549"/>
                  </a:cubicBezTo>
                  <a:cubicBezTo>
                    <a:pt x="3671" y="3549"/>
                    <a:pt x="3676" y="3538"/>
                    <a:pt x="3682" y="3538"/>
                  </a:cubicBezTo>
                  <a:cubicBezTo>
                    <a:pt x="3692" y="3538"/>
                    <a:pt x="3697" y="3549"/>
                    <a:pt x="3708" y="3549"/>
                  </a:cubicBezTo>
                  <a:cubicBezTo>
                    <a:pt x="3740" y="3549"/>
                    <a:pt x="3756" y="3533"/>
                    <a:pt x="3782" y="3528"/>
                  </a:cubicBezTo>
                  <a:cubicBezTo>
                    <a:pt x="3840" y="3517"/>
                    <a:pt x="3871" y="3507"/>
                    <a:pt x="3919" y="3486"/>
                  </a:cubicBezTo>
                  <a:cubicBezTo>
                    <a:pt x="3956" y="3475"/>
                    <a:pt x="3977" y="3470"/>
                    <a:pt x="4009" y="3449"/>
                  </a:cubicBezTo>
                  <a:cubicBezTo>
                    <a:pt x="4019" y="3444"/>
                    <a:pt x="4030" y="3433"/>
                    <a:pt x="4046" y="3428"/>
                  </a:cubicBezTo>
                  <a:cubicBezTo>
                    <a:pt x="4061" y="3422"/>
                    <a:pt x="4067" y="3428"/>
                    <a:pt x="4077" y="3428"/>
                  </a:cubicBezTo>
                  <a:cubicBezTo>
                    <a:pt x="4109" y="3412"/>
                    <a:pt x="4125" y="3407"/>
                    <a:pt x="4156" y="3396"/>
                  </a:cubicBezTo>
                  <a:cubicBezTo>
                    <a:pt x="4167" y="3391"/>
                    <a:pt x="4167" y="3380"/>
                    <a:pt x="4177" y="3380"/>
                  </a:cubicBezTo>
                  <a:cubicBezTo>
                    <a:pt x="4193" y="3375"/>
                    <a:pt x="4199" y="3375"/>
                    <a:pt x="4214" y="3370"/>
                  </a:cubicBezTo>
                  <a:cubicBezTo>
                    <a:pt x="4230" y="3359"/>
                    <a:pt x="4236" y="3338"/>
                    <a:pt x="4251" y="3327"/>
                  </a:cubicBezTo>
                  <a:cubicBezTo>
                    <a:pt x="4267" y="3317"/>
                    <a:pt x="4283" y="3317"/>
                    <a:pt x="4299" y="3301"/>
                  </a:cubicBezTo>
                  <a:cubicBezTo>
                    <a:pt x="4293" y="3280"/>
                    <a:pt x="4293" y="3280"/>
                    <a:pt x="4293" y="3280"/>
                  </a:cubicBezTo>
                  <a:cubicBezTo>
                    <a:pt x="4293" y="3254"/>
                    <a:pt x="4293" y="3254"/>
                    <a:pt x="4293" y="3254"/>
                  </a:cubicBezTo>
                  <a:cubicBezTo>
                    <a:pt x="4293" y="3254"/>
                    <a:pt x="4293" y="3248"/>
                    <a:pt x="4288" y="3248"/>
                  </a:cubicBezTo>
                  <a:cubicBezTo>
                    <a:pt x="4283" y="3248"/>
                    <a:pt x="4283" y="3254"/>
                    <a:pt x="4278" y="3254"/>
                  </a:cubicBezTo>
                  <a:cubicBezTo>
                    <a:pt x="4257" y="3254"/>
                    <a:pt x="4251" y="3227"/>
                    <a:pt x="4251" y="3206"/>
                  </a:cubicBezTo>
                  <a:cubicBezTo>
                    <a:pt x="4251" y="3190"/>
                    <a:pt x="4257" y="3185"/>
                    <a:pt x="4262" y="3169"/>
                  </a:cubicBezTo>
                  <a:cubicBezTo>
                    <a:pt x="4220" y="3153"/>
                    <a:pt x="4199" y="3116"/>
                    <a:pt x="4199" y="3069"/>
                  </a:cubicBezTo>
                  <a:cubicBezTo>
                    <a:pt x="4199" y="3053"/>
                    <a:pt x="4214" y="3043"/>
                    <a:pt x="4214" y="3027"/>
                  </a:cubicBezTo>
                  <a:cubicBezTo>
                    <a:pt x="4220" y="3006"/>
                    <a:pt x="4225" y="2980"/>
                    <a:pt x="4246" y="2980"/>
                  </a:cubicBezTo>
                  <a:cubicBezTo>
                    <a:pt x="4262" y="2980"/>
                    <a:pt x="4272" y="2995"/>
                    <a:pt x="4278" y="3011"/>
                  </a:cubicBezTo>
                  <a:cubicBezTo>
                    <a:pt x="4283" y="3006"/>
                    <a:pt x="4283" y="3006"/>
                    <a:pt x="4283" y="3000"/>
                  </a:cubicBezTo>
                  <a:cubicBezTo>
                    <a:pt x="4283" y="2980"/>
                    <a:pt x="4272" y="2970"/>
                    <a:pt x="4267" y="2949"/>
                  </a:cubicBezTo>
                  <a:cubicBezTo>
                    <a:pt x="4262" y="2959"/>
                    <a:pt x="4251" y="2965"/>
                    <a:pt x="4241" y="2965"/>
                  </a:cubicBezTo>
                  <a:cubicBezTo>
                    <a:pt x="4230" y="2965"/>
                    <a:pt x="4225" y="2959"/>
                    <a:pt x="4220" y="2949"/>
                  </a:cubicBezTo>
                  <a:cubicBezTo>
                    <a:pt x="4209" y="2943"/>
                    <a:pt x="4199" y="2943"/>
                    <a:pt x="4193" y="2933"/>
                  </a:cubicBezTo>
                  <a:cubicBezTo>
                    <a:pt x="4193" y="2917"/>
                    <a:pt x="4199" y="2906"/>
                    <a:pt x="4193" y="2896"/>
                  </a:cubicBezTo>
                  <a:cubicBezTo>
                    <a:pt x="4172" y="2901"/>
                    <a:pt x="4172" y="2928"/>
                    <a:pt x="4151" y="2928"/>
                  </a:cubicBezTo>
                  <a:cubicBezTo>
                    <a:pt x="4141" y="2928"/>
                    <a:pt x="4141" y="2906"/>
                    <a:pt x="4130" y="2901"/>
                  </a:cubicBezTo>
                  <a:cubicBezTo>
                    <a:pt x="4109" y="2885"/>
                    <a:pt x="4104" y="2864"/>
                    <a:pt x="4082" y="2864"/>
                  </a:cubicBezTo>
                  <a:cubicBezTo>
                    <a:pt x="4067" y="2864"/>
                    <a:pt x="4061" y="2849"/>
                    <a:pt x="4056" y="2838"/>
                  </a:cubicBezTo>
                  <a:cubicBezTo>
                    <a:pt x="4046" y="2822"/>
                    <a:pt x="4030" y="2822"/>
                    <a:pt x="4014" y="2812"/>
                  </a:cubicBezTo>
                  <a:cubicBezTo>
                    <a:pt x="4030" y="2806"/>
                    <a:pt x="4046" y="2796"/>
                    <a:pt x="4046" y="2780"/>
                  </a:cubicBezTo>
                  <a:cubicBezTo>
                    <a:pt x="4046" y="2748"/>
                    <a:pt x="4046" y="2748"/>
                    <a:pt x="4046" y="2748"/>
                  </a:cubicBezTo>
                  <a:cubicBezTo>
                    <a:pt x="4046" y="2701"/>
                    <a:pt x="3998" y="2685"/>
                    <a:pt x="3951" y="2674"/>
                  </a:cubicBezTo>
                  <a:cubicBezTo>
                    <a:pt x="3893" y="2653"/>
                    <a:pt x="3861" y="2643"/>
                    <a:pt x="3803" y="2622"/>
                  </a:cubicBezTo>
                  <a:cubicBezTo>
                    <a:pt x="3782" y="2616"/>
                    <a:pt x="3771" y="2601"/>
                    <a:pt x="3750" y="2601"/>
                  </a:cubicBezTo>
                  <a:cubicBezTo>
                    <a:pt x="3713" y="2601"/>
                    <a:pt x="3697" y="2611"/>
                    <a:pt x="3660" y="2611"/>
                  </a:cubicBezTo>
                  <a:cubicBezTo>
                    <a:pt x="3608" y="2611"/>
                    <a:pt x="3582" y="2585"/>
                    <a:pt x="3529" y="2585"/>
                  </a:cubicBezTo>
                  <a:close/>
                  <a:moveTo>
                    <a:pt x="4188" y="2664"/>
                  </a:moveTo>
                  <a:lnTo>
                    <a:pt x="4188" y="2664"/>
                  </a:lnTo>
                  <a:cubicBezTo>
                    <a:pt x="4204" y="2664"/>
                    <a:pt x="4220" y="2674"/>
                    <a:pt x="4220" y="2690"/>
                  </a:cubicBezTo>
                  <a:cubicBezTo>
                    <a:pt x="4220" y="2701"/>
                    <a:pt x="4214" y="2711"/>
                    <a:pt x="4199" y="2711"/>
                  </a:cubicBezTo>
                  <a:cubicBezTo>
                    <a:pt x="4199" y="2711"/>
                    <a:pt x="4199" y="2711"/>
                    <a:pt x="4193" y="2711"/>
                  </a:cubicBezTo>
                  <a:cubicBezTo>
                    <a:pt x="4193" y="2701"/>
                    <a:pt x="4193" y="2701"/>
                    <a:pt x="4193" y="2701"/>
                  </a:cubicBezTo>
                  <a:cubicBezTo>
                    <a:pt x="4193" y="2695"/>
                    <a:pt x="4199" y="2695"/>
                    <a:pt x="4199" y="2690"/>
                  </a:cubicBezTo>
                  <a:cubicBezTo>
                    <a:pt x="4199" y="2680"/>
                    <a:pt x="4183" y="2674"/>
                    <a:pt x="4172" y="2669"/>
                  </a:cubicBezTo>
                  <a:cubicBezTo>
                    <a:pt x="4177" y="2664"/>
                    <a:pt x="4177" y="2664"/>
                    <a:pt x="4177" y="2664"/>
                  </a:cubicBezTo>
                  <a:cubicBezTo>
                    <a:pt x="4188" y="2664"/>
                    <a:pt x="4188" y="2664"/>
                    <a:pt x="4188" y="2664"/>
                  </a:cubicBezTo>
                  <a:close/>
                  <a:moveTo>
                    <a:pt x="4483" y="3291"/>
                  </a:moveTo>
                  <a:lnTo>
                    <a:pt x="4483" y="3291"/>
                  </a:lnTo>
                  <a:cubicBezTo>
                    <a:pt x="4467" y="3291"/>
                    <a:pt x="4462" y="3296"/>
                    <a:pt x="4452" y="3301"/>
                  </a:cubicBezTo>
                  <a:cubicBezTo>
                    <a:pt x="4467" y="3312"/>
                    <a:pt x="4483" y="3312"/>
                    <a:pt x="4499" y="3327"/>
                  </a:cubicBezTo>
                  <a:cubicBezTo>
                    <a:pt x="4504" y="3322"/>
                    <a:pt x="4510" y="3317"/>
                    <a:pt x="4520" y="3312"/>
                  </a:cubicBezTo>
                  <a:cubicBezTo>
                    <a:pt x="4510" y="3296"/>
                    <a:pt x="4494" y="3296"/>
                    <a:pt x="4483" y="3291"/>
                  </a:cubicBezTo>
                  <a:close/>
                  <a:moveTo>
                    <a:pt x="4705" y="3269"/>
                  </a:moveTo>
                  <a:lnTo>
                    <a:pt x="4705" y="3269"/>
                  </a:lnTo>
                  <a:cubicBezTo>
                    <a:pt x="4705" y="3275"/>
                    <a:pt x="4705" y="3280"/>
                    <a:pt x="4705" y="3291"/>
                  </a:cubicBezTo>
                  <a:cubicBezTo>
                    <a:pt x="4737" y="3291"/>
                    <a:pt x="4737" y="3291"/>
                    <a:pt x="4737" y="3291"/>
                  </a:cubicBezTo>
                  <a:cubicBezTo>
                    <a:pt x="4747" y="3291"/>
                    <a:pt x="4752" y="3285"/>
                    <a:pt x="4763" y="3280"/>
                  </a:cubicBezTo>
                  <a:cubicBezTo>
                    <a:pt x="4752" y="3275"/>
                    <a:pt x="4752" y="3280"/>
                    <a:pt x="4747" y="3280"/>
                  </a:cubicBezTo>
                  <a:cubicBezTo>
                    <a:pt x="4731" y="3280"/>
                    <a:pt x="4721" y="3269"/>
                    <a:pt x="4705" y="3269"/>
                  </a:cubicBezTo>
                  <a:close/>
                  <a:moveTo>
                    <a:pt x="5296" y="3164"/>
                  </a:moveTo>
                  <a:lnTo>
                    <a:pt x="5296" y="3164"/>
                  </a:lnTo>
                  <a:cubicBezTo>
                    <a:pt x="5296" y="3169"/>
                    <a:pt x="5296" y="3174"/>
                    <a:pt x="5296" y="3180"/>
                  </a:cubicBezTo>
                  <a:cubicBezTo>
                    <a:pt x="5275" y="3185"/>
                    <a:pt x="5269" y="3206"/>
                    <a:pt x="5254" y="3206"/>
                  </a:cubicBezTo>
                  <a:cubicBezTo>
                    <a:pt x="5217" y="3206"/>
                    <a:pt x="5217" y="3206"/>
                    <a:pt x="5217" y="3206"/>
                  </a:cubicBezTo>
                  <a:cubicBezTo>
                    <a:pt x="5206" y="3206"/>
                    <a:pt x="5201" y="3211"/>
                    <a:pt x="5190" y="3217"/>
                  </a:cubicBezTo>
                  <a:cubicBezTo>
                    <a:pt x="5180" y="3227"/>
                    <a:pt x="5169" y="3227"/>
                    <a:pt x="5158" y="3238"/>
                  </a:cubicBezTo>
                  <a:cubicBezTo>
                    <a:pt x="5148" y="3248"/>
                    <a:pt x="5153" y="3264"/>
                    <a:pt x="5143" y="3264"/>
                  </a:cubicBezTo>
                  <a:cubicBezTo>
                    <a:pt x="5132" y="3264"/>
                    <a:pt x="5127" y="3259"/>
                    <a:pt x="5116" y="3254"/>
                  </a:cubicBezTo>
                  <a:cubicBezTo>
                    <a:pt x="5111" y="3269"/>
                    <a:pt x="5106" y="3280"/>
                    <a:pt x="5101" y="3296"/>
                  </a:cubicBezTo>
                  <a:cubicBezTo>
                    <a:pt x="5106" y="3296"/>
                    <a:pt x="5106" y="3296"/>
                    <a:pt x="5106" y="3296"/>
                  </a:cubicBezTo>
                  <a:cubicBezTo>
                    <a:pt x="5132" y="3275"/>
                    <a:pt x="5148" y="3280"/>
                    <a:pt x="5180" y="3264"/>
                  </a:cubicBezTo>
                  <a:cubicBezTo>
                    <a:pt x="5190" y="3259"/>
                    <a:pt x="5195" y="3248"/>
                    <a:pt x="5211" y="3243"/>
                  </a:cubicBezTo>
                  <a:cubicBezTo>
                    <a:pt x="5227" y="3238"/>
                    <a:pt x="5243" y="3233"/>
                    <a:pt x="5259" y="3227"/>
                  </a:cubicBezTo>
                  <a:cubicBezTo>
                    <a:pt x="5285" y="3222"/>
                    <a:pt x="5312" y="3222"/>
                    <a:pt x="5312" y="3201"/>
                  </a:cubicBezTo>
                  <a:cubicBezTo>
                    <a:pt x="5312" y="3196"/>
                    <a:pt x="5312" y="3196"/>
                    <a:pt x="5312" y="3196"/>
                  </a:cubicBezTo>
                  <a:cubicBezTo>
                    <a:pt x="5312" y="3180"/>
                    <a:pt x="5327" y="3180"/>
                    <a:pt x="5327" y="3164"/>
                  </a:cubicBezTo>
                  <a:cubicBezTo>
                    <a:pt x="5327" y="3153"/>
                    <a:pt x="5327" y="3153"/>
                    <a:pt x="5327" y="3153"/>
                  </a:cubicBezTo>
                  <a:cubicBezTo>
                    <a:pt x="5312" y="3153"/>
                    <a:pt x="5306" y="3164"/>
                    <a:pt x="5296" y="3164"/>
                  </a:cubicBezTo>
                  <a:close/>
                  <a:moveTo>
                    <a:pt x="5406" y="3196"/>
                  </a:moveTo>
                  <a:lnTo>
                    <a:pt x="5406" y="3196"/>
                  </a:lnTo>
                  <a:cubicBezTo>
                    <a:pt x="5412" y="3211"/>
                    <a:pt x="5412" y="3217"/>
                    <a:pt x="5417" y="3233"/>
                  </a:cubicBezTo>
                  <a:cubicBezTo>
                    <a:pt x="5470" y="3180"/>
                    <a:pt x="5501" y="3159"/>
                    <a:pt x="5549" y="3106"/>
                  </a:cubicBezTo>
                  <a:cubicBezTo>
                    <a:pt x="5549" y="3106"/>
                    <a:pt x="5549" y="3106"/>
                    <a:pt x="5544" y="3106"/>
                  </a:cubicBezTo>
                  <a:cubicBezTo>
                    <a:pt x="5512" y="3106"/>
                    <a:pt x="5501" y="3132"/>
                    <a:pt x="5475" y="3153"/>
                  </a:cubicBezTo>
                  <a:cubicBezTo>
                    <a:pt x="5454" y="3174"/>
                    <a:pt x="5433" y="3174"/>
                    <a:pt x="5406" y="3196"/>
                  </a:cubicBezTo>
                  <a:close/>
                  <a:moveTo>
                    <a:pt x="6282" y="3111"/>
                  </a:moveTo>
                  <a:lnTo>
                    <a:pt x="6282" y="3111"/>
                  </a:lnTo>
                  <a:cubicBezTo>
                    <a:pt x="6282" y="3116"/>
                    <a:pt x="6282" y="3122"/>
                    <a:pt x="6287" y="3127"/>
                  </a:cubicBezTo>
                  <a:cubicBezTo>
                    <a:pt x="6324" y="3090"/>
                    <a:pt x="6345" y="3069"/>
                    <a:pt x="6398" y="3043"/>
                  </a:cubicBezTo>
                  <a:cubicBezTo>
                    <a:pt x="6393" y="3043"/>
                    <a:pt x="6393" y="3043"/>
                    <a:pt x="6393" y="3043"/>
                  </a:cubicBezTo>
                  <a:cubicBezTo>
                    <a:pt x="6367" y="3043"/>
                    <a:pt x="6340" y="3048"/>
                    <a:pt x="6335" y="3069"/>
                  </a:cubicBezTo>
                  <a:cubicBezTo>
                    <a:pt x="6324" y="3080"/>
                    <a:pt x="6319" y="3085"/>
                    <a:pt x="6308" y="3095"/>
                  </a:cubicBezTo>
                  <a:cubicBezTo>
                    <a:pt x="6298" y="3101"/>
                    <a:pt x="6282" y="3095"/>
                    <a:pt x="6282" y="3111"/>
                  </a:cubicBezTo>
                  <a:close/>
                  <a:moveTo>
                    <a:pt x="6213" y="3164"/>
                  </a:moveTo>
                  <a:lnTo>
                    <a:pt x="6213" y="3164"/>
                  </a:lnTo>
                  <a:cubicBezTo>
                    <a:pt x="6213" y="3164"/>
                    <a:pt x="6213" y="3164"/>
                    <a:pt x="6208" y="3164"/>
                  </a:cubicBezTo>
                  <a:cubicBezTo>
                    <a:pt x="6203" y="3164"/>
                    <a:pt x="6198" y="3159"/>
                    <a:pt x="6192" y="3148"/>
                  </a:cubicBezTo>
                  <a:cubicBezTo>
                    <a:pt x="6192" y="3159"/>
                    <a:pt x="6192" y="3164"/>
                    <a:pt x="6192" y="3169"/>
                  </a:cubicBezTo>
                  <a:cubicBezTo>
                    <a:pt x="6177" y="3169"/>
                    <a:pt x="6161" y="3174"/>
                    <a:pt x="6161" y="3185"/>
                  </a:cubicBezTo>
                  <a:cubicBezTo>
                    <a:pt x="6150" y="3206"/>
                    <a:pt x="6150" y="3222"/>
                    <a:pt x="6134" y="3222"/>
                  </a:cubicBezTo>
                  <a:cubicBezTo>
                    <a:pt x="6113" y="3222"/>
                    <a:pt x="6092" y="3190"/>
                    <a:pt x="6103" y="3196"/>
                  </a:cubicBezTo>
                  <a:cubicBezTo>
                    <a:pt x="6113" y="3196"/>
                    <a:pt x="6113" y="3196"/>
                    <a:pt x="6113" y="3196"/>
                  </a:cubicBezTo>
                  <a:cubicBezTo>
                    <a:pt x="6119" y="3196"/>
                    <a:pt x="6119" y="3190"/>
                    <a:pt x="6119" y="3190"/>
                  </a:cubicBezTo>
                  <a:cubicBezTo>
                    <a:pt x="6113" y="3185"/>
                    <a:pt x="6108" y="3180"/>
                    <a:pt x="6097" y="3180"/>
                  </a:cubicBezTo>
                  <a:cubicBezTo>
                    <a:pt x="6092" y="3180"/>
                    <a:pt x="6087" y="3185"/>
                    <a:pt x="6076" y="3185"/>
                  </a:cubicBezTo>
                  <a:cubicBezTo>
                    <a:pt x="6066" y="3185"/>
                    <a:pt x="6060" y="3185"/>
                    <a:pt x="6050" y="3180"/>
                  </a:cubicBezTo>
                  <a:cubicBezTo>
                    <a:pt x="6055" y="3196"/>
                    <a:pt x="6060" y="3206"/>
                    <a:pt x="6060" y="3222"/>
                  </a:cubicBezTo>
                  <a:cubicBezTo>
                    <a:pt x="6050" y="3233"/>
                    <a:pt x="6050" y="3233"/>
                    <a:pt x="6050" y="3233"/>
                  </a:cubicBezTo>
                  <a:cubicBezTo>
                    <a:pt x="6050" y="3248"/>
                    <a:pt x="6050" y="3248"/>
                    <a:pt x="6050" y="3248"/>
                  </a:cubicBezTo>
                  <a:cubicBezTo>
                    <a:pt x="6055" y="3248"/>
                    <a:pt x="6055" y="3248"/>
                    <a:pt x="6060" y="3248"/>
                  </a:cubicBezTo>
                  <a:cubicBezTo>
                    <a:pt x="6066" y="3248"/>
                    <a:pt x="6071" y="3238"/>
                    <a:pt x="6076" y="3238"/>
                  </a:cubicBezTo>
                  <a:cubicBezTo>
                    <a:pt x="6103" y="3233"/>
                    <a:pt x="6119" y="3238"/>
                    <a:pt x="6145" y="3227"/>
                  </a:cubicBezTo>
                  <a:cubicBezTo>
                    <a:pt x="6161" y="3227"/>
                    <a:pt x="6166" y="3211"/>
                    <a:pt x="6177" y="3206"/>
                  </a:cubicBezTo>
                  <a:cubicBezTo>
                    <a:pt x="6198" y="3196"/>
                    <a:pt x="6224" y="3190"/>
                    <a:pt x="6229" y="3164"/>
                  </a:cubicBezTo>
                  <a:cubicBezTo>
                    <a:pt x="6224" y="3164"/>
                    <a:pt x="6219" y="3164"/>
                    <a:pt x="6213" y="3164"/>
                  </a:cubicBezTo>
                  <a:close/>
                  <a:moveTo>
                    <a:pt x="11076" y="4963"/>
                  </a:moveTo>
                  <a:lnTo>
                    <a:pt x="11076" y="4963"/>
                  </a:lnTo>
                  <a:lnTo>
                    <a:pt x="11070" y="4968"/>
                  </a:lnTo>
                  <a:cubicBezTo>
                    <a:pt x="11070" y="4984"/>
                    <a:pt x="11070" y="5005"/>
                    <a:pt x="11086" y="5005"/>
                  </a:cubicBezTo>
                  <a:cubicBezTo>
                    <a:pt x="11092" y="5005"/>
                    <a:pt x="11097" y="4999"/>
                    <a:pt x="11102" y="4999"/>
                  </a:cubicBezTo>
                  <a:cubicBezTo>
                    <a:pt x="11102" y="4999"/>
                    <a:pt x="11102" y="4999"/>
                    <a:pt x="11102" y="4994"/>
                  </a:cubicBezTo>
                  <a:cubicBezTo>
                    <a:pt x="11102" y="4978"/>
                    <a:pt x="11092" y="4963"/>
                    <a:pt x="11076" y="4963"/>
                  </a:cubicBezTo>
                  <a:close/>
                  <a:moveTo>
                    <a:pt x="10997" y="4852"/>
                  </a:moveTo>
                  <a:lnTo>
                    <a:pt x="10997" y="4852"/>
                  </a:lnTo>
                  <a:cubicBezTo>
                    <a:pt x="10991" y="4857"/>
                    <a:pt x="10991" y="4862"/>
                    <a:pt x="10986" y="4862"/>
                  </a:cubicBezTo>
                  <a:cubicBezTo>
                    <a:pt x="10981" y="4862"/>
                    <a:pt x="10981" y="4857"/>
                    <a:pt x="10970" y="4857"/>
                  </a:cubicBezTo>
                  <a:cubicBezTo>
                    <a:pt x="10965" y="4857"/>
                    <a:pt x="10960" y="4857"/>
                    <a:pt x="10954" y="4857"/>
                  </a:cubicBezTo>
                  <a:cubicBezTo>
                    <a:pt x="10949" y="4862"/>
                    <a:pt x="10949" y="4862"/>
                    <a:pt x="10949" y="4868"/>
                  </a:cubicBezTo>
                  <a:cubicBezTo>
                    <a:pt x="10949" y="4878"/>
                    <a:pt x="10960" y="4878"/>
                    <a:pt x="10965" y="4878"/>
                  </a:cubicBezTo>
                  <a:cubicBezTo>
                    <a:pt x="10975" y="4889"/>
                    <a:pt x="10981" y="4894"/>
                    <a:pt x="10991" y="4899"/>
                  </a:cubicBezTo>
                  <a:cubicBezTo>
                    <a:pt x="11002" y="4904"/>
                    <a:pt x="11012" y="4904"/>
                    <a:pt x="11023" y="4915"/>
                  </a:cubicBezTo>
                  <a:cubicBezTo>
                    <a:pt x="11028" y="4926"/>
                    <a:pt x="11028" y="4936"/>
                    <a:pt x="11039" y="4941"/>
                  </a:cubicBezTo>
                  <a:cubicBezTo>
                    <a:pt x="11044" y="4931"/>
                    <a:pt x="11060" y="4931"/>
                    <a:pt x="11060" y="4920"/>
                  </a:cubicBezTo>
                  <a:cubicBezTo>
                    <a:pt x="11060" y="4904"/>
                    <a:pt x="11044" y="4894"/>
                    <a:pt x="11044" y="4878"/>
                  </a:cubicBezTo>
                  <a:cubicBezTo>
                    <a:pt x="11033" y="4883"/>
                    <a:pt x="11028" y="4889"/>
                    <a:pt x="11018" y="4889"/>
                  </a:cubicBezTo>
                  <a:cubicBezTo>
                    <a:pt x="11012" y="4883"/>
                    <a:pt x="11012" y="4878"/>
                    <a:pt x="11012" y="4873"/>
                  </a:cubicBezTo>
                  <a:cubicBezTo>
                    <a:pt x="11012" y="4862"/>
                    <a:pt x="11007" y="4857"/>
                    <a:pt x="10997" y="4852"/>
                  </a:cubicBezTo>
                  <a:close/>
                  <a:moveTo>
                    <a:pt x="10764" y="4736"/>
                  </a:moveTo>
                  <a:lnTo>
                    <a:pt x="10764" y="4736"/>
                  </a:lnTo>
                  <a:cubicBezTo>
                    <a:pt x="10770" y="4730"/>
                    <a:pt x="10775" y="4730"/>
                    <a:pt x="10780" y="4720"/>
                  </a:cubicBezTo>
                  <a:cubicBezTo>
                    <a:pt x="10770" y="4715"/>
                    <a:pt x="10770" y="4704"/>
                    <a:pt x="10759" y="4704"/>
                  </a:cubicBezTo>
                  <a:cubicBezTo>
                    <a:pt x="10743" y="4704"/>
                    <a:pt x="10733" y="4715"/>
                    <a:pt x="10717" y="4715"/>
                  </a:cubicBezTo>
                  <a:cubicBezTo>
                    <a:pt x="10717" y="4720"/>
                    <a:pt x="10717" y="4720"/>
                    <a:pt x="10717" y="4725"/>
                  </a:cubicBezTo>
                  <a:cubicBezTo>
                    <a:pt x="10701" y="4757"/>
                    <a:pt x="10701" y="4757"/>
                    <a:pt x="10701" y="4757"/>
                  </a:cubicBezTo>
                  <a:cubicBezTo>
                    <a:pt x="10733" y="4783"/>
                    <a:pt x="10764" y="4794"/>
                    <a:pt x="10807" y="4799"/>
                  </a:cubicBezTo>
                  <a:cubicBezTo>
                    <a:pt x="10823" y="4804"/>
                    <a:pt x="10828" y="4810"/>
                    <a:pt x="10844" y="4810"/>
                  </a:cubicBezTo>
                  <a:cubicBezTo>
                    <a:pt x="10849" y="4810"/>
                    <a:pt x="10854" y="4804"/>
                    <a:pt x="10859" y="4804"/>
                  </a:cubicBezTo>
                  <a:cubicBezTo>
                    <a:pt x="10875" y="4804"/>
                    <a:pt x="10886" y="4820"/>
                    <a:pt x="10902" y="4825"/>
                  </a:cubicBezTo>
                  <a:lnTo>
                    <a:pt x="10902" y="4820"/>
                  </a:lnTo>
                  <a:cubicBezTo>
                    <a:pt x="10902" y="4804"/>
                    <a:pt x="10891" y="4794"/>
                    <a:pt x="10875" y="4789"/>
                  </a:cubicBezTo>
                  <a:cubicBezTo>
                    <a:pt x="10865" y="4783"/>
                    <a:pt x="10870" y="4767"/>
                    <a:pt x="10865" y="4762"/>
                  </a:cubicBezTo>
                  <a:cubicBezTo>
                    <a:pt x="10849" y="4746"/>
                    <a:pt x="10833" y="4762"/>
                    <a:pt x="10812" y="4757"/>
                  </a:cubicBezTo>
                  <a:cubicBezTo>
                    <a:pt x="10791" y="4757"/>
                    <a:pt x="10780" y="4746"/>
                    <a:pt x="10764" y="4736"/>
                  </a:cubicBezTo>
                  <a:close/>
                  <a:moveTo>
                    <a:pt x="10664" y="4625"/>
                  </a:moveTo>
                  <a:lnTo>
                    <a:pt x="10664" y="4625"/>
                  </a:lnTo>
                  <a:cubicBezTo>
                    <a:pt x="10670" y="4646"/>
                    <a:pt x="10680" y="4657"/>
                    <a:pt x="10680" y="4678"/>
                  </a:cubicBezTo>
                  <a:cubicBezTo>
                    <a:pt x="10654" y="4662"/>
                    <a:pt x="10633" y="4672"/>
                    <a:pt x="10606" y="4657"/>
                  </a:cubicBezTo>
                  <a:cubicBezTo>
                    <a:pt x="10590" y="4651"/>
                    <a:pt x="10590" y="4635"/>
                    <a:pt x="10575" y="4635"/>
                  </a:cubicBezTo>
                  <a:cubicBezTo>
                    <a:pt x="10548" y="4630"/>
                    <a:pt x="10543" y="4614"/>
                    <a:pt x="10527" y="4599"/>
                  </a:cubicBezTo>
                  <a:cubicBezTo>
                    <a:pt x="10527" y="4588"/>
                    <a:pt x="10516" y="4588"/>
                    <a:pt x="10516" y="4583"/>
                  </a:cubicBezTo>
                  <a:cubicBezTo>
                    <a:pt x="10516" y="4578"/>
                    <a:pt x="10516" y="4578"/>
                    <a:pt x="10516" y="4572"/>
                  </a:cubicBezTo>
                  <a:cubicBezTo>
                    <a:pt x="10522" y="4578"/>
                    <a:pt x="10527" y="4578"/>
                    <a:pt x="10532" y="4572"/>
                  </a:cubicBezTo>
                  <a:cubicBezTo>
                    <a:pt x="10527" y="4562"/>
                    <a:pt x="10527" y="4562"/>
                    <a:pt x="10527" y="4562"/>
                  </a:cubicBezTo>
                  <a:cubicBezTo>
                    <a:pt x="10532" y="4556"/>
                    <a:pt x="10532" y="4556"/>
                    <a:pt x="10532" y="4556"/>
                  </a:cubicBezTo>
                  <a:cubicBezTo>
                    <a:pt x="10548" y="4572"/>
                    <a:pt x="10559" y="4583"/>
                    <a:pt x="10580" y="4593"/>
                  </a:cubicBezTo>
                  <a:cubicBezTo>
                    <a:pt x="10601" y="4599"/>
                    <a:pt x="10606" y="4614"/>
                    <a:pt x="10622" y="4614"/>
                  </a:cubicBezTo>
                  <a:cubicBezTo>
                    <a:pt x="10633" y="4614"/>
                    <a:pt x="10638" y="4614"/>
                    <a:pt x="10643" y="4614"/>
                  </a:cubicBezTo>
                  <a:cubicBezTo>
                    <a:pt x="10648" y="4614"/>
                    <a:pt x="10659" y="4620"/>
                    <a:pt x="10664" y="4625"/>
                  </a:cubicBezTo>
                  <a:close/>
                  <a:moveTo>
                    <a:pt x="10290" y="4351"/>
                  </a:moveTo>
                  <a:lnTo>
                    <a:pt x="10290" y="4351"/>
                  </a:lnTo>
                  <a:cubicBezTo>
                    <a:pt x="10274" y="4356"/>
                    <a:pt x="10263" y="4356"/>
                    <a:pt x="10242" y="4356"/>
                  </a:cubicBezTo>
                  <a:cubicBezTo>
                    <a:pt x="10237" y="4356"/>
                    <a:pt x="10232" y="4356"/>
                    <a:pt x="10226" y="4356"/>
                  </a:cubicBezTo>
                  <a:cubicBezTo>
                    <a:pt x="10226" y="4367"/>
                    <a:pt x="10226" y="4372"/>
                    <a:pt x="10226" y="4382"/>
                  </a:cubicBezTo>
                  <a:cubicBezTo>
                    <a:pt x="10226" y="4382"/>
                    <a:pt x="10226" y="4382"/>
                    <a:pt x="10232" y="4382"/>
                  </a:cubicBezTo>
                  <a:cubicBezTo>
                    <a:pt x="10248" y="4382"/>
                    <a:pt x="10253" y="4367"/>
                    <a:pt x="10269" y="4367"/>
                  </a:cubicBezTo>
                  <a:cubicBezTo>
                    <a:pt x="10290" y="4367"/>
                    <a:pt x="10295" y="4382"/>
                    <a:pt x="10311" y="4393"/>
                  </a:cubicBezTo>
                  <a:cubicBezTo>
                    <a:pt x="10337" y="4414"/>
                    <a:pt x="10353" y="4430"/>
                    <a:pt x="10358" y="4461"/>
                  </a:cubicBezTo>
                  <a:cubicBezTo>
                    <a:pt x="10337" y="4456"/>
                    <a:pt x="10337" y="4456"/>
                    <a:pt x="10337" y="4456"/>
                  </a:cubicBezTo>
                  <a:cubicBezTo>
                    <a:pt x="10353" y="4472"/>
                    <a:pt x="10427" y="4572"/>
                    <a:pt x="10385" y="4498"/>
                  </a:cubicBezTo>
                  <a:cubicBezTo>
                    <a:pt x="10422" y="4509"/>
                    <a:pt x="10427" y="4546"/>
                    <a:pt x="10464" y="4551"/>
                  </a:cubicBezTo>
                  <a:lnTo>
                    <a:pt x="10469" y="4546"/>
                  </a:lnTo>
                  <a:cubicBezTo>
                    <a:pt x="10469" y="4535"/>
                    <a:pt x="10459" y="4535"/>
                    <a:pt x="10453" y="4525"/>
                  </a:cubicBezTo>
                  <a:cubicBezTo>
                    <a:pt x="10443" y="4493"/>
                    <a:pt x="10422" y="4477"/>
                    <a:pt x="10385" y="4477"/>
                  </a:cubicBezTo>
                  <a:cubicBezTo>
                    <a:pt x="10385" y="4446"/>
                    <a:pt x="10369" y="4430"/>
                    <a:pt x="10342" y="4403"/>
                  </a:cubicBezTo>
                  <a:cubicBezTo>
                    <a:pt x="10321" y="4388"/>
                    <a:pt x="10316" y="4367"/>
                    <a:pt x="10290" y="4351"/>
                  </a:cubicBezTo>
                  <a:close/>
                  <a:moveTo>
                    <a:pt x="9979" y="4145"/>
                  </a:moveTo>
                  <a:lnTo>
                    <a:pt x="9979" y="4145"/>
                  </a:lnTo>
                  <a:cubicBezTo>
                    <a:pt x="9968" y="4145"/>
                    <a:pt x="9957" y="4156"/>
                    <a:pt x="9947" y="4156"/>
                  </a:cubicBezTo>
                  <a:cubicBezTo>
                    <a:pt x="9947" y="4161"/>
                    <a:pt x="9942" y="4161"/>
                    <a:pt x="9942" y="4161"/>
                  </a:cubicBezTo>
                  <a:cubicBezTo>
                    <a:pt x="9942" y="4171"/>
                    <a:pt x="9952" y="4171"/>
                    <a:pt x="9963" y="4177"/>
                  </a:cubicBezTo>
                  <a:cubicBezTo>
                    <a:pt x="9973" y="4187"/>
                    <a:pt x="9979" y="4192"/>
                    <a:pt x="9984" y="4208"/>
                  </a:cubicBezTo>
                  <a:cubicBezTo>
                    <a:pt x="9989" y="4203"/>
                    <a:pt x="9994" y="4198"/>
                    <a:pt x="10000" y="4198"/>
                  </a:cubicBezTo>
                  <a:cubicBezTo>
                    <a:pt x="10026" y="4198"/>
                    <a:pt x="10052" y="4208"/>
                    <a:pt x="10052" y="4229"/>
                  </a:cubicBezTo>
                  <a:cubicBezTo>
                    <a:pt x="10052" y="4235"/>
                    <a:pt x="10052" y="4240"/>
                    <a:pt x="10047" y="4240"/>
                  </a:cubicBezTo>
                  <a:cubicBezTo>
                    <a:pt x="10058" y="4245"/>
                    <a:pt x="10063" y="4256"/>
                    <a:pt x="10063" y="4266"/>
                  </a:cubicBezTo>
                  <a:cubicBezTo>
                    <a:pt x="10063" y="4266"/>
                    <a:pt x="10063" y="4266"/>
                    <a:pt x="10068" y="4266"/>
                  </a:cubicBezTo>
                  <a:cubicBezTo>
                    <a:pt x="10084" y="4266"/>
                    <a:pt x="10089" y="4250"/>
                    <a:pt x="10110" y="4245"/>
                  </a:cubicBezTo>
                  <a:cubicBezTo>
                    <a:pt x="10100" y="4235"/>
                    <a:pt x="10089" y="4229"/>
                    <a:pt x="10079" y="4219"/>
                  </a:cubicBezTo>
                  <a:cubicBezTo>
                    <a:pt x="10073" y="4208"/>
                    <a:pt x="10079" y="4187"/>
                    <a:pt x="10063" y="4182"/>
                  </a:cubicBezTo>
                  <a:cubicBezTo>
                    <a:pt x="10042" y="4177"/>
                    <a:pt x="10026" y="4182"/>
                    <a:pt x="10005" y="4171"/>
                  </a:cubicBezTo>
                  <a:cubicBezTo>
                    <a:pt x="9994" y="4166"/>
                    <a:pt x="9994" y="4145"/>
                    <a:pt x="9979" y="4145"/>
                  </a:cubicBezTo>
                  <a:close/>
                  <a:moveTo>
                    <a:pt x="9868" y="4145"/>
                  </a:moveTo>
                  <a:lnTo>
                    <a:pt x="9868" y="4145"/>
                  </a:lnTo>
                  <a:cubicBezTo>
                    <a:pt x="9862" y="4145"/>
                    <a:pt x="9862" y="4145"/>
                    <a:pt x="9857" y="4145"/>
                  </a:cubicBezTo>
                  <a:cubicBezTo>
                    <a:pt x="9868" y="4156"/>
                    <a:pt x="9868" y="4156"/>
                    <a:pt x="9868" y="4166"/>
                  </a:cubicBezTo>
                  <a:cubicBezTo>
                    <a:pt x="9841" y="4171"/>
                    <a:pt x="9852" y="4140"/>
                    <a:pt x="9836" y="4140"/>
                  </a:cubicBezTo>
                  <a:cubicBezTo>
                    <a:pt x="9831" y="4140"/>
                    <a:pt x="9831" y="4145"/>
                    <a:pt x="9826" y="4145"/>
                  </a:cubicBezTo>
                  <a:cubicBezTo>
                    <a:pt x="9826" y="4156"/>
                    <a:pt x="9826" y="4156"/>
                    <a:pt x="9826" y="4156"/>
                  </a:cubicBezTo>
                  <a:cubicBezTo>
                    <a:pt x="9826" y="4161"/>
                    <a:pt x="9831" y="4166"/>
                    <a:pt x="9836" y="4171"/>
                  </a:cubicBezTo>
                  <a:cubicBezTo>
                    <a:pt x="9841" y="4177"/>
                    <a:pt x="9841" y="4187"/>
                    <a:pt x="9852" y="4187"/>
                  </a:cubicBezTo>
                  <a:cubicBezTo>
                    <a:pt x="9857" y="4187"/>
                    <a:pt x="9862" y="4182"/>
                    <a:pt x="9868" y="4182"/>
                  </a:cubicBezTo>
                  <a:cubicBezTo>
                    <a:pt x="9873" y="4182"/>
                    <a:pt x="9873" y="4187"/>
                    <a:pt x="9884" y="4187"/>
                  </a:cubicBezTo>
                  <a:cubicBezTo>
                    <a:pt x="9889" y="4187"/>
                    <a:pt x="9894" y="4182"/>
                    <a:pt x="9905" y="4187"/>
                  </a:cubicBezTo>
                  <a:cubicBezTo>
                    <a:pt x="9905" y="4171"/>
                    <a:pt x="9894" y="4161"/>
                    <a:pt x="9884" y="4161"/>
                  </a:cubicBezTo>
                  <a:cubicBezTo>
                    <a:pt x="9878" y="4156"/>
                    <a:pt x="9878" y="4145"/>
                    <a:pt x="9868" y="4145"/>
                  </a:cubicBezTo>
                  <a:close/>
                  <a:moveTo>
                    <a:pt x="17437" y="6455"/>
                  </a:moveTo>
                  <a:lnTo>
                    <a:pt x="17437" y="6455"/>
                  </a:lnTo>
                  <a:cubicBezTo>
                    <a:pt x="17426" y="6455"/>
                    <a:pt x="17410" y="6471"/>
                    <a:pt x="17389" y="6471"/>
                  </a:cubicBezTo>
                  <a:cubicBezTo>
                    <a:pt x="17295" y="6471"/>
                    <a:pt x="17247" y="6508"/>
                    <a:pt x="17152" y="6508"/>
                  </a:cubicBezTo>
                  <a:cubicBezTo>
                    <a:pt x="17131" y="6508"/>
                    <a:pt x="17120" y="6513"/>
                    <a:pt x="17099" y="6508"/>
                  </a:cubicBezTo>
                  <a:cubicBezTo>
                    <a:pt x="17089" y="6508"/>
                    <a:pt x="17084" y="6497"/>
                    <a:pt x="17078" y="6497"/>
                  </a:cubicBezTo>
                  <a:cubicBezTo>
                    <a:pt x="17041" y="6497"/>
                    <a:pt x="17020" y="6503"/>
                    <a:pt x="16988" y="6503"/>
                  </a:cubicBezTo>
                  <a:cubicBezTo>
                    <a:pt x="16978" y="6497"/>
                    <a:pt x="16978" y="6487"/>
                    <a:pt x="16967" y="6487"/>
                  </a:cubicBezTo>
                  <a:cubicBezTo>
                    <a:pt x="16936" y="6487"/>
                    <a:pt x="16915" y="6503"/>
                    <a:pt x="16878" y="6503"/>
                  </a:cubicBezTo>
                  <a:cubicBezTo>
                    <a:pt x="16846" y="6503"/>
                    <a:pt x="16846" y="6503"/>
                    <a:pt x="16846" y="6503"/>
                  </a:cubicBezTo>
                  <a:cubicBezTo>
                    <a:pt x="16830" y="6503"/>
                    <a:pt x="16825" y="6508"/>
                    <a:pt x="16809" y="6508"/>
                  </a:cubicBezTo>
                  <a:cubicBezTo>
                    <a:pt x="16778" y="6508"/>
                    <a:pt x="16767" y="6497"/>
                    <a:pt x="16735" y="6487"/>
                  </a:cubicBezTo>
                  <a:cubicBezTo>
                    <a:pt x="16698" y="6476"/>
                    <a:pt x="16677" y="6476"/>
                    <a:pt x="16640" y="6460"/>
                  </a:cubicBezTo>
                  <a:cubicBezTo>
                    <a:pt x="16609" y="6450"/>
                    <a:pt x="16588" y="6445"/>
                    <a:pt x="16556" y="6429"/>
                  </a:cubicBezTo>
                  <a:cubicBezTo>
                    <a:pt x="16530" y="6418"/>
                    <a:pt x="16519" y="6402"/>
                    <a:pt x="16498" y="6381"/>
                  </a:cubicBezTo>
                  <a:cubicBezTo>
                    <a:pt x="16493" y="6376"/>
                    <a:pt x="16493" y="6360"/>
                    <a:pt x="16482" y="6360"/>
                  </a:cubicBezTo>
                  <a:cubicBezTo>
                    <a:pt x="16451" y="6360"/>
                    <a:pt x="16440" y="6376"/>
                    <a:pt x="16414" y="6387"/>
                  </a:cubicBezTo>
                  <a:cubicBezTo>
                    <a:pt x="16403" y="6387"/>
                    <a:pt x="16403" y="6381"/>
                    <a:pt x="16392" y="6376"/>
                  </a:cubicBezTo>
                  <a:cubicBezTo>
                    <a:pt x="16371" y="6365"/>
                    <a:pt x="16361" y="6371"/>
                    <a:pt x="16340" y="6365"/>
                  </a:cubicBezTo>
                  <a:cubicBezTo>
                    <a:pt x="16313" y="6360"/>
                    <a:pt x="16297" y="6355"/>
                    <a:pt x="16271" y="6355"/>
                  </a:cubicBezTo>
                  <a:cubicBezTo>
                    <a:pt x="16240" y="6355"/>
                    <a:pt x="16240" y="6355"/>
                    <a:pt x="16240" y="6355"/>
                  </a:cubicBezTo>
                  <a:cubicBezTo>
                    <a:pt x="16224" y="6355"/>
                    <a:pt x="16203" y="6360"/>
                    <a:pt x="16203" y="6344"/>
                  </a:cubicBezTo>
                  <a:cubicBezTo>
                    <a:pt x="16203" y="6339"/>
                    <a:pt x="16208" y="6334"/>
                    <a:pt x="16208" y="6329"/>
                  </a:cubicBezTo>
                  <a:cubicBezTo>
                    <a:pt x="16208" y="6323"/>
                    <a:pt x="16203" y="6323"/>
                    <a:pt x="16203" y="6318"/>
                  </a:cubicBezTo>
                  <a:cubicBezTo>
                    <a:pt x="16203" y="6302"/>
                    <a:pt x="16218" y="6297"/>
                    <a:pt x="16229" y="6286"/>
                  </a:cubicBezTo>
                  <a:cubicBezTo>
                    <a:pt x="16240" y="6271"/>
                    <a:pt x="16245" y="6260"/>
                    <a:pt x="16261" y="6249"/>
                  </a:cubicBezTo>
                  <a:cubicBezTo>
                    <a:pt x="16240" y="6249"/>
                    <a:pt x="16229" y="6249"/>
                    <a:pt x="16203" y="6244"/>
                  </a:cubicBezTo>
                  <a:cubicBezTo>
                    <a:pt x="16203" y="6249"/>
                    <a:pt x="16203" y="6255"/>
                    <a:pt x="16203" y="6260"/>
                  </a:cubicBezTo>
                  <a:cubicBezTo>
                    <a:pt x="16208" y="6286"/>
                    <a:pt x="16208" y="6286"/>
                    <a:pt x="16208" y="6286"/>
                  </a:cubicBezTo>
                  <a:cubicBezTo>
                    <a:pt x="16203" y="6302"/>
                    <a:pt x="16187" y="6308"/>
                    <a:pt x="16171" y="6308"/>
                  </a:cubicBezTo>
                  <a:cubicBezTo>
                    <a:pt x="16171" y="6318"/>
                    <a:pt x="16171" y="6318"/>
                    <a:pt x="16171" y="6318"/>
                  </a:cubicBezTo>
                  <a:cubicBezTo>
                    <a:pt x="16171" y="6355"/>
                    <a:pt x="16208" y="6344"/>
                    <a:pt x="16134" y="6344"/>
                  </a:cubicBezTo>
                  <a:cubicBezTo>
                    <a:pt x="16123" y="6344"/>
                    <a:pt x="16123" y="6329"/>
                    <a:pt x="16123" y="6318"/>
                  </a:cubicBezTo>
                  <a:cubicBezTo>
                    <a:pt x="16113" y="6323"/>
                    <a:pt x="16108" y="6323"/>
                    <a:pt x="16102" y="6329"/>
                  </a:cubicBezTo>
                  <a:cubicBezTo>
                    <a:pt x="16102" y="6329"/>
                    <a:pt x="16102" y="6334"/>
                    <a:pt x="16102" y="6339"/>
                  </a:cubicBezTo>
                  <a:cubicBezTo>
                    <a:pt x="16102" y="6355"/>
                    <a:pt x="16081" y="6355"/>
                    <a:pt x="16065" y="6360"/>
                  </a:cubicBezTo>
                  <a:cubicBezTo>
                    <a:pt x="16034" y="6371"/>
                    <a:pt x="16013" y="6371"/>
                    <a:pt x="15981" y="6371"/>
                  </a:cubicBezTo>
                  <a:cubicBezTo>
                    <a:pt x="15944" y="6371"/>
                    <a:pt x="15923" y="6360"/>
                    <a:pt x="15881" y="6360"/>
                  </a:cubicBezTo>
                  <a:cubicBezTo>
                    <a:pt x="15844" y="6360"/>
                    <a:pt x="15844" y="6360"/>
                    <a:pt x="15844" y="6360"/>
                  </a:cubicBezTo>
                  <a:cubicBezTo>
                    <a:pt x="15818" y="6360"/>
                    <a:pt x="15802" y="6344"/>
                    <a:pt x="15781" y="6334"/>
                  </a:cubicBezTo>
                  <a:cubicBezTo>
                    <a:pt x="15760" y="6329"/>
                    <a:pt x="15749" y="6329"/>
                    <a:pt x="15728" y="6318"/>
                  </a:cubicBezTo>
                  <a:cubicBezTo>
                    <a:pt x="15717" y="6318"/>
                    <a:pt x="15717" y="6302"/>
                    <a:pt x="15707" y="6302"/>
                  </a:cubicBezTo>
                  <a:cubicBezTo>
                    <a:pt x="15691" y="6302"/>
                    <a:pt x="15686" y="6318"/>
                    <a:pt x="15675" y="6318"/>
                  </a:cubicBezTo>
                  <a:cubicBezTo>
                    <a:pt x="15643" y="6318"/>
                    <a:pt x="15643" y="6318"/>
                    <a:pt x="15643" y="6318"/>
                  </a:cubicBezTo>
                  <a:cubicBezTo>
                    <a:pt x="15601" y="6318"/>
                    <a:pt x="15580" y="6292"/>
                    <a:pt x="15538" y="6292"/>
                  </a:cubicBezTo>
                  <a:cubicBezTo>
                    <a:pt x="15480" y="6292"/>
                    <a:pt x="15459" y="6334"/>
                    <a:pt x="15401" y="6334"/>
                  </a:cubicBezTo>
                  <a:cubicBezTo>
                    <a:pt x="15375" y="6334"/>
                    <a:pt x="15375" y="6334"/>
                    <a:pt x="15375" y="6334"/>
                  </a:cubicBezTo>
                  <a:cubicBezTo>
                    <a:pt x="15348" y="6334"/>
                    <a:pt x="15343" y="6365"/>
                    <a:pt x="15322" y="6365"/>
                  </a:cubicBezTo>
                  <a:cubicBezTo>
                    <a:pt x="15306" y="6365"/>
                    <a:pt x="15301" y="6355"/>
                    <a:pt x="15285" y="6350"/>
                  </a:cubicBezTo>
                  <a:cubicBezTo>
                    <a:pt x="15264" y="6339"/>
                    <a:pt x="15248" y="6339"/>
                    <a:pt x="15221" y="6339"/>
                  </a:cubicBezTo>
                  <a:cubicBezTo>
                    <a:pt x="15195" y="6339"/>
                    <a:pt x="15185" y="6360"/>
                    <a:pt x="15164" y="6360"/>
                  </a:cubicBezTo>
                  <a:cubicBezTo>
                    <a:pt x="15132" y="6360"/>
                    <a:pt x="15132" y="6360"/>
                    <a:pt x="15132" y="6360"/>
                  </a:cubicBezTo>
                  <a:cubicBezTo>
                    <a:pt x="15127" y="6355"/>
                    <a:pt x="15127" y="6355"/>
                    <a:pt x="15127" y="6355"/>
                  </a:cubicBezTo>
                  <a:cubicBezTo>
                    <a:pt x="15090" y="6365"/>
                    <a:pt x="15074" y="6381"/>
                    <a:pt x="15037" y="6381"/>
                  </a:cubicBezTo>
                  <a:cubicBezTo>
                    <a:pt x="15016" y="6381"/>
                    <a:pt x="15005" y="6381"/>
                    <a:pt x="14984" y="6381"/>
                  </a:cubicBezTo>
                  <a:cubicBezTo>
                    <a:pt x="14958" y="6381"/>
                    <a:pt x="14947" y="6387"/>
                    <a:pt x="14921" y="6387"/>
                  </a:cubicBezTo>
                  <a:cubicBezTo>
                    <a:pt x="14905" y="6387"/>
                    <a:pt x="14895" y="6376"/>
                    <a:pt x="14879" y="6376"/>
                  </a:cubicBezTo>
                  <a:cubicBezTo>
                    <a:pt x="14757" y="6376"/>
                    <a:pt x="14757" y="6376"/>
                    <a:pt x="14757" y="6376"/>
                  </a:cubicBezTo>
                  <a:cubicBezTo>
                    <a:pt x="14647" y="6397"/>
                    <a:pt x="14647" y="6397"/>
                    <a:pt x="14647" y="6397"/>
                  </a:cubicBezTo>
                  <a:cubicBezTo>
                    <a:pt x="14636" y="6397"/>
                    <a:pt x="14631" y="6392"/>
                    <a:pt x="14615" y="6392"/>
                  </a:cubicBezTo>
                  <a:cubicBezTo>
                    <a:pt x="14520" y="6418"/>
                    <a:pt x="14520" y="6418"/>
                    <a:pt x="14520" y="6418"/>
                  </a:cubicBezTo>
                  <a:cubicBezTo>
                    <a:pt x="14425" y="6418"/>
                    <a:pt x="14425" y="6418"/>
                    <a:pt x="14425" y="6418"/>
                  </a:cubicBezTo>
                  <a:cubicBezTo>
                    <a:pt x="14378" y="6418"/>
                    <a:pt x="14362" y="6450"/>
                    <a:pt x="14320" y="6466"/>
                  </a:cubicBezTo>
                  <a:cubicBezTo>
                    <a:pt x="14272" y="6492"/>
                    <a:pt x="14240" y="6487"/>
                    <a:pt x="14188" y="6497"/>
                  </a:cubicBezTo>
                  <a:cubicBezTo>
                    <a:pt x="14161" y="6503"/>
                    <a:pt x="14151" y="6508"/>
                    <a:pt x="14130" y="6508"/>
                  </a:cubicBezTo>
                  <a:cubicBezTo>
                    <a:pt x="14114" y="6508"/>
                    <a:pt x="14103" y="6508"/>
                    <a:pt x="14088" y="6508"/>
                  </a:cubicBezTo>
                  <a:cubicBezTo>
                    <a:pt x="14040" y="6508"/>
                    <a:pt x="14014" y="6513"/>
                    <a:pt x="13966" y="6513"/>
                  </a:cubicBezTo>
                  <a:cubicBezTo>
                    <a:pt x="13945" y="6513"/>
                    <a:pt x="13945" y="6487"/>
                    <a:pt x="13945" y="6466"/>
                  </a:cubicBezTo>
                  <a:cubicBezTo>
                    <a:pt x="13908" y="6466"/>
                    <a:pt x="13887" y="6450"/>
                    <a:pt x="13855" y="6450"/>
                  </a:cubicBezTo>
                  <a:cubicBezTo>
                    <a:pt x="13829" y="6450"/>
                    <a:pt x="13818" y="6460"/>
                    <a:pt x="13797" y="6460"/>
                  </a:cubicBezTo>
                  <a:cubicBezTo>
                    <a:pt x="13787" y="6460"/>
                    <a:pt x="13787" y="6460"/>
                    <a:pt x="13787" y="6460"/>
                  </a:cubicBezTo>
                  <a:cubicBezTo>
                    <a:pt x="13771" y="6460"/>
                    <a:pt x="13766" y="6455"/>
                    <a:pt x="13750" y="6455"/>
                  </a:cubicBezTo>
                  <a:cubicBezTo>
                    <a:pt x="13750" y="6455"/>
                    <a:pt x="13750" y="6460"/>
                    <a:pt x="13745" y="6460"/>
                  </a:cubicBezTo>
                  <a:cubicBezTo>
                    <a:pt x="13745" y="6471"/>
                    <a:pt x="13745" y="6471"/>
                    <a:pt x="13745" y="6471"/>
                  </a:cubicBezTo>
                  <a:cubicBezTo>
                    <a:pt x="13734" y="6471"/>
                    <a:pt x="13734" y="6471"/>
                    <a:pt x="13734" y="6471"/>
                  </a:cubicBezTo>
                  <a:cubicBezTo>
                    <a:pt x="13729" y="6471"/>
                    <a:pt x="13723" y="6460"/>
                    <a:pt x="13723" y="6455"/>
                  </a:cubicBezTo>
                  <a:cubicBezTo>
                    <a:pt x="13692" y="6455"/>
                    <a:pt x="13692" y="6455"/>
                    <a:pt x="13692" y="6455"/>
                  </a:cubicBezTo>
                  <a:cubicBezTo>
                    <a:pt x="13687" y="6455"/>
                    <a:pt x="13681" y="6455"/>
                    <a:pt x="13676" y="6455"/>
                  </a:cubicBezTo>
                  <a:cubicBezTo>
                    <a:pt x="13671" y="6455"/>
                    <a:pt x="13666" y="6450"/>
                    <a:pt x="13660" y="6450"/>
                  </a:cubicBezTo>
                  <a:cubicBezTo>
                    <a:pt x="13639" y="6450"/>
                    <a:pt x="13634" y="6466"/>
                    <a:pt x="13623" y="6482"/>
                  </a:cubicBezTo>
                  <a:cubicBezTo>
                    <a:pt x="13613" y="6508"/>
                    <a:pt x="13602" y="6524"/>
                    <a:pt x="13581" y="6540"/>
                  </a:cubicBezTo>
                  <a:cubicBezTo>
                    <a:pt x="13549" y="6576"/>
                    <a:pt x="13512" y="6576"/>
                    <a:pt x="13470" y="6576"/>
                  </a:cubicBezTo>
                  <a:cubicBezTo>
                    <a:pt x="13433" y="6576"/>
                    <a:pt x="13412" y="6561"/>
                    <a:pt x="13381" y="6561"/>
                  </a:cubicBezTo>
                  <a:cubicBezTo>
                    <a:pt x="13333" y="6561"/>
                    <a:pt x="13307" y="6582"/>
                    <a:pt x="13259" y="6582"/>
                  </a:cubicBezTo>
                  <a:cubicBezTo>
                    <a:pt x="13238" y="6582"/>
                    <a:pt x="13228" y="6571"/>
                    <a:pt x="13207" y="6571"/>
                  </a:cubicBezTo>
                  <a:cubicBezTo>
                    <a:pt x="13186" y="6571"/>
                    <a:pt x="13175" y="6587"/>
                    <a:pt x="13149" y="6587"/>
                  </a:cubicBezTo>
                  <a:cubicBezTo>
                    <a:pt x="13127" y="6587"/>
                    <a:pt x="13127" y="6587"/>
                    <a:pt x="13127" y="6587"/>
                  </a:cubicBezTo>
                  <a:cubicBezTo>
                    <a:pt x="13117" y="6587"/>
                    <a:pt x="13112" y="6582"/>
                    <a:pt x="13101" y="6582"/>
                  </a:cubicBezTo>
                  <a:cubicBezTo>
                    <a:pt x="13043" y="6582"/>
                    <a:pt x="13012" y="6608"/>
                    <a:pt x="12959" y="6619"/>
                  </a:cubicBezTo>
                  <a:cubicBezTo>
                    <a:pt x="12943" y="6624"/>
                    <a:pt x="12932" y="6634"/>
                    <a:pt x="12916" y="6634"/>
                  </a:cubicBezTo>
                  <a:cubicBezTo>
                    <a:pt x="12890" y="6634"/>
                    <a:pt x="12885" y="6608"/>
                    <a:pt x="12885" y="6582"/>
                  </a:cubicBezTo>
                  <a:cubicBezTo>
                    <a:pt x="12880" y="6561"/>
                    <a:pt x="12864" y="6550"/>
                    <a:pt x="12864" y="6524"/>
                  </a:cubicBezTo>
                  <a:cubicBezTo>
                    <a:pt x="12864" y="6503"/>
                    <a:pt x="12885" y="6497"/>
                    <a:pt x="12901" y="6482"/>
                  </a:cubicBezTo>
                  <a:cubicBezTo>
                    <a:pt x="12911" y="6466"/>
                    <a:pt x="12911" y="6450"/>
                    <a:pt x="12932" y="6439"/>
                  </a:cubicBezTo>
                  <a:cubicBezTo>
                    <a:pt x="12975" y="6423"/>
                    <a:pt x="12990" y="6392"/>
                    <a:pt x="13012" y="6355"/>
                  </a:cubicBezTo>
                  <a:cubicBezTo>
                    <a:pt x="13022" y="6339"/>
                    <a:pt x="13022" y="6323"/>
                    <a:pt x="13038" y="6308"/>
                  </a:cubicBezTo>
                  <a:cubicBezTo>
                    <a:pt x="13054" y="6286"/>
                    <a:pt x="13069" y="6276"/>
                    <a:pt x="13069" y="6249"/>
                  </a:cubicBezTo>
                  <a:cubicBezTo>
                    <a:pt x="13117" y="6249"/>
                    <a:pt x="13106" y="6165"/>
                    <a:pt x="13149" y="6165"/>
                  </a:cubicBezTo>
                  <a:cubicBezTo>
                    <a:pt x="13164" y="6165"/>
                    <a:pt x="13170" y="6186"/>
                    <a:pt x="13170" y="6149"/>
                  </a:cubicBezTo>
                  <a:cubicBezTo>
                    <a:pt x="13170" y="6144"/>
                    <a:pt x="13164" y="6133"/>
                    <a:pt x="13159" y="6133"/>
                  </a:cubicBezTo>
                  <a:cubicBezTo>
                    <a:pt x="13154" y="6133"/>
                    <a:pt x="13154" y="6139"/>
                    <a:pt x="13149" y="6139"/>
                  </a:cubicBezTo>
                  <a:cubicBezTo>
                    <a:pt x="13149" y="6139"/>
                    <a:pt x="13149" y="6133"/>
                    <a:pt x="13143" y="6128"/>
                  </a:cubicBezTo>
                  <a:cubicBezTo>
                    <a:pt x="13149" y="6123"/>
                    <a:pt x="13154" y="6123"/>
                    <a:pt x="13164" y="6123"/>
                  </a:cubicBezTo>
                  <a:cubicBezTo>
                    <a:pt x="13180" y="6123"/>
                    <a:pt x="13191" y="6133"/>
                    <a:pt x="13207" y="6133"/>
                  </a:cubicBezTo>
                  <a:cubicBezTo>
                    <a:pt x="13233" y="6133"/>
                    <a:pt x="13238" y="6112"/>
                    <a:pt x="13259" y="6102"/>
                  </a:cubicBezTo>
                  <a:cubicBezTo>
                    <a:pt x="13275" y="6097"/>
                    <a:pt x="13286" y="6102"/>
                    <a:pt x="13296" y="6091"/>
                  </a:cubicBezTo>
                  <a:cubicBezTo>
                    <a:pt x="13312" y="6070"/>
                    <a:pt x="13307" y="6049"/>
                    <a:pt x="13323" y="6033"/>
                  </a:cubicBezTo>
                  <a:cubicBezTo>
                    <a:pt x="13370" y="5975"/>
                    <a:pt x="13428" y="5986"/>
                    <a:pt x="13470" y="5928"/>
                  </a:cubicBezTo>
                  <a:cubicBezTo>
                    <a:pt x="13491" y="5901"/>
                    <a:pt x="13518" y="5896"/>
                    <a:pt x="13549" y="5880"/>
                  </a:cubicBezTo>
                  <a:cubicBezTo>
                    <a:pt x="13592" y="5864"/>
                    <a:pt x="13618" y="5849"/>
                    <a:pt x="13666" y="5833"/>
                  </a:cubicBezTo>
                  <a:cubicBezTo>
                    <a:pt x="13708" y="5817"/>
                    <a:pt x="13745" y="5791"/>
                    <a:pt x="13745" y="5748"/>
                  </a:cubicBezTo>
                  <a:cubicBezTo>
                    <a:pt x="13766" y="5748"/>
                    <a:pt x="13766" y="5748"/>
                    <a:pt x="13766" y="5748"/>
                  </a:cubicBezTo>
                  <a:cubicBezTo>
                    <a:pt x="13776" y="5759"/>
                    <a:pt x="13782" y="5775"/>
                    <a:pt x="13803" y="5775"/>
                  </a:cubicBezTo>
                  <a:cubicBezTo>
                    <a:pt x="13850" y="5775"/>
                    <a:pt x="13871" y="5738"/>
                    <a:pt x="13892" y="5696"/>
                  </a:cubicBezTo>
                  <a:cubicBezTo>
                    <a:pt x="13908" y="5685"/>
                    <a:pt x="13903" y="5675"/>
                    <a:pt x="13919" y="5659"/>
                  </a:cubicBezTo>
                  <a:cubicBezTo>
                    <a:pt x="13929" y="5643"/>
                    <a:pt x="13945" y="5638"/>
                    <a:pt x="13961" y="5622"/>
                  </a:cubicBezTo>
                  <a:cubicBezTo>
                    <a:pt x="13971" y="5611"/>
                    <a:pt x="13971" y="5601"/>
                    <a:pt x="13977" y="5585"/>
                  </a:cubicBezTo>
                  <a:cubicBezTo>
                    <a:pt x="13977" y="5580"/>
                    <a:pt x="13987" y="5574"/>
                    <a:pt x="13993" y="5569"/>
                  </a:cubicBezTo>
                  <a:cubicBezTo>
                    <a:pt x="14008" y="5543"/>
                    <a:pt x="13993" y="5516"/>
                    <a:pt x="14003" y="5490"/>
                  </a:cubicBezTo>
                  <a:cubicBezTo>
                    <a:pt x="14008" y="5490"/>
                    <a:pt x="14014" y="5490"/>
                    <a:pt x="14019" y="5495"/>
                  </a:cubicBezTo>
                  <a:cubicBezTo>
                    <a:pt x="14040" y="5474"/>
                    <a:pt x="14035" y="5448"/>
                    <a:pt x="14035" y="5421"/>
                  </a:cubicBezTo>
                  <a:cubicBezTo>
                    <a:pt x="14035" y="5406"/>
                    <a:pt x="14040" y="5395"/>
                    <a:pt x="14040" y="5384"/>
                  </a:cubicBezTo>
                  <a:cubicBezTo>
                    <a:pt x="14045" y="5384"/>
                    <a:pt x="14051" y="5384"/>
                    <a:pt x="14056" y="5384"/>
                  </a:cubicBezTo>
                  <a:cubicBezTo>
                    <a:pt x="14045" y="5369"/>
                    <a:pt x="14035" y="5369"/>
                    <a:pt x="14024" y="5358"/>
                  </a:cubicBezTo>
                  <a:cubicBezTo>
                    <a:pt x="14014" y="5358"/>
                    <a:pt x="14014" y="5358"/>
                    <a:pt x="14014" y="5358"/>
                  </a:cubicBezTo>
                  <a:cubicBezTo>
                    <a:pt x="14008" y="5353"/>
                    <a:pt x="14003" y="5342"/>
                    <a:pt x="14003" y="5332"/>
                  </a:cubicBezTo>
                  <a:cubicBezTo>
                    <a:pt x="14003" y="5316"/>
                    <a:pt x="14003" y="5316"/>
                    <a:pt x="14003" y="5316"/>
                  </a:cubicBezTo>
                  <a:cubicBezTo>
                    <a:pt x="14003" y="5300"/>
                    <a:pt x="13987" y="5300"/>
                    <a:pt x="13987" y="5284"/>
                  </a:cubicBezTo>
                  <a:cubicBezTo>
                    <a:pt x="13987" y="5268"/>
                    <a:pt x="14008" y="5258"/>
                    <a:pt x="14024" y="5258"/>
                  </a:cubicBezTo>
                  <a:cubicBezTo>
                    <a:pt x="14035" y="5258"/>
                    <a:pt x="14040" y="5268"/>
                    <a:pt x="14051" y="5268"/>
                  </a:cubicBezTo>
                  <a:cubicBezTo>
                    <a:pt x="14066" y="5268"/>
                    <a:pt x="14072" y="5268"/>
                    <a:pt x="14088" y="5268"/>
                  </a:cubicBezTo>
                  <a:cubicBezTo>
                    <a:pt x="14109" y="5268"/>
                    <a:pt x="14119" y="5279"/>
                    <a:pt x="14135" y="5279"/>
                  </a:cubicBezTo>
                  <a:cubicBezTo>
                    <a:pt x="14145" y="5279"/>
                    <a:pt x="14161" y="5279"/>
                    <a:pt x="14161" y="5268"/>
                  </a:cubicBezTo>
                  <a:cubicBezTo>
                    <a:pt x="14161" y="5253"/>
                    <a:pt x="14151" y="5242"/>
                    <a:pt x="14140" y="5232"/>
                  </a:cubicBezTo>
                  <a:cubicBezTo>
                    <a:pt x="14135" y="5221"/>
                    <a:pt x="14135" y="5210"/>
                    <a:pt x="14124" y="5210"/>
                  </a:cubicBezTo>
                  <a:cubicBezTo>
                    <a:pt x="14109" y="5210"/>
                    <a:pt x="14098" y="5221"/>
                    <a:pt x="14082" y="5221"/>
                  </a:cubicBezTo>
                  <a:cubicBezTo>
                    <a:pt x="14077" y="5221"/>
                    <a:pt x="14072" y="5216"/>
                    <a:pt x="14061" y="5216"/>
                  </a:cubicBezTo>
                  <a:cubicBezTo>
                    <a:pt x="14029" y="5216"/>
                    <a:pt x="14029" y="5216"/>
                    <a:pt x="14029" y="5216"/>
                  </a:cubicBezTo>
                  <a:cubicBezTo>
                    <a:pt x="14014" y="5216"/>
                    <a:pt x="14008" y="5221"/>
                    <a:pt x="13993" y="5221"/>
                  </a:cubicBezTo>
                  <a:cubicBezTo>
                    <a:pt x="13977" y="5221"/>
                    <a:pt x="13966" y="5205"/>
                    <a:pt x="13950" y="5205"/>
                  </a:cubicBezTo>
                  <a:cubicBezTo>
                    <a:pt x="13934" y="5205"/>
                    <a:pt x="13934" y="5205"/>
                    <a:pt x="13934" y="5205"/>
                  </a:cubicBezTo>
                  <a:cubicBezTo>
                    <a:pt x="13934" y="5205"/>
                    <a:pt x="13929" y="5205"/>
                    <a:pt x="13929" y="5210"/>
                  </a:cubicBezTo>
                  <a:cubicBezTo>
                    <a:pt x="13929" y="5237"/>
                    <a:pt x="13961" y="5242"/>
                    <a:pt x="13987" y="5247"/>
                  </a:cubicBezTo>
                  <a:cubicBezTo>
                    <a:pt x="13982" y="5268"/>
                    <a:pt x="13971" y="5279"/>
                    <a:pt x="13950" y="5279"/>
                  </a:cubicBezTo>
                  <a:cubicBezTo>
                    <a:pt x="13908" y="5279"/>
                    <a:pt x="13882" y="5263"/>
                    <a:pt x="13855" y="5226"/>
                  </a:cubicBezTo>
                  <a:cubicBezTo>
                    <a:pt x="13850" y="5226"/>
                    <a:pt x="13850" y="5226"/>
                    <a:pt x="13850" y="5226"/>
                  </a:cubicBezTo>
                  <a:cubicBezTo>
                    <a:pt x="13850" y="5242"/>
                    <a:pt x="13850" y="5242"/>
                    <a:pt x="13850" y="5242"/>
                  </a:cubicBezTo>
                  <a:cubicBezTo>
                    <a:pt x="13850" y="5253"/>
                    <a:pt x="13861" y="5279"/>
                    <a:pt x="13855" y="5274"/>
                  </a:cubicBezTo>
                  <a:cubicBezTo>
                    <a:pt x="13818" y="5263"/>
                    <a:pt x="13792" y="5268"/>
                    <a:pt x="13760" y="5247"/>
                  </a:cubicBezTo>
                  <a:cubicBezTo>
                    <a:pt x="13745" y="5232"/>
                    <a:pt x="13745" y="5216"/>
                    <a:pt x="13745" y="5200"/>
                  </a:cubicBezTo>
                  <a:cubicBezTo>
                    <a:pt x="13745" y="5142"/>
                    <a:pt x="13834" y="5142"/>
                    <a:pt x="13834" y="5084"/>
                  </a:cubicBezTo>
                  <a:cubicBezTo>
                    <a:pt x="13834" y="5063"/>
                    <a:pt x="13808" y="5057"/>
                    <a:pt x="13787" y="5052"/>
                  </a:cubicBezTo>
                  <a:cubicBezTo>
                    <a:pt x="13782" y="5047"/>
                    <a:pt x="13776" y="5052"/>
                    <a:pt x="13766" y="5047"/>
                  </a:cubicBezTo>
                  <a:cubicBezTo>
                    <a:pt x="13760" y="5036"/>
                    <a:pt x="13760" y="5021"/>
                    <a:pt x="13745" y="5021"/>
                  </a:cubicBezTo>
                  <a:cubicBezTo>
                    <a:pt x="13729" y="5021"/>
                    <a:pt x="13723" y="5036"/>
                    <a:pt x="13713" y="5052"/>
                  </a:cubicBezTo>
                  <a:cubicBezTo>
                    <a:pt x="13702" y="5047"/>
                    <a:pt x="13702" y="5031"/>
                    <a:pt x="13702" y="5021"/>
                  </a:cubicBezTo>
                  <a:cubicBezTo>
                    <a:pt x="13697" y="5021"/>
                    <a:pt x="13692" y="5021"/>
                    <a:pt x="13687" y="5021"/>
                  </a:cubicBezTo>
                  <a:cubicBezTo>
                    <a:pt x="13671" y="5021"/>
                    <a:pt x="13671" y="5005"/>
                    <a:pt x="13671" y="4989"/>
                  </a:cubicBezTo>
                  <a:cubicBezTo>
                    <a:pt x="13671" y="4968"/>
                    <a:pt x="13702" y="4973"/>
                    <a:pt x="13713" y="4947"/>
                  </a:cubicBezTo>
                  <a:cubicBezTo>
                    <a:pt x="13687" y="4952"/>
                    <a:pt x="13676" y="4973"/>
                    <a:pt x="13655" y="4973"/>
                  </a:cubicBezTo>
                  <a:cubicBezTo>
                    <a:pt x="13639" y="4973"/>
                    <a:pt x="13639" y="4952"/>
                    <a:pt x="13629" y="4941"/>
                  </a:cubicBezTo>
                  <a:cubicBezTo>
                    <a:pt x="13613" y="4926"/>
                    <a:pt x="13597" y="4926"/>
                    <a:pt x="13571" y="4926"/>
                  </a:cubicBezTo>
                  <a:cubicBezTo>
                    <a:pt x="13528" y="4926"/>
                    <a:pt x="13502" y="4931"/>
                    <a:pt x="13465" y="4952"/>
                  </a:cubicBezTo>
                  <a:cubicBezTo>
                    <a:pt x="13444" y="4957"/>
                    <a:pt x="13428" y="4952"/>
                    <a:pt x="13418" y="4963"/>
                  </a:cubicBezTo>
                  <a:cubicBezTo>
                    <a:pt x="13412" y="4968"/>
                    <a:pt x="13418" y="4973"/>
                    <a:pt x="13412" y="4978"/>
                  </a:cubicBezTo>
                  <a:cubicBezTo>
                    <a:pt x="13402" y="4994"/>
                    <a:pt x="13391" y="4989"/>
                    <a:pt x="13375" y="4989"/>
                  </a:cubicBezTo>
                  <a:cubicBezTo>
                    <a:pt x="13370" y="4989"/>
                    <a:pt x="13365" y="4989"/>
                    <a:pt x="13360" y="4989"/>
                  </a:cubicBezTo>
                  <a:cubicBezTo>
                    <a:pt x="13360" y="4999"/>
                    <a:pt x="13354" y="5010"/>
                    <a:pt x="13344" y="5010"/>
                  </a:cubicBezTo>
                  <a:cubicBezTo>
                    <a:pt x="13296" y="5010"/>
                    <a:pt x="13270" y="4973"/>
                    <a:pt x="13222" y="4973"/>
                  </a:cubicBezTo>
                  <a:cubicBezTo>
                    <a:pt x="13191" y="4973"/>
                    <a:pt x="13175" y="4973"/>
                    <a:pt x="13143" y="4973"/>
                  </a:cubicBezTo>
                  <a:cubicBezTo>
                    <a:pt x="13138" y="4973"/>
                    <a:pt x="13133" y="4973"/>
                    <a:pt x="13127" y="4973"/>
                  </a:cubicBezTo>
                  <a:cubicBezTo>
                    <a:pt x="13101" y="4973"/>
                    <a:pt x="13101" y="4973"/>
                    <a:pt x="13101" y="4973"/>
                  </a:cubicBezTo>
                  <a:cubicBezTo>
                    <a:pt x="13080" y="4973"/>
                    <a:pt x="13069" y="4968"/>
                    <a:pt x="13048" y="4968"/>
                  </a:cubicBezTo>
                  <a:cubicBezTo>
                    <a:pt x="13017" y="4968"/>
                    <a:pt x="13017" y="4968"/>
                    <a:pt x="13017" y="4968"/>
                  </a:cubicBezTo>
                  <a:cubicBezTo>
                    <a:pt x="13017" y="4968"/>
                    <a:pt x="13012" y="4973"/>
                    <a:pt x="13006" y="4973"/>
                  </a:cubicBezTo>
                  <a:cubicBezTo>
                    <a:pt x="12980" y="4973"/>
                    <a:pt x="12980" y="4973"/>
                    <a:pt x="12980" y="4973"/>
                  </a:cubicBezTo>
                  <a:cubicBezTo>
                    <a:pt x="12969" y="4973"/>
                    <a:pt x="12964" y="4973"/>
                    <a:pt x="12953" y="4973"/>
                  </a:cubicBezTo>
                  <a:cubicBezTo>
                    <a:pt x="12943" y="4973"/>
                    <a:pt x="12932" y="4973"/>
                    <a:pt x="12932" y="4968"/>
                  </a:cubicBezTo>
                  <a:cubicBezTo>
                    <a:pt x="12927" y="4963"/>
                    <a:pt x="12927" y="4952"/>
                    <a:pt x="12922" y="4952"/>
                  </a:cubicBezTo>
                  <a:cubicBezTo>
                    <a:pt x="12895" y="4952"/>
                    <a:pt x="12885" y="4973"/>
                    <a:pt x="12858" y="4973"/>
                  </a:cubicBezTo>
                  <a:cubicBezTo>
                    <a:pt x="12811" y="4973"/>
                    <a:pt x="12785" y="4952"/>
                    <a:pt x="12742" y="4931"/>
                  </a:cubicBezTo>
                  <a:cubicBezTo>
                    <a:pt x="12716" y="4915"/>
                    <a:pt x="12700" y="4894"/>
                    <a:pt x="12669" y="4894"/>
                  </a:cubicBezTo>
                  <a:cubicBezTo>
                    <a:pt x="12637" y="4894"/>
                    <a:pt x="12637" y="4894"/>
                    <a:pt x="12637" y="4894"/>
                  </a:cubicBezTo>
                  <a:cubicBezTo>
                    <a:pt x="12611" y="4894"/>
                    <a:pt x="12590" y="4894"/>
                    <a:pt x="12568" y="4915"/>
                  </a:cubicBezTo>
                  <a:cubicBezTo>
                    <a:pt x="12553" y="4931"/>
                    <a:pt x="12547" y="4957"/>
                    <a:pt x="12526" y="4957"/>
                  </a:cubicBezTo>
                  <a:cubicBezTo>
                    <a:pt x="12495" y="4957"/>
                    <a:pt x="12479" y="4941"/>
                    <a:pt x="12452" y="4941"/>
                  </a:cubicBezTo>
                  <a:cubicBezTo>
                    <a:pt x="12436" y="4941"/>
                    <a:pt x="12431" y="4952"/>
                    <a:pt x="12421" y="4952"/>
                  </a:cubicBezTo>
                  <a:cubicBezTo>
                    <a:pt x="12400" y="4957"/>
                    <a:pt x="12384" y="4957"/>
                    <a:pt x="12363" y="4957"/>
                  </a:cubicBezTo>
                  <a:cubicBezTo>
                    <a:pt x="12347" y="4957"/>
                    <a:pt x="12336" y="4957"/>
                    <a:pt x="12326" y="4947"/>
                  </a:cubicBezTo>
                  <a:cubicBezTo>
                    <a:pt x="12315" y="4941"/>
                    <a:pt x="12315" y="4931"/>
                    <a:pt x="12310" y="4920"/>
                  </a:cubicBezTo>
                  <a:cubicBezTo>
                    <a:pt x="12305" y="4920"/>
                    <a:pt x="12299" y="4926"/>
                    <a:pt x="12294" y="4926"/>
                  </a:cubicBezTo>
                  <a:cubicBezTo>
                    <a:pt x="12268" y="4926"/>
                    <a:pt x="12262" y="4899"/>
                    <a:pt x="12241" y="4889"/>
                  </a:cubicBezTo>
                  <a:cubicBezTo>
                    <a:pt x="12215" y="4868"/>
                    <a:pt x="12194" y="4862"/>
                    <a:pt x="12162" y="4846"/>
                  </a:cubicBezTo>
                  <a:cubicBezTo>
                    <a:pt x="12162" y="4841"/>
                    <a:pt x="12162" y="4841"/>
                    <a:pt x="12162" y="4841"/>
                  </a:cubicBezTo>
                  <a:cubicBezTo>
                    <a:pt x="12152" y="4799"/>
                    <a:pt x="12136" y="4783"/>
                    <a:pt x="12104" y="4752"/>
                  </a:cubicBezTo>
                  <a:cubicBezTo>
                    <a:pt x="12083" y="4736"/>
                    <a:pt x="12067" y="4725"/>
                    <a:pt x="12051" y="4704"/>
                  </a:cubicBezTo>
                  <a:cubicBezTo>
                    <a:pt x="12046" y="4693"/>
                    <a:pt x="12041" y="4672"/>
                    <a:pt x="12025" y="4672"/>
                  </a:cubicBezTo>
                  <a:cubicBezTo>
                    <a:pt x="12009" y="4672"/>
                    <a:pt x="12004" y="4699"/>
                    <a:pt x="11983" y="4699"/>
                  </a:cubicBezTo>
                  <a:cubicBezTo>
                    <a:pt x="11978" y="4699"/>
                    <a:pt x="11972" y="4683"/>
                    <a:pt x="11972" y="4678"/>
                  </a:cubicBezTo>
                  <a:cubicBezTo>
                    <a:pt x="11972" y="4667"/>
                    <a:pt x="11978" y="4667"/>
                    <a:pt x="11988" y="4662"/>
                  </a:cubicBezTo>
                  <a:cubicBezTo>
                    <a:pt x="11967" y="4641"/>
                    <a:pt x="11957" y="4630"/>
                    <a:pt x="11941" y="4609"/>
                  </a:cubicBezTo>
                  <a:cubicBezTo>
                    <a:pt x="11930" y="4583"/>
                    <a:pt x="11914" y="4556"/>
                    <a:pt x="11883" y="4556"/>
                  </a:cubicBezTo>
                  <a:cubicBezTo>
                    <a:pt x="11851" y="4551"/>
                    <a:pt x="11846" y="4519"/>
                    <a:pt x="11830" y="4493"/>
                  </a:cubicBezTo>
                  <a:cubicBezTo>
                    <a:pt x="11814" y="4477"/>
                    <a:pt x="11793" y="4467"/>
                    <a:pt x="11772" y="4467"/>
                  </a:cubicBezTo>
                  <a:cubicBezTo>
                    <a:pt x="11756" y="4467"/>
                    <a:pt x="11751" y="4477"/>
                    <a:pt x="11735" y="4477"/>
                  </a:cubicBezTo>
                  <a:cubicBezTo>
                    <a:pt x="11719" y="4477"/>
                    <a:pt x="11703" y="4467"/>
                    <a:pt x="11703" y="4451"/>
                  </a:cubicBezTo>
                  <a:cubicBezTo>
                    <a:pt x="11703" y="4409"/>
                    <a:pt x="11703" y="4409"/>
                    <a:pt x="11703" y="4409"/>
                  </a:cubicBezTo>
                  <a:cubicBezTo>
                    <a:pt x="11709" y="4398"/>
                    <a:pt x="11709" y="4398"/>
                    <a:pt x="11709" y="4398"/>
                  </a:cubicBezTo>
                  <a:cubicBezTo>
                    <a:pt x="11709" y="4393"/>
                    <a:pt x="11709" y="4393"/>
                    <a:pt x="11709" y="4393"/>
                  </a:cubicBezTo>
                  <a:cubicBezTo>
                    <a:pt x="11682" y="4393"/>
                    <a:pt x="11682" y="4393"/>
                    <a:pt x="11682" y="4393"/>
                  </a:cubicBezTo>
                  <a:cubicBezTo>
                    <a:pt x="11629" y="4393"/>
                    <a:pt x="11608" y="4356"/>
                    <a:pt x="11561" y="4335"/>
                  </a:cubicBezTo>
                  <a:cubicBezTo>
                    <a:pt x="11571" y="4335"/>
                    <a:pt x="11571" y="4330"/>
                    <a:pt x="11577" y="4330"/>
                  </a:cubicBezTo>
                  <a:cubicBezTo>
                    <a:pt x="11566" y="4314"/>
                    <a:pt x="11556" y="4303"/>
                    <a:pt x="11545" y="4282"/>
                  </a:cubicBezTo>
                  <a:cubicBezTo>
                    <a:pt x="11545" y="4287"/>
                    <a:pt x="11545" y="4287"/>
                    <a:pt x="11545" y="4287"/>
                  </a:cubicBezTo>
                  <a:cubicBezTo>
                    <a:pt x="11545" y="4303"/>
                    <a:pt x="11550" y="4309"/>
                    <a:pt x="11545" y="4324"/>
                  </a:cubicBezTo>
                  <a:cubicBezTo>
                    <a:pt x="11535" y="4303"/>
                    <a:pt x="11535" y="4287"/>
                    <a:pt x="11535" y="4261"/>
                  </a:cubicBezTo>
                  <a:cubicBezTo>
                    <a:pt x="11535" y="4245"/>
                    <a:pt x="11535" y="4235"/>
                    <a:pt x="11535" y="4219"/>
                  </a:cubicBezTo>
                  <a:cubicBezTo>
                    <a:pt x="11529" y="4192"/>
                    <a:pt x="11529" y="4192"/>
                    <a:pt x="11529" y="4192"/>
                  </a:cubicBezTo>
                  <a:lnTo>
                    <a:pt x="11535" y="4187"/>
                  </a:lnTo>
                  <a:cubicBezTo>
                    <a:pt x="11550" y="4192"/>
                    <a:pt x="11550" y="4203"/>
                    <a:pt x="11561" y="4213"/>
                  </a:cubicBezTo>
                  <a:cubicBezTo>
                    <a:pt x="11561" y="4182"/>
                    <a:pt x="11561" y="4182"/>
                    <a:pt x="11561" y="4182"/>
                  </a:cubicBezTo>
                  <a:cubicBezTo>
                    <a:pt x="11561" y="4166"/>
                    <a:pt x="11550" y="4161"/>
                    <a:pt x="11540" y="4156"/>
                  </a:cubicBezTo>
                  <a:cubicBezTo>
                    <a:pt x="11529" y="4161"/>
                    <a:pt x="11524" y="4166"/>
                    <a:pt x="11514" y="4171"/>
                  </a:cubicBezTo>
                  <a:cubicBezTo>
                    <a:pt x="11514" y="4161"/>
                    <a:pt x="11508" y="4156"/>
                    <a:pt x="11508" y="4145"/>
                  </a:cubicBezTo>
                  <a:cubicBezTo>
                    <a:pt x="11508" y="4134"/>
                    <a:pt x="11524" y="4134"/>
                    <a:pt x="11535" y="4129"/>
                  </a:cubicBezTo>
                  <a:cubicBezTo>
                    <a:pt x="11540" y="4129"/>
                    <a:pt x="11545" y="4124"/>
                    <a:pt x="11550" y="4124"/>
                  </a:cubicBezTo>
                  <a:cubicBezTo>
                    <a:pt x="11550" y="4124"/>
                    <a:pt x="11550" y="4129"/>
                    <a:pt x="11556" y="4129"/>
                  </a:cubicBezTo>
                  <a:cubicBezTo>
                    <a:pt x="11556" y="4119"/>
                    <a:pt x="11550" y="4108"/>
                    <a:pt x="11540" y="4108"/>
                  </a:cubicBezTo>
                  <a:cubicBezTo>
                    <a:pt x="11535" y="4108"/>
                    <a:pt x="11529" y="4108"/>
                    <a:pt x="11524" y="4108"/>
                  </a:cubicBezTo>
                  <a:cubicBezTo>
                    <a:pt x="11519" y="4076"/>
                    <a:pt x="11519" y="4061"/>
                    <a:pt x="11503" y="4034"/>
                  </a:cubicBezTo>
                  <a:cubicBezTo>
                    <a:pt x="11492" y="4013"/>
                    <a:pt x="11471" y="4008"/>
                    <a:pt x="11471" y="3992"/>
                  </a:cubicBezTo>
                  <a:cubicBezTo>
                    <a:pt x="11471" y="3981"/>
                    <a:pt x="11477" y="3976"/>
                    <a:pt x="11477" y="3966"/>
                  </a:cubicBezTo>
                  <a:cubicBezTo>
                    <a:pt x="11477" y="3955"/>
                    <a:pt x="11466" y="3950"/>
                    <a:pt x="11461" y="3939"/>
                  </a:cubicBezTo>
                  <a:cubicBezTo>
                    <a:pt x="11466" y="3934"/>
                    <a:pt x="11471" y="3929"/>
                    <a:pt x="11471" y="3924"/>
                  </a:cubicBezTo>
                  <a:cubicBezTo>
                    <a:pt x="11471" y="3881"/>
                    <a:pt x="11471" y="3881"/>
                    <a:pt x="11471" y="3881"/>
                  </a:cubicBezTo>
                  <a:cubicBezTo>
                    <a:pt x="11471" y="3876"/>
                    <a:pt x="11471" y="3876"/>
                    <a:pt x="11471" y="3876"/>
                  </a:cubicBezTo>
                  <a:cubicBezTo>
                    <a:pt x="11492" y="3887"/>
                    <a:pt x="11492" y="3913"/>
                    <a:pt x="11514" y="3913"/>
                  </a:cubicBezTo>
                  <a:cubicBezTo>
                    <a:pt x="11519" y="3913"/>
                    <a:pt x="11519" y="3913"/>
                    <a:pt x="11524" y="3913"/>
                  </a:cubicBezTo>
                  <a:cubicBezTo>
                    <a:pt x="11524" y="3908"/>
                    <a:pt x="11524" y="3908"/>
                    <a:pt x="11524" y="3908"/>
                  </a:cubicBezTo>
                  <a:cubicBezTo>
                    <a:pt x="11519" y="3887"/>
                    <a:pt x="11514" y="3876"/>
                    <a:pt x="11498" y="3860"/>
                  </a:cubicBezTo>
                  <a:cubicBezTo>
                    <a:pt x="11492" y="3850"/>
                    <a:pt x="11487" y="3839"/>
                    <a:pt x="11477" y="3834"/>
                  </a:cubicBezTo>
                  <a:cubicBezTo>
                    <a:pt x="11466" y="3834"/>
                    <a:pt x="11461" y="3834"/>
                    <a:pt x="11461" y="3828"/>
                  </a:cubicBezTo>
                  <a:cubicBezTo>
                    <a:pt x="11445" y="3818"/>
                    <a:pt x="11450" y="3802"/>
                    <a:pt x="11445" y="3786"/>
                  </a:cubicBezTo>
                  <a:cubicBezTo>
                    <a:pt x="11434" y="3765"/>
                    <a:pt x="11424" y="3755"/>
                    <a:pt x="11424" y="3734"/>
                  </a:cubicBezTo>
                  <a:cubicBezTo>
                    <a:pt x="11424" y="3697"/>
                    <a:pt x="11424" y="3697"/>
                    <a:pt x="11424" y="3697"/>
                  </a:cubicBezTo>
                  <a:cubicBezTo>
                    <a:pt x="11424" y="3644"/>
                    <a:pt x="11382" y="3623"/>
                    <a:pt x="11360" y="3570"/>
                  </a:cubicBezTo>
                  <a:cubicBezTo>
                    <a:pt x="11376" y="3565"/>
                    <a:pt x="11387" y="3554"/>
                    <a:pt x="11387" y="3538"/>
                  </a:cubicBezTo>
                  <a:cubicBezTo>
                    <a:pt x="11387" y="3528"/>
                    <a:pt x="11387" y="3523"/>
                    <a:pt x="11387" y="3517"/>
                  </a:cubicBezTo>
                  <a:cubicBezTo>
                    <a:pt x="11382" y="3517"/>
                    <a:pt x="11382" y="3517"/>
                    <a:pt x="11382" y="3517"/>
                  </a:cubicBezTo>
                  <a:cubicBezTo>
                    <a:pt x="11366" y="3559"/>
                    <a:pt x="11366" y="3559"/>
                    <a:pt x="11366" y="3559"/>
                  </a:cubicBezTo>
                  <a:cubicBezTo>
                    <a:pt x="11355" y="3549"/>
                    <a:pt x="11355" y="3538"/>
                    <a:pt x="11350" y="3523"/>
                  </a:cubicBezTo>
                  <a:cubicBezTo>
                    <a:pt x="11339" y="3496"/>
                    <a:pt x="11334" y="3480"/>
                    <a:pt x="11318" y="3454"/>
                  </a:cubicBezTo>
                  <a:cubicBezTo>
                    <a:pt x="11297" y="3422"/>
                    <a:pt x="11271" y="3407"/>
                    <a:pt x="11255" y="3364"/>
                  </a:cubicBezTo>
                  <a:cubicBezTo>
                    <a:pt x="11244" y="3348"/>
                    <a:pt x="11223" y="3354"/>
                    <a:pt x="11208" y="3343"/>
                  </a:cubicBezTo>
                  <a:cubicBezTo>
                    <a:pt x="11202" y="3338"/>
                    <a:pt x="11208" y="3327"/>
                    <a:pt x="11197" y="3322"/>
                  </a:cubicBezTo>
                  <a:cubicBezTo>
                    <a:pt x="11192" y="3317"/>
                    <a:pt x="11181" y="3322"/>
                    <a:pt x="11171" y="3317"/>
                  </a:cubicBezTo>
                  <a:cubicBezTo>
                    <a:pt x="11149" y="3317"/>
                    <a:pt x="11134" y="3306"/>
                    <a:pt x="11113" y="3301"/>
                  </a:cubicBezTo>
                  <a:cubicBezTo>
                    <a:pt x="11097" y="3301"/>
                    <a:pt x="11070" y="3301"/>
                    <a:pt x="11070" y="3285"/>
                  </a:cubicBezTo>
                  <a:cubicBezTo>
                    <a:pt x="11070" y="3269"/>
                    <a:pt x="11081" y="3259"/>
                    <a:pt x="11097" y="3259"/>
                  </a:cubicBezTo>
                  <a:cubicBezTo>
                    <a:pt x="11107" y="3259"/>
                    <a:pt x="11102" y="3269"/>
                    <a:pt x="11102" y="3280"/>
                  </a:cubicBezTo>
                  <a:cubicBezTo>
                    <a:pt x="11128" y="3269"/>
                    <a:pt x="11139" y="3264"/>
                    <a:pt x="11165" y="3264"/>
                  </a:cubicBezTo>
                  <a:cubicBezTo>
                    <a:pt x="11165" y="3243"/>
                    <a:pt x="11165" y="3227"/>
                    <a:pt x="11155" y="3211"/>
                  </a:cubicBezTo>
                  <a:cubicBezTo>
                    <a:pt x="11144" y="3201"/>
                    <a:pt x="11134" y="3206"/>
                    <a:pt x="11128" y="3201"/>
                  </a:cubicBezTo>
                  <a:cubicBezTo>
                    <a:pt x="11118" y="3196"/>
                    <a:pt x="11123" y="3185"/>
                    <a:pt x="11123" y="3174"/>
                  </a:cubicBezTo>
                  <a:cubicBezTo>
                    <a:pt x="11118" y="3174"/>
                    <a:pt x="11118" y="3174"/>
                    <a:pt x="11113" y="3174"/>
                  </a:cubicBezTo>
                  <a:cubicBezTo>
                    <a:pt x="11097" y="3174"/>
                    <a:pt x="11086" y="3180"/>
                    <a:pt x="11076" y="3174"/>
                  </a:cubicBezTo>
                  <a:cubicBezTo>
                    <a:pt x="11065" y="3169"/>
                    <a:pt x="11065" y="3159"/>
                    <a:pt x="11060" y="3159"/>
                  </a:cubicBezTo>
                  <a:cubicBezTo>
                    <a:pt x="11033" y="3159"/>
                    <a:pt x="11023" y="3180"/>
                    <a:pt x="10997" y="3185"/>
                  </a:cubicBezTo>
                  <a:cubicBezTo>
                    <a:pt x="10965" y="3196"/>
                    <a:pt x="10949" y="3201"/>
                    <a:pt x="10917" y="3201"/>
                  </a:cubicBezTo>
                  <a:cubicBezTo>
                    <a:pt x="10912" y="3201"/>
                    <a:pt x="10907" y="3196"/>
                    <a:pt x="10902" y="3196"/>
                  </a:cubicBezTo>
                  <a:cubicBezTo>
                    <a:pt x="10896" y="3196"/>
                    <a:pt x="10896" y="3201"/>
                    <a:pt x="10886" y="3206"/>
                  </a:cubicBezTo>
                  <a:cubicBezTo>
                    <a:pt x="10870" y="3217"/>
                    <a:pt x="10854" y="3211"/>
                    <a:pt x="10838" y="3217"/>
                  </a:cubicBezTo>
                  <a:cubicBezTo>
                    <a:pt x="10823" y="3227"/>
                    <a:pt x="10817" y="3243"/>
                    <a:pt x="10796" y="3243"/>
                  </a:cubicBezTo>
                  <a:cubicBezTo>
                    <a:pt x="10786" y="3243"/>
                    <a:pt x="10780" y="3243"/>
                    <a:pt x="10770" y="3243"/>
                  </a:cubicBezTo>
                  <a:cubicBezTo>
                    <a:pt x="10738" y="3243"/>
                    <a:pt x="10727" y="3233"/>
                    <a:pt x="10696" y="3233"/>
                  </a:cubicBezTo>
                  <a:cubicBezTo>
                    <a:pt x="10648" y="3233"/>
                    <a:pt x="10622" y="3264"/>
                    <a:pt x="10569" y="3264"/>
                  </a:cubicBezTo>
                  <a:cubicBezTo>
                    <a:pt x="10553" y="3264"/>
                    <a:pt x="10543" y="3259"/>
                    <a:pt x="10527" y="3259"/>
                  </a:cubicBezTo>
                  <a:cubicBezTo>
                    <a:pt x="10480" y="3259"/>
                    <a:pt x="10459" y="3285"/>
                    <a:pt x="10416" y="3306"/>
                  </a:cubicBezTo>
                  <a:cubicBezTo>
                    <a:pt x="10374" y="3327"/>
                    <a:pt x="10348" y="3327"/>
                    <a:pt x="10306" y="3333"/>
                  </a:cubicBezTo>
                  <a:cubicBezTo>
                    <a:pt x="10274" y="3338"/>
                    <a:pt x="10253" y="3348"/>
                    <a:pt x="10221" y="3348"/>
                  </a:cubicBezTo>
                  <a:cubicBezTo>
                    <a:pt x="10211" y="3348"/>
                    <a:pt x="10211" y="3348"/>
                    <a:pt x="10200" y="3343"/>
                  </a:cubicBezTo>
                  <a:cubicBezTo>
                    <a:pt x="10147" y="3333"/>
                    <a:pt x="10116" y="3327"/>
                    <a:pt x="10068" y="3291"/>
                  </a:cubicBezTo>
                  <a:cubicBezTo>
                    <a:pt x="10042" y="3269"/>
                    <a:pt x="10026" y="3259"/>
                    <a:pt x="10000" y="3243"/>
                  </a:cubicBezTo>
                  <a:cubicBezTo>
                    <a:pt x="9989" y="3238"/>
                    <a:pt x="9984" y="3227"/>
                    <a:pt x="9973" y="3227"/>
                  </a:cubicBezTo>
                  <a:cubicBezTo>
                    <a:pt x="9931" y="3227"/>
                    <a:pt x="9915" y="3264"/>
                    <a:pt x="9878" y="3264"/>
                  </a:cubicBezTo>
                  <a:cubicBezTo>
                    <a:pt x="9836" y="3264"/>
                    <a:pt x="9810" y="3243"/>
                    <a:pt x="9774" y="3217"/>
                  </a:cubicBezTo>
                  <a:cubicBezTo>
                    <a:pt x="9758" y="3206"/>
                    <a:pt x="9753" y="3196"/>
                    <a:pt x="9742" y="3185"/>
                  </a:cubicBezTo>
                  <a:cubicBezTo>
                    <a:pt x="9737" y="3185"/>
                    <a:pt x="9726" y="3185"/>
                    <a:pt x="9726" y="3174"/>
                  </a:cubicBezTo>
                  <a:cubicBezTo>
                    <a:pt x="9726" y="3164"/>
                    <a:pt x="9737" y="3159"/>
                    <a:pt x="9737" y="3143"/>
                  </a:cubicBezTo>
                  <a:lnTo>
                    <a:pt x="9737" y="3143"/>
                  </a:lnTo>
                  <a:cubicBezTo>
                    <a:pt x="9711" y="3143"/>
                    <a:pt x="9695" y="3159"/>
                    <a:pt x="9684" y="3185"/>
                  </a:cubicBezTo>
                  <a:cubicBezTo>
                    <a:pt x="9668" y="3169"/>
                    <a:pt x="9674" y="3153"/>
                    <a:pt x="9668" y="3138"/>
                  </a:cubicBezTo>
                  <a:cubicBezTo>
                    <a:pt x="9663" y="3143"/>
                    <a:pt x="9663" y="3143"/>
                    <a:pt x="9663" y="3143"/>
                  </a:cubicBezTo>
                  <a:cubicBezTo>
                    <a:pt x="9663" y="3159"/>
                    <a:pt x="9658" y="3169"/>
                    <a:pt x="9663" y="3185"/>
                  </a:cubicBezTo>
                  <a:cubicBezTo>
                    <a:pt x="9658" y="3190"/>
                    <a:pt x="9658" y="3190"/>
                    <a:pt x="9658" y="3190"/>
                  </a:cubicBezTo>
                  <a:cubicBezTo>
                    <a:pt x="9637" y="3185"/>
                    <a:pt x="9626" y="3169"/>
                    <a:pt x="9605" y="3164"/>
                  </a:cubicBezTo>
                  <a:cubicBezTo>
                    <a:pt x="9584" y="3159"/>
                    <a:pt x="9547" y="3164"/>
                    <a:pt x="9547" y="3138"/>
                  </a:cubicBezTo>
                  <a:cubicBezTo>
                    <a:pt x="9547" y="3106"/>
                    <a:pt x="9521" y="3095"/>
                    <a:pt x="9494" y="3085"/>
                  </a:cubicBezTo>
                  <a:cubicBezTo>
                    <a:pt x="9463" y="3069"/>
                    <a:pt x="9441" y="3059"/>
                    <a:pt x="9405" y="3059"/>
                  </a:cubicBezTo>
                  <a:cubicBezTo>
                    <a:pt x="9378" y="3059"/>
                    <a:pt x="9368" y="3090"/>
                    <a:pt x="9341" y="3090"/>
                  </a:cubicBezTo>
                  <a:cubicBezTo>
                    <a:pt x="9320" y="3090"/>
                    <a:pt x="9310" y="3085"/>
                    <a:pt x="9294" y="3069"/>
                  </a:cubicBezTo>
                  <a:cubicBezTo>
                    <a:pt x="9289" y="3064"/>
                    <a:pt x="9299" y="3048"/>
                    <a:pt x="9294" y="3043"/>
                  </a:cubicBezTo>
                  <a:cubicBezTo>
                    <a:pt x="9289" y="3032"/>
                    <a:pt x="9267" y="3032"/>
                    <a:pt x="9267" y="3022"/>
                  </a:cubicBezTo>
                  <a:cubicBezTo>
                    <a:pt x="9267" y="3016"/>
                    <a:pt x="9273" y="3011"/>
                    <a:pt x="9273" y="3011"/>
                  </a:cubicBezTo>
                  <a:cubicBezTo>
                    <a:pt x="9246" y="3011"/>
                    <a:pt x="9236" y="3022"/>
                    <a:pt x="9215" y="3022"/>
                  </a:cubicBezTo>
                  <a:cubicBezTo>
                    <a:pt x="9204" y="3022"/>
                    <a:pt x="9204" y="3011"/>
                    <a:pt x="9194" y="3006"/>
                  </a:cubicBezTo>
                  <a:cubicBezTo>
                    <a:pt x="9194" y="3011"/>
                    <a:pt x="9188" y="3022"/>
                    <a:pt x="9183" y="3022"/>
                  </a:cubicBezTo>
                  <a:cubicBezTo>
                    <a:pt x="9157" y="3022"/>
                    <a:pt x="9136" y="2933"/>
                    <a:pt x="9136" y="3053"/>
                  </a:cubicBezTo>
                  <a:cubicBezTo>
                    <a:pt x="9136" y="3074"/>
                    <a:pt x="9136" y="3074"/>
                    <a:pt x="9136" y="3074"/>
                  </a:cubicBezTo>
                  <a:cubicBezTo>
                    <a:pt x="9136" y="3085"/>
                    <a:pt x="9136" y="3090"/>
                    <a:pt x="9130" y="3095"/>
                  </a:cubicBezTo>
                  <a:cubicBezTo>
                    <a:pt x="9120" y="3085"/>
                    <a:pt x="9120" y="3069"/>
                    <a:pt x="9115" y="3053"/>
                  </a:cubicBezTo>
                  <a:cubicBezTo>
                    <a:pt x="9115" y="3048"/>
                    <a:pt x="9115" y="3043"/>
                    <a:pt x="9109" y="3043"/>
                  </a:cubicBezTo>
                  <a:cubicBezTo>
                    <a:pt x="9093" y="3043"/>
                    <a:pt x="9093" y="3064"/>
                    <a:pt x="9072" y="3064"/>
                  </a:cubicBezTo>
                  <a:cubicBezTo>
                    <a:pt x="9067" y="3064"/>
                    <a:pt x="9067" y="3059"/>
                    <a:pt x="9056" y="3059"/>
                  </a:cubicBezTo>
                  <a:cubicBezTo>
                    <a:pt x="9051" y="3059"/>
                    <a:pt x="9046" y="3059"/>
                    <a:pt x="9041" y="3059"/>
                  </a:cubicBezTo>
                  <a:cubicBezTo>
                    <a:pt x="9046" y="3043"/>
                    <a:pt x="9062" y="3043"/>
                    <a:pt x="9078" y="3043"/>
                  </a:cubicBezTo>
                  <a:cubicBezTo>
                    <a:pt x="9088" y="3037"/>
                    <a:pt x="9099" y="3032"/>
                    <a:pt x="9099" y="3022"/>
                  </a:cubicBezTo>
                  <a:cubicBezTo>
                    <a:pt x="9099" y="3022"/>
                    <a:pt x="9025" y="3037"/>
                    <a:pt x="9041" y="3032"/>
                  </a:cubicBezTo>
                  <a:cubicBezTo>
                    <a:pt x="9051" y="3027"/>
                    <a:pt x="9067" y="3022"/>
                    <a:pt x="9067" y="3011"/>
                  </a:cubicBezTo>
                  <a:cubicBezTo>
                    <a:pt x="9067" y="3000"/>
                    <a:pt x="9067" y="2991"/>
                    <a:pt x="9062" y="2980"/>
                  </a:cubicBezTo>
                  <a:cubicBezTo>
                    <a:pt x="9051" y="2986"/>
                    <a:pt x="9025" y="3011"/>
                    <a:pt x="9030" y="3000"/>
                  </a:cubicBezTo>
                  <a:cubicBezTo>
                    <a:pt x="9035" y="2986"/>
                    <a:pt x="9041" y="2975"/>
                    <a:pt x="9041" y="2954"/>
                  </a:cubicBezTo>
                  <a:cubicBezTo>
                    <a:pt x="9051" y="2954"/>
                    <a:pt x="9056" y="2965"/>
                    <a:pt x="9067" y="2970"/>
                  </a:cubicBezTo>
                  <a:cubicBezTo>
                    <a:pt x="9067" y="2965"/>
                    <a:pt x="9072" y="2959"/>
                    <a:pt x="9072" y="2949"/>
                  </a:cubicBezTo>
                  <a:cubicBezTo>
                    <a:pt x="9072" y="2933"/>
                    <a:pt x="9072" y="2933"/>
                    <a:pt x="9072" y="2933"/>
                  </a:cubicBezTo>
                  <a:cubicBezTo>
                    <a:pt x="9062" y="2933"/>
                    <a:pt x="9062" y="2933"/>
                    <a:pt x="9062" y="2933"/>
                  </a:cubicBezTo>
                  <a:cubicBezTo>
                    <a:pt x="9035" y="2933"/>
                    <a:pt x="9014" y="2928"/>
                    <a:pt x="8998" y="2949"/>
                  </a:cubicBezTo>
                  <a:cubicBezTo>
                    <a:pt x="8993" y="2959"/>
                    <a:pt x="8993" y="2970"/>
                    <a:pt x="8993" y="2986"/>
                  </a:cubicBezTo>
                  <a:cubicBezTo>
                    <a:pt x="8988" y="2986"/>
                    <a:pt x="8988" y="2986"/>
                    <a:pt x="8988" y="2986"/>
                  </a:cubicBezTo>
                  <a:cubicBezTo>
                    <a:pt x="8951" y="2970"/>
                    <a:pt x="8930" y="2965"/>
                    <a:pt x="8893" y="2959"/>
                  </a:cubicBezTo>
                  <a:cubicBezTo>
                    <a:pt x="8867" y="2949"/>
                    <a:pt x="8856" y="2938"/>
                    <a:pt x="8830" y="2938"/>
                  </a:cubicBezTo>
                  <a:cubicBezTo>
                    <a:pt x="8824" y="2938"/>
                    <a:pt x="8819" y="2938"/>
                    <a:pt x="8819" y="2943"/>
                  </a:cubicBezTo>
                  <a:cubicBezTo>
                    <a:pt x="8819" y="2959"/>
                    <a:pt x="8830" y="2959"/>
                    <a:pt x="8845" y="2965"/>
                  </a:cubicBezTo>
                  <a:cubicBezTo>
                    <a:pt x="8856" y="2970"/>
                    <a:pt x="8867" y="2980"/>
                    <a:pt x="8867" y="2991"/>
                  </a:cubicBezTo>
                  <a:lnTo>
                    <a:pt x="8861" y="2995"/>
                  </a:lnTo>
                  <a:cubicBezTo>
                    <a:pt x="8845" y="2991"/>
                    <a:pt x="8840" y="2980"/>
                    <a:pt x="8824" y="2975"/>
                  </a:cubicBezTo>
                  <a:cubicBezTo>
                    <a:pt x="8814" y="2970"/>
                    <a:pt x="8803" y="2975"/>
                    <a:pt x="8793" y="2959"/>
                  </a:cubicBezTo>
                  <a:cubicBezTo>
                    <a:pt x="8777" y="2933"/>
                    <a:pt x="8772" y="2912"/>
                    <a:pt x="8772" y="2880"/>
                  </a:cubicBezTo>
                  <a:cubicBezTo>
                    <a:pt x="8772" y="2864"/>
                    <a:pt x="8787" y="2864"/>
                    <a:pt x="8793" y="2854"/>
                  </a:cubicBezTo>
                  <a:cubicBezTo>
                    <a:pt x="8793" y="2854"/>
                    <a:pt x="8793" y="2854"/>
                    <a:pt x="8787" y="2854"/>
                  </a:cubicBezTo>
                  <a:cubicBezTo>
                    <a:pt x="8756" y="2854"/>
                    <a:pt x="8740" y="2838"/>
                    <a:pt x="8708" y="2833"/>
                  </a:cubicBezTo>
                  <a:cubicBezTo>
                    <a:pt x="8582" y="2812"/>
                    <a:pt x="8524" y="2775"/>
                    <a:pt x="8413" y="2711"/>
                  </a:cubicBezTo>
                  <a:cubicBezTo>
                    <a:pt x="8387" y="2701"/>
                    <a:pt x="8381" y="2685"/>
                    <a:pt x="8355" y="2669"/>
                  </a:cubicBezTo>
                  <a:cubicBezTo>
                    <a:pt x="8334" y="2659"/>
                    <a:pt x="8313" y="2659"/>
                    <a:pt x="8302" y="2637"/>
                  </a:cubicBezTo>
                  <a:cubicBezTo>
                    <a:pt x="8286" y="2616"/>
                    <a:pt x="8281" y="2601"/>
                    <a:pt x="8265" y="2580"/>
                  </a:cubicBezTo>
                  <a:cubicBezTo>
                    <a:pt x="8255" y="2564"/>
                    <a:pt x="8249" y="2553"/>
                    <a:pt x="8239" y="2537"/>
                  </a:cubicBezTo>
                  <a:cubicBezTo>
                    <a:pt x="8234" y="2532"/>
                    <a:pt x="8234" y="2527"/>
                    <a:pt x="8228" y="2521"/>
                  </a:cubicBezTo>
                  <a:cubicBezTo>
                    <a:pt x="8213" y="2521"/>
                    <a:pt x="8207" y="2521"/>
                    <a:pt x="8191" y="2516"/>
                  </a:cubicBezTo>
                  <a:cubicBezTo>
                    <a:pt x="8170" y="2500"/>
                    <a:pt x="8165" y="2484"/>
                    <a:pt x="8144" y="2474"/>
                  </a:cubicBezTo>
                  <a:cubicBezTo>
                    <a:pt x="8128" y="2463"/>
                    <a:pt x="8107" y="2458"/>
                    <a:pt x="8107" y="2437"/>
                  </a:cubicBezTo>
                  <a:cubicBezTo>
                    <a:pt x="8107" y="2427"/>
                    <a:pt x="8112" y="2421"/>
                    <a:pt x="8118" y="2411"/>
                  </a:cubicBezTo>
                  <a:cubicBezTo>
                    <a:pt x="8118" y="2406"/>
                    <a:pt x="8112" y="2406"/>
                    <a:pt x="8107" y="2406"/>
                  </a:cubicBezTo>
                  <a:cubicBezTo>
                    <a:pt x="8086" y="2406"/>
                    <a:pt x="8075" y="2400"/>
                    <a:pt x="8054" y="2400"/>
                  </a:cubicBezTo>
                  <a:cubicBezTo>
                    <a:pt x="8023" y="2400"/>
                    <a:pt x="8033" y="2369"/>
                    <a:pt x="8028" y="2342"/>
                  </a:cubicBezTo>
                  <a:cubicBezTo>
                    <a:pt x="8033" y="2337"/>
                    <a:pt x="8023" y="2321"/>
                    <a:pt x="8028" y="2321"/>
                  </a:cubicBezTo>
                  <a:cubicBezTo>
                    <a:pt x="8033" y="2321"/>
                    <a:pt x="8033" y="2326"/>
                    <a:pt x="8033" y="2326"/>
                  </a:cubicBezTo>
                  <a:cubicBezTo>
                    <a:pt x="8039" y="2326"/>
                    <a:pt x="8044" y="2326"/>
                    <a:pt x="8049" y="2332"/>
                  </a:cubicBezTo>
                  <a:cubicBezTo>
                    <a:pt x="8054" y="2332"/>
                    <a:pt x="8060" y="2332"/>
                    <a:pt x="8065" y="2332"/>
                  </a:cubicBezTo>
                  <a:cubicBezTo>
                    <a:pt x="8081" y="2332"/>
                    <a:pt x="8086" y="2332"/>
                    <a:pt x="8102" y="2332"/>
                  </a:cubicBezTo>
                  <a:cubicBezTo>
                    <a:pt x="8112" y="2332"/>
                    <a:pt x="8112" y="2332"/>
                    <a:pt x="8112" y="2332"/>
                  </a:cubicBezTo>
                  <a:cubicBezTo>
                    <a:pt x="8112" y="2332"/>
                    <a:pt x="8112" y="2332"/>
                    <a:pt x="8118" y="2332"/>
                  </a:cubicBezTo>
                  <a:cubicBezTo>
                    <a:pt x="8118" y="2337"/>
                    <a:pt x="8118" y="2337"/>
                    <a:pt x="8118" y="2342"/>
                  </a:cubicBezTo>
                  <a:cubicBezTo>
                    <a:pt x="8118" y="2347"/>
                    <a:pt x="8118" y="2358"/>
                    <a:pt x="8128" y="2358"/>
                  </a:cubicBezTo>
                  <a:cubicBezTo>
                    <a:pt x="8128" y="2358"/>
                    <a:pt x="8128" y="2353"/>
                    <a:pt x="8133" y="2353"/>
                  </a:cubicBezTo>
                  <a:cubicBezTo>
                    <a:pt x="8139" y="2353"/>
                    <a:pt x="8139" y="2353"/>
                    <a:pt x="8144" y="2353"/>
                  </a:cubicBezTo>
                  <a:cubicBezTo>
                    <a:pt x="8144" y="2353"/>
                    <a:pt x="8144" y="2347"/>
                    <a:pt x="8149" y="2347"/>
                  </a:cubicBezTo>
                  <a:cubicBezTo>
                    <a:pt x="8154" y="2347"/>
                    <a:pt x="8154" y="2347"/>
                    <a:pt x="8154" y="2342"/>
                  </a:cubicBezTo>
                  <a:lnTo>
                    <a:pt x="8154" y="2342"/>
                  </a:lnTo>
                  <a:cubicBezTo>
                    <a:pt x="8149" y="2337"/>
                    <a:pt x="8149" y="2337"/>
                    <a:pt x="8144" y="2337"/>
                  </a:cubicBezTo>
                  <a:lnTo>
                    <a:pt x="8139" y="2337"/>
                  </a:lnTo>
                  <a:cubicBezTo>
                    <a:pt x="8128" y="2332"/>
                    <a:pt x="8123" y="2332"/>
                    <a:pt x="8123" y="2321"/>
                  </a:cubicBezTo>
                  <a:cubicBezTo>
                    <a:pt x="8123" y="2316"/>
                    <a:pt x="8128" y="2316"/>
                    <a:pt x="8128" y="2305"/>
                  </a:cubicBezTo>
                  <a:lnTo>
                    <a:pt x="8128" y="2305"/>
                  </a:lnTo>
                  <a:cubicBezTo>
                    <a:pt x="8123" y="2305"/>
                    <a:pt x="8123" y="2310"/>
                    <a:pt x="8123" y="2310"/>
                  </a:cubicBezTo>
                  <a:cubicBezTo>
                    <a:pt x="8118" y="2310"/>
                    <a:pt x="8118" y="2310"/>
                    <a:pt x="8112" y="2310"/>
                  </a:cubicBezTo>
                  <a:cubicBezTo>
                    <a:pt x="8107" y="2310"/>
                    <a:pt x="8102" y="2305"/>
                    <a:pt x="8102" y="2300"/>
                  </a:cubicBezTo>
                  <a:cubicBezTo>
                    <a:pt x="8102" y="2295"/>
                    <a:pt x="8112" y="2289"/>
                    <a:pt x="8112" y="2284"/>
                  </a:cubicBezTo>
                  <a:cubicBezTo>
                    <a:pt x="8112" y="2279"/>
                    <a:pt x="8107" y="2274"/>
                    <a:pt x="8102" y="2274"/>
                  </a:cubicBezTo>
                  <a:cubicBezTo>
                    <a:pt x="8097" y="2268"/>
                    <a:pt x="8097" y="2268"/>
                    <a:pt x="8091" y="2268"/>
                  </a:cubicBezTo>
                  <a:cubicBezTo>
                    <a:pt x="8086" y="2258"/>
                    <a:pt x="8081" y="2252"/>
                    <a:pt x="8081" y="2242"/>
                  </a:cubicBezTo>
                  <a:cubicBezTo>
                    <a:pt x="8081" y="2237"/>
                    <a:pt x="8081" y="2231"/>
                    <a:pt x="8075" y="2226"/>
                  </a:cubicBezTo>
                  <a:cubicBezTo>
                    <a:pt x="8075" y="2221"/>
                    <a:pt x="8070" y="2221"/>
                    <a:pt x="8065" y="2221"/>
                  </a:cubicBezTo>
                  <a:cubicBezTo>
                    <a:pt x="8060" y="2221"/>
                    <a:pt x="8060" y="2210"/>
                    <a:pt x="8054" y="2210"/>
                  </a:cubicBezTo>
                  <a:cubicBezTo>
                    <a:pt x="8049" y="2210"/>
                    <a:pt x="8049" y="2216"/>
                    <a:pt x="8049" y="2216"/>
                  </a:cubicBezTo>
                  <a:cubicBezTo>
                    <a:pt x="8049" y="2221"/>
                    <a:pt x="8049" y="2221"/>
                    <a:pt x="8044" y="2221"/>
                  </a:cubicBezTo>
                  <a:lnTo>
                    <a:pt x="8039" y="2216"/>
                  </a:lnTo>
                  <a:cubicBezTo>
                    <a:pt x="8033" y="2210"/>
                    <a:pt x="8033" y="2210"/>
                    <a:pt x="8028" y="2205"/>
                  </a:cubicBezTo>
                  <a:cubicBezTo>
                    <a:pt x="8023" y="2195"/>
                    <a:pt x="8023" y="2195"/>
                    <a:pt x="8023" y="2195"/>
                  </a:cubicBezTo>
                  <a:cubicBezTo>
                    <a:pt x="8023" y="2189"/>
                    <a:pt x="8017" y="2189"/>
                    <a:pt x="8017" y="2184"/>
                  </a:cubicBezTo>
                  <a:cubicBezTo>
                    <a:pt x="8017" y="2179"/>
                    <a:pt x="8023" y="2179"/>
                    <a:pt x="8028" y="2179"/>
                  </a:cubicBezTo>
                  <a:cubicBezTo>
                    <a:pt x="8028" y="2173"/>
                    <a:pt x="8033" y="2173"/>
                    <a:pt x="8033" y="2168"/>
                  </a:cubicBezTo>
                  <a:cubicBezTo>
                    <a:pt x="8033" y="2163"/>
                    <a:pt x="8033" y="2163"/>
                    <a:pt x="8028" y="2158"/>
                  </a:cubicBezTo>
                  <a:cubicBezTo>
                    <a:pt x="8028" y="2158"/>
                    <a:pt x="8028" y="2152"/>
                    <a:pt x="8023" y="2152"/>
                  </a:cubicBezTo>
                  <a:cubicBezTo>
                    <a:pt x="8017" y="2152"/>
                    <a:pt x="8017" y="2152"/>
                    <a:pt x="8012" y="2147"/>
                  </a:cubicBezTo>
                  <a:cubicBezTo>
                    <a:pt x="8007" y="2147"/>
                    <a:pt x="8007" y="2147"/>
                    <a:pt x="8002" y="2142"/>
                  </a:cubicBezTo>
                  <a:cubicBezTo>
                    <a:pt x="8002" y="2136"/>
                    <a:pt x="8002" y="2136"/>
                    <a:pt x="7996" y="2131"/>
                  </a:cubicBezTo>
                  <a:cubicBezTo>
                    <a:pt x="7996" y="2131"/>
                    <a:pt x="7996" y="2126"/>
                    <a:pt x="7991" y="2126"/>
                  </a:cubicBezTo>
                  <a:cubicBezTo>
                    <a:pt x="7986" y="2126"/>
                    <a:pt x="7986" y="2126"/>
                    <a:pt x="7980" y="2126"/>
                  </a:cubicBezTo>
                  <a:cubicBezTo>
                    <a:pt x="7980" y="2126"/>
                    <a:pt x="7975" y="2126"/>
                    <a:pt x="7975" y="2121"/>
                  </a:cubicBezTo>
                  <a:cubicBezTo>
                    <a:pt x="7975" y="2121"/>
                    <a:pt x="7975" y="2115"/>
                    <a:pt x="7970" y="2115"/>
                  </a:cubicBezTo>
                  <a:cubicBezTo>
                    <a:pt x="7970" y="2110"/>
                    <a:pt x="7965" y="2110"/>
                    <a:pt x="7965" y="2105"/>
                  </a:cubicBezTo>
                  <a:cubicBezTo>
                    <a:pt x="7959" y="2105"/>
                    <a:pt x="7959" y="2110"/>
                    <a:pt x="7954" y="2110"/>
                  </a:cubicBezTo>
                  <a:cubicBezTo>
                    <a:pt x="7949" y="2115"/>
                    <a:pt x="7943" y="2115"/>
                    <a:pt x="7938" y="2115"/>
                  </a:cubicBezTo>
                  <a:cubicBezTo>
                    <a:pt x="7928" y="2121"/>
                    <a:pt x="7922" y="2126"/>
                    <a:pt x="7917" y="2126"/>
                  </a:cubicBezTo>
                  <a:cubicBezTo>
                    <a:pt x="7912" y="2126"/>
                    <a:pt x="7907" y="2121"/>
                    <a:pt x="7907" y="2121"/>
                  </a:cubicBezTo>
                  <a:cubicBezTo>
                    <a:pt x="7896" y="2115"/>
                    <a:pt x="7896" y="2110"/>
                    <a:pt x="7886" y="2110"/>
                  </a:cubicBezTo>
                  <a:cubicBezTo>
                    <a:pt x="7880" y="2110"/>
                    <a:pt x="7880" y="2110"/>
                    <a:pt x="7875" y="2115"/>
                  </a:cubicBezTo>
                  <a:cubicBezTo>
                    <a:pt x="7875" y="2121"/>
                    <a:pt x="7875" y="2121"/>
                    <a:pt x="7870" y="2126"/>
                  </a:cubicBezTo>
                  <a:cubicBezTo>
                    <a:pt x="7864" y="2131"/>
                    <a:pt x="7864" y="2131"/>
                    <a:pt x="7859" y="2136"/>
                  </a:cubicBezTo>
                  <a:cubicBezTo>
                    <a:pt x="7859" y="2142"/>
                    <a:pt x="7859" y="2142"/>
                    <a:pt x="7859" y="2147"/>
                  </a:cubicBezTo>
                  <a:cubicBezTo>
                    <a:pt x="7859" y="2152"/>
                    <a:pt x="7864" y="2158"/>
                    <a:pt x="7864" y="2163"/>
                  </a:cubicBezTo>
                  <a:cubicBezTo>
                    <a:pt x="7870" y="2163"/>
                    <a:pt x="7875" y="2168"/>
                    <a:pt x="7875" y="2168"/>
                  </a:cubicBezTo>
                  <a:cubicBezTo>
                    <a:pt x="7880" y="2173"/>
                    <a:pt x="7886" y="2173"/>
                    <a:pt x="7891" y="2179"/>
                  </a:cubicBezTo>
                  <a:cubicBezTo>
                    <a:pt x="7896" y="2184"/>
                    <a:pt x="7896" y="2184"/>
                    <a:pt x="7901" y="2189"/>
                  </a:cubicBezTo>
                  <a:lnTo>
                    <a:pt x="7907" y="2195"/>
                  </a:lnTo>
                  <a:cubicBezTo>
                    <a:pt x="7912" y="2200"/>
                    <a:pt x="7912" y="2205"/>
                    <a:pt x="7917" y="2205"/>
                  </a:cubicBezTo>
                  <a:cubicBezTo>
                    <a:pt x="7922" y="2210"/>
                    <a:pt x="7922" y="2210"/>
                    <a:pt x="7922" y="2210"/>
                  </a:cubicBezTo>
                  <a:cubicBezTo>
                    <a:pt x="7928" y="2216"/>
                    <a:pt x="7928" y="2216"/>
                    <a:pt x="7933" y="2221"/>
                  </a:cubicBezTo>
                  <a:cubicBezTo>
                    <a:pt x="7933" y="2226"/>
                    <a:pt x="7938" y="2231"/>
                    <a:pt x="7943" y="2231"/>
                  </a:cubicBezTo>
                  <a:cubicBezTo>
                    <a:pt x="7943" y="2237"/>
                    <a:pt x="7943" y="2237"/>
                    <a:pt x="7949" y="2242"/>
                  </a:cubicBezTo>
                  <a:cubicBezTo>
                    <a:pt x="7954" y="2242"/>
                    <a:pt x="7954" y="2242"/>
                    <a:pt x="7959" y="2247"/>
                  </a:cubicBezTo>
                  <a:lnTo>
                    <a:pt x="7965" y="2252"/>
                  </a:lnTo>
                  <a:cubicBezTo>
                    <a:pt x="7970" y="2258"/>
                    <a:pt x="7970" y="2258"/>
                    <a:pt x="7975" y="2263"/>
                  </a:cubicBezTo>
                  <a:cubicBezTo>
                    <a:pt x="7975" y="2268"/>
                    <a:pt x="7975" y="2274"/>
                    <a:pt x="7980" y="2279"/>
                  </a:cubicBezTo>
                  <a:cubicBezTo>
                    <a:pt x="7986" y="2284"/>
                    <a:pt x="7986" y="2284"/>
                    <a:pt x="7991" y="2289"/>
                  </a:cubicBezTo>
                  <a:cubicBezTo>
                    <a:pt x="7996" y="2289"/>
                    <a:pt x="7996" y="2295"/>
                    <a:pt x="7996" y="2295"/>
                  </a:cubicBezTo>
                  <a:cubicBezTo>
                    <a:pt x="8002" y="2300"/>
                    <a:pt x="8002" y="2300"/>
                    <a:pt x="8007" y="2300"/>
                  </a:cubicBezTo>
                  <a:cubicBezTo>
                    <a:pt x="8012" y="2305"/>
                    <a:pt x="8017" y="2310"/>
                    <a:pt x="8017" y="2321"/>
                  </a:cubicBezTo>
                  <a:cubicBezTo>
                    <a:pt x="8017" y="2321"/>
                    <a:pt x="8012" y="2326"/>
                    <a:pt x="8012" y="2332"/>
                  </a:cubicBezTo>
                  <a:cubicBezTo>
                    <a:pt x="8012" y="2332"/>
                    <a:pt x="8012" y="2332"/>
                    <a:pt x="8017" y="2332"/>
                  </a:cubicBezTo>
                  <a:cubicBezTo>
                    <a:pt x="8012" y="2353"/>
                    <a:pt x="8007" y="2369"/>
                    <a:pt x="8007" y="2390"/>
                  </a:cubicBezTo>
                  <a:cubicBezTo>
                    <a:pt x="7965" y="2379"/>
                    <a:pt x="7949" y="2342"/>
                    <a:pt x="7907" y="2342"/>
                  </a:cubicBezTo>
                  <a:cubicBezTo>
                    <a:pt x="7886" y="2342"/>
                    <a:pt x="7870" y="2342"/>
                    <a:pt x="7843" y="2342"/>
                  </a:cubicBezTo>
                  <a:cubicBezTo>
                    <a:pt x="7806" y="2342"/>
                    <a:pt x="7785" y="2369"/>
                    <a:pt x="7748" y="2369"/>
                  </a:cubicBezTo>
                  <a:cubicBezTo>
                    <a:pt x="7732" y="2369"/>
                    <a:pt x="7727" y="2369"/>
                    <a:pt x="7711" y="2369"/>
                  </a:cubicBezTo>
                  <a:cubicBezTo>
                    <a:pt x="7701" y="2369"/>
                    <a:pt x="7696" y="2369"/>
                    <a:pt x="7685" y="2369"/>
                  </a:cubicBezTo>
                  <a:cubicBezTo>
                    <a:pt x="7664" y="2369"/>
                    <a:pt x="7654" y="2358"/>
                    <a:pt x="7627" y="2358"/>
                  </a:cubicBezTo>
                  <a:cubicBezTo>
                    <a:pt x="7595" y="2358"/>
                    <a:pt x="7595" y="2358"/>
                    <a:pt x="7595" y="2358"/>
                  </a:cubicBezTo>
                  <a:cubicBezTo>
                    <a:pt x="7580" y="2358"/>
                    <a:pt x="7569" y="2347"/>
                    <a:pt x="7553" y="2342"/>
                  </a:cubicBezTo>
                  <a:cubicBezTo>
                    <a:pt x="7490" y="2358"/>
                    <a:pt x="7490" y="2358"/>
                    <a:pt x="7490" y="2358"/>
                  </a:cubicBezTo>
                  <a:cubicBezTo>
                    <a:pt x="7453" y="2353"/>
                    <a:pt x="7453" y="2353"/>
                    <a:pt x="7453" y="2353"/>
                  </a:cubicBezTo>
                  <a:cubicBezTo>
                    <a:pt x="7369" y="2363"/>
                    <a:pt x="7321" y="2395"/>
                    <a:pt x="7237" y="2395"/>
                  </a:cubicBezTo>
                  <a:cubicBezTo>
                    <a:pt x="7210" y="2395"/>
                    <a:pt x="7210" y="2395"/>
                    <a:pt x="7210" y="2395"/>
                  </a:cubicBezTo>
                  <a:cubicBezTo>
                    <a:pt x="7179" y="2395"/>
                    <a:pt x="7158" y="2384"/>
                    <a:pt x="7126" y="2379"/>
                  </a:cubicBezTo>
                  <a:cubicBezTo>
                    <a:pt x="7084" y="2369"/>
                    <a:pt x="7052" y="2379"/>
                    <a:pt x="7015" y="2363"/>
                  </a:cubicBezTo>
                  <a:cubicBezTo>
                    <a:pt x="6989" y="2353"/>
                    <a:pt x="6984" y="2337"/>
                    <a:pt x="6957" y="2321"/>
                  </a:cubicBezTo>
                  <a:cubicBezTo>
                    <a:pt x="6931" y="2305"/>
                    <a:pt x="6910" y="2310"/>
                    <a:pt x="6878" y="2289"/>
                  </a:cubicBezTo>
                  <a:cubicBezTo>
                    <a:pt x="6846" y="2274"/>
                    <a:pt x="6841" y="2242"/>
                    <a:pt x="6825" y="2210"/>
                  </a:cubicBezTo>
                  <a:cubicBezTo>
                    <a:pt x="6810" y="2173"/>
                    <a:pt x="6794" y="2158"/>
                    <a:pt x="6794" y="2115"/>
                  </a:cubicBezTo>
                  <a:cubicBezTo>
                    <a:pt x="6794" y="2094"/>
                    <a:pt x="6804" y="2084"/>
                    <a:pt x="6804" y="2063"/>
                  </a:cubicBezTo>
                  <a:cubicBezTo>
                    <a:pt x="6804" y="2036"/>
                    <a:pt x="6788" y="2031"/>
                    <a:pt x="6778" y="2010"/>
                  </a:cubicBezTo>
                  <a:cubicBezTo>
                    <a:pt x="6767" y="1973"/>
                    <a:pt x="6757" y="1931"/>
                    <a:pt x="6715" y="1931"/>
                  </a:cubicBezTo>
                  <a:cubicBezTo>
                    <a:pt x="6704" y="1931"/>
                    <a:pt x="6699" y="1936"/>
                    <a:pt x="6693" y="1936"/>
                  </a:cubicBezTo>
                  <a:cubicBezTo>
                    <a:pt x="6678" y="1936"/>
                    <a:pt x="6667" y="1936"/>
                    <a:pt x="6667" y="1947"/>
                  </a:cubicBezTo>
                  <a:cubicBezTo>
                    <a:pt x="6667" y="1999"/>
                    <a:pt x="6699" y="2020"/>
                    <a:pt x="6699" y="2068"/>
                  </a:cubicBezTo>
                  <a:cubicBezTo>
                    <a:pt x="6699" y="2115"/>
                    <a:pt x="6699" y="2152"/>
                    <a:pt x="6656" y="2179"/>
                  </a:cubicBezTo>
                  <a:cubicBezTo>
                    <a:pt x="6683" y="2189"/>
                    <a:pt x="6704" y="2210"/>
                    <a:pt x="6704" y="2242"/>
                  </a:cubicBezTo>
                  <a:cubicBezTo>
                    <a:pt x="6704" y="2268"/>
                    <a:pt x="6699" y="2289"/>
                    <a:pt x="6688" y="2316"/>
                  </a:cubicBezTo>
                  <a:cubicBezTo>
                    <a:pt x="6678" y="2332"/>
                    <a:pt x="6678" y="2353"/>
                    <a:pt x="6662" y="2358"/>
                  </a:cubicBezTo>
                  <a:cubicBezTo>
                    <a:pt x="6662" y="2326"/>
                    <a:pt x="6683" y="2310"/>
                    <a:pt x="6683" y="2279"/>
                  </a:cubicBezTo>
                  <a:cubicBezTo>
                    <a:pt x="6683" y="2252"/>
                    <a:pt x="6646" y="2252"/>
                    <a:pt x="6667" y="2247"/>
                  </a:cubicBezTo>
                  <a:cubicBezTo>
                    <a:pt x="6656" y="2210"/>
                    <a:pt x="6630" y="2195"/>
                    <a:pt x="6609" y="2163"/>
                  </a:cubicBezTo>
                  <a:cubicBezTo>
                    <a:pt x="6593" y="2173"/>
                    <a:pt x="6588" y="2189"/>
                    <a:pt x="6577" y="2200"/>
                  </a:cubicBezTo>
                  <a:cubicBezTo>
                    <a:pt x="6572" y="2195"/>
                    <a:pt x="6572" y="2184"/>
                    <a:pt x="6562" y="2184"/>
                  </a:cubicBezTo>
                  <a:lnTo>
                    <a:pt x="6556" y="2184"/>
                  </a:lnTo>
                  <a:cubicBezTo>
                    <a:pt x="6556" y="2200"/>
                    <a:pt x="6551" y="2210"/>
                    <a:pt x="6541" y="2221"/>
                  </a:cubicBezTo>
                  <a:cubicBezTo>
                    <a:pt x="6546" y="2226"/>
                    <a:pt x="6551" y="2226"/>
                    <a:pt x="6551" y="2237"/>
                  </a:cubicBezTo>
                  <a:cubicBezTo>
                    <a:pt x="6551" y="2237"/>
                    <a:pt x="6546" y="2242"/>
                    <a:pt x="6546" y="2247"/>
                  </a:cubicBezTo>
                  <a:cubicBezTo>
                    <a:pt x="6546" y="2252"/>
                    <a:pt x="6551" y="2258"/>
                    <a:pt x="6551" y="2263"/>
                  </a:cubicBezTo>
                  <a:cubicBezTo>
                    <a:pt x="6551" y="2274"/>
                    <a:pt x="6535" y="2279"/>
                    <a:pt x="6525" y="2284"/>
                  </a:cubicBezTo>
                  <a:cubicBezTo>
                    <a:pt x="6519" y="2284"/>
                    <a:pt x="6514" y="2289"/>
                    <a:pt x="6504" y="2289"/>
                  </a:cubicBezTo>
                  <a:cubicBezTo>
                    <a:pt x="6488" y="2289"/>
                    <a:pt x="6488" y="2274"/>
                    <a:pt x="6482" y="2258"/>
                  </a:cubicBezTo>
                  <a:cubicBezTo>
                    <a:pt x="6467" y="2274"/>
                    <a:pt x="6461" y="2295"/>
                    <a:pt x="6440" y="2295"/>
                  </a:cubicBezTo>
                  <a:cubicBezTo>
                    <a:pt x="6435" y="2295"/>
                    <a:pt x="6430" y="2295"/>
                    <a:pt x="6424" y="2295"/>
                  </a:cubicBezTo>
                  <a:cubicBezTo>
                    <a:pt x="6419" y="2295"/>
                    <a:pt x="6414" y="2305"/>
                    <a:pt x="6414" y="2310"/>
                  </a:cubicBezTo>
                  <a:cubicBezTo>
                    <a:pt x="6409" y="2310"/>
                    <a:pt x="6409" y="2310"/>
                    <a:pt x="6409" y="2310"/>
                  </a:cubicBezTo>
                  <a:cubicBezTo>
                    <a:pt x="6403" y="2263"/>
                    <a:pt x="6356" y="2247"/>
                    <a:pt x="6356" y="2195"/>
                  </a:cubicBezTo>
                  <a:cubicBezTo>
                    <a:pt x="6356" y="2184"/>
                    <a:pt x="6361" y="2179"/>
                    <a:pt x="6361" y="2173"/>
                  </a:cubicBezTo>
                  <a:cubicBezTo>
                    <a:pt x="6361" y="2158"/>
                    <a:pt x="6345" y="2163"/>
                    <a:pt x="6340" y="2152"/>
                  </a:cubicBezTo>
                  <a:cubicBezTo>
                    <a:pt x="6314" y="2110"/>
                    <a:pt x="6261" y="2131"/>
                    <a:pt x="6213" y="2115"/>
                  </a:cubicBezTo>
                  <a:cubicBezTo>
                    <a:pt x="6177" y="2100"/>
                    <a:pt x="6156" y="2084"/>
                    <a:pt x="6119" y="2084"/>
                  </a:cubicBezTo>
                  <a:cubicBezTo>
                    <a:pt x="6087" y="2084"/>
                    <a:pt x="6082" y="2126"/>
                    <a:pt x="6050" y="2126"/>
                  </a:cubicBezTo>
                  <a:cubicBezTo>
                    <a:pt x="6039" y="2126"/>
                    <a:pt x="6034" y="2110"/>
                    <a:pt x="6024" y="2105"/>
                  </a:cubicBezTo>
                  <a:cubicBezTo>
                    <a:pt x="5992" y="2100"/>
                    <a:pt x="5971" y="2115"/>
                    <a:pt x="5945" y="2094"/>
                  </a:cubicBezTo>
                  <a:cubicBezTo>
                    <a:pt x="5934" y="2089"/>
                    <a:pt x="5934" y="2068"/>
                    <a:pt x="5923" y="2068"/>
                  </a:cubicBezTo>
                  <a:cubicBezTo>
                    <a:pt x="5897" y="2068"/>
                    <a:pt x="5881" y="2073"/>
                    <a:pt x="5871" y="2094"/>
                  </a:cubicBezTo>
                  <a:cubicBezTo>
                    <a:pt x="5865" y="2094"/>
                    <a:pt x="5865" y="2094"/>
                    <a:pt x="5860" y="2089"/>
                  </a:cubicBezTo>
                  <a:cubicBezTo>
                    <a:pt x="5860" y="2100"/>
                    <a:pt x="5855" y="2105"/>
                    <a:pt x="5855" y="2110"/>
                  </a:cubicBezTo>
                  <a:cubicBezTo>
                    <a:pt x="5855" y="2121"/>
                    <a:pt x="5855" y="2126"/>
                    <a:pt x="5855" y="2136"/>
                  </a:cubicBezTo>
                  <a:cubicBezTo>
                    <a:pt x="5855" y="2136"/>
                    <a:pt x="5855" y="2136"/>
                    <a:pt x="5855" y="2142"/>
                  </a:cubicBezTo>
                  <a:cubicBezTo>
                    <a:pt x="5834" y="2131"/>
                    <a:pt x="5834" y="2115"/>
                    <a:pt x="5823" y="2094"/>
                  </a:cubicBezTo>
                  <a:cubicBezTo>
                    <a:pt x="5828" y="2094"/>
                    <a:pt x="5834" y="2094"/>
                    <a:pt x="5834" y="2094"/>
                  </a:cubicBezTo>
                  <a:cubicBezTo>
                    <a:pt x="5818" y="2078"/>
                    <a:pt x="5802" y="2073"/>
                    <a:pt x="5781" y="2073"/>
                  </a:cubicBezTo>
                  <a:cubicBezTo>
                    <a:pt x="5776" y="2073"/>
                    <a:pt x="5776" y="2084"/>
                    <a:pt x="5770" y="2094"/>
                  </a:cubicBezTo>
                  <a:cubicBezTo>
                    <a:pt x="5770" y="2089"/>
                    <a:pt x="5770" y="2084"/>
                    <a:pt x="5770" y="2078"/>
                  </a:cubicBezTo>
                  <a:cubicBezTo>
                    <a:pt x="5755" y="2078"/>
                    <a:pt x="5749" y="2078"/>
                    <a:pt x="5739" y="2078"/>
                  </a:cubicBezTo>
                  <a:cubicBezTo>
                    <a:pt x="5739" y="2089"/>
                    <a:pt x="5739" y="2094"/>
                    <a:pt x="5734" y="2105"/>
                  </a:cubicBezTo>
                  <a:cubicBezTo>
                    <a:pt x="5728" y="2094"/>
                    <a:pt x="5728" y="2084"/>
                    <a:pt x="5718" y="2084"/>
                  </a:cubicBezTo>
                  <a:cubicBezTo>
                    <a:pt x="5697" y="2084"/>
                    <a:pt x="5707" y="2121"/>
                    <a:pt x="5702" y="2142"/>
                  </a:cubicBezTo>
                  <a:cubicBezTo>
                    <a:pt x="5675" y="2126"/>
                    <a:pt x="5665" y="2110"/>
                    <a:pt x="5639" y="2110"/>
                  </a:cubicBezTo>
                  <a:cubicBezTo>
                    <a:pt x="5628" y="2110"/>
                    <a:pt x="5617" y="2110"/>
                    <a:pt x="5607" y="2110"/>
                  </a:cubicBezTo>
                  <a:cubicBezTo>
                    <a:pt x="5602" y="2110"/>
                    <a:pt x="5602" y="2110"/>
                    <a:pt x="5602" y="2110"/>
                  </a:cubicBezTo>
                  <a:cubicBezTo>
                    <a:pt x="5596" y="2089"/>
                    <a:pt x="5575" y="2084"/>
                    <a:pt x="5554" y="2073"/>
                  </a:cubicBezTo>
                  <a:cubicBezTo>
                    <a:pt x="5554" y="2047"/>
                    <a:pt x="5554" y="2047"/>
                    <a:pt x="5554" y="2047"/>
                  </a:cubicBezTo>
                  <a:cubicBezTo>
                    <a:pt x="5549" y="2047"/>
                    <a:pt x="5549" y="2047"/>
                    <a:pt x="5538" y="2047"/>
                  </a:cubicBezTo>
                  <a:cubicBezTo>
                    <a:pt x="5544" y="2036"/>
                    <a:pt x="5554" y="2031"/>
                    <a:pt x="5565" y="2026"/>
                  </a:cubicBezTo>
                  <a:cubicBezTo>
                    <a:pt x="5544" y="1999"/>
                    <a:pt x="5533" y="1978"/>
                    <a:pt x="5507" y="1962"/>
                  </a:cubicBezTo>
                  <a:cubicBezTo>
                    <a:pt x="5486" y="1957"/>
                    <a:pt x="5470" y="1957"/>
                    <a:pt x="5449" y="1952"/>
                  </a:cubicBezTo>
                  <a:cubicBezTo>
                    <a:pt x="5406" y="1941"/>
                    <a:pt x="5385" y="1925"/>
                    <a:pt x="5343" y="1925"/>
                  </a:cubicBezTo>
                  <a:cubicBezTo>
                    <a:pt x="5338" y="1925"/>
                    <a:pt x="5338" y="1931"/>
                    <a:pt x="5333" y="1931"/>
                  </a:cubicBezTo>
                  <a:cubicBezTo>
                    <a:pt x="5312" y="1931"/>
                    <a:pt x="5312" y="1910"/>
                    <a:pt x="5296" y="1904"/>
                  </a:cubicBezTo>
                  <a:cubicBezTo>
                    <a:pt x="5259" y="1883"/>
                    <a:pt x="5243" y="1867"/>
                    <a:pt x="5206" y="1846"/>
                  </a:cubicBezTo>
                  <a:cubicBezTo>
                    <a:pt x="5180" y="1830"/>
                    <a:pt x="5164" y="1825"/>
                    <a:pt x="5132" y="1820"/>
                  </a:cubicBezTo>
                  <a:cubicBezTo>
                    <a:pt x="5111" y="1815"/>
                    <a:pt x="5085" y="1825"/>
                    <a:pt x="5079" y="1804"/>
                  </a:cubicBezTo>
                  <a:cubicBezTo>
                    <a:pt x="5079" y="1799"/>
                    <a:pt x="5079" y="1794"/>
                    <a:pt x="5079" y="1788"/>
                  </a:cubicBezTo>
                  <a:cubicBezTo>
                    <a:pt x="5079" y="1778"/>
                    <a:pt x="5085" y="1773"/>
                    <a:pt x="5095" y="1767"/>
                  </a:cubicBezTo>
                  <a:cubicBezTo>
                    <a:pt x="5085" y="1751"/>
                    <a:pt x="5064" y="1751"/>
                    <a:pt x="5048" y="1751"/>
                  </a:cubicBezTo>
                  <a:cubicBezTo>
                    <a:pt x="5032" y="1751"/>
                    <a:pt x="5027" y="1762"/>
                    <a:pt x="5016" y="1762"/>
                  </a:cubicBezTo>
                  <a:cubicBezTo>
                    <a:pt x="5011" y="1741"/>
                    <a:pt x="5011" y="1720"/>
                    <a:pt x="4990" y="1709"/>
                  </a:cubicBezTo>
                  <a:cubicBezTo>
                    <a:pt x="4995" y="1688"/>
                    <a:pt x="5006" y="1683"/>
                    <a:pt x="5021" y="1667"/>
                  </a:cubicBezTo>
                  <a:cubicBezTo>
                    <a:pt x="5032" y="1656"/>
                    <a:pt x="5037" y="1651"/>
                    <a:pt x="5048" y="1651"/>
                  </a:cubicBezTo>
                  <a:cubicBezTo>
                    <a:pt x="5064" y="1651"/>
                    <a:pt x="5069" y="1656"/>
                    <a:pt x="5085" y="1656"/>
                  </a:cubicBezTo>
                  <a:cubicBezTo>
                    <a:pt x="5106" y="1656"/>
                    <a:pt x="5116" y="1646"/>
                    <a:pt x="5143" y="1646"/>
                  </a:cubicBezTo>
                  <a:cubicBezTo>
                    <a:pt x="5169" y="1646"/>
                    <a:pt x="5169" y="1646"/>
                    <a:pt x="5169" y="1646"/>
                  </a:cubicBezTo>
                  <a:cubicBezTo>
                    <a:pt x="5206" y="1646"/>
                    <a:pt x="5206" y="1646"/>
                    <a:pt x="5206" y="1646"/>
                  </a:cubicBezTo>
                  <a:cubicBezTo>
                    <a:pt x="5285" y="1646"/>
                    <a:pt x="5285" y="1646"/>
                    <a:pt x="5285" y="1646"/>
                  </a:cubicBezTo>
                  <a:cubicBezTo>
                    <a:pt x="5306" y="1646"/>
                    <a:pt x="5312" y="1625"/>
                    <a:pt x="5333" y="1625"/>
                  </a:cubicBezTo>
                  <a:cubicBezTo>
                    <a:pt x="5348" y="1625"/>
                    <a:pt x="5354" y="1641"/>
                    <a:pt x="5369" y="1641"/>
                  </a:cubicBezTo>
                  <a:cubicBezTo>
                    <a:pt x="5401" y="1641"/>
                    <a:pt x="5417" y="1625"/>
                    <a:pt x="5454" y="1625"/>
                  </a:cubicBezTo>
                  <a:cubicBezTo>
                    <a:pt x="5496" y="1625"/>
                    <a:pt x="5517" y="1646"/>
                    <a:pt x="5559" y="1646"/>
                  </a:cubicBezTo>
                  <a:cubicBezTo>
                    <a:pt x="5586" y="1646"/>
                    <a:pt x="5602" y="1630"/>
                    <a:pt x="5628" y="1625"/>
                  </a:cubicBezTo>
                  <a:cubicBezTo>
                    <a:pt x="5654" y="1614"/>
                    <a:pt x="5670" y="1619"/>
                    <a:pt x="5697" y="1604"/>
                  </a:cubicBezTo>
                  <a:cubicBezTo>
                    <a:pt x="5702" y="1598"/>
                    <a:pt x="5707" y="1593"/>
                    <a:pt x="5718" y="1588"/>
                  </a:cubicBezTo>
                  <a:cubicBezTo>
                    <a:pt x="5718" y="1593"/>
                    <a:pt x="5723" y="1598"/>
                    <a:pt x="5728" y="1598"/>
                  </a:cubicBezTo>
                  <a:cubicBezTo>
                    <a:pt x="5749" y="1598"/>
                    <a:pt x="5760" y="1598"/>
                    <a:pt x="5781" y="1598"/>
                  </a:cubicBezTo>
                  <a:cubicBezTo>
                    <a:pt x="5818" y="1598"/>
                    <a:pt x="5839" y="1572"/>
                    <a:pt x="5865" y="1546"/>
                  </a:cubicBezTo>
                  <a:cubicBezTo>
                    <a:pt x="5881" y="1530"/>
                    <a:pt x="5902" y="1530"/>
                    <a:pt x="5902" y="1509"/>
                  </a:cubicBezTo>
                  <a:cubicBezTo>
                    <a:pt x="5902" y="1493"/>
                    <a:pt x="5892" y="1488"/>
                    <a:pt x="5892" y="1472"/>
                  </a:cubicBezTo>
                  <a:cubicBezTo>
                    <a:pt x="5892" y="1461"/>
                    <a:pt x="5897" y="1456"/>
                    <a:pt x="5897" y="1451"/>
                  </a:cubicBezTo>
                  <a:cubicBezTo>
                    <a:pt x="5897" y="1419"/>
                    <a:pt x="5897" y="1419"/>
                    <a:pt x="5897" y="1419"/>
                  </a:cubicBezTo>
                  <a:cubicBezTo>
                    <a:pt x="5897" y="1403"/>
                    <a:pt x="5908" y="1393"/>
                    <a:pt x="5908" y="1377"/>
                  </a:cubicBezTo>
                  <a:cubicBezTo>
                    <a:pt x="5908" y="1361"/>
                    <a:pt x="5886" y="1356"/>
                    <a:pt x="5871" y="1351"/>
                  </a:cubicBezTo>
                  <a:cubicBezTo>
                    <a:pt x="5850" y="1340"/>
                    <a:pt x="5834" y="1340"/>
                    <a:pt x="5813" y="1324"/>
                  </a:cubicBezTo>
                  <a:cubicBezTo>
                    <a:pt x="5765" y="1298"/>
                    <a:pt x="5755" y="1261"/>
                    <a:pt x="5707" y="1235"/>
                  </a:cubicBezTo>
                  <a:cubicBezTo>
                    <a:pt x="5660" y="1208"/>
                    <a:pt x="5628" y="1208"/>
                    <a:pt x="5575" y="1182"/>
                  </a:cubicBezTo>
                  <a:cubicBezTo>
                    <a:pt x="5549" y="1171"/>
                    <a:pt x="5538" y="1166"/>
                    <a:pt x="5512" y="1161"/>
                  </a:cubicBezTo>
                  <a:cubicBezTo>
                    <a:pt x="5496" y="1155"/>
                    <a:pt x="5496" y="1145"/>
                    <a:pt x="5480" y="1145"/>
                  </a:cubicBezTo>
                  <a:cubicBezTo>
                    <a:pt x="5454" y="1145"/>
                    <a:pt x="5438" y="1161"/>
                    <a:pt x="5417" y="1171"/>
                  </a:cubicBezTo>
                  <a:cubicBezTo>
                    <a:pt x="5333" y="1161"/>
                    <a:pt x="5333" y="1161"/>
                    <a:pt x="5333" y="1161"/>
                  </a:cubicBezTo>
                  <a:cubicBezTo>
                    <a:pt x="5101" y="1203"/>
                    <a:pt x="5101" y="1203"/>
                    <a:pt x="5101" y="1203"/>
                  </a:cubicBezTo>
                  <a:cubicBezTo>
                    <a:pt x="5069" y="1203"/>
                    <a:pt x="5053" y="1187"/>
                    <a:pt x="5021" y="1182"/>
                  </a:cubicBezTo>
                  <a:cubicBezTo>
                    <a:pt x="4974" y="1166"/>
                    <a:pt x="4942" y="1166"/>
                    <a:pt x="4900" y="1145"/>
                  </a:cubicBezTo>
                  <a:cubicBezTo>
                    <a:pt x="4858" y="1140"/>
                    <a:pt x="4858" y="1140"/>
                    <a:pt x="4858" y="1140"/>
                  </a:cubicBezTo>
                  <a:cubicBezTo>
                    <a:pt x="4821" y="1145"/>
                    <a:pt x="4821" y="1145"/>
                    <a:pt x="4821" y="1145"/>
                  </a:cubicBezTo>
                  <a:cubicBezTo>
                    <a:pt x="4784" y="1150"/>
                    <a:pt x="4763" y="1150"/>
                    <a:pt x="4726" y="1150"/>
                  </a:cubicBezTo>
                  <a:cubicBezTo>
                    <a:pt x="4710" y="1150"/>
                    <a:pt x="4700" y="1161"/>
                    <a:pt x="4684" y="1161"/>
                  </a:cubicBezTo>
                  <a:cubicBezTo>
                    <a:pt x="4663" y="1161"/>
                    <a:pt x="4663" y="1161"/>
                    <a:pt x="4663" y="1161"/>
                  </a:cubicBezTo>
                  <a:cubicBezTo>
                    <a:pt x="4657" y="1161"/>
                    <a:pt x="4652" y="1155"/>
                    <a:pt x="4647" y="1155"/>
                  </a:cubicBezTo>
                  <a:cubicBezTo>
                    <a:pt x="4626" y="1155"/>
                    <a:pt x="4626" y="1155"/>
                    <a:pt x="4626" y="1155"/>
                  </a:cubicBezTo>
                  <a:cubicBezTo>
                    <a:pt x="4584" y="1155"/>
                    <a:pt x="4562" y="1145"/>
                    <a:pt x="4520" y="1145"/>
                  </a:cubicBezTo>
                  <a:cubicBezTo>
                    <a:pt x="4494" y="1145"/>
                    <a:pt x="4478" y="1161"/>
                    <a:pt x="4447" y="1161"/>
                  </a:cubicBezTo>
                  <a:cubicBezTo>
                    <a:pt x="4436" y="1161"/>
                    <a:pt x="4431" y="1150"/>
                    <a:pt x="4420" y="1150"/>
                  </a:cubicBezTo>
                  <a:cubicBezTo>
                    <a:pt x="4394" y="1150"/>
                    <a:pt x="4383" y="1150"/>
                    <a:pt x="4357" y="1150"/>
                  </a:cubicBezTo>
                  <a:cubicBezTo>
                    <a:pt x="4352" y="1150"/>
                    <a:pt x="4346" y="1145"/>
                    <a:pt x="4341" y="1145"/>
                  </a:cubicBezTo>
                  <a:cubicBezTo>
                    <a:pt x="4325" y="1145"/>
                    <a:pt x="4315" y="1150"/>
                    <a:pt x="4299" y="1161"/>
                  </a:cubicBezTo>
                  <a:cubicBezTo>
                    <a:pt x="4293" y="1166"/>
                    <a:pt x="4293" y="1182"/>
                    <a:pt x="4283" y="1182"/>
                  </a:cubicBezTo>
                  <a:cubicBezTo>
                    <a:pt x="4262" y="1182"/>
                    <a:pt x="4262" y="1145"/>
                    <a:pt x="4241" y="1145"/>
                  </a:cubicBezTo>
                  <a:cubicBezTo>
                    <a:pt x="4225" y="1145"/>
                    <a:pt x="4214" y="1145"/>
                    <a:pt x="4199" y="1145"/>
                  </a:cubicBezTo>
                  <a:cubicBezTo>
                    <a:pt x="4172" y="1145"/>
                    <a:pt x="4162" y="1155"/>
                    <a:pt x="4135" y="1155"/>
                  </a:cubicBezTo>
                  <a:cubicBezTo>
                    <a:pt x="4093" y="1155"/>
                    <a:pt x="4067" y="1145"/>
                    <a:pt x="4030" y="1124"/>
                  </a:cubicBezTo>
                  <a:cubicBezTo>
                    <a:pt x="4014" y="1113"/>
                    <a:pt x="3998" y="1108"/>
                    <a:pt x="3977" y="1108"/>
                  </a:cubicBezTo>
                  <a:cubicBezTo>
                    <a:pt x="3930" y="1108"/>
                    <a:pt x="3871" y="1113"/>
                    <a:pt x="3871" y="1155"/>
                  </a:cubicBezTo>
                  <a:cubicBezTo>
                    <a:pt x="3871" y="1171"/>
                    <a:pt x="3871" y="1182"/>
                    <a:pt x="3871" y="1198"/>
                  </a:cubicBezTo>
                  <a:cubicBezTo>
                    <a:pt x="3871" y="1213"/>
                    <a:pt x="3856" y="1219"/>
                    <a:pt x="3850" y="1235"/>
                  </a:cubicBezTo>
                  <a:cubicBezTo>
                    <a:pt x="3845" y="1250"/>
                    <a:pt x="3845" y="1261"/>
                    <a:pt x="3840" y="1277"/>
                  </a:cubicBezTo>
                  <a:cubicBezTo>
                    <a:pt x="3819" y="1308"/>
                    <a:pt x="3792" y="1319"/>
                    <a:pt x="3756" y="1330"/>
                  </a:cubicBezTo>
                  <a:cubicBezTo>
                    <a:pt x="3740" y="1335"/>
                    <a:pt x="3729" y="1345"/>
                    <a:pt x="3713" y="1351"/>
                  </a:cubicBezTo>
                  <a:cubicBezTo>
                    <a:pt x="3697" y="1361"/>
                    <a:pt x="3692" y="1361"/>
                    <a:pt x="3676" y="1372"/>
                  </a:cubicBezTo>
                  <a:cubicBezTo>
                    <a:pt x="3655" y="1387"/>
                    <a:pt x="3650" y="1419"/>
                    <a:pt x="3618" y="1419"/>
                  </a:cubicBezTo>
                  <a:cubicBezTo>
                    <a:pt x="3592" y="1419"/>
                    <a:pt x="3582" y="1398"/>
                    <a:pt x="3571" y="1377"/>
                  </a:cubicBezTo>
                  <a:cubicBezTo>
                    <a:pt x="3571" y="1430"/>
                    <a:pt x="3529" y="1477"/>
                    <a:pt x="3476" y="1477"/>
                  </a:cubicBezTo>
                  <a:cubicBezTo>
                    <a:pt x="3465" y="1477"/>
                    <a:pt x="3460" y="1477"/>
                    <a:pt x="3450" y="1477"/>
                  </a:cubicBezTo>
                  <a:cubicBezTo>
                    <a:pt x="3402" y="1477"/>
                    <a:pt x="3381" y="1525"/>
                    <a:pt x="3334" y="1530"/>
                  </a:cubicBezTo>
                  <a:cubicBezTo>
                    <a:pt x="3334" y="1583"/>
                    <a:pt x="3302" y="1604"/>
                    <a:pt x="3286" y="1651"/>
                  </a:cubicBezTo>
                  <a:cubicBezTo>
                    <a:pt x="3275" y="1672"/>
                    <a:pt x="3265" y="1683"/>
                    <a:pt x="3260" y="1704"/>
                  </a:cubicBezTo>
                  <a:cubicBezTo>
                    <a:pt x="3254" y="1730"/>
                    <a:pt x="3254" y="1762"/>
                    <a:pt x="3228" y="1762"/>
                  </a:cubicBezTo>
                  <a:cubicBezTo>
                    <a:pt x="3212" y="1762"/>
                    <a:pt x="3207" y="1751"/>
                    <a:pt x="3186" y="1751"/>
                  </a:cubicBezTo>
                  <a:cubicBezTo>
                    <a:pt x="3186" y="1751"/>
                    <a:pt x="3186" y="1751"/>
                    <a:pt x="3181" y="1751"/>
                  </a:cubicBezTo>
                  <a:cubicBezTo>
                    <a:pt x="3181" y="1757"/>
                    <a:pt x="3181" y="1762"/>
                    <a:pt x="3181" y="1767"/>
                  </a:cubicBezTo>
                  <a:cubicBezTo>
                    <a:pt x="3181" y="1788"/>
                    <a:pt x="3196" y="1794"/>
                    <a:pt x="3202" y="1809"/>
                  </a:cubicBezTo>
                  <a:cubicBezTo>
                    <a:pt x="3133" y="1825"/>
                    <a:pt x="3133" y="1825"/>
                    <a:pt x="3133" y="1825"/>
                  </a:cubicBezTo>
                  <a:cubicBezTo>
                    <a:pt x="3117" y="1825"/>
                    <a:pt x="3107" y="1820"/>
                    <a:pt x="3091" y="1820"/>
                  </a:cubicBezTo>
                  <a:cubicBezTo>
                    <a:pt x="3075" y="1820"/>
                    <a:pt x="3065" y="1825"/>
                    <a:pt x="3049" y="1825"/>
                  </a:cubicBezTo>
                  <a:cubicBezTo>
                    <a:pt x="3033" y="1825"/>
                    <a:pt x="3028" y="1815"/>
                    <a:pt x="3012" y="1815"/>
                  </a:cubicBezTo>
                  <a:cubicBezTo>
                    <a:pt x="3001" y="1815"/>
                    <a:pt x="3001" y="1825"/>
                    <a:pt x="3001" y="1836"/>
                  </a:cubicBezTo>
                  <a:cubicBezTo>
                    <a:pt x="2996" y="1841"/>
                    <a:pt x="2975" y="1841"/>
                    <a:pt x="2975" y="1852"/>
                  </a:cubicBezTo>
                  <a:cubicBezTo>
                    <a:pt x="2975" y="1867"/>
                    <a:pt x="2991" y="1878"/>
                    <a:pt x="2991" y="1894"/>
                  </a:cubicBezTo>
                  <a:cubicBezTo>
                    <a:pt x="2991" y="1904"/>
                    <a:pt x="2975" y="1894"/>
                    <a:pt x="2964" y="1899"/>
                  </a:cubicBezTo>
                  <a:cubicBezTo>
                    <a:pt x="2954" y="1904"/>
                    <a:pt x="2954" y="1915"/>
                    <a:pt x="2943" y="1920"/>
                  </a:cubicBezTo>
                  <a:cubicBezTo>
                    <a:pt x="2922" y="1931"/>
                    <a:pt x="2901" y="1941"/>
                    <a:pt x="2901" y="1968"/>
                  </a:cubicBezTo>
                  <a:cubicBezTo>
                    <a:pt x="2901" y="1978"/>
                    <a:pt x="2912" y="1984"/>
                    <a:pt x="2912" y="1994"/>
                  </a:cubicBezTo>
                  <a:cubicBezTo>
                    <a:pt x="2912" y="2010"/>
                    <a:pt x="2890" y="2010"/>
                    <a:pt x="2885" y="2020"/>
                  </a:cubicBezTo>
                  <a:cubicBezTo>
                    <a:pt x="2875" y="2036"/>
                    <a:pt x="2859" y="2041"/>
                    <a:pt x="2843" y="2057"/>
                  </a:cubicBezTo>
                  <a:cubicBezTo>
                    <a:pt x="2832" y="2047"/>
                    <a:pt x="2832" y="2031"/>
                    <a:pt x="2817" y="2026"/>
                  </a:cubicBezTo>
                  <a:cubicBezTo>
                    <a:pt x="2817" y="2031"/>
                    <a:pt x="2817" y="2031"/>
                    <a:pt x="2817" y="2036"/>
                  </a:cubicBezTo>
                  <a:cubicBezTo>
                    <a:pt x="2817" y="2047"/>
                    <a:pt x="2817" y="2047"/>
                    <a:pt x="2817" y="2057"/>
                  </a:cubicBezTo>
                  <a:cubicBezTo>
                    <a:pt x="2817" y="2063"/>
                    <a:pt x="2822" y="2068"/>
                    <a:pt x="2822" y="2073"/>
                  </a:cubicBezTo>
                  <a:cubicBezTo>
                    <a:pt x="2822" y="2084"/>
                    <a:pt x="2811" y="2084"/>
                    <a:pt x="2806" y="2089"/>
                  </a:cubicBezTo>
                  <a:cubicBezTo>
                    <a:pt x="2790" y="2100"/>
                    <a:pt x="2785" y="2105"/>
                    <a:pt x="2769" y="2115"/>
                  </a:cubicBezTo>
                  <a:cubicBezTo>
                    <a:pt x="2711" y="2105"/>
                    <a:pt x="2711" y="2105"/>
                    <a:pt x="2711" y="2105"/>
                  </a:cubicBezTo>
                  <a:cubicBezTo>
                    <a:pt x="2685" y="2105"/>
                    <a:pt x="2685" y="2105"/>
                    <a:pt x="2685" y="2105"/>
                  </a:cubicBezTo>
                  <a:cubicBezTo>
                    <a:pt x="2674" y="2105"/>
                    <a:pt x="2664" y="2115"/>
                    <a:pt x="2653" y="2121"/>
                  </a:cubicBezTo>
                  <a:cubicBezTo>
                    <a:pt x="2637" y="2126"/>
                    <a:pt x="2632" y="2126"/>
                    <a:pt x="2616" y="2126"/>
                  </a:cubicBezTo>
                  <a:cubicBezTo>
                    <a:pt x="2590" y="2126"/>
                    <a:pt x="2574" y="2115"/>
                    <a:pt x="2553" y="2100"/>
                  </a:cubicBezTo>
                  <a:cubicBezTo>
                    <a:pt x="2537" y="2089"/>
                    <a:pt x="2527" y="2094"/>
                    <a:pt x="2516" y="2078"/>
                  </a:cubicBezTo>
                  <a:cubicBezTo>
                    <a:pt x="2495" y="2052"/>
                    <a:pt x="2500" y="2026"/>
                    <a:pt x="2479" y="2005"/>
                  </a:cubicBezTo>
                  <a:cubicBezTo>
                    <a:pt x="2458" y="2020"/>
                    <a:pt x="2458" y="2036"/>
                    <a:pt x="2437" y="2057"/>
                  </a:cubicBezTo>
                  <a:cubicBezTo>
                    <a:pt x="2426" y="2068"/>
                    <a:pt x="2416" y="2068"/>
                    <a:pt x="2400" y="2078"/>
                  </a:cubicBezTo>
                  <a:cubicBezTo>
                    <a:pt x="2384" y="2094"/>
                    <a:pt x="2379" y="2110"/>
                    <a:pt x="2358" y="2121"/>
                  </a:cubicBezTo>
                  <a:cubicBezTo>
                    <a:pt x="2347" y="2126"/>
                    <a:pt x="2337" y="2121"/>
                    <a:pt x="2326" y="2126"/>
                  </a:cubicBezTo>
                  <a:cubicBezTo>
                    <a:pt x="2310" y="2136"/>
                    <a:pt x="2310" y="2147"/>
                    <a:pt x="2300" y="2152"/>
                  </a:cubicBezTo>
                  <a:cubicBezTo>
                    <a:pt x="2300" y="2136"/>
                    <a:pt x="2300" y="2121"/>
                    <a:pt x="2289" y="2105"/>
                  </a:cubicBezTo>
                  <a:cubicBezTo>
                    <a:pt x="2268" y="2115"/>
                    <a:pt x="2263" y="2142"/>
                    <a:pt x="2236" y="2142"/>
                  </a:cubicBezTo>
                  <a:cubicBezTo>
                    <a:pt x="2215" y="2142"/>
                    <a:pt x="2199" y="2136"/>
                    <a:pt x="2178" y="2136"/>
                  </a:cubicBezTo>
                  <a:cubicBezTo>
                    <a:pt x="2152" y="2136"/>
                    <a:pt x="2136" y="2142"/>
                    <a:pt x="2115" y="2142"/>
                  </a:cubicBezTo>
                  <a:cubicBezTo>
                    <a:pt x="2078" y="2142"/>
                    <a:pt x="2052" y="2136"/>
                    <a:pt x="2015" y="2136"/>
                  </a:cubicBezTo>
                  <a:cubicBezTo>
                    <a:pt x="1978" y="2136"/>
                    <a:pt x="1952" y="2147"/>
                    <a:pt x="1909" y="2147"/>
                  </a:cubicBezTo>
                  <a:cubicBezTo>
                    <a:pt x="1878" y="2147"/>
                    <a:pt x="1878" y="2147"/>
                    <a:pt x="1878" y="2147"/>
                  </a:cubicBezTo>
                  <a:cubicBezTo>
                    <a:pt x="1857" y="2147"/>
                    <a:pt x="1841" y="2147"/>
                    <a:pt x="1825" y="2158"/>
                  </a:cubicBezTo>
                  <a:cubicBezTo>
                    <a:pt x="1809" y="2168"/>
                    <a:pt x="1809" y="2179"/>
                    <a:pt x="1799" y="2189"/>
                  </a:cubicBezTo>
                  <a:cubicBezTo>
                    <a:pt x="1783" y="2200"/>
                    <a:pt x="1772" y="2205"/>
                    <a:pt x="1762" y="2216"/>
                  </a:cubicBezTo>
                  <a:cubicBezTo>
                    <a:pt x="1762" y="2226"/>
                    <a:pt x="1762" y="2226"/>
                    <a:pt x="1762" y="2226"/>
                  </a:cubicBezTo>
                  <a:cubicBezTo>
                    <a:pt x="1756" y="2247"/>
                    <a:pt x="1746" y="2258"/>
                    <a:pt x="1746" y="2279"/>
                  </a:cubicBezTo>
                  <a:cubicBezTo>
                    <a:pt x="1746" y="2305"/>
                    <a:pt x="1762" y="2321"/>
                    <a:pt x="1762" y="2347"/>
                  </a:cubicBezTo>
                  <a:lnTo>
                    <a:pt x="1762" y="2353"/>
                  </a:lnTo>
                  <a:cubicBezTo>
                    <a:pt x="1751" y="2347"/>
                    <a:pt x="1751" y="2337"/>
                    <a:pt x="1746" y="2332"/>
                  </a:cubicBezTo>
                  <a:cubicBezTo>
                    <a:pt x="1725" y="2347"/>
                    <a:pt x="1704" y="2347"/>
                    <a:pt x="1704" y="2374"/>
                  </a:cubicBezTo>
                  <a:cubicBezTo>
                    <a:pt x="1704" y="2400"/>
                    <a:pt x="1735" y="2406"/>
                    <a:pt x="1762" y="2416"/>
                  </a:cubicBezTo>
                  <a:lnTo>
                    <a:pt x="1762" y="2416"/>
                  </a:lnTo>
                  <a:cubicBezTo>
                    <a:pt x="1751" y="2448"/>
                    <a:pt x="1735" y="2463"/>
                    <a:pt x="1714" y="2490"/>
                  </a:cubicBezTo>
                  <a:cubicBezTo>
                    <a:pt x="1704" y="2500"/>
                    <a:pt x="1688" y="2506"/>
                    <a:pt x="1688" y="2521"/>
                  </a:cubicBezTo>
                  <a:cubicBezTo>
                    <a:pt x="1688" y="2537"/>
                    <a:pt x="1704" y="2548"/>
                    <a:pt x="1704" y="2564"/>
                  </a:cubicBezTo>
                  <a:cubicBezTo>
                    <a:pt x="1704" y="2585"/>
                    <a:pt x="1688" y="2590"/>
                    <a:pt x="1677" y="2606"/>
                  </a:cubicBezTo>
                  <a:cubicBezTo>
                    <a:pt x="1662" y="2627"/>
                    <a:pt x="1656" y="2637"/>
                    <a:pt x="1635" y="2653"/>
                  </a:cubicBezTo>
                  <a:cubicBezTo>
                    <a:pt x="1603" y="2622"/>
                    <a:pt x="1582" y="2595"/>
                    <a:pt x="1540" y="2595"/>
                  </a:cubicBezTo>
                  <a:cubicBezTo>
                    <a:pt x="1514" y="2595"/>
                    <a:pt x="1514" y="2595"/>
                    <a:pt x="1514" y="2595"/>
                  </a:cubicBezTo>
                  <a:cubicBezTo>
                    <a:pt x="1477" y="2595"/>
                    <a:pt x="1456" y="2595"/>
                    <a:pt x="1419" y="2611"/>
                  </a:cubicBezTo>
                  <a:cubicBezTo>
                    <a:pt x="1398" y="2622"/>
                    <a:pt x="1387" y="2637"/>
                    <a:pt x="1361" y="2637"/>
                  </a:cubicBezTo>
                  <a:cubicBezTo>
                    <a:pt x="1345" y="2637"/>
                    <a:pt x="1345" y="2637"/>
                    <a:pt x="1345" y="2637"/>
                  </a:cubicBezTo>
                  <a:cubicBezTo>
                    <a:pt x="1282" y="2643"/>
                    <a:pt x="1250" y="2664"/>
                    <a:pt x="1197" y="2695"/>
                  </a:cubicBezTo>
                  <a:cubicBezTo>
                    <a:pt x="1176" y="2706"/>
                    <a:pt x="1160" y="2706"/>
                    <a:pt x="1145" y="2722"/>
                  </a:cubicBezTo>
                  <a:cubicBezTo>
                    <a:pt x="1123" y="2738"/>
                    <a:pt x="1118" y="2748"/>
                    <a:pt x="1102" y="2764"/>
                  </a:cubicBezTo>
                  <a:cubicBezTo>
                    <a:pt x="1076" y="2790"/>
                    <a:pt x="1055" y="2801"/>
                    <a:pt x="1023" y="2827"/>
                  </a:cubicBezTo>
                  <a:cubicBezTo>
                    <a:pt x="965" y="2880"/>
                    <a:pt x="923" y="2912"/>
                    <a:pt x="839" y="2922"/>
                  </a:cubicBezTo>
                  <a:cubicBezTo>
                    <a:pt x="818" y="2922"/>
                    <a:pt x="812" y="2938"/>
                    <a:pt x="791" y="2938"/>
                  </a:cubicBezTo>
                  <a:cubicBezTo>
                    <a:pt x="781" y="2938"/>
                    <a:pt x="781" y="2938"/>
                    <a:pt x="781" y="2938"/>
                  </a:cubicBezTo>
                  <a:cubicBezTo>
                    <a:pt x="781" y="2928"/>
                    <a:pt x="781" y="2922"/>
                    <a:pt x="781" y="2917"/>
                  </a:cubicBezTo>
                  <a:cubicBezTo>
                    <a:pt x="781" y="2891"/>
                    <a:pt x="775" y="2875"/>
                    <a:pt x="791" y="2849"/>
                  </a:cubicBezTo>
                  <a:cubicBezTo>
                    <a:pt x="797" y="2838"/>
                    <a:pt x="802" y="2838"/>
                    <a:pt x="807" y="2827"/>
                  </a:cubicBezTo>
                  <a:cubicBezTo>
                    <a:pt x="818" y="2812"/>
                    <a:pt x="812" y="2796"/>
                    <a:pt x="823" y="2780"/>
                  </a:cubicBezTo>
                  <a:cubicBezTo>
                    <a:pt x="839" y="2769"/>
                    <a:pt x="844" y="2769"/>
                    <a:pt x="860" y="2759"/>
                  </a:cubicBezTo>
                  <a:cubicBezTo>
                    <a:pt x="881" y="2748"/>
                    <a:pt x="881" y="2727"/>
                    <a:pt x="881" y="2706"/>
                  </a:cubicBezTo>
                  <a:cubicBezTo>
                    <a:pt x="881" y="2680"/>
                    <a:pt x="881" y="2680"/>
                    <a:pt x="881" y="2680"/>
                  </a:cubicBezTo>
                  <a:cubicBezTo>
                    <a:pt x="881" y="2622"/>
                    <a:pt x="812" y="2601"/>
                    <a:pt x="754" y="2601"/>
                  </a:cubicBezTo>
                  <a:cubicBezTo>
                    <a:pt x="723" y="2601"/>
                    <a:pt x="723" y="2601"/>
                    <a:pt x="723" y="2601"/>
                  </a:cubicBezTo>
                  <a:cubicBezTo>
                    <a:pt x="686" y="2601"/>
                    <a:pt x="665" y="2611"/>
                    <a:pt x="628" y="2622"/>
                  </a:cubicBezTo>
                  <a:cubicBezTo>
                    <a:pt x="564" y="2637"/>
                    <a:pt x="533" y="2648"/>
                    <a:pt x="480" y="2680"/>
                  </a:cubicBezTo>
                  <a:cubicBezTo>
                    <a:pt x="432" y="2706"/>
                    <a:pt x="396" y="2706"/>
                    <a:pt x="359" y="2743"/>
                  </a:cubicBezTo>
                  <a:cubicBezTo>
                    <a:pt x="327" y="2785"/>
                    <a:pt x="306" y="2827"/>
                    <a:pt x="253" y="2827"/>
                  </a:cubicBezTo>
                  <a:cubicBezTo>
                    <a:pt x="216" y="2827"/>
                    <a:pt x="195" y="2817"/>
                    <a:pt x="153" y="2817"/>
                  </a:cubicBezTo>
                  <a:cubicBezTo>
                    <a:pt x="132" y="2817"/>
                    <a:pt x="116" y="2827"/>
                    <a:pt x="95" y="2827"/>
                  </a:cubicBezTo>
                  <a:cubicBezTo>
                    <a:pt x="84" y="2827"/>
                    <a:pt x="84" y="2817"/>
                    <a:pt x="79" y="2812"/>
                  </a:cubicBezTo>
                  <a:cubicBezTo>
                    <a:pt x="69" y="2796"/>
                    <a:pt x="63" y="2790"/>
                    <a:pt x="47" y="2780"/>
                  </a:cubicBezTo>
                  <a:cubicBezTo>
                    <a:pt x="37" y="2769"/>
                    <a:pt x="26" y="2764"/>
                    <a:pt x="16" y="2748"/>
                  </a:cubicBezTo>
                  <a:cubicBezTo>
                    <a:pt x="10" y="2743"/>
                    <a:pt x="0" y="2743"/>
                    <a:pt x="0" y="2732"/>
                  </a:cubicBezTo>
                  <a:cubicBezTo>
                    <a:pt x="0" y="2711"/>
                    <a:pt x="16" y="2701"/>
                    <a:pt x="26" y="2680"/>
                  </a:cubicBezTo>
                  <a:cubicBezTo>
                    <a:pt x="32" y="2659"/>
                    <a:pt x="32" y="2637"/>
                    <a:pt x="53" y="2627"/>
                  </a:cubicBezTo>
                  <a:cubicBezTo>
                    <a:pt x="63" y="2643"/>
                    <a:pt x="69" y="2648"/>
                    <a:pt x="74" y="2664"/>
                  </a:cubicBezTo>
                  <a:cubicBezTo>
                    <a:pt x="79" y="2674"/>
                    <a:pt x="84" y="2690"/>
                    <a:pt x="100" y="2690"/>
                  </a:cubicBezTo>
                  <a:cubicBezTo>
                    <a:pt x="111" y="2690"/>
                    <a:pt x="111" y="2680"/>
                    <a:pt x="121" y="2680"/>
                  </a:cubicBezTo>
                  <a:cubicBezTo>
                    <a:pt x="132" y="2680"/>
                    <a:pt x="137" y="2690"/>
                    <a:pt x="142" y="2690"/>
                  </a:cubicBezTo>
                  <a:cubicBezTo>
                    <a:pt x="185" y="2690"/>
                    <a:pt x="227" y="2680"/>
                    <a:pt x="232" y="2637"/>
                  </a:cubicBezTo>
                  <a:cubicBezTo>
                    <a:pt x="232" y="2637"/>
                    <a:pt x="227" y="2637"/>
                    <a:pt x="221" y="2637"/>
                  </a:cubicBezTo>
                  <a:cubicBezTo>
                    <a:pt x="227" y="2632"/>
                    <a:pt x="232" y="2632"/>
                    <a:pt x="232" y="2622"/>
                  </a:cubicBezTo>
                  <a:lnTo>
                    <a:pt x="232" y="2622"/>
                  </a:lnTo>
                  <a:cubicBezTo>
                    <a:pt x="211" y="2627"/>
                    <a:pt x="158" y="2637"/>
                    <a:pt x="164" y="2632"/>
                  </a:cubicBezTo>
                  <a:cubicBezTo>
                    <a:pt x="174" y="2616"/>
                    <a:pt x="185" y="2606"/>
                    <a:pt x="206" y="2606"/>
                  </a:cubicBezTo>
                  <a:cubicBezTo>
                    <a:pt x="227" y="2606"/>
                    <a:pt x="253" y="2611"/>
                    <a:pt x="253" y="2637"/>
                  </a:cubicBezTo>
                  <a:cubicBezTo>
                    <a:pt x="253" y="2648"/>
                    <a:pt x="248" y="2653"/>
                    <a:pt x="248" y="2669"/>
                  </a:cubicBezTo>
                  <a:cubicBezTo>
                    <a:pt x="269" y="2659"/>
                    <a:pt x="280" y="2648"/>
                    <a:pt x="301" y="2637"/>
                  </a:cubicBezTo>
                  <a:cubicBezTo>
                    <a:pt x="316" y="2632"/>
                    <a:pt x="332" y="2632"/>
                    <a:pt x="348" y="2622"/>
                  </a:cubicBezTo>
                  <a:cubicBezTo>
                    <a:pt x="369" y="2601"/>
                    <a:pt x="380" y="2590"/>
                    <a:pt x="411" y="2580"/>
                  </a:cubicBezTo>
                  <a:cubicBezTo>
                    <a:pt x="443" y="2564"/>
                    <a:pt x="464" y="2564"/>
                    <a:pt x="496" y="2548"/>
                  </a:cubicBezTo>
                  <a:cubicBezTo>
                    <a:pt x="538" y="2537"/>
                    <a:pt x="559" y="2516"/>
                    <a:pt x="596" y="2500"/>
                  </a:cubicBezTo>
                  <a:cubicBezTo>
                    <a:pt x="649" y="2474"/>
                    <a:pt x="686" y="2463"/>
                    <a:pt x="733" y="2432"/>
                  </a:cubicBezTo>
                  <a:cubicBezTo>
                    <a:pt x="738" y="2437"/>
                    <a:pt x="738" y="2437"/>
                    <a:pt x="738" y="2437"/>
                  </a:cubicBezTo>
                  <a:cubicBezTo>
                    <a:pt x="754" y="2432"/>
                    <a:pt x="754" y="2421"/>
                    <a:pt x="765" y="2416"/>
                  </a:cubicBezTo>
                  <a:cubicBezTo>
                    <a:pt x="775" y="2421"/>
                    <a:pt x="775" y="2421"/>
                    <a:pt x="775" y="2421"/>
                  </a:cubicBezTo>
                  <a:cubicBezTo>
                    <a:pt x="797" y="2406"/>
                    <a:pt x="807" y="2390"/>
                    <a:pt x="833" y="2390"/>
                  </a:cubicBezTo>
                  <a:cubicBezTo>
                    <a:pt x="833" y="2390"/>
                    <a:pt x="833" y="2390"/>
                    <a:pt x="839" y="2390"/>
                  </a:cubicBezTo>
                  <a:cubicBezTo>
                    <a:pt x="839" y="2400"/>
                    <a:pt x="839" y="2400"/>
                    <a:pt x="839" y="2400"/>
                  </a:cubicBezTo>
                  <a:cubicBezTo>
                    <a:pt x="839" y="2406"/>
                    <a:pt x="823" y="2411"/>
                    <a:pt x="823" y="2416"/>
                  </a:cubicBezTo>
                  <a:cubicBezTo>
                    <a:pt x="823" y="2432"/>
                    <a:pt x="828" y="2448"/>
                    <a:pt x="844" y="2448"/>
                  </a:cubicBezTo>
                  <a:cubicBezTo>
                    <a:pt x="854" y="2448"/>
                    <a:pt x="854" y="2448"/>
                    <a:pt x="865" y="2448"/>
                  </a:cubicBezTo>
                  <a:cubicBezTo>
                    <a:pt x="876" y="2448"/>
                    <a:pt x="876" y="2463"/>
                    <a:pt x="886" y="2463"/>
                  </a:cubicBezTo>
                  <a:cubicBezTo>
                    <a:pt x="897" y="2463"/>
                    <a:pt x="902" y="2453"/>
                    <a:pt x="912" y="2448"/>
                  </a:cubicBezTo>
                  <a:cubicBezTo>
                    <a:pt x="939" y="2432"/>
                    <a:pt x="955" y="2421"/>
                    <a:pt x="976" y="2411"/>
                  </a:cubicBezTo>
                  <a:cubicBezTo>
                    <a:pt x="992" y="2406"/>
                    <a:pt x="992" y="2400"/>
                    <a:pt x="1007" y="2400"/>
                  </a:cubicBezTo>
                  <a:cubicBezTo>
                    <a:pt x="1018" y="2400"/>
                    <a:pt x="1023" y="2411"/>
                    <a:pt x="1039" y="2416"/>
                  </a:cubicBezTo>
                  <a:cubicBezTo>
                    <a:pt x="1055" y="2421"/>
                    <a:pt x="1081" y="2421"/>
                    <a:pt x="1081" y="2442"/>
                  </a:cubicBezTo>
                  <a:cubicBezTo>
                    <a:pt x="1081" y="2453"/>
                    <a:pt x="1071" y="2453"/>
                    <a:pt x="1071" y="2463"/>
                  </a:cubicBezTo>
                  <a:cubicBezTo>
                    <a:pt x="1071" y="2479"/>
                    <a:pt x="1092" y="2490"/>
                    <a:pt x="1108" y="2490"/>
                  </a:cubicBezTo>
                  <a:cubicBezTo>
                    <a:pt x="1129" y="2490"/>
                    <a:pt x="1145" y="2474"/>
                    <a:pt x="1155" y="2458"/>
                  </a:cubicBezTo>
                  <a:cubicBezTo>
                    <a:pt x="1160" y="2453"/>
                    <a:pt x="1160" y="2442"/>
                    <a:pt x="1171" y="2442"/>
                  </a:cubicBezTo>
                  <a:cubicBezTo>
                    <a:pt x="1187" y="2442"/>
                    <a:pt x="1192" y="2458"/>
                    <a:pt x="1203" y="2469"/>
                  </a:cubicBezTo>
                  <a:cubicBezTo>
                    <a:pt x="1208" y="2453"/>
                    <a:pt x="1208" y="2448"/>
                    <a:pt x="1208" y="2432"/>
                  </a:cubicBezTo>
                  <a:cubicBezTo>
                    <a:pt x="1208" y="2421"/>
                    <a:pt x="1203" y="2411"/>
                    <a:pt x="1203" y="2400"/>
                  </a:cubicBezTo>
                  <a:cubicBezTo>
                    <a:pt x="1203" y="2369"/>
                    <a:pt x="1224" y="2353"/>
                    <a:pt x="1234" y="2321"/>
                  </a:cubicBezTo>
                  <a:cubicBezTo>
                    <a:pt x="1187" y="2337"/>
                    <a:pt x="1203" y="2411"/>
                    <a:pt x="1155" y="2416"/>
                  </a:cubicBezTo>
                  <a:cubicBezTo>
                    <a:pt x="1150" y="2406"/>
                    <a:pt x="1139" y="2400"/>
                    <a:pt x="1134" y="2384"/>
                  </a:cubicBezTo>
                  <a:cubicBezTo>
                    <a:pt x="1129" y="2353"/>
                    <a:pt x="1134" y="2310"/>
                    <a:pt x="1102" y="2310"/>
                  </a:cubicBezTo>
                  <a:cubicBezTo>
                    <a:pt x="1081" y="2310"/>
                    <a:pt x="1081" y="2310"/>
                    <a:pt x="1081" y="2310"/>
                  </a:cubicBezTo>
                  <a:cubicBezTo>
                    <a:pt x="1081" y="2284"/>
                    <a:pt x="1097" y="2268"/>
                    <a:pt x="1097" y="2242"/>
                  </a:cubicBezTo>
                  <a:cubicBezTo>
                    <a:pt x="1097" y="2210"/>
                    <a:pt x="1055" y="2221"/>
                    <a:pt x="1029" y="2210"/>
                  </a:cubicBezTo>
                  <a:cubicBezTo>
                    <a:pt x="1007" y="2205"/>
                    <a:pt x="1002" y="2195"/>
                    <a:pt x="997" y="2173"/>
                  </a:cubicBezTo>
                  <a:cubicBezTo>
                    <a:pt x="992" y="2179"/>
                    <a:pt x="986" y="2184"/>
                    <a:pt x="981" y="2195"/>
                  </a:cubicBezTo>
                  <a:cubicBezTo>
                    <a:pt x="971" y="2179"/>
                    <a:pt x="965" y="2163"/>
                    <a:pt x="965" y="2142"/>
                  </a:cubicBezTo>
                  <a:cubicBezTo>
                    <a:pt x="976" y="2142"/>
                    <a:pt x="976" y="2142"/>
                    <a:pt x="976" y="2142"/>
                  </a:cubicBezTo>
                  <a:lnTo>
                    <a:pt x="981" y="2136"/>
                  </a:lnTo>
                  <a:cubicBezTo>
                    <a:pt x="981" y="2126"/>
                    <a:pt x="981" y="2126"/>
                    <a:pt x="981" y="2126"/>
                  </a:cubicBezTo>
                  <a:cubicBezTo>
                    <a:pt x="960" y="2126"/>
                    <a:pt x="960" y="2126"/>
                    <a:pt x="960" y="2126"/>
                  </a:cubicBezTo>
                  <a:cubicBezTo>
                    <a:pt x="955" y="2089"/>
                    <a:pt x="965" y="2036"/>
                    <a:pt x="939" y="2094"/>
                  </a:cubicBezTo>
                  <a:cubicBezTo>
                    <a:pt x="939" y="2089"/>
                    <a:pt x="939" y="2084"/>
                    <a:pt x="934" y="2078"/>
                  </a:cubicBezTo>
                  <a:cubicBezTo>
                    <a:pt x="897" y="2147"/>
                    <a:pt x="976" y="1931"/>
                    <a:pt x="981" y="1920"/>
                  </a:cubicBezTo>
                  <a:cubicBezTo>
                    <a:pt x="992" y="1873"/>
                    <a:pt x="986" y="1836"/>
                    <a:pt x="1018" y="1794"/>
                  </a:cubicBezTo>
                  <a:cubicBezTo>
                    <a:pt x="1050" y="1746"/>
                    <a:pt x="1081" y="1736"/>
                    <a:pt x="1118" y="1688"/>
                  </a:cubicBezTo>
                  <a:cubicBezTo>
                    <a:pt x="1145" y="1656"/>
                    <a:pt x="1160" y="1641"/>
                    <a:pt x="1187" y="1604"/>
                  </a:cubicBezTo>
                  <a:cubicBezTo>
                    <a:pt x="1203" y="1588"/>
                    <a:pt x="1203" y="1572"/>
                    <a:pt x="1218" y="1562"/>
                  </a:cubicBezTo>
                  <a:cubicBezTo>
                    <a:pt x="1250" y="1541"/>
                    <a:pt x="1266" y="1530"/>
                    <a:pt x="1297" y="1504"/>
                  </a:cubicBezTo>
                  <a:cubicBezTo>
                    <a:pt x="1308" y="1498"/>
                    <a:pt x="1313" y="1493"/>
                    <a:pt x="1319" y="1482"/>
                  </a:cubicBezTo>
                  <a:cubicBezTo>
                    <a:pt x="1329" y="1477"/>
                    <a:pt x="1340" y="1472"/>
                    <a:pt x="1340" y="1461"/>
                  </a:cubicBezTo>
                  <a:cubicBezTo>
                    <a:pt x="1340" y="1451"/>
                    <a:pt x="1334" y="1445"/>
                    <a:pt x="1334" y="1435"/>
                  </a:cubicBezTo>
                  <a:cubicBezTo>
                    <a:pt x="1334" y="1419"/>
                    <a:pt x="1350" y="1419"/>
                    <a:pt x="1361" y="1409"/>
                  </a:cubicBezTo>
                  <a:cubicBezTo>
                    <a:pt x="1377" y="1393"/>
                    <a:pt x="1387" y="1382"/>
                    <a:pt x="1403" y="1366"/>
                  </a:cubicBezTo>
                  <a:cubicBezTo>
                    <a:pt x="1414" y="1377"/>
                    <a:pt x="1414" y="1393"/>
                    <a:pt x="1429" y="1393"/>
                  </a:cubicBezTo>
                  <a:cubicBezTo>
                    <a:pt x="1445" y="1393"/>
                    <a:pt x="1451" y="1377"/>
                    <a:pt x="1466" y="1372"/>
                  </a:cubicBezTo>
                  <a:cubicBezTo>
                    <a:pt x="1461" y="1356"/>
                    <a:pt x="1456" y="1345"/>
                    <a:pt x="1451" y="1330"/>
                  </a:cubicBezTo>
                  <a:cubicBezTo>
                    <a:pt x="1493" y="1298"/>
                    <a:pt x="1493" y="1298"/>
                    <a:pt x="1493" y="1298"/>
                  </a:cubicBezTo>
                  <a:cubicBezTo>
                    <a:pt x="1503" y="1303"/>
                    <a:pt x="1508" y="1308"/>
                    <a:pt x="1519" y="1308"/>
                  </a:cubicBezTo>
                  <a:cubicBezTo>
                    <a:pt x="1535" y="1308"/>
                    <a:pt x="1540" y="1303"/>
                    <a:pt x="1556" y="1298"/>
                  </a:cubicBezTo>
                  <a:cubicBezTo>
                    <a:pt x="1551" y="1277"/>
                    <a:pt x="1545" y="1266"/>
                    <a:pt x="1545" y="1245"/>
                  </a:cubicBezTo>
                  <a:cubicBezTo>
                    <a:pt x="1551" y="1240"/>
                    <a:pt x="1561" y="1240"/>
                    <a:pt x="1572" y="1240"/>
                  </a:cubicBezTo>
                  <a:cubicBezTo>
                    <a:pt x="1572" y="1235"/>
                    <a:pt x="1572" y="1235"/>
                    <a:pt x="1572" y="1235"/>
                  </a:cubicBezTo>
                  <a:cubicBezTo>
                    <a:pt x="1572" y="1229"/>
                    <a:pt x="1567" y="1229"/>
                    <a:pt x="1567" y="1224"/>
                  </a:cubicBezTo>
                  <a:cubicBezTo>
                    <a:pt x="1567" y="1213"/>
                    <a:pt x="1582" y="1213"/>
                    <a:pt x="1593" y="1208"/>
                  </a:cubicBezTo>
                  <a:cubicBezTo>
                    <a:pt x="1619" y="1235"/>
                    <a:pt x="1619" y="1235"/>
                    <a:pt x="1619" y="1235"/>
                  </a:cubicBezTo>
                  <a:cubicBezTo>
                    <a:pt x="1635" y="1219"/>
                    <a:pt x="1640" y="1203"/>
                    <a:pt x="1646" y="1182"/>
                  </a:cubicBezTo>
                  <a:cubicBezTo>
                    <a:pt x="1651" y="1176"/>
                    <a:pt x="1656" y="1171"/>
                    <a:pt x="1656" y="1166"/>
                  </a:cubicBezTo>
                  <a:cubicBezTo>
                    <a:pt x="1656" y="1145"/>
                    <a:pt x="1651" y="1119"/>
                    <a:pt x="1630" y="1119"/>
                  </a:cubicBezTo>
                  <a:cubicBezTo>
                    <a:pt x="1609" y="1119"/>
                    <a:pt x="1551" y="1150"/>
                    <a:pt x="1614" y="1119"/>
                  </a:cubicBezTo>
                  <a:cubicBezTo>
                    <a:pt x="1630" y="1113"/>
                    <a:pt x="1640" y="1103"/>
                    <a:pt x="1656" y="1097"/>
                  </a:cubicBezTo>
                  <a:cubicBezTo>
                    <a:pt x="1672" y="1129"/>
                    <a:pt x="1672" y="1176"/>
                    <a:pt x="1714" y="1176"/>
                  </a:cubicBezTo>
                  <a:cubicBezTo>
                    <a:pt x="1730" y="1176"/>
                    <a:pt x="1735" y="1161"/>
                    <a:pt x="1751" y="1150"/>
                  </a:cubicBezTo>
                  <a:cubicBezTo>
                    <a:pt x="1772" y="1145"/>
                    <a:pt x="1788" y="1140"/>
                    <a:pt x="1809" y="1119"/>
                  </a:cubicBezTo>
                  <a:cubicBezTo>
                    <a:pt x="1814" y="1113"/>
                    <a:pt x="1814" y="1097"/>
                    <a:pt x="1825" y="1092"/>
                  </a:cubicBezTo>
                  <a:cubicBezTo>
                    <a:pt x="1841" y="1082"/>
                    <a:pt x="1857" y="1087"/>
                    <a:pt x="1867" y="1071"/>
                  </a:cubicBezTo>
                  <a:cubicBezTo>
                    <a:pt x="1883" y="1082"/>
                    <a:pt x="1883" y="1092"/>
                    <a:pt x="1894" y="1103"/>
                  </a:cubicBezTo>
                  <a:lnTo>
                    <a:pt x="1894" y="1097"/>
                  </a:lnTo>
                  <a:cubicBezTo>
                    <a:pt x="1894" y="1076"/>
                    <a:pt x="1909" y="1066"/>
                    <a:pt x="1925" y="1050"/>
                  </a:cubicBezTo>
                  <a:cubicBezTo>
                    <a:pt x="1930" y="1039"/>
                    <a:pt x="1930" y="1029"/>
                    <a:pt x="1941" y="1029"/>
                  </a:cubicBezTo>
                  <a:cubicBezTo>
                    <a:pt x="1957" y="1029"/>
                    <a:pt x="1962" y="1039"/>
                    <a:pt x="1973" y="1039"/>
                  </a:cubicBezTo>
                  <a:cubicBezTo>
                    <a:pt x="1994" y="1039"/>
                    <a:pt x="2010" y="1029"/>
                    <a:pt x="2031" y="1024"/>
                  </a:cubicBezTo>
                  <a:cubicBezTo>
                    <a:pt x="2089" y="1002"/>
                    <a:pt x="2120" y="992"/>
                    <a:pt x="2178" y="971"/>
                  </a:cubicBezTo>
                  <a:cubicBezTo>
                    <a:pt x="2210" y="960"/>
                    <a:pt x="2226" y="950"/>
                    <a:pt x="2258" y="944"/>
                  </a:cubicBezTo>
                  <a:cubicBezTo>
                    <a:pt x="2289" y="944"/>
                    <a:pt x="2289" y="944"/>
                    <a:pt x="2289" y="944"/>
                  </a:cubicBezTo>
                  <a:cubicBezTo>
                    <a:pt x="2321" y="939"/>
                    <a:pt x="2342" y="934"/>
                    <a:pt x="2373" y="913"/>
                  </a:cubicBezTo>
                  <a:cubicBezTo>
                    <a:pt x="2363" y="897"/>
                    <a:pt x="2352" y="892"/>
                    <a:pt x="2342" y="881"/>
                  </a:cubicBezTo>
                  <a:cubicBezTo>
                    <a:pt x="2368" y="881"/>
                    <a:pt x="2384" y="871"/>
                    <a:pt x="2405" y="865"/>
                  </a:cubicBezTo>
                  <a:cubicBezTo>
                    <a:pt x="2442" y="860"/>
                    <a:pt x="2463" y="860"/>
                    <a:pt x="2500" y="844"/>
                  </a:cubicBezTo>
                  <a:cubicBezTo>
                    <a:pt x="2511" y="839"/>
                    <a:pt x="2505" y="823"/>
                    <a:pt x="2516" y="818"/>
                  </a:cubicBezTo>
                  <a:cubicBezTo>
                    <a:pt x="2521" y="807"/>
                    <a:pt x="2532" y="807"/>
                    <a:pt x="2542" y="797"/>
                  </a:cubicBezTo>
                  <a:cubicBezTo>
                    <a:pt x="2548" y="818"/>
                    <a:pt x="2563" y="823"/>
                    <a:pt x="2584" y="823"/>
                  </a:cubicBezTo>
                  <a:cubicBezTo>
                    <a:pt x="2590" y="823"/>
                    <a:pt x="2590" y="818"/>
                    <a:pt x="2595" y="818"/>
                  </a:cubicBezTo>
                  <a:cubicBezTo>
                    <a:pt x="2600" y="818"/>
                    <a:pt x="2600" y="823"/>
                    <a:pt x="2606" y="823"/>
                  </a:cubicBezTo>
                  <a:cubicBezTo>
                    <a:pt x="2621" y="823"/>
                    <a:pt x="2621" y="813"/>
                    <a:pt x="2632" y="807"/>
                  </a:cubicBezTo>
                  <a:cubicBezTo>
                    <a:pt x="2648" y="797"/>
                    <a:pt x="2669" y="791"/>
                    <a:pt x="2669" y="770"/>
                  </a:cubicBezTo>
                  <a:cubicBezTo>
                    <a:pt x="2669" y="755"/>
                    <a:pt x="2648" y="749"/>
                    <a:pt x="2643" y="733"/>
                  </a:cubicBezTo>
                  <a:cubicBezTo>
                    <a:pt x="2658" y="733"/>
                    <a:pt x="2664" y="733"/>
                    <a:pt x="2680" y="733"/>
                  </a:cubicBezTo>
                  <a:cubicBezTo>
                    <a:pt x="2680" y="749"/>
                    <a:pt x="2680" y="749"/>
                    <a:pt x="2680" y="749"/>
                  </a:cubicBezTo>
                  <a:cubicBezTo>
                    <a:pt x="2685" y="749"/>
                    <a:pt x="2685" y="749"/>
                    <a:pt x="2685" y="749"/>
                  </a:cubicBezTo>
                  <a:cubicBezTo>
                    <a:pt x="2701" y="749"/>
                    <a:pt x="2706" y="739"/>
                    <a:pt x="2716" y="739"/>
                  </a:cubicBezTo>
                  <a:cubicBezTo>
                    <a:pt x="2753" y="739"/>
                    <a:pt x="2753" y="786"/>
                    <a:pt x="2790" y="797"/>
                  </a:cubicBezTo>
                  <a:cubicBezTo>
                    <a:pt x="2795" y="781"/>
                    <a:pt x="2790" y="770"/>
                    <a:pt x="2806" y="760"/>
                  </a:cubicBezTo>
                  <a:cubicBezTo>
                    <a:pt x="2822" y="749"/>
                    <a:pt x="2843" y="749"/>
                    <a:pt x="2843" y="728"/>
                  </a:cubicBezTo>
                  <a:cubicBezTo>
                    <a:pt x="2843" y="728"/>
                    <a:pt x="2843" y="728"/>
                    <a:pt x="2843" y="723"/>
                  </a:cubicBezTo>
                  <a:cubicBezTo>
                    <a:pt x="2843" y="712"/>
                    <a:pt x="2854" y="707"/>
                    <a:pt x="2859" y="697"/>
                  </a:cubicBezTo>
                  <a:cubicBezTo>
                    <a:pt x="2875" y="686"/>
                    <a:pt x="2880" y="676"/>
                    <a:pt x="2896" y="665"/>
                  </a:cubicBezTo>
                  <a:cubicBezTo>
                    <a:pt x="2933" y="633"/>
                    <a:pt x="2959" y="623"/>
                    <a:pt x="3001" y="596"/>
                  </a:cubicBezTo>
                  <a:cubicBezTo>
                    <a:pt x="3033" y="570"/>
                    <a:pt x="3054" y="570"/>
                    <a:pt x="3091" y="559"/>
                  </a:cubicBezTo>
                  <a:cubicBezTo>
                    <a:pt x="3117" y="549"/>
                    <a:pt x="3133" y="538"/>
                    <a:pt x="3165" y="538"/>
                  </a:cubicBezTo>
                  <a:cubicBezTo>
                    <a:pt x="3181" y="538"/>
                    <a:pt x="3191" y="554"/>
                    <a:pt x="3191" y="570"/>
                  </a:cubicBezTo>
                  <a:cubicBezTo>
                    <a:pt x="3191" y="596"/>
                    <a:pt x="3133" y="586"/>
                    <a:pt x="3133" y="612"/>
                  </a:cubicBezTo>
                  <a:cubicBezTo>
                    <a:pt x="3133" y="639"/>
                    <a:pt x="3144" y="654"/>
                    <a:pt x="3144" y="676"/>
                  </a:cubicBezTo>
                  <a:cubicBezTo>
                    <a:pt x="3154" y="676"/>
                    <a:pt x="3154" y="676"/>
                    <a:pt x="3154" y="676"/>
                  </a:cubicBezTo>
                  <a:cubicBezTo>
                    <a:pt x="3160" y="676"/>
                    <a:pt x="3165" y="670"/>
                    <a:pt x="3175" y="670"/>
                  </a:cubicBezTo>
                  <a:cubicBezTo>
                    <a:pt x="3202" y="670"/>
                    <a:pt x="3202" y="670"/>
                    <a:pt x="3202" y="670"/>
                  </a:cubicBezTo>
                  <a:cubicBezTo>
                    <a:pt x="3217" y="670"/>
                    <a:pt x="3223" y="670"/>
                    <a:pt x="3233" y="665"/>
                  </a:cubicBezTo>
                  <a:cubicBezTo>
                    <a:pt x="3212" y="665"/>
                    <a:pt x="3196" y="644"/>
                    <a:pt x="3196" y="623"/>
                  </a:cubicBezTo>
                  <a:cubicBezTo>
                    <a:pt x="3196" y="596"/>
                    <a:pt x="3202" y="575"/>
                    <a:pt x="3217" y="554"/>
                  </a:cubicBezTo>
                  <a:cubicBezTo>
                    <a:pt x="3254" y="554"/>
                    <a:pt x="3254" y="554"/>
                    <a:pt x="3254" y="554"/>
                  </a:cubicBezTo>
                  <a:cubicBezTo>
                    <a:pt x="3281" y="554"/>
                    <a:pt x="3291" y="549"/>
                    <a:pt x="3318" y="549"/>
                  </a:cubicBezTo>
                  <a:cubicBezTo>
                    <a:pt x="3318" y="554"/>
                    <a:pt x="3318" y="554"/>
                    <a:pt x="3323" y="559"/>
                  </a:cubicBezTo>
                  <a:cubicBezTo>
                    <a:pt x="3328" y="559"/>
                    <a:pt x="3328" y="559"/>
                    <a:pt x="3328" y="559"/>
                  </a:cubicBezTo>
                  <a:cubicBezTo>
                    <a:pt x="3328" y="549"/>
                    <a:pt x="3334" y="533"/>
                    <a:pt x="3344" y="533"/>
                  </a:cubicBezTo>
                  <a:cubicBezTo>
                    <a:pt x="3471" y="512"/>
                    <a:pt x="3471" y="512"/>
                    <a:pt x="3471" y="512"/>
                  </a:cubicBezTo>
                  <a:cubicBezTo>
                    <a:pt x="3497" y="512"/>
                    <a:pt x="3513" y="528"/>
                    <a:pt x="3518" y="549"/>
                  </a:cubicBezTo>
                  <a:cubicBezTo>
                    <a:pt x="3502" y="549"/>
                    <a:pt x="3492" y="538"/>
                    <a:pt x="3476" y="538"/>
                  </a:cubicBezTo>
                  <a:cubicBezTo>
                    <a:pt x="3471" y="538"/>
                    <a:pt x="3465" y="538"/>
                    <a:pt x="3460" y="538"/>
                  </a:cubicBezTo>
                  <a:cubicBezTo>
                    <a:pt x="3460" y="544"/>
                    <a:pt x="3460" y="549"/>
                    <a:pt x="3460" y="554"/>
                  </a:cubicBezTo>
                  <a:cubicBezTo>
                    <a:pt x="3460" y="570"/>
                    <a:pt x="3460" y="580"/>
                    <a:pt x="3465" y="596"/>
                  </a:cubicBezTo>
                  <a:cubicBezTo>
                    <a:pt x="3476" y="596"/>
                    <a:pt x="3476" y="596"/>
                    <a:pt x="3476" y="596"/>
                  </a:cubicBezTo>
                  <a:cubicBezTo>
                    <a:pt x="3481" y="596"/>
                    <a:pt x="3486" y="591"/>
                    <a:pt x="3492" y="591"/>
                  </a:cubicBezTo>
                  <a:cubicBezTo>
                    <a:pt x="3502" y="591"/>
                    <a:pt x="3508" y="591"/>
                    <a:pt x="3518" y="596"/>
                  </a:cubicBezTo>
                  <a:cubicBezTo>
                    <a:pt x="3539" y="596"/>
                    <a:pt x="3539" y="596"/>
                    <a:pt x="3539" y="596"/>
                  </a:cubicBezTo>
                  <a:cubicBezTo>
                    <a:pt x="3555" y="596"/>
                    <a:pt x="3555" y="575"/>
                    <a:pt x="3571" y="575"/>
                  </a:cubicBezTo>
                  <a:cubicBezTo>
                    <a:pt x="3582" y="575"/>
                    <a:pt x="3592" y="570"/>
                    <a:pt x="3603" y="570"/>
                  </a:cubicBezTo>
                  <a:cubicBezTo>
                    <a:pt x="3613" y="570"/>
                    <a:pt x="3629" y="570"/>
                    <a:pt x="3629" y="559"/>
                  </a:cubicBezTo>
                  <a:cubicBezTo>
                    <a:pt x="3629" y="544"/>
                    <a:pt x="3603" y="554"/>
                    <a:pt x="3592" y="544"/>
                  </a:cubicBezTo>
                  <a:cubicBezTo>
                    <a:pt x="3582" y="533"/>
                    <a:pt x="3587" y="512"/>
                    <a:pt x="3571" y="512"/>
                  </a:cubicBezTo>
                  <a:cubicBezTo>
                    <a:pt x="3481" y="512"/>
                    <a:pt x="3597" y="501"/>
                    <a:pt x="3634" y="501"/>
                  </a:cubicBezTo>
                  <a:cubicBezTo>
                    <a:pt x="3671" y="496"/>
                    <a:pt x="3692" y="486"/>
                    <a:pt x="3729" y="486"/>
                  </a:cubicBezTo>
                  <a:cubicBezTo>
                    <a:pt x="3745" y="486"/>
                    <a:pt x="3756" y="491"/>
                    <a:pt x="3771" y="491"/>
                  </a:cubicBezTo>
                  <a:cubicBezTo>
                    <a:pt x="3782" y="496"/>
                    <a:pt x="3782" y="496"/>
                    <a:pt x="3792" y="496"/>
                  </a:cubicBezTo>
                  <a:cubicBezTo>
                    <a:pt x="3824" y="496"/>
                    <a:pt x="3840" y="486"/>
                    <a:pt x="3866" y="486"/>
                  </a:cubicBezTo>
                  <a:cubicBezTo>
                    <a:pt x="3887" y="486"/>
                    <a:pt x="3898" y="486"/>
                    <a:pt x="3914" y="491"/>
                  </a:cubicBezTo>
                  <a:cubicBezTo>
                    <a:pt x="3903" y="501"/>
                    <a:pt x="3877" y="496"/>
                    <a:pt x="3877" y="512"/>
                  </a:cubicBezTo>
                  <a:cubicBezTo>
                    <a:pt x="3877" y="544"/>
                    <a:pt x="3877" y="544"/>
                    <a:pt x="3877" y="544"/>
                  </a:cubicBezTo>
                  <a:cubicBezTo>
                    <a:pt x="3877" y="559"/>
                    <a:pt x="3893" y="565"/>
                    <a:pt x="3908" y="570"/>
                  </a:cubicBezTo>
                  <a:cubicBezTo>
                    <a:pt x="3919" y="544"/>
                    <a:pt x="3930" y="528"/>
                    <a:pt x="3930" y="501"/>
                  </a:cubicBezTo>
                  <a:cubicBezTo>
                    <a:pt x="3977" y="501"/>
                    <a:pt x="3977" y="501"/>
                    <a:pt x="3977" y="501"/>
                  </a:cubicBezTo>
                  <a:cubicBezTo>
                    <a:pt x="4003" y="501"/>
                    <a:pt x="4009" y="480"/>
                    <a:pt x="4035" y="480"/>
                  </a:cubicBezTo>
                  <a:cubicBezTo>
                    <a:pt x="4046" y="480"/>
                    <a:pt x="4051" y="480"/>
                    <a:pt x="4061" y="480"/>
                  </a:cubicBezTo>
                  <a:cubicBezTo>
                    <a:pt x="4072" y="480"/>
                    <a:pt x="4077" y="470"/>
                    <a:pt x="4093" y="470"/>
                  </a:cubicBezTo>
                  <a:cubicBezTo>
                    <a:pt x="4125" y="470"/>
                    <a:pt x="4125" y="470"/>
                    <a:pt x="4125" y="470"/>
                  </a:cubicBezTo>
                  <a:cubicBezTo>
                    <a:pt x="4151" y="470"/>
                    <a:pt x="4162" y="459"/>
                    <a:pt x="4188" y="449"/>
                  </a:cubicBezTo>
                  <a:cubicBezTo>
                    <a:pt x="4220" y="443"/>
                    <a:pt x="4241" y="443"/>
                    <a:pt x="4278" y="428"/>
                  </a:cubicBezTo>
                  <a:cubicBezTo>
                    <a:pt x="4304" y="417"/>
                    <a:pt x="4320" y="391"/>
                    <a:pt x="4352" y="385"/>
                  </a:cubicBezTo>
                  <a:cubicBezTo>
                    <a:pt x="4373" y="385"/>
                    <a:pt x="4378" y="375"/>
                    <a:pt x="4399" y="364"/>
                  </a:cubicBezTo>
                  <a:cubicBezTo>
                    <a:pt x="4431" y="348"/>
                    <a:pt x="4452" y="343"/>
                    <a:pt x="4483" y="317"/>
                  </a:cubicBezTo>
                  <a:cubicBezTo>
                    <a:pt x="4515" y="290"/>
                    <a:pt x="4531" y="259"/>
                    <a:pt x="4578" y="259"/>
                  </a:cubicBezTo>
                  <a:cubicBezTo>
                    <a:pt x="4599" y="259"/>
                    <a:pt x="4605" y="264"/>
                    <a:pt x="4631" y="264"/>
                  </a:cubicBezTo>
                  <a:cubicBezTo>
                    <a:pt x="4631" y="264"/>
                    <a:pt x="4636" y="264"/>
                    <a:pt x="4636" y="269"/>
                  </a:cubicBezTo>
                  <a:cubicBezTo>
                    <a:pt x="4636" y="285"/>
                    <a:pt x="4631" y="290"/>
                    <a:pt x="4631" y="306"/>
                  </a:cubicBezTo>
                  <a:cubicBezTo>
                    <a:pt x="4642" y="306"/>
                    <a:pt x="4642" y="306"/>
                    <a:pt x="4642" y="306"/>
                  </a:cubicBezTo>
                  <a:cubicBezTo>
                    <a:pt x="4652" y="290"/>
                    <a:pt x="4652" y="275"/>
                    <a:pt x="4668" y="264"/>
                  </a:cubicBezTo>
                  <a:cubicBezTo>
                    <a:pt x="4673" y="264"/>
                    <a:pt x="4621" y="259"/>
                    <a:pt x="4621" y="232"/>
                  </a:cubicBezTo>
                  <a:cubicBezTo>
                    <a:pt x="4673" y="222"/>
                    <a:pt x="4705" y="206"/>
                    <a:pt x="4758" y="201"/>
                  </a:cubicBezTo>
                  <a:cubicBezTo>
                    <a:pt x="4773" y="201"/>
                    <a:pt x="4784" y="185"/>
                    <a:pt x="4800" y="185"/>
                  </a:cubicBezTo>
                  <a:cubicBezTo>
                    <a:pt x="4842" y="185"/>
                    <a:pt x="4842" y="185"/>
                    <a:pt x="4842" y="185"/>
                  </a:cubicBezTo>
                  <a:cubicBezTo>
                    <a:pt x="4853" y="185"/>
                    <a:pt x="4858" y="180"/>
                    <a:pt x="4874" y="180"/>
                  </a:cubicBezTo>
                  <a:cubicBezTo>
                    <a:pt x="4895" y="180"/>
                    <a:pt x="4905" y="190"/>
                    <a:pt x="4926" y="190"/>
                  </a:cubicBezTo>
                  <a:cubicBezTo>
                    <a:pt x="4969" y="196"/>
                    <a:pt x="4995" y="190"/>
                    <a:pt x="5032" y="201"/>
                  </a:cubicBezTo>
                  <a:cubicBezTo>
                    <a:pt x="5111" y="190"/>
                    <a:pt x="5153" y="174"/>
                    <a:pt x="5232" y="174"/>
                  </a:cubicBezTo>
                  <a:cubicBezTo>
                    <a:pt x="5243" y="174"/>
                    <a:pt x="5248" y="185"/>
                    <a:pt x="5259" y="196"/>
                  </a:cubicBezTo>
                  <a:cubicBezTo>
                    <a:pt x="5280" y="206"/>
                    <a:pt x="5290" y="222"/>
                    <a:pt x="5312" y="222"/>
                  </a:cubicBezTo>
                  <a:cubicBezTo>
                    <a:pt x="5348" y="222"/>
                    <a:pt x="5348" y="222"/>
                    <a:pt x="5348" y="222"/>
                  </a:cubicBezTo>
                  <a:cubicBezTo>
                    <a:pt x="5369" y="222"/>
                    <a:pt x="5380" y="232"/>
                    <a:pt x="5401" y="232"/>
                  </a:cubicBezTo>
                  <a:cubicBezTo>
                    <a:pt x="5443" y="232"/>
                    <a:pt x="5443" y="232"/>
                    <a:pt x="5443" y="232"/>
                  </a:cubicBezTo>
                  <a:cubicBezTo>
                    <a:pt x="5464" y="232"/>
                    <a:pt x="5480" y="232"/>
                    <a:pt x="5501" y="238"/>
                  </a:cubicBezTo>
                  <a:cubicBezTo>
                    <a:pt x="5512" y="243"/>
                    <a:pt x="5517" y="254"/>
                    <a:pt x="5528" y="254"/>
                  </a:cubicBezTo>
                  <a:cubicBezTo>
                    <a:pt x="5538" y="254"/>
                    <a:pt x="5538" y="243"/>
                    <a:pt x="5549" y="243"/>
                  </a:cubicBezTo>
                  <a:cubicBezTo>
                    <a:pt x="5575" y="243"/>
                    <a:pt x="5575" y="243"/>
                    <a:pt x="5575" y="243"/>
                  </a:cubicBezTo>
                  <a:cubicBezTo>
                    <a:pt x="5607" y="243"/>
                    <a:pt x="5623" y="259"/>
                    <a:pt x="5654" y="259"/>
                  </a:cubicBezTo>
                  <a:cubicBezTo>
                    <a:pt x="5702" y="259"/>
                    <a:pt x="5728" y="243"/>
                    <a:pt x="5770" y="243"/>
                  </a:cubicBezTo>
                  <a:cubicBezTo>
                    <a:pt x="5797" y="243"/>
                    <a:pt x="5797" y="243"/>
                    <a:pt x="5797" y="243"/>
                  </a:cubicBezTo>
                  <a:cubicBezTo>
                    <a:pt x="5823" y="243"/>
                    <a:pt x="5834" y="254"/>
                    <a:pt x="5855" y="254"/>
                  </a:cubicBezTo>
                  <a:cubicBezTo>
                    <a:pt x="5871" y="254"/>
                    <a:pt x="5876" y="243"/>
                    <a:pt x="5892" y="243"/>
                  </a:cubicBezTo>
                  <a:cubicBezTo>
                    <a:pt x="5913" y="243"/>
                    <a:pt x="5923" y="254"/>
                    <a:pt x="5945" y="254"/>
                  </a:cubicBezTo>
                  <a:cubicBezTo>
                    <a:pt x="5960" y="254"/>
                    <a:pt x="5971" y="248"/>
                    <a:pt x="5987" y="248"/>
                  </a:cubicBezTo>
                  <a:cubicBezTo>
                    <a:pt x="6050" y="248"/>
                    <a:pt x="6108" y="285"/>
                    <a:pt x="6108" y="343"/>
                  </a:cubicBezTo>
                  <a:cubicBezTo>
                    <a:pt x="6108" y="391"/>
                    <a:pt x="6060" y="412"/>
                    <a:pt x="6060" y="459"/>
                  </a:cubicBezTo>
                  <a:lnTo>
                    <a:pt x="6060" y="459"/>
                  </a:lnTo>
                  <a:cubicBezTo>
                    <a:pt x="6082" y="459"/>
                    <a:pt x="6087" y="454"/>
                    <a:pt x="6103" y="454"/>
                  </a:cubicBezTo>
                  <a:cubicBezTo>
                    <a:pt x="6124" y="449"/>
                    <a:pt x="6140" y="459"/>
                    <a:pt x="6156" y="443"/>
                  </a:cubicBezTo>
                  <a:cubicBezTo>
                    <a:pt x="6177" y="422"/>
                    <a:pt x="6182" y="401"/>
                    <a:pt x="6208" y="380"/>
                  </a:cubicBezTo>
                  <a:cubicBezTo>
                    <a:pt x="6213" y="370"/>
                    <a:pt x="6213" y="359"/>
                    <a:pt x="6224" y="359"/>
                  </a:cubicBezTo>
                  <a:cubicBezTo>
                    <a:pt x="6240" y="359"/>
                    <a:pt x="6245" y="364"/>
                    <a:pt x="6261" y="370"/>
                  </a:cubicBezTo>
                  <a:cubicBezTo>
                    <a:pt x="6472" y="269"/>
                    <a:pt x="6472" y="269"/>
                    <a:pt x="6472" y="269"/>
                  </a:cubicBezTo>
                  <a:cubicBezTo>
                    <a:pt x="6525" y="280"/>
                    <a:pt x="6556" y="285"/>
                    <a:pt x="6593" y="322"/>
                  </a:cubicBezTo>
                  <a:cubicBezTo>
                    <a:pt x="6667" y="385"/>
                    <a:pt x="6693" y="454"/>
                    <a:pt x="6783" y="475"/>
                  </a:cubicBezTo>
                  <a:cubicBezTo>
                    <a:pt x="6804" y="475"/>
                    <a:pt x="6815" y="491"/>
                    <a:pt x="6836" y="491"/>
                  </a:cubicBezTo>
                  <a:cubicBezTo>
                    <a:pt x="6852" y="491"/>
                    <a:pt x="6873" y="491"/>
                    <a:pt x="6873" y="470"/>
                  </a:cubicBezTo>
                  <a:cubicBezTo>
                    <a:pt x="6873" y="459"/>
                    <a:pt x="6873" y="459"/>
                    <a:pt x="6873" y="459"/>
                  </a:cubicBezTo>
                  <a:cubicBezTo>
                    <a:pt x="6873" y="417"/>
                    <a:pt x="6920" y="412"/>
                    <a:pt x="6920" y="370"/>
                  </a:cubicBezTo>
                  <a:cubicBezTo>
                    <a:pt x="6947" y="370"/>
                    <a:pt x="6957" y="343"/>
                    <a:pt x="6984" y="343"/>
                  </a:cubicBezTo>
                  <a:cubicBezTo>
                    <a:pt x="7010" y="343"/>
                    <a:pt x="7021" y="359"/>
                    <a:pt x="7047" y="359"/>
                  </a:cubicBezTo>
                  <a:cubicBezTo>
                    <a:pt x="7057" y="359"/>
                    <a:pt x="7057" y="338"/>
                    <a:pt x="7068" y="338"/>
                  </a:cubicBezTo>
                  <a:cubicBezTo>
                    <a:pt x="7078" y="338"/>
                    <a:pt x="7084" y="348"/>
                    <a:pt x="7094" y="359"/>
                  </a:cubicBezTo>
                  <a:cubicBezTo>
                    <a:pt x="7084" y="364"/>
                    <a:pt x="7078" y="370"/>
                    <a:pt x="7078" y="380"/>
                  </a:cubicBezTo>
                  <a:cubicBezTo>
                    <a:pt x="7078" y="417"/>
                    <a:pt x="7115" y="438"/>
                    <a:pt x="7152" y="438"/>
                  </a:cubicBezTo>
                  <a:cubicBezTo>
                    <a:pt x="7173" y="438"/>
                    <a:pt x="7179" y="417"/>
                    <a:pt x="7200" y="417"/>
                  </a:cubicBezTo>
                  <a:cubicBezTo>
                    <a:pt x="7226" y="417"/>
                    <a:pt x="7226" y="417"/>
                    <a:pt x="7226" y="417"/>
                  </a:cubicBezTo>
                  <a:cubicBezTo>
                    <a:pt x="7247" y="417"/>
                    <a:pt x="7253" y="385"/>
                    <a:pt x="7274" y="385"/>
                  </a:cubicBezTo>
                  <a:cubicBezTo>
                    <a:pt x="7295" y="385"/>
                    <a:pt x="7295" y="406"/>
                    <a:pt x="7311" y="417"/>
                  </a:cubicBezTo>
                  <a:cubicBezTo>
                    <a:pt x="7326" y="428"/>
                    <a:pt x="7342" y="433"/>
                    <a:pt x="7358" y="433"/>
                  </a:cubicBezTo>
                  <a:cubicBezTo>
                    <a:pt x="7390" y="433"/>
                    <a:pt x="7384" y="396"/>
                    <a:pt x="7411" y="380"/>
                  </a:cubicBezTo>
                  <a:cubicBezTo>
                    <a:pt x="7437" y="364"/>
                    <a:pt x="7453" y="364"/>
                    <a:pt x="7479" y="359"/>
                  </a:cubicBezTo>
                  <a:cubicBezTo>
                    <a:pt x="7506" y="364"/>
                    <a:pt x="7506" y="364"/>
                    <a:pt x="7506" y="364"/>
                  </a:cubicBezTo>
                  <a:cubicBezTo>
                    <a:pt x="7532" y="364"/>
                    <a:pt x="7532" y="364"/>
                    <a:pt x="7532" y="364"/>
                  </a:cubicBezTo>
                  <a:cubicBezTo>
                    <a:pt x="7537" y="364"/>
                    <a:pt x="7543" y="354"/>
                    <a:pt x="7548" y="354"/>
                  </a:cubicBezTo>
                  <a:cubicBezTo>
                    <a:pt x="7569" y="354"/>
                    <a:pt x="7574" y="370"/>
                    <a:pt x="7590" y="375"/>
                  </a:cubicBezTo>
                  <a:cubicBezTo>
                    <a:pt x="7595" y="375"/>
                    <a:pt x="7601" y="375"/>
                    <a:pt x="7606" y="375"/>
                  </a:cubicBezTo>
                  <a:cubicBezTo>
                    <a:pt x="7622" y="375"/>
                    <a:pt x="7632" y="380"/>
                    <a:pt x="7643" y="380"/>
                  </a:cubicBezTo>
                  <a:cubicBezTo>
                    <a:pt x="7664" y="380"/>
                    <a:pt x="7675" y="380"/>
                    <a:pt x="7690" y="370"/>
                  </a:cubicBezTo>
                  <a:cubicBezTo>
                    <a:pt x="7701" y="364"/>
                    <a:pt x="7696" y="354"/>
                    <a:pt x="7701" y="343"/>
                  </a:cubicBezTo>
                  <a:cubicBezTo>
                    <a:pt x="7717" y="322"/>
                    <a:pt x="7738" y="317"/>
                    <a:pt x="7738" y="296"/>
                  </a:cubicBezTo>
                  <a:cubicBezTo>
                    <a:pt x="7738" y="275"/>
                    <a:pt x="7738" y="275"/>
                    <a:pt x="7738" y="275"/>
                  </a:cubicBezTo>
                  <a:cubicBezTo>
                    <a:pt x="7738" y="264"/>
                    <a:pt x="7722" y="264"/>
                    <a:pt x="7722" y="248"/>
                  </a:cubicBezTo>
                  <a:lnTo>
                    <a:pt x="7727" y="248"/>
                  </a:lnTo>
                  <a:cubicBezTo>
                    <a:pt x="7738" y="248"/>
                    <a:pt x="7743" y="254"/>
                    <a:pt x="7748" y="259"/>
                  </a:cubicBezTo>
                  <a:cubicBezTo>
                    <a:pt x="7759" y="264"/>
                    <a:pt x="7769" y="259"/>
                    <a:pt x="7785" y="264"/>
                  </a:cubicBezTo>
                  <a:cubicBezTo>
                    <a:pt x="7775" y="275"/>
                    <a:pt x="7754" y="275"/>
                    <a:pt x="7754" y="290"/>
                  </a:cubicBezTo>
                  <a:cubicBezTo>
                    <a:pt x="7754" y="296"/>
                    <a:pt x="7764" y="296"/>
                    <a:pt x="7764" y="301"/>
                  </a:cubicBezTo>
                  <a:cubicBezTo>
                    <a:pt x="7764" y="327"/>
                    <a:pt x="7722" y="327"/>
                    <a:pt x="7722" y="354"/>
                  </a:cubicBezTo>
                  <a:cubicBezTo>
                    <a:pt x="7722" y="380"/>
                    <a:pt x="7743" y="391"/>
                    <a:pt x="7759" y="406"/>
                  </a:cubicBezTo>
                  <a:cubicBezTo>
                    <a:pt x="7780" y="422"/>
                    <a:pt x="7791" y="438"/>
                    <a:pt x="7817" y="443"/>
                  </a:cubicBezTo>
                  <a:cubicBezTo>
                    <a:pt x="7838" y="449"/>
                    <a:pt x="7833" y="480"/>
                    <a:pt x="7849" y="501"/>
                  </a:cubicBezTo>
                  <a:cubicBezTo>
                    <a:pt x="7859" y="522"/>
                    <a:pt x="7880" y="522"/>
                    <a:pt x="7901" y="533"/>
                  </a:cubicBezTo>
                  <a:cubicBezTo>
                    <a:pt x="7938" y="549"/>
                    <a:pt x="7959" y="554"/>
                    <a:pt x="7996" y="580"/>
                  </a:cubicBezTo>
                  <a:cubicBezTo>
                    <a:pt x="8049" y="617"/>
                    <a:pt x="8081" y="654"/>
                    <a:pt x="8149" y="654"/>
                  </a:cubicBezTo>
                  <a:cubicBezTo>
                    <a:pt x="8170" y="654"/>
                    <a:pt x="8170" y="654"/>
                    <a:pt x="8170" y="654"/>
                  </a:cubicBezTo>
                  <a:cubicBezTo>
                    <a:pt x="8181" y="654"/>
                    <a:pt x="8181" y="649"/>
                    <a:pt x="8191" y="649"/>
                  </a:cubicBezTo>
                  <a:cubicBezTo>
                    <a:pt x="8197" y="649"/>
                    <a:pt x="8197" y="654"/>
                    <a:pt x="8207" y="654"/>
                  </a:cubicBezTo>
                  <a:cubicBezTo>
                    <a:pt x="8223" y="660"/>
                    <a:pt x="8234" y="649"/>
                    <a:pt x="8249" y="654"/>
                  </a:cubicBezTo>
                  <a:cubicBezTo>
                    <a:pt x="8260" y="665"/>
                    <a:pt x="8255" y="676"/>
                    <a:pt x="8260" y="681"/>
                  </a:cubicBezTo>
                  <a:cubicBezTo>
                    <a:pt x="8271" y="691"/>
                    <a:pt x="8286" y="686"/>
                    <a:pt x="8297" y="691"/>
                  </a:cubicBezTo>
                  <a:cubicBezTo>
                    <a:pt x="8323" y="702"/>
                    <a:pt x="8334" y="723"/>
                    <a:pt x="8360" y="723"/>
                  </a:cubicBezTo>
                  <a:cubicBezTo>
                    <a:pt x="8387" y="723"/>
                    <a:pt x="8387" y="723"/>
                    <a:pt x="8387" y="723"/>
                  </a:cubicBezTo>
                  <a:cubicBezTo>
                    <a:pt x="8397" y="723"/>
                    <a:pt x="8397" y="712"/>
                    <a:pt x="8408" y="712"/>
                  </a:cubicBezTo>
                  <a:cubicBezTo>
                    <a:pt x="8439" y="707"/>
                    <a:pt x="8455" y="702"/>
                    <a:pt x="8482" y="686"/>
                  </a:cubicBezTo>
                  <a:cubicBezTo>
                    <a:pt x="8508" y="665"/>
                    <a:pt x="8550" y="676"/>
                    <a:pt x="8550" y="644"/>
                  </a:cubicBezTo>
                  <a:cubicBezTo>
                    <a:pt x="8550" y="633"/>
                    <a:pt x="8566" y="628"/>
                    <a:pt x="8576" y="623"/>
                  </a:cubicBezTo>
                  <a:cubicBezTo>
                    <a:pt x="8582" y="623"/>
                    <a:pt x="8582" y="623"/>
                    <a:pt x="8582" y="623"/>
                  </a:cubicBezTo>
                  <a:cubicBezTo>
                    <a:pt x="8576" y="628"/>
                    <a:pt x="8576" y="633"/>
                    <a:pt x="8576" y="639"/>
                  </a:cubicBezTo>
                  <a:lnTo>
                    <a:pt x="8582" y="644"/>
                  </a:lnTo>
                  <a:cubicBezTo>
                    <a:pt x="8598" y="644"/>
                    <a:pt x="8603" y="628"/>
                    <a:pt x="8619" y="628"/>
                  </a:cubicBezTo>
                  <a:cubicBezTo>
                    <a:pt x="8635" y="628"/>
                    <a:pt x="8640" y="654"/>
                    <a:pt x="8656" y="654"/>
                  </a:cubicBezTo>
                  <a:cubicBezTo>
                    <a:pt x="8682" y="654"/>
                    <a:pt x="8682" y="654"/>
                    <a:pt x="8682" y="654"/>
                  </a:cubicBezTo>
                  <a:cubicBezTo>
                    <a:pt x="8698" y="654"/>
                    <a:pt x="8703" y="676"/>
                    <a:pt x="8714" y="676"/>
                  </a:cubicBezTo>
                  <a:cubicBezTo>
                    <a:pt x="8740" y="676"/>
                    <a:pt x="8745" y="654"/>
                    <a:pt x="8756" y="633"/>
                  </a:cubicBezTo>
                  <a:cubicBezTo>
                    <a:pt x="8761" y="649"/>
                    <a:pt x="8772" y="649"/>
                    <a:pt x="8782" y="649"/>
                  </a:cubicBezTo>
                  <a:cubicBezTo>
                    <a:pt x="8798" y="649"/>
                    <a:pt x="8798" y="649"/>
                    <a:pt x="8798" y="649"/>
                  </a:cubicBezTo>
                  <a:cubicBezTo>
                    <a:pt x="8798" y="676"/>
                    <a:pt x="8819" y="691"/>
                    <a:pt x="8830" y="712"/>
                  </a:cubicBezTo>
                  <a:cubicBezTo>
                    <a:pt x="8845" y="749"/>
                    <a:pt x="8856" y="765"/>
                    <a:pt x="8888" y="786"/>
                  </a:cubicBezTo>
                  <a:cubicBezTo>
                    <a:pt x="8904" y="797"/>
                    <a:pt x="8914" y="813"/>
                    <a:pt x="8930" y="813"/>
                  </a:cubicBezTo>
                  <a:cubicBezTo>
                    <a:pt x="8941" y="813"/>
                    <a:pt x="8941" y="802"/>
                    <a:pt x="8951" y="802"/>
                  </a:cubicBezTo>
                  <a:cubicBezTo>
                    <a:pt x="8962" y="802"/>
                    <a:pt x="8962" y="813"/>
                    <a:pt x="8967" y="818"/>
                  </a:cubicBezTo>
                  <a:cubicBezTo>
                    <a:pt x="8988" y="828"/>
                    <a:pt x="8993" y="850"/>
                    <a:pt x="9014" y="850"/>
                  </a:cubicBezTo>
                  <a:cubicBezTo>
                    <a:pt x="9041" y="850"/>
                    <a:pt x="9025" y="813"/>
                    <a:pt x="9041" y="791"/>
                  </a:cubicBezTo>
                  <a:cubicBezTo>
                    <a:pt x="9051" y="786"/>
                    <a:pt x="9062" y="791"/>
                    <a:pt x="9078" y="791"/>
                  </a:cubicBezTo>
                  <a:cubicBezTo>
                    <a:pt x="9088" y="791"/>
                    <a:pt x="9088" y="781"/>
                    <a:pt x="9093" y="776"/>
                  </a:cubicBezTo>
                  <a:cubicBezTo>
                    <a:pt x="9136" y="760"/>
                    <a:pt x="9167" y="770"/>
                    <a:pt x="9204" y="744"/>
                  </a:cubicBezTo>
                  <a:cubicBezTo>
                    <a:pt x="9204" y="749"/>
                    <a:pt x="9204" y="749"/>
                    <a:pt x="9204" y="749"/>
                  </a:cubicBezTo>
                  <a:cubicBezTo>
                    <a:pt x="9204" y="765"/>
                    <a:pt x="9188" y="760"/>
                    <a:pt x="9173" y="776"/>
                  </a:cubicBezTo>
                  <a:cubicBezTo>
                    <a:pt x="9173" y="781"/>
                    <a:pt x="9178" y="781"/>
                    <a:pt x="9178" y="786"/>
                  </a:cubicBezTo>
                  <a:cubicBezTo>
                    <a:pt x="9178" y="791"/>
                    <a:pt x="9178" y="797"/>
                    <a:pt x="9178" y="802"/>
                  </a:cubicBezTo>
                  <a:cubicBezTo>
                    <a:pt x="9162" y="802"/>
                    <a:pt x="9157" y="802"/>
                    <a:pt x="9146" y="802"/>
                  </a:cubicBezTo>
                  <a:cubicBezTo>
                    <a:pt x="9104" y="802"/>
                    <a:pt x="9072" y="834"/>
                    <a:pt x="9072" y="871"/>
                  </a:cubicBezTo>
                  <a:cubicBezTo>
                    <a:pt x="9072" y="881"/>
                    <a:pt x="9088" y="881"/>
                    <a:pt x="9099" y="892"/>
                  </a:cubicBezTo>
                  <a:cubicBezTo>
                    <a:pt x="9104" y="902"/>
                    <a:pt x="9099" y="913"/>
                    <a:pt x="9099" y="929"/>
                  </a:cubicBezTo>
                  <a:cubicBezTo>
                    <a:pt x="9109" y="929"/>
                    <a:pt x="9115" y="929"/>
                    <a:pt x="9125" y="929"/>
                  </a:cubicBezTo>
                  <a:cubicBezTo>
                    <a:pt x="9136" y="929"/>
                    <a:pt x="9141" y="939"/>
                    <a:pt x="9151" y="939"/>
                  </a:cubicBezTo>
                  <a:cubicBezTo>
                    <a:pt x="9167" y="939"/>
                    <a:pt x="9178" y="929"/>
                    <a:pt x="9194" y="929"/>
                  </a:cubicBezTo>
                  <a:cubicBezTo>
                    <a:pt x="9215" y="929"/>
                    <a:pt x="9220" y="944"/>
                    <a:pt x="9241" y="950"/>
                  </a:cubicBezTo>
                  <a:cubicBezTo>
                    <a:pt x="9278" y="971"/>
                    <a:pt x="9304" y="971"/>
                    <a:pt x="9341" y="992"/>
                  </a:cubicBezTo>
                  <a:cubicBezTo>
                    <a:pt x="9362" y="1002"/>
                    <a:pt x="9368" y="1024"/>
                    <a:pt x="9389" y="1034"/>
                  </a:cubicBezTo>
                  <a:cubicBezTo>
                    <a:pt x="9389" y="1034"/>
                    <a:pt x="9389" y="1034"/>
                    <a:pt x="9389" y="1029"/>
                  </a:cubicBezTo>
                  <a:cubicBezTo>
                    <a:pt x="9389" y="1029"/>
                    <a:pt x="9389" y="1024"/>
                    <a:pt x="9389" y="1018"/>
                  </a:cubicBezTo>
                  <a:cubicBezTo>
                    <a:pt x="9389" y="1013"/>
                    <a:pt x="9389" y="1013"/>
                    <a:pt x="9389" y="1008"/>
                  </a:cubicBezTo>
                  <a:cubicBezTo>
                    <a:pt x="9420" y="1008"/>
                    <a:pt x="9436" y="1013"/>
                    <a:pt x="9473" y="1013"/>
                  </a:cubicBezTo>
                  <a:cubicBezTo>
                    <a:pt x="9463" y="1024"/>
                    <a:pt x="9457" y="1034"/>
                    <a:pt x="9452" y="1045"/>
                  </a:cubicBezTo>
                  <a:cubicBezTo>
                    <a:pt x="9463" y="1039"/>
                    <a:pt x="9468" y="1034"/>
                    <a:pt x="9484" y="1034"/>
                  </a:cubicBezTo>
                  <a:cubicBezTo>
                    <a:pt x="9489" y="1034"/>
                    <a:pt x="9489" y="1045"/>
                    <a:pt x="9489" y="1055"/>
                  </a:cubicBezTo>
                  <a:cubicBezTo>
                    <a:pt x="9489" y="1082"/>
                    <a:pt x="9489" y="1082"/>
                    <a:pt x="9489" y="1082"/>
                  </a:cubicBezTo>
                  <a:cubicBezTo>
                    <a:pt x="9489" y="1108"/>
                    <a:pt x="9494" y="1119"/>
                    <a:pt x="9505" y="1145"/>
                  </a:cubicBezTo>
                  <a:cubicBezTo>
                    <a:pt x="9515" y="1166"/>
                    <a:pt x="9515" y="1182"/>
                    <a:pt x="9537" y="1203"/>
                  </a:cubicBezTo>
                  <a:cubicBezTo>
                    <a:pt x="9568" y="1235"/>
                    <a:pt x="9589" y="1245"/>
                    <a:pt x="9610" y="1282"/>
                  </a:cubicBezTo>
                  <a:cubicBezTo>
                    <a:pt x="9637" y="1324"/>
                    <a:pt x="9658" y="1345"/>
                    <a:pt x="9679" y="1382"/>
                  </a:cubicBezTo>
                  <a:cubicBezTo>
                    <a:pt x="9700" y="1419"/>
                    <a:pt x="9716" y="1461"/>
                    <a:pt x="9758" y="1461"/>
                  </a:cubicBezTo>
                  <a:cubicBezTo>
                    <a:pt x="9779" y="1461"/>
                    <a:pt x="9790" y="1445"/>
                    <a:pt x="9810" y="1445"/>
                  </a:cubicBezTo>
                  <a:cubicBezTo>
                    <a:pt x="9820" y="1445"/>
                    <a:pt x="9820" y="1445"/>
                    <a:pt x="9820" y="1445"/>
                  </a:cubicBezTo>
                  <a:cubicBezTo>
                    <a:pt x="9820" y="1456"/>
                    <a:pt x="9820" y="1456"/>
                    <a:pt x="9820" y="1456"/>
                  </a:cubicBezTo>
                  <a:cubicBezTo>
                    <a:pt x="9820" y="1467"/>
                    <a:pt x="9810" y="1472"/>
                    <a:pt x="9810" y="1488"/>
                  </a:cubicBezTo>
                  <a:cubicBezTo>
                    <a:pt x="9810" y="1488"/>
                    <a:pt x="9820" y="1488"/>
                    <a:pt x="9820" y="1493"/>
                  </a:cubicBezTo>
                  <a:cubicBezTo>
                    <a:pt x="9847" y="1504"/>
                    <a:pt x="9852" y="1519"/>
                    <a:pt x="9868" y="1541"/>
                  </a:cubicBezTo>
                  <a:cubicBezTo>
                    <a:pt x="9894" y="1577"/>
                    <a:pt x="9910" y="1598"/>
                    <a:pt x="9947" y="1625"/>
                  </a:cubicBezTo>
                  <a:cubicBezTo>
                    <a:pt x="9963" y="1641"/>
                    <a:pt x="9963" y="1667"/>
                    <a:pt x="9989" y="1672"/>
                  </a:cubicBezTo>
                  <a:cubicBezTo>
                    <a:pt x="10031" y="1683"/>
                    <a:pt x="10052" y="1693"/>
                    <a:pt x="10095" y="1699"/>
                  </a:cubicBezTo>
                  <a:cubicBezTo>
                    <a:pt x="10116" y="1699"/>
                    <a:pt x="10116" y="1720"/>
                    <a:pt x="10131" y="1730"/>
                  </a:cubicBezTo>
                  <a:cubicBezTo>
                    <a:pt x="10137" y="1736"/>
                    <a:pt x="10142" y="1736"/>
                    <a:pt x="10147" y="1736"/>
                  </a:cubicBezTo>
                  <a:cubicBezTo>
                    <a:pt x="10163" y="1741"/>
                    <a:pt x="10168" y="1757"/>
                    <a:pt x="10184" y="1757"/>
                  </a:cubicBezTo>
                  <a:cubicBezTo>
                    <a:pt x="10195" y="1757"/>
                    <a:pt x="10190" y="1746"/>
                    <a:pt x="10200" y="1736"/>
                  </a:cubicBezTo>
                  <a:cubicBezTo>
                    <a:pt x="10216" y="1715"/>
                    <a:pt x="10237" y="1720"/>
                    <a:pt x="10263" y="1720"/>
                  </a:cubicBezTo>
                  <a:cubicBezTo>
                    <a:pt x="10295" y="1720"/>
                    <a:pt x="10306" y="1751"/>
                    <a:pt x="10337" y="1751"/>
                  </a:cubicBezTo>
                  <a:cubicBezTo>
                    <a:pt x="10364" y="1751"/>
                    <a:pt x="10374" y="1730"/>
                    <a:pt x="10379" y="1704"/>
                  </a:cubicBezTo>
                  <a:cubicBezTo>
                    <a:pt x="10432" y="1715"/>
                    <a:pt x="10459" y="1746"/>
                    <a:pt x="10511" y="1751"/>
                  </a:cubicBezTo>
                  <a:cubicBezTo>
                    <a:pt x="10511" y="1736"/>
                    <a:pt x="10532" y="1730"/>
                    <a:pt x="10548" y="1725"/>
                  </a:cubicBezTo>
                  <a:cubicBezTo>
                    <a:pt x="10559" y="1725"/>
                    <a:pt x="10564" y="1709"/>
                    <a:pt x="10575" y="1709"/>
                  </a:cubicBezTo>
                  <a:cubicBezTo>
                    <a:pt x="10580" y="1709"/>
                    <a:pt x="10585" y="1720"/>
                    <a:pt x="10590" y="1720"/>
                  </a:cubicBezTo>
                  <a:cubicBezTo>
                    <a:pt x="10612" y="1720"/>
                    <a:pt x="10622" y="1704"/>
                    <a:pt x="10643" y="1704"/>
                  </a:cubicBezTo>
                  <a:cubicBezTo>
                    <a:pt x="10691" y="1704"/>
                    <a:pt x="10712" y="1736"/>
                    <a:pt x="10764" y="1736"/>
                  </a:cubicBezTo>
                  <a:cubicBezTo>
                    <a:pt x="10791" y="1736"/>
                    <a:pt x="10801" y="1709"/>
                    <a:pt x="10833" y="1709"/>
                  </a:cubicBezTo>
                  <a:cubicBezTo>
                    <a:pt x="10844" y="1709"/>
                    <a:pt x="10849" y="1720"/>
                    <a:pt x="10854" y="1725"/>
                  </a:cubicBezTo>
                  <a:cubicBezTo>
                    <a:pt x="10886" y="1741"/>
                    <a:pt x="10907" y="1741"/>
                    <a:pt x="10938" y="1741"/>
                  </a:cubicBezTo>
                  <a:cubicBezTo>
                    <a:pt x="10960" y="1741"/>
                    <a:pt x="10970" y="1730"/>
                    <a:pt x="10991" y="1725"/>
                  </a:cubicBezTo>
                  <a:cubicBezTo>
                    <a:pt x="10997" y="1725"/>
                    <a:pt x="10997" y="1725"/>
                    <a:pt x="10997" y="1725"/>
                  </a:cubicBezTo>
                  <a:cubicBezTo>
                    <a:pt x="11002" y="1725"/>
                    <a:pt x="11007" y="1720"/>
                    <a:pt x="11012" y="1715"/>
                  </a:cubicBezTo>
                  <a:cubicBezTo>
                    <a:pt x="11028" y="1757"/>
                    <a:pt x="11023" y="1788"/>
                    <a:pt x="11039" y="1825"/>
                  </a:cubicBezTo>
                  <a:cubicBezTo>
                    <a:pt x="11044" y="1846"/>
                    <a:pt x="11044" y="1878"/>
                    <a:pt x="11065" y="1878"/>
                  </a:cubicBezTo>
                  <a:cubicBezTo>
                    <a:pt x="11076" y="1878"/>
                    <a:pt x="11081" y="1867"/>
                    <a:pt x="11086" y="1857"/>
                  </a:cubicBezTo>
                  <a:cubicBezTo>
                    <a:pt x="11097" y="1867"/>
                    <a:pt x="11102" y="1883"/>
                    <a:pt x="11118" y="1883"/>
                  </a:cubicBezTo>
                  <a:cubicBezTo>
                    <a:pt x="11128" y="1883"/>
                    <a:pt x="11128" y="1867"/>
                    <a:pt x="11134" y="1857"/>
                  </a:cubicBezTo>
                  <a:cubicBezTo>
                    <a:pt x="11134" y="1841"/>
                    <a:pt x="11134" y="1836"/>
                    <a:pt x="11139" y="1820"/>
                  </a:cubicBezTo>
                  <a:cubicBezTo>
                    <a:pt x="11144" y="1799"/>
                    <a:pt x="11160" y="1788"/>
                    <a:pt x="11160" y="1762"/>
                  </a:cubicBezTo>
                  <a:cubicBezTo>
                    <a:pt x="11139" y="1693"/>
                    <a:pt x="11197" y="1799"/>
                    <a:pt x="11213" y="1815"/>
                  </a:cubicBezTo>
                  <a:cubicBezTo>
                    <a:pt x="11229" y="1830"/>
                    <a:pt x="11244" y="1820"/>
                    <a:pt x="11260" y="1830"/>
                  </a:cubicBezTo>
                  <a:cubicBezTo>
                    <a:pt x="11266" y="1830"/>
                    <a:pt x="11260" y="1841"/>
                    <a:pt x="11266" y="1841"/>
                  </a:cubicBezTo>
                  <a:cubicBezTo>
                    <a:pt x="11276" y="1852"/>
                    <a:pt x="11287" y="1841"/>
                    <a:pt x="11303" y="1846"/>
                  </a:cubicBezTo>
                  <a:cubicBezTo>
                    <a:pt x="11324" y="1857"/>
                    <a:pt x="11334" y="1878"/>
                    <a:pt x="11360" y="1878"/>
                  </a:cubicBezTo>
                  <a:cubicBezTo>
                    <a:pt x="11376" y="1878"/>
                    <a:pt x="11387" y="1862"/>
                    <a:pt x="11403" y="1862"/>
                  </a:cubicBezTo>
                  <a:cubicBezTo>
                    <a:pt x="11413" y="1862"/>
                    <a:pt x="11413" y="1862"/>
                    <a:pt x="11413" y="1862"/>
                  </a:cubicBezTo>
                  <a:cubicBezTo>
                    <a:pt x="11408" y="1867"/>
                    <a:pt x="11408" y="1867"/>
                    <a:pt x="11408" y="1867"/>
                  </a:cubicBezTo>
                  <a:cubicBezTo>
                    <a:pt x="11424" y="1894"/>
                    <a:pt x="11429" y="1915"/>
                    <a:pt x="11455" y="1925"/>
                  </a:cubicBezTo>
                  <a:cubicBezTo>
                    <a:pt x="11466" y="1931"/>
                    <a:pt x="11482" y="1931"/>
                    <a:pt x="11492" y="1941"/>
                  </a:cubicBezTo>
                  <a:cubicBezTo>
                    <a:pt x="11519" y="1973"/>
                    <a:pt x="11550" y="1978"/>
                    <a:pt x="11587" y="1989"/>
                  </a:cubicBezTo>
                  <a:cubicBezTo>
                    <a:pt x="11603" y="1994"/>
                    <a:pt x="11608" y="2010"/>
                    <a:pt x="11629" y="2010"/>
                  </a:cubicBezTo>
                  <a:cubicBezTo>
                    <a:pt x="11645" y="2010"/>
                    <a:pt x="11651" y="1994"/>
                    <a:pt x="11666" y="1984"/>
                  </a:cubicBezTo>
                  <a:cubicBezTo>
                    <a:pt x="11666" y="2010"/>
                    <a:pt x="11666" y="2010"/>
                    <a:pt x="11666" y="2010"/>
                  </a:cubicBezTo>
                  <a:cubicBezTo>
                    <a:pt x="11666" y="2010"/>
                    <a:pt x="11672" y="2010"/>
                    <a:pt x="11677" y="2010"/>
                  </a:cubicBezTo>
                  <a:cubicBezTo>
                    <a:pt x="11682" y="2010"/>
                    <a:pt x="11682" y="2010"/>
                    <a:pt x="11688" y="2010"/>
                  </a:cubicBezTo>
                  <a:cubicBezTo>
                    <a:pt x="11698" y="2010"/>
                    <a:pt x="11698" y="2010"/>
                    <a:pt x="11698" y="2010"/>
                  </a:cubicBezTo>
                  <a:cubicBezTo>
                    <a:pt x="11698" y="1994"/>
                    <a:pt x="11698" y="1994"/>
                    <a:pt x="11698" y="1994"/>
                  </a:cubicBezTo>
                  <a:lnTo>
                    <a:pt x="11703" y="1994"/>
                  </a:lnTo>
                  <a:cubicBezTo>
                    <a:pt x="11709" y="2010"/>
                    <a:pt x="11719" y="2015"/>
                    <a:pt x="11725" y="2031"/>
                  </a:cubicBezTo>
                  <a:cubicBezTo>
                    <a:pt x="11730" y="2047"/>
                    <a:pt x="11735" y="2063"/>
                    <a:pt x="11751" y="2063"/>
                  </a:cubicBezTo>
                  <a:cubicBezTo>
                    <a:pt x="11756" y="2063"/>
                    <a:pt x="11756" y="2057"/>
                    <a:pt x="11767" y="2052"/>
                  </a:cubicBezTo>
                  <a:cubicBezTo>
                    <a:pt x="11767" y="2057"/>
                    <a:pt x="11767" y="2057"/>
                    <a:pt x="11767" y="2057"/>
                  </a:cubicBezTo>
                  <a:cubicBezTo>
                    <a:pt x="11767" y="2068"/>
                    <a:pt x="11767" y="2068"/>
                    <a:pt x="11767" y="2068"/>
                  </a:cubicBezTo>
                  <a:cubicBezTo>
                    <a:pt x="11777" y="2073"/>
                    <a:pt x="11788" y="2073"/>
                    <a:pt x="11788" y="2084"/>
                  </a:cubicBezTo>
                  <a:cubicBezTo>
                    <a:pt x="11798" y="2105"/>
                    <a:pt x="11793" y="2121"/>
                    <a:pt x="11804" y="2142"/>
                  </a:cubicBezTo>
                  <a:cubicBezTo>
                    <a:pt x="11809" y="2147"/>
                    <a:pt x="11809" y="2152"/>
                    <a:pt x="11814" y="2152"/>
                  </a:cubicBezTo>
                  <a:cubicBezTo>
                    <a:pt x="11825" y="2152"/>
                    <a:pt x="11830" y="2147"/>
                    <a:pt x="11835" y="2147"/>
                  </a:cubicBezTo>
                  <a:cubicBezTo>
                    <a:pt x="11846" y="2163"/>
                    <a:pt x="11862" y="2179"/>
                    <a:pt x="11883" y="2179"/>
                  </a:cubicBezTo>
                  <a:cubicBezTo>
                    <a:pt x="11893" y="2179"/>
                    <a:pt x="11893" y="2163"/>
                    <a:pt x="11904" y="2163"/>
                  </a:cubicBezTo>
                  <a:cubicBezTo>
                    <a:pt x="11914" y="2163"/>
                    <a:pt x="11920" y="2173"/>
                    <a:pt x="11925" y="2179"/>
                  </a:cubicBezTo>
                  <a:cubicBezTo>
                    <a:pt x="11951" y="2200"/>
                    <a:pt x="11967" y="2226"/>
                    <a:pt x="11999" y="2226"/>
                  </a:cubicBezTo>
                  <a:cubicBezTo>
                    <a:pt x="12014" y="2226"/>
                    <a:pt x="12020" y="2216"/>
                    <a:pt x="12030" y="2216"/>
                  </a:cubicBezTo>
                  <a:cubicBezTo>
                    <a:pt x="12046" y="2216"/>
                    <a:pt x="12057" y="2221"/>
                    <a:pt x="12073" y="2226"/>
                  </a:cubicBezTo>
                  <a:cubicBezTo>
                    <a:pt x="12088" y="2226"/>
                    <a:pt x="12110" y="2221"/>
                    <a:pt x="12120" y="2237"/>
                  </a:cubicBezTo>
                  <a:cubicBezTo>
                    <a:pt x="12115" y="2247"/>
                    <a:pt x="12115" y="2247"/>
                    <a:pt x="12115" y="2247"/>
                  </a:cubicBezTo>
                  <a:cubicBezTo>
                    <a:pt x="12131" y="2279"/>
                    <a:pt x="12168" y="2268"/>
                    <a:pt x="12204" y="2274"/>
                  </a:cubicBezTo>
                  <a:cubicBezTo>
                    <a:pt x="12204" y="2279"/>
                    <a:pt x="12199" y="2284"/>
                    <a:pt x="12199" y="2289"/>
                  </a:cubicBezTo>
                  <a:cubicBezTo>
                    <a:pt x="12210" y="2295"/>
                    <a:pt x="12220" y="2295"/>
                    <a:pt x="12231" y="2300"/>
                  </a:cubicBezTo>
                  <a:cubicBezTo>
                    <a:pt x="12241" y="2310"/>
                    <a:pt x="12241" y="2321"/>
                    <a:pt x="12252" y="2326"/>
                  </a:cubicBezTo>
                  <a:cubicBezTo>
                    <a:pt x="12262" y="2326"/>
                    <a:pt x="12262" y="2326"/>
                    <a:pt x="12262" y="2326"/>
                  </a:cubicBezTo>
                  <a:cubicBezTo>
                    <a:pt x="12268" y="2326"/>
                    <a:pt x="12273" y="2321"/>
                    <a:pt x="12278" y="2321"/>
                  </a:cubicBezTo>
                  <a:cubicBezTo>
                    <a:pt x="12299" y="2321"/>
                    <a:pt x="12299" y="2347"/>
                    <a:pt x="12310" y="2369"/>
                  </a:cubicBezTo>
                  <a:cubicBezTo>
                    <a:pt x="12326" y="2395"/>
                    <a:pt x="12342" y="2411"/>
                    <a:pt x="12352" y="2442"/>
                  </a:cubicBezTo>
                  <a:cubicBezTo>
                    <a:pt x="12379" y="2495"/>
                    <a:pt x="12410" y="2506"/>
                    <a:pt x="12452" y="2548"/>
                  </a:cubicBezTo>
                  <a:cubicBezTo>
                    <a:pt x="12468" y="2564"/>
                    <a:pt x="12468" y="2574"/>
                    <a:pt x="12484" y="2590"/>
                  </a:cubicBezTo>
                  <a:cubicBezTo>
                    <a:pt x="12500" y="2616"/>
                    <a:pt x="12521" y="2616"/>
                    <a:pt x="12542" y="2643"/>
                  </a:cubicBezTo>
                  <a:cubicBezTo>
                    <a:pt x="12574" y="2680"/>
                    <a:pt x="12574" y="2738"/>
                    <a:pt x="12621" y="2738"/>
                  </a:cubicBezTo>
                  <a:cubicBezTo>
                    <a:pt x="12637" y="2738"/>
                    <a:pt x="12642" y="2722"/>
                    <a:pt x="12647" y="2711"/>
                  </a:cubicBezTo>
                  <a:cubicBezTo>
                    <a:pt x="12653" y="2690"/>
                    <a:pt x="12658" y="2680"/>
                    <a:pt x="12658" y="2664"/>
                  </a:cubicBezTo>
                  <a:cubicBezTo>
                    <a:pt x="12658" y="2648"/>
                    <a:pt x="12647" y="2643"/>
                    <a:pt x="12647" y="2627"/>
                  </a:cubicBezTo>
                  <a:cubicBezTo>
                    <a:pt x="12647" y="2590"/>
                    <a:pt x="12647" y="2590"/>
                    <a:pt x="12647" y="2590"/>
                  </a:cubicBezTo>
                  <a:cubicBezTo>
                    <a:pt x="12647" y="2558"/>
                    <a:pt x="12658" y="2532"/>
                    <a:pt x="12690" y="2521"/>
                  </a:cubicBezTo>
                  <a:cubicBezTo>
                    <a:pt x="12695" y="2537"/>
                    <a:pt x="12711" y="2543"/>
                    <a:pt x="12732" y="2553"/>
                  </a:cubicBezTo>
                  <a:cubicBezTo>
                    <a:pt x="12737" y="2553"/>
                    <a:pt x="12737" y="2553"/>
                    <a:pt x="12737" y="2553"/>
                  </a:cubicBezTo>
                  <a:cubicBezTo>
                    <a:pt x="12737" y="2543"/>
                    <a:pt x="12742" y="2537"/>
                    <a:pt x="12748" y="2521"/>
                  </a:cubicBezTo>
                  <a:cubicBezTo>
                    <a:pt x="12732" y="2516"/>
                    <a:pt x="12721" y="2506"/>
                    <a:pt x="12721" y="2490"/>
                  </a:cubicBezTo>
                  <a:cubicBezTo>
                    <a:pt x="12721" y="2484"/>
                    <a:pt x="12737" y="2484"/>
                    <a:pt x="12742" y="2479"/>
                  </a:cubicBezTo>
                  <a:cubicBezTo>
                    <a:pt x="12753" y="2474"/>
                    <a:pt x="12758" y="2463"/>
                    <a:pt x="12758" y="2453"/>
                  </a:cubicBezTo>
                  <a:cubicBezTo>
                    <a:pt x="12758" y="2442"/>
                    <a:pt x="12748" y="2442"/>
                    <a:pt x="12742" y="2437"/>
                  </a:cubicBezTo>
                  <a:cubicBezTo>
                    <a:pt x="12732" y="2427"/>
                    <a:pt x="12737" y="2411"/>
                    <a:pt x="12727" y="2400"/>
                  </a:cubicBezTo>
                  <a:cubicBezTo>
                    <a:pt x="12716" y="2390"/>
                    <a:pt x="12700" y="2395"/>
                    <a:pt x="12684" y="2395"/>
                  </a:cubicBezTo>
                  <a:cubicBezTo>
                    <a:pt x="12684" y="2406"/>
                    <a:pt x="12684" y="2406"/>
                    <a:pt x="12684" y="2406"/>
                  </a:cubicBezTo>
                  <a:cubicBezTo>
                    <a:pt x="12706" y="2437"/>
                    <a:pt x="12700" y="2442"/>
                    <a:pt x="12674" y="2411"/>
                  </a:cubicBezTo>
                  <a:cubicBezTo>
                    <a:pt x="12674" y="2416"/>
                    <a:pt x="12669" y="2416"/>
                    <a:pt x="12669" y="2416"/>
                  </a:cubicBezTo>
                  <a:cubicBezTo>
                    <a:pt x="12669" y="2421"/>
                    <a:pt x="12674" y="2421"/>
                    <a:pt x="12674" y="2427"/>
                  </a:cubicBezTo>
                  <a:cubicBezTo>
                    <a:pt x="12658" y="2437"/>
                    <a:pt x="12653" y="2453"/>
                    <a:pt x="12632" y="2453"/>
                  </a:cubicBezTo>
                  <a:cubicBezTo>
                    <a:pt x="12600" y="2453"/>
                    <a:pt x="12590" y="2432"/>
                    <a:pt x="12563" y="2416"/>
                  </a:cubicBezTo>
                  <a:cubicBezTo>
                    <a:pt x="12531" y="2395"/>
                    <a:pt x="12505" y="2384"/>
                    <a:pt x="12505" y="2347"/>
                  </a:cubicBezTo>
                  <a:cubicBezTo>
                    <a:pt x="12505" y="2342"/>
                    <a:pt x="12510" y="2337"/>
                    <a:pt x="12510" y="2332"/>
                  </a:cubicBezTo>
                  <a:cubicBezTo>
                    <a:pt x="12510" y="2326"/>
                    <a:pt x="12500" y="2326"/>
                    <a:pt x="12500" y="2316"/>
                  </a:cubicBezTo>
                  <a:cubicBezTo>
                    <a:pt x="12500" y="2305"/>
                    <a:pt x="12505" y="2305"/>
                    <a:pt x="12510" y="2295"/>
                  </a:cubicBezTo>
                  <a:cubicBezTo>
                    <a:pt x="12510" y="2289"/>
                    <a:pt x="12510" y="2279"/>
                    <a:pt x="12516" y="2279"/>
                  </a:cubicBezTo>
                  <a:cubicBezTo>
                    <a:pt x="12547" y="2279"/>
                    <a:pt x="12558" y="2300"/>
                    <a:pt x="12579" y="2316"/>
                  </a:cubicBezTo>
                  <a:cubicBezTo>
                    <a:pt x="12611" y="2337"/>
                    <a:pt x="12632" y="2342"/>
                    <a:pt x="12663" y="2342"/>
                  </a:cubicBezTo>
                  <a:cubicBezTo>
                    <a:pt x="12669" y="2342"/>
                    <a:pt x="12674" y="2342"/>
                    <a:pt x="12674" y="2337"/>
                  </a:cubicBezTo>
                  <a:cubicBezTo>
                    <a:pt x="12674" y="2332"/>
                    <a:pt x="12647" y="2305"/>
                    <a:pt x="12669" y="2305"/>
                  </a:cubicBezTo>
                  <a:cubicBezTo>
                    <a:pt x="12674" y="2305"/>
                    <a:pt x="12669" y="2300"/>
                    <a:pt x="12674" y="2300"/>
                  </a:cubicBezTo>
                  <a:cubicBezTo>
                    <a:pt x="12721" y="2300"/>
                    <a:pt x="12748" y="2295"/>
                    <a:pt x="12785" y="2274"/>
                  </a:cubicBezTo>
                  <a:cubicBezTo>
                    <a:pt x="12795" y="2295"/>
                    <a:pt x="12801" y="2305"/>
                    <a:pt x="12801" y="2321"/>
                  </a:cubicBezTo>
                  <a:cubicBezTo>
                    <a:pt x="12801" y="2342"/>
                    <a:pt x="12774" y="2342"/>
                    <a:pt x="12774" y="2358"/>
                  </a:cubicBezTo>
                  <a:cubicBezTo>
                    <a:pt x="12774" y="2369"/>
                    <a:pt x="12785" y="2369"/>
                    <a:pt x="12785" y="2379"/>
                  </a:cubicBezTo>
                  <a:cubicBezTo>
                    <a:pt x="12785" y="2379"/>
                    <a:pt x="12785" y="2384"/>
                    <a:pt x="12779" y="2384"/>
                  </a:cubicBezTo>
                  <a:cubicBezTo>
                    <a:pt x="12785" y="2384"/>
                    <a:pt x="12785" y="2390"/>
                    <a:pt x="12785" y="2390"/>
                  </a:cubicBezTo>
                  <a:cubicBezTo>
                    <a:pt x="12806" y="2390"/>
                    <a:pt x="12801" y="2358"/>
                    <a:pt x="12816" y="2353"/>
                  </a:cubicBezTo>
                  <a:cubicBezTo>
                    <a:pt x="12848" y="2369"/>
                    <a:pt x="12848" y="2369"/>
                    <a:pt x="12848" y="2369"/>
                  </a:cubicBezTo>
                  <a:cubicBezTo>
                    <a:pt x="12869" y="2369"/>
                    <a:pt x="12869" y="2369"/>
                    <a:pt x="12869" y="2369"/>
                  </a:cubicBezTo>
                  <a:cubicBezTo>
                    <a:pt x="12869" y="2358"/>
                    <a:pt x="12869" y="2358"/>
                    <a:pt x="12869" y="2358"/>
                  </a:cubicBezTo>
                  <a:cubicBezTo>
                    <a:pt x="12832" y="2284"/>
                    <a:pt x="12848" y="2316"/>
                    <a:pt x="12885" y="2358"/>
                  </a:cubicBezTo>
                  <a:cubicBezTo>
                    <a:pt x="12890" y="2353"/>
                    <a:pt x="12890" y="2347"/>
                    <a:pt x="12901" y="2347"/>
                  </a:cubicBezTo>
                  <a:cubicBezTo>
                    <a:pt x="12911" y="2347"/>
                    <a:pt x="12922" y="2358"/>
                    <a:pt x="12932" y="2358"/>
                  </a:cubicBezTo>
                  <a:cubicBezTo>
                    <a:pt x="12943" y="2358"/>
                    <a:pt x="12943" y="2347"/>
                    <a:pt x="12953" y="2347"/>
                  </a:cubicBezTo>
                  <a:cubicBezTo>
                    <a:pt x="12959" y="2347"/>
                    <a:pt x="12959" y="2353"/>
                    <a:pt x="12964" y="2363"/>
                  </a:cubicBezTo>
                  <a:cubicBezTo>
                    <a:pt x="12975" y="2358"/>
                    <a:pt x="12980" y="2347"/>
                    <a:pt x="12990" y="2347"/>
                  </a:cubicBezTo>
                  <a:cubicBezTo>
                    <a:pt x="13033" y="2347"/>
                    <a:pt x="13059" y="2384"/>
                    <a:pt x="13059" y="2432"/>
                  </a:cubicBezTo>
                  <a:cubicBezTo>
                    <a:pt x="13059" y="2453"/>
                    <a:pt x="13059" y="2453"/>
                    <a:pt x="13059" y="2453"/>
                  </a:cubicBezTo>
                  <a:cubicBezTo>
                    <a:pt x="13059" y="2474"/>
                    <a:pt x="13022" y="2469"/>
                    <a:pt x="13022" y="2484"/>
                  </a:cubicBezTo>
                  <a:cubicBezTo>
                    <a:pt x="13022" y="2490"/>
                    <a:pt x="13027" y="2495"/>
                    <a:pt x="13027" y="2500"/>
                  </a:cubicBezTo>
                  <a:cubicBezTo>
                    <a:pt x="13027" y="2511"/>
                    <a:pt x="13017" y="2516"/>
                    <a:pt x="13017" y="2527"/>
                  </a:cubicBezTo>
                  <a:cubicBezTo>
                    <a:pt x="13017" y="2532"/>
                    <a:pt x="13022" y="2532"/>
                    <a:pt x="13022" y="2537"/>
                  </a:cubicBezTo>
                  <a:cubicBezTo>
                    <a:pt x="13027" y="2553"/>
                    <a:pt x="13022" y="2564"/>
                    <a:pt x="13033" y="2574"/>
                  </a:cubicBezTo>
                  <a:cubicBezTo>
                    <a:pt x="13038" y="2580"/>
                    <a:pt x="13043" y="2580"/>
                    <a:pt x="13048" y="2585"/>
                  </a:cubicBezTo>
                  <a:cubicBezTo>
                    <a:pt x="13027" y="2606"/>
                    <a:pt x="13006" y="2606"/>
                    <a:pt x="12980" y="2611"/>
                  </a:cubicBezTo>
                  <a:lnTo>
                    <a:pt x="12975" y="2606"/>
                  </a:lnTo>
                  <a:cubicBezTo>
                    <a:pt x="12975" y="2590"/>
                    <a:pt x="13006" y="2595"/>
                    <a:pt x="13006" y="2580"/>
                  </a:cubicBezTo>
                  <a:cubicBezTo>
                    <a:pt x="13006" y="2574"/>
                    <a:pt x="13001" y="2569"/>
                    <a:pt x="12990" y="2569"/>
                  </a:cubicBezTo>
                  <a:cubicBezTo>
                    <a:pt x="12980" y="2569"/>
                    <a:pt x="12980" y="2585"/>
                    <a:pt x="12969" y="2585"/>
                  </a:cubicBezTo>
                  <a:cubicBezTo>
                    <a:pt x="12953" y="2585"/>
                    <a:pt x="12948" y="2574"/>
                    <a:pt x="12938" y="2569"/>
                  </a:cubicBezTo>
                  <a:cubicBezTo>
                    <a:pt x="12943" y="2580"/>
                    <a:pt x="12943" y="2585"/>
                    <a:pt x="12948" y="2595"/>
                  </a:cubicBezTo>
                  <a:cubicBezTo>
                    <a:pt x="12938" y="2601"/>
                    <a:pt x="12938" y="2601"/>
                    <a:pt x="12938" y="2601"/>
                  </a:cubicBezTo>
                  <a:cubicBezTo>
                    <a:pt x="12948" y="2611"/>
                    <a:pt x="12964" y="2611"/>
                    <a:pt x="12964" y="2622"/>
                  </a:cubicBezTo>
                  <a:cubicBezTo>
                    <a:pt x="12964" y="2632"/>
                    <a:pt x="12953" y="2643"/>
                    <a:pt x="12943" y="2643"/>
                  </a:cubicBezTo>
                  <a:cubicBezTo>
                    <a:pt x="12932" y="2622"/>
                    <a:pt x="12922" y="2606"/>
                    <a:pt x="12906" y="2585"/>
                  </a:cubicBezTo>
                  <a:cubicBezTo>
                    <a:pt x="12895" y="2569"/>
                    <a:pt x="12890" y="2543"/>
                    <a:pt x="12869" y="2543"/>
                  </a:cubicBezTo>
                  <a:cubicBezTo>
                    <a:pt x="12858" y="2543"/>
                    <a:pt x="12858" y="2564"/>
                    <a:pt x="12843" y="2564"/>
                  </a:cubicBezTo>
                  <a:cubicBezTo>
                    <a:pt x="12827" y="2564"/>
                    <a:pt x="12827" y="2537"/>
                    <a:pt x="12816" y="2537"/>
                  </a:cubicBezTo>
                  <a:cubicBezTo>
                    <a:pt x="12801" y="2548"/>
                    <a:pt x="12801" y="2548"/>
                    <a:pt x="12801" y="2548"/>
                  </a:cubicBezTo>
                  <a:cubicBezTo>
                    <a:pt x="12795" y="2543"/>
                    <a:pt x="12790" y="2537"/>
                    <a:pt x="12785" y="2537"/>
                  </a:cubicBezTo>
                  <a:cubicBezTo>
                    <a:pt x="12764" y="2537"/>
                    <a:pt x="12764" y="2564"/>
                    <a:pt x="12748" y="2569"/>
                  </a:cubicBezTo>
                  <a:cubicBezTo>
                    <a:pt x="12737" y="2574"/>
                    <a:pt x="12732" y="2574"/>
                    <a:pt x="12721" y="2580"/>
                  </a:cubicBezTo>
                  <a:cubicBezTo>
                    <a:pt x="12706" y="2585"/>
                    <a:pt x="12695" y="2590"/>
                    <a:pt x="12679" y="2595"/>
                  </a:cubicBezTo>
                  <a:cubicBezTo>
                    <a:pt x="12674" y="2601"/>
                    <a:pt x="12663" y="2601"/>
                    <a:pt x="12663" y="2611"/>
                  </a:cubicBezTo>
                  <a:cubicBezTo>
                    <a:pt x="12663" y="2643"/>
                    <a:pt x="12684" y="2653"/>
                    <a:pt x="12706" y="2674"/>
                  </a:cubicBezTo>
                  <a:cubicBezTo>
                    <a:pt x="12721" y="2695"/>
                    <a:pt x="12721" y="2732"/>
                    <a:pt x="12748" y="2732"/>
                  </a:cubicBezTo>
                  <a:cubicBezTo>
                    <a:pt x="12758" y="2732"/>
                    <a:pt x="12764" y="2727"/>
                    <a:pt x="12769" y="2727"/>
                  </a:cubicBezTo>
                  <a:cubicBezTo>
                    <a:pt x="12785" y="2732"/>
                    <a:pt x="12785" y="2732"/>
                    <a:pt x="12785" y="2732"/>
                  </a:cubicBezTo>
                  <a:cubicBezTo>
                    <a:pt x="12806" y="2732"/>
                    <a:pt x="12806" y="2732"/>
                    <a:pt x="12806" y="2732"/>
                  </a:cubicBezTo>
                  <a:cubicBezTo>
                    <a:pt x="12806" y="2701"/>
                    <a:pt x="12806" y="2701"/>
                    <a:pt x="12806" y="2701"/>
                  </a:cubicBezTo>
                  <a:cubicBezTo>
                    <a:pt x="12811" y="2695"/>
                    <a:pt x="12811" y="2695"/>
                    <a:pt x="12811" y="2695"/>
                  </a:cubicBezTo>
                  <a:cubicBezTo>
                    <a:pt x="12832" y="2754"/>
                    <a:pt x="12822" y="2796"/>
                    <a:pt x="12853" y="2843"/>
                  </a:cubicBezTo>
                  <a:cubicBezTo>
                    <a:pt x="12864" y="2854"/>
                    <a:pt x="12869" y="2849"/>
                    <a:pt x="12880" y="2859"/>
                  </a:cubicBezTo>
                  <a:cubicBezTo>
                    <a:pt x="12901" y="2869"/>
                    <a:pt x="12916" y="2885"/>
                    <a:pt x="12938" y="2885"/>
                  </a:cubicBezTo>
                  <a:cubicBezTo>
                    <a:pt x="12975" y="2880"/>
                    <a:pt x="12985" y="2922"/>
                    <a:pt x="13017" y="2933"/>
                  </a:cubicBezTo>
                  <a:cubicBezTo>
                    <a:pt x="13017" y="2928"/>
                    <a:pt x="13022" y="2928"/>
                    <a:pt x="13022" y="2928"/>
                  </a:cubicBezTo>
                  <a:cubicBezTo>
                    <a:pt x="13022" y="2922"/>
                    <a:pt x="13017" y="2922"/>
                    <a:pt x="13017" y="2917"/>
                  </a:cubicBezTo>
                  <a:cubicBezTo>
                    <a:pt x="13017" y="2906"/>
                    <a:pt x="13022" y="2901"/>
                    <a:pt x="13027" y="2901"/>
                  </a:cubicBezTo>
                  <a:cubicBezTo>
                    <a:pt x="13038" y="2901"/>
                    <a:pt x="13043" y="2906"/>
                    <a:pt x="13054" y="2906"/>
                  </a:cubicBezTo>
                  <a:cubicBezTo>
                    <a:pt x="13080" y="2906"/>
                    <a:pt x="13091" y="2901"/>
                    <a:pt x="13117" y="2901"/>
                  </a:cubicBezTo>
                  <a:cubicBezTo>
                    <a:pt x="13175" y="2901"/>
                    <a:pt x="13201" y="2943"/>
                    <a:pt x="13259" y="2943"/>
                  </a:cubicBezTo>
                  <a:cubicBezTo>
                    <a:pt x="13275" y="2943"/>
                    <a:pt x="13280" y="2917"/>
                    <a:pt x="13301" y="2917"/>
                  </a:cubicBezTo>
                  <a:cubicBezTo>
                    <a:pt x="13312" y="2917"/>
                    <a:pt x="13312" y="2933"/>
                    <a:pt x="13323" y="2933"/>
                  </a:cubicBezTo>
                  <a:cubicBezTo>
                    <a:pt x="13333" y="2933"/>
                    <a:pt x="13338" y="2922"/>
                    <a:pt x="13349" y="2922"/>
                  </a:cubicBezTo>
                  <a:cubicBezTo>
                    <a:pt x="13349" y="2922"/>
                    <a:pt x="13349" y="2922"/>
                    <a:pt x="13349" y="2928"/>
                  </a:cubicBezTo>
                  <a:cubicBezTo>
                    <a:pt x="13349" y="2938"/>
                    <a:pt x="13333" y="2943"/>
                    <a:pt x="13328" y="2959"/>
                  </a:cubicBezTo>
                  <a:cubicBezTo>
                    <a:pt x="13333" y="2959"/>
                    <a:pt x="13333" y="2965"/>
                    <a:pt x="13333" y="2965"/>
                  </a:cubicBezTo>
                  <a:cubicBezTo>
                    <a:pt x="13349" y="2965"/>
                    <a:pt x="13360" y="2954"/>
                    <a:pt x="13370" y="2949"/>
                  </a:cubicBezTo>
                  <a:cubicBezTo>
                    <a:pt x="13365" y="2943"/>
                    <a:pt x="13354" y="2938"/>
                    <a:pt x="13354" y="2928"/>
                  </a:cubicBezTo>
                  <a:cubicBezTo>
                    <a:pt x="13354" y="2917"/>
                    <a:pt x="13354" y="2917"/>
                    <a:pt x="13354" y="2917"/>
                  </a:cubicBezTo>
                  <a:cubicBezTo>
                    <a:pt x="13360" y="2912"/>
                    <a:pt x="13360" y="2912"/>
                    <a:pt x="13360" y="2912"/>
                  </a:cubicBezTo>
                  <a:cubicBezTo>
                    <a:pt x="13370" y="2922"/>
                    <a:pt x="13381" y="2933"/>
                    <a:pt x="13391" y="2938"/>
                  </a:cubicBezTo>
                  <a:cubicBezTo>
                    <a:pt x="13407" y="2943"/>
                    <a:pt x="13428" y="2943"/>
                    <a:pt x="13428" y="2959"/>
                  </a:cubicBezTo>
                  <a:cubicBezTo>
                    <a:pt x="13428" y="2986"/>
                    <a:pt x="13428" y="2986"/>
                    <a:pt x="13428" y="2986"/>
                  </a:cubicBezTo>
                  <a:cubicBezTo>
                    <a:pt x="13428" y="2991"/>
                    <a:pt x="13428" y="2991"/>
                    <a:pt x="13428" y="2991"/>
                  </a:cubicBezTo>
                  <a:cubicBezTo>
                    <a:pt x="13423" y="2991"/>
                    <a:pt x="13423" y="2991"/>
                    <a:pt x="13423" y="2991"/>
                  </a:cubicBezTo>
                  <a:cubicBezTo>
                    <a:pt x="13412" y="2970"/>
                    <a:pt x="13418" y="2965"/>
                    <a:pt x="13397" y="2954"/>
                  </a:cubicBezTo>
                  <a:cubicBezTo>
                    <a:pt x="13386" y="2954"/>
                    <a:pt x="13391" y="2954"/>
                    <a:pt x="13386" y="2965"/>
                  </a:cubicBezTo>
                  <a:cubicBezTo>
                    <a:pt x="13381" y="2975"/>
                    <a:pt x="13365" y="2975"/>
                    <a:pt x="13365" y="2991"/>
                  </a:cubicBezTo>
                  <a:cubicBezTo>
                    <a:pt x="13365" y="3027"/>
                    <a:pt x="13386" y="3048"/>
                    <a:pt x="13412" y="3080"/>
                  </a:cubicBezTo>
                  <a:cubicBezTo>
                    <a:pt x="13428" y="3095"/>
                    <a:pt x="13423" y="3111"/>
                    <a:pt x="13439" y="3127"/>
                  </a:cubicBezTo>
                  <a:cubicBezTo>
                    <a:pt x="13449" y="3143"/>
                    <a:pt x="13507" y="3143"/>
                    <a:pt x="13491" y="3148"/>
                  </a:cubicBezTo>
                  <a:cubicBezTo>
                    <a:pt x="13502" y="3164"/>
                    <a:pt x="13512" y="3169"/>
                    <a:pt x="13528" y="3169"/>
                  </a:cubicBezTo>
                  <a:cubicBezTo>
                    <a:pt x="13534" y="3169"/>
                    <a:pt x="13534" y="3164"/>
                    <a:pt x="13544" y="3164"/>
                  </a:cubicBezTo>
                  <a:cubicBezTo>
                    <a:pt x="13560" y="3164"/>
                    <a:pt x="13565" y="3169"/>
                    <a:pt x="13581" y="3174"/>
                  </a:cubicBezTo>
                  <a:cubicBezTo>
                    <a:pt x="13586" y="3174"/>
                    <a:pt x="13586" y="3174"/>
                    <a:pt x="13586" y="3174"/>
                  </a:cubicBezTo>
                  <a:cubicBezTo>
                    <a:pt x="13586" y="3148"/>
                    <a:pt x="13586" y="3148"/>
                    <a:pt x="13586" y="3148"/>
                  </a:cubicBezTo>
                  <a:cubicBezTo>
                    <a:pt x="13576" y="3143"/>
                    <a:pt x="13565" y="3138"/>
                    <a:pt x="13565" y="3127"/>
                  </a:cubicBezTo>
                  <a:cubicBezTo>
                    <a:pt x="13565" y="3116"/>
                    <a:pt x="13576" y="3116"/>
                    <a:pt x="13576" y="3111"/>
                  </a:cubicBezTo>
                  <a:cubicBezTo>
                    <a:pt x="13576" y="3095"/>
                    <a:pt x="13560" y="3090"/>
                    <a:pt x="13549" y="3085"/>
                  </a:cubicBezTo>
                  <a:cubicBezTo>
                    <a:pt x="13539" y="3080"/>
                    <a:pt x="13534" y="3069"/>
                    <a:pt x="13528" y="3064"/>
                  </a:cubicBezTo>
                  <a:cubicBezTo>
                    <a:pt x="13507" y="3048"/>
                    <a:pt x="13486" y="3037"/>
                    <a:pt x="13486" y="3016"/>
                  </a:cubicBezTo>
                  <a:cubicBezTo>
                    <a:pt x="13486" y="2991"/>
                    <a:pt x="13476" y="2980"/>
                    <a:pt x="13476" y="2954"/>
                  </a:cubicBezTo>
                  <a:cubicBezTo>
                    <a:pt x="13476" y="2943"/>
                    <a:pt x="13476" y="2943"/>
                    <a:pt x="13476" y="2943"/>
                  </a:cubicBezTo>
                  <a:cubicBezTo>
                    <a:pt x="13476" y="2928"/>
                    <a:pt x="13476" y="2928"/>
                    <a:pt x="13476" y="2928"/>
                  </a:cubicBezTo>
                  <a:cubicBezTo>
                    <a:pt x="13470" y="2922"/>
                    <a:pt x="13470" y="2922"/>
                    <a:pt x="13470" y="2922"/>
                  </a:cubicBezTo>
                  <a:cubicBezTo>
                    <a:pt x="13465" y="2928"/>
                    <a:pt x="13460" y="2938"/>
                    <a:pt x="13449" y="2938"/>
                  </a:cubicBezTo>
                  <a:cubicBezTo>
                    <a:pt x="13428" y="2938"/>
                    <a:pt x="13402" y="2922"/>
                    <a:pt x="13402" y="2896"/>
                  </a:cubicBezTo>
                  <a:cubicBezTo>
                    <a:pt x="13402" y="2885"/>
                    <a:pt x="13407" y="2880"/>
                    <a:pt x="13407" y="2869"/>
                  </a:cubicBezTo>
                  <a:cubicBezTo>
                    <a:pt x="13407" y="2864"/>
                    <a:pt x="13402" y="2859"/>
                    <a:pt x="13397" y="2854"/>
                  </a:cubicBezTo>
                  <a:cubicBezTo>
                    <a:pt x="13407" y="2843"/>
                    <a:pt x="13407" y="2843"/>
                    <a:pt x="13407" y="2843"/>
                  </a:cubicBezTo>
                  <a:cubicBezTo>
                    <a:pt x="13412" y="2843"/>
                    <a:pt x="13412" y="2843"/>
                    <a:pt x="13418" y="2843"/>
                  </a:cubicBezTo>
                  <a:cubicBezTo>
                    <a:pt x="13428" y="2843"/>
                    <a:pt x="13428" y="2854"/>
                    <a:pt x="13433" y="2859"/>
                  </a:cubicBezTo>
                  <a:cubicBezTo>
                    <a:pt x="13449" y="2869"/>
                    <a:pt x="13449" y="2880"/>
                    <a:pt x="13465" y="2891"/>
                  </a:cubicBezTo>
                  <a:cubicBezTo>
                    <a:pt x="13491" y="2906"/>
                    <a:pt x="13507" y="2917"/>
                    <a:pt x="13539" y="2928"/>
                  </a:cubicBezTo>
                  <a:cubicBezTo>
                    <a:pt x="13586" y="2938"/>
                    <a:pt x="13613" y="2959"/>
                    <a:pt x="13655" y="2986"/>
                  </a:cubicBezTo>
                  <a:cubicBezTo>
                    <a:pt x="13692" y="3011"/>
                    <a:pt x="13713" y="3022"/>
                    <a:pt x="13750" y="3043"/>
                  </a:cubicBezTo>
                  <a:cubicBezTo>
                    <a:pt x="13766" y="3053"/>
                    <a:pt x="13771" y="3069"/>
                    <a:pt x="13792" y="3080"/>
                  </a:cubicBezTo>
                  <a:cubicBezTo>
                    <a:pt x="13803" y="3085"/>
                    <a:pt x="13813" y="3085"/>
                    <a:pt x="13824" y="3090"/>
                  </a:cubicBezTo>
                  <a:cubicBezTo>
                    <a:pt x="13855" y="3106"/>
                    <a:pt x="13866" y="3138"/>
                    <a:pt x="13903" y="3138"/>
                  </a:cubicBezTo>
                  <a:cubicBezTo>
                    <a:pt x="13913" y="3138"/>
                    <a:pt x="13919" y="3127"/>
                    <a:pt x="13929" y="3127"/>
                  </a:cubicBezTo>
                  <a:cubicBezTo>
                    <a:pt x="13929" y="3127"/>
                    <a:pt x="13929" y="3127"/>
                    <a:pt x="13929" y="3132"/>
                  </a:cubicBezTo>
                  <a:cubicBezTo>
                    <a:pt x="13929" y="3138"/>
                    <a:pt x="13924" y="3143"/>
                    <a:pt x="13924" y="3148"/>
                  </a:cubicBezTo>
                  <a:cubicBezTo>
                    <a:pt x="13924" y="3190"/>
                    <a:pt x="13977" y="3185"/>
                    <a:pt x="13977" y="3227"/>
                  </a:cubicBezTo>
                  <a:cubicBezTo>
                    <a:pt x="13977" y="3269"/>
                    <a:pt x="13971" y="3264"/>
                    <a:pt x="13950" y="3285"/>
                  </a:cubicBezTo>
                  <a:cubicBezTo>
                    <a:pt x="13934" y="3296"/>
                    <a:pt x="13940" y="3322"/>
                    <a:pt x="13919" y="3322"/>
                  </a:cubicBezTo>
                  <a:cubicBezTo>
                    <a:pt x="13913" y="3322"/>
                    <a:pt x="13913" y="3312"/>
                    <a:pt x="13903" y="3306"/>
                  </a:cubicBezTo>
                  <a:cubicBezTo>
                    <a:pt x="13892" y="3301"/>
                    <a:pt x="13887" y="3296"/>
                    <a:pt x="13877" y="3285"/>
                  </a:cubicBezTo>
                  <a:cubicBezTo>
                    <a:pt x="13850" y="3269"/>
                    <a:pt x="13834" y="3269"/>
                    <a:pt x="13808" y="3259"/>
                  </a:cubicBezTo>
                  <a:cubicBezTo>
                    <a:pt x="13782" y="3248"/>
                    <a:pt x="13771" y="3243"/>
                    <a:pt x="13745" y="3233"/>
                  </a:cubicBezTo>
                  <a:cubicBezTo>
                    <a:pt x="13723" y="3227"/>
                    <a:pt x="13713" y="3211"/>
                    <a:pt x="13692" y="3211"/>
                  </a:cubicBezTo>
                  <a:cubicBezTo>
                    <a:pt x="13676" y="3211"/>
                    <a:pt x="13676" y="3233"/>
                    <a:pt x="13660" y="3233"/>
                  </a:cubicBezTo>
                  <a:cubicBezTo>
                    <a:pt x="13644" y="3233"/>
                    <a:pt x="13639" y="3217"/>
                    <a:pt x="13629" y="3211"/>
                  </a:cubicBezTo>
                  <a:cubicBezTo>
                    <a:pt x="13602" y="3201"/>
                    <a:pt x="13586" y="3196"/>
                    <a:pt x="13560" y="3196"/>
                  </a:cubicBezTo>
                  <a:cubicBezTo>
                    <a:pt x="13544" y="3196"/>
                    <a:pt x="13528" y="3206"/>
                    <a:pt x="13528" y="3217"/>
                  </a:cubicBezTo>
                  <a:cubicBezTo>
                    <a:pt x="13528" y="3238"/>
                    <a:pt x="13544" y="3243"/>
                    <a:pt x="13565" y="3248"/>
                  </a:cubicBezTo>
                  <a:cubicBezTo>
                    <a:pt x="13576" y="3254"/>
                    <a:pt x="13581" y="3264"/>
                    <a:pt x="13597" y="3275"/>
                  </a:cubicBezTo>
                  <a:cubicBezTo>
                    <a:pt x="13618" y="3291"/>
                    <a:pt x="13634" y="3312"/>
                    <a:pt x="13666" y="3312"/>
                  </a:cubicBezTo>
                  <a:cubicBezTo>
                    <a:pt x="13681" y="3312"/>
                    <a:pt x="13687" y="3301"/>
                    <a:pt x="13697" y="3301"/>
                  </a:cubicBezTo>
                  <a:cubicBezTo>
                    <a:pt x="13713" y="3301"/>
                    <a:pt x="13718" y="3312"/>
                    <a:pt x="13734" y="3312"/>
                  </a:cubicBezTo>
                  <a:cubicBezTo>
                    <a:pt x="13739" y="3312"/>
                    <a:pt x="13745" y="3312"/>
                    <a:pt x="13750" y="3312"/>
                  </a:cubicBezTo>
                  <a:cubicBezTo>
                    <a:pt x="13776" y="3312"/>
                    <a:pt x="13782" y="3333"/>
                    <a:pt x="13803" y="3343"/>
                  </a:cubicBezTo>
                  <a:cubicBezTo>
                    <a:pt x="13797" y="3348"/>
                    <a:pt x="13792" y="3348"/>
                    <a:pt x="13782" y="3348"/>
                  </a:cubicBezTo>
                  <a:cubicBezTo>
                    <a:pt x="13776" y="3348"/>
                    <a:pt x="13771" y="3343"/>
                    <a:pt x="13766" y="3343"/>
                  </a:cubicBezTo>
                  <a:cubicBezTo>
                    <a:pt x="13755" y="3343"/>
                    <a:pt x="13755" y="3354"/>
                    <a:pt x="13745" y="3354"/>
                  </a:cubicBezTo>
                  <a:cubicBezTo>
                    <a:pt x="13734" y="3354"/>
                    <a:pt x="13723" y="3348"/>
                    <a:pt x="13713" y="3359"/>
                  </a:cubicBezTo>
                  <a:cubicBezTo>
                    <a:pt x="13702" y="3364"/>
                    <a:pt x="13708" y="3375"/>
                    <a:pt x="13702" y="3380"/>
                  </a:cubicBezTo>
                  <a:cubicBezTo>
                    <a:pt x="13697" y="3385"/>
                    <a:pt x="13692" y="3380"/>
                    <a:pt x="13681" y="3385"/>
                  </a:cubicBezTo>
                  <a:cubicBezTo>
                    <a:pt x="13692" y="3407"/>
                    <a:pt x="13702" y="3417"/>
                    <a:pt x="13702" y="3438"/>
                  </a:cubicBezTo>
                  <a:cubicBezTo>
                    <a:pt x="13708" y="3465"/>
                    <a:pt x="13713" y="3502"/>
                    <a:pt x="13739" y="3502"/>
                  </a:cubicBezTo>
                  <a:cubicBezTo>
                    <a:pt x="13750" y="3502"/>
                    <a:pt x="13755" y="3486"/>
                    <a:pt x="13766" y="3486"/>
                  </a:cubicBezTo>
                  <a:cubicBezTo>
                    <a:pt x="13776" y="3486"/>
                    <a:pt x="13782" y="3486"/>
                    <a:pt x="13797" y="3486"/>
                  </a:cubicBezTo>
                  <a:cubicBezTo>
                    <a:pt x="13792" y="3502"/>
                    <a:pt x="13792" y="3512"/>
                    <a:pt x="13797" y="3523"/>
                  </a:cubicBezTo>
                  <a:cubicBezTo>
                    <a:pt x="13818" y="3517"/>
                    <a:pt x="13829" y="3502"/>
                    <a:pt x="13850" y="3502"/>
                  </a:cubicBezTo>
                  <a:cubicBezTo>
                    <a:pt x="13855" y="3502"/>
                    <a:pt x="13861" y="3502"/>
                    <a:pt x="13866" y="3502"/>
                  </a:cubicBezTo>
                  <a:cubicBezTo>
                    <a:pt x="13882" y="3502"/>
                    <a:pt x="13892" y="3496"/>
                    <a:pt x="13908" y="3496"/>
                  </a:cubicBezTo>
                  <a:cubicBezTo>
                    <a:pt x="13908" y="3491"/>
                    <a:pt x="13908" y="3491"/>
                    <a:pt x="13908" y="3486"/>
                  </a:cubicBezTo>
                  <a:cubicBezTo>
                    <a:pt x="13908" y="3480"/>
                    <a:pt x="13903" y="3480"/>
                    <a:pt x="13903" y="3470"/>
                  </a:cubicBezTo>
                  <a:cubicBezTo>
                    <a:pt x="13903" y="3454"/>
                    <a:pt x="13919" y="3449"/>
                    <a:pt x="13924" y="3433"/>
                  </a:cubicBezTo>
                  <a:cubicBezTo>
                    <a:pt x="13929" y="3396"/>
                    <a:pt x="13929" y="3375"/>
                    <a:pt x="13945" y="3338"/>
                  </a:cubicBezTo>
                  <a:cubicBezTo>
                    <a:pt x="13950" y="3317"/>
                    <a:pt x="13971" y="3317"/>
                    <a:pt x="13982" y="3296"/>
                  </a:cubicBezTo>
                  <a:cubicBezTo>
                    <a:pt x="13993" y="3269"/>
                    <a:pt x="13993" y="3227"/>
                    <a:pt x="14019" y="3227"/>
                  </a:cubicBezTo>
                  <a:cubicBezTo>
                    <a:pt x="14066" y="3227"/>
                    <a:pt x="14077" y="3269"/>
                    <a:pt x="14103" y="3301"/>
                  </a:cubicBezTo>
                  <a:cubicBezTo>
                    <a:pt x="14140" y="3354"/>
                    <a:pt x="14167" y="3380"/>
                    <a:pt x="14214" y="3422"/>
                  </a:cubicBezTo>
                  <a:cubicBezTo>
                    <a:pt x="14256" y="3465"/>
                    <a:pt x="14267" y="3496"/>
                    <a:pt x="14314" y="3533"/>
                  </a:cubicBezTo>
                  <a:cubicBezTo>
                    <a:pt x="14356" y="3559"/>
                    <a:pt x="14383" y="3575"/>
                    <a:pt x="14436" y="3586"/>
                  </a:cubicBezTo>
                  <a:cubicBezTo>
                    <a:pt x="14446" y="3586"/>
                    <a:pt x="14446" y="3586"/>
                    <a:pt x="14446" y="3586"/>
                  </a:cubicBezTo>
                  <a:cubicBezTo>
                    <a:pt x="14457" y="3586"/>
                    <a:pt x="14457" y="3575"/>
                    <a:pt x="14467" y="3575"/>
                  </a:cubicBezTo>
                  <a:cubicBezTo>
                    <a:pt x="14467" y="3591"/>
                    <a:pt x="14467" y="3607"/>
                    <a:pt x="14473" y="3623"/>
                  </a:cubicBezTo>
                  <a:cubicBezTo>
                    <a:pt x="14478" y="3644"/>
                    <a:pt x="14499" y="3649"/>
                    <a:pt x="14499" y="3665"/>
                  </a:cubicBezTo>
                  <a:cubicBezTo>
                    <a:pt x="14499" y="3686"/>
                    <a:pt x="14483" y="3707"/>
                    <a:pt x="14467" y="3707"/>
                  </a:cubicBezTo>
                  <a:cubicBezTo>
                    <a:pt x="14462" y="3707"/>
                    <a:pt x="14457" y="3702"/>
                    <a:pt x="14451" y="3702"/>
                  </a:cubicBezTo>
                  <a:cubicBezTo>
                    <a:pt x="14436" y="3702"/>
                    <a:pt x="14430" y="3713"/>
                    <a:pt x="14414" y="3713"/>
                  </a:cubicBezTo>
                  <a:cubicBezTo>
                    <a:pt x="14393" y="3718"/>
                    <a:pt x="14367" y="3723"/>
                    <a:pt x="14367" y="3744"/>
                  </a:cubicBezTo>
                  <a:cubicBezTo>
                    <a:pt x="14367" y="3760"/>
                    <a:pt x="14393" y="3755"/>
                    <a:pt x="14393" y="3770"/>
                  </a:cubicBezTo>
                  <a:cubicBezTo>
                    <a:pt x="14393" y="3781"/>
                    <a:pt x="14388" y="3781"/>
                    <a:pt x="14388" y="3786"/>
                  </a:cubicBezTo>
                  <a:cubicBezTo>
                    <a:pt x="14388" y="3802"/>
                    <a:pt x="14388" y="3802"/>
                    <a:pt x="14388" y="3802"/>
                  </a:cubicBezTo>
                  <a:cubicBezTo>
                    <a:pt x="14399" y="3802"/>
                    <a:pt x="14399" y="3802"/>
                    <a:pt x="14399" y="3802"/>
                  </a:cubicBezTo>
                  <a:cubicBezTo>
                    <a:pt x="14414" y="3786"/>
                    <a:pt x="14425" y="3776"/>
                    <a:pt x="14446" y="3765"/>
                  </a:cubicBezTo>
                  <a:cubicBezTo>
                    <a:pt x="14462" y="3755"/>
                    <a:pt x="14473" y="3755"/>
                    <a:pt x="14488" y="3744"/>
                  </a:cubicBezTo>
                  <a:cubicBezTo>
                    <a:pt x="14504" y="3723"/>
                    <a:pt x="14499" y="3707"/>
                    <a:pt x="14510" y="3686"/>
                  </a:cubicBezTo>
                  <a:cubicBezTo>
                    <a:pt x="14515" y="3676"/>
                    <a:pt x="14515" y="3660"/>
                    <a:pt x="14525" y="3660"/>
                  </a:cubicBezTo>
                  <a:cubicBezTo>
                    <a:pt x="14541" y="3660"/>
                    <a:pt x="14546" y="3670"/>
                    <a:pt x="14557" y="3670"/>
                  </a:cubicBezTo>
                  <a:cubicBezTo>
                    <a:pt x="14615" y="3676"/>
                    <a:pt x="14647" y="3681"/>
                    <a:pt x="14710" y="3697"/>
                  </a:cubicBezTo>
                  <a:cubicBezTo>
                    <a:pt x="14742" y="3707"/>
                    <a:pt x="14757" y="3718"/>
                    <a:pt x="14794" y="3718"/>
                  </a:cubicBezTo>
                  <a:cubicBezTo>
                    <a:pt x="14799" y="3718"/>
                    <a:pt x="14805" y="3707"/>
                    <a:pt x="14810" y="3707"/>
                  </a:cubicBezTo>
                  <a:cubicBezTo>
                    <a:pt x="14821" y="3707"/>
                    <a:pt x="14821" y="3718"/>
                    <a:pt x="14821" y="3723"/>
                  </a:cubicBezTo>
                  <a:cubicBezTo>
                    <a:pt x="14821" y="3749"/>
                    <a:pt x="14821" y="3749"/>
                    <a:pt x="14821" y="3749"/>
                  </a:cubicBezTo>
                  <a:cubicBezTo>
                    <a:pt x="14821" y="3760"/>
                    <a:pt x="14826" y="3760"/>
                    <a:pt x="14826" y="3770"/>
                  </a:cubicBezTo>
                  <a:cubicBezTo>
                    <a:pt x="14826" y="3786"/>
                    <a:pt x="14810" y="3792"/>
                    <a:pt x="14794" y="3802"/>
                  </a:cubicBezTo>
                  <a:cubicBezTo>
                    <a:pt x="14778" y="3813"/>
                    <a:pt x="14768" y="3823"/>
                    <a:pt x="14752" y="3823"/>
                  </a:cubicBezTo>
                  <a:cubicBezTo>
                    <a:pt x="14726" y="3823"/>
                    <a:pt x="14715" y="3807"/>
                    <a:pt x="14689" y="3807"/>
                  </a:cubicBezTo>
                  <a:cubicBezTo>
                    <a:pt x="14684" y="3807"/>
                    <a:pt x="14684" y="3813"/>
                    <a:pt x="14678" y="3818"/>
                  </a:cubicBezTo>
                  <a:cubicBezTo>
                    <a:pt x="14673" y="3828"/>
                    <a:pt x="14662" y="3828"/>
                    <a:pt x="14657" y="3839"/>
                  </a:cubicBezTo>
                  <a:cubicBezTo>
                    <a:pt x="14678" y="3844"/>
                    <a:pt x="14689" y="3844"/>
                    <a:pt x="14705" y="3855"/>
                  </a:cubicBezTo>
                  <a:cubicBezTo>
                    <a:pt x="14726" y="3865"/>
                    <a:pt x="14726" y="3892"/>
                    <a:pt x="14747" y="3892"/>
                  </a:cubicBezTo>
                  <a:cubicBezTo>
                    <a:pt x="14752" y="3892"/>
                    <a:pt x="14757" y="3887"/>
                    <a:pt x="14763" y="3887"/>
                  </a:cubicBezTo>
                  <a:cubicBezTo>
                    <a:pt x="14784" y="3887"/>
                    <a:pt x="14789" y="3902"/>
                    <a:pt x="14810" y="3908"/>
                  </a:cubicBezTo>
                  <a:cubicBezTo>
                    <a:pt x="14826" y="3918"/>
                    <a:pt x="14842" y="3918"/>
                    <a:pt x="14863" y="3918"/>
                  </a:cubicBezTo>
                  <a:cubicBezTo>
                    <a:pt x="14884" y="3918"/>
                    <a:pt x="14884" y="3918"/>
                    <a:pt x="14884" y="3918"/>
                  </a:cubicBezTo>
                  <a:cubicBezTo>
                    <a:pt x="14884" y="3913"/>
                    <a:pt x="14884" y="3913"/>
                    <a:pt x="14884" y="3913"/>
                  </a:cubicBezTo>
                  <a:cubicBezTo>
                    <a:pt x="14884" y="3897"/>
                    <a:pt x="14873" y="3887"/>
                    <a:pt x="14863" y="3887"/>
                  </a:cubicBezTo>
                  <a:cubicBezTo>
                    <a:pt x="14858" y="3887"/>
                    <a:pt x="14852" y="3892"/>
                    <a:pt x="14847" y="3892"/>
                  </a:cubicBezTo>
                  <a:cubicBezTo>
                    <a:pt x="14821" y="3892"/>
                    <a:pt x="14821" y="3892"/>
                    <a:pt x="14821" y="3892"/>
                  </a:cubicBezTo>
                  <a:cubicBezTo>
                    <a:pt x="14815" y="3892"/>
                    <a:pt x="14805" y="3892"/>
                    <a:pt x="14805" y="3887"/>
                  </a:cubicBezTo>
                  <a:cubicBezTo>
                    <a:pt x="14805" y="3871"/>
                    <a:pt x="14821" y="3871"/>
                    <a:pt x="14821" y="3860"/>
                  </a:cubicBezTo>
                  <a:cubicBezTo>
                    <a:pt x="14821" y="3844"/>
                    <a:pt x="14799" y="3844"/>
                    <a:pt x="14799" y="3828"/>
                  </a:cubicBezTo>
                  <a:cubicBezTo>
                    <a:pt x="14799" y="3813"/>
                    <a:pt x="14810" y="3807"/>
                    <a:pt x="14826" y="3807"/>
                  </a:cubicBezTo>
                  <a:cubicBezTo>
                    <a:pt x="14889" y="3807"/>
                    <a:pt x="14910" y="3865"/>
                    <a:pt x="14974" y="3865"/>
                  </a:cubicBezTo>
                  <a:cubicBezTo>
                    <a:pt x="14984" y="3865"/>
                    <a:pt x="14984" y="3865"/>
                    <a:pt x="14984" y="3865"/>
                  </a:cubicBezTo>
                  <a:cubicBezTo>
                    <a:pt x="14984" y="3855"/>
                    <a:pt x="14984" y="3844"/>
                    <a:pt x="14995" y="3839"/>
                  </a:cubicBezTo>
                  <a:cubicBezTo>
                    <a:pt x="15005" y="3839"/>
                    <a:pt x="15005" y="3839"/>
                    <a:pt x="15005" y="3839"/>
                  </a:cubicBezTo>
                  <a:cubicBezTo>
                    <a:pt x="15005" y="3850"/>
                    <a:pt x="15005" y="3855"/>
                    <a:pt x="15005" y="3871"/>
                  </a:cubicBezTo>
                  <a:cubicBezTo>
                    <a:pt x="15005" y="3876"/>
                    <a:pt x="15000" y="3881"/>
                    <a:pt x="15000" y="3892"/>
                  </a:cubicBezTo>
                  <a:cubicBezTo>
                    <a:pt x="15000" y="3924"/>
                    <a:pt x="15000" y="3924"/>
                    <a:pt x="15000" y="3924"/>
                  </a:cubicBezTo>
                  <a:cubicBezTo>
                    <a:pt x="15000" y="3945"/>
                    <a:pt x="14979" y="3955"/>
                    <a:pt x="14958" y="3955"/>
                  </a:cubicBezTo>
                  <a:cubicBezTo>
                    <a:pt x="14942" y="3955"/>
                    <a:pt x="14937" y="3945"/>
                    <a:pt x="14926" y="3945"/>
                  </a:cubicBezTo>
                  <a:cubicBezTo>
                    <a:pt x="14900" y="3945"/>
                    <a:pt x="14900" y="3945"/>
                    <a:pt x="14900" y="3945"/>
                  </a:cubicBezTo>
                  <a:cubicBezTo>
                    <a:pt x="14895" y="3945"/>
                    <a:pt x="14868" y="3960"/>
                    <a:pt x="14884" y="3960"/>
                  </a:cubicBezTo>
                  <a:cubicBezTo>
                    <a:pt x="14889" y="3960"/>
                    <a:pt x="14895" y="3955"/>
                    <a:pt x="14905" y="3955"/>
                  </a:cubicBezTo>
                  <a:cubicBezTo>
                    <a:pt x="14905" y="3955"/>
                    <a:pt x="14905" y="3955"/>
                    <a:pt x="14905" y="3960"/>
                  </a:cubicBezTo>
                  <a:cubicBezTo>
                    <a:pt x="14905" y="3966"/>
                    <a:pt x="14900" y="3971"/>
                    <a:pt x="14900" y="3976"/>
                  </a:cubicBezTo>
                  <a:cubicBezTo>
                    <a:pt x="14900" y="3987"/>
                    <a:pt x="14905" y="3987"/>
                    <a:pt x="14910" y="3992"/>
                  </a:cubicBezTo>
                  <a:cubicBezTo>
                    <a:pt x="14921" y="3997"/>
                    <a:pt x="14916" y="4013"/>
                    <a:pt x="14926" y="4013"/>
                  </a:cubicBezTo>
                  <a:cubicBezTo>
                    <a:pt x="14942" y="4013"/>
                    <a:pt x="14947" y="3992"/>
                    <a:pt x="14963" y="3992"/>
                  </a:cubicBezTo>
                  <a:cubicBezTo>
                    <a:pt x="14968" y="3992"/>
                    <a:pt x="14968" y="3992"/>
                    <a:pt x="14974" y="3992"/>
                  </a:cubicBezTo>
                  <a:cubicBezTo>
                    <a:pt x="14984" y="3992"/>
                    <a:pt x="14984" y="3992"/>
                    <a:pt x="14995" y="3987"/>
                  </a:cubicBezTo>
                  <a:cubicBezTo>
                    <a:pt x="14989" y="4003"/>
                    <a:pt x="14979" y="4003"/>
                    <a:pt x="14979" y="4018"/>
                  </a:cubicBezTo>
                  <a:cubicBezTo>
                    <a:pt x="14979" y="4024"/>
                    <a:pt x="14989" y="4029"/>
                    <a:pt x="14995" y="4034"/>
                  </a:cubicBezTo>
                  <a:cubicBezTo>
                    <a:pt x="15005" y="4039"/>
                    <a:pt x="15005" y="4045"/>
                    <a:pt x="15016" y="4045"/>
                  </a:cubicBezTo>
                  <a:cubicBezTo>
                    <a:pt x="15037" y="4045"/>
                    <a:pt x="15032" y="4013"/>
                    <a:pt x="15047" y="4003"/>
                  </a:cubicBezTo>
                  <a:cubicBezTo>
                    <a:pt x="15069" y="3992"/>
                    <a:pt x="15084" y="3992"/>
                    <a:pt x="15095" y="3976"/>
                  </a:cubicBezTo>
                  <a:cubicBezTo>
                    <a:pt x="15058" y="3955"/>
                    <a:pt x="15021" y="3934"/>
                    <a:pt x="15021" y="3892"/>
                  </a:cubicBezTo>
                  <a:cubicBezTo>
                    <a:pt x="15021" y="3876"/>
                    <a:pt x="15037" y="3865"/>
                    <a:pt x="15047" y="3855"/>
                  </a:cubicBezTo>
                  <a:cubicBezTo>
                    <a:pt x="15095" y="3892"/>
                    <a:pt x="15084" y="3918"/>
                    <a:pt x="15084" y="3855"/>
                  </a:cubicBezTo>
                  <a:cubicBezTo>
                    <a:pt x="15084" y="3850"/>
                    <a:pt x="15084" y="3844"/>
                    <a:pt x="15084" y="3834"/>
                  </a:cubicBezTo>
                  <a:cubicBezTo>
                    <a:pt x="15090" y="3834"/>
                    <a:pt x="15095" y="3834"/>
                    <a:pt x="15100" y="3834"/>
                  </a:cubicBezTo>
                  <a:cubicBezTo>
                    <a:pt x="15111" y="3834"/>
                    <a:pt x="15111" y="3828"/>
                    <a:pt x="15116" y="3828"/>
                  </a:cubicBezTo>
                  <a:cubicBezTo>
                    <a:pt x="15153" y="3828"/>
                    <a:pt x="15153" y="3828"/>
                    <a:pt x="15153" y="3828"/>
                  </a:cubicBezTo>
                  <a:cubicBezTo>
                    <a:pt x="15211" y="3828"/>
                    <a:pt x="15248" y="3839"/>
                    <a:pt x="15301" y="3865"/>
                  </a:cubicBezTo>
                  <a:cubicBezTo>
                    <a:pt x="15322" y="3876"/>
                    <a:pt x="15332" y="3887"/>
                    <a:pt x="15348" y="3897"/>
                  </a:cubicBezTo>
                  <a:cubicBezTo>
                    <a:pt x="15401" y="3918"/>
                    <a:pt x="15427" y="3934"/>
                    <a:pt x="15475" y="3955"/>
                  </a:cubicBezTo>
                  <a:cubicBezTo>
                    <a:pt x="15506" y="3976"/>
                    <a:pt x="15533" y="3976"/>
                    <a:pt x="15570" y="3992"/>
                  </a:cubicBezTo>
                  <a:cubicBezTo>
                    <a:pt x="15591" y="4008"/>
                    <a:pt x="15596" y="4024"/>
                    <a:pt x="15617" y="4034"/>
                  </a:cubicBezTo>
                  <a:cubicBezTo>
                    <a:pt x="15643" y="4050"/>
                    <a:pt x="15665" y="4045"/>
                    <a:pt x="15691" y="4061"/>
                  </a:cubicBezTo>
                  <a:cubicBezTo>
                    <a:pt x="15723" y="4076"/>
                    <a:pt x="15723" y="4108"/>
                    <a:pt x="15733" y="4140"/>
                  </a:cubicBezTo>
                  <a:cubicBezTo>
                    <a:pt x="15738" y="4156"/>
                    <a:pt x="15749" y="4161"/>
                    <a:pt x="15749" y="4177"/>
                  </a:cubicBezTo>
                  <a:cubicBezTo>
                    <a:pt x="15749" y="4187"/>
                    <a:pt x="15744" y="4192"/>
                    <a:pt x="15744" y="4203"/>
                  </a:cubicBezTo>
                  <a:cubicBezTo>
                    <a:pt x="15744" y="4213"/>
                    <a:pt x="15744" y="4213"/>
                    <a:pt x="15744" y="4213"/>
                  </a:cubicBezTo>
                  <a:cubicBezTo>
                    <a:pt x="15749" y="4213"/>
                    <a:pt x="15749" y="4213"/>
                    <a:pt x="15754" y="4213"/>
                  </a:cubicBezTo>
                  <a:cubicBezTo>
                    <a:pt x="15765" y="4213"/>
                    <a:pt x="15770" y="4208"/>
                    <a:pt x="15781" y="4208"/>
                  </a:cubicBezTo>
                  <a:cubicBezTo>
                    <a:pt x="15775" y="4198"/>
                    <a:pt x="15770" y="4192"/>
                    <a:pt x="15770" y="4177"/>
                  </a:cubicBezTo>
                  <a:cubicBezTo>
                    <a:pt x="15770" y="4166"/>
                    <a:pt x="15770" y="4166"/>
                    <a:pt x="15770" y="4166"/>
                  </a:cubicBezTo>
                  <a:cubicBezTo>
                    <a:pt x="15775" y="4166"/>
                    <a:pt x="15775" y="4166"/>
                    <a:pt x="15775" y="4166"/>
                  </a:cubicBezTo>
                  <a:cubicBezTo>
                    <a:pt x="15807" y="4166"/>
                    <a:pt x="15823" y="4177"/>
                    <a:pt x="15844" y="4192"/>
                  </a:cubicBezTo>
                  <a:cubicBezTo>
                    <a:pt x="15860" y="4198"/>
                    <a:pt x="15865" y="4203"/>
                    <a:pt x="15881" y="4203"/>
                  </a:cubicBezTo>
                  <a:cubicBezTo>
                    <a:pt x="15891" y="4208"/>
                    <a:pt x="15902" y="4203"/>
                    <a:pt x="15902" y="4213"/>
                  </a:cubicBezTo>
                  <a:cubicBezTo>
                    <a:pt x="15902" y="4224"/>
                    <a:pt x="15897" y="4229"/>
                    <a:pt x="15891" y="4240"/>
                  </a:cubicBezTo>
                  <a:cubicBezTo>
                    <a:pt x="15918" y="4250"/>
                    <a:pt x="15928" y="4256"/>
                    <a:pt x="15955" y="4256"/>
                  </a:cubicBezTo>
                  <a:cubicBezTo>
                    <a:pt x="15971" y="4256"/>
                    <a:pt x="15971" y="4256"/>
                    <a:pt x="15971" y="4256"/>
                  </a:cubicBezTo>
                  <a:cubicBezTo>
                    <a:pt x="15971" y="4240"/>
                    <a:pt x="15971" y="4240"/>
                    <a:pt x="15971" y="4240"/>
                  </a:cubicBezTo>
                  <a:cubicBezTo>
                    <a:pt x="15971" y="4235"/>
                    <a:pt x="15971" y="4229"/>
                    <a:pt x="15971" y="4224"/>
                  </a:cubicBezTo>
                  <a:cubicBezTo>
                    <a:pt x="15971" y="4219"/>
                    <a:pt x="15971" y="4213"/>
                    <a:pt x="15971" y="4203"/>
                  </a:cubicBezTo>
                  <a:cubicBezTo>
                    <a:pt x="16013" y="4198"/>
                    <a:pt x="16039" y="4187"/>
                    <a:pt x="16086" y="4182"/>
                  </a:cubicBezTo>
                  <a:lnTo>
                    <a:pt x="16086" y="4177"/>
                  </a:lnTo>
                  <a:cubicBezTo>
                    <a:pt x="16086" y="4171"/>
                    <a:pt x="16086" y="4171"/>
                    <a:pt x="16086" y="4166"/>
                  </a:cubicBezTo>
                  <a:cubicBezTo>
                    <a:pt x="16086" y="4161"/>
                    <a:pt x="16086" y="4161"/>
                    <a:pt x="16086" y="4156"/>
                  </a:cubicBezTo>
                  <a:cubicBezTo>
                    <a:pt x="16102" y="4161"/>
                    <a:pt x="16113" y="4161"/>
                    <a:pt x="16129" y="4161"/>
                  </a:cubicBezTo>
                  <a:cubicBezTo>
                    <a:pt x="16166" y="4161"/>
                    <a:pt x="16166" y="4161"/>
                    <a:pt x="16166" y="4161"/>
                  </a:cubicBezTo>
                  <a:cubicBezTo>
                    <a:pt x="16166" y="4182"/>
                    <a:pt x="16171" y="4192"/>
                    <a:pt x="16171" y="4213"/>
                  </a:cubicBezTo>
                  <a:cubicBezTo>
                    <a:pt x="16176" y="4213"/>
                    <a:pt x="16176" y="4213"/>
                    <a:pt x="16176" y="4213"/>
                  </a:cubicBezTo>
                  <a:cubicBezTo>
                    <a:pt x="16192" y="4213"/>
                    <a:pt x="16192" y="4198"/>
                    <a:pt x="16203" y="4192"/>
                  </a:cubicBezTo>
                  <a:cubicBezTo>
                    <a:pt x="16197" y="4182"/>
                    <a:pt x="16197" y="4177"/>
                    <a:pt x="16197" y="4161"/>
                  </a:cubicBezTo>
                  <a:cubicBezTo>
                    <a:pt x="16203" y="4166"/>
                    <a:pt x="16203" y="4166"/>
                    <a:pt x="16203" y="4166"/>
                  </a:cubicBezTo>
                  <a:cubicBezTo>
                    <a:pt x="16224" y="4150"/>
                    <a:pt x="16224" y="4119"/>
                    <a:pt x="16250" y="4119"/>
                  </a:cubicBezTo>
                  <a:cubicBezTo>
                    <a:pt x="16271" y="4119"/>
                    <a:pt x="16287" y="4134"/>
                    <a:pt x="16308" y="4145"/>
                  </a:cubicBezTo>
                  <a:cubicBezTo>
                    <a:pt x="16340" y="4150"/>
                    <a:pt x="16361" y="4161"/>
                    <a:pt x="16377" y="4187"/>
                  </a:cubicBezTo>
                  <a:cubicBezTo>
                    <a:pt x="16382" y="4166"/>
                    <a:pt x="16377" y="4145"/>
                    <a:pt x="16392" y="4134"/>
                  </a:cubicBezTo>
                  <a:cubicBezTo>
                    <a:pt x="16403" y="4140"/>
                    <a:pt x="16403" y="4140"/>
                    <a:pt x="16403" y="4140"/>
                  </a:cubicBezTo>
                  <a:cubicBezTo>
                    <a:pt x="16408" y="4129"/>
                    <a:pt x="16414" y="4129"/>
                    <a:pt x="16419" y="4119"/>
                  </a:cubicBezTo>
                  <a:cubicBezTo>
                    <a:pt x="16445" y="4124"/>
                    <a:pt x="16451" y="4150"/>
                    <a:pt x="16477" y="4161"/>
                  </a:cubicBezTo>
                  <a:cubicBezTo>
                    <a:pt x="16503" y="4171"/>
                    <a:pt x="16535" y="4182"/>
                    <a:pt x="16535" y="4208"/>
                  </a:cubicBezTo>
                  <a:cubicBezTo>
                    <a:pt x="16535" y="4229"/>
                    <a:pt x="16524" y="4235"/>
                    <a:pt x="16514" y="4250"/>
                  </a:cubicBezTo>
                  <a:cubicBezTo>
                    <a:pt x="16524" y="4256"/>
                    <a:pt x="16530" y="4256"/>
                    <a:pt x="16540" y="4256"/>
                  </a:cubicBezTo>
                  <a:cubicBezTo>
                    <a:pt x="16567" y="4256"/>
                    <a:pt x="16567" y="4256"/>
                    <a:pt x="16567" y="4256"/>
                  </a:cubicBezTo>
                  <a:cubicBezTo>
                    <a:pt x="16577" y="4256"/>
                    <a:pt x="16582" y="4256"/>
                    <a:pt x="16593" y="4256"/>
                  </a:cubicBezTo>
                  <a:cubicBezTo>
                    <a:pt x="16603" y="4256"/>
                    <a:pt x="16614" y="4250"/>
                    <a:pt x="16625" y="4250"/>
                  </a:cubicBezTo>
                  <a:cubicBezTo>
                    <a:pt x="16656" y="4250"/>
                    <a:pt x="16656" y="4250"/>
                    <a:pt x="16656" y="4250"/>
                  </a:cubicBezTo>
                  <a:cubicBezTo>
                    <a:pt x="16677" y="4266"/>
                    <a:pt x="16672" y="4287"/>
                    <a:pt x="16688" y="4314"/>
                  </a:cubicBezTo>
                  <a:cubicBezTo>
                    <a:pt x="16709" y="4340"/>
                    <a:pt x="16730" y="4356"/>
                    <a:pt x="16730" y="4388"/>
                  </a:cubicBezTo>
                  <a:cubicBezTo>
                    <a:pt x="16730" y="4398"/>
                    <a:pt x="16719" y="4398"/>
                    <a:pt x="16709" y="4403"/>
                  </a:cubicBezTo>
                  <a:cubicBezTo>
                    <a:pt x="16693" y="4419"/>
                    <a:pt x="16688" y="4435"/>
                    <a:pt x="16672" y="4456"/>
                  </a:cubicBezTo>
                  <a:cubicBezTo>
                    <a:pt x="16662" y="4477"/>
                    <a:pt x="16640" y="4483"/>
                    <a:pt x="16640" y="4504"/>
                  </a:cubicBezTo>
                  <a:cubicBezTo>
                    <a:pt x="16640" y="4509"/>
                    <a:pt x="16646" y="4509"/>
                    <a:pt x="16646" y="4519"/>
                  </a:cubicBezTo>
                  <a:cubicBezTo>
                    <a:pt x="16646" y="4541"/>
                    <a:pt x="16625" y="4551"/>
                    <a:pt x="16603" y="4567"/>
                  </a:cubicBezTo>
                  <a:cubicBezTo>
                    <a:pt x="16588" y="4583"/>
                    <a:pt x="16582" y="4599"/>
                    <a:pt x="16567" y="4599"/>
                  </a:cubicBezTo>
                  <a:cubicBezTo>
                    <a:pt x="16561" y="4599"/>
                    <a:pt x="16556" y="4599"/>
                    <a:pt x="16551" y="4593"/>
                  </a:cubicBezTo>
                  <a:cubicBezTo>
                    <a:pt x="16556" y="4588"/>
                    <a:pt x="16561" y="4583"/>
                    <a:pt x="16561" y="4578"/>
                  </a:cubicBezTo>
                  <a:cubicBezTo>
                    <a:pt x="16561" y="4562"/>
                    <a:pt x="16545" y="4556"/>
                    <a:pt x="16535" y="4551"/>
                  </a:cubicBezTo>
                  <a:cubicBezTo>
                    <a:pt x="16514" y="4535"/>
                    <a:pt x="16503" y="4525"/>
                    <a:pt x="16477" y="4525"/>
                  </a:cubicBezTo>
                  <a:cubicBezTo>
                    <a:pt x="16461" y="4525"/>
                    <a:pt x="16440" y="4519"/>
                    <a:pt x="16429" y="4535"/>
                  </a:cubicBezTo>
                  <a:cubicBezTo>
                    <a:pt x="16440" y="4541"/>
                    <a:pt x="16445" y="4546"/>
                    <a:pt x="16456" y="4546"/>
                  </a:cubicBezTo>
                  <a:cubicBezTo>
                    <a:pt x="16461" y="4546"/>
                    <a:pt x="16461" y="4551"/>
                    <a:pt x="16461" y="4551"/>
                  </a:cubicBezTo>
                  <a:cubicBezTo>
                    <a:pt x="16461" y="4562"/>
                    <a:pt x="16445" y="4556"/>
                    <a:pt x="16435" y="4556"/>
                  </a:cubicBezTo>
                  <a:cubicBezTo>
                    <a:pt x="16424" y="4562"/>
                    <a:pt x="16408" y="4562"/>
                    <a:pt x="16408" y="4578"/>
                  </a:cubicBezTo>
                  <a:cubicBezTo>
                    <a:pt x="16408" y="4583"/>
                    <a:pt x="16414" y="4583"/>
                    <a:pt x="16419" y="4588"/>
                  </a:cubicBezTo>
                  <a:cubicBezTo>
                    <a:pt x="16424" y="4593"/>
                    <a:pt x="16424" y="4604"/>
                    <a:pt x="16424" y="4609"/>
                  </a:cubicBezTo>
                  <a:lnTo>
                    <a:pt x="16429" y="4614"/>
                  </a:lnTo>
                  <a:cubicBezTo>
                    <a:pt x="16440" y="4614"/>
                    <a:pt x="16440" y="4609"/>
                    <a:pt x="16451" y="4609"/>
                  </a:cubicBezTo>
                  <a:cubicBezTo>
                    <a:pt x="16456" y="4609"/>
                    <a:pt x="16456" y="4614"/>
                    <a:pt x="16456" y="4620"/>
                  </a:cubicBezTo>
                  <a:cubicBezTo>
                    <a:pt x="16456" y="4657"/>
                    <a:pt x="16456" y="4657"/>
                    <a:pt x="16456" y="4657"/>
                  </a:cubicBezTo>
                  <a:cubicBezTo>
                    <a:pt x="16456" y="4657"/>
                    <a:pt x="16456" y="4657"/>
                    <a:pt x="16461" y="4657"/>
                  </a:cubicBezTo>
                  <a:cubicBezTo>
                    <a:pt x="16482" y="4657"/>
                    <a:pt x="16472" y="4614"/>
                    <a:pt x="16493" y="4614"/>
                  </a:cubicBezTo>
                  <a:cubicBezTo>
                    <a:pt x="16498" y="4614"/>
                    <a:pt x="16498" y="4620"/>
                    <a:pt x="16503" y="4620"/>
                  </a:cubicBezTo>
                  <a:cubicBezTo>
                    <a:pt x="16508" y="4620"/>
                    <a:pt x="16514" y="4609"/>
                    <a:pt x="16519" y="4609"/>
                  </a:cubicBezTo>
                  <a:cubicBezTo>
                    <a:pt x="16530" y="4609"/>
                    <a:pt x="16530" y="4630"/>
                    <a:pt x="16540" y="4630"/>
                  </a:cubicBezTo>
                  <a:cubicBezTo>
                    <a:pt x="16561" y="4630"/>
                    <a:pt x="16572" y="4609"/>
                    <a:pt x="16593" y="4609"/>
                  </a:cubicBezTo>
                  <a:cubicBezTo>
                    <a:pt x="16619" y="4609"/>
                    <a:pt x="16635" y="4620"/>
                    <a:pt x="16662" y="4630"/>
                  </a:cubicBezTo>
                  <a:cubicBezTo>
                    <a:pt x="16667" y="4630"/>
                    <a:pt x="16667" y="4641"/>
                    <a:pt x="16677" y="4646"/>
                  </a:cubicBezTo>
                  <a:cubicBezTo>
                    <a:pt x="16704" y="4651"/>
                    <a:pt x="16709" y="4662"/>
                    <a:pt x="16725" y="4683"/>
                  </a:cubicBezTo>
                  <a:cubicBezTo>
                    <a:pt x="16746" y="4699"/>
                    <a:pt x="16756" y="4715"/>
                    <a:pt x="16762" y="4741"/>
                  </a:cubicBezTo>
                  <a:cubicBezTo>
                    <a:pt x="16762" y="4752"/>
                    <a:pt x="16767" y="4757"/>
                    <a:pt x="16767" y="4773"/>
                  </a:cubicBezTo>
                  <a:cubicBezTo>
                    <a:pt x="16767" y="4778"/>
                    <a:pt x="16767" y="4778"/>
                    <a:pt x="16767" y="4778"/>
                  </a:cubicBezTo>
                  <a:cubicBezTo>
                    <a:pt x="16756" y="4778"/>
                    <a:pt x="16756" y="4778"/>
                    <a:pt x="16756" y="4778"/>
                  </a:cubicBezTo>
                  <a:cubicBezTo>
                    <a:pt x="16730" y="4778"/>
                    <a:pt x="16719" y="4757"/>
                    <a:pt x="16704" y="4736"/>
                  </a:cubicBezTo>
                  <a:cubicBezTo>
                    <a:pt x="16683" y="4699"/>
                    <a:pt x="16662" y="4678"/>
                    <a:pt x="16619" y="4667"/>
                  </a:cubicBezTo>
                  <a:lnTo>
                    <a:pt x="16619" y="4667"/>
                  </a:lnTo>
                  <a:cubicBezTo>
                    <a:pt x="16619" y="4678"/>
                    <a:pt x="16625" y="4683"/>
                    <a:pt x="16625" y="4688"/>
                  </a:cubicBezTo>
                  <a:cubicBezTo>
                    <a:pt x="16625" y="4688"/>
                    <a:pt x="16625" y="4693"/>
                    <a:pt x="16619" y="4693"/>
                  </a:cubicBezTo>
                  <a:cubicBezTo>
                    <a:pt x="16603" y="4693"/>
                    <a:pt x="16598" y="4662"/>
                    <a:pt x="16582" y="4662"/>
                  </a:cubicBezTo>
                  <a:cubicBezTo>
                    <a:pt x="16577" y="4662"/>
                    <a:pt x="16572" y="4667"/>
                    <a:pt x="16567" y="4667"/>
                  </a:cubicBezTo>
                  <a:cubicBezTo>
                    <a:pt x="16572" y="4672"/>
                    <a:pt x="16577" y="4678"/>
                    <a:pt x="16577" y="4683"/>
                  </a:cubicBezTo>
                  <a:cubicBezTo>
                    <a:pt x="16577" y="4693"/>
                    <a:pt x="16567" y="4699"/>
                    <a:pt x="16556" y="4699"/>
                  </a:cubicBezTo>
                  <a:cubicBezTo>
                    <a:pt x="16545" y="4699"/>
                    <a:pt x="16540" y="4693"/>
                    <a:pt x="16535" y="4688"/>
                  </a:cubicBezTo>
                  <a:cubicBezTo>
                    <a:pt x="16524" y="4699"/>
                    <a:pt x="16514" y="4704"/>
                    <a:pt x="16498" y="4715"/>
                  </a:cubicBezTo>
                  <a:cubicBezTo>
                    <a:pt x="16498" y="4704"/>
                    <a:pt x="16498" y="4693"/>
                    <a:pt x="16493" y="4683"/>
                  </a:cubicBezTo>
                  <a:cubicBezTo>
                    <a:pt x="16466" y="4693"/>
                    <a:pt x="16451" y="4704"/>
                    <a:pt x="16424" y="4715"/>
                  </a:cubicBezTo>
                  <a:cubicBezTo>
                    <a:pt x="16424" y="4709"/>
                    <a:pt x="16424" y="4709"/>
                    <a:pt x="16424" y="4709"/>
                  </a:cubicBezTo>
                  <a:cubicBezTo>
                    <a:pt x="16424" y="4693"/>
                    <a:pt x="16435" y="4688"/>
                    <a:pt x="16440" y="4683"/>
                  </a:cubicBezTo>
                  <a:cubicBezTo>
                    <a:pt x="16440" y="4678"/>
                    <a:pt x="16435" y="4678"/>
                    <a:pt x="16435" y="4678"/>
                  </a:cubicBezTo>
                  <a:cubicBezTo>
                    <a:pt x="16424" y="4678"/>
                    <a:pt x="16419" y="4688"/>
                    <a:pt x="16408" y="4693"/>
                  </a:cubicBezTo>
                  <a:cubicBezTo>
                    <a:pt x="16403" y="4688"/>
                    <a:pt x="16398" y="4683"/>
                    <a:pt x="16392" y="4683"/>
                  </a:cubicBezTo>
                  <a:cubicBezTo>
                    <a:pt x="16382" y="4683"/>
                    <a:pt x="16371" y="4688"/>
                    <a:pt x="16371" y="4699"/>
                  </a:cubicBezTo>
                  <a:cubicBezTo>
                    <a:pt x="16371" y="4715"/>
                    <a:pt x="16387" y="4720"/>
                    <a:pt x="16387" y="4736"/>
                  </a:cubicBezTo>
                  <a:cubicBezTo>
                    <a:pt x="16387" y="4757"/>
                    <a:pt x="16361" y="4762"/>
                    <a:pt x="16361" y="4783"/>
                  </a:cubicBezTo>
                  <a:cubicBezTo>
                    <a:pt x="16361" y="4789"/>
                    <a:pt x="16371" y="4794"/>
                    <a:pt x="16371" y="4799"/>
                  </a:cubicBezTo>
                  <a:cubicBezTo>
                    <a:pt x="16371" y="4815"/>
                    <a:pt x="16366" y="4825"/>
                    <a:pt x="16366" y="4841"/>
                  </a:cubicBezTo>
                  <a:cubicBezTo>
                    <a:pt x="16366" y="4862"/>
                    <a:pt x="16366" y="4862"/>
                    <a:pt x="16366" y="4862"/>
                  </a:cubicBezTo>
                  <a:lnTo>
                    <a:pt x="16366" y="4862"/>
                  </a:lnTo>
                  <a:cubicBezTo>
                    <a:pt x="16361" y="4868"/>
                    <a:pt x="16361" y="4873"/>
                    <a:pt x="16361" y="4878"/>
                  </a:cubicBezTo>
                  <a:cubicBezTo>
                    <a:pt x="16361" y="4883"/>
                    <a:pt x="16366" y="4889"/>
                    <a:pt x="16366" y="4894"/>
                  </a:cubicBezTo>
                  <a:cubicBezTo>
                    <a:pt x="16371" y="4910"/>
                    <a:pt x="16361" y="4920"/>
                    <a:pt x="16371" y="4926"/>
                  </a:cubicBezTo>
                  <a:cubicBezTo>
                    <a:pt x="16382" y="4941"/>
                    <a:pt x="16398" y="4936"/>
                    <a:pt x="16419" y="4947"/>
                  </a:cubicBezTo>
                  <a:cubicBezTo>
                    <a:pt x="16429" y="4952"/>
                    <a:pt x="16440" y="4957"/>
                    <a:pt x="16456" y="4968"/>
                  </a:cubicBezTo>
                  <a:cubicBezTo>
                    <a:pt x="16461" y="4968"/>
                    <a:pt x="16466" y="4978"/>
                    <a:pt x="16472" y="4978"/>
                  </a:cubicBezTo>
                  <a:cubicBezTo>
                    <a:pt x="16482" y="4978"/>
                    <a:pt x="16487" y="4968"/>
                    <a:pt x="16498" y="4963"/>
                  </a:cubicBezTo>
                  <a:cubicBezTo>
                    <a:pt x="16508" y="4957"/>
                    <a:pt x="16524" y="4957"/>
                    <a:pt x="16524" y="4947"/>
                  </a:cubicBezTo>
                  <a:cubicBezTo>
                    <a:pt x="16524" y="4941"/>
                    <a:pt x="16519" y="4936"/>
                    <a:pt x="16519" y="4931"/>
                  </a:cubicBezTo>
                  <a:cubicBezTo>
                    <a:pt x="16519" y="4910"/>
                    <a:pt x="16545" y="4904"/>
                    <a:pt x="16561" y="4883"/>
                  </a:cubicBezTo>
                  <a:cubicBezTo>
                    <a:pt x="16567" y="4873"/>
                    <a:pt x="16577" y="4873"/>
                    <a:pt x="16582" y="4868"/>
                  </a:cubicBezTo>
                  <a:cubicBezTo>
                    <a:pt x="16588" y="4857"/>
                    <a:pt x="16577" y="4836"/>
                    <a:pt x="16593" y="4836"/>
                  </a:cubicBezTo>
                  <a:cubicBezTo>
                    <a:pt x="16603" y="4836"/>
                    <a:pt x="16603" y="4852"/>
                    <a:pt x="16614" y="4852"/>
                  </a:cubicBezTo>
                  <a:cubicBezTo>
                    <a:pt x="16619" y="4852"/>
                    <a:pt x="16619" y="4852"/>
                    <a:pt x="16619" y="4852"/>
                  </a:cubicBezTo>
                  <a:cubicBezTo>
                    <a:pt x="16625" y="4857"/>
                    <a:pt x="16630" y="4862"/>
                    <a:pt x="16635" y="4868"/>
                  </a:cubicBezTo>
                  <a:cubicBezTo>
                    <a:pt x="16640" y="4868"/>
                    <a:pt x="16640" y="4868"/>
                    <a:pt x="16640" y="4868"/>
                  </a:cubicBezTo>
                  <a:cubicBezTo>
                    <a:pt x="16640" y="4810"/>
                    <a:pt x="16640" y="4810"/>
                    <a:pt x="16640" y="4810"/>
                  </a:cubicBezTo>
                  <a:cubicBezTo>
                    <a:pt x="16646" y="4810"/>
                    <a:pt x="16646" y="4810"/>
                    <a:pt x="16646" y="4810"/>
                  </a:cubicBezTo>
                  <a:cubicBezTo>
                    <a:pt x="16656" y="4831"/>
                    <a:pt x="16683" y="4831"/>
                    <a:pt x="16683" y="4857"/>
                  </a:cubicBezTo>
                  <a:cubicBezTo>
                    <a:pt x="16683" y="4889"/>
                    <a:pt x="16667" y="4910"/>
                    <a:pt x="16662" y="4941"/>
                  </a:cubicBezTo>
                  <a:cubicBezTo>
                    <a:pt x="16693" y="4941"/>
                    <a:pt x="16709" y="4926"/>
                    <a:pt x="16735" y="4904"/>
                  </a:cubicBezTo>
                  <a:cubicBezTo>
                    <a:pt x="16725" y="4915"/>
                    <a:pt x="16719" y="4926"/>
                    <a:pt x="16719" y="4941"/>
                  </a:cubicBezTo>
                  <a:cubicBezTo>
                    <a:pt x="16719" y="4952"/>
                    <a:pt x="16735" y="4957"/>
                    <a:pt x="16741" y="4973"/>
                  </a:cubicBezTo>
                  <a:cubicBezTo>
                    <a:pt x="16746" y="4984"/>
                    <a:pt x="16746" y="4989"/>
                    <a:pt x="16751" y="4999"/>
                  </a:cubicBezTo>
                  <a:cubicBezTo>
                    <a:pt x="16772" y="4989"/>
                    <a:pt x="16762" y="4963"/>
                    <a:pt x="16772" y="4936"/>
                  </a:cubicBezTo>
                  <a:cubicBezTo>
                    <a:pt x="16788" y="4947"/>
                    <a:pt x="16793" y="4957"/>
                    <a:pt x="16814" y="4957"/>
                  </a:cubicBezTo>
                  <a:cubicBezTo>
                    <a:pt x="16841" y="4957"/>
                    <a:pt x="16841" y="4957"/>
                    <a:pt x="16841" y="4957"/>
                  </a:cubicBezTo>
                  <a:cubicBezTo>
                    <a:pt x="16851" y="4957"/>
                    <a:pt x="16857" y="4968"/>
                    <a:pt x="16867" y="4968"/>
                  </a:cubicBezTo>
                  <a:cubicBezTo>
                    <a:pt x="16873" y="4968"/>
                    <a:pt x="16878" y="4963"/>
                    <a:pt x="16883" y="4957"/>
                  </a:cubicBezTo>
                  <a:cubicBezTo>
                    <a:pt x="16883" y="4936"/>
                    <a:pt x="16883" y="4936"/>
                    <a:pt x="16883" y="4936"/>
                  </a:cubicBezTo>
                  <a:cubicBezTo>
                    <a:pt x="16888" y="4936"/>
                    <a:pt x="16888" y="4936"/>
                    <a:pt x="16888" y="4931"/>
                  </a:cubicBezTo>
                  <a:cubicBezTo>
                    <a:pt x="16899" y="4957"/>
                    <a:pt x="16904" y="4984"/>
                    <a:pt x="16930" y="4984"/>
                  </a:cubicBezTo>
                  <a:cubicBezTo>
                    <a:pt x="16952" y="4984"/>
                    <a:pt x="16973" y="4978"/>
                    <a:pt x="16973" y="4963"/>
                  </a:cubicBezTo>
                  <a:cubicBezTo>
                    <a:pt x="16973" y="4941"/>
                    <a:pt x="16952" y="4936"/>
                    <a:pt x="16930" y="4920"/>
                  </a:cubicBezTo>
                  <a:cubicBezTo>
                    <a:pt x="16920" y="4915"/>
                    <a:pt x="16920" y="4904"/>
                    <a:pt x="16915" y="4889"/>
                  </a:cubicBezTo>
                  <a:cubicBezTo>
                    <a:pt x="16936" y="4889"/>
                    <a:pt x="16941" y="4873"/>
                    <a:pt x="16957" y="4873"/>
                  </a:cubicBezTo>
                  <a:cubicBezTo>
                    <a:pt x="16978" y="4873"/>
                    <a:pt x="16983" y="4878"/>
                    <a:pt x="17004" y="4878"/>
                  </a:cubicBezTo>
                  <a:cubicBezTo>
                    <a:pt x="16999" y="4894"/>
                    <a:pt x="17004" y="4899"/>
                    <a:pt x="17004" y="4915"/>
                  </a:cubicBezTo>
                  <a:cubicBezTo>
                    <a:pt x="17015" y="4904"/>
                    <a:pt x="17020" y="4889"/>
                    <a:pt x="17041" y="4889"/>
                  </a:cubicBezTo>
                  <a:cubicBezTo>
                    <a:pt x="17073" y="4889"/>
                    <a:pt x="17094" y="4889"/>
                    <a:pt x="17126" y="4904"/>
                  </a:cubicBezTo>
                  <a:cubicBezTo>
                    <a:pt x="17141" y="4910"/>
                    <a:pt x="17141" y="4926"/>
                    <a:pt x="17152" y="4941"/>
                  </a:cubicBezTo>
                  <a:cubicBezTo>
                    <a:pt x="17136" y="4952"/>
                    <a:pt x="17099" y="4941"/>
                    <a:pt x="17099" y="4963"/>
                  </a:cubicBezTo>
                  <a:cubicBezTo>
                    <a:pt x="17099" y="4973"/>
                    <a:pt x="17115" y="4973"/>
                    <a:pt x="17115" y="4984"/>
                  </a:cubicBezTo>
                  <a:cubicBezTo>
                    <a:pt x="17115" y="4994"/>
                    <a:pt x="17110" y="5015"/>
                    <a:pt x="17126" y="5015"/>
                  </a:cubicBezTo>
                  <a:cubicBezTo>
                    <a:pt x="17131" y="5015"/>
                    <a:pt x="17131" y="5005"/>
                    <a:pt x="17136" y="5005"/>
                  </a:cubicBezTo>
                  <a:cubicBezTo>
                    <a:pt x="17157" y="5005"/>
                    <a:pt x="17168" y="5026"/>
                    <a:pt x="17184" y="5026"/>
                  </a:cubicBezTo>
                  <a:cubicBezTo>
                    <a:pt x="17199" y="5026"/>
                    <a:pt x="17205" y="5021"/>
                    <a:pt x="17215" y="5015"/>
                  </a:cubicBezTo>
                  <a:cubicBezTo>
                    <a:pt x="17236" y="5010"/>
                    <a:pt x="17252" y="5010"/>
                    <a:pt x="17273" y="5005"/>
                  </a:cubicBezTo>
                  <a:cubicBezTo>
                    <a:pt x="17279" y="4999"/>
                    <a:pt x="17279" y="4999"/>
                    <a:pt x="17279" y="4999"/>
                  </a:cubicBezTo>
                  <a:cubicBezTo>
                    <a:pt x="17268" y="4994"/>
                    <a:pt x="17268" y="4989"/>
                    <a:pt x="17258" y="4984"/>
                  </a:cubicBezTo>
                  <a:cubicBezTo>
                    <a:pt x="17247" y="4984"/>
                    <a:pt x="17236" y="4978"/>
                    <a:pt x="17236" y="4968"/>
                  </a:cubicBezTo>
                  <a:cubicBezTo>
                    <a:pt x="17210" y="4968"/>
                    <a:pt x="17184" y="4963"/>
                    <a:pt x="17184" y="4936"/>
                  </a:cubicBezTo>
                  <a:cubicBezTo>
                    <a:pt x="17184" y="4920"/>
                    <a:pt x="17205" y="4926"/>
                    <a:pt x="17226" y="4926"/>
                  </a:cubicBezTo>
                  <a:cubicBezTo>
                    <a:pt x="17242" y="4920"/>
                    <a:pt x="17247" y="4910"/>
                    <a:pt x="17263" y="4910"/>
                  </a:cubicBezTo>
                  <a:cubicBezTo>
                    <a:pt x="17279" y="4910"/>
                    <a:pt x="17284" y="4931"/>
                    <a:pt x="17305" y="4931"/>
                  </a:cubicBezTo>
                  <a:cubicBezTo>
                    <a:pt x="17321" y="4931"/>
                    <a:pt x="17326" y="4920"/>
                    <a:pt x="17342" y="4920"/>
                  </a:cubicBezTo>
                  <a:cubicBezTo>
                    <a:pt x="17368" y="4920"/>
                    <a:pt x="17368" y="4920"/>
                    <a:pt x="17368" y="4920"/>
                  </a:cubicBezTo>
                  <a:cubicBezTo>
                    <a:pt x="17384" y="4920"/>
                    <a:pt x="17389" y="4936"/>
                    <a:pt x="17400" y="4941"/>
                  </a:cubicBezTo>
                  <a:lnTo>
                    <a:pt x="17400" y="4941"/>
                  </a:lnTo>
                  <a:cubicBezTo>
                    <a:pt x="17421" y="4952"/>
                    <a:pt x="17432" y="4952"/>
                    <a:pt x="17453" y="4952"/>
                  </a:cubicBezTo>
                  <a:cubicBezTo>
                    <a:pt x="17447" y="4968"/>
                    <a:pt x="17432" y="4973"/>
                    <a:pt x="17421" y="4989"/>
                  </a:cubicBezTo>
                  <a:cubicBezTo>
                    <a:pt x="17426" y="4989"/>
                    <a:pt x="17426" y="4989"/>
                    <a:pt x="17426" y="4989"/>
                  </a:cubicBezTo>
                  <a:cubicBezTo>
                    <a:pt x="17437" y="4989"/>
                    <a:pt x="17442" y="4984"/>
                    <a:pt x="17453" y="4984"/>
                  </a:cubicBezTo>
                  <a:cubicBezTo>
                    <a:pt x="17469" y="4984"/>
                    <a:pt x="17474" y="4999"/>
                    <a:pt x="17474" y="5015"/>
                  </a:cubicBezTo>
                  <a:cubicBezTo>
                    <a:pt x="17484" y="5010"/>
                    <a:pt x="17484" y="4999"/>
                    <a:pt x="17490" y="4999"/>
                  </a:cubicBezTo>
                  <a:cubicBezTo>
                    <a:pt x="17500" y="4994"/>
                    <a:pt x="17511" y="4994"/>
                    <a:pt x="17521" y="4994"/>
                  </a:cubicBezTo>
                  <a:cubicBezTo>
                    <a:pt x="17527" y="4989"/>
                    <a:pt x="17527" y="4989"/>
                    <a:pt x="17527" y="4989"/>
                  </a:cubicBezTo>
                  <a:cubicBezTo>
                    <a:pt x="17516" y="4984"/>
                    <a:pt x="17516" y="4978"/>
                    <a:pt x="17516" y="4973"/>
                  </a:cubicBezTo>
                  <a:cubicBezTo>
                    <a:pt x="17516" y="4968"/>
                    <a:pt x="17516" y="4968"/>
                    <a:pt x="17516" y="4968"/>
                  </a:cubicBezTo>
                  <a:cubicBezTo>
                    <a:pt x="17537" y="4978"/>
                    <a:pt x="17548" y="4989"/>
                    <a:pt x="17563" y="5005"/>
                  </a:cubicBezTo>
                  <a:cubicBezTo>
                    <a:pt x="17574" y="4994"/>
                    <a:pt x="17574" y="4984"/>
                    <a:pt x="17584" y="4984"/>
                  </a:cubicBezTo>
                  <a:cubicBezTo>
                    <a:pt x="17590" y="4989"/>
                    <a:pt x="17595" y="4994"/>
                    <a:pt x="17606" y="4994"/>
                  </a:cubicBezTo>
                  <a:cubicBezTo>
                    <a:pt x="17606" y="5005"/>
                    <a:pt x="17606" y="5015"/>
                    <a:pt x="17616" y="5015"/>
                  </a:cubicBezTo>
                  <a:cubicBezTo>
                    <a:pt x="17632" y="5015"/>
                    <a:pt x="17632" y="5005"/>
                    <a:pt x="17648" y="4999"/>
                  </a:cubicBezTo>
                  <a:cubicBezTo>
                    <a:pt x="17643" y="4994"/>
                    <a:pt x="17637" y="4989"/>
                    <a:pt x="17632" y="4978"/>
                  </a:cubicBezTo>
                  <a:cubicBezTo>
                    <a:pt x="17632" y="4978"/>
                    <a:pt x="17632" y="4978"/>
                    <a:pt x="17637" y="4978"/>
                  </a:cubicBezTo>
                  <a:lnTo>
                    <a:pt x="17643" y="4978"/>
                  </a:lnTo>
                  <a:cubicBezTo>
                    <a:pt x="17664" y="4978"/>
                    <a:pt x="17674" y="4957"/>
                    <a:pt x="17695" y="4957"/>
                  </a:cubicBezTo>
                  <a:lnTo>
                    <a:pt x="17701" y="4963"/>
                  </a:lnTo>
                  <a:cubicBezTo>
                    <a:pt x="17701" y="4963"/>
                    <a:pt x="17701" y="4968"/>
                    <a:pt x="17695" y="4973"/>
                  </a:cubicBezTo>
                  <a:cubicBezTo>
                    <a:pt x="17695" y="4984"/>
                    <a:pt x="17695" y="4984"/>
                    <a:pt x="17695" y="4984"/>
                  </a:cubicBezTo>
                  <a:cubicBezTo>
                    <a:pt x="17701" y="4984"/>
                    <a:pt x="17701" y="4984"/>
                    <a:pt x="17701" y="4984"/>
                  </a:cubicBezTo>
                  <a:cubicBezTo>
                    <a:pt x="17790" y="4957"/>
                    <a:pt x="17790" y="4957"/>
                    <a:pt x="17790" y="4957"/>
                  </a:cubicBezTo>
                  <a:cubicBezTo>
                    <a:pt x="17801" y="4963"/>
                    <a:pt x="17801" y="4978"/>
                    <a:pt x="17811" y="4984"/>
                  </a:cubicBezTo>
                  <a:cubicBezTo>
                    <a:pt x="17822" y="4989"/>
                    <a:pt x="17832" y="4984"/>
                    <a:pt x="17843" y="4989"/>
                  </a:cubicBezTo>
                  <a:cubicBezTo>
                    <a:pt x="17848" y="4994"/>
                    <a:pt x="17848" y="4999"/>
                    <a:pt x="17848" y="5010"/>
                  </a:cubicBezTo>
                  <a:cubicBezTo>
                    <a:pt x="17859" y="5026"/>
                    <a:pt x="17869" y="5036"/>
                    <a:pt x="17885" y="5036"/>
                  </a:cubicBezTo>
                  <a:cubicBezTo>
                    <a:pt x="17896" y="5036"/>
                    <a:pt x="17901" y="5021"/>
                    <a:pt x="17917" y="5015"/>
                  </a:cubicBezTo>
                  <a:cubicBezTo>
                    <a:pt x="17922" y="5010"/>
                    <a:pt x="17927" y="5010"/>
                    <a:pt x="17927" y="4999"/>
                  </a:cubicBezTo>
                  <a:cubicBezTo>
                    <a:pt x="17927" y="4994"/>
                    <a:pt x="17917" y="4973"/>
                    <a:pt x="17922" y="4973"/>
                  </a:cubicBezTo>
                  <a:cubicBezTo>
                    <a:pt x="17938" y="4973"/>
                    <a:pt x="17933" y="4994"/>
                    <a:pt x="17938" y="5010"/>
                  </a:cubicBezTo>
                  <a:cubicBezTo>
                    <a:pt x="17949" y="5026"/>
                    <a:pt x="17959" y="5036"/>
                    <a:pt x="17975" y="5042"/>
                  </a:cubicBezTo>
                  <a:cubicBezTo>
                    <a:pt x="17985" y="5047"/>
                    <a:pt x="17980" y="5057"/>
                    <a:pt x="17985" y="5063"/>
                  </a:cubicBezTo>
                  <a:cubicBezTo>
                    <a:pt x="17991" y="5073"/>
                    <a:pt x="18001" y="5078"/>
                    <a:pt x="18012" y="5084"/>
                  </a:cubicBezTo>
                  <a:cubicBezTo>
                    <a:pt x="18022" y="5089"/>
                    <a:pt x="18028" y="5100"/>
                    <a:pt x="18038" y="5100"/>
                  </a:cubicBezTo>
                  <a:cubicBezTo>
                    <a:pt x="18065" y="5100"/>
                    <a:pt x="18075" y="5084"/>
                    <a:pt x="18096" y="5084"/>
                  </a:cubicBezTo>
                  <a:cubicBezTo>
                    <a:pt x="18107" y="5084"/>
                    <a:pt x="18117" y="5089"/>
                    <a:pt x="18128" y="5089"/>
                  </a:cubicBezTo>
                  <a:cubicBezTo>
                    <a:pt x="18170" y="5089"/>
                    <a:pt x="18170" y="5089"/>
                    <a:pt x="18170" y="5089"/>
                  </a:cubicBezTo>
                  <a:cubicBezTo>
                    <a:pt x="18186" y="5089"/>
                    <a:pt x="18196" y="5100"/>
                    <a:pt x="18207" y="5110"/>
                  </a:cubicBezTo>
                  <a:cubicBezTo>
                    <a:pt x="18223" y="5115"/>
                    <a:pt x="18233" y="5126"/>
                    <a:pt x="18233" y="5142"/>
                  </a:cubicBezTo>
                  <a:cubicBezTo>
                    <a:pt x="18233" y="5158"/>
                    <a:pt x="18228" y="5168"/>
                    <a:pt x="18228" y="5184"/>
                  </a:cubicBezTo>
                  <a:cubicBezTo>
                    <a:pt x="18228" y="5205"/>
                    <a:pt x="18228" y="5216"/>
                    <a:pt x="18233" y="5237"/>
                  </a:cubicBezTo>
                  <a:cubicBezTo>
                    <a:pt x="18233" y="5237"/>
                    <a:pt x="18233" y="5237"/>
                    <a:pt x="18239" y="5237"/>
                  </a:cubicBezTo>
                  <a:cubicBezTo>
                    <a:pt x="18244" y="5237"/>
                    <a:pt x="18249" y="5232"/>
                    <a:pt x="18254" y="5232"/>
                  </a:cubicBezTo>
                  <a:cubicBezTo>
                    <a:pt x="18281" y="5232"/>
                    <a:pt x="18275" y="5263"/>
                    <a:pt x="18297" y="5274"/>
                  </a:cubicBezTo>
                  <a:cubicBezTo>
                    <a:pt x="18307" y="5284"/>
                    <a:pt x="18328" y="5274"/>
                    <a:pt x="18328" y="5289"/>
                  </a:cubicBezTo>
                  <a:cubicBezTo>
                    <a:pt x="18328" y="5295"/>
                    <a:pt x="18328" y="5295"/>
                    <a:pt x="18328" y="5300"/>
                  </a:cubicBezTo>
                  <a:cubicBezTo>
                    <a:pt x="18328" y="5321"/>
                    <a:pt x="18349" y="5321"/>
                    <a:pt x="18371" y="5326"/>
                  </a:cubicBezTo>
                  <a:cubicBezTo>
                    <a:pt x="18392" y="5332"/>
                    <a:pt x="18402" y="5337"/>
                    <a:pt x="18418" y="5353"/>
                  </a:cubicBezTo>
                  <a:cubicBezTo>
                    <a:pt x="18407" y="5363"/>
                    <a:pt x="18407" y="5363"/>
                    <a:pt x="18407" y="5363"/>
                  </a:cubicBezTo>
                  <a:cubicBezTo>
                    <a:pt x="18423" y="5363"/>
                    <a:pt x="18428" y="5363"/>
                    <a:pt x="18439" y="5363"/>
                  </a:cubicBezTo>
                  <a:cubicBezTo>
                    <a:pt x="18465" y="5363"/>
                    <a:pt x="18476" y="5384"/>
                    <a:pt x="18492" y="5406"/>
                  </a:cubicBezTo>
                  <a:cubicBezTo>
                    <a:pt x="18502" y="5427"/>
                    <a:pt x="18529" y="5432"/>
                    <a:pt x="18529" y="5458"/>
                  </a:cubicBezTo>
                  <a:cubicBezTo>
                    <a:pt x="18529" y="5469"/>
                    <a:pt x="18529" y="5469"/>
                    <a:pt x="18529" y="5479"/>
                  </a:cubicBezTo>
                  <a:cubicBezTo>
                    <a:pt x="18529" y="5485"/>
                    <a:pt x="18529" y="5485"/>
                    <a:pt x="18529" y="5485"/>
                  </a:cubicBezTo>
                  <a:cubicBezTo>
                    <a:pt x="18550" y="5485"/>
                    <a:pt x="18576" y="5490"/>
                    <a:pt x="18576" y="5516"/>
                  </a:cubicBezTo>
                  <a:cubicBezTo>
                    <a:pt x="18576" y="5527"/>
                    <a:pt x="18566" y="5532"/>
                    <a:pt x="18566" y="5548"/>
                  </a:cubicBezTo>
                  <a:cubicBezTo>
                    <a:pt x="18566" y="5553"/>
                    <a:pt x="18576" y="5553"/>
                    <a:pt x="18582" y="5564"/>
                  </a:cubicBezTo>
                  <a:cubicBezTo>
                    <a:pt x="18592" y="5569"/>
                    <a:pt x="18587" y="5585"/>
                    <a:pt x="18597" y="5590"/>
                  </a:cubicBezTo>
                  <a:cubicBezTo>
                    <a:pt x="18608" y="5595"/>
                    <a:pt x="18613" y="5590"/>
                    <a:pt x="18624" y="5590"/>
                  </a:cubicBezTo>
                  <a:cubicBezTo>
                    <a:pt x="18634" y="5601"/>
                    <a:pt x="18629" y="5617"/>
                    <a:pt x="18639" y="5622"/>
                  </a:cubicBezTo>
                  <a:cubicBezTo>
                    <a:pt x="18650" y="5627"/>
                    <a:pt x="18655" y="5638"/>
                    <a:pt x="18660" y="5648"/>
                  </a:cubicBezTo>
                  <a:cubicBezTo>
                    <a:pt x="18676" y="5627"/>
                    <a:pt x="18692" y="5627"/>
                    <a:pt x="18713" y="5627"/>
                  </a:cubicBezTo>
                  <a:cubicBezTo>
                    <a:pt x="18740" y="5627"/>
                    <a:pt x="18740" y="5654"/>
                    <a:pt x="18761" y="5669"/>
                  </a:cubicBezTo>
                  <a:cubicBezTo>
                    <a:pt x="18777" y="5680"/>
                    <a:pt x="18798" y="5680"/>
                    <a:pt x="18798" y="5701"/>
                  </a:cubicBezTo>
                  <a:cubicBezTo>
                    <a:pt x="18798" y="5706"/>
                    <a:pt x="18798" y="5711"/>
                    <a:pt x="18798" y="5717"/>
                  </a:cubicBezTo>
                  <a:cubicBezTo>
                    <a:pt x="18803" y="5717"/>
                    <a:pt x="18803" y="5711"/>
                    <a:pt x="18814" y="5711"/>
                  </a:cubicBezTo>
                  <a:cubicBezTo>
                    <a:pt x="18850" y="5711"/>
                    <a:pt x="18814" y="5738"/>
                    <a:pt x="18856" y="5738"/>
                  </a:cubicBezTo>
                  <a:cubicBezTo>
                    <a:pt x="18882" y="5738"/>
                    <a:pt x="18882" y="5738"/>
                    <a:pt x="18882" y="5738"/>
                  </a:cubicBezTo>
                  <a:cubicBezTo>
                    <a:pt x="18903" y="5738"/>
                    <a:pt x="18908" y="5722"/>
                    <a:pt x="18930" y="5717"/>
                  </a:cubicBezTo>
                  <a:cubicBezTo>
                    <a:pt x="18972" y="5706"/>
                    <a:pt x="18998" y="5701"/>
                    <a:pt x="19040" y="5701"/>
                  </a:cubicBezTo>
                  <a:cubicBezTo>
                    <a:pt x="19067" y="5701"/>
                    <a:pt x="19067" y="5701"/>
                    <a:pt x="19067" y="5701"/>
                  </a:cubicBezTo>
                  <a:cubicBezTo>
                    <a:pt x="19119" y="5690"/>
                    <a:pt x="19119" y="5690"/>
                    <a:pt x="19119" y="5690"/>
                  </a:cubicBezTo>
                  <a:cubicBezTo>
                    <a:pt x="19141" y="5696"/>
                    <a:pt x="19151" y="5711"/>
                    <a:pt x="19172" y="5722"/>
                  </a:cubicBezTo>
                  <a:cubicBezTo>
                    <a:pt x="19193" y="5738"/>
                    <a:pt x="19214" y="5748"/>
                    <a:pt x="19225" y="5775"/>
                  </a:cubicBezTo>
                  <a:cubicBezTo>
                    <a:pt x="19251" y="5822"/>
                    <a:pt x="19288" y="5838"/>
                    <a:pt x="19288" y="5891"/>
                  </a:cubicBezTo>
                  <a:cubicBezTo>
                    <a:pt x="19288" y="5922"/>
                    <a:pt x="19278" y="5938"/>
                    <a:pt x="19262" y="5965"/>
                  </a:cubicBezTo>
                  <a:cubicBezTo>
                    <a:pt x="19246" y="5986"/>
                    <a:pt x="19241" y="5996"/>
                    <a:pt x="19220" y="6012"/>
                  </a:cubicBezTo>
                  <a:cubicBezTo>
                    <a:pt x="19193" y="6028"/>
                    <a:pt x="19172" y="6017"/>
                    <a:pt x="19146" y="6028"/>
                  </a:cubicBezTo>
                  <a:cubicBezTo>
                    <a:pt x="19109" y="6038"/>
                    <a:pt x="19125" y="6086"/>
                    <a:pt x="19109" y="6123"/>
                  </a:cubicBezTo>
                  <a:cubicBezTo>
                    <a:pt x="19093" y="6154"/>
                    <a:pt x="19061" y="6165"/>
                    <a:pt x="19025" y="6165"/>
                  </a:cubicBezTo>
                  <a:cubicBezTo>
                    <a:pt x="18977" y="6165"/>
                    <a:pt x="18951" y="6133"/>
                    <a:pt x="18903" y="6133"/>
                  </a:cubicBezTo>
                  <a:cubicBezTo>
                    <a:pt x="18814" y="6133"/>
                    <a:pt x="18771" y="6165"/>
                    <a:pt x="18682" y="6165"/>
                  </a:cubicBezTo>
                  <a:cubicBezTo>
                    <a:pt x="18645" y="6165"/>
                    <a:pt x="18645" y="6165"/>
                    <a:pt x="18645" y="6165"/>
                  </a:cubicBezTo>
                  <a:cubicBezTo>
                    <a:pt x="18634" y="6165"/>
                    <a:pt x="18629" y="6176"/>
                    <a:pt x="18624" y="6176"/>
                  </a:cubicBezTo>
                  <a:cubicBezTo>
                    <a:pt x="18613" y="6176"/>
                    <a:pt x="18613" y="6176"/>
                    <a:pt x="18613" y="6176"/>
                  </a:cubicBezTo>
                  <a:cubicBezTo>
                    <a:pt x="18455" y="6197"/>
                    <a:pt x="18455" y="6197"/>
                    <a:pt x="18455" y="6197"/>
                  </a:cubicBezTo>
                  <a:cubicBezTo>
                    <a:pt x="18434" y="6197"/>
                    <a:pt x="18418" y="6191"/>
                    <a:pt x="18392" y="6191"/>
                  </a:cubicBezTo>
                  <a:cubicBezTo>
                    <a:pt x="18365" y="6191"/>
                    <a:pt x="18355" y="6207"/>
                    <a:pt x="18328" y="6207"/>
                  </a:cubicBezTo>
                  <a:cubicBezTo>
                    <a:pt x="18297" y="6207"/>
                    <a:pt x="18275" y="6191"/>
                    <a:pt x="18239" y="6191"/>
                  </a:cubicBezTo>
                  <a:cubicBezTo>
                    <a:pt x="18117" y="6213"/>
                    <a:pt x="18117" y="6213"/>
                    <a:pt x="18117" y="6213"/>
                  </a:cubicBezTo>
                  <a:cubicBezTo>
                    <a:pt x="18086" y="6213"/>
                    <a:pt x="18086" y="6213"/>
                    <a:pt x="18086" y="6213"/>
                  </a:cubicBezTo>
                  <a:cubicBezTo>
                    <a:pt x="18065" y="6213"/>
                    <a:pt x="18059" y="6228"/>
                    <a:pt x="18038" y="6239"/>
                  </a:cubicBezTo>
                  <a:cubicBezTo>
                    <a:pt x="18012" y="6255"/>
                    <a:pt x="17996" y="6260"/>
                    <a:pt x="17970" y="6276"/>
                  </a:cubicBezTo>
                  <a:cubicBezTo>
                    <a:pt x="17959" y="6281"/>
                    <a:pt x="17959" y="6292"/>
                    <a:pt x="17949" y="6297"/>
                  </a:cubicBezTo>
                  <a:cubicBezTo>
                    <a:pt x="17922" y="6329"/>
                    <a:pt x="17896" y="6339"/>
                    <a:pt x="17859" y="6339"/>
                  </a:cubicBezTo>
                  <a:cubicBezTo>
                    <a:pt x="17827" y="6339"/>
                    <a:pt x="17827" y="6339"/>
                    <a:pt x="17827" y="6339"/>
                  </a:cubicBezTo>
                  <a:cubicBezTo>
                    <a:pt x="17827" y="6381"/>
                    <a:pt x="17806" y="6408"/>
                    <a:pt x="17769" y="6429"/>
                  </a:cubicBezTo>
                  <a:cubicBezTo>
                    <a:pt x="17748" y="6450"/>
                    <a:pt x="17732" y="6466"/>
                    <a:pt x="17701" y="6466"/>
                  </a:cubicBezTo>
                  <a:cubicBezTo>
                    <a:pt x="17695" y="6466"/>
                    <a:pt x="17690" y="6466"/>
                    <a:pt x="17685" y="6466"/>
                  </a:cubicBezTo>
                  <a:cubicBezTo>
                    <a:pt x="17674" y="6466"/>
                    <a:pt x="17664" y="6466"/>
                    <a:pt x="17658" y="6466"/>
                  </a:cubicBezTo>
                  <a:cubicBezTo>
                    <a:pt x="17664" y="6450"/>
                    <a:pt x="17664" y="6450"/>
                    <a:pt x="17664" y="6450"/>
                  </a:cubicBezTo>
                  <a:cubicBezTo>
                    <a:pt x="17658" y="6445"/>
                    <a:pt x="17653" y="6439"/>
                    <a:pt x="17648" y="6439"/>
                  </a:cubicBezTo>
                  <a:cubicBezTo>
                    <a:pt x="17637" y="6439"/>
                    <a:pt x="17637" y="6450"/>
                    <a:pt x="17637" y="6455"/>
                  </a:cubicBezTo>
                  <a:cubicBezTo>
                    <a:pt x="17637" y="6460"/>
                    <a:pt x="17643" y="6460"/>
                    <a:pt x="17643" y="6466"/>
                  </a:cubicBezTo>
                  <a:cubicBezTo>
                    <a:pt x="17643" y="6482"/>
                    <a:pt x="17616" y="6476"/>
                    <a:pt x="17595" y="6482"/>
                  </a:cubicBezTo>
                  <a:cubicBezTo>
                    <a:pt x="17563" y="6482"/>
                    <a:pt x="17548" y="6487"/>
                    <a:pt x="17511" y="6487"/>
                  </a:cubicBezTo>
                  <a:cubicBezTo>
                    <a:pt x="17490" y="6487"/>
                    <a:pt x="17474" y="6476"/>
                    <a:pt x="17458" y="6476"/>
                  </a:cubicBezTo>
                  <a:cubicBezTo>
                    <a:pt x="17453" y="6476"/>
                    <a:pt x="17442" y="6471"/>
                    <a:pt x="17437" y="6471"/>
                  </a:cubicBezTo>
                  <a:cubicBezTo>
                    <a:pt x="17447" y="6460"/>
                    <a:pt x="17463" y="6450"/>
                    <a:pt x="17474" y="6439"/>
                  </a:cubicBezTo>
                  <a:cubicBezTo>
                    <a:pt x="17479" y="6434"/>
                    <a:pt x="17484" y="6429"/>
                    <a:pt x="17490" y="6423"/>
                  </a:cubicBezTo>
                  <a:cubicBezTo>
                    <a:pt x="17495" y="6418"/>
                    <a:pt x="17484" y="6413"/>
                    <a:pt x="17500" y="6408"/>
                  </a:cubicBezTo>
                  <a:cubicBezTo>
                    <a:pt x="17511" y="6402"/>
                    <a:pt x="17511" y="6402"/>
                    <a:pt x="17521" y="6397"/>
                  </a:cubicBezTo>
                  <a:cubicBezTo>
                    <a:pt x="17527" y="6397"/>
                    <a:pt x="17532" y="6392"/>
                    <a:pt x="17537" y="6392"/>
                  </a:cubicBezTo>
                  <a:cubicBezTo>
                    <a:pt x="17542" y="6392"/>
                    <a:pt x="17542" y="6392"/>
                    <a:pt x="17548" y="6387"/>
                  </a:cubicBezTo>
                  <a:cubicBezTo>
                    <a:pt x="17548" y="6387"/>
                    <a:pt x="17553" y="6387"/>
                    <a:pt x="17553" y="6381"/>
                  </a:cubicBezTo>
                  <a:cubicBezTo>
                    <a:pt x="17553" y="6376"/>
                    <a:pt x="17548" y="6376"/>
                    <a:pt x="17542" y="6376"/>
                  </a:cubicBezTo>
                  <a:cubicBezTo>
                    <a:pt x="17542" y="6371"/>
                    <a:pt x="17537" y="6371"/>
                    <a:pt x="17537" y="6365"/>
                  </a:cubicBezTo>
                  <a:cubicBezTo>
                    <a:pt x="17532" y="6360"/>
                    <a:pt x="17532" y="6360"/>
                    <a:pt x="17532" y="6360"/>
                  </a:cubicBezTo>
                  <a:cubicBezTo>
                    <a:pt x="17527" y="6360"/>
                    <a:pt x="17527" y="6355"/>
                    <a:pt x="17527" y="6355"/>
                  </a:cubicBezTo>
                  <a:cubicBezTo>
                    <a:pt x="17521" y="6355"/>
                    <a:pt x="17516" y="6355"/>
                    <a:pt x="17511" y="6355"/>
                  </a:cubicBezTo>
                  <a:cubicBezTo>
                    <a:pt x="17511" y="6350"/>
                    <a:pt x="17511" y="6350"/>
                    <a:pt x="17511" y="6350"/>
                  </a:cubicBezTo>
                  <a:cubicBezTo>
                    <a:pt x="17511" y="6344"/>
                    <a:pt x="17511" y="6344"/>
                    <a:pt x="17516" y="6344"/>
                  </a:cubicBezTo>
                  <a:cubicBezTo>
                    <a:pt x="17521" y="6339"/>
                    <a:pt x="17521" y="6334"/>
                    <a:pt x="17527" y="6334"/>
                  </a:cubicBezTo>
                  <a:cubicBezTo>
                    <a:pt x="17527" y="6323"/>
                    <a:pt x="17527" y="6318"/>
                    <a:pt x="17532" y="6313"/>
                  </a:cubicBezTo>
                  <a:cubicBezTo>
                    <a:pt x="17537" y="6308"/>
                    <a:pt x="17542" y="6308"/>
                    <a:pt x="17553" y="6308"/>
                  </a:cubicBezTo>
                  <a:cubicBezTo>
                    <a:pt x="17558" y="6308"/>
                    <a:pt x="17558" y="6308"/>
                    <a:pt x="17563" y="6302"/>
                  </a:cubicBezTo>
                  <a:cubicBezTo>
                    <a:pt x="17569" y="6302"/>
                    <a:pt x="17574" y="6297"/>
                    <a:pt x="17574" y="6292"/>
                  </a:cubicBezTo>
                  <a:cubicBezTo>
                    <a:pt x="17574" y="6265"/>
                    <a:pt x="17574" y="6265"/>
                    <a:pt x="17574" y="6265"/>
                  </a:cubicBezTo>
                  <a:cubicBezTo>
                    <a:pt x="17574" y="6260"/>
                    <a:pt x="17574" y="6255"/>
                    <a:pt x="17584" y="6255"/>
                  </a:cubicBezTo>
                  <a:cubicBezTo>
                    <a:pt x="17584" y="6249"/>
                    <a:pt x="17590" y="6249"/>
                    <a:pt x="17595" y="6244"/>
                  </a:cubicBezTo>
                  <a:cubicBezTo>
                    <a:pt x="17595" y="6244"/>
                    <a:pt x="17600" y="6244"/>
                    <a:pt x="17600" y="6239"/>
                  </a:cubicBezTo>
                  <a:cubicBezTo>
                    <a:pt x="17600" y="6234"/>
                    <a:pt x="17595" y="6228"/>
                    <a:pt x="17595" y="6228"/>
                  </a:cubicBezTo>
                  <a:cubicBezTo>
                    <a:pt x="17590" y="6218"/>
                    <a:pt x="17590" y="6207"/>
                    <a:pt x="17584" y="6197"/>
                  </a:cubicBezTo>
                  <a:lnTo>
                    <a:pt x="17584" y="6191"/>
                  </a:lnTo>
                  <a:cubicBezTo>
                    <a:pt x="17579" y="6186"/>
                    <a:pt x="17579" y="6181"/>
                    <a:pt x="17574" y="6181"/>
                  </a:cubicBezTo>
                  <a:cubicBezTo>
                    <a:pt x="17569" y="6176"/>
                    <a:pt x="17563" y="6181"/>
                    <a:pt x="17558" y="6181"/>
                  </a:cubicBezTo>
                  <a:lnTo>
                    <a:pt x="17553" y="6176"/>
                  </a:lnTo>
                  <a:cubicBezTo>
                    <a:pt x="17542" y="6176"/>
                    <a:pt x="17542" y="6181"/>
                    <a:pt x="17537" y="6186"/>
                  </a:cubicBezTo>
                  <a:cubicBezTo>
                    <a:pt x="17537" y="6191"/>
                    <a:pt x="17532" y="6191"/>
                    <a:pt x="17532" y="6197"/>
                  </a:cubicBezTo>
                  <a:cubicBezTo>
                    <a:pt x="17527" y="6202"/>
                    <a:pt x="17527" y="6202"/>
                    <a:pt x="17527" y="6202"/>
                  </a:cubicBezTo>
                  <a:cubicBezTo>
                    <a:pt x="17527" y="6218"/>
                    <a:pt x="17527" y="6218"/>
                    <a:pt x="17527" y="6218"/>
                  </a:cubicBezTo>
                  <a:cubicBezTo>
                    <a:pt x="17527" y="6228"/>
                    <a:pt x="17521" y="6234"/>
                    <a:pt x="17511" y="6234"/>
                  </a:cubicBezTo>
                  <a:cubicBezTo>
                    <a:pt x="17505" y="6234"/>
                    <a:pt x="17505" y="6234"/>
                    <a:pt x="17500" y="6239"/>
                  </a:cubicBezTo>
                  <a:cubicBezTo>
                    <a:pt x="17500" y="6244"/>
                    <a:pt x="17500" y="6244"/>
                    <a:pt x="17500" y="6249"/>
                  </a:cubicBezTo>
                  <a:cubicBezTo>
                    <a:pt x="17495" y="6249"/>
                    <a:pt x="17495" y="6244"/>
                    <a:pt x="17495" y="6239"/>
                  </a:cubicBezTo>
                  <a:cubicBezTo>
                    <a:pt x="17490" y="6234"/>
                    <a:pt x="17484" y="6234"/>
                    <a:pt x="17484" y="6234"/>
                  </a:cubicBezTo>
                  <a:cubicBezTo>
                    <a:pt x="17479" y="6234"/>
                    <a:pt x="17479" y="6228"/>
                    <a:pt x="17474" y="6228"/>
                  </a:cubicBezTo>
                  <a:cubicBezTo>
                    <a:pt x="17469" y="6228"/>
                    <a:pt x="17463" y="6228"/>
                    <a:pt x="17458" y="6234"/>
                  </a:cubicBezTo>
                  <a:cubicBezTo>
                    <a:pt x="17447" y="6239"/>
                    <a:pt x="17447" y="6239"/>
                    <a:pt x="17442" y="6244"/>
                  </a:cubicBezTo>
                  <a:cubicBezTo>
                    <a:pt x="17432" y="6249"/>
                    <a:pt x="17432" y="6255"/>
                    <a:pt x="17432" y="6265"/>
                  </a:cubicBezTo>
                  <a:cubicBezTo>
                    <a:pt x="17432" y="6271"/>
                    <a:pt x="17432" y="6276"/>
                    <a:pt x="17432" y="6281"/>
                  </a:cubicBezTo>
                  <a:cubicBezTo>
                    <a:pt x="17432" y="6286"/>
                    <a:pt x="17432" y="6286"/>
                    <a:pt x="17437" y="6292"/>
                  </a:cubicBezTo>
                  <a:cubicBezTo>
                    <a:pt x="17437" y="6292"/>
                    <a:pt x="17437" y="6292"/>
                    <a:pt x="17442" y="6297"/>
                  </a:cubicBezTo>
                  <a:cubicBezTo>
                    <a:pt x="17442" y="6297"/>
                    <a:pt x="17447" y="6302"/>
                    <a:pt x="17453" y="6302"/>
                  </a:cubicBezTo>
                  <a:lnTo>
                    <a:pt x="17458" y="6302"/>
                  </a:lnTo>
                  <a:cubicBezTo>
                    <a:pt x="17463" y="6302"/>
                    <a:pt x="17469" y="6297"/>
                    <a:pt x="17474" y="6297"/>
                  </a:cubicBezTo>
                  <a:cubicBezTo>
                    <a:pt x="17479" y="6297"/>
                    <a:pt x="17479" y="6302"/>
                    <a:pt x="17479" y="6308"/>
                  </a:cubicBezTo>
                  <a:cubicBezTo>
                    <a:pt x="17479" y="6318"/>
                    <a:pt x="17469" y="6318"/>
                    <a:pt x="17469" y="6329"/>
                  </a:cubicBezTo>
                  <a:cubicBezTo>
                    <a:pt x="17463" y="6334"/>
                    <a:pt x="17469" y="6334"/>
                    <a:pt x="17463" y="6339"/>
                  </a:cubicBezTo>
                  <a:cubicBezTo>
                    <a:pt x="17463" y="6339"/>
                    <a:pt x="17463" y="6344"/>
                    <a:pt x="17458" y="6344"/>
                  </a:cubicBezTo>
                  <a:cubicBezTo>
                    <a:pt x="17458" y="6344"/>
                    <a:pt x="17453" y="6344"/>
                    <a:pt x="17453" y="6350"/>
                  </a:cubicBezTo>
                  <a:cubicBezTo>
                    <a:pt x="17453" y="6355"/>
                    <a:pt x="17458" y="6355"/>
                    <a:pt x="17458" y="6360"/>
                  </a:cubicBezTo>
                  <a:cubicBezTo>
                    <a:pt x="17458" y="6365"/>
                    <a:pt x="17447" y="6365"/>
                    <a:pt x="17447" y="6371"/>
                  </a:cubicBezTo>
                  <a:cubicBezTo>
                    <a:pt x="17447" y="6376"/>
                    <a:pt x="17447" y="6381"/>
                    <a:pt x="17453" y="6381"/>
                  </a:cubicBezTo>
                  <a:cubicBezTo>
                    <a:pt x="17453" y="6387"/>
                    <a:pt x="17453" y="6392"/>
                    <a:pt x="17458" y="6392"/>
                  </a:cubicBezTo>
                  <a:cubicBezTo>
                    <a:pt x="17463" y="6392"/>
                    <a:pt x="17463" y="6397"/>
                    <a:pt x="17469" y="6397"/>
                  </a:cubicBezTo>
                  <a:cubicBezTo>
                    <a:pt x="17469" y="6402"/>
                    <a:pt x="17469" y="6402"/>
                    <a:pt x="17474" y="6402"/>
                  </a:cubicBezTo>
                  <a:cubicBezTo>
                    <a:pt x="17474" y="6408"/>
                    <a:pt x="17479" y="6408"/>
                    <a:pt x="17479" y="6408"/>
                  </a:cubicBezTo>
                  <a:cubicBezTo>
                    <a:pt x="17479" y="6408"/>
                    <a:pt x="17479" y="6408"/>
                    <a:pt x="17479" y="6413"/>
                  </a:cubicBezTo>
                  <a:lnTo>
                    <a:pt x="17479" y="6418"/>
                  </a:lnTo>
                  <a:cubicBezTo>
                    <a:pt x="17474" y="6423"/>
                    <a:pt x="17469" y="6429"/>
                    <a:pt x="17463" y="6434"/>
                  </a:cubicBezTo>
                  <a:cubicBezTo>
                    <a:pt x="17458" y="6439"/>
                    <a:pt x="17453" y="6445"/>
                    <a:pt x="17447" y="6450"/>
                  </a:cubicBezTo>
                  <a:cubicBezTo>
                    <a:pt x="17442" y="6450"/>
                    <a:pt x="17442" y="6455"/>
                    <a:pt x="17437" y="6455"/>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9" name="Freeform 76"/>
            <p:cNvSpPr>
              <a:spLocks noChangeArrowheads="1"/>
            </p:cNvSpPr>
            <p:nvPr/>
          </p:nvSpPr>
          <p:spPr bwMode="auto">
            <a:xfrm>
              <a:off x="6676506" y="8153401"/>
              <a:ext cx="565113" cy="427037"/>
            </a:xfrm>
            <a:custGeom>
              <a:avLst/>
              <a:gdLst>
                <a:gd name="T0" fmla="*/ 68 w 1572"/>
                <a:gd name="T1" fmla="*/ 502 h 1188"/>
                <a:gd name="T2" fmla="*/ 5 w 1572"/>
                <a:gd name="T3" fmla="*/ 786 h 1188"/>
                <a:gd name="T4" fmla="*/ 95 w 1572"/>
                <a:gd name="T5" fmla="*/ 918 h 1188"/>
                <a:gd name="T6" fmla="*/ 195 w 1572"/>
                <a:gd name="T7" fmla="*/ 981 h 1188"/>
                <a:gd name="T8" fmla="*/ 253 w 1572"/>
                <a:gd name="T9" fmla="*/ 987 h 1188"/>
                <a:gd name="T10" fmla="*/ 427 w 1572"/>
                <a:gd name="T11" fmla="*/ 966 h 1188"/>
                <a:gd name="T12" fmla="*/ 670 w 1572"/>
                <a:gd name="T13" fmla="*/ 1029 h 1188"/>
                <a:gd name="T14" fmla="*/ 1049 w 1572"/>
                <a:gd name="T15" fmla="*/ 971 h 1188"/>
                <a:gd name="T16" fmla="*/ 1276 w 1572"/>
                <a:gd name="T17" fmla="*/ 1061 h 1188"/>
                <a:gd name="T18" fmla="*/ 1466 w 1572"/>
                <a:gd name="T19" fmla="*/ 1187 h 1188"/>
                <a:gd name="T20" fmla="*/ 1529 w 1572"/>
                <a:gd name="T21" fmla="*/ 1103 h 1188"/>
                <a:gd name="T22" fmla="*/ 1561 w 1572"/>
                <a:gd name="T23" fmla="*/ 1018 h 1188"/>
                <a:gd name="T24" fmla="*/ 1571 w 1572"/>
                <a:gd name="T25" fmla="*/ 918 h 1188"/>
                <a:gd name="T26" fmla="*/ 1503 w 1572"/>
                <a:gd name="T27" fmla="*/ 881 h 1188"/>
                <a:gd name="T28" fmla="*/ 1434 w 1572"/>
                <a:gd name="T29" fmla="*/ 844 h 1188"/>
                <a:gd name="T30" fmla="*/ 1477 w 1572"/>
                <a:gd name="T31" fmla="*/ 755 h 1188"/>
                <a:gd name="T32" fmla="*/ 1408 w 1572"/>
                <a:gd name="T33" fmla="*/ 697 h 1188"/>
                <a:gd name="T34" fmla="*/ 1382 w 1572"/>
                <a:gd name="T35" fmla="*/ 644 h 1188"/>
                <a:gd name="T36" fmla="*/ 1392 w 1572"/>
                <a:gd name="T37" fmla="*/ 591 h 1188"/>
                <a:gd name="T38" fmla="*/ 1403 w 1572"/>
                <a:gd name="T39" fmla="*/ 528 h 1188"/>
                <a:gd name="T40" fmla="*/ 1371 w 1572"/>
                <a:gd name="T41" fmla="*/ 428 h 1188"/>
                <a:gd name="T42" fmla="*/ 1324 w 1572"/>
                <a:gd name="T43" fmla="*/ 391 h 1188"/>
                <a:gd name="T44" fmla="*/ 1324 w 1572"/>
                <a:gd name="T45" fmla="*/ 348 h 1188"/>
                <a:gd name="T46" fmla="*/ 1360 w 1572"/>
                <a:gd name="T47" fmla="*/ 296 h 1188"/>
                <a:gd name="T48" fmla="*/ 1345 w 1572"/>
                <a:gd name="T49" fmla="*/ 254 h 1188"/>
                <a:gd name="T50" fmla="*/ 1366 w 1572"/>
                <a:gd name="T51" fmla="*/ 227 h 1188"/>
                <a:gd name="T52" fmla="*/ 1408 w 1572"/>
                <a:gd name="T53" fmla="*/ 196 h 1188"/>
                <a:gd name="T54" fmla="*/ 1382 w 1572"/>
                <a:gd name="T55" fmla="*/ 90 h 1188"/>
                <a:gd name="T56" fmla="*/ 1339 w 1572"/>
                <a:gd name="T57" fmla="*/ 69 h 1188"/>
                <a:gd name="T58" fmla="*/ 1118 w 1572"/>
                <a:gd name="T59" fmla="*/ 69 h 1188"/>
                <a:gd name="T60" fmla="*/ 1012 w 1572"/>
                <a:gd name="T61" fmla="*/ 58 h 1188"/>
                <a:gd name="T62" fmla="*/ 881 w 1572"/>
                <a:gd name="T63" fmla="*/ 48 h 1188"/>
                <a:gd name="T64" fmla="*/ 654 w 1572"/>
                <a:gd name="T65" fmla="*/ 16 h 1188"/>
                <a:gd name="T66" fmla="*/ 691 w 1572"/>
                <a:gd name="T67" fmla="*/ 74 h 1188"/>
                <a:gd name="T68" fmla="*/ 664 w 1572"/>
                <a:gd name="T69" fmla="*/ 153 h 1188"/>
                <a:gd name="T70" fmla="*/ 654 w 1572"/>
                <a:gd name="T71" fmla="*/ 190 h 1188"/>
                <a:gd name="T72" fmla="*/ 585 w 1572"/>
                <a:gd name="T73" fmla="*/ 164 h 1188"/>
                <a:gd name="T74" fmla="*/ 543 w 1572"/>
                <a:gd name="T75" fmla="*/ 148 h 1188"/>
                <a:gd name="T76" fmla="*/ 511 w 1572"/>
                <a:gd name="T77" fmla="*/ 201 h 1188"/>
                <a:gd name="T78" fmla="*/ 469 w 1572"/>
                <a:gd name="T79" fmla="*/ 169 h 1188"/>
                <a:gd name="T80" fmla="*/ 464 w 1572"/>
                <a:gd name="T81" fmla="*/ 264 h 1188"/>
                <a:gd name="T82" fmla="*/ 474 w 1572"/>
                <a:gd name="T83" fmla="*/ 306 h 1188"/>
                <a:gd name="T84" fmla="*/ 416 w 1572"/>
                <a:gd name="T85" fmla="*/ 391 h 1188"/>
                <a:gd name="T86" fmla="*/ 342 w 1572"/>
                <a:gd name="T87" fmla="*/ 422 h 1188"/>
                <a:gd name="T88" fmla="*/ 253 w 1572"/>
                <a:gd name="T89" fmla="*/ 417 h 1188"/>
                <a:gd name="T90" fmla="*/ 205 w 1572"/>
                <a:gd name="T91" fmla="*/ 406 h 1188"/>
                <a:gd name="T92" fmla="*/ 190 w 1572"/>
                <a:gd name="T93" fmla="*/ 459 h 1188"/>
                <a:gd name="T94" fmla="*/ 126 w 1572"/>
                <a:gd name="T95" fmla="*/ 449 h 1188"/>
                <a:gd name="T96" fmla="*/ 84 w 1572"/>
                <a:gd name="T97" fmla="*/ 428 h 1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72" h="1188">
                  <a:moveTo>
                    <a:pt x="68" y="433"/>
                  </a:moveTo>
                  <a:lnTo>
                    <a:pt x="68" y="433"/>
                  </a:lnTo>
                  <a:cubicBezTo>
                    <a:pt x="68" y="454"/>
                    <a:pt x="73" y="486"/>
                    <a:pt x="68" y="502"/>
                  </a:cubicBezTo>
                  <a:cubicBezTo>
                    <a:pt x="58" y="533"/>
                    <a:pt x="52" y="559"/>
                    <a:pt x="31" y="586"/>
                  </a:cubicBezTo>
                  <a:cubicBezTo>
                    <a:pt x="10" y="617"/>
                    <a:pt x="0" y="639"/>
                    <a:pt x="0" y="681"/>
                  </a:cubicBezTo>
                  <a:cubicBezTo>
                    <a:pt x="0" y="718"/>
                    <a:pt x="5" y="749"/>
                    <a:pt x="5" y="786"/>
                  </a:cubicBezTo>
                  <a:cubicBezTo>
                    <a:pt x="10" y="807"/>
                    <a:pt x="31" y="813"/>
                    <a:pt x="31" y="834"/>
                  </a:cubicBezTo>
                  <a:cubicBezTo>
                    <a:pt x="26" y="855"/>
                    <a:pt x="26" y="865"/>
                    <a:pt x="42" y="876"/>
                  </a:cubicBezTo>
                  <a:cubicBezTo>
                    <a:pt x="63" y="892"/>
                    <a:pt x="84" y="897"/>
                    <a:pt x="95" y="918"/>
                  </a:cubicBezTo>
                  <a:cubicBezTo>
                    <a:pt x="100" y="929"/>
                    <a:pt x="105" y="960"/>
                    <a:pt x="105" y="976"/>
                  </a:cubicBezTo>
                  <a:lnTo>
                    <a:pt x="105" y="976"/>
                  </a:lnTo>
                  <a:cubicBezTo>
                    <a:pt x="137" y="976"/>
                    <a:pt x="158" y="981"/>
                    <a:pt x="195" y="981"/>
                  </a:cubicBezTo>
                  <a:cubicBezTo>
                    <a:pt x="216" y="981"/>
                    <a:pt x="216" y="981"/>
                    <a:pt x="216" y="981"/>
                  </a:cubicBezTo>
                  <a:cubicBezTo>
                    <a:pt x="221" y="981"/>
                    <a:pt x="226" y="987"/>
                    <a:pt x="232" y="987"/>
                  </a:cubicBezTo>
                  <a:cubicBezTo>
                    <a:pt x="253" y="987"/>
                    <a:pt x="253" y="987"/>
                    <a:pt x="253" y="987"/>
                  </a:cubicBezTo>
                  <a:cubicBezTo>
                    <a:pt x="269" y="987"/>
                    <a:pt x="279" y="976"/>
                    <a:pt x="295" y="976"/>
                  </a:cubicBezTo>
                  <a:cubicBezTo>
                    <a:pt x="332" y="976"/>
                    <a:pt x="353" y="976"/>
                    <a:pt x="390" y="971"/>
                  </a:cubicBezTo>
                  <a:cubicBezTo>
                    <a:pt x="427" y="966"/>
                    <a:pt x="427" y="966"/>
                    <a:pt x="427" y="966"/>
                  </a:cubicBezTo>
                  <a:cubicBezTo>
                    <a:pt x="469" y="971"/>
                    <a:pt x="469" y="971"/>
                    <a:pt x="469" y="971"/>
                  </a:cubicBezTo>
                  <a:cubicBezTo>
                    <a:pt x="511" y="992"/>
                    <a:pt x="543" y="992"/>
                    <a:pt x="590" y="1008"/>
                  </a:cubicBezTo>
                  <a:cubicBezTo>
                    <a:pt x="622" y="1013"/>
                    <a:pt x="638" y="1029"/>
                    <a:pt x="670" y="1029"/>
                  </a:cubicBezTo>
                  <a:cubicBezTo>
                    <a:pt x="902" y="987"/>
                    <a:pt x="902" y="987"/>
                    <a:pt x="902" y="987"/>
                  </a:cubicBezTo>
                  <a:cubicBezTo>
                    <a:pt x="986" y="997"/>
                    <a:pt x="986" y="997"/>
                    <a:pt x="986" y="997"/>
                  </a:cubicBezTo>
                  <a:cubicBezTo>
                    <a:pt x="1007" y="987"/>
                    <a:pt x="1023" y="971"/>
                    <a:pt x="1049" y="971"/>
                  </a:cubicBezTo>
                  <a:cubicBezTo>
                    <a:pt x="1065" y="971"/>
                    <a:pt x="1065" y="981"/>
                    <a:pt x="1081" y="987"/>
                  </a:cubicBezTo>
                  <a:cubicBezTo>
                    <a:pt x="1107" y="992"/>
                    <a:pt x="1118" y="997"/>
                    <a:pt x="1144" y="1008"/>
                  </a:cubicBezTo>
                  <a:cubicBezTo>
                    <a:pt x="1197" y="1034"/>
                    <a:pt x="1229" y="1034"/>
                    <a:pt x="1276" y="1061"/>
                  </a:cubicBezTo>
                  <a:cubicBezTo>
                    <a:pt x="1324" y="1087"/>
                    <a:pt x="1334" y="1124"/>
                    <a:pt x="1382" y="1150"/>
                  </a:cubicBezTo>
                  <a:cubicBezTo>
                    <a:pt x="1403" y="1166"/>
                    <a:pt x="1419" y="1166"/>
                    <a:pt x="1440" y="1177"/>
                  </a:cubicBezTo>
                  <a:cubicBezTo>
                    <a:pt x="1450" y="1182"/>
                    <a:pt x="1461" y="1182"/>
                    <a:pt x="1466" y="1187"/>
                  </a:cubicBezTo>
                  <a:lnTo>
                    <a:pt x="1466" y="1187"/>
                  </a:lnTo>
                  <a:cubicBezTo>
                    <a:pt x="1477" y="1171"/>
                    <a:pt x="1492" y="1161"/>
                    <a:pt x="1508" y="1145"/>
                  </a:cubicBezTo>
                  <a:cubicBezTo>
                    <a:pt x="1519" y="1129"/>
                    <a:pt x="1519" y="1119"/>
                    <a:pt x="1529" y="1103"/>
                  </a:cubicBezTo>
                  <a:cubicBezTo>
                    <a:pt x="1535" y="1087"/>
                    <a:pt x="1540" y="1071"/>
                    <a:pt x="1550" y="1055"/>
                  </a:cubicBezTo>
                  <a:cubicBezTo>
                    <a:pt x="1550" y="1045"/>
                    <a:pt x="1550" y="1039"/>
                    <a:pt x="1556" y="1034"/>
                  </a:cubicBezTo>
                  <a:cubicBezTo>
                    <a:pt x="1556" y="1029"/>
                    <a:pt x="1561" y="1024"/>
                    <a:pt x="1561" y="1018"/>
                  </a:cubicBezTo>
                  <a:cubicBezTo>
                    <a:pt x="1561" y="966"/>
                    <a:pt x="1561" y="966"/>
                    <a:pt x="1561" y="966"/>
                  </a:cubicBezTo>
                  <a:cubicBezTo>
                    <a:pt x="1561" y="950"/>
                    <a:pt x="1561" y="945"/>
                    <a:pt x="1566" y="929"/>
                  </a:cubicBezTo>
                  <a:cubicBezTo>
                    <a:pt x="1566" y="923"/>
                    <a:pt x="1571" y="923"/>
                    <a:pt x="1571" y="918"/>
                  </a:cubicBezTo>
                  <a:cubicBezTo>
                    <a:pt x="1571" y="913"/>
                    <a:pt x="1561" y="913"/>
                    <a:pt x="1556" y="908"/>
                  </a:cubicBezTo>
                  <a:cubicBezTo>
                    <a:pt x="1550" y="908"/>
                    <a:pt x="1545" y="902"/>
                    <a:pt x="1540" y="902"/>
                  </a:cubicBezTo>
                  <a:cubicBezTo>
                    <a:pt x="1524" y="892"/>
                    <a:pt x="1514" y="886"/>
                    <a:pt x="1503" y="881"/>
                  </a:cubicBezTo>
                  <a:cubicBezTo>
                    <a:pt x="1487" y="876"/>
                    <a:pt x="1482" y="876"/>
                    <a:pt x="1466" y="871"/>
                  </a:cubicBezTo>
                  <a:cubicBezTo>
                    <a:pt x="1455" y="865"/>
                    <a:pt x="1450" y="860"/>
                    <a:pt x="1440" y="850"/>
                  </a:cubicBezTo>
                  <a:lnTo>
                    <a:pt x="1434" y="844"/>
                  </a:lnTo>
                  <a:cubicBezTo>
                    <a:pt x="1434" y="834"/>
                    <a:pt x="1445" y="828"/>
                    <a:pt x="1450" y="818"/>
                  </a:cubicBezTo>
                  <a:cubicBezTo>
                    <a:pt x="1455" y="813"/>
                    <a:pt x="1455" y="807"/>
                    <a:pt x="1461" y="797"/>
                  </a:cubicBezTo>
                  <a:cubicBezTo>
                    <a:pt x="1466" y="781"/>
                    <a:pt x="1477" y="770"/>
                    <a:pt x="1477" y="755"/>
                  </a:cubicBezTo>
                  <a:cubicBezTo>
                    <a:pt x="1477" y="744"/>
                    <a:pt x="1471" y="739"/>
                    <a:pt x="1466" y="734"/>
                  </a:cubicBezTo>
                  <a:cubicBezTo>
                    <a:pt x="1455" y="728"/>
                    <a:pt x="1450" y="723"/>
                    <a:pt x="1440" y="718"/>
                  </a:cubicBezTo>
                  <a:cubicBezTo>
                    <a:pt x="1429" y="707"/>
                    <a:pt x="1419" y="707"/>
                    <a:pt x="1408" y="697"/>
                  </a:cubicBezTo>
                  <a:cubicBezTo>
                    <a:pt x="1403" y="686"/>
                    <a:pt x="1403" y="681"/>
                    <a:pt x="1397" y="676"/>
                  </a:cubicBezTo>
                  <a:cubicBezTo>
                    <a:pt x="1397" y="670"/>
                    <a:pt x="1392" y="665"/>
                    <a:pt x="1392" y="660"/>
                  </a:cubicBezTo>
                  <a:cubicBezTo>
                    <a:pt x="1387" y="654"/>
                    <a:pt x="1387" y="649"/>
                    <a:pt x="1382" y="644"/>
                  </a:cubicBezTo>
                  <a:cubicBezTo>
                    <a:pt x="1382" y="644"/>
                    <a:pt x="1376" y="644"/>
                    <a:pt x="1376" y="639"/>
                  </a:cubicBezTo>
                  <a:cubicBezTo>
                    <a:pt x="1376" y="628"/>
                    <a:pt x="1387" y="623"/>
                    <a:pt x="1387" y="617"/>
                  </a:cubicBezTo>
                  <a:cubicBezTo>
                    <a:pt x="1387" y="607"/>
                    <a:pt x="1387" y="602"/>
                    <a:pt x="1392" y="591"/>
                  </a:cubicBezTo>
                  <a:cubicBezTo>
                    <a:pt x="1397" y="581"/>
                    <a:pt x="1403" y="581"/>
                    <a:pt x="1403" y="570"/>
                  </a:cubicBezTo>
                  <a:cubicBezTo>
                    <a:pt x="1403" y="554"/>
                    <a:pt x="1403" y="554"/>
                    <a:pt x="1403" y="554"/>
                  </a:cubicBezTo>
                  <a:cubicBezTo>
                    <a:pt x="1403" y="544"/>
                    <a:pt x="1403" y="538"/>
                    <a:pt x="1403" y="528"/>
                  </a:cubicBezTo>
                  <a:cubicBezTo>
                    <a:pt x="1408" y="512"/>
                    <a:pt x="1413" y="502"/>
                    <a:pt x="1413" y="486"/>
                  </a:cubicBezTo>
                  <a:cubicBezTo>
                    <a:pt x="1413" y="470"/>
                    <a:pt x="1397" y="465"/>
                    <a:pt x="1387" y="454"/>
                  </a:cubicBezTo>
                  <a:cubicBezTo>
                    <a:pt x="1382" y="443"/>
                    <a:pt x="1376" y="438"/>
                    <a:pt x="1371" y="428"/>
                  </a:cubicBezTo>
                  <a:cubicBezTo>
                    <a:pt x="1366" y="422"/>
                    <a:pt x="1366" y="417"/>
                    <a:pt x="1360" y="406"/>
                  </a:cubicBezTo>
                  <a:cubicBezTo>
                    <a:pt x="1360" y="406"/>
                    <a:pt x="1355" y="401"/>
                    <a:pt x="1350" y="401"/>
                  </a:cubicBezTo>
                  <a:cubicBezTo>
                    <a:pt x="1339" y="396"/>
                    <a:pt x="1334" y="391"/>
                    <a:pt x="1324" y="391"/>
                  </a:cubicBezTo>
                  <a:cubicBezTo>
                    <a:pt x="1313" y="391"/>
                    <a:pt x="1308" y="396"/>
                    <a:pt x="1297" y="396"/>
                  </a:cubicBezTo>
                  <a:cubicBezTo>
                    <a:pt x="1292" y="396"/>
                    <a:pt x="1292" y="391"/>
                    <a:pt x="1292" y="391"/>
                  </a:cubicBezTo>
                  <a:cubicBezTo>
                    <a:pt x="1297" y="375"/>
                    <a:pt x="1308" y="364"/>
                    <a:pt x="1324" y="348"/>
                  </a:cubicBezTo>
                  <a:cubicBezTo>
                    <a:pt x="1329" y="343"/>
                    <a:pt x="1329" y="343"/>
                    <a:pt x="1339" y="338"/>
                  </a:cubicBezTo>
                  <a:cubicBezTo>
                    <a:pt x="1350" y="327"/>
                    <a:pt x="1350" y="322"/>
                    <a:pt x="1355" y="306"/>
                  </a:cubicBezTo>
                  <a:cubicBezTo>
                    <a:pt x="1355" y="301"/>
                    <a:pt x="1360" y="296"/>
                    <a:pt x="1360" y="296"/>
                  </a:cubicBezTo>
                  <a:cubicBezTo>
                    <a:pt x="1366" y="291"/>
                    <a:pt x="1376" y="291"/>
                    <a:pt x="1376" y="280"/>
                  </a:cubicBezTo>
                  <a:cubicBezTo>
                    <a:pt x="1376" y="280"/>
                    <a:pt x="1371" y="275"/>
                    <a:pt x="1366" y="275"/>
                  </a:cubicBezTo>
                  <a:cubicBezTo>
                    <a:pt x="1360" y="264"/>
                    <a:pt x="1355" y="259"/>
                    <a:pt x="1345" y="254"/>
                  </a:cubicBezTo>
                  <a:lnTo>
                    <a:pt x="1345" y="248"/>
                  </a:lnTo>
                  <a:cubicBezTo>
                    <a:pt x="1350" y="243"/>
                    <a:pt x="1360" y="243"/>
                    <a:pt x="1360" y="238"/>
                  </a:cubicBezTo>
                  <a:cubicBezTo>
                    <a:pt x="1366" y="232"/>
                    <a:pt x="1366" y="227"/>
                    <a:pt x="1366" y="227"/>
                  </a:cubicBezTo>
                  <a:cubicBezTo>
                    <a:pt x="1371" y="222"/>
                    <a:pt x="1371" y="222"/>
                    <a:pt x="1376" y="222"/>
                  </a:cubicBezTo>
                  <a:cubicBezTo>
                    <a:pt x="1382" y="222"/>
                    <a:pt x="1387" y="222"/>
                    <a:pt x="1392" y="222"/>
                  </a:cubicBezTo>
                  <a:cubicBezTo>
                    <a:pt x="1403" y="217"/>
                    <a:pt x="1408" y="206"/>
                    <a:pt x="1408" y="196"/>
                  </a:cubicBezTo>
                  <a:cubicBezTo>
                    <a:pt x="1413" y="185"/>
                    <a:pt x="1413" y="180"/>
                    <a:pt x="1413" y="169"/>
                  </a:cubicBezTo>
                  <a:cubicBezTo>
                    <a:pt x="1413" y="143"/>
                    <a:pt x="1408" y="132"/>
                    <a:pt x="1397" y="111"/>
                  </a:cubicBezTo>
                  <a:cubicBezTo>
                    <a:pt x="1392" y="106"/>
                    <a:pt x="1387" y="101"/>
                    <a:pt x="1382" y="90"/>
                  </a:cubicBezTo>
                  <a:cubicBezTo>
                    <a:pt x="1392" y="74"/>
                    <a:pt x="1392" y="74"/>
                    <a:pt x="1392" y="74"/>
                  </a:cubicBezTo>
                  <a:cubicBezTo>
                    <a:pt x="1382" y="69"/>
                    <a:pt x="1376" y="69"/>
                    <a:pt x="1366" y="69"/>
                  </a:cubicBezTo>
                  <a:cubicBezTo>
                    <a:pt x="1339" y="69"/>
                    <a:pt x="1339" y="69"/>
                    <a:pt x="1339" y="69"/>
                  </a:cubicBezTo>
                  <a:cubicBezTo>
                    <a:pt x="1297" y="69"/>
                    <a:pt x="1271" y="85"/>
                    <a:pt x="1223" y="85"/>
                  </a:cubicBezTo>
                  <a:cubicBezTo>
                    <a:pt x="1192" y="85"/>
                    <a:pt x="1176" y="69"/>
                    <a:pt x="1144" y="69"/>
                  </a:cubicBezTo>
                  <a:cubicBezTo>
                    <a:pt x="1118" y="69"/>
                    <a:pt x="1118" y="69"/>
                    <a:pt x="1118" y="69"/>
                  </a:cubicBezTo>
                  <a:cubicBezTo>
                    <a:pt x="1107" y="69"/>
                    <a:pt x="1107" y="80"/>
                    <a:pt x="1097" y="80"/>
                  </a:cubicBezTo>
                  <a:cubicBezTo>
                    <a:pt x="1086" y="80"/>
                    <a:pt x="1081" y="69"/>
                    <a:pt x="1070" y="64"/>
                  </a:cubicBezTo>
                  <a:cubicBezTo>
                    <a:pt x="1049" y="58"/>
                    <a:pt x="1033" y="58"/>
                    <a:pt x="1012" y="58"/>
                  </a:cubicBezTo>
                  <a:cubicBezTo>
                    <a:pt x="970" y="58"/>
                    <a:pt x="970" y="58"/>
                    <a:pt x="970" y="58"/>
                  </a:cubicBezTo>
                  <a:cubicBezTo>
                    <a:pt x="949" y="58"/>
                    <a:pt x="938" y="48"/>
                    <a:pt x="917" y="48"/>
                  </a:cubicBezTo>
                  <a:cubicBezTo>
                    <a:pt x="881" y="48"/>
                    <a:pt x="881" y="48"/>
                    <a:pt x="881" y="48"/>
                  </a:cubicBezTo>
                  <a:cubicBezTo>
                    <a:pt x="859" y="48"/>
                    <a:pt x="849" y="32"/>
                    <a:pt x="828" y="22"/>
                  </a:cubicBezTo>
                  <a:cubicBezTo>
                    <a:pt x="817" y="11"/>
                    <a:pt x="812" y="0"/>
                    <a:pt x="801" y="0"/>
                  </a:cubicBezTo>
                  <a:cubicBezTo>
                    <a:pt x="743" y="0"/>
                    <a:pt x="706" y="11"/>
                    <a:pt x="654" y="16"/>
                  </a:cubicBezTo>
                  <a:lnTo>
                    <a:pt x="654" y="16"/>
                  </a:lnTo>
                  <a:cubicBezTo>
                    <a:pt x="659" y="37"/>
                    <a:pt x="670" y="43"/>
                    <a:pt x="680" y="58"/>
                  </a:cubicBezTo>
                  <a:cubicBezTo>
                    <a:pt x="685" y="64"/>
                    <a:pt x="685" y="69"/>
                    <a:pt x="691" y="74"/>
                  </a:cubicBezTo>
                  <a:cubicBezTo>
                    <a:pt x="696" y="85"/>
                    <a:pt x="701" y="95"/>
                    <a:pt x="701" y="106"/>
                  </a:cubicBezTo>
                  <a:cubicBezTo>
                    <a:pt x="701" y="122"/>
                    <a:pt x="691" y="132"/>
                    <a:pt x="680" y="143"/>
                  </a:cubicBezTo>
                  <a:cubicBezTo>
                    <a:pt x="675" y="148"/>
                    <a:pt x="670" y="153"/>
                    <a:pt x="664" y="153"/>
                  </a:cubicBezTo>
                  <a:cubicBezTo>
                    <a:pt x="664" y="159"/>
                    <a:pt x="659" y="159"/>
                    <a:pt x="659" y="164"/>
                  </a:cubicBezTo>
                  <a:cubicBezTo>
                    <a:pt x="654" y="169"/>
                    <a:pt x="654" y="169"/>
                    <a:pt x="654" y="180"/>
                  </a:cubicBezTo>
                  <a:cubicBezTo>
                    <a:pt x="654" y="180"/>
                    <a:pt x="654" y="185"/>
                    <a:pt x="654" y="190"/>
                  </a:cubicBezTo>
                  <a:cubicBezTo>
                    <a:pt x="654" y="206"/>
                    <a:pt x="654" y="217"/>
                    <a:pt x="648" y="232"/>
                  </a:cubicBezTo>
                  <a:cubicBezTo>
                    <a:pt x="633" y="211"/>
                    <a:pt x="617" y="206"/>
                    <a:pt x="601" y="190"/>
                  </a:cubicBezTo>
                  <a:cubicBezTo>
                    <a:pt x="596" y="180"/>
                    <a:pt x="590" y="174"/>
                    <a:pt x="585" y="164"/>
                  </a:cubicBezTo>
                  <a:cubicBezTo>
                    <a:pt x="585" y="159"/>
                    <a:pt x="580" y="153"/>
                    <a:pt x="580" y="148"/>
                  </a:cubicBezTo>
                  <a:cubicBezTo>
                    <a:pt x="580" y="148"/>
                    <a:pt x="575" y="143"/>
                    <a:pt x="569" y="143"/>
                  </a:cubicBezTo>
                  <a:cubicBezTo>
                    <a:pt x="559" y="143"/>
                    <a:pt x="553" y="137"/>
                    <a:pt x="543" y="148"/>
                  </a:cubicBezTo>
                  <a:cubicBezTo>
                    <a:pt x="538" y="148"/>
                    <a:pt x="538" y="153"/>
                    <a:pt x="538" y="164"/>
                  </a:cubicBezTo>
                  <a:cubicBezTo>
                    <a:pt x="532" y="169"/>
                    <a:pt x="532" y="174"/>
                    <a:pt x="527" y="180"/>
                  </a:cubicBezTo>
                  <a:cubicBezTo>
                    <a:pt x="527" y="190"/>
                    <a:pt x="522" y="201"/>
                    <a:pt x="511" y="201"/>
                  </a:cubicBezTo>
                  <a:cubicBezTo>
                    <a:pt x="506" y="201"/>
                    <a:pt x="501" y="190"/>
                    <a:pt x="495" y="185"/>
                  </a:cubicBezTo>
                  <a:cubicBezTo>
                    <a:pt x="490" y="180"/>
                    <a:pt x="485" y="174"/>
                    <a:pt x="474" y="169"/>
                  </a:cubicBezTo>
                  <a:cubicBezTo>
                    <a:pt x="474" y="169"/>
                    <a:pt x="474" y="169"/>
                    <a:pt x="469" y="169"/>
                  </a:cubicBezTo>
                  <a:cubicBezTo>
                    <a:pt x="469" y="222"/>
                    <a:pt x="469" y="222"/>
                    <a:pt x="469" y="222"/>
                  </a:cubicBezTo>
                  <a:cubicBezTo>
                    <a:pt x="469" y="232"/>
                    <a:pt x="469" y="232"/>
                    <a:pt x="469" y="243"/>
                  </a:cubicBezTo>
                  <a:cubicBezTo>
                    <a:pt x="464" y="248"/>
                    <a:pt x="469" y="259"/>
                    <a:pt x="464" y="264"/>
                  </a:cubicBezTo>
                  <a:cubicBezTo>
                    <a:pt x="459" y="275"/>
                    <a:pt x="453" y="275"/>
                    <a:pt x="453" y="285"/>
                  </a:cubicBezTo>
                  <a:cubicBezTo>
                    <a:pt x="453" y="291"/>
                    <a:pt x="459" y="296"/>
                    <a:pt x="464" y="301"/>
                  </a:cubicBezTo>
                  <a:cubicBezTo>
                    <a:pt x="469" y="306"/>
                    <a:pt x="469" y="306"/>
                    <a:pt x="474" y="306"/>
                  </a:cubicBezTo>
                  <a:cubicBezTo>
                    <a:pt x="474" y="317"/>
                    <a:pt x="469" y="327"/>
                    <a:pt x="464" y="333"/>
                  </a:cubicBezTo>
                  <a:cubicBezTo>
                    <a:pt x="459" y="343"/>
                    <a:pt x="448" y="348"/>
                    <a:pt x="438" y="359"/>
                  </a:cubicBezTo>
                  <a:cubicBezTo>
                    <a:pt x="427" y="370"/>
                    <a:pt x="427" y="380"/>
                    <a:pt x="416" y="391"/>
                  </a:cubicBezTo>
                  <a:cubicBezTo>
                    <a:pt x="411" y="401"/>
                    <a:pt x="406" y="412"/>
                    <a:pt x="395" y="417"/>
                  </a:cubicBezTo>
                  <a:cubicBezTo>
                    <a:pt x="379" y="417"/>
                    <a:pt x="374" y="412"/>
                    <a:pt x="358" y="417"/>
                  </a:cubicBezTo>
                  <a:cubicBezTo>
                    <a:pt x="353" y="417"/>
                    <a:pt x="348" y="422"/>
                    <a:pt x="342" y="422"/>
                  </a:cubicBezTo>
                  <a:cubicBezTo>
                    <a:pt x="332" y="422"/>
                    <a:pt x="327" y="417"/>
                    <a:pt x="316" y="412"/>
                  </a:cubicBezTo>
                  <a:cubicBezTo>
                    <a:pt x="311" y="406"/>
                    <a:pt x="311" y="401"/>
                    <a:pt x="306" y="401"/>
                  </a:cubicBezTo>
                  <a:cubicBezTo>
                    <a:pt x="284" y="401"/>
                    <a:pt x="274" y="417"/>
                    <a:pt x="253" y="417"/>
                  </a:cubicBezTo>
                  <a:cubicBezTo>
                    <a:pt x="242" y="417"/>
                    <a:pt x="237" y="417"/>
                    <a:pt x="226" y="412"/>
                  </a:cubicBezTo>
                  <a:cubicBezTo>
                    <a:pt x="221" y="412"/>
                    <a:pt x="221" y="412"/>
                    <a:pt x="216" y="412"/>
                  </a:cubicBezTo>
                  <a:cubicBezTo>
                    <a:pt x="216" y="406"/>
                    <a:pt x="211" y="406"/>
                    <a:pt x="205" y="406"/>
                  </a:cubicBezTo>
                  <a:cubicBezTo>
                    <a:pt x="200" y="406"/>
                    <a:pt x="200" y="401"/>
                    <a:pt x="195" y="396"/>
                  </a:cubicBezTo>
                  <a:cubicBezTo>
                    <a:pt x="195" y="401"/>
                    <a:pt x="190" y="401"/>
                    <a:pt x="190" y="401"/>
                  </a:cubicBezTo>
                  <a:cubicBezTo>
                    <a:pt x="190" y="459"/>
                    <a:pt x="190" y="459"/>
                    <a:pt x="190" y="459"/>
                  </a:cubicBezTo>
                  <a:cubicBezTo>
                    <a:pt x="174" y="459"/>
                    <a:pt x="163" y="465"/>
                    <a:pt x="147" y="465"/>
                  </a:cubicBezTo>
                  <a:cubicBezTo>
                    <a:pt x="142" y="465"/>
                    <a:pt x="137" y="465"/>
                    <a:pt x="131" y="465"/>
                  </a:cubicBezTo>
                  <a:cubicBezTo>
                    <a:pt x="126" y="459"/>
                    <a:pt x="126" y="454"/>
                    <a:pt x="126" y="449"/>
                  </a:cubicBezTo>
                  <a:cubicBezTo>
                    <a:pt x="126" y="443"/>
                    <a:pt x="121" y="443"/>
                    <a:pt x="121" y="438"/>
                  </a:cubicBezTo>
                  <a:cubicBezTo>
                    <a:pt x="116" y="428"/>
                    <a:pt x="110" y="417"/>
                    <a:pt x="105" y="417"/>
                  </a:cubicBezTo>
                  <a:cubicBezTo>
                    <a:pt x="95" y="417"/>
                    <a:pt x="89" y="422"/>
                    <a:pt x="84" y="428"/>
                  </a:cubicBezTo>
                  <a:cubicBezTo>
                    <a:pt x="79" y="428"/>
                    <a:pt x="73" y="433"/>
                    <a:pt x="68" y="43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0" name="Freeform 77"/>
            <p:cNvSpPr>
              <a:spLocks noChangeArrowheads="1"/>
            </p:cNvSpPr>
            <p:nvPr/>
          </p:nvSpPr>
          <p:spPr bwMode="auto">
            <a:xfrm>
              <a:off x="6333628" y="8231188"/>
              <a:ext cx="379388" cy="334963"/>
            </a:xfrm>
            <a:custGeom>
              <a:avLst/>
              <a:gdLst>
                <a:gd name="T0" fmla="*/ 1018 w 1056"/>
                <a:gd name="T1" fmla="*/ 216 h 929"/>
                <a:gd name="T2" fmla="*/ 986 w 1056"/>
                <a:gd name="T3" fmla="*/ 158 h 929"/>
                <a:gd name="T4" fmla="*/ 934 w 1056"/>
                <a:gd name="T5" fmla="*/ 163 h 929"/>
                <a:gd name="T6" fmla="*/ 913 w 1056"/>
                <a:gd name="T7" fmla="*/ 137 h 929"/>
                <a:gd name="T8" fmla="*/ 913 w 1056"/>
                <a:gd name="T9" fmla="*/ 84 h 929"/>
                <a:gd name="T10" fmla="*/ 950 w 1056"/>
                <a:gd name="T11" fmla="*/ 47 h 929"/>
                <a:gd name="T12" fmla="*/ 918 w 1056"/>
                <a:gd name="T13" fmla="*/ 5 h 929"/>
                <a:gd name="T14" fmla="*/ 897 w 1056"/>
                <a:gd name="T15" fmla="*/ 5 h 929"/>
                <a:gd name="T16" fmla="*/ 871 w 1056"/>
                <a:gd name="T17" fmla="*/ 26 h 929"/>
                <a:gd name="T18" fmla="*/ 844 w 1056"/>
                <a:gd name="T19" fmla="*/ 37 h 929"/>
                <a:gd name="T20" fmla="*/ 839 w 1056"/>
                <a:gd name="T21" fmla="*/ 5 h 929"/>
                <a:gd name="T22" fmla="*/ 707 w 1056"/>
                <a:gd name="T23" fmla="*/ 58 h 929"/>
                <a:gd name="T24" fmla="*/ 612 w 1056"/>
                <a:gd name="T25" fmla="*/ 79 h 929"/>
                <a:gd name="T26" fmla="*/ 554 w 1056"/>
                <a:gd name="T27" fmla="*/ 89 h 929"/>
                <a:gd name="T28" fmla="*/ 449 w 1056"/>
                <a:gd name="T29" fmla="*/ 110 h 929"/>
                <a:gd name="T30" fmla="*/ 396 w 1056"/>
                <a:gd name="T31" fmla="*/ 153 h 929"/>
                <a:gd name="T32" fmla="*/ 433 w 1056"/>
                <a:gd name="T33" fmla="*/ 100 h 929"/>
                <a:gd name="T34" fmla="*/ 311 w 1056"/>
                <a:gd name="T35" fmla="*/ 105 h 929"/>
                <a:gd name="T36" fmla="*/ 248 w 1056"/>
                <a:gd name="T37" fmla="*/ 95 h 929"/>
                <a:gd name="T38" fmla="*/ 90 w 1056"/>
                <a:gd name="T39" fmla="*/ 121 h 929"/>
                <a:gd name="T40" fmla="*/ 148 w 1056"/>
                <a:gd name="T41" fmla="*/ 168 h 929"/>
                <a:gd name="T42" fmla="*/ 90 w 1056"/>
                <a:gd name="T43" fmla="*/ 184 h 929"/>
                <a:gd name="T44" fmla="*/ 85 w 1056"/>
                <a:gd name="T45" fmla="*/ 184 h 929"/>
                <a:gd name="T46" fmla="*/ 90 w 1056"/>
                <a:gd name="T47" fmla="*/ 253 h 929"/>
                <a:gd name="T48" fmla="*/ 85 w 1056"/>
                <a:gd name="T49" fmla="*/ 290 h 929"/>
                <a:gd name="T50" fmla="*/ 111 w 1056"/>
                <a:gd name="T51" fmla="*/ 364 h 929"/>
                <a:gd name="T52" fmla="*/ 127 w 1056"/>
                <a:gd name="T53" fmla="*/ 474 h 929"/>
                <a:gd name="T54" fmla="*/ 101 w 1056"/>
                <a:gd name="T55" fmla="*/ 506 h 929"/>
                <a:gd name="T56" fmla="*/ 16 w 1056"/>
                <a:gd name="T57" fmla="*/ 506 h 929"/>
                <a:gd name="T58" fmla="*/ 74 w 1056"/>
                <a:gd name="T59" fmla="*/ 585 h 929"/>
                <a:gd name="T60" fmla="*/ 106 w 1056"/>
                <a:gd name="T61" fmla="*/ 633 h 929"/>
                <a:gd name="T62" fmla="*/ 127 w 1056"/>
                <a:gd name="T63" fmla="*/ 654 h 929"/>
                <a:gd name="T64" fmla="*/ 153 w 1056"/>
                <a:gd name="T65" fmla="*/ 691 h 929"/>
                <a:gd name="T66" fmla="*/ 179 w 1056"/>
                <a:gd name="T67" fmla="*/ 754 h 929"/>
                <a:gd name="T68" fmla="*/ 201 w 1056"/>
                <a:gd name="T69" fmla="*/ 791 h 929"/>
                <a:gd name="T70" fmla="*/ 243 w 1056"/>
                <a:gd name="T71" fmla="*/ 838 h 929"/>
                <a:gd name="T72" fmla="*/ 290 w 1056"/>
                <a:gd name="T73" fmla="*/ 907 h 929"/>
                <a:gd name="T74" fmla="*/ 301 w 1056"/>
                <a:gd name="T75" fmla="*/ 928 h 929"/>
                <a:gd name="T76" fmla="*/ 369 w 1056"/>
                <a:gd name="T77" fmla="*/ 844 h 929"/>
                <a:gd name="T78" fmla="*/ 390 w 1056"/>
                <a:gd name="T79" fmla="*/ 764 h 929"/>
                <a:gd name="T80" fmla="*/ 549 w 1056"/>
                <a:gd name="T81" fmla="*/ 733 h 929"/>
                <a:gd name="T82" fmla="*/ 718 w 1056"/>
                <a:gd name="T83" fmla="*/ 754 h 929"/>
                <a:gd name="T84" fmla="*/ 802 w 1056"/>
                <a:gd name="T85" fmla="*/ 791 h 929"/>
                <a:gd name="T86" fmla="*/ 860 w 1056"/>
                <a:gd name="T87" fmla="*/ 754 h 929"/>
                <a:gd name="T88" fmla="*/ 939 w 1056"/>
                <a:gd name="T89" fmla="*/ 759 h 929"/>
                <a:gd name="T90" fmla="*/ 1039 w 1056"/>
                <a:gd name="T91" fmla="*/ 754 h 929"/>
                <a:gd name="T92" fmla="*/ 1055 w 1056"/>
                <a:gd name="T93" fmla="*/ 759 h 929"/>
                <a:gd name="T94" fmla="*/ 992 w 1056"/>
                <a:gd name="T95" fmla="*/ 659 h 929"/>
                <a:gd name="T96" fmla="*/ 955 w 1056"/>
                <a:gd name="T97" fmla="*/ 569 h 929"/>
                <a:gd name="T98" fmla="*/ 981 w 1056"/>
                <a:gd name="T99" fmla="*/ 369 h 929"/>
                <a:gd name="T100" fmla="*/ 1018 w 1056"/>
                <a:gd name="T101" fmla="*/ 216 h 9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6" h="929">
                  <a:moveTo>
                    <a:pt x="1018" y="216"/>
                  </a:moveTo>
                  <a:lnTo>
                    <a:pt x="1018" y="216"/>
                  </a:lnTo>
                  <a:cubicBezTo>
                    <a:pt x="1008" y="216"/>
                    <a:pt x="1002" y="205"/>
                    <a:pt x="1002" y="195"/>
                  </a:cubicBezTo>
                  <a:cubicBezTo>
                    <a:pt x="997" y="179"/>
                    <a:pt x="997" y="168"/>
                    <a:pt x="986" y="158"/>
                  </a:cubicBezTo>
                  <a:cubicBezTo>
                    <a:pt x="950" y="163"/>
                    <a:pt x="950" y="163"/>
                    <a:pt x="950" y="163"/>
                  </a:cubicBezTo>
                  <a:cubicBezTo>
                    <a:pt x="944" y="163"/>
                    <a:pt x="939" y="163"/>
                    <a:pt x="934" y="163"/>
                  </a:cubicBezTo>
                  <a:cubicBezTo>
                    <a:pt x="929" y="163"/>
                    <a:pt x="929" y="153"/>
                    <a:pt x="923" y="147"/>
                  </a:cubicBezTo>
                  <a:cubicBezTo>
                    <a:pt x="923" y="142"/>
                    <a:pt x="918" y="142"/>
                    <a:pt x="913" y="137"/>
                  </a:cubicBezTo>
                  <a:cubicBezTo>
                    <a:pt x="902" y="131"/>
                    <a:pt x="902" y="126"/>
                    <a:pt x="892" y="121"/>
                  </a:cubicBezTo>
                  <a:cubicBezTo>
                    <a:pt x="897" y="105"/>
                    <a:pt x="902" y="95"/>
                    <a:pt x="913" y="84"/>
                  </a:cubicBezTo>
                  <a:cubicBezTo>
                    <a:pt x="923" y="74"/>
                    <a:pt x="929" y="74"/>
                    <a:pt x="934" y="63"/>
                  </a:cubicBezTo>
                  <a:cubicBezTo>
                    <a:pt x="939" y="58"/>
                    <a:pt x="950" y="58"/>
                    <a:pt x="950" y="47"/>
                  </a:cubicBezTo>
                  <a:cubicBezTo>
                    <a:pt x="950" y="37"/>
                    <a:pt x="939" y="31"/>
                    <a:pt x="934" y="26"/>
                  </a:cubicBezTo>
                  <a:cubicBezTo>
                    <a:pt x="929" y="15"/>
                    <a:pt x="923" y="10"/>
                    <a:pt x="918" y="5"/>
                  </a:cubicBezTo>
                  <a:cubicBezTo>
                    <a:pt x="913" y="5"/>
                    <a:pt x="913" y="0"/>
                    <a:pt x="907" y="0"/>
                  </a:cubicBezTo>
                  <a:cubicBezTo>
                    <a:pt x="902" y="0"/>
                    <a:pt x="902" y="0"/>
                    <a:pt x="897" y="5"/>
                  </a:cubicBezTo>
                  <a:cubicBezTo>
                    <a:pt x="892" y="5"/>
                    <a:pt x="886" y="5"/>
                    <a:pt x="886" y="10"/>
                  </a:cubicBezTo>
                  <a:cubicBezTo>
                    <a:pt x="876" y="15"/>
                    <a:pt x="876" y="21"/>
                    <a:pt x="871" y="26"/>
                  </a:cubicBezTo>
                  <a:cubicBezTo>
                    <a:pt x="865" y="31"/>
                    <a:pt x="860" y="31"/>
                    <a:pt x="849" y="37"/>
                  </a:cubicBezTo>
                  <a:cubicBezTo>
                    <a:pt x="844" y="37"/>
                    <a:pt x="844" y="37"/>
                    <a:pt x="844" y="37"/>
                  </a:cubicBezTo>
                  <a:cubicBezTo>
                    <a:pt x="844" y="26"/>
                    <a:pt x="844" y="21"/>
                    <a:pt x="839" y="5"/>
                  </a:cubicBezTo>
                  <a:lnTo>
                    <a:pt x="839" y="5"/>
                  </a:lnTo>
                  <a:cubicBezTo>
                    <a:pt x="828" y="15"/>
                    <a:pt x="812" y="31"/>
                    <a:pt x="797" y="37"/>
                  </a:cubicBezTo>
                  <a:cubicBezTo>
                    <a:pt x="760" y="52"/>
                    <a:pt x="739" y="52"/>
                    <a:pt x="707" y="58"/>
                  </a:cubicBezTo>
                  <a:cubicBezTo>
                    <a:pt x="681" y="68"/>
                    <a:pt x="670" y="79"/>
                    <a:pt x="644" y="79"/>
                  </a:cubicBezTo>
                  <a:cubicBezTo>
                    <a:pt x="612" y="79"/>
                    <a:pt x="612" y="79"/>
                    <a:pt x="612" y="79"/>
                  </a:cubicBezTo>
                  <a:cubicBezTo>
                    <a:pt x="596" y="79"/>
                    <a:pt x="591" y="89"/>
                    <a:pt x="580" y="89"/>
                  </a:cubicBezTo>
                  <a:cubicBezTo>
                    <a:pt x="570" y="89"/>
                    <a:pt x="565" y="89"/>
                    <a:pt x="554" y="89"/>
                  </a:cubicBezTo>
                  <a:cubicBezTo>
                    <a:pt x="528" y="89"/>
                    <a:pt x="522" y="110"/>
                    <a:pt x="496" y="110"/>
                  </a:cubicBezTo>
                  <a:cubicBezTo>
                    <a:pt x="449" y="110"/>
                    <a:pt x="449" y="110"/>
                    <a:pt x="449" y="110"/>
                  </a:cubicBezTo>
                  <a:cubicBezTo>
                    <a:pt x="449" y="137"/>
                    <a:pt x="438" y="153"/>
                    <a:pt x="427" y="179"/>
                  </a:cubicBezTo>
                  <a:cubicBezTo>
                    <a:pt x="412" y="174"/>
                    <a:pt x="396" y="168"/>
                    <a:pt x="396" y="153"/>
                  </a:cubicBezTo>
                  <a:cubicBezTo>
                    <a:pt x="396" y="121"/>
                    <a:pt x="396" y="121"/>
                    <a:pt x="396" y="121"/>
                  </a:cubicBezTo>
                  <a:cubicBezTo>
                    <a:pt x="396" y="105"/>
                    <a:pt x="422" y="110"/>
                    <a:pt x="433" y="100"/>
                  </a:cubicBezTo>
                  <a:cubicBezTo>
                    <a:pt x="417" y="95"/>
                    <a:pt x="406" y="95"/>
                    <a:pt x="385" y="95"/>
                  </a:cubicBezTo>
                  <a:cubicBezTo>
                    <a:pt x="359" y="95"/>
                    <a:pt x="343" y="105"/>
                    <a:pt x="311" y="105"/>
                  </a:cubicBezTo>
                  <a:cubicBezTo>
                    <a:pt x="301" y="105"/>
                    <a:pt x="301" y="105"/>
                    <a:pt x="290" y="100"/>
                  </a:cubicBezTo>
                  <a:cubicBezTo>
                    <a:pt x="275" y="100"/>
                    <a:pt x="264" y="95"/>
                    <a:pt x="248" y="95"/>
                  </a:cubicBezTo>
                  <a:cubicBezTo>
                    <a:pt x="211" y="95"/>
                    <a:pt x="190" y="105"/>
                    <a:pt x="153" y="110"/>
                  </a:cubicBezTo>
                  <a:cubicBezTo>
                    <a:pt x="116" y="110"/>
                    <a:pt x="0" y="121"/>
                    <a:pt x="90" y="121"/>
                  </a:cubicBezTo>
                  <a:cubicBezTo>
                    <a:pt x="106" y="121"/>
                    <a:pt x="101" y="142"/>
                    <a:pt x="111" y="153"/>
                  </a:cubicBezTo>
                  <a:cubicBezTo>
                    <a:pt x="122" y="163"/>
                    <a:pt x="148" y="153"/>
                    <a:pt x="148" y="168"/>
                  </a:cubicBezTo>
                  <a:cubicBezTo>
                    <a:pt x="148" y="179"/>
                    <a:pt x="132" y="179"/>
                    <a:pt x="122" y="179"/>
                  </a:cubicBezTo>
                  <a:cubicBezTo>
                    <a:pt x="111" y="179"/>
                    <a:pt x="101" y="184"/>
                    <a:pt x="90" y="184"/>
                  </a:cubicBezTo>
                  <a:lnTo>
                    <a:pt x="85" y="184"/>
                  </a:lnTo>
                  <a:lnTo>
                    <a:pt x="85" y="184"/>
                  </a:lnTo>
                  <a:cubicBezTo>
                    <a:pt x="90" y="205"/>
                    <a:pt x="90" y="216"/>
                    <a:pt x="90" y="237"/>
                  </a:cubicBezTo>
                  <a:cubicBezTo>
                    <a:pt x="90" y="242"/>
                    <a:pt x="90" y="248"/>
                    <a:pt x="90" y="253"/>
                  </a:cubicBezTo>
                  <a:cubicBezTo>
                    <a:pt x="85" y="269"/>
                    <a:pt x="90" y="274"/>
                    <a:pt x="85" y="285"/>
                  </a:cubicBezTo>
                  <a:lnTo>
                    <a:pt x="85" y="290"/>
                  </a:lnTo>
                  <a:cubicBezTo>
                    <a:pt x="85" y="306"/>
                    <a:pt x="90" y="306"/>
                    <a:pt x="95" y="316"/>
                  </a:cubicBezTo>
                  <a:cubicBezTo>
                    <a:pt x="101" y="337"/>
                    <a:pt x="106" y="348"/>
                    <a:pt x="111" y="364"/>
                  </a:cubicBezTo>
                  <a:cubicBezTo>
                    <a:pt x="127" y="390"/>
                    <a:pt x="137" y="400"/>
                    <a:pt x="137" y="432"/>
                  </a:cubicBezTo>
                  <a:cubicBezTo>
                    <a:pt x="137" y="448"/>
                    <a:pt x="132" y="459"/>
                    <a:pt x="127" y="474"/>
                  </a:cubicBezTo>
                  <a:cubicBezTo>
                    <a:pt x="122" y="485"/>
                    <a:pt x="116" y="490"/>
                    <a:pt x="111" y="501"/>
                  </a:cubicBezTo>
                  <a:cubicBezTo>
                    <a:pt x="106" y="501"/>
                    <a:pt x="106" y="506"/>
                    <a:pt x="101" y="506"/>
                  </a:cubicBezTo>
                  <a:cubicBezTo>
                    <a:pt x="95" y="506"/>
                    <a:pt x="90" y="506"/>
                    <a:pt x="85" y="506"/>
                  </a:cubicBezTo>
                  <a:cubicBezTo>
                    <a:pt x="16" y="506"/>
                    <a:pt x="16" y="506"/>
                    <a:pt x="16" y="506"/>
                  </a:cubicBezTo>
                  <a:cubicBezTo>
                    <a:pt x="21" y="517"/>
                    <a:pt x="27" y="522"/>
                    <a:pt x="37" y="532"/>
                  </a:cubicBezTo>
                  <a:cubicBezTo>
                    <a:pt x="53" y="553"/>
                    <a:pt x="58" y="569"/>
                    <a:pt x="74" y="585"/>
                  </a:cubicBezTo>
                  <a:cubicBezTo>
                    <a:pt x="79" y="596"/>
                    <a:pt x="85" y="601"/>
                    <a:pt x="90" y="606"/>
                  </a:cubicBezTo>
                  <a:cubicBezTo>
                    <a:pt x="95" y="617"/>
                    <a:pt x="101" y="622"/>
                    <a:pt x="106" y="633"/>
                  </a:cubicBezTo>
                  <a:cubicBezTo>
                    <a:pt x="111" y="638"/>
                    <a:pt x="116" y="638"/>
                    <a:pt x="122" y="643"/>
                  </a:cubicBezTo>
                  <a:cubicBezTo>
                    <a:pt x="122" y="648"/>
                    <a:pt x="122" y="654"/>
                    <a:pt x="127" y="654"/>
                  </a:cubicBezTo>
                  <a:cubicBezTo>
                    <a:pt x="132" y="664"/>
                    <a:pt x="137" y="669"/>
                    <a:pt x="143" y="675"/>
                  </a:cubicBezTo>
                  <a:cubicBezTo>
                    <a:pt x="148" y="680"/>
                    <a:pt x="148" y="685"/>
                    <a:pt x="153" y="691"/>
                  </a:cubicBezTo>
                  <a:cubicBezTo>
                    <a:pt x="164" y="701"/>
                    <a:pt x="169" y="706"/>
                    <a:pt x="174" y="722"/>
                  </a:cubicBezTo>
                  <a:cubicBezTo>
                    <a:pt x="179" y="733"/>
                    <a:pt x="179" y="743"/>
                    <a:pt x="179" y="754"/>
                  </a:cubicBezTo>
                  <a:cubicBezTo>
                    <a:pt x="185" y="770"/>
                    <a:pt x="190" y="775"/>
                    <a:pt x="195" y="780"/>
                  </a:cubicBezTo>
                  <a:cubicBezTo>
                    <a:pt x="201" y="785"/>
                    <a:pt x="201" y="791"/>
                    <a:pt x="201" y="791"/>
                  </a:cubicBezTo>
                  <a:cubicBezTo>
                    <a:pt x="206" y="796"/>
                    <a:pt x="211" y="796"/>
                    <a:pt x="211" y="801"/>
                  </a:cubicBezTo>
                  <a:cubicBezTo>
                    <a:pt x="227" y="817"/>
                    <a:pt x="232" y="828"/>
                    <a:pt x="243" y="838"/>
                  </a:cubicBezTo>
                  <a:cubicBezTo>
                    <a:pt x="253" y="854"/>
                    <a:pt x="259" y="859"/>
                    <a:pt x="269" y="875"/>
                  </a:cubicBezTo>
                  <a:cubicBezTo>
                    <a:pt x="275" y="886"/>
                    <a:pt x="285" y="891"/>
                    <a:pt x="290" y="907"/>
                  </a:cubicBezTo>
                  <a:cubicBezTo>
                    <a:pt x="296" y="912"/>
                    <a:pt x="296" y="923"/>
                    <a:pt x="301" y="928"/>
                  </a:cubicBezTo>
                  <a:lnTo>
                    <a:pt x="301" y="928"/>
                  </a:lnTo>
                  <a:cubicBezTo>
                    <a:pt x="322" y="923"/>
                    <a:pt x="343" y="912"/>
                    <a:pt x="359" y="886"/>
                  </a:cubicBezTo>
                  <a:cubicBezTo>
                    <a:pt x="364" y="870"/>
                    <a:pt x="364" y="859"/>
                    <a:pt x="369" y="844"/>
                  </a:cubicBezTo>
                  <a:cubicBezTo>
                    <a:pt x="375" y="828"/>
                    <a:pt x="390" y="822"/>
                    <a:pt x="390" y="807"/>
                  </a:cubicBezTo>
                  <a:cubicBezTo>
                    <a:pt x="390" y="791"/>
                    <a:pt x="390" y="780"/>
                    <a:pt x="390" y="764"/>
                  </a:cubicBezTo>
                  <a:cubicBezTo>
                    <a:pt x="390" y="722"/>
                    <a:pt x="449" y="717"/>
                    <a:pt x="496" y="717"/>
                  </a:cubicBezTo>
                  <a:cubicBezTo>
                    <a:pt x="517" y="717"/>
                    <a:pt x="533" y="722"/>
                    <a:pt x="549" y="733"/>
                  </a:cubicBezTo>
                  <a:cubicBezTo>
                    <a:pt x="586" y="754"/>
                    <a:pt x="612" y="764"/>
                    <a:pt x="654" y="764"/>
                  </a:cubicBezTo>
                  <a:cubicBezTo>
                    <a:pt x="681" y="764"/>
                    <a:pt x="691" y="754"/>
                    <a:pt x="718" y="754"/>
                  </a:cubicBezTo>
                  <a:cubicBezTo>
                    <a:pt x="733" y="754"/>
                    <a:pt x="744" y="754"/>
                    <a:pt x="760" y="754"/>
                  </a:cubicBezTo>
                  <a:cubicBezTo>
                    <a:pt x="781" y="754"/>
                    <a:pt x="781" y="791"/>
                    <a:pt x="802" y="791"/>
                  </a:cubicBezTo>
                  <a:cubicBezTo>
                    <a:pt x="812" y="791"/>
                    <a:pt x="812" y="775"/>
                    <a:pt x="818" y="770"/>
                  </a:cubicBezTo>
                  <a:cubicBezTo>
                    <a:pt x="834" y="759"/>
                    <a:pt x="844" y="754"/>
                    <a:pt x="860" y="754"/>
                  </a:cubicBezTo>
                  <a:cubicBezTo>
                    <a:pt x="865" y="754"/>
                    <a:pt x="871" y="759"/>
                    <a:pt x="876" y="759"/>
                  </a:cubicBezTo>
                  <a:cubicBezTo>
                    <a:pt x="902" y="759"/>
                    <a:pt x="913" y="759"/>
                    <a:pt x="939" y="759"/>
                  </a:cubicBezTo>
                  <a:cubicBezTo>
                    <a:pt x="950" y="759"/>
                    <a:pt x="955" y="770"/>
                    <a:pt x="966" y="770"/>
                  </a:cubicBezTo>
                  <a:cubicBezTo>
                    <a:pt x="997" y="770"/>
                    <a:pt x="1013" y="754"/>
                    <a:pt x="1039" y="754"/>
                  </a:cubicBezTo>
                  <a:cubicBezTo>
                    <a:pt x="1045" y="754"/>
                    <a:pt x="1050" y="759"/>
                    <a:pt x="1055" y="759"/>
                  </a:cubicBezTo>
                  <a:lnTo>
                    <a:pt x="1055" y="759"/>
                  </a:lnTo>
                  <a:cubicBezTo>
                    <a:pt x="1055" y="743"/>
                    <a:pt x="1050" y="712"/>
                    <a:pt x="1045" y="701"/>
                  </a:cubicBezTo>
                  <a:cubicBezTo>
                    <a:pt x="1034" y="680"/>
                    <a:pt x="1013" y="675"/>
                    <a:pt x="992" y="659"/>
                  </a:cubicBezTo>
                  <a:cubicBezTo>
                    <a:pt x="976" y="648"/>
                    <a:pt x="976" y="638"/>
                    <a:pt x="981" y="617"/>
                  </a:cubicBezTo>
                  <a:cubicBezTo>
                    <a:pt x="981" y="596"/>
                    <a:pt x="960" y="590"/>
                    <a:pt x="955" y="569"/>
                  </a:cubicBezTo>
                  <a:cubicBezTo>
                    <a:pt x="955" y="532"/>
                    <a:pt x="950" y="501"/>
                    <a:pt x="950" y="464"/>
                  </a:cubicBezTo>
                  <a:cubicBezTo>
                    <a:pt x="950" y="422"/>
                    <a:pt x="960" y="400"/>
                    <a:pt x="981" y="369"/>
                  </a:cubicBezTo>
                  <a:cubicBezTo>
                    <a:pt x="1002" y="342"/>
                    <a:pt x="1008" y="316"/>
                    <a:pt x="1018" y="285"/>
                  </a:cubicBezTo>
                  <a:cubicBezTo>
                    <a:pt x="1023" y="269"/>
                    <a:pt x="1018" y="237"/>
                    <a:pt x="1018" y="216"/>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1" name="Freeform 78"/>
            <p:cNvSpPr>
              <a:spLocks noChangeArrowheads="1"/>
            </p:cNvSpPr>
            <p:nvPr/>
          </p:nvSpPr>
          <p:spPr bwMode="auto">
            <a:xfrm>
              <a:off x="10365615" y="9501188"/>
              <a:ext cx="1282616" cy="582613"/>
            </a:xfrm>
            <a:custGeom>
              <a:avLst/>
              <a:gdLst>
                <a:gd name="T0" fmla="*/ 2200 w 3562"/>
                <a:gd name="T1" fmla="*/ 986 h 1620"/>
                <a:gd name="T2" fmla="*/ 981 w 3562"/>
                <a:gd name="T3" fmla="*/ 1530 h 1620"/>
                <a:gd name="T4" fmla="*/ 865 w 3562"/>
                <a:gd name="T5" fmla="*/ 1419 h 1620"/>
                <a:gd name="T6" fmla="*/ 697 w 3562"/>
                <a:gd name="T7" fmla="*/ 1329 h 1620"/>
                <a:gd name="T8" fmla="*/ 533 w 3562"/>
                <a:gd name="T9" fmla="*/ 1250 h 1620"/>
                <a:gd name="T10" fmla="*/ 275 w 3562"/>
                <a:gd name="T11" fmla="*/ 1081 h 1620"/>
                <a:gd name="T12" fmla="*/ 132 w 3562"/>
                <a:gd name="T13" fmla="*/ 1060 h 1620"/>
                <a:gd name="T14" fmla="*/ 6 w 3562"/>
                <a:gd name="T15" fmla="*/ 997 h 1620"/>
                <a:gd name="T16" fmla="*/ 11 w 3562"/>
                <a:gd name="T17" fmla="*/ 823 h 1620"/>
                <a:gd name="T18" fmla="*/ 53 w 3562"/>
                <a:gd name="T19" fmla="*/ 596 h 1620"/>
                <a:gd name="T20" fmla="*/ 217 w 3562"/>
                <a:gd name="T21" fmla="*/ 533 h 1620"/>
                <a:gd name="T22" fmla="*/ 391 w 3562"/>
                <a:gd name="T23" fmla="*/ 427 h 1620"/>
                <a:gd name="T24" fmla="*/ 575 w 3562"/>
                <a:gd name="T25" fmla="*/ 269 h 1620"/>
                <a:gd name="T26" fmla="*/ 707 w 3562"/>
                <a:gd name="T27" fmla="*/ 121 h 1620"/>
                <a:gd name="T28" fmla="*/ 939 w 3562"/>
                <a:gd name="T29" fmla="*/ 116 h 1620"/>
                <a:gd name="T30" fmla="*/ 1092 w 3562"/>
                <a:gd name="T31" fmla="*/ 259 h 1620"/>
                <a:gd name="T32" fmla="*/ 1293 w 3562"/>
                <a:gd name="T33" fmla="*/ 338 h 1620"/>
                <a:gd name="T34" fmla="*/ 1451 w 3562"/>
                <a:gd name="T35" fmla="*/ 243 h 1620"/>
                <a:gd name="T36" fmla="*/ 1630 w 3562"/>
                <a:gd name="T37" fmla="*/ 227 h 1620"/>
                <a:gd name="T38" fmla="*/ 1862 w 3562"/>
                <a:gd name="T39" fmla="*/ 338 h 1620"/>
                <a:gd name="T40" fmla="*/ 1994 w 3562"/>
                <a:gd name="T41" fmla="*/ 538 h 1620"/>
                <a:gd name="T42" fmla="*/ 1799 w 3562"/>
                <a:gd name="T43" fmla="*/ 607 h 1620"/>
                <a:gd name="T44" fmla="*/ 1751 w 3562"/>
                <a:gd name="T45" fmla="*/ 696 h 1620"/>
                <a:gd name="T46" fmla="*/ 1862 w 3562"/>
                <a:gd name="T47" fmla="*/ 712 h 1620"/>
                <a:gd name="T48" fmla="*/ 2078 w 3562"/>
                <a:gd name="T49" fmla="*/ 860 h 1620"/>
                <a:gd name="T50" fmla="*/ 1899 w 3562"/>
                <a:gd name="T51" fmla="*/ 765 h 1620"/>
                <a:gd name="T52" fmla="*/ 1757 w 3562"/>
                <a:gd name="T53" fmla="*/ 760 h 1620"/>
                <a:gd name="T54" fmla="*/ 1688 w 3562"/>
                <a:gd name="T55" fmla="*/ 944 h 1620"/>
                <a:gd name="T56" fmla="*/ 1820 w 3562"/>
                <a:gd name="T57" fmla="*/ 1045 h 1620"/>
                <a:gd name="T58" fmla="*/ 1957 w 3562"/>
                <a:gd name="T59" fmla="*/ 950 h 1620"/>
                <a:gd name="T60" fmla="*/ 2063 w 3562"/>
                <a:gd name="T61" fmla="*/ 1055 h 1620"/>
                <a:gd name="T62" fmla="*/ 2210 w 3562"/>
                <a:gd name="T63" fmla="*/ 1013 h 1620"/>
                <a:gd name="T64" fmla="*/ 2363 w 3562"/>
                <a:gd name="T65" fmla="*/ 971 h 1620"/>
                <a:gd name="T66" fmla="*/ 2537 w 3562"/>
                <a:gd name="T67" fmla="*/ 1097 h 1620"/>
                <a:gd name="T68" fmla="*/ 2627 w 3562"/>
                <a:gd name="T69" fmla="*/ 1013 h 1620"/>
                <a:gd name="T70" fmla="*/ 2775 w 3562"/>
                <a:gd name="T71" fmla="*/ 1066 h 1620"/>
                <a:gd name="T72" fmla="*/ 2906 w 3562"/>
                <a:gd name="T73" fmla="*/ 1066 h 1620"/>
                <a:gd name="T74" fmla="*/ 3023 w 3562"/>
                <a:gd name="T75" fmla="*/ 1045 h 1620"/>
                <a:gd name="T76" fmla="*/ 3207 w 3562"/>
                <a:gd name="T77" fmla="*/ 1118 h 1620"/>
                <a:gd name="T78" fmla="*/ 3360 w 3562"/>
                <a:gd name="T79" fmla="*/ 1182 h 1620"/>
                <a:gd name="T80" fmla="*/ 3561 w 3562"/>
                <a:gd name="T81" fmla="*/ 1319 h 1620"/>
                <a:gd name="T82" fmla="*/ 3487 w 3562"/>
                <a:gd name="T83" fmla="*/ 1414 h 1620"/>
                <a:gd name="T84" fmla="*/ 3423 w 3562"/>
                <a:gd name="T85" fmla="*/ 1535 h 1620"/>
                <a:gd name="T86" fmla="*/ 3239 w 3562"/>
                <a:gd name="T87" fmla="*/ 1540 h 1620"/>
                <a:gd name="T88" fmla="*/ 3096 w 3562"/>
                <a:gd name="T89" fmla="*/ 1482 h 1620"/>
                <a:gd name="T90" fmla="*/ 2986 w 3562"/>
                <a:gd name="T91" fmla="*/ 1546 h 1620"/>
                <a:gd name="T92" fmla="*/ 2864 w 3562"/>
                <a:gd name="T93" fmla="*/ 1445 h 1620"/>
                <a:gd name="T94" fmla="*/ 2643 w 3562"/>
                <a:gd name="T95" fmla="*/ 1567 h 1620"/>
                <a:gd name="T96" fmla="*/ 2585 w 3562"/>
                <a:gd name="T97" fmla="*/ 1588 h 1620"/>
                <a:gd name="T98" fmla="*/ 2458 w 3562"/>
                <a:gd name="T99" fmla="*/ 1530 h 1620"/>
                <a:gd name="T100" fmla="*/ 2316 w 3562"/>
                <a:gd name="T101" fmla="*/ 1456 h 1620"/>
                <a:gd name="T102" fmla="*/ 2342 w 3562"/>
                <a:gd name="T103" fmla="*/ 1329 h 1620"/>
                <a:gd name="T104" fmla="*/ 2105 w 3562"/>
                <a:gd name="T105" fmla="*/ 1361 h 1620"/>
                <a:gd name="T106" fmla="*/ 1968 w 3562"/>
                <a:gd name="T107" fmla="*/ 1498 h 1620"/>
                <a:gd name="T108" fmla="*/ 1778 w 3562"/>
                <a:gd name="T109" fmla="*/ 1530 h 1620"/>
                <a:gd name="T110" fmla="*/ 1519 w 3562"/>
                <a:gd name="T111" fmla="*/ 1588 h 1620"/>
                <a:gd name="T112" fmla="*/ 1393 w 3562"/>
                <a:gd name="T113" fmla="*/ 1456 h 1620"/>
                <a:gd name="T114" fmla="*/ 1266 w 3562"/>
                <a:gd name="T115" fmla="*/ 1324 h 1620"/>
                <a:gd name="T116" fmla="*/ 1208 w 3562"/>
                <a:gd name="T117" fmla="*/ 1340 h 1620"/>
                <a:gd name="T118" fmla="*/ 1129 w 3562"/>
                <a:gd name="T119" fmla="*/ 1493 h 1620"/>
                <a:gd name="T120" fmla="*/ 1113 w 3562"/>
                <a:gd name="T121" fmla="*/ 1567 h 1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62" h="1620">
                  <a:moveTo>
                    <a:pt x="2068" y="886"/>
                  </a:moveTo>
                  <a:lnTo>
                    <a:pt x="2068" y="886"/>
                  </a:lnTo>
                  <a:cubicBezTo>
                    <a:pt x="2068" y="902"/>
                    <a:pt x="2068" y="913"/>
                    <a:pt x="2063" y="923"/>
                  </a:cubicBezTo>
                  <a:cubicBezTo>
                    <a:pt x="2078" y="939"/>
                    <a:pt x="2084" y="950"/>
                    <a:pt x="2100" y="965"/>
                  </a:cubicBezTo>
                  <a:cubicBezTo>
                    <a:pt x="2121" y="965"/>
                    <a:pt x="2121" y="965"/>
                    <a:pt x="2121" y="965"/>
                  </a:cubicBezTo>
                  <a:cubicBezTo>
                    <a:pt x="2131" y="976"/>
                    <a:pt x="2142" y="976"/>
                    <a:pt x="2152" y="976"/>
                  </a:cubicBezTo>
                  <a:cubicBezTo>
                    <a:pt x="2158" y="976"/>
                    <a:pt x="2163" y="971"/>
                    <a:pt x="2173" y="971"/>
                  </a:cubicBezTo>
                  <a:cubicBezTo>
                    <a:pt x="2184" y="971"/>
                    <a:pt x="2189" y="981"/>
                    <a:pt x="2200" y="986"/>
                  </a:cubicBezTo>
                  <a:cubicBezTo>
                    <a:pt x="2210" y="976"/>
                    <a:pt x="2216" y="971"/>
                    <a:pt x="2221" y="960"/>
                  </a:cubicBezTo>
                  <a:cubicBezTo>
                    <a:pt x="2195" y="939"/>
                    <a:pt x="2195" y="918"/>
                    <a:pt x="2173" y="892"/>
                  </a:cubicBezTo>
                  <a:cubicBezTo>
                    <a:pt x="2168" y="881"/>
                    <a:pt x="2163" y="865"/>
                    <a:pt x="2152" y="865"/>
                  </a:cubicBezTo>
                  <a:cubicBezTo>
                    <a:pt x="2142" y="865"/>
                    <a:pt x="2142" y="876"/>
                    <a:pt x="2131" y="881"/>
                  </a:cubicBezTo>
                  <a:cubicBezTo>
                    <a:pt x="2110" y="892"/>
                    <a:pt x="2094" y="886"/>
                    <a:pt x="2068" y="886"/>
                  </a:cubicBezTo>
                  <a:close/>
                  <a:moveTo>
                    <a:pt x="981" y="1530"/>
                  </a:moveTo>
                  <a:lnTo>
                    <a:pt x="981" y="1530"/>
                  </a:lnTo>
                  <a:lnTo>
                    <a:pt x="981" y="1530"/>
                  </a:lnTo>
                  <a:cubicBezTo>
                    <a:pt x="981" y="1519"/>
                    <a:pt x="976" y="1514"/>
                    <a:pt x="971" y="1503"/>
                  </a:cubicBezTo>
                  <a:cubicBezTo>
                    <a:pt x="971" y="1493"/>
                    <a:pt x="971" y="1482"/>
                    <a:pt x="965" y="1477"/>
                  </a:cubicBezTo>
                  <a:cubicBezTo>
                    <a:pt x="960" y="1472"/>
                    <a:pt x="955" y="1472"/>
                    <a:pt x="950" y="1466"/>
                  </a:cubicBezTo>
                  <a:cubicBezTo>
                    <a:pt x="944" y="1466"/>
                    <a:pt x="944" y="1461"/>
                    <a:pt x="939" y="1456"/>
                  </a:cubicBezTo>
                  <a:cubicBezTo>
                    <a:pt x="929" y="1451"/>
                    <a:pt x="918" y="1445"/>
                    <a:pt x="908" y="1445"/>
                  </a:cubicBezTo>
                  <a:cubicBezTo>
                    <a:pt x="902" y="1440"/>
                    <a:pt x="908" y="1435"/>
                    <a:pt x="902" y="1430"/>
                  </a:cubicBezTo>
                  <a:cubicBezTo>
                    <a:pt x="897" y="1430"/>
                    <a:pt x="897" y="1430"/>
                    <a:pt x="897" y="1430"/>
                  </a:cubicBezTo>
                  <a:cubicBezTo>
                    <a:pt x="886" y="1424"/>
                    <a:pt x="876" y="1424"/>
                    <a:pt x="865" y="1419"/>
                  </a:cubicBezTo>
                  <a:cubicBezTo>
                    <a:pt x="855" y="1414"/>
                    <a:pt x="855" y="1403"/>
                    <a:pt x="849" y="1393"/>
                  </a:cubicBezTo>
                  <a:cubicBezTo>
                    <a:pt x="839" y="1387"/>
                    <a:pt x="828" y="1393"/>
                    <a:pt x="818" y="1387"/>
                  </a:cubicBezTo>
                  <a:cubicBezTo>
                    <a:pt x="807" y="1382"/>
                    <a:pt x="802" y="1377"/>
                    <a:pt x="786" y="1371"/>
                  </a:cubicBezTo>
                  <a:cubicBezTo>
                    <a:pt x="781" y="1371"/>
                    <a:pt x="770" y="1371"/>
                    <a:pt x="765" y="1371"/>
                  </a:cubicBezTo>
                  <a:cubicBezTo>
                    <a:pt x="754" y="1366"/>
                    <a:pt x="749" y="1361"/>
                    <a:pt x="749" y="1350"/>
                  </a:cubicBezTo>
                  <a:cubicBezTo>
                    <a:pt x="749" y="1345"/>
                    <a:pt x="749" y="1340"/>
                    <a:pt x="744" y="1340"/>
                  </a:cubicBezTo>
                  <a:cubicBezTo>
                    <a:pt x="739" y="1335"/>
                    <a:pt x="733" y="1340"/>
                    <a:pt x="728" y="1340"/>
                  </a:cubicBezTo>
                  <a:cubicBezTo>
                    <a:pt x="712" y="1335"/>
                    <a:pt x="707" y="1335"/>
                    <a:pt x="697" y="1329"/>
                  </a:cubicBezTo>
                  <a:cubicBezTo>
                    <a:pt x="681" y="1329"/>
                    <a:pt x="675" y="1329"/>
                    <a:pt x="665" y="1324"/>
                  </a:cubicBezTo>
                  <a:cubicBezTo>
                    <a:pt x="649" y="1314"/>
                    <a:pt x="638" y="1314"/>
                    <a:pt x="628" y="1303"/>
                  </a:cubicBezTo>
                  <a:cubicBezTo>
                    <a:pt x="617" y="1298"/>
                    <a:pt x="612" y="1292"/>
                    <a:pt x="612" y="1282"/>
                  </a:cubicBezTo>
                  <a:cubicBezTo>
                    <a:pt x="612" y="1277"/>
                    <a:pt x="612" y="1277"/>
                    <a:pt x="612" y="1277"/>
                  </a:cubicBezTo>
                  <a:cubicBezTo>
                    <a:pt x="612" y="1266"/>
                    <a:pt x="612" y="1261"/>
                    <a:pt x="612" y="1256"/>
                  </a:cubicBezTo>
                  <a:cubicBezTo>
                    <a:pt x="602" y="1256"/>
                    <a:pt x="602" y="1256"/>
                    <a:pt x="602" y="1256"/>
                  </a:cubicBezTo>
                  <a:cubicBezTo>
                    <a:pt x="591" y="1256"/>
                    <a:pt x="580" y="1261"/>
                    <a:pt x="570" y="1261"/>
                  </a:cubicBezTo>
                  <a:cubicBezTo>
                    <a:pt x="554" y="1261"/>
                    <a:pt x="549" y="1256"/>
                    <a:pt x="533" y="1250"/>
                  </a:cubicBezTo>
                  <a:cubicBezTo>
                    <a:pt x="512" y="1240"/>
                    <a:pt x="496" y="1234"/>
                    <a:pt x="475" y="1219"/>
                  </a:cubicBezTo>
                  <a:cubicBezTo>
                    <a:pt x="464" y="1208"/>
                    <a:pt x="454" y="1203"/>
                    <a:pt x="443" y="1197"/>
                  </a:cubicBezTo>
                  <a:cubicBezTo>
                    <a:pt x="433" y="1192"/>
                    <a:pt x="427" y="1187"/>
                    <a:pt x="417" y="1182"/>
                  </a:cubicBezTo>
                  <a:cubicBezTo>
                    <a:pt x="401" y="1176"/>
                    <a:pt x="385" y="1176"/>
                    <a:pt x="369" y="1171"/>
                  </a:cubicBezTo>
                  <a:cubicBezTo>
                    <a:pt x="348" y="1166"/>
                    <a:pt x="332" y="1166"/>
                    <a:pt x="311" y="1160"/>
                  </a:cubicBezTo>
                  <a:cubicBezTo>
                    <a:pt x="306" y="1160"/>
                    <a:pt x="301" y="1160"/>
                    <a:pt x="296" y="1160"/>
                  </a:cubicBezTo>
                  <a:cubicBezTo>
                    <a:pt x="285" y="1150"/>
                    <a:pt x="280" y="1139"/>
                    <a:pt x="280" y="1124"/>
                  </a:cubicBezTo>
                  <a:cubicBezTo>
                    <a:pt x="280" y="1108"/>
                    <a:pt x="280" y="1097"/>
                    <a:pt x="275" y="1081"/>
                  </a:cubicBezTo>
                  <a:cubicBezTo>
                    <a:pt x="275" y="1071"/>
                    <a:pt x="275" y="1060"/>
                    <a:pt x="269" y="1050"/>
                  </a:cubicBezTo>
                  <a:cubicBezTo>
                    <a:pt x="264" y="1045"/>
                    <a:pt x="259" y="1045"/>
                    <a:pt x="253" y="1039"/>
                  </a:cubicBezTo>
                  <a:cubicBezTo>
                    <a:pt x="253" y="1034"/>
                    <a:pt x="253" y="1034"/>
                    <a:pt x="248" y="1029"/>
                  </a:cubicBezTo>
                  <a:cubicBezTo>
                    <a:pt x="238" y="1039"/>
                    <a:pt x="238" y="1050"/>
                    <a:pt x="227" y="1060"/>
                  </a:cubicBezTo>
                  <a:cubicBezTo>
                    <a:pt x="222" y="1066"/>
                    <a:pt x="222" y="1066"/>
                    <a:pt x="217" y="1071"/>
                  </a:cubicBezTo>
                  <a:cubicBezTo>
                    <a:pt x="211" y="1071"/>
                    <a:pt x="206" y="1076"/>
                    <a:pt x="195" y="1076"/>
                  </a:cubicBezTo>
                  <a:cubicBezTo>
                    <a:pt x="185" y="1076"/>
                    <a:pt x="180" y="1071"/>
                    <a:pt x="169" y="1066"/>
                  </a:cubicBezTo>
                  <a:cubicBezTo>
                    <a:pt x="158" y="1066"/>
                    <a:pt x="148" y="1066"/>
                    <a:pt x="132" y="1060"/>
                  </a:cubicBezTo>
                  <a:cubicBezTo>
                    <a:pt x="127" y="1055"/>
                    <a:pt x="121" y="1055"/>
                    <a:pt x="116" y="1055"/>
                  </a:cubicBezTo>
                  <a:cubicBezTo>
                    <a:pt x="106" y="1050"/>
                    <a:pt x="100" y="1039"/>
                    <a:pt x="95" y="1029"/>
                  </a:cubicBezTo>
                  <a:cubicBezTo>
                    <a:pt x="85" y="1023"/>
                    <a:pt x="79" y="1018"/>
                    <a:pt x="74" y="1008"/>
                  </a:cubicBezTo>
                  <a:cubicBezTo>
                    <a:pt x="64" y="1013"/>
                    <a:pt x="58" y="1018"/>
                    <a:pt x="48" y="1029"/>
                  </a:cubicBezTo>
                  <a:cubicBezTo>
                    <a:pt x="42" y="1029"/>
                    <a:pt x="42" y="1039"/>
                    <a:pt x="37" y="1039"/>
                  </a:cubicBezTo>
                  <a:cubicBezTo>
                    <a:pt x="27" y="1039"/>
                    <a:pt x="21" y="1029"/>
                    <a:pt x="21" y="1023"/>
                  </a:cubicBezTo>
                  <a:cubicBezTo>
                    <a:pt x="16" y="1013"/>
                    <a:pt x="16" y="1008"/>
                    <a:pt x="6" y="997"/>
                  </a:cubicBezTo>
                  <a:lnTo>
                    <a:pt x="6" y="997"/>
                  </a:lnTo>
                  <a:cubicBezTo>
                    <a:pt x="11" y="981"/>
                    <a:pt x="21" y="981"/>
                    <a:pt x="32" y="971"/>
                  </a:cubicBezTo>
                  <a:cubicBezTo>
                    <a:pt x="37" y="960"/>
                    <a:pt x="42" y="955"/>
                    <a:pt x="42" y="950"/>
                  </a:cubicBezTo>
                  <a:cubicBezTo>
                    <a:pt x="42" y="934"/>
                    <a:pt x="37" y="928"/>
                    <a:pt x="27" y="918"/>
                  </a:cubicBezTo>
                  <a:cubicBezTo>
                    <a:pt x="21" y="913"/>
                    <a:pt x="21" y="907"/>
                    <a:pt x="16" y="902"/>
                  </a:cubicBezTo>
                  <a:cubicBezTo>
                    <a:pt x="11" y="902"/>
                    <a:pt x="6" y="902"/>
                    <a:pt x="6" y="897"/>
                  </a:cubicBezTo>
                  <a:cubicBezTo>
                    <a:pt x="6" y="886"/>
                    <a:pt x="11" y="881"/>
                    <a:pt x="11" y="871"/>
                  </a:cubicBezTo>
                  <a:cubicBezTo>
                    <a:pt x="11" y="860"/>
                    <a:pt x="0" y="849"/>
                    <a:pt x="0" y="834"/>
                  </a:cubicBezTo>
                  <a:cubicBezTo>
                    <a:pt x="0" y="828"/>
                    <a:pt x="6" y="828"/>
                    <a:pt x="11" y="823"/>
                  </a:cubicBezTo>
                  <a:cubicBezTo>
                    <a:pt x="16" y="812"/>
                    <a:pt x="16" y="802"/>
                    <a:pt x="21" y="786"/>
                  </a:cubicBezTo>
                  <a:cubicBezTo>
                    <a:pt x="32" y="775"/>
                    <a:pt x="37" y="770"/>
                    <a:pt x="48" y="765"/>
                  </a:cubicBezTo>
                  <a:cubicBezTo>
                    <a:pt x="53" y="760"/>
                    <a:pt x="64" y="754"/>
                    <a:pt x="64" y="744"/>
                  </a:cubicBezTo>
                  <a:cubicBezTo>
                    <a:pt x="64" y="707"/>
                    <a:pt x="64" y="707"/>
                    <a:pt x="64" y="707"/>
                  </a:cubicBezTo>
                  <a:cubicBezTo>
                    <a:pt x="64" y="691"/>
                    <a:pt x="64" y="686"/>
                    <a:pt x="58" y="670"/>
                  </a:cubicBezTo>
                  <a:cubicBezTo>
                    <a:pt x="58" y="665"/>
                    <a:pt x="64" y="665"/>
                    <a:pt x="58" y="654"/>
                  </a:cubicBezTo>
                  <a:cubicBezTo>
                    <a:pt x="58" y="638"/>
                    <a:pt x="53" y="633"/>
                    <a:pt x="53" y="617"/>
                  </a:cubicBezTo>
                  <a:cubicBezTo>
                    <a:pt x="53" y="607"/>
                    <a:pt x="53" y="601"/>
                    <a:pt x="53" y="596"/>
                  </a:cubicBezTo>
                  <a:cubicBezTo>
                    <a:pt x="58" y="586"/>
                    <a:pt x="53" y="580"/>
                    <a:pt x="58" y="575"/>
                  </a:cubicBezTo>
                  <a:cubicBezTo>
                    <a:pt x="58" y="570"/>
                    <a:pt x="64" y="565"/>
                    <a:pt x="64" y="559"/>
                  </a:cubicBezTo>
                  <a:cubicBezTo>
                    <a:pt x="69" y="543"/>
                    <a:pt x="69" y="533"/>
                    <a:pt x="74" y="517"/>
                  </a:cubicBezTo>
                  <a:cubicBezTo>
                    <a:pt x="79" y="522"/>
                    <a:pt x="85" y="522"/>
                    <a:pt x="90" y="533"/>
                  </a:cubicBezTo>
                  <a:cubicBezTo>
                    <a:pt x="100" y="538"/>
                    <a:pt x="106" y="538"/>
                    <a:pt x="111" y="543"/>
                  </a:cubicBezTo>
                  <a:cubicBezTo>
                    <a:pt x="127" y="554"/>
                    <a:pt x="137" y="565"/>
                    <a:pt x="153" y="565"/>
                  </a:cubicBezTo>
                  <a:cubicBezTo>
                    <a:pt x="169" y="565"/>
                    <a:pt x="174" y="559"/>
                    <a:pt x="185" y="554"/>
                  </a:cubicBezTo>
                  <a:cubicBezTo>
                    <a:pt x="195" y="543"/>
                    <a:pt x="201" y="538"/>
                    <a:pt x="217" y="533"/>
                  </a:cubicBezTo>
                  <a:cubicBezTo>
                    <a:pt x="232" y="533"/>
                    <a:pt x="238" y="522"/>
                    <a:pt x="248" y="512"/>
                  </a:cubicBezTo>
                  <a:cubicBezTo>
                    <a:pt x="253" y="506"/>
                    <a:pt x="259" y="506"/>
                    <a:pt x="264" y="501"/>
                  </a:cubicBezTo>
                  <a:cubicBezTo>
                    <a:pt x="269" y="496"/>
                    <a:pt x="269" y="496"/>
                    <a:pt x="275" y="496"/>
                  </a:cubicBezTo>
                  <a:cubicBezTo>
                    <a:pt x="296" y="496"/>
                    <a:pt x="311" y="501"/>
                    <a:pt x="327" y="501"/>
                  </a:cubicBezTo>
                  <a:cubicBezTo>
                    <a:pt x="343" y="501"/>
                    <a:pt x="354" y="501"/>
                    <a:pt x="369" y="501"/>
                  </a:cubicBezTo>
                  <a:cubicBezTo>
                    <a:pt x="369" y="454"/>
                    <a:pt x="369" y="454"/>
                    <a:pt x="369" y="454"/>
                  </a:cubicBezTo>
                  <a:cubicBezTo>
                    <a:pt x="369" y="443"/>
                    <a:pt x="369" y="443"/>
                    <a:pt x="375" y="438"/>
                  </a:cubicBezTo>
                  <a:cubicBezTo>
                    <a:pt x="380" y="433"/>
                    <a:pt x="385" y="433"/>
                    <a:pt x="391" y="427"/>
                  </a:cubicBezTo>
                  <a:cubicBezTo>
                    <a:pt x="401" y="422"/>
                    <a:pt x="396" y="406"/>
                    <a:pt x="401" y="396"/>
                  </a:cubicBezTo>
                  <a:cubicBezTo>
                    <a:pt x="406" y="385"/>
                    <a:pt x="417" y="391"/>
                    <a:pt x="422" y="385"/>
                  </a:cubicBezTo>
                  <a:cubicBezTo>
                    <a:pt x="433" y="380"/>
                    <a:pt x="438" y="375"/>
                    <a:pt x="443" y="369"/>
                  </a:cubicBezTo>
                  <a:cubicBezTo>
                    <a:pt x="454" y="364"/>
                    <a:pt x="454" y="364"/>
                    <a:pt x="459" y="359"/>
                  </a:cubicBezTo>
                  <a:cubicBezTo>
                    <a:pt x="475" y="338"/>
                    <a:pt x="486" y="332"/>
                    <a:pt x="501" y="322"/>
                  </a:cubicBezTo>
                  <a:cubicBezTo>
                    <a:pt x="507" y="317"/>
                    <a:pt x="512" y="317"/>
                    <a:pt x="517" y="311"/>
                  </a:cubicBezTo>
                  <a:cubicBezTo>
                    <a:pt x="533" y="295"/>
                    <a:pt x="538" y="290"/>
                    <a:pt x="554" y="285"/>
                  </a:cubicBezTo>
                  <a:cubicBezTo>
                    <a:pt x="559" y="280"/>
                    <a:pt x="565" y="274"/>
                    <a:pt x="575" y="269"/>
                  </a:cubicBezTo>
                  <a:cubicBezTo>
                    <a:pt x="596" y="259"/>
                    <a:pt x="607" y="253"/>
                    <a:pt x="628" y="243"/>
                  </a:cubicBezTo>
                  <a:cubicBezTo>
                    <a:pt x="644" y="232"/>
                    <a:pt x="649" y="232"/>
                    <a:pt x="665" y="227"/>
                  </a:cubicBezTo>
                  <a:cubicBezTo>
                    <a:pt x="670" y="227"/>
                    <a:pt x="675" y="222"/>
                    <a:pt x="681" y="222"/>
                  </a:cubicBezTo>
                  <a:cubicBezTo>
                    <a:pt x="681" y="216"/>
                    <a:pt x="686" y="216"/>
                    <a:pt x="686" y="211"/>
                  </a:cubicBezTo>
                  <a:cubicBezTo>
                    <a:pt x="686" y="206"/>
                    <a:pt x="681" y="206"/>
                    <a:pt x="681" y="201"/>
                  </a:cubicBezTo>
                  <a:cubicBezTo>
                    <a:pt x="675" y="195"/>
                    <a:pt x="675" y="185"/>
                    <a:pt x="675" y="180"/>
                  </a:cubicBezTo>
                  <a:cubicBezTo>
                    <a:pt x="675" y="164"/>
                    <a:pt x="675" y="158"/>
                    <a:pt x="681" y="148"/>
                  </a:cubicBezTo>
                  <a:cubicBezTo>
                    <a:pt x="686" y="132"/>
                    <a:pt x="702" y="132"/>
                    <a:pt x="707" y="121"/>
                  </a:cubicBezTo>
                  <a:cubicBezTo>
                    <a:pt x="707" y="111"/>
                    <a:pt x="707" y="106"/>
                    <a:pt x="712" y="100"/>
                  </a:cubicBezTo>
                  <a:cubicBezTo>
                    <a:pt x="712" y="85"/>
                    <a:pt x="718" y="79"/>
                    <a:pt x="718" y="63"/>
                  </a:cubicBezTo>
                  <a:cubicBezTo>
                    <a:pt x="718" y="11"/>
                    <a:pt x="718" y="11"/>
                    <a:pt x="718" y="11"/>
                  </a:cubicBezTo>
                  <a:cubicBezTo>
                    <a:pt x="718" y="6"/>
                    <a:pt x="718" y="6"/>
                    <a:pt x="723" y="0"/>
                  </a:cubicBezTo>
                  <a:lnTo>
                    <a:pt x="723" y="0"/>
                  </a:lnTo>
                  <a:cubicBezTo>
                    <a:pt x="744" y="11"/>
                    <a:pt x="765" y="21"/>
                    <a:pt x="797" y="37"/>
                  </a:cubicBezTo>
                  <a:cubicBezTo>
                    <a:pt x="828" y="58"/>
                    <a:pt x="855" y="58"/>
                    <a:pt x="892" y="74"/>
                  </a:cubicBezTo>
                  <a:cubicBezTo>
                    <a:pt x="913" y="90"/>
                    <a:pt x="918" y="106"/>
                    <a:pt x="939" y="116"/>
                  </a:cubicBezTo>
                  <a:cubicBezTo>
                    <a:pt x="965" y="132"/>
                    <a:pt x="987" y="127"/>
                    <a:pt x="1013" y="143"/>
                  </a:cubicBezTo>
                  <a:cubicBezTo>
                    <a:pt x="1045" y="158"/>
                    <a:pt x="1045" y="190"/>
                    <a:pt x="1055" y="222"/>
                  </a:cubicBezTo>
                  <a:cubicBezTo>
                    <a:pt x="1060" y="238"/>
                    <a:pt x="1071" y="243"/>
                    <a:pt x="1071" y="259"/>
                  </a:cubicBezTo>
                  <a:cubicBezTo>
                    <a:pt x="1071" y="269"/>
                    <a:pt x="1066" y="274"/>
                    <a:pt x="1066" y="285"/>
                  </a:cubicBezTo>
                  <a:cubicBezTo>
                    <a:pt x="1066" y="295"/>
                    <a:pt x="1066" y="295"/>
                    <a:pt x="1066" y="295"/>
                  </a:cubicBezTo>
                  <a:cubicBezTo>
                    <a:pt x="1071" y="295"/>
                    <a:pt x="1071" y="295"/>
                    <a:pt x="1076" y="295"/>
                  </a:cubicBezTo>
                  <a:cubicBezTo>
                    <a:pt x="1087" y="295"/>
                    <a:pt x="1092" y="290"/>
                    <a:pt x="1103" y="290"/>
                  </a:cubicBezTo>
                  <a:cubicBezTo>
                    <a:pt x="1097" y="280"/>
                    <a:pt x="1092" y="274"/>
                    <a:pt x="1092" y="259"/>
                  </a:cubicBezTo>
                  <a:cubicBezTo>
                    <a:pt x="1092" y="248"/>
                    <a:pt x="1092" y="248"/>
                    <a:pt x="1092" y="248"/>
                  </a:cubicBezTo>
                  <a:cubicBezTo>
                    <a:pt x="1097" y="248"/>
                    <a:pt x="1097" y="248"/>
                    <a:pt x="1097" y="248"/>
                  </a:cubicBezTo>
                  <a:cubicBezTo>
                    <a:pt x="1129" y="248"/>
                    <a:pt x="1145" y="259"/>
                    <a:pt x="1166" y="274"/>
                  </a:cubicBezTo>
                  <a:cubicBezTo>
                    <a:pt x="1182" y="280"/>
                    <a:pt x="1187" y="285"/>
                    <a:pt x="1203" y="285"/>
                  </a:cubicBezTo>
                  <a:cubicBezTo>
                    <a:pt x="1213" y="290"/>
                    <a:pt x="1224" y="285"/>
                    <a:pt x="1224" y="295"/>
                  </a:cubicBezTo>
                  <a:cubicBezTo>
                    <a:pt x="1224" y="306"/>
                    <a:pt x="1219" y="311"/>
                    <a:pt x="1213" y="322"/>
                  </a:cubicBezTo>
                  <a:cubicBezTo>
                    <a:pt x="1240" y="332"/>
                    <a:pt x="1250" y="338"/>
                    <a:pt x="1277" y="338"/>
                  </a:cubicBezTo>
                  <a:cubicBezTo>
                    <a:pt x="1293" y="338"/>
                    <a:pt x="1293" y="338"/>
                    <a:pt x="1293" y="338"/>
                  </a:cubicBezTo>
                  <a:cubicBezTo>
                    <a:pt x="1293" y="322"/>
                    <a:pt x="1293" y="322"/>
                    <a:pt x="1293" y="322"/>
                  </a:cubicBezTo>
                  <a:cubicBezTo>
                    <a:pt x="1293" y="317"/>
                    <a:pt x="1293" y="311"/>
                    <a:pt x="1293" y="306"/>
                  </a:cubicBezTo>
                  <a:cubicBezTo>
                    <a:pt x="1293" y="301"/>
                    <a:pt x="1293" y="295"/>
                    <a:pt x="1293" y="285"/>
                  </a:cubicBezTo>
                  <a:cubicBezTo>
                    <a:pt x="1335" y="280"/>
                    <a:pt x="1361" y="269"/>
                    <a:pt x="1408" y="264"/>
                  </a:cubicBezTo>
                  <a:lnTo>
                    <a:pt x="1408" y="259"/>
                  </a:lnTo>
                  <a:cubicBezTo>
                    <a:pt x="1408" y="253"/>
                    <a:pt x="1408" y="253"/>
                    <a:pt x="1408" y="248"/>
                  </a:cubicBezTo>
                  <a:cubicBezTo>
                    <a:pt x="1408" y="243"/>
                    <a:pt x="1408" y="243"/>
                    <a:pt x="1408" y="238"/>
                  </a:cubicBezTo>
                  <a:cubicBezTo>
                    <a:pt x="1424" y="243"/>
                    <a:pt x="1435" y="243"/>
                    <a:pt x="1451" y="243"/>
                  </a:cubicBezTo>
                  <a:cubicBezTo>
                    <a:pt x="1488" y="243"/>
                    <a:pt x="1488" y="243"/>
                    <a:pt x="1488" y="243"/>
                  </a:cubicBezTo>
                  <a:cubicBezTo>
                    <a:pt x="1488" y="264"/>
                    <a:pt x="1493" y="274"/>
                    <a:pt x="1493" y="295"/>
                  </a:cubicBezTo>
                  <a:cubicBezTo>
                    <a:pt x="1498" y="295"/>
                    <a:pt x="1498" y="295"/>
                    <a:pt x="1498" y="295"/>
                  </a:cubicBezTo>
                  <a:cubicBezTo>
                    <a:pt x="1514" y="295"/>
                    <a:pt x="1514" y="280"/>
                    <a:pt x="1525" y="274"/>
                  </a:cubicBezTo>
                  <a:cubicBezTo>
                    <a:pt x="1519" y="264"/>
                    <a:pt x="1519" y="259"/>
                    <a:pt x="1519" y="243"/>
                  </a:cubicBezTo>
                  <a:cubicBezTo>
                    <a:pt x="1525" y="248"/>
                    <a:pt x="1525" y="248"/>
                    <a:pt x="1525" y="248"/>
                  </a:cubicBezTo>
                  <a:cubicBezTo>
                    <a:pt x="1546" y="232"/>
                    <a:pt x="1546" y="201"/>
                    <a:pt x="1572" y="201"/>
                  </a:cubicBezTo>
                  <a:cubicBezTo>
                    <a:pt x="1593" y="201"/>
                    <a:pt x="1609" y="216"/>
                    <a:pt x="1630" y="227"/>
                  </a:cubicBezTo>
                  <a:cubicBezTo>
                    <a:pt x="1662" y="232"/>
                    <a:pt x="1683" y="243"/>
                    <a:pt x="1699" y="269"/>
                  </a:cubicBezTo>
                  <a:cubicBezTo>
                    <a:pt x="1704" y="248"/>
                    <a:pt x="1699" y="227"/>
                    <a:pt x="1714" y="216"/>
                  </a:cubicBezTo>
                  <a:cubicBezTo>
                    <a:pt x="1725" y="222"/>
                    <a:pt x="1725" y="222"/>
                    <a:pt x="1725" y="222"/>
                  </a:cubicBezTo>
                  <a:cubicBezTo>
                    <a:pt x="1730" y="211"/>
                    <a:pt x="1736" y="211"/>
                    <a:pt x="1741" y="201"/>
                  </a:cubicBezTo>
                  <a:cubicBezTo>
                    <a:pt x="1767" y="206"/>
                    <a:pt x="1773" y="232"/>
                    <a:pt x="1799" y="243"/>
                  </a:cubicBezTo>
                  <a:cubicBezTo>
                    <a:pt x="1825" y="253"/>
                    <a:pt x="1857" y="264"/>
                    <a:pt x="1857" y="290"/>
                  </a:cubicBezTo>
                  <a:cubicBezTo>
                    <a:pt x="1857" y="311"/>
                    <a:pt x="1846" y="317"/>
                    <a:pt x="1836" y="332"/>
                  </a:cubicBezTo>
                  <a:cubicBezTo>
                    <a:pt x="1846" y="338"/>
                    <a:pt x="1852" y="338"/>
                    <a:pt x="1862" y="338"/>
                  </a:cubicBezTo>
                  <a:cubicBezTo>
                    <a:pt x="1889" y="338"/>
                    <a:pt x="1889" y="338"/>
                    <a:pt x="1889" y="338"/>
                  </a:cubicBezTo>
                  <a:cubicBezTo>
                    <a:pt x="1899" y="338"/>
                    <a:pt x="1904" y="338"/>
                    <a:pt x="1915" y="338"/>
                  </a:cubicBezTo>
                  <a:cubicBezTo>
                    <a:pt x="1925" y="338"/>
                    <a:pt x="1936" y="332"/>
                    <a:pt x="1947" y="332"/>
                  </a:cubicBezTo>
                  <a:cubicBezTo>
                    <a:pt x="1978" y="332"/>
                    <a:pt x="1978" y="332"/>
                    <a:pt x="1978" y="332"/>
                  </a:cubicBezTo>
                  <a:cubicBezTo>
                    <a:pt x="1999" y="348"/>
                    <a:pt x="1994" y="369"/>
                    <a:pt x="2010" y="396"/>
                  </a:cubicBezTo>
                  <a:cubicBezTo>
                    <a:pt x="2031" y="422"/>
                    <a:pt x="2052" y="438"/>
                    <a:pt x="2052" y="470"/>
                  </a:cubicBezTo>
                  <a:cubicBezTo>
                    <a:pt x="2052" y="480"/>
                    <a:pt x="2041" y="480"/>
                    <a:pt x="2031" y="485"/>
                  </a:cubicBezTo>
                  <a:cubicBezTo>
                    <a:pt x="2015" y="501"/>
                    <a:pt x="2010" y="517"/>
                    <a:pt x="1994" y="538"/>
                  </a:cubicBezTo>
                  <a:cubicBezTo>
                    <a:pt x="1984" y="559"/>
                    <a:pt x="1962" y="565"/>
                    <a:pt x="1962" y="586"/>
                  </a:cubicBezTo>
                  <a:cubicBezTo>
                    <a:pt x="1962" y="591"/>
                    <a:pt x="1968" y="591"/>
                    <a:pt x="1968" y="601"/>
                  </a:cubicBezTo>
                  <a:cubicBezTo>
                    <a:pt x="1968" y="623"/>
                    <a:pt x="1947" y="633"/>
                    <a:pt x="1925" y="649"/>
                  </a:cubicBezTo>
                  <a:cubicBezTo>
                    <a:pt x="1910" y="665"/>
                    <a:pt x="1904" y="681"/>
                    <a:pt x="1889" y="681"/>
                  </a:cubicBezTo>
                  <a:cubicBezTo>
                    <a:pt x="1883" y="681"/>
                    <a:pt x="1878" y="681"/>
                    <a:pt x="1873" y="675"/>
                  </a:cubicBezTo>
                  <a:cubicBezTo>
                    <a:pt x="1878" y="670"/>
                    <a:pt x="1883" y="665"/>
                    <a:pt x="1883" y="660"/>
                  </a:cubicBezTo>
                  <a:cubicBezTo>
                    <a:pt x="1883" y="644"/>
                    <a:pt x="1867" y="638"/>
                    <a:pt x="1857" y="633"/>
                  </a:cubicBezTo>
                  <a:cubicBezTo>
                    <a:pt x="1836" y="617"/>
                    <a:pt x="1825" y="607"/>
                    <a:pt x="1799" y="607"/>
                  </a:cubicBezTo>
                  <a:cubicBezTo>
                    <a:pt x="1783" y="607"/>
                    <a:pt x="1762" y="601"/>
                    <a:pt x="1751" y="617"/>
                  </a:cubicBezTo>
                  <a:cubicBezTo>
                    <a:pt x="1762" y="623"/>
                    <a:pt x="1767" y="628"/>
                    <a:pt x="1778" y="628"/>
                  </a:cubicBezTo>
                  <a:cubicBezTo>
                    <a:pt x="1783" y="628"/>
                    <a:pt x="1783" y="633"/>
                    <a:pt x="1783" y="633"/>
                  </a:cubicBezTo>
                  <a:cubicBezTo>
                    <a:pt x="1783" y="644"/>
                    <a:pt x="1767" y="638"/>
                    <a:pt x="1757" y="638"/>
                  </a:cubicBezTo>
                  <a:cubicBezTo>
                    <a:pt x="1746" y="644"/>
                    <a:pt x="1730" y="644"/>
                    <a:pt x="1730" y="660"/>
                  </a:cubicBezTo>
                  <a:cubicBezTo>
                    <a:pt x="1730" y="665"/>
                    <a:pt x="1736" y="665"/>
                    <a:pt x="1741" y="670"/>
                  </a:cubicBezTo>
                  <a:cubicBezTo>
                    <a:pt x="1746" y="675"/>
                    <a:pt x="1746" y="686"/>
                    <a:pt x="1746" y="691"/>
                  </a:cubicBezTo>
                  <a:lnTo>
                    <a:pt x="1751" y="696"/>
                  </a:lnTo>
                  <a:cubicBezTo>
                    <a:pt x="1762" y="696"/>
                    <a:pt x="1762" y="691"/>
                    <a:pt x="1773" y="691"/>
                  </a:cubicBezTo>
                  <a:cubicBezTo>
                    <a:pt x="1778" y="691"/>
                    <a:pt x="1778" y="696"/>
                    <a:pt x="1778" y="702"/>
                  </a:cubicBezTo>
                  <a:cubicBezTo>
                    <a:pt x="1778" y="739"/>
                    <a:pt x="1778" y="739"/>
                    <a:pt x="1778" y="739"/>
                  </a:cubicBezTo>
                  <a:cubicBezTo>
                    <a:pt x="1778" y="739"/>
                    <a:pt x="1778" y="739"/>
                    <a:pt x="1783" y="739"/>
                  </a:cubicBezTo>
                  <a:cubicBezTo>
                    <a:pt x="1804" y="739"/>
                    <a:pt x="1794" y="696"/>
                    <a:pt x="1815" y="696"/>
                  </a:cubicBezTo>
                  <a:cubicBezTo>
                    <a:pt x="1820" y="696"/>
                    <a:pt x="1820" y="702"/>
                    <a:pt x="1825" y="702"/>
                  </a:cubicBezTo>
                  <a:cubicBezTo>
                    <a:pt x="1830" y="702"/>
                    <a:pt x="1836" y="691"/>
                    <a:pt x="1841" y="691"/>
                  </a:cubicBezTo>
                  <a:cubicBezTo>
                    <a:pt x="1852" y="691"/>
                    <a:pt x="1852" y="712"/>
                    <a:pt x="1862" y="712"/>
                  </a:cubicBezTo>
                  <a:cubicBezTo>
                    <a:pt x="1883" y="712"/>
                    <a:pt x="1894" y="691"/>
                    <a:pt x="1915" y="691"/>
                  </a:cubicBezTo>
                  <a:cubicBezTo>
                    <a:pt x="1941" y="691"/>
                    <a:pt x="1957" y="702"/>
                    <a:pt x="1984" y="712"/>
                  </a:cubicBezTo>
                  <a:cubicBezTo>
                    <a:pt x="1989" y="712"/>
                    <a:pt x="1989" y="723"/>
                    <a:pt x="1999" y="728"/>
                  </a:cubicBezTo>
                  <a:cubicBezTo>
                    <a:pt x="2026" y="733"/>
                    <a:pt x="2031" y="744"/>
                    <a:pt x="2047" y="765"/>
                  </a:cubicBezTo>
                  <a:cubicBezTo>
                    <a:pt x="2068" y="781"/>
                    <a:pt x="2078" y="797"/>
                    <a:pt x="2084" y="823"/>
                  </a:cubicBezTo>
                  <a:cubicBezTo>
                    <a:pt x="2084" y="834"/>
                    <a:pt x="2089" y="839"/>
                    <a:pt x="2089" y="855"/>
                  </a:cubicBezTo>
                  <a:cubicBezTo>
                    <a:pt x="2089" y="860"/>
                    <a:pt x="2089" y="860"/>
                    <a:pt x="2089" y="860"/>
                  </a:cubicBezTo>
                  <a:cubicBezTo>
                    <a:pt x="2078" y="860"/>
                    <a:pt x="2078" y="860"/>
                    <a:pt x="2078" y="860"/>
                  </a:cubicBezTo>
                  <a:cubicBezTo>
                    <a:pt x="2052" y="860"/>
                    <a:pt x="2041" y="839"/>
                    <a:pt x="2026" y="818"/>
                  </a:cubicBezTo>
                  <a:cubicBezTo>
                    <a:pt x="2005" y="781"/>
                    <a:pt x="1984" y="760"/>
                    <a:pt x="1941" y="749"/>
                  </a:cubicBezTo>
                  <a:lnTo>
                    <a:pt x="1941" y="749"/>
                  </a:lnTo>
                  <a:cubicBezTo>
                    <a:pt x="1941" y="760"/>
                    <a:pt x="1947" y="765"/>
                    <a:pt x="1947" y="770"/>
                  </a:cubicBezTo>
                  <a:cubicBezTo>
                    <a:pt x="1947" y="770"/>
                    <a:pt x="1947" y="775"/>
                    <a:pt x="1941" y="775"/>
                  </a:cubicBezTo>
                  <a:cubicBezTo>
                    <a:pt x="1925" y="775"/>
                    <a:pt x="1920" y="744"/>
                    <a:pt x="1904" y="744"/>
                  </a:cubicBezTo>
                  <a:cubicBezTo>
                    <a:pt x="1899" y="744"/>
                    <a:pt x="1894" y="749"/>
                    <a:pt x="1889" y="749"/>
                  </a:cubicBezTo>
                  <a:cubicBezTo>
                    <a:pt x="1894" y="754"/>
                    <a:pt x="1899" y="760"/>
                    <a:pt x="1899" y="765"/>
                  </a:cubicBezTo>
                  <a:cubicBezTo>
                    <a:pt x="1899" y="775"/>
                    <a:pt x="1889" y="781"/>
                    <a:pt x="1878" y="781"/>
                  </a:cubicBezTo>
                  <a:cubicBezTo>
                    <a:pt x="1867" y="781"/>
                    <a:pt x="1862" y="775"/>
                    <a:pt x="1857" y="770"/>
                  </a:cubicBezTo>
                  <a:cubicBezTo>
                    <a:pt x="1846" y="781"/>
                    <a:pt x="1836" y="786"/>
                    <a:pt x="1820" y="797"/>
                  </a:cubicBezTo>
                  <a:cubicBezTo>
                    <a:pt x="1820" y="786"/>
                    <a:pt x="1820" y="775"/>
                    <a:pt x="1815" y="765"/>
                  </a:cubicBezTo>
                  <a:cubicBezTo>
                    <a:pt x="1788" y="775"/>
                    <a:pt x="1773" y="786"/>
                    <a:pt x="1746" y="797"/>
                  </a:cubicBezTo>
                  <a:cubicBezTo>
                    <a:pt x="1746" y="791"/>
                    <a:pt x="1746" y="791"/>
                    <a:pt x="1746" y="791"/>
                  </a:cubicBezTo>
                  <a:cubicBezTo>
                    <a:pt x="1746" y="775"/>
                    <a:pt x="1757" y="770"/>
                    <a:pt x="1762" y="765"/>
                  </a:cubicBezTo>
                  <a:cubicBezTo>
                    <a:pt x="1762" y="760"/>
                    <a:pt x="1757" y="760"/>
                    <a:pt x="1757" y="760"/>
                  </a:cubicBezTo>
                  <a:cubicBezTo>
                    <a:pt x="1746" y="760"/>
                    <a:pt x="1741" y="770"/>
                    <a:pt x="1730" y="775"/>
                  </a:cubicBezTo>
                  <a:cubicBezTo>
                    <a:pt x="1725" y="770"/>
                    <a:pt x="1720" y="765"/>
                    <a:pt x="1714" y="765"/>
                  </a:cubicBezTo>
                  <a:cubicBezTo>
                    <a:pt x="1704" y="765"/>
                    <a:pt x="1693" y="770"/>
                    <a:pt x="1693" y="781"/>
                  </a:cubicBezTo>
                  <a:cubicBezTo>
                    <a:pt x="1693" y="797"/>
                    <a:pt x="1709" y="802"/>
                    <a:pt x="1709" y="818"/>
                  </a:cubicBezTo>
                  <a:cubicBezTo>
                    <a:pt x="1709" y="839"/>
                    <a:pt x="1683" y="844"/>
                    <a:pt x="1683" y="865"/>
                  </a:cubicBezTo>
                  <a:cubicBezTo>
                    <a:pt x="1683" y="871"/>
                    <a:pt x="1693" y="876"/>
                    <a:pt x="1693" y="881"/>
                  </a:cubicBezTo>
                  <a:cubicBezTo>
                    <a:pt x="1693" y="897"/>
                    <a:pt x="1688" y="907"/>
                    <a:pt x="1688" y="923"/>
                  </a:cubicBezTo>
                  <a:cubicBezTo>
                    <a:pt x="1688" y="944"/>
                    <a:pt x="1688" y="944"/>
                    <a:pt x="1688" y="944"/>
                  </a:cubicBezTo>
                  <a:lnTo>
                    <a:pt x="1688" y="944"/>
                  </a:lnTo>
                  <a:cubicBezTo>
                    <a:pt x="1683" y="950"/>
                    <a:pt x="1683" y="955"/>
                    <a:pt x="1683" y="960"/>
                  </a:cubicBezTo>
                  <a:cubicBezTo>
                    <a:pt x="1683" y="965"/>
                    <a:pt x="1688" y="971"/>
                    <a:pt x="1688" y="976"/>
                  </a:cubicBezTo>
                  <a:cubicBezTo>
                    <a:pt x="1693" y="992"/>
                    <a:pt x="1683" y="1002"/>
                    <a:pt x="1693" y="1008"/>
                  </a:cubicBezTo>
                  <a:cubicBezTo>
                    <a:pt x="1704" y="1023"/>
                    <a:pt x="1720" y="1018"/>
                    <a:pt x="1741" y="1029"/>
                  </a:cubicBezTo>
                  <a:cubicBezTo>
                    <a:pt x="1751" y="1034"/>
                    <a:pt x="1762" y="1039"/>
                    <a:pt x="1778" y="1050"/>
                  </a:cubicBezTo>
                  <a:cubicBezTo>
                    <a:pt x="1783" y="1050"/>
                    <a:pt x="1788" y="1060"/>
                    <a:pt x="1794" y="1060"/>
                  </a:cubicBezTo>
                  <a:cubicBezTo>
                    <a:pt x="1804" y="1060"/>
                    <a:pt x="1809" y="1050"/>
                    <a:pt x="1820" y="1045"/>
                  </a:cubicBezTo>
                  <a:cubicBezTo>
                    <a:pt x="1830" y="1039"/>
                    <a:pt x="1846" y="1039"/>
                    <a:pt x="1846" y="1029"/>
                  </a:cubicBezTo>
                  <a:cubicBezTo>
                    <a:pt x="1846" y="1023"/>
                    <a:pt x="1841" y="1018"/>
                    <a:pt x="1841" y="1013"/>
                  </a:cubicBezTo>
                  <a:cubicBezTo>
                    <a:pt x="1841" y="992"/>
                    <a:pt x="1867" y="986"/>
                    <a:pt x="1883" y="965"/>
                  </a:cubicBezTo>
                  <a:cubicBezTo>
                    <a:pt x="1889" y="955"/>
                    <a:pt x="1899" y="955"/>
                    <a:pt x="1904" y="950"/>
                  </a:cubicBezTo>
                  <a:cubicBezTo>
                    <a:pt x="1910" y="939"/>
                    <a:pt x="1899" y="918"/>
                    <a:pt x="1915" y="918"/>
                  </a:cubicBezTo>
                  <a:cubicBezTo>
                    <a:pt x="1925" y="918"/>
                    <a:pt x="1925" y="934"/>
                    <a:pt x="1936" y="934"/>
                  </a:cubicBezTo>
                  <a:cubicBezTo>
                    <a:pt x="1941" y="934"/>
                    <a:pt x="1941" y="934"/>
                    <a:pt x="1941" y="934"/>
                  </a:cubicBezTo>
                  <a:cubicBezTo>
                    <a:pt x="1947" y="939"/>
                    <a:pt x="1952" y="944"/>
                    <a:pt x="1957" y="950"/>
                  </a:cubicBezTo>
                  <a:cubicBezTo>
                    <a:pt x="1962" y="950"/>
                    <a:pt x="1962" y="950"/>
                    <a:pt x="1962" y="950"/>
                  </a:cubicBezTo>
                  <a:cubicBezTo>
                    <a:pt x="1962" y="892"/>
                    <a:pt x="1962" y="892"/>
                    <a:pt x="1962" y="892"/>
                  </a:cubicBezTo>
                  <a:cubicBezTo>
                    <a:pt x="1968" y="892"/>
                    <a:pt x="1968" y="892"/>
                    <a:pt x="1968" y="892"/>
                  </a:cubicBezTo>
                  <a:cubicBezTo>
                    <a:pt x="1978" y="913"/>
                    <a:pt x="2005" y="913"/>
                    <a:pt x="2005" y="939"/>
                  </a:cubicBezTo>
                  <a:cubicBezTo>
                    <a:pt x="2005" y="971"/>
                    <a:pt x="1989" y="992"/>
                    <a:pt x="1984" y="1023"/>
                  </a:cubicBezTo>
                  <a:cubicBezTo>
                    <a:pt x="2015" y="1023"/>
                    <a:pt x="2031" y="1008"/>
                    <a:pt x="2057" y="986"/>
                  </a:cubicBezTo>
                  <a:cubicBezTo>
                    <a:pt x="2047" y="997"/>
                    <a:pt x="2041" y="1008"/>
                    <a:pt x="2041" y="1023"/>
                  </a:cubicBezTo>
                  <a:cubicBezTo>
                    <a:pt x="2041" y="1034"/>
                    <a:pt x="2057" y="1039"/>
                    <a:pt x="2063" y="1055"/>
                  </a:cubicBezTo>
                  <a:cubicBezTo>
                    <a:pt x="2068" y="1066"/>
                    <a:pt x="2068" y="1071"/>
                    <a:pt x="2073" y="1081"/>
                  </a:cubicBezTo>
                  <a:cubicBezTo>
                    <a:pt x="2094" y="1071"/>
                    <a:pt x="2084" y="1045"/>
                    <a:pt x="2094" y="1018"/>
                  </a:cubicBezTo>
                  <a:cubicBezTo>
                    <a:pt x="2110" y="1029"/>
                    <a:pt x="2115" y="1039"/>
                    <a:pt x="2136" y="1039"/>
                  </a:cubicBezTo>
                  <a:cubicBezTo>
                    <a:pt x="2163" y="1039"/>
                    <a:pt x="2163" y="1039"/>
                    <a:pt x="2163" y="1039"/>
                  </a:cubicBezTo>
                  <a:cubicBezTo>
                    <a:pt x="2173" y="1039"/>
                    <a:pt x="2179" y="1050"/>
                    <a:pt x="2189" y="1050"/>
                  </a:cubicBezTo>
                  <a:cubicBezTo>
                    <a:pt x="2195" y="1050"/>
                    <a:pt x="2200" y="1045"/>
                    <a:pt x="2205" y="1039"/>
                  </a:cubicBezTo>
                  <a:cubicBezTo>
                    <a:pt x="2205" y="1018"/>
                    <a:pt x="2205" y="1018"/>
                    <a:pt x="2205" y="1018"/>
                  </a:cubicBezTo>
                  <a:cubicBezTo>
                    <a:pt x="2210" y="1018"/>
                    <a:pt x="2210" y="1018"/>
                    <a:pt x="2210" y="1013"/>
                  </a:cubicBezTo>
                  <a:cubicBezTo>
                    <a:pt x="2221" y="1039"/>
                    <a:pt x="2226" y="1066"/>
                    <a:pt x="2252" y="1066"/>
                  </a:cubicBezTo>
                  <a:cubicBezTo>
                    <a:pt x="2274" y="1066"/>
                    <a:pt x="2295" y="1060"/>
                    <a:pt x="2295" y="1045"/>
                  </a:cubicBezTo>
                  <a:cubicBezTo>
                    <a:pt x="2295" y="1023"/>
                    <a:pt x="2274" y="1018"/>
                    <a:pt x="2252" y="1002"/>
                  </a:cubicBezTo>
                  <a:cubicBezTo>
                    <a:pt x="2242" y="997"/>
                    <a:pt x="2242" y="986"/>
                    <a:pt x="2237" y="971"/>
                  </a:cubicBezTo>
                  <a:cubicBezTo>
                    <a:pt x="2258" y="971"/>
                    <a:pt x="2263" y="955"/>
                    <a:pt x="2279" y="955"/>
                  </a:cubicBezTo>
                  <a:cubicBezTo>
                    <a:pt x="2300" y="955"/>
                    <a:pt x="2305" y="960"/>
                    <a:pt x="2326" y="960"/>
                  </a:cubicBezTo>
                  <a:cubicBezTo>
                    <a:pt x="2321" y="976"/>
                    <a:pt x="2326" y="981"/>
                    <a:pt x="2326" y="997"/>
                  </a:cubicBezTo>
                  <a:cubicBezTo>
                    <a:pt x="2337" y="986"/>
                    <a:pt x="2342" y="971"/>
                    <a:pt x="2363" y="971"/>
                  </a:cubicBezTo>
                  <a:cubicBezTo>
                    <a:pt x="2395" y="971"/>
                    <a:pt x="2416" y="971"/>
                    <a:pt x="2448" y="986"/>
                  </a:cubicBezTo>
                  <a:cubicBezTo>
                    <a:pt x="2463" y="992"/>
                    <a:pt x="2463" y="1008"/>
                    <a:pt x="2474" y="1023"/>
                  </a:cubicBezTo>
                  <a:cubicBezTo>
                    <a:pt x="2458" y="1034"/>
                    <a:pt x="2421" y="1023"/>
                    <a:pt x="2421" y="1045"/>
                  </a:cubicBezTo>
                  <a:cubicBezTo>
                    <a:pt x="2421" y="1055"/>
                    <a:pt x="2437" y="1055"/>
                    <a:pt x="2437" y="1066"/>
                  </a:cubicBezTo>
                  <a:cubicBezTo>
                    <a:pt x="2437" y="1076"/>
                    <a:pt x="2432" y="1097"/>
                    <a:pt x="2448" y="1097"/>
                  </a:cubicBezTo>
                  <a:cubicBezTo>
                    <a:pt x="2453" y="1097"/>
                    <a:pt x="2453" y="1087"/>
                    <a:pt x="2458" y="1087"/>
                  </a:cubicBezTo>
                  <a:cubicBezTo>
                    <a:pt x="2479" y="1087"/>
                    <a:pt x="2490" y="1108"/>
                    <a:pt x="2506" y="1108"/>
                  </a:cubicBezTo>
                  <a:cubicBezTo>
                    <a:pt x="2521" y="1108"/>
                    <a:pt x="2527" y="1103"/>
                    <a:pt x="2537" y="1097"/>
                  </a:cubicBezTo>
                  <a:cubicBezTo>
                    <a:pt x="2558" y="1092"/>
                    <a:pt x="2574" y="1092"/>
                    <a:pt x="2595" y="1087"/>
                  </a:cubicBezTo>
                  <a:cubicBezTo>
                    <a:pt x="2601" y="1081"/>
                    <a:pt x="2601" y="1081"/>
                    <a:pt x="2601" y="1081"/>
                  </a:cubicBezTo>
                  <a:cubicBezTo>
                    <a:pt x="2590" y="1076"/>
                    <a:pt x="2590" y="1071"/>
                    <a:pt x="2580" y="1066"/>
                  </a:cubicBezTo>
                  <a:cubicBezTo>
                    <a:pt x="2569" y="1066"/>
                    <a:pt x="2558" y="1060"/>
                    <a:pt x="2558" y="1050"/>
                  </a:cubicBezTo>
                  <a:cubicBezTo>
                    <a:pt x="2532" y="1050"/>
                    <a:pt x="2506" y="1045"/>
                    <a:pt x="2506" y="1018"/>
                  </a:cubicBezTo>
                  <a:cubicBezTo>
                    <a:pt x="2506" y="1002"/>
                    <a:pt x="2527" y="1008"/>
                    <a:pt x="2548" y="1008"/>
                  </a:cubicBezTo>
                  <a:cubicBezTo>
                    <a:pt x="2564" y="1002"/>
                    <a:pt x="2569" y="992"/>
                    <a:pt x="2585" y="992"/>
                  </a:cubicBezTo>
                  <a:cubicBezTo>
                    <a:pt x="2601" y="992"/>
                    <a:pt x="2606" y="1013"/>
                    <a:pt x="2627" y="1013"/>
                  </a:cubicBezTo>
                  <a:cubicBezTo>
                    <a:pt x="2643" y="1013"/>
                    <a:pt x="2648" y="1002"/>
                    <a:pt x="2664" y="1002"/>
                  </a:cubicBezTo>
                  <a:cubicBezTo>
                    <a:pt x="2690" y="1002"/>
                    <a:pt x="2690" y="1002"/>
                    <a:pt x="2690" y="1002"/>
                  </a:cubicBezTo>
                  <a:cubicBezTo>
                    <a:pt x="2706" y="1002"/>
                    <a:pt x="2711" y="1018"/>
                    <a:pt x="2722" y="1023"/>
                  </a:cubicBezTo>
                  <a:lnTo>
                    <a:pt x="2722" y="1023"/>
                  </a:lnTo>
                  <a:cubicBezTo>
                    <a:pt x="2743" y="1034"/>
                    <a:pt x="2754" y="1034"/>
                    <a:pt x="2775" y="1034"/>
                  </a:cubicBezTo>
                  <a:cubicBezTo>
                    <a:pt x="2769" y="1050"/>
                    <a:pt x="2754" y="1055"/>
                    <a:pt x="2743" y="1071"/>
                  </a:cubicBezTo>
                  <a:cubicBezTo>
                    <a:pt x="2748" y="1071"/>
                    <a:pt x="2748" y="1071"/>
                    <a:pt x="2748" y="1071"/>
                  </a:cubicBezTo>
                  <a:cubicBezTo>
                    <a:pt x="2759" y="1071"/>
                    <a:pt x="2764" y="1066"/>
                    <a:pt x="2775" y="1066"/>
                  </a:cubicBezTo>
                  <a:cubicBezTo>
                    <a:pt x="2791" y="1066"/>
                    <a:pt x="2796" y="1081"/>
                    <a:pt x="2796" y="1097"/>
                  </a:cubicBezTo>
                  <a:cubicBezTo>
                    <a:pt x="2806" y="1092"/>
                    <a:pt x="2806" y="1081"/>
                    <a:pt x="2812" y="1081"/>
                  </a:cubicBezTo>
                  <a:cubicBezTo>
                    <a:pt x="2822" y="1076"/>
                    <a:pt x="2833" y="1076"/>
                    <a:pt x="2843" y="1076"/>
                  </a:cubicBezTo>
                  <a:cubicBezTo>
                    <a:pt x="2849" y="1071"/>
                    <a:pt x="2849" y="1071"/>
                    <a:pt x="2849" y="1071"/>
                  </a:cubicBezTo>
                  <a:cubicBezTo>
                    <a:pt x="2838" y="1066"/>
                    <a:pt x="2838" y="1060"/>
                    <a:pt x="2838" y="1055"/>
                  </a:cubicBezTo>
                  <a:cubicBezTo>
                    <a:pt x="2838" y="1050"/>
                    <a:pt x="2838" y="1050"/>
                    <a:pt x="2838" y="1050"/>
                  </a:cubicBezTo>
                  <a:cubicBezTo>
                    <a:pt x="2859" y="1060"/>
                    <a:pt x="2870" y="1071"/>
                    <a:pt x="2885" y="1087"/>
                  </a:cubicBezTo>
                  <a:cubicBezTo>
                    <a:pt x="2896" y="1076"/>
                    <a:pt x="2896" y="1066"/>
                    <a:pt x="2906" y="1066"/>
                  </a:cubicBezTo>
                  <a:cubicBezTo>
                    <a:pt x="2912" y="1071"/>
                    <a:pt x="2917" y="1076"/>
                    <a:pt x="2928" y="1076"/>
                  </a:cubicBezTo>
                  <a:cubicBezTo>
                    <a:pt x="2928" y="1087"/>
                    <a:pt x="2928" y="1097"/>
                    <a:pt x="2938" y="1097"/>
                  </a:cubicBezTo>
                  <a:cubicBezTo>
                    <a:pt x="2954" y="1097"/>
                    <a:pt x="2954" y="1087"/>
                    <a:pt x="2970" y="1081"/>
                  </a:cubicBezTo>
                  <a:cubicBezTo>
                    <a:pt x="2965" y="1076"/>
                    <a:pt x="2959" y="1071"/>
                    <a:pt x="2954" y="1060"/>
                  </a:cubicBezTo>
                  <a:cubicBezTo>
                    <a:pt x="2954" y="1060"/>
                    <a:pt x="2954" y="1060"/>
                    <a:pt x="2959" y="1060"/>
                  </a:cubicBezTo>
                  <a:lnTo>
                    <a:pt x="2965" y="1060"/>
                  </a:lnTo>
                  <a:cubicBezTo>
                    <a:pt x="2986" y="1060"/>
                    <a:pt x="2996" y="1039"/>
                    <a:pt x="3017" y="1039"/>
                  </a:cubicBezTo>
                  <a:lnTo>
                    <a:pt x="3023" y="1045"/>
                  </a:lnTo>
                  <a:cubicBezTo>
                    <a:pt x="3023" y="1045"/>
                    <a:pt x="3023" y="1050"/>
                    <a:pt x="3017" y="1055"/>
                  </a:cubicBezTo>
                  <a:cubicBezTo>
                    <a:pt x="3017" y="1066"/>
                    <a:pt x="3017" y="1066"/>
                    <a:pt x="3017" y="1066"/>
                  </a:cubicBezTo>
                  <a:cubicBezTo>
                    <a:pt x="3023" y="1066"/>
                    <a:pt x="3023" y="1066"/>
                    <a:pt x="3023" y="1066"/>
                  </a:cubicBezTo>
                  <a:cubicBezTo>
                    <a:pt x="3112" y="1039"/>
                    <a:pt x="3112" y="1039"/>
                    <a:pt x="3112" y="1039"/>
                  </a:cubicBezTo>
                  <a:cubicBezTo>
                    <a:pt x="3123" y="1045"/>
                    <a:pt x="3123" y="1060"/>
                    <a:pt x="3133" y="1066"/>
                  </a:cubicBezTo>
                  <a:cubicBezTo>
                    <a:pt x="3144" y="1071"/>
                    <a:pt x="3154" y="1066"/>
                    <a:pt x="3165" y="1071"/>
                  </a:cubicBezTo>
                  <a:cubicBezTo>
                    <a:pt x="3170" y="1076"/>
                    <a:pt x="3170" y="1081"/>
                    <a:pt x="3170" y="1092"/>
                  </a:cubicBezTo>
                  <a:cubicBezTo>
                    <a:pt x="3181" y="1108"/>
                    <a:pt x="3191" y="1118"/>
                    <a:pt x="3207" y="1118"/>
                  </a:cubicBezTo>
                  <a:cubicBezTo>
                    <a:pt x="3218" y="1118"/>
                    <a:pt x="3223" y="1103"/>
                    <a:pt x="3239" y="1097"/>
                  </a:cubicBezTo>
                  <a:cubicBezTo>
                    <a:pt x="3244" y="1092"/>
                    <a:pt x="3249" y="1092"/>
                    <a:pt x="3249" y="1081"/>
                  </a:cubicBezTo>
                  <a:cubicBezTo>
                    <a:pt x="3249" y="1076"/>
                    <a:pt x="3239" y="1055"/>
                    <a:pt x="3244" y="1055"/>
                  </a:cubicBezTo>
                  <a:cubicBezTo>
                    <a:pt x="3260" y="1055"/>
                    <a:pt x="3255" y="1076"/>
                    <a:pt x="3260" y="1092"/>
                  </a:cubicBezTo>
                  <a:cubicBezTo>
                    <a:pt x="3271" y="1108"/>
                    <a:pt x="3281" y="1118"/>
                    <a:pt x="3297" y="1124"/>
                  </a:cubicBezTo>
                  <a:cubicBezTo>
                    <a:pt x="3307" y="1129"/>
                    <a:pt x="3302" y="1139"/>
                    <a:pt x="3307" y="1145"/>
                  </a:cubicBezTo>
                  <a:cubicBezTo>
                    <a:pt x="3313" y="1155"/>
                    <a:pt x="3323" y="1160"/>
                    <a:pt x="3334" y="1166"/>
                  </a:cubicBezTo>
                  <a:cubicBezTo>
                    <a:pt x="3344" y="1171"/>
                    <a:pt x="3350" y="1182"/>
                    <a:pt x="3360" y="1182"/>
                  </a:cubicBezTo>
                  <a:cubicBezTo>
                    <a:pt x="3387" y="1182"/>
                    <a:pt x="3397" y="1166"/>
                    <a:pt x="3418" y="1166"/>
                  </a:cubicBezTo>
                  <a:cubicBezTo>
                    <a:pt x="3429" y="1166"/>
                    <a:pt x="3439" y="1171"/>
                    <a:pt x="3450" y="1171"/>
                  </a:cubicBezTo>
                  <a:cubicBezTo>
                    <a:pt x="3492" y="1171"/>
                    <a:pt x="3492" y="1171"/>
                    <a:pt x="3492" y="1171"/>
                  </a:cubicBezTo>
                  <a:cubicBezTo>
                    <a:pt x="3508" y="1171"/>
                    <a:pt x="3518" y="1182"/>
                    <a:pt x="3529" y="1192"/>
                  </a:cubicBezTo>
                  <a:cubicBezTo>
                    <a:pt x="3545" y="1197"/>
                    <a:pt x="3555" y="1208"/>
                    <a:pt x="3555" y="1224"/>
                  </a:cubicBezTo>
                  <a:cubicBezTo>
                    <a:pt x="3555" y="1240"/>
                    <a:pt x="3550" y="1250"/>
                    <a:pt x="3550" y="1266"/>
                  </a:cubicBezTo>
                  <a:cubicBezTo>
                    <a:pt x="3550" y="1287"/>
                    <a:pt x="3550" y="1298"/>
                    <a:pt x="3555" y="1319"/>
                  </a:cubicBezTo>
                  <a:cubicBezTo>
                    <a:pt x="3555" y="1319"/>
                    <a:pt x="3555" y="1319"/>
                    <a:pt x="3561" y="1319"/>
                  </a:cubicBezTo>
                  <a:lnTo>
                    <a:pt x="3561" y="1319"/>
                  </a:lnTo>
                  <a:lnTo>
                    <a:pt x="3561" y="1319"/>
                  </a:lnTo>
                  <a:cubicBezTo>
                    <a:pt x="3555" y="1335"/>
                    <a:pt x="3550" y="1340"/>
                    <a:pt x="3539" y="1350"/>
                  </a:cubicBezTo>
                  <a:cubicBezTo>
                    <a:pt x="3539" y="1356"/>
                    <a:pt x="3539" y="1361"/>
                    <a:pt x="3534" y="1361"/>
                  </a:cubicBezTo>
                  <a:cubicBezTo>
                    <a:pt x="3524" y="1366"/>
                    <a:pt x="3518" y="1361"/>
                    <a:pt x="3513" y="1366"/>
                  </a:cubicBezTo>
                  <a:cubicBezTo>
                    <a:pt x="3508" y="1371"/>
                    <a:pt x="3508" y="1371"/>
                    <a:pt x="3508" y="1377"/>
                  </a:cubicBezTo>
                  <a:cubicBezTo>
                    <a:pt x="3497" y="1382"/>
                    <a:pt x="3492" y="1387"/>
                    <a:pt x="3492" y="1393"/>
                  </a:cubicBezTo>
                  <a:cubicBezTo>
                    <a:pt x="3492" y="1403"/>
                    <a:pt x="3492" y="1408"/>
                    <a:pt x="3487" y="1414"/>
                  </a:cubicBezTo>
                  <a:cubicBezTo>
                    <a:pt x="3476" y="1414"/>
                    <a:pt x="3471" y="1414"/>
                    <a:pt x="3466" y="1419"/>
                  </a:cubicBezTo>
                  <a:cubicBezTo>
                    <a:pt x="3466" y="1419"/>
                    <a:pt x="3466" y="1419"/>
                    <a:pt x="3466" y="1424"/>
                  </a:cubicBezTo>
                  <a:cubicBezTo>
                    <a:pt x="3466" y="1435"/>
                    <a:pt x="3455" y="1435"/>
                    <a:pt x="3445" y="1440"/>
                  </a:cubicBezTo>
                  <a:cubicBezTo>
                    <a:pt x="3439" y="1445"/>
                    <a:pt x="3439" y="1451"/>
                    <a:pt x="3439" y="1461"/>
                  </a:cubicBezTo>
                  <a:cubicBezTo>
                    <a:pt x="3439" y="1472"/>
                    <a:pt x="3445" y="1477"/>
                    <a:pt x="3445" y="1488"/>
                  </a:cubicBezTo>
                  <a:cubicBezTo>
                    <a:pt x="3450" y="1503"/>
                    <a:pt x="3455" y="1514"/>
                    <a:pt x="3460" y="1530"/>
                  </a:cubicBezTo>
                  <a:cubicBezTo>
                    <a:pt x="3455" y="1535"/>
                    <a:pt x="3450" y="1535"/>
                    <a:pt x="3445" y="1535"/>
                  </a:cubicBezTo>
                  <a:cubicBezTo>
                    <a:pt x="3434" y="1535"/>
                    <a:pt x="3429" y="1535"/>
                    <a:pt x="3423" y="1535"/>
                  </a:cubicBezTo>
                  <a:cubicBezTo>
                    <a:pt x="3418" y="1535"/>
                    <a:pt x="3413" y="1540"/>
                    <a:pt x="3408" y="1546"/>
                  </a:cubicBezTo>
                  <a:cubicBezTo>
                    <a:pt x="3397" y="1551"/>
                    <a:pt x="3392" y="1551"/>
                    <a:pt x="3387" y="1556"/>
                  </a:cubicBezTo>
                  <a:cubicBezTo>
                    <a:pt x="3381" y="1561"/>
                    <a:pt x="3376" y="1567"/>
                    <a:pt x="3371" y="1572"/>
                  </a:cubicBezTo>
                  <a:cubicBezTo>
                    <a:pt x="3360" y="1577"/>
                    <a:pt x="3355" y="1577"/>
                    <a:pt x="3344" y="1577"/>
                  </a:cubicBezTo>
                  <a:cubicBezTo>
                    <a:pt x="3323" y="1577"/>
                    <a:pt x="3318" y="1572"/>
                    <a:pt x="3302" y="1567"/>
                  </a:cubicBezTo>
                  <a:cubicBezTo>
                    <a:pt x="3297" y="1567"/>
                    <a:pt x="3292" y="1561"/>
                    <a:pt x="3286" y="1561"/>
                  </a:cubicBezTo>
                  <a:cubicBezTo>
                    <a:pt x="3265" y="1561"/>
                    <a:pt x="3265" y="1561"/>
                    <a:pt x="3265" y="1561"/>
                  </a:cubicBezTo>
                  <a:cubicBezTo>
                    <a:pt x="3249" y="1561"/>
                    <a:pt x="3244" y="1551"/>
                    <a:pt x="3239" y="1540"/>
                  </a:cubicBezTo>
                  <a:cubicBezTo>
                    <a:pt x="3228" y="1525"/>
                    <a:pt x="3212" y="1530"/>
                    <a:pt x="3202" y="1525"/>
                  </a:cubicBezTo>
                  <a:cubicBezTo>
                    <a:pt x="3197" y="1525"/>
                    <a:pt x="3197" y="1525"/>
                    <a:pt x="3197" y="1519"/>
                  </a:cubicBezTo>
                  <a:cubicBezTo>
                    <a:pt x="3186" y="1514"/>
                    <a:pt x="3181" y="1503"/>
                    <a:pt x="3170" y="1498"/>
                  </a:cubicBezTo>
                  <a:cubicBezTo>
                    <a:pt x="3165" y="1493"/>
                    <a:pt x="3154" y="1488"/>
                    <a:pt x="3149" y="1482"/>
                  </a:cubicBezTo>
                  <a:cubicBezTo>
                    <a:pt x="3144" y="1477"/>
                    <a:pt x="3144" y="1472"/>
                    <a:pt x="3144" y="1466"/>
                  </a:cubicBezTo>
                  <a:lnTo>
                    <a:pt x="3139" y="1461"/>
                  </a:lnTo>
                  <a:cubicBezTo>
                    <a:pt x="3123" y="1461"/>
                    <a:pt x="3117" y="1472"/>
                    <a:pt x="3107" y="1477"/>
                  </a:cubicBezTo>
                  <a:cubicBezTo>
                    <a:pt x="3102" y="1477"/>
                    <a:pt x="3096" y="1477"/>
                    <a:pt x="3096" y="1482"/>
                  </a:cubicBezTo>
                  <a:cubicBezTo>
                    <a:pt x="3081" y="1488"/>
                    <a:pt x="3075" y="1488"/>
                    <a:pt x="3065" y="1488"/>
                  </a:cubicBezTo>
                  <a:cubicBezTo>
                    <a:pt x="3065" y="1514"/>
                    <a:pt x="3075" y="1519"/>
                    <a:pt x="3086" y="1546"/>
                  </a:cubicBezTo>
                  <a:cubicBezTo>
                    <a:pt x="3081" y="1546"/>
                    <a:pt x="3081" y="1546"/>
                    <a:pt x="3081" y="1546"/>
                  </a:cubicBezTo>
                  <a:cubicBezTo>
                    <a:pt x="3075" y="1540"/>
                    <a:pt x="3070" y="1540"/>
                    <a:pt x="3065" y="1540"/>
                  </a:cubicBezTo>
                  <a:cubicBezTo>
                    <a:pt x="3054" y="1540"/>
                    <a:pt x="3049" y="1540"/>
                    <a:pt x="3038" y="1546"/>
                  </a:cubicBezTo>
                  <a:cubicBezTo>
                    <a:pt x="3028" y="1551"/>
                    <a:pt x="3023" y="1556"/>
                    <a:pt x="3012" y="1556"/>
                  </a:cubicBezTo>
                  <a:cubicBezTo>
                    <a:pt x="3002" y="1556"/>
                    <a:pt x="2996" y="1551"/>
                    <a:pt x="2991" y="1546"/>
                  </a:cubicBezTo>
                  <a:cubicBezTo>
                    <a:pt x="2991" y="1546"/>
                    <a:pt x="2991" y="1546"/>
                    <a:pt x="2986" y="1546"/>
                  </a:cubicBezTo>
                  <a:cubicBezTo>
                    <a:pt x="2980" y="1540"/>
                    <a:pt x="2975" y="1546"/>
                    <a:pt x="2965" y="1540"/>
                  </a:cubicBezTo>
                  <a:cubicBezTo>
                    <a:pt x="2959" y="1535"/>
                    <a:pt x="2959" y="1530"/>
                    <a:pt x="2949" y="1519"/>
                  </a:cubicBezTo>
                  <a:cubicBezTo>
                    <a:pt x="2943" y="1514"/>
                    <a:pt x="2933" y="1509"/>
                    <a:pt x="2928" y="1498"/>
                  </a:cubicBezTo>
                  <a:cubicBezTo>
                    <a:pt x="2922" y="1493"/>
                    <a:pt x="2922" y="1482"/>
                    <a:pt x="2912" y="1477"/>
                  </a:cubicBezTo>
                  <a:cubicBezTo>
                    <a:pt x="2906" y="1477"/>
                    <a:pt x="2906" y="1477"/>
                    <a:pt x="2906" y="1477"/>
                  </a:cubicBezTo>
                  <a:cubicBezTo>
                    <a:pt x="2912" y="1477"/>
                    <a:pt x="2912" y="1477"/>
                    <a:pt x="2912" y="1477"/>
                  </a:cubicBezTo>
                  <a:cubicBezTo>
                    <a:pt x="2901" y="1472"/>
                    <a:pt x="2896" y="1472"/>
                    <a:pt x="2891" y="1461"/>
                  </a:cubicBezTo>
                  <a:cubicBezTo>
                    <a:pt x="2880" y="1456"/>
                    <a:pt x="2875" y="1445"/>
                    <a:pt x="2864" y="1445"/>
                  </a:cubicBezTo>
                  <a:cubicBezTo>
                    <a:pt x="2849" y="1445"/>
                    <a:pt x="2843" y="1456"/>
                    <a:pt x="2833" y="1461"/>
                  </a:cubicBezTo>
                  <a:cubicBezTo>
                    <a:pt x="2827" y="1461"/>
                    <a:pt x="2822" y="1466"/>
                    <a:pt x="2812" y="1466"/>
                  </a:cubicBezTo>
                  <a:cubicBezTo>
                    <a:pt x="2796" y="1477"/>
                    <a:pt x="2785" y="1482"/>
                    <a:pt x="2764" y="1482"/>
                  </a:cubicBezTo>
                  <a:cubicBezTo>
                    <a:pt x="2754" y="1482"/>
                    <a:pt x="2748" y="1482"/>
                    <a:pt x="2738" y="1482"/>
                  </a:cubicBezTo>
                  <a:cubicBezTo>
                    <a:pt x="2727" y="1482"/>
                    <a:pt x="2722" y="1488"/>
                    <a:pt x="2717" y="1493"/>
                  </a:cubicBezTo>
                  <a:cubicBezTo>
                    <a:pt x="2706" y="1498"/>
                    <a:pt x="2695" y="1493"/>
                    <a:pt x="2685" y="1498"/>
                  </a:cubicBezTo>
                  <a:cubicBezTo>
                    <a:pt x="2674" y="1509"/>
                    <a:pt x="2669" y="1519"/>
                    <a:pt x="2664" y="1530"/>
                  </a:cubicBezTo>
                  <a:cubicBezTo>
                    <a:pt x="2653" y="1540"/>
                    <a:pt x="2643" y="1551"/>
                    <a:pt x="2643" y="1567"/>
                  </a:cubicBezTo>
                  <a:cubicBezTo>
                    <a:pt x="2643" y="1577"/>
                    <a:pt x="2648" y="1588"/>
                    <a:pt x="2648" y="1598"/>
                  </a:cubicBezTo>
                  <a:cubicBezTo>
                    <a:pt x="2648" y="1604"/>
                    <a:pt x="2653" y="1604"/>
                    <a:pt x="2653" y="1609"/>
                  </a:cubicBezTo>
                  <a:cubicBezTo>
                    <a:pt x="2653" y="1614"/>
                    <a:pt x="2653" y="1614"/>
                    <a:pt x="2653" y="1614"/>
                  </a:cubicBezTo>
                  <a:cubicBezTo>
                    <a:pt x="2648" y="1619"/>
                    <a:pt x="2643" y="1619"/>
                    <a:pt x="2638" y="1619"/>
                  </a:cubicBezTo>
                  <a:cubicBezTo>
                    <a:pt x="2632" y="1619"/>
                    <a:pt x="2627" y="1614"/>
                    <a:pt x="2622" y="1614"/>
                  </a:cubicBezTo>
                  <a:cubicBezTo>
                    <a:pt x="2617" y="1609"/>
                    <a:pt x="2617" y="1604"/>
                    <a:pt x="2617" y="1604"/>
                  </a:cubicBezTo>
                  <a:cubicBezTo>
                    <a:pt x="2611" y="1598"/>
                    <a:pt x="2606" y="1598"/>
                    <a:pt x="2601" y="1593"/>
                  </a:cubicBezTo>
                  <a:cubicBezTo>
                    <a:pt x="2595" y="1588"/>
                    <a:pt x="2590" y="1588"/>
                    <a:pt x="2585" y="1588"/>
                  </a:cubicBezTo>
                  <a:cubicBezTo>
                    <a:pt x="2569" y="1588"/>
                    <a:pt x="2558" y="1598"/>
                    <a:pt x="2543" y="1598"/>
                  </a:cubicBezTo>
                  <a:cubicBezTo>
                    <a:pt x="2532" y="1598"/>
                    <a:pt x="2527" y="1588"/>
                    <a:pt x="2521" y="1582"/>
                  </a:cubicBezTo>
                  <a:cubicBezTo>
                    <a:pt x="2516" y="1577"/>
                    <a:pt x="2511" y="1572"/>
                    <a:pt x="2506" y="1567"/>
                  </a:cubicBezTo>
                  <a:cubicBezTo>
                    <a:pt x="2495" y="1561"/>
                    <a:pt x="2495" y="1556"/>
                    <a:pt x="2490" y="1551"/>
                  </a:cubicBezTo>
                  <a:cubicBezTo>
                    <a:pt x="2485" y="1546"/>
                    <a:pt x="2479" y="1540"/>
                    <a:pt x="2474" y="1535"/>
                  </a:cubicBezTo>
                  <a:cubicBezTo>
                    <a:pt x="2474" y="1535"/>
                    <a:pt x="2474" y="1535"/>
                    <a:pt x="2469" y="1530"/>
                  </a:cubicBezTo>
                  <a:cubicBezTo>
                    <a:pt x="2469" y="1530"/>
                    <a:pt x="2469" y="1525"/>
                    <a:pt x="2463" y="1525"/>
                  </a:cubicBezTo>
                  <a:lnTo>
                    <a:pt x="2458" y="1530"/>
                  </a:lnTo>
                  <a:cubicBezTo>
                    <a:pt x="2448" y="1540"/>
                    <a:pt x="2442" y="1540"/>
                    <a:pt x="2437" y="1546"/>
                  </a:cubicBezTo>
                  <a:cubicBezTo>
                    <a:pt x="2421" y="1556"/>
                    <a:pt x="2411" y="1561"/>
                    <a:pt x="2395" y="1567"/>
                  </a:cubicBezTo>
                  <a:lnTo>
                    <a:pt x="2395" y="1567"/>
                  </a:lnTo>
                  <a:cubicBezTo>
                    <a:pt x="2390" y="1556"/>
                    <a:pt x="2384" y="1551"/>
                    <a:pt x="2379" y="1535"/>
                  </a:cubicBezTo>
                  <a:cubicBezTo>
                    <a:pt x="2374" y="1525"/>
                    <a:pt x="2358" y="1525"/>
                    <a:pt x="2353" y="1509"/>
                  </a:cubicBezTo>
                  <a:cubicBezTo>
                    <a:pt x="2353" y="1498"/>
                    <a:pt x="2353" y="1488"/>
                    <a:pt x="2342" y="1477"/>
                  </a:cubicBezTo>
                  <a:cubicBezTo>
                    <a:pt x="2337" y="1477"/>
                    <a:pt x="2332" y="1472"/>
                    <a:pt x="2326" y="1466"/>
                  </a:cubicBezTo>
                  <a:cubicBezTo>
                    <a:pt x="2321" y="1466"/>
                    <a:pt x="2316" y="1461"/>
                    <a:pt x="2316" y="1456"/>
                  </a:cubicBezTo>
                  <a:cubicBezTo>
                    <a:pt x="2316" y="1451"/>
                    <a:pt x="2326" y="1445"/>
                    <a:pt x="2326" y="1435"/>
                  </a:cubicBezTo>
                  <a:cubicBezTo>
                    <a:pt x="2332" y="1430"/>
                    <a:pt x="2337" y="1424"/>
                    <a:pt x="2337" y="1414"/>
                  </a:cubicBezTo>
                  <a:cubicBezTo>
                    <a:pt x="2347" y="1408"/>
                    <a:pt x="2353" y="1403"/>
                    <a:pt x="2353" y="1393"/>
                  </a:cubicBezTo>
                  <a:cubicBezTo>
                    <a:pt x="2358" y="1377"/>
                    <a:pt x="2363" y="1371"/>
                    <a:pt x="2369" y="1356"/>
                  </a:cubicBezTo>
                  <a:cubicBezTo>
                    <a:pt x="2369" y="1356"/>
                    <a:pt x="2369" y="1350"/>
                    <a:pt x="2374" y="1345"/>
                  </a:cubicBezTo>
                  <a:cubicBezTo>
                    <a:pt x="2374" y="1340"/>
                    <a:pt x="2379" y="1340"/>
                    <a:pt x="2379" y="1329"/>
                  </a:cubicBezTo>
                  <a:lnTo>
                    <a:pt x="2374" y="1329"/>
                  </a:lnTo>
                  <a:cubicBezTo>
                    <a:pt x="2358" y="1329"/>
                    <a:pt x="2353" y="1329"/>
                    <a:pt x="2342" y="1329"/>
                  </a:cubicBezTo>
                  <a:cubicBezTo>
                    <a:pt x="2279" y="1329"/>
                    <a:pt x="2279" y="1329"/>
                    <a:pt x="2279" y="1329"/>
                  </a:cubicBezTo>
                  <a:cubicBezTo>
                    <a:pt x="2263" y="1329"/>
                    <a:pt x="2252" y="1335"/>
                    <a:pt x="2231" y="1340"/>
                  </a:cubicBezTo>
                  <a:cubicBezTo>
                    <a:pt x="2226" y="1340"/>
                    <a:pt x="2221" y="1345"/>
                    <a:pt x="2216" y="1345"/>
                  </a:cubicBezTo>
                  <a:cubicBezTo>
                    <a:pt x="2200" y="1345"/>
                    <a:pt x="2189" y="1340"/>
                    <a:pt x="2184" y="1329"/>
                  </a:cubicBezTo>
                  <a:cubicBezTo>
                    <a:pt x="2179" y="1319"/>
                    <a:pt x="2173" y="1314"/>
                    <a:pt x="2168" y="1314"/>
                  </a:cubicBezTo>
                  <a:cubicBezTo>
                    <a:pt x="2163" y="1314"/>
                    <a:pt x="2158" y="1314"/>
                    <a:pt x="2158" y="1319"/>
                  </a:cubicBezTo>
                  <a:cubicBezTo>
                    <a:pt x="2147" y="1329"/>
                    <a:pt x="2147" y="1335"/>
                    <a:pt x="2136" y="1340"/>
                  </a:cubicBezTo>
                  <a:cubicBezTo>
                    <a:pt x="2126" y="1345"/>
                    <a:pt x="2115" y="1350"/>
                    <a:pt x="2105" y="1361"/>
                  </a:cubicBezTo>
                  <a:cubicBezTo>
                    <a:pt x="2089" y="1366"/>
                    <a:pt x="2084" y="1377"/>
                    <a:pt x="2068" y="1387"/>
                  </a:cubicBezTo>
                  <a:cubicBezTo>
                    <a:pt x="2057" y="1398"/>
                    <a:pt x="2057" y="1414"/>
                    <a:pt x="2041" y="1414"/>
                  </a:cubicBezTo>
                  <a:cubicBezTo>
                    <a:pt x="2031" y="1414"/>
                    <a:pt x="2026" y="1414"/>
                    <a:pt x="2015" y="1408"/>
                  </a:cubicBezTo>
                  <a:cubicBezTo>
                    <a:pt x="2005" y="1403"/>
                    <a:pt x="1994" y="1403"/>
                    <a:pt x="1989" y="1393"/>
                  </a:cubicBezTo>
                  <a:cubicBezTo>
                    <a:pt x="1984" y="1393"/>
                    <a:pt x="1984" y="1393"/>
                    <a:pt x="1984" y="1393"/>
                  </a:cubicBezTo>
                  <a:cubicBezTo>
                    <a:pt x="1984" y="1414"/>
                    <a:pt x="1984" y="1414"/>
                    <a:pt x="1984" y="1414"/>
                  </a:cubicBezTo>
                  <a:cubicBezTo>
                    <a:pt x="1994" y="1466"/>
                    <a:pt x="1994" y="1466"/>
                    <a:pt x="1994" y="1466"/>
                  </a:cubicBezTo>
                  <a:cubicBezTo>
                    <a:pt x="1989" y="1482"/>
                    <a:pt x="1978" y="1488"/>
                    <a:pt x="1968" y="1498"/>
                  </a:cubicBezTo>
                  <a:cubicBezTo>
                    <a:pt x="1962" y="1503"/>
                    <a:pt x="1957" y="1509"/>
                    <a:pt x="1952" y="1514"/>
                  </a:cubicBezTo>
                  <a:cubicBezTo>
                    <a:pt x="1947" y="1519"/>
                    <a:pt x="1941" y="1519"/>
                    <a:pt x="1936" y="1525"/>
                  </a:cubicBezTo>
                  <a:cubicBezTo>
                    <a:pt x="1920" y="1535"/>
                    <a:pt x="1915" y="1546"/>
                    <a:pt x="1899" y="1546"/>
                  </a:cubicBezTo>
                  <a:cubicBezTo>
                    <a:pt x="1889" y="1546"/>
                    <a:pt x="1883" y="1540"/>
                    <a:pt x="1873" y="1540"/>
                  </a:cubicBezTo>
                  <a:cubicBezTo>
                    <a:pt x="1862" y="1540"/>
                    <a:pt x="1857" y="1546"/>
                    <a:pt x="1852" y="1546"/>
                  </a:cubicBezTo>
                  <a:cubicBezTo>
                    <a:pt x="1841" y="1551"/>
                    <a:pt x="1836" y="1551"/>
                    <a:pt x="1825" y="1551"/>
                  </a:cubicBezTo>
                  <a:cubicBezTo>
                    <a:pt x="1809" y="1551"/>
                    <a:pt x="1799" y="1551"/>
                    <a:pt x="1794" y="1540"/>
                  </a:cubicBezTo>
                  <a:cubicBezTo>
                    <a:pt x="1788" y="1535"/>
                    <a:pt x="1783" y="1530"/>
                    <a:pt x="1778" y="1530"/>
                  </a:cubicBezTo>
                  <a:cubicBezTo>
                    <a:pt x="1773" y="1525"/>
                    <a:pt x="1773" y="1525"/>
                    <a:pt x="1767" y="1525"/>
                  </a:cubicBezTo>
                  <a:cubicBezTo>
                    <a:pt x="1757" y="1525"/>
                    <a:pt x="1757" y="1525"/>
                    <a:pt x="1746" y="1530"/>
                  </a:cubicBezTo>
                  <a:cubicBezTo>
                    <a:pt x="1736" y="1530"/>
                    <a:pt x="1730" y="1535"/>
                    <a:pt x="1725" y="1535"/>
                  </a:cubicBezTo>
                  <a:cubicBezTo>
                    <a:pt x="1688" y="1551"/>
                    <a:pt x="1672" y="1561"/>
                    <a:pt x="1635" y="1572"/>
                  </a:cubicBezTo>
                  <a:cubicBezTo>
                    <a:pt x="1625" y="1577"/>
                    <a:pt x="1619" y="1577"/>
                    <a:pt x="1609" y="1582"/>
                  </a:cubicBezTo>
                  <a:cubicBezTo>
                    <a:pt x="1604" y="1588"/>
                    <a:pt x="1598" y="1593"/>
                    <a:pt x="1588" y="1593"/>
                  </a:cubicBezTo>
                  <a:cubicBezTo>
                    <a:pt x="1577" y="1598"/>
                    <a:pt x="1567" y="1598"/>
                    <a:pt x="1551" y="1598"/>
                  </a:cubicBezTo>
                  <a:cubicBezTo>
                    <a:pt x="1540" y="1598"/>
                    <a:pt x="1530" y="1598"/>
                    <a:pt x="1519" y="1588"/>
                  </a:cubicBezTo>
                  <a:cubicBezTo>
                    <a:pt x="1514" y="1582"/>
                    <a:pt x="1514" y="1577"/>
                    <a:pt x="1509" y="1572"/>
                  </a:cubicBezTo>
                  <a:cubicBezTo>
                    <a:pt x="1504" y="1567"/>
                    <a:pt x="1498" y="1561"/>
                    <a:pt x="1493" y="1546"/>
                  </a:cubicBezTo>
                  <a:cubicBezTo>
                    <a:pt x="1488" y="1540"/>
                    <a:pt x="1482" y="1530"/>
                    <a:pt x="1477" y="1525"/>
                  </a:cubicBezTo>
                  <a:cubicBezTo>
                    <a:pt x="1467" y="1514"/>
                    <a:pt x="1456" y="1514"/>
                    <a:pt x="1440" y="1509"/>
                  </a:cubicBezTo>
                  <a:cubicBezTo>
                    <a:pt x="1440" y="1503"/>
                    <a:pt x="1435" y="1498"/>
                    <a:pt x="1435" y="1498"/>
                  </a:cubicBezTo>
                  <a:cubicBezTo>
                    <a:pt x="1424" y="1488"/>
                    <a:pt x="1419" y="1482"/>
                    <a:pt x="1408" y="1472"/>
                  </a:cubicBezTo>
                  <a:cubicBezTo>
                    <a:pt x="1403" y="1472"/>
                    <a:pt x="1403" y="1472"/>
                    <a:pt x="1398" y="1466"/>
                  </a:cubicBezTo>
                  <a:cubicBezTo>
                    <a:pt x="1393" y="1466"/>
                    <a:pt x="1393" y="1461"/>
                    <a:pt x="1393" y="1456"/>
                  </a:cubicBezTo>
                  <a:cubicBezTo>
                    <a:pt x="1393" y="1440"/>
                    <a:pt x="1398" y="1435"/>
                    <a:pt x="1408" y="1424"/>
                  </a:cubicBezTo>
                  <a:cubicBezTo>
                    <a:pt x="1398" y="1424"/>
                    <a:pt x="1393" y="1424"/>
                    <a:pt x="1382" y="1424"/>
                  </a:cubicBezTo>
                  <a:cubicBezTo>
                    <a:pt x="1372" y="1419"/>
                    <a:pt x="1366" y="1419"/>
                    <a:pt x="1351" y="1419"/>
                  </a:cubicBezTo>
                  <a:cubicBezTo>
                    <a:pt x="1340" y="1419"/>
                    <a:pt x="1335" y="1419"/>
                    <a:pt x="1324" y="1419"/>
                  </a:cubicBezTo>
                  <a:cubicBezTo>
                    <a:pt x="1324" y="1403"/>
                    <a:pt x="1329" y="1398"/>
                    <a:pt x="1329" y="1382"/>
                  </a:cubicBezTo>
                  <a:cubicBezTo>
                    <a:pt x="1329" y="1361"/>
                    <a:pt x="1308" y="1356"/>
                    <a:pt x="1293" y="1345"/>
                  </a:cubicBezTo>
                  <a:cubicBezTo>
                    <a:pt x="1293" y="1340"/>
                    <a:pt x="1293" y="1340"/>
                    <a:pt x="1287" y="1340"/>
                  </a:cubicBezTo>
                  <a:cubicBezTo>
                    <a:pt x="1282" y="1329"/>
                    <a:pt x="1277" y="1329"/>
                    <a:pt x="1266" y="1324"/>
                  </a:cubicBezTo>
                  <a:cubicBezTo>
                    <a:pt x="1256" y="1319"/>
                    <a:pt x="1250" y="1314"/>
                    <a:pt x="1245" y="1303"/>
                  </a:cubicBezTo>
                  <a:cubicBezTo>
                    <a:pt x="1240" y="1303"/>
                    <a:pt x="1240" y="1298"/>
                    <a:pt x="1240" y="1298"/>
                  </a:cubicBezTo>
                  <a:cubicBezTo>
                    <a:pt x="1229" y="1292"/>
                    <a:pt x="1224" y="1292"/>
                    <a:pt x="1213" y="1287"/>
                  </a:cubicBezTo>
                  <a:cubicBezTo>
                    <a:pt x="1208" y="1282"/>
                    <a:pt x="1203" y="1277"/>
                    <a:pt x="1198" y="1277"/>
                  </a:cubicBezTo>
                  <a:cubicBezTo>
                    <a:pt x="1192" y="1277"/>
                    <a:pt x="1192" y="1277"/>
                    <a:pt x="1192" y="1277"/>
                  </a:cubicBezTo>
                  <a:cubicBezTo>
                    <a:pt x="1192" y="1282"/>
                    <a:pt x="1192" y="1282"/>
                    <a:pt x="1192" y="1282"/>
                  </a:cubicBezTo>
                  <a:cubicBezTo>
                    <a:pt x="1198" y="1292"/>
                    <a:pt x="1198" y="1303"/>
                    <a:pt x="1203" y="1314"/>
                  </a:cubicBezTo>
                  <a:cubicBezTo>
                    <a:pt x="1203" y="1324"/>
                    <a:pt x="1208" y="1329"/>
                    <a:pt x="1208" y="1340"/>
                  </a:cubicBezTo>
                  <a:cubicBezTo>
                    <a:pt x="1208" y="1350"/>
                    <a:pt x="1198" y="1356"/>
                    <a:pt x="1187" y="1366"/>
                  </a:cubicBezTo>
                  <a:cubicBezTo>
                    <a:pt x="1171" y="1377"/>
                    <a:pt x="1171" y="1387"/>
                    <a:pt x="1155" y="1398"/>
                  </a:cubicBezTo>
                  <a:cubicBezTo>
                    <a:pt x="1150" y="1408"/>
                    <a:pt x="1140" y="1408"/>
                    <a:pt x="1124" y="1414"/>
                  </a:cubicBezTo>
                  <a:cubicBezTo>
                    <a:pt x="1119" y="1414"/>
                    <a:pt x="1119" y="1419"/>
                    <a:pt x="1119" y="1424"/>
                  </a:cubicBezTo>
                  <a:cubicBezTo>
                    <a:pt x="1119" y="1430"/>
                    <a:pt x="1113" y="1430"/>
                    <a:pt x="1113" y="1435"/>
                  </a:cubicBezTo>
                  <a:cubicBezTo>
                    <a:pt x="1108" y="1435"/>
                    <a:pt x="1103" y="1435"/>
                    <a:pt x="1103" y="1440"/>
                  </a:cubicBezTo>
                  <a:cubicBezTo>
                    <a:pt x="1103" y="1461"/>
                    <a:pt x="1113" y="1472"/>
                    <a:pt x="1129" y="1477"/>
                  </a:cubicBezTo>
                  <a:cubicBezTo>
                    <a:pt x="1129" y="1482"/>
                    <a:pt x="1129" y="1482"/>
                    <a:pt x="1129" y="1493"/>
                  </a:cubicBezTo>
                  <a:cubicBezTo>
                    <a:pt x="1129" y="1498"/>
                    <a:pt x="1134" y="1503"/>
                    <a:pt x="1134" y="1514"/>
                  </a:cubicBezTo>
                  <a:cubicBezTo>
                    <a:pt x="1134" y="1519"/>
                    <a:pt x="1134" y="1525"/>
                    <a:pt x="1129" y="1530"/>
                  </a:cubicBezTo>
                  <a:cubicBezTo>
                    <a:pt x="1129" y="1535"/>
                    <a:pt x="1129" y="1540"/>
                    <a:pt x="1124" y="1551"/>
                  </a:cubicBezTo>
                  <a:cubicBezTo>
                    <a:pt x="1124" y="1561"/>
                    <a:pt x="1124" y="1572"/>
                    <a:pt x="1119" y="1582"/>
                  </a:cubicBezTo>
                  <a:cubicBezTo>
                    <a:pt x="1113" y="1582"/>
                    <a:pt x="1113" y="1593"/>
                    <a:pt x="1113" y="1593"/>
                  </a:cubicBezTo>
                  <a:cubicBezTo>
                    <a:pt x="1108" y="1593"/>
                    <a:pt x="1108" y="1588"/>
                    <a:pt x="1108" y="1588"/>
                  </a:cubicBezTo>
                  <a:cubicBezTo>
                    <a:pt x="1108" y="1582"/>
                    <a:pt x="1108" y="1582"/>
                    <a:pt x="1108" y="1577"/>
                  </a:cubicBezTo>
                  <a:cubicBezTo>
                    <a:pt x="1108" y="1577"/>
                    <a:pt x="1113" y="1572"/>
                    <a:pt x="1113" y="1567"/>
                  </a:cubicBezTo>
                  <a:cubicBezTo>
                    <a:pt x="1113" y="1561"/>
                    <a:pt x="1108" y="1556"/>
                    <a:pt x="1103" y="1556"/>
                  </a:cubicBezTo>
                  <a:cubicBezTo>
                    <a:pt x="1097" y="1556"/>
                    <a:pt x="1092" y="1556"/>
                    <a:pt x="1087" y="1556"/>
                  </a:cubicBezTo>
                  <a:cubicBezTo>
                    <a:pt x="1076" y="1556"/>
                    <a:pt x="1071" y="1551"/>
                    <a:pt x="1066" y="1551"/>
                  </a:cubicBezTo>
                  <a:cubicBezTo>
                    <a:pt x="1055" y="1546"/>
                    <a:pt x="1050" y="1546"/>
                    <a:pt x="1039" y="1540"/>
                  </a:cubicBezTo>
                  <a:cubicBezTo>
                    <a:pt x="1029" y="1535"/>
                    <a:pt x="1023" y="1530"/>
                    <a:pt x="1008" y="1530"/>
                  </a:cubicBezTo>
                  <a:cubicBezTo>
                    <a:pt x="997" y="1530"/>
                    <a:pt x="997" y="1535"/>
                    <a:pt x="987" y="1535"/>
                  </a:cubicBezTo>
                  <a:cubicBezTo>
                    <a:pt x="987" y="1535"/>
                    <a:pt x="987" y="1530"/>
                    <a:pt x="981" y="1530"/>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2" name="Freeform 79"/>
            <p:cNvSpPr>
              <a:spLocks noChangeArrowheads="1"/>
            </p:cNvSpPr>
            <p:nvPr/>
          </p:nvSpPr>
          <p:spPr bwMode="auto">
            <a:xfrm>
              <a:off x="11156139" y="9974263"/>
              <a:ext cx="868306" cy="461963"/>
            </a:xfrm>
            <a:custGeom>
              <a:avLst/>
              <a:gdLst>
                <a:gd name="T0" fmla="*/ 147 w 2411"/>
                <a:gd name="T1" fmla="*/ 279 h 1282"/>
                <a:gd name="T2" fmla="*/ 5 w 2411"/>
                <a:gd name="T3" fmla="*/ 395 h 1282"/>
                <a:gd name="T4" fmla="*/ 31 w 2411"/>
                <a:gd name="T5" fmla="*/ 522 h 1282"/>
                <a:gd name="T6" fmla="*/ 21 w 2411"/>
                <a:gd name="T7" fmla="*/ 638 h 1282"/>
                <a:gd name="T8" fmla="*/ 58 w 2411"/>
                <a:gd name="T9" fmla="*/ 748 h 1282"/>
                <a:gd name="T10" fmla="*/ 100 w 2411"/>
                <a:gd name="T11" fmla="*/ 854 h 1282"/>
                <a:gd name="T12" fmla="*/ 42 w 2411"/>
                <a:gd name="T13" fmla="*/ 912 h 1282"/>
                <a:gd name="T14" fmla="*/ 0 w 2411"/>
                <a:gd name="T15" fmla="*/ 1033 h 1282"/>
                <a:gd name="T16" fmla="*/ 68 w 2411"/>
                <a:gd name="T17" fmla="*/ 1118 h 1282"/>
                <a:gd name="T18" fmla="*/ 174 w 2411"/>
                <a:gd name="T19" fmla="*/ 1255 h 1282"/>
                <a:gd name="T20" fmla="*/ 274 w 2411"/>
                <a:gd name="T21" fmla="*/ 1276 h 1282"/>
                <a:gd name="T22" fmla="*/ 601 w 2411"/>
                <a:gd name="T23" fmla="*/ 1186 h 1282"/>
                <a:gd name="T24" fmla="*/ 580 w 2411"/>
                <a:gd name="T25" fmla="*/ 1160 h 1282"/>
                <a:gd name="T26" fmla="*/ 580 w 2411"/>
                <a:gd name="T27" fmla="*/ 1112 h 1282"/>
                <a:gd name="T28" fmla="*/ 580 w 2411"/>
                <a:gd name="T29" fmla="*/ 1070 h 1282"/>
                <a:gd name="T30" fmla="*/ 554 w 2411"/>
                <a:gd name="T31" fmla="*/ 1033 h 1282"/>
                <a:gd name="T32" fmla="*/ 617 w 2411"/>
                <a:gd name="T33" fmla="*/ 1007 h 1282"/>
                <a:gd name="T34" fmla="*/ 649 w 2411"/>
                <a:gd name="T35" fmla="*/ 970 h 1282"/>
                <a:gd name="T36" fmla="*/ 696 w 2411"/>
                <a:gd name="T37" fmla="*/ 949 h 1282"/>
                <a:gd name="T38" fmla="*/ 717 w 2411"/>
                <a:gd name="T39" fmla="*/ 1012 h 1282"/>
                <a:gd name="T40" fmla="*/ 675 w 2411"/>
                <a:gd name="T41" fmla="*/ 1076 h 1282"/>
                <a:gd name="T42" fmla="*/ 633 w 2411"/>
                <a:gd name="T43" fmla="*/ 1123 h 1282"/>
                <a:gd name="T44" fmla="*/ 675 w 2411"/>
                <a:gd name="T45" fmla="*/ 1149 h 1282"/>
                <a:gd name="T46" fmla="*/ 612 w 2411"/>
                <a:gd name="T47" fmla="*/ 1191 h 1282"/>
                <a:gd name="T48" fmla="*/ 717 w 2411"/>
                <a:gd name="T49" fmla="*/ 1250 h 1282"/>
                <a:gd name="T50" fmla="*/ 780 w 2411"/>
                <a:gd name="T51" fmla="*/ 1234 h 1282"/>
                <a:gd name="T52" fmla="*/ 981 w 2411"/>
                <a:gd name="T53" fmla="*/ 1107 h 1282"/>
                <a:gd name="T54" fmla="*/ 1239 w 2411"/>
                <a:gd name="T55" fmla="*/ 981 h 1282"/>
                <a:gd name="T56" fmla="*/ 1735 w 2411"/>
                <a:gd name="T57" fmla="*/ 944 h 1282"/>
                <a:gd name="T58" fmla="*/ 2147 w 2411"/>
                <a:gd name="T59" fmla="*/ 933 h 1282"/>
                <a:gd name="T60" fmla="*/ 2410 w 2411"/>
                <a:gd name="T61" fmla="*/ 659 h 1282"/>
                <a:gd name="T62" fmla="*/ 2162 w 2411"/>
                <a:gd name="T63" fmla="*/ 469 h 1282"/>
                <a:gd name="T64" fmla="*/ 1920 w 2411"/>
                <a:gd name="T65" fmla="*/ 485 h 1282"/>
                <a:gd name="T66" fmla="*/ 1761 w 2411"/>
                <a:gd name="T67" fmla="*/ 390 h 1282"/>
                <a:gd name="T68" fmla="*/ 1698 w 2411"/>
                <a:gd name="T69" fmla="*/ 284 h 1282"/>
                <a:gd name="T70" fmla="*/ 1561 w 2411"/>
                <a:gd name="T71" fmla="*/ 131 h 1282"/>
                <a:gd name="T72" fmla="*/ 1450 w 2411"/>
                <a:gd name="T73" fmla="*/ 57 h 1282"/>
                <a:gd name="T74" fmla="*/ 1339 w 2411"/>
                <a:gd name="T75" fmla="*/ 36 h 1282"/>
                <a:gd name="T76" fmla="*/ 1287 w 2411"/>
                <a:gd name="T77" fmla="*/ 100 h 1282"/>
                <a:gd name="T78" fmla="*/ 1245 w 2411"/>
                <a:gd name="T79" fmla="*/ 174 h 1282"/>
                <a:gd name="T80" fmla="*/ 1187 w 2411"/>
                <a:gd name="T81" fmla="*/ 242 h 1282"/>
                <a:gd name="T82" fmla="*/ 1065 w 2411"/>
                <a:gd name="T83" fmla="*/ 247 h 1282"/>
                <a:gd name="T84" fmla="*/ 949 w 2411"/>
                <a:gd name="T85" fmla="*/ 168 h 1282"/>
                <a:gd name="T86" fmla="*/ 865 w 2411"/>
                <a:gd name="T87" fmla="*/ 174 h 1282"/>
                <a:gd name="T88" fmla="*/ 812 w 2411"/>
                <a:gd name="T89" fmla="*/ 242 h 1282"/>
                <a:gd name="T90" fmla="*/ 728 w 2411"/>
                <a:gd name="T91" fmla="*/ 184 h 1282"/>
                <a:gd name="T92" fmla="*/ 664 w 2411"/>
                <a:gd name="T93" fmla="*/ 131 h 1282"/>
                <a:gd name="T94" fmla="*/ 517 w 2411"/>
                <a:gd name="T95" fmla="*/ 179 h 1282"/>
                <a:gd name="T96" fmla="*/ 453 w 2411"/>
                <a:gd name="T97" fmla="*/ 295 h 1282"/>
                <a:gd name="T98" fmla="*/ 401 w 2411"/>
                <a:gd name="T99" fmla="*/ 279 h 1282"/>
                <a:gd name="T100" fmla="*/ 290 w 2411"/>
                <a:gd name="T101" fmla="*/ 237 h 1282"/>
                <a:gd name="T102" fmla="*/ 237 w 2411"/>
                <a:gd name="T103" fmla="*/ 232 h 1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411" h="1282">
                  <a:moveTo>
                    <a:pt x="195" y="253"/>
                  </a:moveTo>
                  <a:lnTo>
                    <a:pt x="195" y="253"/>
                  </a:lnTo>
                  <a:cubicBezTo>
                    <a:pt x="190" y="263"/>
                    <a:pt x="190" y="263"/>
                    <a:pt x="184" y="274"/>
                  </a:cubicBezTo>
                  <a:cubicBezTo>
                    <a:pt x="179" y="279"/>
                    <a:pt x="179" y="290"/>
                    <a:pt x="169" y="290"/>
                  </a:cubicBezTo>
                  <a:cubicBezTo>
                    <a:pt x="158" y="290"/>
                    <a:pt x="158" y="279"/>
                    <a:pt x="147" y="279"/>
                  </a:cubicBezTo>
                  <a:cubicBezTo>
                    <a:pt x="142" y="274"/>
                    <a:pt x="137" y="274"/>
                    <a:pt x="126" y="268"/>
                  </a:cubicBezTo>
                  <a:cubicBezTo>
                    <a:pt x="126" y="284"/>
                    <a:pt x="126" y="290"/>
                    <a:pt x="121" y="305"/>
                  </a:cubicBezTo>
                  <a:cubicBezTo>
                    <a:pt x="116" y="326"/>
                    <a:pt x="105" y="337"/>
                    <a:pt x="89" y="358"/>
                  </a:cubicBezTo>
                  <a:cubicBezTo>
                    <a:pt x="74" y="369"/>
                    <a:pt x="63" y="379"/>
                    <a:pt x="47" y="385"/>
                  </a:cubicBezTo>
                  <a:cubicBezTo>
                    <a:pt x="31" y="390"/>
                    <a:pt x="16" y="385"/>
                    <a:pt x="5" y="395"/>
                  </a:cubicBezTo>
                  <a:cubicBezTo>
                    <a:pt x="10" y="406"/>
                    <a:pt x="16" y="411"/>
                    <a:pt x="21" y="422"/>
                  </a:cubicBezTo>
                  <a:cubicBezTo>
                    <a:pt x="26" y="432"/>
                    <a:pt x="26" y="437"/>
                    <a:pt x="31" y="453"/>
                  </a:cubicBezTo>
                  <a:cubicBezTo>
                    <a:pt x="37" y="464"/>
                    <a:pt x="42" y="469"/>
                    <a:pt x="42" y="485"/>
                  </a:cubicBezTo>
                  <a:cubicBezTo>
                    <a:pt x="42" y="490"/>
                    <a:pt x="37" y="495"/>
                    <a:pt x="37" y="500"/>
                  </a:cubicBezTo>
                  <a:cubicBezTo>
                    <a:pt x="31" y="506"/>
                    <a:pt x="31" y="511"/>
                    <a:pt x="31" y="522"/>
                  </a:cubicBezTo>
                  <a:cubicBezTo>
                    <a:pt x="31" y="532"/>
                    <a:pt x="37" y="537"/>
                    <a:pt x="37" y="548"/>
                  </a:cubicBezTo>
                  <a:cubicBezTo>
                    <a:pt x="37" y="574"/>
                    <a:pt x="10" y="580"/>
                    <a:pt x="10" y="601"/>
                  </a:cubicBezTo>
                  <a:cubicBezTo>
                    <a:pt x="10" y="606"/>
                    <a:pt x="16" y="611"/>
                    <a:pt x="16" y="617"/>
                  </a:cubicBezTo>
                  <a:cubicBezTo>
                    <a:pt x="21" y="627"/>
                    <a:pt x="21" y="632"/>
                    <a:pt x="21" y="643"/>
                  </a:cubicBezTo>
                  <a:cubicBezTo>
                    <a:pt x="21" y="638"/>
                    <a:pt x="21" y="638"/>
                    <a:pt x="21" y="638"/>
                  </a:cubicBezTo>
                  <a:cubicBezTo>
                    <a:pt x="21" y="643"/>
                    <a:pt x="26" y="648"/>
                    <a:pt x="21" y="654"/>
                  </a:cubicBezTo>
                  <a:cubicBezTo>
                    <a:pt x="21" y="669"/>
                    <a:pt x="21" y="675"/>
                    <a:pt x="21" y="690"/>
                  </a:cubicBezTo>
                  <a:cubicBezTo>
                    <a:pt x="21" y="701"/>
                    <a:pt x="31" y="706"/>
                    <a:pt x="31" y="717"/>
                  </a:cubicBezTo>
                  <a:cubicBezTo>
                    <a:pt x="37" y="722"/>
                    <a:pt x="31" y="733"/>
                    <a:pt x="37" y="738"/>
                  </a:cubicBezTo>
                  <a:cubicBezTo>
                    <a:pt x="47" y="743"/>
                    <a:pt x="58" y="743"/>
                    <a:pt x="58" y="748"/>
                  </a:cubicBezTo>
                  <a:cubicBezTo>
                    <a:pt x="63" y="759"/>
                    <a:pt x="58" y="764"/>
                    <a:pt x="58" y="770"/>
                  </a:cubicBezTo>
                  <a:cubicBezTo>
                    <a:pt x="63" y="775"/>
                    <a:pt x="63" y="780"/>
                    <a:pt x="68" y="785"/>
                  </a:cubicBezTo>
                  <a:cubicBezTo>
                    <a:pt x="68" y="796"/>
                    <a:pt x="68" y="801"/>
                    <a:pt x="74" y="806"/>
                  </a:cubicBezTo>
                  <a:cubicBezTo>
                    <a:pt x="79" y="817"/>
                    <a:pt x="89" y="817"/>
                    <a:pt x="89" y="822"/>
                  </a:cubicBezTo>
                  <a:cubicBezTo>
                    <a:pt x="95" y="833"/>
                    <a:pt x="100" y="838"/>
                    <a:pt x="100" y="854"/>
                  </a:cubicBezTo>
                  <a:cubicBezTo>
                    <a:pt x="100" y="859"/>
                    <a:pt x="100" y="859"/>
                    <a:pt x="95" y="870"/>
                  </a:cubicBezTo>
                  <a:cubicBezTo>
                    <a:pt x="95" y="875"/>
                    <a:pt x="95" y="880"/>
                    <a:pt x="89" y="880"/>
                  </a:cubicBezTo>
                  <a:cubicBezTo>
                    <a:pt x="84" y="886"/>
                    <a:pt x="79" y="886"/>
                    <a:pt x="74" y="886"/>
                  </a:cubicBezTo>
                  <a:cubicBezTo>
                    <a:pt x="68" y="886"/>
                    <a:pt x="63" y="886"/>
                    <a:pt x="58" y="891"/>
                  </a:cubicBezTo>
                  <a:cubicBezTo>
                    <a:pt x="47" y="896"/>
                    <a:pt x="47" y="901"/>
                    <a:pt x="42" y="912"/>
                  </a:cubicBezTo>
                  <a:cubicBezTo>
                    <a:pt x="37" y="912"/>
                    <a:pt x="37" y="922"/>
                    <a:pt x="26" y="922"/>
                  </a:cubicBezTo>
                  <a:cubicBezTo>
                    <a:pt x="21" y="922"/>
                    <a:pt x="21" y="917"/>
                    <a:pt x="16" y="912"/>
                  </a:cubicBezTo>
                  <a:cubicBezTo>
                    <a:pt x="16" y="912"/>
                    <a:pt x="10" y="912"/>
                    <a:pt x="5" y="912"/>
                  </a:cubicBezTo>
                  <a:cubicBezTo>
                    <a:pt x="5" y="912"/>
                    <a:pt x="0" y="917"/>
                    <a:pt x="0" y="922"/>
                  </a:cubicBezTo>
                  <a:cubicBezTo>
                    <a:pt x="0" y="1033"/>
                    <a:pt x="0" y="1033"/>
                    <a:pt x="0" y="1033"/>
                  </a:cubicBezTo>
                  <a:cubicBezTo>
                    <a:pt x="0" y="1044"/>
                    <a:pt x="5" y="1049"/>
                    <a:pt x="16" y="1054"/>
                  </a:cubicBezTo>
                  <a:cubicBezTo>
                    <a:pt x="16" y="1060"/>
                    <a:pt x="21" y="1060"/>
                    <a:pt x="21" y="1065"/>
                  </a:cubicBezTo>
                  <a:cubicBezTo>
                    <a:pt x="31" y="1076"/>
                    <a:pt x="31" y="1086"/>
                    <a:pt x="42" y="1091"/>
                  </a:cubicBezTo>
                  <a:cubicBezTo>
                    <a:pt x="42" y="1091"/>
                    <a:pt x="47" y="1091"/>
                    <a:pt x="47" y="1097"/>
                  </a:cubicBezTo>
                  <a:cubicBezTo>
                    <a:pt x="58" y="1102"/>
                    <a:pt x="58" y="1112"/>
                    <a:pt x="68" y="1118"/>
                  </a:cubicBezTo>
                  <a:cubicBezTo>
                    <a:pt x="79" y="1133"/>
                    <a:pt x="89" y="1139"/>
                    <a:pt x="100" y="1149"/>
                  </a:cubicBezTo>
                  <a:cubicBezTo>
                    <a:pt x="105" y="1160"/>
                    <a:pt x="116" y="1160"/>
                    <a:pt x="121" y="1170"/>
                  </a:cubicBezTo>
                  <a:cubicBezTo>
                    <a:pt x="137" y="1197"/>
                    <a:pt x="142" y="1207"/>
                    <a:pt x="158" y="1234"/>
                  </a:cubicBezTo>
                  <a:cubicBezTo>
                    <a:pt x="163" y="1244"/>
                    <a:pt x="163" y="1250"/>
                    <a:pt x="169" y="1255"/>
                  </a:cubicBezTo>
                  <a:lnTo>
                    <a:pt x="174" y="1255"/>
                  </a:lnTo>
                  <a:cubicBezTo>
                    <a:pt x="174" y="1260"/>
                    <a:pt x="174" y="1265"/>
                    <a:pt x="179" y="1265"/>
                  </a:cubicBezTo>
                  <a:lnTo>
                    <a:pt x="179" y="1265"/>
                  </a:lnTo>
                  <a:cubicBezTo>
                    <a:pt x="184" y="1265"/>
                    <a:pt x="190" y="1265"/>
                    <a:pt x="200" y="1265"/>
                  </a:cubicBezTo>
                  <a:cubicBezTo>
                    <a:pt x="206" y="1265"/>
                    <a:pt x="211" y="1276"/>
                    <a:pt x="221" y="1276"/>
                  </a:cubicBezTo>
                  <a:cubicBezTo>
                    <a:pt x="242" y="1281"/>
                    <a:pt x="253" y="1276"/>
                    <a:pt x="274" y="1276"/>
                  </a:cubicBezTo>
                  <a:cubicBezTo>
                    <a:pt x="369" y="1276"/>
                    <a:pt x="417" y="1239"/>
                    <a:pt x="511" y="1239"/>
                  </a:cubicBezTo>
                  <a:cubicBezTo>
                    <a:pt x="532" y="1239"/>
                    <a:pt x="548" y="1223"/>
                    <a:pt x="559" y="1223"/>
                  </a:cubicBezTo>
                  <a:cubicBezTo>
                    <a:pt x="564" y="1223"/>
                    <a:pt x="564" y="1218"/>
                    <a:pt x="569" y="1218"/>
                  </a:cubicBezTo>
                  <a:cubicBezTo>
                    <a:pt x="575" y="1213"/>
                    <a:pt x="580" y="1207"/>
                    <a:pt x="585" y="1202"/>
                  </a:cubicBezTo>
                  <a:cubicBezTo>
                    <a:pt x="591" y="1197"/>
                    <a:pt x="596" y="1191"/>
                    <a:pt x="601" y="1186"/>
                  </a:cubicBezTo>
                  <a:lnTo>
                    <a:pt x="601" y="1181"/>
                  </a:lnTo>
                  <a:cubicBezTo>
                    <a:pt x="601" y="1176"/>
                    <a:pt x="601" y="1176"/>
                    <a:pt x="601" y="1176"/>
                  </a:cubicBezTo>
                  <a:cubicBezTo>
                    <a:pt x="601" y="1176"/>
                    <a:pt x="596" y="1176"/>
                    <a:pt x="596" y="1170"/>
                  </a:cubicBezTo>
                  <a:cubicBezTo>
                    <a:pt x="591" y="1170"/>
                    <a:pt x="591" y="1170"/>
                    <a:pt x="591" y="1165"/>
                  </a:cubicBezTo>
                  <a:cubicBezTo>
                    <a:pt x="585" y="1165"/>
                    <a:pt x="585" y="1160"/>
                    <a:pt x="580" y="1160"/>
                  </a:cubicBezTo>
                  <a:cubicBezTo>
                    <a:pt x="575" y="1160"/>
                    <a:pt x="575" y="1155"/>
                    <a:pt x="575" y="1149"/>
                  </a:cubicBezTo>
                  <a:cubicBezTo>
                    <a:pt x="569" y="1149"/>
                    <a:pt x="569" y="1144"/>
                    <a:pt x="569" y="1139"/>
                  </a:cubicBezTo>
                  <a:cubicBezTo>
                    <a:pt x="569" y="1133"/>
                    <a:pt x="580" y="1133"/>
                    <a:pt x="580" y="1128"/>
                  </a:cubicBezTo>
                  <a:cubicBezTo>
                    <a:pt x="580" y="1123"/>
                    <a:pt x="575" y="1123"/>
                    <a:pt x="575" y="1118"/>
                  </a:cubicBezTo>
                  <a:cubicBezTo>
                    <a:pt x="575" y="1112"/>
                    <a:pt x="580" y="1112"/>
                    <a:pt x="580" y="1112"/>
                  </a:cubicBezTo>
                  <a:cubicBezTo>
                    <a:pt x="585" y="1112"/>
                    <a:pt x="585" y="1107"/>
                    <a:pt x="585" y="1107"/>
                  </a:cubicBezTo>
                  <a:cubicBezTo>
                    <a:pt x="591" y="1102"/>
                    <a:pt x="585" y="1102"/>
                    <a:pt x="591" y="1097"/>
                  </a:cubicBezTo>
                  <a:cubicBezTo>
                    <a:pt x="591" y="1086"/>
                    <a:pt x="601" y="1086"/>
                    <a:pt x="601" y="1076"/>
                  </a:cubicBezTo>
                  <a:cubicBezTo>
                    <a:pt x="601" y="1070"/>
                    <a:pt x="601" y="1065"/>
                    <a:pt x="596" y="1065"/>
                  </a:cubicBezTo>
                  <a:cubicBezTo>
                    <a:pt x="591" y="1065"/>
                    <a:pt x="585" y="1070"/>
                    <a:pt x="580" y="1070"/>
                  </a:cubicBezTo>
                  <a:lnTo>
                    <a:pt x="575" y="1070"/>
                  </a:lnTo>
                  <a:cubicBezTo>
                    <a:pt x="569" y="1070"/>
                    <a:pt x="564" y="1065"/>
                    <a:pt x="564" y="1065"/>
                  </a:cubicBezTo>
                  <a:cubicBezTo>
                    <a:pt x="559" y="1060"/>
                    <a:pt x="559" y="1060"/>
                    <a:pt x="559" y="1060"/>
                  </a:cubicBezTo>
                  <a:cubicBezTo>
                    <a:pt x="554" y="1054"/>
                    <a:pt x="554" y="1054"/>
                    <a:pt x="554" y="1049"/>
                  </a:cubicBezTo>
                  <a:cubicBezTo>
                    <a:pt x="554" y="1044"/>
                    <a:pt x="554" y="1039"/>
                    <a:pt x="554" y="1033"/>
                  </a:cubicBezTo>
                  <a:cubicBezTo>
                    <a:pt x="554" y="1023"/>
                    <a:pt x="554" y="1017"/>
                    <a:pt x="564" y="1012"/>
                  </a:cubicBezTo>
                  <a:cubicBezTo>
                    <a:pt x="569" y="1007"/>
                    <a:pt x="569" y="1007"/>
                    <a:pt x="580" y="1002"/>
                  </a:cubicBezTo>
                  <a:cubicBezTo>
                    <a:pt x="585" y="996"/>
                    <a:pt x="591" y="996"/>
                    <a:pt x="596" y="996"/>
                  </a:cubicBezTo>
                  <a:cubicBezTo>
                    <a:pt x="601" y="996"/>
                    <a:pt x="601" y="1002"/>
                    <a:pt x="606" y="1002"/>
                  </a:cubicBezTo>
                  <a:cubicBezTo>
                    <a:pt x="606" y="1002"/>
                    <a:pt x="612" y="1002"/>
                    <a:pt x="617" y="1007"/>
                  </a:cubicBezTo>
                  <a:cubicBezTo>
                    <a:pt x="617" y="1012"/>
                    <a:pt x="617" y="1017"/>
                    <a:pt x="622" y="1017"/>
                  </a:cubicBezTo>
                  <a:cubicBezTo>
                    <a:pt x="622" y="1012"/>
                    <a:pt x="622" y="1012"/>
                    <a:pt x="622" y="1007"/>
                  </a:cubicBezTo>
                  <a:cubicBezTo>
                    <a:pt x="627" y="1002"/>
                    <a:pt x="627" y="1002"/>
                    <a:pt x="633" y="1002"/>
                  </a:cubicBezTo>
                  <a:cubicBezTo>
                    <a:pt x="643" y="1002"/>
                    <a:pt x="649" y="996"/>
                    <a:pt x="649" y="986"/>
                  </a:cubicBezTo>
                  <a:cubicBezTo>
                    <a:pt x="649" y="970"/>
                    <a:pt x="649" y="970"/>
                    <a:pt x="649" y="970"/>
                  </a:cubicBezTo>
                  <a:cubicBezTo>
                    <a:pt x="649" y="970"/>
                    <a:pt x="649" y="970"/>
                    <a:pt x="654" y="965"/>
                  </a:cubicBezTo>
                  <a:cubicBezTo>
                    <a:pt x="654" y="959"/>
                    <a:pt x="659" y="959"/>
                    <a:pt x="659" y="954"/>
                  </a:cubicBezTo>
                  <a:cubicBezTo>
                    <a:pt x="664" y="949"/>
                    <a:pt x="664" y="944"/>
                    <a:pt x="675" y="944"/>
                  </a:cubicBezTo>
                  <a:lnTo>
                    <a:pt x="680" y="949"/>
                  </a:lnTo>
                  <a:cubicBezTo>
                    <a:pt x="685" y="949"/>
                    <a:pt x="691" y="944"/>
                    <a:pt x="696" y="949"/>
                  </a:cubicBezTo>
                  <a:cubicBezTo>
                    <a:pt x="701" y="949"/>
                    <a:pt x="701" y="954"/>
                    <a:pt x="706" y="959"/>
                  </a:cubicBezTo>
                  <a:lnTo>
                    <a:pt x="706" y="965"/>
                  </a:lnTo>
                  <a:cubicBezTo>
                    <a:pt x="712" y="975"/>
                    <a:pt x="712" y="986"/>
                    <a:pt x="717" y="996"/>
                  </a:cubicBezTo>
                  <a:cubicBezTo>
                    <a:pt x="717" y="996"/>
                    <a:pt x="722" y="1002"/>
                    <a:pt x="722" y="1007"/>
                  </a:cubicBezTo>
                  <a:cubicBezTo>
                    <a:pt x="722" y="1012"/>
                    <a:pt x="717" y="1012"/>
                    <a:pt x="717" y="1012"/>
                  </a:cubicBezTo>
                  <a:cubicBezTo>
                    <a:pt x="712" y="1017"/>
                    <a:pt x="706" y="1017"/>
                    <a:pt x="706" y="1023"/>
                  </a:cubicBezTo>
                  <a:cubicBezTo>
                    <a:pt x="696" y="1023"/>
                    <a:pt x="696" y="1028"/>
                    <a:pt x="696" y="1033"/>
                  </a:cubicBezTo>
                  <a:cubicBezTo>
                    <a:pt x="696" y="1060"/>
                    <a:pt x="696" y="1060"/>
                    <a:pt x="696" y="1060"/>
                  </a:cubicBezTo>
                  <a:cubicBezTo>
                    <a:pt x="696" y="1065"/>
                    <a:pt x="691" y="1070"/>
                    <a:pt x="685" y="1070"/>
                  </a:cubicBezTo>
                  <a:cubicBezTo>
                    <a:pt x="680" y="1076"/>
                    <a:pt x="680" y="1076"/>
                    <a:pt x="675" y="1076"/>
                  </a:cubicBezTo>
                  <a:cubicBezTo>
                    <a:pt x="664" y="1076"/>
                    <a:pt x="659" y="1076"/>
                    <a:pt x="654" y="1081"/>
                  </a:cubicBezTo>
                  <a:cubicBezTo>
                    <a:pt x="649" y="1086"/>
                    <a:pt x="649" y="1091"/>
                    <a:pt x="649" y="1102"/>
                  </a:cubicBezTo>
                  <a:cubicBezTo>
                    <a:pt x="643" y="1102"/>
                    <a:pt x="643" y="1107"/>
                    <a:pt x="638" y="1112"/>
                  </a:cubicBezTo>
                  <a:cubicBezTo>
                    <a:pt x="633" y="1112"/>
                    <a:pt x="633" y="1112"/>
                    <a:pt x="633" y="1118"/>
                  </a:cubicBezTo>
                  <a:cubicBezTo>
                    <a:pt x="633" y="1123"/>
                    <a:pt x="633" y="1123"/>
                    <a:pt x="633" y="1123"/>
                  </a:cubicBezTo>
                  <a:cubicBezTo>
                    <a:pt x="638" y="1123"/>
                    <a:pt x="643" y="1123"/>
                    <a:pt x="649" y="1123"/>
                  </a:cubicBezTo>
                  <a:cubicBezTo>
                    <a:pt x="649" y="1123"/>
                    <a:pt x="649" y="1128"/>
                    <a:pt x="654" y="1128"/>
                  </a:cubicBezTo>
                  <a:cubicBezTo>
                    <a:pt x="654" y="1128"/>
                    <a:pt x="654" y="1128"/>
                    <a:pt x="659" y="1133"/>
                  </a:cubicBezTo>
                  <a:cubicBezTo>
                    <a:pt x="659" y="1139"/>
                    <a:pt x="664" y="1139"/>
                    <a:pt x="664" y="1144"/>
                  </a:cubicBezTo>
                  <a:cubicBezTo>
                    <a:pt x="670" y="1144"/>
                    <a:pt x="675" y="1144"/>
                    <a:pt x="675" y="1149"/>
                  </a:cubicBezTo>
                  <a:cubicBezTo>
                    <a:pt x="675" y="1155"/>
                    <a:pt x="670" y="1155"/>
                    <a:pt x="670" y="1155"/>
                  </a:cubicBezTo>
                  <a:cubicBezTo>
                    <a:pt x="664" y="1160"/>
                    <a:pt x="664" y="1160"/>
                    <a:pt x="659" y="1160"/>
                  </a:cubicBezTo>
                  <a:cubicBezTo>
                    <a:pt x="654" y="1160"/>
                    <a:pt x="649" y="1165"/>
                    <a:pt x="643" y="1165"/>
                  </a:cubicBezTo>
                  <a:cubicBezTo>
                    <a:pt x="633" y="1170"/>
                    <a:pt x="633" y="1170"/>
                    <a:pt x="622" y="1176"/>
                  </a:cubicBezTo>
                  <a:cubicBezTo>
                    <a:pt x="606" y="1181"/>
                    <a:pt x="617" y="1186"/>
                    <a:pt x="612" y="1191"/>
                  </a:cubicBezTo>
                  <a:cubicBezTo>
                    <a:pt x="606" y="1197"/>
                    <a:pt x="601" y="1202"/>
                    <a:pt x="596" y="1207"/>
                  </a:cubicBezTo>
                  <a:cubicBezTo>
                    <a:pt x="585" y="1218"/>
                    <a:pt x="569" y="1228"/>
                    <a:pt x="559" y="1239"/>
                  </a:cubicBezTo>
                  <a:cubicBezTo>
                    <a:pt x="564" y="1239"/>
                    <a:pt x="575" y="1244"/>
                    <a:pt x="580" y="1244"/>
                  </a:cubicBezTo>
                  <a:cubicBezTo>
                    <a:pt x="596" y="1244"/>
                    <a:pt x="612" y="1255"/>
                    <a:pt x="633" y="1255"/>
                  </a:cubicBezTo>
                  <a:cubicBezTo>
                    <a:pt x="670" y="1255"/>
                    <a:pt x="685" y="1250"/>
                    <a:pt x="717" y="1250"/>
                  </a:cubicBezTo>
                  <a:cubicBezTo>
                    <a:pt x="738" y="1244"/>
                    <a:pt x="765" y="1250"/>
                    <a:pt x="765" y="1234"/>
                  </a:cubicBezTo>
                  <a:cubicBezTo>
                    <a:pt x="765" y="1228"/>
                    <a:pt x="759" y="1228"/>
                    <a:pt x="759" y="1223"/>
                  </a:cubicBezTo>
                  <a:cubicBezTo>
                    <a:pt x="759" y="1218"/>
                    <a:pt x="759" y="1207"/>
                    <a:pt x="770" y="1207"/>
                  </a:cubicBezTo>
                  <a:cubicBezTo>
                    <a:pt x="775" y="1207"/>
                    <a:pt x="780" y="1213"/>
                    <a:pt x="786" y="1218"/>
                  </a:cubicBezTo>
                  <a:cubicBezTo>
                    <a:pt x="780" y="1234"/>
                    <a:pt x="780" y="1234"/>
                    <a:pt x="780" y="1234"/>
                  </a:cubicBezTo>
                  <a:cubicBezTo>
                    <a:pt x="786" y="1234"/>
                    <a:pt x="796" y="1234"/>
                    <a:pt x="807" y="1234"/>
                  </a:cubicBezTo>
                  <a:cubicBezTo>
                    <a:pt x="812" y="1234"/>
                    <a:pt x="817" y="1234"/>
                    <a:pt x="823" y="1234"/>
                  </a:cubicBezTo>
                  <a:cubicBezTo>
                    <a:pt x="854" y="1234"/>
                    <a:pt x="870" y="1218"/>
                    <a:pt x="891" y="1197"/>
                  </a:cubicBezTo>
                  <a:cubicBezTo>
                    <a:pt x="928" y="1176"/>
                    <a:pt x="949" y="1149"/>
                    <a:pt x="949" y="1107"/>
                  </a:cubicBezTo>
                  <a:cubicBezTo>
                    <a:pt x="981" y="1107"/>
                    <a:pt x="981" y="1107"/>
                    <a:pt x="981" y="1107"/>
                  </a:cubicBezTo>
                  <a:cubicBezTo>
                    <a:pt x="1018" y="1107"/>
                    <a:pt x="1044" y="1097"/>
                    <a:pt x="1071" y="1065"/>
                  </a:cubicBezTo>
                  <a:cubicBezTo>
                    <a:pt x="1081" y="1060"/>
                    <a:pt x="1081" y="1049"/>
                    <a:pt x="1092" y="1044"/>
                  </a:cubicBezTo>
                  <a:cubicBezTo>
                    <a:pt x="1118" y="1028"/>
                    <a:pt x="1134" y="1023"/>
                    <a:pt x="1160" y="1007"/>
                  </a:cubicBezTo>
                  <a:cubicBezTo>
                    <a:pt x="1181" y="996"/>
                    <a:pt x="1187" y="981"/>
                    <a:pt x="1208" y="981"/>
                  </a:cubicBezTo>
                  <a:cubicBezTo>
                    <a:pt x="1239" y="981"/>
                    <a:pt x="1239" y="981"/>
                    <a:pt x="1239" y="981"/>
                  </a:cubicBezTo>
                  <a:cubicBezTo>
                    <a:pt x="1361" y="959"/>
                    <a:pt x="1361" y="959"/>
                    <a:pt x="1361" y="959"/>
                  </a:cubicBezTo>
                  <a:cubicBezTo>
                    <a:pt x="1397" y="959"/>
                    <a:pt x="1419" y="975"/>
                    <a:pt x="1450" y="975"/>
                  </a:cubicBezTo>
                  <a:cubicBezTo>
                    <a:pt x="1477" y="975"/>
                    <a:pt x="1487" y="959"/>
                    <a:pt x="1514" y="959"/>
                  </a:cubicBezTo>
                  <a:cubicBezTo>
                    <a:pt x="1540" y="959"/>
                    <a:pt x="1556" y="965"/>
                    <a:pt x="1577" y="965"/>
                  </a:cubicBezTo>
                  <a:cubicBezTo>
                    <a:pt x="1735" y="944"/>
                    <a:pt x="1735" y="944"/>
                    <a:pt x="1735" y="944"/>
                  </a:cubicBezTo>
                  <a:cubicBezTo>
                    <a:pt x="1746" y="944"/>
                    <a:pt x="1746" y="944"/>
                    <a:pt x="1746" y="944"/>
                  </a:cubicBezTo>
                  <a:cubicBezTo>
                    <a:pt x="1751" y="944"/>
                    <a:pt x="1756" y="933"/>
                    <a:pt x="1767" y="933"/>
                  </a:cubicBezTo>
                  <a:cubicBezTo>
                    <a:pt x="1804" y="933"/>
                    <a:pt x="1804" y="933"/>
                    <a:pt x="1804" y="933"/>
                  </a:cubicBezTo>
                  <a:cubicBezTo>
                    <a:pt x="1893" y="933"/>
                    <a:pt x="1936" y="901"/>
                    <a:pt x="2025" y="901"/>
                  </a:cubicBezTo>
                  <a:cubicBezTo>
                    <a:pt x="2073" y="901"/>
                    <a:pt x="2099" y="933"/>
                    <a:pt x="2147" y="933"/>
                  </a:cubicBezTo>
                  <a:cubicBezTo>
                    <a:pt x="2183" y="933"/>
                    <a:pt x="2215" y="922"/>
                    <a:pt x="2231" y="891"/>
                  </a:cubicBezTo>
                  <a:cubicBezTo>
                    <a:pt x="2247" y="854"/>
                    <a:pt x="2231" y="806"/>
                    <a:pt x="2268" y="796"/>
                  </a:cubicBezTo>
                  <a:cubicBezTo>
                    <a:pt x="2294" y="785"/>
                    <a:pt x="2315" y="796"/>
                    <a:pt x="2342" y="780"/>
                  </a:cubicBezTo>
                  <a:cubicBezTo>
                    <a:pt x="2363" y="764"/>
                    <a:pt x="2368" y="754"/>
                    <a:pt x="2384" y="733"/>
                  </a:cubicBezTo>
                  <a:cubicBezTo>
                    <a:pt x="2400" y="706"/>
                    <a:pt x="2410" y="690"/>
                    <a:pt x="2410" y="659"/>
                  </a:cubicBezTo>
                  <a:cubicBezTo>
                    <a:pt x="2410" y="606"/>
                    <a:pt x="2373" y="590"/>
                    <a:pt x="2347" y="543"/>
                  </a:cubicBezTo>
                  <a:cubicBezTo>
                    <a:pt x="2336" y="516"/>
                    <a:pt x="2315" y="506"/>
                    <a:pt x="2294" y="490"/>
                  </a:cubicBezTo>
                  <a:cubicBezTo>
                    <a:pt x="2273" y="479"/>
                    <a:pt x="2263" y="464"/>
                    <a:pt x="2241" y="458"/>
                  </a:cubicBezTo>
                  <a:cubicBezTo>
                    <a:pt x="2189" y="469"/>
                    <a:pt x="2189" y="469"/>
                    <a:pt x="2189" y="469"/>
                  </a:cubicBezTo>
                  <a:cubicBezTo>
                    <a:pt x="2162" y="469"/>
                    <a:pt x="2162" y="469"/>
                    <a:pt x="2162" y="469"/>
                  </a:cubicBezTo>
                  <a:cubicBezTo>
                    <a:pt x="2120" y="469"/>
                    <a:pt x="2094" y="474"/>
                    <a:pt x="2052" y="485"/>
                  </a:cubicBezTo>
                  <a:cubicBezTo>
                    <a:pt x="2030" y="490"/>
                    <a:pt x="2025" y="506"/>
                    <a:pt x="2004" y="506"/>
                  </a:cubicBezTo>
                  <a:cubicBezTo>
                    <a:pt x="1978" y="506"/>
                    <a:pt x="1978" y="506"/>
                    <a:pt x="1978" y="506"/>
                  </a:cubicBezTo>
                  <a:cubicBezTo>
                    <a:pt x="1936" y="506"/>
                    <a:pt x="1972" y="479"/>
                    <a:pt x="1936" y="479"/>
                  </a:cubicBezTo>
                  <a:cubicBezTo>
                    <a:pt x="1925" y="479"/>
                    <a:pt x="1925" y="485"/>
                    <a:pt x="1920" y="485"/>
                  </a:cubicBezTo>
                  <a:cubicBezTo>
                    <a:pt x="1920" y="479"/>
                    <a:pt x="1920" y="474"/>
                    <a:pt x="1920" y="469"/>
                  </a:cubicBezTo>
                  <a:cubicBezTo>
                    <a:pt x="1920" y="448"/>
                    <a:pt x="1899" y="448"/>
                    <a:pt x="1883" y="437"/>
                  </a:cubicBezTo>
                  <a:cubicBezTo>
                    <a:pt x="1862" y="422"/>
                    <a:pt x="1862" y="395"/>
                    <a:pt x="1835" y="395"/>
                  </a:cubicBezTo>
                  <a:cubicBezTo>
                    <a:pt x="1814" y="395"/>
                    <a:pt x="1798" y="395"/>
                    <a:pt x="1782" y="416"/>
                  </a:cubicBezTo>
                  <a:cubicBezTo>
                    <a:pt x="1777" y="406"/>
                    <a:pt x="1772" y="395"/>
                    <a:pt x="1761" y="390"/>
                  </a:cubicBezTo>
                  <a:cubicBezTo>
                    <a:pt x="1751" y="385"/>
                    <a:pt x="1756" y="369"/>
                    <a:pt x="1746" y="358"/>
                  </a:cubicBezTo>
                  <a:cubicBezTo>
                    <a:pt x="1735" y="358"/>
                    <a:pt x="1730" y="363"/>
                    <a:pt x="1719" y="358"/>
                  </a:cubicBezTo>
                  <a:cubicBezTo>
                    <a:pt x="1709" y="353"/>
                    <a:pt x="1714" y="337"/>
                    <a:pt x="1704" y="332"/>
                  </a:cubicBezTo>
                  <a:cubicBezTo>
                    <a:pt x="1698" y="321"/>
                    <a:pt x="1688" y="321"/>
                    <a:pt x="1688" y="316"/>
                  </a:cubicBezTo>
                  <a:cubicBezTo>
                    <a:pt x="1688" y="300"/>
                    <a:pt x="1698" y="295"/>
                    <a:pt x="1698" y="284"/>
                  </a:cubicBezTo>
                  <a:cubicBezTo>
                    <a:pt x="1698" y="258"/>
                    <a:pt x="1672" y="253"/>
                    <a:pt x="1651" y="253"/>
                  </a:cubicBezTo>
                  <a:cubicBezTo>
                    <a:pt x="1651" y="247"/>
                    <a:pt x="1651" y="247"/>
                    <a:pt x="1651" y="247"/>
                  </a:cubicBezTo>
                  <a:cubicBezTo>
                    <a:pt x="1651" y="237"/>
                    <a:pt x="1651" y="237"/>
                    <a:pt x="1651" y="226"/>
                  </a:cubicBezTo>
                  <a:cubicBezTo>
                    <a:pt x="1651" y="200"/>
                    <a:pt x="1624" y="195"/>
                    <a:pt x="1614" y="174"/>
                  </a:cubicBezTo>
                  <a:cubicBezTo>
                    <a:pt x="1598" y="152"/>
                    <a:pt x="1587" y="131"/>
                    <a:pt x="1561" y="131"/>
                  </a:cubicBezTo>
                  <a:cubicBezTo>
                    <a:pt x="1550" y="131"/>
                    <a:pt x="1545" y="131"/>
                    <a:pt x="1529" y="131"/>
                  </a:cubicBezTo>
                  <a:cubicBezTo>
                    <a:pt x="1540" y="121"/>
                    <a:pt x="1540" y="121"/>
                    <a:pt x="1540" y="121"/>
                  </a:cubicBezTo>
                  <a:cubicBezTo>
                    <a:pt x="1524" y="105"/>
                    <a:pt x="1514" y="100"/>
                    <a:pt x="1493" y="94"/>
                  </a:cubicBezTo>
                  <a:cubicBezTo>
                    <a:pt x="1471" y="89"/>
                    <a:pt x="1450" y="89"/>
                    <a:pt x="1450" y="68"/>
                  </a:cubicBezTo>
                  <a:cubicBezTo>
                    <a:pt x="1450" y="63"/>
                    <a:pt x="1450" y="63"/>
                    <a:pt x="1450" y="57"/>
                  </a:cubicBezTo>
                  <a:cubicBezTo>
                    <a:pt x="1450" y="42"/>
                    <a:pt x="1429" y="52"/>
                    <a:pt x="1419" y="42"/>
                  </a:cubicBezTo>
                  <a:cubicBezTo>
                    <a:pt x="1397" y="31"/>
                    <a:pt x="1403" y="0"/>
                    <a:pt x="1376" y="0"/>
                  </a:cubicBezTo>
                  <a:cubicBezTo>
                    <a:pt x="1371" y="0"/>
                    <a:pt x="1366" y="5"/>
                    <a:pt x="1361" y="5"/>
                  </a:cubicBezTo>
                  <a:lnTo>
                    <a:pt x="1361" y="5"/>
                  </a:lnTo>
                  <a:cubicBezTo>
                    <a:pt x="1355" y="21"/>
                    <a:pt x="1350" y="26"/>
                    <a:pt x="1339" y="36"/>
                  </a:cubicBezTo>
                  <a:cubicBezTo>
                    <a:pt x="1339" y="42"/>
                    <a:pt x="1339" y="47"/>
                    <a:pt x="1334" y="47"/>
                  </a:cubicBezTo>
                  <a:cubicBezTo>
                    <a:pt x="1324" y="52"/>
                    <a:pt x="1318" y="47"/>
                    <a:pt x="1313" y="52"/>
                  </a:cubicBezTo>
                  <a:cubicBezTo>
                    <a:pt x="1308" y="57"/>
                    <a:pt x="1308" y="57"/>
                    <a:pt x="1308" y="63"/>
                  </a:cubicBezTo>
                  <a:cubicBezTo>
                    <a:pt x="1297" y="68"/>
                    <a:pt x="1292" y="73"/>
                    <a:pt x="1292" y="79"/>
                  </a:cubicBezTo>
                  <a:cubicBezTo>
                    <a:pt x="1292" y="89"/>
                    <a:pt x="1292" y="94"/>
                    <a:pt x="1287" y="100"/>
                  </a:cubicBezTo>
                  <a:cubicBezTo>
                    <a:pt x="1276" y="100"/>
                    <a:pt x="1271" y="100"/>
                    <a:pt x="1266" y="105"/>
                  </a:cubicBezTo>
                  <a:cubicBezTo>
                    <a:pt x="1266" y="105"/>
                    <a:pt x="1266" y="105"/>
                    <a:pt x="1266" y="110"/>
                  </a:cubicBezTo>
                  <a:cubicBezTo>
                    <a:pt x="1266" y="121"/>
                    <a:pt x="1255" y="121"/>
                    <a:pt x="1245" y="126"/>
                  </a:cubicBezTo>
                  <a:cubicBezTo>
                    <a:pt x="1239" y="131"/>
                    <a:pt x="1239" y="137"/>
                    <a:pt x="1239" y="147"/>
                  </a:cubicBezTo>
                  <a:cubicBezTo>
                    <a:pt x="1239" y="158"/>
                    <a:pt x="1245" y="163"/>
                    <a:pt x="1245" y="174"/>
                  </a:cubicBezTo>
                  <a:cubicBezTo>
                    <a:pt x="1250" y="189"/>
                    <a:pt x="1255" y="200"/>
                    <a:pt x="1260" y="216"/>
                  </a:cubicBezTo>
                  <a:cubicBezTo>
                    <a:pt x="1255" y="221"/>
                    <a:pt x="1250" y="221"/>
                    <a:pt x="1245" y="221"/>
                  </a:cubicBezTo>
                  <a:cubicBezTo>
                    <a:pt x="1234" y="221"/>
                    <a:pt x="1229" y="221"/>
                    <a:pt x="1223" y="221"/>
                  </a:cubicBezTo>
                  <a:cubicBezTo>
                    <a:pt x="1218" y="221"/>
                    <a:pt x="1213" y="226"/>
                    <a:pt x="1208" y="232"/>
                  </a:cubicBezTo>
                  <a:cubicBezTo>
                    <a:pt x="1197" y="237"/>
                    <a:pt x="1192" y="237"/>
                    <a:pt x="1187" y="242"/>
                  </a:cubicBezTo>
                  <a:cubicBezTo>
                    <a:pt x="1181" y="247"/>
                    <a:pt x="1176" y="253"/>
                    <a:pt x="1171" y="258"/>
                  </a:cubicBezTo>
                  <a:cubicBezTo>
                    <a:pt x="1160" y="263"/>
                    <a:pt x="1155" y="263"/>
                    <a:pt x="1144" y="263"/>
                  </a:cubicBezTo>
                  <a:cubicBezTo>
                    <a:pt x="1123" y="263"/>
                    <a:pt x="1118" y="258"/>
                    <a:pt x="1102" y="253"/>
                  </a:cubicBezTo>
                  <a:cubicBezTo>
                    <a:pt x="1097" y="253"/>
                    <a:pt x="1092" y="247"/>
                    <a:pt x="1086" y="247"/>
                  </a:cubicBezTo>
                  <a:cubicBezTo>
                    <a:pt x="1065" y="247"/>
                    <a:pt x="1065" y="247"/>
                    <a:pt x="1065" y="247"/>
                  </a:cubicBezTo>
                  <a:cubicBezTo>
                    <a:pt x="1049" y="247"/>
                    <a:pt x="1044" y="237"/>
                    <a:pt x="1039" y="226"/>
                  </a:cubicBezTo>
                  <a:cubicBezTo>
                    <a:pt x="1028" y="211"/>
                    <a:pt x="1012" y="216"/>
                    <a:pt x="1002" y="211"/>
                  </a:cubicBezTo>
                  <a:cubicBezTo>
                    <a:pt x="997" y="211"/>
                    <a:pt x="997" y="211"/>
                    <a:pt x="997" y="205"/>
                  </a:cubicBezTo>
                  <a:cubicBezTo>
                    <a:pt x="986" y="200"/>
                    <a:pt x="981" y="189"/>
                    <a:pt x="970" y="184"/>
                  </a:cubicBezTo>
                  <a:cubicBezTo>
                    <a:pt x="965" y="179"/>
                    <a:pt x="954" y="174"/>
                    <a:pt x="949" y="168"/>
                  </a:cubicBezTo>
                  <a:cubicBezTo>
                    <a:pt x="944" y="163"/>
                    <a:pt x="944" y="158"/>
                    <a:pt x="944" y="152"/>
                  </a:cubicBezTo>
                  <a:lnTo>
                    <a:pt x="939" y="147"/>
                  </a:lnTo>
                  <a:cubicBezTo>
                    <a:pt x="923" y="147"/>
                    <a:pt x="917" y="158"/>
                    <a:pt x="907" y="163"/>
                  </a:cubicBezTo>
                  <a:cubicBezTo>
                    <a:pt x="902" y="163"/>
                    <a:pt x="896" y="163"/>
                    <a:pt x="896" y="168"/>
                  </a:cubicBezTo>
                  <a:cubicBezTo>
                    <a:pt x="881" y="174"/>
                    <a:pt x="875" y="174"/>
                    <a:pt x="865" y="174"/>
                  </a:cubicBezTo>
                  <a:cubicBezTo>
                    <a:pt x="865" y="200"/>
                    <a:pt x="875" y="205"/>
                    <a:pt x="886" y="232"/>
                  </a:cubicBezTo>
                  <a:cubicBezTo>
                    <a:pt x="881" y="232"/>
                    <a:pt x="881" y="232"/>
                    <a:pt x="881" y="232"/>
                  </a:cubicBezTo>
                  <a:cubicBezTo>
                    <a:pt x="875" y="226"/>
                    <a:pt x="870" y="226"/>
                    <a:pt x="865" y="226"/>
                  </a:cubicBezTo>
                  <a:cubicBezTo>
                    <a:pt x="854" y="226"/>
                    <a:pt x="849" y="226"/>
                    <a:pt x="838" y="232"/>
                  </a:cubicBezTo>
                  <a:cubicBezTo>
                    <a:pt x="828" y="237"/>
                    <a:pt x="823" y="242"/>
                    <a:pt x="812" y="242"/>
                  </a:cubicBezTo>
                  <a:cubicBezTo>
                    <a:pt x="802" y="242"/>
                    <a:pt x="796" y="237"/>
                    <a:pt x="791" y="232"/>
                  </a:cubicBezTo>
                  <a:cubicBezTo>
                    <a:pt x="791" y="232"/>
                    <a:pt x="791" y="232"/>
                    <a:pt x="786" y="232"/>
                  </a:cubicBezTo>
                  <a:cubicBezTo>
                    <a:pt x="780" y="226"/>
                    <a:pt x="775" y="232"/>
                    <a:pt x="765" y="226"/>
                  </a:cubicBezTo>
                  <a:cubicBezTo>
                    <a:pt x="759" y="221"/>
                    <a:pt x="759" y="216"/>
                    <a:pt x="749" y="205"/>
                  </a:cubicBezTo>
                  <a:cubicBezTo>
                    <a:pt x="743" y="200"/>
                    <a:pt x="733" y="195"/>
                    <a:pt x="728" y="184"/>
                  </a:cubicBezTo>
                  <a:cubicBezTo>
                    <a:pt x="722" y="179"/>
                    <a:pt x="722" y="168"/>
                    <a:pt x="712" y="163"/>
                  </a:cubicBezTo>
                  <a:cubicBezTo>
                    <a:pt x="706" y="163"/>
                    <a:pt x="706" y="163"/>
                    <a:pt x="706" y="163"/>
                  </a:cubicBezTo>
                  <a:cubicBezTo>
                    <a:pt x="712" y="163"/>
                    <a:pt x="712" y="163"/>
                    <a:pt x="712" y="163"/>
                  </a:cubicBezTo>
                  <a:cubicBezTo>
                    <a:pt x="701" y="158"/>
                    <a:pt x="696" y="158"/>
                    <a:pt x="691" y="147"/>
                  </a:cubicBezTo>
                  <a:cubicBezTo>
                    <a:pt x="680" y="142"/>
                    <a:pt x="675" y="131"/>
                    <a:pt x="664" y="131"/>
                  </a:cubicBezTo>
                  <a:cubicBezTo>
                    <a:pt x="649" y="131"/>
                    <a:pt x="643" y="142"/>
                    <a:pt x="633" y="147"/>
                  </a:cubicBezTo>
                  <a:cubicBezTo>
                    <a:pt x="627" y="147"/>
                    <a:pt x="622" y="152"/>
                    <a:pt x="612" y="152"/>
                  </a:cubicBezTo>
                  <a:cubicBezTo>
                    <a:pt x="596" y="163"/>
                    <a:pt x="585" y="168"/>
                    <a:pt x="564" y="168"/>
                  </a:cubicBezTo>
                  <a:cubicBezTo>
                    <a:pt x="554" y="168"/>
                    <a:pt x="548" y="168"/>
                    <a:pt x="538" y="168"/>
                  </a:cubicBezTo>
                  <a:cubicBezTo>
                    <a:pt x="527" y="168"/>
                    <a:pt x="522" y="174"/>
                    <a:pt x="517" y="179"/>
                  </a:cubicBezTo>
                  <a:cubicBezTo>
                    <a:pt x="506" y="184"/>
                    <a:pt x="495" y="179"/>
                    <a:pt x="485" y="184"/>
                  </a:cubicBezTo>
                  <a:cubicBezTo>
                    <a:pt x="474" y="195"/>
                    <a:pt x="469" y="205"/>
                    <a:pt x="464" y="216"/>
                  </a:cubicBezTo>
                  <a:cubicBezTo>
                    <a:pt x="453" y="226"/>
                    <a:pt x="443" y="237"/>
                    <a:pt x="443" y="253"/>
                  </a:cubicBezTo>
                  <a:cubicBezTo>
                    <a:pt x="443" y="263"/>
                    <a:pt x="448" y="274"/>
                    <a:pt x="448" y="284"/>
                  </a:cubicBezTo>
                  <a:cubicBezTo>
                    <a:pt x="448" y="290"/>
                    <a:pt x="453" y="290"/>
                    <a:pt x="453" y="295"/>
                  </a:cubicBezTo>
                  <a:cubicBezTo>
                    <a:pt x="453" y="300"/>
                    <a:pt x="453" y="300"/>
                    <a:pt x="453" y="300"/>
                  </a:cubicBezTo>
                  <a:cubicBezTo>
                    <a:pt x="448" y="305"/>
                    <a:pt x="443" y="305"/>
                    <a:pt x="438" y="305"/>
                  </a:cubicBezTo>
                  <a:cubicBezTo>
                    <a:pt x="432" y="305"/>
                    <a:pt x="427" y="300"/>
                    <a:pt x="422" y="300"/>
                  </a:cubicBezTo>
                  <a:cubicBezTo>
                    <a:pt x="417" y="295"/>
                    <a:pt x="417" y="290"/>
                    <a:pt x="417" y="290"/>
                  </a:cubicBezTo>
                  <a:cubicBezTo>
                    <a:pt x="411" y="284"/>
                    <a:pt x="406" y="284"/>
                    <a:pt x="401" y="279"/>
                  </a:cubicBezTo>
                  <a:cubicBezTo>
                    <a:pt x="395" y="274"/>
                    <a:pt x="390" y="274"/>
                    <a:pt x="385" y="274"/>
                  </a:cubicBezTo>
                  <a:cubicBezTo>
                    <a:pt x="369" y="274"/>
                    <a:pt x="358" y="284"/>
                    <a:pt x="343" y="284"/>
                  </a:cubicBezTo>
                  <a:cubicBezTo>
                    <a:pt x="332" y="284"/>
                    <a:pt x="327" y="274"/>
                    <a:pt x="321" y="268"/>
                  </a:cubicBezTo>
                  <a:cubicBezTo>
                    <a:pt x="316" y="263"/>
                    <a:pt x="311" y="258"/>
                    <a:pt x="306" y="253"/>
                  </a:cubicBezTo>
                  <a:cubicBezTo>
                    <a:pt x="295" y="247"/>
                    <a:pt x="295" y="242"/>
                    <a:pt x="290" y="237"/>
                  </a:cubicBezTo>
                  <a:cubicBezTo>
                    <a:pt x="285" y="232"/>
                    <a:pt x="279" y="226"/>
                    <a:pt x="274" y="221"/>
                  </a:cubicBezTo>
                  <a:cubicBezTo>
                    <a:pt x="274" y="221"/>
                    <a:pt x="274" y="221"/>
                    <a:pt x="269" y="216"/>
                  </a:cubicBezTo>
                  <a:cubicBezTo>
                    <a:pt x="269" y="216"/>
                    <a:pt x="269" y="211"/>
                    <a:pt x="263" y="211"/>
                  </a:cubicBezTo>
                  <a:lnTo>
                    <a:pt x="258" y="216"/>
                  </a:lnTo>
                  <a:cubicBezTo>
                    <a:pt x="248" y="226"/>
                    <a:pt x="242" y="226"/>
                    <a:pt x="237" y="232"/>
                  </a:cubicBezTo>
                  <a:cubicBezTo>
                    <a:pt x="221" y="242"/>
                    <a:pt x="211" y="247"/>
                    <a:pt x="195" y="25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3" name="Freeform 80"/>
            <p:cNvSpPr>
              <a:spLocks noChangeArrowheads="1"/>
            </p:cNvSpPr>
            <p:nvPr/>
          </p:nvSpPr>
          <p:spPr bwMode="auto">
            <a:xfrm>
              <a:off x="10146554" y="9959976"/>
              <a:ext cx="1081018" cy="473075"/>
            </a:xfrm>
            <a:custGeom>
              <a:avLst/>
              <a:gdLst>
                <a:gd name="T0" fmla="*/ 248 w 3002"/>
                <a:gd name="T1" fmla="*/ 1271 h 1314"/>
                <a:gd name="T2" fmla="*/ 685 w 3002"/>
                <a:gd name="T3" fmla="*/ 1181 h 1314"/>
                <a:gd name="T4" fmla="*/ 1055 w 3002"/>
                <a:gd name="T5" fmla="*/ 1160 h 1314"/>
                <a:gd name="T6" fmla="*/ 1250 w 3002"/>
                <a:gd name="T7" fmla="*/ 1170 h 1314"/>
                <a:gd name="T8" fmla="*/ 1603 w 3002"/>
                <a:gd name="T9" fmla="*/ 1123 h 1314"/>
                <a:gd name="T10" fmla="*/ 1809 w 3002"/>
                <a:gd name="T11" fmla="*/ 1165 h 1314"/>
                <a:gd name="T12" fmla="*/ 2051 w 3002"/>
                <a:gd name="T13" fmla="*/ 1123 h 1314"/>
                <a:gd name="T14" fmla="*/ 2131 w 3002"/>
                <a:gd name="T15" fmla="*/ 1065 h 1314"/>
                <a:gd name="T16" fmla="*/ 2136 w 3002"/>
                <a:gd name="T17" fmla="*/ 1134 h 1314"/>
                <a:gd name="T18" fmla="*/ 2320 w 3002"/>
                <a:gd name="T19" fmla="*/ 1181 h 1314"/>
                <a:gd name="T20" fmla="*/ 2568 w 3002"/>
                <a:gd name="T21" fmla="*/ 1265 h 1314"/>
                <a:gd name="T22" fmla="*/ 2895 w 3002"/>
                <a:gd name="T23" fmla="*/ 1292 h 1314"/>
                <a:gd name="T24" fmla="*/ 2975 w 3002"/>
                <a:gd name="T25" fmla="*/ 1292 h 1314"/>
                <a:gd name="T26" fmla="*/ 2853 w 3002"/>
                <a:gd name="T27" fmla="*/ 1134 h 1314"/>
                <a:gd name="T28" fmla="*/ 2806 w 3002"/>
                <a:gd name="T29" fmla="*/ 959 h 1314"/>
                <a:gd name="T30" fmla="*/ 2864 w 3002"/>
                <a:gd name="T31" fmla="*/ 928 h 1314"/>
                <a:gd name="T32" fmla="*/ 2895 w 3002"/>
                <a:gd name="T33" fmla="*/ 859 h 1314"/>
                <a:gd name="T34" fmla="*/ 2843 w 3002"/>
                <a:gd name="T35" fmla="*/ 775 h 1314"/>
                <a:gd name="T36" fmla="*/ 2827 w 3002"/>
                <a:gd name="T37" fmla="*/ 680 h 1314"/>
                <a:gd name="T38" fmla="*/ 2843 w 3002"/>
                <a:gd name="T39" fmla="*/ 537 h 1314"/>
                <a:gd name="T40" fmla="*/ 2853 w 3002"/>
                <a:gd name="T41" fmla="*/ 422 h 1314"/>
                <a:gd name="T42" fmla="*/ 2975 w 3002"/>
                <a:gd name="T43" fmla="*/ 327 h 1314"/>
                <a:gd name="T44" fmla="*/ 2959 w 3002"/>
                <a:gd name="T45" fmla="*/ 232 h 1314"/>
                <a:gd name="T46" fmla="*/ 2943 w 3002"/>
                <a:gd name="T47" fmla="*/ 137 h 1314"/>
                <a:gd name="T48" fmla="*/ 2980 w 3002"/>
                <a:gd name="T49" fmla="*/ 52 h 1314"/>
                <a:gd name="T50" fmla="*/ 2790 w 3002"/>
                <a:gd name="T51" fmla="*/ 52 h 1314"/>
                <a:gd name="T52" fmla="*/ 2674 w 3002"/>
                <a:gd name="T53" fmla="*/ 110 h 1314"/>
                <a:gd name="T54" fmla="*/ 2590 w 3002"/>
                <a:gd name="T55" fmla="*/ 137 h 1314"/>
                <a:gd name="T56" fmla="*/ 2505 w 3002"/>
                <a:gd name="T57" fmla="*/ 269 h 1314"/>
                <a:gd name="T58" fmla="*/ 2384 w 3002"/>
                <a:gd name="T59" fmla="*/ 253 h 1314"/>
                <a:gd name="T60" fmla="*/ 2215 w 3002"/>
                <a:gd name="T61" fmla="*/ 305 h 1314"/>
                <a:gd name="T62" fmla="*/ 2099 w 3002"/>
                <a:gd name="T63" fmla="*/ 269 h 1314"/>
                <a:gd name="T64" fmla="*/ 2004 w 3002"/>
                <a:gd name="T65" fmla="*/ 189 h 1314"/>
                <a:gd name="T66" fmla="*/ 1930 w 3002"/>
                <a:gd name="T67" fmla="*/ 142 h 1314"/>
                <a:gd name="T68" fmla="*/ 1851 w 3002"/>
                <a:gd name="T69" fmla="*/ 26 h 1314"/>
                <a:gd name="T70" fmla="*/ 1798 w 3002"/>
                <a:gd name="T71" fmla="*/ 5 h 1314"/>
                <a:gd name="T72" fmla="*/ 1730 w 3002"/>
                <a:gd name="T73" fmla="*/ 137 h 1314"/>
                <a:gd name="T74" fmla="*/ 1735 w 3002"/>
                <a:gd name="T75" fmla="*/ 216 h 1314"/>
                <a:gd name="T76" fmla="*/ 1719 w 3002"/>
                <a:gd name="T77" fmla="*/ 316 h 1314"/>
                <a:gd name="T78" fmla="*/ 1693 w 3002"/>
                <a:gd name="T79" fmla="*/ 279 h 1314"/>
                <a:gd name="T80" fmla="*/ 1587 w 3002"/>
                <a:gd name="T81" fmla="*/ 253 h 1314"/>
                <a:gd name="T82" fmla="*/ 1482 w 3002"/>
                <a:gd name="T83" fmla="*/ 353 h 1314"/>
                <a:gd name="T84" fmla="*/ 1466 w 3002"/>
                <a:gd name="T85" fmla="*/ 258 h 1314"/>
                <a:gd name="T86" fmla="*/ 1418 w 3002"/>
                <a:gd name="T87" fmla="*/ 258 h 1314"/>
                <a:gd name="T88" fmla="*/ 1382 w 3002"/>
                <a:gd name="T89" fmla="*/ 379 h 1314"/>
                <a:gd name="T90" fmla="*/ 1223 w 3002"/>
                <a:gd name="T91" fmla="*/ 432 h 1314"/>
                <a:gd name="T92" fmla="*/ 1181 w 3002"/>
                <a:gd name="T93" fmla="*/ 606 h 1314"/>
                <a:gd name="T94" fmla="*/ 1155 w 3002"/>
                <a:gd name="T95" fmla="*/ 696 h 1314"/>
                <a:gd name="T96" fmla="*/ 1171 w 3002"/>
                <a:gd name="T97" fmla="*/ 801 h 1314"/>
                <a:gd name="T98" fmla="*/ 1139 w 3002"/>
                <a:gd name="T99" fmla="*/ 928 h 1314"/>
                <a:gd name="T100" fmla="*/ 1033 w 3002"/>
                <a:gd name="T101" fmla="*/ 1018 h 1314"/>
                <a:gd name="T102" fmla="*/ 881 w 3002"/>
                <a:gd name="T103" fmla="*/ 1012 h 1314"/>
                <a:gd name="T104" fmla="*/ 828 w 3002"/>
                <a:gd name="T105" fmla="*/ 1065 h 1314"/>
                <a:gd name="T106" fmla="*/ 759 w 3002"/>
                <a:gd name="T107" fmla="*/ 1081 h 1314"/>
                <a:gd name="T108" fmla="*/ 575 w 3002"/>
                <a:gd name="T109" fmla="*/ 1049 h 1314"/>
                <a:gd name="T110" fmla="*/ 506 w 3002"/>
                <a:gd name="T111" fmla="*/ 1044 h 1314"/>
                <a:gd name="T112" fmla="*/ 374 w 3002"/>
                <a:gd name="T113" fmla="*/ 1065 h 1314"/>
                <a:gd name="T114" fmla="*/ 232 w 3002"/>
                <a:gd name="T115" fmla="*/ 1097 h 1314"/>
                <a:gd name="T116" fmla="*/ 68 w 3002"/>
                <a:gd name="T117" fmla="*/ 1197 h 1314"/>
                <a:gd name="T118" fmla="*/ 63 w 3002"/>
                <a:gd name="T119" fmla="*/ 1287 h 1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02" h="1314">
                  <a:moveTo>
                    <a:pt x="47" y="1313"/>
                  </a:moveTo>
                  <a:lnTo>
                    <a:pt x="47" y="1313"/>
                  </a:lnTo>
                  <a:cubicBezTo>
                    <a:pt x="52" y="1313"/>
                    <a:pt x="52" y="1313"/>
                    <a:pt x="58" y="1313"/>
                  </a:cubicBezTo>
                  <a:cubicBezTo>
                    <a:pt x="79" y="1313"/>
                    <a:pt x="89" y="1308"/>
                    <a:pt x="116" y="1302"/>
                  </a:cubicBezTo>
                  <a:cubicBezTo>
                    <a:pt x="168" y="1292"/>
                    <a:pt x="200" y="1297"/>
                    <a:pt x="248" y="1271"/>
                  </a:cubicBezTo>
                  <a:cubicBezTo>
                    <a:pt x="290" y="1255"/>
                    <a:pt x="306" y="1223"/>
                    <a:pt x="353" y="1223"/>
                  </a:cubicBezTo>
                  <a:cubicBezTo>
                    <a:pt x="448" y="1223"/>
                    <a:pt x="448" y="1223"/>
                    <a:pt x="448" y="1223"/>
                  </a:cubicBezTo>
                  <a:cubicBezTo>
                    <a:pt x="543" y="1197"/>
                    <a:pt x="543" y="1197"/>
                    <a:pt x="543" y="1197"/>
                  </a:cubicBezTo>
                  <a:cubicBezTo>
                    <a:pt x="559" y="1197"/>
                    <a:pt x="564" y="1202"/>
                    <a:pt x="575" y="1202"/>
                  </a:cubicBezTo>
                  <a:cubicBezTo>
                    <a:pt x="685" y="1181"/>
                    <a:pt x="685" y="1181"/>
                    <a:pt x="685" y="1181"/>
                  </a:cubicBezTo>
                  <a:cubicBezTo>
                    <a:pt x="807" y="1181"/>
                    <a:pt x="807" y="1181"/>
                    <a:pt x="807" y="1181"/>
                  </a:cubicBezTo>
                  <a:cubicBezTo>
                    <a:pt x="823" y="1181"/>
                    <a:pt x="833" y="1192"/>
                    <a:pt x="849" y="1192"/>
                  </a:cubicBezTo>
                  <a:cubicBezTo>
                    <a:pt x="875" y="1192"/>
                    <a:pt x="886" y="1186"/>
                    <a:pt x="912" y="1186"/>
                  </a:cubicBezTo>
                  <a:cubicBezTo>
                    <a:pt x="933" y="1186"/>
                    <a:pt x="944" y="1186"/>
                    <a:pt x="965" y="1186"/>
                  </a:cubicBezTo>
                  <a:cubicBezTo>
                    <a:pt x="1002" y="1186"/>
                    <a:pt x="1018" y="1170"/>
                    <a:pt x="1055" y="1160"/>
                  </a:cubicBezTo>
                  <a:cubicBezTo>
                    <a:pt x="1060" y="1165"/>
                    <a:pt x="1060" y="1165"/>
                    <a:pt x="1060" y="1165"/>
                  </a:cubicBezTo>
                  <a:cubicBezTo>
                    <a:pt x="1092" y="1165"/>
                    <a:pt x="1092" y="1165"/>
                    <a:pt x="1092" y="1165"/>
                  </a:cubicBezTo>
                  <a:cubicBezTo>
                    <a:pt x="1113" y="1165"/>
                    <a:pt x="1123" y="1144"/>
                    <a:pt x="1149" y="1144"/>
                  </a:cubicBezTo>
                  <a:cubicBezTo>
                    <a:pt x="1176" y="1144"/>
                    <a:pt x="1192" y="1144"/>
                    <a:pt x="1213" y="1155"/>
                  </a:cubicBezTo>
                  <a:cubicBezTo>
                    <a:pt x="1229" y="1160"/>
                    <a:pt x="1234" y="1170"/>
                    <a:pt x="1250" y="1170"/>
                  </a:cubicBezTo>
                  <a:cubicBezTo>
                    <a:pt x="1271" y="1170"/>
                    <a:pt x="1276" y="1139"/>
                    <a:pt x="1303" y="1139"/>
                  </a:cubicBezTo>
                  <a:cubicBezTo>
                    <a:pt x="1329" y="1139"/>
                    <a:pt x="1329" y="1139"/>
                    <a:pt x="1329" y="1139"/>
                  </a:cubicBezTo>
                  <a:cubicBezTo>
                    <a:pt x="1387" y="1139"/>
                    <a:pt x="1408" y="1097"/>
                    <a:pt x="1466" y="1097"/>
                  </a:cubicBezTo>
                  <a:cubicBezTo>
                    <a:pt x="1508" y="1097"/>
                    <a:pt x="1529" y="1123"/>
                    <a:pt x="1571" y="1123"/>
                  </a:cubicBezTo>
                  <a:cubicBezTo>
                    <a:pt x="1603" y="1123"/>
                    <a:pt x="1603" y="1123"/>
                    <a:pt x="1603" y="1123"/>
                  </a:cubicBezTo>
                  <a:cubicBezTo>
                    <a:pt x="1614" y="1123"/>
                    <a:pt x="1619" y="1107"/>
                    <a:pt x="1635" y="1107"/>
                  </a:cubicBezTo>
                  <a:cubicBezTo>
                    <a:pt x="1645" y="1107"/>
                    <a:pt x="1645" y="1123"/>
                    <a:pt x="1656" y="1123"/>
                  </a:cubicBezTo>
                  <a:cubicBezTo>
                    <a:pt x="1677" y="1134"/>
                    <a:pt x="1688" y="1134"/>
                    <a:pt x="1709" y="1139"/>
                  </a:cubicBezTo>
                  <a:cubicBezTo>
                    <a:pt x="1730" y="1149"/>
                    <a:pt x="1746" y="1165"/>
                    <a:pt x="1772" y="1165"/>
                  </a:cubicBezTo>
                  <a:cubicBezTo>
                    <a:pt x="1809" y="1165"/>
                    <a:pt x="1809" y="1165"/>
                    <a:pt x="1809" y="1165"/>
                  </a:cubicBezTo>
                  <a:cubicBezTo>
                    <a:pt x="1851" y="1165"/>
                    <a:pt x="1872" y="1176"/>
                    <a:pt x="1909" y="1176"/>
                  </a:cubicBezTo>
                  <a:cubicBezTo>
                    <a:pt x="1941" y="1176"/>
                    <a:pt x="1962" y="1176"/>
                    <a:pt x="1993" y="1165"/>
                  </a:cubicBezTo>
                  <a:cubicBezTo>
                    <a:pt x="2009" y="1160"/>
                    <a:pt x="2030" y="1160"/>
                    <a:pt x="2030" y="1144"/>
                  </a:cubicBezTo>
                  <a:cubicBezTo>
                    <a:pt x="2030" y="1139"/>
                    <a:pt x="2030" y="1134"/>
                    <a:pt x="2030" y="1134"/>
                  </a:cubicBezTo>
                  <a:cubicBezTo>
                    <a:pt x="2036" y="1128"/>
                    <a:pt x="2041" y="1128"/>
                    <a:pt x="2051" y="1123"/>
                  </a:cubicBezTo>
                  <a:cubicBezTo>
                    <a:pt x="2051" y="1134"/>
                    <a:pt x="2051" y="1149"/>
                    <a:pt x="2062" y="1149"/>
                  </a:cubicBezTo>
                  <a:cubicBezTo>
                    <a:pt x="2136" y="1149"/>
                    <a:pt x="2099" y="1160"/>
                    <a:pt x="2099" y="1123"/>
                  </a:cubicBezTo>
                  <a:cubicBezTo>
                    <a:pt x="2099" y="1113"/>
                    <a:pt x="2099" y="1113"/>
                    <a:pt x="2099" y="1113"/>
                  </a:cubicBezTo>
                  <a:cubicBezTo>
                    <a:pt x="2115" y="1113"/>
                    <a:pt x="2131" y="1107"/>
                    <a:pt x="2136" y="1091"/>
                  </a:cubicBezTo>
                  <a:cubicBezTo>
                    <a:pt x="2131" y="1065"/>
                    <a:pt x="2131" y="1065"/>
                    <a:pt x="2131" y="1065"/>
                  </a:cubicBezTo>
                  <a:cubicBezTo>
                    <a:pt x="2131" y="1060"/>
                    <a:pt x="2131" y="1054"/>
                    <a:pt x="2131" y="1049"/>
                  </a:cubicBezTo>
                  <a:cubicBezTo>
                    <a:pt x="2157" y="1054"/>
                    <a:pt x="2168" y="1054"/>
                    <a:pt x="2189" y="1054"/>
                  </a:cubicBezTo>
                  <a:cubicBezTo>
                    <a:pt x="2173" y="1065"/>
                    <a:pt x="2168" y="1076"/>
                    <a:pt x="2157" y="1091"/>
                  </a:cubicBezTo>
                  <a:cubicBezTo>
                    <a:pt x="2146" y="1102"/>
                    <a:pt x="2131" y="1107"/>
                    <a:pt x="2131" y="1123"/>
                  </a:cubicBezTo>
                  <a:cubicBezTo>
                    <a:pt x="2131" y="1128"/>
                    <a:pt x="2136" y="1128"/>
                    <a:pt x="2136" y="1134"/>
                  </a:cubicBezTo>
                  <a:cubicBezTo>
                    <a:pt x="2136" y="1139"/>
                    <a:pt x="2131" y="1144"/>
                    <a:pt x="2131" y="1149"/>
                  </a:cubicBezTo>
                  <a:cubicBezTo>
                    <a:pt x="2131" y="1165"/>
                    <a:pt x="2152" y="1160"/>
                    <a:pt x="2168" y="1160"/>
                  </a:cubicBezTo>
                  <a:cubicBezTo>
                    <a:pt x="2199" y="1160"/>
                    <a:pt x="2199" y="1160"/>
                    <a:pt x="2199" y="1160"/>
                  </a:cubicBezTo>
                  <a:cubicBezTo>
                    <a:pt x="2225" y="1160"/>
                    <a:pt x="2241" y="1165"/>
                    <a:pt x="2268" y="1170"/>
                  </a:cubicBezTo>
                  <a:cubicBezTo>
                    <a:pt x="2289" y="1176"/>
                    <a:pt x="2299" y="1170"/>
                    <a:pt x="2320" y="1181"/>
                  </a:cubicBezTo>
                  <a:cubicBezTo>
                    <a:pt x="2331" y="1186"/>
                    <a:pt x="2331" y="1192"/>
                    <a:pt x="2342" y="1192"/>
                  </a:cubicBezTo>
                  <a:cubicBezTo>
                    <a:pt x="2368" y="1181"/>
                    <a:pt x="2379" y="1165"/>
                    <a:pt x="2410" y="1165"/>
                  </a:cubicBezTo>
                  <a:cubicBezTo>
                    <a:pt x="2421" y="1165"/>
                    <a:pt x="2421" y="1181"/>
                    <a:pt x="2426" y="1186"/>
                  </a:cubicBezTo>
                  <a:cubicBezTo>
                    <a:pt x="2447" y="1207"/>
                    <a:pt x="2458" y="1223"/>
                    <a:pt x="2484" y="1234"/>
                  </a:cubicBezTo>
                  <a:cubicBezTo>
                    <a:pt x="2516" y="1250"/>
                    <a:pt x="2537" y="1255"/>
                    <a:pt x="2568" y="1265"/>
                  </a:cubicBezTo>
                  <a:cubicBezTo>
                    <a:pt x="2605" y="1281"/>
                    <a:pt x="2626" y="1281"/>
                    <a:pt x="2663" y="1292"/>
                  </a:cubicBezTo>
                  <a:cubicBezTo>
                    <a:pt x="2695" y="1302"/>
                    <a:pt x="2706" y="1313"/>
                    <a:pt x="2737" y="1313"/>
                  </a:cubicBezTo>
                  <a:cubicBezTo>
                    <a:pt x="2753" y="1313"/>
                    <a:pt x="2758" y="1308"/>
                    <a:pt x="2774" y="1308"/>
                  </a:cubicBezTo>
                  <a:cubicBezTo>
                    <a:pt x="2806" y="1308"/>
                    <a:pt x="2806" y="1308"/>
                    <a:pt x="2806" y="1308"/>
                  </a:cubicBezTo>
                  <a:cubicBezTo>
                    <a:pt x="2843" y="1308"/>
                    <a:pt x="2864" y="1292"/>
                    <a:pt x="2895" y="1292"/>
                  </a:cubicBezTo>
                  <a:cubicBezTo>
                    <a:pt x="2906" y="1292"/>
                    <a:pt x="2906" y="1302"/>
                    <a:pt x="2916" y="1308"/>
                  </a:cubicBezTo>
                  <a:cubicBezTo>
                    <a:pt x="2943" y="1308"/>
                    <a:pt x="2959" y="1302"/>
                    <a:pt x="2985" y="1302"/>
                  </a:cubicBezTo>
                  <a:lnTo>
                    <a:pt x="2985" y="1302"/>
                  </a:lnTo>
                  <a:cubicBezTo>
                    <a:pt x="2980" y="1302"/>
                    <a:pt x="2980" y="1297"/>
                    <a:pt x="2980" y="1292"/>
                  </a:cubicBezTo>
                  <a:lnTo>
                    <a:pt x="2975" y="1292"/>
                  </a:lnTo>
                  <a:cubicBezTo>
                    <a:pt x="2969" y="1287"/>
                    <a:pt x="2969" y="1281"/>
                    <a:pt x="2964" y="1271"/>
                  </a:cubicBezTo>
                  <a:cubicBezTo>
                    <a:pt x="2948" y="1244"/>
                    <a:pt x="2943" y="1234"/>
                    <a:pt x="2927" y="1207"/>
                  </a:cubicBezTo>
                  <a:cubicBezTo>
                    <a:pt x="2922" y="1197"/>
                    <a:pt x="2911" y="1197"/>
                    <a:pt x="2906" y="1186"/>
                  </a:cubicBezTo>
                  <a:cubicBezTo>
                    <a:pt x="2895" y="1176"/>
                    <a:pt x="2885" y="1170"/>
                    <a:pt x="2874" y="1155"/>
                  </a:cubicBezTo>
                  <a:cubicBezTo>
                    <a:pt x="2864" y="1149"/>
                    <a:pt x="2864" y="1139"/>
                    <a:pt x="2853" y="1134"/>
                  </a:cubicBezTo>
                  <a:cubicBezTo>
                    <a:pt x="2853" y="1128"/>
                    <a:pt x="2848" y="1128"/>
                    <a:pt x="2848" y="1128"/>
                  </a:cubicBezTo>
                  <a:cubicBezTo>
                    <a:pt x="2837" y="1123"/>
                    <a:pt x="2837" y="1113"/>
                    <a:pt x="2827" y="1102"/>
                  </a:cubicBezTo>
                  <a:cubicBezTo>
                    <a:pt x="2827" y="1097"/>
                    <a:pt x="2822" y="1097"/>
                    <a:pt x="2822" y="1091"/>
                  </a:cubicBezTo>
                  <a:cubicBezTo>
                    <a:pt x="2811" y="1086"/>
                    <a:pt x="2806" y="1081"/>
                    <a:pt x="2806" y="1070"/>
                  </a:cubicBezTo>
                  <a:cubicBezTo>
                    <a:pt x="2806" y="959"/>
                    <a:pt x="2806" y="959"/>
                    <a:pt x="2806" y="959"/>
                  </a:cubicBezTo>
                  <a:cubicBezTo>
                    <a:pt x="2806" y="954"/>
                    <a:pt x="2811" y="949"/>
                    <a:pt x="2811" y="949"/>
                  </a:cubicBezTo>
                  <a:cubicBezTo>
                    <a:pt x="2816" y="949"/>
                    <a:pt x="2822" y="949"/>
                    <a:pt x="2822" y="949"/>
                  </a:cubicBezTo>
                  <a:cubicBezTo>
                    <a:pt x="2827" y="954"/>
                    <a:pt x="2827" y="959"/>
                    <a:pt x="2832" y="959"/>
                  </a:cubicBezTo>
                  <a:cubicBezTo>
                    <a:pt x="2843" y="959"/>
                    <a:pt x="2843" y="949"/>
                    <a:pt x="2848" y="949"/>
                  </a:cubicBezTo>
                  <a:cubicBezTo>
                    <a:pt x="2853" y="938"/>
                    <a:pt x="2853" y="933"/>
                    <a:pt x="2864" y="928"/>
                  </a:cubicBezTo>
                  <a:cubicBezTo>
                    <a:pt x="2869" y="923"/>
                    <a:pt x="2874" y="923"/>
                    <a:pt x="2880" y="923"/>
                  </a:cubicBezTo>
                  <a:cubicBezTo>
                    <a:pt x="2885" y="923"/>
                    <a:pt x="2890" y="923"/>
                    <a:pt x="2895" y="917"/>
                  </a:cubicBezTo>
                  <a:cubicBezTo>
                    <a:pt x="2901" y="917"/>
                    <a:pt x="2901" y="912"/>
                    <a:pt x="2901" y="907"/>
                  </a:cubicBezTo>
                  <a:cubicBezTo>
                    <a:pt x="2906" y="896"/>
                    <a:pt x="2906" y="896"/>
                    <a:pt x="2906" y="891"/>
                  </a:cubicBezTo>
                  <a:cubicBezTo>
                    <a:pt x="2906" y="875"/>
                    <a:pt x="2901" y="870"/>
                    <a:pt x="2895" y="859"/>
                  </a:cubicBezTo>
                  <a:cubicBezTo>
                    <a:pt x="2895" y="854"/>
                    <a:pt x="2885" y="854"/>
                    <a:pt x="2880" y="843"/>
                  </a:cubicBezTo>
                  <a:cubicBezTo>
                    <a:pt x="2874" y="838"/>
                    <a:pt x="2874" y="833"/>
                    <a:pt x="2874" y="822"/>
                  </a:cubicBezTo>
                  <a:cubicBezTo>
                    <a:pt x="2869" y="817"/>
                    <a:pt x="2869" y="812"/>
                    <a:pt x="2864" y="807"/>
                  </a:cubicBezTo>
                  <a:cubicBezTo>
                    <a:pt x="2864" y="801"/>
                    <a:pt x="2869" y="796"/>
                    <a:pt x="2864" y="785"/>
                  </a:cubicBezTo>
                  <a:cubicBezTo>
                    <a:pt x="2864" y="780"/>
                    <a:pt x="2853" y="780"/>
                    <a:pt x="2843" y="775"/>
                  </a:cubicBezTo>
                  <a:cubicBezTo>
                    <a:pt x="2837" y="770"/>
                    <a:pt x="2843" y="759"/>
                    <a:pt x="2837" y="754"/>
                  </a:cubicBezTo>
                  <a:cubicBezTo>
                    <a:pt x="2837" y="743"/>
                    <a:pt x="2827" y="738"/>
                    <a:pt x="2827" y="727"/>
                  </a:cubicBezTo>
                  <a:cubicBezTo>
                    <a:pt x="2827" y="712"/>
                    <a:pt x="2827" y="706"/>
                    <a:pt x="2827" y="691"/>
                  </a:cubicBezTo>
                  <a:cubicBezTo>
                    <a:pt x="2832" y="685"/>
                    <a:pt x="2827" y="680"/>
                    <a:pt x="2827" y="675"/>
                  </a:cubicBezTo>
                  <a:cubicBezTo>
                    <a:pt x="2827" y="680"/>
                    <a:pt x="2827" y="680"/>
                    <a:pt x="2827" y="680"/>
                  </a:cubicBezTo>
                  <a:cubicBezTo>
                    <a:pt x="2827" y="669"/>
                    <a:pt x="2827" y="664"/>
                    <a:pt x="2822" y="654"/>
                  </a:cubicBezTo>
                  <a:cubicBezTo>
                    <a:pt x="2822" y="648"/>
                    <a:pt x="2816" y="643"/>
                    <a:pt x="2816" y="638"/>
                  </a:cubicBezTo>
                  <a:cubicBezTo>
                    <a:pt x="2816" y="617"/>
                    <a:pt x="2843" y="611"/>
                    <a:pt x="2843" y="585"/>
                  </a:cubicBezTo>
                  <a:cubicBezTo>
                    <a:pt x="2843" y="574"/>
                    <a:pt x="2837" y="569"/>
                    <a:pt x="2837" y="559"/>
                  </a:cubicBezTo>
                  <a:cubicBezTo>
                    <a:pt x="2837" y="548"/>
                    <a:pt x="2837" y="543"/>
                    <a:pt x="2843" y="537"/>
                  </a:cubicBezTo>
                  <a:cubicBezTo>
                    <a:pt x="2843" y="532"/>
                    <a:pt x="2848" y="527"/>
                    <a:pt x="2848" y="522"/>
                  </a:cubicBezTo>
                  <a:cubicBezTo>
                    <a:pt x="2848" y="506"/>
                    <a:pt x="2843" y="501"/>
                    <a:pt x="2837" y="490"/>
                  </a:cubicBezTo>
                  <a:cubicBezTo>
                    <a:pt x="2832" y="474"/>
                    <a:pt x="2832" y="469"/>
                    <a:pt x="2827" y="459"/>
                  </a:cubicBezTo>
                  <a:cubicBezTo>
                    <a:pt x="2822" y="448"/>
                    <a:pt x="2816" y="443"/>
                    <a:pt x="2811" y="432"/>
                  </a:cubicBezTo>
                  <a:cubicBezTo>
                    <a:pt x="2822" y="422"/>
                    <a:pt x="2837" y="427"/>
                    <a:pt x="2853" y="422"/>
                  </a:cubicBezTo>
                  <a:cubicBezTo>
                    <a:pt x="2869" y="416"/>
                    <a:pt x="2880" y="406"/>
                    <a:pt x="2895" y="395"/>
                  </a:cubicBezTo>
                  <a:cubicBezTo>
                    <a:pt x="2911" y="374"/>
                    <a:pt x="2922" y="363"/>
                    <a:pt x="2927" y="342"/>
                  </a:cubicBezTo>
                  <a:cubicBezTo>
                    <a:pt x="2932" y="327"/>
                    <a:pt x="2932" y="321"/>
                    <a:pt x="2932" y="305"/>
                  </a:cubicBezTo>
                  <a:cubicBezTo>
                    <a:pt x="2943" y="311"/>
                    <a:pt x="2948" y="311"/>
                    <a:pt x="2953" y="316"/>
                  </a:cubicBezTo>
                  <a:cubicBezTo>
                    <a:pt x="2964" y="316"/>
                    <a:pt x="2964" y="327"/>
                    <a:pt x="2975" y="327"/>
                  </a:cubicBezTo>
                  <a:cubicBezTo>
                    <a:pt x="2985" y="327"/>
                    <a:pt x="2985" y="316"/>
                    <a:pt x="2990" y="311"/>
                  </a:cubicBezTo>
                  <a:cubicBezTo>
                    <a:pt x="2996" y="300"/>
                    <a:pt x="2996" y="300"/>
                    <a:pt x="3001" y="290"/>
                  </a:cubicBezTo>
                  <a:lnTo>
                    <a:pt x="3001" y="290"/>
                  </a:lnTo>
                  <a:cubicBezTo>
                    <a:pt x="2996" y="279"/>
                    <a:pt x="2990" y="274"/>
                    <a:pt x="2985" y="258"/>
                  </a:cubicBezTo>
                  <a:cubicBezTo>
                    <a:pt x="2980" y="248"/>
                    <a:pt x="2964" y="248"/>
                    <a:pt x="2959" y="232"/>
                  </a:cubicBezTo>
                  <a:cubicBezTo>
                    <a:pt x="2959" y="221"/>
                    <a:pt x="2959" y="211"/>
                    <a:pt x="2948" y="200"/>
                  </a:cubicBezTo>
                  <a:cubicBezTo>
                    <a:pt x="2943" y="200"/>
                    <a:pt x="2938" y="195"/>
                    <a:pt x="2932" y="189"/>
                  </a:cubicBezTo>
                  <a:cubicBezTo>
                    <a:pt x="2927" y="189"/>
                    <a:pt x="2922" y="184"/>
                    <a:pt x="2922" y="179"/>
                  </a:cubicBezTo>
                  <a:cubicBezTo>
                    <a:pt x="2922" y="174"/>
                    <a:pt x="2932" y="168"/>
                    <a:pt x="2932" y="158"/>
                  </a:cubicBezTo>
                  <a:cubicBezTo>
                    <a:pt x="2938" y="153"/>
                    <a:pt x="2943" y="147"/>
                    <a:pt x="2943" y="137"/>
                  </a:cubicBezTo>
                  <a:cubicBezTo>
                    <a:pt x="2953" y="131"/>
                    <a:pt x="2959" y="126"/>
                    <a:pt x="2959" y="116"/>
                  </a:cubicBezTo>
                  <a:cubicBezTo>
                    <a:pt x="2964" y="100"/>
                    <a:pt x="2969" y="94"/>
                    <a:pt x="2975" y="79"/>
                  </a:cubicBezTo>
                  <a:cubicBezTo>
                    <a:pt x="2975" y="79"/>
                    <a:pt x="2975" y="73"/>
                    <a:pt x="2980" y="68"/>
                  </a:cubicBezTo>
                  <a:cubicBezTo>
                    <a:pt x="2980" y="63"/>
                    <a:pt x="2985" y="63"/>
                    <a:pt x="2985" y="52"/>
                  </a:cubicBezTo>
                  <a:lnTo>
                    <a:pt x="2980" y="52"/>
                  </a:lnTo>
                  <a:cubicBezTo>
                    <a:pt x="2964" y="52"/>
                    <a:pt x="2959" y="52"/>
                    <a:pt x="2948" y="52"/>
                  </a:cubicBezTo>
                  <a:cubicBezTo>
                    <a:pt x="2885" y="52"/>
                    <a:pt x="2885" y="52"/>
                    <a:pt x="2885" y="52"/>
                  </a:cubicBezTo>
                  <a:cubicBezTo>
                    <a:pt x="2869" y="52"/>
                    <a:pt x="2858" y="58"/>
                    <a:pt x="2837" y="63"/>
                  </a:cubicBezTo>
                  <a:cubicBezTo>
                    <a:pt x="2832" y="63"/>
                    <a:pt x="2827" y="68"/>
                    <a:pt x="2822" y="68"/>
                  </a:cubicBezTo>
                  <a:cubicBezTo>
                    <a:pt x="2806" y="68"/>
                    <a:pt x="2795" y="63"/>
                    <a:pt x="2790" y="52"/>
                  </a:cubicBezTo>
                  <a:cubicBezTo>
                    <a:pt x="2785" y="42"/>
                    <a:pt x="2779" y="37"/>
                    <a:pt x="2774" y="37"/>
                  </a:cubicBezTo>
                  <a:cubicBezTo>
                    <a:pt x="2769" y="37"/>
                    <a:pt x="2764" y="37"/>
                    <a:pt x="2764" y="42"/>
                  </a:cubicBezTo>
                  <a:cubicBezTo>
                    <a:pt x="2753" y="52"/>
                    <a:pt x="2753" y="58"/>
                    <a:pt x="2742" y="63"/>
                  </a:cubicBezTo>
                  <a:cubicBezTo>
                    <a:pt x="2732" y="68"/>
                    <a:pt x="2721" y="73"/>
                    <a:pt x="2711" y="84"/>
                  </a:cubicBezTo>
                  <a:cubicBezTo>
                    <a:pt x="2695" y="89"/>
                    <a:pt x="2690" y="100"/>
                    <a:pt x="2674" y="110"/>
                  </a:cubicBezTo>
                  <a:cubicBezTo>
                    <a:pt x="2663" y="121"/>
                    <a:pt x="2663" y="137"/>
                    <a:pt x="2647" y="137"/>
                  </a:cubicBezTo>
                  <a:cubicBezTo>
                    <a:pt x="2637" y="137"/>
                    <a:pt x="2632" y="137"/>
                    <a:pt x="2621" y="131"/>
                  </a:cubicBezTo>
                  <a:cubicBezTo>
                    <a:pt x="2611" y="126"/>
                    <a:pt x="2600" y="126"/>
                    <a:pt x="2595" y="116"/>
                  </a:cubicBezTo>
                  <a:cubicBezTo>
                    <a:pt x="2590" y="116"/>
                    <a:pt x="2590" y="116"/>
                    <a:pt x="2590" y="116"/>
                  </a:cubicBezTo>
                  <a:cubicBezTo>
                    <a:pt x="2590" y="137"/>
                    <a:pt x="2590" y="137"/>
                    <a:pt x="2590" y="137"/>
                  </a:cubicBezTo>
                  <a:cubicBezTo>
                    <a:pt x="2600" y="189"/>
                    <a:pt x="2600" y="189"/>
                    <a:pt x="2600" y="189"/>
                  </a:cubicBezTo>
                  <a:cubicBezTo>
                    <a:pt x="2595" y="205"/>
                    <a:pt x="2584" y="211"/>
                    <a:pt x="2574" y="221"/>
                  </a:cubicBezTo>
                  <a:cubicBezTo>
                    <a:pt x="2568" y="226"/>
                    <a:pt x="2563" y="232"/>
                    <a:pt x="2558" y="237"/>
                  </a:cubicBezTo>
                  <a:cubicBezTo>
                    <a:pt x="2553" y="242"/>
                    <a:pt x="2547" y="242"/>
                    <a:pt x="2542" y="248"/>
                  </a:cubicBezTo>
                  <a:cubicBezTo>
                    <a:pt x="2526" y="258"/>
                    <a:pt x="2521" y="269"/>
                    <a:pt x="2505" y="269"/>
                  </a:cubicBezTo>
                  <a:cubicBezTo>
                    <a:pt x="2495" y="269"/>
                    <a:pt x="2489" y="263"/>
                    <a:pt x="2479" y="263"/>
                  </a:cubicBezTo>
                  <a:cubicBezTo>
                    <a:pt x="2468" y="263"/>
                    <a:pt x="2463" y="269"/>
                    <a:pt x="2458" y="269"/>
                  </a:cubicBezTo>
                  <a:cubicBezTo>
                    <a:pt x="2447" y="274"/>
                    <a:pt x="2442" y="274"/>
                    <a:pt x="2431" y="274"/>
                  </a:cubicBezTo>
                  <a:cubicBezTo>
                    <a:pt x="2415" y="274"/>
                    <a:pt x="2405" y="274"/>
                    <a:pt x="2400" y="263"/>
                  </a:cubicBezTo>
                  <a:cubicBezTo>
                    <a:pt x="2394" y="258"/>
                    <a:pt x="2389" y="253"/>
                    <a:pt x="2384" y="253"/>
                  </a:cubicBezTo>
                  <a:cubicBezTo>
                    <a:pt x="2379" y="248"/>
                    <a:pt x="2379" y="248"/>
                    <a:pt x="2373" y="248"/>
                  </a:cubicBezTo>
                  <a:cubicBezTo>
                    <a:pt x="2363" y="248"/>
                    <a:pt x="2363" y="248"/>
                    <a:pt x="2352" y="253"/>
                  </a:cubicBezTo>
                  <a:cubicBezTo>
                    <a:pt x="2342" y="253"/>
                    <a:pt x="2336" y="258"/>
                    <a:pt x="2331" y="258"/>
                  </a:cubicBezTo>
                  <a:cubicBezTo>
                    <a:pt x="2294" y="274"/>
                    <a:pt x="2278" y="284"/>
                    <a:pt x="2241" y="295"/>
                  </a:cubicBezTo>
                  <a:cubicBezTo>
                    <a:pt x="2231" y="300"/>
                    <a:pt x="2225" y="300"/>
                    <a:pt x="2215" y="305"/>
                  </a:cubicBezTo>
                  <a:cubicBezTo>
                    <a:pt x="2210" y="311"/>
                    <a:pt x="2204" y="316"/>
                    <a:pt x="2194" y="316"/>
                  </a:cubicBezTo>
                  <a:cubicBezTo>
                    <a:pt x="2183" y="321"/>
                    <a:pt x="2173" y="321"/>
                    <a:pt x="2157" y="321"/>
                  </a:cubicBezTo>
                  <a:cubicBezTo>
                    <a:pt x="2146" y="321"/>
                    <a:pt x="2136" y="321"/>
                    <a:pt x="2125" y="311"/>
                  </a:cubicBezTo>
                  <a:cubicBezTo>
                    <a:pt x="2120" y="305"/>
                    <a:pt x="2120" y="300"/>
                    <a:pt x="2115" y="295"/>
                  </a:cubicBezTo>
                  <a:cubicBezTo>
                    <a:pt x="2110" y="290"/>
                    <a:pt x="2104" y="284"/>
                    <a:pt x="2099" y="269"/>
                  </a:cubicBezTo>
                  <a:cubicBezTo>
                    <a:pt x="2094" y="263"/>
                    <a:pt x="2088" y="253"/>
                    <a:pt x="2083" y="248"/>
                  </a:cubicBezTo>
                  <a:cubicBezTo>
                    <a:pt x="2073" y="237"/>
                    <a:pt x="2062" y="237"/>
                    <a:pt x="2046" y="232"/>
                  </a:cubicBezTo>
                  <a:cubicBezTo>
                    <a:pt x="2046" y="226"/>
                    <a:pt x="2041" y="221"/>
                    <a:pt x="2041" y="221"/>
                  </a:cubicBezTo>
                  <a:cubicBezTo>
                    <a:pt x="2030" y="211"/>
                    <a:pt x="2025" y="205"/>
                    <a:pt x="2014" y="195"/>
                  </a:cubicBezTo>
                  <a:cubicBezTo>
                    <a:pt x="2009" y="195"/>
                    <a:pt x="2009" y="195"/>
                    <a:pt x="2004" y="189"/>
                  </a:cubicBezTo>
                  <a:cubicBezTo>
                    <a:pt x="1999" y="189"/>
                    <a:pt x="1999" y="184"/>
                    <a:pt x="1999" y="179"/>
                  </a:cubicBezTo>
                  <a:cubicBezTo>
                    <a:pt x="1999" y="163"/>
                    <a:pt x="2004" y="158"/>
                    <a:pt x="2014" y="147"/>
                  </a:cubicBezTo>
                  <a:cubicBezTo>
                    <a:pt x="2004" y="147"/>
                    <a:pt x="1999" y="147"/>
                    <a:pt x="1988" y="147"/>
                  </a:cubicBezTo>
                  <a:cubicBezTo>
                    <a:pt x="1978" y="142"/>
                    <a:pt x="1972" y="142"/>
                    <a:pt x="1957" y="142"/>
                  </a:cubicBezTo>
                  <a:cubicBezTo>
                    <a:pt x="1946" y="142"/>
                    <a:pt x="1941" y="142"/>
                    <a:pt x="1930" y="142"/>
                  </a:cubicBezTo>
                  <a:cubicBezTo>
                    <a:pt x="1930" y="126"/>
                    <a:pt x="1935" y="121"/>
                    <a:pt x="1935" y="105"/>
                  </a:cubicBezTo>
                  <a:cubicBezTo>
                    <a:pt x="1935" y="84"/>
                    <a:pt x="1914" y="79"/>
                    <a:pt x="1899" y="68"/>
                  </a:cubicBezTo>
                  <a:cubicBezTo>
                    <a:pt x="1899" y="63"/>
                    <a:pt x="1899" y="63"/>
                    <a:pt x="1893" y="63"/>
                  </a:cubicBezTo>
                  <a:cubicBezTo>
                    <a:pt x="1888" y="52"/>
                    <a:pt x="1883" y="52"/>
                    <a:pt x="1872" y="47"/>
                  </a:cubicBezTo>
                  <a:cubicBezTo>
                    <a:pt x="1862" y="42"/>
                    <a:pt x="1856" y="37"/>
                    <a:pt x="1851" y="26"/>
                  </a:cubicBezTo>
                  <a:cubicBezTo>
                    <a:pt x="1846" y="26"/>
                    <a:pt x="1846" y="21"/>
                    <a:pt x="1846" y="21"/>
                  </a:cubicBezTo>
                  <a:cubicBezTo>
                    <a:pt x="1835" y="15"/>
                    <a:pt x="1830" y="15"/>
                    <a:pt x="1819" y="10"/>
                  </a:cubicBezTo>
                  <a:cubicBezTo>
                    <a:pt x="1814" y="5"/>
                    <a:pt x="1809" y="0"/>
                    <a:pt x="1804" y="0"/>
                  </a:cubicBezTo>
                  <a:cubicBezTo>
                    <a:pt x="1798" y="0"/>
                    <a:pt x="1798" y="0"/>
                    <a:pt x="1798" y="0"/>
                  </a:cubicBezTo>
                  <a:cubicBezTo>
                    <a:pt x="1798" y="5"/>
                    <a:pt x="1798" y="5"/>
                    <a:pt x="1798" y="5"/>
                  </a:cubicBezTo>
                  <a:cubicBezTo>
                    <a:pt x="1804" y="15"/>
                    <a:pt x="1804" y="26"/>
                    <a:pt x="1809" y="37"/>
                  </a:cubicBezTo>
                  <a:cubicBezTo>
                    <a:pt x="1809" y="47"/>
                    <a:pt x="1814" y="52"/>
                    <a:pt x="1814" y="63"/>
                  </a:cubicBezTo>
                  <a:cubicBezTo>
                    <a:pt x="1814" y="73"/>
                    <a:pt x="1804" y="79"/>
                    <a:pt x="1793" y="89"/>
                  </a:cubicBezTo>
                  <a:cubicBezTo>
                    <a:pt x="1777" y="100"/>
                    <a:pt x="1777" y="110"/>
                    <a:pt x="1761" y="121"/>
                  </a:cubicBezTo>
                  <a:cubicBezTo>
                    <a:pt x="1756" y="131"/>
                    <a:pt x="1746" y="131"/>
                    <a:pt x="1730" y="137"/>
                  </a:cubicBezTo>
                  <a:cubicBezTo>
                    <a:pt x="1725" y="137"/>
                    <a:pt x="1725" y="142"/>
                    <a:pt x="1725" y="147"/>
                  </a:cubicBezTo>
                  <a:cubicBezTo>
                    <a:pt x="1725" y="153"/>
                    <a:pt x="1719" y="153"/>
                    <a:pt x="1719" y="158"/>
                  </a:cubicBezTo>
                  <a:cubicBezTo>
                    <a:pt x="1714" y="158"/>
                    <a:pt x="1709" y="158"/>
                    <a:pt x="1709" y="163"/>
                  </a:cubicBezTo>
                  <a:cubicBezTo>
                    <a:pt x="1709" y="184"/>
                    <a:pt x="1719" y="195"/>
                    <a:pt x="1735" y="200"/>
                  </a:cubicBezTo>
                  <a:cubicBezTo>
                    <a:pt x="1735" y="205"/>
                    <a:pt x="1735" y="205"/>
                    <a:pt x="1735" y="216"/>
                  </a:cubicBezTo>
                  <a:cubicBezTo>
                    <a:pt x="1735" y="221"/>
                    <a:pt x="1740" y="226"/>
                    <a:pt x="1740" y="237"/>
                  </a:cubicBezTo>
                  <a:cubicBezTo>
                    <a:pt x="1740" y="242"/>
                    <a:pt x="1740" y="248"/>
                    <a:pt x="1735" y="253"/>
                  </a:cubicBezTo>
                  <a:cubicBezTo>
                    <a:pt x="1735" y="258"/>
                    <a:pt x="1735" y="263"/>
                    <a:pt x="1730" y="274"/>
                  </a:cubicBezTo>
                  <a:cubicBezTo>
                    <a:pt x="1730" y="284"/>
                    <a:pt x="1730" y="295"/>
                    <a:pt x="1725" y="305"/>
                  </a:cubicBezTo>
                  <a:cubicBezTo>
                    <a:pt x="1719" y="305"/>
                    <a:pt x="1719" y="316"/>
                    <a:pt x="1719" y="316"/>
                  </a:cubicBezTo>
                  <a:cubicBezTo>
                    <a:pt x="1714" y="316"/>
                    <a:pt x="1714" y="311"/>
                    <a:pt x="1714" y="311"/>
                  </a:cubicBezTo>
                  <a:cubicBezTo>
                    <a:pt x="1714" y="305"/>
                    <a:pt x="1714" y="305"/>
                    <a:pt x="1714" y="300"/>
                  </a:cubicBezTo>
                  <a:cubicBezTo>
                    <a:pt x="1714" y="300"/>
                    <a:pt x="1719" y="295"/>
                    <a:pt x="1719" y="290"/>
                  </a:cubicBezTo>
                  <a:cubicBezTo>
                    <a:pt x="1719" y="284"/>
                    <a:pt x="1714" y="279"/>
                    <a:pt x="1709" y="279"/>
                  </a:cubicBezTo>
                  <a:cubicBezTo>
                    <a:pt x="1703" y="279"/>
                    <a:pt x="1698" y="279"/>
                    <a:pt x="1693" y="279"/>
                  </a:cubicBezTo>
                  <a:cubicBezTo>
                    <a:pt x="1682" y="279"/>
                    <a:pt x="1677" y="274"/>
                    <a:pt x="1672" y="274"/>
                  </a:cubicBezTo>
                  <a:cubicBezTo>
                    <a:pt x="1661" y="269"/>
                    <a:pt x="1656" y="269"/>
                    <a:pt x="1645" y="263"/>
                  </a:cubicBezTo>
                  <a:cubicBezTo>
                    <a:pt x="1635" y="258"/>
                    <a:pt x="1629" y="253"/>
                    <a:pt x="1614" y="253"/>
                  </a:cubicBezTo>
                  <a:cubicBezTo>
                    <a:pt x="1603" y="253"/>
                    <a:pt x="1603" y="258"/>
                    <a:pt x="1593" y="258"/>
                  </a:cubicBezTo>
                  <a:cubicBezTo>
                    <a:pt x="1593" y="258"/>
                    <a:pt x="1593" y="253"/>
                    <a:pt x="1587" y="253"/>
                  </a:cubicBezTo>
                  <a:lnTo>
                    <a:pt x="1587" y="253"/>
                  </a:lnTo>
                  <a:cubicBezTo>
                    <a:pt x="1582" y="274"/>
                    <a:pt x="1571" y="279"/>
                    <a:pt x="1561" y="290"/>
                  </a:cubicBezTo>
                  <a:cubicBezTo>
                    <a:pt x="1550" y="305"/>
                    <a:pt x="1550" y="311"/>
                    <a:pt x="1540" y="321"/>
                  </a:cubicBezTo>
                  <a:cubicBezTo>
                    <a:pt x="1535" y="321"/>
                    <a:pt x="1529" y="327"/>
                    <a:pt x="1524" y="327"/>
                  </a:cubicBezTo>
                  <a:cubicBezTo>
                    <a:pt x="1508" y="337"/>
                    <a:pt x="1498" y="342"/>
                    <a:pt x="1482" y="353"/>
                  </a:cubicBezTo>
                  <a:cubicBezTo>
                    <a:pt x="1482" y="348"/>
                    <a:pt x="1482" y="342"/>
                    <a:pt x="1482" y="332"/>
                  </a:cubicBezTo>
                  <a:cubicBezTo>
                    <a:pt x="1482" y="332"/>
                    <a:pt x="1482" y="327"/>
                    <a:pt x="1482" y="321"/>
                  </a:cubicBezTo>
                  <a:cubicBezTo>
                    <a:pt x="1482" y="316"/>
                    <a:pt x="1471" y="311"/>
                    <a:pt x="1466" y="305"/>
                  </a:cubicBezTo>
                  <a:cubicBezTo>
                    <a:pt x="1461" y="300"/>
                    <a:pt x="1461" y="295"/>
                    <a:pt x="1461" y="284"/>
                  </a:cubicBezTo>
                  <a:cubicBezTo>
                    <a:pt x="1461" y="274"/>
                    <a:pt x="1466" y="269"/>
                    <a:pt x="1466" y="258"/>
                  </a:cubicBezTo>
                  <a:cubicBezTo>
                    <a:pt x="1466" y="253"/>
                    <a:pt x="1461" y="248"/>
                    <a:pt x="1461" y="242"/>
                  </a:cubicBezTo>
                  <a:cubicBezTo>
                    <a:pt x="1455" y="232"/>
                    <a:pt x="1455" y="226"/>
                    <a:pt x="1445" y="221"/>
                  </a:cubicBezTo>
                  <a:cubicBezTo>
                    <a:pt x="1434" y="216"/>
                    <a:pt x="1429" y="221"/>
                    <a:pt x="1418" y="216"/>
                  </a:cubicBezTo>
                  <a:cubicBezTo>
                    <a:pt x="1413" y="216"/>
                    <a:pt x="1413" y="216"/>
                    <a:pt x="1413" y="216"/>
                  </a:cubicBezTo>
                  <a:cubicBezTo>
                    <a:pt x="1418" y="232"/>
                    <a:pt x="1418" y="242"/>
                    <a:pt x="1418" y="258"/>
                  </a:cubicBezTo>
                  <a:cubicBezTo>
                    <a:pt x="1418" y="274"/>
                    <a:pt x="1418" y="279"/>
                    <a:pt x="1408" y="290"/>
                  </a:cubicBezTo>
                  <a:cubicBezTo>
                    <a:pt x="1408" y="300"/>
                    <a:pt x="1408" y="305"/>
                    <a:pt x="1403" y="311"/>
                  </a:cubicBezTo>
                  <a:cubicBezTo>
                    <a:pt x="1397" y="321"/>
                    <a:pt x="1392" y="327"/>
                    <a:pt x="1392" y="332"/>
                  </a:cubicBezTo>
                  <a:cubicBezTo>
                    <a:pt x="1392" y="342"/>
                    <a:pt x="1392" y="348"/>
                    <a:pt x="1392" y="358"/>
                  </a:cubicBezTo>
                  <a:cubicBezTo>
                    <a:pt x="1392" y="369"/>
                    <a:pt x="1387" y="374"/>
                    <a:pt x="1382" y="379"/>
                  </a:cubicBezTo>
                  <a:cubicBezTo>
                    <a:pt x="1382" y="385"/>
                    <a:pt x="1376" y="390"/>
                    <a:pt x="1366" y="390"/>
                  </a:cubicBezTo>
                  <a:cubicBezTo>
                    <a:pt x="1250" y="374"/>
                    <a:pt x="1250" y="374"/>
                    <a:pt x="1250" y="374"/>
                  </a:cubicBezTo>
                  <a:cubicBezTo>
                    <a:pt x="1234" y="374"/>
                    <a:pt x="1234" y="374"/>
                    <a:pt x="1234" y="374"/>
                  </a:cubicBezTo>
                  <a:cubicBezTo>
                    <a:pt x="1234" y="406"/>
                    <a:pt x="1234" y="406"/>
                    <a:pt x="1234" y="406"/>
                  </a:cubicBezTo>
                  <a:cubicBezTo>
                    <a:pt x="1234" y="416"/>
                    <a:pt x="1223" y="422"/>
                    <a:pt x="1223" y="432"/>
                  </a:cubicBezTo>
                  <a:cubicBezTo>
                    <a:pt x="1218" y="448"/>
                    <a:pt x="1218" y="459"/>
                    <a:pt x="1213" y="474"/>
                  </a:cubicBezTo>
                  <a:cubicBezTo>
                    <a:pt x="1208" y="485"/>
                    <a:pt x="1208" y="490"/>
                    <a:pt x="1208" y="495"/>
                  </a:cubicBezTo>
                  <a:cubicBezTo>
                    <a:pt x="1208" y="516"/>
                    <a:pt x="1202" y="522"/>
                    <a:pt x="1197" y="543"/>
                  </a:cubicBezTo>
                  <a:cubicBezTo>
                    <a:pt x="1186" y="564"/>
                    <a:pt x="1192" y="574"/>
                    <a:pt x="1186" y="596"/>
                  </a:cubicBezTo>
                  <a:cubicBezTo>
                    <a:pt x="1186" y="601"/>
                    <a:pt x="1181" y="606"/>
                    <a:pt x="1181" y="606"/>
                  </a:cubicBezTo>
                  <a:cubicBezTo>
                    <a:pt x="1176" y="622"/>
                    <a:pt x="1165" y="627"/>
                    <a:pt x="1160" y="638"/>
                  </a:cubicBezTo>
                  <a:cubicBezTo>
                    <a:pt x="1155" y="643"/>
                    <a:pt x="1155" y="648"/>
                    <a:pt x="1149" y="654"/>
                  </a:cubicBezTo>
                  <a:cubicBezTo>
                    <a:pt x="1144" y="659"/>
                    <a:pt x="1139" y="659"/>
                    <a:pt x="1139" y="664"/>
                  </a:cubicBezTo>
                  <a:cubicBezTo>
                    <a:pt x="1139" y="669"/>
                    <a:pt x="1144" y="669"/>
                    <a:pt x="1149" y="675"/>
                  </a:cubicBezTo>
                  <a:cubicBezTo>
                    <a:pt x="1155" y="680"/>
                    <a:pt x="1155" y="685"/>
                    <a:pt x="1155" y="696"/>
                  </a:cubicBezTo>
                  <a:cubicBezTo>
                    <a:pt x="1155" y="706"/>
                    <a:pt x="1155" y="712"/>
                    <a:pt x="1155" y="722"/>
                  </a:cubicBezTo>
                  <a:cubicBezTo>
                    <a:pt x="1155" y="727"/>
                    <a:pt x="1155" y="733"/>
                    <a:pt x="1160" y="738"/>
                  </a:cubicBezTo>
                  <a:cubicBezTo>
                    <a:pt x="1160" y="743"/>
                    <a:pt x="1165" y="743"/>
                    <a:pt x="1165" y="748"/>
                  </a:cubicBezTo>
                  <a:cubicBezTo>
                    <a:pt x="1171" y="754"/>
                    <a:pt x="1171" y="764"/>
                    <a:pt x="1171" y="775"/>
                  </a:cubicBezTo>
                  <a:cubicBezTo>
                    <a:pt x="1171" y="785"/>
                    <a:pt x="1171" y="791"/>
                    <a:pt x="1171" y="801"/>
                  </a:cubicBezTo>
                  <a:cubicBezTo>
                    <a:pt x="1171" y="812"/>
                    <a:pt x="1171" y="817"/>
                    <a:pt x="1165" y="828"/>
                  </a:cubicBezTo>
                  <a:cubicBezTo>
                    <a:pt x="1165" y="833"/>
                    <a:pt x="1160" y="838"/>
                    <a:pt x="1160" y="838"/>
                  </a:cubicBezTo>
                  <a:cubicBezTo>
                    <a:pt x="1160" y="865"/>
                    <a:pt x="1160" y="865"/>
                    <a:pt x="1160" y="865"/>
                  </a:cubicBezTo>
                  <a:cubicBezTo>
                    <a:pt x="1160" y="875"/>
                    <a:pt x="1155" y="886"/>
                    <a:pt x="1155" y="896"/>
                  </a:cubicBezTo>
                  <a:cubicBezTo>
                    <a:pt x="1149" y="907"/>
                    <a:pt x="1144" y="917"/>
                    <a:pt x="1139" y="928"/>
                  </a:cubicBezTo>
                  <a:cubicBezTo>
                    <a:pt x="1134" y="938"/>
                    <a:pt x="1128" y="944"/>
                    <a:pt x="1123" y="949"/>
                  </a:cubicBezTo>
                  <a:cubicBezTo>
                    <a:pt x="1118" y="954"/>
                    <a:pt x="1113" y="959"/>
                    <a:pt x="1113" y="965"/>
                  </a:cubicBezTo>
                  <a:cubicBezTo>
                    <a:pt x="1097" y="975"/>
                    <a:pt x="1092" y="981"/>
                    <a:pt x="1081" y="991"/>
                  </a:cubicBezTo>
                  <a:cubicBezTo>
                    <a:pt x="1070" y="996"/>
                    <a:pt x="1065" y="996"/>
                    <a:pt x="1060" y="1002"/>
                  </a:cubicBezTo>
                  <a:cubicBezTo>
                    <a:pt x="1049" y="1007"/>
                    <a:pt x="1044" y="1012"/>
                    <a:pt x="1033" y="1018"/>
                  </a:cubicBezTo>
                  <a:cubicBezTo>
                    <a:pt x="1023" y="1018"/>
                    <a:pt x="1018" y="1018"/>
                    <a:pt x="1007" y="1018"/>
                  </a:cubicBezTo>
                  <a:cubicBezTo>
                    <a:pt x="997" y="1023"/>
                    <a:pt x="991" y="1018"/>
                    <a:pt x="981" y="1023"/>
                  </a:cubicBezTo>
                  <a:cubicBezTo>
                    <a:pt x="970" y="1023"/>
                    <a:pt x="965" y="1028"/>
                    <a:pt x="954" y="1028"/>
                  </a:cubicBezTo>
                  <a:cubicBezTo>
                    <a:pt x="928" y="1028"/>
                    <a:pt x="912" y="1007"/>
                    <a:pt x="886" y="1007"/>
                  </a:cubicBezTo>
                  <a:cubicBezTo>
                    <a:pt x="881" y="1007"/>
                    <a:pt x="881" y="1012"/>
                    <a:pt x="881" y="1012"/>
                  </a:cubicBezTo>
                  <a:cubicBezTo>
                    <a:pt x="881" y="1023"/>
                    <a:pt x="886" y="1028"/>
                    <a:pt x="891" y="1039"/>
                  </a:cubicBezTo>
                  <a:cubicBezTo>
                    <a:pt x="902" y="1054"/>
                    <a:pt x="902" y="1065"/>
                    <a:pt x="917" y="1076"/>
                  </a:cubicBezTo>
                  <a:cubicBezTo>
                    <a:pt x="917" y="1076"/>
                    <a:pt x="917" y="1076"/>
                    <a:pt x="912" y="1081"/>
                  </a:cubicBezTo>
                  <a:cubicBezTo>
                    <a:pt x="891" y="1076"/>
                    <a:pt x="875" y="1081"/>
                    <a:pt x="854" y="1070"/>
                  </a:cubicBezTo>
                  <a:cubicBezTo>
                    <a:pt x="844" y="1070"/>
                    <a:pt x="838" y="1070"/>
                    <a:pt x="828" y="1065"/>
                  </a:cubicBezTo>
                  <a:cubicBezTo>
                    <a:pt x="823" y="1065"/>
                    <a:pt x="817" y="1065"/>
                    <a:pt x="817" y="1065"/>
                  </a:cubicBezTo>
                  <a:cubicBezTo>
                    <a:pt x="812" y="1065"/>
                    <a:pt x="812" y="1065"/>
                    <a:pt x="812" y="1070"/>
                  </a:cubicBezTo>
                  <a:cubicBezTo>
                    <a:pt x="807" y="1076"/>
                    <a:pt x="812" y="1081"/>
                    <a:pt x="807" y="1086"/>
                  </a:cubicBezTo>
                  <a:cubicBezTo>
                    <a:pt x="801" y="1086"/>
                    <a:pt x="796" y="1091"/>
                    <a:pt x="786" y="1091"/>
                  </a:cubicBezTo>
                  <a:cubicBezTo>
                    <a:pt x="775" y="1091"/>
                    <a:pt x="770" y="1081"/>
                    <a:pt x="759" y="1081"/>
                  </a:cubicBezTo>
                  <a:cubicBezTo>
                    <a:pt x="743" y="1081"/>
                    <a:pt x="738" y="1091"/>
                    <a:pt x="722" y="1091"/>
                  </a:cubicBezTo>
                  <a:cubicBezTo>
                    <a:pt x="717" y="1091"/>
                    <a:pt x="712" y="1086"/>
                    <a:pt x="706" y="1081"/>
                  </a:cubicBezTo>
                  <a:cubicBezTo>
                    <a:pt x="691" y="1076"/>
                    <a:pt x="680" y="1076"/>
                    <a:pt x="664" y="1070"/>
                  </a:cubicBezTo>
                  <a:cubicBezTo>
                    <a:pt x="638" y="1065"/>
                    <a:pt x="622" y="1054"/>
                    <a:pt x="612" y="1033"/>
                  </a:cubicBezTo>
                  <a:cubicBezTo>
                    <a:pt x="596" y="1039"/>
                    <a:pt x="590" y="1044"/>
                    <a:pt x="575" y="1049"/>
                  </a:cubicBezTo>
                  <a:cubicBezTo>
                    <a:pt x="569" y="1049"/>
                    <a:pt x="564" y="1049"/>
                    <a:pt x="559" y="1049"/>
                  </a:cubicBezTo>
                  <a:cubicBezTo>
                    <a:pt x="553" y="1049"/>
                    <a:pt x="553" y="1054"/>
                    <a:pt x="548" y="1060"/>
                  </a:cubicBezTo>
                  <a:cubicBezTo>
                    <a:pt x="543" y="1060"/>
                    <a:pt x="543" y="1065"/>
                    <a:pt x="543" y="1065"/>
                  </a:cubicBezTo>
                  <a:cubicBezTo>
                    <a:pt x="538" y="1065"/>
                    <a:pt x="532" y="1060"/>
                    <a:pt x="527" y="1060"/>
                  </a:cubicBezTo>
                  <a:cubicBezTo>
                    <a:pt x="522" y="1054"/>
                    <a:pt x="516" y="1049"/>
                    <a:pt x="506" y="1044"/>
                  </a:cubicBezTo>
                  <a:cubicBezTo>
                    <a:pt x="495" y="1039"/>
                    <a:pt x="485" y="1039"/>
                    <a:pt x="474" y="1033"/>
                  </a:cubicBezTo>
                  <a:cubicBezTo>
                    <a:pt x="469" y="1028"/>
                    <a:pt x="469" y="1023"/>
                    <a:pt x="464" y="1023"/>
                  </a:cubicBezTo>
                  <a:cubicBezTo>
                    <a:pt x="448" y="1023"/>
                    <a:pt x="443" y="1033"/>
                    <a:pt x="432" y="1044"/>
                  </a:cubicBezTo>
                  <a:cubicBezTo>
                    <a:pt x="422" y="1060"/>
                    <a:pt x="411" y="1070"/>
                    <a:pt x="395" y="1070"/>
                  </a:cubicBezTo>
                  <a:cubicBezTo>
                    <a:pt x="385" y="1070"/>
                    <a:pt x="379" y="1065"/>
                    <a:pt x="374" y="1065"/>
                  </a:cubicBezTo>
                  <a:cubicBezTo>
                    <a:pt x="337" y="1065"/>
                    <a:pt x="337" y="1065"/>
                    <a:pt x="337" y="1065"/>
                  </a:cubicBezTo>
                  <a:cubicBezTo>
                    <a:pt x="327" y="1065"/>
                    <a:pt x="316" y="1070"/>
                    <a:pt x="306" y="1070"/>
                  </a:cubicBezTo>
                  <a:cubicBezTo>
                    <a:pt x="258" y="1070"/>
                    <a:pt x="258" y="1070"/>
                    <a:pt x="258" y="1070"/>
                  </a:cubicBezTo>
                  <a:cubicBezTo>
                    <a:pt x="253" y="1070"/>
                    <a:pt x="248" y="1076"/>
                    <a:pt x="248" y="1081"/>
                  </a:cubicBezTo>
                  <a:cubicBezTo>
                    <a:pt x="242" y="1086"/>
                    <a:pt x="237" y="1091"/>
                    <a:pt x="232" y="1097"/>
                  </a:cubicBezTo>
                  <a:cubicBezTo>
                    <a:pt x="216" y="1107"/>
                    <a:pt x="211" y="1118"/>
                    <a:pt x="200" y="1128"/>
                  </a:cubicBezTo>
                  <a:cubicBezTo>
                    <a:pt x="190" y="1139"/>
                    <a:pt x="184" y="1144"/>
                    <a:pt x="174" y="1155"/>
                  </a:cubicBezTo>
                  <a:cubicBezTo>
                    <a:pt x="163" y="1170"/>
                    <a:pt x="158" y="1181"/>
                    <a:pt x="137" y="1186"/>
                  </a:cubicBezTo>
                  <a:cubicBezTo>
                    <a:pt x="121" y="1186"/>
                    <a:pt x="110" y="1186"/>
                    <a:pt x="89" y="1192"/>
                  </a:cubicBezTo>
                  <a:cubicBezTo>
                    <a:pt x="84" y="1192"/>
                    <a:pt x="79" y="1197"/>
                    <a:pt x="68" y="1197"/>
                  </a:cubicBezTo>
                  <a:cubicBezTo>
                    <a:pt x="58" y="1202"/>
                    <a:pt x="47" y="1207"/>
                    <a:pt x="31" y="1207"/>
                  </a:cubicBezTo>
                  <a:cubicBezTo>
                    <a:pt x="21" y="1207"/>
                    <a:pt x="10" y="1207"/>
                    <a:pt x="0" y="1213"/>
                  </a:cubicBezTo>
                  <a:cubicBezTo>
                    <a:pt x="16" y="1228"/>
                    <a:pt x="21" y="1239"/>
                    <a:pt x="31" y="1250"/>
                  </a:cubicBezTo>
                  <a:cubicBezTo>
                    <a:pt x="47" y="1260"/>
                    <a:pt x="52" y="1265"/>
                    <a:pt x="58" y="1281"/>
                  </a:cubicBezTo>
                  <a:lnTo>
                    <a:pt x="63" y="1287"/>
                  </a:lnTo>
                  <a:cubicBezTo>
                    <a:pt x="63" y="1292"/>
                    <a:pt x="58" y="1297"/>
                    <a:pt x="52" y="1302"/>
                  </a:cubicBezTo>
                  <a:cubicBezTo>
                    <a:pt x="52" y="1308"/>
                    <a:pt x="52" y="1308"/>
                    <a:pt x="47" y="131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4" name="Freeform 81"/>
            <p:cNvSpPr>
              <a:spLocks noChangeArrowheads="1"/>
            </p:cNvSpPr>
            <p:nvPr/>
          </p:nvSpPr>
          <p:spPr bwMode="auto">
            <a:xfrm>
              <a:off x="9711609" y="9813925"/>
              <a:ext cx="1006409" cy="665162"/>
            </a:xfrm>
            <a:custGeom>
              <a:avLst/>
              <a:gdLst>
                <a:gd name="T0" fmla="*/ 849 w 2796"/>
                <a:gd name="T1" fmla="*/ 158 h 1846"/>
                <a:gd name="T2" fmla="*/ 881 w 2796"/>
                <a:gd name="T3" fmla="*/ 232 h 1846"/>
                <a:gd name="T4" fmla="*/ 896 w 2796"/>
                <a:gd name="T5" fmla="*/ 458 h 1846"/>
                <a:gd name="T6" fmla="*/ 1086 w 2796"/>
                <a:gd name="T7" fmla="*/ 490 h 1846"/>
                <a:gd name="T8" fmla="*/ 1129 w 2796"/>
                <a:gd name="T9" fmla="*/ 432 h 1846"/>
                <a:gd name="T10" fmla="*/ 1276 w 2796"/>
                <a:gd name="T11" fmla="*/ 443 h 1846"/>
                <a:gd name="T12" fmla="*/ 1160 w 2796"/>
                <a:gd name="T13" fmla="*/ 469 h 1846"/>
                <a:gd name="T14" fmla="*/ 1160 w 2796"/>
                <a:gd name="T15" fmla="*/ 569 h 1846"/>
                <a:gd name="T16" fmla="*/ 1139 w 2796"/>
                <a:gd name="T17" fmla="*/ 701 h 1846"/>
                <a:gd name="T18" fmla="*/ 1028 w 2796"/>
                <a:gd name="T19" fmla="*/ 907 h 1846"/>
                <a:gd name="T20" fmla="*/ 685 w 2796"/>
                <a:gd name="T21" fmla="*/ 1091 h 1846"/>
                <a:gd name="T22" fmla="*/ 343 w 2796"/>
                <a:gd name="T23" fmla="*/ 1344 h 1846"/>
                <a:gd name="T24" fmla="*/ 306 w 2796"/>
                <a:gd name="T25" fmla="*/ 1360 h 1846"/>
                <a:gd name="T26" fmla="*/ 68 w 2796"/>
                <a:gd name="T27" fmla="*/ 1650 h 1846"/>
                <a:gd name="T28" fmla="*/ 95 w 2796"/>
                <a:gd name="T29" fmla="*/ 1830 h 1846"/>
                <a:gd name="T30" fmla="*/ 395 w 2796"/>
                <a:gd name="T31" fmla="*/ 1793 h 1846"/>
                <a:gd name="T32" fmla="*/ 796 w 2796"/>
                <a:gd name="T33" fmla="*/ 1661 h 1846"/>
                <a:gd name="T34" fmla="*/ 881 w 2796"/>
                <a:gd name="T35" fmla="*/ 1682 h 1846"/>
                <a:gd name="T36" fmla="*/ 991 w 2796"/>
                <a:gd name="T37" fmla="*/ 1661 h 1846"/>
                <a:gd name="T38" fmla="*/ 1255 w 2796"/>
                <a:gd name="T39" fmla="*/ 1719 h 1846"/>
                <a:gd name="T40" fmla="*/ 1208 w 2796"/>
                <a:gd name="T41" fmla="*/ 1619 h 1846"/>
                <a:gd name="T42" fmla="*/ 1382 w 2796"/>
                <a:gd name="T43" fmla="*/ 1561 h 1846"/>
                <a:gd name="T44" fmla="*/ 1514 w 2796"/>
                <a:gd name="T45" fmla="*/ 1476 h 1846"/>
                <a:gd name="T46" fmla="*/ 1672 w 2796"/>
                <a:gd name="T47" fmla="*/ 1429 h 1846"/>
                <a:gd name="T48" fmla="*/ 1756 w 2796"/>
                <a:gd name="T49" fmla="*/ 1466 h 1846"/>
                <a:gd name="T50" fmla="*/ 1914 w 2796"/>
                <a:gd name="T51" fmla="*/ 1487 h 1846"/>
                <a:gd name="T52" fmla="*/ 2020 w 2796"/>
                <a:gd name="T53" fmla="*/ 1476 h 1846"/>
                <a:gd name="T54" fmla="*/ 2125 w 2796"/>
                <a:gd name="T55" fmla="*/ 1482 h 1846"/>
                <a:gd name="T56" fmla="*/ 2189 w 2796"/>
                <a:gd name="T57" fmla="*/ 1429 h 1846"/>
                <a:gd name="T58" fmla="*/ 2321 w 2796"/>
                <a:gd name="T59" fmla="*/ 1371 h 1846"/>
                <a:gd name="T60" fmla="*/ 2368 w 2796"/>
                <a:gd name="T61" fmla="*/ 1244 h 1846"/>
                <a:gd name="T62" fmla="*/ 2368 w 2796"/>
                <a:gd name="T63" fmla="*/ 1144 h 1846"/>
                <a:gd name="T64" fmla="*/ 2357 w 2796"/>
                <a:gd name="T65" fmla="*/ 1060 h 1846"/>
                <a:gd name="T66" fmla="*/ 2416 w 2796"/>
                <a:gd name="T67" fmla="*/ 901 h 1846"/>
                <a:gd name="T68" fmla="*/ 2458 w 2796"/>
                <a:gd name="T69" fmla="*/ 780 h 1846"/>
                <a:gd name="T70" fmla="*/ 2611 w 2796"/>
                <a:gd name="T71" fmla="*/ 717 h 1846"/>
                <a:gd name="T72" fmla="*/ 2653 w 2796"/>
                <a:gd name="T73" fmla="*/ 627 h 1846"/>
                <a:gd name="T74" fmla="*/ 2690 w 2796"/>
                <a:gd name="T75" fmla="*/ 727 h 1846"/>
                <a:gd name="T76" fmla="*/ 2769 w 2796"/>
                <a:gd name="T77" fmla="*/ 696 h 1846"/>
                <a:gd name="T78" fmla="*/ 2764 w 2796"/>
                <a:gd name="T79" fmla="*/ 595 h 1846"/>
                <a:gd name="T80" fmla="*/ 2679 w 2796"/>
                <a:gd name="T81" fmla="*/ 548 h 1846"/>
                <a:gd name="T82" fmla="*/ 2563 w 2796"/>
                <a:gd name="T83" fmla="*/ 479 h 1846"/>
                <a:gd name="T84" fmla="*/ 2442 w 2796"/>
                <a:gd name="T85" fmla="*/ 432 h 1846"/>
                <a:gd name="T86" fmla="*/ 2384 w 2796"/>
                <a:gd name="T87" fmla="*/ 390 h 1846"/>
                <a:gd name="T88" fmla="*/ 2183 w 2796"/>
                <a:gd name="T89" fmla="*/ 300 h 1846"/>
                <a:gd name="T90" fmla="*/ 2083 w 2796"/>
                <a:gd name="T91" fmla="*/ 179 h 1846"/>
                <a:gd name="T92" fmla="*/ 2009 w 2796"/>
                <a:gd name="T93" fmla="*/ 205 h 1846"/>
                <a:gd name="T94" fmla="*/ 1888 w 2796"/>
                <a:gd name="T95" fmla="*/ 137 h 1846"/>
                <a:gd name="T96" fmla="*/ 1820 w 2796"/>
                <a:gd name="T97" fmla="*/ 126 h 1846"/>
                <a:gd name="T98" fmla="*/ 1714 w 2796"/>
                <a:gd name="T99" fmla="*/ 168 h 1846"/>
                <a:gd name="T100" fmla="*/ 1587 w 2796"/>
                <a:gd name="T101" fmla="*/ 84 h 1846"/>
                <a:gd name="T102" fmla="*/ 1429 w 2796"/>
                <a:gd name="T103" fmla="*/ 79 h 1846"/>
                <a:gd name="T104" fmla="*/ 1250 w 2796"/>
                <a:gd name="T105" fmla="*/ 84 h 1846"/>
                <a:gd name="T106" fmla="*/ 1165 w 2796"/>
                <a:gd name="T107" fmla="*/ 47 h 1846"/>
                <a:gd name="T108" fmla="*/ 1018 w 2796"/>
                <a:gd name="T109" fmla="*/ 36 h 1846"/>
                <a:gd name="T110" fmla="*/ 902 w 2796"/>
                <a:gd name="T111" fmla="*/ 15 h 1846"/>
                <a:gd name="T112" fmla="*/ 817 w 2796"/>
                <a:gd name="T113" fmla="*/ 21 h 1846"/>
                <a:gd name="T114" fmla="*/ 780 w 2796"/>
                <a:gd name="T115" fmla="*/ 73 h 1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796" h="1846">
                  <a:moveTo>
                    <a:pt x="728" y="137"/>
                  </a:moveTo>
                  <a:lnTo>
                    <a:pt x="728" y="137"/>
                  </a:lnTo>
                  <a:cubicBezTo>
                    <a:pt x="738" y="137"/>
                    <a:pt x="749" y="142"/>
                    <a:pt x="765" y="152"/>
                  </a:cubicBezTo>
                  <a:cubicBezTo>
                    <a:pt x="775" y="163"/>
                    <a:pt x="775" y="184"/>
                    <a:pt x="791" y="184"/>
                  </a:cubicBezTo>
                  <a:cubicBezTo>
                    <a:pt x="812" y="184"/>
                    <a:pt x="823" y="163"/>
                    <a:pt x="849" y="158"/>
                  </a:cubicBezTo>
                  <a:cubicBezTo>
                    <a:pt x="838" y="184"/>
                    <a:pt x="807" y="179"/>
                    <a:pt x="807" y="200"/>
                  </a:cubicBezTo>
                  <a:cubicBezTo>
                    <a:pt x="807" y="216"/>
                    <a:pt x="807" y="232"/>
                    <a:pt x="823" y="232"/>
                  </a:cubicBezTo>
                  <a:cubicBezTo>
                    <a:pt x="828" y="232"/>
                    <a:pt x="833" y="232"/>
                    <a:pt x="838" y="232"/>
                  </a:cubicBezTo>
                  <a:cubicBezTo>
                    <a:pt x="838" y="242"/>
                    <a:pt x="838" y="258"/>
                    <a:pt x="849" y="263"/>
                  </a:cubicBezTo>
                  <a:cubicBezTo>
                    <a:pt x="859" y="247"/>
                    <a:pt x="865" y="232"/>
                    <a:pt x="881" y="232"/>
                  </a:cubicBezTo>
                  <a:cubicBezTo>
                    <a:pt x="896" y="232"/>
                    <a:pt x="896" y="247"/>
                    <a:pt x="902" y="258"/>
                  </a:cubicBezTo>
                  <a:cubicBezTo>
                    <a:pt x="912" y="263"/>
                    <a:pt x="918" y="258"/>
                    <a:pt x="923" y="263"/>
                  </a:cubicBezTo>
                  <a:cubicBezTo>
                    <a:pt x="944" y="268"/>
                    <a:pt x="970" y="274"/>
                    <a:pt x="970" y="295"/>
                  </a:cubicBezTo>
                  <a:cubicBezTo>
                    <a:pt x="970" y="353"/>
                    <a:pt x="881" y="353"/>
                    <a:pt x="881" y="411"/>
                  </a:cubicBezTo>
                  <a:cubicBezTo>
                    <a:pt x="881" y="427"/>
                    <a:pt x="881" y="443"/>
                    <a:pt x="896" y="458"/>
                  </a:cubicBezTo>
                  <a:cubicBezTo>
                    <a:pt x="928" y="479"/>
                    <a:pt x="954" y="474"/>
                    <a:pt x="991" y="485"/>
                  </a:cubicBezTo>
                  <a:cubicBezTo>
                    <a:pt x="997" y="490"/>
                    <a:pt x="986" y="464"/>
                    <a:pt x="986" y="453"/>
                  </a:cubicBezTo>
                  <a:cubicBezTo>
                    <a:pt x="986" y="437"/>
                    <a:pt x="986" y="437"/>
                    <a:pt x="986" y="437"/>
                  </a:cubicBezTo>
                  <a:cubicBezTo>
                    <a:pt x="991" y="437"/>
                    <a:pt x="991" y="437"/>
                    <a:pt x="991" y="437"/>
                  </a:cubicBezTo>
                  <a:cubicBezTo>
                    <a:pt x="1018" y="474"/>
                    <a:pt x="1044" y="490"/>
                    <a:pt x="1086" y="490"/>
                  </a:cubicBezTo>
                  <a:cubicBezTo>
                    <a:pt x="1107" y="490"/>
                    <a:pt x="1118" y="479"/>
                    <a:pt x="1123" y="458"/>
                  </a:cubicBezTo>
                  <a:cubicBezTo>
                    <a:pt x="1097" y="453"/>
                    <a:pt x="1065" y="448"/>
                    <a:pt x="1065" y="421"/>
                  </a:cubicBezTo>
                  <a:cubicBezTo>
                    <a:pt x="1065" y="416"/>
                    <a:pt x="1070" y="416"/>
                    <a:pt x="1070" y="416"/>
                  </a:cubicBezTo>
                  <a:cubicBezTo>
                    <a:pt x="1086" y="416"/>
                    <a:pt x="1086" y="416"/>
                    <a:pt x="1086" y="416"/>
                  </a:cubicBezTo>
                  <a:cubicBezTo>
                    <a:pt x="1102" y="416"/>
                    <a:pt x="1113" y="432"/>
                    <a:pt x="1129" y="432"/>
                  </a:cubicBezTo>
                  <a:cubicBezTo>
                    <a:pt x="1144" y="432"/>
                    <a:pt x="1150" y="427"/>
                    <a:pt x="1165" y="427"/>
                  </a:cubicBezTo>
                  <a:cubicBezTo>
                    <a:pt x="1197" y="427"/>
                    <a:pt x="1197" y="427"/>
                    <a:pt x="1197" y="427"/>
                  </a:cubicBezTo>
                  <a:cubicBezTo>
                    <a:pt x="1208" y="427"/>
                    <a:pt x="1213" y="432"/>
                    <a:pt x="1218" y="432"/>
                  </a:cubicBezTo>
                  <a:cubicBezTo>
                    <a:pt x="1234" y="432"/>
                    <a:pt x="1245" y="421"/>
                    <a:pt x="1260" y="421"/>
                  </a:cubicBezTo>
                  <a:cubicBezTo>
                    <a:pt x="1271" y="421"/>
                    <a:pt x="1271" y="432"/>
                    <a:pt x="1276" y="443"/>
                  </a:cubicBezTo>
                  <a:cubicBezTo>
                    <a:pt x="1287" y="453"/>
                    <a:pt x="1297" y="464"/>
                    <a:pt x="1297" y="479"/>
                  </a:cubicBezTo>
                  <a:cubicBezTo>
                    <a:pt x="1297" y="490"/>
                    <a:pt x="1281" y="490"/>
                    <a:pt x="1271" y="490"/>
                  </a:cubicBezTo>
                  <a:cubicBezTo>
                    <a:pt x="1255" y="490"/>
                    <a:pt x="1245" y="479"/>
                    <a:pt x="1224" y="479"/>
                  </a:cubicBezTo>
                  <a:cubicBezTo>
                    <a:pt x="1208" y="479"/>
                    <a:pt x="1202" y="479"/>
                    <a:pt x="1187" y="479"/>
                  </a:cubicBezTo>
                  <a:cubicBezTo>
                    <a:pt x="1176" y="479"/>
                    <a:pt x="1171" y="469"/>
                    <a:pt x="1160" y="469"/>
                  </a:cubicBezTo>
                  <a:cubicBezTo>
                    <a:pt x="1144" y="469"/>
                    <a:pt x="1123" y="479"/>
                    <a:pt x="1123" y="495"/>
                  </a:cubicBezTo>
                  <a:cubicBezTo>
                    <a:pt x="1123" y="511"/>
                    <a:pt x="1139" y="511"/>
                    <a:pt x="1139" y="527"/>
                  </a:cubicBezTo>
                  <a:cubicBezTo>
                    <a:pt x="1139" y="543"/>
                    <a:pt x="1139" y="543"/>
                    <a:pt x="1139" y="543"/>
                  </a:cubicBezTo>
                  <a:cubicBezTo>
                    <a:pt x="1139" y="553"/>
                    <a:pt x="1144" y="564"/>
                    <a:pt x="1150" y="569"/>
                  </a:cubicBezTo>
                  <a:cubicBezTo>
                    <a:pt x="1160" y="569"/>
                    <a:pt x="1160" y="569"/>
                    <a:pt x="1160" y="569"/>
                  </a:cubicBezTo>
                  <a:cubicBezTo>
                    <a:pt x="1171" y="580"/>
                    <a:pt x="1181" y="580"/>
                    <a:pt x="1192" y="595"/>
                  </a:cubicBezTo>
                  <a:cubicBezTo>
                    <a:pt x="1187" y="595"/>
                    <a:pt x="1181" y="595"/>
                    <a:pt x="1176" y="595"/>
                  </a:cubicBezTo>
                  <a:cubicBezTo>
                    <a:pt x="1176" y="606"/>
                    <a:pt x="1171" y="617"/>
                    <a:pt x="1171" y="632"/>
                  </a:cubicBezTo>
                  <a:cubicBezTo>
                    <a:pt x="1171" y="659"/>
                    <a:pt x="1176" y="685"/>
                    <a:pt x="1155" y="706"/>
                  </a:cubicBezTo>
                  <a:cubicBezTo>
                    <a:pt x="1150" y="701"/>
                    <a:pt x="1144" y="701"/>
                    <a:pt x="1139" y="701"/>
                  </a:cubicBezTo>
                  <a:cubicBezTo>
                    <a:pt x="1129" y="727"/>
                    <a:pt x="1144" y="754"/>
                    <a:pt x="1129" y="780"/>
                  </a:cubicBezTo>
                  <a:cubicBezTo>
                    <a:pt x="1123" y="785"/>
                    <a:pt x="1113" y="791"/>
                    <a:pt x="1113" y="796"/>
                  </a:cubicBezTo>
                  <a:cubicBezTo>
                    <a:pt x="1107" y="812"/>
                    <a:pt x="1107" y="822"/>
                    <a:pt x="1097" y="833"/>
                  </a:cubicBezTo>
                  <a:cubicBezTo>
                    <a:pt x="1081" y="849"/>
                    <a:pt x="1065" y="854"/>
                    <a:pt x="1055" y="870"/>
                  </a:cubicBezTo>
                  <a:cubicBezTo>
                    <a:pt x="1039" y="886"/>
                    <a:pt x="1044" y="896"/>
                    <a:pt x="1028" y="907"/>
                  </a:cubicBezTo>
                  <a:cubicBezTo>
                    <a:pt x="1007" y="949"/>
                    <a:pt x="986" y="986"/>
                    <a:pt x="939" y="986"/>
                  </a:cubicBezTo>
                  <a:cubicBezTo>
                    <a:pt x="918" y="986"/>
                    <a:pt x="912" y="970"/>
                    <a:pt x="902" y="959"/>
                  </a:cubicBezTo>
                  <a:cubicBezTo>
                    <a:pt x="881" y="959"/>
                    <a:pt x="881" y="959"/>
                    <a:pt x="881" y="959"/>
                  </a:cubicBezTo>
                  <a:cubicBezTo>
                    <a:pt x="881" y="1002"/>
                    <a:pt x="844" y="1028"/>
                    <a:pt x="802" y="1044"/>
                  </a:cubicBezTo>
                  <a:cubicBezTo>
                    <a:pt x="754" y="1060"/>
                    <a:pt x="728" y="1075"/>
                    <a:pt x="685" y="1091"/>
                  </a:cubicBezTo>
                  <a:cubicBezTo>
                    <a:pt x="654" y="1107"/>
                    <a:pt x="627" y="1112"/>
                    <a:pt x="606" y="1139"/>
                  </a:cubicBezTo>
                  <a:cubicBezTo>
                    <a:pt x="564" y="1197"/>
                    <a:pt x="506" y="1186"/>
                    <a:pt x="459" y="1244"/>
                  </a:cubicBezTo>
                  <a:cubicBezTo>
                    <a:pt x="443" y="1260"/>
                    <a:pt x="448" y="1281"/>
                    <a:pt x="432" y="1302"/>
                  </a:cubicBezTo>
                  <a:cubicBezTo>
                    <a:pt x="422" y="1313"/>
                    <a:pt x="411" y="1308"/>
                    <a:pt x="395" y="1313"/>
                  </a:cubicBezTo>
                  <a:cubicBezTo>
                    <a:pt x="374" y="1323"/>
                    <a:pt x="369" y="1344"/>
                    <a:pt x="343" y="1344"/>
                  </a:cubicBezTo>
                  <a:cubicBezTo>
                    <a:pt x="327" y="1344"/>
                    <a:pt x="316" y="1334"/>
                    <a:pt x="300" y="1334"/>
                  </a:cubicBezTo>
                  <a:cubicBezTo>
                    <a:pt x="290" y="1334"/>
                    <a:pt x="285" y="1334"/>
                    <a:pt x="279" y="1339"/>
                  </a:cubicBezTo>
                  <a:cubicBezTo>
                    <a:pt x="285" y="1344"/>
                    <a:pt x="285" y="1350"/>
                    <a:pt x="285" y="1350"/>
                  </a:cubicBezTo>
                  <a:cubicBezTo>
                    <a:pt x="290" y="1350"/>
                    <a:pt x="290" y="1344"/>
                    <a:pt x="295" y="1344"/>
                  </a:cubicBezTo>
                  <a:cubicBezTo>
                    <a:pt x="300" y="1344"/>
                    <a:pt x="306" y="1355"/>
                    <a:pt x="306" y="1360"/>
                  </a:cubicBezTo>
                  <a:cubicBezTo>
                    <a:pt x="306" y="1397"/>
                    <a:pt x="300" y="1376"/>
                    <a:pt x="285" y="1376"/>
                  </a:cubicBezTo>
                  <a:cubicBezTo>
                    <a:pt x="242" y="1376"/>
                    <a:pt x="253" y="1460"/>
                    <a:pt x="205" y="1460"/>
                  </a:cubicBezTo>
                  <a:cubicBezTo>
                    <a:pt x="205" y="1487"/>
                    <a:pt x="190" y="1497"/>
                    <a:pt x="174" y="1519"/>
                  </a:cubicBezTo>
                  <a:cubicBezTo>
                    <a:pt x="158" y="1534"/>
                    <a:pt x="158" y="1550"/>
                    <a:pt x="148" y="1566"/>
                  </a:cubicBezTo>
                  <a:cubicBezTo>
                    <a:pt x="126" y="1603"/>
                    <a:pt x="111" y="1634"/>
                    <a:pt x="68" y="1650"/>
                  </a:cubicBezTo>
                  <a:cubicBezTo>
                    <a:pt x="47" y="1661"/>
                    <a:pt x="47" y="1677"/>
                    <a:pt x="37" y="1693"/>
                  </a:cubicBezTo>
                  <a:cubicBezTo>
                    <a:pt x="21" y="1708"/>
                    <a:pt x="0" y="1714"/>
                    <a:pt x="0" y="1735"/>
                  </a:cubicBezTo>
                  <a:cubicBezTo>
                    <a:pt x="0" y="1761"/>
                    <a:pt x="16" y="1772"/>
                    <a:pt x="21" y="1793"/>
                  </a:cubicBezTo>
                  <a:cubicBezTo>
                    <a:pt x="21" y="1819"/>
                    <a:pt x="26" y="1845"/>
                    <a:pt x="52" y="1845"/>
                  </a:cubicBezTo>
                  <a:cubicBezTo>
                    <a:pt x="68" y="1845"/>
                    <a:pt x="79" y="1835"/>
                    <a:pt x="95" y="1830"/>
                  </a:cubicBezTo>
                  <a:cubicBezTo>
                    <a:pt x="148" y="1819"/>
                    <a:pt x="179" y="1793"/>
                    <a:pt x="237" y="1793"/>
                  </a:cubicBezTo>
                  <a:cubicBezTo>
                    <a:pt x="248" y="1793"/>
                    <a:pt x="253" y="1798"/>
                    <a:pt x="263" y="1798"/>
                  </a:cubicBezTo>
                  <a:cubicBezTo>
                    <a:pt x="285" y="1798"/>
                    <a:pt x="285" y="1798"/>
                    <a:pt x="285" y="1798"/>
                  </a:cubicBezTo>
                  <a:cubicBezTo>
                    <a:pt x="311" y="1798"/>
                    <a:pt x="322" y="1782"/>
                    <a:pt x="343" y="1782"/>
                  </a:cubicBezTo>
                  <a:cubicBezTo>
                    <a:pt x="364" y="1782"/>
                    <a:pt x="374" y="1793"/>
                    <a:pt x="395" y="1793"/>
                  </a:cubicBezTo>
                  <a:cubicBezTo>
                    <a:pt x="443" y="1793"/>
                    <a:pt x="469" y="1772"/>
                    <a:pt x="517" y="1772"/>
                  </a:cubicBezTo>
                  <a:cubicBezTo>
                    <a:pt x="548" y="1772"/>
                    <a:pt x="569" y="1787"/>
                    <a:pt x="606" y="1787"/>
                  </a:cubicBezTo>
                  <a:cubicBezTo>
                    <a:pt x="648" y="1787"/>
                    <a:pt x="685" y="1787"/>
                    <a:pt x="717" y="1751"/>
                  </a:cubicBezTo>
                  <a:cubicBezTo>
                    <a:pt x="738" y="1735"/>
                    <a:pt x="749" y="1719"/>
                    <a:pt x="759" y="1693"/>
                  </a:cubicBezTo>
                  <a:cubicBezTo>
                    <a:pt x="770" y="1677"/>
                    <a:pt x="775" y="1661"/>
                    <a:pt x="796" y="1661"/>
                  </a:cubicBezTo>
                  <a:cubicBezTo>
                    <a:pt x="802" y="1661"/>
                    <a:pt x="807" y="1666"/>
                    <a:pt x="812" y="1666"/>
                  </a:cubicBezTo>
                  <a:cubicBezTo>
                    <a:pt x="817" y="1666"/>
                    <a:pt x="823" y="1666"/>
                    <a:pt x="828" y="1666"/>
                  </a:cubicBezTo>
                  <a:cubicBezTo>
                    <a:pt x="859" y="1666"/>
                    <a:pt x="859" y="1666"/>
                    <a:pt x="859" y="1666"/>
                  </a:cubicBezTo>
                  <a:cubicBezTo>
                    <a:pt x="859" y="1671"/>
                    <a:pt x="865" y="1682"/>
                    <a:pt x="870" y="1682"/>
                  </a:cubicBezTo>
                  <a:cubicBezTo>
                    <a:pt x="881" y="1682"/>
                    <a:pt x="881" y="1682"/>
                    <a:pt x="881" y="1682"/>
                  </a:cubicBezTo>
                  <a:cubicBezTo>
                    <a:pt x="881" y="1671"/>
                    <a:pt x="881" y="1671"/>
                    <a:pt x="881" y="1671"/>
                  </a:cubicBezTo>
                  <a:cubicBezTo>
                    <a:pt x="886" y="1671"/>
                    <a:pt x="886" y="1666"/>
                    <a:pt x="886" y="1666"/>
                  </a:cubicBezTo>
                  <a:cubicBezTo>
                    <a:pt x="902" y="1666"/>
                    <a:pt x="907" y="1671"/>
                    <a:pt x="923" y="1671"/>
                  </a:cubicBezTo>
                  <a:cubicBezTo>
                    <a:pt x="933" y="1671"/>
                    <a:pt x="933" y="1671"/>
                    <a:pt x="933" y="1671"/>
                  </a:cubicBezTo>
                  <a:cubicBezTo>
                    <a:pt x="954" y="1671"/>
                    <a:pt x="965" y="1661"/>
                    <a:pt x="991" y="1661"/>
                  </a:cubicBezTo>
                  <a:cubicBezTo>
                    <a:pt x="1023" y="1661"/>
                    <a:pt x="1044" y="1677"/>
                    <a:pt x="1081" y="1677"/>
                  </a:cubicBezTo>
                  <a:cubicBezTo>
                    <a:pt x="1081" y="1698"/>
                    <a:pt x="1081" y="1724"/>
                    <a:pt x="1102" y="1724"/>
                  </a:cubicBezTo>
                  <a:cubicBezTo>
                    <a:pt x="1150" y="1724"/>
                    <a:pt x="1176" y="1719"/>
                    <a:pt x="1224" y="1719"/>
                  </a:cubicBezTo>
                  <a:cubicBezTo>
                    <a:pt x="1239" y="1719"/>
                    <a:pt x="1245" y="1719"/>
                    <a:pt x="1255" y="1719"/>
                  </a:cubicBezTo>
                  <a:lnTo>
                    <a:pt x="1255" y="1719"/>
                  </a:lnTo>
                  <a:cubicBezTo>
                    <a:pt x="1260" y="1714"/>
                    <a:pt x="1260" y="1714"/>
                    <a:pt x="1260" y="1708"/>
                  </a:cubicBezTo>
                  <a:cubicBezTo>
                    <a:pt x="1266" y="1703"/>
                    <a:pt x="1271" y="1698"/>
                    <a:pt x="1271" y="1693"/>
                  </a:cubicBezTo>
                  <a:lnTo>
                    <a:pt x="1266" y="1687"/>
                  </a:lnTo>
                  <a:cubicBezTo>
                    <a:pt x="1260" y="1671"/>
                    <a:pt x="1255" y="1666"/>
                    <a:pt x="1239" y="1656"/>
                  </a:cubicBezTo>
                  <a:cubicBezTo>
                    <a:pt x="1229" y="1645"/>
                    <a:pt x="1224" y="1634"/>
                    <a:pt x="1208" y="1619"/>
                  </a:cubicBezTo>
                  <a:cubicBezTo>
                    <a:pt x="1218" y="1613"/>
                    <a:pt x="1229" y="1613"/>
                    <a:pt x="1239" y="1613"/>
                  </a:cubicBezTo>
                  <a:cubicBezTo>
                    <a:pt x="1255" y="1613"/>
                    <a:pt x="1266" y="1608"/>
                    <a:pt x="1276" y="1603"/>
                  </a:cubicBezTo>
                  <a:cubicBezTo>
                    <a:pt x="1287" y="1603"/>
                    <a:pt x="1292" y="1598"/>
                    <a:pt x="1297" y="1598"/>
                  </a:cubicBezTo>
                  <a:cubicBezTo>
                    <a:pt x="1318" y="1592"/>
                    <a:pt x="1329" y="1592"/>
                    <a:pt x="1345" y="1592"/>
                  </a:cubicBezTo>
                  <a:cubicBezTo>
                    <a:pt x="1366" y="1587"/>
                    <a:pt x="1371" y="1576"/>
                    <a:pt x="1382" y="1561"/>
                  </a:cubicBezTo>
                  <a:cubicBezTo>
                    <a:pt x="1392" y="1550"/>
                    <a:pt x="1398" y="1545"/>
                    <a:pt x="1408" y="1534"/>
                  </a:cubicBezTo>
                  <a:cubicBezTo>
                    <a:pt x="1419" y="1524"/>
                    <a:pt x="1424" y="1513"/>
                    <a:pt x="1440" y="1503"/>
                  </a:cubicBezTo>
                  <a:cubicBezTo>
                    <a:pt x="1445" y="1497"/>
                    <a:pt x="1450" y="1492"/>
                    <a:pt x="1456" y="1487"/>
                  </a:cubicBezTo>
                  <a:cubicBezTo>
                    <a:pt x="1456" y="1482"/>
                    <a:pt x="1461" y="1476"/>
                    <a:pt x="1466" y="1476"/>
                  </a:cubicBezTo>
                  <a:cubicBezTo>
                    <a:pt x="1514" y="1476"/>
                    <a:pt x="1514" y="1476"/>
                    <a:pt x="1514" y="1476"/>
                  </a:cubicBezTo>
                  <a:cubicBezTo>
                    <a:pt x="1524" y="1476"/>
                    <a:pt x="1535" y="1471"/>
                    <a:pt x="1545" y="1471"/>
                  </a:cubicBezTo>
                  <a:cubicBezTo>
                    <a:pt x="1582" y="1471"/>
                    <a:pt x="1582" y="1471"/>
                    <a:pt x="1582" y="1471"/>
                  </a:cubicBezTo>
                  <a:cubicBezTo>
                    <a:pt x="1587" y="1471"/>
                    <a:pt x="1593" y="1476"/>
                    <a:pt x="1603" y="1476"/>
                  </a:cubicBezTo>
                  <a:cubicBezTo>
                    <a:pt x="1619" y="1476"/>
                    <a:pt x="1630" y="1466"/>
                    <a:pt x="1640" y="1450"/>
                  </a:cubicBezTo>
                  <a:cubicBezTo>
                    <a:pt x="1651" y="1439"/>
                    <a:pt x="1656" y="1429"/>
                    <a:pt x="1672" y="1429"/>
                  </a:cubicBezTo>
                  <a:cubicBezTo>
                    <a:pt x="1677" y="1429"/>
                    <a:pt x="1677" y="1434"/>
                    <a:pt x="1682" y="1439"/>
                  </a:cubicBezTo>
                  <a:cubicBezTo>
                    <a:pt x="1693" y="1445"/>
                    <a:pt x="1703" y="1445"/>
                    <a:pt x="1714" y="1450"/>
                  </a:cubicBezTo>
                  <a:cubicBezTo>
                    <a:pt x="1724" y="1455"/>
                    <a:pt x="1730" y="1460"/>
                    <a:pt x="1735" y="1466"/>
                  </a:cubicBezTo>
                  <a:cubicBezTo>
                    <a:pt x="1740" y="1466"/>
                    <a:pt x="1746" y="1471"/>
                    <a:pt x="1751" y="1471"/>
                  </a:cubicBezTo>
                  <a:cubicBezTo>
                    <a:pt x="1751" y="1471"/>
                    <a:pt x="1751" y="1466"/>
                    <a:pt x="1756" y="1466"/>
                  </a:cubicBezTo>
                  <a:cubicBezTo>
                    <a:pt x="1761" y="1460"/>
                    <a:pt x="1761" y="1455"/>
                    <a:pt x="1767" y="1455"/>
                  </a:cubicBezTo>
                  <a:cubicBezTo>
                    <a:pt x="1772" y="1455"/>
                    <a:pt x="1777" y="1455"/>
                    <a:pt x="1783" y="1455"/>
                  </a:cubicBezTo>
                  <a:cubicBezTo>
                    <a:pt x="1798" y="1450"/>
                    <a:pt x="1804" y="1445"/>
                    <a:pt x="1820" y="1439"/>
                  </a:cubicBezTo>
                  <a:cubicBezTo>
                    <a:pt x="1830" y="1460"/>
                    <a:pt x="1846" y="1471"/>
                    <a:pt x="1872" y="1476"/>
                  </a:cubicBezTo>
                  <a:cubicBezTo>
                    <a:pt x="1888" y="1482"/>
                    <a:pt x="1899" y="1482"/>
                    <a:pt x="1914" y="1487"/>
                  </a:cubicBezTo>
                  <a:cubicBezTo>
                    <a:pt x="1920" y="1492"/>
                    <a:pt x="1925" y="1497"/>
                    <a:pt x="1930" y="1497"/>
                  </a:cubicBezTo>
                  <a:cubicBezTo>
                    <a:pt x="1946" y="1497"/>
                    <a:pt x="1951" y="1487"/>
                    <a:pt x="1967" y="1487"/>
                  </a:cubicBezTo>
                  <a:cubicBezTo>
                    <a:pt x="1978" y="1487"/>
                    <a:pt x="1983" y="1497"/>
                    <a:pt x="1994" y="1497"/>
                  </a:cubicBezTo>
                  <a:cubicBezTo>
                    <a:pt x="2004" y="1497"/>
                    <a:pt x="2009" y="1492"/>
                    <a:pt x="2015" y="1492"/>
                  </a:cubicBezTo>
                  <a:cubicBezTo>
                    <a:pt x="2020" y="1487"/>
                    <a:pt x="2015" y="1482"/>
                    <a:pt x="2020" y="1476"/>
                  </a:cubicBezTo>
                  <a:cubicBezTo>
                    <a:pt x="2020" y="1471"/>
                    <a:pt x="2020" y="1471"/>
                    <a:pt x="2025" y="1471"/>
                  </a:cubicBezTo>
                  <a:cubicBezTo>
                    <a:pt x="2025" y="1471"/>
                    <a:pt x="2031" y="1471"/>
                    <a:pt x="2036" y="1471"/>
                  </a:cubicBezTo>
                  <a:cubicBezTo>
                    <a:pt x="2046" y="1476"/>
                    <a:pt x="2052" y="1476"/>
                    <a:pt x="2062" y="1476"/>
                  </a:cubicBezTo>
                  <a:cubicBezTo>
                    <a:pt x="2083" y="1487"/>
                    <a:pt x="2099" y="1482"/>
                    <a:pt x="2120" y="1487"/>
                  </a:cubicBezTo>
                  <a:cubicBezTo>
                    <a:pt x="2125" y="1482"/>
                    <a:pt x="2125" y="1482"/>
                    <a:pt x="2125" y="1482"/>
                  </a:cubicBezTo>
                  <a:cubicBezTo>
                    <a:pt x="2110" y="1471"/>
                    <a:pt x="2110" y="1460"/>
                    <a:pt x="2099" y="1445"/>
                  </a:cubicBezTo>
                  <a:cubicBezTo>
                    <a:pt x="2094" y="1434"/>
                    <a:pt x="2089" y="1429"/>
                    <a:pt x="2089" y="1418"/>
                  </a:cubicBezTo>
                  <a:cubicBezTo>
                    <a:pt x="2089" y="1418"/>
                    <a:pt x="2089" y="1413"/>
                    <a:pt x="2094" y="1413"/>
                  </a:cubicBezTo>
                  <a:cubicBezTo>
                    <a:pt x="2120" y="1413"/>
                    <a:pt x="2136" y="1434"/>
                    <a:pt x="2162" y="1434"/>
                  </a:cubicBezTo>
                  <a:cubicBezTo>
                    <a:pt x="2173" y="1434"/>
                    <a:pt x="2178" y="1429"/>
                    <a:pt x="2189" y="1429"/>
                  </a:cubicBezTo>
                  <a:cubicBezTo>
                    <a:pt x="2199" y="1424"/>
                    <a:pt x="2205" y="1429"/>
                    <a:pt x="2215" y="1424"/>
                  </a:cubicBezTo>
                  <a:cubicBezTo>
                    <a:pt x="2226" y="1424"/>
                    <a:pt x="2231" y="1424"/>
                    <a:pt x="2241" y="1424"/>
                  </a:cubicBezTo>
                  <a:cubicBezTo>
                    <a:pt x="2252" y="1418"/>
                    <a:pt x="2257" y="1413"/>
                    <a:pt x="2268" y="1408"/>
                  </a:cubicBezTo>
                  <a:cubicBezTo>
                    <a:pt x="2273" y="1402"/>
                    <a:pt x="2278" y="1402"/>
                    <a:pt x="2289" y="1397"/>
                  </a:cubicBezTo>
                  <a:cubicBezTo>
                    <a:pt x="2300" y="1387"/>
                    <a:pt x="2305" y="1381"/>
                    <a:pt x="2321" y="1371"/>
                  </a:cubicBezTo>
                  <a:cubicBezTo>
                    <a:pt x="2321" y="1365"/>
                    <a:pt x="2326" y="1360"/>
                    <a:pt x="2331" y="1355"/>
                  </a:cubicBezTo>
                  <a:cubicBezTo>
                    <a:pt x="2336" y="1350"/>
                    <a:pt x="2342" y="1344"/>
                    <a:pt x="2347" y="1334"/>
                  </a:cubicBezTo>
                  <a:cubicBezTo>
                    <a:pt x="2352" y="1323"/>
                    <a:pt x="2357" y="1313"/>
                    <a:pt x="2363" y="1302"/>
                  </a:cubicBezTo>
                  <a:cubicBezTo>
                    <a:pt x="2363" y="1292"/>
                    <a:pt x="2368" y="1281"/>
                    <a:pt x="2368" y="1271"/>
                  </a:cubicBezTo>
                  <a:cubicBezTo>
                    <a:pt x="2368" y="1244"/>
                    <a:pt x="2368" y="1244"/>
                    <a:pt x="2368" y="1244"/>
                  </a:cubicBezTo>
                  <a:cubicBezTo>
                    <a:pt x="2368" y="1244"/>
                    <a:pt x="2373" y="1239"/>
                    <a:pt x="2373" y="1234"/>
                  </a:cubicBezTo>
                  <a:cubicBezTo>
                    <a:pt x="2379" y="1223"/>
                    <a:pt x="2379" y="1218"/>
                    <a:pt x="2379" y="1207"/>
                  </a:cubicBezTo>
                  <a:cubicBezTo>
                    <a:pt x="2379" y="1197"/>
                    <a:pt x="2379" y="1191"/>
                    <a:pt x="2379" y="1181"/>
                  </a:cubicBezTo>
                  <a:cubicBezTo>
                    <a:pt x="2379" y="1170"/>
                    <a:pt x="2379" y="1160"/>
                    <a:pt x="2373" y="1154"/>
                  </a:cubicBezTo>
                  <a:cubicBezTo>
                    <a:pt x="2373" y="1149"/>
                    <a:pt x="2368" y="1149"/>
                    <a:pt x="2368" y="1144"/>
                  </a:cubicBezTo>
                  <a:cubicBezTo>
                    <a:pt x="2363" y="1139"/>
                    <a:pt x="2363" y="1133"/>
                    <a:pt x="2363" y="1128"/>
                  </a:cubicBezTo>
                  <a:cubicBezTo>
                    <a:pt x="2363" y="1118"/>
                    <a:pt x="2363" y="1112"/>
                    <a:pt x="2363" y="1102"/>
                  </a:cubicBezTo>
                  <a:cubicBezTo>
                    <a:pt x="2363" y="1091"/>
                    <a:pt x="2363" y="1086"/>
                    <a:pt x="2357" y="1081"/>
                  </a:cubicBezTo>
                  <a:cubicBezTo>
                    <a:pt x="2352" y="1075"/>
                    <a:pt x="2347" y="1075"/>
                    <a:pt x="2347" y="1070"/>
                  </a:cubicBezTo>
                  <a:cubicBezTo>
                    <a:pt x="2347" y="1065"/>
                    <a:pt x="2352" y="1065"/>
                    <a:pt x="2357" y="1060"/>
                  </a:cubicBezTo>
                  <a:cubicBezTo>
                    <a:pt x="2363" y="1054"/>
                    <a:pt x="2363" y="1049"/>
                    <a:pt x="2368" y="1044"/>
                  </a:cubicBezTo>
                  <a:cubicBezTo>
                    <a:pt x="2373" y="1033"/>
                    <a:pt x="2384" y="1028"/>
                    <a:pt x="2389" y="1012"/>
                  </a:cubicBezTo>
                  <a:cubicBezTo>
                    <a:pt x="2389" y="1012"/>
                    <a:pt x="2394" y="1007"/>
                    <a:pt x="2394" y="1002"/>
                  </a:cubicBezTo>
                  <a:cubicBezTo>
                    <a:pt x="2400" y="980"/>
                    <a:pt x="2394" y="970"/>
                    <a:pt x="2405" y="949"/>
                  </a:cubicBezTo>
                  <a:cubicBezTo>
                    <a:pt x="2410" y="928"/>
                    <a:pt x="2416" y="922"/>
                    <a:pt x="2416" y="901"/>
                  </a:cubicBezTo>
                  <a:cubicBezTo>
                    <a:pt x="2416" y="896"/>
                    <a:pt x="2416" y="891"/>
                    <a:pt x="2421" y="880"/>
                  </a:cubicBezTo>
                  <a:cubicBezTo>
                    <a:pt x="2426" y="865"/>
                    <a:pt x="2426" y="854"/>
                    <a:pt x="2431" y="838"/>
                  </a:cubicBezTo>
                  <a:cubicBezTo>
                    <a:pt x="2431" y="828"/>
                    <a:pt x="2442" y="822"/>
                    <a:pt x="2442" y="812"/>
                  </a:cubicBezTo>
                  <a:cubicBezTo>
                    <a:pt x="2442" y="780"/>
                    <a:pt x="2442" y="780"/>
                    <a:pt x="2442" y="780"/>
                  </a:cubicBezTo>
                  <a:cubicBezTo>
                    <a:pt x="2458" y="780"/>
                    <a:pt x="2458" y="780"/>
                    <a:pt x="2458" y="780"/>
                  </a:cubicBezTo>
                  <a:cubicBezTo>
                    <a:pt x="2574" y="796"/>
                    <a:pt x="2574" y="796"/>
                    <a:pt x="2574" y="796"/>
                  </a:cubicBezTo>
                  <a:cubicBezTo>
                    <a:pt x="2584" y="796"/>
                    <a:pt x="2590" y="791"/>
                    <a:pt x="2590" y="785"/>
                  </a:cubicBezTo>
                  <a:cubicBezTo>
                    <a:pt x="2595" y="780"/>
                    <a:pt x="2600" y="775"/>
                    <a:pt x="2600" y="764"/>
                  </a:cubicBezTo>
                  <a:cubicBezTo>
                    <a:pt x="2600" y="754"/>
                    <a:pt x="2600" y="748"/>
                    <a:pt x="2600" y="738"/>
                  </a:cubicBezTo>
                  <a:cubicBezTo>
                    <a:pt x="2600" y="733"/>
                    <a:pt x="2605" y="727"/>
                    <a:pt x="2611" y="717"/>
                  </a:cubicBezTo>
                  <a:cubicBezTo>
                    <a:pt x="2616" y="711"/>
                    <a:pt x="2616" y="706"/>
                    <a:pt x="2616" y="696"/>
                  </a:cubicBezTo>
                  <a:cubicBezTo>
                    <a:pt x="2626" y="685"/>
                    <a:pt x="2626" y="680"/>
                    <a:pt x="2626" y="664"/>
                  </a:cubicBezTo>
                  <a:cubicBezTo>
                    <a:pt x="2626" y="648"/>
                    <a:pt x="2626" y="638"/>
                    <a:pt x="2621" y="622"/>
                  </a:cubicBezTo>
                  <a:cubicBezTo>
                    <a:pt x="2626" y="622"/>
                    <a:pt x="2626" y="622"/>
                    <a:pt x="2626" y="622"/>
                  </a:cubicBezTo>
                  <a:cubicBezTo>
                    <a:pt x="2637" y="627"/>
                    <a:pt x="2642" y="622"/>
                    <a:pt x="2653" y="627"/>
                  </a:cubicBezTo>
                  <a:cubicBezTo>
                    <a:pt x="2663" y="632"/>
                    <a:pt x="2663" y="638"/>
                    <a:pt x="2669" y="648"/>
                  </a:cubicBezTo>
                  <a:cubicBezTo>
                    <a:pt x="2669" y="654"/>
                    <a:pt x="2674" y="659"/>
                    <a:pt x="2674" y="664"/>
                  </a:cubicBezTo>
                  <a:cubicBezTo>
                    <a:pt x="2674" y="675"/>
                    <a:pt x="2669" y="680"/>
                    <a:pt x="2669" y="690"/>
                  </a:cubicBezTo>
                  <a:cubicBezTo>
                    <a:pt x="2669" y="701"/>
                    <a:pt x="2669" y="706"/>
                    <a:pt x="2674" y="711"/>
                  </a:cubicBezTo>
                  <a:cubicBezTo>
                    <a:pt x="2679" y="717"/>
                    <a:pt x="2690" y="722"/>
                    <a:pt x="2690" y="727"/>
                  </a:cubicBezTo>
                  <a:cubicBezTo>
                    <a:pt x="2690" y="733"/>
                    <a:pt x="2690" y="738"/>
                    <a:pt x="2690" y="738"/>
                  </a:cubicBezTo>
                  <a:cubicBezTo>
                    <a:pt x="2690" y="748"/>
                    <a:pt x="2690" y="754"/>
                    <a:pt x="2690" y="759"/>
                  </a:cubicBezTo>
                  <a:cubicBezTo>
                    <a:pt x="2706" y="748"/>
                    <a:pt x="2716" y="743"/>
                    <a:pt x="2732" y="733"/>
                  </a:cubicBezTo>
                  <a:cubicBezTo>
                    <a:pt x="2737" y="733"/>
                    <a:pt x="2743" y="727"/>
                    <a:pt x="2748" y="727"/>
                  </a:cubicBezTo>
                  <a:cubicBezTo>
                    <a:pt x="2758" y="717"/>
                    <a:pt x="2758" y="711"/>
                    <a:pt x="2769" y="696"/>
                  </a:cubicBezTo>
                  <a:cubicBezTo>
                    <a:pt x="2779" y="685"/>
                    <a:pt x="2790" y="680"/>
                    <a:pt x="2795" y="659"/>
                  </a:cubicBezTo>
                  <a:lnTo>
                    <a:pt x="2795" y="659"/>
                  </a:lnTo>
                  <a:cubicBezTo>
                    <a:pt x="2795" y="648"/>
                    <a:pt x="2790" y="643"/>
                    <a:pt x="2785" y="632"/>
                  </a:cubicBezTo>
                  <a:cubicBezTo>
                    <a:pt x="2785" y="622"/>
                    <a:pt x="2785" y="611"/>
                    <a:pt x="2779" y="606"/>
                  </a:cubicBezTo>
                  <a:cubicBezTo>
                    <a:pt x="2774" y="601"/>
                    <a:pt x="2769" y="601"/>
                    <a:pt x="2764" y="595"/>
                  </a:cubicBezTo>
                  <a:cubicBezTo>
                    <a:pt x="2758" y="595"/>
                    <a:pt x="2758" y="590"/>
                    <a:pt x="2753" y="585"/>
                  </a:cubicBezTo>
                  <a:cubicBezTo>
                    <a:pt x="2743" y="580"/>
                    <a:pt x="2732" y="574"/>
                    <a:pt x="2722" y="574"/>
                  </a:cubicBezTo>
                  <a:cubicBezTo>
                    <a:pt x="2716" y="569"/>
                    <a:pt x="2722" y="564"/>
                    <a:pt x="2716" y="559"/>
                  </a:cubicBezTo>
                  <a:cubicBezTo>
                    <a:pt x="2711" y="559"/>
                    <a:pt x="2711" y="559"/>
                    <a:pt x="2711" y="559"/>
                  </a:cubicBezTo>
                  <a:cubicBezTo>
                    <a:pt x="2700" y="553"/>
                    <a:pt x="2690" y="553"/>
                    <a:pt x="2679" y="548"/>
                  </a:cubicBezTo>
                  <a:cubicBezTo>
                    <a:pt x="2669" y="543"/>
                    <a:pt x="2669" y="532"/>
                    <a:pt x="2663" y="522"/>
                  </a:cubicBezTo>
                  <a:cubicBezTo>
                    <a:pt x="2653" y="516"/>
                    <a:pt x="2642" y="522"/>
                    <a:pt x="2632" y="516"/>
                  </a:cubicBezTo>
                  <a:cubicBezTo>
                    <a:pt x="2621" y="511"/>
                    <a:pt x="2616" y="506"/>
                    <a:pt x="2600" y="500"/>
                  </a:cubicBezTo>
                  <a:cubicBezTo>
                    <a:pt x="2595" y="500"/>
                    <a:pt x="2584" y="500"/>
                    <a:pt x="2579" y="500"/>
                  </a:cubicBezTo>
                  <a:cubicBezTo>
                    <a:pt x="2568" y="495"/>
                    <a:pt x="2563" y="490"/>
                    <a:pt x="2563" y="479"/>
                  </a:cubicBezTo>
                  <a:cubicBezTo>
                    <a:pt x="2563" y="474"/>
                    <a:pt x="2563" y="469"/>
                    <a:pt x="2558" y="469"/>
                  </a:cubicBezTo>
                  <a:cubicBezTo>
                    <a:pt x="2553" y="464"/>
                    <a:pt x="2547" y="469"/>
                    <a:pt x="2542" y="469"/>
                  </a:cubicBezTo>
                  <a:cubicBezTo>
                    <a:pt x="2526" y="464"/>
                    <a:pt x="2521" y="464"/>
                    <a:pt x="2511" y="458"/>
                  </a:cubicBezTo>
                  <a:cubicBezTo>
                    <a:pt x="2495" y="458"/>
                    <a:pt x="2489" y="458"/>
                    <a:pt x="2479" y="453"/>
                  </a:cubicBezTo>
                  <a:cubicBezTo>
                    <a:pt x="2463" y="443"/>
                    <a:pt x="2452" y="443"/>
                    <a:pt x="2442" y="432"/>
                  </a:cubicBezTo>
                  <a:cubicBezTo>
                    <a:pt x="2431" y="427"/>
                    <a:pt x="2426" y="421"/>
                    <a:pt x="2426" y="411"/>
                  </a:cubicBezTo>
                  <a:cubicBezTo>
                    <a:pt x="2426" y="406"/>
                    <a:pt x="2426" y="406"/>
                    <a:pt x="2426" y="406"/>
                  </a:cubicBezTo>
                  <a:cubicBezTo>
                    <a:pt x="2426" y="395"/>
                    <a:pt x="2426" y="390"/>
                    <a:pt x="2426" y="385"/>
                  </a:cubicBezTo>
                  <a:cubicBezTo>
                    <a:pt x="2416" y="385"/>
                    <a:pt x="2416" y="385"/>
                    <a:pt x="2416" y="385"/>
                  </a:cubicBezTo>
                  <a:cubicBezTo>
                    <a:pt x="2405" y="385"/>
                    <a:pt x="2394" y="390"/>
                    <a:pt x="2384" y="390"/>
                  </a:cubicBezTo>
                  <a:cubicBezTo>
                    <a:pt x="2368" y="390"/>
                    <a:pt x="2363" y="385"/>
                    <a:pt x="2347" y="379"/>
                  </a:cubicBezTo>
                  <a:cubicBezTo>
                    <a:pt x="2326" y="369"/>
                    <a:pt x="2310" y="363"/>
                    <a:pt x="2289" y="348"/>
                  </a:cubicBezTo>
                  <a:cubicBezTo>
                    <a:pt x="2278" y="337"/>
                    <a:pt x="2268" y="332"/>
                    <a:pt x="2257" y="326"/>
                  </a:cubicBezTo>
                  <a:cubicBezTo>
                    <a:pt x="2247" y="321"/>
                    <a:pt x="2241" y="316"/>
                    <a:pt x="2231" y="311"/>
                  </a:cubicBezTo>
                  <a:cubicBezTo>
                    <a:pt x="2215" y="305"/>
                    <a:pt x="2199" y="305"/>
                    <a:pt x="2183" y="300"/>
                  </a:cubicBezTo>
                  <a:cubicBezTo>
                    <a:pt x="2162" y="295"/>
                    <a:pt x="2146" y="295"/>
                    <a:pt x="2125" y="289"/>
                  </a:cubicBezTo>
                  <a:cubicBezTo>
                    <a:pt x="2120" y="289"/>
                    <a:pt x="2115" y="289"/>
                    <a:pt x="2110" y="289"/>
                  </a:cubicBezTo>
                  <a:cubicBezTo>
                    <a:pt x="2099" y="279"/>
                    <a:pt x="2094" y="268"/>
                    <a:pt x="2094" y="253"/>
                  </a:cubicBezTo>
                  <a:cubicBezTo>
                    <a:pt x="2094" y="237"/>
                    <a:pt x="2094" y="226"/>
                    <a:pt x="2089" y="210"/>
                  </a:cubicBezTo>
                  <a:cubicBezTo>
                    <a:pt x="2089" y="200"/>
                    <a:pt x="2089" y="189"/>
                    <a:pt x="2083" y="179"/>
                  </a:cubicBezTo>
                  <a:cubicBezTo>
                    <a:pt x="2078" y="174"/>
                    <a:pt x="2073" y="174"/>
                    <a:pt x="2067" y="168"/>
                  </a:cubicBezTo>
                  <a:cubicBezTo>
                    <a:pt x="2067" y="163"/>
                    <a:pt x="2067" y="163"/>
                    <a:pt x="2062" y="158"/>
                  </a:cubicBezTo>
                  <a:cubicBezTo>
                    <a:pt x="2052" y="168"/>
                    <a:pt x="2052" y="179"/>
                    <a:pt x="2041" y="189"/>
                  </a:cubicBezTo>
                  <a:cubicBezTo>
                    <a:pt x="2036" y="195"/>
                    <a:pt x="2036" y="195"/>
                    <a:pt x="2031" y="200"/>
                  </a:cubicBezTo>
                  <a:cubicBezTo>
                    <a:pt x="2025" y="200"/>
                    <a:pt x="2020" y="205"/>
                    <a:pt x="2009" y="205"/>
                  </a:cubicBezTo>
                  <a:cubicBezTo>
                    <a:pt x="1999" y="205"/>
                    <a:pt x="1994" y="200"/>
                    <a:pt x="1983" y="195"/>
                  </a:cubicBezTo>
                  <a:cubicBezTo>
                    <a:pt x="1972" y="195"/>
                    <a:pt x="1962" y="195"/>
                    <a:pt x="1946" y="189"/>
                  </a:cubicBezTo>
                  <a:cubicBezTo>
                    <a:pt x="1941" y="184"/>
                    <a:pt x="1935" y="184"/>
                    <a:pt x="1930" y="184"/>
                  </a:cubicBezTo>
                  <a:cubicBezTo>
                    <a:pt x="1920" y="179"/>
                    <a:pt x="1914" y="168"/>
                    <a:pt x="1909" y="158"/>
                  </a:cubicBezTo>
                  <a:cubicBezTo>
                    <a:pt x="1899" y="152"/>
                    <a:pt x="1893" y="147"/>
                    <a:pt x="1888" y="137"/>
                  </a:cubicBezTo>
                  <a:cubicBezTo>
                    <a:pt x="1878" y="142"/>
                    <a:pt x="1872" y="147"/>
                    <a:pt x="1862" y="158"/>
                  </a:cubicBezTo>
                  <a:cubicBezTo>
                    <a:pt x="1856" y="158"/>
                    <a:pt x="1856" y="168"/>
                    <a:pt x="1851" y="168"/>
                  </a:cubicBezTo>
                  <a:cubicBezTo>
                    <a:pt x="1841" y="168"/>
                    <a:pt x="1835" y="158"/>
                    <a:pt x="1835" y="152"/>
                  </a:cubicBezTo>
                  <a:cubicBezTo>
                    <a:pt x="1830" y="142"/>
                    <a:pt x="1830" y="137"/>
                    <a:pt x="1820" y="126"/>
                  </a:cubicBezTo>
                  <a:lnTo>
                    <a:pt x="1820" y="126"/>
                  </a:lnTo>
                  <a:cubicBezTo>
                    <a:pt x="1814" y="126"/>
                    <a:pt x="1814" y="131"/>
                    <a:pt x="1809" y="131"/>
                  </a:cubicBezTo>
                  <a:cubicBezTo>
                    <a:pt x="1793" y="137"/>
                    <a:pt x="1783" y="131"/>
                    <a:pt x="1767" y="137"/>
                  </a:cubicBezTo>
                  <a:cubicBezTo>
                    <a:pt x="1751" y="137"/>
                    <a:pt x="1740" y="142"/>
                    <a:pt x="1730" y="152"/>
                  </a:cubicBezTo>
                  <a:cubicBezTo>
                    <a:pt x="1724" y="158"/>
                    <a:pt x="1724" y="163"/>
                    <a:pt x="1719" y="168"/>
                  </a:cubicBezTo>
                  <a:cubicBezTo>
                    <a:pt x="1714" y="168"/>
                    <a:pt x="1714" y="168"/>
                    <a:pt x="1714" y="168"/>
                  </a:cubicBezTo>
                  <a:cubicBezTo>
                    <a:pt x="1714" y="158"/>
                    <a:pt x="1714" y="158"/>
                    <a:pt x="1714" y="152"/>
                  </a:cubicBezTo>
                  <a:cubicBezTo>
                    <a:pt x="1703" y="131"/>
                    <a:pt x="1703" y="115"/>
                    <a:pt x="1688" y="100"/>
                  </a:cubicBezTo>
                  <a:cubicBezTo>
                    <a:pt x="1677" y="94"/>
                    <a:pt x="1672" y="89"/>
                    <a:pt x="1661" y="89"/>
                  </a:cubicBezTo>
                  <a:cubicBezTo>
                    <a:pt x="1646" y="84"/>
                    <a:pt x="1635" y="84"/>
                    <a:pt x="1614" y="84"/>
                  </a:cubicBezTo>
                  <a:cubicBezTo>
                    <a:pt x="1587" y="84"/>
                    <a:pt x="1587" y="84"/>
                    <a:pt x="1587" y="84"/>
                  </a:cubicBezTo>
                  <a:cubicBezTo>
                    <a:pt x="1566" y="84"/>
                    <a:pt x="1556" y="84"/>
                    <a:pt x="1535" y="79"/>
                  </a:cubicBezTo>
                  <a:cubicBezTo>
                    <a:pt x="1519" y="79"/>
                    <a:pt x="1514" y="79"/>
                    <a:pt x="1503" y="73"/>
                  </a:cubicBezTo>
                  <a:cubicBezTo>
                    <a:pt x="1498" y="73"/>
                    <a:pt x="1492" y="68"/>
                    <a:pt x="1482" y="68"/>
                  </a:cubicBezTo>
                  <a:cubicBezTo>
                    <a:pt x="1477" y="68"/>
                    <a:pt x="1477" y="68"/>
                    <a:pt x="1471" y="68"/>
                  </a:cubicBezTo>
                  <a:cubicBezTo>
                    <a:pt x="1456" y="73"/>
                    <a:pt x="1445" y="79"/>
                    <a:pt x="1429" y="79"/>
                  </a:cubicBezTo>
                  <a:cubicBezTo>
                    <a:pt x="1413" y="79"/>
                    <a:pt x="1403" y="73"/>
                    <a:pt x="1387" y="68"/>
                  </a:cubicBezTo>
                  <a:cubicBezTo>
                    <a:pt x="1376" y="68"/>
                    <a:pt x="1371" y="63"/>
                    <a:pt x="1366" y="63"/>
                  </a:cubicBezTo>
                  <a:cubicBezTo>
                    <a:pt x="1345" y="63"/>
                    <a:pt x="1334" y="84"/>
                    <a:pt x="1318" y="84"/>
                  </a:cubicBezTo>
                  <a:cubicBezTo>
                    <a:pt x="1303" y="84"/>
                    <a:pt x="1297" y="79"/>
                    <a:pt x="1287" y="79"/>
                  </a:cubicBezTo>
                  <a:cubicBezTo>
                    <a:pt x="1271" y="79"/>
                    <a:pt x="1266" y="79"/>
                    <a:pt x="1250" y="84"/>
                  </a:cubicBezTo>
                  <a:cubicBezTo>
                    <a:pt x="1250" y="84"/>
                    <a:pt x="1250" y="89"/>
                    <a:pt x="1245" y="89"/>
                  </a:cubicBezTo>
                  <a:cubicBezTo>
                    <a:pt x="1239" y="89"/>
                    <a:pt x="1239" y="84"/>
                    <a:pt x="1234" y="79"/>
                  </a:cubicBezTo>
                  <a:cubicBezTo>
                    <a:pt x="1224" y="68"/>
                    <a:pt x="1213" y="68"/>
                    <a:pt x="1202" y="57"/>
                  </a:cubicBezTo>
                  <a:cubicBezTo>
                    <a:pt x="1197" y="52"/>
                    <a:pt x="1192" y="42"/>
                    <a:pt x="1187" y="42"/>
                  </a:cubicBezTo>
                  <a:cubicBezTo>
                    <a:pt x="1176" y="42"/>
                    <a:pt x="1171" y="42"/>
                    <a:pt x="1165" y="47"/>
                  </a:cubicBezTo>
                  <a:cubicBezTo>
                    <a:pt x="1165" y="47"/>
                    <a:pt x="1165" y="47"/>
                    <a:pt x="1160" y="47"/>
                  </a:cubicBezTo>
                  <a:cubicBezTo>
                    <a:pt x="1086" y="47"/>
                    <a:pt x="1086" y="47"/>
                    <a:pt x="1086" y="47"/>
                  </a:cubicBezTo>
                  <a:cubicBezTo>
                    <a:pt x="1081" y="47"/>
                    <a:pt x="1076" y="42"/>
                    <a:pt x="1065" y="42"/>
                  </a:cubicBezTo>
                  <a:cubicBezTo>
                    <a:pt x="1055" y="42"/>
                    <a:pt x="1049" y="36"/>
                    <a:pt x="1034" y="36"/>
                  </a:cubicBezTo>
                  <a:cubicBezTo>
                    <a:pt x="1028" y="36"/>
                    <a:pt x="1028" y="36"/>
                    <a:pt x="1018" y="36"/>
                  </a:cubicBezTo>
                  <a:lnTo>
                    <a:pt x="1013" y="31"/>
                  </a:lnTo>
                  <a:cubicBezTo>
                    <a:pt x="1007" y="31"/>
                    <a:pt x="1002" y="31"/>
                    <a:pt x="1002" y="31"/>
                  </a:cubicBezTo>
                  <a:cubicBezTo>
                    <a:pt x="986" y="26"/>
                    <a:pt x="976" y="26"/>
                    <a:pt x="960" y="26"/>
                  </a:cubicBezTo>
                  <a:cubicBezTo>
                    <a:pt x="949" y="26"/>
                    <a:pt x="944" y="31"/>
                    <a:pt x="928" y="31"/>
                  </a:cubicBezTo>
                  <a:cubicBezTo>
                    <a:pt x="918" y="31"/>
                    <a:pt x="912" y="21"/>
                    <a:pt x="902" y="15"/>
                  </a:cubicBezTo>
                  <a:cubicBezTo>
                    <a:pt x="896" y="10"/>
                    <a:pt x="896" y="0"/>
                    <a:pt x="886" y="0"/>
                  </a:cubicBezTo>
                  <a:cubicBezTo>
                    <a:pt x="875" y="0"/>
                    <a:pt x="870" y="10"/>
                    <a:pt x="859" y="15"/>
                  </a:cubicBezTo>
                  <a:cubicBezTo>
                    <a:pt x="854" y="15"/>
                    <a:pt x="854" y="21"/>
                    <a:pt x="849" y="26"/>
                  </a:cubicBezTo>
                  <a:cubicBezTo>
                    <a:pt x="844" y="31"/>
                    <a:pt x="838" y="31"/>
                    <a:pt x="833" y="42"/>
                  </a:cubicBezTo>
                  <a:cubicBezTo>
                    <a:pt x="828" y="36"/>
                    <a:pt x="823" y="31"/>
                    <a:pt x="817" y="21"/>
                  </a:cubicBezTo>
                  <a:cubicBezTo>
                    <a:pt x="817" y="15"/>
                    <a:pt x="812" y="15"/>
                    <a:pt x="812" y="5"/>
                  </a:cubicBezTo>
                  <a:cubicBezTo>
                    <a:pt x="807" y="5"/>
                    <a:pt x="807" y="5"/>
                    <a:pt x="807" y="5"/>
                  </a:cubicBezTo>
                  <a:cubicBezTo>
                    <a:pt x="802" y="15"/>
                    <a:pt x="802" y="21"/>
                    <a:pt x="796" y="31"/>
                  </a:cubicBezTo>
                  <a:cubicBezTo>
                    <a:pt x="796" y="42"/>
                    <a:pt x="791" y="47"/>
                    <a:pt x="786" y="52"/>
                  </a:cubicBezTo>
                  <a:cubicBezTo>
                    <a:pt x="786" y="63"/>
                    <a:pt x="786" y="68"/>
                    <a:pt x="780" y="73"/>
                  </a:cubicBezTo>
                  <a:cubicBezTo>
                    <a:pt x="775" y="79"/>
                    <a:pt x="770" y="79"/>
                    <a:pt x="770" y="84"/>
                  </a:cubicBezTo>
                  <a:cubicBezTo>
                    <a:pt x="765" y="89"/>
                    <a:pt x="765" y="94"/>
                    <a:pt x="765" y="100"/>
                  </a:cubicBezTo>
                  <a:cubicBezTo>
                    <a:pt x="759" y="110"/>
                    <a:pt x="749" y="110"/>
                    <a:pt x="738" y="115"/>
                  </a:cubicBezTo>
                  <a:cubicBezTo>
                    <a:pt x="733" y="126"/>
                    <a:pt x="733" y="131"/>
                    <a:pt x="728" y="137"/>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5" name="Freeform 82"/>
            <p:cNvSpPr>
              <a:spLocks noChangeArrowheads="1"/>
            </p:cNvSpPr>
            <p:nvPr/>
          </p:nvSpPr>
          <p:spPr bwMode="auto">
            <a:xfrm>
              <a:off x="9652875" y="9347201"/>
              <a:ext cx="973074" cy="547687"/>
            </a:xfrm>
            <a:custGeom>
              <a:avLst/>
              <a:gdLst>
                <a:gd name="T0" fmla="*/ 222 w 2702"/>
                <a:gd name="T1" fmla="*/ 1461 h 1520"/>
                <a:gd name="T2" fmla="*/ 317 w 2702"/>
                <a:gd name="T3" fmla="*/ 1477 h 1520"/>
                <a:gd name="T4" fmla="*/ 522 w 2702"/>
                <a:gd name="T5" fmla="*/ 1482 h 1520"/>
                <a:gd name="T6" fmla="*/ 718 w 2702"/>
                <a:gd name="T7" fmla="*/ 1472 h 1520"/>
                <a:gd name="T8" fmla="*/ 902 w 2702"/>
                <a:gd name="T9" fmla="*/ 1413 h 1520"/>
                <a:gd name="T10" fmla="*/ 960 w 2702"/>
                <a:gd name="T11" fmla="*/ 1329 h 1520"/>
                <a:gd name="T12" fmla="*/ 1013 w 2702"/>
                <a:gd name="T13" fmla="*/ 1324 h 1520"/>
                <a:gd name="T14" fmla="*/ 1124 w 2702"/>
                <a:gd name="T15" fmla="*/ 1324 h 1520"/>
                <a:gd name="T16" fmla="*/ 1229 w 2702"/>
                <a:gd name="T17" fmla="*/ 1340 h 1520"/>
                <a:gd name="T18" fmla="*/ 1366 w 2702"/>
                <a:gd name="T19" fmla="*/ 1355 h 1520"/>
                <a:gd name="T20" fmla="*/ 1482 w 2702"/>
                <a:gd name="T21" fmla="*/ 1382 h 1520"/>
                <a:gd name="T22" fmla="*/ 1646 w 2702"/>
                <a:gd name="T23" fmla="*/ 1366 h 1520"/>
                <a:gd name="T24" fmla="*/ 1825 w 2702"/>
                <a:gd name="T25" fmla="*/ 1387 h 1520"/>
                <a:gd name="T26" fmla="*/ 1894 w 2702"/>
                <a:gd name="T27" fmla="*/ 1450 h 1520"/>
                <a:gd name="T28" fmla="*/ 2010 w 2702"/>
                <a:gd name="T29" fmla="*/ 1398 h 1520"/>
                <a:gd name="T30" fmla="*/ 1989 w 2702"/>
                <a:gd name="T31" fmla="*/ 1298 h 1520"/>
                <a:gd name="T32" fmla="*/ 2042 w 2702"/>
                <a:gd name="T33" fmla="*/ 1171 h 1520"/>
                <a:gd name="T34" fmla="*/ 2031 w 2702"/>
                <a:gd name="T35" fmla="*/ 1023 h 1520"/>
                <a:gd name="T36" fmla="*/ 2089 w 2702"/>
                <a:gd name="T37" fmla="*/ 970 h 1520"/>
                <a:gd name="T38" fmla="*/ 2242 w 2702"/>
                <a:gd name="T39" fmla="*/ 928 h 1520"/>
                <a:gd name="T40" fmla="*/ 2353 w 2702"/>
                <a:gd name="T41" fmla="*/ 865 h 1520"/>
                <a:gd name="T42" fmla="*/ 2437 w 2702"/>
                <a:gd name="T43" fmla="*/ 786 h 1520"/>
                <a:gd name="T44" fmla="*/ 2606 w 2702"/>
                <a:gd name="T45" fmla="*/ 670 h 1520"/>
                <a:gd name="T46" fmla="*/ 2653 w 2702"/>
                <a:gd name="T47" fmla="*/ 607 h 1520"/>
                <a:gd name="T48" fmla="*/ 2696 w 2702"/>
                <a:gd name="T49" fmla="*/ 438 h 1520"/>
                <a:gd name="T50" fmla="*/ 2453 w 2702"/>
                <a:gd name="T51" fmla="*/ 337 h 1520"/>
                <a:gd name="T52" fmla="*/ 2347 w 2702"/>
                <a:gd name="T53" fmla="*/ 364 h 1520"/>
                <a:gd name="T54" fmla="*/ 2295 w 2702"/>
                <a:gd name="T55" fmla="*/ 543 h 1520"/>
                <a:gd name="T56" fmla="*/ 2226 w 2702"/>
                <a:gd name="T57" fmla="*/ 522 h 1520"/>
                <a:gd name="T58" fmla="*/ 2184 w 2702"/>
                <a:gd name="T59" fmla="*/ 469 h 1520"/>
                <a:gd name="T60" fmla="*/ 2300 w 2702"/>
                <a:gd name="T61" fmla="*/ 401 h 1520"/>
                <a:gd name="T62" fmla="*/ 2274 w 2702"/>
                <a:gd name="T63" fmla="*/ 374 h 1520"/>
                <a:gd name="T64" fmla="*/ 2121 w 2702"/>
                <a:gd name="T65" fmla="*/ 401 h 1520"/>
                <a:gd name="T66" fmla="*/ 2163 w 2702"/>
                <a:gd name="T67" fmla="*/ 427 h 1520"/>
                <a:gd name="T68" fmla="*/ 1957 w 2702"/>
                <a:gd name="T69" fmla="*/ 348 h 1520"/>
                <a:gd name="T70" fmla="*/ 2126 w 2702"/>
                <a:gd name="T71" fmla="*/ 279 h 1520"/>
                <a:gd name="T72" fmla="*/ 2010 w 2702"/>
                <a:gd name="T73" fmla="*/ 206 h 1520"/>
                <a:gd name="T74" fmla="*/ 1746 w 2702"/>
                <a:gd name="T75" fmla="*/ 274 h 1520"/>
                <a:gd name="T76" fmla="*/ 1667 w 2702"/>
                <a:gd name="T77" fmla="*/ 253 h 1520"/>
                <a:gd name="T78" fmla="*/ 1773 w 2702"/>
                <a:gd name="T79" fmla="*/ 132 h 1520"/>
                <a:gd name="T80" fmla="*/ 1572 w 2702"/>
                <a:gd name="T81" fmla="*/ 0 h 1520"/>
                <a:gd name="T82" fmla="*/ 1498 w 2702"/>
                <a:gd name="T83" fmla="*/ 100 h 1520"/>
                <a:gd name="T84" fmla="*/ 1287 w 2702"/>
                <a:gd name="T85" fmla="*/ 74 h 1520"/>
                <a:gd name="T86" fmla="*/ 1277 w 2702"/>
                <a:gd name="T87" fmla="*/ 190 h 1520"/>
                <a:gd name="T88" fmla="*/ 1256 w 2702"/>
                <a:gd name="T89" fmla="*/ 285 h 1520"/>
                <a:gd name="T90" fmla="*/ 1382 w 2702"/>
                <a:gd name="T91" fmla="*/ 306 h 1520"/>
                <a:gd name="T92" fmla="*/ 1303 w 2702"/>
                <a:gd name="T93" fmla="*/ 401 h 1520"/>
                <a:gd name="T94" fmla="*/ 1256 w 2702"/>
                <a:gd name="T95" fmla="*/ 485 h 1520"/>
                <a:gd name="T96" fmla="*/ 1198 w 2702"/>
                <a:gd name="T97" fmla="*/ 617 h 1520"/>
                <a:gd name="T98" fmla="*/ 1124 w 2702"/>
                <a:gd name="T99" fmla="*/ 717 h 1520"/>
                <a:gd name="T100" fmla="*/ 1023 w 2702"/>
                <a:gd name="T101" fmla="*/ 770 h 1520"/>
                <a:gd name="T102" fmla="*/ 892 w 2702"/>
                <a:gd name="T103" fmla="*/ 881 h 1520"/>
                <a:gd name="T104" fmla="*/ 823 w 2702"/>
                <a:gd name="T105" fmla="*/ 876 h 1520"/>
                <a:gd name="T106" fmla="*/ 733 w 2702"/>
                <a:gd name="T107" fmla="*/ 818 h 1520"/>
                <a:gd name="T108" fmla="*/ 660 w 2702"/>
                <a:gd name="T109" fmla="*/ 775 h 1520"/>
                <a:gd name="T110" fmla="*/ 575 w 2702"/>
                <a:gd name="T111" fmla="*/ 897 h 1520"/>
                <a:gd name="T112" fmla="*/ 454 w 2702"/>
                <a:gd name="T113" fmla="*/ 960 h 1520"/>
                <a:gd name="T114" fmla="*/ 396 w 2702"/>
                <a:gd name="T115" fmla="*/ 1002 h 1520"/>
                <a:gd name="T116" fmla="*/ 322 w 2702"/>
                <a:gd name="T117" fmla="*/ 960 h 1520"/>
                <a:gd name="T118" fmla="*/ 301 w 2702"/>
                <a:gd name="T119" fmla="*/ 1076 h 1520"/>
                <a:gd name="T120" fmla="*/ 143 w 2702"/>
                <a:gd name="T121" fmla="*/ 1129 h 1520"/>
                <a:gd name="T122" fmla="*/ 27 w 2702"/>
                <a:gd name="T123" fmla="*/ 1255 h 1520"/>
                <a:gd name="T124" fmla="*/ 0 w 2702"/>
                <a:gd name="T125" fmla="*/ 1413 h 1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02" h="1520">
                  <a:moveTo>
                    <a:pt x="0" y="1413"/>
                  </a:moveTo>
                  <a:lnTo>
                    <a:pt x="0" y="1413"/>
                  </a:lnTo>
                  <a:cubicBezTo>
                    <a:pt x="16" y="1419"/>
                    <a:pt x="27" y="1429"/>
                    <a:pt x="42" y="1440"/>
                  </a:cubicBezTo>
                  <a:cubicBezTo>
                    <a:pt x="85" y="1461"/>
                    <a:pt x="111" y="1482"/>
                    <a:pt x="158" y="1482"/>
                  </a:cubicBezTo>
                  <a:cubicBezTo>
                    <a:pt x="185" y="1482"/>
                    <a:pt x="195" y="1461"/>
                    <a:pt x="222" y="1461"/>
                  </a:cubicBezTo>
                  <a:cubicBezTo>
                    <a:pt x="227" y="1461"/>
                    <a:pt x="227" y="1472"/>
                    <a:pt x="232" y="1477"/>
                  </a:cubicBezTo>
                  <a:cubicBezTo>
                    <a:pt x="232" y="1482"/>
                    <a:pt x="243" y="1482"/>
                    <a:pt x="253" y="1482"/>
                  </a:cubicBezTo>
                  <a:cubicBezTo>
                    <a:pt x="264" y="1482"/>
                    <a:pt x="269" y="1482"/>
                    <a:pt x="280" y="1482"/>
                  </a:cubicBezTo>
                  <a:cubicBezTo>
                    <a:pt x="306" y="1482"/>
                    <a:pt x="306" y="1482"/>
                    <a:pt x="306" y="1482"/>
                  </a:cubicBezTo>
                  <a:cubicBezTo>
                    <a:pt x="312" y="1482"/>
                    <a:pt x="317" y="1477"/>
                    <a:pt x="317" y="1477"/>
                  </a:cubicBezTo>
                  <a:cubicBezTo>
                    <a:pt x="348" y="1477"/>
                    <a:pt x="348" y="1477"/>
                    <a:pt x="348" y="1477"/>
                  </a:cubicBezTo>
                  <a:cubicBezTo>
                    <a:pt x="369" y="1477"/>
                    <a:pt x="380" y="1482"/>
                    <a:pt x="401" y="1482"/>
                  </a:cubicBezTo>
                  <a:cubicBezTo>
                    <a:pt x="427" y="1482"/>
                    <a:pt x="427" y="1482"/>
                    <a:pt x="427" y="1482"/>
                  </a:cubicBezTo>
                  <a:cubicBezTo>
                    <a:pt x="433" y="1482"/>
                    <a:pt x="438" y="1482"/>
                    <a:pt x="443" y="1482"/>
                  </a:cubicBezTo>
                  <a:cubicBezTo>
                    <a:pt x="475" y="1482"/>
                    <a:pt x="491" y="1482"/>
                    <a:pt x="522" y="1482"/>
                  </a:cubicBezTo>
                  <a:cubicBezTo>
                    <a:pt x="570" y="1482"/>
                    <a:pt x="596" y="1519"/>
                    <a:pt x="644" y="1519"/>
                  </a:cubicBezTo>
                  <a:cubicBezTo>
                    <a:pt x="654" y="1519"/>
                    <a:pt x="660" y="1508"/>
                    <a:pt x="660" y="1498"/>
                  </a:cubicBezTo>
                  <a:cubicBezTo>
                    <a:pt x="665" y="1498"/>
                    <a:pt x="670" y="1498"/>
                    <a:pt x="675" y="1498"/>
                  </a:cubicBezTo>
                  <a:cubicBezTo>
                    <a:pt x="691" y="1498"/>
                    <a:pt x="702" y="1503"/>
                    <a:pt x="712" y="1487"/>
                  </a:cubicBezTo>
                  <a:cubicBezTo>
                    <a:pt x="718" y="1482"/>
                    <a:pt x="712" y="1477"/>
                    <a:pt x="718" y="1472"/>
                  </a:cubicBezTo>
                  <a:cubicBezTo>
                    <a:pt x="728" y="1461"/>
                    <a:pt x="744" y="1466"/>
                    <a:pt x="765" y="1461"/>
                  </a:cubicBezTo>
                  <a:cubicBezTo>
                    <a:pt x="802" y="1440"/>
                    <a:pt x="828" y="1435"/>
                    <a:pt x="871" y="1435"/>
                  </a:cubicBezTo>
                  <a:cubicBezTo>
                    <a:pt x="881" y="1435"/>
                    <a:pt x="886" y="1435"/>
                    <a:pt x="892" y="1435"/>
                  </a:cubicBezTo>
                  <a:lnTo>
                    <a:pt x="892" y="1435"/>
                  </a:lnTo>
                  <a:cubicBezTo>
                    <a:pt x="897" y="1429"/>
                    <a:pt x="897" y="1424"/>
                    <a:pt x="902" y="1413"/>
                  </a:cubicBezTo>
                  <a:cubicBezTo>
                    <a:pt x="913" y="1408"/>
                    <a:pt x="923" y="1408"/>
                    <a:pt x="929" y="1398"/>
                  </a:cubicBezTo>
                  <a:cubicBezTo>
                    <a:pt x="929" y="1392"/>
                    <a:pt x="929" y="1387"/>
                    <a:pt x="934" y="1382"/>
                  </a:cubicBezTo>
                  <a:cubicBezTo>
                    <a:pt x="934" y="1377"/>
                    <a:pt x="939" y="1377"/>
                    <a:pt x="944" y="1371"/>
                  </a:cubicBezTo>
                  <a:cubicBezTo>
                    <a:pt x="950" y="1366"/>
                    <a:pt x="950" y="1361"/>
                    <a:pt x="950" y="1350"/>
                  </a:cubicBezTo>
                  <a:cubicBezTo>
                    <a:pt x="955" y="1345"/>
                    <a:pt x="960" y="1340"/>
                    <a:pt x="960" y="1329"/>
                  </a:cubicBezTo>
                  <a:cubicBezTo>
                    <a:pt x="966" y="1319"/>
                    <a:pt x="966" y="1313"/>
                    <a:pt x="971" y="1303"/>
                  </a:cubicBezTo>
                  <a:cubicBezTo>
                    <a:pt x="976" y="1303"/>
                    <a:pt x="976" y="1303"/>
                    <a:pt x="976" y="1303"/>
                  </a:cubicBezTo>
                  <a:cubicBezTo>
                    <a:pt x="976" y="1313"/>
                    <a:pt x="981" y="1313"/>
                    <a:pt x="981" y="1319"/>
                  </a:cubicBezTo>
                  <a:cubicBezTo>
                    <a:pt x="987" y="1329"/>
                    <a:pt x="992" y="1334"/>
                    <a:pt x="997" y="1340"/>
                  </a:cubicBezTo>
                  <a:cubicBezTo>
                    <a:pt x="1002" y="1329"/>
                    <a:pt x="1008" y="1329"/>
                    <a:pt x="1013" y="1324"/>
                  </a:cubicBezTo>
                  <a:cubicBezTo>
                    <a:pt x="1018" y="1319"/>
                    <a:pt x="1018" y="1313"/>
                    <a:pt x="1023" y="1313"/>
                  </a:cubicBezTo>
                  <a:cubicBezTo>
                    <a:pt x="1034" y="1308"/>
                    <a:pt x="1039" y="1298"/>
                    <a:pt x="1050" y="1298"/>
                  </a:cubicBezTo>
                  <a:cubicBezTo>
                    <a:pt x="1060" y="1298"/>
                    <a:pt x="1060" y="1308"/>
                    <a:pt x="1066" y="1313"/>
                  </a:cubicBezTo>
                  <a:cubicBezTo>
                    <a:pt x="1076" y="1319"/>
                    <a:pt x="1082" y="1329"/>
                    <a:pt x="1092" y="1329"/>
                  </a:cubicBezTo>
                  <a:cubicBezTo>
                    <a:pt x="1108" y="1329"/>
                    <a:pt x="1113" y="1324"/>
                    <a:pt x="1124" y="1324"/>
                  </a:cubicBezTo>
                  <a:cubicBezTo>
                    <a:pt x="1140" y="1324"/>
                    <a:pt x="1150" y="1324"/>
                    <a:pt x="1166" y="1329"/>
                  </a:cubicBezTo>
                  <a:cubicBezTo>
                    <a:pt x="1166" y="1329"/>
                    <a:pt x="1171" y="1329"/>
                    <a:pt x="1177" y="1329"/>
                  </a:cubicBezTo>
                  <a:lnTo>
                    <a:pt x="1182" y="1334"/>
                  </a:lnTo>
                  <a:cubicBezTo>
                    <a:pt x="1192" y="1334"/>
                    <a:pt x="1192" y="1334"/>
                    <a:pt x="1198" y="1334"/>
                  </a:cubicBezTo>
                  <a:cubicBezTo>
                    <a:pt x="1213" y="1334"/>
                    <a:pt x="1219" y="1340"/>
                    <a:pt x="1229" y="1340"/>
                  </a:cubicBezTo>
                  <a:cubicBezTo>
                    <a:pt x="1240" y="1340"/>
                    <a:pt x="1245" y="1345"/>
                    <a:pt x="1250" y="1345"/>
                  </a:cubicBezTo>
                  <a:cubicBezTo>
                    <a:pt x="1324" y="1345"/>
                    <a:pt x="1324" y="1345"/>
                    <a:pt x="1324" y="1345"/>
                  </a:cubicBezTo>
                  <a:cubicBezTo>
                    <a:pt x="1329" y="1345"/>
                    <a:pt x="1329" y="1345"/>
                    <a:pt x="1329" y="1345"/>
                  </a:cubicBezTo>
                  <a:cubicBezTo>
                    <a:pt x="1335" y="1340"/>
                    <a:pt x="1340" y="1340"/>
                    <a:pt x="1351" y="1340"/>
                  </a:cubicBezTo>
                  <a:cubicBezTo>
                    <a:pt x="1356" y="1340"/>
                    <a:pt x="1361" y="1350"/>
                    <a:pt x="1366" y="1355"/>
                  </a:cubicBezTo>
                  <a:cubicBezTo>
                    <a:pt x="1377" y="1366"/>
                    <a:pt x="1388" y="1366"/>
                    <a:pt x="1398" y="1377"/>
                  </a:cubicBezTo>
                  <a:cubicBezTo>
                    <a:pt x="1403" y="1382"/>
                    <a:pt x="1403" y="1387"/>
                    <a:pt x="1409" y="1387"/>
                  </a:cubicBezTo>
                  <a:cubicBezTo>
                    <a:pt x="1414" y="1387"/>
                    <a:pt x="1414" y="1382"/>
                    <a:pt x="1414" y="1382"/>
                  </a:cubicBezTo>
                  <a:cubicBezTo>
                    <a:pt x="1430" y="1377"/>
                    <a:pt x="1435" y="1377"/>
                    <a:pt x="1451" y="1377"/>
                  </a:cubicBezTo>
                  <a:cubicBezTo>
                    <a:pt x="1461" y="1377"/>
                    <a:pt x="1467" y="1382"/>
                    <a:pt x="1482" y="1382"/>
                  </a:cubicBezTo>
                  <a:cubicBezTo>
                    <a:pt x="1498" y="1382"/>
                    <a:pt x="1509" y="1361"/>
                    <a:pt x="1530" y="1361"/>
                  </a:cubicBezTo>
                  <a:cubicBezTo>
                    <a:pt x="1535" y="1361"/>
                    <a:pt x="1540" y="1366"/>
                    <a:pt x="1551" y="1366"/>
                  </a:cubicBezTo>
                  <a:cubicBezTo>
                    <a:pt x="1567" y="1371"/>
                    <a:pt x="1577" y="1377"/>
                    <a:pt x="1593" y="1377"/>
                  </a:cubicBezTo>
                  <a:cubicBezTo>
                    <a:pt x="1609" y="1377"/>
                    <a:pt x="1620" y="1371"/>
                    <a:pt x="1635" y="1366"/>
                  </a:cubicBezTo>
                  <a:cubicBezTo>
                    <a:pt x="1641" y="1366"/>
                    <a:pt x="1641" y="1366"/>
                    <a:pt x="1646" y="1366"/>
                  </a:cubicBezTo>
                  <a:cubicBezTo>
                    <a:pt x="1656" y="1366"/>
                    <a:pt x="1662" y="1371"/>
                    <a:pt x="1667" y="1371"/>
                  </a:cubicBezTo>
                  <a:cubicBezTo>
                    <a:pt x="1678" y="1377"/>
                    <a:pt x="1683" y="1377"/>
                    <a:pt x="1699" y="1377"/>
                  </a:cubicBezTo>
                  <a:cubicBezTo>
                    <a:pt x="1720" y="1382"/>
                    <a:pt x="1730" y="1382"/>
                    <a:pt x="1751" y="1382"/>
                  </a:cubicBezTo>
                  <a:cubicBezTo>
                    <a:pt x="1778" y="1382"/>
                    <a:pt x="1778" y="1382"/>
                    <a:pt x="1778" y="1382"/>
                  </a:cubicBezTo>
                  <a:cubicBezTo>
                    <a:pt x="1799" y="1382"/>
                    <a:pt x="1810" y="1382"/>
                    <a:pt x="1825" y="1387"/>
                  </a:cubicBezTo>
                  <a:cubicBezTo>
                    <a:pt x="1836" y="1387"/>
                    <a:pt x="1841" y="1392"/>
                    <a:pt x="1852" y="1398"/>
                  </a:cubicBezTo>
                  <a:cubicBezTo>
                    <a:pt x="1867" y="1413"/>
                    <a:pt x="1867" y="1429"/>
                    <a:pt x="1878" y="1450"/>
                  </a:cubicBezTo>
                  <a:cubicBezTo>
                    <a:pt x="1878" y="1456"/>
                    <a:pt x="1878" y="1456"/>
                    <a:pt x="1878" y="1466"/>
                  </a:cubicBezTo>
                  <a:cubicBezTo>
                    <a:pt x="1883" y="1466"/>
                    <a:pt x="1883" y="1466"/>
                    <a:pt x="1883" y="1466"/>
                  </a:cubicBezTo>
                  <a:cubicBezTo>
                    <a:pt x="1888" y="1461"/>
                    <a:pt x="1888" y="1456"/>
                    <a:pt x="1894" y="1450"/>
                  </a:cubicBezTo>
                  <a:cubicBezTo>
                    <a:pt x="1904" y="1440"/>
                    <a:pt x="1915" y="1435"/>
                    <a:pt x="1931" y="1435"/>
                  </a:cubicBezTo>
                  <a:cubicBezTo>
                    <a:pt x="1947" y="1429"/>
                    <a:pt x="1957" y="1435"/>
                    <a:pt x="1973" y="1429"/>
                  </a:cubicBezTo>
                  <a:cubicBezTo>
                    <a:pt x="1978" y="1429"/>
                    <a:pt x="1978" y="1424"/>
                    <a:pt x="1984" y="1424"/>
                  </a:cubicBezTo>
                  <a:lnTo>
                    <a:pt x="1984" y="1424"/>
                  </a:lnTo>
                  <a:cubicBezTo>
                    <a:pt x="1989" y="1408"/>
                    <a:pt x="1999" y="1408"/>
                    <a:pt x="2010" y="1398"/>
                  </a:cubicBezTo>
                  <a:cubicBezTo>
                    <a:pt x="2015" y="1387"/>
                    <a:pt x="2020" y="1382"/>
                    <a:pt x="2020" y="1377"/>
                  </a:cubicBezTo>
                  <a:cubicBezTo>
                    <a:pt x="2020" y="1361"/>
                    <a:pt x="2015" y="1355"/>
                    <a:pt x="2005" y="1345"/>
                  </a:cubicBezTo>
                  <a:cubicBezTo>
                    <a:pt x="1999" y="1340"/>
                    <a:pt x="1999" y="1334"/>
                    <a:pt x="1994" y="1329"/>
                  </a:cubicBezTo>
                  <a:cubicBezTo>
                    <a:pt x="1989" y="1329"/>
                    <a:pt x="1984" y="1329"/>
                    <a:pt x="1984" y="1324"/>
                  </a:cubicBezTo>
                  <a:cubicBezTo>
                    <a:pt x="1984" y="1313"/>
                    <a:pt x="1989" y="1308"/>
                    <a:pt x="1989" y="1298"/>
                  </a:cubicBezTo>
                  <a:cubicBezTo>
                    <a:pt x="1989" y="1287"/>
                    <a:pt x="1978" y="1276"/>
                    <a:pt x="1978" y="1261"/>
                  </a:cubicBezTo>
                  <a:cubicBezTo>
                    <a:pt x="1978" y="1255"/>
                    <a:pt x="1984" y="1255"/>
                    <a:pt x="1989" y="1250"/>
                  </a:cubicBezTo>
                  <a:cubicBezTo>
                    <a:pt x="1994" y="1239"/>
                    <a:pt x="1994" y="1229"/>
                    <a:pt x="1999" y="1213"/>
                  </a:cubicBezTo>
                  <a:cubicBezTo>
                    <a:pt x="2010" y="1202"/>
                    <a:pt x="2015" y="1197"/>
                    <a:pt x="2026" y="1192"/>
                  </a:cubicBezTo>
                  <a:cubicBezTo>
                    <a:pt x="2031" y="1187"/>
                    <a:pt x="2042" y="1181"/>
                    <a:pt x="2042" y="1171"/>
                  </a:cubicBezTo>
                  <a:cubicBezTo>
                    <a:pt x="2042" y="1134"/>
                    <a:pt x="2042" y="1134"/>
                    <a:pt x="2042" y="1134"/>
                  </a:cubicBezTo>
                  <a:cubicBezTo>
                    <a:pt x="2042" y="1118"/>
                    <a:pt x="2042" y="1113"/>
                    <a:pt x="2036" y="1097"/>
                  </a:cubicBezTo>
                  <a:cubicBezTo>
                    <a:pt x="2036" y="1092"/>
                    <a:pt x="2042" y="1092"/>
                    <a:pt x="2036" y="1081"/>
                  </a:cubicBezTo>
                  <a:cubicBezTo>
                    <a:pt x="2036" y="1065"/>
                    <a:pt x="2031" y="1060"/>
                    <a:pt x="2031" y="1044"/>
                  </a:cubicBezTo>
                  <a:cubicBezTo>
                    <a:pt x="2031" y="1034"/>
                    <a:pt x="2031" y="1028"/>
                    <a:pt x="2031" y="1023"/>
                  </a:cubicBezTo>
                  <a:cubicBezTo>
                    <a:pt x="2036" y="1013"/>
                    <a:pt x="2031" y="1007"/>
                    <a:pt x="2036" y="1002"/>
                  </a:cubicBezTo>
                  <a:cubicBezTo>
                    <a:pt x="2036" y="997"/>
                    <a:pt x="2042" y="992"/>
                    <a:pt x="2042" y="986"/>
                  </a:cubicBezTo>
                  <a:cubicBezTo>
                    <a:pt x="2047" y="970"/>
                    <a:pt x="2047" y="960"/>
                    <a:pt x="2052" y="944"/>
                  </a:cubicBezTo>
                  <a:cubicBezTo>
                    <a:pt x="2057" y="949"/>
                    <a:pt x="2063" y="949"/>
                    <a:pt x="2068" y="960"/>
                  </a:cubicBezTo>
                  <a:cubicBezTo>
                    <a:pt x="2078" y="965"/>
                    <a:pt x="2084" y="965"/>
                    <a:pt x="2089" y="970"/>
                  </a:cubicBezTo>
                  <a:cubicBezTo>
                    <a:pt x="2105" y="981"/>
                    <a:pt x="2115" y="992"/>
                    <a:pt x="2131" y="992"/>
                  </a:cubicBezTo>
                  <a:cubicBezTo>
                    <a:pt x="2147" y="992"/>
                    <a:pt x="2152" y="986"/>
                    <a:pt x="2163" y="981"/>
                  </a:cubicBezTo>
                  <a:cubicBezTo>
                    <a:pt x="2173" y="970"/>
                    <a:pt x="2179" y="965"/>
                    <a:pt x="2195" y="960"/>
                  </a:cubicBezTo>
                  <a:cubicBezTo>
                    <a:pt x="2210" y="960"/>
                    <a:pt x="2216" y="949"/>
                    <a:pt x="2226" y="939"/>
                  </a:cubicBezTo>
                  <a:cubicBezTo>
                    <a:pt x="2231" y="933"/>
                    <a:pt x="2237" y="933"/>
                    <a:pt x="2242" y="928"/>
                  </a:cubicBezTo>
                  <a:cubicBezTo>
                    <a:pt x="2247" y="923"/>
                    <a:pt x="2247" y="923"/>
                    <a:pt x="2253" y="923"/>
                  </a:cubicBezTo>
                  <a:cubicBezTo>
                    <a:pt x="2274" y="923"/>
                    <a:pt x="2289" y="928"/>
                    <a:pt x="2305" y="928"/>
                  </a:cubicBezTo>
                  <a:cubicBezTo>
                    <a:pt x="2321" y="928"/>
                    <a:pt x="2332" y="928"/>
                    <a:pt x="2347" y="928"/>
                  </a:cubicBezTo>
                  <a:cubicBezTo>
                    <a:pt x="2347" y="881"/>
                    <a:pt x="2347" y="881"/>
                    <a:pt x="2347" y="881"/>
                  </a:cubicBezTo>
                  <a:cubicBezTo>
                    <a:pt x="2347" y="870"/>
                    <a:pt x="2347" y="870"/>
                    <a:pt x="2353" y="865"/>
                  </a:cubicBezTo>
                  <a:cubicBezTo>
                    <a:pt x="2358" y="860"/>
                    <a:pt x="2363" y="860"/>
                    <a:pt x="2369" y="854"/>
                  </a:cubicBezTo>
                  <a:cubicBezTo>
                    <a:pt x="2379" y="849"/>
                    <a:pt x="2374" y="833"/>
                    <a:pt x="2379" y="823"/>
                  </a:cubicBezTo>
                  <a:cubicBezTo>
                    <a:pt x="2384" y="812"/>
                    <a:pt x="2395" y="818"/>
                    <a:pt x="2400" y="812"/>
                  </a:cubicBezTo>
                  <a:cubicBezTo>
                    <a:pt x="2411" y="807"/>
                    <a:pt x="2416" y="802"/>
                    <a:pt x="2421" y="796"/>
                  </a:cubicBezTo>
                  <a:cubicBezTo>
                    <a:pt x="2432" y="791"/>
                    <a:pt x="2432" y="791"/>
                    <a:pt x="2437" y="786"/>
                  </a:cubicBezTo>
                  <a:cubicBezTo>
                    <a:pt x="2453" y="765"/>
                    <a:pt x="2464" y="759"/>
                    <a:pt x="2479" y="749"/>
                  </a:cubicBezTo>
                  <a:cubicBezTo>
                    <a:pt x="2485" y="744"/>
                    <a:pt x="2490" y="744"/>
                    <a:pt x="2495" y="738"/>
                  </a:cubicBezTo>
                  <a:cubicBezTo>
                    <a:pt x="2511" y="722"/>
                    <a:pt x="2516" y="717"/>
                    <a:pt x="2532" y="712"/>
                  </a:cubicBezTo>
                  <a:cubicBezTo>
                    <a:pt x="2537" y="707"/>
                    <a:pt x="2543" y="701"/>
                    <a:pt x="2553" y="696"/>
                  </a:cubicBezTo>
                  <a:cubicBezTo>
                    <a:pt x="2574" y="686"/>
                    <a:pt x="2585" y="680"/>
                    <a:pt x="2606" y="670"/>
                  </a:cubicBezTo>
                  <a:cubicBezTo>
                    <a:pt x="2622" y="659"/>
                    <a:pt x="2627" y="659"/>
                    <a:pt x="2643" y="654"/>
                  </a:cubicBezTo>
                  <a:cubicBezTo>
                    <a:pt x="2648" y="654"/>
                    <a:pt x="2653" y="649"/>
                    <a:pt x="2659" y="649"/>
                  </a:cubicBezTo>
                  <a:cubicBezTo>
                    <a:pt x="2659" y="643"/>
                    <a:pt x="2664" y="643"/>
                    <a:pt x="2664" y="638"/>
                  </a:cubicBezTo>
                  <a:cubicBezTo>
                    <a:pt x="2664" y="633"/>
                    <a:pt x="2659" y="633"/>
                    <a:pt x="2659" y="628"/>
                  </a:cubicBezTo>
                  <a:cubicBezTo>
                    <a:pt x="2653" y="622"/>
                    <a:pt x="2653" y="612"/>
                    <a:pt x="2653" y="607"/>
                  </a:cubicBezTo>
                  <a:cubicBezTo>
                    <a:pt x="2653" y="591"/>
                    <a:pt x="2653" y="585"/>
                    <a:pt x="2659" y="575"/>
                  </a:cubicBezTo>
                  <a:cubicBezTo>
                    <a:pt x="2664" y="559"/>
                    <a:pt x="2680" y="559"/>
                    <a:pt x="2685" y="548"/>
                  </a:cubicBezTo>
                  <a:cubicBezTo>
                    <a:pt x="2685" y="538"/>
                    <a:pt x="2685" y="533"/>
                    <a:pt x="2690" y="527"/>
                  </a:cubicBezTo>
                  <a:cubicBezTo>
                    <a:pt x="2690" y="512"/>
                    <a:pt x="2696" y="506"/>
                    <a:pt x="2696" y="490"/>
                  </a:cubicBezTo>
                  <a:cubicBezTo>
                    <a:pt x="2696" y="438"/>
                    <a:pt x="2696" y="438"/>
                    <a:pt x="2696" y="438"/>
                  </a:cubicBezTo>
                  <a:cubicBezTo>
                    <a:pt x="2696" y="433"/>
                    <a:pt x="2696" y="433"/>
                    <a:pt x="2701" y="427"/>
                  </a:cubicBezTo>
                  <a:lnTo>
                    <a:pt x="2701" y="427"/>
                  </a:lnTo>
                  <a:cubicBezTo>
                    <a:pt x="2685" y="422"/>
                    <a:pt x="2669" y="411"/>
                    <a:pt x="2648" y="406"/>
                  </a:cubicBezTo>
                  <a:cubicBezTo>
                    <a:pt x="2632" y="396"/>
                    <a:pt x="2622" y="385"/>
                    <a:pt x="2601" y="374"/>
                  </a:cubicBezTo>
                  <a:cubicBezTo>
                    <a:pt x="2548" y="348"/>
                    <a:pt x="2511" y="337"/>
                    <a:pt x="2453" y="337"/>
                  </a:cubicBezTo>
                  <a:cubicBezTo>
                    <a:pt x="2416" y="337"/>
                    <a:pt x="2416" y="337"/>
                    <a:pt x="2416" y="337"/>
                  </a:cubicBezTo>
                  <a:cubicBezTo>
                    <a:pt x="2411" y="337"/>
                    <a:pt x="2411" y="343"/>
                    <a:pt x="2400" y="343"/>
                  </a:cubicBezTo>
                  <a:cubicBezTo>
                    <a:pt x="2395" y="343"/>
                    <a:pt x="2390" y="343"/>
                    <a:pt x="2384" y="343"/>
                  </a:cubicBezTo>
                  <a:cubicBezTo>
                    <a:pt x="2384" y="353"/>
                    <a:pt x="2384" y="359"/>
                    <a:pt x="2384" y="364"/>
                  </a:cubicBezTo>
                  <a:cubicBezTo>
                    <a:pt x="2384" y="427"/>
                    <a:pt x="2395" y="401"/>
                    <a:pt x="2347" y="364"/>
                  </a:cubicBezTo>
                  <a:cubicBezTo>
                    <a:pt x="2337" y="374"/>
                    <a:pt x="2321" y="385"/>
                    <a:pt x="2321" y="401"/>
                  </a:cubicBezTo>
                  <a:cubicBezTo>
                    <a:pt x="2321" y="443"/>
                    <a:pt x="2358" y="464"/>
                    <a:pt x="2395" y="485"/>
                  </a:cubicBezTo>
                  <a:cubicBezTo>
                    <a:pt x="2384" y="501"/>
                    <a:pt x="2369" y="501"/>
                    <a:pt x="2347" y="512"/>
                  </a:cubicBezTo>
                  <a:cubicBezTo>
                    <a:pt x="2332" y="522"/>
                    <a:pt x="2337" y="554"/>
                    <a:pt x="2316" y="554"/>
                  </a:cubicBezTo>
                  <a:cubicBezTo>
                    <a:pt x="2305" y="554"/>
                    <a:pt x="2305" y="548"/>
                    <a:pt x="2295" y="543"/>
                  </a:cubicBezTo>
                  <a:cubicBezTo>
                    <a:pt x="2289" y="538"/>
                    <a:pt x="2279" y="533"/>
                    <a:pt x="2279" y="527"/>
                  </a:cubicBezTo>
                  <a:cubicBezTo>
                    <a:pt x="2279" y="512"/>
                    <a:pt x="2289" y="512"/>
                    <a:pt x="2295" y="496"/>
                  </a:cubicBezTo>
                  <a:cubicBezTo>
                    <a:pt x="2284" y="501"/>
                    <a:pt x="2284" y="501"/>
                    <a:pt x="2274" y="501"/>
                  </a:cubicBezTo>
                  <a:cubicBezTo>
                    <a:pt x="2268" y="501"/>
                    <a:pt x="2268" y="501"/>
                    <a:pt x="2263" y="501"/>
                  </a:cubicBezTo>
                  <a:cubicBezTo>
                    <a:pt x="2247" y="501"/>
                    <a:pt x="2242" y="522"/>
                    <a:pt x="2226" y="522"/>
                  </a:cubicBezTo>
                  <a:cubicBezTo>
                    <a:pt x="2216" y="522"/>
                    <a:pt x="2221" y="506"/>
                    <a:pt x="2210" y="501"/>
                  </a:cubicBezTo>
                  <a:cubicBezTo>
                    <a:pt x="2205" y="496"/>
                    <a:pt x="2200" y="496"/>
                    <a:pt x="2200" y="485"/>
                  </a:cubicBezTo>
                  <a:cubicBezTo>
                    <a:pt x="2200" y="480"/>
                    <a:pt x="2205" y="475"/>
                    <a:pt x="2205" y="469"/>
                  </a:cubicBezTo>
                  <a:cubicBezTo>
                    <a:pt x="2205" y="464"/>
                    <a:pt x="2205" y="464"/>
                    <a:pt x="2205" y="464"/>
                  </a:cubicBezTo>
                  <a:cubicBezTo>
                    <a:pt x="2195" y="464"/>
                    <a:pt x="2189" y="469"/>
                    <a:pt x="2184" y="469"/>
                  </a:cubicBezTo>
                  <a:cubicBezTo>
                    <a:pt x="2168" y="469"/>
                    <a:pt x="2195" y="454"/>
                    <a:pt x="2200" y="454"/>
                  </a:cubicBezTo>
                  <a:cubicBezTo>
                    <a:pt x="2226" y="454"/>
                    <a:pt x="2226" y="454"/>
                    <a:pt x="2226" y="454"/>
                  </a:cubicBezTo>
                  <a:cubicBezTo>
                    <a:pt x="2237" y="454"/>
                    <a:pt x="2242" y="464"/>
                    <a:pt x="2258" y="464"/>
                  </a:cubicBezTo>
                  <a:cubicBezTo>
                    <a:pt x="2279" y="464"/>
                    <a:pt x="2300" y="454"/>
                    <a:pt x="2300" y="433"/>
                  </a:cubicBezTo>
                  <a:cubicBezTo>
                    <a:pt x="2300" y="401"/>
                    <a:pt x="2300" y="401"/>
                    <a:pt x="2300" y="401"/>
                  </a:cubicBezTo>
                  <a:cubicBezTo>
                    <a:pt x="2300" y="390"/>
                    <a:pt x="2305" y="385"/>
                    <a:pt x="2305" y="380"/>
                  </a:cubicBezTo>
                  <a:cubicBezTo>
                    <a:pt x="2305" y="364"/>
                    <a:pt x="2305" y="359"/>
                    <a:pt x="2305" y="348"/>
                  </a:cubicBezTo>
                  <a:cubicBezTo>
                    <a:pt x="2295" y="348"/>
                    <a:pt x="2295" y="348"/>
                    <a:pt x="2295" y="348"/>
                  </a:cubicBezTo>
                  <a:cubicBezTo>
                    <a:pt x="2284" y="353"/>
                    <a:pt x="2284" y="364"/>
                    <a:pt x="2284" y="374"/>
                  </a:cubicBezTo>
                  <a:cubicBezTo>
                    <a:pt x="2274" y="374"/>
                    <a:pt x="2274" y="374"/>
                    <a:pt x="2274" y="374"/>
                  </a:cubicBezTo>
                  <a:cubicBezTo>
                    <a:pt x="2210" y="374"/>
                    <a:pt x="2189" y="316"/>
                    <a:pt x="2126" y="316"/>
                  </a:cubicBezTo>
                  <a:cubicBezTo>
                    <a:pt x="2110" y="316"/>
                    <a:pt x="2099" y="322"/>
                    <a:pt x="2099" y="337"/>
                  </a:cubicBezTo>
                  <a:cubicBezTo>
                    <a:pt x="2099" y="353"/>
                    <a:pt x="2121" y="353"/>
                    <a:pt x="2121" y="369"/>
                  </a:cubicBezTo>
                  <a:cubicBezTo>
                    <a:pt x="2121" y="380"/>
                    <a:pt x="2105" y="380"/>
                    <a:pt x="2105" y="396"/>
                  </a:cubicBezTo>
                  <a:cubicBezTo>
                    <a:pt x="2105" y="401"/>
                    <a:pt x="2115" y="401"/>
                    <a:pt x="2121" y="401"/>
                  </a:cubicBezTo>
                  <a:cubicBezTo>
                    <a:pt x="2147" y="401"/>
                    <a:pt x="2147" y="401"/>
                    <a:pt x="2147" y="401"/>
                  </a:cubicBezTo>
                  <a:cubicBezTo>
                    <a:pt x="2152" y="401"/>
                    <a:pt x="2158" y="396"/>
                    <a:pt x="2163" y="396"/>
                  </a:cubicBezTo>
                  <a:cubicBezTo>
                    <a:pt x="2173" y="396"/>
                    <a:pt x="2184" y="406"/>
                    <a:pt x="2184" y="422"/>
                  </a:cubicBezTo>
                  <a:cubicBezTo>
                    <a:pt x="2184" y="422"/>
                    <a:pt x="2184" y="422"/>
                    <a:pt x="2184" y="427"/>
                  </a:cubicBezTo>
                  <a:cubicBezTo>
                    <a:pt x="2163" y="427"/>
                    <a:pt x="2163" y="427"/>
                    <a:pt x="2163" y="427"/>
                  </a:cubicBezTo>
                  <a:cubicBezTo>
                    <a:pt x="2142" y="427"/>
                    <a:pt x="2126" y="427"/>
                    <a:pt x="2110" y="417"/>
                  </a:cubicBezTo>
                  <a:cubicBezTo>
                    <a:pt x="2089" y="411"/>
                    <a:pt x="2084" y="396"/>
                    <a:pt x="2063" y="396"/>
                  </a:cubicBezTo>
                  <a:cubicBezTo>
                    <a:pt x="2057" y="396"/>
                    <a:pt x="2052" y="401"/>
                    <a:pt x="2047" y="401"/>
                  </a:cubicBezTo>
                  <a:cubicBezTo>
                    <a:pt x="2026" y="401"/>
                    <a:pt x="2026" y="374"/>
                    <a:pt x="2005" y="364"/>
                  </a:cubicBezTo>
                  <a:cubicBezTo>
                    <a:pt x="1989" y="353"/>
                    <a:pt x="1978" y="353"/>
                    <a:pt x="1957" y="348"/>
                  </a:cubicBezTo>
                  <a:cubicBezTo>
                    <a:pt x="1962" y="337"/>
                    <a:pt x="1973" y="337"/>
                    <a:pt x="1978" y="327"/>
                  </a:cubicBezTo>
                  <a:cubicBezTo>
                    <a:pt x="1984" y="322"/>
                    <a:pt x="1984" y="316"/>
                    <a:pt x="1989" y="316"/>
                  </a:cubicBezTo>
                  <a:cubicBezTo>
                    <a:pt x="2015" y="316"/>
                    <a:pt x="2026" y="332"/>
                    <a:pt x="2052" y="332"/>
                  </a:cubicBezTo>
                  <a:cubicBezTo>
                    <a:pt x="2068" y="332"/>
                    <a:pt x="2078" y="322"/>
                    <a:pt x="2094" y="311"/>
                  </a:cubicBezTo>
                  <a:cubicBezTo>
                    <a:pt x="2110" y="301"/>
                    <a:pt x="2126" y="295"/>
                    <a:pt x="2126" y="279"/>
                  </a:cubicBezTo>
                  <a:cubicBezTo>
                    <a:pt x="2126" y="269"/>
                    <a:pt x="2121" y="269"/>
                    <a:pt x="2121" y="258"/>
                  </a:cubicBezTo>
                  <a:cubicBezTo>
                    <a:pt x="2121" y="232"/>
                    <a:pt x="2121" y="232"/>
                    <a:pt x="2121" y="232"/>
                  </a:cubicBezTo>
                  <a:cubicBezTo>
                    <a:pt x="2121" y="227"/>
                    <a:pt x="2121" y="216"/>
                    <a:pt x="2110" y="216"/>
                  </a:cubicBezTo>
                  <a:cubicBezTo>
                    <a:pt x="2105" y="216"/>
                    <a:pt x="2099" y="227"/>
                    <a:pt x="2094" y="227"/>
                  </a:cubicBezTo>
                  <a:cubicBezTo>
                    <a:pt x="2057" y="227"/>
                    <a:pt x="2042" y="216"/>
                    <a:pt x="2010" y="206"/>
                  </a:cubicBezTo>
                  <a:cubicBezTo>
                    <a:pt x="1947" y="190"/>
                    <a:pt x="1915" y="185"/>
                    <a:pt x="1857" y="179"/>
                  </a:cubicBezTo>
                  <a:cubicBezTo>
                    <a:pt x="1846" y="179"/>
                    <a:pt x="1841" y="169"/>
                    <a:pt x="1825" y="169"/>
                  </a:cubicBezTo>
                  <a:cubicBezTo>
                    <a:pt x="1815" y="169"/>
                    <a:pt x="1815" y="185"/>
                    <a:pt x="1810" y="195"/>
                  </a:cubicBezTo>
                  <a:cubicBezTo>
                    <a:pt x="1799" y="216"/>
                    <a:pt x="1804" y="232"/>
                    <a:pt x="1788" y="253"/>
                  </a:cubicBezTo>
                  <a:cubicBezTo>
                    <a:pt x="1773" y="264"/>
                    <a:pt x="1762" y="264"/>
                    <a:pt x="1746" y="274"/>
                  </a:cubicBezTo>
                  <a:cubicBezTo>
                    <a:pt x="1725" y="285"/>
                    <a:pt x="1714" y="295"/>
                    <a:pt x="1699" y="311"/>
                  </a:cubicBezTo>
                  <a:cubicBezTo>
                    <a:pt x="1688" y="311"/>
                    <a:pt x="1688" y="311"/>
                    <a:pt x="1688" y="311"/>
                  </a:cubicBezTo>
                  <a:cubicBezTo>
                    <a:pt x="1688" y="295"/>
                    <a:pt x="1688" y="295"/>
                    <a:pt x="1688" y="295"/>
                  </a:cubicBezTo>
                  <a:cubicBezTo>
                    <a:pt x="1688" y="290"/>
                    <a:pt x="1693" y="290"/>
                    <a:pt x="1693" y="279"/>
                  </a:cubicBezTo>
                  <a:cubicBezTo>
                    <a:pt x="1693" y="264"/>
                    <a:pt x="1667" y="269"/>
                    <a:pt x="1667" y="253"/>
                  </a:cubicBezTo>
                  <a:cubicBezTo>
                    <a:pt x="1667" y="232"/>
                    <a:pt x="1693" y="227"/>
                    <a:pt x="1714" y="222"/>
                  </a:cubicBezTo>
                  <a:cubicBezTo>
                    <a:pt x="1730" y="222"/>
                    <a:pt x="1736" y="211"/>
                    <a:pt x="1751" y="211"/>
                  </a:cubicBezTo>
                  <a:cubicBezTo>
                    <a:pt x="1757" y="211"/>
                    <a:pt x="1762" y="216"/>
                    <a:pt x="1767" y="216"/>
                  </a:cubicBezTo>
                  <a:cubicBezTo>
                    <a:pt x="1783" y="216"/>
                    <a:pt x="1799" y="195"/>
                    <a:pt x="1799" y="174"/>
                  </a:cubicBezTo>
                  <a:cubicBezTo>
                    <a:pt x="1799" y="158"/>
                    <a:pt x="1778" y="153"/>
                    <a:pt x="1773" y="132"/>
                  </a:cubicBezTo>
                  <a:cubicBezTo>
                    <a:pt x="1767" y="116"/>
                    <a:pt x="1767" y="100"/>
                    <a:pt x="1767" y="84"/>
                  </a:cubicBezTo>
                  <a:cubicBezTo>
                    <a:pt x="1757" y="84"/>
                    <a:pt x="1757" y="95"/>
                    <a:pt x="1746" y="95"/>
                  </a:cubicBezTo>
                  <a:cubicBezTo>
                    <a:pt x="1736" y="95"/>
                    <a:pt x="1736" y="95"/>
                    <a:pt x="1736" y="95"/>
                  </a:cubicBezTo>
                  <a:cubicBezTo>
                    <a:pt x="1683" y="84"/>
                    <a:pt x="1656" y="68"/>
                    <a:pt x="1614" y="42"/>
                  </a:cubicBezTo>
                  <a:cubicBezTo>
                    <a:pt x="1599" y="26"/>
                    <a:pt x="1583" y="16"/>
                    <a:pt x="1572" y="0"/>
                  </a:cubicBezTo>
                  <a:lnTo>
                    <a:pt x="1572" y="0"/>
                  </a:lnTo>
                  <a:cubicBezTo>
                    <a:pt x="1567" y="11"/>
                    <a:pt x="1567" y="16"/>
                    <a:pt x="1562" y="26"/>
                  </a:cubicBezTo>
                  <a:cubicBezTo>
                    <a:pt x="1556" y="32"/>
                    <a:pt x="1551" y="32"/>
                    <a:pt x="1546" y="37"/>
                  </a:cubicBezTo>
                  <a:cubicBezTo>
                    <a:pt x="1540" y="42"/>
                    <a:pt x="1540" y="47"/>
                    <a:pt x="1535" y="58"/>
                  </a:cubicBezTo>
                  <a:cubicBezTo>
                    <a:pt x="1530" y="79"/>
                    <a:pt x="1519" y="95"/>
                    <a:pt x="1498" y="100"/>
                  </a:cubicBezTo>
                  <a:cubicBezTo>
                    <a:pt x="1493" y="100"/>
                    <a:pt x="1488" y="100"/>
                    <a:pt x="1482" y="100"/>
                  </a:cubicBezTo>
                  <a:cubicBezTo>
                    <a:pt x="1472" y="100"/>
                    <a:pt x="1467" y="100"/>
                    <a:pt x="1456" y="105"/>
                  </a:cubicBezTo>
                  <a:cubicBezTo>
                    <a:pt x="1424" y="111"/>
                    <a:pt x="1409" y="116"/>
                    <a:pt x="1377" y="116"/>
                  </a:cubicBezTo>
                  <a:cubicBezTo>
                    <a:pt x="1356" y="116"/>
                    <a:pt x="1340" y="105"/>
                    <a:pt x="1324" y="95"/>
                  </a:cubicBezTo>
                  <a:cubicBezTo>
                    <a:pt x="1308" y="84"/>
                    <a:pt x="1303" y="74"/>
                    <a:pt x="1287" y="74"/>
                  </a:cubicBezTo>
                  <a:lnTo>
                    <a:pt x="1282" y="79"/>
                  </a:lnTo>
                  <a:cubicBezTo>
                    <a:pt x="1282" y="84"/>
                    <a:pt x="1282" y="84"/>
                    <a:pt x="1282" y="90"/>
                  </a:cubicBezTo>
                  <a:cubicBezTo>
                    <a:pt x="1282" y="153"/>
                    <a:pt x="1282" y="153"/>
                    <a:pt x="1282" y="153"/>
                  </a:cubicBezTo>
                  <a:cubicBezTo>
                    <a:pt x="1282" y="158"/>
                    <a:pt x="1287" y="163"/>
                    <a:pt x="1287" y="169"/>
                  </a:cubicBezTo>
                  <a:cubicBezTo>
                    <a:pt x="1287" y="179"/>
                    <a:pt x="1282" y="185"/>
                    <a:pt x="1277" y="190"/>
                  </a:cubicBezTo>
                  <a:cubicBezTo>
                    <a:pt x="1271" y="200"/>
                    <a:pt x="1261" y="200"/>
                    <a:pt x="1256" y="211"/>
                  </a:cubicBezTo>
                  <a:cubicBezTo>
                    <a:pt x="1245" y="222"/>
                    <a:pt x="1240" y="232"/>
                    <a:pt x="1240" y="248"/>
                  </a:cubicBezTo>
                  <a:cubicBezTo>
                    <a:pt x="1240" y="253"/>
                    <a:pt x="1240" y="258"/>
                    <a:pt x="1245" y="269"/>
                  </a:cubicBezTo>
                  <a:cubicBezTo>
                    <a:pt x="1245" y="274"/>
                    <a:pt x="1245" y="279"/>
                    <a:pt x="1245" y="285"/>
                  </a:cubicBezTo>
                  <a:cubicBezTo>
                    <a:pt x="1250" y="285"/>
                    <a:pt x="1250" y="285"/>
                    <a:pt x="1256" y="285"/>
                  </a:cubicBezTo>
                  <a:cubicBezTo>
                    <a:pt x="1266" y="285"/>
                    <a:pt x="1271" y="285"/>
                    <a:pt x="1282" y="290"/>
                  </a:cubicBezTo>
                  <a:cubicBezTo>
                    <a:pt x="1298" y="295"/>
                    <a:pt x="1308" y="290"/>
                    <a:pt x="1324" y="295"/>
                  </a:cubicBezTo>
                  <a:cubicBezTo>
                    <a:pt x="1335" y="295"/>
                    <a:pt x="1340" y="295"/>
                    <a:pt x="1356" y="301"/>
                  </a:cubicBezTo>
                  <a:cubicBezTo>
                    <a:pt x="1361" y="301"/>
                    <a:pt x="1366" y="301"/>
                    <a:pt x="1372" y="301"/>
                  </a:cubicBezTo>
                  <a:cubicBezTo>
                    <a:pt x="1372" y="306"/>
                    <a:pt x="1382" y="301"/>
                    <a:pt x="1382" y="306"/>
                  </a:cubicBezTo>
                  <a:cubicBezTo>
                    <a:pt x="1382" y="311"/>
                    <a:pt x="1377" y="316"/>
                    <a:pt x="1377" y="316"/>
                  </a:cubicBezTo>
                  <a:cubicBezTo>
                    <a:pt x="1366" y="332"/>
                    <a:pt x="1361" y="337"/>
                    <a:pt x="1351" y="348"/>
                  </a:cubicBezTo>
                  <a:cubicBezTo>
                    <a:pt x="1340" y="359"/>
                    <a:pt x="1335" y="364"/>
                    <a:pt x="1324" y="374"/>
                  </a:cubicBezTo>
                  <a:cubicBezTo>
                    <a:pt x="1319" y="380"/>
                    <a:pt x="1319" y="380"/>
                    <a:pt x="1314" y="385"/>
                  </a:cubicBezTo>
                  <a:cubicBezTo>
                    <a:pt x="1308" y="390"/>
                    <a:pt x="1308" y="396"/>
                    <a:pt x="1303" y="401"/>
                  </a:cubicBezTo>
                  <a:cubicBezTo>
                    <a:pt x="1293" y="406"/>
                    <a:pt x="1287" y="411"/>
                    <a:pt x="1277" y="411"/>
                  </a:cubicBezTo>
                  <a:cubicBezTo>
                    <a:pt x="1271" y="411"/>
                    <a:pt x="1266" y="417"/>
                    <a:pt x="1256" y="422"/>
                  </a:cubicBezTo>
                  <a:cubicBezTo>
                    <a:pt x="1256" y="422"/>
                    <a:pt x="1250" y="427"/>
                    <a:pt x="1250" y="433"/>
                  </a:cubicBezTo>
                  <a:cubicBezTo>
                    <a:pt x="1250" y="433"/>
                    <a:pt x="1250" y="438"/>
                    <a:pt x="1250" y="443"/>
                  </a:cubicBezTo>
                  <a:cubicBezTo>
                    <a:pt x="1250" y="459"/>
                    <a:pt x="1256" y="469"/>
                    <a:pt x="1256" y="485"/>
                  </a:cubicBezTo>
                  <a:cubicBezTo>
                    <a:pt x="1256" y="496"/>
                    <a:pt x="1250" y="506"/>
                    <a:pt x="1250" y="517"/>
                  </a:cubicBezTo>
                  <a:cubicBezTo>
                    <a:pt x="1245" y="527"/>
                    <a:pt x="1245" y="533"/>
                    <a:pt x="1240" y="548"/>
                  </a:cubicBezTo>
                  <a:cubicBezTo>
                    <a:pt x="1234" y="564"/>
                    <a:pt x="1234" y="575"/>
                    <a:pt x="1229" y="591"/>
                  </a:cubicBezTo>
                  <a:cubicBezTo>
                    <a:pt x="1229" y="596"/>
                    <a:pt x="1229" y="596"/>
                    <a:pt x="1224" y="601"/>
                  </a:cubicBezTo>
                  <a:cubicBezTo>
                    <a:pt x="1219" y="612"/>
                    <a:pt x="1203" y="607"/>
                    <a:pt x="1198" y="617"/>
                  </a:cubicBezTo>
                  <a:cubicBezTo>
                    <a:pt x="1192" y="628"/>
                    <a:pt x="1192" y="633"/>
                    <a:pt x="1187" y="643"/>
                  </a:cubicBezTo>
                  <a:cubicBezTo>
                    <a:pt x="1182" y="659"/>
                    <a:pt x="1177" y="665"/>
                    <a:pt x="1171" y="680"/>
                  </a:cubicBezTo>
                  <a:cubicBezTo>
                    <a:pt x="1171" y="686"/>
                    <a:pt x="1171" y="691"/>
                    <a:pt x="1166" y="696"/>
                  </a:cubicBezTo>
                  <a:cubicBezTo>
                    <a:pt x="1161" y="701"/>
                    <a:pt x="1150" y="701"/>
                    <a:pt x="1140" y="707"/>
                  </a:cubicBezTo>
                  <a:cubicBezTo>
                    <a:pt x="1134" y="707"/>
                    <a:pt x="1134" y="712"/>
                    <a:pt x="1124" y="717"/>
                  </a:cubicBezTo>
                  <a:cubicBezTo>
                    <a:pt x="1108" y="722"/>
                    <a:pt x="1097" y="717"/>
                    <a:pt x="1082" y="722"/>
                  </a:cubicBezTo>
                  <a:cubicBezTo>
                    <a:pt x="1071" y="722"/>
                    <a:pt x="1071" y="728"/>
                    <a:pt x="1066" y="728"/>
                  </a:cubicBezTo>
                  <a:cubicBezTo>
                    <a:pt x="1060" y="733"/>
                    <a:pt x="1055" y="733"/>
                    <a:pt x="1050" y="733"/>
                  </a:cubicBezTo>
                  <a:cubicBezTo>
                    <a:pt x="1045" y="738"/>
                    <a:pt x="1045" y="744"/>
                    <a:pt x="1039" y="749"/>
                  </a:cubicBezTo>
                  <a:cubicBezTo>
                    <a:pt x="1034" y="759"/>
                    <a:pt x="1029" y="765"/>
                    <a:pt x="1023" y="770"/>
                  </a:cubicBezTo>
                  <a:cubicBezTo>
                    <a:pt x="1013" y="791"/>
                    <a:pt x="1002" y="796"/>
                    <a:pt x="992" y="818"/>
                  </a:cubicBezTo>
                  <a:cubicBezTo>
                    <a:pt x="981" y="833"/>
                    <a:pt x="981" y="844"/>
                    <a:pt x="971" y="865"/>
                  </a:cubicBezTo>
                  <a:cubicBezTo>
                    <a:pt x="966" y="870"/>
                    <a:pt x="960" y="876"/>
                    <a:pt x="955" y="881"/>
                  </a:cubicBezTo>
                  <a:cubicBezTo>
                    <a:pt x="950" y="891"/>
                    <a:pt x="939" y="902"/>
                    <a:pt x="929" y="902"/>
                  </a:cubicBezTo>
                  <a:cubicBezTo>
                    <a:pt x="913" y="902"/>
                    <a:pt x="902" y="891"/>
                    <a:pt x="892" y="881"/>
                  </a:cubicBezTo>
                  <a:cubicBezTo>
                    <a:pt x="886" y="876"/>
                    <a:pt x="886" y="870"/>
                    <a:pt x="881" y="870"/>
                  </a:cubicBezTo>
                  <a:cubicBezTo>
                    <a:pt x="876" y="870"/>
                    <a:pt x="871" y="876"/>
                    <a:pt x="871" y="876"/>
                  </a:cubicBezTo>
                  <a:cubicBezTo>
                    <a:pt x="865" y="881"/>
                    <a:pt x="860" y="886"/>
                    <a:pt x="860" y="891"/>
                  </a:cubicBezTo>
                  <a:cubicBezTo>
                    <a:pt x="855" y="902"/>
                    <a:pt x="855" y="912"/>
                    <a:pt x="844" y="923"/>
                  </a:cubicBezTo>
                  <a:cubicBezTo>
                    <a:pt x="828" y="918"/>
                    <a:pt x="828" y="897"/>
                    <a:pt x="823" y="876"/>
                  </a:cubicBezTo>
                  <a:cubicBezTo>
                    <a:pt x="823" y="870"/>
                    <a:pt x="828" y="865"/>
                    <a:pt x="828" y="860"/>
                  </a:cubicBezTo>
                  <a:cubicBezTo>
                    <a:pt x="828" y="844"/>
                    <a:pt x="828" y="844"/>
                    <a:pt x="828" y="844"/>
                  </a:cubicBezTo>
                  <a:cubicBezTo>
                    <a:pt x="791" y="844"/>
                    <a:pt x="791" y="844"/>
                    <a:pt x="791" y="844"/>
                  </a:cubicBezTo>
                  <a:cubicBezTo>
                    <a:pt x="781" y="844"/>
                    <a:pt x="770" y="839"/>
                    <a:pt x="760" y="833"/>
                  </a:cubicBezTo>
                  <a:cubicBezTo>
                    <a:pt x="749" y="833"/>
                    <a:pt x="739" y="828"/>
                    <a:pt x="733" y="818"/>
                  </a:cubicBezTo>
                  <a:cubicBezTo>
                    <a:pt x="733" y="802"/>
                    <a:pt x="728" y="796"/>
                    <a:pt x="723" y="786"/>
                  </a:cubicBezTo>
                  <a:cubicBezTo>
                    <a:pt x="723" y="775"/>
                    <a:pt x="723" y="770"/>
                    <a:pt x="718" y="765"/>
                  </a:cubicBezTo>
                  <a:cubicBezTo>
                    <a:pt x="718" y="759"/>
                    <a:pt x="712" y="754"/>
                    <a:pt x="707" y="754"/>
                  </a:cubicBezTo>
                  <a:cubicBezTo>
                    <a:pt x="697" y="754"/>
                    <a:pt x="697" y="765"/>
                    <a:pt x="686" y="770"/>
                  </a:cubicBezTo>
                  <a:cubicBezTo>
                    <a:pt x="675" y="770"/>
                    <a:pt x="665" y="770"/>
                    <a:pt x="660" y="775"/>
                  </a:cubicBezTo>
                  <a:cubicBezTo>
                    <a:pt x="654" y="775"/>
                    <a:pt x="654" y="781"/>
                    <a:pt x="654" y="786"/>
                  </a:cubicBezTo>
                  <a:cubicBezTo>
                    <a:pt x="649" y="802"/>
                    <a:pt x="649" y="812"/>
                    <a:pt x="644" y="828"/>
                  </a:cubicBezTo>
                  <a:cubicBezTo>
                    <a:pt x="644" y="839"/>
                    <a:pt x="644" y="844"/>
                    <a:pt x="644" y="854"/>
                  </a:cubicBezTo>
                  <a:cubicBezTo>
                    <a:pt x="638" y="865"/>
                    <a:pt x="638" y="870"/>
                    <a:pt x="628" y="881"/>
                  </a:cubicBezTo>
                  <a:cubicBezTo>
                    <a:pt x="612" y="897"/>
                    <a:pt x="596" y="891"/>
                    <a:pt x="575" y="897"/>
                  </a:cubicBezTo>
                  <a:cubicBezTo>
                    <a:pt x="554" y="902"/>
                    <a:pt x="544" y="907"/>
                    <a:pt x="528" y="912"/>
                  </a:cubicBezTo>
                  <a:cubicBezTo>
                    <a:pt x="507" y="918"/>
                    <a:pt x="496" y="933"/>
                    <a:pt x="475" y="939"/>
                  </a:cubicBezTo>
                  <a:cubicBezTo>
                    <a:pt x="470" y="939"/>
                    <a:pt x="464" y="939"/>
                    <a:pt x="459" y="944"/>
                  </a:cubicBezTo>
                  <a:cubicBezTo>
                    <a:pt x="459" y="944"/>
                    <a:pt x="459" y="944"/>
                    <a:pt x="459" y="949"/>
                  </a:cubicBezTo>
                  <a:cubicBezTo>
                    <a:pt x="454" y="949"/>
                    <a:pt x="454" y="955"/>
                    <a:pt x="454" y="960"/>
                  </a:cubicBezTo>
                  <a:cubicBezTo>
                    <a:pt x="454" y="965"/>
                    <a:pt x="449" y="970"/>
                    <a:pt x="449" y="981"/>
                  </a:cubicBezTo>
                  <a:cubicBezTo>
                    <a:pt x="449" y="986"/>
                    <a:pt x="443" y="992"/>
                    <a:pt x="443" y="997"/>
                  </a:cubicBezTo>
                  <a:cubicBezTo>
                    <a:pt x="443" y="1002"/>
                    <a:pt x="443" y="1002"/>
                    <a:pt x="438" y="1007"/>
                  </a:cubicBezTo>
                  <a:cubicBezTo>
                    <a:pt x="433" y="1007"/>
                    <a:pt x="427" y="1007"/>
                    <a:pt x="417" y="1007"/>
                  </a:cubicBezTo>
                  <a:cubicBezTo>
                    <a:pt x="406" y="1007"/>
                    <a:pt x="401" y="1007"/>
                    <a:pt x="396" y="1002"/>
                  </a:cubicBezTo>
                  <a:cubicBezTo>
                    <a:pt x="391" y="997"/>
                    <a:pt x="391" y="992"/>
                    <a:pt x="391" y="992"/>
                  </a:cubicBezTo>
                  <a:cubicBezTo>
                    <a:pt x="385" y="986"/>
                    <a:pt x="380" y="986"/>
                    <a:pt x="375" y="986"/>
                  </a:cubicBezTo>
                  <a:cubicBezTo>
                    <a:pt x="364" y="981"/>
                    <a:pt x="359" y="976"/>
                    <a:pt x="354" y="965"/>
                  </a:cubicBezTo>
                  <a:cubicBezTo>
                    <a:pt x="348" y="955"/>
                    <a:pt x="348" y="949"/>
                    <a:pt x="338" y="949"/>
                  </a:cubicBezTo>
                  <a:cubicBezTo>
                    <a:pt x="327" y="949"/>
                    <a:pt x="327" y="955"/>
                    <a:pt x="322" y="960"/>
                  </a:cubicBezTo>
                  <a:cubicBezTo>
                    <a:pt x="317" y="965"/>
                    <a:pt x="306" y="970"/>
                    <a:pt x="306" y="976"/>
                  </a:cubicBezTo>
                  <a:cubicBezTo>
                    <a:pt x="306" y="986"/>
                    <a:pt x="306" y="992"/>
                    <a:pt x="312" y="1002"/>
                  </a:cubicBezTo>
                  <a:cubicBezTo>
                    <a:pt x="312" y="1007"/>
                    <a:pt x="317" y="1007"/>
                    <a:pt x="317" y="1013"/>
                  </a:cubicBezTo>
                  <a:cubicBezTo>
                    <a:pt x="317" y="1034"/>
                    <a:pt x="301" y="1044"/>
                    <a:pt x="301" y="1065"/>
                  </a:cubicBezTo>
                  <a:cubicBezTo>
                    <a:pt x="301" y="1071"/>
                    <a:pt x="301" y="1076"/>
                    <a:pt x="301" y="1076"/>
                  </a:cubicBezTo>
                  <a:cubicBezTo>
                    <a:pt x="306" y="1081"/>
                    <a:pt x="306" y="1087"/>
                    <a:pt x="306" y="1087"/>
                  </a:cubicBezTo>
                  <a:cubicBezTo>
                    <a:pt x="306" y="1097"/>
                    <a:pt x="296" y="1097"/>
                    <a:pt x="285" y="1102"/>
                  </a:cubicBezTo>
                  <a:cubicBezTo>
                    <a:pt x="275" y="1102"/>
                    <a:pt x="269" y="1102"/>
                    <a:pt x="259" y="1108"/>
                  </a:cubicBezTo>
                  <a:cubicBezTo>
                    <a:pt x="238" y="1113"/>
                    <a:pt x="222" y="1118"/>
                    <a:pt x="201" y="1118"/>
                  </a:cubicBezTo>
                  <a:cubicBezTo>
                    <a:pt x="180" y="1123"/>
                    <a:pt x="169" y="1129"/>
                    <a:pt x="143" y="1129"/>
                  </a:cubicBezTo>
                  <a:cubicBezTo>
                    <a:pt x="127" y="1129"/>
                    <a:pt x="116" y="1123"/>
                    <a:pt x="106" y="1134"/>
                  </a:cubicBezTo>
                  <a:cubicBezTo>
                    <a:pt x="101" y="1139"/>
                    <a:pt x="101" y="1144"/>
                    <a:pt x="95" y="1150"/>
                  </a:cubicBezTo>
                  <a:cubicBezTo>
                    <a:pt x="85" y="1166"/>
                    <a:pt x="74" y="1171"/>
                    <a:pt x="64" y="1187"/>
                  </a:cubicBezTo>
                  <a:cubicBezTo>
                    <a:pt x="64" y="1197"/>
                    <a:pt x="58" y="1202"/>
                    <a:pt x="53" y="1213"/>
                  </a:cubicBezTo>
                  <a:cubicBezTo>
                    <a:pt x="42" y="1229"/>
                    <a:pt x="37" y="1239"/>
                    <a:pt x="27" y="1255"/>
                  </a:cubicBezTo>
                  <a:cubicBezTo>
                    <a:pt x="21" y="1266"/>
                    <a:pt x="16" y="1271"/>
                    <a:pt x="11" y="1287"/>
                  </a:cubicBezTo>
                  <a:cubicBezTo>
                    <a:pt x="6" y="1303"/>
                    <a:pt x="11" y="1313"/>
                    <a:pt x="6" y="1329"/>
                  </a:cubicBezTo>
                  <a:cubicBezTo>
                    <a:pt x="6" y="1345"/>
                    <a:pt x="6" y="1355"/>
                    <a:pt x="6" y="1371"/>
                  </a:cubicBezTo>
                  <a:cubicBezTo>
                    <a:pt x="6" y="1371"/>
                    <a:pt x="0" y="1371"/>
                    <a:pt x="0" y="1377"/>
                  </a:cubicBezTo>
                  <a:cubicBezTo>
                    <a:pt x="0" y="1392"/>
                    <a:pt x="0" y="1398"/>
                    <a:pt x="0" y="141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6" name="Freeform 83"/>
            <p:cNvSpPr>
              <a:spLocks noChangeArrowheads="1"/>
            </p:cNvSpPr>
            <p:nvPr/>
          </p:nvSpPr>
          <p:spPr bwMode="auto">
            <a:xfrm>
              <a:off x="8933784" y="8648701"/>
              <a:ext cx="1285791" cy="1347787"/>
            </a:xfrm>
            <a:custGeom>
              <a:avLst/>
              <a:gdLst>
                <a:gd name="T0" fmla="*/ 2600 w 3572"/>
                <a:gd name="T1" fmla="*/ 1276 h 3745"/>
                <a:gd name="T2" fmla="*/ 2400 w 3572"/>
                <a:gd name="T3" fmla="*/ 1139 h 3745"/>
                <a:gd name="T4" fmla="*/ 2390 w 3572"/>
                <a:gd name="T5" fmla="*/ 1013 h 3745"/>
                <a:gd name="T6" fmla="*/ 2026 w 3572"/>
                <a:gd name="T7" fmla="*/ 443 h 3745"/>
                <a:gd name="T8" fmla="*/ 1815 w 3572"/>
                <a:gd name="T9" fmla="*/ 237 h 3745"/>
                <a:gd name="T10" fmla="*/ 1678 w 3572"/>
                <a:gd name="T11" fmla="*/ 448 h 3745"/>
                <a:gd name="T12" fmla="*/ 1419 w 3572"/>
                <a:gd name="T13" fmla="*/ 100 h 3745"/>
                <a:gd name="T14" fmla="*/ 1672 w 3572"/>
                <a:gd name="T15" fmla="*/ 380 h 3745"/>
                <a:gd name="T16" fmla="*/ 1836 w 3572"/>
                <a:gd name="T17" fmla="*/ 501 h 3745"/>
                <a:gd name="T18" fmla="*/ 1910 w 3572"/>
                <a:gd name="T19" fmla="*/ 527 h 3745"/>
                <a:gd name="T20" fmla="*/ 1925 w 3572"/>
                <a:gd name="T21" fmla="*/ 723 h 3745"/>
                <a:gd name="T22" fmla="*/ 1704 w 3572"/>
                <a:gd name="T23" fmla="*/ 480 h 3745"/>
                <a:gd name="T24" fmla="*/ 1335 w 3572"/>
                <a:gd name="T25" fmla="*/ 216 h 3745"/>
                <a:gd name="T26" fmla="*/ 1213 w 3572"/>
                <a:gd name="T27" fmla="*/ 132 h 3745"/>
                <a:gd name="T28" fmla="*/ 1546 w 3572"/>
                <a:gd name="T29" fmla="*/ 132 h 3745"/>
                <a:gd name="T30" fmla="*/ 1467 w 3572"/>
                <a:gd name="T31" fmla="*/ 58 h 3745"/>
                <a:gd name="T32" fmla="*/ 201 w 3572"/>
                <a:gd name="T33" fmla="*/ 3274 h 3745"/>
                <a:gd name="T34" fmla="*/ 290 w 3572"/>
                <a:gd name="T35" fmla="*/ 3348 h 3745"/>
                <a:gd name="T36" fmla="*/ 401 w 3572"/>
                <a:gd name="T37" fmla="*/ 3443 h 3745"/>
                <a:gd name="T38" fmla="*/ 586 w 3572"/>
                <a:gd name="T39" fmla="*/ 3137 h 3745"/>
                <a:gd name="T40" fmla="*/ 559 w 3572"/>
                <a:gd name="T41" fmla="*/ 3338 h 3745"/>
                <a:gd name="T42" fmla="*/ 776 w 3572"/>
                <a:gd name="T43" fmla="*/ 3549 h 3745"/>
                <a:gd name="T44" fmla="*/ 839 w 3572"/>
                <a:gd name="T45" fmla="*/ 3375 h 3745"/>
                <a:gd name="T46" fmla="*/ 992 w 3572"/>
                <a:gd name="T47" fmla="*/ 3353 h 3745"/>
                <a:gd name="T48" fmla="*/ 992 w 3572"/>
                <a:gd name="T49" fmla="*/ 3506 h 3745"/>
                <a:gd name="T50" fmla="*/ 1034 w 3572"/>
                <a:gd name="T51" fmla="*/ 3691 h 3745"/>
                <a:gd name="T52" fmla="*/ 1319 w 3572"/>
                <a:gd name="T53" fmla="*/ 3295 h 3745"/>
                <a:gd name="T54" fmla="*/ 1894 w 3572"/>
                <a:gd name="T55" fmla="*/ 3638 h 3745"/>
                <a:gd name="T56" fmla="*/ 3323 w 3572"/>
                <a:gd name="T57" fmla="*/ 2035 h 3745"/>
                <a:gd name="T58" fmla="*/ 3323 w 3572"/>
                <a:gd name="T59" fmla="*/ 2235 h 3745"/>
                <a:gd name="T60" fmla="*/ 3255 w 3572"/>
                <a:gd name="T61" fmla="*/ 2425 h 3745"/>
                <a:gd name="T62" fmla="*/ 3049 w 3572"/>
                <a:gd name="T63" fmla="*/ 2673 h 3745"/>
                <a:gd name="T64" fmla="*/ 2827 w 3572"/>
                <a:gd name="T65" fmla="*/ 2800 h 3745"/>
                <a:gd name="T66" fmla="*/ 2627 w 3572"/>
                <a:gd name="T67" fmla="*/ 2821 h 3745"/>
                <a:gd name="T68" fmla="*/ 2374 w 3572"/>
                <a:gd name="T69" fmla="*/ 2926 h 3745"/>
                <a:gd name="T70" fmla="*/ 2142 w 3572"/>
                <a:gd name="T71" fmla="*/ 3069 h 3745"/>
                <a:gd name="T72" fmla="*/ 1936 w 3572"/>
                <a:gd name="T73" fmla="*/ 3343 h 3745"/>
                <a:gd name="T74" fmla="*/ 1350 w 3572"/>
                <a:gd name="T75" fmla="*/ 3153 h 3745"/>
                <a:gd name="T76" fmla="*/ 1008 w 3572"/>
                <a:gd name="T77" fmla="*/ 2842 h 3745"/>
                <a:gd name="T78" fmla="*/ 839 w 3572"/>
                <a:gd name="T79" fmla="*/ 2605 h 3745"/>
                <a:gd name="T80" fmla="*/ 770 w 3572"/>
                <a:gd name="T81" fmla="*/ 2330 h 3745"/>
                <a:gd name="T82" fmla="*/ 686 w 3572"/>
                <a:gd name="T83" fmla="*/ 1966 h 3745"/>
                <a:gd name="T84" fmla="*/ 686 w 3572"/>
                <a:gd name="T85" fmla="*/ 1729 h 3745"/>
                <a:gd name="T86" fmla="*/ 923 w 3572"/>
                <a:gd name="T87" fmla="*/ 1587 h 3745"/>
                <a:gd name="T88" fmla="*/ 1108 w 3572"/>
                <a:gd name="T89" fmla="*/ 1318 h 3745"/>
                <a:gd name="T90" fmla="*/ 1361 w 3572"/>
                <a:gd name="T91" fmla="*/ 1361 h 3745"/>
                <a:gd name="T92" fmla="*/ 1298 w 3572"/>
                <a:gd name="T93" fmla="*/ 1118 h 3745"/>
                <a:gd name="T94" fmla="*/ 1467 w 3572"/>
                <a:gd name="T95" fmla="*/ 902 h 3745"/>
                <a:gd name="T96" fmla="*/ 1751 w 3572"/>
                <a:gd name="T97" fmla="*/ 997 h 3745"/>
                <a:gd name="T98" fmla="*/ 2041 w 3572"/>
                <a:gd name="T99" fmla="*/ 928 h 3745"/>
                <a:gd name="T100" fmla="*/ 1799 w 3572"/>
                <a:gd name="T101" fmla="*/ 765 h 3745"/>
                <a:gd name="T102" fmla="*/ 2084 w 3572"/>
                <a:gd name="T103" fmla="*/ 839 h 3745"/>
                <a:gd name="T104" fmla="*/ 2321 w 3572"/>
                <a:gd name="T105" fmla="*/ 933 h 3745"/>
                <a:gd name="T106" fmla="*/ 2237 w 3572"/>
                <a:gd name="T107" fmla="*/ 1050 h 3745"/>
                <a:gd name="T108" fmla="*/ 2005 w 3572"/>
                <a:gd name="T109" fmla="*/ 1123 h 3745"/>
                <a:gd name="T110" fmla="*/ 2326 w 3572"/>
                <a:gd name="T111" fmla="*/ 1350 h 3745"/>
                <a:gd name="T112" fmla="*/ 2659 w 3572"/>
                <a:gd name="T113" fmla="*/ 1361 h 3745"/>
                <a:gd name="T114" fmla="*/ 2843 w 3572"/>
                <a:gd name="T115" fmla="*/ 1613 h 3745"/>
                <a:gd name="T116" fmla="*/ 2748 w 3572"/>
                <a:gd name="T117" fmla="*/ 1387 h 3745"/>
                <a:gd name="T118" fmla="*/ 3202 w 3572"/>
                <a:gd name="T119" fmla="*/ 1587 h 3745"/>
                <a:gd name="T120" fmla="*/ 2928 w 3572"/>
                <a:gd name="T121" fmla="*/ 1660 h 3745"/>
                <a:gd name="T122" fmla="*/ 3012 w 3572"/>
                <a:gd name="T123" fmla="*/ 1808 h 3745"/>
                <a:gd name="T124" fmla="*/ 3223 w 3572"/>
                <a:gd name="T125" fmla="*/ 1882 h 37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72" h="3745">
                  <a:moveTo>
                    <a:pt x="2400" y="1139"/>
                  </a:moveTo>
                  <a:lnTo>
                    <a:pt x="2400" y="1139"/>
                  </a:lnTo>
                  <a:cubicBezTo>
                    <a:pt x="2400" y="1187"/>
                    <a:pt x="2405" y="1123"/>
                    <a:pt x="2416" y="1123"/>
                  </a:cubicBezTo>
                  <a:cubicBezTo>
                    <a:pt x="2421" y="1123"/>
                    <a:pt x="2421" y="1129"/>
                    <a:pt x="2426" y="1129"/>
                  </a:cubicBezTo>
                  <a:cubicBezTo>
                    <a:pt x="2432" y="1123"/>
                    <a:pt x="2432" y="1113"/>
                    <a:pt x="2437" y="1108"/>
                  </a:cubicBezTo>
                  <a:cubicBezTo>
                    <a:pt x="2448" y="1118"/>
                    <a:pt x="2448" y="1123"/>
                    <a:pt x="2448" y="1134"/>
                  </a:cubicBezTo>
                  <a:cubicBezTo>
                    <a:pt x="2448" y="1155"/>
                    <a:pt x="2448" y="1155"/>
                    <a:pt x="2448" y="1155"/>
                  </a:cubicBezTo>
                  <a:cubicBezTo>
                    <a:pt x="2448" y="1160"/>
                    <a:pt x="2448" y="1166"/>
                    <a:pt x="2448" y="1171"/>
                  </a:cubicBezTo>
                  <a:cubicBezTo>
                    <a:pt x="2448" y="1181"/>
                    <a:pt x="2463" y="1181"/>
                    <a:pt x="2474" y="1197"/>
                  </a:cubicBezTo>
                  <a:cubicBezTo>
                    <a:pt x="2490" y="1218"/>
                    <a:pt x="2500" y="1224"/>
                    <a:pt x="2527" y="1234"/>
                  </a:cubicBezTo>
                  <a:cubicBezTo>
                    <a:pt x="2558" y="1255"/>
                    <a:pt x="2569" y="1276"/>
                    <a:pt x="2590" y="1308"/>
                  </a:cubicBezTo>
                  <a:cubicBezTo>
                    <a:pt x="2595" y="1313"/>
                    <a:pt x="2595" y="1313"/>
                    <a:pt x="2595" y="1313"/>
                  </a:cubicBezTo>
                  <a:cubicBezTo>
                    <a:pt x="2595" y="1298"/>
                    <a:pt x="2595" y="1292"/>
                    <a:pt x="2600" y="1276"/>
                  </a:cubicBezTo>
                  <a:cubicBezTo>
                    <a:pt x="2622" y="1282"/>
                    <a:pt x="2616" y="1313"/>
                    <a:pt x="2637" y="1313"/>
                  </a:cubicBezTo>
                  <a:cubicBezTo>
                    <a:pt x="2653" y="1313"/>
                    <a:pt x="2659" y="1308"/>
                    <a:pt x="2674" y="1303"/>
                  </a:cubicBezTo>
                  <a:cubicBezTo>
                    <a:pt x="2680" y="1298"/>
                    <a:pt x="2690" y="1292"/>
                    <a:pt x="2690" y="1282"/>
                  </a:cubicBezTo>
                  <a:cubicBezTo>
                    <a:pt x="2690" y="1261"/>
                    <a:pt x="2669" y="1271"/>
                    <a:pt x="2653" y="1261"/>
                  </a:cubicBezTo>
                  <a:cubicBezTo>
                    <a:pt x="2632" y="1245"/>
                    <a:pt x="2627" y="1224"/>
                    <a:pt x="2606" y="1224"/>
                  </a:cubicBezTo>
                  <a:cubicBezTo>
                    <a:pt x="2595" y="1224"/>
                    <a:pt x="2585" y="1229"/>
                    <a:pt x="2574" y="1229"/>
                  </a:cubicBezTo>
                  <a:cubicBezTo>
                    <a:pt x="2585" y="1213"/>
                    <a:pt x="2595" y="1203"/>
                    <a:pt x="2595" y="1187"/>
                  </a:cubicBezTo>
                  <a:cubicBezTo>
                    <a:pt x="2595" y="1160"/>
                    <a:pt x="2574" y="1160"/>
                    <a:pt x="2558" y="1139"/>
                  </a:cubicBezTo>
                  <a:cubicBezTo>
                    <a:pt x="2548" y="1129"/>
                    <a:pt x="2553" y="1113"/>
                    <a:pt x="2537" y="1102"/>
                  </a:cubicBezTo>
                  <a:cubicBezTo>
                    <a:pt x="2527" y="1086"/>
                    <a:pt x="2511" y="1097"/>
                    <a:pt x="2495" y="1086"/>
                  </a:cubicBezTo>
                  <a:cubicBezTo>
                    <a:pt x="2479" y="1081"/>
                    <a:pt x="2479" y="1065"/>
                    <a:pt x="2463" y="1065"/>
                  </a:cubicBezTo>
                  <a:cubicBezTo>
                    <a:pt x="2442" y="1065"/>
                    <a:pt x="2442" y="1081"/>
                    <a:pt x="2426" y="1092"/>
                  </a:cubicBezTo>
                  <a:cubicBezTo>
                    <a:pt x="2411" y="1102"/>
                    <a:pt x="2400" y="1118"/>
                    <a:pt x="2400" y="1139"/>
                  </a:cubicBezTo>
                  <a:close/>
                  <a:moveTo>
                    <a:pt x="2390" y="1013"/>
                  </a:moveTo>
                  <a:lnTo>
                    <a:pt x="2390" y="1013"/>
                  </a:lnTo>
                  <a:cubicBezTo>
                    <a:pt x="2395" y="1013"/>
                    <a:pt x="2395" y="1018"/>
                    <a:pt x="2395" y="1023"/>
                  </a:cubicBezTo>
                  <a:cubicBezTo>
                    <a:pt x="2395" y="1050"/>
                    <a:pt x="2395" y="1050"/>
                    <a:pt x="2395" y="1050"/>
                  </a:cubicBezTo>
                  <a:cubicBezTo>
                    <a:pt x="2395" y="1060"/>
                    <a:pt x="2411" y="1065"/>
                    <a:pt x="2411" y="1076"/>
                  </a:cubicBezTo>
                  <a:cubicBezTo>
                    <a:pt x="2411" y="1092"/>
                    <a:pt x="2390" y="1092"/>
                    <a:pt x="2384" y="1108"/>
                  </a:cubicBezTo>
                  <a:cubicBezTo>
                    <a:pt x="2379" y="1118"/>
                    <a:pt x="2379" y="1123"/>
                    <a:pt x="2374" y="1134"/>
                  </a:cubicBezTo>
                  <a:cubicBezTo>
                    <a:pt x="2358" y="1123"/>
                    <a:pt x="2347" y="1129"/>
                    <a:pt x="2332" y="1123"/>
                  </a:cubicBezTo>
                  <a:cubicBezTo>
                    <a:pt x="2337" y="1113"/>
                    <a:pt x="2347" y="1102"/>
                    <a:pt x="2358" y="1102"/>
                  </a:cubicBezTo>
                  <a:cubicBezTo>
                    <a:pt x="2368" y="1102"/>
                    <a:pt x="2368" y="1102"/>
                    <a:pt x="2374" y="1102"/>
                  </a:cubicBezTo>
                  <a:cubicBezTo>
                    <a:pt x="2379" y="1076"/>
                    <a:pt x="2379" y="1076"/>
                    <a:pt x="2379" y="1076"/>
                  </a:cubicBezTo>
                  <a:cubicBezTo>
                    <a:pt x="2374" y="1076"/>
                    <a:pt x="2374" y="1076"/>
                    <a:pt x="2368" y="1071"/>
                  </a:cubicBezTo>
                  <a:cubicBezTo>
                    <a:pt x="2374" y="1050"/>
                    <a:pt x="2390" y="1039"/>
                    <a:pt x="2390" y="1013"/>
                  </a:cubicBezTo>
                  <a:close/>
                  <a:moveTo>
                    <a:pt x="1931" y="322"/>
                  </a:moveTo>
                  <a:lnTo>
                    <a:pt x="1931" y="322"/>
                  </a:lnTo>
                  <a:cubicBezTo>
                    <a:pt x="1936" y="332"/>
                    <a:pt x="1946" y="332"/>
                    <a:pt x="1957" y="338"/>
                  </a:cubicBezTo>
                  <a:cubicBezTo>
                    <a:pt x="1973" y="343"/>
                    <a:pt x="1973" y="353"/>
                    <a:pt x="1978" y="369"/>
                  </a:cubicBezTo>
                  <a:cubicBezTo>
                    <a:pt x="1989" y="385"/>
                    <a:pt x="1999" y="390"/>
                    <a:pt x="1999" y="406"/>
                  </a:cubicBezTo>
                  <a:cubicBezTo>
                    <a:pt x="1999" y="417"/>
                    <a:pt x="1989" y="422"/>
                    <a:pt x="1989" y="433"/>
                  </a:cubicBezTo>
                  <a:cubicBezTo>
                    <a:pt x="2005" y="443"/>
                    <a:pt x="2015" y="448"/>
                    <a:pt x="2026" y="464"/>
                  </a:cubicBezTo>
                  <a:cubicBezTo>
                    <a:pt x="2041" y="480"/>
                    <a:pt x="2031" y="501"/>
                    <a:pt x="2041" y="517"/>
                  </a:cubicBezTo>
                  <a:cubicBezTo>
                    <a:pt x="2052" y="533"/>
                    <a:pt x="2068" y="527"/>
                    <a:pt x="2078" y="538"/>
                  </a:cubicBezTo>
                  <a:cubicBezTo>
                    <a:pt x="2089" y="554"/>
                    <a:pt x="2084" y="575"/>
                    <a:pt x="2105" y="575"/>
                  </a:cubicBezTo>
                  <a:cubicBezTo>
                    <a:pt x="2131" y="575"/>
                    <a:pt x="2131" y="575"/>
                    <a:pt x="2131" y="575"/>
                  </a:cubicBezTo>
                  <a:cubicBezTo>
                    <a:pt x="2126" y="554"/>
                    <a:pt x="2094" y="564"/>
                    <a:pt x="2084" y="543"/>
                  </a:cubicBezTo>
                  <a:cubicBezTo>
                    <a:pt x="2068" y="501"/>
                    <a:pt x="2052" y="480"/>
                    <a:pt x="2026" y="443"/>
                  </a:cubicBezTo>
                  <a:cubicBezTo>
                    <a:pt x="1999" y="411"/>
                    <a:pt x="1999" y="390"/>
                    <a:pt x="1989" y="359"/>
                  </a:cubicBezTo>
                  <a:cubicBezTo>
                    <a:pt x="1978" y="338"/>
                    <a:pt x="1978" y="327"/>
                    <a:pt x="1962" y="316"/>
                  </a:cubicBezTo>
                  <a:cubicBezTo>
                    <a:pt x="1952" y="311"/>
                    <a:pt x="1941" y="322"/>
                    <a:pt x="1931" y="322"/>
                  </a:cubicBezTo>
                  <a:close/>
                  <a:moveTo>
                    <a:pt x="1846" y="374"/>
                  </a:moveTo>
                  <a:lnTo>
                    <a:pt x="1846" y="374"/>
                  </a:lnTo>
                  <a:cubicBezTo>
                    <a:pt x="1846" y="380"/>
                    <a:pt x="1846" y="385"/>
                    <a:pt x="1846" y="390"/>
                  </a:cubicBezTo>
                  <a:cubicBezTo>
                    <a:pt x="1846" y="396"/>
                    <a:pt x="1846" y="401"/>
                    <a:pt x="1836" y="401"/>
                  </a:cubicBezTo>
                  <a:cubicBezTo>
                    <a:pt x="1825" y="401"/>
                    <a:pt x="1820" y="401"/>
                    <a:pt x="1809" y="396"/>
                  </a:cubicBezTo>
                  <a:cubicBezTo>
                    <a:pt x="1815" y="406"/>
                    <a:pt x="1820" y="411"/>
                    <a:pt x="1825" y="427"/>
                  </a:cubicBezTo>
                  <a:cubicBezTo>
                    <a:pt x="1836" y="422"/>
                    <a:pt x="1841" y="417"/>
                    <a:pt x="1852" y="406"/>
                  </a:cubicBezTo>
                  <a:cubicBezTo>
                    <a:pt x="1857" y="396"/>
                    <a:pt x="1867" y="396"/>
                    <a:pt x="1867" y="385"/>
                  </a:cubicBezTo>
                  <a:cubicBezTo>
                    <a:pt x="1867" y="380"/>
                    <a:pt x="1857" y="374"/>
                    <a:pt x="1846" y="374"/>
                  </a:cubicBezTo>
                  <a:close/>
                  <a:moveTo>
                    <a:pt x="1815" y="237"/>
                  </a:moveTo>
                  <a:lnTo>
                    <a:pt x="1815" y="237"/>
                  </a:lnTo>
                  <a:cubicBezTo>
                    <a:pt x="1815" y="237"/>
                    <a:pt x="1815" y="237"/>
                    <a:pt x="1815" y="243"/>
                  </a:cubicBezTo>
                  <a:cubicBezTo>
                    <a:pt x="1815" y="274"/>
                    <a:pt x="1852" y="279"/>
                    <a:pt x="1878" y="311"/>
                  </a:cubicBezTo>
                  <a:cubicBezTo>
                    <a:pt x="1878" y="316"/>
                    <a:pt x="1878" y="316"/>
                    <a:pt x="1878" y="316"/>
                  </a:cubicBezTo>
                  <a:cubicBezTo>
                    <a:pt x="1873" y="290"/>
                    <a:pt x="1857" y="279"/>
                    <a:pt x="1841" y="264"/>
                  </a:cubicBezTo>
                  <a:cubicBezTo>
                    <a:pt x="1830" y="253"/>
                    <a:pt x="1830" y="243"/>
                    <a:pt x="1815" y="237"/>
                  </a:cubicBezTo>
                  <a:close/>
                  <a:moveTo>
                    <a:pt x="1614" y="443"/>
                  </a:moveTo>
                  <a:lnTo>
                    <a:pt x="1614" y="443"/>
                  </a:lnTo>
                  <a:cubicBezTo>
                    <a:pt x="1619" y="448"/>
                    <a:pt x="1625" y="448"/>
                    <a:pt x="1630" y="448"/>
                  </a:cubicBezTo>
                  <a:cubicBezTo>
                    <a:pt x="1630" y="448"/>
                    <a:pt x="1635" y="448"/>
                    <a:pt x="1641" y="448"/>
                  </a:cubicBezTo>
                  <a:cubicBezTo>
                    <a:pt x="1635" y="454"/>
                    <a:pt x="1635" y="459"/>
                    <a:pt x="1630" y="464"/>
                  </a:cubicBezTo>
                  <a:cubicBezTo>
                    <a:pt x="1646" y="469"/>
                    <a:pt x="1651" y="475"/>
                    <a:pt x="1662" y="485"/>
                  </a:cubicBezTo>
                  <a:cubicBezTo>
                    <a:pt x="1667" y="469"/>
                    <a:pt x="1672" y="464"/>
                    <a:pt x="1678" y="448"/>
                  </a:cubicBezTo>
                  <a:cubicBezTo>
                    <a:pt x="1672" y="448"/>
                    <a:pt x="1672" y="448"/>
                    <a:pt x="1672" y="448"/>
                  </a:cubicBezTo>
                  <a:cubicBezTo>
                    <a:pt x="1662" y="448"/>
                    <a:pt x="1662" y="448"/>
                    <a:pt x="1662" y="448"/>
                  </a:cubicBezTo>
                  <a:cubicBezTo>
                    <a:pt x="1651" y="443"/>
                    <a:pt x="1662" y="427"/>
                    <a:pt x="1651" y="422"/>
                  </a:cubicBezTo>
                  <a:cubicBezTo>
                    <a:pt x="1635" y="417"/>
                    <a:pt x="1625" y="433"/>
                    <a:pt x="1614" y="443"/>
                  </a:cubicBezTo>
                  <a:close/>
                  <a:moveTo>
                    <a:pt x="1229" y="105"/>
                  </a:moveTo>
                  <a:lnTo>
                    <a:pt x="1229" y="105"/>
                  </a:lnTo>
                  <a:cubicBezTo>
                    <a:pt x="1256" y="100"/>
                    <a:pt x="1271" y="116"/>
                    <a:pt x="1303" y="116"/>
                  </a:cubicBezTo>
                  <a:cubicBezTo>
                    <a:pt x="1308" y="116"/>
                    <a:pt x="1313" y="111"/>
                    <a:pt x="1313" y="105"/>
                  </a:cubicBezTo>
                  <a:cubicBezTo>
                    <a:pt x="1313" y="100"/>
                    <a:pt x="1308" y="95"/>
                    <a:pt x="1308" y="95"/>
                  </a:cubicBezTo>
                  <a:cubicBezTo>
                    <a:pt x="1308" y="79"/>
                    <a:pt x="1324" y="79"/>
                    <a:pt x="1335" y="79"/>
                  </a:cubicBezTo>
                  <a:cubicBezTo>
                    <a:pt x="1356" y="79"/>
                    <a:pt x="1361" y="111"/>
                    <a:pt x="1387" y="111"/>
                  </a:cubicBezTo>
                  <a:cubicBezTo>
                    <a:pt x="1393" y="111"/>
                    <a:pt x="1398" y="111"/>
                    <a:pt x="1403" y="111"/>
                  </a:cubicBezTo>
                  <a:cubicBezTo>
                    <a:pt x="1414" y="111"/>
                    <a:pt x="1414" y="100"/>
                    <a:pt x="1419" y="100"/>
                  </a:cubicBezTo>
                  <a:cubicBezTo>
                    <a:pt x="1445" y="100"/>
                    <a:pt x="1456" y="116"/>
                    <a:pt x="1482" y="127"/>
                  </a:cubicBezTo>
                  <a:cubicBezTo>
                    <a:pt x="1493" y="132"/>
                    <a:pt x="1509" y="132"/>
                    <a:pt x="1514" y="142"/>
                  </a:cubicBezTo>
                  <a:cubicBezTo>
                    <a:pt x="1530" y="164"/>
                    <a:pt x="1546" y="179"/>
                    <a:pt x="1567" y="185"/>
                  </a:cubicBezTo>
                  <a:cubicBezTo>
                    <a:pt x="1567" y="190"/>
                    <a:pt x="1567" y="190"/>
                    <a:pt x="1567" y="190"/>
                  </a:cubicBezTo>
                  <a:cubicBezTo>
                    <a:pt x="1561" y="190"/>
                    <a:pt x="1561" y="195"/>
                    <a:pt x="1556" y="195"/>
                  </a:cubicBezTo>
                  <a:cubicBezTo>
                    <a:pt x="1567" y="232"/>
                    <a:pt x="1577" y="248"/>
                    <a:pt x="1577" y="290"/>
                  </a:cubicBezTo>
                  <a:cubicBezTo>
                    <a:pt x="1577" y="295"/>
                    <a:pt x="1567" y="301"/>
                    <a:pt x="1567" y="306"/>
                  </a:cubicBezTo>
                  <a:cubicBezTo>
                    <a:pt x="1577" y="311"/>
                    <a:pt x="1577" y="322"/>
                    <a:pt x="1583" y="338"/>
                  </a:cubicBezTo>
                  <a:cubicBezTo>
                    <a:pt x="1588" y="353"/>
                    <a:pt x="1598" y="359"/>
                    <a:pt x="1609" y="369"/>
                  </a:cubicBezTo>
                  <a:cubicBezTo>
                    <a:pt x="1619" y="374"/>
                    <a:pt x="1619" y="380"/>
                    <a:pt x="1630" y="380"/>
                  </a:cubicBezTo>
                  <a:cubicBezTo>
                    <a:pt x="1635" y="380"/>
                    <a:pt x="1641" y="374"/>
                    <a:pt x="1641" y="374"/>
                  </a:cubicBezTo>
                  <a:cubicBezTo>
                    <a:pt x="1646" y="380"/>
                    <a:pt x="1646" y="390"/>
                    <a:pt x="1656" y="390"/>
                  </a:cubicBezTo>
                  <a:cubicBezTo>
                    <a:pt x="1662" y="390"/>
                    <a:pt x="1667" y="380"/>
                    <a:pt x="1672" y="380"/>
                  </a:cubicBezTo>
                  <a:cubicBezTo>
                    <a:pt x="1683" y="380"/>
                    <a:pt x="1683" y="385"/>
                    <a:pt x="1688" y="390"/>
                  </a:cubicBezTo>
                  <a:cubicBezTo>
                    <a:pt x="1693" y="390"/>
                    <a:pt x="1693" y="390"/>
                    <a:pt x="1693" y="390"/>
                  </a:cubicBezTo>
                  <a:cubicBezTo>
                    <a:pt x="1693" y="374"/>
                    <a:pt x="1693" y="374"/>
                    <a:pt x="1693" y="374"/>
                  </a:cubicBezTo>
                  <a:cubicBezTo>
                    <a:pt x="1693" y="353"/>
                    <a:pt x="1683" y="348"/>
                    <a:pt x="1683" y="327"/>
                  </a:cubicBezTo>
                  <a:cubicBezTo>
                    <a:pt x="1683" y="316"/>
                    <a:pt x="1699" y="343"/>
                    <a:pt x="1704" y="348"/>
                  </a:cubicBezTo>
                  <a:cubicBezTo>
                    <a:pt x="1730" y="343"/>
                    <a:pt x="1730" y="343"/>
                    <a:pt x="1730" y="343"/>
                  </a:cubicBezTo>
                  <a:cubicBezTo>
                    <a:pt x="1746" y="348"/>
                    <a:pt x="1751" y="364"/>
                    <a:pt x="1751" y="385"/>
                  </a:cubicBezTo>
                  <a:cubicBezTo>
                    <a:pt x="1751" y="406"/>
                    <a:pt x="1730" y="411"/>
                    <a:pt x="1709" y="411"/>
                  </a:cubicBezTo>
                  <a:cubicBezTo>
                    <a:pt x="1714" y="433"/>
                    <a:pt x="1714" y="448"/>
                    <a:pt x="1735" y="459"/>
                  </a:cubicBezTo>
                  <a:cubicBezTo>
                    <a:pt x="1767" y="475"/>
                    <a:pt x="1804" y="469"/>
                    <a:pt x="1820" y="501"/>
                  </a:cubicBezTo>
                  <a:cubicBezTo>
                    <a:pt x="1825" y="496"/>
                    <a:pt x="1825" y="490"/>
                    <a:pt x="1825" y="485"/>
                  </a:cubicBezTo>
                  <a:cubicBezTo>
                    <a:pt x="1825" y="464"/>
                    <a:pt x="1825" y="464"/>
                    <a:pt x="1825" y="464"/>
                  </a:cubicBezTo>
                  <a:cubicBezTo>
                    <a:pt x="1825" y="443"/>
                    <a:pt x="1836" y="496"/>
                    <a:pt x="1836" y="501"/>
                  </a:cubicBezTo>
                  <a:cubicBezTo>
                    <a:pt x="1836" y="506"/>
                    <a:pt x="1825" y="512"/>
                    <a:pt x="1825" y="522"/>
                  </a:cubicBezTo>
                  <a:cubicBezTo>
                    <a:pt x="1825" y="527"/>
                    <a:pt x="1830" y="538"/>
                    <a:pt x="1841" y="538"/>
                  </a:cubicBezTo>
                  <a:cubicBezTo>
                    <a:pt x="1846" y="538"/>
                    <a:pt x="1846" y="522"/>
                    <a:pt x="1857" y="522"/>
                  </a:cubicBezTo>
                  <a:cubicBezTo>
                    <a:pt x="1857" y="522"/>
                    <a:pt x="1862" y="522"/>
                    <a:pt x="1862" y="527"/>
                  </a:cubicBezTo>
                  <a:cubicBezTo>
                    <a:pt x="1867" y="527"/>
                    <a:pt x="1867" y="527"/>
                    <a:pt x="1867" y="527"/>
                  </a:cubicBezTo>
                  <a:cubicBezTo>
                    <a:pt x="1873" y="522"/>
                    <a:pt x="1873" y="522"/>
                    <a:pt x="1873" y="522"/>
                  </a:cubicBezTo>
                  <a:cubicBezTo>
                    <a:pt x="1867" y="512"/>
                    <a:pt x="1857" y="506"/>
                    <a:pt x="1857" y="496"/>
                  </a:cubicBezTo>
                  <a:cubicBezTo>
                    <a:pt x="1857" y="485"/>
                    <a:pt x="1873" y="480"/>
                    <a:pt x="1883" y="480"/>
                  </a:cubicBezTo>
                  <a:cubicBezTo>
                    <a:pt x="1889" y="480"/>
                    <a:pt x="1889" y="480"/>
                    <a:pt x="1894" y="480"/>
                  </a:cubicBezTo>
                  <a:cubicBezTo>
                    <a:pt x="1894" y="490"/>
                    <a:pt x="1894" y="490"/>
                    <a:pt x="1894" y="490"/>
                  </a:cubicBezTo>
                  <a:cubicBezTo>
                    <a:pt x="1894" y="496"/>
                    <a:pt x="1889" y="501"/>
                    <a:pt x="1889" y="506"/>
                  </a:cubicBezTo>
                  <a:cubicBezTo>
                    <a:pt x="1889" y="512"/>
                    <a:pt x="1899" y="512"/>
                    <a:pt x="1899" y="512"/>
                  </a:cubicBezTo>
                  <a:cubicBezTo>
                    <a:pt x="1904" y="517"/>
                    <a:pt x="1904" y="527"/>
                    <a:pt x="1910" y="527"/>
                  </a:cubicBezTo>
                  <a:cubicBezTo>
                    <a:pt x="1920" y="527"/>
                    <a:pt x="1920" y="522"/>
                    <a:pt x="1931" y="522"/>
                  </a:cubicBezTo>
                  <a:cubicBezTo>
                    <a:pt x="1936" y="533"/>
                    <a:pt x="1941" y="538"/>
                    <a:pt x="1946" y="543"/>
                  </a:cubicBezTo>
                  <a:cubicBezTo>
                    <a:pt x="1915" y="543"/>
                    <a:pt x="1915" y="543"/>
                    <a:pt x="1915" y="543"/>
                  </a:cubicBezTo>
                  <a:cubicBezTo>
                    <a:pt x="1910" y="543"/>
                    <a:pt x="1904" y="543"/>
                    <a:pt x="1899" y="543"/>
                  </a:cubicBezTo>
                  <a:cubicBezTo>
                    <a:pt x="1889" y="543"/>
                    <a:pt x="1889" y="554"/>
                    <a:pt x="1889" y="559"/>
                  </a:cubicBezTo>
                  <a:cubicBezTo>
                    <a:pt x="1889" y="580"/>
                    <a:pt x="1915" y="580"/>
                    <a:pt x="1931" y="596"/>
                  </a:cubicBezTo>
                  <a:cubicBezTo>
                    <a:pt x="1941" y="607"/>
                    <a:pt x="1946" y="622"/>
                    <a:pt x="1962" y="622"/>
                  </a:cubicBezTo>
                  <a:cubicBezTo>
                    <a:pt x="1973" y="622"/>
                    <a:pt x="1983" y="612"/>
                    <a:pt x="1989" y="601"/>
                  </a:cubicBezTo>
                  <a:cubicBezTo>
                    <a:pt x="1994" y="622"/>
                    <a:pt x="2005" y="633"/>
                    <a:pt x="2005" y="649"/>
                  </a:cubicBezTo>
                  <a:cubicBezTo>
                    <a:pt x="2005" y="665"/>
                    <a:pt x="1994" y="675"/>
                    <a:pt x="1994" y="686"/>
                  </a:cubicBezTo>
                  <a:cubicBezTo>
                    <a:pt x="1989" y="701"/>
                    <a:pt x="1994" y="712"/>
                    <a:pt x="1983" y="723"/>
                  </a:cubicBezTo>
                  <a:cubicBezTo>
                    <a:pt x="1973" y="738"/>
                    <a:pt x="1957" y="738"/>
                    <a:pt x="1946" y="754"/>
                  </a:cubicBezTo>
                  <a:cubicBezTo>
                    <a:pt x="1941" y="744"/>
                    <a:pt x="1941" y="733"/>
                    <a:pt x="1925" y="723"/>
                  </a:cubicBezTo>
                  <a:cubicBezTo>
                    <a:pt x="1889" y="696"/>
                    <a:pt x="1862" y="680"/>
                    <a:pt x="1857" y="638"/>
                  </a:cubicBezTo>
                  <a:cubicBezTo>
                    <a:pt x="1825" y="638"/>
                    <a:pt x="1825" y="638"/>
                    <a:pt x="1825" y="638"/>
                  </a:cubicBezTo>
                  <a:cubicBezTo>
                    <a:pt x="1809" y="638"/>
                    <a:pt x="1809" y="622"/>
                    <a:pt x="1799" y="622"/>
                  </a:cubicBezTo>
                  <a:cubicBezTo>
                    <a:pt x="1804" y="633"/>
                    <a:pt x="1809" y="638"/>
                    <a:pt x="1809" y="649"/>
                  </a:cubicBezTo>
                  <a:cubicBezTo>
                    <a:pt x="1809" y="659"/>
                    <a:pt x="1794" y="654"/>
                    <a:pt x="1794" y="665"/>
                  </a:cubicBezTo>
                  <a:cubicBezTo>
                    <a:pt x="1794" y="680"/>
                    <a:pt x="1804" y="686"/>
                    <a:pt x="1809" y="696"/>
                  </a:cubicBezTo>
                  <a:cubicBezTo>
                    <a:pt x="1783" y="686"/>
                    <a:pt x="1767" y="670"/>
                    <a:pt x="1746" y="654"/>
                  </a:cubicBezTo>
                  <a:cubicBezTo>
                    <a:pt x="1725" y="644"/>
                    <a:pt x="1704" y="638"/>
                    <a:pt x="1693" y="622"/>
                  </a:cubicBezTo>
                  <a:cubicBezTo>
                    <a:pt x="1667" y="591"/>
                    <a:pt x="1656" y="564"/>
                    <a:pt x="1619" y="549"/>
                  </a:cubicBezTo>
                  <a:cubicBezTo>
                    <a:pt x="1630" y="533"/>
                    <a:pt x="1646" y="533"/>
                    <a:pt x="1662" y="522"/>
                  </a:cubicBezTo>
                  <a:cubicBezTo>
                    <a:pt x="1672" y="512"/>
                    <a:pt x="1672" y="496"/>
                    <a:pt x="1683" y="496"/>
                  </a:cubicBezTo>
                  <a:cubicBezTo>
                    <a:pt x="1688" y="496"/>
                    <a:pt x="1693" y="501"/>
                    <a:pt x="1693" y="501"/>
                  </a:cubicBezTo>
                  <a:cubicBezTo>
                    <a:pt x="1699" y="490"/>
                    <a:pt x="1704" y="490"/>
                    <a:pt x="1704" y="480"/>
                  </a:cubicBezTo>
                  <a:cubicBezTo>
                    <a:pt x="1704" y="469"/>
                    <a:pt x="1693" y="464"/>
                    <a:pt x="1693" y="459"/>
                  </a:cubicBezTo>
                  <a:cubicBezTo>
                    <a:pt x="1693" y="438"/>
                    <a:pt x="1693" y="422"/>
                    <a:pt x="1683" y="406"/>
                  </a:cubicBezTo>
                  <a:cubicBezTo>
                    <a:pt x="1672" y="401"/>
                    <a:pt x="1667" y="406"/>
                    <a:pt x="1656" y="406"/>
                  </a:cubicBezTo>
                  <a:cubicBezTo>
                    <a:pt x="1641" y="406"/>
                    <a:pt x="1635" y="401"/>
                    <a:pt x="1619" y="401"/>
                  </a:cubicBezTo>
                  <a:cubicBezTo>
                    <a:pt x="1614" y="401"/>
                    <a:pt x="1609" y="406"/>
                    <a:pt x="1604" y="411"/>
                  </a:cubicBezTo>
                  <a:cubicBezTo>
                    <a:pt x="1588" y="401"/>
                    <a:pt x="1593" y="380"/>
                    <a:pt x="1577" y="369"/>
                  </a:cubicBezTo>
                  <a:cubicBezTo>
                    <a:pt x="1561" y="374"/>
                    <a:pt x="1561" y="374"/>
                    <a:pt x="1561" y="374"/>
                  </a:cubicBezTo>
                  <a:cubicBezTo>
                    <a:pt x="1540" y="359"/>
                    <a:pt x="1535" y="338"/>
                    <a:pt x="1509" y="338"/>
                  </a:cubicBezTo>
                  <a:cubicBezTo>
                    <a:pt x="1493" y="338"/>
                    <a:pt x="1488" y="348"/>
                    <a:pt x="1482" y="364"/>
                  </a:cubicBezTo>
                  <a:cubicBezTo>
                    <a:pt x="1445" y="322"/>
                    <a:pt x="1393" y="348"/>
                    <a:pt x="1356" y="306"/>
                  </a:cubicBezTo>
                  <a:cubicBezTo>
                    <a:pt x="1377" y="290"/>
                    <a:pt x="1398" y="285"/>
                    <a:pt x="1398" y="264"/>
                  </a:cubicBezTo>
                  <a:cubicBezTo>
                    <a:pt x="1398" y="243"/>
                    <a:pt x="1377" y="237"/>
                    <a:pt x="1356" y="232"/>
                  </a:cubicBezTo>
                  <a:cubicBezTo>
                    <a:pt x="1345" y="227"/>
                    <a:pt x="1345" y="216"/>
                    <a:pt x="1335" y="216"/>
                  </a:cubicBezTo>
                  <a:cubicBezTo>
                    <a:pt x="1329" y="216"/>
                    <a:pt x="1329" y="216"/>
                    <a:pt x="1324" y="222"/>
                  </a:cubicBezTo>
                  <a:cubicBezTo>
                    <a:pt x="1324" y="227"/>
                    <a:pt x="1313" y="232"/>
                    <a:pt x="1313" y="243"/>
                  </a:cubicBezTo>
                  <a:cubicBezTo>
                    <a:pt x="1313" y="253"/>
                    <a:pt x="1324" y="253"/>
                    <a:pt x="1335" y="253"/>
                  </a:cubicBezTo>
                  <a:cubicBezTo>
                    <a:pt x="1335" y="258"/>
                    <a:pt x="1329" y="264"/>
                    <a:pt x="1329" y="269"/>
                  </a:cubicBezTo>
                  <a:cubicBezTo>
                    <a:pt x="1329" y="279"/>
                    <a:pt x="1335" y="285"/>
                    <a:pt x="1340" y="290"/>
                  </a:cubicBezTo>
                  <a:cubicBezTo>
                    <a:pt x="1335" y="295"/>
                    <a:pt x="1335" y="295"/>
                    <a:pt x="1335" y="295"/>
                  </a:cubicBezTo>
                  <a:cubicBezTo>
                    <a:pt x="1329" y="295"/>
                    <a:pt x="1324" y="301"/>
                    <a:pt x="1313" y="301"/>
                  </a:cubicBezTo>
                  <a:cubicBezTo>
                    <a:pt x="1298" y="301"/>
                    <a:pt x="1292" y="285"/>
                    <a:pt x="1277" y="279"/>
                  </a:cubicBezTo>
                  <a:cubicBezTo>
                    <a:pt x="1277" y="258"/>
                    <a:pt x="1266" y="237"/>
                    <a:pt x="1250" y="222"/>
                  </a:cubicBezTo>
                  <a:cubicBezTo>
                    <a:pt x="1266" y="222"/>
                    <a:pt x="1277" y="222"/>
                    <a:pt x="1298" y="222"/>
                  </a:cubicBezTo>
                  <a:cubicBezTo>
                    <a:pt x="1298" y="222"/>
                    <a:pt x="1303" y="216"/>
                    <a:pt x="1303" y="211"/>
                  </a:cubicBezTo>
                  <a:cubicBezTo>
                    <a:pt x="1303" y="190"/>
                    <a:pt x="1277" y="179"/>
                    <a:pt x="1256" y="164"/>
                  </a:cubicBezTo>
                  <a:cubicBezTo>
                    <a:pt x="1240" y="153"/>
                    <a:pt x="1234" y="137"/>
                    <a:pt x="1213" y="132"/>
                  </a:cubicBezTo>
                  <a:cubicBezTo>
                    <a:pt x="1203" y="142"/>
                    <a:pt x="1203" y="153"/>
                    <a:pt x="1203" y="174"/>
                  </a:cubicBezTo>
                  <a:cubicBezTo>
                    <a:pt x="1192" y="158"/>
                    <a:pt x="1192" y="153"/>
                    <a:pt x="1182" y="142"/>
                  </a:cubicBezTo>
                  <a:cubicBezTo>
                    <a:pt x="1171" y="148"/>
                    <a:pt x="1171" y="148"/>
                    <a:pt x="1171" y="148"/>
                  </a:cubicBezTo>
                  <a:cubicBezTo>
                    <a:pt x="1171" y="142"/>
                    <a:pt x="1171" y="142"/>
                    <a:pt x="1171" y="142"/>
                  </a:cubicBezTo>
                  <a:cubicBezTo>
                    <a:pt x="1171" y="137"/>
                    <a:pt x="1171" y="137"/>
                    <a:pt x="1171" y="137"/>
                  </a:cubicBezTo>
                  <a:cubicBezTo>
                    <a:pt x="1171" y="132"/>
                    <a:pt x="1166" y="132"/>
                    <a:pt x="1166" y="127"/>
                  </a:cubicBezTo>
                  <a:cubicBezTo>
                    <a:pt x="1166" y="116"/>
                    <a:pt x="1166" y="111"/>
                    <a:pt x="1171" y="100"/>
                  </a:cubicBezTo>
                  <a:cubicBezTo>
                    <a:pt x="1187" y="105"/>
                    <a:pt x="1192" y="116"/>
                    <a:pt x="1208" y="116"/>
                  </a:cubicBezTo>
                  <a:cubicBezTo>
                    <a:pt x="1219" y="116"/>
                    <a:pt x="1224" y="111"/>
                    <a:pt x="1229" y="105"/>
                  </a:cubicBezTo>
                  <a:close/>
                  <a:moveTo>
                    <a:pt x="1535" y="105"/>
                  </a:moveTo>
                  <a:lnTo>
                    <a:pt x="1535" y="105"/>
                  </a:lnTo>
                  <a:cubicBezTo>
                    <a:pt x="1530" y="105"/>
                    <a:pt x="1530" y="105"/>
                    <a:pt x="1530" y="105"/>
                  </a:cubicBezTo>
                  <a:cubicBezTo>
                    <a:pt x="1540" y="111"/>
                    <a:pt x="1546" y="121"/>
                    <a:pt x="1546" y="132"/>
                  </a:cubicBezTo>
                  <a:cubicBezTo>
                    <a:pt x="1551" y="127"/>
                    <a:pt x="1556" y="127"/>
                    <a:pt x="1556" y="121"/>
                  </a:cubicBezTo>
                  <a:cubicBezTo>
                    <a:pt x="1556" y="105"/>
                    <a:pt x="1546" y="105"/>
                    <a:pt x="1535" y="105"/>
                  </a:cubicBezTo>
                  <a:close/>
                  <a:moveTo>
                    <a:pt x="1419" y="0"/>
                  </a:moveTo>
                  <a:lnTo>
                    <a:pt x="1419" y="0"/>
                  </a:lnTo>
                  <a:cubicBezTo>
                    <a:pt x="1414" y="26"/>
                    <a:pt x="1382" y="32"/>
                    <a:pt x="1372" y="58"/>
                  </a:cubicBezTo>
                  <a:cubicBezTo>
                    <a:pt x="1377" y="58"/>
                    <a:pt x="1377" y="58"/>
                    <a:pt x="1377" y="58"/>
                  </a:cubicBezTo>
                  <a:cubicBezTo>
                    <a:pt x="1387" y="58"/>
                    <a:pt x="1387" y="53"/>
                    <a:pt x="1398" y="53"/>
                  </a:cubicBezTo>
                  <a:cubicBezTo>
                    <a:pt x="1403" y="53"/>
                    <a:pt x="1409" y="53"/>
                    <a:pt x="1414" y="53"/>
                  </a:cubicBezTo>
                  <a:cubicBezTo>
                    <a:pt x="1414" y="42"/>
                    <a:pt x="1424" y="37"/>
                    <a:pt x="1424" y="26"/>
                  </a:cubicBezTo>
                  <a:cubicBezTo>
                    <a:pt x="1430" y="26"/>
                    <a:pt x="1430" y="26"/>
                    <a:pt x="1435" y="26"/>
                  </a:cubicBezTo>
                  <a:cubicBezTo>
                    <a:pt x="1451" y="26"/>
                    <a:pt x="1451" y="47"/>
                    <a:pt x="1456" y="63"/>
                  </a:cubicBezTo>
                  <a:cubicBezTo>
                    <a:pt x="1467" y="63"/>
                    <a:pt x="1467" y="63"/>
                    <a:pt x="1467" y="63"/>
                  </a:cubicBezTo>
                  <a:lnTo>
                    <a:pt x="1467" y="58"/>
                  </a:lnTo>
                  <a:cubicBezTo>
                    <a:pt x="1467" y="42"/>
                    <a:pt x="1456" y="37"/>
                    <a:pt x="1451" y="26"/>
                  </a:cubicBezTo>
                  <a:cubicBezTo>
                    <a:pt x="1440" y="16"/>
                    <a:pt x="1435" y="0"/>
                    <a:pt x="1419" y="0"/>
                  </a:cubicBezTo>
                  <a:close/>
                  <a:moveTo>
                    <a:pt x="63" y="3185"/>
                  </a:moveTo>
                  <a:lnTo>
                    <a:pt x="63" y="3185"/>
                  </a:lnTo>
                  <a:cubicBezTo>
                    <a:pt x="69" y="3179"/>
                    <a:pt x="74" y="3179"/>
                    <a:pt x="79" y="3169"/>
                  </a:cubicBezTo>
                  <a:cubicBezTo>
                    <a:pt x="69" y="3164"/>
                    <a:pt x="69" y="3153"/>
                    <a:pt x="58" y="3153"/>
                  </a:cubicBezTo>
                  <a:cubicBezTo>
                    <a:pt x="42" y="3153"/>
                    <a:pt x="32" y="3164"/>
                    <a:pt x="16" y="3164"/>
                  </a:cubicBezTo>
                  <a:cubicBezTo>
                    <a:pt x="16" y="3169"/>
                    <a:pt x="16" y="3169"/>
                    <a:pt x="16" y="3174"/>
                  </a:cubicBezTo>
                  <a:cubicBezTo>
                    <a:pt x="0" y="3206"/>
                    <a:pt x="0" y="3206"/>
                    <a:pt x="0" y="3206"/>
                  </a:cubicBezTo>
                  <a:cubicBezTo>
                    <a:pt x="32" y="3232"/>
                    <a:pt x="63" y="3243"/>
                    <a:pt x="106" y="3248"/>
                  </a:cubicBezTo>
                  <a:cubicBezTo>
                    <a:pt x="122" y="3253"/>
                    <a:pt x="127" y="3259"/>
                    <a:pt x="143" y="3259"/>
                  </a:cubicBezTo>
                  <a:cubicBezTo>
                    <a:pt x="148" y="3259"/>
                    <a:pt x="153" y="3253"/>
                    <a:pt x="158" y="3253"/>
                  </a:cubicBezTo>
                  <a:cubicBezTo>
                    <a:pt x="174" y="3253"/>
                    <a:pt x="185" y="3269"/>
                    <a:pt x="201" y="3274"/>
                  </a:cubicBezTo>
                  <a:lnTo>
                    <a:pt x="201" y="3269"/>
                  </a:lnTo>
                  <a:cubicBezTo>
                    <a:pt x="201" y="3253"/>
                    <a:pt x="190" y="3243"/>
                    <a:pt x="174" y="3238"/>
                  </a:cubicBezTo>
                  <a:cubicBezTo>
                    <a:pt x="164" y="3232"/>
                    <a:pt x="169" y="3216"/>
                    <a:pt x="164" y="3211"/>
                  </a:cubicBezTo>
                  <a:cubicBezTo>
                    <a:pt x="148" y="3195"/>
                    <a:pt x="132" y="3211"/>
                    <a:pt x="111" y="3206"/>
                  </a:cubicBezTo>
                  <a:cubicBezTo>
                    <a:pt x="90" y="3206"/>
                    <a:pt x="79" y="3195"/>
                    <a:pt x="63" y="3185"/>
                  </a:cubicBezTo>
                  <a:close/>
                  <a:moveTo>
                    <a:pt x="296" y="3301"/>
                  </a:moveTo>
                  <a:lnTo>
                    <a:pt x="296" y="3301"/>
                  </a:lnTo>
                  <a:cubicBezTo>
                    <a:pt x="290" y="3306"/>
                    <a:pt x="290" y="3311"/>
                    <a:pt x="285" y="3311"/>
                  </a:cubicBezTo>
                  <a:cubicBezTo>
                    <a:pt x="280" y="3311"/>
                    <a:pt x="280" y="3306"/>
                    <a:pt x="269" y="3306"/>
                  </a:cubicBezTo>
                  <a:cubicBezTo>
                    <a:pt x="264" y="3306"/>
                    <a:pt x="259" y="3306"/>
                    <a:pt x="253" y="3306"/>
                  </a:cubicBezTo>
                  <a:cubicBezTo>
                    <a:pt x="248" y="3311"/>
                    <a:pt x="248" y="3311"/>
                    <a:pt x="248" y="3317"/>
                  </a:cubicBezTo>
                  <a:cubicBezTo>
                    <a:pt x="248" y="3327"/>
                    <a:pt x="259" y="3327"/>
                    <a:pt x="264" y="3327"/>
                  </a:cubicBezTo>
                  <a:cubicBezTo>
                    <a:pt x="274" y="3338"/>
                    <a:pt x="280" y="3343"/>
                    <a:pt x="290" y="3348"/>
                  </a:cubicBezTo>
                  <a:cubicBezTo>
                    <a:pt x="301" y="3353"/>
                    <a:pt x="311" y="3353"/>
                    <a:pt x="322" y="3364"/>
                  </a:cubicBezTo>
                  <a:cubicBezTo>
                    <a:pt x="327" y="3375"/>
                    <a:pt x="327" y="3385"/>
                    <a:pt x="338" y="3390"/>
                  </a:cubicBezTo>
                  <a:cubicBezTo>
                    <a:pt x="343" y="3380"/>
                    <a:pt x="359" y="3380"/>
                    <a:pt x="359" y="3369"/>
                  </a:cubicBezTo>
                  <a:cubicBezTo>
                    <a:pt x="359" y="3353"/>
                    <a:pt x="343" y="3343"/>
                    <a:pt x="343" y="3327"/>
                  </a:cubicBezTo>
                  <a:cubicBezTo>
                    <a:pt x="332" y="3332"/>
                    <a:pt x="327" y="3338"/>
                    <a:pt x="317" y="3338"/>
                  </a:cubicBezTo>
                  <a:cubicBezTo>
                    <a:pt x="311" y="3332"/>
                    <a:pt x="311" y="3327"/>
                    <a:pt x="311" y="3322"/>
                  </a:cubicBezTo>
                  <a:cubicBezTo>
                    <a:pt x="311" y="3311"/>
                    <a:pt x="306" y="3306"/>
                    <a:pt x="296" y="3301"/>
                  </a:cubicBezTo>
                  <a:close/>
                  <a:moveTo>
                    <a:pt x="375" y="3412"/>
                  </a:moveTo>
                  <a:lnTo>
                    <a:pt x="375" y="3412"/>
                  </a:lnTo>
                  <a:lnTo>
                    <a:pt x="369" y="3417"/>
                  </a:lnTo>
                  <a:cubicBezTo>
                    <a:pt x="369" y="3433"/>
                    <a:pt x="369" y="3454"/>
                    <a:pt x="385" y="3454"/>
                  </a:cubicBezTo>
                  <a:cubicBezTo>
                    <a:pt x="391" y="3454"/>
                    <a:pt x="396" y="3448"/>
                    <a:pt x="401" y="3448"/>
                  </a:cubicBezTo>
                  <a:cubicBezTo>
                    <a:pt x="401" y="3448"/>
                    <a:pt x="401" y="3448"/>
                    <a:pt x="401" y="3443"/>
                  </a:cubicBezTo>
                  <a:cubicBezTo>
                    <a:pt x="401" y="3427"/>
                    <a:pt x="391" y="3412"/>
                    <a:pt x="375" y="3412"/>
                  </a:cubicBezTo>
                  <a:close/>
                  <a:moveTo>
                    <a:pt x="406" y="2615"/>
                  </a:moveTo>
                  <a:lnTo>
                    <a:pt x="406" y="2615"/>
                  </a:lnTo>
                  <a:cubicBezTo>
                    <a:pt x="401" y="2620"/>
                    <a:pt x="396" y="2626"/>
                    <a:pt x="396" y="2631"/>
                  </a:cubicBezTo>
                  <a:cubicBezTo>
                    <a:pt x="396" y="2647"/>
                    <a:pt x="412" y="2652"/>
                    <a:pt x="433" y="2657"/>
                  </a:cubicBezTo>
                  <a:cubicBezTo>
                    <a:pt x="422" y="2636"/>
                    <a:pt x="412" y="2631"/>
                    <a:pt x="406" y="2615"/>
                  </a:cubicBezTo>
                  <a:close/>
                  <a:moveTo>
                    <a:pt x="570" y="3501"/>
                  </a:moveTo>
                  <a:lnTo>
                    <a:pt x="570" y="3501"/>
                  </a:lnTo>
                  <a:cubicBezTo>
                    <a:pt x="580" y="3501"/>
                    <a:pt x="586" y="3496"/>
                    <a:pt x="596" y="3496"/>
                  </a:cubicBezTo>
                  <a:cubicBezTo>
                    <a:pt x="596" y="3491"/>
                    <a:pt x="596" y="3491"/>
                    <a:pt x="596" y="3491"/>
                  </a:cubicBezTo>
                  <a:cubicBezTo>
                    <a:pt x="554" y="3464"/>
                    <a:pt x="522" y="3501"/>
                    <a:pt x="570" y="3501"/>
                  </a:cubicBezTo>
                  <a:close/>
                  <a:moveTo>
                    <a:pt x="586" y="3137"/>
                  </a:moveTo>
                  <a:lnTo>
                    <a:pt x="586" y="3137"/>
                  </a:lnTo>
                  <a:cubicBezTo>
                    <a:pt x="575" y="3137"/>
                    <a:pt x="575" y="3137"/>
                    <a:pt x="575" y="3137"/>
                  </a:cubicBezTo>
                  <a:cubicBezTo>
                    <a:pt x="575" y="3137"/>
                    <a:pt x="575" y="3137"/>
                    <a:pt x="575" y="3142"/>
                  </a:cubicBezTo>
                  <a:cubicBezTo>
                    <a:pt x="575" y="3153"/>
                    <a:pt x="586" y="3158"/>
                    <a:pt x="591" y="3169"/>
                  </a:cubicBezTo>
                  <a:cubicBezTo>
                    <a:pt x="591" y="3164"/>
                    <a:pt x="596" y="3158"/>
                    <a:pt x="596" y="3153"/>
                  </a:cubicBezTo>
                  <a:cubicBezTo>
                    <a:pt x="596" y="3148"/>
                    <a:pt x="591" y="3142"/>
                    <a:pt x="586" y="3137"/>
                  </a:cubicBezTo>
                  <a:close/>
                  <a:moveTo>
                    <a:pt x="575" y="3280"/>
                  </a:moveTo>
                  <a:lnTo>
                    <a:pt x="575" y="3280"/>
                  </a:lnTo>
                  <a:cubicBezTo>
                    <a:pt x="570" y="3285"/>
                    <a:pt x="570" y="3290"/>
                    <a:pt x="565" y="3295"/>
                  </a:cubicBezTo>
                  <a:cubicBezTo>
                    <a:pt x="559" y="3285"/>
                    <a:pt x="559" y="3280"/>
                    <a:pt x="554" y="3274"/>
                  </a:cubicBezTo>
                  <a:cubicBezTo>
                    <a:pt x="549" y="3285"/>
                    <a:pt x="549" y="3290"/>
                    <a:pt x="538" y="3290"/>
                  </a:cubicBezTo>
                  <a:cubicBezTo>
                    <a:pt x="538" y="3295"/>
                    <a:pt x="533" y="3295"/>
                    <a:pt x="533" y="3295"/>
                  </a:cubicBezTo>
                  <a:cubicBezTo>
                    <a:pt x="533" y="3311"/>
                    <a:pt x="549" y="3322"/>
                    <a:pt x="554" y="3338"/>
                  </a:cubicBezTo>
                  <a:cubicBezTo>
                    <a:pt x="559" y="3338"/>
                    <a:pt x="559" y="3338"/>
                    <a:pt x="559" y="3338"/>
                  </a:cubicBezTo>
                  <a:cubicBezTo>
                    <a:pt x="559" y="3338"/>
                    <a:pt x="559" y="3338"/>
                    <a:pt x="559" y="3332"/>
                  </a:cubicBezTo>
                  <a:cubicBezTo>
                    <a:pt x="559" y="3327"/>
                    <a:pt x="559" y="3327"/>
                    <a:pt x="559" y="3322"/>
                  </a:cubicBezTo>
                  <a:cubicBezTo>
                    <a:pt x="559" y="3311"/>
                    <a:pt x="570" y="3311"/>
                    <a:pt x="575" y="3311"/>
                  </a:cubicBezTo>
                  <a:cubicBezTo>
                    <a:pt x="575" y="3301"/>
                    <a:pt x="580" y="3290"/>
                    <a:pt x="575" y="3280"/>
                  </a:cubicBezTo>
                  <a:close/>
                  <a:moveTo>
                    <a:pt x="665" y="3475"/>
                  </a:moveTo>
                  <a:lnTo>
                    <a:pt x="665" y="3475"/>
                  </a:lnTo>
                  <a:cubicBezTo>
                    <a:pt x="654" y="3480"/>
                    <a:pt x="649" y="3491"/>
                    <a:pt x="638" y="3496"/>
                  </a:cubicBezTo>
                  <a:cubicBezTo>
                    <a:pt x="633" y="3491"/>
                    <a:pt x="633" y="3485"/>
                    <a:pt x="628" y="3480"/>
                  </a:cubicBezTo>
                  <a:cubicBezTo>
                    <a:pt x="623" y="3485"/>
                    <a:pt x="623" y="3485"/>
                    <a:pt x="612" y="3491"/>
                  </a:cubicBezTo>
                  <a:cubicBezTo>
                    <a:pt x="628" y="3501"/>
                    <a:pt x="628" y="3506"/>
                    <a:pt x="644" y="3517"/>
                  </a:cubicBezTo>
                  <a:cubicBezTo>
                    <a:pt x="654" y="3506"/>
                    <a:pt x="665" y="3512"/>
                    <a:pt x="675" y="3506"/>
                  </a:cubicBezTo>
                  <a:cubicBezTo>
                    <a:pt x="670" y="3496"/>
                    <a:pt x="670" y="3485"/>
                    <a:pt x="665" y="3475"/>
                  </a:cubicBezTo>
                  <a:close/>
                  <a:moveTo>
                    <a:pt x="776" y="3549"/>
                  </a:moveTo>
                  <a:lnTo>
                    <a:pt x="776" y="3549"/>
                  </a:lnTo>
                  <a:cubicBezTo>
                    <a:pt x="760" y="3549"/>
                    <a:pt x="754" y="3543"/>
                    <a:pt x="744" y="3538"/>
                  </a:cubicBezTo>
                  <a:cubicBezTo>
                    <a:pt x="749" y="3559"/>
                    <a:pt x="770" y="3564"/>
                    <a:pt x="791" y="3564"/>
                  </a:cubicBezTo>
                  <a:cubicBezTo>
                    <a:pt x="802" y="3564"/>
                    <a:pt x="802" y="3564"/>
                    <a:pt x="802" y="3564"/>
                  </a:cubicBezTo>
                  <a:cubicBezTo>
                    <a:pt x="802" y="3543"/>
                    <a:pt x="802" y="3543"/>
                    <a:pt x="802" y="3543"/>
                  </a:cubicBezTo>
                  <a:cubicBezTo>
                    <a:pt x="791" y="3543"/>
                    <a:pt x="786" y="3549"/>
                    <a:pt x="776" y="3549"/>
                  </a:cubicBezTo>
                  <a:close/>
                  <a:moveTo>
                    <a:pt x="881" y="3343"/>
                  </a:moveTo>
                  <a:lnTo>
                    <a:pt x="881" y="3343"/>
                  </a:lnTo>
                  <a:cubicBezTo>
                    <a:pt x="876" y="3353"/>
                    <a:pt x="876" y="3359"/>
                    <a:pt x="870" y="3359"/>
                  </a:cubicBezTo>
                  <a:cubicBezTo>
                    <a:pt x="865" y="3353"/>
                    <a:pt x="860" y="3343"/>
                    <a:pt x="855" y="3343"/>
                  </a:cubicBezTo>
                  <a:cubicBezTo>
                    <a:pt x="844" y="3343"/>
                    <a:pt x="844" y="3343"/>
                    <a:pt x="844" y="3343"/>
                  </a:cubicBezTo>
                  <a:cubicBezTo>
                    <a:pt x="844" y="3353"/>
                    <a:pt x="855" y="3359"/>
                    <a:pt x="855" y="3369"/>
                  </a:cubicBezTo>
                  <a:cubicBezTo>
                    <a:pt x="855" y="3375"/>
                    <a:pt x="844" y="3375"/>
                    <a:pt x="839" y="3375"/>
                  </a:cubicBezTo>
                  <a:cubicBezTo>
                    <a:pt x="828" y="3380"/>
                    <a:pt x="823" y="3385"/>
                    <a:pt x="813" y="3396"/>
                  </a:cubicBezTo>
                  <a:cubicBezTo>
                    <a:pt x="813" y="3401"/>
                    <a:pt x="813" y="3401"/>
                    <a:pt x="813" y="3401"/>
                  </a:cubicBezTo>
                  <a:cubicBezTo>
                    <a:pt x="834" y="3396"/>
                    <a:pt x="844" y="3380"/>
                    <a:pt x="860" y="3380"/>
                  </a:cubicBezTo>
                  <a:cubicBezTo>
                    <a:pt x="881" y="3380"/>
                    <a:pt x="892" y="3385"/>
                    <a:pt x="907" y="3385"/>
                  </a:cubicBezTo>
                  <a:cubicBezTo>
                    <a:pt x="918" y="3385"/>
                    <a:pt x="918" y="3375"/>
                    <a:pt x="923" y="3369"/>
                  </a:cubicBezTo>
                  <a:cubicBezTo>
                    <a:pt x="923" y="3364"/>
                    <a:pt x="923" y="3364"/>
                    <a:pt x="923" y="3364"/>
                  </a:cubicBezTo>
                  <a:cubicBezTo>
                    <a:pt x="907" y="3369"/>
                    <a:pt x="907" y="3369"/>
                    <a:pt x="907" y="3369"/>
                  </a:cubicBezTo>
                  <a:cubicBezTo>
                    <a:pt x="897" y="3364"/>
                    <a:pt x="892" y="3353"/>
                    <a:pt x="881" y="3343"/>
                  </a:cubicBezTo>
                  <a:close/>
                  <a:moveTo>
                    <a:pt x="944" y="3353"/>
                  </a:moveTo>
                  <a:lnTo>
                    <a:pt x="944" y="3353"/>
                  </a:lnTo>
                  <a:cubicBezTo>
                    <a:pt x="944" y="3364"/>
                    <a:pt x="955" y="3359"/>
                    <a:pt x="960" y="3364"/>
                  </a:cubicBezTo>
                  <a:cubicBezTo>
                    <a:pt x="965" y="3364"/>
                    <a:pt x="971" y="3375"/>
                    <a:pt x="976" y="3375"/>
                  </a:cubicBezTo>
                  <a:cubicBezTo>
                    <a:pt x="987" y="3375"/>
                    <a:pt x="987" y="3359"/>
                    <a:pt x="992" y="3353"/>
                  </a:cubicBezTo>
                  <a:cubicBezTo>
                    <a:pt x="987" y="3348"/>
                    <a:pt x="987" y="3348"/>
                    <a:pt x="987" y="3348"/>
                  </a:cubicBezTo>
                  <a:cubicBezTo>
                    <a:pt x="976" y="3353"/>
                    <a:pt x="976" y="3353"/>
                    <a:pt x="976" y="3353"/>
                  </a:cubicBezTo>
                  <a:cubicBezTo>
                    <a:pt x="965" y="3348"/>
                    <a:pt x="944" y="3343"/>
                    <a:pt x="944" y="3353"/>
                  </a:cubicBezTo>
                  <a:close/>
                  <a:moveTo>
                    <a:pt x="1013" y="3338"/>
                  </a:moveTo>
                  <a:lnTo>
                    <a:pt x="1013" y="3338"/>
                  </a:lnTo>
                  <a:cubicBezTo>
                    <a:pt x="1018" y="3338"/>
                    <a:pt x="1018" y="3338"/>
                    <a:pt x="1018" y="3338"/>
                  </a:cubicBezTo>
                  <a:cubicBezTo>
                    <a:pt x="1034" y="3338"/>
                    <a:pt x="1039" y="3332"/>
                    <a:pt x="1050" y="3322"/>
                  </a:cubicBezTo>
                  <a:cubicBezTo>
                    <a:pt x="1045" y="3322"/>
                    <a:pt x="1045" y="3322"/>
                    <a:pt x="1045" y="3322"/>
                  </a:cubicBezTo>
                  <a:cubicBezTo>
                    <a:pt x="1013" y="3338"/>
                    <a:pt x="1013" y="3338"/>
                    <a:pt x="1013" y="3338"/>
                  </a:cubicBezTo>
                  <a:close/>
                  <a:moveTo>
                    <a:pt x="1024" y="3427"/>
                  </a:moveTo>
                  <a:lnTo>
                    <a:pt x="1024" y="3427"/>
                  </a:lnTo>
                  <a:cubicBezTo>
                    <a:pt x="1008" y="3448"/>
                    <a:pt x="976" y="3448"/>
                    <a:pt x="976" y="3475"/>
                  </a:cubicBezTo>
                  <a:cubicBezTo>
                    <a:pt x="976" y="3485"/>
                    <a:pt x="981" y="3496"/>
                    <a:pt x="992" y="3506"/>
                  </a:cubicBezTo>
                  <a:cubicBezTo>
                    <a:pt x="1002" y="3512"/>
                    <a:pt x="1008" y="3517"/>
                    <a:pt x="1024" y="3517"/>
                  </a:cubicBezTo>
                  <a:cubicBezTo>
                    <a:pt x="1029" y="3517"/>
                    <a:pt x="1034" y="3517"/>
                    <a:pt x="1039" y="3517"/>
                  </a:cubicBezTo>
                  <a:cubicBezTo>
                    <a:pt x="1045" y="3512"/>
                    <a:pt x="1045" y="3512"/>
                    <a:pt x="1045" y="3512"/>
                  </a:cubicBezTo>
                  <a:cubicBezTo>
                    <a:pt x="1029" y="3512"/>
                    <a:pt x="1029" y="3496"/>
                    <a:pt x="1013" y="3491"/>
                  </a:cubicBezTo>
                  <a:cubicBezTo>
                    <a:pt x="1013" y="3496"/>
                    <a:pt x="1013" y="3501"/>
                    <a:pt x="1013" y="3506"/>
                  </a:cubicBezTo>
                  <a:cubicBezTo>
                    <a:pt x="1013" y="3506"/>
                    <a:pt x="1013" y="3506"/>
                    <a:pt x="1008" y="3506"/>
                  </a:cubicBezTo>
                  <a:cubicBezTo>
                    <a:pt x="992" y="3496"/>
                    <a:pt x="987" y="3491"/>
                    <a:pt x="987" y="3475"/>
                  </a:cubicBezTo>
                  <a:cubicBezTo>
                    <a:pt x="987" y="3470"/>
                    <a:pt x="997" y="3470"/>
                    <a:pt x="1002" y="3464"/>
                  </a:cubicBezTo>
                  <a:cubicBezTo>
                    <a:pt x="1013" y="3459"/>
                    <a:pt x="1018" y="3454"/>
                    <a:pt x="1029" y="3443"/>
                  </a:cubicBezTo>
                  <a:cubicBezTo>
                    <a:pt x="1024" y="3427"/>
                    <a:pt x="1024" y="3427"/>
                    <a:pt x="1024" y="3427"/>
                  </a:cubicBezTo>
                  <a:close/>
                  <a:moveTo>
                    <a:pt x="1071" y="3649"/>
                  </a:moveTo>
                  <a:lnTo>
                    <a:pt x="1071" y="3649"/>
                  </a:lnTo>
                  <a:cubicBezTo>
                    <a:pt x="1050" y="3659"/>
                    <a:pt x="1045" y="3675"/>
                    <a:pt x="1034" y="3691"/>
                  </a:cubicBezTo>
                  <a:cubicBezTo>
                    <a:pt x="971" y="3654"/>
                    <a:pt x="960" y="3575"/>
                    <a:pt x="881" y="3575"/>
                  </a:cubicBezTo>
                  <a:cubicBezTo>
                    <a:pt x="876" y="3575"/>
                    <a:pt x="876" y="3575"/>
                    <a:pt x="876" y="3575"/>
                  </a:cubicBezTo>
                  <a:cubicBezTo>
                    <a:pt x="886" y="3591"/>
                    <a:pt x="892" y="3607"/>
                    <a:pt x="907" y="3617"/>
                  </a:cubicBezTo>
                  <a:cubicBezTo>
                    <a:pt x="928" y="3628"/>
                    <a:pt x="939" y="3623"/>
                    <a:pt x="955" y="3638"/>
                  </a:cubicBezTo>
                  <a:cubicBezTo>
                    <a:pt x="992" y="3665"/>
                    <a:pt x="997" y="3696"/>
                    <a:pt x="1034" y="3717"/>
                  </a:cubicBezTo>
                  <a:cubicBezTo>
                    <a:pt x="1050" y="3702"/>
                    <a:pt x="1055" y="3686"/>
                    <a:pt x="1066" y="3665"/>
                  </a:cubicBezTo>
                  <a:cubicBezTo>
                    <a:pt x="1081" y="3675"/>
                    <a:pt x="1081" y="3686"/>
                    <a:pt x="1081" y="3702"/>
                  </a:cubicBezTo>
                  <a:cubicBezTo>
                    <a:pt x="1081" y="3712"/>
                    <a:pt x="1071" y="3712"/>
                    <a:pt x="1060" y="3717"/>
                  </a:cubicBezTo>
                  <a:cubicBezTo>
                    <a:pt x="1045" y="3717"/>
                    <a:pt x="1103" y="3738"/>
                    <a:pt x="1113" y="3744"/>
                  </a:cubicBezTo>
                  <a:cubicBezTo>
                    <a:pt x="1118" y="3733"/>
                    <a:pt x="1118" y="3728"/>
                    <a:pt x="1118" y="3712"/>
                  </a:cubicBezTo>
                  <a:cubicBezTo>
                    <a:pt x="1118" y="3686"/>
                    <a:pt x="1097" y="3665"/>
                    <a:pt x="1071" y="3649"/>
                  </a:cubicBezTo>
                  <a:close/>
                  <a:moveTo>
                    <a:pt x="1319" y="3295"/>
                  </a:moveTo>
                  <a:lnTo>
                    <a:pt x="1319" y="3295"/>
                  </a:lnTo>
                  <a:cubicBezTo>
                    <a:pt x="1319" y="3295"/>
                    <a:pt x="1324" y="3295"/>
                    <a:pt x="1324" y="3301"/>
                  </a:cubicBezTo>
                  <a:cubicBezTo>
                    <a:pt x="1329" y="3301"/>
                    <a:pt x="1329" y="3301"/>
                    <a:pt x="1329" y="3301"/>
                  </a:cubicBezTo>
                  <a:cubicBezTo>
                    <a:pt x="1340" y="3280"/>
                    <a:pt x="1361" y="3280"/>
                    <a:pt x="1366" y="3259"/>
                  </a:cubicBezTo>
                  <a:cubicBezTo>
                    <a:pt x="1345" y="3259"/>
                    <a:pt x="1319" y="3269"/>
                    <a:pt x="1319" y="3295"/>
                  </a:cubicBezTo>
                  <a:close/>
                  <a:moveTo>
                    <a:pt x="1298" y="3216"/>
                  </a:moveTo>
                  <a:lnTo>
                    <a:pt x="1298" y="3216"/>
                  </a:lnTo>
                  <a:cubicBezTo>
                    <a:pt x="1287" y="3222"/>
                    <a:pt x="1277" y="3227"/>
                    <a:pt x="1266" y="3238"/>
                  </a:cubicBezTo>
                  <a:cubicBezTo>
                    <a:pt x="1271" y="3243"/>
                    <a:pt x="1277" y="3248"/>
                    <a:pt x="1282" y="3248"/>
                  </a:cubicBezTo>
                  <a:cubicBezTo>
                    <a:pt x="1287" y="3248"/>
                    <a:pt x="1292" y="3238"/>
                    <a:pt x="1303" y="3238"/>
                  </a:cubicBezTo>
                  <a:cubicBezTo>
                    <a:pt x="1298" y="3227"/>
                    <a:pt x="1298" y="3222"/>
                    <a:pt x="1298" y="3216"/>
                  </a:cubicBezTo>
                  <a:close/>
                  <a:moveTo>
                    <a:pt x="1910" y="3638"/>
                  </a:moveTo>
                  <a:lnTo>
                    <a:pt x="1910" y="3638"/>
                  </a:lnTo>
                  <a:cubicBezTo>
                    <a:pt x="1904" y="3638"/>
                    <a:pt x="1904" y="3638"/>
                    <a:pt x="1894" y="3638"/>
                  </a:cubicBezTo>
                  <a:cubicBezTo>
                    <a:pt x="1899" y="3649"/>
                    <a:pt x="1899" y="3659"/>
                    <a:pt x="1899" y="3675"/>
                  </a:cubicBezTo>
                  <a:cubicBezTo>
                    <a:pt x="1910" y="3665"/>
                    <a:pt x="1915" y="3659"/>
                    <a:pt x="1925" y="3654"/>
                  </a:cubicBezTo>
                  <a:cubicBezTo>
                    <a:pt x="1920" y="3649"/>
                    <a:pt x="1915" y="3644"/>
                    <a:pt x="1910" y="3638"/>
                  </a:cubicBezTo>
                  <a:close/>
                  <a:moveTo>
                    <a:pt x="3571" y="1940"/>
                  </a:moveTo>
                  <a:lnTo>
                    <a:pt x="3571" y="1940"/>
                  </a:lnTo>
                  <a:cubicBezTo>
                    <a:pt x="3566" y="1951"/>
                    <a:pt x="3566" y="1956"/>
                    <a:pt x="3561" y="1966"/>
                  </a:cubicBezTo>
                  <a:cubicBezTo>
                    <a:pt x="3555" y="1972"/>
                    <a:pt x="3550" y="1972"/>
                    <a:pt x="3545" y="1977"/>
                  </a:cubicBezTo>
                  <a:cubicBezTo>
                    <a:pt x="3539" y="1982"/>
                    <a:pt x="3539" y="1987"/>
                    <a:pt x="3534" y="1998"/>
                  </a:cubicBezTo>
                  <a:cubicBezTo>
                    <a:pt x="3529" y="2019"/>
                    <a:pt x="3518" y="2035"/>
                    <a:pt x="3497" y="2040"/>
                  </a:cubicBezTo>
                  <a:cubicBezTo>
                    <a:pt x="3492" y="2040"/>
                    <a:pt x="3487" y="2040"/>
                    <a:pt x="3481" y="2040"/>
                  </a:cubicBezTo>
                  <a:cubicBezTo>
                    <a:pt x="3471" y="2040"/>
                    <a:pt x="3466" y="2040"/>
                    <a:pt x="3455" y="2045"/>
                  </a:cubicBezTo>
                  <a:cubicBezTo>
                    <a:pt x="3423" y="2051"/>
                    <a:pt x="3408" y="2056"/>
                    <a:pt x="3376" y="2056"/>
                  </a:cubicBezTo>
                  <a:cubicBezTo>
                    <a:pt x="3355" y="2056"/>
                    <a:pt x="3339" y="2045"/>
                    <a:pt x="3323" y="2035"/>
                  </a:cubicBezTo>
                  <a:cubicBezTo>
                    <a:pt x="3307" y="2024"/>
                    <a:pt x="3302" y="2014"/>
                    <a:pt x="3286" y="2014"/>
                  </a:cubicBezTo>
                  <a:lnTo>
                    <a:pt x="3281" y="2019"/>
                  </a:lnTo>
                  <a:cubicBezTo>
                    <a:pt x="3281" y="2024"/>
                    <a:pt x="3281" y="2024"/>
                    <a:pt x="3281" y="2030"/>
                  </a:cubicBezTo>
                  <a:cubicBezTo>
                    <a:pt x="3281" y="2093"/>
                    <a:pt x="3281" y="2093"/>
                    <a:pt x="3281" y="2093"/>
                  </a:cubicBezTo>
                  <a:cubicBezTo>
                    <a:pt x="3281" y="2098"/>
                    <a:pt x="3286" y="2103"/>
                    <a:pt x="3286" y="2109"/>
                  </a:cubicBezTo>
                  <a:cubicBezTo>
                    <a:pt x="3286" y="2119"/>
                    <a:pt x="3281" y="2125"/>
                    <a:pt x="3276" y="2130"/>
                  </a:cubicBezTo>
                  <a:cubicBezTo>
                    <a:pt x="3270" y="2140"/>
                    <a:pt x="3260" y="2140"/>
                    <a:pt x="3255" y="2151"/>
                  </a:cubicBezTo>
                  <a:cubicBezTo>
                    <a:pt x="3244" y="2162"/>
                    <a:pt x="3239" y="2172"/>
                    <a:pt x="3239" y="2188"/>
                  </a:cubicBezTo>
                  <a:cubicBezTo>
                    <a:pt x="3239" y="2193"/>
                    <a:pt x="3239" y="2198"/>
                    <a:pt x="3244" y="2209"/>
                  </a:cubicBezTo>
                  <a:cubicBezTo>
                    <a:pt x="3244" y="2214"/>
                    <a:pt x="3244" y="2219"/>
                    <a:pt x="3244" y="2225"/>
                  </a:cubicBezTo>
                  <a:cubicBezTo>
                    <a:pt x="3249" y="2225"/>
                    <a:pt x="3249" y="2225"/>
                    <a:pt x="3255" y="2225"/>
                  </a:cubicBezTo>
                  <a:cubicBezTo>
                    <a:pt x="3265" y="2225"/>
                    <a:pt x="3270" y="2225"/>
                    <a:pt x="3281" y="2230"/>
                  </a:cubicBezTo>
                  <a:cubicBezTo>
                    <a:pt x="3297" y="2235"/>
                    <a:pt x="3307" y="2230"/>
                    <a:pt x="3323" y="2235"/>
                  </a:cubicBezTo>
                  <a:cubicBezTo>
                    <a:pt x="3334" y="2235"/>
                    <a:pt x="3339" y="2235"/>
                    <a:pt x="3355" y="2241"/>
                  </a:cubicBezTo>
                  <a:cubicBezTo>
                    <a:pt x="3360" y="2241"/>
                    <a:pt x="3365" y="2241"/>
                    <a:pt x="3371" y="2241"/>
                  </a:cubicBezTo>
                  <a:cubicBezTo>
                    <a:pt x="3371" y="2246"/>
                    <a:pt x="3381" y="2241"/>
                    <a:pt x="3381" y="2246"/>
                  </a:cubicBezTo>
                  <a:cubicBezTo>
                    <a:pt x="3381" y="2251"/>
                    <a:pt x="3376" y="2256"/>
                    <a:pt x="3376" y="2256"/>
                  </a:cubicBezTo>
                  <a:cubicBezTo>
                    <a:pt x="3365" y="2272"/>
                    <a:pt x="3360" y="2277"/>
                    <a:pt x="3350" y="2288"/>
                  </a:cubicBezTo>
                  <a:cubicBezTo>
                    <a:pt x="3339" y="2299"/>
                    <a:pt x="3334" y="2304"/>
                    <a:pt x="3323" y="2314"/>
                  </a:cubicBezTo>
                  <a:cubicBezTo>
                    <a:pt x="3318" y="2320"/>
                    <a:pt x="3318" y="2320"/>
                    <a:pt x="3313" y="2325"/>
                  </a:cubicBezTo>
                  <a:cubicBezTo>
                    <a:pt x="3307" y="2330"/>
                    <a:pt x="3307" y="2336"/>
                    <a:pt x="3302" y="2341"/>
                  </a:cubicBezTo>
                  <a:cubicBezTo>
                    <a:pt x="3292" y="2346"/>
                    <a:pt x="3286" y="2351"/>
                    <a:pt x="3276" y="2351"/>
                  </a:cubicBezTo>
                  <a:cubicBezTo>
                    <a:pt x="3270" y="2351"/>
                    <a:pt x="3265" y="2357"/>
                    <a:pt x="3255" y="2362"/>
                  </a:cubicBezTo>
                  <a:cubicBezTo>
                    <a:pt x="3255" y="2362"/>
                    <a:pt x="3249" y="2367"/>
                    <a:pt x="3249" y="2373"/>
                  </a:cubicBezTo>
                  <a:cubicBezTo>
                    <a:pt x="3249" y="2373"/>
                    <a:pt x="3249" y="2378"/>
                    <a:pt x="3249" y="2383"/>
                  </a:cubicBezTo>
                  <a:cubicBezTo>
                    <a:pt x="3249" y="2399"/>
                    <a:pt x="3255" y="2409"/>
                    <a:pt x="3255" y="2425"/>
                  </a:cubicBezTo>
                  <a:cubicBezTo>
                    <a:pt x="3255" y="2436"/>
                    <a:pt x="3249" y="2446"/>
                    <a:pt x="3249" y="2457"/>
                  </a:cubicBezTo>
                  <a:cubicBezTo>
                    <a:pt x="3244" y="2467"/>
                    <a:pt x="3244" y="2473"/>
                    <a:pt x="3239" y="2488"/>
                  </a:cubicBezTo>
                  <a:cubicBezTo>
                    <a:pt x="3233" y="2504"/>
                    <a:pt x="3233" y="2515"/>
                    <a:pt x="3228" y="2531"/>
                  </a:cubicBezTo>
                  <a:cubicBezTo>
                    <a:pt x="3228" y="2536"/>
                    <a:pt x="3228" y="2536"/>
                    <a:pt x="3223" y="2541"/>
                  </a:cubicBezTo>
                  <a:cubicBezTo>
                    <a:pt x="3218" y="2552"/>
                    <a:pt x="3202" y="2547"/>
                    <a:pt x="3197" y="2557"/>
                  </a:cubicBezTo>
                  <a:cubicBezTo>
                    <a:pt x="3191" y="2568"/>
                    <a:pt x="3191" y="2573"/>
                    <a:pt x="3186" y="2583"/>
                  </a:cubicBezTo>
                  <a:cubicBezTo>
                    <a:pt x="3181" y="2599"/>
                    <a:pt x="3176" y="2605"/>
                    <a:pt x="3170" y="2620"/>
                  </a:cubicBezTo>
                  <a:cubicBezTo>
                    <a:pt x="3170" y="2626"/>
                    <a:pt x="3170" y="2631"/>
                    <a:pt x="3165" y="2636"/>
                  </a:cubicBezTo>
                  <a:cubicBezTo>
                    <a:pt x="3160" y="2641"/>
                    <a:pt x="3149" y="2641"/>
                    <a:pt x="3139" y="2647"/>
                  </a:cubicBezTo>
                  <a:cubicBezTo>
                    <a:pt x="3133" y="2647"/>
                    <a:pt x="3133" y="2652"/>
                    <a:pt x="3123" y="2657"/>
                  </a:cubicBezTo>
                  <a:cubicBezTo>
                    <a:pt x="3107" y="2662"/>
                    <a:pt x="3096" y="2657"/>
                    <a:pt x="3081" y="2662"/>
                  </a:cubicBezTo>
                  <a:cubicBezTo>
                    <a:pt x="3070" y="2662"/>
                    <a:pt x="3070" y="2668"/>
                    <a:pt x="3065" y="2668"/>
                  </a:cubicBezTo>
                  <a:cubicBezTo>
                    <a:pt x="3059" y="2673"/>
                    <a:pt x="3054" y="2673"/>
                    <a:pt x="3049" y="2673"/>
                  </a:cubicBezTo>
                  <a:cubicBezTo>
                    <a:pt x="3044" y="2678"/>
                    <a:pt x="3044" y="2684"/>
                    <a:pt x="3038" y="2689"/>
                  </a:cubicBezTo>
                  <a:cubicBezTo>
                    <a:pt x="3033" y="2699"/>
                    <a:pt x="3028" y="2705"/>
                    <a:pt x="3022" y="2710"/>
                  </a:cubicBezTo>
                  <a:cubicBezTo>
                    <a:pt x="3012" y="2731"/>
                    <a:pt x="3001" y="2736"/>
                    <a:pt x="2991" y="2758"/>
                  </a:cubicBezTo>
                  <a:cubicBezTo>
                    <a:pt x="2980" y="2773"/>
                    <a:pt x="2980" y="2784"/>
                    <a:pt x="2970" y="2805"/>
                  </a:cubicBezTo>
                  <a:cubicBezTo>
                    <a:pt x="2965" y="2810"/>
                    <a:pt x="2959" y="2816"/>
                    <a:pt x="2954" y="2821"/>
                  </a:cubicBezTo>
                  <a:cubicBezTo>
                    <a:pt x="2949" y="2831"/>
                    <a:pt x="2938" y="2842"/>
                    <a:pt x="2928" y="2842"/>
                  </a:cubicBezTo>
                  <a:cubicBezTo>
                    <a:pt x="2912" y="2842"/>
                    <a:pt x="2901" y="2831"/>
                    <a:pt x="2891" y="2821"/>
                  </a:cubicBezTo>
                  <a:cubicBezTo>
                    <a:pt x="2885" y="2816"/>
                    <a:pt x="2885" y="2810"/>
                    <a:pt x="2880" y="2810"/>
                  </a:cubicBezTo>
                  <a:cubicBezTo>
                    <a:pt x="2875" y="2810"/>
                    <a:pt x="2870" y="2816"/>
                    <a:pt x="2870" y="2816"/>
                  </a:cubicBezTo>
                  <a:cubicBezTo>
                    <a:pt x="2864" y="2821"/>
                    <a:pt x="2859" y="2826"/>
                    <a:pt x="2859" y="2831"/>
                  </a:cubicBezTo>
                  <a:cubicBezTo>
                    <a:pt x="2854" y="2842"/>
                    <a:pt x="2854" y="2852"/>
                    <a:pt x="2843" y="2863"/>
                  </a:cubicBezTo>
                  <a:cubicBezTo>
                    <a:pt x="2827" y="2858"/>
                    <a:pt x="2827" y="2837"/>
                    <a:pt x="2822" y="2816"/>
                  </a:cubicBezTo>
                  <a:cubicBezTo>
                    <a:pt x="2822" y="2810"/>
                    <a:pt x="2827" y="2805"/>
                    <a:pt x="2827" y="2800"/>
                  </a:cubicBezTo>
                  <a:cubicBezTo>
                    <a:pt x="2827" y="2784"/>
                    <a:pt x="2827" y="2784"/>
                    <a:pt x="2827" y="2784"/>
                  </a:cubicBezTo>
                  <a:cubicBezTo>
                    <a:pt x="2790" y="2784"/>
                    <a:pt x="2790" y="2784"/>
                    <a:pt x="2790" y="2784"/>
                  </a:cubicBezTo>
                  <a:cubicBezTo>
                    <a:pt x="2780" y="2784"/>
                    <a:pt x="2769" y="2779"/>
                    <a:pt x="2759" y="2773"/>
                  </a:cubicBezTo>
                  <a:cubicBezTo>
                    <a:pt x="2748" y="2773"/>
                    <a:pt x="2738" y="2768"/>
                    <a:pt x="2732" y="2758"/>
                  </a:cubicBezTo>
                  <a:cubicBezTo>
                    <a:pt x="2732" y="2742"/>
                    <a:pt x="2727" y="2736"/>
                    <a:pt x="2722" y="2726"/>
                  </a:cubicBezTo>
                  <a:cubicBezTo>
                    <a:pt x="2722" y="2715"/>
                    <a:pt x="2722" y="2710"/>
                    <a:pt x="2717" y="2705"/>
                  </a:cubicBezTo>
                  <a:cubicBezTo>
                    <a:pt x="2717" y="2699"/>
                    <a:pt x="2711" y="2694"/>
                    <a:pt x="2706" y="2694"/>
                  </a:cubicBezTo>
                  <a:cubicBezTo>
                    <a:pt x="2696" y="2694"/>
                    <a:pt x="2696" y="2705"/>
                    <a:pt x="2685" y="2710"/>
                  </a:cubicBezTo>
                  <a:cubicBezTo>
                    <a:pt x="2674" y="2710"/>
                    <a:pt x="2664" y="2710"/>
                    <a:pt x="2659" y="2715"/>
                  </a:cubicBezTo>
                  <a:cubicBezTo>
                    <a:pt x="2653" y="2715"/>
                    <a:pt x="2653" y="2721"/>
                    <a:pt x="2653" y="2726"/>
                  </a:cubicBezTo>
                  <a:cubicBezTo>
                    <a:pt x="2648" y="2742"/>
                    <a:pt x="2648" y="2752"/>
                    <a:pt x="2643" y="2768"/>
                  </a:cubicBezTo>
                  <a:cubicBezTo>
                    <a:pt x="2643" y="2779"/>
                    <a:pt x="2643" y="2784"/>
                    <a:pt x="2643" y="2794"/>
                  </a:cubicBezTo>
                  <a:cubicBezTo>
                    <a:pt x="2637" y="2805"/>
                    <a:pt x="2637" y="2810"/>
                    <a:pt x="2627" y="2821"/>
                  </a:cubicBezTo>
                  <a:cubicBezTo>
                    <a:pt x="2611" y="2837"/>
                    <a:pt x="2595" y="2831"/>
                    <a:pt x="2574" y="2837"/>
                  </a:cubicBezTo>
                  <a:cubicBezTo>
                    <a:pt x="2553" y="2842"/>
                    <a:pt x="2543" y="2847"/>
                    <a:pt x="2527" y="2852"/>
                  </a:cubicBezTo>
                  <a:cubicBezTo>
                    <a:pt x="2506" y="2858"/>
                    <a:pt x="2495" y="2873"/>
                    <a:pt x="2474" y="2879"/>
                  </a:cubicBezTo>
                  <a:cubicBezTo>
                    <a:pt x="2469" y="2879"/>
                    <a:pt x="2463" y="2879"/>
                    <a:pt x="2458" y="2884"/>
                  </a:cubicBezTo>
                  <a:cubicBezTo>
                    <a:pt x="2458" y="2884"/>
                    <a:pt x="2458" y="2884"/>
                    <a:pt x="2458" y="2889"/>
                  </a:cubicBezTo>
                  <a:cubicBezTo>
                    <a:pt x="2453" y="2889"/>
                    <a:pt x="2453" y="2895"/>
                    <a:pt x="2453" y="2900"/>
                  </a:cubicBezTo>
                  <a:cubicBezTo>
                    <a:pt x="2453" y="2905"/>
                    <a:pt x="2448" y="2910"/>
                    <a:pt x="2448" y="2921"/>
                  </a:cubicBezTo>
                  <a:cubicBezTo>
                    <a:pt x="2448" y="2926"/>
                    <a:pt x="2442" y="2932"/>
                    <a:pt x="2442" y="2937"/>
                  </a:cubicBezTo>
                  <a:cubicBezTo>
                    <a:pt x="2442" y="2942"/>
                    <a:pt x="2442" y="2942"/>
                    <a:pt x="2437" y="2947"/>
                  </a:cubicBezTo>
                  <a:cubicBezTo>
                    <a:pt x="2432" y="2947"/>
                    <a:pt x="2426" y="2947"/>
                    <a:pt x="2416" y="2947"/>
                  </a:cubicBezTo>
                  <a:cubicBezTo>
                    <a:pt x="2405" y="2947"/>
                    <a:pt x="2400" y="2947"/>
                    <a:pt x="2395" y="2942"/>
                  </a:cubicBezTo>
                  <a:cubicBezTo>
                    <a:pt x="2390" y="2937"/>
                    <a:pt x="2390" y="2932"/>
                    <a:pt x="2390" y="2932"/>
                  </a:cubicBezTo>
                  <a:cubicBezTo>
                    <a:pt x="2384" y="2926"/>
                    <a:pt x="2379" y="2926"/>
                    <a:pt x="2374" y="2926"/>
                  </a:cubicBezTo>
                  <a:cubicBezTo>
                    <a:pt x="2363" y="2921"/>
                    <a:pt x="2358" y="2916"/>
                    <a:pt x="2353" y="2905"/>
                  </a:cubicBezTo>
                  <a:cubicBezTo>
                    <a:pt x="2347" y="2895"/>
                    <a:pt x="2347" y="2889"/>
                    <a:pt x="2337" y="2889"/>
                  </a:cubicBezTo>
                  <a:cubicBezTo>
                    <a:pt x="2326" y="2889"/>
                    <a:pt x="2326" y="2895"/>
                    <a:pt x="2321" y="2900"/>
                  </a:cubicBezTo>
                  <a:cubicBezTo>
                    <a:pt x="2316" y="2905"/>
                    <a:pt x="2305" y="2910"/>
                    <a:pt x="2305" y="2916"/>
                  </a:cubicBezTo>
                  <a:cubicBezTo>
                    <a:pt x="2305" y="2926"/>
                    <a:pt x="2305" y="2932"/>
                    <a:pt x="2311" y="2942"/>
                  </a:cubicBezTo>
                  <a:cubicBezTo>
                    <a:pt x="2311" y="2947"/>
                    <a:pt x="2316" y="2947"/>
                    <a:pt x="2316" y="2953"/>
                  </a:cubicBezTo>
                  <a:cubicBezTo>
                    <a:pt x="2316" y="2974"/>
                    <a:pt x="2300" y="2984"/>
                    <a:pt x="2300" y="3005"/>
                  </a:cubicBezTo>
                  <a:cubicBezTo>
                    <a:pt x="2300" y="3011"/>
                    <a:pt x="2300" y="3016"/>
                    <a:pt x="2300" y="3016"/>
                  </a:cubicBezTo>
                  <a:cubicBezTo>
                    <a:pt x="2305" y="3021"/>
                    <a:pt x="2305" y="3027"/>
                    <a:pt x="2305" y="3027"/>
                  </a:cubicBezTo>
                  <a:cubicBezTo>
                    <a:pt x="2305" y="3037"/>
                    <a:pt x="2295" y="3037"/>
                    <a:pt x="2284" y="3042"/>
                  </a:cubicBezTo>
                  <a:cubicBezTo>
                    <a:pt x="2274" y="3042"/>
                    <a:pt x="2268" y="3042"/>
                    <a:pt x="2258" y="3048"/>
                  </a:cubicBezTo>
                  <a:cubicBezTo>
                    <a:pt x="2237" y="3053"/>
                    <a:pt x="2221" y="3058"/>
                    <a:pt x="2200" y="3058"/>
                  </a:cubicBezTo>
                  <a:cubicBezTo>
                    <a:pt x="2179" y="3063"/>
                    <a:pt x="2168" y="3069"/>
                    <a:pt x="2142" y="3069"/>
                  </a:cubicBezTo>
                  <a:cubicBezTo>
                    <a:pt x="2126" y="3069"/>
                    <a:pt x="2115" y="3063"/>
                    <a:pt x="2105" y="3074"/>
                  </a:cubicBezTo>
                  <a:cubicBezTo>
                    <a:pt x="2100" y="3079"/>
                    <a:pt x="2100" y="3084"/>
                    <a:pt x="2094" y="3090"/>
                  </a:cubicBezTo>
                  <a:cubicBezTo>
                    <a:pt x="2084" y="3106"/>
                    <a:pt x="2073" y="3111"/>
                    <a:pt x="2063" y="3127"/>
                  </a:cubicBezTo>
                  <a:cubicBezTo>
                    <a:pt x="2063" y="3137"/>
                    <a:pt x="2057" y="3142"/>
                    <a:pt x="2052" y="3153"/>
                  </a:cubicBezTo>
                  <a:cubicBezTo>
                    <a:pt x="2041" y="3169"/>
                    <a:pt x="2036" y="3179"/>
                    <a:pt x="2026" y="3195"/>
                  </a:cubicBezTo>
                  <a:cubicBezTo>
                    <a:pt x="2020" y="3206"/>
                    <a:pt x="2015" y="3211"/>
                    <a:pt x="2010" y="3227"/>
                  </a:cubicBezTo>
                  <a:cubicBezTo>
                    <a:pt x="2005" y="3243"/>
                    <a:pt x="2010" y="3253"/>
                    <a:pt x="2005" y="3269"/>
                  </a:cubicBezTo>
                  <a:cubicBezTo>
                    <a:pt x="2005" y="3285"/>
                    <a:pt x="2005" y="3295"/>
                    <a:pt x="2005" y="3311"/>
                  </a:cubicBezTo>
                  <a:cubicBezTo>
                    <a:pt x="2005" y="3311"/>
                    <a:pt x="1999" y="3311"/>
                    <a:pt x="1999" y="3317"/>
                  </a:cubicBezTo>
                  <a:cubicBezTo>
                    <a:pt x="1999" y="3332"/>
                    <a:pt x="1999" y="3338"/>
                    <a:pt x="1999" y="3353"/>
                  </a:cubicBezTo>
                  <a:lnTo>
                    <a:pt x="1999" y="3353"/>
                  </a:lnTo>
                  <a:cubicBezTo>
                    <a:pt x="1994" y="3348"/>
                    <a:pt x="1983" y="3343"/>
                    <a:pt x="1968" y="3343"/>
                  </a:cubicBezTo>
                  <a:cubicBezTo>
                    <a:pt x="1936" y="3343"/>
                    <a:pt x="1936" y="3343"/>
                    <a:pt x="1936" y="3343"/>
                  </a:cubicBezTo>
                  <a:cubicBezTo>
                    <a:pt x="1910" y="3343"/>
                    <a:pt x="1889" y="3343"/>
                    <a:pt x="1867" y="3364"/>
                  </a:cubicBezTo>
                  <a:cubicBezTo>
                    <a:pt x="1852" y="3380"/>
                    <a:pt x="1846" y="3406"/>
                    <a:pt x="1825" y="3406"/>
                  </a:cubicBezTo>
                  <a:cubicBezTo>
                    <a:pt x="1794" y="3406"/>
                    <a:pt x="1778" y="3390"/>
                    <a:pt x="1751" y="3390"/>
                  </a:cubicBezTo>
                  <a:cubicBezTo>
                    <a:pt x="1735" y="3390"/>
                    <a:pt x="1730" y="3401"/>
                    <a:pt x="1720" y="3401"/>
                  </a:cubicBezTo>
                  <a:cubicBezTo>
                    <a:pt x="1699" y="3406"/>
                    <a:pt x="1683" y="3406"/>
                    <a:pt x="1662" y="3406"/>
                  </a:cubicBezTo>
                  <a:cubicBezTo>
                    <a:pt x="1646" y="3406"/>
                    <a:pt x="1635" y="3406"/>
                    <a:pt x="1625" y="3396"/>
                  </a:cubicBezTo>
                  <a:cubicBezTo>
                    <a:pt x="1614" y="3390"/>
                    <a:pt x="1614" y="3380"/>
                    <a:pt x="1609" y="3369"/>
                  </a:cubicBezTo>
                  <a:cubicBezTo>
                    <a:pt x="1604" y="3369"/>
                    <a:pt x="1598" y="3375"/>
                    <a:pt x="1593" y="3375"/>
                  </a:cubicBezTo>
                  <a:cubicBezTo>
                    <a:pt x="1567" y="3375"/>
                    <a:pt x="1561" y="3348"/>
                    <a:pt x="1540" y="3338"/>
                  </a:cubicBezTo>
                  <a:cubicBezTo>
                    <a:pt x="1514" y="3317"/>
                    <a:pt x="1493" y="3311"/>
                    <a:pt x="1461" y="3295"/>
                  </a:cubicBezTo>
                  <a:cubicBezTo>
                    <a:pt x="1461" y="3290"/>
                    <a:pt x="1461" y="3290"/>
                    <a:pt x="1461" y="3290"/>
                  </a:cubicBezTo>
                  <a:cubicBezTo>
                    <a:pt x="1451" y="3248"/>
                    <a:pt x="1435" y="3232"/>
                    <a:pt x="1403" y="3201"/>
                  </a:cubicBezTo>
                  <a:cubicBezTo>
                    <a:pt x="1382" y="3185"/>
                    <a:pt x="1366" y="3174"/>
                    <a:pt x="1350" y="3153"/>
                  </a:cubicBezTo>
                  <a:cubicBezTo>
                    <a:pt x="1345" y="3142"/>
                    <a:pt x="1340" y="3121"/>
                    <a:pt x="1324" y="3121"/>
                  </a:cubicBezTo>
                  <a:cubicBezTo>
                    <a:pt x="1308" y="3121"/>
                    <a:pt x="1303" y="3148"/>
                    <a:pt x="1282" y="3148"/>
                  </a:cubicBezTo>
                  <a:cubicBezTo>
                    <a:pt x="1277" y="3148"/>
                    <a:pt x="1271" y="3132"/>
                    <a:pt x="1271" y="3127"/>
                  </a:cubicBezTo>
                  <a:cubicBezTo>
                    <a:pt x="1271" y="3116"/>
                    <a:pt x="1277" y="3116"/>
                    <a:pt x="1287" y="3111"/>
                  </a:cubicBezTo>
                  <a:cubicBezTo>
                    <a:pt x="1266" y="3090"/>
                    <a:pt x="1256" y="3079"/>
                    <a:pt x="1240" y="3058"/>
                  </a:cubicBezTo>
                  <a:cubicBezTo>
                    <a:pt x="1229" y="3032"/>
                    <a:pt x="1213" y="3005"/>
                    <a:pt x="1182" y="3005"/>
                  </a:cubicBezTo>
                  <a:cubicBezTo>
                    <a:pt x="1150" y="3000"/>
                    <a:pt x="1145" y="2968"/>
                    <a:pt x="1129" y="2942"/>
                  </a:cubicBezTo>
                  <a:cubicBezTo>
                    <a:pt x="1113" y="2926"/>
                    <a:pt x="1092" y="2916"/>
                    <a:pt x="1071" y="2916"/>
                  </a:cubicBezTo>
                  <a:cubicBezTo>
                    <a:pt x="1055" y="2916"/>
                    <a:pt x="1050" y="2926"/>
                    <a:pt x="1034" y="2926"/>
                  </a:cubicBezTo>
                  <a:cubicBezTo>
                    <a:pt x="1018" y="2926"/>
                    <a:pt x="1002" y="2916"/>
                    <a:pt x="1002" y="2900"/>
                  </a:cubicBezTo>
                  <a:cubicBezTo>
                    <a:pt x="1002" y="2858"/>
                    <a:pt x="1002" y="2858"/>
                    <a:pt x="1002" y="2858"/>
                  </a:cubicBezTo>
                  <a:cubicBezTo>
                    <a:pt x="1008" y="2847"/>
                    <a:pt x="1008" y="2847"/>
                    <a:pt x="1008" y="2847"/>
                  </a:cubicBezTo>
                  <a:cubicBezTo>
                    <a:pt x="1008" y="2842"/>
                    <a:pt x="1008" y="2842"/>
                    <a:pt x="1008" y="2842"/>
                  </a:cubicBezTo>
                  <a:cubicBezTo>
                    <a:pt x="981" y="2842"/>
                    <a:pt x="981" y="2842"/>
                    <a:pt x="981" y="2842"/>
                  </a:cubicBezTo>
                  <a:cubicBezTo>
                    <a:pt x="928" y="2842"/>
                    <a:pt x="907" y="2805"/>
                    <a:pt x="860" y="2784"/>
                  </a:cubicBezTo>
                  <a:cubicBezTo>
                    <a:pt x="870" y="2784"/>
                    <a:pt x="870" y="2779"/>
                    <a:pt x="876" y="2779"/>
                  </a:cubicBezTo>
                  <a:cubicBezTo>
                    <a:pt x="865" y="2763"/>
                    <a:pt x="855" y="2752"/>
                    <a:pt x="844" y="2731"/>
                  </a:cubicBezTo>
                  <a:cubicBezTo>
                    <a:pt x="844" y="2736"/>
                    <a:pt x="844" y="2736"/>
                    <a:pt x="844" y="2736"/>
                  </a:cubicBezTo>
                  <a:cubicBezTo>
                    <a:pt x="844" y="2752"/>
                    <a:pt x="849" y="2758"/>
                    <a:pt x="844" y="2773"/>
                  </a:cubicBezTo>
                  <a:cubicBezTo>
                    <a:pt x="834" y="2752"/>
                    <a:pt x="834" y="2736"/>
                    <a:pt x="834" y="2710"/>
                  </a:cubicBezTo>
                  <a:cubicBezTo>
                    <a:pt x="834" y="2694"/>
                    <a:pt x="834" y="2684"/>
                    <a:pt x="834" y="2668"/>
                  </a:cubicBezTo>
                  <a:cubicBezTo>
                    <a:pt x="828" y="2641"/>
                    <a:pt x="828" y="2641"/>
                    <a:pt x="828" y="2641"/>
                  </a:cubicBezTo>
                  <a:lnTo>
                    <a:pt x="834" y="2636"/>
                  </a:lnTo>
                  <a:cubicBezTo>
                    <a:pt x="849" y="2641"/>
                    <a:pt x="849" y="2652"/>
                    <a:pt x="860" y="2662"/>
                  </a:cubicBezTo>
                  <a:cubicBezTo>
                    <a:pt x="860" y="2631"/>
                    <a:pt x="860" y="2631"/>
                    <a:pt x="860" y="2631"/>
                  </a:cubicBezTo>
                  <a:cubicBezTo>
                    <a:pt x="860" y="2615"/>
                    <a:pt x="849" y="2610"/>
                    <a:pt x="839" y="2605"/>
                  </a:cubicBezTo>
                  <a:cubicBezTo>
                    <a:pt x="828" y="2610"/>
                    <a:pt x="823" y="2615"/>
                    <a:pt x="813" y="2620"/>
                  </a:cubicBezTo>
                  <a:cubicBezTo>
                    <a:pt x="813" y="2610"/>
                    <a:pt x="807" y="2605"/>
                    <a:pt x="807" y="2594"/>
                  </a:cubicBezTo>
                  <a:cubicBezTo>
                    <a:pt x="807" y="2583"/>
                    <a:pt x="823" y="2583"/>
                    <a:pt x="834" y="2578"/>
                  </a:cubicBezTo>
                  <a:cubicBezTo>
                    <a:pt x="839" y="2578"/>
                    <a:pt x="844" y="2573"/>
                    <a:pt x="849" y="2573"/>
                  </a:cubicBezTo>
                  <a:cubicBezTo>
                    <a:pt x="849" y="2573"/>
                    <a:pt x="849" y="2578"/>
                    <a:pt x="855" y="2578"/>
                  </a:cubicBezTo>
                  <a:cubicBezTo>
                    <a:pt x="855" y="2568"/>
                    <a:pt x="849" y="2557"/>
                    <a:pt x="839" y="2557"/>
                  </a:cubicBezTo>
                  <a:cubicBezTo>
                    <a:pt x="834" y="2557"/>
                    <a:pt x="828" y="2557"/>
                    <a:pt x="823" y="2557"/>
                  </a:cubicBezTo>
                  <a:cubicBezTo>
                    <a:pt x="818" y="2525"/>
                    <a:pt x="818" y="2510"/>
                    <a:pt x="802" y="2483"/>
                  </a:cubicBezTo>
                  <a:cubicBezTo>
                    <a:pt x="791" y="2462"/>
                    <a:pt x="770" y="2457"/>
                    <a:pt x="770" y="2441"/>
                  </a:cubicBezTo>
                  <a:cubicBezTo>
                    <a:pt x="770" y="2430"/>
                    <a:pt x="776" y="2425"/>
                    <a:pt x="776" y="2415"/>
                  </a:cubicBezTo>
                  <a:cubicBezTo>
                    <a:pt x="776" y="2404"/>
                    <a:pt x="765" y="2399"/>
                    <a:pt x="760" y="2388"/>
                  </a:cubicBezTo>
                  <a:cubicBezTo>
                    <a:pt x="765" y="2383"/>
                    <a:pt x="770" y="2378"/>
                    <a:pt x="770" y="2373"/>
                  </a:cubicBezTo>
                  <a:cubicBezTo>
                    <a:pt x="770" y="2330"/>
                    <a:pt x="770" y="2330"/>
                    <a:pt x="770" y="2330"/>
                  </a:cubicBezTo>
                  <a:cubicBezTo>
                    <a:pt x="770" y="2325"/>
                    <a:pt x="770" y="2325"/>
                    <a:pt x="770" y="2325"/>
                  </a:cubicBezTo>
                  <a:cubicBezTo>
                    <a:pt x="791" y="2336"/>
                    <a:pt x="791" y="2362"/>
                    <a:pt x="813" y="2362"/>
                  </a:cubicBezTo>
                  <a:cubicBezTo>
                    <a:pt x="818" y="2362"/>
                    <a:pt x="818" y="2362"/>
                    <a:pt x="823" y="2362"/>
                  </a:cubicBezTo>
                  <a:cubicBezTo>
                    <a:pt x="823" y="2357"/>
                    <a:pt x="823" y="2357"/>
                    <a:pt x="823" y="2357"/>
                  </a:cubicBezTo>
                  <a:cubicBezTo>
                    <a:pt x="818" y="2336"/>
                    <a:pt x="813" y="2325"/>
                    <a:pt x="797" y="2309"/>
                  </a:cubicBezTo>
                  <a:cubicBezTo>
                    <a:pt x="791" y="2299"/>
                    <a:pt x="786" y="2288"/>
                    <a:pt x="776" y="2283"/>
                  </a:cubicBezTo>
                  <a:cubicBezTo>
                    <a:pt x="765" y="2283"/>
                    <a:pt x="760" y="2283"/>
                    <a:pt x="760" y="2277"/>
                  </a:cubicBezTo>
                  <a:cubicBezTo>
                    <a:pt x="744" y="2267"/>
                    <a:pt x="749" y="2251"/>
                    <a:pt x="744" y="2235"/>
                  </a:cubicBezTo>
                  <a:cubicBezTo>
                    <a:pt x="733" y="2214"/>
                    <a:pt x="723" y="2204"/>
                    <a:pt x="723" y="2183"/>
                  </a:cubicBezTo>
                  <a:cubicBezTo>
                    <a:pt x="723" y="2146"/>
                    <a:pt x="723" y="2146"/>
                    <a:pt x="723" y="2146"/>
                  </a:cubicBezTo>
                  <a:cubicBezTo>
                    <a:pt x="723" y="2093"/>
                    <a:pt x="681" y="2072"/>
                    <a:pt x="659" y="2019"/>
                  </a:cubicBezTo>
                  <a:cubicBezTo>
                    <a:pt x="675" y="2014"/>
                    <a:pt x="686" y="2003"/>
                    <a:pt x="686" y="1987"/>
                  </a:cubicBezTo>
                  <a:cubicBezTo>
                    <a:pt x="686" y="1977"/>
                    <a:pt x="686" y="1972"/>
                    <a:pt x="686" y="1966"/>
                  </a:cubicBezTo>
                  <a:cubicBezTo>
                    <a:pt x="681" y="1966"/>
                    <a:pt x="681" y="1966"/>
                    <a:pt x="681" y="1966"/>
                  </a:cubicBezTo>
                  <a:cubicBezTo>
                    <a:pt x="665" y="2008"/>
                    <a:pt x="665" y="2008"/>
                    <a:pt x="665" y="2008"/>
                  </a:cubicBezTo>
                  <a:cubicBezTo>
                    <a:pt x="654" y="1998"/>
                    <a:pt x="654" y="1987"/>
                    <a:pt x="649" y="1972"/>
                  </a:cubicBezTo>
                  <a:cubicBezTo>
                    <a:pt x="638" y="1945"/>
                    <a:pt x="633" y="1929"/>
                    <a:pt x="617" y="1903"/>
                  </a:cubicBezTo>
                  <a:cubicBezTo>
                    <a:pt x="596" y="1871"/>
                    <a:pt x="570" y="1856"/>
                    <a:pt x="554" y="1813"/>
                  </a:cubicBezTo>
                  <a:lnTo>
                    <a:pt x="554" y="1813"/>
                  </a:lnTo>
                  <a:lnTo>
                    <a:pt x="554" y="1813"/>
                  </a:lnTo>
                  <a:cubicBezTo>
                    <a:pt x="559" y="1808"/>
                    <a:pt x="565" y="1803"/>
                    <a:pt x="575" y="1803"/>
                  </a:cubicBezTo>
                  <a:cubicBezTo>
                    <a:pt x="586" y="1797"/>
                    <a:pt x="591" y="1792"/>
                    <a:pt x="596" y="1792"/>
                  </a:cubicBezTo>
                  <a:cubicBezTo>
                    <a:pt x="607" y="1787"/>
                    <a:pt x="612" y="1787"/>
                    <a:pt x="617" y="1782"/>
                  </a:cubicBezTo>
                  <a:cubicBezTo>
                    <a:pt x="633" y="1776"/>
                    <a:pt x="638" y="1771"/>
                    <a:pt x="649" y="1766"/>
                  </a:cubicBezTo>
                  <a:cubicBezTo>
                    <a:pt x="654" y="1761"/>
                    <a:pt x="654" y="1755"/>
                    <a:pt x="659" y="1750"/>
                  </a:cubicBezTo>
                  <a:cubicBezTo>
                    <a:pt x="670" y="1740"/>
                    <a:pt x="675" y="1734"/>
                    <a:pt x="686" y="1729"/>
                  </a:cubicBezTo>
                  <a:cubicBezTo>
                    <a:pt x="702" y="1718"/>
                    <a:pt x="707" y="1713"/>
                    <a:pt x="723" y="1713"/>
                  </a:cubicBezTo>
                  <a:cubicBezTo>
                    <a:pt x="723" y="1708"/>
                    <a:pt x="728" y="1708"/>
                    <a:pt x="728" y="1708"/>
                  </a:cubicBezTo>
                  <a:cubicBezTo>
                    <a:pt x="739" y="1703"/>
                    <a:pt x="739" y="1697"/>
                    <a:pt x="744" y="1697"/>
                  </a:cubicBezTo>
                  <a:cubicBezTo>
                    <a:pt x="749" y="1692"/>
                    <a:pt x="754" y="1687"/>
                    <a:pt x="760" y="1687"/>
                  </a:cubicBezTo>
                  <a:cubicBezTo>
                    <a:pt x="770" y="1676"/>
                    <a:pt x="781" y="1671"/>
                    <a:pt x="791" y="1660"/>
                  </a:cubicBezTo>
                  <a:cubicBezTo>
                    <a:pt x="802" y="1655"/>
                    <a:pt x="802" y="1655"/>
                    <a:pt x="813" y="1650"/>
                  </a:cubicBezTo>
                  <a:cubicBezTo>
                    <a:pt x="818" y="1650"/>
                    <a:pt x="823" y="1639"/>
                    <a:pt x="834" y="1639"/>
                  </a:cubicBezTo>
                  <a:cubicBezTo>
                    <a:pt x="839" y="1639"/>
                    <a:pt x="844" y="1639"/>
                    <a:pt x="849" y="1645"/>
                  </a:cubicBezTo>
                  <a:cubicBezTo>
                    <a:pt x="855" y="1645"/>
                    <a:pt x="855" y="1650"/>
                    <a:pt x="860" y="1650"/>
                  </a:cubicBezTo>
                  <a:cubicBezTo>
                    <a:pt x="870" y="1650"/>
                    <a:pt x="876" y="1645"/>
                    <a:pt x="886" y="1639"/>
                  </a:cubicBezTo>
                  <a:cubicBezTo>
                    <a:pt x="897" y="1634"/>
                    <a:pt x="902" y="1629"/>
                    <a:pt x="907" y="1623"/>
                  </a:cubicBezTo>
                  <a:cubicBezTo>
                    <a:pt x="913" y="1613"/>
                    <a:pt x="913" y="1608"/>
                    <a:pt x="913" y="1602"/>
                  </a:cubicBezTo>
                  <a:cubicBezTo>
                    <a:pt x="918" y="1597"/>
                    <a:pt x="918" y="1592"/>
                    <a:pt x="923" y="1587"/>
                  </a:cubicBezTo>
                  <a:cubicBezTo>
                    <a:pt x="928" y="1571"/>
                    <a:pt x="928" y="1560"/>
                    <a:pt x="928" y="1544"/>
                  </a:cubicBezTo>
                  <a:cubicBezTo>
                    <a:pt x="939" y="1544"/>
                    <a:pt x="944" y="1550"/>
                    <a:pt x="960" y="1544"/>
                  </a:cubicBezTo>
                  <a:cubicBezTo>
                    <a:pt x="987" y="1539"/>
                    <a:pt x="997" y="1534"/>
                    <a:pt x="1024" y="1523"/>
                  </a:cubicBezTo>
                  <a:cubicBezTo>
                    <a:pt x="1050" y="1529"/>
                    <a:pt x="1050" y="1529"/>
                    <a:pt x="1050" y="1529"/>
                  </a:cubicBezTo>
                  <a:cubicBezTo>
                    <a:pt x="1055" y="1529"/>
                    <a:pt x="1060" y="1529"/>
                    <a:pt x="1060" y="1523"/>
                  </a:cubicBezTo>
                  <a:cubicBezTo>
                    <a:pt x="1060" y="1513"/>
                    <a:pt x="1055" y="1508"/>
                    <a:pt x="1055" y="1497"/>
                  </a:cubicBezTo>
                  <a:cubicBezTo>
                    <a:pt x="1055" y="1486"/>
                    <a:pt x="1060" y="1486"/>
                    <a:pt x="1066" y="1476"/>
                  </a:cubicBezTo>
                  <a:cubicBezTo>
                    <a:pt x="1076" y="1460"/>
                    <a:pt x="1087" y="1455"/>
                    <a:pt x="1103" y="1440"/>
                  </a:cubicBezTo>
                  <a:cubicBezTo>
                    <a:pt x="1113" y="1429"/>
                    <a:pt x="1118" y="1424"/>
                    <a:pt x="1118" y="1408"/>
                  </a:cubicBezTo>
                  <a:cubicBezTo>
                    <a:pt x="1118" y="1392"/>
                    <a:pt x="1108" y="1382"/>
                    <a:pt x="1103" y="1366"/>
                  </a:cubicBezTo>
                  <a:cubicBezTo>
                    <a:pt x="1097" y="1355"/>
                    <a:pt x="1097" y="1350"/>
                    <a:pt x="1097" y="1340"/>
                  </a:cubicBezTo>
                  <a:cubicBezTo>
                    <a:pt x="1097" y="1334"/>
                    <a:pt x="1097" y="1329"/>
                    <a:pt x="1097" y="1329"/>
                  </a:cubicBezTo>
                  <a:cubicBezTo>
                    <a:pt x="1097" y="1318"/>
                    <a:pt x="1103" y="1318"/>
                    <a:pt x="1108" y="1318"/>
                  </a:cubicBezTo>
                  <a:cubicBezTo>
                    <a:pt x="1118" y="1313"/>
                    <a:pt x="1118" y="1313"/>
                    <a:pt x="1124" y="1308"/>
                  </a:cubicBezTo>
                  <a:cubicBezTo>
                    <a:pt x="1129" y="1303"/>
                    <a:pt x="1129" y="1298"/>
                    <a:pt x="1134" y="1298"/>
                  </a:cubicBezTo>
                  <a:cubicBezTo>
                    <a:pt x="1134" y="1287"/>
                    <a:pt x="1139" y="1282"/>
                    <a:pt x="1139" y="1271"/>
                  </a:cubicBezTo>
                  <a:cubicBezTo>
                    <a:pt x="1155" y="1271"/>
                    <a:pt x="1166" y="1271"/>
                    <a:pt x="1182" y="1271"/>
                  </a:cubicBezTo>
                  <a:cubicBezTo>
                    <a:pt x="1192" y="1271"/>
                    <a:pt x="1198" y="1287"/>
                    <a:pt x="1203" y="1303"/>
                  </a:cubicBezTo>
                  <a:cubicBezTo>
                    <a:pt x="1203" y="1313"/>
                    <a:pt x="1208" y="1318"/>
                    <a:pt x="1219" y="1324"/>
                  </a:cubicBezTo>
                  <a:cubicBezTo>
                    <a:pt x="1229" y="1334"/>
                    <a:pt x="1229" y="1345"/>
                    <a:pt x="1234" y="1355"/>
                  </a:cubicBezTo>
                  <a:cubicBezTo>
                    <a:pt x="1234" y="1361"/>
                    <a:pt x="1240" y="1361"/>
                    <a:pt x="1245" y="1371"/>
                  </a:cubicBezTo>
                  <a:cubicBezTo>
                    <a:pt x="1250" y="1377"/>
                    <a:pt x="1250" y="1382"/>
                    <a:pt x="1256" y="1382"/>
                  </a:cubicBezTo>
                  <a:cubicBezTo>
                    <a:pt x="1261" y="1382"/>
                    <a:pt x="1266" y="1382"/>
                    <a:pt x="1271" y="1377"/>
                  </a:cubicBezTo>
                  <a:cubicBezTo>
                    <a:pt x="1292" y="1371"/>
                    <a:pt x="1308" y="1366"/>
                    <a:pt x="1329" y="1361"/>
                  </a:cubicBezTo>
                  <a:cubicBezTo>
                    <a:pt x="1335" y="1361"/>
                    <a:pt x="1335" y="1355"/>
                    <a:pt x="1340" y="1355"/>
                  </a:cubicBezTo>
                  <a:cubicBezTo>
                    <a:pt x="1350" y="1355"/>
                    <a:pt x="1350" y="1361"/>
                    <a:pt x="1361" y="1361"/>
                  </a:cubicBezTo>
                  <a:cubicBezTo>
                    <a:pt x="1366" y="1350"/>
                    <a:pt x="1366" y="1345"/>
                    <a:pt x="1366" y="1329"/>
                  </a:cubicBezTo>
                  <a:cubicBezTo>
                    <a:pt x="1366" y="1329"/>
                    <a:pt x="1366" y="1324"/>
                    <a:pt x="1366" y="1318"/>
                  </a:cubicBezTo>
                  <a:cubicBezTo>
                    <a:pt x="1361" y="1313"/>
                    <a:pt x="1356" y="1313"/>
                    <a:pt x="1356" y="1308"/>
                  </a:cubicBezTo>
                  <a:cubicBezTo>
                    <a:pt x="1356" y="1298"/>
                    <a:pt x="1366" y="1298"/>
                    <a:pt x="1377" y="1292"/>
                  </a:cubicBezTo>
                  <a:cubicBezTo>
                    <a:pt x="1382" y="1287"/>
                    <a:pt x="1387" y="1287"/>
                    <a:pt x="1398" y="1282"/>
                  </a:cubicBezTo>
                  <a:cubicBezTo>
                    <a:pt x="1403" y="1276"/>
                    <a:pt x="1409" y="1276"/>
                    <a:pt x="1419" y="1271"/>
                  </a:cubicBezTo>
                  <a:lnTo>
                    <a:pt x="1419" y="1271"/>
                  </a:lnTo>
                  <a:cubicBezTo>
                    <a:pt x="1424" y="1266"/>
                    <a:pt x="1424" y="1261"/>
                    <a:pt x="1424" y="1255"/>
                  </a:cubicBezTo>
                  <a:cubicBezTo>
                    <a:pt x="1424" y="1229"/>
                    <a:pt x="1409" y="1218"/>
                    <a:pt x="1387" y="1203"/>
                  </a:cubicBezTo>
                  <a:cubicBezTo>
                    <a:pt x="1372" y="1197"/>
                    <a:pt x="1366" y="1187"/>
                    <a:pt x="1356" y="1176"/>
                  </a:cubicBezTo>
                  <a:cubicBezTo>
                    <a:pt x="1350" y="1166"/>
                    <a:pt x="1345" y="1155"/>
                    <a:pt x="1335" y="1150"/>
                  </a:cubicBezTo>
                  <a:cubicBezTo>
                    <a:pt x="1329" y="1144"/>
                    <a:pt x="1324" y="1144"/>
                    <a:pt x="1319" y="1139"/>
                  </a:cubicBezTo>
                  <a:cubicBezTo>
                    <a:pt x="1308" y="1134"/>
                    <a:pt x="1308" y="1123"/>
                    <a:pt x="1298" y="1118"/>
                  </a:cubicBezTo>
                  <a:cubicBezTo>
                    <a:pt x="1292" y="1113"/>
                    <a:pt x="1287" y="1108"/>
                    <a:pt x="1287" y="1102"/>
                  </a:cubicBezTo>
                  <a:cubicBezTo>
                    <a:pt x="1277" y="1092"/>
                    <a:pt x="1271" y="1086"/>
                    <a:pt x="1261" y="1076"/>
                  </a:cubicBezTo>
                  <a:cubicBezTo>
                    <a:pt x="1256" y="1071"/>
                    <a:pt x="1250" y="1065"/>
                    <a:pt x="1245" y="1055"/>
                  </a:cubicBezTo>
                  <a:cubicBezTo>
                    <a:pt x="1240" y="1055"/>
                    <a:pt x="1234" y="1055"/>
                    <a:pt x="1234" y="1050"/>
                  </a:cubicBezTo>
                  <a:cubicBezTo>
                    <a:pt x="1234" y="1029"/>
                    <a:pt x="1245" y="1018"/>
                    <a:pt x="1256" y="1002"/>
                  </a:cubicBezTo>
                  <a:cubicBezTo>
                    <a:pt x="1256" y="1002"/>
                    <a:pt x="1256" y="997"/>
                    <a:pt x="1261" y="992"/>
                  </a:cubicBezTo>
                  <a:cubicBezTo>
                    <a:pt x="1271" y="986"/>
                    <a:pt x="1277" y="992"/>
                    <a:pt x="1292" y="992"/>
                  </a:cubicBezTo>
                  <a:cubicBezTo>
                    <a:pt x="1303" y="992"/>
                    <a:pt x="1308" y="986"/>
                    <a:pt x="1319" y="986"/>
                  </a:cubicBezTo>
                  <a:cubicBezTo>
                    <a:pt x="1361" y="986"/>
                    <a:pt x="1361" y="986"/>
                    <a:pt x="1361" y="986"/>
                  </a:cubicBezTo>
                  <a:cubicBezTo>
                    <a:pt x="1382" y="986"/>
                    <a:pt x="1398" y="986"/>
                    <a:pt x="1419" y="970"/>
                  </a:cubicBezTo>
                  <a:cubicBezTo>
                    <a:pt x="1430" y="960"/>
                    <a:pt x="1430" y="955"/>
                    <a:pt x="1435" y="944"/>
                  </a:cubicBezTo>
                  <a:cubicBezTo>
                    <a:pt x="1435" y="939"/>
                    <a:pt x="1440" y="939"/>
                    <a:pt x="1445" y="933"/>
                  </a:cubicBezTo>
                  <a:cubicBezTo>
                    <a:pt x="1451" y="923"/>
                    <a:pt x="1461" y="918"/>
                    <a:pt x="1467" y="902"/>
                  </a:cubicBezTo>
                  <a:cubicBezTo>
                    <a:pt x="1472" y="897"/>
                    <a:pt x="1472" y="891"/>
                    <a:pt x="1472" y="886"/>
                  </a:cubicBezTo>
                  <a:cubicBezTo>
                    <a:pt x="1482" y="881"/>
                    <a:pt x="1493" y="881"/>
                    <a:pt x="1503" y="876"/>
                  </a:cubicBezTo>
                  <a:cubicBezTo>
                    <a:pt x="1519" y="870"/>
                    <a:pt x="1530" y="865"/>
                    <a:pt x="1546" y="855"/>
                  </a:cubicBezTo>
                  <a:cubicBezTo>
                    <a:pt x="1561" y="844"/>
                    <a:pt x="1567" y="828"/>
                    <a:pt x="1572" y="812"/>
                  </a:cubicBezTo>
                  <a:cubicBezTo>
                    <a:pt x="1572" y="807"/>
                    <a:pt x="1572" y="802"/>
                    <a:pt x="1572" y="791"/>
                  </a:cubicBezTo>
                  <a:cubicBezTo>
                    <a:pt x="1572" y="791"/>
                    <a:pt x="1572" y="791"/>
                    <a:pt x="1572" y="786"/>
                  </a:cubicBezTo>
                  <a:cubicBezTo>
                    <a:pt x="1572" y="786"/>
                    <a:pt x="1572" y="786"/>
                    <a:pt x="1572" y="781"/>
                  </a:cubicBezTo>
                  <a:cubicBezTo>
                    <a:pt x="1572" y="781"/>
                    <a:pt x="1572" y="775"/>
                    <a:pt x="1572" y="770"/>
                  </a:cubicBezTo>
                  <a:lnTo>
                    <a:pt x="1572" y="770"/>
                  </a:lnTo>
                  <a:lnTo>
                    <a:pt x="1577" y="770"/>
                  </a:lnTo>
                  <a:cubicBezTo>
                    <a:pt x="1598" y="770"/>
                    <a:pt x="1598" y="796"/>
                    <a:pt x="1609" y="818"/>
                  </a:cubicBezTo>
                  <a:cubicBezTo>
                    <a:pt x="1625" y="844"/>
                    <a:pt x="1641" y="860"/>
                    <a:pt x="1651" y="891"/>
                  </a:cubicBezTo>
                  <a:cubicBezTo>
                    <a:pt x="1678" y="944"/>
                    <a:pt x="1709" y="955"/>
                    <a:pt x="1751" y="997"/>
                  </a:cubicBezTo>
                  <a:cubicBezTo>
                    <a:pt x="1767" y="1013"/>
                    <a:pt x="1767" y="1023"/>
                    <a:pt x="1783" y="1039"/>
                  </a:cubicBezTo>
                  <a:cubicBezTo>
                    <a:pt x="1799" y="1065"/>
                    <a:pt x="1820" y="1065"/>
                    <a:pt x="1841" y="1092"/>
                  </a:cubicBezTo>
                  <a:cubicBezTo>
                    <a:pt x="1873" y="1129"/>
                    <a:pt x="1873" y="1187"/>
                    <a:pt x="1920" y="1187"/>
                  </a:cubicBezTo>
                  <a:cubicBezTo>
                    <a:pt x="1936" y="1187"/>
                    <a:pt x="1941" y="1171"/>
                    <a:pt x="1946" y="1160"/>
                  </a:cubicBezTo>
                  <a:cubicBezTo>
                    <a:pt x="1952" y="1139"/>
                    <a:pt x="1957" y="1129"/>
                    <a:pt x="1957" y="1113"/>
                  </a:cubicBezTo>
                  <a:cubicBezTo>
                    <a:pt x="1957" y="1097"/>
                    <a:pt x="1946" y="1092"/>
                    <a:pt x="1946" y="1076"/>
                  </a:cubicBezTo>
                  <a:cubicBezTo>
                    <a:pt x="1946" y="1039"/>
                    <a:pt x="1946" y="1039"/>
                    <a:pt x="1946" y="1039"/>
                  </a:cubicBezTo>
                  <a:cubicBezTo>
                    <a:pt x="1946" y="1007"/>
                    <a:pt x="1957" y="981"/>
                    <a:pt x="1989" y="970"/>
                  </a:cubicBezTo>
                  <a:cubicBezTo>
                    <a:pt x="1994" y="986"/>
                    <a:pt x="2010" y="992"/>
                    <a:pt x="2031" y="1002"/>
                  </a:cubicBezTo>
                  <a:cubicBezTo>
                    <a:pt x="2036" y="1002"/>
                    <a:pt x="2036" y="1002"/>
                    <a:pt x="2036" y="1002"/>
                  </a:cubicBezTo>
                  <a:cubicBezTo>
                    <a:pt x="2036" y="992"/>
                    <a:pt x="2041" y="986"/>
                    <a:pt x="2047" y="970"/>
                  </a:cubicBezTo>
                  <a:cubicBezTo>
                    <a:pt x="2031" y="965"/>
                    <a:pt x="2020" y="955"/>
                    <a:pt x="2020" y="939"/>
                  </a:cubicBezTo>
                  <a:cubicBezTo>
                    <a:pt x="2020" y="933"/>
                    <a:pt x="2036" y="933"/>
                    <a:pt x="2041" y="928"/>
                  </a:cubicBezTo>
                  <a:cubicBezTo>
                    <a:pt x="2052" y="923"/>
                    <a:pt x="2057" y="912"/>
                    <a:pt x="2057" y="902"/>
                  </a:cubicBezTo>
                  <a:cubicBezTo>
                    <a:pt x="2057" y="891"/>
                    <a:pt x="2047" y="891"/>
                    <a:pt x="2041" y="886"/>
                  </a:cubicBezTo>
                  <a:cubicBezTo>
                    <a:pt x="2031" y="876"/>
                    <a:pt x="2036" y="860"/>
                    <a:pt x="2026" y="849"/>
                  </a:cubicBezTo>
                  <a:cubicBezTo>
                    <a:pt x="2015" y="839"/>
                    <a:pt x="1999" y="844"/>
                    <a:pt x="1983" y="844"/>
                  </a:cubicBezTo>
                  <a:cubicBezTo>
                    <a:pt x="1983" y="855"/>
                    <a:pt x="1983" y="855"/>
                    <a:pt x="1983" y="855"/>
                  </a:cubicBezTo>
                  <a:cubicBezTo>
                    <a:pt x="2005" y="886"/>
                    <a:pt x="1999" y="891"/>
                    <a:pt x="1973" y="860"/>
                  </a:cubicBezTo>
                  <a:cubicBezTo>
                    <a:pt x="1973" y="865"/>
                    <a:pt x="1968" y="865"/>
                    <a:pt x="1968" y="865"/>
                  </a:cubicBezTo>
                  <a:cubicBezTo>
                    <a:pt x="1968" y="870"/>
                    <a:pt x="1973" y="870"/>
                    <a:pt x="1973" y="876"/>
                  </a:cubicBezTo>
                  <a:cubicBezTo>
                    <a:pt x="1957" y="886"/>
                    <a:pt x="1952" y="902"/>
                    <a:pt x="1931" y="902"/>
                  </a:cubicBezTo>
                  <a:cubicBezTo>
                    <a:pt x="1899" y="902"/>
                    <a:pt x="1889" y="881"/>
                    <a:pt x="1862" y="865"/>
                  </a:cubicBezTo>
                  <a:cubicBezTo>
                    <a:pt x="1830" y="844"/>
                    <a:pt x="1804" y="833"/>
                    <a:pt x="1804" y="796"/>
                  </a:cubicBezTo>
                  <a:cubicBezTo>
                    <a:pt x="1804" y="791"/>
                    <a:pt x="1809" y="786"/>
                    <a:pt x="1809" y="781"/>
                  </a:cubicBezTo>
                  <a:cubicBezTo>
                    <a:pt x="1809" y="775"/>
                    <a:pt x="1799" y="775"/>
                    <a:pt x="1799" y="765"/>
                  </a:cubicBezTo>
                  <a:cubicBezTo>
                    <a:pt x="1799" y="754"/>
                    <a:pt x="1804" y="754"/>
                    <a:pt x="1809" y="744"/>
                  </a:cubicBezTo>
                  <a:cubicBezTo>
                    <a:pt x="1809" y="738"/>
                    <a:pt x="1809" y="728"/>
                    <a:pt x="1815" y="728"/>
                  </a:cubicBezTo>
                  <a:cubicBezTo>
                    <a:pt x="1846" y="728"/>
                    <a:pt x="1857" y="749"/>
                    <a:pt x="1878" y="765"/>
                  </a:cubicBezTo>
                  <a:cubicBezTo>
                    <a:pt x="1910" y="786"/>
                    <a:pt x="1931" y="791"/>
                    <a:pt x="1962" y="791"/>
                  </a:cubicBezTo>
                  <a:cubicBezTo>
                    <a:pt x="1968" y="791"/>
                    <a:pt x="1973" y="791"/>
                    <a:pt x="1973" y="786"/>
                  </a:cubicBezTo>
                  <a:cubicBezTo>
                    <a:pt x="1973" y="781"/>
                    <a:pt x="1946" y="754"/>
                    <a:pt x="1968" y="754"/>
                  </a:cubicBezTo>
                  <a:cubicBezTo>
                    <a:pt x="1973" y="754"/>
                    <a:pt x="1968" y="749"/>
                    <a:pt x="1973" y="749"/>
                  </a:cubicBezTo>
                  <a:cubicBezTo>
                    <a:pt x="2020" y="749"/>
                    <a:pt x="2047" y="744"/>
                    <a:pt x="2084" y="723"/>
                  </a:cubicBezTo>
                  <a:cubicBezTo>
                    <a:pt x="2094" y="744"/>
                    <a:pt x="2100" y="754"/>
                    <a:pt x="2100" y="770"/>
                  </a:cubicBezTo>
                  <a:cubicBezTo>
                    <a:pt x="2100" y="791"/>
                    <a:pt x="2073" y="791"/>
                    <a:pt x="2073" y="807"/>
                  </a:cubicBezTo>
                  <a:cubicBezTo>
                    <a:pt x="2073" y="818"/>
                    <a:pt x="2084" y="818"/>
                    <a:pt x="2084" y="828"/>
                  </a:cubicBezTo>
                  <a:cubicBezTo>
                    <a:pt x="2084" y="828"/>
                    <a:pt x="2084" y="833"/>
                    <a:pt x="2078" y="833"/>
                  </a:cubicBezTo>
                  <a:cubicBezTo>
                    <a:pt x="2084" y="833"/>
                    <a:pt x="2084" y="839"/>
                    <a:pt x="2084" y="839"/>
                  </a:cubicBezTo>
                  <a:cubicBezTo>
                    <a:pt x="2105" y="839"/>
                    <a:pt x="2100" y="807"/>
                    <a:pt x="2115" y="802"/>
                  </a:cubicBezTo>
                  <a:cubicBezTo>
                    <a:pt x="2147" y="818"/>
                    <a:pt x="2147" y="818"/>
                    <a:pt x="2147" y="818"/>
                  </a:cubicBezTo>
                  <a:cubicBezTo>
                    <a:pt x="2168" y="818"/>
                    <a:pt x="2168" y="818"/>
                    <a:pt x="2168" y="818"/>
                  </a:cubicBezTo>
                  <a:cubicBezTo>
                    <a:pt x="2168" y="807"/>
                    <a:pt x="2168" y="807"/>
                    <a:pt x="2168" y="807"/>
                  </a:cubicBezTo>
                  <a:cubicBezTo>
                    <a:pt x="2131" y="733"/>
                    <a:pt x="2147" y="765"/>
                    <a:pt x="2184" y="807"/>
                  </a:cubicBezTo>
                  <a:cubicBezTo>
                    <a:pt x="2189" y="802"/>
                    <a:pt x="2189" y="796"/>
                    <a:pt x="2200" y="796"/>
                  </a:cubicBezTo>
                  <a:cubicBezTo>
                    <a:pt x="2210" y="796"/>
                    <a:pt x="2221" y="807"/>
                    <a:pt x="2231" y="807"/>
                  </a:cubicBezTo>
                  <a:cubicBezTo>
                    <a:pt x="2242" y="807"/>
                    <a:pt x="2242" y="796"/>
                    <a:pt x="2252" y="796"/>
                  </a:cubicBezTo>
                  <a:cubicBezTo>
                    <a:pt x="2258" y="796"/>
                    <a:pt x="2258" y="802"/>
                    <a:pt x="2263" y="812"/>
                  </a:cubicBezTo>
                  <a:cubicBezTo>
                    <a:pt x="2274" y="807"/>
                    <a:pt x="2279" y="796"/>
                    <a:pt x="2289" y="796"/>
                  </a:cubicBezTo>
                  <a:cubicBezTo>
                    <a:pt x="2332" y="796"/>
                    <a:pt x="2358" y="833"/>
                    <a:pt x="2358" y="881"/>
                  </a:cubicBezTo>
                  <a:cubicBezTo>
                    <a:pt x="2358" y="902"/>
                    <a:pt x="2358" y="902"/>
                    <a:pt x="2358" y="902"/>
                  </a:cubicBezTo>
                  <a:cubicBezTo>
                    <a:pt x="2358" y="923"/>
                    <a:pt x="2321" y="918"/>
                    <a:pt x="2321" y="933"/>
                  </a:cubicBezTo>
                  <a:cubicBezTo>
                    <a:pt x="2321" y="939"/>
                    <a:pt x="2326" y="944"/>
                    <a:pt x="2326" y="949"/>
                  </a:cubicBezTo>
                  <a:cubicBezTo>
                    <a:pt x="2326" y="960"/>
                    <a:pt x="2316" y="965"/>
                    <a:pt x="2316" y="976"/>
                  </a:cubicBezTo>
                  <a:cubicBezTo>
                    <a:pt x="2316" y="981"/>
                    <a:pt x="2321" y="981"/>
                    <a:pt x="2321" y="986"/>
                  </a:cubicBezTo>
                  <a:cubicBezTo>
                    <a:pt x="2326" y="1002"/>
                    <a:pt x="2321" y="1013"/>
                    <a:pt x="2332" y="1023"/>
                  </a:cubicBezTo>
                  <a:cubicBezTo>
                    <a:pt x="2337" y="1029"/>
                    <a:pt x="2342" y="1029"/>
                    <a:pt x="2347" y="1034"/>
                  </a:cubicBezTo>
                  <a:cubicBezTo>
                    <a:pt x="2326" y="1055"/>
                    <a:pt x="2305" y="1055"/>
                    <a:pt x="2279" y="1060"/>
                  </a:cubicBezTo>
                  <a:lnTo>
                    <a:pt x="2274" y="1055"/>
                  </a:lnTo>
                  <a:cubicBezTo>
                    <a:pt x="2274" y="1039"/>
                    <a:pt x="2305" y="1044"/>
                    <a:pt x="2305" y="1029"/>
                  </a:cubicBezTo>
                  <a:cubicBezTo>
                    <a:pt x="2305" y="1023"/>
                    <a:pt x="2300" y="1018"/>
                    <a:pt x="2289" y="1018"/>
                  </a:cubicBezTo>
                  <a:cubicBezTo>
                    <a:pt x="2279" y="1018"/>
                    <a:pt x="2279" y="1034"/>
                    <a:pt x="2268" y="1034"/>
                  </a:cubicBezTo>
                  <a:cubicBezTo>
                    <a:pt x="2252" y="1034"/>
                    <a:pt x="2247" y="1023"/>
                    <a:pt x="2237" y="1018"/>
                  </a:cubicBezTo>
                  <a:cubicBezTo>
                    <a:pt x="2242" y="1029"/>
                    <a:pt x="2242" y="1034"/>
                    <a:pt x="2247" y="1044"/>
                  </a:cubicBezTo>
                  <a:cubicBezTo>
                    <a:pt x="2237" y="1050"/>
                    <a:pt x="2237" y="1050"/>
                    <a:pt x="2237" y="1050"/>
                  </a:cubicBezTo>
                  <a:cubicBezTo>
                    <a:pt x="2247" y="1060"/>
                    <a:pt x="2263" y="1060"/>
                    <a:pt x="2263" y="1071"/>
                  </a:cubicBezTo>
                  <a:cubicBezTo>
                    <a:pt x="2263" y="1081"/>
                    <a:pt x="2252" y="1092"/>
                    <a:pt x="2242" y="1092"/>
                  </a:cubicBezTo>
                  <a:cubicBezTo>
                    <a:pt x="2231" y="1071"/>
                    <a:pt x="2221" y="1055"/>
                    <a:pt x="2205" y="1034"/>
                  </a:cubicBezTo>
                  <a:cubicBezTo>
                    <a:pt x="2194" y="1018"/>
                    <a:pt x="2189" y="992"/>
                    <a:pt x="2168" y="992"/>
                  </a:cubicBezTo>
                  <a:cubicBezTo>
                    <a:pt x="2157" y="992"/>
                    <a:pt x="2157" y="1013"/>
                    <a:pt x="2142" y="1013"/>
                  </a:cubicBezTo>
                  <a:cubicBezTo>
                    <a:pt x="2126" y="1013"/>
                    <a:pt x="2126" y="986"/>
                    <a:pt x="2115" y="986"/>
                  </a:cubicBezTo>
                  <a:cubicBezTo>
                    <a:pt x="2100" y="997"/>
                    <a:pt x="2100" y="997"/>
                    <a:pt x="2100" y="997"/>
                  </a:cubicBezTo>
                  <a:cubicBezTo>
                    <a:pt x="2094" y="992"/>
                    <a:pt x="2089" y="986"/>
                    <a:pt x="2084" y="986"/>
                  </a:cubicBezTo>
                  <a:cubicBezTo>
                    <a:pt x="2063" y="986"/>
                    <a:pt x="2063" y="1013"/>
                    <a:pt x="2047" y="1018"/>
                  </a:cubicBezTo>
                  <a:cubicBezTo>
                    <a:pt x="2036" y="1023"/>
                    <a:pt x="2031" y="1023"/>
                    <a:pt x="2020" y="1029"/>
                  </a:cubicBezTo>
                  <a:cubicBezTo>
                    <a:pt x="2005" y="1034"/>
                    <a:pt x="1994" y="1039"/>
                    <a:pt x="1978" y="1044"/>
                  </a:cubicBezTo>
                  <a:cubicBezTo>
                    <a:pt x="1973" y="1050"/>
                    <a:pt x="1962" y="1050"/>
                    <a:pt x="1962" y="1060"/>
                  </a:cubicBezTo>
                  <a:cubicBezTo>
                    <a:pt x="1962" y="1092"/>
                    <a:pt x="1983" y="1102"/>
                    <a:pt x="2005" y="1123"/>
                  </a:cubicBezTo>
                  <a:cubicBezTo>
                    <a:pt x="2020" y="1144"/>
                    <a:pt x="2020" y="1181"/>
                    <a:pt x="2047" y="1181"/>
                  </a:cubicBezTo>
                  <a:cubicBezTo>
                    <a:pt x="2057" y="1181"/>
                    <a:pt x="2063" y="1176"/>
                    <a:pt x="2068" y="1176"/>
                  </a:cubicBezTo>
                  <a:cubicBezTo>
                    <a:pt x="2084" y="1181"/>
                    <a:pt x="2084" y="1181"/>
                    <a:pt x="2084" y="1181"/>
                  </a:cubicBezTo>
                  <a:cubicBezTo>
                    <a:pt x="2105" y="1181"/>
                    <a:pt x="2105" y="1181"/>
                    <a:pt x="2105" y="1181"/>
                  </a:cubicBezTo>
                  <a:cubicBezTo>
                    <a:pt x="2105" y="1150"/>
                    <a:pt x="2105" y="1150"/>
                    <a:pt x="2105" y="1150"/>
                  </a:cubicBezTo>
                  <a:cubicBezTo>
                    <a:pt x="2110" y="1144"/>
                    <a:pt x="2110" y="1144"/>
                    <a:pt x="2110" y="1144"/>
                  </a:cubicBezTo>
                  <a:cubicBezTo>
                    <a:pt x="2131" y="1203"/>
                    <a:pt x="2121" y="1245"/>
                    <a:pt x="2152" y="1292"/>
                  </a:cubicBezTo>
                  <a:cubicBezTo>
                    <a:pt x="2163" y="1303"/>
                    <a:pt x="2168" y="1298"/>
                    <a:pt x="2179" y="1308"/>
                  </a:cubicBezTo>
                  <a:cubicBezTo>
                    <a:pt x="2200" y="1318"/>
                    <a:pt x="2215" y="1334"/>
                    <a:pt x="2237" y="1334"/>
                  </a:cubicBezTo>
                  <a:cubicBezTo>
                    <a:pt x="2274" y="1329"/>
                    <a:pt x="2284" y="1371"/>
                    <a:pt x="2316" y="1382"/>
                  </a:cubicBezTo>
                  <a:cubicBezTo>
                    <a:pt x="2316" y="1377"/>
                    <a:pt x="2321" y="1377"/>
                    <a:pt x="2321" y="1377"/>
                  </a:cubicBezTo>
                  <a:cubicBezTo>
                    <a:pt x="2321" y="1371"/>
                    <a:pt x="2316" y="1371"/>
                    <a:pt x="2316" y="1366"/>
                  </a:cubicBezTo>
                  <a:cubicBezTo>
                    <a:pt x="2316" y="1355"/>
                    <a:pt x="2321" y="1350"/>
                    <a:pt x="2326" y="1350"/>
                  </a:cubicBezTo>
                  <a:cubicBezTo>
                    <a:pt x="2337" y="1350"/>
                    <a:pt x="2342" y="1355"/>
                    <a:pt x="2353" y="1355"/>
                  </a:cubicBezTo>
                  <a:cubicBezTo>
                    <a:pt x="2379" y="1355"/>
                    <a:pt x="2390" y="1350"/>
                    <a:pt x="2416" y="1350"/>
                  </a:cubicBezTo>
                  <a:cubicBezTo>
                    <a:pt x="2474" y="1350"/>
                    <a:pt x="2500" y="1392"/>
                    <a:pt x="2558" y="1392"/>
                  </a:cubicBezTo>
                  <a:cubicBezTo>
                    <a:pt x="2574" y="1392"/>
                    <a:pt x="2579" y="1366"/>
                    <a:pt x="2600" y="1366"/>
                  </a:cubicBezTo>
                  <a:cubicBezTo>
                    <a:pt x="2611" y="1366"/>
                    <a:pt x="2611" y="1382"/>
                    <a:pt x="2622" y="1382"/>
                  </a:cubicBezTo>
                  <a:cubicBezTo>
                    <a:pt x="2632" y="1382"/>
                    <a:pt x="2637" y="1371"/>
                    <a:pt x="2648" y="1371"/>
                  </a:cubicBezTo>
                  <a:cubicBezTo>
                    <a:pt x="2648" y="1371"/>
                    <a:pt x="2648" y="1371"/>
                    <a:pt x="2648" y="1377"/>
                  </a:cubicBezTo>
                  <a:cubicBezTo>
                    <a:pt x="2648" y="1387"/>
                    <a:pt x="2632" y="1392"/>
                    <a:pt x="2627" y="1408"/>
                  </a:cubicBezTo>
                  <a:cubicBezTo>
                    <a:pt x="2632" y="1408"/>
                    <a:pt x="2632" y="1414"/>
                    <a:pt x="2632" y="1414"/>
                  </a:cubicBezTo>
                  <a:cubicBezTo>
                    <a:pt x="2648" y="1414"/>
                    <a:pt x="2659" y="1403"/>
                    <a:pt x="2669" y="1398"/>
                  </a:cubicBezTo>
                  <a:cubicBezTo>
                    <a:pt x="2664" y="1392"/>
                    <a:pt x="2653" y="1387"/>
                    <a:pt x="2653" y="1377"/>
                  </a:cubicBezTo>
                  <a:cubicBezTo>
                    <a:pt x="2653" y="1366"/>
                    <a:pt x="2653" y="1366"/>
                    <a:pt x="2653" y="1366"/>
                  </a:cubicBezTo>
                  <a:cubicBezTo>
                    <a:pt x="2659" y="1361"/>
                    <a:pt x="2659" y="1361"/>
                    <a:pt x="2659" y="1361"/>
                  </a:cubicBezTo>
                  <a:cubicBezTo>
                    <a:pt x="2669" y="1371"/>
                    <a:pt x="2680" y="1382"/>
                    <a:pt x="2690" y="1387"/>
                  </a:cubicBezTo>
                  <a:cubicBezTo>
                    <a:pt x="2706" y="1392"/>
                    <a:pt x="2727" y="1392"/>
                    <a:pt x="2727" y="1408"/>
                  </a:cubicBezTo>
                  <a:cubicBezTo>
                    <a:pt x="2727" y="1435"/>
                    <a:pt x="2727" y="1435"/>
                    <a:pt x="2727" y="1435"/>
                  </a:cubicBezTo>
                  <a:cubicBezTo>
                    <a:pt x="2727" y="1440"/>
                    <a:pt x="2727" y="1440"/>
                    <a:pt x="2727" y="1440"/>
                  </a:cubicBezTo>
                  <a:cubicBezTo>
                    <a:pt x="2722" y="1440"/>
                    <a:pt x="2722" y="1440"/>
                    <a:pt x="2722" y="1440"/>
                  </a:cubicBezTo>
                  <a:cubicBezTo>
                    <a:pt x="2711" y="1419"/>
                    <a:pt x="2717" y="1414"/>
                    <a:pt x="2696" y="1403"/>
                  </a:cubicBezTo>
                  <a:cubicBezTo>
                    <a:pt x="2685" y="1403"/>
                    <a:pt x="2690" y="1403"/>
                    <a:pt x="2685" y="1414"/>
                  </a:cubicBezTo>
                  <a:cubicBezTo>
                    <a:pt x="2680" y="1424"/>
                    <a:pt x="2664" y="1424"/>
                    <a:pt x="2664" y="1440"/>
                  </a:cubicBezTo>
                  <a:cubicBezTo>
                    <a:pt x="2664" y="1476"/>
                    <a:pt x="2685" y="1497"/>
                    <a:pt x="2711" y="1529"/>
                  </a:cubicBezTo>
                  <a:cubicBezTo>
                    <a:pt x="2727" y="1544"/>
                    <a:pt x="2722" y="1560"/>
                    <a:pt x="2738" y="1576"/>
                  </a:cubicBezTo>
                  <a:cubicBezTo>
                    <a:pt x="2748" y="1592"/>
                    <a:pt x="2806" y="1592"/>
                    <a:pt x="2790" y="1597"/>
                  </a:cubicBezTo>
                  <a:cubicBezTo>
                    <a:pt x="2801" y="1613"/>
                    <a:pt x="2811" y="1618"/>
                    <a:pt x="2827" y="1618"/>
                  </a:cubicBezTo>
                  <a:cubicBezTo>
                    <a:pt x="2833" y="1618"/>
                    <a:pt x="2833" y="1613"/>
                    <a:pt x="2843" y="1613"/>
                  </a:cubicBezTo>
                  <a:cubicBezTo>
                    <a:pt x="2859" y="1613"/>
                    <a:pt x="2864" y="1618"/>
                    <a:pt x="2880" y="1623"/>
                  </a:cubicBezTo>
                  <a:cubicBezTo>
                    <a:pt x="2885" y="1623"/>
                    <a:pt x="2885" y="1623"/>
                    <a:pt x="2885" y="1623"/>
                  </a:cubicBezTo>
                  <a:cubicBezTo>
                    <a:pt x="2885" y="1597"/>
                    <a:pt x="2885" y="1597"/>
                    <a:pt x="2885" y="1597"/>
                  </a:cubicBezTo>
                  <a:cubicBezTo>
                    <a:pt x="2875" y="1592"/>
                    <a:pt x="2864" y="1587"/>
                    <a:pt x="2864" y="1576"/>
                  </a:cubicBezTo>
                  <a:cubicBezTo>
                    <a:pt x="2864" y="1565"/>
                    <a:pt x="2875" y="1565"/>
                    <a:pt x="2875" y="1560"/>
                  </a:cubicBezTo>
                  <a:cubicBezTo>
                    <a:pt x="2875" y="1544"/>
                    <a:pt x="2859" y="1539"/>
                    <a:pt x="2848" y="1534"/>
                  </a:cubicBezTo>
                  <a:cubicBezTo>
                    <a:pt x="2838" y="1529"/>
                    <a:pt x="2833" y="1518"/>
                    <a:pt x="2827" y="1513"/>
                  </a:cubicBezTo>
                  <a:cubicBezTo>
                    <a:pt x="2806" y="1497"/>
                    <a:pt x="2785" y="1486"/>
                    <a:pt x="2785" y="1465"/>
                  </a:cubicBezTo>
                  <a:cubicBezTo>
                    <a:pt x="2785" y="1440"/>
                    <a:pt x="2775" y="1429"/>
                    <a:pt x="2775" y="1403"/>
                  </a:cubicBezTo>
                  <a:cubicBezTo>
                    <a:pt x="2775" y="1392"/>
                    <a:pt x="2775" y="1392"/>
                    <a:pt x="2775" y="1392"/>
                  </a:cubicBezTo>
                  <a:cubicBezTo>
                    <a:pt x="2775" y="1377"/>
                    <a:pt x="2775" y="1377"/>
                    <a:pt x="2775" y="1377"/>
                  </a:cubicBezTo>
                  <a:cubicBezTo>
                    <a:pt x="2769" y="1371"/>
                    <a:pt x="2769" y="1371"/>
                    <a:pt x="2769" y="1371"/>
                  </a:cubicBezTo>
                  <a:cubicBezTo>
                    <a:pt x="2764" y="1377"/>
                    <a:pt x="2759" y="1387"/>
                    <a:pt x="2748" y="1387"/>
                  </a:cubicBezTo>
                  <a:cubicBezTo>
                    <a:pt x="2727" y="1387"/>
                    <a:pt x="2701" y="1371"/>
                    <a:pt x="2701" y="1345"/>
                  </a:cubicBezTo>
                  <a:cubicBezTo>
                    <a:pt x="2701" y="1334"/>
                    <a:pt x="2706" y="1329"/>
                    <a:pt x="2706" y="1318"/>
                  </a:cubicBezTo>
                  <a:cubicBezTo>
                    <a:pt x="2706" y="1313"/>
                    <a:pt x="2701" y="1308"/>
                    <a:pt x="2696" y="1303"/>
                  </a:cubicBezTo>
                  <a:cubicBezTo>
                    <a:pt x="2706" y="1292"/>
                    <a:pt x="2706" y="1292"/>
                    <a:pt x="2706" y="1292"/>
                  </a:cubicBezTo>
                  <a:cubicBezTo>
                    <a:pt x="2711" y="1292"/>
                    <a:pt x="2711" y="1292"/>
                    <a:pt x="2717" y="1292"/>
                  </a:cubicBezTo>
                  <a:cubicBezTo>
                    <a:pt x="2727" y="1292"/>
                    <a:pt x="2727" y="1303"/>
                    <a:pt x="2732" y="1308"/>
                  </a:cubicBezTo>
                  <a:cubicBezTo>
                    <a:pt x="2748" y="1318"/>
                    <a:pt x="2748" y="1329"/>
                    <a:pt x="2764" y="1340"/>
                  </a:cubicBezTo>
                  <a:cubicBezTo>
                    <a:pt x="2790" y="1355"/>
                    <a:pt x="2806" y="1366"/>
                    <a:pt x="2838" y="1377"/>
                  </a:cubicBezTo>
                  <a:cubicBezTo>
                    <a:pt x="2885" y="1387"/>
                    <a:pt x="2912" y="1408"/>
                    <a:pt x="2954" y="1435"/>
                  </a:cubicBezTo>
                  <a:cubicBezTo>
                    <a:pt x="2991" y="1460"/>
                    <a:pt x="3012" y="1471"/>
                    <a:pt x="3049" y="1492"/>
                  </a:cubicBezTo>
                  <a:cubicBezTo>
                    <a:pt x="3065" y="1502"/>
                    <a:pt x="3070" y="1518"/>
                    <a:pt x="3091" y="1529"/>
                  </a:cubicBezTo>
                  <a:cubicBezTo>
                    <a:pt x="3102" y="1534"/>
                    <a:pt x="3112" y="1534"/>
                    <a:pt x="3123" y="1539"/>
                  </a:cubicBezTo>
                  <a:cubicBezTo>
                    <a:pt x="3154" y="1555"/>
                    <a:pt x="3165" y="1587"/>
                    <a:pt x="3202" y="1587"/>
                  </a:cubicBezTo>
                  <a:cubicBezTo>
                    <a:pt x="3212" y="1587"/>
                    <a:pt x="3218" y="1576"/>
                    <a:pt x="3228" y="1576"/>
                  </a:cubicBezTo>
                  <a:cubicBezTo>
                    <a:pt x="3228" y="1576"/>
                    <a:pt x="3228" y="1576"/>
                    <a:pt x="3228" y="1581"/>
                  </a:cubicBezTo>
                  <a:cubicBezTo>
                    <a:pt x="3228" y="1587"/>
                    <a:pt x="3223" y="1592"/>
                    <a:pt x="3223" y="1597"/>
                  </a:cubicBezTo>
                  <a:cubicBezTo>
                    <a:pt x="3223" y="1639"/>
                    <a:pt x="3276" y="1634"/>
                    <a:pt x="3276" y="1676"/>
                  </a:cubicBezTo>
                  <a:cubicBezTo>
                    <a:pt x="3276" y="1718"/>
                    <a:pt x="3270" y="1713"/>
                    <a:pt x="3249" y="1734"/>
                  </a:cubicBezTo>
                  <a:cubicBezTo>
                    <a:pt x="3233" y="1745"/>
                    <a:pt x="3239" y="1771"/>
                    <a:pt x="3218" y="1771"/>
                  </a:cubicBezTo>
                  <a:cubicBezTo>
                    <a:pt x="3212" y="1771"/>
                    <a:pt x="3212" y="1761"/>
                    <a:pt x="3202" y="1755"/>
                  </a:cubicBezTo>
                  <a:cubicBezTo>
                    <a:pt x="3191" y="1750"/>
                    <a:pt x="3186" y="1745"/>
                    <a:pt x="3176" y="1734"/>
                  </a:cubicBezTo>
                  <a:cubicBezTo>
                    <a:pt x="3149" y="1718"/>
                    <a:pt x="3133" y="1718"/>
                    <a:pt x="3107" y="1708"/>
                  </a:cubicBezTo>
                  <a:cubicBezTo>
                    <a:pt x="3081" y="1697"/>
                    <a:pt x="3070" y="1692"/>
                    <a:pt x="3044" y="1682"/>
                  </a:cubicBezTo>
                  <a:cubicBezTo>
                    <a:pt x="3022" y="1676"/>
                    <a:pt x="3012" y="1660"/>
                    <a:pt x="2991" y="1660"/>
                  </a:cubicBezTo>
                  <a:cubicBezTo>
                    <a:pt x="2975" y="1660"/>
                    <a:pt x="2975" y="1682"/>
                    <a:pt x="2959" y="1682"/>
                  </a:cubicBezTo>
                  <a:cubicBezTo>
                    <a:pt x="2943" y="1682"/>
                    <a:pt x="2938" y="1666"/>
                    <a:pt x="2928" y="1660"/>
                  </a:cubicBezTo>
                  <a:cubicBezTo>
                    <a:pt x="2901" y="1650"/>
                    <a:pt x="2885" y="1645"/>
                    <a:pt x="2859" y="1645"/>
                  </a:cubicBezTo>
                  <a:cubicBezTo>
                    <a:pt x="2843" y="1645"/>
                    <a:pt x="2827" y="1655"/>
                    <a:pt x="2827" y="1666"/>
                  </a:cubicBezTo>
                  <a:cubicBezTo>
                    <a:pt x="2827" y="1687"/>
                    <a:pt x="2843" y="1692"/>
                    <a:pt x="2864" y="1697"/>
                  </a:cubicBezTo>
                  <a:cubicBezTo>
                    <a:pt x="2875" y="1703"/>
                    <a:pt x="2880" y="1713"/>
                    <a:pt x="2896" y="1724"/>
                  </a:cubicBezTo>
                  <a:cubicBezTo>
                    <a:pt x="2917" y="1740"/>
                    <a:pt x="2933" y="1761"/>
                    <a:pt x="2965" y="1761"/>
                  </a:cubicBezTo>
                  <a:cubicBezTo>
                    <a:pt x="2980" y="1761"/>
                    <a:pt x="2986" y="1750"/>
                    <a:pt x="2996" y="1750"/>
                  </a:cubicBezTo>
                  <a:cubicBezTo>
                    <a:pt x="3012" y="1750"/>
                    <a:pt x="3017" y="1761"/>
                    <a:pt x="3033" y="1761"/>
                  </a:cubicBezTo>
                  <a:cubicBezTo>
                    <a:pt x="3038" y="1761"/>
                    <a:pt x="3044" y="1761"/>
                    <a:pt x="3049" y="1761"/>
                  </a:cubicBezTo>
                  <a:cubicBezTo>
                    <a:pt x="3075" y="1761"/>
                    <a:pt x="3081" y="1782"/>
                    <a:pt x="3102" y="1792"/>
                  </a:cubicBezTo>
                  <a:cubicBezTo>
                    <a:pt x="3096" y="1797"/>
                    <a:pt x="3091" y="1797"/>
                    <a:pt x="3081" y="1797"/>
                  </a:cubicBezTo>
                  <a:cubicBezTo>
                    <a:pt x="3075" y="1797"/>
                    <a:pt x="3070" y="1792"/>
                    <a:pt x="3065" y="1792"/>
                  </a:cubicBezTo>
                  <a:cubicBezTo>
                    <a:pt x="3054" y="1792"/>
                    <a:pt x="3054" y="1803"/>
                    <a:pt x="3044" y="1803"/>
                  </a:cubicBezTo>
                  <a:cubicBezTo>
                    <a:pt x="3033" y="1803"/>
                    <a:pt x="3022" y="1797"/>
                    <a:pt x="3012" y="1808"/>
                  </a:cubicBezTo>
                  <a:cubicBezTo>
                    <a:pt x="3001" y="1813"/>
                    <a:pt x="3007" y="1824"/>
                    <a:pt x="3001" y="1829"/>
                  </a:cubicBezTo>
                  <a:cubicBezTo>
                    <a:pt x="2996" y="1834"/>
                    <a:pt x="2991" y="1829"/>
                    <a:pt x="2980" y="1834"/>
                  </a:cubicBezTo>
                  <a:cubicBezTo>
                    <a:pt x="2991" y="1856"/>
                    <a:pt x="3001" y="1866"/>
                    <a:pt x="3001" y="1887"/>
                  </a:cubicBezTo>
                  <a:cubicBezTo>
                    <a:pt x="3007" y="1914"/>
                    <a:pt x="3012" y="1951"/>
                    <a:pt x="3038" y="1951"/>
                  </a:cubicBezTo>
                  <a:cubicBezTo>
                    <a:pt x="3049" y="1951"/>
                    <a:pt x="3054" y="1935"/>
                    <a:pt x="3065" y="1935"/>
                  </a:cubicBezTo>
                  <a:cubicBezTo>
                    <a:pt x="3075" y="1935"/>
                    <a:pt x="3081" y="1935"/>
                    <a:pt x="3096" y="1935"/>
                  </a:cubicBezTo>
                  <a:cubicBezTo>
                    <a:pt x="3091" y="1951"/>
                    <a:pt x="3091" y="1961"/>
                    <a:pt x="3096" y="1972"/>
                  </a:cubicBezTo>
                  <a:cubicBezTo>
                    <a:pt x="3117" y="1966"/>
                    <a:pt x="3128" y="1951"/>
                    <a:pt x="3149" y="1951"/>
                  </a:cubicBezTo>
                  <a:cubicBezTo>
                    <a:pt x="3154" y="1951"/>
                    <a:pt x="3160" y="1951"/>
                    <a:pt x="3165" y="1951"/>
                  </a:cubicBezTo>
                  <a:cubicBezTo>
                    <a:pt x="3181" y="1951"/>
                    <a:pt x="3191" y="1945"/>
                    <a:pt x="3207" y="1945"/>
                  </a:cubicBezTo>
                  <a:cubicBezTo>
                    <a:pt x="3207" y="1940"/>
                    <a:pt x="3207" y="1940"/>
                    <a:pt x="3207" y="1935"/>
                  </a:cubicBezTo>
                  <a:cubicBezTo>
                    <a:pt x="3207" y="1929"/>
                    <a:pt x="3202" y="1929"/>
                    <a:pt x="3202" y="1919"/>
                  </a:cubicBezTo>
                  <a:cubicBezTo>
                    <a:pt x="3202" y="1903"/>
                    <a:pt x="3218" y="1898"/>
                    <a:pt x="3223" y="1882"/>
                  </a:cubicBezTo>
                  <a:cubicBezTo>
                    <a:pt x="3228" y="1845"/>
                    <a:pt x="3228" y="1824"/>
                    <a:pt x="3244" y="1787"/>
                  </a:cubicBezTo>
                  <a:cubicBezTo>
                    <a:pt x="3249" y="1766"/>
                    <a:pt x="3270" y="1766"/>
                    <a:pt x="3281" y="1745"/>
                  </a:cubicBezTo>
                  <a:cubicBezTo>
                    <a:pt x="3292" y="1718"/>
                    <a:pt x="3292" y="1676"/>
                    <a:pt x="3318" y="1676"/>
                  </a:cubicBezTo>
                  <a:cubicBezTo>
                    <a:pt x="3365" y="1676"/>
                    <a:pt x="3376" y="1718"/>
                    <a:pt x="3402" y="1750"/>
                  </a:cubicBezTo>
                  <a:cubicBezTo>
                    <a:pt x="3439" y="1803"/>
                    <a:pt x="3466" y="1829"/>
                    <a:pt x="3513" y="1871"/>
                  </a:cubicBezTo>
                  <a:cubicBezTo>
                    <a:pt x="3539" y="1898"/>
                    <a:pt x="3555" y="1919"/>
                    <a:pt x="3571" y="1940"/>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7" name="Freeform 84"/>
            <p:cNvSpPr>
              <a:spLocks noChangeArrowheads="1"/>
            </p:cNvSpPr>
            <p:nvPr/>
          </p:nvSpPr>
          <p:spPr bwMode="auto">
            <a:xfrm>
              <a:off x="8617892" y="8558213"/>
              <a:ext cx="881005" cy="1217613"/>
            </a:xfrm>
            <a:custGeom>
              <a:avLst/>
              <a:gdLst>
                <a:gd name="T0" fmla="*/ 0 w 2448"/>
                <a:gd name="T1" fmla="*/ 2858 h 3381"/>
                <a:gd name="T2" fmla="*/ 42 w 2448"/>
                <a:gd name="T3" fmla="*/ 2847 h 3381"/>
                <a:gd name="T4" fmla="*/ 174 w 2448"/>
                <a:gd name="T5" fmla="*/ 2900 h 3381"/>
                <a:gd name="T6" fmla="*/ 237 w 2448"/>
                <a:gd name="T7" fmla="*/ 2884 h 3381"/>
                <a:gd name="T8" fmla="*/ 400 w 2448"/>
                <a:gd name="T9" fmla="*/ 3084 h 3381"/>
                <a:gd name="T10" fmla="*/ 638 w 2448"/>
                <a:gd name="T11" fmla="*/ 3253 h 3381"/>
                <a:gd name="T12" fmla="*/ 838 w 2448"/>
                <a:gd name="T13" fmla="*/ 3327 h 3381"/>
                <a:gd name="T14" fmla="*/ 706 w 2448"/>
                <a:gd name="T15" fmla="*/ 3274 h 3381"/>
                <a:gd name="T16" fmla="*/ 1186 w 2448"/>
                <a:gd name="T17" fmla="*/ 2219 h 3381"/>
                <a:gd name="T18" fmla="*/ 1223 w 2448"/>
                <a:gd name="T19" fmla="*/ 1998 h 3381"/>
                <a:gd name="T20" fmla="*/ 1999 w 2448"/>
                <a:gd name="T21" fmla="*/ 738 h 3381"/>
                <a:gd name="T22" fmla="*/ 1392 w 2448"/>
                <a:gd name="T23" fmla="*/ 105 h 3381"/>
                <a:gd name="T24" fmla="*/ 1424 w 2448"/>
                <a:gd name="T25" fmla="*/ 190 h 3381"/>
                <a:gd name="T26" fmla="*/ 1540 w 2448"/>
                <a:gd name="T27" fmla="*/ 274 h 3381"/>
                <a:gd name="T28" fmla="*/ 1772 w 2448"/>
                <a:gd name="T29" fmla="*/ 306 h 3381"/>
                <a:gd name="T30" fmla="*/ 1877 w 2448"/>
                <a:gd name="T31" fmla="*/ 343 h 3381"/>
                <a:gd name="T32" fmla="*/ 1956 w 2448"/>
                <a:gd name="T33" fmla="*/ 348 h 3381"/>
                <a:gd name="T34" fmla="*/ 2030 w 2448"/>
                <a:gd name="T35" fmla="*/ 264 h 3381"/>
                <a:gd name="T36" fmla="*/ 1888 w 2448"/>
                <a:gd name="T37" fmla="*/ 111 h 3381"/>
                <a:gd name="T38" fmla="*/ 1592 w 2448"/>
                <a:gd name="T39" fmla="*/ 174 h 3381"/>
                <a:gd name="T40" fmla="*/ 1413 w 2448"/>
                <a:gd name="T41" fmla="*/ 105 h 3381"/>
                <a:gd name="T42" fmla="*/ 1382 w 2448"/>
                <a:gd name="T43" fmla="*/ 147 h 3381"/>
                <a:gd name="T44" fmla="*/ 1350 w 2448"/>
                <a:gd name="T45" fmla="*/ 206 h 3381"/>
                <a:gd name="T46" fmla="*/ 1434 w 2448"/>
                <a:gd name="T47" fmla="*/ 68 h 3381"/>
                <a:gd name="T48" fmla="*/ 1276 w 2448"/>
                <a:gd name="T49" fmla="*/ 142 h 3381"/>
                <a:gd name="T50" fmla="*/ 1244 w 2448"/>
                <a:gd name="T51" fmla="*/ 163 h 3381"/>
                <a:gd name="T52" fmla="*/ 1012 w 2448"/>
                <a:gd name="T53" fmla="*/ 227 h 3381"/>
                <a:gd name="T54" fmla="*/ 1107 w 2448"/>
                <a:gd name="T55" fmla="*/ 232 h 3381"/>
                <a:gd name="T56" fmla="*/ 954 w 2448"/>
                <a:gd name="T57" fmla="*/ 190 h 3381"/>
                <a:gd name="T58" fmla="*/ 854 w 2448"/>
                <a:gd name="T59" fmla="*/ 1935 h 3381"/>
                <a:gd name="T60" fmla="*/ 791 w 2448"/>
                <a:gd name="T61" fmla="*/ 1729 h 3381"/>
                <a:gd name="T62" fmla="*/ 648 w 2448"/>
                <a:gd name="T63" fmla="*/ 1818 h 3381"/>
                <a:gd name="T64" fmla="*/ 612 w 2448"/>
                <a:gd name="T65" fmla="*/ 1682 h 3381"/>
                <a:gd name="T66" fmla="*/ 633 w 2448"/>
                <a:gd name="T67" fmla="*/ 1529 h 3381"/>
                <a:gd name="T68" fmla="*/ 712 w 2448"/>
                <a:gd name="T69" fmla="*/ 1329 h 3381"/>
                <a:gd name="T70" fmla="*/ 791 w 2448"/>
                <a:gd name="T71" fmla="*/ 1271 h 3381"/>
                <a:gd name="T72" fmla="*/ 854 w 2448"/>
                <a:gd name="T73" fmla="*/ 1076 h 3381"/>
                <a:gd name="T74" fmla="*/ 712 w 2448"/>
                <a:gd name="T75" fmla="*/ 933 h 3381"/>
                <a:gd name="T76" fmla="*/ 780 w 2448"/>
                <a:gd name="T77" fmla="*/ 743 h 3381"/>
                <a:gd name="T78" fmla="*/ 875 w 2448"/>
                <a:gd name="T79" fmla="*/ 543 h 3381"/>
                <a:gd name="T80" fmla="*/ 1028 w 2448"/>
                <a:gd name="T81" fmla="*/ 427 h 3381"/>
                <a:gd name="T82" fmla="*/ 1260 w 2448"/>
                <a:gd name="T83" fmla="*/ 559 h 3381"/>
                <a:gd name="T84" fmla="*/ 1440 w 2448"/>
                <a:gd name="T85" fmla="*/ 543 h 3381"/>
                <a:gd name="T86" fmla="*/ 1666 w 2448"/>
                <a:gd name="T87" fmla="*/ 643 h 3381"/>
                <a:gd name="T88" fmla="*/ 1872 w 2448"/>
                <a:gd name="T89" fmla="*/ 712 h 3381"/>
                <a:gd name="T90" fmla="*/ 1941 w 2448"/>
                <a:gd name="T91" fmla="*/ 770 h 3381"/>
                <a:gd name="T92" fmla="*/ 2099 w 2448"/>
                <a:gd name="T93" fmla="*/ 881 h 3381"/>
                <a:gd name="T94" fmla="*/ 2373 w 2448"/>
                <a:gd name="T95" fmla="*/ 991 h 3381"/>
                <a:gd name="T96" fmla="*/ 2447 w 2448"/>
                <a:gd name="T97" fmla="*/ 1039 h 3381"/>
                <a:gd name="T98" fmla="*/ 2320 w 2448"/>
                <a:gd name="T99" fmla="*/ 1186 h 3381"/>
                <a:gd name="T100" fmla="*/ 2131 w 2448"/>
                <a:gd name="T101" fmla="*/ 1255 h 3381"/>
                <a:gd name="T102" fmla="*/ 2210 w 2448"/>
                <a:gd name="T103" fmla="*/ 1403 h 3381"/>
                <a:gd name="T104" fmla="*/ 2252 w 2448"/>
                <a:gd name="T105" fmla="*/ 1545 h 3381"/>
                <a:gd name="T106" fmla="*/ 2146 w 2448"/>
                <a:gd name="T107" fmla="*/ 1630 h 3381"/>
                <a:gd name="T108" fmla="*/ 2014 w 2448"/>
                <a:gd name="T109" fmla="*/ 1524 h 3381"/>
                <a:gd name="T110" fmla="*/ 1993 w 2448"/>
                <a:gd name="T111" fmla="*/ 1661 h 3381"/>
                <a:gd name="T112" fmla="*/ 1835 w 2448"/>
                <a:gd name="T113" fmla="*/ 1797 h 3381"/>
                <a:gd name="T114" fmla="*/ 1724 w 2448"/>
                <a:gd name="T115" fmla="*/ 1898 h 3381"/>
                <a:gd name="T116" fmla="*/ 1598 w 2448"/>
                <a:gd name="T117" fmla="*/ 1966 h 3381"/>
                <a:gd name="T118" fmla="*/ 1429 w 2448"/>
                <a:gd name="T119" fmla="*/ 2066 h 3381"/>
                <a:gd name="T120" fmla="*/ 1271 w 2448"/>
                <a:gd name="T121" fmla="*/ 1961 h 3381"/>
                <a:gd name="T122" fmla="*/ 1250 w 2448"/>
                <a:gd name="T123" fmla="*/ 1876 h 3381"/>
                <a:gd name="T124" fmla="*/ 970 w 2448"/>
                <a:gd name="T125" fmla="*/ 1945 h 33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48" h="3381">
                  <a:moveTo>
                    <a:pt x="42" y="2847"/>
                  </a:moveTo>
                  <a:lnTo>
                    <a:pt x="42" y="2847"/>
                  </a:lnTo>
                  <a:cubicBezTo>
                    <a:pt x="36" y="2847"/>
                    <a:pt x="36" y="2847"/>
                    <a:pt x="31" y="2847"/>
                  </a:cubicBezTo>
                  <a:cubicBezTo>
                    <a:pt x="42" y="2858"/>
                    <a:pt x="42" y="2858"/>
                    <a:pt x="42" y="2868"/>
                  </a:cubicBezTo>
                  <a:cubicBezTo>
                    <a:pt x="15" y="2873"/>
                    <a:pt x="26" y="2842"/>
                    <a:pt x="10" y="2842"/>
                  </a:cubicBezTo>
                  <a:cubicBezTo>
                    <a:pt x="5" y="2842"/>
                    <a:pt x="5" y="2847"/>
                    <a:pt x="0" y="2847"/>
                  </a:cubicBezTo>
                  <a:cubicBezTo>
                    <a:pt x="0" y="2858"/>
                    <a:pt x="0" y="2858"/>
                    <a:pt x="0" y="2858"/>
                  </a:cubicBezTo>
                  <a:cubicBezTo>
                    <a:pt x="0" y="2863"/>
                    <a:pt x="5" y="2868"/>
                    <a:pt x="10" y="2873"/>
                  </a:cubicBezTo>
                  <a:cubicBezTo>
                    <a:pt x="15" y="2879"/>
                    <a:pt x="15" y="2889"/>
                    <a:pt x="26" y="2889"/>
                  </a:cubicBezTo>
                  <a:cubicBezTo>
                    <a:pt x="31" y="2889"/>
                    <a:pt x="36" y="2884"/>
                    <a:pt x="42" y="2884"/>
                  </a:cubicBezTo>
                  <a:cubicBezTo>
                    <a:pt x="47" y="2884"/>
                    <a:pt x="47" y="2889"/>
                    <a:pt x="58" y="2889"/>
                  </a:cubicBezTo>
                  <a:cubicBezTo>
                    <a:pt x="63" y="2889"/>
                    <a:pt x="68" y="2884"/>
                    <a:pt x="79" y="2889"/>
                  </a:cubicBezTo>
                  <a:cubicBezTo>
                    <a:pt x="79" y="2873"/>
                    <a:pt x="68" y="2863"/>
                    <a:pt x="58" y="2863"/>
                  </a:cubicBezTo>
                  <a:cubicBezTo>
                    <a:pt x="52" y="2858"/>
                    <a:pt x="52" y="2847"/>
                    <a:pt x="42" y="2847"/>
                  </a:cubicBezTo>
                  <a:close/>
                  <a:moveTo>
                    <a:pt x="153" y="2847"/>
                  </a:moveTo>
                  <a:lnTo>
                    <a:pt x="153" y="2847"/>
                  </a:lnTo>
                  <a:cubicBezTo>
                    <a:pt x="142" y="2847"/>
                    <a:pt x="131" y="2858"/>
                    <a:pt x="121" y="2858"/>
                  </a:cubicBezTo>
                  <a:cubicBezTo>
                    <a:pt x="121" y="2863"/>
                    <a:pt x="116" y="2863"/>
                    <a:pt x="116" y="2863"/>
                  </a:cubicBezTo>
                  <a:cubicBezTo>
                    <a:pt x="116" y="2873"/>
                    <a:pt x="126" y="2873"/>
                    <a:pt x="137" y="2879"/>
                  </a:cubicBezTo>
                  <a:cubicBezTo>
                    <a:pt x="147" y="2889"/>
                    <a:pt x="153" y="2894"/>
                    <a:pt x="158" y="2910"/>
                  </a:cubicBezTo>
                  <a:cubicBezTo>
                    <a:pt x="163" y="2905"/>
                    <a:pt x="168" y="2900"/>
                    <a:pt x="174" y="2900"/>
                  </a:cubicBezTo>
                  <a:cubicBezTo>
                    <a:pt x="200" y="2900"/>
                    <a:pt x="226" y="2910"/>
                    <a:pt x="226" y="2931"/>
                  </a:cubicBezTo>
                  <a:cubicBezTo>
                    <a:pt x="226" y="2937"/>
                    <a:pt x="226" y="2942"/>
                    <a:pt x="221" y="2942"/>
                  </a:cubicBezTo>
                  <a:cubicBezTo>
                    <a:pt x="232" y="2947"/>
                    <a:pt x="237" y="2958"/>
                    <a:pt x="237" y="2968"/>
                  </a:cubicBezTo>
                  <a:cubicBezTo>
                    <a:pt x="237" y="2968"/>
                    <a:pt x="237" y="2968"/>
                    <a:pt x="242" y="2968"/>
                  </a:cubicBezTo>
                  <a:cubicBezTo>
                    <a:pt x="258" y="2968"/>
                    <a:pt x="263" y="2952"/>
                    <a:pt x="284" y="2947"/>
                  </a:cubicBezTo>
                  <a:cubicBezTo>
                    <a:pt x="274" y="2937"/>
                    <a:pt x="263" y="2931"/>
                    <a:pt x="253" y="2921"/>
                  </a:cubicBezTo>
                  <a:cubicBezTo>
                    <a:pt x="247" y="2910"/>
                    <a:pt x="253" y="2889"/>
                    <a:pt x="237" y="2884"/>
                  </a:cubicBezTo>
                  <a:cubicBezTo>
                    <a:pt x="216" y="2879"/>
                    <a:pt x="200" y="2884"/>
                    <a:pt x="179" y="2873"/>
                  </a:cubicBezTo>
                  <a:cubicBezTo>
                    <a:pt x="168" y="2868"/>
                    <a:pt x="168" y="2847"/>
                    <a:pt x="153" y="2847"/>
                  </a:cubicBezTo>
                  <a:close/>
                  <a:moveTo>
                    <a:pt x="464" y="3053"/>
                  </a:moveTo>
                  <a:lnTo>
                    <a:pt x="464" y="3053"/>
                  </a:lnTo>
                  <a:cubicBezTo>
                    <a:pt x="448" y="3058"/>
                    <a:pt x="437" y="3058"/>
                    <a:pt x="416" y="3058"/>
                  </a:cubicBezTo>
                  <a:cubicBezTo>
                    <a:pt x="411" y="3058"/>
                    <a:pt x="406" y="3058"/>
                    <a:pt x="400" y="3058"/>
                  </a:cubicBezTo>
                  <a:cubicBezTo>
                    <a:pt x="400" y="3069"/>
                    <a:pt x="400" y="3074"/>
                    <a:pt x="400" y="3084"/>
                  </a:cubicBezTo>
                  <a:cubicBezTo>
                    <a:pt x="400" y="3084"/>
                    <a:pt x="400" y="3084"/>
                    <a:pt x="406" y="3084"/>
                  </a:cubicBezTo>
                  <a:cubicBezTo>
                    <a:pt x="422" y="3084"/>
                    <a:pt x="427" y="3069"/>
                    <a:pt x="443" y="3069"/>
                  </a:cubicBezTo>
                  <a:cubicBezTo>
                    <a:pt x="464" y="3069"/>
                    <a:pt x="469" y="3084"/>
                    <a:pt x="485" y="3095"/>
                  </a:cubicBezTo>
                  <a:cubicBezTo>
                    <a:pt x="511" y="3116"/>
                    <a:pt x="527" y="3132"/>
                    <a:pt x="532" y="3163"/>
                  </a:cubicBezTo>
                  <a:cubicBezTo>
                    <a:pt x="511" y="3158"/>
                    <a:pt x="511" y="3158"/>
                    <a:pt x="511" y="3158"/>
                  </a:cubicBezTo>
                  <a:cubicBezTo>
                    <a:pt x="527" y="3174"/>
                    <a:pt x="601" y="3274"/>
                    <a:pt x="559" y="3200"/>
                  </a:cubicBezTo>
                  <a:cubicBezTo>
                    <a:pt x="596" y="3211"/>
                    <a:pt x="601" y="3248"/>
                    <a:pt x="638" y="3253"/>
                  </a:cubicBezTo>
                  <a:lnTo>
                    <a:pt x="643" y="3248"/>
                  </a:lnTo>
                  <a:cubicBezTo>
                    <a:pt x="643" y="3237"/>
                    <a:pt x="633" y="3237"/>
                    <a:pt x="627" y="3227"/>
                  </a:cubicBezTo>
                  <a:cubicBezTo>
                    <a:pt x="617" y="3195"/>
                    <a:pt x="596" y="3179"/>
                    <a:pt x="559" y="3179"/>
                  </a:cubicBezTo>
                  <a:cubicBezTo>
                    <a:pt x="559" y="3148"/>
                    <a:pt x="543" y="3132"/>
                    <a:pt x="516" y="3105"/>
                  </a:cubicBezTo>
                  <a:cubicBezTo>
                    <a:pt x="495" y="3090"/>
                    <a:pt x="490" y="3069"/>
                    <a:pt x="464" y="3053"/>
                  </a:cubicBezTo>
                  <a:close/>
                  <a:moveTo>
                    <a:pt x="838" y="3327"/>
                  </a:moveTo>
                  <a:lnTo>
                    <a:pt x="838" y="3327"/>
                  </a:lnTo>
                  <a:cubicBezTo>
                    <a:pt x="844" y="3348"/>
                    <a:pt x="854" y="3359"/>
                    <a:pt x="854" y="3380"/>
                  </a:cubicBezTo>
                  <a:cubicBezTo>
                    <a:pt x="828" y="3364"/>
                    <a:pt x="807" y="3374"/>
                    <a:pt x="780" y="3359"/>
                  </a:cubicBezTo>
                  <a:cubicBezTo>
                    <a:pt x="764" y="3353"/>
                    <a:pt x="764" y="3337"/>
                    <a:pt x="749" y="3337"/>
                  </a:cubicBezTo>
                  <a:cubicBezTo>
                    <a:pt x="722" y="3332"/>
                    <a:pt x="717" y="3316"/>
                    <a:pt x="701" y="3301"/>
                  </a:cubicBezTo>
                  <a:cubicBezTo>
                    <a:pt x="701" y="3290"/>
                    <a:pt x="690" y="3290"/>
                    <a:pt x="690" y="3285"/>
                  </a:cubicBezTo>
                  <a:cubicBezTo>
                    <a:pt x="690" y="3280"/>
                    <a:pt x="690" y="3280"/>
                    <a:pt x="690" y="3274"/>
                  </a:cubicBezTo>
                  <a:cubicBezTo>
                    <a:pt x="696" y="3280"/>
                    <a:pt x="701" y="3280"/>
                    <a:pt x="706" y="3274"/>
                  </a:cubicBezTo>
                  <a:cubicBezTo>
                    <a:pt x="701" y="3264"/>
                    <a:pt x="701" y="3264"/>
                    <a:pt x="701" y="3264"/>
                  </a:cubicBezTo>
                  <a:cubicBezTo>
                    <a:pt x="706" y="3258"/>
                    <a:pt x="706" y="3258"/>
                    <a:pt x="706" y="3258"/>
                  </a:cubicBezTo>
                  <a:cubicBezTo>
                    <a:pt x="722" y="3274"/>
                    <a:pt x="733" y="3285"/>
                    <a:pt x="754" y="3295"/>
                  </a:cubicBezTo>
                  <a:cubicBezTo>
                    <a:pt x="775" y="3301"/>
                    <a:pt x="780" y="3316"/>
                    <a:pt x="796" y="3316"/>
                  </a:cubicBezTo>
                  <a:cubicBezTo>
                    <a:pt x="807" y="3316"/>
                    <a:pt x="812" y="3316"/>
                    <a:pt x="817" y="3316"/>
                  </a:cubicBezTo>
                  <a:cubicBezTo>
                    <a:pt x="822" y="3316"/>
                    <a:pt x="833" y="3322"/>
                    <a:pt x="838" y="3327"/>
                  </a:cubicBezTo>
                  <a:close/>
                  <a:moveTo>
                    <a:pt x="1186" y="2219"/>
                  </a:moveTo>
                  <a:lnTo>
                    <a:pt x="1186" y="2219"/>
                  </a:lnTo>
                  <a:lnTo>
                    <a:pt x="1181" y="2214"/>
                  </a:lnTo>
                  <a:cubicBezTo>
                    <a:pt x="1176" y="2214"/>
                    <a:pt x="1171" y="2225"/>
                    <a:pt x="1165" y="2230"/>
                  </a:cubicBezTo>
                  <a:cubicBezTo>
                    <a:pt x="1176" y="2230"/>
                    <a:pt x="1181" y="2230"/>
                    <a:pt x="1186" y="2230"/>
                  </a:cubicBezTo>
                  <a:cubicBezTo>
                    <a:pt x="1186" y="2225"/>
                    <a:pt x="1186" y="2219"/>
                    <a:pt x="1186" y="2219"/>
                  </a:cubicBezTo>
                  <a:close/>
                  <a:moveTo>
                    <a:pt x="1223" y="1998"/>
                  </a:moveTo>
                  <a:lnTo>
                    <a:pt x="1223" y="1998"/>
                  </a:lnTo>
                  <a:cubicBezTo>
                    <a:pt x="1213" y="2003"/>
                    <a:pt x="1213" y="2014"/>
                    <a:pt x="1207" y="2024"/>
                  </a:cubicBezTo>
                  <a:cubicBezTo>
                    <a:pt x="1207" y="2024"/>
                    <a:pt x="1207" y="2024"/>
                    <a:pt x="1213" y="2024"/>
                  </a:cubicBezTo>
                  <a:cubicBezTo>
                    <a:pt x="1218" y="2024"/>
                    <a:pt x="1218" y="2024"/>
                    <a:pt x="1223" y="2024"/>
                  </a:cubicBezTo>
                  <a:cubicBezTo>
                    <a:pt x="1223" y="1998"/>
                    <a:pt x="1223" y="1998"/>
                    <a:pt x="1223" y="1998"/>
                  </a:cubicBezTo>
                  <a:close/>
                  <a:moveTo>
                    <a:pt x="1972" y="707"/>
                  </a:moveTo>
                  <a:lnTo>
                    <a:pt x="1972" y="707"/>
                  </a:lnTo>
                  <a:cubicBezTo>
                    <a:pt x="1972" y="722"/>
                    <a:pt x="1988" y="722"/>
                    <a:pt x="1999" y="738"/>
                  </a:cubicBezTo>
                  <a:cubicBezTo>
                    <a:pt x="2009" y="707"/>
                    <a:pt x="2025" y="691"/>
                    <a:pt x="2041" y="664"/>
                  </a:cubicBezTo>
                  <a:cubicBezTo>
                    <a:pt x="2020" y="664"/>
                    <a:pt x="2004" y="654"/>
                    <a:pt x="1993" y="664"/>
                  </a:cubicBezTo>
                  <a:cubicBezTo>
                    <a:pt x="1983" y="670"/>
                    <a:pt x="1983" y="680"/>
                    <a:pt x="1983" y="686"/>
                  </a:cubicBezTo>
                  <a:cubicBezTo>
                    <a:pt x="1978" y="696"/>
                    <a:pt x="1972" y="696"/>
                    <a:pt x="1972" y="707"/>
                  </a:cubicBezTo>
                  <a:close/>
                  <a:moveTo>
                    <a:pt x="1413" y="105"/>
                  </a:moveTo>
                  <a:lnTo>
                    <a:pt x="1413" y="105"/>
                  </a:lnTo>
                  <a:cubicBezTo>
                    <a:pt x="1392" y="105"/>
                    <a:pt x="1392" y="105"/>
                    <a:pt x="1392" y="105"/>
                  </a:cubicBezTo>
                  <a:cubicBezTo>
                    <a:pt x="1392" y="121"/>
                    <a:pt x="1392" y="126"/>
                    <a:pt x="1392" y="142"/>
                  </a:cubicBezTo>
                  <a:cubicBezTo>
                    <a:pt x="1403" y="137"/>
                    <a:pt x="1403" y="137"/>
                    <a:pt x="1403" y="137"/>
                  </a:cubicBezTo>
                  <a:cubicBezTo>
                    <a:pt x="1413" y="142"/>
                    <a:pt x="1413" y="147"/>
                    <a:pt x="1424" y="147"/>
                  </a:cubicBezTo>
                  <a:cubicBezTo>
                    <a:pt x="1434" y="147"/>
                    <a:pt x="1440" y="142"/>
                    <a:pt x="1445" y="142"/>
                  </a:cubicBezTo>
                  <a:cubicBezTo>
                    <a:pt x="1455" y="142"/>
                    <a:pt x="1455" y="142"/>
                    <a:pt x="1455" y="142"/>
                  </a:cubicBezTo>
                  <a:cubicBezTo>
                    <a:pt x="1455" y="163"/>
                    <a:pt x="1455" y="163"/>
                    <a:pt x="1455" y="163"/>
                  </a:cubicBezTo>
                  <a:cubicBezTo>
                    <a:pt x="1445" y="169"/>
                    <a:pt x="1434" y="174"/>
                    <a:pt x="1424" y="190"/>
                  </a:cubicBezTo>
                  <a:cubicBezTo>
                    <a:pt x="1434" y="195"/>
                    <a:pt x="1434" y="206"/>
                    <a:pt x="1440" y="216"/>
                  </a:cubicBezTo>
                  <a:cubicBezTo>
                    <a:pt x="1434" y="216"/>
                    <a:pt x="1429" y="216"/>
                    <a:pt x="1424" y="216"/>
                  </a:cubicBezTo>
                  <a:cubicBezTo>
                    <a:pt x="1434" y="227"/>
                    <a:pt x="1434" y="237"/>
                    <a:pt x="1434" y="248"/>
                  </a:cubicBezTo>
                  <a:cubicBezTo>
                    <a:pt x="1434" y="248"/>
                    <a:pt x="1434" y="248"/>
                    <a:pt x="1434" y="253"/>
                  </a:cubicBezTo>
                  <a:cubicBezTo>
                    <a:pt x="1440" y="243"/>
                    <a:pt x="1440" y="232"/>
                    <a:pt x="1450" y="221"/>
                  </a:cubicBezTo>
                  <a:cubicBezTo>
                    <a:pt x="1461" y="232"/>
                    <a:pt x="1461" y="243"/>
                    <a:pt x="1471" y="253"/>
                  </a:cubicBezTo>
                  <a:cubicBezTo>
                    <a:pt x="1492" y="269"/>
                    <a:pt x="1513" y="274"/>
                    <a:pt x="1540" y="274"/>
                  </a:cubicBezTo>
                  <a:cubicBezTo>
                    <a:pt x="1571" y="274"/>
                    <a:pt x="1571" y="274"/>
                    <a:pt x="1571" y="274"/>
                  </a:cubicBezTo>
                  <a:cubicBezTo>
                    <a:pt x="1598" y="274"/>
                    <a:pt x="1614" y="306"/>
                    <a:pt x="1614" y="337"/>
                  </a:cubicBezTo>
                  <a:cubicBezTo>
                    <a:pt x="1619" y="337"/>
                    <a:pt x="1619" y="337"/>
                    <a:pt x="1619" y="337"/>
                  </a:cubicBezTo>
                  <a:cubicBezTo>
                    <a:pt x="1640" y="337"/>
                    <a:pt x="1651" y="327"/>
                    <a:pt x="1672" y="327"/>
                  </a:cubicBezTo>
                  <a:cubicBezTo>
                    <a:pt x="1682" y="327"/>
                    <a:pt x="1688" y="343"/>
                    <a:pt x="1703" y="343"/>
                  </a:cubicBezTo>
                  <a:cubicBezTo>
                    <a:pt x="1724" y="343"/>
                    <a:pt x="1719" y="306"/>
                    <a:pt x="1735" y="306"/>
                  </a:cubicBezTo>
                  <a:cubicBezTo>
                    <a:pt x="1772" y="306"/>
                    <a:pt x="1772" y="306"/>
                    <a:pt x="1772" y="306"/>
                  </a:cubicBezTo>
                  <a:cubicBezTo>
                    <a:pt x="1767" y="321"/>
                    <a:pt x="1761" y="327"/>
                    <a:pt x="1756" y="343"/>
                  </a:cubicBezTo>
                  <a:cubicBezTo>
                    <a:pt x="1772" y="327"/>
                    <a:pt x="1782" y="316"/>
                    <a:pt x="1803" y="300"/>
                  </a:cubicBezTo>
                  <a:cubicBezTo>
                    <a:pt x="1803" y="306"/>
                    <a:pt x="1809" y="311"/>
                    <a:pt x="1809" y="316"/>
                  </a:cubicBezTo>
                  <a:cubicBezTo>
                    <a:pt x="1814" y="311"/>
                    <a:pt x="1809" y="290"/>
                    <a:pt x="1825" y="290"/>
                  </a:cubicBezTo>
                  <a:cubicBezTo>
                    <a:pt x="1840" y="290"/>
                    <a:pt x="1846" y="300"/>
                    <a:pt x="1862" y="300"/>
                  </a:cubicBezTo>
                  <a:cubicBezTo>
                    <a:pt x="1872" y="300"/>
                    <a:pt x="1888" y="300"/>
                    <a:pt x="1888" y="306"/>
                  </a:cubicBezTo>
                  <a:cubicBezTo>
                    <a:pt x="1888" y="321"/>
                    <a:pt x="1877" y="327"/>
                    <a:pt x="1877" y="343"/>
                  </a:cubicBezTo>
                  <a:cubicBezTo>
                    <a:pt x="1862" y="343"/>
                    <a:pt x="1851" y="353"/>
                    <a:pt x="1846" y="369"/>
                  </a:cubicBezTo>
                  <a:cubicBezTo>
                    <a:pt x="1872" y="364"/>
                    <a:pt x="1888" y="358"/>
                    <a:pt x="1914" y="348"/>
                  </a:cubicBezTo>
                  <a:cubicBezTo>
                    <a:pt x="1925" y="343"/>
                    <a:pt x="1930" y="321"/>
                    <a:pt x="1946" y="321"/>
                  </a:cubicBezTo>
                  <a:cubicBezTo>
                    <a:pt x="1951" y="321"/>
                    <a:pt x="1951" y="327"/>
                    <a:pt x="1956" y="332"/>
                  </a:cubicBezTo>
                  <a:cubicBezTo>
                    <a:pt x="1951" y="337"/>
                    <a:pt x="1946" y="343"/>
                    <a:pt x="1941" y="348"/>
                  </a:cubicBezTo>
                  <a:cubicBezTo>
                    <a:pt x="1946" y="348"/>
                    <a:pt x="1946" y="348"/>
                    <a:pt x="1946" y="348"/>
                  </a:cubicBezTo>
                  <a:cubicBezTo>
                    <a:pt x="1951" y="348"/>
                    <a:pt x="1956" y="348"/>
                    <a:pt x="1956" y="348"/>
                  </a:cubicBezTo>
                  <a:cubicBezTo>
                    <a:pt x="1962" y="353"/>
                    <a:pt x="1962" y="358"/>
                    <a:pt x="1967" y="364"/>
                  </a:cubicBezTo>
                  <a:cubicBezTo>
                    <a:pt x="1999" y="353"/>
                    <a:pt x="2009" y="327"/>
                    <a:pt x="2046" y="321"/>
                  </a:cubicBezTo>
                  <a:cubicBezTo>
                    <a:pt x="2046" y="353"/>
                    <a:pt x="2051" y="321"/>
                    <a:pt x="2051" y="311"/>
                  </a:cubicBezTo>
                  <a:cubicBezTo>
                    <a:pt x="2057" y="311"/>
                    <a:pt x="2057" y="311"/>
                    <a:pt x="2057" y="311"/>
                  </a:cubicBezTo>
                  <a:cubicBezTo>
                    <a:pt x="2062" y="316"/>
                    <a:pt x="2062" y="316"/>
                    <a:pt x="2062" y="316"/>
                  </a:cubicBezTo>
                  <a:cubicBezTo>
                    <a:pt x="2062" y="311"/>
                    <a:pt x="2067" y="311"/>
                    <a:pt x="2067" y="311"/>
                  </a:cubicBezTo>
                  <a:cubicBezTo>
                    <a:pt x="2067" y="290"/>
                    <a:pt x="2046" y="285"/>
                    <a:pt x="2030" y="264"/>
                  </a:cubicBezTo>
                  <a:cubicBezTo>
                    <a:pt x="2020" y="248"/>
                    <a:pt x="2020" y="227"/>
                    <a:pt x="2004" y="216"/>
                  </a:cubicBezTo>
                  <a:cubicBezTo>
                    <a:pt x="1993" y="206"/>
                    <a:pt x="1978" y="216"/>
                    <a:pt x="1967" y="206"/>
                  </a:cubicBezTo>
                  <a:cubicBezTo>
                    <a:pt x="1951" y="195"/>
                    <a:pt x="1951" y="179"/>
                    <a:pt x="1951" y="163"/>
                  </a:cubicBezTo>
                  <a:cubicBezTo>
                    <a:pt x="1951" y="153"/>
                    <a:pt x="1951" y="153"/>
                    <a:pt x="1951" y="153"/>
                  </a:cubicBezTo>
                  <a:cubicBezTo>
                    <a:pt x="2009" y="174"/>
                    <a:pt x="1956" y="153"/>
                    <a:pt x="1935" y="137"/>
                  </a:cubicBezTo>
                  <a:cubicBezTo>
                    <a:pt x="1920" y="126"/>
                    <a:pt x="1914" y="111"/>
                    <a:pt x="1899" y="111"/>
                  </a:cubicBezTo>
                  <a:cubicBezTo>
                    <a:pt x="1893" y="111"/>
                    <a:pt x="1893" y="111"/>
                    <a:pt x="1888" y="111"/>
                  </a:cubicBezTo>
                  <a:cubicBezTo>
                    <a:pt x="1867" y="111"/>
                    <a:pt x="1862" y="111"/>
                    <a:pt x="1840" y="111"/>
                  </a:cubicBezTo>
                  <a:cubicBezTo>
                    <a:pt x="1825" y="111"/>
                    <a:pt x="1819" y="121"/>
                    <a:pt x="1809" y="132"/>
                  </a:cubicBezTo>
                  <a:cubicBezTo>
                    <a:pt x="1814" y="132"/>
                    <a:pt x="1814" y="137"/>
                    <a:pt x="1819" y="142"/>
                  </a:cubicBezTo>
                  <a:cubicBezTo>
                    <a:pt x="1798" y="163"/>
                    <a:pt x="1777" y="174"/>
                    <a:pt x="1751" y="174"/>
                  </a:cubicBezTo>
                  <a:cubicBezTo>
                    <a:pt x="1666" y="153"/>
                    <a:pt x="1666" y="153"/>
                    <a:pt x="1666" y="153"/>
                  </a:cubicBezTo>
                  <a:cubicBezTo>
                    <a:pt x="1645" y="158"/>
                    <a:pt x="1640" y="174"/>
                    <a:pt x="1619" y="174"/>
                  </a:cubicBezTo>
                  <a:cubicBezTo>
                    <a:pt x="1592" y="174"/>
                    <a:pt x="1592" y="174"/>
                    <a:pt x="1592" y="174"/>
                  </a:cubicBezTo>
                  <a:cubicBezTo>
                    <a:pt x="1577" y="174"/>
                    <a:pt x="1571" y="169"/>
                    <a:pt x="1556" y="163"/>
                  </a:cubicBezTo>
                  <a:cubicBezTo>
                    <a:pt x="1545" y="153"/>
                    <a:pt x="1540" y="132"/>
                    <a:pt x="1524" y="132"/>
                  </a:cubicBezTo>
                  <a:cubicBezTo>
                    <a:pt x="1513" y="132"/>
                    <a:pt x="1513" y="147"/>
                    <a:pt x="1503" y="147"/>
                  </a:cubicBezTo>
                  <a:cubicBezTo>
                    <a:pt x="1498" y="147"/>
                    <a:pt x="1492" y="137"/>
                    <a:pt x="1487" y="132"/>
                  </a:cubicBezTo>
                  <a:cubicBezTo>
                    <a:pt x="1471" y="126"/>
                    <a:pt x="1461" y="121"/>
                    <a:pt x="1445" y="121"/>
                  </a:cubicBezTo>
                  <a:cubicBezTo>
                    <a:pt x="1434" y="121"/>
                    <a:pt x="1434" y="126"/>
                    <a:pt x="1424" y="126"/>
                  </a:cubicBezTo>
                  <a:cubicBezTo>
                    <a:pt x="1418" y="126"/>
                    <a:pt x="1413" y="111"/>
                    <a:pt x="1413" y="105"/>
                  </a:cubicBezTo>
                  <a:close/>
                  <a:moveTo>
                    <a:pt x="1339" y="116"/>
                  </a:moveTo>
                  <a:lnTo>
                    <a:pt x="1339" y="116"/>
                  </a:lnTo>
                  <a:cubicBezTo>
                    <a:pt x="1329" y="126"/>
                    <a:pt x="1350" y="116"/>
                    <a:pt x="1360" y="116"/>
                  </a:cubicBezTo>
                  <a:cubicBezTo>
                    <a:pt x="1355" y="105"/>
                    <a:pt x="1360" y="84"/>
                    <a:pt x="1355" y="89"/>
                  </a:cubicBezTo>
                  <a:cubicBezTo>
                    <a:pt x="1345" y="95"/>
                    <a:pt x="1345" y="105"/>
                    <a:pt x="1339" y="116"/>
                  </a:cubicBezTo>
                  <a:close/>
                  <a:moveTo>
                    <a:pt x="1382" y="147"/>
                  </a:moveTo>
                  <a:lnTo>
                    <a:pt x="1382" y="147"/>
                  </a:lnTo>
                  <a:cubicBezTo>
                    <a:pt x="1392" y="153"/>
                    <a:pt x="1397" y="158"/>
                    <a:pt x="1397" y="169"/>
                  </a:cubicBezTo>
                  <a:cubicBezTo>
                    <a:pt x="1397" y="179"/>
                    <a:pt x="1397" y="184"/>
                    <a:pt x="1397" y="195"/>
                  </a:cubicBezTo>
                  <a:cubicBezTo>
                    <a:pt x="1387" y="195"/>
                    <a:pt x="1387" y="195"/>
                    <a:pt x="1387" y="195"/>
                  </a:cubicBezTo>
                  <a:cubicBezTo>
                    <a:pt x="1382" y="195"/>
                    <a:pt x="1366" y="195"/>
                    <a:pt x="1366" y="206"/>
                  </a:cubicBezTo>
                  <a:cubicBezTo>
                    <a:pt x="1366" y="216"/>
                    <a:pt x="1382" y="216"/>
                    <a:pt x="1382" y="227"/>
                  </a:cubicBezTo>
                  <a:cubicBezTo>
                    <a:pt x="1382" y="227"/>
                    <a:pt x="1382" y="227"/>
                    <a:pt x="1382" y="232"/>
                  </a:cubicBezTo>
                  <a:cubicBezTo>
                    <a:pt x="1366" y="221"/>
                    <a:pt x="1350" y="221"/>
                    <a:pt x="1350" y="206"/>
                  </a:cubicBezTo>
                  <a:cubicBezTo>
                    <a:pt x="1350" y="190"/>
                    <a:pt x="1366" y="190"/>
                    <a:pt x="1366" y="174"/>
                  </a:cubicBezTo>
                  <a:cubicBezTo>
                    <a:pt x="1366" y="169"/>
                    <a:pt x="1366" y="163"/>
                    <a:pt x="1366" y="158"/>
                  </a:cubicBezTo>
                  <a:cubicBezTo>
                    <a:pt x="1366" y="153"/>
                    <a:pt x="1360" y="147"/>
                    <a:pt x="1355" y="137"/>
                  </a:cubicBezTo>
                  <a:cubicBezTo>
                    <a:pt x="1382" y="147"/>
                    <a:pt x="1382" y="147"/>
                    <a:pt x="1382" y="147"/>
                  </a:cubicBezTo>
                  <a:close/>
                  <a:moveTo>
                    <a:pt x="1382" y="5"/>
                  </a:moveTo>
                  <a:lnTo>
                    <a:pt x="1382" y="5"/>
                  </a:lnTo>
                  <a:cubicBezTo>
                    <a:pt x="1408" y="26"/>
                    <a:pt x="1418" y="37"/>
                    <a:pt x="1434" y="68"/>
                  </a:cubicBezTo>
                  <a:cubicBezTo>
                    <a:pt x="1413" y="63"/>
                    <a:pt x="1408" y="42"/>
                    <a:pt x="1392" y="42"/>
                  </a:cubicBezTo>
                  <a:cubicBezTo>
                    <a:pt x="1382" y="32"/>
                    <a:pt x="1382" y="26"/>
                    <a:pt x="1371" y="21"/>
                  </a:cubicBezTo>
                  <a:cubicBezTo>
                    <a:pt x="1360" y="26"/>
                    <a:pt x="1360" y="26"/>
                    <a:pt x="1360" y="26"/>
                  </a:cubicBezTo>
                  <a:cubicBezTo>
                    <a:pt x="1355" y="21"/>
                    <a:pt x="1355" y="21"/>
                    <a:pt x="1355" y="21"/>
                  </a:cubicBezTo>
                  <a:cubicBezTo>
                    <a:pt x="1355" y="16"/>
                    <a:pt x="1350" y="10"/>
                    <a:pt x="1350" y="0"/>
                  </a:cubicBezTo>
                  <a:cubicBezTo>
                    <a:pt x="1360" y="0"/>
                    <a:pt x="1371" y="5"/>
                    <a:pt x="1382" y="5"/>
                  </a:cubicBezTo>
                  <a:close/>
                  <a:moveTo>
                    <a:pt x="1276" y="142"/>
                  </a:moveTo>
                  <a:lnTo>
                    <a:pt x="1276" y="142"/>
                  </a:lnTo>
                  <a:cubicBezTo>
                    <a:pt x="1271" y="147"/>
                    <a:pt x="1266" y="147"/>
                    <a:pt x="1255" y="147"/>
                  </a:cubicBezTo>
                  <a:cubicBezTo>
                    <a:pt x="1239" y="147"/>
                    <a:pt x="1234" y="137"/>
                    <a:pt x="1223" y="132"/>
                  </a:cubicBezTo>
                  <a:cubicBezTo>
                    <a:pt x="1223" y="132"/>
                    <a:pt x="1223" y="132"/>
                    <a:pt x="1223" y="137"/>
                  </a:cubicBezTo>
                  <a:cubicBezTo>
                    <a:pt x="1223" y="153"/>
                    <a:pt x="1223" y="163"/>
                    <a:pt x="1223" y="179"/>
                  </a:cubicBezTo>
                  <a:cubicBezTo>
                    <a:pt x="1229" y="184"/>
                    <a:pt x="1229" y="184"/>
                    <a:pt x="1229" y="184"/>
                  </a:cubicBezTo>
                  <a:cubicBezTo>
                    <a:pt x="1234" y="174"/>
                    <a:pt x="1239" y="169"/>
                    <a:pt x="1244" y="163"/>
                  </a:cubicBezTo>
                  <a:cubicBezTo>
                    <a:pt x="1255" y="169"/>
                    <a:pt x="1255" y="169"/>
                    <a:pt x="1255" y="169"/>
                  </a:cubicBezTo>
                  <a:cubicBezTo>
                    <a:pt x="1271" y="169"/>
                    <a:pt x="1271" y="169"/>
                    <a:pt x="1271" y="169"/>
                  </a:cubicBezTo>
                  <a:cubicBezTo>
                    <a:pt x="1271" y="158"/>
                    <a:pt x="1276" y="153"/>
                    <a:pt x="1276" y="142"/>
                  </a:cubicBezTo>
                  <a:close/>
                  <a:moveTo>
                    <a:pt x="1076" y="200"/>
                  </a:moveTo>
                  <a:lnTo>
                    <a:pt x="1076" y="200"/>
                  </a:lnTo>
                  <a:cubicBezTo>
                    <a:pt x="1055" y="200"/>
                    <a:pt x="1044" y="216"/>
                    <a:pt x="1018" y="216"/>
                  </a:cubicBezTo>
                  <a:cubicBezTo>
                    <a:pt x="1018" y="221"/>
                    <a:pt x="1018" y="221"/>
                    <a:pt x="1012" y="227"/>
                  </a:cubicBezTo>
                  <a:cubicBezTo>
                    <a:pt x="1033" y="232"/>
                    <a:pt x="1049" y="221"/>
                    <a:pt x="1065" y="237"/>
                  </a:cubicBezTo>
                  <a:cubicBezTo>
                    <a:pt x="1081" y="248"/>
                    <a:pt x="1086" y="258"/>
                    <a:pt x="1102" y="258"/>
                  </a:cubicBezTo>
                  <a:cubicBezTo>
                    <a:pt x="1112" y="258"/>
                    <a:pt x="1118" y="248"/>
                    <a:pt x="1128" y="243"/>
                  </a:cubicBezTo>
                  <a:cubicBezTo>
                    <a:pt x="1144" y="237"/>
                    <a:pt x="1155" y="237"/>
                    <a:pt x="1171" y="237"/>
                  </a:cubicBezTo>
                  <a:cubicBezTo>
                    <a:pt x="1176" y="232"/>
                    <a:pt x="1176" y="232"/>
                    <a:pt x="1176" y="232"/>
                  </a:cubicBezTo>
                  <a:cubicBezTo>
                    <a:pt x="1171" y="227"/>
                    <a:pt x="1165" y="221"/>
                    <a:pt x="1160" y="221"/>
                  </a:cubicBezTo>
                  <a:cubicBezTo>
                    <a:pt x="1139" y="221"/>
                    <a:pt x="1128" y="232"/>
                    <a:pt x="1107" y="232"/>
                  </a:cubicBezTo>
                  <a:cubicBezTo>
                    <a:pt x="1102" y="232"/>
                    <a:pt x="1097" y="232"/>
                    <a:pt x="1091" y="232"/>
                  </a:cubicBezTo>
                  <a:cubicBezTo>
                    <a:pt x="1091" y="221"/>
                    <a:pt x="1091" y="200"/>
                    <a:pt x="1076" y="200"/>
                  </a:cubicBezTo>
                  <a:close/>
                  <a:moveTo>
                    <a:pt x="986" y="179"/>
                  </a:moveTo>
                  <a:lnTo>
                    <a:pt x="986" y="179"/>
                  </a:lnTo>
                  <a:cubicBezTo>
                    <a:pt x="981" y="179"/>
                    <a:pt x="975" y="174"/>
                    <a:pt x="970" y="174"/>
                  </a:cubicBezTo>
                  <a:cubicBezTo>
                    <a:pt x="970" y="179"/>
                    <a:pt x="970" y="184"/>
                    <a:pt x="970" y="190"/>
                  </a:cubicBezTo>
                  <a:cubicBezTo>
                    <a:pt x="960" y="190"/>
                    <a:pt x="960" y="190"/>
                    <a:pt x="954" y="190"/>
                  </a:cubicBezTo>
                  <a:cubicBezTo>
                    <a:pt x="949" y="190"/>
                    <a:pt x="938" y="184"/>
                    <a:pt x="938" y="184"/>
                  </a:cubicBezTo>
                  <a:cubicBezTo>
                    <a:pt x="954" y="200"/>
                    <a:pt x="965" y="206"/>
                    <a:pt x="986" y="211"/>
                  </a:cubicBezTo>
                  <a:cubicBezTo>
                    <a:pt x="986" y="206"/>
                    <a:pt x="986" y="206"/>
                    <a:pt x="986" y="200"/>
                  </a:cubicBezTo>
                  <a:cubicBezTo>
                    <a:pt x="986" y="190"/>
                    <a:pt x="997" y="184"/>
                    <a:pt x="1002" y="174"/>
                  </a:cubicBezTo>
                  <a:cubicBezTo>
                    <a:pt x="997" y="174"/>
                    <a:pt x="991" y="179"/>
                    <a:pt x="986" y="179"/>
                  </a:cubicBezTo>
                  <a:close/>
                  <a:moveTo>
                    <a:pt x="854" y="1935"/>
                  </a:moveTo>
                  <a:lnTo>
                    <a:pt x="854" y="1935"/>
                  </a:lnTo>
                  <a:lnTo>
                    <a:pt x="854" y="1935"/>
                  </a:lnTo>
                  <a:cubicBezTo>
                    <a:pt x="859" y="1924"/>
                    <a:pt x="859" y="1913"/>
                    <a:pt x="859" y="1903"/>
                  </a:cubicBezTo>
                  <a:cubicBezTo>
                    <a:pt x="859" y="1887"/>
                    <a:pt x="859" y="1882"/>
                    <a:pt x="859" y="1866"/>
                  </a:cubicBezTo>
                  <a:cubicBezTo>
                    <a:pt x="859" y="1818"/>
                    <a:pt x="859" y="1818"/>
                    <a:pt x="859" y="1818"/>
                  </a:cubicBezTo>
                  <a:cubicBezTo>
                    <a:pt x="859" y="1787"/>
                    <a:pt x="859" y="1787"/>
                    <a:pt x="859" y="1787"/>
                  </a:cubicBezTo>
                  <a:cubicBezTo>
                    <a:pt x="859" y="1761"/>
                    <a:pt x="838" y="1750"/>
                    <a:pt x="812" y="1739"/>
                  </a:cubicBezTo>
                  <a:cubicBezTo>
                    <a:pt x="807" y="1734"/>
                    <a:pt x="796" y="1729"/>
                    <a:pt x="791" y="1729"/>
                  </a:cubicBezTo>
                  <a:cubicBezTo>
                    <a:pt x="780" y="1729"/>
                    <a:pt x="780" y="1729"/>
                    <a:pt x="770" y="1724"/>
                  </a:cubicBezTo>
                  <a:cubicBezTo>
                    <a:pt x="764" y="1724"/>
                    <a:pt x="759" y="1718"/>
                    <a:pt x="749" y="1718"/>
                  </a:cubicBezTo>
                  <a:cubicBezTo>
                    <a:pt x="743" y="1718"/>
                    <a:pt x="743" y="1718"/>
                    <a:pt x="738" y="1718"/>
                  </a:cubicBezTo>
                  <a:cubicBezTo>
                    <a:pt x="738" y="1739"/>
                    <a:pt x="733" y="1745"/>
                    <a:pt x="727" y="1766"/>
                  </a:cubicBezTo>
                  <a:cubicBezTo>
                    <a:pt x="727" y="1776"/>
                    <a:pt x="722" y="1782"/>
                    <a:pt x="717" y="1787"/>
                  </a:cubicBezTo>
                  <a:cubicBezTo>
                    <a:pt x="712" y="1797"/>
                    <a:pt x="706" y="1797"/>
                    <a:pt x="701" y="1803"/>
                  </a:cubicBezTo>
                  <a:cubicBezTo>
                    <a:pt x="680" y="1813"/>
                    <a:pt x="669" y="1818"/>
                    <a:pt x="648" y="1818"/>
                  </a:cubicBezTo>
                  <a:cubicBezTo>
                    <a:pt x="643" y="1818"/>
                    <a:pt x="638" y="1818"/>
                    <a:pt x="633" y="1818"/>
                  </a:cubicBezTo>
                  <a:cubicBezTo>
                    <a:pt x="622" y="1818"/>
                    <a:pt x="617" y="1818"/>
                    <a:pt x="612" y="1818"/>
                  </a:cubicBezTo>
                  <a:cubicBezTo>
                    <a:pt x="606" y="1813"/>
                    <a:pt x="601" y="1813"/>
                    <a:pt x="590" y="1813"/>
                  </a:cubicBezTo>
                  <a:cubicBezTo>
                    <a:pt x="596" y="1792"/>
                    <a:pt x="601" y="1776"/>
                    <a:pt x="606" y="1755"/>
                  </a:cubicBezTo>
                  <a:cubicBezTo>
                    <a:pt x="612" y="1745"/>
                    <a:pt x="612" y="1739"/>
                    <a:pt x="617" y="1729"/>
                  </a:cubicBezTo>
                  <a:cubicBezTo>
                    <a:pt x="622" y="1713"/>
                    <a:pt x="627" y="1708"/>
                    <a:pt x="627" y="1693"/>
                  </a:cubicBezTo>
                  <a:cubicBezTo>
                    <a:pt x="627" y="1688"/>
                    <a:pt x="617" y="1688"/>
                    <a:pt x="612" y="1682"/>
                  </a:cubicBezTo>
                  <a:cubicBezTo>
                    <a:pt x="601" y="1682"/>
                    <a:pt x="601" y="1677"/>
                    <a:pt x="590" y="1672"/>
                  </a:cubicBezTo>
                  <a:cubicBezTo>
                    <a:pt x="585" y="1672"/>
                    <a:pt x="585" y="1672"/>
                    <a:pt x="580" y="1667"/>
                  </a:cubicBezTo>
                  <a:cubicBezTo>
                    <a:pt x="580" y="1661"/>
                    <a:pt x="580" y="1656"/>
                    <a:pt x="580" y="1651"/>
                  </a:cubicBezTo>
                  <a:cubicBezTo>
                    <a:pt x="580" y="1630"/>
                    <a:pt x="580" y="1614"/>
                    <a:pt x="590" y="1598"/>
                  </a:cubicBezTo>
                  <a:cubicBezTo>
                    <a:pt x="590" y="1593"/>
                    <a:pt x="596" y="1593"/>
                    <a:pt x="601" y="1587"/>
                  </a:cubicBezTo>
                  <a:cubicBezTo>
                    <a:pt x="612" y="1577"/>
                    <a:pt x="612" y="1571"/>
                    <a:pt x="617" y="1556"/>
                  </a:cubicBezTo>
                  <a:cubicBezTo>
                    <a:pt x="622" y="1545"/>
                    <a:pt x="627" y="1540"/>
                    <a:pt x="633" y="1529"/>
                  </a:cubicBezTo>
                  <a:cubicBezTo>
                    <a:pt x="633" y="1524"/>
                    <a:pt x="633" y="1524"/>
                    <a:pt x="633" y="1519"/>
                  </a:cubicBezTo>
                  <a:cubicBezTo>
                    <a:pt x="633" y="1487"/>
                    <a:pt x="633" y="1487"/>
                    <a:pt x="633" y="1487"/>
                  </a:cubicBezTo>
                  <a:cubicBezTo>
                    <a:pt x="659" y="1408"/>
                    <a:pt x="659" y="1408"/>
                    <a:pt x="659" y="1408"/>
                  </a:cubicBezTo>
                  <a:cubicBezTo>
                    <a:pt x="669" y="1397"/>
                    <a:pt x="675" y="1387"/>
                    <a:pt x="685" y="1376"/>
                  </a:cubicBezTo>
                  <a:cubicBezTo>
                    <a:pt x="685" y="1371"/>
                    <a:pt x="690" y="1371"/>
                    <a:pt x="696" y="1366"/>
                  </a:cubicBezTo>
                  <a:cubicBezTo>
                    <a:pt x="696" y="1361"/>
                    <a:pt x="701" y="1355"/>
                    <a:pt x="701" y="1350"/>
                  </a:cubicBezTo>
                  <a:cubicBezTo>
                    <a:pt x="706" y="1339"/>
                    <a:pt x="712" y="1334"/>
                    <a:pt x="712" y="1329"/>
                  </a:cubicBezTo>
                  <a:cubicBezTo>
                    <a:pt x="717" y="1318"/>
                    <a:pt x="717" y="1308"/>
                    <a:pt x="722" y="1297"/>
                  </a:cubicBezTo>
                  <a:cubicBezTo>
                    <a:pt x="722" y="1287"/>
                    <a:pt x="722" y="1287"/>
                    <a:pt x="722" y="1276"/>
                  </a:cubicBezTo>
                  <a:cubicBezTo>
                    <a:pt x="722" y="1271"/>
                    <a:pt x="722" y="1266"/>
                    <a:pt x="722" y="1260"/>
                  </a:cubicBezTo>
                  <a:cubicBezTo>
                    <a:pt x="733" y="1260"/>
                    <a:pt x="733" y="1260"/>
                    <a:pt x="733" y="1260"/>
                  </a:cubicBezTo>
                  <a:cubicBezTo>
                    <a:pt x="743" y="1260"/>
                    <a:pt x="743" y="1266"/>
                    <a:pt x="754" y="1266"/>
                  </a:cubicBezTo>
                  <a:cubicBezTo>
                    <a:pt x="764" y="1266"/>
                    <a:pt x="770" y="1266"/>
                    <a:pt x="775" y="1271"/>
                  </a:cubicBezTo>
                  <a:cubicBezTo>
                    <a:pt x="780" y="1271"/>
                    <a:pt x="786" y="1271"/>
                    <a:pt x="791" y="1271"/>
                  </a:cubicBezTo>
                  <a:cubicBezTo>
                    <a:pt x="801" y="1271"/>
                    <a:pt x="801" y="1260"/>
                    <a:pt x="807" y="1245"/>
                  </a:cubicBezTo>
                  <a:cubicBezTo>
                    <a:pt x="812" y="1229"/>
                    <a:pt x="817" y="1223"/>
                    <a:pt x="828" y="1208"/>
                  </a:cubicBezTo>
                  <a:cubicBezTo>
                    <a:pt x="833" y="1197"/>
                    <a:pt x="838" y="1186"/>
                    <a:pt x="844" y="1176"/>
                  </a:cubicBezTo>
                  <a:cubicBezTo>
                    <a:pt x="849" y="1176"/>
                    <a:pt x="849" y="1171"/>
                    <a:pt x="854" y="1171"/>
                  </a:cubicBezTo>
                  <a:cubicBezTo>
                    <a:pt x="854" y="1160"/>
                    <a:pt x="859" y="1155"/>
                    <a:pt x="859" y="1150"/>
                  </a:cubicBezTo>
                  <a:cubicBezTo>
                    <a:pt x="865" y="1144"/>
                    <a:pt x="865" y="1139"/>
                    <a:pt x="865" y="1134"/>
                  </a:cubicBezTo>
                  <a:cubicBezTo>
                    <a:pt x="865" y="1113"/>
                    <a:pt x="859" y="1097"/>
                    <a:pt x="854" y="1076"/>
                  </a:cubicBezTo>
                  <a:cubicBezTo>
                    <a:pt x="828" y="1071"/>
                    <a:pt x="812" y="1071"/>
                    <a:pt x="786" y="1055"/>
                  </a:cubicBezTo>
                  <a:cubicBezTo>
                    <a:pt x="780" y="1055"/>
                    <a:pt x="780" y="1049"/>
                    <a:pt x="775" y="1049"/>
                  </a:cubicBezTo>
                  <a:cubicBezTo>
                    <a:pt x="775" y="1044"/>
                    <a:pt x="770" y="1044"/>
                    <a:pt x="770" y="1039"/>
                  </a:cubicBezTo>
                  <a:cubicBezTo>
                    <a:pt x="749" y="1028"/>
                    <a:pt x="749" y="1012"/>
                    <a:pt x="733" y="997"/>
                  </a:cubicBezTo>
                  <a:cubicBezTo>
                    <a:pt x="727" y="991"/>
                    <a:pt x="722" y="986"/>
                    <a:pt x="717" y="976"/>
                  </a:cubicBezTo>
                  <a:cubicBezTo>
                    <a:pt x="712" y="965"/>
                    <a:pt x="701" y="965"/>
                    <a:pt x="701" y="954"/>
                  </a:cubicBezTo>
                  <a:cubicBezTo>
                    <a:pt x="701" y="944"/>
                    <a:pt x="706" y="944"/>
                    <a:pt x="712" y="933"/>
                  </a:cubicBezTo>
                  <a:cubicBezTo>
                    <a:pt x="717" y="923"/>
                    <a:pt x="717" y="912"/>
                    <a:pt x="722" y="902"/>
                  </a:cubicBezTo>
                  <a:cubicBezTo>
                    <a:pt x="727" y="881"/>
                    <a:pt x="738" y="875"/>
                    <a:pt x="738" y="854"/>
                  </a:cubicBezTo>
                  <a:cubicBezTo>
                    <a:pt x="743" y="849"/>
                    <a:pt x="743" y="849"/>
                    <a:pt x="743" y="838"/>
                  </a:cubicBezTo>
                  <a:cubicBezTo>
                    <a:pt x="743" y="833"/>
                    <a:pt x="743" y="828"/>
                    <a:pt x="743" y="823"/>
                  </a:cubicBezTo>
                  <a:cubicBezTo>
                    <a:pt x="743" y="817"/>
                    <a:pt x="749" y="812"/>
                    <a:pt x="754" y="802"/>
                  </a:cubicBezTo>
                  <a:cubicBezTo>
                    <a:pt x="759" y="791"/>
                    <a:pt x="764" y="786"/>
                    <a:pt x="770" y="775"/>
                  </a:cubicBezTo>
                  <a:cubicBezTo>
                    <a:pt x="775" y="765"/>
                    <a:pt x="775" y="754"/>
                    <a:pt x="780" y="743"/>
                  </a:cubicBezTo>
                  <a:cubicBezTo>
                    <a:pt x="786" y="733"/>
                    <a:pt x="786" y="722"/>
                    <a:pt x="796" y="712"/>
                  </a:cubicBezTo>
                  <a:cubicBezTo>
                    <a:pt x="796" y="707"/>
                    <a:pt x="807" y="707"/>
                    <a:pt x="807" y="701"/>
                  </a:cubicBezTo>
                  <a:cubicBezTo>
                    <a:pt x="817" y="691"/>
                    <a:pt x="822" y="686"/>
                    <a:pt x="828" y="670"/>
                  </a:cubicBezTo>
                  <a:cubicBezTo>
                    <a:pt x="828" y="659"/>
                    <a:pt x="833" y="654"/>
                    <a:pt x="838" y="643"/>
                  </a:cubicBezTo>
                  <a:cubicBezTo>
                    <a:pt x="838" y="633"/>
                    <a:pt x="838" y="627"/>
                    <a:pt x="838" y="617"/>
                  </a:cubicBezTo>
                  <a:cubicBezTo>
                    <a:pt x="849" y="606"/>
                    <a:pt x="854" y="601"/>
                    <a:pt x="859" y="596"/>
                  </a:cubicBezTo>
                  <a:cubicBezTo>
                    <a:pt x="870" y="575"/>
                    <a:pt x="870" y="559"/>
                    <a:pt x="875" y="543"/>
                  </a:cubicBezTo>
                  <a:cubicBezTo>
                    <a:pt x="886" y="517"/>
                    <a:pt x="896" y="506"/>
                    <a:pt x="912" y="485"/>
                  </a:cubicBezTo>
                  <a:cubicBezTo>
                    <a:pt x="923" y="469"/>
                    <a:pt x="928" y="459"/>
                    <a:pt x="928" y="438"/>
                  </a:cubicBezTo>
                  <a:lnTo>
                    <a:pt x="928" y="438"/>
                  </a:lnTo>
                  <a:lnTo>
                    <a:pt x="928" y="438"/>
                  </a:lnTo>
                  <a:cubicBezTo>
                    <a:pt x="933" y="438"/>
                    <a:pt x="933" y="438"/>
                    <a:pt x="938" y="438"/>
                  </a:cubicBezTo>
                  <a:cubicBezTo>
                    <a:pt x="965" y="438"/>
                    <a:pt x="975" y="411"/>
                    <a:pt x="1007" y="411"/>
                  </a:cubicBezTo>
                  <a:cubicBezTo>
                    <a:pt x="1018" y="411"/>
                    <a:pt x="1023" y="422"/>
                    <a:pt x="1028" y="427"/>
                  </a:cubicBezTo>
                  <a:cubicBezTo>
                    <a:pt x="1060" y="443"/>
                    <a:pt x="1081" y="443"/>
                    <a:pt x="1112" y="443"/>
                  </a:cubicBezTo>
                  <a:cubicBezTo>
                    <a:pt x="1134" y="443"/>
                    <a:pt x="1144" y="432"/>
                    <a:pt x="1165" y="427"/>
                  </a:cubicBezTo>
                  <a:cubicBezTo>
                    <a:pt x="1171" y="427"/>
                    <a:pt x="1171" y="427"/>
                    <a:pt x="1171" y="427"/>
                  </a:cubicBezTo>
                  <a:cubicBezTo>
                    <a:pt x="1176" y="427"/>
                    <a:pt x="1181" y="422"/>
                    <a:pt x="1186" y="417"/>
                  </a:cubicBezTo>
                  <a:cubicBezTo>
                    <a:pt x="1202" y="459"/>
                    <a:pt x="1197" y="490"/>
                    <a:pt x="1213" y="527"/>
                  </a:cubicBezTo>
                  <a:cubicBezTo>
                    <a:pt x="1218" y="548"/>
                    <a:pt x="1218" y="580"/>
                    <a:pt x="1239" y="580"/>
                  </a:cubicBezTo>
                  <a:cubicBezTo>
                    <a:pt x="1250" y="580"/>
                    <a:pt x="1255" y="569"/>
                    <a:pt x="1260" y="559"/>
                  </a:cubicBezTo>
                  <a:cubicBezTo>
                    <a:pt x="1271" y="569"/>
                    <a:pt x="1276" y="585"/>
                    <a:pt x="1292" y="585"/>
                  </a:cubicBezTo>
                  <a:cubicBezTo>
                    <a:pt x="1302" y="585"/>
                    <a:pt x="1302" y="569"/>
                    <a:pt x="1308" y="559"/>
                  </a:cubicBezTo>
                  <a:cubicBezTo>
                    <a:pt x="1308" y="543"/>
                    <a:pt x="1308" y="538"/>
                    <a:pt x="1313" y="522"/>
                  </a:cubicBezTo>
                  <a:cubicBezTo>
                    <a:pt x="1318" y="501"/>
                    <a:pt x="1334" y="490"/>
                    <a:pt x="1334" y="464"/>
                  </a:cubicBezTo>
                  <a:cubicBezTo>
                    <a:pt x="1313" y="395"/>
                    <a:pt x="1371" y="501"/>
                    <a:pt x="1387" y="517"/>
                  </a:cubicBezTo>
                  <a:cubicBezTo>
                    <a:pt x="1403" y="532"/>
                    <a:pt x="1418" y="522"/>
                    <a:pt x="1434" y="532"/>
                  </a:cubicBezTo>
                  <a:cubicBezTo>
                    <a:pt x="1440" y="532"/>
                    <a:pt x="1434" y="543"/>
                    <a:pt x="1440" y="543"/>
                  </a:cubicBezTo>
                  <a:cubicBezTo>
                    <a:pt x="1450" y="554"/>
                    <a:pt x="1461" y="543"/>
                    <a:pt x="1477" y="548"/>
                  </a:cubicBezTo>
                  <a:cubicBezTo>
                    <a:pt x="1498" y="559"/>
                    <a:pt x="1508" y="580"/>
                    <a:pt x="1534" y="580"/>
                  </a:cubicBezTo>
                  <a:cubicBezTo>
                    <a:pt x="1550" y="580"/>
                    <a:pt x="1561" y="564"/>
                    <a:pt x="1577" y="564"/>
                  </a:cubicBezTo>
                  <a:cubicBezTo>
                    <a:pt x="1587" y="564"/>
                    <a:pt x="1587" y="564"/>
                    <a:pt x="1587" y="564"/>
                  </a:cubicBezTo>
                  <a:cubicBezTo>
                    <a:pt x="1582" y="569"/>
                    <a:pt x="1582" y="569"/>
                    <a:pt x="1582" y="569"/>
                  </a:cubicBezTo>
                  <a:cubicBezTo>
                    <a:pt x="1598" y="596"/>
                    <a:pt x="1603" y="617"/>
                    <a:pt x="1629" y="627"/>
                  </a:cubicBezTo>
                  <a:cubicBezTo>
                    <a:pt x="1640" y="633"/>
                    <a:pt x="1656" y="633"/>
                    <a:pt x="1666" y="643"/>
                  </a:cubicBezTo>
                  <a:cubicBezTo>
                    <a:pt x="1693" y="675"/>
                    <a:pt x="1724" y="680"/>
                    <a:pt x="1761" y="691"/>
                  </a:cubicBezTo>
                  <a:cubicBezTo>
                    <a:pt x="1777" y="696"/>
                    <a:pt x="1782" y="712"/>
                    <a:pt x="1803" y="712"/>
                  </a:cubicBezTo>
                  <a:cubicBezTo>
                    <a:pt x="1819" y="712"/>
                    <a:pt x="1825" y="696"/>
                    <a:pt x="1840" y="686"/>
                  </a:cubicBezTo>
                  <a:cubicBezTo>
                    <a:pt x="1840" y="712"/>
                    <a:pt x="1840" y="712"/>
                    <a:pt x="1840" y="712"/>
                  </a:cubicBezTo>
                  <a:cubicBezTo>
                    <a:pt x="1840" y="712"/>
                    <a:pt x="1846" y="712"/>
                    <a:pt x="1851" y="712"/>
                  </a:cubicBezTo>
                  <a:cubicBezTo>
                    <a:pt x="1856" y="712"/>
                    <a:pt x="1856" y="712"/>
                    <a:pt x="1862" y="712"/>
                  </a:cubicBezTo>
                  <a:cubicBezTo>
                    <a:pt x="1872" y="712"/>
                    <a:pt x="1872" y="712"/>
                    <a:pt x="1872" y="712"/>
                  </a:cubicBezTo>
                  <a:cubicBezTo>
                    <a:pt x="1872" y="696"/>
                    <a:pt x="1872" y="696"/>
                    <a:pt x="1872" y="696"/>
                  </a:cubicBezTo>
                  <a:lnTo>
                    <a:pt x="1877" y="696"/>
                  </a:lnTo>
                  <a:cubicBezTo>
                    <a:pt x="1883" y="712"/>
                    <a:pt x="1893" y="717"/>
                    <a:pt x="1899" y="733"/>
                  </a:cubicBezTo>
                  <a:cubicBezTo>
                    <a:pt x="1904" y="749"/>
                    <a:pt x="1909" y="765"/>
                    <a:pt x="1925" y="765"/>
                  </a:cubicBezTo>
                  <a:cubicBezTo>
                    <a:pt x="1930" y="765"/>
                    <a:pt x="1930" y="759"/>
                    <a:pt x="1941" y="754"/>
                  </a:cubicBezTo>
                  <a:cubicBezTo>
                    <a:pt x="1941" y="759"/>
                    <a:pt x="1941" y="759"/>
                    <a:pt x="1941" y="759"/>
                  </a:cubicBezTo>
                  <a:cubicBezTo>
                    <a:pt x="1941" y="770"/>
                    <a:pt x="1941" y="770"/>
                    <a:pt x="1941" y="770"/>
                  </a:cubicBezTo>
                  <a:cubicBezTo>
                    <a:pt x="1951" y="775"/>
                    <a:pt x="1962" y="775"/>
                    <a:pt x="1962" y="786"/>
                  </a:cubicBezTo>
                  <a:cubicBezTo>
                    <a:pt x="1972" y="807"/>
                    <a:pt x="1967" y="823"/>
                    <a:pt x="1978" y="844"/>
                  </a:cubicBezTo>
                  <a:cubicBezTo>
                    <a:pt x="1983" y="849"/>
                    <a:pt x="1983" y="854"/>
                    <a:pt x="1988" y="854"/>
                  </a:cubicBezTo>
                  <a:cubicBezTo>
                    <a:pt x="1999" y="854"/>
                    <a:pt x="2004" y="849"/>
                    <a:pt x="2009" y="849"/>
                  </a:cubicBezTo>
                  <a:cubicBezTo>
                    <a:pt x="2020" y="865"/>
                    <a:pt x="2036" y="881"/>
                    <a:pt x="2057" y="881"/>
                  </a:cubicBezTo>
                  <a:cubicBezTo>
                    <a:pt x="2067" y="881"/>
                    <a:pt x="2067" y="865"/>
                    <a:pt x="2078" y="865"/>
                  </a:cubicBezTo>
                  <a:cubicBezTo>
                    <a:pt x="2088" y="865"/>
                    <a:pt x="2094" y="875"/>
                    <a:pt x="2099" y="881"/>
                  </a:cubicBezTo>
                  <a:cubicBezTo>
                    <a:pt x="2125" y="902"/>
                    <a:pt x="2141" y="928"/>
                    <a:pt x="2173" y="928"/>
                  </a:cubicBezTo>
                  <a:cubicBezTo>
                    <a:pt x="2188" y="928"/>
                    <a:pt x="2194" y="918"/>
                    <a:pt x="2204" y="918"/>
                  </a:cubicBezTo>
                  <a:cubicBezTo>
                    <a:pt x="2220" y="918"/>
                    <a:pt x="2231" y="923"/>
                    <a:pt x="2247" y="928"/>
                  </a:cubicBezTo>
                  <a:cubicBezTo>
                    <a:pt x="2262" y="928"/>
                    <a:pt x="2284" y="923"/>
                    <a:pt x="2294" y="939"/>
                  </a:cubicBezTo>
                  <a:cubicBezTo>
                    <a:pt x="2289" y="949"/>
                    <a:pt x="2289" y="949"/>
                    <a:pt x="2289" y="949"/>
                  </a:cubicBezTo>
                  <a:cubicBezTo>
                    <a:pt x="2305" y="981"/>
                    <a:pt x="2342" y="970"/>
                    <a:pt x="2378" y="976"/>
                  </a:cubicBezTo>
                  <a:cubicBezTo>
                    <a:pt x="2378" y="981"/>
                    <a:pt x="2373" y="986"/>
                    <a:pt x="2373" y="991"/>
                  </a:cubicBezTo>
                  <a:cubicBezTo>
                    <a:pt x="2384" y="997"/>
                    <a:pt x="2394" y="997"/>
                    <a:pt x="2405" y="1002"/>
                  </a:cubicBezTo>
                  <a:cubicBezTo>
                    <a:pt x="2415" y="1012"/>
                    <a:pt x="2415" y="1023"/>
                    <a:pt x="2426" y="1028"/>
                  </a:cubicBezTo>
                  <a:cubicBezTo>
                    <a:pt x="2436" y="1028"/>
                    <a:pt x="2436" y="1028"/>
                    <a:pt x="2436" y="1028"/>
                  </a:cubicBezTo>
                  <a:cubicBezTo>
                    <a:pt x="2442" y="1028"/>
                    <a:pt x="2442" y="1028"/>
                    <a:pt x="2447" y="1023"/>
                  </a:cubicBezTo>
                  <a:lnTo>
                    <a:pt x="2447" y="1023"/>
                  </a:lnTo>
                  <a:cubicBezTo>
                    <a:pt x="2447" y="1028"/>
                    <a:pt x="2447" y="1034"/>
                    <a:pt x="2447" y="1034"/>
                  </a:cubicBezTo>
                  <a:cubicBezTo>
                    <a:pt x="2447" y="1039"/>
                    <a:pt x="2447" y="1039"/>
                    <a:pt x="2447" y="1039"/>
                  </a:cubicBezTo>
                  <a:cubicBezTo>
                    <a:pt x="2447" y="1044"/>
                    <a:pt x="2447" y="1044"/>
                    <a:pt x="2447" y="1044"/>
                  </a:cubicBezTo>
                  <a:cubicBezTo>
                    <a:pt x="2447" y="1055"/>
                    <a:pt x="2447" y="1060"/>
                    <a:pt x="2447" y="1065"/>
                  </a:cubicBezTo>
                  <a:cubicBezTo>
                    <a:pt x="2442" y="1081"/>
                    <a:pt x="2436" y="1097"/>
                    <a:pt x="2421" y="1108"/>
                  </a:cubicBezTo>
                  <a:cubicBezTo>
                    <a:pt x="2405" y="1118"/>
                    <a:pt x="2394" y="1123"/>
                    <a:pt x="2378" y="1129"/>
                  </a:cubicBezTo>
                  <a:cubicBezTo>
                    <a:pt x="2368" y="1134"/>
                    <a:pt x="2357" y="1134"/>
                    <a:pt x="2347" y="1139"/>
                  </a:cubicBezTo>
                  <a:cubicBezTo>
                    <a:pt x="2347" y="1144"/>
                    <a:pt x="2347" y="1150"/>
                    <a:pt x="2342" y="1155"/>
                  </a:cubicBezTo>
                  <a:cubicBezTo>
                    <a:pt x="2336" y="1171"/>
                    <a:pt x="2326" y="1176"/>
                    <a:pt x="2320" y="1186"/>
                  </a:cubicBezTo>
                  <a:cubicBezTo>
                    <a:pt x="2315" y="1192"/>
                    <a:pt x="2310" y="1192"/>
                    <a:pt x="2310" y="1197"/>
                  </a:cubicBezTo>
                  <a:cubicBezTo>
                    <a:pt x="2305" y="1208"/>
                    <a:pt x="2305" y="1213"/>
                    <a:pt x="2294" y="1223"/>
                  </a:cubicBezTo>
                  <a:cubicBezTo>
                    <a:pt x="2273" y="1239"/>
                    <a:pt x="2257" y="1239"/>
                    <a:pt x="2236" y="1239"/>
                  </a:cubicBezTo>
                  <a:cubicBezTo>
                    <a:pt x="2194" y="1239"/>
                    <a:pt x="2194" y="1239"/>
                    <a:pt x="2194" y="1239"/>
                  </a:cubicBezTo>
                  <a:cubicBezTo>
                    <a:pt x="2183" y="1239"/>
                    <a:pt x="2178" y="1245"/>
                    <a:pt x="2167" y="1245"/>
                  </a:cubicBezTo>
                  <a:cubicBezTo>
                    <a:pt x="2152" y="1245"/>
                    <a:pt x="2146" y="1239"/>
                    <a:pt x="2136" y="1245"/>
                  </a:cubicBezTo>
                  <a:cubicBezTo>
                    <a:pt x="2131" y="1250"/>
                    <a:pt x="2131" y="1255"/>
                    <a:pt x="2131" y="1255"/>
                  </a:cubicBezTo>
                  <a:cubicBezTo>
                    <a:pt x="2120" y="1271"/>
                    <a:pt x="2109" y="1282"/>
                    <a:pt x="2109" y="1303"/>
                  </a:cubicBezTo>
                  <a:cubicBezTo>
                    <a:pt x="2109" y="1308"/>
                    <a:pt x="2115" y="1308"/>
                    <a:pt x="2120" y="1308"/>
                  </a:cubicBezTo>
                  <a:cubicBezTo>
                    <a:pt x="2125" y="1318"/>
                    <a:pt x="2131" y="1324"/>
                    <a:pt x="2136" y="1329"/>
                  </a:cubicBezTo>
                  <a:cubicBezTo>
                    <a:pt x="2146" y="1339"/>
                    <a:pt x="2152" y="1345"/>
                    <a:pt x="2162" y="1355"/>
                  </a:cubicBezTo>
                  <a:cubicBezTo>
                    <a:pt x="2162" y="1361"/>
                    <a:pt x="2167" y="1366"/>
                    <a:pt x="2173" y="1371"/>
                  </a:cubicBezTo>
                  <a:cubicBezTo>
                    <a:pt x="2183" y="1376"/>
                    <a:pt x="2183" y="1387"/>
                    <a:pt x="2194" y="1392"/>
                  </a:cubicBezTo>
                  <a:cubicBezTo>
                    <a:pt x="2199" y="1397"/>
                    <a:pt x="2204" y="1397"/>
                    <a:pt x="2210" y="1403"/>
                  </a:cubicBezTo>
                  <a:cubicBezTo>
                    <a:pt x="2220" y="1408"/>
                    <a:pt x="2225" y="1419"/>
                    <a:pt x="2231" y="1429"/>
                  </a:cubicBezTo>
                  <a:cubicBezTo>
                    <a:pt x="2241" y="1440"/>
                    <a:pt x="2247" y="1450"/>
                    <a:pt x="2262" y="1456"/>
                  </a:cubicBezTo>
                  <a:cubicBezTo>
                    <a:pt x="2284" y="1471"/>
                    <a:pt x="2299" y="1482"/>
                    <a:pt x="2299" y="1508"/>
                  </a:cubicBezTo>
                  <a:cubicBezTo>
                    <a:pt x="2299" y="1514"/>
                    <a:pt x="2299" y="1519"/>
                    <a:pt x="2294" y="1524"/>
                  </a:cubicBezTo>
                  <a:lnTo>
                    <a:pt x="2294" y="1524"/>
                  </a:lnTo>
                  <a:cubicBezTo>
                    <a:pt x="2284" y="1529"/>
                    <a:pt x="2278" y="1529"/>
                    <a:pt x="2273" y="1535"/>
                  </a:cubicBezTo>
                  <a:cubicBezTo>
                    <a:pt x="2262" y="1540"/>
                    <a:pt x="2257" y="1540"/>
                    <a:pt x="2252" y="1545"/>
                  </a:cubicBezTo>
                  <a:cubicBezTo>
                    <a:pt x="2241" y="1551"/>
                    <a:pt x="2231" y="1551"/>
                    <a:pt x="2231" y="1561"/>
                  </a:cubicBezTo>
                  <a:cubicBezTo>
                    <a:pt x="2231" y="1566"/>
                    <a:pt x="2236" y="1566"/>
                    <a:pt x="2241" y="1571"/>
                  </a:cubicBezTo>
                  <a:cubicBezTo>
                    <a:pt x="2241" y="1577"/>
                    <a:pt x="2241" y="1582"/>
                    <a:pt x="2241" y="1582"/>
                  </a:cubicBezTo>
                  <a:cubicBezTo>
                    <a:pt x="2241" y="1598"/>
                    <a:pt x="2241" y="1603"/>
                    <a:pt x="2236" y="1614"/>
                  </a:cubicBezTo>
                  <a:cubicBezTo>
                    <a:pt x="2225" y="1614"/>
                    <a:pt x="2225" y="1608"/>
                    <a:pt x="2215" y="1608"/>
                  </a:cubicBezTo>
                  <a:cubicBezTo>
                    <a:pt x="2210" y="1608"/>
                    <a:pt x="2210" y="1614"/>
                    <a:pt x="2204" y="1614"/>
                  </a:cubicBezTo>
                  <a:cubicBezTo>
                    <a:pt x="2183" y="1619"/>
                    <a:pt x="2167" y="1624"/>
                    <a:pt x="2146" y="1630"/>
                  </a:cubicBezTo>
                  <a:cubicBezTo>
                    <a:pt x="2141" y="1635"/>
                    <a:pt x="2136" y="1635"/>
                    <a:pt x="2131" y="1635"/>
                  </a:cubicBezTo>
                  <a:cubicBezTo>
                    <a:pt x="2125" y="1635"/>
                    <a:pt x="2125" y="1630"/>
                    <a:pt x="2120" y="1624"/>
                  </a:cubicBezTo>
                  <a:cubicBezTo>
                    <a:pt x="2115" y="1614"/>
                    <a:pt x="2109" y="1614"/>
                    <a:pt x="2109" y="1608"/>
                  </a:cubicBezTo>
                  <a:cubicBezTo>
                    <a:pt x="2104" y="1598"/>
                    <a:pt x="2104" y="1587"/>
                    <a:pt x="2094" y="1577"/>
                  </a:cubicBezTo>
                  <a:cubicBezTo>
                    <a:pt x="2083" y="1571"/>
                    <a:pt x="2078" y="1566"/>
                    <a:pt x="2078" y="1556"/>
                  </a:cubicBezTo>
                  <a:cubicBezTo>
                    <a:pt x="2073" y="1540"/>
                    <a:pt x="2067" y="1524"/>
                    <a:pt x="2057" y="1524"/>
                  </a:cubicBezTo>
                  <a:cubicBezTo>
                    <a:pt x="2041" y="1524"/>
                    <a:pt x="2030" y="1524"/>
                    <a:pt x="2014" y="1524"/>
                  </a:cubicBezTo>
                  <a:cubicBezTo>
                    <a:pt x="2014" y="1535"/>
                    <a:pt x="2009" y="1540"/>
                    <a:pt x="2009" y="1551"/>
                  </a:cubicBezTo>
                  <a:cubicBezTo>
                    <a:pt x="2004" y="1551"/>
                    <a:pt x="2004" y="1556"/>
                    <a:pt x="1999" y="1561"/>
                  </a:cubicBezTo>
                  <a:cubicBezTo>
                    <a:pt x="1993" y="1566"/>
                    <a:pt x="1993" y="1566"/>
                    <a:pt x="1983" y="1571"/>
                  </a:cubicBezTo>
                  <a:cubicBezTo>
                    <a:pt x="1978" y="1571"/>
                    <a:pt x="1972" y="1571"/>
                    <a:pt x="1972" y="1582"/>
                  </a:cubicBezTo>
                  <a:cubicBezTo>
                    <a:pt x="1972" y="1582"/>
                    <a:pt x="1972" y="1587"/>
                    <a:pt x="1972" y="1593"/>
                  </a:cubicBezTo>
                  <a:cubicBezTo>
                    <a:pt x="1972" y="1603"/>
                    <a:pt x="1972" y="1608"/>
                    <a:pt x="1978" y="1619"/>
                  </a:cubicBezTo>
                  <a:cubicBezTo>
                    <a:pt x="1983" y="1635"/>
                    <a:pt x="1993" y="1645"/>
                    <a:pt x="1993" y="1661"/>
                  </a:cubicBezTo>
                  <a:cubicBezTo>
                    <a:pt x="1993" y="1677"/>
                    <a:pt x="1988" y="1682"/>
                    <a:pt x="1978" y="1693"/>
                  </a:cubicBezTo>
                  <a:cubicBezTo>
                    <a:pt x="1962" y="1708"/>
                    <a:pt x="1951" y="1713"/>
                    <a:pt x="1941" y="1729"/>
                  </a:cubicBezTo>
                  <a:cubicBezTo>
                    <a:pt x="1935" y="1739"/>
                    <a:pt x="1930" y="1739"/>
                    <a:pt x="1930" y="1750"/>
                  </a:cubicBezTo>
                  <a:cubicBezTo>
                    <a:pt x="1930" y="1761"/>
                    <a:pt x="1935" y="1766"/>
                    <a:pt x="1935" y="1776"/>
                  </a:cubicBezTo>
                  <a:cubicBezTo>
                    <a:pt x="1935" y="1782"/>
                    <a:pt x="1930" y="1782"/>
                    <a:pt x="1925" y="1782"/>
                  </a:cubicBezTo>
                  <a:cubicBezTo>
                    <a:pt x="1899" y="1776"/>
                    <a:pt x="1899" y="1776"/>
                    <a:pt x="1899" y="1776"/>
                  </a:cubicBezTo>
                  <a:cubicBezTo>
                    <a:pt x="1872" y="1787"/>
                    <a:pt x="1862" y="1792"/>
                    <a:pt x="1835" y="1797"/>
                  </a:cubicBezTo>
                  <a:cubicBezTo>
                    <a:pt x="1819" y="1803"/>
                    <a:pt x="1814" y="1797"/>
                    <a:pt x="1803" y="1797"/>
                  </a:cubicBezTo>
                  <a:cubicBezTo>
                    <a:pt x="1803" y="1813"/>
                    <a:pt x="1803" y="1824"/>
                    <a:pt x="1798" y="1840"/>
                  </a:cubicBezTo>
                  <a:cubicBezTo>
                    <a:pt x="1793" y="1845"/>
                    <a:pt x="1793" y="1850"/>
                    <a:pt x="1788" y="1855"/>
                  </a:cubicBezTo>
                  <a:cubicBezTo>
                    <a:pt x="1788" y="1861"/>
                    <a:pt x="1788" y="1866"/>
                    <a:pt x="1782" y="1876"/>
                  </a:cubicBezTo>
                  <a:cubicBezTo>
                    <a:pt x="1777" y="1882"/>
                    <a:pt x="1772" y="1887"/>
                    <a:pt x="1761" y="1892"/>
                  </a:cubicBezTo>
                  <a:cubicBezTo>
                    <a:pt x="1751" y="1898"/>
                    <a:pt x="1745" y="1903"/>
                    <a:pt x="1735" y="1903"/>
                  </a:cubicBezTo>
                  <a:cubicBezTo>
                    <a:pt x="1730" y="1903"/>
                    <a:pt x="1730" y="1898"/>
                    <a:pt x="1724" y="1898"/>
                  </a:cubicBezTo>
                  <a:cubicBezTo>
                    <a:pt x="1719" y="1892"/>
                    <a:pt x="1714" y="1892"/>
                    <a:pt x="1709" y="1892"/>
                  </a:cubicBezTo>
                  <a:cubicBezTo>
                    <a:pt x="1698" y="1892"/>
                    <a:pt x="1693" y="1903"/>
                    <a:pt x="1688" y="1903"/>
                  </a:cubicBezTo>
                  <a:cubicBezTo>
                    <a:pt x="1677" y="1908"/>
                    <a:pt x="1677" y="1908"/>
                    <a:pt x="1666" y="1913"/>
                  </a:cubicBezTo>
                  <a:cubicBezTo>
                    <a:pt x="1656" y="1924"/>
                    <a:pt x="1645" y="1929"/>
                    <a:pt x="1635" y="1940"/>
                  </a:cubicBezTo>
                  <a:cubicBezTo>
                    <a:pt x="1629" y="1940"/>
                    <a:pt x="1624" y="1945"/>
                    <a:pt x="1619" y="1950"/>
                  </a:cubicBezTo>
                  <a:cubicBezTo>
                    <a:pt x="1614" y="1950"/>
                    <a:pt x="1614" y="1956"/>
                    <a:pt x="1603" y="1961"/>
                  </a:cubicBezTo>
                  <a:cubicBezTo>
                    <a:pt x="1603" y="1961"/>
                    <a:pt x="1598" y="1961"/>
                    <a:pt x="1598" y="1966"/>
                  </a:cubicBezTo>
                  <a:cubicBezTo>
                    <a:pt x="1582" y="1966"/>
                    <a:pt x="1577" y="1971"/>
                    <a:pt x="1561" y="1982"/>
                  </a:cubicBezTo>
                  <a:cubicBezTo>
                    <a:pt x="1550" y="1987"/>
                    <a:pt x="1545" y="1993"/>
                    <a:pt x="1534" y="2003"/>
                  </a:cubicBezTo>
                  <a:cubicBezTo>
                    <a:pt x="1529" y="2008"/>
                    <a:pt x="1529" y="2014"/>
                    <a:pt x="1524" y="2019"/>
                  </a:cubicBezTo>
                  <a:cubicBezTo>
                    <a:pt x="1513" y="2024"/>
                    <a:pt x="1508" y="2029"/>
                    <a:pt x="1492" y="2035"/>
                  </a:cubicBezTo>
                  <a:cubicBezTo>
                    <a:pt x="1487" y="2040"/>
                    <a:pt x="1482" y="2040"/>
                    <a:pt x="1471" y="2045"/>
                  </a:cubicBezTo>
                  <a:cubicBezTo>
                    <a:pt x="1466" y="2045"/>
                    <a:pt x="1461" y="2050"/>
                    <a:pt x="1450" y="2056"/>
                  </a:cubicBezTo>
                  <a:cubicBezTo>
                    <a:pt x="1440" y="2056"/>
                    <a:pt x="1434" y="2061"/>
                    <a:pt x="1429" y="2066"/>
                  </a:cubicBezTo>
                  <a:lnTo>
                    <a:pt x="1429" y="2066"/>
                  </a:lnTo>
                  <a:cubicBezTo>
                    <a:pt x="1418" y="2050"/>
                    <a:pt x="1397" y="2056"/>
                    <a:pt x="1382" y="2045"/>
                  </a:cubicBezTo>
                  <a:cubicBezTo>
                    <a:pt x="1376" y="2040"/>
                    <a:pt x="1382" y="2029"/>
                    <a:pt x="1371" y="2024"/>
                  </a:cubicBezTo>
                  <a:cubicBezTo>
                    <a:pt x="1366" y="2019"/>
                    <a:pt x="1355" y="2024"/>
                    <a:pt x="1345" y="2019"/>
                  </a:cubicBezTo>
                  <a:cubicBezTo>
                    <a:pt x="1323" y="2019"/>
                    <a:pt x="1308" y="2008"/>
                    <a:pt x="1287" y="2003"/>
                  </a:cubicBezTo>
                  <a:cubicBezTo>
                    <a:pt x="1271" y="2003"/>
                    <a:pt x="1244" y="2003"/>
                    <a:pt x="1244" y="1987"/>
                  </a:cubicBezTo>
                  <a:cubicBezTo>
                    <a:pt x="1244" y="1971"/>
                    <a:pt x="1255" y="1961"/>
                    <a:pt x="1271" y="1961"/>
                  </a:cubicBezTo>
                  <a:cubicBezTo>
                    <a:pt x="1281" y="1961"/>
                    <a:pt x="1276" y="1971"/>
                    <a:pt x="1276" y="1982"/>
                  </a:cubicBezTo>
                  <a:cubicBezTo>
                    <a:pt x="1302" y="1971"/>
                    <a:pt x="1313" y="1966"/>
                    <a:pt x="1339" y="1966"/>
                  </a:cubicBezTo>
                  <a:cubicBezTo>
                    <a:pt x="1339" y="1945"/>
                    <a:pt x="1339" y="1929"/>
                    <a:pt x="1329" y="1913"/>
                  </a:cubicBezTo>
                  <a:cubicBezTo>
                    <a:pt x="1318" y="1903"/>
                    <a:pt x="1308" y="1908"/>
                    <a:pt x="1302" y="1903"/>
                  </a:cubicBezTo>
                  <a:cubicBezTo>
                    <a:pt x="1292" y="1898"/>
                    <a:pt x="1297" y="1887"/>
                    <a:pt x="1297" y="1876"/>
                  </a:cubicBezTo>
                  <a:cubicBezTo>
                    <a:pt x="1292" y="1876"/>
                    <a:pt x="1292" y="1876"/>
                    <a:pt x="1287" y="1876"/>
                  </a:cubicBezTo>
                  <a:cubicBezTo>
                    <a:pt x="1271" y="1876"/>
                    <a:pt x="1260" y="1882"/>
                    <a:pt x="1250" y="1876"/>
                  </a:cubicBezTo>
                  <a:cubicBezTo>
                    <a:pt x="1239" y="1871"/>
                    <a:pt x="1239" y="1861"/>
                    <a:pt x="1234" y="1861"/>
                  </a:cubicBezTo>
                  <a:cubicBezTo>
                    <a:pt x="1207" y="1861"/>
                    <a:pt x="1197" y="1882"/>
                    <a:pt x="1171" y="1887"/>
                  </a:cubicBezTo>
                  <a:cubicBezTo>
                    <a:pt x="1139" y="1898"/>
                    <a:pt x="1123" y="1903"/>
                    <a:pt x="1091" y="1903"/>
                  </a:cubicBezTo>
                  <a:cubicBezTo>
                    <a:pt x="1086" y="1903"/>
                    <a:pt x="1081" y="1898"/>
                    <a:pt x="1076" y="1898"/>
                  </a:cubicBezTo>
                  <a:cubicBezTo>
                    <a:pt x="1070" y="1898"/>
                    <a:pt x="1070" y="1903"/>
                    <a:pt x="1060" y="1908"/>
                  </a:cubicBezTo>
                  <a:cubicBezTo>
                    <a:pt x="1044" y="1919"/>
                    <a:pt x="1028" y="1913"/>
                    <a:pt x="1012" y="1919"/>
                  </a:cubicBezTo>
                  <a:cubicBezTo>
                    <a:pt x="997" y="1929"/>
                    <a:pt x="991" y="1945"/>
                    <a:pt x="970" y="1945"/>
                  </a:cubicBezTo>
                  <a:cubicBezTo>
                    <a:pt x="960" y="1945"/>
                    <a:pt x="954" y="1945"/>
                    <a:pt x="944" y="1945"/>
                  </a:cubicBezTo>
                  <a:cubicBezTo>
                    <a:pt x="912" y="1945"/>
                    <a:pt x="901" y="1935"/>
                    <a:pt x="870" y="1935"/>
                  </a:cubicBezTo>
                  <a:cubicBezTo>
                    <a:pt x="865" y="1935"/>
                    <a:pt x="859" y="1935"/>
                    <a:pt x="854" y="1935"/>
                  </a:cubicBezTo>
                  <a:close/>
                </a:path>
              </a:pathLst>
            </a:custGeom>
            <a:solidFill>
              <a:schemeClr val="accent2"/>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8" name="Freeform 85"/>
            <p:cNvSpPr>
              <a:spLocks noChangeArrowheads="1"/>
            </p:cNvSpPr>
            <p:nvPr/>
          </p:nvSpPr>
          <p:spPr bwMode="auto">
            <a:xfrm>
              <a:off x="8197231" y="8516938"/>
              <a:ext cx="755601" cy="777875"/>
            </a:xfrm>
            <a:custGeom>
              <a:avLst/>
              <a:gdLst>
                <a:gd name="T0" fmla="*/ 2040 w 2099"/>
                <a:gd name="T1" fmla="*/ 280 h 2162"/>
                <a:gd name="T2" fmla="*/ 1987 w 2099"/>
                <a:gd name="T3" fmla="*/ 137 h 2162"/>
                <a:gd name="T4" fmla="*/ 1845 w 2099"/>
                <a:gd name="T5" fmla="*/ 21 h 2162"/>
                <a:gd name="T6" fmla="*/ 1982 w 2099"/>
                <a:gd name="T7" fmla="*/ 79 h 2162"/>
                <a:gd name="T8" fmla="*/ 1839 w 2099"/>
                <a:gd name="T9" fmla="*/ 5 h 2162"/>
                <a:gd name="T10" fmla="*/ 1776 w 2099"/>
                <a:gd name="T11" fmla="*/ 253 h 2162"/>
                <a:gd name="T12" fmla="*/ 1544 w 2099"/>
                <a:gd name="T13" fmla="*/ 227 h 2162"/>
                <a:gd name="T14" fmla="*/ 1681 w 2099"/>
                <a:gd name="T15" fmla="*/ 248 h 2162"/>
                <a:gd name="T16" fmla="*/ 1697 w 2099"/>
                <a:gd name="T17" fmla="*/ 232 h 2162"/>
                <a:gd name="T18" fmla="*/ 1560 w 2099"/>
                <a:gd name="T19" fmla="*/ 164 h 2162"/>
                <a:gd name="T20" fmla="*/ 1644 w 2099"/>
                <a:gd name="T21" fmla="*/ 90 h 2162"/>
                <a:gd name="T22" fmla="*/ 1697 w 2099"/>
                <a:gd name="T23" fmla="*/ 106 h 2162"/>
                <a:gd name="T24" fmla="*/ 1655 w 2099"/>
                <a:gd name="T25" fmla="*/ 95 h 2162"/>
                <a:gd name="T26" fmla="*/ 1597 w 2099"/>
                <a:gd name="T27" fmla="*/ 84 h 2162"/>
                <a:gd name="T28" fmla="*/ 1460 w 2099"/>
                <a:gd name="T29" fmla="*/ 243 h 2162"/>
                <a:gd name="T30" fmla="*/ 1465 w 2099"/>
                <a:gd name="T31" fmla="*/ 443 h 2162"/>
                <a:gd name="T32" fmla="*/ 1381 w 2099"/>
                <a:gd name="T33" fmla="*/ 406 h 2162"/>
                <a:gd name="T34" fmla="*/ 0 w 2099"/>
                <a:gd name="T35" fmla="*/ 1635 h 2162"/>
                <a:gd name="T36" fmla="*/ 74 w 2099"/>
                <a:gd name="T37" fmla="*/ 1477 h 2162"/>
                <a:gd name="T38" fmla="*/ 158 w 2099"/>
                <a:gd name="T39" fmla="*/ 1398 h 2162"/>
                <a:gd name="T40" fmla="*/ 295 w 2099"/>
                <a:gd name="T41" fmla="*/ 1303 h 2162"/>
                <a:gd name="T42" fmla="*/ 548 w 2099"/>
                <a:gd name="T43" fmla="*/ 1282 h 2162"/>
                <a:gd name="T44" fmla="*/ 553 w 2099"/>
                <a:gd name="T45" fmla="*/ 1160 h 2162"/>
                <a:gd name="T46" fmla="*/ 633 w 2099"/>
                <a:gd name="T47" fmla="*/ 1039 h 2162"/>
                <a:gd name="T48" fmla="*/ 585 w 2099"/>
                <a:gd name="T49" fmla="*/ 918 h 2162"/>
                <a:gd name="T50" fmla="*/ 712 w 2099"/>
                <a:gd name="T51" fmla="*/ 944 h 2162"/>
                <a:gd name="T52" fmla="*/ 844 w 2099"/>
                <a:gd name="T53" fmla="*/ 934 h 2162"/>
                <a:gd name="T54" fmla="*/ 933 w 2099"/>
                <a:gd name="T55" fmla="*/ 997 h 2162"/>
                <a:gd name="T56" fmla="*/ 1012 w 2099"/>
                <a:gd name="T57" fmla="*/ 997 h 2162"/>
                <a:gd name="T58" fmla="*/ 1113 w 2099"/>
                <a:gd name="T59" fmla="*/ 876 h 2162"/>
                <a:gd name="T60" fmla="*/ 1265 w 2099"/>
                <a:gd name="T61" fmla="*/ 786 h 2162"/>
                <a:gd name="T62" fmla="*/ 1360 w 2099"/>
                <a:gd name="T63" fmla="*/ 818 h 2162"/>
                <a:gd name="T64" fmla="*/ 1338 w 2099"/>
                <a:gd name="T65" fmla="*/ 686 h 2162"/>
                <a:gd name="T66" fmla="*/ 1233 w 2099"/>
                <a:gd name="T67" fmla="*/ 586 h 2162"/>
                <a:gd name="T68" fmla="*/ 1228 w 2099"/>
                <a:gd name="T69" fmla="*/ 464 h 2162"/>
                <a:gd name="T70" fmla="*/ 1439 w 2099"/>
                <a:gd name="T71" fmla="*/ 512 h 2162"/>
                <a:gd name="T72" fmla="*/ 1681 w 2099"/>
                <a:gd name="T73" fmla="*/ 564 h 2162"/>
                <a:gd name="T74" fmla="*/ 1987 w 2099"/>
                <a:gd name="T75" fmla="*/ 517 h 2162"/>
                <a:gd name="T76" fmla="*/ 2029 w 2099"/>
                <a:gd name="T77" fmla="*/ 707 h 2162"/>
                <a:gd name="T78" fmla="*/ 1950 w 2099"/>
                <a:gd name="T79" fmla="*/ 854 h 2162"/>
                <a:gd name="T80" fmla="*/ 1892 w 2099"/>
                <a:gd name="T81" fmla="*/ 1013 h 2162"/>
                <a:gd name="T82" fmla="*/ 1945 w 2099"/>
                <a:gd name="T83" fmla="*/ 1160 h 2162"/>
                <a:gd name="T84" fmla="*/ 2014 w 2099"/>
                <a:gd name="T85" fmla="*/ 1287 h 2162"/>
                <a:gd name="T86" fmla="*/ 1903 w 2099"/>
                <a:gd name="T87" fmla="*/ 1371 h 2162"/>
                <a:gd name="T88" fmla="*/ 1866 w 2099"/>
                <a:gd name="T89" fmla="*/ 1477 h 2162"/>
                <a:gd name="T90" fmla="*/ 1787 w 2099"/>
                <a:gd name="T91" fmla="*/ 1667 h 2162"/>
                <a:gd name="T92" fmla="*/ 1782 w 2099"/>
                <a:gd name="T93" fmla="*/ 1793 h 2162"/>
                <a:gd name="T94" fmla="*/ 1803 w 2099"/>
                <a:gd name="T95" fmla="*/ 1929 h 2162"/>
                <a:gd name="T96" fmla="*/ 1919 w 2099"/>
                <a:gd name="T97" fmla="*/ 1829 h 2162"/>
                <a:gd name="T98" fmla="*/ 2029 w 2099"/>
                <a:gd name="T99" fmla="*/ 1977 h 2162"/>
                <a:gd name="T100" fmla="*/ 1760 w 2099"/>
                <a:gd name="T101" fmla="*/ 2119 h 2162"/>
                <a:gd name="T102" fmla="*/ 1317 w 2099"/>
                <a:gd name="T103" fmla="*/ 2040 h 2162"/>
                <a:gd name="T104" fmla="*/ 1081 w 2099"/>
                <a:gd name="T105" fmla="*/ 1956 h 2162"/>
                <a:gd name="T106" fmla="*/ 949 w 2099"/>
                <a:gd name="T107" fmla="*/ 1977 h 2162"/>
                <a:gd name="T108" fmla="*/ 638 w 2099"/>
                <a:gd name="T109" fmla="*/ 1856 h 2162"/>
                <a:gd name="T110" fmla="*/ 480 w 2099"/>
                <a:gd name="T111" fmla="*/ 1866 h 2162"/>
                <a:gd name="T112" fmla="*/ 400 w 2099"/>
                <a:gd name="T113" fmla="*/ 1872 h 2162"/>
                <a:gd name="T114" fmla="*/ 406 w 2099"/>
                <a:gd name="T115" fmla="*/ 1793 h 2162"/>
                <a:gd name="T116" fmla="*/ 406 w 2099"/>
                <a:gd name="T117" fmla="*/ 1746 h 2162"/>
                <a:gd name="T118" fmla="*/ 163 w 2099"/>
                <a:gd name="T119" fmla="*/ 1756 h 2162"/>
                <a:gd name="T120" fmla="*/ 116 w 2099"/>
                <a:gd name="T121" fmla="*/ 1693 h 21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099" h="2162">
                  <a:moveTo>
                    <a:pt x="1998" y="95"/>
                  </a:moveTo>
                  <a:lnTo>
                    <a:pt x="1998" y="95"/>
                  </a:lnTo>
                  <a:cubicBezTo>
                    <a:pt x="1982" y="100"/>
                    <a:pt x="1982" y="121"/>
                    <a:pt x="1977" y="137"/>
                  </a:cubicBezTo>
                  <a:cubicBezTo>
                    <a:pt x="1966" y="164"/>
                    <a:pt x="1950" y="179"/>
                    <a:pt x="1950" y="211"/>
                  </a:cubicBezTo>
                  <a:cubicBezTo>
                    <a:pt x="1950" y="258"/>
                    <a:pt x="1982" y="285"/>
                    <a:pt x="2019" y="311"/>
                  </a:cubicBezTo>
                  <a:cubicBezTo>
                    <a:pt x="2029" y="301"/>
                    <a:pt x="2035" y="290"/>
                    <a:pt x="2040" y="280"/>
                  </a:cubicBezTo>
                  <a:cubicBezTo>
                    <a:pt x="2040" y="274"/>
                    <a:pt x="2040" y="274"/>
                    <a:pt x="2035" y="274"/>
                  </a:cubicBezTo>
                  <a:cubicBezTo>
                    <a:pt x="2029" y="274"/>
                    <a:pt x="2024" y="285"/>
                    <a:pt x="2014" y="285"/>
                  </a:cubicBezTo>
                  <a:cubicBezTo>
                    <a:pt x="1977" y="285"/>
                    <a:pt x="1956" y="237"/>
                    <a:pt x="1956" y="200"/>
                  </a:cubicBezTo>
                  <a:cubicBezTo>
                    <a:pt x="1956" y="185"/>
                    <a:pt x="1966" y="174"/>
                    <a:pt x="1977" y="164"/>
                  </a:cubicBezTo>
                  <a:cubicBezTo>
                    <a:pt x="1992" y="164"/>
                    <a:pt x="1992" y="164"/>
                    <a:pt x="1992" y="164"/>
                  </a:cubicBezTo>
                  <a:cubicBezTo>
                    <a:pt x="1987" y="153"/>
                    <a:pt x="1987" y="148"/>
                    <a:pt x="1987" y="137"/>
                  </a:cubicBezTo>
                  <a:cubicBezTo>
                    <a:pt x="1987" y="121"/>
                    <a:pt x="1992" y="111"/>
                    <a:pt x="1998" y="95"/>
                  </a:cubicBezTo>
                  <a:close/>
                  <a:moveTo>
                    <a:pt x="1839" y="5"/>
                  </a:moveTo>
                  <a:lnTo>
                    <a:pt x="1839" y="5"/>
                  </a:lnTo>
                  <a:cubicBezTo>
                    <a:pt x="1834" y="5"/>
                    <a:pt x="1829" y="0"/>
                    <a:pt x="1824" y="0"/>
                  </a:cubicBezTo>
                  <a:cubicBezTo>
                    <a:pt x="1818" y="0"/>
                    <a:pt x="1818" y="5"/>
                    <a:pt x="1813" y="11"/>
                  </a:cubicBezTo>
                  <a:cubicBezTo>
                    <a:pt x="1824" y="11"/>
                    <a:pt x="1834" y="11"/>
                    <a:pt x="1845" y="21"/>
                  </a:cubicBezTo>
                  <a:cubicBezTo>
                    <a:pt x="1855" y="26"/>
                    <a:pt x="1855" y="42"/>
                    <a:pt x="1871" y="42"/>
                  </a:cubicBezTo>
                  <a:cubicBezTo>
                    <a:pt x="1892" y="42"/>
                    <a:pt x="1903" y="32"/>
                    <a:pt x="1919" y="32"/>
                  </a:cubicBezTo>
                  <a:cubicBezTo>
                    <a:pt x="1929" y="32"/>
                    <a:pt x="1934" y="42"/>
                    <a:pt x="1940" y="42"/>
                  </a:cubicBezTo>
                  <a:cubicBezTo>
                    <a:pt x="1956" y="42"/>
                    <a:pt x="1961" y="32"/>
                    <a:pt x="1971" y="32"/>
                  </a:cubicBezTo>
                  <a:cubicBezTo>
                    <a:pt x="1977" y="48"/>
                    <a:pt x="1971" y="58"/>
                    <a:pt x="1977" y="74"/>
                  </a:cubicBezTo>
                  <a:cubicBezTo>
                    <a:pt x="1977" y="74"/>
                    <a:pt x="1977" y="79"/>
                    <a:pt x="1982" y="79"/>
                  </a:cubicBezTo>
                  <a:cubicBezTo>
                    <a:pt x="1998" y="79"/>
                    <a:pt x="2003" y="69"/>
                    <a:pt x="2019" y="69"/>
                  </a:cubicBezTo>
                  <a:cubicBezTo>
                    <a:pt x="2019" y="53"/>
                    <a:pt x="2045" y="53"/>
                    <a:pt x="2045" y="37"/>
                  </a:cubicBezTo>
                  <a:cubicBezTo>
                    <a:pt x="2045" y="21"/>
                    <a:pt x="2035" y="5"/>
                    <a:pt x="2024" y="5"/>
                  </a:cubicBezTo>
                  <a:cubicBezTo>
                    <a:pt x="1992" y="5"/>
                    <a:pt x="1977" y="21"/>
                    <a:pt x="1945" y="21"/>
                  </a:cubicBezTo>
                  <a:cubicBezTo>
                    <a:pt x="1924" y="21"/>
                    <a:pt x="1908" y="21"/>
                    <a:pt x="1887" y="21"/>
                  </a:cubicBezTo>
                  <a:cubicBezTo>
                    <a:pt x="1871" y="21"/>
                    <a:pt x="1855" y="11"/>
                    <a:pt x="1839" y="5"/>
                  </a:cubicBezTo>
                  <a:close/>
                  <a:moveTo>
                    <a:pt x="1766" y="243"/>
                  </a:moveTo>
                  <a:lnTo>
                    <a:pt x="1766" y="243"/>
                  </a:lnTo>
                  <a:cubicBezTo>
                    <a:pt x="1745" y="243"/>
                    <a:pt x="1750" y="211"/>
                    <a:pt x="1734" y="206"/>
                  </a:cubicBezTo>
                  <a:cubicBezTo>
                    <a:pt x="1734" y="206"/>
                    <a:pt x="1734" y="206"/>
                    <a:pt x="1734" y="211"/>
                  </a:cubicBezTo>
                  <a:cubicBezTo>
                    <a:pt x="1734" y="232"/>
                    <a:pt x="1739" y="243"/>
                    <a:pt x="1755" y="253"/>
                  </a:cubicBezTo>
                  <a:cubicBezTo>
                    <a:pt x="1776" y="253"/>
                    <a:pt x="1776" y="253"/>
                    <a:pt x="1776" y="253"/>
                  </a:cubicBezTo>
                  <a:cubicBezTo>
                    <a:pt x="1776" y="248"/>
                    <a:pt x="1776" y="248"/>
                    <a:pt x="1776" y="243"/>
                  </a:cubicBezTo>
                  <a:cubicBezTo>
                    <a:pt x="1771" y="243"/>
                    <a:pt x="1771" y="243"/>
                    <a:pt x="1766" y="243"/>
                  </a:cubicBezTo>
                  <a:close/>
                  <a:moveTo>
                    <a:pt x="1592" y="179"/>
                  </a:moveTo>
                  <a:lnTo>
                    <a:pt x="1592" y="179"/>
                  </a:lnTo>
                  <a:cubicBezTo>
                    <a:pt x="1576" y="190"/>
                    <a:pt x="1565" y="195"/>
                    <a:pt x="1560" y="211"/>
                  </a:cubicBezTo>
                  <a:cubicBezTo>
                    <a:pt x="1555" y="216"/>
                    <a:pt x="1544" y="216"/>
                    <a:pt x="1544" y="227"/>
                  </a:cubicBezTo>
                  <a:cubicBezTo>
                    <a:pt x="1544" y="232"/>
                    <a:pt x="1549" y="232"/>
                    <a:pt x="1549" y="237"/>
                  </a:cubicBezTo>
                  <a:cubicBezTo>
                    <a:pt x="1560" y="232"/>
                    <a:pt x="1555" y="216"/>
                    <a:pt x="1565" y="211"/>
                  </a:cubicBezTo>
                  <a:cubicBezTo>
                    <a:pt x="1576" y="200"/>
                    <a:pt x="1592" y="195"/>
                    <a:pt x="1592" y="179"/>
                  </a:cubicBezTo>
                  <a:close/>
                  <a:moveTo>
                    <a:pt x="1697" y="232"/>
                  </a:moveTo>
                  <a:lnTo>
                    <a:pt x="1697" y="232"/>
                  </a:lnTo>
                  <a:cubicBezTo>
                    <a:pt x="1692" y="243"/>
                    <a:pt x="1692" y="248"/>
                    <a:pt x="1681" y="248"/>
                  </a:cubicBezTo>
                  <a:cubicBezTo>
                    <a:pt x="1676" y="248"/>
                    <a:pt x="1671" y="243"/>
                    <a:pt x="1665" y="243"/>
                  </a:cubicBezTo>
                  <a:cubicBezTo>
                    <a:pt x="1660" y="248"/>
                    <a:pt x="1665" y="253"/>
                    <a:pt x="1660" y="258"/>
                  </a:cubicBezTo>
                  <a:cubicBezTo>
                    <a:pt x="1665" y="258"/>
                    <a:pt x="1671" y="258"/>
                    <a:pt x="1671" y="258"/>
                  </a:cubicBezTo>
                  <a:cubicBezTo>
                    <a:pt x="1681" y="258"/>
                    <a:pt x="1681" y="264"/>
                    <a:pt x="1686" y="264"/>
                  </a:cubicBezTo>
                  <a:cubicBezTo>
                    <a:pt x="1697" y="264"/>
                    <a:pt x="1702" y="258"/>
                    <a:pt x="1713" y="264"/>
                  </a:cubicBezTo>
                  <a:cubicBezTo>
                    <a:pt x="1708" y="253"/>
                    <a:pt x="1702" y="243"/>
                    <a:pt x="1697" y="232"/>
                  </a:cubicBezTo>
                  <a:close/>
                  <a:moveTo>
                    <a:pt x="1565" y="148"/>
                  </a:moveTo>
                  <a:lnTo>
                    <a:pt x="1565" y="148"/>
                  </a:lnTo>
                  <a:cubicBezTo>
                    <a:pt x="1560" y="148"/>
                    <a:pt x="1549" y="153"/>
                    <a:pt x="1544" y="153"/>
                  </a:cubicBezTo>
                  <a:cubicBezTo>
                    <a:pt x="1539" y="153"/>
                    <a:pt x="1534" y="148"/>
                    <a:pt x="1528" y="148"/>
                  </a:cubicBezTo>
                  <a:cubicBezTo>
                    <a:pt x="1518" y="148"/>
                    <a:pt x="1512" y="153"/>
                    <a:pt x="1507" y="158"/>
                  </a:cubicBezTo>
                  <a:cubicBezTo>
                    <a:pt x="1523" y="169"/>
                    <a:pt x="1539" y="164"/>
                    <a:pt x="1560" y="164"/>
                  </a:cubicBezTo>
                  <a:cubicBezTo>
                    <a:pt x="1570" y="164"/>
                    <a:pt x="1576" y="158"/>
                    <a:pt x="1581" y="158"/>
                  </a:cubicBezTo>
                  <a:cubicBezTo>
                    <a:pt x="1581" y="148"/>
                    <a:pt x="1576" y="148"/>
                    <a:pt x="1570" y="148"/>
                  </a:cubicBezTo>
                  <a:cubicBezTo>
                    <a:pt x="1565" y="148"/>
                    <a:pt x="1570" y="148"/>
                    <a:pt x="1565" y="148"/>
                  </a:cubicBezTo>
                  <a:close/>
                  <a:moveTo>
                    <a:pt x="1655" y="95"/>
                  </a:moveTo>
                  <a:lnTo>
                    <a:pt x="1655" y="95"/>
                  </a:lnTo>
                  <a:cubicBezTo>
                    <a:pt x="1650" y="95"/>
                    <a:pt x="1650" y="90"/>
                    <a:pt x="1644" y="90"/>
                  </a:cubicBezTo>
                  <a:cubicBezTo>
                    <a:pt x="1639" y="90"/>
                    <a:pt x="1639" y="100"/>
                    <a:pt x="1639" y="111"/>
                  </a:cubicBezTo>
                  <a:cubicBezTo>
                    <a:pt x="1639" y="116"/>
                    <a:pt x="1639" y="116"/>
                    <a:pt x="1639" y="121"/>
                  </a:cubicBezTo>
                  <a:cubicBezTo>
                    <a:pt x="1639" y="137"/>
                    <a:pt x="1618" y="137"/>
                    <a:pt x="1618" y="153"/>
                  </a:cubicBezTo>
                  <a:cubicBezTo>
                    <a:pt x="1618" y="195"/>
                    <a:pt x="1623" y="169"/>
                    <a:pt x="1634" y="153"/>
                  </a:cubicBezTo>
                  <a:cubicBezTo>
                    <a:pt x="1639" y="143"/>
                    <a:pt x="1650" y="148"/>
                    <a:pt x="1660" y="137"/>
                  </a:cubicBezTo>
                  <a:cubicBezTo>
                    <a:pt x="1676" y="121"/>
                    <a:pt x="1681" y="106"/>
                    <a:pt x="1697" y="106"/>
                  </a:cubicBezTo>
                  <a:cubicBezTo>
                    <a:pt x="1708" y="106"/>
                    <a:pt x="1708" y="111"/>
                    <a:pt x="1718" y="111"/>
                  </a:cubicBezTo>
                  <a:cubicBezTo>
                    <a:pt x="1739" y="111"/>
                    <a:pt x="1745" y="95"/>
                    <a:pt x="1766" y="90"/>
                  </a:cubicBezTo>
                  <a:cubicBezTo>
                    <a:pt x="1755" y="84"/>
                    <a:pt x="1745" y="84"/>
                    <a:pt x="1729" y="79"/>
                  </a:cubicBezTo>
                  <a:cubicBezTo>
                    <a:pt x="1739" y="74"/>
                    <a:pt x="1745" y="69"/>
                    <a:pt x="1745" y="58"/>
                  </a:cubicBezTo>
                  <a:cubicBezTo>
                    <a:pt x="1718" y="48"/>
                    <a:pt x="1702" y="74"/>
                    <a:pt x="1676" y="79"/>
                  </a:cubicBezTo>
                  <a:cubicBezTo>
                    <a:pt x="1665" y="84"/>
                    <a:pt x="1660" y="95"/>
                    <a:pt x="1655" y="95"/>
                  </a:cubicBezTo>
                  <a:close/>
                  <a:moveTo>
                    <a:pt x="1570" y="48"/>
                  </a:moveTo>
                  <a:lnTo>
                    <a:pt x="1570" y="48"/>
                  </a:lnTo>
                  <a:cubicBezTo>
                    <a:pt x="1592" y="53"/>
                    <a:pt x="1607" y="58"/>
                    <a:pt x="1628" y="58"/>
                  </a:cubicBezTo>
                  <a:cubicBezTo>
                    <a:pt x="1639" y="58"/>
                    <a:pt x="1644" y="53"/>
                    <a:pt x="1655" y="58"/>
                  </a:cubicBezTo>
                  <a:cubicBezTo>
                    <a:pt x="1634" y="74"/>
                    <a:pt x="1618" y="74"/>
                    <a:pt x="1602" y="90"/>
                  </a:cubicBezTo>
                  <a:cubicBezTo>
                    <a:pt x="1597" y="90"/>
                    <a:pt x="1597" y="84"/>
                    <a:pt x="1597" y="84"/>
                  </a:cubicBezTo>
                  <a:cubicBezTo>
                    <a:pt x="1592" y="69"/>
                    <a:pt x="1581" y="63"/>
                    <a:pt x="1570" y="48"/>
                  </a:cubicBezTo>
                  <a:close/>
                  <a:moveTo>
                    <a:pt x="1460" y="243"/>
                  </a:moveTo>
                  <a:lnTo>
                    <a:pt x="1460" y="243"/>
                  </a:lnTo>
                  <a:cubicBezTo>
                    <a:pt x="1465" y="248"/>
                    <a:pt x="1465" y="253"/>
                    <a:pt x="1465" y="258"/>
                  </a:cubicBezTo>
                  <a:cubicBezTo>
                    <a:pt x="1481" y="253"/>
                    <a:pt x="1491" y="248"/>
                    <a:pt x="1502" y="237"/>
                  </a:cubicBezTo>
                  <a:cubicBezTo>
                    <a:pt x="1486" y="227"/>
                    <a:pt x="1475" y="237"/>
                    <a:pt x="1460" y="243"/>
                  </a:cubicBezTo>
                  <a:close/>
                  <a:moveTo>
                    <a:pt x="1423" y="422"/>
                  </a:moveTo>
                  <a:lnTo>
                    <a:pt x="1423" y="422"/>
                  </a:lnTo>
                  <a:cubicBezTo>
                    <a:pt x="1417" y="422"/>
                    <a:pt x="1417" y="422"/>
                    <a:pt x="1417" y="422"/>
                  </a:cubicBezTo>
                  <a:cubicBezTo>
                    <a:pt x="1423" y="422"/>
                    <a:pt x="1423" y="427"/>
                    <a:pt x="1423" y="427"/>
                  </a:cubicBezTo>
                  <a:cubicBezTo>
                    <a:pt x="1428" y="427"/>
                    <a:pt x="1433" y="427"/>
                    <a:pt x="1439" y="427"/>
                  </a:cubicBezTo>
                  <a:cubicBezTo>
                    <a:pt x="1449" y="427"/>
                    <a:pt x="1449" y="443"/>
                    <a:pt x="1465" y="443"/>
                  </a:cubicBezTo>
                  <a:cubicBezTo>
                    <a:pt x="1475" y="438"/>
                    <a:pt x="1481" y="422"/>
                    <a:pt x="1497" y="422"/>
                  </a:cubicBezTo>
                  <a:cubicBezTo>
                    <a:pt x="1497" y="417"/>
                    <a:pt x="1497" y="417"/>
                    <a:pt x="1497" y="411"/>
                  </a:cubicBezTo>
                  <a:cubicBezTo>
                    <a:pt x="1497" y="406"/>
                    <a:pt x="1486" y="411"/>
                    <a:pt x="1475" y="406"/>
                  </a:cubicBezTo>
                  <a:cubicBezTo>
                    <a:pt x="1454" y="401"/>
                    <a:pt x="1444" y="411"/>
                    <a:pt x="1423" y="422"/>
                  </a:cubicBezTo>
                  <a:close/>
                  <a:moveTo>
                    <a:pt x="1381" y="406"/>
                  </a:moveTo>
                  <a:lnTo>
                    <a:pt x="1381" y="406"/>
                  </a:lnTo>
                  <a:cubicBezTo>
                    <a:pt x="1386" y="406"/>
                    <a:pt x="1386" y="406"/>
                    <a:pt x="1386" y="406"/>
                  </a:cubicBezTo>
                  <a:cubicBezTo>
                    <a:pt x="1402" y="406"/>
                    <a:pt x="1402" y="390"/>
                    <a:pt x="1417" y="385"/>
                  </a:cubicBezTo>
                  <a:cubicBezTo>
                    <a:pt x="1407" y="375"/>
                    <a:pt x="1391" y="390"/>
                    <a:pt x="1381" y="406"/>
                  </a:cubicBezTo>
                  <a:close/>
                  <a:moveTo>
                    <a:pt x="0" y="1635"/>
                  </a:moveTo>
                  <a:lnTo>
                    <a:pt x="0" y="1635"/>
                  </a:lnTo>
                  <a:lnTo>
                    <a:pt x="0" y="1635"/>
                  </a:lnTo>
                  <a:cubicBezTo>
                    <a:pt x="0" y="1614"/>
                    <a:pt x="0" y="1603"/>
                    <a:pt x="5" y="1582"/>
                  </a:cubicBezTo>
                  <a:cubicBezTo>
                    <a:pt x="5" y="1572"/>
                    <a:pt x="10" y="1567"/>
                    <a:pt x="10" y="1556"/>
                  </a:cubicBezTo>
                  <a:cubicBezTo>
                    <a:pt x="10" y="1551"/>
                    <a:pt x="5" y="1545"/>
                    <a:pt x="5" y="1535"/>
                  </a:cubicBezTo>
                  <a:cubicBezTo>
                    <a:pt x="5" y="1519"/>
                    <a:pt x="15" y="1514"/>
                    <a:pt x="26" y="1503"/>
                  </a:cubicBezTo>
                  <a:cubicBezTo>
                    <a:pt x="31" y="1503"/>
                    <a:pt x="31" y="1498"/>
                    <a:pt x="37" y="1498"/>
                  </a:cubicBezTo>
                  <a:cubicBezTo>
                    <a:pt x="47" y="1487"/>
                    <a:pt x="58" y="1487"/>
                    <a:pt x="74" y="1477"/>
                  </a:cubicBezTo>
                  <a:cubicBezTo>
                    <a:pt x="74" y="1477"/>
                    <a:pt x="74" y="1472"/>
                    <a:pt x="79" y="1472"/>
                  </a:cubicBezTo>
                  <a:cubicBezTo>
                    <a:pt x="84" y="1456"/>
                    <a:pt x="89" y="1450"/>
                    <a:pt x="95" y="1440"/>
                  </a:cubicBezTo>
                  <a:cubicBezTo>
                    <a:pt x="100" y="1435"/>
                    <a:pt x="105" y="1429"/>
                    <a:pt x="110" y="1429"/>
                  </a:cubicBezTo>
                  <a:cubicBezTo>
                    <a:pt x="121" y="1419"/>
                    <a:pt x="126" y="1408"/>
                    <a:pt x="142" y="1398"/>
                  </a:cubicBezTo>
                  <a:lnTo>
                    <a:pt x="142" y="1398"/>
                  </a:lnTo>
                  <a:cubicBezTo>
                    <a:pt x="147" y="1403"/>
                    <a:pt x="153" y="1398"/>
                    <a:pt x="158" y="1398"/>
                  </a:cubicBezTo>
                  <a:cubicBezTo>
                    <a:pt x="174" y="1398"/>
                    <a:pt x="184" y="1403"/>
                    <a:pt x="200" y="1403"/>
                  </a:cubicBezTo>
                  <a:cubicBezTo>
                    <a:pt x="205" y="1403"/>
                    <a:pt x="216" y="1408"/>
                    <a:pt x="221" y="1398"/>
                  </a:cubicBezTo>
                  <a:cubicBezTo>
                    <a:pt x="226" y="1393"/>
                    <a:pt x="226" y="1387"/>
                    <a:pt x="232" y="1377"/>
                  </a:cubicBezTo>
                  <a:cubicBezTo>
                    <a:pt x="237" y="1366"/>
                    <a:pt x="248" y="1361"/>
                    <a:pt x="258" y="1350"/>
                  </a:cubicBezTo>
                  <a:cubicBezTo>
                    <a:pt x="263" y="1350"/>
                    <a:pt x="263" y="1345"/>
                    <a:pt x="263" y="1345"/>
                  </a:cubicBezTo>
                  <a:cubicBezTo>
                    <a:pt x="279" y="1329"/>
                    <a:pt x="285" y="1319"/>
                    <a:pt x="295" y="1303"/>
                  </a:cubicBezTo>
                  <a:cubicBezTo>
                    <a:pt x="306" y="1292"/>
                    <a:pt x="311" y="1292"/>
                    <a:pt x="316" y="1282"/>
                  </a:cubicBezTo>
                  <a:cubicBezTo>
                    <a:pt x="316" y="1276"/>
                    <a:pt x="321" y="1266"/>
                    <a:pt x="327" y="1266"/>
                  </a:cubicBezTo>
                  <a:cubicBezTo>
                    <a:pt x="358" y="1271"/>
                    <a:pt x="374" y="1276"/>
                    <a:pt x="406" y="1282"/>
                  </a:cubicBezTo>
                  <a:cubicBezTo>
                    <a:pt x="437" y="1282"/>
                    <a:pt x="453" y="1308"/>
                    <a:pt x="485" y="1308"/>
                  </a:cubicBezTo>
                  <a:cubicBezTo>
                    <a:pt x="495" y="1308"/>
                    <a:pt x="506" y="1303"/>
                    <a:pt x="517" y="1297"/>
                  </a:cubicBezTo>
                  <a:cubicBezTo>
                    <a:pt x="527" y="1297"/>
                    <a:pt x="538" y="1292"/>
                    <a:pt x="548" y="1282"/>
                  </a:cubicBezTo>
                  <a:cubicBezTo>
                    <a:pt x="532" y="1276"/>
                    <a:pt x="532" y="1266"/>
                    <a:pt x="527" y="1255"/>
                  </a:cubicBezTo>
                  <a:cubicBezTo>
                    <a:pt x="522" y="1250"/>
                    <a:pt x="522" y="1245"/>
                    <a:pt x="522" y="1240"/>
                  </a:cubicBezTo>
                  <a:cubicBezTo>
                    <a:pt x="522" y="1234"/>
                    <a:pt x="527" y="1234"/>
                    <a:pt x="527" y="1229"/>
                  </a:cubicBezTo>
                  <a:cubicBezTo>
                    <a:pt x="532" y="1229"/>
                    <a:pt x="532" y="1224"/>
                    <a:pt x="532" y="1219"/>
                  </a:cubicBezTo>
                  <a:cubicBezTo>
                    <a:pt x="532" y="1213"/>
                    <a:pt x="538" y="1208"/>
                    <a:pt x="538" y="1197"/>
                  </a:cubicBezTo>
                  <a:cubicBezTo>
                    <a:pt x="543" y="1187"/>
                    <a:pt x="548" y="1176"/>
                    <a:pt x="553" y="1160"/>
                  </a:cubicBezTo>
                  <a:cubicBezTo>
                    <a:pt x="564" y="1160"/>
                    <a:pt x="574" y="1166"/>
                    <a:pt x="585" y="1166"/>
                  </a:cubicBezTo>
                  <a:cubicBezTo>
                    <a:pt x="590" y="1166"/>
                    <a:pt x="596" y="1160"/>
                    <a:pt x="601" y="1160"/>
                  </a:cubicBezTo>
                  <a:cubicBezTo>
                    <a:pt x="606" y="1150"/>
                    <a:pt x="611" y="1145"/>
                    <a:pt x="617" y="1139"/>
                  </a:cubicBezTo>
                  <a:cubicBezTo>
                    <a:pt x="627" y="1134"/>
                    <a:pt x="638" y="1129"/>
                    <a:pt x="638" y="1118"/>
                  </a:cubicBezTo>
                  <a:cubicBezTo>
                    <a:pt x="638" y="1108"/>
                    <a:pt x="633" y="1102"/>
                    <a:pt x="633" y="1097"/>
                  </a:cubicBezTo>
                  <a:cubicBezTo>
                    <a:pt x="633" y="1076"/>
                    <a:pt x="633" y="1060"/>
                    <a:pt x="633" y="1039"/>
                  </a:cubicBezTo>
                  <a:cubicBezTo>
                    <a:pt x="622" y="1034"/>
                    <a:pt x="617" y="1029"/>
                    <a:pt x="606" y="1023"/>
                  </a:cubicBezTo>
                  <a:cubicBezTo>
                    <a:pt x="596" y="1013"/>
                    <a:pt x="590" y="1008"/>
                    <a:pt x="590" y="997"/>
                  </a:cubicBezTo>
                  <a:cubicBezTo>
                    <a:pt x="590" y="976"/>
                    <a:pt x="590" y="976"/>
                    <a:pt x="590" y="976"/>
                  </a:cubicBezTo>
                  <a:cubicBezTo>
                    <a:pt x="590" y="971"/>
                    <a:pt x="585" y="965"/>
                    <a:pt x="585" y="960"/>
                  </a:cubicBezTo>
                  <a:cubicBezTo>
                    <a:pt x="585" y="949"/>
                    <a:pt x="585" y="944"/>
                    <a:pt x="585" y="939"/>
                  </a:cubicBezTo>
                  <a:cubicBezTo>
                    <a:pt x="585" y="928"/>
                    <a:pt x="585" y="923"/>
                    <a:pt x="585" y="918"/>
                  </a:cubicBezTo>
                  <a:cubicBezTo>
                    <a:pt x="585" y="907"/>
                    <a:pt x="590" y="907"/>
                    <a:pt x="596" y="902"/>
                  </a:cubicBezTo>
                  <a:cubicBezTo>
                    <a:pt x="606" y="902"/>
                    <a:pt x="611" y="902"/>
                    <a:pt x="622" y="902"/>
                  </a:cubicBezTo>
                  <a:cubicBezTo>
                    <a:pt x="638" y="902"/>
                    <a:pt x="648" y="897"/>
                    <a:pt x="664" y="891"/>
                  </a:cubicBezTo>
                  <a:cubicBezTo>
                    <a:pt x="664" y="907"/>
                    <a:pt x="664" y="913"/>
                    <a:pt x="670" y="923"/>
                  </a:cubicBezTo>
                  <a:cubicBezTo>
                    <a:pt x="670" y="934"/>
                    <a:pt x="680" y="934"/>
                    <a:pt x="691" y="939"/>
                  </a:cubicBezTo>
                  <a:cubicBezTo>
                    <a:pt x="701" y="939"/>
                    <a:pt x="706" y="939"/>
                    <a:pt x="712" y="944"/>
                  </a:cubicBezTo>
                  <a:cubicBezTo>
                    <a:pt x="728" y="944"/>
                    <a:pt x="733" y="955"/>
                    <a:pt x="743" y="955"/>
                  </a:cubicBezTo>
                  <a:cubicBezTo>
                    <a:pt x="754" y="955"/>
                    <a:pt x="759" y="949"/>
                    <a:pt x="764" y="944"/>
                  </a:cubicBezTo>
                  <a:cubicBezTo>
                    <a:pt x="770" y="939"/>
                    <a:pt x="770" y="939"/>
                    <a:pt x="775" y="934"/>
                  </a:cubicBezTo>
                  <a:cubicBezTo>
                    <a:pt x="785" y="928"/>
                    <a:pt x="791" y="918"/>
                    <a:pt x="801" y="918"/>
                  </a:cubicBezTo>
                  <a:cubicBezTo>
                    <a:pt x="812" y="918"/>
                    <a:pt x="817" y="923"/>
                    <a:pt x="828" y="928"/>
                  </a:cubicBezTo>
                  <a:cubicBezTo>
                    <a:pt x="833" y="934"/>
                    <a:pt x="838" y="934"/>
                    <a:pt x="844" y="934"/>
                  </a:cubicBezTo>
                  <a:cubicBezTo>
                    <a:pt x="849" y="934"/>
                    <a:pt x="854" y="939"/>
                    <a:pt x="859" y="944"/>
                  </a:cubicBezTo>
                  <a:cubicBezTo>
                    <a:pt x="859" y="949"/>
                    <a:pt x="859" y="960"/>
                    <a:pt x="870" y="960"/>
                  </a:cubicBezTo>
                  <a:cubicBezTo>
                    <a:pt x="886" y="960"/>
                    <a:pt x="891" y="949"/>
                    <a:pt x="902" y="949"/>
                  </a:cubicBezTo>
                  <a:cubicBezTo>
                    <a:pt x="907" y="949"/>
                    <a:pt x="912" y="949"/>
                    <a:pt x="912" y="955"/>
                  </a:cubicBezTo>
                  <a:cubicBezTo>
                    <a:pt x="917" y="955"/>
                    <a:pt x="917" y="960"/>
                    <a:pt x="923" y="971"/>
                  </a:cubicBezTo>
                  <a:cubicBezTo>
                    <a:pt x="928" y="981"/>
                    <a:pt x="928" y="986"/>
                    <a:pt x="933" y="997"/>
                  </a:cubicBezTo>
                  <a:cubicBezTo>
                    <a:pt x="939" y="1008"/>
                    <a:pt x="939" y="1013"/>
                    <a:pt x="944" y="1018"/>
                  </a:cubicBezTo>
                  <a:cubicBezTo>
                    <a:pt x="949" y="1029"/>
                    <a:pt x="954" y="1039"/>
                    <a:pt x="965" y="1039"/>
                  </a:cubicBezTo>
                  <a:cubicBezTo>
                    <a:pt x="970" y="1039"/>
                    <a:pt x="975" y="1034"/>
                    <a:pt x="975" y="1029"/>
                  </a:cubicBezTo>
                  <a:cubicBezTo>
                    <a:pt x="981" y="1023"/>
                    <a:pt x="986" y="1023"/>
                    <a:pt x="991" y="1018"/>
                  </a:cubicBezTo>
                  <a:cubicBezTo>
                    <a:pt x="996" y="1008"/>
                    <a:pt x="996" y="997"/>
                    <a:pt x="1002" y="997"/>
                  </a:cubicBezTo>
                  <a:cubicBezTo>
                    <a:pt x="1007" y="997"/>
                    <a:pt x="1012" y="997"/>
                    <a:pt x="1012" y="997"/>
                  </a:cubicBezTo>
                  <a:cubicBezTo>
                    <a:pt x="1018" y="997"/>
                    <a:pt x="1023" y="992"/>
                    <a:pt x="1028" y="992"/>
                  </a:cubicBezTo>
                  <a:cubicBezTo>
                    <a:pt x="1033" y="992"/>
                    <a:pt x="1044" y="992"/>
                    <a:pt x="1044" y="986"/>
                  </a:cubicBezTo>
                  <a:cubicBezTo>
                    <a:pt x="1044" y="976"/>
                    <a:pt x="1044" y="976"/>
                    <a:pt x="1044" y="971"/>
                  </a:cubicBezTo>
                  <a:cubicBezTo>
                    <a:pt x="1044" y="960"/>
                    <a:pt x="1049" y="955"/>
                    <a:pt x="1055" y="944"/>
                  </a:cubicBezTo>
                  <a:cubicBezTo>
                    <a:pt x="1060" y="934"/>
                    <a:pt x="1065" y="928"/>
                    <a:pt x="1070" y="918"/>
                  </a:cubicBezTo>
                  <a:cubicBezTo>
                    <a:pt x="1086" y="902"/>
                    <a:pt x="1097" y="891"/>
                    <a:pt x="1113" y="876"/>
                  </a:cubicBezTo>
                  <a:cubicBezTo>
                    <a:pt x="1128" y="854"/>
                    <a:pt x="1123" y="839"/>
                    <a:pt x="1143" y="823"/>
                  </a:cubicBezTo>
                  <a:cubicBezTo>
                    <a:pt x="1154" y="818"/>
                    <a:pt x="1159" y="812"/>
                    <a:pt x="1164" y="802"/>
                  </a:cubicBezTo>
                  <a:cubicBezTo>
                    <a:pt x="1175" y="797"/>
                    <a:pt x="1175" y="786"/>
                    <a:pt x="1185" y="786"/>
                  </a:cubicBezTo>
                  <a:cubicBezTo>
                    <a:pt x="1191" y="786"/>
                    <a:pt x="1191" y="791"/>
                    <a:pt x="1196" y="791"/>
                  </a:cubicBezTo>
                  <a:cubicBezTo>
                    <a:pt x="1206" y="797"/>
                    <a:pt x="1217" y="797"/>
                    <a:pt x="1228" y="797"/>
                  </a:cubicBezTo>
                  <a:cubicBezTo>
                    <a:pt x="1243" y="797"/>
                    <a:pt x="1249" y="786"/>
                    <a:pt x="1265" y="786"/>
                  </a:cubicBezTo>
                  <a:cubicBezTo>
                    <a:pt x="1270" y="786"/>
                    <a:pt x="1270" y="786"/>
                    <a:pt x="1275" y="791"/>
                  </a:cubicBezTo>
                  <a:cubicBezTo>
                    <a:pt x="1280" y="791"/>
                    <a:pt x="1280" y="797"/>
                    <a:pt x="1286" y="797"/>
                  </a:cubicBezTo>
                  <a:cubicBezTo>
                    <a:pt x="1296" y="802"/>
                    <a:pt x="1307" y="802"/>
                    <a:pt x="1312" y="807"/>
                  </a:cubicBezTo>
                  <a:cubicBezTo>
                    <a:pt x="1333" y="812"/>
                    <a:pt x="1338" y="823"/>
                    <a:pt x="1360" y="823"/>
                  </a:cubicBezTo>
                  <a:lnTo>
                    <a:pt x="1360" y="823"/>
                  </a:lnTo>
                  <a:cubicBezTo>
                    <a:pt x="1360" y="818"/>
                    <a:pt x="1360" y="818"/>
                    <a:pt x="1360" y="818"/>
                  </a:cubicBezTo>
                  <a:cubicBezTo>
                    <a:pt x="1354" y="807"/>
                    <a:pt x="1354" y="802"/>
                    <a:pt x="1354" y="797"/>
                  </a:cubicBezTo>
                  <a:cubicBezTo>
                    <a:pt x="1354" y="791"/>
                    <a:pt x="1354" y="786"/>
                    <a:pt x="1354" y="786"/>
                  </a:cubicBezTo>
                  <a:cubicBezTo>
                    <a:pt x="1354" y="775"/>
                    <a:pt x="1365" y="770"/>
                    <a:pt x="1370" y="770"/>
                  </a:cubicBezTo>
                  <a:cubicBezTo>
                    <a:pt x="1386" y="760"/>
                    <a:pt x="1391" y="749"/>
                    <a:pt x="1391" y="733"/>
                  </a:cubicBezTo>
                  <a:cubicBezTo>
                    <a:pt x="1391" y="723"/>
                    <a:pt x="1381" y="717"/>
                    <a:pt x="1370" y="707"/>
                  </a:cubicBezTo>
                  <a:cubicBezTo>
                    <a:pt x="1354" y="702"/>
                    <a:pt x="1354" y="691"/>
                    <a:pt x="1338" y="686"/>
                  </a:cubicBezTo>
                  <a:cubicBezTo>
                    <a:pt x="1333" y="680"/>
                    <a:pt x="1328" y="680"/>
                    <a:pt x="1323" y="675"/>
                  </a:cubicBezTo>
                  <a:cubicBezTo>
                    <a:pt x="1317" y="670"/>
                    <a:pt x="1312" y="670"/>
                    <a:pt x="1307" y="670"/>
                  </a:cubicBezTo>
                  <a:cubicBezTo>
                    <a:pt x="1296" y="665"/>
                    <a:pt x="1291" y="665"/>
                    <a:pt x="1280" y="659"/>
                  </a:cubicBezTo>
                  <a:cubicBezTo>
                    <a:pt x="1265" y="654"/>
                    <a:pt x="1254" y="649"/>
                    <a:pt x="1249" y="638"/>
                  </a:cubicBezTo>
                  <a:cubicBezTo>
                    <a:pt x="1249" y="628"/>
                    <a:pt x="1249" y="622"/>
                    <a:pt x="1243" y="612"/>
                  </a:cubicBezTo>
                  <a:cubicBezTo>
                    <a:pt x="1238" y="601"/>
                    <a:pt x="1238" y="596"/>
                    <a:pt x="1233" y="586"/>
                  </a:cubicBezTo>
                  <a:cubicBezTo>
                    <a:pt x="1228" y="575"/>
                    <a:pt x="1222" y="564"/>
                    <a:pt x="1222" y="554"/>
                  </a:cubicBezTo>
                  <a:cubicBezTo>
                    <a:pt x="1222" y="543"/>
                    <a:pt x="1228" y="538"/>
                    <a:pt x="1233" y="528"/>
                  </a:cubicBezTo>
                  <a:cubicBezTo>
                    <a:pt x="1233" y="528"/>
                    <a:pt x="1238" y="528"/>
                    <a:pt x="1243" y="522"/>
                  </a:cubicBezTo>
                  <a:cubicBezTo>
                    <a:pt x="1243" y="517"/>
                    <a:pt x="1249" y="512"/>
                    <a:pt x="1249" y="506"/>
                  </a:cubicBezTo>
                  <a:cubicBezTo>
                    <a:pt x="1249" y="501"/>
                    <a:pt x="1243" y="491"/>
                    <a:pt x="1238" y="485"/>
                  </a:cubicBezTo>
                  <a:cubicBezTo>
                    <a:pt x="1233" y="480"/>
                    <a:pt x="1228" y="475"/>
                    <a:pt x="1228" y="464"/>
                  </a:cubicBezTo>
                  <a:cubicBezTo>
                    <a:pt x="1228" y="459"/>
                    <a:pt x="1228" y="459"/>
                    <a:pt x="1228" y="454"/>
                  </a:cubicBezTo>
                  <a:cubicBezTo>
                    <a:pt x="1238" y="432"/>
                    <a:pt x="1243" y="427"/>
                    <a:pt x="1259" y="411"/>
                  </a:cubicBezTo>
                  <a:lnTo>
                    <a:pt x="1259" y="411"/>
                  </a:lnTo>
                  <a:cubicBezTo>
                    <a:pt x="1270" y="422"/>
                    <a:pt x="1280" y="427"/>
                    <a:pt x="1291" y="438"/>
                  </a:cubicBezTo>
                  <a:cubicBezTo>
                    <a:pt x="1307" y="454"/>
                    <a:pt x="1307" y="480"/>
                    <a:pt x="1333" y="485"/>
                  </a:cubicBezTo>
                  <a:cubicBezTo>
                    <a:pt x="1375" y="496"/>
                    <a:pt x="1396" y="506"/>
                    <a:pt x="1439" y="512"/>
                  </a:cubicBezTo>
                  <a:cubicBezTo>
                    <a:pt x="1460" y="512"/>
                    <a:pt x="1460" y="533"/>
                    <a:pt x="1475" y="543"/>
                  </a:cubicBezTo>
                  <a:cubicBezTo>
                    <a:pt x="1481" y="549"/>
                    <a:pt x="1486" y="549"/>
                    <a:pt x="1491" y="549"/>
                  </a:cubicBezTo>
                  <a:cubicBezTo>
                    <a:pt x="1507" y="554"/>
                    <a:pt x="1512" y="570"/>
                    <a:pt x="1528" y="570"/>
                  </a:cubicBezTo>
                  <a:cubicBezTo>
                    <a:pt x="1539" y="570"/>
                    <a:pt x="1534" y="559"/>
                    <a:pt x="1544" y="549"/>
                  </a:cubicBezTo>
                  <a:cubicBezTo>
                    <a:pt x="1560" y="528"/>
                    <a:pt x="1581" y="533"/>
                    <a:pt x="1607" y="533"/>
                  </a:cubicBezTo>
                  <a:cubicBezTo>
                    <a:pt x="1639" y="533"/>
                    <a:pt x="1650" y="564"/>
                    <a:pt x="1681" y="564"/>
                  </a:cubicBezTo>
                  <a:cubicBezTo>
                    <a:pt x="1708" y="564"/>
                    <a:pt x="1718" y="543"/>
                    <a:pt x="1723" y="517"/>
                  </a:cubicBezTo>
                  <a:cubicBezTo>
                    <a:pt x="1776" y="528"/>
                    <a:pt x="1803" y="559"/>
                    <a:pt x="1855" y="564"/>
                  </a:cubicBezTo>
                  <a:cubicBezTo>
                    <a:pt x="1855" y="549"/>
                    <a:pt x="1876" y="543"/>
                    <a:pt x="1892" y="538"/>
                  </a:cubicBezTo>
                  <a:cubicBezTo>
                    <a:pt x="1903" y="538"/>
                    <a:pt x="1908" y="522"/>
                    <a:pt x="1919" y="522"/>
                  </a:cubicBezTo>
                  <a:cubicBezTo>
                    <a:pt x="1924" y="522"/>
                    <a:pt x="1929" y="533"/>
                    <a:pt x="1934" y="533"/>
                  </a:cubicBezTo>
                  <a:cubicBezTo>
                    <a:pt x="1956" y="533"/>
                    <a:pt x="1966" y="517"/>
                    <a:pt x="1987" y="517"/>
                  </a:cubicBezTo>
                  <a:cubicBezTo>
                    <a:pt x="2029" y="517"/>
                    <a:pt x="2056" y="543"/>
                    <a:pt x="2098" y="549"/>
                  </a:cubicBezTo>
                  <a:lnTo>
                    <a:pt x="2098" y="549"/>
                  </a:lnTo>
                  <a:lnTo>
                    <a:pt x="2098" y="549"/>
                  </a:lnTo>
                  <a:cubicBezTo>
                    <a:pt x="2098" y="570"/>
                    <a:pt x="2093" y="580"/>
                    <a:pt x="2082" y="596"/>
                  </a:cubicBezTo>
                  <a:cubicBezTo>
                    <a:pt x="2066" y="617"/>
                    <a:pt x="2056" y="628"/>
                    <a:pt x="2045" y="654"/>
                  </a:cubicBezTo>
                  <a:cubicBezTo>
                    <a:pt x="2040" y="670"/>
                    <a:pt x="2040" y="686"/>
                    <a:pt x="2029" y="707"/>
                  </a:cubicBezTo>
                  <a:cubicBezTo>
                    <a:pt x="2024" y="712"/>
                    <a:pt x="2019" y="717"/>
                    <a:pt x="2008" y="728"/>
                  </a:cubicBezTo>
                  <a:cubicBezTo>
                    <a:pt x="2008" y="738"/>
                    <a:pt x="2008" y="744"/>
                    <a:pt x="2008" y="754"/>
                  </a:cubicBezTo>
                  <a:cubicBezTo>
                    <a:pt x="2003" y="765"/>
                    <a:pt x="1998" y="770"/>
                    <a:pt x="1998" y="781"/>
                  </a:cubicBezTo>
                  <a:cubicBezTo>
                    <a:pt x="1992" y="797"/>
                    <a:pt x="1987" y="802"/>
                    <a:pt x="1977" y="812"/>
                  </a:cubicBezTo>
                  <a:cubicBezTo>
                    <a:pt x="1977" y="818"/>
                    <a:pt x="1966" y="818"/>
                    <a:pt x="1966" y="823"/>
                  </a:cubicBezTo>
                  <a:cubicBezTo>
                    <a:pt x="1956" y="833"/>
                    <a:pt x="1956" y="844"/>
                    <a:pt x="1950" y="854"/>
                  </a:cubicBezTo>
                  <a:cubicBezTo>
                    <a:pt x="1945" y="865"/>
                    <a:pt x="1945" y="876"/>
                    <a:pt x="1940" y="886"/>
                  </a:cubicBezTo>
                  <a:cubicBezTo>
                    <a:pt x="1934" y="897"/>
                    <a:pt x="1929" y="902"/>
                    <a:pt x="1924" y="913"/>
                  </a:cubicBezTo>
                  <a:cubicBezTo>
                    <a:pt x="1919" y="923"/>
                    <a:pt x="1913" y="928"/>
                    <a:pt x="1913" y="934"/>
                  </a:cubicBezTo>
                  <a:cubicBezTo>
                    <a:pt x="1913" y="939"/>
                    <a:pt x="1913" y="944"/>
                    <a:pt x="1913" y="949"/>
                  </a:cubicBezTo>
                  <a:cubicBezTo>
                    <a:pt x="1913" y="960"/>
                    <a:pt x="1913" y="960"/>
                    <a:pt x="1908" y="965"/>
                  </a:cubicBezTo>
                  <a:cubicBezTo>
                    <a:pt x="1908" y="986"/>
                    <a:pt x="1897" y="992"/>
                    <a:pt x="1892" y="1013"/>
                  </a:cubicBezTo>
                  <a:cubicBezTo>
                    <a:pt x="1887" y="1023"/>
                    <a:pt x="1887" y="1034"/>
                    <a:pt x="1882" y="1044"/>
                  </a:cubicBezTo>
                  <a:cubicBezTo>
                    <a:pt x="1876" y="1055"/>
                    <a:pt x="1871" y="1055"/>
                    <a:pt x="1871" y="1065"/>
                  </a:cubicBezTo>
                  <a:cubicBezTo>
                    <a:pt x="1871" y="1076"/>
                    <a:pt x="1882" y="1076"/>
                    <a:pt x="1887" y="1087"/>
                  </a:cubicBezTo>
                  <a:cubicBezTo>
                    <a:pt x="1892" y="1097"/>
                    <a:pt x="1897" y="1102"/>
                    <a:pt x="1903" y="1108"/>
                  </a:cubicBezTo>
                  <a:cubicBezTo>
                    <a:pt x="1919" y="1123"/>
                    <a:pt x="1919" y="1139"/>
                    <a:pt x="1940" y="1150"/>
                  </a:cubicBezTo>
                  <a:cubicBezTo>
                    <a:pt x="1940" y="1155"/>
                    <a:pt x="1945" y="1155"/>
                    <a:pt x="1945" y="1160"/>
                  </a:cubicBezTo>
                  <a:cubicBezTo>
                    <a:pt x="1950" y="1160"/>
                    <a:pt x="1950" y="1166"/>
                    <a:pt x="1956" y="1166"/>
                  </a:cubicBezTo>
                  <a:cubicBezTo>
                    <a:pt x="1982" y="1182"/>
                    <a:pt x="1998" y="1182"/>
                    <a:pt x="2024" y="1187"/>
                  </a:cubicBezTo>
                  <a:cubicBezTo>
                    <a:pt x="2029" y="1208"/>
                    <a:pt x="2035" y="1224"/>
                    <a:pt x="2035" y="1245"/>
                  </a:cubicBezTo>
                  <a:cubicBezTo>
                    <a:pt x="2035" y="1250"/>
                    <a:pt x="2035" y="1255"/>
                    <a:pt x="2029" y="1261"/>
                  </a:cubicBezTo>
                  <a:cubicBezTo>
                    <a:pt x="2029" y="1266"/>
                    <a:pt x="2024" y="1271"/>
                    <a:pt x="2024" y="1282"/>
                  </a:cubicBezTo>
                  <a:cubicBezTo>
                    <a:pt x="2019" y="1282"/>
                    <a:pt x="2019" y="1287"/>
                    <a:pt x="2014" y="1287"/>
                  </a:cubicBezTo>
                  <a:cubicBezTo>
                    <a:pt x="2008" y="1297"/>
                    <a:pt x="2003" y="1308"/>
                    <a:pt x="1998" y="1319"/>
                  </a:cubicBezTo>
                  <a:cubicBezTo>
                    <a:pt x="1987" y="1334"/>
                    <a:pt x="1982" y="1340"/>
                    <a:pt x="1977" y="1356"/>
                  </a:cubicBezTo>
                  <a:cubicBezTo>
                    <a:pt x="1971" y="1371"/>
                    <a:pt x="1971" y="1382"/>
                    <a:pt x="1961" y="1382"/>
                  </a:cubicBezTo>
                  <a:cubicBezTo>
                    <a:pt x="1956" y="1382"/>
                    <a:pt x="1950" y="1382"/>
                    <a:pt x="1945" y="1382"/>
                  </a:cubicBezTo>
                  <a:cubicBezTo>
                    <a:pt x="1940" y="1377"/>
                    <a:pt x="1934" y="1377"/>
                    <a:pt x="1924" y="1377"/>
                  </a:cubicBezTo>
                  <a:cubicBezTo>
                    <a:pt x="1913" y="1377"/>
                    <a:pt x="1913" y="1371"/>
                    <a:pt x="1903" y="1371"/>
                  </a:cubicBezTo>
                  <a:cubicBezTo>
                    <a:pt x="1892" y="1371"/>
                    <a:pt x="1892" y="1371"/>
                    <a:pt x="1892" y="1371"/>
                  </a:cubicBezTo>
                  <a:cubicBezTo>
                    <a:pt x="1892" y="1377"/>
                    <a:pt x="1892" y="1382"/>
                    <a:pt x="1892" y="1387"/>
                  </a:cubicBezTo>
                  <a:cubicBezTo>
                    <a:pt x="1892" y="1398"/>
                    <a:pt x="1892" y="1398"/>
                    <a:pt x="1892" y="1408"/>
                  </a:cubicBezTo>
                  <a:cubicBezTo>
                    <a:pt x="1887" y="1419"/>
                    <a:pt x="1887" y="1429"/>
                    <a:pt x="1882" y="1440"/>
                  </a:cubicBezTo>
                  <a:cubicBezTo>
                    <a:pt x="1882" y="1445"/>
                    <a:pt x="1876" y="1450"/>
                    <a:pt x="1871" y="1461"/>
                  </a:cubicBezTo>
                  <a:cubicBezTo>
                    <a:pt x="1871" y="1466"/>
                    <a:pt x="1866" y="1472"/>
                    <a:pt x="1866" y="1477"/>
                  </a:cubicBezTo>
                  <a:cubicBezTo>
                    <a:pt x="1860" y="1482"/>
                    <a:pt x="1855" y="1482"/>
                    <a:pt x="1855" y="1487"/>
                  </a:cubicBezTo>
                  <a:cubicBezTo>
                    <a:pt x="1845" y="1498"/>
                    <a:pt x="1839" y="1508"/>
                    <a:pt x="1829" y="1519"/>
                  </a:cubicBezTo>
                  <a:cubicBezTo>
                    <a:pt x="1803" y="1598"/>
                    <a:pt x="1803" y="1598"/>
                    <a:pt x="1803" y="1598"/>
                  </a:cubicBezTo>
                  <a:cubicBezTo>
                    <a:pt x="1803" y="1630"/>
                    <a:pt x="1803" y="1630"/>
                    <a:pt x="1803" y="1630"/>
                  </a:cubicBezTo>
                  <a:cubicBezTo>
                    <a:pt x="1803" y="1635"/>
                    <a:pt x="1803" y="1635"/>
                    <a:pt x="1803" y="1640"/>
                  </a:cubicBezTo>
                  <a:cubicBezTo>
                    <a:pt x="1797" y="1651"/>
                    <a:pt x="1792" y="1656"/>
                    <a:pt x="1787" y="1667"/>
                  </a:cubicBezTo>
                  <a:cubicBezTo>
                    <a:pt x="1782" y="1682"/>
                    <a:pt x="1782" y="1688"/>
                    <a:pt x="1771" y="1698"/>
                  </a:cubicBezTo>
                  <a:cubicBezTo>
                    <a:pt x="1766" y="1704"/>
                    <a:pt x="1760" y="1704"/>
                    <a:pt x="1760" y="1709"/>
                  </a:cubicBezTo>
                  <a:cubicBezTo>
                    <a:pt x="1750" y="1725"/>
                    <a:pt x="1750" y="1741"/>
                    <a:pt x="1750" y="1762"/>
                  </a:cubicBezTo>
                  <a:cubicBezTo>
                    <a:pt x="1750" y="1767"/>
                    <a:pt x="1750" y="1772"/>
                    <a:pt x="1750" y="1778"/>
                  </a:cubicBezTo>
                  <a:cubicBezTo>
                    <a:pt x="1755" y="1783"/>
                    <a:pt x="1755" y="1783"/>
                    <a:pt x="1760" y="1783"/>
                  </a:cubicBezTo>
                  <a:cubicBezTo>
                    <a:pt x="1771" y="1788"/>
                    <a:pt x="1771" y="1793"/>
                    <a:pt x="1782" y="1793"/>
                  </a:cubicBezTo>
                  <a:cubicBezTo>
                    <a:pt x="1787" y="1799"/>
                    <a:pt x="1797" y="1799"/>
                    <a:pt x="1797" y="1804"/>
                  </a:cubicBezTo>
                  <a:cubicBezTo>
                    <a:pt x="1797" y="1819"/>
                    <a:pt x="1792" y="1824"/>
                    <a:pt x="1787" y="1840"/>
                  </a:cubicBezTo>
                  <a:cubicBezTo>
                    <a:pt x="1782" y="1850"/>
                    <a:pt x="1782" y="1856"/>
                    <a:pt x="1776" y="1866"/>
                  </a:cubicBezTo>
                  <a:cubicBezTo>
                    <a:pt x="1771" y="1887"/>
                    <a:pt x="1766" y="1903"/>
                    <a:pt x="1760" y="1924"/>
                  </a:cubicBezTo>
                  <a:cubicBezTo>
                    <a:pt x="1771" y="1924"/>
                    <a:pt x="1776" y="1924"/>
                    <a:pt x="1782" y="1929"/>
                  </a:cubicBezTo>
                  <a:cubicBezTo>
                    <a:pt x="1787" y="1929"/>
                    <a:pt x="1792" y="1929"/>
                    <a:pt x="1803" y="1929"/>
                  </a:cubicBezTo>
                  <a:cubicBezTo>
                    <a:pt x="1808" y="1929"/>
                    <a:pt x="1813" y="1929"/>
                    <a:pt x="1818" y="1929"/>
                  </a:cubicBezTo>
                  <a:cubicBezTo>
                    <a:pt x="1839" y="1929"/>
                    <a:pt x="1850" y="1924"/>
                    <a:pt x="1871" y="1914"/>
                  </a:cubicBezTo>
                  <a:cubicBezTo>
                    <a:pt x="1876" y="1908"/>
                    <a:pt x="1882" y="1908"/>
                    <a:pt x="1887" y="1898"/>
                  </a:cubicBezTo>
                  <a:cubicBezTo>
                    <a:pt x="1892" y="1893"/>
                    <a:pt x="1897" y="1887"/>
                    <a:pt x="1897" y="1877"/>
                  </a:cubicBezTo>
                  <a:cubicBezTo>
                    <a:pt x="1903" y="1856"/>
                    <a:pt x="1908" y="1850"/>
                    <a:pt x="1908" y="1829"/>
                  </a:cubicBezTo>
                  <a:cubicBezTo>
                    <a:pt x="1913" y="1829"/>
                    <a:pt x="1913" y="1829"/>
                    <a:pt x="1919" y="1829"/>
                  </a:cubicBezTo>
                  <a:cubicBezTo>
                    <a:pt x="1929" y="1829"/>
                    <a:pt x="1934" y="1835"/>
                    <a:pt x="1940" y="1835"/>
                  </a:cubicBezTo>
                  <a:cubicBezTo>
                    <a:pt x="1950" y="1840"/>
                    <a:pt x="1950" y="1840"/>
                    <a:pt x="1961" y="1840"/>
                  </a:cubicBezTo>
                  <a:cubicBezTo>
                    <a:pt x="1966" y="1840"/>
                    <a:pt x="1977" y="1845"/>
                    <a:pt x="1982" y="1850"/>
                  </a:cubicBezTo>
                  <a:cubicBezTo>
                    <a:pt x="2008" y="1861"/>
                    <a:pt x="2029" y="1872"/>
                    <a:pt x="2029" y="1898"/>
                  </a:cubicBezTo>
                  <a:cubicBezTo>
                    <a:pt x="2029" y="1929"/>
                    <a:pt x="2029" y="1929"/>
                    <a:pt x="2029" y="1929"/>
                  </a:cubicBezTo>
                  <a:cubicBezTo>
                    <a:pt x="2029" y="1977"/>
                    <a:pt x="2029" y="1977"/>
                    <a:pt x="2029" y="1977"/>
                  </a:cubicBezTo>
                  <a:cubicBezTo>
                    <a:pt x="2029" y="1993"/>
                    <a:pt x="2029" y="1998"/>
                    <a:pt x="2029" y="2014"/>
                  </a:cubicBezTo>
                  <a:cubicBezTo>
                    <a:pt x="2029" y="2024"/>
                    <a:pt x="2029" y="2035"/>
                    <a:pt x="2024" y="2046"/>
                  </a:cubicBezTo>
                  <a:lnTo>
                    <a:pt x="2024" y="2046"/>
                  </a:lnTo>
                  <a:cubicBezTo>
                    <a:pt x="1987" y="2051"/>
                    <a:pt x="1961" y="2077"/>
                    <a:pt x="1913" y="2077"/>
                  </a:cubicBezTo>
                  <a:cubicBezTo>
                    <a:pt x="1897" y="2077"/>
                    <a:pt x="1887" y="2072"/>
                    <a:pt x="1871" y="2072"/>
                  </a:cubicBezTo>
                  <a:cubicBezTo>
                    <a:pt x="1824" y="2072"/>
                    <a:pt x="1803" y="2098"/>
                    <a:pt x="1760" y="2119"/>
                  </a:cubicBezTo>
                  <a:cubicBezTo>
                    <a:pt x="1718" y="2140"/>
                    <a:pt x="1692" y="2140"/>
                    <a:pt x="1650" y="2146"/>
                  </a:cubicBezTo>
                  <a:cubicBezTo>
                    <a:pt x="1618" y="2151"/>
                    <a:pt x="1597" y="2161"/>
                    <a:pt x="1565" y="2161"/>
                  </a:cubicBezTo>
                  <a:cubicBezTo>
                    <a:pt x="1555" y="2161"/>
                    <a:pt x="1555" y="2161"/>
                    <a:pt x="1544" y="2156"/>
                  </a:cubicBezTo>
                  <a:cubicBezTo>
                    <a:pt x="1491" y="2146"/>
                    <a:pt x="1460" y="2140"/>
                    <a:pt x="1412" y="2104"/>
                  </a:cubicBezTo>
                  <a:cubicBezTo>
                    <a:pt x="1386" y="2082"/>
                    <a:pt x="1370" y="2072"/>
                    <a:pt x="1344" y="2056"/>
                  </a:cubicBezTo>
                  <a:cubicBezTo>
                    <a:pt x="1333" y="2051"/>
                    <a:pt x="1328" y="2040"/>
                    <a:pt x="1317" y="2040"/>
                  </a:cubicBezTo>
                  <a:cubicBezTo>
                    <a:pt x="1275" y="2040"/>
                    <a:pt x="1259" y="2077"/>
                    <a:pt x="1222" y="2077"/>
                  </a:cubicBezTo>
                  <a:cubicBezTo>
                    <a:pt x="1180" y="2077"/>
                    <a:pt x="1154" y="2056"/>
                    <a:pt x="1118" y="2030"/>
                  </a:cubicBezTo>
                  <a:cubicBezTo>
                    <a:pt x="1102" y="2019"/>
                    <a:pt x="1097" y="2009"/>
                    <a:pt x="1086" y="1998"/>
                  </a:cubicBezTo>
                  <a:cubicBezTo>
                    <a:pt x="1081" y="1998"/>
                    <a:pt x="1070" y="1998"/>
                    <a:pt x="1070" y="1987"/>
                  </a:cubicBezTo>
                  <a:cubicBezTo>
                    <a:pt x="1070" y="1977"/>
                    <a:pt x="1081" y="1972"/>
                    <a:pt x="1081" y="1956"/>
                  </a:cubicBezTo>
                  <a:lnTo>
                    <a:pt x="1081" y="1956"/>
                  </a:lnTo>
                  <a:cubicBezTo>
                    <a:pt x="1055" y="1956"/>
                    <a:pt x="1039" y="1972"/>
                    <a:pt x="1028" y="1998"/>
                  </a:cubicBezTo>
                  <a:cubicBezTo>
                    <a:pt x="1012" y="1982"/>
                    <a:pt x="1018" y="1966"/>
                    <a:pt x="1012" y="1951"/>
                  </a:cubicBezTo>
                  <a:cubicBezTo>
                    <a:pt x="1007" y="1956"/>
                    <a:pt x="1007" y="1956"/>
                    <a:pt x="1007" y="1956"/>
                  </a:cubicBezTo>
                  <a:cubicBezTo>
                    <a:pt x="1007" y="1972"/>
                    <a:pt x="1002" y="1982"/>
                    <a:pt x="1007" y="1998"/>
                  </a:cubicBezTo>
                  <a:cubicBezTo>
                    <a:pt x="1002" y="2003"/>
                    <a:pt x="1002" y="2003"/>
                    <a:pt x="1002" y="2003"/>
                  </a:cubicBezTo>
                  <a:cubicBezTo>
                    <a:pt x="981" y="1998"/>
                    <a:pt x="970" y="1982"/>
                    <a:pt x="949" y="1977"/>
                  </a:cubicBezTo>
                  <a:cubicBezTo>
                    <a:pt x="928" y="1972"/>
                    <a:pt x="891" y="1977"/>
                    <a:pt x="891" y="1951"/>
                  </a:cubicBezTo>
                  <a:cubicBezTo>
                    <a:pt x="891" y="1919"/>
                    <a:pt x="865" y="1908"/>
                    <a:pt x="838" y="1898"/>
                  </a:cubicBezTo>
                  <a:cubicBezTo>
                    <a:pt x="807" y="1882"/>
                    <a:pt x="785" y="1872"/>
                    <a:pt x="749" y="1872"/>
                  </a:cubicBezTo>
                  <a:cubicBezTo>
                    <a:pt x="722" y="1872"/>
                    <a:pt x="712" y="1903"/>
                    <a:pt x="685" y="1903"/>
                  </a:cubicBezTo>
                  <a:cubicBezTo>
                    <a:pt x="664" y="1903"/>
                    <a:pt x="654" y="1898"/>
                    <a:pt x="638" y="1882"/>
                  </a:cubicBezTo>
                  <a:cubicBezTo>
                    <a:pt x="633" y="1877"/>
                    <a:pt x="643" y="1861"/>
                    <a:pt x="638" y="1856"/>
                  </a:cubicBezTo>
                  <a:cubicBezTo>
                    <a:pt x="633" y="1845"/>
                    <a:pt x="611" y="1845"/>
                    <a:pt x="611" y="1835"/>
                  </a:cubicBezTo>
                  <a:cubicBezTo>
                    <a:pt x="611" y="1829"/>
                    <a:pt x="617" y="1824"/>
                    <a:pt x="617" y="1824"/>
                  </a:cubicBezTo>
                  <a:cubicBezTo>
                    <a:pt x="590" y="1824"/>
                    <a:pt x="580" y="1835"/>
                    <a:pt x="559" y="1835"/>
                  </a:cubicBezTo>
                  <a:cubicBezTo>
                    <a:pt x="548" y="1835"/>
                    <a:pt x="548" y="1824"/>
                    <a:pt x="538" y="1819"/>
                  </a:cubicBezTo>
                  <a:cubicBezTo>
                    <a:pt x="538" y="1824"/>
                    <a:pt x="532" y="1835"/>
                    <a:pt x="527" y="1835"/>
                  </a:cubicBezTo>
                  <a:cubicBezTo>
                    <a:pt x="501" y="1835"/>
                    <a:pt x="480" y="1746"/>
                    <a:pt x="480" y="1866"/>
                  </a:cubicBezTo>
                  <a:cubicBezTo>
                    <a:pt x="480" y="1887"/>
                    <a:pt x="480" y="1887"/>
                    <a:pt x="480" y="1887"/>
                  </a:cubicBezTo>
                  <a:cubicBezTo>
                    <a:pt x="480" y="1898"/>
                    <a:pt x="480" y="1903"/>
                    <a:pt x="474" y="1908"/>
                  </a:cubicBezTo>
                  <a:cubicBezTo>
                    <a:pt x="464" y="1898"/>
                    <a:pt x="464" y="1882"/>
                    <a:pt x="459" y="1866"/>
                  </a:cubicBezTo>
                  <a:cubicBezTo>
                    <a:pt x="459" y="1861"/>
                    <a:pt x="459" y="1856"/>
                    <a:pt x="453" y="1856"/>
                  </a:cubicBezTo>
                  <a:cubicBezTo>
                    <a:pt x="437" y="1856"/>
                    <a:pt x="437" y="1877"/>
                    <a:pt x="416" y="1877"/>
                  </a:cubicBezTo>
                  <a:cubicBezTo>
                    <a:pt x="411" y="1877"/>
                    <a:pt x="411" y="1872"/>
                    <a:pt x="400" y="1872"/>
                  </a:cubicBezTo>
                  <a:cubicBezTo>
                    <a:pt x="395" y="1872"/>
                    <a:pt x="390" y="1872"/>
                    <a:pt x="385" y="1872"/>
                  </a:cubicBezTo>
                  <a:cubicBezTo>
                    <a:pt x="390" y="1856"/>
                    <a:pt x="406" y="1856"/>
                    <a:pt x="422" y="1856"/>
                  </a:cubicBezTo>
                  <a:cubicBezTo>
                    <a:pt x="432" y="1850"/>
                    <a:pt x="443" y="1845"/>
                    <a:pt x="443" y="1835"/>
                  </a:cubicBezTo>
                  <a:cubicBezTo>
                    <a:pt x="443" y="1835"/>
                    <a:pt x="369" y="1850"/>
                    <a:pt x="385" y="1845"/>
                  </a:cubicBezTo>
                  <a:cubicBezTo>
                    <a:pt x="395" y="1840"/>
                    <a:pt x="411" y="1835"/>
                    <a:pt x="411" y="1824"/>
                  </a:cubicBezTo>
                  <a:cubicBezTo>
                    <a:pt x="411" y="1813"/>
                    <a:pt x="411" y="1804"/>
                    <a:pt x="406" y="1793"/>
                  </a:cubicBezTo>
                  <a:cubicBezTo>
                    <a:pt x="395" y="1799"/>
                    <a:pt x="369" y="1824"/>
                    <a:pt x="374" y="1813"/>
                  </a:cubicBezTo>
                  <a:cubicBezTo>
                    <a:pt x="379" y="1799"/>
                    <a:pt x="385" y="1788"/>
                    <a:pt x="385" y="1767"/>
                  </a:cubicBezTo>
                  <a:cubicBezTo>
                    <a:pt x="395" y="1767"/>
                    <a:pt x="400" y="1778"/>
                    <a:pt x="411" y="1783"/>
                  </a:cubicBezTo>
                  <a:cubicBezTo>
                    <a:pt x="411" y="1778"/>
                    <a:pt x="416" y="1772"/>
                    <a:pt x="416" y="1762"/>
                  </a:cubicBezTo>
                  <a:cubicBezTo>
                    <a:pt x="416" y="1746"/>
                    <a:pt x="416" y="1746"/>
                    <a:pt x="416" y="1746"/>
                  </a:cubicBezTo>
                  <a:cubicBezTo>
                    <a:pt x="406" y="1746"/>
                    <a:pt x="406" y="1746"/>
                    <a:pt x="406" y="1746"/>
                  </a:cubicBezTo>
                  <a:cubicBezTo>
                    <a:pt x="379" y="1746"/>
                    <a:pt x="358" y="1741"/>
                    <a:pt x="342" y="1762"/>
                  </a:cubicBezTo>
                  <a:cubicBezTo>
                    <a:pt x="337" y="1772"/>
                    <a:pt x="337" y="1783"/>
                    <a:pt x="337" y="1799"/>
                  </a:cubicBezTo>
                  <a:cubicBezTo>
                    <a:pt x="332" y="1799"/>
                    <a:pt x="332" y="1799"/>
                    <a:pt x="332" y="1799"/>
                  </a:cubicBezTo>
                  <a:cubicBezTo>
                    <a:pt x="295" y="1783"/>
                    <a:pt x="274" y="1778"/>
                    <a:pt x="237" y="1772"/>
                  </a:cubicBezTo>
                  <a:cubicBezTo>
                    <a:pt x="211" y="1762"/>
                    <a:pt x="200" y="1751"/>
                    <a:pt x="174" y="1751"/>
                  </a:cubicBezTo>
                  <a:cubicBezTo>
                    <a:pt x="168" y="1751"/>
                    <a:pt x="163" y="1751"/>
                    <a:pt x="163" y="1756"/>
                  </a:cubicBezTo>
                  <a:cubicBezTo>
                    <a:pt x="163" y="1772"/>
                    <a:pt x="174" y="1772"/>
                    <a:pt x="189" y="1778"/>
                  </a:cubicBezTo>
                  <a:cubicBezTo>
                    <a:pt x="200" y="1783"/>
                    <a:pt x="211" y="1793"/>
                    <a:pt x="211" y="1804"/>
                  </a:cubicBezTo>
                  <a:lnTo>
                    <a:pt x="205" y="1808"/>
                  </a:lnTo>
                  <a:cubicBezTo>
                    <a:pt x="189" y="1804"/>
                    <a:pt x="184" y="1793"/>
                    <a:pt x="168" y="1788"/>
                  </a:cubicBezTo>
                  <a:cubicBezTo>
                    <a:pt x="158" y="1783"/>
                    <a:pt x="147" y="1788"/>
                    <a:pt x="137" y="1772"/>
                  </a:cubicBezTo>
                  <a:cubicBezTo>
                    <a:pt x="121" y="1746"/>
                    <a:pt x="116" y="1725"/>
                    <a:pt x="116" y="1693"/>
                  </a:cubicBezTo>
                  <a:cubicBezTo>
                    <a:pt x="116" y="1677"/>
                    <a:pt x="131" y="1677"/>
                    <a:pt x="137" y="1667"/>
                  </a:cubicBezTo>
                  <a:cubicBezTo>
                    <a:pt x="137" y="1667"/>
                    <a:pt x="137" y="1667"/>
                    <a:pt x="131" y="1667"/>
                  </a:cubicBezTo>
                  <a:cubicBezTo>
                    <a:pt x="100" y="1667"/>
                    <a:pt x="84" y="1651"/>
                    <a:pt x="52" y="1646"/>
                  </a:cubicBezTo>
                  <a:cubicBezTo>
                    <a:pt x="31" y="1640"/>
                    <a:pt x="15" y="1640"/>
                    <a:pt x="0" y="1635"/>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49" name="Freeform 86"/>
            <p:cNvSpPr>
              <a:spLocks noChangeArrowheads="1"/>
            </p:cNvSpPr>
            <p:nvPr/>
          </p:nvSpPr>
          <p:spPr bwMode="auto">
            <a:xfrm>
              <a:off x="7782921" y="8175625"/>
              <a:ext cx="919102" cy="849312"/>
            </a:xfrm>
            <a:custGeom>
              <a:avLst/>
              <a:gdLst>
                <a:gd name="T0" fmla="*/ 2263 w 2553"/>
                <a:gd name="T1" fmla="*/ 960 h 2358"/>
                <a:gd name="T2" fmla="*/ 2430 w 2553"/>
                <a:gd name="T3" fmla="*/ 944 h 2358"/>
                <a:gd name="T4" fmla="*/ 2183 w 2553"/>
                <a:gd name="T5" fmla="*/ 849 h 2358"/>
                <a:gd name="T6" fmla="*/ 2141 w 2553"/>
                <a:gd name="T7" fmla="*/ 775 h 2358"/>
                <a:gd name="T8" fmla="*/ 1951 w 2553"/>
                <a:gd name="T9" fmla="*/ 590 h 2358"/>
                <a:gd name="T10" fmla="*/ 1841 w 2553"/>
                <a:gd name="T11" fmla="*/ 564 h 2358"/>
                <a:gd name="T12" fmla="*/ 1830 w 2553"/>
                <a:gd name="T13" fmla="*/ 538 h 2358"/>
                <a:gd name="T14" fmla="*/ 1398 w 2553"/>
                <a:gd name="T15" fmla="*/ 385 h 2358"/>
                <a:gd name="T16" fmla="*/ 1582 w 2553"/>
                <a:gd name="T17" fmla="*/ 459 h 2358"/>
                <a:gd name="T18" fmla="*/ 1624 w 2553"/>
                <a:gd name="T19" fmla="*/ 364 h 2358"/>
                <a:gd name="T20" fmla="*/ 1197 w 2553"/>
                <a:gd name="T21" fmla="*/ 284 h 2358"/>
                <a:gd name="T22" fmla="*/ 1292 w 2553"/>
                <a:gd name="T23" fmla="*/ 242 h 2358"/>
                <a:gd name="T24" fmla="*/ 1181 w 2553"/>
                <a:gd name="T25" fmla="*/ 163 h 2358"/>
                <a:gd name="T26" fmla="*/ 1023 w 2553"/>
                <a:gd name="T27" fmla="*/ 332 h 2358"/>
                <a:gd name="T28" fmla="*/ 1160 w 2553"/>
                <a:gd name="T29" fmla="*/ 269 h 2358"/>
                <a:gd name="T30" fmla="*/ 1007 w 2553"/>
                <a:gd name="T31" fmla="*/ 237 h 2358"/>
                <a:gd name="T32" fmla="*/ 991 w 2553"/>
                <a:gd name="T33" fmla="*/ 95 h 2358"/>
                <a:gd name="T34" fmla="*/ 965 w 2553"/>
                <a:gd name="T35" fmla="*/ 300 h 2358"/>
                <a:gd name="T36" fmla="*/ 875 w 2553"/>
                <a:gd name="T37" fmla="*/ 374 h 2358"/>
                <a:gd name="T38" fmla="*/ 891 w 2553"/>
                <a:gd name="T39" fmla="*/ 242 h 2358"/>
                <a:gd name="T40" fmla="*/ 902 w 2553"/>
                <a:gd name="T41" fmla="*/ 258 h 2358"/>
                <a:gd name="T42" fmla="*/ 881 w 2553"/>
                <a:gd name="T43" fmla="*/ 58 h 2358"/>
                <a:gd name="T44" fmla="*/ 722 w 2553"/>
                <a:gd name="T45" fmla="*/ 364 h 2358"/>
                <a:gd name="T46" fmla="*/ 743 w 2553"/>
                <a:gd name="T47" fmla="*/ 58 h 2358"/>
                <a:gd name="T48" fmla="*/ 664 w 2553"/>
                <a:gd name="T49" fmla="*/ 52 h 2358"/>
                <a:gd name="T50" fmla="*/ 659 w 2553"/>
                <a:gd name="T51" fmla="*/ 10 h 2358"/>
                <a:gd name="T52" fmla="*/ 348 w 2553"/>
                <a:gd name="T53" fmla="*/ 1065 h 2358"/>
                <a:gd name="T54" fmla="*/ 311 w 2553"/>
                <a:gd name="T55" fmla="*/ 833 h 2358"/>
                <a:gd name="T56" fmla="*/ 274 w 2553"/>
                <a:gd name="T57" fmla="*/ 643 h 2358"/>
                <a:gd name="T58" fmla="*/ 126 w 2553"/>
                <a:gd name="T59" fmla="*/ 664 h 2358"/>
                <a:gd name="T60" fmla="*/ 42 w 2553"/>
                <a:gd name="T61" fmla="*/ 480 h 2358"/>
                <a:gd name="T62" fmla="*/ 126 w 2553"/>
                <a:gd name="T63" fmla="*/ 348 h 2358"/>
                <a:gd name="T64" fmla="*/ 263 w 2553"/>
                <a:gd name="T65" fmla="*/ 174 h 2358"/>
                <a:gd name="T66" fmla="*/ 743 w 2553"/>
                <a:gd name="T67" fmla="*/ 416 h 2358"/>
                <a:gd name="T68" fmla="*/ 1070 w 2553"/>
                <a:gd name="T69" fmla="*/ 401 h 2358"/>
                <a:gd name="T70" fmla="*/ 1382 w 2553"/>
                <a:gd name="T71" fmla="*/ 548 h 2358"/>
                <a:gd name="T72" fmla="*/ 1667 w 2553"/>
                <a:gd name="T73" fmla="*/ 538 h 2358"/>
                <a:gd name="T74" fmla="*/ 1735 w 2553"/>
                <a:gd name="T75" fmla="*/ 712 h 2358"/>
                <a:gd name="T76" fmla="*/ 1983 w 2553"/>
                <a:gd name="T77" fmla="*/ 844 h 2358"/>
                <a:gd name="T78" fmla="*/ 2314 w 2553"/>
                <a:gd name="T79" fmla="*/ 1255 h 2358"/>
                <a:gd name="T80" fmla="*/ 2372 w 2553"/>
                <a:gd name="T81" fmla="*/ 1503 h 2358"/>
                <a:gd name="T82" fmla="*/ 2520 w 2553"/>
                <a:gd name="T83" fmla="*/ 1719 h 2358"/>
                <a:gd name="T84" fmla="*/ 2378 w 2553"/>
                <a:gd name="T85" fmla="*/ 1746 h 2358"/>
                <a:gd name="T86" fmla="*/ 2178 w 2553"/>
                <a:gd name="T87" fmla="*/ 1941 h 2358"/>
                <a:gd name="T88" fmla="*/ 2052 w 2553"/>
                <a:gd name="T89" fmla="*/ 1898 h 2358"/>
                <a:gd name="T90" fmla="*/ 1841 w 2553"/>
                <a:gd name="T91" fmla="*/ 1888 h 2358"/>
                <a:gd name="T92" fmla="*/ 1756 w 2553"/>
                <a:gd name="T93" fmla="*/ 1972 h 2358"/>
                <a:gd name="T94" fmla="*/ 1677 w 2553"/>
                <a:gd name="T95" fmla="*/ 2178 h 2358"/>
                <a:gd name="T96" fmla="*/ 1413 w 2553"/>
                <a:gd name="T97" fmla="*/ 2294 h 2358"/>
                <a:gd name="T98" fmla="*/ 1245 w 2553"/>
                <a:gd name="T99" fmla="*/ 2262 h 2358"/>
                <a:gd name="T100" fmla="*/ 1176 w 2553"/>
                <a:gd name="T101" fmla="*/ 2078 h 2358"/>
                <a:gd name="T102" fmla="*/ 1187 w 2553"/>
                <a:gd name="T103" fmla="*/ 1756 h 2358"/>
                <a:gd name="T104" fmla="*/ 1044 w 2553"/>
                <a:gd name="T105" fmla="*/ 1587 h 2358"/>
                <a:gd name="T106" fmla="*/ 939 w 2553"/>
                <a:gd name="T107" fmla="*/ 1413 h 2358"/>
                <a:gd name="T108" fmla="*/ 865 w 2553"/>
                <a:gd name="T109" fmla="*/ 1197 h 2358"/>
                <a:gd name="T110" fmla="*/ 728 w 2553"/>
                <a:gd name="T111" fmla="*/ 1213 h 2358"/>
                <a:gd name="T112" fmla="*/ 648 w 2553"/>
                <a:gd name="T113" fmla="*/ 1128 h 2358"/>
                <a:gd name="T114" fmla="*/ 464 w 2553"/>
                <a:gd name="T115" fmla="*/ 1176 h 2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553" h="2358">
                  <a:moveTo>
                    <a:pt x="2399" y="1007"/>
                  </a:moveTo>
                  <a:lnTo>
                    <a:pt x="2399" y="1007"/>
                  </a:lnTo>
                  <a:cubicBezTo>
                    <a:pt x="2388" y="997"/>
                    <a:pt x="2383" y="991"/>
                    <a:pt x="2378" y="981"/>
                  </a:cubicBezTo>
                  <a:cubicBezTo>
                    <a:pt x="2378" y="986"/>
                    <a:pt x="2372" y="986"/>
                    <a:pt x="2372" y="991"/>
                  </a:cubicBezTo>
                  <a:cubicBezTo>
                    <a:pt x="2372" y="1018"/>
                    <a:pt x="2409" y="1023"/>
                    <a:pt x="2409" y="1049"/>
                  </a:cubicBezTo>
                  <a:cubicBezTo>
                    <a:pt x="2409" y="1055"/>
                    <a:pt x="2404" y="1055"/>
                    <a:pt x="2404" y="1060"/>
                  </a:cubicBezTo>
                  <a:cubicBezTo>
                    <a:pt x="2404" y="1076"/>
                    <a:pt x="2415" y="1076"/>
                    <a:pt x="2425" y="1081"/>
                  </a:cubicBezTo>
                  <a:lnTo>
                    <a:pt x="2430" y="1076"/>
                  </a:lnTo>
                  <a:cubicBezTo>
                    <a:pt x="2430" y="1049"/>
                    <a:pt x="2415" y="1028"/>
                    <a:pt x="2399" y="1007"/>
                  </a:cubicBezTo>
                  <a:close/>
                  <a:moveTo>
                    <a:pt x="2263" y="960"/>
                  </a:moveTo>
                  <a:lnTo>
                    <a:pt x="2263" y="960"/>
                  </a:lnTo>
                  <a:cubicBezTo>
                    <a:pt x="2263" y="965"/>
                    <a:pt x="2263" y="965"/>
                    <a:pt x="2263" y="965"/>
                  </a:cubicBezTo>
                  <a:cubicBezTo>
                    <a:pt x="2284" y="970"/>
                    <a:pt x="2299" y="975"/>
                    <a:pt x="2320" y="991"/>
                  </a:cubicBezTo>
                  <a:cubicBezTo>
                    <a:pt x="2320" y="981"/>
                    <a:pt x="2320" y="975"/>
                    <a:pt x="2320" y="965"/>
                  </a:cubicBezTo>
                  <a:cubicBezTo>
                    <a:pt x="2299" y="965"/>
                    <a:pt x="2299" y="965"/>
                    <a:pt x="2299" y="965"/>
                  </a:cubicBezTo>
                  <a:cubicBezTo>
                    <a:pt x="2284" y="965"/>
                    <a:pt x="2278" y="960"/>
                    <a:pt x="2263" y="960"/>
                  </a:cubicBezTo>
                  <a:close/>
                  <a:moveTo>
                    <a:pt x="2220" y="807"/>
                  </a:moveTo>
                  <a:lnTo>
                    <a:pt x="2220" y="807"/>
                  </a:lnTo>
                  <a:cubicBezTo>
                    <a:pt x="2263" y="822"/>
                    <a:pt x="2284" y="854"/>
                    <a:pt x="2330" y="865"/>
                  </a:cubicBezTo>
                  <a:cubicBezTo>
                    <a:pt x="2378" y="870"/>
                    <a:pt x="2383" y="944"/>
                    <a:pt x="2430" y="944"/>
                  </a:cubicBezTo>
                  <a:cubicBezTo>
                    <a:pt x="2441" y="944"/>
                    <a:pt x="2441" y="938"/>
                    <a:pt x="2446" y="938"/>
                  </a:cubicBezTo>
                  <a:cubicBezTo>
                    <a:pt x="2478" y="938"/>
                    <a:pt x="2478" y="975"/>
                    <a:pt x="2499" y="1002"/>
                  </a:cubicBezTo>
                  <a:cubicBezTo>
                    <a:pt x="2525" y="1023"/>
                    <a:pt x="2546" y="1033"/>
                    <a:pt x="2552" y="1065"/>
                  </a:cubicBezTo>
                  <a:cubicBezTo>
                    <a:pt x="2525" y="1060"/>
                    <a:pt x="2510" y="1049"/>
                    <a:pt x="2494" y="1028"/>
                  </a:cubicBezTo>
                  <a:cubicBezTo>
                    <a:pt x="2488" y="1018"/>
                    <a:pt x="2488" y="1007"/>
                    <a:pt x="2478" y="1002"/>
                  </a:cubicBezTo>
                  <a:cubicBezTo>
                    <a:pt x="2467" y="997"/>
                    <a:pt x="2462" y="997"/>
                    <a:pt x="2451" y="991"/>
                  </a:cubicBezTo>
                  <a:cubicBezTo>
                    <a:pt x="2430" y="981"/>
                    <a:pt x="2425" y="965"/>
                    <a:pt x="2404" y="949"/>
                  </a:cubicBezTo>
                  <a:cubicBezTo>
                    <a:pt x="2378" y="933"/>
                    <a:pt x="2367" y="907"/>
                    <a:pt x="2335" y="907"/>
                  </a:cubicBezTo>
                  <a:cubicBezTo>
                    <a:pt x="2320" y="907"/>
                    <a:pt x="2314" y="923"/>
                    <a:pt x="2299" y="923"/>
                  </a:cubicBezTo>
                  <a:cubicBezTo>
                    <a:pt x="2247" y="923"/>
                    <a:pt x="2236" y="849"/>
                    <a:pt x="2183" y="849"/>
                  </a:cubicBezTo>
                  <a:cubicBezTo>
                    <a:pt x="2183" y="838"/>
                    <a:pt x="2183" y="828"/>
                    <a:pt x="2183" y="817"/>
                  </a:cubicBezTo>
                  <a:cubicBezTo>
                    <a:pt x="2189" y="817"/>
                    <a:pt x="2189" y="828"/>
                    <a:pt x="2199" y="828"/>
                  </a:cubicBezTo>
                  <a:cubicBezTo>
                    <a:pt x="2210" y="828"/>
                    <a:pt x="2210" y="812"/>
                    <a:pt x="2220" y="807"/>
                  </a:cubicBezTo>
                  <a:close/>
                  <a:moveTo>
                    <a:pt x="2141" y="722"/>
                  </a:moveTo>
                  <a:lnTo>
                    <a:pt x="2141" y="722"/>
                  </a:lnTo>
                  <a:cubicBezTo>
                    <a:pt x="2162" y="754"/>
                    <a:pt x="2183" y="764"/>
                    <a:pt x="2210" y="791"/>
                  </a:cubicBezTo>
                  <a:cubicBezTo>
                    <a:pt x="2199" y="801"/>
                    <a:pt x="2194" y="807"/>
                    <a:pt x="2178" y="807"/>
                  </a:cubicBezTo>
                  <a:cubicBezTo>
                    <a:pt x="2168" y="807"/>
                    <a:pt x="2173" y="786"/>
                    <a:pt x="2162" y="786"/>
                  </a:cubicBezTo>
                  <a:cubicBezTo>
                    <a:pt x="2157" y="786"/>
                    <a:pt x="2152" y="786"/>
                    <a:pt x="2146" y="786"/>
                  </a:cubicBezTo>
                  <a:cubicBezTo>
                    <a:pt x="2141" y="786"/>
                    <a:pt x="2146" y="780"/>
                    <a:pt x="2141" y="775"/>
                  </a:cubicBezTo>
                  <a:cubicBezTo>
                    <a:pt x="2141" y="764"/>
                    <a:pt x="2125" y="764"/>
                    <a:pt x="2125" y="754"/>
                  </a:cubicBezTo>
                  <a:cubicBezTo>
                    <a:pt x="2125" y="727"/>
                    <a:pt x="2125" y="706"/>
                    <a:pt x="2099" y="696"/>
                  </a:cubicBezTo>
                  <a:cubicBezTo>
                    <a:pt x="2062" y="696"/>
                    <a:pt x="2041" y="696"/>
                    <a:pt x="2009" y="717"/>
                  </a:cubicBezTo>
                  <a:cubicBezTo>
                    <a:pt x="2004" y="712"/>
                    <a:pt x="1999" y="701"/>
                    <a:pt x="1999" y="696"/>
                  </a:cubicBezTo>
                  <a:cubicBezTo>
                    <a:pt x="2020" y="691"/>
                    <a:pt x="2025" y="675"/>
                    <a:pt x="2046" y="675"/>
                  </a:cubicBezTo>
                  <a:cubicBezTo>
                    <a:pt x="2073" y="675"/>
                    <a:pt x="2073" y="675"/>
                    <a:pt x="2073" y="675"/>
                  </a:cubicBezTo>
                  <a:cubicBezTo>
                    <a:pt x="2089" y="675"/>
                    <a:pt x="2089" y="675"/>
                    <a:pt x="2089" y="675"/>
                  </a:cubicBezTo>
                  <a:cubicBezTo>
                    <a:pt x="2094" y="675"/>
                    <a:pt x="2099" y="680"/>
                    <a:pt x="2110" y="685"/>
                  </a:cubicBezTo>
                  <a:cubicBezTo>
                    <a:pt x="2120" y="696"/>
                    <a:pt x="2131" y="706"/>
                    <a:pt x="2141" y="722"/>
                  </a:cubicBezTo>
                  <a:close/>
                  <a:moveTo>
                    <a:pt x="1951" y="590"/>
                  </a:moveTo>
                  <a:lnTo>
                    <a:pt x="1951" y="590"/>
                  </a:lnTo>
                  <a:cubicBezTo>
                    <a:pt x="1941" y="590"/>
                    <a:pt x="1930" y="590"/>
                    <a:pt x="1920" y="590"/>
                  </a:cubicBezTo>
                  <a:cubicBezTo>
                    <a:pt x="1920" y="596"/>
                    <a:pt x="1920" y="596"/>
                    <a:pt x="1920" y="601"/>
                  </a:cubicBezTo>
                  <a:cubicBezTo>
                    <a:pt x="1920" y="617"/>
                    <a:pt x="1904" y="617"/>
                    <a:pt x="1888" y="622"/>
                  </a:cubicBezTo>
                  <a:lnTo>
                    <a:pt x="1888" y="622"/>
                  </a:lnTo>
                  <a:cubicBezTo>
                    <a:pt x="1893" y="627"/>
                    <a:pt x="1893" y="627"/>
                    <a:pt x="1893" y="627"/>
                  </a:cubicBezTo>
                  <a:cubicBezTo>
                    <a:pt x="1920" y="627"/>
                    <a:pt x="1941" y="612"/>
                    <a:pt x="1951" y="590"/>
                  </a:cubicBezTo>
                  <a:close/>
                  <a:moveTo>
                    <a:pt x="1862" y="538"/>
                  </a:moveTo>
                  <a:lnTo>
                    <a:pt x="1862" y="538"/>
                  </a:lnTo>
                  <a:cubicBezTo>
                    <a:pt x="1851" y="543"/>
                    <a:pt x="1841" y="553"/>
                    <a:pt x="1841" y="564"/>
                  </a:cubicBezTo>
                  <a:cubicBezTo>
                    <a:pt x="1841" y="569"/>
                    <a:pt x="1846" y="575"/>
                    <a:pt x="1846" y="580"/>
                  </a:cubicBezTo>
                  <a:cubicBezTo>
                    <a:pt x="1856" y="569"/>
                    <a:pt x="1867" y="564"/>
                    <a:pt x="1878" y="559"/>
                  </a:cubicBezTo>
                  <a:cubicBezTo>
                    <a:pt x="1872" y="559"/>
                    <a:pt x="1867" y="559"/>
                    <a:pt x="1862" y="559"/>
                  </a:cubicBezTo>
                  <a:cubicBezTo>
                    <a:pt x="1862" y="553"/>
                    <a:pt x="1862" y="543"/>
                    <a:pt x="1862" y="538"/>
                  </a:cubicBezTo>
                  <a:close/>
                  <a:moveTo>
                    <a:pt x="1820" y="522"/>
                  </a:moveTo>
                  <a:lnTo>
                    <a:pt x="1820" y="522"/>
                  </a:lnTo>
                  <a:cubicBezTo>
                    <a:pt x="1809" y="517"/>
                    <a:pt x="1809" y="517"/>
                    <a:pt x="1809" y="517"/>
                  </a:cubicBezTo>
                  <a:cubicBezTo>
                    <a:pt x="1804" y="522"/>
                    <a:pt x="1804" y="527"/>
                    <a:pt x="1804" y="538"/>
                  </a:cubicBezTo>
                  <a:cubicBezTo>
                    <a:pt x="1804" y="543"/>
                    <a:pt x="1804" y="543"/>
                    <a:pt x="1809" y="548"/>
                  </a:cubicBezTo>
                  <a:cubicBezTo>
                    <a:pt x="1830" y="538"/>
                    <a:pt x="1830" y="538"/>
                    <a:pt x="1830" y="538"/>
                  </a:cubicBezTo>
                  <a:cubicBezTo>
                    <a:pt x="1820" y="522"/>
                    <a:pt x="1820" y="522"/>
                    <a:pt x="1820" y="522"/>
                  </a:cubicBezTo>
                  <a:close/>
                  <a:moveTo>
                    <a:pt x="1398" y="332"/>
                  </a:moveTo>
                  <a:lnTo>
                    <a:pt x="1398" y="332"/>
                  </a:lnTo>
                  <a:cubicBezTo>
                    <a:pt x="1387" y="332"/>
                    <a:pt x="1387" y="332"/>
                    <a:pt x="1387" y="332"/>
                  </a:cubicBezTo>
                  <a:cubicBezTo>
                    <a:pt x="1387" y="337"/>
                    <a:pt x="1387" y="342"/>
                    <a:pt x="1387" y="348"/>
                  </a:cubicBezTo>
                  <a:cubicBezTo>
                    <a:pt x="1413" y="348"/>
                    <a:pt x="1413" y="348"/>
                    <a:pt x="1413" y="348"/>
                  </a:cubicBezTo>
                  <a:lnTo>
                    <a:pt x="1413" y="342"/>
                  </a:lnTo>
                  <a:cubicBezTo>
                    <a:pt x="1413" y="337"/>
                    <a:pt x="1408" y="332"/>
                    <a:pt x="1398" y="332"/>
                  </a:cubicBezTo>
                  <a:close/>
                  <a:moveTo>
                    <a:pt x="1398" y="385"/>
                  </a:moveTo>
                  <a:lnTo>
                    <a:pt x="1398" y="385"/>
                  </a:lnTo>
                  <a:cubicBezTo>
                    <a:pt x="1398" y="401"/>
                    <a:pt x="1413" y="401"/>
                    <a:pt x="1419" y="411"/>
                  </a:cubicBezTo>
                  <a:cubicBezTo>
                    <a:pt x="1435" y="427"/>
                    <a:pt x="1440" y="438"/>
                    <a:pt x="1450" y="459"/>
                  </a:cubicBezTo>
                  <a:cubicBezTo>
                    <a:pt x="1461" y="464"/>
                    <a:pt x="1450" y="438"/>
                    <a:pt x="1450" y="427"/>
                  </a:cubicBezTo>
                  <a:cubicBezTo>
                    <a:pt x="1450" y="411"/>
                    <a:pt x="1466" y="406"/>
                    <a:pt x="1482" y="406"/>
                  </a:cubicBezTo>
                  <a:cubicBezTo>
                    <a:pt x="1498" y="406"/>
                    <a:pt x="1508" y="422"/>
                    <a:pt x="1519" y="438"/>
                  </a:cubicBezTo>
                  <a:cubicBezTo>
                    <a:pt x="1524" y="422"/>
                    <a:pt x="1519" y="401"/>
                    <a:pt x="1535" y="401"/>
                  </a:cubicBezTo>
                  <a:cubicBezTo>
                    <a:pt x="1545" y="401"/>
                    <a:pt x="1545" y="411"/>
                    <a:pt x="1550" y="411"/>
                  </a:cubicBezTo>
                  <a:cubicBezTo>
                    <a:pt x="1572" y="411"/>
                    <a:pt x="1587" y="406"/>
                    <a:pt x="1603" y="401"/>
                  </a:cubicBezTo>
                  <a:cubicBezTo>
                    <a:pt x="1598" y="427"/>
                    <a:pt x="1582" y="432"/>
                    <a:pt x="1577" y="459"/>
                  </a:cubicBezTo>
                  <a:cubicBezTo>
                    <a:pt x="1582" y="459"/>
                    <a:pt x="1582" y="459"/>
                    <a:pt x="1582" y="459"/>
                  </a:cubicBezTo>
                  <a:cubicBezTo>
                    <a:pt x="1598" y="453"/>
                    <a:pt x="1598" y="453"/>
                    <a:pt x="1598" y="453"/>
                  </a:cubicBezTo>
                  <a:cubicBezTo>
                    <a:pt x="1603" y="459"/>
                    <a:pt x="1609" y="469"/>
                    <a:pt x="1614" y="469"/>
                  </a:cubicBezTo>
                  <a:cubicBezTo>
                    <a:pt x="1619" y="469"/>
                    <a:pt x="1651" y="453"/>
                    <a:pt x="1630" y="453"/>
                  </a:cubicBezTo>
                  <a:cubicBezTo>
                    <a:pt x="1619" y="453"/>
                    <a:pt x="1603" y="448"/>
                    <a:pt x="1603" y="438"/>
                  </a:cubicBezTo>
                  <a:cubicBezTo>
                    <a:pt x="1603" y="427"/>
                    <a:pt x="1614" y="427"/>
                    <a:pt x="1619" y="422"/>
                  </a:cubicBezTo>
                  <a:cubicBezTo>
                    <a:pt x="1630" y="416"/>
                    <a:pt x="1630" y="406"/>
                    <a:pt x="1640" y="406"/>
                  </a:cubicBezTo>
                  <a:cubicBezTo>
                    <a:pt x="1667" y="406"/>
                    <a:pt x="1677" y="427"/>
                    <a:pt x="1703" y="438"/>
                  </a:cubicBezTo>
                  <a:cubicBezTo>
                    <a:pt x="1698" y="422"/>
                    <a:pt x="1698" y="406"/>
                    <a:pt x="1682" y="401"/>
                  </a:cubicBezTo>
                  <a:cubicBezTo>
                    <a:pt x="1672" y="395"/>
                    <a:pt x="1667" y="401"/>
                    <a:pt x="1656" y="395"/>
                  </a:cubicBezTo>
                  <a:cubicBezTo>
                    <a:pt x="1640" y="390"/>
                    <a:pt x="1635" y="379"/>
                    <a:pt x="1624" y="364"/>
                  </a:cubicBezTo>
                  <a:cubicBezTo>
                    <a:pt x="1624" y="369"/>
                    <a:pt x="1624" y="374"/>
                    <a:pt x="1624" y="379"/>
                  </a:cubicBezTo>
                  <a:cubicBezTo>
                    <a:pt x="1614" y="379"/>
                    <a:pt x="1614" y="364"/>
                    <a:pt x="1603" y="364"/>
                  </a:cubicBezTo>
                  <a:cubicBezTo>
                    <a:pt x="1587" y="364"/>
                    <a:pt x="1582" y="379"/>
                    <a:pt x="1572" y="379"/>
                  </a:cubicBezTo>
                  <a:cubicBezTo>
                    <a:pt x="1561" y="379"/>
                    <a:pt x="1556" y="369"/>
                    <a:pt x="1545" y="369"/>
                  </a:cubicBezTo>
                  <a:cubicBezTo>
                    <a:pt x="1540" y="369"/>
                    <a:pt x="1535" y="379"/>
                    <a:pt x="1529" y="379"/>
                  </a:cubicBezTo>
                  <a:cubicBezTo>
                    <a:pt x="1519" y="379"/>
                    <a:pt x="1514" y="369"/>
                    <a:pt x="1503" y="369"/>
                  </a:cubicBezTo>
                  <a:cubicBezTo>
                    <a:pt x="1482" y="369"/>
                    <a:pt x="1471" y="379"/>
                    <a:pt x="1450" y="379"/>
                  </a:cubicBezTo>
                  <a:cubicBezTo>
                    <a:pt x="1440" y="379"/>
                    <a:pt x="1445" y="364"/>
                    <a:pt x="1435" y="364"/>
                  </a:cubicBezTo>
                  <a:cubicBezTo>
                    <a:pt x="1419" y="358"/>
                    <a:pt x="1398" y="369"/>
                    <a:pt x="1398" y="385"/>
                  </a:cubicBezTo>
                  <a:close/>
                  <a:moveTo>
                    <a:pt x="1197" y="284"/>
                  </a:moveTo>
                  <a:lnTo>
                    <a:pt x="1197" y="284"/>
                  </a:lnTo>
                  <a:cubicBezTo>
                    <a:pt x="1187" y="284"/>
                    <a:pt x="1181" y="284"/>
                    <a:pt x="1171" y="284"/>
                  </a:cubicBezTo>
                  <a:cubicBezTo>
                    <a:pt x="1171" y="300"/>
                    <a:pt x="1171" y="300"/>
                    <a:pt x="1171" y="300"/>
                  </a:cubicBezTo>
                  <a:cubicBezTo>
                    <a:pt x="1176" y="300"/>
                    <a:pt x="1176" y="300"/>
                    <a:pt x="1176" y="300"/>
                  </a:cubicBezTo>
                  <a:cubicBezTo>
                    <a:pt x="1187" y="300"/>
                    <a:pt x="1197" y="295"/>
                    <a:pt x="1197" y="284"/>
                  </a:cubicBezTo>
                  <a:close/>
                  <a:moveTo>
                    <a:pt x="1324" y="216"/>
                  </a:moveTo>
                  <a:lnTo>
                    <a:pt x="1324" y="216"/>
                  </a:lnTo>
                  <a:cubicBezTo>
                    <a:pt x="1313" y="205"/>
                    <a:pt x="1313" y="205"/>
                    <a:pt x="1313" y="205"/>
                  </a:cubicBezTo>
                  <a:cubicBezTo>
                    <a:pt x="1297" y="216"/>
                    <a:pt x="1292" y="227"/>
                    <a:pt x="1281" y="242"/>
                  </a:cubicBezTo>
                  <a:cubicBezTo>
                    <a:pt x="1287" y="242"/>
                    <a:pt x="1287" y="242"/>
                    <a:pt x="1292" y="242"/>
                  </a:cubicBezTo>
                  <a:cubicBezTo>
                    <a:pt x="1292" y="258"/>
                    <a:pt x="1292" y="269"/>
                    <a:pt x="1292" y="284"/>
                  </a:cubicBezTo>
                  <a:lnTo>
                    <a:pt x="1297" y="284"/>
                  </a:lnTo>
                  <a:cubicBezTo>
                    <a:pt x="1308" y="269"/>
                    <a:pt x="1318" y="258"/>
                    <a:pt x="1318" y="232"/>
                  </a:cubicBezTo>
                  <a:cubicBezTo>
                    <a:pt x="1329" y="232"/>
                    <a:pt x="1329" y="232"/>
                    <a:pt x="1334" y="232"/>
                  </a:cubicBezTo>
                  <a:cubicBezTo>
                    <a:pt x="1334" y="232"/>
                    <a:pt x="1329" y="227"/>
                    <a:pt x="1329" y="221"/>
                  </a:cubicBezTo>
                  <a:cubicBezTo>
                    <a:pt x="1324" y="221"/>
                    <a:pt x="1324" y="216"/>
                    <a:pt x="1324" y="216"/>
                  </a:cubicBezTo>
                  <a:close/>
                  <a:moveTo>
                    <a:pt x="1208" y="158"/>
                  </a:moveTo>
                  <a:lnTo>
                    <a:pt x="1208" y="158"/>
                  </a:lnTo>
                  <a:cubicBezTo>
                    <a:pt x="1202" y="158"/>
                    <a:pt x="1202" y="153"/>
                    <a:pt x="1197" y="153"/>
                  </a:cubicBezTo>
                  <a:cubicBezTo>
                    <a:pt x="1192" y="153"/>
                    <a:pt x="1181" y="158"/>
                    <a:pt x="1181" y="163"/>
                  </a:cubicBezTo>
                  <a:cubicBezTo>
                    <a:pt x="1181" y="190"/>
                    <a:pt x="1181" y="200"/>
                    <a:pt x="1187" y="221"/>
                  </a:cubicBezTo>
                  <a:cubicBezTo>
                    <a:pt x="1192" y="221"/>
                    <a:pt x="1197" y="216"/>
                    <a:pt x="1208" y="216"/>
                  </a:cubicBezTo>
                  <a:cubicBezTo>
                    <a:pt x="1229" y="216"/>
                    <a:pt x="1245" y="274"/>
                    <a:pt x="1245" y="232"/>
                  </a:cubicBezTo>
                  <a:cubicBezTo>
                    <a:pt x="1245" y="216"/>
                    <a:pt x="1234" y="216"/>
                    <a:pt x="1218" y="211"/>
                  </a:cubicBezTo>
                  <a:cubicBezTo>
                    <a:pt x="1218" y="205"/>
                    <a:pt x="1224" y="200"/>
                    <a:pt x="1224" y="195"/>
                  </a:cubicBezTo>
                  <a:cubicBezTo>
                    <a:pt x="1224" y="179"/>
                    <a:pt x="1213" y="168"/>
                    <a:pt x="1208" y="158"/>
                  </a:cubicBezTo>
                  <a:close/>
                  <a:moveTo>
                    <a:pt x="1028" y="300"/>
                  </a:moveTo>
                  <a:lnTo>
                    <a:pt x="1028" y="300"/>
                  </a:lnTo>
                  <a:cubicBezTo>
                    <a:pt x="1023" y="300"/>
                    <a:pt x="1023" y="300"/>
                    <a:pt x="1023" y="300"/>
                  </a:cubicBezTo>
                  <a:cubicBezTo>
                    <a:pt x="1023" y="311"/>
                    <a:pt x="1023" y="316"/>
                    <a:pt x="1023" y="332"/>
                  </a:cubicBezTo>
                  <a:cubicBezTo>
                    <a:pt x="1028" y="332"/>
                    <a:pt x="1034" y="327"/>
                    <a:pt x="1034" y="321"/>
                  </a:cubicBezTo>
                  <a:cubicBezTo>
                    <a:pt x="1034" y="316"/>
                    <a:pt x="1039" y="311"/>
                    <a:pt x="1039" y="306"/>
                  </a:cubicBezTo>
                  <a:cubicBezTo>
                    <a:pt x="1039" y="306"/>
                    <a:pt x="1034" y="306"/>
                    <a:pt x="1028" y="300"/>
                  </a:cubicBezTo>
                  <a:close/>
                  <a:moveTo>
                    <a:pt x="1097" y="242"/>
                  </a:moveTo>
                  <a:lnTo>
                    <a:pt x="1097" y="242"/>
                  </a:lnTo>
                  <a:cubicBezTo>
                    <a:pt x="1097" y="248"/>
                    <a:pt x="1092" y="248"/>
                    <a:pt x="1092" y="248"/>
                  </a:cubicBezTo>
                  <a:cubicBezTo>
                    <a:pt x="1092" y="263"/>
                    <a:pt x="1107" y="269"/>
                    <a:pt x="1107" y="284"/>
                  </a:cubicBezTo>
                  <a:cubicBezTo>
                    <a:pt x="1113" y="284"/>
                    <a:pt x="1118" y="279"/>
                    <a:pt x="1123" y="279"/>
                  </a:cubicBezTo>
                  <a:cubicBezTo>
                    <a:pt x="1134" y="279"/>
                    <a:pt x="1139" y="295"/>
                    <a:pt x="1150" y="300"/>
                  </a:cubicBezTo>
                  <a:cubicBezTo>
                    <a:pt x="1155" y="284"/>
                    <a:pt x="1155" y="279"/>
                    <a:pt x="1160" y="269"/>
                  </a:cubicBezTo>
                  <a:cubicBezTo>
                    <a:pt x="1134" y="269"/>
                    <a:pt x="1123" y="253"/>
                    <a:pt x="1097" y="242"/>
                  </a:cubicBezTo>
                  <a:close/>
                  <a:moveTo>
                    <a:pt x="970" y="68"/>
                  </a:moveTo>
                  <a:lnTo>
                    <a:pt x="970" y="68"/>
                  </a:lnTo>
                  <a:cubicBezTo>
                    <a:pt x="960" y="68"/>
                    <a:pt x="960" y="84"/>
                    <a:pt x="954" y="95"/>
                  </a:cubicBezTo>
                  <a:cubicBezTo>
                    <a:pt x="949" y="100"/>
                    <a:pt x="933" y="100"/>
                    <a:pt x="933" y="110"/>
                  </a:cubicBezTo>
                  <a:cubicBezTo>
                    <a:pt x="933" y="121"/>
                    <a:pt x="944" y="126"/>
                    <a:pt x="939" y="142"/>
                  </a:cubicBezTo>
                  <a:cubicBezTo>
                    <a:pt x="954" y="142"/>
                    <a:pt x="954" y="163"/>
                    <a:pt x="970" y="163"/>
                  </a:cubicBezTo>
                  <a:cubicBezTo>
                    <a:pt x="976" y="163"/>
                    <a:pt x="976" y="158"/>
                    <a:pt x="981" y="158"/>
                  </a:cubicBezTo>
                  <a:cubicBezTo>
                    <a:pt x="997" y="184"/>
                    <a:pt x="1023" y="190"/>
                    <a:pt x="1023" y="216"/>
                  </a:cubicBezTo>
                  <a:cubicBezTo>
                    <a:pt x="1023" y="227"/>
                    <a:pt x="1013" y="232"/>
                    <a:pt x="1007" y="237"/>
                  </a:cubicBezTo>
                  <a:cubicBezTo>
                    <a:pt x="997" y="248"/>
                    <a:pt x="1002" y="258"/>
                    <a:pt x="1002" y="269"/>
                  </a:cubicBezTo>
                  <a:cubicBezTo>
                    <a:pt x="997" y="269"/>
                    <a:pt x="997" y="269"/>
                    <a:pt x="997" y="269"/>
                  </a:cubicBezTo>
                  <a:cubicBezTo>
                    <a:pt x="991" y="269"/>
                    <a:pt x="991" y="263"/>
                    <a:pt x="986" y="263"/>
                  </a:cubicBezTo>
                  <a:cubicBezTo>
                    <a:pt x="981" y="263"/>
                    <a:pt x="981" y="269"/>
                    <a:pt x="976" y="274"/>
                  </a:cubicBezTo>
                  <a:cubicBezTo>
                    <a:pt x="1013" y="284"/>
                    <a:pt x="1013" y="284"/>
                    <a:pt x="1013" y="284"/>
                  </a:cubicBezTo>
                  <a:cubicBezTo>
                    <a:pt x="1018" y="253"/>
                    <a:pt x="1034" y="242"/>
                    <a:pt x="1039" y="211"/>
                  </a:cubicBezTo>
                  <a:cubicBezTo>
                    <a:pt x="1039" y="190"/>
                    <a:pt x="1055" y="184"/>
                    <a:pt x="1070" y="174"/>
                  </a:cubicBezTo>
                  <a:cubicBezTo>
                    <a:pt x="1076" y="168"/>
                    <a:pt x="1092" y="174"/>
                    <a:pt x="1092" y="163"/>
                  </a:cubicBezTo>
                  <a:cubicBezTo>
                    <a:pt x="1092" y="137"/>
                    <a:pt x="1055" y="142"/>
                    <a:pt x="1034" y="132"/>
                  </a:cubicBezTo>
                  <a:cubicBezTo>
                    <a:pt x="1018" y="121"/>
                    <a:pt x="1013" y="105"/>
                    <a:pt x="991" y="95"/>
                  </a:cubicBezTo>
                  <a:cubicBezTo>
                    <a:pt x="981" y="89"/>
                    <a:pt x="986" y="68"/>
                    <a:pt x="970" y="68"/>
                  </a:cubicBezTo>
                  <a:close/>
                  <a:moveTo>
                    <a:pt x="954" y="227"/>
                  </a:moveTo>
                  <a:lnTo>
                    <a:pt x="954" y="227"/>
                  </a:lnTo>
                  <a:cubicBezTo>
                    <a:pt x="970" y="237"/>
                    <a:pt x="981" y="242"/>
                    <a:pt x="960" y="242"/>
                  </a:cubicBezTo>
                  <a:cubicBezTo>
                    <a:pt x="933" y="263"/>
                    <a:pt x="918" y="290"/>
                    <a:pt x="944" y="242"/>
                  </a:cubicBezTo>
                  <a:cubicBezTo>
                    <a:pt x="944" y="232"/>
                    <a:pt x="939" y="232"/>
                    <a:pt x="939" y="221"/>
                  </a:cubicBezTo>
                  <a:cubicBezTo>
                    <a:pt x="939" y="216"/>
                    <a:pt x="939" y="216"/>
                    <a:pt x="944" y="211"/>
                  </a:cubicBezTo>
                  <a:cubicBezTo>
                    <a:pt x="949" y="216"/>
                    <a:pt x="949" y="221"/>
                    <a:pt x="954" y="227"/>
                  </a:cubicBezTo>
                  <a:close/>
                  <a:moveTo>
                    <a:pt x="965" y="300"/>
                  </a:moveTo>
                  <a:lnTo>
                    <a:pt x="965" y="300"/>
                  </a:lnTo>
                  <a:cubicBezTo>
                    <a:pt x="970" y="306"/>
                    <a:pt x="976" y="311"/>
                    <a:pt x="981" y="321"/>
                  </a:cubicBezTo>
                  <a:cubicBezTo>
                    <a:pt x="976" y="321"/>
                    <a:pt x="970" y="316"/>
                    <a:pt x="965" y="316"/>
                  </a:cubicBezTo>
                  <a:cubicBezTo>
                    <a:pt x="954" y="316"/>
                    <a:pt x="954" y="327"/>
                    <a:pt x="949" y="332"/>
                  </a:cubicBezTo>
                  <a:cubicBezTo>
                    <a:pt x="939" y="342"/>
                    <a:pt x="939" y="353"/>
                    <a:pt x="939" y="369"/>
                  </a:cubicBezTo>
                  <a:cubicBezTo>
                    <a:pt x="939" y="401"/>
                    <a:pt x="939" y="385"/>
                    <a:pt x="939" y="395"/>
                  </a:cubicBezTo>
                  <a:cubicBezTo>
                    <a:pt x="933" y="395"/>
                    <a:pt x="933" y="395"/>
                    <a:pt x="933" y="395"/>
                  </a:cubicBezTo>
                  <a:cubicBezTo>
                    <a:pt x="923" y="385"/>
                    <a:pt x="918" y="374"/>
                    <a:pt x="902" y="374"/>
                  </a:cubicBezTo>
                  <a:cubicBezTo>
                    <a:pt x="886" y="374"/>
                    <a:pt x="881" y="443"/>
                    <a:pt x="881" y="401"/>
                  </a:cubicBezTo>
                  <a:cubicBezTo>
                    <a:pt x="881" y="401"/>
                    <a:pt x="886" y="395"/>
                    <a:pt x="886" y="390"/>
                  </a:cubicBezTo>
                  <a:cubicBezTo>
                    <a:pt x="886" y="385"/>
                    <a:pt x="881" y="379"/>
                    <a:pt x="875" y="374"/>
                  </a:cubicBezTo>
                  <a:cubicBezTo>
                    <a:pt x="881" y="374"/>
                    <a:pt x="881" y="374"/>
                    <a:pt x="881" y="374"/>
                  </a:cubicBezTo>
                  <a:cubicBezTo>
                    <a:pt x="881" y="369"/>
                    <a:pt x="881" y="369"/>
                    <a:pt x="881" y="364"/>
                  </a:cubicBezTo>
                  <a:cubicBezTo>
                    <a:pt x="881" y="353"/>
                    <a:pt x="891" y="348"/>
                    <a:pt x="902" y="348"/>
                  </a:cubicBezTo>
                  <a:cubicBezTo>
                    <a:pt x="912" y="348"/>
                    <a:pt x="907" y="369"/>
                    <a:pt x="918" y="369"/>
                  </a:cubicBezTo>
                  <a:cubicBezTo>
                    <a:pt x="923" y="369"/>
                    <a:pt x="923" y="369"/>
                    <a:pt x="928" y="369"/>
                  </a:cubicBezTo>
                  <a:cubicBezTo>
                    <a:pt x="928" y="337"/>
                    <a:pt x="928" y="337"/>
                    <a:pt x="928" y="337"/>
                  </a:cubicBezTo>
                  <a:cubicBezTo>
                    <a:pt x="928" y="332"/>
                    <a:pt x="944" y="279"/>
                    <a:pt x="949" y="290"/>
                  </a:cubicBezTo>
                  <a:cubicBezTo>
                    <a:pt x="949" y="295"/>
                    <a:pt x="954" y="295"/>
                    <a:pt x="954" y="300"/>
                  </a:cubicBezTo>
                  <a:cubicBezTo>
                    <a:pt x="965" y="300"/>
                    <a:pt x="965" y="300"/>
                    <a:pt x="965" y="300"/>
                  </a:cubicBezTo>
                  <a:close/>
                  <a:moveTo>
                    <a:pt x="891" y="242"/>
                  </a:moveTo>
                  <a:lnTo>
                    <a:pt x="891" y="242"/>
                  </a:lnTo>
                  <a:cubicBezTo>
                    <a:pt x="891" y="258"/>
                    <a:pt x="886" y="269"/>
                    <a:pt x="875" y="279"/>
                  </a:cubicBezTo>
                  <a:cubicBezTo>
                    <a:pt x="865" y="290"/>
                    <a:pt x="859" y="306"/>
                    <a:pt x="849" y="306"/>
                  </a:cubicBezTo>
                  <a:cubicBezTo>
                    <a:pt x="844" y="306"/>
                    <a:pt x="844" y="300"/>
                    <a:pt x="838" y="300"/>
                  </a:cubicBezTo>
                  <a:cubicBezTo>
                    <a:pt x="823" y="300"/>
                    <a:pt x="817" y="311"/>
                    <a:pt x="807" y="321"/>
                  </a:cubicBezTo>
                  <a:cubicBezTo>
                    <a:pt x="823" y="337"/>
                    <a:pt x="838" y="342"/>
                    <a:pt x="859" y="348"/>
                  </a:cubicBezTo>
                  <a:cubicBezTo>
                    <a:pt x="870" y="327"/>
                    <a:pt x="886" y="321"/>
                    <a:pt x="896" y="300"/>
                  </a:cubicBezTo>
                  <a:cubicBezTo>
                    <a:pt x="891" y="290"/>
                    <a:pt x="891" y="290"/>
                    <a:pt x="891" y="290"/>
                  </a:cubicBezTo>
                  <a:cubicBezTo>
                    <a:pt x="896" y="290"/>
                    <a:pt x="907" y="284"/>
                    <a:pt x="907" y="279"/>
                  </a:cubicBezTo>
                  <a:cubicBezTo>
                    <a:pt x="907" y="274"/>
                    <a:pt x="902" y="269"/>
                    <a:pt x="902" y="258"/>
                  </a:cubicBezTo>
                  <a:cubicBezTo>
                    <a:pt x="902" y="253"/>
                    <a:pt x="902" y="242"/>
                    <a:pt x="891" y="242"/>
                  </a:cubicBezTo>
                  <a:close/>
                  <a:moveTo>
                    <a:pt x="902" y="105"/>
                  </a:moveTo>
                  <a:lnTo>
                    <a:pt x="902" y="105"/>
                  </a:lnTo>
                  <a:cubicBezTo>
                    <a:pt x="896" y="105"/>
                    <a:pt x="896" y="105"/>
                    <a:pt x="891" y="105"/>
                  </a:cubicBezTo>
                  <a:cubicBezTo>
                    <a:pt x="886" y="105"/>
                    <a:pt x="881" y="105"/>
                    <a:pt x="875" y="110"/>
                  </a:cubicBezTo>
                  <a:cubicBezTo>
                    <a:pt x="881" y="116"/>
                    <a:pt x="881" y="132"/>
                    <a:pt x="891" y="132"/>
                  </a:cubicBezTo>
                  <a:cubicBezTo>
                    <a:pt x="902" y="132"/>
                    <a:pt x="907" y="121"/>
                    <a:pt x="912" y="110"/>
                  </a:cubicBezTo>
                  <a:cubicBezTo>
                    <a:pt x="907" y="110"/>
                    <a:pt x="902" y="110"/>
                    <a:pt x="902" y="105"/>
                  </a:cubicBezTo>
                  <a:close/>
                  <a:moveTo>
                    <a:pt x="881" y="58"/>
                  </a:moveTo>
                  <a:lnTo>
                    <a:pt x="881" y="58"/>
                  </a:lnTo>
                  <a:cubicBezTo>
                    <a:pt x="875" y="68"/>
                    <a:pt x="870" y="73"/>
                    <a:pt x="870" y="84"/>
                  </a:cubicBezTo>
                  <a:cubicBezTo>
                    <a:pt x="870" y="89"/>
                    <a:pt x="870" y="89"/>
                    <a:pt x="870" y="89"/>
                  </a:cubicBezTo>
                  <a:cubicBezTo>
                    <a:pt x="881" y="95"/>
                    <a:pt x="886" y="89"/>
                    <a:pt x="896" y="89"/>
                  </a:cubicBezTo>
                  <a:cubicBezTo>
                    <a:pt x="891" y="79"/>
                    <a:pt x="886" y="68"/>
                    <a:pt x="881" y="58"/>
                  </a:cubicBezTo>
                  <a:close/>
                  <a:moveTo>
                    <a:pt x="765" y="321"/>
                  </a:moveTo>
                  <a:lnTo>
                    <a:pt x="765" y="321"/>
                  </a:lnTo>
                  <a:cubicBezTo>
                    <a:pt x="759" y="321"/>
                    <a:pt x="759" y="321"/>
                    <a:pt x="754" y="316"/>
                  </a:cubicBezTo>
                  <a:cubicBezTo>
                    <a:pt x="749" y="321"/>
                    <a:pt x="754" y="332"/>
                    <a:pt x="743" y="332"/>
                  </a:cubicBezTo>
                  <a:cubicBezTo>
                    <a:pt x="738" y="337"/>
                    <a:pt x="728" y="337"/>
                    <a:pt x="722" y="348"/>
                  </a:cubicBezTo>
                  <a:cubicBezTo>
                    <a:pt x="722" y="364"/>
                    <a:pt x="722" y="364"/>
                    <a:pt x="722" y="364"/>
                  </a:cubicBezTo>
                  <a:lnTo>
                    <a:pt x="722" y="369"/>
                  </a:lnTo>
                  <a:cubicBezTo>
                    <a:pt x="722" y="369"/>
                    <a:pt x="722" y="374"/>
                    <a:pt x="728" y="374"/>
                  </a:cubicBezTo>
                  <a:cubicBezTo>
                    <a:pt x="743" y="374"/>
                    <a:pt x="749" y="358"/>
                    <a:pt x="765" y="358"/>
                  </a:cubicBezTo>
                  <a:cubicBezTo>
                    <a:pt x="770" y="358"/>
                    <a:pt x="770" y="364"/>
                    <a:pt x="775" y="364"/>
                  </a:cubicBezTo>
                  <a:cubicBezTo>
                    <a:pt x="786" y="364"/>
                    <a:pt x="791" y="358"/>
                    <a:pt x="791" y="353"/>
                  </a:cubicBezTo>
                  <a:cubicBezTo>
                    <a:pt x="791" y="332"/>
                    <a:pt x="791" y="332"/>
                    <a:pt x="791" y="332"/>
                  </a:cubicBezTo>
                  <a:cubicBezTo>
                    <a:pt x="791" y="332"/>
                    <a:pt x="791" y="332"/>
                    <a:pt x="786" y="332"/>
                  </a:cubicBezTo>
                  <a:cubicBezTo>
                    <a:pt x="780" y="332"/>
                    <a:pt x="770" y="327"/>
                    <a:pt x="765" y="321"/>
                  </a:cubicBezTo>
                  <a:close/>
                  <a:moveTo>
                    <a:pt x="743" y="58"/>
                  </a:moveTo>
                  <a:lnTo>
                    <a:pt x="743" y="58"/>
                  </a:lnTo>
                  <a:cubicBezTo>
                    <a:pt x="765" y="58"/>
                    <a:pt x="775" y="68"/>
                    <a:pt x="796" y="68"/>
                  </a:cubicBezTo>
                  <a:cubicBezTo>
                    <a:pt x="817" y="68"/>
                    <a:pt x="828" y="42"/>
                    <a:pt x="838" y="21"/>
                  </a:cubicBezTo>
                  <a:cubicBezTo>
                    <a:pt x="833" y="21"/>
                    <a:pt x="833" y="21"/>
                    <a:pt x="833" y="21"/>
                  </a:cubicBezTo>
                  <a:cubicBezTo>
                    <a:pt x="817" y="21"/>
                    <a:pt x="807" y="26"/>
                    <a:pt x="791" y="31"/>
                  </a:cubicBezTo>
                  <a:cubicBezTo>
                    <a:pt x="765" y="37"/>
                    <a:pt x="659" y="58"/>
                    <a:pt x="743" y="58"/>
                  </a:cubicBezTo>
                  <a:close/>
                  <a:moveTo>
                    <a:pt x="638" y="47"/>
                  </a:moveTo>
                  <a:lnTo>
                    <a:pt x="638" y="47"/>
                  </a:lnTo>
                  <a:cubicBezTo>
                    <a:pt x="643" y="31"/>
                    <a:pt x="664" y="21"/>
                    <a:pt x="670" y="31"/>
                  </a:cubicBezTo>
                  <a:cubicBezTo>
                    <a:pt x="670" y="37"/>
                    <a:pt x="664" y="37"/>
                    <a:pt x="664" y="42"/>
                  </a:cubicBezTo>
                  <a:cubicBezTo>
                    <a:pt x="664" y="47"/>
                    <a:pt x="664" y="47"/>
                    <a:pt x="664" y="52"/>
                  </a:cubicBezTo>
                  <a:cubicBezTo>
                    <a:pt x="664" y="63"/>
                    <a:pt x="659" y="63"/>
                    <a:pt x="654" y="68"/>
                  </a:cubicBezTo>
                  <a:cubicBezTo>
                    <a:pt x="654" y="58"/>
                    <a:pt x="648" y="52"/>
                    <a:pt x="638" y="47"/>
                  </a:cubicBezTo>
                  <a:close/>
                  <a:moveTo>
                    <a:pt x="585" y="0"/>
                  </a:moveTo>
                  <a:lnTo>
                    <a:pt x="585" y="0"/>
                  </a:lnTo>
                  <a:cubicBezTo>
                    <a:pt x="564" y="5"/>
                    <a:pt x="554" y="5"/>
                    <a:pt x="538" y="5"/>
                  </a:cubicBezTo>
                  <a:cubicBezTo>
                    <a:pt x="538" y="10"/>
                    <a:pt x="538" y="10"/>
                    <a:pt x="538" y="10"/>
                  </a:cubicBezTo>
                  <a:cubicBezTo>
                    <a:pt x="554" y="42"/>
                    <a:pt x="554" y="42"/>
                    <a:pt x="554" y="42"/>
                  </a:cubicBezTo>
                  <a:cubicBezTo>
                    <a:pt x="564" y="21"/>
                    <a:pt x="585" y="10"/>
                    <a:pt x="606" y="10"/>
                  </a:cubicBezTo>
                  <a:cubicBezTo>
                    <a:pt x="617" y="10"/>
                    <a:pt x="622" y="10"/>
                    <a:pt x="633" y="10"/>
                  </a:cubicBezTo>
                  <a:cubicBezTo>
                    <a:pt x="643" y="10"/>
                    <a:pt x="648" y="10"/>
                    <a:pt x="659" y="10"/>
                  </a:cubicBezTo>
                  <a:cubicBezTo>
                    <a:pt x="654" y="5"/>
                    <a:pt x="648" y="0"/>
                    <a:pt x="643" y="0"/>
                  </a:cubicBezTo>
                  <a:cubicBezTo>
                    <a:pt x="633" y="0"/>
                    <a:pt x="627" y="5"/>
                    <a:pt x="622" y="5"/>
                  </a:cubicBezTo>
                  <a:cubicBezTo>
                    <a:pt x="606" y="5"/>
                    <a:pt x="596" y="0"/>
                    <a:pt x="585" y="0"/>
                  </a:cubicBezTo>
                  <a:close/>
                  <a:moveTo>
                    <a:pt x="416" y="1197"/>
                  </a:moveTo>
                  <a:lnTo>
                    <a:pt x="416" y="1197"/>
                  </a:lnTo>
                  <a:lnTo>
                    <a:pt x="416" y="1197"/>
                  </a:lnTo>
                  <a:cubicBezTo>
                    <a:pt x="406" y="1165"/>
                    <a:pt x="401" y="1149"/>
                    <a:pt x="380" y="1128"/>
                  </a:cubicBezTo>
                  <a:cubicBezTo>
                    <a:pt x="369" y="1123"/>
                    <a:pt x="358" y="1118"/>
                    <a:pt x="353" y="1102"/>
                  </a:cubicBezTo>
                  <a:cubicBezTo>
                    <a:pt x="353" y="1097"/>
                    <a:pt x="353" y="1097"/>
                    <a:pt x="353" y="1092"/>
                  </a:cubicBezTo>
                  <a:cubicBezTo>
                    <a:pt x="353" y="1081"/>
                    <a:pt x="348" y="1076"/>
                    <a:pt x="348" y="1065"/>
                  </a:cubicBezTo>
                  <a:cubicBezTo>
                    <a:pt x="348" y="1055"/>
                    <a:pt x="348" y="1044"/>
                    <a:pt x="348" y="1033"/>
                  </a:cubicBezTo>
                  <a:cubicBezTo>
                    <a:pt x="343" y="1023"/>
                    <a:pt x="332" y="1023"/>
                    <a:pt x="322" y="1023"/>
                  </a:cubicBezTo>
                  <a:cubicBezTo>
                    <a:pt x="322" y="997"/>
                    <a:pt x="322" y="981"/>
                    <a:pt x="327" y="954"/>
                  </a:cubicBezTo>
                  <a:cubicBezTo>
                    <a:pt x="332" y="944"/>
                    <a:pt x="337" y="933"/>
                    <a:pt x="337" y="923"/>
                  </a:cubicBezTo>
                  <a:cubicBezTo>
                    <a:pt x="337" y="912"/>
                    <a:pt x="332" y="912"/>
                    <a:pt x="332" y="902"/>
                  </a:cubicBezTo>
                  <a:cubicBezTo>
                    <a:pt x="337" y="896"/>
                    <a:pt x="337" y="891"/>
                    <a:pt x="337" y="881"/>
                  </a:cubicBezTo>
                  <a:lnTo>
                    <a:pt x="337" y="875"/>
                  </a:lnTo>
                  <a:cubicBezTo>
                    <a:pt x="332" y="875"/>
                    <a:pt x="327" y="875"/>
                    <a:pt x="322" y="870"/>
                  </a:cubicBezTo>
                  <a:cubicBezTo>
                    <a:pt x="316" y="865"/>
                    <a:pt x="322" y="859"/>
                    <a:pt x="316" y="849"/>
                  </a:cubicBezTo>
                  <a:cubicBezTo>
                    <a:pt x="316" y="844"/>
                    <a:pt x="311" y="844"/>
                    <a:pt x="311" y="833"/>
                  </a:cubicBezTo>
                  <a:cubicBezTo>
                    <a:pt x="311" y="822"/>
                    <a:pt x="322" y="817"/>
                    <a:pt x="327" y="812"/>
                  </a:cubicBezTo>
                  <a:cubicBezTo>
                    <a:pt x="337" y="807"/>
                    <a:pt x="353" y="801"/>
                    <a:pt x="353" y="791"/>
                  </a:cubicBezTo>
                  <a:cubicBezTo>
                    <a:pt x="353" y="780"/>
                    <a:pt x="343" y="775"/>
                    <a:pt x="332" y="770"/>
                  </a:cubicBezTo>
                  <a:cubicBezTo>
                    <a:pt x="327" y="764"/>
                    <a:pt x="327" y="759"/>
                    <a:pt x="322" y="759"/>
                  </a:cubicBezTo>
                  <a:cubicBezTo>
                    <a:pt x="322" y="759"/>
                    <a:pt x="322" y="759"/>
                    <a:pt x="316" y="754"/>
                  </a:cubicBezTo>
                  <a:cubicBezTo>
                    <a:pt x="311" y="749"/>
                    <a:pt x="311" y="743"/>
                    <a:pt x="311" y="738"/>
                  </a:cubicBezTo>
                  <a:cubicBezTo>
                    <a:pt x="306" y="722"/>
                    <a:pt x="306" y="717"/>
                    <a:pt x="300" y="701"/>
                  </a:cubicBezTo>
                  <a:cubicBezTo>
                    <a:pt x="300" y="685"/>
                    <a:pt x="300" y="675"/>
                    <a:pt x="295" y="664"/>
                  </a:cubicBezTo>
                  <a:cubicBezTo>
                    <a:pt x="290" y="659"/>
                    <a:pt x="290" y="648"/>
                    <a:pt x="285" y="648"/>
                  </a:cubicBezTo>
                  <a:cubicBezTo>
                    <a:pt x="279" y="643"/>
                    <a:pt x="279" y="648"/>
                    <a:pt x="274" y="643"/>
                  </a:cubicBezTo>
                  <a:cubicBezTo>
                    <a:pt x="269" y="643"/>
                    <a:pt x="263" y="643"/>
                    <a:pt x="258" y="643"/>
                  </a:cubicBezTo>
                  <a:cubicBezTo>
                    <a:pt x="248" y="638"/>
                    <a:pt x="248" y="638"/>
                    <a:pt x="237" y="638"/>
                  </a:cubicBezTo>
                  <a:cubicBezTo>
                    <a:pt x="237" y="638"/>
                    <a:pt x="237" y="638"/>
                    <a:pt x="232" y="638"/>
                  </a:cubicBezTo>
                  <a:cubicBezTo>
                    <a:pt x="232" y="638"/>
                    <a:pt x="232" y="638"/>
                    <a:pt x="226" y="638"/>
                  </a:cubicBezTo>
                  <a:cubicBezTo>
                    <a:pt x="226" y="643"/>
                    <a:pt x="221" y="648"/>
                    <a:pt x="221" y="648"/>
                  </a:cubicBezTo>
                  <a:cubicBezTo>
                    <a:pt x="211" y="659"/>
                    <a:pt x="205" y="659"/>
                    <a:pt x="200" y="664"/>
                  </a:cubicBezTo>
                  <a:cubicBezTo>
                    <a:pt x="195" y="675"/>
                    <a:pt x="190" y="680"/>
                    <a:pt x="179" y="691"/>
                  </a:cubicBezTo>
                  <a:cubicBezTo>
                    <a:pt x="179" y="691"/>
                    <a:pt x="174" y="696"/>
                    <a:pt x="169" y="696"/>
                  </a:cubicBezTo>
                  <a:cubicBezTo>
                    <a:pt x="163" y="696"/>
                    <a:pt x="158" y="691"/>
                    <a:pt x="153" y="685"/>
                  </a:cubicBezTo>
                  <a:cubicBezTo>
                    <a:pt x="142" y="675"/>
                    <a:pt x="137" y="670"/>
                    <a:pt x="126" y="664"/>
                  </a:cubicBezTo>
                  <a:cubicBezTo>
                    <a:pt x="111" y="654"/>
                    <a:pt x="100" y="643"/>
                    <a:pt x="84" y="633"/>
                  </a:cubicBezTo>
                  <a:cubicBezTo>
                    <a:pt x="68" y="622"/>
                    <a:pt x="63" y="606"/>
                    <a:pt x="42" y="596"/>
                  </a:cubicBezTo>
                  <a:cubicBezTo>
                    <a:pt x="31" y="590"/>
                    <a:pt x="26" y="585"/>
                    <a:pt x="16" y="580"/>
                  </a:cubicBezTo>
                  <a:cubicBezTo>
                    <a:pt x="10" y="575"/>
                    <a:pt x="0" y="569"/>
                    <a:pt x="0" y="564"/>
                  </a:cubicBezTo>
                  <a:cubicBezTo>
                    <a:pt x="0" y="553"/>
                    <a:pt x="10" y="548"/>
                    <a:pt x="10" y="538"/>
                  </a:cubicBezTo>
                  <a:cubicBezTo>
                    <a:pt x="10" y="532"/>
                    <a:pt x="5" y="532"/>
                    <a:pt x="5" y="527"/>
                  </a:cubicBezTo>
                  <a:cubicBezTo>
                    <a:pt x="5" y="522"/>
                    <a:pt x="0" y="522"/>
                    <a:pt x="0" y="522"/>
                  </a:cubicBezTo>
                  <a:cubicBezTo>
                    <a:pt x="0" y="517"/>
                    <a:pt x="5" y="511"/>
                    <a:pt x="10" y="511"/>
                  </a:cubicBezTo>
                  <a:cubicBezTo>
                    <a:pt x="16" y="506"/>
                    <a:pt x="21" y="501"/>
                    <a:pt x="31" y="495"/>
                  </a:cubicBezTo>
                  <a:cubicBezTo>
                    <a:pt x="37" y="490"/>
                    <a:pt x="42" y="485"/>
                    <a:pt x="42" y="480"/>
                  </a:cubicBezTo>
                  <a:cubicBezTo>
                    <a:pt x="47" y="469"/>
                    <a:pt x="52" y="464"/>
                    <a:pt x="52" y="459"/>
                  </a:cubicBezTo>
                  <a:cubicBezTo>
                    <a:pt x="52" y="443"/>
                    <a:pt x="47" y="438"/>
                    <a:pt x="42" y="427"/>
                  </a:cubicBezTo>
                  <a:cubicBezTo>
                    <a:pt x="31" y="416"/>
                    <a:pt x="21" y="416"/>
                    <a:pt x="21" y="401"/>
                  </a:cubicBezTo>
                  <a:cubicBezTo>
                    <a:pt x="21" y="395"/>
                    <a:pt x="26" y="390"/>
                    <a:pt x="26" y="385"/>
                  </a:cubicBezTo>
                  <a:cubicBezTo>
                    <a:pt x="26" y="379"/>
                    <a:pt x="26" y="374"/>
                    <a:pt x="26" y="369"/>
                  </a:cubicBezTo>
                  <a:cubicBezTo>
                    <a:pt x="26" y="364"/>
                    <a:pt x="26" y="358"/>
                    <a:pt x="31" y="358"/>
                  </a:cubicBezTo>
                  <a:cubicBezTo>
                    <a:pt x="42" y="358"/>
                    <a:pt x="47" y="364"/>
                    <a:pt x="58" y="364"/>
                  </a:cubicBezTo>
                  <a:cubicBezTo>
                    <a:pt x="74" y="364"/>
                    <a:pt x="84" y="358"/>
                    <a:pt x="100" y="358"/>
                  </a:cubicBezTo>
                  <a:cubicBezTo>
                    <a:pt x="105" y="358"/>
                    <a:pt x="111" y="353"/>
                    <a:pt x="116" y="353"/>
                  </a:cubicBezTo>
                  <a:cubicBezTo>
                    <a:pt x="121" y="348"/>
                    <a:pt x="126" y="348"/>
                    <a:pt x="126" y="348"/>
                  </a:cubicBezTo>
                  <a:cubicBezTo>
                    <a:pt x="132" y="342"/>
                    <a:pt x="137" y="342"/>
                    <a:pt x="142" y="342"/>
                  </a:cubicBezTo>
                  <a:cubicBezTo>
                    <a:pt x="153" y="342"/>
                    <a:pt x="163" y="348"/>
                    <a:pt x="163" y="358"/>
                  </a:cubicBezTo>
                  <a:cubicBezTo>
                    <a:pt x="169" y="364"/>
                    <a:pt x="169" y="364"/>
                    <a:pt x="169" y="364"/>
                  </a:cubicBezTo>
                  <a:cubicBezTo>
                    <a:pt x="190" y="353"/>
                    <a:pt x="200" y="348"/>
                    <a:pt x="221" y="342"/>
                  </a:cubicBezTo>
                  <a:cubicBezTo>
                    <a:pt x="226" y="342"/>
                    <a:pt x="232" y="342"/>
                    <a:pt x="237" y="337"/>
                  </a:cubicBezTo>
                  <a:cubicBezTo>
                    <a:pt x="237" y="337"/>
                    <a:pt x="237" y="337"/>
                    <a:pt x="237" y="332"/>
                  </a:cubicBezTo>
                  <a:cubicBezTo>
                    <a:pt x="242" y="327"/>
                    <a:pt x="242" y="327"/>
                    <a:pt x="242" y="316"/>
                  </a:cubicBezTo>
                  <a:cubicBezTo>
                    <a:pt x="242" y="300"/>
                    <a:pt x="237" y="290"/>
                    <a:pt x="232" y="274"/>
                  </a:cubicBezTo>
                  <a:cubicBezTo>
                    <a:pt x="226" y="263"/>
                    <a:pt x="226" y="253"/>
                    <a:pt x="221" y="242"/>
                  </a:cubicBezTo>
                  <a:cubicBezTo>
                    <a:pt x="263" y="174"/>
                    <a:pt x="263" y="174"/>
                    <a:pt x="263" y="174"/>
                  </a:cubicBezTo>
                  <a:lnTo>
                    <a:pt x="263" y="174"/>
                  </a:lnTo>
                  <a:cubicBezTo>
                    <a:pt x="274" y="190"/>
                    <a:pt x="285" y="200"/>
                    <a:pt x="311" y="205"/>
                  </a:cubicBezTo>
                  <a:cubicBezTo>
                    <a:pt x="332" y="211"/>
                    <a:pt x="327" y="242"/>
                    <a:pt x="343" y="263"/>
                  </a:cubicBezTo>
                  <a:cubicBezTo>
                    <a:pt x="353" y="284"/>
                    <a:pt x="374" y="284"/>
                    <a:pt x="395" y="295"/>
                  </a:cubicBezTo>
                  <a:cubicBezTo>
                    <a:pt x="432" y="311"/>
                    <a:pt x="453" y="316"/>
                    <a:pt x="490" y="342"/>
                  </a:cubicBezTo>
                  <a:cubicBezTo>
                    <a:pt x="543" y="379"/>
                    <a:pt x="575" y="416"/>
                    <a:pt x="643" y="416"/>
                  </a:cubicBezTo>
                  <a:cubicBezTo>
                    <a:pt x="664" y="416"/>
                    <a:pt x="664" y="416"/>
                    <a:pt x="664" y="416"/>
                  </a:cubicBezTo>
                  <a:cubicBezTo>
                    <a:pt x="675" y="416"/>
                    <a:pt x="675" y="411"/>
                    <a:pt x="685" y="411"/>
                  </a:cubicBezTo>
                  <a:cubicBezTo>
                    <a:pt x="691" y="411"/>
                    <a:pt x="691" y="416"/>
                    <a:pt x="701" y="416"/>
                  </a:cubicBezTo>
                  <a:cubicBezTo>
                    <a:pt x="717" y="422"/>
                    <a:pt x="728" y="411"/>
                    <a:pt x="743" y="416"/>
                  </a:cubicBezTo>
                  <a:cubicBezTo>
                    <a:pt x="754" y="427"/>
                    <a:pt x="749" y="438"/>
                    <a:pt x="754" y="443"/>
                  </a:cubicBezTo>
                  <a:cubicBezTo>
                    <a:pt x="765" y="453"/>
                    <a:pt x="780" y="448"/>
                    <a:pt x="791" y="453"/>
                  </a:cubicBezTo>
                  <a:cubicBezTo>
                    <a:pt x="817" y="464"/>
                    <a:pt x="828" y="485"/>
                    <a:pt x="854" y="485"/>
                  </a:cubicBezTo>
                  <a:cubicBezTo>
                    <a:pt x="881" y="485"/>
                    <a:pt x="881" y="485"/>
                    <a:pt x="881" y="485"/>
                  </a:cubicBezTo>
                  <a:cubicBezTo>
                    <a:pt x="891" y="485"/>
                    <a:pt x="891" y="474"/>
                    <a:pt x="902" y="474"/>
                  </a:cubicBezTo>
                  <a:cubicBezTo>
                    <a:pt x="933" y="469"/>
                    <a:pt x="949" y="464"/>
                    <a:pt x="976" y="448"/>
                  </a:cubicBezTo>
                  <a:cubicBezTo>
                    <a:pt x="1002" y="427"/>
                    <a:pt x="1044" y="438"/>
                    <a:pt x="1044" y="406"/>
                  </a:cubicBezTo>
                  <a:cubicBezTo>
                    <a:pt x="1044" y="395"/>
                    <a:pt x="1060" y="390"/>
                    <a:pt x="1070" y="385"/>
                  </a:cubicBezTo>
                  <a:cubicBezTo>
                    <a:pt x="1076" y="385"/>
                    <a:pt x="1076" y="385"/>
                    <a:pt x="1076" y="385"/>
                  </a:cubicBezTo>
                  <a:cubicBezTo>
                    <a:pt x="1070" y="390"/>
                    <a:pt x="1070" y="395"/>
                    <a:pt x="1070" y="401"/>
                  </a:cubicBezTo>
                  <a:lnTo>
                    <a:pt x="1076" y="406"/>
                  </a:lnTo>
                  <a:cubicBezTo>
                    <a:pt x="1092" y="406"/>
                    <a:pt x="1097" y="390"/>
                    <a:pt x="1113" y="390"/>
                  </a:cubicBezTo>
                  <a:cubicBezTo>
                    <a:pt x="1129" y="390"/>
                    <a:pt x="1134" y="416"/>
                    <a:pt x="1150" y="416"/>
                  </a:cubicBezTo>
                  <a:cubicBezTo>
                    <a:pt x="1176" y="416"/>
                    <a:pt x="1176" y="416"/>
                    <a:pt x="1176" y="416"/>
                  </a:cubicBezTo>
                  <a:cubicBezTo>
                    <a:pt x="1192" y="416"/>
                    <a:pt x="1197" y="438"/>
                    <a:pt x="1208" y="438"/>
                  </a:cubicBezTo>
                  <a:cubicBezTo>
                    <a:pt x="1234" y="438"/>
                    <a:pt x="1239" y="416"/>
                    <a:pt x="1250" y="395"/>
                  </a:cubicBezTo>
                  <a:cubicBezTo>
                    <a:pt x="1255" y="411"/>
                    <a:pt x="1266" y="411"/>
                    <a:pt x="1276" y="411"/>
                  </a:cubicBezTo>
                  <a:cubicBezTo>
                    <a:pt x="1292" y="411"/>
                    <a:pt x="1292" y="411"/>
                    <a:pt x="1292" y="411"/>
                  </a:cubicBezTo>
                  <a:cubicBezTo>
                    <a:pt x="1292" y="438"/>
                    <a:pt x="1313" y="453"/>
                    <a:pt x="1324" y="474"/>
                  </a:cubicBezTo>
                  <a:cubicBezTo>
                    <a:pt x="1339" y="511"/>
                    <a:pt x="1350" y="527"/>
                    <a:pt x="1382" y="548"/>
                  </a:cubicBezTo>
                  <a:cubicBezTo>
                    <a:pt x="1398" y="559"/>
                    <a:pt x="1408" y="575"/>
                    <a:pt x="1424" y="575"/>
                  </a:cubicBezTo>
                  <a:cubicBezTo>
                    <a:pt x="1435" y="575"/>
                    <a:pt x="1435" y="564"/>
                    <a:pt x="1445" y="564"/>
                  </a:cubicBezTo>
                  <a:cubicBezTo>
                    <a:pt x="1456" y="564"/>
                    <a:pt x="1456" y="575"/>
                    <a:pt x="1461" y="580"/>
                  </a:cubicBezTo>
                  <a:cubicBezTo>
                    <a:pt x="1482" y="590"/>
                    <a:pt x="1487" y="612"/>
                    <a:pt x="1508" y="612"/>
                  </a:cubicBezTo>
                  <a:cubicBezTo>
                    <a:pt x="1535" y="612"/>
                    <a:pt x="1519" y="575"/>
                    <a:pt x="1535" y="553"/>
                  </a:cubicBezTo>
                  <a:cubicBezTo>
                    <a:pt x="1545" y="548"/>
                    <a:pt x="1556" y="553"/>
                    <a:pt x="1572" y="553"/>
                  </a:cubicBezTo>
                  <a:cubicBezTo>
                    <a:pt x="1582" y="553"/>
                    <a:pt x="1582" y="543"/>
                    <a:pt x="1587" y="538"/>
                  </a:cubicBezTo>
                  <a:cubicBezTo>
                    <a:pt x="1630" y="522"/>
                    <a:pt x="1661" y="532"/>
                    <a:pt x="1698" y="506"/>
                  </a:cubicBezTo>
                  <a:cubicBezTo>
                    <a:pt x="1698" y="511"/>
                    <a:pt x="1698" y="511"/>
                    <a:pt x="1698" y="511"/>
                  </a:cubicBezTo>
                  <a:cubicBezTo>
                    <a:pt x="1698" y="527"/>
                    <a:pt x="1682" y="522"/>
                    <a:pt x="1667" y="538"/>
                  </a:cubicBezTo>
                  <a:cubicBezTo>
                    <a:pt x="1667" y="543"/>
                    <a:pt x="1672" y="543"/>
                    <a:pt x="1672" y="548"/>
                  </a:cubicBezTo>
                  <a:cubicBezTo>
                    <a:pt x="1672" y="553"/>
                    <a:pt x="1672" y="559"/>
                    <a:pt x="1672" y="564"/>
                  </a:cubicBezTo>
                  <a:cubicBezTo>
                    <a:pt x="1656" y="564"/>
                    <a:pt x="1651" y="564"/>
                    <a:pt x="1640" y="564"/>
                  </a:cubicBezTo>
                  <a:cubicBezTo>
                    <a:pt x="1598" y="564"/>
                    <a:pt x="1566" y="596"/>
                    <a:pt x="1566" y="633"/>
                  </a:cubicBezTo>
                  <a:cubicBezTo>
                    <a:pt x="1566" y="643"/>
                    <a:pt x="1582" y="643"/>
                    <a:pt x="1593" y="654"/>
                  </a:cubicBezTo>
                  <a:cubicBezTo>
                    <a:pt x="1598" y="664"/>
                    <a:pt x="1593" y="675"/>
                    <a:pt x="1593" y="691"/>
                  </a:cubicBezTo>
                  <a:cubicBezTo>
                    <a:pt x="1603" y="691"/>
                    <a:pt x="1609" y="691"/>
                    <a:pt x="1619" y="691"/>
                  </a:cubicBezTo>
                  <a:cubicBezTo>
                    <a:pt x="1630" y="691"/>
                    <a:pt x="1635" y="701"/>
                    <a:pt x="1645" y="701"/>
                  </a:cubicBezTo>
                  <a:cubicBezTo>
                    <a:pt x="1661" y="701"/>
                    <a:pt x="1672" y="691"/>
                    <a:pt x="1688" y="691"/>
                  </a:cubicBezTo>
                  <a:cubicBezTo>
                    <a:pt x="1709" y="691"/>
                    <a:pt x="1714" y="706"/>
                    <a:pt x="1735" y="712"/>
                  </a:cubicBezTo>
                  <a:cubicBezTo>
                    <a:pt x="1772" y="733"/>
                    <a:pt x="1798" y="733"/>
                    <a:pt x="1835" y="754"/>
                  </a:cubicBezTo>
                  <a:cubicBezTo>
                    <a:pt x="1856" y="764"/>
                    <a:pt x="1862" y="786"/>
                    <a:pt x="1883" y="796"/>
                  </a:cubicBezTo>
                  <a:cubicBezTo>
                    <a:pt x="1883" y="796"/>
                    <a:pt x="1883" y="796"/>
                    <a:pt x="1883" y="791"/>
                  </a:cubicBezTo>
                  <a:cubicBezTo>
                    <a:pt x="1883" y="791"/>
                    <a:pt x="1883" y="786"/>
                    <a:pt x="1883" y="780"/>
                  </a:cubicBezTo>
                  <a:cubicBezTo>
                    <a:pt x="1883" y="775"/>
                    <a:pt x="1883" y="775"/>
                    <a:pt x="1883" y="770"/>
                  </a:cubicBezTo>
                  <a:cubicBezTo>
                    <a:pt x="1914" y="770"/>
                    <a:pt x="1930" y="775"/>
                    <a:pt x="1967" y="775"/>
                  </a:cubicBezTo>
                  <a:cubicBezTo>
                    <a:pt x="1957" y="786"/>
                    <a:pt x="1951" y="796"/>
                    <a:pt x="1946" y="807"/>
                  </a:cubicBezTo>
                  <a:cubicBezTo>
                    <a:pt x="1957" y="801"/>
                    <a:pt x="1962" y="796"/>
                    <a:pt x="1978" y="796"/>
                  </a:cubicBezTo>
                  <a:cubicBezTo>
                    <a:pt x="1983" y="796"/>
                    <a:pt x="1983" y="807"/>
                    <a:pt x="1983" y="817"/>
                  </a:cubicBezTo>
                  <a:cubicBezTo>
                    <a:pt x="1983" y="844"/>
                    <a:pt x="1983" y="844"/>
                    <a:pt x="1983" y="844"/>
                  </a:cubicBezTo>
                  <a:cubicBezTo>
                    <a:pt x="1983" y="870"/>
                    <a:pt x="1988" y="881"/>
                    <a:pt x="1999" y="907"/>
                  </a:cubicBezTo>
                  <a:cubicBezTo>
                    <a:pt x="2009" y="928"/>
                    <a:pt x="2009" y="944"/>
                    <a:pt x="2031" y="965"/>
                  </a:cubicBezTo>
                  <a:cubicBezTo>
                    <a:pt x="2062" y="997"/>
                    <a:pt x="2083" y="1007"/>
                    <a:pt x="2104" y="1044"/>
                  </a:cubicBezTo>
                  <a:cubicBezTo>
                    <a:pt x="2131" y="1086"/>
                    <a:pt x="2152" y="1107"/>
                    <a:pt x="2173" y="1144"/>
                  </a:cubicBezTo>
                  <a:cubicBezTo>
                    <a:pt x="2194" y="1181"/>
                    <a:pt x="2210" y="1223"/>
                    <a:pt x="2252" y="1223"/>
                  </a:cubicBezTo>
                  <a:cubicBezTo>
                    <a:pt x="2273" y="1223"/>
                    <a:pt x="2284" y="1207"/>
                    <a:pt x="2304" y="1207"/>
                  </a:cubicBezTo>
                  <a:cubicBezTo>
                    <a:pt x="2314" y="1207"/>
                    <a:pt x="2314" y="1207"/>
                    <a:pt x="2314" y="1207"/>
                  </a:cubicBezTo>
                  <a:cubicBezTo>
                    <a:pt x="2314" y="1218"/>
                    <a:pt x="2314" y="1218"/>
                    <a:pt x="2314" y="1218"/>
                  </a:cubicBezTo>
                  <a:cubicBezTo>
                    <a:pt x="2314" y="1229"/>
                    <a:pt x="2304" y="1234"/>
                    <a:pt x="2304" y="1250"/>
                  </a:cubicBezTo>
                  <a:cubicBezTo>
                    <a:pt x="2304" y="1250"/>
                    <a:pt x="2314" y="1250"/>
                    <a:pt x="2314" y="1255"/>
                  </a:cubicBezTo>
                  <a:cubicBezTo>
                    <a:pt x="2341" y="1266"/>
                    <a:pt x="2346" y="1281"/>
                    <a:pt x="2362" y="1303"/>
                  </a:cubicBezTo>
                  <a:cubicBezTo>
                    <a:pt x="2378" y="1329"/>
                    <a:pt x="2393" y="1345"/>
                    <a:pt x="2409" y="1360"/>
                  </a:cubicBezTo>
                  <a:lnTo>
                    <a:pt x="2409" y="1360"/>
                  </a:lnTo>
                  <a:cubicBezTo>
                    <a:pt x="2393" y="1376"/>
                    <a:pt x="2388" y="1381"/>
                    <a:pt x="2378" y="1403"/>
                  </a:cubicBezTo>
                  <a:cubicBezTo>
                    <a:pt x="2378" y="1408"/>
                    <a:pt x="2378" y="1408"/>
                    <a:pt x="2378" y="1413"/>
                  </a:cubicBezTo>
                  <a:cubicBezTo>
                    <a:pt x="2378" y="1424"/>
                    <a:pt x="2383" y="1429"/>
                    <a:pt x="2388" y="1434"/>
                  </a:cubicBezTo>
                  <a:cubicBezTo>
                    <a:pt x="2393" y="1440"/>
                    <a:pt x="2399" y="1450"/>
                    <a:pt x="2399" y="1455"/>
                  </a:cubicBezTo>
                  <a:cubicBezTo>
                    <a:pt x="2399" y="1461"/>
                    <a:pt x="2393" y="1466"/>
                    <a:pt x="2393" y="1471"/>
                  </a:cubicBezTo>
                  <a:cubicBezTo>
                    <a:pt x="2388" y="1477"/>
                    <a:pt x="2383" y="1477"/>
                    <a:pt x="2383" y="1477"/>
                  </a:cubicBezTo>
                  <a:cubicBezTo>
                    <a:pt x="2378" y="1487"/>
                    <a:pt x="2372" y="1492"/>
                    <a:pt x="2372" y="1503"/>
                  </a:cubicBezTo>
                  <a:cubicBezTo>
                    <a:pt x="2372" y="1513"/>
                    <a:pt x="2378" y="1524"/>
                    <a:pt x="2383" y="1535"/>
                  </a:cubicBezTo>
                  <a:cubicBezTo>
                    <a:pt x="2388" y="1545"/>
                    <a:pt x="2388" y="1550"/>
                    <a:pt x="2393" y="1561"/>
                  </a:cubicBezTo>
                  <a:cubicBezTo>
                    <a:pt x="2399" y="1571"/>
                    <a:pt x="2399" y="1577"/>
                    <a:pt x="2399" y="1587"/>
                  </a:cubicBezTo>
                  <a:cubicBezTo>
                    <a:pt x="2404" y="1598"/>
                    <a:pt x="2415" y="1603"/>
                    <a:pt x="2430" y="1608"/>
                  </a:cubicBezTo>
                  <a:cubicBezTo>
                    <a:pt x="2441" y="1614"/>
                    <a:pt x="2446" y="1614"/>
                    <a:pt x="2457" y="1619"/>
                  </a:cubicBezTo>
                  <a:cubicBezTo>
                    <a:pt x="2462" y="1619"/>
                    <a:pt x="2467" y="1619"/>
                    <a:pt x="2473" y="1624"/>
                  </a:cubicBezTo>
                  <a:cubicBezTo>
                    <a:pt x="2478" y="1629"/>
                    <a:pt x="2483" y="1629"/>
                    <a:pt x="2488" y="1635"/>
                  </a:cubicBezTo>
                  <a:cubicBezTo>
                    <a:pt x="2504" y="1640"/>
                    <a:pt x="2504" y="1651"/>
                    <a:pt x="2520" y="1656"/>
                  </a:cubicBezTo>
                  <a:cubicBezTo>
                    <a:pt x="2531" y="1666"/>
                    <a:pt x="2541" y="1672"/>
                    <a:pt x="2541" y="1682"/>
                  </a:cubicBezTo>
                  <a:cubicBezTo>
                    <a:pt x="2541" y="1698"/>
                    <a:pt x="2536" y="1709"/>
                    <a:pt x="2520" y="1719"/>
                  </a:cubicBezTo>
                  <a:cubicBezTo>
                    <a:pt x="2515" y="1719"/>
                    <a:pt x="2504" y="1724"/>
                    <a:pt x="2504" y="1735"/>
                  </a:cubicBezTo>
                  <a:cubicBezTo>
                    <a:pt x="2504" y="1735"/>
                    <a:pt x="2504" y="1740"/>
                    <a:pt x="2504" y="1746"/>
                  </a:cubicBezTo>
                  <a:cubicBezTo>
                    <a:pt x="2504" y="1751"/>
                    <a:pt x="2504" y="1756"/>
                    <a:pt x="2510" y="1767"/>
                  </a:cubicBezTo>
                  <a:cubicBezTo>
                    <a:pt x="2510" y="1767"/>
                    <a:pt x="2510" y="1767"/>
                    <a:pt x="2510" y="1772"/>
                  </a:cubicBezTo>
                  <a:lnTo>
                    <a:pt x="2510" y="1772"/>
                  </a:lnTo>
                  <a:cubicBezTo>
                    <a:pt x="2488" y="1772"/>
                    <a:pt x="2483" y="1761"/>
                    <a:pt x="2462" y="1756"/>
                  </a:cubicBezTo>
                  <a:cubicBezTo>
                    <a:pt x="2457" y="1751"/>
                    <a:pt x="2446" y="1751"/>
                    <a:pt x="2436" y="1746"/>
                  </a:cubicBezTo>
                  <a:cubicBezTo>
                    <a:pt x="2430" y="1746"/>
                    <a:pt x="2430" y="1740"/>
                    <a:pt x="2425" y="1740"/>
                  </a:cubicBezTo>
                  <a:cubicBezTo>
                    <a:pt x="2420" y="1735"/>
                    <a:pt x="2420" y="1735"/>
                    <a:pt x="2415" y="1735"/>
                  </a:cubicBezTo>
                  <a:cubicBezTo>
                    <a:pt x="2399" y="1735"/>
                    <a:pt x="2393" y="1746"/>
                    <a:pt x="2378" y="1746"/>
                  </a:cubicBezTo>
                  <a:cubicBezTo>
                    <a:pt x="2367" y="1746"/>
                    <a:pt x="2356" y="1746"/>
                    <a:pt x="2346" y="1740"/>
                  </a:cubicBezTo>
                  <a:cubicBezTo>
                    <a:pt x="2341" y="1740"/>
                    <a:pt x="2341" y="1735"/>
                    <a:pt x="2335" y="1735"/>
                  </a:cubicBezTo>
                  <a:cubicBezTo>
                    <a:pt x="2325" y="1735"/>
                    <a:pt x="2325" y="1746"/>
                    <a:pt x="2314" y="1751"/>
                  </a:cubicBezTo>
                  <a:cubicBezTo>
                    <a:pt x="2309" y="1761"/>
                    <a:pt x="2304" y="1767"/>
                    <a:pt x="2293" y="1772"/>
                  </a:cubicBezTo>
                  <a:cubicBezTo>
                    <a:pt x="2273" y="1788"/>
                    <a:pt x="2278" y="1803"/>
                    <a:pt x="2263" y="1825"/>
                  </a:cubicBezTo>
                  <a:cubicBezTo>
                    <a:pt x="2247" y="1840"/>
                    <a:pt x="2236" y="1851"/>
                    <a:pt x="2220" y="1867"/>
                  </a:cubicBezTo>
                  <a:cubicBezTo>
                    <a:pt x="2215" y="1877"/>
                    <a:pt x="2210" y="1883"/>
                    <a:pt x="2205" y="1893"/>
                  </a:cubicBezTo>
                  <a:cubicBezTo>
                    <a:pt x="2199" y="1904"/>
                    <a:pt x="2194" y="1909"/>
                    <a:pt x="2194" y="1920"/>
                  </a:cubicBezTo>
                  <a:cubicBezTo>
                    <a:pt x="2194" y="1925"/>
                    <a:pt x="2194" y="1925"/>
                    <a:pt x="2194" y="1935"/>
                  </a:cubicBezTo>
                  <a:cubicBezTo>
                    <a:pt x="2194" y="1941"/>
                    <a:pt x="2183" y="1941"/>
                    <a:pt x="2178" y="1941"/>
                  </a:cubicBezTo>
                  <a:cubicBezTo>
                    <a:pt x="2173" y="1941"/>
                    <a:pt x="2168" y="1946"/>
                    <a:pt x="2162" y="1946"/>
                  </a:cubicBezTo>
                  <a:cubicBezTo>
                    <a:pt x="2162" y="1946"/>
                    <a:pt x="2157" y="1946"/>
                    <a:pt x="2152" y="1946"/>
                  </a:cubicBezTo>
                  <a:cubicBezTo>
                    <a:pt x="2146" y="1946"/>
                    <a:pt x="2146" y="1957"/>
                    <a:pt x="2141" y="1967"/>
                  </a:cubicBezTo>
                  <a:cubicBezTo>
                    <a:pt x="2136" y="1972"/>
                    <a:pt x="2131" y="1972"/>
                    <a:pt x="2125" y="1978"/>
                  </a:cubicBezTo>
                  <a:cubicBezTo>
                    <a:pt x="2125" y="1983"/>
                    <a:pt x="2120" y="1988"/>
                    <a:pt x="2115" y="1988"/>
                  </a:cubicBezTo>
                  <a:cubicBezTo>
                    <a:pt x="2104" y="1988"/>
                    <a:pt x="2099" y="1978"/>
                    <a:pt x="2094" y="1967"/>
                  </a:cubicBezTo>
                  <a:cubicBezTo>
                    <a:pt x="2089" y="1962"/>
                    <a:pt x="2089" y="1957"/>
                    <a:pt x="2083" y="1946"/>
                  </a:cubicBezTo>
                  <a:cubicBezTo>
                    <a:pt x="2078" y="1935"/>
                    <a:pt x="2078" y="1930"/>
                    <a:pt x="2073" y="1920"/>
                  </a:cubicBezTo>
                  <a:cubicBezTo>
                    <a:pt x="2067" y="1909"/>
                    <a:pt x="2067" y="1904"/>
                    <a:pt x="2062" y="1904"/>
                  </a:cubicBezTo>
                  <a:cubicBezTo>
                    <a:pt x="2062" y="1898"/>
                    <a:pt x="2057" y="1898"/>
                    <a:pt x="2052" y="1898"/>
                  </a:cubicBezTo>
                  <a:cubicBezTo>
                    <a:pt x="2041" y="1898"/>
                    <a:pt x="2036" y="1909"/>
                    <a:pt x="2020" y="1909"/>
                  </a:cubicBezTo>
                  <a:cubicBezTo>
                    <a:pt x="2009" y="1909"/>
                    <a:pt x="2009" y="1898"/>
                    <a:pt x="2009" y="1893"/>
                  </a:cubicBezTo>
                  <a:cubicBezTo>
                    <a:pt x="2004" y="1888"/>
                    <a:pt x="1999" y="1883"/>
                    <a:pt x="1994" y="1883"/>
                  </a:cubicBezTo>
                  <a:cubicBezTo>
                    <a:pt x="1988" y="1883"/>
                    <a:pt x="1983" y="1883"/>
                    <a:pt x="1978" y="1877"/>
                  </a:cubicBezTo>
                  <a:cubicBezTo>
                    <a:pt x="1967" y="1872"/>
                    <a:pt x="1962" y="1867"/>
                    <a:pt x="1951" y="1867"/>
                  </a:cubicBezTo>
                  <a:cubicBezTo>
                    <a:pt x="1941" y="1867"/>
                    <a:pt x="1935" y="1877"/>
                    <a:pt x="1925" y="1883"/>
                  </a:cubicBezTo>
                  <a:cubicBezTo>
                    <a:pt x="1920" y="1888"/>
                    <a:pt x="1920" y="1888"/>
                    <a:pt x="1914" y="1893"/>
                  </a:cubicBezTo>
                  <a:cubicBezTo>
                    <a:pt x="1909" y="1898"/>
                    <a:pt x="1904" y="1904"/>
                    <a:pt x="1893" y="1904"/>
                  </a:cubicBezTo>
                  <a:cubicBezTo>
                    <a:pt x="1883" y="1904"/>
                    <a:pt x="1878" y="1893"/>
                    <a:pt x="1862" y="1893"/>
                  </a:cubicBezTo>
                  <a:cubicBezTo>
                    <a:pt x="1856" y="1888"/>
                    <a:pt x="1851" y="1888"/>
                    <a:pt x="1841" y="1888"/>
                  </a:cubicBezTo>
                  <a:cubicBezTo>
                    <a:pt x="1830" y="1883"/>
                    <a:pt x="1820" y="1883"/>
                    <a:pt x="1820" y="1872"/>
                  </a:cubicBezTo>
                  <a:cubicBezTo>
                    <a:pt x="1814" y="1862"/>
                    <a:pt x="1814" y="1856"/>
                    <a:pt x="1814" y="1840"/>
                  </a:cubicBezTo>
                  <a:cubicBezTo>
                    <a:pt x="1798" y="1846"/>
                    <a:pt x="1788" y="1851"/>
                    <a:pt x="1772" y="1851"/>
                  </a:cubicBezTo>
                  <a:cubicBezTo>
                    <a:pt x="1761" y="1851"/>
                    <a:pt x="1756" y="1851"/>
                    <a:pt x="1746" y="1851"/>
                  </a:cubicBezTo>
                  <a:cubicBezTo>
                    <a:pt x="1740" y="1856"/>
                    <a:pt x="1735" y="1856"/>
                    <a:pt x="1735" y="1867"/>
                  </a:cubicBezTo>
                  <a:cubicBezTo>
                    <a:pt x="1735" y="1872"/>
                    <a:pt x="1735" y="1877"/>
                    <a:pt x="1735" y="1888"/>
                  </a:cubicBezTo>
                  <a:cubicBezTo>
                    <a:pt x="1735" y="1893"/>
                    <a:pt x="1735" y="1898"/>
                    <a:pt x="1735" y="1909"/>
                  </a:cubicBezTo>
                  <a:cubicBezTo>
                    <a:pt x="1735" y="1914"/>
                    <a:pt x="1740" y="1920"/>
                    <a:pt x="1740" y="1925"/>
                  </a:cubicBezTo>
                  <a:cubicBezTo>
                    <a:pt x="1740" y="1946"/>
                    <a:pt x="1740" y="1946"/>
                    <a:pt x="1740" y="1946"/>
                  </a:cubicBezTo>
                  <a:cubicBezTo>
                    <a:pt x="1740" y="1957"/>
                    <a:pt x="1746" y="1962"/>
                    <a:pt x="1756" y="1972"/>
                  </a:cubicBezTo>
                  <a:cubicBezTo>
                    <a:pt x="1767" y="1978"/>
                    <a:pt x="1772" y="1983"/>
                    <a:pt x="1783" y="1988"/>
                  </a:cubicBezTo>
                  <a:cubicBezTo>
                    <a:pt x="1783" y="2009"/>
                    <a:pt x="1783" y="2025"/>
                    <a:pt x="1783" y="2046"/>
                  </a:cubicBezTo>
                  <a:cubicBezTo>
                    <a:pt x="1783" y="2051"/>
                    <a:pt x="1788" y="2057"/>
                    <a:pt x="1788" y="2067"/>
                  </a:cubicBezTo>
                  <a:cubicBezTo>
                    <a:pt x="1788" y="2078"/>
                    <a:pt x="1777" y="2083"/>
                    <a:pt x="1767" y="2088"/>
                  </a:cubicBezTo>
                  <a:cubicBezTo>
                    <a:pt x="1761" y="2094"/>
                    <a:pt x="1756" y="2099"/>
                    <a:pt x="1751" y="2109"/>
                  </a:cubicBezTo>
                  <a:cubicBezTo>
                    <a:pt x="1746" y="2109"/>
                    <a:pt x="1740" y="2115"/>
                    <a:pt x="1735" y="2115"/>
                  </a:cubicBezTo>
                  <a:cubicBezTo>
                    <a:pt x="1724" y="2115"/>
                    <a:pt x="1714" y="2109"/>
                    <a:pt x="1703" y="2109"/>
                  </a:cubicBezTo>
                  <a:cubicBezTo>
                    <a:pt x="1698" y="2125"/>
                    <a:pt x="1693" y="2136"/>
                    <a:pt x="1688" y="2146"/>
                  </a:cubicBezTo>
                  <a:cubicBezTo>
                    <a:pt x="1688" y="2157"/>
                    <a:pt x="1682" y="2162"/>
                    <a:pt x="1682" y="2168"/>
                  </a:cubicBezTo>
                  <a:cubicBezTo>
                    <a:pt x="1682" y="2173"/>
                    <a:pt x="1682" y="2178"/>
                    <a:pt x="1677" y="2178"/>
                  </a:cubicBezTo>
                  <a:cubicBezTo>
                    <a:pt x="1677" y="2183"/>
                    <a:pt x="1672" y="2183"/>
                    <a:pt x="1672" y="2189"/>
                  </a:cubicBezTo>
                  <a:cubicBezTo>
                    <a:pt x="1672" y="2194"/>
                    <a:pt x="1672" y="2199"/>
                    <a:pt x="1677" y="2204"/>
                  </a:cubicBezTo>
                  <a:cubicBezTo>
                    <a:pt x="1682" y="2215"/>
                    <a:pt x="1682" y="2225"/>
                    <a:pt x="1698" y="2231"/>
                  </a:cubicBezTo>
                  <a:cubicBezTo>
                    <a:pt x="1688" y="2241"/>
                    <a:pt x="1677" y="2246"/>
                    <a:pt x="1667" y="2246"/>
                  </a:cubicBezTo>
                  <a:cubicBezTo>
                    <a:pt x="1656" y="2252"/>
                    <a:pt x="1645" y="2257"/>
                    <a:pt x="1635" y="2257"/>
                  </a:cubicBezTo>
                  <a:cubicBezTo>
                    <a:pt x="1603" y="2257"/>
                    <a:pt x="1587" y="2231"/>
                    <a:pt x="1556" y="2231"/>
                  </a:cubicBezTo>
                  <a:cubicBezTo>
                    <a:pt x="1524" y="2225"/>
                    <a:pt x="1508" y="2220"/>
                    <a:pt x="1477" y="2215"/>
                  </a:cubicBezTo>
                  <a:cubicBezTo>
                    <a:pt x="1471" y="2215"/>
                    <a:pt x="1466" y="2225"/>
                    <a:pt x="1466" y="2231"/>
                  </a:cubicBezTo>
                  <a:cubicBezTo>
                    <a:pt x="1461" y="2241"/>
                    <a:pt x="1456" y="2241"/>
                    <a:pt x="1445" y="2252"/>
                  </a:cubicBezTo>
                  <a:cubicBezTo>
                    <a:pt x="1435" y="2268"/>
                    <a:pt x="1429" y="2278"/>
                    <a:pt x="1413" y="2294"/>
                  </a:cubicBezTo>
                  <a:cubicBezTo>
                    <a:pt x="1413" y="2294"/>
                    <a:pt x="1413" y="2299"/>
                    <a:pt x="1408" y="2299"/>
                  </a:cubicBezTo>
                  <a:cubicBezTo>
                    <a:pt x="1398" y="2310"/>
                    <a:pt x="1387" y="2315"/>
                    <a:pt x="1382" y="2326"/>
                  </a:cubicBezTo>
                  <a:cubicBezTo>
                    <a:pt x="1376" y="2336"/>
                    <a:pt x="1376" y="2342"/>
                    <a:pt x="1371" y="2347"/>
                  </a:cubicBezTo>
                  <a:cubicBezTo>
                    <a:pt x="1366" y="2357"/>
                    <a:pt x="1355" y="2352"/>
                    <a:pt x="1350" y="2352"/>
                  </a:cubicBezTo>
                  <a:cubicBezTo>
                    <a:pt x="1334" y="2352"/>
                    <a:pt x="1324" y="2347"/>
                    <a:pt x="1308" y="2347"/>
                  </a:cubicBezTo>
                  <a:cubicBezTo>
                    <a:pt x="1303" y="2347"/>
                    <a:pt x="1297" y="2352"/>
                    <a:pt x="1292" y="2347"/>
                  </a:cubicBezTo>
                  <a:lnTo>
                    <a:pt x="1292" y="2347"/>
                  </a:lnTo>
                  <a:cubicBezTo>
                    <a:pt x="1281" y="2331"/>
                    <a:pt x="1271" y="2326"/>
                    <a:pt x="1260" y="2310"/>
                  </a:cubicBezTo>
                  <a:cubicBezTo>
                    <a:pt x="1255" y="2305"/>
                    <a:pt x="1250" y="2299"/>
                    <a:pt x="1245" y="2294"/>
                  </a:cubicBezTo>
                  <a:cubicBezTo>
                    <a:pt x="1239" y="2283"/>
                    <a:pt x="1245" y="2273"/>
                    <a:pt x="1245" y="2262"/>
                  </a:cubicBezTo>
                  <a:cubicBezTo>
                    <a:pt x="1239" y="2246"/>
                    <a:pt x="1239" y="2241"/>
                    <a:pt x="1239" y="2225"/>
                  </a:cubicBezTo>
                  <a:cubicBezTo>
                    <a:pt x="1239" y="2204"/>
                    <a:pt x="1239" y="2204"/>
                    <a:pt x="1239" y="2204"/>
                  </a:cubicBezTo>
                  <a:cubicBezTo>
                    <a:pt x="1239" y="2189"/>
                    <a:pt x="1234" y="2183"/>
                    <a:pt x="1234" y="2168"/>
                  </a:cubicBezTo>
                  <a:cubicBezTo>
                    <a:pt x="1234" y="2162"/>
                    <a:pt x="1234" y="2157"/>
                    <a:pt x="1234" y="2152"/>
                  </a:cubicBezTo>
                  <a:cubicBezTo>
                    <a:pt x="1234" y="2146"/>
                    <a:pt x="1229" y="2141"/>
                    <a:pt x="1224" y="2136"/>
                  </a:cubicBezTo>
                  <a:cubicBezTo>
                    <a:pt x="1218" y="2131"/>
                    <a:pt x="1208" y="2125"/>
                    <a:pt x="1202" y="2120"/>
                  </a:cubicBezTo>
                  <a:cubicBezTo>
                    <a:pt x="1197" y="2115"/>
                    <a:pt x="1192" y="2115"/>
                    <a:pt x="1192" y="2109"/>
                  </a:cubicBezTo>
                  <a:cubicBezTo>
                    <a:pt x="1187" y="2104"/>
                    <a:pt x="1187" y="2099"/>
                    <a:pt x="1187" y="2088"/>
                  </a:cubicBezTo>
                  <a:cubicBezTo>
                    <a:pt x="1181" y="2088"/>
                    <a:pt x="1181" y="2083"/>
                    <a:pt x="1176" y="2078"/>
                  </a:cubicBezTo>
                  <a:lnTo>
                    <a:pt x="1176" y="2078"/>
                  </a:lnTo>
                  <a:cubicBezTo>
                    <a:pt x="1176" y="2046"/>
                    <a:pt x="1176" y="2046"/>
                    <a:pt x="1176" y="2046"/>
                  </a:cubicBezTo>
                  <a:cubicBezTo>
                    <a:pt x="1176" y="2036"/>
                    <a:pt x="1176" y="2025"/>
                    <a:pt x="1171" y="2009"/>
                  </a:cubicBezTo>
                  <a:cubicBezTo>
                    <a:pt x="1165" y="1999"/>
                    <a:pt x="1160" y="1993"/>
                    <a:pt x="1160" y="1978"/>
                  </a:cubicBezTo>
                  <a:cubicBezTo>
                    <a:pt x="1160" y="1962"/>
                    <a:pt x="1165" y="1957"/>
                    <a:pt x="1165" y="1941"/>
                  </a:cubicBezTo>
                  <a:cubicBezTo>
                    <a:pt x="1165" y="1925"/>
                    <a:pt x="1160" y="1914"/>
                    <a:pt x="1160" y="1904"/>
                  </a:cubicBezTo>
                  <a:cubicBezTo>
                    <a:pt x="1160" y="1888"/>
                    <a:pt x="1165" y="1883"/>
                    <a:pt x="1165" y="1872"/>
                  </a:cubicBezTo>
                  <a:cubicBezTo>
                    <a:pt x="1165" y="1856"/>
                    <a:pt x="1155" y="1851"/>
                    <a:pt x="1155" y="1840"/>
                  </a:cubicBezTo>
                  <a:cubicBezTo>
                    <a:pt x="1155" y="1830"/>
                    <a:pt x="1160" y="1825"/>
                    <a:pt x="1160" y="1819"/>
                  </a:cubicBezTo>
                  <a:cubicBezTo>
                    <a:pt x="1171" y="1798"/>
                    <a:pt x="1176" y="1782"/>
                    <a:pt x="1187" y="1761"/>
                  </a:cubicBezTo>
                  <a:cubicBezTo>
                    <a:pt x="1187" y="1756"/>
                    <a:pt x="1187" y="1756"/>
                    <a:pt x="1187" y="1756"/>
                  </a:cubicBezTo>
                  <a:cubicBezTo>
                    <a:pt x="1181" y="1756"/>
                    <a:pt x="1176" y="1756"/>
                    <a:pt x="1171" y="1756"/>
                  </a:cubicBezTo>
                  <a:cubicBezTo>
                    <a:pt x="1160" y="1751"/>
                    <a:pt x="1160" y="1746"/>
                    <a:pt x="1150" y="1740"/>
                  </a:cubicBezTo>
                  <a:cubicBezTo>
                    <a:pt x="1144" y="1735"/>
                    <a:pt x="1139" y="1735"/>
                    <a:pt x="1129" y="1730"/>
                  </a:cubicBezTo>
                  <a:cubicBezTo>
                    <a:pt x="1129" y="1724"/>
                    <a:pt x="1123" y="1724"/>
                    <a:pt x="1123" y="1719"/>
                  </a:cubicBezTo>
                  <a:cubicBezTo>
                    <a:pt x="1113" y="1703"/>
                    <a:pt x="1107" y="1698"/>
                    <a:pt x="1102" y="1682"/>
                  </a:cubicBezTo>
                  <a:cubicBezTo>
                    <a:pt x="1102" y="1677"/>
                    <a:pt x="1097" y="1672"/>
                    <a:pt x="1097" y="1666"/>
                  </a:cubicBezTo>
                  <a:cubicBezTo>
                    <a:pt x="1086" y="1656"/>
                    <a:pt x="1086" y="1645"/>
                    <a:pt x="1081" y="1635"/>
                  </a:cubicBezTo>
                  <a:cubicBezTo>
                    <a:pt x="1076" y="1624"/>
                    <a:pt x="1076" y="1619"/>
                    <a:pt x="1076" y="1614"/>
                  </a:cubicBezTo>
                  <a:cubicBezTo>
                    <a:pt x="1070" y="1603"/>
                    <a:pt x="1060" y="1598"/>
                    <a:pt x="1055" y="1592"/>
                  </a:cubicBezTo>
                  <a:cubicBezTo>
                    <a:pt x="1049" y="1587"/>
                    <a:pt x="1049" y="1587"/>
                    <a:pt x="1044" y="1587"/>
                  </a:cubicBezTo>
                  <a:cubicBezTo>
                    <a:pt x="1002" y="1592"/>
                    <a:pt x="1002" y="1592"/>
                    <a:pt x="1002" y="1592"/>
                  </a:cubicBezTo>
                  <a:cubicBezTo>
                    <a:pt x="991" y="1587"/>
                    <a:pt x="986" y="1582"/>
                    <a:pt x="981" y="1571"/>
                  </a:cubicBezTo>
                  <a:cubicBezTo>
                    <a:pt x="981" y="1571"/>
                    <a:pt x="976" y="1571"/>
                    <a:pt x="970" y="1566"/>
                  </a:cubicBezTo>
                  <a:cubicBezTo>
                    <a:pt x="965" y="1556"/>
                    <a:pt x="960" y="1545"/>
                    <a:pt x="954" y="1535"/>
                  </a:cubicBezTo>
                  <a:cubicBezTo>
                    <a:pt x="891" y="1503"/>
                    <a:pt x="891" y="1503"/>
                    <a:pt x="891" y="1503"/>
                  </a:cubicBezTo>
                  <a:cubicBezTo>
                    <a:pt x="891" y="1498"/>
                    <a:pt x="891" y="1498"/>
                    <a:pt x="891" y="1492"/>
                  </a:cubicBezTo>
                  <a:cubicBezTo>
                    <a:pt x="896" y="1487"/>
                    <a:pt x="902" y="1487"/>
                    <a:pt x="902" y="1487"/>
                  </a:cubicBezTo>
                  <a:cubicBezTo>
                    <a:pt x="907" y="1477"/>
                    <a:pt x="912" y="1471"/>
                    <a:pt x="918" y="1461"/>
                  </a:cubicBezTo>
                  <a:cubicBezTo>
                    <a:pt x="923" y="1445"/>
                    <a:pt x="923" y="1440"/>
                    <a:pt x="928" y="1429"/>
                  </a:cubicBezTo>
                  <a:cubicBezTo>
                    <a:pt x="933" y="1424"/>
                    <a:pt x="939" y="1418"/>
                    <a:pt x="939" y="1413"/>
                  </a:cubicBezTo>
                  <a:cubicBezTo>
                    <a:pt x="939" y="1403"/>
                    <a:pt x="933" y="1403"/>
                    <a:pt x="928" y="1397"/>
                  </a:cubicBezTo>
                  <a:cubicBezTo>
                    <a:pt x="923" y="1392"/>
                    <a:pt x="923" y="1387"/>
                    <a:pt x="912" y="1381"/>
                  </a:cubicBezTo>
                  <a:cubicBezTo>
                    <a:pt x="907" y="1376"/>
                    <a:pt x="902" y="1371"/>
                    <a:pt x="896" y="1366"/>
                  </a:cubicBezTo>
                  <a:cubicBezTo>
                    <a:pt x="912" y="1308"/>
                    <a:pt x="912" y="1308"/>
                    <a:pt x="912" y="1308"/>
                  </a:cubicBezTo>
                  <a:cubicBezTo>
                    <a:pt x="907" y="1297"/>
                    <a:pt x="896" y="1297"/>
                    <a:pt x="891" y="1292"/>
                  </a:cubicBezTo>
                  <a:cubicBezTo>
                    <a:pt x="886" y="1287"/>
                    <a:pt x="886" y="1287"/>
                    <a:pt x="881" y="1281"/>
                  </a:cubicBezTo>
                  <a:cubicBezTo>
                    <a:pt x="875" y="1276"/>
                    <a:pt x="870" y="1276"/>
                    <a:pt x="870" y="1271"/>
                  </a:cubicBezTo>
                  <a:cubicBezTo>
                    <a:pt x="865" y="1260"/>
                    <a:pt x="870" y="1250"/>
                    <a:pt x="870" y="1244"/>
                  </a:cubicBezTo>
                  <a:cubicBezTo>
                    <a:pt x="865" y="1234"/>
                    <a:pt x="854" y="1229"/>
                    <a:pt x="854" y="1218"/>
                  </a:cubicBezTo>
                  <a:cubicBezTo>
                    <a:pt x="854" y="1207"/>
                    <a:pt x="859" y="1202"/>
                    <a:pt x="865" y="1197"/>
                  </a:cubicBezTo>
                  <a:cubicBezTo>
                    <a:pt x="870" y="1186"/>
                    <a:pt x="870" y="1181"/>
                    <a:pt x="875" y="1165"/>
                  </a:cubicBezTo>
                  <a:cubicBezTo>
                    <a:pt x="875" y="1160"/>
                    <a:pt x="875" y="1149"/>
                    <a:pt x="875" y="1139"/>
                  </a:cubicBezTo>
                  <a:cubicBezTo>
                    <a:pt x="875" y="1128"/>
                    <a:pt x="881" y="1123"/>
                    <a:pt x="886" y="1113"/>
                  </a:cubicBezTo>
                  <a:cubicBezTo>
                    <a:pt x="859" y="1123"/>
                    <a:pt x="849" y="1128"/>
                    <a:pt x="823" y="1134"/>
                  </a:cubicBezTo>
                  <a:cubicBezTo>
                    <a:pt x="812" y="1134"/>
                    <a:pt x="807" y="1134"/>
                    <a:pt x="796" y="1139"/>
                  </a:cubicBezTo>
                  <a:cubicBezTo>
                    <a:pt x="791" y="1139"/>
                    <a:pt x="786" y="1139"/>
                    <a:pt x="786" y="1139"/>
                  </a:cubicBezTo>
                  <a:cubicBezTo>
                    <a:pt x="780" y="1139"/>
                    <a:pt x="780" y="1144"/>
                    <a:pt x="780" y="1149"/>
                  </a:cubicBezTo>
                  <a:cubicBezTo>
                    <a:pt x="775" y="1160"/>
                    <a:pt x="775" y="1160"/>
                    <a:pt x="775" y="1160"/>
                  </a:cubicBezTo>
                  <a:cubicBezTo>
                    <a:pt x="770" y="1176"/>
                    <a:pt x="765" y="1186"/>
                    <a:pt x="754" y="1197"/>
                  </a:cubicBezTo>
                  <a:cubicBezTo>
                    <a:pt x="749" y="1202"/>
                    <a:pt x="738" y="1207"/>
                    <a:pt x="728" y="1213"/>
                  </a:cubicBezTo>
                  <a:cubicBezTo>
                    <a:pt x="712" y="1218"/>
                    <a:pt x="701" y="1223"/>
                    <a:pt x="685" y="1234"/>
                  </a:cubicBezTo>
                  <a:cubicBezTo>
                    <a:pt x="680" y="1234"/>
                    <a:pt x="680" y="1234"/>
                    <a:pt x="675" y="1239"/>
                  </a:cubicBezTo>
                  <a:cubicBezTo>
                    <a:pt x="670" y="1239"/>
                    <a:pt x="670" y="1244"/>
                    <a:pt x="664" y="1244"/>
                  </a:cubicBezTo>
                  <a:cubicBezTo>
                    <a:pt x="659" y="1244"/>
                    <a:pt x="654" y="1239"/>
                    <a:pt x="654" y="1234"/>
                  </a:cubicBezTo>
                  <a:cubicBezTo>
                    <a:pt x="648" y="1234"/>
                    <a:pt x="643" y="1229"/>
                    <a:pt x="643" y="1223"/>
                  </a:cubicBezTo>
                  <a:cubicBezTo>
                    <a:pt x="643" y="1213"/>
                    <a:pt x="648" y="1202"/>
                    <a:pt x="654" y="1192"/>
                  </a:cubicBezTo>
                  <a:cubicBezTo>
                    <a:pt x="654" y="1176"/>
                    <a:pt x="654" y="1171"/>
                    <a:pt x="659" y="1155"/>
                  </a:cubicBezTo>
                  <a:cubicBezTo>
                    <a:pt x="659" y="1149"/>
                    <a:pt x="659" y="1144"/>
                    <a:pt x="659" y="1139"/>
                  </a:cubicBezTo>
                  <a:cubicBezTo>
                    <a:pt x="659" y="1128"/>
                    <a:pt x="659" y="1128"/>
                    <a:pt x="659" y="1128"/>
                  </a:cubicBezTo>
                  <a:cubicBezTo>
                    <a:pt x="659" y="1128"/>
                    <a:pt x="654" y="1128"/>
                    <a:pt x="648" y="1128"/>
                  </a:cubicBezTo>
                  <a:cubicBezTo>
                    <a:pt x="643" y="1128"/>
                    <a:pt x="638" y="1128"/>
                    <a:pt x="633" y="1128"/>
                  </a:cubicBezTo>
                  <a:cubicBezTo>
                    <a:pt x="617" y="1128"/>
                    <a:pt x="606" y="1128"/>
                    <a:pt x="591" y="1128"/>
                  </a:cubicBezTo>
                  <a:cubicBezTo>
                    <a:pt x="585" y="1128"/>
                    <a:pt x="585" y="1128"/>
                    <a:pt x="580" y="1128"/>
                  </a:cubicBezTo>
                  <a:cubicBezTo>
                    <a:pt x="575" y="1128"/>
                    <a:pt x="569" y="1128"/>
                    <a:pt x="559" y="1123"/>
                  </a:cubicBezTo>
                  <a:cubicBezTo>
                    <a:pt x="554" y="1123"/>
                    <a:pt x="548" y="1118"/>
                    <a:pt x="543" y="1113"/>
                  </a:cubicBezTo>
                  <a:cubicBezTo>
                    <a:pt x="538" y="1107"/>
                    <a:pt x="538" y="1102"/>
                    <a:pt x="533" y="1102"/>
                  </a:cubicBezTo>
                  <a:cubicBezTo>
                    <a:pt x="527" y="1102"/>
                    <a:pt x="527" y="1107"/>
                    <a:pt x="522" y="1113"/>
                  </a:cubicBezTo>
                  <a:cubicBezTo>
                    <a:pt x="522" y="1118"/>
                    <a:pt x="517" y="1123"/>
                    <a:pt x="511" y="1128"/>
                  </a:cubicBezTo>
                  <a:cubicBezTo>
                    <a:pt x="501" y="1139"/>
                    <a:pt x="496" y="1149"/>
                    <a:pt x="485" y="1160"/>
                  </a:cubicBezTo>
                  <a:cubicBezTo>
                    <a:pt x="474" y="1165"/>
                    <a:pt x="469" y="1171"/>
                    <a:pt x="464" y="1176"/>
                  </a:cubicBezTo>
                  <a:cubicBezTo>
                    <a:pt x="459" y="1181"/>
                    <a:pt x="453" y="1186"/>
                    <a:pt x="448" y="1186"/>
                  </a:cubicBezTo>
                  <a:cubicBezTo>
                    <a:pt x="437" y="1192"/>
                    <a:pt x="427" y="1192"/>
                    <a:pt x="416" y="1197"/>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0" name="Freeform 87"/>
            <p:cNvSpPr>
              <a:spLocks noChangeArrowheads="1"/>
            </p:cNvSpPr>
            <p:nvPr/>
          </p:nvSpPr>
          <p:spPr bwMode="auto">
            <a:xfrm>
              <a:off x="7667042" y="8572500"/>
              <a:ext cx="580987" cy="533400"/>
            </a:xfrm>
            <a:custGeom>
              <a:avLst/>
              <a:gdLst>
                <a:gd name="T0" fmla="*/ 823 w 1615"/>
                <a:gd name="T1" fmla="*/ 1050 h 1483"/>
                <a:gd name="T2" fmla="*/ 812 w 1615"/>
                <a:gd name="T3" fmla="*/ 955 h 1483"/>
                <a:gd name="T4" fmla="*/ 775 w 1615"/>
                <a:gd name="T5" fmla="*/ 907 h 1483"/>
                <a:gd name="T6" fmla="*/ 733 w 1615"/>
                <a:gd name="T7" fmla="*/ 865 h 1483"/>
                <a:gd name="T8" fmla="*/ 680 w 1615"/>
                <a:gd name="T9" fmla="*/ 823 h 1483"/>
                <a:gd name="T10" fmla="*/ 702 w 1615"/>
                <a:gd name="T11" fmla="*/ 770 h 1483"/>
                <a:gd name="T12" fmla="*/ 781 w 1615"/>
                <a:gd name="T13" fmla="*/ 765 h 1483"/>
                <a:gd name="T14" fmla="*/ 812 w 1615"/>
                <a:gd name="T15" fmla="*/ 791 h 1483"/>
                <a:gd name="T16" fmla="*/ 849 w 1615"/>
                <a:gd name="T17" fmla="*/ 828 h 1483"/>
                <a:gd name="T18" fmla="*/ 855 w 1615"/>
                <a:gd name="T19" fmla="*/ 876 h 1483"/>
                <a:gd name="T20" fmla="*/ 891 w 1615"/>
                <a:gd name="T21" fmla="*/ 886 h 1483"/>
                <a:gd name="T22" fmla="*/ 918 w 1615"/>
                <a:gd name="T23" fmla="*/ 960 h 1483"/>
                <a:gd name="T24" fmla="*/ 939 w 1615"/>
                <a:gd name="T25" fmla="*/ 981 h 1483"/>
                <a:gd name="T26" fmla="*/ 965 w 1615"/>
                <a:gd name="T27" fmla="*/ 1007 h 1483"/>
                <a:gd name="T28" fmla="*/ 934 w 1615"/>
                <a:gd name="T29" fmla="*/ 992 h 1483"/>
                <a:gd name="T30" fmla="*/ 849 w 1615"/>
                <a:gd name="T31" fmla="*/ 986 h 1483"/>
                <a:gd name="T32" fmla="*/ 934 w 1615"/>
                <a:gd name="T33" fmla="*/ 1071 h 1483"/>
                <a:gd name="T34" fmla="*/ 1055 w 1615"/>
                <a:gd name="T35" fmla="*/ 1197 h 1483"/>
                <a:gd name="T36" fmla="*/ 1472 w 1615"/>
                <a:gd name="T37" fmla="*/ 1482 h 1483"/>
                <a:gd name="T38" fmla="*/ 1498 w 1615"/>
                <a:gd name="T39" fmla="*/ 1350 h 1483"/>
                <a:gd name="T40" fmla="*/ 1582 w 1615"/>
                <a:gd name="T41" fmla="*/ 1276 h 1483"/>
                <a:gd name="T42" fmla="*/ 1567 w 1615"/>
                <a:gd name="T43" fmla="*/ 1160 h 1483"/>
                <a:gd name="T44" fmla="*/ 1546 w 1615"/>
                <a:gd name="T45" fmla="*/ 1034 h 1483"/>
                <a:gd name="T46" fmla="*/ 1498 w 1615"/>
                <a:gd name="T47" fmla="*/ 976 h 1483"/>
                <a:gd name="T48" fmla="*/ 1482 w 1615"/>
                <a:gd name="T49" fmla="*/ 802 h 1483"/>
                <a:gd name="T50" fmla="*/ 1509 w 1615"/>
                <a:gd name="T51" fmla="*/ 654 h 1483"/>
                <a:gd name="T52" fmla="*/ 1424 w 1615"/>
                <a:gd name="T53" fmla="*/ 580 h 1483"/>
                <a:gd name="T54" fmla="*/ 1366 w 1615"/>
                <a:gd name="T55" fmla="*/ 485 h 1483"/>
                <a:gd name="T56" fmla="*/ 1213 w 1615"/>
                <a:gd name="T57" fmla="*/ 401 h 1483"/>
                <a:gd name="T58" fmla="*/ 1261 w 1615"/>
                <a:gd name="T59" fmla="*/ 311 h 1483"/>
                <a:gd name="T60" fmla="*/ 1213 w 1615"/>
                <a:gd name="T61" fmla="*/ 190 h 1483"/>
                <a:gd name="T62" fmla="*/ 1187 w 1615"/>
                <a:gd name="T63" fmla="*/ 95 h 1483"/>
                <a:gd name="T64" fmla="*/ 1118 w 1615"/>
                <a:gd name="T65" fmla="*/ 37 h 1483"/>
                <a:gd name="T66" fmla="*/ 1050 w 1615"/>
                <a:gd name="T67" fmla="*/ 111 h 1483"/>
                <a:gd name="T68" fmla="*/ 965 w 1615"/>
                <a:gd name="T69" fmla="*/ 121 h 1483"/>
                <a:gd name="T70" fmla="*/ 970 w 1615"/>
                <a:gd name="T71" fmla="*/ 26 h 1483"/>
                <a:gd name="T72" fmla="*/ 865 w 1615"/>
                <a:gd name="T73" fmla="*/ 11 h 1483"/>
                <a:gd name="T74" fmla="*/ 786 w 1615"/>
                <a:gd name="T75" fmla="*/ 74 h 1483"/>
                <a:gd name="T76" fmla="*/ 686 w 1615"/>
                <a:gd name="T77" fmla="*/ 121 h 1483"/>
                <a:gd name="T78" fmla="*/ 591 w 1615"/>
                <a:gd name="T79" fmla="*/ 216 h 1483"/>
                <a:gd name="T80" fmla="*/ 475 w 1615"/>
                <a:gd name="T81" fmla="*/ 222 h 1483"/>
                <a:gd name="T82" fmla="*/ 227 w 1615"/>
                <a:gd name="T83" fmla="*/ 206 h 1483"/>
                <a:gd name="T84" fmla="*/ 142 w 1615"/>
                <a:gd name="T85" fmla="*/ 206 h 1483"/>
                <a:gd name="T86" fmla="*/ 21 w 1615"/>
                <a:gd name="T87" fmla="*/ 279 h 1483"/>
                <a:gd name="T88" fmla="*/ 16 w 1615"/>
                <a:gd name="T89" fmla="*/ 369 h 1483"/>
                <a:gd name="T90" fmla="*/ 16 w 1615"/>
                <a:gd name="T91" fmla="*/ 475 h 1483"/>
                <a:gd name="T92" fmla="*/ 5 w 1615"/>
                <a:gd name="T93" fmla="*/ 612 h 1483"/>
                <a:gd name="T94" fmla="*/ 58 w 1615"/>
                <a:gd name="T95" fmla="*/ 649 h 1483"/>
                <a:gd name="T96" fmla="*/ 105 w 1615"/>
                <a:gd name="T97" fmla="*/ 754 h 1483"/>
                <a:gd name="T98" fmla="*/ 222 w 1615"/>
                <a:gd name="T99" fmla="*/ 855 h 1483"/>
                <a:gd name="T100" fmla="*/ 353 w 1615"/>
                <a:gd name="T101" fmla="*/ 886 h 1483"/>
                <a:gd name="T102" fmla="*/ 491 w 1615"/>
                <a:gd name="T103" fmla="*/ 886 h 1483"/>
                <a:gd name="T104" fmla="*/ 575 w 1615"/>
                <a:gd name="T105" fmla="*/ 992 h 14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15" h="1483">
                  <a:moveTo>
                    <a:pt x="596" y="1023"/>
                  </a:moveTo>
                  <a:lnTo>
                    <a:pt x="596" y="1023"/>
                  </a:lnTo>
                  <a:cubicBezTo>
                    <a:pt x="617" y="1018"/>
                    <a:pt x="633" y="1002"/>
                    <a:pt x="659" y="1002"/>
                  </a:cubicBezTo>
                  <a:cubicBezTo>
                    <a:pt x="686" y="1002"/>
                    <a:pt x="702" y="1002"/>
                    <a:pt x="723" y="1002"/>
                  </a:cubicBezTo>
                  <a:cubicBezTo>
                    <a:pt x="765" y="1002"/>
                    <a:pt x="781" y="1039"/>
                    <a:pt x="823" y="1050"/>
                  </a:cubicBezTo>
                  <a:cubicBezTo>
                    <a:pt x="823" y="1029"/>
                    <a:pt x="828" y="1013"/>
                    <a:pt x="833" y="992"/>
                  </a:cubicBezTo>
                  <a:cubicBezTo>
                    <a:pt x="828" y="992"/>
                    <a:pt x="828" y="992"/>
                    <a:pt x="828" y="992"/>
                  </a:cubicBezTo>
                  <a:cubicBezTo>
                    <a:pt x="828" y="986"/>
                    <a:pt x="833" y="981"/>
                    <a:pt x="833" y="981"/>
                  </a:cubicBezTo>
                  <a:cubicBezTo>
                    <a:pt x="833" y="970"/>
                    <a:pt x="828" y="965"/>
                    <a:pt x="823" y="960"/>
                  </a:cubicBezTo>
                  <a:cubicBezTo>
                    <a:pt x="818" y="960"/>
                    <a:pt x="818" y="960"/>
                    <a:pt x="812" y="955"/>
                  </a:cubicBezTo>
                  <a:cubicBezTo>
                    <a:pt x="812" y="955"/>
                    <a:pt x="812" y="949"/>
                    <a:pt x="807" y="949"/>
                  </a:cubicBezTo>
                  <a:cubicBezTo>
                    <a:pt x="802" y="944"/>
                    <a:pt x="802" y="944"/>
                    <a:pt x="796" y="939"/>
                  </a:cubicBezTo>
                  <a:cubicBezTo>
                    <a:pt x="791" y="934"/>
                    <a:pt x="791" y="928"/>
                    <a:pt x="791" y="923"/>
                  </a:cubicBezTo>
                  <a:cubicBezTo>
                    <a:pt x="786" y="918"/>
                    <a:pt x="786" y="918"/>
                    <a:pt x="781" y="912"/>
                  </a:cubicBezTo>
                  <a:lnTo>
                    <a:pt x="775" y="907"/>
                  </a:lnTo>
                  <a:cubicBezTo>
                    <a:pt x="770" y="902"/>
                    <a:pt x="770" y="902"/>
                    <a:pt x="765" y="902"/>
                  </a:cubicBezTo>
                  <a:cubicBezTo>
                    <a:pt x="759" y="897"/>
                    <a:pt x="759" y="897"/>
                    <a:pt x="759" y="891"/>
                  </a:cubicBezTo>
                  <a:cubicBezTo>
                    <a:pt x="754" y="891"/>
                    <a:pt x="749" y="886"/>
                    <a:pt x="749" y="881"/>
                  </a:cubicBezTo>
                  <a:cubicBezTo>
                    <a:pt x="744" y="876"/>
                    <a:pt x="744" y="876"/>
                    <a:pt x="738" y="870"/>
                  </a:cubicBezTo>
                  <a:cubicBezTo>
                    <a:pt x="738" y="870"/>
                    <a:pt x="738" y="870"/>
                    <a:pt x="733" y="865"/>
                  </a:cubicBezTo>
                  <a:cubicBezTo>
                    <a:pt x="728" y="865"/>
                    <a:pt x="728" y="860"/>
                    <a:pt x="723" y="855"/>
                  </a:cubicBezTo>
                  <a:lnTo>
                    <a:pt x="717" y="849"/>
                  </a:lnTo>
                  <a:cubicBezTo>
                    <a:pt x="712" y="844"/>
                    <a:pt x="712" y="844"/>
                    <a:pt x="707" y="839"/>
                  </a:cubicBezTo>
                  <a:cubicBezTo>
                    <a:pt x="702" y="833"/>
                    <a:pt x="696" y="833"/>
                    <a:pt x="691" y="828"/>
                  </a:cubicBezTo>
                  <a:cubicBezTo>
                    <a:pt x="691" y="828"/>
                    <a:pt x="686" y="823"/>
                    <a:pt x="680" y="823"/>
                  </a:cubicBezTo>
                  <a:cubicBezTo>
                    <a:pt x="680" y="818"/>
                    <a:pt x="675" y="812"/>
                    <a:pt x="675" y="807"/>
                  </a:cubicBezTo>
                  <a:cubicBezTo>
                    <a:pt x="675" y="802"/>
                    <a:pt x="675" y="802"/>
                    <a:pt x="675" y="796"/>
                  </a:cubicBezTo>
                  <a:cubicBezTo>
                    <a:pt x="680" y="791"/>
                    <a:pt x="680" y="791"/>
                    <a:pt x="686" y="786"/>
                  </a:cubicBezTo>
                  <a:cubicBezTo>
                    <a:pt x="691" y="781"/>
                    <a:pt x="691" y="781"/>
                    <a:pt x="691" y="775"/>
                  </a:cubicBezTo>
                  <a:cubicBezTo>
                    <a:pt x="696" y="770"/>
                    <a:pt x="696" y="770"/>
                    <a:pt x="702" y="770"/>
                  </a:cubicBezTo>
                  <a:cubicBezTo>
                    <a:pt x="712" y="770"/>
                    <a:pt x="712" y="775"/>
                    <a:pt x="723" y="781"/>
                  </a:cubicBezTo>
                  <a:cubicBezTo>
                    <a:pt x="723" y="781"/>
                    <a:pt x="728" y="786"/>
                    <a:pt x="733" y="786"/>
                  </a:cubicBezTo>
                  <a:cubicBezTo>
                    <a:pt x="738" y="786"/>
                    <a:pt x="744" y="781"/>
                    <a:pt x="754" y="775"/>
                  </a:cubicBezTo>
                  <a:cubicBezTo>
                    <a:pt x="759" y="775"/>
                    <a:pt x="765" y="775"/>
                    <a:pt x="770" y="770"/>
                  </a:cubicBezTo>
                  <a:cubicBezTo>
                    <a:pt x="775" y="770"/>
                    <a:pt x="775" y="765"/>
                    <a:pt x="781" y="765"/>
                  </a:cubicBezTo>
                  <a:cubicBezTo>
                    <a:pt x="781" y="770"/>
                    <a:pt x="786" y="770"/>
                    <a:pt x="786" y="775"/>
                  </a:cubicBezTo>
                  <a:cubicBezTo>
                    <a:pt x="791" y="775"/>
                    <a:pt x="791" y="781"/>
                    <a:pt x="791" y="781"/>
                  </a:cubicBezTo>
                  <a:cubicBezTo>
                    <a:pt x="791" y="786"/>
                    <a:pt x="796" y="786"/>
                    <a:pt x="796" y="786"/>
                  </a:cubicBezTo>
                  <a:cubicBezTo>
                    <a:pt x="802" y="786"/>
                    <a:pt x="802" y="786"/>
                    <a:pt x="807" y="786"/>
                  </a:cubicBezTo>
                  <a:cubicBezTo>
                    <a:pt x="812" y="786"/>
                    <a:pt x="812" y="791"/>
                    <a:pt x="812" y="791"/>
                  </a:cubicBezTo>
                  <a:cubicBezTo>
                    <a:pt x="818" y="796"/>
                    <a:pt x="818" y="796"/>
                    <a:pt x="818" y="802"/>
                  </a:cubicBezTo>
                  <a:cubicBezTo>
                    <a:pt x="823" y="807"/>
                    <a:pt x="823" y="807"/>
                    <a:pt x="828" y="807"/>
                  </a:cubicBezTo>
                  <a:cubicBezTo>
                    <a:pt x="833" y="812"/>
                    <a:pt x="833" y="812"/>
                    <a:pt x="839" y="812"/>
                  </a:cubicBezTo>
                  <a:cubicBezTo>
                    <a:pt x="844" y="812"/>
                    <a:pt x="844" y="818"/>
                    <a:pt x="844" y="818"/>
                  </a:cubicBezTo>
                  <a:cubicBezTo>
                    <a:pt x="849" y="823"/>
                    <a:pt x="849" y="823"/>
                    <a:pt x="849" y="828"/>
                  </a:cubicBezTo>
                  <a:cubicBezTo>
                    <a:pt x="849" y="833"/>
                    <a:pt x="844" y="833"/>
                    <a:pt x="844" y="839"/>
                  </a:cubicBezTo>
                  <a:cubicBezTo>
                    <a:pt x="839" y="839"/>
                    <a:pt x="833" y="839"/>
                    <a:pt x="833" y="844"/>
                  </a:cubicBezTo>
                  <a:cubicBezTo>
                    <a:pt x="833" y="849"/>
                    <a:pt x="839" y="849"/>
                    <a:pt x="839" y="855"/>
                  </a:cubicBezTo>
                  <a:cubicBezTo>
                    <a:pt x="844" y="865"/>
                    <a:pt x="844" y="865"/>
                    <a:pt x="844" y="865"/>
                  </a:cubicBezTo>
                  <a:cubicBezTo>
                    <a:pt x="849" y="870"/>
                    <a:pt x="849" y="870"/>
                    <a:pt x="855" y="876"/>
                  </a:cubicBezTo>
                  <a:lnTo>
                    <a:pt x="860" y="881"/>
                  </a:lnTo>
                  <a:cubicBezTo>
                    <a:pt x="865" y="881"/>
                    <a:pt x="865" y="881"/>
                    <a:pt x="865" y="876"/>
                  </a:cubicBezTo>
                  <a:cubicBezTo>
                    <a:pt x="865" y="876"/>
                    <a:pt x="865" y="870"/>
                    <a:pt x="870" y="870"/>
                  </a:cubicBezTo>
                  <a:cubicBezTo>
                    <a:pt x="876" y="870"/>
                    <a:pt x="876" y="881"/>
                    <a:pt x="881" y="881"/>
                  </a:cubicBezTo>
                  <a:cubicBezTo>
                    <a:pt x="886" y="881"/>
                    <a:pt x="891" y="881"/>
                    <a:pt x="891" y="886"/>
                  </a:cubicBezTo>
                  <a:cubicBezTo>
                    <a:pt x="897" y="891"/>
                    <a:pt x="897" y="897"/>
                    <a:pt x="897" y="902"/>
                  </a:cubicBezTo>
                  <a:cubicBezTo>
                    <a:pt x="897" y="912"/>
                    <a:pt x="902" y="918"/>
                    <a:pt x="907" y="928"/>
                  </a:cubicBezTo>
                  <a:cubicBezTo>
                    <a:pt x="913" y="928"/>
                    <a:pt x="913" y="928"/>
                    <a:pt x="918" y="934"/>
                  </a:cubicBezTo>
                  <a:cubicBezTo>
                    <a:pt x="923" y="934"/>
                    <a:pt x="928" y="939"/>
                    <a:pt x="928" y="944"/>
                  </a:cubicBezTo>
                  <a:cubicBezTo>
                    <a:pt x="928" y="949"/>
                    <a:pt x="918" y="955"/>
                    <a:pt x="918" y="960"/>
                  </a:cubicBezTo>
                  <a:cubicBezTo>
                    <a:pt x="918" y="965"/>
                    <a:pt x="923" y="970"/>
                    <a:pt x="928" y="970"/>
                  </a:cubicBezTo>
                  <a:cubicBezTo>
                    <a:pt x="934" y="970"/>
                    <a:pt x="934" y="970"/>
                    <a:pt x="939" y="970"/>
                  </a:cubicBezTo>
                  <a:cubicBezTo>
                    <a:pt x="939" y="970"/>
                    <a:pt x="939" y="965"/>
                    <a:pt x="944" y="965"/>
                  </a:cubicBezTo>
                  <a:lnTo>
                    <a:pt x="944" y="965"/>
                  </a:lnTo>
                  <a:cubicBezTo>
                    <a:pt x="944" y="976"/>
                    <a:pt x="939" y="976"/>
                    <a:pt x="939" y="981"/>
                  </a:cubicBezTo>
                  <a:cubicBezTo>
                    <a:pt x="939" y="992"/>
                    <a:pt x="944" y="992"/>
                    <a:pt x="955" y="997"/>
                  </a:cubicBezTo>
                  <a:lnTo>
                    <a:pt x="960" y="997"/>
                  </a:lnTo>
                  <a:cubicBezTo>
                    <a:pt x="965" y="997"/>
                    <a:pt x="965" y="997"/>
                    <a:pt x="970" y="1002"/>
                  </a:cubicBezTo>
                  <a:lnTo>
                    <a:pt x="970" y="1002"/>
                  </a:lnTo>
                  <a:cubicBezTo>
                    <a:pt x="970" y="1007"/>
                    <a:pt x="970" y="1007"/>
                    <a:pt x="965" y="1007"/>
                  </a:cubicBezTo>
                  <a:cubicBezTo>
                    <a:pt x="960" y="1007"/>
                    <a:pt x="960" y="1013"/>
                    <a:pt x="960" y="1013"/>
                  </a:cubicBezTo>
                  <a:cubicBezTo>
                    <a:pt x="955" y="1013"/>
                    <a:pt x="955" y="1013"/>
                    <a:pt x="949" y="1013"/>
                  </a:cubicBezTo>
                  <a:cubicBezTo>
                    <a:pt x="944" y="1013"/>
                    <a:pt x="944" y="1018"/>
                    <a:pt x="944" y="1018"/>
                  </a:cubicBezTo>
                  <a:cubicBezTo>
                    <a:pt x="934" y="1018"/>
                    <a:pt x="934" y="1007"/>
                    <a:pt x="934" y="1002"/>
                  </a:cubicBezTo>
                  <a:cubicBezTo>
                    <a:pt x="934" y="997"/>
                    <a:pt x="934" y="997"/>
                    <a:pt x="934" y="992"/>
                  </a:cubicBezTo>
                  <a:cubicBezTo>
                    <a:pt x="928" y="992"/>
                    <a:pt x="928" y="992"/>
                    <a:pt x="928" y="992"/>
                  </a:cubicBezTo>
                  <a:cubicBezTo>
                    <a:pt x="918" y="992"/>
                    <a:pt x="918" y="992"/>
                    <a:pt x="918" y="992"/>
                  </a:cubicBezTo>
                  <a:cubicBezTo>
                    <a:pt x="902" y="992"/>
                    <a:pt x="897" y="992"/>
                    <a:pt x="881" y="992"/>
                  </a:cubicBezTo>
                  <a:cubicBezTo>
                    <a:pt x="876" y="992"/>
                    <a:pt x="870" y="992"/>
                    <a:pt x="865" y="992"/>
                  </a:cubicBezTo>
                  <a:cubicBezTo>
                    <a:pt x="860" y="986"/>
                    <a:pt x="855" y="986"/>
                    <a:pt x="849" y="986"/>
                  </a:cubicBezTo>
                  <a:cubicBezTo>
                    <a:pt x="849" y="986"/>
                    <a:pt x="849" y="981"/>
                    <a:pt x="844" y="981"/>
                  </a:cubicBezTo>
                  <a:cubicBezTo>
                    <a:pt x="839" y="981"/>
                    <a:pt x="849" y="997"/>
                    <a:pt x="844" y="1002"/>
                  </a:cubicBezTo>
                  <a:cubicBezTo>
                    <a:pt x="849" y="1029"/>
                    <a:pt x="839" y="1060"/>
                    <a:pt x="870" y="1060"/>
                  </a:cubicBezTo>
                  <a:cubicBezTo>
                    <a:pt x="891" y="1060"/>
                    <a:pt x="902" y="1066"/>
                    <a:pt x="923" y="1066"/>
                  </a:cubicBezTo>
                  <a:cubicBezTo>
                    <a:pt x="928" y="1066"/>
                    <a:pt x="934" y="1066"/>
                    <a:pt x="934" y="1071"/>
                  </a:cubicBezTo>
                  <a:cubicBezTo>
                    <a:pt x="928" y="1081"/>
                    <a:pt x="923" y="1087"/>
                    <a:pt x="923" y="1097"/>
                  </a:cubicBezTo>
                  <a:cubicBezTo>
                    <a:pt x="923" y="1118"/>
                    <a:pt x="944" y="1123"/>
                    <a:pt x="960" y="1134"/>
                  </a:cubicBezTo>
                  <a:cubicBezTo>
                    <a:pt x="981" y="1144"/>
                    <a:pt x="986" y="1160"/>
                    <a:pt x="1007" y="1176"/>
                  </a:cubicBezTo>
                  <a:cubicBezTo>
                    <a:pt x="1023" y="1181"/>
                    <a:pt x="1029" y="1181"/>
                    <a:pt x="1044" y="1181"/>
                  </a:cubicBezTo>
                  <a:cubicBezTo>
                    <a:pt x="1050" y="1187"/>
                    <a:pt x="1050" y="1192"/>
                    <a:pt x="1055" y="1197"/>
                  </a:cubicBezTo>
                  <a:cubicBezTo>
                    <a:pt x="1065" y="1213"/>
                    <a:pt x="1071" y="1224"/>
                    <a:pt x="1081" y="1240"/>
                  </a:cubicBezTo>
                  <a:cubicBezTo>
                    <a:pt x="1097" y="1261"/>
                    <a:pt x="1102" y="1276"/>
                    <a:pt x="1118" y="1297"/>
                  </a:cubicBezTo>
                  <a:cubicBezTo>
                    <a:pt x="1129" y="1319"/>
                    <a:pt x="1150" y="1319"/>
                    <a:pt x="1171" y="1329"/>
                  </a:cubicBezTo>
                  <a:cubicBezTo>
                    <a:pt x="1197" y="1345"/>
                    <a:pt x="1203" y="1361"/>
                    <a:pt x="1229" y="1371"/>
                  </a:cubicBezTo>
                  <a:cubicBezTo>
                    <a:pt x="1319" y="1424"/>
                    <a:pt x="1382" y="1461"/>
                    <a:pt x="1472" y="1482"/>
                  </a:cubicBezTo>
                  <a:lnTo>
                    <a:pt x="1472" y="1482"/>
                  </a:lnTo>
                  <a:cubicBezTo>
                    <a:pt x="1472" y="1461"/>
                    <a:pt x="1472" y="1450"/>
                    <a:pt x="1477" y="1429"/>
                  </a:cubicBezTo>
                  <a:cubicBezTo>
                    <a:pt x="1477" y="1419"/>
                    <a:pt x="1482" y="1414"/>
                    <a:pt x="1482" y="1403"/>
                  </a:cubicBezTo>
                  <a:cubicBezTo>
                    <a:pt x="1482" y="1398"/>
                    <a:pt x="1477" y="1392"/>
                    <a:pt x="1477" y="1382"/>
                  </a:cubicBezTo>
                  <a:cubicBezTo>
                    <a:pt x="1477" y="1366"/>
                    <a:pt x="1487" y="1361"/>
                    <a:pt x="1498" y="1350"/>
                  </a:cubicBezTo>
                  <a:cubicBezTo>
                    <a:pt x="1503" y="1350"/>
                    <a:pt x="1503" y="1345"/>
                    <a:pt x="1509" y="1345"/>
                  </a:cubicBezTo>
                  <a:cubicBezTo>
                    <a:pt x="1519" y="1334"/>
                    <a:pt x="1530" y="1334"/>
                    <a:pt x="1546" y="1324"/>
                  </a:cubicBezTo>
                  <a:cubicBezTo>
                    <a:pt x="1546" y="1324"/>
                    <a:pt x="1546" y="1319"/>
                    <a:pt x="1551" y="1319"/>
                  </a:cubicBezTo>
                  <a:cubicBezTo>
                    <a:pt x="1556" y="1303"/>
                    <a:pt x="1561" y="1297"/>
                    <a:pt x="1567" y="1287"/>
                  </a:cubicBezTo>
                  <a:cubicBezTo>
                    <a:pt x="1572" y="1282"/>
                    <a:pt x="1577" y="1276"/>
                    <a:pt x="1582" y="1276"/>
                  </a:cubicBezTo>
                  <a:cubicBezTo>
                    <a:pt x="1593" y="1266"/>
                    <a:pt x="1598" y="1255"/>
                    <a:pt x="1614" y="1245"/>
                  </a:cubicBezTo>
                  <a:lnTo>
                    <a:pt x="1614" y="1245"/>
                  </a:lnTo>
                  <a:cubicBezTo>
                    <a:pt x="1603" y="1229"/>
                    <a:pt x="1593" y="1224"/>
                    <a:pt x="1582" y="1208"/>
                  </a:cubicBezTo>
                  <a:cubicBezTo>
                    <a:pt x="1577" y="1203"/>
                    <a:pt x="1572" y="1197"/>
                    <a:pt x="1567" y="1192"/>
                  </a:cubicBezTo>
                  <a:cubicBezTo>
                    <a:pt x="1561" y="1181"/>
                    <a:pt x="1567" y="1171"/>
                    <a:pt x="1567" y="1160"/>
                  </a:cubicBezTo>
                  <a:cubicBezTo>
                    <a:pt x="1561" y="1144"/>
                    <a:pt x="1561" y="1139"/>
                    <a:pt x="1561" y="1123"/>
                  </a:cubicBezTo>
                  <a:cubicBezTo>
                    <a:pt x="1561" y="1102"/>
                    <a:pt x="1561" y="1102"/>
                    <a:pt x="1561" y="1102"/>
                  </a:cubicBezTo>
                  <a:cubicBezTo>
                    <a:pt x="1561" y="1087"/>
                    <a:pt x="1556" y="1081"/>
                    <a:pt x="1556" y="1066"/>
                  </a:cubicBezTo>
                  <a:cubicBezTo>
                    <a:pt x="1556" y="1060"/>
                    <a:pt x="1556" y="1055"/>
                    <a:pt x="1556" y="1050"/>
                  </a:cubicBezTo>
                  <a:cubicBezTo>
                    <a:pt x="1556" y="1044"/>
                    <a:pt x="1551" y="1039"/>
                    <a:pt x="1546" y="1034"/>
                  </a:cubicBezTo>
                  <a:cubicBezTo>
                    <a:pt x="1540" y="1029"/>
                    <a:pt x="1530" y="1023"/>
                    <a:pt x="1524" y="1018"/>
                  </a:cubicBezTo>
                  <a:cubicBezTo>
                    <a:pt x="1519" y="1013"/>
                    <a:pt x="1514" y="1013"/>
                    <a:pt x="1514" y="1007"/>
                  </a:cubicBezTo>
                  <a:cubicBezTo>
                    <a:pt x="1509" y="1002"/>
                    <a:pt x="1509" y="997"/>
                    <a:pt x="1509" y="986"/>
                  </a:cubicBezTo>
                  <a:cubicBezTo>
                    <a:pt x="1503" y="986"/>
                    <a:pt x="1503" y="981"/>
                    <a:pt x="1498" y="976"/>
                  </a:cubicBezTo>
                  <a:lnTo>
                    <a:pt x="1498" y="976"/>
                  </a:lnTo>
                  <a:cubicBezTo>
                    <a:pt x="1498" y="944"/>
                    <a:pt x="1498" y="944"/>
                    <a:pt x="1498" y="944"/>
                  </a:cubicBezTo>
                  <a:cubicBezTo>
                    <a:pt x="1498" y="934"/>
                    <a:pt x="1498" y="923"/>
                    <a:pt x="1493" y="907"/>
                  </a:cubicBezTo>
                  <a:cubicBezTo>
                    <a:pt x="1487" y="897"/>
                    <a:pt x="1482" y="891"/>
                    <a:pt x="1482" y="876"/>
                  </a:cubicBezTo>
                  <a:cubicBezTo>
                    <a:pt x="1482" y="860"/>
                    <a:pt x="1487" y="855"/>
                    <a:pt x="1487" y="839"/>
                  </a:cubicBezTo>
                  <a:cubicBezTo>
                    <a:pt x="1487" y="823"/>
                    <a:pt x="1482" y="812"/>
                    <a:pt x="1482" y="802"/>
                  </a:cubicBezTo>
                  <a:cubicBezTo>
                    <a:pt x="1482" y="786"/>
                    <a:pt x="1487" y="781"/>
                    <a:pt x="1487" y="770"/>
                  </a:cubicBezTo>
                  <a:cubicBezTo>
                    <a:pt x="1487" y="754"/>
                    <a:pt x="1477" y="749"/>
                    <a:pt x="1477" y="738"/>
                  </a:cubicBezTo>
                  <a:cubicBezTo>
                    <a:pt x="1477" y="728"/>
                    <a:pt x="1482" y="723"/>
                    <a:pt x="1482" y="717"/>
                  </a:cubicBezTo>
                  <a:cubicBezTo>
                    <a:pt x="1493" y="696"/>
                    <a:pt x="1498" y="680"/>
                    <a:pt x="1509" y="659"/>
                  </a:cubicBezTo>
                  <a:cubicBezTo>
                    <a:pt x="1509" y="654"/>
                    <a:pt x="1509" y="654"/>
                    <a:pt x="1509" y="654"/>
                  </a:cubicBezTo>
                  <a:cubicBezTo>
                    <a:pt x="1503" y="654"/>
                    <a:pt x="1498" y="654"/>
                    <a:pt x="1493" y="654"/>
                  </a:cubicBezTo>
                  <a:cubicBezTo>
                    <a:pt x="1482" y="649"/>
                    <a:pt x="1482" y="644"/>
                    <a:pt x="1472" y="638"/>
                  </a:cubicBezTo>
                  <a:cubicBezTo>
                    <a:pt x="1466" y="633"/>
                    <a:pt x="1461" y="633"/>
                    <a:pt x="1451" y="628"/>
                  </a:cubicBezTo>
                  <a:cubicBezTo>
                    <a:pt x="1451" y="622"/>
                    <a:pt x="1445" y="622"/>
                    <a:pt x="1445" y="617"/>
                  </a:cubicBezTo>
                  <a:cubicBezTo>
                    <a:pt x="1435" y="601"/>
                    <a:pt x="1429" y="596"/>
                    <a:pt x="1424" y="580"/>
                  </a:cubicBezTo>
                  <a:cubicBezTo>
                    <a:pt x="1424" y="575"/>
                    <a:pt x="1419" y="570"/>
                    <a:pt x="1419" y="564"/>
                  </a:cubicBezTo>
                  <a:cubicBezTo>
                    <a:pt x="1408" y="554"/>
                    <a:pt x="1408" y="543"/>
                    <a:pt x="1403" y="533"/>
                  </a:cubicBezTo>
                  <a:cubicBezTo>
                    <a:pt x="1398" y="522"/>
                    <a:pt x="1398" y="517"/>
                    <a:pt x="1398" y="512"/>
                  </a:cubicBezTo>
                  <a:cubicBezTo>
                    <a:pt x="1392" y="501"/>
                    <a:pt x="1382" y="496"/>
                    <a:pt x="1377" y="490"/>
                  </a:cubicBezTo>
                  <a:cubicBezTo>
                    <a:pt x="1371" y="485"/>
                    <a:pt x="1371" y="485"/>
                    <a:pt x="1366" y="485"/>
                  </a:cubicBezTo>
                  <a:cubicBezTo>
                    <a:pt x="1324" y="490"/>
                    <a:pt x="1324" y="490"/>
                    <a:pt x="1324" y="490"/>
                  </a:cubicBezTo>
                  <a:cubicBezTo>
                    <a:pt x="1313" y="485"/>
                    <a:pt x="1308" y="480"/>
                    <a:pt x="1303" y="469"/>
                  </a:cubicBezTo>
                  <a:cubicBezTo>
                    <a:pt x="1303" y="469"/>
                    <a:pt x="1298" y="469"/>
                    <a:pt x="1292" y="464"/>
                  </a:cubicBezTo>
                  <a:cubicBezTo>
                    <a:pt x="1287" y="454"/>
                    <a:pt x="1282" y="443"/>
                    <a:pt x="1276" y="433"/>
                  </a:cubicBezTo>
                  <a:cubicBezTo>
                    <a:pt x="1213" y="401"/>
                    <a:pt x="1213" y="401"/>
                    <a:pt x="1213" y="401"/>
                  </a:cubicBezTo>
                  <a:cubicBezTo>
                    <a:pt x="1213" y="396"/>
                    <a:pt x="1213" y="396"/>
                    <a:pt x="1213" y="390"/>
                  </a:cubicBezTo>
                  <a:cubicBezTo>
                    <a:pt x="1218" y="385"/>
                    <a:pt x="1224" y="385"/>
                    <a:pt x="1224" y="385"/>
                  </a:cubicBezTo>
                  <a:cubicBezTo>
                    <a:pt x="1229" y="375"/>
                    <a:pt x="1234" y="369"/>
                    <a:pt x="1240" y="359"/>
                  </a:cubicBezTo>
                  <a:cubicBezTo>
                    <a:pt x="1245" y="343"/>
                    <a:pt x="1245" y="338"/>
                    <a:pt x="1250" y="327"/>
                  </a:cubicBezTo>
                  <a:cubicBezTo>
                    <a:pt x="1255" y="322"/>
                    <a:pt x="1261" y="316"/>
                    <a:pt x="1261" y="311"/>
                  </a:cubicBezTo>
                  <a:cubicBezTo>
                    <a:pt x="1261" y="301"/>
                    <a:pt x="1255" y="301"/>
                    <a:pt x="1250" y="295"/>
                  </a:cubicBezTo>
                  <a:cubicBezTo>
                    <a:pt x="1245" y="290"/>
                    <a:pt x="1245" y="285"/>
                    <a:pt x="1234" y="279"/>
                  </a:cubicBezTo>
                  <a:cubicBezTo>
                    <a:pt x="1229" y="274"/>
                    <a:pt x="1224" y="269"/>
                    <a:pt x="1218" y="264"/>
                  </a:cubicBezTo>
                  <a:cubicBezTo>
                    <a:pt x="1234" y="206"/>
                    <a:pt x="1234" y="206"/>
                    <a:pt x="1234" y="206"/>
                  </a:cubicBezTo>
                  <a:cubicBezTo>
                    <a:pt x="1229" y="195"/>
                    <a:pt x="1218" y="195"/>
                    <a:pt x="1213" y="190"/>
                  </a:cubicBezTo>
                  <a:cubicBezTo>
                    <a:pt x="1208" y="185"/>
                    <a:pt x="1208" y="185"/>
                    <a:pt x="1203" y="179"/>
                  </a:cubicBezTo>
                  <a:cubicBezTo>
                    <a:pt x="1197" y="174"/>
                    <a:pt x="1192" y="174"/>
                    <a:pt x="1192" y="169"/>
                  </a:cubicBezTo>
                  <a:cubicBezTo>
                    <a:pt x="1187" y="158"/>
                    <a:pt x="1192" y="148"/>
                    <a:pt x="1192" y="142"/>
                  </a:cubicBezTo>
                  <a:cubicBezTo>
                    <a:pt x="1187" y="132"/>
                    <a:pt x="1176" y="127"/>
                    <a:pt x="1176" y="116"/>
                  </a:cubicBezTo>
                  <a:cubicBezTo>
                    <a:pt x="1176" y="105"/>
                    <a:pt x="1181" y="100"/>
                    <a:pt x="1187" y="95"/>
                  </a:cubicBezTo>
                  <a:cubicBezTo>
                    <a:pt x="1192" y="84"/>
                    <a:pt x="1192" y="79"/>
                    <a:pt x="1197" y="63"/>
                  </a:cubicBezTo>
                  <a:cubicBezTo>
                    <a:pt x="1197" y="58"/>
                    <a:pt x="1197" y="47"/>
                    <a:pt x="1197" y="37"/>
                  </a:cubicBezTo>
                  <a:cubicBezTo>
                    <a:pt x="1197" y="26"/>
                    <a:pt x="1203" y="21"/>
                    <a:pt x="1208" y="11"/>
                  </a:cubicBezTo>
                  <a:cubicBezTo>
                    <a:pt x="1181" y="21"/>
                    <a:pt x="1171" y="26"/>
                    <a:pt x="1145" y="32"/>
                  </a:cubicBezTo>
                  <a:cubicBezTo>
                    <a:pt x="1134" y="32"/>
                    <a:pt x="1129" y="32"/>
                    <a:pt x="1118" y="37"/>
                  </a:cubicBezTo>
                  <a:cubicBezTo>
                    <a:pt x="1113" y="37"/>
                    <a:pt x="1108" y="37"/>
                    <a:pt x="1108" y="37"/>
                  </a:cubicBezTo>
                  <a:cubicBezTo>
                    <a:pt x="1102" y="37"/>
                    <a:pt x="1102" y="42"/>
                    <a:pt x="1102" y="47"/>
                  </a:cubicBezTo>
                  <a:cubicBezTo>
                    <a:pt x="1097" y="58"/>
                    <a:pt x="1097" y="58"/>
                    <a:pt x="1097" y="58"/>
                  </a:cubicBezTo>
                  <a:cubicBezTo>
                    <a:pt x="1092" y="74"/>
                    <a:pt x="1087" y="84"/>
                    <a:pt x="1076" y="95"/>
                  </a:cubicBezTo>
                  <a:cubicBezTo>
                    <a:pt x="1071" y="100"/>
                    <a:pt x="1060" y="105"/>
                    <a:pt x="1050" y="111"/>
                  </a:cubicBezTo>
                  <a:cubicBezTo>
                    <a:pt x="1034" y="116"/>
                    <a:pt x="1023" y="121"/>
                    <a:pt x="1007" y="132"/>
                  </a:cubicBezTo>
                  <a:cubicBezTo>
                    <a:pt x="1002" y="132"/>
                    <a:pt x="1002" y="132"/>
                    <a:pt x="997" y="137"/>
                  </a:cubicBezTo>
                  <a:cubicBezTo>
                    <a:pt x="992" y="137"/>
                    <a:pt x="992" y="142"/>
                    <a:pt x="986" y="142"/>
                  </a:cubicBezTo>
                  <a:cubicBezTo>
                    <a:pt x="981" y="142"/>
                    <a:pt x="976" y="137"/>
                    <a:pt x="976" y="132"/>
                  </a:cubicBezTo>
                  <a:cubicBezTo>
                    <a:pt x="970" y="132"/>
                    <a:pt x="965" y="127"/>
                    <a:pt x="965" y="121"/>
                  </a:cubicBezTo>
                  <a:cubicBezTo>
                    <a:pt x="965" y="111"/>
                    <a:pt x="970" y="100"/>
                    <a:pt x="976" y="90"/>
                  </a:cubicBezTo>
                  <a:cubicBezTo>
                    <a:pt x="976" y="74"/>
                    <a:pt x="976" y="69"/>
                    <a:pt x="981" y="53"/>
                  </a:cubicBezTo>
                  <a:cubicBezTo>
                    <a:pt x="981" y="47"/>
                    <a:pt x="981" y="42"/>
                    <a:pt x="981" y="37"/>
                  </a:cubicBezTo>
                  <a:cubicBezTo>
                    <a:pt x="981" y="26"/>
                    <a:pt x="981" y="26"/>
                    <a:pt x="981" y="26"/>
                  </a:cubicBezTo>
                  <a:cubicBezTo>
                    <a:pt x="981" y="26"/>
                    <a:pt x="976" y="26"/>
                    <a:pt x="970" y="26"/>
                  </a:cubicBezTo>
                  <a:cubicBezTo>
                    <a:pt x="965" y="26"/>
                    <a:pt x="960" y="26"/>
                    <a:pt x="955" y="26"/>
                  </a:cubicBezTo>
                  <a:cubicBezTo>
                    <a:pt x="939" y="26"/>
                    <a:pt x="928" y="26"/>
                    <a:pt x="913" y="26"/>
                  </a:cubicBezTo>
                  <a:cubicBezTo>
                    <a:pt x="907" y="26"/>
                    <a:pt x="907" y="26"/>
                    <a:pt x="902" y="26"/>
                  </a:cubicBezTo>
                  <a:cubicBezTo>
                    <a:pt x="897" y="26"/>
                    <a:pt x="891" y="26"/>
                    <a:pt x="881" y="21"/>
                  </a:cubicBezTo>
                  <a:cubicBezTo>
                    <a:pt x="876" y="21"/>
                    <a:pt x="870" y="16"/>
                    <a:pt x="865" y="11"/>
                  </a:cubicBezTo>
                  <a:cubicBezTo>
                    <a:pt x="860" y="5"/>
                    <a:pt x="860" y="0"/>
                    <a:pt x="855" y="0"/>
                  </a:cubicBezTo>
                  <a:cubicBezTo>
                    <a:pt x="849" y="0"/>
                    <a:pt x="849" y="5"/>
                    <a:pt x="844" y="11"/>
                  </a:cubicBezTo>
                  <a:cubicBezTo>
                    <a:pt x="844" y="16"/>
                    <a:pt x="839" y="21"/>
                    <a:pt x="833" y="26"/>
                  </a:cubicBezTo>
                  <a:cubicBezTo>
                    <a:pt x="823" y="37"/>
                    <a:pt x="818" y="47"/>
                    <a:pt x="807" y="58"/>
                  </a:cubicBezTo>
                  <a:cubicBezTo>
                    <a:pt x="796" y="63"/>
                    <a:pt x="791" y="69"/>
                    <a:pt x="786" y="74"/>
                  </a:cubicBezTo>
                  <a:cubicBezTo>
                    <a:pt x="781" y="79"/>
                    <a:pt x="775" y="84"/>
                    <a:pt x="770" y="84"/>
                  </a:cubicBezTo>
                  <a:cubicBezTo>
                    <a:pt x="759" y="90"/>
                    <a:pt x="749" y="90"/>
                    <a:pt x="738" y="95"/>
                  </a:cubicBezTo>
                  <a:lnTo>
                    <a:pt x="738" y="95"/>
                  </a:lnTo>
                  <a:cubicBezTo>
                    <a:pt x="728" y="100"/>
                    <a:pt x="712" y="105"/>
                    <a:pt x="702" y="111"/>
                  </a:cubicBezTo>
                  <a:cubicBezTo>
                    <a:pt x="696" y="116"/>
                    <a:pt x="691" y="121"/>
                    <a:pt x="686" y="121"/>
                  </a:cubicBezTo>
                  <a:cubicBezTo>
                    <a:pt x="680" y="127"/>
                    <a:pt x="675" y="132"/>
                    <a:pt x="665" y="137"/>
                  </a:cubicBezTo>
                  <a:cubicBezTo>
                    <a:pt x="659" y="142"/>
                    <a:pt x="659" y="148"/>
                    <a:pt x="654" y="153"/>
                  </a:cubicBezTo>
                  <a:cubicBezTo>
                    <a:pt x="649" y="164"/>
                    <a:pt x="644" y="169"/>
                    <a:pt x="638" y="179"/>
                  </a:cubicBezTo>
                  <a:cubicBezTo>
                    <a:pt x="633" y="190"/>
                    <a:pt x="628" y="195"/>
                    <a:pt x="622" y="206"/>
                  </a:cubicBezTo>
                  <a:cubicBezTo>
                    <a:pt x="617" y="216"/>
                    <a:pt x="607" y="216"/>
                    <a:pt x="591" y="216"/>
                  </a:cubicBezTo>
                  <a:cubicBezTo>
                    <a:pt x="580" y="222"/>
                    <a:pt x="575" y="222"/>
                    <a:pt x="564" y="227"/>
                  </a:cubicBezTo>
                  <a:cubicBezTo>
                    <a:pt x="548" y="232"/>
                    <a:pt x="543" y="248"/>
                    <a:pt x="527" y="248"/>
                  </a:cubicBezTo>
                  <a:cubicBezTo>
                    <a:pt x="522" y="248"/>
                    <a:pt x="517" y="243"/>
                    <a:pt x="506" y="237"/>
                  </a:cubicBezTo>
                  <a:cubicBezTo>
                    <a:pt x="501" y="237"/>
                    <a:pt x="496" y="232"/>
                    <a:pt x="491" y="232"/>
                  </a:cubicBezTo>
                  <a:cubicBezTo>
                    <a:pt x="485" y="227"/>
                    <a:pt x="480" y="222"/>
                    <a:pt x="475" y="222"/>
                  </a:cubicBezTo>
                  <a:cubicBezTo>
                    <a:pt x="454" y="222"/>
                    <a:pt x="443" y="237"/>
                    <a:pt x="417" y="237"/>
                  </a:cubicBezTo>
                  <a:cubicBezTo>
                    <a:pt x="390" y="237"/>
                    <a:pt x="374" y="222"/>
                    <a:pt x="348" y="222"/>
                  </a:cubicBezTo>
                  <a:cubicBezTo>
                    <a:pt x="327" y="227"/>
                    <a:pt x="316" y="232"/>
                    <a:pt x="295" y="232"/>
                  </a:cubicBezTo>
                  <a:cubicBezTo>
                    <a:pt x="280" y="232"/>
                    <a:pt x="274" y="227"/>
                    <a:pt x="264" y="216"/>
                  </a:cubicBezTo>
                  <a:cubicBezTo>
                    <a:pt x="253" y="211"/>
                    <a:pt x="243" y="206"/>
                    <a:pt x="227" y="206"/>
                  </a:cubicBezTo>
                  <a:cubicBezTo>
                    <a:pt x="216" y="206"/>
                    <a:pt x="216" y="195"/>
                    <a:pt x="206" y="195"/>
                  </a:cubicBezTo>
                  <a:cubicBezTo>
                    <a:pt x="195" y="195"/>
                    <a:pt x="190" y="195"/>
                    <a:pt x="185" y="195"/>
                  </a:cubicBezTo>
                  <a:cubicBezTo>
                    <a:pt x="174" y="190"/>
                    <a:pt x="174" y="185"/>
                    <a:pt x="163" y="185"/>
                  </a:cubicBezTo>
                  <a:cubicBezTo>
                    <a:pt x="158" y="185"/>
                    <a:pt x="158" y="190"/>
                    <a:pt x="153" y="190"/>
                  </a:cubicBezTo>
                  <a:cubicBezTo>
                    <a:pt x="148" y="195"/>
                    <a:pt x="148" y="201"/>
                    <a:pt x="142" y="206"/>
                  </a:cubicBezTo>
                  <a:cubicBezTo>
                    <a:pt x="132" y="211"/>
                    <a:pt x="127" y="211"/>
                    <a:pt x="121" y="216"/>
                  </a:cubicBezTo>
                  <a:cubicBezTo>
                    <a:pt x="105" y="232"/>
                    <a:pt x="95" y="243"/>
                    <a:pt x="74" y="253"/>
                  </a:cubicBezTo>
                  <a:cubicBezTo>
                    <a:pt x="63" y="258"/>
                    <a:pt x="58" y="264"/>
                    <a:pt x="48" y="264"/>
                  </a:cubicBezTo>
                  <a:cubicBezTo>
                    <a:pt x="42" y="264"/>
                    <a:pt x="37" y="264"/>
                    <a:pt x="26" y="269"/>
                  </a:cubicBezTo>
                  <a:cubicBezTo>
                    <a:pt x="26" y="269"/>
                    <a:pt x="26" y="274"/>
                    <a:pt x="21" y="279"/>
                  </a:cubicBezTo>
                  <a:cubicBezTo>
                    <a:pt x="11" y="290"/>
                    <a:pt x="5" y="301"/>
                    <a:pt x="0" y="316"/>
                  </a:cubicBezTo>
                  <a:cubicBezTo>
                    <a:pt x="5" y="316"/>
                    <a:pt x="11" y="316"/>
                    <a:pt x="16" y="316"/>
                  </a:cubicBezTo>
                  <a:cubicBezTo>
                    <a:pt x="16" y="322"/>
                    <a:pt x="16" y="322"/>
                    <a:pt x="16" y="322"/>
                  </a:cubicBezTo>
                  <a:cubicBezTo>
                    <a:pt x="21" y="332"/>
                    <a:pt x="21" y="338"/>
                    <a:pt x="21" y="348"/>
                  </a:cubicBezTo>
                  <a:cubicBezTo>
                    <a:pt x="21" y="353"/>
                    <a:pt x="16" y="364"/>
                    <a:pt x="16" y="369"/>
                  </a:cubicBezTo>
                  <a:cubicBezTo>
                    <a:pt x="16" y="380"/>
                    <a:pt x="16" y="385"/>
                    <a:pt x="21" y="396"/>
                  </a:cubicBezTo>
                  <a:cubicBezTo>
                    <a:pt x="21" y="401"/>
                    <a:pt x="21" y="411"/>
                    <a:pt x="21" y="417"/>
                  </a:cubicBezTo>
                  <a:cubicBezTo>
                    <a:pt x="26" y="427"/>
                    <a:pt x="26" y="433"/>
                    <a:pt x="26" y="443"/>
                  </a:cubicBezTo>
                  <a:cubicBezTo>
                    <a:pt x="26" y="448"/>
                    <a:pt x="26" y="454"/>
                    <a:pt x="21" y="459"/>
                  </a:cubicBezTo>
                  <a:cubicBezTo>
                    <a:pt x="21" y="464"/>
                    <a:pt x="16" y="469"/>
                    <a:pt x="16" y="475"/>
                  </a:cubicBezTo>
                  <a:cubicBezTo>
                    <a:pt x="5" y="490"/>
                    <a:pt x="0" y="501"/>
                    <a:pt x="0" y="517"/>
                  </a:cubicBezTo>
                  <a:cubicBezTo>
                    <a:pt x="0" y="527"/>
                    <a:pt x="5" y="527"/>
                    <a:pt x="5" y="538"/>
                  </a:cubicBezTo>
                  <a:cubicBezTo>
                    <a:pt x="5" y="538"/>
                    <a:pt x="11" y="543"/>
                    <a:pt x="11" y="549"/>
                  </a:cubicBezTo>
                  <a:cubicBezTo>
                    <a:pt x="0" y="596"/>
                    <a:pt x="0" y="596"/>
                    <a:pt x="0" y="596"/>
                  </a:cubicBezTo>
                  <a:cubicBezTo>
                    <a:pt x="0" y="601"/>
                    <a:pt x="5" y="607"/>
                    <a:pt x="5" y="612"/>
                  </a:cubicBezTo>
                  <a:cubicBezTo>
                    <a:pt x="5" y="622"/>
                    <a:pt x="0" y="628"/>
                    <a:pt x="0" y="633"/>
                  </a:cubicBezTo>
                  <a:cubicBezTo>
                    <a:pt x="0" y="638"/>
                    <a:pt x="0" y="638"/>
                    <a:pt x="0" y="644"/>
                  </a:cubicBezTo>
                  <a:cubicBezTo>
                    <a:pt x="5" y="649"/>
                    <a:pt x="11" y="644"/>
                    <a:pt x="16" y="644"/>
                  </a:cubicBezTo>
                  <a:cubicBezTo>
                    <a:pt x="53" y="644"/>
                    <a:pt x="53" y="644"/>
                    <a:pt x="53" y="644"/>
                  </a:cubicBezTo>
                  <a:cubicBezTo>
                    <a:pt x="53" y="649"/>
                    <a:pt x="58" y="649"/>
                    <a:pt x="58" y="649"/>
                  </a:cubicBezTo>
                  <a:cubicBezTo>
                    <a:pt x="58" y="654"/>
                    <a:pt x="53" y="659"/>
                    <a:pt x="48" y="665"/>
                  </a:cubicBezTo>
                  <a:cubicBezTo>
                    <a:pt x="48" y="675"/>
                    <a:pt x="48" y="686"/>
                    <a:pt x="48" y="696"/>
                  </a:cubicBezTo>
                  <a:cubicBezTo>
                    <a:pt x="48" y="707"/>
                    <a:pt x="53" y="717"/>
                    <a:pt x="63" y="723"/>
                  </a:cubicBezTo>
                  <a:cubicBezTo>
                    <a:pt x="69" y="733"/>
                    <a:pt x="79" y="738"/>
                    <a:pt x="90" y="744"/>
                  </a:cubicBezTo>
                  <a:cubicBezTo>
                    <a:pt x="95" y="749"/>
                    <a:pt x="100" y="754"/>
                    <a:pt x="105" y="754"/>
                  </a:cubicBezTo>
                  <a:cubicBezTo>
                    <a:pt x="116" y="765"/>
                    <a:pt x="127" y="775"/>
                    <a:pt x="142" y="786"/>
                  </a:cubicBezTo>
                  <a:cubicBezTo>
                    <a:pt x="153" y="802"/>
                    <a:pt x="163" y="802"/>
                    <a:pt x="174" y="823"/>
                  </a:cubicBezTo>
                  <a:cubicBezTo>
                    <a:pt x="179" y="823"/>
                    <a:pt x="179" y="828"/>
                    <a:pt x="179" y="828"/>
                  </a:cubicBezTo>
                  <a:cubicBezTo>
                    <a:pt x="185" y="839"/>
                    <a:pt x="190" y="839"/>
                    <a:pt x="200" y="844"/>
                  </a:cubicBezTo>
                  <a:cubicBezTo>
                    <a:pt x="206" y="849"/>
                    <a:pt x="211" y="855"/>
                    <a:pt x="222" y="855"/>
                  </a:cubicBezTo>
                  <a:cubicBezTo>
                    <a:pt x="243" y="855"/>
                    <a:pt x="253" y="860"/>
                    <a:pt x="274" y="876"/>
                  </a:cubicBezTo>
                  <a:cubicBezTo>
                    <a:pt x="280" y="876"/>
                    <a:pt x="285" y="881"/>
                    <a:pt x="290" y="886"/>
                  </a:cubicBezTo>
                  <a:cubicBezTo>
                    <a:pt x="301" y="897"/>
                    <a:pt x="306" y="907"/>
                    <a:pt x="316" y="907"/>
                  </a:cubicBezTo>
                  <a:cubicBezTo>
                    <a:pt x="322" y="907"/>
                    <a:pt x="322" y="902"/>
                    <a:pt x="327" y="897"/>
                  </a:cubicBezTo>
                  <a:cubicBezTo>
                    <a:pt x="338" y="897"/>
                    <a:pt x="343" y="891"/>
                    <a:pt x="353" y="886"/>
                  </a:cubicBezTo>
                  <a:cubicBezTo>
                    <a:pt x="364" y="881"/>
                    <a:pt x="374" y="886"/>
                    <a:pt x="385" y="886"/>
                  </a:cubicBezTo>
                  <a:cubicBezTo>
                    <a:pt x="396" y="886"/>
                    <a:pt x="406" y="881"/>
                    <a:pt x="411" y="891"/>
                  </a:cubicBezTo>
                  <a:cubicBezTo>
                    <a:pt x="417" y="897"/>
                    <a:pt x="422" y="907"/>
                    <a:pt x="433" y="907"/>
                  </a:cubicBezTo>
                  <a:cubicBezTo>
                    <a:pt x="438" y="907"/>
                    <a:pt x="443" y="902"/>
                    <a:pt x="448" y="897"/>
                  </a:cubicBezTo>
                  <a:cubicBezTo>
                    <a:pt x="464" y="891"/>
                    <a:pt x="475" y="891"/>
                    <a:pt x="491" y="886"/>
                  </a:cubicBezTo>
                  <a:cubicBezTo>
                    <a:pt x="506" y="881"/>
                    <a:pt x="512" y="870"/>
                    <a:pt x="527" y="870"/>
                  </a:cubicBezTo>
                  <a:cubicBezTo>
                    <a:pt x="533" y="870"/>
                    <a:pt x="538" y="876"/>
                    <a:pt x="538" y="881"/>
                  </a:cubicBezTo>
                  <a:cubicBezTo>
                    <a:pt x="548" y="891"/>
                    <a:pt x="548" y="897"/>
                    <a:pt x="559" y="907"/>
                  </a:cubicBezTo>
                  <a:cubicBezTo>
                    <a:pt x="570" y="918"/>
                    <a:pt x="570" y="928"/>
                    <a:pt x="570" y="944"/>
                  </a:cubicBezTo>
                  <a:cubicBezTo>
                    <a:pt x="570" y="965"/>
                    <a:pt x="570" y="976"/>
                    <a:pt x="575" y="992"/>
                  </a:cubicBezTo>
                  <a:cubicBezTo>
                    <a:pt x="580" y="1002"/>
                    <a:pt x="591" y="1013"/>
                    <a:pt x="596" y="1023"/>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1" name="Freeform 88"/>
            <p:cNvSpPr>
              <a:spLocks noChangeArrowheads="1"/>
            </p:cNvSpPr>
            <p:nvPr/>
          </p:nvSpPr>
          <p:spPr bwMode="auto">
            <a:xfrm>
              <a:off x="6878106" y="8089901"/>
              <a:ext cx="1082604" cy="877887"/>
            </a:xfrm>
            <a:custGeom>
              <a:avLst/>
              <a:gdLst>
                <a:gd name="T0" fmla="*/ 2547 w 3007"/>
                <a:gd name="T1" fmla="*/ 333 h 2438"/>
                <a:gd name="T2" fmla="*/ 2853 w 3007"/>
                <a:gd name="T3" fmla="*/ 180 h 2438"/>
                <a:gd name="T4" fmla="*/ 2943 w 3007"/>
                <a:gd name="T5" fmla="*/ 190 h 2438"/>
                <a:gd name="T6" fmla="*/ 2637 w 3007"/>
                <a:gd name="T7" fmla="*/ 164 h 2438"/>
                <a:gd name="T8" fmla="*/ 2516 w 3007"/>
                <a:gd name="T9" fmla="*/ 153 h 2438"/>
                <a:gd name="T10" fmla="*/ 2400 w 3007"/>
                <a:gd name="T11" fmla="*/ 132 h 2438"/>
                <a:gd name="T12" fmla="*/ 2136 w 3007"/>
                <a:gd name="T13" fmla="*/ 317 h 2438"/>
                <a:gd name="T14" fmla="*/ 2352 w 3007"/>
                <a:gd name="T15" fmla="*/ 285 h 2438"/>
                <a:gd name="T16" fmla="*/ 2373 w 3007"/>
                <a:gd name="T17" fmla="*/ 232 h 2438"/>
                <a:gd name="T18" fmla="*/ 2299 w 3007"/>
                <a:gd name="T19" fmla="*/ 227 h 2438"/>
                <a:gd name="T20" fmla="*/ 2099 w 3007"/>
                <a:gd name="T21" fmla="*/ 169 h 2438"/>
                <a:gd name="T22" fmla="*/ 2215 w 3007"/>
                <a:gd name="T23" fmla="*/ 27 h 2438"/>
                <a:gd name="T24" fmla="*/ 2294 w 3007"/>
                <a:gd name="T25" fmla="*/ 48 h 2438"/>
                <a:gd name="T26" fmla="*/ 2057 w 3007"/>
                <a:gd name="T27" fmla="*/ 74 h 2438"/>
                <a:gd name="T28" fmla="*/ 1693 w 3007"/>
                <a:gd name="T29" fmla="*/ 185 h 2438"/>
                <a:gd name="T30" fmla="*/ 965 w 3007"/>
                <a:gd name="T31" fmla="*/ 2258 h 2438"/>
                <a:gd name="T32" fmla="*/ 944 w 3007"/>
                <a:gd name="T33" fmla="*/ 2147 h 2438"/>
                <a:gd name="T34" fmla="*/ 1076 w 3007"/>
                <a:gd name="T35" fmla="*/ 2369 h 2438"/>
                <a:gd name="T36" fmla="*/ 1324 w 3007"/>
                <a:gd name="T37" fmla="*/ 2363 h 2438"/>
                <a:gd name="T38" fmla="*/ 1434 w 3007"/>
                <a:gd name="T39" fmla="*/ 2363 h 2438"/>
                <a:gd name="T40" fmla="*/ 1609 w 3007"/>
                <a:gd name="T41" fmla="*/ 2384 h 2438"/>
                <a:gd name="T42" fmla="*/ 1002 w 3007"/>
                <a:gd name="T43" fmla="*/ 1140 h 2438"/>
                <a:gd name="T44" fmla="*/ 891 w 3007"/>
                <a:gd name="T45" fmla="*/ 992 h 2438"/>
                <a:gd name="T46" fmla="*/ 817 w 3007"/>
                <a:gd name="T47" fmla="*/ 813 h 2438"/>
                <a:gd name="T48" fmla="*/ 801 w 3007"/>
                <a:gd name="T49" fmla="*/ 580 h 2438"/>
                <a:gd name="T50" fmla="*/ 817 w 3007"/>
                <a:gd name="T51" fmla="*/ 454 h 2438"/>
                <a:gd name="T52" fmla="*/ 854 w 3007"/>
                <a:gd name="T53" fmla="*/ 343 h 2438"/>
                <a:gd name="T54" fmla="*/ 1118 w 3007"/>
                <a:gd name="T55" fmla="*/ 343 h 2438"/>
                <a:gd name="T56" fmla="*/ 1603 w 3007"/>
                <a:gd name="T57" fmla="*/ 322 h 2438"/>
                <a:gd name="T58" fmla="*/ 2104 w 3007"/>
                <a:gd name="T59" fmla="*/ 359 h 2438"/>
                <a:gd name="T60" fmla="*/ 2489 w 3007"/>
                <a:gd name="T61" fmla="*/ 359 h 2438"/>
                <a:gd name="T62" fmla="*/ 2748 w 3007"/>
                <a:gd name="T63" fmla="*/ 296 h 2438"/>
                <a:gd name="T64" fmla="*/ 2769 w 3007"/>
                <a:gd name="T65" fmla="*/ 406 h 2438"/>
                <a:gd name="T66" fmla="*/ 2685 w 3007"/>
                <a:gd name="T67" fmla="*/ 602 h 2438"/>
                <a:gd name="T68" fmla="*/ 2542 w 3007"/>
                <a:gd name="T69" fmla="*/ 623 h 2438"/>
                <a:gd name="T70" fmla="*/ 2526 w 3007"/>
                <a:gd name="T71" fmla="*/ 776 h 2438"/>
                <a:gd name="T72" fmla="*/ 2716 w 3007"/>
                <a:gd name="T73" fmla="*/ 902 h 2438"/>
                <a:gd name="T74" fmla="*/ 2816 w 3007"/>
                <a:gd name="T75" fmla="*/ 939 h 2438"/>
                <a:gd name="T76" fmla="*/ 2838 w 3007"/>
                <a:gd name="T77" fmla="*/ 1108 h 2438"/>
                <a:gd name="T78" fmla="*/ 2869 w 3007"/>
                <a:gd name="T79" fmla="*/ 1330 h 2438"/>
                <a:gd name="T80" fmla="*/ 2832 w 3007"/>
                <a:gd name="T81" fmla="*/ 1519 h 2438"/>
                <a:gd name="T82" fmla="*/ 2542 w 3007"/>
                <a:gd name="T83" fmla="*/ 1562 h 2438"/>
                <a:gd name="T84" fmla="*/ 2315 w 3007"/>
                <a:gd name="T85" fmla="*/ 1556 h 2438"/>
                <a:gd name="T86" fmla="*/ 2210 w 3007"/>
                <a:gd name="T87" fmla="*/ 1709 h 2438"/>
                <a:gd name="T88" fmla="*/ 2194 w 3007"/>
                <a:gd name="T89" fmla="*/ 1936 h 2438"/>
                <a:gd name="T90" fmla="*/ 2257 w 3007"/>
                <a:gd name="T91" fmla="*/ 2063 h 2438"/>
                <a:gd name="T92" fmla="*/ 2484 w 3007"/>
                <a:gd name="T93" fmla="*/ 2226 h 2438"/>
                <a:gd name="T94" fmla="*/ 2721 w 3007"/>
                <a:gd name="T95" fmla="*/ 2210 h 2438"/>
                <a:gd name="T96" fmla="*/ 2695 w 3007"/>
                <a:gd name="T97" fmla="*/ 2369 h 2438"/>
                <a:gd name="T98" fmla="*/ 2025 w 3007"/>
                <a:gd name="T99" fmla="*/ 2363 h 2438"/>
                <a:gd name="T100" fmla="*/ 1677 w 3007"/>
                <a:gd name="T101" fmla="*/ 1947 h 2438"/>
                <a:gd name="T102" fmla="*/ 1587 w 3007"/>
                <a:gd name="T103" fmla="*/ 2200 h 2438"/>
                <a:gd name="T104" fmla="*/ 1492 w 3007"/>
                <a:gd name="T105" fmla="*/ 2258 h 2438"/>
                <a:gd name="T106" fmla="*/ 1129 w 3007"/>
                <a:gd name="T107" fmla="*/ 2084 h 2438"/>
                <a:gd name="T108" fmla="*/ 865 w 3007"/>
                <a:gd name="T109" fmla="*/ 2142 h 2438"/>
                <a:gd name="T110" fmla="*/ 712 w 3007"/>
                <a:gd name="T111" fmla="*/ 2142 h 2438"/>
                <a:gd name="T112" fmla="*/ 459 w 3007"/>
                <a:gd name="T113" fmla="*/ 1952 h 2438"/>
                <a:gd name="T114" fmla="*/ 58 w 3007"/>
                <a:gd name="T115" fmla="*/ 1751 h 2438"/>
                <a:gd name="T116" fmla="*/ 295 w 3007"/>
                <a:gd name="T117" fmla="*/ 1646 h 2438"/>
                <a:gd name="T118" fmla="*/ 791 w 3007"/>
                <a:gd name="T119" fmla="*/ 1598 h 2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007" h="2438">
                  <a:moveTo>
                    <a:pt x="2547" y="333"/>
                  </a:moveTo>
                  <a:lnTo>
                    <a:pt x="2547" y="333"/>
                  </a:lnTo>
                  <a:cubicBezTo>
                    <a:pt x="2542" y="333"/>
                    <a:pt x="2542" y="333"/>
                    <a:pt x="2542" y="333"/>
                  </a:cubicBezTo>
                  <a:cubicBezTo>
                    <a:pt x="2553" y="333"/>
                    <a:pt x="2563" y="322"/>
                    <a:pt x="2574" y="327"/>
                  </a:cubicBezTo>
                  <a:cubicBezTo>
                    <a:pt x="2574" y="317"/>
                    <a:pt x="2584" y="311"/>
                    <a:pt x="2590" y="306"/>
                  </a:cubicBezTo>
                  <a:cubicBezTo>
                    <a:pt x="2590" y="296"/>
                    <a:pt x="2590" y="296"/>
                    <a:pt x="2590" y="296"/>
                  </a:cubicBezTo>
                  <a:cubicBezTo>
                    <a:pt x="2584" y="296"/>
                    <a:pt x="2584" y="296"/>
                    <a:pt x="2579" y="296"/>
                  </a:cubicBezTo>
                  <a:cubicBezTo>
                    <a:pt x="2574" y="296"/>
                    <a:pt x="2574" y="301"/>
                    <a:pt x="2568" y="306"/>
                  </a:cubicBezTo>
                  <a:cubicBezTo>
                    <a:pt x="2563" y="317"/>
                    <a:pt x="2553" y="322"/>
                    <a:pt x="2547" y="333"/>
                  </a:cubicBezTo>
                  <a:close/>
                  <a:moveTo>
                    <a:pt x="2758" y="106"/>
                  </a:moveTo>
                  <a:lnTo>
                    <a:pt x="2758" y="106"/>
                  </a:lnTo>
                  <a:cubicBezTo>
                    <a:pt x="2758" y="111"/>
                    <a:pt x="2758" y="111"/>
                    <a:pt x="2758" y="111"/>
                  </a:cubicBezTo>
                  <a:cubicBezTo>
                    <a:pt x="2758" y="127"/>
                    <a:pt x="2764" y="137"/>
                    <a:pt x="2764" y="159"/>
                  </a:cubicBezTo>
                  <a:cubicBezTo>
                    <a:pt x="2785" y="159"/>
                    <a:pt x="2785" y="180"/>
                    <a:pt x="2801" y="196"/>
                  </a:cubicBezTo>
                  <a:cubicBezTo>
                    <a:pt x="2806" y="190"/>
                    <a:pt x="2806" y="185"/>
                    <a:pt x="2811" y="185"/>
                  </a:cubicBezTo>
                  <a:cubicBezTo>
                    <a:pt x="2822" y="185"/>
                    <a:pt x="2822" y="196"/>
                    <a:pt x="2822" y="201"/>
                  </a:cubicBezTo>
                  <a:lnTo>
                    <a:pt x="2827" y="206"/>
                  </a:lnTo>
                  <a:cubicBezTo>
                    <a:pt x="2832" y="190"/>
                    <a:pt x="2838" y="180"/>
                    <a:pt x="2853" y="180"/>
                  </a:cubicBezTo>
                  <a:cubicBezTo>
                    <a:pt x="2864" y="180"/>
                    <a:pt x="2874" y="185"/>
                    <a:pt x="2874" y="196"/>
                  </a:cubicBezTo>
                  <a:cubicBezTo>
                    <a:pt x="2885" y="190"/>
                    <a:pt x="2885" y="180"/>
                    <a:pt x="2896" y="180"/>
                  </a:cubicBezTo>
                  <a:cubicBezTo>
                    <a:pt x="2917" y="180"/>
                    <a:pt x="2927" y="211"/>
                    <a:pt x="2948" y="211"/>
                  </a:cubicBezTo>
                  <a:cubicBezTo>
                    <a:pt x="2959" y="211"/>
                    <a:pt x="2964" y="201"/>
                    <a:pt x="2969" y="201"/>
                  </a:cubicBezTo>
                  <a:cubicBezTo>
                    <a:pt x="2985" y="196"/>
                    <a:pt x="2996" y="201"/>
                    <a:pt x="3006" y="190"/>
                  </a:cubicBezTo>
                  <a:cubicBezTo>
                    <a:pt x="3001" y="180"/>
                    <a:pt x="2996" y="174"/>
                    <a:pt x="2996" y="164"/>
                  </a:cubicBezTo>
                  <a:cubicBezTo>
                    <a:pt x="2996" y="164"/>
                    <a:pt x="2996" y="164"/>
                    <a:pt x="2990" y="164"/>
                  </a:cubicBezTo>
                  <a:cubicBezTo>
                    <a:pt x="2985" y="174"/>
                    <a:pt x="2980" y="190"/>
                    <a:pt x="2964" y="190"/>
                  </a:cubicBezTo>
                  <a:cubicBezTo>
                    <a:pt x="2953" y="190"/>
                    <a:pt x="2953" y="190"/>
                    <a:pt x="2943" y="190"/>
                  </a:cubicBezTo>
                  <a:cubicBezTo>
                    <a:pt x="2901" y="190"/>
                    <a:pt x="2880" y="148"/>
                    <a:pt x="2838" y="148"/>
                  </a:cubicBezTo>
                  <a:cubicBezTo>
                    <a:pt x="2822" y="148"/>
                    <a:pt x="2822" y="159"/>
                    <a:pt x="2811" y="169"/>
                  </a:cubicBezTo>
                  <a:cubicBezTo>
                    <a:pt x="2790" y="148"/>
                    <a:pt x="2790" y="116"/>
                    <a:pt x="2758" y="106"/>
                  </a:cubicBezTo>
                  <a:close/>
                  <a:moveTo>
                    <a:pt x="2632" y="132"/>
                  </a:moveTo>
                  <a:lnTo>
                    <a:pt x="2632" y="132"/>
                  </a:lnTo>
                  <a:cubicBezTo>
                    <a:pt x="2600" y="143"/>
                    <a:pt x="2595" y="169"/>
                    <a:pt x="2568" y="196"/>
                  </a:cubicBezTo>
                  <a:cubicBezTo>
                    <a:pt x="2579" y="196"/>
                    <a:pt x="2590" y="196"/>
                    <a:pt x="2600" y="196"/>
                  </a:cubicBezTo>
                  <a:cubicBezTo>
                    <a:pt x="2600" y="180"/>
                    <a:pt x="2595" y="153"/>
                    <a:pt x="2611" y="153"/>
                  </a:cubicBezTo>
                  <a:cubicBezTo>
                    <a:pt x="2621" y="153"/>
                    <a:pt x="2627" y="164"/>
                    <a:pt x="2637" y="164"/>
                  </a:cubicBezTo>
                  <a:cubicBezTo>
                    <a:pt x="2642" y="164"/>
                    <a:pt x="2642" y="164"/>
                    <a:pt x="2642" y="164"/>
                  </a:cubicBezTo>
                  <a:cubicBezTo>
                    <a:pt x="2637" y="148"/>
                    <a:pt x="2637" y="148"/>
                    <a:pt x="2637" y="148"/>
                  </a:cubicBezTo>
                  <a:cubicBezTo>
                    <a:pt x="2632" y="132"/>
                    <a:pt x="2632" y="132"/>
                    <a:pt x="2632" y="132"/>
                  </a:cubicBezTo>
                  <a:close/>
                  <a:moveTo>
                    <a:pt x="2505" y="143"/>
                  </a:moveTo>
                  <a:lnTo>
                    <a:pt x="2505" y="143"/>
                  </a:lnTo>
                  <a:cubicBezTo>
                    <a:pt x="2500" y="137"/>
                    <a:pt x="2500" y="137"/>
                    <a:pt x="2495" y="137"/>
                  </a:cubicBezTo>
                  <a:cubicBezTo>
                    <a:pt x="2495" y="137"/>
                    <a:pt x="2489" y="137"/>
                    <a:pt x="2489" y="143"/>
                  </a:cubicBezTo>
                  <a:cubicBezTo>
                    <a:pt x="2489" y="148"/>
                    <a:pt x="2495" y="159"/>
                    <a:pt x="2505" y="159"/>
                  </a:cubicBezTo>
                  <a:cubicBezTo>
                    <a:pt x="2510" y="159"/>
                    <a:pt x="2510" y="159"/>
                    <a:pt x="2516" y="153"/>
                  </a:cubicBezTo>
                  <a:cubicBezTo>
                    <a:pt x="2516" y="148"/>
                    <a:pt x="2510" y="143"/>
                    <a:pt x="2505" y="143"/>
                  </a:cubicBezTo>
                  <a:close/>
                  <a:moveTo>
                    <a:pt x="2357" y="95"/>
                  </a:moveTo>
                  <a:lnTo>
                    <a:pt x="2357" y="95"/>
                  </a:lnTo>
                  <a:cubicBezTo>
                    <a:pt x="2357" y="106"/>
                    <a:pt x="2347" y="111"/>
                    <a:pt x="2347" y="116"/>
                  </a:cubicBezTo>
                  <a:cubicBezTo>
                    <a:pt x="2347" y="127"/>
                    <a:pt x="2357" y="127"/>
                    <a:pt x="2368" y="132"/>
                  </a:cubicBezTo>
                  <a:cubicBezTo>
                    <a:pt x="2379" y="137"/>
                    <a:pt x="2389" y="143"/>
                    <a:pt x="2400" y="148"/>
                  </a:cubicBezTo>
                  <a:cubicBezTo>
                    <a:pt x="2410" y="148"/>
                    <a:pt x="2410" y="148"/>
                    <a:pt x="2410" y="148"/>
                  </a:cubicBezTo>
                  <a:cubicBezTo>
                    <a:pt x="2410" y="132"/>
                    <a:pt x="2410" y="132"/>
                    <a:pt x="2410" y="132"/>
                  </a:cubicBezTo>
                  <a:cubicBezTo>
                    <a:pt x="2405" y="132"/>
                    <a:pt x="2405" y="132"/>
                    <a:pt x="2400" y="132"/>
                  </a:cubicBezTo>
                  <a:cubicBezTo>
                    <a:pt x="2394" y="132"/>
                    <a:pt x="2394" y="122"/>
                    <a:pt x="2389" y="116"/>
                  </a:cubicBezTo>
                  <a:cubicBezTo>
                    <a:pt x="2384" y="106"/>
                    <a:pt x="2373" y="95"/>
                    <a:pt x="2357" y="95"/>
                  </a:cubicBezTo>
                  <a:close/>
                  <a:moveTo>
                    <a:pt x="2299" y="227"/>
                  </a:moveTo>
                  <a:lnTo>
                    <a:pt x="2299" y="227"/>
                  </a:lnTo>
                  <a:cubicBezTo>
                    <a:pt x="2273" y="243"/>
                    <a:pt x="2257" y="248"/>
                    <a:pt x="2231" y="259"/>
                  </a:cubicBezTo>
                  <a:cubicBezTo>
                    <a:pt x="2215" y="269"/>
                    <a:pt x="2210" y="275"/>
                    <a:pt x="2199" y="285"/>
                  </a:cubicBezTo>
                  <a:cubicBezTo>
                    <a:pt x="2194" y="290"/>
                    <a:pt x="2194" y="296"/>
                    <a:pt x="2183" y="296"/>
                  </a:cubicBezTo>
                  <a:lnTo>
                    <a:pt x="2178" y="296"/>
                  </a:lnTo>
                  <a:cubicBezTo>
                    <a:pt x="2157" y="296"/>
                    <a:pt x="2152" y="311"/>
                    <a:pt x="2136" y="317"/>
                  </a:cubicBezTo>
                  <a:cubicBezTo>
                    <a:pt x="2125" y="322"/>
                    <a:pt x="2104" y="317"/>
                    <a:pt x="2104" y="333"/>
                  </a:cubicBezTo>
                  <a:cubicBezTo>
                    <a:pt x="2104" y="343"/>
                    <a:pt x="2110" y="343"/>
                    <a:pt x="2115" y="354"/>
                  </a:cubicBezTo>
                  <a:cubicBezTo>
                    <a:pt x="2131" y="327"/>
                    <a:pt x="2147" y="322"/>
                    <a:pt x="2173" y="311"/>
                  </a:cubicBezTo>
                  <a:cubicBezTo>
                    <a:pt x="2199" y="301"/>
                    <a:pt x="2215" y="285"/>
                    <a:pt x="2247" y="285"/>
                  </a:cubicBezTo>
                  <a:cubicBezTo>
                    <a:pt x="2257" y="285"/>
                    <a:pt x="2263" y="290"/>
                    <a:pt x="2273" y="290"/>
                  </a:cubicBezTo>
                  <a:cubicBezTo>
                    <a:pt x="2273" y="285"/>
                    <a:pt x="2273" y="280"/>
                    <a:pt x="2273" y="275"/>
                  </a:cubicBezTo>
                  <a:cubicBezTo>
                    <a:pt x="2289" y="275"/>
                    <a:pt x="2299" y="264"/>
                    <a:pt x="2321" y="264"/>
                  </a:cubicBezTo>
                  <a:cubicBezTo>
                    <a:pt x="2331" y="264"/>
                    <a:pt x="2326" y="280"/>
                    <a:pt x="2336" y="285"/>
                  </a:cubicBezTo>
                  <a:cubicBezTo>
                    <a:pt x="2342" y="290"/>
                    <a:pt x="2347" y="285"/>
                    <a:pt x="2352" y="285"/>
                  </a:cubicBezTo>
                  <a:cubicBezTo>
                    <a:pt x="2363" y="285"/>
                    <a:pt x="2368" y="285"/>
                    <a:pt x="2379" y="285"/>
                  </a:cubicBezTo>
                  <a:cubicBezTo>
                    <a:pt x="2379" y="285"/>
                    <a:pt x="2379" y="285"/>
                    <a:pt x="2379" y="280"/>
                  </a:cubicBezTo>
                  <a:cubicBezTo>
                    <a:pt x="2379" y="280"/>
                    <a:pt x="2379" y="275"/>
                    <a:pt x="2379" y="269"/>
                  </a:cubicBezTo>
                  <a:cubicBezTo>
                    <a:pt x="2384" y="275"/>
                    <a:pt x="2384" y="275"/>
                    <a:pt x="2389" y="275"/>
                  </a:cubicBezTo>
                  <a:cubicBezTo>
                    <a:pt x="2405" y="275"/>
                    <a:pt x="2416" y="264"/>
                    <a:pt x="2416" y="254"/>
                  </a:cubicBezTo>
                  <a:cubicBezTo>
                    <a:pt x="2416" y="243"/>
                    <a:pt x="2394" y="243"/>
                    <a:pt x="2384" y="232"/>
                  </a:cubicBezTo>
                  <a:cubicBezTo>
                    <a:pt x="2379" y="227"/>
                    <a:pt x="2379" y="217"/>
                    <a:pt x="2373" y="211"/>
                  </a:cubicBezTo>
                  <a:cubicBezTo>
                    <a:pt x="2368" y="217"/>
                    <a:pt x="2368" y="217"/>
                    <a:pt x="2368" y="217"/>
                  </a:cubicBezTo>
                  <a:cubicBezTo>
                    <a:pt x="2373" y="232"/>
                    <a:pt x="2373" y="232"/>
                    <a:pt x="2373" y="232"/>
                  </a:cubicBezTo>
                  <a:cubicBezTo>
                    <a:pt x="2357" y="227"/>
                    <a:pt x="2352" y="217"/>
                    <a:pt x="2342" y="206"/>
                  </a:cubicBezTo>
                  <a:cubicBezTo>
                    <a:pt x="2352" y="201"/>
                    <a:pt x="2357" y="196"/>
                    <a:pt x="2363" y="185"/>
                  </a:cubicBezTo>
                  <a:cubicBezTo>
                    <a:pt x="2363" y="174"/>
                    <a:pt x="2363" y="174"/>
                    <a:pt x="2363" y="174"/>
                  </a:cubicBezTo>
                  <a:cubicBezTo>
                    <a:pt x="2363" y="174"/>
                    <a:pt x="2357" y="174"/>
                    <a:pt x="2357" y="169"/>
                  </a:cubicBezTo>
                  <a:cubicBezTo>
                    <a:pt x="2347" y="185"/>
                    <a:pt x="2331" y="190"/>
                    <a:pt x="2331" y="211"/>
                  </a:cubicBezTo>
                  <a:cubicBezTo>
                    <a:pt x="2331" y="227"/>
                    <a:pt x="2352" y="222"/>
                    <a:pt x="2363" y="232"/>
                  </a:cubicBezTo>
                  <a:cubicBezTo>
                    <a:pt x="2368" y="243"/>
                    <a:pt x="2363" y="248"/>
                    <a:pt x="2368" y="259"/>
                  </a:cubicBezTo>
                  <a:cubicBezTo>
                    <a:pt x="2347" y="259"/>
                    <a:pt x="2347" y="259"/>
                    <a:pt x="2347" y="259"/>
                  </a:cubicBezTo>
                  <a:cubicBezTo>
                    <a:pt x="2326" y="259"/>
                    <a:pt x="2315" y="243"/>
                    <a:pt x="2299" y="227"/>
                  </a:cubicBezTo>
                  <a:close/>
                  <a:moveTo>
                    <a:pt x="2305" y="190"/>
                  </a:moveTo>
                  <a:lnTo>
                    <a:pt x="2305" y="190"/>
                  </a:lnTo>
                  <a:cubicBezTo>
                    <a:pt x="2310" y="196"/>
                    <a:pt x="2310" y="196"/>
                    <a:pt x="2310" y="201"/>
                  </a:cubicBezTo>
                  <a:cubicBezTo>
                    <a:pt x="2310" y="206"/>
                    <a:pt x="2310" y="206"/>
                    <a:pt x="2310" y="206"/>
                  </a:cubicBezTo>
                  <a:cubicBezTo>
                    <a:pt x="2305" y="206"/>
                    <a:pt x="2299" y="211"/>
                    <a:pt x="2289" y="217"/>
                  </a:cubicBezTo>
                  <a:cubicBezTo>
                    <a:pt x="2294" y="206"/>
                    <a:pt x="2289" y="201"/>
                    <a:pt x="2289" y="190"/>
                  </a:cubicBezTo>
                  <a:cubicBezTo>
                    <a:pt x="2299" y="190"/>
                    <a:pt x="2299" y="190"/>
                    <a:pt x="2305" y="190"/>
                  </a:cubicBezTo>
                  <a:close/>
                  <a:moveTo>
                    <a:pt x="2099" y="169"/>
                  </a:moveTo>
                  <a:lnTo>
                    <a:pt x="2099" y="169"/>
                  </a:lnTo>
                  <a:cubicBezTo>
                    <a:pt x="2088" y="169"/>
                    <a:pt x="2083" y="169"/>
                    <a:pt x="2078" y="169"/>
                  </a:cubicBezTo>
                  <a:cubicBezTo>
                    <a:pt x="2073" y="174"/>
                    <a:pt x="2073" y="174"/>
                    <a:pt x="2073" y="174"/>
                  </a:cubicBezTo>
                  <a:cubicBezTo>
                    <a:pt x="2083" y="180"/>
                    <a:pt x="2083" y="190"/>
                    <a:pt x="2088" y="201"/>
                  </a:cubicBezTo>
                  <a:cubicBezTo>
                    <a:pt x="2099" y="196"/>
                    <a:pt x="2099" y="180"/>
                    <a:pt x="2099" y="169"/>
                  </a:cubicBezTo>
                  <a:close/>
                  <a:moveTo>
                    <a:pt x="2242" y="21"/>
                  </a:moveTo>
                  <a:lnTo>
                    <a:pt x="2242" y="21"/>
                  </a:lnTo>
                  <a:cubicBezTo>
                    <a:pt x="2236" y="16"/>
                    <a:pt x="2236" y="6"/>
                    <a:pt x="2231" y="0"/>
                  </a:cubicBezTo>
                  <a:cubicBezTo>
                    <a:pt x="2215" y="11"/>
                    <a:pt x="2199" y="16"/>
                    <a:pt x="2183" y="21"/>
                  </a:cubicBezTo>
                  <a:cubicBezTo>
                    <a:pt x="2194" y="27"/>
                    <a:pt x="2199" y="27"/>
                    <a:pt x="2215" y="27"/>
                  </a:cubicBezTo>
                  <a:cubicBezTo>
                    <a:pt x="2220" y="27"/>
                    <a:pt x="2220" y="27"/>
                    <a:pt x="2226" y="27"/>
                  </a:cubicBezTo>
                  <a:lnTo>
                    <a:pt x="2231" y="32"/>
                  </a:lnTo>
                  <a:cubicBezTo>
                    <a:pt x="2231" y="43"/>
                    <a:pt x="2231" y="48"/>
                    <a:pt x="2231" y="58"/>
                  </a:cubicBezTo>
                  <a:cubicBezTo>
                    <a:pt x="2220" y="53"/>
                    <a:pt x="2220" y="53"/>
                    <a:pt x="2210" y="48"/>
                  </a:cubicBezTo>
                  <a:cubicBezTo>
                    <a:pt x="2215" y="58"/>
                    <a:pt x="2220" y="69"/>
                    <a:pt x="2231" y="69"/>
                  </a:cubicBezTo>
                  <a:cubicBezTo>
                    <a:pt x="2236" y="69"/>
                    <a:pt x="2242" y="64"/>
                    <a:pt x="2247" y="64"/>
                  </a:cubicBezTo>
                  <a:cubicBezTo>
                    <a:pt x="2257" y="64"/>
                    <a:pt x="2257" y="79"/>
                    <a:pt x="2273" y="79"/>
                  </a:cubicBezTo>
                  <a:cubicBezTo>
                    <a:pt x="2278" y="79"/>
                    <a:pt x="2284" y="74"/>
                    <a:pt x="2294" y="74"/>
                  </a:cubicBezTo>
                  <a:cubicBezTo>
                    <a:pt x="2294" y="48"/>
                    <a:pt x="2294" y="48"/>
                    <a:pt x="2294" y="48"/>
                  </a:cubicBezTo>
                  <a:lnTo>
                    <a:pt x="2294" y="48"/>
                  </a:lnTo>
                  <a:cubicBezTo>
                    <a:pt x="2284" y="53"/>
                    <a:pt x="2278" y="58"/>
                    <a:pt x="2268" y="58"/>
                  </a:cubicBezTo>
                  <a:cubicBezTo>
                    <a:pt x="2252" y="58"/>
                    <a:pt x="2247" y="37"/>
                    <a:pt x="2242" y="21"/>
                  </a:cubicBezTo>
                  <a:close/>
                  <a:moveTo>
                    <a:pt x="2067" y="64"/>
                  </a:moveTo>
                  <a:lnTo>
                    <a:pt x="2067" y="64"/>
                  </a:lnTo>
                  <a:cubicBezTo>
                    <a:pt x="2078" y="53"/>
                    <a:pt x="2078" y="53"/>
                    <a:pt x="2078" y="53"/>
                  </a:cubicBezTo>
                  <a:cubicBezTo>
                    <a:pt x="2078" y="48"/>
                    <a:pt x="2073" y="43"/>
                    <a:pt x="2073" y="32"/>
                  </a:cubicBezTo>
                  <a:cubicBezTo>
                    <a:pt x="2057" y="43"/>
                    <a:pt x="2057" y="53"/>
                    <a:pt x="2052" y="64"/>
                  </a:cubicBezTo>
                  <a:cubicBezTo>
                    <a:pt x="2057" y="74"/>
                    <a:pt x="2057" y="74"/>
                    <a:pt x="2057" y="74"/>
                  </a:cubicBezTo>
                  <a:cubicBezTo>
                    <a:pt x="2057" y="79"/>
                    <a:pt x="2057" y="79"/>
                    <a:pt x="2057" y="79"/>
                  </a:cubicBezTo>
                  <a:cubicBezTo>
                    <a:pt x="2062" y="74"/>
                    <a:pt x="2062" y="69"/>
                    <a:pt x="2067" y="64"/>
                  </a:cubicBezTo>
                  <a:close/>
                  <a:moveTo>
                    <a:pt x="1561" y="269"/>
                  </a:moveTo>
                  <a:lnTo>
                    <a:pt x="1561" y="269"/>
                  </a:lnTo>
                  <a:cubicBezTo>
                    <a:pt x="1619" y="254"/>
                    <a:pt x="1645" y="232"/>
                    <a:pt x="1698" y="201"/>
                  </a:cubicBezTo>
                  <a:cubicBezTo>
                    <a:pt x="1719" y="190"/>
                    <a:pt x="1730" y="180"/>
                    <a:pt x="1756" y="174"/>
                  </a:cubicBezTo>
                  <a:cubicBezTo>
                    <a:pt x="1783" y="164"/>
                    <a:pt x="1804" y="164"/>
                    <a:pt x="1825" y="148"/>
                  </a:cubicBezTo>
                  <a:cubicBezTo>
                    <a:pt x="1814" y="137"/>
                    <a:pt x="1798" y="143"/>
                    <a:pt x="1783" y="148"/>
                  </a:cubicBezTo>
                  <a:cubicBezTo>
                    <a:pt x="1746" y="164"/>
                    <a:pt x="1725" y="174"/>
                    <a:pt x="1693" y="185"/>
                  </a:cubicBezTo>
                  <a:cubicBezTo>
                    <a:pt x="1651" y="201"/>
                    <a:pt x="1635" y="222"/>
                    <a:pt x="1598" y="243"/>
                  </a:cubicBezTo>
                  <a:cubicBezTo>
                    <a:pt x="1582" y="254"/>
                    <a:pt x="1572" y="254"/>
                    <a:pt x="1561" y="269"/>
                  </a:cubicBezTo>
                  <a:close/>
                  <a:moveTo>
                    <a:pt x="965" y="2258"/>
                  </a:moveTo>
                  <a:lnTo>
                    <a:pt x="965" y="2258"/>
                  </a:lnTo>
                  <a:cubicBezTo>
                    <a:pt x="960" y="2274"/>
                    <a:pt x="965" y="2284"/>
                    <a:pt x="965" y="2305"/>
                  </a:cubicBezTo>
                  <a:cubicBezTo>
                    <a:pt x="970" y="2305"/>
                    <a:pt x="970" y="2300"/>
                    <a:pt x="976" y="2300"/>
                  </a:cubicBezTo>
                  <a:cubicBezTo>
                    <a:pt x="981" y="2300"/>
                    <a:pt x="986" y="2305"/>
                    <a:pt x="991" y="2305"/>
                  </a:cubicBezTo>
                  <a:cubicBezTo>
                    <a:pt x="991" y="2300"/>
                    <a:pt x="991" y="2300"/>
                    <a:pt x="991" y="2300"/>
                  </a:cubicBezTo>
                  <a:cubicBezTo>
                    <a:pt x="981" y="2284"/>
                    <a:pt x="981" y="2268"/>
                    <a:pt x="965" y="2258"/>
                  </a:cubicBezTo>
                  <a:close/>
                  <a:moveTo>
                    <a:pt x="949" y="2131"/>
                  </a:moveTo>
                  <a:lnTo>
                    <a:pt x="949" y="2131"/>
                  </a:lnTo>
                  <a:cubicBezTo>
                    <a:pt x="965" y="2131"/>
                    <a:pt x="976" y="2142"/>
                    <a:pt x="976" y="2152"/>
                  </a:cubicBezTo>
                  <a:cubicBezTo>
                    <a:pt x="976" y="2158"/>
                    <a:pt x="949" y="2268"/>
                    <a:pt x="949" y="2216"/>
                  </a:cubicBezTo>
                  <a:cubicBezTo>
                    <a:pt x="949" y="2200"/>
                    <a:pt x="960" y="2195"/>
                    <a:pt x="960" y="2179"/>
                  </a:cubicBezTo>
                  <a:cubicBezTo>
                    <a:pt x="960" y="2158"/>
                    <a:pt x="960" y="2158"/>
                    <a:pt x="960" y="2158"/>
                  </a:cubicBezTo>
                  <a:cubicBezTo>
                    <a:pt x="949" y="2152"/>
                    <a:pt x="949" y="2152"/>
                    <a:pt x="949" y="2152"/>
                  </a:cubicBezTo>
                  <a:cubicBezTo>
                    <a:pt x="949" y="2158"/>
                    <a:pt x="944" y="2158"/>
                    <a:pt x="939" y="2158"/>
                  </a:cubicBezTo>
                  <a:cubicBezTo>
                    <a:pt x="944" y="2152"/>
                    <a:pt x="944" y="2152"/>
                    <a:pt x="944" y="2147"/>
                  </a:cubicBezTo>
                  <a:cubicBezTo>
                    <a:pt x="944" y="2142"/>
                    <a:pt x="944" y="2136"/>
                    <a:pt x="944" y="2131"/>
                  </a:cubicBezTo>
                  <a:cubicBezTo>
                    <a:pt x="949" y="2131"/>
                    <a:pt x="949" y="2131"/>
                    <a:pt x="949" y="2131"/>
                  </a:cubicBezTo>
                  <a:close/>
                  <a:moveTo>
                    <a:pt x="1012" y="2310"/>
                  </a:moveTo>
                  <a:lnTo>
                    <a:pt x="1012" y="2310"/>
                  </a:lnTo>
                  <a:cubicBezTo>
                    <a:pt x="1012" y="2316"/>
                    <a:pt x="1012" y="2316"/>
                    <a:pt x="1012" y="2316"/>
                  </a:cubicBezTo>
                  <a:cubicBezTo>
                    <a:pt x="1012" y="2337"/>
                    <a:pt x="1023" y="2347"/>
                    <a:pt x="1023" y="2363"/>
                  </a:cubicBezTo>
                  <a:cubicBezTo>
                    <a:pt x="1034" y="2358"/>
                    <a:pt x="1034" y="2347"/>
                    <a:pt x="1044" y="2347"/>
                  </a:cubicBezTo>
                  <a:cubicBezTo>
                    <a:pt x="1055" y="2347"/>
                    <a:pt x="1055" y="2358"/>
                    <a:pt x="1060" y="2358"/>
                  </a:cubicBezTo>
                  <a:cubicBezTo>
                    <a:pt x="1070" y="2363"/>
                    <a:pt x="1076" y="2363"/>
                    <a:pt x="1076" y="2369"/>
                  </a:cubicBezTo>
                  <a:cubicBezTo>
                    <a:pt x="1076" y="2379"/>
                    <a:pt x="1076" y="2379"/>
                    <a:pt x="1070" y="2390"/>
                  </a:cubicBezTo>
                  <a:cubicBezTo>
                    <a:pt x="1086" y="2384"/>
                    <a:pt x="1086" y="2374"/>
                    <a:pt x="1092" y="2363"/>
                  </a:cubicBezTo>
                  <a:cubicBezTo>
                    <a:pt x="1065" y="2337"/>
                    <a:pt x="1049" y="2321"/>
                    <a:pt x="1012" y="2310"/>
                  </a:cubicBezTo>
                  <a:close/>
                  <a:moveTo>
                    <a:pt x="1303" y="2332"/>
                  </a:moveTo>
                  <a:lnTo>
                    <a:pt x="1303" y="2332"/>
                  </a:lnTo>
                  <a:cubicBezTo>
                    <a:pt x="1297" y="2326"/>
                    <a:pt x="1292" y="2332"/>
                    <a:pt x="1287" y="2332"/>
                  </a:cubicBezTo>
                  <a:cubicBezTo>
                    <a:pt x="1229" y="2332"/>
                    <a:pt x="1271" y="2332"/>
                    <a:pt x="1308" y="2363"/>
                  </a:cubicBezTo>
                  <a:cubicBezTo>
                    <a:pt x="1318" y="2369"/>
                    <a:pt x="1318" y="2384"/>
                    <a:pt x="1329" y="2390"/>
                  </a:cubicBezTo>
                  <a:cubicBezTo>
                    <a:pt x="1387" y="2437"/>
                    <a:pt x="1345" y="2390"/>
                    <a:pt x="1324" y="2363"/>
                  </a:cubicBezTo>
                  <a:cubicBezTo>
                    <a:pt x="1313" y="2353"/>
                    <a:pt x="1297" y="2358"/>
                    <a:pt x="1297" y="2342"/>
                  </a:cubicBezTo>
                  <a:cubicBezTo>
                    <a:pt x="1297" y="2337"/>
                    <a:pt x="1303" y="2337"/>
                    <a:pt x="1303" y="2332"/>
                  </a:cubicBezTo>
                  <a:close/>
                  <a:moveTo>
                    <a:pt x="1440" y="2379"/>
                  </a:moveTo>
                  <a:lnTo>
                    <a:pt x="1440" y="2379"/>
                  </a:lnTo>
                  <a:cubicBezTo>
                    <a:pt x="1440" y="2395"/>
                    <a:pt x="1514" y="2421"/>
                    <a:pt x="1455" y="2421"/>
                  </a:cubicBezTo>
                  <a:cubicBezTo>
                    <a:pt x="1440" y="2421"/>
                    <a:pt x="1434" y="2406"/>
                    <a:pt x="1419" y="2400"/>
                  </a:cubicBezTo>
                  <a:cubicBezTo>
                    <a:pt x="1377" y="2411"/>
                    <a:pt x="1419" y="2400"/>
                    <a:pt x="1419" y="2379"/>
                  </a:cubicBezTo>
                  <a:cubicBezTo>
                    <a:pt x="1419" y="2358"/>
                    <a:pt x="1408" y="2363"/>
                    <a:pt x="1429" y="2363"/>
                  </a:cubicBezTo>
                  <a:cubicBezTo>
                    <a:pt x="1434" y="2363"/>
                    <a:pt x="1434" y="2363"/>
                    <a:pt x="1434" y="2363"/>
                  </a:cubicBezTo>
                  <a:cubicBezTo>
                    <a:pt x="1440" y="2363"/>
                    <a:pt x="1440" y="2363"/>
                    <a:pt x="1440" y="2363"/>
                  </a:cubicBezTo>
                  <a:cubicBezTo>
                    <a:pt x="1440" y="2369"/>
                    <a:pt x="1440" y="2369"/>
                    <a:pt x="1440" y="2379"/>
                  </a:cubicBezTo>
                  <a:close/>
                  <a:moveTo>
                    <a:pt x="1609" y="2384"/>
                  </a:moveTo>
                  <a:lnTo>
                    <a:pt x="1609" y="2384"/>
                  </a:lnTo>
                  <a:cubicBezTo>
                    <a:pt x="1598" y="2384"/>
                    <a:pt x="1598" y="2374"/>
                    <a:pt x="1587" y="2374"/>
                  </a:cubicBezTo>
                  <a:cubicBezTo>
                    <a:pt x="1582" y="2379"/>
                    <a:pt x="1577" y="2384"/>
                    <a:pt x="1566" y="2390"/>
                  </a:cubicBezTo>
                  <a:cubicBezTo>
                    <a:pt x="1614" y="2390"/>
                    <a:pt x="1614" y="2390"/>
                    <a:pt x="1614" y="2390"/>
                  </a:cubicBezTo>
                  <a:cubicBezTo>
                    <a:pt x="1624" y="2390"/>
                    <a:pt x="1635" y="2390"/>
                    <a:pt x="1645" y="2384"/>
                  </a:cubicBezTo>
                  <a:cubicBezTo>
                    <a:pt x="1635" y="2374"/>
                    <a:pt x="1619" y="2384"/>
                    <a:pt x="1609" y="2384"/>
                  </a:cubicBezTo>
                  <a:close/>
                  <a:moveTo>
                    <a:pt x="907" y="1361"/>
                  </a:moveTo>
                  <a:lnTo>
                    <a:pt x="907" y="1361"/>
                  </a:lnTo>
                  <a:lnTo>
                    <a:pt x="907" y="1361"/>
                  </a:lnTo>
                  <a:cubicBezTo>
                    <a:pt x="918" y="1345"/>
                    <a:pt x="933" y="1335"/>
                    <a:pt x="949" y="1319"/>
                  </a:cubicBezTo>
                  <a:cubicBezTo>
                    <a:pt x="960" y="1303"/>
                    <a:pt x="960" y="1293"/>
                    <a:pt x="970" y="1277"/>
                  </a:cubicBezTo>
                  <a:cubicBezTo>
                    <a:pt x="976" y="1261"/>
                    <a:pt x="981" y="1245"/>
                    <a:pt x="991" y="1229"/>
                  </a:cubicBezTo>
                  <a:cubicBezTo>
                    <a:pt x="991" y="1219"/>
                    <a:pt x="991" y="1213"/>
                    <a:pt x="997" y="1208"/>
                  </a:cubicBezTo>
                  <a:cubicBezTo>
                    <a:pt x="997" y="1203"/>
                    <a:pt x="1002" y="1198"/>
                    <a:pt x="1002" y="1192"/>
                  </a:cubicBezTo>
                  <a:cubicBezTo>
                    <a:pt x="1002" y="1140"/>
                    <a:pt x="1002" y="1140"/>
                    <a:pt x="1002" y="1140"/>
                  </a:cubicBezTo>
                  <a:cubicBezTo>
                    <a:pt x="1002" y="1124"/>
                    <a:pt x="1002" y="1119"/>
                    <a:pt x="1007" y="1103"/>
                  </a:cubicBezTo>
                  <a:cubicBezTo>
                    <a:pt x="1007" y="1097"/>
                    <a:pt x="1012" y="1097"/>
                    <a:pt x="1012" y="1092"/>
                  </a:cubicBezTo>
                  <a:cubicBezTo>
                    <a:pt x="1012" y="1087"/>
                    <a:pt x="1002" y="1087"/>
                    <a:pt x="997" y="1082"/>
                  </a:cubicBezTo>
                  <a:cubicBezTo>
                    <a:pt x="991" y="1082"/>
                    <a:pt x="986" y="1076"/>
                    <a:pt x="981" y="1076"/>
                  </a:cubicBezTo>
                  <a:cubicBezTo>
                    <a:pt x="965" y="1066"/>
                    <a:pt x="955" y="1060"/>
                    <a:pt x="944" y="1055"/>
                  </a:cubicBezTo>
                  <a:cubicBezTo>
                    <a:pt x="928" y="1050"/>
                    <a:pt x="923" y="1050"/>
                    <a:pt x="907" y="1045"/>
                  </a:cubicBezTo>
                  <a:cubicBezTo>
                    <a:pt x="896" y="1039"/>
                    <a:pt x="891" y="1034"/>
                    <a:pt x="881" y="1024"/>
                  </a:cubicBezTo>
                  <a:lnTo>
                    <a:pt x="875" y="1018"/>
                  </a:lnTo>
                  <a:cubicBezTo>
                    <a:pt x="875" y="1008"/>
                    <a:pt x="886" y="1002"/>
                    <a:pt x="891" y="992"/>
                  </a:cubicBezTo>
                  <a:cubicBezTo>
                    <a:pt x="896" y="987"/>
                    <a:pt x="896" y="981"/>
                    <a:pt x="902" y="971"/>
                  </a:cubicBezTo>
                  <a:cubicBezTo>
                    <a:pt x="907" y="955"/>
                    <a:pt x="918" y="944"/>
                    <a:pt x="918" y="929"/>
                  </a:cubicBezTo>
                  <a:cubicBezTo>
                    <a:pt x="918" y="918"/>
                    <a:pt x="912" y="913"/>
                    <a:pt x="907" y="908"/>
                  </a:cubicBezTo>
                  <a:cubicBezTo>
                    <a:pt x="896" y="902"/>
                    <a:pt x="891" y="897"/>
                    <a:pt x="881" y="892"/>
                  </a:cubicBezTo>
                  <a:cubicBezTo>
                    <a:pt x="870" y="881"/>
                    <a:pt x="860" y="881"/>
                    <a:pt x="849" y="871"/>
                  </a:cubicBezTo>
                  <a:cubicBezTo>
                    <a:pt x="844" y="860"/>
                    <a:pt x="844" y="855"/>
                    <a:pt x="838" y="850"/>
                  </a:cubicBezTo>
                  <a:cubicBezTo>
                    <a:pt x="838" y="844"/>
                    <a:pt x="833" y="839"/>
                    <a:pt x="833" y="834"/>
                  </a:cubicBezTo>
                  <a:cubicBezTo>
                    <a:pt x="828" y="828"/>
                    <a:pt x="828" y="823"/>
                    <a:pt x="823" y="818"/>
                  </a:cubicBezTo>
                  <a:cubicBezTo>
                    <a:pt x="823" y="818"/>
                    <a:pt x="817" y="818"/>
                    <a:pt x="817" y="813"/>
                  </a:cubicBezTo>
                  <a:cubicBezTo>
                    <a:pt x="817" y="802"/>
                    <a:pt x="828" y="797"/>
                    <a:pt x="828" y="791"/>
                  </a:cubicBezTo>
                  <a:cubicBezTo>
                    <a:pt x="828" y="781"/>
                    <a:pt x="828" y="776"/>
                    <a:pt x="833" y="765"/>
                  </a:cubicBezTo>
                  <a:cubicBezTo>
                    <a:pt x="838" y="755"/>
                    <a:pt x="844" y="755"/>
                    <a:pt x="844" y="744"/>
                  </a:cubicBezTo>
                  <a:cubicBezTo>
                    <a:pt x="844" y="728"/>
                    <a:pt x="844" y="728"/>
                    <a:pt x="844" y="728"/>
                  </a:cubicBezTo>
                  <a:cubicBezTo>
                    <a:pt x="844" y="718"/>
                    <a:pt x="844" y="712"/>
                    <a:pt x="844" y="702"/>
                  </a:cubicBezTo>
                  <a:cubicBezTo>
                    <a:pt x="849" y="686"/>
                    <a:pt x="854" y="676"/>
                    <a:pt x="854" y="660"/>
                  </a:cubicBezTo>
                  <a:cubicBezTo>
                    <a:pt x="854" y="644"/>
                    <a:pt x="838" y="639"/>
                    <a:pt x="828" y="628"/>
                  </a:cubicBezTo>
                  <a:cubicBezTo>
                    <a:pt x="823" y="617"/>
                    <a:pt x="817" y="612"/>
                    <a:pt x="812" y="602"/>
                  </a:cubicBezTo>
                  <a:cubicBezTo>
                    <a:pt x="807" y="596"/>
                    <a:pt x="807" y="591"/>
                    <a:pt x="801" y="580"/>
                  </a:cubicBezTo>
                  <a:cubicBezTo>
                    <a:pt x="801" y="580"/>
                    <a:pt x="796" y="575"/>
                    <a:pt x="791" y="575"/>
                  </a:cubicBezTo>
                  <a:cubicBezTo>
                    <a:pt x="780" y="570"/>
                    <a:pt x="775" y="565"/>
                    <a:pt x="765" y="565"/>
                  </a:cubicBezTo>
                  <a:cubicBezTo>
                    <a:pt x="754" y="565"/>
                    <a:pt x="749" y="570"/>
                    <a:pt x="738" y="570"/>
                  </a:cubicBezTo>
                  <a:cubicBezTo>
                    <a:pt x="733" y="570"/>
                    <a:pt x="733" y="565"/>
                    <a:pt x="733" y="565"/>
                  </a:cubicBezTo>
                  <a:cubicBezTo>
                    <a:pt x="738" y="549"/>
                    <a:pt x="749" y="538"/>
                    <a:pt x="765" y="522"/>
                  </a:cubicBezTo>
                  <a:cubicBezTo>
                    <a:pt x="770" y="517"/>
                    <a:pt x="770" y="517"/>
                    <a:pt x="780" y="512"/>
                  </a:cubicBezTo>
                  <a:cubicBezTo>
                    <a:pt x="791" y="501"/>
                    <a:pt x="791" y="496"/>
                    <a:pt x="796" y="480"/>
                  </a:cubicBezTo>
                  <a:cubicBezTo>
                    <a:pt x="796" y="475"/>
                    <a:pt x="801" y="470"/>
                    <a:pt x="801" y="470"/>
                  </a:cubicBezTo>
                  <a:cubicBezTo>
                    <a:pt x="807" y="465"/>
                    <a:pt x="817" y="465"/>
                    <a:pt x="817" y="454"/>
                  </a:cubicBezTo>
                  <a:cubicBezTo>
                    <a:pt x="817" y="454"/>
                    <a:pt x="812" y="449"/>
                    <a:pt x="807" y="449"/>
                  </a:cubicBezTo>
                  <a:cubicBezTo>
                    <a:pt x="801" y="438"/>
                    <a:pt x="796" y="433"/>
                    <a:pt x="786" y="428"/>
                  </a:cubicBezTo>
                  <a:lnTo>
                    <a:pt x="786" y="422"/>
                  </a:lnTo>
                  <a:cubicBezTo>
                    <a:pt x="791" y="417"/>
                    <a:pt x="801" y="417"/>
                    <a:pt x="801" y="412"/>
                  </a:cubicBezTo>
                  <a:cubicBezTo>
                    <a:pt x="807" y="406"/>
                    <a:pt x="807" y="401"/>
                    <a:pt x="807" y="401"/>
                  </a:cubicBezTo>
                  <a:cubicBezTo>
                    <a:pt x="812" y="396"/>
                    <a:pt x="812" y="396"/>
                    <a:pt x="817" y="396"/>
                  </a:cubicBezTo>
                  <a:cubicBezTo>
                    <a:pt x="823" y="396"/>
                    <a:pt x="828" y="396"/>
                    <a:pt x="833" y="396"/>
                  </a:cubicBezTo>
                  <a:cubicBezTo>
                    <a:pt x="844" y="391"/>
                    <a:pt x="849" y="380"/>
                    <a:pt x="849" y="370"/>
                  </a:cubicBezTo>
                  <a:cubicBezTo>
                    <a:pt x="854" y="359"/>
                    <a:pt x="854" y="354"/>
                    <a:pt x="854" y="343"/>
                  </a:cubicBezTo>
                  <a:cubicBezTo>
                    <a:pt x="854" y="317"/>
                    <a:pt x="849" y="306"/>
                    <a:pt x="838" y="285"/>
                  </a:cubicBezTo>
                  <a:cubicBezTo>
                    <a:pt x="833" y="280"/>
                    <a:pt x="828" y="275"/>
                    <a:pt x="823" y="264"/>
                  </a:cubicBezTo>
                  <a:cubicBezTo>
                    <a:pt x="833" y="248"/>
                    <a:pt x="833" y="248"/>
                    <a:pt x="833" y="248"/>
                  </a:cubicBezTo>
                  <a:lnTo>
                    <a:pt x="833" y="248"/>
                  </a:lnTo>
                  <a:cubicBezTo>
                    <a:pt x="844" y="248"/>
                    <a:pt x="854" y="254"/>
                    <a:pt x="865" y="254"/>
                  </a:cubicBezTo>
                  <a:cubicBezTo>
                    <a:pt x="881" y="254"/>
                    <a:pt x="886" y="243"/>
                    <a:pt x="902" y="243"/>
                  </a:cubicBezTo>
                  <a:cubicBezTo>
                    <a:pt x="923" y="243"/>
                    <a:pt x="933" y="254"/>
                    <a:pt x="955" y="254"/>
                  </a:cubicBezTo>
                  <a:cubicBezTo>
                    <a:pt x="970" y="254"/>
                    <a:pt x="981" y="248"/>
                    <a:pt x="997" y="248"/>
                  </a:cubicBezTo>
                  <a:cubicBezTo>
                    <a:pt x="1060" y="248"/>
                    <a:pt x="1118" y="285"/>
                    <a:pt x="1118" y="343"/>
                  </a:cubicBezTo>
                  <a:cubicBezTo>
                    <a:pt x="1118" y="391"/>
                    <a:pt x="1070" y="412"/>
                    <a:pt x="1070" y="459"/>
                  </a:cubicBezTo>
                  <a:lnTo>
                    <a:pt x="1070" y="459"/>
                  </a:lnTo>
                  <a:cubicBezTo>
                    <a:pt x="1092" y="459"/>
                    <a:pt x="1097" y="454"/>
                    <a:pt x="1113" y="454"/>
                  </a:cubicBezTo>
                  <a:cubicBezTo>
                    <a:pt x="1134" y="449"/>
                    <a:pt x="1150" y="459"/>
                    <a:pt x="1166" y="443"/>
                  </a:cubicBezTo>
                  <a:cubicBezTo>
                    <a:pt x="1187" y="422"/>
                    <a:pt x="1192" y="401"/>
                    <a:pt x="1218" y="380"/>
                  </a:cubicBezTo>
                  <a:cubicBezTo>
                    <a:pt x="1223" y="370"/>
                    <a:pt x="1223" y="359"/>
                    <a:pt x="1234" y="359"/>
                  </a:cubicBezTo>
                  <a:cubicBezTo>
                    <a:pt x="1250" y="359"/>
                    <a:pt x="1255" y="364"/>
                    <a:pt x="1271" y="370"/>
                  </a:cubicBezTo>
                  <a:cubicBezTo>
                    <a:pt x="1482" y="269"/>
                    <a:pt x="1482" y="269"/>
                    <a:pt x="1482" y="269"/>
                  </a:cubicBezTo>
                  <a:cubicBezTo>
                    <a:pt x="1535" y="280"/>
                    <a:pt x="1566" y="285"/>
                    <a:pt x="1603" y="322"/>
                  </a:cubicBezTo>
                  <a:cubicBezTo>
                    <a:pt x="1677" y="385"/>
                    <a:pt x="1703" y="454"/>
                    <a:pt x="1793" y="475"/>
                  </a:cubicBezTo>
                  <a:cubicBezTo>
                    <a:pt x="1814" y="475"/>
                    <a:pt x="1825" y="491"/>
                    <a:pt x="1846" y="491"/>
                  </a:cubicBezTo>
                  <a:cubicBezTo>
                    <a:pt x="1862" y="491"/>
                    <a:pt x="1883" y="491"/>
                    <a:pt x="1883" y="470"/>
                  </a:cubicBezTo>
                  <a:cubicBezTo>
                    <a:pt x="1883" y="459"/>
                    <a:pt x="1883" y="459"/>
                    <a:pt x="1883" y="459"/>
                  </a:cubicBezTo>
                  <a:cubicBezTo>
                    <a:pt x="1883" y="417"/>
                    <a:pt x="1930" y="412"/>
                    <a:pt x="1930" y="370"/>
                  </a:cubicBezTo>
                  <a:cubicBezTo>
                    <a:pt x="1957" y="370"/>
                    <a:pt x="1967" y="343"/>
                    <a:pt x="1994" y="343"/>
                  </a:cubicBezTo>
                  <a:cubicBezTo>
                    <a:pt x="2020" y="343"/>
                    <a:pt x="2031" y="359"/>
                    <a:pt x="2057" y="359"/>
                  </a:cubicBezTo>
                  <a:cubicBezTo>
                    <a:pt x="2067" y="359"/>
                    <a:pt x="2067" y="338"/>
                    <a:pt x="2078" y="338"/>
                  </a:cubicBezTo>
                  <a:cubicBezTo>
                    <a:pt x="2088" y="338"/>
                    <a:pt x="2094" y="348"/>
                    <a:pt x="2104" y="359"/>
                  </a:cubicBezTo>
                  <a:cubicBezTo>
                    <a:pt x="2094" y="364"/>
                    <a:pt x="2088" y="370"/>
                    <a:pt x="2088" y="380"/>
                  </a:cubicBezTo>
                  <a:cubicBezTo>
                    <a:pt x="2088" y="417"/>
                    <a:pt x="2125" y="438"/>
                    <a:pt x="2162" y="438"/>
                  </a:cubicBezTo>
                  <a:cubicBezTo>
                    <a:pt x="2183" y="438"/>
                    <a:pt x="2189" y="417"/>
                    <a:pt x="2210" y="417"/>
                  </a:cubicBezTo>
                  <a:cubicBezTo>
                    <a:pt x="2236" y="417"/>
                    <a:pt x="2236" y="417"/>
                    <a:pt x="2236" y="417"/>
                  </a:cubicBezTo>
                  <a:cubicBezTo>
                    <a:pt x="2257" y="417"/>
                    <a:pt x="2263" y="385"/>
                    <a:pt x="2284" y="385"/>
                  </a:cubicBezTo>
                  <a:cubicBezTo>
                    <a:pt x="2305" y="385"/>
                    <a:pt x="2305" y="406"/>
                    <a:pt x="2321" y="417"/>
                  </a:cubicBezTo>
                  <a:cubicBezTo>
                    <a:pt x="2336" y="428"/>
                    <a:pt x="2352" y="433"/>
                    <a:pt x="2368" y="433"/>
                  </a:cubicBezTo>
                  <a:cubicBezTo>
                    <a:pt x="2400" y="433"/>
                    <a:pt x="2394" y="396"/>
                    <a:pt x="2421" y="380"/>
                  </a:cubicBezTo>
                  <a:cubicBezTo>
                    <a:pt x="2447" y="364"/>
                    <a:pt x="2463" y="364"/>
                    <a:pt x="2489" y="359"/>
                  </a:cubicBezTo>
                  <a:cubicBezTo>
                    <a:pt x="2516" y="364"/>
                    <a:pt x="2516" y="364"/>
                    <a:pt x="2516" y="364"/>
                  </a:cubicBezTo>
                  <a:cubicBezTo>
                    <a:pt x="2542" y="364"/>
                    <a:pt x="2542" y="364"/>
                    <a:pt x="2542" y="364"/>
                  </a:cubicBezTo>
                  <a:cubicBezTo>
                    <a:pt x="2547" y="364"/>
                    <a:pt x="2553" y="354"/>
                    <a:pt x="2558" y="354"/>
                  </a:cubicBezTo>
                  <a:cubicBezTo>
                    <a:pt x="2579" y="354"/>
                    <a:pt x="2584" y="370"/>
                    <a:pt x="2600" y="375"/>
                  </a:cubicBezTo>
                  <a:cubicBezTo>
                    <a:pt x="2605" y="375"/>
                    <a:pt x="2611" y="375"/>
                    <a:pt x="2616" y="375"/>
                  </a:cubicBezTo>
                  <a:cubicBezTo>
                    <a:pt x="2632" y="375"/>
                    <a:pt x="2642" y="380"/>
                    <a:pt x="2653" y="380"/>
                  </a:cubicBezTo>
                  <a:cubicBezTo>
                    <a:pt x="2674" y="380"/>
                    <a:pt x="2685" y="380"/>
                    <a:pt x="2700" y="370"/>
                  </a:cubicBezTo>
                  <a:cubicBezTo>
                    <a:pt x="2711" y="364"/>
                    <a:pt x="2706" y="354"/>
                    <a:pt x="2711" y="343"/>
                  </a:cubicBezTo>
                  <a:cubicBezTo>
                    <a:pt x="2727" y="322"/>
                    <a:pt x="2748" y="317"/>
                    <a:pt x="2748" y="296"/>
                  </a:cubicBezTo>
                  <a:cubicBezTo>
                    <a:pt x="2748" y="275"/>
                    <a:pt x="2748" y="275"/>
                    <a:pt x="2748" y="275"/>
                  </a:cubicBezTo>
                  <a:cubicBezTo>
                    <a:pt x="2748" y="264"/>
                    <a:pt x="2732" y="264"/>
                    <a:pt x="2732" y="248"/>
                  </a:cubicBezTo>
                  <a:lnTo>
                    <a:pt x="2737" y="248"/>
                  </a:lnTo>
                  <a:cubicBezTo>
                    <a:pt x="2748" y="248"/>
                    <a:pt x="2753" y="254"/>
                    <a:pt x="2758" y="259"/>
                  </a:cubicBezTo>
                  <a:cubicBezTo>
                    <a:pt x="2769" y="264"/>
                    <a:pt x="2779" y="259"/>
                    <a:pt x="2795" y="264"/>
                  </a:cubicBezTo>
                  <a:cubicBezTo>
                    <a:pt x="2785" y="275"/>
                    <a:pt x="2764" y="275"/>
                    <a:pt x="2764" y="290"/>
                  </a:cubicBezTo>
                  <a:cubicBezTo>
                    <a:pt x="2764" y="296"/>
                    <a:pt x="2774" y="296"/>
                    <a:pt x="2774" y="301"/>
                  </a:cubicBezTo>
                  <a:cubicBezTo>
                    <a:pt x="2774" y="327"/>
                    <a:pt x="2732" y="327"/>
                    <a:pt x="2732" y="354"/>
                  </a:cubicBezTo>
                  <a:cubicBezTo>
                    <a:pt x="2732" y="380"/>
                    <a:pt x="2753" y="391"/>
                    <a:pt x="2769" y="406"/>
                  </a:cubicBezTo>
                  <a:cubicBezTo>
                    <a:pt x="2774" y="406"/>
                    <a:pt x="2774" y="406"/>
                    <a:pt x="2779" y="412"/>
                  </a:cubicBezTo>
                  <a:lnTo>
                    <a:pt x="2779" y="412"/>
                  </a:lnTo>
                  <a:cubicBezTo>
                    <a:pt x="2737" y="480"/>
                    <a:pt x="2737" y="480"/>
                    <a:pt x="2737" y="480"/>
                  </a:cubicBezTo>
                  <a:cubicBezTo>
                    <a:pt x="2742" y="491"/>
                    <a:pt x="2742" y="501"/>
                    <a:pt x="2748" y="512"/>
                  </a:cubicBezTo>
                  <a:cubicBezTo>
                    <a:pt x="2753" y="528"/>
                    <a:pt x="2758" y="538"/>
                    <a:pt x="2758" y="554"/>
                  </a:cubicBezTo>
                  <a:cubicBezTo>
                    <a:pt x="2758" y="565"/>
                    <a:pt x="2758" y="565"/>
                    <a:pt x="2753" y="570"/>
                  </a:cubicBezTo>
                  <a:cubicBezTo>
                    <a:pt x="2753" y="575"/>
                    <a:pt x="2753" y="575"/>
                    <a:pt x="2753" y="575"/>
                  </a:cubicBezTo>
                  <a:cubicBezTo>
                    <a:pt x="2748" y="580"/>
                    <a:pt x="2742" y="580"/>
                    <a:pt x="2737" y="580"/>
                  </a:cubicBezTo>
                  <a:cubicBezTo>
                    <a:pt x="2716" y="586"/>
                    <a:pt x="2706" y="591"/>
                    <a:pt x="2685" y="602"/>
                  </a:cubicBezTo>
                  <a:cubicBezTo>
                    <a:pt x="2679" y="596"/>
                    <a:pt x="2679" y="596"/>
                    <a:pt x="2679" y="596"/>
                  </a:cubicBezTo>
                  <a:cubicBezTo>
                    <a:pt x="2679" y="586"/>
                    <a:pt x="2669" y="580"/>
                    <a:pt x="2658" y="580"/>
                  </a:cubicBezTo>
                  <a:cubicBezTo>
                    <a:pt x="2653" y="580"/>
                    <a:pt x="2648" y="580"/>
                    <a:pt x="2642" y="586"/>
                  </a:cubicBezTo>
                  <a:cubicBezTo>
                    <a:pt x="2642" y="586"/>
                    <a:pt x="2637" y="586"/>
                    <a:pt x="2632" y="591"/>
                  </a:cubicBezTo>
                  <a:cubicBezTo>
                    <a:pt x="2627" y="591"/>
                    <a:pt x="2621" y="596"/>
                    <a:pt x="2616" y="596"/>
                  </a:cubicBezTo>
                  <a:cubicBezTo>
                    <a:pt x="2600" y="596"/>
                    <a:pt x="2590" y="602"/>
                    <a:pt x="2574" y="602"/>
                  </a:cubicBezTo>
                  <a:cubicBezTo>
                    <a:pt x="2563" y="602"/>
                    <a:pt x="2558" y="596"/>
                    <a:pt x="2547" y="596"/>
                  </a:cubicBezTo>
                  <a:cubicBezTo>
                    <a:pt x="2542" y="596"/>
                    <a:pt x="2542" y="602"/>
                    <a:pt x="2542" y="607"/>
                  </a:cubicBezTo>
                  <a:cubicBezTo>
                    <a:pt x="2542" y="612"/>
                    <a:pt x="2542" y="617"/>
                    <a:pt x="2542" y="623"/>
                  </a:cubicBezTo>
                  <a:cubicBezTo>
                    <a:pt x="2542" y="628"/>
                    <a:pt x="2537" y="633"/>
                    <a:pt x="2537" y="639"/>
                  </a:cubicBezTo>
                  <a:cubicBezTo>
                    <a:pt x="2537" y="654"/>
                    <a:pt x="2547" y="654"/>
                    <a:pt x="2558" y="665"/>
                  </a:cubicBezTo>
                  <a:cubicBezTo>
                    <a:pt x="2563" y="676"/>
                    <a:pt x="2568" y="681"/>
                    <a:pt x="2568" y="697"/>
                  </a:cubicBezTo>
                  <a:cubicBezTo>
                    <a:pt x="2568" y="702"/>
                    <a:pt x="2563" y="707"/>
                    <a:pt x="2558" y="718"/>
                  </a:cubicBezTo>
                  <a:cubicBezTo>
                    <a:pt x="2558" y="723"/>
                    <a:pt x="2553" y="728"/>
                    <a:pt x="2547" y="733"/>
                  </a:cubicBezTo>
                  <a:cubicBezTo>
                    <a:pt x="2537" y="739"/>
                    <a:pt x="2532" y="744"/>
                    <a:pt x="2526" y="749"/>
                  </a:cubicBezTo>
                  <a:cubicBezTo>
                    <a:pt x="2521" y="749"/>
                    <a:pt x="2516" y="755"/>
                    <a:pt x="2516" y="760"/>
                  </a:cubicBezTo>
                  <a:cubicBezTo>
                    <a:pt x="2516" y="760"/>
                    <a:pt x="2521" y="760"/>
                    <a:pt x="2521" y="765"/>
                  </a:cubicBezTo>
                  <a:cubicBezTo>
                    <a:pt x="2521" y="770"/>
                    <a:pt x="2526" y="770"/>
                    <a:pt x="2526" y="776"/>
                  </a:cubicBezTo>
                  <a:cubicBezTo>
                    <a:pt x="2526" y="786"/>
                    <a:pt x="2516" y="791"/>
                    <a:pt x="2516" y="802"/>
                  </a:cubicBezTo>
                  <a:cubicBezTo>
                    <a:pt x="2516" y="807"/>
                    <a:pt x="2526" y="813"/>
                    <a:pt x="2532" y="818"/>
                  </a:cubicBezTo>
                  <a:cubicBezTo>
                    <a:pt x="2542" y="823"/>
                    <a:pt x="2547" y="828"/>
                    <a:pt x="2558" y="834"/>
                  </a:cubicBezTo>
                  <a:cubicBezTo>
                    <a:pt x="2579" y="844"/>
                    <a:pt x="2584" y="860"/>
                    <a:pt x="2600" y="871"/>
                  </a:cubicBezTo>
                  <a:cubicBezTo>
                    <a:pt x="2616" y="881"/>
                    <a:pt x="2627" y="892"/>
                    <a:pt x="2642" y="902"/>
                  </a:cubicBezTo>
                  <a:cubicBezTo>
                    <a:pt x="2653" y="908"/>
                    <a:pt x="2658" y="913"/>
                    <a:pt x="2669" y="923"/>
                  </a:cubicBezTo>
                  <a:cubicBezTo>
                    <a:pt x="2674" y="929"/>
                    <a:pt x="2679" y="934"/>
                    <a:pt x="2685" y="934"/>
                  </a:cubicBezTo>
                  <a:cubicBezTo>
                    <a:pt x="2690" y="934"/>
                    <a:pt x="2695" y="929"/>
                    <a:pt x="2695" y="929"/>
                  </a:cubicBezTo>
                  <a:cubicBezTo>
                    <a:pt x="2706" y="918"/>
                    <a:pt x="2711" y="913"/>
                    <a:pt x="2716" y="902"/>
                  </a:cubicBezTo>
                  <a:cubicBezTo>
                    <a:pt x="2721" y="897"/>
                    <a:pt x="2727" y="897"/>
                    <a:pt x="2737" y="886"/>
                  </a:cubicBezTo>
                  <a:cubicBezTo>
                    <a:pt x="2737" y="886"/>
                    <a:pt x="2742" y="881"/>
                    <a:pt x="2742" y="876"/>
                  </a:cubicBezTo>
                  <a:cubicBezTo>
                    <a:pt x="2748" y="876"/>
                    <a:pt x="2748" y="876"/>
                    <a:pt x="2748" y="876"/>
                  </a:cubicBezTo>
                  <a:cubicBezTo>
                    <a:pt x="2753" y="876"/>
                    <a:pt x="2753" y="876"/>
                    <a:pt x="2753" y="876"/>
                  </a:cubicBezTo>
                  <a:cubicBezTo>
                    <a:pt x="2764" y="876"/>
                    <a:pt x="2764" y="876"/>
                    <a:pt x="2774" y="881"/>
                  </a:cubicBezTo>
                  <a:cubicBezTo>
                    <a:pt x="2779" y="881"/>
                    <a:pt x="2785" y="881"/>
                    <a:pt x="2790" y="881"/>
                  </a:cubicBezTo>
                  <a:cubicBezTo>
                    <a:pt x="2795" y="886"/>
                    <a:pt x="2795" y="881"/>
                    <a:pt x="2801" y="886"/>
                  </a:cubicBezTo>
                  <a:cubicBezTo>
                    <a:pt x="2806" y="886"/>
                    <a:pt x="2806" y="897"/>
                    <a:pt x="2811" y="902"/>
                  </a:cubicBezTo>
                  <a:cubicBezTo>
                    <a:pt x="2816" y="913"/>
                    <a:pt x="2816" y="923"/>
                    <a:pt x="2816" y="939"/>
                  </a:cubicBezTo>
                  <a:cubicBezTo>
                    <a:pt x="2822" y="955"/>
                    <a:pt x="2822" y="960"/>
                    <a:pt x="2827" y="976"/>
                  </a:cubicBezTo>
                  <a:cubicBezTo>
                    <a:pt x="2827" y="981"/>
                    <a:pt x="2827" y="987"/>
                    <a:pt x="2832" y="992"/>
                  </a:cubicBezTo>
                  <a:cubicBezTo>
                    <a:pt x="2838" y="997"/>
                    <a:pt x="2838" y="997"/>
                    <a:pt x="2838" y="997"/>
                  </a:cubicBezTo>
                  <a:cubicBezTo>
                    <a:pt x="2843" y="997"/>
                    <a:pt x="2843" y="1002"/>
                    <a:pt x="2848" y="1008"/>
                  </a:cubicBezTo>
                  <a:cubicBezTo>
                    <a:pt x="2859" y="1013"/>
                    <a:pt x="2869" y="1018"/>
                    <a:pt x="2869" y="1029"/>
                  </a:cubicBezTo>
                  <a:cubicBezTo>
                    <a:pt x="2869" y="1039"/>
                    <a:pt x="2853" y="1045"/>
                    <a:pt x="2843" y="1050"/>
                  </a:cubicBezTo>
                  <a:cubicBezTo>
                    <a:pt x="2838" y="1055"/>
                    <a:pt x="2827" y="1060"/>
                    <a:pt x="2827" y="1071"/>
                  </a:cubicBezTo>
                  <a:cubicBezTo>
                    <a:pt x="2827" y="1082"/>
                    <a:pt x="2832" y="1082"/>
                    <a:pt x="2832" y="1087"/>
                  </a:cubicBezTo>
                  <a:cubicBezTo>
                    <a:pt x="2838" y="1097"/>
                    <a:pt x="2832" y="1103"/>
                    <a:pt x="2838" y="1108"/>
                  </a:cubicBezTo>
                  <a:cubicBezTo>
                    <a:pt x="2843" y="1113"/>
                    <a:pt x="2848" y="1113"/>
                    <a:pt x="2853" y="1113"/>
                  </a:cubicBezTo>
                  <a:lnTo>
                    <a:pt x="2853" y="1119"/>
                  </a:lnTo>
                  <a:cubicBezTo>
                    <a:pt x="2853" y="1129"/>
                    <a:pt x="2853" y="1134"/>
                    <a:pt x="2848" y="1140"/>
                  </a:cubicBezTo>
                  <a:cubicBezTo>
                    <a:pt x="2848" y="1150"/>
                    <a:pt x="2853" y="1150"/>
                    <a:pt x="2853" y="1161"/>
                  </a:cubicBezTo>
                  <a:cubicBezTo>
                    <a:pt x="2853" y="1171"/>
                    <a:pt x="2848" y="1182"/>
                    <a:pt x="2843" y="1192"/>
                  </a:cubicBezTo>
                  <a:cubicBezTo>
                    <a:pt x="2838" y="1219"/>
                    <a:pt x="2838" y="1235"/>
                    <a:pt x="2838" y="1261"/>
                  </a:cubicBezTo>
                  <a:cubicBezTo>
                    <a:pt x="2848" y="1261"/>
                    <a:pt x="2859" y="1261"/>
                    <a:pt x="2864" y="1271"/>
                  </a:cubicBezTo>
                  <a:cubicBezTo>
                    <a:pt x="2864" y="1282"/>
                    <a:pt x="2864" y="1293"/>
                    <a:pt x="2864" y="1303"/>
                  </a:cubicBezTo>
                  <a:cubicBezTo>
                    <a:pt x="2864" y="1314"/>
                    <a:pt x="2869" y="1319"/>
                    <a:pt x="2869" y="1330"/>
                  </a:cubicBezTo>
                  <a:cubicBezTo>
                    <a:pt x="2869" y="1335"/>
                    <a:pt x="2869" y="1335"/>
                    <a:pt x="2869" y="1340"/>
                  </a:cubicBezTo>
                  <a:cubicBezTo>
                    <a:pt x="2874" y="1356"/>
                    <a:pt x="2885" y="1361"/>
                    <a:pt x="2896" y="1366"/>
                  </a:cubicBezTo>
                  <a:cubicBezTo>
                    <a:pt x="2917" y="1387"/>
                    <a:pt x="2922" y="1403"/>
                    <a:pt x="2932" y="1435"/>
                  </a:cubicBezTo>
                  <a:lnTo>
                    <a:pt x="2932" y="1435"/>
                  </a:lnTo>
                  <a:cubicBezTo>
                    <a:pt x="2922" y="1440"/>
                    <a:pt x="2906" y="1445"/>
                    <a:pt x="2896" y="1451"/>
                  </a:cubicBezTo>
                  <a:cubicBezTo>
                    <a:pt x="2890" y="1456"/>
                    <a:pt x="2885" y="1461"/>
                    <a:pt x="2880" y="1461"/>
                  </a:cubicBezTo>
                  <a:cubicBezTo>
                    <a:pt x="2874" y="1467"/>
                    <a:pt x="2869" y="1472"/>
                    <a:pt x="2859" y="1477"/>
                  </a:cubicBezTo>
                  <a:cubicBezTo>
                    <a:pt x="2853" y="1482"/>
                    <a:pt x="2853" y="1488"/>
                    <a:pt x="2848" y="1493"/>
                  </a:cubicBezTo>
                  <a:cubicBezTo>
                    <a:pt x="2843" y="1504"/>
                    <a:pt x="2838" y="1509"/>
                    <a:pt x="2832" y="1519"/>
                  </a:cubicBezTo>
                  <a:cubicBezTo>
                    <a:pt x="2827" y="1530"/>
                    <a:pt x="2822" y="1535"/>
                    <a:pt x="2816" y="1546"/>
                  </a:cubicBezTo>
                  <a:cubicBezTo>
                    <a:pt x="2811" y="1556"/>
                    <a:pt x="2801" y="1556"/>
                    <a:pt x="2785" y="1556"/>
                  </a:cubicBezTo>
                  <a:cubicBezTo>
                    <a:pt x="2774" y="1562"/>
                    <a:pt x="2769" y="1562"/>
                    <a:pt x="2758" y="1567"/>
                  </a:cubicBezTo>
                  <a:cubicBezTo>
                    <a:pt x="2742" y="1572"/>
                    <a:pt x="2737" y="1588"/>
                    <a:pt x="2721" y="1588"/>
                  </a:cubicBezTo>
                  <a:cubicBezTo>
                    <a:pt x="2716" y="1588"/>
                    <a:pt x="2711" y="1583"/>
                    <a:pt x="2700" y="1577"/>
                  </a:cubicBezTo>
                  <a:cubicBezTo>
                    <a:pt x="2695" y="1577"/>
                    <a:pt x="2690" y="1572"/>
                    <a:pt x="2685" y="1572"/>
                  </a:cubicBezTo>
                  <a:cubicBezTo>
                    <a:pt x="2679" y="1567"/>
                    <a:pt x="2674" y="1562"/>
                    <a:pt x="2669" y="1562"/>
                  </a:cubicBezTo>
                  <a:cubicBezTo>
                    <a:pt x="2648" y="1562"/>
                    <a:pt x="2637" y="1577"/>
                    <a:pt x="2611" y="1577"/>
                  </a:cubicBezTo>
                  <a:cubicBezTo>
                    <a:pt x="2584" y="1577"/>
                    <a:pt x="2568" y="1562"/>
                    <a:pt x="2542" y="1562"/>
                  </a:cubicBezTo>
                  <a:cubicBezTo>
                    <a:pt x="2521" y="1567"/>
                    <a:pt x="2510" y="1572"/>
                    <a:pt x="2489" y="1572"/>
                  </a:cubicBezTo>
                  <a:cubicBezTo>
                    <a:pt x="2474" y="1572"/>
                    <a:pt x="2468" y="1567"/>
                    <a:pt x="2458" y="1556"/>
                  </a:cubicBezTo>
                  <a:cubicBezTo>
                    <a:pt x="2447" y="1551"/>
                    <a:pt x="2437" y="1546"/>
                    <a:pt x="2421" y="1546"/>
                  </a:cubicBezTo>
                  <a:cubicBezTo>
                    <a:pt x="2410" y="1546"/>
                    <a:pt x="2410" y="1535"/>
                    <a:pt x="2400" y="1535"/>
                  </a:cubicBezTo>
                  <a:cubicBezTo>
                    <a:pt x="2389" y="1535"/>
                    <a:pt x="2384" y="1535"/>
                    <a:pt x="2379" y="1535"/>
                  </a:cubicBezTo>
                  <a:cubicBezTo>
                    <a:pt x="2368" y="1530"/>
                    <a:pt x="2368" y="1525"/>
                    <a:pt x="2357" y="1525"/>
                  </a:cubicBezTo>
                  <a:cubicBezTo>
                    <a:pt x="2352" y="1525"/>
                    <a:pt x="2352" y="1530"/>
                    <a:pt x="2347" y="1530"/>
                  </a:cubicBezTo>
                  <a:cubicBezTo>
                    <a:pt x="2342" y="1535"/>
                    <a:pt x="2342" y="1541"/>
                    <a:pt x="2336" y="1546"/>
                  </a:cubicBezTo>
                  <a:cubicBezTo>
                    <a:pt x="2326" y="1551"/>
                    <a:pt x="2321" y="1551"/>
                    <a:pt x="2315" y="1556"/>
                  </a:cubicBezTo>
                  <a:cubicBezTo>
                    <a:pt x="2299" y="1572"/>
                    <a:pt x="2289" y="1583"/>
                    <a:pt x="2268" y="1593"/>
                  </a:cubicBezTo>
                  <a:cubicBezTo>
                    <a:pt x="2257" y="1598"/>
                    <a:pt x="2252" y="1604"/>
                    <a:pt x="2242" y="1604"/>
                  </a:cubicBezTo>
                  <a:cubicBezTo>
                    <a:pt x="2236" y="1604"/>
                    <a:pt x="2231" y="1604"/>
                    <a:pt x="2220" y="1609"/>
                  </a:cubicBezTo>
                  <a:cubicBezTo>
                    <a:pt x="2220" y="1609"/>
                    <a:pt x="2220" y="1614"/>
                    <a:pt x="2215" y="1619"/>
                  </a:cubicBezTo>
                  <a:cubicBezTo>
                    <a:pt x="2205" y="1630"/>
                    <a:pt x="2199" y="1641"/>
                    <a:pt x="2194" y="1656"/>
                  </a:cubicBezTo>
                  <a:cubicBezTo>
                    <a:pt x="2199" y="1656"/>
                    <a:pt x="2205" y="1656"/>
                    <a:pt x="2210" y="1656"/>
                  </a:cubicBezTo>
                  <a:cubicBezTo>
                    <a:pt x="2210" y="1662"/>
                    <a:pt x="2210" y="1662"/>
                    <a:pt x="2210" y="1662"/>
                  </a:cubicBezTo>
                  <a:cubicBezTo>
                    <a:pt x="2215" y="1672"/>
                    <a:pt x="2215" y="1678"/>
                    <a:pt x="2215" y="1688"/>
                  </a:cubicBezTo>
                  <a:cubicBezTo>
                    <a:pt x="2215" y="1693"/>
                    <a:pt x="2210" y="1704"/>
                    <a:pt x="2210" y="1709"/>
                  </a:cubicBezTo>
                  <a:cubicBezTo>
                    <a:pt x="2210" y="1720"/>
                    <a:pt x="2210" y="1725"/>
                    <a:pt x="2215" y="1736"/>
                  </a:cubicBezTo>
                  <a:cubicBezTo>
                    <a:pt x="2215" y="1741"/>
                    <a:pt x="2215" y="1751"/>
                    <a:pt x="2215" y="1757"/>
                  </a:cubicBezTo>
                  <a:cubicBezTo>
                    <a:pt x="2220" y="1767"/>
                    <a:pt x="2220" y="1773"/>
                    <a:pt x="2220" y="1783"/>
                  </a:cubicBezTo>
                  <a:cubicBezTo>
                    <a:pt x="2220" y="1788"/>
                    <a:pt x="2220" y="1794"/>
                    <a:pt x="2215" y="1799"/>
                  </a:cubicBezTo>
                  <a:cubicBezTo>
                    <a:pt x="2215" y="1804"/>
                    <a:pt x="2210" y="1809"/>
                    <a:pt x="2210" y="1815"/>
                  </a:cubicBezTo>
                  <a:cubicBezTo>
                    <a:pt x="2199" y="1830"/>
                    <a:pt x="2194" y="1841"/>
                    <a:pt x="2194" y="1857"/>
                  </a:cubicBezTo>
                  <a:cubicBezTo>
                    <a:pt x="2194" y="1867"/>
                    <a:pt x="2199" y="1867"/>
                    <a:pt x="2199" y="1878"/>
                  </a:cubicBezTo>
                  <a:cubicBezTo>
                    <a:pt x="2199" y="1878"/>
                    <a:pt x="2205" y="1883"/>
                    <a:pt x="2205" y="1889"/>
                  </a:cubicBezTo>
                  <a:cubicBezTo>
                    <a:pt x="2194" y="1936"/>
                    <a:pt x="2194" y="1936"/>
                    <a:pt x="2194" y="1936"/>
                  </a:cubicBezTo>
                  <a:cubicBezTo>
                    <a:pt x="2194" y="1941"/>
                    <a:pt x="2199" y="1947"/>
                    <a:pt x="2199" y="1952"/>
                  </a:cubicBezTo>
                  <a:cubicBezTo>
                    <a:pt x="2199" y="1962"/>
                    <a:pt x="2194" y="1968"/>
                    <a:pt x="2194" y="1973"/>
                  </a:cubicBezTo>
                  <a:cubicBezTo>
                    <a:pt x="2194" y="1978"/>
                    <a:pt x="2194" y="1978"/>
                    <a:pt x="2194" y="1984"/>
                  </a:cubicBezTo>
                  <a:cubicBezTo>
                    <a:pt x="2199" y="1989"/>
                    <a:pt x="2205" y="1984"/>
                    <a:pt x="2210" y="1984"/>
                  </a:cubicBezTo>
                  <a:cubicBezTo>
                    <a:pt x="2247" y="1984"/>
                    <a:pt x="2247" y="1984"/>
                    <a:pt x="2247" y="1984"/>
                  </a:cubicBezTo>
                  <a:cubicBezTo>
                    <a:pt x="2247" y="1989"/>
                    <a:pt x="2252" y="1989"/>
                    <a:pt x="2252" y="1989"/>
                  </a:cubicBezTo>
                  <a:cubicBezTo>
                    <a:pt x="2252" y="1994"/>
                    <a:pt x="2247" y="1999"/>
                    <a:pt x="2242" y="2005"/>
                  </a:cubicBezTo>
                  <a:cubicBezTo>
                    <a:pt x="2242" y="2015"/>
                    <a:pt x="2242" y="2026"/>
                    <a:pt x="2242" y="2036"/>
                  </a:cubicBezTo>
                  <a:cubicBezTo>
                    <a:pt x="2242" y="2047"/>
                    <a:pt x="2247" y="2057"/>
                    <a:pt x="2257" y="2063"/>
                  </a:cubicBezTo>
                  <a:cubicBezTo>
                    <a:pt x="2263" y="2073"/>
                    <a:pt x="2273" y="2078"/>
                    <a:pt x="2284" y="2084"/>
                  </a:cubicBezTo>
                  <a:cubicBezTo>
                    <a:pt x="2289" y="2089"/>
                    <a:pt x="2294" y="2094"/>
                    <a:pt x="2299" y="2094"/>
                  </a:cubicBezTo>
                  <a:cubicBezTo>
                    <a:pt x="2310" y="2105"/>
                    <a:pt x="2321" y="2115"/>
                    <a:pt x="2336" y="2126"/>
                  </a:cubicBezTo>
                  <a:cubicBezTo>
                    <a:pt x="2347" y="2142"/>
                    <a:pt x="2357" y="2142"/>
                    <a:pt x="2368" y="2163"/>
                  </a:cubicBezTo>
                  <a:cubicBezTo>
                    <a:pt x="2373" y="2163"/>
                    <a:pt x="2373" y="2168"/>
                    <a:pt x="2373" y="2168"/>
                  </a:cubicBezTo>
                  <a:cubicBezTo>
                    <a:pt x="2379" y="2179"/>
                    <a:pt x="2384" y="2179"/>
                    <a:pt x="2394" y="2184"/>
                  </a:cubicBezTo>
                  <a:cubicBezTo>
                    <a:pt x="2400" y="2189"/>
                    <a:pt x="2405" y="2195"/>
                    <a:pt x="2416" y="2195"/>
                  </a:cubicBezTo>
                  <a:cubicBezTo>
                    <a:pt x="2437" y="2195"/>
                    <a:pt x="2447" y="2200"/>
                    <a:pt x="2468" y="2216"/>
                  </a:cubicBezTo>
                  <a:cubicBezTo>
                    <a:pt x="2474" y="2216"/>
                    <a:pt x="2479" y="2221"/>
                    <a:pt x="2484" y="2226"/>
                  </a:cubicBezTo>
                  <a:cubicBezTo>
                    <a:pt x="2495" y="2237"/>
                    <a:pt x="2500" y="2247"/>
                    <a:pt x="2510" y="2247"/>
                  </a:cubicBezTo>
                  <a:cubicBezTo>
                    <a:pt x="2516" y="2247"/>
                    <a:pt x="2516" y="2242"/>
                    <a:pt x="2521" y="2237"/>
                  </a:cubicBezTo>
                  <a:cubicBezTo>
                    <a:pt x="2532" y="2237"/>
                    <a:pt x="2537" y="2231"/>
                    <a:pt x="2547" y="2226"/>
                  </a:cubicBezTo>
                  <a:cubicBezTo>
                    <a:pt x="2558" y="2221"/>
                    <a:pt x="2568" y="2226"/>
                    <a:pt x="2579" y="2226"/>
                  </a:cubicBezTo>
                  <a:cubicBezTo>
                    <a:pt x="2590" y="2226"/>
                    <a:pt x="2600" y="2221"/>
                    <a:pt x="2605" y="2231"/>
                  </a:cubicBezTo>
                  <a:cubicBezTo>
                    <a:pt x="2611" y="2237"/>
                    <a:pt x="2616" y="2247"/>
                    <a:pt x="2627" y="2247"/>
                  </a:cubicBezTo>
                  <a:cubicBezTo>
                    <a:pt x="2632" y="2247"/>
                    <a:pt x="2637" y="2242"/>
                    <a:pt x="2642" y="2237"/>
                  </a:cubicBezTo>
                  <a:cubicBezTo>
                    <a:pt x="2658" y="2231"/>
                    <a:pt x="2669" y="2231"/>
                    <a:pt x="2685" y="2226"/>
                  </a:cubicBezTo>
                  <a:cubicBezTo>
                    <a:pt x="2700" y="2221"/>
                    <a:pt x="2706" y="2210"/>
                    <a:pt x="2721" y="2210"/>
                  </a:cubicBezTo>
                  <a:cubicBezTo>
                    <a:pt x="2727" y="2210"/>
                    <a:pt x="2732" y="2216"/>
                    <a:pt x="2732" y="2221"/>
                  </a:cubicBezTo>
                  <a:cubicBezTo>
                    <a:pt x="2742" y="2231"/>
                    <a:pt x="2742" y="2237"/>
                    <a:pt x="2753" y="2247"/>
                  </a:cubicBezTo>
                  <a:cubicBezTo>
                    <a:pt x="2764" y="2258"/>
                    <a:pt x="2764" y="2268"/>
                    <a:pt x="2764" y="2284"/>
                  </a:cubicBezTo>
                  <a:cubicBezTo>
                    <a:pt x="2764" y="2305"/>
                    <a:pt x="2764" y="2316"/>
                    <a:pt x="2769" y="2332"/>
                  </a:cubicBezTo>
                  <a:cubicBezTo>
                    <a:pt x="2774" y="2342"/>
                    <a:pt x="2785" y="2353"/>
                    <a:pt x="2790" y="2363"/>
                  </a:cubicBezTo>
                  <a:lnTo>
                    <a:pt x="2790" y="2363"/>
                  </a:lnTo>
                  <a:cubicBezTo>
                    <a:pt x="2779" y="2369"/>
                    <a:pt x="2769" y="2369"/>
                    <a:pt x="2758" y="2369"/>
                  </a:cubicBezTo>
                  <a:cubicBezTo>
                    <a:pt x="2742" y="2369"/>
                    <a:pt x="2737" y="2369"/>
                    <a:pt x="2721" y="2369"/>
                  </a:cubicBezTo>
                  <a:cubicBezTo>
                    <a:pt x="2711" y="2369"/>
                    <a:pt x="2706" y="2369"/>
                    <a:pt x="2695" y="2369"/>
                  </a:cubicBezTo>
                  <a:cubicBezTo>
                    <a:pt x="2674" y="2369"/>
                    <a:pt x="2664" y="2358"/>
                    <a:pt x="2637" y="2358"/>
                  </a:cubicBezTo>
                  <a:cubicBezTo>
                    <a:pt x="2605" y="2358"/>
                    <a:pt x="2605" y="2358"/>
                    <a:pt x="2605" y="2358"/>
                  </a:cubicBezTo>
                  <a:cubicBezTo>
                    <a:pt x="2590" y="2358"/>
                    <a:pt x="2579" y="2347"/>
                    <a:pt x="2563" y="2342"/>
                  </a:cubicBezTo>
                  <a:cubicBezTo>
                    <a:pt x="2500" y="2358"/>
                    <a:pt x="2500" y="2358"/>
                    <a:pt x="2500" y="2358"/>
                  </a:cubicBezTo>
                  <a:cubicBezTo>
                    <a:pt x="2463" y="2353"/>
                    <a:pt x="2463" y="2353"/>
                    <a:pt x="2463" y="2353"/>
                  </a:cubicBezTo>
                  <a:cubicBezTo>
                    <a:pt x="2379" y="2363"/>
                    <a:pt x="2331" y="2395"/>
                    <a:pt x="2247" y="2395"/>
                  </a:cubicBezTo>
                  <a:cubicBezTo>
                    <a:pt x="2220" y="2395"/>
                    <a:pt x="2220" y="2395"/>
                    <a:pt x="2220" y="2395"/>
                  </a:cubicBezTo>
                  <a:cubicBezTo>
                    <a:pt x="2189" y="2395"/>
                    <a:pt x="2168" y="2384"/>
                    <a:pt x="2136" y="2379"/>
                  </a:cubicBezTo>
                  <a:cubicBezTo>
                    <a:pt x="2094" y="2369"/>
                    <a:pt x="2062" y="2379"/>
                    <a:pt x="2025" y="2363"/>
                  </a:cubicBezTo>
                  <a:cubicBezTo>
                    <a:pt x="1999" y="2353"/>
                    <a:pt x="1994" y="2337"/>
                    <a:pt x="1967" y="2321"/>
                  </a:cubicBezTo>
                  <a:cubicBezTo>
                    <a:pt x="1941" y="2305"/>
                    <a:pt x="1920" y="2310"/>
                    <a:pt x="1888" y="2289"/>
                  </a:cubicBezTo>
                  <a:cubicBezTo>
                    <a:pt x="1856" y="2274"/>
                    <a:pt x="1851" y="2242"/>
                    <a:pt x="1835" y="2210"/>
                  </a:cubicBezTo>
                  <a:cubicBezTo>
                    <a:pt x="1820" y="2173"/>
                    <a:pt x="1804" y="2158"/>
                    <a:pt x="1804" y="2115"/>
                  </a:cubicBezTo>
                  <a:cubicBezTo>
                    <a:pt x="1804" y="2094"/>
                    <a:pt x="1814" y="2084"/>
                    <a:pt x="1814" y="2063"/>
                  </a:cubicBezTo>
                  <a:cubicBezTo>
                    <a:pt x="1814" y="2036"/>
                    <a:pt x="1798" y="2031"/>
                    <a:pt x="1788" y="2010"/>
                  </a:cubicBezTo>
                  <a:cubicBezTo>
                    <a:pt x="1777" y="1973"/>
                    <a:pt x="1767" y="1931"/>
                    <a:pt x="1725" y="1931"/>
                  </a:cubicBezTo>
                  <a:cubicBezTo>
                    <a:pt x="1714" y="1931"/>
                    <a:pt x="1709" y="1936"/>
                    <a:pt x="1703" y="1936"/>
                  </a:cubicBezTo>
                  <a:cubicBezTo>
                    <a:pt x="1688" y="1936"/>
                    <a:pt x="1677" y="1936"/>
                    <a:pt x="1677" y="1947"/>
                  </a:cubicBezTo>
                  <a:cubicBezTo>
                    <a:pt x="1677" y="1999"/>
                    <a:pt x="1709" y="2020"/>
                    <a:pt x="1709" y="2068"/>
                  </a:cubicBezTo>
                  <a:cubicBezTo>
                    <a:pt x="1709" y="2115"/>
                    <a:pt x="1709" y="2152"/>
                    <a:pt x="1666" y="2179"/>
                  </a:cubicBezTo>
                  <a:cubicBezTo>
                    <a:pt x="1693" y="2189"/>
                    <a:pt x="1714" y="2210"/>
                    <a:pt x="1714" y="2242"/>
                  </a:cubicBezTo>
                  <a:cubicBezTo>
                    <a:pt x="1714" y="2268"/>
                    <a:pt x="1709" y="2289"/>
                    <a:pt x="1698" y="2316"/>
                  </a:cubicBezTo>
                  <a:cubicBezTo>
                    <a:pt x="1688" y="2332"/>
                    <a:pt x="1688" y="2353"/>
                    <a:pt x="1672" y="2358"/>
                  </a:cubicBezTo>
                  <a:cubicBezTo>
                    <a:pt x="1672" y="2326"/>
                    <a:pt x="1693" y="2310"/>
                    <a:pt x="1693" y="2279"/>
                  </a:cubicBezTo>
                  <a:cubicBezTo>
                    <a:pt x="1693" y="2252"/>
                    <a:pt x="1656" y="2252"/>
                    <a:pt x="1677" y="2247"/>
                  </a:cubicBezTo>
                  <a:cubicBezTo>
                    <a:pt x="1666" y="2210"/>
                    <a:pt x="1640" y="2195"/>
                    <a:pt x="1619" y="2163"/>
                  </a:cubicBezTo>
                  <a:cubicBezTo>
                    <a:pt x="1603" y="2173"/>
                    <a:pt x="1598" y="2189"/>
                    <a:pt x="1587" y="2200"/>
                  </a:cubicBezTo>
                  <a:cubicBezTo>
                    <a:pt x="1582" y="2195"/>
                    <a:pt x="1582" y="2184"/>
                    <a:pt x="1572" y="2184"/>
                  </a:cubicBezTo>
                  <a:lnTo>
                    <a:pt x="1566" y="2184"/>
                  </a:lnTo>
                  <a:cubicBezTo>
                    <a:pt x="1566" y="2200"/>
                    <a:pt x="1561" y="2210"/>
                    <a:pt x="1551" y="2221"/>
                  </a:cubicBezTo>
                  <a:cubicBezTo>
                    <a:pt x="1556" y="2226"/>
                    <a:pt x="1561" y="2226"/>
                    <a:pt x="1561" y="2237"/>
                  </a:cubicBezTo>
                  <a:cubicBezTo>
                    <a:pt x="1561" y="2237"/>
                    <a:pt x="1556" y="2242"/>
                    <a:pt x="1556" y="2247"/>
                  </a:cubicBezTo>
                  <a:cubicBezTo>
                    <a:pt x="1556" y="2252"/>
                    <a:pt x="1561" y="2258"/>
                    <a:pt x="1561" y="2263"/>
                  </a:cubicBezTo>
                  <a:cubicBezTo>
                    <a:pt x="1561" y="2274"/>
                    <a:pt x="1545" y="2279"/>
                    <a:pt x="1535" y="2284"/>
                  </a:cubicBezTo>
                  <a:cubicBezTo>
                    <a:pt x="1529" y="2284"/>
                    <a:pt x="1524" y="2289"/>
                    <a:pt x="1514" y="2289"/>
                  </a:cubicBezTo>
                  <a:cubicBezTo>
                    <a:pt x="1498" y="2289"/>
                    <a:pt x="1498" y="2274"/>
                    <a:pt x="1492" y="2258"/>
                  </a:cubicBezTo>
                  <a:cubicBezTo>
                    <a:pt x="1477" y="2274"/>
                    <a:pt x="1471" y="2295"/>
                    <a:pt x="1450" y="2295"/>
                  </a:cubicBezTo>
                  <a:cubicBezTo>
                    <a:pt x="1445" y="2295"/>
                    <a:pt x="1440" y="2295"/>
                    <a:pt x="1434" y="2295"/>
                  </a:cubicBezTo>
                  <a:cubicBezTo>
                    <a:pt x="1429" y="2295"/>
                    <a:pt x="1424" y="2305"/>
                    <a:pt x="1424" y="2310"/>
                  </a:cubicBezTo>
                  <a:cubicBezTo>
                    <a:pt x="1419" y="2310"/>
                    <a:pt x="1419" y="2310"/>
                    <a:pt x="1419" y="2310"/>
                  </a:cubicBezTo>
                  <a:cubicBezTo>
                    <a:pt x="1413" y="2263"/>
                    <a:pt x="1366" y="2247"/>
                    <a:pt x="1366" y="2195"/>
                  </a:cubicBezTo>
                  <a:cubicBezTo>
                    <a:pt x="1366" y="2184"/>
                    <a:pt x="1371" y="2179"/>
                    <a:pt x="1371" y="2173"/>
                  </a:cubicBezTo>
                  <a:cubicBezTo>
                    <a:pt x="1371" y="2158"/>
                    <a:pt x="1355" y="2163"/>
                    <a:pt x="1350" y="2152"/>
                  </a:cubicBezTo>
                  <a:cubicBezTo>
                    <a:pt x="1324" y="2110"/>
                    <a:pt x="1271" y="2131"/>
                    <a:pt x="1223" y="2115"/>
                  </a:cubicBezTo>
                  <a:cubicBezTo>
                    <a:pt x="1187" y="2100"/>
                    <a:pt x="1166" y="2084"/>
                    <a:pt x="1129" y="2084"/>
                  </a:cubicBezTo>
                  <a:cubicBezTo>
                    <a:pt x="1097" y="2084"/>
                    <a:pt x="1092" y="2126"/>
                    <a:pt x="1060" y="2126"/>
                  </a:cubicBezTo>
                  <a:cubicBezTo>
                    <a:pt x="1049" y="2126"/>
                    <a:pt x="1044" y="2110"/>
                    <a:pt x="1034" y="2105"/>
                  </a:cubicBezTo>
                  <a:cubicBezTo>
                    <a:pt x="1002" y="2100"/>
                    <a:pt x="981" y="2115"/>
                    <a:pt x="955" y="2094"/>
                  </a:cubicBezTo>
                  <a:cubicBezTo>
                    <a:pt x="944" y="2089"/>
                    <a:pt x="944" y="2068"/>
                    <a:pt x="933" y="2068"/>
                  </a:cubicBezTo>
                  <a:cubicBezTo>
                    <a:pt x="907" y="2068"/>
                    <a:pt x="891" y="2073"/>
                    <a:pt x="881" y="2094"/>
                  </a:cubicBezTo>
                  <a:cubicBezTo>
                    <a:pt x="875" y="2094"/>
                    <a:pt x="875" y="2094"/>
                    <a:pt x="870" y="2089"/>
                  </a:cubicBezTo>
                  <a:cubicBezTo>
                    <a:pt x="870" y="2100"/>
                    <a:pt x="865" y="2105"/>
                    <a:pt x="865" y="2110"/>
                  </a:cubicBezTo>
                  <a:cubicBezTo>
                    <a:pt x="865" y="2121"/>
                    <a:pt x="865" y="2126"/>
                    <a:pt x="865" y="2136"/>
                  </a:cubicBezTo>
                  <a:cubicBezTo>
                    <a:pt x="865" y="2136"/>
                    <a:pt x="865" y="2136"/>
                    <a:pt x="865" y="2142"/>
                  </a:cubicBezTo>
                  <a:cubicBezTo>
                    <a:pt x="844" y="2131"/>
                    <a:pt x="844" y="2115"/>
                    <a:pt x="833" y="2094"/>
                  </a:cubicBezTo>
                  <a:cubicBezTo>
                    <a:pt x="838" y="2094"/>
                    <a:pt x="844" y="2094"/>
                    <a:pt x="844" y="2094"/>
                  </a:cubicBezTo>
                  <a:cubicBezTo>
                    <a:pt x="828" y="2078"/>
                    <a:pt x="812" y="2073"/>
                    <a:pt x="791" y="2073"/>
                  </a:cubicBezTo>
                  <a:cubicBezTo>
                    <a:pt x="786" y="2073"/>
                    <a:pt x="786" y="2084"/>
                    <a:pt x="780" y="2094"/>
                  </a:cubicBezTo>
                  <a:cubicBezTo>
                    <a:pt x="780" y="2089"/>
                    <a:pt x="780" y="2084"/>
                    <a:pt x="780" y="2078"/>
                  </a:cubicBezTo>
                  <a:cubicBezTo>
                    <a:pt x="765" y="2078"/>
                    <a:pt x="759" y="2078"/>
                    <a:pt x="749" y="2078"/>
                  </a:cubicBezTo>
                  <a:cubicBezTo>
                    <a:pt x="749" y="2089"/>
                    <a:pt x="749" y="2094"/>
                    <a:pt x="744" y="2105"/>
                  </a:cubicBezTo>
                  <a:cubicBezTo>
                    <a:pt x="738" y="2094"/>
                    <a:pt x="738" y="2084"/>
                    <a:pt x="728" y="2084"/>
                  </a:cubicBezTo>
                  <a:cubicBezTo>
                    <a:pt x="707" y="2084"/>
                    <a:pt x="717" y="2121"/>
                    <a:pt x="712" y="2142"/>
                  </a:cubicBezTo>
                  <a:cubicBezTo>
                    <a:pt x="685" y="2126"/>
                    <a:pt x="675" y="2110"/>
                    <a:pt x="649" y="2110"/>
                  </a:cubicBezTo>
                  <a:cubicBezTo>
                    <a:pt x="638" y="2110"/>
                    <a:pt x="627" y="2110"/>
                    <a:pt x="617" y="2110"/>
                  </a:cubicBezTo>
                  <a:cubicBezTo>
                    <a:pt x="612" y="2110"/>
                    <a:pt x="612" y="2110"/>
                    <a:pt x="612" y="2110"/>
                  </a:cubicBezTo>
                  <a:cubicBezTo>
                    <a:pt x="606" y="2089"/>
                    <a:pt x="585" y="2084"/>
                    <a:pt x="564" y="2073"/>
                  </a:cubicBezTo>
                  <a:cubicBezTo>
                    <a:pt x="564" y="2047"/>
                    <a:pt x="564" y="2047"/>
                    <a:pt x="564" y="2047"/>
                  </a:cubicBezTo>
                  <a:cubicBezTo>
                    <a:pt x="559" y="2047"/>
                    <a:pt x="559" y="2047"/>
                    <a:pt x="548" y="2047"/>
                  </a:cubicBezTo>
                  <a:cubicBezTo>
                    <a:pt x="554" y="2036"/>
                    <a:pt x="564" y="2031"/>
                    <a:pt x="575" y="2026"/>
                  </a:cubicBezTo>
                  <a:cubicBezTo>
                    <a:pt x="554" y="1999"/>
                    <a:pt x="543" y="1978"/>
                    <a:pt x="517" y="1962"/>
                  </a:cubicBezTo>
                  <a:cubicBezTo>
                    <a:pt x="496" y="1957"/>
                    <a:pt x="480" y="1957"/>
                    <a:pt x="459" y="1952"/>
                  </a:cubicBezTo>
                  <a:cubicBezTo>
                    <a:pt x="416" y="1941"/>
                    <a:pt x="395" y="1925"/>
                    <a:pt x="353" y="1925"/>
                  </a:cubicBezTo>
                  <a:cubicBezTo>
                    <a:pt x="348" y="1925"/>
                    <a:pt x="348" y="1931"/>
                    <a:pt x="343" y="1931"/>
                  </a:cubicBezTo>
                  <a:cubicBezTo>
                    <a:pt x="322" y="1931"/>
                    <a:pt x="322" y="1910"/>
                    <a:pt x="306" y="1904"/>
                  </a:cubicBezTo>
                  <a:cubicBezTo>
                    <a:pt x="269" y="1883"/>
                    <a:pt x="253" y="1867"/>
                    <a:pt x="216" y="1846"/>
                  </a:cubicBezTo>
                  <a:cubicBezTo>
                    <a:pt x="190" y="1830"/>
                    <a:pt x="174" y="1825"/>
                    <a:pt x="142" y="1820"/>
                  </a:cubicBezTo>
                  <a:cubicBezTo>
                    <a:pt x="121" y="1815"/>
                    <a:pt x="95" y="1825"/>
                    <a:pt x="89" y="1804"/>
                  </a:cubicBezTo>
                  <a:cubicBezTo>
                    <a:pt x="89" y="1799"/>
                    <a:pt x="89" y="1794"/>
                    <a:pt x="89" y="1788"/>
                  </a:cubicBezTo>
                  <a:cubicBezTo>
                    <a:pt x="89" y="1778"/>
                    <a:pt x="95" y="1773"/>
                    <a:pt x="105" y="1767"/>
                  </a:cubicBezTo>
                  <a:cubicBezTo>
                    <a:pt x="95" y="1751"/>
                    <a:pt x="74" y="1751"/>
                    <a:pt x="58" y="1751"/>
                  </a:cubicBezTo>
                  <a:cubicBezTo>
                    <a:pt x="42" y="1751"/>
                    <a:pt x="37" y="1762"/>
                    <a:pt x="26" y="1762"/>
                  </a:cubicBezTo>
                  <a:cubicBezTo>
                    <a:pt x="21" y="1741"/>
                    <a:pt x="21" y="1720"/>
                    <a:pt x="0" y="1709"/>
                  </a:cubicBezTo>
                  <a:cubicBezTo>
                    <a:pt x="5" y="1688"/>
                    <a:pt x="16" y="1683"/>
                    <a:pt x="31" y="1667"/>
                  </a:cubicBezTo>
                  <a:cubicBezTo>
                    <a:pt x="42" y="1656"/>
                    <a:pt x="47" y="1651"/>
                    <a:pt x="58" y="1651"/>
                  </a:cubicBezTo>
                  <a:cubicBezTo>
                    <a:pt x="74" y="1651"/>
                    <a:pt x="79" y="1656"/>
                    <a:pt x="95" y="1656"/>
                  </a:cubicBezTo>
                  <a:cubicBezTo>
                    <a:pt x="116" y="1656"/>
                    <a:pt x="126" y="1646"/>
                    <a:pt x="153" y="1646"/>
                  </a:cubicBezTo>
                  <a:cubicBezTo>
                    <a:pt x="179" y="1646"/>
                    <a:pt x="179" y="1646"/>
                    <a:pt x="179" y="1646"/>
                  </a:cubicBezTo>
                  <a:cubicBezTo>
                    <a:pt x="216" y="1646"/>
                    <a:pt x="216" y="1646"/>
                    <a:pt x="216" y="1646"/>
                  </a:cubicBezTo>
                  <a:cubicBezTo>
                    <a:pt x="295" y="1646"/>
                    <a:pt x="295" y="1646"/>
                    <a:pt x="295" y="1646"/>
                  </a:cubicBezTo>
                  <a:cubicBezTo>
                    <a:pt x="316" y="1646"/>
                    <a:pt x="322" y="1625"/>
                    <a:pt x="343" y="1625"/>
                  </a:cubicBezTo>
                  <a:cubicBezTo>
                    <a:pt x="358" y="1625"/>
                    <a:pt x="364" y="1641"/>
                    <a:pt x="379" y="1641"/>
                  </a:cubicBezTo>
                  <a:cubicBezTo>
                    <a:pt x="411" y="1641"/>
                    <a:pt x="427" y="1625"/>
                    <a:pt x="464" y="1625"/>
                  </a:cubicBezTo>
                  <a:cubicBezTo>
                    <a:pt x="506" y="1625"/>
                    <a:pt x="527" y="1646"/>
                    <a:pt x="569" y="1646"/>
                  </a:cubicBezTo>
                  <a:cubicBezTo>
                    <a:pt x="596" y="1646"/>
                    <a:pt x="612" y="1630"/>
                    <a:pt x="638" y="1625"/>
                  </a:cubicBezTo>
                  <a:cubicBezTo>
                    <a:pt x="664" y="1614"/>
                    <a:pt x="680" y="1619"/>
                    <a:pt x="707" y="1604"/>
                  </a:cubicBezTo>
                  <a:cubicBezTo>
                    <a:pt x="712" y="1598"/>
                    <a:pt x="717" y="1593"/>
                    <a:pt x="728" y="1588"/>
                  </a:cubicBezTo>
                  <a:cubicBezTo>
                    <a:pt x="728" y="1593"/>
                    <a:pt x="733" y="1598"/>
                    <a:pt x="738" y="1598"/>
                  </a:cubicBezTo>
                  <a:cubicBezTo>
                    <a:pt x="759" y="1598"/>
                    <a:pt x="770" y="1598"/>
                    <a:pt x="791" y="1598"/>
                  </a:cubicBezTo>
                  <a:cubicBezTo>
                    <a:pt x="828" y="1598"/>
                    <a:pt x="849" y="1572"/>
                    <a:pt x="875" y="1546"/>
                  </a:cubicBezTo>
                  <a:cubicBezTo>
                    <a:pt x="891" y="1530"/>
                    <a:pt x="912" y="1530"/>
                    <a:pt x="912" y="1509"/>
                  </a:cubicBezTo>
                  <a:cubicBezTo>
                    <a:pt x="912" y="1493"/>
                    <a:pt x="902" y="1488"/>
                    <a:pt x="902" y="1472"/>
                  </a:cubicBezTo>
                  <a:cubicBezTo>
                    <a:pt x="902" y="1461"/>
                    <a:pt x="907" y="1456"/>
                    <a:pt x="907" y="1451"/>
                  </a:cubicBezTo>
                  <a:cubicBezTo>
                    <a:pt x="907" y="1419"/>
                    <a:pt x="907" y="1419"/>
                    <a:pt x="907" y="1419"/>
                  </a:cubicBezTo>
                  <a:cubicBezTo>
                    <a:pt x="907" y="1403"/>
                    <a:pt x="918" y="1393"/>
                    <a:pt x="918" y="1377"/>
                  </a:cubicBezTo>
                  <a:cubicBezTo>
                    <a:pt x="918" y="1372"/>
                    <a:pt x="912" y="1366"/>
                    <a:pt x="907" y="1361"/>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2" name="Freeform 89"/>
            <p:cNvSpPr>
              <a:spLocks noChangeArrowheads="1"/>
            </p:cNvSpPr>
            <p:nvPr/>
          </p:nvSpPr>
          <p:spPr bwMode="auto">
            <a:xfrm>
              <a:off x="6636821" y="8154987"/>
              <a:ext cx="292081" cy="165100"/>
            </a:xfrm>
            <a:custGeom>
              <a:avLst/>
              <a:gdLst>
                <a:gd name="T0" fmla="*/ 765 w 813"/>
                <a:gd name="T1" fmla="*/ 10 h 460"/>
                <a:gd name="T2" fmla="*/ 606 w 813"/>
                <a:gd name="T3" fmla="*/ 10 h 460"/>
                <a:gd name="T4" fmla="*/ 522 w 813"/>
                <a:gd name="T5" fmla="*/ 5 h 460"/>
                <a:gd name="T6" fmla="*/ 438 w 813"/>
                <a:gd name="T7" fmla="*/ 21 h 460"/>
                <a:gd name="T8" fmla="*/ 348 w 813"/>
                <a:gd name="T9" fmla="*/ 84 h 460"/>
                <a:gd name="T10" fmla="*/ 311 w 813"/>
                <a:gd name="T11" fmla="*/ 126 h 460"/>
                <a:gd name="T12" fmla="*/ 311 w 813"/>
                <a:gd name="T13" fmla="*/ 84 h 460"/>
                <a:gd name="T14" fmla="*/ 163 w 813"/>
                <a:gd name="T15" fmla="*/ 137 h 460"/>
                <a:gd name="T16" fmla="*/ 32 w 813"/>
                <a:gd name="T17" fmla="*/ 205 h 460"/>
                <a:gd name="T18" fmla="*/ 0 w 813"/>
                <a:gd name="T19" fmla="*/ 216 h 460"/>
                <a:gd name="T20" fmla="*/ 10 w 813"/>
                <a:gd name="T21" fmla="*/ 248 h 460"/>
                <a:gd name="T22" fmla="*/ 47 w 813"/>
                <a:gd name="T23" fmla="*/ 221 h 460"/>
                <a:gd name="T24" fmla="*/ 68 w 813"/>
                <a:gd name="T25" fmla="*/ 211 h 460"/>
                <a:gd name="T26" fmla="*/ 95 w 813"/>
                <a:gd name="T27" fmla="*/ 237 h 460"/>
                <a:gd name="T28" fmla="*/ 95 w 813"/>
                <a:gd name="T29" fmla="*/ 274 h 460"/>
                <a:gd name="T30" fmla="*/ 53 w 813"/>
                <a:gd name="T31" fmla="*/ 332 h 460"/>
                <a:gd name="T32" fmla="*/ 84 w 813"/>
                <a:gd name="T33" fmla="*/ 358 h 460"/>
                <a:gd name="T34" fmla="*/ 111 w 813"/>
                <a:gd name="T35" fmla="*/ 374 h 460"/>
                <a:gd name="T36" fmla="*/ 163 w 813"/>
                <a:gd name="T37" fmla="*/ 406 h 460"/>
                <a:gd name="T38" fmla="*/ 195 w 813"/>
                <a:gd name="T39" fmla="*/ 422 h 460"/>
                <a:gd name="T40" fmla="*/ 232 w 813"/>
                <a:gd name="T41" fmla="*/ 432 h 460"/>
                <a:gd name="T42" fmla="*/ 242 w 813"/>
                <a:gd name="T43" fmla="*/ 459 h 460"/>
                <a:gd name="T44" fmla="*/ 301 w 813"/>
                <a:gd name="T45" fmla="*/ 453 h 460"/>
                <a:gd name="T46" fmla="*/ 306 w 813"/>
                <a:gd name="T47" fmla="*/ 390 h 460"/>
                <a:gd name="T48" fmla="*/ 327 w 813"/>
                <a:gd name="T49" fmla="*/ 406 h 460"/>
                <a:gd name="T50" fmla="*/ 364 w 813"/>
                <a:gd name="T51" fmla="*/ 411 h 460"/>
                <a:gd name="T52" fmla="*/ 427 w 813"/>
                <a:gd name="T53" fmla="*/ 406 h 460"/>
                <a:gd name="T54" fmla="*/ 469 w 813"/>
                <a:gd name="T55" fmla="*/ 411 h 460"/>
                <a:gd name="T56" fmla="*/ 527 w 813"/>
                <a:gd name="T57" fmla="*/ 385 h 460"/>
                <a:gd name="T58" fmla="*/ 575 w 813"/>
                <a:gd name="T59" fmla="*/ 327 h 460"/>
                <a:gd name="T60" fmla="*/ 575 w 813"/>
                <a:gd name="T61" fmla="*/ 295 h 460"/>
                <a:gd name="T62" fmla="*/ 575 w 813"/>
                <a:gd name="T63" fmla="*/ 258 h 460"/>
                <a:gd name="T64" fmla="*/ 580 w 813"/>
                <a:gd name="T65" fmla="*/ 216 h 460"/>
                <a:gd name="T66" fmla="*/ 585 w 813"/>
                <a:gd name="T67" fmla="*/ 163 h 460"/>
                <a:gd name="T68" fmla="*/ 622 w 813"/>
                <a:gd name="T69" fmla="*/ 195 h 460"/>
                <a:gd name="T70" fmla="*/ 649 w 813"/>
                <a:gd name="T71" fmla="*/ 158 h 460"/>
                <a:gd name="T72" fmla="*/ 680 w 813"/>
                <a:gd name="T73" fmla="*/ 137 h 460"/>
                <a:gd name="T74" fmla="*/ 696 w 813"/>
                <a:gd name="T75" fmla="*/ 158 h 460"/>
                <a:gd name="T76" fmla="*/ 759 w 813"/>
                <a:gd name="T77" fmla="*/ 226 h 460"/>
                <a:gd name="T78" fmla="*/ 765 w 813"/>
                <a:gd name="T79" fmla="*/ 174 h 460"/>
                <a:gd name="T80" fmla="*/ 775 w 813"/>
                <a:gd name="T81" fmla="*/ 147 h 460"/>
                <a:gd name="T82" fmla="*/ 812 w 813"/>
                <a:gd name="T83" fmla="*/ 100 h 460"/>
                <a:gd name="T84" fmla="*/ 791 w 813"/>
                <a:gd name="T85" fmla="*/ 52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13" h="460">
                  <a:moveTo>
                    <a:pt x="765" y="10"/>
                  </a:moveTo>
                  <a:lnTo>
                    <a:pt x="765" y="10"/>
                  </a:lnTo>
                  <a:cubicBezTo>
                    <a:pt x="749" y="16"/>
                    <a:pt x="733" y="16"/>
                    <a:pt x="712" y="21"/>
                  </a:cubicBezTo>
                  <a:cubicBezTo>
                    <a:pt x="675" y="10"/>
                    <a:pt x="649" y="16"/>
                    <a:pt x="606" y="10"/>
                  </a:cubicBezTo>
                  <a:cubicBezTo>
                    <a:pt x="585" y="10"/>
                    <a:pt x="575" y="0"/>
                    <a:pt x="554" y="0"/>
                  </a:cubicBezTo>
                  <a:cubicBezTo>
                    <a:pt x="538" y="0"/>
                    <a:pt x="533" y="5"/>
                    <a:pt x="522" y="5"/>
                  </a:cubicBezTo>
                  <a:cubicBezTo>
                    <a:pt x="480" y="5"/>
                    <a:pt x="480" y="5"/>
                    <a:pt x="480" y="5"/>
                  </a:cubicBezTo>
                  <a:cubicBezTo>
                    <a:pt x="464" y="5"/>
                    <a:pt x="453" y="21"/>
                    <a:pt x="438" y="21"/>
                  </a:cubicBezTo>
                  <a:cubicBezTo>
                    <a:pt x="385" y="26"/>
                    <a:pt x="353" y="42"/>
                    <a:pt x="301" y="52"/>
                  </a:cubicBezTo>
                  <a:cubicBezTo>
                    <a:pt x="301" y="79"/>
                    <a:pt x="353" y="84"/>
                    <a:pt x="348" y="84"/>
                  </a:cubicBezTo>
                  <a:cubicBezTo>
                    <a:pt x="332" y="95"/>
                    <a:pt x="332" y="110"/>
                    <a:pt x="322" y="126"/>
                  </a:cubicBezTo>
                  <a:cubicBezTo>
                    <a:pt x="311" y="126"/>
                    <a:pt x="311" y="126"/>
                    <a:pt x="311" y="126"/>
                  </a:cubicBezTo>
                  <a:cubicBezTo>
                    <a:pt x="311" y="110"/>
                    <a:pt x="316" y="105"/>
                    <a:pt x="316" y="89"/>
                  </a:cubicBezTo>
                  <a:cubicBezTo>
                    <a:pt x="316" y="84"/>
                    <a:pt x="311" y="84"/>
                    <a:pt x="311" y="84"/>
                  </a:cubicBezTo>
                  <a:cubicBezTo>
                    <a:pt x="285" y="84"/>
                    <a:pt x="279" y="79"/>
                    <a:pt x="258" y="79"/>
                  </a:cubicBezTo>
                  <a:cubicBezTo>
                    <a:pt x="211" y="79"/>
                    <a:pt x="195" y="110"/>
                    <a:pt x="163" y="137"/>
                  </a:cubicBezTo>
                  <a:cubicBezTo>
                    <a:pt x="132" y="163"/>
                    <a:pt x="111" y="168"/>
                    <a:pt x="79" y="184"/>
                  </a:cubicBezTo>
                  <a:cubicBezTo>
                    <a:pt x="58" y="195"/>
                    <a:pt x="53" y="205"/>
                    <a:pt x="32" y="205"/>
                  </a:cubicBezTo>
                  <a:cubicBezTo>
                    <a:pt x="21" y="211"/>
                    <a:pt x="10" y="211"/>
                    <a:pt x="0" y="216"/>
                  </a:cubicBezTo>
                  <a:lnTo>
                    <a:pt x="0" y="216"/>
                  </a:lnTo>
                  <a:cubicBezTo>
                    <a:pt x="5" y="232"/>
                    <a:pt x="5" y="237"/>
                    <a:pt x="5" y="248"/>
                  </a:cubicBezTo>
                  <a:cubicBezTo>
                    <a:pt x="10" y="248"/>
                    <a:pt x="10" y="248"/>
                    <a:pt x="10" y="248"/>
                  </a:cubicBezTo>
                  <a:cubicBezTo>
                    <a:pt x="21" y="242"/>
                    <a:pt x="26" y="242"/>
                    <a:pt x="32" y="237"/>
                  </a:cubicBezTo>
                  <a:cubicBezTo>
                    <a:pt x="37" y="232"/>
                    <a:pt x="37" y="226"/>
                    <a:pt x="47" y="221"/>
                  </a:cubicBezTo>
                  <a:cubicBezTo>
                    <a:pt x="47" y="216"/>
                    <a:pt x="53" y="216"/>
                    <a:pt x="58" y="216"/>
                  </a:cubicBezTo>
                  <a:cubicBezTo>
                    <a:pt x="63" y="211"/>
                    <a:pt x="63" y="211"/>
                    <a:pt x="68" y="211"/>
                  </a:cubicBezTo>
                  <a:cubicBezTo>
                    <a:pt x="74" y="211"/>
                    <a:pt x="74" y="216"/>
                    <a:pt x="79" y="216"/>
                  </a:cubicBezTo>
                  <a:cubicBezTo>
                    <a:pt x="84" y="221"/>
                    <a:pt x="90" y="226"/>
                    <a:pt x="95" y="237"/>
                  </a:cubicBezTo>
                  <a:cubicBezTo>
                    <a:pt x="100" y="242"/>
                    <a:pt x="111" y="248"/>
                    <a:pt x="111" y="258"/>
                  </a:cubicBezTo>
                  <a:cubicBezTo>
                    <a:pt x="111" y="269"/>
                    <a:pt x="100" y="269"/>
                    <a:pt x="95" y="274"/>
                  </a:cubicBezTo>
                  <a:cubicBezTo>
                    <a:pt x="90" y="285"/>
                    <a:pt x="84" y="285"/>
                    <a:pt x="74" y="295"/>
                  </a:cubicBezTo>
                  <a:cubicBezTo>
                    <a:pt x="63" y="306"/>
                    <a:pt x="58" y="316"/>
                    <a:pt x="53" y="332"/>
                  </a:cubicBezTo>
                  <a:cubicBezTo>
                    <a:pt x="63" y="337"/>
                    <a:pt x="63" y="342"/>
                    <a:pt x="74" y="348"/>
                  </a:cubicBezTo>
                  <a:cubicBezTo>
                    <a:pt x="79" y="353"/>
                    <a:pt x="84" y="353"/>
                    <a:pt x="84" y="358"/>
                  </a:cubicBezTo>
                  <a:cubicBezTo>
                    <a:pt x="90" y="364"/>
                    <a:pt x="90" y="374"/>
                    <a:pt x="95" y="374"/>
                  </a:cubicBezTo>
                  <a:cubicBezTo>
                    <a:pt x="100" y="374"/>
                    <a:pt x="105" y="374"/>
                    <a:pt x="111" y="374"/>
                  </a:cubicBezTo>
                  <a:cubicBezTo>
                    <a:pt x="147" y="369"/>
                    <a:pt x="147" y="369"/>
                    <a:pt x="147" y="369"/>
                  </a:cubicBezTo>
                  <a:cubicBezTo>
                    <a:pt x="158" y="379"/>
                    <a:pt x="158" y="390"/>
                    <a:pt x="163" y="406"/>
                  </a:cubicBezTo>
                  <a:cubicBezTo>
                    <a:pt x="163" y="416"/>
                    <a:pt x="169" y="427"/>
                    <a:pt x="179" y="427"/>
                  </a:cubicBezTo>
                  <a:cubicBezTo>
                    <a:pt x="184" y="427"/>
                    <a:pt x="190" y="422"/>
                    <a:pt x="195" y="422"/>
                  </a:cubicBezTo>
                  <a:cubicBezTo>
                    <a:pt x="200" y="416"/>
                    <a:pt x="206" y="411"/>
                    <a:pt x="216" y="411"/>
                  </a:cubicBezTo>
                  <a:cubicBezTo>
                    <a:pt x="221" y="411"/>
                    <a:pt x="227" y="422"/>
                    <a:pt x="232" y="432"/>
                  </a:cubicBezTo>
                  <a:cubicBezTo>
                    <a:pt x="232" y="437"/>
                    <a:pt x="237" y="437"/>
                    <a:pt x="237" y="443"/>
                  </a:cubicBezTo>
                  <a:cubicBezTo>
                    <a:pt x="237" y="448"/>
                    <a:pt x="237" y="453"/>
                    <a:pt x="242" y="459"/>
                  </a:cubicBezTo>
                  <a:cubicBezTo>
                    <a:pt x="248" y="459"/>
                    <a:pt x="253" y="459"/>
                    <a:pt x="258" y="459"/>
                  </a:cubicBezTo>
                  <a:cubicBezTo>
                    <a:pt x="274" y="459"/>
                    <a:pt x="285" y="453"/>
                    <a:pt x="301" y="453"/>
                  </a:cubicBezTo>
                  <a:cubicBezTo>
                    <a:pt x="301" y="395"/>
                    <a:pt x="301" y="395"/>
                    <a:pt x="301" y="395"/>
                  </a:cubicBezTo>
                  <a:cubicBezTo>
                    <a:pt x="301" y="395"/>
                    <a:pt x="306" y="395"/>
                    <a:pt x="306" y="390"/>
                  </a:cubicBezTo>
                  <a:cubicBezTo>
                    <a:pt x="311" y="395"/>
                    <a:pt x="311" y="400"/>
                    <a:pt x="316" y="400"/>
                  </a:cubicBezTo>
                  <a:cubicBezTo>
                    <a:pt x="322" y="400"/>
                    <a:pt x="327" y="400"/>
                    <a:pt x="327" y="406"/>
                  </a:cubicBezTo>
                  <a:cubicBezTo>
                    <a:pt x="332" y="406"/>
                    <a:pt x="332" y="406"/>
                    <a:pt x="337" y="406"/>
                  </a:cubicBezTo>
                  <a:cubicBezTo>
                    <a:pt x="348" y="411"/>
                    <a:pt x="353" y="411"/>
                    <a:pt x="364" y="411"/>
                  </a:cubicBezTo>
                  <a:cubicBezTo>
                    <a:pt x="385" y="411"/>
                    <a:pt x="395" y="395"/>
                    <a:pt x="417" y="395"/>
                  </a:cubicBezTo>
                  <a:cubicBezTo>
                    <a:pt x="422" y="395"/>
                    <a:pt x="422" y="400"/>
                    <a:pt x="427" y="406"/>
                  </a:cubicBezTo>
                  <a:cubicBezTo>
                    <a:pt x="438" y="411"/>
                    <a:pt x="443" y="416"/>
                    <a:pt x="453" y="416"/>
                  </a:cubicBezTo>
                  <a:cubicBezTo>
                    <a:pt x="459" y="416"/>
                    <a:pt x="464" y="411"/>
                    <a:pt x="469" y="411"/>
                  </a:cubicBezTo>
                  <a:cubicBezTo>
                    <a:pt x="485" y="406"/>
                    <a:pt x="490" y="411"/>
                    <a:pt x="506" y="411"/>
                  </a:cubicBezTo>
                  <a:cubicBezTo>
                    <a:pt x="517" y="406"/>
                    <a:pt x="522" y="395"/>
                    <a:pt x="527" y="385"/>
                  </a:cubicBezTo>
                  <a:cubicBezTo>
                    <a:pt x="538" y="374"/>
                    <a:pt x="538" y="364"/>
                    <a:pt x="549" y="353"/>
                  </a:cubicBezTo>
                  <a:cubicBezTo>
                    <a:pt x="559" y="342"/>
                    <a:pt x="570" y="337"/>
                    <a:pt x="575" y="327"/>
                  </a:cubicBezTo>
                  <a:cubicBezTo>
                    <a:pt x="580" y="321"/>
                    <a:pt x="585" y="311"/>
                    <a:pt x="585" y="300"/>
                  </a:cubicBezTo>
                  <a:cubicBezTo>
                    <a:pt x="580" y="300"/>
                    <a:pt x="580" y="300"/>
                    <a:pt x="575" y="295"/>
                  </a:cubicBezTo>
                  <a:cubicBezTo>
                    <a:pt x="570" y="290"/>
                    <a:pt x="564" y="285"/>
                    <a:pt x="564" y="279"/>
                  </a:cubicBezTo>
                  <a:cubicBezTo>
                    <a:pt x="564" y="269"/>
                    <a:pt x="570" y="269"/>
                    <a:pt x="575" y="258"/>
                  </a:cubicBezTo>
                  <a:cubicBezTo>
                    <a:pt x="580" y="253"/>
                    <a:pt x="575" y="242"/>
                    <a:pt x="580" y="237"/>
                  </a:cubicBezTo>
                  <a:cubicBezTo>
                    <a:pt x="580" y="226"/>
                    <a:pt x="580" y="226"/>
                    <a:pt x="580" y="216"/>
                  </a:cubicBezTo>
                  <a:cubicBezTo>
                    <a:pt x="580" y="163"/>
                    <a:pt x="580" y="163"/>
                    <a:pt x="580" y="163"/>
                  </a:cubicBezTo>
                  <a:cubicBezTo>
                    <a:pt x="585" y="163"/>
                    <a:pt x="585" y="163"/>
                    <a:pt x="585" y="163"/>
                  </a:cubicBezTo>
                  <a:cubicBezTo>
                    <a:pt x="596" y="168"/>
                    <a:pt x="601" y="174"/>
                    <a:pt x="606" y="179"/>
                  </a:cubicBezTo>
                  <a:cubicBezTo>
                    <a:pt x="612" y="184"/>
                    <a:pt x="617" y="195"/>
                    <a:pt x="622" y="195"/>
                  </a:cubicBezTo>
                  <a:cubicBezTo>
                    <a:pt x="633" y="195"/>
                    <a:pt x="638" y="184"/>
                    <a:pt x="638" y="174"/>
                  </a:cubicBezTo>
                  <a:cubicBezTo>
                    <a:pt x="643" y="168"/>
                    <a:pt x="643" y="163"/>
                    <a:pt x="649" y="158"/>
                  </a:cubicBezTo>
                  <a:cubicBezTo>
                    <a:pt x="649" y="147"/>
                    <a:pt x="649" y="142"/>
                    <a:pt x="654" y="142"/>
                  </a:cubicBezTo>
                  <a:cubicBezTo>
                    <a:pt x="664" y="131"/>
                    <a:pt x="670" y="137"/>
                    <a:pt x="680" y="137"/>
                  </a:cubicBezTo>
                  <a:cubicBezTo>
                    <a:pt x="686" y="137"/>
                    <a:pt x="691" y="142"/>
                    <a:pt x="691" y="142"/>
                  </a:cubicBezTo>
                  <a:cubicBezTo>
                    <a:pt x="691" y="147"/>
                    <a:pt x="696" y="153"/>
                    <a:pt x="696" y="158"/>
                  </a:cubicBezTo>
                  <a:cubicBezTo>
                    <a:pt x="701" y="168"/>
                    <a:pt x="707" y="174"/>
                    <a:pt x="712" y="184"/>
                  </a:cubicBezTo>
                  <a:cubicBezTo>
                    <a:pt x="728" y="200"/>
                    <a:pt x="744" y="205"/>
                    <a:pt x="759" y="226"/>
                  </a:cubicBezTo>
                  <a:cubicBezTo>
                    <a:pt x="765" y="211"/>
                    <a:pt x="765" y="200"/>
                    <a:pt x="765" y="184"/>
                  </a:cubicBezTo>
                  <a:cubicBezTo>
                    <a:pt x="765" y="179"/>
                    <a:pt x="765" y="174"/>
                    <a:pt x="765" y="174"/>
                  </a:cubicBezTo>
                  <a:cubicBezTo>
                    <a:pt x="765" y="163"/>
                    <a:pt x="765" y="163"/>
                    <a:pt x="770" y="158"/>
                  </a:cubicBezTo>
                  <a:cubicBezTo>
                    <a:pt x="770" y="153"/>
                    <a:pt x="775" y="153"/>
                    <a:pt x="775" y="147"/>
                  </a:cubicBezTo>
                  <a:cubicBezTo>
                    <a:pt x="781" y="147"/>
                    <a:pt x="786" y="142"/>
                    <a:pt x="791" y="137"/>
                  </a:cubicBezTo>
                  <a:cubicBezTo>
                    <a:pt x="802" y="126"/>
                    <a:pt x="812" y="116"/>
                    <a:pt x="812" y="100"/>
                  </a:cubicBezTo>
                  <a:cubicBezTo>
                    <a:pt x="812" y="89"/>
                    <a:pt x="807" y="79"/>
                    <a:pt x="802" y="68"/>
                  </a:cubicBezTo>
                  <a:cubicBezTo>
                    <a:pt x="796" y="63"/>
                    <a:pt x="796" y="58"/>
                    <a:pt x="791" y="52"/>
                  </a:cubicBezTo>
                  <a:cubicBezTo>
                    <a:pt x="781" y="37"/>
                    <a:pt x="770" y="31"/>
                    <a:pt x="765" y="10"/>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3" name="Freeform 90"/>
            <p:cNvSpPr>
              <a:spLocks noChangeArrowheads="1"/>
            </p:cNvSpPr>
            <p:nvPr/>
          </p:nvSpPr>
          <p:spPr bwMode="auto">
            <a:xfrm>
              <a:off x="6220924" y="9020175"/>
              <a:ext cx="1163561" cy="347662"/>
            </a:xfrm>
            <a:custGeom>
              <a:avLst/>
              <a:gdLst>
                <a:gd name="T0" fmla="*/ 3043 w 3234"/>
                <a:gd name="T1" fmla="*/ 579 h 965"/>
                <a:gd name="T2" fmla="*/ 2996 w 3234"/>
                <a:gd name="T3" fmla="*/ 600 h 965"/>
                <a:gd name="T4" fmla="*/ 2948 w 3234"/>
                <a:gd name="T5" fmla="*/ 611 h 965"/>
                <a:gd name="T6" fmla="*/ 2911 w 3234"/>
                <a:gd name="T7" fmla="*/ 600 h 965"/>
                <a:gd name="T8" fmla="*/ 2885 w 3234"/>
                <a:gd name="T9" fmla="*/ 648 h 965"/>
                <a:gd name="T10" fmla="*/ 2911 w 3234"/>
                <a:gd name="T11" fmla="*/ 653 h 965"/>
                <a:gd name="T12" fmla="*/ 3064 w 3234"/>
                <a:gd name="T13" fmla="*/ 579 h 965"/>
                <a:gd name="T14" fmla="*/ 3117 w 3234"/>
                <a:gd name="T15" fmla="*/ 526 h 965"/>
                <a:gd name="T16" fmla="*/ 3228 w 3234"/>
                <a:gd name="T17" fmla="*/ 458 h 965"/>
                <a:gd name="T18" fmla="*/ 3117 w 3234"/>
                <a:gd name="T19" fmla="*/ 526 h 965"/>
                <a:gd name="T20" fmla="*/ 2252 w 3234"/>
                <a:gd name="T21" fmla="*/ 648 h 965"/>
                <a:gd name="T22" fmla="*/ 2310 w 3234"/>
                <a:gd name="T23" fmla="*/ 568 h 965"/>
                <a:gd name="T24" fmla="*/ 2131 w 3234"/>
                <a:gd name="T25" fmla="*/ 579 h 965"/>
                <a:gd name="T26" fmla="*/ 2052 w 3234"/>
                <a:gd name="T27" fmla="*/ 621 h 965"/>
                <a:gd name="T28" fmla="*/ 1978 w 3234"/>
                <a:gd name="T29" fmla="*/ 679 h 965"/>
                <a:gd name="T30" fmla="*/ 1941 w 3234"/>
                <a:gd name="T31" fmla="*/ 711 h 965"/>
                <a:gd name="T32" fmla="*/ 2094 w 3234"/>
                <a:gd name="T33" fmla="*/ 642 h 965"/>
                <a:gd name="T34" fmla="*/ 2162 w 3234"/>
                <a:gd name="T35" fmla="*/ 579 h 965"/>
                <a:gd name="T36" fmla="*/ 1540 w 3234"/>
                <a:gd name="T37" fmla="*/ 684 h 965"/>
                <a:gd name="T38" fmla="*/ 1572 w 3234"/>
                <a:gd name="T39" fmla="*/ 706 h 965"/>
                <a:gd name="T40" fmla="*/ 1540 w 3234"/>
                <a:gd name="T41" fmla="*/ 684 h 965"/>
                <a:gd name="T42" fmla="*/ 1287 w 3234"/>
                <a:gd name="T43" fmla="*/ 716 h 965"/>
                <a:gd name="T44" fmla="*/ 1318 w 3234"/>
                <a:gd name="T45" fmla="*/ 706 h 965"/>
                <a:gd name="T46" fmla="*/ 1012 w 3234"/>
                <a:gd name="T47" fmla="*/ 79 h 965"/>
                <a:gd name="T48" fmla="*/ 1028 w 3234"/>
                <a:gd name="T49" fmla="*/ 116 h 965"/>
                <a:gd name="T50" fmla="*/ 1055 w 3234"/>
                <a:gd name="T51" fmla="*/ 105 h 965"/>
                <a:gd name="T52" fmla="*/ 364 w 3234"/>
                <a:gd name="T53" fmla="*/ 0 h 965"/>
                <a:gd name="T54" fmla="*/ 638 w 3234"/>
                <a:gd name="T55" fmla="*/ 37 h 965"/>
                <a:gd name="T56" fmla="*/ 881 w 3234"/>
                <a:gd name="T57" fmla="*/ 195 h 965"/>
                <a:gd name="T58" fmla="*/ 917 w 3234"/>
                <a:gd name="T59" fmla="*/ 279 h 965"/>
                <a:gd name="T60" fmla="*/ 1028 w 3234"/>
                <a:gd name="T61" fmla="*/ 311 h 965"/>
                <a:gd name="T62" fmla="*/ 1076 w 3234"/>
                <a:gd name="T63" fmla="*/ 380 h 965"/>
                <a:gd name="T64" fmla="*/ 1113 w 3234"/>
                <a:gd name="T65" fmla="*/ 426 h 965"/>
                <a:gd name="T66" fmla="*/ 1034 w 3234"/>
                <a:gd name="T67" fmla="*/ 484 h 965"/>
                <a:gd name="T68" fmla="*/ 1113 w 3234"/>
                <a:gd name="T69" fmla="*/ 669 h 965"/>
                <a:gd name="T70" fmla="*/ 1128 w 3234"/>
                <a:gd name="T71" fmla="*/ 695 h 965"/>
                <a:gd name="T72" fmla="*/ 1049 w 3234"/>
                <a:gd name="T73" fmla="*/ 785 h 965"/>
                <a:gd name="T74" fmla="*/ 912 w 3234"/>
                <a:gd name="T75" fmla="*/ 843 h 965"/>
                <a:gd name="T76" fmla="*/ 754 w 3234"/>
                <a:gd name="T77" fmla="*/ 901 h 965"/>
                <a:gd name="T78" fmla="*/ 517 w 3234"/>
                <a:gd name="T79" fmla="*/ 953 h 965"/>
                <a:gd name="T80" fmla="*/ 401 w 3234"/>
                <a:gd name="T81" fmla="*/ 938 h 965"/>
                <a:gd name="T82" fmla="*/ 300 w 3234"/>
                <a:gd name="T83" fmla="*/ 917 h 965"/>
                <a:gd name="T84" fmla="*/ 190 w 3234"/>
                <a:gd name="T85" fmla="*/ 901 h 965"/>
                <a:gd name="T86" fmla="*/ 47 w 3234"/>
                <a:gd name="T87" fmla="*/ 758 h 965"/>
                <a:gd name="T88" fmla="*/ 10 w 3234"/>
                <a:gd name="T89" fmla="*/ 626 h 965"/>
                <a:gd name="T90" fmla="*/ 126 w 3234"/>
                <a:gd name="T91" fmla="*/ 748 h 965"/>
                <a:gd name="T92" fmla="*/ 269 w 3234"/>
                <a:gd name="T93" fmla="*/ 763 h 965"/>
                <a:gd name="T94" fmla="*/ 311 w 3234"/>
                <a:gd name="T95" fmla="*/ 716 h 965"/>
                <a:gd name="T96" fmla="*/ 385 w 3234"/>
                <a:gd name="T97" fmla="*/ 658 h 965"/>
                <a:gd name="T98" fmla="*/ 279 w 3234"/>
                <a:gd name="T99" fmla="*/ 489 h 965"/>
                <a:gd name="T100" fmla="*/ 163 w 3234"/>
                <a:gd name="T101" fmla="*/ 295 h 965"/>
                <a:gd name="T102" fmla="*/ 206 w 3234"/>
                <a:gd name="T103" fmla="*/ 316 h 965"/>
                <a:gd name="T104" fmla="*/ 269 w 3234"/>
                <a:gd name="T105" fmla="*/ 132 h 9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234" h="965">
                  <a:moveTo>
                    <a:pt x="3048" y="579"/>
                  </a:moveTo>
                  <a:lnTo>
                    <a:pt x="3048" y="579"/>
                  </a:lnTo>
                  <a:cubicBezTo>
                    <a:pt x="3048" y="579"/>
                    <a:pt x="3048" y="579"/>
                    <a:pt x="3043" y="579"/>
                  </a:cubicBezTo>
                  <a:cubicBezTo>
                    <a:pt x="3038" y="579"/>
                    <a:pt x="3033" y="574"/>
                    <a:pt x="3027" y="563"/>
                  </a:cubicBezTo>
                  <a:cubicBezTo>
                    <a:pt x="3027" y="574"/>
                    <a:pt x="3027" y="579"/>
                    <a:pt x="3027" y="584"/>
                  </a:cubicBezTo>
                  <a:cubicBezTo>
                    <a:pt x="3012" y="584"/>
                    <a:pt x="2996" y="589"/>
                    <a:pt x="2996" y="600"/>
                  </a:cubicBezTo>
                  <a:cubicBezTo>
                    <a:pt x="2985" y="621"/>
                    <a:pt x="2985" y="637"/>
                    <a:pt x="2969" y="637"/>
                  </a:cubicBezTo>
                  <a:cubicBezTo>
                    <a:pt x="2948" y="637"/>
                    <a:pt x="2927" y="605"/>
                    <a:pt x="2938" y="611"/>
                  </a:cubicBezTo>
                  <a:cubicBezTo>
                    <a:pt x="2948" y="611"/>
                    <a:pt x="2948" y="611"/>
                    <a:pt x="2948" y="611"/>
                  </a:cubicBezTo>
                  <a:cubicBezTo>
                    <a:pt x="2954" y="611"/>
                    <a:pt x="2954" y="605"/>
                    <a:pt x="2954" y="605"/>
                  </a:cubicBezTo>
                  <a:cubicBezTo>
                    <a:pt x="2948" y="600"/>
                    <a:pt x="2943" y="595"/>
                    <a:pt x="2932" y="595"/>
                  </a:cubicBezTo>
                  <a:cubicBezTo>
                    <a:pt x="2927" y="595"/>
                    <a:pt x="2922" y="600"/>
                    <a:pt x="2911" y="600"/>
                  </a:cubicBezTo>
                  <a:cubicBezTo>
                    <a:pt x="2901" y="600"/>
                    <a:pt x="2895" y="600"/>
                    <a:pt x="2885" y="595"/>
                  </a:cubicBezTo>
                  <a:cubicBezTo>
                    <a:pt x="2890" y="611"/>
                    <a:pt x="2895" y="621"/>
                    <a:pt x="2895" y="637"/>
                  </a:cubicBezTo>
                  <a:cubicBezTo>
                    <a:pt x="2885" y="648"/>
                    <a:pt x="2885" y="648"/>
                    <a:pt x="2885" y="648"/>
                  </a:cubicBezTo>
                  <a:cubicBezTo>
                    <a:pt x="2885" y="663"/>
                    <a:pt x="2885" y="663"/>
                    <a:pt x="2885" y="663"/>
                  </a:cubicBezTo>
                  <a:cubicBezTo>
                    <a:pt x="2890" y="663"/>
                    <a:pt x="2890" y="663"/>
                    <a:pt x="2895" y="663"/>
                  </a:cubicBezTo>
                  <a:cubicBezTo>
                    <a:pt x="2901" y="663"/>
                    <a:pt x="2906" y="653"/>
                    <a:pt x="2911" y="653"/>
                  </a:cubicBezTo>
                  <a:cubicBezTo>
                    <a:pt x="2938" y="648"/>
                    <a:pt x="2954" y="653"/>
                    <a:pt x="2980" y="642"/>
                  </a:cubicBezTo>
                  <a:cubicBezTo>
                    <a:pt x="2996" y="642"/>
                    <a:pt x="3001" y="626"/>
                    <a:pt x="3012" y="621"/>
                  </a:cubicBezTo>
                  <a:cubicBezTo>
                    <a:pt x="3033" y="611"/>
                    <a:pt x="3059" y="605"/>
                    <a:pt x="3064" y="579"/>
                  </a:cubicBezTo>
                  <a:cubicBezTo>
                    <a:pt x="3059" y="579"/>
                    <a:pt x="3054" y="579"/>
                    <a:pt x="3048" y="579"/>
                  </a:cubicBezTo>
                  <a:close/>
                  <a:moveTo>
                    <a:pt x="3117" y="526"/>
                  </a:moveTo>
                  <a:lnTo>
                    <a:pt x="3117" y="526"/>
                  </a:lnTo>
                  <a:cubicBezTo>
                    <a:pt x="3117" y="531"/>
                    <a:pt x="3117" y="537"/>
                    <a:pt x="3122" y="542"/>
                  </a:cubicBezTo>
                  <a:cubicBezTo>
                    <a:pt x="3159" y="505"/>
                    <a:pt x="3180" y="484"/>
                    <a:pt x="3233" y="458"/>
                  </a:cubicBezTo>
                  <a:cubicBezTo>
                    <a:pt x="3228" y="458"/>
                    <a:pt x="3228" y="458"/>
                    <a:pt x="3228" y="458"/>
                  </a:cubicBezTo>
                  <a:cubicBezTo>
                    <a:pt x="3202" y="458"/>
                    <a:pt x="3175" y="463"/>
                    <a:pt x="3170" y="484"/>
                  </a:cubicBezTo>
                  <a:cubicBezTo>
                    <a:pt x="3159" y="495"/>
                    <a:pt x="3154" y="500"/>
                    <a:pt x="3143" y="510"/>
                  </a:cubicBezTo>
                  <a:cubicBezTo>
                    <a:pt x="3133" y="516"/>
                    <a:pt x="3117" y="510"/>
                    <a:pt x="3117" y="526"/>
                  </a:cubicBezTo>
                  <a:close/>
                  <a:moveTo>
                    <a:pt x="2241" y="611"/>
                  </a:moveTo>
                  <a:lnTo>
                    <a:pt x="2241" y="611"/>
                  </a:lnTo>
                  <a:cubicBezTo>
                    <a:pt x="2247" y="626"/>
                    <a:pt x="2247" y="632"/>
                    <a:pt x="2252" y="648"/>
                  </a:cubicBezTo>
                  <a:cubicBezTo>
                    <a:pt x="2305" y="595"/>
                    <a:pt x="2336" y="574"/>
                    <a:pt x="2384" y="521"/>
                  </a:cubicBezTo>
                  <a:cubicBezTo>
                    <a:pt x="2384" y="521"/>
                    <a:pt x="2384" y="521"/>
                    <a:pt x="2379" y="521"/>
                  </a:cubicBezTo>
                  <a:cubicBezTo>
                    <a:pt x="2347" y="521"/>
                    <a:pt x="2336" y="547"/>
                    <a:pt x="2310" y="568"/>
                  </a:cubicBezTo>
                  <a:cubicBezTo>
                    <a:pt x="2289" y="589"/>
                    <a:pt x="2268" y="589"/>
                    <a:pt x="2241" y="611"/>
                  </a:cubicBezTo>
                  <a:close/>
                  <a:moveTo>
                    <a:pt x="2131" y="579"/>
                  </a:moveTo>
                  <a:lnTo>
                    <a:pt x="2131" y="579"/>
                  </a:lnTo>
                  <a:cubicBezTo>
                    <a:pt x="2131" y="584"/>
                    <a:pt x="2131" y="589"/>
                    <a:pt x="2131" y="595"/>
                  </a:cubicBezTo>
                  <a:cubicBezTo>
                    <a:pt x="2110" y="600"/>
                    <a:pt x="2104" y="621"/>
                    <a:pt x="2089" y="621"/>
                  </a:cubicBezTo>
                  <a:cubicBezTo>
                    <a:pt x="2052" y="621"/>
                    <a:pt x="2052" y="621"/>
                    <a:pt x="2052" y="621"/>
                  </a:cubicBezTo>
                  <a:cubicBezTo>
                    <a:pt x="2041" y="621"/>
                    <a:pt x="2036" y="626"/>
                    <a:pt x="2025" y="632"/>
                  </a:cubicBezTo>
                  <a:cubicBezTo>
                    <a:pt x="2015" y="642"/>
                    <a:pt x="2004" y="642"/>
                    <a:pt x="1993" y="653"/>
                  </a:cubicBezTo>
                  <a:cubicBezTo>
                    <a:pt x="1983" y="663"/>
                    <a:pt x="1988" y="679"/>
                    <a:pt x="1978" y="679"/>
                  </a:cubicBezTo>
                  <a:cubicBezTo>
                    <a:pt x="1967" y="679"/>
                    <a:pt x="1962" y="674"/>
                    <a:pt x="1951" y="669"/>
                  </a:cubicBezTo>
                  <a:cubicBezTo>
                    <a:pt x="1946" y="684"/>
                    <a:pt x="1941" y="695"/>
                    <a:pt x="1936" y="711"/>
                  </a:cubicBezTo>
                  <a:cubicBezTo>
                    <a:pt x="1941" y="711"/>
                    <a:pt x="1941" y="711"/>
                    <a:pt x="1941" y="711"/>
                  </a:cubicBezTo>
                  <a:cubicBezTo>
                    <a:pt x="1967" y="690"/>
                    <a:pt x="1983" y="695"/>
                    <a:pt x="2015" y="679"/>
                  </a:cubicBezTo>
                  <a:cubicBezTo>
                    <a:pt x="2025" y="674"/>
                    <a:pt x="2030" y="663"/>
                    <a:pt x="2046" y="658"/>
                  </a:cubicBezTo>
                  <a:cubicBezTo>
                    <a:pt x="2062" y="653"/>
                    <a:pt x="2078" y="648"/>
                    <a:pt x="2094" y="642"/>
                  </a:cubicBezTo>
                  <a:cubicBezTo>
                    <a:pt x="2120" y="637"/>
                    <a:pt x="2147" y="637"/>
                    <a:pt x="2147" y="616"/>
                  </a:cubicBezTo>
                  <a:cubicBezTo>
                    <a:pt x="2147" y="611"/>
                    <a:pt x="2147" y="611"/>
                    <a:pt x="2147" y="611"/>
                  </a:cubicBezTo>
                  <a:cubicBezTo>
                    <a:pt x="2147" y="595"/>
                    <a:pt x="2162" y="595"/>
                    <a:pt x="2162" y="579"/>
                  </a:cubicBezTo>
                  <a:cubicBezTo>
                    <a:pt x="2162" y="568"/>
                    <a:pt x="2162" y="568"/>
                    <a:pt x="2162" y="568"/>
                  </a:cubicBezTo>
                  <a:cubicBezTo>
                    <a:pt x="2147" y="568"/>
                    <a:pt x="2141" y="579"/>
                    <a:pt x="2131" y="579"/>
                  </a:cubicBezTo>
                  <a:close/>
                  <a:moveTo>
                    <a:pt x="1540" y="684"/>
                  </a:moveTo>
                  <a:lnTo>
                    <a:pt x="1540" y="684"/>
                  </a:lnTo>
                  <a:cubicBezTo>
                    <a:pt x="1540" y="690"/>
                    <a:pt x="1540" y="695"/>
                    <a:pt x="1540" y="706"/>
                  </a:cubicBezTo>
                  <a:cubicBezTo>
                    <a:pt x="1572" y="706"/>
                    <a:pt x="1572" y="706"/>
                    <a:pt x="1572" y="706"/>
                  </a:cubicBezTo>
                  <a:cubicBezTo>
                    <a:pt x="1582" y="706"/>
                    <a:pt x="1587" y="700"/>
                    <a:pt x="1598" y="695"/>
                  </a:cubicBezTo>
                  <a:cubicBezTo>
                    <a:pt x="1587" y="690"/>
                    <a:pt x="1587" y="695"/>
                    <a:pt x="1582" y="695"/>
                  </a:cubicBezTo>
                  <a:cubicBezTo>
                    <a:pt x="1566" y="695"/>
                    <a:pt x="1556" y="684"/>
                    <a:pt x="1540" y="684"/>
                  </a:cubicBezTo>
                  <a:close/>
                  <a:moveTo>
                    <a:pt x="1318" y="706"/>
                  </a:moveTo>
                  <a:lnTo>
                    <a:pt x="1318" y="706"/>
                  </a:lnTo>
                  <a:cubicBezTo>
                    <a:pt x="1302" y="706"/>
                    <a:pt x="1297" y="711"/>
                    <a:pt x="1287" y="716"/>
                  </a:cubicBezTo>
                  <a:cubicBezTo>
                    <a:pt x="1302" y="727"/>
                    <a:pt x="1318" y="727"/>
                    <a:pt x="1334" y="742"/>
                  </a:cubicBezTo>
                  <a:cubicBezTo>
                    <a:pt x="1339" y="737"/>
                    <a:pt x="1345" y="732"/>
                    <a:pt x="1355" y="727"/>
                  </a:cubicBezTo>
                  <a:cubicBezTo>
                    <a:pt x="1345" y="711"/>
                    <a:pt x="1329" y="711"/>
                    <a:pt x="1318" y="706"/>
                  </a:cubicBezTo>
                  <a:close/>
                  <a:moveTo>
                    <a:pt x="1023" y="79"/>
                  </a:moveTo>
                  <a:lnTo>
                    <a:pt x="1023" y="79"/>
                  </a:lnTo>
                  <a:cubicBezTo>
                    <a:pt x="1012" y="79"/>
                    <a:pt x="1012" y="79"/>
                    <a:pt x="1012" y="79"/>
                  </a:cubicBezTo>
                  <a:cubicBezTo>
                    <a:pt x="1007" y="84"/>
                    <a:pt x="1007" y="84"/>
                    <a:pt x="1007" y="84"/>
                  </a:cubicBezTo>
                  <a:cubicBezTo>
                    <a:pt x="1018" y="89"/>
                    <a:pt x="1034" y="95"/>
                    <a:pt x="1034" y="105"/>
                  </a:cubicBezTo>
                  <a:cubicBezTo>
                    <a:pt x="1034" y="110"/>
                    <a:pt x="1028" y="110"/>
                    <a:pt x="1028" y="116"/>
                  </a:cubicBezTo>
                  <a:cubicBezTo>
                    <a:pt x="1028" y="126"/>
                    <a:pt x="1028" y="126"/>
                    <a:pt x="1028" y="126"/>
                  </a:cubicBezTo>
                  <a:cubicBezTo>
                    <a:pt x="1034" y="126"/>
                    <a:pt x="1034" y="126"/>
                    <a:pt x="1034" y="126"/>
                  </a:cubicBezTo>
                  <a:cubicBezTo>
                    <a:pt x="1049" y="126"/>
                    <a:pt x="1055" y="116"/>
                    <a:pt x="1055" y="105"/>
                  </a:cubicBezTo>
                  <a:cubicBezTo>
                    <a:pt x="1055" y="89"/>
                    <a:pt x="1039" y="79"/>
                    <a:pt x="1023" y="79"/>
                  </a:cubicBezTo>
                  <a:close/>
                  <a:moveTo>
                    <a:pt x="364" y="0"/>
                  </a:moveTo>
                  <a:lnTo>
                    <a:pt x="364" y="0"/>
                  </a:lnTo>
                  <a:cubicBezTo>
                    <a:pt x="417" y="0"/>
                    <a:pt x="443" y="26"/>
                    <a:pt x="495" y="26"/>
                  </a:cubicBezTo>
                  <a:cubicBezTo>
                    <a:pt x="532" y="26"/>
                    <a:pt x="548" y="16"/>
                    <a:pt x="585" y="16"/>
                  </a:cubicBezTo>
                  <a:cubicBezTo>
                    <a:pt x="606" y="16"/>
                    <a:pt x="617" y="31"/>
                    <a:pt x="638" y="37"/>
                  </a:cubicBezTo>
                  <a:cubicBezTo>
                    <a:pt x="696" y="58"/>
                    <a:pt x="728" y="68"/>
                    <a:pt x="786" y="89"/>
                  </a:cubicBezTo>
                  <a:cubicBezTo>
                    <a:pt x="833" y="100"/>
                    <a:pt x="881" y="116"/>
                    <a:pt x="881" y="163"/>
                  </a:cubicBezTo>
                  <a:cubicBezTo>
                    <a:pt x="881" y="195"/>
                    <a:pt x="881" y="195"/>
                    <a:pt x="881" y="195"/>
                  </a:cubicBezTo>
                  <a:cubicBezTo>
                    <a:pt x="881" y="211"/>
                    <a:pt x="865" y="221"/>
                    <a:pt x="849" y="227"/>
                  </a:cubicBezTo>
                  <a:cubicBezTo>
                    <a:pt x="865" y="237"/>
                    <a:pt x="881" y="237"/>
                    <a:pt x="891" y="253"/>
                  </a:cubicBezTo>
                  <a:cubicBezTo>
                    <a:pt x="896" y="264"/>
                    <a:pt x="902" y="279"/>
                    <a:pt x="917" y="279"/>
                  </a:cubicBezTo>
                  <a:cubicBezTo>
                    <a:pt x="939" y="279"/>
                    <a:pt x="944" y="300"/>
                    <a:pt x="965" y="316"/>
                  </a:cubicBezTo>
                  <a:cubicBezTo>
                    <a:pt x="976" y="321"/>
                    <a:pt x="976" y="343"/>
                    <a:pt x="986" y="343"/>
                  </a:cubicBezTo>
                  <a:cubicBezTo>
                    <a:pt x="1007" y="343"/>
                    <a:pt x="1007" y="316"/>
                    <a:pt x="1028" y="311"/>
                  </a:cubicBezTo>
                  <a:cubicBezTo>
                    <a:pt x="1034" y="321"/>
                    <a:pt x="1028" y="332"/>
                    <a:pt x="1028" y="348"/>
                  </a:cubicBezTo>
                  <a:cubicBezTo>
                    <a:pt x="1034" y="358"/>
                    <a:pt x="1044" y="358"/>
                    <a:pt x="1055" y="364"/>
                  </a:cubicBezTo>
                  <a:cubicBezTo>
                    <a:pt x="1060" y="374"/>
                    <a:pt x="1065" y="380"/>
                    <a:pt x="1076" y="380"/>
                  </a:cubicBezTo>
                  <a:cubicBezTo>
                    <a:pt x="1086" y="380"/>
                    <a:pt x="1097" y="374"/>
                    <a:pt x="1102" y="364"/>
                  </a:cubicBezTo>
                  <a:cubicBezTo>
                    <a:pt x="1107" y="385"/>
                    <a:pt x="1118" y="395"/>
                    <a:pt x="1118" y="415"/>
                  </a:cubicBezTo>
                  <a:cubicBezTo>
                    <a:pt x="1118" y="421"/>
                    <a:pt x="1118" y="421"/>
                    <a:pt x="1113" y="426"/>
                  </a:cubicBezTo>
                  <a:cubicBezTo>
                    <a:pt x="1107" y="410"/>
                    <a:pt x="1097" y="395"/>
                    <a:pt x="1081" y="395"/>
                  </a:cubicBezTo>
                  <a:cubicBezTo>
                    <a:pt x="1060" y="395"/>
                    <a:pt x="1055" y="421"/>
                    <a:pt x="1049" y="442"/>
                  </a:cubicBezTo>
                  <a:cubicBezTo>
                    <a:pt x="1049" y="458"/>
                    <a:pt x="1034" y="468"/>
                    <a:pt x="1034" y="484"/>
                  </a:cubicBezTo>
                  <a:cubicBezTo>
                    <a:pt x="1034" y="531"/>
                    <a:pt x="1055" y="568"/>
                    <a:pt x="1097" y="584"/>
                  </a:cubicBezTo>
                  <a:cubicBezTo>
                    <a:pt x="1092" y="600"/>
                    <a:pt x="1086" y="605"/>
                    <a:pt x="1086" y="621"/>
                  </a:cubicBezTo>
                  <a:cubicBezTo>
                    <a:pt x="1086" y="642"/>
                    <a:pt x="1092" y="669"/>
                    <a:pt x="1113" y="669"/>
                  </a:cubicBezTo>
                  <a:cubicBezTo>
                    <a:pt x="1118" y="669"/>
                    <a:pt x="1118" y="663"/>
                    <a:pt x="1123" y="663"/>
                  </a:cubicBezTo>
                  <a:cubicBezTo>
                    <a:pt x="1128" y="663"/>
                    <a:pt x="1128" y="669"/>
                    <a:pt x="1128" y="669"/>
                  </a:cubicBezTo>
                  <a:cubicBezTo>
                    <a:pt x="1128" y="695"/>
                    <a:pt x="1128" y="695"/>
                    <a:pt x="1128" y="695"/>
                  </a:cubicBezTo>
                  <a:cubicBezTo>
                    <a:pt x="1134" y="716"/>
                    <a:pt x="1134" y="716"/>
                    <a:pt x="1134" y="716"/>
                  </a:cubicBezTo>
                  <a:cubicBezTo>
                    <a:pt x="1118" y="732"/>
                    <a:pt x="1102" y="732"/>
                    <a:pt x="1086" y="742"/>
                  </a:cubicBezTo>
                  <a:cubicBezTo>
                    <a:pt x="1071" y="753"/>
                    <a:pt x="1065" y="774"/>
                    <a:pt x="1049" y="785"/>
                  </a:cubicBezTo>
                  <a:cubicBezTo>
                    <a:pt x="1034" y="790"/>
                    <a:pt x="1028" y="790"/>
                    <a:pt x="1012" y="795"/>
                  </a:cubicBezTo>
                  <a:cubicBezTo>
                    <a:pt x="1002" y="795"/>
                    <a:pt x="1002" y="806"/>
                    <a:pt x="991" y="811"/>
                  </a:cubicBezTo>
                  <a:cubicBezTo>
                    <a:pt x="960" y="822"/>
                    <a:pt x="944" y="827"/>
                    <a:pt x="912" y="843"/>
                  </a:cubicBezTo>
                  <a:cubicBezTo>
                    <a:pt x="902" y="843"/>
                    <a:pt x="896" y="837"/>
                    <a:pt x="881" y="843"/>
                  </a:cubicBezTo>
                  <a:cubicBezTo>
                    <a:pt x="865" y="848"/>
                    <a:pt x="854" y="859"/>
                    <a:pt x="844" y="864"/>
                  </a:cubicBezTo>
                  <a:cubicBezTo>
                    <a:pt x="812" y="885"/>
                    <a:pt x="791" y="890"/>
                    <a:pt x="754" y="901"/>
                  </a:cubicBezTo>
                  <a:cubicBezTo>
                    <a:pt x="706" y="922"/>
                    <a:pt x="675" y="932"/>
                    <a:pt x="617" y="943"/>
                  </a:cubicBezTo>
                  <a:cubicBezTo>
                    <a:pt x="591" y="948"/>
                    <a:pt x="575" y="964"/>
                    <a:pt x="543" y="964"/>
                  </a:cubicBezTo>
                  <a:cubicBezTo>
                    <a:pt x="532" y="964"/>
                    <a:pt x="527" y="953"/>
                    <a:pt x="517" y="953"/>
                  </a:cubicBezTo>
                  <a:cubicBezTo>
                    <a:pt x="511" y="953"/>
                    <a:pt x="506" y="964"/>
                    <a:pt x="495" y="964"/>
                  </a:cubicBezTo>
                  <a:cubicBezTo>
                    <a:pt x="474" y="964"/>
                    <a:pt x="464" y="938"/>
                    <a:pt x="443" y="938"/>
                  </a:cubicBezTo>
                  <a:cubicBezTo>
                    <a:pt x="401" y="938"/>
                    <a:pt x="401" y="938"/>
                    <a:pt x="401" y="938"/>
                  </a:cubicBezTo>
                  <a:cubicBezTo>
                    <a:pt x="380" y="938"/>
                    <a:pt x="369" y="938"/>
                    <a:pt x="353" y="927"/>
                  </a:cubicBezTo>
                  <a:cubicBezTo>
                    <a:pt x="343" y="922"/>
                    <a:pt x="337" y="917"/>
                    <a:pt x="327" y="917"/>
                  </a:cubicBezTo>
                  <a:cubicBezTo>
                    <a:pt x="300" y="917"/>
                    <a:pt x="300" y="917"/>
                    <a:pt x="300" y="917"/>
                  </a:cubicBezTo>
                  <a:cubicBezTo>
                    <a:pt x="285" y="917"/>
                    <a:pt x="279" y="911"/>
                    <a:pt x="269" y="911"/>
                  </a:cubicBezTo>
                  <a:cubicBezTo>
                    <a:pt x="253" y="911"/>
                    <a:pt x="248" y="922"/>
                    <a:pt x="237" y="922"/>
                  </a:cubicBezTo>
                  <a:cubicBezTo>
                    <a:pt x="216" y="922"/>
                    <a:pt x="206" y="911"/>
                    <a:pt x="190" y="901"/>
                  </a:cubicBezTo>
                  <a:cubicBezTo>
                    <a:pt x="153" y="880"/>
                    <a:pt x="137" y="859"/>
                    <a:pt x="116" y="822"/>
                  </a:cubicBezTo>
                  <a:cubicBezTo>
                    <a:pt x="105" y="806"/>
                    <a:pt x="84" y="811"/>
                    <a:pt x="68" y="800"/>
                  </a:cubicBezTo>
                  <a:cubicBezTo>
                    <a:pt x="52" y="795"/>
                    <a:pt x="58" y="774"/>
                    <a:pt x="47" y="758"/>
                  </a:cubicBezTo>
                  <a:cubicBezTo>
                    <a:pt x="37" y="737"/>
                    <a:pt x="10" y="727"/>
                    <a:pt x="10" y="700"/>
                  </a:cubicBezTo>
                  <a:cubicBezTo>
                    <a:pt x="10" y="684"/>
                    <a:pt x="16" y="679"/>
                    <a:pt x="16" y="663"/>
                  </a:cubicBezTo>
                  <a:cubicBezTo>
                    <a:pt x="16" y="653"/>
                    <a:pt x="0" y="621"/>
                    <a:pt x="10" y="626"/>
                  </a:cubicBezTo>
                  <a:cubicBezTo>
                    <a:pt x="37" y="648"/>
                    <a:pt x="52" y="658"/>
                    <a:pt x="84" y="679"/>
                  </a:cubicBezTo>
                  <a:cubicBezTo>
                    <a:pt x="100" y="690"/>
                    <a:pt x="105" y="695"/>
                    <a:pt x="110" y="711"/>
                  </a:cubicBezTo>
                  <a:cubicBezTo>
                    <a:pt x="116" y="727"/>
                    <a:pt x="110" y="748"/>
                    <a:pt x="126" y="748"/>
                  </a:cubicBezTo>
                  <a:cubicBezTo>
                    <a:pt x="132" y="748"/>
                    <a:pt x="137" y="742"/>
                    <a:pt x="147" y="742"/>
                  </a:cubicBezTo>
                  <a:cubicBezTo>
                    <a:pt x="190" y="742"/>
                    <a:pt x="206" y="763"/>
                    <a:pt x="248" y="763"/>
                  </a:cubicBezTo>
                  <a:cubicBezTo>
                    <a:pt x="253" y="763"/>
                    <a:pt x="258" y="763"/>
                    <a:pt x="269" y="763"/>
                  </a:cubicBezTo>
                  <a:cubicBezTo>
                    <a:pt x="295" y="763"/>
                    <a:pt x="295" y="763"/>
                    <a:pt x="295" y="763"/>
                  </a:cubicBezTo>
                  <a:cubicBezTo>
                    <a:pt x="306" y="763"/>
                    <a:pt x="316" y="748"/>
                    <a:pt x="316" y="737"/>
                  </a:cubicBezTo>
                  <a:cubicBezTo>
                    <a:pt x="316" y="727"/>
                    <a:pt x="316" y="727"/>
                    <a:pt x="311" y="716"/>
                  </a:cubicBezTo>
                  <a:cubicBezTo>
                    <a:pt x="327" y="716"/>
                    <a:pt x="337" y="727"/>
                    <a:pt x="353" y="727"/>
                  </a:cubicBezTo>
                  <a:cubicBezTo>
                    <a:pt x="374" y="727"/>
                    <a:pt x="380" y="700"/>
                    <a:pt x="380" y="679"/>
                  </a:cubicBezTo>
                  <a:cubicBezTo>
                    <a:pt x="380" y="669"/>
                    <a:pt x="385" y="663"/>
                    <a:pt x="385" y="658"/>
                  </a:cubicBezTo>
                  <a:cubicBezTo>
                    <a:pt x="385" y="637"/>
                    <a:pt x="364" y="637"/>
                    <a:pt x="353" y="632"/>
                  </a:cubicBezTo>
                  <a:cubicBezTo>
                    <a:pt x="332" y="621"/>
                    <a:pt x="343" y="600"/>
                    <a:pt x="332" y="579"/>
                  </a:cubicBezTo>
                  <a:cubicBezTo>
                    <a:pt x="316" y="542"/>
                    <a:pt x="311" y="510"/>
                    <a:pt x="279" y="489"/>
                  </a:cubicBezTo>
                  <a:cubicBezTo>
                    <a:pt x="242" y="468"/>
                    <a:pt x="232" y="437"/>
                    <a:pt x="216" y="395"/>
                  </a:cubicBezTo>
                  <a:cubicBezTo>
                    <a:pt x="206" y="369"/>
                    <a:pt x="195" y="353"/>
                    <a:pt x="179" y="327"/>
                  </a:cubicBezTo>
                  <a:cubicBezTo>
                    <a:pt x="174" y="316"/>
                    <a:pt x="163" y="311"/>
                    <a:pt x="163" y="295"/>
                  </a:cubicBezTo>
                  <a:cubicBezTo>
                    <a:pt x="163" y="295"/>
                    <a:pt x="163" y="295"/>
                    <a:pt x="163" y="290"/>
                  </a:cubicBezTo>
                  <a:cubicBezTo>
                    <a:pt x="174" y="306"/>
                    <a:pt x="184" y="311"/>
                    <a:pt x="200" y="316"/>
                  </a:cubicBezTo>
                  <a:cubicBezTo>
                    <a:pt x="206" y="316"/>
                    <a:pt x="206" y="316"/>
                    <a:pt x="206" y="316"/>
                  </a:cubicBezTo>
                  <a:cubicBezTo>
                    <a:pt x="190" y="295"/>
                    <a:pt x="169" y="290"/>
                    <a:pt x="169" y="264"/>
                  </a:cubicBezTo>
                  <a:cubicBezTo>
                    <a:pt x="169" y="237"/>
                    <a:pt x="184" y="227"/>
                    <a:pt x="200" y="205"/>
                  </a:cubicBezTo>
                  <a:cubicBezTo>
                    <a:pt x="221" y="174"/>
                    <a:pt x="237" y="158"/>
                    <a:pt x="269" y="132"/>
                  </a:cubicBezTo>
                  <a:cubicBezTo>
                    <a:pt x="321" y="84"/>
                    <a:pt x="358" y="74"/>
                    <a:pt x="411" y="31"/>
                  </a:cubicBezTo>
                  <a:cubicBezTo>
                    <a:pt x="401" y="5"/>
                    <a:pt x="274" y="0"/>
                    <a:pt x="364" y="0"/>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4" name="Freeform 91"/>
            <p:cNvSpPr>
              <a:spLocks noChangeArrowheads="1"/>
            </p:cNvSpPr>
            <p:nvPr/>
          </p:nvSpPr>
          <p:spPr bwMode="auto">
            <a:xfrm>
              <a:off x="5081173" y="8274051"/>
              <a:ext cx="1361986" cy="873125"/>
            </a:xfrm>
            <a:custGeom>
              <a:avLst/>
              <a:gdLst>
                <a:gd name="T0" fmla="*/ 2416 w 3783"/>
                <a:gd name="T1" fmla="*/ 2036 h 2427"/>
                <a:gd name="T2" fmla="*/ 3566 w 3783"/>
                <a:gd name="T3" fmla="*/ 63 h 2427"/>
                <a:gd name="T4" fmla="*/ 3566 w 3783"/>
                <a:gd name="T5" fmla="*/ 164 h 2427"/>
                <a:gd name="T6" fmla="*/ 3608 w 3783"/>
                <a:gd name="T7" fmla="*/ 353 h 2427"/>
                <a:gd name="T8" fmla="*/ 3518 w 3783"/>
                <a:gd name="T9" fmla="*/ 411 h 2427"/>
                <a:gd name="T10" fmla="*/ 3608 w 3783"/>
                <a:gd name="T11" fmla="*/ 533 h 2427"/>
                <a:gd name="T12" fmla="*/ 3676 w 3783"/>
                <a:gd name="T13" fmla="*/ 659 h 2427"/>
                <a:gd name="T14" fmla="*/ 3771 w 3783"/>
                <a:gd name="T15" fmla="*/ 786 h 2427"/>
                <a:gd name="T16" fmla="*/ 3676 w 3783"/>
                <a:gd name="T17" fmla="*/ 860 h 2427"/>
                <a:gd name="T18" fmla="*/ 3334 w 3783"/>
                <a:gd name="T19" fmla="*/ 1018 h 2427"/>
                <a:gd name="T20" fmla="*/ 3181 w 3783"/>
                <a:gd name="T21" fmla="*/ 1239 h 2427"/>
                <a:gd name="T22" fmla="*/ 3049 w 3783"/>
                <a:gd name="T23" fmla="*/ 1313 h 2427"/>
                <a:gd name="T24" fmla="*/ 2964 w 3783"/>
                <a:gd name="T25" fmla="*/ 1387 h 2427"/>
                <a:gd name="T26" fmla="*/ 2843 w 3783"/>
                <a:gd name="T27" fmla="*/ 1545 h 2427"/>
                <a:gd name="T28" fmla="*/ 2806 w 3783"/>
                <a:gd name="T29" fmla="*/ 1577 h 2427"/>
                <a:gd name="T30" fmla="*/ 2616 w 3783"/>
                <a:gd name="T31" fmla="*/ 1614 h 2427"/>
                <a:gd name="T32" fmla="*/ 2400 w 3783"/>
                <a:gd name="T33" fmla="*/ 1566 h 2427"/>
                <a:gd name="T34" fmla="*/ 2236 w 3783"/>
                <a:gd name="T35" fmla="*/ 1630 h 2427"/>
                <a:gd name="T36" fmla="*/ 1878 w 3783"/>
                <a:gd name="T37" fmla="*/ 1635 h 2427"/>
                <a:gd name="T38" fmla="*/ 1746 w 3783"/>
                <a:gd name="T39" fmla="*/ 1767 h 2427"/>
                <a:gd name="T40" fmla="*/ 1762 w 3783"/>
                <a:gd name="T41" fmla="*/ 1904 h 2427"/>
                <a:gd name="T42" fmla="*/ 1677 w 3783"/>
                <a:gd name="T43" fmla="*/ 2094 h 2427"/>
                <a:gd name="T44" fmla="*/ 1361 w 3783"/>
                <a:gd name="T45" fmla="*/ 2125 h 2427"/>
                <a:gd name="T46" fmla="*/ 1023 w 3783"/>
                <a:gd name="T47" fmla="*/ 2315 h 2427"/>
                <a:gd name="T48" fmla="*/ 791 w 3783"/>
                <a:gd name="T49" fmla="*/ 2337 h 2427"/>
                <a:gd name="T50" fmla="*/ 881 w 3783"/>
                <a:gd name="T51" fmla="*/ 2168 h 2427"/>
                <a:gd name="T52" fmla="*/ 359 w 3783"/>
                <a:gd name="T53" fmla="*/ 2231 h 2427"/>
                <a:gd name="T54" fmla="*/ 47 w 3783"/>
                <a:gd name="T55" fmla="*/ 2268 h 2427"/>
                <a:gd name="T56" fmla="*/ 74 w 3783"/>
                <a:gd name="T57" fmla="*/ 2152 h 2427"/>
                <a:gd name="T58" fmla="*/ 221 w 3783"/>
                <a:gd name="T59" fmla="*/ 2125 h 2427"/>
                <a:gd name="T60" fmla="*/ 253 w 3783"/>
                <a:gd name="T61" fmla="*/ 2125 h 2427"/>
                <a:gd name="T62" fmla="*/ 496 w 3783"/>
                <a:gd name="T63" fmla="*/ 2036 h 2427"/>
                <a:gd name="T64" fmla="*/ 775 w 3783"/>
                <a:gd name="T65" fmla="*/ 1909 h 2427"/>
                <a:gd name="T66" fmla="*/ 844 w 3783"/>
                <a:gd name="T67" fmla="*/ 1936 h 2427"/>
                <a:gd name="T68" fmla="*/ 1007 w 3783"/>
                <a:gd name="T69" fmla="*/ 1888 h 2427"/>
                <a:gd name="T70" fmla="*/ 1155 w 3783"/>
                <a:gd name="T71" fmla="*/ 1946 h 2427"/>
                <a:gd name="T72" fmla="*/ 1234 w 3783"/>
                <a:gd name="T73" fmla="*/ 1809 h 2427"/>
                <a:gd name="T74" fmla="*/ 1097 w 3783"/>
                <a:gd name="T75" fmla="*/ 1730 h 2427"/>
                <a:gd name="T76" fmla="*/ 976 w 3783"/>
                <a:gd name="T77" fmla="*/ 1630 h 2427"/>
                <a:gd name="T78" fmla="*/ 934 w 3783"/>
                <a:gd name="T79" fmla="*/ 1566 h 2427"/>
                <a:gd name="T80" fmla="*/ 1218 w 3783"/>
                <a:gd name="T81" fmla="*/ 1050 h 2427"/>
                <a:gd name="T82" fmla="*/ 1361 w 3783"/>
                <a:gd name="T83" fmla="*/ 897 h 2427"/>
                <a:gd name="T84" fmla="*/ 1493 w 3783"/>
                <a:gd name="T85" fmla="*/ 786 h 2427"/>
                <a:gd name="T86" fmla="*/ 1572 w 3783"/>
                <a:gd name="T87" fmla="*/ 723 h 2427"/>
                <a:gd name="T88" fmla="*/ 1656 w 3783"/>
                <a:gd name="T89" fmla="*/ 654 h 2427"/>
                <a:gd name="T90" fmla="*/ 1751 w 3783"/>
                <a:gd name="T91" fmla="*/ 638 h 2427"/>
                <a:gd name="T92" fmla="*/ 1894 w 3783"/>
                <a:gd name="T93" fmla="*/ 585 h 2427"/>
                <a:gd name="T94" fmla="*/ 2178 w 3783"/>
                <a:gd name="T95" fmla="*/ 459 h 2427"/>
                <a:gd name="T96" fmla="*/ 2405 w 3783"/>
                <a:gd name="T97" fmla="*/ 353 h 2427"/>
                <a:gd name="T98" fmla="*/ 2595 w 3783"/>
                <a:gd name="T99" fmla="*/ 306 h 2427"/>
                <a:gd name="T100" fmla="*/ 2680 w 3783"/>
                <a:gd name="T101" fmla="*/ 221 h 2427"/>
                <a:gd name="T102" fmla="*/ 2806 w 3783"/>
                <a:gd name="T103" fmla="*/ 248 h 2427"/>
                <a:gd name="T104" fmla="*/ 3001 w 3783"/>
                <a:gd name="T105" fmla="*/ 84 h 2427"/>
                <a:gd name="T106" fmla="*/ 3144 w 3783"/>
                <a:gd name="T107" fmla="*/ 164 h 2427"/>
                <a:gd name="T108" fmla="*/ 3196 w 3783"/>
                <a:gd name="T109" fmla="*/ 111 h 2427"/>
                <a:gd name="T110" fmla="*/ 3328 w 3783"/>
                <a:gd name="T111" fmla="*/ 47 h 2427"/>
                <a:gd name="T112" fmla="*/ 3460 w 3783"/>
                <a:gd name="T113" fmla="*/ 26 h 2427"/>
                <a:gd name="T114" fmla="*/ 3518 w 3783"/>
                <a:gd name="T115" fmla="*/ 84 h 2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783" h="2427">
                  <a:moveTo>
                    <a:pt x="2405" y="2004"/>
                  </a:moveTo>
                  <a:lnTo>
                    <a:pt x="2405" y="2004"/>
                  </a:lnTo>
                  <a:cubicBezTo>
                    <a:pt x="2400" y="2004"/>
                    <a:pt x="2400" y="2004"/>
                    <a:pt x="2395" y="2004"/>
                  </a:cubicBezTo>
                  <a:cubicBezTo>
                    <a:pt x="2395" y="2020"/>
                    <a:pt x="2395" y="2020"/>
                    <a:pt x="2395" y="2020"/>
                  </a:cubicBezTo>
                  <a:cubicBezTo>
                    <a:pt x="2395" y="2031"/>
                    <a:pt x="2410" y="2036"/>
                    <a:pt x="2416" y="2036"/>
                  </a:cubicBezTo>
                  <a:cubicBezTo>
                    <a:pt x="2426" y="2036"/>
                    <a:pt x="2432" y="2046"/>
                    <a:pt x="2442" y="2046"/>
                  </a:cubicBezTo>
                  <a:cubicBezTo>
                    <a:pt x="2447" y="2046"/>
                    <a:pt x="2458" y="2041"/>
                    <a:pt x="2458" y="2036"/>
                  </a:cubicBezTo>
                  <a:cubicBezTo>
                    <a:pt x="2458" y="2020"/>
                    <a:pt x="2437" y="2015"/>
                    <a:pt x="2421" y="2015"/>
                  </a:cubicBezTo>
                  <a:cubicBezTo>
                    <a:pt x="2416" y="2009"/>
                    <a:pt x="2410" y="2004"/>
                    <a:pt x="2405" y="2004"/>
                  </a:cubicBezTo>
                  <a:close/>
                  <a:moveTo>
                    <a:pt x="3566" y="63"/>
                  </a:moveTo>
                  <a:lnTo>
                    <a:pt x="3566" y="63"/>
                  </a:lnTo>
                  <a:lnTo>
                    <a:pt x="3566" y="63"/>
                  </a:lnTo>
                  <a:cubicBezTo>
                    <a:pt x="3571" y="84"/>
                    <a:pt x="3571" y="95"/>
                    <a:pt x="3571" y="116"/>
                  </a:cubicBezTo>
                  <a:cubicBezTo>
                    <a:pt x="3571" y="121"/>
                    <a:pt x="3571" y="127"/>
                    <a:pt x="3571" y="132"/>
                  </a:cubicBezTo>
                  <a:cubicBezTo>
                    <a:pt x="3566" y="148"/>
                    <a:pt x="3571" y="153"/>
                    <a:pt x="3566" y="164"/>
                  </a:cubicBezTo>
                  <a:lnTo>
                    <a:pt x="3566" y="169"/>
                  </a:lnTo>
                  <a:cubicBezTo>
                    <a:pt x="3566" y="185"/>
                    <a:pt x="3571" y="185"/>
                    <a:pt x="3576" y="195"/>
                  </a:cubicBezTo>
                  <a:cubicBezTo>
                    <a:pt x="3582" y="216"/>
                    <a:pt x="3587" y="227"/>
                    <a:pt x="3592" y="243"/>
                  </a:cubicBezTo>
                  <a:cubicBezTo>
                    <a:pt x="3608" y="269"/>
                    <a:pt x="3618" y="279"/>
                    <a:pt x="3618" y="311"/>
                  </a:cubicBezTo>
                  <a:cubicBezTo>
                    <a:pt x="3618" y="327"/>
                    <a:pt x="3613" y="338"/>
                    <a:pt x="3608" y="353"/>
                  </a:cubicBezTo>
                  <a:cubicBezTo>
                    <a:pt x="3603" y="364"/>
                    <a:pt x="3597" y="369"/>
                    <a:pt x="3592" y="380"/>
                  </a:cubicBezTo>
                  <a:cubicBezTo>
                    <a:pt x="3587" y="380"/>
                    <a:pt x="3587" y="385"/>
                    <a:pt x="3582" y="385"/>
                  </a:cubicBezTo>
                  <a:cubicBezTo>
                    <a:pt x="3576" y="385"/>
                    <a:pt x="3571" y="385"/>
                    <a:pt x="3566" y="385"/>
                  </a:cubicBezTo>
                  <a:cubicBezTo>
                    <a:pt x="3497" y="385"/>
                    <a:pt x="3497" y="385"/>
                    <a:pt x="3497" y="385"/>
                  </a:cubicBezTo>
                  <a:cubicBezTo>
                    <a:pt x="3502" y="396"/>
                    <a:pt x="3508" y="401"/>
                    <a:pt x="3518" y="411"/>
                  </a:cubicBezTo>
                  <a:cubicBezTo>
                    <a:pt x="3534" y="432"/>
                    <a:pt x="3539" y="448"/>
                    <a:pt x="3555" y="464"/>
                  </a:cubicBezTo>
                  <a:cubicBezTo>
                    <a:pt x="3560" y="475"/>
                    <a:pt x="3566" y="480"/>
                    <a:pt x="3571" y="485"/>
                  </a:cubicBezTo>
                  <a:cubicBezTo>
                    <a:pt x="3576" y="496"/>
                    <a:pt x="3582" y="501"/>
                    <a:pt x="3587" y="512"/>
                  </a:cubicBezTo>
                  <a:cubicBezTo>
                    <a:pt x="3592" y="517"/>
                    <a:pt x="3597" y="517"/>
                    <a:pt x="3603" y="522"/>
                  </a:cubicBezTo>
                  <a:cubicBezTo>
                    <a:pt x="3603" y="527"/>
                    <a:pt x="3603" y="533"/>
                    <a:pt x="3608" y="533"/>
                  </a:cubicBezTo>
                  <a:cubicBezTo>
                    <a:pt x="3613" y="543"/>
                    <a:pt x="3618" y="548"/>
                    <a:pt x="3624" y="554"/>
                  </a:cubicBezTo>
                  <a:cubicBezTo>
                    <a:pt x="3629" y="559"/>
                    <a:pt x="3629" y="564"/>
                    <a:pt x="3634" y="570"/>
                  </a:cubicBezTo>
                  <a:cubicBezTo>
                    <a:pt x="3645" y="580"/>
                    <a:pt x="3650" y="585"/>
                    <a:pt x="3655" y="601"/>
                  </a:cubicBezTo>
                  <a:cubicBezTo>
                    <a:pt x="3660" y="612"/>
                    <a:pt x="3660" y="622"/>
                    <a:pt x="3660" y="633"/>
                  </a:cubicBezTo>
                  <a:cubicBezTo>
                    <a:pt x="3666" y="649"/>
                    <a:pt x="3671" y="654"/>
                    <a:pt x="3676" y="659"/>
                  </a:cubicBezTo>
                  <a:cubicBezTo>
                    <a:pt x="3682" y="664"/>
                    <a:pt x="3682" y="670"/>
                    <a:pt x="3682" y="670"/>
                  </a:cubicBezTo>
                  <a:cubicBezTo>
                    <a:pt x="3687" y="675"/>
                    <a:pt x="3692" y="675"/>
                    <a:pt x="3692" y="680"/>
                  </a:cubicBezTo>
                  <a:cubicBezTo>
                    <a:pt x="3708" y="696"/>
                    <a:pt x="3713" y="707"/>
                    <a:pt x="3724" y="717"/>
                  </a:cubicBezTo>
                  <a:cubicBezTo>
                    <a:pt x="3734" y="733"/>
                    <a:pt x="3740" y="738"/>
                    <a:pt x="3750" y="754"/>
                  </a:cubicBezTo>
                  <a:cubicBezTo>
                    <a:pt x="3756" y="765"/>
                    <a:pt x="3766" y="770"/>
                    <a:pt x="3771" y="786"/>
                  </a:cubicBezTo>
                  <a:cubicBezTo>
                    <a:pt x="3777" y="791"/>
                    <a:pt x="3777" y="802"/>
                    <a:pt x="3782" y="807"/>
                  </a:cubicBezTo>
                  <a:lnTo>
                    <a:pt x="3782" y="807"/>
                  </a:lnTo>
                  <a:cubicBezTo>
                    <a:pt x="3771" y="812"/>
                    <a:pt x="3766" y="812"/>
                    <a:pt x="3756" y="818"/>
                  </a:cubicBezTo>
                  <a:cubicBezTo>
                    <a:pt x="3740" y="823"/>
                    <a:pt x="3729" y="833"/>
                    <a:pt x="3713" y="839"/>
                  </a:cubicBezTo>
                  <a:cubicBezTo>
                    <a:pt x="3697" y="849"/>
                    <a:pt x="3692" y="849"/>
                    <a:pt x="3676" y="860"/>
                  </a:cubicBezTo>
                  <a:cubicBezTo>
                    <a:pt x="3655" y="875"/>
                    <a:pt x="3650" y="907"/>
                    <a:pt x="3618" y="907"/>
                  </a:cubicBezTo>
                  <a:cubicBezTo>
                    <a:pt x="3592" y="907"/>
                    <a:pt x="3582" y="886"/>
                    <a:pt x="3571" y="865"/>
                  </a:cubicBezTo>
                  <a:cubicBezTo>
                    <a:pt x="3571" y="918"/>
                    <a:pt x="3529" y="965"/>
                    <a:pt x="3476" y="965"/>
                  </a:cubicBezTo>
                  <a:cubicBezTo>
                    <a:pt x="3465" y="965"/>
                    <a:pt x="3460" y="965"/>
                    <a:pt x="3450" y="965"/>
                  </a:cubicBezTo>
                  <a:cubicBezTo>
                    <a:pt x="3402" y="965"/>
                    <a:pt x="3381" y="1013"/>
                    <a:pt x="3334" y="1018"/>
                  </a:cubicBezTo>
                  <a:cubicBezTo>
                    <a:pt x="3334" y="1071"/>
                    <a:pt x="3302" y="1092"/>
                    <a:pt x="3286" y="1139"/>
                  </a:cubicBezTo>
                  <a:cubicBezTo>
                    <a:pt x="3275" y="1160"/>
                    <a:pt x="3265" y="1171"/>
                    <a:pt x="3260" y="1192"/>
                  </a:cubicBezTo>
                  <a:cubicBezTo>
                    <a:pt x="3254" y="1218"/>
                    <a:pt x="3254" y="1250"/>
                    <a:pt x="3228" y="1250"/>
                  </a:cubicBezTo>
                  <a:cubicBezTo>
                    <a:pt x="3212" y="1250"/>
                    <a:pt x="3207" y="1239"/>
                    <a:pt x="3186" y="1239"/>
                  </a:cubicBezTo>
                  <a:cubicBezTo>
                    <a:pt x="3186" y="1239"/>
                    <a:pt x="3186" y="1239"/>
                    <a:pt x="3181" y="1239"/>
                  </a:cubicBezTo>
                  <a:cubicBezTo>
                    <a:pt x="3181" y="1245"/>
                    <a:pt x="3181" y="1250"/>
                    <a:pt x="3181" y="1255"/>
                  </a:cubicBezTo>
                  <a:cubicBezTo>
                    <a:pt x="3181" y="1276"/>
                    <a:pt x="3196" y="1282"/>
                    <a:pt x="3202" y="1297"/>
                  </a:cubicBezTo>
                  <a:cubicBezTo>
                    <a:pt x="3133" y="1313"/>
                    <a:pt x="3133" y="1313"/>
                    <a:pt x="3133" y="1313"/>
                  </a:cubicBezTo>
                  <a:cubicBezTo>
                    <a:pt x="3117" y="1313"/>
                    <a:pt x="3107" y="1308"/>
                    <a:pt x="3091" y="1308"/>
                  </a:cubicBezTo>
                  <a:cubicBezTo>
                    <a:pt x="3075" y="1308"/>
                    <a:pt x="3065" y="1313"/>
                    <a:pt x="3049" y="1313"/>
                  </a:cubicBezTo>
                  <a:cubicBezTo>
                    <a:pt x="3033" y="1313"/>
                    <a:pt x="3028" y="1303"/>
                    <a:pt x="3012" y="1303"/>
                  </a:cubicBezTo>
                  <a:cubicBezTo>
                    <a:pt x="3001" y="1303"/>
                    <a:pt x="3001" y="1313"/>
                    <a:pt x="3001" y="1324"/>
                  </a:cubicBezTo>
                  <a:cubicBezTo>
                    <a:pt x="2996" y="1329"/>
                    <a:pt x="2975" y="1329"/>
                    <a:pt x="2975" y="1340"/>
                  </a:cubicBezTo>
                  <a:cubicBezTo>
                    <a:pt x="2975" y="1355"/>
                    <a:pt x="2991" y="1366"/>
                    <a:pt x="2991" y="1382"/>
                  </a:cubicBezTo>
                  <a:cubicBezTo>
                    <a:pt x="2991" y="1392"/>
                    <a:pt x="2975" y="1382"/>
                    <a:pt x="2964" y="1387"/>
                  </a:cubicBezTo>
                  <a:cubicBezTo>
                    <a:pt x="2954" y="1392"/>
                    <a:pt x="2954" y="1403"/>
                    <a:pt x="2943" y="1408"/>
                  </a:cubicBezTo>
                  <a:cubicBezTo>
                    <a:pt x="2922" y="1419"/>
                    <a:pt x="2901" y="1429"/>
                    <a:pt x="2901" y="1456"/>
                  </a:cubicBezTo>
                  <a:cubicBezTo>
                    <a:pt x="2901" y="1466"/>
                    <a:pt x="2912" y="1472"/>
                    <a:pt x="2912" y="1482"/>
                  </a:cubicBezTo>
                  <a:cubicBezTo>
                    <a:pt x="2912" y="1498"/>
                    <a:pt x="2890" y="1498"/>
                    <a:pt x="2885" y="1508"/>
                  </a:cubicBezTo>
                  <a:cubicBezTo>
                    <a:pt x="2875" y="1524"/>
                    <a:pt x="2859" y="1529"/>
                    <a:pt x="2843" y="1545"/>
                  </a:cubicBezTo>
                  <a:cubicBezTo>
                    <a:pt x="2832" y="1535"/>
                    <a:pt x="2832" y="1519"/>
                    <a:pt x="2817" y="1514"/>
                  </a:cubicBezTo>
                  <a:cubicBezTo>
                    <a:pt x="2817" y="1519"/>
                    <a:pt x="2817" y="1519"/>
                    <a:pt x="2817" y="1524"/>
                  </a:cubicBezTo>
                  <a:cubicBezTo>
                    <a:pt x="2817" y="1535"/>
                    <a:pt x="2817" y="1535"/>
                    <a:pt x="2817" y="1545"/>
                  </a:cubicBezTo>
                  <a:cubicBezTo>
                    <a:pt x="2817" y="1551"/>
                    <a:pt x="2822" y="1556"/>
                    <a:pt x="2822" y="1561"/>
                  </a:cubicBezTo>
                  <a:cubicBezTo>
                    <a:pt x="2822" y="1572"/>
                    <a:pt x="2811" y="1572"/>
                    <a:pt x="2806" y="1577"/>
                  </a:cubicBezTo>
                  <a:cubicBezTo>
                    <a:pt x="2790" y="1588"/>
                    <a:pt x="2785" y="1593"/>
                    <a:pt x="2769" y="1603"/>
                  </a:cubicBezTo>
                  <a:cubicBezTo>
                    <a:pt x="2711" y="1593"/>
                    <a:pt x="2711" y="1593"/>
                    <a:pt x="2711" y="1593"/>
                  </a:cubicBezTo>
                  <a:cubicBezTo>
                    <a:pt x="2685" y="1593"/>
                    <a:pt x="2685" y="1593"/>
                    <a:pt x="2685" y="1593"/>
                  </a:cubicBezTo>
                  <a:cubicBezTo>
                    <a:pt x="2674" y="1593"/>
                    <a:pt x="2664" y="1603"/>
                    <a:pt x="2653" y="1609"/>
                  </a:cubicBezTo>
                  <a:cubicBezTo>
                    <a:pt x="2637" y="1614"/>
                    <a:pt x="2632" y="1614"/>
                    <a:pt x="2616" y="1614"/>
                  </a:cubicBezTo>
                  <a:cubicBezTo>
                    <a:pt x="2590" y="1614"/>
                    <a:pt x="2574" y="1603"/>
                    <a:pt x="2553" y="1588"/>
                  </a:cubicBezTo>
                  <a:cubicBezTo>
                    <a:pt x="2537" y="1577"/>
                    <a:pt x="2527" y="1582"/>
                    <a:pt x="2516" y="1566"/>
                  </a:cubicBezTo>
                  <a:cubicBezTo>
                    <a:pt x="2495" y="1540"/>
                    <a:pt x="2500" y="1514"/>
                    <a:pt x="2479" y="1493"/>
                  </a:cubicBezTo>
                  <a:cubicBezTo>
                    <a:pt x="2458" y="1508"/>
                    <a:pt x="2458" y="1524"/>
                    <a:pt x="2437" y="1545"/>
                  </a:cubicBezTo>
                  <a:cubicBezTo>
                    <a:pt x="2426" y="1556"/>
                    <a:pt x="2416" y="1556"/>
                    <a:pt x="2400" y="1566"/>
                  </a:cubicBezTo>
                  <a:cubicBezTo>
                    <a:pt x="2384" y="1582"/>
                    <a:pt x="2379" y="1598"/>
                    <a:pt x="2358" y="1609"/>
                  </a:cubicBezTo>
                  <a:cubicBezTo>
                    <a:pt x="2347" y="1614"/>
                    <a:pt x="2337" y="1609"/>
                    <a:pt x="2326" y="1614"/>
                  </a:cubicBezTo>
                  <a:cubicBezTo>
                    <a:pt x="2310" y="1624"/>
                    <a:pt x="2310" y="1635"/>
                    <a:pt x="2300" y="1640"/>
                  </a:cubicBezTo>
                  <a:cubicBezTo>
                    <a:pt x="2300" y="1624"/>
                    <a:pt x="2300" y="1609"/>
                    <a:pt x="2289" y="1593"/>
                  </a:cubicBezTo>
                  <a:cubicBezTo>
                    <a:pt x="2268" y="1603"/>
                    <a:pt x="2263" y="1630"/>
                    <a:pt x="2236" y="1630"/>
                  </a:cubicBezTo>
                  <a:cubicBezTo>
                    <a:pt x="2215" y="1630"/>
                    <a:pt x="2199" y="1624"/>
                    <a:pt x="2178" y="1624"/>
                  </a:cubicBezTo>
                  <a:cubicBezTo>
                    <a:pt x="2152" y="1624"/>
                    <a:pt x="2136" y="1630"/>
                    <a:pt x="2115" y="1630"/>
                  </a:cubicBezTo>
                  <a:cubicBezTo>
                    <a:pt x="2078" y="1630"/>
                    <a:pt x="2052" y="1624"/>
                    <a:pt x="2015" y="1624"/>
                  </a:cubicBezTo>
                  <a:cubicBezTo>
                    <a:pt x="1978" y="1624"/>
                    <a:pt x="1952" y="1635"/>
                    <a:pt x="1909" y="1635"/>
                  </a:cubicBezTo>
                  <a:cubicBezTo>
                    <a:pt x="1878" y="1635"/>
                    <a:pt x="1878" y="1635"/>
                    <a:pt x="1878" y="1635"/>
                  </a:cubicBezTo>
                  <a:cubicBezTo>
                    <a:pt x="1857" y="1635"/>
                    <a:pt x="1841" y="1635"/>
                    <a:pt x="1825" y="1646"/>
                  </a:cubicBezTo>
                  <a:cubicBezTo>
                    <a:pt x="1809" y="1656"/>
                    <a:pt x="1809" y="1667"/>
                    <a:pt x="1799" y="1677"/>
                  </a:cubicBezTo>
                  <a:cubicBezTo>
                    <a:pt x="1783" y="1688"/>
                    <a:pt x="1772" y="1693"/>
                    <a:pt x="1762" y="1704"/>
                  </a:cubicBezTo>
                  <a:cubicBezTo>
                    <a:pt x="1762" y="1714"/>
                    <a:pt x="1762" y="1714"/>
                    <a:pt x="1762" y="1714"/>
                  </a:cubicBezTo>
                  <a:cubicBezTo>
                    <a:pt x="1756" y="1735"/>
                    <a:pt x="1746" y="1746"/>
                    <a:pt x="1746" y="1767"/>
                  </a:cubicBezTo>
                  <a:cubicBezTo>
                    <a:pt x="1746" y="1793"/>
                    <a:pt x="1762" y="1809"/>
                    <a:pt x="1762" y="1835"/>
                  </a:cubicBezTo>
                  <a:lnTo>
                    <a:pt x="1762" y="1841"/>
                  </a:lnTo>
                  <a:cubicBezTo>
                    <a:pt x="1751" y="1835"/>
                    <a:pt x="1751" y="1825"/>
                    <a:pt x="1746" y="1820"/>
                  </a:cubicBezTo>
                  <a:cubicBezTo>
                    <a:pt x="1725" y="1835"/>
                    <a:pt x="1704" y="1835"/>
                    <a:pt x="1704" y="1862"/>
                  </a:cubicBezTo>
                  <a:cubicBezTo>
                    <a:pt x="1704" y="1888"/>
                    <a:pt x="1735" y="1894"/>
                    <a:pt x="1762" y="1904"/>
                  </a:cubicBezTo>
                  <a:lnTo>
                    <a:pt x="1762" y="1904"/>
                  </a:lnTo>
                  <a:cubicBezTo>
                    <a:pt x="1751" y="1936"/>
                    <a:pt x="1735" y="1951"/>
                    <a:pt x="1714" y="1978"/>
                  </a:cubicBezTo>
                  <a:cubicBezTo>
                    <a:pt x="1704" y="1988"/>
                    <a:pt x="1688" y="1994"/>
                    <a:pt x="1688" y="2009"/>
                  </a:cubicBezTo>
                  <a:cubicBezTo>
                    <a:pt x="1688" y="2025"/>
                    <a:pt x="1704" y="2036"/>
                    <a:pt x="1704" y="2052"/>
                  </a:cubicBezTo>
                  <a:cubicBezTo>
                    <a:pt x="1704" y="2073"/>
                    <a:pt x="1688" y="2078"/>
                    <a:pt x="1677" y="2094"/>
                  </a:cubicBezTo>
                  <a:cubicBezTo>
                    <a:pt x="1662" y="2115"/>
                    <a:pt x="1656" y="2125"/>
                    <a:pt x="1635" y="2141"/>
                  </a:cubicBezTo>
                  <a:cubicBezTo>
                    <a:pt x="1603" y="2110"/>
                    <a:pt x="1582" y="2083"/>
                    <a:pt x="1540" y="2083"/>
                  </a:cubicBezTo>
                  <a:cubicBezTo>
                    <a:pt x="1514" y="2083"/>
                    <a:pt x="1514" y="2083"/>
                    <a:pt x="1514" y="2083"/>
                  </a:cubicBezTo>
                  <a:cubicBezTo>
                    <a:pt x="1477" y="2083"/>
                    <a:pt x="1456" y="2083"/>
                    <a:pt x="1419" y="2099"/>
                  </a:cubicBezTo>
                  <a:cubicBezTo>
                    <a:pt x="1398" y="2110"/>
                    <a:pt x="1387" y="2125"/>
                    <a:pt x="1361" y="2125"/>
                  </a:cubicBezTo>
                  <a:cubicBezTo>
                    <a:pt x="1345" y="2125"/>
                    <a:pt x="1345" y="2125"/>
                    <a:pt x="1345" y="2125"/>
                  </a:cubicBezTo>
                  <a:cubicBezTo>
                    <a:pt x="1282" y="2131"/>
                    <a:pt x="1250" y="2152"/>
                    <a:pt x="1197" y="2183"/>
                  </a:cubicBezTo>
                  <a:cubicBezTo>
                    <a:pt x="1176" y="2194"/>
                    <a:pt x="1160" y="2194"/>
                    <a:pt x="1145" y="2210"/>
                  </a:cubicBezTo>
                  <a:cubicBezTo>
                    <a:pt x="1123" y="2226"/>
                    <a:pt x="1118" y="2236"/>
                    <a:pt x="1102" y="2252"/>
                  </a:cubicBezTo>
                  <a:cubicBezTo>
                    <a:pt x="1076" y="2278"/>
                    <a:pt x="1055" y="2289"/>
                    <a:pt x="1023" y="2315"/>
                  </a:cubicBezTo>
                  <a:cubicBezTo>
                    <a:pt x="965" y="2368"/>
                    <a:pt x="923" y="2400"/>
                    <a:pt x="839" y="2410"/>
                  </a:cubicBezTo>
                  <a:cubicBezTo>
                    <a:pt x="818" y="2410"/>
                    <a:pt x="812" y="2426"/>
                    <a:pt x="791" y="2426"/>
                  </a:cubicBezTo>
                  <a:cubicBezTo>
                    <a:pt x="781" y="2426"/>
                    <a:pt x="781" y="2426"/>
                    <a:pt x="781" y="2426"/>
                  </a:cubicBezTo>
                  <a:cubicBezTo>
                    <a:pt x="781" y="2416"/>
                    <a:pt x="781" y="2410"/>
                    <a:pt x="781" y="2405"/>
                  </a:cubicBezTo>
                  <a:cubicBezTo>
                    <a:pt x="781" y="2379"/>
                    <a:pt x="775" y="2363"/>
                    <a:pt x="791" y="2337"/>
                  </a:cubicBezTo>
                  <a:cubicBezTo>
                    <a:pt x="797" y="2326"/>
                    <a:pt x="802" y="2326"/>
                    <a:pt x="807" y="2315"/>
                  </a:cubicBezTo>
                  <a:cubicBezTo>
                    <a:pt x="818" y="2300"/>
                    <a:pt x="812" y="2284"/>
                    <a:pt x="823" y="2268"/>
                  </a:cubicBezTo>
                  <a:cubicBezTo>
                    <a:pt x="839" y="2257"/>
                    <a:pt x="844" y="2257"/>
                    <a:pt x="860" y="2247"/>
                  </a:cubicBezTo>
                  <a:cubicBezTo>
                    <a:pt x="881" y="2236"/>
                    <a:pt x="881" y="2215"/>
                    <a:pt x="881" y="2194"/>
                  </a:cubicBezTo>
                  <a:cubicBezTo>
                    <a:pt x="881" y="2168"/>
                    <a:pt x="881" y="2168"/>
                    <a:pt x="881" y="2168"/>
                  </a:cubicBezTo>
                  <a:cubicBezTo>
                    <a:pt x="881" y="2110"/>
                    <a:pt x="812" y="2089"/>
                    <a:pt x="754" y="2089"/>
                  </a:cubicBezTo>
                  <a:cubicBezTo>
                    <a:pt x="723" y="2089"/>
                    <a:pt x="723" y="2089"/>
                    <a:pt x="723" y="2089"/>
                  </a:cubicBezTo>
                  <a:cubicBezTo>
                    <a:pt x="686" y="2089"/>
                    <a:pt x="665" y="2099"/>
                    <a:pt x="628" y="2110"/>
                  </a:cubicBezTo>
                  <a:cubicBezTo>
                    <a:pt x="564" y="2125"/>
                    <a:pt x="533" y="2136"/>
                    <a:pt x="480" y="2168"/>
                  </a:cubicBezTo>
                  <a:cubicBezTo>
                    <a:pt x="432" y="2194"/>
                    <a:pt x="396" y="2194"/>
                    <a:pt x="359" y="2231"/>
                  </a:cubicBezTo>
                  <a:cubicBezTo>
                    <a:pt x="327" y="2273"/>
                    <a:pt x="306" y="2315"/>
                    <a:pt x="253" y="2315"/>
                  </a:cubicBezTo>
                  <a:cubicBezTo>
                    <a:pt x="216" y="2315"/>
                    <a:pt x="195" y="2305"/>
                    <a:pt x="153" y="2305"/>
                  </a:cubicBezTo>
                  <a:cubicBezTo>
                    <a:pt x="132" y="2305"/>
                    <a:pt x="116" y="2315"/>
                    <a:pt x="95" y="2315"/>
                  </a:cubicBezTo>
                  <a:cubicBezTo>
                    <a:pt x="84" y="2315"/>
                    <a:pt x="84" y="2305"/>
                    <a:pt x="79" y="2300"/>
                  </a:cubicBezTo>
                  <a:cubicBezTo>
                    <a:pt x="69" y="2284"/>
                    <a:pt x="63" y="2278"/>
                    <a:pt x="47" y="2268"/>
                  </a:cubicBezTo>
                  <a:cubicBezTo>
                    <a:pt x="37" y="2257"/>
                    <a:pt x="26" y="2252"/>
                    <a:pt x="16" y="2236"/>
                  </a:cubicBezTo>
                  <a:cubicBezTo>
                    <a:pt x="10" y="2231"/>
                    <a:pt x="0" y="2231"/>
                    <a:pt x="0" y="2220"/>
                  </a:cubicBezTo>
                  <a:cubicBezTo>
                    <a:pt x="0" y="2199"/>
                    <a:pt x="16" y="2189"/>
                    <a:pt x="26" y="2168"/>
                  </a:cubicBezTo>
                  <a:cubicBezTo>
                    <a:pt x="32" y="2147"/>
                    <a:pt x="32" y="2125"/>
                    <a:pt x="53" y="2115"/>
                  </a:cubicBezTo>
                  <a:cubicBezTo>
                    <a:pt x="63" y="2131"/>
                    <a:pt x="69" y="2136"/>
                    <a:pt x="74" y="2152"/>
                  </a:cubicBezTo>
                  <a:cubicBezTo>
                    <a:pt x="79" y="2162"/>
                    <a:pt x="84" y="2178"/>
                    <a:pt x="100" y="2178"/>
                  </a:cubicBezTo>
                  <a:cubicBezTo>
                    <a:pt x="111" y="2178"/>
                    <a:pt x="111" y="2168"/>
                    <a:pt x="121" y="2168"/>
                  </a:cubicBezTo>
                  <a:cubicBezTo>
                    <a:pt x="132" y="2168"/>
                    <a:pt x="137" y="2178"/>
                    <a:pt x="142" y="2178"/>
                  </a:cubicBezTo>
                  <a:cubicBezTo>
                    <a:pt x="185" y="2178"/>
                    <a:pt x="227" y="2168"/>
                    <a:pt x="232" y="2125"/>
                  </a:cubicBezTo>
                  <a:cubicBezTo>
                    <a:pt x="232" y="2125"/>
                    <a:pt x="227" y="2125"/>
                    <a:pt x="221" y="2125"/>
                  </a:cubicBezTo>
                  <a:cubicBezTo>
                    <a:pt x="227" y="2120"/>
                    <a:pt x="232" y="2120"/>
                    <a:pt x="232" y="2110"/>
                  </a:cubicBezTo>
                  <a:lnTo>
                    <a:pt x="232" y="2110"/>
                  </a:lnTo>
                  <a:cubicBezTo>
                    <a:pt x="211" y="2115"/>
                    <a:pt x="158" y="2125"/>
                    <a:pt x="164" y="2120"/>
                  </a:cubicBezTo>
                  <a:cubicBezTo>
                    <a:pt x="174" y="2104"/>
                    <a:pt x="185" y="2094"/>
                    <a:pt x="206" y="2094"/>
                  </a:cubicBezTo>
                  <a:cubicBezTo>
                    <a:pt x="227" y="2094"/>
                    <a:pt x="253" y="2099"/>
                    <a:pt x="253" y="2125"/>
                  </a:cubicBezTo>
                  <a:cubicBezTo>
                    <a:pt x="253" y="2136"/>
                    <a:pt x="248" y="2141"/>
                    <a:pt x="248" y="2157"/>
                  </a:cubicBezTo>
                  <a:cubicBezTo>
                    <a:pt x="269" y="2147"/>
                    <a:pt x="280" y="2136"/>
                    <a:pt x="301" y="2125"/>
                  </a:cubicBezTo>
                  <a:cubicBezTo>
                    <a:pt x="316" y="2120"/>
                    <a:pt x="332" y="2120"/>
                    <a:pt x="348" y="2110"/>
                  </a:cubicBezTo>
                  <a:cubicBezTo>
                    <a:pt x="369" y="2089"/>
                    <a:pt x="380" y="2078"/>
                    <a:pt x="411" y="2068"/>
                  </a:cubicBezTo>
                  <a:cubicBezTo>
                    <a:pt x="443" y="2052"/>
                    <a:pt x="464" y="2052"/>
                    <a:pt x="496" y="2036"/>
                  </a:cubicBezTo>
                  <a:cubicBezTo>
                    <a:pt x="538" y="2025"/>
                    <a:pt x="559" y="2004"/>
                    <a:pt x="596" y="1988"/>
                  </a:cubicBezTo>
                  <a:cubicBezTo>
                    <a:pt x="649" y="1962"/>
                    <a:pt x="686" y="1951"/>
                    <a:pt x="733" y="1920"/>
                  </a:cubicBezTo>
                  <a:cubicBezTo>
                    <a:pt x="738" y="1925"/>
                    <a:pt x="738" y="1925"/>
                    <a:pt x="738" y="1925"/>
                  </a:cubicBezTo>
                  <a:cubicBezTo>
                    <a:pt x="754" y="1920"/>
                    <a:pt x="754" y="1909"/>
                    <a:pt x="765" y="1904"/>
                  </a:cubicBezTo>
                  <a:cubicBezTo>
                    <a:pt x="775" y="1909"/>
                    <a:pt x="775" y="1909"/>
                    <a:pt x="775" y="1909"/>
                  </a:cubicBezTo>
                  <a:cubicBezTo>
                    <a:pt x="797" y="1894"/>
                    <a:pt x="807" y="1878"/>
                    <a:pt x="833" y="1878"/>
                  </a:cubicBezTo>
                  <a:cubicBezTo>
                    <a:pt x="833" y="1878"/>
                    <a:pt x="833" y="1878"/>
                    <a:pt x="839" y="1878"/>
                  </a:cubicBezTo>
                  <a:cubicBezTo>
                    <a:pt x="839" y="1888"/>
                    <a:pt x="839" y="1888"/>
                    <a:pt x="839" y="1888"/>
                  </a:cubicBezTo>
                  <a:cubicBezTo>
                    <a:pt x="839" y="1894"/>
                    <a:pt x="823" y="1899"/>
                    <a:pt x="823" y="1904"/>
                  </a:cubicBezTo>
                  <a:cubicBezTo>
                    <a:pt x="823" y="1920"/>
                    <a:pt x="828" y="1936"/>
                    <a:pt x="844" y="1936"/>
                  </a:cubicBezTo>
                  <a:cubicBezTo>
                    <a:pt x="854" y="1936"/>
                    <a:pt x="854" y="1936"/>
                    <a:pt x="865" y="1936"/>
                  </a:cubicBezTo>
                  <a:cubicBezTo>
                    <a:pt x="876" y="1936"/>
                    <a:pt x="876" y="1951"/>
                    <a:pt x="886" y="1951"/>
                  </a:cubicBezTo>
                  <a:cubicBezTo>
                    <a:pt x="897" y="1951"/>
                    <a:pt x="902" y="1941"/>
                    <a:pt x="912" y="1936"/>
                  </a:cubicBezTo>
                  <a:cubicBezTo>
                    <a:pt x="939" y="1920"/>
                    <a:pt x="955" y="1909"/>
                    <a:pt x="976" y="1899"/>
                  </a:cubicBezTo>
                  <a:cubicBezTo>
                    <a:pt x="992" y="1894"/>
                    <a:pt x="992" y="1888"/>
                    <a:pt x="1007" y="1888"/>
                  </a:cubicBezTo>
                  <a:cubicBezTo>
                    <a:pt x="1018" y="1888"/>
                    <a:pt x="1023" y="1899"/>
                    <a:pt x="1039" y="1904"/>
                  </a:cubicBezTo>
                  <a:cubicBezTo>
                    <a:pt x="1055" y="1909"/>
                    <a:pt x="1081" y="1909"/>
                    <a:pt x="1081" y="1930"/>
                  </a:cubicBezTo>
                  <a:cubicBezTo>
                    <a:pt x="1081" y="1941"/>
                    <a:pt x="1071" y="1941"/>
                    <a:pt x="1071" y="1951"/>
                  </a:cubicBezTo>
                  <a:cubicBezTo>
                    <a:pt x="1071" y="1967"/>
                    <a:pt x="1092" y="1978"/>
                    <a:pt x="1108" y="1978"/>
                  </a:cubicBezTo>
                  <a:cubicBezTo>
                    <a:pt x="1129" y="1978"/>
                    <a:pt x="1145" y="1962"/>
                    <a:pt x="1155" y="1946"/>
                  </a:cubicBezTo>
                  <a:cubicBezTo>
                    <a:pt x="1160" y="1941"/>
                    <a:pt x="1160" y="1930"/>
                    <a:pt x="1171" y="1930"/>
                  </a:cubicBezTo>
                  <a:cubicBezTo>
                    <a:pt x="1187" y="1930"/>
                    <a:pt x="1192" y="1946"/>
                    <a:pt x="1203" y="1957"/>
                  </a:cubicBezTo>
                  <a:cubicBezTo>
                    <a:pt x="1208" y="1941"/>
                    <a:pt x="1208" y="1936"/>
                    <a:pt x="1208" y="1920"/>
                  </a:cubicBezTo>
                  <a:cubicBezTo>
                    <a:pt x="1208" y="1909"/>
                    <a:pt x="1203" y="1899"/>
                    <a:pt x="1203" y="1888"/>
                  </a:cubicBezTo>
                  <a:cubicBezTo>
                    <a:pt x="1203" y="1857"/>
                    <a:pt x="1224" y="1841"/>
                    <a:pt x="1234" y="1809"/>
                  </a:cubicBezTo>
                  <a:cubicBezTo>
                    <a:pt x="1187" y="1825"/>
                    <a:pt x="1203" y="1899"/>
                    <a:pt x="1155" y="1904"/>
                  </a:cubicBezTo>
                  <a:cubicBezTo>
                    <a:pt x="1150" y="1894"/>
                    <a:pt x="1139" y="1888"/>
                    <a:pt x="1134" y="1872"/>
                  </a:cubicBezTo>
                  <a:cubicBezTo>
                    <a:pt x="1129" y="1841"/>
                    <a:pt x="1134" y="1798"/>
                    <a:pt x="1102" y="1798"/>
                  </a:cubicBezTo>
                  <a:cubicBezTo>
                    <a:pt x="1081" y="1798"/>
                    <a:pt x="1081" y="1798"/>
                    <a:pt x="1081" y="1798"/>
                  </a:cubicBezTo>
                  <a:cubicBezTo>
                    <a:pt x="1081" y="1772"/>
                    <a:pt x="1097" y="1756"/>
                    <a:pt x="1097" y="1730"/>
                  </a:cubicBezTo>
                  <a:cubicBezTo>
                    <a:pt x="1097" y="1698"/>
                    <a:pt x="1055" y="1709"/>
                    <a:pt x="1029" y="1698"/>
                  </a:cubicBezTo>
                  <a:cubicBezTo>
                    <a:pt x="1007" y="1693"/>
                    <a:pt x="1002" y="1683"/>
                    <a:pt x="997" y="1661"/>
                  </a:cubicBezTo>
                  <a:cubicBezTo>
                    <a:pt x="992" y="1667"/>
                    <a:pt x="986" y="1672"/>
                    <a:pt x="981" y="1683"/>
                  </a:cubicBezTo>
                  <a:cubicBezTo>
                    <a:pt x="971" y="1667"/>
                    <a:pt x="965" y="1651"/>
                    <a:pt x="965" y="1630"/>
                  </a:cubicBezTo>
                  <a:cubicBezTo>
                    <a:pt x="976" y="1630"/>
                    <a:pt x="976" y="1630"/>
                    <a:pt x="976" y="1630"/>
                  </a:cubicBezTo>
                  <a:lnTo>
                    <a:pt x="981" y="1624"/>
                  </a:lnTo>
                  <a:cubicBezTo>
                    <a:pt x="981" y="1614"/>
                    <a:pt x="981" y="1614"/>
                    <a:pt x="981" y="1614"/>
                  </a:cubicBezTo>
                  <a:cubicBezTo>
                    <a:pt x="960" y="1614"/>
                    <a:pt x="960" y="1614"/>
                    <a:pt x="960" y="1614"/>
                  </a:cubicBezTo>
                  <a:cubicBezTo>
                    <a:pt x="955" y="1577"/>
                    <a:pt x="965" y="1524"/>
                    <a:pt x="939" y="1582"/>
                  </a:cubicBezTo>
                  <a:cubicBezTo>
                    <a:pt x="939" y="1577"/>
                    <a:pt x="939" y="1572"/>
                    <a:pt x="934" y="1566"/>
                  </a:cubicBezTo>
                  <a:cubicBezTo>
                    <a:pt x="897" y="1635"/>
                    <a:pt x="976" y="1419"/>
                    <a:pt x="981" y="1408"/>
                  </a:cubicBezTo>
                  <a:cubicBezTo>
                    <a:pt x="992" y="1361"/>
                    <a:pt x="986" y="1324"/>
                    <a:pt x="1018" y="1282"/>
                  </a:cubicBezTo>
                  <a:cubicBezTo>
                    <a:pt x="1050" y="1234"/>
                    <a:pt x="1081" y="1224"/>
                    <a:pt x="1118" y="1176"/>
                  </a:cubicBezTo>
                  <a:cubicBezTo>
                    <a:pt x="1145" y="1144"/>
                    <a:pt x="1160" y="1129"/>
                    <a:pt x="1187" y="1092"/>
                  </a:cubicBezTo>
                  <a:cubicBezTo>
                    <a:pt x="1203" y="1076"/>
                    <a:pt x="1203" y="1060"/>
                    <a:pt x="1218" y="1050"/>
                  </a:cubicBezTo>
                  <a:cubicBezTo>
                    <a:pt x="1250" y="1029"/>
                    <a:pt x="1266" y="1018"/>
                    <a:pt x="1297" y="992"/>
                  </a:cubicBezTo>
                  <a:cubicBezTo>
                    <a:pt x="1308" y="986"/>
                    <a:pt x="1313" y="981"/>
                    <a:pt x="1319" y="970"/>
                  </a:cubicBezTo>
                  <a:cubicBezTo>
                    <a:pt x="1329" y="965"/>
                    <a:pt x="1340" y="960"/>
                    <a:pt x="1340" y="949"/>
                  </a:cubicBezTo>
                  <a:cubicBezTo>
                    <a:pt x="1340" y="939"/>
                    <a:pt x="1334" y="933"/>
                    <a:pt x="1334" y="923"/>
                  </a:cubicBezTo>
                  <a:cubicBezTo>
                    <a:pt x="1334" y="907"/>
                    <a:pt x="1350" y="907"/>
                    <a:pt x="1361" y="897"/>
                  </a:cubicBezTo>
                  <a:cubicBezTo>
                    <a:pt x="1377" y="881"/>
                    <a:pt x="1387" y="870"/>
                    <a:pt x="1403" y="854"/>
                  </a:cubicBezTo>
                  <a:cubicBezTo>
                    <a:pt x="1414" y="865"/>
                    <a:pt x="1414" y="881"/>
                    <a:pt x="1429" y="881"/>
                  </a:cubicBezTo>
                  <a:cubicBezTo>
                    <a:pt x="1445" y="881"/>
                    <a:pt x="1451" y="865"/>
                    <a:pt x="1466" y="860"/>
                  </a:cubicBezTo>
                  <a:cubicBezTo>
                    <a:pt x="1461" y="844"/>
                    <a:pt x="1456" y="833"/>
                    <a:pt x="1451" y="818"/>
                  </a:cubicBezTo>
                  <a:cubicBezTo>
                    <a:pt x="1493" y="786"/>
                    <a:pt x="1493" y="786"/>
                    <a:pt x="1493" y="786"/>
                  </a:cubicBezTo>
                  <a:cubicBezTo>
                    <a:pt x="1503" y="791"/>
                    <a:pt x="1508" y="796"/>
                    <a:pt x="1519" y="796"/>
                  </a:cubicBezTo>
                  <a:cubicBezTo>
                    <a:pt x="1535" y="796"/>
                    <a:pt x="1540" y="791"/>
                    <a:pt x="1556" y="786"/>
                  </a:cubicBezTo>
                  <a:cubicBezTo>
                    <a:pt x="1551" y="765"/>
                    <a:pt x="1545" y="754"/>
                    <a:pt x="1545" y="733"/>
                  </a:cubicBezTo>
                  <a:cubicBezTo>
                    <a:pt x="1551" y="728"/>
                    <a:pt x="1561" y="728"/>
                    <a:pt x="1572" y="728"/>
                  </a:cubicBezTo>
                  <a:cubicBezTo>
                    <a:pt x="1572" y="723"/>
                    <a:pt x="1572" y="723"/>
                    <a:pt x="1572" y="723"/>
                  </a:cubicBezTo>
                  <a:cubicBezTo>
                    <a:pt x="1572" y="717"/>
                    <a:pt x="1567" y="717"/>
                    <a:pt x="1567" y="712"/>
                  </a:cubicBezTo>
                  <a:cubicBezTo>
                    <a:pt x="1567" y="701"/>
                    <a:pt x="1582" y="701"/>
                    <a:pt x="1593" y="696"/>
                  </a:cubicBezTo>
                  <a:cubicBezTo>
                    <a:pt x="1619" y="723"/>
                    <a:pt x="1619" y="723"/>
                    <a:pt x="1619" y="723"/>
                  </a:cubicBezTo>
                  <a:cubicBezTo>
                    <a:pt x="1635" y="707"/>
                    <a:pt x="1640" y="691"/>
                    <a:pt x="1646" y="670"/>
                  </a:cubicBezTo>
                  <a:cubicBezTo>
                    <a:pt x="1651" y="664"/>
                    <a:pt x="1656" y="659"/>
                    <a:pt x="1656" y="654"/>
                  </a:cubicBezTo>
                  <a:cubicBezTo>
                    <a:pt x="1656" y="633"/>
                    <a:pt x="1651" y="607"/>
                    <a:pt x="1630" y="607"/>
                  </a:cubicBezTo>
                  <a:cubicBezTo>
                    <a:pt x="1609" y="607"/>
                    <a:pt x="1551" y="638"/>
                    <a:pt x="1614" y="607"/>
                  </a:cubicBezTo>
                  <a:cubicBezTo>
                    <a:pt x="1630" y="601"/>
                    <a:pt x="1640" y="591"/>
                    <a:pt x="1656" y="585"/>
                  </a:cubicBezTo>
                  <a:cubicBezTo>
                    <a:pt x="1672" y="617"/>
                    <a:pt x="1672" y="664"/>
                    <a:pt x="1714" y="664"/>
                  </a:cubicBezTo>
                  <a:cubicBezTo>
                    <a:pt x="1730" y="664"/>
                    <a:pt x="1735" y="649"/>
                    <a:pt x="1751" y="638"/>
                  </a:cubicBezTo>
                  <a:cubicBezTo>
                    <a:pt x="1772" y="633"/>
                    <a:pt x="1788" y="628"/>
                    <a:pt x="1809" y="607"/>
                  </a:cubicBezTo>
                  <a:cubicBezTo>
                    <a:pt x="1814" y="601"/>
                    <a:pt x="1814" y="585"/>
                    <a:pt x="1825" y="580"/>
                  </a:cubicBezTo>
                  <a:cubicBezTo>
                    <a:pt x="1841" y="570"/>
                    <a:pt x="1857" y="575"/>
                    <a:pt x="1867" y="559"/>
                  </a:cubicBezTo>
                  <a:cubicBezTo>
                    <a:pt x="1883" y="570"/>
                    <a:pt x="1883" y="580"/>
                    <a:pt x="1894" y="591"/>
                  </a:cubicBezTo>
                  <a:lnTo>
                    <a:pt x="1894" y="585"/>
                  </a:lnTo>
                  <a:cubicBezTo>
                    <a:pt x="1894" y="564"/>
                    <a:pt x="1909" y="554"/>
                    <a:pt x="1925" y="538"/>
                  </a:cubicBezTo>
                  <a:cubicBezTo>
                    <a:pt x="1930" y="527"/>
                    <a:pt x="1930" y="517"/>
                    <a:pt x="1941" y="517"/>
                  </a:cubicBezTo>
                  <a:cubicBezTo>
                    <a:pt x="1957" y="517"/>
                    <a:pt x="1962" y="527"/>
                    <a:pt x="1973" y="527"/>
                  </a:cubicBezTo>
                  <a:cubicBezTo>
                    <a:pt x="1994" y="527"/>
                    <a:pt x="2010" y="517"/>
                    <a:pt x="2031" y="512"/>
                  </a:cubicBezTo>
                  <a:cubicBezTo>
                    <a:pt x="2089" y="490"/>
                    <a:pt x="2120" y="480"/>
                    <a:pt x="2178" y="459"/>
                  </a:cubicBezTo>
                  <a:cubicBezTo>
                    <a:pt x="2210" y="448"/>
                    <a:pt x="2226" y="438"/>
                    <a:pt x="2258" y="432"/>
                  </a:cubicBezTo>
                  <a:cubicBezTo>
                    <a:pt x="2289" y="432"/>
                    <a:pt x="2289" y="432"/>
                    <a:pt x="2289" y="432"/>
                  </a:cubicBezTo>
                  <a:cubicBezTo>
                    <a:pt x="2321" y="427"/>
                    <a:pt x="2342" y="422"/>
                    <a:pt x="2373" y="401"/>
                  </a:cubicBezTo>
                  <a:cubicBezTo>
                    <a:pt x="2363" y="385"/>
                    <a:pt x="2352" y="380"/>
                    <a:pt x="2342" y="369"/>
                  </a:cubicBezTo>
                  <a:cubicBezTo>
                    <a:pt x="2368" y="369"/>
                    <a:pt x="2384" y="359"/>
                    <a:pt x="2405" y="353"/>
                  </a:cubicBezTo>
                  <a:cubicBezTo>
                    <a:pt x="2442" y="348"/>
                    <a:pt x="2463" y="348"/>
                    <a:pt x="2500" y="332"/>
                  </a:cubicBezTo>
                  <a:cubicBezTo>
                    <a:pt x="2511" y="327"/>
                    <a:pt x="2505" y="311"/>
                    <a:pt x="2516" y="306"/>
                  </a:cubicBezTo>
                  <a:cubicBezTo>
                    <a:pt x="2521" y="295"/>
                    <a:pt x="2532" y="295"/>
                    <a:pt x="2542" y="285"/>
                  </a:cubicBezTo>
                  <a:cubicBezTo>
                    <a:pt x="2548" y="306"/>
                    <a:pt x="2563" y="311"/>
                    <a:pt x="2584" y="311"/>
                  </a:cubicBezTo>
                  <a:cubicBezTo>
                    <a:pt x="2590" y="311"/>
                    <a:pt x="2590" y="306"/>
                    <a:pt x="2595" y="306"/>
                  </a:cubicBezTo>
                  <a:cubicBezTo>
                    <a:pt x="2600" y="306"/>
                    <a:pt x="2600" y="311"/>
                    <a:pt x="2606" y="311"/>
                  </a:cubicBezTo>
                  <a:cubicBezTo>
                    <a:pt x="2621" y="311"/>
                    <a:pt x="2621" y="301"/>
                    <a:pt x="2632" y="295"/>
                  </a:cubicBezTo>
                  <a:cubicBezTo>
                    <a:pt x="2648" y="285"/>
                    <a:pt x="2669" y="279"/>
                    <a:pt x="2669" y="258"/>
                  </a:cubicBezTo>
                  <a:cubicBezTo>
                    <a:pt x="2669" y="243"/>
                    <a:pt x="2648" y="237"/>
                    <a:pt x="2643" y="221"/>
                  </a:cubicBezTo>
                  <a:cubicBezTo>
                    <a:pt x="2658" y="221"/>
                    <a:pt x="2664" y="221"/>
                    <a:pt x="2680" y="221"/>
                  </a:cubicBezTo>
                  <a:cubicBezTo>
                    <a:pt x="2680" y="237"/>
                    <a:pt x="2680" y="237"/>
                    <a:pt x="2680" y="237"/>
                  </a:cubicBezTo>
                  <a:cubicBezTo>
                    <a:pt x="2685" y="237"/>
                    <a:pt x="2685" y="237"/>
                    <a:pt x="2685" y="237"/>
                  </a:cubicBezTo>
                  <a:cubicBezTo>
                    <a:pt x="2701" y="237"/>
                    <a:pt x="2706" y="227"/>
                    <a:pt x="2716" y="227"/>
                  </a:cubicBezTo>
                  <a:cubicBezTo>
                    <a:pt x="2753" y="227"/>
                    <a:pt x="2753" y="274"/>
                    <a:pt x="2790" y="285"/>
                  </a:cubicBezTo>
                  <a:cubicBezTo>
                    <a:pt x="2795" y="269"/>
                    <a:pt x="2790" y="258"/>
                    <a:pt x="2806" y="248"/>
                  </a:cubicBezTo>
                  <a:cubicBezTo>
                    <a:pt x="2822" y="237"/>
                    <a:pt x="2843" y="237"/>
                    <a:pt x="2843" y="216"/>
                  </a:cubicBezTo>
                  <a:cubicBezTo>
                    <a:pt x="2843" y="216"/>
                    <a:pt x="2843" y="216"/>
                    <a:pt x="2843" y="211"/>
                  </a:cubicBezTo>
                  <a:cubicBezTo>
                    <a:pt x="2843" y="200"/>
                    <a:pt x="2854" y="195"/>
                    <a:pt x="2859" y="185"/>
                  </a:cubicBezTo>
                  <a:cubicBezTo>
                    <a:pt x="2875" y="174"/>
                    <a:pt x="2880" y="164"/>
                    <a:pt x="2896" y="153"/>
                  </a:cubicBezTo>
                  <a:cubicBezTo>
                    <a:pt x="2933" y="121"/>
                    <a:pt x="2959" y="111"/>
                    <a:pt x="3001" y="84"/>
                  </a:cubicBezTo>
                  <a:cubicBezTo>
                    <a:pt x="3033" y="58"/>
                    <a:pt x="3054" y="58"/>
                    <a:pt x="3091" y="47"/>
                  </a:cubicBezTo>
                  <a:cubicBezTo>
                    <a:pt x="3117" y="37"/>
                    <a:pt x="3133" y="26"/>
                    <a:pt x="3165" y="26"/>
                  </a:cubicBezTo>
                  <a:cubicBezTo>
                    <a:pt x="3181" y="26"/>
                    <a:pt x="3191" y="42"/>
                    <a:pt x="3191" y="58"/>
                  </a:cubicBezTo>
                  <a:cubicBezTo>
                    <a:pt x="3191" y="84"/>
                    <a:pt x="3133" y="74"/>
                    <a:pt x="3133" y="100"/>
                  </a:cubicBezTo>
                  <a:cubicBezTo>
                    <a:pt x="3133" y="127"/>
                    <a:pt x="3144" y="142"/>
                    <a:pt x="3144" y="164"/>
                  </a:cubicBezTo>
                  <a:cubicBezTo>
                    <a:pt x="3154" y="164"/>
                    <a:pt x="3154" y="164"/>
                    <a:pt x="3154" y="164"/>
                  </a:cubicBezTo>
                  <a:cubicBezTo>
                    <a:pt x="3160" y="164"/>
                    <a:pt x="3165" y="158"/>
                    <a:pt x="3175" y="158"/>
                  </a:cubicBezTo>
                  <a:cubicBezTo>
                    <a:pt x="3202" y="158"/>
                    <a:pt x="3202" y="158"/>
                    <a:pt x="3202" y="158"/>
                  </a:cubicBezTo>
                  <a:cubicBezTo>
                    <a:pt x="3217" y="158"/>
                    <a:pt x="3223" y="158"/>
                    <a:pt x="3233" y="153"/>
                  </a:cubicBezTo>
                  <a:cubicBezTo>
                    <a:pt x="3212" y="153"/>
                    <a:pt x="3196" y="132"/>
                    <a:pt x="3196" y="111"/>
                  </a:cubicBezTo>
                  <a:cubicBezTo>
                    <a:pt x="3196" y="84"/>
                    <a:pt x="3202" y="63"/>
                    <a:pt x="3217" y="42"/>
                  </a:cubicBezTo>
                  <a:cubicBezTo>
                    <a:pt x="3254" y="42"/>
                    <a:pt x="3254" y="42"/>
                    <a:pt x="3254" y="42"/>
                  </a:cubicBezTo>
                  <a:cubicBezTo>
                    <a:pt x="3281" y="42"/>
                    <a:pt x="3291" y="37"/>
                    <a:pt x="3318" y="37"/>
                  </a:cubicBezTo>
                  <a:cubicBezTo>
                    <a:pt x="3318" y="42"/>
                    <a:pt x="3318" y="42"/>
                    <a:pt x="3323" y="47"/>
                  </a:cubicBezTo>
                  <a:cubicBezTo>
                    <a:pt x="3328" y="47"/>
                    <a:pt x="3328" y="47"/>
                    <a:pt x="3328" y="47"/>
                  </a:cubicBezTo>
                  <a:cubicBezTo>
                    <a:pt x="3328" y="37"/>
                    <a:pt x="3334" y="21"/>
                    <a:pt x="3344" y="21"/>
                  </a:cubicBezTo>
                  <a:cubicBezTo>
                    <a:pt x="3471" y="0"/>
                    <a:pt x="3471" y="0"/>
                    <a:pt x="3471" y="0"/>
                  </a:cubicBezTo>
                  <a:cubicBezTo>
                    <a:pt x="3497" y="0"/>
                    <a:pt x="3513" y="16"/>
                    <a:pt x="3518" y="37"/>
                  </a:cubicBezTo>
                  <a:cubicBezTo>
                    <a:pt x="3502" y="37"/>
                    <a:pt x="3492" y="26"/>
                    <a:pt x="3476" y="26"/>
                  </a:cubicBezTo>
                  <a:cubicBezTo>
                    <a:pt x="3471" y="26"/>
                    <a:pt x="3465" y="26"/>
                    <a:pt x="3460" y="26"/>
                  </a:cubicBezTo>
                  <a:cubicBezTo>
                    <a:pt x="3460" y="32"/>
                    <a:pt x="3460" y="37"/>
                    <a:pt x="3460" y="42"/>
                  </a:cubicBezTo>
                  <a:cubicBezTo>
                    <a:pt x="3460" y="58"/>
                    <a:pt x="3460" y="68"/>
                    <a:pt x="3465" y="84"/>
                  </a:cubicBezTo>
                  <a:cubicBezTo>
                    <a:pt x="3476" y="84"/>
                    <a:pt x="3476" y="84"/>
                    <a:pt x="3476" y="84"/>
                  </a:cubicBezTo>
                  <a:cubicBezTo>
                    <a:pt x="3481" y="84"/>
                    <a:pt x="3486" y="79"/>
                    <a:pt x="3492" y="79"/>
                  </a:cubicBezTo>
                  <a:cubicBezTo>
                    <a:pt x="3502" y="79"/>
                    <a:pt x="3508" y="79"/>
                    <a:pt x="3518" y="84"/>
                  </a:cubicBezTo>
                  <a:cubicBezTo>
                    <a:pt x="3539" y="84"/>
                    <a:pt x="3539" y="84"/>
                    <a:pt x="3539" y="84"/>
                  </a:cubicBezTo>
                  <a:cubicBezTo>
                    <a:pt x="3550" y="84"/>
                    <a:pt x="3555" y="68"/>
                    <a:pt x="3566" y="63"/>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Tree>
    <p:extLst>
      <p:ext uri="{BB962C8B-B14F-4D97-AF65-F5344CB8AC3E}">
        <p14:creationId xmlns:p14="http://schemas.microsoft.com/office/powerpoint/2010/main" val="1779451238"/>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a:spLocks/>
          </p:cNvSpPr>
          <p:nvPr/>
        </p:nvSpPr>
        <p:spPr bwMode="auto">
          <a:xfrm>
            <a:off x="1895628" y="2848213"/>
            <a:ext cx="5321970" cy="34624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Africa</a:t>
            </a:r>
          </a:p>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Map</a:t>
            </a:r>
            <a:endParaRPr lang="en-US" sz="12800" b="1" spc="500" dirty="0">
              <a:solidFill>
                <a:schemeClr val="tx2"/>
              </a:solidFill>
              <a:latin typeface="Montserrat Semi Bold" charset="0"/>
              <a:ea typeface="Montserrat Semi Bold" charset="0"/>
              <a:cs typeface="Montserrat Semi Bold" charset="0"/>
              <a:sym typeface="Bebas Neue" charset="0"/>
            </a:endParaRPr>
          </a:p>
        </p:txBody>
      </p:sp>
      <p:cxnSp>
        <p:nvCxnSpPr>
          <p:cNvPr id="6" name="Straight Connector 5"/>
          <p:cNvCxnSpPr/>
          <p:nvPr/>
        </p:nvCxnSpPr>
        <p:spPr>
          <a:xfrm flipV="1">
            <a:off x="1895628" y="6923091"/>
            <a:ext cx="7401442" cy="4296"/>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sp>
        <p:nvSpPr>
          <p:cNvPr id="7" name="Subtitle 2"/>
          <p:cNvSpPr txBox="1">
            <a:spLocks/>
          </p:cNvSpPr>
          <p:nvPr/>
        </p:nvSpPr>
        <p:spPr>
          <a:xfrm>
            <a:off x="1711325" y="7582309"/>
            <a:ext cx="9001890" cy="314349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790"/>
              </a:lnSpc>
            </a:pPr>
            <a:r>
              <a:rPr lang="en-US" sz="2500" dirty="0" smtClean="0">
                <a:solidFill>
                  <a:schemeClr val="tx1"/>
                </a:solidFill>
                <a:latin typeface="Lato Light" charset="0"/>
                <a:ea typeface="Lato Light" charset="0"/>
                <a:cs typeface="Lato Light" charset="0"/>
              </a:rPr>
              <a:t>Frequently</a:t>
            </a:r>
            <a:r>
              <a:rPr lang="en-US" sz="2500" dirty="0">
                <a:solidFill>
                  <a:schemeClr val="tx1"/>
                </a:solidFill>
                <a:latin typeface="Lato Light" charset="0"/>
                <a:ea typeface="Lato Light" charset="0"/>
                <a:cs typeface="Lato Light" charset="0"/>
              </a:rPr>
              <a:t>, your initial font choice is taken out of your hands; companies often specify a typeface, or even a set of fonts, as part of their brand guidelines. Occasionally you’ll find a job has specific requirements, such as limited room that might require a condensed face, or a lot of legal text that might require a face that’s highly legible at small sizes. </a:t>
            </a:r>
          </a:p>
        </p:txBody>
      </p:sp>
      <p:grpSp>
        <p:nvGrpSpPr>
          <p:cNvPr id="25" name="Group 24"/>
          <p:cNvGrpSpPr/>
          <p:nvPr/>
        </p:nvGrpSpPr>
        <p:grpSpPr>
          <a:xfrm>
            <a:off x="12226925" y="2477213"/>
            <a:ext cx="9292043" cy="9324230"/>
            <a:chOff x="949325" y="720725"/>
            <a:chExt cx="6718300" cy="6738938"/>
          </a:xfrm>
          <a:solidFill>
            <a:schemeClr val="bg1">
              <a:lumMod val="85000"/>
            </a:schemeClr>
          </a:solidFill>
        </p:grpSpPr>
        <p:sp>
          <p:nvSpPr>
            <p:cNvPr id="26" name="Freeform 1"/>
            <p:cNvSpPr>
              <a:spLocks noChangeArrowheads="1"/>
            </p:cNvSpPr>
            <p:nvPr/>
          </p:nvSpPr>
          <p:spPr bwMode="auto">
            <a:xfrm>
              <a:off x="3521075" y="720725"/>
              <a:ext cx="341313" cy="681038"/>
            </a:xfrm>
            <a:custGeom>
              <a:avLst/>
              <a:gdLst>
                <a:gd name="T0" fmla="*/ 19 w 948"/>
                <a:gd name="T1" fmla="*/ 204 h 1893"/>
                <a:gd name="T2" fmla="*/ 19 w 948"/>
                <a:gd name="T3" fmla="*/ 204 h 1893"/>
                <a:gd name="T4" fmla="*/ 167 w 948"/>
                <a:gd name="T5" fmla="*/ 55 h 1893"/>
                <a:gd name="T6" fmla="*/ 464 w 948"/>
                <a:gd name="T7" fmla="*/ 37 h 1893"/>
                <a:gd name="T8" fmla="*/ 538 w 948"/>
                <a:gd name="T9" fmla="*/ 167 h 1893"/>
                <a:gd name="T10" fmla="*/ 612 w 948"/>
                <a:gd name="T11" fmla="*/ 93 h 1893"/>
                <a:gd name="T12" fmla="*/ 705 w 948"/>
                <a:gd name="T13" fmla="*/ 111 h 1893"/>
                <a:gd name="T14" fmla="*/ 576 w 948"/>
                <a:gd name="T15" fmla="*/ 334 h 1893"/>
                <a:gd name="T16" fmla="*/ 687 w 948"/>
                <a:gd name="T17" fmla="*/ 500 h 1893"/>
                <a:gd name="T18" fmla="*/ 742 w 948"/>
                <a:gd name="T19" fmla="*/ 630 h 1893"/>
                <a:gd name="T20" fmla="*/ 724 w 948"/>
                <a:gd name="T21" fmla="*/ 779 h 1893"/>
                <a:gd name="T22" fmla="*/ 594 w 948"/>
                <a:gd name="T23" fmla="*/ 835 h 1893"/>
                <a:gd name="T24" fmla="*/ 631 w 948"/>
                <a:gd name="T25" fmla="*/ 965 h 1893"/>
                <a:gd name="T26" fmla="*/ 928 w 948"/>
                <a:gd name="T27" fmla="*/ 1150 h 1893"/>
                <a:gd name="T28" fmla="*/ 909 w 948"/>
                <a:gd name="T29" fmla="*/ 1224 h 1893"/>
                <a:gd name="T30" fmla="*/ 724 w 948"/>
                <a:gd name="T31" fmla="*/ 1484 h 1893"/>
                <a:gd name="T32" fmla="*/ 594 w 948"/>
                <a:gd name="T33" fmla="*/ 1595 h 1893"/>
                <a:gd name="T34" fmla="*/ 594 w 948"/>
                <a:gd name="T35" fmla="*/ 1799 h 1893"/>
                <a:gd name="T36" fmla="*/ 446 w 948"/>
                <a:gd name="T37" fmla="*/ 1892 h 1893"/>
                <a:gd name="T38" fmla="*/ 427 w 948"/>
                <a:gd name="T39" fmla="*/ 1762 h 1893"/>
                <a:gd name="T40" fmla="*/ 334 w 948"/>
                <a:gd name="T41" fmla="*/ 1484 h 1893"/>
                <a:gd name="T42" fmla="*/ 167 w 948"/>
                <a:gd name="T43" fmla="*/ 1261 h 1893"/>
                <a:gd name="T44" fmla="*/ 56 w 948"/>
                <a:gd name="T45" fmla="*/ 1094 h 1893"/>
                <a:gd name="T46" fmla="*/ 0 w 948"/>
                <a:gd name="T47" fmla="*/ 853 h 1893"/>
                <a:gd name="T48" fmla="*/ 75 w 948"/>
                <a:gd name="T49" fmla="*/ 797 h 1893"/>
                <a:gd name="T50" fmla="*/ 149 w 948"/>
                <a:gd name="T51" fmla="*/ 575 h 1893"/>
                <a:gd name="T52" fmla="*/ 75 w 948"/>
                <a:gd name="T53" fmla="*/ 352 h 1893"/>
                <a:gd name="T54" fmla="*/ 19 w 948"/>
                <a:gd name="T55" fmla="*/ 204 h 18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948" h="1893">
                  <a:moveTo>
                    <a:pt x="19" y="204"/>
                  </a:moveTo>
                  <a:lnTo>
                    <a:pt x="19" y="204"/>
                  </a:lnTo>
                  <a:cubicBezTo>
                    <a:pt x="19" y="204"/>
                    <a:pt x="111" y="74"/>
                    <a:pt x="167" y="55"/>
                  </a:cubicBezTo>
                  <a:cubicBezTo>
                    <a:pt x="223" y="37"/>
                    <a:pt x="390" y="0"/>
                    <a:pt x="464" y="37"/>
                  </a:cubicBezTo>
                  <a:cubicBezTo>
                    <a:pt x="538" y="55"/>
                    <a:pt x="501" y="185"/>
                    <a:pt x="538" y="167"/>
                  </a:cubicBezTo>
                  <a:cubicBezTo>
                    <a:pt x="594" y="167"/>
                    <a:pt x="576" y="111"/>
                    <a:pt x="612" y="93"/>
                  </a:cubicBezTo>
                  <a:cubicBezTo>
                    <a:pt x="650" y="74"/>
                    <a:pt x="724" y="37"/>
                    <a:pt x="705" y="111"/>
                  </a:cubicBezTo>
                  <a:cubicBezTo>
                    <a:pt x="668" y="185"/>
                    <a:pt x="576" y="278"/>
                    <a:pt x="576" y="334"/>
                  </a:cubicBezTo>
                  <a:cubicBezTo>
                    <a:pt x="576" y="371"/>
                    <a:pt x="594" y="464"/>
                    <a:pt x="687" y="500"/>
                  </a:cubicBezTo>
                  <a:cubicBezTo>
                    <a:pt x="761" y="538"/>
                    <a:pt x="761" y="575"/>
                    <a:pt x="742" y="630"/>
                  </a:cubicBezTo>
                  <a:cubicBezTo>
                    <a:pt x="724" y="705"/>
                    <a:pt x="742" y="760"/>
                    <a:pt x="724" y="779"/>
                  </a:cubicBezTo>
                  <a:cubicBezTo>
                    <a:pt x="705" y="779"/>
                    <a:pt x="594" y="797"/>
                    <a:pt x="594" y="835"/>
                  </a:cubicBezTo>
                  <a:cubicBezTo>
                    <a:pt x="594" y="871"/>
                    <a:pt x="557" y="927"/>
                    <a:pt x="631" y="965"/>
                  </a:cubicBezTo>
                  <a:cubicBezTo>
                    <a:pt x="687" y="1020"/>
                    <a:pt x="909" y="1150"/>
                    <a:pt x="928" y="1150"/>
                  </a:cubicBezTo>
                  <a:cubicBezTo>
                    <a:pt x="947" y="1168"/>
                    <a:pt x="947" y="1206"/>
                    <a:pt x="909" y="1224"/>
                  </a:cubicBezTo>
                  <a:cubicBezTo>
                    <a:pt x="872" y="1242"/>
                    <a:pt x="779" y="1465"/>
                    <a:pt x="724" y="1484"/>
                  </a:cubicBezTo>
                  <a:cubicBezTo>
                    <a:pt x="668" y="1502"/>
                    <a:pt x="594" y="1558"/>
                    <a:pt x="594" y="1595"/>
                  </a:cubicBezTo>
                  <a:cubicBezTo>
                    <a:pt x="594" y="1632"/>
                    <a:pt x="612" y="1762"/>
                    <a:pt x="594" y="1799"/>
                  </a:cubicBezTo>
                  <a:cubicBezTo>
                    <a:pt x="557" y="1818"/>
                    <a:pt x="446" y="1892"/>
                    <a:pt x="446" y="1892"/>
                  </a:cubicBezTo>
                  <a:cubicBezTo>
                    <a:pt x="446" y="1892"/>
                    <a:pt x="446" y="1818"/>
                    <a:pt x="427" y="1762"/>
                  </a:cubicBezTo>
                  <a:cubicBezTo>
                    <a:pt x="427" y="1688"/>
                    <a:pt x="353" y="1539"/>
                    <a:pt x="334" y="1484"/>
                  </a:cubicBezTo>
                  <a:cubicBezTo>
                    <a:pt x="297" y="1428"/>
                    <a:pt x="205" y="1317"/>
                    <a:pt x="167" y="1261"/>
                  </a:cubicBezTo>
                  <a:cubicBezTo>
                    <a:pt x="130" y="1187"/>
                    <a:pt x="75" y="1131"/>
                    <a:pt x="56" y="1094"/>
                  </a:cubicBezTo>
                  <a:cubicBezTo>
                    <a:pt x="19" y="1057"/>
                    <a:pt x="0" y="871"/>
                    <a:pt x="0" y="853"/>
                  </a:cubicBezTo>
                  <a:cubicBezTo>
                    <a:pt x="19" y="816"/>
                    <a:pt x="75" y="797"/>
                    <a:pt x="75" y="797"/>
                  </a:cubicBezTo>
                  <a:cubicBezTo>
                    <a:pt x="75" y="797"/>
                    <a:pt x="149" y="594"/>
                    <a:pt x="149" y="575"/>
                  </a:cubicBezTo>
                  <a:cubicBezTo>
                    <a:pt x="149" y="556"/>
                    <a:pt x="111" y="408"/>
                    <a:pt x="75" y="352"/>
                  </a:cubicBezTo>
                  <a:cubicBezTo>
                    <a:pt x="37" y="297"/>
                    <a:pt x="19" y="204"/>
                    <a:pt x="19" y="204"/>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7" name="Freeform 2"/>
            <p:cNvSpPr>
              <a:spLocks noChangeArrowheads="1"/>
            </p:cNvSpPr>
            <p:nvPr/>
          </p:nvSpPr>
          <p:spPr bwMode="auto">
            <a:xfrm>
              <a:off x="3681413" y="1135063"/>
              <a:ext cx="1341437" cy="1255712"/>
            </a:xfrm>
            <a:custGeom>
              <a:avLst/>
              <a:gdLst>
                <a:gd name="T0" fmla="*/ 3616 w 3728"/>
                <a:gd name="T1" fmla="*/ 352 h 3488"/>
                <a:gd name="T2" fmla="*/ 3616 w 3728"/>
                <a:gd name="T3" fmla="*/ 352 h 3488"/>
                <a:gd name="T4" fmla="*/ 3505 w 3728"/>
                <a:gd name="T5" fmla="*/ 260 h 3488"/>
                <a:gd name="T6" fmla="*/ 3226 w 3728"/>
                <a:gd name="T7" fmla="*/ 260 h 3488"/>
                <a:gd name="T8" fmla="*/ 3134 w 3728"/>
                <a:gd name="T9" fmla="*/ 186 h 3488"/>
                <a:gd name="T10" fmla="*/ 2911 w 3728"/>
                <a:gd name="T11" fmla="*/ 37 h 3488"/>
                <a:gd name="T12" fmla="*/ 2484 w 3728"/>
                <a:gd name="T13" fmla="*/ 130 h 3488"/>
                <a:gd name="T14" fmla="*/ 2466 w 3728"/>
                <a:gd name="T15" fmla="*/ 148 h 3488"/>
                <a:gd name="T16" fmla="*/ 2466 w 3728"/>
                <a:gd name="T17" fmla="*/ 148 h 3488"/>
                <a:gd name="T18" fmla="*/ 2373 w 3728"/>
                <a:gd name="T19" fmla="*/ 389 h 3488"/>
                <a:gd name="T20" fmla="*/ 2243 w 3728"/>
                <a:gd name="T21" fmla="*/ 668 h 3488"/>
                <a:gd name="T22" fmla="*/ 2113 w 3728"/>
                <a:gd name="T23" fmla="*/ 742 h 3488"/>
                <a:gd name="T24" fmla="*/ 1891 w 3728"/>
                <a:gd name="T25" fmla="*/ 593 h 3488"/>
                <a:gd name="T26" fmla="*/ 1484 w 3728"/>
                <a:gd name="T27" fmla="*/ 501 h 3488"/>
                <a:gd name="T28" fmla="*/ 1372 w 3728"/>
                <a:gd name="T29" fmla="*/ 427 h 3488"/>
                <a:gd name="T30" fmla="*/ 1279 w 3728"/>
                <a:gd name="T31" fmla="*/ 186 h 3488"/>
                <a:gd name="T32" fmla="*/ 1020 w 3728"/>
                <a:gd name="T33" fmla="*/ 92 h 3488"/>
                <a:gd name="T34" fmla="*/ 686 w 3728"/>
                <a:gd name="T35" fmla="*/ 74 h 3488"/>
                <a:gd name="T36" fmla="*/ 612 w 3728"/>
                <a:gd name="T37" fmla="*/ 74 h 3488"/>
                <a:gd name="T38" fmla="*/ 482 w 3728"/>
                <a:gd name="T39" fmla="*/ 0 h 3488"/>
                <a:gd name="T40" fmla="*/ 501 w 3728"/>
                <a:gd name="T41" fmla="*/ 37 h 3488"/>
                <a:gd name="T42" fmla="*/ 426 w 3728"/>
                <a:gd name="T43" fmla="*/ 130 h 3488"/>
                <a:gd name="T44" fmla="*/ 333 w 3728"/>
                <a:gd name="T45" fmla="*/ 278 h 3488"/>
                <a:gd name="T46" fmla="*/ 278 w 3728"/>
                <a:gd name="T47" fmla="*/ 334 h 3488"/>
                <a:gd name="T48" fmla="*/ 166 w 3728"/>
                <a:gd name="T49" fmla="*/ 408 h 3488"/>
                <a:gd name="T50" fmla="*/ 148 w 3728"/>
                <a:gd name="T51" fmla="*/ 501 h 3488"/>
                <a:gd name="T52" fmla="*/ 148 w 3728"/>
                <a:gd name="T53" fmla="*/ 649 h 3488"/>
                <a:gd name="T54" fmla="*/ 0 w 3728"/>
                <a:gd name="T55" fmla="*/ 742 h 3488"/>
                <a:gd name="T56" fmla="*/ 55 w 3728"/>
                <a:gd name="T57" fmla="*/ 1261 h 3488"/>
                <a:gd name="T58" fmla="*/ 92 w 3728"/>
                <a:gd name="T59" fmla="*/ 1688 h 3488"/>
                <a:gd name="T60" fmla="*/ 74 w 3728"/>
                <a:gd name="T61" fmla="*/ 1873 h 3488"/>
                <a:gd name="T62" fmla="*/ 185 w 3728"/>
                <a:gd name="T63" fmla="*/ 2115 h 3488"/>
                <a:gd name="T64" fmla="*/ 315 w 3728"/>
                <a:gd name="T65" fmla="*/ 2300 h 3488"/>
                <a:gd name="T66" fmla="*/ 556 w 3728"/>
                <a:gd name="T67" fmla="*/ 2449 h 3488"/>
                <a:gd name="T68" fmla="*/ 649 w 3728"/>
                <a:gd name="T69" fmla="*/ 2560 h 3488"/>
                <a:gd name="T70" fmla="*/ 1020 w 3728"/>
                <a:gd name="T71" fmla="*/ 2597 h 3488"/>
                <a:gd name="T72" fmla="*/ 1168 w 3728"/>
                <a:gd name="T73" fmla="*/ 2801 h 3488"/>
                <a:gd name="T74" fmla="*/ 1372 w 3728"/>
                <a:gd name="T75" fmla="*/ 2745 h 3488"/>
                <a:gd name="T76" fmla="*/ 1725 w 3728"/>
                <a:gd name="T77" fmla="*/ 2634 h 3488"/>
                <a:gd name="T78" fmla="*/ 2948 w 3728"/>
                <a:gd name="T79" fmla="*/ 3246 h 3488"/>
                <a:gd name="T80" fmla="*/ 3505 w 3728"/>
                <a:gd name="T81" fmla="*/ 3487 h 3488"/>
                <a:gd name="T82" fmla="*/ 3616 w 3728"/>
                <a:gd name="T83" fmla="*/ 3451 h 3488"/>
                <a:gd name="T84" fmla="*/ 3727 w 3728"/>
                <a:gd name="T85" fmla="*/ 3376 h 3488"/>
                <a:gd name="T86" fmla="*/ 3635 w 3728"/>
                <a:gd name="T87" fmla="*/ 853 h 3488"/>
                <a:gd name="T88" fmla="*/ 3616 w 3728"/>
                <a:gd name="T89" fmla="*/ 352 h 34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728" h="3488">
                  <a:moveTo>
                    <a:pt x="3616" y="352"/>
                  </a:moveTo>
                  <a:lnTo>
                    <a:pt x="3616" y="352"/>
                  </a:lnTo>
                  <a:cubicBezTo>
                    <a:pt x="3616" y="352"/>
                    <a:pt x="3635" y="334"/>
                    <a:pt x="3505" y="260"/>
                  </a:cubicBezTo>
                  <a:cubicBezTo>
                    <a:pt x="3375" y="204"/>
                    <a:pt x="3356" y="278"/>
                    <a:pt x="3226" y="260"/>
                  </a:cubicBezTo>
                  <a:cubicBezTo>
                    <a:pt x="3097" y="260"/>
                    <a:pt x="3152" y="241"/>
                    <a:pt x="3134" y="186"/>
                  </a:cubicBezTo>
                  <a:cubicBezTo>
                    <a:pt x="3097" y="111"/>
                    <a:pt x="3097" y="37"/>
                    <a:pt x="2911" y="37"/>
                  </a:cubicBezTo>
                  <a:cubicBezTo>
                    <a:pt x="2726" y="56"/>
                    <a:pt x="2522" y="111"/>
                    <a:pt x="2484" y="130"/>
                  </a:cubicBezTo>
                  <a:cubicBezTo>
                    <a:pt x="2466" y="148"/>
                    <a:pt x="2466" y="148"/>
                    <a:pt x="2466" y="148"/>
                  </a:cubicBezTo>
                  <a:lnTo>
                    <a:pt x="2466" y="148"/>
                  </a:lnTo>
                  <a:cubicBezTo>
                    <a:pt x="2466" y="148"/>
                    <a:pt x="2373" y="278"/>
                    <a:pt x="2373" y="389"/>
                  </a:cubicBezTo>
                  <a:cubicBezTo>
                    <a:pt x="2373" y="519"/>
                    <a:pt x="2336" y="575"/>
                    <a:pt x="2243" y="668"/>
                  </a:cubicBezTo>
                  <a:cubicBezTo>
                    <a:pt x="2169" y="742"/>
                    <a:pt x="2187" y="798"/>
                    <a:pt x="2113" y="742"/>
                  </a:cubicBezTo>
                  <a:cubicBezTo>
                    <a:pt x="2040" y="668"/>
                    <a:pt x="2022" y="649"/>
                    <a:pt x="1891" y="593"/>
                  </a:cubicBezTo>
                  <a:cubicBezTo>
                    <a:pt x="1762" y="519"/>
                    <a:pt x="1520" y="519"/>
                    <a:pt x="1484" y="501"/>
                  </a:cubicBezTo>
                  <a:cubicBezTo>
                    <a:pt x="1428" y="501"/>
                    <a:pt x="1409" y="463"/>
                    <a:pt x="1372" y="427"/>
                  </a:cubicBezTo>
                  <a:cubicBezTo>
                    <a:pt x="1335" y="371"/>
                    <a:pt x="1354" y="222"/>
                    <a:pt x="1279" y="186"/>
                  </a:cubicBezTo>
                  <a:cubicBezTo>
                    <a:pt x="1205" y="148"/>
                    <a:pt x="1131" y="92"/>
                    <a:pt x="1020" y="92"/>
                  </a:cubicBezTo>
                  <a:cubicBezTo>
                    <a:pt x="908" y="74"/>
                    <a:pt x="686" y="74"/>
                    <a:pt x="686" y="74"/>
                  </a:cubicBezTo>
                  <a:cubicBezTo>
                    <a:pt x="612" y="74"/>
                    <a:pt x="612" y="74"/>
                    <a:pt x="612" y="74"/>
                  </a:cubicBezTo>
                  <a:cubicBezTo>
                    <a:pt x="482" y="0"/>
                    <a:pt x="482" y="0"/>
                    <a:pt x="482" y="0"/>
                  </a:cubicBezTo>
                  <a:cubicBezTo>
                    <a:pt x="482" y="0"/>
                    <a:pt x="501" y="18"/>
                    <a:pt x="501" y="37"/>
                  </a:cubicBezTo>
                  <a:cubicBezTo>
                    <a:pt x="482" y="74"/>
                    <a:pt x="445" y="74"/>
                    <a:pt x="426" y="130"/>
                  </a:cubicBezTo>
                  <a:cubicBezTo>
                    <a:pt x="407" y="167"/>
                    <a:pt x="333" y="278"/>
                    <a:pt x="333" y="278"/>
                  </a:cubicBezTo>
                  <a:cubicBezTo>
                    <a:pt x="333" y="278"/>
                    <a:pt x="296" y="334"/>
                    <a:pt x="278" y="334"/>
                  </a:cubicBezTo>
                  <a:cubicBezTo>
                    <a:pt x="241" y="334"/>
                    <a:pt x="166" y="389"/>
                    <a:pt x="166" y="408"/>
                  </a:cubicBezTo>
                  <a:cubicBezTo>
                    <a:pt x="148" y="427"/>
                    <a:pt x="148" y="427"/>
                    <a:pt x="148" y="501"/>
                  </a:cubicBezTo>
                  <a:cubicBezTo>
                    <a:pt x="148" y="557"/>
                    <a:pt x="148" y="631"/>
                    <a:pt x="148" y="649"/>
                  </a:cubicBezTo>
                  <a:cubicBezTo>
                    <a:pt x="130" y="649"/>
                    <a:pt x="0" y="742"/>
                    <a:pt x="0" y="742"/>
                  </a:cubicBezTo>
                  <a:cubicBezTo>
                    <a:pt x="0" y="742"/>
                    <a:pt x="74" y="1113"/>
                    <a:pt x="55" y="1261"/>
                  </a:cubicBezTo>
                  <a:cubicBezTo>
                    <a:pt x="55" y="1391"/>
                    <a:pt x="92" y="1595"/>
                    <a:pt x="92" y="1688"/>
                  </a:cubicBezTo>
                  <a:cubicBezTo>
                    <a:pt x="74" y="1762"/>
                    <a:pt x="92" y="1799"/>
                    <a:pt x="74" y="1873"/>
                  </a:cubicBezTo>
                  <a:cubicBezTo>
                    <a:pt x="55" y="1929"/>
                    <a:pt x="130" y="2003"/>
                    <a:pt x="185" y="2115"/>
                  </a:cubicBezTo>
                  <a:cubicBezTo>
                    <a:pt x="222" y="2226"/>
                    <a:pt x="222" y="2263"/>
                    <a:pt x="315" y="2300"/>
                  </a:cubicBezTo>
                  <a:cubicBezTo>
                    <a:pt x="389" y="2319"/>
                    <a:pt x="556" y="2393"/>
                    <a:pt x="556" y="2449"/>
                  </a:cubicBezTo>
                  <a:cubicBezTo>
                    <a:pt x="575" y="2504"/>
                    <a:pt x="575" y="2541"/>
                    <a:pt x="649" y="2560"/>
                  </a:cubicBezTo>
                  <a:cubicBezTo>
                    <a:pt x="723" y="2560"/>
                    <a:pt x="946" y="2541"/>
                    <a:pt x="1020" y="2597"/>
                  </a:cubicBezTo>
                  <a:cubicBezTo>
                    <a:pt x="1094" y="2671"/>
                    <a:pt x="1113" y="2783"/>
                    <a:pt x="1168" y="2801"/>
                  </a:cubicBezTo>
                  <a:cubicBezTo>
                    <a:pt x="1205" y="2820"/>
                    <a:pt x="1279" y="2783"/>
                    <a:pt x="1372" y="2745"/>
                  </a:cubicBezTo>
                  <a:cubicBezTo>
                    <a:pt x="1465" y="2709"/>
                    <a:pt x="1539" y="2560"/>
                    <a:pt x="1725" y="2634"/>
                  </a:cubicBezTo>
                  <a:cubicBezTo>
                    <a:pt x="1891" y="2709"/>
                    <a:pt x="2948" y="3246"/>
                    <a:pt x="2948" y="3246"/>
                  </a:cubicBezTo>
                  <a:cubicBezTo>
                    <a:pt x="2948" y="3246"/>
                    <a:pt x="3449" y="3487"/>
                    <a:pt x="3505" y="3487"/>
                  </a:cubicBezTo>
                  <a:cubicBezTo>
                    <a:pt x="3560" y="3469"/>
                    <a:pt x="3597" y="3451"/>
                    <a:pt x="3616" y="3451"/>
                  </a:cubicBezTo>
                  <a:cubicBezTo>
                    <a:pt x="3653" y="3451"/>
                    <a:pt x="3727" y="3432"/>
                    <a:pt x="3727" y="3376"/>
                  </a:cubicBezTo>
                  <a:cubicBezTo>
                    <a:pt x="3727" y="3302"/>
                    <a:pt x="3635" y="853"/>
                    <a:pt x="3635" y="853"/>
                  </a:cubicBezTo>
                  <a:lnTo>
                    <a:pt x="3616" y="352"/>
                  </a:lnTo>
                </a:path>
              </a:pathLst>
            </a:custGeom>
            <a:solidFill>
              <a:schemeClr val="accent2"/>
            </a:solid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8" name="Freeform 3"/>
            <p:cNvSpPr>
              <a:spLocks noChangeArrowheads="1"/>
            </p:cNvSpPr>
            <p:nvPr/>
          </p:nvSpPr>
          <p:spPr bwMode="auto">
            <a:xfrm>
              <a:off x="2157413" y="760413"/>
              <a:ext cx="1736725" cy="1724025"/>
            </a:xfrm>
            <a:custGeom>
              <a:avLst/>
              <a:gdLst>
                <a:gd name="T0" fmla="*/ 3784 w 4824"/>
                <a:gd name="T1" fmla="*/ 112 h 4787"/>
                <a:gd name="T2" fmla="*/ 3784 w 4824"/>
                <a:gd name="T3" fmla="*/ 112 h 4787"/>
                <a:gd name="T4" fmla="*/ 3710 w 4824"/>
                <a:gd name="T5" fmla="*/ 37 h 4787"/>
                <a:gd name="T6" fmla="*/ 3358 w 4824"/>
                <a:gd name="T7" fmla="*/ 0 h 4787"/>
                <a:gd name="T8" fmla="*/ 3265 w 4824"/>
                <a:gd name="T9" fmla="*/ 74 h 4787"/>
                <a:gd name="T10" fmla="*/ 3247 w 4824"/>
                <a:gd name="T11" fmla="*/ 93 h 4787"/>
                <a:gd name="T12" fmla="*/ 3191 w 4824"/>
                <a:gd name="T13" fmla="*/ 74 h 4787"/>
                <a:gd name="T14" fmla="*/ 3098 w 4824"/>
                <a:gd name="T15" fmla="*/ 37 h 4787"/>
                <a:gd name="T16" fmla="*/ 2876 w 4824"/>
                <a:gd name="T17" fmla="*/ 18 h 4787"/>
                <a:gd name="T18" fmla="*/ 2764 w 4824"/>
                <a:gd name="T19" fmla="*/ 74 h 4787"/>
                <a:gd name="T20" fmla="*/ 2245 w 4824"/>
                <a:gd name="T21" fmla="*/ 93 h 4787"/>
                <a:gd name="T22" fmla="*/ 1985 w 4824"/>
                <a:gd name="T23" fmla="*/ 204 h 4787"/>
                <a:gd name="T24" fmla="*/ 1855 w 4824"/>
                <a:gd name="T25" fmla="*/ 297 h 4787"/>
                <a:gd name="T26" fmla="*/ 1781 w 4824"/>
                <a:gd name="T27" fmla="*/ 297 h 4787"/>
                <a:gd name="T28" fmla="*/ 1669 w 4824"/>
                <a:gd name="T29" fmla="*/ 389 h 4787"/>
                <a:gd name="T30" fmla="*/ 1595 w 4824"/>
                <a:gd name="T31" fmla="*/ 483 h 4787"/>
                <a:gd name="T32" fmla="*/ 1558 w 4824"/>
                <a:gd name="T33" fmla="*/ 483 h 4787"/>
                <a:gd name="T34" fmla="*/ 1595 w 4824"/>
                <a:gd name="T35" fmla="*/ 760 h 4787"/>
                <a:gd name="T36" fmla="*/ 1688 w 4824"/>
                <a:gd name="T37" fmla="*/ 1076 h 4787"/>
                <a:gd name="T38" fmla="*/ 1725 w 4824"/>
                <a:gd name="T39" fmla="*/ 1261 h 4787"/>
                <a:gd name="T40" fmla="*/ 1669 w 4824"/>
                <a:gd name="T41" fmla="*/ 1391 h 4787"/>
                <a:gd name="T42" fmla="*/ 1466 w 4824"/>
                <a:gd name="T43" fmla="*/ 1391 h 4787"/>
                <a:gd name="T44" fmla="*/ 1243 w 4824"/>
                <a:gd name="T45" fmla="*/ 1484 h 4787"/>
                <a:gd name="T46" fmla="*/ 1132 w 4824"/>
                <a:gd name="T47" fmla="*/ 1707 h 4787"/>
                <a:gd name="T48" fmla="*/ 946 w 4824"/>
                <a:gd name="T49" fmla="*/ 1799 h 4787"/>
                <a:gd name="T50" fmla="*/ 724 w 4824"/>
                <a:gd name="T51" fmla="*/ 1985 h 4787"/>
                <a:gd name="T52" fmla="*/ 427 w 4824"/>
                <a:gd name="T53" fmla="*/ 2059 h 4787"/>
                <a:gd name="T54" fmla="*/ 204 w 4824"/>
                <a:gd name="T55" fmla="*/ 2152 h 4787"/>
                <a:gd name="T56" fmla="*/ 19 w 4824"/>
                <a:gd name="T57" fmla="*/ 2412 h 4787"/>
                <a:gd name="T58" fmla="*/ 315 w 4824"/>
                <a:gd name="T59" fmla="*/ 2820 h 4787"/>
                <a:gd name="T60" fmla="*/ 909 w 4824"/>
                <a:gd name="T61" fmla="*/ 3265 h 4787"/>
                <a:gd name="T62" fmla="*/ 2356 w 4824"/>
                <a:gd name="T63" fmla="*/ 4285 h 4787"/>
                <a:gd name="T64" fmla="*/ 2393 w 4824"/>
                <a:gd name="T65" fmla="*/ 4396 h 4787"/>
                <a:gd name="T66" fmla="*/ 2727 w 4824"/>
                <a:gd name="T67" fmla="*/ 4508 h 4787"/>
                <a:gd name="T68" fmla="*/ 2801 w 4824"/>
                <a:gd name="T69" fmla="*/ 4712 h 4787"/>
                <a:gd name="T70" fmla="*/ 2987 w 4824"/>
                <a:gd name="T71" fmla="*/ 4749 h 4787"/>
                <a:gd name="T72" fmla="*/ 3358 w 4824"/>
                <a:gd name="T73" fmla="*/ 4675 h 4787"/>
                <a:gd name="T74" fmla="*/ 4823 w 4824"/>
                <a:gd name="T75" fmla="*/ 3580 h 4787"/>
                <a:gd name="T76" fmla="*/ 4786 w 4824"/>
                <a:gd name="T77" fmla="*/ 3525 h 4787"/>
                <a:gd name="T78" fmla="*/ 4749 w 4824"/>
                <a:gd name="T79" fmla="*/ 3451 h 4787"/>
                <a:gd name="T80" fmla="*/ 4563 w 4824"/>
                <a:gd name="T81" fmla="*/ 3339 h 4787"/>
                <a:gd name="T82" fmla="*/ 4471 w 4824"/>
                <a:gd name="T83" fmla="*/ 3283 h 4787"/>
                <a:gd name="T84" fmla="*/ 4378 w 4824"/>
                <a:gd name="T85" fmla="*/ 3080 h 4787"/>
                <a:gd name="T86" fmla="*/ 4304 w 4824"/>
                <a:gd name="T87" fmla="*/ 2950 h 4787"/>
                <a:gd name="T88" fmla="*/ 4322 w 4824"/>
                <a:gd name="T89" fmla="*/ 2857 h 4787"/>
                <a:gd name="T90" fmla="*/ 4322 w 4824"/>
                <a:gd name="T91" fmla="*/ 2709 h 4787"/>
                <a:gd name="T92" fmla="*/ 4304 w 4824"/>
                <a:gd name="T93" fmla="*/ 2467 h 4787"/>
                <a:gd name="T94" fmla="*/ 4285 w 4824"/>
                <a:gd name="T95" fmla="*/ 2170 h 4787"/>
                <a:gd name="T96" fmla="*/ 4230 w 4824"/>
                <a:gd name="T97" fmla="*/ 1781 h 4787"/>
                <a:gd name="T98" fmla="*/ 4174 w 4824"/>
                <a:gd name="T99" fmla="*/ 1521 h 4787"/>
                <a:gd name="T100" fmla="*/ 4063 w 4824"/>
                <a:gd name="T101" fmla="*/ 1299 h 4787"/>
                <a:gd name="T102" fmla="*/ 3840 w 4824"/>
                <a:gd name="T103" fmla="*/ 1002 h 4787"/>
                <a:gd name="T104" fmla="*/ 3803 w 4824"/>
                <a:gd name="T105" fmla="*/ 724 h 4787"/>
                <a:gd name="T106" fmla="*/ 3859 w 4824"/>
                <a:gd name="T107" fmla="*/ 686 h 4787"/>
                <a:gd name="T108" fmla="*/ 3933 w 4824"/>
                <a:gd name="T109" fmla="*/ 464 h 4787"/>
                <a:gd name="T110" fmla="*/ 3840 w 4824"/>
                <a:gd name="T111" fmla="*/ 223 h 4787"/>
                <a:gd name="T112" fmla="*/ 3784 w 4824"/>
                <a:gd name="T113" fmla="*/ 112 h 47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24" h="4787">
                  <a:moveTo>
                    <a:pt x="3784" y="112"/>
                  </a:moveTo>
                  <a:lnTo>
                    <a:pt x="3784" y="112"/>
                  </a:lnTo>
                  <a:cubicBezTo>
                    <a:pt x="3784" y="112"/>
                    <a:pt x="3747" y="74"/>
                    <a:pt x="3710" y="37"/>
                  </a:cubicBezTo>
                  <a:cubicBezTo>
                    <a:pt x="3673" y="0"/>
                    <a:pt x="3358" y="0"/>
                    <a:pt x="3358" y="0"/>
                  </a:cubicBezTo>
                  <a:cubicBezTo>
                    <a:pt x="3358" y="0"/>
                    <a:pt x="3302" y="56"/>
                    <a:pt x="3265" y="74"/>
                  </a:cubicBezTo>
                  <a:cubicBezTo>
                    <a:pt x="3247" y="93"/>
                    <a:pt x="3247" y="93"/>
                    <a:pt x="3247" y="93"/>
                  </a:cubicBezTo>
                  <a:cubicBezTo>
                    <a:pt x="3247" y="93"/>
                    <a:pt x="3209" y="93"/>
                    <a:pt x="3191" y="74"/>
                  </a:cubicBezTo>
                  <a:cubicBezTo>
                    <a:pt x="3172" y="56"/>
                    <a:pt x="3135" y="18"/>
                    <a:pt x="3098" y="37"/>
                  </a:cubicBezTo>
                  <a:cubicBezTo>
                    <a:pt x="3061" y="37"/>
                    <a:pt x="2876" y="18"/>
                    <a:pt x="2876" y="18"/>
                  </a:cubicBezTo>
                  <a:cubicBezTo>
                    <a:pt x="2876" y="18"/>
                    <a:pt x="2801" y="74"/>
                    <a:pt x="2764" y="74"/>
                  </a:cubicBezTo>
                  <a:cubicBezTo>
                    <a:pt x="2708" y="93"/>
                    <a:pt x="2245" y="93"/>
                    <a:pt x="2245" y="93"/>
                  </a:cubicBezTo>
                  <a:cubicBezTo>
                    <a:pt x="2245" y="93"/>
                    <a:pt x="2022" y="186"/>
                    <a:pt x="1985" y="204"/>
                  </a:cubicBezTo>
                  <a:cubicBezTo>
                    <a:pt x="1948" y="223"/>
                    <a:pt x="1892" y="278"/>
                    <a:pt x="1855" y="297"/>
                  </a:cubicBezTo>
                  <a:cubicBezTo>
                    <a:pt x="1818" y="297"/>
                    <a:pt x="1799" y="278"/>
                    <a:pt x="1781" y="297"/>
                  </a:cubicBezTo>
                  <a:cubicBezTo>
                    <a:pt x="1763" y="297"/>
                    <a:pt x="1688" y="353"/>
                    <a:pt x="1669" y="389"/>
                  </a:cubicBezTo>
                  <a:cubicBezTo>
                    <a:pt x="1651" y="408"/>
                    <a:pt x="1595" y="483"/>
                    <a:pt x="1595" y="483"/>
                  </a:cubicBezTo>
                  <a:cubicBezTo>
                    <a:pt x="1577" y="483"/>
                    <a:pt x="1558" y="483"/>
                    <a:pt x="1558" y="483"/>
                  </a:cubicBezTo>
                  <a:cubicBezTo>
                    <a:pt x="1558" y="483"/>
                    <a:pt x="1577" y="705"/>
                    <a:pt x="1595" y="760"/>
                  </a:cubicBezTo>
                  <a:cubicBezTo>
                    <a:pt x="1614" y="835"/>
                    <a:pt x="1688" y="965"/>
                    <a:pt x="1688" y="1076"/>
                  </a:cubicBezTo>
                  <a:cubicBezTo>
                    <a:pt x="1688" y="1169"/>
                    <a:pt x="1707" y="1225"/>
                    <a:pt x="1725" y="1261"/>
                  </a:cubicBezTo>
                  <a:cubicBezTo>
                    <a:pt x="1725" y="1299"/>
                    <a:pt x="1707" y="1391"/>
                    <a:pt x="1669" y="1391"/>
                  </a:cubicBezTo>
                  <a:cubicBezTo>
                    <a:pt x="1614" y="1391"/>
                    <a:pt x="1521" y="1391"/>
                    <a:pt x="1466" y="1391"/>
                  </a:cubicBezTo>
                  <a:cubicBezTo>
                    <a:pt x="1392" y="1391"/>
                    <a:pt x="1317" y="1373"/>
                    <a:pt x="1243" y="1484"/>
                  </a:cubicBezTo>
                  <a:cubicBezTo>
                    <a:pt x="1169" y="1596"/>
                    <a:pt x="1206" y="1707"/>
                    <a:pt x="1132" y="1707"/>
                  </a:cubicBezTo>
                  <a:cubicBezTo>
                    <a:pt x="1076" y="1707"/>
                    <a:pt x="1002" y="1725"/>
                    <a:pt x="946" y="1799"/>
                  </a:cubicBezTo>
                  <a:cubicBezTo>
                    <a:pt x="891" y="1892"/>
                    <a:pt x="816" y="1985"/>
                    <a:pt x="724" y="1985"/>
                  </a:cubicBezTo>
                  <a:cubicBezTo>
                    <a:pt x="650" y="1985"/>
                    <a:pt x="520" y="2041"/>
                    <a:pt x="427" y="2059"/>
                  </a:cubicBezTo>
                  <a:cubicBezTo>
                    <a:pt x="315" y="2078"/>
                    <a:pt x="279" y="2133"/>
                    <a:pt x="204" y="2152"/>
                  </a:cubicBezTo>
                  <a:cubicBezTo>
                    <a:pt x="130" y="2170"/>
                    <a:pt x="0" y="2263"/>
                    <a:pt x="19" y="2412"/>
                  </a:cubicBezTo>
                  <a:cubicBezTo>
                    <a:pt x="37" y="2541"/>
                    <a:pt x="19" y="2690"/>
                    <a:pt x="315" y="2820"/>
                  </a:cubicBezTo>
                  <a:cubicBezTo>
                    <a:pt x="594" y="2950"/>
                    <a:pt x="909" y="3265"/>
                    <a:pt x="909" y="3265"/>
                  </a:cubicBezTo>
                  <a:cubicBezTo>
                    <a:pt x="2356" y="4285"/>
                    <a:pt x="2356" y="4285"/>
                    <a:pt x="2356" y="4285"/>
                  </a:cubicBezTo>
                  <a:cubicBezTo>
                    <a:pt x="2356" y="4285"/>
                    <a:pt x="2356" y="4396"/>
                    <a:pt x="2393" y="4396"/>
                  </a:cubicBezTo>
                  <a:cubicBezTo>
                    <a:pt x="2449" y="4396"/>
                    <a:pt x="2708" y="4508"/>
                    <a:pt x="2727" y="4508"/>
                  </a:cubicBezTo>
                  <a:cubicBezTo>
                    <a:pt x="2746" y="4508"/>
                    <a:pt x="2801" y="4638"/>
                    <a:pt x="2801" y="4712"/>
                  </a:cubicBezTo>
                  <a:cubicBezTo>
                    <a:pt x="2801" y="4786"/>
                    <a:pt x="2931" y="4767"/>
                    <a:pt x="2987" y="4749"/>
                  </a:cubicBezTo>
                  <a:cubicBezTo>
                    <a:pt x="3061" y="4749"/>
                    <a:pt x="3302" y="4693"/>
                    <a:pt x="3358" y="4675"/>
                  </a:cubicBezTo>
                  <a:cubicBezTo>
                    <a:pt x="3413" y="4656"/>
                    <a:pt x="4823" y="3580"/>
                    <a:pt x="4823" y="3580"/>
                  </a:cubicBezTo>
                  <a:cubicBezTo>
                    <a:pt x="4823" y="3580"/>
                    <a:pt x="4805" y="3562"/>
                    <a:pt x="4786" y="3525"/>
                  </a:cubicBezTo>
                  <a:cubicBezTo>
                    <a:pt x="4786" y="3506"/>
                    <a:pt x="4805" y="3469"/>
                    <a:pt x="4749" y="3451"/>
                  </a:cubicBezTo>
                  <a:cubicBezTo>
                    <a:pt x="4712" y="3413"/>
                    <a:pt x="4601" y="3358"/>
                    <a:pt x="4563" y="3339"/>
                  </a:cubicBezTo>
                  <a:cubicBezTo>
                    <a:pt x="4526" y="3339"/>
                    <a:pt x="4489" y="3321"/>
                    <a:pt x="4471" y="3283"/>
                  </a:cubicBezTo>
                  <a:cubicBezTo>
                    <a:pt x="4452" y="3247"/>
                    <a:pt x="4396" y="3117"/>
                    <a:pt x="4378" y="3080"/>
                  </a:cubicBezTo>
                  <a:cubicBezTo>
                    <a:pt x="4360" y="3061"/>
                    <a:pt x="4304" y="2968"/>
                    <a:pt x="4304" y="2950"/>
                  </a:cubicBezTo>
                  <a:cubicBezTo>
                    <a:pt x="4304" y="2931"/>
                    <a:pt x="4322" y="2857"/>
                    <a:pt x="4322" y="2857"/>
                  </a:cubicBezTo>
                  <a:cubicBezTo>
                    <a:pt x="4322" y="2838"/>
                    <a:pt x="4322" y="2745"/>
                    <a:pt x="4322" y="2709"/>
                  </a:cubicBezTo>
                  <a:cubicBezTo>
                    <a:pt x="4322" y="2690"/>
                    <a:pt x="4304" y="2467"/>
                    <a:pt x="4304" y="2467"/>
                  </a:cubicBezTo>
                  <a:cubicBezTo>
                    <a:pt x="4304" y="2467"/>
                    <a:pt x="4285" y="2189"/>
                    <a:pt x="4285" y="2170"/>
                  </a:cubicBezTo>
                  <a:lnTo>
                    <a:pt x="4230" y="1781"/>
                  </a:lnTo>
                  <a:cubicBezTo>
                    <a:pt x="4230" y="1781"/>
                    <a:pt x="4211" y="1596"/>
                    <a:pt x="4174" y="1521"/>
                  </a:cubicBezTo>
                  <a:cubicBezTo>
                    <a:pt x="4174" y="1521"/>
                    <a:pt x="4118" y="1354"/>
                    <a:pt x="4063" y="1299"/>
                  </a:cubicBezTo>
                  <a:cubicBezTo>
                    <a:pt x="3989" y="1225"/>
                    <a:pt x="3877" y="1039"/>
                    <a:pt x="3840" y="1002"/>
                  </a:cubicBezTo>
                  <a:cubicBezTo>
                    <a:pt x="3803" y="965"/>
                    <a:pt x="3766" y="742"/>
                    <a:pt x="3803" y="724"/>
                  </a:cubicBezTo>
                  <a:cubicBezTo>
                    <a:pt x="3840" y="705"/>
                    <a:pt x="3859" y="686"/>
                    <a:pt x="3859" y="686"/>
                  </a:cubicBezTo>
                  <a:cubicBezTo>
                    <a:pt x="3933" y="464"/>
                    <a:pt x="3933" y="464"/>
                    <a:pt x="3933" y="464"/>
                  </a:cubicBezTo>
                  <a:cubicBezTo>
                    <a:pt x="3933" y="464"/>
                    <a:pt x="3877" y="260"/>
                    <a:pt x="3840" y="223"/>
                  </a:cubicBezTo>
                  <a:cubicBezTo>
                    <a:pt x="3803" y="186"/>
                    <a:pt x="3784" y="112"/>
                    <a:pt x="3784" y="112"/>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29" name="Freeform 4"/>
            <p:cNvSpPr>
              <a:spLocks noChangeArrowheads="1"/>
            </p:cNvSpPr>
            <p:nvPr/>
          </p:nvSpPr>
          <p:spPr bwMode="auto">
            <a:xfrm>
              <a:off x="1390650" y="881063"/>
              <a:ext cx="1389063" cy="1403350"/>
            </a:xfrm>
            <a:custGeom>
              <a:avLst/>
              <a:gdLst>
                <a:gd name="T0" fmla="*/ 3691 w 3859"/>
                <a:gd name="T1" fmla="*/ 149 h 3897"/>
                <a:gd name="T2" fmla="*/ 3691 w 3859"/>
                <a:gd name="T3" fmla="*/ 149 h 3897"/>
                <a:gd name="T4" fmla="*/ 3617 w 3859"/>
                <a:gd name="T5" fmla="*/ 149 h 3897"/>
                <a:gd name="T6" fmla="*/ 3450 w 3859"/>
                <a:gd name="T7" fmla="*/ 55 h 3897"/>
                <a:gd name="T8" fmla="*/ 3339 w 3859"/>
                <a:gd name="T9" fmla="*/ 130 h 3897"/>
                <a:gd name="T10" fmla="*/ 3209 w 3859"/>
                <a:gd name="T11" fmla="*/ 130 h 3897"/>
                <a:gd name="T12" fmla="*/ 3060 w 3859"/>
                <a:gd name="T13" fmla="*/ 130 h 3897"/>
                <a:gd name="T14" fmla="*/ 2894 w 3859"/>
                <a:gd name="T15" fmla="*/ 55 h 3897"/>
                <a:gd name="T16" fmla="*/ 2708 w 3859"/>
                <a:gd name="T17" fmla="*/ 74 h 3897"/>
                <a:gd name="T18" fmla="*/ 2634 w 3859"/>
                <a:gd name="T19" fmla="*/ 297 h 3897"/>
                <a:gd name="T20" fmla="*/ 2412 w 3859"/>
                <a:gd name="T21" fmla="*/ 556 h 3897"/>
                <a:gd name="T22" fmla="*/ 2059 w 3859"/>
                <a:gd name="T23" fmla="*/ 761 h 3897"/>
                <a:gd name="T24" fmla="*/ 1873 w 3859"/>
                <a:gd name="T25" fmla="*/ 983 h 3897"/>
                <a:gd name="T26" fmla="*/ 1836 w 3859"/>
                <a:gd name="T27" fmla="*/ 1243 h 3897"/>
                <a:gd name="T28" fmla="*/ 1818 w 3859"/>
                <a:gd name="T29" fmla="*/ 1354 h 3897"/>
                <a:gd name="T30" fmla="*/ 1855 w 3859"/>
                <a:gd name="T31" fmla="*/ 1539 h 3897"/>
                <a:gd name="T32" fmla="*/ 1780 w 3859"/>
                <a:gd name="T33" fmla="*/ 1744 h 3897"/>
                <a:gd name="T34" fmla="*/ 1391 w 3859"/>
                <a:gd name="T35" fmla="*/ 2004 h 3897"/>
                <a:gd name="T36" fmla="*/ 1261 w 3859"/>
                <a:gd name="T37" fmla="*/ 2096 h 3897"/>
                <a:gd name="T38" fmla="*/ 983 w 3859"/>
                <a:gd name="T39" fmla="*/ 2152 h 3897"/>
                <a:gd name="T40" fmla="*/ 908 w 3859"/>
                <a:gd name="T41" fmla="*/ 2375 h 3897"/>
                <a:gd name="T42" fmla="*/ 631 w 3859"/>
                <a:gd name="T43" fmla="*/ 2672 h 3897"/>
                <a:gd name="T44" fmla="*/ 575 w 3859"/>
                <a:gd name="T45" fmla="*/ 2949 h 3897"/>
                <a:gd name="T46" fmla="*/ 389 w 3859"/>
                <a:gd name="T47" fmla="*/ 3079 h 3897"/>
                <a:gd name="T48" fmla="*/ 278 w 3859"/>
                <a:gd name="T49" fmla="*/ 3320 h 3897"/>
                <a:gd name="T50" fmla="*/ 148 w 3859"/>
                <a:gd name="T51" fmla="*/ 3525 h 3897"/>
                <a:gd name="T52" fmla="*/ 55 w 3859"/>
                <a:gd name="T53" fmla="*/ 3691 h 3897"/>
                <a:gd name="T54" fmla="*/ 0 w 3859"/>
                <a:gd name="T55" fmla="*/ 3821 h 3897"/>
                <a:gd name="T56" fmla="*/ 964 w 3859"/>
                <a:gd name="T57" fmla="*/ 3896 h 3897"/>
                <a:gd name="T58" fmla="*/ 1020 w 3859"/>
                <a:gd name="T59" fmla="*/ 3766 h 3897"/>
                <a:gd name="T60" fmla="*/ 1038 w 3859"/>
                <a:gd name="T61" fmla="*/ 3488 h 3897"/>
                <a:gd name="T62" fmla="*/ 1243 w 3859"/>
                <a:gd name="T63" fmla="*/ 3320 h 3897"/>
                <a:gd name="T64" fmla="*/ 1279 w 3859"/>
                <a:gd name="T65" fmla="*/ 2987 h 3897"/>
                <a:gd name="T66" fmla="*/ 1279 w 3859"/>
                <a:gd name="T67" fmla="*/ 2727 h 3897"/>
                <a:gd name="T68" fmla="*/ 2133 w 3859"/>
                <a:gd name="T69" fmla="*/ 2708 h 3897"/>
                <a:gd name="T70" fmla="*/ 2133 w 3859"/>
                <a:gd name="T71" fmla="*/ 2040 h 3897"/>
                <a:gd name="T72" fmla="*/ 2244 w 3859"/>
                <a:gd name="T73" fmla="*/ 1874 h 3897"/>
                <a:gd name="T74" fmla="*/ 2412 w 3859"/>
                <a:gd name="T75" fmla="*/ 1781 h 3897"/>
                <a:gd name="T76" fmla="*/ 2578 w 3859"/>
                <a:gd name="T77" fmla="*/ 1725 h 3897"/>
                <a:gd name="T78" fmla="*/ 2819 w 3859"/>
                <a:gd name="T79" fmla="*/ 1651 h 3897"/>
                <a:gd name="T80" fmla="*/ 2894 w 3859"/>
                <a:gd name="T81" fmla="*/ 1651 h 3897"/>
                <a:gd name="T82" fmla="*/ 3005 w 3859"/>
                <a:gd name="T83" fmla="*/ 1577 h 3897"/>
                <a:gd name="T84" fmla="*/ 3154 w 3859"/>
                <a:gd name="T85" fmla="*/ 1410 h 3897"/>
                <a:gd name="T86" fmla="*/ 3265 w 3859"/>
                <a:gd name="T87" fmla="*/ 1373 h 3897"/>
                <a:gd name="T88" fmla="*/ 3320 w 3859"/>
                <a:gd name="T89" fmla="*/ 1317 h 3897"/>
                <a:gd name="T90" fmla="*/ 3506 w 3859"/>
                <a:gd name="T91" fmla="*/ 1057 h 3897"/>
                <a:gd name="T92" fmla="*/ 3784 w 3859"/>
                <a:gd name="T93" fmla="*/ 1057 h 3897"/>
                <a:gd name="T94" fmla="*/ 3858 w 3859"/>
                <a:gd name="T95" fmla="*/ 965 h 3897"/>
                <a:gd name="T96" fmla="*/ 3840 w 3859"/>
                <a:gd name="T97" fmla="*/ 872 h 3897"/>
                <a:gd name="T98" fmla="*/ 3821 w 3859"/>
                <a:gd name="T99" fmla="*/ 742 h 3897"/>
                <a:gd name="T100" fmla="*/ 3766 w 3859"/>
                <a:gd name="T101" fmla="*/ 538 h 3897"/>
                <a:gd name="T102" fmla="*/ 3728 w 3859"/>
                <a:gd name="T103" fmla="*/ 408 h 3897"/>
                <a:gd name="T104" fmla="*/ 3691 w 3859"/>
                <a:gd name="T105" fmla="*/ 149 h 38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859" h="3897">
                  <a:moveTo>
                    <a:pt x="3691" y="149"/>
                  </a:moveTo>
                  <a:lnTo>
                    <a:pt x="3691" y="149"/>
                  </a:lnTo>
                  <a:cubicBezTo>
                    <a:pt x="3691" y="149"/>
                    <a:pt x="3673" y="185"/>
                    <a:pt x="3617" y="149"/>
                  </a:cubicBezTo>
                  <a:cubicBezTo>
                    <a:pt x="3561" y="111"/>
                    <a:pt x="3525" y="37"/>
                    <a:pt x="3450" y="55"/>
                  </a:cubicBezTo>
                  <a:cubicBezTo>
                    <a:pt x="3376" y="74"/>
                    <a:pt x="3395" y="111"/>
                    <a:pt x="3339" y="130"/>
                  </a:cubicBezTo>
                  <a:cubicBezTo>
                    <a:pt x="3283" y="149"/>
                    <a:pt x="3302" y="130"/>
                    <a:pt x="3209" y="130"/>
                  </a:cubicBezTo>
                  <a:cubicBezTo>
                    <a:pt x="3135" y="130"/>
                    <a:pt x="3135" y="167"/>
                    <a:pt x="3060" y="130"/>
                  </a:cubicBezTo>
                  <a:cubicBezTo>
                    <a:pt x="2986" y="111"/>
                    <a:pt x="2931" y="93"/>
                    <a:pt x="2894" y="55"/>
                  </a:cubicBezTo>
                  <a:cubicBezTo>
                    <a:pt x="2875" y="19"/>
                    <a:pt x="2745" y="0"/>
                    <a:pt x="2708" y="74"/>
                  </a:cubicBezTo>
                  <a:cubicBezTo>
                    <a:pt x="2689" y="130"/>
                    <a:pt x="2727" y="223"/>
                    <a:pt x="2634" y="297"/>
                  </a:cubicBezTo>
                  <a:cubicBezTo>
                    <a:pt x="2523" y="371"/>
                    <a:pt x="2541" y="538"/>
                    <a:pt x="2412" y="556"/>
                  </a:cubicBezTo>
                  <a:cubicBezTo>
                    <a:pt x="2263" y="556"/>
                    <a:pt x="2115" y="686"/>
                    <a:pt x="2059" y="761"/>
                  </a:cubicBezTo>
                  <a:cubicBezTo>
                    <a:pt x="2003" y="816"/>
                    <a:pt x="1910" y="909"/>
                    <a:pt x="1873" y="983"/>
                  </a:cubicBezTo>
                  <a:cubicBezTo>
                    <a:pt x="1818" y="1039"/>
                    <a:pt x="1873" y="1187"/>
                    <a:pt x="1836" y="1243"/>
                  </a:cubicBezTo>
                  <a:cubicBezTo>
                    <a:pt x="1799" y="1280"/>
                    <a:pt x="1799" y="1317"/>
                    <a:pt x="1818" y="1354"/>
                  </a:cubicBezTo>
                  <a:cubicBezTo>
                    <a:pt x="1836" y="1410"/>
                    <a:pt x="1892" y="1465"/>
                    <a:pt x="1855" y="1539"/>
                  </a:cubicBezTo>
                  <a:cubicBezTo>
                    <a:pt x="1818" y="1633"/>
                    <a:pt x="1873" y="1669"/>
                    <a:pt x="1780" y="1744"/>
                  </a:cubicBezTo>
                  <a:cubicBezTo>
                    <a:pt x="1688" y="1818"/>
                    <a:pt x="1465" y="1985"/>
                    <a:pt x="1391" y="2004"/>
                  </a:cubicBezTo>
                  <a:cubicBezTo>
                    <a:pt x="1335" y="2040"/>
                    <a:pt x="1373" y="2096"/>
                    <a:pt x="1261" y="2096"/>
                  </a:cubicBezTo>
                  <a:cubicBezTo>
                    <a:pt x="1131" y="2096"/>
                    <a:pt x="983" y="2096"/>
                    <a:pt x="983" y="2152"/>
                  </a:cubicBezTo>
                  <a:cubicBezTo>
                    <a:pt x="964" y="2207"/>
                    <a:pt x="964" y="2300"/>
                    <a:pt x="908" y="2375"/>
                  </a:cubicBezTo>
                  <a:cubicBezTo>
                    <a:pt x="834" y="2449"/>
                    <a:pt x="705" y="2578"/>
                    <a:pt x="631" y="2672"/>
                  </a:cubicBezTo>
                  <a:cubicBezTo>
                    <a:pt x="556" y="2783"/>
                    <a:pt x="649" y="2913"/>
                    <a:pt x="575" y="2949"/>
                  </a:cubicBezTo>
                  <a:cubicBezTo>
                    <a:pt x="501" y="2987"/>
                    <a:pt x="463" y="2968"/>
                    <a:pt x="389" y="3079"/>
                  </a:cubicBezTo>
                  <a:cubicBezTo>
                    <a:pt x="315" y="3191"/>
                    <a:pt x="334" y="3209"/>
                    <a:pt x="278" y="3320"/>
                  </a:cubicBezTo>
                  <a:cubicBezTo>
                    <a:pt x="222" y="3432"/>
                    <a:pt x="222" y="3469"/>
                    <a:pt x="148" y="3525"/>
                  </a:cubicBezTo>
                  <a:cubicBezTo>
                    <a:pt x="55" y="3599"/>
                    <a:pt x="111" y="3673"/>
                    <a:pt x="55" y="3691"/>
                  </a:cubicBezTo>
                  <a:cubicBezTo>
                    <a:pt x="18" y="3710"/>
                    <a:pt x="0" y="3821"/>
                    <a:pt x="0" y="3821"/>
                  </a:cubicBezTo>
                  <a:cubicBezTo>
                    <a:pt x="964" y="3896"/>
                    <a:pt x="964" y="3896"/>
                    <a:pt x="964" y="3896"/>
                  </a:cubicBezTo>
                  <a:cubicBezTo>
                    <a:pt x="964" y="3896"/>
                    <a:pt x="1020" y="3821"/>
                    <a:pt x="1020" y="3766"/>
                  </a:cubicBezTo>
                  <a:cubicBezTo>
                    <a:pt x="1020" y="3691"/>
                    <a:pt x="1002" y="3562"/>
                    <a:pt x="1038" y="3488"/>
                  </a:cubicBezTo>
                  <a:cubicBezTo>
                    <a:pt x="1076" y="3414"/>
                    <a:pt x="1205" y="3376"/>
                    <a:pt x="1243" y="3320"/>
                  </a:cubicBezTo>
                  <a:cubicBezTo>
                    <a:pt x="1279" y="3246"/>
                    <a:pt x="1279" y="2987"/>
                    <a:pt x="1279" y="2987"/>
                  </a:cubicBezTo>
                  <a:cubicBezTo>
                    <a:pt x="1279" y="2727"/>
                    <a:pt x="1279" y="2727"/>
                    <a:pt x="1279" y="2727"/>
                  </a:cubicBezTo>
                  <a:cubicBezTo>
                    <a:pt x="2133" y="2708"/>
                    <a:pt x="2133" y="2708"/>
                    <a:pt x="2133" y="2708"/>
                  </a:cubicBezTo>
                  <a:cubicBezTo>
                    <a:pt x="2133" y="2040"/>
                    <a:pt x="2133" y="2040"/>
                    <a:pt x="2133" y="2040"/>
                  </a:cubicBezTo>
                  <a:cubicBezTo>
                    <a:pt x="2133" y="2040"/>
                    <a:pt x="2152" y="1910"/>
                    <a:pt x="2244" y="1874"/>
                  </a:cubicBezTo>
                  <a:cubicBezTo>
                    <a:pt x="2318" y="1818"/>
                    <a:pt x="2393" y="1799"/>
                    <a:pt x="2412" y="1781"/>
                  </a:cubicBezTo>
                  <a:cubicBezTo>
                    <a:pt x="2412" y="1781"/>
                    <a:pt x="2541" y="1725"/>
                    <a:pt x="2578" y="1725"/>
                  </a:cubicBezTo>
                  <a:cubicBezTo>
                    <a:pt x="2615" y="1707"/>
                    <a:pt x="2801" y="1669"/>
                    <a:pt x="2819" y="1651"/>
                  </a:cubicBezTo>
                  <a:cubicBezTo>
                    <a:pt x="2838" y="1651"/>
                    <a:pt x="2875" y="1669"/>
                    <a:pt x="2894" y="1651"/>
                  </a:cubicBezTo>
                  <a:cubicBezTo>
                    <a:pt x="2912" y="1651"/>
                    <a:pt x="2931" y="1651"/>
                    <a:pt x="3005" y="1577"/>
                  </a:cubicBezTo>
                  <a:cubicBezTo>
                    <a:pt x="3060" y="1503"/>
                    <a:pt x="3135" y="1410"/>
                    <a:pt x="3154" y="1410"/>
                  </a:cubicBezTo>
                  <a:cubicBezTo>
                    <a:pt x="3172" y="1391"/>
                    <a:pt x="3265" y="1373"/>
                    <a:pt x="3265" y="1373"/>
                  </a:cubicBezTo>
                  <a:cubicBezTo>
                    <a:pt x="3265" y="1373"/>
                    <a:pt x="3302" y="1410"/>
                    <a:pt x="3320" y="1317"/>
                  </a:cubicBezTo>
                  <a:cubicBezTo>
                    <a:pt x="3339" y="1243"/>
                    <a:pt x="3376" y="1076"/>
                    <a:pt x="3506" y="1057"/>
                  </a:cubicBezTo>
                  <a:cubicBezTo>
                    <a:pt x="3784" y="1057"/>
                    <a:pt x="3784" y="1057"/>
                    <a:pt x="3784" y="1057"/>
                  </a:cubicBezTo>
                  <a:cubicBezTo>
                    <a:pt x="3784" y="1057"/>
                    <a:pt x="3840" y="1076"/>
                    <a:pt x="3858" y="965"/>
                  </a:cubicBezTo>
                  <a:cubicBezTo>
                    <a:pt x="3858" y="965"/>
                    <a:pt x="3858" y="909"/>
                    <a:pt x="3840" y="872"/>
                  </a:cubicBezTo>
                  <a:cubicBezTo>
                    <a:pt x="3821" y="853"/>
                    <a:pt x="3821" y="761"/>
                    <a:pt x="3821" y="742"/>
                  </a:cubicBezTo>
                  <a:cubicBezTo>
                    <a:pt x="3821" y="723"/>
                    <a:pt x="3784" y="556"/>
                    <a:pt x="3766" y="538"/>
                  </a:cubicBezTo>
                  <a:cubicBezTo>
                    <a:pt x="3747" y="520"/>
                    <a:pt x="3728" y="426"/>
                    <a:pt x="3728" y="408"/>
                  </a:cubicBezTo>
                  <a:cubicBezTo>
                    <a:pt x="3710" y="408"/>
                    <a:pt x="3691" y="149"/>
                    <a:pt x="3691" y="149"/>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0" name="Freeform 5"/>
            <p:cNvSpPr>
              <a:spLocks noChangeArrowheads="1"/>
            </p:cNvSpPr>
            <p:nvPr/>
          </p:nvSpPr>
          <p:spPr bwMode="auto">
            <a:xfrm>
              <a:off x="1376363" y="1616075"/>
              <a:ext cx="1101725" cy="1236663"/>
            </a:xfrm>
            <a:custGeom>
              <a:avLst/>
              <a:gdLst>
                <a:gd name="T0" fmla="*/ 1187 w 3062"/>
                <a:gd name="T1" fmla="*/ 3414 h 3433"/>
                <a:gd name="T2" fmla="*/ 1187 w 3062"/>
                <a:gd name="T3" fmla="*/ 3414 h 3433"/>
                <a:gd name="T4" fmla="*/ 1335 w 3062"/>
                <a:gd name="T5" fmla="*/ 3321 h 3433"/>
                <a:gd name="T6" fmla="*/ 1743 w 3062"/>
                <a:gd name="T7" fmla="*/ 3321 h 3433"/>
                <a:gd name="T8" fmla="*/ 2745 w 3062"/>
                <a:gd name="T9" fmla="*/ 3284 h 3433"/>
                <a:gd name="T10" fmla="*/ 2856 w 3062"/>
                <a:gd name="T11" fmla="*/ 3099 h 3433"/>
                <a:gd name="T12" fmla="*/ 2560 w 3062"/>
                <a:gd name="T13" fmla="*/ 928 h 3433"/>
                <a:gd name="T14" fmla="*/ 3061 w 3062"/>
                <a:gd name="T15" fmla="*/ 873 h 3433"/>
                <a:gd name="T16" fmla="*/ 2820 w 3062"/>
                <a:gd name="T17" fmla="*/ 650 h 3433"/>
                <a:gd name="T18" fmla="*/ 2523 w 3062"/>
                <a:gd name="T19" fmla="*/ 464 h 3433"/>
                <a:gd name="T20" fmla="*/ 2281 w 3062"/>
                <a:gd name="T21" fmla="*/ 316 h 3433"/>
                <a:gd name="T22" fmla="*/ 2170 w 3062"/>
                <a:gd name="T23" fmla="*/ 0 h 3433"/>
                <a:gd name="T24" fmla="*/ 2170 w 3062"/>
                <a:gd name="T25" fmla="*/ 668 h 3433"/>
                <a:gd name="T26" fmla="*/ 1316 w 3062"/>
                <a:gd name="T27" fmla="*/ 687 h 3433"/>
                <a:gd name="T28" fmla="*/ 1298 w 3062"/>
                <a:gd name="T29" fmla="*/ 1169 h 3433"/>
                <a:gd name="T30" fmla="*/ 1224 w 3062"/>
                <a:gd name="T31" fmla="*/ 1336 h 3433"/>
                <a:gd name="T32" fmla="*/ 1075 w 3062"/>
                <a:gd name="T33" fmla="*/ 1466 h 3433"/>
                <a:gd name="T34" fmla="*/ 1075 w 3062"/>
                <a:gd name="T35" fmla="*/ 1707 h 3433"/>
                <a:gd name="T36" fmla="*/ 1001 w 3062"/>
                <a:gd name="T37" fmla="*/ 1856 h 3433"/>
                <a:gd name="T38" fmla="*/ 37 w 3062"/>
                <a:gd name="T39" fmla="*/ 1781 h 3433"/>
                <a:gd name="T40" fmla="*/ 37 w 3062"/>
                <a:gd name="T41" fmla="*/ 1856 h 3433"/>
                <a:gd name="T42" fmla="*/ 55 w 3062"/>
                <a:gd name="T43" fmla="*/ 1948 h 3433"/>
                <a:gd name="T44" fmla="*/ 92 w 3062"/>
                <a:gd name="T45" fmla="*/ 1986 h 3433"/>
                <a:gd name="T46" fmla="*/ 259 w 3062"/>
                <a:gd name="T47" fmla="*/ 2060 h 3433"/>
                <a:gd name="T48" fmla="*/ 222 w 3062"/>
                <a:gd name="T49" fmla="*/ 2190 h 3433"/>
                <a:gd name="T50" fmla="*/ 203 w 3062"/>
                <a:gd name="T51" fmla="*/ 2264 h 3433"/>
                <a:gd name="T52" fmla="*/ 259 w 3062"/>
                <a:gd name="T53" fmla="*/ 2431 h 3433"/>
                <a:gd name="T54" fmla="*/ 333 w 3062"/>
                <a:gd name="T55" fmla="*/ 2709 h 3433"/>
                <a:gd name="T56" fmla="*/ 222 w 3062"/>
                <a:gd name="T57" fmla="*/ 2932 h 3433"/>
                <a:gd name="T58" fmla="*/ 222 w 3062"/>
                <a:gd name="T59" fmla="*/ 3080 h 3433"/>
                <a:gd name="T60" fmla="*/ 426 w 3062"/>
                <a:gd name="T61" fmla="*/ 3006 h 3433"/>
                <a:gd name="T62" fmla="*/ 574 w 3062"/>
                <a:gd name="T63" fmla="*/ 2969 h 3433"/>
                <a:gd name="T64" fmla="*/ 723 w 3062"/>
                <a:gd name="T65" fmla="*/ 3043 h 3433"/>
                <a:gd name="T66" fmla="*/ 797 w 3062"/>
                <a:gd name="T67" fmla="*/ 3080 h 3433"/>
                <a:gd name="T68" fmla="*/ 945 w 3062"/>
                <a:gd name="T69" fmla="*/ 3135 h 3433"/>
                <a:gd name="T70" fmla="*/ 1039 w 3062"/>
                <a:gd name="T71" fmla="*/ 3321 h 3433"/>
                <a:gd name="T72" fmla="*/ 1187 w 3062"/>
                <a:gd name="T73" fmla="*/ 3414 h 34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62" h="3433">
                  <a:moveTo>
                    <a:pt x="1187" y="3414"/>
                  </a:moveTo>
                  <a:lnTo>
                    <a:pt x="1187" y="3414"/>
                  </a:lnTo>
                  <a:cubicBezTo>
                    <a:pt x="1187" y="3414"/>
                    <a:pt x="1168" y="3340"/>
                    <a:pt x="1335" y="3321"/>
                  </a:cubicBezTo>
                  <a:cubicBezTo>
                    <a:pt x="1502" y="3303"/>
                    <a:pt x="1539" y="3358"/>
                    <a:pt x="1743" y="3321"/>
                  </a:cubicBezTo>
                  <a:cubicBezTo>
                    <a:pt x="1947" y="3303"/>
                    <a:pt x="2726" y="3303"/>
                    <a:pt x="2745" y="3284"/>
                  </a:cubicBezTo>
                  <a:cubicBezTo>
                    <a:pt x="2764" y="3265"/>
                    <a:pt x="2912" y="3284"/>
                    <a:pt x="2856" y="3099"/>
                  </a:cubicBezTo>
                  <a:cubicBezTo>
                    <a:pt x="2820" y="2932"/>
                    <a:pt x="2560" y="928"/>
                    <a:pt x="2560" y="928"/>
                  </a:cubicBezTo>
                  <a:cubicBezTo>
                    <a:pt x="3061" y="873"/>
                    <a:pt x="3061" y="873"/>
                    <a:pt x="3061" y="873"/>
                  </a:cubicBezTo>
                  <a:cubicBezTo>
                    <a:pt x="2820" y="650"/>
                    <a:pt x="2820" y="650"/>
                    <a:pt x="2820" y="650"/>
                  </a:cubicBezTo>
                  <a:cubicBezTo>
                    <a:pt x="2820" y="650"/>
                    <a:pt x="2560" y="483"/>
                    <a:pt x="2523" y="464"/>
                  </a:cubicBezTo>
                  <a:cubicBezTo>
                    <a:pt x="2504" y="464"/>
                    <a:pt x="2319" y="371"/>
                    <a:pt x="2281" y="316"/>
                  </a:cubicBezTo>
                  <a:cubicBezTo>
                    <a:pt x="2226" y="241"/>
                    <a:pt x="2207" y="241"/>
                    <a:pt x="2170" y="0"/>
                  </a:cubicBezTo>
                  <a:cubicBezTo>
                    <a:pt x="2170" y="668"/>
                    <a:pt x="2170" y="668"/>
                    <a:pt x="2170" y="668"/>
                  </a:cubicBezTo>
                  <a:cubicBezTo>
                    <a:pt x="1316" y="687"/>
                    <a:pt x="1316" y="687"/>
                    <a:pt x="1316" y="687"/>
                  </a:cubicBezTo>
                  <a:cubicBezTo>
                    <a:pt x="1316" y="687"/>
                    <a:pt x="1316" y="1114"/>
                    <a:pt x="1298" y="1169"/>
                  </a:cubicBezTo>
                  <a:cubicBezTo>
                    <a:pt x="1298" y="1169"/>
                    <a:pt x="1298" y="1299"/>
                    <a:pt x="1224" y="1336"/>
                  </a:cubicBezTo>
                  <a:cubicBezTo>
                    <a:pt x="1224" y="1336"/>
                    <a:pt x="1075" y="1429"/>
                    <a:pt x="1075" y="1466"/>
                  </a:cubicBezTo>
                  <a:cubicBezTo>
                    <a:pt x="1057" y="1522"/>
                    <a:pt x="1057" y="1670"/>
                    <a:pt x="1075" y="1707"/>
                  </a:cubicBezTo>
                  <a:cubicBezTo>
                    <a:pt x="1075" y="1707"/>
                    <a:pt x="1057" y="1819"/>
                    <a:pt x="1001" y="1856"/>
                  </a:cubicBezTo>
                  <a:cubicBezTo>
                    <a:pt x="37" y="1781"/>
                    <a:pt x="37" y="1781"/>
                    <a:pt x="37" y="1781"/>
                  </a:cubicBezTo>
                  <a:cubicBezTo>
                    <a:pt x="37" y="1781"/>
                    <a:pt x="0" y="1819"/>
                    <a:pt x="37" y="1856"/>
                  </a:cubicBezTo>
                  <a:cubicBezTo>
                    <a:pt x="55" y="1893"/>
                    <a:pt x="55" y="1911"/>
                    <a:pt x="55" y="1948"/>
                  </a:cubicBezTo>
                  <a:cubicBezTo>
                    <a:pt x="55" y="1986"/>
                    <a:pt x="74" y="2004"/>
                    <a:pt x="92" y="1986"/>
                  </a:cubicBezTo>
                  <a:cubicBezTo>
                    <a:pt x="111" y="1986"/>
                    <a:pt x="315" y="2004"/>
                    <a:pt x="259" y="2060"/>
                  </a:cubicBezTo>
                  <a:cubicBezTo>
                    <a:pt x="222" y="2116"/>
                    <a:pt x="259" y="2134"/>
                    <a:pt x="222" y="2190"/>
                  </a:cubicBezTo>
                  <a:cubicBezTo>
                    <a:pt x="185" y="2227"/>
                    <a:pt x="185" y="2208"/>
                    <a:pt x="203" y="2264"/>
                  </a:cubicBezTo>
                  <a:cubicBezTo>
                    <a:pt x="222" y="2338"/>
                    <a:pt x="241" y="2375"/>
                    <a:pt x="259" y="2431"/>
                  </a:cubicBezTo>
                  <a:cubicBezTo>
                    <a:pt x="278" y="2468"/>
                    <a:pt x="352" y="2653"/>
                    <a:pt x="333" y="2709"/>
                  </a:cubicBezTo>
                  <a:cubicBezTo>
                    <a:pt x="297" y="2783"/>
                    <a:pt x="241" y="2876"/>
                    <a:pt x="222" y="2932"/>
                  </a:cubicBezTo>
                  <a:cubicBezTo>
                    <a:pt x="203" y="2987"/>
                    <a:pt x="222" y="3080"/>
                    <a:pt x="222" y="3080"/>
                  </a:cubicBezTo>
                  <a:cubicBezTo>
                    <a:pt x="222" y="3080"/>
                    <a:pt x="352" y="3024"/>
                    <a:pt x="426" y="3006"/>
                  </a:cubicBezTo>
                  <a:cubicBezTo>
                    <a:pt x="482" y="2987"/>
                    <a:pt x="519" y="2950"/>
                    <a:pt x="574" y="2969"/>
                  </a:cubicBezTo>
                  <a:cubicBezTo>
                    <a:pt x="630" y="2987"/>
                    <a:pt x="723" y="2987"/>
                    <a:pt x="723" y="3043"/>
                  </a:cubicBezTo>
                  <a:cubicBezTo>
                    <a:pt x="742" y="3099"/>
                    <a:pt x="742" y="3061"/>
                    <a:pt x="797" y="3080"/>
                  </a:cubicBezTo>
                  <a:cubicBezTo>
                    <a:pt x="871" y="3099"/>
                    <a:pt x="927" y="3099"/>
                    <a:pt x="945" y="3135"/>
                  </a:cubicBezTo>
                  <a:cubicBezTo>
                    <a:pt x="945" y="3173"/>
                    <a:pt x="1001" y="3265"/>
                    <a:pt x="1039" y="3321"/>
                  </a:cubicBezTo>
                  <a:cubicBezTo>
                    <a:pt x="1057" y="3377"/>
                    <a:pt x="1150" y="3432"/>
                    <a:pt x="1187" y="3414"/>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1" name="Freeform 6"/>
            <p:cNvSpPr>
              <a:spLocks noChangeArrowheads="1"/>
            </p:cNvSpPr>
            <p:nvPr/>
          </p:nvSpPr>
          <p:spPr bwMode="auto">
            <a:xfrm>
              <a:off x="1382713" y="2684463"/>
              <a:ext cx="528637" cy="420687"/>
            </a:xfrm>
            <a:custGeom>
              <a:avLst/>
              <a:gdLst>
                <a:gd name="T0" fmla="*/ 1410 w 1467"/>
                <a:gd name="T1" fmla="*/ 1150 h 1169"/>
                <a:gd name="T2" fmla="*/ 1410 w 1467"/>
                <a:gd name="T3" fmla="*/ 1150 h 1169"/>
                <a:gd name="T4" fmla="*/ 1280 w 1467"/>
                <a:gd name="T5" fmla="*/ 1150 h 1169"/>
                <a:gd name="T6" fmla="*/ 983 w 1467"/>
                <a:gd name="T7" fmla="*/ 1038 h 1169"/>
                <a:gd name="T8" fmla="*/ 668 w 1467"/>
                <a:gd name="T9" fmla="*/ 1020 h 1169"/>
                <a:gd name="T10" fmla="*/ 371 w 1467"/>
                <a:gd name="T11" fmla="*/ 1057 h 1169"/>
                <a:gd name="T12" fmla="*/ 260 w 1467"/>
                <a:gd name="T13" fmla="*/ 1113 h 1169"/>
                <a:gd name="T14" fmla="*/ 185 w 1467"/>
                <a:gd name="T15" fmla="*/ 1076 h 1169"/>
                <a:gd name="T16" fmla="*/ 167 w 1467"/>
                <a:gd name="T17" fmla="*/ 1020 h 1169"/>
                <a:gd name="T18" fmla="*/ 93 w 1467"/>
                <a:gd name="T19" fmla="*/ 927 h 1169"/>
                <a:gd name="T20" fmla="*/ 149 w 1467"/>
                <a:gd name="T21" fmla="*/ 834 h 1169"/>
                <a:gd name="T22" fmla="*/ 167 w 1467"/>
                <a:gd name="T23" fmla="*/ 742 h 1169"/>
                <a:gd name="T24" fmla="*/ 130 w 1467"/>
                <a:gd name="T25" fmla="*/ 705 h 1169"/>
                <a:gd name="T26" fmla="*/ 56 w 1467"/>
                <a:gd name="T27" fmla="*/ 612 h 1169"/>
                <a:gd name="T28" fmla="*/ 56 w 1467"/>
                <a:gd name="T29" fmla="*/ 408 h 1169"/>
                <a:gd name="T30" fmla="*/ 167 w 1467"/>
                <a:gd name="T31" fmla="*/ 296 h 1169"/>
                <a:gd name="T32" fmla="*/ 204 w 1467"/>
                <a:gd name="T33" fmla="*/ 111 h 1169"/>
                <a:gd name="T34" fmla="*/ 390 w 1467"/>
                <a:gd name="T35" fmla="*/ 37 h 1169"/>
                <a:gd name="T36" fmla="*/ 520 w 1467"/>
                <a:gd name="T37" fmla="*/ 0 h 1169"/>
                <a:gd name="T38" fmla="*/ 686 w 1467"/>
                <a:gd name="T39" fmla="*/ 37 h 1169"/>
                <a:gd name="T40" fmla="*/ 705 w 1467"/>
                <a:gd name="T41" fmla="*/ 92 h 1169"/>
                <a:gd name="T42" fmla="*/ 779 w 1467"/>
                <a:gd name="T43" fmla="*/ 111 h 1169"/>
                <a:gd name="T44" fmla="*/ 909 w 1467"/>
                <a:gd name="T45" fmla="*/ 148 h 1169"/>
                <a:gd name="T46" fmla="*/ 1021 w 1467"/>
                <a:gd name="T47" fmla="*/ 352 h 1169"/>
                <a:gd name="T48" fmla="*/ 1169 w 1467"/>
                <a:gd name="T49" fmla="*/ 445 h 1169"/>
                <a:gd name="T50" fmla="*/ 1224 w 1467"/>
                <a:gd name="T51" fmla="*/ 389 h 1169"/>
                <a:gd name="T52" fmla="*/ 1224 w 1467"/>
                <a:gd name="T53" fmla="*/ 463 h 1169"/>
                <a:gd name="T54" fmla="*/ 1298 w 1467"/>
                <a:gd name="T55" fmla="*/ 797 h 1169"/>
                <a:gd name="T56" fmla="*/ 1410 w 1467"/>
                <a:gd name="T57" fmla="*/ 1002 h 1169"/>
                <a:gd name="T58" fmla="*/ 1410 w 1467"/>
                <a:gd name="T59" fmla="*/ 1150 h 11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7" h="1169">
                  <a:moveTo>
                    <a:pt x="1410" y="1150"/>
                  </a:moveTo>
                  <a:lnTo>
                    <a:pt x="1410" y="1150"/>
                  </a:lnTo>
                  <a:cubicBezTo>
                    <a:pt x="1410" y="1150"/>
                    <a:pt x="1354" y="1168"/>
                    <a:pt x="1280" y="1150"/>
                  </a:cubicBezTo>
                  <a:cubicBezTo>
                    <a:pt x="1206" y="1131"/>
                    <a:pt x="1076" y="1076"/>
                    <a:pt x="983" y="1038"/>
                  </a:cubicBezTo>
                  <a:cubicBezTo>
                    <a:pt x="891" y="1020"/>
                    <a:pt x="853" y="1038"/>
                    <a:pt x="668" y="1020"/>
                  </a:cubicBezTo>
                  <a:cubicBezTo>
                    <a:pt x="464" y="1002"/>
                    <a:pt x="427" y="1057"/>
                    <a:pt x="371" y="1057"/>
                  </a:cubicBezTo>
                  <a:cubicBezTo>
                    <a:pt x="315" y="1076"/>
                    <a:pt x="279" y="1113"/>
                    <a:pt x="260" y="1113"/>
                  </a:cubicBezTo>
                  <a:cubicBezTo>
                    <a:pt x="241" y="1113"/>
                    <a:pt x="204" y="1094"/>
                    <a:pt x="185" y="1076"/>
                  </a:cubicBezTo>
                  <a:cubicBezTo>
                    <a:pt x="185" y="1076"/>
                    <a:pt x="185" y="1057"/>
                    <a:pt x="167" y="1020"/>
                  </a:cubicBezTo>
                  <a:cubicBezTo>
                    <a:pt x="130" y="983"/>
                    <a:pt x="74" y="964"/>
                    <a:pt x="93" y="927"/>
                  </a:cubicBezTo>
                  <a:cubicBezTo>
                    <a:pt x="111" y="890"/>
                    <a:pt x="130" y="853"/>
                    <a:pt x="149" y="834"/>
                  </a:cubicBezTo>
                  <a:cubicBezTo>
                    <a:pt x="167" y="816"/>
                    <a:pt x="204" y="760"/>
                    <a:pt x="167" y="742"/>
                  </a:cubicBezTo>
                  <a:cubicBezTo>
                    <a:pt x="130" y="723"/>
                    <a:pt x="111" y="723"/>
                    <a:pt x="130" y="705"/>
                  </a:cubicBezTo>
                  <a:cubicBezTo>
                    <a:pt x="130" y="667"/>
                    <a:pt x="74" y="667"/>
                    <a:pt x="56" y="612"/>
                  </a:cubicBezTo>
                  <a:cubicBezTo>
                    <a:pt x="19" y="556"/>
                    <a:pt x="0" y="445"/>
                    <a:pt x="56" y="408"/>
                  </a:cubicBezTo>
                  <a:cubicBezTo>
                    <a:pt x="93" y="352"/>
                    <a:pt x="130" y="334"/>
                    <a:pt x="167" y="296"/>
                  </a:cubicBezTo>
                  <a:cubicBezTo>
                    <a:pt x="204" y="241"/>
                    <a:pt x="204" y="111"/>
                    <a:pt x="204" y="111"/>
                  </a:cubicBezTo>
                  <a:cubicBezTo>
                    <a:pt x="204" y="111"/>
                    <a:pt x="371" y="37"/>
                    <a:pt x="390" y="37"/>
                  </a:cubicBezTo>
                  <a:cubicBezTo>
                    <a:pt x="408" y="37"/>
                    <a:pt x="501" y="0"/>
                    <a:pt x="520" y="0"/>
                  </a:cubicBezTo>
                  <a:cubicBezTo>
                    <a:pt x="538" y="0"/>
                    <a:pt x="668" y="18"/>
                    <a:pt x="686" y="37"/>
                  </a:cubicBezTo>
                  <a:cubicBezTo>
                    <a:pt x="705" y="55"/>
                    <a:pt x="705" y="92"/>
                    <a:pt x="705" y="92"/>
                  </a:cubicBezTo>
                  <a:cubicBezTo>
                    <a:pt x="705" y="92"/>
                    <a:pt x="761" y="111"/>
                    <a:pt x="779" y="111"/>
                  </a:cubicBezTo>
                  <a:cubicBezTo>
                    <a:pt x="816" y="111"/>
                    <a:pt x="891" y="130"/>
                    <a:pt x="909" y="148"/>
                  </a:cubicBezTo>
                  <a:cubicBezTo>
                    <a:pt x="927" y="148"/>
                    <a:pt x="983" y="315"/>
                    <a:pt x="1021" y="352"/>
                  </a:cubicBezTo>
                  <a:cubicBezTo>
                    <a:pt x="1039" y="389"/>
                    <a:pt x="1057" y="445"/>
                    <a:pt x="1169" y="445"/>
                  </a:cubicBezTo>
                  <a:cubicBezTo>
                    <a:pt x="1169" y="445"/>
                    <a:pt x="1187" y="389"/>
                    <a:pt x="1224" y="389"/>
                  </a:cubicBezTo>
                  <a:cubicBezTo>
                    <a:pt x="1243" y="371"/>
                    <a:pt x="1243" y="389"/>
                    <a:pt x="1224" y="463"/>
                  </a:cubicBezTo>
                  <a:cubicBezTo>
                    <a:pt x="1224" y="519"/>
                    <a:pt x="1187" y="667"/>
                    <a:pt x="1298" y="797"/>
                  </a:cubicBezTo>
                  <a:cubicBezTo>
                    <a:pt x="1392" y="946"/>
                    <a:pt x="1410" y="927"/>
                    <a:pt x="1410" y="1002"/>
                  </a:cubicBezTo>
                  <a:cubicBezTo>
                    <a:pt x="1410" y="1076"/>
                    <a:pt x="1466" y="1131"/>
                    <a:pt x="1410" y="115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2" name="Freeform 7"/>
            <p:cNvSpPr>
              <a:spLocks noChangeArrowheads="1"/>
            </p:cNvSpPr>
            <p:nvPr/>
          </p:nvSpPr>
          <p:spPr bwMode="auto">
            <a:xfrm>
              <a:off x="1476375" y="3051175"/>
              <a:ext cx="233363" cy="153988"/>
            </a:xfrm>
            <a:custGeom>
              <a:avLst/>
              <a:gdLst>
                <a:gd name="T0" fmla="*/ 222 w 650"/>
                <a:gd name="T1" fmla="*/ 389 h 428"/>
                <a:gd name="T2" fmla="*/ 222 w 650"/>
                <a:gd name="T3" fmla="*/ 389 h 428"/>
                <a:gd name="T4" fmla="*/ 204 w 650"/>
                <a:gd name="T5" fmla="*/ 315 h 428"/>
                <a:gd name="T6" fmla="*/ 148 w 650"/>
                <a:gd name="T7" fmla="*/ 167 h 428"/>
                <a:gd name="T8" fmla="*/ 74 w 650"/>
                <a:gd name="T9" fmla="*/ 185 h 428"/>
                <a:gd name="T10" fmla="*/ 55 w 650"/>
                <a:gd name="T11" fmla="*/ 148 h 428"/>
                <a:gd name="T12" fmla="*/ 0 w 650"/>
                <a:gd name="T13" fmla="*/ 93 h 428"/>
                <a:gd name="T14" fmla="*/ 111 w 650"/>
                <a:gd name="T15" fmla="*/ 37 h 428"/>
                <a:gd name="T16" fmla="*/ 296 w 650"/>
                <a:gd name="T17" fmla="*/ 0 h 428"/>
                <a:gd name="T18" fmla="*/ 575 w 650"/>
                <a:gd name="T19" fmla="*/ 0 h 428"/>
                <a:gd name="T20" fmla="*/ 631 w 650"/>
                <a:gd name="T21" fmla="*/ 18 h 428"/>
                <a:gd name="T22" fmla="*/ 593 w 650"/>
                <a:gd name="T23" fmla="*/ 74 h 428"/>
                <a:gd name="T24" fmla="*/ 519 w 650"/>
                <a:gd name="T25" fmla="*/ 185 h 428"/>
                <a:gd name="T26" fmla="*/ 315 w 650"/>
                <a:gd name="T27" fmla="*/ 278 h 428"/>
                <a:gd name="T28" fmla="*/ 222 w 650"/>
                <a:gd name="T29" fmla="*/ 389 h 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50" h="428">
                  <a:moveTo>
                    <a:pt x="222" y="389"/>
                  </a:moveTo>
                  <a:lnTo>
                    <a:pt x="222" y="389"/>
                  </a:lnTo>
                  <a:cubicBezTo>
                    <a:pt x="222" y="389"/>
                    <a:pt x="222" y="371"/>
                    <a:pt x="204" y="315"/>
                  </a:cubicBezTo>
                  <a:cubicBezTo>
                    <a:pt x="185" y="241"/>
                    <a:pt x="185" y="148"/>
                    <a:pt x="148" y="167"/>
                  </a:cubicBezTo>
                  <a:cubicBezTo>
                    <a:pt x="111" y="185"/>
                    <a:pt x="74" y="204"/>
                    <a:pt x="74" y="185"/>
                  </a:cubicBezTo>
                  <a:cubicBezTo>
                    <a:pt x="55" y="185"/>
                    <a:pt x="55" y="167"/>
                    <a:pt x="55" y="148"/>
                  </a:cubicBezTo>
                  <a:cubicBezTo>
                    <a:pt x="74" y="130"/>
                    <a:pt x="0" y="93"/>
                    <a:pt x="0" y="93"/>
                  </a:cubicBezTo>
                  <a:cubicBezTo>
                    <a:pt x="0" y="93"/>
                    <a:pt x="55" y="56"/>
                    <a:pt x="111" y="37"/>
                  </a:cubicBezTo>
                  <a:cubicBezTo>
                    <a:pt x="167" y="37"/>
                    <a:pt x="222" y="0"/>
                    <a:pt x="296" y="0"/>
                  </a:cubicBezTo>
                  <a:cubicBezTo>
                    <a:pt x="371" y="0"/>
                    <a:pt x="501" y="18"/>
                    <a:pt x="575" y="0"/>
                  </a:cubicBezTo>
                  <a:cubicBezTo>
                    <a:pt x="631" y="18"/>
                    <a:pt x="631" y="18"/>
                    <a:pt x="631" y="18"/>
                  </a:cubicBezTo>
                  <a:cubicBezTo>
                    <a:pt x="631" y="18"/>
                    <a:pt x="649" y="37"/>
                    <a:pt x="593" y="74"/>
                  </a:cubicBezTo>
                  <a:cubicBezTo>
                    <a:pt x="538" y="130"/>
                    <a:pt x="556" y="111"/>
                    <a:pt x="519" y="185"/>
                  </a:cubicBezTo>
                  <a:cubicBezTo>
                    <a:pt x="464" y="241"/>
                    <a:pt x="352" y="241"/>
                    <a:pt x="315" y="278"/>
                  </a:cubicBezTo>
                  <a:cubicBezTo>
                    <a:pt x="278" y="315"/>
                    <a:pt x="278" y="427"/>
                    <a:pt x="222" y="389"/>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3" name="Freeform 8"/>
            <p:cNvSpPr>
              <a:spLocks noChangeArrowheads="1"/>
            </p:cNvSpPr>
            <p:nvPr/>
          </p:nvSpPr>
          <p:spPr bwMode="auto">
            <a:xfrm>
              <a:off x="1717675" y="3278188"/>
              <a:ext cx="266700" cy="287337"/>
            </a:xfrm>
            <a:custGeom>
              <a:avLst/>
              <a:gdLst>
                <a:gd name="T0" fmla="*/ 0 w 743"/>
                <a:gd name="T1" fmla="*/ 335 h 799"/>
                <a:gd name="T2" fmla="*/ 0 w 743"/>
                <a:gd name="T3" fmla="*/ 335 h 799"/>
                <a:gd name="T4" fmla="*/ 205 w 743"/>
                <a:gd name="T5" fmla="*/ 706 h 799"/>
                <a:gd name="T6" fmla="*/ 465 w 743"/>
                <a:gd name="T7" fmla="*/ 724 h 799"/>
                <a:gd name="T8" fmla="*/ 465 w 743"/>
                <a:gd name="T9" fmla="*/ 780 h 799"/>
                <a:gd name="T10" fmla="*/ 520 w 743"/>
                <a:gd name="T11" fmla="*/ 780 h 799"/>
                <a:gd name="T12" fmla="*/ 650 w 743"/>
                <a:gd name="T13" fmla="*/ 650 h 799"/>
                <a:gd name="T14" fmla="*/ 724 w 743"/>
                <a:gd name="T15" fmla="*/ 539 h 799"/>
                <a:gd name="T16" fmla="*/ 687 w 743"/>
                <a:gd name="T17" fmla="*/ 390 h 799"/>
                <a:gd name="T18" fmla="*/ 613 w 743"/>
                <a:gd name="T19" fmla="*/ 279 h 799"/>
                <a:gd name="T20" fmla="*/ 576 w 743"/>
                <a:gd name="T21" fmla="*/ 130 h 799"/>
                <a:gd name="T22" fmla="*/ 390 w 743"/>
                <a:gd name="T23" fmla="*/ 38 h 799"/>
                <a:gd name="T24" fmla="*/ 149 w 743"/>
                <a:gd name="T25" fmla="*/ 168 h 799"/>
                <a:gd name="T26" fmla="*/ 0 w 743"/>
                <a:gd name="T27" fmla="*/ 335 h 7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43" h="799">
                  <a:moveTo>
                    <a:pt x="0" y="335"/>
                  </a:moveTo>
                  <a:lnTo>
                    <a:pt x="0" y="335"/>
                  </a:lnTo>
                  <a:cubicBezTo>
                    <a:pt x="205" y="706"/>
                    <a:pt x="205" y="706"/>
                    <a:pt x="205" y="706"/>
                  </a:cubicBezTo>
                  <a:cubicBezTo>
                    <a:pt x="465" y="724"/>
                    <a:pt x="465" y="724"/>
                    <a:pt x="465" y="724"/>
                  </a:cubicBezTo>
                  <a:cubicBezTo>
                    <a:pt x="465" y="724"/>
                    <a:pt x="446" y="780"/>
                    <a:pt x="465" y="780"/>
                  </a:cubicBezTo>
                  <a:cubicBezTo>
                    <a:pt x="483" y="780"/>
                    <a:pt x="501" y="798"/>
                    <a:pt x="520" y="780"/>
                  </a:cubicBezTo>
                  <a:cubicBezTo>
                    <a:pt x="557" y="761"/>
                    <a:pt x="613" y="687"/>
                    <a:pt x="650" y="650"/>
                  </a:cubicBezTo>
                  <a:cubicBezTo>
                    <a:pt x="687" y="613"/>
                    <a:pt x="724" y="539"/>
                    <a:pt x="724" y="539"/>
                  </a:cubicBezTo>
                  <a:cubicBezTo>
                    <a:pt x="742" y="520"/>
                    <a:pt x="706" y="427"/>
                    <a:pt x="687" y="390"/>
                  </a:cubicBezTo>
                  <a:cubicBezTo>
                    <a:pt x="668" y="371"/>
                    <a:pt x="613" y="335"/>
                    <a:pt x="613" y="279"/>
                  </a:cubicBezTo>
                  <a:cubicBezTo>
                    <a:pt x="631" y="223"/>
                    <a:pt x="668" y="205"/>
                    <a:pt x="576" y="130"/>
                  </a:cubicBezTo>
                  <a:cubicBezTo>
                    <a:pt x="483" y="56"/>
                    <a:pt x="465" y="0"/>
                    <a:pt x="390" y="38"/>
                  </a:cubicBezTo>
                  <a:cubicBezTo>
                    <a:pt x="316" y="75"/>
                    <a:pt x="205" y="112"/>
                    <a:pt x="149" y="168"/>
                  </a:cubicBezTo>
                  <a:cubicBezTo>
                    <a:pt x="112" y="223"/>
                    <a:pt x="0" y="335"/>
                    <a:pt x="0" y="335"/>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34" name="Freeform 9"/>
            <p:cNvSpPr>
              <a:spLocks noChangeArrowheads="1"/>
            </p:cNvSpPr>
            <p:nvPr/>
          </p:nvSpPr>
          <p:spPr bwMode="auto">
            <a:xfrm>
              <a:off x="1550988" y="3057525"/>
              <a:ext cx="647700" cy="460375"/>
            </a:xfrm>
            <a:custGeom>
              <a:avLst/>
              <a:gdLst>
                <a:gd name="T0" fmla="*/ 946 w 1800"/>
                <a:gd name="T1" fmla="*/ 112 h 1281"/>
                <a:gd name="T2" fmla="*/ 946 w 1800"/>
                <a:gd name="T3" fmla="*/ 112 h 1281"/>
                <a:gd name="T4" fmla="*/ 1076 w 1800"/>
                <a:gd name="T5" fmla="*/ 205 h 1281"/>
                <a:gd name="T6" fmla="*/ 1280 w 1800"/>
                <a:gd name="T7" fmla="*/ 167 h 1281"/>
                <a:gd name="T8" fmla="*/ 1428 w 1800"/>
                <a:gd name="T9" fmla="*/ 75 h 1281"/>
                <a:gd name="T10" fmla="*/ 1558 w 1800"/>
                <a:gd name="T11" fmla="*/ 167 h 1281"/>
                <a:gd name="T12" fmla="*/ 1707 w 1800"/>
                <a:gd name="T13" fmla="*/ 501 h 1281"/>
                <a:gd name="T14" fmla="*/ 1762 w 1800"/>
                <a:gd name="T15" fmla="*/ 724 h 1281"/>
                <a:gd name="T16" fmla="*/ 1781 w 1800"/>
                <a:gd name="T17" fmla="*/ 947 h 1281"/>
                <a:gd name="T18" fmla="*/ 1670 w 1800"/>
                <a:gd name="T19" fmla="*/ 1206 h 1281"/>
                <a:gd name="T20" fmla="*/ 1484 w 1800"/>
                <a:gd name="T21" fmla="*/ 1262 h 1281"/>
                <a:gd name="T22" fmla="*/ 1391 w 1800"/>
                <a:gd name="T23" fmla="*/ 1132 h 1281"/>
                <a:gd name="T24" fmla="*/ 1317 w 1800"/>
                <a:gd name="T25" fmla="*/ 1058 h 1281"/>
                <a:gd name="T26" fmla="*/ 1187 w 1800"/>
                <a:gd name="T27" fmla="*/ 1151 h 1281"/>
                <a:gd name="T28" fmla="*/ 1150 w 1800"/>
                <a:gd name="T29" fmla="*/ 1021 h 1281"/>
                <a:gd name="T30" fmla="*/ 1076 w 1800"/>
                <a:gd name="T31" fmla="*/ 928 h 1281"/>
                <a:gd name="T32" fmla="*/ 1094 w 1800"/>
                <a:gd name="T33" fmla="*/ 835 h 1281"/>
                <a:gd name="T34" fmla="*/ 1039 w 1800"/>
                <a:gd name="T35" fmla="*/ 742 h 1281"/>
                <a:gd name="T36" fmla="*/ 928 w 1800"/>
                <a:gd name="T37" fmla="*/ 650 h 1281"/>
                <a:gd name="T38" fmla="*/ 834 w 1800"/>
                <a:gd name="T39" fmla="*/ 668 h 1281"/>
                <a:gd name="T40" fmla="*/ 649 w 1800"/>
                <a:gd name="T41" fmla="*/ 742 h 1281"/>
                <a:gd name="T42" fmla="*/ 463 w 1800"/>
                <a:gd name="T43" fmla="*/ 947 h 1281"/>
                <a:gd name="T44" fmla="*/ 297 w 1800"/>
                <a:gd name="T45" fmla="*/ 650 h 1281"/>
                <a:gd name="T46" fmla="*/ 167 w 1800"/>
                <a:gd name="T47" fmla="*/ 464 h 1281"/>
                <a:gd name="T48" fmla="*/ 56 w 1800"/>
                <a:gd name="T49" fmla="*/ 427 h 1281"/>
                <a:gd name="T50" fmla="*/ 18 w 1800"/>
                <a:gd name="T51" fmla="*/ 371 h 1281"/>
                <a:gd name="T52" fmla="*/ 74 w 1800"/>
                <a:gd name="T53" fmla="*/ 353 h 1281"/>
                <a:gd name="T54" fmla="*/ 148 w 1800"/>
                <a:gd name="T55" fmla="*/ 241 h 1281"/>
                <a:gd name="T56" fmla="*/ 278 w 1800"/>
                <a:gd name="T57" fmla="*/ 186 h 1281"/>
                <a:gd name="T58" fmla="*/ 352 w 1800"/>
                <a:gd name="T59" fmla="*/ 93 h 1281"/>
                <a:gd name="T60" fmla="*/ 427 w 1800"/>
                <a:gd name="T61" fmla="*/ 19 h 1281"/>
                <a:gd name="T62" fmla="*/ 427 w 1800"/>
                <a:gd name="T63" fmla="*/ 0 h 1281"/>
                <a:gd name="T64" fmla="*/ 612 w 1800"/>
                <a:gd name="T65" fmla="*/ 38 h 1281"/>
                <a:gd name="T66" fmla="*/ 872 w 1800"/>
                <a:gd name="T67" fmla="*/ 112 h 1281"/>
                <a:gd name="T68" fmla="*/ 946 w 1800"/>
                <a:gd name="T69" fmla="*/ 112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00" h="1281">
                  <a:moveTo>
                    <a:pt x="946" y="112"/>
                  </a:moveTo>
                  <a:lnTo>
                    <a:pt x="946" y="112"/>
                  </a:lnTo>
                  <a:cubicBezTo>
                    <a:pt x="946" y="112"/>
                    <a:pt x="1020" y="186"/>
                    <a:pt x="1076" y="205"/>
                  </a:cubicBezTo>
                  <a:cubicBezTo>
                    <a:pt x="1131" y="223"/>
                    <a:pt x="1187" y="186"/>
                    <a:pt x="1280" y="167"/>
                  </a:cubicBezTo>
                  <a:cubicBezTo>
                    <a:pt x="1354" y="130"/>
                    <a:pt x="1410" y="75"/>
                    <a:pt x="1428" y="75"/>
                  </a:cubicBezTo>
                  <a:cubicBezTo>
                    <a:pt x="1428" y="75"/>
                    <a:pt x="1502" y="0"/>
                    <a:pt x="1558" y="167"/>
                  </a:cubicBezTo>
                  <a:cubicBezTo>
                    <a:pt x="1614" y="335"/>
                    <a:pt x="1670" y="427"/>
                    <a:pt x="1707" y="501"/>
                  </a:cubicBezTo>
                  <a:cubicBezTo>
                    <a:pt x="1744" y="576"/>
                    <a:pt x="1762" y="631"/>
                    <a:pt x="1762" y="724"/>
                  </a:cubicBezTo>
                  <a:cubicBezTo>
                    <a:pt x="1744" y="798"/>
                    <a:pt x="1799" y="872"/>
                    <a:pt x="1781" y="947"/>
                  </a:cubicBezTo>
                  <a:cubicBezTo>
                    <a:pt x="1762" y="1021"/>
                    <a:pt x="1725" y="1151"/>
                    <a:pt x="1670" y="1206"/>
                  </a:cubicBezTo>
                  <a:cubicBezTo>
                    <a:pt x="1596" y="1262"/>
                    <a:pt x="1502" y="1280"/>
                    <a:pt x="1484" y="1262"/>
                  </a:cubicBezTo>
                  <a:cubicBezTo>
                    <a:pt x="1447" y="1243"/>
                    <a:pt x="1391" y="1151"/>
                    <a:pt x="1391" y="1132"/>
                  </a:cubicBezTo>
                  <a:cubicBezTo>
                    <a:pt x="1373" y="1113"/>
                    <a:pt x="1373" y="1039"/>
                    <a:pt x="1317" y="1058"/>
                  </a:cubicBezTo>
                  <a:cubicBezTo>
                    <a:pt x="1261" y="1077"/>
                    <a:pt x="1187" y="1151"/>
                    <a:pt x="1187" y="1151"/>
                  </a:cubicBezTo>
                  <a:cubicBezTo>
                    <a:pt x="1187" y="1151"/>
                    <a:pt x="1187" y="1058"/>
                    <a:pt x="1150" y="1021"/>
                  </a:cubicBezTo>
                  <a:cubicBezTo>
                    <a:pt x="1113" y="983"/>
                    <a:pt x="1094" y="928"/>
                    <a:pt x="1076" y="928"/>
                  </a:cubicBezTo>
                  <a:cubicBezTo>
                    <a:pt x="1076" y="909"/>
                    <a:pt x="1094" y="854"/>
                    <a:pt x="1094" y="835"/>
                  </a:cubicBezTo>
                  <a:cubicBezTo>
                    <a:pt x="1094" y="798"/>
                    <a:pt x="1057" y="761"/>
                    <a:pt x="1039" y="742"/>
                  </a:cubicBezTo>
                  <a:cubicBezTo>
                    <a:pt x="1002" y="724"/>
                    <a:pt x="928" y="650"/>
                    <a:pt x="928" y="650"/>
                  </a:cubicBezTo>
                  <a:cubicBezTo>
                    <a:pt x="928" y="650"/>
                    <a:pt x="909" y="631"/>
                    <a:pt x="834" y="668"/>
                  </a:cubicBezTo>
                  <a:cubicBezTo>
                    <a:pt x="760" y="687"/>
                    <a:pt x="649" y="742"/>
                    <a:pt x="649" y="742"/>
                  </a:cubicBezTo>
                  <a:cubicBezTo>
                    <a:pt x="463" y="947"/>
                    <a:pt x="463" y="947"/>
                    <a:pt x="463" y="947"/>
                  </a:cubicBezTo>
                  <a:cubicBezTo>
                    <a:pt x="463" y="947"/>
                    <a:pt x="297" y="668"/>
                    <a:pt x="297" y="650"/>
                  </a:cubicBezTo>
                  <a:cubicBezTo>
                    <a:pt x="278" y="650"/>
                    <a:pt x="167" y="464"/>
                    <a:pt x="167" y="464"/>
                  </a:cubicBezTo>
                  <a:cubicBezTo>
                    <a:pt x="167" y="464"/>
                    <a:pt x="92" y="483"/>
                    <a:pt x="56" y="427"/>
                  </a:cubicBezTo>
                  <a:cubicBezTo>
                    <a:pt x="37" y="390"/>
                    <a:pt x="0" y="353"/>
                    <a:pt x="18" y="371"/>
                  </a:cubicBezTo>
                  <a:cubicBezTo>
                    <a:pt x="37" y="371"/>
                    <a:pt x="37" y="409"/>
                    <a:pt x="74" y="353"/>
                  </a:cubicBezTo>
                  <a:cubicBezTo>
                    <a:pt x="111" y="279"/>
                    <a:pt x="92" y="260"/>
                    <a:pt x="148" y="241"/>
                  </a:cubicBezTo>
                  <a:cubicBezTo>
                    <a:pt x="204" y="205"/>
                    <a:pt x="260" y="205"/>
                    <a:pt x="278" y="186"/>
                  </a:cubicBezTo>
                  <a:cubicBezTo>
                    <a:pt x="315" y="167"/>
                    <a:pt x="352" y="93"/>
                    <a:pt x="352" y="93"/>
                  </a:cubicBezTo>
                  <a:cubicBezTo>
                    <a:pt x="352" y="93"/>
                    <a:pt x="427" y="38"/>
                    <a:pt x="427" y="19"/>
                  </a:cubicBezTo>
                  <a:lnTo>
                    <a:pt x="427" y="0"/>
                  </a:lnTo>
                  <a:cubicBezTo>
                    <a:pt x="427" y="0"/>
                    <a:pt x="538" y="0"/>
                    <a:pt x="612" y="38"/>
                  </a:cubicBezTo>
                  <a:cubicBezTo>
                    <a:pt x="705" y="75"/>
                    <a:pt x="798" y="112"/>
                    <a:pt x="872" y="112"/>
                  </a:cubicBezTo>
                  <a:cubicBezTo>
                    <a:pt x="946" y="112"/>
                    <a:pt x="946" y="112"/>
                    <a:pt x="946" y="112"/>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1" name="Freeform 10"/>
            <p:cNvSpPr>
              <a:spLocks noChangeArrowheads="1"/>
            </p:cNvSpPr>
            <p:nvPr/>
          </p:nvSpPr>
          <p:spPr bwMode="auto">
            <a:xfrm>
              <a:off x="1817688" y="1930400"/>
              <a:ext cx="1449387" cy="1343025"/>
            </a:xfrm>
            <a:custGeom>
              <a:avLst/>
              <a:gdLst>
                <a:gd name="T0" fmla="*/ 1614 w 4026"/>
                <a:gd name="T1" fmla="*/ 3728 h 3729"/>
                <a:gd name="T2" fmla="*/ 1614 w 4026"/>
                <a:gd name="T3" fmla="*/ 3728 h 3729"/>
                <a:gd name="T4" fmla="*/ 1428 w 4026"/>
                <a:gd name="T5" fmla="*/ 3728 h 3729"/>
                <a:gd name="T6" fmla="*/ 1206 w 4026"/>
                <a:gd name="T7" fmla="*/ 3691 h 3729"/>
                <a:gd name="T8" fmla="*/ 983 w 4026"/>
                <a:gd name="T9" fmla="*/ 3710 h 3729"/>
                <a:gd name="T10" fmla="*/ 890 w 4026"/>
                <a:gd name="T11" fmla="*/ 3487 h 3729"/>
                <a:gd name="T12" fmla="*/ 816 w 4026"/>
                <a:gd name="T13" fmla="*/ 3283 h 3729"/>
                <a:gd name="T14" fmla="*/ 686 w 4026"/>
                <a:gd name="T15" fmla="*/ 3209 h 3729"/>
                <a:gd name="T16" fmla="*/ 463 w 4026"/>
                <a:gd name="T17" fmla="*/ 3320 h 3729"/>
                <a:gd name="T18" fmla="*/ 334 w 4026"/>
                <a:gd name="T19" fmla="*/ 3339 h 3729"/>
                <a:gd name="T20" fmla="*/ 204 w 4026"/>
                <a:gd name="T21" fmla="*/ 3246 h 3729"/>
                <a:gd name="T22" fmla="*/ 222 w 4026"/>
                <a:gd name="T23" fmla="*/ 3209 h 3729"/>
                <a:gd name="T24" fmla="*/ 204 w 4026"/>
                <a:gd name="T25" fmla="*/ 3116 h 3729"/>
                <a:gd name="T26" fmla="*/ 204 w 4026"/>
                <a:gd name="T27" fmla="*/ 3042 h 3729"/>
                <a:gd name="T28" fmla="*/ 56 w 4026"/>
                <a:gd name="T29" fmla="*/ 2875 h 3729"/>
                <a:gd name="T30" fmla="*/ 0 w 4026"/>
                <a:gd name="T31" fmla="*/ 2652 h 3729"/>
                <a:gd name="T32" fmla="*/ 37 w 4026"/>
                <a:gd name="T33" fmla="*/ 2467 h 3729"/>
                <a:gd name="T34" fmla="*/ 204 w 4026"/>
                <a:gd name="T35" fmla="*/ 2448 h 3729"/>
                <a:gd name="T36" fmla="*/ 445 w 4026"/>
                <a:gd name="T37" fmla="*/ 2467 h 3729"/>
                <a:gd name="T38" fmla="*/ 872 w 4026"/>
                <a:gd name="T39" fmla="*/ 2430 h 3729"/>
                <a:gd name="T40" fmla="*/ 1447 w 4026"/>
                <a:gd name="T41" fmla="*/ 2411 h 3729"/>
                <a:gd name="T42" fmla="*/ 1596 w 4026"/>
                <a:gd name="T43" fmla="*/ 2392 h 3729"/>
                <a:gd name="T44" fmla="*/ 1632 w 4026"/>
                <a:gd name="T45" fmla="*/ 2226 h 3729"/>
                <a:gd name="T46" fmla="*/ 1521 w 4026"/>
                <a:gd name="T47" fmla="*/ 1465 h 3729"/>
                <a:gd name="T48" fmla="*/ 1336 w 4026"/>
                <a:gd name="T49" fmla="*/ 55 h 3729"/>
                <a:gd name="T50" fmla="*/ 1837 w 4026"/>
                <a:gd name="T51" fmla="*/ 0 h 3729"/>
                <a:gd name="T52" fmla="*/ 3302 w 4026"/>
                <a:gd name="T53" fmla="*/ 1038 h 3729"/>
                <a:gd name="T54" fmla="*/ 3339 w 4026"/>
                <a:gd name="T55" fmla="*/ 1149 h 3729"/>
                <a:gd name="T56" fmla="*/ 3673 w 4026"/>
                <a:gd name="T57" fmla="*/ 1261 h 3729"/>
                <a:gd name="T58" fmla="*/ 3747 w 4026"/>
                <a:gd name="T59" fmla="*/ 1465 h 3729"/>
                <a:gd name="T60" fmla="*/ 3877 w 4026"/>
                <a:gd name="T61" fmla="*/ 1520 h 3729"/>
                <a:gd name="T62" fmla="*/ 4025 w 4026"/>
                <a:gd name="T63" fmla="*/ 1502 h 3729"/>
                <a:gd name="T64" fmla="*/ 3988 w 4026"/>
                <a:gd name="T65" fmla="*/ 1985 h 3729"/>
                <a:gd name="T66" fmla="*/ 3896 w 4026"/>
                <a:gd name="T67" fmla="*/ 2281 h 3729"/>
                <a:gd name="T68" fmla="*/ 3822 w 4026"/>
                <a:gd name="T69" fmla="*/ 2411 h 3729"/>
                <a:gd name="T70" fmla="*/ 3395 w 4026"/>
                <a:gd name="T71" fmla="*/ 2448 h 3729"/>
                <a:gd name="T72" fmla="*/ 3209 w 4026"/>
                <a:gd name="T73" fmla="*/ 2504 h 3729"/>
                <a:gd name="T74" fmla="*/ 3024 w 4026"/>
                <a:gd name="T75" fmla="*/ 2578 h 3729"/>
                <a:gd name="T76" fmla="*/ 2801 w 4026"/>
                <a:gd name="T77" fmla="*/ 2541 h 3729"/>
                <a:gd name="T78" fmla="*/ 2412 w 4026"/>
                <a:gd name="T79" fmla="*/ 2689 h 3729"/>
                <a:gd name="T80" fmla="*/ 2152 w 4026"/>
                <a:gd name="T81" fmla="*/ 2893 h 3729"/>
                <a:gd name="T82" fmla="*/ 2059 w 4026"/>
                <a:gd name="T83" fmla="*/ 2986 h 3729"/>
                <a:gd name="T84" fmla="*/ 1855 w 4026"/>
                <a:gd name="T85" fmla="*/ 3134 h 3729"/>
                <a:gd name="T86" fmla="*/ 1614 w 4026"/>
                <a:gd name="T87" fmla="*/ 3728 h 37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026" h="3729">
                  <a:moveTo>
                    <a:pt x="1614" y="3728"/>
                  </a:moveTo>
                  <a:lnTo>
                    <a:pt x="1614" y="3728"/>
                  </a:lnTo>
                  <a:cubicBezTo>
                    <a:pt x="1614" y="3728"/>
                    <a:pt x="1502" y="3728"/>
                    <a:pt x="1428" y="3728"/>
                  </a:cubicBezTo>
                  <a:cubicBezTo>
                    <a:pt x="1373" y="3710"/>
                    <a:pt x="1261" y="3691"/>
                    <a:pt x="1206" y="3691"/>
                  </a:cubicBezTo>
                  <a:cubicBezTo>
                    <a:pt x="1150" y="3672"/>
                    <a:pt x="983" y="3710"/>
                    <a:pt x="983" y="3710"/>
                  </a:cubicBezTo>
                  <a:cubicBezTo>
                    <a:pt x="890" y="3487"/>
                    <a:pt x="890" y="3487"/>
                    <a:pt x="890" y="3487"/>
                  </a:cubicBezTo>
                  <a:cubicBezTo>
                    <a:pt x="816" y="3283"/>
                    <a:pt x="816" y="3283"/>
                    <a:pt x="816" y="3283"/>
                  </a:cubicBezTo>
                  <a:cubicBezTo>
                    <a:pt x="816" y="3283"/>
                    <a:pt x="779" y="3153"/>
                    <a:pt x="686" y="3209"/>
                  </a:cubicBezTo>
                  <a:cubicBezTo>
                    <a:pt x="593" y="3264"/>
                    <a:pt x="463" y="3320"/>
                    <a:pt x="463" y="3320"/>
                  </a:cubicBezTo>
                  <a:cubicBezTo>
                    <a:pt x="463" y="3320"/>
                    <a:pt x="371" y="3357"/>
                    <a:pt x="334" y="3339"/>
                  </a:cubicBezTo>
                  <a:cubicBezTo>
                    <a:pt x="297" y="3339"/>
                    <a:pt x="204" y="3246"/>
                    <a:pt x="204" y="3246"/>
                  </a:cubicBezTo>
                  <a:cubicBezTo>
                    <a:pt x="204" y="3246"/>
                    <a:pt x="241" y="3227"/>
                    <a:pt x="222" y="3209"/>
                  </a:cubicBezTo>
                  <a:cubicBezTo>
                    <a:pt x="222" y="3190"/>
                    <a:pt x="204" y="3134"/>
                    <a:pt x="204" y="3116"/>
                  </a:cubicBezTo>
                  <a:cubicBezTo>
                    <a:pt x="204" y="3098"/>
                    <a:pt x="204" y="3042"/>
                    <a:pt x="204" y="3042"/>
                  </a:cubicBezTo>
                  <a:cubicBezTo>
                    <a:pt x="204" y="3042"/>
                    <a:pt x="92" y="2912"/>
                    <a:pt x="56" y="2875"/>
                  </a:cubicBezTo>
                  <a:cubicBezTo>
                    <a:pt x="37" y="2838"/>
                    <a:pt x="0" y="2708"/>
                    <a:pt x="0" y="2652"/>
                  </a:cubicBezTo>
                  <a:cubicBezTo>
                    <a:pt x="18" y="2615"/>
                    <a:pt x="37" y="2467"/>
                    <a:pt x="37" y="2467"/>
                  </a:cubicBezTo>
                  <a:cubicBezTo>
                    <a:pt x="37" y="2467"/>
                    <a:pt x="148" y="2448"/>
                    <a:pt x="204" y="2448"/>
                  </a:cubicBezTo>
                  <a:cubicBezTo>
                    <a:pt x="260" y="2467"/>
                    <a:pt x="352" y="2467"/>
                    <a:pt x="445" y="2467"/>
                  </a:cubicBezTo>
                  <a:cubicBezTo>
                    <a:pt x="519" y="2448"/>
                    <a:pt x="872" y="2430"/>
                    <a:pt x="872" y="2430"/>
                  </a:cubicBezTo>
                  <a:cubicBezTo>
                    <a:pt x="1447" y="2411"/>
                    <a:pt x="1447" y="2411"/>
                    <a:pt x="1447" y="2411"/>
                  </a:cubicBezTo>
                  <a:cubicBezTo>
                    <a:pt x="1447" y="2411"/>
                    <a:pt x="1558" y="2411"/>
                    <a:pt x="1596" y="2392"/>
                  </a:cubicBezTo>
                  <a:cubicBezTo>
                    <a:pt x="1632" y="2356"/>
                    <a:pt x="1670" y="2337"/>
                    <a:pt x="1632" y="2226"/>
                  </a:cubicBezTo>
                  <a:cubicBezTo>
                    <a:pt x="1614" y="2133"/>
                    <a:pt x="1521" y="1465"/>
                    <a:pt x="1521" y="1465"/>
                  </a:cubicBezTo>
                  <a:cubicBezTo>
                    <a:pt x="1336" y="55"/>
                    <a:pt x="1336" y="55"/>
                    <a:pt x="1336" y="55"/>
                  </a:cubicBezTo>
                  <a:cubicBezTo>
                    <a:pt x="1837" y="0"/>
                    <a:pt x="1837" y="0"/>
                    <a:pt x="1837" y="0"/>
                  </a:cubicBezTo>
                  <a:cubicBezTo>
                    <a:pt x="3302" y="1038"/>
                    <a:pt x="3302" y="1038"/>
                    <a:pt x="3302" y="1038"/>
                  </a:cubicBezTo>
                  <a:cubicBezTo>
                    <a:pt x="3302" y="1038"/>
                    <a:pt x="3321" y="1149"/>
                    <a:pt x="3339" y="1149"/>
                  </a:cubicBezTo>
                  <a:cubicBezTo>
                    <a:pt x="3376" y="1149"/>
                    <a:pt x="3673" y="1261"/>
                    <a:pt x="3673" y="1261"/>
                  </a:cubicBezTo>
                  <a:cubicBezTo>
                    <a:pt x="3673" y="1261"/>
                    <a:pt x="3747" y="1354"/>
                    <a:pt x="3747" y="1465"/>
                  </a:cubicBezTo>
                  <a:cubicBezTo>
                    <a:pt x="3747" y="1465"/>
                    <a:pt x="3747" y="1539"/>
                    <a:pt x="3877" y="1520"/>
                  </a:cubicBezTo>
                  <a:cubicBezTo>
                    <a:pt x="4025" y="1502"/>
                    <a:pt x="4025" y="1502"/>
                    <a:pt x="4025" y="1502"/>
                  </a:cubicBezTo>
                  <a:cubicBezTo>
                    <a:pt x="4025" y="1502"/>
                    <a:pt x="4007" y="1855"/>
                    <a:pt x="3988" y="1985"/>
                  </a:cubicBezTo>
                  <a:cubicBezTo>
                    <a:pt x="3951" y="2114"/>
                    <a:pt x="3914" y="2244"/>
                    <a:pt x="3896" y="2281"/>
                  </a:cubicBezTo>
                  <a:cubicBezTo>
                    <a:pt x="3877" y="2318"/>
                    <a:pt x="3914" y="2411"/>
                    <a:pt x="3822" y="2411"/>
                  </a:cubicBezTo>
                  <a:cubicBezTo>
                    <a:pt x="3728" y="2411"/>
                    <a:pt x="3487" y="2448"/>
                    <a:pt x="3395" y="2448"/>
                  </a:cubicBezTo>
                  <a:cubicBezTo>
                    <a:pt x="3302" y="2448"/>
                    <a:pt x="3283" y="2485"/>
                    <a:pt x="3209" y="2504"/>
                  </a:cubicBezTo>
                  <a:cubicBezTo>
                    <a:pt x="3116" y="2541"/>
                    <a:pt x="3042" y="2559"/>
                    <a:pt x="3024" y="2578"/>
                  </a:cubicBezTo>
                  <a:cubicBezTo>
                    <a:pt x="3005" y="2578"/>
                    <a:pt x="2894" y="2504"/>
                    <a:pt x="2801" y="2541"/>
                  </a:cubicBezTo>
                  <a:cubicBezTo>
                    <a:pt x="2709" y="2559"/>
                    <a:pt x="2486" y="2633"/>
                    <a:pt x="2412" y="2689"/>
                  </a:cubicBezTo>
                  <a:cubicBezTo>
                    <a:pt x="2319" y="2763"/>
                    <a:pt x="2189" y="2819"/>
                    <a:pt x="2152" y="2893"/>
                  </a:cubicBezTo>
                  <a:cubicBezTo>
                    <a:pt x="2115" y="2949"/>
                    <a:pt x="2133" y="2968"/>
                    <a:pt x="2059" y="2986"/>
                  </a:cubicBezTo>
                  <a:cubicBezTo>
                    <a:pt x="1985" y="3023"/>
                    <a:pt x="1929" y="3023"/>
                    <a:pt x="1855" y="3134"/>
                  </a:cubicBezTo>
                  <a:cubicBezTo>
                    <a:pt x="1781" y="3246"/>
                    <a:pt x="1596" y="3598"/>
                    <a:pt x="1614" y="3728"/>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2" name="Freeform 11"/>
            <p:cNvSpPr>
              <a:spLocks noChangeArrowheads="1"/>
            </p:cNvSpPr>
            <p:nvPr/>
          </p:nvSpPr>
          <p:spPr bwMode="auto">
            <a:xfrm>
              <a:off x="1871663" y="3438525"/>
              <a:ext cx="368300" cy="381000"/>
            </a:xfrm>
            <a:custGeom>
              <a:avLst/>
              <a:gdLst>
                <a:gd name="T0" fmla="*/ 965 w 1022"/>
                <a:gd name="T1" fmla="*/ 1038 h 1058"/>
                <a:gd name="T2" fmla="*/ 965 w 1022"/>
                <a:gd name="T3" fmla="*/ 1038 h 1058"/>
                <a:gd name="T4" fmla="*/ 983 w 1022"/>
                <a:gd name="T5" fmla="*/ 909 h 1058"/>
                <a:gd name="T6" fmla="*/ 983 w 1022"/>
                <a:gd name="T7" fmla="*/ 835 h 1058"/>
                <a:gd name="T8" fmla="*/ 1002 w 1022"/>
                <a:gd name="T9" fmla="*/ 705 h 1058"/>
                <a:gd name="T10" fmla="*/ 947 w 1022"/>
                <a:gd name="T11" fmla="*/ 593 h 1058"/>
                <a:gd name="T12" fmla="*/ 761 w 1022"/>
                <a:gd name="T13" fmla="*/ 464 h 1058"/>
                <a:gd name="T14" fmla="*/ 724 w 1022"/>
                <a:gd name="T15" fmla="*/ 371 h 1058"/>
                <a:gd name="T16" fmla="*/ 724 w 1022"/>
                <a:gd name="T17" fmla="*/ 167 h 1058"/>
                <a:gd name="T18" fmla="*/ 612 w 1022"/>
                <a:gd name="T19" fmla="*/ 204 h 1058"/>
                <a:gd name="T20" fmla="*/ 501 w 1022"/>
                <a:gd name="T21" fmla="*/ 111 h 1058"/>
                <a:gd name="T22" fmla="*/ 464 w 1022"/>
                <a:gd name="T23" fmla="*/ 0 h 1058"/>
                <a:gd name="T24" fmla="*/ 390 w 1022"/>
                <a:gd name="T25" fmla="*/ 0 h 1058"/>
                <a:gd name="T26" fmla="*/ 297 w 1022"/>
                <a:gd name="T27" fmla="*/ 93 h 1058"/>
                <a:gd name="T28" fmla="*/ 223 w 1022"/>
                <a:gd name="T29" fmla="*/ 204 h 1058"/>
                <a:gd name="T30" fmla="*/ 112 w 1022"/>
                <a:gd name="T31" fmla="*/ 296 h 1058"/>
                <a:gd name="T32" fmla="*/ 56 w 1022"/>
                <a:gd name="T33" fmla="*/ 334 h 1058"/>
                <a:gd name="T34" fmla="*/ 74 w 1022"/>
                <a:gd name="T35" fmla="*/ 371 h 1058"/>
                <a:gd name="T36" fmla="*/ 149 w 1022"/>
                <a:gd name="T37" fmla="*/ 390 h 1058"/>
                <a:gd name="T38" fmla="*/ 223 w 1022"/>
                <a:gd name="T39" fmla="*/ 445 h 1058"/>
                <a:gd name="T40" fmla="*/ 315 w 1022"/>
                <a:gd name="T41" fmla="*/ 575 h 1058"/>
                <a:gd name="T42" fmla="*/ 464 w 1022"/>
                <a:gd name="T43" fmla="*/ 686 h 1058"/>
                <a:gd name="T44" fmla="*/ 706 w 1022"/>
                <a:gd name="T45" fmla="*/ 927 h 1058"/>
                <a:gd name="T46" fmla="*/ 872 w 1022"/>
                <a:gd name="T47" fmla="*/ 1038 h 1058"/>
                <a:gd name="T48" fmla="*/ 965 w 1022"/>
                <a:gd name="T49" fmla="*/ 1038 h 10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022" h="1058">
                  <a:moveTo>
                    <a:pt x="965" y="1038"/>
                  </a:moveTo>
                  <a:lnTo>
                    <a:pt x="965" y="1038"/>
                  </a:lnTo>
                  <a:cubicBezTo>
                    <a:pt x="965" y="1038"/>
                    <a:pt x="983" y="946"/>
                    <a:pt x="983" y="909"/>
                  </a:cubicBezTo>
                  <a:cubicBezTo>
                    <a:pt x="983" y="872"/>
                    <a:pt x="983" y="853"/>
                    <a:pt x="983" y="835"/>
                  </a:cubicBezTo>
                  <a:cubicBezTo>
                    <a:pt x="1002" y="797"/>
                    <a:pt x="1021" y="723"/>
                    <a:pt x="1002" y="705"/>
                  </a:cubicBezTo>
                  <a:cubicBezTo>
                    <a:pt x="983" y="667"/>
                    <a:pt x="1002" y="649"/>
                    <a:pt x="947" y="593"/>
                  </a:cubicBezTo>
                  <a:cubicBezTo>
                    <a:pt x="872" y="538"/>
                    <a:pt x="761" y="464"/>
                    <a:pt x="761" y="464"/>
                  </a:cubicBezTo>
                  <a:cubicBezTo>
                    <a:pt x="761" y="464"/>
                    <a:pt x="724" y="426"/>
                    <a:pt x="724" y="371"/>
                  </a:cubicBezTo>
                  <a:cubicBezTo>
                    <a:pt x="706" y="315"/>
                    <a:pt x="724" y="167"/>
                    <a:pt x="724" y="167"/>
                  </a:cubicBezTo>
                  <a:cubicBezTo>
                    <a:pt x="724" y="167"/>
                    <a:pt x="650" y="204"/>
                    <a:pt x="612" y="204"/>
                  </a:cubicBezTo>
                  <a:cubicBezTo>
                    <a:pt x="594" y="204"/>
                    <a:pt x="520" y="130"/>
                    <a:pt x="501" y="111"/>
                  </a:cubicBezTo>
                  <a:cubicBezTo>
                    <a:pt x="501" y="93"/>
                    <a:pt x="483" y="19"/>
                    <a:pt x="464" y="0"/>
                  </a:cubicBezTo>
                  <a:cubicBezTo>
                    <a:pt x="464" y="0"/>
                    <a:pt x="427" y="0"/>
                    <a:pt x="390" y="0"/>
                  </a:cubicBezTo>
                  <a:cubicBezTo>
                    <a:pt x="371" y="19"/>
                    <a:pt x="297" y="93"/>
                    <a:pt x="297" y="93"/>
                  </a:cubicBezTo>
                  <a:cubicBezTo>
                    <a:pt x="297" y="93"/>
                    <a:pt x="241" y="185"/>
                    <a:pt x="223" y="204"/>
                  </a:cubicBezTo>
                  <a:cubicBezTo>
                    <a:pt x="186" y="222"/>
                    <a:pt x="149" y="278"/>
                    <a:pt x="112" y="296"/>
                  </a:cubicBezTo>
                  <a:cubicBezTo>
                    <a:pt x="93" y="315"/>
                    <a:pt x="93" y="334"/>
                    <a:pt x="56" y="334"/>
                  </a:cubicBezTo>
                  <a:cubicBezTo>
                    <a:pt x="0" y="334"/>
                    <a:pt x="38" y="352"/>
                    <a:pt x="74" y="371"/>
                  </a:cubicBezTo>
                  <a:cubicBezTo>
                    <a:pt x="112" y="390"/>
                    <a:pt x="112" y="390"/>
                    <a:pt x="149" y="390"/>
                  </a:cubicBezTo>
                  <a:cubicBezTo>
                    <a:pt x="204" y="390"/>
                    <a:pt x="223" y="390"/>
                    <a:pt x="223" y="445"/>
                  </a:cubicBezTo>
                  <a:cubicBezTo>
                    <a:pt x="241" y="519"/>
                    <a:pt x="279" y="538"/>
                    <a:pt x="315" y="575"/>
                  </a:cubicBezTo>
                  <a:cubicBezTo>
                    <a:pt x="353" y="593"/>
                    <a:pt x="427" y="649"/>
                    <a:pt x="464" y="686"/>
                  </a:cubicBezTo>
                  <a:cubicBezTo>
                    <a:pt x="501" y="742"/>
                    <a:pt x="668" y="872"/>
                    <a:pt x="706" y="927"/>
                  </a:cubicBezTo>
                  <a:cubicBezTo>
                    <a:pt x="761" y="964"/>
                    <a:pt x="835" y="1038"/>
                    <a:pt x="872" y="1038"/>
                  </a:cubicBezTo>
                  <a:cubicBezTo>
                    <a:pt x="891" y="1038"/>
                    <a:pt x="947" y="1057"/>
                    <a:pt x="965" y="1038"/>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3" name="Freeform 12"/>
            <p:cNvSpPr>
              <a:spLocks noChangeArrowheads="1"/>
            </p:cNvSpPr>
            <p:nvPr/>
          </p:nvSpPr>
          <p:spPr bwMode="auto">
            <a:xfrm>
              <a:off x="2125663" y="3251200"/>
              <a:ext cx="547687" cy="561975"/>
            </a:xfrm>
            <a:custGeom>
              <a:avLst/>
              <a:gdLst>
                <a:gd name="T0" fmla="*/ 760 w 1521"/>
                <a:gd name="T1" fmla="*/ 56 h 1559"/>
                <a:gd name="T2" fmla="*/ 760 w 1521"/>
                <a:gd name="T3" fmla="*/ 56 h 1559"/>
                <a:gd name="T4" fmla="*/ 760 w 1521"/>
                <a:gd name="T5" fmla="*/ 0 h 1559"/>
                <a:gd name="T6" fmla="*/ 834 w 1521"/>
                <a:gd name="T7" fmla="*/ 19 h 1559"/>
                <a:gd name="T8" fmla="*/ 908 w 1521"/>
                <a:gd name="T9" fmla="*/ 112 h 1559"/>
                <a:gd name="T10" fmla="*/ 1094 w 1521"/>
                <a:gd name="T11" fmla="*/ 168 h 1559"/>
                <a:gd name="T12" fmla="*/ 1372 w 1521"/>
                <a:gd name="T13" fmla="*/ 130 h 1559"/>
                <a:gd name="T14" fmla="*/ 1428 w 1521"/>
                <a:gd name="T15" fmla="*/ 242 h 1559"/>
                <a:gd name="T16" fmla="*/ 1502 w 1521"/>
                <a:gd name="T17" fmla="*/ 390 h 1559"/>
                <a:gd name="T18" fmla="*/ 1484 w 1521"/>
                <a:gd name="T19" fmla="*/ 483 h 1559"/>
                <a:gd name="T20" fmla="*/ 1335 w 1521"/>
                <a:gd name="T21" fmla="*/ 761 h 1559"/>
                <a:gd name="T22" fmla="*/ 1354 w 1521"/>
                <a:gd name="T23" fmla="*/ 910 h 1559"/>
                <a:gd name="T24" fmla="*/ 1428 w 1521"/>
                <a:gd name="T25" fmla="*/ 1169 h 1559"/>
                <a:gd name="T26" fmla="*/ 1446 w 1521"/>
                <a:gd name="T27" fmla="*/ 1317 h 1559"/>
                <a:gd name="T28" fmla="*/ 1224 w 1521"/>
                <a:gd name="T29" fmla="*/ 1281 h 1559"/>
                <a:gd name="T30" fmla="*/ 983 w 1521"/>
                <a:gd name="T31" fmla="*/ 1317 h 1559"/>
                <a:gd name="T32" fmla="*/ 574 w 1521"/>
                <a:gd name="T33" fmla="*/ 1429 h 1559"/>
                <a:gd name="T34" fmla="*/ 259 w 1521"/>
                <a:gd name="T35" fmla="*/ 1558 h 1559"/>
                <a:gd name="T36" fmla="*/ 277 w 1521"/>
                <a:gd name="T37" fmla="*/ 1410 h 1559"/>
                <a:gd name="T38" fmla="*/ 296 w 1521"/>
                <a:gd name="T39" fmla="*/ 1336 h 1559"/>
                <a:gd name="T40" fmla="*/ 296 w 1521"/>
                <a:gd name="T41" fmla="*/ 1225 h 1559"/>
                <a:gd name="T42" fmla="*/ 277 w 1521"/>
                <a:gd name="T43" fmla="*/ 1169 h 1559"/>
                <a:gd name="T44" fmla="*/ 111 w 1521"/>
                <a:gd name="T45" fmla="*/ 1021 h 1559"/>
                <a:gd name="T46" fmla="*/ 18 w 1521"/>
                <a:gd name="T47" fmla="*/ 946 h 1559"/>
                <a:gd name="T48" fmla="*/ 18 w 1521"/>
                <a:gd name="T49" fmla="*/ 687 h 1559"/>
                <a:gd name="T50" fmla="*/ 129 w 1521"/>
                <a:gd name="T51" fmla="*/ 539 h 1559"/>
                <a:gd name="T52" fmla="*/ 185 w 1521"/>
                <a:gd name="T53" fmla="*/ 390 h 1559"/>
                <a:gd name="T54" fmla="*/ 166 w 1521"/>
                <a:gd name="T55" fmla="*/ 279 h 1559"/>
                <a:gd name="T56" fmla="*/ 166 w 1521"/>
                <a:gd name="T57" fmla="*/ 149 h 1559"/>
                <a:gd name="T58" fmla="*/ 129 w 1521"/>
                <a:gd name="T59" fmla="*/ 38 h 1559"/>
                <a:gd name="T60" fmla="*/ 352 w 1521"/>
                <a:gd name="T61" fmla="*/ 19 h 1559"/>
                <a:gd name="T62" fmla="*/ 612 w 1521"/>
                <a:gd name="T63" fmla="*/ 56 h 1559"/>
                <a:gd name="T64" fmla="*/ 760 w 1521"/>
                <a:gd name="T65" fmla="*/ 56 h 15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21" h="1559">
                  <a:moveTo>
                    <a:pt x="760" y="56"/>
                  </a:moveTo>
                  <a:lnTo>
                    <a:pt x="760" y="56"/>
                  </a:lnTo>
                  <a:cubicBezTo>
                    <a:pt x="760" y="56"/>
                    <a:pt x="742" y="0"/>
                    <a:pt x="760" y="0"/>
                  </a:cubicBezTo>
                  <a:cubicBezTo>
                    <a:pt x="778" y="19"/>
                    <a:pt x="778" y="0"/>
                    <a:pt x="834" y="19"/>
                  </a:cubicBezTo>
                  <a:cubicBezTo>
                    <a:pt x="871" y="38"/>
                    <a:pt x="890" y="74"/>
                    <a:pt x="908" y="112"/>
                  </a:cubicBezTo>
                  <a:cubicBezTo>
                    <a:pt x="927" y="149"/>
                    <a:pt x="1001" y="186"/>
                    <a:pt x="1094" y="168"/>
                  </a:cubicBezTo>
                  <a:cubicBezTo>
                    <a:pt x="1168" y="149"/>
                    <a:pt x="1335" y="149"/>
                    <a:pt x="1372" y="130"/>
                  </a:cubicBezTo>
                  <a:cubicBezTo>
                    <a:pt x="1390" y="130"/>
                    <a:pt x="1409" y="168"/>
                    <a:pt x="1428" y="242"/>
                  </a:cubicBezTo>
                  <a:cubicBezTo>
                    <a:pt x="1465" y="297"/>
                    <a:pt x="1502" y="353"/>
                    <a:pt x="1502" y="390"/>
                  </a:cubicBezTo>
                  <a:cubicBezTo>
                    <a:pt x="1502" y="427"/>
                    <a:pt x="1520" y="390"/>
                    <a:pt x="1484" y="483"/>
                  </a:cubicBezTo>
                  <a:cubicBezTo>
                    <a:pt x="1446" y="575"/>
                    <a:pt x="1372" y="724"/>
                    <a:pt x="1335" y="761"/>
                  </a:cubicBezTo>
                  <a:cubicBezTo>
                    <a:pt x="1316" y="798"/>
                    <a:pt x="1298" y="798"/>
                    <a:pt x="1354" y="910"/>
                  </a:cubicBezTo>
                  <a:cubicBezTo>
                    <a:pt x="1390" y="1039"/>
                    <a:pt x="1409" y="1095"/>
                    <a:pt x="1428" y="1169"/>
                  </a:cubicBezTo>
                  <a:cubicBezTo>
                    <a:pt x="1446" y="1262"/>
                    <a:pt x="1446" y="1317"/>
                    <a:pt x="1446" y="1317"/>
                  </a:cubicBezTo>
                  <a:cubicBezTo>
                    <a:pt x="1446" y="1317"/>
                    <a:pt x="1279" y="1281"/>
                    <a:pt x="1224" y="1281"/>
                  </a:cubicBezTo>
                  <a:cubicBezTo>
                    <a:pt x="1168" y="1281"/>
                    <a:pt x="1057" y="1299"/>
                    <a:pt x="983" y="1317"/>
                  </a:cubicBezTo>
                  <a:cubicBezTo>
                    <a:pt x="890" y="1336"/>
                    <a:pt x="630" y="1410"/>
                    <a:pt x="574" y="1429"/>
                  </a:cubicBezTo>
                  <a:cubicBezTo>
                    <a:pt x="537" y="1447"/>
                    <a:pt x="277" y="1558"/>
                    <a:pt x="259" y="1558"/>
                  </a:cubicBezTo>
                  <a:cubicBezTo>
                    <a:pt x="277" y="1410"/>
                    <a:pt x="277" y="1410"/>
                    <a:pt x="277" y="1410"/>
                  </a:cubicBezTo>
                  <a:cubicBezTo>
                    <a:pt x="277" y="1410"/>
                    <a:pt x="296" y="1355"/>
                    <a:pt x="296" y="1336"/>
                  </a:cubicBezTo>
                  <a:cubicBezTo>
                    <a:pt x="296" y="1317"/>
                    <a:pt x="296" y="1243"/>
                    <a:pt x="296" y="1225"/>
                  </a:cubicBezTo>
                  <a:cubicBezTo>
                    <a:pt x="296" y="1225"/>
                    <a:pt x="296" y="1187"/>
                    <a:pt x="277" y="1169"/>
                  </a:cubicBezTo>
                  <a:cubicBezTo>
                    <a:pt x="277" y="1151"/>
                    <a:pt x="129" y="1039"/>
                    <a:pt x="111" y="1021"/>
                  </a:cubicBezTo>
                  <a:cubicBezTo>
                    <a:pt x="92" y="1002"/>
                    <a:pt x="36" y="984"/>
                    <a:pt x="18" y="946"/>
                  </a:cubicBezTo>
                  <a:cubicBezTo>
                    <a:pt x="0" y="910"/>
                    <a:pt x="18" y="687"/>
                    <a:pt x="18" y="687"/>
                  </a:cubicBezTo>
                  <a:cubicBezTo>
                    <a:pt x="18" y="687"/>
                    <a:pt x="92" y="668"/>
                    <a:pt x="129" y="539"/>
                  </a:cubicBezTo>
                  <a:lnTo>
                    <a:pt x="185" y="390"/>
                  </a:lnTo>
                  <a:cubicBezTo>
                    <a:pt x="185" y="371"/>
                    <a:pt x="185" y="316"/>
                    <a:pt x="166" y="279"/>
                  </a:cubicBezTo>
                  <a:cubicBezTo>
                    <a:pt x="166" y="242"/>
                    <a:pt x="148" y="168"/>
                    <a:pt x="166" y="149"/>
                  </a:cubicBezTo>
                  <a:cubicBezTo>
                    <a:pt x="166" y="130"/>
                    <a:pt x="129" y="38"/>
                    <a:pt x="129" y="38"/>
                  </a:cubicBezTo>
                  <a:cubicBezTo>
                    <a:pt x="129" y="38"/>
                    <a:pt x="296" y="0"/>
                    <a:pt x="352" y="19"/>
                  </a:cubicBezTo>
                  <a:cubicBezTo>
                    <a:pt x="389" y="19"/>
                    <a:pt x="556" y="56"/>
                    <a:pt x="612" y="56"/>
                  </a:cubicBezTo>
                  <a:cubicBezTo>
                    <a:pt x="667" y="56"/>
                    <a:pt x="760" y="56"/>
                    <a:pt x="760" y="56"/>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 name="Freeform 13"/>
            <p:cNvSpPr>
              <a:spLocks noChangeArrowheads="1"/>
            </p:cNvSpPr>
            <p:nvPr/>
          </p:nvSpPr>
          <p:spPr bwMode="auto">
            <a:xfrm>
              <a:off x="2398713" y="2838450"/>
              <a:ext cx="720725" cy="481013"/>
            </a:xfrm>
            <a:custGeom>
              <a:avLst/>
              <a:gdLst>
                <a:gd name="T0" fmla="*/ 2003 w 2004"/>
                <a:gd name="T1" fmla="*/ 724 h 1337"/>
                <a:gd name="T2" fmla="*/ 2003 w 2004"/>
                <a:gd name="T3" fmla="*/ 724 h 1337"/>
                <a:gd name="T4" fmla="*/ 1948 w 2004"/>
                <a:gd name="T5" fmla="*/ 891 h 1337"/>
                <a:gd name="T6" fmla="*/ 1725 w 2004"/>
                <a:gd name="T7" fmla="*/ 909 h 1337"/>
                <a:gd name="T8" fmla="*/ 1577 w 2004"/>
                <a:gd name="T9" fmla="*/ 1002 h 1337"/>
                <a:gd name="T10" fmla="*/ 1447 w 2004"/>
                <a:gd name="T11" fmla="*/ 1021 h 1337"/>
                <a:gd name="T12" fmla="*/ 1076 w 2004"/>
                <a:gd name="T13" fmla="*/ 965 h 1337"/>
                <a:gd name="T14" fmla="*/ 705 w 2004"/>
                <a:gd name="T15" fmla="*/ 1002 h 1337"/>
                <a:gd name="T16" fmla="*/ 630 w 2004"/>
                <a:gd name="T17" fmla="*/ 1169 h 1337"/>
                <a:gd name="T18" fmla="*/ 630 w 2004"/>
                <a:gd name="T19" fmla="*/ 1299 h 1337"/>
                <a:gd name="T20" fmla="*/ 538 w 2004"/>
                <a:gd name="T21" fmla="*/ 1299 h 1337"/>
                <a:gd name="T22" fmla="*/ 353 w 2004"/>
                <a:gd name="T23" fmla="*/ 1318 h 1337"/>
                <a:gd name="T24" fmla="*/ 259 w 2004"/>
                <a:gd name="T25" fmla="*/ 1318 h 1337"/>
                <a:gd name="T26" fmla="*/ 148 w 2004"/>
                <a:gd name="T27" fmla="*/ 1243 h 1337"/>
                <a:gd name="T28" fmla="*/ 0 w 2004"/>
                <a:gd name="T29" fmla="*/ 1150 h 1337"/>
                <a:gd name="T30" fmla="*/ 167 w 2004"/>
                <a:gd name="T31" fmla="*/ 742 h 1337"/>
                <a:gd name="T32" fmla="*/ 408 w 2004"/>
                <a:gd name="T33" fmla="*/ 482 h 1337"/>
                <a:gd name="T34" fmla="*/ 538 w 2004"/>
                <a:gd name="T35" fmla="*/ 371 h 1337"/>
                <a:gd name="T36" fmla="*/ 742 w 2004"/>
                <a:gd name="T37" fmla="*/ 205 h 1337"/>
                <a:gd name="T38" fmla="*/ 890 w 2004"/>
                <a:gd name="T39" fmla="*/ 111 h 1337"/>
                <a:gd name="T40" fmla="*/ 1187 w 2004"/>
                <a:gd name="T41" fmla="*/ 19 h 1337"/>
                <a:gd name="T42" fmla="*/ 1372 w 2004"/>
                <a:gd name="T43" fmla="*/ 19 h 1337"/>
                <a:gd name="T44" fmla="*/ 1410 w 2004"/>
                <a:gd name="T45" fmla="*/ 56 h 1337"/>
                <a:gd name="T46" fmla="*/ 1428 w 2004"/>
                <a:gd name="T47" fmla="*/ 149 h 1337"/>
                <a:gd name="T48" fmla="*/ 1558 w 2004"/>
                <a:gd name="T49" fmla="*/ 371 h 1337"/>
                <a:gd name="T50" fmla="*/ 1632 w 2004"/>
                <a:gd name="T51" fmla="*/ 464 h 1337"/>
                <a:gd name="T52" fmla="*/ 1799 w 2004"/>
                <a:gd name="T53" fmla="*/ 594 h 1337"/>
                <a:gd name="T54" fmla="*/ 2003 w 2004"/>
                <a:gd name="T55" fmla="*/ 724 h 1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04" h="1337">
                  <a:moveTo>
                    <a:pt x="2003" y="724"/>
                  </a:moveTo>
                  <a:lnTo>
                    <a:pt x="2003" y="724"/>
                  </a:lnTo>
                  <a:cubicBezTo>
                    <a:pt x="2003" y="724"/>
                    <a:pt x="2003" y="891"/>
                    <a:pt x="1948" y="891"/>
                  </a:cubicBezTo>
                  <a:cubicBezTo>
                    <a:pt x="1873" y="891"/>
                    <a:pt x="1799" y="891"/>
                    <a:pt x="1725" y="909"/>
                  </a:cubicBezTo>
                  <a:cubicBezTo>
                    <a:pt x="1669" y="928"/>
                    <a:pt x="1632" y="965"/>
                    <a:pt x="1577" y="1002"/>
                  </a:cubicBezTo>
                  <a:cubicBezTo>
                    <a:pt x="1540" y="1021"/>
                    <a:pt x="1577" y="1058"/>
                    <a:pt x="1447" y="1021"/>
                  </a:cubicBezTo>
                  <a:cubicBezTo>
                    <a:pt x="1317" y="1002"/>
                    <a:pt x="1224" y="965"/>
                    <a:pt x="1076" y="965"/>
                  </a:cubicBezTo>
                  <a:cubicBezTo>
                    <a:pt x="909" y="965"/>
                    <a:pt x="760" y="965"/>
                    <a:pt x="705" y="1002"/>
                  </a:cubicBezTo>
                  <a:cubicBezTo>
                    <a:pt x="649" y="1058"/>
                    <a:pt x="630" y="1095"/>
                    <a:pt x="630" y="1169"/>
                  </a:cubicBezTo>
                  <a:cubicBezTo>
                    <a:pt x="630" y="1224"/>
                    <a:pt x="630" y="1299"/>
                    <a:pt x="630" y="1299"/>
                  </a:cubicBezTo>
                  <a:cubicBezTo>
                    <a:pt x="630" y="1299"/>
                    <a:pt x="612" y="1280"/>
                    <a:pt x="538" y="1299"/>
                  </a:cubicBezTo>
                  <a:cubicBezTo>
                    <a:pt x="482" y="1299"/>
                    <a:pt x="389" y="1299"/>
                    <a:pt x="353" y="1318"/>
                  </a:cubicBezTo>
                  <a:cubicBezTo>
                    <a:pt x="334" y="1318"/>
                    <a:pt x="297" y="1336"/>
                    <a:pt x="259" y="1318"/>
                  </a:cubicBezTo>
                  <a:cubicBezTo>
                    <a:pt x="223" y="1318"/>
                    <a:pt x="185" y="1280"/>
                    <a:pt x="148" y="1243"/>
                  </a:cubicBezTo>
                  <a:cubicBezTo>
                    <a:pt x="111" y="1206"/>
                    <a:pt x="74" y="1132"/>
                    <a:pt x="0" y="1150"/>
                  </a:cubicBezTo>
                  <a:cubicBezTo>
                    <a:pt x="0" y="1150"/>
                    <a:pt x="56" y="909"/>
                    <a:pt x="167" y="742"/>
                  </a:cubicBezTo>
                  <a:cubicBezTo>
                    <a:pt x="259" y="576"/>
                    <a:pt x="278" y="538"/>
                    <a:pt x="408" y="482"/>
                  </a:cubicBezTo>
                  <a:cubicBezTo>
                    <a:pt x="538" y="427"/>
                    <a:pt x="501" y="446"/>
                    <a:pt x="538" y="371"/>
                  </a:cubicBezTo>
                  <a:cubicBezTo>
                    <a:pt x="538" y="371"/>
                    <a:pt x="556" y="316"/>
                    <a:pt x="742" y="205"/>
                  </a:cubicBezTo>
                  <a:cubicBezTo>
                    <a:pt x="742" y="205"/>
                    <a:pt x="853" y="130"/>
                    <a:pt x="890" y="111"/>
                  </a:cubicBezTo>
                  <a:cubicBezTo>
                    <a:pt x="927" y="93"/>
                    <a:pt x="1169" y="19"/>
                    <a:pt x="1187" y="19"/>
                  </a:cubicBezTo>
                  <a:cubicBezTo>
                    <a:pt x="1206" y="0"/>
                    <a:pt x="1336" y="19"/>
                    <a:pt x="1372" y="19"/>
                  </a:cubicBezTo>
                  <a:cubicBezTo>
                    <a:pt x="1391" y="37"/>
                    <a:pt x="1410" y="56"/>
                    <a:pt x="1410" y="56"/>
                  </a:cubicBezTo>
                  <a:cubicBezTo>
                    <a:pt x="1410" y="56"/>
                    <a:pt x="1372" y="56"/>
                    <a:pt x="1428" y="149"/>
                  </a:cubicBezTo>
                  <a:cubicBezTo>
                    <a:pt x="1466" y="241"/>
                    <a:pt x="1540" y="353"/>
                    <a:pt x="1558" y="371"/>
                  </a:cubicBezTo>
                  <a:cubicBezTo>
                    <a:pt x="1595" y="371"/>
                    <a:pt x="1614" y="427"/>
                    <a:pt x="1632" y="464"/>
                  </a:cubicBezTo>
                  <a:cubicBezTo>
                    <a:pt x="1651" y="501"/>
                    <a:pt x="1725" y="557"/>
                    <a:pt x="1799" y="594"/>
                  </a:cubicBezTo>
                  <a:cubicBezTo>
                    <a:pt x="1873" y="612"/>
                    <a:pt x="2003" y="705"/>
                    <a:pt x="2003" y="724"/>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 name="Freeform 14"/>
            <p:cNvSpPr>
              <a:spLocks noChangeArrowheads="1"/>
            </p:cNvSpPr>
            <p:nvPr/>
          </p:nvSpPr>
          <p:spPr bwMode="auto">
            <a:xfrm>
              <a:off x="2919413" y="3198813"/>
              <a:ext cx="106362" cy="460375"/>
            </a:xfrm>
            <a:custGeom>
              <a:avLst/>
              <a:gdLst>
                <a:gd name="T0" fmla="*/ 296 w 297"/>
                <a:gd name="T1" fmla="*/ 1224 h 1281"/>
                <a:gd name="T2" fmla="*/ 296 w 297"/>
                <a:gd name="T3" fmla="*/ 1224 h 1281"/>
                <a:gd name="T4" fmla="*/ 111 w 297"/>
                <a:gd name="T5" fmla="*/ 1280 h 1281"/>
                <a:gd name="T6" fmla="*/ 55 w 297"/>
                <a:gd name="T7" fmla="*/ 1113 h 1281"/>
                <a:gd name="T8" fmla="*/ 74 w 297"/>
                <a:gd name="T9" fmla="*/ 835 h 1281"/>
                <a:gd name="T10" fmla="*/ 74 w 297"/>
                <a:gd name="T11" fmla="*/ 631 h 1281"/>
                <a:gd name="T12" fmla="*/ 19 w 297"/>
                <a:gd name="T13" fmla="*/ 352 h 1281"/>
                <a:gd name="T14" fmla="*/ 0 w 297"/>
                <a:gd name="T15" fmla="*/ 93 h 1281"/>
                <a:gd name="T16" fmla="*/ 19 w 297"/>
                <a:gd name="T17" fmla="*/ 19 h 1281"/>
                <a:gd name="T18" fmla="*/ 74 w 297"/>
                <a:gd name="T19" fmla="*/ 37 h 1281"/>
                <a:gd name="T20" fmla="*/ 93 w 297"/>
                <a:gd name="T21" fmla="*/ 37 h 1281"/>
                <a:gd name="T22" fmla="*/ 111 w 297"/>
                <a:gd name="T23" fmla="*/ 0 h 1281"/>
                <a:gd name="T24" fmla="*/ 130 w 297"/>
                <a:gd name="T25" fmla="*/ 0 h 1281"/>
                <a:gd name="T26" fmla="*/ 204 w 297"/>
                <a:gd name="T27" fmla="*/ 93 h 1281"/>
                <a:gd name="T28" fmla="*/ 222 w 297"/>
                <a:gd name="T29" fmla="*/ 222 h 1281"/>
                <a:gd name="T30" fmla="*/ 278 w 297"/>
                <a:gd name="T31" fmla="*/ 371 h 1281"/>
                <a:gd name="T32" fmla="*/ 260 w 297"/>
                <a:gd name="T33" fmla="*/ 631 h 1281"/>
                <a:gd name="T34" fmla="*/ 278 w 297"/>
                <a:gd name="T35" fmla="*/ 946 h 1281"/>
                <a:gd name="T36" fmla="*/ 296 w 297"/>
                <a:gd name="T37" fmla="*/ 1224 h 1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97" h="1281">
                  <a:moveTo>
                    <a:pt x="296" y="1224"/>
                  </a:moveTo>
                  <a:lnTo>
                    <a:pt x="296" y="1224"/>
                  </a:lnTo>
                  <a:cubicBezTo>
                    <a:pt x="296" y="1224"/>
                    <a:pt x="167" y="1261"/>
                    <a:pt x="111" y="1280"/>
                  </a:cubicBezTo>
                  <a:cubicBezTo>
                    <a:pt x="111" y="1280"/>
                    <a:pt x="55" y="1187"/>
                    <a:pt x="55" y="1113"/>
                  </a:cubicBezTo>
                  <a:cubicBezTo>
                    <a:pt x="74" y="1020"/>
                    <a:pt x="74" y="909"/>
                    <a:pt x="74" y="835"/>
                  </a:cubicBezTo>
                  <a:cubicBezTo>
                    <a:pt x="74" y="779"/>
                    <a:pt x="74" y="723"/>
                    <a:pt x="74" y="631"/>
                  </a:cubicBezTo>
                  <a:cubicBezTo>
                    <a:pt x="74" y="538"/>
                    <a:pt x="37" y="427"/>
                    <a:pt x="19" y="352"/>
                  </a:cubicBezTo>
                  <a:cubicBezTo>
                    <a:pt x="19" y="260"/>
                    <a:pt x="0" y="111"/>
                    <a:pt x="0" y="93"/>
                  </a:cubicBezTo>
                  <a:cubicBezTo>
                    <a:pt x="0" y="56"/>
                    <a:pt x="19" y="19"/>
                    <a:pt x="19" y="19"/>
                  </a:cubicBezTo>
                  <a:cubicBezTo>
                    <a:pt x="19" y="19"/>
                    <a:pt x="55" y="37"/>
                    <a:pt x="74" y="37"/>
                  </a:cubicBezTo>
                  <a:cubicBezTo>
                    <a:pt x="93" y="37"/>
                    <a:pt x="93" y="37"/>
                    <a:pt x="93" y="37"/>
                  </a:cubicBezTo>
                  <a:cubicBezTo>
                    <a:pt x="111" y="0"/>
                    <a:pt x="111" y="0"/>
                    <a:pt x="111" y="0"/>
                  </a:cubicBezTo>
                  <a:cubicBezTo>
                    <a:pt x="130" y="0"/>
                    <a:pt x="130" y="0"/>
                    <a:pt x="130" y="0"/>
                  </a:cubicBezTo>
                  <a:cubicBezTo>
                    <a:pt x="130" y="0"/>
                    <a:pt x="204" y="74"/>
                    <a:pt x="204" y="93"/>
                  </a:cubicBezTo>
                  <a:cubicBezTo>
                    <a:pt x="204" y="130"/>
                    <a:pt x="204" y="204"/>
                    <a:pt x="222" y="222"/>
                  </a:cubicBezTo>
                  <a:cubicBezTo>
                    <a:pt x="241" y="241"/>
                    <a:pt x="278" y="297"/>
                    <a:pt x="278" y="371"/>
                  </a:cubicBezTo>
                  <a:cubicBezTo>
                    <a:pt x="278" y="464"/>
                    <a:pt x="278" y="482"/>
                    <a:pt x="260" y="631"/>
                  </a:cubicBezTo>
                  <a:cubicBezTo>
                    <a:pt x="260" y="761"/>
                    <a:pt x="296" y="853"/>
                    <a:pt x="278" y="946"/>
                  </a:cubicBezTo>
                  <a:cubicBezTo>
                    <a:pt x="278" y="1020"/>
                    <a:pt x="296" y="1224"/>
                    <a:pt x="296" y="1224"/>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 name="Freeform 15"/>
            <p:cNvSpPr>
              <a:spLocks noChangeArrowheads="1"/>
            </p:cNvSpPr>
            <p:nvPr/>
          </p:nvSpPr>
          <p:spPr bwMode="auto">
            <a:xfrm>
              <a:off x="2967038" y="3071813"/>
              <a:ext cx="260350" cy="568325"/>
            </a:xfrm>
            <a:custGeom>
              <a:avLst/>
              <a:gdLst>
                <a:gd name="T0" fmla="*/ 426 w 724"/>
                <a:gd name="T1" fmla="*/ 1539 h 1577"/>
                <a:gd name="T2" fmla="*/ 426 w 724"/>
                <a:gd name="T3" fmla="*/ 1539 h 1577"/>
                <a:gd name="T4" fmla="*/ 166 w 724"/>
                <a:gd name="T5" fmla="*/ 1576 h 1577"/>
                <a:gd name="T6" fmla="*/ 148 w 724"/>
                <a:gd name="T7" fmla="*/ 1428 h 1577"/>
                <a:gd name="T8" fmla="*/ 148 w 724"/>
                <a:gd name="T9" fmla="*/ 1168 h 1577"/>
                <a:gd name="T10" fmla="*/ 130 w 724"/>
                <a:gd name="T11" fmla="*/ 1039 h 1577"/>
                <a:gd name="T12" fmla="*/ 148 w 724"/>
                <a:gd name="T13" fmla="*/ 871 h 1577"/>
                <a:gd name="T14" fmla="*/ 148 w 724"/>
                <a:gd name="T15" fmla="*/ 668 h 1577"/>
                <a:gd name="T16" fmla="*/ 92 w 724"/>
                <a:gd name="T17" fmla="*/ 574 h 1577"/>
                <a:gd name="T18" fmla="*/ 74 w 724"/>
                <a:gd name="T19" fmla="*/ 463 h 1577"/>
                <a:gd name="T20" fmla="*/ 0 w 724"/>
                <a:gd name="T21" fmla="*/ 352 h 1577"/>
                <a:gd name="T22" fmla="*/ 148 w 724"/>
                <a:gd name="T23" fmla="*/ 259 h 1577"/>
                <a:gd name="T24" fmla="*/ 371 w 724"/>
                <a:gd name="T25" fmla="*/ 241 h 1577"/>
                <a:gd name="T26" fmla="*/ 408 w 724"/>
                <a:gd name="T27" fmla="*/ 167 h 1577"/>
                <a:gd name="T28" fmla="*/ 426 w 724"/>
                <a:gd name="T29" fmla="*/ 74 h 1577"/>
                <a:gd name="T30" fmla="*/ 537 w 724"/>
                <a:gd name="T31" fmla="*/ 55 h 1577"/>
                <a:gd name="T32" fmla="*/ 649 w 724"/>
                <a:gd name="T33" fmla="*/ 241 h 1577"/>
                <a:gd name="T34" fmla="*/ 649 w 724"/>
                <a:gd name="T35" fmla="*/ 297 h 1577"/>
                <a:gd name="T36" fmla="*/ 686 w 724"/>
                <a:gd name="T37" fmla="*/ 463 h 1577"/>
                <a:gd name="T38" fmla="*/ 519 w 724"/>
                <a:gd name="T39" fmla="*/ 816 h 1577"/>
                <a:gd name="T40" fmla="*/ 426 w 724"/>
                <a:gd name="T41" fmla="*/ 1113 h 1577"/>
                <a:gd name="T42" fmla="*/ 426 w 724"/>
                <a:gd name="T43" fmla="*/ 1539 h 15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724" h="1577">
                  <a:moveTo>
                    <a:pt x="426" y="1539"/>
                  </a:moveTo>
                  <a:lnTo>
                    <a:pt x="426" y="1539"/>
                  </a:lnTo>
                  <a:cubicBezTo>
                    <a:pt x="166" y="1576"/>
                    <a:pt x="166" y="1576"/>
                    <a:pt x="166" y="1576"/>
                  </a:cubicBezTo>
                  <a:cubicBezTo>
                    <a:pt x="148" y="1428"/>
                    <a:pt x="148" y="1428"/>
                    <a:pt x="148" y="1428"/>
                  </a:cubicBezTo>
                  <a:cubicBezTo>
                    <a:pt x="148" y="1168"/>
                    <a:pt x="148" y="1168"/>
                    <a:pt x="148" y="1168"/>
                  </a:cubicBezTo>
                  <a:cubicBezTo>
                    <a:pt x="130" y="1039"/>
                    <a:pt x="130" y="1039"/>
                    <a:pt x="130" y="1039"/>
                  </a:cubicBezTo>
                  <a:cubicBezTo>
                    <a:pt x="148" y="871"/>
                    <a:pt x="148" y="871"/>
                    <a:pt x="148" y="871"/>
                  </a:cubicBezTo>
                  <a:cubicBezTo>
                    <a:pt x="148" y="871"/>
                    <a:pt x="166" y="686"/>
                    <a:pt x="148" y="668"/>
                  </a:cubicBezTo>
                  <a:cubicBezTo>
                    <a:pt x="130" y="649"/>
                    <a:pt x="130" y="612"/>
                    <a:pt x="92" y="574"/>
                  </a:cubicBezTo>
                  <a:cubicBezTo>
                    <a:pt x="55" y="519"/>
                    <a:pt x="74" y="463"/>
                    <a:pt x="74" y="463"/>
                  </a:cubicBezTo>
                  <a:cubicBezTo>
                    <a:pt x="74" y="463"/>
                    <a:pt x="55" y="389"/>
                    <a:pt x="0" y="352"/>
                  </a:cubicBezTo>
                  <a:cubicBezTo>
                    <a:pt x="0" y="352"/>
                    <a:pt x="92" y="259"/>
                    <a:pt x="148" y="259"/>
                  </a:cubicBezTo>
                  <a:cubicBezTo>
                    <a:pt x="222" y="241"/>
                    <a:pt x="334" y="259"/>
                    <a:pt x="371" y="241"/>
                  </a:cubicBezTo>
                  <a:cubicBezTo>
                    <a:pt x="389" y="241"/>
                    <a:pt x="408" y="203"/>
                    <a:pt x="408" y="167"/>
                  </a:cubicBezTo>
                  <a:cubicBezTo>
                    <a:pt x="408" y="129"/>
                    <a:pt x="426" y="74"/>
                    <a:pt x="426" y="74"/>
                  </a:cubicBezTo>
                  <a:cubicBezTo>
                    <a:pt x="426" y="74"/>
                    <a:pt x="463" y="0"/>
                    <a:pt x="537" y="55"/>
                  </a:cubicBezTo>
                  <a:cubicBezTo>
                    <a:pt x="612" y="92"/>
                    <a:pt x="631" y="185"/>
                    <a:pt x="649" y="241"/>
                  </a:cubicBezTo>
                  <a:cubicBezTo>
                    <a:pt x="649" y="297"/>
                    <a:pt x="649" y="297"/>
                    <a:pt x="649" y="297"/>
                  </a:cubicBezTo>
                  <a:cubicBezTo>
                    <a:pt x="649" y="297"/>
                    <a:pt x="723" y="333"/>
                    <a:pt x="686" y="463"/>
                  </a:cubicBezTo>
                  <a:cubicBezTo>
                    <a:pt x="649" y="593"/>
                    <a:pt x="556" y="704"/>
                    <a:pt x="519" y="816"/>
                  </a:cubicBezTo>
                  <a:cubicBezTo>
                    <a:pt x="482" y="945"/>
                    <a:pt x="445" y="964"/>
                    <a:pt x="426" y="1113"/>
                  </a:cubicBezTo>
                  <a:cubicBezTo>
                    <a:pt x="408" y="1261"/>
                    <a:pt x="408" y="1484"/>
                    <a:pt x="426" y="1539"/>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 name="Freeform 16"/>
            <p:cNvSpPr>
              <a:spLocks noChangeArrowheads="1"/>
            </p:cNvSpPr>
            <p:nvPr/>
          </p:nvSpPr>
          <p:spPr bwMode="auto">
            <a:xfrm>
              <a:off x="2592388" y="3178175"/>
              <a:ext cx="368300" cy="581025"/>
            </a:xfrm>
            <a:custGeom>
              <a:avLst/>
              <a:gdLst>
                <a:gd name="T0" fmla="*/ 1020 w 1021"/>
                <a:gd name="T1" fmla="*/ 1335 h 1614"/>
                <a:gd name="T2" fmla="*/ 1020 w 1021"/>
                <a:gd name="T3" fmla="*/ 1335 h 1614"/>
                <a:gd name="T4" fmla="*/ 834 w 1021"/>
                <a:gd name="T5" fmla="*/ 1409 h 1614"/>
                <a:gd name="T6" fmla="*/ 557 w 1021"/>
                <a:gd name="T7" fmla="*/ 1539 h 1614"/>
                <a:gd name="T8" fmla="*/ 352 w 1021"/>
                <a:gd name="T9" fmla="*/ 1595 h 1614"/>
                <a:gd name="T10" fmla="*/ 148 w 1021"/>
                <a:gd name="T11" fmla="*/ 1520 h 1614"/>
                <a:gd name="T12" fmla="*/ 111 w 1021"/>
                <a:gd name="T13" fmla="*/ 1335 h 1614"/>
                <a:gd name="T14" fmla="*/ 18 w 1021"/>
                <a:gd name="T15" fmla="*/ 1075 h 1614"/>
                <a:gd name="T16" fmla="*/ 37 w 1021"/>
                <a:gd name="T17" fmla="*/ 983 h 1614"/>
                <a:gd name="T18" fmla="*/ 186 w 1021"/>
                <a:gd name="T19" fmla="*/ 686 h 1614"/>
                <a:gd name="T20" fmla="*/ 186 w 1021"/>
                <a:gd name="T21" fmla="*/ 556 h 1614"/>
                <a:gd name="T22" fmla="*/ 92 w 1021"/>
                <a:gd name="T23" fmla="*/ 352 h 1614"/>
                <a:gd name="T24" fmla="*/ 111 w 1021"/>
                <a:gd name="T25" fmla="*/ 129 h 1614"/>
                <a:gd name="T26" fmla="*/ 315 w 1021"/>
                <a:gd name="T27" fmla="*/ 18 h 1614"/>
                <a:gd name="T28" fmla="*/ 686 w 1021"/>
                <a:gd name="T29" fmla="*/ 36 h 1614"/>
                <a:gd name="T30" fmla="*/ 909 w 1021"/>
                <a:gd name="T31" fmla="*/ 74 h 1614"/>
                <a:gd name="T32" fmla="*/ 928 w 1021"/>
                <a:gd name="T33" fmla="*/ 74 h 1614"/>
                <a:gd name="T34" fmla="*/ 928 w 1021"/>
                <a:gd name="T35" fmla="*/ 407 h 1614"/>
                <a:gd name="T36" fmla="*/ 983 w 1021"/>
                <a:gd name="T37" fmla="*/ 667 h 1614"/>
                <a:gd name="T38" fmla="*/ 983 w 1021"/>
                <a:gd name="T39" fmla="*/ 1094 h 1614"/>
                <a:gd name="T40" fmla="*/ 1020 w 1021"/>
                <a:gd name="T41" fmla="*/ 1335 h 16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21" h="1614">
                  <a:moveTo>
                    <a:pt x="1020" y="1335"/>
                  </a:moveTo>
                  <a:lnTo>
                    <a:pt x="1020" y="1335"/>
                  </a:lnTo>
                  <a:cubicBezTo>
                    <a:pt x="1020" y="1335"/>
                    <a:pt x="983" y="1335"/>
                    <a:pt x="834" y="1409"/>
                  </a:cubicBezTo>
                  <a:cubicBezTo>
                    <a:pt x="668" y="1484"/>
                    <a:pt x="612" y="1484"/>
                    <a:pt x="557" y="1539"/>
                  </a:cubicBezTo>
                  <a:cubicBezTo>
                    <a:pt x="482" y="1595"/>
                    <a:pt x="445" y="1613"/>
                    <a:pt x="352" y="1595"/>
                  </a:cubicBezTo>
                  <a:cubicBezTo>
                    <a:pt x="278" y="1576"/>
                    <a:pt x="148" y="1520"/>
                    <a:pt x="148" y="1520"/>
                  </a:cubicBezTo>
                  <a:cubicBezTo>
                    <a:pt x="148" y="1520"/>
                    <a:pt x="148" y="1409"/>
                    <a:pt x="111" y="1335"/>
                  </a:cubicBezTo>
                  <a:cubicBezTo>
                    <a:pt x="92" y="1261"/>
                    <a:pt x="18" y="1075"/>
                    <a:pt x="18" y="1075"/>
                  </a:cubicBezTo>
                  <a:cubicBezTo>
                    <a:pt x="18" y="1075"/>
                    <a:pt x="0" y="1019"/>
                    <a:pt x="37" y="983"/>
                  </a:cubicBezTo>
                  <a:cubicBezTo>
                    <a:pt x="74" y="927"/>
                    <a:pt x="186" y="686"/>
                    <a:pt x="186" y="686"/>
                  </a:cubicBezTo>
                  <a:cubicBezTo>
                    <a:pt x="186" y="686"/>
                    <a:pt x="222" y="612"/>
                    <a:pt x="186" y="556"/>
                  </a:cubicBezTo>
                  <a:cubicBezTo>
                    <a:pt x="167" y="500"/>
                    <a:pt x="92" y="352"/>
                    <a:pt x="92" y="352"/>
                  </a:cubicBezTo>
                  <a:cubicBezTo>
                    <a:pt x="92" y="352"/>
                    <a:pt x="74" y="185"/>
                    <a:pt x="111" y="129"/>
                  </a:cubicBezTo>
                  <a:cubicBezTo>
                    <a:pt x="148" y="92"/>
                    <a:pt x="186" y="18"/>
                    <a:pt x="315" y="18"/>
                  </a:cubicBezTo>
                  <a:cubicBezTo>
                    <a:pt x="445" y="18"/>
                    <a:pt x="593" y="0"/>
                    <a:pt x="686" y="36"/>
                  </a:cubicBezTo>
                  <a:cubicBezTo>
                    <a:pt x="779" y="55"/>
                    <a:pt x="872" y="74"/>
                    <a:pt x="909" y="74"/>
                  </a:cubicBezTo>
                  <a:cubicBezTo>
                    <a:pt x="909" y="74"/>
                    <a:pt x="928" y="55"/>
                    <a:pt x="928" y="74"/>
                  </a:cubicBezTo>
                  <a:cubicBezTo>
                    <a:pt x="928" y="111"/>
                    <a:pt x="928" y="352"/>
                    <a:pt x="928" y="407"/>
                  </a:cubicBezTo>
                  <a:cubicBezTo>
                    <a:pt x="946" y="463"/>
                    <a:pt x="983" y="630"/>
                    <a:pt x="983" y="667"/>
                  </a:cubicBezTo>
                  <a:cubicBezTo>
                    <a:pt x="983" y="704"/>
                    <a:pt x="983" y="1019"/>
                    <a:pt x="983" y="1094"/>
                  </a:cubicBezTo>
                  <a:cubicBezTo>
                    <a:pt x="964" y="1168"/>
                    <a:pt x="964" y="1242"/>
                    <a:pt x="1020" y="1335"/>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 name="Freeform 17"/>
            <p:cNvSpPr>
              <a:spLocks noChangeArrowheads="1"/>
            </p:cNvSpPr>
            <p:nvPr/>
          </p:nvSpPr>
          <p:spPr bwMode="auto">
            <a:xfrm>
              <a:off x="2898775" y="2049463"/>
              <a:ext cx="1355725" cy="1062037"/>
            </a:xfrm>
            <a:custGeom>
              <a:avLst/>
              <a:gdLst>
                <a:gd name="T0" fmla="*/ 3562 w 3767"/>
                <a:gd name="T1" fmla="*/ 204 h 2951"/>
                <a:gd name="T2" fmla="*/ 3562 w 3767"/>
                <a:gd name="T3" fmla="*/ 204 h 2951"/>
                <a:gd name="T4" fmla="*/ 3617 w 3767"/>
                <a:gd name="T5" fmla="*/ 371 h 2951"/>
                <a:gd name="T6" fmla="*/ 3636 w 3767"/>
                <a:gd name="T7" fmla="*/ 613 h 2951"/>
                <a:gd name="T8" fmla="*/ 3747 w 3767"/>
                <a:gd name="T9" fmla="*/ 816 h 2951"/>
                <a:gd name="T10" fmla="*/ 3710 w 3767"/>
                <a:gd name="T11" fmla="*/ 1151 h 2951"/>
                <a:gd name="T12" fmla="*/ 3710 w 3767"/>
                <a:gd name="T13" fmla="*/ 1596 h 2951"/>
                <a:gd name="T14" fmla="*/ 3432 w 3767"/>
                <a:gd name="T15" fmla="*/ 1929 h 2951"/>
                <a:gd name="T16" fmla="*/ 3246 w 3767"/>
                <a:gd name="T17" fmla="*/ 2264 h 2951"/>
                <a:gd name="T18" fmla="*/ 2987 w 3767"/>
                <a:gd name="T19" fmla="*/ 2616 h 2951"/>
                <a:gd name="T20" fmla="*/ 2746 w 3767"/>
                <a:gd name="T21" fmla="*/ 2653 h 2951"/>
                <a:gd name="T22" fmla="*/ 2393 w 3767"/>
                <a:gd name="T23" fmla="*/ 2653 h 2951"/>
                <a:gd name="T24" fmla="*/ 2207 w 3767"/>
                <a:gd name="T25" fmla="*/ 2783 h 2951"/>
                <a:gd name="T26" fmla="*/ 1614 w 3767"/>
                <a:gd name="T27" fmla="*/ 2635 h 2951"/>
                <a:gd name="T28" fmla="*/ 1262 w 3767"/>
                <a:gd name="T29" fmla="*/ 2523 h 2951"/>
                <a:gd name="T30" fmla="*/ 965 w 3767"/>
                <a:gd name="T31" fmla="*/ 2709 h 2951"/>
                <a:gd name="T32" fmla="*/ 798 w 3767"/>
                <a:gd name="T33" fmla="*/ 2950 h 2951"/>
                <a:gd name="T34" fmla="*/ 687 w 3767"/>
                <a:gd name="T35" fmla="*/ 2876 h 2951"/>
                <a:gd name="T36" fmla="*/ 612 w 3767"/>
                <a:gd name="T37" fmla="*/ 2913 h 2951"/>
                <a:gd name="T38" fmla="*/ 464 w 3767"/>
                <a:gd name="T39" fmla="*/ 2801 h 2951"/>
                <a:gd name="T40" fmla="*/ 278 w 3767"/>
                <a:gd name="T41" fmla="*/ 2690 h 2951"/>
                <a:gd name="T42" fmla="*/ 204 w 3767"/>
                <a:gd name="T43" fmla="*/ 2560 h 2951"/>
                <a:gd name="T44" fmla="*/ 93 w 3767"/>
                <a:gd name="T45" fmla="*/ 2468 h 2951"/>
                <a:gd name="T46" fmla="*/ 0 w 3767"/>
                <a:gd name="T47" fmla="*/ 2264 h 2951"/>
                <a:gd name="T48" fmla="*/ 37 w 3767"/>
                <a:gd name="T49" fmla="*/ 2226 h 2951"/>
                <a:gd name="T50" fmla="*/ 297 w 3767"/>
                <a:gd name="T51" fmla="*/ 2134 h 2951"/>
                <a:gd name="T52" fmla="*/ 575 w 3767"/>
                <a:gd name="T53" fmla="*/ 2097 h 2951"/>
                <a:gd name="T54" fmla="*/ 817 w 3767"/>
                <a:gd name="T55" fmla="*/ 2078 h 2951"/>
                <a:gd name="T56" fmla="*/ 891 w 3767"/>
                <a:gd name="T57" fmla="*/ 1985 h 2951"/>
                <a:gd name="T58" fmla="*/ 965 w 3767"/>
                <a:gd name="T59" fmla="*/ 1707 h 2951"/>
                <a:gd name="T60" fmla="*/ 1002 w 3767"/>
                <a:gd name="T61" fmla="*/ 1447 h 2951"/>
                <a:gd name="T62" fmla="*/ 1020 w 3767"/>
                <a:gd name="T63" fmla="*/ 1169 h 2951"/>
                <a:gd name="T64" fmla="*/ 1299 w 3767"/>
                <a:gd name="T65" fmla="*/ 1095 h 2951"/>
                <a:gd name="T66" fmla="*/ 2764 w 3767"/>
                <a:gd name="T67" fmla="*/ 0 h 2951"/>
                <a:gd name="T68" fmla="*/ 2913 w 3767"/>
                <a:gd name="T69" fmla="*/ 19 h 2951"/>
                <a:gd name="T70" fmla="*/ 3154 w 3767"/>
                <a:gd name="T71" fmla="*/ 38 h 2951"/>
                <a:gd name="T72" fmla="*/ 3284 w 3767"/>
                <a:gd name="T73" fmla="*/ 204 h 2951"/>
                <a:gd name="T74" fmla="*/ 3562 w 3767"/>
                <a:gd name="T75" fmla="*/ 204 h 29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67" h="2951">
                  <a:moveTo>
                    <a:pt x="3562" y="204"/>
                  </a:moveTo>
                  <a:lnTo>
                    <a:pt x="3562" y="204"/>
                  </a:lnTo>
                  <a:cubicBezTo>
                    <a:pt x="3562" y="204"/>
                    <a:pt x="3617" y="260"/>
                    <a:pt x="3617" y="371"/>
                  </a:cubicBezTo>
                  <a:cubicBezTo>
                    <a:pt x="3617" y="483"/>
                    <a:pt x="3599" y="539"/>
                    <a:pt x="3636" y="613"/>
                  </a:cubicBezTo>
                  <a:cubicBezTo>
                    <a:pt x="3655" y="687"/>
                    <a:pt x="3729" y="705"/>
                    <a:pt x="3747" y="816"/>
                  </a:cubicBezTo>
                  <a:cubicBezTo>
                    <a:pt x="3766" y="928"/>
                    <a:pt x="3747" y="1021"/>
                    <a:pt x="3710" y="1151"/>
                  </a:cubicBezTo>
                  <a:cubicBezTo>
                    <a:pt x="3691" y="1262"/>
                    <a:pt x="3747" y="1503"/>
                    <a:pt x="3710" y="1596"/>
                  </a:cubicBezTo>
                  <a:cubicBezTo>
                    <a:pt x="3673" y="1688"/>
                    <a:pt x="3562" y="1837"/>
                    <a:pt x="3432" y="1929"/>
                  </a:cubicBezTo>
                  <a:cubicBezTo>
                    <a:pt x="3320" y="2041"/>
                    <a:pt x="3246" y="2226"/>
                    <a:pt x="3246" y="2264"/>
                  </a:cubicBezTo>
                  <a:cubicBezTo>
                    <a:pt x="3246" y="2300"/>
                    <a:pt x="3079" y="2579"/>
                    <a:pt x="2987" y="2616"/>
                  </a:cubicBezTo>
                  <a:cubicBezTo>
                    <a:pt x="2913" y="2653"/>
                    <a:pt x="2857" y="2671"/>
                    <a:pt x="2746" y="2653"/>
                  </a:cubicBezTo>
                  <a:cubicBezTo>
                    <a:pt x="2634" y="2653"/>
                    <a:pt x="2504" y="2560"/>
                    <a:pt x="2393" y="2653"/>
                  </a:cubicBezTo>
                  <a:cubicBezTo>
                    <a:pt x="2282" y="2746"/>
                    <a:pt x="2375" y="2839"/>
                    <a:pt x="2207" y="2783"/>
                  </a:cubicBezTo>
                  <a:cubicBezTo>
                    <a:pt x="2022" y="2727"/>
                    <a:pt x="1818" y="2579"/>
                    <a:pt x="1614" y="2635"/>
                  </a:cubicBezTo>
                  <a:cubicBezTo>
                    <a:pt x="1410" y="2671"/>
                    <a:pt x="1429" y="2505"/>
                    <a:pt x="1262" y="2523"/>
                  </a:cubicBezTo>
                  <a:cubicBezTo>
                    <a:pt x="1076" y="2560"/>
                    <a:pt x="1094" y="2597"/>
                    <a:pt x="965" y="2709"/>
                  </a:cubicBezTo>
                  <a:cubicBezTo>
                    <a:pt x="835" y="2839"/>
                    <a:pt x="798" y="2950"/>
                    <a:pt x="798" y="2950"/>
                  </a:cubicBezTo>
                  <a:cubicBezTo>
                    <a:pt x="798" y="2950"/>
                    <a:pt x="723" y="2876"/>
                    <a:pt x="687" y="2876"/>
                  </a:cubicBezTo>
                  <a:cubicBezTo>
                    <a:pt x="631" y="2876"/>
                    <a:pt x="612" y="2913"/>
                    <a:pt x="612" y="2913"/>
                  </a:cubicBezTo>
                  <a:cubicBezTo>
                    <a:pt x="612" y="2913"/>
                    <a:pt x="538" y="2820"/>
                    <a:pt x="464" y="2801"/>
                  </a:cubicBezTo>
                  <a:cubicBezTo>
                    <a:pt x="408" y="2783"/>
                    <a:pt x="334" y="2746"/>
                    <a:pt x="278" y="2690"/>
                  </a:cubicBezTo>
                  <a:cubicBezTo>
                    <a:pt x="241" y="2653"/>
                    <a:pt x="223" y="2579"/>
                    <a:pt x="204" y="2560"/>
                  </a:cubicBezTo>
                  <a:cubicBezTo>
                    <a:pt x="167" y="2560"/>
                    <a:pt x="130" y="2523"/>
                    <a:pt x="93" y="2468"/>
                  </a:cubicBezTo>
                  <a:cubicBezTo>
                    <a:pt x="56" y="2412"/>
                    <a:pt x="0" y="2264"/>
                    <a:pt x="0" y="2264"/>
                  </a:cubicBezTo>
                  <a:cubicBezTo>
                    <a:pt x="0" y="2264"/>
                    <a:pt x="19" y="2226"/>
                    <a:pt x="37" y="2226"/>
                  </a:cubicBezTo>
                  <a:cubicBezTo>
                    <a:pt x="75" y="2226"/>
                    <a:pt x="260" y="2152"/>
                    <a:pt x="297" y="2134"/>
                  </a:cubicBezTo>
                  <a:cubicBezTo>
                    <a:pt x="334" y="2097"/>
                    <a:pt x="446" y="2115"/>
                    <a:pt x="575" y="2097"/>
                  </a:cubicBezTo>
                  <a:cubicBezTo>
                    <a:pt x="687" y="2078"/>
                    <a:pt x="817" y="2078"/>
                    <a:pt x="817" y="2078"/>
                  </a:cubicBezTo>
                  <a:cubicBezTo>
                    <a:pt x="817" y="2078"/>
                    <a:pt x="872" y="2097"/>
                    <a:pt x="891" y="1985"/>
                  </a:cubicBezTo>
                  <a:cubicBezTo>
                    <a:pt x="891" y="1985"/>
                    <a:pt x="946" y="1763"/>
                    <a:pt x="965" y="1707"/>
                  </a:cubicBezTo>
                  <a:cubicBezTo>
                    <a:pt x="983" y="1670"/>
                    <a:pt x="1002" y="1447"/>
                    <a:pt x="1002" y="1447"/>
                  </a:cubicBezTo>
                  <a:cubicBezTo>
                    <a:pt x="1020" y="1169"/>
                    <a:pt x="1020" y="1169"/>
                    <a:pt x="1020" y="1169"/>
                  </a:cubicBezTo>
                  <a:cubicBezTo>
                    <a:pt x="1299" y="1095"/>
                    <a:pt x="1299" y="1095"/>
                    <a:pt x="1299" y="1095"/>
                  </a:cubicBezTo>
                  <a:cubicBezTo>
                    <a:pt x="2764" y="0"/>
                    <a:pt x="2764" y="0"/>
                    <a:pt x="2764" y="0"/>
                  </a:cubicBezTo>
                  <a:cubicBezTo>
                    <a:pt x="2764" y="0"/>
                    <a:pt x="2838" y="19"/>
                    <a:pt x="2913" y="19"/>
                  </a:cubicBezTo>
                  <a:cubicBezTo>
                    <a:pt x="2987" y="0"/>
                    <a:pt x="3117" y="19"/>
                    <a:pt x="3154" y="38"/>
                  </a:cubicBezTo>
                  <a:cubicBezTo>
                    <a:pt x="3191" y="56"/>
                    <a:pt x="3246" y="130"/>
                    <a:pt x="3284" y="204"/>
                  </a:cubicBezTo>
                  <a:cubicBezTo>
                    <a:pt x="3339" y="297"/>
                    <a:pt x="3432" y="260"/>
                    <a:pt x="3562" y="204"/>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 name="Freeform 18"/>
            <p:cNvSpPr>
              <a:spLocks noChangeArrowheads="1"/>
            </p:cNvSpPr>
            <p:nvPr/>
          </p:nvSpPr>
          <p:spPr bwMode="auto">
            <a:xfrm>
              <a:off x="4068763" y="2070100"/>
              <a:ext cx="881062" cy="1430338"/>
            </a:xfrm>
            <a:custGeom>
              <a:avLst/>
              <a:gdLst>
                <a:gd name="T0" fmla="*/ 2430 w 2449"/>
                <a:gd name="T1" fmla="*/ 890 h 3971"/>
                <a:gd name="T2" fmla="*/ 2430 w 2449"/>
                <a:gd name="T3" fmla="*/ 890 h 3971"/>
                <a:gd name="T4" fmla="*/ 2448 w 2449"/>
                <a:gd name="T5" fmla="*/ 1929 h 3971"/>
                <a:gd name="T6" fmla="*/ 2244 w 2449"/>
                <a:gd name="T7" fmla="*/ 2096 h 3971"/>
                <a:gd name="T8" fmla="*/ 2114 w 2449"/>
                <a:gd name="T9" fmla="*/ 2467 h 3971"/>
                <a:gd name="T10" fmla="*/ 2170 w 2449"/>
                <a:gd name="T11" fmla="*/ 2783 h 3971"/>
                <a:gd name="T12" fmla="*/ 2244 w 2449"/>
                <a:gd name="T13" fmla="*/ 3080 h 3971"/>
                <a:gd name="T14" fmla="*/ 2022 w 2449"/>
                <a:gd name="T15" fmla="*/ 3116 h 3971"/>
                <a:gd name="T16" fmla="*/ 1725 w 2449"/>
                <a:gd name="T17" fmla="*/ 3487 h 3971"/>
                <a:gd name="T18" fmla="*/ 1391 w 2449"/>
                <a:gd name="T19" fmla="*/ 3636 h 3971"/>
                <a:gd name="T20" fmla="*/ 1280 w 2449"/>
                <a:gd name="T21" fmla="*/ 3692 h 3971"/>
                <a:gd name="T22" fmla="*/ 1002 w 2449"/>
                <a:gd name="T23" fmla="*/ 3877 h 3971"/>
                <a:gd name="T24" fmla="*/ 539 w 2449"/>
                <a:gd name="T25" fmla="*/ 3970 h 3971"/>
                <a:gd name="T26" fmla="*/ 464 w 2449"/>
                <a:gd name="T27" fmla="*/ 3803 h 3971"/>
                <a:gd name="T28" fmla="*/ 353 w 2449"/>
                <a:gd name="T29" fmla="*/ 3636 h 3971"/>
                <a:gd name="T30" fmla="*/ 130 w 2449"/>
                <a:gd name="T31" fmla="*/ 3525 h 3971"/>
                <a:gd name="T32" fmla="*/ 204 w 2449"/>
                <a:gd name="T33" fmla="*/ 3357 h 3971"/>
                <a:gd name="T34" fmla="*/ 409 w 2449"/>
                <a:gd name="T35" fmla="*/ 3098 h 3971"/>
                <a:gd name="T36" fmla="*/ 353 w 2449"/>
                <a:gd name="T37" fmla="*/ 2894 h 3971"/>
                <a:gd name="T38" fmla="*/ 353 w 2449"/>
                <a:gd name="T39" fmla="*/ 2745 h 3971"/>
                <a:gd name="T40" fmla="*/ 168 w 2449"/>
                <a:gd name="T41" fmla="*/ 2560 h 3971"/>
                <a:gd name="T42" fmla="*/ 0 w 2449"/>
                <a:gd name="T43" fmla="*/ 2208 h 3971"/>
                <a:gd name="T44" fmla="*/ 93 w 2449"/>
                <a:gd name="T45" fmla="*/ 1985 h 3971"/>
                <a:gd name="T46" fmla="*/ 279 w 2449"/>
                <a:gd name="T47" fmla="*/ 1799 h 3971"/>
                <a:gd name="T48" fmla="*/ 464 w 2449"/>
                <a:gd name="T49" fmla="*/ 1540 h 3971"/>
                <a:gd name="T50" fmla="*/ 464 w 2449"/>
                <a:gd name="T51" fmla="*/ 1206 h 3971"/>
                <a:gd name="T52" fmla="*/ 501 w 2449"/>
                <a:gd name="T53" fmla="*/ 983 h 3971"/>
                <a:gd name="T54" fmla="*/ 464 w 2449"/>
                <a:gd name="T55" fmla="*/ 668 h 3971"/>
                <a:gd name="T56" fmla="*/ 353 w 2449"/>
                <a:gd name="T57" fmla="*/ 483 h 3971"/>
                <a:gd name="T58" fmla="*/ 316 w 2449"/>
                <a:gd name="T59" fmla="*/ 148 h 3971"/>
                <a:gd name="T60" fmla="*/ 501 w 2449"/>
                <a:gd name="T61" fmla="*/ 18 h 3971"/>
                <a:gd name="T62" fmla="*/ 650 w 2449"/>
                <a:gd name="T63" fmla="*/ 37 h 3971"/>
                <a:gd name="T64" fmla="*/ 2430 w 2449"/>
                <a:gd name="T65" fmla="*/ 890 h 39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449" h="3971">
                  <a:moveTo>
                    <a:pt x="2430" y="890"/>
                  </a:moveTo>
                  <a:lnTo>
                    <a:pt x="2430" y="890"/>
                  </a:lnTo>
                  <a:cubicBezTo>
                    <a:pt x="2448" y="1929"/>
                    <a:pt x="2448" y="1929"/>
                    <a:pt x="2448" y="1929"/>
                  </a:cubicBezTo>
                  <a:cubicBezTo>
                    <a:pt x="2448" y="1929"/>
                    <a:pt x="2319" y="1948"/>
                    <a:pt x="2244" y="2096"/>
                  </a:cubicBezTo>
                  <a:cubicBezTo>
                    <a:pt x="2170" y="2226"/>
                    <a:pt x="2096" y="2338"/>
                    <a:pt x="2114" y="2467"/>
                  </a:cubicBezTo>
                  <a:cubicBezTo>
                    <a:pt x="2133" y="2579"/>
                    <a:pt x="2096" y="2634"/>
                    <a:pt x="2170" y="2783"/>
                  </a:cubicBezTo>
                  <a:cubicBezTo>
                    <a:pt x="2244" y="2931"/>
                    <a:pt x="2319" y="3042"/>
                    <a:pt x="2244" y="3080"/>
                  </a:cubicBezTo>
                  <a:cubicBezTo>
                    <a:pt x="2170" y="3135"/>
                    <a:pt x="2077" y="3061"/>
                    <a:pt x="2022" y="3116"/>
                  </a:cubicBezTo>
                  <a:cubicBezTo>
                    <a:pt x="1966" y="3191"/>
                    <a:pt x="1873" y="3376"/>
                    <a:pt x="1725" y="3487"/>
                  </a:cubicBezTo>
                  <a:cubicBezTo>
                    <a:pt x="1577" y="3599"/>
                    <a:pt x="1483" y="3636"/>
                    <a:pt x="1391" y="3636"/>
                  </a:cubicBezTo>
                  <a:cubicBezTo>
                    <a:pt x="1317" y="3654"/>
                    <a:pt x="1298" y="3636"/>
                    <a:pt x="1280" y="3692"/>
                  </a:cubicBezTo>
                  <a:cubicBezTo>
                    <a:pt x="1261" y="3766"/>
                    <a:pt x="1112" y="3840"/>
                    <a:pt x="1002" y="3877"/>
                  </a:cubicBezTo>
                  <a:cubicBezTo>
                    <a:pt x="872" y="3933"/>
                    <a:pt x="539" y="3970"/>
                    <a:pt x="539" y="3970"/>
                  </a:cubicBezTo>
                  <a:cubicBezTo>
                    <a:pt x="539" y="3970"/>
                    <a:pt x="483" y="3858"/>
                    <a:pt x="464" y="3803"/>
                  </a:cubicBezTo>
                  <a:cubicBezTo>
                    <a:pt x="445" y="3766"/>
                    <a:pt x="427" y="3673"/>
                    <a:pt x="353" y="3636"/>
                  </a:cubicBezTo>
                  <a:cubicBezTo>
                    <a:pt x="260" y="3599"/>
                    <a:pt x="149" y="3562"/>
                    <a:pt x="130" y="3525"/>
                  </a:cubicBezTo>
                  <a:cubicBezTo>
                    <a:pt x="93" y="3487"/>
                    <a:pt x="56" y="3395"/>
                    <a:pt x="204" y="3357"/>
                  </a:cubicBezTo>
                  <a:cubicBezTo>
                    <a:pt x="371" y="3321"/>
                    <a:pt x="445" y="3191"/>
                    <a:pt x="409" y="3098"/>
                  </a:cubicBezTo>
                  <a:cubicBezTo>
                    <a:pt x="371" y="3005"/>
                    <a:pt x="334" y="2931"/>
                    <a:pt x="353" y="2894"/>
                  </a:cubicBezTo>
                  <a:cubicBezTo>
                    <a:pt x="371" y="2875"/>
                    <a:pt x="445" y="2801"/>
                    <a:pt x="353" y="2745"/>
                  </a:cubicBezTo>
                  <a:cubicBezTo>
                    <a:pt x="279" y="2709"/>
                    <a:pt x="223" y="2653"/>
                    <a:pt x="168" y="2560"/>
                  </a:cubicBezTo>
                  <a:cubicBezTo>
                    <a:pt x="130" y="2467"/>
                    <a:pt x="0" y="2208"/>
                    <a:pt x="0" y="2208"/>
                  </a:cubicBezTo>
                  <a:cubicBezTo>
                    <a:pt x="0" y="2208"/>
                    <a:pt x="56" y="2041"/>
                    <a:pt x="93" y="1985"/>
                  </a:cubicBezTo>
                  <a:cubicBezTo>
                    <a:pt x="130" y="1948"/>
                    <a:pt x="186" y="1855"/>
                    <a:pt x="279" y="1799"/>
                  </a:cubicBezTo>
                  <a:cubicBezTo>
                    <a:pt x="353" y="1744"/>
                    <a:pt x="445" y="1596"/>
                    <a:pt x="464" y="1540"/>
                  </a:cubicBezTo>
                  <a:cubicBezTo>
                    <a:pt x="483" y="1484"/>
                    <a:pt x="464" y="1206"/>
                    <a:pt x="464" y="1206"/>
                  </a:cubicBezTo>
                  <a:cubicBezTo>
                    <a:pt x="464" y="1206"/>
                    <a:pt x="483" y="1002"/>
                    <a:pt x="501" y="983"/>
                  </a:cubicBezTo>
                  <a:cubicBezTo>
                    <a:pt x="501" y="965"/>
                    <a:pt x="520" y="760"/>
                    <a:pt x="464" y="668"/>
                  </a:cubicBezTo>
                  <a:cubicBezTo>
                    <a:pt x="409" y="575"/>
                    <a:pt x="371" y="557"/>
                    <a:pt x="353" y="483"/>
                  </a:cubicBezTo>
                  <a:cubicBezTo>
                    <a:pt x="353" y="483"/>
                    <a:pt x="390" y="204"/>
                    <a:pt x="316" y="148"/>
                  </a:cubicBezTo>
                  <a:cubicBezTo>
                    <a:pt x="316" y="148"/>
                    <a:pt x="464" y="37"/>
                    <a:pt x="501" y="18"/>
                  </a:cubicBezTo>
                  <a:cubicBezTo>
                    <a:pt x="539" y="18"/>
                    <a:pt x="575" y="0"/>
                    <a:pt x="650" y="37"/>
                  </a:cubicBezTo>
                  <a:cubicBezTo>
                    <a:pt x="705" y="74"/>
                    <a:pt x="2319" y="872"/>
                    <a:pt x="2430" y="89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 name="Freeform 19"/>
            <p:cNvSpPr>
              <a:spLocks noChangeArrowheads="1"/>
            </p:cNvSpPr>
            <p:nvPr/>
          </p:nvSpPr>
          <p:spPr bwMode="auto">
            <a:xfrm>
              <a:off x="3113088" y="2957513"/>
              <a:ext cx="1008062" cy="841375"/>
            </a:xfrm>
            <a:custGeom>
              <a:avLst/>
              <a:gdLst>
                <a:gd name="T0" fmla="*/ 1428 w 2802"/>
                <a:gd name="T1" fmla="*/ 2226 h 2339"/>
                <a:gd name="T2" fmla="*/ 1428 w 2802"/>
                <a:gd name="T3" fmla="*/ 2226 h 2339"/>
                <a:gd name="T4" fmla="*/ 1484 w 2802"/>
                <a:gd name="T5" fmla="*/ 2133 h 2339"/>
                <a:gd name="T6" fmla="*/ 1558 w 2802"/>
                <a:gd name="T7" fmla="*/ 1892 h 2339"/>
                <a:gd name="T8" fmla="*/ 1818 w 2802"/>
                <a:gd name="T9" fmla="*/ 1688 h 2339"/>
                <a:gd name="T10" fmla="*/ 2189 w 2802"/>
                <a:gd name="T11" fmla="*/ 1651 h 2339"/>
                <a:gd name="T12" fmla="*/ 2485 w 2802"/>
                <a:gd name="T13" fmla="*/ 1076 h 2339"/>
                <a:gd name="T14" fmla="*/ 2541 w 2802"/>
                <a:gd name="T15" fmla="*/ 946 h 2339"/>
                <a:gd name="T16" fmla="*/ 2652 w 2802"/>
                <a:gd name="T17" fmla="*/ 742 h 2339"/>
                <a:gd name="T18" fmla="*/ 2652 w 2802"/>
                <a:gd name="T19" fmla="*/ 649 h 2339"/>
                <a:gd name="T20" fmla="*/ 2801 w 2802"/>
                <a:gd name="T21" fmla="*/ 445 h 2339"/>
                <a:gd name="T22" fmla="*/ 2782 w 2802"/>
                <a:gd name="T23" fmla="*/ 297 h 2339"/>
                <a:gd name="T24" fmla="*/ 2467 w 2802"/>
                <a:gd name="T25" fmla="*/ 19 h 2339"/>
                <a:gd name="T26" fmla="*/ 2355 w 2802"/>
                <a:gd name="T27" fmla="*/ 112 h 2339"/>
                <a:gd name="T28" fmla="*/ 2078 w 2802"/>
                <a:gd name="T29" fmla="*/ 112 h 2339"/>
                <a:gd name="T30" fmla="*/ 1873 w 2802"/>
                <a:gd name="T31" fmla="*/ 93 h 2339"/>
                <a:gd name="T32" fmla="*/ 1725 w 2802"/>
                <a:gd name="T33" fmla="*/ 242 h 2339"/>
                <a:gd name="T34" fmla="*/ 1539 w 2802"/>
                <a:gd name="T35" fmla="*/ 242 h 2339"/>
                <a:gd name="T36" fmla="*/ 1131 w 2802"/>
                <a:gd name="T37" fmla="*/ 93 h 2339"/>
                <a:gd name="T38" fmla="*/ 927 w 2802"/>
                <a:gd name="T39" fmla="*/ 112 h 2339"/>
                <a:gd name="T40" fmla="*/ 760 w 2802"/>
                <a:gd name="T41" fmla="*/ 19 h 2339"/>
                <a:gd name="T42" fmla="*/ 556 w 2802"/>
                <a:gd name="T43" fmla="*/ 19 h 2339"/>
                <a:gd name="T44" fmla="*/ 408 w 2802"/>
                <a:gd name="T45" fmla="*/ 148 h 2339"/>
                <a:gd name="T46" fmla="*/ 204 w 2802"/>
                <a:gd name="T47" fmla="*/ 427 h 2339"/>
                <a:gd name="T48" fmla="*/ 241 w 2802"/>
                <a:gd name="T49" fmla="*/ 613 h 2339"/>
                <a:gd name="T50" fmla="*/ 278 w 2802"/>
                <a:gd name="T51" fmla="*/ 687 h 2339"/>
                <a:gd name="T52" fmla="*/ 129 w 2802"/>
                <a:gd name="T53" fmla="*/ 1058 h 2339"/>
                <a:gd name="T54" fmla="*/ 74 w 2802"/>
                <a:gd name="T55" fmla="*/ 1225 h 2339"/>
                <a:gd name="T56" fmla="*/ 18 w 2802"/>
                <a:gd name="T57" fmla="*/ 1429 h 2339"/>
                <a:gd name="T58" fmla="*/ 18 w 2802"/>
                <a:gd name="T59" fmla="*/ 1855 h 2339"/>
                <a:gd name="T60" fmla="*/ 278 w 2802"/>
                <a:gd name="T61" fmla="*/ 1818 h 2339"/>
                <a:gd name="T62" fmla="*/ 482 w 2802"/>
                <a:gd name="T63" fmla="*/ 1892 h 2339"/>
                <a:gd name="T64" fmla="*/ 594 w 2802"/>
                <a:gd name="T65" fmla="*/ 2003 h 2339"/>
                <a:gd name="T66" fmla="*/ 630 w 2802"/>
                <a:gd name="T67" fmla="*/ 2097 h 2339"/>
                <a:gd name="T68" fmla="*/ 723 w 2802"/>
                <a:gd name="T69" fmla="*/ 2097 h 2339"/>
                <a:gd name="T70" fmla="*/ 760 w 2802"/>
                <a:gd name="T71" fmla="*/ 2226 h 2339"/>
                <a:gd name="T72" fmla="*/ 927 w 2802"/>
                <a:gd name="T73" fmla="*/ 2300 h 2339"/>
                <a:gd name="T74" fmla="*/ 1057 w 2802"/>
                <a:gd name="T75" fmla="*/ 2319 h 2339"/>
                <a:gd name="T76" fmla="*/ 1094 w 2802"/>
                <a:gd name="T77" fmla="*/ 2282 h 2339"/>
                <a:gd name="T78" fmla="*/ 1317 w 2802"/>
                <a:gd name="T79" fmla="*/ 2263 h 2339"/>
                <a:gd name="T80" fmla="*/ 1428 w 2802"/>
                <a:gd name="T81" fmla="*/ 2226 h 2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02" h="2339">
                  <a:moveTo>
                    <a:pt x="1428" y="2226"/>
                  </a:moveTo>
                  <a:lnTo>
                    <a:pt x="1428" y="2226"/>
                  </a:lnTo>
                  <a:cubicBezTo>
                    <a:pt x="1428" y="2226"/>
                    <a:pt x="1428" y="2226"/>
                    <a:pt x="1484" y="2133"/>
                  </a:cubicBezTo>
                  <a:cubicBezTo>
                    <a:pt x="1558" y="2022"/>
                    <a:pt x="1539" y="1985"/>
                    <a:pt x="1558" y="1892"/>
                  </a:cubicBezTo>
                  <a:cubicBezTo>
                    <a:pt x="1595" y="1818"/>
                    <a:pt x="1651" y="1670"/>
                    <a:pt x="1818" y="1688"/>
                  </a:cubicBezTo>
                  <a:cubicBezTo>
                    <a:pt x="1966" y="1688"/>
                    <a:pt x="2096" y="1837"/>
                    <a:pt x="2189" y="1651"/>
                  </a:cubicBezTo>
                  <a:cubicBezTo>
                    <a:pt x="2300" y="1466"/>
                    <a:pt x="2467" y="1150"/>
                    <a:pt x="2485" y="1076"/>
                  </a:cubicBezTo>
                  <a:cubicBezTo>
                    <a:pt x="2523" y="1020"/>
                    <a:pt x="2504" y="984"/>
                    <a:pt x="2541" y="946"/>
                  </a:cubicBezTo>
                  <a:cubicBezTo>
                    <a:pt x="2597" y="890"/>
                    <a:pt x="2671" y="798"/>
                    <a:pt x="2652" y="742"/>
                  </a:cubicBezTo>
                  <a:cubicBezTo>
                    <a:pt x="2634" y="705"/>
                    <a:pt x="2597" y="687"/>
                    <a:pt x="2652" y="649"/>
                  </a:cubicBezTo>
                  <a:cubicBezTo>
                    <a:pt x="2690" y="613"/>
                    <a:pt x="2801" y="501"/>
                    <a:pt x="2801" y="445"/>
                  </a:cubicBezTo>
                  <a:cubicBezTo>
                    <a:pt x="2801" y="408"/>
                    <a:pt x="2782" y="316"/>
                    <a:pt x="2782" y="297"/>
                  </a:cubicBezTo>
                  <a:cubicBezTo>
                    <a:pt x="2764" y="278"/>
                    <a:pt x="2523" y="0"/>
                    <a:pt x="2467" y="19"/>
                  </a:cubicBezTo>
                  <a:cubicBezTo>
                    <a:pt x="2467" y="19"/>
                    <a:pt x="2393" y="93"/>
                    <a:pt x="2355" y="112"/>
                  </a:cubicBezTo>
                  <a:cubicBezTo>
                    <a:pt x="2300" y="112"/>
                    <a:pt x="2189" y="148"/>
                    <a:pt x="2078" y="112"/>
                  </a:cubicBezTo>
                  <a:cubicBezTo>
                    <a:pt x="1984" y="74"/>
                    <a:pt x="1873" y="93"/>
                    <a:pt x="1873" y="93"/>
                  </a:cubicBezTo>
                  <a:cubicBezTo>
                    <a:pt x="1873" y="93"/>
                    <a:pt x="1781" y="112"/>
                    <a:pt x="1725" y="242"/>
                  </a:cubicBezTo>
                  <a:cubicBezTo>
                    <a:pt x="1725" y="242"/>
                    <a:pt x="1707" y="316"/>
                    <a:pt x="1539" y="242"/>
                  </a:cubicBezTo>
                  <a:cubicBezTo>
                    <a:pt x="1391" y="167"/>
                    <a:pt x="1187" y="93"/>
                    <a:pt x="1131" y="93"/>
                  </a:cubicBezTo>
                  <a:cubicBezTo>
                    <a:pt x="1057" y="93"/>
                    <a:pt x="965" y="112"/>
                    <a:pt x="927" y="112"/>
                  </a:cubicBezTo>
                  <a:cubicBezTo>
                    <a:pt x="890" y="112"/>
                    <a:pt x="797" y="37"/>
                    <a:pt x="760" y="19"/>
                  </a:cubicBezTo>
                  <a:cubicBezTo>
                    <a:pt x="742" y="0"/>
                    <a:pt x="594" y="0"/>
                    <a:pt x="556" y="19"/>
                  </a:cubicBezTo>
                  <a:cubicBezTo>
                    <a:pt x="500" y="56"/>
                    <a:pt x="426" y="130"/>
                    <a:pt x="408" y="148"/>
                  </a:cubicBezTo>
                  <a:cubicBezTo>
                    <a:pt x="371" y="186"/>
                    <a:pt x="204" y="371"/>
                    <a:pt x="204" y="427"/>
                  </a:cubicBezTo>
                  <a:cubicBezTo>
                    <a:pt x="241" y="613"/>
                    <a:pt x="241" y="613"/>
                    <a:pt x="241" y="613"/>
                  </a:cubicBezTo>
                  <a:cubicBezTo>
                    <a:pt x="241" y="613"/>
                    <a:pt x="278" y="649"/>
                    <a:pt x="278" y="687"/>
                  </a:cubicBezTo>
                  <a:cubicBezTo>
                    <a:pt x="278" y="705"/>
                    <a:pt x="241" y="872"/>
                    <a:pt x="129" y="1058"/>
                  </a:cubicBezTo>
                  <a:cubicBezTo>
                    <a:pt x="129" y="1058"/>
                    <a:pt x="93" y="1206"/>
                    <a:pt x="74" y="1225"/>
                  </a:cubicBezTo>
                  <a:cubicBezTo>
                    <a:pt x="55" y="1243"/>
                    <a:pt x="18" y="1391"/>
                    <a:pt x="18" y="1429"/>
                  </a:cubicBezTo>
                  <a:cubicBezTo>
                    <a:pt x="18" y="1447"/>
                    <a:pt x="0" y="1818"/>
                    <a:pt x="18" y="1855"/>
                  </a:cubicBezTo>
                  <a:cubicBezTo>
                    <a:pt x="18" y="1855"/>
                    <a:pt x="167" y="1800"/>
                    <a:pt x="278" y="1818"/>
                  </a:cubicBezTo>
                  <a:cubicBezTo>
                    <a:pt x="371" y="1837"/>
                    <a:pt x="445" y="1837"/>
                    <a:pt x="482" y="1892"/>
                  </a:cubicBezTo>
                  <a:cubicBezTo>
                    <a:pt x="538" y="1967"/>
                    <a:pt x="594" y="1948"/>
                    <a:pt x="594" y="2003"/>
                  </a:cubicBezTo>
                  <a:cubicBezTo>
                    <a:pt x="594" y="2059"/>
                    <a:pt x="594" y="2097"/>
                    <a:pt x="630" y="2097"/>
                  </a:cubicBezTo>
                  <a:cubicBezTo>
                    <a:pt x="668" y="2097"/>
                    <a:pt x="723" y="2078"/>
                    <a:pt x="723" y="2097"/>
                  </a:cubicBezTo>
                  <a:cubicBezTo>
                    <a:pt x="742" y="2133"/>
                    <a:pt x="723" y="2208"/>
                    <a:pt x="760" y="2226"/>
                  </a:cubicBezTo>
                  <a:cubicBezTo>
                    <a:pt x="797" y="2263"/>
                    <a:pt x="835" y="2300"/>
                    <a:pt x="927" y="2300"/>
                  </a:cubicBezTo>
                  <a:cubicBezTo>
                    <a:pt x="1001" y="2319"/>
                    <a:pt x="1039" y="2338"/>
                    <a:pt x="1057" y="2319"/>
                  </a:cubicBezTo>
                  <a:cubicBezTo>
                    <a:pt x="1076" y="2282"/>
                    <a:pt x="1039" y="2263"/>
                    <a:pt x="1094" y="2282"/>
                  </a:cubicBezTo>
                  <a:cubicBezTo>
                    <a:pt x="1168" y="2300"/>
                    <a:pt x="1242" y="2263"/>
                    <a:pt x="1317" y="2263"/>
                  </a:cubicBezTo>
                  <a:cubicBezTo>
                    <a:pt x="1372" y="2282"/>
                    <a:pt x="1372" y="2282"/>
                    <a:pt x="1428" y="2226"/>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1" name="Freeform 20"/>
            <p:cNvSpPr>
              <a:spLocks noChangeArrowheads="1"/>
            </p:cNvSpPr>
            <p:nvPr/>
          </p:nvSpPr>
          <p:spPr bwMode="auto">
            <a:xfrm>
              <a:off x="3714750" y="3967163"/>
              <a:ext cx="193675" cy="120650"/>
            </a:xfrm>
            <a:custGeom>
              <a:avLst/>
              <a:gdLst>
                <a:gd name="T0" fmla="*/ 112 w 539"/>
                <a:gd name="T1" fmla="*/ 56 h 335"/>
                <a:gd name="T2" fmla="*/ 112 w 539"/>
                <a:gd name="T3" fmla="*/ 56 h 335"/>
                <a:gd name="T4" fmla="*/ 56 w 539"/>
                <a:gd name="T5" fmla="*/ 186 h 335"/>
                <a:gd name="T6" fmla="*/ 0 w 539"/>
                <a:gd name="T7" fmla="*/ 279 h 335"/>
                <a:gd name="T8" fmla="*/ 93 w 539"/>
                <a:gd name="T9" fmla="*/ 334 h 335"/>
                <a:gd name="T10" fmla="*/ 353 w 539"/>
                <a:gd name="T11" fmla="*/ 315 h 335"/>
                <a:gd name="T12" fmla="*/ 483 w 539"/>
                <a:gd name="T13" fmla="*/ 297 h 335"/>
                <a:gd name="T14" fmla="*/ 501 w 539"/>
                <a:gd name="T15" fmla="*/ 186 h 335"/>
                <a:gd name="T16" fmla="*/ 445 w 539"/>
                <a:gd name="T17" fmla="*/ 74 h 335"/>
                <a:gd name="T18" fmla="*/ 112 w 539"/>
                <a:gd name="T19" fmla="*/ 56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39" h="335">
                  <a:moveTo>
                    <a:pt x="112" y="56"/>
                  </a:moveTo>
                  <a:lnTo>
                    <a:pt x="112" y="56"/>
                  </a:lnTo>
                  <a:cubicBezTo>
                    <a:pt x="112" y="56"/>
                    <a:pt x="93" y="149"/>
                    <a:pt x="56" y="186"/>
                  </a:cubicBezTo>
                  <a:cubicBezTo>
                    <a:pt x="38" y="223"/>
                    <a:pt x="0" y="223"/>
                    <a:pt x="0" y="279"/>
                  </a:cubicBezTo>
                  <a:cubicBezTo>
                    <a:pt x="0" y="315"/>
                    <a:pt x="19" y="334"/>
                    <a:pt x="93" y="334"/>
                  </a:cubicBezTo>
                  <a:cubicBezTo>
                    <a:pt x="167" y="334"/>
                    <a:pt x="297" y="315"/>
                    <a:pt x="353" y="315"/>
                  </a:cubicBezTo>
                  <a:cubicBezTo>
                    <a:pt x="409" y="315"/>
                    <a:pt x="464" y="334"/>
                    <a:pt x="483" y="297"/>
                  </a:cubicBezTo>
                  <a:cubicBezTo>
                    <a:pt x="483" y="241"/>
                    <a:pt x="464" y="241"/>
                    <a:pt x="501" y="186"/>
                  </a:cubicBezTo>
                  <a:cubicBezTo>
                    <a:pt x="538" y="112"/>
                    <a:pt x="501" y="74"/>
                    <a:pt x="445" y="74"/>
                  </a:cubicBezTo>
                  <a:cubicBezTo>
                    <a:pt x="390" y="74"/>
                    <a:pt x="130" y="0"/>
                    <a:pt x="112" y="56"/>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2" name="Freeform 21"/>
            <p:cNvSpPr>
              <a:spLocks noChangeArrowheads="1"/>
            </p:cNvSpPr>
            <p:nvPr/>
          </p:nvSpPr>
          <p:spPr bwMode="auto">
            <a:xfrm>
              <a:off x="3627438" y="2865438"/>
              <a:ext cx="708025" cy="1149350"/>
            </a:xfrm>
            <a:custGeom>
              <a:avLst/>
              <a:gdLst>
                <a:gd name="T0" fmla="*/ 1763 w 1967"/>
                <a:gd name="T1" fmla="*/ 1762 h 3191"/>
                <a:gd name="T2" fmla="*/ 1763 w 1967"/>
                <a:gd name="T3" fmla="*/ 1762 h 3191"/>
                <a:gd name="T4" fmla="*/ 1651 w 1967"/>
                <a:gd name="T5" fmla="*/ 1985 h 3191"/>
                <a:gd name="T6" fmla="*/ 1503 w 1967"/>
                <a:gd name="T7" fmla="*/ 2262 h 3191"/>
                <a:gd name="T8" fmla="*/ 1614 w 1967"/>
                <a:gd name="T9" fmla="*/ 2467 h 3191"/>
                <a:gd name="T10" fmla="*/ 1651 w 1967"/>
                <a:gd name="T11" fmla="*/ 2652 h 3191"/>
                <a:gd name="T12" fmla="*/ 1855 w 1967"/>
                <a:gd name="T13" fmla="*/ 2875 h 3191"/>
                <a:gd name="T14" fmla="*/ 1892 w 1967"/>
                <a:gd name="T15" fmla="*/ 3079 h 3191"/>
                <a:gd name="T16" fmla="*/ 1744 w 1967"/>
                <a:gd name="T17" fmla="*/ 3172 h 3191"/>
                <a:gd name="T18" fmla="*/ 761 w 1967"/>
                <a:gd name="T19" fmla="*/ 3172 h 3191"/>
                <a:gd name="T20" fmla="*/ 650 w 1967"/>
                <a:gd name="T21" fmla="*/ 3134 h 3191"/>
                <a:gd name="T22" fmla="*/ 445 w 1967"/>
                <a:gd name="T23" fmla="*/ 3098 h 3191"/>
                <a:gd name="T24" fmla="*/ 353 w 1967"/>
                <a:gd name="T25" fmla="*/ 3116 h 3191"/>
                <a:gd name="T26" fmla="*/ 353 w 1967"/>
                <a:gd name="T27" fmla="*/ 3023 h 3191"/>
                <a:gd name="T28" fmla="*/ 315 w 1967"/>
                <a:gd name="T29" fmla="*/ 2856 h 3191"/>
                <a:gd name="T30" fmla="*/ 315 w 1967"/>
                <a:gd name="T31" fmla="*/ 2801 h 3191"/>
                <a:gd name="T32" fmla="*/ 279 w 1967"/>
                <a:gd name="T33" fmla="*/ 2727 h 3191"/>
                <a:gd name="T34" fmla="*/ 241 w 1967"/>
                <a:gd name="T35" fmla="*/ 2689 h 3191"/>
                <a:gd name="T36" fmla="*/ 185 w 1967"/>
                <a:gd name="T37" fmla="*/ 2671 h 3191"/>
                <a:gd name="T38" fmla="*/ 111 w 1967"/>
                <a:gd name="T39" fmla="*/ 2652 h 3191"/>
                <a:gd name="T40" fmla="*/ 56 w 1967"/>
                <a:gd name="T41" fmla="*/ 2578 h 3191"/>
                <a:gd name="T42" fmla="*/ 0 w 1967"/>
                <a:gd name="T43" fmla="*/ 2485 h 3191"/>
                <a:gd name="T44" fmla="*/ 37 w 1967"/>
                <a:gd name="T45" fmla="*/ 2430 h 3191"/>
                <a:gd name="T46" fmla="*/ 130 w 1967"/>
                <a:gd name="T47" fmla="*/ 2262 h 3191"/>
                <a:gd name="T48" fmla="*/ 204 w 1967"/>
                <a:gd name="T49" fmla="*/ 2021 h 3191"/>
                <a:gd name="T50" fmla="*/ 464 w 1967"/>
                <a:gd name="T51" fmla="*/ 1947 h 3191"/>
                <a:gd name="T52" fmla="*/ 631 w 1967"/>
                <a:gd name="T53" fmla="*/ 2003 h 3191"/>
                <a:gd name="T54" fmla="*/ 835 w 1967"/>
                <a:gd name="T55" fmla="*/ 1799 h 3191"/>
                <a:gd name="T56" fmla="*/ 1021 w 1967"/>
                <a:gd name="T57" fmla="*/ 1428 h 3191"/>
                <a:gd name="T58" fmla="*/ 1076 w 1967"/>
                <a:gd name="T59" fmla="*/ 1261 h 3191"/>
                <a:gd name="T60" fmla="*/ 1095 w 1967"/>
                <a:gd name="T61" fmla="*/ 1224 h 3191"/>
                <a:gd name="T62" fmla="*/ 1206 w 1967"/>
                <a:gd name="T63" fmla="*/ 1094 h 3191"/>
                <a:gd name="T64" fmla="*/ 1206 w 1967"/>
                <a:gd name="T65" fmla="*/ 946 h 3191"/>
                <a:gd name="T66" fmla="*/ 1298 w 1967"/>
                <a:gd name="T67" fmla="*/ 816 h 3191"/>
                <a:gd name="T68" fmla="*/ 1373 w 1967"/>
                <a:gd name="T69" fmla="*/ 704 h 3191"/>
                <a:gd name="T70" fmla="*/ 1354 w 1967"/>
                <a:gd name="T71" fmla="*/ 537 h 3191"/>
                <a:gd name="T72" fmla="*/ 1187 w 1967"/>
                <a:gd name="T73" fmla="*/ 371 h 3191"/>
                <a:gd name="T74" fmla="*/ 1039 w 1967"/>
                <a:gd name="T75" fmla="*/ 278 h 3191"/>
                <a:gd name="T76" fmla="*/ 1224 w 1967"/>
                <a:gd name="T77" fmla="*/ 0 h 3191"/>
                <a:gd name="T78" fmla="*/ 1410 w 1967"/>
                <a:gd name="T79" fmla="*/ 389 h 3191"/>
                <a:gd name="T80" fmla="*/ 1577 w 1967"/>
                <a:gd name="T81" fmla="*/ 537 h 3191"/>
                <a:gd name="T82" fmla="*/ 1595 w 1967"/>
                <a:gd name="T83" fmla="*/ 649 h 3191"/>
                <a:gd name="T84" fmla="*/ 1577 w 1967"/>
                <a:gd name="T85" fmla="*/ 760 h 3191"/>
                <a:gd name="T86" fmla="*/ 1633 w 1967"/>
                <a:gd name="T87" fmla="*/ 983 h 3191"/>
                <a:gd name="T88" fmla="*/ 1484 w 1967"/>
                <a:gd name="T89" fmla="*/ 1149 h 3191"/>
                <a:gd name="T90" fmla="*/ 1336 w 1967"/>
                <a:gd name="T91" fmla="*/ 1205 h 3191"/>
                <a:gd name="T92" fmla="*/ 1428 w 1967"/>
                <a:gd name="T93" fmla="*/ 1372 h 3191"/>
                <a:gd name="T94" fmla="*/ 1688 w 1967"/>
                <a:gd name="T95" fmla="*/ 1576 h 3191"/>
                <a:gd name="T96" fmla="*/ 1763 w 1967"/>
                <a:gd name="T97" fmla="*/ 1762 h 3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967" h="3191">
                  <a:moveTo>
                    <a:pt x="1763" y="1762"/>
                  </a:moveTo>
                  <a:lnTo>
                    <a:pt x="1763" y="1762"/>
                  </a:lnTo>
                  <a:cubicBezTo>
                    <a:pt x="1763" y="1762"/>
                    <a:pt x="1688" y="1910"/>
                    <a:pt x="1651" y="1985"/>
                  </a:cubicBezTo>
                  <a:cubicBezTo>
                    <a:pt x="1614" y="2059"/>
                    <a:pt x="1484" y="2151"/>
                    <a:pt x="1503" y="2262"/>
                  </a:cubicBezTo>
                  <a:cubicBezTo>
                    <a:pt x="1540" y="2374"/>
                    <a:pt x="1577" y="2356"/>
                    <a:pt x="1614" y="2467"/>
                  </a:cubicBezTo>
                  <a:cubicBezTo>
                    <a:pt x="1633" y="2578"/>
                    <a:pt x="1558" y="2559"/>
                    <a:pt x="1651" y="2652"/>
                  </a:cubicBezTo>
                  <a:cubicBezTo>
                    <a:pt x="1725" y="2727"/>
                    <a:pt x="1818" y="2819"/>
                    <a:pt x="1855" y="2875"/>
                  </a:cubicBezTo>
                  <a:cubicBezTo>
                    <a:pt x="1911" y="2912"/>
                    <a:pt x="1966" y="2986"/>
                    <a:pt x="1892" y="3079"/>
                  </a:cubicBezTo>
                  <a:cubicBezTo>
                    <a:pt x="1837" y="3153"/>
                    <a:pt x="1855" y="3190"/>
                    <a:pt x="1744" y="3172"/>
                  </a:cubicBezTo>
                  <a:cubicBezTo>
                    <a:pt x="1614" y="3172"/>
                    <a:pt x="872" y="3098"/>
                    <a:pt x="761" y="3172"/>
                  </a:cubicBezTo>
                  <a:cubicBezTo>
                    <a:pt x="761" y="3172"/>
                    <a:pt x="724" y="3134"/>
                    <a:pt x="650" y="3134"/>
                  </a:cubicBezTo>
                  <a:cubicBezTo>
                    <a:pt x="556" y="3134"/>
                    <a:pt x="464" y="3098"/>
                    <a:pt x="445" y="3098"/>
                  </a:cubicBezTo>
                  <a:cubicBezTo>
                    <a:pt x="427" y="3098"/>
                    <a:pt x="353" y="3116"/>
                    <a:pt x="353" y="3116"/>
                  </a:cubicBezTo>
                  <a:cubicBezTo>
                    <a:pt x="353" y="3116"/>
                    <a:pt x="353" y="3060"/>
                    <a:pt x="353" y="3023"/>
                  </a:cubicBezTo>
                  <a:cubicBezTo>
                    <a:pt x="353" y="2968"/>
                    <a:pt x="334" y="2893"/>
                    <a:pt x="315" y="2856"/>
                  </a:cubicBezTo>
                  <a:cubicBezTo>
                    <a:pt x="315" y="2838"/>
                    <a:pt x="315" y="2838"/>
                    <a:pt x="315" y="2801"/>
                  </a:cubicBezTo>
                  <a:cubicBezTo>
                    <a:pt x="315" y="2763"/>
                    <a:pt x="315" y="2727"/>
                    <a:pt x="279" y="2727"/>
                  </a:cubicBezTo>
                  <a:cubicBezTo>
                    <a:pt x="241" y="2727"/>
                    <a:pt x="260" y="2727"/>
                    <a:pt x="241" y="2689"/>
                  </a:cubicBezTo>
                  <a:cubicBezTo>
                    <a:pt x="223" y="2652"/>
                    <a:pt x="223" y="2652"/>
                    <a:pt x="185" y="2671"/>
                  </a:cubicBezTo>
                  <a:cubicBezTo>
                    <a:pt x="167" y="2689"/>
                    <a:pt x="149" y="2689"/>
                    <a:pt x="111" y="2652"/>
                  </a:cubicBezTo>
                  <a:cubicBezTo>
                    <a:pt x="93" y="2615"/>
                    <a:pt x="93" y="2615"/>
                    <a:pt x="56" y="2578"/>
                  </a:cubicBezTo>
                  <a:cubicBezTo>
                    <a:pt x="37" y="2541"/>
                    <a:pt x="0" y="2485"/>
                    <a:pt x="0" y="2485"/>
                  </a:cubicBezTo>
                  <a:cubicBezTo>
                    <a:pt x="0" y="2485"/>
                    <a:pt x="19" y="2448"/>
                    <a:pt x="37" y="2430"/>
                  </a:cubicBezTo>
                  <a:cubicBezTo>
                    <a:pt x="56" y="2392"/>
                    <a:pt x="111" y="2318"/>
                    <a:pt x="130" y="2262"/>
                  </a:cubicBezTo>
                  <a:cubicBezTo>
                    <a:pt x="130" y="2207"/>
                    <a:pt x="130" y="2077"/>
                    <a:pt x="204" y="2021"/>
                  </a:cubicBezTo>
                  <a:cubicBezTo>
                    <a:pt x="260" y="1966"/>
                    <a:pt x="334" y="1891"/>
                    <a:pt x="464" y="1947"/>
                  </a:cubicBezTo>
                  <a:cubicBezTo>
                    <a:pt x="594" y="1985"/>
                    <a:pt x="556" y="2003"/>
                    <a:pt x="631" y="2003"/>
                  </a:cubicBezTo>
                  <a:cubicBezTo>
                    <a:pt x="686" y="2003"/>
                    <a:pt x="724" y="2003"/>
                    <a:pt x="835" y="1799"/>
                  </a:cubicBezTo>
                  <a:cubicBezTo>
                    <a:pt x="927" y="1595"/>
                    <a:pt x="1021" y="1428"/>
                    <a:pt x="1021" y="1428"/>
                  </a:cubicBezTo>
                  <a:cubicBezTo>
                    <a:pt x="1021" y="1428"/>
                    <a:pt x="1076" y="1279"/>
                    <a:pt x="1076" y="1261"/>
                  </a:cubicBezTo>
                  <a:cubicBezTo>
                    <a:pt x="1095" y="1243"/>
                    <a:pt x="1095" y="1224"/>
                    <a:pt x="1095" y="1224"/>
                  </a:cubicBezTo>
                  <a:cubicBezTo>
                    <a:pt x="1095" y="1224"/>
                    <a:pt x="1169" y="1131"/>
                    <a:pt x="1206" y="1094"/>
                  </a:cubicBezTo>
                  <a:cubicBezTo>
                    <a:pt x="1224" y="1057"/>
                    <a:pt x="1243" y="1020"/>
                    <a:pt x="1206" y="946"/>
                  </a:cubicBezTo>
                  <a:cubicBezTo>
                    <a:pt x="1206" y="946"/>
                    <a:pt x="1206" y="908"/>
                    <a:pt x="1298" y="816"/>
                  </a:cubicBezTo>
                  <a:cubicBezTo>
                    <a:pt x="1298" y="816"/>
                    <a:pt x="1373" y="742"/>
                    <a:pt x="1373" y="704"/>
                  </a:cubicBezTo>
                  <a:cubicBezTo>
                    <a:pt x="1392" y="686"/>
                    <a:pt x="1392" y="593"/>
                    <a:pt x="1354" y="537"/>
                  </a:cubicBezTo>
                  <a:cubicBezTo>
                    <a:pt x="1317" y="501"/>
                    <a:pt x="1187" y="371"/>
                    <a:pt x="1187" y="371"/>
                  </a:cubicBezTo>
                  <a:cubicBezTo>
                    <a:pt x="1039" y="278"/>
                    <a:pt x="1039" y="278"/>
                    <a:pt x="1039" y="278"/>
                  </a:cubicBezTo>
                  <a:cubicBezTo>
                    <a:pt x="1039" y="278"/>
                    <a:pt x="1224" y="55"/>
                    <a:pt x="1224" y="0"/>
                  </a:cubicBezTo>
                  <a:cubicBezTo>
                    <a:pt x="1224" y="0"/>
                    <a:pt x="1373" y="333"/>
                    <a:pt x="1410" y="389"/>
                  </a:cubicBezTo>
                  <a:cubicBezTo>
                    <a:pt x="1447" y="426"/>
                    <a:pt x="1521" y="519"/>
                    <a:pt x="1577" y="537"/>
                  </a:cubicBezTo>
                  <a:cubicBezTo>
                    <a:pt x="1651" y="575"/>
                    <a:pt x="1633" y="630"/>
                    <a:pt x="1595" y="649"/>
                  </a:cubicBezTo>
                  <a:cubicBezTo>
                    <a:pt x="1577" y="686"/>
                    <a:pt x="1558" y="704"/>
                    <a:pt x="1577" y="760"/>
                  </a:cubicBezTo>
                  <a:cubicBezTo>
                    <a:pt x="1577" y="834"/>
                    <a:pt x="1669" y="908"/>
                    <a:pt x="1633" y="983"/>
                  </a:cubicBezTo>
                  <a:cubicBezTo>
                    <a:pt x="1614" y="1038"/>
                    <a:pt x="1577" y="1094"/>
                    <a:pt x="1484" y="1149"/>
                  </a:cubicBezTo>
                  <a:cubicBezTo>
                    <a:pt x="1373" y="1187"/>
                    <a:pt x="1336" y="1187"/>
                    <a:pt x="1336" y="1205"/>
                  </a:cubicBezTo>
                  <a:cubicBezTo>
                    <a:pt x="1317" y="1243"/>
                    <a:pt x="1317" y="1335"/>
                    <a:pt x="1428" y="1372"/>
                  </a:cubicBezTo>
                  <a:cubicBezTo>
                    <a:pt x="1558" y="1409"/>
                    <a:pt x="1633" y="1409"/>
                    <a:pt x="1688" y="1576"/>
                  </a:cubicBezTo>
                  <a:cubicBezTo>
                    <a:pt x="1744" y="1762"/>
                    <a:pt x="1763" y="1762"/>
                    <a:pt x="1763" y="1762"/>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3" name="Freeform 22"/>
            <p:cNvSpPr>
              <a:spLocks noChangeArrowheads="1"/>
            </p:cNvSpPr>
            <p:nvPr/>
          </p:nvSpPr>
          <p:spPr bwMode="auto">
            <a:xfrm>
              <a:off x="3633788" y="3992563"/>
              <a:ext cx="554037" cy="534987"/>
            </a:xfrm>
            <a:custGeom>
              <a:avLst/>
              <a:gdLst>
                <a:gd name="T0" fmla="*/ 575 w 1540"/>
                <a:gd name="T1" fmla="*/ 1484 h 1485"/>
                <a:gd name="T2" fmla="*/ 575 w 1540"/>
                <a:gd name="T3" fmla="*/ 1484 h 1485"/>
                <a:gd name="T4" fmla="*/ 667 w 1540"/>
                <a:gd name="T5" fmla="*/ 1409 h 1485"/>
                <a:gd name="T6" fmla="*/ 816 w 1540"/>
                <a:gd name="T7" fmla="*/ 1465 h 1485"/>
                <a:gd name="T8" fmla="*/ 834 w 1540"/>
                <a:gd name="T9" fmla="*/ 1298 h 1485"/>
                <a:gd name="T10" fmla="*/ 797 w 1540"/>
                <a:gd name="T11" fmla="*/ 1187 h 1485"/>
                <a:gd name="T12" fmla="*/ 983 w 1540"/>
                <a:gd name="T13" fmla="*/ 1020 h 1485"/>
                <a:gd name="T14" fmla="*/ 1113 w 1540"/>
                <a:gd name="T15" fmla="*/ 1076 h 1485"/>
                <a:gd name="T16" fmla="*/ 1354 w 1540"/>
                <a:gd name="T17" fmla="*/ 1168 h 1485"/>
                <a:gd name="T18" fmla="*/ 1502 w 1540"/>
                <a:gd name="T19" fmla="*/ 908 h 1485"/>
                <a:gd name="T20" fmla="*/ 1409 w 1540"/>
                <a:gd name="T21" fmla="*/ 631 h 1485"/>
                <a:gd name="T22" fmla="*/ 1335 w 1540"/>
                <a:gd name="T23" fmla="*/ 446 h 1485"/>
                <a:gd name="T24" fmla="*/ 1409 w 1540"/>
                <a:gd name="T25" fmla="*/ 223 h 1485"/>
                <a:gd name="T26" fmla="*/ 1205 w 1540"/>
                <a:gd name="T27" fmla="*/ 260 h 1485"/>
                <a:gd name="T28" fmla="*/ 1113 w 1540"/>
                <a:gd name="T29" fmla="*/ 205 h 1485"/>
                <a:gd name="T30" fmla="*/ 1038 w 1540"/>
                <a:gd name="T31" fmla="*/ 0 h 1485"/>
                <a:gd name="T32" fmla="*/ 742 w 1540"/>
                <a:gd name="T33" fmla="*/ 38 h 1485"/>
                <a:gd name="T34" fmla="*/ 723 w 1540"/>
                <a:gd name="T35" fmla="*/ 112 h 1485"/>
                <a:gd name="T36" fmla="*/ 705 w 1540"/>
                <a:gd name="T37" fmla="*/ 223 h 1485"/>
                <a:gd name="T38" fmla="*/ 593 w 1540"/>
                <a:gd name="T39" fmla="*/ 241 h 1485"/>
                <a:gd name="T40" fmla="*/ 445 w 1540"/>
                <a:gd name="T41" fmla="*/ 260 h 1485"/>
                <a:gd name="T42" fmla="*/ 278 w 1540"/>
                <a:gd name="T43" fmla="*/ 241 h 1485"/>
                <a:gd name="T44" fmla="*/ 222 w 1540"/>
                <a:gd name="T45" fmla="*/ 223 h 1485"/>
                <a:gd name="T46" fmla="*/ 222 w 1540"/>
                <a:gd name="T47" fmla="*/ 353 h 1485"/>
                <a:gd name="T48" fmla="*/ 166 w 1540"/>
                <a:gd name="T49" fmla="*/ 612 h 1485"/>
                <a:gd name="T50" fmla="*/ 74 w 1540"/>
                <a:gd name="T51" fmla="*/ 742 h 1485"/>
                <a:gd name="T52" fmla="*/ 18 w 1540"/>
                <a:gd name="T53" fmla="*/ 760 h 1485"/>
                <a:gd name="T54" fmla="*/ 74 w 1540"/>
                <a:gd name="T55" fmla="*/ 872 h 1485"/>
                <a:gd name="T56" fmla="*/ 74 w 1540"/>
                <a:gd name="T57" fmla="*/ 927 h 1485"/>
                <a:gd name="T58" fmla="*/ 260 w 1540"/>
                <a:gd name="T59" fmla="*/ 1224 h 1485"/>
                <a:gd name="T60" fmla="*/ 575 w 1540"/>
                <a:gd name="T61" fmla="*/ 1484 h 1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540" h="1485">
                  <a:moveTo>
                    <a:pt x="575" y="1484"/>
                  </a:moveTo>
                  <a:lnTo>
                    <a:pt x="575" y="1484"/>
                  </a:lnTo>
                  <a:cubicBezTo>
                    <a:pt x="612" y="1484"/>
                    <a:pt x="556" y="1391"/>
                    <a:pt x="667" y="1409"/>
                  </a:cubicBezTo>
                  <a:cubicBezTo>
                    <a:pt x="779" y="1428"/>
                    <a:pt x="760" y="1484"/>
                    <a:pt x="816" y="1465"/>
                  </a:cubicBezTo>
                  <a:cubicBezTo>
                    <a:pt x="890" y="1428"/>
                    <a:pt x="872" y="1373"/>
                    <a:pt x="834" y="1298"/>
                  </a:cubicBezTo>
                  <a:cubicBezTo>
                    <a:pt x="797" y="1243"/>
                    <a:pt x="723" y="1224"/>
                    <a:pt x="797" y="1187"/>
                  </a:cubicBezTo>
                  <a:cubicBezTo>
                    <a:pt x="872" y="1131"/>
                    <a:pt x="964" y="1038"/>
                    <a:pt x="983" y="1020"/>
                  </a:cubicBezTo>
                  <a:cubicBezTo>
                    <a:pt x="1020" y="1002"/>
                    <a:pt x="1002" y="1002"/>
                    <a:pt x="1113" y="1076"/>
                  </a:cubicBezTo>
                  <a:cubicBezTo>
                    <a:pt x="1224" y="1168"/>
                    <a:pt x="1279" y="1224"/>
                    <a:pt x="1354" y="1168"/>
                  </a:cubicBezTo>
                  <a:cubicBezTo>
                    <a:pt x="1428" y="1094"/>
                    <a:pt x="1539" y="1020"/>
                    <a:pt x="1502" y="908"/>
                  </a:cubicBezTo>
                  <a:cubicBezTo>
                    <a:pt x="1465" y="797"/>
                    <a:pt x="1484" y="686"/>
                    <a:pt x="1409" y="631"/>
                  </a:cubicBezTo>
                  <a:cubicBezTo>
                    <a:pt x="1335" y="556"/>
                    <a:pt x="1261" y="501"/>
                    <a:pt x="1335" y="446"/>
                  </a:cubicBezTo>
                  <a:cubicBezTo>
                    <a:pt x="1391" y="372"/>
                    <a:pt x="1502" y="279"/>
                    <a:pt x="1409" y="223"/>
                  </a:cubicBezTo>
                  <a:cubicBezTo>
                    <a:pt x="1335" y="167"/>
                    <a:pt x="1243" y="241"/>
                    <a:pt x="1205" y="260"/>
                  </a:cubicBezTo>
                  <a:cubicBezTo>
                    <a:pt x="1168" y="260"/>
                    <a:pt x="1150" y="279"/>
                    <a:pt x="1113" y="205"/>
                  </a:cubicBezTo>
                  <a:cubicBezTo>
                    <a:pt x="1076" y="130"/>
                    <a:pt x="1038" y="0"/>
                    <a:pt x="1038" y="0"/>
                  </a:cubicBezTo>
                  <a:cubicBezTo>
                    <a:pt x="1038" y="0"/>
                    <a:pt x="760" y="19"/>
                    <a:pt x="742" y="38"/>
                  </a:cubicBezTo>
                  <a:cubicBezTo>
                    <a:pt x="742" y="38"/>
                    <a:pt x="742" y="75"/>
                    <a:pt x="723" y="112"/>
                  </a:cubicBezTo>
                  <a:cubicBezTo>
                    <a:pt x="705" y="130"/>
                    <a:pt x="705" y="205"/>
                    <a:pt x="705" y="223"/>
                  </a:cubicBezTo>
                  <a:cubicBezTo>
                    <a:pt x="705" y="241"/>
                    <a:pt x="667" y="241"/>
                    <a:pt x="593" y="241"/>
                  </a:cubicBezTo>
                  <a:cubicBezTo>
                    <a:pt x="537" y="241"/>
                    <a:pt x="482" y="260"/>
                    <a:pt x="445" y="260"/>
                  </a:cubicBezTo>
                  <a:cubicBezTo>
                    <a:pt x="426" y="260"/>
                    <a:pt x="315" y="260"/>
                    <a:pt x="278" y="241"/>
                  </a:cubicBezTo>
                  <a:cubicBezTo>
                    <a:pt x="241" y="241"/>
                    <a:pt x="222" y="223"/>
                    <a:pt x="222" y="223"/>
                  </a:cubicBezTo>
                  <a:cubicBezTo>
                    <a:pt x="222" y="223"/>
                    <a:pt x="241" y="297"/>
                    <a:pt x="222" y="353"/>
                  </a:cubicBezTo>
                  <a:cubicBezTo>
                    <a:pt x="204" y="409"/>
                    <a:pt x="204" y="519"/>
                    <a:pt x="166" y="612"/>
                  </a:cubicBezTo>
                  <a:cubicBezTo>
                    <a:pt x="130" y="686"/>
                    <a:pt x="111" y="742"/>
                    <a:pt x="74" y="742"/>
                  </a:cubicBezTo>
                  <a:cubicBezTo>
                    <a:pt x="37" y="742"/>
                    <a:pt x="0" y="705"/>
                    <a:pt x="18" y="760"/>
                  </a:cubicBezTo>
                  <a:cubicBezTo>
                    <a:pt x="37" y="816"/>
                    <a:pt x="74" y="853"/>
                    <a:pt x="74" y="872"/>
                  </a:cubicBezTo>
                  <a:cubicBezTo>
                    <a:pt x="74" y="890"/>
                    <a:pt x="37" y="890"/>
                    <a:pt x="74" y="927"/>
                  </a:cubicBezTo>
                  <a:cubicBezTo>
                    <a:pt x="92" y="964"/>
                    <a:pt x="185" y="1131"/>
                    <a:pt x="260" y="1224"/>
                  </a:cubicBezTo>
                  <a:cubicBezTo>
                    <a:pt x="352" y="1298"/>
                    <a:pt x="445" y="1428"/>
                    <a:pt x="575" y="1484"/>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4" name="Freeform 23"/>
            <p:cNvSpPr>
              <a:spLocks noChangeArrowheads="1"/>
            </p:cNvSpPr>
            <p:nvPr/>
          </p:nvSpPr>
          <p:spPr bwMode="auto">
            <a:xfrm>
              <a:off x="3841750" y="3846513"/>
              <a:ext cx="674688" cy="820737"/>
            </a:xfrm>
            <a:custGeom>
              <a:avLst/>
              <a:gdLst>
                <a:gd name="T0" fmla="*/ 1836 w 1873"/>
                <a:gd name="T1" fmla="*/ 111 h 2281"/>
                <a:gd name="T2" fmla="*/ 1836 w 1873"/>
                <a:gd name="T3" fmla="*/ 111 h 2281"/>
                <a:gd name="T4" fmla="*/ 1706 w 1873"/>
                <a:gd name="T5" fmla="*/ 36 h 2281"/>
                <a:gd name="T6" fmla="*/ 1484 w 1873"/>
                <a:gd name="T7" fmla="*/ 74 h 2281"/>
                <a:gd name="T8" fmla="*/ 1372 w 1873"/>
                <a:gd name="T9" fmla="*/ 222 h 2281"/>
                <a:gd name="T10" fmla="*/ 1335 w 1873"/>
                <a:gd name="T11" fmla="*/ 296 h 2281"/>
                <a:gd name="T12" fmla="*/ 1280 w 1873"/>
                <a:gd name="T13" fmla="*/ 389 h 2281"/>
                <a:gd name="T14" fmla="*/ 1224 w 1873"/>
                <a:gd name="T15" fmla="*/ 445 h 2281"/>
                <a:gd name="T16" fmla="*/ 927 w 1873"/>
                <a:gd name="T17" fmla="*/ 426 h 2281"/>
                <a:gd name="T18" fmla="*/ 463 w 1873"/>
                <a:gd name="T19" fmla="*/ 407 h 2281"/>
                <a:gd name="T20" fmla="*/ 556 w 1873"/>
                <a:gd name="T21" fmla="*/ 648 h 2281"/>
                <a:gd name="T22" fmla="*/ 668 w 1873"/>
                <a:gd name="T23" fmla="*/ 648 h 2281"/>
                <a:gd name="T24" fmla="*/ 872 w 1873"/>
                <a:gd name="T25" fmla="*/ 648 h 2281"/>
                <a:gd name="T26" fmla="*/ 816 w 1873"/>
                <a:gd name="T27" fmla="*/ 779 h 2281"/>
                <a:gd name="T28" fmla="*/ 723 w 1873"/>
                <a:gd name="T29" fmla="*/ 870 h 2281"/>
                <a:gd name="T30" fmla="*/ 798 w 1873"/>
                <a:gd name="T31" fmla="*/ 1000 h 2281"/>
                <a:gd name="T32" fmla="*/ 890 w 1873"/>
                <a:gd name="T33" fmla="*/ 1130 h 2281"/>
                <a:gd name="T34" fmla="*/ 927 w 1873"/>
                <a:gd name="T35" fmla="*/ 1297 h 2281"/>
                <a:gd name="T36" fmla="*/ 909 w 1873"/>
                <a:gd name="T37" fmla="*/ 1445 h 2281"/>
                <a:gd name="T38" fmla="*/ 760 w 1873"/>
                <a:gd name="T39" fmla="*/ 1594 h 2281"/>
                <a:gd name="T40" fmla="*/ 630 w 1873"/>
                <a:gd name="T41" fmla="*/ 1557 h 2281"/>
                <a:gd name="T42" fmla="*/ 445 w 1873"/>
                <a:gd name="T43" fmla="*/ 1427 h 2281"/>
                <a:gd name="T44" fmla="*/ 408 w 1873"/>
                <a:gd name="T45" fmla="*/ 1427 h 2281"/>
                <a:gd name="T46" fmla="*/ 222 w 1873"/>
                <a:gd name="T47" fmla="*/ 1594 h 2281"/>
                <a:gd name="T48" fmla="*/ 204 w 1873"/>
                <a:gd name="T49" fmla="*/ 1650 h 2281"/>
                <a:gd name="T50" fmla="*/ 278 w 1873"/>
                <a:gd name="T51" fmla="*/ 1780 h 2281"/>
                <a:gd name="T52" fmla="*/ 222 w 1873"/>
                <a:gd name="T53" fmla="*/ 1872 h 2281"/>
                <a:gd name="T54" fmla="*/ 148 w 1873"/>
                <a:gd name="T55" fmla="*/ 1835 h 2281"/>
                <a:gd name="T56" fmla="*/ 56 w 1873"/>
                <a:gd name="T57" fmla="*/ 1816 h 2281"/>
                <a:gd name="T58" fmla="*/ 0 w 1873"/>
                <a:gd name="T59" fmla="*/ 1891 h 2281"/>
                <a:gd name="T60" fmla="*/ 130 w 1873"/>
                <a:gd name="T61" fmla="*/ 2021 h 2281"/>
                <a:gd name="T62" fmla="*/ 204 w 1873"/>
                <a:gd name="T63" fmla="*/ 2187 h 2281"/>
                <a:gd name="T64" fmla="*/ 241 w 1873"/>
                <a:gd name="T65" fmla="*/ 2280 h 2281"/>
                <a:gd name="T66" fmla="*/ 333 w 1873"/>
                <a:gd name="T67" fmla="*/ 2206 h 2281"/>
                <a:gd name="T68" fmla="*/ 482 w 1873"/>
                <a:gd name="T69" fmla="*/ 2095 h 2281"/>
                <a:gd name="T70" fmla="*/ 760 w 1873"/>
                <a:gd name="T71" fmla="*/ 2076 h 2281"/>
                <a:gd name="T72" fmla="*/ 1057 w 1873"/>
                <a:gd name="T73" fmla="*/ 1928 h 2281"/>
                <a:gd name="T74" fmla="*/ 1187 w 1873"/>
                <a:gd name="T75" fmla="*/ 1816 h 2281"/>
                <a:gd name="T76" fmla="*/ 1243 w 1873"/>
                <a:gd name="T77" fmla="*/ 1612 h 2281"/>
                <a:gd name="T78" fmla="*/ 1335 w 1873"/>
                <a:gd name="T79" fmla="*/ 1427 h 2281"/>
                <a:gd name="T80" fmla="*/ 1391 w 1873"/>
                <a:gd name="T81" fmla="*/ 1260 h 2281"/>
                <a:gd name="T82" fmla="*/ 1595 w 1873"/>
                <a:gd name="T83" fmla="*/ 1093 h 2281"/>
                <a:gd name="T84" fmla="*/ 1687 w 1873"/>
                <a:gd name="T85" fmla="*/ 889 h 2281"/>
                <a:gd name="T86" fmla="*/ 1742 w 1873"/>
                <a:gd name="T87" fmla="*/ 500 h 2281"/>
                <a:gd name="T88" fmla="*/ 1872 w 1873"/>
                <a:gd name="T89" fmla="*/ 203 h 2281"/>
                <a:gd name="T90" fmla="*/ 1836 w 1873"/>
                <a:gd name="T91" fmla="*/ 111 h 22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73" h="2281">
                  <a:moveTo>
                    <a:pt x="1836" y="111"/>
                  </a:moveTo>
                  <a:lnTo>
                    <a:pt x="1836" y="111"/>
                  </a:lnTo>
                  <a:cubicBezTo>
                    <a:pt x="1836" y="111"/>
                    <a:pt x="1854" y="74"/>
                    <a:pt x="1706" y="36"/>
                  </a:cubicBezTo>
                  <a:cubicBezTo>
                    <a:pt x="1558" y="0"/>
                    <a:pt x="1521" y="0"/>
                    <a:pt x="1484" y="74"/>
                  </a:cubicBezTo>
                  <a:cubicBezTo>
                    <a:pt x="1428" y="129"/>
                    <a:pt x="1410" y="203"/>
                    <a:pt x="1372" y="222"/>
                  </a:cubicBezTo>
                  <a:cubicBezTo>
                    <a:pt x="1354" y="259"/>
                    <a:pt x="1335" y="296"/>
                    <a:pt x="1335" y="296"/>
                  </a:cubicBezTo>
                  <a:cubicBezTo>
                    <a:pt x="1280" y="389"/>
                    <a:pt x="1280" y="389"/>
                    <a:pt x="1280" y="389"/>
                  </a:cubicBezTo>
                  <a:cubicBezTo>
                    <a:pt x="1280" y="389"/>
                    <a:pt x="1261" y="426"/>
                    <a:pt x="1224" y="445"/>
                  </a:cubicBezTo>
                  <a:cubicBezTo>
                    <a:pt x="1187" y="445"/>
                    <a:pt x="927" y="426"/>
                    <a:pt x="927" y="426"/>
                  </a:cubicBezTo>
                  <a:cubicBezTo>
                    <a:pt x="463" y="407"/>
                    <a:pt x="463" y="407"/>
                    <a:pt x="463" y="407"/>
                  </a:cubicBezTo>
                  <a:cubicBezTo>
                    <a:pt x="556" y="648"/>
                    <a:pt x="556" y="648"/>
                    <a:pt x="556" y="648"/>
                  </a:cubicBezTo>
                  <a:cubicBezTo>
                    <a:pt x="556" y="648"/>
                    <a:pt x="575" y="686"/>
                    <a:pt x="668" y="648"/>
                  </a:cubicBezTo>
                  <a:cubicBezTo>
                    <a:pt x="742" y="612"/>
                    <a:pt x="816" y="556"/>
                    <a:pt x="872" y="648"/>
                  </a:cubicBezTo>
                  <a:cubicBezTo>
                    <a:pt x="872" y="648"/>
                    <a:pt x="872" y="723"/>
                    <a:pt x="816" y="779"/>
                  </a:cubicBezTo>
                  <a:cubicBezTo>
                    <a:pt x="779" y="816"/>
                    <a:pt x="723" y="852"/>
                    <a:pt x="723" y="870"/>
                  </a:cubicBezTo>
                  <a:cubicBezTo>
                    <a:pt x="723" y="889"/>
                    <a:pt x="742" y="944"/>
                    <a:pt x="798" y="1000"/>
                  </a:cubicBezTo>
                  <a:cubicBezTo>
                    <a:pt x="853" y="1038"/>
                    <a:pt x="890" y="1112"/>
                    <a:pt x="890" y="1130"/>
                  </a:cubicBezTo>
                  <a:cubicBezTo>
                    <a:pt x="890" y="1167"/>
                    <a:pt x="927" y="1279"/>
                    <a:pt x="927" y="1297"/>
                  </a:cubicBezTo>
                  <a:cubicBezTo>
                    <a:pt x="927" y="1297"/>
                    <a:pt x="964" y="1371"/>
                    <a:pt x="909" y="1445"/>
                  </a:cubicBezTo>
                  <a:cubicBezTo>
                    <a:pt x="853" y="1520"/>
                    <a:pt x="760" y="1594"/>
                    <a:pt x="760" y="1594"/>
                  </a:cubicBezTo>
                  <a:cubicBezTo>
                    <a:pt x="760" y="1594"/>
                    <a:pt x="704" y="1631"/>
                    <a:pt x="630" y="1557"/>
                  </a:cubicBezTo>
                  <a:cubicBezTo>
                    <a:pt x="575" y="1501"/>
                    <a:pt x="445" y="1427"/>
                    <a:pt x="445" y="1427"/>
                  </a:cubicBezTo>
                  <a:cubicBezTo>
                    <a:pt x="445" y="1427"/>
                    <a:pt x="427" y="1409"/>
                    <a:pt x="408" y="1427"/>
                  </a:cubicBezTo>
                  <a:cubicBezTo>
                    <a:pt x="389" y="1445"/>
                    <a:pt x="241" y="1575"/>
                    <a:pt x="222" y="1594"/>
                  </a:cubicBezTo>
                  <a:cubicBezTo>
                    <a:pt x="204" y="1594"/>
                    <a:pt x="167" y="1631"/>
                    <a:pt x="204" y="1650"/>
                  </a:cubicBezTo>
                  <a:cubicBezTo>
                    <a:pt x="241" y="1668"/>
                    <a:pt x="297" y="1742"/>
                    <a:pt x="278" y="1780"/>
                  </a:cubicBezTo>
                  <a:cubicBezTo>
                    <a:pt x="278" y="1798"/>
                    <a:pt x="315" y="1854"/>
                    <a:pt x="222" y="1872"/>
                  </a:cubicBezTo>
                  <a:cubicBezTo>
                    <a:pt x="222" y="1872"/>
                    <a:pt x="185" y="1835"/>
                    <a:pt x="148" y="1835"/>
                  </a:cubicBezTo>
                  <a:cubicBezTo>
                    <a:pt x="130" y="1816"/>
                    <a:pt x="74" y="1816"/>
                    <a:pt x="56" y="1816"/>
                  </a:cubicBezTo>
                  <a:cubicBezTo>
                    <a:pt x="37" y="1816"/>
                    <a:pt x="18" y="1835"/>
                    <a:pt x="0" y="1891"/>
                  </a:cubicBezTo>
                  <a:cubicBezTo>
                    <a:pt x="0" y="1891"/>
                    <a:pt x="111" y="2002"/>
                    <a:pt x="130" y="2021"/>
                  </a:cubicBezTo>
                  <a:cubicBezTo>
                    <a:pt x="148" y="2057"/>
                    <a:pt x="185" y="2095"/>
                    <a:pt x="204" y="2187"/>
                  </a:cubicBezTo>
                  <a:cubicBezTo>
                    <a:pt x="241" y="2262"/>
                    <a:pt x="241" y="2280"/>
                    <a:pt x="241" y="2280"/>
                  </a:cubicBezTo>
                  <a:cubicBezTo>
                    <a:pt x="241" y="2280"/>
                    <a:pt x="297" y="2262"/>
                    <a:pt x="333" y="2206"/>
                  </a:cubicBezTo>
                  <a:cubicBezTo>
                    <a:pt x="371" y="2169"/>
                    <a:pt x="371" y="2095"/>
                    <a:pt x="482" y="2095"/>
                  </a:cubicBezTo>
                  <a:cubicBezTo>
                    <a:pt x="593" y="2095"/>
                    <a:pt x="723" y="2095"/>
                    <a:pt x="760" y="2076"/>
                  </a:cubicBezTo>
                  <a:cubicBezTo>
                    <a:pt x="816" y="2057"/>
                    <a:pt x="983" y="2002"/>
                    <a:pt x="1057" y="1928"/>
                  </a:cubicBezTo>
                  <a:cubicBezTo>
                    <a:pt x="1113" y="1854"/>
                    <a:pt x="1131" y="1891"/>
                    <a:pt x="1187" y="1816"/>
                  </a:cubicBezTo>
                  <a:cubicBezTo>
                    <a:pt x="1224" y="1761"/>
                    <a:pt x="1205" y="1668"/>
                    <a:pt x="1243" y="1612"/>
                  </a:cubicBezTo>
                  <a:cubicBezTo>
                    <a:pt x="1280" y="1557"/>
                    <a:pt x="1335" y="1483"/>
                    <a:pt x="1335" y="1427"/>
                  </a:cubicBezTo>
                  <a:cubicBezTo>
                    <a:pt x="1335" y="1371"/>
                    <a:pt x="1335" y="1315"/>
                    <a:pt x="1391" y="1260"/>
                  </a:cubicBezTo>
                  <a:cubicBezTo>
                    <a:pt x="1465" y="1204"/>
                    <a:pt x="1540" y="1149"/>
                    <a:pt x="1595" y="1093"/>
                  </a:cubicBezTo>
                  <a:cubicBezTo>
                    <a:pt x="1632" y="1038"/>
                    <a:pt x="1687" y="926"/>
                    <a:pt x="1687" y="889"/>
                  </a:cubicBezTo>
                  <a:cubicBezTo>
                    <a:pt x="1687" y="853"/>
                    <a:pt x="1724" y="556"/>
                    <a:pt x="1742" y="500"/>
                  </a:cubicBezTo>
                  <a:cubicBezTo>
                    <a:pt x="1761" y="445"/>
                    <a:pt x="1872" y="222"/>
                    <a:pt x="1872" y="203"/>
                  </a:cubicBezTo>
                  <a:cubicBezTo>
                    <a:pt x="1872" y="185"/>
                    <a:pt x="1836" y="111"/>
                    <a:pt x="1836" y="111"/>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5" name="Freeform 24"/>
            <p:cNvSpPr>
              <a:spLocks noChangeArrowheads="1"/>
            </p:cNvSpPr>
            <p:nvPr/>
          </p:nvSpPr>
          <p:spPr bwMode="auto">
            <a:xfrm>
              <a:off x="3927475" y="3698875"/>
              <a:ext cx="1703388" cy="1682750"/>
            </a:xfrm>
            <a:custGeom>
              <a:avLst/>
              <a:gdLst>
                <a:gd name="T0" fmla="*/ 204 w 4730"/>
                <a:gd name="T1" fmla="*/ 2819 h 4675"/>
                <a:gd name="T2" fmla="*/ 1113 w 4730"/>
                <a:gd name="T3" fmla="*/ 2819 h 4675"/>
                <a:gd name="T4" fmla="*/ 1373 w 4730"/>
                <a:gd name="T5" fmla="*/ 3264 h 4675"/>
                <a:gd name="T6" fmla="*/ 2114 w 4730"/>
                <a:gd name="T7" fmla="*/ 3153 h 4675"/>
                <a:gd name="T8" fmla="*/ 2448 w 4730"/>
                <a:gd name="T9" fmla="*/ 3413 h 4675"/>
                <a:gd name="T10" fmla="*/ 2466 w 4730"/>
                <a:gd name="T11" fmla="*/ 3988 h 4675"/>
                <a:gd name="T12" fmla="*/ 3208 w 4730"/>
                <a:gd name="T13" fmla="*/ 4173 h 4675"/>
                <a:gd name="T14" fmla="*/ 3857 w 4730"/>
                <a:gd name="T15" fmla="*/ 4396 h 4675"/>
                <a:gd name="T16" fmla="*/ 4358 w 4730"/>
                <a:gd name="T17" fmla="*/ 4433 h 4675"/>
                <a:gd name="T18" fmla="*/ 3969 w 4730"/>
                <a:gd name="T19" fmla="*/ 4080 h 4675"/>
                <a:gd name="T20" fmla="*/ 4192 w 4730"/>
                <a:gd name="T21" fmla="*/ 3468 h 4675"/>
                <a:gd name="T22" fmla="*/ 4525 w 4730"/>
                <a:gd name="T23" fmla="*/ 3116 h 4675"/>
                <a:gd name="T24" fmla="*/ 4247 w 4730"/>
                <a:gd name="T25" fmla="*/ 2448 h 4675"/>
                <a:gd name="T26" fmla="*/ 4192 w 4730"/>
                <a:gd name="T27" fmla="*/ 1929 h 4675"/>
                <a:gd name="T28" fmla="*/ 4303 w 4730"/>
                <a:gd name="T29" fmla="*/ 1558 h 4675"/>
                <a:gd name="T30" fmla="*/ 4692 w 4730"/>
                <a:gd name="T31" fmla="*/ 780 h 4675"/>
                <a:gd name="T32" fmla="*/ 4303 w 4730"/>
                <a:gd name="T33" fmla="*/ 204 h 4675"/>
                <a:gd name="T34" fmla="*/ 3839 w 4730"/>
                <a:gd name="T35" fmla="*/ 0 h 4675"/>
                <a:gd name="T36" fmla="*/ 2689 w 4730"/>
                <a:gd name="T37" fmla="*/ 112 h 4675"/>
                <a:gd name="T38" fmla="*/ 2448 w 4730"/>
                <a:gd name="T39" fmla="*/ 297 h 4675"/>
                <a:gd name="T40" fmla="*/ 2077 w 4730"/>
                <a:gd name="T41" fmla="*/ 223 h 4675"/>
                <a:gd name="T42" fmla="*/ 1743 w 4730"/>
                <a:gd name="T43" fmla="*/ 112 h 4675"/>
                <a:gd name="T44" fmla="*/ 1557 w 4730"/>
                <a:gd name="T45" fmla="*/ 334 h 4675"/>
                <a:gd name="T46" fmla="*/ 1631 w 4730"/>
                <a:gd name="T47" fmla="*/ 612 h 4675"/>
                <a:gd name="T48" fmla="*/ 1465 w 4730"/>
                <a:gd name="T49" fmla="*/ 1151 h 4675"/>
                <a:gd name="T50" fmla="*/ 1354 w 4730"/>
                <a:gd name="T51" fmla="*/ 1502 h 4675"/>
                <a:gd name="T52" fmla="*/ 1113 w 4730"/>
                <a:gd name="T53" fmla="*/ 1743 h 4675"/>
                <a:gd name="T54" fmla="*/ 983 w 4730"/>
                <a:gd name="T55" fmla="*/ 2095 h 4675"/>
                <a:gd name="T56" fmla="*/ 816 w 4730"/>
                <a:gd name="T57" fmla="*/ 2337 h 4675"/>
                <a:gd name="T58" fmla="*/ 482 w 4730"/>
                <a:gd name="T59" fmla="*/ 2504 h 4675"/>
                <a:gd name="T60" fmla="*/ 186 w 4730"/>
                <a:gd name="T61" fmla="*/ 2504 h 4675"/>
                <a:gd name="T62" fmla="*/ 74 w 4730"/>
                <a:gd name="T63" fmla="*/ 2634 h 4675"/>
                <a:gd name="T64" fmla="*/ 92 w 4730"/>
                <a:gd name="T65" fmla="*/ 2801 h 4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30" h="4675">
                  <a:moveTo>
                    <a:pt x="204" y="2819"/>
                  </a:moveTo>
                  <a:lnTo>
                    <a:pt x="204" y="2819"/>
                  </a:lnTo>
                  <a:cubicBezTo>
                    <a:pt x="204" y="2819"/>
                    <a:pt x="482" y="2782"/>
                    <a:pt x="668" y="2801"/>
                  </a:cubicBezTo>
                  <a:cubicBezTo>
                    <a:pt x="872" y="2801"/>
                    <a:pt x="1076" y="2782"/>
                    <a:pt x="1113" y="2819"/>
                  </a:cubicBezTo>
                  <a:cubicBezTo>
                    <a:pt x="1150" y="2875"/>
                    <a:pt x="1243" y="2912"/>
                    <a:pt x="1224" y="3005"/>
                  </a:cubicBezTo>
                  <a:cubicBezTo>
                    <a:pt x="1224" y="3097"/>
                    <a:pt x="1243" y="3227"/>
                    <a:pt x="1373" y="3264"/>
                  </a:cubicBezTo>
                  <a:cubicBezTo>
                    <a:pt x="1483" y="3320"/>
                    <a:pt x="1650" y="3376"/>
                    <a:pt x="1724" y="3302"/>
                  </a:cubicBezTo>
                  <a:cubicBezTo>
                    <a:pt x="1817" y="3246"/>
                    <a:pt x="1947" y="3060"/>
                    <a:pt x="2114" y="3153"/>
                  </a:cubicBezTo>
                  <a:cubicBezTo>
                    <a:pt x="2299" y="3246"/>
                    <a:pt x="2262" y="3208"/>
                    <a:pt x="2337" y="3208"/>
                  </a:cubicBezTo>
                  <a:cubicBezTo>
                    <a:pt x="2392" y="3208"/>
                    <a:pt x="2503" y="3246"/>
                    <a:pt x="2448" y="3413"/>
                  </a:cubicBezTo>
                  <a:cubicBezTo>
                    <a:pt x="2392" y="3561"/>
                    <a:pt x="2373" y="3617"/>
                    <a:pt x="2448" y="3747"/>
                  </a:cubicBezTo>
                  <a:cubicBezTo>
                    <a:pt x="2522" y="3876"/>
                    <a:pt x="2429" y="3914"/>
                    <a:pt x="2466" y="3988"/>
                  </a:cubicBezTo>
                  <a:cubicBezTo>
                    <a:pt x="2522" y="4062"/>
                    <a:pt x="2689" y="4006"/>
                    <a:pt x="2819" y="4025"/>
                  </a:cubicBezTo>
                  <a:cubicBezTo>
                    <a:pt x="2930" y="4044"/>
                    <a:pt x="3060" y="4080"/>
                    <a:pt x="3208" y="4173"/>
                  </a:cubicBezTo>
                  <a:cubicBezTo>
                    <a:pt x="3356" y="4266"/>
                    <a:pt x="3301" y="4285"/>
                    <a:pt x="3486" y="4303"/>
                  </a:cubicBezTo>
                  <a:cubicBezTo>
                    <a:pt x="3672" y="4340"/>
                    <a:pt x="3746" y="4303"/>
                    <a:pt x="3857" y="4396"/>
                  </a:cubicBezTo>
                  <a:cubicBezTo>
                    <a:pt x="3987" y="4470"/>
                    <a:pt x="4210" y="4674"/>
                    <a:pt x="4247" y="4637"/>
                  </a:cubicBezTo>
                  <a:cubicBezTo>
                    <a:pt x="4303" y="4600"/>
                    <a:pt x="4507" y="4544"/>
                    <a:pt x="4358" y="4433"/>
                  </a:cubicBezTo>
                  <a:cubicBezTo>
                    <a:pt x="4210" y="4303"/>
                    <a:pt x="4117" y="4415"/>
                    <a:pt x="4043" y="4321"/>
                  </a:cubicBezTo>
                  <a:cubicBezTo>
                    <a:pt x="3950" y="4229"/>
                    <a:pt x="3987" y="4155"/>
                    <a:pt x="3969" y="4080"/>
                  </a:cubicBezTo>
                  <a:cubicBezTo>
                    <a:pt x="3950" y="4006"/>
                    <a:pt x="3950" y="3784"/>
                    <a:pt x="4006" y="3635"/>
                  </a:cubicBezTo>
                  <a:cubicBezTo>
                    <a:pt x="4043" y="3487"/>
                    <a:pt x="4006" y="3468"/>
                    <a:pt x="4192" y="3468"/>
                  </a:cubicBezTo>
                  <a:cubicBezTo>
                    <a:pt x="4358" y="3487"/>
                    <a:pt x="4599" y="3487"/>
                    <a:pt x="4599" y="3487"/>
                  </a:cubicBezTo>
                  <a:cubicBezTo>
                    <a:pt x="4599" y="3487"/>
                    <a:pt x="4618" y="3302"/>
                    <a:pt x="4525" y="3116"/>
                  </a:cubicBezTo>
                  <a:cubicBezTo>
                    <a:pt x="4414" y="2931"/>
                    <a:pt x="4377" y="2819"/>
                    <a:pt x="4303" y="2671"/>
                  </a:cubicBezTo>
                  <a:cubicBezTo>
                    <a:pt x="4247" y="2522"/>
                    <a:pt x="4192" y="2485"/>
                    <a:pt x="4247" y="2448"/>
                  </a:cubicBezTo>
                  <a:cubicBezTo>
                    <a:pt x="4303" y="2392"/>
                    <a:pt x="4358" y="2244"/>
                    <a:pt x="4284" y="2114"/>
                  </a:cubicBezTo>
                  <a:cubicBezTo>
                    <a:pt x="4228" y="1984"/>
                    <a:pt x="4192" y="1984"/>
                    <a:pt x="4192" y="1929"/>
                  </a:cubicBezTo>
                  <a:cubicBezTo>
                    <a:pt x="4210" y="1854"/>
                    <a:pt x="4228" y="1818"/>
                    <a:pt x="4284" y="1762"/>
                  </a:cubicBezTo>
                  <a:cubicBezTo>
                    <a:pt x="4340" y="1706"/>
                    <a:pt x="4266" y="1688"/>
                    <a:pt x="4303" y="1558"/>
                  </a:cubicBezTo>
                  <a:cubicBezTo>
                    <a:pt x="4340" y="1428"/>
                    <a:pt x="4377" y="1317"/>
                    <a:pt x="4377" y="1279"/>
                  </a:cubicBezTo>
                  <a:cubicBezTo>
                    <a:pt x="4377" y="1243"/>
                    <a:pt x="4655" y="909"/>
                    <a:pt x="4692" y="780"/>
                  </a:cubicBezTo>
                  <a:cubicBezTo>
                    <a:pt x="4729" y="631"/>
                    <a:pt x="4711" y="427"/>
                    <a:pt x="4599" y="315"/>
                  </a:cubicBezTo>
                  <a:cubicBezTo>
                    <a:pt x="4469" y="204"/>
                    <a:pt x="4414" y="223"/>
                    <a:pt x="4303" y="204"/>
                  </a:cubicBezTo>
                  <a:cubicBezTo>
                    <a:pt x="4173" y="186"/>
                    <a:pt x="4117" y="260"/>
                    <a:pt x="4006" y="149"/>
                  </a:cubicBezTo>
                  <a:cubicBezTo>
                    <a:pt x="3913" y="56"/>
                    <a:pt x="3839" y="0"/>
                    <a:pt x="3839" y="0"/>
                  </a:cubicBezTo>
                  <a:cubicBezTo>
                    <a:pt x="3839" y="0"/>
                    <a:pt x="3264" y="19"/>
                    <a:pt x="3115" y="19"/>
                  </a:cubicBezTo>
                  <a:cubicBezTo>
                    <a:pt x="2985" y="38"/>
                    <a:pt x="2744" y="56"/>
                    <a:pt x="2689" y="112"/>
                  </a:cubicBezTo>
                  <a:cubicBezTo>
                    <a:pt x="2633" y="167"/>
                    <a:pt x="2652" y="279"/>
                    <a:pt x="2540" y="297"/>
                  </a:cubicBezTo>
                  <a:cubicBezTo>
                    <a:pt x="2448" y="297"/>
                    <a:pt x="2540" y="297"/>
                    <a:pt x="2448" y="297"/>
                  </a:cubicBezTo>
                  <a:cubicBezTo>
                    <a:pt x="2355" y="315"/>
                    <a:pt x="2392" y="297"/>
                    <a:pt x="2299" y="260"/>
                  </a:cubicBezTo>
                  <a:cubicBezTo>
                    <a:pt x="2207" y="223"/>
                    <a:pt x="2114" y="241"/>
                    <a:pt x="2077" y="223"/>
                  </a:cubicBezTo>
                  <a:cubicBezTo>
                    <a:pt x="2040" y="186"/>
                    <a:pt x="1984" y="74"/>
                    <a:pt x="1891" y="74"/>
                  </a:cubicBezTo>
                  <a:cubicBezTo>
                    <a:pt x="1817" y="74"/>
                    <a:pt x="1761" y="56"/>
                    <a:pt x="1743" y="112"/>
                  </a:cubicBezTo>
                  <a:cubicBezTo>
                    <a:pt x="1706" y="167"/>
                    <a:pt x="1631" y="204"/>
                    <a:pt x="1613" y="204"/>
                  </a:cubicBezTo>
                  <a:cubicBezTo>
                    <a:pt x="1576" y="204"/>
                    <a:pt x="1557" y="260"/>
                    <a:pt x="1557" y="334"/>
                  </a:cubicBezTo>
                  <a:cubicBezTo>
                    <a:pt x="1557" y="409"/>
                    <a:pt x="1595" y="520"/>
                    <a:pt x="1595" y="520"/>
                  </a:cubicBezTo>
                  <a:cubicBezTo>
                    <a:pt x="1631" y="612"/>
                    <a:pt x="1631" y="612"/>
                    <a:pt x="1631" y="612"/>
                  </a:cubicBezTo>
                  <a:cubicBezTo>
                    <a:pt x="1520" y="872"/>
                    <a:pt x="1520" y="872"/>
                    <a:pt x="1520" y="872"/>
                  </a:cubicBezTo>
                  <a:cubicBezTo>
                    <a:pt x="1520" y="872"/>
                    <a:pt x="1483" y="946"/>
                    <a:pt x="1465" y="1151"/>
                  </a:cubicBezTo>
                  <a:cubicBezTo>
                    <a:pt x="1446" y="1317"/>
                    <a:pt x="1446" y="1317"/>
                    <a:pt x="1446" y="1317"/>
                  </a:cubicBezTo>
                  <a:cubicBezTo>
                    <a:pt x="1446" y="1317"/>
                    <a:pt x="1391" y="1447"/>
                    <a:pt x="1354" y="1502"/>
                  </a:cubicBezTo>
                  <a:cubicBezTo>
                    <a:pt x="1299" y="1539"/>
                    <a:pt x="1205" y="1632"/>
                    <a:pt x="1205" y="1632"/>
                  </a:cubicBezTo>
                  <a:cubicBezTo>
                    <a:pt x="1205" y="1632"/>
                    <a:pt x="1113" y="1688"/>
                    <a:pt x="1113" y="1743"/>
                  </a:cubicBezTo>
                  <a:cubicBezTo>
                    <a:pt x="1094" y="1818"/>
                    <a:pt x="1113" y="1873"/>
                    <a:pt x="1076" y="1910"/>
                  </a:cubicBezTo>
                  <a:cubicBezTo>
                    <a:pt x="1057" y="1929"/>
                    <a:pt x="983" y="2059"/>
                    <a:pt x="983" y="2095"/>
                  </a:cubicBezTo>
                  <a:cubicBezTo>
                    <a:pt x="983" y="2114"/>
                    <a:pt x="983" y="2225"/>
                    <a:pt x="928" y="2244"/>
                  </a:cubicBezTo>
                  <a:cubicBezTo>
                    <a:pt x="872" y="2281"/>
                    <a:pt x="834" y="2318"/>
                    <a:pt x="816" y="2337"/>
                  </a:cubicBezTo>
                  <a:cubicBezTo>
                    <a:pt x="798" y="2355"/>
                    <a:pt x="705" y="2411"/>
                    <a:pt x="649" y="2430"/>
                  </a:cubicBezTo>
                  <a:cubicBezTo>
                    <a:pt x="612" y="2448"/>
                    <a:pt x="482" y="2504"/>
                    <a:pt x="482" y="2504"/>
                  </a:cubicBezTo>
                  <a:cubicBezTo>
                    <a:pt x="278" y="2485"/>
                    <a:pt x="278" y="2485"/>
                    <a:pt x="278" y="2485"/>
                  </a:cubicBezTo>
                  <a:cubicBezTo>
                    <a:pt x="186" y="2504"/>
                    <a:pt x="186" y="2504"/>
                    <a:pt x="186" y="2504"/>
                  </a:cubicBezTo>
                  <a:cubicBezTo>
                    <a:pt x="186" y="2504"/>
                    <a:pt x="148" y="2522"/>
                    <a:pt x="130" y="2541"/>
                  </a:cubicBezTo>
                  <a:cubicBezTo>
                    <a:pt x="111" y="2578"/>
                    <a:pt x="111" y="2615"/>
                    <a:pt x="74" y="2634"/>
                  </a:cubicBezTo>
                  <a:cubicBezTo>
                    <a:pt x="37" y="2671"/>
                    <a:pt x="0" y="2689"/>
                    <a:pt x="0" y="2689"/>
                  </a:cubicBezTo>
                  <a:cubicBezTo>
                    <a:pt x="0" y="2689"/>
                    <a:pt x="37" y="2782"/>
                    <a:pt x="92" y="2801"/>
                  </a:cubicBezTo>
                  <a:cubicBezTo>
                    <a:pt x="148" y="2801"/>
                    <a:pt x="204" y="2819"/>
                    <a:pt x="204" y="2819"/>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6" name="Freeform 25"/>
            <p:cNvSpPr>
              <a:spLocks noChangeArrowheads="1"/>
            </p:cNvSpPr>
            <p:nvPr/>
          </p:nvSpPr>
          <p:spPr bwMode="auto">
            <a:xfrm>
              <a:off x="3894138" y="4700588"/>
              <a:ext cx="1128712" cy="1108075"/>
            </a:xfrm>
            <a:custGeom>
              <a:avLst/>
              <a:gdLst>
                <a:gd name="T0" fmla="*/ 2763 w 3135"/>
                <a:gd name="T1" fmla="*/ 2968 h 3080"/>
                <a:gd name="T2" fmla="*/ 2763 w 3135"/>
                <a:gd name="T3" fmla="*/ 2968 h 3080"/>
                <a:gd name="T4" fmla="*/ 2522 w 3135"/>
                <a:gd name="T5" fmla="*/ 3042 h 3080"/>
                <a:gd name="T6" fmla="*/ 2170 w 3135"/>
                <a:gd name="T7" fmla="*/ 3042 h 3080"/>
                <a:gd name="T8" fmla="*/ 1558 w 3135"/>
                <a:gd name="T9" fmla="*/ 2857 h 3080"/>
                <a:gd name="T10" fmla="*/ 686 w 3135"/>
                <a:gd name="T11" fmla="*/ 2875 h 3080"/>
                <a:gd name="T12" fmla="*/ 371 w 3135"/>
                <a:gd name="T13" fmla="*/ 2801 h 3080"/>
                <a:gd name="T14" fmla="*/ 111 w 3135"/>
                <a:gd name="T15" fmla="*/ 2875 h 3080"/>
                <a:gd name="T16" fmla="*/ 19 w 3135"/>
                <a:gd name="T17" fmla="*/ 2727 h 3080"/>
                <a:gd name="T18" fmla="*/ 167 w 3135"/>
                <a:gd name="T19" fmla="*/ 1929 h 3080"/>
                <a:gd name="T20" fmla="*/ 464 w 3135"/>
                <a:gd name="T21" fmla="*/ 1614 h 3080"/>
                <a:gd name="T22" fmla="*/ 501 w 3135"/>
                <a:gd name="T23" fmla="*/ 1317 h 3080"/>
                <a:gd name="T24" fmla="*/ 520 w 3135"/>
                <a:gd name="T25" fmla="*/ 1243 h 3080"/>
                <a:gd name="T26" fmla="*/ 390 w 3135"/>
                <a:gd name="T27" fmla="*/ 891 h 3080"/>
                <a:gd name="T28" fmla="*/ 390 w 3135"/>
                <a:gd name="T29" fmla="*/ 538 h 3080"/>
                <a:gd name="T30" fmla="*/ 223 w 3135"/>
                <a:gd name="T31" fmla="*/ 111 h 3080"/>
                <a:gd name="T32" fmla="*/ 297 w 3135"/>
                <a:gd name="T33" fmla="*/ 37 h 3080"/>
                <a:gd name="T34" fmla="*/ 631 w 3135"/>
                <a:gd name="T35" fmla="*/ 0 h 3080"/>
                <a:gd name="T36" fmla="*/ 1057 w 3135"/>
                <a:gd name="T37" fmla="*/ 19 h 3080"/>
                <a:gd name="T38" fmla="*/ 1206 w 3135"/>
                <a:gd name="T39" fmla="*/ 37 h 3080"/>
                <a:gd name="T40" fmla="*/ 1317 w 3135"/>
                <a:gd name="T41" fmla="*/ 149 h 3080"/>
                <a:gd name="T42" fmla="*/ 1317 w 3135"/>
                <a:gd name="T43" fmla="*/ 223 h 3080"/>
                <a:gd name="T44" fmla="*/ 1392 w 3135"/>
                <a:gd name="T45" fmla="*/ 445 h 3080"/>
                <a:gd name="T46" fmla="*/ 1650 w 3135"/>
                <a:gd name="T47" fmla="*/ 556 h 3080"/>
                <a:gd name="T48" fmla="*/ 1799 w 3135"/>
                <a:gd name="T49" fmla="*/ 538 h 3080"/>
                <a:gd name="T50" fmla="*/ 2021 w 3135"/>
                <a:gd name="T51" fmla="*/ 371 h 3080"/>
                <a:gd name="T52" fmla="*/ 2188 w 3135"/>
                <a:gd name="T53" fmla="*/ 371 h 3080"/>
                <a:gd name="T54" fmla="*/ 2374 w 3135"/>
                <a:gd name="T55" fmla="*/ 445 h 3080"/>
                <a:gd name="T56" fmla="*/ 2522 w 3135"/>
                <a:gd name="T57" fmla="*/ 445 h 3080"/>
                <a:gd name="T58" fmla="*/ 2541 w 3135"/>
                <a:gd name="T59" fmla="*/ 631 h 3080"/>
                <a:gd name="T60" fmla="*/ 2504 w 3135"/>
                <a:gd name="T61" fmla="*/ 816 h 3080"/>
                <a:gd name="T62" fmla="*/ 2541 w 3135"/>
                <a:gd name="T63" fmla="*/ 965 h 3080"/>
                <a:gd name="T64" fmla="*/ 2559 w 3135"/>
                <a:gd name="T65" fmla="*/ 1113 h 3080"/>
                <a:gd name="T66" fmla="*/ 2596 w 3135"/>
                <a:gd name="T67" fmla="*/ 1224 h 3080"/>
                <a:gd name="T68" fmla="*/ 2763 w 3135"/>
                <a:gd name="T69" fmla="*/ 1243 h 3080"/>
                <a:gd name="T70" fmla="*/ 3023 w 3135"/>
                <a:gd name="T71" fmla="*/ 1280 h 3080"/>
                <a:gd name="T72" fmla="*/ 3060 w 3135"/>
                <a:gd name="T73" fmla="*/ 1317 h 3080"/>
                <a:gd name="T74" fmla="*/ 3004 w 3135"/>
                <a:gd name="T75" fmla="*/ 1577 h 3080"/>
                <a:gd name="T76" fmla="*/ 2967 w 3135"/>
                <a:gd name="T77" fmla="*/ 1781 h 3080"/>
                <a:gd name="T78" fmla="*/ 2745 w 3135"/>
                <a:gd name="T79" fmla="*/ 1781 h 3080"/>
                <a:gd name="T80" fmla="*/ 2522 w 3135"/>
                <a:gd name="T81" fmla="*/ 1799 h 3080"/>
                <a:gd name="T82" fmla="*/ 2504 w 3135"/>
                <a:gd name="T83" fmla="*/ 2133 h 3080"/>
                <a:gd name="T84" fmla="*/ 2504 w 3135"/>
                <a:gd name="T85" fmla="*/ 2467 h 3080"/>
                <a:gd name="T86" fmla="*/ 2522 w 3135"/>
                <a:gd name="T87" fmla="*/ 2616 h 3080"/>
                <a:gd name="T88" fmla="*/ 2689 w 3135"/>
                <a:gd name="T89" fmla="*/ 2820 h 3080"/>
                <a:gd name="T90" fmla="*/ 2763 w 3135"/>
                <a:gd name="T91" fmla="*/ 2968 h 30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135" h="3080">
                  <a:moveTo>
                    <a:pt x="2763" y="2968"/>
                  </a:moveTo>
                  <a:lnTo>
                    <a:pt x="2763" y="2968"/>
                  </a:lnTo>
                  <a:cubicBezTo>
                    <a:pt x="2763" y="2968"/>
                    <a:pt x="2689" y="3042"/>
                    <a:pt x="2522" y="3042"/>
                  </a:cubicBezTo>
                  <a:cubicBezTo>
                    <a:pt x="2355" y="3042"/>
                    <a:pt x="2300" y="3079"/>
                    <a:pt x="2170" y="3042"/>
                  </a:cubicBezTo>
                  <a:cubicBezTo>
                    <a:pt x="2040" y="2987"/>
                    <a:pt x="1743" y="2894"/>
                    <a:pt x="1558" y="2857"/>
                  </a:cubicBezTo>
                  <a:cubicBezTo>
                    <a:pt x="1354" y="2838"/>
                    <a:pt x="853" y="2894"/>
                    <a:pt x="686" y="2875"/>
                  </a:cubicBezTo>
                  <a:cubicBezTo>
                    <a:pt x="538" y="2857"/>
                    <a:pt x="464" y="2820"/>
                    <a:pt x="371" y="2801"/>
                  </a:cubicBezTo>
                  <a:cubicBezTo>
                    <a:pt x="279" y="2782"/>
                    <a:pt x="149" y="2857"/>
                    <a:pt x="111" y="2875"/>
                  </a:cubicBezTo>
                  <a:cubicBezTo>
                    <a:pt x="74" y="2894"/>
                    <a:pt x="0" y="2894"/>
                    <a:pt x="19" y="2727"/>
                  </a:cubicBezTo>
                  <a:cubicBezTo>
                    <a:pt x="19" y="2560"/>
                    <a:pt x="74" y="2040"/>
                    <a:pt x="167" y="1929"/>
                  </a:cubicBezTo>
                  <a:cubicBezTo>
                    <a:pt x="260" y="1836"/>
                    <a:pt x="408" y="1707"/>
                    <a:pt x="464" y="1614"/>
                  </a:cubicBezTo>
                  <a:cubicBezTo>
                    <a:pt x="538" y="1521"/>
                    <a:pt x="482" y="1373"/>
                    <a:pt x="501" y="1317"/>
                  </a:cubicBezTo>
                  <a:cubicBezTo>
                    <a:pt x="538" y="1280"/>
                    <a:pt x="575" y="1317"/>
                    <a:pt x="520" y="1243"/>
                  </a:cubicBezTo>
                  <a:cubicBezTo>
                    <a:pt x="464" y="1168"/>
                    <a:pt x="390" y="1020"/>
                    <a:pt x="390" y="891"/>
                  </a:cubicBezTo>
                  <a:cubicBezTo>
                    <a:pt x="390" y="761"/>
                    <a:pt x="408" y="668"/>
                    <a:pt x="390" y="538"/>
                  </a:cubicBezTo>
                  <a:cubicBezTo>
                    <a:pt x="371" y="408"/>
                    <a:pt x="223" y="149"/>
                    <a:pt x="223" y="111"/>
                  </a:cubicBezTo>
                  <a:cubicBezTo>
                    <a:pt x="223" y="74"/>
                    <a:pt x="297" y="37"/>
                    <a:pt x="297" y="37"/>
                  </a:cubicBezTo>
                  <a:cubicBezTo>
                    <a:pt x="631" y="0"/>
                    <a:pt x="631" y="0"/>
                    <a:pt x="631" y="0"/>
                  </a:cubicBezTo>
                  <a:cubicBezTo>
                    <a:pt x="631" y="0"/>
                    <a:pt x="1021" y="19"/>
                    <a:pt x="1057" y="19"/>
                  </a:cubicBezTo>
                  <a:cubicBezTo>
                    <a:pt x="1095" y="19"/>
                    <a:pt x="1169" y="19"/>
                    <a:pt x="1206" y="37"/>
                  </a:cubicBezTo>
                  <a:cubicBezTo>
                    <a:pt x="1243" y="74"/>
                    <a:pt x="1317" y="130"/>
                    <a:pt x="1317" y="149"/>
                  </a:cubicBezTo>
                  <a:cubicBezTo>
                    <a:pt x="1317" y="149"/>
                    <a:pt x="1317" y="185"/>
                    <a:pt x="1317" y="223"/>
                  </a:cubicBezTo>
                  <a:cubicBezTo>
                    <a:pt x="1317" y="260"/>
                    <a:pt x="1317" y="371"/>
                    <a:pt x="1392" y="445"/>
                  </a:cubicBezTo>
                  <a:cubicBezTo>
                    <a:pt x="1392" y="445"/>
                    <a:pt x="1502" y="520"/>
                    <a:pt x="1650" y="556"/>
                  </a:cubicBezTo>
                  <a:cubicBezTo>
                    <a:pt x="1650" y="556"/>
                    <a:pt x="1762" y="575"/>
                    <a:pt x="1799" y="538"/>
                  </a:cubicBezTo>
                  <a:cubicBezTo>
                    <a:pt x="1854" y="501"/>
                    <a:pt x="1965" y="371"/>
                    <a:pt x="2021" y="371"/>
                  </a:cubicBezTo>
                  <a:cubicBezTo>
                    <a:pt x="2077" y="352"/>
                    <a:pt x="2114" y="334"/>
                    <a:pt x="2188" y="371"/>
                  </a:cubicBezTo>
                  <a:cubicBezTo>
                    <a:pt x="2262" y="408"/>
                    <a:pt x="2355" y="445"/>
                    <a:pt x="2374" y="445"/>
                  </a:cubicBezTo>
                  <a:cubicBezTo>
                    <a:pt x="2392" y="445"/>
                    <a:pt x="2448" y="390"/>
                    <a:pt x="2522" y="445"/>
                  </a:cubicBezTo>
                  <a:cubicBezTo>
                    <a:pt x="2596" y="501"/>
                    <a:pt x="2541" y="612"/>
                    <a:pt x="2541" y="631"/>
                  </a:cubicBezTo>
                  <a:cubicBezTo>
                    <a:pt x="2541" y="631"/>
                    <a:pt x="2485" y="761"/>
                    <a:pt x="2504" y="816"/>
                  </a:cubicBezTo>
                  <a:cubicBezTo>
                    <a:pt x="2504" y="872"/>
                    <a:pt x="2522" y="909"/>
                    <a:pt x="2541" y="965"/>
                  </a:cubicBezTo>
                  <a:cubicBezTo>
                    <a:pt x="2559" y="1020"/>
                    <a:pt x="2578" y="1057"/>
                    <a:pt x="2559" y="1113"/>
                  </a:cubicBezTo>
                  <a:cubicBezTo>
                    <a:pt x="2541" y="1168"/>
                    <a:pt x="2541" y="1224"/>
                    <a:pt x="2596" y="1224"/>
                  </a:cubicBezTo>
                  <a:cubicBezTo>
                    <a:pt x="2633" y="1243"/>
                    <a:pt x="2689" y="1243"/>
                    <a:pt x="2763" y="1243"/>
                  </a:cubicBezTo>
                  <a:cubicBezTo>
                    <a:pt x="2837" y="1262"/>
                    <a:pt x="2912" y="1243"/>
                    <a:pt x="3023" y="1280"/>
                  </a:cubicBezTo>
                  <a:cubicBezTo>
                    <a:pt x="3134" y="1298"/>
                    <a:pt x="3078" y="1262"/>
                    <a:pt x="3060" y="1317"/>
                  </a:cubicBezTo>
                  <a:cubicBezTo>
                    <a:pt x="3023" y="1373"/>
                    <a:pt x="3023" y="1503"/>
                    <a:pt x="3004" y="1577"/>
                  </a:cubicBezTo>
                  <a:cubicBezTo>
                    <a:pt x="3004" y="1651"/>
                    <a:pt x="3042" y="1781"/>
                    <a:pt x="2967" y="1781"/>
                  </a:cubicBezTo>
                  <a:cubicBezTo>
                    <a:pt x="2912" y="1799"/>
                    <a:pt x="2875" y="1781"/>
                    <a:pt x="2745" y="1781"/>
                  </a:cubicBezTo>
                  <a:cubicBezTo>
                    <a:pt x="2615" y="1799"/>
                    <a:pt x="2559" y="1744"/>
                    <a:pt x="2522" y="1799"/>
                  </a:cubicBezTo>
                  <a:cubicBezTo>
                    <a:pt x="2485" y="1855"/>
                    <a:pt x="2504" y="2059"/>
                    <a:pt x="2504" y="2133"/>
                  </a:cubicBezTo>
                  <a:cubicBezTo>
                    <a:pt x="2504" y="2207"/>
                    <a:pt x="2522" y="2411"/>
                    <a:pt x="2504" y="2467"/>
                  </a:cubicBezTo>
                  <a:cubicBezTo>
                    <a:pt x="2466" y="2523"/>
                    <a:pt x="2504" y="2597"/>
                    <a:pt x="2522" y="2616"/>
                  </a:cubicBezTo>
                  <a:cubicBezTo>
                    <a:pt x="2559" y="2652"/>
                    <a:pt x="2652" y="2782"/>
                    <a:pt x="2689" y="2820"/>
                  </a:cubicBezTo>
                  <a:cubicBezTo>
                    <a:pt x="2726" y="2875"/>
                    <a:pt x="2819" y="2931"/>
                    <a:pt x="2763" y="2968"/>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7" name="Freeform 26"/>
            <p:cNvSpPr>
              <a:spLocks noChangeArrowheads="1"/>
            </p:cNvSpPr>
            <p:nvPr/>
          </p:nvSpPr>
          <p:spPr bwMode="auto">
            <a:xfrm>
              <a:off x="3894138" y="5702300"/>
              <a:ext cx="1168400" cy="1116013"/>
            </a:xfrm>
            <a:custGeom>
              <a:avLst/>
              <a:gdLst>
                <a:gd name="T0" fmla="*/ 983 w 3247"/>
                <a:gd name="T1" fmla="*/ 3043 h 3100"/>
                <a:gd name="T2" fmla="*/ 983 w 3247"/>
                <a:gd name="T3" fmla="*/ 3043 h 3100"/>
                <a:gd name="T4" fmla="*/ 1057 w 3247"/>
                <a:gd name="T5" fmla="*/ 2894 h 3100"/>
                <a:gd name="T6" fmla="*/ 1224 w 3247"/>
                <a:gd name="T7" fmla="*/ 2969 h 3100"/>
                <a:gd name="T8" fmla="*/ 1336 w 3247"/>
                <a:gd name="T9" fmla="*/ 3061 h 3100"/>
                <a:gd name="T10" fmla="*/ 1520 w 3247"/>
                <a:gd name="T11" fmla="*/ 3080 h 3100"/>
                <a:gd name="T12" fmla="*/ 1799 w 3247"/>
                <a:gd name="T13" fmla="*/ 3043 h 3100"/>
                <a:gd name="T14" fmla="*/ 1836 w 3247"/>
                <a:gd name="T15" fmla="*/ 2653 h 3100"/>
                <a:gd name="T16" fmla="*/ 1854 w 3247"/>
                <a:gd name="T17" fmla="*/ 2097 h 3100"/>
                <a:gd name="T18" fmla="*/ 1873 w 3247"/>
                <a:gd name="T19" fmla="*/ 1318 h 3100"/>
                <a:gd name="T20" fmla="*/ 1947 w 3247"/>
                <a:gd name="T21" fmla="*/ 1225 h 3100"/>
                <a:gd name="T22" fmla="*/ 2133 w 3247"/>
                <a:gd name="T23" fmla="*/ 1188 h 3100"/>
                <a:gd name="T24" fmla="*/ 2170 w 3247"/>
                <a:gd name="T25" fmla="*/ 761 h 3100"/>
                <a:gd name="T26" fmla="*/ 2170 w 3247"/>
                <a:gd name="T27" fmla="*/ 409 h 3100"/>
                <a:gd name="T28" fmla="*/ 2430 w 3247"/>
                <a:gd name="T29" fmla="*/ 316 h 3100"/>
                <a:gd name="T30" fmla="*/ 2763 w 3247"/>
                <a:gd name="T31" fmla="*/ 297 h 3100"/>
                <a:gd name="T32" fmla="*/ 2912 w 3247"/>
                <a:gd name="T33" fmla="*/ 353 h 3100"/>
                <a:gd name="T34" fmla="*/ 3023 w 3247"/>
                <a:gd name="T35" fmla="*/ 260 h 3100"/>
                <a:gd name="T36" fmla="*/ 3190 w 3247"/>
                <a:gd name="T37" fmla="*/ 241 h 3100"/>
                <a:gd name="T38" fmla="*/ 3227 w 3247"/>
                <a:gd name="T39" fmla="*/ 167 h 3100"/>
                <a:gd name="T40" fmla="*/ 3042 w 3247"/>
                <a:gd name="T41" fmla="*/ 149 h 3100"/>
                <a:gd name="T42" fmla="*/ 2986 w 3247"/>
                <a:gd name="T43" fmla="*/ 149 h 3100"/>
                <a:gd name="T44" fmla="*/ 2912 w 3247"/>
                <a:gd name="T45" fmla="*/ 149 h 3100"/>
                <a:gd name="T46" fmla="*/ 2801 w 3247"/>
                <a:gd name="T47" fmla="*/ 167 h 3100"/>
                <a:gd name="T48" fmla="*/ 2782 w 3247"/>
                <a:gd name="T49" fmla="*/ 167 h 3100"/>
                <a:gd name="T50" fmla="*/ 2707 w 3247"/>
                <a:gd name="T51" fmla="*/ 223 h 3100"/>
                <a:gd name="T52" fmla="*/ 2541 w 3247"/>
                <a:gd name="T53" fmla="*/ 260 h 3100"/>
                <a:gd name="T54" fmla="*/ 2355 w 3247"/>
                <a:gd name="T55" fmla="*/ 279 h 3100"/>
                <a:gd name="T56" fmla="*/ 2151 w 3247"/>
                <a:gd name="T57" fmla="*/ 260 h 3100"/>
                <a:gd name="T58" fmla="*/ 1836 w 3247"/>
                <a:gd name="T59" fmla="*/ 149 h 3100"/>
                <a:gd name="T60" fmla="*/ 1576 w 3247"/>
                <a:gd name="T61" fmla="*/ 93 h 3100"/>
                <a:gd name="T62" fmla="*/ 1150 w 3247"/>
                <a:gd name="T63" fmla="*/ 75 h 3100"/>
                <a:gd name="T64" fmla="*/ 705 w 3247"/>
                <a:gd name="T65" fmla="*/ 93 h 3100"/>
                <a:gd name="T66" fmla="*/ 427 w 3247"/>
                <a:gd name="T67" fmla="*/ 38 h 3100"/>
                <a:gd name="T68" fmla="*/ 241 w 3247"/>
                <a:gd name="T69" fmla="*/ 19 h 3100"/>
                <a:gd name="T70" fmla="*/ 93 w 3247"/>
                <a:gd name="T71" fmla="*/ 93 h 3100"/>
                <a:gd name="T72" fmla="*/ 74 w 3247"/>
                <a:gd name="T73" fmla="*/ 130 h 3100"/>
                <a:gd name="T74" fmla="*/ 19 w 3247"/>
                <a:gd name="T75" fmla="*/ 279 h 3100"/>
                <a:gd name="T76" fmla="*/ 93 w 3247"/>
                <a:gd name="T77" fmla="*/ 483 h 3100"/>
                <a:gd name="T78" fmla="*/ 260 w 3247"/>
                <a:gd name="T79" fmla="*/ 668 h 3100"/>
                <a:gd name="T80" fmla="*/ 315 w 3247"/>
                <a:gd name="T81" fmla="*/ 872 h 3100"/>
                <a:gd name="T82" fmla="*/ 427 w 3247"/>
                <a:gd name="T83" fmla="*/ 1058 h 3100"/>
                <a:gd name="T84" fmla="*/ 556 w 3247"/>
                <a:gd name="T85" fmla="*/ 1318 h 3100"/>
                <a:gd name="T86" fmla="*/ 575 w 3247"/>
                <a:gd name="T87" fmla="*/ 1633 h 3100"/>
                <a:gd name="T88" fmla="*/ 686 w 3247"/>
                <a:gd name="T89" fmla="*/ 2134 h 3100"/>
                <a:gd name="T90" fmla="*/ 761 w 3247"/>
                <a:gd name="T91" fmla="*/ 2505 h 3100"/>
                <a:gd name="T92" fmla="*/ 853 w 3247"/>
                <a:gd name="T93" fmla="*/ 2913 h 3100"/>
                <a:gd name="T94" fmla="*/ 983 w 3247"/>
                <a:gd name="T95" fmla="*/ 3043 h 3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247" h="3100">
                  <a:moveTo>
                    <a:pt x="983" y="3043"/>
                  </a:moveTo>
                  <a:lnTo>
                    <a:pt x="983" y="3043"/>
                  </a:lnTo>
                  <a:cubicBezTo>
                    <a:pt x="983" y="3043"/>
                    <a:pt x="983" y="2876"/>
                    <a:pt x="1057" y="2894"/>
                  </a:cubicBezTo>
                  <a:cubicBezTo>
                    <a:pt x="1150" y="2894"/>
                    <a:pt x="1169" y="2894"/>
                    <a:pt x="1224" y="2969"/>
                  </a:cubicBezTo>
                  <a:cubicBezTo>
                    <a:pt x="1280" y="3024"/>
                    <a:pt x="1224" y="3024"/>
                    <a:pt x="1336" y="3061"/>
                  </a:cubicBezTo>
                  <a:cubicBezTo>
                    <a:pt x="1466" y="3099"/>
                    <a:pt x="1410" y="3080"/>
                    <a:pt x="1520" y="3080"/>
                  </a:cubicBezTo>
                  <a:cubicBezTo>
                    <a:pt x="1650" y="3080"/>
                    <a:pt x="1762" y="3099"/>
                    <a:pt x="1799" y="3043"/>
                  </a:cubicBezTo>
                  <a:cubicBezTo>
                    <a:pt x="1817" y="2969"/>
                    <a:pt x="1854" y="2764"/>
                    <a:pt x="1836" y="2653"/>
                  </a:cubicBezTo>
                  <a:cubicBezTo>
                    <a:pt x="1836" y="2523"/>
                    <a:pt x="1854" y="2171"/>
                    <a:pt x="1854" y="2097"/>
                  </a:cubicBezTo>
                  <a:cubicBezTo>
                    <a:pt x="1854" y="2004"/>
                    <a:pt x="1873" y="1354"/>
                    <a:pt x="1873" y="1318"/>
                  </a:cubicBezTo>
                  <a:cubicBezTo>
                    <a:pt x="1873" y="1280"/>
                    <a:pt x="1854" y="1206"/>
                    <a:pt x="1947" y="1225"/>
                  </a:cubicBezTo>
                  <a:cubicBezTo>
                    <a:pt x="2021" y="1225"/>
                    <a:pt x="2114" y="1280"/>
                    <a:pt x="2133" y="1188"/>
                  </a:cubicBezTo>
                  <a:cubicBezTo>
                    <a:pt x="2151" y="1095"/>
                    <a:pt x="2170" y="817"/>
                    <a:pt x="2170" y="761"/>
                  </a:cubicBezTo>
                  <a:cubicBezTo>
                    <a:pt x="2170" y="706"/>
                    <a:pt x="2133" y="464"/>
                    <a:pt x="2170" y="409"/>
                  </a:cubicBezTo>
                  <a:cubicBezTo>
                    <a:pt x="2207" y="353"/>
                    <a:pt x="2374" y="316"/>
                    <a:pt x="2430" y="316"/>
                  </a:cubicBezTo>
                  <a:cubicBezTo>
                    <a:pt x="2504" y="316"/>
                    <a:pt x="2707" y="260"/>
                    <a:pt x="2763" y="297"/>
                  </a:cubicBezTo>
                  <a:cubicBezTo>
                    <a:pt x="2819" y="353"/>
                    <a:pt x="2837" y="409"/>
                    <a:pt x="2912" y="353"/>
                  </a:cubicBezTo>
                  <a:cubicBezTo>
                    <a:pt x="2986" y="316"/>
                    <a:pt x="2949" y="297"/>
                    <a:pt x="3023" y="260"/>
                  </a:cubicBezTo>
                  <a:cubicBezTo>
                    <a:pt x="3097" y="241"/>
                    <a:pt x="3153" y="241"/>
                    <a:pt x="3190" y="241"/>
                  </a:cubicBezTo>
                  <a:cubicBezTo>
                    <a:pt x="3227" y="223"/>
                    <a:pt x="3246" y="186"/>
                    <a:pt x="3227" y="167"/>
                  </a:cubicBezTo>
                  <a:cubicBezTo>
                    <a:pt x="3208" y="167"/>
                    <a:pt x="3097" y="149"/>
                    <a:pt x="3042" y="149"/>
                  </a:cubicBezTo>
                  <a:cubicBezTo>
                    <a:pt x="2986" y="149"/>
                    <a:pt x="2986" y="149"/>
                    <a:pt x="2986" y="149"/>
                  </a:cubicBezTo>
                  <a:cubicBezTo>
                    <a:pt x="2986" y="149"/>
                    <a:pt x="2949" y="130"/>
                    <a:pt x="2912" y="149"/>
                  </a:cubicBezTo>
                  <a:cubicBezTo>
                    <a:pt x="2893" y="167"/>
                    <a:pt x="2801" y="167"/>
                    <a:pt x="2801" y="167"/>
                  </a:cubicBezTo>
                  <a:lnTo>
                    <a:pt x="2782" y="167"/>
                  </a:lnTo>
                  <a:cubicBezTo>
                    <a:pt x="2763" y="186"/>
                    <a:pt x="2726" y="205"/>
                    <a:pt x="2707" y="223"/>
                  </a:cubicBezTo>
                  <a:cubicBezTo>
                    <a:pt x="2671" y="241"/>
                    <a:pt x="2596" y="260"/>
                    <a:pt x="2541" y="260"/>
                  </a:cubicBezTo>
                  <a:cubicBezTo>
                    <a:pt x="2485" y="260"/>
                    <a:pt x="2411" y="260"/>
                    <a:pt x="2355" y="279"/>
                  </a:cubicBezTo>
                  <a:cubicBezTo>
                    <a:pt x="2300" y="279"/>
                    <a:pt x="2188" y="279"/>
                    <a:pt x="2151" y="260"/>
                  </a:cubicBezTo>
                  <a:cubicBezTo>
                    <a:pt x="2133" y="223"/>
                    <a:pt x="1836" y="149"/>
                    <a:pt x="1836" y="149"/>
                  </a:cubicBezTo>
                  <a:cubicBezTo>
                    <a:pt x="1576" y="93"/>
                    <a:pt x="1576" y="93"/>
                    <a:pt x="1576" y="93"/>
                  </a:cubicBezTo>
                  <a:cubicBezTo>
                    <a:pt x="1576" y="93"/>
                    <a:pt x="1354" y="56"/>
                    <a:pt x="1150" y="75"/>
                  </a:cubicBezTo>
                  <a:cubicBezTo>
                    <a:pt x="965" y="93"/>
                    <a:pt x="705" y="93"/>
                    <a:pt x="705" y="93"/>
                  </a:cubicBezTo>
                  <a:cubicBezTo>
                    <a:pt x="705" y="93"/>
                    <a:pt x="501" y="56"/>
                    <a:pt x="427" y="38"/>
                  </a:cubicBezTo>
                  <a:cubicBezTo>
                    <a:pt x="334" y="0"/>
                    <a:pt x="260" y="19"/>
                    <a:pt x="241" y="19"/>
                  </a:cubicBezTo>
                  <a:cubicBezTo>
                    <a:pt x="223" y="38"/>
                    <a:pt x="93" y="93"/>
                    <a:pt x="93" y="93"/>
                  </a:cubicBezTo>
                  <a:cubicBezTo>
                    <a:pt x="93" y="93"/>
                    <a:pt x="111" y="93"/>
                    <a:pt x="74" y="130"/>
                  </a:cubicBezTo>
                  <a:cubicBezTo>
                    <a:pt x="37" y="167"/>
                    <a:pt x="0" y="223"/>
                    <a:pt x="19" y="279"/>
                  </a:cubicBezTo>
                  <a:cubicBezTo>
                    <a:pt x="19" y="335"/>
                    <a:pt x="19" y="409"/>
                    <a:pt x="93" y="483"/>
                  </a:cubicBezTo>
                  <a:cubicBezTo>
                    <a:pt x="185" y="557"/>
                    <a:pt x="241" y="594"/>
                    <a:pt x="260" y="668"/>
                  </a:cubicBezTo>
                  <a:cubicBezTo>
                    <a:pt x="279" y="724"/>
                    <a:pt x="315" y="798"/>
                    <a:pt x="315" y="872"/>
                  </a:cubicBezTo>
                  <a:cubicBezTo>
                    <a:pt x="334" y="947"/>
                    <a:pt x="371" y="983"/>
                    <a:pt x="427" y="1058"/>
                  </a:cubicBezTo>
                  <a:cubicBezTo>
                    <a:pt x="482" y="1132"/>
                    <a:pt x="538" y="1243"/>
                    <a:pt x="556" y="1318"/>
                  </a:cubicBezTo>
                  <a:cubicBezTo>
                    <a:pt x="594" y="1392"/>
                    <a:pt x="594" y="1559"/>
                    <a:pt x="575" y="1633"/>
                  </a:cubicBezTo>
                  <a:cubicBezTo>
                    <a:pt x="575" y="1707"/>
                    <a:pt x="668" y="2078"/>
                    <a:pt x="686" y="2134"/>
                  </a:cubicBezTo>
                  <a:cubicBezTo>
                    <a:pt x="724" y="2190"/>
                    <a:pt x="761" y="2301"/>
                    <a:pt x="761" y="2505"/>
                  </a:cubicBezTo>
                  <a:cubicBezTo>
                    <a:pt x="761" y="2709"/>
                    <a:pt x="779" y="2839"/>
                    <a:pt x="853" y="2913"/>
                  </a:cubicBezTo>
                  <a:cubicBezTo>
                    <a:pt x="909" y="2969"/>
                    <a:pt x="965" y="3043"/>
                    <a:pt x="983" y="3043"/>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8" name="Freeform 27"/>
            <p:cNvSpPr>
              <a:spLocks noChangeArrowheads="1"/>
            </p:cNvSpPr>
            <p:nvPr/>
          </p:nvSpPr>
          <p:spPr bwMode="auto">
            <a:xfrm>
              <a:off x="4248150" y="6176963"/>
              <a:ext cx="1455738" cy="1282700"/>
            </a:xfrm>
            <a:custGeom>
              <a:avLst/>
              <a:gdLst>
                <a:gd name="T0" fmla="*/ 3950 w 4045"/>
                <a:gd name="T1" fmla="*/ 1131 h 3562"/>
                <a:gd name="T2" fmla="*/ 3950 w 4045"/>
                <a:gd name="T3" fmla="*/ 1131 h 3562"/>
                <a:gd name="T4" fmla="*/ 4006 w 4045"/>
                <a:gd name="T5" fmla="*/ 1335 h 3562"/>
                <a:gd name="T6" fmla="*/ 3784 w 4045"/>
                <a:gd name="T7" fmla="*/ 1799 h 3562"/>
                <a:gd name="T8" fmla="*/ 3673 w 4045"/>
                <a:gd name="T9" fmla="*/ 1892 h 3562"/>
                <a:gd name="T10" fmla="*/ 3394 w 4045"/>
                <a:gd name="T11" fmla="*/ 2282 h 3562"/>
                <a:gd name="T12" fmla="*/ 2967 w 4045"/>
                <a:gd name="T13" fmla="*/ 2615 h 3562"/>
                <a:gd name="T14" fmla="*/ 2837 w 4045"/>
                <a:gd name="T15" fmla="*/ 2819 h 3562"/>
                <a:gd name="T16" fmla="*/ 2504 w 4045"/>
                <a:gd name="T17" fmla="*/ 3116 h 3562"/>
                <a:gd name="T18" fmla="*/ 2300 w 4045"/>
                <a:gd name="T19" fmla="*/ 3209 h 3562"/>
                <a:gd name="T20" fmla="*/ 2003 w 4045"/>
                <a:gd name="T21" fmla="*/ 3265 h 3562"/>
                <a:gd name="T22" fmla="*/ 1892 w 4045"/>
                <a:gd name="T23" fmla="*/ 3246 h 3562"/>
                <a:gd name="T24" fmla="*/ 1743 w 4045"/>
                <a:gd name="T25" fmla="*/ 3320 h 3562"/>
                <a:gd name="T26" fmla="*/ 1521 w 4045"/>
                <a:gd name="T27" fmla="*/ 3283 h 3562"/>
                <a:gd name="T28" fmla="*/ 1335 w 4045"/>
                <a:gd name="T29" fmla="*/ 3301 h 3562"/>
                <a:gd name="T30" fmla="*/ 1150 w 4045"/>
                <a:gd name="T31" fmla="*/ 3339 h 3562"/>
                <a:gd name="T32" fmla="*/ 1057 w 4045"/>
                <a:gd name="T33" fmla="*/ 3431 h 3562"/>
                <a:gd name="T34" fmla="*/ 982 w 4045"/>
                <a:gd name="T35" fmla="*/ 3450 h 3562"/>
                <a:gd name="T36" fmla="*/ 890 w 4045"/>
                <a:gd name="T37" fmla="*/ 3543 h 3562"/>
                <a:gd name="T38" fmla="*/ 723 w 4045"/>
                <a:gd name="T39" fmla="*/ 3487 h 3562"/>
                <a:gd name="T40" fmla="*/ 630 w 4045"/>
                <a:gd name="T41" fmla="*/ 3431 h 3562"/>
                <a:gd name="T42" fmla="*/ 575 w 4045"/>
                <a:gd name="T43" fmla="*/ 3339 h 3562"/>
                <a:gd name="T44" fmla="*/ 427 w 4045"/>
                <a:gd name="T45" fmla="*/ 3265 h 3562"/>
                <a:gd name="T46" fmla="*/ 464 w 4045"/>
                <a:gd name="T47" fmla="*/ 3135 h 3562"/>
                <a:gd name="T48" fmla="*/ 334 w 4045"/>
                <a:gd name="T49" fmla="*/ 3005 h 3562"/>
                <a:gd name="T50" fmla="*/ 334 w 4045"/>
                <a:gd name="T51" fmla="*/ 2838 h 3562"/>
                <a:gd name="T52" fmla="*/ 427 w 4045"/>
                <a:gd name="T53" fmla="*/ 2634 h 3562"/>
                <a:gd name="T54" fmla="*/ 353 w 4045"/>
                <a:gd name="T55" fmla="*/ 2467 h 3562"/>
                <a:gd name="T56" fmla="*/ 186 w 4045"/>
                <a:gd name="T57" fmla="*/ 2263 h 3562"/>
                <a:gd name="T58" fmla="*/ 149 w 4045"/>
                <a:gd name="T59" fmla="*/ 2077 h 3562"/>
                <a:gd name="T60" fmla="*/ 74 w 4045"/>
                <a:gd name="T61" fmla="*/ 1855 h 3562"/>
                <a:gd name="T62" fmla="*/ 56 w 4045"/>
                <a:gd name="T63" fmla="*/ 1743 h 3562"/>
                <a:gd name="T64" fmla="*/ 0 w 4045"/>
                <a:gd name="T65" fmla="*/ 1725 h 3562"/>
                <a:gd name="T66" fmla="*/ 19 w 4045"/>
                <a:gd name="T67" fmla="*/ 1595 h 3562"/>
                <a:gd name="T68" fmla="*/ 112 w 4045"/>
                <a:gd name="T69" fmla="*/ 1576 h 3562"/>
                <a:gd name="T70" fmla="*/ 204 w 4045"/>
                <a:gd name="T71" fmla="*/ 1595 h 3562"/>
                <a:gd name="T72" fmla="*/ 279 w 4045"/>
                <a:gd name="T73" fmla="*/ 1688 h 3562"/>
                <a:gd name="T74" fmla="*/ 353 w 4045"/>
                <a:gd name="T75" fmla="*/ 1743 h 3562"/>
                <a:gd name="T76" fmla="*/ 464 w 4045"/>
                <a:gd name="T77" fmla="*/ 1781 h 3562"/>
                <a:gd name="T78" fmla="*/ 723 w 4045"/>
                <a:gd name="T79" fmla="*/ 1781 h 3562"/>
                <a:gd name="T80" fmla="*/ 834 w 4045"/>
                <a:gd name="T81" fmla="*/ 1669 h 3562"/>
                <a:gd name="T82" fmla="*/ 871 w 4045"/>
                <a:gd name="T83" fmla="*/ 1354 h 3562"/>
                <a:gd name="T84" fmla="*/ 871 w 4045"/>
                <a:gd name="T85" fmla="*/ 667 h 3562"/>
                <a:gd name="T86" fmla="*/ 1094 w 4045"/>
                <a:gd name="T87" fmla="*/ 797 h 3562"/>
                <a:gd name="T88" fmla="*/ 1094 w 4045"/>
                <a:gd name="T89" fmla="*/ 1113 h 3562"/>
                <a:gd name="T90" fmla="*/ 1391 w 4045"/>
                <a:gd name="T91" fmla="*/ 1298 h 3562"/>
                <a:gd name="T92" fmla="*/ 1576 w 4045"/>
                <a:gd name="T93" fmla="*/ 1020 h 3562"/>
                <a:gd name="T94" fmla="*/ 1724 w 4045"/>
                <a:gd name="T95" fmla="*/ 872 h 3562"/>
                <a:gd name="T96" fmla="*/ 1892 w 4045"/>
                <a:gd name="T97" fmla="*/ 964 h 3562"/>
                <a:gd name="T98" fmla="*/ 2263 w 4045"/>
                <a:gd name="T99" fmla="*/ 946 h 3562"/>
                <a:gd name="T100" fmla="*/ 2392 w 4045"/>
                <a:gd name="T101" fmla="*/ 742 h 3562"/>
                <a:gd name="T102" fmla="*/ 2504 w 4045"/>
                <a:gd name="T103" fmla="*/ 612 h 3562"/>
                <a:gd name="T104" fmla="*/ 2819 w 4045"/>
                <a:gd name="T105" fmla="*/ 296 h 3562"/>
                <a:gd name="T106" fmla="*/ 3042 w 4045"/>
                <a:gd name="T107" fmla="*/ 130 h 3562"/>
                <a:gd name="T108" fmla="*/ 3190 w 4045"/>
                <a:gd name="T109" fmla="*/ 0 h 3562"/>
                <a:gd name="T110" fmla="*/ 3450 w 4045"/>
                <a:gd name="T111" fmla="*/ 55 h 3562"/>
                <a:gd name="T112" fmla="*/ 3747 w 4045"/>
                <a:gd name="T113" fmla="*/ 148 h 3562"/>
                <a:gd name="T114" fmla="*/ 3784 w 4045"/>
                <a:gd name="T115" fmla="*/ 278 h 3562"/>
                <a:gd name="T116" fmla="*/ 3858 w 4045"/>
                <a:gd name="T117" fmla="*/ 537 h 3562"/>
                <a:gd name="T118" fmla="*/ 3858 w 4045"/>
                <a:gd name="T119" fmla="*/ 742 h 3562"/>
                <a:gd name="T120" fmla="*/ 3784 w 4045"/>
                <a:gd name="T121" fmla="*/ 909 h 3562"/>
                <a:gd name="T122" fmla="*/ 3821 w 4045"/>
                <a:gd name="T123" fmla="*/ 1001 h 3562"/>
                <a:gd name="T124" fmla="*/ 3950 w 4045"/>
                <a:gd name="T125" fmla="*/ 1131 h 3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45" h="3562">
                  <a:moveTo>
                    <a:pt x="3950" y="1131"/>
                  </a:moveTo>
                  <a:lnTo>
                    <a:pt x="3950" y="1131"/>
                  </a:lnTo>
                  <a:cubicBezTo>
                    <a:pt x="3950" y="1131"/>
                    <a:pt x="4044" y="1243"/>
                    <a:pt x="4006" y="1335"/>
                  </a:cubicBezTo>
                  <a:cubicBezTo>
                    <a:pt x="3969" y="1410"/>
                    <a:pt x="3876" y="1706"/>
                    <a:pt x="3784" y="1799"/>
                  </a:cubicBezTo>
                  <a:cubicBezTo>
                    <a:pt x="3673" y="1892"/>
                    <a:pt x="3673" y="1892"/>
                    <a:pt x="3673" y="1892"/>
                  </a:cubicBezTo>
                  <a:cubicBezTo>
                    <a:pt x="3673" y="1892"/>
                    <a:pt x="3524" y="2133"/>
                    <a:pt x="3394" y="2282"/>
                  </a:cubicBezTo>
                  <a:cubicBezTo>
                    <a:pt x="3246" y="2430"/>
                    <a:pt x="3079" y="2541"/>
                    <a:pt x="2967" y="2615"/>
                  </a:cubicBezTo>
                  <a:cubicBezTo>
                    <a:pt x="2875" y="2708"/>
                    <a:pt x="2949" y="2708"/>
                    <a:pt x="2837" y="2819"/>
                  </a:cubicBezTo>
                  <a:cubicBezTo>
                    <a:pt x="2726" y="2930"/>
                    <a:pt x="2615" y="3042"/>
                    <a:pt x="2504" y="3116"/>
                  </a:cubicBezTo>
                  <a:cubicBezTo>
                    <a:pt x="2411" y="3190"/>
                    <a:pt x="2392" y="3209"/>
                    <a:pt x="2300" y="3209"/>
                  </a:cubicBezTo>
                  <a:cubicBezTo>
                    <a:pt x="2225" y="3190"/>
                    <a:pt x="2040" y="3265"/>
                    <a:pt x="2003" y="3265"/>
                  </a:cubicBezTo>
                  <a:cubicBezTo>
                    <a:pt x="1966" y="3283"/>
                    <a:pt x="1929" y="3209"/>
                    <a:pt x="1892" y="3246"/>
                  </a:cubicBezTo>
                  <a:cubicBezTo>
                    <a:pt x="1836" y="3283"/>
                    <a:pt x="1854" y="3357"/>
                    <a:pt x="1743" y="3320"/>
                  </a:cubicBezTo>
                  <a:cubicBezTo>
                    <a:pt x="1632" y="3265"/>
                    <a:pt x="1595" y="3265"/>
                    <a:pt x="1521" y="3283"/>
                  </a:cubicBezTo>
                  <a:cubicBezTo>
                    <a:pt x="1447" y="3301"/>
                    <a:pt x="1409" y="3301"/>
                    <a:pt x="1335" y="3301"/>
                  </a:cubicBezTo>
                  <a:cubicBezTo>
                    <a:pt x="1261" y="3283"/>
                    <a:pt x="1168" y="3320"/>
                    <a:pt x="1150" y="3339"/>
                  </a:cubicBezTo>
                  <a:cubicBezTo>
                    <a:pt x="1131" y="3357"/>
                    <a:pt x="1112" y="3431"/>
                    <a:pt x="1057" y="3431"/>
                  </a:cubicBezTo>
                  <a:cubicBezTo>
                    <a:pt x="1001" y="3431"/>
                    <a:pt x="1020" y="3413"/>
                    <a:pt x="982" y="3450"/>
                  </a:cubicBezTo>
                  <a:cubicBezTo>
                    <a:pt x="946" y="3506"/>
                    <a:pt x="964" y="3561"/>
                    <a:pt x="890" y="3543"/>
                  </a:cubicBezTo>
                  <a:cubicBezTo>
                    <a:pt x="834" y="3524"/>
                    <a:pt x="779" y="3506"/>
                    <a:pt x="723" y="3487"/>
                  </a:cubicBezTo>
                  <a:cubicBezTo>
                    <a:pt x="667" y="3469"/>
                    <a:pt x="649" y="3469"/>
                    <a:pt x="630" y="3431"/>
                  </a:cubicBezTo>
                  <a:cubicBezTo>
                    <a:pt x="593" y="3376"/>
                    <a:pt x="630" y="3357"/>
                    <a:pt x="575" y="3339"/>
                  </a:cubicBezTo>
                  <a:cubicBezTo>
                    <a:pt x="520" y="3320"/>
                    <a:pt x="427" y="3301"/>
                    <a:pt x="427" y="3265"/>
                  </a:cubicBezTo>
                  <a:cubicBezTo>
                    <a:pt x="446" y="3227"/>
                    <a:pt x="483" y="3190"/>
                    <a:pt x="464" y="3135"/>
                  </a:cubicBezTo>
                  <a:cubicBezTo>
                    <a:pt x="427" y="3098"/>
                    <a:pt x="353" y="3060"/>
                    <a:pt x="334" y="3005"/>
                  </a:cubicBezTo>
                  <a:cubicBezTo>
                    <a:pt x="334" y="2949"/>
                    <a:pt x="260" y="2912"/>
                    <a:pt x="334" y="2838"/>
                  </a:cubicBezTo>
                  <a:cubicBezTo>
                    <a:pt x="409" y="2782"/>
                    <a:pt x="427" y="2671"/>
                    <a:pt x="427" y="2634"/>
                  </a:cubicBezTo>
                  <a:cubicBezTo>
                    <a:pt x="409" y="2578"/>
                    <a:pt x="427" y="2541"/>
                    <a:pt x="353" y="2467"/>
                  </a:cubicBezTo>
                  <a:cubicBezTo>
                    <a:pt x="297" y="2393"/>
                    <a:pt x="204" y="2300"/>
                    <a:pt x="186" y="2263"/>
                  </a:cubicBezTo>
                  <a:cubicBezTo>
                    <a:pt x="167" y="2226"/>
                    <a:pt x="186" y="2114"/>
                    <a:pt x="149" y="2077"/>
                  </a:cubicBezTo>
                  <a:cubicBezTo>
                    <a:pt x="130" y="2040"/>
                    <a:pt x="112" y="1892"/>
                    <a:pt x="74" y="1855"/>
                  </a:cubicBezTo>
                  <a:cubicBezTo>
                    <a:pt x="38" y="1817"/>
                    <a:pt x="38" y="1781"/>
                    <a:pt x="56" y="1743"/>
                  </a:cubicBezTo>
                  <a:cubicBezTo>
                    <a:pt x="56" y="1725"/>
                    <a:pt x="0" y="1725"/>
                    <a:pt x="0" y="1725"/>
                  </a:cubicBezTo>
                  <a:cubicBezTo>
                    <a:pt x="0" y="1725"/>
                    <a:pt x="0" y="1614"/>
                    <a:pt x="19" y="1595"/>
                  </a:cubicBezTo>
                  <a:cubicBezTo>
                    <a:pt x="38" y="1576"/>
                    <a:pt x="19" y="1558"/>
                    <a:pt x="112" y="1576"/>
                  </a:cubicBezTo>
                  <a:cubicBezTo>
                    <a:pt x="112" y="1576"/>
                    <a:pt x="186" y="1576"/>
                    <a:pt x="204" y="1595"/>
                  </a:cubicBezTo>
                  <a:cubicBezTo>
                    <a:pt x="223" y="1595"/>
                    <a:pt x="260" y="1651"/>
                    <a:pt x="279" y="1688"/>
                  </a:cubicBezTo>
                  <a:cubicBezTo>
                    <a:pt x="279" y="1706"/>
                    <a:pt x="315" y="1725"/>
                    <a:pt x="353" y="1743"/>
                  </a:cubicBezTo>
                  <a:cubicBezTo>
                    <a:pt x="409" y="1762"/>
                    <a:pt x="464" y="1781"/>
                    <a:pt x="464" y="1781"/>
                  </a:cubicBezTo>
                  <a:cubicBezTo>
                    <a:pt x="723" y="1781"/>
                    <a:pt x="723" y="1781"/>
                    <a:pt x="723" y="1781"/>
                  </a:cubicBezTo>
                  <a:cubicBezTo>
                    <a:pt x="723" y="1781"/>
                    <a:pt x="816" y="1781"/>
                    <a:pt x="834" y="1669"/>
                  </a:cubicBezTo>
                  <a:cubicBezTo>
                    <a:pt x="834" y="1558"/>
                    <a:pt x="871" y="1465"/>
                    <a:pt x="871" y="1354"/>
                  </a:cubicBezTo>
                  <a:cubicBezTo>
                    <a:pt x="871" y="1261"/>
                    <a:pt x="871" y="667"/>
                    <a:pt x="871" y="667"/>
                  </a:cubicBezTo>
                  <a:cubicBezTo>
                    <a:pt x="871" y="667"/>
                    <a:pt x="1076" y="723"/>
                    <a:pt x="1094" y="797"/>
                  </a:cubicBezTo>
                  <a:cubicBezTo>
                    <a:pt x="1112" y="872"/>
                    <a:pt x="1094" y="1001"/>
                    <a:pt x="1094" y="1113"/>
                  </a:cubicBezTo>
                  <a:cubicBezTo>
                    <a:pt x="1094" y="1224"/>
                    <a:pt x="1131" y="1428"/>
                    <a:pt x="1391" y="1298"/>
                  </a:cubicBezTo>
                  <a:cubicBezTo>
                    <a:pt x="1391" y="1298"/>
                    <a:pt x="1521" y="1075"/>
                    <a:pt x="1576" y="1020"/>
                  </a:cubicBezTo>
                  <a:cubicBezTo>
                    <a:pt x="1632" y="946"/>
                    <a:pt x="1669" y="853"/>
                    <a:pt x="1724" y="872"/>
                  </a:cubicBezTo>
                  <a:cubicBezTo>
                    <a:pt x="1780" y="890"/>
                    <a:pt x="1799" y="946"/>
                    <a:pt x="1892" y="964"/>
                  </a:cubicBezTo>
                  <a:cubicBezTo>
                    <a:pt x="1966" y="1001"/>
                    <a:pt x="2207" y="1020"/>
                    <a:pt x="2263" y="946"/>
                  </a:cubicBezTo>
                  <a:cubicBezTo>
                    <a:pt x="2337" y="872"/>
                    <a:pt x="2355" y="816"/>
                    <a:pt x="2392" y="742"/>
                  </a:cubicBezTo>
                  <a:cubicBezTo>
                    <a:pt x="2411" y="667"/>
                    <a:pt x="2485" y="630"/>
                    <a:pt x="2504" y="612"/>
                  </a:cubicBezTo>
                  <a:cubicBezTo>
                    <a:pt x="2541" y="593"/>
                    <a:pt x="2726" y="389"/>
                    <a:pt x="2819" y="296"/>
                  </a:cubicBezTo>
                  <a:cubicBezTo>
                    <a:pt x="2931" y="204"/>
                    <a:pt x="2967" y="166"/>
                    <a:pt x="3042" y="130"/>
                  </a:cubicBezTo>
                  <a:cubicBezTo>
                    <a:pt x="3097" y="92"/>
                    <a:pt x="3172" y="0"/>
                    <a:pt x="3190" y="0"/>
                  </a:cubicBezTo>
                  <a:cubicBezTo>
                    <a:pt x="3208" y="0"/>
                    <a:pt x="3338" y="18"/>
                    <a:pt x="3450" y="55"/>
                  </a:cubicBezTo>
                  <a:cubicBezTo>
                    <a:pt x="3543" y="111"/>
                    <a:pt x="3747" y="148"/>
                    <a:pt x="3747" y="148"/>
                  </a:cubicBezTo>
                  <a:cubicBezTo>
                    <a:pt x="3747" y="148"/>
                    <a:pt x="3765" y="222"/>
                    <a:pt x="3784" y="278"/>
                  </a:cubicBezTo>
                  <a:cubicBezTo>
                    <a:pt x="3784" y="333"/>
                    <a:pt x="3858" y="426"/>
                    <a:pt x="3858" y="537"/>
                  </a:cubicBezTo>
                  <a:cubicBezTo>
                    <a:pt x="3839" y="630"/>
                    <a:pt x="3895" y="649"/>
                    <a:pt x="3858" y="742"/>
                  </a:cubicBezTo>
                  <a:cubicBezTo>
                    <a:pt x="3821" y="816"/>
                    <a:pt x="3784" y="872"/>
                    <a:pt x="3784" y="909"/>
                  </a:cubicBezTo>
                  <a:cubicBezTo>
                    <a:pt x="3784" y="927"/>
                    <a:pt x="3802" y="983"/>
                    <a:pt x="3821" y="1001"/>
                  </a:cubicBezTo>
                  <a:cubicBezTo>
                    <a:pt x="3839" y="1039"/>
                    <a:pt x="3950" y="1131"/>
                    <a:pt x="3950" y="1131"/>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9" name="Freeform 28"/>
            <p:cNvSpPr>
              <a:spLocks noChangeArrowheads="1"/>
            </p:cNvSpPr>
            <p:nvPr/>
          </p:nvSpPr>
          <p:spPr bwMode="auto">
            <a:xfrm>
              <a:off x="5503863" y="6524625"/>
              <a:ext cx="160337" cy="174625"/>
            </a:xfrm>
            <a:custGeom>
              <a:avLst/>
              <a:gdLst>
                <a:gd name="T0" fmla="*/ 445 w 446"/>
                <a:gd name="T1" fmla="*/ 186 h 483"/>
                <a:gd name="T2" fmla="*/ 445 w 446"/>
                <a:gd name="T3" fmla="*/ 186 h 483"/>
                <a:gd name="T4" fmla="*/ 371 w 446"/>
                <a:gd name="T5" fmla="*/ 390 h 483"/>
                <a:gd name="T6" fmla="*/ 130 w 446"/>
                <a:gd name="T7" fmla="*/ 427 h 483"/>
                <a:gd name="T8" fmla="*/ 18 w 446"/>
                <a:gd name="T9" fmla="*/ 223 h 483"/>
                <a:gd name="T10" fmla="*/ 186 w 446"/>
                <a:gd name="T11" fmla="*/ 19 h 483"/>
                <a:gd name="T12" fmla="*/ 445 w 446"/>
                <a:gd name="T13" fmla="*/ 186 h 483"/>
              </a:gdLst>
              <a:ahLst/>
              <a:cxnLst>
                <a:cxn ang="0">
                  <a:pos x="T0" y="T1"/>
                </a:cxn>
                <a:cxn ang="0">
                  <a:pos x="T2" y="T3"/>
                </a:cxn>
                <a:cxn ang="0">
                  <a:pos x="T4" y="T5"/>
                </a:cxn>
                <a:cxn ang="0">
                  <a:pos x="T6" y="T7"/>
                </a:cxn>
                <a:cxn ang="0">
                  <a:pos x="T8" y="T9"/>
                </a:cxn>
                <a:cxn ang="0">
                  <a:pos x="T10" y="T11"/>
                </a:cxn>
                <a:cxn ang="0">
                  <a:pos x="T12" y="T13"/>
                </a:cxn>
              </a:cxnLst>
              <a:rect l="0" t="0" r="r" b="b"/>
              <a:pathLst>
                <a:path w="446" h="483">
                  <a:moveTo>
                    <a:pt x="445" y="186"/>
                  </a:moveTo>
                  <a:lnTo>
                    <a:pt x="445" y="186"/>
                  </a:lnTo>
                  <a:cubicBezTo>
                    <a:pt x="445" y="186"/>
                    <a:pt x="445" y="334"/>
                    <a:pt x="371" y="390"/>
                  </a:cubicBezTo>
                  <a:cubicBezTo>
                    <a:pt x="315" y="446"/>
                    <a:pt x="186" y="482"/>
                    <a:pt x="130" y="427"/>
                  </a:cubicBezTo>
                  <a:cubicBezTo>
                    <a:pt x="74" y="390"/>
                    <a:pt x="0" y="316"/>
                    <a:pt x="18" y="223"/>
                  </a:cubicBezTo>
                  <a:cubicBezTo>
                    <a:pt x="18" y="130"/>
                    <a:pt x="92" y="37"/>
                    <a:pt x="186" y="19"/>
                  </a:cubicBezTo>
                  <a:cubicBezTo>
                    <a:pt x="260" y="0"/>
                    <a:pt x="408" y="75"/>
                    <a:pt x="445" y="186"/>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0" name="Freeform 29"/>
            <p:cNvSpPr>
              <a:spLocks noChangeArrowheads="1"/>
            </p:cNvSpPr>
            <p:nvPr/>
          </p:nvSpPr>
          <p:spPr bwMode="auto">
            <a:xfrm>
              <a:off x="5135563" y="6784975"/>
              <a:ext cx="227012" cy="214313"/>
            </a:xfrm>
            <a:custGeom>
              <a:avLst/>
              <a:gdLst>
                <a:gd name="T0" fmla="*/ 483 w 632"/>
                <a:gd name="T1" fmla="*/ 37 h 595"/>
                <a:gd name="T2" fmla="*/ 483 w 632"/>
                <a:gd name="T3" fmla="*/ 37 h 595"/>
                <a:gd name="T4" fmla="*/ 613 w 632"/>
                <a:gd name="T5" fmla="*/ 204 h 595"/>
                <a:gd name="T6" fmla="*/ 557 w 632"/>
                <a:gd name="T7" fmla="*/ 464 h 595"/>
                <a:gd name="T8" fmla="*/ 335 w 632"/>
                <a:gd name="T9" fmla="*/ 500 h 595"/>
                <a:gd name="T10" fmla="*/ 112 w 632"/>
                <a:gd name="T11" fmla="*/ 519 h 595"/>
                <a:gd name="T12" fmla="*/ 75 w 632"/>
                <a:gd name="T13" fmla="*/ 278 h 595"/>
                <a:gd name="T14" fmla="*/ 242 w 632"/>
                <a:gd name="T15" fmla="*/ 148 h 595"/>
                <a:gd name="T16" fmla="*/ 483 w 632"/>
                <a:gd name="T17" fmla="*/ 37 h 5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32" h="595">
                  <a:moveTo>
                    <a:pt x="483" y="37"/>
                  </a:moveTo>
                  <a:lnTo>
                    <a:pt x="483" y="37"/>
                  </a:lnTo>
                  <a:cubicBezTo>
                    <a:pt x="594" y="74"/>
                    <a:pt x="594" y="129"/>
                    <a:pt x="613" y="204"/>
                  </a:cubicBezTo>
                  <a:cubicBezTo>
                    <a:pt x="631" y="278"/>
                    <a:pt x="613" y="445"/>
                    <a:pt x="557" y="464"/>
                  </a:cubicBezTo>
                  <a:cubicBezTo>
                    <a:pt x="501" y="464"/>
                    <a:pt x="409" y="464"/>
                    <a:pt x="335" y="500"/>
                  </a:cubicBezTo>
                  <a:cubicBezTo>
                    <a:pt x="279" y="556"/>
                    <a:pt x="168" y="594"/>
                    <a:pt x="112" y="519"/>
                  </a:cubicBezTo>
                  <a:cubicBezTo>
                    <a:pt x="75" y="464"/>
                    <a:pt x="0" y="334"/>
                    <a:pt x="75" y="278"/>
                  </a:cubicBezTo>
                  <a:cubicBezTo>
                    <a:pt x="130" y="223"/>
                    <a:pt x="168" y="204"/>
                    <a:pt x="242" y="148"/>
                  </a:cubicBezTo>
                  <a:cubicBezTo>
                    <a:pt x="316" y="93"/>
                    <a:pt x="335" y="0"/>
                    <a:pt x="483" y="37"/>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1" name="Freeform 30"/>
            <p:cNvSpPr>
              <a:spLocks noChangeArrowheads="1"/>
            </p:cNvSpPr>
            <p:nvPr/>
          </p:nvSpPr>
          <p:spPr bwMode="auto">
            <a:xfrm>
              <a:off x="4562475" y="5768975"/>
              <a:ext cx="835025" cy="901700"/>
            </a:xfrm>
            <a:custGeom>
              <a:avLst/>
              <a:gdLst>
                <a:gd name="T0" fmla="*/ 0 w 2320"/>
                <a:gd name="T1" fmla="*/ 1799 h 2505"/>
                <a:gd name="T2" fmla="*/ 0 w 2320"/>
                <a:gd name="T3" fmla="*/ 1799 h 2505"/>
                <a:gd name="T4" fmla="*/ 19 w 2320"/>
                <a:gd name="T5" fmla="*/ 1076 h 2505"/>
                <a:gd name="T6" fmla="*/ 93 w 2320"/>
                <a:gd name="T7" fmla="*/ 1039 h 2505"/>
                <a:gd name="T8" fmla="*/ 241 w 2320"/>
                <a:gd name="T9" fmla="*/ 1057 h 2505"/>
                <a:gd name="T10" fmla="*/ 316 w 2320"/>
                <a:gd name="T11" fmla="*/ 761 h 2505"/>
                <a:gd name="T12" fmla="*/ 297 w 2320"/>
                <a:gd name="T13" fmla="*/ 371 h 2505"/>
                <a:gd name="T14" fmla="*/ 353 w 2320"/>
                <a:gd name="T15" fmla="*/ 185 h 2505"/>
                <a:gd name="T16" fmla="*/ 576 w 2320"/>
                <a:gd name="T17" fmla="*/ 130 h 2505"/>
                <a:gd name="T18" fmla="*/ 798 w 2320"/>
                <a:gd name="T19" fmla="*/ 93 h 2505"/>
                <a:gd name="T20" fmla="*/ 891 w 2320"/>
                <a:gd name="T21" fmla="*/ 111 h 2505"/>
                <a:gd name="T22" fmla="*/ 965 w 2320"/>
                <a:gd name="T23" fmla="*/ 167 h 2505"/>
                <a:gd name="T24" fmla="*/ 1076 w 2320"/>
                <a:gd name="T25" fmla="*/ 167 h 2505"/>
                <a:gd name="T26" fmla="*/ 1224 w 2320"/>
                <a:gd name="T27" fmla="*/ 74 h 2505"/>
                <a:gd name="T28" fmla="*/ 1354 w 2320"/>
                <a:gd name="T29" fmla="*/ 37 h 2505"/>
                <a:gd name="T30" fmla="*/ 1392 w 2320"/>
                <a:gd name="T31" fmla="*/ 0 h 2505"/>
                <a:gd name="T32" fmla="*/ 1503 w 2320"/>
                <a:gd name="T33" fmla="*/ 93 h 2505"/>
                <a:gd name="T34" fmla="*/ 1633 w 2320"/>
                <a:gd name="T35" fmla="*/ 408 h 2505"/>
                <a:gd name="T36" fmla="*/ 1855 w 2320"/>
                <a:gd name="T37" fmla="*/ 612 h 2505"/>
                <a:gd name="T38" fmla="*/ 2004 w 2320"/>
                <a:gd name="T39" fmla="*/ 853 h 2505"/>
                <a:gd name="T40" fmla="*/ 2301 w 2320"/>
                <a:gd name="T41" fmla="*/ 1094 h 2505"/>
                <a:gd name="T42" fmla="*/ 2319 w 2320"/>
                <a:gd name="T43" fmla="*/ 1132 h 2505"/>
                <a:gd name="T44" fmla="*/ 2189 w 2320"/>
                <a:gd name="T45" fmla="*/ 1243 h 2505"/>
                <a:gd name="T46" fmla="*/ 2041 w 2320"/>
                <a:gd name="T47" fmla="*/ 1354 h 2505"/>
                <a:gd name="T48" fmla="*/ 1744 w 2320"/>
                <a:gd name="T49" fmla="*/ 1651 h 2505"/>
                <a:gd name="T50" fmla="*/ 1633 w 2320"/>
                <a:gd name="T51" fmla="*/ 1744 h 2505"/>
                <a:gd name="T52" fmla="*/ 1540 w 2320"/>
                <a:gd name="T53" fmla="*/ 1836 h 2505"/>
                <a:gd name="T54" fmla="*/ 1392 w 2320"/>
                <a:gd name="T55" fmla="*/ 2078 h 2505"/>
                <a:gd name="T56" fmla="*/ 1262 w 2320"/>
                <a:gd name="T57" fmla="*/ 2133 h 2505"/>
                <a:gd name="T58" fmla="*/ 1002 w 2320"/>
                <a:gd name="T59" fmla="*/ 2096 h 2505"/>
                <a:gd name="T60" fmla="*/ 891 w 2320"/>
                <a:gd name="T61" fmla="*/ 2041 h 2505"/>
                <a:gd name="T62" fmla="*/ 798 w 2320"/>
                <a:gd name="T63" fmla="*/ 2022 h 2505"/>
                <a:gd name="T64" fmla="*/ 576 w 2320"/>
                <a:gd name="T65" fmla="*/ 2319 h 2505"/>
                <a:gd name="T66" fmla="*/ 520 w 2320"/>
                <a:gd name="T67" fmla="*/ 2430 h 2505"/>
                <a:gd name="T68" fmla="*/ 279 w 2320"/>
                <a:gd name="T69" fmla="*/ 2449 h 2505"/>
                <a:gd name="T70" fmla="*/ 223 w 2320"/>
                <a:gd name="T71" fmla="*/ 2226 h 2505"/>
                <a:gd name="T72" fmla="*/ 223 w 2320"/>
                <a:gd name="T73" fmla="*/ 1929 h 2505"/>
                <a:gd name="T74" fmla="*/ 0 w 2320"/>
                <a:gd name="T75" fmla="*/ 1799 h 2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20" h="2505">
                  <a:moveTo>
                    <a:pt x="0" y="1799"/>
                  </a:moveTo>
                  <a:lnTo>
                    <a:pt x="0" y="1799"/>
                  </a:lnTo>
                  <a:cubicBezTo>
                    <a:pt x="19" y="1076"/>
                    <a:pt x="19" y="1076"/>
                    <a:pt x="19" y="1076"/>
                  </a:cubicBezTo>
                  <a:cubicBezTo>
                    <a:pt x="19" y="1076"/>
                    <a:pt x="19" y="1039"/>
                    <a:pt x="93" y="1039"/>
                  </a:cubicBezTo>
                  <a:cubicBezTo>
                    <a:pt x="149" y="1020"/>
                    <a:pt x="205" y="1076"/>
                    <a:pt x="241" y="1057"/>
                  </a:cubicBezTo>
                  <a:cubicBezTo>
                    <a:pt x="297" y="1039"/>
                    <a:pt x="316" y="816"/>
                    <a:pt x="316" y="761"/>
                  </a:cubicBezTo>
                  <a:cubicBezTo>
                    <a:pt x="316" y="686"/>
                    <a:pt x="297" y="408"/>
                    <a:pt x="297" y="371"/>
                  </a:cubicBezTo>
                  <a:cubicBezTo>
                    <a:pt x="297" y="334"/>
                    <a:pt x="316" y="204"/>
                    <a:pt x="353" y="185"/>
                  </a:cubicBezTo>
                  <a:cubicBezTo>
                    <a:pt x="408" y="167"/>
                    <a:pt x="538" y="149"/>
                    <a:pt x="576" y="130"/>
                  </a:cubicBezTo>
                  <a:cubicBezTo>
                    <a:pt x="631" y="130"/>
                    <a:pt x="779" y="111"/>
                    <a:pt x="798" y="93"/>
                  </a:cubicBezTo>
                  <a:cubicBezTo>
                    <a:pt x="817" y="93"/>
                    <a:pt x="872" y="93"/>
                    <a:pt x="891" y="111"/>
                  </a:cubicBezTo>
                  <a:cubicBezTo>
                    <a:pt x="891" y="111"/>
                    <a:pt x="947" y="167"/>
                    <a:pt x="965" y="167"/>
                  </a:cubicBezTo>
                  <a:cubicBezTo>
                    <a:pt x="1002" y="185"/>
                    <a:pt x="1039" y="204"/>
                    <a:pt x="1076" y="167"/>
                  </a:cubicBezTo>
                  <a:cubicBezTo>
                    <a:pt x="1113" y="111"/>
                    <a:pt x="1150" y="74"/>
                    <a:pt x="1224" y="74"/>
                  </a:cubicBezTo>
                  <a:cubicBezTo>
                    <a:pt x="1318" y="55"/>
                    <a:pt x="1354" y="55"/>
                    <a:pt x="1354" y="37"/>
                  </a:cubicBezTo>
                  <a:cubicBezTo>
                    <a:pt x="1373" y="19"/>
                    <a:pt x="1392" y="0"/>
                    <a:pt x="1392" y="0"/>
                  </a:cubicBezTo>
                  <a:cubicBezTo>
                    <a:pt x="1392" y="0"/>
                    <a:pt x="1466" y="37"/>
                    <a:pt x="1503" y="93"/>
                  </a:cubicBezTo>
                  <a:cubicBezTo>
                    <a:pt x="1521" y="149"/>
                    <a:pt x="1559" y="334"/>
                    <a:pt x="1633" y="408"/>
                  </a:cubicBezTo>
                  <a:cubicBezTo>
                    <a:pt x="1707" y="482"/>
                    <a:pt x="1744" y="501"/>
                    <a:pt x="1855" y="612"/>
                  </a:cubicBezTo>
                  <a:cubicBezTo>
                    <a:pt x="1948" y="723"/>
                    <a:pt x="1911" y="742"/>
                    <a:pt x="2004" y="853"/>
                  </a:cubicBezTo>
                  <a:cubicBezTo>
                    <a:pt x="2096" y="965"/>
                    <a:pt x="2263" y="1057"/>
                    <a:pt x="2301" y="1094"/>
                  </a:cubicBezTo>
                  <a:cubicBezTo>
                    <a:pt x="2319" y="1113"/>
                    <a:pt x="2319" y="1132"/>
                    <a:pt x="2319" y="1132"/>
                  </a:cubicBezTo>
                  <a:cubicBezTo>
                    <a:pt x="2319" y="1132"/>
                    <a:pt x="2208" y="1243"/>
                    <a:pt x="2189" y="1243"/>
                  </a:cubicBezTo>
                  <a:cubicBezTo>
                    <a:pt x="2171" y="1262"/>
                    <a:pt x="2078" y="1317"/>
                    <a:pt x="2041" y="1354"/>
                  </a:cubicBezTo>
                  <a:cubicBezTo>
                    <a:pt x="2004" y="1391"/>
                    <a:pt x="1763" y="1595"/>
                    <a:pt x="1744" y="1651"/>
                  </a:cubicBezTo>
                  <a:cubicBezTo>
                    <a:pt x="1725" y="1688"/>
                    <a:pt x="1633" y="1744"/>
                    <a:pt x="1633" y="1744"/>
                  </a:cubicBezTo>
                  <a:cubicBezTo>
                    <a:pt x="1633" y="1744"/>
                    <a:pt x="1559" y="1781"/>
                    <a:pt x="1540" y="1836"/>
                  </a:cubicBezTo>
                  <a:cubicBezTo>
                    <a:pt x="1521" y="1874"/>
                    <a:pt x="1466" y="2022"/>
                    <a:pt x="1392" y="2078"/>
                  </a:cubicBezTo>
                  <a:cubicBezTo>
                    <a:pt x="1392" y="2078"/>
                    <a:pt x="1336" y="2133"/>
                    <a:pt x="1262" y="2133"/>
                  </a:cubicBezTo>
                  <a:cubicBezTo>
                    <a:pt x="1188" y="2133"/>
                    <a:pt x="1021" y="2115"/>
                    <a:pt x="1002" y="2096"/>
                  </a:cubicBezTo>
                  <a:cubicBezTo>
                    <a:pt x="965" y="2096"/>
                    <a:pt x="891" y="2041"/>
                    <a:pt x="891" y="2041"/>
                  </a:cubicBezTo>
                  <a:cubicBezTo>
                    <a:pt x="872" y="2022"/>
                    <a:pt x="835" y="1966"/>
                    <a:pt x="798" y="2022"/>
                  </a:cubicBezTo>
                  <a:cubicBezTo>
                    <a:pt x="742" y="2096"/>
                    <a:pt x="612" y="2301"/>
                    <a:pt x="576" y="2319"/>
                  </a:cubicBezTo>
                  <a:cubicBezTo>
                    <a:pt x="557" y="2356"/>
                    <a:pt x="520" y="2430"/>
                    <a:pt x="520" y="2430"/>
                  </a:cubicBezTo>
                  <a:cubicBezTo>
                    <a:pt x="520" y="2430"/>
                    <a:pt x="390" y="2504"/>
                    <a:pt x="279" y="2449"/>
                  </a:cubicBezTo>
                  <a:cubicBezTo>
                    <a:pt x="279" y="2449"/>
                    <a:pt x="223" y="2393"/>
                    <a:pt x="223" y="2226"/>
                  </a:cubicBezTo>
                  <a:cubicBezTo>
                    <a:pt x="223" y="2078"/>
                    <a:pt x="241" y="1966"/>
                    <a:pt x="223" y="1929"/>
                  </a:cubicBezTo>
                  <a:cubicBezTo>
                    <a:pt x="205" y="1892"/>
                    <a:pt x="56" y="1799"/>
                    <a:pt x="0" y="1799"/>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2" name="Freeform 31"/>
            <p:cNvSpPr>
              <a:spLocks noChangeArrowheads="1"/>
            </p:cNvSpPr>
            <p:nvPr/>
          </p:nvSpPr>
          <p:spPr bwMode="auto">
            <a:xfrm>
              <a:off x="5470525" y="5127625"/>
              <a:ext cx="982663" cy="1449388"/>
            </a:xfrm>
            <a:custGeom>
              <a:avLst/>
              <a:gdLst>
                <a:gd name="T0" fmla="*/ 538 w 2728"/>
                <a:gd name="T1" fmla="*/ 4026 h 4027"/>
                <a:gd name="T2" fmla="*/ 538 w 2728"/>
                <a:gd name="T3" fmla="*/ 4026 h 4027"/>
                <a:gd name="T4" fmla="*/ 408 w 2728"/>
                <a:gd name="T5" fmla="*/ 3914 h 4027"/>
                <a:gd name="T6" fmla="*/ 390 w 2728"/>
                <a:gd name="T7" fmla="*/ 3822 h 4027"/>
                <a:gd name="T8" fmla="*/ 464 w 2728"/>
                <a:gd name="T9" fmla="*/ 3617 h 4027"/>
                <a:gd name="T10" fmla="*/ 445 w 2728"/>
                <a:gd name="T11" fmla="*/ 3506 h 4027"/>
                <a:gd name="T12" fmla="*/ 464 w 2728"/>
                <a:gd name="T13" fmla="*/ 3395 h 4027"/>
                <a:gd name="T14" fmla="*/ 390 w 2728"/>
                <a:gd name="T15" fmla="*/ 3246 h 4027"/>
                <a:gd name="T16" fmla="*/ 353 w 2728"/>
                <a:gd name="T17" fmla="*/ 3061 h 4027"/>
                <a:gd name="T18" fmla="*/ 556 w 2728"/>
                <a:gd name="T19" fmla="*/ 2746 h 4027"/>
                <a:gd name="T20" fmla="*/ 650 w 2728"/>
                <a:gd name="T21" fmla="*/ 2560 h 4027"/>
                <a:gd name="T22" fmla="*/ 779 w 2728"/>
                <a:gd name="T23" fmla="*/ 2245 h 4027"/>
                <a:gd name="T24" fmla="*/ 798 w 2728"/>
                <a:gd name="T25" fmla="*/ 1855 h 4027"/>
                <a:gd name="T26" fmla="*/ 705 w 2728"/>
                <a:gd name="T27" fmla="*/ 1577 h 4027"/>
                <a:gd name="T28" fmla="*/ 427 w 2728"/>
                <a:gd name="T29" fmla="*/ 1447 h 4027"/>
                <a:gd name="T30" fmla="*/ 149 w 2728"/>
                <a:gd name="T31" fmla="*/ 1354 h 4027"/>
                <a:gd name="T32" fmla="*/ 56 w 2728"/>
                <a:gd name="T33" fmla="*/ 1224 h 4027"/>
                <a:gd name="T34" fmla="*/ 390 w 2728"/>
                <a:gd name="T35" fmla="*/ 1020 h 4027"/>
                <a:gd name="T36" fmla="*/ 724 w 2728"/>
                <a:gd name="T37" fmla="*/ 909 h 4027"/>
                <a:gd name="T38" fmla="*/ 983 w 2728"/>
                <a:gd name="T39" fmla="*/ 909 h 4027"/>
                <a:gd name="T40" fmla="*/ 1169 w 2728"/>
                <a:gd name="T41" fmla="*/ 1132 h 4027"/>
                <a:gd name="T42" fmla="*/ 1169 w 2728"/>
                <a:gd name="T43" fmla="*/ 1188 h 4027"/>
                <a:gd name="T44" fmla="*/ 1150 w 2728"/>
                <a:gd name="T45" fmla="*/ 1373 h 4027"/>
                <a:gd name="T46" fmla="*/ 1262 w 2728"/>
                <a:gd name="T47" fmla="*/ 1595 h 4027"/>
                <a:gd name="T48" fmla="*/ 1466 w 2728"/>
                <a:gd name="T49" fmla="*/ 1391 h 4027"/>
                <a:gd name="T50" fmla="*/ 1410 w 2728"/>
                <a:gd name="T51" fmla="*/ 983 h 4027"/>
                <a:gd name="T52" fmla="*/ 1317 w 2728"/>
                <a:gd name="T53" fmla="*/ 149 h 4027"/>
                <a:gd name="T54" fmla="*/ 1595 w 2728"/>
                <a:gd name="T55" fmla="*/ 297 h 4027"/>
                <a:gd name="T56" fmla="*/ 2022 w 2728"/>
                <a:gd name="T57" fmla="*/ 241 h 4027"/>
                <a:gd name="T58" fmla="*/ 2449 w 2728"/>
                <a:gd name="T59" fmla="*/ 149 h 4027"/>
                <a:gd name="T60" fmla="*/ 2616 w 2728"/>
                <a:gd name="T61" fmla="*/ 37 h 4027"/>
                <a:gd name="T62" fmla="*/ 2708 w 2728"/>
                <a:gd name="T63" fmla="*/ 56 h 4027"/>
                <a:gd name="T64" fmla="*/ 2671 w 2728"/>
                <a:gd name="T65" fmla="*/ 464 h 4027"/>
                <a:gd name="T66" fmla="*/ 2690 w 2728"/>
                <a:gd name="T67" fmla="*/ 687 h 4027"/>
                <a:gd name="T68" fmla="*/ 2634 w 2728"/>
                <a:gd name="T69" fmla="*/ 872 h 4027"/>
                <a:gd name="T70" fmla="*/ 2634 w 2728"/>
                <a:gd name="T71" fmla="*/ 1002 h 4027"/>
                <a:gd name="T72" fmla="*/ 2671 w 2728"/>
                <a:gd name="T73" fmla="*/ 1150 h 4027"/>
                <a:gd name="T74" fmla="*/ 2708 w 2728"/>
                <a:gd name="T75" fmla="*/ 1188 h 4027"/>
                <a:gd name="T76" fmla="*/ 2560 w 2728"/>
                <a:gd name="T77" fmla="*/ 1373 h 4027"/>
                <a:gd name="T78" fmla="*/ 2282 w 2728"/>
                <a:gd name="T79" fmla="*/ 1595 h 4027"/>
                <a:gd name="T80" fmla="*/ 2004 w 2728"/>
                <a:gd name="T81" fmla="*/ 1707 h 4027"/>
                <a:gd name="T82" fmla="*/ 1911 w 2728"/>
                <a:gd name="T83" fmla="*/ 1707 h 4027"/>
                <a:gd name="T84" fmla="*/ 1799 w 2728"/>
                <a:gd name="T85" fmla="*/ 1855 h 4027"/>
                <a:gd name="T86" fmla="*/ 1688 w 2728"/>
                <a:gd name="T87" fmla="*/ 1966 h 4027"/>
                <a:gd name="T88" fmla="*/ 1614 w 2728"/>
                <a:gd name="T89" fmla="*/ 2078 h 4027"/>
                <a:gd name="T90" fmla="*/ 1466 w 2728"/>
                <a:gd name="T91" fmla="*/ 2096 h 4027"/>
                <a:gd name="T92" fmla="*/ 1466 w 2728"/>
                <a:gd name="T93" fmla="*/ 2171 h 4027"/>
                <a:gd name="T94" fmla="*/ 1317 w 2728"/>
                <a:gd name="T95" fmla="*/ 2337 h 4027"/>
                <a:gd name="T96" fmla="*/ 1150 w 2728"/>
                <a:gd name="T97" fmla="*/ 2486 h 4027"/>
                <a:gd name="T98" fmla="*/ 1262 w 2728"/>
                <a:gd name="T99" fmla="*/ 2783 h 4027"/>
                <a:gd name="T100" fmla="*/ 1243 w 2728"/>
                <a:gd name="T101" fmla="*/ 3414 h 4027"/>
                <a:gd name="T102" fmla="*/ 1021 w 2728"/>
                <a:gd name="T103" fmla="*/ 3747 h 4027"/>
                <a:gd name="T104" fmla="*/ 612 w 2728"/>
                <a:gd name="T105" fmla="*/ 3896 h 4027"/>
                <a:gd name="T106" fmla="*/ 538 w 2728"/>
                <a:gd name="T107" fmla="*/ 4026 h 40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728" h="4027">
                  <a:moveTo>
                    <a:pt x="538" y="4026"/>
                  </a:moveTo>
                  <a:lnTo>
                    <a:pt x="538" y="4026"/>
                  </a:lnTo>
                  <a:cubicBezTo>
                    <a:pt x="538" y="4026"/>
                    <a:pt x="427" y="3952"/>
                    <a:pt x="408" y="3914"/>
                  </a:cubicBezTo>
                  <a:cubicBezTo>
                    <a:pt x="390" y="3859"/>
                    <a:pt x="390" y="3859"/>
                    <a:pt x="390" y="3822"/>
                  </a:cubicBezTo>
                  <a:cubicBezTo>
                    <a:pt x="408" y="3766"/>
                    <a:pt x="464" y="3636"/>
                    <a:pt x="464" y="3617"/>
                  </a:cubicBezTo>
                  <a:cubicBezTo>
                    <a:pt x="464" y="3599"/>
                    <a:pt x="445" y="3543"/>
                    <a:pt x="445" y="3506"/>
                  </a:cubicBezTo>
                  <a:cubicBezTo>
                    <a:pt x="445" y="3469"/>
                    <a:pt x="464" y="3414"/>
                    <a:pt x="464" y="3395"/>
                  </a:cubicBezTo>
                  <a:cubicBezTo>
                    <a:pt x="445" y="3376"/>
                    <a:pt x="408" y="3284"/>
                    <a:pt x="390" y="3246"/>
                  </a:cubicBezTo>
                  <a:cubicBezTo>
                    <a:pt x="371" y="3209"/>
                    <a:pt x="353" y="3061"/>
                    <a:pt x="353" y="3061"/>
                  </a:cubicBezTo>
                  <a:cubicBezTo>
                    <a:pt x="353" y="3061"/>
                    <a:pt x="520" y="2820"/>
                    <a:pt x="556" y="2746"/>
                  </a:cubicBezTo>
                  <a:cubicBezTo>
                    <a:pt x="594" y="2672"/>
                    <a:pt x="594" y="2634"/>
                    <a:pt x="650" y="2560"/>
                  </a:cubicBezTo>
                  <a:cubicBezTo>
                    <a:pt x="724" y="2486"/>
                    <a:pt x="835" y="2412"/>
                    <a:pt x="779" y="2245"/>
                  </a:cubicBezTo>
                  <a:cubicBezTo>
                    <a:pt x="742" y="2096"/>
                    <a:pt x="798" y="1948"/>
                    <a:pt x="798" y="1855"/>
                  </a:cubicBezTo>
                  <a:cubicBezTo>
                    <a:pt x="779" y="1781"/>
                    <a:pt x="761" y="1614"/>
                    <a:pt x="705" y="1577"/>
                  </a:cubicBezTo>
                  <a:cubicBezTo>
                    <a:pt x="631" y="1521"/>
                    <a:pt x="464" y="1465"/>
                    <a:pt x="427" y="1447"/>
                  </a:cubicBezTo>
                  <a:cubicBezTo>
                    <a:pt x="371" y="1429"/>
                    <a:pt x="167" y="1373"/>
                    <a:pt x="149" y="1354"/>
                  </a:cubicBezTo>
                  <a:cubicBezTo>
                    <a:pt x="130" y="1336"/>
                    <a:pt x="0" y="1299"/>
                    <a:pt x="56" y="1224"/>
                  </a:cubicBezTo>
                  <a:cubicBezTo>
                    <a:pt x="130" y="1150"/>
                    <a:pt x="297" y="1058"/>
                    <a:pt x="390" y="1020"/>
                  </a:cubicBezTo>
                  <a:cubicBezTo>
                    <a:pt x="482" y="983"/>
                    <a:pt x="668" y="891"/>
                    <a:pt x="724" y="909"/>
                  </a:cubicBezTo>
                  <a:cubicBezTo>
                    <a:pt x="798" y="909"/>
                    <a:pt x="909" y="891"/>
                    <a:pt x="983" y="909"/>
                  </a:cubicBezTo>
                  <a:cubicBezTo>
                    <a:pt x="1057" y="928"/>
                    <a:pt x="1169" y="1076"/>
                    <a:pt x="1169" y="1132"/>
                  </a:cubicBezTo>
                  <a:cubicBezTo>
                    <a:pt x="1169" y="1188"/>
                    <a:pt x="1169" y="1188"/>
                    <a:pt x="1169" y="1188"/>
                  </a:cubicBezTo>
                  <a:cubicBezTo>
                    <a:pt x="1169" y="1188"/>
                    <a:pt x="1150" y="1317"/>
                    <a:pt x="1150" y="1373"/>
                  </a:cubicBezTo>
                  <a:cubicBezTo>
                    <a:pt x="1132" y="1429"/>
                    <a:pt x="1169" y="1614"/>
                    <a:pt x="1262" y="1595"/>
                  </a:cubicBezTo>
                  <a:cubicBezTo>
                    <a:pt x="1354" y="1595"/>
                    <a:pt x="1410" y="1484"/>
                    <a:pt x="1466" y="1391"/>
                  </a:cubicBezTo>
                  <a:cubicBezTo>
                    <a:pt x="1521" y="1299"/>
                    <a:pt x="1466" y="1039"/>
                    <a:pt x="1410" y="983"/>
                  </a:cubicBezTo>
                  <a:cubicBezTo>
                    <a:pt x="1354" y="928"/>
                    <a:pt x="1132" y="408"/>
                    <a:pt x="1317" y="149"/>
                  </a:cubicBezTo>
                  <a:cubicBezTo>
                    <a:pt x="1317" y="149"/>
                    <a:pt x="1521" y="278"/>
                    <a:pt x="1595" y="297"/>
                  </a:cubicBezTo>
                  <a:cubicBezTo>
                    <a:pt x="1669" y="297"/>
                    <a:pt x="1874" y="297"/>
                    <a:pt x="2022" y="241"/>
                  </a:cubicBezTo>
                  <a:cubicBezTo>
                    <a:pt x="2170" y="186"/>
                    <a:pt x="2356" y="149"/>
                    <a:pt x="2449" y="149"/>
                  </a:cubicBezTo>
                  <a:cubicBezTo>
                    <a:pt x="2541" y="130"/>
                    <a:pt x="2597" y="56"/>
                    <a:pt x="2616" y="37"/>
                  </a:cubicBezTo>
                  <a:cubicBezTo>
                    <a:pt x="2634" y="19"/>
                    <a:pt x="2690" y="0"/>
                    <a:pt x="2708" y="56"/>
                  </a:cubicBezTo>
                  <a:cubicBezTo>
                    <a:pt x="2727" y="111"/>
                    <a:pt x="2671" y="390"/>
                    <a:pt x="2671" y="464"/>
                  </a:cubicBezTo>
                  <a:cubicBezTo>
                    <a:pt x="2671" y="538"/>
                    <a:pt x="2690" y="631"/>
                    <a:pt x="2690" y="687"/>
                  </a:cubicBezTo>
                  <a:cubicBezTo>
                    <a:pt x="2690" y="742"/>
                    <a:pt x="2653" y="779"/>
                    <a:pt x="2634" y="872"/>
                  </a:cubicBezTo>
                  <a:cubicBezTo>
                    <a:pt x="2616" y="946"/>
                    <a:pt x="2616" y="928"/>
                    <a:pt x="2634" y="1002"/>
                  </a:cubicBezTo>
                  <a:cubicBezTo>
                    <a:pt x="2634" y="1076"/>
                    <a:pt x="2653" y="1150"/>
                    <a:pt x="2671" y="1150"/>
                  </a:cubicBezTo>
                  <a:cubicBezTo>
                    <a:pt x="2690" y="1169"/>
                    <a:pt x="2708" y="1188"/>
                    <a:pt x="2708" y="1188"/>
                  </a:cubicBezTo>
                  <a:cubicBezTo>
                    <a:pt x="2708" y="1188"/>
                    <a:pt x="2597" y="1317"/>
                    <a:pt x="2560" y="1373"/>
                  </a:cubicBezTo>
                  <a:cubicBezTo>
                    <a:pt x="2523" y="1429"/>
                    <a:pt x="2375" y="1540"/>
                    <a:pt x="2282" y="1595"/>
                  </a:cubicBezTo>
                  <a:cubicBezTo>
                    <a:pt x="2170" y="1651"/>
                    <a:pt x="2040" y="1688"/>
                    <a:pt x="2004" y="1707"/>
                  </a:cubicBezTo>
                  <a:cubicBezTo>
                    <a:pt x="1966" y="1707"/>
                    <a:pt x="1911" y="1707"/>
                    <a:pt x="1911" y="1707"/>
                  </a:cubicBezTo>
                  <a:cubicBezTo>
                    <a:pt x="1911" y="1707"/>
                    <a:pt x="1837" y="1781"/>
                    <a:pt x="1799" y="1855"/>
                  </a:cubicBezTo>
                  <a:cubicBezTo>
                    <a:pt x="1763" y="1911"/>
                    <a:pt x="1688" y="1966"/>
                    <a:pt x="1688" y="1966"/>
                  </a:cubicBezTo>
                  <a:cubicBezTo>
                    <a:pt x="1688" y="1966"/>
                    <a:pt x="1633" y="2078"/>
                    <a:pt x="1614" y="2078"/>
                  </a:cubicBezTo>
                  <a:lnTo>
                    <a:pt x="1466" y="2096"/>
                  </a:lnTo>
                  <a:cubicBezTo>
                    <a:pt x="1466" y="2171"/>
                    <a:pt x="1466" y="2171"/>
                    <a:pt x="1466" y="2171"/>
                  </a:cubicBezTo>
                  <a:cubicBezTo>
                    <a:pt x="1466" y="2171"/>
                    <a:pt x="1336" y="2319"/>
                    <a:pt x="1317" y="2337"/>
                  </a:cubicBezTo>
                  <a:cubicBezTo>
                    <a:pt x="1298" y="2375"/>
                    <a:pt x="1150" y="2486"/>
                    <a:pt x="1150" y="2486"/>
                  </a:cubicBezTo>
                  <a:cubicBezTo>
                    <a:pt x="1150" y="2486"/>
                    <a:pt x="1243" y="2672"/>
                    <a:pt x="1262" y="2783"/>
                  </a:cubicBezTo>
                  <a:cubicBezTo>
                    <a:pt x="1280" y="2894"/>
                    <a:pt x="1243" y="3414"/>
                    <a:pt x="1243" y="3414"/>
                  </a:cubicBezTo>
                  <a:cubicBezTo>
                    <a:pt x="1243" y="3414"/>
                    <a:pt x="1224" y="3673"/>
                    <a:pt x="1021" y="3747"/>
                  </a:cubicBezTo>
                  <a:cubicBezTo>
                    <a:pt x="798" y="3822"/>
                    <a:pt x="650" y="3859"/>
                    <a:pt x="612" y="3896"/>
                  </a:cubicBezTo>
                  <a:cubicBezTo>
                    <a:pt x="575" y="3952"/>
                    <a:pt x="520" y="3970"/>
                    <a:pt x="538" y="4026"/>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3" name="Freeform 32"/>
            <p:cNvSpPr>
              <a:spLocks noChangeArrowheads="1"/>
            </p:cNvSpPr>
            <p:nvPr/>
          </p:nvSpPr>
          <p:spPr bwMode="auto">
            <a:xfrm>
              <a:off x="5089525" y="5568950"/>
              <a:ext cx="668338" cy="661988"/>
            </a:xfrm>
            <a:custGeom>
              <a:avLst/>
              <a:gdLst>
                <a:gd name="T0" fmla="*/ 0 w 1856"/>
                <a:gd name="T1" fmla="*/ 594 h 1838"/>
                <a:gd name="T2" fmla="*/ 0 w 1856"/>
                <a:gd name="T3" fmla="*/ 594 h 1838"/>
                <a:gd name="T4" fmla="*/ 55 w 1856"/>
                <a:gd name="T5" fmla="*/ 706 h 1838"/>
                <a:gd name="T6" fmla="*/ 111 w 1856"/>
                <a:gd name="T7" fmla="*/ 909 h 1838"/>
                <a:gd name="T8" fmla="*/ 278 w 1856"/>
                <a:gd name="T9" fmla="*/ 1077 h 1838"/>
                <a:gd name="T10" fmla="*/ 445 w 1856"/>
                <a:gd name="T11" fmla="*/ 1243 h 1838"/>
                <a:gd name="T12" fmla="*/ 575 w 1856"/>
                <a:gd name="T13" fmla="*/ 1429 h 1838"/>
                <a:gd name="T14" fmla="*/ 816 w 1856"/>
                <a:gd name="T15" fmla="*/ 1633 h 1838"/>
                <a:gd name="T16" fmla="*/ 853 w 1856"/>
                <a:gd name="T17" fmla="*/ 1689 h 1838"/>
                <a:gd name="T18" fmla="*/ 1039 w 1856"/>
                <a:gd name="T19" fmla="*/ 1725 h 1838"/>
                <a:gd name="T20" fmla="*/ 1410 w 1856"/>
                <a:gd name="T21" fmla="*/ 1837 h 1838"/>
                <a:gd name="T22" fmla="*/ 1558 w 1856"/>
                <a:gd name="T23" fmla="*/ 1633 h 1838"/>
                <a:gd name="T24" fmla="*/ 1651 w 1856"/>
                <a:gd name="T25" fmla="*/ 1448 h 1838"/>
                <a:gd name="T26" fmla="*/ 1743 w 1856"/>
                <a:gd name="T27" fmla="*/ 1299 h 1838"/>
                <a:gd name="T28" fmla="*/ 1836 w 1856"/>
                <a:gd name="T29" fmla="*/ 1188 h 1838"/>
                <a:gd name="T30" fmla="*/ 1836 w 1856"/>
                <a:gd name="T31" fmla="*/ 1021 h 1838"/>
                <a:gd name="T32" fmla="*/ 1836 w 1856"/>
                <a:gd name="T33" fmla="*/ 761 h 1838"/>
                <a:gd name="T34" fmla="*/ 1818 w 1856"/>
                <a:gd name="T35" fmla="*/ 464 h 1838"/>
                <a:gd name="T36" fmla="*/ 1725 w 1856"/>
                <a:gd name="T37" fmla="*/ 316 h 1838"/>
                <a:gd name="T38" fmla="*/ 1317 w 1856"/>
                <a:gd name="T39" fmla="*/ 167 h 1838"/>
                <a:gd name="T40" fmla="*/ 1131 w 1856"/>
                <a:gd name="T41" fmla="*/ 93 h 1838"/>
                <a:gd name="T42" fmla="*/ 1094 w 1856"/>
                <a:gd name="T43" fmla="*/ 19 h 1838"/>
                <a:gd name="T44" fmla="*/ 1039 w 1856"/>
                <a:gd name="T45" fmla="*/ 19 h 1838"/>
                <a:gd name="T46" fmla="*/ 835 w 1856"/>
                <a:gd name="T47" fmla="*/ 75 h 1838"/>
                <a:gd name="T48" fmla="*/ 779 w 1856"/>
                <a:gd name="T49" fmla="*/ 223 h 1838"/>
                <a:gd name="T50" fmla="*/ 742 w 1856"/>
                <a:gd name="T51" fmla="*/ 390 h 1838"/>
                <a:gd name="T52" fmla="*/ 334 w 1856"/>
                <a:gd name="T53" fmla="*/ 612 h 1838"/>
                <a:gd name="T54" fmla="*/ 0 w 1856"/>
                <a:gd name="T55" fmla="*/ 594 h 18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856" h="1838">
                  <a:moveTo>
                    <a:pt x="0" y="594"/>
                  </a:moveTo>
                  <a:lnTo>
                    <a:pt x="0" y="594"/>
                  </a:lnTo>
                  <a:cubicBezTo>
                    <a:pt x="0" y="594"/>
                    <a:pt x="37" y="668"/>
                    <a:pt x="55" y="706"/>
                  </a:cubicBezTo>
                  <a:cubicBezTo>
                    <a:pt x="55" y="761"/>
                    <a:pt x="93" y="872"/>
                    <a:pt x="111" y="909"/>
                  </a:cubicBezTo>
                  <a:cubicBezTo>
                    <a:pt x="129" y="965"/>
                    <a:pt x="259" y="1039"/>
                    <a:pt x="278" y="1077"/>
                  </a:cubicBezTo>
                  <a:cubicBezTo>
                    <a:pt x="297" y="1095"/>
                    <a:pt x="426" y="1225"/>
                    <a:pt x="445" y="1243"/>
                  </a:cubicBezTo>
                  <a:cubicBezTo>
                    <a:pt x="445" y="1280"/>
                    <a:pt x="500" y="1373"/>
                    <a:pt x="575" y="1429"/>
                  </a:cubicBezTo>
                  <a:cubicBezTo>
                    <a:pt x="630" y="1484"/>
                    <a:pt x="816" y="1614"/>
                    <a:pt x="816" y="1633"/>
                  </a:cubicBezTo>
                  <a:cubicBezTo>
                    <a:pt x="835" y="1651"/>
                    <a:pt x="853" y="1689"/>
                    <a:pt x="853" y="1689"/>
                  </a:cubicBezTo>
                  <a:cubicBezTo>
                    <a:pt x="853" y="1689"/>
                    <a:pt x="1020" y="1707"/>
                    <a:pt x="1039" y="1725"/>
                  </a:cubicBezTo>
                  <a:cubicBezTo>
                    <a:pt x="1076" y="1744"/>
                    <a:pt x="1410" y="1837"/>
                    <a:pt x="1410" y="1837"/>
                  </a:cubicBezTo>
                  <a:cubicBezTo>
                    <a:pt x="1558" y="1633"/>
                    <a:pt x="1558" y="1633"/>
                    <a:pt x="1558" y="1633"/>
                  </a:cubicBezTo>
                  <a:cubicBezTo>
                    <a:pt x="1558" y="1633"/>
                    <a:pt x="1632" y="1484"/>
                    <a:pt x="1651" y="1448"/>
                  </a:cubicBezTo>
                  <a:cubicBezTo>
                    <a:pt x="1651" y="1410"/>
                    <a:pt x="1725" y="1318"/>
                    <a:pt x="1743" y="1299"/>
                  </a:cubicBezTo>
                  <a:cubicBezTo>
                    <a:pt x="1762" y="1280"/>
                    <a:pt x="1836" y="1225"/>
                    <a:pt x="1836" y="1188"/>
                  </a:cubicBezTo>
                  <a:cubicBezTo>
                    <a:pt x="1836" y="1151"/>
                    <a:pt x="1855" y="1113"/>
                    <a:pt x="1836" y="1021"/>
                  </a:cubicBezTo>
                  <a:cubicBezTo>
                    <a:pt x="1836" y="947"/>
                    <a:pt x="1836" y="817"/>
                    <a:pt x="1836" y="761"/>
                  </a:cubicBezTo>
                  <a:cubicBezTo>
                    <a:pt x="1836" y="687"/>
                    <a:pt x="1836" y="520"/>
                    <a:pt x="1818" y="464"/>
                  </a:cubicBezTo>
                  <a:cubicBezTo>
                    <a:pt x="1799" y="390"/>
                    <a:pt x="1799" y="371"/>
                    <a:pt x="1725" y="316"/>
                  </a:cubicBezTo>
                  <a:cubicBezTo>
                    <a:pt x="1632" y="279"/>
                    <a:pt x="1317" y="167"/>
                    <a:pt x="1317" y="167"/>
                  </a:cubicBezTo>
                  <a:cubicBezTo>
                    <a:pt x="1131" y="93"/>
                    <a:pt x="1131" y="93"/>
                    <a:pt x="1131" y="93"/>
                  </a:cubicBezTo>
                  <a:cubicBezTo>
                    <a:pt x="1131" y="93"/>
                    <a:pt x="1076" y="38"/>
                    <a:pt x="1094" y="19"/>
                  </a:cubicBezTo>
                  <a:cubicBezTo>
                    <a:pt x="1113" y="0"/>
                    <a:pt x="1094" y="0"/>
                    <a:pt x="1039" y="19"/>
                  </a:cubicBezTo>
                  <a:cubicBezTo>
                    <a:pt x="983" y="19"/>
                    <a:pt x="853" y="38"/>
                    <a:pt x="835" y="75"/>
                  </a:cubicBezTo>
                  <a:cubicBezTo>
                    <a:pt x="797" y="112"/>
                    <a:pt x="723" y="130"/>
                    <a:pt x="779" y="223"/>
                  </a:cubicBezTo>
                  <a:cubicBezTo>
                    <a:pt x="835" y="297"/>
                    <a:pt x="853" y="353"/>
                    <a:pt x="742" y="390"/>
                  </a:cubicBezTo>
                  <a:cubicBezTo>
                    <a:pt x="630" y="446"/>
                    <a:pt x="408" y="612"/>
                    <a:pt x="334" y="612"/>
                  </a:cubicBezTo>
                  <a:cubicBezTo>
                    <a:pt x="241" y="612"/>
                    <a:pt x="0" y="557"/>
                    <a:pt x="0" y="594"/>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4" name="Freeform 33"/>
            <p:cNvSpPr>
              <a:spLocks noChangeArrowheads="1"/>
            </p:cNvSpPr>
            <p:nvPr/>
          </p:nvSpPr>
          <p:spPr bwMode="auto">
            <a:xfrm>
              <a:off x="4781550" y="4933950"/>
              <a:ext cx="1035050" cy="855663"/>
            </a:xfrm>
            <a:custGeom>
              <a:avLst/>
              <a:gdLst>
                <a:gd name="T0" fmla="*/ 1855 w 2877"/>
                <a:gd name="T1" fmla="*/ 1206 h 2375"/>
                <a:gd name="T2" fmla="*/ 1855 w 2877"/>
                <a:gd name="T3" fmla="*/ 1206 h 2375"/>
                <a:gd name="T4" fmla="*/ 1540 w 2877"/>
                <a:gd name="T5" fmla="*/ 1002 h 2375"/>
                <a:gd name="T6" fmla="*/ 1299 w 2877"/>
                <a:gd name="T7" fmla="*/ 890 h 2375"/>
                <a:gd name="T8" fmla="*/ 1151 w 2877"/>
                <a:gd name="T9" fmla="*/ 890 h 2375"/>
                <a:gd name="T10" fmla="*/ 983 w 2877"/>
                <a:gd name="T11" fmla="*/ 854 h 2375"/>
                <a:gd name="T12" fmla="*/ 872 w 2877"/>
                <a:gd name="T13" fmla="*/ 761 h 2375"/>
                <a:gd name="T14" fmla="*/ 631 w 2877"/>
                <a:gd name="T15" fmla="*/ 631 h 2375"/>
                <a:gd name="T16" fmla="*/ 557 w 2877"/>
                <a:gd name="T17" fmla="*/ 761 h 2375"/>
                <a:gd name="T18" fmla="*/ 538 w 2877"/>
                <a:gd name="T19" fmla="*/ 984 h 2375"/>
                <a:gd name="T20" fmla="*/ 483 w 2877"/>
                <a:gd name="T21" fmla="*/ 1132 h 2375"/>
                <a:gd name="T22" fmla="*/ 223 w 2877"/>
                <a:gd name="T23" fmla="*/ 1132 h 2375"/>
                <a:gd name="T24" fmla="*/ 112 w 2877"/>
                <a:gd name="T25" fmla="*/ 1132 h 2375"/>
                <a:gd name="T26" fmla="*/ 38 w 2877"/>
                <a:gd name="T27" fmla="*/ 1225 h 2375"/>
                <a:gd name="T28" fmla="*/ 38 w 2877"/>
                <a:gd name="T29" fmla="*/ 1596 h 2375"/>
                <a:gd name="T30" fmla="*/ 38 w 2877"/>
                <a:gd name="T31" fmla="*/ 1800 h 2375"/>
                <a:gd name="T32" fmla="*/ 56 w 2877"/>
                <a:gd name="T33" fmla="*/ 1967 h 2375"/>
                <a:gd name="T34" fmla="*/ 241 w 2877"/>
                <a:gd name="T35" fmla="*/ 2208 h 2375"/>
                <a:gd name="T36" fmla="*/ 316 w 2877"/>
                <a:gd name="T37" fmla="*/ 2300 h 2375"/>
                <a:gd name="T38" fmla="*/ 427 w 2877"/>
                <a:gd name="T39" fmla="*/ 2282 h 2375"/>
                <a:gd name="T40" fmla="*/ 501 w 2877"/>
                <a:gd name="T41" fmla="*/ 2282 h 2375"/>
                <a:gd name="T42" fmla="*/ 724 w 2877"/>
                <a:gd name="T43" fmla="*/ 2282 h 2375"/>
                <a:gd name="T44" fmla="*/ 761 w 2877"/>
                <a:gd name="T45" fmla="*/ 2300 h 2375"/>
                <a:gd name="T46" fmla="*/ 854 w 2877"/>
                <a:gd name="T47" fmla="*/ 2356 h 2375"/>
                <a:gd name="T48" fmla="*/ 1058 w 2877"/>
                <a:gd name="T49" fmla="*/ 2356 h 2375"/>
                <a:gd name="T50" fmla="*/ 1188 w 2877"/>
                <a:gd name="T51" fmla="*/ 2374 h 2375"/>
                <a:gd name="T52" fmla="*/ 1354 w 2877"/>
                <a:gd name="T53" fmla="*/ 2300 h 2375"/>
                <a:gd name="T54" fmla="*/ 1614 w 2877"/>
                <a:gd name="T55" fmla="*/ 2133 h 2375"/>
                <a:gd name="T56" fmla="*/ 1651 w 2877"/>
                <a:gd name="T57" fmla="*/ 2022 h 2375"/>
                <a:gd name="T58" fmla="*/ 1633 w 2877"/>
                <a:gd name="T59" fmla="*/ 1874 h 2375"/>
                <a:gd name="T60" fmla="*/ 1763 w 2877"/>
                <a:gd name="T61" fmla="*/ 1800 h 2375"/>
                <a:gd name="T62" fmla="*/ 1967 w 2877"/>
                <a:gd name="T63" fmla="*/ 1762 h 2375"/>
                <a:gd name="T64" fmla="*/ 2152 w 2877"/>
                <a:gd name="T65" fmla="*/ 1632 h 2375"/>
                <a:gd name="T66" fmla="*/ 2523 w 2877"/>
                <a:gd name="T67" fmla="*/ 1466 h 2375"/>
                <a:gd name="T68" fmla="*/ 2653 w 2877"/>
                <a:gd name="T69" fmla="*/ 1429 h 2375"/>
                <a:gd name="T70" fmla="*/ 2709 w 2877"/>
                <a:gd name="T71" fmla="*/ 1429 h 2375"/>
                <a:gd name="T72" fmla="*/ 2727 w 2877"/>
                <a:gd name="T73" fmla="*/ 1317 h 2375"/>
                <a:gd name="T74" fmla="*/ 2764 w 2877"/>
                <a:gd name="T75" fmla="*/ 1113 h 2375"/>
                <a:gd name="T76" fmla="*/ 2857 w 2877"/>
                <a:gd name="T77" fmla="*/ 890 h 2375"/>
                <a:gd name="T78" fmla="*/ 2820 w 2877"/>
                <a:gd name="T79" fmla="*/ 557 h 2375"/>
                <a:gd name="T80" fmla="*/ 2727 w 2877"/>
                <a:gd name="T81" fmla="*/ 316 h 2375"/>
                <a:gd name="T82" fmla="*/ 2523 w 2877"/>
                <a:gd name="T83" fmla="*/ 223 h 2375"/>
                <a:gd name="T84" fmla="*/ 2338 w 2877"/>
                <a:gd name="T85" fmla="*/ 93 h 2375"/>
                <a:gd name="T86" fmla="*/ 2226 w 2877"/>
                <a:gd name="T87" fmla="*/ 56 h 2375"/>
                <a:gd name="T88" fmla="*/ 1744 w 2877"/>
                <a:gd name="T89" fmla="*/ 37 h 2375"/>
                <a:gd name="T90" fmla="*/ 1651 w 2877"/>
                <a:gd name="T91" fmla="*/ 130 h 2375"/>
                <a:gd name="T92" fmla="*/ 1596 w 2877"/>
                <a:gd name="T93" fmla="*/ 278 h 2375"/>
                <a:gd name="T94" fmla="*/ 1577 w 2877"/>
                <a:gd name="T95" fmla="*/ 575 h 2375"/>
                <a:gd name="T96" fmla="*/ 1614 w 2877"/>
                <a:gd name="T97" fmla="*/ 779 h 2375"/>
                <a:gd name="T98" fmla="*/ 1744 w 2877"/>
                <a:gd name="T99" fmla="*/ 928 h 2375"/>
                <a:gd name="T100" fmla="*/ 1985 w 2877"/>
                <a:gd name="T101" fmla="*/ 1002 h 2375"/>
                <a:gd name="T102" fmla="*/ 1855 w 2877"/>
                <a:gd name="T103" fmla="*/ 1206 h 23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77" h="2375">
                  <a:moveTo>
                    <a:pt x="1855" y="1206"/>
                  </a:moveTo>
                  <a:lnTo>
                    <a:pt x="1855" y="1206"/>
                  </a:lnTo>
                  <a:cubicBezTo>
                    <a:pt x="1855" y="1206"/>
                    <a:pt x="1651" y="1095"/>
                    <a:pt x="1540" y="1002"/>
                  </a:cubicBezTo>
                  <a:cubicBezTo>
                    <a:pt x="1429" y="909"/>
                    <a:pt x="1299" y="890"/>
                    <a:pt x="1299" y="890"/>
                  </a:cubicBezTo>
                  <a:cubicBezTo>
                    <a:pt x="1299" y="890"/>
                    <a:pt x="1169" y="890"/>
                    <a:pt x="1151" y="890"/>
                  </a:cubicBezTo>
                  <a:cubicBezTo>
                    <a:pt x="1113" y="872"/>
                    <a:pt x="983" y="854"/>
                    <a:pt x="983" y="854"/>
                  </a:cubicBezTo>
                  <a:cubicBezTo>
                    <a:pt x="983" y="854"/>
                    <a:pt x="928" y="798"/>
                    <a:pt x="872" y="761"/>
                  </a:cubicBezTo>
                  <a:cubicBezTo>
                    <a:pt x="835" y="724"/>
                    <a:pt x="650" y="649"/>
                    <a:pt x="631" y="631"/>
                  </a:cubicBezTo>
                  <a:cubicBezTo>
                    <a:pt x="594" y="631"/>
                    <a:pt x="557" y="724"/>
                    <a:pt x="557" y="761"/>
                  </a:cubicBezTo>
                  <a:cubicBezTo>
                    <a:pt x="557" y="816"/>
                    <a:pt x="538" y="928"/>
                    <a:pt x="538" y="984"/>
                  </a:cubicBezTo>
                  <a:cubicBezTo>
                    <a:pt x="538" y="1039"/>
                    <a:pt x="576" y="1132"/>
                    <a:pt x="483" y="1132"/>
                  </a:cubicBezTo>
                  <a:cubicBezTo>
                    <a:pt x="409" y="1150"/>
                    <a:pt x="241" y="1132"/>
                    <a:pt x="223" y="1132"/>
                  </a:cubicBezTo>
                  <a:cubicBezTo>
                    <a:pt x="186" y="1132"/>
                    <a:pt x="112" y="1132"/>
                    <a:pt x="112" y="1132"/>
                  </a:cubicBezTo>
                  <a:cubicBezTo>
                    <a:pt x="112" y="1132"/>
                    <a:pt x="38" y="1113"/>
                    <a:pt x="38" y="1225"/>
                  </a:cubicBezTo>
                  <a:cubicBezTo>
                    <a:pt x="38" y="1336"/>
                    <a:pt x="38" y="1558"/>
                    <a:pt x="38" y="1596"/>
                  </a:cubicBezTo>
                  <a:cubicBezTo>
                    <a:pt x="38" y="1632"/>
                    <a:pt x="38" y="1762"/>
                    <a:pt x="38" y="1800"/>
                  </a:cubicBezTo>
                  <a:cubicBezTo>
                    <a:pt x="38" y="1837"/>
                    <a:pt x="0" y="1892"/>
                    <a:pt x="56" y="1967"/>
                  </a:cubicBezTo>
                  <a:cubicBezTo>
                    <a:pt x="112" y="2059"/>
                    <a:pt x="223" y="2189"/>
                    <a:pt x="241" y="2208"/>
                  </a:cubicBezTo>
                  <a:cubicBezTo>
                    <a:pt x="279" y="2226"/>
                    <a:pt x="316" y="2300"/>
                    <a:pt x="316" y="2300"/>
                  </a:cubicBezTo>
                  <a:cubicBezTo>
                    <a:pt x="316" y="2300"/>
                    <a:pt x="390" y="2300"/>
                    <a:pt x="427" y="2282"/>
                  </a:cubicBezTo>
                  <a:cubicBezTo>
                    <a:pt x="446" y="2282"/>
                    <a:pt x="501" y="2263"/>
                    <a:pt x="501" y="2282"/>
                  </a:cubicBezTo>
                  <a:cubicBezTo>
                    <a:pt x="520" y="2282"/>
                    <a:pt x="706" y="2282"/>
                    <a:pt x="724" y="2282"/>
                  </a:cubicBezTo>
                  <a:cubicBezTo>
                    <a:pt x="742" y="2300"/>
                    <a:pt x="761" y="2300"/>
                    <a:pt x="761" y="2300"/>
                  </a:cubicBezTo>
                  <a:cubicBezTo>
                    <a:pt x="854" y="2356"/>
                    <a:pt x="854" y="2356"/>
                    <a:pt x="854" y="2356"/>
                  </a:cubicBezTo>
                  <a:cubicBezTo>
                    <a:pt x="854" y="2356"/>
                    <a:pt x="891" y="2356"/>
                    <a:pt x="1058" y="2356"/>
                  </a:cubicBezTo>
                  <a:cubicBezTo>
                    <a:pt x="1188" y="2374"/>
                    <a:pt x="1188" y="2374"/>
                    <a:pt x="1188" y="2374"/>
                  </a:cubicBezTo>
                  <a:cubicBezTo>
                    <a:pt x="1188" y="2374"/>
                    <a:pt x="1280" y="2338"/>
                    <a:pt x="1354" y="2300"/>
                  </a:cubicBezTo>
                  <a:cubicBezTo>
                    <a:pt x="1410" y="2245"/>
                    <a:pt x="1596" y="2171"/>
                    <a:pt x="1614" y="2133"/>
                  </a:cubicBezTo>
                  <a:cubicBezTo>
                    <a:pt x="1633" y="2115"/>
                    <a:pt x="1689" y="2115"/>
                    <a:pt x="1651" y="2022"/>
                  </a:cubicBezTo>
                  <a:cubicBezTo>
                    <a:pt x="1633" y="1929"/>
                    <a:pt x="1559" y="1929"/>
                    <a:pt x="1633" y="1874"/>
                  </a:cubicBezTo>
                  <a:cubicBezTo>
                    <a:pt x="1707" y="1818"/>
                    <a:pt x="1763" y="1800"/>
                    <a:pt x="1763" y="1800"/>
                  </a:cubicBezTo>
                  <a:cubicBezTo>
                    <a:pt x="1763" y="1800"/>
                    <a:pt x="1967" y="1744"/>
                    <a:pt x="1967" y="1762"/>
                  </a:cubicBezTo>
                  <a:cubicBezTo>
                    <a:pt x="1967" y="1762"/>
                    <a:pt x="2041" y="1688"/>
                    <a:pt x="2152" y="1632"/>
                  </a:cubicBezTo>
                  <a:cubicBezTo>
                    <a:pt x="2264" y="1577"/>
                    <a:pt x="2523" y="1466"/>
                    <a:pt x="2523" y="1466"/>
                  </a:cubicBezTo>
                  <a:cubicBezTo>
                    <a:pt x="2653" y="1429"/>
                    <a:pt x="2653" y="1429"/>
                    <a:pt x="2653" y="1429"/>
                  </a:cubicBezTo>
                  <a:cubicBezTo>
                    <a:pt x="2709" y="1429"/>
                    <a:pt x="2709" y="1429"/>
                    <a:pt x="2709" y="1429"/>
                  </a:cubicBezTo>
                  <a:cubicBezTo>
                    <a:pt x="2709" y="1429"/>
                    <a:pt x="2746" y="1410"/>
                    <a:pt x="2727" y="1317"/>
                  </a:cubicBezTo>
                  <a:cubicBezTo>
                    <a:pt x="2709" y="1225"/>
                    <a:pt x="2709" y="1206"/>
                    <a:pt x="2764" y="1113"/>
                  </a:cubicBezTo>
                  <a:cubicBezTo>
                    <a:pt x="2802" y="1039"/>
                    <a:pt x="2857" y="984"/>
                    <a:pt x="2857" y="890"/>
                  </a:cubicBezTo>
                  <a:cubicBezTo>
                    <a:pt x="2857" y="779"/>
                    <a:pt x="2876" y="631"/>
                    <a:pt x="2820" y="557"/>
                  </a:cubicBezTo>
                  <a:cubicBezTo>
                    <a:pt x="2783" y="483"/>
                    <a:pt x="2764" y="334"/>
                    <a:pt x="2727" y="316"/>
                  </a:cubicBezTo>
                  <a:cubicBezTo>
                    <a:pt x="2690" y="297"/>
                    <a:pt x="2579" y="278"/>
                    <a:pt x="2523" y="223"/>
                  </a:cubicBezTo>
                  <a:cubicBezTo>
                    <a:pt x="2449" y="167"/>
                    <a:pt x="2338" y="93"/>
                    <a:pt x="2338" y="93"/>
                  </a:cubicBezTo>
                  <a:cubicBezTo>
                    <a:pt x="2226" y="56"/>
                    <a:pt x="2226" y="56"/>
                    <a:pt x="2226" y="56"/>
                  </a:cubicBezTo>
                  <a:cubicBezTo>
                    <a:pt x="1744" y="37"/>
                    <a:pt x="1744" y="37"/>
                    <a:pt x="1744" y="37"/>
                  </a:cubicBezTo>
                  <a:cubicBezTo>
                    <a:pt x="1744" y="37"/>
                    <a:pt x="1670" y="0"/>
                    <a:pt x="1651" y="130"/>
                  </a:cubicBezTo>
                  <a:cubicBezTo>
                    <a:pt x="1596" y="278"/>
                    <a:pt x="1596" y="278"/>
                    <a:pt x="1596" y="278"/>
                  </a:cubicBezTo>
                  <a:cubicBezTo>
                    <a:pt x="1596" y="278"/>
                    <a:pt x="1559" y="501"/>
                    <a:pt x="1577" y="575"/>
                  </a:cubicBezTo>
                  <a:cubicBezTo>
                    <a:pt x="1596" y="631"/>
                    <a:pt x="1614" y="779"/>
                    <a:pt x="1614" y="779"/>
                  </a:cubicBezTo>
                  <a:cubicBezTo>
                    <a:pt x="1614" y="779"/>
                    <a:pt x="1633" y="909"/>
                    <a:pt x="1744" y="928"/>
                  </a:cubicBezTo>
                  <a:cubicBezTo>
                    <a:pt x="1837" y="946"/>
                    <a:pt x="1874" y="909"/>
                    <a:pt x="1985" y="1002"/>
                  </a:cubicBezTo>
                  <a:cubicBezTo>
                    <a:pt x="2078" y="1076"/>
                    <a:pt x="2022" y="1150"/>
                    <a:pt x="1855" y="1206"/>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5" name="Freeform 34"/>
            <p:cNvSpPr>
              <a:spLocks noChangeArrowheads="1"/>
            </p:cNvSpPr>
            <p:nvPr/>
          </p:nvSpPr>
          <p:spPr bwMode="auto">
            <a:xfrm>
              <a:off x="5757863" y="5027613"/>
              <a:ext cx="254000" cy="701675"/>
            </a:xfrm>
            <a:custGeom>
              <a:avLst/>
              <a:gdLst>
                <a:gd name="T0" fmla="*/ 519 w 706"/>
                <a:gd name="T1" fmla="*/ 427 h 1949"/>
                <a:gd name="T2" fmla="*/ 519 w 706"/>
                <a:gd name="T3" fmla="*/ 427 h 1949"/>
                <a:gd name="T4" fmla="*/ 371 w 706"/>
                <a:gd name="T5" fmla="*/ 167 h 1949"/>
                <a:gd name="T6" fmla="*/ 259 w 706"/>
                <a:gd name="T7" fmla="*/ 18 h 1949"/>
                <a:gd name="T8" fmla="*/ 18 w 706"/>
                <a:gd name="T9" fmla="*/ 56 h 1949"/>
                <a:gd name="T10" fmla="*/ 93 w 706"/>
                <a:gd name="T11" fmla="*/ 223 h 1949"/>
                <a:gd name="T12" fmla="*/ 148 w 706"/>
                <a:gd name="T13" fmla="*/ 427 h 1949"/>
                <a:gd name="T14" fmla="*/ 148 w 706"/>
                <a:gd name="T15" fmla="*/ 630 h 1949"/>
                <a:gd name="T16" fmla="*/ 93 w 706"/>
                <a:gd name="T17" fmla="*/ 779 h 1949"/>
                <a:gd name="T18" fmla="*/ 18 w 706"/>
                <a:gd name="T19" fmla="*/ 965 h 1949"/>
                <a:gd name="T20" fmla="*/ 0 w 706"/>
                <a:gd name="T21" fmla="*/ 1169 h 1949"/>
                <a:gd name="T22" fmla="*/ 148 w 706"/>
                <a:gd name="T23" fmla="*/ 1169 h 1949"/>
                <a:gd name="T24" fmla="*/ 297 w 706"/>
                <a:gd name="T25" fmla="*/ 1280 h 1949"/>
                <a:gd name="T26" fmla="*/ 371 w 706"/>
                <a:gd name="T27" fmla="*/ 1484 h 1949"/>
                <a:gd name="T28" fmla="*/ 371 w 706"/>
                <a:gd name="T29" fmla="*/ 1799 h 1949"/>
                <a:gd name="T30" fmla="*/ 556 w 706"/>
                <a:gd name="T31" fmla="*/ 1837 h 1949"/>
                <a:gd name="T32" fmla="*/ 686 w 706"/>
                <a:gd name="T33" fmla="*/ 1614 h 1949"/>
                <a:gd name="T34" fmla="*/ 630 w 706"/>
                <a:gd name="T35" fmla="*/ 1298 h 1949"/>
                <a:gd name="T36" fmla="*/ 464 w 706"/>
                <a:gd name="T37" fmla="*/ 909 h 1949"/>
                <a:gd name="T38" fmla="*/ 519 w 706"/>
                <a:gd name="T39" fmla="*/ 427 h 19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06" h="1949">
                  <a:moveTo>
                    <a:pt x="519" y="427"/>
                  </a:moveTo>
                  <a:lnTo>
                    <a:pt x="519" y="427"/>
                  </a:lnTo>
                  <a:cubicBezTo>
                    <a:pt x="519" y="427"/>
                    <a:pt x="426" y="259"/>
                    <a:pt x="371" y="167"/>
                  </a:cubicBezTo>
                  <a:cubicBezTo>
                    <a:pt x="334" y="93"/>
                    <a:pt x="334" y="37"/>
                    <a:pt x="259" y="18"/>
                  </a:cubicBezTo>
                  <a:cubicBezTo>
                    <a:pt x="185" y="0"/>
                    <a:pt x="37" y="0"/>
                    <a:pt x="18" y="56"/>
                  </a:cubicBezTo>
                  <a:cubicBezTo>
                    <a:pt x="18" y="56"/>
                    <a:pt x="37" y="111"/>
                    <a:pt x="93" y="223"/>
                  </a:cubicBezTo>
                  <a:cubicBezTo>
                    <a:pt x="129" y="315"/>
                    <a:pt x="148" y="389"/>
                    <a:pt x="148" y="427"/>
                  </a:cubicBezTo>
                  <a:cubicBezTo>
                    <a:pt x="148" y="464"/>
                    <a:pt x="148" y="630"/>
                    <a:pt x="148" y="630"/>
                  </a:cubicBezTo>
                  <a:cubicBezTo>
                    <a:pt x="148" y="630"/>
                    <a:pt x="129" y="724"/>
                    <a:pt x="93" y="779"/>
                  </a:cubicBezTo>
                  <a:cubicBezTo>
                    <a:pt x="55" y="835"/>
                    <a:pt x="18" y="927"/>
                    <a:pt x="18" y="965"/>
                  </a:cubicBezTo>
                  <a:cubicBezTo>
                    <a:pt x="18" y="1001"/>
                    <a:pt x="37" y="1113"/>
                    <a:pt x="0" y="1169"/>
                  </a:cubicBezTo>
                  <a:cubicBezTo>
                    <a:pt x="0" y="1169"/>
                    <a:pt x="111" y="1169"/>
                    <a:pt x="148" y="1169"/>
                  </a:cubicBezTo>
                  <a:cubicBezTo>
                    <a:pt x="185" y="1169"/>
                    <a:pt x="241" y="1224"/>
                    <a:pt x="297" y="1280"/>
                  </a:cubicBezTo>
                  <a:cubicBezTo>
                    <a:pt x="352" y="1336"/>
                    <a:pt x="371" y="1354"/>
                    <a:pt x="371" y="1484"/>
                  </a:cubicBezTo>
                  <a:cubicBezTo>
                    <a:pt x="371" y="1632"/>
                    <a:pt x="315" y="1632"/>
                    <a:pt x="371" y="1799"/>
                  </a:cubicBezTo>
                  <a:cubicBezTo>
                    <a:pt x="408" y="1948"/>
                    <a:pt x="500" y="1873"/>
                    <a:pt x="556" y="1837"/>
                  </a:cubicBezTo>
                  <a:cubicBezTo>
                    <a:pt x="594" y="1781"/>
                    <a:pt x="686" y="1669"/>
                    <a:pt x="686" y="1614"/>
                  </a:cubicBezTo>
                  <a:cubicBezTo>
                    <a:pt x="705" y="1540"/>
                    <a:pt x="668" y="1317"/>
                    <a:pt x="630" y="1298"/>
                  </a:cubicBezTo>
                  <a:cubicBezTo>
                    <a:pt x="594" y="1261"/>
                    <a:pt x="500" y="1113"/>
                    <a:pt x="464" y="909"/>
                  </a:cubicBezTo>
                  <a:cubicBezTo>
                    <a:pt x="426" y="686"/>
                    <a:pt x="445" y="501"/>
                    <a:pt x="519" y="427"/>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6" name="Freeform 35"/>
            <p:cNvSpPr>
              <a:spLocks noChangeArrowheads="1"/>
            </p:cNvSpPr>
            <p:nvPr/>
          </p:nvSpPr>
          <p:spPr bwMode="auto">
            <a:xfrm>
              <a:off x="5443538" y="4394200"/>
              <a:ext cx="160337" cy="187325"/>
            </a:xfrm>
            <a:custGeom>
              <a:avLst/>
              <a:gdLst>
                <a:gd name="T0" fmla="*/ 37 w 446"/>
                <a:gd name="T1" fmla="*/ 92 h 520"/>
                <a:gd name="T2" fmla="*/ 37 w 446"/>
                <a:gd name="T3" fmla="*/ 92 h 520"/>
                <a:gd name="T4" fmla="*/ 56 w 446"/>
                <a:gd name="T5" fmla="*/ 55 h 520"/>
                <a:gd name="T6" fmla="*/ 223 w 446"/>
                <a:gd name="T7" fmla="*/ 74 h 520"/>
                <a:gd name="T8" fmla="*/ 297 w 446"/>
                <a:gd name="T9" fmla="*/ 18 h 520"/>
                <a:gd name="T10" fmla="*/ 389 w 446"/>
                <a:gd name="T11" fmla="*/ 241 h 520"/>
                <a:gd name="T12" fmla="*/ 167 w 446"/>
                <a:gd name="T13" fmla="*/ 501 h 520"/>
                <a:gd name="T14" fmla="*/ 56 w 446"/>
                <a:gd name="T15" fmla="*/ 501 h 520"/>
                <a:gd name="T16" fmla="*/ 93 w 446"/>
                <a:gd name="T17" fmla="*/ 334 h 520"/>
                <a:gd name="T18" fmla="*/ 37 w 446"/>
                <a:gd name="T19" fmla="*/ 92 h 5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46" h="520">
                  <a:moveTo>
                    <a:pt x="37" y="92"/>
                  </a:moveTo>
                  <a:lnTo>
                    <a:pt x="37" y="92"/>
                  </a:lnTo>
                  <a:cubicBezTo>
                    <a:pt x="37" y="74"/>
                    <a:pt x="0" y="55"/>
                    <a:pt x="56" y="55"/>
                  </a:cubicBezTo>
                  <a:cubicBezTo>
                    <a:pt x="111" y="55"/>
                    <a:pt x="185" y="92"/>
                    <a:pt x="223" y="74"/>
                  </a:cubicBezTo>
                  <a:cubicBezTo>
                    <a:pt x="259" y="37"/>
                    <a:pt x="241" y="0"/>
                    <a:pt x="297" y="18"/>
                  </a:cubicBezTo>
                  <a:cubicBezTo>
                    <a:pt x="353" y="37"/>
                    <a:pt x="445" y="130"/>
                    <a:pt x="389" y="241"/>
                  </a:cubicBezTo>
                  <a:cubicBezTo>
                    <a:pt x="334" y="334"/>
                    <a:pt x="241" y="501"/>
                    <a:pt x="167" y="501"/>
                  </a:cubicBezTo>
                  <a:cubicBezTo>
                    <a:pt x="111" y="501"/>
                    <a:pt x="56" y="519"/>
                    <a:pt x="56" y="501"/>
                  </a:cubicBezTo>
                  <a:cubicBezTo>
                    <a:pt x="56" y="463"/>
                    <a:pt x="111" y="445"/>
                    <a:pt x="93" y="334"/>
                  </a:cubicBezTo>
                  <a:cubicBezTo>
                    <a:pt x="93" y="222"/>
                    <a:pt x="74" y="185"/>
                    <a:pt x="37" y="92"/>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7" name="Freeform 36"/>
            <p:cNvSpPr>
              <a:spLocks noChangeArrowheads="1"/>
            </p:cNvSpPr>
            <p:nvPr/>
          </p:nvSpPr>
          <p:spPr bwMode="auto">
            <a:xfrm>
              <a:off x="5437188" y="4267200"/>
              <a:ext cx="174625" cy="160338"/>
            </a:xfrm>
            <a:custGeom>
              <a:avLst/>
              <a:gdLst>
                <a:gd name="T0" fmla="*/ 111 w 483"/>
                <a:gd name="T1" fmla="*/ 130 h 446"/>
                <a:gd name="T2" fmla="*/ 111 w 483"/>
                <a:gd name="T3" fmla="*/ 130 h 446"/>
                <a:gd name="T4" fmla="*/ 222 w 483"/>
                <a:gd name="T5" fmla="*/ 74 h 446"/>
                <a:gd name="T6" fmla="*/ 371 w 483"/>
                <a:gd name="T7" fmla="*/ 0 h 446"/>
                <a:gd name="T8" fmla="*/ 482 w 483"/>
                <a:gd name="T9" fmla="*/ 37 h 446"/>
                <a:gd name="T10" fmla="*/ 426 w 483"/>
                <a:gd name="T11" fmla="*/ 186 h 446"/>
                <a:gd name="T12" fmla="*/ 333 w 483"/>
                <a:gd name="T13" fmla="*/ 353 h 446"/>
                <a:gd name="T14" fmla="*/ 315 w 483"/>
                <a:gd name="T15" fmla="*/ 371 h 446"/>
                <a:gd name="T16" fmla="*/ 277 w 483"/>
                <a:gd name="T17" fmla="*/ 353 h 446"/>
                <a:gd name="T18" fmla="*/ 185 w 483"/>
                <a:gd name="T19" fmla="*/ 427 h 446"/>
                <a:gd name="T20" fmla="*/ 55 w 483"/>
                <a:gd name="T21" fmla="*/ 445 h 446"/>
                <a:gd name="T22" fmla="*/ 0 w 483"/>
                <a:gd name="T23" fmla="*/ 353 h 446"/>
                <a:gd name="T24" fmla="*/ 74 w 483"/>
                <a:gd name="T25" fmla="*/ 204 h 446"/>
                <a:gd name="T26" fmla="*/ 111 w 483"/>
                <a:gd name="T27" fmla="*/ 130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3" h="446">
                  <a:moveTo>
                    <a:pt x="111" y="130"/>
                  </a:moveTo>
                  <a:lnTo>
                    <a:pt x="111" y="130"/>
                  </a:lnTo>
                  <a:cubicBezTo>
                    <a:pt x="111" y="130"/>
                    <a:pt x="185" y="112"/>
                    <a:pt x="222" y="74"/>
                  </a:cubicBezTo>
                  <a:cubicBezTo>
                    <a:pt x="259" y="37"/>
                    <a:pt x="371" y="0"/>
                    <a:pt x="371" y="0"/>
                  </a:cubicBezTo>
                  <a:cubicBezTo>
                    <a:pt x="371" y="0"/>
                    <a:pt x="482" y="0"/>
                    <a:pt x="482" y="37"/>
                  </a:cubicBezTo>
                  <a:cubicBezTo>
                    <a:pt x="482" y="74"/>
                    <a:pt x="463" y="130"/>
                    <a:pt x="426" y="186"/>
                  </a:cubicBezTo>
                  <a:cubicBezTo>
                    <a:pt x="371" y="242"/>
                    <a:pt x="333" y="334"/>
                    <a:pt x="333" y="353"/>
                  </a:cubicBezTo>
                  <a:lnTo>
                    <a:pt x="315" y="371"/>
                  </a:lnTo>
                  <a:lnTo>
                    <a:pt x="277" y="353"/>
                  </a:lnTo>
                  <a:cubicBezTo>
                    <a:pt x="259" y="371"/>
                    <a:pt x="259" y="427"/>
                    <a:pt x="185" y="427"/>
                  </a:cubicBezTo>
                  <a:cubicBezTo>
                    <a:pt x="129" y="427"/>
                    <a:pt x="36" y="353"/>
                    <a:pt x="55" y="445"/>
                  </a:cubicBezTo>
                  <a:cubicBezTo>
                    <a:pt x="55" y="445"/>
                    <a:pt x="0" y="408"/>
                    <a:pt x="0" y="353"/>
                  </a:cubicBezTo>
                  <a:cubicBezTo>
                    <a:pt x="0" y="278"/>
                    <a:pt x="55" y="223"/>
                    <a:pt x="74" y="204"/>
                  </a:cubicBezTo>
                  <a:cubicBezTo>
                    <a:pt x="92" y="167"/>
                    <a:pt x="111" y="167"/>
                    <a:pt x="111" y="130"/>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8" name="Freeform 37"/>
            <p:cNvSpPr>
              <a:spLocks noChangeArrowheads="1"/>
            </p:cNvSpPr>
            <p:nvPr/>
          </p:nvSpPr>
          <p:spPr bwMode="auto">
            <a:xfrm>
              <a:off x="5449888" y="4260850"/>
              <a:ext cx="962025" cy="982663"/>
            </a:xfrm>
            <a:custGeom>
              <a:avLst/>
              <a:gdLst>
                <a:gd name="T0" fmla="*/ 2449 w 2673"/>
                <a:gd name="T1" fmla="*/ 1279 h 2728"/>
                <a:gd name="T2" fmla="*/ 2449 w 2673"/>
                <a:gd name="T3" fmla="*/ 1279 h 2728"/>
                <a:gd name="T4" fmla="*/ 2467 w 2673"/>
                <a:gd name="T5" fmla="*/ 1780 h 2728"/>
                <a:gd name="T6" fmla="*/ 2672 w 2673"/>
                <a:gd name="T7" fmla="*/ 2448 h 2728"/>
                <a:gd name="T8" fmla="*/ 2579 w 2673"/>
                <a:gd name="T9" fmla="*/ 2522 h 2728"/>
                <a:gd name="T10" fmla="*/ 2319 w 2673"/>
                <a:gd name="T11" fmla="*/ 2578 h 2728"/>
                <a:gd name="T12" fmla="*/ 2078 w 2673"/>
                <a:gd name="T13" fmla="*/ 2652 h 2728"/>
                <a:gd name="T14" fmla="*/ 1819 w 2673"/>
                <a:gd name="T15" fmla="*/ 2708 h 2728"/>
                <a:gd name="T16" fmla="*/ 1540 w 2673"/>
                <a:gd name="T17" fmla="*/ 2652 h 2728"/>
                <a:gd name="T18" fmla="*/ 1373 w 2673"/>
                <a:gd name="T19" fmla="*/ 2560 h 2728"/>
                <a:gd name="T20" fmla="*/ 1225 w 2673"/>
                <a:gd name="T21" fmla="*/ 2281 h 2728"/>
                <a:gd name="T22" fmla="*/ 1113 w 2673"/>
                <a:gd name="T23" fmla="*/ 2151 h 2728"/>
                <a:gd name="T24" fmla="*/ 872 w 2673"/>
                <a:gd name="T25" fmla="*/ 2189 h 2728"/>
                <a:gd name="T26" fmla="*/ 706 w 2673"/>
                <a:gd name="T27" fmla="*/ 2133 h 2728"/>
                <a:gd name="T28" fmla="*/ 538 w 2673"/>
                <a:gd name="T29" fmla="*/ 2003 h 2728"/>
                <a:gd name="T30" fmla="*/ 483 w 2673"/>
                <a:gd name="T31" fmla="*/ 1966 h 2728"/>
                <a:gd name="T32" fmla="*/ 371 w 2673"/>
                <a:gd name="T33" fmla="*/ 1929 h 2728"/>
                <a:gd name="T34" fmla="*/ 335 w 2673"/>
                <a:gd name="T35" fmla="*/ 1650 h 2728"/>
                <a:gd name="T36" fmla="*/ 205 w 2673"/>
                <a:gd name="T37" fmla="*/ 1391 h 2728"/>
                <a:gd name="T38" fmla="*/ 75 w 2673"/>
                <a:gd name="T39" fmla="*/ 1094 h 2728"/>
                <a:gd name="T40" fmla="*/ 0 w 2673"/>
                <a:gd name="T41" fmla="*/ 927 h 2728"/>
                <a:gd name="T42" fmla="*/ 38 w 2673"/>
                <a:gd name="T43" fmla="*/ 872 h 2728"/>
                <a:gd name="T44" fmla="*/ 149 w 2673"/>
                <a:gd name="T45" fmla="*/ 872 h 2728"/>
                <a:gd name="T46" fmla="*/ 316 w 2673"/>
                <a:gd name="T47" fmla="*/ 686 h 2728"/>
                <a:gd name="T48" fmla="*/ 390 w 2673"/>
                <a:gd name="T49" fmla="*/ 575 h 2728"/>
                <a:gd name="T50" fmla="*/ 279 w 2673"/>
                <a:gd name="T51" fmla="*/ 389 h 2728"/>
                <a:gd name="T52" fmla="*/ 335 w 2673"/>
                <a:gd name="T53" fmla="*/ 260 h 2728"/>
                <a:gd name="T54" fmla="*/ 427 w 2673"/>
                <a:gd name="T55" fmla="*/ 130 h 2728"/>
                <a:gd name="T56" fmla="*/ 446 w 2673"/>
                <a:gd name="T57" fmla="*/ 55 h 2728"/>
                <a:gd name="T58" fmla="*/ 538 w 2673"/>
                <a:gd name="T59" fmla="*/ 18 h 2728"/>
                <a:gd name="T60" fmla="*/ 1169 w 2673"/>
                <a:gd name="T61" fmla="*/ 0 h 2728"/>
                <a:gd name="T62" fmla="*/ 1651 w 2673"/>
                <a:gd name="T63" fmla="*/ 241 h 2728"/>
                <a:gd name="T64" fmla="*/ 2134 w 2673"/>
                <a:gd name="T65" fmla="*/ 537 h 2728"/>
                <a:gd name="T66" fmla="*/ 2152 w 2673"/>
                <a:gd name="T67" fmla="*/ 649 h 2728"/>
                <a:gd name="T68" fmla="*/ 2486 w 2673"/>
                <a:gd name="T69" fmla="*/ 872 h 2728"/>
                <a:gd name="T70" fmla="*/ 2449 w 2673"/>
                <a:gd name="T71" fmla="*/ 1279 h 27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73" h="2728">
                  <a:moveTo>
                    <a:pt x="2449" y="1279"/>
                  </a:moveTo>
                  <a:lnTo>
                    <a:pt x="2449" y="1279"/>
                  </a:lnTo>
                  <a:cubicBezTo>
                    <a:pt x="2486" y="1354"/>
                    <a:pt x="2486" y="1539"/>
                    <a:pt x="2467" y="1780"/>
                  </a:cubicBezTo>
                  <a:cubicBezTo>
                    <a:pt x="2449" y="2021"/>
                    <a:pt x="2579" y="2263"/>
                    <a:pt x="2672" y="2448"/>
                  </a:cubicBezTo>
                  <a:cubicBezTo>
                    <a:pt x="2672" y="2448"/>
                    <a:pt x="2597" y="2522"/>
                    <a:pt x="2579" y="2522"/>
                  </a:cubicBezTo>
                  <a:cubicBezTo>
                    <a:pt x="2561" y="2541"/>
                    <a:pt x="2338" y="2578"/>
                    <a:pt x="2319" y="2578"/>
                  </a:cubicBezTo>
                  <a:cubicBezTo>
                    <a:pt x="2301" y="2578"/>
                    <a:pt x="2078" y="2652"/>
                    <a:pt x="2078" y="2652"/>
                  </a:cubicBezTo>
                  <a:cubicBezTo>
                    <a:pt x="2078" y="2652"/>
                    <a:pt x="1985" y="2708"/>
                    <a:pt x="1819" y="2708"/>
                  </a:cubicBezTo>
                  <a:cubicBezTo>
                    <a:pt x="1670" y="2708"/>
                    <a:pt x="1633" y="2727"/>
                    <a:pt x="1540" y="2652"/>
                  </a:cubicBezTo>
                  <a:cubicBezTo>
                    <a:pt x="1429" y="2597"/>
                    <a:pt x="1373" y="2560"/>
                    <a:pt x="1373" y="2560"/>
                  </a:cubicBezTo>
                  <a:cubicBezTo>
                    <a:pt x="1373" y="2560"/>
                    <a:pt x="1225" y="2337"/>
                    <a:pt x="1225" y="2281"/>
                  </a:cubicBezTo>
                  <a:cubicBezTo>
                    <a:pt x="1206" y="2244"/>
                    <a:pt x="1188" y="2170"/>
                    <a:pt x="1113" y="2151"/>
                  </a:cubicBezTo>
                  <a:cubicBezTo>
                    <a:pt x="1039" y="2133"/>
                    <a:pt x="872" y="2151"/>
                    <a:pt x="872" y="2189"/>
                  </a:cubicBezTo>
                  <a:cubicBezTo>
                    <a:pt x="872" y="2189"/>
                    <a:pt x="742" y="2151"/>
                    <a:pt x="706" y="2133"/>
                  </a:cubicBezTo>
                  <a:cubicBezTo>
                    <a:pt x="687" y="2115"/>
                    <a:pt x="538" y="2003"/>
                    <a:pt x="538" y="2003"/>
                  </a:cubicBezTo>
                  <a:cubicBezTo>
                    <a:pt x="483" y="1966"/>
                    <a:pt x="483" y="1966"/>
                    <a:pt x="483" y="1966"/>
                  </a:cubicBezTo>
                  <a:cubicBezTo>
                    <a:pt x="371" y="1929"/>
                    <a:pt x="371" y="1929"/>
                    <a:pt x="371" y="1929"/>
                  </a:cubicBezTo>
                  <a:cubicBezTo>
                    <a:pt x="371" y="1929"/>
                    <a:pt x="390" y="1799"/>
                    <a:pt x="335" y="1650"/>
                  </a:cubicBezTo>
                  <a:cubicBezTo>
                    <a:pt x="279" y="1502"/>
                    <a:pt x="205" y="1391"/>
                    <a:pt x="205" y="1391"/>
                  </a:cubicBezTo>
                  <a:cubicBezTo>
                    <a:pt x="75" y="1094"/>
                    <a:pt x="75" y="1094"/>
                    <a:pt x="75" y="1094"/>
                  </a:cubicBezTo>
                  <a:cubicBezTo>
                    <a:pt x="0" y="927"/>
                    <a:pt x="0" y="927"/>
                    <a:pt x="0" y="927"/>
                  </a:cubicBezTo>
                  <a:cubicBezTo>
                    <a:pt x="0" y="927"/>
                    <a:pt x="0" y="890"/>
                    <a:pt x="38" y="872"/>
                  </a:cubicBezTo>
                  <a:cubicBezTo>
                    <a:pt x="38" y="872"/>
                    <a:pt x="38" y="890"/>
                    <a:pt x="149" y="872"/>
                  </a:cubicBezTo>
                  <a:cubicBezTo>
                    <a:pt x="149" y="872"/>
                    <a:pt x="241" y="834"/>
                    <a:pt x="316" y="686"/>
                  </a:cubicBezTo>
                  <a:cubicBezTo>
                    <a:pt x="316" y="686"/>
                    <a:pt x="390" y="593"/>
                    <a:pt x="390" y="575"/>
                  </a:cubicBezTo>
                  <a:cubicBezTo>
                    <a:pt x="390" y="537"/>
                    <a:pt x="371" y="408"/>
                    <a:pt x="279" y="389"/>
                  </a:cubicBezTo>
                  <a:cubicBezTo>
                    <a:pt x="279" y="389"/>
                    <a:pt x="316" y="296"/>
                    <a:pt x="335" y="260"/>
                  </a:cubicBezTo>
                  <a:cubicBezTo>
                    <a:pt x="371" y="222"/>
                    <a:pt x="427" y="148"/>
                    <a:pt x="427" y="130"/>
                  </a:cubicBezTo>
                  <a:cubicBezTo>
                    <a:pt x="446" y="111"/>
                    <a:pt x="446" y="55"/>
                    <a:pt x="446" y="55"/>
                  </a:cubicBezTo>
                  <a:cubicBezTo>
                    <a:pt x="538" y="18"/>
                    <a:pt x="538" y="18"/>
                    <a:pt x="538" y="18"/>
                  </a:cubicBezTo>
                  <a:cubicBezTo>
                    <a:pt x="1169" y="0"/>
                    <a:pt x="1169" y="0"/>
                    <a:pt x="1169" y="0"/>
                  </a:cubicBezTo>
                  <a:cubicBezTo>
                    <a:pt x="1651" y="241"/>
                    <a:pt x="1651" y="241"/>
                    <a:pt x="1651" y="241"/>
                  </a:cubicBezTo>
                  <a:cubicBezTo>
                    <a:pt x="2134" y="537"/>
                    <a:pt x="2134" y="537"/>
                    <a:pt x="2134" y="537"/>
                  </a:cubicBezTo>
                  <a:cubicBezTo>
                    <a:pt x="2134" y="537"/>
                    <a:pt x="2152" y="631"/>
                    <a:pt x="2152" y="649"/>
                  </a:cubicBezTo>
                  <a:cubicBezTo>
                    <a:pt x="2152" y="686"/>
                    <a:pt x="2523" y="816"/>
                    <a:pt x="2486" y="872"/>
                  </a:cubicBezTo>
                  <a:cubicBezTo>
                    <a:pt x="2467" y="890"/>
                    <a:pt x="2319" y="1076"/>
                    <a:pt x="2449" y="1279"/>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79" name="Freeform 38"/>
            <p:cNvSpPr>
              <a:spLocks noChangeArrowheads="1"/>
            </p:cNvSpPr>
            <p:nvPr/>
          </p:nvSpPr>
          <p:spPr bwMode="auto">
            <a:xfrm>
              <a:off x="5464175" y="3800475"/>
              <a:ext cx="520700" cy="514350"/>
            </a:xfrm>
            <a:custGeom>
              <a:avLst/>
              <a:gdLst>
                <a:gd name="T0" fmla="*/ 371 w 1447"/>
                <a:gd name="T1" fmla="*/ 92 h 1428"/>
                <a:gd name="T2" fmla="*/ 371 w 1447"/>
                <a:gd name="T3" fmla="*/ 92 h 1428"/>
                <a:gd name="T4" fmla="*/ 445 w 1447"/>
                <a:gd name="T5" fmla="*/ 445 h 1428"/>
                <a:gd name="T6" fmla="*/ 222 w 1447"/>
                <a:gd name="T7" fmla="*/ 834 h 1428"/>
                <a:gd name="T8" fmla="*/ 111 w 1447"/>
                <a:gd name="T9" fmla="*/ 1000 h 1428"/>
                <a:gd name="T10" fmla="*/ 74 w 1447"/>
                <a:gd name="T11" fmla="*/ 1149 h 1428"/>
                <a:gd name="T12" fmla="*/ 37 w 1447"/>
                <a:gd name="T13" fmla="*/ 1427 h 1428"/>
                <a:gd name="T14" fmla="*/ 129 w 1447"/>
                <a:gd name="T15" fmla="*/ 1390 h 1428"/>
                <a:gd name="T16" fmla="*/ 259 w 1447"/>
                <a:gd name="T17" fmla="*/ 1316 h 1428"/>
                <a:gd name="T18" fmla="*/ 408 w 1447"/>
                <a:gd name="T19" fmla="*/ 1334 h 1428"/>
                <a:gd name="T20" fmla="*/ 500 w 1447"/>
                <a:gd name="T21" fmla="*/ 1297 h 1428"/>
                <a:gd name="T22" fmla="*/ 1131 w 1447"/>
                <a:gd name="T23" fmla="*/ 1279 h 1428"/>
                <a:gd name="T24" fmla="*/ 1205 w 1447"/>
                <a:gd name="T25" fmla="*/ 964 h 1428"/>
                <a:gd name="T26" fmla="*/ 1298 w 1447"/>
                <a:gd name="T27" fmla="*/ 742 h 1428"/>
                <a:gd name="T28" fmla="*/ 1410 w 1447"/>
                <a:gd name="T29" fmla="*/ 482 h 1428"/>
                <a:gd name="T30" fmla="*/ 1298 w 1447"/>
                <a:gd name="T31" fmla="*/ 111 h 1428"/>
                <a:gd name="T32" fmla="*/ 1150 w 1447"/>
                <a:gd name="T33" fmla="*/ 0 h 1428"/>
                <a:gd name="T34" fmla="*/ 927 w 1447"/>
                <a:gd name="T35" fmla="*/ 55 h 1428"/>
                <a:gd name="T36" fmla="*/ 371 w 1447"/>
                <a:gd name="T37" fmla="*/ 92 h 14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447" h="1428">
                  <a:moveTo>
                    <a:pt x="371" y="92"/>
                  </a:moveTo>
                  <a:lnTo>
                    <a:pt x="371" y="92"/>
                  </a:lnTo>
                  <a:cubicBezTo>
                    <a:pt x="371" y="92"/>
                    <a:pt x="482" y="278"/>
                    <a:pt x="445" y="445"/>
                  </a:cubicBezTo>
                  <a:cubicBezTo>
                    <a:pt x="389" y="593"/>
                    <a:pt x="222" y="834"/>
                    <a:pt x="222" y="834"/>
                  </a:cubicBezTo>
                  <a:cubicBezTo>
                    <a:pt x="111" y="1000"/>
                    <a:pt x="111" y="1000"/>
                    <a:pt x="111" y="1000"/>
                  </a:cubicBezTo>
                  <a:cubicBezTo>
                    <a:pt x="111" y="1000"/>
                    <a:pt x="92" y="1130"/>
                    <a:pt x="74" y="1149"/>
                  </a:cubicBezTo>
                  <a:cubicBezTo>
                    <a:pt x="55" y="1186"/>
                    <a:pt x="0" y="1371"/>
                    <a:pt x="37" y="1427"/>
                  </a:cubicBezTo>
                  <a:cubicBezTo>
                    <a:pt x="37" y="1427"/>
                    <a:pt x="74" y="1427"/>
                    <a:pt x="129" y="1390"/>
                  </a:cubicBezTo>
                  <a:cubicBezTo>
                    <a:pt x="185" y="1353"/>
                    <a:pt x="222" y="1316"/>
                    <a:pt x="259" y="1316"/>
                  </a:cubicBezTo>
                  <a:cubicBezTo>
                    <a:pt x="297" y="1297"/>
                    <a:pt x="408" y="1297"/>
                    <a:pt x="408" y="1334"/>
                  </a:cubicBezTo>
                  <a:cubicBezTo>
                    <a:pt x="500" y="1297"/>
                    <a:pt x="500" y="1297"/>
                    <a:pt x="500" y="1297"/>
                  </a:cubicBezTo>
                  <a:cubicBezTo>
                    <a:pt x="1131" y="1279"/>
                    <a:pt x="1131" y="1279"/>
                    <a:pt x="1131" y="1279"/>
                  </a:cubicBezTo>
                  <a:cubicBezTo>
                    <a:pt x="1131" y="1279"/>
                    <a:pt x="1187" y="1019"/>
                    <a:pt x="1205" y="964"/>
                  </a:cubicBezTo>
                  <a:cubicBezTo>
                    <a:pt x="1205" y="909"/>
                    <a:pt x="1298" y="742"/>
                    <a:pt x="1298" y="742"/>
                  </a:cubicBezTo>
                  <a:cubicBezTo>
                    <a:pt x="1298" y="742"/>
                    <a:pt x="1446" y="630"/>
                    <a:pt x="1410" y="482"/>
                  </a:cubicBezTo>
                  <a:cubicBezTo>
                    <a:pt x="1391" y="315"/>
                    <a:pt x="1354" y="166"/>
                    <a:pt x="1298" y="111"/>
                  </a:cubicBezTo>
                  <a:cubicBezTo>
                    <a:pt x="1261" y="74"/>
                    <a:pt x="1150" y="0"/>
                    <a:pt x="1150" y="0"/>
                  </a:cubicBezTo>
                  <a:cubicBezTo>
                    <a:pt x="1150" y="0"/>
                    <a:pt x="1113" y="18"/>
                    <a:pt x="927" y="55"/>
                  </a:cubicBezTo>
                  <a:cubicBezTo>
                    <a:pt x="742" y="92"/>
                    <a:pt x="482" y="111"/>
                    <a:pt x="371" y="92"/>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0" name="Freeform 39"/>
            <p:cNvSpPr>
              <a:spLocks noChangeArrowheads="1"/>
            </p:cNvSpPr>
            <p:nvPr/>
          </p:nvSpPr>
          <p:spPr bwMode="auto">
            <a:xfrm>
              <a:off x="5870575" y="3719513"/>
              <a:ext cx="728663" cy="862012"/>
            </a:xfrm>
            <a:custGeom>
              <a:avLst/>
              <a:gdLst>
                <a:gd name="T0" fmla="*/ 1855 w 2023"/>
                <a:gd name="T1" fmla="*/ 1706 h 2393"/>
                <a:gd name="T2" fmla="*/ 1855 w 2023"/>
                <a:gd name="T3" fmla="*/ 1706 h 2393"/>
                <a:gd name="T4" fmla="*/ 1763 w 2023"/>
                <a:gd name="T5" fmla="*/ 1724 h 2393"/>
                <a:gd name="T6" fmla="*/ 1614 w 2023"/>
                <a:gd name="T7" fmla="*/ 1873 h 2393"/>
                <a:gd name="T8" fmla="*/ 1577 w 2023"/>
                <a:gd name="T9" fmla="*/ 2021 h 2393"/>
                <a:gd name="T10" fmla="*/ 1503 w 2023"/>
                <a:gd name="T11" fmla="*/ 2058 h 2393"/>
                <a:gd name="T12" fmla="*/ 1466 w 2023"/>
                <a:gd name="T13" fmla="*/ 2281 h 2393"/>
                <a:gd name="T14" fmla="*/ 1354 w 2023"/>
                <a:gd name="T15" fmla="*/ 2392 h 2393"/>
                <a:gd name="T16" fmla="*/ 983 w 2023"/>
                <a:gd name="T17" fmla="*/ 2151 h 2393"/>
                <a:gd name="T18" fmla="*/ 965 w 2023"/>
                <a:gd name="T19" fmla="*/ 2039 h 2393"/>
                <a:gd name="T20" fmla="*/ 482 w 2023"/>
                <a:gd name="T21" fmla="*/ 1743 h 2393"/>
                <a:gd name="T22" fmla="*/ 0 w 2023"/>
                <a:gd name="T23" fmla="*/ 1502 h 2393"/>
                <a:gd name="T24" fmla="*/ 74 w 2023"/>
                <a:gd name="T25" fmla="*/ 1169 h 2393"/>
                <a:gd name="T26" fmla="*/ 167 w 2023"/>
                <a:gd name="T27" fmla="*/ 965 h 2393"/>
                <a:gd name="T28" fmla="*/ 297 w 2023"/>
                <a:gd name="T29" fmla="*/ 724 h 2393"/>
                <a:gd name="T30" fmla="*/ 167 w 2023"/>
                <a:gd name="T31" fmla="*/ 334 h 2393"/>
                <a:gd name="T32" fmla="*/ 19 w 2023"/>
                <a:gd name="T33" fmla="*/ 223 h 2393"/>
                <a:gd name="T34" fmla="*/ 130 w 2023"/>
                <a:gd name="T35" fmla="*/ 56 h 2393"/>
                <a:gd name="T36" fmla="*/ 408 w 2023"/>
                <a:gd name="T37" fmla="*/ 37 h 2393"/>
                <a:gd name="T38" fmla="*/ 650 w 2023"/>
                <a:gd name="T39" fmla="*/ 56 h 2393"/>
                <a:gd name="T40" fmla="*/ 1039 w 2023"/>
                <a:gd name="T41" fmla="*/ 315 h 2393"/>
                <a:gd name="T42" fmla="*/ 1410 w 2023"/>
                <a:gd name="T43" fmla="*/ 371 h 2393"/>
                <a:gd name="T44" fmla="*/ 1763 w 2023"/>
                <a:gd name="T45" fmla="*/ 278 h 2393"/>
                <a:gd name="T46" fmla="*/ 1985 w 2023"/>
                <a:gd name="T47" fmla="*/ 297 h 2393"/>
                <a:gd name="T48" fmla="*/ 1837 w 2023"/>
                <a:gd name="T49" fmla="*/ 501 h 2393"/>
                <a:gd name="T50" fmla="*/ 1725 w 2023"/>
                <a:gd name="T51" fmla="*/ 630 h 2393"/>
                <a:gd name="T52" fmla="*/ 1707 w 2023"/>
                <a:gd name="T53" fmla="*/ 1465 h 2393"/>
                <a:gd name="T54" fmla="*/ 1799 w 2023"/>
                <a:gd name="T55" fmla="*/ 1613 h 2393"/>
                <a:gd name="T56" fmla="*/ 1855 w 2023"/>
                <a:gd name="T57" fmla="*/ 1706 h 23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23" h="2393">
                  <a:moveTo>
                    <a:pt x="1855" y="1706"/>
                  </a:moveTo>
                  <a:lnTo>
                    <a:pt x="1855" y="1706"/>
                  </a:lnTo>
                  <a:cubicBezTo>
                    <a:pt x="1855" y="1706"/>
                    <a:pt x="1781" y="1687"/>
                    <a:pt x="1763" y="1724"/>
                  </a:cubicBezTo>
                  <a:cubicBezTo>
                    <a:pt x="1744" y="1762"/>
                    <a:pt x="1651" y="1817"/>
                    <a:pt x="1614" y="1873"/>
                  </a:cubicBezTo>
                  <a:cubicBezTo>
                    <a:pt x="1577" y="1947"/>
                    <a:pt x="1614" y="1984"/>
                    <a:pt x="1577" y="2021"/>
                  </a:cubicBezTo>
                  <a:cubicBezTo>
                    <a:pt x="1558" y="2039"/>
                    <a:pt x="1503" y="1965"/>
                    <a:pt x="1503" y="2058"/>
                  </a:cubicBezTo>
                  <a:cubicBezTo>
                    <a:pt x="1503" y="2133"/>
                    <a:pt x="1503" y="2225"/>
                    <a:pt x="1466" y="2281"/>
                  </a:cubicBezTo>
                  <a:cubicBezTo>
                    <a:pt x="1410" y="2318"/>
                    <a:pt x="1354" y="2392"/>
                    <a:pt x="1354" y="2392"/>
                  </a:cubicBezTo>
                  <a:cubicBezTo>
                    <a:pt x="983" y="2151"/>
                    <a:pt x="983" y="2151"/>
                    <a:pt x="983" y="2151"/>
                  </a:cubicBezTo>
                  <a:cubicBezTo>
                    <a:pt x="965" y="2039"/>
                    <a:pt x="965" y="2039"/>
                    <a:pt x="965" y="2039"/>
                  </a:cubicBezTo>
                  <a:cubicBezTo>
                    <a:pt x="482" y="1743"/>
                    <a:pt x="482" y="1743"/>
                    <a:pt x="482" y="1743"/>
                  </a:cubicBezTo>
                  <a:cubicBezTo>
                    <a:pt x="0" y="1502"/>
                    <a:pt x="0" y="1502"/>
                    <a:pt x="0" y="1502"/>
                  </a:cubicBezTo>
                  <a:cubicBezTo>
                    <a:pt x="74" y="1169"/>
                    <a:pt x="74" y="1169"/>
                    <a:pt x="74" y="1169"/>
                  </a:cubicBezTo>
                  <a:cubicBezTo>
                    <a:pt x="167" y="965"/>
                    <a:pt x="167" y="965"/>
                    <a:pt x="167" y="965"/>
                  </a:cubicBezTo>
                  <a:cubicBezTo>
                    <a:pt x="167" y="965"/>
                    <a:pt x="297" y="853"/>
                    <a:pt x="297" y="724"/>
                  </a:cubicBezTo>
                  <a:cubicBezTo>
                    <a:pt x="279" y="594"/>
                    <a:pt x="204" y="353"/>
                    <a:pt x="167" y="334"/>
                  </a:cubicBezTo>
                  <a:cubicBezTo>
                    <a:pt x="149" y="315"/>
                    <a:pt x="19" y="223"/>
                    <a:pt x="19" y="223"/>
                  </a:cubicBezTo>
                  <a:cubicBezTo>
                    <a:pt x="19" y="223"/>
                    <a:pt x="0" y="56"/>
                    <a:pt x="130" y="56"/>
                  </a:cubicBezTo>
                  <a:cubicBezTo>
                    <a:pt x="279" y="37"/>
                    <a:pt x="353" y="37"/>
                    <a:pt x="408" y="37"/>
                  </a:cubicBezTo>
                  <a:cubicBezTo>
                    <a:pt x="445" y="37"/>
                    <a:pt x="575" y="0"/>
                    <a:pt x="650" y="56"/>
                  </a:cubicBezTo>
                  <a:cubicBezTo>
                    <a:pt x="724" y="111"/>
                    <a:pt x="946" y="297"/>
                    <a:pt x="1039" y="315"/>
                  </a:cubicBezTo>
                  <a:cubicBezTo>
                    <a:pt x="1132" y="353"/>
                    <a:pt x="1224" y="427"/>
                    <a:pt x="1410" y="371"/>
                  </a:cubicBezTo>
                  <a:cubicBezTo>
                    <a:pt x="1595" y="297"/>
                    <a:pt x="1725" y="278"/>
                    <a:pt x="1763" y="278"/>
                  </a:cubicBezTo>
                  <a:cubicBezTo>
                    <a:pt x="1818" y="278"/>
                    <a:pt x="2022" y="241"/>
                    <a:pt x="1985" y="297"/>
                  </a:cubicBezTo>
                  <a:cubicBezTo>
                    <a:pt x="1966" y="353"/>
                    <a:pt x="1892" y="464"/>
                    <a:pt x="1837" y="501"/>
                  </a:cubicBezTo>
                  <a:cubicBezTo>
                    <a:pt x="1781" y="556"/>
                    <a:pt x="1725" y="575"/>
                    <a:pt x="1725" y="630"/>
                  </a:cubicBezTo>
                  <a:cubicBezTo>
                    <a:pt x="1725" y="686"/>
                    <a:pt x="1651" y="1409"/>
                    <a:pt x="1707" y="1465"/>
                  </a:cubicBezTo>
                  <a:cubicBezTo>
                    <a:pt x="1744" y="1502"/>
                    <a:pt x="1744" y="1576"/>
                    <a:pt x="1799" y="1613"/>
                  </a:cubicBezTo>
                  <a:cubicBezTo>
                    <a:pt x="1837" y="1650"/>
                    <a:pt x="1874" y="1668"/>
                    <a:pt x="1855" y="1706"/>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5" name="Freeform 40"/>
            <p:cNvSpPr>
              <a:spLocks noChangeArrowheads="1"/>
            </p:cNvSpPr>
            <p:nvPr/>
          </p:nvSpPr>
          <p:spPr bwMode="auto">
            <a:xfrm>
              <a:off x="4160838" y="3178175"/>
              <a:ext cx="1149350" cy="774700"/>
            </a:xfrm>
            <a:custGeom>
              <a:avLst/>
              <a:gdLst>
                <a:gd name="T0" fmla="*/ 1984 w 3191"/>
                <a:gd name="T1" fmla="*/ 0 h 2152"/>
                <a:gd name="T2" fmla="*/ 1984 w 3191"/>
                <a:gd name="T3" fmla="*/ 0 h 2152"/>
                <a:gd name="T4" fmla="*/ 1891 w 3191"/>
                <a:gd name="T5" fmla="*/ 18 h 2152"/>
                <a:gd name="T6" fmla="*/ 1762 w 3191"/>
                <a:gd name="T7" fmla="*/ 36 h 2152"/>
                <a:gd name="T8" fmla="*/ 1613 w 3191"/>
                <a:gd name="T9" fmla="*/ 259 h 2152"/>
                <a:gd name="T10" fmla="*/ 1446 w 3191"/>
                <a:gd name="T11" fmla="*/ 426 h 2152"/>
                <a:gd name="T12" fmla="*/ 1094 w 3191"/>
                <a:gd name="T13" fmla="*/ 556 h 2152"/>
                <a:gd name="T14" fmla="*/ 1020 w 3191"/>
                <a:gd name="T15" fmla="*/ 612 h 2152"/>
                <a:gd name="T16" fmla="*/ 834 w 3191"/>
                <a:gd name="T17" fmla="*/ 760 h 2152"/>
                <a:gd name="T18" fmla="*/ 279 w 3191"/>
                <a:gd name="T19" fmla="*/ 890 h 2152"/>
                <a:gd name="T20" fmla="*/ 167 w 3191"/>
                <a:gd name="T21" fmla="*/ 1113 h 2152"/>
                <a:gd name="T22" fmla="*/ 37 w 3191"/>
                <a:gd name="T23" fmla="*/ 1279 h 2152"/>
                <a:gd name="T24" fmla="*/ 56 w 3191"/>
                <a:gd name="T25" fmla="*/ 1465 h 2152"/>
                <a:gd name="T26" fmla="*/ 130 w 3191"/>
                <a:gd name="T27" fmla="*/ 1687 h 2152"/>
                <a:gd name="T28" fmla="*/ 167 w 3191"/>
                <a:gd name="T29" fmla="*/ 1799 h 2152"/>
                <a:gd name="T30" fmla="*/ 445 w 3191"/>
                <a:gd name="T31" fmla="*/ 2151 h 2152"/>
                <a:gd name="T32" fmla="*/ 501 w 3191"/>
                <a:gd name="T33" fmla="*/ 2058 h 2152"/>
                <a:gd name="T34" fmla="*/ 612 w 3191"/>
                <a:gd name="T35" fmla="*/ 1891 h 2152"/>
                <a:gd name="T36" fmla="*/ 778 w 3191"/>
                <a:gd name="T37" fmla="*/ 1873 h 2152"/>
                <a:gd name="T38" fmla="*/ 946 w 3191"/>
                <a:gd name="T39" fmla="*/ 1929 h 2152"/>
                <a:gd name="T40" fmla="*/ 908 w 3191"/>
                <a:gd name="T41" fmla="*/ 1761 h 2152"/>
                <a:gd name="T42" fmla="*/ 982 w 3191"/>
                <a:gd name="T43" fmla="*/ 1650 h 2152"/>
                <a:gd name="T44" fmla="*/ 1094 w 3191"/>
                <a:gd name="T45" fmla="*/ 1539 h 2152"/>
                <a:gd name="T46" fmla="*/ 1279 w 3191"/>
                <a:gd name="T47" fmla="*/ 1520 h 2152"/>
                <a:gd name="T48" fmla="*/ 1391 w 3191"/>
                <a:gd name="T49" fmla="*/ 1613 h 2152"/>
                <a:gd name="T50" fmla="*/ 1502 w 3191"/>
                <a:gd name="T51" fmla="*/ 1669 h 2152"/>
                <a:gd name="T52" fmla="*/ 1669 w 3191"/>
                <a:gd name="T53" fmla="*/ 1706 h 2152"/>
                <a:gd name="T54" fmla="*/ 1836 w 3191"/>
                <a:gd name="T55" fmla="*/ 1743 h 2152"/>
                <a:gd name="T56" fmla="*/ 1984 w 3191"/>
                <a:gd name="T57" fmla="*/ 1669 h 2152"/>
                <a:gd name="T58" fmla="*/ 2170 w 3191"/>
                <a:gd name="T59" fmla="*/ 1502 h 2152"/>
                <a:gd name="T60" fmla="*/ 3190 w 3191"/>
                <a:gd name="T61" fmla="*/ 1446 h 2152"/>
                <a:gd name="T62" fmla="*/ 3078 w 3191"/>
                <a:gd name="T63" fmla="*/ 1298 h 2152"/>
                <a:gd name="T64" fmla="*/ 2949 w 3191"/>
                <a:gd name="T65" fmla="*/ 1149 h 2152"/>
                <a:gd name="T66" fmla="*/ 2837 w 3191"/>
                <a:gd name="T67" fmla="*/ 1019 h 2152"/>
                <a:gd name="T68" fmla="*/ 2578 w 3191"/>
                <a:gd name="T69" fmla="*/ 760 h 2152"/>
                <a:gd name="T70" fmla="*/ 2262 w 3191"/>
                <a:gd name="T71" fmla="*/ 556 h 2152"/>
                <a:gd name="T72" fmla="*/ 2207 w 3191"/>
                <a:gd name="T73" fmla="*/ 445 h 2152"/>
                <a:gd name="T74" fmla="*/ 2262 w 3191"/>
                <a:gd name="T75" fmla="*/ 277 h 2152"/>
                <a:gd name="T76" fmla="*/ 1984 w 3191"/>
                <a:gd name="T77" fmla="*/ 0 h 2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191" h="2152">
                  <a:moveTo>
                    <a:pt x="1984" y="0"/>
                  </a:moveTo>
                  <a:lnTo>
                    <a:pt x="1984" y="0"/>
                  </a:lnTo>
                  <a:cubicBezTo>
                    <a:pt x="1984" y="0"/>
                    <a:pt x="1965" y="18"/>
                    <a:pt x="1891" y="18"/>
                  </a:cubicBezTo>
                  <a:cubicBezTo>
                    <a:pt x="1817" y="18"/>
                    <a:pt x="1799" y="0"/>
                    <a:pt x="1762" y="36"/>
                  </a:cubicBezTo>
                  <a:cubicBezTo>
                    <a:pt x="1724" y="92"/>
                    <a:pt x="1613" y="259"/>
                    <a:pt x="1613" y="259"/>
                  </a:cubicBezTo>
                  <a:cubicBezTo>
                    <a:pt x="1613" y="259"/>
                    <a:pt x="1483" y="407"/>
                    <a:pt x="1446" y="426"/>
                  </a:cubicBezTo>
                  <a:cubicBezTo>
                    <a:pt x="1409" y="445"/>
                    <a:pt x="1261" y="556"/>
                    <a:pt x="1094" y="556"/>
                  </a:cubicBezTo>
                  <a:cubicBezTo>
                    <a:pt x="1094" y="556"/>
                    <a:pt x="1057" y="537"/>
                    <a:pt x="1020" y="612"/>
                  </a:cubicBezTo>
                  <a:cubicBezTo>
                    <a:pt x="982" y="686"/>
                    <a:pt x="852" y="760"/>
                    <a:pt x="834" y="760"/>
                  </a:cubicBezTo>
                  <a:cubicBezTo>
                    <a:pt x="797" y="778"/>
                    <a:pt x="594" y="871"/>
                    <a:pt x="279" y="890"/>
                  </a:cubicBezTo>
                  <a:cubicBezTo>
                    <a:pt x="279" y="890"/>
                    <a:pt x="204" y="1075"/>
                    <a:pt x="167" y="1113"/>
                  </a:cubicBezTo>
                  <a:cubicBezTo>
                    <a:pt x="130" y="1168"/>
                    <a:pt x="56" y="1261"/>
                    <a:pt x="37" y="1279"/>
                  </a:cubicBezTo>
                  <a:cubicBezTo>
                    <a:pt x="37" y="1316"/>
                    <a:pt x="0" y="1354"/>
                    <a:pt x="56" y="1465"/>
                  </a:cubicBezTo>
                  <a:cubicBezTo>
                    <a:pt x="111" y="1576"/>
                    <a:pt x="130" y="1595"/>
                    <a:pt x="130" y="1687"/>
                  </a:cubicBezTo>
                  <a:cubicBezTo>
                    <a:pt x="130" y="1687"/>
                    <a:pt x="74" y="1706"/>
                    <a:pt x="167" y="1799"/>
                  </a:cubicBezTo>
                  <a:cubicBezTo>
                    <a:pt x="260" y="1891"/>
                    <a:pt x="445" y="2021"/>
                    <a:pt x="445" y="2151"/>
                  </a:cubicBezTo>
                  <a:cubicBezTo>
                    <a:pt x="445" y="2151"/>
                    <a:pt x="482" y="2077"/>
                    <a:pt x="501" y="2058"/>
                  </a:cubicBezTo>
                  <a:cubicBezTo>
                    <a:pt x="538" y="2021"/>
                    <a:pt x="594" y="1891"/>
                    <a:pt x="612" y="1891"/>
                  </a:cubicBezTo>
                  <a:cubicBezTo>
                    <a:pt x="650" y="1873"/>
                    <a:pt x="668" y="1855"/>
                    <a:pt x="778" y="1873"/>
                  </a:cubicBezTo>
                  <a:cubicBezTo>
                    <a:pt x="871" y="1891"/>
                    <a:pt x="946" y="1929"/>
                    <a:pt x="946" y="1929"/>
                  </a:cubicBezTo>
                  <a:cubicBezTo>
                    <a:pt x="946" y="1929"/>
                    <a:pt x="908" y="1799"/>
                    <a:pt x="908" y="1761"/>
                  </a:cubicBezTo>
                  <a:cubicBezTo>
                    <a:pt x="908" y="1725"/>
                    <a:pt x="890" y="1687"/>
                    <a:pt x="982" y="1650"/>
                  </a:cubicBezTo>
                  <a:cubicBezTo>
                    <a:pt x="1057" y="1613"/>
                    <a:pt x="1094" y="1558"/>
                    <a:pt x="1094" y="1539"/>
                  </a:cubicBezTo>
                  <a:cubicBezTo>
                    <a:pt x="1112" y="1520"/>
                    <a:pt x="1187" y="1484"/>
                    <a:pt x="1279" y="1520"/>
                  </a:cubicBezTo>
                  <a:cubicBezTo>
                    <a:pt x="1279" y="1520"/>
                    <a:pt x="1353" y="1576"/>
                    <a:pt x="1391" y="1613"/>
                  </a:cubicBezTo>
                  <a:cubicBezTo>
                    <a:pt x="1428" y="1669"/>
                    <a:pt x="1409" y="1669"/>
                    <a:pt x="1502" y="1669"/>
                  </a:cubicBezTo>
                  <a:cubicBezTo>
                    <a:pt x="1594" y="1687"/>
                    <a:pt x="1650" y="1687"/>
                    <a:pt x="1669" y="1706"/>
                  </a:cubicBezTo>
                  <a:cubicBezTo>
                    <a:pt x="1688" y="1725"/>
                    <a:pt x="1743" y="1761"/>
                    <a:pt x="1836" y="1743"/>
                  </a:cubicBezTo>
                  <a:cubicBezTo>
                    <a:pt x="1947" y="1743"/>
                    <a:pt x="1965" y="1706"/>
                    <a:pt x="1984" y="1669"/>
                  </a:cubicBezTo>
                  <a:cubicBezTo>
                    <a:pt x="2003" y="1613"/>
                    <a:pt x="2021" y="1502"/>
                    <a:pt x="2170" y="1502"/>
                  </a:cubicBezTo>
                  <a:cubicBezTo>
                    <a:pt x="2336" y="1484"/>
                    <a:pt x="3190" y="1446"/>
                    <a:pt x="3190" y="1446"/>
                  </a:cubicBezTo>
                  <a:cubicBezTo>
                    <a:pt x="3190" y="1446"/>
                    <a:pt x="3134" y="1409"/>
                    <a:pt x="3078" y="1298"/>
                  </a:cubicBezTo>
                  <a:cubicBezTo>
                    <a:pt x="3004" y="1187"/>
                    <a:pt x="3004" y="1187"/>
                    <a:pt x="2949" y="1149"/>
                  </a:cubicBezTo>
                  <a:cubicBezTo>
                    <a:pt x="2893" y="1113"/>
                    <a:pt x="2875" y="1113"/>
                    <a:pt x="2837" y="1019"/>
                  </a:cubicBezTo>
                  <a:cubicBezTo>
                    <a:pt x="2801" y="945"/>
                    <a:pt x="2726" y="816"/>
                    <a:pt x="2578" y="760"/>
                  </a:cubicBezTo>
                  <a:cubicBezTo>
                    <a:pt x="2411" y="704"/>
                    <a:pt x="2300" y="593"/>
                    <a:pt x="2262" y="556"/>
                  </a:cubicBezTo>
                  <a:cubicBezTo>
                    <a:pt x="2225" y="519"/>
                    <a:pt x="2188" y="519"/>
                    <a:pt x="2207" y="445"/>
                  </a:cubicBezTo>
                  <a:cubicBezTo>
                    <a:pt x="2207" y="371"/>
                    <a:pt x="2300" y="315"/>
                    <a:pt x="2262" y="277"/>
                  </a:cubicBezTo>
                  <a:cubicBezTo>
                    <a:pt x="2244" y="222"/>
                    <a:pt x="2003" y="0"/>
                    <a:pt x="1984" y="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6" name="Freeform 41"/>
            <p:cNvSpPr>
              <a:spLocks noChangeArrowheads="1"/>
            </p:cNvSpPr>
            <p:nvPr/>
          </p:nvSpPr>
          <p:spPr bwMode="auto">
            <a:xfrm>
              <a:off x="4983163" y="1228725"/>
              <a:ext cx="962025" cy="989013"/>
            </a:xfrm>
            <a:custGeom>
              <a:avLst/>
              <a:gdLst>
                <a:gd name="T0" fmla="*/ 0 w 2672"/>
                <a:gd name="T1" fmla="*/ 92 h 2746"/>
                <a:gd name="T2" fmla="*/ 0 w 2672"/>
                <a:gd name="T3" fmla="*/ 92 h 2746"/>
                <a:gd name="T4" fmla="*/ 93 w 2672"/>
                <a:gd name="T5" fmla="*/ 2615 h 2746"/>
                <a:gd name="T6" fmla="*/ 2022 w 2672"/>
                <a:gd name="T7" fmla="*/ 2578 h 2746"/>
                <a:gd name="T8" fmla="*/ 2207 w 2672"/>
                <a:gd name="T9" fmla="*/ 2652 h 2746"/>
                <a:gd name="T10" fmla="*/ 2245 w 2672"/>
                <a:gd name="T11" fmla="*/ 2671 h 2746"/>
                <a:gd name="T12" fmla="*/ 2337 w 2672"/>
                <a:gd name="T13" fmla="*/ 2504 h 2746"/>
                <a:gd name="T14" fmla="*/ 2671 w 2672"/>
                <a:gd name="T15" fmla="*/ 2300 h 2746"/>
                <a:gd name="T16" fmla="*/ 2560 w 2672"/>
                <a:gd name="T17" fmla="*/ 2133 h 2746"/>
                <a:gd name="T18" fmla="*/ 2652 w 2672"/>
                <a:gd name="T19" fmla="*/ 2040 h 2746"/>
                <a:gd name="T20" fmla="*/ 2356 w 2672"/>
                <a:gd name="T21" fmla="*/ 1725 h 2746"/>
                <a:gd name="T22" fmla="*/ 2133 w 2672"/>
                <a:gd name="T23" fmla="*/ 1484 h 2746"/>
                <a:gd name="T24" fmla="*/ 2059 w 2672"/>
                <a:gd name="T25" fmla="*/ 1261 h 2746"/>
                <a:gd name="T26" fmla="*/ 1929 w 2672"/>
                <a:gd name="T27" fmla="*/ 1131 h 2746"/>
                <a:gd name="T28" fmla="*/ 1818 w 2672"/>
                <a:gd name="T29" fmla="*/ 964 h 2746"/>
                <a:gd name="T30" fmla="*/ 1707 w 2672"/>
                <a:gd name="T31" fmla="*/ 704 h 2746"/>
                <a:gd name="T32" fmla="*/ 1633 w 2672"/>
                <a:gd name="T33" fmla="*/ 538 h 2746"/>
                <a:gd name="T34" fmla="*/ 1725 w 2672"/>
                <a:gd name="T35" fmla="*/ 463 h 2746"/>
                <a:gd name="T36" fmla="*/ 1874 w 2672"/>
                <a:gd name="T37" fmla="*/ 779 h 2746"/>
                <a:gd name="T38" fmla="*/ 1985 w 2672"/>
                <a:gd name="T39" fmla="*/ 983 h 2746"/>
                <a:gd name="T40" fmla="*/ 2096 w 2672"/>
                <a:gd name="T41" fmla="*/ 1242 h 2746"/>
                <a:gd name="T42" fmla="*/ 2189 w 2672"/>
                <a:gd name="T43" fmla="*/ 1261 h 2746"/>
                <a:gd name="T44" fmla="*/ 2170 w 2672"/>
                <a:gd name="T45" fmla="*/ 1057 h 2746"/>
                <a:gd name="T46" fmla="*/ 2189 w 2672"/>
                <a:gd name="T47" fmla="*/ 834 h 2746"/>
                <a:gd name="T48" fmla="*/ 2281 w 2672"/>
                <a:gd name="T49" fmla="*/ 612 h 2746"/>
                <a:gd name="T50" fmla="*/ 2245 w 2672"/>
                <a:gd name="T51" fmla="*/ 408 h 2746"/>
                <a:gd name="T52" fmla="*/ 2133 w 2672"/>
                <a:gd name="T53" fmla="*/ 111 h 2746"/>
                <a:gd name="T54" fmla="*/ 2059 w 2672"/>
                <a:gd name="T55" fmla="*/ 74 h 2746"/>
                <a:gd name="T56" fmla="*/ 1855 w 2672"/>
                <a:gd name="T57" fmla="*/ 185 h 2746"/>
                <a:gd name="T58" fmla="*/ 1651 w 2672"/>
                <a:gd name="T59" fmla="*/ 148 h 2746"/>
                <a:gd name="T60" fmla="*/ 1447 w 2672"/>
                <a:gd name="T61" fmla="*/ 37 h 2746"/>
                <a:gd name="T62" fmla="*/ 1076 w 2672"/>
                <a:gd name="T63" fmla="*/ 92 h 2746"/>
                <a:gd name="T64" fmla="*/ 853 w 2672"/>
                <a:gd name="T65" fmla="*/ 222 h 2746"/>
                <a:gd name="T66" fmla="*/ 649 w 2672"/>
                <a:gd name="T67" fmla="*/ 203 h 2746"/>
                <a:gd name="T68" fmla="*/ 445 w 2672"/>
                <a:gd name="T69" fmla="*/ 148 h 2746"/>
                <a:gd name="T70" fmla="*/ 0 w 2672"/>
                <a:gd name="T71" fmla="*/ 92 h 27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672" h="2746">
                  <a:moveTo>
                    <a:pt x="0" y="92"/>
                  </a:moveTo>
                  <a:lnTo>
                    <a:pt x="0" y="92"/>
                  </a:lnTo>
                  <a:cubicBezTo>
                    <a:pt x="93" y="2615"/>
                    <a:pt x="93" y="2615"/>
                    <a:pt x="93" y="2615"/>
                  </a:cubicBezTo>
                  <a:cubicBezTo>
                    <a:pt x="2022" y="2578"/>
                    <a:pt x="2022" y="2578"/>
                    <a:pt x="2022" y="2578"/>
                  </a:cubicBezTo>
                  <a:cubicBezTo>
                    <a:pt x="2207" y="2652"/>
                    <a:pt x="2207" y="2652"/>
                    <a:pt x="2207" y="2652"/>
                  </a:cubicBezTo>
                  <a:cubicBezTo>
                    <a:pt x="2207" y="2652"/>
                    <a:pt x="2189" y="2745"/>
                    <a:pt x="2245" y="2671"/>
                  </a:cubicBezTo>
                  <a:cubicBezTo>
                    <a:pt x="2300" y="2578"/>
                    <a:pt x="2263" y="2597"/>
                    <a:pt x="2337" y="2504"/>
                  </a:cubicBezTo>
                  <a:cubicBezTo>
                    <a:pt x="2411" y="2411"/>
                    <a:pt x="2504" y="2300"/>
                    <a:pt x="2671" y="2300"/>
                  </a:cubicBezTo>
                  <a:cubicBezTo>
                    <a:pt x="2671" y="2300"/>
                    <a:pt x="2560" y="2189"/>
                    <a:pt x="2560" y="2133"/>
                  </a:cubicBezTo>
                  <a:cubicBezTo>
                    <a:pt x="2560" y="2096"/>
                    <a:pt x="2597" y="2040"/>
                    <a:pt x="2652" y="2040"/>
                  </a:cubicBezTo>
                  <a:cubicBezTo>
                    <a:pt x="2652" y="2040"/>
                    <a:pt x="2375" y="1743"/>
                    <a:pt x="2356" y="1725"/>
                  </a:cubicBezTo>
                  <a:cubicBezTo>
                    <a:pt x="2337" y="1725"/>
                    <a:pt x="2170" y="1521"/>
                    <a:pt x="2133" y="1484"/>
                  </a:cubicBezTo>
                  <a:cubicBezTo>
                    <a:pt x="2115" y="1446"/>
                    <a:pt x="2078" y="1316"/>
                    <a:pt x="2059" y="1261"/>
                  </a:cubicBezTo>
                  <a:cubicBezTo>
                    <a:pt x="2022" y="1224"/>
                    <a:pt x="2004" y="1187"/>
                    <a:pt x="1929" y="1131"/>
                  </a:cubicBezTo>
                  <a:cubicBezTo>
                    <a:pt x="1855" y="1057"/>
                    <a:pt x="1855" y="1057"/>
                    <a:pt x="1818" y="964"/>
                  </a:cubicBezTo>
                  <a:cubicBezTo>
                    <a:pt x="1781" y="853"/>
                    <a:pt x="1762" y="816"/>
                    <a:pt x="1707" y="704"/>
                  </a:cubicBezTo>
                  <a:cubicBezTo>
                    <a:pt x="1651" y="593"/>
                    <a:pt x="1614" y="612"/>
                    <a:pt x="1633" y="538"/>
                  </a:cubicBezTo>
                  <a:cubicBezTo>
                    <a:pt x="1651" y="482"/>
                    <a:pt x="1688" y="408"/>
                    <a:pt x="1725" y="463"/>
                  </a:cubicBezTo>
                  <a:cubicBezTo>
                    <a:pt x="1762" y="519"/>
                    <a:pt x="1818" y="742"/>
                    <a:pt x="1874" y="779"/>
                  </a:cubicBezTo>
                  <a:cubicBezTo>
                    <a:pt x="1929" y="834"/>
                    <a:pt x="1966" y="909"/>
                    <a:pt x="1985" y="983"/>
                  </a:cubicBezTo>
                  <a:cubicBezTo>
                    <a:pt x="2004" y="1075"/>
                    <a:pt x="2078" y="1205"/>
                    <a:pt x="2096" y="1242"/>
                  </a:cubicBezTo>
                  <a:cubicBezTo>
                    <a:pt x="2133" y="1261"/>
                    <a:pt x="2189" y="1335"/>
                    <a:pt x="2189" y="1261"/>
                  </a:cubicBezTo>
                  <a:cubicBezTo>
                    <a:pt x="2189" y="1168"/>
                    <a:pt x="2170" y="1131"/>
                    <a:pt x="2170" y="1057"/>
                  </a:cubicBezTo>
                  <a:cubicBezTo>
                    <a:pt x="2170" y="983"/>
                    <a:pt x="2170" y="890"/>
                    <a:pt x="2189" y="834"/>
                  </a:cubicBezTo>
                  <a:cubicBezTo>
                    <a:pt x="2189" y="760"/>
                    <a:pt x="2281" y="649"/>
                    <a:pt x="2281" y="612"/>
                  </a:cubicBezTo>
                  <a:cubicBezTo>
                    <a:pt x="2300" y="574"/>
                    <a:pt x="2263" y="445"/>
                    <a:pt x="2245" y="408"/>
                  </a:cubicBezTo>
                  <a:cubicBezTo>
                    <a:pt x="2226" y="371"/>
                    <a:pt x="2133" y="111"/>
                    <a:pt x="2133" y="111"/>
                  </a:cubicBezTo>
                  <a:cubicBezTo>
                    <a:pt x="2133" y="111"/>
                    <a:pt x="2078" y="55"/>
                    <a:pt x="2059" y="74"/>
                  </a:cubicBezTo>
                  <a:cubicBezTo>
                    <a:pt x="2022" y="111"/>
                    <a:pt x="1948" y="185"/>
                    <a:pt x="1855" y="185"/>
                  </a:cubicBezTo>
                  <a:cubicBezTo>
                    <a:pt x="1781" y="185"/>
                    <a:pt x="1707" y="185"/>
                    <a:pt x="1651" y="148"/>
                  </a:cubicBezTo>
                  <a:cubicBezTo>
                    <a:pt x="1595" y="111"/>
                    <a:pt x="1577" y="74"/>
                    <a:pt x="1447" y="37"/>
                  </a:cubicBezTo>
                  <a:cubicBezTo>
                    <a:pt x="1317" y="0"/>
                    <a:pt x="1187" y="18"/>
                    <a:pt x="1076" y="92"/>
                  </a:cubicBezTo>
                  <a:cubicBezTo>
                    <a:pt x="965" y="167"/>
                    <a:pt x="946" y="241"/>
                    <a:pt x="853" y="222"/>
                  </a:cubicBezTo>
                  <a:cubicBezTo>
                    <a:pt x="779" y="203"/>
                    <a:pt x="705" y="185"/>
                    <a:pt x="649" y="203"/>
                  </a:cubicBezTo>
                  <a:cubicBezTo>
                    <a:pt x="594" y="203"/>
                    <a:pt x="556" y="185"/>
                    <a:pt x="445" y="148"/>
                  </a:cubicBezTo>
                  <a:cubicBezTo>
                    <a:pt x="352" y="129"/>
                    <a:pt x="111" y="148"/>
                    <a:pt x="0" y="92"/>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7" name="Freeform 42"/>
            <p:cNvSpPr>
              <a:spLocks noChangeArrowheads="1"/>
            </p:cNvSpPr>
            <p:nvPr/>
          </p:nvSpPr>
          <p:spPr bwMode="auto">
            <a:xfrm>
              <a:off x="4829175" y="2057400"/>
              <a:ext cx="1376363" cy="1782763"/>
            </a:xfrm>
            <a:custGeom>
              <a:avLst/>
              <a:gdLst>
                <a:gd name="T0" fmla="*/ 3321 w 3822"/>
                <a:gd name="T1" fmla="*/ 4656 h 4954"/>
                <a:gd name="T2" fmla="*/ 3321 w 3822"/>
                <a:gd name="T3" fmla="*/ 4656 h 4954"/>
                <a:gd name="T4" fmla="*/ 3173 w 3822"/>
                <a:gd name="T5" fmla="*/ 4656 h 4954"/>
                <a:gd name="T6" fmla="*/ 2968 w 3822"/>
                <a:gd name="T7" fmla="*/ 4693 h 4954"/>
                <a:gd name="T8" fmla="*/ 2913 w 3822"/>
                <a:gd name="T9" fmla="*/ 4842 h 4954"/>
                <a:gd name="T10" fmla="*/ 2486 w 3822"/>
                <a:gd name="T11" fmla="*/ 4934 h 4954"/>
                <a:gd name="T12" fmla="*/ 2134 w 3822"/>
                <a:gd name="T13" fmla="*/ 4934 h 4954"/>
                <a:gd name="T14" fmla="*/ 1911 w 3822"/>
                <a:gd name="T15" fmla="*/ 4786 h 4954"/>
                <a:gd name="T16" fmla="*/ 1689 w 3822"/>
                <a:gd name="T17" fmla="*/ 4767 h 4954"/>
                <a:gd name="T18" fmla="*/ 1540 w 3822"/>
                <a:gd name="T19" fmla="*/ 4749 h 4954"/>
                <a:gd name="T20" fmla="*/ 1336 w 3822"/>
                <a:gd name="T21" fmla="*/ 4563 h 4954"/>
                <a:gd name="T22" fmla="*/ 1188 w 3822"/>
                <a:gd name="T23" fmla="*/ 4378 h 4954"/>
                <a:gd name="T24" fmla="*/ 1095 w 3822"/>
                <a:gd name="T25" fmla="*/ 4266 h 4954"/>
                <a:gd name="T26" fmla="*/ 1021 w 3822"/>
                <a:gd name="T27" fmla="*/ 4192 h 4954"/>
                <a:gd name="T28" fmla="*/ 891 w 3822"/>
                <a:gd name="T29" fmla="*/ 4007 h 4954"/>
                <a:gd name="T30" fmla="*/ 650 w 3822"/>
                <a:gd name="T31" fmla="*/ 3840 h 4954"/>
                <a:gd name="T32" fmla="*/ 427 w 3822"/>
                <a:gd name="T33" fmla="*/ 3691 h 4954"/>
                <a:gd name="T34" fmla="*/ 353 w 3822"/>
                <a:gd name="T35" fmla="*/ 3636 h 4954"/>
                <a:gd name="T36" fmla="*/ 353 w 3822"/>
                <a:gd name="T37" fmla="*/ 3524 h 4954"/>
                <a:gd name="T38" fmla="*/ 390 w 3822"/>
                <a:gd name="T39" fmla="*/ 3450 h 4954"/>
                <a:gd name="T40" fmla="*/ 390 w 3822"/>
                <a:gd name="T41" fmla="*/ 3339 h 4954"/>
                <a:gd name="T42" fmla="*/ 130 w 3822"/>
                <a:gd name="T43" fmla="*/ 3117 h 4954"/>
                <a:gd name="T44" fmla="*/ 149 w 3822"/>
                <a:gd name="T45" fmla="*/ 3042 h 4954"/>
                <a:gd name="T46" fmla="*/ 37 w 3822"/>
                <a:gd name="T47" fmla="*/ 2782 h 4954"/>
                <a:gd name="T48" fmla="*/ 0 w 3822"/>
                <a:gd name="T49" fmla="*/ 2560 h 4954"/>
                <a:gd name="T50" fmla="*/ 19 w 3822"/>
                <a:gd name="T51" fmla="*/ 2356 h 4954"/>
                <a:gd name="T52" fmla="*/ 130 w 3822"/>
                <a:gd name="T53" fmla="*/ 2115 h 4954"/>
                <a:gd name="T54" fmla="*/ 334 w 3822"/>
                <a:gd name="T55" fmla="*/ 1966 h 4954"/>
                <a:gd name="T56" fmla="*/ 316 w 3822"/>
                <a:gd name="T57" fmla="*/ 927 h 4954"/>
                <a:gd name="T58" fmla="*/ 482 w 3822"/>
                <a:gd name="T59" fmla="*/ 872 h 4954"/>
                <a:gd name="T60" fmla="*/ 538 w 3822"/>
                <a:gd name="T61" fmla="*/ 779 h 4954"/>
                <a:gd name="T62" fmla="*/ 520 w 3822"/>
                <a:gd name="T63" fmla="*/ 315 h 4954"/>
                <a:gd name="T64" fmla="*/ 2449 w 3822"/>
                <a:gd name="T65" fmla="*/ 278 h 4954"/>
                <a:gd name="T66" fmla="*/ 2634 w 3822"/>
                <a:gd name="T67" fmla="*/ 352 h 4954"/>
                <a:gd name="T68" fmla="*/ 2653 w 3822"/>
                <a:gd name="T69" fmla="*/ 390 h 4954"/>
                <a:gd name="T70" fmla="*/ 2746 w 3822"/>
                <a:gd name="T71" fmla="*/ 223 h 4954"/>
                <a:gd name="T72" fmla="*/ 3098 w 3822"/>
                <a:gd name="T73" fmla="*/ 0 h 4954"/>
                <a:gd name="T74" fmla="*/ 3209 w 3822"/>
                <a:gd name="T75" fmla="*/ 130 h 4954"/>
                <a:gd name="T76" fmla="*/ 3414 w 3822"/>
                <a:gd name="T77" fmla="*/ 334 h 4954"/>
                <a:gd name="T78" fmla="*/ 3450 w 3822"/>
                <a:gd name="T79" fmla="*/ 631 h 4954"/>
                <a:gd name="T80" fmla="*/ 3525 w 3822"/>
                <a:gd name="T81" fmla="*/ 835 h 4954"/>
                <a:gd name="T82" fmla="*/ 3580 w 3822"/>
                <a:gd name="T83" fmla="*/ 1039 h 4954"/>
                <a:gd name="T84" fmla="*/ 3580 w 3822"/>
                <a:gd name="T85" fmla="*/ 1150 h 4954"/>
                <a:gd name="T86" fmla="*/ 3821 w 3822"/>
                <a:gd name="T87" fmla="*/ 1298 h 4954"/>
                <a:gd name="T88" fmla="*/ 3766 w 3822"/>
                <a:gd name="T89" fmla="*/ 1354 h 4954"/>
                <a:gd name="T90" fmla="*/ 3544 w 3822"/>
                <a:gd name="T91" fmla="*/ 1595 h 4954"/>
                <a:gd name="T92" fmla="*/ 3506 w 3822"/>
                <a:gd name="T93" fmla="*/ 1707 h 4954"/>
                <a:gd name="T94" fmla="*/ 3432 w 3822"/>
                <a:gd name="T95" fmla="*/ 2059 h 4954"/>
                <a:gd name="T96" fmla="*/ 3450 w 3822"/>
                <a:gd name="T97" fmla="*/ 2226 h 4954"/>
                <a:gd name="T98" fmla="*/ 3395 w 3822"/>
                <a:gd name="T99" fmla="*/ 2486 h 4954"/>
                <a:gd name="T100" fmla="*/ 3173 w 3822"/>
                <a:gd name="T101" fmla="*/ 2801 h 4954"/>
                <a:gd name="T102" fmla="*/ 3098 w 3822"/>
                <a:gd name="T103" fmla="*/ 3079 h 4954"/>
                <a:gd name="T104" fmla="*/ 2931 w 3822"/>
                <a:gd name="T105" fmla="*/ 3209 h 4954"/>
                <a:gd name="T106" fmla="*/ 2931 w 3822"/>
                <a:gd name="T107" fmla="*/ 3636 h 4954"/>
                <a:gd name="T108" fmla="*/ 2727 w 3822"/>
                <a:gd name="T109" fmla="*/ 3784 h 4954"/>
                <a:gd name="T110" fmla="*/ 2820 w 3822"/>
                <a:gd name="T111" fmla="*/ 3970 h 4954"/>
                <a:gd name="T112" fmla="*/ 3191 w 3822"/>
                <a:gd name="T113" fmla="*/ 4415 h 4954"/>
                <a:gd name="T114" fmla="*/ 3321 w 3822"/>
                <a:gd name="T115" fmla="*/ 4656 h 49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822" h="4954">
                  <a:moveTo>
                    <a:pt x="3321" y="4656"/>
                  </a:moveTo>
                  <a:lnTo>
                    <a:pt x="3321" y="4656"/>
                  </a:lnTo>
                  <a:cubicBezTo>
                    <a:pt x="3321" y="4656"/>
                    <a:pt x="3228" y="4656"/>
                    <a:pt x="3173" y="4656"/>
                  </a:cubicBezTo>
                  <a:cubicBezTo>
                    <a:pt x="3117" y="4656"/>
                    <a:pt x="2987" y="4656"/>
                    <a:pt x="2968" y="4693"/>
                  </a:cubicBezTo>
                  <a:cubicBezTo>
                    <a:pt x="2931" y="4730"/>
                    <a:pt x="2913" y="4786"/>
                    <a:pt x="2913" y="4842"/>
                  </a:cubicBezTo>
                  <a:cubicBezTo>
                    <a:pt x="2913" y="4842"/>
                    <a:pt x="2505" y="4934"/>
                    <a:pt x="2486" y="4934"/>
                  </a:cubicBezTo>
                  <a:cubicBezTo>
                    <a:pt x="2467" y="4934"/>
                    <a:pt x="2189" y="4953"/>
                    <a:pt x="2134" y="4934"/>
                  </a:cubicBezTo>
                  <a:cubicBezTo>
                    <a:pt x="2134" y="4934"/>
                    <a:pt x="2078" y="4823"/>
                    <a:pt x="1911" y="4786"/>
                  </a:cubicBezTo>
                  <a:cubicBezTo>
                    <a:pt x="1763" y="4730"/>
                    <a:pt x="1689" y="4767"/>
                    <a:pt x="1689" y="4767"/>
                  </a:cubicBezTo>
                  <a:cubicBezTo>
                    <a:pt x="1689" y="4767"/>
                    <a:pt x="1577" y="4786"/>
                    <a:pt x="1540" y="4749"/>
                  </a:cubicBezTo>
                  <a:cubicBezTo>
                    <a:pt x="1503" y="4712"/>
                    <a:pt x="1336" y="4563"/>
                    <a:pt x="1336" y="4563"/>
                  </a:cubicBezTo>
                  <a:cubicBezTo>
                    <a:pt x="1336" y="4563"/>
                    <a:pt x="1224" y="4433"/>
                    <a:pt x="1188" y="4378"/>
                  </a:cubicBezTo>
                  <a:cubicBezTo>
                    <a:pt x="1150" y="4304"/>
                    <a:pt x="1132" y="4304"/>
                    <a:pt x="1095" y="4266"/>
                  </a:cubicBezTo>
                  <a:cubicBezTo>
                    <a:pt x="1076" y="4230"/>
                    <a:pt x="1021" y="4211"/>
                    <a:pt x="1021" y="4192"/>
                  </a:cubicBezTo>
                  <a:cubicBezTo>
                    <a:pt x="1002" y="4174"/>
                    <a:pt x="947" y="4062"/>
                    <a:pt x="891" y="4007"/>
                  </a:cubicBezTo>
                  <a:cubicBezTo>
                    <a:pt x="835" y="3933"/>
                    <a:pt x="742" y="3877"/>
                    <a:pt x="650" y="3840"/>
                  </a:cubicBezTo>
                  <a:cubicBezTo>
                    <a:pt x="557" y="3803"/>
                    <a:pt x="427" y="3691"/>
                    <a:pt x="427" y="3691"/>
                  </a:cubicBezTo>
                  <a:cubicBezTo>
                    <a:pt x="427" y="3691"/>
                    <a:pt x="371" y="3654"/>
                    <a:pt x="353" y="3636"/>
                  </a:cubicBezTo>
                  <a:cubicBezTo>
                    <a:pt x="334" y="3599"/>
                    <a:pt x="316" y="3562"/>
                    <a:pt x="353" y="3524"/>
                  </a:cubicBezTo>
                  <a:cubicBezTo>
                    <a:pt x="371" y="3506"/>
                    <a:pt x="390" y="3450"/>
                    <a:pt x="390" y="3450"/>
                  </a:cubicBezTo>
                  <a:cubicBezTo>
                    <a:pt x="390" y="3450"/>
                    <a:pt x="446" y="3413"/>
                    <a:pt x="390" y="3339"/>
                  </a:cubicBezTo>
                  <a:cubicBezTo>
                    <a:pt x="316" y="3283"/>
                    <a:pt x="130" y="3117"/>
                    <a:pt x="130" y="3117"/>
                  </a:cubicBezTo>
                  <a:cubicBezTo>
                    <a:pt x="130" y="3117"/>
                    <a:pt x="167" y="3098"/>
                    <a:pt x="149" y="3042"/>
                  </a:cubicBezTo>
                  <a:cubicBezTo>
                    <a:pt x="130" y="2968"/>
                    <a:pt x="56" y="2857"/>
                    <a:pt x="37" y="2782"/>
                  </a:cubicBezTo>
                  <a:cubicBezTo>
                    <a:pt x="19" y="2727"/>
                    <a:pt x="0" y="2578"/>
                    <a:pt x="0" y="2560"/>
                  </a:cubicBezTo>
                  <a:cubicBezTo>
                    <a:pt x="0" y="2523"/>
                    <a:pt x="0" y="2430"/>
                    <a:pt x="19" y="2356"/>
                  </a:cubicBezTo>
                  <a:cubicBezTo>
                    <a:pt x="37" y="2281"/>
                    <a:pt x="111" y="2133"/>
                    <a:pt x="130" y="2115"/>
                  </a:cubicBezTo>
                  <a:cubicBezTo>
                    <a:pt x="149" y="2078"/>
                    <a:pt x="260" y="1985"/>
                    <a:pt x="334" y="1966"/>
                  </a:cubicBezTo>
                  <a:cubicBezTo>
                    <a:pt x="316" y="927"/>
                    <a:pt x="316" y="927"/>
                    <a:pt x="316" y="927"/>
                  </a:cubicBezTo>
                  <a:cubicBezTo>
                    <a:pt x="316" y="927"/>
                    <a:pt x="427" y="872"/>
                    <a:pt x="482" y="872"/>
                  </a:cubicBezTo>
                  <a:cubicBezTo>
                    <a:pt x="520" y="872"/>
                    <a:pt x="538" y="835"/>
                    <a:pt x="538" y="779"/>
                  </a:cubicBezTo>
                  <a:cubicBezTo>
                    <a:pt x="538" y="705"/>
                    <a:pt x="520" y="315"/>
                    <a:pt x="520" y="315"/>
                  </a:cubicBezTo>
                  <a:cubicBezTo>
                    <a:pt x="2449" y="278"/>
                    <a:pt x="2449" y="278"/>
                    <a:pt x="2449" y="278"/>
                  </a:cubicBezTo>
                  <a:cubicBezTo>
                    <a:pt x="2634" y="352"/>
                    <a:pt x="2634" y="352"/>
                    <a:pt x="2634" y="352"/>
                  </a:cubicBezTo>
                  <a:cubicBezTo>
                    <a:pt x="2634" y="352"/>
                    <a:pt x="2597" y="426"/>
                    <a:pt x="2653" y="390"/>
                  </a:cubicBezTo>
                  <a:cubicBezTo>
                    <a:pt x="2690" y="334"/>
                    <a:pt x="2708" y="260"/>
                    <a:pt x="2746" y="223"/>
                  </a:cubicBezTo>
                  <a:cubicBezTo>
                    <a:pt x="2764" y="204"/>
                    <a:pt x="2913" y="0"/>
                    <a:pt x="3098" y="0"/>
                  </a:cubicBezTo>
                  <a:cubicBezTo>
                    <a:pt x="3098" y="0"/>
                    <a:pt x="3154" y="93"/>
                    <a:pt x="3209" y="130"/>
                  </a:cubicBezTo>
                  <a:cubicBezTo>
                    <a:pt x="3265" y="167"/>
                    <a:pt x="3395" y="278"/>
                    <a:pt x="3414" y="334"/>
                  </a:cubicBezTo>
                  <a:cubicBezTo>
                    <a:pt x="3432" y="371"/>
                    <a:pt x="3414" y="538"/>
                    <a:pt x="3450" y="631"/>
                  </a:cubicBezTo>
                  <a:cubicBezTo>
                    <a:pt x="3506" y="705"/>
                    <a:pt x="3506" y="723"/>
                    <a:pt x="3525" y="835"/>
                  </a:cubicBezTo>
                  <a:cubicBezTo>
                    <a:pt x="3562" y="927"/>
                    <a:pt x="3580" y="983"/>
                    <a:pt x="3580" y="1039"/>
                  </a:cubicBezTo>
                  <a:cubicBezTo>
                    <a:pt x="3580" y="1113"/>
                    <a:pt x="3525" y="1132"/>
                    <a:pt x="3580" y="1150"/>
                  </a:cubicBezTo>
                  <a:cubicBezTo>
                    <a:pt x="3618" y="1150"/>
                    <a:pt x="3821" y="1298"/>
                    <a:pt x="3821" y="1298"/>
                  </a:cubicBezTo>
                  <a:cubicBezTo>
                    <a:pt x="3821" y="1298"/>
                    <a:pt x="3803" y="1298"/>
                    <a:pt x="3766" y="1354"/>
                  </a:cubicBezTo>
                  <a:cubicBezTo>
                    <a:pt x="3729" y="1410"/>
                    <a:pt x="3599" y="1558"/>
                    <a:pt x="3544" y="1595"/>
                  </a:cubicBezTo>
                  <a:cubicBezTo>
                    <a:pt x="3506" y="1614"/>
                    <a:pt x="3506" y="1633"/>
                    <a:pt x="3506" y="1707"/>
                  </a:cubicBezTo>
                  <a:cubicBezTo>
                    <a:pt x="3506" y="1799"/>
                    <a:pt x="3432" y="1966"/>
                    <a:pt x="3432" y="2059"/>
                  </a:cubicBezTo>
                  <a:cubicBezTo>
                    <a:pt x="3450" y="2152"/>
                    <a:pt x="3450" y="2170"/>
                    <a:pt x="3450" y="2226"/>
                  </a:cubicBezTo>
                  <a:cubicBezTo>
                    <a:pt x="3450" y="2281"/>
                    <a:pt x="3414" y="2375"/>
                    <a:pt x="3395" y="2486"/>
                  </a:cubicBezTo>
                  <a:cubicBezTo>
                    <a:pt x="3395" y="2578"/>
                    <a:pt x="3228" y="2671"/>
                    <a:pt x="3173" y="2801"/>
                  </a:cubicBezTo>
                  <a:cubicBezTo>
                    <a:pt x="3135" y="2931"/>
                    <a:pt x="3154" y="3005"/>
                    <a:pt x="3098" y="3079"/>
                  </a:cubicBezTo>
                  <a:cubicBezTo>
                    <a:pt x="3061" y="3153"/>
                    <a:pt x="2950" y="3117"/>
                    <a:pt x="2931" y="3209"/>
                  </a:cubicBezTo>
                  <a:cubicBezTo>
                    <a:pt x="2931" y="3320"/>
                    <a:pt x="2950" y="3562"/>
                    <a:pt x="2931" y="3636"/>
                  </a:cubicBezTo>
                  <a:cubicBezTo>
                    <a:pt x="2913" y="3710"/>
                    <a:pt x="2802" y="3747"/>
                    <a:pt x="2727" y="3784"/>
                  </a:cubicBezTo>
                  <a:cubicBezTo>
                    <a:pt x="2653" y="3803"/>
                    <a:pt x="2634" y="3895"/>
                    <a:pt x="2820" y="3970"/>
                  </a:cubicBezTo>
                  <a:cubicBezTo>
                    <a:pt x="3005" y="4062"/>
                    <a:pt x="3079" y="4322"/>
                    <a:pt x="3191" y="4415"/>
                  </a:cubicBezTo>
                  <a:cubicBezTo>
                    <a:pt x="3302" y="4507"/>
                    <a:pt x="3321" y="4619"/>
                    <a:pt x="3321" y="4656"/>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8" name="Freeform 43"/>
            <p:cNvSpPr>
              <a:spLocks noChangeArrowheads="1"/>
            </p:cNvSpPr>
            <p:nvPr/>
          </p:nvSpPr>
          <p:spPr bwMode="auto">
            <a:xfrm>
              <a:off x="6472238" y="3051175"/>
              <a:ext cx="895350" cy="1282700"/>
            </a:xfrm>
            <a:custGeom>
              <a:avLst/>
              <a:gdLst>
                <a:gd name="T0" fmla="*/ 186 w 2488"/>
                <a:gd name="T1" fmla="*/ 3561 h 3562"/>
                <a:gd name="T2" fmla="*/ 186 w 2488"/>
                <a:gd name="T3" fmla="*/ 3561 h 3562"/>
                <a:gd name="T4" fmla="*/ 149 w 2488"/>
                <a:gd name="T5" fmla="*/ 3487 h 3562"/>
                <a:gd name="T6" fmla="*/ 75 w 2488"/>
                <a:gd name="T7" fmla="*/ 3412 h 3562"/>
                <a:gd name="T8" fmla="*/ 38 w 2488"/>
                <a:gd name="T9" fmla="*/ 3320 h 3562"/>
                <a:gd name="T10" fmla="*/ 19 w 2488"/>
                <a:gd name="T11" fmla="*/ 2801 h 3562"/>
                <a:gd name="T12" fmla="*/ 56 w 2488"/>
                <a:gd name="T13" fmla="*/ 2467 h 3562"/>
                <a:gd name="T14" fmla="*/ 112 w 2488"/>
                <a:gd name="T15" fmla="*/ 2393 h 3562"/>
                <a:gd name="T16" fmla="*/ 260 w 2488"/>
                <a:gd name="T17" fmla="*/ 2244 h 3562"/>
                <a:gd name="T18" fmla="*/ 335 w 2488"/>
                <a:gd name="T19" fmla="*/ 2133 h 3562"/>
                <a:gd name="T20" fmla="*/ 520 w 2488"/>
                <a:gd name="T21" fmla="*/ 2078 h 3562"/>
                <a:gd name="T22" fmla="*/ 594 w 2488"/>
                <a:gd name="T23" fmla="*/ 1948 h 3562"/>
                <a:gd name="T24" fmla="*/ 873 w 2488"/>
                <a:gd name="T25" fmla="*/ 1873 h 3562"/>
                <a:gd name="T26" fmla="*/ 1355 w 2488"/>
                <a:gd name="T27" fmla="*/ 1410 h 3562"/>
                <a:gd name="T28" fmla="*/ 1559 w 2488"/>
                <a:gd name="T29" fmla="*/ 1187 h 3562"/>
                <a:gd name="T30" fmla="*/ 1652 w 2488"/>
                <a:gd name="T31" fmla="*/ 1095 h 3562"/>
                <a:gd name="T32" fmla="*/ 1578 w 2488"/>
                <a:gd name="T33" fmla="*/ 1039 h 3562"/>
                <a:gd name="T34" fmla="*/ 1188 w 2488"/>
                <a:gd name="T35" fmla="*/ 965 h 3562"/>
                <a:gd name="T36" fmla="*/ 798 w 2488"/>
                <a:gd name="T37" fmla="*/ 779 h 3562"/>
                <a:gd name="T38" fmla="*/ 594 w 2488"/>
                <a:gd name="T39" fmla="*/ 575 h 3562"/>
                <a:gd name="T40" fmla="*/ 501 w 2488"/>
                <a:gd name="T41" fmla="*/ 464 h 3562"/>
                <a:gd name="T42" fmla="*/ 483 w 2488"/>
                <a:gd name="T43" fmla="*/ 315 h 3562"/>
                <a:gd name="T44" fmla="*/ 539 w 2488"/>
                <a:gd name="T45" fmla="*/ 278 h 3562"/>
                <a:gd name="T46" fmla="*/ 724 w 2488"/>
                <a:gd name="T47" fmla="*/ 445 h 3562"/>
                <a:gd name="T48" fmla="*/ 910 w 2488"/>
                <a:gd name="T49" fmla="*/ 501 h 3562"/>
                <a:gd name="T50" fmla="*/ 1169 w 2488"/>
                <a:gd name="T51" fmla="*/ 371 h 3562"/>
                <a:gd name="T52" fmla="*/ 1410 w 2488"/>
                <a:gd name="T53" fmla="*/ 353 h 3562"/>
                <a:gd name="T54" fmla="*/ 1578 w 2488"/>
                <a:gd name="T55" fmla="*/ 241 h 3562"/>
                <a:gd name="T56" fmla="*/ 1949 w 2488"/>
                <a:gd name="T57" fmla="*/ 185 h 3562"/>
                <a:gd name="T58" fmla="*/ 2227 w 2488"/>
                <a:gd name="T59" fmla="*/ 111 h 3562"/>
                <a:gd name="T60" fmla="*/ 2338 w 2488"/>
                <a:gd name="T61" fmla="*/ 37 h 3562"/>
                <a:gd name="T62" fmla="*/ 2449 w 2488"/>
                <a:gd name="T63" fmla="*/ 148 h 3562"/>
                <a:gd name="T64" fmla="*/ 2449 w 2488"/>
                <a:gd name="T65" fmla="*/ 371 h 3562"/>
                <a:gd name="T66" fmla="*/ 2468 w 2488"/>
                <a:gd name="T67" fmla="*/ 427 h 3562"/>
                <a:gd name="T68" fmla="*/ 2412 w 2488"/>
                <a:gd name="T69" fmla="*/ 464 h 3562"/>
                <a:gd name="T70" fmla="*/ 2320 w 2488"/>
                <a:gd name="T71" fmla="*/ 760 h 3562"/>
                <a:gd name="T72" fmla="*/ 2227 w 2488"/>
                <a:gd name="T73" fmla="*/ 1001 h 3562"/>
                <a:gd name="T74" fmla="*/ 2152 w 2488"/>
                <a:gd name="T75" fmla="*/ 1150 h 3562"/>
                <a:gd name="T76" fmla="*/ 2097 w 2488"/>
                <a:gd name="T77" fmla="*/ 1410 h 3562"/>
                <a:gd name="T78" fmla="*/ 1707 w 2488"/>
                <a:gd name="T79" fmla="*/ 2003 h 3562"/>
                <a:gd name="T80" fmla="*/ 1188 w 2488"/>
                <a:gd name="T81" fmla="*/ 2560 h 3562"/>
                <a:gd name="T82" fmla="*/ 501 w 2488"/>
                <a:gd name="T83" fmla="*/ 3152 h 3562"/>
                <a:gd name="T84" fmla="*/ 390 w 2488"/>
                <a:gd name="T85" fmla="*/ 3301 h 3562"/>
                <a:gd name="T86" fmla="*/ 186 w 2488"/>
                <a:gd name="T87" fmla="*/ 3561 h 35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488" h="3562">
                  <a:moveTo>
                    <a:pt x="186" y="3561"/>
                  </a:moveTo>
                  <a:lnTo>
                    <a:pt x="186" y="3561"/>
                  </a:lnTo>
                  <a:cubicBezTo>
                    <a:pt x="186" y="3561"/>
                    <a:pt x="186" y="3505"/>
                    <a:pt x="149" y="3487"/>
                  </a:cubicBezTo>
                  <a:cubicBezTo>
                    <a:pt x="130" y="3468"/>
                    <a:pt x="112" y="3431"/>
                    <a:pt x="75" y="3412"/>
                  </a:cubicBezTo>
                  <a:cubicBezTo>
                    <a:pt x="56" y="3375"/>
                    <a:pt x="56" y="3357"/>
                    <a:pt x="38" y="3320"/>
                  </a:cubicBezTo>
                  <a:cubicBezTo>
                    <a:pt x="0" y="3282"/>
                    <a:pt x="19" y="2801"/>
                    <a:pt x="19" y="2801"/>
                  </a:cubicBezTo>
                  <a:cubicBezTo>
                    <a:pt x="56" y="2467"/>
                    <a:pt x="56" y="2467"/>
                    <a:pt x="56" y="2467"/>
                  </a:cubicBezTo>
                  <a:cubicBezTo>
                    <a:pt x="56" y="2467"/>
                    <a:pt x="56" y="2411"/>
                    <a:pt x="112" y="2393"/>
                  </a:cubicBezTo>
                  <a:cubicBezTo>
                    <a:pt x="168" y="2356"/>
                    <a:pt x="242" y="2263"/>
                    <a:pt x="260" y="2244"/>
                  </a:cubicBezTo>
                  <a:cubicBezTo>
                    <a:pt x="279" y="2244"/>
                    <a:pt x="335" y="2133"/>
                    <a:pt x="335" y="2133"/>
                  </a:cubicBezTo>
                  <a:cubicBezTo>
                    <a:pt x="335" y="2133"/>
                    <a:pt x="465" y="2152"/>
                    <a:pt x="520" y="2078"/>
                  </a:cubicBezTo>
                  <a:cubicBezTo>
                    <a:pt x="557" y="2003"/>
                    <a:pt x="539" y="1985"/>
                    <a:pt x="594" y="1948"/>
                  </a:cubicBezTo>
                  <a:cubicBezTo>
                    <a:pt x="668" y="1911"/>
                    <a:pt x="817" y="1911"/>
                    <a:pt x="873" y="1873"/>
                  </a:cubicBezTo>
                  <a:cubicBezTo>
                    <a:pt x="947" y="1837"/>
                    <a:pt x="1355" y="1410"/>
                    <a:pt x="1355" y="1410"/>
                  </a:cubicBezTo>
                  <a:cubicBezTo>
                    <a:pt x="1355" y="1410"/>
                    <a:pt x="1540" y="1224"/>
                    <a:pt x="1559" y="1187"/>
                  </a:cubicBezTo>
                  <a:cubicBezTo>
                    <a:pt x="1578" y="1169"/>
                    <a:pt x="1652" y="1095"/>
                    <a:pt x="1652" y="1095"/>
                  </a:cubicBezTo>
                  <a:cubicBezTo>
                    <a:pt x="1652" y="1095"/>
                    <a:pt x="1707" y="1020"/>
                    <a:pt x="1578" y="1039"/>
                  </a:cubicBezTo>
                  <a:cubicBezTo>
                    <a:pt x="1466" y="1057"/>
                    <a:pt x="1299" y="1001"/>
                    <a:pt x="1188" y="965"/>
                  </a:cubicBezTo>
                  <a:cubicBezTo>
                    <a:pt x="1095" y="927"/>
                    <a:pt x="873" y="835"/>
                    <a:pt x="798" y="779"/>
                  </a:cubicBezTo>
                  <a:cubicBezTo>
                    <a:pt x="724" y="742"/>
                    <a:pt x="650" y="630"/>
                    <a:pt x="594" y="575"/>
                  </a:cubicBezTo>
                  <a:cubicBezTo>
                    <a:pt x="557" y="519"/>
                    <a:pt x="539" y="538"/>
                    <a:pt x="501" y="464"/>
                  </a:cubicBezTo>
                  <a:cubicBezTo>
                    <a:pt x="483" y="389"/>
                    <a:pt x="483" y="334"/>
                    <a:pt x="483" y="315"/>
                  </a:cubicBezTo>
                  <a:cubicBezTo>
                    <a:pt x="501" y="315"/>
                    <a:pt x="539" y="278"/>
                    <a:pt x="539" y="278"/>
                  </a:cubicBezTo>
                  <a:cubicBezTo>
                    <a:pt x="539" y="278"/>
                    <a:pt x="650" y="389"/>
                    <a:pt x="724" y="445"/>
                  </a:cubicBezTo>
                  <a:cubicBezTo>
                    <a:pt x="798" y="501"/>
                    <a:pt x="817" y="538"/>
                    <a:pt x="910" y="501"/>
                  </a:cubicBezTo>
                  <a:cubicBezTo>
                    <a:pt x="1021" y="482"/>
                    <a:pt x="1077" y="371"/>
                    <a:pt x="1169" y="371"/>
                  </a:cubicBezTo>
                  <a:cubicBezTo>
                    <a:pt x="1262" y="353"/>
                    <a:pt x="1318" y="389"/>
                    <a:pt x="1410" y="353"/>
                  </a:cubicBezTo>
                  <a:cubicBezTo>
                    <a:pt x="1522" y="297"/>
                    <a:pt x="1522" y="259"/>
                    <a:pt x="1578" y="241"/>
                  </a:cubicBezTo>
                  <a:cubicBezTo>
                    <a:pt x="1633" y="204"/>
                    <a:pt x="1819" y="223"/>
                    <a:pt x="1949" y="185"/>
                  </a:cubicBezTo>
                  <a:cubicBezTo>
                    <a:pt x="2078" y="148"/>
                    <a:pt x="2208" y="130"/>
                    <a:pt x="2227" y="111"/>
                  </a:cubicBezTo>
                  <a:cubicBezTo>
                    <a:pt x="2246" y="93"/>
                    <a:pt x="2320" y="37"/>
                    <a:pt x="2338" y="37"/>
                  </a:cubicBezTo>
                  <a:cubicBezTo>
                    <a:pt x="2357" y="37"/>
                    <a:pt x="2449" y="0"/>
                    <a:pt x="2449" y="148"/>
                  </a:cubicBezTo>
                  <a:cubicBezTo>
                    <a:pt x="2449" y="297"/>
                    <a:pt x="2431" y="371"/>
                    <a:pt x="2449" y="371"/>
                  </a:cubicBezTo>
                  <a:cubicBezTo>
                    <a:pt x="2449" y="389"/>
                    <a:pt x="2487" y="408"/>
                    <a:pt x="2468" y="427"/>
                  </a:cubicBezTo>
                  <a:cubicBezTo>
                    <a:pt x="2431" y="445"/>
                    <a:pt x="2412" y="371"/>
                    <a:pt x="2412" y="464"/>
                  </a:cubicBezTo>
                  <a:cubicBezTo>
                    <a:pt x="2394" y="538"/>
                    <a:pt x="2357" y="686"/>
                    <a:pt x="2320" y="760"/>
                  </a:cubicBezTo>
                  <a:cubicBezTo>
                    <a:pt x="2282" y="835"/>
                    <a:pt x="2246" y="965"/>
                    <a:pt x="2227" y="1001"/>
                  </a:cubicBezTo>
                  <a:cubicBezTo>
                    <a:pt x="2208" y="1039"/>
                    <a:pt x="2152" y="1057"/>
                    <a:pt x="2152" y="1150"/>
                  </a:cubicBezTo>
                  <a:cubicBezTo>
                    <a:pt x="2152" y="1243"/>
                    <a:pt x="2152" y="1317"/>
                    <a:pt x="2097" y="1410"/>
                  </a:cubicBezTo>
                  <a:cubicBezTo>
                    <a:pt x="2041" y="1502"/>
                    <a:pt x="1707" y="2003"/>
                    <a:pt x="1707" y="2003"/>
                  </a:cubicBezTo>
                  <a:cubicBezTo>
                    <a:pt x="1188" y="2560"/>
                    <a:pt x="1188" y="2560"/>
                    <a:pt x="1188" y="2560"/>
                  </a:cubicBezTo>
                  <a:cubicBezTo>
                    <a:pt x="501" y="3152"/>
                    <a:pt x="501" y="3152"/>
                    <a:pt x="501" y="3152"/>
                  </a:cubicBezTo>
                  <a:cubicBezTo>
                    <a:pt x="501" y="3152"/>
                    <a:pt x="409" y="3264"/>
                    <a:pt x="390" y="3301"/>
                  </a:cubicBezTo>
                  <a:cubicBezTo>
                    <a:pt x="390" y="3320"/>
                    <a:pt x="260" y="3542"/>
                    <a:pt x="186" y="3561"/>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89" name="Freeform 44"/>
            <p:cNvSpPr>
              <a:spLocks noChangeArrowheads="1"/>
            </p:cNvSpPr>
            <p:nvPr/>
          </p:nvSpPr>
          <p:spPr bwMode="auto">
            <a:xfrm>
              <a:off x="5784850" y="2844800"/>
              <a:ext cx="1295400" cy="1014413"/>
            </a:xfrm>
            <a:custGeom>
              <a:avLst/>
              <a:gdLst>
                <a:gd name="T0" fmla="*/ 797 w 3600"/>
                <a:gd name="T1" fmla="*/ 18 h 2820"/>
                <a:gd name="T2" fmla="*/ 797 w 3600"/>
                <a:gd name="T3" fmla="*/ 18 h 2820"/>
                <a:gd name="T4" fmla="*/ 761 w 3600"/>
                <a:gd name="T5" fmla="*/ 204 h 2820"/>
                <a:gd name="T6" fmla="*/ 742 w 3600"/>
                <a:gd name="T7" fmla="*/ 334 h 2820"/>
                <a:gd name="T8" fmla="*/ 612 w 3600"/>
                <a:gd name="T9" fmla="*/ 482 h 2820"/>
                <a:gd name="T10" fmla="*/ 501 w 3600"/>
                <a:gd name="T11" fmla="*/ 686 h 2820"/>
                <a:gd name="T12" fmla="*/ 445 w 3600"/>
                <a:gd name="T13" fmla="*/ 909 h 2820"/>
                <a:gd name="T14" fmla="*/ 297 w 3600"/>
                <a:gd name="T15" fmla="*/ 983 h 2820"/>
                <a:gd name="T16" fmla="*/ 278 w 3600"/>
                <a:gd name="T17" fmla="*/ 1150 h 2820"/>
                <a:gd name="T18" fmla="*/ 278 w 3600"/>
                <a:gd name="T19" fmla="*/ 1447 h 2820"/>
                <a:gd name="T20" fmla="*/ 149 w 3600"/>
                <a:gd name="T21" fmla="*/ 1558 h 2820"/>
                <a:gd name="T22" fmla="*/ 19 w 3600"/>
                <a:gd name="T23" fmla="*/ 1688 h 2820"/>
                <a:gd name="T24" fmla="*/ 223 w 3600"/>
                <a:gd name="T25" fmla="*/ 1836 h 2820"/>
                <a:gd name="T26" fmla="*/ 390 w 3600"/>
                <a:gd name="T27" fmla="*/ 2022 h 2820"/>
                <a:gd name="T28" fmla="*/ 538 w 3600"/>
                <a:gd name="T29" fmla="*/ 2226 h 2820"/>
                <a:gd name="T30" fmla="*/ 668 w 3600"/>
                <a:gd name="T31" fmla="*/ 2467 h 2820"/>
                <a:gd name="T32" fmla="*/ 853 w 3600"/>
                <a:gd name="T33" fmla="*/ 2467 h 2820"/>
                <a:gd name="T34" fmla="*/ 1094 w 3600"/>
                <a:gd name="T35" fmla="*/ 2634 h 2820"/>
                <a:gd name="T36" fmla="*/ 1336 w 3600"/>
                <a:gd name="T37" fmla="*/ 2764 h 2820"/>
                <a:gd name="T38" fmla="*/ 1503 w 3600"/>
                <a:gd name="T39" fmla="*/ 2819 h 2820"/>
                <a:gd name="T40" fmla="*/ 1781 w 3600"/>
                <a:gd name="T41" fmla="*/ 2745 h 2820"/>
                <a:gd name="T42" fmla="*/ 2078 w 3600"/>
                <a:gd name="T43" fmla="*/ 2708 h 2820"/>
                <a:gd name="T44" fmla="*/ 2245 w 3600"/>
                <a:gd name="T45" fmla="*/ 2708 h 2820"/>
                <a:gd name="T46" fmla="*/ 2393 w 3600"/>
                <a:gd name="T47" fmla="*/ 2671 h 2820"/>
                <a:gd name="T48" fmla="*/ 2504 w 3600"/>
                <a:gd name="T49" fmla="*/ 2523 h 2820"/>
                <a:gd name="T50" fmla="*/ 2764 w 3600"/>
                <a:gd name="T51" fmla="*/ 2448 h 2820"/>
                <a:gd name="T52" fmla="*/ 3191 w 3600"/>
                <a:gd name="T53" fmla="*/ 2059 h 2820"/>
                <a:gd name="T54" fmla="*/ 3469 w 3600"/>
                <a:gd name="T55" fmla="*/ 1762 h 2820"/>
                <a:gd name="T56" fmla="*/ 3562 w 3600"/>
                <a:gd name="T57" fmla="*/ 1651 h 2820"/>
                <a:gd name="T58" fmla="*/ 3506 w 3600"/>
                <a:gd name="T59" fmla="*/ 1614 h 2820"/>
                <a:gd name="T60" fmla="*/ 3061 w 3600"/>
                <a:gd name="T61" fmla="*/ 1521 h 2820"/>
                <a:gd name="T62" fmla="*/ 2708 w 3600"/>
                <a:gd name="T63" fmla="*/ 1354 h 2820"/>
                <a:gd name="T64" fmla="*/ 2560 w 3600"/>
                <a:gd name="T65" fmla="*/ 1205 h 2820"/>
                <a:gd name="T66" fmla="*/ 2430 w 3600"/>
                <a:gd name="T67" fmla="*/ 1076 h 2820"/>
                <a:gd name="T68" fmla="*/ 2393 w 3600"/>
                <a:gd name="T69" fmla="*/ 890 h 2820"/>
                <a:gd name="T70" fmla="*/ 2449 w 3600"/>
                <a:gd name="T71" fmla="*/ 853 h 2820"/>
                <a:gd name="T72" fmla="*/ 2300 w 3600"/>
                <a:gd name="T73" fmla="*/ 909 h 2820"/>
                <a:gd name="T74" fmla="*/ 2078 w 3600"/>
                <a:gd name="T75" fmla="*/ 872 h 2820"/>
                <a:gd name="T76" fmla="*/ 2096 w 3600"/>
                <a:gd name="T77" fmla="*/ 649 h 2820"/>
                <a:gd name="T78" fmla="*/ 2152 w 3600"/>
                <a:gd name="T79" fmla="*/ 538 h 2820"/>
                <a:gd name="T80" fmla="*/ 1929 w 3600"/>
                <a:gd name="T81" fmla="*/ 389 h 2820"/>
                <a:gd name="T82" fmla="*/ 1818 w 3600"/>
                <a:gd name="T83" fmla="*/ 241 h 2820"/>
                <a:gd name="T84" fmla="*/ 1558 w 3600"/>
                <a:gd name="T85" fmla="*/ 148 h 2820"/>
                <a:gd name="T86" fmla="*/ 1298 w 3600"/>
                <a:gd name="T87" fmla="*/ 18 h 2820"/>
                <a:gd name="T88" fmla="*/ 1039 w 3600"/>
                <a:gd name="T89" fmla="*/ 18 h 2820"/>
                <a:gd name="T90" fmla="*/ 797 w 3600"/>
                <a:gd name="T91" fmla="*/ 18 h 28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600" h="2820">
                  <a:moveTo>
                    <a:pt x="797" y="18"/>
                  </a:moveTo>
                  <a:lnTo>
                    <a:pt x="797" y="18"/>
                  </a:lnTo>
                  <a:cubicBezTo>
                    <a:pt x="797" y="18"/>
                    <a:pt x="779" y="148"/>
                    <a:pt x="761" y="204"/>
                  </a:cubicBezTo>
                  <a:cubicBezTo>
                    <a:pt x="742" y="241"/>
                    <a:pt x="761" y="315"/>
                    <a:pt x="742" y="334"/>
                  </a:cubicBezTo>
                  <a:cubicBezTo>
                    <a:pt x="723" y="352"/>
                    <a:pt x="668" y="427"/>
                    <a:pt x="612" y="482"/>
                  </a:cubicBezTo>
                  <a:cubicBezTo>
                    <a:pt x="556" y="538"/>
                    <a:pt x="520" y="593"/>
                    <a:pt x="501" y="686"/>
                  </a:cubicBezTo>
                  <a:cubicBezTo>
                    <a:pt x="482" y="760"/>
                    <a:pt x="482" y="890"/>
                    <a:pt x="445" y="909"/>
                  </a:cubicBezTo>
                  <a:cubicBezTo>
                    <a:pt x="408" y="928"/>
                    <a:pt x="297" y="964"/>
                    <a:pt x="297" y="983"/>
                  </a:cubicBezTo>
                  <a:cubicBezTo>
                    <a:pt x="297" y="983"/>
                    <a:pt x="278" y="1020"/>
                    <a:pt x="278" y="1150"/>
                  </a:cubicBezTo>
                  <a:cubicBezTo>
                    <a:pt x="297" y="1299"/>
                    <a:pt x="297" y="1410"/>
                    <a:pt x="278" y="1447"/>
                  </a:cubicBezTo>
                  <a:cubicBezTo>
                    <a:pt x="260" y="1484"/>
                    <a:pt x="223" y="1521"/>
                    <a:pt x="149" y="1558"/>
                  </a:cubicBezTo>
                  <a:cubicBezTo>
                    <a:pt x="55" y="1576"/>
                    <a:pt x="0" y="1614"/>
                    <a:pt x="19" y="1688"/>
                  </a:cubicBezTo>
                  <a:cubicBezTo>
                    <a:pt x="55" y="1744"/>
                    <a:pt x="204" y="1818"/>
                    <a:pt x="223" y="1836"/>
                  </a:cubicBezTo>
                  <a:cubicBezTo>
                    <a:pt x="241" y="1836"/>
                    <a:pt x="334" y="1929"/>
                    <a:pt x="390" y="2022"/>
                  </a:cubicBezTo>
                  <a:cubicBezTo>
                    <a:pt x="426" y="2115"/>
                    <a:pt x="501" y="2189"/>
                    <a:pt x="538" y="2226"/>
                  </a:cubicBezTo>
                  <a:cubicBezTo>
                    <a:pt x="575" y="2263"/>
                    <a:pt x="686" y="2337"/>
                    <a:pt x="668" y="2467"/>
                  </a:cubicBezTo>
                  <a:cubicBezTo>
                    <a:pt x="668" y="2467"/>
                    <a:pt x="797" y="2430"/>
                    <a:pt x="853" y="2467"/>
                  </a:cubicBezTo>
                  <a:cubicBezTo>
                    <a:pt x="927" y="2504"/>
                    <a:pt x="1039" y="2597"/>
                    <a:pt x="1094" y="2634"/>
                  </a:cubicBezTo>
                  <a:cubicBezTo>
                    <a:pt x="1150" y="2671"/>
                    <a:pt x="1224" y="2727"/>
                    <a:pt x="1336" y="2764"/>
                  </a:cubicBezTo>
                  <a:cubicBezTo>
                    <a:pt x="1447" y="2801"/>
                    <a:pt x="1447" y="2819"/>
                    <a:pt x="1503" y="2819"/>
                  </a:cubicBezTo>
                  <a:cubicBezTo>
                    <a:pt x="1577" y="2819"/>
                    <a:pt x="1744" y="2745"/>
                    <a:pt x="1781" y="2745"/>
                  </a:cubicBezTo>
                  <a:cubicBezTo>
                    <a:pt x="1818" y="2745"/>
                    <a:pt x="1966" y="2689"/>
                    <a:pt x="2078" y="2708"/>
                  </a:cubicBezTo>
                  <a:cubicBezTo>
                    <a:pt x="2189" y="2708"/>
                    <a:pt x="2207" y="2689"/>
                    <a:pt x="2245" y="2708"/>
                  </a:cubicBezTo>
                  <a:cubicBezTo>
                    <a:pt x="2245" y="2708"/>
                    <a:pt x="2356" y="2708"/>
                    <a:pt x="2393" y="2671"/>
                  </a:cubicBezTo>
                  <a:cubicBezTo>
                    <a:pt x="2449" y="2634"/>
                    <a:pt x="2467" y="2560"/>
                    <a:pt x="2504" y="2523"/>
                  </a:cubicBezTo>
                  <a:cubicBezTo>
                    <a:pt x="2560" y="2486"/>
                    <a:pt x="2727" y="2486"/>
                    <a:pt x="2764" y="2448"/>
                  </a:cubicBezTo>
                  <a:cubicBezTo>
                    <a:pt x="2820" y="2430"/>
                    <a:pt x="3191" y="2059"/>
                    <a:pt x="3191" y="2059"/>
                  </a:cubicBezTo>
                  <a:cubicBezTo>
                    <a:pt x="3469" y="1762"/>
                    <a:pt x="3469" y="1762"/>
                    <a:pt x="3469" y="1762"/>
                  </a:cubicBezTo>
                  <a:cubicBezTo>
                    <a:pt x="3562" y="1651"/>
                    <a:pt x="3562" y="1651"/>
                    <a:pt x="3562" y="1651"/>
                  </a:cubicBezTo>
                  <a:cubicBezTo>
                    <a:pt x="3562" y="1651"/>
                    <a:pt x="3599" y="1614"/>
                    <a:pt x="3506" y="1614"/>
                  </a:cubicBezTo>
                  <a:cubicBezTo>
                    <a:pt x="3432" y="1614"/>
                    <a:pt x="3265" y="1614"/>
                    <a:pt x="3061" y="1521"/>
                  </a:cubicBezTo>
                  <a:cubicBezTo>
                    <a:pt x="2875" y="1447"/>
                    <a:pt x="2764" y="1391"/>
                    <a:pt x="2708" y="1354"/>
                  </a:cubicBezTo>
                  <a:cubicBezTo>
                    <a:pt x="2653" y="1317"/>
                    <a:pt x="2578" y="1224"/>
                    <a:pt x="2560" y="1205"/>
                  </a:cubicBezTo>
                  <a:cubicBezTo>
                    <a:pt x="2541" y="1187"/>
                    <a:pt x="2467" y="1113"/>
                    <a:pt x="2430" y="1076"/>
                  </a:cubicBezTo>
                  <a:cubicBezTo>
                    <a:pt x="2411" y="1039"/>
                    <a:pt x="2393" y="890"/>
                    <a:pt x="2393" y="890"/>
                  </a:cubicBezTo>
                  <a:cubicBezTo>
                    <a:pt x="2449" y="853"/>
                    <a:pt x="2449" y="853"/>
                    <a:pt x="2449" y="853"/>
                  </a:cubicBezTo>
                  <a:cubicBezTo>
                    <a:pt x="2449" y="853"/>
                    <a:pt x="2375" y="909"/>
                    <a:pt x="2300" y="909"/>
                  </a:cubicBezTo>
                  <a:cubicBezTo>
                    <a:pt x="2245" y="909"/>
                    <a:pt x="2096" y="964"/>
                    <a:pt x="2078" y="872"/>
                  </a:cubicBezTo>
                  <a:cubicBezTo>
                    <a:pt x="2040" y="779"/>
                    <a:pt x="2059" y="705"/>
                    <a:pt x="2096" y="649"/>
                  </a:cubicBezTo>
                  <a:cubicBezTo>
                    <a:pt x="2115" y="593"/>
                    <a:pt x="2152" y="557"/>
                    <a:pt x="2152" y="538"/>
                  </a:cubicBezTo>
                  <a:cubicBezTo>
                    <a:pt x="2152" y="519"/>
                    <a:pt x="1985" y="427"/>
                    <a:pt x="1929" y="389"/>
                  </a:cubicBezTo>
                  <a:cubicBezTo>
                    <a:pt x="1892" y="334"/>
                    <a:pt x="1910" y="278"/>
                    <a:pt x="1818" y="241"/>
                  </a:cubicBezTo>
                  <a:cubicBezTo>
                    <a:pt x="1707" y="186"/>
                    <a:pt x="1669" y="222"/>
                    <a:pt x="1558" y="148"/>
                  </a:cubicBezTo>
                  <a:cubicBezTo>
                    <a:pt x="1447" y="74"/>
                    <a:pt x="1391" y="18"/>
                    <a:pt x="1298" y="18"/>
                  </a:cubicBezTo>
                  <a:cubicBezTo>
                    <a:pt x="1187" y="18"/>
                    <a:pt x="1094" y="0"/>
                    <a:pt x="1039" y="18"/>
                  </a:cubicBezTo>
                  <a:cubicBezTo>
                    <a:pt x="1002" y="37"/>
                    <a:pt x="853" y="74"/>
                    <a:pt x="797" y="18"/>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0" name="Freeform 45"/>
            <p:cNvSpPr>
              <a:spLocks noChangeArrowheads="1"/>
            </p:cNvSpPr>
            <p:nvPr/>
          </p:nvSpPr>
          <p:spPr bwMode="auto">
            <a:xfrm>
              <a:off x="6057900" y="2524125"/>
              <a:ext cx="561975" cy="514350"/>
            </a:xfrm>
            <a:custGeom>
              <a:avLst/>
              <a:gdLst>
                <a:gd name="T0" fmla="*/ 407 w 1559"/>
                <a:gd name="T1" fmla="*/ 0 h 1430"/>
                <a:gd name="T2" fmla="*/ 407 w 1559"/>
                <a:gd name="T3" fmla="*/ 0 h 1430"/>
                <a:gd name="T4" fmla="*/ 352 w 1559"/>
                <a:gd name="T5" fmla="*/ 56 h 1430"/>
                <a:gd name="T6" fmla="*/ 222 w 1559"/>
                <a:gd name="T7" fmla="*/ 223 h 1430"/>
                <a:gd name="T8" fmla="*/ 111 w 1559"/>
                <a:gd name="T9" fmla="*/ 316 h 1430"/>
                <a:gd name="T10" fmla="*/ 92 w 1559"/>
                <a:gd name="T11" fmla="*/ 409 h 1430"/>
                <a:gd name="T12" fmla="*/ 55 w 1559"/>
                <a:gd name="T13" fmla="*/ 594 h 1430"/>
                <a:gd name="T14" fmla="*/ 36 w 1559"/>
                <a:gd name="T15" fmla="*/ 872 h 1430"/>
                <a:gd name="T16" fmla="*/ 36 w 1559"/>
                <a:gd name="T17" fmla="*/ 928 h 1430"/>
                <a:gd name="T18" fmla="*/ 241 w 1559"/>
                <a:gd name="T19" fmla="*/ 928 h 1430"/>
                <a:gd name="T20" fmla="*/ 537 w 1559"/>
                <a:gd name="T21" fmla="*/ 909 h 1430"/>
                <a:gd name="T22" fmla="*/ 742 w 1559"/>
                <a:gd name="T23" fmla="*/ 1002 h 1430"/>
                <a:gd name="T24" fmla="*/ 946 w 1559"/>
                <a:gd name="T25" fmla="*/ 1095 h 1430"/>
                <a:gd name="T26" fmla="*/ 1149 w 1559"/>
                <a:gd name="T27" fmla="*/ 1206 h 1430"/>
                <a:gd name="T28" fmla="*/ 1205 w 1559"/>
                <a:gd name="T29" fmla="*/ 1280 h 1430"/>
                <a:gd name="T30" fmla="*/ 1391 w 1559"/>
                <a:gd name="T31" fmla="*/ 1429 h 1430"/>
                <a:gd name="T32" fmla="*/ 1465 w 1559"/>
                <a:gd name="T33" fmla="*/ 1392 h 1430"/>
                <a:gd name="T34" fmla="*/ 1539 w 1559"/>
                <a:gd name="T35" fmla="*/ 1280 h 1430"/>
                <a:gd name="T36" fmla="*/ 1446 w 1559"/>
                <a:gd name="T37" fmla="*/ 1225 h 1430"/>
                <a:gd name="T38" fmla="*/ 1243 w 1559"/>
                <a:gd name="T39" fmla="*/ 1077 h 1430"/>
                <a:gd name="T40" fmla="*/ 1131 w 1559"/>
                <a:gd name="T41" fmla="*/ 928 h 1430"/>
                <a:gd name="T42" fmla="*/ 983 w 1559"/>
                <a:gd name="T43" fmla="*/ 872 h 1430"/>
                <a:gd name="T44" fmla="*/ 908 w 1559"/>
                <a:gd name="T45" fmla="*/ 761 h 1430"/>
                <a:gd name="T46" fmla="*/ 816 w 1559"/>
                <a:gd name="T47" fmla="*/ 687 h 1430"/>
                <a:gd name="T48" fmla="*/ 778 w 1559"/>
                <a:gd name="T49" fmla="*/ 706 h 1430"/>
                <a:gd name="T50" fmla="*/ 686 w 1559"/>
                <a:gd name="T51" fmla="*/ 668 h 1430"/>
                <a:gd name="T52" fmla="*/ 612 w 1559"/>
                <a:gd name="T53" fmla="*/ 390 h 1430"/>
                <a:gd name="T54" fmla="*/ 482 w 1559"/>
                <a:gd name="T55" fmla="*/ 112 h 1430"/>
                <a:gd name="T56" fmla="*/ 407 w 1559"/>
                <a:gd name="T57" fmla="*/ 0 h 14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559" h="1430">
                  <a:moveTo>
                    <a:pt x="407" y="0"/>
                  </a:moveTo>
                  <a:lnTo>
                    <a:pt x="407" y="0"/>
                  </a:lnTo>
                  <a:cubicBezTo>
                    <a:pt x="407" y="0"/>
                    <a:pt x="389" y="0"/>
                    <a:pt x="352" y="56"/>
                  </a:cubicBezTo>
                  <a:cubicBezTo>
                    <a:pt x="315" y="112"/>
                    <a:pt x="259" y="186"/>
                    <a:pt x="222" y="223"/>
                  </a:cubicBezTo>
                  <a:cubicBezTo>
                    <a:pt x="166" y="260"/>
                    <a:pt x="111" y="297"/>
                    <a:pt x="111" y="316"/>
                  </a:cubicBezTo>
                  <a:cubicBezTo>
                    <a:pt x="92" y="335"/>
                    <a:pt x="92" y="371"/>
                    <a:pt x="92" y="409"/>
                  </a:cubicBezTo>
                  <a:cubicBezTo>
                    <a:pt x="92" y="464"/>
                    <a:pt x="55" y="557"/>
                    <a:pt x="55" y="594"/>
                  </a:cubicBezTo>
                  <a:cubicBezTo>
                    <a:pt x="55" y="650"/>
                    <a:pt x="0" y="761"/>
                    <a:pt x="36" y="872"/>
                  </a:cubicBezTo>
                  <a:cubicBezTo>
                    <a:pt x="36" y="928"/>
                    <a:pt x="36" y="928"/>
                    <a:pt x="36" y="928"/>
                  </a:cubicBezTo>
                  <a:cubicBezTo>
                    <a:pt x="36" y="928"/>
                    <a:pt x="148" y="947"/>
                    <a:pt x="241" y="928"/>
                  </a:cubicBezTo>
                  <a:cubicBezTo>
                    <a:pt x="315" y="909"/>
                    <a:pt x="482" y="909"/>
                    <a:pt x="537" y="909"/>
                  </a:cubicBezTo>
                  <a:cubicBezTo>
                    <a:pt x="575" y="909"/>
                    <a:pt x="649" y="928"/>
                    <a:pt x="742" y="1002"/>
                  </a:cubicBezTo>
                  <a:cubicBezTo>
                    <a:pt x="834" y="1058"/>
                    <a:pt x="890" y="1077"/>
                    <a:pt x="946" y="1095"/>
                  </a:cubicBezTo>
                  <a:cubicBezTo>
                    <a:pt x="1001" y="1113"/>
                    <a:pt x="1038" y="1077"/>
                    <a:pt x="1149" y="1206"/>
                  </a:cubicBezTo>
                  <a:cubicBezTo>
                    <a:pt x="1149" y="1206"/>
                    <a:pt x="1131" y="1243"/>
                    <a:pt x="1205" y="1280"/>
                  </a:cubicBezTo>
                  <a:cubicBezTo>
                    <a:pt x="1261" y="1336"/>
                    <a:pt x="1391" y="1429"/>
                    <a:pt x="1391" y="1429"/>
                  </a:cubicBezTo>
                  <a:cubicBezTo>
                    <a:pt x="1391" y="1429"/>
                    <a:pt x="1465" y="1429"/>
                    <a:pt x="1465" y="1392"/>
                  </a:cubicBezTo>
                  <a:cubicBezTo>
                    <a:pt x="1484" y="1354"/>
                    <a:pt x="1558" y="1299"/>
                    <a:pt x="1539" y="1280"/>
                  </a:cubicBezTo>
                  <a:cubicBezTo>
                    <a:pt x="1520" y="1243"/>
                    <a:pt x="1539" y="1243"/>
                    <a:pt x="1446" y="1225"/>
                  </a:cubicBezTo>
                  <a:cubicBezTo>
                    <a:pt x="1354" y="1188"/>
                    <a:pt x="1279" y="1151"/>
                    <a:pt x="1243" y="1077"/>
                  </a:cubicBezTo>
                  <a:cubicBezTo>
                    <a:pt x="1205" y="1002"/>
                    <a:pt x="1205" y="965"/>
                    <a:pt x="1131" y="928"/>
                  </a:cubicBezTo>
                  <a:cubicBezTo>
                    <a:pt x="1075" y="872"/>
                    <a:pt x="1020" y="928"/>
                    <a:pt x="983" y="872"/>
                  </a:cubicBezTo>
                  <a:cubicBezTo>
                    <a:pt x="946" y="817"/>
                    <a:pt x="946" y="780"/>
                    <a:pt x="908" y="761"/>
                  </a:cubicBezTo>
                  <a:cubicBezTo>
                    <a:pt x="853" y="724"/>
                    <a:pt x="816" y="687"/>
                    <a:pt x="816" y="687"/>
                  </a:cubicBezTo>
                  <a:cubicBezTo>
                    <a:pt x="816" y="687"/>
                    <a:pt x="797" y="668"/>
                    <a:pt x="778" y="706"/>
                  </a:cubicBezTo>
                  <a:cubicBezTo>
                    <a:pt x="760" y="724"/>
                    <a:pt x="723" y="761"/>
                    <a:pt x="686" y="668"/>
                  </a:cubicBezTo>
                  <a:cubicBezTo>
                    <a:pt x="630" y="594"/>
                    <a:pt x="630" y="483"/>
                    <a:pt x="612" y="390"/>
                  </a:cubicBezTo>
                  <a:cubicBezTo>
                    <a:pt x="575" y="297"/>
                    <a:pt x="537" y="167"/>
                    <a:pt x="482" y="112"/>
                  </a:cubicBezTo>
                  <a:cubicBezTo>
                    <a:pt x="445" y="38"/>
                    <a:pt x="407" y="0"/>
                    <a:pt x="407" y="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1" name="Freeform 46"/>
            <p:cNvSpPr>
              <a:spLocks noChangeArrowheads="1"/>
            </p:cNvSpPr>
            <p:nvPr/>
          </p:nvSpPr>
          <p:spPr bwMode="auto">
            <a:xfrm>
              <a:off x="6357938" y="2732088"/>
              <a:ext cx="47625" cy="33337"/>
            </a:xfrm>
            <a:custGeom>
              <a:avLst/>
              <a:gdLst>
                <a:gd name="T0" fmla="*/ 38 w 131"/>
                <a:gd name="T1" fmla="*/ 18 h 93"/>
                <a:gd name="T2" fmla="*/ 38 w 131"/>
                <a:gd name="T3" fmla="*/ 18 h 93"/>
                <a:gd name="T4" fmla="*/ 19 w 131"/>
                <a:gd name="T5" fmla="*/ 36 h 93"/>
                <a:gd name="T6" fmla="*/ 93 w 131"/>
                <a:gd name="T7" fmla="*/ 74 h 93"/>
                <a:gd name="T8" fmla="*/ 38 w 131"/>
                <a:gd name="T9" fmla="*/ 18 h 93"/>
              </a:gdLst>
              <a:ahLst/>
              <a:cxnLst>
                <a:cxn ang="0">
                  <a:pos x="T0" y="T1"/>
                </a:cxn>
                <a:cxn ang="0">
                  <a:pos x="T2" y="T3"/>
                </a:cxn>
                <a:cxn ang="0">
                  <a:pos x="T4" y="T5"/>
                </a:cxn>
                <a:cxn ang="0">
                  <a:pos x="T6" y="T7"/>
                </a:cxn>
                <a:cxn ang="0">
                  <a:pos x="T8" y="T9"/>
                </a:cxn>
              </a:cxnLst>
              <a:rect l="0" t="0" r="r" b="b"/>
              <a:pathLst>
                <a:path w="131" h="93">
                  <a:moveTo>
                    <a:pt x="38" y="18"/>
                  </a:moveTo>
                  <a:lnTo>
                    <a:pt x="38" y="18"/>
                  </a:lnTo>
                  <a:cubicBezTo>
                    <a:pt x="38" y="0"/>
                    <a:pt x="0" y="18"/>
                    <a:pt x="19" y="36"/>
                  </a:cubicBezTo>
                  <a:cubicBezTo>
                    <a:pt x="56" y="55"/>
                    <a:pt x="74" y="92"/>
                    <a:pt x="93" y="74"/>
                  </a:cubicBezTo>
                  <a:cubicBezTo>
                    <a:pt x="112" y="55"/>
                    <a:pt x="130" y="74"/>
                    <a:pt x="38" y="18"/>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2" name="Freeform 47"/>
            <p:cNvSpPr>
              <a:spLocks noChangeArrowheads="1"/>
            </p:cNvSpPr>
            <p:nvPr/>
          </p:nvSpPr>
          <p:spPr bwMode="auto">
            <a:xfrm>
              <a:off x="6518275" y="2984500"/>
              <a:ext cx="153988" cy="201613"/>
            </a:xfrm>
            <a:custGeom>
              <a:avLst/>
              <a:gdLst>
                <a:gd name="T0" fmla="*/ 260 w 428"/>
                <a:gd name="T1" fmla="*/ 0 h 558"/>
                <a:gd name="T2" fmla="*/ 260 w 428"/>
                <a:gd name="T3" fmla="*/ 0 h 558"/>
                <a:gd name="T4" fmla="*/ 409 w 428"/>
                <a:gd name="T5" fmla="*/ 112 h 558"/>
                <a:gd name="T6" fmla="*/ 371 w 428"/>
                <a:gd name="T7" fmla="*/ 242 h 558"/>
                <a:gd name="T8" fmla="*/ 335 w 428"/>
                <a:gd name="T9" fmla="*/ 334 h 558"/>
                <a:gd name="T10" fmla="*/ 409 w 428"/>
                <a:gd name="T11" fmla="*/ 464 h 558"/>
                <a:gd name="T12" fmla="*/ 335 w 428"/>
                <a:gd name="T13" fmla="*/ 501 h 558"/>
                <a:gd name="T14" fmla="*/ 205 w 428"/>
                <a:gd name="T15" fmla="*/ 520 h 558"/>
                <a:gd name="T16" fmla="*/ 38 w 428"/>
                <a:gd name="T17" fmla="*/ 520 h 558"/>
                <a:gd name="T18" fmla="*/ 19 w 428"/>
                <a:gd name="T19" fmla="*/ 316 h 558"/>
                <a:gd name="T20" fmla="*/ 112 w 428"/>
                <a:gd name="T21" fmla="*/ 149 h 558"/>
                <a:gd name="T22" fmla="*/ 186 w 428"/>
                <a:gd name="T23" fmla="*/ 112 h 558"/>
                <a:gd name="T24" fmla="*/ 260 w 428"/>
                <a:gd name="T25" fmla="*/ 0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28" h="558">
                  <a:moveTo>
                    <a:pt x="260" y="0"/>
                  </a:moveTo>
                  <a:lnTo>
                    <a:pt x="260" y="0"/>
                  </a:lnTo>
                  <a:cubicBezTo>
                    <a:pt x="260" y="0"/>
                    <a:pt x="409" y="19"/>
                    <a:pt x="409" y="112"/>
                  </a:cubicBezTo>
                  <a:cubicBezTo>
                    <a:pt x="427" y="186"/>
                    <a:pt x="409" y="204"/>
                    <a:pt x="371" y="242"/>
                  </a:cubicBezTo>
                  <a:cubicBezTo>
                    <a:pt x="335" y="279"/>
                    <a:pt x="316" y="279"/>
                    <a:pt x="335" y="334"/>
                  </a:cubicBezTo>
                  <a:cubicBezTo>
                    <a:pt x="371" y="390"/>
                    <a:pt x="409" y="464"/>
                    <a:pt x="409" y="464"/>
                  </a:cubicBezTo>
                  <a:cubicBezTo>
                    <a:pt x="409" y="464"/>
                    <a:pt x="371" y="483"/>
                    <a:pt x="335" y="501"/>
                  </a:cubicBezTo>
                  <a:cubicBezTo>
                    <a:pt x="279" y="520"/>
                    <a:pt x="260" y="520"/>
                    <a:pt x="205" y="520"/>
                  </a:cubicBezTo>
                  <a:cubicBezTo>
                    <a:pt x="167" y="539"/>
                    <a:pt x="56" y="557"/>
                    <a:pt x="38" y="520"/>
                  </a:cubicBezTo>
                  <a:cubicBezTo>
                    <a:pt x="38" y="483"/>
                    <a:pt x="0" y="390"/>
                    <a:pt x="19" y="316"/>
                  </a:cubicBezTo>
                  <a:cubicBezTo>
                    <a:pt x="38" y="260"/>
                    <a:pt x="112" y="149"/>
                    <a:pt x="112" y="149"/>
                  </a:cubicBezTo>
                  <a:cubicBezTo>
                    <a:pt x="112" y="149"/>
                    <a:pt x="167" y="130"/>
                    <a:pt x="186" y="112"/>
                  </a:cubicBezTo>
                  <a:cubicBezTo>
                    <a:pt x="223" y="93"/>
                    <a:pt x="260" y="19"/>
                    <a:pt x="260" y="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3" name="Freeform 48"/>
            <p:cNvSpPr>
              <a:spLocks noChangeArrowheads="1"/>
            </p:cNvSpPr>
            <p:nvPr/>
          </p:nvSpPr>
          <p:spPr bwMode="auto">
            <a:xfrm>
              <a:off x="6605588" y="5254625"/>
              <a:ext cx="708025" cy="1289050"/>
            </a:xfrm>
            <a:custGeom>
              <a:avLst/>
              <a:gdLst>
                <a:gd name="T0" fmla="*/ 1596 w 1968"/>
                <a:gd name="T1" fmla="*/ 75 h 3582"/>
                <a:gd name="T2" fmla="*/ 1596 w 1968"/>
                <a:gd name="T3" fmla="*/ 75 h 3582"/>
                <a:gd name="T4" fmla="*/ 1504 w 1968"/>
                <a:gd name="T5" fmla="*/ 186 h 3582"/>
                <a:gd name="T6" fmla="*/ 1466 w 1968"/>
                <a:gd name="T7" fmla="*/ 446 h 3582"/>
                <a:gd name="T8" fmla="*/ 1318 w 1968"/>
                <a:gd name="T9" fmla="*/ 465 h 3582"/>
                <a:gd name="T10" fmla="*/ 1262 w 1968"/>
                <a:gd name="T11" fmla="*/ 706 h 3582"/>
                <a:gd name="T12" fmla="*/ 1188 w 1968"/>
                <a:gd name="T13" fmla="*/ 650 h 3582"/>
                <a:gd name="T14" fmla="*/ 1133 w 1968"/>
                <a:gd name="T15" fmla="*/ 854 h 3582"/>
                <a:gd name="T16" fmla="*/ 1077 w 1968"/>
                <a:gd name="T17" fmla="*/ 836 h 3582"/>
                <a:gd name="T18" fmla="*/ 1039 w 1968"/>
                <a:gd name="T19" fmla="*/ 910 h 3582"/>
                <a:gd name="T20" fmla="*/ 743 w 1968"/>
                <a:gd name="T21" fmla="*/ 928 h 3582"/>
                <a:gd name="T22" fmla="*/ 502 w 1968"/>
                <a:gd name="T23" fmla="*/ 1077 h 3582"/>
                <a:gd name="T24" fmla="*/ 390 w 1968"/>
                <a:gd name="T25" fmla="*/ 1225 h 3582"/>
                <a:gd name="T26" fmla="*/ 297 w 1968"/>
                <a:gd name="T27" fmla="*/ 1652 h 3582"/>
                <a:gd name="T28" fmla="*/ 372 w 1968"/>
                <a:gd name="T29" fmla="*/ 2152 h 3582"/>
                <a:gd name="T30" fmla="*/ 56 w 1968"/>
                <a:gd name="T31" fmla="*/ 2486 h 3582"/>
                <a:gd name="T32" fmla="*/ 94 w 1968"/>
                <a:gd name="T33" fmla="*/ 3117 h 3582"/>
                <a:gd name="T34" fmla="*/ 186 w 1968"/>
                <a:gd name="T35" fmla="*/ 3284 h 3582"/>
                <a:gd name="T36" fmla="*/ 316 w 1968"/>
                <a:gd name="T37" fmla="*/ 3525 h 3582"/>
                <a:gd name="T38" fmla="*/ 594 w 1968"/>
                <a:gd name="T39" fmla="*/ 3525 h 3582"/>
                <a:gd name="T40" fmla="*/ 854 w 1968"/>
                <a:gd name="T41" fmla="*/ 3395 h 3582"/>
                <a:gd name="T42" fmla="*/ 1021 w 1968"/>
                <a:gd name="T43" fmla="*/ 2968 h 3582"/>
                <a:gd name="T44" fmla="*/ 1374 w 1968"/>
                <a:gd name="T45" fmla="*/ 2264 h 3582"/>
                <a:gd name="T46" fmla="*/ 1633 w 1968"/>
                <a:gd name="T47" fmla="*/ 1522 h 3582"/>
                <a:gd name="T48" fmla="*/ 1596 w 1968"/>
                <a:gd name="T49" fmla="*/ 1336 h 3582"/>
                <a:gd name="T50" fmla="*/ 1745 w 1968"/>
                <a:gd name="T51" fmla="*/ 1132 h 3582"/>
                <a:gd name="T52" fmla="*/ 1930 w 1968"/>
                <a:gd name="T53" fmla="*/ 1039 h 3582"/>
                <a:gd name="T54" fmla="*/ 1893 w 1968"/>
                <a:gd name="T55" fmla="*/ 761 h 3582"/>
                <a:gd name="T56" fmla="*/ 1819 w 1968"/>
                <a:gd name="T57" fmla="*/ 371 h 3582"/>
                <a:gd name="T58" fmla="*/ 1596 w 1968"/>
                <a:gd name="T59" fmla="*/ 75 h 3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68" h="3582">
                  <a:moveTo>
                    <a:pt x="1596" y="75"/>
                  </a:moveTo>
                  <a:lnTo>
                    <a:pt x="1596" y="75"/>
                  </a:lnTo>
                  <a:cubicBezTo>
                    <a:pt x="1596" y="75"/>
                    <a:pt x="1504" y="75"/>
                    <a:pt x="1504" y="186"/>
                  </a:cubicBezTo>
                  <a:cubicBezTo>
                    <a:pt x="1504" y="279"/>
                    <a:pt x="1522" y="390"/>
                    <a:pt x="1466" y="446"/>
                  </a:cubicBezTo>
                  <a:cubicBezTo>
                    <a:pt x="1410" y="483"/>
                    <a:pt x="1318" y="353"/>
                    <a:pt x="1318" y="465"/>
                  </a:cubicBezTo>
                  <a:cubicBezTo>
                    <a:pt x="1318" y="576"/>
                    <a:pt x="1299" y="706"/>
                    <a:pt x="1262" y="706"/>
                  </a:cubicBezTo>
                  <a:cubicBezTo>
                    <a:pt x="1225" y="706"/>
                    <a:pt x="1207" y="594"/>
                    <a:pt x="1188" y="650"/>
                  </a:cubicBezTo>
                  <a:cubicBezTo>
                    <a:pt x="1151" y="706"/>
                    <a:pt x="1133" y="854"/>
                    <a:pt x="1133" y="854"/>
                  </a:cubicBezTo>
                  <a:cubicBezTo>
                    <a:pt x="1077" y="836"/>
                    <a:pt x="1077" y="836"/>
                    <a:pt x="1077" y="836"/>
                  </a:cubicBezTo>
                  <a:cubicBezTo>
                    <a:pt x="1077" y="836"/>
                    <a:pt x="1095" y="891"/>
                    <a:pt x="1039" y="910"/>
                  </a:cubicBezTo>
                  <a:cubicBezTo>
                    <a:pt x="965" y="928"/>
                    <a:pt x="854" y="910"/>
                    <a:pt x="743" y="928"/>
                  </a:cubicBezTo>
                  <a:cubicBezTo>
                    <a:pt x="613" y="965"/>
                    <a:pt x="502" y="1077"/>
                    <a:pt x="502" y="1077"/>
                  </a:cubicBezTo>
                  <a:cubicBezTo>
                    <a:pt x="502" y="1077"/>
                    <a:pt x="409" y="1132"/>
                    <a:pt x="390" y="1225"/>
                  </a:cubicBezTo>
                  <a:cubicBezTo>
                    <a:pt x="372" y="1336"/>
                    <a:pt x="297" y="1466"/>
                    <a:pt x="297" y="1652"/>
                  </a:cubicBezTo>
                  <a:cubicBezTo>
                    <a:pt x="297" y="1837"/>
                    <a:pt x="446" y="2078"/>
                    <a:pt x="372" y="2152"/>
                  </a:cubicBezTo>
                  <a:cubicBezTo>
                    <a:pt x="279" y="2245"/>
                    <a:pt x="112" y="2301"/>
                    <a:pt x="56" y="2486"/>
                  </a:cubicBezTo>
                  <a:cubicBezTo>
                    <a:pt x="0" y="2691"/>
                    <a:pt x="38" y="3006"/>
                    <a:pt x="94" y="3117"/>
                  </a:cubicBezTo>
                  <a:cubicBezTo>
                    <a:pt x="149" y="3228"/>
                    <a:pt x="205" y="3228"/>
                    <a:pt x="186" y="3284"/>
                  </a:cubicBezTo>
                  <a:cubicBezTo>
                    <a:pt x="149" y="3340"/>
                    <a:pt x="168" y="3488"/>
                    <a:pt x="316" y="3525"/>
                  </a:cubicBezTo>
                  <a:cubicBezTo>
                    <a:pt x="465" y="3581"/>
                    <a:pt x="465" y="3525"/>
                    <a:pt x="594" y="3525"/>
                  </a:cubicBezTo>
                  <a:cubicBezTo>
                    <a:pt x="706" y="3525"/>
                    <a:pt x="780" y="3544"/>
                    <a:pt x="854" y="3395"/>
                  </a:cubicBezTo>
                  <a:cubicBezTo>
                    <a:pt x="928" y="3247"/>
                    <a:pt x="1003" y="3080"/>
                    <a:pt x="1021" y="2968"/>
                  </a:cubicBezTo>
                  <a:cubicBezTo>
                    <a:pt x="1039" y="2839"/>
                    <a:pt x="1299" y="2412"/>
                    <a:pt x="1374" y="2264"/>
                  </a:cubicBezTo>
                  <a:cubicBezTo>
                    <a:pt x="1448" y="2097"/>
                    <a:pt x="1633" y="1633"/>
                    <a:pt x="1633" y="1522"/>
                  </a:cubicBezTo>
                  <a:cubicBezTo>
                    <a:pt x="1633" y="1410"/>
                    <a:pt x="1596" y="1410"/>
                    <a:pt x="1596" y="1336"/>
                  </a:cubicBezTo>
                  <a:cubicBezTo>
                    <a:pt x="1615" y="1262"/>
                    <a:pt x="1689" y="1169"/>
                    <a:pt x="1745" y="1132"/>
                  </a:cubicBezTo>
                  <a:cubicBezTo>
                    <a:pt x="1819" y="1095"/>
                    <a:pt x="1875" y="1039"/>
                    <a:pt x="1930" y="1039"/>
                  </a:cubicBezTo>
                  <a:cubicBezTo>
                    <a:pt x="1967" y="1039"/>
                    <a:pt x="1893" y="854"/>
                    <a:pt x="1893" y="761"/>
                  </a:cubicBezTo>
                  <a:cubicBezTo>
                    <a:pt x="1893" y="668"/>
                    <a:pt x="1911" y="501"/>
                    <a:pt x="1819" y="371"/>
                  </a:cubicBezTo>
                  <a:cubicBezTo>
                    <a:pt x="1745" y="223"/>
                    <a:pt x="1745" y="0"/>
                    <a:pt x="1596" y="75"/>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4" name="Freeform 49"/>
            <p:cNvSpPr>
              <a:spLocks noChangeArrowheads="1"/>
            </p:cNvSpPr>
            <p:nvPr/>
          </p:nvSpPr>
          <p:spPr bwMode="auto">
            <a:xfrm>
              <a:off x="7392988" y="6143625"/>
              <a:ext cx="80962" cy="73025"/>
            </a:xfrm>
            <a:custGeom>
              <a:avLst/>
              <a:gdLst>
                <a:gd name="T0" fmla="*/ 37 w 223"/>
                <a:gd name="T1" fmla="*/ 55 h 205"/>
                <a:gd name="T2" fmla="*/ 37 w 223"/>
                <a:gd name="T3" fmla="*/ 55 h 205"/>
                <a:gd name="T4" fmla="*/ 74 w 223"/>
                <a:gd name="T5" fmla="*/ 185 h 205"/>
                <a:gd name="T6" fmla="*/ 148 w 223"/>
                <a:gd name="T7" fmla="*/ 55 h 205"/>
                <a:gd name="T8" fmla="*/ 37 w 223"/>
                <a:gd name="T9" fmla="*/ 55 h 205"/>
              </a:gdLst>
              <a:ahLst/>
              <a:cxnLst>
                <a:cxn ang="0">
                  <a:pos x="T0" y="T1"/>
                </a:cxn>
                <a:cxn ang="0">
                  <a:pos x="T2" y="T3"/>
                </a:cxn>
                <a:cxn ang="0">
                  <a:pos x="T4" y="T5"/>
                </a:cxn>
                <a:cxn ang="0">
                  <a:pos x="T6" y="T7"/>
                </a:cxn>
                <a:cxn ang="0">
                  <a:pos x="T8" y="T9"/>
                </a:cxn>
              </a:cxnLst>
              <a:rect l="0" t="0" r="r" b="b"/>
              <a:pathLst>
                <a:path w="223" h="205">
                  <a:moveTo>
                    <a:pt x="37" y="55"/>
                  </a:moveTo>
                  <a:lnTo>
                    <a:pt x="37" y="55"/>
                  </a:lnTo>
                  <a:cubicBezTo>
                    <a:pt x="37" y="55"/>
                    <a:pt x="0" y="204"/>
                    <a:pt x="74" y="185"/>
                  </a:cubicBezTo>
                  <a:cubicBezTo>
                    <a:pt x="130" y="167"/>
                    <a:pt x="222" y="93"/>
                    <a:pt x="148" y="55"/>
                  </a:cubicBezTo>
                  <a:cubicBezTo>
                    <a:pt x="74" y="18"/>
                    <a:pt x="37" y="0"/>
                    <a:pt x="37" y="55"/>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5" name="Freeform 50"/>
            <p:cNvSpPr>
              <a:spLocks noChangeArrowheads="1"/>
            </p:cNvSpPr>
            <p:nvPr/>
          </p:nvSpPr>
          <p:spPr bwMode="auto">
            <a:xfrm>
              <a:off x="7567613" y="6083300"/>
              <a:ext cx="80962" cy="66675"/>
            </a:xfrm>
            <a:custGeom>
              <a:avLst/>
              <a:gdLst>
                <a:gd name="T0" fmla="*/ 93 w 223"/>
                <a:gd name="T1" fmla="*/ 37 h 186"/>
                <a:gd name="T2" fmla="*/ 93 w 223"/>
                <a:gd name="T3" fmla="*/ 37 h 186"/>
                <a:gd name="T4" fmla="*/ 19 w 223"/>
                <a:gd name="T5" fmla="*/ 55 h 186"/>
                <a:gd name="T6" fmla="*/ 93 w 223"/>
                <a:gd name="T7" fmla="*/ 148 h 186"/>
                <a:gd name="T8" fmla="*/ 204 w 223"/>
                <a:gd name="T9" fmla="*/ 55 h 186"/>
                <a:gd name="T10" fmla="*/ 93 w 223"/>
                <a:gd name="T11" fmla="*/ 37 h 186"/>
              </a:gdLst>
              <a:ahLst/>
              <a:cxnLst>
                <a:cxn ang="0">
                  <a:pos x="T0" y="T1"/>
                </a:cxn>
                <a:cxn ang="0">
                  <a:pos x="T2" y="T3"/>
                </a:cxn>
                <a:cxn ang="0">
                  <a:pos x="T4" y="T5"/>
                </a:cxn>
                <a:cxn ang="0">
                  <a:pos x="T6" y="T7"/>
                </a:cxn>
                <a:cxn ang="0">
                  <a:pos x="T8" y="T9"/>
                </a:cxn>
                <a:cxn ang="0">
                  <a:pos x="T10" y="T11"/>
                </a:cxn>
              </a:cxnLst>
              <a:rect l="0" t="0" r="r" b="b"/>
              <a:pathLst>
                <a:path w="223" h="186">
                  <a:moveTo>
                    <a:pt x="93" y="37"/>
                  </a:moveTo>
                  <a:lnTo>
                    <a:pt x="93" y="37"/>
                  </a:lnTo>
                  <a:cubicBezTo>
                    <a:pt x="93" y="37"/>
                    <a:pt x="37" y="0"/>
                    <a:pt x="19" y="55"/>
                  </a:cubicBezTo>
                  <a:cubicBezTo>
                    <a:pt x="0" y="111"/>
                    <a:pt x="37" y="185"/>
                    <a:pt x="93" y="148"/>
                  </a:cubicBezTo>
                  <a:cubicBezTo>
                    <a:pt x="148" y="111"/>
                    <a:pt x="186" y="111"/>
                    <a:pt x="204" y="55"/>
                  </a:cubicBezTo>
                  <a:cubicBezTo>
                    <a:pt x="222" y="0"/>
                    <a:pt x="186" y="0"/>
                    <a:pt x="93" y="37"/>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6" name="Freeform 51"/>
            <p:cNvSpPr>
              <a:spLocks noChangeArrowheads="1"/>
            </p:cNvSpPr>
            <p:nvPr/>
          </p:nvSpPr>
          <p:spPr bwMode="auto">
            <a:xfrm>
              <a:off x="7586663" y="4579938"/>
              <a:ext cx="80962" cy="87312"/>
            </a:xfrm>
            <a:custGeom>
              <a:avLst/>
              <a:gdLst>
                <a:gd name="T0" fmla="*/ 37 w 223"/>
                <a:gd name="T1" fmla="*/ 37 h 242"/>
                <a:gd name="T2" fmla="*/ 37 w 223"/>
                <a:gd name="T3" fmla="*/ 37 h 242"/>
                <a:gd name="T4" fmla="*/ 18 w 223"/>
                <a:gd name="T5" fmla="*/ 148 h 242"/>
                <a:gd name="T6" fmla="*/ 92 w 223"/>
                <a:gd name="T7" fmla="*/ 241 h 242"/>
                <a:gd name="T8" fmla="*/ 185 w 223"/>
                <a:gd name="T9" fmla="*/ 148 h 242"/>
                <a:gd name="T10" fmla="*/ 37 w 223"/>
                <a:gd name="T11" fmla="*/ 37 h 242"/>
              </a:gdLst>
              <a:ahLst/>
              <a:cxnLst>
                <a:cxn ang="0">
                  <a:pos x="T0" y="T1"/>
                </a:cxn>
                <a:cxn ang="0">
                  <a:pos x="T2" y="T3"/>
                </a:cxn>
                <a:cxn ang="0">
                  <a:pos x="T4" y="T5"/>
                </a:cxn>
                <a:cxn ang="0">
                  <a:pos x="T6" y="T7"/>
                </a:cxn>
                <a:cxn ang="0">
                  <a:pos x="T8" y="T9"/>
                </a:cxn>
                <a:cxn ang="0">
                  <a:pos x="T10" y="T11"/>
                </a:cxn>
              </a:cxnLst>
              <a:rect l="0" t="0" r="r" b="b"/>
              <a:pathLst>
                <a:path w="223" h="242">
                  <a:moveTo>
                    <a:pt x="37" y="37"/>
                  </a:moveTo>
                  <a:lnTo>
                    <a:pt x="37" y="37"/>
                  </a:lnTo>
                  <a:cubicBezTo>
                    <a:pt x="0" y="56"/>
                    <a:pt x="18" y="148"/>
                    <a:pt x="18" y="148"/>
                  </a:cubicBezTo>
                  <a:cubicBezTo>
                    <a:pt x="18" y="148"/>
                    <a:pt x="0" y="241"/>
                    <a:pt x="92" y="241"/>
                  </a:cubicBezTo>
                  <a:cubicBezTo>
                    <a:pt x="166" y="241"/>
                    <a:pt x="222" y="186"/>
                    <a:pt x="185" y="148"/>
                  </a:cubicBezTo>
                  <a:cubicBezTo>
                    <a:pt x="148" y="112"/>
                    <a:pt x="92" y="0"/>
                    <a:pt x="37" y="37"/>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7" name="Freeform 52"/>
            <p:cNvSpPr>
              <a:spLocks noChangeArrowheads="1"/>
            </p:cNvSpPr>
            <p:nvPr/>
          </p:nvSpPr>
          <p:spPr bwMode="auto">
            <a:xfrm>
              <a:off x="949325" y="2905125"/>
              <a:ext cx="53975" cy="93663"/>
            </a:xfrm>
            <a:custGeom>
              <a:avLst/>
              <a:gdLst>
                <a:gd name="T0" fmla="*/ 36 w 149"/>
                <a:gd name="T1" fmla="*/ 19 h 261"/>
                <a:gd name="T2" fmla="*/ 36 w 149"/>
                <a:gd name="T3" fmla="*/ 19 h 261"/>
                <a:gd name="T4" fmla="*/ 0 w 149"/>
                <a:gd name="T5" fmla="*/ 148 h 261"/>
                <a:gd name="T6" fmla="*/ 111 w 149"/>
                <a:gd name="T7" fmla="*/ 204 h 261"/>
                <a:gd name="T8" fmla="*/ 74 w 149"/>
                <a:gd name="T9" fmla="*/ 93 h 261"/>
                <a:gd name="T10" fmla="*/ 36 w 149"/>
                <a:gd name="T11" fmla="*/ 19 h 261"/>
              </a:gdLst>
              <a:ahLst/>
              <a:cxnLst>
                <a:cxn ang="0">
                  <a:pos x="T0" y="T1"/>
                </a:cxn>
                <a:cxn ang="0">
                  <a:pos x="T2" y="T3"/>
                </a:cxn>
                <a:cxn ang="0">
                  <a:pos x="T4" y="T5"/>
                </a:cxn>
                <a:cxn ang="0">
                  <a:pos x="T6" y="T7"/>
                </a:cxn>
                <a:cxn ang="0">
                  <a:pos x="T8" y="T9"/>
                </a:cxn>
                <a:cxn ang="0">
                  <a:pos x="T10" y="T11"/>
                </a:cxn>
              </a:cxnLst>
              <a:rect l="0" t="0" r="r" b="b"/>
              <a:pathLst>
                <a:path w="149" h="261">
                  <a:moveTo>
                    <a:pt x="36" y="19"/>
                  </a:moveTo>
                  <a:lnTo>
                    <a:pt x="36" y="19"/>
                  </a:lnTo>
                  <a:cubicBezTo>
                    <a:pt x="36" y="19"/>
                    <a:pt x="0" y="111"/>
                    <a:pt x="0" y="148"/>
                  </a:cubicBezTo>
                  <a:cubicBezTo>
                    <a:pt x="0" y="185"/>
                    <a:pt x="74" y="260"/>
                    <a:pt x="111" y="204"/>
                  </a:cubicBezTo>
                  <a:cubicBezTo>
                    <a:pt x="148" y="130"/>
                    <a:pt x="74" y="93"/>
                    <a:pt x="74" y="93"/>
                  </a:cubicBezTo>
                  <a:cubicBezTo>
                    <a:pt x="74" y="93"/>
                    <a:pt x="74" y="0"/>
                    <a:pt x="36" y="19"/>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8" name="Freeform 53"/>
            <p:cNvSpPr>
              <a:spLocks noChangeArrowheads="1"/>
            </p:cNvSpPr>
            <p:nvPr/>
          </p:nvSpPr>
          <p:spPr bwMode="auto">
            <a:xfrm>
              <a:off x="1430338" y="1589088"/>
              <a:ext cx="87312" cy="41275"/>
            </a:xfrm>
            <a:custGeom>
              <a:avLst/>
              <a:gdLst>
                <a:gd name="T0" fmla="*/ 93 w 242"/>
                <a:gd name="T1" fmla="*/ 0 h 113"/>
                <a:gd name="T2" fmla="*/ 93 w 242"/>
                <a:gd name="T3" fmla="*/ 0 h 113"/>
                <a:gd name="T4" fmla="*/ 19 w 242"/>
                <a:gd name="T5" fmla="*/ 56 h 113"/>
                <a:gd name="T6" fmla="*/ 130 w 242"/>
                <a:gd name="T7" fmla="*/ 112 h 113"/>
                <a:gd name="T8" fmla="*/ 93 w 242"/>
                <a:gd name="T9" fmla="*/ 0 h 113"/>
              </a:gdLst>
              <a:ahLst/>
              <a:cxnLst>
                <a:cxn ang="0">
                  <a:pos x="T0" y="T1"/>
                </a:cxn>
                <a:cxn ang="0">
                  <a:pos x="T2" y="T3"/>
                </a:cxn>
                <a:cxn ang="0">
                  <a:pos x="T4" y="T5"/>
                </a:cxn>
                <a:cxn ang="0">
                  <a:pos x="T6" y="T7"/>
                </a:cxn>
                <a:cxn ang="0">
                  <a:pos x="T8" y="T9"/>
                </a:cxn>
              </a:cxnLst>
              <a:rect l="0" t="0" r="r" b="b"/>
              <a:pathLst>
                <a:path w="242" h="113">
                  <a:moveTo>
                    <a:pt x="93" y="0"/>
                  </a:moveTo>
                  <a:lnTo>
                    <a:pt x="93" y="0"/>
                  </a:lnTo>
                  <a:cubicBezTo>
                    <a:pt x="93" y="0"/>
                    <a:pt x="0" y="19"/>
                    <a:pt x="19" y="56"/>
                  </a:cubicBezTo>
                  <a:cubicBezTo>
                    <a:pt x="55" y="93"/>
                    <a:pt x="130" y="112"/>
                    <a:pt x="130" y="112"/>
                  </a:cubicBezTo>
                  <a:cubicBezTo>
                    <a:pt x="130" y="112"/>
                    <a:pt x="241" y="19"/>
                    <a:pt x="93" y="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99" name="Freeform 54"/>
            <p:cNvSpPr>
              <a:spLocks noChangeArrowheads="1"/>
            </p:cNvSpPr>
            <p:nvPr/>
          </p:nvSpPr>
          <p:spPr bwMode="auto">
            <a:xfrm>
              <a:off x="1357313" y="1555750"/>
              <a:ext cx="47625" cy="20638"/>
            </a:xfrm>
            <a:custGeom>
              <a:avLst/>
              <a:gdLst>
                <a:gd name="T0" fmla="*/ 0 w 131"/>
                <a:gd name="T1" fmla="*/ 0 h 56"/>
                <a:gd name="T2" fmla="*/ 0 w 131"/>
                <a:gd name="T3" fmla="*/ 0 h 56"/>
                <a:gd name="T4" fmla="*/ 18 w 131"/>
                <a:gd name="T5" fmla="*/ 55 h 56"/>
                <a:gd name="T6" fmla="*/ 0 w 131"/>
                <a:gd name="T7" fmla="*/ 0 h 56"/>
              </a:gdLst>
              <a:ahLst/>
              <a:cxnLst>
                <a:cxn ang="0">
                  <a:pos x="T0" y="T1"/>
                </a:cxn>
                <a:cxn ang="0">
                  <a:pos x="T2" y="T3"/>
                </a:cxn>
                <a:cxn ang="0">
                  <a:pos x="T4" y="T5"/>
                </a:cxn>
                <a:cxn ang="0">
                  <a:pos x="T6" y="T7"/>
                </a:cxn>
              </a:cxnLst>
              <a:rect l="0" t="0" r="r" b="b"/>
              <a:pathLst>
                <a:path w="131" h="56">
                  <a:moveTo>
                    <a:pt x="0" y="0"/>
                  </a:moveTo>
                  <a:lnTo>
                    <a:pt x="0" y="0"/>
                  </a:lnTo>
                  <a:cubicBezTo>
                    <a:pt x="18" y="55"/>
                    <a:pt x="18" y="55"/>
                    <a:pt x="18" y="55"/>
                  </a:cubicBezTo>
                  <a:cubicBezTo>
                    <a:pt x="18" y="55"/>
                    <a:pt x="130" y="0"/>
                    <a:pt x="0" y="0"/>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0" name="Freeform 55"/>
            <p:cNvSpPr>
              <a:spLocks noChangeArrowheads="1"/>
            </p:cNvSpPr>
            <p:nvPr/>
          </p:nvSpPr>
          <p:spPr bwMode="auto">
            <a:xfrm>
              <a:off x="1663700" y="1582738"/>
              <a:ext cx="53975" cy="66675"/>
            </a:xfrm>
            <a:custGeom>
              <a:avLst/>
              <a:gdLst>
                <a:gd name="T0" fmla="*/ 56 w 149"/>
                <a:gd name="T1" fmla="*/ 0 h 186"/>
                <a:gd name="T2" fmla="*/ 56 w 149"/>
                <a:gd name="T3" fmla="*/ 0 h 186"/>
                <a:gd name="T4" fmla="*/ 0 w 149"/>
                <a:gd name="T5" fmla="*/ 74 h 186"/>
                <a:gd name="T6" fmla="*/ 74 w 149"/>
                <a:gd name="T7" fmla="*/ 111 h 186"/>
                <a:gd name="T8" fmla="*/ 56 w 149"/>
                <a:gd name="T9" fmla="*/ 0 h 186"/>
              </a:gdLst>
              <a:ahLst/>
              <a:cxnLst>
                <a:cxn ang="0">
                  <a:pos x="T0" y="T1"/>
                </a:cxn>
                <a:cxn ang="0">
                  <a:pos x="T2" y="T3"/>
                </a:cxn>
                <a:cxn ang="0">
                  <a:pos x="T4" y="T5"/>
                </a:cxn>
                <a:cxn ang="0">
                  <a:pos x="T6" y="T7"/>
                </a:cxn>
                <a:cxn ang="0">
                  <a:pos x="T8" y="T9"/>
                </a:cxn>
              </a:cxnLst>
              <a:rect l="0" t="0" r="r" b="b"/>
              <a:pathLst>
                <a:path w="149" h="186">
                  <a:moveTo>
                    <a:pt x="56" y="0"/>
                  </a:moveTo>
                  <a:lnTo>
                    <a:pt x="56" y="0"/>
                  </a:lnTo>
                  <a:cubicBezTo>
                    <a:pt x="0" y="74"/>
                    <a:pt x="0" y="74"/>
                    <a:pt x="0" y="74"/>
                  </a:cubicBezTo>
                  <a:cubicBezTo>
                    <a:pt x="0" y="74"/>
                    <a:pt x="37" y="185"/>
                    <a:pt x="74" y="111"/>
                  </a:cubicBezTo>
                  <a:cubicBezTo>
                    <a:pt x="93" y="37"/>
                    <a:pt x="148" y="0"/>
                    <a:pt x="56" y="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1" name="Freeform 56"/>
            <p:cNvSpPr>
              <a:spLocks noChangeArrowheads="1"/>
            </p:cNvSpPr>
            <p:nvPr/>
          </p:nvSpPr>
          <p:spPr bwMode="auto">
            <a:xfrm>
              <a:off x="1717675" y="1509713"/>
              <a:ext cx="41275" cy="47625"/>
            </a:xfrm>
            <a:custGeom>
              <a:avLst/>
              <a:gdLst>
                <a:gd name="T0" fmla="*/ 0 w 113"/>
                <a:gd name="T1" fmla="*/ 0 h 131"/>
                <a:gd name="T2" fmla="*/ 0 w 113"/>
                <a:gd name="T3" fmla="*/ 0 h 131"/>
                <a:gd name="T4" fmla="*/ 19 w 113"/>
                <a:gd name="T5" fmla="*/ 130 h 131"/>
                <a:gd name="T6" fmla="*/ 0 w 113"/>
                <a:gd name="T7" fmla="*/ 0 h 131"/>
              </a:gdLst>
              <a:ahLst/>
              <a:cxnLst>
                <a:cxn ang="0">
                  <a:pos x="T0" y="T1"/>
                </a:cxn>
                <a:cxn ang="0">
                  <a:pos x="T2" y="T3"/>
                </a:cxn>
                <a:cxn ang="0">
                  <a:pos x="T4" y="T5"/>
                </a:cxn>
                <a:cxn ang="0">
                  <a:pos x="T6" y="T7"/>
                </a:cxn>
              </a:cxnLst>
              <a:rect l="0" t="0" r="r" b="b"/>
              <a:pathLst>
                <a:path w="113" h="131">
                  <a:moveTo>
                    <a:pt x="0" y="0"/>
                  </a:moveTo>
                  <a:lnTo>
                    <a:pt x="0" y="0"/>
                  </a:lnTo>
                  <a:cubicBezTo>
                    <a:pt x="19" y="130"/>
                    <a:pt x="19" y="130"/>
                    <a:pt x="19" y="130"/>
                  </a:cubicBezTo>
                  <a:cubicBezTo>
                    <a:pt x="19" y="130"/>
                    <a:pt x="112" y="0"/>
                    <a:pt x="0" y="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2" name="Freeform 57"/>
            <p:cNvSpPr>
              <a:spLocks noChangeArrowheads="1"/>
            </p:cNvSpPr>
            <p:nvPr/>
          </p:nvSpPr>
          <p:spPr bwMode="auto">
            <a:xfrm>
              <a:off x="1490663" y="1101725"/>
              <a:ext cx="39687" cy="66675"/>
            </a:xfrm>
            <a:custGeom>
              <a:avLst/>
              <a:gdLst>
                <a:gd name="T0" fmla="*/ 18 w 112"/>
                <a:gd name="T1" fmla="*/ 0 h 186"/>
                <a:gd name="T2" fmla="*/ 18 w 112"/>
                <a:gd name="T3" fmla="*/ 0 h 186"/>
                <a:gd name="T4" fmla="*/ 0 w 112"/>
                <a:gd name="T5" fmla="*/ 74 h 186"/>
                <a:gd name="T6" fmla="*/ 111 w 112"/>
                <a:gd name="T7" fmla="*/ 130 h 186"/>
                <a:gd name="T8" fmla="*/ 18 w 112"/>
                <a:gd name="T9" fmla="*/ 0 h 186"/>
              </a:gdLst>
              <a:ahLst/>
              <a:cxnLst>
                <a:cxn ang="0">
                  <a:pos x="T0" y="T1"/>
                </a:cxn>
                <a:cxn ang="0">
                  <a:pos x="T2" y="T3"/>
                </a:cxn>
                <a:cxn ang="0">
                  <a:pos x="T4" y="T5"/>
                </a:cxn>
                <a:cxn ang="0">
                  <a:pos x="T6" y="T7"/>
                </a:cxn>
                <a:cxn ang="0">
                  <a:pos x="T8" y="T9"/>
                </a:cxn>
              </a:cxnLst>
              <a:rect l="0" t="0" r="r" b="b"/>
              <a:pathLst>
                <a:path w="112" h="186">
                  <a:moveTo>
                    <a:pt x="18" y="0"/>
                  </a:moveTo>
                  <a:lnTo>
                    <a:pt x="18" y="0"/>
                  </a:lnTo>
                  <a:cubicBezTo>
                    <a:pt x="0" y="74"/>
                    <a:pt x="0" y="74"/>
                    <a:pt x="0" y="74"/>
                  </a:cubicBezTo>
                  <a:cubicBezTo>
                    <a:pt x="0" y="74"/>
                    <a:pt x="111" y="185"/>
                    <a:pt x="111" y="130"/>
                  </a:cubicBezTo>
                  <a:cubicBezTo>
                    <a:pt x="111" y="74"/>
                    <a:pt x="74" y="19"/>
                    <a:pt x="18" y="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3" name="Freeform 65"/>
            <p:cNvSpPr>
              <a:spLocks noChangeArrowheads="1"/>
            </p:cNvSpPr>
            <p:nvPr/>
          </p:nvSpPr>
          <p:spPr bwMode="auto">
            <a:xfrm>
              <a:off x="1417638" y="2938463"/>
              <a:ext cx="260350" cy="80962"/>
            </a:xfrm>
            <a:custGeom>
              <a:avLst/>
              <a:gdLst>
                <a:gd name="T0" fmla="*/ 74 w 724"/>
                <a:gd name="T1" fmla="*/ 37 h 223"/>
                <a:gd name="T2" fmla="*/ 74 w 724"/>
                <a:gd name="T3" fmla="*/ 37 h 223"/>
                <a:gd name="T4" fmla="*/ 241 w 724"/>
                <a:gd name="T5" fmla="*/ 37 h 223"/>
                <a:gd name="T6" fmla="*/ 501 w 724"/>
                <a:gd name="T7" fmla="*/ 37 h 223"/>
                <a:gd name="T8" fmla="*/ 686 w 724"/>
                <a:gd name="T9" fmla="*/ 92 h 223"/>
                <a:gd name="T10" fmla="*/ 575 w 724"/>
                <a:gd name="T11" fmla="*/ 203 h 223"/>
                <a:gd name="T12" fmla="*/ 482 w 724"/>
                <a:gd name="T13" fmla="*/ 167 h 223"/>
                <a:gd name="T14" fmla="*/ 278 w 724"/>
                <a:gd name="T15" fmla="*/ 167 h 223"/>
                <a:gd name="T16" fmla="*/ 92 w 724"/>
                <a:gd name="T17" fmla="*/ 203 h 223"/>
                <a:gd name="T18" fmla="*/ 0 w 724"/>
                <a:gd name="T19" fmla="*/ 222 h 223"/>
                <a:gd name="T20" fmla="*/ 74 w 724"/>
                <a:gd name="T21" fmla="*/ 111 h 223"/>
                <a:gd name="T22" fmla="*/ 74 w 724"/>
                <a:gd name="T23" fmla="*/ 37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4" h="223">
                  <a:moveTo>
                    <a:pt x="74" y="37"/>
                  </a:moveTo>
                  <a:lnTo>
                    <a:pt x="74" y="37"/>
                  </a:lnTo>
                  <a:cubicBezTo>
                    <a:pt x="74" y="37"/>
                    <a:pt x="111" y="0"/>
                    <a:pt x="241" y="37"/>
                  </a:cubicBezTo>
                  <a:cubicBezTo>
                    <a:pt x="371" y="55"/>
                    <a:pt x="389" y="37"/>
                    <a:pt x="501" y="37"/>
                  </a:cubicBezTo>
                  <a:cubicBezTo>
                    <a:pt x="593" y="55"/>
                    <a:pt x="723" y="18"/>
                    <a:pt x="686" y="92"/>
                  </a:cubicBezTo>
                  <a:cubicBezTo>
                    <a:pt x="649" y="167"/>
                    <a:pt x="668" y="185"/>
                    <a:pt x="575" y="203"/>
                  </a:cubicBezTo>
                  <a:cubicBezTo>
                    <a:pt x="482" y="222"/>
                    <a:pt x="519" y="167"/>
                    <a:pt x="482" y="167"/>
                  </a:cubicBezTo>
                  <a:cubicBezTo>
                    <a:pt x="427" y="167"/>
                    <a:pt x="334" y="129"/>
                    <a:pt x="278" y="167"/>
                  </a:cubicBezTo>
                  <a:cubicBezTo>
                    <a:pt x="204" y="203"/>
                    <a:pt x="148" y="203"/>
                    <a:pt x="92" y="203"/>
                  </a:cubicBezTo>
                  <a:cubicBezTo>
                    <a:pt x="56" y="203"/>
                    <a:pt x="0" y="222"/>
                    <a:pt x="0" y="222"/>
                  </a:cubicBezTo>
                  <a:cubicBezTo>
                    <a:pt x="0" y="222"/>
                    <a:pt x="74" y="129"/>
                    <a:pt x="74" y="111"/>
                  </a:cubicBezTo>
                  <a:cubicBezTo>
                    <a:pt x="74" y="74"/>
                    <a:pt x="148" y="55"/>
                    <a:pt x="74" y="37"/>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4" name="Freeform 66"/>
            <p:cNvSpPr>
              <a:spLocks noChangeArrowheads="1"/>
            </p:cNvSpPr>
            <p:nvPr/>
          </p:nvSpPr>
          <p:spPr bwMode="auto">
            <a:xfrm>
              <a:off x="3440113" y="4127500"/>
              <a:ext cx="33337" cy="53975"/>
            </a:xfrm>
            <a:custGeom>
              <a:avLst/>
              <a:gdLst>
                <a:gd name="T0" fmla="*/ 37 w 93"/>
                <a:gd name="T1" fmla="*/ 37 h 148"/>
                <a:gd name="T2" fmla="*/ 37 w 93"/>
                <a:gd name="T3" fmla="*/ 37 h 148"/>
                <a:gd name="T4" fmla="*/ 0 w 93"/>
                <a:gd name="T5" fmla="*/ 129 h 148"/>
                <a:gd name="T6" fmla="*/ 92 w 93"/>
                <a:gd name="T7" fmla="*/ 110 h 148"/>
                <a:gd name="T8" fmla="*/ 37 w 93"/>
                <a:gd name="T9" fmla="*/ 37 h 148"/>
              </a:gdLst>
              <a:ahLst/>
              <a:cxnLst>
                <a:cxn ang="0">
                  <a:pos x="T0" y="T1"/>
                </a:cxn>
                <a:cxn ang="0">
                  <a:pos x="T2" y="T3"/>
                </a:cxn>
                <a:cxn ang="0">
                  <a:pos x="T4" y="T5"/>
                </a:cxn>
                <a:cxn ang="0">
                  <a:pos x="T6" y="T7"/>
                </a:cxn>
                <a:cxn ang="0">
                  <a:pos x="T8" y="T9"/>
                </a:cxn>
              </a:cxnLst>
              <a:rect l="0" t="0" r="r" b="b"/>
              <a:pathLst>
                <a:path w="93" h="148">
                  <a:moveTo>
                    <a:pt x="37" y="37"/>
                  </a:moveTo>
                  <a:lnTo>
                    <a:pt x="37" y="37"/>
                  </a:lnTo>
                  <a:cubicBezTo>
                    <a:pt x="37" y="37"/>
                    <a:pt x="0" y="91"/>
                    <a:pt x="0" y="129"/>
                  </a:cubicBezTo>
                  <a:cubicBezTo>
                    <a:pt x="18" y="147"/>
                    <a:pt x="92" y="147"/>
                    <a:pt x="92" y="110"/>
                  </a:cubicBezTo>
                  <a:cubicBezTo>
                    <a:pt x="92" y="91"/>
                    <a:pt x="92" y="0"/>
                    <a:pt x="37" y="37"/>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5" name="Freeform 67"/>
            <p:cNvSpPr>
              <a:spLocks noChangeArrowheads="1"/>
            </p:cNvSpPr>
            <p:nvPr/>
          </p:nvSpPr>
          <p:spPr bwMode="auto">
            <a:xfrm>
              <a:off x="3506788" y="4025900"/>
              <a:ext cx="41275" cy="41275"/>
            </a:xfrm>
            <a:custGeom>
              <a:avLst/>
              <a:gdLst>
                <a:gd name="T0" fmla="*/ 19 w 113"/>
                <a:gd name="T1" fmla="*/ 56 h 113"/>
                <a:gd name="T2" fmla="*/ 19 w 113"/>
                <a:gd name="T3" fmla="*/ 56 h 113"/>
                <a:gd name="T4" fmla="*/ 19 w 113"/>
                <a:gd name="T5" fmla="*/ 112 h 113"/>
                <a:gd name="T6" fmla="*/ 93 w 113"/>
                <a:gd name="T7" fmla="*/ 74 h 113"/>
                <a:gd name="T8" fmla="*/ 19 w 113"/>
                <a:gd name="T9" fmla="*/ 56 h 113"/>
              </a:gdLst>
              <a:ahLst/>
              <a:cxnLst>
                <a:cxn ang="0">
                  <a:pos x="T0" y="T1"/>
                </a:cxn>
                <a:cxn ang="0">
                  <a:pos x="T2" y="T3"/>
                </a:cxn>
                <a:cxn ang="0">
                  <a:pos x="T4" y="T5"/>
                </a:cxn>
                <a:cxn ang="0">
                  <a:pos x="T6" y="T7"/>
                </a:cxn>
                <a:cxn ang="0">
                  <a:pos x="T8" y="T9"/>
                </a:cxn>
              </a:cxnLst>
              <a:rect l="0" t="0" r="r" b="b"/>
              <a:pathLst>
                <a:path w="113" h="113">
                  <a:moveTo>
                    <a:pt x="19" y="56"/>
                  </a:moveTo>
                  <a:lnTo>
                    <a:pt x="19" y="56"/>
                  </a:lnTo>
                  <a:cubicBezTo>
                    <a:pt x="19" y="56"/>
                    <a:pt x="0" y="112"/>
                    <a:pt x="19" y="112"/>
                  </a:cubicBezTo>
                  <a:cubicBezTo>
                    <a:pt x="37" y="112"/>
                    <a:pt x="93" y="74"/>
                    <a:pt x="93" y="74"/>
                  </a:cubicBezTo>
                  <a:cubicBezTo>
                    <a:pt x="93" y="74"/>
                    <a:pt x="112" y="0"/>
                    <a:pt x="19" y="56"/>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6" name="Freeform 68"/>
            <p:cNvSpPr>
              <a:spLocks noChangeArrowheads="1"/>
            </p:cNvSpPr>
            <p:nvPr/>
          </p:nvSpPr>
          <p:spPr bwMode="auto">
            <a:xfrm>
              <a:off x="3627438" y="3825875"/>
              <a:ext cx="66675" cy="73025"/>
            </a:xfrm>
            <a:custGeom>
              <a:avLst/>
              <a:gdLst>
                <a:gd name="T0" fmla="*/ 37 w 186"/>
                <a:gd name="T1" fmla="*/ 92 h 205"/>
                <a:gd name="T2" fmla="*/ 37 w 186"/>
                <a:gd name="T3" fmla="*/ 92 h 205"/>
                <a:gd name="T4" fmla="*/ 19 w 186"/>
                <a:gd name="T5" fmla="*/ 130 h 205"/>
                <a:gd name="T6" fmla="*/ 37 w 186"/>
                <a:gd name="T7" fmla="*/ 204 h 205"/>
                <a:gd name="T8" fmla="*/ 130 w 186"/>
                <a:gd name="T9" fmla="*/ 167 h 205"/>
                <a:gd name="T10" fmla="*/ 149 w 186"/>
                <a:gd name="T11" fmla="*/ 56 h 205"/>
                <a:gd name="T12" fmla="*/ 37 w 186"/>
                <a:gd name="T13" fmla="*/ 92 h 205"/>
              </a:gdLst>
              <a:ahLst/>
              <a:cxnLst>
                <a:cxn ang="0">
                  <a:pos x="T0" y="T1"/>
                </a:cxn>
                <a:cxn ang="0">
                  <a:pos x="T2" y="T3"/>
                </a:cxn>
                <a:cxn ang="0">
                  <a:pos x="T4" y="T5"/>
                </a:cxn>
                <a:cxn ang="0">
                  <a:pos x="T6" y="T7"/>
                </a:cxn>
                <a:cxn ang="0">
                  <a:pos x="T8" y="T9"/>
                </a:cxn>
                <a:cxn ang="0">
                  <a:pos x="T10" y="T11"/>
                </a:cxn>
                <a:cxn ang="0">
                  <a:pos x="T12" y="T13"/>
                </a:cxn>
              </a:cxnLst>
              <a:rect l="0" t="0" r="r" b="b"/>
              <a:pathLst>
                <a:path w="186" h="205">
                  <a:moveTo>
                    <a:pt x="37" y="92"/>
                  </a:moveTo>
                  <a:lnTo>
                    <a:pt x="37" y="92"/>
                  </a:lnTo>
                  <a:cubicBezTo>
                    <a:pt x="19" y="130"/>
                    <a:pt x="19" y="130"/>
                    <a:pt x="19" y="130"/>
                  </a:cubicBezTo>
                  <a:cubicBezTo>
                    <a:pt x="19" y="130"/>
                    <a:pt x="0" y="185"/>
                    <a:pt x="37" y="204"/>
                  </a:cubicBezTo>
                  <a:cubicBezTo>
                    <a:pt x="74" y="204"/>
                    <a:pt x="74" y="185"/>
                    <a:pt x="130" y="167"/>
                  </a:cubicBezTo>
                  <a:cubicBezTo>
                    <a:pt x="167" y="130"/>
                    <a:pt x="185" y="74"/>
                    <a:pt x="149" y="56"/>
                  </a:cubicBezTo>
                  <a:cubicBezTo>
                    <a:pt x="130" y="37"/>
                    <a:pt x="56" y="0"/>
                    <a:pt x="37" y="92"/>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7" name="Freeform 69"/>
            <p:cNvSpPr>
              <a:spLocks noChangeArrowheads="1"/>
            </p:cNvSpPr>
            <p:nvPr/>
          </p:nvSpPr>
          <p:spPr bwMode="auto">
            <a:xfrm>
              <a:off x="1390650" y="1670050"/>
              <a:ext cx="768350" cy="614363"/>
            </a:xfrm>
            <a:custGeom>
              <a:avLst/>
              <a:gdLst>
                <a:gd name="T0" fmla="*/ 964 w 2134"/>
                <a:gd name="T1" fmla="*/ 37 h 1708"/>
                <a:gd name="T2" fmla="*/ 964 w 2134"/>
                <a:gd name="T3" fmla="*/ 37 h 1708"/>
                <a:gd name="T4" fmla="*/ 2133 w 2134"/>
                <a:gd name="T5" fmla="*/ 0 h 1708"/>
                <a:gd name="T6" fmla="*/ 2133 w 2134"/>
                <a:gd name="T7" fmla="*/ 519 h 1708"/>
                <a:gd name="T8" fmla="*/ 1279 w 2134"/>
                <a:gd name="T9" fmla="*/ 538 h 1708"/>
                <a:gd name="T10" fmla="*/ 1261 w 2134"/>
                <a:gd name="T11" fmla="*/ 890 h 1708"/>
                <a:gd name="T12" fmla="*/ 1243 w 2134"/>
                <a:gd name="T13" fmla="*/ 1131 h 1708"/>
                <a:gd name="T14" fmla="*/ 1057 w 2134"/>
                <a:gd name="T15" fmla="*/ 1280 h 1708"/>
                <a:gd name="T16" fmla="*/ 1020 w 2134"/>
                <a:gd name="T17" fmla="*/ 1410 h 1708"/>
                <a:gd name="T18" fmla="*/ 1020 w 2134"/>
                <a:gd name="T19" fmla="*/ 1596 h 1708"/>
                <a:gd name="T20" fmla="*/ 964 w 2134"/>
                <a:gd name="T21" fmla="*/ 1707 h 1708"/>
                <a:gd name="T22" fmla="*/ 0 w 2134"/>
                <a:gd name="T23" fmla="*/ 1632 h 1708"/>
                <a:gd name="T24" fmla="*/ 55 w 2134"/>
                <a:gd name="T25" fmla="*/ 1502 h 1708"/>
                <a:gd name="T26" fmla="*/ 92 w 2134"/>
                <a:gd name="T27" fmla="*/ 1447 h 1708"/>
                <a:gd name="T28" fmla="*/ 148 w 2134"/>
                <a:gd name="T29" fmla="*/ 1336 h 1708"/>
                <a:gd name="T30" fmla="*/ 296 w 2134"/>
                <a:gd name="T31" fmla="*/ 1095 h 1708"/>
                <a:gd name="T32" fmla="*/ 426 w 2134"/>
                <a:gd name="T33" fmla="*/ 854 h 1708"/>
                <a:gd name="T34" fmla="*/ 575 w 2134"/>
                <a:gd name="T35" fmla="*/ 760 h 1708"/>
                <a:gd name="T36" fmla="*/ 612 w 2134"/>
                <a:gd name="T37" fmla="*/ 649 h 1708"/>
                <a:gd name="T38" fmla="*/ 649 w 2134"/>
                <a:gd name="T39" fmla="*/ 464 h 1708"/>
                <a:gd name="T40" fmla="*/ 908 w 2134"/>
                <a:gd name="T41" fmla="*/ 186 h 1708"/>
                <a:gd name="T42" fmla="*/ 964 w 2134"/>
                <a:gd name="T43" fmla="*/ 37 h 17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34" h="1708">
                  <a:moveTo>
                    <a:pt x="964" y="37"/>
                  </a:moveTo>
                  <a:lnTo>
                    <a:pt x="964" y="37"/>
                  </a:lnTo>
                  <a:cubicBezTo>
                    <a:pt x="2133" y="0"/>
                    <a:pt x="2133" y="0"/>
                    <a:pt x="2133" y="0"/>
                  </a:cubicBezTo>
                  <a:cubicBezTo>
                    <a:pt x="2133" y="519"/>
                    <a:pt x="2133" y="519"/>
                    <a:pt x="2133" y="519"/>
                  </a:cubicBezTo>
                  <a:cubicBezTo>
                    <a:pt x="1279" y="538"/>
                    <a:pt x="1279" y="538"/>
                    <a:pt x="1279" y="538"/>
                  </a:cubicBezTo>
                  <a:cubicBezTo>
                    <a:pt x="1279" y="538"/>
                    <a:pt x="1261" y="872"/>
                    <a:pt x="1261" y="890"/>
                  </a:cubicBezTo>
                  <a:cubicBezTo>
                    <a:pt x="1261" y="928"/>
                    <a:pt x="1279" y="1076"/>
                    <a:pt x="1243" y="1131"/>
                  </a:cubicBezTo>
                  <a:cubicBezTo>
                    <a:pt x="1205" y="1169"/>
                    <a:pt x="1057" y="1243"/>
                    <a:pt x="1057" y="1280"/>
                  </a:cubicBezTo>
                  <a:cubicBezTo>
                    <a:pt x="1038" y="1299"/>
                    <a:pt x="1020" y="1373"/>
                    <a:pt x="1020" y="1410"/>
                  </a:cubicBezTo>
                  <a:cubicBezTo>
                    <a:pt x="1020" y="1447"/>
                    <a:pt x="1038" y="1558"/>
                    <a:pt x="1020" y="1596"/>
                  </a:cubicBezTo>
                  <a:cubicBezTo>
                    <a:pt x="1020" y="1614"/>
                    <a:pt x="983" y="1707"/>
                    <a:pt x="964" y="1707"/>
                  </a:cubicBezTo>
                  <a:cubicBezTo>
                    <a:pt x="0" y="1632"/>
                    <a:pt x="0" y="1632"/>
                    <a:pt x="0" y="1632"/>
                  </a:cubicBezTo>
                  <a:cubicBezTo>
                    <a:pt x="0" y="1632"/>
                    <a:pt x="18" y="1540"/>
                    <a:pt x="55" y="1502"/>
                  </a:cubicBezTo>
                  <a:cubicBezTo>
                    <a:pt x="55" y="1502"/>
                    <a:pt x="92" y="1484"/>
                    <a:pt x="92" y="1447"/>
                  </a:cubicBezTo>
                  <a:cubicBezTo>
                    <a:pt x="92" y="1447"/>
                    <a:pt x="92" y="1373"/>
                    <a:pt x="148" y="1336"/>
                  </a:cubicBezTo>
                  <a:cubicBezTo>
                    <a:pt x="222" y="1280"/>
                    <a:pt x="296" y="1095"/>
                    <a:pt x="296" y="1095"/>
                  </a:cubicBezTo>
                  <a:cubicBezTo>
                    <a:pt x="296" y="1095"/>
                    <a:pt x="389" y="872"/>
                    <a:pt x="426" y="854"/>
                  </a:cubicBezTo>
                  <a:cubicBezTo>
                    <a:pt x="445" y="835"/>
                    <a:pt x="501" y="779"/>
                    <a:pt x="575" y="760"/>
                  </a:cubicBezTo>
                  <a:cubicBezTo>
                    <a:pt x="575" y="760"/>
                    <a:pt x="612" y="760"/>
                    <a:pt x="612" y="649"/>
                  </a:cubicBezTo>
                  <a:cubicBezTo>
                    <a:pt x="612" y="649"/>
                    <a:pt x="593" y="519"/>
                    <a:pt x="649" y="464"/>
                  </a:cubicBezTo>
                  <a:cubicBezTo>
                    <a:pt x="723" y="389"/>
                    <a:pt x="890" y="222"/>
                    <a:pt x="908" y="186"/>
                  </a:cubicBezTo>
                  <a:cubicBezTo>
                    <a:pt x="927" y="167"/>
                    <a:pt x="983" y="56"/>
                    <a:pt x="964" y="37"/>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8" name="Freeform 70"/>
            <p:cNvSpPr>
              <a:spLocks noChangeArrowheads="1"/>
            </p:cNvSpPr>
            <p:nvPr/>
          </p:nvSpPr>
          <p:spPr bwMode="auto">
            <a:xfrm>
              <a:off x="5849938" y="5014913"/>
              <a:ext cx="127000" cy="487362"/>
            </a:xfrm>
            <a:custGeom>
              <a:avLst/>
              <a:gdLst>
                <a:gd name="T0" fmla="*/ 38 w 354"/>
                <a:gd name="T1" fmla="*/ 55 h 1355"/>
                <a:gd name="T2" fmla="*/ 38 w 354"/>
                <a:gd name="T3" fmla="*/ 55 h 1355"/>
                <a:gd name="T4" fmla="*/ 38 w 354"/>
                <a:gd name="T5" fmla="*/ 204 h 1355"/>
                <a:gd name="T6" fmla="*/ 38 w 354"/>
                <a:gd name="T7" fmla="*/ 371 h 1355"/>
                <a:gd name="T8" fmla="*/ 19 w 354"/>
                <a:gd name="T9" fmla="*/ 464 h 1355"/>
                <a:gd name="T10" fmla="*/ 56 w 354"/>
                <a:gd name="T11" fmla="*/ 538 h 1355"/>
                <a:gd name="T12" fmla="*/ 19 w 354"/>
                <a:gd name="T13" fmla="*/ 686 h 1355"/>
                <a:gd name="T14" fmla="*/ 19 w 354"/>
                <a:gd name="T15" fmla="*/ 816 h 1355"/>
                <a:gd name="T16" fmla="*/ 75 w 354"/>
                <a:gd name="T17" fmla="*/ 1002 h 1355"/>
                <a:gd name="T18" fmla="*/ 112 w 354"/>
                <a:gd name="T19" fmla="*/ 1076 h 1355"/>
                <a:gd name="T20" fmla="*/ 130 w 354"/>
                <a:gd name="T21" fmla="*/ 1187 h 1355"/>
                <a:gd name="T22" fmla="*/ 241 w 354"/>
                <a:gd name="T23" fmla="*/ 1243 h 1355"/>
                <a:gd name="T24" fmla="*/ 335 w 354"/>
                <a:gd name="T25" fmla="*/ 1280 h 1355"/>
                <a:gd name="T26" fmla="*/ 297 w 354"/>
                <a:gd name="T27" fmla="*/ 1094 h 1355"/>
                <a:gd name="T28" fmla="*/ 223 w 354"/>
                <a:gd name="T29" fmla="*/ 983 h 1355"/>
                <a:gd name="T30" fmla="*/ 205 w 354"/>
                <a:gd name="T31" fmla="*/ 761 h 1355"/>
                <a:gd name="T32" fmla="*/ 241 w 354"/>
                <a:gd name="T33" fmla="*/ 649 h 1355"/>
                <a:gd name="T34" fmla="*/ 260 w 354"/>
                <a:gd name="T35" fmla="*/ 464 h 1355"/>
                <a:gd name="T36" fmla="*/ 149 w 354"/>
                <a:gd name="T37" fmla="*/ 260 h 1355"/>
                <a:gd name="T38" fmla="*/ 112 w 354"/>
                <a:gd name="T39" fmla="*/ 93 h 1355"/>
                <a:gd name="T40" fmla="*/ 38 w 354"/>
                <a:gd name="T41" fmla="*/ 55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4" h="1355">
                  <a:moveTo>
                    <a:pt x="38" y="55"/>
                  </a:moveTo>
                  <a:lnTo>
                    <a:pt x="38" y="55"/>
                  </a:lnTo>
                  <a:cubicBezTo>
                    <a:pt x="19" y="93"/>
                    <a:pt x="38" y="148"/>
                    <a:pt x="38" y="204"/>
                  </a:cubicBezTo>
                  <a:cubicBezTo>
                    <a:pt x="38" y="241"/>
                    <a:pt x="19" y="334"/>
                    <a:pt x="38" y="371"/>
                  </a:cubicBezTo>
                  <a:cubicBezTo>
                    <a:pt x="56" y="408"/>
                    <a:pt x="19" y="464"/>
                    <a:pt x="19" y="464"/>
                  </a:cubicBezTo>
                  <a:cubicBezTo>
                    <a:pt x="19" y="482"/>
                    <a:pt x="56" y="501"/>
                    <a:pt x="56" y="538"/>
                  </a:cubicBezTo>
                  <a:cubicBezTo>
                    <a:pt x="56" y="556"/>
                    <a:pt x="38" y="667"/>
                    <a:pt x="19" y="686"/>
                  </a:cubicBezTo>
                  <a:cubicBezTo>
                    <a:pt x="0" y="723"/>
                    <a:pt x="19" y="742"/>
                    <a:pt x="19" y="816"/>
                  </a:cubicBezTo>
                  <a:cubicBezTo>
                    <a:pt x="19" y="909"/>
                    <a:pt x="75" y="946"/>
                    <a:pt x="75" y="1002"/>
                  </a:cubicBezTo>
                  <a:cubicBezTo>
                    <a:pt x="93" y="1057"/>
                    <a:pt x="112" y="1020"/>
                    <a:pt x="112" y="1076"/>
                  </a:cubicBezTo>
                  <a:cubicBezTo>
                    <a:pt x="112" y="1132"/>
                    <a:pt x="112" y="1187"/>
                    <a:pt x="130" y="1187"/>
                  </a:cubicBezTo>
                  <a:cubicBezTo>
                    <a:pt x="167" y="1187"/>
                    <a:pt x="223" y="1206"/>
                    <a:pt x="241" y="1243"/>
                  </a:cubicBezTo>
                  <a:cubicBezTo>
                    <a:pt x="260" y="1261"/>
                    <a:pt x="316" y="1354"/>
                    <a:pt x="335" y="1280"/>
                  </a:cubicBezTo>
                  <a:cubicBezTo>
                    <a:pt x="353" y="1224"/>
                    <a:pt x="353" y="1150"/>
                    <a:pt x="297" y="1094"/>
                  </a:cubicBezTo>
                  <a:cubicBezTo>
                    <a:pt x="260" y="1020"/>
                    <a:pt x="223" y="1020"/>
                    <a:pt x="223" y="983"/>
                  </a:cubicBezTo>
                  <a:cubicBezTo>
                    <a:pt x="205" y="946"/>
                    <a:pt x="186" y="797"/>
                    <a:pt x="205" y="761"/>
                  </a:cubicBezTo>
                  <a:cubicBezTo>
                    <a:pt x="205" y="705"/>
                    <a:pt x="205" y="705"/>
                    <a:pt x="241" y="649"/>
                  </a:cubicBezTo>
                  <a:cubicBezTo>
                    <a:pt x="279" y="593"/>
                    <a:pt x="260" y="464"/>
                    <a:pt x="260" y="464"/>
                  </a:cubicBezTo>
                  <a:cubicBezTo>
                    <a:pt x="260" y="464"/>
                    <a:pt x="167" y="278"/>
                    <a:pt x="149" y="260"/>
                  </a:cubicBezTo>
                  <a:cubicBezTo>
                    <a:pt x="130" y="222"/>
                    <a:pt x="130" y="167"/>
                    <a:pt x="112" y="93"/>
                  </a:cubicBezTo>
                  <a:cubicBezTo>
                    <a:pt x="93" y="37"/>
                    <a:pt x="38" y="0"/>
                    <a:pt x="38" y="55"/>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09" name="Freeform 71"/>
            <p:cNvSpPr>
              <a:spLocks noChangeArrowheads="1"/>
            </p:cNvSpPr>
            <p:nvPr/>
          </p:nvSpPr>
          <p:spPr bwMode="auto">
            <a:xfrm>
              <a:off x="5464175" y="5154613"/>
              <a:ext cx="60325" cy="60325"/>
            </a:xfrm>
            <a:custGeom>
              <a:avLst/>
              <a:gdLst>
                <a:gd name="T0" fmla="*/ 55 w 168"/>
                <a:gd name="T1" fmla="*/ 18 h 167"/>
                <a:gd name="T2" fmla="*/ 55 w 168"/>
                <a:gd name="T3" fmla="*/ 18 h 167"/>
                <a:gd name="T4" fmla="*/ 18 w 168"/>
                <a:gd name="T5" fmla="*/ 129 h 167"/>
                <a:gd name="T6" fmla="*/ 74 w 168"/>
                <a:gd name="T7" fmla="*/ 148 h 167"/>
                <a:gd name="T8" fmla="*/ 148 w 168"/>
                <a:gd name="T9" fmla="*/ 92 h 167"/>
                <a:gd name="T10" fmla="*/ 55 w 168"/>
                <a:gd name="T11" fmla="*/ 18 h 167"/>
              </a:gdLst>
              <a:ahLst/>
              <a:cxnLst>
                <a:cxn ang="0">
                  <a:pos x="T0" y="T1"/>
                </a:cxn>
                <a:cxn ang="0">
                  <a:pos x="T2" y="T3"/>
                </a:cxn>
                <a:cxn ang="0">
                  <a:pos x="T4" y="T5"/>
                </a:cxn>
                <a:cxn ang="0">
                  <a:pos x="T6" y="T7"/>
                </a:cxn>
                <a:cxn ang="0">
                  <a:pos x="T8" y="T9"/>
                </a:cxn>
                <a:cxn ang="0">
                  <a:pos x="T10" y="T11"/>
                </a:cxn>
              </a:cxnLst>
              <a:rect l="0" t="0" r="r" b="b"/>
              <a:pathLst>
                <a:path w="168" h="167">
                  <a:moveTo>
                    <a:pt x="55" y="18"/>
                  </a:moveTo>
                  <a:lnTo>
                    <a:pt x="55" y="18"/>
                  </a:lnTo>
                  <a:cubicBezTo>
                    <a:pt x="55" y="18"/>
                    <a:pt x="0" y="111"/>
                    <a:pt x="18" y="129"/>
                  </a:cubicBezTo>
                  <a:cubicBezTo>
                    <a:pt x="37" y="148"/>
                    <a:pt x="37" y="166"/>
                    <a:pt x="74" y="148"/>
                  </a:cubicBezTo>
                  <a:cubicBezTo>
                    <a:pt x="129" y="148"/>
                    <a:pt x="148" y="111"/>
                    <a:pt x="148" y="92"/>
                  </a:cubicBezTo>
                  <a:cubicBezTo>
                    <a:pt x="167" y="55"/>
                    <a:pt x="111" y="0"/>
                    <a:pt x="55" y="18"/>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0" name="Freeform 72"/>
            <p:cNvSpPr>
              <a:spLocks noChangeArrowheads="1"/>
            </p:cNvSpPr>
            <p:nvPr/>
          </p:nvSpPr>
          <p:spPr bwMode="auto">
            <a:xfrm>
              <a:off x="5356225" y="4981575"/>
              <a:ext cx="66675" cy="80963"/>
            </a:xfrm>
            <a:custGeom>
              <a:avLst/>
              <a:gdLst>
                <a:gd name="T0" fmla="*/ 0 w 186"/>
                <a:gd name="T1" fmla="*/ 56 h 224"/>
                <a:gd name="T2" fmla="*/ 0 w 186"/>
                <a:gd name="T3" fmla="*/ 56 h 224"/>
                <a:gd name="T4" fmla="*/ 18 w 186"/>
                <a:gd name="T5" fmla="*/ 186 h 224"/>
                <a:gd name="T6" fmla="*/ 129 w 186"/>
                <a:gd name="T7" fmla="*/ 204 h 224"/>
                <a:gd name="T8" fmla="*/ 148 w 186"/>
                <a:gd name="T9" fmla="*/ 112 h 224"/>
                <a:gd name="T10" fmla="*/ 0 w 186"/>
                <a:gd name="T11" fmla="*/ 56 h 224"/>
              </a:gdLst>
              <a:ahLst/>
              <a:cxnLst>
                <a:cxn ang="0">
                  <a:pos x="T0" y="T1"/>
                </a:cxn>
                <a:cxn ang="0">
                  <a:pos x="T2" y="T3"/>
                </a:cxn>
                <a:cxn ang="0">
                  <a:pos x="T4" y="T5"/>
                </a:cxn>
                <a:cxn ang="0">
                  <a:pos x="T6" y="T7"/>
                </a:cxn>
                <a:cxn ang="0">
                  <a:pos x="T8" y="T9"/>
                </a:cxn>
                <a:cxn ang="0">
                  <a:pos x="T10" y="T11"/>
                </a:cxn>
              </a:cxnLst>
              <a:rect l="0" t="0" r="r" b="b"/>
              <a:pathLst>
                <a:path w="186" h="224">
                  <a:moveTo>
                    <a:pt x="0" y="56"/>
                  </a:moveTo>
                  <a:lnTo>
                    <a:pt x="0" y="56"/>
                  </a:lnTo>
                  <a:cubicBezTo>
                    <a:pt x="0" y="93"/>
                    <a:pt x="18" y="148"/>
                    <a:pt x="18" y="186"/>
                  </a:cubicBezTo>
                  <a:cubicBezTo>
                    <a:pt x="37" y="223"/>
                    <a:pt x="93" y="223"/>
                    <a:pt x="129" y="204"/>
                  </a:cubicBezTo>
                  <a:cubicBezTo>
                    <a:pt x="148" y="186"/>
                    <a:pt x="185" y="148"/>
                    <a:pt x="148" y="112"/>
                  </a:cubicBezTo>
                  <a:cubicBezTo>
                    <a:pt x="129" y="74"/>
                    <a:pt x="37" y="0"/>
                    <a:pt x="0" y="56"/>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1" name="Freeform 73"/>
            <p:cNvSpPr>
              <a:spLocks noChangeArrowheads="1"/>
            </p:cNvSpPr>
            <p:nvPr/>
          </p:nvSpPr>
          <p:spPr bwMode="auto">
            <a:xfrm>
              <a:off x="5676900" y="4841875"/>
              <a:ext cx="93663" cy="114300"/>
            </a:xfrm>
            <a:custGeom>
              <a:avLst/>
              <a:gdLst>
                <a:gd name="T0" fmla="*/ 19 w 261"/>
                <a:gd name="T1" fmla="*/ 55 h 316"/>
                <a:gd name="T2" fmla="*/ 19 w 261"/>
                <a:gd name="T3" fmla="*/ 55 h 316"/>
                <a:gd name="T4" fmla="*/ 37 w 261"/>
                <a:gd name="T5" fmla="*/ 166 h 316"/>
                <a:gd name="T6" fmla="*/ 186 w 261"/>
                <a:gd name="T7" fmla="*/ 315 h 316"/>
                <a:gd name="T8" fmla="*/ 204 w 261"/>
                <a:gd name="T9" fmla="*/ 241 h 316"/>
                <a:gd name="T10" fmla="*/ 19 w 261"/>
                <a:gd name="T11" fmla="*/ 55 h 316"/>
              </a:gdLst>
              <a:ahLst/>
              <a:cxnLst>
                <a:cxn ang="0">
                  <a:pos x="T0" y="T1"/>
                </a:cxn>
                <a:cxn ang="0">
                  <a:pos x="T2" y="T3"/>
                </a:cxn>
                <a:cxn ang="0">
                  <a:pos x="T4" y="T5"/>
                </a:cxn>
                <a:cxn ang="0">
                  <a:pos x="T6" y="T7"/>
                </a:cxn>
                <a:cxn ang="0">
                  <a:pos x="T8" y="T9"/>
                </a:cxn>
                <a:cxn ang="0">
                  <a:pos x="T10" y="T11"/>
                </a:cxn>
              </a:cxnLst>
              <a:rect l="0" t="0" r="r" b="b"/>
              <a:pathLst>
                <a:path w="261" h="316">
                  <a:moveTo>
                    <a:pt x="19" y="55"/>
                  </a:moveTo>
                  <a:lnTo>
                    <a:pt x="19" y="55"/>
                  </a:lnTo>
                  <a:cubicBezTo>
                    <a:pt x="19" y="74"/>
                    <a:pt x="0" y="111"/>
                    <a:pt x="37" y="166"/>
                  </a:cubicBezTo>
                  <a:cubicBezTo>
                    <a:pt x="75" y="222"/>
                    <a:pt x="167" y="315"/>
                    <a:pt x="186" y="315"/>
                  </a:cubicBezTo>
                  <a:cubicBezTo>
                    <a:pt x="204" y="315"/>
                    <a:pt x="260" y="296"/>
                    <a:pt x="204" y="241"/>
                  </a:cubicBezTo>
                  <a:cubicBezTo>
                    <a:pt x="167" y="185"/>
                    <a:pt x="56" y="0"/>
                    <a:pt x="19" y="55"/>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2" name="Freeform 74"/>
            <p:cNvSpPr>
              <a:spLocks noChangeArrowheads="1"/>
            </p:cNvSpPr>
            <p:nvPr/>
          </p:nvSpPr>
          <p:spPr bwMode="auto">
            <a:xfrm>
              <a:off x="5422900" y="4500563"/>
              <a:ext cx="214313" cy="487362"/>
            </a:xfrm>
            <a:custGeom>
              <a:avLst/>
              <a:gdLst>
                <a:gd name="T0" fmla="*/ 74 w 595"/>
                <a:gd name="T1" fmla="*/ 0 h 1355"/>
                <a:gd name="T2" fmla="*/ 74 w 595"/>
                <a:gd name="T3" fmla="*/ 0 h 1355"/>
                <a:gd name="T4" fmla="*/ 0 w 595"/>
                <a:gd name="T5" fmla="*/ 167 h 1355"/>
                <a:gd name="T6" fmla="*/ 56 w 595"/>
                <a:gd name="T7" fmla="*/ 446 h 1355"/>
                <a:gd name="T8" fmla="*/ 149 w 595"/>
                <a:gd name="T9" fmla="*/ 706 h 1355"/>
                <a:gd name="T10" fmla="*/ 223 w 595"/>
                <a:gd name="T11" fmla="*/ 965 h 1355"/>
                <a:gd name="T12" fmla="*/ 260 w 595"/>
                <a:gd name="T13" fmla="*/ 1151 h 1355"/>
                <a:gd name="T14" fmla="*/ 390 w 595"/>
                <a:gd name="T15" fmla="*/ 1188 h 1355"/>
                <a:gd name="T16" fmla="*/ 538 w 595"/>
                <a:gd name="T17" fmla="*/ 1318 h 1355"/>
                <a:gd name="T18" fmla="*/ 538 w 595"/>
                <a:gd name="T19" fmla="*/ 1169 h 1355"/>
                <a:gd name="T20" fmla="*/ 409 w 595"/>
                <a:gd name="T21" fmla="*/ 983 h 1355"/>
                <a:gd name="T22" fmla="*/ 353 w 595"/>
                <a:gd name="T23" fmla="*/ 798 h 1355"/>
                <a:gd name="T24" fmla="*/ 260 w 595"/>
                <a:gd name="T25" fmla="*/ 631 h 1355"/>
                <a:gd name="T26" fmla="*/ 204 w 595"/>
                <a:gd name="T27" fmla="*/ 409 h 1355"/>
                <a:gd name="T28" fmla="*/ 112 w 595"/>
                <a:gd name="T29" fmla="*/ 260 h 1355"/>
                <a:gd name="T30" fmla="*/ 74 w 595"/>
                <a:gd name="T31" fmla="*/ 0 h 1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95" h="1355">
                  <a:moveTo>
                    <a:pt x="74" y="0"/>
                  </a:moveTo>
                  <a:lnTo>
                    <a:pt x="74" y="0"/>
                  </a:lnTo>
                  <a:cubicBezTo>
                    <a:pt x="56" y="0"/>
                    <a:pt x="0" y="112"/>
                    <a:pt x="0" y="167"/>
                  </a:cubicBezTo>
                  <a:cubicBezTo>
                    <a:pt x="0" y="223"/>
                    <a:pt x="0" y="353"/>
                    <a:pt x="56" y="446"/>
                  </a:cubicBezTo>
                  <a:cubicBezTo>
                    <a:pt x="93" y="520"/>
                    <a:pt x="112" y="650"/>
                    <a:pt x="149" y="706"/>
                  </a:cubicBezTo>
                  <a:cubicBezTo>
                    <a:pt x="167" y="780"/>
                    <a:pt x="223" y="854"/>
                    <a:pt x="223" y="965"/>
                  </a:cubicBezTo>
                  <a:cubicBezTo>
                    <a:pt x="223" y="1077"/>
                    <a:pt x="223" y="1132"/>
                    <a:pt x="260" y="1151"/>
                  </a:cubicBezTo>
                  <a:cubicBezTo>
                    <a:pt x="315" y="1151"/>
                    <a:pt x="334" y="1113"/>
                    <a:pt x="390" y="1188"/>
                  </a:cubicBezTo>
                  <a:cubicBezTo>
                    <a:pt x="427" y="1262"/>
                    <a:pt x="501" y="1354"/>
                    <a:pt x="538" y="1318"/>
                  </a:cubicBezTo>
                  <a:cubicBezTo>
                    <a:pt x="575" y="1280"/>
                    <a:pt x="594" y="1243"/>
                    <a:pt x="538" y="1169"/>
                  </a:cubicBezTo>
                  <a:cubicBezTo>
                    <a:pt x="483" y="1095"/>
                    <a:pt x="409" y="1058"/>
                    <a:pt x="409" y="983"/>
                  </a:cubicBezTo>
                  <a:cubicBezTo>
                    <a:pt x="409" y="909"/>
                    <a:pt x="371" y="854"/>
                    <a:pt x="353" y="798"/>
                  </a:cubicBezTo>
                  <a:cubicBezTo>
                    <a:pt x="315" y="724"/>
                    <a:pt x="279" y="706"/>
                    <a:pt x="260" y="631"/>
                  </a:cubicBezTo>
                  <a:cubicBezTo>
                    <a:pt x="223" y="557"/>
                    <a:pt x="260" y="483"/>
                    <a:pt x="204" y="409"/>
                  </a:cubicBezTo>
                  <a:cubicBezTo>
                    <a:pt x="149" y="335"/>
                    <a:pt x="130" y="353"/>
                    <a:pt x="112" y="260"/>
                  </a:cubicBezTo>
                  <a:cubicBezTo>
                    <a:pt x="93" y="167"/>
                    <a:pt x="167" y="0"/>
                    <a:pt x="74" y="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3" name="Freeform 75"/>
            <p:cNvSpPr>
              <a:spLocks noChangeArrowheads="1"/>
            </p:cNvSpPr>
            <p:nvPr/>
          </p:nvSpPr>
          <p:spPr bwMode="auto">
            <a:xfrm>
              <a:off x="5510213" y="3967163"/>
              <a:ext cx="100012" cy="166687"/>
            </a:xfrm>
            <a:custGeom>
              <a:avLst/>
              <a:gdLst>
                <a:gd name="T0" fmla="*/ 279 w 280"/>
                <a:gd name="T1" fmla="*/ 93 h 465"/>
                <a:gd name="T2" fmla="*/ 279 w 280"/>
                <a:gd name="T3" fmla="*/ 93 h 465"/>
                <a:gd name="T4" fmla="*/ 204 w 280"/>
                <a:gd name="T5" fmla="*/ 241 h 465"/>
                <a:gd name="T6" fmla="*/ 56 w 280"/>
                <a:gd name="T7" fmla="*/ 409 h 465"/>
                <a:gd name="T8" fmla="*/ 19 w 280"/>
                <a:gd name="T9" fmla="*/ 371 h 465"/>
                <a:gd name="T10" fmla="*/ 93 w 280"/>
                <a:gd name="T11" fmla="*/ 223 h 465"/>
                <a:gd name="T12" fmla="*/ 279 w 280"/>
                <a:gd name="T13" fmla="*/ 93 h 465"/>
              </a:gdLst>
              <a:ahLst/>
              <a:cxnLst>
                <a:cxn ang="0">
                  <a:pos x="T0" y="T1"/>
                </a:cxn>
                <a:cxn ang="0">
                  <a:pos x="T2" y="T3"/>
                </a:cxn>
                <a:cxn ang="0">
                  <a:pos x="T4" y="T5"/>
                </a:cxn>
                <a:cxn ang="0">
                  <a:pos x="T6" y="T7"/>
                </a:cxn>
                <a:cxn ang="0">
                  <a:pos x="T8" y="T9"/>
                </a:cxn>
                <a:cxn ang="0">
                  <a:pos x="T10" y="T11"/>
                </a:cxn>
                <a:cxn ang="0">
                  <a:pos x="T12" y="T13"/>
                </a:cxn>
              </a:cxnLst>
              <a:rect l="0" t="0" r="r" b="b"/>
              <a:pathLst>
                <a:path w="280" h="465">
                  <a:moveTo>
                    <a:pt x="279" y="93"/>
                  </a:moveTo>
                  <a:lnTo>
                    <a:pt x="279" y="93"/>
                  </a:lnTo>
                  <a:cubicBezTo>
                    <a:pt x="279" y="93"/>
                    <a:pt x="260" y="223"/>
                    <a:pt x="204" y="241"/>
                  </a:cubicBezTo>
                  <a:cubicBezTo>
                    <a:pt x="149" y="260"/>
                    <a:pt x="93" y="353"/>
                    <a:pt x="56" y="409"/>
                  </a:cubicBezTo>
                  <a:cubicBezTo>
                    <a:pt x="19" y="464"/>
                    <a:pt x="0" y="446"/>
                    <a:pt x="19" y="371"/>
                  </a:cubicBezTo>
                  <a:cubicBezTo>
                    <a:pt x="38" y="315"/>
                    <a:pt x="38" y="279"/>
                    <a:pt x="93" y="223"/>
                  </a:cubicBezTo>
                  <a:cubicBezTo>
                    <a:pt x="149" y="167"/>
                    <a:pt x="242" y="0"/>
                    <a:pt x="279" y="93"/>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4" name="Freeform 76"/>
            <p:cNvSpPr>
              <a:spLocks noChangeArrowheads="1"/>
            </p:cNvSpPr>
            <p:nvPr/>
          </p:nvSpPr>
          <p:spPr bwMode="auto">
            <a:xfrm>
              <a:off x="5710238" y="4006850"/>
              <a:ext cx="120650" cy="66675"/>
            </a:xfrm>
            <a:custGeom>
              <a:avLst/>
              <a:gdLst>
                <a:gd name="T0" fmla="*/ 241 w 335"/>
                <a:gd name="T1" fmla="*/ 37 h 186"/>
                <a:gd name="T2" fmla="*/ 241 w 335"/>
                <a:gd name="T3" fmla="*/ 37 h 186"/>
                <a:gd name="T4" fmla="*/ 56 w 335"/>
                <a:gd name="T5" fmla="*/ 148 h 186"/>
                <a:gd name="T6" fmla="*/ 223 w 335"/>
                <a:gd name="T7" fmla="*/ 185 h 186"/>
                <a:gd name="T8" fmla="*/ 315 w 335"/>
                <a:gd name="T9" fmla="*/ 129 h 186"/>
                <a:gd name="T10" fmla="*/ 259 w 335"/>
                <a:gd name="T11" fmla="*/ 55 h 186"/>
                <a:gd name="T12" fmla="*/ 241 w 335"/>
                <a:gd name="T13" fmla="*/ 37 h 186"/>
              </a:gdLst>
              <a:ahLst/>
              <a:cxnLst>
                <a:cxn ang="0">
                  <a:pos x="T0" y="T1"/>
                </a:cxn>
                <a:cxn ang="0">
                  <a:pos x="T2" y="T3"/>
                </a:cxn>
                <a:cxn ang="0">
                  <a:pos x="T4" y="T5"/>
                </a:cxn>
                <a:cxn ang="0">
                  <a:pos x="T6" y="T7"/>
                </a:cxn>
                <a:cxn ang="0">
                  <a:pos x="T8" y="T9"/>
                </a:cxn>
                <a:cxn ang="0">
                  <a:pos x="T10" y="T11"/>
                </a:cxn>
                <a:cxn ang="0">
                  <a:pos x="T12" y="T13"/>
                </a:cxn>
              </a:cxnLst>
              <a:rect l="0" t="0" r="r" b="b"/>
              <a:pathLst>
                <a:path w="335" h="186">
                  <a:moveTo>
                    <a:pt x="241" y="37"/>
                  </a:moveTo>
                  <a:lnTo>
                    <a:pt x="241" y="37"/>
                  </a:lnTo>
                  <a:cubicBezTo>
                    <a:pt x="204" y="74"/>
                    <a:pt x="0" y="111"/>
                    <a:pt x="56" y="148"/>
                  </a:cubicBezTo>
                  <a:cubicBezTo>
                    <a:pt x="93" y="167"/>
                    <a:pt x="167" y="185"/>
                    <a:pt x="223" y="185"/>
                  </a:cubicBezTo>
                  <a:cubicBezTo>
                    <a:pt x="278" y="167"/>
                    <a:pt x="334" y="167"/>
                    <a:pt x="315" y="129"/>
                  </a:cubicBezTo>
                  <a:cubicBezTo>
                    <a:pt x="278" y="92"/>
                    <a:pt x="241" y="74"/>
                    <a:pt x="259" y="55"/>
                  </a:cubicBezTo>
                  <a:cubicBezTo>
                    <a:pt x="278" y="37"/>
                    <a:pt x="297" y="0"/>
                    <a:pt x="241" y="37"/>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5" name="Freeform 77"/>
            <p:cNvSpPr>
              <a:spLocks noChangeArrowheads="1"/>
            </p:cNvSpPr>
            <p:nvPr/>
          </p:nvSpPr>
          <p:spPr bwMode="auto">
            <a:xfrm>
              <a:off x="6003925" y="3719513"/>
              <a:ext cx="114300" cy="260350"/>
            </a:xfrm>
            <a:custGeom>
              <a:avLst/>
              <a:gdLst>
                <a:gd name="T0" fmla="*/ 56 w 316"/>
                <a:gd name="T1" fmla="*/ 130 h 725"/>
                <a:gd name="T2" fmla="*/ 56 w 316"/>
                <a:gd name="T3" fmla="*/ 130 h 725"/>
                <a:gd name="T4" fmla="*/ 167 w 316"/>
                <a:gd name="T5" fmla="*/ 111 h 725"/>
                <a:gd name="T6" fmla="*/ 185 w 316"/>
                <a:gd name="T7" fmla="*/ 389 h 725"/>
                <a:gd name="T8" fmla="*/ 279 w 316"/>
                <a:gd name="T9" fmla="*/ 501 h 725"/>
                <a:gd name="T10" fmla="*/ 279 w 316"/>
                <a:gd name="T11" fmla="*/ 686 h 725"/>
                <a:gd name="T12" fmla="*/ 167 w 316"/>
                <a:gd name="T13" fmla="*/ 556 h 725"/>
                <a:gd name="T14" fmla="*/ 19 w 316"/>
                <a:gd name="T15" fmla="*/ 408 h 725"/>
                <a:gd name="T16" fmla="*/ 56 w 316"/>
                <a:gd name="T17" fmla="*/ 130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6" h="725">
                  <a:moveTo>
                    <a:pt x="56" y="130"/>
                  </a:moveTo>
                  <a:lnTo>
                    <a:pt x="56" y="130"/>
                  </a:lnTo>
                  <a:cubicBezTo>
                    <a:pt x="56" y="111"/>
                    <a:pt x="93" y="0"/>
                    <a:pt x="167" y="111"/>
                  </a:cubicBezTo>
                  <a:cubicBezTo>
                    <a:pt x="241" y="223"/>
                    <a:pt x="167" y="315"/>
                    <a:pt x="185" y="389"/>
                  </a:cubicBezTo>
                  <a:cubicBezTo>
                    <a:pt x="185" y="445"/>
                    <a:pt x="241" y="408"/>
                    <a:pt x="279" y="501"/>
                  </a:cubicBezTo>
                  <a:cubicBezTo>
                    <a:pt x="315" y="575"/>
                    <a:pt x="315" y="724"/>
                    <a:pt x="279" y="686"/>
                  </a:cubicBezTo>
                  <a:cubicBezTo>
                    <a:pt x="260" y="649"/>
                    <a:pt x="241" y="630"/>
                    <a:pt x="167" y="556"/>
                  </a:cubicBezTo>
                  <a:cubicBezTo>
                    <a:pt x="74" y="464"/>
                    <a:pt x="37" y="464"/>
                    <a:pt x="19" y="408"/>
                  </a:cubicBezTo>
                  <a:cubicBezTo>
                    <a:pt x="0" y="353"/>
                    <a:pt x="56" y="130"/>
                    <a:pt x="56" y="130"/>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6" name="Freeform 78"/>
            <p:cNvSpPr>
              <a:spLocks noChangeArrowheads="1"/>
            </p:cNvSpPr>
            <p:nvPr/>
          </p:nvSpPr>
          <p:spPr bwMode="auto">
            <a:xfrm>
              <a:off x="6130925" y="3625850"/>
              <a:ext cx="26988" cy="53975"/>
            </a:xfrm>
            <a:custGeom>
              <a:avLst/>
              <a:gdLst>
                <a:gd name="T0" fmla="*/ 55 w 75"/>
                <a:gd name="T1" fmla="*/ 19 h 149"/>
                <a:gd name="T2" fmla="*/ 55 w 75"/>
                <a:gd name="T3" fmla="*/ 19 h 149"/>
                <a:gd name="T4" fmla="*/ 0 w 75"/>
                <a:gd name="T5" fmla="*/ 112 h 149"/>
                <a:gd name="T6" fmla="*/ 37 w 75"/>
                <a:gd name="T7" fmla="*/ 112 h 149"/>
                <a:gd name="T8" fmla="*/ 55 w 75"/>
                <a:gd name="T9" fmla="*/ 19 h 149"/>
              </a:gdLst>
              <a:ahLst/>
              <a:cxnLst>
                <a:cxn ang="0">
                  <a:pos x="T0" y="T1"/>
                </a:cxn>
                <a:cxn ang="0">
                  <a:pos x="T2" y="T3"/>
                </a:cxn>
                <a:cxn ang="0">
                  <a:pos x="T4" y="T5"/>
                </a:cxn>
                <a:cxn ang="0">
                  <a:pos x="T6" y="T7"/>
                </a:cxn>
                <a:cxn ang="0">
                  <a:pos x="T8" y="T9"/>
                </a:cxn>
              </a:cxnLst>
              <a:rect l="0" t="0" r="r" b="b"/>
              <a:pathLst>
                <a:path w="75" h="149">
                  <a:moveTo>
                    <a:pt x="55" y="19"/>
                  </a:moveTo>
                  <a:lnTo>
                    <a:pt x="55" y="19"/>
                  </a:lnTo>
                  <a:cubicBezTo>
                    <a:pt x="37" y="37"/>
                    <a:pt x="0" y="74"/>
                    <a:pt x="0" y="112"/>
                  </a:cubicBezTo>
                  <a:cubicBezTo>
                    <a:pt x="0" y="148"/>
                    <a:pt x="18" y="148"/>
                    <a:pt x="37" y="112"/>
                  </a:cubicBezTo>
                  <a:cubicBezTo>
                    <a:pt x="55" y="74"/>
                    <a:pt x="74" y="0"/>
                    <a:pt x="55" y="19"/>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7" name="Freeform 79"/>
            <p:cNvSpPr>
              <a:spLocks noChangeArrowheads="1"/>
            </p:cNvSpPr>
            <p:nvPr/>
          </p:nvSpPr>
          <p:spPr bwMode="auto">
            <a:xfrm>
              <a:off x="6172200" y="3538538"/>
              <a:ext cx="53975" cy="60325"/>
            </a:xfrm>
            <a:custGeom>
              <a:avLst/>
              <a:gdLst>
                <a:gd name="T0" fmla="*/ 92 w 149"/>
                <a:gd name="T1" fmla="*/ 37 h 168"/>
                <a:gd name="T2" fmla="*/ 92 w 149"/>
                <a:gd name="T3" fmla="*/ 37 h 168"/>
                <a:gd name="T4" fmla="*/ 18 w 149"/>
                <a:gd name="T5" fmla="*/ 148 h 168"/>
                <a:gd name="T6" fmla="*/ 92 w 149"/>
                <a:gd name="T7" fmla="*/ 112 h 168"/>
                <a:gd name="T8" fmla="*/ 92 w 149"/>
                <a:gd name="T9" fmla="*/ 37 h 168"/>
              </a:gdLst>
              <a:ahLst/>
              <a:cxnLst>
                <a:cxn ang="0">
                  <a:pos x="T0" y="T1"/>
                </a:cxn>
                <a:cxn ang="0">
                  <a:pos x="T2" y="T3"/>
                </a:cxn>
                <a:cxn ang="0">
                  <a:pos x="T4" y="T5"/>
                </a:cxn>
                <a:cxn ang="0">
                  <a:pos x="T6" y="T7"/>
                </a:cxn>
                <a:cxn ang="0">
                  <a:pos x="T8" y="T9"/>
                </a:cxn>
              </a:cxnLst>
              <a:rect l="0" t="0" r="r" b="b"/>
              <a:pathLst>
                <a:path w="149" h="168">
                  <a:moveTo>
                    <a:pt x="92" y="37"/>
                  </a:moveTo>
                  <a:lnTo>
                    <a:pt x="92" y="37"/>
                  </a:lnTo>
                  <a:cubicBezTo>
                    <a:pt x="74" y="37"/>
                    <a:pt x="0" y="130"/>
                    <a:pt x="18" y="148"/>
                  </a:cubicBezTo>
                  <a:cubicBezTo>
                    <a:pt x="37" y="167"/>
                    <a:pt x="74" y="130"/>
                    <a:pt x="92" y="112"/>
                  </a:cubicBezTo>
                  <a:cubicBezTo>
                    <a:pt x="111" y="93"/>
                    <a:pt x="148" y="0"/>
                    <a:pt x="92" y="37"/>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8" name="Freeform 80"/>
            <p:cNvSpPr>
              <a:spLocks noChangeArrowheads="1"/>
            </p:cNvSpPr>
            <p:nvPr/>
          </p:nvSpPr>
          <p:spPr bwMode="auto">
            <a:xfrm>
              <a:off x="5643563" y="4100513"/>
              <a:ext cx="307975" cy="320675"/>
            </a:xfrm>
            <a:custGeom>
              <a:avLst/>
              <a:gdLst>
                <a:gd name="T0" fmla="*/ 390 w 855"/>
                <a:gd name="T1" fmla="*/ 19 h 891"/>
                <a:gd name="T2" fmla="*/ 390 w 855"/>
                <a:gd name="T3" fmla="*/ 19 h 891"/>
                <a:gd name="T4" fmla="*/ 334 w 855"/>
                <a:gd name="T5" fmla="*/ 56 h 891"/>
                <a:gd name="T6" fmla="*/ 186 w 855"/>
                <a:gd name="T7" fmla="*/ 149 h 891"/>
                <a:gd name="T8" fmla="*/ 56 w 855"/>
                <a:gd name="T9" fmla="*/ 259 h 891"/>
                <a:gd name="T10" fmla="*/ 19 w 855"/>
                <a:gd name="T11" fmla="*/ 426 h 891"/>
                <a:gd name="T12" fmla="*/ 93 w 855"/>
                <a:gd name="T13" fmla="*/ 649 h 891"/>
                <a:gd name="T14" fmla="*/ 168 w 855"/>
                <a:gd name="T15" fmla="*/ 797 h 891"/>
                <a:gd name="T16" fmla="*/ 204 w 855"/>
                <a:gd name="T17" fmla="*/ 705 h 891"/>
                <a:gd name="T18" fmla="*/ 297 w 855"/>
                <a:gd name="T19" fmla="*/ 760 h 891"/>
                <a:gd name="T20" fmla="*/ 334 w 855"/>
                <a:gd name="T21" fmla="*/ 871 h 891"/>
                <a:gd name="T22" fmla="*/ 371 w 855"/>
                <a:gd name="T23" fmla="*/ 779 h 891"/>
                <a:gd name="T24" fmla="*/ 427 w 855"/>
                <a:gd name="T25" fmla="*/ 723 h 891"/>
                <a:gd name="T26" fmla="*/ 594 w 855"/>
                <a:gd name="T27" fmla="*/ 723 h 891"/>
                <a:gd name="T28" fmla="*/ 520 w 855"/>
                <a:gd name="T29" fmla="*/ 630 h 891"/>
                <a:gd name="T30" fmla="*/ 520 w 855"/>
                <a:gd name="T31" fmla="*/ 575 h 891"/>
                <a:gd name="T32" fmla="*/ 650 w 855"/>
                <a:gd name="T33" fmla="*/ 556 h 891"/>
                <a:gd name="T34" fmla="*/ 594 w 855"/>
                <a:gd name="T35" fmla="*/ 408 h 891"/>
                <a:gd name="T36" fmla="*/ 687 w 855"/>
                <a:gd name="T37" fmla="*/ 334 h 891"/>
                <a:gd name="T38" fmla="*/ 687 w 855"/>
                <a:gd name="T39" fmla="*/ 240 h 891"/>
                <a:gd name="T40" fmla="*/ 816 w 855"/>
                <a:gd name="T41" fmla="*/ 222 h 891"/>
                <a:gd name="T42" fmla="*/ 854 w 855"/>
                <a:gd name="T43" fmla="*/ 166 h 891"/>
                <a:gd name="T44" fmla="*/ 780 w 855"/>
                <a:gd name="T45" fmla="*/ 93 h 891"/>
                <a:gd name="T46" fmla="*/ 631 w 855"/>
                <a:gd name="T47" fmla="*/ 112 h 891"/>
                <a:gd name="T48" fmla="*/ 390 w 855"/>
                <a:gd name="T49" fmla="*/ 19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55" h="891">
                  <a:moveTo>
                    <a:pt x="390" y="19"/>
                  </a:moveTo>
                  <a:lnTo>
                    <a:pt x="390" y="19"/>
                  </a:lnTo>
                  <a:cubicBezTo>
                    <a:pt x="390" y="19"/>
                    <a:pt x="371" y="56"/>
                    <a:pt x="334" y="56"/>
                  </a:cubicBezTo>
                  <a:cubicBezTo>
                    <a:pt x="279" y="75"/>
                    <a:pt x="242" y="112"/>
                    <a:pt x="186" y="149"/>
                  </a:cubicBezTo>
                  <a:cubicBezTo>
                    <a:pt x="130" y="185"/>
                    <a:pt x="112" y="204"/>
                    <a:pt x="56" y="259"/>
                  </a:cubicBezTo>
                  <a:cubicBezTo>
                    <a:pt x="19" y="315"/>
                    <a:pt x="0" y="370"/>
                    <a:pt x="19" y="426"/>
                  </a:cubicBezTo>
                  <a:cubicBezTo>
                    <a:pt x="38" y="482"/>
                    <a:pt x="38" y="556"/>
                    <a:pt x="93" y="649"/>
                  </a:cubicBezTo>
                  <a:cubicBezTo>
                    <a:pt x="149" y="760"/>
                    <a:pt x="130" y="834"/>
                    <a:pt x="168" y="797"/>
                  </a:cubicBezTo>
                  <a:cubicBezTo>
                    <a:pt x="204" y="760"/>
                    <a:pt x="186" y="741"/>
                    <a:pt x="204" y="705"/>
                  </a:cubicBezTo>
                  <a:cubicBezTo>
                    <a:pt x="204" y="686"/>
                    <a:pt x="279" y="741"/>
                    <a:pt x="297" y="760"/>
                  </a:cubicBezTo>
                  <a:cubicBezTo>
                    <a:pt x="334" y="779"/>
                    <a:pt x="316" y="890"/>
                    <a:pt x="334" y="871"/>
                  </a:cubicBezTo>
                  <a:cubicBezTo>
                    <a:pt x="371" y="853"/>
                    <a:pt x="390" y="797"/>
                    <a:pt x="371" y="779"/>
                  </a:cubicBezTo>
                  <a:cubicBezTo>
                    <a:pt x="353" y="741"/>
                    <a:pt x="390" y="705"/>
                    <a:pt x="427" y="723"/>
                  </a:cubicBezTo>
                  <a:cubicBezTo>
                    <a:pt x="445" y="741"/>
                    <a:pt x="539" y="797"/>
                    <a:pt x="594" y="723"/>
                  </a:cubicBezTo>
                  <a:cubicBezTo>
                    <a:pt x="650" y="667"/>
                    <a:pt x="575" y="649"/>
                    <a:pt x="520" y="630"/>
                  </a:cubicBezTo>
                  <a:cubicBezTo>
                    <a:pt x="464" y="630"/>
                    <a:pt x="445" y="593"/>
                    <a:pt x="520" y="575"/>
                  </a:cubicBezTo>
                  <a:cubicBezTo>
                    <a:pt x="594" y="575"/>
                    <a:pt x="687" y="611"/>
                    <a:pt x="650" y="556"/>
                  </a:cubicBezTo>
                  <a:cubicBezTo>
                    <a:pt x="631" y="500"/>
                    <a:pt x="539" y="463"/>
                    <a:pt x="594" y="408"/>
                  </a:cubicBezTo>
                  <a:cubicBezTo>
                    <a:pt x="631" y="370"/>
                    <a:pt x="687" y="408"/>
                    <a:pt x="687" y="334"/>
                  </a:cubicBezTo>
                  <a:cubicBezTo>
                    <a:pt x="705" y="278"/>
                    <a:pt x="650" y="240"/>
                    <a:pt x="687" y="240"/>
                  </a:cubicBezTo>
                  <a:cubicBezTo>
                    <a:pt x="724" y="222"/>
                    <a:pt x="798" y="259"/>
                    <a:pt x="816" y="222"/>
                  </a:cubicBezTo>
                  <a:cubicBezTo>
                    <a:pt x="854" y="185"/>
                    <a:pt x="835" y="185"/>
                    <a:pt x="854" y="166"/>
                  </a:cubicBezTo>
                  <a:cubicBezTo>
                    <a:pt x="854" y="148"/>
                    <a:pt x="816" y="75"/>
                    <a:pt x="780" y="93"/>
                  </a:cubicBezTo>
                  <a:cubicBezTo>
                    <a:pt x="761" y="112"/>
                    <a:pt x="687" y="130"/>
                    <a:pt x="631" y="112"/>
                  </a:cubicBezTo>
                  <a:cubicBezTo>
                    <a:pt x="575" y="75"/>
                    <a:pt x="427" y="0"/>
                    <a:pt x="390" y="19"/>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19" name="Freeform 81"/>
            <p:cNvSpPr>
              <a:spLocks noChangeArrowheads="1"/>
            </p:cNvSpPr>
            <p:nvPr/>
          </p:nvSpPr>
          <p:spPr bwMode="auto">
            <a:xfrm>
              <a:off x="5497513" y="5568950"/>
              <a:ext cx="266700" cy="66675"/>
            </a:xfrm>
            <a:custGeom>
              <a:avLst/>
              <a:gdLst>
                <a:gd name="T0" fmla="*/ 0 w 743"/>
                <a:gd name="T1" fmla="*/ 38 h 187"/>
                <a:gd name="T2" fmla="*/ 0 w 743"/>
                <a:gd name="T3" fmla="*/ 38 h 187"/>
                <a:gd name="T4" fmla="*/ 75 w 743"/>
                <a:gd name="T5" fmla="*/ 130 h 187"/>
                <a:gd name="T6" fmla="*/ 241 w 743"/>
                <a:gd name="T7" fmla="*/ 130 h 187"/>
                <a:gd name="T8" fmla="*/ 501 w 743"/>
                <a:gd name="T9" fmla="*/ 149 h 187"/>
                <a:gd name="T10" fmla="*/ 687 w 743"/>
                <a:gd name="T11" fmla="*/ 186 h 187"/>
                <a:gd name="T12" fmla="*/ 631 w 743"/>
                <a:gd name="T13" fmla="*/ 112 h 187"/>
                <a:gd name="T14" fmla="*/ 408 w 743"/>
                <a:gd name="T15" fmla="*/ 56 h 187"/>
                <a:gd name="T16" fmla="*/ 241 w 743"/>
                <a:gd name="T17" fmla="*/ 19 h 187"/>
                <a:gd name="T18" fmla="*/ 0 w 743"/>
                <a:gd name="T19" fmla="*/ 38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43" h="187">
                  <a:moveTo>
                    <a:pt x="0" y="38"/>
                  </a:moveTo>
                  <a:lnTo>
                    <a:pt x="0" y="38"/>
                  </a:lnTo>
                  <a:cubicBezTo>
                    <a:pt x="0" y="75"/>
                    <a:pt x="37" y="93"/>
                    <a:pt x="75" y="130"/>
                  </a:cubicBezTo>
                  <a:cubicBezTo>
                    <a:pt x="130" y="149"/>
                    <a:pt x="167" y="130"/>
                    <a:pt x="241" y="130"/>
                  </a:cubicBezTo>
                  <a:cubicBezTo>
                    <a:pt x="297" y="130"/>
                    <a:pt x="427" y="130"/>
                    <a:pt x="501" y="149"/>
                  </a:cubicBezTo>
                  <a:cubicBezTo>
                    <a:pt x="557" y="167"/>
                    <a:pt x="668" y="186"/>
                    <a:pt x="687" y="186"/>
                  </a:cubicBezTo>
                  <a:cubicBezTo>
                    <a:pt x="724" y="167"/>
                    <a:pt x="742" y="149"/>
                    <a:pt x="631" y="112"/>
                  </a:cubicBezTo>
                  <a:cubicBezTo>
                    <a:pt x="520" y="75"/>
                    <a:pt x="482" y="56"/>
                    <a:pt x="408" y="56"/>
                  </a:cubicBezTo>
                  <a:cubicBezTo>
                    <a:pt x="316" y="56"/>
                    <a:pt x="279" y="38"/>
                    <a:pt x="241" y="19"/>
                  </a:cubicBezTo>
                  <a:cubicBezTo>
                    <a:pt x="186" y="0"/>
                    <a:pt x="0" y="0"/>
                    <a:pt x="0" y="38"/>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0" name="Freeform 82"/>
            <p:cNvSpPr>
              <a:spLocks noChangeArrowheads="1"/>
            </p:cNvSpPr>
            <p:nvPr/>
          </p:nvSpPr>
          <p:spPr bwMode="auto">
            <a:xfrm>
              <a:off x="5222875" y="5675313"/>
              <a:ext cx="139700" cy="93662"/>
            </a:xfrm>
            <a:custGeom>
              <a:avLst/>
              <a:gdLst>
                <a:gd name="T0" fmla="*/ 389 w 390"/>
                <a:gd name="T1" fmla="*/ 19 h 261"/>
                <a:gd name="T2" fmla="*/ 389 w 390"/>
                <a:gd name="T3" fmla="*/ 19 h 261"/>
                <a:gd name="T4" fmla="*/ 371 w 390"/>
                <a:gd name="T5" fmla="*/ 93 h 261"/>
                <a:gd name="T6" fmla="*/ 55 w 390"/>
                <a:gd name="T7" fmla="*/ 260 h 261"/>
                <a:gd name="T8" fmla="*/ 18 w 390"/>
                <a:gd name="T9" fmla="*/ 241 h 261"/>
                <a:gd name="T10" fmla="*/ 167 w 390"/>
                <a:gd name="T11" fmla="*/ 93 h 261"/>
                <a:gd name="T12" fmla="*/ 389 w 390"/>
                <a:gd name="T13" fmla="*/ 19 h 261"/>
              </a:gdLst>
              <a:ahLst/>
              <a:cxnLst>
                <a:cxn ang="0">
                  <a:pos x="T0" y="T1"/>
                </a:cxn>
                <a:cxn ang="0">
                  <a:pos x="T2" y="T3"/>
                </a:cxn>
                <a:cxn ang="0">
                  <a:pos x="T4" y="T5"/>
                </a:cxn>
                <a:cxn ang="0">
                  <a:pos x="T6" y="T7"/>
                </a:cxn>
                <a:cxn ang="0">
                  <a:pos x="T8" y="T9"/>
                </a:cxn>
                <a:cxn ang="0">
                  <a:pos x="T10" y="T11"/>
                </a:cxn>
                <a:cxn ang="0">
                  <a:pos x="T12" y="T13"/>
                </a:cxn>
              </a:cxnLst>
              <a:rect l="0" t="0" r="r" b="b"/>
              <a:pathLst>
                <a:path w="390" h="261">
                  <a:moveTo>
                    <a:pt x="389" y="19"/>
                  </a:moveTo>
                  <a:lnTo>
                    <a:pt x="389" y="19"/>
                  </a:lnTo>
                  <a:cubicBezTo>
                    <a:pt x="389" y="19"/>
                    <a:pt x="389" y="74"/>
                    <a:pt x="371" y="93"/>
                  </a:cubicBezTo>
                  <a:cubicBezTo>
                    <a:pt x="352" y="112"/>
                    <a:pt x="55" y="260"/>
                    <a:pt x="55" y="260"/>
                  </a:cubicBezTo>
                  <a:cubicBezTo>
                    <a:pt x="55" y="260"/>
                    <a:pt x="0" y="260"/>
                    <a:pt x="18" y="241"/>
                  </a:cubicBezTo>
                  <a:cubicBezTo>
                    <a:pt x="37" y="204"/>
                    <a:pt x="129" y="130"/>
                    <a:pt x="167" y="93"/>
                  </a:cubicBezTo>
                  <a:cubicBezTo>
                    <a:pt x="223" y="74"/>
                    <a:pt x="371" y="0"/>
                    <a:pt x="389" y="19"/>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1" name="Freeform 83"/>
            <p:cNvSpPr>
              <a:spLocks noChangeArrowheads="1"/>
            </p:cNvSpPr>
            <p:nvPr/>
          </p:nvSpPr>
          <p:spPr bwMode="auto">
            <a:xfrm>
              <a:off x="2779713" y="3419475"/>
              <a:ext cx="160337" cy="233363"/>
            </a:xfrm>
            <a:custGeom>
              <a:avLst/>
              <a:gdLst>
                <a:gd name="T0" fmla="*/ 427 w 446"/>
                <a:gd name="T1" fmla="*/ 649 h 650"/>
                <a:gd name="T2" fmla="*/ 427 w 446"/>
                <a:gd name="T3" fmla="*/ 649 h 650"/>
                <a:gd name="T4" fmla="*/ 353 w 446"/>
                <a:gd name="T5" fmla="*/ 575 h 650"/>
                <a:gd name="T6" fmla="*/ 186 w 446"/>
                <a:gd name="T7" fmla="*/ 501 h 650"/>
                <a:gd name="T8" fmla="*/ 74 w 446"/>
                <a:gd name="T9" fmla="*/ 390 h 650"/>
                <a:gd name="T10" fmla="*/ 186 w 446"/>
                <a:gd name="T11" fmla="*/ 352 h 650"/>
                <a:gd name="T12" fmla="*/ 112 w 446"/>
                <a:gd name="T13" fmla="*/ 204 h 650"/>
                <a:gd name="T14" fmla="*/ 130 w 446"/>
                <a:gd name="T15" fmla="*/ 167 h 650"/>
                <a:gd name="T16" fmla="*/ 38 w 446"/>
                <a:gd name="T17" fmla="*/ 56 h 650"/>
                <a:gd name="T18" fmla="*/ 130 w 446"/>
                <a:gd name="T19" fmla="*/ 56 h 650"/>
                <a:gd name="T20" fmla="*/ 260 w 446"/>
                <a:gd name="T21" fmla="*/ 149 h 650"/>
                <a:gd name="T22" fmla="*/ 334 w 446"/>
                <a:gd name="T23" fmla="*/ 93 h 650"/>
                <a:gd name="T24" fmla="*/ 297 w 446"/>
                <a:gd name="T25" fmla="*/ 260 h 650"/>
                <a:gd name="T26" fmla="*/ 334 w 446"/>
                <a:gd name="T27" fmla="*/ 371 h 650"/>
                <a:gd name="T28" fmla="*/ 334 w 446"/>
                <a:gd name="T29" fmla="*/ 520 h 650"/>
                <a:gd name="T30" fmla="*/ 427 w 446"/>
                <a:gd name="T31" fmla="*/ 649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6" h="650">
                  <a:moveTo>
                    <a:pt x="427" y="649"/>
                  </a:moveTo>
                  <a:lnTo>
                    <a:pt x="427" y="649"/>
                  </a:lnTo>
                  <a:cubicBezTo>
                    <a:pt x="427" y="649"/>
                    <a:pt x="445" y="594"/>
                    <a:pt x="353" y="575"/>
                  </a:cubicBezTo>
                  <a:cubicBezTo>
                    <a:pt x="260" y="557"/>
                    <a:pt x="260" y="557"/>
                    <a:pt x="186" y="501"/>
                  </a:cubicBezTo>
                  <a:cubicBezTo>
                    <a:pt x="112" y="446"/>
                    <a:pt x="0" y="390"/>
                    <a:pt x="74" y="390"/>
                  </a:cubicBezTo>
                  <a:cubicBezTo>
                    <a:pt x="149" y="390"/>
                    <a:pt x="204" y="446"/>
                    <a:pt x="186" y="352"/>
                  </a:cubicBezTo>
                  <a:cubicBezTo>
                    <a:pt x="186" y="278"/>
                    <a:pt x="130" y="223"/>
                    <a:pt x="112" y="204"/>
                  </a:cubicBezTo>
                  <a:cubicBezTo>
                    <a:pt x="112" y="186"/>
                    <a:pt x="149" y="241"/>
                    <a:pt x="130" y="167"/>
                  </a:cubicBezTo>
                  <a:cubicBezTo>
                    <a:pt x="112" y="75"/>
                    <a:pt x="38" y="93"/>
                    <a:pt x="38" y="56"/>
                  </a:cubicBezTo>
                  <a:cubicBezTo>
                    <a:pt x="56" y="0"/>
                    <a:pt x="74" y="19"/>
                    <a:pt x="130" y="56"/>
                  </a:cubicBezTo>
                  <a:cubicBezTo>
                    <a:pt x="186" y="93"/>
                    <a:pt x="241" y="167"/>
                    <a:pt x="260" y="149"/>
                  </a:cubicBezTo>
                  <a:cubicBezTo>
                    <a:pt x="260" y="111"/>
                    <a:pt x="353" y="37"/>
                    <a:pt x="334" y="93"/>
                  </a:cubicBezTo>
                  <a:cubicBezTo>
                    <a:pt x="297" y="130"/>
                    <a:pt x="260" y="241"/>
                    <a:pt x="297" y="260"/>
                  </a:cubicBezTo>
                  <a:cubicBezTo>
                    <a:pt x="334" y="278"/>
                    <a:pt x="353" y="316"/>
                    <a:pt x="334" y="371"/>
                  </a:cubicBezTo>
                  <a:cubicBezTo>
                    <a:pt x="334" y="427"/>
                    <a:pt x="334" y="520"/>
                    <a:pt x="334" y="520"/>
                  </a:cubicBezTo>
                  <a:cubicBezTo>
                    <a:pt x="334" y="520"/>
                    <a:pt x="427" y="575"/>
                    <a:pt x="427" y="649"/>
                  </a:cubicBezTo>
                </a:path>
              </a:pathLst>
            </a:custGeom>
            <a:grpFill/>
            <a:ln w="9525" cap="flat">
              <a:solidFill>
                <a:srgbClr val="1D76BB"/>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2" name="Freeform 84"/>
            <p:cNvSpPr>
              <a:spLocks noChangeArrowheads="1"/>
            </p:cNvSpPr>
            <p:nvPr/>
          </p:nvSpPr>
          <p:spPr bwMode="auto">
            <a:xfrm>
              <a:off x="2779713" y="3419475"/>
              <a:ext cx="160337" cy="233363"/>
            </a:xfrm>
            <a:custGeom>
              <a:avLst/>
              <a:gdLst>
                <a:gd name="T0" fmla="*/ 427 w 446"/>
                <a:gd name="T1" fmla="*/ 649 h 650"/>
                <a:gd name="T2" fmla="*/ 427 w 446"/>
                <a:gd name="T3" fmla="*/ 649 h 650"/>
                <a:gd name="T4" fmla="*/ 353 w 446"/>
                <a:gd name="T5" fmla="*/ 575 h 650"/>
                <a:gd name="T6" fmla="*/ 186 w 446"/>
                <a:gd name="T7" fmla="*/ 501 h 650"/>
                <a:gd name="T8" fmla="*/ 74 w 446"/>
                <a:gd name="T9" fmla="*/ 390 h 650"/>
                <a:gd name="T10" fmla="*/ 186 w 446"/>
                <a:gd name="T11" fmla="*/ 352 h 650"/>
                <a:gd name="T12" fmla="*/ 112 w 446"/>
                <a:gd name="T13" fmla="*/ 204 h 650"/>
                <a:gd name="T14" fmla="*/ 130 w 446"/>
                <a:gd name="T15" fmla="*/ 167 h 650"/>
                <a:gd name="T16" fmla="*/ 38 w 446"/>
                <a:gd name="T17" fmla="*/ 56 h 650"/>
                <a:gd name="T18" fmla="*/ 130 w 446"/>
                <a:gd name="T19" fmla="*/ 56 h 650"/>
                <a:gd name="T20" fmla="*/ 260 w 446"/>
                <a:gd name="T21" fmla="*/ 149 h 650"/>
                <a:gd name="T22" fmla="*/ 334 w 446"/>
                <a:gd name="T23" fmla="*/ 93 h 650"/>
                <a:gd name="T24" fmla="*/ 297 w 446"/>
                <a:gd name="T25" fmla="*/ 260 h 650"/>
                <a:gd name="T26" fmla="*/ 334 w 446"/>
                <a:gd name="T27" fmla="*/ 371 h 650"/>
                <a:gd name="T28" fmla="*/ 334 w 446"/>
                <a:gd name="T29" fmla="*/ 520 h 650"/>
                <a:gd name="T30" fmla="*/ 427 w 446"/>
                <a:gd name="T31" fmla="*/ 649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6" h="650">
                  <a:moveTo>
                    <a:pt x="427" y="649"/>
                  </a:moveTo>
                  <a:lnTo>
                    <a:pt x="427" y="649"/>
                  </a:lnTo>
                  <a:cubicBezTo>
                    <a:pt x="427" y="649"/>
                    <a:pt x="445" y="594"/>
                    <a:pt x="353" y="575"/>
                  </a:cubicBezTo>
                  <a:cubicBezTo>
                    <a:pt x="260" y="557"/>
                    <a:pt x="260" y="557"/>
                    <a:pt x="186" y="501"/>
                  </a:cubicBezTo>
                  <a:cubicBezTo>
                    <a:pt x="112" y="446"/>
                    <a:pt x="0" y="390"/>
                    <a:pt x="74" y="390"/>
                  </a:cubicBezTo>
                  <a:cubicBezTo>
                    <a:pt x="149" y="390"/>
                    <a:pt x="204" y="446"/>
                    <a:pt x="186" y="352"/>
                  </a:cubicBezTo>
                  <a:cubicBezTo>
                    <a:pt x="186" y="278"/>
                    <a:pt x="130" y="223"/>
                    <a:pt x="112" y="204"/>
                  </a:cubicBezTo>
                  <a:cubicBezTo>
                    <a:pt x="112" y="186"/>
                    <a:pt x="149" y="241"/>
                    <a:pt x="130" y="167"/>
                  </a:cubicBezTo>
                  <a:cubicBezTo>
                    <a:pt x="112" y="75"/>
                    <a:pt x="38" y="93"/>
                    <a:pt x="38" y="56"/>
                  </a:cubicBezTo>
                  <a:cubicBezTo>
                    <a:pt x="56" y="0"/>
                    <a:pt x="74" y="19"/>
                    <a:pt x="130" y="56"/>
                  </a:cubicBezTo>
                  <a:cubicBezTo>
                    <a:pt x="186" y="93"/>
                    <a:pt x="241" y="167"/>
                    <a:pt x="260" y="149"/>
                  </a:cubicBezTo>
                  <a:cubicBezTo>
                    <a:pt x="260" y="111"/>
                    <a:pt x="353" y="37"/>
                    <a:pt x="334" y="93"/>
                  </a:cubicBezTo>
                  <a:cubicBezTo>
                    <a:pt x="297" y="130"/>
                    <a:pt x="260" y="241"/>
                    <a:pt x="297" y="260"/>
                  </a:cubicBezTo>
                  <a:cubicBezTo>
                    <a:pt x="334" y="278"/>
                    <a:pt x="353" y="316"/>
                    <a:pt x="334" y="371"/>
                  </a:cubicBezTo>
                  <a:cubicBezTo>
                    <a:pt x="334" y="427"/>
                    <a:pt x="334" y="520"/>
                    <a:pt x="334" y="520"/>
                  </a:cubicBezTo>
                  <a:cubicBezTo>
                    <a:pt x="334" y="520"/>
                    <a:pt x="427" y="575"/>
                    <a:pt x="427" y="649"/>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3" name="Freeform 85"/>
            <p:cNvSpPr>
              <a:spLocks noChangeArrowheads="1"/>
            </p:cNvSpPr>
            <p:nvPr/>
          </p:nvSpPr>
          <p:spPr bwMode="auto">
            <a:xfrm>
              <a:off x="5483225" y="1963738"/>
              <a:ext cx="207963" cy="293687"/>
            </a:xfrm>
            <a:custGeom>
              <a:avLst/>
              <a:gdLst>
                <a:gd name="T0" fmla="*/ 483 w 576"/>
                <a:gd name="T1" fmla="*/ 38 h 817"/>
                <a:gd name="T2" fmla="*/ 483 w 576"/>
                <a:gd name="T3" fmla="*/ 38 h 817"/>
                <a:gd name="T4" fmla="*/ 501 w 576"/>
                <a:gd name="T5" fmla="*/ 130 h 817"/>
                <a:gd name="T6" fmla="*/ 390 w 576"/>
                <a:gd name="T7" fmla="*/ 130 h 817"/>
                <a:gd name="T8" fmla="*/ 408 w 576"/>
                <a:gd name="T9" fmla="*/ 260 h 817"/>
                <a:gd name="T10" fmla="*/ 464 w 576"/>
                <a:gd name="T11" fmla="*/ 315 h 817"/>
                <a:gd name="T12" fmla="*/ 278 w 576"/>
                <a:gd name="T13" fmla="*/ 371 h 817"/>
                <a:gd name="T14" fmla="*/ 186 w 576"/>
                <a:gd name="T15" fmla="*/ 501 h 817"/>
                <a:gd name="T16" fmla="*/ 56 w 576"/>
                <a:gd name="T17" fmla="*/ 686 h 817"/>
                <a:gd name="T18" fmla="*/ 0 w 576"/>
                <a:gd name="T19" fmla="*/ 816 h 817"/>
                <a:gd name="T20" fmla="*/ 130 w 576"/>
                <a:gd name="T21" fmla="*/ 686 h 817"/>
                <a:gd name="T22" fmla="*/ 186 w 576"/>
                <a:gd name="T23" fmla="*/ 612 h 817"/>
                <a:gd name="T24" fmla="*/ 316 w 576"/>
                <a:gd name="T25" fmla="*/ 501 h 817"/>
                <a:gd name="T26" fmla="*/ 334 w 576"/>
                <a:gd name="T27" fmla="*/ 427 h 817"/>
                <a:gd name="T28" fmla="*/ 519 w 576"/>
                <a:gd name="T29" fmla="*/ 371 h 817"/>
                <a:gd name="T30" fmla="*/ 519 w 576"/>
                <a:gd name="T31" fmla="*/ 260 h 817"/>
                <a:gd name="T32" fmla="*/ 557 w 576"/>
                <a:gd name="T33" fmla="*/ 204 h 817"/>
                <a:gd name="T34" fmla="*/ 557 w 576"/>
                <a:gd name="T35" fmla="*/ 93 h 817"/>
                <a:gd name="T36" fmla="*/ 483 w 576"/>
                <a:gd name="T37" fmla="*/ 38 h 8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76" h="817">
                  <a:moveTo>
                    <a:pt x="483" y="38"/>
                  </a:moveTo>
                  <a:lnTo>
                    <a:pt x="483" y="38"/>
                  </a:lnTo>
                  <a:cubicBezTo>
                    <a:pt x="483" y="38"/>
                    <a:pt x="519" y="112"/>
                    <a:pt x="501" y="130"/>
                  </a:cubicBezTo>
                  <a:cubicBezTo>
                    <a:pt x="483" y="149"/>
                    <a:pt x="445" y="74"/>
                    <a:pt x="390" y="130"/>
                  </a:cubicBezTo>
                  <a:cubicBezTo>
                    <a:pt x="353" y="204"/>
                    <a:pt x="353" y="241"/>
                    <a:pt x="408" y="260"/>
                  </a:cubicBezTo>
                  <a:cubicBezTo>
                    <a:pt x="445" y="279"/>
                    <a:pt x="519" y="279"/>
                    <a:pt x="464" y="315"/>
                  </a:cubicBezTo>
                  <a:cubicBezTo>
                    <a:pt x="427" y="353"/>
                    <a:pt x="334" y="334"/>
                    <a:pt x="278" y="371"/>
                  </a:cubicBezTo>
                  <a:cubicBezTo>
                    <a:pt x="204" y="390"/>
                    <a:pt x="223" y="427"/>
                    <a:pt x="186" y="501"/>
                  </a:cubicBezTo>
                  <a:cubicBezTo>
                    <a:pt x="167" y="557"/>
                    <a:pt x="74" y="650"/>
                    <a:pt x="56" y="686"/>
                  </a:cubicBezTo>
                  <a:cubicBezTo>
                    <a:pt x="19" y="724"/>
                    <a:pt x="0" y="816"/>
                    <a:pt x="0" y="816"/>
                  </a:cubicBezTo>
                  <a:cubicBezTo>
                    <a:pt x="0" y="816"/>
                    <a:pt x="112" y="705"/>
                    <a:pt x="130" y="686"/>
                  </a:cubicBezTo>
                  <a:cubicBezTo>
                    <a:pt x="148" y="650"/>
                    <a:pt x="167" y="650"/>
                    <a:pt x="186" y="612"/>
                  </a:cubicBezTo>
                  <a:cubicBezTo>
                    <a:pt x="223" y="557"/>
                    <a:pt x="297" y="557"/>
                    <a:pt x="316" y="501"/>
                  </a:cubicBezTo>
                  <a:cubicBezTo>
                    <a:pt x="334" y="427"/>
                    <a:pt x="278" y="464"/>
                    <a:pt x="334" y="427"/>
                  </a:cubicBezTo>
                  <a:cubicBezTo>
                    <a:pt x="408" y="409"/>
                    <a:pt x="501" y="409"/>
                    <a:pt x="519" y="371"/>
                  </a:cubicBezTo>
                  <a:cubicBezTo>
                    <a:pt x="557" y="334"/>
                    <a:pt x="538" y="279"/>
                    <a:pt x="519" y="260"/>
                  </a:cubicBezTo>
                  <a:cubicBezTo>
                    <a:pt x="501" y="241"/>
                    <a:pt x="519" y="241"/>
                    <a:pt x="557" y="204"/>
                  </a:cubicBezTo>
                  <a:cubicBezTo>
                    <a:pt x="575" y="167"/>
                    <a:pt x="575" y="112"/>
                    <a:pt x="557" y="93"/>
                  </a:cubicBezTo>
                  <a:cubicBezTo>
                    <a:pt x="538" y="74"/>
                    <a:pt x="538" y="0"/>
                    <a:pt x="483" y="38"/>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4" name="Freeform 86"/>
            <p:cNvSpPr>
              <a:spLocks noChangeArrowheads="1"/>
            </p:cNvSpPr>
            <p:nvPr/>
          </p:nvSpPr>
          <p:spPr bwMode="auto">
            <a:xfrm>
              <a:off x="5449888" y="1241425"/>
              <a:ext cx="214312" cy="735013"/>
            </a:xfrm>
            <a:custGeom>
              <a:avLst/>
              <a:gdLst>
                <a:gd name="T0" fmla="*/ 149 w 595"/>
                <a:gd name="T1" fmla="*/ 0 h 2042"/>
                <a:gd name="T2" fmla="*/ 149 w 595"/>
                <a:gd name="T3" fmla="*/ 0 h 2042"/>
                <a:gd name="T4" fmla="*/ 130 w 595"/>
                <a:gd name="T5" fmla="*/ 148 h 2042"/>
                <a:gd name="T6" fmla="*/ 112 w 595"/>
                <a:gd name="T7" fmla="*/ 352 h 2042"/>
                <a:gd name="T8" fmla="*/ 93 w 595"/>
                <a:gd name="T9" fmla="*/ 426 h 2042"/>
                <a:gd name="T10" fmla="*/ 112 w 595"/>
                <a:gd name="T11" fmla="*/ 631 h 2042"/>
                <a:gd name="T12" fmla="*/ 19 w 595"/>
                <a:gd name="T13" fmla="*/ 964 h 2042"/>
                <a:gd name="T14" fmla="*/ 149 w 595"/>
                <a:gd name="T15" fmla="*/ 1205 h 2042"/>
                <a:gd name="T16" fmla="*/ 335 w 595"/>
                <a:gd name="T17" fmla="*/ 1354 h 2042"/>
                <a:gd name="T18" fmla="*/ 446 w 595"/>
                <a:gd name="T19" fmla="*/ 1447 h 2042"/>
                <a:gd name="T20" fmla="*/ 557 w 595"/>
                <a:gd name="T21" fmla="*/ 1502 h 2042"/>
                <a:gd name="T22" fmla="*/ 501 w 595"/>
                <a:gd name="T23" fmla="*/ 1632 h 2042"/>
                <a:gd name="T24" fmla="*/ 576 w 595"/>
                <a:gd name="T25" fmla="*/ 1911 h 2042"/>
                <a:gd name="T26" fmla="*/ 576 w 595"/>
                <a:gd name="T27" fmla="*/ 2041 h 20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95" h="2042">
                  <a:moveTo>
                    <a:pt x="149" y="0"/>
                  </a:moveTo>
                  <a:lnTo>
                    <a:pt x="149" y="0"/>
                  </a:lnTo>
                  <a:cubicBezTo>
                    <a:pt x="149" y="0"/>
                    <a:pt x="167" y="37"/>
                    <a:pt x="130" y="148"/>
                  </a:cubicBezTo>
                  <a:cubicBezTo>
                    <a:pt x="93" y="260"/>
                    <a:pt x="130" y="278"/>
                    <a:pt x="112" y="352"/>
                  </a:cubicBezTo>
                  <a:cubicBezTo>
                    <a:pt x="93" y="426"/>
                    <a:pt x="93" y="426"/>
                    <a:pt x="93" y="426"/>
                  </a:cubicBezTo>
                  <a:cubicBezTo>
                    <a:pt x="93" y="426"/>
                    <a:pt x="130" y="593"/>
                    <a:pt x="112" y="631"/>
                  </a:cubicBezTo>
                  <a:cubicBezTo>
                    <a:pt x="93" y="686"/>
                    <a:pt x="0" y="908"/>
                    <a:pt x="19" y="964"/>
                  </a:cubicBezTo>
                  <a:cubicBezTo>
                    <a:pt x="38" y="1038"/>
                    <a:pt x="38" y="1113"/>
                    <a:pt x="149" y="1205"/>
                  </a:cubicBezTo>
                  <a:cubicBezTo>
                    <a:pt x="260" y="1298"/>
                    <a:pt x="297" y="1317"/>
                    <a:pt x="335" y="1354"/>
                  </a:cubicBezTo>
                  <a:cubicBezTo>
                    <a:pt x="371" y="1391"/>
                    <a:pt x="409" y="1428"/>
                    <a:pt x="446" y="1447"/>
                  </a:cubicBezTo>
                  <a:cubicBezTo>
                    <a:pt x="464" y="1447"/>
                    <a:pt x="557" y="1447"/>
                    <a:pt x="557" y="1502"/>
                  </a:cubicBezTo>
                  <a:cubicBezTo>
                    <a:pt x="538" y="1539"/>
                    <a:pt x="501" y="1595"/>
                    <a:pt x="501" y="1632"/>
                  </a:cubicBezTo>
                  <a:cubicBezTo>
                    <a:pt x="501" y="1651"/>
                    <a:pt x="557" y="1855"/>
                    <a:pt x="576" y="1911"/>
                  </a:cubicBezTo>
                  <a:cubicBezTo>
                    <a:pt x="594" y="1966"/>
                    <a:pt x="576" y="2041"/>
                    <a:pt x="576" y="2041"/>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p>
          </p:txBody>
        </p:sp>
        <p:sp>
          <p:nvSpPr>
            <p:cNvPr id="125" name="Freeform 90"/>
            <p:cNvSpPr>
              <a:spLocks noChangeArrowheads="1"/>
            </p:cNvSpPr>
            <p:nvPr/>
          </p:nvSpPr>
          <p:spPr bwMode="auto">
            <a:xfrm>
              <a:off x="5403850" y="1241425"/>
              <a:ext cx="87313" cy="147638"/>
            </a:xfrm>
            <a:custGeom>
              <a:avLst/>
              <a:gdLst>
                <a:gd name="T0" fmla="*/ 19 w 243"/>
                <a:gd name="T1" fmla="*/ 0 h 409"/>
                <a:gd name="T2" fmla="*/ 19 w 243"/>
                <a:gd name="T3" fmla="*/ 0 h 409"/>
                <a:gd name="T4" fmla="*/ 38 w 243"/>
                <a:gd name="T5" fmla="*/ 148 h 409"/>
                <a:gd name="T6" fmla="*/ 94 w 243"/>
                <a:gd name="T7" fmla="*/ 241 h 409"/>
                <a:gd name="T8" fmla="*/ 242 w 243"/>
                <a:gd name="T9" fmla="*/ 408 h 409"/>
              </a:gdLst>
              <a:ahLst/>
              <a:cxnLst>
                <a:cxn ang="0">
                  <a:pos x="T0" y="T1"/>
                </a:cxn>
                <a:cxn ang="0">
                  <a:pos x="T2" y="T3"/>
                </a:cxn>
                <a:cxn ang="0">
                  <a:pos x="T4" y="T5"/>
                </a:cxn>
                <a:cxn ang="0">
                  <a:pos x="T6" y="T7"/>
                </a:cxn>
                <a:cxn ang="0">
                  <a:pos x="T8" y="T9"/>
                </a:cxn>
              </a:cxnLst>
              <a:rect l="0" t="0" r="r" b="b"/>
              <a:pathLst>
                <a:path w="243" h="409">
                  <a:moveTo>
                    <a:pt x="19" y="0"/>
                  </a:moveTo>
                  <a:lnTo>
                    <a:pt x="19" y="0"/>
                  </a:lnTo>
                  <a:cubicBezTo>
                    <a:pt x="19" y="0"/>
                    <a:pt x="0" y="92"/>
                    <a:pt x="38" y="148"/>
                  </a:cubicBezTo>
                  <a:cubicBezTo>
                    <a:pt x="75" y="204"/>
                    <a:pt x="75" y="185"/>
                    <a:pt x="94" y="241"/>
                  </a:cubicBezTo>
                  <a:cubicBezTo>
                    <a:pt x="130" y="296"/>
                    <a:pt x="186" y="389"/>
                    <a:pt x="242" y="408"/>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p>
          </p:txBody>
        </p:sp>
        <p:sp>
          <p:nvSpPr>
            <p:cNvPr id="126" name="Freeform 91"/>
            <p:cNvSpPr>
              <a:spLocks noChangeArrowheads="1"/>
            </p:cNvSpPr>
            <p:nvPr/>
          </p:nvSpPr>
          <p:spPr bwMode="auto">
            <a:xfrm>
              <a:off x="5303838" y="1308100"/>
              <a:ext cx="139700" cy="33338"/>
            </a:xfrm>
            <a:custGeom>
              <a:avLst/>
              <a:gdLst>
                <a:gd name="T0" fmla="*/ 0 w 390"/>
                <a:gd name="T1" fmla="*/ 0 h 94"/>
                <a:gd name="T2" fmla="*/ 0 w 390"/>
                <a:gd name="T3" fmla="*/ 0 h 94"/>
                <a:gd name="T4" fmla="*/ 111 w 390"/>
                <a:gd name="T5" fmla="*/ 56 h 94"/>
                <a:gd name="T6" fmla="*/ 277 w 390"/>
                <a:gd name="T7" fmla="*/ 75 h 94"/>
                <a:gd name="T8" fmla="*/ 389 w 390"/>
                <a:gd name="T9" fmla="*/ 93 h 94"/>
              </a:gdLst>
              <a:ahLst/>
              <a:cxnLst>
                <a:cxn ang="0">
                  <a:pos x="T0" y="T1"/>
                </a:cxn>
                <a:cxn ang="0">
                  <a:pos x="T2" y="T3"/>
                </a:cxn>
                <a:cxn ang="0">
                  <a:pos x="T4" y="T5"/>
                </a:cxn>
                <a:cxn ang="0">
                  <a:pos x="T6" y="T7"/>
                </a:cxn>
                <a:cxn ang="0">
                  <a:pos x="T8" y="T9"/>
                </a:cxn>
              </a:cxnLst>
              <a:rect l="0" t="0" r="r" b="b"/>
              <a:pathLst>
                <a:path w="390" h="94">
                  <a:moveTo>
                    <a:pt x="0" y="0"/>
                  </a:moveTo>
                  <a:lnTo>
                    <a:pt x="0" y="0"/>
                  </a:lnTo>
                  <a:cubicBezTo>
                    <a:pt x="0" y="0"/>
                    <a:pt x="18" y="56"/>
                    <a:pt x="111" y="56"/>
                  </a:cubicBezTo>
                  <a:cubicBezTo>
                    <a:pt x="222" y="56"/>
                    <a:pt x="241" y="56"/>
                    <a:pt x="277" y="75"/>
                  </a:cubicBezTo>
                  <a:cubicBezTo>
                    <a:pt x="315" y="93"/>
                    <a:pt x="389" y="93"/>
                    <a:pt x="389" y="93"/>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p>
          </p:txBody>
        </p:sp>
        <p:sp>
          <p:nvSpPr>
            <p:cNvPr id="127" name="Freeform 92"/>
            <p:cNvSpPr>
              <a:spLocks noChangeArrowheads="1"/>
            </p:cNvSpPr>
            <p:nvPr/>
          </p:nvSpPr>
          <p:spPr bwMode="auto">
            <a:xfrm>
              <a:off x="4008438" y="2871788"/>
              <a:ext cx="220662" cy="201612"/>
            </a:xfrm>
            <a:custGeom>
              <a:avLst/>
              <a:gdLst>
                <a:gd name="T0" fmla="*/ 0 w 613"/>
                <a:gd name="T1" fmla="*/ 37 h 558"/>
                <a:gd name="T2" fmla="*/ 0 w 613"/>
                <a:gd name="T3" fmla="*/ 37 h 558"/>
                <a:gd name="T4" fmla="*/ 0 w 613"/>
                <a:gd name="T5" fmla="*/ 148 h 558"/>
                <a:gd name="T6" fmla="*/ 38 w 613"/>
                <a:gd name="T7" fmla="*/ 315 h 558"/>
                <a:gd name="T8" fmla="*/ 167 w 613"/>
                <a:gd name="T9" fmla="*/ 408 h 558"/>
                <a:gd name="T10" fmla="*/ 223 w 613"/>
                <a:gd name="T11" fmla="*/ 538 h 558"/>
                <a:gd name="T12" fmla="*/ 316 w 613"/>
                <a:gd name="T13" fmla="*/ 427 h 558"/>
                <a:gd name="T14" fmla="*/ 520 w 613"/>
                <a:gd name="T15" fmla="*/ 371 h 558"/>
                <a:gd name="T16" fmla="*/ 538 w 613"/>
                <a:gd name="T17" fmla="*/ 315 h 558"/>
                <a:gd name="T18" fmla="*/ 297 w 613"/>
                <a:gd name="T19" fmla="*/ 186 h 558"/>
                <a:gd name="T20" fmla="*/ 205 w 613"/>
                <a:gd name="T21" fmla="*/ 74 h 558"/>
                <a:gd name="T22" fmla="*/ 0 w 613"/>
                <a:gd name="T23" fmla="*/ 37 h 5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13" h="558">
                  <a:moveTo>
                    <a:pt x="0" y="37"/>
                  </a:moveTo>
                  <a:lnTo>
                    <a:pt x="0" y="37"/>
                  </a:lnTo>
                  <a:cubicBezTo>
                    <a:pt x="0" y="37"/>
                    <a:pt x="0" y="130"/>
                    <a:pt x="0" y="148"/>
                  </a:cubicBezTo>
                  <a:cubicBezTo>
                    <a:pt x="0" y="186"/>
                    <a:pt x="0" y="297"/>
                    <a:pt x="38" y="315"/>
                  </a:cubicBezTo>
                  <a:cubicBezTo>
                    <a:pt x="75" y="353"/>
                    <a:pt x="149" y="371"/>
                    <a:pt x="167" y="408"/>
                  </a:cubicBezTo>
                  <a:cubicBezTo>
                    <a:pt x="186" y="445"/>
                    <a:pt x="186" y="538"/>
                    <a:pt x="223" y="538"/>
                  </a:cubicBezTo>
                  <a:cubicBezTo>
                    <a:pt x="260" y="557"/>
                    <a:pt x="297" y="445"/>
                    <a:pt x="316" y="427"/>
                  </a:cubicBezTo>
                  <a:cubicBezTo>
                    <a:pt x="335" y="408"/>
                    <a:pt x="464" y="371"/>
                    <a:pt x="520" y="371"/>
                  </a:cubicBezTo>
                  <a:cubicBezTo>
                    <a:pt x="594" y="371"/>
                    <a:pt x="612" y="371"/>
                    <a:pt x="538" y="315"/>
                  </a:cubicBezTo>
                  <a:cubicBezTo>
                    <a:pt x="446" y="278"/>
                    <a:pt x="335" y="204"/>
                    <a:pt x="297" y="186"/>
                  </a:cubicBezTo>
                  <a:cubicBezTo>
                    <a:pt x="279" y="167"/>
                    <a:pt x="205" y="74"/>
                    <a:pt x="205" y="74"/>
                  </a:cubicBezTo>
                  <a:cubicBezTo>
                    <a:pt x="205" y="74"/>
                    <a:pt x="0" y="0"/>
                    <a:pt x="0" y="37"/>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8" name="Freeform 93"/>
            <p:cNvSpPr>
              <a:spLocks noChangeArrowheads="1"/>
            </p:cNvSpPr>
            <p:nvPr/>
          </p:nvSpPr>
          <p:spPr bwMode="auto">
            <a:xfrm>
              <a:off x="5430838" y="4260850"/>
              <a:ext cx="187325" cy="166688"/>
            </a:xfrm>
            <a:custGeom>
              <a:avLst/>
              <a:gdLst>
                <a:gd name="T0" fmla="*/ 130 w 520"/>
                <a:gd name="T1" fmla="*/ 148 h 464"/>
                <a:gd name="T2" fmla="*/ 130 w 520"/>
                <a:gd name="T3" fmla="*/ 148 h 464"/>
                <a:gd name="T4" fmla="*/ 74 w 520"/>
                <a:gd name="T5" fmla="*/ 260 h 464"/>
                <a:gd name="T6" fmla="*/ 74 w 520"/>
                <a:gd name="T7" fmla="*/ 463 h 464"/>
                <a:gd name="T8" fmla="*/ 93 w 520"/>
                <a:gd name="T9" fmla="*/ 426 h 464"/>
                <a:gd name="T10" fmla="*/ 260 w 520"/>
                <a:gd name="T11" fmla="*/ 445 h 464"/>
                <a:gd name="T12" fmla="*/ 334 w 520"/>
                <a:gd name="T13" fmla="*/ 389 h 464"/>
                <a:gd name="T14" fmla="*/ 334 w 520"/>
                <a:gd name="T15" fmla="*/ 389 h 464"/>
                <a:gd name="T16" fmla="*/ 371 w 520"/>
                <a:gd name="T17" fmla="*/ 296 h 464"/>
                <a:gd name="T18" fmla="*/ 482 w 520"/>
                <a:gd name="T19" fmla="*/ 130 h 464"/>
                <a:gd name="T20" fmla="*/ 445 w 520"/>
                <a:gd name="T21" fmla="*/ 37 h 464"/>
                <a:gd name="T22" fmla="*/ 278 w 520"/>
                <a:gd name="T23" fmla="*/ 74 h 464"/>
                <a:gd name="T24" fmla="*/ 185 w 520"/>
                <a:gd name="T25" fmla="*/ 130 h 464"/>
                <a:gd name="T26" fmla="*/ 130 w 520"/>
                <a:gd name="T27" fmla="*/ 148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0" h="464">
                  <a:moveTo>
                    <a:pt x="130" y="148"/>
                  </a:moveTo>
                  <a:lnTo>
                    <a:pt x="130" y="148"/>
                  </a:lnTo>
                  <a:cubicBezTo>
                    <a:pt x="130" y="148"/>
                    <a:pt x="111" y="204"/>
                    <a:pt x="74" y="260"/>
                  </a:cubicBezTo>
                  <a:cubicBezTo>
                    <a:pt x="19" y="334"/>
                    <a:pt x="0" y="371"/>
                    <a:pt x="74" y="463"/>
                  </a:cubicBezTo>
                  <a:cubicBezTo>
                    <a:pt x="74" y="463"/>
                    <a:pt x="55" y="408"/>
                    <a:pt x="93" y="426"/>
                  </a:cubicBezTo>
                  <a:cubicBezTo>
                    <a:pt x="130" y="426"/>
                    <a:pt x="222" y="463"/>
                    <a:pt x="260" y="445"/>
                  </a:cubicBezTo>
                  <a:cubicBezTo>
                    <a:pt x="296" y="408"/>
                    <a:pt x="278" y="334"/>
                    <a:pt x="334" y="389"/>
                  </a:cubicBezTo>
                  <a:cubicBezTo>
                    <a:pt x="390" y="426"/>
                    <a:pt x="334" y="389"/>
                    <a:pt x="334" y="389"/>
                  </a:cubicBezTo>
                  <a:cubicBezTo>
                    <a:pt x="334" y="389"/>
                    <a:pt x="352" y="315"/>
                    <a:pt x="371" y="296"/>
                  </a:cubicBezTo>
                  <a:cubicBezTo>
                    <a:pt x="408" y="260"/>
                    <a:pt x="464" y="148"/>
                    <a:pt x="482" y="130"/>
                  </a:cubicBezTo>
                  <a:cubicBezTo>
                    <a:pt x="519" y="92"/>
                    <a:pt x="501" y="18"/>
                    <a:pt x="445" y="37"/>
                  </a:cubicBezTo>
                  <a:cubicBezTo>
                    <a:pt x="390" y="37"/>
                    <a:pt x="371" y="0"/>
                    <a:pt x="278" y="74"/>
                  </a:cubicBezTo>
                  <a:cubicBezTo>
                    <a:pt x="185" y="130"/>
                    <a:pt x="185" y="130"/>
                    <a:pt x="185" y="130"/>
                  </a:cubicBezTo>
                  <a:cubicBezTo>
                    <a:pt x="185" y="130"/>
                    <a:pt x="148" y="166"/>
                    <a:pt x="130" y="148"/>
                  </a:cubicBezTo>
                </a:path>
              </a:pathLst>
            </a:custGeom>
            <a:grpFill/>
            <a:ln w="9525" cap="flat">
              <a:solidFill>
                <a:srgbClr val="1D76BB"/>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29" name="Freeform 94"/>
            <p:cNvSpPr>
              <a:spLocks noChangeArrowheads="1"/>
            </p:cNvSpPr>
            <p:nvPr/>
          </p:nvSpPr>
          <p:spPr bwMode="auto">
            <a:xfrm>
              <a:off x="5430838" y="4260850"/>
              <a:ext cx="187325" cy="166688"/>
            </a:xfrm>
            <a:custGeom>
              <a:avLst/>
              <a:gdLst>
                <a:gd name="T0" fmla="*/ 130 w 520"/>
                <a:gd name="T1" fmla="*/ 148 h 464"/>
                <a:gd name="T2" fmla="*/ 130 w 520"/>
                <a:gd name="T3" fmla="*/ 148 h 464"/>
                <a:gd name="T4" fmla="*/ 74 w 520"/>
                <a:gd name="T5" fmla="*/ 260 h 464"/>
                <a:gd name="T6" fmla="*/ 74 w 520"/>
                <a:gd name="T7" fmla="*/ 463 h 464"/>
                <a:gd name="T8" fmla="*/ 93 w 520"/>
                <a:gd name="T9" fmla="*/ 426 h 464"/>
                <a:gd name="T10" fmla="*/ 260 w 520"/>
                <a:gd name="T11" fmla="*/ 445 h 464"/>
                <a:gd name="T12" fmla="*/ 334 w 520"/>
                <a:gd name="T13" fmla="*/ 389 h 464"/>
                <a:gd name="T14" fmla="*/ 334 w 520"/>
                <a:gd name="T15" fmla="*/ 389 h 464"/>
                <a:gd name="T16" fmla="*/ 371 w 520"/>
                <a:gd name="T17" fmla="*/ 296 h 464"/>
                <a:gd name="T18" fmla="*/ 482 w 520"/>
                <a:gd name="T19" fmla="*/ 130 h 464"/>
                <a:gd name="T20" fmla="*/ 445 w 520"/>
                <a:gd name="T21" fmla="*/ 37 h 464"/>
                <a:gd name="T22" fmla="*/ 278 w 520"/>
                <a:gd name="T23" fmla="*/ 74 h 464"/>
                <a:gd name="T24" fmla="*/ 185 w 520"/>
                <a:gd name="T25" fmla="*/ 130 h 464"/>
                <a:gd name="T26" fmla="*/ 130 w 520"/>
                <a:gd name="T27" fmla="*/ 148 h 4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20" h="464">
                  <a:moveTo>
                    <a:pt x="130" y="148"/>
                  </a:moveTo>
                  <a:lnTo>
                    <a:pt x="130" y="148"/>
                  </a:lnTo>
                  <a:cubicBezTo>
                    <a:pt x="130" y="148"/>
                    <a:pt x="111" y="204"/>
                    <a:pt x="74" y="260"/>
                  </a:cubicBezTo>
                  <a:cubicBezTo>
                    <a:pt x="19" y="334"/>
                    <a:pt x="0" y="371"/>
                    <a:pt x="74" y="463"/>
                  </a:cubicBezTo>
                  <a:cubicBezTo>
                    <a:pt x="74" y="463"/>
                    <a:pt x="55" y="408"/>
                    <a:pt x="93" y="426"/>
                  </a:cubicBezTo>
                  <a:cubicBezTo>
                    <a:pt x="130" y="426"/>
                    <a:pt x="222" y="463"/>
                    <a:pt x="260" y="445"/>
                  </a:cubicBezTo>
                  <a:cubicBezTo>
                    <a:pt x="296" y="408"/>
                    <a:pt x="278" y="334"/>
                    <a:pt x="334" y="389"/>
                  </a:cubicBezTo>
                  <a:cubicBezTo>
                    <a:pt x="390" y="426"/>
                    <a:pt x="334" y="389"/>
                    <a:pt x="334" y="389"/>
                  </a:cubicBezTo>
                  <a:cubicBezTo>
                    <a:pt x="334" y="389"/>
                    <a:pt x="352" y="315"/>
                    <a:pt x="371" y="296"/>
                  </a:cubicBezTo>
                  <a:cubicBezTo>
                    <a:pt x="408" y="260"/>
                    <a:pt x="464" y="148"/>
                    <a:pt x="482" y="130"/>
                  </a:cubicBezTo>
                  <a:cubicBezTo>
                    <a:pt x="519" y="92"/>
                    <a:pt x="501" y="18"/>
                    <a:pt x="445" y="37"/>
                  </a:cubicBezTo>
                  <a:cubicBezTo>
                    <a:pt x="390" y="37"/>
                    <a:pt x="371" y="0"/>
                    <a:pt x="278" y="74"/>
                  </a:cubicBezTo>
                  <a:cubicBezTo>
                    <a:pt x="185" y="130"/>
                    <a:pt x="185" y="130"/>
                    <a:pt x="185" y="130"/>
                  </a:cubicBezTo>
                  <a:cubicBezTo>
                    <a:pt x="185" y="130"/>
                    <a:pt x="148" y="166"/>
                    <a:pt x="130" y="148"/>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0" name="Freeform 95"/>
            <p:cNvSpPr>
              <a:spLocks noChangeArrowheads="1"/>
            </p:cNvSpPr>
            <p:nvPr/>
          </p:nvSpPr>
          <p:spPr bwMode="auto">
            <a:xfrm>
              <a:off x="6692900" y="5195888"/>
              <a:ext cx="33338" cy="53975"/>
            </a:xfrm>
            <a:custGeom>
              <a:avLst/>
              <a:gdLst>
                <a:gd name="T0" fmla="*/ 37 w 94"/>
                <a:gd name="T1" fmla="*/ 18 h 149"/>
                <a:gd name="T2" fmla="*/ 37 w 94"/>
                <a:gd name="T3" fmla="*/ 18 h 149"/>
                <a:gd name="T4" fmla="*/ 18 w 94"/>
                <a:gd name="T5" fmla="*/ 111 h 149"/>
                <a:gd name="T6" fmla="*/ 93 w 94"/>
                <a:gd name="T7" fmla="*/ 148 h 149"/>
                <a:gd name="T8" fmla="*/ 37 w 94"/>
                <a:gd name="T9" fmla="*/ 18 h 149"/>
              </a:gdLst>
              <a:ahLst/>
              <a:cxnLst>
                <a:cxn ang="0">
                  <a:pos x="T0" y="T1"/>
                </a:cxn>
                <a:cxn ang="0">
                  <a:pos x="T2" y="T3"/>
                </a:cxn>
                <a:cxn ang="0">
                  <a:pos x="T4" y="T5"/>
                </a:cxn>
                <a:cxn ang="0">
                  <a:pos x="T6" y="T7"/>
                </a:cxn>
                <a:cxn ang="0">
                  <a:pos x="T8" y="T9"/>
                </a:cxn>
              </a:cxnLst>
              <a:rect l="0" t="0" r="r" b="b"/>
              <a:pathLst>
                <a:path w="94" h="149">
                  <a:moveTo>
                    <a:pt x="37" y="18"/>
                  </a:moveTo>
                  <a:lnTo>
                    <a:pt x="37" y="18"/>
                  </a:lnTo>
                  <a:cubicBezTo>
                    <a:pt x="37" y="18"/>
                    <a:pt x="0" y="92"/>
                    <a:pt x="18" y="111"/>
                  </a:cubicBezTo>
                  <a:cubicBezTo>
                    <a:pt x="37" y="111"/>
                    <a:pt x="93" y="148"/>
                    <a:pt x="93" y="148"/>
                  </a:cubicBezTo>
                  <a:cubicBezTo>
                    <a:pt x="93" y="148"/>
                    <a:pt x="74" y="0"/>
                    <a:pt x="37" y="18"/>
                  </a:cubicBezTo>
                </a:path>
              </a:pathLst>
            </a:custGeom>
            <a:grpFill/>
            <a:ln w="9525" cap="flat">
              <a:solidFill>
                <a:schemeClr val="bg2"/>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1" name="Freeform 96"/>
            <p:cNvSpPr>
              <a:spLocks noChangeArrowheads="1"/>
            </p:cNvSpPr>
            <p:nvPr/>
          </p:nvSpPr>
          <p:spPr bwMode="auto">
            <a:xfrm>
              <a:off x="6765925" y="5227638"/>
              <a:ext cx="39688" cy="47625"/>
            </a:xfrm>
            <a:custGeom>
              <a:avLst/>
              <a:gdLst>
                <a:gd name="T0" fmla="*/ 111 w 112"/>
                <a:gd name="T1" fmla="*/ 112 h 131"/>
                <a:gd name="T2" fmla="*/ 111 w 112"/>
                <a:gd name="T3" fmla="*/ 112 h 131"/>
                <a:gd name="T4" fmla="*/ 0 w 112"/>
                <a:gd name="T5" fmla="*/ 38 h 131"/>
                <a:gd name="T6" fmla="*/ 19 w 112"/>
                <a:gd name="T7" fmla="*/ 112 h 131"/>
                <a:gd name="T8" fmla="*/ 111 w 112"/>
                <a:gd name="T9" fmla="*/ 112 h 131"/>
              </a:gdLst>
              <a:ahLst/>
              <a:cxnLst>
                <a:cxn ang="0">
                  <a:pos x="T0" y="T1"/>
                </a:cxn>
                <a:cxn ang="0">
                  <a:pos x="T2" y="T3"/>
                </a:cxn>
                <a:cxn ang="0">
                  <a:pos x="T4" y="T5"/>
                </a:cxn>
                <a:cxn ang="0">
                  <a:pos x="T6" y="T7"/>
                </a:cxn>
                <a:cxn ang="0">
                  <a:pos x="T8" y="T9"/>
                </a:cxn>
              </a:cxnLst>
              <a:rect l="0" t="0" r="r" b="b"/>
              <a:pathLst>
                <a:path w="112" h="131">
                  <a:moveTo>
                    <a:pt x="111" y="112"/>
                  </a:moveTo>
                  <a:lnTo>
                    <a:pt x="111" y="112"/>
                  </a:lnTo>
                  <a:cubicBezTo>
                    <a:pt x="111" y="112"/>
                    <a:pt x="19" y="0"/>
                    <a:pt x="0" y="38"/>
                  </a:cubicBezTo>
                  <a:cubicBezTo>
                    <a:pt x="0" y="38"/>
                    <a:pt x="0" y="130"/>
                    <a:pt x="19" y="112"/>
                  </a:cubicBezTo>
                  <a:lnTo>
                    <a:pt x="111" y="112"/>
                  </a:lnTo>
                </a:path>
              </a:pathLst>
            </a:custGeom>
            <a:grpFill/>
            <a:ln w="9525" cap="flat">
              <a:solidFill>
                <a:srgbClr val="221F1F"/>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132" name="Freeform 97"/>
            <p:cNvSpPr>
              <a:spLocks noChangeArrowheads="1"/>
            </p:cNvSpPr>
            <p:nvPr/>
          </p:nvSpPr>
          <p:spPr bwMode="auto">
            <a:xfrm>
              <a:off x="6765925" y="5227638"/>
              <a:ext cx="39688" cy="47625"/>
            </a:xfrm>
            <a:custGeom>
              <a:avLst/>
              <a:gdLst>
                <a:gd name="T0" fmla="*/ 111 w 112"/>
                <a:gd name="T1" fmla="*/ 112 h 131"/>
                <a:gd name="T2" fmla="*/ 111 w 112"/>
                <a:gd name="T3" fmla="*/ 112 h 131"/>
                <a:gd name="T4" fmla="*/ 0 w 112"/>
                <a:gd name="T5" fmla="*/ 38 h 131"/>
                <a:gd name="T6" fmla="*/ 19 w 112"/>
                <a:gd name="T7" fmla="*/ 112 h 131"/>
              </a:gdLst>
              <a:ahLst/>
              <a:cxnLst>
                <a:cxn ang="0">
                  <a:pos x="T0" y="T1"/>
                </a:cxn>
                <a:cxn ang="0">
                  <a:pos x="T2" y="T3"/>
                </a:cxn>
                <a:cxn ang="0">
                  <a:pos x="T4" y="T5"/>
                </a:cxn>
                <a:cxn ang="0">
                  <a:pos x="T6" y="T7"/>
                </a:cxn>
              </a:cxnLst>
              <a:rect l="0" t="0" r="r" b="b"/>
              <a:pathLst>
                <a:path w="112" h="131">
                  <a:moveTo>
                    <a:pt x="111" y="112"/>
                  </a:moveTo>
                  <a:lnTo>
                    <a:pt x="111" y="112"/>
                  </a:lnTo>
                  <a:cubicBezTo>
                    <a:pt x="111" y="112"/>
                    <a:pt x="19" y="0"/>
                    <a:pt x="0" y="38"/>
                  </a:cubicBezTo>
                  <a:cubicBezTo>
                    <a:pt x="0" y="38"/>
                    <a:pt x="0" y="130"/>
                    <a:pt x="19" y="112"/>
                  </a:cubicBezTo>
                </a:path>
              </a:pathLst>
            </a:custGeom>
            <a:grpFill/>
            <a:ln w="6480" cap="flat">
              <a:solidFill>
                <a:schemeClr val="bg2"/>
              </a:solidFill>
              <a:round/>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a:lstStyle/>
            <a:p>
              <a:endParaRPr lang="en-US"/>
            </a:p>
          </p:txBody>
        </p:sp>
      </p:grpSp>
    </p:spTree>
    <p:extLst>
      <p:ext uri="{BB962C8B-B14F-4D97-AF65-F5344CB8AC3E}">
        <p14:creationId xmlns:p14="http://schemas.microsoft.com/office/powerpoint/2010/main" val="1077683174"/>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a:spLocks/>
          </p:cNvSpPr>
          <p:nvPr/>
        </p:nvSpPr>
        <p:spPr bwMode="auto">
          <a:xfrm>
            <a:off x="1895628" y="2848213"/>
            <a:ext cx="5767605" cy="34624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Russia</a:t>
            </a:r>
          </a:p>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Map</a:t>
            </a:r>
            <a:endParaRPr lang="en-US" sz="12800" b="1" spc="500" dirty="0">
              <a:solidFill>
                <a:schemeClr val="tx2"/>
              </a:solidFill>
              <a:latin typeface="Montserrat Semi Bold" charset="0"/>
              <a:ea typeface="Montserrat Semi Bold" charset="0"/>
              <a:cs typeface="Montserrat Semi Bold" charset="0"/>
              <a:sym typeface="Bebas Neue" charset="0"/>
            </a:endParaRPr>
          </a:p>
        </p:txBody>
      </p:sp>
      <p:cxnSp>
        <p:nvCxnSpPr>
          <p:cNvPr id="6" name="Straight Connector 5"/>
          <p:cNvCxnSpPr/>
          <p:nvPr/>
        </p:nvCxnSpPr>
        <p:spPr>
          <a:xfrm flipV="1">
            <a:off x="1895628" y="6923091"/>
            <a:ext cx="7401442" cy="4296"/>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sp>
        <p:nvSpPr>
          <p:cNvPr id="7" name="Subtitle 2"/>
          <p:cNvSpPr txBox="1">
            <a:spLocks/>
          </p:cNvSpPr>
          <p:nvPr/>
        </p:nvSpPr>
        <p:spPr>
          <a:xfrm>
            <a:off x="1711325" y="7582309"/>
            <a:ext cx="9001890" cy="314349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790"/>
              </a:lnSpc>
            </a:pPr>
            <a:r>
              <a:rPr lang="en-US" sz="2500" dirty="0" smtClean="0">
                <a:solidFill>
                  <a:schemeClr val="tx1"/>
                </a:solidFill>
                <a:latin typeface="Lato Light" charset="0"/>
                <a:ea typeface="Lato Light" charset="0"/>
                <a:cs typeface="Lato Light" charset="0"/>
              </a:rPr>
              <a:t>Frequently</a:t>
            </a:r>
            <a:r>
              <a:rPr lang="en-US" sz="2500" dirty="0">
                <a:solidFill>
                  <a:schemeClr val="tx1"/>
                </a:solidFill>
                <a:latin typeface="Lato Light" charset="0"/>
                <a:ea typeface="Lato Light" charset="0"/>
                <a:cs typeface="Lato Light" charset="0"/>
              </a:rPr>
              <a:t>, your initial font choice is taken out of your hands; companies often specify a typeface, or even a set of fonts, as part of their brand guidelines. Occasionally you’ll find a job has specific requirements, such as limited room that might require a condensed face, or a lot of legal text that might require a face that’s highly legible at small sizes. </a:t>
            </a:r>
          </a:p>
        </p:txBody>
      </p:sp>
      <p:grpSp>
        <p:nvGrpSpPr>
          <p:cNvPr id="134" name="Group 4"/>
          <p:cNvGrpSpPr>
            <a:grpSpLocks noChangeAspect="1"/>
          </p:cNvGrpSpPr>
          <p:nvPr/>
        </p:nvGrpSpPr>
        <p:grpSpPr bwMode="auto">
          <a:xfrm>
            <a:off x="11541437" y="4338445"/>
            <a:ext cx="11410830" cy="5987584"/>
            <a:chOff x="762" y="1755"/>
            <a:chExt cx="4362" cy="2567"/>
          </a:xfrm>
          <a:solidFill>
            <a:schemeClr val="bg1">
              <a:lumMod val="85000"/>
            </a:schemeClr>
          </a:solidFill>
        </p:grpSpPr>
        <p:sp>
          <p:nvSpPr>
            <p:cNvPr id="163" name="Freeform 9"/>
            <p:cNvSpPr>
              <a:spLocks/>
            </p:cNvSpPr>
            <p:nvPr/>
          </p:nvSpPr>
          <p:spPr bwMode="auto">
            <a:xfrm>
              <a:off x="1229" y="2907"/>
              <a:ext cx="31" cy="31"/>
            </a:xfrm>
            <a:custGeom>
              <a:avLst/>
              <a:gdLst>
                <a:gd name="T0" fmla="*/ 3 w 15"/>
                <a:gd name="T1" fmla="*/ 1 h 15"/>
                <a:gd name="T2" fmla="*/ 6 w 15"/>
                <a:gd name="T3" fmla="*/ 6 h 15"/>
                <a:gd name="T4" fmla="*/ 9 w 15"/>
                <a:gd name="T5" fmla="*/ 0 h 15"/>
                <a:gd name="T6" fmla="*/ 15 w 15"/>
                <a:gd name="T7" fmla="*/ 7 h 15"/>
                <a:gd name="T8" fmla="*/ 8 w 15"/>
                <a:gd name="T9" fmla="*/ 15 h 15"/>
                <a:gd name="T10" fmla="*/ 0 w 15"/>
                <a:gd name="T11" fmla="*/ 7 h 15"/>
                <a:gd name="T12" fmla="*/ 3 w 15"/>
                <a:gd name="T13" fmla="*/ 1 h 15"/>
              </a:gdLst>
              <a:ahLst/>
              <a:cxnLst>
                <a:cxn ang="0">
                  <a:pos x="T0" y="T1"/>
                </a:cxn>
                <a:cxn ang="0">
                  <a:pos x="T2" y="T3"/>
                </a:cxn>
                <a:cxn ang="0">
                  <a:pos x="T4" y="T5"/>
                </a:cxn>
                <a:cxn ang="0">
                  <a:pos x="T6" y="T7"/>
                </a:cxn>
                <a:cxn ang="0">
                  <a:pos x="T8" y="T9"/>
                </a:cxn>
                <a:cxn ang="0">
                  <a:pos x="T10" y="T11"/>
                </a:cxn>
                <a:cxn ang="0">
                  <a:pos x="T12" y="T13"/>
                </a:cxn>
              </a:cxnLst>
              <a:rect l="0" t="0" r="r" b="b"/>
              <a:pathLst>
                <a:path w="15" h="15">
                  <a:moveTo>
                    <a:pt x="3" y="1"/>
                  </a:moveTo>
                  <a:cubicBezTo>
                    <a:pt x="5" y="3"/>
                    <a:pt x="5" y="5"/>
                    <a:pt x="6" y="6"/>
                  </a:cubicBezTo>
                  <a:cubicBezTo>
                    <a:pt x="6" y="7"/>
                    <a:pt x="11" y="4"/>
                    <a:pt x="9" y="0"/>
                  </a:cubicBezTo>
                  <a:cubicBezTo>
                    <a:pt x="12" y="0"/>
                    <a:pt x="15" y="4"/>
                    <a:pt x="15" y="7"/>
                  </a:cubicBezTo>
                  <a:cubicBezTo>
                    <a:pt x="15" y="11"/>
                    <a:pt x="12" y="15"/>
                    <a:pt x="8" y="15"/>
                  </a:cubicBezTo>
                  <a:cubicBezTo>
                    <a:pt x="4" y="15"/>
                    <a:pt x="0" y="11"/>
                    <a:pt x="0" y="7"/>
                  </a:cubicBezTo>
                  <a:cubicBezTo>
                    <a:pt x="0" y="5"/>
                    <a:pt x="2" y="3"/>
                    <a:pt x="3" y="1"/>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64" name="Freeform 10"/>
            <p:cNvSpPr>
              <a:spLocks/>
            </p:cNvSpPr>
            <p:nvPr/>
          </p:nvSpPr>
          <p:spPr bwMode="auto">
            <a:xfrm>
              <a:off x="4234" y="2453"/>
              <a:ext cx="421" cy="565"/>
            </a:xfrm>
            <a:custGeom>
              <a:avLst/>
              <a:gdLst>
                <a:gd name="T0" fmla="*/ 193 w 202"/>
                <a:gd name="T1" fmla="*/ 56 h 271"/>
                <a:gd name="T2" fmla="*/ 200 w 202"/>
                <a:gd name="T3" fmla="*/ 95 h 271"/>
                <a:gd name="T4" fmla="*/ 181 w 202"/>
                <a:gd name="T5" fmla="*/ 88 h 271"/>
                <a:gd name="T6" fmla="*/ 164 w 202"/>
                <a:gd name="T7" fmla="*/ 88 h 271"/>
                <a:gd name="T8" fmla="*/ 155 w 202"/>
                <a:gd name="T9" fmla="*/ 104 h 271"/>
                <a:gd name="T10" fmla="*/ 154 w 202"/>
                <a:gd name="T11" fmla="*/ 124 h 271"/>
                <a:gd name="T12" fmla="*/ 164 w 202"/>
                <a:gd name="T13" fmla="*/ 144 h 271"/>
                <a:gd name="T14" fmla="*/ 167 w 202"/>
                <a:gd name="T15" fmla="*/ 169 h 271"/>
                <a:gd name="T16" fmla="*/ 176 w 202"/>
                <a:gd name="T17" fmla="*/ 184 h 271"/>
                <a:gd name="T18" fmla="*/ 193 w 202"/>
                <a:gd name="T19" fmla="*/ 181 h 271"/>
                <a:gd name="T20" fmla="*/ 187 w 202"/>
                <a:gd name="T21" fmla="*/ 198 h 271"/>
                <a:gd name="T22" fmla="*/ 178 w 202"/>
                <a:gd name="T23" fmla="*/ 213 h 271"/>
                <a:gd name="T24" fmla="*/ 163 w 202"/>
                <a:gd name="T25" fmla="*/ 231 h 271"/>
                <a:gd name="T26" fmla="*/ 161 w 202"/>
                <a:gd name="T27" fmla="*/ 217 h 271"/>
                <a:gd name="T28" fmla="*/ 147 w 202"/>
                <a:gd name="T29" fmla="*/ 227 h 271"/>
                <a:gd name="T30" fmla="*/ 127 w 202"/>
                <a:gd name="T31" fmla="*/ 241 h 271"/>
                <a:gd name="T32" fmla="*/ 130 w 202"/>
                <a:gd name="T33" fmla="*/ 255 h 271"/>
                <a:gd name="T34" fmla="*/ 113 w 202"/>
                <a:gd name="T35" fmla="*/ 269 h 271"/>
                <a:gd name="T36" fmla="*/ 103 w 202"/>
                <a:gd name="T37" fmla="*/ 260 h 271"/>
                <a:gd name="T38" fmla="*/ 89 w 202"/>
                <a:gd name="T39" fmla="*/ 260 h 271"/>
                <a:gd name="T40" fmla="*/ 74 w 202"/>
                <a:gd name="T41" fmla="*/ 266 h 271"/>
                <a:gd name="T42" fmla="*/ 75 w 202"/>
                <a:gd name="T43" fmla="*/ 253 h 271"/>
                <a:gd name="T44" fmla="*/ 75 w 202"/>
                <a:gd name="T45" fmla="*/ 245 h 271"/>
                <a:gd name="T46" fmla="*/ 59 w 202"/>
                <a:gd name="T47" fmla="*/ 230 h 271"/>
                <a:gd name="T48" fmla="*/ 36 w 202"/>
                <a:gd name="T49" fmla="*/ 238 h 271"/>
                <a:gd name="T50" fmla="*/ 30 w 202"/>
                <a:gd name="T51" fmla="*/ 227 h 271"/>
                <a:gd name="T52" fmla="*/ 10 w 202"/>
                <a:gd name="T53" fmla="*/ 208 h 271"/>
                <a:gd name="T54" fmla="*/ 4 w 202"/>
                <a:gd name="T55" fmla="*/ 189 h 271"/>
                <a:gd name="T56" fmla="*/ 7 w 202"/>
                <a:gd name="T57" fmla="*/ 176 h 271"/>
                <a:gd name="T58" fmla="*/ 18 w 202"/>
                <a:gd name="T59" fmla="*/ 171 h 271"/>
                <a:gd name="T60" fmla="*/ 9 w 202"/>
                <a:gd name="T61" fmla="*/ 159 h 271"/>
                <a:gd name="T62" fmla="*/ 22 w 202"/>
                <a:gd name="T63" fmla="*/ 149 h 271"/>
                <a:gd name="T64" fmla="*/ 30 w 202"/>
                <a:gd name="T65" fmla="*/ 142 h 271"/>
                <a:gd name="T66" fmla="*/ 39 w 202"/>
                <a:gd name="T67" fmla="*/ 131 h 271"/>
                <a:gd name="T68" fmla="*/ 48 w 202"/>
                <a:gd name="T69" fmla="*/ 119 h 271"/>
                <a:gd name="T70" fmla="*/ 34 w 202"/>
                <a:gd name="T71" fmla="*/ 101 h 271"/>
                <a:gd name="T72" fmla="*/ 25 w 202"/>
                <a:gd name="T73" fmla="*/ 79 h 271"/>
                <a:gd name="T74" fmla="*/ 25 w 202"/>
                <a:gd name="T75" fmla="*/ 69 h 271"/>
                <a:gd name="T76" fmla="*/ 29 w 202"/>
                <a:gd name="T77" fmla="*/ 61 h 271"/>
                <a:gd name="T78" fmla="*/ 38 w 202"/>
                <a:gd name="T79" fmla="*/ 51 h 271"/>
                <a:gd name="T80" fmla="*/ 50 w 202"/>
                <a:gd name="T81" fmla="*/ 43 h 271"/>
                <a:gd name="T82" fmla="*/ 50 w 202"/>
                <a:gd name="T83" fmla="*/ 26 h 271"/>
                <a:gd name="T84" fmla="*/ 55 w 202"/>
                <a:gd name="T85" fmla="*/ 17 h 271"/>
                <a:gd name="T86" fmla="*/ 72 w 202"/>
                <a:gd name="T87" fmla="*/ 27 h 271"/>
                <a:gd name="T88" fmla="*/ 94 w 202"/>
                <a:gd name="T89" fmla="*/ 24 h 271"/>
                <a:gd name="T90" fmla="*/ 109 w 202"/>
                <a:gd name="T91" fmla="*/ 14 h 271"/>
                <a:gd name="T92" fmla="*/ 131 w 202"/>
                <a:gd name="T93" fmla="*/ 2 h 271"/>
                <a:gd name="T94" fmla="*/ 139 w 202"/>
                <a:gd name="T95" fmla="*/ 16 h 271"/>
                <a:gd name="T96" fmla="*/ 147 w 202"/>
                <a:gd name="T97" fmla="*/ 20 h 271"/>
                <a:gd name="T98" fmla="*/ 157 w 202"/>
                <a:gd name="T99" fmla="*/ 32 h 271"/>
                <a:gd name="T100" fmla="*/ 174 w 202"/>
                <a:gd name="T101" fmla="*/ 35 h 271"/>
                <a:gd name="T102" fmla="*/ 179 w 202"/>
                <a:gd name="T103" fmla="*/ 52 h 271"/>
                <a:gd name="T104" fmla="*/ 187 w 202"/>
                <a:gd name="T105" fmla="*/ 54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2" h="271">
                  <a:moveTo>
                    <a:pt x="193" y="55"/>
                  </a:moveTo>
                  <a:cubicBezTo>
                    <a:pt x="193" y="55"/>
                    <a:pt x="193" y="55"/>
                    <a:pt x="193" y="56"/>
                  </a:cubicBezTo>
                  <a:cubicBezTo>
                    <a:pt x="194" y="58"/>
                    <a:pt x="199" y="80"/>
                    <a:pt x="200" y="84"/>
                  </a:cubicBezTo>
                  <a:cubicBezTo>
                    <a:pt x="201" y="89"/>
                    <a:pt x="202" y="94"/>
                    <a:pt x="200" y="95"/>
                  </a:cubicBezTo>
                  <a:cubicBezTo>
                    <a:pt x="199" y="95"/>
                    <a:pt x="195" y="89"/>
                    <a:pt x="192" y="90"/>
                  </a:cubicBezTo>
                  <a:cubicBezTo>
                    <a:pt x="189" y="92"/>
                    <a:pt x="184" y="91"/>
                    <a:pt x="181" y="88"/>
                  </a:cubicBezTo>
                  <a:cubicBezTo>
                    <a:pt x="178" y="86"/>
                    <a:pt x="175" y="76"/>
                    <a:pt x="171" y="78"/>
                  </a:cubicBezTo>
                  <a:cubicBezTo>
                    <a:pt x="168" y="81"/>
                    <a:pt x="166" y="88"/>
                    <a:pt x="164" y="88"/>
                  </a:cubicBezTo>
                  <a:cubicBezTo>
                    <a:pt x="162" y="88"/>
                    <a:pt x="160" y="90"/>
                    <a:pt x="158" y="93"/>
                  </a:cubicBezTo>
                  <a:cubicBezTo>
                    <a:pt x="156" y="95"/>
                    <a:pt x="158" y="101"/>
                    <a:pt x="155" y="104"/>
                  </a:cubicBezTo>
                  <a:cubicBezTo>
                    <a:pt x="152" y="107"/>
                    <a:pt x="151" y="109"/>
                    <a:pt x="151" y="114"/>
                  </a:cubicBezTo>
                  <a:cubicBezTo>
                    <a:pt x="152" y="118"/>
                    <a:pt x="149" y="119"/>
                    <a:pt x="154" y="124"/>
                  </a:cubicBezTo>
                  <a:cubicBezTo>
                    <a:pt x="160" y="128"/>
                    <a:pt x="159" y="129"/>
                    <a:pt x="160" y="133"/>
                  </a:cubicBezTo>
                  <a:cubicBezTo>
                    <a:pt x="160" y="137"/>
                    <a:pt x="161" y="140"/>
                    <a:pt x="164" y="144"/>
                  </a:cubicBezTo>
                  <a:cubicBezTo>
                    <a:pt x="166" y="149"/>
                    <a:pt x="163" y="151"/>
                    <a:pt x="163" y="155"/>
                  </a:cubicBezTo>
                  <a:cubicBezTo>
                    <a:pt x="162" y="159"/>
                    <a:pt x="164" y="164"/>
                    <a:pt x="167" y="169"/>
                  </a:cubicBezTo>
                  <a:cubicBezTo>
                    <a:pt x="170" y="173"/>
                    <a:pt x="171" y="175"/>
                    <a:pt x="171" y="178"/>
                  </a:cubicBezTo>
                  <a:cubicBezTo>
                    <a:pt x="171" y="182"/>
                    <a:pt x="175" y="184"/>
                    <a:pt x="176" y="184"/>
                  </a:cubicBezTo>
                  <a:cubicBezTo>
                    <a:pt x="178" y="184"/>
                    <a:pt x="181" y="181"/>
                    <a:pt x="182" y="178"/>
                  </a:cubicBezTo>
                  <a:cubicBezTo>
                    <a:pt x="182" y="174"/>
                    <a:pt x="191" y="175"/>
                    <a:pt x="193" y="181"/>
                  </a:cubicBezTo>
                  <a:cubicBezTo>
                    <a:pt x="194" y="186"/>
                    <a:pt x="189" y="186"/>
                    <a:pt x="187" y="189"/>
                  </a:cubicBezTo>
                  <a:cubicBezTo>
                    <a:pt x="186" y="193"/>
                    <a:pt x="191" y="197"/>
                    <a:pt x="187" y="198"/>
                  </a:cubicBezTo>
                  <a:cubicBezTo>
                    <a:pt x="183" y="199"/>
                    <a:pt x="180" y="200"/>
                    <a:pt x="179" y="203"/>
                  </a:cubicBezTo>
                  <a:cubicBezTo>
                    <a:pt x="178" y="206"/>
                    <a:pt x="178" y="209"/>
                    <a:pt x="178" y="213"/>
                  </a:cubicBezTo>
                  <a:cubicBezTo>
                    <a:pt x="177" y="216"/>
                    <a:pt x="173" y="214"/>
                    <a:pt x="172" y="218"/>
                  </a:cubicBezTo>
                  <a:cubicBezTo>
                    <a:pt x="171" y="223"/>
                    <a:pt x="168" y="231"/>
                    <a:pt x="163" y="231"/>
                  </a:cubicBezTo>
                  <a:cubicBezTo>
                    <a:pt x="158" y="230"/>
                    <a:pt x="155" y="228"/>
                    <a:pt x="158" y="224"/>
                  </a:cubicBezTo>
                  <a:cubicBezTo>
                    <a:pt x="161" y="221"/>
                    <a:pt x="165" y="217"/>
                    <a:pt x="161" y="217"/>
                  </a:cubicBezTo>
                  <a:cubicBezTo>
                    <a:pt x="158" y="217"/>
                    <a:pt x="155" y="216"/>
                    <a:pt x="150" y="219"/>
                  </a:cubicBezTo>
                  <a:cubicBezTo>
                    <a:pt x="145" y="222"/>
                    <a:pt x="152" y="227"/>
                    <a:pt x="147" y="227"/>
                  </a:cubicBezTo>
                  <a:cubicBezTo>
                    <a:pt x="142" y="227"/>
                    <a:pt x="133" y="229"/>
                    <a:pt x="130" y="232"/>
                  </a:cubicBezTo>
                  <a:cubicBezTo>
                    <a:pt x="127" y="235"/>
                    <a:pt x="126" y="236"/>
                    <a:pt x="127" y="241"/>
                  </a:cubicBezTo>
                  <a:cubicBezTo>
                    <a:pt x="128" y="246"/>
                    <a:pt x="131" y="245"/>
                    <a:pt x="129" y="247"/>
                  </a:cubicBezTo>
                  <a:cubicBezTo>
                    <a:pt x="127" y="249"/>
                    <a:pt x="136" y="251"/>
                    <a:pt x="130" y="255"/>
                  </a:cubicBezTo>
                  <a:cubicBezTo>
                    <a:pt x="125" y="259"/>
                    <a:pt x="121" y="255"/>
                    <a:pt x="120" y="260"/>
                  </a:cubicBezTo>
                  <a:cubicBezTo>
                    <a:pt x="119" y="265"/>
                    <a:pt x="117" y="266"/>
                    <a:pt x="113" y="269"/>
                  </a:cubicBezTo>
                  <a:cubicBezTo>
                    <a:pt x="111" y="270"/>
                    <a:pt x="110" y="271"/>
                    <a:pt x="108" y="271"/>
                  </a:cubicBezTo>
                  <a:cubicBezTo>
                    <a:pt x="103" y="260"/>
                    <a:pt x="103" y="260"/>
                    <a:pt x="103" y="260"/>
                  </a:cubicBezTo>
                  <a:cubicBezTo>
                    <a:pt x="98" y="264"/>
                    <a:pt x="98" y="264"/>
                    <a:pt x="98" y="264"/>
                  </a:cubicBezTo>
                  <a:cubicBezTo>
                    <a:pt x="89" y="260"/>
                    <a:pt x="89" y="260"/>
                    <a:pt x="89" y="260"/>
                  </a:cubicBezTo>
                  <a:cubicBezTo>
                    <a:pt x="81" y="268"/>
                    <a:pt x="81" y="268"/>
                    <a:pt x="81" y="268"/>
                  </a:cubicBezTo>
                  <a:cubicBezTo>
                    <a:pt x="74" y="266"/>
                    <a:pt x="74" y="266"/>
                    <a:pt x="74" y="266"/>
                  </a:cubicBezTo>
                  <a:cubicBezTo>
                    <a:pt x="72" y="259"/>
                    <a:pt x="72" y="259"/>
                    <a:pt x="72" y="259"/>
                  </a:cubicBezTo>
                  <a:cubicBezTo>
                    <a:pt x="75" y="253"/>
                    <a:pt x="75" y="253"/>
                    <a:pt x="75" y="253"/>
                  </a:cubicBezTo>
                  <a:cubicBezTo>
                    <a:pt x="80" y="251"/>
                    <a:pt x="80" y="251"/>
                    <a:pt x="80" y="251"/>
                  </a:cubicBezTo>
                  <a:cubicBezTo>
                    <a:pt x="75" y="245"/>
                    <a:pt x="75" y="245"/>
                    <a:pt x="75" y="245"/>
                  </a:cubicBezTo>
                  <a:cubicBezTo>
                    <a:pt x="75" y="240"/>
                    <a:pt x="75" y="240"/>
                    <a:pt x="75" y="240"/>
                  </a:cubicBezTo>
                  <a:cubicBezTo>
                    <a:pt x="59" y="230"/>
                    <a:pt x="59" y="230"/>
                    <a:pt x="59" y="230"/>
                  </a:cubicBezTo>
                  <a:cubicBezTo>
                    <a:pt x="44" y="229"/>
                    <a:pt x="44" y="229"/>
                    <a:pt x="44" y="229"/>
                  </a:cubicBezTo>
                  <a:cubicBezTo>
                    <a:pt x="36" y="238"/>
                    <a:pt x="36" y="238"/>
                    <a:pt x="36" y="238"/>
                  </a:cubicBezTo>
                  <a:cubicBezTo>
                    <a:pt x="32" y="238"/>
                    <a:pt x="32" y="238"/>
                    <a:pt x="32" y="238"/>
                  </a:cubicBezTo>
                  <a:cubicBezTo>
                    <a:pt x="30" y="227"/>
                    <a:pt x="30" y="227"/>
                    <a:pt x="30" y="227"/>
                  </a:cubicBezTo>
                  <a:cubicBezTo>
                    <a:pt x="21" y="220"/>
                    <a:pt x="21" y="220"/>
                    <a:pt x="21" y="220"/>
                  </a:cubicBezTo>
                  <a:cubicBezTo>
                    <a:pt x="10" y="208"/>
                    <a:pt x="10" y="208"/>
                    <a:pt x="10" y="208"/>
                  </a:cubicBezTo>
                  <a:cubicBezTo>
                    <a:pt x="5" y="197"/>
                    <a:pt x="5" y="197"/>
                    <a:pt x="5" y="197"/>
                  </a:cubicBezTo>
                  <a:cubicBezTo>
                    <a:pt x="4" y="189"/>
                    <a:pt x="4" y="189"/>
                    <a:pt x="4" y="189"/>
                  </a:cubicBezTo>
                  <a:cubicBezTo>
                    <a:pt x="0" y="183"/>
                    <a:pt x="0" y="183"/>
                    <a:pt x="0" y="183"/>
                  </a:cubicBezTo>
                  <a:cubicBezTo>
                    <a:pt x="7" y="176"/>
                    <a:pt x="7" y="176"/>
                    <a:pt x="7" y="176"/>
                  </a:cubicBezTo>
                  <a:cubicBezTo>
                    <a:pt x="15" y="172"/>
                    <a:pt x="15" y="172"/>
                    <a:pt x="15" y="172"/>
                  </a:cubicBezTo>
                  <a:cubicBezTo>
                    <a:pt x="18" y="171"/>
                    <a:pt x="18" y="171"/>
                    <a:pt x="18" y="171"/>
                  </a:cubicBezTo>
                  <a:cubicBezTo>
                    <a:pt x="22" y="165"/>
                    <a:pt x="22" y="165"/>
                    <a:pt x="22" y="165"/>
                  </a:cubicBezTo>
                  <a:cubicBezTo>
                    <a:pt x="9" y="159"/>
                    <a:pt x="9" y="159"/>
                    <a:pt x="9" y="159"/>
                  </a:cubicBezTo>
                  <a:cubicBezTo>
                    <a:pt x="15" y="154"/>
                    <a:pt x="15" y="154"/>
                    <a:pt x="15" y="154"/>
                  </a:cubicBezTo>
                  <a:cubicBezTo>
                    <a:pt x="22" y="149"/>
                    <a:pt x="22" y="149"/>
                    <a:pt x="22" y="149"/>
                  </a:cubicBezTo>
                  <a:cubicBezTo>
                    <a:pt x="23" y="141"/>
                    <a:pt x="23" y="141"/>
                    <a:pt x="23" y="141"/>
                  </a:cubicBezTo>
                  <a:cubicBezTo>
                    <a:pt x="30" y="142"/>
                    <a:pt x="30" y="142"/>
                    <a:pt x="30" y="142"/>
                  </a:cubicBezTo>
                  <a:cubicBezTo>
                    <a:pt x="37" y="142"/>
                    <a:pt x="37" y="142"/>
                    <a:pt x="37" y="142"/>
                  </a:cubicBezTo>
                  <a:cubicBezTo>
                    <a:pt x="39" y="131"/>
                    <a:pt x="39" y="131"/>
                    <a:pt x="39" y="131"/>
                  </a:cubicBezTo>
                  <a:cubicBezTo>
                    <a:pt x="42" y="122"/>
                    <a:pt x="42" y="122"/>
                    <a:pt x="42" y="122"/>
                  </a:cubicBezTo>
                  <a:cubicBezTo>
                    <a:pt x="48" y="119"/>
                    <a:pt x="48" y="119"/>
                    <a:pt x="48" y="119"/>
                  </a:cubicBezTo>
                  <a:cubicBezTo>
                    <a:pt x="46" y="111"/>
                    <a:pt x="46" y="111"/>
                    <a:pt x="46" y="111"/>
                  </a:cubicBezTo>
                  <a:cubicBezTo>
                    <a:pt x="34" y="101"/>
                    <a:pt x="34" y="101"/>
                    <a:pt x="34" y="101"/>
                  </a:cubicBezTo>
                  <a:cubicBezTo>
                    <a:pt x="35" y="88"/>
                    <a:pt x="35" y="88"/>
                    <a:pt x="35" y="88"/>
                  </a:cubicBezTo>
                  <a:cubicBezTo>
                    <a:pt x="25" y="79"/>
                    <a:pt x="25" y="79"/>
                    <a:pt x="25" y="79"/>
                  </a:cubicBezTo>
                  <a:cubicBezTo>
                    <a:pt x="33" y="73"/>
                    <a:pt x="33" y="73"/>
                    <a:pt x="33" y="73"/>
                  </a:cubicBezTo>
                  <a:cubicBezTo>
                    <a:pt x="25" y="69"/>
                    <a:pt x="25" y="69"/>
                    <a:pt x="25" y="69"/>
                  </a:cubicBezTo>
                  <a:cubicBezTo>
                    <a:pt x="23" y="64"/>
                    <a:pt x="23" y="64"/>
                    <a:pt x="23" y="64"/>
                  </a:cubicBezTo>
                  <a:cubicBezTo>
                    <a:pt x="29" y="61"/>
                    <a:pt x="29" y="61"/>
                    <a:pt x="29" y="61"/>
                  </a:cubicBezTo>
                  <a:cubicBezTo>
                    <a:pt x="30" y="51"/>
                    <a:pt x="30" y="51"/>
                    <a:pt x="30" y="51"/>
                  </a:cubicBezTo>
                  <a:cubicBezTo>
                    <a:pt x="38" y="51"/>
                    <a:pt x="38" y="51"/>
                    <a:pt x="38" y="51"/>
                  </a:cubicBezTo>
                  <a:cubicBezTo>
                    <a:pt x="38" y="43"/>
                    <a:pt x="38" y="43"/>
                    <a:pt x="38" y="43"/>
                  </a:cubicBezTo>
                  <a:cubicBezTo>
                    <a:pt x="50" y="43"/>
                    <a:pt x="50" y="43"/>
                    <a:pt x="50" y="43"/>
                  </a:cubicBezTo>
                  <a:cubicBezTo>
                    <a:pt x="51" y="36"/>
                    <a:pt x="51" y="36"/>
                    <a:pt x="51" y="36"/>
                  </a:cubicBezTo>
                  <a:cubicBezTo>
                    <a:pt x="50" y="26"/>
                    <a:pt x="50" y="26"/>
                    <a:pt x="50" y="26"/>
                  </a:cubicBezTo>
                  <a:cubicBezTo>
                    <a:pt x="46" y="21"/>
                    <a:pt x="46" y="21"/>
                    <a:pt x="46" y="21"/>
                  </a:cubicBezTo>
                  <a:cubicBezTo>
                    <a:pt x="55" y="17"/>
                    <a:pt x="55" y="17"/>
                    <a:pt x="55" y="17"/>
                  </a:cubicBezTo>
                  <a:cubicBezTo>
                    <a:pt x="65" y="28"/>
                    <a:pt x="65" y="28"/>
                    <a:pt x="65" y="28"/>
                  </a:cubicBezTo>
                  <a:cubicBezTo>
                    <a:pt x="72" y="27"/>
                    <a:pt x="72" y="27"/>
                    <a:pt x="72" y="27"/>
                  </a:cubicBezTo>
                  <a:cubicBezTo>
                    <a:pt x="76" y="22"/>
                    <a:pt x="76" y="22"/>
                    <a:pt x="76" y="22"/>
                  </a:cubicBezTo>
                  <a:cubicBezTo>
                    <a:pt x="94" y="24"/>
                    <a:pt x="94" y="24"/>
                    <a:pt x="94" y="24"/>
                  </a:cubicBezTo>
                  <a:cubicBezTo>
                    <a:pt x="98" y="12"/>
                    <a:pt x="98" y="12"/>
                    <a:pt x="98" y="12"/>
                  </a:cubicBezTo>
                  <a:cubicBezTo>
                    <a:pt x="109" y="14"/>
                    <a:pt x="109" y="14"/>
                    <a:pt x="109" y="14"/>
                  </a:cubicBezTo>
                  <a:cubicBezTo>
                    <a:pt x="120" y="0"/>
                    <a:pt x="120" y="0"/>
                    <a:pt x="120" y="0"/>
                  </a:cubicBezTo>
                  <a:cubicBezTo>
                    <a:pt x="131" y="2"/>
                    <a:pt x="131" y="2"/>
                    <a:pt x="131" y="2"/>
                  </a:cubicBezTo>
                  <a:cubicBezTo>
                    <a:pt x="132" y="12"/>
                    <a:pt x="132" y="12"/>
                    <a:pt x="132" y="12"/>
                  </a:cubicBezTo>
                  <a:cubicBezTo>
                    <a:pt x="139" y="16"/>
                    <a:pt x="139" y="16"/>
                    <a:pt x="139" y="16"/>
                  </a:cubicBezTo>
                  <a:cubicBezTo>
                    <a:pt x="140" y="20"/>
                    <a:pt x="140" y="20"/>
                    <a:pt x="140" y="20"/>
                  </a:cubicBezTo>
                  <a:cubicBezTo>
                    <a:pt x="147" y="20"/>
                    <a:pt x="147" y="20"/>
                    <a:pt x="147" y="20"/>
                  </a:cubicBezTo>
                  <a:cubicBezTo>
                    <a:pt x="154" y="27"/>
                    <a:pt x="154" y="27"/>
                    <a:pt x="154" y="27"/>
                  </a:cubicBezTo>
                  <a:cubicBezTo>
                    <a:pt x="157" y="32"/>
                    <a:pt x="157" y="32"/>
                    <a:pt x="157" y="32"/>
                  </a:cubicBezTo>
                  <a:cubicBezTo>
                    <a:pt x="166" y="37"/>
                    <a:pt x="166" y="37"/>
                    <a:pt x="166" y="37"/>
                  </a:cubicBezTo>
                  <a:cubicBezTo>
                    <a:pt x="174" y="35"/>
                    <a:pt x="174" y="35"/>
                    <a:pt x="174" y="35"/>
                  </a:cubicBezTo>
                  <a:cubicBezTo>
                    <a:pt x="177" y="41"/>
                    <a:pt x="177" y="41"/>
                    <a:pt x="177" y="41"/>
                  </a:cubicBezTo>
                  <a:cubicBezTo>
                    <a:pt x="179" y="52"/>
                    <a:pt x="179" y="52"/>
                    <a:pt x="179" y="52"/>
                  </a:cubicBezTo>
                  <a:cubicBezTo>
                    <a:pt x="187" y="50"/>
                    <a:pt x="187" y="50"/>
                    <a:pt x="187" y="50"/>
                  </a:cubicBezTo>
                  <a:cubicBezTo>
                    <a:pt x="187" y="54"/>
                    <a:pt x="187" y="54"/>
                    <a:pt x="187" y="54"/>
                  </a:cubicBezTo>
                  <a:lnTo>
                    <a:pt x="193" y="5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65" name="Freeform 11"/>
            <p:cNvSpPr>
              <a:spLocks/>
            </p:cNvSpPr>
            <p:nvPr/>
          </p:nvSpPr>
          <p:spPr bwMode="auto">
            <a:xfrm>
              <a:off x="4574" y="3326"/>
              <a:ext cx="375" cy="409"/>
            </a:xfrm>
            <a:custGeom>
              <a:avLst/>
              <a:gdLst>
                <a:gd name="T0" fmla="*/ 1 w 180"/>
                <a:gd name="T1" fmla="*/ 5 h 196"/>
                <a:gd name="T2" fmla="*/ 7 w 180"/>
                <a:gd name="T3" fmla="*/ 13 h 196"/>
                <a:gd name="T4" fmla="*/ 15 w 180"/>
                <a:gd name="T5" fmla="*/ 20 h 196"/>
                <a:gd name="T6" fmla="*/ 16 w 180"/>
                <a:gd name="T7" fmla="*/ 27 h 196"/>
                <a:gd name="T8" fmla="*/ 11 w 180"/>
                <a:gd name="T9" fmla="*/ 37 h 196"/>
                <a:gd name="T10" fmla="*/ 22 w 180"/>
                <a:gd name="T11" fmla="*/ 47 h 196"/>
                <a:gd name="T12" fmla="*/ 38 w 180"/>
                <a:gd name="T13" fmla="*/ 68 h 196"/>
                <a:gd name="T14" fmla="*/ 58 w 180"/>
                <a:gd name="T15" fmla="*/ 74 h 196"/>
                <a:gd name="T16" fmla="*/ 66 w 180"/>
                <a:gd name="T17" fmla="*/ 89 h 196"/>
                <a:gd name="T18" fmla="*/ 83 w 180"/>
                <a:gd name="T19" fmla="*/ 104 h 196"/>
                <a:gd name="T20" fmla="*/ 103 w 180"/>
                <a:gd name="T21" fmla="*/ 133 h 196"/>
                <a:gd name="T22" fmla="*/ 116 w 180"/>
                <a:gd name="T23" fmla="*/ 141 h 196"/>
                <a:gd name="T24" fmla="*/ 127 w 180"/>
                <a:gd name="T25" fmla="*/ 156 h 196"/>
                <a:gd name="T26" fmla="*/ 136 w 180"/>
                <a:gd name="T27" fmla="*/ 166 h 196"/>
                <a:gd name="T28" fmla="*/ 143 w 180"/>
                <a:gd name="T29" fmla="*/ 179 h 196"/>
                <a:gd name="T30" fmla="*/ 159 w 180"/>
                <a:gd name="T31" fmla="*/ 193 h 196"/>
                <a:gd name="T32" fmla="*/ 162 w 180"/>
                <a:gd name="T33" fmla="*/ 186 h 196"/>
                <a:gd name="T34" fmla="*/ 155 w 180"/>
                <a:gd name="T35" fmla="*/ 172 h 196"/>
                <a:gd name="T36" fmla="*/ 161 w 180"/>
                <a:gd name="T37" fmla="*/ 167 h 196"/>
                <a:gd name="T38" fmla="*/ 166 w 180"/>
                <a:gd name="T39" fmla="*/ 163 h 196"/>
                <a:gd name="T40" fmla="*/ 178 w 180"/>
                <a:gd name="T41" fmla="*/ 168 h 196"/>
                <a:gd name="T42" fmla="*/ 170 w 180"/>
                <a:gd name="T43" fmla="*/ 156 h 196"/>
                <a:gd name="T44" fmla="*/ 162 w 180"/>
                <a:gd name="T45" fmla="*/ 158 h 196"/>
                <a:gd name="T46" fmla="*/ 153 w 180"/>
                <a:gd name="T47" fmla="*/ 152 h 196"/>
                <a:gd name="T48" fmla="*/ 138 w 180"/>
                <a:gd name="T49" fmla="*/ 150 h 196"/>
                <a:gd name="T50" fmla="*/ 124 w 180"/>
                <a:gd name="T51" fmla="*/ 133 h 196"/>
                <a:gd name="T52" fmla="*/ 114 w 180"/>
                <a:gd name="T53" fmla="*/ 114 h 196"/>
                <a:gd name="T54" fmla="*/ 114 w 180"/>
                <a:gd name="T55" fmla="*/ 100 h 196"/>
                <a:gd name="T56" fmla="*/ 128 w 180"/>
                <a:gd name="T57" fmla="*/ 94 h 196"/>
                <a:gd name="T58" fmla="*/ 137 w 180"/>
                <a:gd name="T59" fmla="*/ 95 h 196"/>
                <a:gd name="T60" fmla="*/ 120 w 180"/>
                <a:gd name="T61" fmla="*/ 88 h 196"/>
                <a:gd name="T62" fmla="*/ 74 w 180"/>
                <a:gd name="T63" fmla="*/ 58 h 196"/>
                <a:gd name="T64" fmla="*/ 61 w 180"/>
                <a:gd name="T65" fmla="*/ 50 h 196"/>
                <a:gd name="T66" fmla="*/ 51 w 180"/>
                <a:gd name="T67" fmla="*/ 42 h 196"/>
                <a:gd name="T68" fmla="*/ 43 w 180"/>
                <a:gd name="T69" fmla="*/ 30 h 196"/>
                <a:gd name="T70" fmla="*/ 25 w 180"/>
                <a:gd name="T71" fmla="*/ 16 h 196"/>
                <a:gd name="T72" fmla="*/ 12 w 180"/>
                <a:gd name="T73" fmla="*/ 7 h 196"/>
                <a:gd name="T74" fmla="*/ 5 w 180"/>
                <a:gd name="T75" fmla="*/ 0 h 196"/>
                <a:gd name="T76" fmla="*/ 1 w 180"/>
                <a:gd name="T77" fmla="*/ 5 h 1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80" h="196">
                  <a:moveTo>
                    <a:pt x="1" y="5"/>
                  </a:moveTo>
                  <a:cubicBezTo>
                    <a:pt x="0" y="7"/>
                    <a:pt x="3" y="13"/>
                    <a:pt x="7" y="13"/>
                  </a:cubicBezTo>
                  <a:cubicBezTo>
                    <a:pt x="10" y="13"/>
                    <a:pt x="12" y="15"/>
                    <a:pt x="15" y="20"/>
                  </a:cubicBezTo>
                  <a:cubicBezTo>
                    <a:pt x="18" y="24"/>
                    <a:pt x="20" y="27"/>
                    <a:pt x="16" y="27"/>
                  </a:cubicBezTo>
                  <a:cubicBezTo>
                    <a:pt x="12" y="27"/>
                    <a:pt x="9" y="33"/>
                    <a:pt x="11" y="37"/>
                  </a:cubicBezTo>
                  <a:cubicBezTo>
                    <a:pt x="13" y="41"/>
                    <a:pt x="20" y="44"/>
                    <a:pt x="22" y="47"/>
                  </a:cubicBezTo>
                  <a:cubicBezTo>
                    <a:pt x="25" y="50"/>
                    <a:pt x="33" y="64"/>
                    <a:pt x="38" y="68"/>
                  </a:cubicBezTo>
                  <a:cubicBezTo>
                    <a:pt x="42" y="72"/>
                    <a:pt x="51" y="70"/>
                    <a:pt x="58" y="74"/>
                  </a:cubicBezTo>
                  <a:cubicBezTo>
                    <a:pt x="64" y="77"/>
                    <a:pt x="65" y="84"/>
                    <a:pt x="66" y="89"/>
                  </a:cubicBezTo>
                  <a:cubicBezTo>
                    <a:pt x="67" y="95"/>
                    <a:pt x="79" y="99"/>
                    <a:pt x="83" y="104"/>
                  </a:cubicBezTo>
                  <a:cubicBezTo>
                    <a:pt x="87" y="108"/>
                    <a:pt x="101" y="128"/>
                    <a:pt x="103" y="133"/>
                  </a:cubicBezTo>
                  <a:cubicBezTo>
                    <a:pt x="105" y="139"/>
                    <a:pt x="112" y="138"/>
                    <a:pt x="116" y="141"/>
                  </a:cubicBezTo>
                  <a:cubicBezTo>
                    <a:pt x="121" y="143"/>
                    <a:pt x="126" y="153"/>
                    <a:pt x="127" y="156"/>
                  </a:cubicBezTo>
                  <a:cubicBezTo>
                    <a:pt x="128" y="160"/>
                    <a:pt x="132" y="162"/>
                    <a:pt x="136" y="166"/>
                  </a:cubicBezTo>
                  <a:cubicBezTo>
                    <a:pt x="141" y="170"/>
                    <a:pt x="142" y="172"/>
                    <a:pt x="143" y="179"/>
                  </a:cubicBezTo>
                  <a:cubicBezTo>
                    <a:pt x="143" y="187"/>
                    <a:pt x="155" y="190"/>
                    <a:pt x="159" y="193"/>
                  </a:cubicBezTo>
                  <a:cubicBezTo>
                    <a:pt x="162" y="196"/>
                    <a:pt x="165" y="189"/>
                    <a:pt x="162" y="186"/>
                  </a:cubicBezTo>
                  <a:cubicBezTo>
                    <a:pt x="160" y="183"/>
                    <a:pt x="155" y="175"/>
                    <a:pt x="155" y="172"/>
                  </a:cubicBezTo>
                  <a:cubicBezTo>
                    <a:pt x="155" y="168"/>
                    <a:pt x="158" y="167"/>
                    <a:pt x="161" y="167"/>
                  </a:cubicBezTo>
                  <a:cubicBezTo>
                    <a:pt x="163" y="166"/>
                    <a:pt x="161" y="162"/>
                    <a:pt x="166" y="163"/>
                  </a:cubicBezTo>
                  <a:cubicBezTo>
                    <a:pt x="172" y="164"/>
                    <a:pt x="177" y="172"/>
                    <a:pt x="178" y="168"/>
                  </a:cubicBezTo>
                  <a:cubicBezTo>
                    <a:pt x="180" y="164"/>
                    <a:pt x="172" y="159"/>
                    <a:pt x="170" y="156"/>
                  </a:cubicBezTo>
                  <a:cubicBezTo>
                    <a:pt x="167" y="153"/>
                    <a:pt x="165" y="160"/>
                    <a:pt x="162" y="158"/>
                  </a:cubicBezTo>
                  <a:cubicBezTo>
                    <a:pt x="159" y="156"/>
                    <a:pt x="155" y="154"/>
                    <a:pt x="153" y="152"/>
                  </a:cubicBezTo>
                  <a:cubicBezTo>
                    <a:pt x="151" y="150"/>
                    <a:pt x="142" y="153"/>
                    <a:pt x="138" y="150"/>
                  </a:cubicBezTo>
                  <a:cubicBezTo>
                    <a:pt x="134" y="147"/>
                    <a:pt x="128" y="139"/>
                    <a:pt x="124" y="133"/>
                  </a:cubicBezTo>
                  <a:cubicBezTo>
                    <a:pt x="119" y="127"/>
                    <a:pt x="117" y="119"/>
                    <a:pt x="114" y="114"/>
                  </a:cubicBezTo>
                  <a:cubicBezTo>
                    <a:pt x="112" y="109"/>
                    <a:pt x="111" y="103"/>
                    <a:pt x="114" y="100"/>
                  </a:cubicBezTo>
                  <a:cubicBezTo>
                    <a:pt x="117" y="97"/>
                    <a:pt x="121" y="91"/>
                    <a:pt x="128" y="94"/>
                  </a:cubicBezTo>
                  <a:cubicBezTo>
                    <a:pt x="136" y="97"/>
                    <a:pt x="139" y="96"/>
                    <a:pt x="137" y="95"/>
                  </a:cubicBezTo>
                  <a:cubicBezTo>
                    <a:pt x="136" y="93"/>
                    <a:pt x="125" y="91"/>
                    <a:pt x="120" y="88"/>
                  </a:cubicBezTo>
                  <a:cubicBezTo>
                    <a:pt x="116" y="85"/>
                    <a:pt x="78" y="62"/>
                    <a:pt x="74" y="58"/>
                  </a:cubicBezTo>
                  <a:cubicBezTo>
                    <a:pt x="70" y="54"/>
                    <a:pt x="64" y="53"/>
                    <a:pt x="61" y="50"/>
                  </a:cubicBezTo>
                  <a:cubicBezTo>
                    <a:pt x="57" y="47"/>
                    <a:pt x="55" y="48"/>
                    <a:pt x="51" y="42"/>
                  </a:cubicBezTo>
                  <a:cubicBezTo>
                    <a:pt x="47" y="36"/>
                    <a:pt x="46" y="34"/>
                    <a:pt x="43" y="30"/>
                  </a:cubicBezTo>
                  <a:cubicBezTo>
                    <a:pt x="39" y="26"/>
                    <a:pt x="29" y="19"/>
                    <a:pt x="25" y="16"/>
                  </a:cubicBezTo>
                  <a:cubicBezTo>
                    <a:pt x="20" y="13"/>
                    <a:pt x="16" y="12"/>
                    <a:pt x="12" y="7"/>
                  </a:cubicBezTo>
                  <a:cubicBezTo>
                    <a:pt x="8" y="2"/>
                    <a:pt x="8" y="0"/>
                    <a:pt x="5" y="0"/>
                  </a:cubicBezTo>
                  <a:cubicBezTo>
                    <a:pt x="1" y="1"/>
                    <a:pt x="1" y="5"/>
                    <a:pt x="1" y="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66" name="Freeform 12"/>
            <p:cNvSpPr>
              <a:spLocks/>
            </p:cNvSpPr>
            <p:nvPr/>
          </p:nvSpPr>
          <p:spPr bwMode="auto">
            <a:xfrm>
              <a:off x="4432" y="3782"/>
              <a:ext cx="163" cy="148"/>
            </a:xfrm>
            <a:custGeom>
              <a:avLst/>
              <a:gdLst>
                <a:gd name="T0" fmla="*/ 77 w 78"/>
                <a:gd name="T1" fmla="*/ 27 h 71"/>
                <a:gd name="T2" fmla="*/ 73 w 78"/>
                <a:gd name="T3" fmla="*/ 20 h 71"/>
                <a:gd name="T4" fmla="*/ 65 w 78"/>
                <a:gd name="T5" fmla="*/ 15 h 71"/>
                <a:gd name="T6" fmla="*/ 55 w 78"/>
                <a:gd name="T7" fmla="*/ 29 h 71"/>
                <a:gd name="T8" fmla="*/ 50 w 78"/>
                <a:gd name="T9" fmla="*/ 37 h 71"/>
                <a:gd name="T10" fmla="*/ 45 w 78"/>
                <a:gd name="T11" fmla="*/ 48 h 71"/>
                <a:gd name="T12" fmla="*/ 41 w 78"/>
                <a:gd name="T13" fmla="*/ 57 h 71"/>
                <a:gd name="T14" fmla="*/ 23 w 78"/>
                <a:gd name="T15" fmla="*/ 69 h 71"/>
                <a:gd name="T16" fmla="*/ 12 w 78"/>
                <a:gd name="T17" fmla="*/ 66 h 71"/>
                <a:gd name="T18" fmla="*/ 8 w 78"/>
                <a:gd name="T19" fmla="*/ 59 h 71"/>
                <a:gd name="T20" fmla="*/ 0 w 78"/>
                <a:gd name="T21" fmla="*/ 53 h 71"/>
                <a:gd name="T22" fmla="*/ 0 w 78"/>
                <a:gd name="T23" fmla="*/ 53 h 71"/>
                <a:gd name="T24" fmla="*/ 0 w 78"/>
                <a:gd name="T25" fmla="*/ 46 h 71"/>
                <a:gd name="T26" fmla="*/ 0 w 78"/>
                <a:gd name="T27" fmla="*/ 37 h 71"/>
                <a:gd name="T28" fmla="*/ 3 w 78"/>
                <a:gd name="T29" fmla="*/ 34 h 71"/>
                <a:gd name="T30" fmla="*/ 9 w 78"/>
                <a:gd name="T31" fmla="*/ 33 h 71"/>
                <a:gd name="T32" fmla="*/ 15 w 78"/>
                <a:gd name="T33" fmla="*/ 27 h 71"/>
                <a:gd name="T34" fmla="*/ 15 w 78"/>
                <a:gd name="T35" fmla="*/ 17 h 71"/>
                <a:gd name="T36" fmla="*/ 26 w 78"/>
                <a:gd name="T37" fmla="*/ 18 h 71"/>
                <a:gd name="T38" fmla="*/ 32 w 78"/>
                <a:gd name="T39" fmla="*/ 15 h 71"/>
                <a:gd name="T40" fmla="*/ 41 w 78"/>
                <a:gd name="T41" fmla="*/ 20 h 71"/>
                <a:gd name="T42" fmla="*/ 47 w 78"/>
                <a:gd name="T43" fmla="*/ 16 h 71"/>
                <a:gd name="T44" fmla="*/ 52 w 78"/>
                <a:gd name="T45" fmla="*/ 15 h 71"/>
                <a:gd name="T46" fmla="*/ 57 w 78"/>
                <a:gd name="T47" fmla="*/ 8 h 71"/>
                <a:gd name="T48" fmla="*/ 69 w 78"/>
                <a:gd name="T49" fmla="*/ 6 h 71"/>
                <a:gd name="T50" fmla="*/ 75 w 78"/>
                <a:gd name="T51" fmla="*/ 0 h 71"/>
                <a:gd name="T52" fmla="*/ 78 w 78"/>
                <a:gd name="T53" fmla="*/ 1 h 71"/>
                <a:gd name="T54" fmla="*/ 77 w 78"/>
                <a:gd name="T55" fmla="*/ 2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8" h="71">
                  <a:moveTo>
                    <a:pt x="77" y="27"/>
                  </a:moveTo>
                  <a:cubicBezTo>
                    <a:pt x="74" y="25"/>
                    <a:pt x="73" y="21"/>
                    <a:pt x="73" y="20"/>
                  </a:cubicBezTo>
                  <a:cubicBezTo>
                    <a:pt x="72" y="18"/>
                    <a:pt x="68" y="11"/>
                    <a:pt x="65" y="15"/>
                  </a:cubicBezTo>
                  <a:cubicBezTo>
                    <a:pt x="63" y="19"/>
                    <a:pt x="55" y="24"/>
                    <a:pt x="55" y="29"/>
                  </a:cubicBezTo>
                  <a:cubicBezTo>
                    <a:pt x="55" y="33"/>
                    <a:pt x="53" y="33"/>
                    <a:pt x="50" y="37"/>
                  </a:cubicBezTo>
                  <a:cubicBezTo>
                    <a:pt x="46" y="40"/>
                    <a:pt x="44" y="44"/>
                    <a:pt x="45" y="48"/>
                  </a:cubicBezTo>
                  <a:cubicBezTo>
                    <a:pt x="45" y="51"/>
                    <a:pt x="44" y="54"/>
                    <a:pt x="41" y="57"/>
                  </a:cubicBezTo>
                  <a:cubicBezTo>
                    <a:pt x="37" y="59"/>
                    <a:pt x="26" y="67"/>
                    <a:pt x="23" y="69"/>
                  </a:cubicBezTo>
                  <a:cubicBezTo>
                    <a:pt x="19" y="71"/>
                    <a:pt x="15" y="69"/>
                    <a:pt x="12" y="66"/>
                  </a:cubicBezTo>
                  <a:cubicBezTo>
                    <a:pt x="9" y="63"/>
                    <a:pt x="11" y="59"/>
                    <a:pt x="8" y="59"/>
                  </a:cubicBezTo>
                  <a:cubicBezTo>
                    <a:pt x="4" y="58"/>
                    <a:pt x="1" y="56"/>
                    <a:pt x="0" y="53"/>
                  </a:cubicBezTo>
                  <a:cubicBezTo>
                    <a:pt x="0" y="53"/>
                    <a:pt x="0" y="53"/>
                    <a:pt x="0" y="53"/>
                  </a:cubicBezTo>
                  <a:cubicBezTo>
                    <a:pt x="0" y="46"/>
                    <a:pt x="0" y="46"/>
                    <a:pt x="0" y="46"/>
                  </a:cubicBezTo>
                  <a:cubicBezTo>
                    <a:pt x="0" y="46"/>
                    <a:pt x="0" y="37"/>
                    <a:pt x="0" y="37"/>
                  </a:cubicBezTo>
                  <a:cubicBezTo>
                    <a:pt x="0" y="36"/>
                    <a:pt x="3" y="34"/>
                    <a:pt x="3" y="34"/>
                  </a:cubicBezTo>
                  <a:cubicBezTo>
                    <a:pt x="9" y="33"/>
                    <a:pt x="9" y="33"/>
                    <a:pt x="9" y="33"/>
                  </a:cubicBezTo>
                  <a:cubicBezTo>
                    <a:pt x="15" y="27"/>
                    <a:pt x="15" y="27"/>
                    <a:pt x="15" y="27"/>
                  </a:cubicBezTo>
                  <a:cubicBezTo>
                    <a:pt x="15" y="17"/>
                    <a:pt x="15" y="17"/>
                    <a:pt x="15" y="17"/>
                  </a:cubicBezTo>
                  <a:cubicBezTo>
                    <a:pt x="26" y="18"/>
                    <a:pt x="26" y="18"/>
                    <a:pt x="26" y="18"/>
                  </a:cubicBezTo>
                  <a:cubicBezTo>
                    <a:pt x="32" y="15"/>
                    <a:pt x="32" y="15"/>
                    <a:pt x="32" y="15"/>
                  </a:cubicBezTo>
                  <a:cubicBezTo>
                    <a:pt x="41" y="20"/>
                    <a:pt x="41" y="20"/>
                    <a:pt x="41" y="20"/>
                  </a:cubicBezTo>
                  <a:cubicBezTo>
                    <a:pt x="47" y="16"/>
                    <a:pt x="47" y="16"/>
                    <a:pt x="47" y="16"/>
                  </a:cubicBezTo>
                  <a:cubicBezTo>
                    <a:pt x="52" y="15"/>
                    <a:pt x="52" y="15"/>
                    <a:pt x="52" y="15"/>
                  </a:cubicBezTo>
                  <a:cubicBezTo>
                    <a:pt x="57" y="8"/>
                    <a:pt x="57" y="8"/>
                    <a:pt x="57" y="8"/>
                  </a:cubicBezTo>
                  <a:cubicBezTo>
                    <a:pt x="69" y="6"/>
                    <a:pt x="69" y="6"/>
                    <a:pt x="69" y="6"/>
                  </a:cubicBezTo>
                  <a:cubicBezTo>
                    <a:pt x="75" y="0"/>
                    <a:pt x="75" y="0"/>
                    <a:pt x="75" y="0"/>
                  </a:cubicBezTo>
                  <a:cubicBezTo>
                    <a:pt x="78" y="1"/>
                    <a:pt x="78" y="1"/>
                    <a:pt x="78" y="1"/>
                  </a:cubicBezTo>
                  <a:lnTo>
                    <a:pt x="77" y="2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67" name="Freeform 13"/>
            <p:cNvSpPr>
              <a:spLocks/>
            </p:cNvSpPr>
            <p:nvPr/>
          </p:nvSpPr>
          <p:spPr bwMode="auto">
            <a:xfrm>
              <a:off x="3840" y="3505"/>
              <a:ext cx="600" cy="396"/>
            </a:xfrm>
            <a:custGeom>
              <a:avLst/>
              <a:gdLst>
                <a:gd name="T0" fmla="*/ 283 w 288"/>
                <a:gd name="T1" fmla="*/ 184 h 190"/>
                <a:gd name="T2" fmla="*/ 259 w 288"/>
                <a:gd name="T3" fmla="*/ 180 h 190"/>
                <a:gd name="T4" fmla="*/ 235 w 288"/>
                <a:gd name="T5" fmla="*/ 182 h 190"/>
                <a:gd name="T6" fmla="*/ 210 w 288"/>
                <a:gd name="T7" fmla="*/ 181 h 190"/>
                <a:gd name="T8" fmla="*/ 194 w 288"/>
                <a:gd name="T9" fmla="*/ 166 h 190"/>
                <a:gd name="T10" fmla="*/ 166 w 288"/>
                <a:gd name="T11" fmla="*/ 142 h 190"/>
                <a:gd name="T12" fmla="*/ 139 w 288"/>
                <a:gd name="T13" fmla="*/ 124 h 190"/>
                <a:gd name="T14" fmla="*/ 102 w 288"/>
                <a:gd name="T15" fmla="*/ 125 h 190"/>
                <a:gd name="T16" fmla="*/ 76 w 288"/>
                <a:gd name="T17" fmla="*/ 142 h 190"/>
                <a:gd name="T18" fmla="*/ 64 w 288"/>
                <a:gd name="T19" fmla="*/ 131 h 190"/>
                <a:gd name="T20" fmla="*/ 64 w 288"/>
                <a:gd name="T21" fmla="*/ 119 h 190"/>
                <a:gd name="T22" fmla="*/ 54 w 288"/>
                <a:gd name="T23" fmla="*/ 111 h 190"/>
                <a:gd name="T24" fmla="*/ 49 w 288"/>
                <a:gd name="T25" fmla="*/ 92 h 190"/>
                <a:gd name="T26" fmla="*/ 41 w 288"/>
                <a:gd name="T27" fmla="*/ 93 h 190"/>
                <a:gd name="T28" fmla="*/ 35 w 288"/>
                <a:gd name="T29" fmla="*/ 86 h 190"/>
                <a:gd name="T30" fmla="*/ 23 w 288"/>
                <a:gd name="T31" fmla="*/ 89 h 190"/>
                <a:gd name="T32" fmla="*/ 14 w 288"/>
                <a:gd name="T33" fmla="*/ 87 h 190"/>
                <a:gd name="T34" fmla="*/ 16 w 288"/>
                <a:gd name="T35" fmla="*/ 77 h 190"/>
                <a:gd name="T36" fmla="*/ 5 w 288"/>
                <a:gd name="T37" fmla="*/ 76 h 190"/>
                <a:gd name="T38" fmla="*/ 0 w 288"/>
                <a:gd name="T39" fmla="*/ 69 h 190"/>
                <a:gd name="T40" fmla="*/ 19 w 288"/>
                <a:gd name="T41" fmla="*/ 58 h 190"/>
                <a:gd name="T42" fmla="*/ 29 w 288"/>
                <a:gd name="T43" fmla="*/ 59 h 190"/>
                <a:gd name="T44" fmla="*/ 44 w 288"/>
                <a:gd name="T45" fmla="*/ 60 h 190"/>
                <a:gd name="T46" fmla="*/ 60 w 288"/>
                <a:gd name="T47" fmla="*/ 58 h 190"/>
                <a:gd name="T48" fmla="*/ 71 w 288"/>
                <a:gd name="T49" fmla="*/ 54 h 190"/>
                <a:gd name="T50" fmla="*/ 92 w 288"/>
                <a:gd name="T51" fmla="*/ 58 h 190"/>
                <a:gd name="T52" fmla="*/ 99 w 288"/>
                <a:gd name="T53" fmla="*/ 57 h 190"/>
                <a:gd name="T54" fmla="*/ 109 w 288"/>
                <a:gd name="T55" fmla="*/ 57 h 190"/>
                <a:gd name="T56" fmla="*/ 131 w 288"/>
                <a:gd name="T57" fmla="*/ 45 h 190"/>
                <a:gd name="T58" fmla="*/ 137 w 288"/>
                <a:gd name="T59" fmla="*/ 38 h 190"/>
                <a:gd name="T60" fmla="*/ 153 w 288"/>
                <a:gd name="T61" fmla="*/ 33 h 190"/>
                <a:gd name="T62" fmla="*/ 172 w 288"/>
                <a:gd name="T63" fmla="*/ 13 h 190"/>
                <a:gd name="T64" fmla="*/ 184 w 288"/>
                <a:gd name="T65" fmla="*/ 8 h 190"/>
                <a:gd name="T66" fmla="*/ 197 w 288"/>
                <a:gd name="T67" fmla="*/ 1 h 190"/>
                <a:gd name="T68" fmla="*/ 207 w 288"/>
                <a:gd name="T69" fmla="*/ 2 h 190"/>
                <a:gd name="T70" fmla="*/ 201 w 288"/>
                <a:gd name="T71" fmla="*/ 20 h 190"/>
                <a:gd name="T72" fmla="*/ 197 w 288"/>
                <a:gd name="T73" fmla="*/ 35 h 190"/>
                <a:gd name="T74" fmla="*/ 194 w 288"/>
                <a:gd name="T75" fmla="*/ 52 h 190"/>
                <a:gd name="T76" fmla="*/ 207 w 288"/>
                <a:gd name="T77" fmla="*/ 60 h 190"/>
                <a:gd name="T78" fmla="*/ 226 w 288"/>
                <a:gd name="T79" fmla="*/ 70 h 190"/>
                <a:gd name="T80" fmla="*/ 241 w 288"/>
                <a:gd name="T81" fmla="*/ 54 h 190"/>
                <a:gd name="T82" fmla="*/ 248 w 288"/>
                <a:gd name="T83" fmla="*/ 44 h 190"/>
                <a:gd name="T84" fmla="*/ 256 w 288"/>
                <a:gd name="T85" fmla="*/ 37 h 190"/>
                <a:gd name="T86" fmla="*/ 269 w 288"/>
                <a:gd name="T87" fmla="*/ 29 h 190"/>
                <a:gd name="T88" fmla="*/ 280 w 288"/>
                <a:gd name="T89" fmla="*/ 47 h 190"/>
                <a:gd name="T90" fmla="*/ 269 w 288"/>
                <a:gd name="T91" fmla="*/ 60 h 190"/>
                <a:gd name="T92" fmla="*/ 259 w 288"/>
                <a:gd name="T93" fmla="*/ 63 h 190"/>
                <a:gd name="T94" fmla="*/ 267 w 288"/>
                <a:gd name="T95" fmla="*/ 76 h 190"/>
                <a:gd name="T96" fmla="*/ 261 w 288"/>
                <a:gd name="T97" fmla="*/ 91 h 190"/>
                <a:gd name="T98" fmla="*/ 254 w 288"/>
                <a:gd name="T99" fmla="*/ 102 h 190"/>
                <a:gd name="T100" fmla="*/ 251 w 288"/>
                <a:gd name="T101" fmla="*/ 113 h 190"/>
                <a:gd name="T102" fmla="*/ 252 w 288"/>
                <a:gd name="T103" fmla="*/ 133 h 190"/>
                <a:gd name="T104" fmla="*/ 264 w 288"/>
                <a:gd name="T105" fmla="*/ 143 h 190"/>
                <a:gd name="T106" fmla="*/ 274 w 288"/>
                <a:gd name="T107" fmla="*/ 141 h 190"/>
                <a:gd name="T108" fmla="*/ 279 w 288"/>
                <a:gd name="T109" fmla="*/ 151 h 190"/>
                <a:gd name="T110" fmla="*/ 288 w 288"/>
                <a:gd name="T111" fmla="*/ 158 h 190"/>
                <a:gd name="T112" fmla="*/ 284 w 288"/>
                <a:gd name="T113" fmla="*/ 170 h 190"/>
                <a:gd name="T114" fmla="*/ 284 w 288"/>
                <a:gd name="T115" fmla="*/ 186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8" h="190">
                  <a:moveTo>
                    <a:pt x="284" y="186"/>
                  </a:moveTo>
                  <a:cubicBezTo>
                    <a:pt x="283" y="185"/>
                    <a:pt x="283" y="185"/>
                    <a:pt x="283" y="184"/>
                  </a:cubicBezTo>
                  <a:cubicBezTo>
                    <a:pt x="282" y="180"/>
                    <a:pt x="278" y="179"/>
                    <a:pt x="277" y="182"/>
                  </a:cubicBezTo>
                  <a:cubicBezTo>
                    <a:pt x="275" y="186"/>
                    <a:pt x="264" y="185"/>
                    <a:pt x="259" y="180"/>
                  </a:cubicBezTo>
                  <a:cubicBezTo>
                    <a:pt x="254" y="175"/>
                    <a:pt x="252" y="178"/>
                    <a:pt x="247" y="182"/>
                  </a:cubicBezTo>
                  <a:cubicBezTo>
                    <a:pt x="242" y="186"/>
                    <a:pt x="239" y="178"/>
                    <a:pt x="235" y="182"/>
                  </a:cubicBezTo>
                  <a:cubicBezTo>
                    <a:pt x="231" y="185"/>
                    <a:pt x="226" y="190"/>
                    <a:pt x="222" y="190"/>
                  </a:cubicBezTo>
                  <a:cubicBezTo>
                    <a:pt x="218" y="189"/>
                    <a:pt x="214" y="188"/>
                    <a:pt x="210" y="181"/>
                  </a:cubicBezTo>
                  <a:cubicBezTo>
                    <a:pt x="207" y="174"/>
                    <a:pt x="205" y="180"/>
                    <a:pt x="204" y="177"/>
                  </a:cubicBezTo>
                  <a:cubicBezTo>
                    <a:pt x="203" y="174"/>
                    <a:pt x="196" y="167"/>
                    <a:pt x="194" y="166"/>
                  </a:cubicBezTo>
                  <a:cubicBezTo>
                    <a:pt x="191" y="165"/>
                    <a:pt x="184" y="158"/>
                    <a:pt x="181" y="155"/>
                  </a:cubicBezTo>
                  <a:cubicBezTo>
                    <a:pt x="179" y="152"/>
                    <a:pt x="167" y="145"/>
                    <a:pt x="166" y="142"/>
                  </a:cubicBezTo>
                  <a:cubicBezTo>
                    <a:pt x="165" y="139"/>
                    <a:pt x="155" y="137"/>
                    <a:pt x="153" y="132"/>
                  </a:cubicBezTo>
                  <a:cubicBezTo>
                    <a:pt x="151" y="127"/>
                    <a:pt x="142" y="126"/>
                    <a:pt x="139" y="124"/>
                  </a:cubicBezTo>
                  <a:cubicBezTo>
                    <a:pt x="136" y="121"/>
                    <a:pt x="124" y="124"/>
                    <a:pt x="119" y="127"/>
                  </a:cubicBezTo>
                  <a:cubicBezTo>
                    <a:pt x="114" y="131"/>
                    <a:pt x="107" y="127"/>
                    <a:pt x="102" y="125"/>
                  </a:cubicBezTo>
                  <a:cubicBezTo>
                    <a:pt x="96" y="124"/>
                    <a:pt x="93" y="131"/>
                    <a:pt x="88" y="134"/>
                  </a:cubicBezTo>
                  <a:cubicBezTo>
                    <a:pt x="84" y="137"/>
                    <a:pt x="80" y="139"/>
                    <a:pt x="76" y="142"/>
                  </a:cubicBezTo>
                  <a:cubicBezTo>
                    <a:pt x="71" y="133"/>
                    <a:pt x="71" y="133"/>
                    <a:pt x="71" y="133"/>
                  </a:cubicBezTo>
                  <a:cubicBezTo>
                    <a:pt x="64" y="131"/>
                    <a:pt x="64" y="131"/>
                    <a:pt x="64" y="131"/>
                  </a:cubicBezTo>
                  <a:cubicBezTo>
                    <a:pt x="58" y="122"/>
                    <a:pt x="58" y="122"/>
                    <a:pt x="58" y="122"/>
                  </a:cubicBezTo>
                  <a:cubicBezTo>
                    <a:pt x="64" y="119"/>
                    <a:pt x="64" y="119"/>
                    <a:pt x="64" y="119"/>
                  </a:cubicBezTo>
                  <a:cubicBezTo>
                    <a:pt x="59" y="112"/>
                    <a:pt x="59" y="112"/>
                    <a:pt x="59" y="112"/>
                  </a:cubicBezTo>
                  <a:cubicBezTo>
                    <a:pt x="54" y="111"/>
                    <a:pt x="54" y="111"/>
                    <a:pt x="54" y="111"/>
                  </a:cubicBezTo>
                  <a:cubicBezTo>
                    <a:pt x="54" y="100"/>
                    <a:pt x="54" y="100"/>
                    <a:pt x="54" y="100"/>
                  </a:cubicBezTo>
                  <a:cubicBezTo>
                    <a:pt x="49" y="92"/>
                    <a:pt x="49" y="92"/>
                    <a:pt x="49" y="92"/>
                  </a:cubicBezTo>
                  <a:cubicBezTo>
                    <a:pt x="45" y="89"/>
                    <a:pt x="45" y="89"/>
                    <a:pt x="45" y="89"/>
                  </a:cubicBezTo>
                  <a:cubicBezTo>
                    <a:pt x="41" y="93"/>
                    <a:pt x="41" y="93"/>
                    <a:pt x="41" y="93"/>
                  </a:cubicBezTo>
                  <a:cubicBezTo>
                    <a:pt x="37" y="92"/>
                    <a:pt x="37" y="92"/>
                    <a:pt x="37" y="92"/>
                  </a:cubicBezTo>
                  <a:cubicBezTo>
                    <a:pt x="35" y="86"/>
                    <a:pt x="35" y="86"/>
                    <a:pt x="35" y="86"/>
                  </a:cubicBezTo>
                  <a:cubicBezTo>
                    <a:pt x="30" y="83"/>
                    <a:pt x="30" y="83"/>
                    <a:pt x="30" y="83"/>
                  </a:cubicBezTo>
                  <a:cubicBezTo>
                    <a:pt x="23" y="89"/>
                    <a:pt x="23" y="89"/>
                    <a:pt x="23" y="89"/>
                  </a:cubicBezTo>
                  <a:cubicBezTo>
                    <a:pt x="22" y="92"/>
                    <a:pt x="22" y="92"/>
                    <a:pt x="22" y="92"/>
                  </a:cubicBezTo>
                  <a:cubicBezTo>
                    <a:pt x="14" y="87"/>
                    <a:pt x="14" y="87"/>
                    <a:pt x="14" y="87"/>
                  </a:cubicBezTo>
                  <a:cubicBezTo>
                    <a:pt x="19" y="81"/>
                    <a:pt x="19" y="81"/>
                    <a:pt x="19" y="81"/>
                  </a:cubicBezTo>
                  <a:cubicBezTo>
                    <a:pt x="16" y="77"/>
                    <a:pt x="16" y="77"/>
                    <a:pt x="16" y="77"/>
                  </a:cubicBezTo>
                  <a:cubicBezTo>
                    <a:pt x="10" y="78"/>
                    <a:pt x="10" y="78"/>
                    <a:pt x="10" y="78"/>
                  </a:cubicBezTo>
                  <a:cubicBezTo>
                    <a:pt x="5" y="76"/>
                    <a:pt x="5" y="76"/>
                    <a:pt x="5" y="76"/>
                  </a:cubicBezTo>
                  <a:cubicBezTo>
                    <a:pt x="1" y="72"/>
                    <a:pt x="1" y="72"/>
                    <a:pt x="1" y="72"/>
                  </a:cubicBezTo>
                  <a:cubicBezTo>
                    <a:pt x="0" y="69"/>
                    <a:pt x="0" y="69"/>
                    <a:pt x="0" y="69"/>
                  </a:cubicBezTo>
                  <a:cubicBezTo>
                    <a:pt x="11" y="58"/>
                    <a:pt x="11" y="58"/>
                    <a:pt x="11" y="58"/>
                  </a:cubicBezTo>
                  <a:cubicBezTo>
                    <a:pt x="19" y="58"/>
                    <a:pt x="19" y="58"/>
                    <a:pt x="19" y="58"/>
                  </a:cubicBezTo>
                  <a:cubicBezTo>
                    <a:pt x="22" y="53"/>
                    <a:pt x="22" y="53"/>
                    <a:pt x="22" y="53"/>
                  </a:cubicBezTo>
                  <a:cubicBezTo>
                    <a:pt x="29" y="59"/>
                    <a:pt x="29" y="59"/>
                    <a:pt x="29" y="59"/>
                  </a:cubicBezTo>
                  <a:cubicBezTo>
                    <a:pt x="35" y="56"/>
                    <a:pt x="35" y="56"/>
                    <a:pt x="35" y="56"/>
                  </a:cubicBezTo>
                  <a:cubicBezTo>
                    <a:pt x="44" y="60"/>
                    <a:pt x="44" y="60"/>
                    <a:pt x="44" y="60"/>
                  </a:cubicBezTo>
                  <a:cubicBezTo>
                    <a:pt x="49" y="54"/>
                    <a:pt x="49" y="54"/>
                    <a:pt x="49" y="54"/>
                  </a:cubicBezTo>
                  <a:cubicBezTo>
                    <a:pt x="60" y="58"/>
                    <a:pt x="60" y="58"/>
                    <a:pt x="60" y="58"/>
                  </a:cubicBezTo>
                  <a:cubicBezTo>
                    <a:pt x="63" y="53"/>
                    <a:pt x="63" y="53"/>
                    <a:pt x="63" y="53"/>
                  </a:cubicBezTo>
                  <a:cubicBezTo>
                    <a:pt x="71" y="54"/>
                    <a:pt x="71" y="54"/>
                    <a:pt x="71" y="54"/>
                  </a:cubicBezTo>
                  <a:cubicBezTo>
                    <a:pt x="82" y="63"/>
                    <a:pt x="82" y="63"/>
                    <a:pt x="82" y="63"/>
                  </a:cubicBezTo>
                  <a:cubicBezTo>
                    <a:pt x="92" y="58"/>
                    <a:pt x="92" y="58"/>
                    <a:pt x="92" y="58"/>
                  </a:cubicBezTo>
                  <a:cubicBezTo>
                    <a:pt x="95" y="54"/>
                    <a:pt x="95" y="54"/>
                    <a:pt x="95" y="54"/>
                  </a:cubicBezTo>
                  <a:cubicBezTo>
                    <a:pt x="99" y="57"/>
                    <a:pt x="99" y="57"/>
                    <a:pt x="99" y="57"/>
                  </a:cubicBezTo>
                  <a:cubicBezTo>
                    <a:pt x="103" y="53"/>
                    <a:pt x="103" y="53"/>
                    <a:pt x="103" y="53"/>
                  </a:cubicBezTo>
                  <a:cubicBezTo>
                    <a:pt x="109" y="57"/>
                    <a:pt x="109" y="57"/>
                    <a:pt x="109" y="57"/>
                  </a:cubicBezTo>
                  <a:cubicBezTo>
                    <a:pt x="121" y="43"/>
                    <a:pt x="121" y="43"/>
                    <a:pt x="121" y="43"/>
                  </a:cubicBezTo>
                  <a:cubicBezTo>
                    <a:pt x="131" y="45"/>
                    <a:pt x="131" y="45"/>
                    <a:pt x="131" y="45"/>
                  </a:cubicBezTo>
                  <a:cubicBezTo>
                    <a:pt x="132" y="40"/>
                    <a:pt x="132" y="40"/>
                    <a:pt x="132" y="40"/>
                  </a:cubicBezTo>
                  <a:cubicBezTo>
                    <a:pt x="137" y="38"/>
                    <a:pt x="137" y="38"/>
                    <a:pt x="137" y="38"/>
                  </a:cubicBezTo>
                  <a:cubicBezTo>
                    <a:pt x="145" y="38"/>
                    <a:pt x="145" y="38"/>
                    <a:pt x="145" y="38"/>
                  </a:cubicBezTo>
                  <a:cubicBezTo>
                    <a:pt x="153" y="33"/>
                    <a:pt x="153" y="33"/>
                    <a:pt x="153" y="33"/>
                  </a:cubicBezTo>
                  <a:cubicBezTo>
                    <a:pt x="152" y="28"/>
                    <a:pt x="152" y="28"/>
                    <a:pt x="152" y="28"/>
                  </a:cubicBezTo>
                  <a:cubicBezTo>
                    <a:pt x="172" y="13"/>
                    <a:pt x="172" y="13"/>
                    <a:pt x="172" y="13"/>
                  </a:cubicBezTo>
                  <a:cubicBezTo>
                    <a:pt x="178" y="12"/>
                    <a:pt x="178" y="12"/>
                    <a:pt x="178" y="12"/>
                  </a:cubicBezTo>
                  <a:cubicBezTo>
                    <a:pt x="184" y="8"/>
                    <a:pt x="184" y="8"/>
                    <a:pt x="184" y="8"/>
                  </a:cubicBezTo>
                  <a:cubicBezTo>
                    <a:pt x="190" y="6"/>
                    <a:pt x="190" y="6"/>
                    <a:pt x="190" y="6"/>
                  </a:cubicBezTo>
                  <a:cubicBezTo>
                    <a:pt x="197" y="1"/>
                    <a:pt x="197" y="1"/>
                    <a:pt x="197" y="1"/>
                  </a:cubicBezTo>
                  <a:cubicBezTo>
                    <a:pt x="204" y="0"/>
                    <a:pt x="204" y="0"/>
                    <a:pt x="204" y="0"/>
                  </a:cubicBezTo>
                  <a:cubicBezTo>
                    <a:pt x="207" y="2"/>
                    <a:pt x="207" y="2"/>
                    <a:pt x="207" y="2"/>
                  </a:cubicBezTo>
                  <a:cubicBezTo>
                    <a:pt x="204" y="16"/>
                    <a:pt x="204" y="16"/>
                    <a:pt x="204" y="16"/>
                  </a:cubicBezTo>
                  <a:cubicBezTo>
                    <a:pt x="201" y="20"/>
                    <a:pt x="201" y="20"/>
                    <a:pt x="201" y="20"/>
                  </a:cubicBezTo>
                  <a:cubicBezTo>
                    <a:pt x="202" y="30"/>
                    <a:pt x="202" y="30"/>
                    <a:pt x="202" y="30"/>
                  </a:cubicBezTo>
                  <a:cubicBezTo>
                    <a:pt x="197" y="35"/>
                    <a:pt x="197" y="35"/>
                    <a:pt x="197" y="35"/>
                  </a:cubicBezTo>
                  <a:cubicBezTo>
                    <a:pt x="201" y="42"/>
                    <a:pt x="201" y="42"/>
                    <a:pt x="201" y="42"/>
                  </a:cubicBezTo>
                  <a:cubicBezTo>
                    <a:pt x="194" y="52"/>
                    <a:pt x="194" y="52"/>
                    <a:pt x="194" y="52"/>
                  </a:cubicBezTo>
                  <a:cubicBezTo>
                    <a:pt x="199" y="58"/>
                    <a:pt x="199" y="58"/>
                    <a:pt x="199" y="58"/>
                  </a:cubicBezTo>
                  <a:cubicBezTo>
                    <a:pt x="207" y="60"/>
                    <a:pt x="207" y="60"/>
                    <a:pt x="207" y="60"/>
                  </a:cubicBezTo>
                  <a:cubicBezTo>
                    <a:pt x="217" y="55"/>
                    <a:pt x="217" y="55"/>
                    <a:pt x="217" y="55"/>
                  </a:cubicBezTo>
                  <a:cubicBezTo>
                    <a:pt x="226" y="70"/>
                    <a:pt x="226" y="70"/>
                    <a:pt x="226" y="70"/>
                  </a:cubicBezTo>
                  <a:cubicBezTo>
                    <a:pt x="233" y="65"/>
                    <a:pt x="233" y="65"/>
                    <a:pt x="233" y="65"/>
                  </a:cubicBezTo>
                  <a:cubicBezTo>
                    <a:pt x="241" y="54"/>
                    <a:pt x="241" y="54"/>
                    <a:pt x="241" y="54"/>
                  </a:cubicBezTo>
                  <a:cubicBezTo>
                    <a:pt x="247" y="53"/>
                    <a:pt x="247" y="53"/>
                    <a:pt x="247" y="53"/>
                  </a:cubicBezTo>
                  <a:cubicBezTo>
                    <a:pt x="248" y="44"/>
                    <a:pt x="248" y="44"/>
                    <a:pt x="248" y="44"/>
                  </a:cubicBezTo>
                  <a:cubicBezTo>
                    <a:pt x="251" y="38"/>
                    <a:pt x="251" y="38"/>
                    <a:pt x="251" y="38"/>
                  </a:cubicBezTo>
                  <a:cubicBezTo>
                    <a:pt x="256" y="37"/>
                    <a:pt x="256" y="37"/>
                    <a:pt x="256" y="37"/>
                  </a:cubicBezTo>
                  <a:cubicBezTo>
                    <a:pt x="261" y="29"/>
                    <a:pt x="261" y="29"/>
                    <a:pt x="261" y="29"/>
                  </a:cubicBezTo>
                  <a:cubicBezTo>
                    <a:pt x="269" y="29"/>
                    <a:pt x="269" y="29"/>
                    <a:pt x="269" y="29"/>
                  </a:cubicBezTo>
                  <a:cubicBezTo>
                    <a:pt x="275" y="38"/>
                    <a:pt x="275" y="38"/>
                    <a:pt x="275" y="38"/>
                  </a:cubicBezTo>
                  <a:cubicBezTo>
                    <a:pt x="280" y="47"/>
                    <a:pt x="280" y="47"/>
                    <a:pt x="280" y="47"/>
                  </a:cubicBezTo>
                  <a:cubicBezTo>
                    <a:pt x="279" y="56"/>
                    <a:pt x="279" y="56"/>
                    <a:pt x="279" y="56"/>
                  </a:cubicBezTo>
                  <a:cubicBezTo>
                    <a:pt x="269" y="60"/>
                    <a:pt x="269" y="60"/>
                    <a:pt x="269" y="60"/>
                  </a:cubicBezTo>
                  <a:cubicBezTo>
                    <a:pt x="262" y="59"/>
                    <a:pt x="262" y="59"/>
                    <a:pt x="262" y="59"/>
                  </a:cubicBezTo>
                  <a:cubicBezTo>
                    <a:pt x="259" y="63"/>
                    <a:pt x="259" y="63"/>
                    <a:pt x="259" y="63"/>
                  </a:cubicBezTo>
                  <a:cubicBezTo>
                    <a:pt x="267" y="71"/>
                    <a:pt x="267" y="71"/>
                    <a:pt x="267" y="71"/>
                  </a:cubicBezTo>
                  <a:cubicBezTo>
                    <a:pt x="267" y="76"/>
                    <a:pt x="267" y="76"/>
                    <a:pt x="267" y="76"/>
                  </a:cubicBezTo>
                  <a:cubicBezTo>
                    <a:pt x="260" y="80"/>
                    <a:pt x="260" y="80"/>
                    <a:pt x="260" y="80"/>
                  </a:cubicBezTo>
                  <a:cubicBezTo>
                    <a:pt x="261" y="91"/>
                    <a:pt x="261" y="91"/>
                    <a:pt x="261" y="91"/>
                  </a:cubicBezTo>
                  <a:cubicBezTo>
                    <a:pt x="254" y="96"/>
                    <a:pt x="254" y="96"/>
                    <a:pt x="254" y="96"/>
                  </a:cubicBezTo>
                  <a:cubicBezTo>
                    <a:pt x="254" y="102"/>
                    <a:pt x="254" y="102"/>
                    <a:pt x="254" y="102"/>
                  </a:cubicBezTo>
                  <a:cubicBezTo>
                    <a:pt x="249" y="107"/>
                    <a:pt x="249" y="107"/>
                    <a:pt x="249" y="107"/>
                  </a:cubicBezTo>
                  <a:cubicBezTo>
                    <a:pt x="251" y="113"/>
                    <a:pt x="251" y="113"/>
                    <a:pt x="251" y="113"/>
                  </a:cubicBezTo>
                  <a:cubicBezTo>
                    <a:pt x="249" y="121"/>
                    <a:pt x="249" y="121"/>
                    <a:pt x="249" y="121"/>
                  </a:cubicBezTo>
                  <a:cubicBezTo>
                    <a:pt x="252" y="133"/>
                    <a:pt x="252" y="133"/>
                    <a:pt x="252" y="133"/>
                  </a:cubicBezTo>
                  <a:cubicBezTo>
                    <a:pt x="260" y="137"/>
                    <a:pt x="260" y="137"/>
                    <a:pt x="260" y="137"/>
                  </a:cubicBezTo>
                  <a:cubicBezTo>
                    <a:pt x="264" y="143"/>
                    <a:pt x="264" y="143"/>
                    <a:pt x="264" y="143"/>
                  </a:cubicBezTo>
                  <a:cubicBezTo>
                    <a:pt x="269" y="139"/>
                    <a:pt x="269" y="139"/>
                    <a:pt x="269" y="139"/>
                  </a:cubicBezTo>
                  <a:cubicBezTo>
                    <a:pt x="274" y="141"/>
                    <a:pt x="274" y="141"/>
                    <a:pt x="274" y="141"/>
                  </a:cubicBezTo>
                  <a:cubicBezTo>
                    <a:pt x="275" y="146"/>
                    <a:pt x="275" y="146"/>
                    <a:pt x="275" y="146"/>
                  </a:cubicBezTo>
                  <a:cubicBezTo>
                    <a:pt x="279" y="151"/>
                    <a:pt x="279" y="151"/>
                    <a:pt x="279" y="151"/>
                  </a:cubicBezTo>
                  <a:cubicBezTo>
                    <a:pt x="281" y="156"/>
                    <a:pt x="281" y="156"/>
                    <a:pt x="281" y="156"/>
                  </a:cubicBezTo>
                  <a:cubicBezTo>
                    <a:pt x="288" y="158"/>
                    <a:pt x="288" y="158"/>
                    <a:pt x="288" y="158"/>
                  </a:cubicBezTo>
                  <a:cubicBezTo>
                    <a:pt x="287" y="167"/>
                    <a:pt x="287" y="167"/>
                    <a:pt x="287" y="167"/>
                  </a:cubicBezTo>
                  <a:cubicBezTo>
                    <a:pt x="287" y="167"/>
                    <a:pt x="284" y="169"/>
                    <a:pt x="284" y="170"/>
                  </a:cubicBezTo>
                  <a:cubicBezTo>
                    <a:pt x="284" y="170"/>
                    <a:pt x="284" y="179"/>
                    <a:pt x="284" y="179"/>
                  </a:cubicBezTo>
                  <a:lnTo>
                    <a:pt x="284" y="186"/>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68" name="Freeform 14"/>
            <p:cNvSpPr>
              <a:spLocks noEditPoints="1"/>
            </p:cNvSpPr>
            <p:nvPr/>
          </p:nvSpPr>
          <p:spPr bwMode="auto">
            <a:xfrm>
              <a:off x="2125" y="2153"/>
              <a:ext cx="477" cy="690"/>
            </a:xfrm>
            <a:custGeom>
              <a:avLst/>
              <a:gdLst>
                <a:gd name="T0" fmla="*/ 126 w 229"/>
                <a:gd name="T1" fmla="*/ 16 h 331"/>
                <a:gd name="T2" fmla="*/ 140 w 229"/>
                <a:gd name="T3" fmla="*/ 12 h 331"/>
                <a:gd name="T4" fmla="*/ 123 w 229"/>
                <a:gd name="T5" fmla="*/ 3 h 331"/>
                <a:gd name="T6" fmla="*/ 171 w 229"/>
                <a:gd name="T7" fmla="*/ 48 h 331"/>
                <a:gd name="T8" fmla="*/ 173 w 229"/>
                <a:gd name="T9" fmla="*/ 58 h 331"/>
                <a:gd name="T10" fmla="*/ 187 w 229"/>
                <a:gd name="T11" fmla="*/ 52 h 331"/>
                <a:gd name="T12" fmla="*/ 206 w 229"/>
                <a:gd name="T13" fmla="*/ 50 h 331"/>
                <a:gd name="T14" fmla="*/ 227 w 229"/>
                <a:gd name="T15" fmla="*/ 51 h 331"/>
                <a:gd name="T16" fmla="*/ 212 w 229"/>
                <a:gd name="T17" fmla="*/ 46 h 331"/>
                <a:gd name="T18" fmla="*/ 211 w 229"/>
                <a:gd name="T19" fmla="*/ 39 h 331"/>
                <a:gd name="T20" fmla="*/ 201 w 229"/>
                <a:gd name="T21" fmla="*/ 43 h 331"/>
                <a:gd name="T22" fmla="*/ 188 w 229"/>
                <a:gd name="T23" fmla="*/ 50 h 331"/>
                <a:gd name="T24" fmla="*/ 171 w 229"/>
                <a:gd name="T25" fmla="*/ 48 h 331"/>
                <a:gd name="T26" fmla="*/ 171 w 229"/>
                <a:gd name="T27" fmla="*/ 24 h 331"/>
                <a:gd name="T28" fmla="*/ 181 w 229"/>
                <a:gd name="T29" fmla="*/ 22 h 331"/>
                <a:gd name="T30" fmla="*/ 192 w 229"/>
                <a:gd name="T31" fmla="*/ 15 h 331"/>
                <a:gd name="T32" fmla="*/ 194 w 229"/>
                <a:gd name="T33" fmla="*/ 22 h 331"/>
                <a:gd name="T34" fmla="*/ 188 w 229"/>
                <a:gd name="T35" fmla="*/ 35 h 331"/>
                <a:gd name="T36" fmla="*/ 172 w 229"/>
                <a:gd name="T37" fmla="*/ 34 h 331"/>
                <a:gd name="T38" fmla="*/ 125 w 229"/>
                <a:gd name="T39" fmla="*/ 22 h 331"/>
                <a:gd name="T40" fmla="*/ 138 w 229"/>
                <a:gd name="T41" fmla="*/ 21 h 331"/>
                <a:gd name="T42" fmla="*/ 153 w 229"/>
                <a:gd name="T43" fmla="*/ 18 h 331"/>
                <a:gd name="T44" fmla="*/ 143 w 229"/>
                <a:gd name="T45" fmla="*/ 28 h 331"/>
                <a:gd name="T46" fmla="*/ 126 w 229"/>
                <a:gd name="T47" fmla="*/ 31 h 331"/>
                <a:gd name="T48" fmla="*/ 125 w 229"/>
                <a:gd name="T49" fmla="*/ 22 h 331"/>
                <a:gd name="T50" fmla="*/ 21 w 229"/>
                <a:gd name="T51" fmla="*/ 263 h 331"/>
                <a:gd name="T52" fmla="*/ 1 w 229"/>
                <a:gd name="T53" fmla="*/ 272 h 331"/>
                <a:gd name="T54" fmla="*/ 10 w 229"/>
                <a:gd name="T55" fmla="*/ 285 h 331"/>
                <a:gd name="T56" fmla="*/ 3 w 229"/>
                <a:gd name="T57" fmla="*/ 297 h 331"/>
                <a:gd name="T58" fmla="*/ 14 w 229"/>
                <a:gd name="T59" fmla="*/ 290 h 331"/>
                <a:gd name="T60" fmla="*/ 6 w 229"/>
                <a:gd name="T61" fmla="*/ 306 h 331"/>
                <a:gd name="T62" fmla="*/ 21 w 229"/>
                <a:gd name="T63" fmla="*/ 323 h 331"/>
                <a:gd name="T64" fmla="*/ 40 w 229"/>
                <a:gd name="T65" fmla="*/ 323 h 331"/>
                <a:gd name="T66" fmla="*/ 39 w 229"/>
                <a:gd name="T67" fmla="*/ 292 h 331"/>
                <a:gd name="T68" fmla="*/ 55 w 229"/>
                <a:gd name="T69" fmla="*/ 265 h 331"/>
                <a:gd name="T70" fmla="*/ 76 w 229"/>
                <a:gd name="T71" fmla="*/ 253 h 331"/>
                <a:gd name="T72" fmla="*/ 105 w 229"/>
                <a:gd name="T73" fmla="*/ 231 h 331"/>
                <a:gd name="T74" fmla="*/ 134 w 229"/>
                <a:gd name="T75" fmla="*/ 214 h 331"/>
                <a:gd name="T76" fmla="*/ 188 w 229"/>
                <a:gd name="T77" fmla="*/ 204 h 331"/>
                <a:gd name="T78" fmla="*/ 195 w 229"/>
                <a:gd name="T79" fmla="*/ 180 h 331"/>
                <a:gd name="T80" fmla="*/ 158 w 229"/>
                <a:gd name="T81" fmla="*/ 190 h 331"/>
                <a:gd name="T82" fmla="*/ 124 w 229"/>
                <a:gd name="T83" fmla="*/ 188 h 331"/>
                <a:gd name="T84" fmla="*/ 93 w 229"/>
                <a:gd name="T85" fmla="*/ 200 h 331"/>
                <a:gd name="T86" fmla="*/ 79 w 229"/>
                <a:gd name="T87" fmla="*/ 214 h 331"/>
                <a:gd name="T88" fmla="*/ 53 w 229"/>
                <a:gd name="T89" fmla="*/ 227 h 331"/>
                <a:gd name="T90" fmla="*/ 48 w 229"/>
                <a:gd name="T91" fmla="*/ 242 h 331"/>
                <a:gd name="T92" fmla="*/ 30 w 229"/>
                <a:gd name="T93" fmla="*/ 247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 h="331">
                  <a:moveTo>
                    <a:pt x="123" y="10"/>
                  </a:moveTo>
                  <a:cubicBezTo>
                    <a:pt x="124" y="12"/>
                    <a:pt x="122" y="18"/>
                    <a:pt x="126" y="16"/>
                  </a:cubicBezTo>
                  <a:cubicBezTo>
                    <a:pt x="130" y="15"/>
                    <a:pt x="134" y="12"/>
                    <a:pt x="135" y="14"/>
                  </a:cubicBezTo>
                  <a:cubicBezTo>
                    <a:pt x="136" y="16"/>
                    <a:pt x="143" y="16"/>
                    <a:pt x="140" y="12"/>
                  </a:cubicBezTo>
                  <a:cubicBezTo>
                    <a:pt x="138" y="8"/>
                    <a:pt x="132" y="7"/>
                    <a:pt x="129" y="7"/>
                  </a:cubicBezTo>
                  <a:cubicBezTo>
                    <a:pt x="127" y="7"/>
                    <a:pt x="124" y="0"/>
                    <a:pt x="123" y="3"/>
                  </a:cubicBezTo>
                  <a:cubicBezTo>
                    <a:pt x="122" y="6"/>
                    <a:pt x="123" y="10"/>
                    <a:pt x="123" y="10"/>
                  </a:cubicBezTo>
                  <a:close/>
                  <a:moveTo>
                    <a:pt x="171" y="48"/>
                  </a:moveTo>
                  <a:cubicBezTo>
                    <a:pt x="169" y="48"/>
                    <a:pt x="164" y="51"/>
                    <a:pt x="166" y="55"/>
                  </a:cubicBezTo>
                  <a:cubicBezTo>
                    <a:pt x="167" y="58"/>
                    <a:pt x="170" y="59"/>
                    <a:pt x="173" y="58"/>
                  </a:cubicBezTo>
                  <a:cubicBezTo>
                    <a:pt x="176" y="57"/>
                    <a:pt x="179" y="60"/>
                    <a:pt x="180" y="58"/>
                  </a:cubicBezTo>
                  <a:cubicBezTo>
                    <a:pt x="182" y="55"/>
                    <a:pt x="185" y="49"/>
                    <a:pt x="187" y="52"/>
                  </a:cubicBezTo>
                  <a:cubicBezTo>
                    <a:pt x="189" y="54"/>
                    <a:pt x="195" y="58"/>
                    <a:pt x="197" y="58"/>
                  </a:cubicBezTo>
                  <a:cubicBezTo>
                    <a:pt x="200" y="58"/>
                    <a:pt x="202" y="51"/>
                    <a:pt x="206" y="50"/>
                  </a:cubicBezTo>
                  <a:cubicBezTo>
                    <a:pt x="210" y="49"/>
                    <a:pt x="211" y="55"/>
                    <a:pt x="214" y="56"/>
                  </a:cubicBezTo>
                  <a:cubicBezTo>
                    <a:pt x="217" y="57"/>
                    <a:pt x="225" y="58"/>
                    <a:pt x="227" y="51"/>
                  </a:cubicBezTo>
                  <a:cubicBezTo>
                    <a:pt x="229" y="45"/>
                    <a:pt x="228" y="39"/>
                    <a:pt x="225" y="41"/>
                  </a:cubicBezTo>
                  <a:cubicBezTo>
                    <a:pt x="221" y="42"/>
                    <a:pt x="214" y="46"/>
                    <a:pt x="212" y="46"/>
                  </a:cubicBezTo>
                  <a:cubicBezTo>
                    <a:pt x="210" y="46"/>
                    <a:pt x="207" y="48"/>
                    <a:pt x="206" y="45"/>
                  </a:cubicBezTo>
                  <a:cubicBezTo>
                    <a:pt x="205" y="43"/>
                    <a:pt x="212" y="43"/>
                    <a:pt x="211" y="39"/>
                  </a:cubicBezTo>
                  <a:cubicBezTo>
                    <a:pt x="210" y="35"/>
                    <a:pt x="201" y="35"/>
                    <a:pt x="200" y="37"/>
                  </a:cubicBezTo>
                  <a:cubicBezTo>
                    <a:pt x="200" y="40"/>
                    <a:pt x="204" y="42"/>
                    <a:pt x="201" y="43"/>
                  </a:cubicBezTo>
                  <a:cubicBezTo>
                    <a:pt x="198" y="44"/>
                    <a:pt x="199" y="42"/>
                    <a:pt x="195" y="43"/>
                  </a:cubicBezTo>
                  <a:cubicBezTo>
                    <a:pt x="190" y="44"/>
                    <a:pt x="191" y="49"/>
                    <a:pt x="188" y="50"/>
                  </a:cubicBezTo>
                  <a:cubicBezTo>
                    <a:pt x="186" y="50"/>
                    <a:pt x="182" y="49"/>
                    <a:pt x="180" y="49"/>
                  </a:cubicBezTo>
                  <a:cubicBezTo>
                    <a:pt x="178" y="49"/>
                    <a:pt x="171" y="48"/>
                    <a:pt x="171" y="48"/>
                  </a:cubicBezTo>
                  <a:close/>
                  <a:moveTo>
                    <a:pt x="168" y="28"/>
                  </a:moveTo>
                  <a:cubicBezTo>
                    <a:pt x="168" y="28"/>
                    <a:pt x="172" y="27"/>
                    <a:pt x="171" y="24"/>
                  </a:cubicBezTo>
                  <a:cubicBezTo>
                    <a:pt x="170" y="21"/>
                    <a:pt x="176" y="21"/>
                    <a:pt x="176" y="21"/>
                  </a:cubicBezTo>
                  <a:cubicBezTo>
                    <a:pt x="176" y="21"/>
                    <a:pt x="177" y="23"/>
                    <a:pt x="181" y="22"/>
                  </a:cubicBezTo>
                  <a:cubicBezTo>
                    <a:pt x="184" y="20"/>
                    <a:pt x="181" y="18"/>
                    <a:pt x="183" y="18"/>
                  </a:cubicBezTo>
                  <a:cubicBezTo>
                    <a:pt x="185" y="18"/>
                    <a:pt x="191" y="17"/>
                    <a:pt x="192" y="15"/>
                  </a:cubicBezTo>
                  <a:cubicBezTo>
                    <a:pt x="193" y="12"/>
                    <a:pt x="196" y="13"/>
                    <a:pt x="199" y="18"/>
                  </a:cubicBezTo>
                  <a:cubicBezTo>
                    <a:pt x="201" y="23"/>
                    <a:pt x="196" y="23"/>
                    <a:pt x="194" y="22"/>
                  </a:cubicBezTo>
                  <a:cubicBezTo>
                    <a:pt x="192" y="21"/>
                    <a:pt x="191" y="24"/>
                    <a:pt x="189" y="27"/>
                  </a:cubicBezTo>
                  <a:cubicBezTo>
                    <a:pt x="187" y="30"/>
                    <a:pt x="189" y="31"/>
                    <a:pt x="188" y="35"/>
                  </a:cubicBezTo>
                  <a:cubicBezTo>
                    <a:pt x="186" y="38"/>
                    <a:pt x="182" y="41"/>
                    <a:pt x="178" y="41"/>
                  </a:cubicBezTo>
                  <a:cubicBezTo>
                    <a:pt x="175" y="41"/>
                    <a:pt x="174" y="38"/>
                    <a:pt x="172" y="34"/>
                  </a:cubicBezTo>
                  <a:cubicBezTo>
                    <a:pt x="171" y="30"/>
                    <a:pt x="165" y="29"/>
                    <a:pt x="168" y="28"/>
                  </a:cubicBezTo>
                  <a:close/>
                  <a:moveTo>
                    <a:pt x="125" y="22"/>
                  </a:moveTo>
                  <a:cubicBezTo>
                    <a:pt x="126" y="23"/>
                    <a:pt x="130" y="22"/>
                    <a:pt x="130" y="20"/>
                  </a:cubicBezTo>
                  <a:cubicBezTo>
                    <a:pt x="131" y="17"/>
                    <a:pt x="136" y="19"/>
                    <a:pt x="138" y="21"/>
                  </a:cubicBezTo>
                  <a:cubicBezTo>
                    <a:pt x="140" y="23"/>
                    <a:pt x="144" y="20"/>
                    <a:pt x="145" y="16"/>
                  </a:cubicBezTo>
                  <a:cubicBezTo>
                    <a:pt x="146" y="12"/>
                    <a:pt x="154" y="16"/>
                    <a:pt x="153" y="18"/>
                  </a:cubicBezTo>
                  <a:cubicBezTo>
                    <a:pt x="152" y="21"/>
                    <a:pt x="154" y="22"/>
                    <a:pt x="154" y="24"/>
                  </a:cubicBezTo>
                  <a:cubicBezTo>
                    <a:pt x="153" y="25"/>
                    <a:pt x="146" y="28"/>
                    <a:pt x="143" y="28"/>
                  </a:cubicBezTo>
                  <a:cubicBezTo>
                    <a:pt x="140" y="28"/>
                    <a:pt x="138" y="31"/>
                    <a:pt x="135" y="32"/>
                  </a:cubicBezTo>
                  <a:cubicBezTo>
                    <a:pt x="132" y="34"/>
                    <a:pt x="128" y="34"/>
                    <a:pt x="126" y="31"/>
                  </a:cubicBezTo>
                  <a:cubicBezTo>
                    <a:pt x="123" y="28"/>
                    <a:pt x="120" y="28"/>
                    <a:pt x="121" y="25"/>
                  </a:cubicBezTo>
                  <a:cubicBezTo>
                    <a:pt x="122" y="22"/>
                    <a:pt x="125" y="22"/>
                    <a:pt x="125" y="22"/>
                  </a:cubicBezTo>
                  <a:close/>
                  <a:moveTo>
                    <a:pt x="27" y="254"/>
                  </a:moveTo>
                  <a:cubicBezTo>
                    <a:pt x="24" y="257"/>
                    <a:pt x="25" y="261"/>
                    <a:pt x="21" y="263"/>
                  </a:cubicBezTo>
                  <a:cubicBezTo>
                    <a:pt x="16" y="265"/>
                    <a:pt x="16" y="265"/>
                    <a:pt x="11" y="263"/>
                  </a:cubicBezTo>
                  <a:cubicBezTo>
                    <a:pt x="7" y="261"/>
                    <a:pt x="3" y="269"/>
                    <a:pt x="1" y="272"/>
                  </a:cubicBezTo>
                  <a:cubicBezTo>
                    <a:pt x="0" y="276"/>
                    <a:pt x="1" y="281"/>
                    <a:pt x="3" y="281"/>
                  </a:cubicBezTo>
                  <a:cubicBezTo>
                    <a:pt x="6" y="281"/>
                    <a:pt x="10" y="284"/>
                    <a:pt x="10" y="285"/>
                  </a:cubicBezTo>
                  <a:cubicBezTo>
                    <a:pt x="11" y="286"/>
                    <a:pt x="7" y="282"/>
                    <a:pt x="4" y="286"/>
                  </a:cubicBezTo>
                  <a:cubicBezTo>
                    <a:pt x="1" y="291"/>
                    <a:pt x="2" y="296"/>
                    <a:pt x="3" y="297"/>
                  </a:cubicBezTo>
                  <a:cubicBezTo>
                    <a:pt x="4" y="299"/>
                    <a:pt x="10" y="293"/>
                    <a:pt x="11" y="290"/>
                  </a:cubicBezTo>
                  <a:cubicBezTo>
                    <a:pt x="11" y="287"/>
                    <a:pt x="13" y="287"/>
                    <a:pt x="14" y="290"/>
                  </a:cubicBezTo>
                  <a:cubicBezTo>
                    <a:pt x="14" y="293"/>
                    <a:pt x="15" y="299"/>
                    <a:pt x="12" y="301"/>
                  </a:cubicBezTo>
                  <a:cubicBezTo>
                    <a:pt x="9" y="302"/>
                    <a:pt x="6" y="304"/>
                    <a:pt x="6" y="306"/>
                  </a:cubicBezTo>
                  <a:cubicBezTo>
                    <a:pt x="7" y="309"/>
                    <a:pt x="10" y="314"/>
                    <a:pt x="11" y="315"/>
                  </a:cubicBezTo>
                  <a:cubicBezTo>
                    <a:pt x="13" y="316"/>
                    <a:pt x="18" y="320"/>
                    <a:pt x="21" y="323"/>
                  </a:cubicBezTo>
                  <a:cubicBezTo>
                    <a:pt x="25" y="326"/>
                    <a:pt x="31" y="328"/>
                    <a:pt x="33" y="330"/>
                  </a:cubicBezTo>
                  <a:cubicBezTo>
                    <a:pt x="36" y="331"/>
                    <a:pt x="44" y="329"/>
                    <a:pt x="40" y="323"/>
                  </a:cubicBezTo>
                  <a:cubicBezTo>
                    <a:pt x="36" y="318"/>
                    <a:pt x="36" y="310"/>
                    <a:pt x="37" y="306"/>
                  </a:cubicBezTo>
                  <a:cubicBezTo>
                    <a:pt x="37" y="303"/>
                    <a:pt x="38" y="298"/>
                    <a:pt x="39" y="292"/>
                  </a:cubicBezTo>
                  <a:cubicBezTo>
                    <a:pt x="39" y="287"/>
                    <a:pt x="39" y="282"/>
                    <a:pt x="43" y="277"/>
                  </a:cubicBezTo>
                  <a:cubicBezTo>
                    <a:pt x="47" y="273"/>
                    <a:pt x="50" y="269"/>
                    <a:pt x="55" y="265"/>
                  </a:cubicBezTo>
                  <a:cubicBezTo>
                    <a:pt x="59" y="260"/>
                    <a:pt x="63" y="259"/>
                    <a:pt x="65" y="256"/>
                  </a:cubicBezTo>
                  <a:cubicBezTo>
                    <a:pt x="67" y="254"/>
                    <a:pt x="74" y="255"/>
                    <a:pt x="76" y="253"/>
                  </a:cubicBezTo>
                  <a:cubicBezTo>
                    <a:pt x="77" y="251"/>
                    <a:pt x="90" y="241"/>
                    <a:pt x="93" y="239"/>
                  </a:cubicBezTo>
                  <a:cubicBezTo>
                    <a:pt x="96" y="237"/>
                    <a:pt x="103" y="232"/>
                    <a:pt x="105" y="231"/>
                  </a:cubicBezTo>
                  <a:cubicBezTo>
                    <a:pt x="108" y="230"/>
                    <a:pt x="117" y="227"/>
                    <a:pt x="120" y="224"/>
                  </a:cubicBezTo>
                  <a:cubicBezTo>
                    <a:pt x="123" y="222"/>
                    <a:pt x="121" y="217"/>
                    <a:pt x="134" y="214"/>
                  </a:cubicBezTo>
                  <a:cubicBezTo>
                    <a:pt x="147" y="210"/>
                    <a:pt x="155" y="210"/>
                    <a:pt x="163" y="211"/>
                  </a:cubicBezTo>
                  <a:cubicBezTo>
                    <a:pt x="171" y="211"/>
                    <a:pt x="185" y="204"/>
                    <a:pt x="188" y="204"/>
                  </a:cubicBezTo>
                  <a:cubicBezTo>
                    <a:pt x="191" y="204"/>
                    <a:pt x="199" y="201"/>
                    <a:pt x="201" y="195"/>
                  </a:cubicBezTo>
                  <a:cubicBezTo>
                    <a:pt x="203" y="188"/>
                    <a:pt x="203" y="179"/>
                    <a:pt x="195" y="180"/>
                  </a:cubicBezTo>
                  <a:cubicBezTo>
                    <a:pt x="187" y="181"/>
                    <a:pt x="185" y="184"/>
                    <a:pt x="176" y="188"/>
                  </a:cubicBezTo>
                  <a:cubicBezTo>
                    <a:pt x="168" y="192"/>
                    <a:pt x="162" y="193"/>
                    <a:pt x="158" y="190"/>
                  </a:cubicBezTo>
                  <a:cubicBezTo>
                    <a:pt x="153" y="187"/>
                    <a:pt x="146" y="179"/>
                    <a:pt x="141" y="183"/>
                  </a:cubicBezTo>
                  <a:cubicBezTo>
                    <a:pt x="135" y="187"/>
                    <a:pt x="132" y="188"/>
                    <a:pt x="124" y="188"/>
                  </a:cubicBezTo>
                  <a:cubicBezTo>
                    <a:pt x="116" y="188"/>
                    <a:pt x="107" y="191"/>
                    <a:pt x="102" y="195"/>
                  </a:cubicBezTo>
                  <a:cubicBezTo>
                    <a:pt x="98" y="199"/>
                    <a:pt x="96" y="202"/>
                    <a:pt x="93" y="200"/>
                  </a:cubicBezTo>
                  <a:cubicBezTo>
                    <a:pt x="90" y="198"/>
                    <a:pt x="89" y="202"/>
                    <a:pt x="88" y="207"/>
                  </a:cubicBezTo>
                  <a:cubicBezTo>
                    <a:pt x="87" y="213"/>
                    <a:pt x="84" y="212"/>
                    <a:pt x="79" y="214"/>
                  </a:cubicBezTo>
                  <a:cubicBezTo>
                    <a:pt x="74" y="217"/>
                    <a:pt x="73" y="221"/>
                    <a:pt x="67" y="223"/>
                  </a:cubicBezTo>
                  <a:cubicBezTo>
                    <a:pt x="62" y="225"/>
                    <a:pt x="55" y="224"/>
                    <a:pt x="53" y="227"/>
                  </a:cubicBezTo>
                  <a:cubicBezTo>
                    <a:pt x="52" y="231"/>
                    <a:pt x="56" y="234"/>
                    <a:pt x="53" y="236"/>
                  </a:cubicBezTo>
                  <a:cubicBezTo>
                    <a:pt x="49" y="238"/>
                    <a:pt x="56" y="241"/>
                    <a:pt x="48" y="242"/>
                  </a:cubicBezTo>
                  <a:cubicBezTo>
                    <a:pt x="40" y="242"/>
                    <a:pt x="37" y="243"/>
                    <a:pt x="36" y="244"/>
                  </a:cubicBezTo>
                  <a:cubicBezTo>
                    <a:pt x="35" y="246"/>
                    <a:pt x="32" y="246"/>
                    <a:pt x="30" y="247"/>
                  </a:cubicBezTo>
                  <a:cubicBezTo>
                    <a:pt x="28" y="249"/>
                    <a:pt x="27" y="254"/>
                    <a:pt x="27" y="25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69" name="Freeform 15"/>
            <p:cNvSpPr>
              <a:spLocks/>
            </p:cNvSpPr>
            <p:nvPr/>
          </p:nvSpPr>
          <p:spPr bwMode="auto">
            <a:xfrm>
              <a:off x="1460" y="2832"/>
              <a:ext cx="432" cy="421"/>
            </a:xfrm>
            <a:custGeom>
              <a:avLst/>
              <a:gdLst>
                <a:gd name="T0" fmla="*/ 50 w 207"/>
                <a:gd name="T1" fmla="*/ 36 h 202"/>
                <a:gd name="T2" fmla="*/ 66 w 207"/>
                <a:gd name="T3" fmla="*/ 31 h 202"/>
                <a:gd name="T4" fmla="*/ 62 w 207"/>
                <a:gd name="T5" fmla="*/ 9 h 202"/>
                <a:gd name="T6" fmla="*/ 77 w 207"/>
                <a:gd name="T7" fmla="*/ 8 h 202"/>
                <a:gd name="T8" fmla="*/ 84 w 207"/>
                <a:gd name="T9" fmla="*/ 34 h 202"/>
                <a:gd name="T10" fmla="*/ 100 w 207"/>
                <a:gd name="T11" fmla="*/ 43 h 202"/>
                <a:gd name="T12" fmla="*/ 109 w 207"/>
                <a:gd name="T13" fmla="*/ 20 h 202"/>
                <a:gd name="T14" fmla="*/ 138 w 207"/>
                <a:gd name="T15" fmla="*/ 20 h 202"/>
                <a:gd name="T16" fmla="*/ 158 w 207"/>
                <a:gd name="T17" fmla="*/ 30 h 202"/>
                <a:gd name="T18" fmla="*/ 166 w 207"/>
                <a:gd name="T19" fmla="*/ 34 h 202"/>
                <a:gd name="T20" fmla="*/ 172 w 207"/>
                <a:gd name="T21" fmla="*/ 54 h 202"/>
                <a:gd name="T22" fmla="*/ 182 w 207"/>
                <a:gd name="T23" fmla="*/ 69 h 202"/>
                <a:gd name="T24" fmla="*/ 196 w 207"/>
                <a:gd name="T25" fmla="*/ 76 h 202"/>
                <a:gd name="T26" fmla="*/ 207 w 207"/>
                <a:gd name="T27" fmla="*/ 77 h 202"/>
                <a:gd name="T28" fmla="*/ 195 w 207"/>
                <a:gd name="T29" fmla="*/ 96 h 202"/>
                <a:gd name="T30" fmla="*/ 198 w 207"/>
                <a:gd name="T31" fmla="*/ 112 h 202"/>
                <a:gd name="T32" fmla="*/ 195 w 207"/>
                <a:gd name="T33" fmla="*/ 127 h 202"/>
                <a:gd name="T34" fmla="*/ 171 w 207"/>
                <a:gd name="T35" fmla="*/ 123 h 202"/>
                <a:gd name="T36" fmla="*/ 157 w 207"/>
                <a:gd name="T37" fmla="*/ 109 h 202"/>
                <a:gd name="T38" fmla="*/ 141 w 207"/>
                <a:gd name="T39" fmla="*/ 100 h 202"/>
                <a:gd name="T40" fmla="*/ 139 w 207"/>
                <a:gd name="T41" fmla="*/ 110 h 202"/>
                <a:gd name="T42" fmla="*/ 144 w 207"/>
                <a:gd name="T43" fmla="*/ 126 h 202"/>
                <a:gd name="T44" fmla="*/ 138 w 207"/>
                <a:gd name="T45" fmla="*/ 134 h 202"/>
                <a:gd name="T46" fmla="*/ 141 w 207"/>
                <a:gd name="T47" fmla="*/ 144 h 202"/>
                <a:gd name="T48" fmla="*/ 129 w 207"/>
                <a:gd name="T49" fmla="*/ 152 h 202"/>
                <a:gd name="T50" fmla="*/ 126 w 207"/>
                <a:gd name="T51" fmla="*/ 163 h 202"/>
                <a:gd name="T52" fmla="*/ 140 w 207"/>
                <a:gd name="T53" fmla="*/ 161 h 202"/>
                <a:gd name="T54" fmla="*/ 154 w 207"/>
                <a:gd name="T55" fmla="*/ 159 h 202"/>
                <a:gd name="T56" fmla="*/ 135 w 207"/>
                <a:gd name="T57" fmla="*/ 187 h 202"/>
                <a:gd name="T58" fmla="*/ 129 w 207"/>
                <a:gd name="T59" fmla="*/ 202 h 202"/>
                <a:gd name="T60" fmla="*/ 113 w 207"/>
                <a:gd name="T61" fmla="*/ 202 h 202"/>
                <a:gd name="T62" fmla="*/ 112 w 207"/>
                <a:gd name="T63" fmla="*/ 196 h 202"/>
                <a:gd name="T64" fmla="*/ 98 w 207"/>
                <a:gd name="T65" fmla="*/ 193 h 202"/>
                <a:gd name="T66" fmla="*/ 95 w 207"/>
                <a:gd name="T67" fmla="*/ 184 h 202"/>
                <a:gd name="T68" fmla="*/ 88 w 207"/>
                <a:gd name="T69" fmla="*/ 175 h 202"/>
                <a:gd name="T70" fmla="*/ 78 w 207"/>
                <a:gd name="T71" fmla="*/ 176 h 202"/>
                <a:gd name="T72" fmla="*/ 68 w 207"/>
                <a:gd name="T73" fmla="*/ 163 h 202"/>
                <a:gd name="T74" fmla="*/ 54 w 207"/>
                <a:gd name="T75" fmla="*/ 165 h 202"/>
                <a:gd name="T76" fmla="*/ 44 w 207"/>
                <a:gd name="T77" fmla="*/ 150 h 202"/>
                <a:gd name="T78" fmla="*/ 35 w 207"/>
                <a:gd name="T79" fmla="*/ 143 h 202"/>
                <a:gd name="T80" fmla="*/ 22 w 207"/>
                <a:gd name="T81" fmla="*/ 137 h 202"/>
                <a:gd name="T82" fmla="*/ 10 w 207"/>
                <a:gd name="T83" fmla="*/ 129 h 202"/>
                <a:gd name="T84" fmla="*/ 5 w 207"/>
                <a:gd name="T85" fmla="*/ 122 h 202"/>
                <a:gd name="T86" fmla="*/ 0 w 207"/>
                <a:gd name="T87" fmla="*/ 110 h 202"/>
                <a:gd name="T88" fmla="*/ 8 w 207"/>
                <a:gd name="T89" fmla="*/ 95 h 202"/>
                <a:gd name="T90" fmla="*/ 19 w 207"/>
                <a:gd name="T91" fmla="*/ 83 h 202"/>
                <a:gd name="T92" fmla="*/ 25 w 207"/>
                <a:gd name="T93" fmla="*/ 70 h 202"/>
                <a:gd name="T94" fmla="*/ 22 w 207"/>
                <a:gd name="T95" fmla="*/ 60 h 202"/>
                <a:gd name="T96" fmla="*/ 30 w 207"/>
                <a:gd name="T97" fmla="*/ 43 h 202"/>
                <a:gd name="T98" fmla="*/ 38 w 207"/>
                <a:gd name="T99" fmla="*/ 37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7" h="202">
                  <a:moveTo>
                    <a:pt x="46" y="29"/>
                  </a:moveTo>
                  <a:cubicBezTo>
                    <a:pt x="47" y="32"/>
                    <a:pt x="49" y="34"/>
                    <a:pt x="50" y="36"/>
                  </a:cubicBezTo>
                  <a:cubicBezTo>
                    <a:pt x="52" y="41"/>
                    <a:pt x="55" y="42"/>
                    <a:pt x="59" y="40"/>
                  </a:cubicBezTo>
                  <a:cubicBezTo>
                    <a:pt x="64" y="39"/>
                    <a:pt x="68" y="34"/>
                    <a:pt x="66" y="31"/>
                  </a:cubicBezTo>
                  <a:cubicBezTo>
                    <a:pt x="64" y="28"/>
                    <a:pt x="59" y="29"/>
                    <a:pt x="60" y="22"/>
                  </a:cubicBezTo>
                  <a:cubicBezTo>
                    <a:pt x="62" y="16"/>
                    <a:pt x="62" y="11"/>
                    <a:pt x="62" y="9"/>
                  </a:cubicBezTo>
                  <a:cubicBezTo>
                    <a:pt x="61" y="8"/>
                    <a:pt x="66" y="5"/>
                    <a:pt x="69" y="7"/>
                  </a:cubicBezTo>
                  <a:cubicBezTo>
                    <a:pt x="73" y="8"/>
                    <a:pt x="75" y="0"/>
                    <a:pt x="77" y="8"/>
                  </a:cubicBezTo>
                  <a:cubicBezTo>
                    <a:pt x="79" y="15"/>
                    <a:pt x="78" y="21"/>
                    <a:pt x="79" y="24"/>
                  </a:cubicBezTo>
                  <a:cubicBezTo>
                    <a:pt x="80" y="27"/>
                    <a:pt x="84" y="30"/>
                    <a:pt x="84" y="34"/>
                  </a:cubicBezTo>
                  <a:cubicBezTo>
                    <a:pt x="85" y="39"/>
                    <a:pt x="89" y="44"/>
                    <a:pt x="90" y="44"/>
                  </a:cubicBezTo>
                  <a:cubicBezTo>
                    <a:pt x="91" y="45"/>
                    <a:pt x="99" y="50"/>
                    <a:pt x="100" y="43"/>
                  </a:cubicBezTo>
                  <a:cubicBezTo>
                    <a:pt x="102" y="37"/>
                    <a:pt x="101" y="32"/>
                    <a:pt x="104" y="27"/>
                  </a:cubicBezTo>
                  <a:cubicBezTo>
                    <a:pt x="106" y="21"/>
                    <a:pt x="104" y="20"/>
                    <a:pt x="109" y="20"/>
                  </a:cubicBezTo>
                  <a:cubicBezTo>
                    <a:pt x="115" y="20"/>
                    <a:pt x="123" y="20"/>
                    <a:pt x="127" y="20"/>
                  </a:cubicBezTo>
                  <a:cubicBezTo>
                    <a:pt x="131" y="21"/>
                    <a:pt x="136" y="22"/>
                    <a:pt x="138" y="20"/>
                  </a:cubicBezTo>
                  <a:cubicBezTo>
                    <a:pt x="141" y="19"/>
                    <a:pt x="146" y="15"/>
                    <a:pt x="150" y="18"/>
                  </a:cubicBezTo>
                  <a:cubicBezTo>
                    <a:pt x="154" y="22"/>
                    <a:pt x="157" y="27"/>
                    <a:pt x="158" y="30"/>
                  </a:cubicBezTo>
                  <a:cubicBezTo>
                    <a:pt x="159" y="33"/>
                    <a:pt x="157" y="35"/>
                    <a:pt x="157" y="38"/>
                  </a:cubicBezTo>
                  <a:cubicBezTo>
                    <a:pt x="158" y="40"/>
                    <a:pt x="162" y="38"/>
                    <a:pt x="166" y="34"/>
                  </a:cubicBezTo>
                  <a:cubicBezTo>
                    <a:pt x="171" y="48"/>
                    <a:pt x="171" y="48"/>
                    <a:pt x="171" y="48"/>
                  </a:cubicBezTo>
                  <a:cubicBezTo>
                    <a:pt x="172" y="54"/>
                    <a:pt x="172" y="54"/>
                    <a:pt x="172" y="54"/>
                  </a:cubicBezTo>
                  <a:cubicBezTo>
                    <a:pt x="181" y="63"/>
                    <a:pt x="181" y="63"/>
                    <a:pt x="181" y="63"/>
                  </a:cubicBezTo>
                  <a:cubicBezTo>
                    <a:pt x="182" y="69"/>
                    <a:pt x="182" y="69"/>
                    <a:pt x="182" y="69"/>
                  </a:cubicBezTo>
                  <a:cubicBezTo>
                    <a:pt x="190" y="76"/>
                    <a:pt x="190" y="76"/>
                    <a:pt x="190" y="76"/>
                  </a:cubicBezTo>
                  <a:cubicBezTo>
                    <a:pt x="196" y="76"/>
                    <a:pt x="196" y="76"/>
                    <a:pt x="196" y="76"/>
                  </a:cubicBezTo>
                  <a:cubicBezTo>
                    <a:pt x="198" y="71"/>
                    <a:pt x="198" y="71"/>
                    <a:pt x="198" y="71"/>
                  </a:cubicBezTo>
                  <a:cubicBezTo>
                    <a:pt x="207" y="77"/>
                    <a:pt x="207" y="77"/>
                    <a:pt x="207" y="77"/>
                  </a:cubicBezTo>
                  <a:cubicBezTo>
                    <a:pt x="201" y="86"/>
                    <a:pt x="201" y="86"/>
                    <a:pt x="201" y="86"/>
                  </a:cubicBezTo>
                  <a:cubicBezTo>
                    <a:pt x="195" y="96"/>
                    <a:pt x="195" y="96"/>
                    <a:pt x="195" y="96"/>
                  </a:cubicBezTo>
                  <a:cubicBezTo>
                    <a:pt x="200" y="105"/>
                    <a:pt x="200" y="105"/>
                    <a:pt x="200" y="105"/>
                  </a:cubicBezTo>
                  <a:cubicBezTo>
                    <a:pt x="198" y="112"/>
                    <a:pt x="198" y="112"/>
                    <a:pt x="198" y="112"/>
                  </a:cubicBezTo>
                  <a:cubicBezTo>
                    <a:pt x="202" y="119"/>
                    <a:pt x="202" y="119"/>
                    <a:pt x="202" y="119"/>
                  </a:cubicBezTo>
                  <a:cubicBezTo>
                    <a:pt x="195" y="127"/>
                    <a:pt x="195" y="127"/>
                    <a:pt x="195" y="127"/>
                  </a:cubicBezTo>
                  <a:cubicBezTo>
                    <a:pt x="181" y="119"/>
                    <a:pt x="181" y="119"/>
                    <a:pt x="181" y="119"/>
                  </a:cubicBezTo>
                  <a:cubicBezTo>
                    <a:pt x="171" y="123"/>
                    <a:pt x="171" y="123"/>
                    <a:pt x="171" y="123"/>
                  </a:cubicBezTo>
                  <a:cubicBezTo>
                    <a:pt x="167" y="114"/>
                    <a:pt x="167" y="114"/>
                    <a:pt x="167" y="114"/>
                  </a:cubicBezTo>
                  <a:cubicBezTo>
                    <a:pt x="157" y="109"/>
                    <a:pt x="157" y="109"/>
                    <a:pt x="157" y="109"/>
                  </a:cubicBezTo>
                  <a:cubicBezTo>
                    <a:pt x="148" y="103"/>
                    <a:pt x="148" y="103"/>
                    <a:pt x="148" y="103"/>
                  </a:cubicBezTo>
                  <a:cubicBezTo>
                    <a:pt x="141" y="100"/>
                    <a:pt x="141" y="100"/>
                    <a:pt x="141" y="100"/>
                  </a:cubicBezTo>
                  <a:cubicBezTo>
                    <a:pt x="138" y="100"/>
                    <a:pt x="138" y="100"/>
                    <a:pt x="138" y="100"/>
                  </a:cubicBezTo>
                  <a:cubicBezTo>
                    <a:pt x="139" y="110"/>
                    <a:pt x="139" y="110"/>
                    <a:pt x="139" y="110"/>
                  </a:cubicBezTo>
                  <a:cubicBezTo>
                    <a:pt x="145" y="115"/>
                    <a:pt x="145" y="115"/>
                    <a:pt x="145" y="115"/>
                  </a:cubicBezTo>
                  <a:cubicBezTo>
                    <a:pt x="144" y="126"/>
                    <a:pt x="144" y="126"/>
                    <a:pt x="144" y="126"/>
                  </a:cubicBezTo>
                  <a:cubicBezTo>
                    <a:pt x="138" y="130"/>
                    <a:pt x="138" y="130"/>
                    <a:pt x="138" y="130"/>
                  </a:cubicBezTo>
                  <a:cubicBezTo>
                    <a:pt x="138" y="134"/>
                    <a:pt x="138" y="134"/>
                    <a:pt x="138" y="134"/>
                  </a:cubicBezTo>
                  <a:cubicBezTo>
                    <a:pt x="141" y="138"/>
                    <a:pt x="141" y="138"/>
                    <a:pt x="141" y="138"/>
                  </a:cubicBezTo>
                  <a:cubicBezTo>
                    <a:pt x="141" y="144"/>
                    <a:pt x="141" y="144"/>
                    <a:pt x="141" y="144"/>
                  </a:cubicBezTo>
                  <a:cubicBezTo>
                    <a:pt x="132" y="145"/>
                    <a:pt x="132" y="145"/>
                    <a:pt x="132" y="145"/>
                  </a:cubicBezTo>
                  <a:cubicBezTo>
                    <a:pt x="129" y="152"/>
                    <a:pt x="129" y="152"/>
                    <a:pt x="129" y="152"/>
                  </a:cubicBezTo>
                  <a:cubicBezTo>
                    <a:pt x="125" y="157"/>
                    <a:pt x="125" y="157"/>
                    <a:pt x="125" y="157"/>
                  </a:cubicBezTo>
                  <a:cubicBezTo>
                    <a:pt x="126" y="163"/>
                    <a:pt x="126" y="163"/>
                    <a:pt x="126" y="163"/>
                  </a:cubicBezTo>
                  <a:cubicBezTo>
                    <a:pt x="135" y="166"/>
                    <a:pt x="135" y="166"/>
                    <a:pt x="135" y="166"/>
                  </a:cubicBezTo>
                  <a:cubicBezTo>
                    <a:pt x="140" y="161"/>
                    <a:pt x="140" y="161"/>
                    <a:pt x="140" y="161"/>
                  </a:cubicBezTo>
                  <a:cubicBezTo>
                    <a:pt x="145" y="158"/>
                    <a:pt x="145" y="158"/>
                    <a:pt x="145" y="158"/>
                  </a:cubicBezTo>
                  <a:cubicBezTo>
                    <a:pt x="154" y="159"/>
                    <a:pt x="154" y="159"/>
                    <a:pt x="154" y="159"/>
                  </a:cubicBezTo>
                  <a:cubicBezTo>
                    <a:pt x="159" y="166"/>
                    <a:pt x="159" y="166"/>
                    <a:pt x="159" y="166"/>
                  </a:cubicBezTo>
                  <a:cubicBezTo>
                    <a:pt x="135" y="187"/>
                    <a:pt x="135" y="187"/>
                    <a:pt x="135" y="187"/>
                  </a:cubicBezTo>
                  <a:cubicBezTo>
                    <a:pt x="139" y="191"/>
                    <a:pt x="139" y="191"/>
                    <a:pt x="139" y="191"/>
                  </a:cubicBezTo>
                  <a:cubicBezTo>
                    <a:pt x="129" y="202"/>
                    <a:pt x="129" y="202"/>
                    <a:pt x="129" y="202"/>
                  </a:cubicBezTo>
                  <a:cubicBezTo>
                    <a:pt x="124" y="198"/>
                    <a:pt x="124" y="198"/>
                    <a:pt x="124" y="198"/>
                  </a:cubicBezTo>
                  <a:cubicBezTo>
                    <a:pt x="113" y="202"/>
                    <a:pt x="113" y="202"/>
                    <a:pt x="113" y="202"/>
                  </a:cubicBezTo>
                  <a:cubicBezTo>
                    <a:pt x="111" y="201"/>
                    <a:pt x="111" y="201"/>
                    <a:pt x="111" y="201"/>
                  </a:cubicBezTo>
                  <a:cubicBezTo>
                    <a:pt x="112" y="196"/>
                    <a:pt x="112" y="196"/>
                    <a:pt x="112" y="196"/>
                  </a:cubicBezTo>
                  <a:cubicBezTo>
                    <a:pt x="103" y="188"/>
                    <a:pt x="103" y="188"/>
                    <a:pt x="103" y="188"/>
                  </a:cubicBezTo>
                  <a:cubicBezTo>
                    <a:pt x="98" y="193"/>
                    <a:pt x="98" y="193"/>
                    <a:pt x="98" y="193"/>
                  </a:cubicBezTo>
                  <a:cubicBezTo>
                    <a:pt x="96" y="188"/>
                    <a:pt x="96" y="188"/>
                    <a:pt x="96" y="188"/>
                  </a:cubicBezTo>
                  <a:cubicBezTo>
                    <a:pt x="95" y="184"/>
                    <a:pt x="95" y="184"/>
                    <a:pt x="95" y="184"/>
                  </a:cubicBezTo>
                  <a:cubicBezTo>
                    <a:pt x="85" y="178"/>
                    <a:pt x="85" y="178"/>
                    <a:pt x="85" y="178"/>
                  </a:cubicBezTo>
                  <a:cubicBezTo>
                    <a:pt x="88" y="175"/>
                    <a:pt x="88" y="175"/>
                    <a:pt x="88" y="175"/>
                  </a:cubicBezTo>
                  <a:cubicBezTo>
                    <a:pt x="81" y="170"/>
                    <a:pt x="81" y="170"/>
                    <a:pt x="81" y="170"/>
                  </a:cubicBezTo>
                  <a:cubicBezTo>
                    <a:pt x="78" y="176"/>
                    <a:pt x="78" y="176"/>
                    <a:pt x="78" y="176"/>
                  </a:cubicBezTo>
                  <a:cubicBezTo>
                    <a:pt x="70" y="170"/>
                    <a:pt x="70" y="170"/>
                    <a:pt x="70" y="170"/>
                  </a:cubicBezTo>
                  <a:cubicBezTo>
                    <a:pt x="68" y="163"/>
                    <a:pt x="68" y="163"/>
                    <a:pt x="68" y="163"/>
                  </a:cubicBezTo>
                  <a:cubicBezTo>
                    <a:pt x="61" y="163"/>
                    <a:pt x="61" y="163"/>
                    <a:pt x="61" y="163"/>
                  </a:cubicBezTo>
                  <a:cubicBezTo>
                    <a:pt x="54" y="165"/>
                    <a:pt x="54" y="165"/>
                    <a:pt x="54" y="165"/>
                  </a:cubicBezTo>
                  <a:cubicBezTo>
                    <a:pt x="52" y="158"/>
                    <a:pt x="52" y="158"/>
                    <a:pt x="52" y="158"/>
                  </a:cubicBezTo>
                  <a:cubicBezTo>
                    <a:pt x="44" y="150"/>
                    <a:pt x="44" y="150"/>
                    <a:pt x="44" y="150"/>
                  </a:cubicBezTo>
                  <a:cubicBezTo>
                    <a:pt x="39" y="148"/>
                    <a:pt x="39" y="148"/>
                    <a:pt x="39" y="148"/>
                  </a:cubicBezTo>
                  <a:cubicBezTo>
                    <a:pt x="35" y="143"/>
                    <a:pt x="35" y="143"/>
                    <a:pt x="35" y="143"/>
                  </a:cubicBezTo>
                  <a:cubicBezTo>
                    <a:pt x="23" y="144"/>
                    <a:pt x="23" y="144"/>
                    <a:pt x="23" y="144"/>
                  </a:cubicBezTo>
                  <a:cubicBezTo>
                    <a:pt x="22" y="137"/>
                    <a:pt x="22" y="137"/>
                    <a:pt x="22" y="137"/>
                  </a:cubicBezTo>
                  <a:cubicBezTo>
                    <a:pt x="14" y="136"/>
                    <a:pt x="14" y="136"/>
                    <a:pt x="14" y="136"/>
                  </a:cubicBezTo>
                  <a:cubicBezTo>
                    <a:pt x="10" y="129"/>
                    <a:pt x="10" y="129"/>
                    <a:pt x="10" y="129"/>
                  </a:cubicBezTo>
                  <a:cubicBezTo>
                    <a:pt x="5" y="127"/>
                    <a:pt x="5" y="127"/>
                    <a:pt x="5" y="127"/>
                  </a:cubicBezTo>
                  <a:cubicBezTo>
                    <a:pt x="5" y="122"/>
                    <a:pt x="5" y="122"/>
                    <a:pt x="5" y="122"/>
                  </a:cubicBezTo>
                  <a:cubicBezTo>
                    <a:pt x="0" y="117"/>
                    <a:pt x="0" y="117"/>
                    <a:pt x="0" y="117"/>
                  </a:cubicBezTo>
                  <a:cubicBezTo>
                    <a:pt x="0" y="110"/>
                    <a:pt x="0" y="110"/>
                    <a:pt x="0" y="110"/>
                  </a:cubicBezTo>
                  <a:cubicBezTo>
                    <a:pt x="3" y="102"/>
                    <a:pt x="3" y="102"/>
                    <a:pt x="3" y="102"/>
                  </a:cubicBezTo>
                  <a:cubicBezTo>
                    <a:pt x="8" y="95"/>
                    <a:pt x="8" y="95"/>
                    <a:pt x="8" y="95"/>
                  </a:cubicBezTo>
                  <a:cubicBezTo>
                    <a:pt x="6" y="92"/>
                    <a:pt x="6" y="92"/>
                    <a:pt x="6" y="92"/>
                  </a:cubicBezTo>
                  <a:cubicBezTo>
                    <a:pt x="19" y="83"/>
                    <a:pt x="19" y="83"/>
                    <a:pt x="19" y="83"/>
                  </a:cubicBezTo>
                  <a:cubicBezTo>
                    <a:pt x="18" y="74"/>
                    <a:pt x="18" y="74"/>
                    <a:pt x="18" y="74"/>
                  </a:cubicBezTo>
                  <a:cubicBezTo>
                    <a:pt x="25" y="70"/>
                    <a:pt x="25" y="70"/>
                    <a:pt x="25" y="70"/>
                  </a:cubicBezTo>
                  <a:cubicBezTo>
                    <a:pt x="28" y="65"/>
                    <a:pt x="28" y="65"/>
                    <a:pt x="28" y="65"/>
                  </a:cubicBezTo>
                  <a:cubicBezTo>
                    <a:pt x="22" y="60"/>
                    <a:pt x="22" y="60"/>
                    <a:pt x="22" y="60"/>
                  </a:cubicBezTo>
                  <a:cubicBezTo>
                    <a:pt x="21" y="50"/>
                    <a:pt x="21" y="50"/>
                    <a:pt x="21" y="50"/>
                  </a:cubicBezTo>
                  <a:cubicBezTo>
                    <a:pt x="30" y="43"/>
                    <a:pt x="30" y="43"/>
                    <a:pt x="30" y="43"/>
                  </a:cubicBezTo>
                  <a:cubicBezTo>
                    <a:pt x="29" y="33"/>
                    <a:pt x="29" y="33"/>
                    <a:pt x="29" y="33"/>
                  </a:cubicBezTo>
                  <a:cubicBezTo>
                    <a:pt x="38" y="37"/>
                    <a:pt x="38" y="37"/>
                    <a:pt x="38" y="37"/>
                  </a:cubicBezTo>
                  <a:lnTo>
                    <a:pt x="46" y="2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70" name="Freeform 16"/>
            <p:cNvSpPr>
              <a:spLocks/>
            </p:cNvSpPr>
            <p:nvPr/>
          </p:nvSpPr>
          <p:spPr bwMode="auto">
            <a:xfrm>
              <a:off x="1544" y="2528"/>
              <a:ext cx="252" cy="317"/>
            </a:xfrm>
            <a:custGeom>
              <a:avLst/>
              <a:gdLst>
                <a:gd name="T0" fmla="*/ 0 w 121"/>
                <a:gd name="T1" fmla="*/ 59 h 152"/>
                <a:gd name="T2" fmla="*/ 6 w 121"/>
                <a:gd name="T3" fmla="*/ 48 h 152"/>
                <a:gd name="T4" fmla="*/ 25 w 121"/>
                <a:gd name="T5" fmla="*/ 45 h 152"/>
                <a:gd name="T6" fmla="*/ 31 w 121"/>
                <a:gd name="T7" fmla="*/ 35 h 152"/>
                <a:gd name="T8" fmla="*/ 34 w 121"/>
                <a:gd name="T9" fmla="*/ 26 h 152"/>
                <a:gd name="T10" fmla="*/ 37 w 121"/>
                <a:gd name="T11" fmla="*/ 15 h 152"/>
                <a:gd name="T12" fmla="*/ 49 w 121"/>
                <a:gd name="T13" fmla="*/ 8 h 152"/>
                <a:gd name="T14" fmla="*/ 56 w 121"/>
                <a:gd name="T15" fmla="*/ 2 h 152"/>
                <a:gd name="T16" fmla="*/ 62 w 121"/>
                <a:gd name="T17" fmla="*/ 5 h 152"/>
                <a:gd name="T18" fmla="*/ 72 w 121"/>
                <a:gd name="T19" fmla="*/ 6 h 152"/>
                <a:gd name="T20" fmla="*/ 80 w 121"/>
                <a:gd name="T21" fmla="*/ 11 h 152"/>
                <a:gd name="T22" fmla="*/ 86 w 121"/>
                <a:gd name="T23" fmla="*/ 6 h 152"/>
                <a:gd name="T24" fmla="*/ 90 w 121"/>
                <a:gd name="T25" fmla="*/ 10 h 152"/>
                <a:gd name="T26" fmla="*/ 98 w 121"/>
                <a:gd name="T27" fmla="*/ 14 h 152"/>
                <a:gd name="T28" fmla="*/ 98 w 121"/>
                <a:gd name="T29" fmla="*/ 23 h 152"/>
                <a:gd name="T30" fmla="*/ 91 w 121"/>
                <a:gd name="T31" fmla="*/ 22 h 152"/>
                <a:gd name="T32" fmla="*/ 95 w 121"/>
                <a:gd name="T33" fmla="*/ 33 h 152"/>
                <a:gd name="T34" fmla="*/ 105 w 121"/>
                <a:gd name="T35" fmla="*/ 49 h 152"/>
                <a:gd name="T36" fmla="*/ 113 w 121"/>
                <a:gd name="T37" fmla="*/ 65 h 152"/>
                <a:gd name="T38" fmla="*/ 114 w 121"/>
                <a:gd name="T39" fmla="*/ 92 h 152"/>
                <a:gd name="T40" fmla="*/ 118 w 121"/>
                <a:gd name="T41" fmla="*/ 112 h 152"/>
                <a:gd name="T42" fmla="*/ 120 w 121"/>
                <a:gd name="T43" fmla="*/ 128 h 152"/>
                <a:gd name="T44" fmla="*/ 113 w 121"/>
                <a:gd name="T45" fmla="*/ 144 h 152"/>
                <a:gd name="T46" fmla="*/ 82 w 121"/>
                <a:gd name="T47" fmla="*/ 152 h 152"/>
                <a:gd name="T48" fmla="*/ 65 w 121"/>
                <a:gd name="T49" fmla="*/ 144 h 152"/>
                <a:gd name="T50" fmla="*/ 56 w 121"/>
                <a:gd name="T51" fmla="*/ 124 h 152"/>
                <a:gd name="T52" fmla="*/ 46 w 121"/>
                <a:gd name="T53" fmla="*/ 109 h 152"/>
                <a:gd name="T54" fmla="*/ 39 w 121"/>
                <a:gd name="T55" fmla="*/ 91 h 152"/>
                <a:gd name="T56" fmla="*/ 37 w 121"/>
                <a:gd name="T57" fmla="*/ 78 h 152"/>
                <a:gd name="T58" fmla="*/ 34 w 121"/>
                <a:gd name="T59" fmla="*/ 74 h 152"/>
                <a:gd name="T60" fmla="*/ 32 w 121"/>
                <a:gd name="T61" fmla="*/ 91 h 152"/>
                <a:gd name="T62" fmla="*/ 32 w 121"/>
                <a:gd name="T63" fmla="*/ 93 h 152"/>
                <a:gd name="T64" fmla="*/ 17 w 121"/>
                <a:gd name="T65" fmla="*/ 87 h 152"/>
                <a:gd name="T66" fmla="*/ 13 w 121"/>
                <a:gd name="T67" fmla="*/ 82 h 152"/>
                <a:gd name="T68" fmla="*/ 15 w 121"/>
                <a:gd name="T69" fmla="*/ 71 h 152"/>
                <a:gd name="T70" fmla="*/ 0 w 121"/>
                <a:gd name="T71" fmla="*/ 59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1" h="152">
                  <a:moveTo>
                    <a:pt x="0" y="59"/>
                  </a:moveTo>
                  <a:cubicBezTo>
                    <a:pt x="3" y="54"/>
                    <a:pt x="5" y="50"/>
                    <a:pt x="6" y="48"/>
                  </a:cubicBezTo>
                  <a:cubicBezTo>
                    <a:pt x="9" y="43"/>
                    <a:pt x="18" y="45"/>
                    <a:pt x="25" y="45"/>
                  </a:cubicBezTo>
                  <a:cubicBezTo>
                    <a:pt x="33" y="45"/>
                    <a:pt x="31" y="39"/>
                    <a:pt x="31" y="35"/>
                  </a:cubicBezTo>
                  <a:cubicBezTo>
                    <a:pt x="31" y="32"/>
                    <a:pt x="36" y="29"/>
                    <a:pt x="34" y="26"/>
                  </a:cubicBezTo>
                  <a:cubicBezTo>
                    <a:pt x="32" y="22"/>
                    <a:pt x="34" y="17"/>
                    <a:pt x="37" y="15"/>
                  </a:cubicBezTo>
                  <a:cubicBezTo>
                    <a:pt x="40" y="13"/>
                    <a:pt x="43" y="8"/>
                    <a:pt x="49" y="8"/>
                  </a:cubicBezTo>
                  <a:cubicBezTo>
                    <a:pt x="54" y="7"/>
                    <a:pt x="53" y="5"/>
                    <a:pt x="56" y="2"/>
                  </a:cubicBezTo>
                  <a:cubicBezTo>
                    <a:pt x="60" y="0"/>
                    <a:pt x="62" y="5"/>
                    <a:pt x="62" y="5"/>
                  </a:cubicBezTo>
                  <a:cubicBezTo>
                    <a:pt x="62" y="5"/>
                    <a:pt x="68" y="10"/>
                    <a:pt x="72" y="6"/>
                  </a:cubicBezTo>
                  <a:cubicBezTo>
                    <a:pt x="75" y="3"/>
                    <a:pt x="77" y="11"/>
                    <a:pt x="80" y="11"/>
                  </a:cubicBezTo>
                  <a:cubicBezTo>
                    <a:pt x="82" y="11"/>
                    <a:pt x="85" y="8"/>
                    <a:pt x="86" y="6"/>
                  </a:cubicBezTo>
                  <a:cubicBezTo>
                    <a:pt x="88" y="9"/>
                    <a:pt x="85" y="11"/>
                    <a:pt x="90" y="10"/>
                  </a:cubicBezTo>
                  <a:cubicBezTo>
                    <a:pt x="95" y="10"/>
                    <a:pt x="97" y="10"/>
                    <a:pt x="98" y="14"/>
                  </a:cubicBezTo>
                  <a:cubicBezTo>
                    <a:pt x="100" y="17"/>
                    <a:pt x="101" y="24"/>
                    <a:pt x="98" y="23"/>
                  </a:cubicBezTo>
                  <a:cubicBezTo>
                    <a:pt x="95" y="22"/>
                    <a:pt x="93" y="21"/>
                    <a:pt x="91" y="22"/>
                  </a:cubicBezTo>
                  <a:cubicBezTo>
                    <a:pt x="89" y="24"/>
                    <a:pt x="93" y="29"/>
                    <a:pt x="95" y="33"/>
                  </a:cubicBezTo>
                  <a:cubicBezTo>
                    <a:pt x="98" y="37"/>
                    <a:pt x="99" y="45"/>
                    <a:pt x="105" y="49"/>
                  </a:cubicBezTo>
                  <a:cubicBezTo>
                    <a:pt x="111" y="53"/>
                    <a:pt x="113" y="61"/>
                    <a:pt x="113" y="65"/>
                  </a:cubicBezTo>
                  <a:cubicBezTo>
                    <a:pt x="112" y="70"/>
                    <a:pt x="113" y="86"/>
                    <a:pt x="114" y="92"/>
                  </a:cubicBezTo>
                  <a:cubicBezTo>
                    <a:pt x="114" y="98"/>
                    <a:pt x="114" y="104"/>
                    <a:pt x="118" y="112"/>
                  </a:cubicBezTo>
                  <a:cubicBezTo>
                    <a:pt x="121" y="120"/>
                    <a:pt x="121" y="125"/>
                    <a:pt x="120" y="128"/>
                  </a:cubicBezTo>
                  <a:cubicBezTo>
                    <a:pt x="119" y="131"/>
                    <a:pt x="115" y="140"/>
                    <a:pt x="113" y="144"/>
                  </a:cubicBezTo>
                  <a:cubicBezTo>
                    <a:pt x="111" y="149"/>
                    <a:pt x="89" y="152"/>
                    <a:pt x="82" y="152"/>
                  </a:cubicBezTo>
                  <a:cubicBezTo>
                    <a:pt x="75" y="152"/>
                    <a:pt x="69" y="148"/>
                    <a:pt x="65" y="144"/>
                  </a:cubicBezTo>
                  <a:cubicBezTo>
                    <a:pt x="61" y="139"/>
                    <a:pt x="60" y="129"/>
                    <a:pt x="56" y="124"/>
                  </a:cubicBezTo>
                  <a:cubicBezTo>
                    <a:pt x="52" y="118"/>
                    <a:pt x="45" y="115"/>
                    <a:pt x="46" y="109"/>
                  </a:cubicBezTo>
                  <a:cubicBezTo>
                    <a:pt x="46" y="103"/>
                    <a:pt x="41" y="96"/>
                    <a:pt x="39" y="91"/>
                  </a:cubicBezTo>
                  <a:cubicBezTo>
                    <a:pt x="37" y="87"/>
                    <a:pt x="38" y="82"/>
                    <a:pt x="37" y="78"/>
                  </a:cubicBezTo>
                  <a:cubicBezTo>
                    <a:pt x="36" y="74"/>
                    <a:pt x="35" y="69"/>
                    <a:pt x="34" y="74"/>
                  </a:cubicBezTo>
                  <a:cubicBezTo>
                    <a:pt x="32" y="78"/>
                    <a:pt x="34" y="85"/>
                    <a:pt x="32" y="91"/>
                  </a:cubicBezTo>
                  <a:cubicBezTo>
                    <a:pt x="32" y="92"/>
                    <a:pt x="32" y="92"/>
                    <a:pt x="32" y="93"/>
                  </a:cubicBezTo>
                  <a:cubicBezTo>
                    <a:pt x="17" y="87"/>
                    <a:pt x="17" y="87"/>
                    <a:pt x="17" y="87"/>
                  </a:cubicBezTo>
                  <a:cubicBezTo>
                    <a:pt x="13" y="82"/>
                    <a:pt x="13" y="82"/>
                    <a:pt x="13" y="82"/>
                  </a:cubicBezTo>
                  <a:cubicBezTo>
                    <a:pt x="15" y="71"/>
                    <a:pt x="15" y="71"/>
                    <a:pt x="15" y="71"/>
                  </a:cubicBezTo>
                  <a:lnTo>
                    <a:pt x="0" y="5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71" name="Freeform 17"/>
            <p:cNvSpPr>
              <a:spLocks/>
            </p:cNvSpPr>
            <p:nvPr/>
          </p:nvSpPr>
          <p:spPr bwMode="auto">
            <a:xfrm>
              <a:off x="1298" y="2999"/>
              <a:ext cx="367" cy="300"/>
            </a:xfrm>
            <a:custGeom>
              <a:avLst/>
              <a:gdLst>
                <a:gd name="T0" fmla="*/ 344 w 367"/>
                <a:gd name="T1" fmla="*/ 258 h 300"/>
                <a:gd name="T2" fmla="*/ 321 w 367"/>
                <a:gd name="T3" fmla="*/ 258 h 300"/>
                <a:gd name="T4" fmla="*/ 327 w 367"/>
                <a:gd name="T5" fmla="*/ 281 h 300"/>
                <a:gd name="T6" fmla="*/ 323 w 367"/>
                <a:gd name="T7" fmla="*/ 298 h 300"/>
                <a:gd name="T8" fmla="*/ 296 w 367"/>
                <a:gd name="T9" fmla="*/ 298 h 300"/>
                <a:gd name="T10" fmla="*/ 275 w 367"/>
                <a:gd name="T11" fmla="*/ 300 h 300"/>
                <a:gd name="T12" fmla="*/ 241 w 367"/>
                <a:gd name="T13" fmla="*/ 271 h 300"/>
                <a:gd name="T14" fmla="*/ 223 w 367"/>
                <a:gd name="T15" fmla="*/ 246 h 300"/>
                <a:gd name="T16" fmla="*/ 191 w 367"/>
                <a:gd name="T17" fmla="*/ 219 h 300"/>
                <a:gd name="T18" fmla="*/ 158 w 367"/>
                <a:gd name="T19" fmla="*/ 221 h 300"/>
                <a:gd name="T20" fmla="*/ 112 w 367"/>
                <a:gd name="T21" fmla="*/ 212 h 300"/>
                <a:gd name="T22" fmla="*/ 104 w 367"/>
                <a:gd name="T23" fmla="*/ 175 h 300"/>
                <a:gd name="T24" fmla="*/ 73 w 367"/>
                <a:gd name="T25" fmla="*/ 160 h 300"/>
                <a:gd name="T26" fmla="*/ 46 w 367"/>
                <a:gd name="T27" fmla="*/ 133 h 300"/>
                <a:gd name="T28" fmla="*/ 16 w 367"/>
                <a:gd name="T29" fmla="*/ 131 h 300"/>
                <a:gd name="T30" fmla="*/ 14 w 367"/>
                <a:gd name="T31" fmla="*/ 104 h 300"/>
                <a:gd name="T32" fmla="*/ 8 w 367"/>
                <a:gd name="T33" fmla="*/ 79 h 300"/>
                <a:gd name="T34" fmla="*/ 19 w 367"/>
                <a:gd name="T35" fmla="*/ 75 h 300"/>
                <a:gd name="T36" fmla="*/ 62 w 367"/>
                <a:gd name="T37" fmla="*/ 33 h 300"/>
                <a:gd name="T38" fmla="*/ 89 w 367"/>
                <a:gd name="T39" fmla="*/ 8 h 300"/>
                <a:gd name="T40" fmla="*/ 112 w 367"/>
                <a:gd name="T41" fmla="*/ 4 h 300"/>
                <a:gd name="T42" fmla="*/ 139 w 367"/>
                <a:gd name="T43" fmla="*/ 8 h 300"/>
                <a:gd name="T44" fmla="*/ 166 w 367"/>
                <a:gd name="T45" fmla="*/ 8 h 300"/>
                <a:gd name="T46" fmla="*/ 169 w 367"/>
                <a:gd name="T47" fmla="*/ 46 h 300"/>
                <a:gd name="T48" fmla="*/ 162 w 367"/>
                <a:gd name="T49" fmla="*/ 77 h 300"/>
                <a:gd name="T50" fmla="*/ 173 w 367"/>
                <a:gd name="T51" fmla="*/ 98 h 300"/>
                <a:gd name="T52" fmla="*/ 191 w 367"/>
                <a:gd name="T53" fmla="*/ 117 h 300"/>
                <a:gd name="T54" fmla="*/ 210 w 367"/>
                <a:gd name="T55" fmla="*/ 133 h 300"/>
                <a:gd name="T56" fmla="*/ 244 w 367"/>
                <a:gd name="T57" fmla="*/ 142 h 300"/>
                <a:gd name="T58" fmla="*/ 271 w 367"/>
                <a:gd name="T59" fmla="*/ 162 h 300"/>
                <a:gd name="T60" fmla="*/ 289 w 367"/>
                <a:gd name="T61" fmla="*/ 173 h 300"/>
                <a:gd name="T62" fmla="*/ 308 w 367"/>
                <a:gd name="T63" fmla="*/ 187 h 300"/>
                <a:gd name="T64" fmla="*/ 331 w 367"/>
                <a:gd name="T65" fmla="*/ 187 h 300"/>
                <a:gd name="T66" fmla="*/ 339 w 367"/>
                <a:gd name="T67" fmla="*/ 204 h 300"/>
                <a:gd name="T68" fmla="*/ 362 w 367"/>
                <a:gd name="T69" fmla="*/ 225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67" h="300">
                  <a:moveTo>
                    <a:pt x="367" y="235"/>
                  </a:moveTo>
                  <a:lnTo>
                    <a:pt x="344" y="258"/>
                  </a:lnTo>
                  <a:lnTo>
                    <a:pt x="331" y="250"/>
                  </a:lnTo>
                  <a:lnTo>
                    <a:pt x="321" y="258"/>
                  </a:lnTo>
                  <a:lnTo>
                    <a:pt x="337" y="273"/>
                  </a:lnTo>
                  <a:lnTo>
                    <a:pt x="327" y="281"/>
                  </a:lnTo>
                  <a:lnTo>
                    <a:pt x="327" y="292"/>
                  </a:lnTo>
                  <a:lnTo>
                    <a:pt x="323" y="298"/>
                  </a:lnTo>
                  <a:lnTo>
                    <a:pt x="306" y="281"/>
                  </a:lnTo>
                  <a:lnTo>
                    <a:pt x="296" y="298"/>
                  </a:lnTo>
                  <a:lnTo>
                    <a:pt x="283" y="294"/>
                  </a:lnTo>
                  <a:lnTo>
                    <a:pt x="275" y="300"/>
                  </a:lnTo>
                  <a:lnTo>
                    <a:pt x="264" y="281"/>
                  </a:lnTo>
                  <a:lnTo>
                    <a:pt x="241" y="271"/>
                  </a:lnTo>
                  <a:lnTo>
                    <a:pt x="237" y="260"/>
                  </a:lnTo>
                  <a:lnTo>
                    <a:pt x="223" y="246"/>
                  </a:lnTo>
                  <a:lnTo>
                    <a:pt x="206" y="242"/>
                  </a:lnTo>
                  <a:lnTo>
                    <a:pt x="191" y="219"/>
                  </a:lnTo>
                  <a:lnTo>
                    <a:pt x="179" y="225"/>
                  </a:lnTo>
                  <a:lnTo>
                    <a:pt x="158" y="221"/>
                  </a:lnTo>
                  <a:lnTo>
                    <a:pt x="131" y="231"/>
                  </a:lnTo>
                  <a:lnTo>
                    <a:pt x="112" y="212"/>
                  </a:lnTo>
                  <a:lnTo>
                    <a:pt x="112" y="185"/>
                  </a:lnTo>
                  <a:lnTo>
                    <a:pt x="104" y="175"/>
                  </a:lnTo>
                  <a:lnTo>
                    <a:pt x="96" y="181"/>
                  </a:lnTo>
                  <a:lnTo>
                    <a:pt x="73" y="160"/>
                  </a:lnTo>
                  <a:lnTo>
                    <a:pt x="48" y="160"/>
                  </a:lnTo>
                  <a:lnTo>
                    <a:pt x="46" y="133"/>
                  </a:lnTo>
                  <a:lnTo>
                    <a:pt x="19" y="133"/>
                  </a:lnTo>
                  <a:lnTo>
                    <a:pt x="16" y="131"/>
                  </a:lnTo>
                  <a:lnTo>
                    <a:pt x="21" y="117"/>
                  </a:lnTo>
                  <a:lnTo>
                    <a:pt x="14" y="104"/>
                  </a:lnTo>
                  <a:lnTo>
                    <a:pt x="0" y="96"/>
                  </a:lnTo>
                  <a:lnTo>
                    <a:pt x="8" y="79"/>
                  </a:lnTo>
                  <a:lnTo>
                    <a:pt x="8" y="75"/>
                  </a:lnTo>
                  <a:lnTo>
                    <a:pt x="19" y="75"/>
                  </a:lnTo>
                  <a:lnTo>
                    <a:pt x="41" y="71"/>
                  </a:lnTo>
                  <a:lnTo>
                    <a:pt x="62" y="33"/>
                  </a:lnTo>
                  <a:lnTo>
                    <a:pt x="81" y="23"/>
                  </a:lnTo>
                  <a:lnTo>
                    <a:pt x="89" y="8"/>
                  </a:lnTo>
                  <a:lnTo>
                    <a:pt x="100" y="12"/>
                  </a:lnTo>
                  <a:lnTo>
                    <a:pt x="112" y="4"/>
                  </a:lnTo>
                  <a:lnTo>
                    <a:pt x="131" y="0"/>
                  </a:lnTo>
                  <a:lnTo>
                    <a:pt x="139" y="8"/>
                  </a:lnTo>
                  <a:lnTo>
                    <a:pt x="150" y="6"/>
                  </a:lnTo>
                  <a:lnTo>
                    <a:pt x="166" y="8"/>
                  </a:lnTo>
                  <a:lnTo>
                    <a:pt x="179" y="31"/>
                  </a:lnTo>
                  <a:lnTo>
                    <a:pt x="169" y="46"/>
                  </a:lnTo>
                  <a:lnTo>
                    <a:pt x="162" y="62"/>
                  </a:lnTo>
                  <a:lnTo>
                    <a:pt x="162" y="77"/>
                  </a:lnTo>
                  <a:lnTo>
                    <a:pt x="173" y="87"/>
                  </a:lnTo>
                  <a:lnTo>
                    <a:pt x="173" y="98"/>
                  </a:lnTo>
                  <a:lnTo>
                    <a:pt x="183" y="102"/>
                  </a:lnTo>
                  <a:lnTo>
                    <a:pt x="191" y="117"/>
                  </a:lnTo>
                  <a:lnTo>
                    <a:pt x="208" y="119"/>
                  </a:lnTo>
                  <a:lnTo>
                    <a:pt x="210" y="133"/>
                  </a:lnTo>
                  <a:lnTo>
                    <a:pt x="235" y="131"/>
                  </a:lnTo>
                  <a:lnTo>
                    <a:pt x="244" y="142"/>
                  </a:lnTo>
                  <a:lnTo>
                    <a:pt x="254" y="146"/>
                  </a:lnTo>
                  <a:lnTo>
                    <a:pt x="271" y="162"/>
                  </a:lnTo>
                  <a:lnTo>
                    <a:pt x="275" y="177"/>
                  </a:lnTo>
                  <a:lnTo>
                    <a:pt x="289" y="173"/>
                  </a:lnTo>
                  <a:lnTo>
                    <a:pt x="304" y="173"/>
                  </a:lnTo>
                  <a:lnTo>
                    <a:pt x="308" y="187"/>
                  </a:lnTo>
                  <a:lnTo>
                    <a:pt x="325" y="200"/>
                  </a:lnTo>
                  <a:lnTo>
                    <a:pt x="331" y="187"/>
                  </a:lnTo>
                  <a:lnTo>
                    <a:pt x="346" y="198"/>
                  </a:lnTo>
                  <a:lnTo>
                    <a:pt x="339" y="204"/>
                  </a:lnTo>
                  <a:lnTo>
                    <a:pt x="360" y="217"/>
                  </a:lnTo>
                  <a:lnTo>
                    <a:pt x="362" y="225"/>
                  </a:lnTo>
                  <a:lnTo>
                    <a:pt x="367" y="23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72" name="Freeform 18"/>
            <p:cNvSpPr>
              <a:spLocks/>
            </p:cNvSpPr>
            <p:nvPr/>
          </p:nvSpPr>
          <p:spPr bwMode="auto">
            <a:xfrm>
              <a:off x="1152" y="2855"/>
              <a:ext cx="208" cy="219"/>
            </a:xfrm>
            <a:custGeom>
              <a:avLst/>
              <a:gdLst>
                <a:gd name="T0" fmla="*/ 16 w 100"/>
                <a:gd name="T1" fmla="*/ 18 h 105"/>
                <a:gd name="T2" fmla="*/ 20 w 100"/>
                <a:gd name="T3" fmla="*/ 15 h 105"/>
                <a:gd name="T4" fmla="*/ 30 w 100"/>
                <a:gd name="T5" fmla="*/ 19 h 105"/>
                <a:gd name="T6" fmla="*/ 37 w 100"/>
                <a:gd name="T7" fmla="*/ 23 h 105"/>
                <a:gd name="T8" fmla="*/ 40 w 100"/>
                <a:gd name="T9" fmla="*/ 26 h 105"/>
                <a:gd name="T10" fmla="*/ 37 w 100"/>
                <a:gd name="T11" fmla="*/ 32 h 105"/>
                <a:gd name="T12" fmla="*/ 45 w 100"/>
                <a:gd name="T13" fmla="*/ 40 h 105"/>
                <a:gd name="T14" fmla="*/ 52 w 100"/>
                <a:gd name="T15" fmla="*/ 32 h 105"/>
                <a:gd name="T16" fmla="*/ 46 w 100"/>
                <a:gd name="T17" fmla="*/ 25 h 105"/>
                <a:gd name="T18" fmla="*/ 45 w 100"/>
                <a:gd name="T19" fmla="*/ 23 h 105"/>
                <a:gd name="T20" fmla="*/ 40 w 100"/>
                <a:gd name="T21" fmla="*/ 14 h 105"/>
                <a:gd name="T22" fmla="*/ 39 w 100"/>
                <a:gd name="T23" fmla="*/ 3 h 105"/>
                <a:gd name="T24" fmla="*/ 35 w 100"/>
                <a:gd name="T25" fmla="*/ 0 h 105"/>
                <a:gd name="T26" fmla="*/ 67 w 100"/>
                <a:gd name="T27" fmla="*/ 0 h 105"/>
                <a:gd name="T28" fmla="*/ 68 w 100"/>
                <a:gd name="T29" fmla="*/ 0 h 105"/>
                <a:gd name="T30" fmla="*/ 68 w 100"/>
                <a:gd name="T31" fmla="*/ 13 h 105"/>
                <a:gd name="T32" fmla="*/ 83 w 100"/>
                <a:gd name="T33" fmla="*/ 58 h 105"/>
                <a:gd name="T34" fmla="*/ 92 w 100"/>
                <a:gd name="T35" fmla="*/ 62 h 105"/>
                <a:gd name="T36" fmla="*/ 100 w 100"/>
                <a:gd name="T37" fmla="*/ 85 h 105"/>
                <a:gd name="T38" fmla="*/ 90 w 100"/>
                <a:gd name="T39" fmla="*/ 103 h 105"/>
                <a:gd name="T40" fmla="*/ 79 w 100"/>
                <a:gd name="T41" fmla="*/ 105 h 105"/>
                <a:gd name="T42" fmla="*/ 74 w 100"/>
                <a:gd name="T43" fmla="*/ 105 h 105"/>
                <a:gd name="T44" fmla="*/ 72 w 100"/>
                <a:gd name="T45" fmla="*/ 97 h 105"/>
                <a:gd name="T46" fmla="*/ 64 w 100"/>
                <a:gd name="T47" fmla="*/ 94 h 105"/>
                <a:gd name="T48" fmla="*/ 68 w 100"/>
                <a:gd name="T49" fmla="*/ 85 h 105"/>
                <a:gd name="T50" fmla="*/ 63 w 100"/>
                <a:gd name="T51" fmla="*/ 83 h 105"/>
                <a:gd name="T52" fmla="*/ 64 w 100"/>
                <a:gd name="T53" fmla="*/ 79 h 105"/>
                <a:gd name="T54" fmla="*/ 57 w 100"/>
                <a:gd name="T55" fmla="*/ 79 h 105"/>
                <a:gd name="T56" fmla="*/ 55 w 100"/>
                <a:gd name="T57" fmla="*/ 81 h 105"/>
                <a:gd name="T58" fmla="*/ 52 w 100"/>
                <a:gd name="T59" fmla="*/ 78 h 105"/>
                <a:gd name="T60" fmla="*/ 54 w 100"/>
                <a:gd name="T61" fmla="*/ 70 h 105"/>
                <a:gd name="T62" fmla="*/ 46 w 100"/>
                <a:gd name="T63" fmla="*/ 64 h 105"/>
                <a:gd name="T64" fmla="*/ 42 w 100"/>
                <a:gd name="T65" fmla="*/ 67 h 105"/>
                <a:gd name="T66" fmla="*/ 38 w 100"/>
                <a:gd name="T67" fmla="*/ 68 h 105"/>
                <a:gd name="T68" fmla="*/ 32 w 100"/>
                <a:gd name="T69" fmla="*/ 65 h 105"/>
                <a:gd name="T70" fmla="*/ 21 w 100"/>
                <a:gd name="T71" fmla="*/ 65 h 105"/>
                <a:gd name="T72" fmla="*/ 20 w 100"/>
                <a:gd name="T73" fmla="*/ 60 h 105"/>
                <a:gd name="T74" fmla="*/ 14 w 100"/>
                <a:gd name="T75" fmla="*/ 64 h 105"/>
                <a:gd name="T76" fmla="*/ 9 w 100"/>
                <a:gd name="T77" fmla="*/ 63 h 105"/>
                <a:gd name="T78" fmla="*/ 9 w 100"/>
                <a:gd name="T79" fmla="*/ 63 h 105"/>
                <a:gd name="T80" fmla="*/ 7 w 100"/>
                <a:gd name="T81" fmla="*/ 56 h 105"/>
                <a:gd name="T82" fmla="*/ 9 w 100"/>
                <a:gd name="T83" fmla="*/ 50 h 105"/>
                <a:gd name="T84" fmla="*/ 8 w 100"/>
                <a:gd name="T85" fmla="*/ 42 h 105"/>
                <a:gd name="T86" fmla="*/ 2 w 100"/>
                <a:gd name="T87" fmla="*/ 35 h 105"/>
                <a:gd name="T88" fmla="*/ 4 w 100"/>
                <a:gd name="T89" fmla="*/ 31 h 105"/>
                <a:gd name="T90" fmla="*/ 0 w 100"/>
                <a:gd name="T91" fmla="*/ 27 h 105"/>
                <a:gd name="T92" fmla="*/ 16 w 100"/>
                <a:gd name="T93" fmla="*/ 26 h 105"/>
                <a:gd name="T94" fmla="*/ 16 w 100"/>
                <a:gd name="T95" fmla="*/ 1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0" h="105">
                  <a:moveTo>
                    <a:pt x="16" y="18"/>
                  </a:moveTo>
                  <a:cubicBezTo>
                    <a:pt x="18" y="18"/>
                    <a:pt x="19" y="16"/>
                    <a:pt x="20" y="15"/>
                  </a:cubicBezTo>
                  <a:cubicBezTo>
                    <a:pt x="22" y="11"/>
                    <a:pt x="29" y="16"/>
                    <a:pt x="30" y="19"/>
                  </a:cubicBezTo>
                  <a:cubicBezTo>
                    <a:pt x="32" y="23"/>
                    <a:pt x="35" y="22"/>
                    <a:pt x="37" y="23"/>
                  </a:cubicBezTo>
                  <a:cubicBezTo>
                    <a:pt x="38" y="23"/>
                    <a:pt x="39" y="25"/>
                    <a:pt x="40" y="26"/>
                  </a:cubicBezTo>
                  <a:cubicBezTo>
                    <a:pt x="39" y="28"/>
                    <a:pt x="37" y="30"/>
                    <a:pt x="37" y="32"/>
                  </a:cubicBezTo>
                  <a:cubicBezTo>
                    <a:pt x="37" y="36"/>
                    <a:pt x="41" y="40"/>
                    <a:pt x="45" y="40"/>
                  </a:cubicBezTo>
                  <a:cubicBezTo>
                    <a:pt x="49" y="40"/>
                    <a:pt x="52" y="36"/>
                    <a:pt x="52" y="32"/>
                  </a:cubicBezTo>
                  <a:cubicBezTo>
                    <a:pt x="52" y="29"/>
                    <a:pt x="49" y="25"/>
                    <a:pt x="46" y="25"/>
                  </a:cubicBezTo>
                  <a:cubicBezTo>
                    <a:pt x="45" y="24"/>
                    <a:pt x="45" y="24"/>
                    <a:pt x="45" y="23"/>
                  </a:cubicBezTo>
                  <a:cubicBezTo>
                    <a:pt x="40" y="19"/>
                    <a:pt x="39" y="17"/>
                    <a:pt x="40" y="14"/>
                  </a:cubicBezTo>
                  <a:cubicBezTo>
                    <a:pt x="41" y="10"/>
                    <a:pt x="48" y="9"/>
                    <a:pt x="39" y="3"/>
                  </a:cubicBezTo>
                  <a:cubicBezTo>
                    <a:pt x="37" y="2"/>
                    <a:pt x="36" y="1"/>
                    <a:pt x="35" y="0"/>
                  </a:cubicBezTo>
                  <a:cubicBezTo>
                    <a:pt x="46" y="0"/>
                    <a:pt x="60" y="0"/>
                    <a:pt x="67" y="0"/>
                  </a:cubicBezTo>
                  <a:cubicBezTo>
                    <a:pt x="68" y="0"/>
                    <a:pt x="68" y="0"/>
                    <a:pt x="68" y="0"/>
                  </a:cubicBezTo>
                  <a:cubicBezTo>
                    <a:pt x="68" y="13"/>
                    <a:pt x="68" y="13"/>
                    <a:pt x="68" y="13"/>
                  </a:cubicBezTo>
                  <a:cubicBezTo>
                    <a:pt x="83" y="58"/>
                    <a:pt x="83" y="58"/>
                    <a:pt x="83" y="58"/>
                  </a:cubicBezTo>
                  <a:cubicBezTo>
                    <a:pt x="92" y="62"/>
                    <a:pt x="92" y="62"/>
                    <a:pt x="92" y="62"/>
                  </a:cubicBezTo>
                  <a:cubicBezTo>
                    <a:pt x="100" y="85"/>
                    <a:pt x="100" y="85"/>
                    <a:pt x="100" y="85"/>
                  </a:cubicBezTo>
                  <a:cubicBezTo>
                    <a:pt x="90" y="103"/>
                    <a:pt x="90" y="103"/>
                    <a:pt x="90" y="103"/>
                  </a:cubicBezTo>
                  <a:cubicBezTo>
                    <a:pt x="79" y="105"/>
                    <a:pt x="79" y="105"/>
                    <a:pt x="79" y="105"/>
                  </a:cubicBezTo>
                  <a:cubicBezTo>
                    <a:pt x="74" y="105"/>
                    <a:pt x="74" y="105"/>
                    <a:pt x="74" y="105"/>
                  </a:cubicBezTo>
                  <a:cubicBezTo>
                    <a:pt x="72" y="97"/>
                    <a:pt x="72" y="97"/>
                    <a:pt x="72" y="97"/>
                  </a:cubicBezTo>
                  <a:cubicBezTo>
                    <a:pt x="64" y="94"/>
                    <a:pt x="64" y="94"/>
                    <a:pt x="64" y="94"/>
                  </a:cubicBezTo>
                  <a:cubicBezTo>
                    <a:pt x="68" y="85"/>
                    <a:pt x="68" y="85"/>
                    <a:pt x="68" y="85"/>
                  </a:cubicBezTo>
                  <a:cubicBezTo>
                    <a:pt x="63" y="83"/>
                    <a:pt x="63" y="83"/>
                    <a:pt x="63" y="83"/>
                  </a:cubicBezTo>
                  <a:cubicBezTo>
                    <a:pt x="64" y="79"/>
                    <a:pt x="64" y="79"/>
                    <a:pt x="64" y="79"/>
                  </a:cubicBezTo>
                  <a:cubicBezTo>
                    <a:pt x="57" y="79"/>
                    <a:pt x="57" y="79"/>
                    <a:pt x="57" y="79"/>
                  </a:cubicBezTo>
                  <a:cubicBezTo>
                    <a:pt x="55" y="81"/>
                    <a:pt x="55" y="81"/>
                    <a:pt x="55" y="81"/>
                  </a:cubicBezTo>
                  <a:cubicBezTo>
                    <a:pt x="52" y="78"/>
                    <a:pt x="52" y="78"/>
                    <a:pt x="52" y="78"/>
                  </a:cubicBezTo>
                  <a:cubicBezTo>
                    <a:pt x="54" y="70"/>
                    <a:pt x="54" y="70"/>
                    <a:pt x="54" y="70"/>
                  </a:cubicBezTo>
                  <a:cubicBezTo>
                    <a:pt x="46" y="64"/>
                    <a:pt x="46" y="64"/>
                    <a:pt x="46" y="64"/>
                  </a:cubicBezTo>
                  <a:cubicBezTo>
                    <a:pt x="42" y="67"/>
                    <a:pt x="42" y="67"/>
                    <a:pt x="42" y="67"/>
                  </a:cubicBezTo>
                  <a:cubicBezTo>
                    <a:pt x="38" y="68"/>
                    <a:pt x="38" y="68"/>
                    <a:pt x="38" y="68"/>
                  </a:cubicBezTo>
                  <a:cubicBezTo>
                    <a:pt x="32" y="65"/>
                    <a:pt x="32" y="65"/>
                    <a:pt x="32" y="65"/>
                  </a:cubicBezTo>
                  <a:cubicBezTo>
                    <a:pt x="21" y="65"/>
                    <a:pt x="21" y="65"/>
                    <a:pt x="21" y="65"/>
                  </a:cubicBezTo>
                  <a:cubicBezTo>
                    <a:pt x="20" y="60"/>
                    <a:pt x="20" y="60"/>
                    <a:pt x="20" y="60"/>
                  </a:cubicBezTo>
                  <a:cubicBezTo>
                    <a:pt x="14" y="64"/>
                    <a:pt x="14" y="64"/>
                    <a:pt x="14" y="64"/>
                  </a:cubicBezTo>
                  <a:cubicBezTo>
                    <a:pt x="9" y="63"/>
                    <a:pt x="9" y="63"/>
                    <a:pt x="9" y="63"/>
                  </a:cubicBezTo>
                  <a:cubicBezTo>
                    <a:pt x="9" y="63"/>
                    <a:pt x="9" y="63"/>
                    <a:pt x="9" y="63"/>
                  </a:cubicBezTo>
                  <a:cubicBezTo>
                    <a:pt x="7" y="56"/>
                    <a:pt x="7" y="56"/>
                    <a:pt x="7" y="56"/>
                  </a:cubicBezTo>
                  <a:cubicBezTo>
                    <a:pt x="9" y="50"/>
                    <a:pt x="9" y="50"/>
                    <a:pt x="9" y="50"/>
                  </a:cubicBezTo>
                  <a:cubicBezTo>
                    <a:pt x="8" y="42"/>
                    <a:pt x="8" y="42"/>
                    <a:pt x="8" y="42"/>
                  </a:cubicBezTo>
                  <a:cubicBezTo>
                    <a:pt x="2" y="35"/>
                    <a:pt x="2" y="35"/>
                    <a:pt x="2" y="35"/>
                  </a:cubicBezTo>
                  <a:cubicBezTo>
                    <a:pt x="4" y="31"/>
                    <a:pt x="4" y="31"/>
                    <a:pt x="4" y="31"/>
                  </a:cubicBezTo>
                  <a:cubicBezTo>
                    <a:pt x="0" y="27"/>
                    <a:pt x="0" y="27"/>
                    <a:pt x="0" y="27"/>
                  </a:cubicBezTo>
                  <a:cubicBezTo>
                    <a:pt x="6" y="27"/>
                    <a:pt x="13" y="27"/>
                    <a:pt x="16" y="26"/>
                  </a:cubicBezTo>
                  <a:cubicBezTo>
                    <a:pt x="17" y="25"/>
                    <a:pt x="17" y="22"/>
                    <a:pt x="16" y="1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73" name="Freeform 19"/>
            <p:cNvSpPr>
              <a:spLocks/>
            </p:cNvSpPr>
            <p:nvPr/>
          </p:nvSpPr>
          <p:spPr bwMode="auto">
            <a:xfrm>
              <a:off x="1121" y="2980"/>
              <a:ext cx="198" cy="150"/>
            </a:xfrm>
            <a:custGeom>
              <a:avLst/>
              <a:gdLst>
                <a:gd name="T0" fmla="*/ 193 w 198"/>
                <a:gd name="T1" fmla="*/ 150 h 150"/>
                <a:gd name="T2" fmla="*/ 164 w 198"/>
                <a:gd name="T3" fmla="*/ 134 h 150"/>
                <a:gd name="T4" fmla="*/ 164 w 198"/>
                <a:gd name="T5" fmla="*/ 138 h 150"/>
                <a:gd name="T6" fmla="*/ 158 w 198"/>
                <a:gd name="T7" fmla="*/ 142 h 150"/>
                <a:gd name="T8" fmla="*/ 148 w 198"/>
                <a:gd name="T9" fmla="*/ 131 h 150"/>
                <a:gd name="T10" fmla="*/ 137 w 198"/>
                <a:gd name="T11" fmla="*/ 131 h 150"/>
                <a:gd name="T12" fmla="*/ 131 w 198"/>
                <a:gd name="T13" fmla="*/ 121 h 150"/>
                <a:gd name="T14" fmla="*/ 129 w 198"/>
                <a:gd name="T15" fmla="*/ 111 h 150"/>
                <a:gd name="T16" fmla="*/ 114 w 198"/>
                <a:gd name="T17" fmla="*/ 108 h 150"/>
                <a:gd name="T18" fmla="*/ 106 w 198"/>
                <a:gd name="T19" fmla="*/ 117 h 150"/>
                <a:gd name="T20" fmla="*/ 93 w 198"/>
                <a:gd name="T21" fmla="*/ 115 h 150"/>
                <a:gd name="T22" fmla="*/ 85 w 198"/>
                <a:gd name="T23" fmla="*/ 123 h 150"/>
                <a:gd name="T24" fmla="*/ 79 w 198"/>
                <a:gd name="T25" fmla="*/ 123 h 150"/>
                <a:gd name="T26" fmla="*/ 68 w 198"/>
                <a:gd name="T27" fmla="*/ 117 h 150"/>
                <a:gd name="T28" fmla="*/ 52 w 198"/>
                <a:gd name="T29" fmla="*/ 117 h 150"/>
                <a:gd name="T30" fmla="*/ 50 w 198"/>
                <a:gd name="T31" fmla="*/ 111 h 150"/>
                <a:gd name="T32" fmla="*/ 37 w 198"/>
                <a:gd name="T33" fmla="*/ 111 h 150"/>
                <a:gd name="T34" fmla="*/ 31 w 198"/>
                <a:gd name="T35" fmla="*/ 104 h 150"/>
                <a:gd name="T36" fmla="*/ 10 w 198"/>
                <a:gd name="T37" fmla="*/ 100 h 150"/>
                <a:gd name="T38" fmla="*/ 0 w 198"/>
                <a:gd name="T39" fmla="*/ 92 h 150"/>
                <a:gd name="T40" fmla="*/ 2 w 198"/>
                <a:gd name="T41" fmla="*/ 77 h 150"/>
                <a:gd name="T42" fmla="*/ 12 w 198"/>
                <a:gd name="T43" fmla="*/ 75 h 150"/>
                <a:gd name="T44" fmla="*/ 14 w 198"/>
                <a:gd name="T45" fmla="*/ 63 h 150"/>
                <a:gd name="T46" fmla="*/ 27 w 198"/>
                <a:gd name="T47" fmla="*/ 54 h 150"/>
                <a:gd name="T48" fmla="*/ 37 w 198"/>
                <a:gd name="T49" fmla="*/ 42 h 150"/>
                <a:gd name="T50" fmla="*/ 29 w 198"/>
                <a:gd name="T51" fmla="*/ 27 h 150"/>
                <a:gd name="T52" fmla="*/ 33 w 198"/>
                <a:gd name="T53" fmla="*/ 17 h 150"/>
                <a:gd name="T54" fmla="*/ 39 w 198"/>
                <a:gd name="T55" fmla="*/ 11 h 150"/>
                <a:gd name="T56" fmla="*/ 50 w 198"/>
                <a:gd name="T57" fmla="*/ 6 h 150"/>
                <a:gd name="T58" fmla="*/ 50 w 198"/>
                <a:gd name="T59" fmla="*/ 6 h 150"/>
                <a:gd name="T60" fmla="*/ 60 w 198"/>
                <a:gd name="T61" fmla="*/ 8 h 150"/>
                <a:gd name="T62" fmla="*/ 73 w 198"/>
                <a:gd name="T63" fmla="*/ 0 h 150"/>
                <a:gd name="T64" fmla="*/ 75 w 198"/>
                <a:gd name="T65" fmla="*/ 11 h 150"/>
                <a:gd name="T66" fmla="*/ 98 w 198"/>
                <a:gd name="T67" fmla="*/ 11 h 150"/>
                <a:gd name="T68" fmla="*/ 110 w 198"/>
                <a:gd name="T69" fmla="*/ 17 h 150"/>
                <a:gd name="T70" fmla="*/ 118 w 198"/>
                <a:gd name="T71" fmla="*/ 15 h 150"/>
                <a:gd name="T72" fmla="*/ 127 w 198"/>
                <a:gd name="T73" fmla="*/ 8 h 150"/>
                <a:gd name="T74" fmla="*/ 143 w 198"/>
                <a:gd name="T75" fmla="*/ 21 h 150"/>
                <a:gd name="T76" fmla="*/ 139 w 198"/>
                <a:gd name="T77" fmla="*/ 38 h 150"/>
                <a:gd name="T78" fmla="*/ 145 w 198"/>
                <a:gd name="T79" fmla="*/ 44 h 150"/>
                <a:gd name="T80" fmla="*/ 150 w 198"/>
                <a:gd name="T81" fmla="*/ 40 h 150"/>
                <a:gd name="T82" fmla="*/ 164 w 198"/>
                <a:gd name="T83" fmla="*/ 40 h 150"/>
                <a:gd name="T84" fmla="*/ 162 w 198"/>
                <a:gd name="T85" fmla="*/ 48 h 150"/>
                <a:gd name="T86" fmla="*/ 173 w 198"/>
                <a:gd name="T87" fmla="*/ 52 h 150"/>
                <a:gd name="T88" fmla="*/ 164 w 198"/>
                <a:gd name="T89" fmla="*/ 71 h 150"/>
                <a:gd name="T90" fmla="*/ 181 w 198"/>
                <a:gd name="T91" fmla="*/ 77 h 150"/>
                <a:gd name="T92" fmla="*/ 185 w 198"/>
                <a:gd name="T93" fmla="*/ 98 h 150"/>
                <a:gd name="T94" fmla="*/ 177 w 198"/>
                <a:gd name="T95" fmla="*/ 115 h 150"/>
                <a:gd name="T96" fmla="*/ 191 w 198"/>
                <a:gd name="T97" fmla="*/ 123 h 150"/>
                <a:gd name="T98" fmla="*/ 198 w 198"/>
                <a:gd name="T99" fmla="*/ 136 h 150"/>
                <a:gd name="T100" fmla="*/ 193 w 198"/>
                <a:gd name="T101" fmla="*/ 150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98" h="150">
                  <a:moveTo>
                    <a:pt x="193" y="150"/>
                  </a:moveTo>
                  <a:lnTo>
                    <a:pt x="164" y="134"/>
                  </a:lnTo>
                  <a:lnTo>
                    <a:pt x="164" y="138"/>
                  </a:lnTo>
                  <a:lnTo>
                    <a:pt x="158" y="142"/>
                  </a:lnTo>
                  <a:lnTo>
                    <a:pt x="148" y="131"/>
                  </a:lnTo>
                  <a:lnTo>
                    <a:pt x="137" y="131"/>
                  </a:lnTo>
                  <a:lnTo>
                    <a:pt x="131" y="121"/>
                  </a:lnTo>
                  <a:lnTo>
                    <a:pt x="129" y="111"/>
                  </a:lnTo>
                  <a:lnTo>
                    <a:pt x="114" y="108"/>
                  </a:lnTo>
                  <a:lnTo>
                    <a:pt x="106" y="117"/>
                  </a:lnTo>
                  <a:lnTo>
                    <a:pt x="93" y="115"/>
                  </a:lnTo>
                  <a:lnTo>
                    <a:pt x="85" y="123"/>
                  </a:lnTo>
                  <a:lnTo>
                    <a:pt x="79" y="123"/>
                  </a:lnTo>
                  <a:lnTo>
                    <a:pt x="68" y="117"/>
                  </a:lnTo>
                  <a:lnTo>
                    <a:pt x="52" y="117"/>
                  </a:lnTo>
                  <a:lnTo>
                    <a:pt x="50" y="111"/>
                  </a:lnTo>
                  <a:lnTo>
                    <a:pt x="37" y="111"/>
                  </a:lnTo>
                  <a:lnTo>
                    <a:pt x="31" y="104"/>
                  </a:lnTo>
                  <a:lnTo>
                    <a:pt x="10" y="100"/>
                  </a:lnTo>
                  <a:lnTo>
                    <a:pt x="0" y="92"/>
                  </a:lnTo>
                  <a:lnTo>
                    <a:pt x="2" y="77"/>
                  </a:lnTo>
                  <a:lnTo>
                    <a:pt x="12" y="75"/>
                  </a:lnTo>
                  <a:lnTo>
                    <a:pt x="14" y="63"/>
                  </a:lnTo>
                  <a:lnTo>
                    <a:pt x="27" y="54"/>
                  </a:lnTo>
                  <a:lnTo>
                    <a:pt x="37" y="42"/>
                  </a:lnTo>
                  <a:lnTo>
                    <a:pt x="29" y="27"/>
                  </a:lnTo>
                  <a:lnTo>
                    <a:pt x="33" y="17"/>
                  </a:lnTo>
                  <a:lnTo>
                    <a:pt x="39" y="11"/>
                  </a:lnTo>
                  <a:lnTo>
                    <a:pt x="50" y="6"/>
                  </a:lnTo>
                  <a:lnTo>
                    <a:pt x="50" y="6"/>
                  </a:lnTo>
                  <a:lnTo>
                    <a:pt x="60" y="8"/>
                  </a:lnTo>
                  <a:lnTo>
                    <a:pt x="73" y="0"/>
                  </a:lnTo>
                  <a:lnTo>
                    <a:pt x="75" y="11"/>
                  </a:lnTo>
                  <a:lnTo>
                    <a:pt x="98" y="11"/>
                  </a:lnTo>
                  <a:lnTo>
                    <a:pt x="110" y="17"/>
                  </a:lnTo>
                  <a:lnTo>
                    <a:pt x="118" y="15"/>
                  </a:lnTo>
                  <a:lnTo>
                    <a:pt x="127" y="8"/>
                  </a:lnTo>
                  <a:lnTo>
                    <a:pt x="143" y="21"/>
                  </a:lnTo>
                  <a:lnTo>
                    <a:pt x="139" y="38"/>
                  </a:lnTo>
                  <a:lnTo>
                    <a:pt x="145" y="44"/>
                  </a:lnTo>
                  <a:lnTo>
                    <a:pt x="150" y="40"/>
                  </a:lnTo>
                  <a:lnTo>
                    <a:pt x="164" y="40"/>
                  </a:lnTo>
                  <a:lnTo>
                    <a:pt x="162" y="48"/>
                  </a:lnTo>
                  <a:lnTo>
                    <a:pt x="173" y="52"/>
                  </a:lnTo>
                  <a:lnTo>
                    <a:pt x="164" y="71"/>
                  </a:lnTo>
                  <a:lnTo>
                    <a:pt x="181" y="77"/>
                  </a:lnTo>
                  <a:lnTo>
                    <a:pt x="185" y="98"/>
                  </a:lnTo>
                  <a:lnTo>
                    <a:pt x="177" y="115"/>
                  </a:lnTo>
                  <a:lnTo>
                    <a:pt x="191" y="123"/>
                  </a:lnTo>
                  <a:lnTo>
                    <a:pt x="198" y="136"/>
                  </a:lnTo>
                  <a:lnTo>
                    <a:pt x="193" y="15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74" name="Freeform 20"/>
            <p:cNvSpPr>
              <a:spLocks/>
            </p:cNvSpPr>
            <p:nvPr/>
          </p:nvSpPr>
          <p:spPr bwMode="auto">
            <a:xfrm>
              <a:off x="1029" y="2911"/>
              <a:ext cx="142" cy="225"/>
            </a:xfrm>
            <a:custGeom>
              <a:avLst/>
              <a:gdLst>
                <a:gd name="T0" fmla="*/ 44 w 68"/>
                <a:gd name="T1" fmla="*/ 77 h 108"/>
                <a:gd name="T2" fmla="*/ 42 w 68"/>
                <a:gd name="T3" fmla="*/ 83 h 108"/>
                <a:gd name="T4" fmla="*/ 37 w 68"/>
                <a:gd name="T5" fmla="*/ 86 h 108"/>
                <a:gd name="T6" fmla="*/ 38 w 68"/>
                <a:gd name="T7" fmla="*/ 93 h 108"/>
                <a:gd name="T8" fmla="*/ 34 w 68"/>
                <a:gd name="T9" fmla="*/ 100 h 108"/>
                <a:gd name="T10" fmla="*/ 29 w 68"/>
                <a:gd name="T11" fmla="*/ 102 h 108"/>
                <a:gd name="T12" fmla="*/ 26 w 68"/>
                <a:gd name="T13" fmla="*/ 108 h 108"/>
                <a:gd name="T14" fmla="*/ 23 w 68"/>
                <a:gd name="T15" fmla="*/ 102 h 108"/>
                <a:gd name="T16" fmla="*/ 18 w 68"/>
                <a:gd name="T17" fmla="*/ 102 h 108"/>
                <a:gd name="T18" fmla="*/ 17 w 68"/>
                <a:gd name="T19" fmla="*/ 95 h 108"/>
                <a:gd name="T20" fmla="*/ 10 w 68"/>
                <a:gd name="T21" fmla="*/ 85 h 108"/>
                <a:gd name="T22" fmla="*/ 8 w 68"/>
                <a:gd name="T23" fmla="*/ 79 h 108"/>
                <a:gd name="T24" fmla="*/ 3 w 68"/>
                <a:gd name="T25" fmla="*/ 69 h 108"/>
                <a:gd name="T26" fmla="*/ 1 w 68"/>
                <a:gd name="T27" fmla="*/ 60 h 108"/>
                <a:gd name="T28" fmla="*/ 11 w 68"/>
                <a:gd name="T29" fmla="*/ 49 h 108"/>
                <a:gd name="T30" fmla="*/ 13 w 68"/>
                <a:gd name="T31" fmla="*/ 37 h 108"/>
                <a:gd name="T32" fmla="*/ 24 w 68"/>
                <a:gd name="T33" fmla="*/ 34 h 108"/>
                <a:gd name="T34" fmla="*/ 26 w 68"/>
                <a:gd name="T35" fmla="*/ 21 h 108"/>
                <a:gd name="T36" fmla="*/ 38 w 68"/>
                <a:gd name="T37" fmla="*/ 20 h 108"/>
                <a:gd name="T38" fmla="*/ 44 w 68"/>
                <a:gd name="T39" fmla="*/ 11 h 108"/>
                <a:gd name="T40" fmla="*/ 56 w 68"/>
                <a:gd name="T41" fmla="*/ 1 h 108"/>
                <a:gd name="T42" fmla="*/ 59 w 68"/>
                <a:gd name="T43" fmla="*/ 0 h 108"/>
                <a:gd name="T44" fmla="*/ 63 w 68"/>
                <a:gd name="T45" fmla="*/ 4 h 108"/>
                <a:gd name="T46" fmla="*/ 61 w 68"/>
                <a:gd name="T47" fmla="*/ 8 h 108"/>
                <a:gd name="T48" fmla="*/ 67 w 68"/>
                <a:gd name="T49" fmla="*/ 15 h 108"/>
                <a:gd name="T50" fmla="*/ 68 w 68"/>
                <a:gd name="T51" fmla="*/ 23 h 108"/>
                <a:gd name="T52" fmla="*/ 66 w 68"/>
                <a:gd name="T53" fmla="*/ 29 h 108"/>
                <a:gd name="T54" fmla="*/ 68 w 68"/>
                <a:gd name="T55" fmla="*/ 36 h 108"/>
                <a:gd name="T56" fmla="*/ 63 w 68"/>
                <a:gd name="T57" fmla="*/ 38 h 108"/>
                <a:gd name="T58" fmla="*/ 60 w 68"/>
                <a:gd name="T59" fmla="*/ 41 h 108"/>
                <a:gd name="T60" fmla="*/ 58 w 68"/>
                <a:gd name="T61" fmla="*/ 46 h 108"/>
                <a:gd name="T62" fmla="*/ 62 w 68"/>
                <a:gd name="T63" fmla="*/ 53 h 108"/>
                <a:gd name="T64" fmla="*/ 57 w 68"/>
                <a:gd name="T65" fmla="*/ 59 h 108"/>
                <a:gd name="T66" fmla="*/ 51 w 68"/>
                <a:gd name="T67" fmla="*/ 63 h 108"/>
                <a:gd name="T68" fmla="*/ 50 w 68"/>
                <a:gd name="T69" fmla="*/ 69 h 108"/>
                <a:gd name="T70" fmla="*/ 45 w 68"/>
                <a:gd name="T71" fmla="*/ 70 h 108"/>
                <a:gd name="T72" fmla="*/ 44 w 68"/>
                <a:gd name="T73" fmla="*/ 77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8" h="108">
                  <a:moveTo>
                    <a:pt x="44" y="77"/>
                  </a:moveTo>
                  <a:cubicBezTo>
                    <a:pt x="42" y="83"/>
                    <a:pt x="42" y="83"/>
                    <a:pt x="42" y="83"/>
                  </a:cubicBezTo>
                  <a:cubicBezTo>
                    <a:pt x="37" y="86"/>
                    <a:pt x="37" y="86"/>
                    <a:pt x="37" y="86"/>
                  </a:cubicBezTo>
                  <a:cubicBezTo>
                    <a:pt x="38" y="93"/>
                    <a:pt x="38" y="93"/>
                    <a:pt x="38" y="93"/>
                  </a:cubicBezTo>
                  <a:cubicBezTo>
                    <a:pt x="34" y="100"/>
                    <a:pt x="34" y="100"/>
                    <a:pt x="34" y="100"/>
                  </a:cubicBezTo>
                  <a:cubicBezTo>
                    <a:pt x="29" y="102"/>
                    <a:pt x="29" y="102"/>
                    <a:pt x="29" y="102"/>
                  </a:cubicBezTo>
                  <a:cubicBezTo>
                    <a:pt x="26" y="108"/>
                    <a:pt x="26" y="108"/>
                    <a:pt x="26" y="108"/>
                  </a:cubicBezTo>
                  <a:cubicBezTo>
                    <a:pt x="23" y="102"/>
                    <a:pt x="23" y="102"/>
                    <a:pt x="23" y="102"/>
                  </a:cubicBezTo>
                  <a:cubicBezTo>
                    <a:pt x="18" y="102"/>
                    <a:pt x="18" y="102"/>
                    <a:pt x="18" y="102"/>
                  </a:cubicBezTo>
                  <a:cubicBezTo>
                    <a:pt x="18" y="101"/>
                    <a:pt x="17" y="98"/>
                    <a:pt x="17" y="95"/>
                  </a:cubicBezTo>
                  <a:cubicBezTo>
                    <a:pt x="17" y="88"/>
                    <a:pt x="15" y="86"/>
                    <a:pt x="10" y="85"/>
                  </a:cubicBezTo>
                  <a:cubicBezTo>
                    <a:pt x="6" y="84"/>
                    <a:pt x="5" y="82"/>
                    <a:pt x="8" y="79"/>
                  </a:cubicBezTo>
                  <a:cubicBezTo>
                    <a:pt x="12" y="75"/>
                    <a:pt x="6" y="72"/>
                    <a:pt x="3" y="69"/>
                  </a:cubicBezTo>
                  <a:cubicBezTo>
                    <a:pt x="1" y="66"/>
                    <a:pt x="2" y="62"/>
                    <a:pt x="1" y="60"/>
                  </a:cubicBezTo>
                  <a:cubicBezTo>
                    <a:pt x="0" y="57"/>
                    <a:pt x="7" y="53"/>
                    <a:pt x="11" y="49"/>
                  </a:cubicBezTo>
                  <a:cubicBezTo>
                    <a:pt x="14" y="44"/>
                    <a:pt x="12" y="40"/>
                    <a:pt x="13" y="37"/>
                  </a:cubicBezTo>
                  <a:cubicBezTo>
                    <a:pt x="14" y="35"/>
                    <a:pt x="22" y="36"/>
                    <a:pt x="24" y="34"/>
                  </a:cubicBezTo>
                  <a:cubicBezTo>
                    <a:pt x="25" y="32"/>
                    <a:pt x="26" y="21"/>
                    <a:pt x="26" y="21"/>
                  </a:cubicBezTo>
                  <a:cubicBezTo>
                    <a:pt x="26" y="21"/>
                    <a:pt x="34" y="20"/>
                    <a:pt x="38" y="20"/>
                  </a:cubicBezTo>
                  <a:cubicBezTo>
                    <a:pt x="42" y="19"/>
                    <a:pt x="43" y="16"/>
                    <a:pt x="44" y="11"/>
                  </a:cubicBezTo>
                  <a:cubicBezTo>
                    <a:pt x="44" y="6"/>
                    <a:pt x="50" y="2"/>
                    <a:pt x="56" y="1"/>
                  </a:cubicBezTo>
                  <a:cubicBezTo>
                    <a:pt x="57" y="1"/>
                    <a:pt x="58" y="0"/>
                    <a:pt x="59" y="0"/>
                  </a:cubicBezTo>
                  <a:cubicBezTo>
                    <a:pt x="63" y="4"/>
                    <a:pt x="63" y="4"/>
                    <a:pt x="63" y="4"/>
                  </a:cubicBezTo>
                  <a:cubicBezTo>
                    <a:pt x="61" y="8"/>
                    <a:pt x="61" y="8"/>
                    <a:pt x="61" y="8"/>
                  </a:cubicBezTo>
                  <a:cubicBezTo>
                    <a:pt x="67" y="15"/>
                    <a:pt x="67" y="15"/>
                    <a:pt x="67" y="15"/>
                  </a:cubicBezTo>
                  <a:cubicBezTo>
                    <a:pt x="68" y="23"/>
                    <a:pt x="68" y="23"/>
                    <a:pt x="68" y="23"/>
                  </a:cubicBezTo>
                  <a:cubicBezTo>
                    <a:pt x="66" y="29"/>
                    <a:pt x="66" y="29"/>
                    <a:pt x="66" y="29"/>
                  </a:cubicBezTo>
                  <a:cubicBezTo>
                    <a:pt x="68" y="36"/>
                    <a:pt x="68" y="36"/>
                    <a:pt x="68" y="36"/>
                  </a:cubicBezTo>
                  <a:cubicBezTo>
                    <a:pt x="63" y="38"/>
                    <a:pt x="63" y="38"/>
                    <a:pt x="63" y="38"/>
                  </a:cubicBezTo>
                  <a:cubicBezTo>
                    <a:pt x="60" y="41"/>
                    <a:pt x="60" y="41"/>
                    <a:pt x="60" y="41"/>
                  </a:cubicBezTo>
                  <a:cubicBezTo>
                    <a:pt x="58" y="46"/>
                    <a:pt x="58" y="46"/>
                    <a:pt x="58" y="46"/>
                  </a:cubicBezTo>
                  <a:cubicBezTo>
                    <a:pt x="62" y="53"/>
                    <a:pt x="62" y="53"/>
                    <a:pt x="62" y="53"/>
                  </a:cubicBezTo>
                  <a:cubicBezTo>
                    <a:pt x="57" y="59"/>
                    <a:pt x="57" y="59"/>
                    <a:pt x="57" y="59"/>
                  </a:cubicBezTo>
                  <a:cubicBezTo>
                    <a:pt x="51" y="63"/>
                    <a:pt x="51" y="63"/>
                    <a:pt x="51" y="63"/>
                  </a:cubicBezTo>
                  <a:cubicBezTo>
                    <a:pt x="50" y="69"/>
                    <a:pt x="50" y="69"/>
                    <a:pt x="50" y="69"/>
                  </a:cubicBezTo>
                  <a:cubicBezTo>
                    <a:pt x="45" y="70"/>
                    <a:pt x="45" y="70"/>
                    <a:pt x="45" y="70"/>
                  </a:cubicBezTo>
                  <a:lnTo>
                    <a:pt x="44" y="7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75" name="Freeform 22"/>
            <p:cNvSpPr>
              <a:spLocks/>
            </p:cNvSpPr>
            <p:nvPr/>
          </p:nvSpPr>
          <p:spPr bwMode="auto">
            <a:xfrm>
              <a:off x="1046" y="3595"/>
              <a:ext cx="256" cy="237"/>
            </a:xfrm>
            <a:custGeom>
              <a:avLst/>
              <a:gdLst>
                <a:gd name="T0" fmla="*/ 123 w 123"/>
                <a:gd name="T1" fmla="*/ 83 h 114"/>
                <a:gd name="T2" fmla="*/ 120 w 123"/>
                <a:gd name="T3" fmla="*/ 87 h 114"/>
                <a:gd name="T4" fmla="*/ 108 w 123"/>
                <a:gd name="T5" fmla="*/ 92 h 114"/>
                <a:gd name="T6" fmla="*/ 101 w 123"/>
                <a:gd name="T7" fmla="*/ 108 h 114"/>
                <a:gd name="T8" fmla="*/ 87 w 123"/>
                <a:gd name="T9" fmla="*/ 114 h 114"/>
                <a:gd name="T10" fmla="*/ 83 w 123"/>
                <a:gd name="T11" fmla="*/ 104 h 114"/>
                <a:gd name="T12" fmla="*/ 72 w 123"/>
                <a:gd name="T13" fmla="*/ 105 h 114"/>
                <a:gd name="T14" fmla="*/ 65 w 123"/>
                <a:gd name="T15" fmla="*/ 103 h 114"/>
                <a:gd name="T16" fmla="*/ 64 w 123"/>
                <a:gd name="T17" fmla="*/ 101 h 114"/>
                <a:gd name="T18" fmla="*/ 54 w 123"/>
                <a:gd name="T19" fmla="*/ 102 h 114"/>
                <a:gd name="T20" fmla="*/ 51 w 123"/>
                <a:gd name="T21" fmla="*/ 108 h 114"/>
                <a:gd name="T22" fmla="*/ 47 w 123"/>
                <a:gd name="T23" fmla="*/ 107 h 114"/>
                <a:gd name="T24" fmla="*/ 42 w 123"/>
                <a:gd name="T25" fmla="*/ 104 h 114"/>
                <a:gd name="T26" fmla="*/ 42 w 123"/>
                <a:gd name="T27" fmla="*/ 97 h 114"/>
                <a:gd name="T28" fmla="*/ 39 w 123"/>
                <a:gd name="T29" fmla="*/ 96 h 114"/>
                <a:gd name="T30" fmla="*/ 37 w 123"/>
                <a:gd name="T31" fmla="*/ 101 h 114"/>
                <a:gd name="T32" fmla="*/ 35 w 123"/>
                <a:gd name="T33" fmla="*/ 106 h 114"/>
                <a:gd name="T34" fmla="*/ 31 w 123"/>
                <a:gd name="T35" fmla="*/ 103 h 114"/>
                <a:gd name="T36" fmla="*/ 24 w 123"/>
                <a:gd name="T37" fmla="*/ 104 h 114"/>
                <a:gd name="T38" fmla="*/ 20 w 123"/>
                <a:gd name="T39" fmla="*/ 101 h 114"/>
                <a:gd name="T40" fmla="*/ 15 w 123"/>
                <a:gd name="T41" fmla="*/ 106 h 114"/>
                <a:gd name="T42" fmla="*/ 15 w 123"/>
                <a:gd name="T43" fmla="*/ 106 h 114"/>
                <a:gd name="T44" fmla="*/ 14 w 123"/>
                <a:gd name="T45" fmla="*/ 104 h 114"/>
                <a:gd name="T46" fmla="*/ 9 w 123"/>
                <a:gd name="T47" fmla="*/ 97 h 114"/>
                <a:gd name="T48" fmla="*/ 9 w 123"/>
                <a:gd name="T49" fmla="*/ 89 h 114"/>
                <a:gd name="T50" fmla="*/ 8 w 123"/>
                <a:gd name="T51" fmla="*/ 80 h 114"/>
                <a:gd name="T52" fmla="*/ 2 w 123"/>
                <a:gd name="T53" fmla="*/ 75 h 114"/>
                <a:gd name="T54" fmla="*/ 6 w 123"/>
                <a:gd name="T55" fmla="*/ 69 h 114"/>
                <a:gd name="T56" fmla="*/ 12 w 123"/>
                <a:gd name="T57" fmla="*/ 65 h 114"/>
                <a:gd name="T58" fmla="*/ 18 w 123"/>
                <a:gd name="T59" fmla="*/ 69 h 114"/>
                <a:gd name="T60" fmla="*/ 25 w 123"/>
                <a:gd name="T61" fmla="*/ 66 h 114"/>
                <a:gd name="T62" fmla="*/ 27 w 123"/>
                <a:gd name="T63" fmla="*/ 56 h 114"/>
                <a:gd name="T64" fmla="*/ 25 w 123"/>
                <a:gd name="T65" fmla="*/ 46 h 114"/>
                <a:gd name="T66" fmla="*/ 34 w 123"/>
                <a:gd name="T67" fmla="*/ 36 h 114"/>
                <a:gd name="T68" fmla="*/ 35 w 123"/>
                <a:gd name="T69" fmla="*/ 31 h 114"/>
                <a:gd name="T70" fmla="*/ 30 w 123"/>
                <a:gd name="T71" fmla="*/ 19 h 114"/>
                <a:gd name="T72" fmla="*/ 31 w 123"/>
                <a:gd name="T73" fmla="*/ 19 h 114"/>
                <a:gd name="T74" fmla="*/ 40 w 123"/>
                <a:gd name="T75" fmla="*/ 8 h 114"/>
                <a:gd name="T76" fmla="*/ 40 w 123"/>
                <a:gd name="T77" fmla="*/ 3 h 114"/>
                <a:gd name="T78" fmla="*/ 51 w 123"/>
                <a:gd name="T79" fmla="*/ 3 h 114"/>
                <a:gd name="T80" fmla="*/ 56 w 123"/>
                <a:gd name="T81" fmla="*/ 0 h 114"/>
                <a:gd name="T82" fmla="*/ 62 w 123"/>
                <a:gd name="T83" fmla="*/ 3 h 114"/>
                <a:gd name="T84" fmla="*/ 67 w 123"/>
                <a:gd name="T85" fmla="*/ 6 h 114"/>
                <a:gd name="T86" fmla="*/ 73 w 123"/>
                <a:gd name="T87" fmla="*/ 7 h 114"/>
                <a:gd name="T88" fmla="*/ 75 w 123"/>
                <a:gd name="T89" fmla="*/ 21 h 114"/>
                <a:gd name="T90" fmla="*/ 81 w 123"/>
                <a:gd name="T91" fmla="*/ 22 h 114"/>
                <a:gd name="T92" fmla="*/ 87 w 123"/>
                <a:gd name="T93" fmla="*/ 25 h 114"/>
                <a:gd name="T94" fmla="*/ 88 w 123"/>
                <a:gd name="T95" fmla="*/ 29 h 114"/>
                <a:gd name="T96" fmla="*/ 92 w 123"/>
                <a:gd name="T97" fmla="*/ 27 h 114"/>
                <a:gd name="T98" fmla="*/ 103 w 123"/>
                <a:gd name="T99" fmla="*/ 37 h 114"/>
                <a:gd name="T100" fmla="*/ 102 w 123"/>
                <a:gd name="T101" fmla="*/ 45 h 114"/>
                <a:gd name="T102" fmla="*/ 97 w 123"/>
                <a:gd name="T103" fmla="*/ 51 h 114"/>
                <a:gd name="T104" fmla="*/ 101 w 123"/>
                <a:gd name="T105" fmla="*/ 56 h 114"/>
                <a:gd name="T106" fmla="*/ 105 w 123"/>
                <a:gd name="T107" fmla="*/ 54 h 114"/>
                <a:gd name="T108" fmla="*/ 110 w 123"/>
                <a:gd name="T109" fmla="*/ 56 h 114"/>
                <a:gd name="T110" fmla="*/ 110 w 123"/>
                <a:gd name="T111" fmla="*/ 62 h 114"/>
                <a:gd name="T112" fmla="*/ 113 w 123"/>
                <a:gd name="T113" fmla="*/ 64 h 114"/>
                <a:gd name="T114" fmla="*/ 118 w 123"/>
                <a:gd name="T115" fmla="*/ 65 h 114"/>
                <a:gd name="T116" fmla="*/ 119 w 123"/>
                <a:gd name="T117" fmla="*/ 70 h 114"/>
                <a:gd name="T118" fmla="*/ 122 w 123"/>
                <a:gd name="T119" fmla="*/ 73 h 114"/>
                <a:gd name="T120" fmla="*/ 123 w 123"/>
                <a:gd name="T121" fmla="*/ 83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23" h="114">
                  <a:moveTo>
                    <a:pt x="123" y="83"/>
                  </a:moveTo>
                  <a:cubicBezTo>
                    <a:pt x="122" y="84"/>
                    <a:pt x="121" y="86"/>
                    <a:pt x="120" y="87"/>
                  </a:cubicBezTo>
                  <a:cubicBezTo>
                    <a:pt x="115" y="92"/>
                    <a:pt x="113" y="88"/>
                    <a:pt x="108" y="92"/>
                  </a:cubicBezTo>
                  <a:cubicBezTo>
                    <a:pt x="103" y="96"/>
                    <a:pt x="104" y="102"/>
                    <a:pt x="101" y="108"/>
                  </a:cubicBezTo>
                  <a:cubicBezTo>
                    <a:pt x="99" y="113"/>
                    <a:pt x="93" y="110"/>
                    <a:pt x="87" y="114"/>
                  </a:cubicBezTo>
                  <a:cubicBezTo>
                    <a:pt x="83" y="104"/>
                    <a:pt x="83" y="104"/>
                    <a:pt x="83" y="104"/>
                  </a:cubicBezTo>
                  <a:cubicBezTo>
                    <a:pt x="72" y="105"/>
                    <a:pt x="72" y="105"/>
                    <a:pt x="72" y="105"/>
                  </a:cubicBezTo>
                  <a:cubicBezTo>
                    <a:pt x="65" y="103"/>
                    <a:pt x="65" y="103"/>
                    <a:pt x="65" y="103"/>
                  </a:cubicBezTo>
                  <a:cubicBezTo>
                    <a:pt x="64" y="101"/>
                    <a:pt x="64" y="101"/>
                    <a:pt x="64" y="101"/>
                  </a:cubicBezTo>
                  <a:cubicBezTo>
                    <a:pt x="54" y="102"/>
                    <a:pt x="54" y="102"/>
                    <a:pt x="54" y="102"/>
                  </a:cubicBezTo>
                  <a:cubicBezTo>
                    <a:pt x="51" y="108"/>
                    <a:pt x="51" y="108"/>
                    <a:pt x="51" y="108"/>
                  </a:cubicBezTo>
                  <a:cubicBezTo>
                    <a:pt x="47" y="107"/>
                    <a:pt x="47" y="107"/>
                    <a:pt x="47" y="107"/>
                  </a:cubicBezTo>
                  <a:cubicBezTo>
                    <a:pt x="42" y="104"/>
                    <a:pt x="42" y="104"/>
                    <a:pt x="42" y="104"/>
                  </a:cubicBezTo>
                  <a:cubicBezTo>
                    <a:pt x="42" y="97"/>
                    <a:pt x="42" y="97"/>
                    <a:pt x="42" y="97"/>
                  </a:cubicBezTo>
                  <a:cubicBezTo>
                    <a:pt x="39" y="96"/>
                    <a:pt x="39" y="96"/>
                    <a:pt x="39" y="96"/>
                  </a:cubicBezTo>
                  <a:cubicBezTo>
                    <a:pt x="37" y="101"/>
                    <a:pt x="37" y="101"/>
                    <a:pt x="37" y="101"/>
                  </a:cubicBezTo>
                  <a:cubicBezTo>
                    <a:pt x="35" y="106"/>
                    <a:pt x="35" y="106"/>
                    <a:pt x="35" y="106"/>
                  </a:cubicBezTo>
                  <a:cubicBezTo>
                    <a:pt x="31" y="103"/>
                    <a:pt x="31" y="103"/>
                    <a:pt x="31" y="103"/>
                  </a:cubicBezTo>
                  <a:cubicBezTo>
                    <a:pt x="24" y="104"/>
                    <a:pt x="24" y="104"/>
                    <a:pt x="24" y="104"/>
                  </a:cubicBezTo>
                  <a:cubicBezTo>
                    <a:pt x="20" y="101"/>
                    <a:pt x="20" y="101"/>
                    <a:pt x="20" y="101"/>
                  </a:cubicBezTo>
                  <a:cubicBezTo>
                    <a:pt x="15" y="106"/>
                    <a:pt x="15" y="106"/>
                    <a:pt x="15" y="106"/>
                  </a:cubicBezTo>
                  <a:cubicBezTo>
                    <a:pt x="15" y="106"/>
                    <a:pt x="15" y="106"/>
                    <a:pt x="15" y="106"/>
                  </a:cubicBezTo>
                  <a:cubicBezTo>
                    <a:pt x="15" y="105"/>
                    <a:pt x="15" y="104"/>
                    <a:pt x="14" y="104"/>
                  </a:cubicBezTo>
                  <a:cubicBezTo>
                    <a:pt x="13" y="104"/>
                    <a:pt x="9" y="100"/>
                    <a:pt x="9" y="97"/>
                  </a:cubicBezTo>
                  <a:cubicBezTo>
                    <a:pt x="8" y="94"/>
                    <a:pt x="8" y="92"/>
                    <a:pt x="9" y="89"/>
                  </a:cubicBezTo>
                  <a:cubicBezTo>
                    <a:pt x="10" y="86"/>
                    <a:pt x="10" y="82"/>
                    <a:pt x="8" y="80"/>
                  </a:cubicBezTo>
                  <a:cubicBezTo>
                    <a:pt x="5" y="78"/>
                    <a:pt x="0" y="77"/>
                    <a:pt x="2" y="75"/>
                  </a:cubicBezTo>
                  <a:cubicBezTo>
                    <a:pt x="3" y="74"/>
                    <a:pt x="6" y="72"/>
                    <a:pt x="6" y="69"/>
                  </a:cubicBezTo>
                  <a:cubicBezTo>
                    <a:pt x="6" y="66"/>
                    <a:pt x="11" y="64"/>
                    <a:pt x="12" y="65"/>
                  </a:cubicBezTo>
                  <a:cubicBezTo>
                    <a:pt x="13" y="66"/>
                    <a:pt x="13" y="69"/>
                    <a:pt x="18" y="69"/>
                  </a:cubicBezTo>
                  <a:cubicBezTo>
                    <a:pt x="23" y="69"/>
                    <a:pt x="22" y="70"/>
                    <a:pt x="25" y="66"/>
                  </a:cubicBezTo>
                  <a:cubicBezTo>
                    <a:pt x="27" y="61"/>
                    <a:pt x="29" y="59"/>
                    <a:pt x="27" y="56"/>
                  </a:cubicBezTo>
                  <a:cubicBezTo>
                    <a:pt x="26" y="52"/>
                    <a:pt x="23" y="48"/>
                    <a:pt x="25" y="46"/>
                  </a:cubicBezTo>
                  <a:cubicBezTo>
                    <a:pt x="27" y="44"/>
                    <a:pt x="33" y="38"/>
                    <a:pt x="34" y="36"/>
                  </a:cubicBezTo>
                  <a:cubicBezTo>
                    <a:pt x="35" y="34"/>
                    <a:pt x="36" y="33"/>
                    <a:pt x="35" y="31"/>
                  </a:cubicBezTo>
                  <a:cubicBezTo>
                    <a:pt x="33" y="29"/>
                    <a:pt x="31" y="22"/>
                    <a:pt x="30" y="19"/>
                  </a:cubicBezTo>
                  <a:cubicBezTo>
                    <a:pt x="31" y="19"/>
                    <a:pt x="31" y="19"/>
                    <a:pt x="31" y="19"/>
                  </a:cubicBezTo>
                  <a:cubicBezTo>
                    <a:pt x="31" y="19"/>
                    <a:pt x="41" y="11"/>
                    <a:pt x="40" y="8"/>
                  </a:cubicBezTo>
                  <a:cubicBezTo>
                    <a:pt x="40" y="6"/>
                    <a:pt x="40" y="3"/>
                    <a:pt x="40" y="3"/>
                  </a:cubicBezTo>
                  <a:cubicBezTo>
                    <a:pt x="51" y="3"/>
                    <a:pt x="51" y="3"/>
                    <a:pt x="51" y="3"/>
                  </a:cubicBezTo>
                  <a:cubicBezTo>
                    <a:pt x="51" y="3"/>
                    <a:pt x="53" y="0"/>
                    <a:pt x="56" y="0"/>
                  </a:cubicBezTo>
                  <a:cubicBezTo>
                    <a:pt x="58" y="0"/>
                    <a:pt x="62" y="0"/>
                    <a:pt x="62" y="3"/>
                  </a:cubicBezTo>
                  <a:cubicBezTo>
                    <a:pt x="62" y="5"/>
                    <a:pt x="66" y="6"/>
                    <a:pt x="67" y="6"/>
                  </a:cubicBezTo>
                  <a:cubicBezTo>
                    <a:pt x="67" y="6"/>
                    <a:pt x="73" y="7"/>
                    <a:pt x="73" y="7"/>
                  </a:cubicBezTo>
                  <a:cubicBezTo>
                    <a:pt x="75" y="21"/>
                    <a:pt x="75" y="21"/>
                    <a:pt x="75" y="21"/>
                  </a:cubicBezTo>
                  <a:cubicBezTo>
                    <a:pt x="75" y="21"/>
                    <a:pt x="79" y="20"/>
                    <a:pt x="81" y="22"/>
                  </a:cubicBezTo>
                  <a:cubicBezTo>
                    <a:pt x="84" y="24"/>
                    <a:pt x="87" y="25"/>
                    <a:pt x="87" y="25"/>
                  </a:cubicBezTo>
                  <a:cubicBezTo>
                    <a:pt x="88" y="29"/>
                    <a:pt x="88" y="29"/>
                    <a:pt x="88" y="29"/>
                  </a:cubicBezTo>
                  <a:cubicBezTo>
                    <a:pt x="92" y="27"/>
                    <a:pt x="92" y="27"/>
                    <a:pt x="92" y="27"/>
                  </a:cubicBezTo>
                  <a:cubicBezTo>
                    <a:pt x="103" y="37"/>
                    <a:pt x="103" y="37"/>
                    <a:pt x="103" y="37"/>
                  </a:cubicBezTo>
                  <a:cubicBezTo>
                    <a:pt x="102" y="45"/>
                    <a:pt x="102" y="45"/>
                    <a:pt x="102" y="45"/>
                  </a:cubicBezTo>
                  <a:cubicBezTo>
                    <a:pt x="97" y="51"/>
                    <a:pt x="97" y="51"/>
                    <a:pt x="97" y="51"/>
                  </a:cubicBezTo>
                  <a:cubicBezTo>
                    <a:pt x="101" y="56"/>
                    <a:pt x="101" y="56"/>
                    <a:pt x="101" y="56"/>
                  </a:cubicBezTo>
                  <a:cubicBezTo>
                    <a:pt x="105" y="54"/>
                    <a:pt x="105" y="54"/>
                    <a:pt x="105" y="54"/>
                  </a:cubicBezTo>
                  <a:cubicBezTo>
                    <a:pt x="110" y="56"/>
                    <a:pt x="110" y="56"/>
                    <a:pt x="110" y="56"/>
                  </a:cubicBezTo>
                  <a:cubicBezTo>
                    <a:pt x="110" y="62"/>
                    <a:pt x="110" y="62"/>
                    <a:pt x="110" y="62"/>
                  </a:cubicBezTo>
                  <a:cubicBezTo>
                    <a:pt x="113" y="64"/>
                    <a:pt x="113" y="64"/>
                    <a:pt x="113" y="64"/>
                  </a:cubicBezTo>
                  <a:cubicBezTo>
                    <a:pt x="118" y="65"/>
                    <a:pt x="118" y="65"/>
                    <a:pt x="118" y="65"/>
                  </a:cubicBezTo>
                  <a:cubicBezTo>
                    <a:pt x="119" y="70"/>
                    <a:pt x="119" y="70"/>
                    <a:pt x="119" y="70"/>
                  </a:cubicBezTo>
                  <a:cubicBezTo>
                    <a:pt x="122" y="73"/>
                    <a:pt x="122" y="73"/>
                    <a:pt x="122" y="73"/>
                  </a:cubicBezTo>
                  <a:lnTo>
                    <a:pt x="123" y="8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76" name="Freeform 23"/>
            <p:cNvSpPr>
              <a:spLocks noEditPoints="1"/>
            </p:cNvSpPr>
            <p:nvPr/>
          </p:nvSpPr>
          <p:spPr bwMode="auto">
            <a:xfrm>
              <a:off x="1133" y="3805"/>
              <a:ext cx="115" cy="213"/>
            </a:xfrm>
            <a:custGeom>
              <a:avLst/>
              <a:gdLst>
                <a:gd name="T0" fmla="*/ 45 w 55"/>
                <a:gd name="T1" fmla="*/ 13 h 102"/>
                <a:gd name="T2" fmla="*/ 44 w 55"/>
                <a:gd name="T3" fmla="*/ 13 h 102"/>
                <a:gd name="T4" fmla="*/ 45 w 55"/>
                <a:gd name="T5" fmla="*/ 29 h 102"/>
                <a:gd name="T6" fmla="*/ 40 w 55"/>
                <a:gd name="T7" fmla="*/ 39 h 102"/>
                <a:gd name="T8" fmla="*/ 51 w 55"/>
                <a:gd name="T9" fmla="*/ 46 h 102"/>
                <a:gd name="T10" fmla="*/ 54 w 55"/>
                <a:gd name="T11" fmla="*/ 58 h 102"/>
                <a:gd name="T12" fmla="*/ 53 w 55"/>
                <a:gd name="T13" fmla="*/ 76 h 102"/>
                <a:gd name="T14" fmla="*/ 47 w 55"/>
                <a:gd name="T15" fmla="*/ 83 h 102"/>
                <a:gd name="T16" fmla="*/ 44 w 55"/>
                <a:gd name="T17" fmla="*/ 85 h 102"/>
                <a:gd name="T18" fmla="*/ 49 w 55"/>
                <a:gd name="T19" fmla="*/ 98 h 102"/>
                <a:gd name="T20" fmla="*/ 41 w 55"/>
                <a:gd name="T21" fmla="*/ 100 h 102"/>
                <a:gd name="T22" fmla="*/ 31 w 55"/>
                <a:gd name="T23" fmla="*/ 102 h 102"/>
                <a:gd name="T24" fmla="*/ 24 w 55"/>
                <a:gd name="T25" fmla="*/ 100 h 102"/>
                <a:gd name="T26" fmla="*/ 13 w 55"/>
                <a:gd name="T27" fmla="*/ 97 h 102"/>
                <a:gd name="T28" fmla="*/ 6 w 55"/>
                <a:gd name="T29" fmla="*/ 94 h 102"/>
                <a:gd name="T30" fmla="*/ 6 w 55"/>
                <a:gd name="T31" fmla="*/ 94 h 102"/>
                <a:gd name="T32" fmla="*/ 6 w 55"/>
                <a:gd name="T33" fmla="*/ 81 h 102"/>
                <a:gd name="T34" fmla="*/ 5 w 55"/>
                <a:gd name="T35" fmla="*/ 77 h 102"/>
                <a:gd name="T36" fmla="*/ 2 w 55"/>
                <a:gd name="T37" fmla="*/ 71 h 102"/>
                <a:gd name="T38" fmla="*/ 3 w 55"/>
                <a:gd name="T39" fmla="*/ 67 h 102"/>
                <a:gd name="T40" fmla="*/ 6 w 55"/>
                <a:gd name="T41" fmla="*/ 66 h 102"/>
                <a:gd name="T42" fmla="*/ 11 w 55"/>
                <a:gd name="T43" fmla="*/ 68 h 102"/>
                <a:gd name="T44" fmla="*/ 11 w 55"/>
                <a:gd name="T45" fmla="*/ 66 h 102"/>
                <a:gd name="T46" fmla="*/ 18 w 55"/>
                <a:gd name="T47" fmla="*/ 65 h 102"/>
                <a:gd name="T48" fmla="*/ 20 w 55"/>
                <a:gd name="T49" fmla="*/ 61 h 102"/>
                <a:gd name="T50" fmla="*/ 18 w 55"/>
                <a:gd name="T51" fmla="*/ 59 h 102"/>
                <a:gd name="T52" fmla="*/ 18 w 55"/>
                <a:gd name="T53" fmla="*/ 57 h 102"/>
                <a:gd name="T54" fmla="*/ 19 w 55"/>
                <a:gd name="T55" fmla="*/ 54 h 102"/>
                <a:gd name="T56" fmla="*/ 20 w 55"/>
                <a:gd name="T57" fmla="*/ 49 h 102"/>
                <a:gd name="T58" fmla="*/ 24 w 55"/>
                <a:gd name="T59" fmla="*/ 45 h 102"/>
                <a:gd name="T60" fmla="*/ 25 w 55"/>
                <a:gd name="T61" fmla="*/ 39 h 102"/>
                <a:gd name="T62" fmla="*/ 18 w 55"/>
                <a:gd name="T63" fmla="*/ 40 h 102"/>
                <a:gd name="T64" fmla="*/ 14 w 55"/>
                <a:gd name="T65" fmla="*/ 34 h 102"/>
                <a:gd name="T66" fmla="*/ 13 w 55"/>
                <a:gd name="T67" fmla="*/ 25 h 102"/>
                <a:gd name="T68" fmla="*/ 16 w 55"/>
                <a:gd name="T69" fmla="*/ 18 h 102"/>
                <a:gd name="T70" fmla="*/ 13 w 55"/>
                <a:gd name="T71" fmla="*/ 16 h 102"/>
                <a:gd name="T72" fmla="*/ 10 w 55"/>
                <a:gd name="T73" fmla="*/ 7 h 102"/>
                <a:gd name="T74" fmla="*/ 9 w 55"/>
                <a:gd name="T75" fmla="*/ 7 h 102"/>
                <a:gd name="T76" fmla="*/ 12 w 55"/>
                <a:gd name="T77" fmla="*/ 1 h 102"/>
                <a:gd name="T78" fmla="*/ 22 w 55"/>
                <a:gd name="T79" fmla="*/ 0 h 102"/>
                <a:gd name="T80" fmla="*/ 23 w 55"/>
                <a:gd name="T81" fmla="*/ 2 h 102"/>
                <a:gd name="T82" fmla="*/ 30 w 55"/>
                <a:gd name="T83" fmla="*/ 4 h 102"/>
                <a:gd name="T84" fmla="*/ 41 w 55"/>
                <a:gd name="T85" fmla="*/ 3 h 102"/>
                <a:gd name="T86" fmla="*/ 45 w 55"/>
                <a:gd name="T87" fmla="*/ 13 h 102"/>
                <a:gd name="T88" fmla="*/ 0 w 55"/>
                <a:gd name="T89" fmla="*/ 100 h 102"/>
                <a:gd name="T90" fmla="*/ 0 w 55"/>
                <a:gd name="T91" fmla="*/ 100 h 102"/>
                <a:gd name="T92" fmla="*/ 0 w 55"/>
                <a:gd name="T93" fmla="*/ 10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5" h="102">
                  <a:moveTo>
                    <a:pt x="45" y="13"/>
                  </a:moveTo>
                  <a:cubicBezTo>
                    <a:pt x="44" y="13"/>
                    <a:pt x="44" y="13"/>
                    <a:pt x="44" y="13"/>
                  </a:cubicBezTo>
                  <a:cubicBezTo>
                    <a:pt x="37" y="18"/>
                    <a:pt x="42" y="23"/>
                    <a:pt x="45" y="29"/>
                  </a:cubicBezTo>
                  <a:cubicBezTo>
                    <a:pt x="47" y="35"/>
                    <a:pt x="38" y="35"/>
                    <a:pt x="40" y="39"/>
                  </a:cubicBezTo>
                  <a:cubicBezTo>
                    <a:pt x="41" y="44"/>
                    <a:pt x="48" y="44"/>
                    <a:pt x="51" y="46"/>
                  </a:cubicBezTo>
                  <a:cubicBezTo>
                    <a:pt x="55" y="48"/>
                    <a:pt x="54" y="54"/>
                    <a:pt x="54" y="58"/>
                  </a:cubicBezTo>
                  <a:cubicBezTo>
                    <a:pt x="54" y="62"/>
                    <a:pt x="53" y="65"/>
                    <a:pt x="53" y="76"/>
                  </a:cubicBezTo>
                  <a:cubicBezTo>
                    <a:pt x="53" y="87"/>
                    <a:pt x="48" y="85"/>
                    <a:pt x="47" y="83"/>
                  </a:cubicBezTo>
                  <a:cubicBezTo>
                    <a:pt x="47" y="81"/>
                    <a:pt x="41" y="79"/>
                    <a:pt x="44" y="85"/>
                  </a:cubicBezTo>
                  <a:cubicBezTo>
                    <a:pt x="46" y="88"/>
                    <a:pt x="48" y="94"/>
                    <a:pt x="49" y="98"/>
                  </a:cubicBezTo>
                  <a:cubicBezTo>
                    <a:pt x="47" y="100"/>
                    <a:pt x="43" y="100"/>
                    <a:pt x="41" y="100"/>
                  </a:cubicBezTo>
                  <a:cubicBezTo>
                    <a:pt x="38" y="99"/>
                    <a:pt x="36" y="101"/>
                    <a:pt x="31" y="102"/>
                  </a:cubicBezTo>
                  <a:cubicBezTo>
                    <a:pt x="27" y="102"/>
                    <a:pt x="32" y="100"/>
                    <a:pt x="24" y="100"/>
                  </a:cubicBezTo>
                  <a:cubicBezTo>
                    <a:pt x="17" y="99"/>
                    <a:pt x="15" y="99"/>
                    <a:pt x="13" y="97"/>
                  </a:cubicBezTo>
                  <a:cubicBezTo>
                    <a:pt x="11" y="95"/>
                    <a:pt x="11" y="93"/>
                    <a:pt x="6" y="94"/>
                  </a:cubicBezTo>
                  <a:cubicBezTo>
                    <a:pt x="6" y="94"/>
                    <a:pt x="6" y="94"/>
                    <a:pt x="6" y="94"/>
                  </a:cubicBezTo>
                  <a:cubicBezTo>
                    <a:pt x="6" y="81"/>
                    <a:pt x="6" y="81"/>
                    <a:pt x="6" y="81"/>
                  </a:cubicBezTo>
                  <a:cubicBezTo>
                    <a:pt x="5" y="77"/>
                    <a:pt x="5" y="77"/>
                    <a:pt x="5" y="77"/>
                  </a:cubicBezTo>
                  <a:cubicBezTo>
                    <a:pt x="2" y="71"/>
                    <a:pt x="2" y="71"/>
                    <a:pt x="2" y="71"/>
                  </a:cubicBezTo>
                  <a:cubicBezTo>
                    <a:pt x="3" y="67"/>
                    <a:pt x="3" y="67"/>
                    <a:pt x="3" y="67"/>
                  </a:cubicBezTo>
                  <a:cubicBezTo>
                    <a:pt x="6" y="66"/>
                    <a:pt x="6" y="66"/>
                    <a:pt x="6" y="66"/>
                  </a:cubicBezTo>
                  <a:cubicBezTo>
                    <a:pt x="11" y="68"/>
                    <a:pt x="11" y="68"/>
                    <a:pt x="11" y="68"/>
                  </a:cubicBezTo>
                  <a:cubicBezTo>
                    <a:pt x="11" y="66"/>
                    <a:pt x="11" y="66"/>
                    <a:pt x="11" y="66"/>
                  </a:cubicBezTo>
                  <a:cubicBezTo>
                    <a:pt x="18" y="65"/>
                    <a:pt x="18" y="65"/>
                    <a:pt x="18" y="65"/>
                  </a:cubicBezTo>
                  <a:cubicBezTo>
                    <a:pt x="20" y="61"/>
                    <a:pt x="20" y="61"/>
                    <a:pt x="20" y="61"/>
                  </a:cubicBezTo>
                  <a:cubicBezTo>
                    <a:pt x="18" y="59"/>
                    <a:pt x="18" y="59"/>
                    <a:pt x="18" y="59"/>
                  </a:cubicBezTo>
                  <a:cubicBezTo>
                    <a:pt x="18" y="57"/>
                    <a:pt x="18" y="57"/>
                    <a:pt x="18" y="57"/>
                  </a:cubicBezTo>
                  <a:cubicBezTo>
                    <a:pt x="19" y="54"/>
                    <a:pt x="19" y="54"/>
                    <a:pt x="19" y="54"/>
                  </a:cubicBezTo>
                  <a:cubicBezTo>
                    <a:pt x="20" y="49"/>
                    <a:pt x="20" y="49"/>
                    <a:pt x="20" y="49"/>
                  </a:cubicBezTo>
                  <a:cubicBezTo>
                    <a:pt x="24" y="45"/>
                    <a:pt x="24" y="45"/>
                    <a:pt x="24" y="45"/>
                  </a:cubicBezTo>
                  <a:cubicBezTo>
                    <a:pt x="25" y="39"/>
                    <a:pt x="25" y="39"/>
                    <a:pt x="25" y="39"/>
                  </a:cubicBezTo>
                  <a:cubicBezTo>
                    <a:pt x="18" y="40"/>
                    <a:pt x="18" y="40"/>
                    <a:pt x="18" y="40"/>
                  </a:cubicBezTo>
                  <a:cubicBezTo>
                    <a:pt x="14" y="34"/>
                    <a:pt x="14" y="34"/>
                    <a:pt x="14" y="34"/>
                  </a:cubicBezTo>
                  <a:cubicBezTo>
                    <a:pt x="13" y="25"/>
                    <a:pt x="13" y="25"/>
                    <a:pt x="13" y="25"/>
                  </a:cubicBezTo>
                  <a:cubicBezTo>
                    <a:pt x="16" y="18"/>
                    <a:pt x="16" y="18"/>
                    <a:pt x="16" y="18"/>
                  </a:cubicBezTo>
                  <a:cubicBezTo>
                    <a:pt x="13" y="16"/>
                    <a:pt x="13" y="16"/>
                    <a:pt x="13" y="16"/>
                  </a:cubicBezTo>
                  <a:cubicBezTo>
                    <a:pt x="10" y="7"/>
                    <a:pt x="10" y="7"/>
                    <a:pt x="10" y="7"/>
                  </a:cubicBezTo>
                  <a:cubicBezTo>
                    <a:pt x="9" y="7"/>
                    <a:pt x="9" y="7"/>
                    <a:pt x="9" y="7"/>
                  </a:cubicBezTo>
                  <a:cubicBezTo>
                    <a:pt x="12" y="1"/>
                    <a:pt x="12" y="1"/>
                    <a:pt x="12" y="1"/>
                  </a:cubicBezTo>
                  <a:cubicBezTo>
                    <a:pt x="22" y="0"/>
                    <a:pt x="22" y="0"/>
                    <a:pt x="22" y="0"/>
                  </a:cubicBezTo>
                  <a:cubicBezTo>
                    <a:pt x="23" y="2"/>
                    <a:pt x="23" y="2"/>
                    <a:pt x="23" y="2"/>
                  </a:cubicBezTo>
                  <a:cubicBezTo>
                    <a:pt x="30" y="4"/>
                    <a:pt x="30" y="4"/>
                    <a:pt x="30" y="4"/>
                  </a:cubicBezTo>
                  <a:cubicBezTo>
                    <a:pt x="41" y="3"/>
                    <a:pt x="41" y="3"/>
                    <a:pt x="41" y="3"/>
                  </a:cubicBezTo>
                  <a:cubicBezTo>
                    <a:pt x="45" y="13"/>
                    <a:pt x="45" y="13"/>
                    <a:pt x="45" y="13"/>
                  </a:cubicBezTo>
                  <a:close/>
                  <a:moveTo>
                    <a:pt x="0" y="100"/>
                  </a:moveTo>
                  <a:cubicBezTo>
                    <a:pt x="0" y="100"/>
                    <a:pt x="0" y="100"/>
                    <a:pt x="0" y="100"/>
                  </a:cubicBezTo>
                  <a:cubicBezTo>
                    <a:pt x="0" y="100"/>
                    <a:pt x="0" y="100"/>
                    <a:pt x="0" y="10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77" name="Freeform 24"/>
            <p:cNvSpPr>
              <a:spLocks/>
            </p:cNvSpPr>
            <p:nvPr/>
          </p:nvSpPr>
          <p:spPr bwMode="auto">
            <a:xfrm>
              <a:off x="889" y="3622"/>
              <a:ext cx="232" cy="254"/>
            </a:xfrm>
            <a:custGeom>
              <a:avLst/>
              <a:gdLst>
                <a:gd name="T0" fmla="*/ 31 w 111"/>
                <a:gd name="T1" fmla="*/ 101 h 122"/>
                <a:gd name="T2" fmla="*/ 27 w 111"/>
                <a:gd name="T3" fmla="*/ 99 h 122"/>
                <a:gd name="T4" fmla="*/ 27 w 111"/>
                <a:gd name="T5" fmla="*/ 100 h 122"/>
                <a:gd name="T6" fmla="*/ 28 w 111"/>
                <a:gd name="T7" fmla="*/ 88 h 122"/>
                <a:gd name="T8" fmla="*/ 17 w 111"/>
                <a:gd name="T9" fmla="*/ 76 h 122"/>
                <a:gd name="T10" fmla="*/ 19 w 111"/>
                <a:gd name="T11" fmla="*/ 68 h 122"/>
                <a:gd name="T12" fmla="*/ 21 w 111"/>
                <a:gd name="T13" fmla="*/ 64 h 122"/>
                <a:gd name="T14" fmla="*/ 11 w 111"/>
                <a:gd name="T15" fmla="*/ 54 h 122"/>
                <a:gd name="T16" fmla="*/ 3 w 111"/>
                <a:gd name="T17" fmla="*/ 53 h 122"/>
                <a:gd name="T18" fmla="*/ 0 w 111"/>
                <a:gd name="T19" fmla="*/ 36 h 122"/>
                <a:gd name="T20" fmla="*/ 7 w 111"/>
                <a:gd name="T21" fmla="*/ 41 h 122"/>
                <a:gd name="T22" fmla="*/ 19 w 111"/>
                <a:gd name="T23" fmla="*/ 42 h 122"/>
                <a:gd name="T24" fmla="*/ 6 w 111"/>
                <a:gd name="T25" fmla="*/ 32 h 122"/>
                <a:gd name="T26" fmla="*/ 4 w 111"/>
                <a:gd name="T27" fmla="*/ 31 h 122"/>
                <a:gd name="T28" fmla="*/ 9 w 111"/>
                <a:gd name="T29" fmla="*/ 25 h 122"/>
                <a:gd name="T30" fmla="*/ 16 w 111"/>
                <a:gd name="T31" fmla="*/ 22 h 122"/>
                <a:gd name="T32" fmla="*/ 24 w 111"/>
                <a:gd name="T33" fmla="*/ 24 h 122"/>
                <a:gd name="T34" fmla="*/ 33 w 111"/>
                <a:gd name="T35" fmla="*/ 28 h 122"/>
                <a:gd name="T36" fmla="*/ 41 w 111"/>
                <a:gd name="T37" fmla="*/ 35 h 122"/>
                <a:gd name="T38" fmla="*/ 51 w 111"/>
                <a:gd name="T39" fmla="*/ 27 h 122"/>
                <a:gd name="T40" fmla="*/ 57 w 111"/>
                <a:gd name="T41" fmla="*/ 17 h 122"/>
                <a:gd name="T42" fmla="*/ 62 w 111"/>
                <a:gd name="T43" fmla="*/ 11 h 122"/>
                <a:gd name="T44" fmla="*/ 71 w 111"/>
                <a:gd name="T45" fmla="*/ 10 h 122"/>
                <a:gd name="T46" fmla="*/ 77 w 111"/>
                <a:gd name="T47" fmla="*/ 4 h 122"/>
                <a:gd name="T48" fmla="*/ 77 w 111"/>
                <a:gd name="T49" fmla="*/ 1 h 122"/>
                <a:gd name="T50" fmla="*/ 80 w 111"/>
                <a:gd name="T51" fmla="*/ 0 h 122"/>
                <a:gd name="T52" fmla="*/ 81 w 111"/>
                <a:gd name="T53" fmla="*/ 5 h 122"/>
                <a:gd name="T54" fmla="*/ 87 w 111"/>
                <a:gd name="T55" fmla="*/ 6 h 122"/>
                <a:gd name="T56" fmla="*/ 90 w 111"/>
                <a:gd name="T57" fmla="*/ 10 h 122"/>
                <a:gd name="T58" fmla="*/ 95 w 111"/>
                <a:gd name="T59" fmla="*/ 8 h 122"/>
                <a:gd name="T60" fmla="*/ 97 w 111"/>
                <a:gd name="T61" fmla="*/ 6 h 122"/>
                <a:gd name="T62" fmla="*/ 105 w 111"/>
                <a:gd name="T63" fmla="*/ 6 h 122"/>
                <a:gd name="T64" fmla="*/ 110 w 111"/>
                <a:gd name="T65" fmla="*/ 18 h 122"/>
                <a:gd name="T66" fmla="*/ 109 w 111"/>
                <a:gd name="T67" fmla="*/ 23 h 122"/>
                <a:gd name="T68" fmla="*/ 100 w 111"/>
                <a:gd name="T69" fmla="*/ 33 h 122"/>
                <a:gd name="T70" fmla="*/ 102 w 111"/>
                <a:gd name="T71" fmla="*/ 43 h 122"/>
                <a:gd name="T72" fmla="*/ 100 w 111"/>
                <a:gd name="T73" fmla="*/ 53 h 122"/>
                <a:gd name="T74" fmla="*/ 93 w 111"/>
                <a:gd name="T75" fmla="*/ 56 h 122"/>
                <a:gd name="T76" fmla="*/ 87 w 111"/>
                <a:gd name="T77" fmla="*/ 52 h 122"/>
                <a:gd name="T78" fmla="*/ 81 w 111"/>
                <a:gd name="T79" fmla="*/ 56 h 122"/>
                <a:gd name="T80" fmla="*/ 77 w 111"/>
                <a:gd name="T81" fmla="*/ 62 h 122"/>
                <a:gd name="T82" fmla="*/ 83 w 111"/>
                <a:gd name="T83" fmla="*/ 67 h 122"/>
                <a:gd name="T84" fmla="*/ 84 w 111"/>
                <a:gd name="T85" fmla="*/ 76 h 122"/>
                <a:gd name="T86" fmla="*/ 84 w 111"/>
                <a:gd name="T87" fmla="*/ 84 h 122"/>
                <a:gd name="T88" fmla="*/ 89 w 111"/>
                <a:gd name="T89" fmla="*/ 91 h 122"/>
                <a:gd name="T90" fmla="*/ 91 w 111"/>
                <a:gd name="T91" fmla="*/ 99 h 122"/>
                <a:gd name="T92" fmla="*/ 95 w 111"/>
                <a:gd name="T93" fmla="*/ 100 h 122"/>
                <a:gd name="T94" fmla="*/ 100 w 111"/>
                <a:gd name="T95" fmla="*/ 101 h 122"/>
                <a:gd name="T96" fmla="*/ 96 w 111"/>
                <a:gd name="T97" fmla="*/ 109 h 122"/>
                <a:gd name="T98" fmla="*/ 86 w 111"/>
                <a:gd name="T99" fmla="*/ 114 h 122"/>
                <a:gd name="T100" fmla="*/ 79 w 111"/>
                <a:gd name="T101" fmla="*/ 116 h 122"/>
                <a:gd name="T102" fmla="*/ 74 w 111"/>
                <a:gd name="T103" fmla="*/ 121 h 122"/>
                <a:gd name="T104" fmla="*/ 65 w 111"/>
                <a:gd name="T105" fmla="*/ 119 h 122"/>
                <a:gd name="T106" fmla="*/ 61 w 111"/>
                <a:gd name="T107" fmla="*/ 107 h 122"/>
                <a:gd name="T108" fmla="*/ 54 w 111"/>
                <a:gd name="T109" fmla="*/ 104 h 122"/>
                <a:gd name="T110" fmla="*/ 53 w 111"/>
                <a:gd name="T111" fmla="*/ 96 h 122"/>
                <a:gd name="T112" fmla="*/ 48 w 111"/>
                <a:gd name="T113" fmla="*/ 98 h 122"/>
                <a:gd name="T114" fmla="*/ 41 w 111"/>
                <a:gd name="T115" fmla="*/ 100 h 122"/>
                <a:gd name="T116" fmla="*/ 35 w 111"/>
                <a:gd name="T117" fmla="*/ 99 h 122"/>
                <a:gd name="T118" fmla="*/ 31 w 111"/>
                <a:gd name="T119" fmla="*/ 101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1" h="122">
                  <a:moveTo>
                    <a:pt x="31" y="101"/>
                  </a:moveTo>
                  <a:cubicBezTo>
                    <a:pt x="30" y="100"/>
                    <a:pt x="29" y="99"/>
                    <a:pt x="27" y="99"/>
                  </a:cubicBezTo>
                  <a:cubicBezTo>
                    <a:pt x="27" y="99"/>
                    <a:pt x="27" y="99"/>
                    <a:pt x="27" y="100"/>
                  </a:cubicBezTo>
                  <a:cubicBezTo>
                    <a:pt x="28" y="88"/>
                    <a:pt x="28" y="88"/>
                    <a:pt x="28" y="88"/>
                  </a:cubicBezTo>
                  <a:cubicBezTo>
                    <a:pt x="28" y="88"/>
                    <a:pt x="16" y="76"/>
                    <a:pt x="17" y="76"/>
                  </a:cubicBezTo>
                  <a:cubicBezTo>
                    <a:pt x="19" y="76"/>
                    <a:pt x="19" y="69"/>
                    <a:pt x="19" y="68"/>
                  </a:cubicBezTo>
                  <a:cubicBezTo>
                    <a:pt x="19" y="67"/>
                    <a:pt x="21" y="64"/>
                    <a:pt x="21" y="64"/>
                  </a:cubicBezTo>
                  <a:cubicBezTo>
                    <a:pt x="21" y="64"/>
                    <a:pt x="14" y="53"/>
                    <a:pt x="11" y="54"/>
                  </a:cubicBezTo>
                  <a:cubicBezTo>
                    <a:pt x="9" y="55"/>
                    <a:pt x="4" y="55"/>
                    <a:pt x="3" y="53"/>
                  </a:cubicBezTo>
                  <a:cubicBezTo>
                    <a:pt x="3" y="52"/>
                    <a:pt x="1" y="41"/>
                    <a:pt x="0" y="36"/>
                  </a:cubicBezTo>
                  <a:cubicBezTo>
                    <a:pt x="2" y="36"/>
                    <a:pt x="5" y="40"/>
                    <a:pt x="7" y="41"/>
                  </a:cubicBezTo>
                  <a:cubicBezTo>
                    <a:pt x="9" y="42"/>
                    <a:pt x="18" y="46"/>
                    <a:pt x="19" y="42"/>
                  </a:cubicBezTo>
                  <a:cubicBezTo>
                    <a:pt x="19" y="39"/>
                    <a:pt x="10" y="34"/>
                    <a:pt x="6" y="32"/>
                  </a:cubicBezTo>
                  <a:cubicBezTo>
                    <a:pt x="5" y="32"/>
                    <a:pt x="5" y="32"/>
                    <a:pt x="4" y="31"/>
                  </a:cubicBezTo>
                  <a:cubicBezTo>
                    <a:pt x="6" y="29"/>
                    <a:pt x="8" y="26"/>
                    <a:pt x="9" y="25"/>
                  </a:cubicBezTo>
                  <a:cubicBezTo>
                    <a:pt x="10" y="22"/>
                    <a:pt x="12" y="21"/>
                    <a:pt x="16" y="22"/>
                  </a:cubicBezTo>
                  <a:cubicBezTo>
                    <a:pt x="21" y="23"/>
                    <a:pt x="20" y="24"/>
                    <a:pt x="24" y="24"/>
                  </a:cubicBezTo>
                  <a:cubicBezTo>
                    <a:pt x="28" y="23"/>
                    <a:pt x="31" y="25"/>
                    <a:pt x="33" y="28"/>
                  </a:cubicBezTo>
                  <a:cubicBezTo>
                    <a:pt x="35" y="32"/>
                    <a:pt x="37" y="33"/>
                    <a:pt x="41" y="35"/>
                  </a:cubicBezTo>
                  <a:cubicBezTo>
                    <a:pt x="44" y="36"/>
                    <a:pt x="49" y="29"/>
                    <a:pt x="51" y="27"/>
                  </a:cubicBezTo>
                  <a:cubicBezTo>
                    <a:pt x="54" y="25"/>
                    <a:pt x="56" y="20"/>
                    <a:pt x="57" y="17"/>
                  </a:cubicBezTo>
                  <a:cubicBezTo>
                    <a:pt x="57" y="14"/>
                    <a:pt x="58" y="14"/>
                    <a:pt x="62" y="11"/>
                  </a:cubicBezTo>
                  <a:cubicBezTo>
                    <a:pt x="65" y="7"/>
                    <a:pt x="67" y="10"/>
                    <a:pt x="71" y="10"/>
                  </a:cubicBezTo>
                  <a:cubicBezTo>
                    <a:pt x="75" y="10"/>
                    <a:pt x="75" y="8"/>
                    <a:pt x="77" y="4"/>
                  </a:cubicBezTo>
                  <a:cubicBezTo>
                    <a:pt x="77" y="2"/>
                    <a:pt x="77" y="2"/>
                    <a:pt x="77" y="1"/>
                  </a:cubicBezTo>
                  <a:cubicBezTo>
                    <a:pt x="80" y="0"/>
                    <a:pt x="80" y="0"/>
                    <a:pt x="80" y="0"/>
                  </a:cubicBezTo>
                  <a:cubicBezTo>
                    <a:pt x="81" y="5"/>
                    <a:pt x="81" y="5"/>
                    <a:pt x="81" y="5"/>
                  </a:cubicBezTo>
                  <a:cubicBezTo>
                    <a:pt x="87" y="6"/>
                    <a:pt x="87" y="6"/>
                    <a:pt x="87" y="6"/>
                  </a:cubicBezTo>
                  <a:cubicBezTo>
                    <a:pt x="87" y="6"/>
                    <a:pt x="89" y="10"/>
                    <a:pt x="90" y="10"/>
                  </a:cubicBezTo>
                  <a:cubicBezTo>
                    <a:pt x="92" y="10"/>
                    <a:pt x="95" y="10"/>
                    <a:pt x="95" y="8"/>
                  </a:cubicBezTo>
                  <a:cubicBezTo>
                    <a:pt x="95" y="7"/>
                    <a:pt x="97" y="6"/>
                    <a:pt x="97" y="6"/>
                  </a:cubicBezTo>
                  <a:cubicBezTo>
                    <a:pt x="105" y="6"/>
                    <a:pt x="105" y="6"/>
                    <a:pt x="105" y="6"/>
                  </a:cubicBezTo>
                  <a:cubicBezTo>
                    <a:pt x="106" y="9"/>
                    <a:pt x="108" y="16"/>
                    <a:pt x="110" y="18"/>
                  </a:cubicBezTo>
                  <a:cubicBezTo>
                    <a:pt x="111" y="20"/>
                    <a:pt x="110" y="21"/>
                    <a:pt x="109" y="23"/>
                  </a:cubicBezTo>
                  <a:cubicBezTo>
                    <a:pt x="108" y="25"/>
                    <a:pt x="102" y="31"/>
                    <a:pt x="100" y="33"/>
                  </a:cubicBezTo>
                  <a:cubicBezTo>
                    <a:pt x="98" y="35"/>
                    <a:pt x="101" y="39"/>
                    <a:pt x="102" y="43"/>
                  </a:cubicBezTo>
                  <a:cubicBezTo>
                    <a:pt x="104" y="46"/>
                    <a:pt x="102" y="48"/>
                    <a:pt x="100" y="53"/>
                  </a:cubicBezTo>
                  <a:cubicBezTo>
                    <a:pt x="97" y="57"/>
                    <a:pt x="98" y="56"/>
                    <a:pt x="93" y="56"/>
                  </a:cubicBezTo>
                  <a:cubicBezTo>
                    <a:pt x="88" y="56"/>
                    <a:pt x="88" y="53"/>
                    <a:pt x="87" y="52"/>
                  </a:cubicBezTo>
                  <a:cubicBezTo>
                    <a:pt x="86" y="51"/>
                    <a:pt x="81" y="53"/>
                    <a:pt x="81" y="56"/>
                  </a:cubicBezTo>
                  <a:cubicBezTo>
                    <a:pt x="81" y="59"/>
                    <a:pt x="78" y="61"/>
                    <a:pt x="77" y="62"/>
                  </a:cubicBezTo>
                  <a:cubicBezTo>
                    <a:pt x="75" y="64"/>
                    <a:pt x="80" y="65"/>
                    <a:pt x="83" y="67"/>
                  </a:cubicBezTo>
                  <a:cubicBezTo>
                    <a:pt x="85" y="69"/>
                    <a:pt x="85" y="73"/>
                    <a:pt x="84" y="76"/>
                  </a:cubicBezTo>
                  <a:cubicBezTo>
                    <a:pt x="83" y="79"/>
                    <a:pt x="83" y="81"/>
                    <a:pt x="84" y="84"/>
                  </a:cubicBezTo>
                  <a:cubicBezTo>
                    <a:pt x="84" y="87"/>
                    <a:pt x="88" y="91"/>
                    <a:pt x="89" y="91"/>
                  </a:cubicBezTo>
                  <a:cubicBezTo>
                    <a:pt x="91" y="92"/>
                    <a:pt x="91" y="96"/>
                    <a:pt x="91" y="99"/>
                  </a:cubicBezTo>
                  <a:cubicBezTo>
                    <a:pt x="90" y="101"/>
                    <a:pt x="92" y="101"/>
                    <a:pt x="95" y="100"/>
                  </a:cubicBezTo>
                  <a:cubicBezTo>
                    <a:pt x="98" y="99"/>
                    <a:pt x="100" y="98"/>
                    <a:pt x="100" y="101"/>
                  </a:cubicBezTo>
                  <a:cubicBezTo>
                    <a:pt x="100" y="103"/>
                    <a:pt x="99" y="106"/>
                    <a:pt x="96" y="109"/>
                  </a:cubicBezTo>
                  <a:cubicBezTo>
                    <a:pt x="93" y="112"/>
                    <a:pt x="92" y="116"/>
                    <a:pt x="86" y="114"/>
                  </a:cubicBezTo>
                  <a:cubicBezTo>
                    <a:pt x="80" y="113"/>
                    <a:pt x="80" y="114"/>
                    <a:pt x="79" y="116"/>
                  </a:cubicBezTo>
                  <a:cubicBezTo>
                    <a:pt x="78" y="118"/>
                    <a:pt x="77" y="120"/>
                    <a:pt x="74" y="121"/>
                  </a:cubicBezTo>
                  <a:cubicBezTo>
                    <a:pt x="70" y="122"/>
                    <a:pt x="68" y="122"/>
                    <a:pt x="65" y="119"/>
                  </a:cubicBezTo>
                  <a:cubicBezTo>
                    <a:pt x="62" y="117"/>
                    <a:pt x="62" y="110"/>
                    <a:pt x="61" y="107"/>
                  </a:cubicBezTo>
                  <a:cubicBezTo>
                    <a:pt x="61" y="104"/>
                    <a:pt x="54" y="105"/>
                    <a:pt x="54" y="104"/>
                  </a:cubicBezTo>
                  <a:cubicBezTo>
                    <a:pt x="53" y="103"/>
                    <a:pt x="53" y="99"/>
                    <a:pt x="53" y="96"/>
                  </a:cubicBezTo>
                  <a:cubicBezTo>
                    <a:pt x="53" y="93"/>
                    <a:pt x="48" y="96"/>
                    <a:pt x="48" y="98"/>
                  </a:cubicBezTo>
                  <a:cubicBezTo>
                    <a:pt x="48" y="101"/>
                    <a:pt x="44" y="100"/>
                    <a:pt x="41" y="100"/>
                  </a:cubicBezTo>
                  <a:cubicBezTo>
                    <a:pt x="38" y="99"/>
                    <a:pt x="35" y="99"/>
                    <a:pt x="35" y="99"/>
                  </a:cubicBezTo>
                  <a:lnTo>
                    <a:pt x="31" y="101"/>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78" name="Freeform 25"/>
            <p:cNvSpPr>
              <a:spLocks/>
            </p:cNvSpPr>
            <p:nvPr/>
          </p:nvSpPr>
          <p:spPr bwMode="auto">
            <a:xfrm>
              <a:off x="1519" y="3224"/>
              <a:ext cx="287" cy="317"/>
            </a:xfrm>
            <a:custGeom>
              <a:avLst/>
              <a:gdLst>
                <a:gd name="T0" fmla="*/ 39 w 287"/>
                <a:gd name="T1" fmla="*/ 121 h 317"/>
                <a:gd name="T2" fmla="*/ 62 w 287"/>
                <a:gd name="T3" fmla="*/ 121 h 317"/>
                <a:gd name="T4" fmla="*/ 93 w 287"/>
                <a:gd name="T5" fmla="*/ 115 h 317"/>
                <a:gd name="T6" fmla="*/ 106 w 287"/>
                <a:gd name="T7" fmla="*/ 67 h 317"/>
                <a:gd name="T8" fmla="*/ 116 w 287"/>
                <a:gd name="T9" fmla="*/ 48 h 317"/>
                <a:gd name="T10" fmla="*/ 110 w 287"/>
                <a:gd name="T11" fmla="*/ 25 h 317"/>
                <a:gd name="T12" fmla="*/ 156 w 287"/>
                <a:gd name="T13" fmla="*/ 0 h 317"/>
                <a:gd name="T14" fmla="*/ 173 w 287"/>
                <a:gd name="T15" fmla="*/ 27 h 317"/>
                <a:gd name="T16" fmla="*/ 173 w 287"/>
                <a:gd name="T17" fmla="*/ 46 h 317"/>
                <a:gd name="T18" fmla="*/ 158 w 287"/>
                <a:gd name="T19" fmla="*/ 62 h 317"/>
                <a:gd name="T20" fmla="*/ 148 w 287"/>
                <a:gd name="T21" fmla="*/ 85 h 317"/>
                <a:gd name="T22" fmla="*/ 156 w 287"/>
                <a:gd name="T23" fmla="*/ 104 h 317"/>
                <a:gd name="T24" fmla="*/ 154 w 287"/>
                <a:gd name="T25" fmla="*/ 133 h 317"/>
                <a:gd name="T26" fmla="*/ 171 w 287"/>
                <a:gd name="T27" fmla="*/ 127 h 317"/>
                <a:gd name="T28" fmla="*/ 185 w 287"/>
                <a:gd name="T29" fmla="*/ 110 h 317"/>
                <a:gd name="T30" fmla="*/ 206 w 287"/>
                <a:gd name="T31" fmla="*/ 125 h 317"/>
                <a:gd name="T32" fmla="*/ 227 w 287"/>
                <a:gd name="T33" fmla="*/ 129 h 317"/>
                <a:gd name="T34" fmla="*/ 241 w 287"/>
                <a:gd name="T35" fmla="*/ 121 h 317"/>
                <a:gd name="T36" fmla="*/ 275 w 287"/>
                <a:gd name="T37" fmla="*/ 137 h 317"/>
                <a:gd name="T38" fmla="*/ 287 w 287"/>
                <a:gd name="T39" fmla="*/ 162 h 317"/>
                <a:gd name="T40" fmla="*/ 254 w 287"/>
                <a:gd name="T41" fmla="*/ 196 h 317"/>
                <a:gd name="T42" fmla="*/ 258 w 287"/>
                <a:gd name="T43" fmla="*/ 213 h 317"/>
                <a:gd name="T44" fmla="*/ 243 w 287"/>
                <a:gd name="T45" fmla="*/ 242 h 317"/>
                <a:gd name="T46" fmla="*/ 231 w 287"/>
                <a:gd name="T47" fmla="*/ 225 h 317"/>
                <a:gd name="T48" fmla="*/ 193 w 287"/>
                <a:gd name="T49" fmla="*/ 210 h 317"/>
                <a:gd name="T50" fmla="*/ 168 w 287"/>
                <a:gd name="T51" fmla="*/ 254 h 317"/>
                <a:gd name="T52" fmla="*/ 143 w 287"/>
                <a:gd name="T53" fmla="*/ 248 h 317"/>
                <a:gd name="T54" fmla="*/ 127 w 287"/>
                <a:gd name="T55" fmla="*/ 281 h 317"/>
                <a:gd name="T56" fmla="*/ 102 w 287"/>
                <a:gd name="T57" fmla="*/ 317 h 317"/>
                <a:gd name="T58" fmla="*/ 85 w 287"/>
                <a:gd name="T59" fmla="*/ 279 h 317"/>
                <a:gd name="T60" fmla="*/ 87 w 287"/>
                <a:gd name="T61" fmla="*/ 242 h 317"/>
                <a:gd name="T62" fmla="*/ 71 w 287"/>
                <a:gd name="T63" fmla="*/ 221 h 317"/>
                <a:gd name="T64" fmla="*/ 46 w 287"/>
                <a:gd name="T65" fmla="*/ 208 h 317"/>
                <a:gd name="T66" fmla="*/ 31 w 287"/>
                <a:gd name="T67" fmla="*/ 213 h 317"/>
                <a:gd name="T68" fmla="*/ 0 w 287"/>
                <a:gd name="T69" fmla="*/ 198 h 317"/>
                <a:gd name="T70" fmla="*/ 27 w 287"/>
                <a:gd name="T71" fmla="*/ 177 h 317"/>
                <a:gd name="T72" fmla="*/ 62 w 287"/>
                <a:gd name="T73" fmla="*/ 165 h 317"/>
                <a:gd name="T74" fmla="*/ 29 w 287"/>
                <a:gd name="T75" fmla="*/ 133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7" h="317">
                  <a:moveTo>
                    <a:pt x="29" y="133"/>
                  </a:moveTo>
                  <a:lnTo>
                    <a:pt x="39" y="121"/>
                  </a:lnTo>
                  <a:lnTo>
                    <a:pt x="56" y="117"/>
                  </a:lnTo>
                  <a:lnTo>
                    <a:pt x="62" y="121"/>
                  </a:lnTo>
                  <a:lnTo>
                    <a:pt x="73" y="115"/>
                  </a:lnTo>
                  <a:lnTo>
                    <a:pt x="93" y="115"/>
                  </a:lnTo>
                  <a:lnTo>
                    <a:pt x="96" y="79"/>
                  </a:lnTo>
                  <a:lnTo>
                    <a:pt x="106" y="67"/>
                  </a:lnTo>
                  <a:lnTo>
                    <a:pt x="106" y="56"/>
                  </a:lnTo>
                  <a:lnTo>
                    <a:pt x="116" y="48"/>
                  </a:lnTo>
                  <a:lnTo>
                    <a:pt x="100" y="33"/>
                  </a:lnTo>
                  <a:lnTo>
                    <a:pt x="110" y="25"/>
                  </a:lnTo>
                  <a:lnTo>
                    <a:pt x="123" y="33"/>
                  </a:lnTo>
                  <a:lnTo>
                    <a:pt x="156" y="0"/>
                  </a:lnTo>
                  <a:lnTo>
                    <a:pt x="175" y="17"/>
                  </a:lnTo>
                  <a:lnTo>
                    <a:pt x="173" y="27"/>
                  </a:lnTo>
                  <a:lnTo>
                    <a:pt x="181" y="33"/>
                  </a:lnTo>
                  <a:lnTo>
                    <a:pt x="173" y="46"/>
                  </a:lnTo>
                  <a:lnTo>
                    <a:pt x="171" y="62"/>
                  </a:lnTo>
                  <a:lnTo>
                    <a:pt x="158" y="62"/>
                  </a:lnTo>
                  <a:lnTo>
                    <a:pt x="154" y="75"/>
                  </a:lnTo>
                  <a:lnTo>
                    <a:pt x="148" y="85"/>
                  </a:lnTo>
                  <a:lnTo>
                    <a:pt x="146" y="96"/>
                  </a:lnTo>
                  <a:lnTo>
                    <a:pt x="156" y="104"/>
                  </a:lnTo>
                  <a:lnTo>
                    <a:pt x="156" y="125"/>
                  </a:lnTo>
                  <a:lnTo>
                    <a:pt x="154" y="133"/>
                  </a:lnTo>
                  <a:lnTo>
                    <a:pt x="160" y="137"/>
                  </a:lnTo>
                  <a:lnTo>
                    <a:pt x="171" y="127"/>
                  </a:lnTo>
                  <a:lnTo>
                    <a:pt x="173" y="115"/>
                  </a:lnTo>
                  <a:lnTo>
                    <a:pt x="185" y="110"/>
                  </a:lnTo>
                  <a:lnTo>
                    <a:pt x="200" y="121"/>
                  </a:lnTo>
                  <a:lnTo>
                    <a:pt x="206" y="125"/>
                  </a:lnTo>
                  <a:lnTo>
                    <a:pt x="218" y="115"/>
                  </a:lnTo>
                  <a:lnTo>
                    <a:pt x="227" y="129"/>
                  </a:lnTo>
                  <a:lnTo>
                    <a:pt x="235" y="129"/>
                  </a:lnTo>
                  <a:lnTo>
                    <a:pt x="241" y="121"/>
                  </a:lnTo>
                  <a:lnTo>
                    <a:pt x="252" y="121"/>
                  </a:lnTo>
                  <a:lnTo>
                    <a:pt x="275" y="137"/>
                  </a:lnTo>
                  <a:lnTo>
                    <a:pt x="287" y="148"/>
                  </a:lnTo>
                  <a:lnTo>
                    <a:pt x="287" y="162"/>
                  </a:lnTo>
                  <a:lnTo>
                    <a:pt x="262" y="183"/>
                  </a:lnTo>
                  <a:lnTo>
                    <a:pt x="254" y="196"/>
                  </a:lnTo>
                  <a:lnTo>
                    <a:pt x="258" y="204"/>
                  </a:lnTo>
                  <a:lnTo>
                    <a:pt x="258" y="213"/>
                  </a:lnTo>
                  <a:lnTo>
                    <a:pt x="256" y="229"/>
                  </a:lnTo>
                  <a:lnTo>
                    <a:pt x="243" y="242"/>
                  </a:lnTo>
                  <a:lnTo>
                    <a:pt x="227" y="238"/>
                  </a:lnTo>
                  <a:lnTo>
                    <a:pt x="231" y="225"/>
                  </a:lnTo>
                  <a:lnTo>
                    <a:pt x="210" y="221"/>
                  </a:lnTo>
                  <a:lnTo>
                    <a:pt x="193" y="210"/>
                  </a:lnTo>
                  <a:lnTo>
                    <a:pt x="175" y="233"/>
                  </a:lnTo>
                  <a:lnTo>
                    <a:pt x="168" y="254"/>
                  </a:lnTo>
                  <a:lnTo>
                    <a:pt x="156" y="256"/>
                  </a:lnTo>
                  <a:lnTo>
                    <a:pt x="143" y="248"/>
                  </a:lnTo>
                  <a:lnTo>
                    <a:pt x="129" y="256"/>
                  </a:lnTo>
                  <a:lnTo>
                    <a:pt x="127" y="281"/>
                  </a:lnTo>
                  <a:lnTo>
                    <a:pt x="112" y="306"/>
                  </a:lnTo>
                  <a:lnTo>
                    <a:pt x="102" y="317"/>
                  </a:lnTo>
                  <a:lnTo>
                    <a:pt x="91" y="302"/>
                  </a:lnTo>
                  <a:lnTo>
                    <a:pt x="85" y="279"/>
                  </a:lnTo>
                  <a:lnTo>
                    <a:pt x="85" y="265"/>
                  </a:lnTo>
                  <a:lnTo>
                    <a:pt x="87" y="242"/>
                  </a:lnTo>
                  <a:lnTo>
                    <a:pt x="73" y="238"/>
                  </a:lnTo>
                  <a:lnTo>
                    <a:pt x="71" y="221"/>
                  </a:lnTo>
                  <a:lnTo>
                    <a:pt x="58" y="221"/>
                  </a:lnTo>
                  <a:lnTo>
                    <a:pt x="46" y="208"/>
                  </a:lnTo>
                  <a:lnTo>
                    <a:pt x="37" y="219"/>
                  </a:lnTo>
                  <a:lnTo>
                    <a:pt x="31" y="213"/>
                  </a:lnTo>
                  <a:lnTo>
                    <a:pt x="16" y="219"/>
                  </a:lnTo>
                  <a:lnTo>
                    <a:pt x="0" y="198"/>
                  </a:lnTo>
                  <a:lnTo>
                    <a:pt x="18" y="177"/>
                  </a:lnTo>
                  <a:lnTo>
                    <a:pt x="27" y="177"/>
                  </a:lnTo>
                  <a:lnTo>
                    <a:pt x="43" y="181"/>
                  </a:lnTo>
                  <a:lnTo>
                    <a:pt x="62" y="165"/>
                  </a:lnTo>
                  <a:lnTo>
                    <a:pt x="29" y="131"/>
                  </a:lnTo>
                  <a:lnTo>
                    <a:pt x="29" y="13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79" name="Freeform 26"/>
            <p:cNvSpPr>
              <a:spLocks/>
            </p:cNvSpPr>
            <p:nvPr/>
          </p:nvSpPr>
          <p:spPr bwMode="auto">
            <a:xfrm>
              <a:off x="1317" y="3332"/>
              <a:ext cx="264" cy="175"/>
            </a:xfrm>
            <a:custGeom>
              <a:avLst/>
              <a:gdLst>
                <a:gd name="T0" fmla="*/ 12 w 264"/>
                <a:gd name="T1" fmla="*/ 113 h 175"/>
                <a:gd name="T2" fmla="*/ 12 w 264"/>
                <a:gd name="T3" fmla="*/ 100 h 175"/>
                <a:gd name="T4" fmla="*/ 0 w 264"/>
                <a:gd name="T5" fmla="*/ 88 h 175"/>
                <a:gd name="T6" fmla="*/ 2 w 264"/>
                <a:gd name="T7" fmla="*/ 73 h 175"/>
                <a:gd name="T8" fmla="*/ 12 w 264"/>
                <a:gd name="T9" fmla="*/ 65 h 175"/>
                <a:gd name="T10" fmla="*/ 20 w 264"/>
                <a:gd name="T11" fmla="*/ 65 h 175"/>
                <a:gd name="T12" fmla="*/ 29 w 264"/>
                <a:gd name="T13" fmla="*/ 57 h 175"/>
                <a:gd name="T14" fmla="*/ 43 w 264"/>
                <a:gd name="T15" fmla="*/ 54 h 175"/>
                <a:gd name="T16" fmla="*/ 56 w 264"/>
                <a:gd name="T17" fmla="*/ 50 h 175"/>
                <a:gd name="T18" fmla="*/ 72 w 264"/>
                <a:gd name="T19" fmla="*/ 48 h 175"/>
                <a:gd name="T20" fmla="*/ 83 w 264"/>
                <a:gd name="T21" fmla="*/ 38 h 175"/>
                <a:gd name="T22" fmla="*/ 87 w 264"/>
                <a:gd name="T23" fmla="*/ 23 h 175"/>
                <a:gd name="T24" fmla="*/ 95 w 264"/>
                <a:gd name="T25" fmla="*/ 15 h 175"/>
                <a:gd name="T26" fmla="*/ 106 w 264"/>
                <a:gd name="T27" fmla="*/ 25 h 175"/>
                <a:gd name="T28" fmla="*/ 122 w 264"/>
                <a:gd name="T29" fmla="*/ 25 h 175"/>
                <a:gd name="T30" fmla="*/ 122 w 264"/>
                <a:gd name="T31" fmla="*/ 13 h 175"/>
                <a:gd name="T32" fmla="*/ 150 w 264"/>
                <a:gd name="T33" fmla="*/ 13 h 175"/>
                <a:gd name="T34" fmla="*/ 158 w 264"/>
                <a:gd name="T35" fmla="*/ 17 h 175"/>
                <a:gd name="T36" fmla="*/ 162 w 264"/>
                <a:gd name="T37" fmla="*/ 9 h 175"/>
                <a:gd name="T38" fmla="*/ 172 w 264"/>
                <a:gd name="T39" fmla="*/ 11 h 175"/>
                <a:gd name="T40" fmla="*/ 187 w 264"/>
                <a:gd name="T41" fmla="*/ 0 h 175"/>
                <a:gd name="T42" fmla="*/ 197 w 264"/>
                <a:gd name="T43" fmla="*/ 2 h 175"/>
                <a:gd name="T44" fmla="*/ 208 w 264"/>
                <a:gd name="T45" fmla="*/ 19 h 175"/>
                <a:gd name="T46" fmla="*/ 227 w 264"/>
                <a:gd name="T47" fmla="*/ 19 h 175"/>
                <a:gd name="T48" fmla="*/ 231 w 264"/>
                <a:gd name="T49" fmla="*/ 25 h 175"/>
                <a:gd name="T50" fmla="*/ 231 w 264"/>
                <a:gd name="T51" fmla="*/ 23 h 175"/>
                <a:gd name="T52" fmla="*/ 264 w 264"/>
                <a:gd name="T53" fmla="*/ 57 h 175"/>
                <a:gd name="T54" fmla="*/ 245 w 264"/>
                <a:gd name="T55" fmla="*/ 73 h 175"/>
                <a:gd name="T56" fmla="*/ 229 w 264"/>
                <a:gd name="T57" fmla="*/ 69 h 175"/>
                <a:gd name="T58" fmla="*/ 220 w 264"/>
                <a:gd name="T59" fmla="*/ 69 h 175"/>
                <a:gd name="T60" fmla="*/ 202 w 264"/>
                <a:gd name="T61" fmla="*/ 90 h 175"/>
                <a:gd name="T62" fmla="*/ 181 w 264"/>
                <a:gd name="T63" fmla="*/ 77 h 175"/>
                <a:gd name="T64" fmla="*/ 175 w 264"/>
                <a:gd name="T65" fmla="*/ 88 h 175"/>
                <a:gd name="T66" fmla="*/ 156 w 264"/>
                <a:gd name="T67" fmla="*/ 88 h 175"/>
                <a:gd name="T68" fmla="*/ 158 w 264"/>
                <a:gd name="T69" fmla="*/ 100 h 175"/>
                <a:gd name="T70" fmla="*/ 147 w 264"/>
                <a:gd name="T71" fmla="*/ 111 h 175"/>
                <a:gd name="T72" fmla="*/ 156 w 264"/>
                <a:gd name="T73" fmla="*/ 123 h 175"/>
                <a:gd name="T74" fmla="*/ 135 w 264"/>
                <a:gd name="T75" fmla="*/ 138 h 175"/>
                <a:gd name="T76" fmla="*/ 135 w 264"/>
                <a:gd name="T77" fmla="*/ 155 h 175"/>
                <a:gd name="T78" fmla="*/ 112 w 264"/>
                <a:gd name="T79" fmla="*/ 173 h 175"/>
                <a:gd name="T80" fmla="*/ 118 w 264"/>
                <a:gd name="T81" fmla="*/ 175 h 175"/>
                <a:gd name="T82" fmla="*/ 108 w 264"/>
                <a:gd name="T83" fmla="*/ 171 h 175"/>
                <a:gd name="T84" fmla="*/ 108 w 264"/>
                <a:gd name="T85" fmla="*/ 159 h 175"/>
                <a:gd name="T86" fmla="*/ 95 w 264"/>
                <a:gd name="T87" fmla="*/ 157 h 175"/>
                <a:gd name="T88" fmla="*/ 91 w 264"/>
                <a:gd name="T89" fmla="*/ 165 h 175"/>
                <a:gd name="T90" fmla="*/ 79 w 264"/>
                <a:gd name="T91" fmla="*/ 163 h 175"/>
                <a:gd name="T92" fmla="*/ 68 w 264"/>
                <a:gd name="T93" fmla="*/ 169 h 175"/>
                <a:gd name="T94" fmla="*/ 56 w 264"/>
                <a:gd name="T95" fmla="*/ 169 h 175"/>
                <a:gd name="T96" fmla="*/ 56 w 264"/>
                <a:gd name="T97" fmla="*/ 161 h 175"/>
                <a:gd name="T98" fmla="*/ 45 w 264"/>
                <a:gd name="T99" fmla="*/ 150 h 175"/>
                <a:gd name="T100" fmla="*/ 45 w 264"/>
                <a:gd name="T101" fmla="*/ 136 h 175"/>
                <a:gd name="T102" fmla="*/ 35 w 264"/>
                <a:gd name="T103" fmla="*/ 127 h 175"/>
                <a:gd name="T104" fmla="*/ 35 w 264"/>
                <a:gd name="T105" fmla="*/ 117 h 175"/>
                <a:gd name="T106" fmla="*/ 20 w 264"/>
                <a:gd name="T107" fmla="*/ 117 h 175"/>
                <a:gd name="T108" fmla="*/ 12 w 264"/>
                <a:gd name="T109" fmla="*/ 113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4" h="175">
                  <a:moveTo>
                    <a:pt x="12" y="113"/>
                  </a:moveTo>
                  <a:lnTo>
                    <a:pt x="12" y="100"/>
                  </a:lnTo>
                  <a:lnTo>
                    <a:pt x="0" y="88"/>
                  </a:lnTo>
                  <a:lnTo>
                    <a:pt x="2" y="73"/>
                  </a:lnTo>
                  <a:lnTo>
                    <a:pt x="12" y="65"/>
                  </a:lnTo>
                  <a:lnTo>
                    <a:pt x="20" y="65"/>
                  </a:lnTo>
                  <a:lnTo>
                    <a:pt x="29" y="57"/>
                  </a:lnTo>
                  <a:lnTo>
                    <a:pt x="43" y="54"/>
                  </a:lnTo>
                  <a:lnTo>
                    <a:pt x="56" y="50"/>
                  </a:lnTo>
                  <a:lnTo>
                    <a:pt x="72" y="48"/>
                  </a:lnTo>
                  <a:lnTo>
                    <a:pt x="83" y="38"/>
                  </a:lnTo>
                  <a:lnTo>
                    <a:pt x="87" y="23"/>
                  </a:lnTo>
                  <a:lnTo>
                    <a:pt x="95" y="15"/>
                  </a:lnTo>
                  <a:lnTo>
                    <a:pt x="106" y="25"/>
                  </a:lnTo>
                  <a:lnTo>
                    <a:pt x="122" y="25"/>
                  </a:lnTo>
                  <a:lnTo>
                    <a:pt x="122" y="13"/>
                  </a:lnTo>
                  <a:lnTo>
                    <a:pt x="150" y="13"/>
                  </a:lnTo>
                  <a:lnTo>
                    <a:pt x="158" y="17"/>
                  </a:lnTo>
                  <a:lnTo>
                    <a:pt x="162" y="9"/>
                  </a:lnTo>
                  <a:lnTo>
                    <a:pt x="172" y="11"/>
                  </a:lnTo>
                  <a:lnTo>
                    <a:pt x="187" y="0"/>
                  </a:lnTo>
                  <a:lnTo>
                    <a:pt x="197" y="2"/>
                  </a:lnTo>
                  <a:lnTo>
                    <a:pt x="208" y="19"/>
                  </a:lnTo>
                  <a:lnTo>
                    <a:pt x="227" y="19"/>
                  </a:lnTo>
                  <a:lnTo>
                    <a:pt x="231" y="25"/>
                  </a:lnTo>
                  <a:lnTo>
                    <a:pt x="231" y="23"/>
                  </a:lnTo>
                  <a:lnTo>
                    <a:pt x="264" y="57"/>
                  </a:lnTo>
                  <a:lnTo>
                    <a:pt x="245" y="73"/>
                  </a:lnTo>
                  <a:lnTo>
                    <a:pt x="229" y="69"/>
                  </a:lnTo>
                  <a:lnTo>
                    <a:pt x="220" y="69"/>
                  </a:lnTo>
                  <a:lnTo>
                    <a:pt x="202" y="90"/>
                  </a:lnTo>
                  <a:lnTo>
                    <a:pt x="181" y="77"/>
                  </a:lnTo>
                  <a:lnTo>
                    <a:pt x="175" y="88"/>
                  </a:lnTo>
                  <a:lnTo>
                    <a:pt x="156" y="88"/>
                  </a:lnTo>
                  <a:lnTo>
                    <a:pt x="158" y="100"/>
                  </a:lnTo>
                  <a:lnTo>
                    <a:pt x="147" y="111"/>
                  </a:lnTo>
                  <a:lnTo>
                    <a:pt x="156" y="123"/>
                  </a:lnTo>
                  <a:lnTo>
                    <a:pt x="135" y="138"/>
                  </a:lnTo>
                  <a:lnTo>
                    <a:pt x="135" y="155"/>
                  </a:lnTo>
                  <a:lnTo>
                    <a:pt x="112" y="173"/>
                  </a:lnTo>
                  <a:lnTo>
                    <a:pt x="118" y="175"/>
                  </a:lnTo>
                  <a:lnTo>
                    <a:pt x="108" y="171"/>
                  </a:lnTo>
                  <a:lnTo>
                    <a:pt x="108" y="159"/>
                  </a:lnTo>
                  <a:lnTo>
                    <a:pt x="95" y="157"/>
                  </a:lnTo>
                  <a:lnTo>
                    <a:pt x="91" y="165"/>
                  </a:lnTo>
                  <a:lnTo>
                    <a:pt x="79" y="163"/>
                  </a:lnTo>
                  <a:lnTo>
                    <a:pt x="68" y="169"/>
                  </a:lnTo>
                  <a:lnTo>
                    <a:pt x="56" y="169"/>
                  </a:lnTo>
                  <a:lnTo>
                    <a:pt x="56" y="161"/>
                  </a:lnTo>
                  <a:lnTo>
                    <a:pt x="45" y="150"/>
                  </a:lnTo>
                  <a:lnTo>
                    <a:pt x="45" y="136"/>
                  </a:lnTo>
                  <a:lnTo>
                    <a:pt x="35" y="127"/>
                  </a:lnTo>
                  <a:lnTo>
                    <a:pt x="35" y="117"/>
                  </a:lnTo>
                  <a:lnTo>
                    <a:pt x="20" y="117"/>
                  </a:lnTo>
                  <a:lnTo>
                    <a:pt x="12" y="11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80" name="Freeform 27"/>
            <p:cNvSpPr>
              <a:spLocks/>
            </p:cNvSpPr>
            <p:nvPr/>
          </p:nvSpPr>
          <p:spPr bwMode="auto">
            <a:xfrm>
              <a:off x="1248" y="3478"/>
              <a:ext cx="148" cy="156"/>
            </a:xfrm>
            <a:custGeom>
              <a:avLst/>
              <a:gdLst>
                <a:gd name="T0" fmla="*/ 0 w 71"/>
                <a:gd name="T1" fmla="*/ 37 h 75"/>
                <a:gd name="T2" fmla="*/ 0 w 71"/>
                <a:gd name="T3" fmla="*/ 36 h 75"/>
                <a:gd name="T4" fmla="*/ 8 w 71"/>
                <a:gd name="T5" fmla="*/ 37 h 75"/>
                <a:gd name="T6" fmla="*/ 8 w 71"/>
                <a:gd name="T7" fmla="*/ 27 h 75"/>
                <a:gd name="T8" fmla="*/ 5 w 71"/>
                <a:gd name="T9" fmla="*/ 22 h 75"/>
                <a:gd name="T10" fmla="*/ 7 w 71"/>
                <a:gd name="T11" fmla="*/ 12 h 75"/>
                <a:gd name="T12" fmla="*/ 6 w 71"/>
                <a:gd name="T13" fmla="*/ 6 h 75"/>
                <a:gd name="T14" fmla="*/ 12 w 71"/>
                <a:gd name="T15" fmla="*/ 0 h 75"/>
                <a:gd name="T16" fmla="*/ 16 w 71"/>
                <a:gd name="T17" fmla="*/ 0 h 75"/>
                <a:gd name="T18" fmla="*/ 18 w 71"/>
                <a:gd name="T19" fmla="*/ 5 h 75"/>
                <a:gd name="T20" fmla="*/ 22 w 71"/>
                <a:gd name="T21" fmla="*/ 5 h 75"/>
                <a:gd name="T22" fmla="*/ 27 w 71"/>
                <a:gd name="T23" fmla="*/ 9 h 75"/>
                <a:gd name="T24" fmla="*/ 34 w 71"/>
                <a:gd name="T25" fmla="*/ 10 h 75"/>
                <a:gd name="T26" fmla="*/ 39 w 71"/>
                <a:gd name="T27" fmla="*/ 14 h 75"/>
                <a:gd name="T28" fmla="*/ 39 w 71"/>
                <a:gd name="T29" fmla="*/ 22 h 75"/>
                <a:gd name="T30" fmla="*/ 45 w 71"/>
                <a:gd name="T31" fmla="*/ 28 h 75"/>
                <a:gd name="T32" fmla="*/ 49 w 71"/>
                <a:gd name="T33" fmla="*/ 27 h 75"/>
                <a:gd name="T34" fmla="*/ 56 w 71"/>
                <a:gd name="T35" fmla="*/ 28 h 75"/>
                <a:gd name="T36" fmla="*/ 62 w 71"/>
                <a:gd name="T37" fmla="*/ 34 h 75"/>
                <a:gd name="T38" fmla="*/ 69 w 71"/>
                <a:gd name="T39" fmla="*/ 36 h 75"/>
                <a:gd name="T40" fmla="*/ 71 w 71"/>
                <a:gd name="T41" fmla="*/ 43 h 75"/>
                <a:gd name="T42" fmla="*/ 69 w 71"/>
                <a:gd name="T43" fmla="*/ 49 h 75"/>
                <a:gd name="T44" fmla="*/ 67 w 71"/>
                <a:gd name="T45" fmla="*/ 55 h 75"/>
                <a:gd name="T46" fmla="*/ 71 w 71"/>
                <a:gd name="T47" fmla="*/ 58 h 75"/>
                <a:gd name="T48" fmla="*/ 68 w 71"/>
                <a:gd name="T49" fmla="*/ 64 h 75"/>
                <a:gd name="T50" fmla="*/ 59 w 71"/>
                <a:gd name="T51" fmla="*/ 75 h 75"/>
                <a:gd name="T52" fmla="*/ 55 w 71"/>
                <a:gd name="T53" fmla="*/ 71 h 75"/>
                <a:gd name="T54" fmla="*/ 52 w 71"/>
                <a:gd name="T55" fmla="*/ 72 h 75"/>
                <a:gd name="T56" fmla="*/ 46 w 71"/>
                <a:gd name="T57" fmla="*/ 73 h 75"/>
                <a:gd name="T58" fmla="*/ 28 w 71"/>
                <a:gd name="T59" fmla="*/ 62 h 75"/>
                <a:gd name="T60" fmla="*/ 24 w 71"/>
                <a:gd name="T61" fmla="*/ 56 h 75"/>
                <a:gd name="T62" fmla="*/ 17 w 71"/>
                <a:gd name="T63" fmla="*/ 56 h 75"/>
                <a:gd name="T64" fmla="*/ 6 w 71"/>
                <a:gd name="T65" fmla="*/ 49 h 75"/>
                <a:gd name="T66" fmla="*/ 6 w 71"/>
                <a:gd name="T67" fmla="*/ 44 h 75"/>
                <a:gd name="T68" fmla="*/ 3 w 71"/>
                <a:gd name="T69" fmla="*/ 42 h 75"/>
                <a:gd name="T70" fmla="*/ 0 w 71"/>
                <a:gd name="T71" fmla="*/ 37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1" h="75">
                  <a:moveTo>
                    <a:pt x="0" y="37"/>
                  </a:moveTo>
                  <a:cubicBezTo>
                    <a:pt x="0" y="36"/>
                    <a:pt x="0" y="36"/>
                    <a:pt x="0" y="36"/>
                  </a:cubicBezTo>
                  <a:cubicBezTo>
                    <a:pt x="8" y="37"/>
                    <a:pt x="8" y="37"/>
                    <a:pt x="8" y="37"/>
                  </a:cubicBezTo>
                  <a:cubicBezTo>
                    <a:pt x="8" y="27"/>
                    <a:pt x="8" y="27"/>
                    <a:pt x="8" y="27"/>
                  </a:cubicBezTo>
                  <a:cubicBezTo>
                    <a:pt x="5" y="22"/>
                    <a:pt x="5" y="22"/>
                    <a:pt x="5" y="22"/>
                  </a:cubicBezTo>
                  <a:cubicBezTo>
                    <a:pt x="7" y="12"/>
                    <a:pt x="7" y="12"/>
                    <a:pt x="7" y="12"/>
                  </a:cubicBezTo>
                  <a:cubicBezTo>
                    <a:pt x="6" y="6"/>
                    <a:pt x="6" y="6"/>
                    <a:pt x="6" y="6"/>
                  </a:cubicBezTo>
                  <a:cubicBezTo>
                    <a:pt x="12" y="0"/>
                    <a:pt x="12" y="0"/>
                    <a:pt x="12" y="0"/>
                  </a:cubicBezTo>
                  <a:cubicBezTo>
                    <a:pt x="16" y="0"/>
                    <a:pt x="16" y="0"/>
                    <a:pt x="16" y="0"/>
                  </a:cubicBezTo>
                  <a:cubicBezTo>
                    <a:pt x="18" y="5"/>
                    <a:pt x="18" y="5"/>
                    <a:pt x="18" y="5"/>
                  </a:cubicBezTo>
                  <a:cubicBezTo>
                    <a:pt x="22" y="5"/>
                    <a:pt x="22" y="5"/>
                    <a:pt x="22" y="5"/>
                  </a:cubicBezTo>
                  <a:cubicBezTo>
                    <a:pt x="27" y="9"/>
                    <a:pt x="27" y="9"/>
                    <a:pt x="27" y="9"/>
                  </a:cubicBezTo>
                  <a:cubicBezTo>
                    <a:pt x="34" y="10"/>
                    <a:pt x="34" y="10"/>
                    <a:pt x="34" y="10"/>
                  </a:cubicBezTo>
                  <a:cubicBezTo>
                    <a:pt x="39" y="14"/>
                    <a:pt x="39" y="14"/>
                    <a:pt x="39" y="14"/>
                  </a:cubicBezTo>
                  <a:cubicBezTo>
                    <a:pt x="39" y="22"/>
                    <a:pt x="39" y="22"/>
                    <a:pt x="39" y="22"/>
                  </a:cubicBezTo>
                  <a:cubicBezTo>
                    <a:pt x="45" y="28"/>
                    <a:pt x="45" y="28"/>
                    <a:pt x="45" y="28"/>
                  </a:cubicBezTo>
                  <a:cubicBezTo>
                    <a:pt x="49" y="27"/>
                    <a:pt x="49" y="27"/>
                    <a:pt x="49" y="27"/>
                  </a:cubicBezTo>
                  <a:cubicBezTo>
                    <a:pt x="56" y="28"/>
                    <a:pt x="56" y="28"/>
                    <a:pt x="56" y="28"/>
                  </a:cubicBezTo>
                  <a:cubicBezTo>
                    <a:pt x="62" y="34"/>
                    <a:pt x="62" y="34"/>
                    <a:pt x="62" y="34"/>
                  </a:cubicBezTo>
                  <a:cubicBezTo>
                    <a:pt x="69" y="36"/>
                    <a:pt x="69" y="36"/>
                    <a:pt x="69" y="36"/>
                  </a:cubicBezTo>
                  <a:cubicBezTo>
                    <a:pt x="69" y="36"/>
                    <a:pt x="71" y="42"/>
                    <a:pt x="71" y="43"/>
                  </a:cubicBezTo>
                  <a:cubicBezTo>
                    <a:pt x="71" y="43"/>
                    <a:pt x="69" y="49"/>
                    <a:pt x="69" y="49"/>
                  </a:cubicBezTo>
                  <a:cubicBezTo>
                    <a:pt x="67" y="55"/>
                    <a:pt x="67" y="55"/>
                    <a:pt x="67" y="55"/>
                  </a:cubicBezTo>
                  <a:cubicBezTo>
                    <a:pt x="71" y="58"/>
                    <a:pt x="71" y="58"/>
                    <a:pt x="71" y="58"/>
                  </a:cubicBezTo>
                  <a:cubicBezTo>
                    <a:pt x="68" y="64"/>
                    <a:pt x="68" y="64"/>
                    <a:pt x="68" y="64"/>
                  </a:cubicBezTo>
                  <a:cubicBezTo>
                    <a:pt x="59" y="75"/>
                    <a:pt x="59" y="75"/>
                    <a:pt x="59" y="75"/>
                  </a:cubicBezTo>
                  <a:cubicBezTo>
                    <a:pt x="55" y="71"/>
                    <a:pt x="55" y="71"/>
                    <a:pt x="55" y="71"/>
                  </a:cubicBezTo>
                  <a:cubicBezTo>
                    <a:pt x="52" y="72"/>
                    <a:pt x="52" y="72"/>
                    <a:pt x="52" y="72"/>
                  </a:cubicBezTo>
                  <a:cubicBezTo>
                    <a:pt x="46" y="73"/>
                    <a:pt x="46" y="73"/>
                    <a:pt x="46" y="73"/>
                  </a:cubicBezTo>
                  <a:cubicBezTo>
                    <a:pt x="28" y="62"/>
                    <a:pt x="28" y="62"/>
                    <a:pt x="28" y="62"/>
                  </a:cubicBezTo>
                  <a:cubicBezTo>
                    <a:pt x="24" y="56"/>
                    <a:pt x="24" y="56"/>
                    <a:pt x="24" y="56"/>
                  </a:cubicBezTo>
                  <a:cubicBezTo>
                    <a:pt x="17" y="56"/>
                    <a:pt x="17" y="56"/>
                    <a:pt x="17" y="56"/>
                  </a:cubicBezTo>
                  <a:cubicBezTo>
                    <a:pt x="6" y="49"/>
                    <a:pt x="6" y="49"/>
                    <a:pt x="6" y="49"/>
                  </a:cubicBezTo>
                  <a:cubicBezTo>
                    <a:pt x="6" y="44"/>
                    <a:pt x="6" y="44"/>
                    <a:pt x="6" y="44"/>
                  </a:cubicBezTo>
                  <a:cubicBezTo>
                    <a:pt x="3" y="42"/>
                    <a:pt x="3" y="42"/>
                    <a:pt x="3" y="42"/>
                  </a:cubicBezTo>
                  <a:lnTo>
                    <a:pt x="0" y="3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81" name="Freeform 28"/>
            <p:cNvSpPr>
              <a:spLocks/>
            </p:cNvSpPr>
            <p:nvPr/>
          </p:nvSpPr>
          <p:spPr bwMode="auto">
            <a:xfrm>
              <a:off x="1467" y="3662"/>
              <a:ext cx="352" cy="341"/>
            </a:xfrm>
            <a:custGeom>
              <a:avLst/>
              <a:gdLst>
                <a:gd name="T0" fmla="*/ 150 w 169"/>
                <a:gd name="T1" fmla="*/ 121 h 164"/>
                <a:gd name="T2" fmla="*/ 165 w 169"/>
                <a:gd name="T3" fmla="*/ 144 h 164"/>
                <a:gd name="T4" fmla="*/ 154 w 169"/>
                <a:gd name="T5" fmla="*/ 163 h 164"/>
                <a:gd name="T6" fmla="*/ 135 w 169"/>
                <a:gd name="T7" fmla="*/ 151 h 164"/>
                <a:gd name="T8" fmla="*/ 117 w 169"/>
                <a:gd name="T9" fmla="*/ 145 h 164"/>
                <a:gd name="T10" fmla="*/ 108 w 169"/>
                <a:gd name="T11" fmla="*/ 130 h 164"/>
                <a:gd name="T12" fmla="*/ 92 w 169"/>
                <a:gd name="T13" fmla="*/ 132 h 164"/>
                <a:gd name="T14" fmla="*/ 74 w 169"/>
                <a:gd name="T15" fmla="*/ 120 h 164"/>
                <a:gd name="T16" fmla="*/ 53 w 169"/>
                <a:gd name="T17" fmla="*/ 108 h 164"/>
                <a:gd name="T18" fmla="*/ 40 w 169"/>
                <a:gd name="T19" fmla="*/ 110 h 164"/>
                <a:gd name="T20" fmla="*/ 38 w 169"/>
                <a:gd name="T21" fmla="*/ 86 h 164"/>
                <a:gd name="T22" fmla="*/ 24 w 169"/>
                <a:gd name="T23" fmla="*/ 66 h 164"/>
                <a:gd name="T24" fmla="*/ 7 w 169"/>
                <a:gd name="T25" fmla="*/ 61 h 164"/>
                <a:gd name="T26" fmla="*/ 0 w 169"/>
                <a:gd name="T27" fmla="*/ 50 h 164"/>
                <a:gd name="T28" fmla="*/ 0 w 169"/>
                <a:gd name="T29" fmla="*/ 46 h 164"/>
                <a:gd name="T30" fmla="*/ 14 w 169"/>
                <a:gd name="T31" fmla="*/ 46 h 164"/>
                <a:gd name="T32" fmla="*/ 27 w 169"/>
                <a:gd name="T33" fmla="*/ 36 h 164"/>
                <a:gd name="T34" fmla="*/ 37 w 169"/>
                <a:gd name="T35" fmla="*/ 31 h 164"/>
                <a:gd name="T36" fmla="*/ 55 w 169"/>
                <a:gd name="T37" fmla="*/ 11 h 164"/>
                <a:gd name="T38" fmla="*/ 59 w 169"/>
                <a:gd name="T39" fmla="*/ 0 h 164"/>
                <a:gd name="T40" fmla="*/ 69 w 169"/>
                <a:gd name="T41" fmla="*/ 5 h 164"/>
                <a:gd name="T42" fmla="*/ 71 w 169"/>
                <a:gd name="T43" fmla="*/ 14 h 164"/>
                <a:gd name="T44" fmla="*/ 75 w 169"/>
                <a:gd name="T45" fmla="*/ 29 h 164"/>
                <a:gd name="T46" fmla="*/ 72 w 169"/>
                <a:gd name="T47" fmla="*/ 36 h 164"/>
                <a:gd name="T48" fmla="*/ 84 w 169"/>
                <a:gd name="T49" fmla="*/ 51 h 164"/>
                <a:gd name="T50" fmla="*/ 86 w 169"/>
                <a:gd name="T51" fmla="*/ 66 h 164"/>
                <a:gd name="T52" fmla="*/ 83 w 169"/>
                <a:gd name="T53" fmla="*/ 77 h 164"/>
                <a:gd name="T54" fmla="*/ 92 w 169"/>
                <a:gd name="T55" fmla="*/ 78 h 164"/>
                <a:gd name="T56" fmla="*/ 98 w 169"/>
                <a:gd name="T57" fmla="*/ 84 h 164"/>
                <a:gd name="T58" fmla="*/ 90 w 169"/>
                <a:gd name="T59" fmla="*/ 91 h 164"/>
                <a:gd name="T60" fmla="*/ 92 w 169"/>
                <a:gd name="T61" fmla="*/ 98 h 164"/>
                <a:gd name="T62" fmla="*/ 94 w 169"/>
                <a:gd name="T63" fmla="*/ 106 h 164"/>
                <a:gd name="T64" fmla="*/ 104 w 169"/>
                <a:gd name="T65" fmla="*/ 112 h 164"/>
                <a:gd name="T66" fmla="*/ 119 w 169"/>
                <a:gd name="T67" fmla="*/ 116 h 164"/>
                <a:gd name="T68" fmla="*/ 130 w 169"/>
                <a:gd name="T69" fmla="*/ 104 h 164"/>
                <a:gd name="T70" fmla="*/ 139 w 169"/>
                <a:gd name="T71" fmla="*/ 107 h 164"/>
                <a:gd name="T72" fmla="*/ 152 w 169"/>
                <a:gd name="T73" fmla="*/ 107 h 164"/>
                <a:gd name="T74" fmla="*/ 151 w 169"/>
                <a:gd name="T75" fmla="*/ 117 h 164"/>
                <a:gd name="T76" fmla="*/ 151 w 169"/>
                <a:gd name="T77" fmla="*/ 121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9" h="164">
                  <a:moveTo>
                    <a:pt x="151" y="121"/>
                  </a:moveTo>
                  <a:cubicBezTo>
                    <a:pt x="151" y="121"/>
                    <a:pt x="151" y="121"/>
                    <a:pt x="150" y="121"/>
                  </a:cubicBezTo>
                  <a:cubicBezTo>
                    <a:pt x="147" y="123"/>
                    <a:pt x="155" y="130"/>
                    <a:pt x="157" y="134"/>
                  </a:cubicBezTo>
                  <a:cubicBezTo>
                    <a:pt x="159" y="137"/>
                    <a:pt x="161" y="140"/>
                    <a:pt x="165" y="144"/>
                  </a:cubicBezTo>
                  <a:cubicBezTo>
                    <a:pt x="169" y="148"/>
                    <a:pt x="167" y="151"/>
                    <a:pt x="164" y="155"/>
                  </a:cubicBezTo>
                  <a:cubicBezTo>
                    <a:pt x="162" y="160"/>
                    <a:pt x="161" y="164"/>
                    <a:pt x="154" y="163"/>
                  </a:cubicBezTo>
                  <a:cubicBezTo>
                    <a:pt x="147" y="162"/>
                    <a:pt x="139" y="159"/>
                    <a:pt x="139" y="156"/>
                  </a:cubicBezTo>
                  <a:cubicBezTo>
                    <a:pt x="139" y="154"/>
                    <a:pt x="137" y="151"/>
                    <a:pt x="135" y="151"/>
                  </a:cubicBezTo>
                  <a:cubicBezTo>
                    <a:pt x="134" y="151"/>
                    <a:pt x="132" y="155"/>
                    <a:pt x="129" y="155"/>
                  </a:cubicBezTo>
                  <a:cubicBezTo>
                    <a:pt x="127" y="155"/>
                    <a:pt x="119" y="148"/>
                    <a:pt x="117" y="145"/>
                  </a:cubicBezTo>
                  <a:cubicBezTo>
                    <a:pt x="115" y="142"/>
                    <a:pt x="113" y="141"/>
                    <a:pt x="115" y="136"/>
                  </a:cubicBezTo>
                  <a:cubicBezTo>
                    <a:pt x="117" y="132"/>
                    <a:pt x="111" y="134"/>
                    <a:pt x="108" y="130"/>
                  </a:cubicBezTo>
                  <a:cubicBezTo>
                    <a:pt x="105" y="127"/>
                    <a:pt x="103" y="127"/>
                    <a:pt x="102" y="129"/>
                  </a:cubicBezTo>
                  <a:cubicBezTo>
                    <a:pt x="101" y="132"/>
                    <a:pt x="92" y="135"/>
                    <a:pt x="92" y="132"/>
                  </a:cubicBezTo>
                  <a:cubicBezTo>
                    <a:pt x="91" y="129"/>
                    <a:pt x="90" y="124"/>
                    <a:pt x="88" y="121"/>
                  </a:cubicBezTo>
                  <a:cubicBezTo>
                    <a:pt x="85" y="117"/>
                    <a:pt x="79" y="116"/>
                    <a:pt x="74" y="120"/>
                  </a:cubicBezTo>
                  <a:cubicBezTo>
                    <a:pt x="69" y="123"/>
                    <a:pt x="60" y="126"/>
                    <a:pt x="60" y="123"/>
                  </a:cubicBezTo>
                  <a:cubicBezTo>
                    <a:pt x="59" y="119"/>
                    <a:pt x="53" y="112"/>
                    <a:pt x="53" y="108"/>
                  </a:cubicBezTo>
                  <a:cubicBezTo>
                    <a:pt x="52" y="104"/>
                    <a:pt x="47" y="104"/>
                    <a:pt x="46" y="109"/>
                  </a:cubicBezTo>
                  <a:cubicBezTo>
                    <a:pt x="46" y="114"/>
                    <a:pt x="38" y="116"/>
                    <a:pt x="40" y="110"/>
                  </a:cubicBezTo>
                  <a:cubicBezTo>
                    <a:pt x="42" y="104"/>
                    <a:pt x="43" y="102"/>
                    <a:pt x="42" y="100"/>
                  </a:cubicBezTo>
                  <a:cubicBezTo>
                    <a:pt x="41" y="97"/>
                    <a:pt x="39" y="91"/>
                    <a:pt x="38" y="86"/>
                  </a:cubicBezTo>
                  <a:cubicBezTo>
                    <a:pt x="38" y="80"/>
                    <a:pt x="35" y="80"/>
                    <a:pt x="28" y="76"/>
                  </a:cubicBezTo>
                  <a:cubicBezTo>
                    <a:pt x="20" y="71"/>
                    <a:pt x="24" y="70"/>
                    <a:pt x="24" y="66"/>
                  </a:cubicBezTo>
                  <a:cubicBezTo>
                    <a:pt x="24" y="62"/>
                    <a:pt x="19" y="61"/>
                    <a:pt x="15" y="62"/>
                  </a:cubicBezTo>
                  <a:cubicBezTo>
                    <a:pt x="12" y="63"/>
                    <a:pt x="7" y="64"/>
                    <a:pt x="7" y="61"/>
                  </a:cubicBezTo>
                  <a:cubicBezTo>
                    <a:pt x="6" y="59"/>
                    <a:pt x="7" y="57"/>
                    <a:pt x="3" y="52"/>
                  </a:cubicBezTo>
                  <a:cubicBezTo>
                    <a:pt x="2" y="51"/>
                    <a:pt x="1" y="50"/>
                    <a:pt x="0" y="50"/>
                  </a:cubicBezTo>
                  <a:cubicBezTo>
                    <a:pt x="0" y="50"/>
                    <a:pt x="0" y="50"/>
                    <a:pt x="0" y="50"/>
                  </a:cubicBezTo>
                  <a:cubicBezTo>
                    <a:pt x="0" y="46"/>
                    <a:pt x="0" y="46"/>
                    <a:pt x="0" y="46"/>
                  </a:cubicBezTo>
                  <a:cubicBezTo>
                    <a:pt x="0" y="46"/>
                    <a:pt x="0" y="46"/>
                    <a:pt x="0" y="46"/>
                  </a:cubicBezTo>
                  <a:cubicBezTo>
                    <a:pt x="14" y="46"/>
                    <a:pt x="14" y="46"/>
                    <a:pt x="14" y="46"/>
                  </a:cubicBezTo>
                  <a:cubicBezTo>
                    <a:pt x="19" y="38"/>
                    <a:pt x="19" y="38"/>
                    <a:pt x="19" y="38"/>
                  </a:cubicBezTo>
                  <a:cubicBezTo>
                    <a:pt x="27" y="36"/>
                    <a:pt x="27" y="36"/>
                    <a:pt x="27" y="36"/>
                  </a:cubicBezTo>
                  <a:cubicBezTo>
                    <a:pt x="29" y="33"/>
                    <a:pt x="29" y="33"/>
                    <a:pt x="29" y="33"/>
                  </a:cubicBezTo>
                  <a:cubicBezTo>
                    <a:pt x="37" y="31"/>
                    <a:pt x="37" y="31"/>
                    <a:pt x="37" y="31"/>
                  </a:cubicBezTo>
                  <a:cubicBezTo>
                    <a:pt x="43" y="21"/>
                    <a:pt x="43" y="21"/>
                    <a:pt x="43" y="21"/>
                  </a:cubicBezTo>
                  <a:cubicBezTo>
                    <a:pt x="55" y="11"/>
                    <a:pt x="55" y="11"/>
                    <a:pt x="55" y="11"/>
                  </a:cubicBezTo>
                  <a:cubicBezTo>
                    <a:pt x="58" y="6"/>
                    <a:pt x="58" y="6"/>
                    <a:pt x="58" y="6"/>
                  </a:cubicBezTo>
                  <a:cubicBezTo>
                    <a:pt x="59" y="0"/>
                    <a:pt x="59" y="0"/>
                    <a:pt x="59" y="0"/>
                  </a:cubicBezTo>
                  <a:cubicBezTo>
                    <a:pt x="66" y="0"/>
                    <a:pt x="66" y="0"/>
                    <a:pt x="66" y="0"/>
                  </a:cubicBezTo>
                  <a:cubicBezTo>
                    <a:pt x="69" y="5"/>
                    <a:pt x="69" y="5"/>
                    <a:pt x="69" y="5"/>
                  </a:cubicBezTo>
                  <a:cubicBezTo>
                    <a:pt x="66" y="10"/>
                    <a:pt x="66" y="10"/>
                    <a:pt x="66" y="10"/>
                  </a:cubicBezTo>
                  <a:cubicBezTo>
                    <a:pt x="71" y="14"/>
                    <a:pt x="71" y="14"/>
                    <a:pt x="71" y="14"/>
                  </a:cubicBezTo>
                  <a:cubicBezTo>
                    <a:pt x="72" y="25"/>
                    <a:pt x="72" y="25"/>
                    <a:pt x="72" y="25"/>
                  </a:cubicBezTo>
                  <a:cubicBezTo>
                    <a:pt x="75" y="29"/>
                    <a:pt x="75" y="29"/>
                    <a:pt x="75" y="29"/>
                  </a:cubicBezTo>
                  <a:cubicBezTo>
                    <a:pt x="72" y="32"/>
                    <a:pt x="72" y="32"/>
                    <a:pt x="72" y="32"/>
                  </a:cubicBezTo>
                  <a:cubicBezTo>
                    <a:pt x="72" y="36"/>
                    <a:pt x="72" y="36"/>
                    <a:pt x="72" y="36"/>
                  </a:cubicBezTo>
                  <a:cubicBezTo>
                    <a:pt x="80" y="43"/>
                    <a:pt x="80" y="43"/>
                    <a:pt x="80" y="43"/>
                  </a:cubicBezTo>
                  <a:cubicBezTo>
                    <a:pt x="84" y="51"/>
                    <a:pt x="84" y="51"/>
                    <a:pt x="84" y="51"/>
                  </a:cubicBezTo>
                  <a:cubicBezTo>
                    <a:pt x="83" y="60"/>
                    <a:pt x="83" y="60"/>
                    <a:pt x="83" y="60"/>
                  </a:cubicBezTo>
                  <a:cubicBezTo>
                    <a:pt x="86" y="66"/>
                    <a:pt x="86" y="66"/>
                    <a:pt x="86" y="66"/>
                  </a:cubicBezTo>
                  <a:cubicBezTo>
                    <a:pt x="83" y="72"/>
                    <a:pt x="83" y="72"/>
                    <a:pt x="83" y="72"/>
                  </a:cubicBezTo>
                  <a:cubicBezTo>
                    <a:pt x="83" y="77"/>
                    <a:pt x="83" y="77"/>
                    <a:pt x="83" y="77"/>
                  </a:cubicBezTo>
                  <a:cubicBezTo>
                    <a:pt x="88" y="80"/>
                    <a:pt x="88" y="80"/>
                    <a:pt x="88" y="80"/>
                  </a:cubicBezTo>
                  <a:cubicBezTo>
                    <a:pt x="92" y="78"/>
                    <a:pt x="92" y="78"/>
                    <a:pt x="92" y="78"/>
                  </a:cubicBezTo>
                  <a:cubicBezTo>
                    <a:pt x="98" y="78"/>
                    <a:pt x="98" y="78"/>
                    <a:pt x="98" y="78"/>
                  </a:cubicBezTo>
                  <a:cubicBezTo>
                    <a:pt x="98" y="84"/>
                    <a:pt x="98" y="84"/>
                    <a:pt x="98" y="84"/>
                  </a:cubicBezTo>
                  <a:cubicBezTo>
                    <a:pt x="91" y="87"/>
                    <a:pt x="91" y="87"/>
                    <a:pt x="91" y="87"/>
                  </a:cubicBezTo>
                  <a:cubicBezTo>
                    <a:pt x="90" y="91"/>
                    <a:pt x="90" y="91"/>
                    <a:pt x="90" y="91"/>
                  </a:cubicBezTo>
                  <a:cubicBezTo>
                    <a:pt x="90" y="91"/>
                    <a:pt x="97" y="92"/>
                    <a:pt x="96" y="93"/>
                  </a:cubicBezTo>
                  <a:cubicBezTo>
                    <a:pt x="96" y="94"/>
                    <a:pt x="92" y="98"/>
                    <a:pt x="92" y="98"/>
                  </a:cubicBezTo>
                  <a:cubicBezTo>
                    <a:pt x="92" y="104"/>
                    <a:pt x="92" y="104"/>
                    <a:pt x="92" y="104"/>
                  </a:cubicBezTo>
                  <a:cubicBezTo>
                    <a:pt x="94" y="106"/>
                    <a:pt x="94" y="106"/>
                    <a:pt x="94" y="106"/>
                  </a:cubicBezTo>
                  <a:cubicBezTo>
                    <a:pt x="96" y="108"/>
                    <a:pt x="96" y="108"/>
                    <a:pt x="96" y="108"/>
                  </a:cubicBezTo>
                  <a:cubicBezTo>
                    <a:pt x="104" y="112"/>
                    <a:pt x="104" y="112"/>
                    <a:pt x="104" y="112"/>
                  </a:cubicBezTo>
                  <a:cubicBezTo>
                    <a:pt x="109" y="108"/>
                    <a:pt x="109" y="108"/>
                    <a:pt x="109" y="108"/>
                  </a:cubicBezTo>
                  <a:cubicBezTo>
                    <a:pt x="119" y="116"/>
                    <a:pt x="119" y="116"/>
                    <a:pt x="119" y="116"/>
                  </a:cubicBezTo>
                  <a:cubicBezTo>
                    <a:pt x="129" y="104"/>
                    <a:pt x="129" y="104"/>
                    <a:pt x="129" y="104"/>
                  </a:cubicBezTo>
                  <a:cubicBezTo>
                    <a:pt x="130" y="104"/>
                    <a:pt x="130" y="104"/>
                    <a:pt x="130" y="104"/>
                  </a:cubicBezTo>
                  <a:cubicBezTo>
                    <a:pt x="129" y="105"/>
                    <a:pt x="129" y="105"/>
                    <a:pt x="129" y="105"/>
                  </a:cubicBezTo>
                  <a:cubicBezTo>
                    <a:pt x="139" y="107"/>
                    <a:pt x="139" y="107"/>
                    <a:pt x="139" y="107"/>
                  </a:cubicBezTo>
                  <a:cubicBezTo>
                    <a:pt x="145" y="105"/>
                    <a:pt x="145" y="105"/>
                    <a:pt x="145" y="105"/>
                  </a:cubicBezTo>
                  <a:cubicBezTo>
                    <a:pt x="152" y="107"/>
                    <a:pt x="152" y="107"/>
                    <a:pt x="152" y="107"/>
                  </a:cubicBezTo>
                  <a:cubicBezTo>
                    <a:pt x="154" y="111"/>
                    <a:pt x="154" y="111"/>
                    <a:pt x="154" y="111"/>
                  </a:cubicBezTo>
                  <a:cubicBezTo>
                    <a:pt x="151" y="117"/>
                    <a:pt x="151" y="117"/>
                    <a:pt x="151" y="117"/>
                  </a:cubicBezTo>
                  <a:cubicBezTo>
                    <a:pt x="148" y="119"/>
                    <a:pt x="148" y="119"/>
                    <a:pt x="148" y="119"/>
                  </a:cubicBezTo>
                  <a:lnTo>
                    <a:pt x="151" y="121"/>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82" name="Freeform 29"/>
            <p:cNvSpPr>
              <a:spLocks/>
            </p:cNvSpPr>
            <p:nvPr/>
          </p:nvSpPr>
          <p:spPr bwMode="auto">
            <a:xfrm>
              <a:off x="1198" y="3555"/>
              <a:ext cx="269" cy="271"/>
            </a:xfrm>
            <a:custGeom>
              <a:avLst/>
              <a:gdLst>
                <a:gd name="T0" fmla="*/ 129 w 129"/>
                <a:gd name="T1" fmla="*/ 101 h 130"/>
                <a:gd name="T2" fmla="*/ 119 w 129"/>
                <a:gd name="T3" fmla="*/ 105 h 130"/>
                <a:gd name="T4" fmla="*/ 102 w 129"/>
                <a:gd name="T5" fmla="*/ 105 h 130"/>
                <a:gd name="T6" fmla="*/ 95 w 129"/>
                <a:gd name="T7" fmla="*/ 105 h 130"/>
                <a:gd name="T8" fmla="*/ 83 w 129"/>
                <a:gd name="T9" fmla="*/ 107 h 130"/>
                <a:gd name="T10" fmla="*/ 73 w 129"/>
                <a:gd name="T11" fmla="*/ 121 h 130"/>
                <a:gd name="T12" fmla="*/ 58 w 129"/>
                <a:gd name="T13" fmla="*/ 119 h 130"/>
                <a:gd name="T14" fmla="*/ 58 w 129"/>
                <a:gd name="T15" fmla="*/ 100 h 130"/>
                <a:gd name="T16" fmla="*/ 50 w 129"/>
                <a:gd name="T17" fmla="*/ 102 h 130"/>
                <a:gd name="T18" fmla="*/ 49 w 129"/>
                <a:gd name="T19" fmla="*/ 92 h 130"/>
                <a:gd name="T20" fmla="*/ 46 w 129"/>
                <a:gd name="T21" fmla="*/ 89 h 130"/>
                <a:gd name="T22" fmla="*/ 45 w 129"/>
                <a:gd name="T23" fmla="*/ 84 h 130"/>
                <a:gd name="T24" fmla="*/ 40 w 129"/>
                <a:gd name="T25" fmla="*/ 83 h 130"/>
                <a:gd name="T26" fmla="*/ 37 w 129"/>
                <a:gd name="T27" fmla="*/ 81 h 130"/>
                <a:gd name="T28" fmla="*/ 37 w 129"/>
                <a:gd name="T29" fmla="*/ 75 h 130"/>
                <a:gd name="T30" fmla="*/ 32 w 129"/>
                <a:gd name="T31" fmla="*/ 73 h 130"/>
                <a:gd name="T32" fmla="*/ 28 w 129"/>
                <a:gd name="T33" fmla="*/ 75 h 130"/>
                <a:gd name="T34" fmla="*/ 24 w 129"/>
                <a:gd name="T35" fmla="*/ 70 h 130"/>
                <a:gd name="T36" fmla="*/ 29 w 129"/>
                <a:gd name="T37" fmla="*/ 64 h 130"/>
                <a:gd name="T38" fmla="*/ 30 w 129"/>
                <a:gd name="T39" fmla="*/ 56 h 130"/>
                <a:gd name="T40" fmla="*/ 19 w 129"/>
                <a:gd name="T41" fmla="*/ 46 h 130"/>
                <a:gd name="T42" fmla="*/ 15 w 129"/>
                <a:gd name="T43" fmla="*/ 48 h 130"/>
                <a:gd name="T44" fmla="*/ 14 w 129"/>
                <a:gd name="T45" fmla="*/ 44 h 130"/>
                <a:gd name="T46" fmla="*/ 8 w 129"/>
                <a:gd name="T47" fmla="*/ 41 h 130"/>
                <a:gd name="T48" fmla="*/ 2 w 129"/>
                <a:gd name="T49" fmla="*/ 40 h 130"/>
                <a:gd name="T50" fmla="*/ 0 w 129"/>
                <a:gd name="T51" fmla="*/ 26 h 130"/>
                <a:gd name="T52" fmla="*/ 0 w 129"/>
                <a:gd name="T53" fmla="*/ 26 h 130"/>
                <a:gd name="T54" fmla="*/ 3 w 129"/>
                <a:gd name="T55" fmla="*/ 23 h 130"/>
                <a:gd name="T56" fmla="*/ 0 w 129"/>
                <a:gd name="T57" fmla="*/ 17 h 130"/>
                <a:gd name="T58" fmla="*/ 7 w 129"/>
                <a:gd name="T59" fmla="*/ 15 h 130"/>
                <a:gd name="T60" fmla="*/ 22 w 129"/>
                <a:gd name="T61" fmla="*/ 4 h 130"/>
                <a:gd name="T62" fmla="*/ 24 w 129"/>
                <a:gd name="T63" fmla="*/ 0 h 130"/>
                <a:gd name="T64" fmla="*/ 27 w 129"/>
                <a:gd name="T65" fmla="*/ 5 h 130"/>
                <a:gd name="T66" fmla="*/ 30 w 129"/>
                <a:gd name="T67" fmla="*/ 7 h 130"/>
                <a:gd name="T68" fmla="*/ 30 w 129"/>
                <a:gd name="T69" fmla="*/ 12 h 130"/>
                <a:gd name="T70" fmla="*/ 41 w 129"/>
                <a:gd name="T71" fmla="*/ 19 h 130"/>
                <a:gd name="T72" fmla="*/ 48 w 129"/>
                <a:gd name="T73" fmla="*/ 19 h 130"/>
                <a:gd name="T74" fmla="*/ 52 w 129"/>
                <a:gd name="T75" fmla="*/ 25 h 130"/>
                <a:gd name="T76" fmla="*/ 70 w 129"/>
                <a:gd name="T77" fmla="*/ 36 h 130"/>
                <a:gd name="T78" fmla="*/ 76 w 129"/>
                <a:gd name="T79" fmla="*/ 35 h 130"/>
                <a:gd name="T80" fmla="*/ 79 w 129"/>
                <a:gd name="T81" fmla="*/ 34 h 130"/>
                <a:gd name="T82" fmla="*/ 83 w 129"/>
                <a:gd name="T83" fmla="*/ 38 h 130"/>
                <a:gd name="T84" fmla="*/ 90 w 129"/>
                <a:gd name="T85" fmla="*/ 49 h 130"/>
                <a:gd name="T86" fmla="*/ 102 w 129"/>
                <a:gd name="T87" fmla="*/ 49 h 130"/>
                <a:gd name="T88" fmla="*/ 108 w 129"/>
                <a:gd name="T89" fmla="*/ 56 h 130"/>
                <a:gd name="T90" fmla="*/ 110 w 129"/>
                <a:gd name="T91" fmla="*/ 65 h 130"/>
                <a:gd name="T92" fmla="*/ 115 w 129"/>
                <a:gd name="T93" fmla="*/ 67 h 130"/>
                <a:gd name="T94" fmla="*/ 119 w 129"/>
                <a:gd name="T95" fmla="*/ 76 h 130"/>
                <a:gd name="T96" fmla="*/ 124 w 129"/>
                <a:gd name="T97" fmla="*/ 82 h 130"/>
                <a:gd name="T98" fmla="*/ 123 w 129"/>
                <a:gd name="T99" fmla="*/ 87 h 130"/>
                <a:gd name="T100" fmla="*/ 129 w 129"/>
                <a:gd name="T101" fmla="*/ 97 h 130"/>
                <a:gd name="T102" fmla="*/ 129 w 129"/>
                <a:gd name="T103" fmla="*/ 101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29" h="130">
                  <a:moveTo>
                    <a:pt x="129" y="101"/>
                  </a:moveTo>
                  <a:cubicBezTo>
                    <a:pt x="126" y="100"/>
                    <a:pt x="122" y="103"/>
                    <a:pt x="119" y="105"/>
                  </a:cubicBezTo>
                  <a:cubicBezTo>
                    <a:pt x="114" y="107"/>
                    <a:pt x="103" y="107"/>
                    <a:pt x="102" y="105"/>
                  </a:cubicBezTo>
                  <a:cubicBezTo>
                    <a:pt x="101" y="103"/>
                    <a:pt x="97" y="101"/>
                    <a:pt x="95" y="105"/>
                  </a:cubicBezTo>
                  <a:cubicBezTo>
                    <a:pt x="93" y="110"/>
                    <a:pt x="90" y="108"/>
                    <a:pt x="83" y="107"/>
                  </a:cubicBezTo>
                  <a:cubicBezTo>
                    <a:pt x="76" y="105"/>
                    <a:pt x="74" y="112"/>
                    <a:pt x="73" y="121"/>
                  </a:cubicBezTo>
                  <a:cubicBezTo>
                    <a:pt x="71" y="130"/>
                    <a:pt x="58" y="123"/>
                    <a:pt x="58" y="119"/>
                  </a:cubicBezTo>
                  <a:cubicBezTo>
                    <a:pt x="59" y="115"/>
                    <a:pt x="59" y="106"/>
                    <a:pt x="58" y="100"/>
                  </a:cubicBezTo>
                  <a:cubicBezTo>
                    <a:pt x="57" y="96"/>
                    <a:pt x="54" y="99"/>
                    <a:pt x="50" y="102"/>
                  </a:cubicBezTo>
                  <a:cubicBezTo>
                    <a:pt x="49" y="92"/>
                    <a:pt x="49" y="92"/>
                    <a:pt x="49" y="92"/>
                  </a:cubicBezTo>
                  <a:cubicBezTo>
                    <a:pt x="46" y="89"/>
                    <a:pt x="46" y="89"/>
                    <a:pt x="46" y="89"/>
                  </a:cubicBezTo>
                  <a:cubicBezTo>
                    <a:pt x="45" y="84"/>
                    <a:pt x="45" y="84"/>
                    <a:pt x="45" y="84"/>
                  </a:cubicBezTo>
                  <a:cubicBezTo>
                    <a:pt x="40" y="83"/>
                    <a:pt x="40" y="83"/>
                    <a:pt x="40" y="83"/>
                  </a:cubicBezTo>
                  <a:cubicBezTo>
                    <a:pt x="37" y="81"/>
                    <a:pt x="37" y="81"/>
                    <a:pt x="37" y="81"/>
                  </a:cubicBezTo>
                  <a:cubicBezTo>
                    <a:pt x="37" y="75"/>
                    <a:pt x="37" y="75"/>
                    <a:pt x="37" y="75"/>
                  </a:cubicBezTo>
                  <a:cubicBezTo>
                    <a:pt x="32" y="73"/>
                    <a:pt x="32" y="73"/>
                    <a:pt x="32" y="73"/>
                  </a:cubicBezTo>
                  <a:cubicBezTo>
                    <a:pt x="28" y="75"/>
                    <a:pt x="28" y="75"/>
                    <a:pt x="28" y="75"/>
                  </a:cubicBezTo>
                  <a:cubicBezTo>
                    <a:pt x="24" y="70"/>
                    <a:pt x="24" y="70"/>
                    <a:pt x="24" y="70"/>
                  </a:cubicBezTo>
                  <a:cubicBezTo>
                    <a:pt x="29" y="64"/>
                    <a:pt x="29" y="64"/>
                    <a:pt x="29" y="64"/>
                  </a:cubicBezTo>
                  <a:cubicBezTo>
                    <a:pt x="30" y="56"/>
                    <a:pt x="30" y="56"/>
                    <a:pt x="30" y="56"/>
                  </a:cubicBezTo>
                  <a:cubicBezTo>
                    <a:pt x="19" y="46"/>
                    <a:pt x="19" y="46"/>
                    <a:pt x="19" y="46"/>
                  </a:cubicBezTo>
                  <a:cubicBezTo>
                    <a:pt x="15" y="48"/>
                    <a:pt x="15" y="48"/>
                    <a:pt x="15" y="48"/>
                  </a:cubicBezTo>
                  <a:cubicBezTo>
                    <a:pt x="14" y="44"/>
                    <a:pt x="14" y="44"/>
                    <a:pt x="14" y="44"/>
                  </a:cubicBezTo>
                  <a:cubicBezTo>
                    <a:pt x="14" y="44"/>
                    <a:pt x="11" y="43"/>
                    <a:pt x="8" y="41"/>
                  </a:cubicBezTo>
                  <a:cubicBezTo>
                    <a:pt x="6" y="39"/>
                    <a:pt x="2" y="40"/>
                    <a:pt x="2" y="40"/>
                  </a:cubicBezTo>
                  <a:cubicBezTo>
                    <a:pt x="0" y="26"/>
                    <a:pt x="0" y="26"/>
                    <a:pt x="0" y="26"/>
                  </a:cubicBezTo>
                  <a:cubicBezTo>
                    <a:pt x="0" y="26"/>
                    <a:pt x="0" y="26"/>
                    <a:pt x="0" y="26"/>
                  </a:cubicBezTo>
                  <a:cubicBezTo>
                    <a:pt x="3" y="23"/>
                    <a:pt x="3" y="23"/>
                    <a:pt x="3" y="23"/>
                  </a:cubicBezTo>
                  <a:cubicBezTo>
                    <a:pt x="0" y="17"/>
                    <a:pt x="0" y="17"/>
                    <a:pt x="0" y="17"/>
                  </a:cubicBezTo>
                  <a:cubicBezTo>
                    <a:pt x="7" y="15"/>
                    <a:pt x="7" y="15"/>
                    <a:pt x="7" y="15"/>
                  </a:cubicBezTo>
                  <a:cubicBezTo>
                    <a:pt x="22" y="4"/>
                    <a:pt x="22" y="4"/>
                    <a:pt x="22" y="4"/>
                  </a:cubicBezTo>
                  <a:cubicBezTo>
                    <a:pt x="24" y="0"/>
                    <a:pt x="24" y="0"/>
                    <a:pt x="24" y="0"/>
                  </a:cubicBezTo>
                  <a:cubicBezTo>
                    <a:pt x="27" y="5"/>
                    <a:pt x="27" y="5"/>
                    <a:pt x="27" y="5"/>
                  </a:cubicBezTo>
                  <a:cubicBezTo>
                    <a:pt x="30" y="7"/>
                    <a:pt x="30" y="7"/>
                    <a:pt x="30" y="7"/>
                  </a:cubicBezTo>
                  <a:cubicBezTo>
                    <a:pt x="30" y="12"/>
                    <a:pt x="30" y="12"/>
                    <a:pt x="30" y="12"/>
                  </a:cubicBezTo>
                  <a:cubicBezTo>
                    <a:pt x="41" y="19"/>
                    <a:pt x="41" y="19"/>
                    <a:pt x="41" y="19"/>
                  </a:cubicBezTo>
                  <a:cubicBezTo>
                    <a:pt x="48" y="19"/>
                    <a:pt x="48" y="19"/>
                    <a:pt x="48" y="19"/>
                  </a:cubicBezTo>
                  <a:cubicBezTo>
                    <a:pt x="52" y="25"/>
                    <a:pt x="52" y="25"/>
                    <a:pt x="52" y="25"/>
                  </a:cubicBezTo>
                  <a:cubicBezTo>
                    <a:pt x="70" y="36"/>
                    <a:pt x="70" y="36"/>
                    <a:pt x="70" y="36"/>
                  </a:cubicBezTo>
                  <a:cubicBezTo>
                    <a:pt x="76" y="35"/>
                    <a:pt x="76" y="35"/>
                    <a:pt x="76" y="35"/>
                  </a:cubicBezTo>
                  <a:cubicBezTo>
                    <a:pt x="79" y="34"/>
                    <a:pt x="79" y="34"/>
                    <a:pt x="79" y="34"/>
                  </a:cubicBezTo>
                  <a:cubicBezTo>
                    <a:pt x="83" y="38"/>
                    <a:pt x="83" y="38"/>
                    <a:pt x="83" y="38"/>
                  </a:cubicBezTo>
                  <a:cubicBezTo>
                    <a:pt x="90" y="49"/>
                    <a:pt x="90" y="49"/>
                    <a:pt x="90" y="49"/>
                  </a:cubicBezTo>
                  <a:cubicBezTo>
                    <a:pt x="102" y="49"/>
                    <a:pt x="102" y="49"/>
                    <a:pt x="102" y="49"/>
                  </a:cubicBezTo>
                  <a:cubicBezTo>
                    <a:pt x="108" y="56"/>
                    <a:pt x="108" y="56"/>
                    <a:pt x="108" y="56"/>
                  </a:cubicBezTo>
                  <a:cubicBezTo>
                    <a:pt x="110" y="65"/>
                    <a:pt x="110" y="65"/>
                    <a:pt x="110" y="65"/>
                  </a:cubicBezTo>
                  <a:cubicBezTo>
                    <a:pt x="115" y="67"/>
                    <a:pt x="115" y="67"/>
                    <a:pt x="115" y="67"/>
                  </a:cubicBezTo>
                  <a:cubicBezTo>
                    <a:pt x="119" y="76"/>
                    <a:pt x="119" y="76"/>
                    <a:pt x="119" y="76"/>
                  </a:cubicBezTo>
                  <a:cubicBezTo>
                    <a:pt x="124" y="82"/>
                    <a:pt x="124" y="82"/>
                    <a:pt x="124" y="82"/>
                  </a:cubicBezTo>
                  <a:cubicBezTo>
                    <a:pt x="123" y="87"/>
                    <a:pt x="123" y="87"/>
                    <a:pt x="123" y="87"/>
                  </a:cubicBezTo>
                  <a:cubicBezTo>
                    <a:pt x="129" y="97"/>
                    <a:pt x="129" y="97"/>
                    <a:pt x="129" y="97"/>
                  </a:cubicBezTo>
                  <a:lnTo>
                    <a:pt x="129" y="101"/>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83" name="Freeform 30"/>
            <p:cNvSpPr>
              <a:spLocks/>
            </p:cNvSpPr>
            <p:nvPr/>
          </p:nvSpPr>
          <p:spPr bwMode="auto">
            <a:xfrm>
              <a:off x="1417" y="3614"/>
              <a:ext cx="173" cy="143"/>
            </a:xfrm>
            <a:custGeom>
              <a:avLst/>
              <a:gdLst>
                <a:gd name="T0" fmla="*/ 0 w 83"/>
                <a:gd name="T1" fmla="*/ 24 h 69"/>
                <a:gd name="T2" fmla="*/ 8 w 83"/>
                <a:gd name="T3" fmla="*/ 22 h 69"/>
                <a:gd name="T4" fmla="*/ 7 w 83"/>
                <a:gd name="T5" fmla="*/ 17 h 69"/>
                <a:gd name="T6" fmla="*/ 4 w 83"/>
                <a:gd name="T7" fmla="*/ 11 h 69"/>
                <a:gd name="T8" fmla="*/ 7 w 83"/>
                <a:gd name="T9" fmla="*/ 5 h 69"/>
                <a:gd name="T10" fmla="*/ 13 w 83"/>
                <a:gd name="T11" fmla="*/ 4 h 69"/>
                <a:gd name="T12" fmla="*/ 20 w 83"/>
                <a:gd name="T13" fmla="*/ 0 h 69"/>
                <a:gd name="T14" fmla="*/ 24 w 83"/>
                <a:gd name="T15" fmla="*/ 6 h 69"/>
                <a:gd name="T16" fmla="*/ 30 w 83"/>
                <a:gd name="T17" fmla="*/ 3 h 69"/>
                <a:gd name="T18" fmla="*/ 36 w 83"/>
                <a:gd name="T19" fmla="*/ 6 h 69"/>
                <a:gd name="T20" fmla="*/ 41 w 83"/>
                <a:gd name="T21" fmla="*/ 14 h 69"/>
                <a:gd name="T22" fmla="*/ 50 w 83"/>
                <a:gd name="T23" fmla="*/ 8 h 69"/>
                <a:gd name="T24" fmla="*/ 55 w 83"/>
                <a:gd name="T25" fmla="*/ 0 h 69"/>
                <a:gd name="T26" fmla="*/ 64 w 83"/>
                <a:gd name="T27" fmla="*/ 9 h 69"/>
                <a:gd name="T28" fmla="*/ 70 w 83"/>
                <a:gd name="T29" fmla="*/ 4 h 69"/>
                <a:gd name="T30" fmla="*/ 83 w 83"/>
                <a:gd name="T31" fmla="*/ 12 h 69"/>
                <a:gd name="T32" fmla="*/ 81 w 83"/>
                <a:gd name="T33" fmla="*/ 18 h 69"/>
                <a:gd name="T34" fmla="*/ 83 w 83"/>
                <a:gd name="T35" fmla="*/ 23 h 69"/>
                <a:gd name="T36" fmla="*/ 83 w 83"/>
                <a:gd name="T37" fmla="*/ 23 h 69"/>
                <a:gd name="T38" fmla="*/ 82 w 83"/>
                <a:gd name="T39" fmla="*/ 29 h 69"/>
                <a:gd name="T40" fmla="*/ 79 w 83"/>
                <a:gd name="T41" fmla="*/ 34 h 69"/>
                <a:gd name="T42" fmla="*/ 67 w 83"/>
                <a:gd name="T43" fmla="*/ 44 h 69"/>
                <a:gd name="T44" fmla="*/ 61 w 83"/>
                <a:gd name="T45" fmla="*/ 54 h 69"/>
                <a:gd name="T46" fmla="*/ 53 w 83"/>
                <a:gd name="T47" fmla="*/ 56 h 69"/>
                <a:gd name="T48" fmla="*/ 51 w 83"/>
                <a:gd name="T49" fmla="*/ 59 h 69"/>
                <a:gd name="T50" fmla="*/ 43 w 83"/>
                <a:gd name="T51" fmla="*/ 61 h 69"/>
                <a:gd name="T52" fmla="*/ 38 w 83"/>
                <a:gd name="T53" fmla="*/ 69 h 69"/>
                <a:gd name="T54" fmla="*/ 24 w 83"/>
                <a:gd name="T55" fmla="*/ 69 h 69"/>
                <a:gd name="T56" fmla="*/ 24 w 83"/>
                <a:gd name="T57" fmla="*/ 69 h 69"/>
                <a:gd name="T58" fmla="*/ 18 w 83"/>
                <a:gd name="T59" fmla="*/ 59 h 69"/>
                <a:gd name="T60" fmla="*/ 19 w 83"/>
                <a:gd name="T61" fmla="*/ 54 h 69"/>
                <a:gd name="T62" fmla="*/ 14 w 83"/>
                <a:gd name="T63" fmla="*/ 48 h 69"/>
                <a:gd name="T64" fmla="*/ 10 w 83"/>
                <a:gd name="T65" fmla="*/ 39 h 69"/>
                <a:gd name="T66" fmla="*/ 5 w 83"/>
                <a:gd name="T67" fmla="*/ 37 h 69"/>
                <a:gd name="T68" fmla="*/ 3 w 83"/>
                <a:gd name="T69" fmla="*/ 28 h 69"/>
                <a:gd name="T70" fmla="*/ 0 w 83"/>
                <a:gd name="T71" fmla="*/ 24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83" h="69">
                  <a:moveTo>
                    <a:pt x="0" y="24"/>
                  </a:moveTo>
                  <a:cubicBezTo>
                    <a:pt x="8" y="22"/>
                    <a:pt x="8" y="22"/>
                    <a:pt x="8" y="22"/>
                  </a:cubicBezTo>
                  <a:cubicBezTo>
                    <a:pt x="7" y="17"/>
                    <a:pt x="7" y="17"/>
                    <a:pt x="7" y="17"/>
                  </a:cubicBezTo>
                  <a:cubicBezTo>
                    <a:pt x="7" y="17"/>
                    <a:pt x="4" y="12"/>
                    <a:pt x="4" y="11"/>
                  </a:cubicBezTo>
                  <a:cubicBezTo>
                    <a:pt x="4" y="10"/>
                    <a:pt x="7" y="5"/>
                    <a:pt x="7" y="5"/>
                  </a:cubicBezTo>
                  <a:cubicBezTo>
                    <a:pt x="13" y="4"/>
                    <a:pt x="13" y="4"/>
                    <a:pt x="13" y="4"/>
                  </a:cubicBezTo>
                  <a:cubicBezTo>
                    <a:pt x="20" y="0"/>
                    <a:pt x="20" y="0"/>
                    <a:pt x="20" y="0"/>
                  </a:cubicBezTo>
                  <a:cubicBezTo>
                    <a:pt x="24" y="6"/>
                    <a:pt x="24" y="6"/>
                    <a:pt x="24" y="6"/>
                  </a:cubicBezTo>
                  <a:cubicBezTo>
                    <a:pt x="30" y="3"/>
                    <a:pt x="30" y="3"/>
                    <a:pt x="30" y="3"/>
                  </a:cubicBezTo>
                  <a:cubicBezTo>
                    <a:pt x="36" y="6"/>
                    <a:pt x="36" y="6"/>
                    <a:pt x="36" y="6"/>
                  </a:cubicBezTo>
                  <a:cubicBezTo>
                    <a:pt x="41" y="14"/>
                    <a:pt x="41" y="14"/>
                    <a:pt x="41" y="14"/>
                  </a:cubicBezTo>
                  <a:cubicBezTo>
                    <a:pt x="50" y="8"/>
                    <a:pt x="50" y="8"/>
                    <a:pt x="50" y="8"/>
                  </a:cubicBezTo>
                  <a:cubicBezTo>
                    <a:pt x="55" y="0"/>
                    <a:pt x="55" y="0"/>
                    <a:pt x="55" y="0"/>
                  </a:cubicBezTo>
                  <a:cubicBezTo>
                    <a:pt x="64" y="9"/>
                    <a:pt x="64" y="9"/>
                    <a:pt x="64" y="9"/>
                  </a:cubicBezTo>
                  <a:cubicBezTo>
                    <a:pt x="70" y="4"/>
                    <a:pt x="70" y="4"/>
                    <a:pt x="70" y="4"/>
                  </a:cubicBezTo>
                  <a:cubicBezTo>
                    <a:pt x="83" y="12"/>
                    <a:pt x="83" y="12"/>
                    <a:pt x="83" y="12"/>
                  </a:cubicBezTo>
                  <a:cubicBezTo>
                    <a:pt x="81" y="18"/>
                    <a:pt x="81" y="18"/>
                    <a:pt x="81" y="18"/>
                  </a:cubicBezTo>
                  <a:cubicBezTo>
                    <a:pt x="83" y="23"/>
                    <a:pt x="83" y="23"/>
                    <a:pt x="83" y="23"/>
                  </a:cubicBezTo>
                  <a:cubicBezTo>
                    <a:pt x="83" y="23"/>
                    <a:pt x="83" y="23"/>
                    <a:pt x="83" y="23"/>
                  </a:cubicBezTo>
                  <a:cubicBezTo>
                    <a:pt x="82" y="29"/>
                    <a:pt x="82" y="29"/>
                    <a:pt x="82" y="29"/>
                  </a:cubicBezTo>
                  <a:cubicBezTo>
                    <a:pt x="79" y="34"/>
                    <a:pt x="79" y="34"/>
                    <a:pt x="79" y="34"/>
                  </a:cubicBezTo>
                  <a:cubicBezTo>
                    <a:pt x="67" y="44"/>
                    <a:pt x="67" y="44"/>
                    <a:pt x="67" y="44"/>
                  </a:cubicBezTo>
                  <a:cubicBezTo>
                    <a:pt x="61" y="54"/>
                    <a:pt x="61" y="54"/>
                    <a:pt x="61" y="54"/>
                  </a:cubicBezTo>
                  <a:cubicBezTo>
                    <a:pt x="53" y="56"/>
                    <a:pt x="53" y="56"/>
                    <a:pt x="53" y="56"/>
                  </a:cubicBezTo>
                  <a:cubicBezTo>
                    <a:pt x="51" y="59"/>
                    <a:pt x="51" y="59"/>
                    <a:pt x="51" y="59"/>
                  </a:cubicBezTo>
                  <a:cubicBezTo>
                    <a:pt x="43" y="61"/>
                    <a:pt x="43" y="61"/>
                    <a:pt x="43" y="61"/>
                  </a:cubicBezTo>
                  <a:cubicBezTo>
                    <a:pt x="38" y="69"/>
                    <a:pt x="38" y="69"/>
                    <a:pt x="38" y="69"/>
                  </a:cubicBezTo>
                  <a:cubicBezTo>
                    <a:pt x="24" y="69"/>
                    <a:pt x="24" y="69"/>
                    <a:pt x="24" y="69"/>
                  </a:cubicBezTo>
                  <a:cubicBezTo>
                    <a:pt x="24" y="69"/>
                    <a:pt x="24" y="69"/>
                    <a:pt x="24" y="69"/>
                  </a:cubicBezTo>
                  <a:cubicBezTo>
                    <a:pt x="18" y="59"/>
                    <a:pt x="18" y="59"/>
                    <a:pt x="18" y="59"/>
                  </a:cubicBezTo>
                  <a:cubicBezTo>
                    <a:pt x="19" y="54"/>
                    <a:pt x="19" y="54"/>
                    <a:pt x="19" y="54"/>
                  </a:cubicBezTo>
                  <a:cubicBezTo>
                    <a:pt x="14" y="48"/>
                    <a:pt x="14" y="48"/>
                    <a:pt x="14" y="48"/>
                  </a:cubicBezTo>
                  <a:cubicBezTo>
                    <a:pt x="10" y="39"/>
                    <a:pt x="10" y="39"/>
                    <a:pt x="10" y="39"/>
                  </a:cubicBezTo>
                  <a:cubicBezTo>
                    <a:pt x="5" y="37"/>
                    <a:pt x="5" y="37"/>
                    <a:pt x="5" y="37"/>
                  </a:cubicBezTo>
                  <a:cubicBezTo>
                    <a:pt x="3" y="28"/>
                    <a:pt x="3" y="28"/>
                    <a:pt x="3" y="28"/>
                  </a:cubicBezTo>
                  <a:lnTo>
                    <a:pt x="0" y="24"/>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84" name="Freeform 31"/>
            <p:cNvSpPr>
              <a:spLocks/>
            </p:cNvSpPr>
            <p:nvPr/>
          </p:nvSpPr>
          <p:spPr bwMode="auto">
            <a:xfrm>
              <a:off x="1371" y="3532"/>
              <a:ext cx="160" cy="132"/>
            </a:xfrm>
            <a:custGeom>
              <a:avLst/>
              <a:gdLst>
                <a:gd name="T0" fmla="*/ 7 w 77"/>
                <a:gd name="T1" fmla="*/ 9 h 63"/>
                <a:gd name="T2" fmla="*/ 12 w 77"/>
                <a:gd name="T3" fmla="*/ 4 h 63"/>
                <a:gd name="T4" fmla="*/ 18 w 77"/>
                <a:gd name="T5" fmla="*/ 9 h 63"/>
                <a:gd name="T6" fmla="*/ 28 w 77"/>
                <a:gd name="T7" fmla="*/ 8 h 63"/>
                <a:gd name="T8" fmla="*/ 27 w 77"/>
                <a:gd name="T9" fmla="*/ 2 h 63"/>
                <a:gd name="T10" fmla="*/ 30 w 77"/>
                <a:gd name="T11" fmla="*/ 0 h 63"/>
                <a:gd name="T12" fmla="*/ 39 w 77"/>
                <a:gd name="T13" fmla="*/ 6 h 63"/>
                <a:gd name="T14" fmla="*/ 39 w 77"/>
                <a:gd name="T15" fmla="*/ 11 h 63"/>
                <a:gd name="T16" fmla="*/ 45 w 77"/>
                <a:gd name="T17" fmla="*/ 10 h 63"/>
                <a:gd name="T18" fmla="*/ 49 w 77"/>
                <a:gd name="T19" fmla="*/ 11 h 63"/>
                <a:gd name="T20" fmla="*/ 61 w 77"/>
                <a:gd name="T21" fmla="*/ 22 h 63"/>
                <a:gd name="T22" fmla="*/ 64 w 77"/>
                <a:gd name="T23" fmla="*/ 21 h 63"/>
                <a:gd name="T24" fmla="*/ 67 w 77"/>
                <a:gd name="T25" fmla="*/ 19 h 63"/>
                <a:gd name="T26" fmla="*/ 70 w 77"/>
                <a:gd name="T27" fmla="*/ 24 h 63"/>
                <a:gd name="T28" fmla="*/ 71 w 77"/>
                <a:gd name="T29" fmla="*/ 30 h 63"/>
                <a:gd name="T30" fmla="*/ 77 w 77"/>
                <a:gd name="T31" fmla="*/ 37 h 63"/>
                <a:gd name="T32" fmla="*/ 77 w 77"/>
                <a:gd name="T33" fmla="*/ 40 h 63"/>
                <a:gd name="T34" fmla="*/ 77 w 77"/>
                <a:gd name="T35" fmla="*/ 39 h 63"/>
                <a:gd name="T36" fmla="*/ 72 w 77"/>
                <a:gd name="T37" fmla="*/ 47 h 63"/>
                <a:gd name="T38" fmla="*/ 63 w 77"/>
                <a:gd name="T39" fmla="*/ 53 h 63"/>
                <a:gd name="T40" fmla="*/ 58 w 77"/>
                <a:gd name="T41" fmla="*/ 45 h 63"/>
                <a:gd name="T42" fmla="*/ 52 w 77"/>
                <a:gd name="T43" fmla="*/ 42 h 63"/>
                <a:gd name="T44" fmla="*/ 46 w 77"/>
                <a:gd name="T45" fmla="*/ 45 h 63"/>
                <a:gd name="T46" fmla="*/ 42 w 77"/>
                <a:gd name="T47" fmla="*/ 39 h 63"/>
                <a:gd name="T48" fmla="*/ 35 w 77"/>
                <a:gd name="T49" fmla="*/ 43 h 63"/>
                <a:gd name="T50" fmla="*/ 29 w 77"/>
                <a:gd name="T51" fmla="*/ 44 h 63"/>
                <a:gd name="T52" fmla="*/ 26 w 77"/>
                <a:gd name="T53" fmla="*/ 50 h 63"/>
                <a:gd name="T54" fmla="*/ 29 w 77"/>
                <a:gd name="T55" fmla="*/ 56 h 63"/>
                <a:gd name="T56" fmla="*/ 30 w 77"/>
                <a:gd name="T57" fmla="*/ 61 h 63"/>
                <a:gd name="T58" fmla="*/ 22 w 77"/>
                <a:gd name="T59" fmla="*/ 63 h 63"/>
                <a:gd name="T60" fmla="*/ 19 w 77"/>
                <a:gd name="T61" fmla="*/ 60 h 63"/>
                <a:gd name="T62" fmla="*/ 7 w 77"/>
                <a:gd name="T63" fmla="*/ 60 h 63"/>
                <a:gd name="T64" fmla="*/ 0 w 77"/>
                <a:gd name="T65" fmla="*/ 49 h 63"/>
                <a:gd name="T66" fmla="*/ 0 w 77"/>
                <a:gd name="T67" fmla="*/ 49 h 63"/>
                <a:gd name="T68" fmla="*/ 9 w 77"/>
                <a:gd name="T69" fmla="*/ 38 h 63"/>
                <a:gd name="T70" fmla="*/ 12 w 77"/>
                <a:gd name="T71" fmla="*/ 32 h 63"/>
                <a:gd name="T72" fmla="*/ 8 w 77"/>
                <a:gd name="T73" fmla="*/ 29 h 63"/>
                <a:gd name="T74" fmla="*/ 10 w 77"/>
                <a:gd name="T75" fmla="*/ 23 h 63"/>
                <a:gd name="T76" fmla="*/ 12 w 77"/>
                <a:gd name="T77" fmla="*/ 17 h 63"/>
                <a:gd name="T78" fmla="*/ 10 w 77"/>
                <a:gd name="T79" fmla="*/ 10 h 63"/>
                <a:gd name="T80" fmla="*/ 7 w 77"/>
                <a:gd name="T81" fmla="*/ 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7" h="63">
                  <a:moveTo>
                    <a:pt x="7" y="9"/>
                  </a:moveTo>
                  <a:cubicBezTo>
                    <a:pt x="12" y="4"/>
                    <a:pt x="12" y="4"/>
                    <a:pt x="12" y="4"/>
                  </a:cubicBezTo>
                  <a:cubicBezTo>
                    <a:pt x="18" y="9"/>
                    <a:pt x="18" y="9"/>
                    <a:pt x="18" y="9"/>
                  </a:cubicBezTo>
                  <a:cubicBezTo>
                    <a:pt x="28" y="8"/>
                    <a:pt x="28" y="8"/>
                    <a:pt x="28" y="8"/>
                  </a:cubicBezTo>
                  <a:cubicBezTo>
                    <a:pt x="27" y="2"/>
                    <a:pt x="27" y="2"/>
                    <a:pt x="27" y="2"/>
                  </a:cubicBezTo>
                  <a:cubicBezTo>
                    <a:pt x="30" y="0"/>
                    <a:pt x="30" y="0"/>
                    <a:pt x="30" y="0"/>
                  </a:cubicBezTo>
                  <a:cubicBezTo>
                    <a:pt x="39" y="6"/>
                    <a:pt x="39" y="6"/>
                    <a:pt x="39" y="6"/>
                  </a:cubicBezTo>
                  <a:cubicBezTo>
                    <a:pt x="39" y="11"/>
                    <a:pt x="39" y="11"/>
                    <a:pt x="39" y="11"/>
                  </a:cubicBezTo>
                  <a:cubicBezTo>
                    <a:pt x="45" y="10"/>
                    <a:pt x="45" y="10"/>
                    <a:pt x="45" y="10"/>
                  </a:cubicBezTo>
                  <a:cubicBezTo>
                    <a:pt x="49" y="11"/>
                    <a:pt x="49" y="11"/>
                    <a:pt x="49" y="11"/>
                  </a:cubicBezTo>
                  <a:cubicBezTo>
                    <a:pt x="61" y="22"/>
                    <a:pt x="61" y="22"/>
                    <a:pt x="61" y="22"/>
                  </a:cubicBezTo>
                  <a:cubicBezTo>
                    <a:pt x="64" y="21"/>
                    <a:pt x="64" y="21"/>
                    <a:pt x="64" y="21"/>
                  </a:cubicBezTo>
                  <a:cubicBezTo>
                    <a:pt x="67" y="19"/>
                    <a:pt x="67" y="19"/>
                    <a:pt x="67" y="19"/>
                  </a:cubicBezTo>
                  <a:cubicBezTo>
                    <a:pt x="70" y="24"/>
                    <a:pt x="70" y="24"/>
                    <a:pt x="70" y="24"/>
                  </a:cubicBezTo>
                  <a:cubicBezTo>
                    <a:pt x="71" y="30"/>
                    <a:pt x="71" y="30"/>
                    <a:pt x="71" y="30"/>
                  </a:cubicBezTo>
                  <a:cubicBezTo>
                    <a:pt x="77" y="37"/>
                    <a:pt x="77" y="37"/>
                    <a:pt x="77" y="37"/>
                  </a:cubicBezTo>
                  <a:cubicBezTo>
                    <a:pt x="77" y="40"/>
                    <a:pt x="77" y="40"/>
                    <a:pt x="77" y="40"/>
                  </a:cubicBezTo>
                  <a:cubicBezTo>
                    <a:pt x="77" y="39"/>
                    <a:pt x="77" y="39"/>
                    <a:pt x="77" y="39"/>
                  </a:cubicBezTo>
                  <a:cubicBezTo>
                    <a:pt x="72" y="47"/>
                    <a:pt x="72" y="47"/>
                    <a:pt x="72" y="47"/>
                  </a:cubicBezTo>
                  <a:cubicBezTo>
                    <a:pt x="63" y="53"/>
                    <a:pt x="63" y="53"/>
                    <a:pt x="63" y="53"/>
                  </a:cubicBezTo>
                  <a:cubicBezTo>
                    <a:pt x="58" y="45"/>
                    <a:pt x="58" y="45"/>
                    <a:pt x="58" y="45"/>
                  </a:cubicBezTo>
                  <a:cubicBezTo>
                    <a:pt x="52" y="42"/>
                    <a:pt x="52" y="42"/>
                    <a:pt x="52" y="42"/>
                  </a:cubicBezTo>
                  <a:cubicBezTo>
                    <a:pt x="46" y="45"/>
                    <a:pt x="46" y="45"/>
                    <a:pt x="46" y="45"/>
                  </a:cubicBezTo>
                  <a:cubicBezTo>
                    <a:pt x="42" y="39"/>
                    <a:pt x="42" y="39"/>
                    <a:pt x="42" y="39"/>
                  </a:cubicBezTo>
                  <a:cubicBezTo>
                    <a:pt x="35" y="43"/>
                    <a:pt x="35" y="43"/>
                    <a:pt x="35" y="43"/>
                  </a:cubicBezTo>
                  <a:cubicBezTo>
                    <a:pt x="29" y="44"/>
                    <a:pt x="29" y="44"/>
                    <a:pt x="29" y="44"/>
                  </a:cubicBezTo>
                  <a:cubicBezTo>
                    <a:pt x="29" y="44"/>
                    <a:pt x="26" y="49"/>
                    <a:pt x="26" y="50"/>
                  </a:cubicBezTo>
                  <a:cubicBezTo>
                    <a:pt x="26" y="51"/>
                    <a:pt x="29" y="56"/>
                    <a:pt x="29" y="56"/>
                  </a:cubicBezTo>
                  <a:cubicBezTo>
                    <a:pt x="30" y="61"/>
                    <a:pt x="30" y="61"/>
                    <a:pt x="30" y="61"/>
                  </a:cubicBezTo>
                  <a:cubicBezTo>
                    <a:pt x="22" y="63"/>
                    <a:pt x="22" y="63"/>
                    <a:pt x="22" y="63"/>
                  </a:cubicBezTo>
                  <a:cubicBezTo>
                    <a:pt x="19" y="60"/>
                    <a:pt x="19" y="60"/>
                    <a:pt x="19" y="60"/>
                  </a:cubicBezTo>
                  <a:cubicBezTo>
                    <a:pt x="7" y="60"/>
                    <a:pt x="7" y="60"/>
                    <a:pt x="7" y="60"/>
                  </a:cubicBezTo>
                  <a:cubicBezTo>
                    <a:pt x="0" y="49"/>
                    <a:pt x="0" y="49"/>
                    <a:pt x="0" y="49"/>
                  </a:cubicBezTo>
                  <a:cubicBezTo>
                    <a:pt x="0" y="49"/>
                    <a:pt x="0" y="49"/>
                    <a:pt x="0" y="49"/>
                  </a:cubicBezTo>
                  <a:cubicBezTo>
                    <a:pt x="9" y="38"/>
                    <a:pt x="9" y="38"/>
                    <a:pt x="9" y="38"/>
                  </a:cubicBezTo>
                  <a:cubicBezTo>
                    <a:pt x="12" y="32"/>
                    <a:pt x="12" y="32"/>
                    <a:pt x="12" y="32"/>
                  </a:cubicBezTo>
                  <a:cubicBezTo>
                    <a:pt x="8" y="29"/>
                    <a:pt x="8" y="29"/>
                    <a:pt x="8" y="29"/>
                  </a:cubicBezTo>
                  <a:cubicBezTo>
                    <a:pt x="10" y="23"/>
                    <a:pt x="10" y="23"/>
                    <a:pt x="10" y="23"/>
                  </a:cubicBezTo>
                  <a:cubicBezTo>
                    <a:pt x="10" y="23"/>
                    <a:pt x="12" y="17"/>
                    <a:pt x="12" y="17"/>
                  </a:cubicBezTo>
                  <a:cubicBezTo>
                    <a:pt x="12" y="16"/>
                    <a:pt x="10" y="10"/>
                    <a:pt x="10" y="10"/>
                  </a:cubicBezTo>
                  <a:lnTo>
                    <a:pt x="7" y="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85" name="Freeform 32"/>
            <p:cNvSpPr>
              <a:spLocks/>
            </p:cNvSpPr>
            <p:nvPr/>
          </p:nvSpPr>
          <p:spPr bwMode="auto">
            <a:xfrm>
              <a:off x="1373" y="3218"/>
              <a:ext cx="248" cy="139"/>
            </a:xfrm>
            <a:custGeom>
              <a:avLst/>
              <a:gdLst>
                <a:gd name="T0" fmla="*/ 56 w 248"/>
                <a:gd name="T1" fmla="*/ 12 h 139"/>
                <a:gd name="T2" fmla="*/ 83 w 248"/>
                <a:gd name="T3" fmla="*/ 2 h 139"/>
                <a:gd name="T4" fmla="*/ 104 w 248"/>
                <a:gd name="T5" fmla="*/ 6 h 139"/>
                <a:gd name="T6" fmla="*/ 116 w 248"/>
                <a:gd name="T7" fmla="*/ 0 h 139"/>
                <a:gd name="T8" fmla="*/ 131 w 248"/>
                <a:gd name="T9" fmla="*/ 23 h 139"/>
                <a:gd name="T10" fmla="*/ 148 w 248"/>
                <a:gd name="T11" fmla="*/ 27 h 139"/>
                <a:gd name="T12" fmla="*/ 162 w 248"/>
                <a:gd name="T13" fmla="*/ 41 h 139"/>
                <a:gd name="T14" fmla="*/ 166 w 248"/>
                <a:gd name="T15" fmla="*/ 52 h 139"/>
                <a:gd name="T16" fmla="*/ 189 w 248"/>
                <a:gd name="T17" fmla="*/ 62 h 139"/>
                <a:gd name="T18" fmla="*/ 200 w 248"/>
                <a:gd name="T19" fmla="*/ 81 h 139"/>
                <a:gd name="T20" fmla="*/ 208 w 248"/>
                <a:gd name="T21" fmla="*/ 75 h 139"/>
                <a:gd name="T22" fmla="*/ 221 w 248"/>
                <a:gd name="T23" fmla="*/ 79 h 139"/>
                <a:gd name="T24" fmla="*/ 231 w 248"/>
                <a:gd name="T25" fmla="*/ 62 h 139"/>
                <a:gd name="T26" fmla="*/ 248 w 248"/>
                <a:gd name="T27" fmla="*/ 79 h 139"/>
                <a:gd name="T28" fmla="*/ 242 w 248"/>
                <a:gd name="T29" fmla="*/ 85 h 139"/>
                <a:gd name="T30" fmla="*/ 239 w 248"/>
                <a:gd name="T31" fmla="*/ 121 h 139"/>
                <a:gd name="T32" fmla="*/ 219 w 248"/>
                <a:gd name="T33" fmla="*/ 121 h 139"/>
                <a:gd name="T34" fmla="*/ 208 w 248"/>
                <a:gd name="T35" fmla="*/ 127 h 139"/>
                <a:gd name="T36" fmla="*/ 202 w 248"/>
                <a:gd name="T37" fmla="*/ 123 h 139"/>
                <a:gd name="T38" fmla="*/ 185 w 248"/>
                <a:gd name="T39" fmla="*/ 127 h 139"/>
                <a:gd name="T40" fmla="*/ 175 w 248"/>
                <a:gd name="T41" fmla="*/ 139 h 139"/>
                <a:gd name="T42" fmla="*/ 171 w 248"/>
                <a:gd name="T43" fmla="*/ 133 h 139"/>
                <a:gd name="T44" fmla="*/ 152 w 248"/>
                <a:gd name="T45" fmla="*/ 133 h 139"/>
                <a:gd name="T46" fmla="*/ 141 w 248"/>
                <a:gd name="T47" fmla="*/ 116 h 139"/>
                <a:gd name="T48" fmla="*/ 131 w 248"/>
                <a:gd name="T49" fmla="*/ 114 h 139"/>
                <a:gd name="T50" fmla="*/ 116 w 248"/>
                <a:gd name="T51" fmla="*/ 125 h 139"/>
                <a:gd name="T52" fmla="*/ 106 w 248"/>
                <a:gd name="T53" fmla="*/ 123 h 139"/>
                <a:gd name="T54" fmla="*/ 102 w 248"/>
                <a:gd name="T55" fmla="*/ 131 h 139"/>
                <a:gd name="T56" fmla="*/ 94 w 248"/>
                <a:gd name="T57" fmla="*/ 127 h 139"/>
                <a:gd name="T58" fmla="*/ 83 w 248"/>
                <a:gd name="T59" fmla="*/ 127 h 139"/>
                <a:gd name="T60" fmla="*/ 85 w 248"/>
                <a:gd name="T61" fmla="*/ 112 h 139"/>
                <a:gd name="T62" fmla="*/ 69 w 248"/>
                <a:gd name="T63" fmla="*/ 102 h 139"/>
                <a:gd name="T64" fmla="*/ 73 w 248"/>
                <a:gd name="T65" fmla="*/ 87 h 139"/>
                <a:gd name="T66" fmla="*/ 58 w 248"/>
                <a:gd name="T67" fmla="*/ 87 h 139"/>
                <a:gd name="T68" fmla="*/ 44 w 248"/>
                <a:gd name="T69" fmla="*/ 75 h 139"/>
                <a:gd name="T70" fmla="*/ 41 w 248"/>
                <a:gd name="T71" fmla="*/ 64 h 139"/>
                <a:gd name="T72" fmla="*/ 35 w 248"/>
                <a:gd name="T73" fmla="*/ 64 h 139"/>
                <a:gd name="T74" fmla="*/ 27 w 248"/>
                <a:gd name="T75" fmla="*/ 73 h 139"/>
                <a:gd name="T76" fmla="*/ 19 w 248"/>
                <a:gd name="T77" fmla="*/ 68 h 139"/>
                <a:gd name="T78" fmla="*/ 8 w 248"/>
                <a:gd name="T79" fmla="*/ 68 h 139"/>
                <a:gd name="T80" fmla="*/ 0 w 248"/>
                <a:gd name="T81" fmla="*/ 54 h 139"/>
                <a:gd name="T82" fmla="*/ 2 w 248"/>
                <a:gd name="T83" fmla="*/ 50 h 139"/>
                <a:gd name="T84" fmla="*/ 12 w 248"/>
                <a:gd name="T85" fmla="*/ 50 h 139"/>
                <a:gd name="T86" fmla="*/ 27 w 248"/>
                <a:gd name="T87" fmla="*/ 33 h 139"/>
                <a:gd name="T88" fmla="*/ 35 w 248"/>
                <a:gd name="T89" fmla="*/ 35 h 139"/>
                <a:gd name="T90" fmla="*/ 39 w 248"/>
                <a:gd name="T91" fmla="*/ 25 h 139"/>
                <a:gd name="T92" fmla="*/ 54 w 248"/>
                <a:gd name="T93" fmla="*/ 25 h 139"/>
                <a:gd name="T94" fmla="*/ 56 w 248"/>
                <a:gd name="T9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8" h="139">
                  <a:moveTo>
                    <a:pt x="56" y="12"/>
                  </a:moveTo>
                  <a:lnTo>
                    <a:pt x="83" y="2"/>
                  </a:lnTo>
                  <a:lnTo>
                    <a:pt x="104" y="6"/>
                  </a:lnTo>
                  <a:lnTo>
                    <a:pt x="116" y="0"/>
                  </a:lnTo>
                  <a:lnTo>
                    <a:pt x="131" y="23"/>
                  </a:lnTo>
                  <a:lnTo>
                    <a:pt x="148" y="27"/>
                  </a:lnTo>
                  <a:lnTo>
                    <a:pt x="162" y="41"/>
                  </a:lnTo>
                  <a:lnTo>
                    <a:pt x="166" y="52"/>
                  </a:lnTo>
                  <a:lnTo>
                    <a:pt x="189" y="62"/>
                  </a:lnTo>
                  <a:lnTo>
                    <a:pt x="200" y="81"/>
                  </a:lnTo>
                  <a:lnTo>
                    <a:pt x="208" y="75"/>
                  </a:lnTo>
                  <a:lnTo>
                    <a:pt x="221" y="79"/>
                  </a:lnTo>
                  <a:lnTo>
                    <a:pt x="231" y="62"/>
                  </a:lnTo>
                  <a:lnTo>
                    <a:pt x="248" y="79"/>
                  </a:lnTo>
                  <a:lnTo>
                    <a:pt x="242" y="85"/>
                  </a:lnTo>
                  <a:lnTo>
                    <a:pt x="239" y="121"/>
                  </a:lnTo>
                  <a:lnTo>
                    <a:pt x="219" y="121"/>
                  </a:lnTo>
                  <a:lnTo>
                    <a:pt x="208" y="127"/>
                  </a:lnTo>
                  <a:lnTo>
                    <a:pt x="202" y="123"/>
                  </a:lnTo>
                  <a:lnTo>
                    <a:pt x="185" y="127"/>
                  </a:lnTo>
                  <a:lnTo>
                    <a:pt x="175" y="139"/>
                  </a:lnTo>
                  <a:lnTo>
                    <a:pt x="171" y="133"/>
                  </a:lnTo>
                  <a:lnTo>
                    <a:pt x="152" y="133"/>
                  </a:lnTo>
                  <a:lnTo>
                    <a:pt x="141" y="116"/>
                  </a:lnTo>
                  <a:lnTo>
                    <a:pt x="131" y="114"/>
                  </a:lnTo>
                  <a:lnTo>
                    <a:pt x="116" y="125"/>
                  </a:lnTo>
                  <a:lnTo>
                    <a:pt x="106" y="123"/>
                  </a:lnTo>
                  <a:lnTo>
                    <a:pt x="102" y="131"/>
                  </a:lnTo>
                  <a:lnTo>
                    <a:pt x="94" y="127"/>
                  </a:lnTo>
                  <a:lnTo>
                    <a:pt x="83" y="127"/>
                  </a:lnTo>
                  <a:lnTo>
                    <a:pt x="85" y="112"/>
                  </a:lnTo>
                  <a:lnTo>
                    <a:pt x="69" y="102"/>
                  </a:lnTo>
                  <a:lnTo>
                    <a:pt x="73" y="87"/>
                  </a:lnTo>
                  <a:lnTo>
                    <a:pt x="58" y="87"/>
                  </a:lnTo>
                  <a:lnTo>
                    <a:pt x="44" y="75"/>
                  </a:lnTo>
                  <a:lnTo>
                    <a:pt x="41" y="64"/>
                  </a:lnTo>
                  <a:lnTo>
                    <a:pt x="35" y="64"/>
                  </a:lnTo>
                  <a:lnTo>
                    <a:pt x="27" y="73"/>
                  </a:lnTo>
                  <a:lnTo>
                    <a:pt x="19" y="68"/>
                  </a:lnTo>
                  <a:lnTo>
                    <a:pt x="8" y="68"/>
                  </a:lnTo>
                  <a:lnTo>
                    <a:pt x="0" y="54"/>
                  </a:lnTo>
                  <a:lnTo>
                    <a:pt x="2" y="50"/>
                  </a:lnTo>
                  <a:lnTo>
                    <a:pt x="12" y="50"/>
                  </a:lnTo>
                  <a:lnTo>
                    <a:pt x="27" y="33"/>
                  </a:lnTo>
                  <a:lnTo>
                    <a:pt x="35" y="35"/>
                  </a:lnTo>
                  <a:lnTo>
                    <a:pt x="39" y="25"/>
                  </a:lnTo>
                  <a:lnTo>
                    <a:pt x="54" y="25"/>
                  </a:lnTo>
                  <a:lnTo>
                    <a:pt x="56" y="1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86" name="Freeform 33"/>
            <p:cNvSpPr>
              <a:spLocks/>
            </p:cNvSpPr>
            <p:nvPr/>
          </p:nvSpPr>
          <p:spPr bwMode="auto">
            <a:xfrm>
              <a:off x="1323" y="3268"/>
              <a:ext cx="135" cy="118"/>
            </a:xfrm>
            <a:custGeom>
              <a:avLst/>
              <a:gdLst>
                <a:gd name="T0" fmla="*/ 133 w 135"/>
                <a:gd name="T1" fmla="*/ 77 h 118"/>
                <a:gd name="T2" fmla="*/ 116 w 135"/>
                <a:gd name="T3" fmla="*/ 77 h 118"/>
                <a:gd name="T4" fmla="*/ 116 w 135"/>
                <a:gd name="T5" fmla="*/ 89 h 118"/>
                <a:gd name="T6" fmla="*/ 100 w 135"/>
                <a:gd name="T7" fmla="*/ 89 h 118"/>
                <a:gd name="T8" fmla="*/ 89 w 135"/>
                <a:gd name="T9" fmla="*/ 79 h 118"/>
                <a:gd name="T10" fmla="*/ 81 w 135"/>
                <a:gd name="T11" fmla="*/ 87 h 118"/>
                <a:gd name="T12" fmla="*/ 77 w 135"/>
                <a:gd name="T13" fmla="*/ 102 h 118"/>
                <a:gd name="T14" fmla="*/ 66 w 135"/>
                <a:gd name="T15" fmla="*/ 112 h 118"/>
                <a:gd name="T16" fmla="*/ 50 w 135"/>
                <a:gd name="T17" fmla="*/ 114 h 118"/>
                <a:gd name="T18" fmla="*/ 37 w 135"/>
                <a:gd name="T19" fmla="*/ 118 h 118"/>
                <a:gd name="T20" fmla="*/ 41 w 135"/>
                <a:gd name="T21" fmla="*/ 116 h 118"/>
                <a:gd name="T22" fmla="*/ 48 w 135"/>
                <a:gd name="T23" fmla="*/ 75 h 118"/>
                <a:gd name="T24" fmla="*/ 21 w 135"/>
                <a:gd name="T25" fmla="*/ 46 h 118"/>
                <a:gd name="T26" fmla="*/ 4 w 135"/>
                <a:gd name="T27" fmla="*/ 41 h 118"/>
                <a:gd name="T28" fmla="*/ 4 w 135"/>
                <a:gd name="T29" fmla="*/ 31 h 118"/>
                <a:gd name="T30" fmla="*/ 8 w 135"/>
                <a:gd name="T31" fmla="*/ 16 h 118"/>
                <a:gd name="T32" fmla="*/ 0 w 135"/>
                <a:gd name="T33" fmla="*/ 8 h 118"/>
                <a:gd name="T34" fmla="*/ 10 w 135"/>
                <a:gd name="T35" fmla="*/ 0 h 118"/>
                <a:gd name="T36" fmla="*/ 31 w 135"/>
                <a:gd name="T37" fmla="*/ 0 h 118"/>
                <a:gd name="T38" fmla="*/ 35 w 135"/>
                <a:gd name="T39" fmla="*/ 6 h 118"/>
                <a:gd name="T40" fmla="*/ 50 w 135"/>
                <a:gd name="T41" fmla="*/ 8 h 118"/>
                <a:gd name="T42" fmla="*/ 50 w 135"/>
                <a:gd name="T43" fmla="*/ 4 h 118"/>
                <a:gd name="T44" fmla="*/ 58 w 135"/>
                <a:gd name="T45" fmla="*/ 18 h 118"/>
                <a:gd name="T46" fmla="*/ 69 w 135"/>
                <a:gd name="T47" fmla="*/ 18 h 118"/>
                <a:gd name="T48" fmla="*/ 77 w 135"/>
                <a:gd name="T49" fmla="*/ 23 h 118"/>
                <a:gd name="T50" fmla="*/ 85 w 135"/>
                <a:gd name="T51" fmla="*/ 14 h 118"/>
                <a:gd name="T52" fmla="*/ 91 w 135"/>
                <a:gd name="T53" fmla="*/ 14 h 118"/>
                <a:gd name="T54" fmla="*/ 94 w 135"/>
                <a:gd name="T55" fmla="*/ 25 h 118"/>
                <a:gd name="T56" fmla="*/ 108 w 135"/>
                <a:gd name="T57" fmla="*/ 37 h 118"/>
                <a:gd name="T58" fmla="*/ 123 w 135"/>
                <a:gd name="T59" fmla="*/ 37 h 118"/>
                <a:gd name="T60" fmla="*/ 119 w 135"/>
                <a:gd name="T61" fmla="*/ 52 h 118"/>
                <a:gd name="T62" fmla="*/ 135 w 135"/>
                <a:gd name="T63" fmla="*/ 62 h 118"/>
                <a:gd name="T64" fmla="*/ 133 w 135"/>
                <a:gd name="T65" fmla="*/ 77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35" h="118">
                  <a:moveTo>
                    <a:pt x="133" y="77"/>
                  </a:moveTo>
                  <a:lnTo>
                    <a:pt x="116" y="77"/>
                  </a:lnTo>
                  <a:lnTo>
                    <a:pt x="116" y="89"/>
                  </a:lnTo>
                  <a:lnTo>
                    <a:pt x="100" y="89"/>
                  </a:lnTo>
                  <a:lnTo>
                    <a:pt x="89" y="79"/>
                  </a:lnTo>
                  <a:lnTo>
                    <a:pt x="81" y="87"/>
                  </a:lnTo>
                  <a:lnTo>
                    <a:pt x="77" y="102"/>
                  </a:lnTo>
                  <a:lnTo>
                    <a:pt x="66" y="112"/>
                  </a:lnTo>
                  <a:lnTo>
                    <a:pt x="50" y="114"/>
                  </a:lnTo>
                  <a:lnTo>
                    <a:pt x="37" y="118"/>
                  </a:lnTo>
                  <a:lnTo>
                    <a:pt x="41" y="116"/>
                  </a:lnTo>
                  <a:lnTo>
                    <a:pt x="48" y="75"/>
                  </a:lnTo>
                  <a:lnTo>
                    <a:pt x="21" y="46"/>
                  </a:lnTo>
                  <a:lnTo>
                    <a:pt x="4" y="41"/>
                  </a:lnTo>
                  <a:lnTo>
                    <a:pt x="4" y="31"/>
                  </a:lnTo>
                  <a:lnTo>
                    <a:pt x="8" y="16"/>
                  </a:lnTo>
                  <a:lnTo>
                    <a:pt x="0" y="8"/>
                  </a:lnTo>
                  <a:lnTo>
                    <a:pt x="10" y="0"/>
                  </a:lnTo>
                  <a:lnTo>
                    <a:pt x="31" y="0"/>
                  </a:lnTo>
                  <a:lnTo>
                    <a:pt x="35" y="6"/>
                  </a:lnTo>
                  <a:lnTo>
                    <a:pt x="50" y="8"/>
                  </a:lnTo>
                  <a:lnTo>
                    <a:pt x="50" y="4"/>
                  </a:lnTo>
                  <a:lnTo>
                    <a:pt x="58" y="18"/>
                  </a:lnTo>
                  <a:lnTo>
                    <a:pt x="69" y="18"/>
                  </a:lnTo>
                  <a:lnTo>
                    <a:pt x="77" y="23"/>
                  </a:lnTo>
                  <a:lnTo>
                    <a:pt x="85" y="14"/>
                  </a:lnTo>
                  <a:lnTo>
                    <a:pt x="91" y="14"/>
                  </a:lnTo>
                  <a:lnTo>
                    <a:pt x="94" y="25"/>
                  </a:lnTo>
                  <a:lnTo>
                    <a:pt x="108" y="37"/>
                  </a:lnTo>
                  <a:lnTo>
                    <a:pt x="123" y="37"/>
                  </a:lnTo>
                  <a:lnTo>
                    <a:pt x="119" y="52"/>
                  </a:lnTo>
                  <a:lnTo>
                    <a:pt x="135" y="62"/>
                  </a:lnTo>
                  <a:lnTo>
                    <a:pt x="133" y="7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87" name="Freeform 34"/>
            <p:cNvSpPr>
              <a:spLocks/>
            </p:cNvSpPr>
            <p:nvPr/>
          </p:nvSpPr>
          <p:spPr bwMode="auto">
            <a:xfrm>
              <a:off x="1262" y="3264"/>
              <a:ext cx="109" cy="139"/>
            </a:xfrm>
            <a:custGeom>
              <a:avLst/>
              <a:gdLst>
                <a:gd name="T0" fmla="*/ 102 w 109"/>
                <a:gd name="T1" fmla="*/ 120 h 139"/>
                <a:gd name="T2" fmla="*/ 98 w 109"/>
                <a:gd name="T3" fmla="*/ 122 h 139"/>
                <a:gd name="T4" fmla="*/ 84 w 109"/>
                <a:gd name="T5" fmla="*/ 125 h 139"/>
                <a:gd name="T6" fmla="*/ 75 w 109"/>
                <a:gd name="T7" fmla="*/ 133 h 139"/>
                <a:gd name="T8" fmla="*/ 67 w 109"/>
                <a:gd name="T9" fmla="*/ 133 h 139"/>
                <a:gd name="T10" fmla="*/ 59 w 109"/>
                <a:gd name="T11" fmla="*/ 139 h 139"/>
                <a:gd name="T12" fmla="*/ 50 w 109"/>
                <a:gd name="T13" fmla="*/ 135 h 139"/>
                <a:gd name="T14" fmla="*/ 38 w 109"/>
                <a:gd name="T15" fmla="*/ 125 h 139"/>
                <a:gd name="T16" fmla="*/ 36 w 109"/>
                <a:gd name="T17" fmla="*/ 116 h 139"/>
                <a:gd name="T18" fmla="*/ 27 w 109"/>
                <a:gd name="T19" fmla="*/ 110 h 139"/>
                <a:gd name="T20" fmla="*/ 21 w 109"/>
                <a:gd name="T21" fmla="*/ 100 h 139"/>
                <a:gd name="T22" fmla="*/ 19 w 109"/>
                <a:gd name="T23" fmla="*/ 100 h 139"/>
                <a:gd name="T24" fmla="*/ 21 w 109"/>
                <a:gd name="T25" fmla="*/ 87 h 139"/>
                <a:gd name="T26" fmla="*/ 27 w 109"/>
                <a:gd name="T27" fmla="*/ 75 h 139"/>
                <a:gd name="T28" fmla="*/ 27 w 109"/>
                <a:gd name="T29" fmla="*/ 64 h 139"/>
                <a:gd name="T30" fmla="*/ 13 w 109"/>
                <a:gd name="T31" fmla="*/ 58 h 139"/>
                <a:gd name="T32" fmla="*/ 13 w 109"/>
                <a:gd name="T33" fmla="*/ 41 h 139"/>
                <a:gd name="T34" fmla="*/ 4 w 109"/>
                <a:gd name="T35" fmla="*/ 43 h 139"/>
                <a:gd name="T36" fmla="*/ 0 w 109"/>
                <a:gd name="T37" fmla="*/ 33 h 139"/>
                <a:gd name="T38" fmla="*/ 9 w 109"/>
                <a:gd name="T39" fmla="*/ 27 h 139"/>
                <a:gd name="T40" fmla="*/ 11 w 109"/>
                <a:gd name="T41" fmla="*/ 18 h 139"/>
                <a:gd name="T42" fmla="*/ 15 w 109"/>
                <a:gd name="T43" fmla="*/ 10 h 139"/>
                <a:gd name="T44" fmla="*/ 21 w 109"/>
                <a:gd name="T45" fmla="*/ 0 h 139"/>
                <a:gd name="T46" fmla="*/ 44 w 109"/>
                <a:gd name="T47" fmla="*/ 16 h 139"/>
                <a:gd name="T48" fmla="*/ 61 w 109"/>
                <a:gd name="T49" fmla="*/ 12 h 139"/>
                <a:gd name="T50" fmla="*/ 69 w 109"/>
                <a:gd name="T51" fmla="*/ 20 h 139"/>
                <a:gd name="T52" fmla="*/ 65 w 109"/>
                <a:gd name="T53" fmla="*/ 35 h 139"/>
                <a:gd name="T54" fmla="*/ 65 w 109"/>
                <a:gd name="T55" fmla="*/ 45 h 139"/>
                <a:gd name="T56" fmla="*/ 82 w 109"/>
                <a:gd name="T57" fmla="*/ 50 h 139"/>
                <a:gd name="T58" fmla="*/ 109 w 109"/>
                <a:gd name="T59" fmla="*/ 79 h 139"/>
                <a:gd name="T60" fmla="*/ 102 w 109"/>
                <a:gd name="T61" fmla="*/ 12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9" h="139">
                  <a:moveTo>
                    <a:pt x="102" y="120"/>
                  </a:moveTo>
                  <a:lnTo>
                    <a:pt x="98" y="122"/>
                  </a:lnTo>
                  <a:lnTo>
                    <a:pt x="84" y="125"/>
                  </a:lnTo>
                  <a:lnTo>
                    <a:pt x="75" y="133"/>
                  </a:lnTo>
                  <a:lnTo>
                    <a:pt x="67" y="133"/>
                  </a:lnTo>
                  <a:lnTo>
                    <a:pt x="59" y="139"/>
                  </a:lnTo>
                  <a:lnTo>
                    <a:pt x="50" y="135"/>
                  </a:lnTo>
                  <a:lnTo>
                    <a:pt x="38" y="125"/>
                  </a:lnTo>
                  <a:lnTo>
                    <a:pt x="36" y="116"/>
                  </a:lnTo>
                  <a:lnTo>
                    <a:pt x="27" y="110"/>
                  </a:lnTo>
                  <a:lnTo>
                    <a:pt x="21" y="100"/>
                  </a:lnTo>
                  <a:lnTo>
                    <a:pt x="19" y="100"/>
                  </a:lnTo>
                  <a:lnTo>
                    <a:pt x="21" y="87"/>
                  </a:lnTo>
                  <a:lnTo>
                    <a:pt x="27" y="75"/>
                  </a:lnTo>
                  <a:lnTo>
                    <a:pt x="27" y="64"/>
                  </a:lnTo>
                  <a:lnTo>
                    <a:pt x="13" y="58"/>
                  </a:lnTo>
                  <a:lnTo>
                    <a:pt x="13" y="41"/>
                  </a:lnTo>
                  <a:lnTo>
                    <a:pt x="4" y="43"/>
                  </a:lnTo>
                  <a:lnTo>
                    <a:pt x="0" y="33"/>
                  </a:lnTo>
                  <a:lnTo>
                    <a:pt x="9" y="27"/>
                  </a:lnTo>
                  <a:lnTo>
                    <a:pt x="11" y="18"/>
                  </a:lnTo>
                  <a:lnTo>
                    <a:pt x="15" y="10"/>
                  </a:lnTo>
                  <a:lnTo>
                    <a:pt x="21" y="0"/>
                  </a:lnTo>
                  <a:lnTo>
                    <a:pt x="44" y="16"/>
                  </a:lnTo>
                  <a:lnTo>
                    <a:pt x="61" y="12"/>
                  </a:lnTo>
                  <a:lnTo>
                    <a:pt x="69" y="20"/>
                  </a:lnTo>
                  <a:lnTo>
                    <a:pt x="65" y="35"/>
                  </a:lnTo>
                  <a:lnTo>
                    <a:pt x="65" y="45"/>
                  </a:lnTo>
                  <a:lnTo>
                    <a:pt x="82" y="50"/>
                  </a:lnTo>
                  <a:lnTo>
                    <a:pt x="109" y="79"/>
                  </a:lnTo>
                  <a:lnTo>
                    <a:pt x="102" y="12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88" name="Freeform 35"/>
            <p:cNvSpPr>
              <a:spLocks/>
            </p:cNvSpPr>
            <p:nvPr/>
          </p:nvSpPr>
          <p:spPr bwMode="auto">
            <a:xfrm>
              <a:off x="1283" y="3159"/>
              <a:ext cx="146" cy="121"/>
            </a:xfrm>
            <a:custGeom>
              <a:avLst/>
              <a:gdLst>
                <a:gd name="T0" fmla="*/ 63 w 146"/>
                <a:gd name="T1" fmla="*/ 0 h 121"/>
                <a:gd name="T2" fmla="*/ 88 w 146"/>
                <a:gd name="T3" fmla="*/ 0 h 121"/>
                <a:gd name="T4" fmla="*/ 111 w 146"/>
                <a:gd name="T5" fmla="*/ 21 h 121"/>
                <a:gd name="T6" fmla="*/ 119 w 146"/>
                <a:gd name="T7" fmla="*/ 15 h 121"/>
                <a:gd name="T8" fmla="*/ 127 w 146"/>
                <a:gd name="T9" fmla="*/ 25 h 121"/>
                <a:gd name="T10" fmla="*/ 127 w 146"/>
                <a:gd name="T11" fmla="*/ 52 h 121"/>
                <a:gd name="T12" fmla="*/ 146 w 146"/>
                <a:gd name="T13" fmla="*/ 71 h 121"/>
                <a:gd name="T14" fmla="*/ 144 w 146"/>
                <a:gd name="T15" fmla="*/ 84 h 121"/>
                <a:gd name="T16" fmla="*/ 129 w 146"/>
                <a:gd name="T17" fmla="*/ 84 h 121"/>
                <a:gd name="T18" fmla="*/ 125 w 146"/>
                <a:gd name="T19" fmla="*/ 94 h 121"/>
                <a:gd name="T20" fmla="*/ 117 w 146"/>
                <a:gd name="T21" fmla="*/ 92 h 121"/>
                <a:gd name="T22" fmla="*/ 102 w 146"/>
                <a:gd name="T23" fmla="*/ 109 h 121"/>
                <a:gd name="T24" fmla="*/ 92 w 146"/>
                <a:gd name="T25" fmla="*/ 109 h 121"/>
                <a:gd name="T26" fmla="*/ 90 w 146"/>
                <a:gd name="T27" fmla="*/ 117 h 121"/>
                <a:gd name="T28" fmla="*/ 75 w 146"/>
                <a:gd name="T29" fmla="*/ 115 h 121"/>
                <a:gd name="T30" fmla="*/ 71 w 146"/>
                <a:gd name="T31" fmla="*/ 109 h 121"/>
                <a:gd name="T32" fmla="*/ 50 w 146"/>
                <a:gd name="T33" fmla="*/ 109 h 121"/>
                <a:gd name="T34" fmla="*/ 40 w 146"/>
                <a:gd name="T35" fmla="*/ 117 h 121"/>
                <a:gd name="T36" fmla="*/ 23 w 146"/>
                <a:gd name="T37" fmla="*/ 121 h 121"/>
                <a:gd name="T38" fmla="*/ 0 w 146"/>
                <a:gd name="T39" fmla="*/ 105 h 121"/>
                <a:gd name="T40" fmla="*/ 2 w 146"/>
                <a:gd name="T41" fmla="*/ 100 h 121"/>
                <a:gd name="T42" fmla="*/ 6 w 146"/>
                <a:gd name="T43" fmla="*/ 86 h 121"/>
                <a:gd name="T44" fmla="*/ 29 w 146"/>
                <a:gd name="T45" fmla="*/ 71 h 121"/>
                <a:gd name="T46" fmla="*/ 23 w 146"/>
                <a:gd name="T47" fmla="*/ 55 h 121"/>
                <a:gd name="T48" fmla="*/ 31 w 146"/>
                <a:gd name="T49" fmla="*/ 48 h 121"/>
                <a:gd name="T50" fmla="*/ 29 w 146"/>
                <a:gd name="T51" fmla="*/ 30 h 121"/>
                <a:gd name="T52" fmla="*/ 40 w 146"/>
                <a:gd name="T53" fmla="*/ 23 h 121"/>
                <a:gd name="T54" fmla="*/ 44 w 146"/>
                <a:gd name="T55" fmla="*/ 23 h 121"/>
                <a:gd name="T56" fmla="*/ 50 w 146"/>
                <a:gd name="T57" fmla="*/ 9 h 121"/>
                <a:gd name="T58" fmla="*/ 63 w 146"/>
                <a:gd name="T59" fmla="*/ 0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46" h="121">
                  <a:moveTo>
                    <a:pt x="63" y="0"/>
                  </a:moveTo>
                  <a:lnTo>
                    <a:pt x="88" y="0"/>
                  </a:lnTo>
                  <a:lnTo>
                    <a:pt x="111" y="21"/>
                  </a:lnTo>
                  <a:lnTo>
                    <a:pt x="119" y="15"/>
                  </a:lnTo>
                  <a:lnTo>
                    <a:pt x="127" y="25"/>
                  </a:lnTo>
                  <a:lnTo>
                    <a:pt x="127" y="52"/>
                  </a:lnTo>
                  <a:lnTo>
                    <a:pt x="146" y="71"/>
                  </a:lnTo>
                  <a:lnTo>
                    <a:pt x="144" y="84"/>
                  </a:lnTo>
                  <a:lnTo>
                    <a:pt x="129" y="84"/>
                  </a:lnTo>
                  <a:lnTo>
                    <a:pt x="125" y="94"/>
                  </a:lnTo>
                  <a:lnTo>
                    <a:pt x="117" y="92"/>
                  </a:lnTo>
                  <a:lnTo>
                    <a:pt x="102" y="109"/>
                  </a:lnTo>
                  <a:lnTo>
                    <a:pt x="92" y="109"/>
                  </a:lnTo>
                  <a:lnTo>
                    <a:pt x="90" y="117"/>
                  </a:lnTo>
                  <a:lnTo>
                    <a:pt x="75" y="115"/>
                  </a:lnTo>
                  <a:lnTo>
                    <a:pt x="71" y="109"/>
                  </a:lnTo>
                  <a:lnTo>
                    <a:pt x="50" y="109"/>
                  </a:lnTo>
                  <a:lnTo>
                    <a:pt x="40" y="117"/>
                  </a:lnTo>
                  <a:lnTo>
                    <a:pt x="23" y="121"/>
                  </a:lnTo>
                  <a:lnTo>
                    <a:pt x="0" y="105"/>
                  </a:lnTo>
                  <a:lnTo>
                    <a:pt x="2" y="100"/>
                  </a:lnTo>
                  <a:lnTo>
                    <a:pt x="6" y="86"/>
                  </a:lnTo>
                  <a:lnTo>
                    <a:pt x="29" y="71"/>
                  </a:lnTo>
                  <a:lnTo>
                    <a:pt x="23" y="55"/>
                  </a:lnTo>
                  <a:lnTo>
                    <a:pt x="31" y="48"/>
                  </a:lnTo>
                  <a:lnTo>
                    <a:pt x="29" y="30"/>
                  </a:lnTo>
                  <a:lnTo>
                    <a:pt x="40" y="23"/>
                  </a:lnTo>
                  <a:lnTo>
                    <a:pt x="44" y="23"/>
                  </a:lnTo>
                  <a:lnTo>
                    <a:pt x="50" y="9"/>
                  </a:lnTo>
                  <a:lnTo>
                    <a:pt x="63" y="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89" name="Freeform 36"/>
            <p:cNvSpPr>
              <a:spLocks/>
            </p:cNvSpPr>
            <p:nvPr/>
          </p:nvSpPr>
          <p:spPr bwMode="auto">
            <a:xfrm>
              <a:off x="1083" y="3072"/>
              <a:ext cx="263" cy="173"/>
            </a:xfrm>
            <a:custGeom>
              <a:avLst/>
              <a:gdLst>
                <a:gd name="T0" fmla="*/ 0 w 263"/>
                <a:gd name="T1" fmla="*/ 64 h 173"/>
                <a:gd name="T2" fmla="*/ 6 w 263"/>
                <a:gd name="T3" fmla="*/ 52 h 173"/>
                <a:gd name="T4" fmla="*/ 17 w 263"/>
                <a:gd name="T5" fmla="*/ 48 h 173"/>
                <a:gd name="T6" fmla="*/ 25 w 263"/>
                <a:gd name="T7" fmla="*/ 33 h 173"/>
                <a:gd name="T8" fmla="*/ 23 w 263"/>
                <a:gd name="T9" fmla="*/ 19 h 173"/>
                <a:gd name="T10" fmla="*/ 33 w 263"/>
                <a:gd name="T11" fmla="*/ 12 h 173"/>
                <a:gd name="T12" fmla="*/ 38 w 263"/>
                <a:gd name="T13" fmla="*/ 0 h 173"/>
                <a:gd name="T14" fmla="*/ 48 w 263"/>
                <a:gd name="T15" fmla="*/ 8 h 173"/>
                <a:gd name="T16" fmla="*/ 69 w 263"/>
                <a:gd name="T17" fmla="*/ 12 h 173"/>
                <a:gd name="T18" fmla="*/ 75 w 263"/>
                <a:gd name="T19" fmla="*/ 19 h 173"/>
                <a:gd name="T20" fmla="*/ 88 w 263"/>
                <a:gd name="T21" fmla="*/ 19 h 173"/>
                <a:gd name="T22" fmla="*/ 90 w 263"/>
                <a:gd name="T23" fmla="*/ 25 h 173"/>
                <a:gd name="T24" fmla="*/ 106 w 263"/>
                <a:gd name="T25" fmla="*/ 25 h 173"/>
                <a:gd name="T26" fmla="*/ 117 w 263"/>
                <a:gd name="T27" fmla="*/ 31 h 173"/>
                <a:gd name="T28" fmla="*/ 123 w 263"/>
                <a:gd name="T29" fmla="*/ 31 h 173"/>
                <a:gd name="T30" fmla="*/ 131 w 263"/>
                <a:gd name="T31" fmla="*/ 23 h 173"/>
                <a:gd name="T32" fmla="*/ 144 w 263"/>
                <a:gd name="T33" fmla="*/ 25 h 173"/>
                <a:gd name="T34" fmla="*/ 152 w 263"/>
                <a:gd name="T35" fmla="*/ 16 h 173"/>
                <a:gd name="T36" fmla="*/ 167 w 263"/>
                <a:gd name="T37" fmla="*/ 19 h 173"/>
                <a:gd name="T38" fmla="*/ 169 w 263"/>
                <a:gd name="T39" fmla="*/ 29 h 173"/>
                <a:gd name="T40" fmla="*/ 175 w 263"/>
                <a:gd name="T41" fmla="*/ 39 h 173"/>
                <a:gd name="T42" fmla="*/ 186 w 263"/>
                <a:gd name="T43" fmla="*/ 39 h 173"/>
                <a:gd name="T44" fmla="*/ 196 w 263"/>
                <a:gd name="T45" fmla="*/ 50 h 173"/>
                <a:gd name="T46" fmla="*/ 202 w 263"/>
                <a:gd name="T47" fmla="*/ 46 h 173"/>
                <a:gd name="T48" fmla="*/ 202 w 263"/>
                <a:gd name="T49" fmla="*/ 42 h 173"/>
                <a:gd name="T50" fmla="*/ 234 w 263"/>
                <a:gd name="T51" fmla="*/ 60 h 173"/>
                <a:gd name="T52" fmla="*/ 261 w 263"/>
                <a:gd name="T53" fmla="*/ 60 h 173"/>
                <a:gd name="T54" fmla="*/ 263 w 263"/>
                <a:gd name="T55" fmla="*/ 87 h 173"/>
                <a:gd name="T56" fmla="*/ 250 w 263"/>
                <a:gd name="T57" fmla="*/ 96 h 173"/>
                <a:gd name="T58" fmla="*/ 244 w 263"/>
                <a:gd name="T59" fmla="*/ 110 h 173"/>
                <a:gd name="T60" fmla="*/ 240 w 263"/>
                <a:gd name="T61" fmla="*/ 110 h 173"/>
                <a:gd name="T62" fmla="*/ 229 w 263"/>
                <a:gd name="T63" fmla="*/ 117 h 173"/>
                <a:gd name="T64" fmla="*/ 231 w 263"/>
                <a:gd name="T65" fmla="*/ 135 h 173"/>
                <a:gd name="T66" fmla="*/ 223 w 263"/>
                <a:gd name="T67" fmla="*/ 142 h 173"/>
                <a:gd name="T68" fmla="*/ 229 w 263"/>
                <a:gd name="T69" fmla="*/ 158 h 173"/>
                <a:gd name="T70" fmla="*/ 206 w 263"/>
                <a:gd name="T71" fmla="*/ 173 h 173"/>
                <a:gd name="T72" fmla="*/ 190 w 263"/>
                <a:gd name="T73" fmla="*/ 169 h 173"/>
                <a:gd name="T74" fmla="*/ 171 w 263"/>
                <a:gd name="T75" fmla="*/ 160 h 173"/>
                <a:gd name="T76" fmla="*/ 163 w 263"/>
                <a:gd name="T77" fmla="*/ 160 h 173"/>
                <a:gd name="T78" fmla="*/ 146 w 263"/>
                <a:gd name="T79" fmla="*/ 152 h 173"/>
                <a:gd name="T80" fmla="*/ 133 w 263"/>
                <a:gd name="T81" fmla="*/ 150 h 173"/>
                <a:gd name="T82" fmla="*/ 125 w 263"/>
                <a:gd name="T83" fmla="*/ 133 h 173"/>
                <a:gd name="T84" fmla="*/ 113 w 263"/>
                <a:gd name="T85" fmla="*/ 144 h 173"/>
                <a:gd name="T86" fmla="*/ 100 w 263"/>
                <a:gd name="T87" fmla="*/ 144 h 173"/>
                <a:gd name="T88" fmla="*/ 100 w 263"/>
                <a:gd name="T89" fmla="*/ 146 h 173"/>
                <a:gd name="T90" fmla="*/ 90 w 263"/>
                <a:gd name="T91" fmla="*/ 131 h 173"/>
                <a:gd name="T92" fmla="*/ 77 w 263"/>
                <a:gd name="T93" fmla="*/ 121 h 173"/>
                <a:gd name="T94" fmla="*/ 75 w 263"/>
                <a:gd name="T95" fmla="*/ 110 h 173"/>
                <a:gd name="T96" fmla="*/ 69 w 263"/>
                <a:gd name="T97" fmla="*/ 108 h 173"/>
                <a:gd name="T98" fmla="*/ 58 w 263"/>
                <a:gd name="T99" fmla="*/ 110 h 173"/>
                <a:gd name="T100" fmla="*/ 46 w 263"/>
                <a:gd name="T101" fmla="*/ 112 h 173"/>
                <a:gd name="T102" fmla="*/ 15 w 263"/>
                <a:gd name="T103" fmla="*/ 87 h 173"/>
                <a:gd name="T104" fmla="*/ 15 w 263"/>
                <a:gd name="T105" fmla="*/ 75 h 173"/>
                <a:gd name="T106" fmla="*/ 0 w 263"/>
                <a:gd name="T107" fmla="*/ 64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63" h="173">
                  <a:moveTo>
                    <a:pt x="0" y="64"/>
                  </a:moveTo>
                  <a:lnTo>
                    <a:pt x="6" y="52"/>
                  </a:lnTo>
                  <a:lnTo>
                    <a:pt x="17" y="48"/>
                  </a:lnTo>
                  <a:lnTo>
                    <a:pt x="25" y="33"/>
                  </a:lnTo>
                  <a:lnTo>
                    <a:pt x="23" y="19"/>
                  </a:lnTo>
                  <a:lnTo>
                    <a:pt x="33" y="12"/>
                  </a:lnTo>
                  <a:lnTo>
                    <a:pt x="38" y="0"/>
                  </a:lnTo>
                  <a:lnTo>
                    <a:pt x="48" y="8"/>
                  </a:lnTo>
                  <a:lnTo>
                    <a:pt x="69" y="12"/>
                  </a:lnTo>
                  <a:lnTo>
                    <a:pt x="75" y="19"/>
                  </a:lnTo>
                  <a:lnTo>
                    <a:pt x="88" y="19"/>
                  </a:lnTo>
                  <a:lnTo>
                    <a:pt x="90" y="25"/>
                  </a:lnTo>
                  <a:lnTo>
                    <a:pt x="106" y="25"/>
                  </a:lnTo>
                  <a:lnTo>
                    <a:pt x="117" y="31"/>
                  </a:lnTo>
                  <a:lnTo>
                    <a:pt x="123" y="31"/>
                  </a:lnTo>
                  <a:lnTo>
                    <a:pt x="131" y="23"/>
                  </a:lnTo>
                  <a:lnTo>
                    <a:pt x="144" y="25"/>
                  </a:lnTo>
                  <a:lnTo>
                    <a:pt x="152" y="16"/>
                  </a:lnTo>
                  <a:lnTo>
                    <a:pt x="167" y="19"/>
                  </a:lnTo>
                  <a:lnTo>
                    <a:pt x="169" y="29"/>
                  </a:lnTo>
                  <a:lnTo>
                    <a:pt x="175" y="39"/>
                  </a:lnTo>
                  <a:lnTo>
                    <a:pt x="186" y="39"/>
                  </a:lnTo>
                  <a:lnTo>
                    <a:pt x="196" y="50"/>
                  </a:lnTo>
                  <a:lnTo>
                    <a:pt x="202" y="46"/>
                  </a:lnTo>
                  <a:lnTo>
                    <a:pt x="202" y="42"/>
                  </a:lnTo>
                  <a:lnTo>
                    <a:pt x="234" y="60"/>
                  </a:lnTo>
                  <a:lnTo>
                    <a:pt x="261" y="60"/>
                  </a:lnTo>
                  <a:lnTo>
                    <a:pt x="263" y="87"/>
                  </a:lnTo>
                  <a:lnTo>
                    <a:pt x="250" y="96"/>
                  </a:lnTo>
                  <a:lnTo>
                    <a:pt x="244" y="110"/>
                  </a:lnTo>
                  <a:lnTo>
                    <a:pt x="240" y="110"/>
                  </a:lnTo>
                  <a:lnTo>
                    <a:pt x="229" y="117"/>
                  </a:lnTo>
                  <a:lnTo>
                    <a:pt x="231" y="135"/>
                  </a:lnTo>
                  <a:lnTo>
                    <a:pt x="223" y="142"/>
                  </a:lnTo>
                  <a:lnTo>
                    <a:pt x="229" y="158"/>
                  </a:lnTo>
                  <a:lnTo>
                    <a:pt x="206" y="173"/>
                  </a:lnTo>
                  <a:lnTo>
                    <a:pt x="190" y="169"/>
                  </a:lnTo>
                  <a:lnTo>
                    <a:pt x="171" y="160"/>
                  </a:lnTo>
                  <a:lnTo>
                    <a:pt x="163" y="160"/>
                  </a:lnTo>
                  <a:lnTo>
                    <a:pt x="146" y="152"/>
                  </a:lnTo>
                  <a:lnTo>
                    <a:pt x="133" y="150"/>
                  </a:lnTo>
                  <a:lnTo>
                    <a:pt x="125" y="133"/>
                  </a:lnTo>
                  <a:lnTo>
                    <a:pt x="113" y="144"/>
                  </a:lnTo>
                  <a:lnTo>
                    <a:pt x="100" y="144"/>
                  </a:lnTo>
                  <a:lnTo>
                    <a:pt x="100" y="146"/>
                  </a:lnTo>
                  <a:lnTo>
                    <a:pt x="90" y="131"/>
                  </a:lnTo>
                  <a:lnTo>
                    <a:pt x="77" y="121"/>
                  </a:lnTo>
                  <a:lnTo>
                    <a:pt x="75" y="110"/>
                  </a:lnTo>
                  <a:lnTo>
                    <a:pt x="69" y="108"/>
                  </a:lnTo>
                  <a:lnTo>
                    <a:pt x="58" y="110"/>
                  </a:lnTo>
                  <a:lnTo>
                    <a:pt x="46" y="112"/>
                  </a:lnTo>
                  <a:lnTo>
                    <a:pt x="15" y="87"/>
                  </a:lnTo>
                  <a:lnTo>
                    <a:pt x="15" y="75"/>
                  </a:lnTo>
                  <a:lnTo>
                    <a:pt x="0" y="64"/>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90" name="Freeform 37"/>
            <p:cNvSpPr>
              <a:spLocks/>
            </p:cNvSpPr>
            <p:nvPr/>
          </p:nvSpPr>
          <p:spPr bwMode="auto">
            <a:xfrm>
              <a:off x="1006" y="3124"/>
              <a:ext cx="177" cy="156"/>
            </a:xfrm>
            <a:custGeom>
              <a:avLst/>
              <a:gdLst>
                <a:gd name="T0" fmla="*/ 3 w 85"/>
                <a:gd name="T1" fmla="*/ 66 h 75"/>
                <a:gd name="T2" fmla="*/ 5 w 85"/>
                <a:gd name="T3" fmla="*/ 61 h 75"/>
                <a:gd name="T4" fmla="*/ 6 w 85"/>
                <a:gd name="T5" fmla="*/ 54 h 75"/>
                <a:gd name="T6" fmla="*/ 1 w 85"/>
                <a:gd name="T7" fmla="*/ 47 h 75"/>
                <a:gd name="T8" fmla="*/ 5 w 85"/>
                <a:gd name="T9" fmla="*/ 41 h 75"/>
                <a:gd name="T10" fmla="*/ 4 w 85"/>
                <a:gd name="T11" fmla="*/ 34 h 75"/>
                <a:gd name="T12" fmla="*/ 10 w 85"/>
                <a:gd name="T13" fmla="*/ 25 h 75"/>
                <a:gd name="T14" fmla="*/ 10 w 85"/>
                <a:gd name="T15" fmla="*/ 16 h 75"/>
                <a:gd name="T16" fmla="*/ 20 w 85"/>
                <a:gd name="T17" fmla="*/ 12 h 75"/>
                <a:gd name="T18" fmla="*/ 26 w 85"/>
                <a:gd name="T19" fmla="*/ 4 h 75"/>
                <a:gd name="T20" fmla="*/ 29 w 85"/>
                <a:gd name="T21" fmla="*/ 0 h 75"/>
                <a:gd name="T22" fmla="*/ 34 w 85"/>
                <a:gd name="T23" fmla="*/ 0 h 75"/>
                <a:gd name="T24" fmla="*/ 37 w 85"/>
                <a:gd name="T25" fmla="*/ 6 h 75"/>
                <a:gd name="T26" fmla="*/ 44 w 85"/>
                <a:gd name="T27" fmla="*/ 11 h 75"/>
                <a:gd name="T28" fmla="*/ 44 w 85"/>
                <a:gd name="T29" fmla="*/ 17 h 75"/>
                <a:gd name="T30" fmla="*/ 59 w 85"/>
                <a:gd name="T31" fmla="*/ 29 h 75"/>
                <a:gd name="T32" fmla="*/ 65 w 85"/>
                <a:gd name="T33" fmla="*/ 28 h 75"/>
                <a:gd name="T34" fmla="*/ 70 w 85"/>
                <a:gd name="T35" fmla="*/ 27 h 75"/>
                <a:gd name="T36" fmla="*/ 73 w 85"/>
                <a:gd name="T37" fmla="*/ 28 h 75"/>
                <a:gd name="T38" fmla="*/ 74 w 85"/>
                <a:gd name="T39" fmla="*/ 33 h 75"/>
                <a:gd name="T40" fmla="*/ 80 w 85"/>
                <a:gd name="T41" fmla="*/ 38 h 75"/>
                <a:gd name="T42" fmla="*/ 85 w 85"/>
                <a:gd name="T43" fmla="*/ 45 h 75"/>
                <a:gd name="T44" fmla="*/ 84 w 85"/>
                <a:gd name="T45" fmla="*/ 53 h 75"/>
                <a:gd name="T46" fmla="*/ 77 w 85"/>
                <a:gd name="T47" fmla="*/ 55 h 75"/>
                <a:gd name="T48" fmla="*/ 70 w 85"/>
                <a:gd name="T49" fmla="*/ 65 h 75"/>
                <a:gd name="T50" fmla="*/ 62 w 85"/>
                <a:gd name="T51" fmla="*/ 64 h 75"/>
                <a:gd name="T52" fmla="*/ 54 w 85"/>
                <a:gd name="T53" fmla="*/ 69 h 75"/>
                <a:gd name="T54" fmla="*/ 47 w 85"/>
                <a:gd name="T55" fmla="*/ 63 h 75"/>
                <a:gd name="T56" fmla="*/ 42 w 85"/>
                <a:gd name="T57" fmla="*/ 65 h 75"/>
                <a:gd name="T58" fmla="*/ 38 w 85"/>
                <a:gd name="T59" fmla="*/ 57 h 75"/>
                <a:gd name="T60" fmla="*/ 32 w 85"/>
                <a:gd name="T61" fmla="*/ 57 h 75"/>
                <a:gd name="T62" fmla="*/ 29 w 85"/>
                <a:gd name="T63" fmla="*/ 61 h 75"/>
                <a:gd name="T64" fmla="*/ 25 w 85"/>
                <a:gd name="T65" fmla="*/ 62 h 75"/>
                <a:gd name="T66" fmla="*/ 23 w 85"/>
                <a:gd name="T67" fmla="*/ 64 h 75"/>
                <a:gd name="T68" fmla="*/ 23 w 85"/>
                <a:gd name="T69" fmla="*/ 63 h 75"/>
                <a:gd name="T70" fmla="*/ 13 w 85"/>
                <a:gd name="T71" fmla="*/ 67 h 75"/>
                <a:gd name="T72" fmla="*/ 7 w 85"/>
                <a:gd name="T73" fmla="*/ 75 h 75"/>
                <a:gd name="T74" fmla="*/ 5 w 85"/>
                <a:gd name="T75" fmla="*/ 68 h 75"/>
                <a:gd name="T76" fmla="*/ 3 w 85"/>
                <a:gd name="T77" fmla="*/ 66 h 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5" h="75">
                  <a:moveTo>
                    <a:pt x="3" y="66"/>
                  </a:moveTo>
                  <a:cubicBezTo>
                    <a:pt x="4" y="65"/>
                    <a:pt x="4" y="64"/>
                    <a:pt x="5" y="61"/>
                  </a:cubicBezTo>
                  <a:cubicBezTo>
                    <a:pt x="5" y="56"/>
                    <a:pt x="6" y="57"/>
                    <a:pt x="6" y="54"/>
                  </a:cubicBezTo>
                  <a:cubicBezTo>
                    <a:pt x="6" y="51"/>
                    <a:pt x="2" y="50"/>
                    <a:pt x="1" y="47"/>
                  </a:cubicBezTo>
                  <a:cubicBezTo>
                    <a:pt x="0" y="43"/>
                    <a:pt x="5" y="43"/>
                    <a:pt x="5" y="41"/>
                  </a:cubicBezTo>
                  <a:cubicBezTo>
                    <a:pt x="6" y="39"/>
                    <a:pt x="4" y="36"/>
                    <a:pt x="4" y="34"/>
                  </a:cubicBezTo>
                  <a:cubicBezTo>
                    <a:pt x="3" y="31"/>
                    <a:pt x="8" y="27"/>
                    <a:pt x="10" y="25"/>
                  </a:cubicBezTo>
                  <a:cubicBezTo>
                    <a:pt x="11" y="23"/>
                    <a:pt x="10" y="18"/>
                    <a:pt x="10" y="16"/>
                  </a:cubicBezTo>
                  <a:cubicBezTo>
                    <a:pt x="11" y="13"/>
                    <a:pt x="17" y="13"/>
                    <a:pt x="20" y="12"/>
                  </a:cubicBezTo>
                  <a:cubicBezTo>
                    <a:pt x="24" y="11"/>
                    <a:pt x="21" y="6"/>
                    <a:pt x="26" y="4"/>
                  </a:cubicBezTo>
                  <a:cubicBezTo>
                    <a:pt x="28" y="3"/>
                    <a:pt x="29" y="2"/>
                    <a:pt x="29" y="0"/>
                  </a:cubicBezTo>
                  <a:cubicBezTo>
                    <a:pt x="34" y="0"/>
                    <a:pt x="34" y="0"/>
                    <a:pt x="34" y="0"/>
                  </a:cubicBezTo>
                  <a:cubicBezTo>
                    <a:pt x="37" y="6"/>
                    <a:pt x="37" y="6"/>
                    <a:pt x="37" y="6"/>
                  </a:cubicBezTo>
                  <a:cubicBezTo>
                    <a:pt x="44" y="11"/>
                    <a:pt x="44" y="11"/>
                    <a:pt x="44" y="11"/>
                  </a:cubicBezTo>
                  <a:cubicBezTo>
                    <a:pt x="44" y="17"/>
                    <a:pt x="44" y="17"/>
                    <a:pt x="44" y="17"/>
                  </a:cubicBezTo>
                  <a:cubicBezTo>
                    <a:pt x="59" y="29"/>
                    <a:pt x="59" y="29"/>
                    <a:pt x="59" y="29"/>
                  </a:cubicBezTo>
                  <a:cubicBezTo>
                    <a:pt x="65" y="28"/>
                    <a:pt x="65" y="28"/>
                    <a:pt x="65" y="28"/>
                  </a:cubicBezTo>
                  <a:cubicBezTo>
                    <a:pt x="70" y="27"/>
                    <a:pt x="70" y="27"/>
                    <a:pt x="70" y="27"/>
                  </a:cubicBezTo>
                  <a:cubicBezTo>
                    <a:pt x="73" y="28"/>
                    <a:pt x="73" y="28"/>
                    <a:pt x="73" y="28"/>
                  </a:cubicBezTo>
                  <a:cubicBezTo>
                    <a:pt x="74" y="33"/>
                    <a:pt x="74" y="33"/>
                    <a:pt x="74" y="33"/>
                  </a:cubicBezTo>
                  <a:cubicBezTo>
                    <a:pt x="80" y="38"/>
                    <a:pt x="80" y="38"/>
                    <a:pt x="80" y="38"/>
                  </a:cubicBezTo>
                  <a:cubicBezTo>
                    <a:pt x="85" y="45"/>
                    <a:pt x="85" y="45"/>
                    <a:pt x="85" y="45"/>
                  </a:cubicBezTo>
                  <a:cubicBezTo>
                    <a:pt x="84" y="53"/>
                    <a:pt x="84" y="53"/>
                    <a:pt x="84" y="53"/>
                  </a:cubicBezTo>
                  <a:cubicBezTo>
                    <a:pt x="77" y="55"/>
                    <a:pt x="77" y="55"/>
                    <a:pt x="77" y="55"/>
                  </a:cubicBezTo>
                  <a:cubicBezTo>
                    <a:pt x="70" y="65"/>
                    <a:pt x="70" y="65"/>
                    <a:pt x="70" y="65"/>
                  </a:cubicBezTo>
                  <a:cubicBezTo>
                    <a:pt x="62" y="64"/>
                    <a:pt x="62" y="64"/>
                    <a:pt x="62" y="64"/>
                  </a:cubicBezTo>
                  <a:cubicBezTo>
                    <a:pt x="54" y="69"/>
                    <a:pt x="54" y="69"/>
                    <a:pt x="54" y="69"/>
                  </a:cubicBezTo>
                  <a:cubicBezTo>
                    <a:pt x="47" y="63"/>
                    <a:pt x="47" y="63"/>
                    <a:pt x="47" y="63"/>
                  </a:cubicBezTo>
                  <a:cubicBezTo>
                    <a:pt x="42" y="65"/>
                    <a:pt x="42" y="65"/>
                    <a:pt x="42" y="65"/>
                  </a:cubicBezTo>
                  <a:cubicBezTo>
                    <a:pt x="38" y="57"/>
                    <a:pt x="38" y="57"/>
                    <a:pt x="38" y="57"/>
                  </a:cubicBezTo>
                  <a:cubicBezTo>
                    <a:pt x="32" y="57"/>
                    <a:pt x="32" y="57"/>
                    <a:pt x="32" y="57"/>
                  </a:cubicBezTo>
                  <a:cubicBezTo>
                    <a:pt x="29" y="61"/>
                    <a:pt x="29" y="61"/>
                    <a:pt x="29" y="61"/>
                  </a:cubicBezTo>
                  <a:cubicBezTo>
                    <a:pt x="25" y="62"/>
                    <a:pt x="25" y="62"/>
                    <a:pt x="25" y="62"/>
                  </a:cubicBezTo>
                  <a:cubicBezTo>
                    <a:pt x="23" y="64"/>
                    <a:pt x="23" y="64"/>
                    <a:pt x="23" y="64"/>
                  </a:cubicBezTo>
                  <a:cubicBezTo>
                    <a:pt x="23" y="63"/>
                    <a:pt x="23" y="63"/>
                    <a:pt x="23" y="63"/>
                  </a:cubicBezTo>
                  <a:cubicBezTo>
                    <a:pt x="13" y="67"/>
                    <a:pt x="13" y="67"/>
                    <a:pt x="13" y="67"/>
                  </a:cubicBezTo>
                  <a:cubicBezTo>
                    <a:pt x="7" y="75"/>
                    <a:pt x="7" y="75"/>
                    <a:pt x="7" y="75"/>
                  </a:cubicBezTo>
                  <a:cubicBezTo>
                    <a:pt x="5" y="68"/>
                    <a:pt x="5" y="68"/>
                    <a:pt x="5" y="68"/>
                  </a:cubicBezTo>
                  <a:lnTo>
                    <a:pt x="3" y="66"/>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91" name="Freeform 38"/>
            <p:cNvSpPr>
              <a:spLocks/>
            </p:cNvSpPr>
            <p:nvPr/>
          </p:nvSpPr>
          <p:spPr bwMode="auto">
            <a:xfrm>
              <a:off x="931" y="3236"/>
              <a:ext cx="135" cy="132"/>
            </a:xfrm>
            <a:custGeom>
              <a:avLst/>
              <a:gdLst>
                <a:gd name="T0" fmla="*/ 28 w 65"/>
                <a:gd name="T1" fmla="*/ 59 h 63"/>
                <a:gd name="T2" fmla="*/ 29 w 65"/>
                <a:gd name="T3" fmla="*/ 47 h 63"/>
                <a:gd name="T4" fmla="*/ 23 w 65"/>
                <a:gd name="T5" fmla="*/ 40 h 63"/>
                <a:gd name="T6" fmla="*/ 14 w 65"/>
                <a:gd name="T7" fmla="*/ 37 h 63"/>
                <a:gd name="T8" fmla="*/ 11 w 65"/>
                <a:gd name="T9" fmla="*/ 31 h 63"/>
                <a:gd name="T10" fmla="*/ 5 w 65"/>
                <a:gd name="T11" fmla="*/ 31 h 63"/>
                <a:gd name="T12" fmla="*/ 1 w 65"/>
                <a:gd name="T13" fmla="*/ 27 h 63"/>
                <a:gd name="T14" fmla="*/ 5 w 65"/>
                <a:gd name="T15" fmla="*/ 18 h 63"/>
                <a:gd name="T16" fmla="*/ 12 w 65"/>
                <a:gd name="T17" fmla="*/ 7 h 63"/>
                <a:gd name="T18" fmla="*/ 18 w 65"/>
                <a:gd name="T19" fmla="*/ 1 h 63"/>
                <a:gd name="T20" fmla="*/ 23 w 65"/>
                <a:gd name="T21" fmla="*/ 8 h 63"/>
                <a:gd name="T22" fmla="*/ 34 w 65"/>
                <a:gd name="T23" fmla="*/ 13 h 63"/>
                <a:gd name="T24" fmla="*/ 39 w 65"/>
                <a:gd name="T25" fmla="*/ 12 h 63"/>
                <a:gd name="T26" fmla="*/ 41 w 65"/>
                <a:gd name="T27" fmla="*/ 14 h 63"/>
                <a:gd name="T28" fmla="*/ 43 w 65"/>
                <a:gd name="T29" fmla="*/ 21 h 63"/>
                <a:gd name="T30" fmla="*/ 49 w 65"/>
                <a:gd name="T31" fmla="*/ 13 h 63"/>
                <a:gd name="T32" fmla="*/ 59 w 65"/>
                <a:gd name="T33" fmla="*/ 9 h 63"/>
                <a:gd name="T34" fmla="*/ 61 w 65"/>
                <a:gd name="T35" fmla="*/ 10 h 63"/>
                <a:gd name="T36" fmla="*/ 62 w 65"/>
                <a:gd name="T37" fmla="*/ 18 h 63"/>
                <a:gd name="T38" fmla="*/ 63 w 65"/>
                <a:gd name="T39" fmla="*/ 23 h 63"/>
                <a:gd name="T40" fmla="*/ 63 w 65"/>
                <a:gd name="T41" fmla="*/ 29 h 63"/>
                <a:gd name="T42" fmla="*/ 59 w 65"/>
                <a:gd name="T43" fmla="*/ 32 h 63"/>
                <a:gd name="T44" fmla="*/ 60 w 65"/>
                <a:gd name="T45" fmla="*/ 36 h 63"/>
                <a:gd name="T46" fmla="*/ 65 w 65"/>
                <a:gd name="T47" fmla="*/ 41 h 63"/>
                <a:gd name="T48" fmla="*/ 65 w 65"/>
                <a:gd name="T49" fmla="*/ 45 h 63"/>
                <a:gd name="T50" fmla="*/ 62 w 65"/>
                <a:gd name="T51" fmla="*/ 46 h 63"/>
                <a:gd name="T52" fmla="*/ 62 w 65"/>
                <a:gd name="T53" fmla="*/ 51 h 63"/>
                <a:gd name="T54" fmla="*/ 59 w 65"/>
                <a:gd name="T55" fmla="*/ 53 h 63"/>
                <a:gd name="T56" fmla="*/ 56 w 65"/>
                <a:gd name="T57" fmla="*/ 49 h 63"/>
                <a:gd name="T58" fmla="*/ 50 w 65"/>
                <a:gd name="T59" fmla="*/ 51 h 63"/>
                <a:gd name="T60" fmla="*/ 50 w 65"/>
                <a:gd name="T61" fmla="*/ 57 h 63"/>
                <a:gd name="T62" fmla="*/ 44 w 65"/>
                <a:gd name="T63" fmla="*/ 59 h 63"/>
                <a:gd name="T64" fmla="*/ 43 w 65"/>
                <a:gd name="T65" fmla="*/ 63 h 63"/>
                <a:gd name="T66" fmla="*/ 38 w 65"/>
                <a:gd name="T67" fmla="*/ 61 h 63"/>
                <a:gd name="T68" fmla="*/ 32 w 65"/>
                <a:gd name="T69" fmla="*/ 60 h 63"/>
                <a:gd name="T70" fmla="*/ 27 w 65"/>
                <a:gd name="T71" fmla="*/ 60 h 63"/>
                <a:gd name="T72" fmla="*/ 28 w 65"/>
                <a:gd name="T73" fmla="*/ 59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5" h="63">
                  <a:moveTo>
                    <a:pt x="28" y="59"/>
                  </a:moveTo>
                  <a:cubicBezTo>
                    <a:pt x="30" y="56"/>
                    <a:pt x="30" y="51"/>
                    <a:pt x="29" y="47"/>
                  </a:cubicBezTo>
                  <a:cubicBezTo>
                    <a:pt x="29" y="43"/>
                    <a:pt x="25" y="43"/>
                    <a:pt x="23" y="40"/>
                  </a:cubicBezTo>
                  <a:cubicBezTo>
                    <a:pt x="21" y="37"/>
                    <a:pt x="15" y="40"/>
                    <a:pt x="14" y="37"/>
                  </a:cubicBezTo>
                  <a:cubicBezTo>
                    <a:pt x="14" y="34"/>
                    <a:pt x="12" y="31"/>
                    <a:pt x="11" y="31"/>
                  </a:cubicBezTo>
                  <a:cubicBezTo>
                    <a:pt x="10" y="31"/>
                    <a:pt x="8" y="31"/>
                    <a:pt x="5" y="31"/>
                  </a:cubicBezTo>
                  <a:cubicBezTo>
                    <a:pt x="2" y="32"/>
                    <a:pt x="0" y="31"/>
                    <a:pt x="1" y="27"/>
                  </a:cubicBezTo>
                  <a:cubicBezTo>
                    <a:pt x="1" y="23"/>
                    <a:pt x="4" y="21"/>
                    <a:pt x="5" y="18"/>
                  </a:cubicBezTo>
                  <a:cubicBezTo>
                    <a:pt x="5" y="15"/>
                    <a:pt x="12" y="14"/>
                    <a:pt x="12" y="7"/>
                  </a:cubicBezTo>
                  <a:cubicBezTo>
                    <a:pt x="12" y="0"/>
                    <a:pt x="15" y="1"/>
                    <a:pt x="18" y="1"/>
                  </a:cubicBezTo>
                  <a:cubicBezTo>
                    <a:pt x="21" y="1"/>
                    <a:pt x="23" y="2"/>
                    <a:pt x="23" y="8"/>
                  </a:cubicBezTo>
                  <a:cubicBezTo>
                    <a:pt x="23" y="14"/>
                    <a:pt x="29" y="13"/>
                    <a:pt x="34" y="13"/>
                  </a:cubicBezTo>
                  <a:cubicBezTo>
                    <a:pt x="36" y="13"/>
                    <a:pt x="38" y="13"/>
                    <a:pt x="39" y="12"/>
                  </a:cubicBezTo>
                  <a:cubicBezTo>
                    <a:pt x="41" y="14"/>
                    <a:pt x="41" y="14"/>
                    <a:pt x="41" y="14"/>
                  </a:cubicBezTo>
                  <a:cubicBezTo>
                    <a:pt x="43" y="21"/>
                    <a:pt x="43" y="21"/>
                    <a:pt x="43" y="21"/>
                  </a:cubicBezTo>
                  <a:cubicBezTo>
                    <a:pt x="49" y="13"/>
                    <a:pt x="49" y="13"/>
                    <a:pt x="49" y="13"/>
                  </a:cubicBezTo>
                  <a:cubicBezTo>
                    <a:pt x="59" y="9"/>
                    <a:pt x="59" y="9"/>
                    <a:pt x="59" y="9"/>
                  </a:cubicBezTo>
                  <a:cubicBezTo>
                    <a:pt x="61" y="10"/>
                    <a:pt x="61" y="10"/>
                    <a:pt x="61" y="10"/>
                  </a:cubicBezTo>
                  <a:cubicBezTo>
                    <a:pt x="62" y="18"/>
                    <a:pt x="62" y="18"/>
                    <a:pt x="62" y="18"/>
                  </a:cubicBezTo>
                  <a:cubicBezTo>
                    <a:pt x="63" y="23"/>
                    <a:pt x="63" y="23"/>
                    <a:pt x="63" y="23"/>
                  </a:cubicBezTo>
                  <a:cubicBezTo>
                    <a:pt x="63" y="29"/>
                    <a:pt x="63" y="29"/>
                    <a:pt x="63" y="29"/>
                  </a:cubicBezTo>
                  <a:cubicBezTo>
                    <a:pt x="59" y="32"/>
                    <a:pt x="59" y="32"/>
                    <a:pt x="59" y="32"/>
                  </a:cubicBezTo>
                  <a:cubicBezTo>
                    <a:pt x="60" y="36"/>
                    <a:pt x="60" y="36"/>
                    <a:pt x="60" y="36"/>
                  </a:cubicBezTo>
                  <a:cubicBezTo>
                    <a:pt x="65" y="41"/>
                    <a:pt x="65" y="41"/>
                    <a:pt x="65" y="41"/>
                  </a:cubicBezTo>
                  <a:cubicBezTo>
                    <a:pt x="65" y="45"/>
                    <a:pt x="65" y="45"/>
                    <a:pt x="65" y="45"/>
                  </a:cubicBezTo>
                  <a:cubicBezTo>
                    <a:pt x="62" y="46"/>
                    <a:pt x="62" y="46"/>
                    <a:pt x="62" y="46"/>
                  </a:cubicBezTo>
                  <a:cubicBezTo>
                    <a:pt x="62" y="51"/>
                    <a:pt x="62" y="51"/>
                    <a:pt x="62" y="51"/>
                  </a:cubicBezTo>
                  <a:cubicBezTo>
                    <a:pt x="59" y="53"/>
                    <a:pt x="59" y="53"/>
                    <a:pt x="59" y="53"/>
                  </a:cubicBezTo>
                  <a:cubicBezTo>
                    <a:pt x="56" y="49"/>
                    <a:pt x="56" y="49"/>
                    <a:pt x="56" y="49"/>
                  </a:cubicBezTo>
                  <a:cubicBezTo>
                    <a:pt x="50" y="51"/>
                    <a:pt x="50" y="51"/>
                    <a:pt x="50" y="51"/>
                  </a:cubicBezTo>
                  <a:cubicBezTo>
                    <a:pt x="50" y="57"/>
                    <a:pt x="50" y="57"/>
                    <a:pt x="50" y="57"/>
                  </a:cubicBezTo>
                  <a:cubicBezTo>
                    <a:pt x="44" y="59"/>
                    <a:pt x="44" y="59"/>
                    <a:pt x="44" y="59"/>
                  </a:cubicBezTo>
                  <a:cubicBezTo>
                    <a:pt x="43" y="63"/>
                    <a:pt x="43" y="63"/>
                    <a:pt x="43" y="63"/>
                  </a:cubicBezTo>
                  <a:cubicBezTo>
                    <a:pt x="38" y="61"/>
                    <a:pt x="38" y="61"/>
                    <a:pt x="38" y="61"/>
                  </a:cubicBezTo>
                  <a:cubicBezTo>
                    <a:pt x="32" y="60"/>
                    <a:pt x="32" y="60"/>
                    <a:pt x="32" y="60"/>
                  </a:cubicBezTo>
                  <a:cubicBezTo>
                    <a:pt x="27" y="60"/>
                    <a:pt x="27" y="60"/>
                    <a:pt x="27" y="60"/>
                  </a:cubicBezTo>
                  <a:lnTo>
                    <a:pt x="28" y="5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92" name="Freeform 39"/>
            <p:cNvSpPr>
              <a:spLocks/>
            </p:cNvSpPr>
            <p:nvPr/>
          </p:nvSpPr>
          <p:spPr bwMode="auto">
            <a:xfrm>
              <a:off x="958" y="3361"/>
              <a:ext cx="138" cy="138"/>
            </a:xfrm>
            <a:custGeom>
              <a:avLst/>
              <a:gdLst>
                <a:gd name="T0" fmla="*/ 4 w 66"/>
                <a:gd name="T1" fmla="*/ 42 h 66"/>
                <a:gd name="T2" fmla="*/ 6 w 66"/>
                <a:gd name="T3" fmla="*/ 40 h 66"/>
                <a:gd name="T4" fmla="*/ 8 w 66"/>
                <a:gd name="T5" fmla="*/ 28 h 66"/>
                <a:gd name="T6" fmla="*/ 2 w 66"/>
                <a:gd name="T7" fmla="*/ 20 h 66"/>
                <a:gd name="T8" fmla="*/ 5 w 66"/>
                <a:gd name="T9" fmla="*/ 8 h 66"/>
                <a:gd name="T10" fmla="*/ 11 w 66"/>
                <a:gd name="T11" fmla="*/ 7 h 66"/>
                <a:gd name="T12" fmla="*/ 14 w 66"/>
                <a:gd name="T13" fmla="*/ 0 h 66"/>
                <a:gd name="T14" fmla="*/ 19 w 66"/>
                <a:gd name="T15" fmla="*/ 0 h 66"/>
                <a:gd name="T16" fmla="*/ 25 w 66"/>
                <a:gd name="T17" fmla="*/ 1 h 66"/>
                <a:gd name="T18" fmla="*/ 30 w 66"/>
                <a:gd name="T19" fmla="*/ 3 h 66"/>
                <a:gd name="T20" fmla="*/ 37 w 66"/>
                <a:gd name="T21" fmla="*/ 7 h 66"/>
                <a:gd name="T22" fmla="*/ 39 w 66"/>
                <a:gd name="T23" fmla="*/ 15 h 66"/>
                <a:gd name="T24" fmla="*/ 43 w 66"/>
                <a:gd name="T25" fmla="*/ 15 h 66"/>
                <a:gd name="T26" fmla="*/ 46 w 66"/>
                <a:gd name="T27" fmla="*/ 22 h 66"/>
                <a:gd name="T28" fmla="*/ 50 w 66"/>
                <a:gd name="T29" fmla="*/ 31 h 66"/>
                <a:gd name="T30" fmla="*/ 51 w 66"/>
                <a:gd name="T31" fmla="*/ 38 h 66"/>
                <a:gd name="T32" fmla="*/ 59 w 66"/>
                <a:gd name="T33" fmla="*/ 43 h 66"/>
                <a:gd name="T34" fmla="*/ 58 w 66"/>
                <a:gd name="T35" fmla="*/ 48 h 66"/>
                <a:gd name="T36" fmla="*/ 66 w 66"/>
                <a:gd name="T37" fmla="*/ 55 h 66"/>
                <a:gd name="T38" fmla="*/ 62 w 66"/>
                <a:gd name="T39" fmla="*/ 57 h 66"/>
                <a:gd name="T40" fmla="*/ 58 w 66"/>
                <a:gd name="T41" fmla="*/ 56 h 66"/>
                <a:gd name="T42" fmla="*/ 55 w 66"/>
                <a:gd name="T43" fmla="*/ 58 h 66"/>
                <a:gd name="T44" fmla="*/ 54 w 66"/>
                <a:gd name="T45" fmla="*/ 64 h 66"/>
                <a:gd name="T46" fmla="*/ 52 w 66"/>
                <a:gd name="T47" fmla="*/ 64 h 66"/>
                <a:gd name="T48" fmla="*/ 51 w 66"/>
                <a:gd name="T49" fmla="*/ 66 h 66"/>
                <a:gd name="T50" fmla="*/ 45 w 66"/>
                <a:gd name="T51" fmla="*/ 57 h 66"/>
                <a:gd name="T52" fmla="*/ 34 w 66"/>
                <a:gd name="T53" fmla="*/ 50 h 66"/>
                <a:gd name="T54" fmla="*/ 24 w 66"/>
                <a:gd name="T55" fmla="*/ 50 h 66"/>
                <a:gd name="T56" fmla="*/ 22 w 66"/>
                <a:gd name="T57" fmla="*/ 44 h 66"/>
                <a:gd name="T58" fmla="*/ 17 w 66"/>
                <a:gd name="T59" fmla="*/ 39 h 66"/>
                <a:gd name="T60" fmla="*/ 16 w 66"/>
                <a:gd name="T61" fmla="*/ 43 h 66"/>
                <a:gd name="T62" fmla="*/ 10 w 66"/>
                <a:gd name="T63" fmla="*/ 43 h 66"/>
                <a:gd name="T64" fmla="*/ 4 w 66"/>
                <a:gd name="T65" fmla="*/ 42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 h="66">
                  <a:moveTo>
                    <a:pt x="4" y="42"/>
                  </a:moveTo>
                  <a:cubicBezTo>
                    <a:pt x="5" y="41"/>
                    <a:pt x="6" y="40"/>
                    <a:pt x="6" y="40"/>
                  </a:cubicBezTo>
                  <a:cubicBezTo>
                    <a:pt x="8" y="38"/>
                    <a:pt x="8" y="31"/>
                    <a:pt x="8" y="28"/>
                  </a:cubicBezTo>
                  <a:cubicBezTo>
                    <a:pt x="8" y="25"/>
                    <a:pt x="4" y="22"/>
                    <a:pt x="2" y="20"/>
                  </a:cubicBezTo>
                  <a:cubicBezTo>
                    <a:pt x="0" y="18"/>
                    <a:pt x="3" y="12"/>
                    <a:pt x="5" y="8"/>
                  </a:cubicBezTo>
                  <a:cubicBezTo>
                    <a:pt x="7" y="4"/>
                    <a:pt x="8" y="5"/>
                    <a:pt x="11" y="7"/>
                  </a:cubicBezTo>
                  <a:cubicBezTo>
                    <a:pt x="14" y="9"/>
                    <a:pt x="12" y="3"/>
                    <a:pt x="14" y="0"/>
                  </a:cubicBezTo>
                  <a:cubicBezTo>
                    <a:pt x="19" y="0"/>
                    <a:pt x="19" y="0"/>
                    <a:pt x="19" y="0"/>
                  </a:cubicBezTo>
                  <a:cubicBezTo>
                    <a:pt x="25" y="1"/>
                    <a:pt x="25" y="1"/>
                    <a:pt x="25" y="1"/>
                  </a:cubicBezTo>
                  <a:cubicBezTo>
                    <a:pt x="30" y="3"/>
                    <a:pt x="30" y="3"/>
                    <a:pt x="30" y="3"/>
                  </a:cubicBezTo>
                  <a:cubicBezTo>
                    <a:pt x="37" y="7"/>
                    <a:pt x="37" y="7"/>
                    <a:pt x="37" y="7"/>
                  </a:cubicBezTo>
                  <a:cubicBezTo>
                    <a:pt x="39" y="15"/>
                    <a:pt x="39" y="15"/>
                    <a:pt x="39" y="15"/>
                  </a:cubicBezTo>
                  <a:cubicBezTo>
                    <a:pt x="43" y="15"/>
                    <a:pt x="43" y="15"/>
                    <a:pt x="43" y="15"/>
                  </a:cubicBezTo>
                  <a:cubicBezTo>
                    <a:pt x="46" y="22"/>
                    <a:pt x="46" y="22"/>
                    <a:pt x="46" y="22"/>
                  </a:cubicBezTo>
                  <a:cubicBezTo>
                    <a:pt x="50" y="31"/>
                    <a:pt x="50" y="31"/>
                    <a:pt x="50" y="31"/>
                  </a:cubicBezTo>
                  <a:cubicBezTo>
                    <a:pt x="51" y="38"/>
                    <a:pt x="51" y="38"/>
                    <a:pt x="51" y="38"/>
                  </a:cubicBezTo>
                  <a:cubicBezTo>
                    <a:pt x="59" y="43"/>
                    <a:pt x="59" y="43"/>
                    <a:pt x="59" y="43"/>
                  </a:cubicBezTo>
                  <a:cubicBezTo>
                    <a:pt x="58" y="48"/>
                    <a:pt x="58" y="48"/>
                    <a:pt x="58" y="48"/>
                  </a:cubicBezTo>
                  <a:cubicBezTo>
                    <a:pt x="66" y="55"/>
                    <a:pt x="66" y="55"/>
                    <a:pt x="66" y="55"/>
                  </a:cubicBezTo>
                  <a:cubicBezTo>
                    <a:pt x="62" y="57"/>
                    <a:pt x="62" y="57"/>
                    <a:pt x="62" y="57"/>
                  </a:cubicBezTo>
                  <a:cubicBezTo>
                    <a:pt x="58" y="56"/>
                    <a:pt x="58" y="56"/>
                    <a:pt x="58" y="56"/>
                  </a:cubicBezTo>
                  <a:cubicBezTo>
                    <a:pt x="55" y="58"/>
                    <a:pt x="55" y="58"/>
                    <a:pt x="55" y="58"/>
                  </a:cubicBezTo>
                  <a:cubicBezTo>
                    <a:pt x="54" y="64"/>
                    <a:pt x="54" y="64"/>
                    <a:pt x="54" y="64"/>
                  </a:cubicBezTo>
                  <a:cubicBezTo>
                    <a:pt x="52" y="64"/>
                    <a:pt x="52" y="64"/>
                    <a:pt x="52" y="64"/>
                  </a:cubicBezTo>
                  <a:cubicBezTo>
                    <a:pt x="51" y="66"/>
                    <a:pt x="51" y="66"/>
                    <a:pt x="51" y="66"/>
                  </a:cubicBezTo>
                  <a:cubicBezTo>
                    <a:pt x="45" y="57"/>
                    <a:pt x="45" y="57"/>
                    <a:pt x="45" y="57"/>
                  </a:cubicBezTo>
                  <a:cubicBezTo>
                    <a:pt x="34" y="50"/>
                    <a:pt x="34" y="50"/>
                    <a:pt x="34" y="50"/>
                  </a:cubicBezTo>
                  <a:cubicBezTo>
                    <a:pt x="24" y="50"/>
                    <a:pt x="24" y="50"/>
                    <a:pt x="24" y="50"/>
                  </a:cubicBezTo>
                  <a:cubicBezTo>
                    <a:pt x="22" y="44"/>
                    <a:pt x="22" y="44"/>
                    <a:pt x="22" y="44"/>
                  </a:cubicBezTo>
                  <a:cubicBezTo>
                    <a:pt x="17" y="39"/>
                    <a:pt x="17" y="39"/>
                    <a:pt x="17" y="39"/>
                  </a:cubicBezTo>
                  <a:cubicBezTo>
                    <a:pt x="16" y="43"/>
                    <a:pt x="16" y="43"/>
                    <a:pt x="16" y="43"/>
                  </a:cubicBezTo>
                  <a:cubicBezTo>
                    <a:pt x="10" y="43"/>
                    <a:pt x="10" y="43"/>
                    <a:pt x="10" y="43"/>
                  </a:cubicBezTo>
                  <a:lnTo>
                    <a:pt x="4" y="4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93" name="Freeform 40"/>
            <p:cNvSpPr>
              <a:spLocks/>
            </p:cNvSpPr>
            <p:nvPr/>
          </p:nvSpPr>
          <p:spPr bwMode="auto">
            <a:xfrm>
              <a:off x="1152" y="3455"/>
              <a:ext cx="123" cy="136"/>
            </a:xfrm>
            <a:custGeom>
              <a:avLst/>
              <a:gdLst>
                <a:gd name="T0" fmla="*/ 123 w 123"/>
                <a:gd name="T1" fmla="*/ 23 h 136"/>
                <a:gd name="T2" fmla="*/ 121 w 123"/>
                <a:gd name="T3" fmla="*/ 23 h 136"/>
                <a:gd name="T4" fmla="*/ 108 w 123"/>
                <a:gd name="T5" fmla="*/ 36 h 136"/>
                <a:gd name="T6" fmla="*/ 110 w 123"/>
                <a:gd name="T7" fmla="*/ 48 h 136"/>
                <a:gd name="T8" fmla="*/ 106 w 123"/>
                <a:gd name="T9" fmla="*/ 69 h 136"/>
                <a:gd name="T10" fmla="*/ 112 w 123"/>
                <a:gd name="T11" fmla="*/ 79 h 136"/>
                <a:gd name="T12" fmla="*/ 112 w 123"/>
                <a:gd name="T13" fmla="*/ 100 h 136"/>
                <a:gd name="T14" fmla="*/ 96 w 123"/>
                <a:gd name="T15" fmla="*/ 98 h 136"/>
                <a:gd name="T16" fmla="*/ 92 w 123"/>
                <a:gd name="T17" fmla="*/ 109 h 136"/>
                <a:gd name="T18" fmla="*/ 60 w 123"/>
                <a:gd name="T19" fmla="*/ 132 h 136"/>
                <a:gd name="T20" fmla="*/ 46 w 123"/>
                <a:gd name="T21" fmla="*/ 136 h 136"/>
                <a:gd name="T22" fmla="*/ 52 w 123"/>
                <a:gd name="T23" fmla="*/ 134 h 136"/>
                <a:gd name="T24" fmla="*/ 27 w 123"/>
                <a:gd name="T25" fmla="*/ 102 h 136"/>
                <a:gd name="T26" fmla="*/ 6 w 123"/>
                <a:gd name="T27" fmla="*/ 86 h 136"/>
                <a:gd name="T28" fmla="*/ 8 w 123"/>
                <a:gd name="T29" fmla="*/ 79 h 136"/>
                <a:gd name="T30" fmla="*/ 0 w 123"/>
                <a:gd name="T31" fmla="*/ 67 h 136"/>
                <a:gd name="T32" fmla="*/ 21 w 123"/>
                <a:gd name="T33" fmla="*/ 67 h 136"/>
                <a:gd name="T34" fmla="*/ 23 w 123"/>
                <a:gd name="T35" fmla="*/ 54 h 136"/>
                <a:gd name="T36" fmla="*/ 19 w 123"/>
                <a:gd name="T37" fmla="*/ 50 h 136"/>
                <a:gd name="T38" fmla="*/ 19 w 123"/>
                <a:gd name="T39" fmla="*/ 34 h 136"/>
                <a:gd name="T40" fmla="*/ 14 w 123"/>
                <a:gd name="T41" fmla="*/ 27 h 136"/>
                <a:gd name="T42" fmla="*/ 27 w 123"/>
                <a:gd name="T43" fmla="*/ 19 h 136"/>
                <a:gd name="T44" fmla="*/ 48 w 123"/>
                <a:gd name="T45" fmla="*/ 0 h 136"/>
                <a:gd name="T46" fmla="*/ 69 w 123"/>
                <a:gd name="T47" fmla="*/ 2 h 136"/>
                <a:gd name="T48" fmla="*/ 79 w 123"/>
                <a:gd name="T49" fmla="*/ 13 h 136"/>
                <a:gd name="T50" fmla="*/ 92 w 123"/>
                <a:gd name="T51" fmla="*/ 15 h 136"/>
                <a:gd name="T52" fmla="*/ 98 w 123"/>
                <a:gd name="T53" fmla="*/ 7 h 136"/>
                <a:gd name="T54" fmla="*/ 104 w 123"/>
                <a:gd name="T55" fmla="*/ 13 h 136"/>
                <a:gd name="T56" fmla="*/ 119 w 123"/>
                <a:gd name="T57" fmla="*/ 15 h 136"/>
                <a:gd name="T58" fmla="*/ 123 w 123"/>
                <a:gd name="T59" fmla="*/ 2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23" h="136">
                  <a:moveTo>
                    <a:pt x="123" y="23"/>
                  </a:moveTo>
                  <a:lnTo>
                    <a:pt x="121" y="23"/>
                  </a:lnTo>
                  <a:lnTo>
                    <a:pt x="108" y="36"/>
                  </a:lnTo>
                  <a:lnTo>
                    <a:pt x="110" y="48"/>
                  </a:lnTo>
                  <a:lnTo>
                    <a:pt x="106" y="69"/>
                  </a:lnTo>
                  <a:lnTo>
                    <a:pt x="112" y="79"/>
                  </a:lnTo>
                  <a:lnTo>
                    <a:pt x="112" y="100"/>
                  </a:lnTo>
                  <a:lnTo>
                    <a:pt x="96" y="98"/>
                  </a:lnTo>
                  <a:lnTo>
                    <a:pt x="92" y="109"/>
                  </a:lnTo>
                  <a:lnTo>
                    <a:pt x="60" y="132"/>
                  </a:lnTo>
                  <a:lnTo>
                    <a:pt x="46" y="136"/>
                  </a:lnTo>
                  <a:lnTo>
                    <a:pt x="52" y="134"/>
                  </a:lnTo>
                  <a:lnTo>
                    <a:pt x="27" y="102"/>
                  </a:lnTo>
                  <a:lnTo>
                    <a:pt x="6" y="86"/>
                  </a:lnTo>
                  <a:lnTo>
                    <a:pt x="8" y="79"/>
                  </a:lnTo>
                  <a:lnTo>
                    <a:pt x="0" y="67"/>
                  </a:lnTo>
                  <a:lnTo>
                    <a:pt x="21" y="67"/>
                  </a:lnTo>
                  <a:lnTo>
                    <a:pt x="23" y="54"/>
                  </a:lnTo>
                  <a:lnTo>
                    <a:pt x="19" y="50"/>
                  </a:lnTo>
                  <a:lnTo>
                    <a:pt x="19" y="34"/>
                  </a:lnTo>
                  <a:lnTo>
                    <a:pt x="14" y="27"/>
                  </a:lnTo>
                  <a:lnTo>
                    <a:pt x="27" y="19"/>
                  </a:lnTo>
                  <a:lnTo>
                    <a:pt x="48" y="0"/>
                  </a:lnTo>
                  <a:lnTo>
                    <a:pt x="69" y="2"/>
                  </a:lnTo>
                  <a:lnTo>
                    <a:pt x="79" y="13"/>
                  </a:lnTo>
                  <a:lnTo>
                    <a:pt x="92" y="15"/>
                  </a:lnTo>
                  <a:lnTo>
                    <a:pt x="98" y="7"/>
                  </a:lnTo>
                  <a:lnTo>
                    <a:pt x="104" y="13"/>
                  </a:lnTo>
                  <a:lnTo>
                    <a:pt x="119" y="15"/>
                  </a:lnTo>
                  <a:lnTo>
                    <a:pt x="123" y="2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94" name="Freeform 41"/>
            <p:cNvSpPr>
              <a:spLocks/>
            </p:cNvSpPr>
            <p:nvPr/>
          </p:nvSpPr>
          <p:spPr bwMode="auto">
            <a:xfrm>
              <a:off x="960" y="3443"/>
              <a:ext cx="109" cy="146"/>
            </a:xfrm>
            <a:custGeom>
              <a:avLst/>
              <a:gdLst>
                <a:gd name="T0" fmla="*/ 36 w 52"/>
                <a:gd name="T1" fmla="*/ 70 h 70"/>
                <a:gd name="T2" fmla="*/ 31 w 52"/>
                <a:gd name="T3" fmla="*/ 64 h 70"/>
                <a:gd name="T4" fmla="*/ 29 w 52"/>
                <a:gd name="T5" fmla="*/ 56 h 70"/>
                <a:gd name="T6" fmla="*/ 22 w 52"/>
                <a:gd name="T7" fmla="*/ 53 h 70"/>
                <a:gd name="T8" fmla="*/ 20 w 52"/>
                <a:gd name="T9" fmla="*/ 46 h 70"/>
                <a:gd name="T10" fmla="*/ 24 w 52"/>
                <a:gd name="T11" fmla="*/ 36 h 70"/>
                <a:gd name="T12" fmla="*/ 14 w 52"/>
                <a:gd name="T13" fmla="*/ 31 h 70"/>
                <a:gd name="T14" fmla="*/ 6 w 52"/>
                <a:gd name="T15" fmla="*/ 23 h 70"/>
                <a:gd name="T16" fmla="*/ 3 w 52"/>
                <a:gd name="T17" fmla="*/ 14 h 70"/>
                <a:gd name="T18" fmla="*/ 0 w 52"/>
                <a:gd name="T19" fmla="*/ 8 h 70"/>
                <a:gd name="T20" fmla="*/ 3 w 52"/>
                <a:gd name="T21" fmla="*/ 3 h 70"/>
                <a:gd name="T22" fmla="*/ 9 w 52"/>
                <a:gd name="T23" fmla="*/ 4 h 70"/>
                <a:gd name="T24" fmla="*/ 15 w 52"/>
                <a:gd name="T25" fmla="*/ 4 h 70"/>
                <a:gd name="T26" fmla="*/ 16 w 52"/>
                <a:gd name="T27" fmla="*/ 0 h 70"/>
                <a:gd name="T28" fmla="*/ 21 w 52"/>
                <a:gd name="T29" fmla="*/ 5 h 70"/>
                <a:gd name="T30" fmla="*/ 23 w 52"/>
                <a:gd name="T31" fmla="*/ 11 h 70"/>
                <a:gd name="T32" fmla="*/ 33 w 52"/>
                <a:gd name="T33" fmla="*/ 11 h 70"/>
                <a:gd name="T34" fmla="*/ 44 w 52"/>
                <a:gd name="T35" fmla="*/ 18 h 70"/>
                <a:gd name="T36" fmla="*/ 50 w 52"/>
                <a:gd name="T37" fmla="*/ 27 h 70"/>
                <a:gd name="T38" fmla="*/ 50 w 52"/>
                <a:gd name="T39" fmla="*/ 31 h 70"/>
                <a:gd name="T40" fmla="*/ 49 w 52"/>
                <a:gd name="T41" fmla="*/ 36 h 70"/>
                <a:gd name="T42" fmla="*/ 52 w 52"/>
                <a:gd name="T43" fmla="*/ 41 h 70"/>
                <a:gd name="T44" fmla="*/ 46 w 52"/>
                <a:gd name="T45" fmla="*/ 44 h 70"/>
                <a:gd name="T46" fmla="*/ 47 w 52"/>
                <a:gd name="T47" fmla="*/ 55 h 70"/>
                <a:gd name="T48" fmla="*/ 42 w 52"/>
                <a:gd name="T49" fmla="*/ 58 h 70"/>
                <a:gd name="T50" fmla="*/ 42 w 52"/>
                <a:gd name="T51" fmla="*/ 62 h 70"/>
                <a:gd name="T52" fmla="*/ 40 w 52"/>
                <a:gd name="T53" fmla="*/ 63 h 70"/>
                <a:gd name="T54" fmla="*/ 40 w 52"/>
                <a:gd name="T55" fmla="*/ 67 h 70"/>
                <a:gd name="T56" fmla="*/ 36 w 52"/>
                <a:gd name="T57" fmla="*/ 70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2" h="70">
                  <a:moveTo>
                    <a:pt x="36" y="70"/>
                  </a:moveTo>
                  <a:cubicBezTo>
                    <a:pt x="34" y="69"/>
                    <a:pt x="32" y="67"/>
                    <a:pt x="31" y="64"/>
                  </a:cubicBezTo>
                  <a:cubicBezTo>
                    <a:pt x="30" y="60"/>
                    <a:pt x="29" y="60"/>
                    <a:pt x="29" y="56"/>
                  </a:cubicBezTo>
                  <a:cubicBezTo>
                    <a:pt x="29" y="53"/>
                    <a:pt x="25" y="55"/>
                    <a:pt x="22" y="53"/>
                  </a:cubicBezTo>
                  <a:cubicBezTo>
                    <a:pt x="19" y="50"/>
                    <a:pt x="20" y="49"/>
                    <a:pt x="20" y="46"/>
                  </a:cubicBezTo>
                  <a:cubicBezTo>
                    <a:pt x="20" y="43"/>
                    <a:pt x="23" y="41"/>
                    <a:pt x="24" y="36"/>
                  </a:cubicBezTo>
                  <a:cubicBezTo>
                    <a:pt x="24" y="32"/>
                    <a:pt x="18" y="33"/>
                    <a:pt x="14" y="31"/>
                  </a:cubicBezTo>
                  <a:cubicBezTo>
                    <a:pt x="10" y="29"/>
                    <a:pt x="6" y="27"/>
                    <a:pt x="6" y="23"/>
                  </a:cubicBezTo>
                  <a:cubicBezTo>
                    <a:pt x="6" y="19"/>
                    <a:pt x="6" y="14"/>
                    <a:pt x="3" y="14"/>
                  </a:cubicBezTo>
                  <a:cubicBezTo>
                    <a:pt x="1" y="14"/>
                    <a:pt x="0" y="11"/>
                    <a:pt x="0" y="8"/>
                  </a:cubicBezTo>
                  <a:cubicBezTo>
                    <a:pt x="0" y="6"/>
                    <a:pt x="2" y="4"/>
                    <a:pt x="3" y="3"/>
                  </a:cubicBezTo>
                  <a:cubicBezTo>
                    <a:pt x="9" y="4"/>
                    <a:pt x="9" y="4"/>
                    <a:pt x="9" y="4"/>
                  </a:cubicBezTo>
                  <a:cubicBezTo>
                    <a:pt x="15" y="4"/>
                    <a:pt x="15" y="4"/>
                    <a:pt x="15" y="4"/>
                  </a:cubicBezTo>
                  <a:cubicBezTo>
                    <a:pt x="16" y="0"/>
                    <a:pt x="16" y="0"/>
                    <a:pt x="16" y="0"/>
                  </a:cubicBezTo>
                  <a:cubicBezTo>
                    <a:pt x="21" y="5"/>
                    <a:pt x="21" y="5"/>
                    <a:pt x="21" y="5"/>
                  </a:cubicBezTo>
                  <a:cubicBezTo>
                    <a:pt x="23" y="11"/>
                    <a:pt x="23" y="11"/>
                    <a:pt x="23" y="11"/>
                  </a:cubicBezTo>
                  <a:cubicBezTo>
                    <a:pt x="33" y="11"/>
                    <a:pt x="33" y="11"/>
                    <a:pt x="33" y="11"/>
                  </a:cubicBezTo>
                  <a:cubicBezTo>
                    <a:pt x="44" y="18"/>
                    <a:pt x="44" y="18"/>
                    <a:pt x="44" y="18"/>
                  </a:cubicBezTo>
                  <a:cubicBezTo>
                    <a:pt x="50" y="27"/>
                    <a:pt x="50" y="27"/>
                    <a:pt x="50" y="27"/>
                  </a:cubicBezTo>
                  <a:cubicBezTo>
                    <a:pt x="50" y="31"/>
                    <a:pt x="50" y="31"/>
                    <a:pt x="50" y="31"/>
                  </a:cubicBezTo>
                  <a:cubicBezTo>
                    <a:pt x="49" y="36"/>
                    <a:pt x="49" y="36"/>
                    <a:pt x="49" y="36"/>
                  </a:cubicBezTo>
                  <a:cubicBezTo>
                    <a:pt x="52" y="41"/>
                    <a:pt x="52" y="41"/>
                    <a:pt x="52" y="41"/>
                  </a:cubicBezTo>
                  <a:cubicBezTo>
                    <a:pt x="46" y="44"/>
                    <a:pt x="46" y="44"/>
                    <a:pt x="46" y="44"/>
                  </a:cubicBezTo>
                  <a:cubicBezTo>
                    <a:pt x="47" y="55"/>
                    <a:pt x="47" y="55"/>
                    <a:pt x="47" y="55"/>
                  </a:cubicBezTo>
                  <a:cubicBezTo>
                    <a:pt x="42" y="58"/>
                    <a:pt x="42" y="58"/>
                    <a:pt x="42" y="58"/>
                  </a:cubicBezTo>
                  <a:cubicBezTo>
                    <a:pt x="42" y="62"/>
                    <a:pt x="42" y="62"/>
                    <a:pt x="42" y="62"/>
                  </a:cubicBezTo>
                  <a:cubicBezTo>
                    <a:pt x="40" y="63"/>
                    <a:pt x="40" y="63"/>
                    <a:pt x="40" y="63"/>
                  </a:cubicBezTo>
                  <a:cubicBezTo>
                    <a:pt x="40" y="67"/>
                    <a:pt x="40" y="67"/>
                    <a:pt x="40" y="67"/>
                  </a:cubicBezTo>
                  <a:lnTo>
                    <a:pt x="36" y="7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95" name="Freeform 42"/>
            <p:cNvSpPr>
              <a:spLocks/>
            </p:cNvSpPr>
            <p:nvPr/>
          </p:nvSpPr>
          <p:spPr bwMode="auto">
            <a:xfrm>
              <a:off x="1035" y="3474"/>
              <a:ext cx="169" cy="169"/>
            </a:xfrm>
            <a:custGeom>
              <a:avLst/>
              <a:gdLst>
                <a:gd name="T0" fmla="*/ 7 w 81"/>
                <a:gd name="T1" fmla="*/ 72 h 81"/>
                <a:gd name="T2" fmla="*/ 4 w 81"/>
                <a:gd name="T3" fmla="*/ 65 h 81"/>
                <a:gd name="T4" fmla="*/ 0 w 81"/>
                <a:gd name="T5" fmla="*/ 55 h 81"/>
                <a:gd name="T6" fmla="*/ 0 w 81"/>
                <a:gd name="T7" fmla="*/ 55 h 81"/>
                <a:gd name="T8" fmla="*/ 4 w 81"/>
                <a:gd name="T9" fmla="*/ 52 h 81"/>
                <a:gd name="T10" fmla="*/ 4 w 81"/>
                <a:gd name="T11" fmla="*/ 48 h 81"/>
                <a:gd name="T12" fmla="*/ 6 w 81"/>
                <a:gd name="T13" fmla="*/ 47 h 81"/>
                <a:gd name="T14" fmla="*/ 6 w 81"/>
                <a:gd name="T15" fmla="*/ 43 h 81"/>
                <a:gd name="T16" fmla="*/ 11 w 81"/>
                <a:gd name="T17" fmla="*/ 40 h 81"/>
                <a:gd name="T18" fmla="*/ 10 w 81"/>
                <a:gd name="T19" fmla="*/ 29 h 81"/>
                <a:gd name="T20" fmla="*/ 16 w 81"/>
                <a:gd name="T21" fmla="*/ 26 h 81"/>
                <a:gd name="T22" fmla="*/ 13 w 81"/>
                <a:gd name="T23" fmla="*/ 21 h 81"/>
                <a:gd name="T24" fmla="*/ 14 w 81"/>
                <a:gd name="T25" fmla="*/ 16 h 81"/>
                <a:gd name="T26" fmla="*/ 15 w 81"/>
                <a:gd name="T27" fmla="*/ 10 h 81"/>
                <a:gd name="T28" fmla="*/ 17 w 81"/>
                <a:gd name="T29" fmla="*/ 10 h 81"/>
                <a:gd name="T30" fmla="*/ 18 w 81"/>
                <a:gd name="T31" fmla="*/ 4 h 81"/>
                <a:gd name="T32" fmla="*/ 21 w 81"/>
                <a:gd name="T33" fmla="*/ 2 h 81"/>
                <a:gd name="T34" fmla="*/ 25 w 81"/>
                <a:gd name="T35" fmla="*/ 3 h 81"/>
                <a:gd name="T36" fmla="*/ 29 w 81"/>
                <a:gd name="T37" fmla="*/ 1 h 81"/>
                <a:gd name="T38" fmla="*/ 35 w 81"/>
                <a:gd name="T39" fmla="*/ 0 h 81"/>
                <a:gd name="T40" fmla="*/ 38 w 81"/>
                <a:gd name="T41" fmla="*/ 6 h 81"/>
                <a:gd name="T42" fmla="*/ 45 w 81"/>
                <a:gd name="T43" fmla="*/ 8 h 81"/>
                <a:gd name="T44" fmla="*/ 44 w 81"/>
                <a:gd name="T45" fmla="*/ 15 h 81"/>
                <a:gd name="T46" fmla="*/ 47 w 81"/>
                <a:gd name="T47" fmla="*/ 16 h 81"/>
                <a:gd name="T48" fmla="*/ 53 w 81"/>
                <a:gd name="T49" fmla="*/ 18 h 81"/>
                <a:gd name="T50" fmla="*/ 60 w 81"/>
                <a:gd name="T51" fmla="*/ 29 h 81"/>
                <a:gd name="T52" fmla="*/ 59 w 81"/>
                <a:gd name="T53" fmla="*/ 32 h 81"/>
                <a:gd name="T54" fmla="*/ 69 w 81"/>
                <a:gd name="T55" fmla="*/ 40 h 81"/>
                <a:gd name="T56" fmla="*/ 81 w 81"/>
                <a:gd name="T57" fmla="*/ 55 h 81"/>
                <a:gd name="T58" fmla="*/ 78 w 81"/>
                <a:gd name="T59" fmla="*/ 56 h 81"/>
                <a:gd name="T60" fmla="*/ 81 w 81"/>
                <a:gd name="T61" fmla="*/ 62 h 81"/>
                <a:gd name="T62" fmla="*/ 78 w 81"/>
                <a:gd name="T63" fmla="*/ 65 h 81"/>
                <a:gd name="T64" fmla="*/ 72 w 81"/>
                <a:gd name="T65" fmla="*/ 64 h 81"/>
                <a:gd name="T66" fmla="*/ 67 w 81"/>
                <a:gd name="T67" fmla="*/ 61 h 81"/>
                <a:gd name="T68" fmla="*/ 61 w 81"/>
                <a:gd name="T69" fmla="*/ 58 h 81"/>
                <a:gd name="T70" fmla="*/ 56 w 81"/>
                <a:gd name="T71" fmla="*/ 61 h 81"/>
                <a:gd name="T72" fmla="*/ 45 w 81"/>
                <a:gd name="T73" fmla="*/ 61 h 81"/>
                <a:gd name="T74" fmla="*/ 45 w 81"/>
                <a:gd name="T75" fmla="*/ 66 h 81"/>
                <a:gd name="T76" fmla="*/ 36 w 81"/>
                <a:gd name="T77" fmla="*/ 77 h 81"/>
                <a:gd name="T78" fmla="*/ 27 w 81"/>
                <a:gd name="T79" fmla="*/ 77 h 81"/>
                <a:gd name="T80" fmla="*/ 25 w 81"/>
                <a:gd name="T81" fmla="*/ 79 h 81"/>
                <a:gd name="T82" fmla="*/ 20 w 81"/>
                <a:gd name="T83" fmla="*/ 81 h 81"/>
                <a:gd name="T84" fmla="*/ 17 w 81"/>
                <a:gd name="T85" fmla="*/ 77 h 81"/>
                <a:gd name="T86" fmla="*/ 11 w 81"/>
                <a:gd name="T87" fmla="*/ 76 h 81"/>
                <a:gd name="T88" fmla="*/ 10 w 81"/>
                <a:gd name="T89" fmla="*/ 71 h 81"/>
                <a:gd name="T90" fmla="*/ 7 w 81"/>
                <a:gd name="T91" fmla="*/ 72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 h="81">
                  <a:moveTo>
                    <a:pt x="7" y="72"/>
                  </a:moveTo>
                  <a:cubicBezTo>
                    <a:pt x="6" y="69"/>
                    <a:pt x="3" y="68"/>
                    <a:pt x="4" y="65"/>
                  </a:cubicBezTo>
                  <a:cubicBezTo>
                    <a:pt x="4" y="62"/>
                    <a:pt x="1" y="57"/>
                    <a:pt x="0" y="55"/>
                  </a:cubicBezTo>
                  <a:cubicBezTo>
                    <a:pt x="0" y="55"/>
                    <a:pt x="0" y="55"/>
                    <a:pt x="0" y="55"/>
                  </a:cubicBezTo>
                  <a:cubicBezTo>
                    <a:pt x="4" y="52"/>
                    <a:pt x="4" y="52"/>
                    <a:pt x="4" y="52"/>
                  </a:cubicBezTo>
                  <a:cubicBezTo>
                    <a:pt x="4" y="48"/>
                    <a:pt x="4" y="48"/>
                    <a:pt x="4" y="48"/>
                  </a:cubicBezTo>
                  <a:cubicBezTo>
                    <a:pt x="6" y="47"/>
                    <a:pt x="6" y="47"/>
                    <a:pt x="6" y="47"/>
                  </a:cubicBezTo>
                  <a:cubicBezTo>
                    <a:pt x="6" y="43"/>
                    <a:pt x="6" y="43"/>
                    <a:pt x="6" y="43"/>
                  </a:cubicBezTo>
                  <a:cubicBezTo>
                    <a:pt x="11" y="40"/>
                    <a:pt x="11" y="40"/>
                    <a:pt x="11" y="40"/>
                  </a:cubicBezTo>
                  <a:cubicBezTo>
                    <a:pt x="10" y="29"/>
                    <a:pt x="10" y="29"/>
                    <a:pt x="10" y="29"/>
                  </a:cubicBezTo>
                  <a:cubicBezTo>
                    <a:pt x="16" y="26"/>
                    <a:pt x="16" y="26"/>
                    <a:pt x="16" y="26"/>
                  </a:cubicBezTo>
                  <a:cubicBezTo>
                    <a:pt x="13" y="21"/>
                    <a:pt x="13" y="21"/>
                    <a:pt x="13" y="21"/>
                  </a:cubicBezTo>
                  <a:cubicBezTo>
                    <a:pt x="14" y="16"/>
                    <a:pt x="14" y="16"/>
                    <a:pt x="14" y="16"/>
                  </a:cubicBezTo>
                  <a:cubicBezTo>
                    <a:pt x="15" y="10"/>
                    <a:pt x="15" y="10"/>
                    <a:pt x="15" y="10"/>
                  </a:cubicBezTo>
                  <a:cubicBezTo>
                    <a:pt x="17" y="10"/>
                    <a:pt x="17" y="10"/>
                    <a:pt x="17" y="10"/>
                  </a:cubicBezTo>
                  <a:cubicBezTo>
                    <a:pt x="18" y="4"/>
                    <a:pt x="18" y="4"/>
                    <a:pt x="18" y="4"/>
                  </a:cubicBezTo>
                  <a:cubicBezTo>
                    <a:pt x="21" y="2"/>
                    <a:pt x="21" y="2"/>
                    <a:pt x="21" y="2"/>
                  </a:cubicBezTo>
                  <a:cubicBezTo>
                    <a:pt x="25" y="3"/>
                    <a:pt x="25" y="3"/>
                    <a:pt x="25" y="3"/>
                  </a:cubicBezTo>
                  <a:cubicBezTo>
                    <a:pt x="29" y="1"/>
                    <a:pt x="29" y="1"/>
                    <a:pt x="29" y="1"/>
                  </a:cubicBezTo>
                  <a:cubicBezTo>
                    <a:pt x="35" y="0"/>
                    <a:pt x="35" y="0"/>
                    <a:pt x="35" y="0"/>
                  </a:cubicBezTo>
                  <a:cubicBezTo>
                    <a:pt x="38" y="6"/>
                    <a:pt x="38" y="6"/>
                    <a:pt x="38" y="6"/>
                  </a:cubicBezTo>
                  <a:cubicBezTo>
                    <a:pt x="45" y="8"/>
                    <a:pt x="45" y="8"/>
                    <a:pt x="45" y="8"/>
                  </a:cubicBezTo>
                  <a:cubicBezTo>
                    <a:pt x="44" y="15"/>
                    <a:pt x="44" y="15"/>
                    <a:pt x="44" y="15"/>
                  </a:cubicBezTo>
                  <a:cubicBezTo>
                    <a:pt x="47" y="16"/>
                    <a:pt x="47" y="16"/>
                    <a:pt x="47" y="16"/>
                  </a:cubicBezTo>
                  <a:cubicBezTo>
                    <a:pt x="53" y="18"/>
                    <a:pt x="53" y="18"/>
                    <a:pt x="53" y="18"/>
                  </a:cubicBezTo>
                  <a:cubicBezTo>
                    <a:pt x="60" y="29"/>
                    <a:pt x="60" y="29"/>
                    <a:pt x="60" y="29"/>
                  </a:cubicBezTo>
                  <a:cubicBezTo>
                    <a:pt x="59" y="32"/>
                    <a:pt x="59" y="32"/>
                    <a:pt x="59" y="32"/>
                  </a:cubicBezTo>
                  <a:cubicBezTo>
                    <a:pt x="69" y="40"/>
                    <a:pt x="69" y="40"/>
                    <a:pt x="69" y="40"/>
                  </a:cubicBezTo>
                  <a:cubicBezTo>
                    <a:pt x="81" y="55"/>
                    <a:pt x="81" y="55"/>
                    <a:pt x="81" y="55"/>
                  </a:cubicBezTo>
                  <a:cubicBezTo>
                    <a:pt x="78" y="56"/>
                    <a:pt x="78" y="56"/>
                    <a:pt x="78" y="56"/>
                  </a:cubicBezTo>
                  <a:cubicBezTo>
                    <a:pt x="81" y="62"/>
                    <a:pt x="81" y="62"/>
                    <a:pt x="81" y="62"/>
                  </a:cubicBezTo>
                  <a:cubicBezTo>
                    <a:pt x="78" y="65"/>
                    <a:pt x="78" y="65"/>
                    <a:pt x="78" y="65"/>
                  </a:cubicBezTo>
                  <a:cubicBezTo>
                    <a:pt x="77" y="65"/>
                    <a:pt x="72" y="64"/>
                    <a:pt x="72" y="64"/>
                  </a:cubicBezTo>
                  <a:cubicBezTo>
                    <a:pt x="71" y="64"/>
                    <a:pt x="67" y="63"/>
                    <a:pt x="67" y="61"/>
                  </a:cubicBezTo>
                  <a:cubicBezTo>
                    <a:pt x="67" y="58"/>
                    <a:pt x="63" y="58"/>
                    <a:pt x="61" y="58"/>
                  </a:cubicBezTo>
                  <a:cubicBezTo>
                    <a:pt x="58" y="58"/>
                    <a:pt x="56" y="61"/>
                    <a:pt x="56" y="61"/>
                  </a:cubicBezTo>
                  <a:cubicBezTo>
                    <a:pt x="45" y="61"/>
                    <a:pt x="45" y="61"/>
                    <a:pt x="45" y="61"/>
                  </a:cubicBezTo>
                  <a:cubicBezTo>
                    <a:pt x="45" y="61"/>
                    <a:pt x="45" y="64"/>
                    <a:pt x="45" y="66"/>
                  </a:cubicBezTo>
                  <a:cubicBezTo>
                    <a:pt x="46" y="69"/>
                    <a:pt x="36" y="77"/>
                    <a:pt x="36" y="77"/>
                  </a:cubicBezTo>
                  <a:cubicBezTo>
                    <a:pt x="27" y="77"/>
                    <a:pt x="27" y="77"/>
                    <a:pt x="27" y="77"/>
                  </a:cubicBezTo>
                  <a:cubicBezTo>
                    <a:pt x="27" y="77"/>
                    <a:pt x="25" y="78"/>
                    <a:pt x="25" y="79"/>
                  </a:cubicBezTo>
                  <a:cubicBezTo>
                    <a:pt x="25" y="81"/>
                    <a:pt x="22" y="81"/>
                    <a:pt x="20" y="81"/>
                  </a:cubicBezTo>
                  <a:cubicBezTo>
                    <a:pt x="19" y="81"/>
                    <a:pt x="17" y="77"/>
                    <a:pt x="17" y="77"/>
                  </a:cubicBezTo>
                  <a:cubicBezTo>
                    <a:pt x="11" y="76"/>
                    <a:pt x="11" y="76"/>
                    <a:pt x="11" y="76"/>
                  </a:cubicBezTo>
                  <a:cubicBezTo>
                    <a:pt x="10" y="71"/>
                    <a:pt x="10" y="71"/>
                    <a:pt x="10" y="71"/>
                  </a:cubicBezTo>
                  <a:lnTo>
                    <a:pt x="7" y="7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96" name="Freeform 43"/>
            <p:cNvSpPr>
              <a:spLocks/>
            </p:cNvSpPr>
            <p:nvPr/>
          </p:nvSpPr>
          <p:spPr bwMode="auto">
            <a:xfrm>
              <a:off x="1175" y="3364"/>
              <a:ext cx="154" cy="114"/>
            </a:xfrm>
            <a:custGeom>
              <a:avLst/>
              <a:gdLst>
                <a:gd name="T0" fmla="*/ 146 w 154"/>
                <a:gd name="T1" fmla="*/ 39 h 114"/>
                <a:gd name="T2" fmla="*/ 144 w 154"/>
                <a:gd name="T3" fmla="*/ 41 h 114"/>
                <a:gd name="T4" fmla="*/ 142 w 154"/>
                <a:gd name="T5" fmla="*/ 56 h 114"/>
                <a:gd name="T6" fmla="*/ 154 w 154"/>
                <a:gd name="T7" fmla="*/ 68 h 114"/>
                <a:gd name="T8" fmla="*/ 154 w 154"/>
                <a:gd name="T9" fmla="*/ 85 h 114"/>
                <a:gd name="T10" fmla="*/ 137 w 154"/>
                <a:gd name="T11" fmla="*/ 87 h 114"/>
                <a:gd name="T12" fmla="*/ 129 w 154"/>
                <a:gd name="T13" fmla="*/ 100 h 114"/>
                <a:gd name="T14" fmla="*/ 121 w 154"/>
                <a:gd name="T15" fmla="*/ 100 h 114"/>
                <a:gd name="T16" fmla="*/ 121 w 154"/>
                <a:gd name="T17" fmla="*/ 106 h 114"/>
                <a:gd name="T18" fmla="*/ 110 w 154"/>
                <a:gd name="T19" fmla="*/ 114 h 114"/>
                <a:gd name="T20" fmla="*/ 100 w 154"/>
                <a:gd name="T21" fmla="*/ 114 h 114"/>
                <a:gd name="T22" fmla="*/ 96 w 154"/>
                <a:gd name="T23" fmla="*/ 106 h 114"/>
                <a:gd name="T24" fmla="*/ 81 w 154"/>
                <a:gd name="T25" fmla="*/ 104 h 114"/>
                <a:gd name="T26" fmla="*/ 75 w 154"/>
                <a:gd name="T27" fmla="*/ 98 h 114"/>
                <a:gd name="T28" fmla="*/ 69 w 154"/>
                <a:gd name="T29" fmla="*/ 106 h 114"/>
                <a:gd name="T30" fmla="*/ 56 w 154"/>
                <a:gd name="T31" fmla="*/ 104 h 114"/>
                <a:gd name="T32" fmla="*/ 46 w 154"/>
                <a:gd name="T33" fmla="*/ 93 h 114"/>
                <a:gd name="T34" fmla="*/ 29 w 154"/>
                <a:gd name="T35" fmla="*/ 91 h 114"/>
                <a:gd name="T36" fmla="*/ 27 w 154"/>
                <a:gd name="T37" fmla="*/ 73 h 114"/>
                <a:gd name="T38" fmla="*/ 16 w 154"/>
                <a:gd name="T39" fmla="*/ 62 h 114"/>
                <a:gd name="T40" fmla="*/ 6 w 154"/>
                <a:gd name="T41" fmla="*/ 68 h 114"/>
                <a:gd name="T42" fmla="*/ 4 w 154"/>
                <a:gd name="T43" fmla="*/ 60 h 114"/>
                <a:gd name="T44" fmla="*/ 4 w 154"/>
                <a:gd name="T45" fmla="*/ 50 h 114"/>
                <a:gd name="T46" fmla="*/ 0 w 154"/>
                <a:gd name="T47" fmla="*/ 48 h 114"/>
                <a:gd name="T48" fmla="*/ 4 w 154"/>
                <a:gd name="T49" fmla="*/ 41 h 114"/>
                <a:gd name="T50" fmla="*/ 19 w 154"/>
                <a:gd name="T51" fmla="*/ 31 h 114"/>
                <a:gd name="T52" fmla="*/ 19 w 154"/>
                <a:gd name="T53" fmla="*/ 18 h 114"/>
                <a:gd name="T54" fmla="*/ 33 w 154"/>
                <a:gd name="T55" fmla="*/ 10 h 114"/>
                <a:gd name="T56" fmla="*/ 37 w 154"/>
                <a:gd name="T57" fmla="*/ 2 h 114"/>
                <a:gd name="T58" fmla="*/ 46 w 154"/>
                <a:gd name="T59" fmla="*/ 2 h 114"/>
                <a:gd name="T60" fmla="*/ 50 w 154"/>
                <a:gd name="T61" fmla="*/ 6 h 114"/>
                <a:gd name="T62" fmla="*/ 64 w 154"/>
                <a:gd name="T63" fmla="*/ 0 h 114"/>
                <a:gd name="T64" fmla="*/ 79 w 154"/>
                <a:gd name="T65" fmla="*/ 6 h 114"/>
                <a:gd name="T66" fmla="*/ 91 w 154"/>
                <a:gd name="T67" fmla="*/ 0 h 114"/>
                <a:gd name="T68" fmla="*/ 108 w 154"/>
                <a:gd name="T69" fmla="*/ 0 h 114"/>
                <a:gd name="T70" fmla="*/ 114 w 154"/>
                <a:gd name="T71" fmla="*/ 10 h 114"/>
                <a:gd name="T72" fmla="*/ 123 w 154"/>
                <a:gd name="T73" fmla="*/ 16 h 114"/>
                <a:gd name="T74" fmla="*/ 125 w 154"/>
                <a:gd name="T75" fmla="*/ 25 h 114"/>
                <a:gd name="T76" fmla="*/ 137 w 154"/>
                <a:gd name="T77" fmla="*/ 35 h 114"/>
                <a:gd name="T78" fmla="*/ 146 w 154"/>
                <a:gd name="T79" fmla="*/ 3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54" h="114">
                  <a:moveTo>
                    <a:pt x="146" y="39"/>
                  </a:moveTo>
                  <a:lnTo>
                    <a:pt x="144" y="41"/>
                  </a:lnTo>
                  <a:lnTo>
                    <a:pt x="142" y="56"/>
                  </a:lnTo>
                  <a:lnTo>
                    <a:pt x="154" y="68"/>
                  </a:lnTo>
                  <a:lnTo>
                    <a:pt x="154" y="85"/>
                  </a:lnTo>
                  <a:lnTo>
                    <a:pt x="137" y="87"/>
                  </a:lnTo>
                  <a:lnTo>
                    <a:pt x="129" y="100"/>
                  </a:lnTo>
                  <a:lnTo>
                    <a:pt x="121" y="100"/>
                  </a:lnTo>
                  <a:lnTo>
                    <a:pt x="121" y="106"/>
                  </a:lnTo>
                  <a:lnTo>
                    <a:pt x="110" y="114"/>
                  </a:lnTo>
                  <a:lnTo>
                    <a:pt x="100" y="114"/>
                  </a:lnTo>
                  <a:lnTo>
                    <a:pt x="96" y="106"/>
                  </a:lnTo>
                  <a:lnTo>
                    <a:pt x="81" y="104"/>
                  </a:lnTo>
                  <a:lnTo>
                    <a:pt x="75" y="98"/>
                  </a:lnTo>
                  <a:lnTo>
                    <a:pt x="69" y="106"/>
                  </a:lnTo>
                  <a:lnTo>
                    <a:pt x="56" y="104"/>
                  </a:lnTo>
                  <a:lnTo>
                    <a:pt x="46" y="93"/>
                  </a:lnTo>
                  <a:lnTo>
                    <a:pt x="29" y="91"/>
                  </a:lnTo>
                  <a:lnTo>
                    <a:pt x="27" y="73"/>
                  </a:lnTo>
                  <a:lnTo>
                    <a:pt x="16" y="62"/>
                  </a:lnTo>
                  <a:lnTo>
                    <a:pt x="6" y="68"/>
                  </a:lnTo>
                  <a:lnTo>
                    <a:pt x="4" y="60"/>
                  </a:lnTo>
                  <a:lnTo>
                    <a:pt x="4" y="50"/>
                  </a:lnTo>
                  <a:lnTo>
                    <a:pt x="0" y="48"/>
                  </a:lnTo>
                  <a:lnTo>
                    <a:pt x="4" y="41"/>
                  </a:lnTo>
                  <a:lnTo>
                    <a:pt x="19" y="31"/>
                  </a:lnTo>
                  <a:lnTo>
                    <a:pt x="19" y="18"/>
                  </a:lnTo>
                  <a:lnTo>
                    <a:pt x="33" y="10"/>
                  </a:lnTo>
                  <a:lnTo>
                    <a:pt x="37" y="2"/>
                  </a:lnTo>
                  <a:lnTo>
                    <a:pt x="46" y="2"/>
                  </a:lnTo>
                  <a:lnTo>
                    <a:pt x="50" y="6"/>
                  </a:lnTo>
                  <a:lnTo>
                    <a:pt x="64" y="0"/>
                  </a:lnTo>
                  <a:lnTo>
                    <a:pt x="79" y="6"/>
                  </a:lnTo>
                  <a:lnTo>
                    <a:pt x="91" y="0"/>
                  </a:lnTo>
                  <a:lnTo>
                    <a:pt x="108" y="0"/>
                  </a:lnTo>
                  <a:lnTo>
                    <a:pt x="114" y="10"/>
                  </a:lnTo>
                  <a:lnTo>
                    <a:pt x="123" y="16"/>
                  </a:lnTo>
                  <a:lnTo>
                    <a:pt x="125" y="25"/>
                  </a:lnTo>
                  <a:lnTo>
                    <a:pt x="137" y="35"/>
                  </a:lnTo>
                  <a:lnTo>
                    <a:pt x="146" y="3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97" name="Freeform 44"/>
            <p:cNvSpPr>
              <a:spLocks/>
            </p:cNvSpPr>
            <p:nvPr/>
          </p:nvSpPr>
          <p:spPr bwMode="auto">
            <a:xfrm>
              <a:off x="1079" y="3412"/>
              <a:ext cx="125" cy="110"/>
            </a:xfrm>
            <a:custGeom>
              <a:avLst/>
              <a:gdLst>
                <a:gd name="T0" fmla="*/ 2 w 125"/>
                <a:gd name="T1" fmla="*/ 39 h 110"/>
                <a:gd name="T2" fmla="*/ 21 w 125"/>
                <a:gd name="T3" fmla="*/ 33 h 110"/>
                <a:gd name="T4" fmla="*/ 25 w 125"/>
                <a:gd name="T5" fmla="*/ 29 h 110"/>
                <a:gd name="T6" fmla="*/ 21 w 125"/>
                <a:gd name="T7" fmla="*/ 22 h 110"/>
                <a:gd name="T8" fmla="*/ 31 w 125"/>
                <a:gd name="T9" fmla="*/ 14 h 110"/>
                <a:gd name="T10" fmla="*/ 37 w 125"/>
                <a:gd name="T11" fmla="*/ 2 h 110"/>
                <a:gd name="T12" fmla="*/ 52 w 125"/>
                <a:gd name="T13" fmla="*/ 0 h 110"/>
                <a:gd name="T14" fmla="*/ 60 w 125"/>
                <a:gd name="T15" fmla="*/ 14 h 110"/>
                <a:gd name="T16" fmla="*/ 71 w 125"/>
                <a:gd name="T17" fmla="*/ 14 h 110"/>
                <a:gd name="T18" fmla="*/ 75 w 125"/>
                <a:gd name="T19" fmla="*/ 4 h 110"/>
                <a:gd name="T20" fmla="*/ 87 w 125"/>
                <a:gd name="T21" fmla="*/ 4 h 110"/>
                <a:gd name="T22" fmla="*/ 94 w 125"/>
                <a:gd name="T23" fmla="*/ 0 h 110"/>
                <a:gd name="T24" fmla="*/ 100 w 125"/>
                <a:gd name="T25" fmla="*/ 2 h 110"/>
                <a:gd name="T26" fmla="*/ 100 w 125"/>
                <a:gd name="T27" fmla="*/ 12 h 110"/>
                <a:gd name="T28" fmla="*/ 102 w 125"/>
                <a:gd name="T29" fmla="*/ 20 h 110"/>
                <a:gd name="T30" fmla="*/ 112 w 125"/>
                <a:gd name="T31" fmla="*/ 14 h 110"/>
                <a:gd name="T32" fmla="*/ 123 w 125"/>
                <a:gd name="T33" fmla="*/ 25 h 110"/>
                <a:gd name="T34" fmla="*/ 125 w 125"/>
                <a:gd name="T35" fmla="*/ 43 h 110"/>
                <a:gd name="T36" fmla="*/ 121 w 125"/>
                <a:gd name="T37" fmla="*/ 43 h 110"/>
                <a:gd name="T38" fmla="*/ 100 w 125"/>
                <a:gd name="T39" fmla="*/ 62 h 110"/>
                <a:gd name="T40" fmla="*/ 87 w 125"/>
                <a:gd name="T41" fmla="*/ 70 h 110"/>
                <a:gd name="T42" fmla="*/ 92 w 125"/>
                <a:gd name="T43" fmla="*/ 77 h 110"/>
                <a:gd name="T44" fmla="*/ 92 w 125"/>
                <a:gd name="T45" fmla="*/ 93 h 110"/>
                <a:gd name="T46" fmla="*/ 96 w 125"/>
                <a:gd name="T47" fmla="*/ 97 h 110"/>
                <a:gd name="T48" fmla="*/ 94 w 125"/>
                <a:gd name="T49" fmla="*/ 110 h 110"/>
                <a:gd name="T50" fmla="*/ 73 w 125"/>
                <a:gd name="T51" fmla="*/ 110 h 110"/>
                <a:gd name="T52" fmla="*/ 67 w 125"/>
                <a:gd name="T53" fmla="*/ 100 h 110"/>
                <a:gd name="T54" fmla="*/ 54 w 125"/>
                <a:gd name="T55" fmla="*/ 95 h 110"/>
                <a:gd name="T56" fmla="*/ 48 w 125"/>
                <a:gd name="T57" fmla="*/ 93 h 110"/>
                <a:gd name="T58" fmla="*/ 50 w 125"/>
                <a:gd name="T59" fmla="*/ 79 h 110"/>
                <a:gd name="T60" fmla="*/ 35 w 125"/>
                <a:gd name="T61" fmla="*/ 75 h 110"/>
                <a:gd name="T62" fmla="*/ 29 w 125"/>
                <a:gd name="T63" fmla="*/ 62 h 110"/>
                <a:gd name="T64" fmla="*/ 17 w 125"/>
                <a:gd name="T65" fmla="*/ 64 h 110"/>
                <a:gd name="T66" fmla="*/ 17 w 125"/>
                <a:gd name="T67" fmla="*/ 64 h 110"/>
                <a:gd name="T68" fmla="*/ 0 w 125"/>
                <a:gd name="T69" fmla="*/ 50 h 110"/>
                <a:gd name="T70" fmla="*/ 2 w 125"/>
                <a:gd name="T71" fmla="*/ 39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5" h="110">
                  <a:moveTo>
                    <a:pt x="2" y="39"/>
                  </a:moveTo>
                  <a:lnTo>
                    <a:pt x="21" y="33"/>
                  </a:lnTo>
                  <a:lnTo>
                    <a:pt x="25" y="29"/>
                  </a:lnTo>
                  <a:lnTo>
                    <a:pt x="21" y="22"/>
                  </a:lnTo>
                  <a:lnTo>
                    <a:pt x="31" y="14"/>
                  </a:lnTo>
                  <a:lnTo>
                    <a:pt x="37" y="2"/>
                  </a:lnTo>
                  <a:lnTo>
                    <a:pt x="52" y="0"/>
                  </a:lnTo>
                  <a:lnTo>
                    <a:pt x="60" y="14"/>
                  </a:lnTo>
                  <a:lnTo>
                    <a:pt x="71" y="14"/>
                  </a:lnTo>
                  <a:lnTo>
                    <a:pt x="75" y="4"/>
                  </a:lnTo>
                  <a:lnTo>
                    <a:pt x="87" y="4"/>
                  </a:lnTo>
                  <a:lnTo>
                    <a:pt x="94" y="0"/>
                  </a:lnTo>
                  <a:lnTo>
                    <a:pt x="100" y="2"/>
                  </a:lnTo>
                  <a:lnTo>
                    <a:pt x="100" y="12"/>
                  </a:lnTo>
                  <a:lnTo>
                    <a:pt x="102" y="20"/>
                  </a:lnTo>
                  <a:lnTo>
                    <a:pt x="112" y="14"/>
                  </a:lnTo>
                  <a:lnTo>
                    <a:pt x="123" y="25"/>
                  </a:lnTo>
                  <a:lnTo>
                    <a:pt x="125" y="43"/>
                  </a:lnTo>
                  <a:lnTo>
                    <a:pt x="121" y="43"/>
                  </a:lnTo>
                  <a:lnTo>
                    <a:pt x="100" y="62"/>
                  </a:lnTo>
                  <a:lnTo>
                    <a:pt x="87" y="70"/>
                  </a:lnTo>
                  <a:lnTo>
                    <a:pt x="92" y="77"/>
                  </a:lnTo>
                  <a:lnTo>
                    <a:pt x="92" y="93"/>
                  </a:lnTo>
                  <a:lnTo>
                    <a:pt x="96" y="97"/>
                  </a:lnTo>
                  <a:lnTo>
                    <a:pt x="94" y="110"/>
                  </a:lnTo>
                  <a:lnTo>
                    <a:pt x="73" y="110"/>
                  </a:lnTo>
                  <a:lnTo>
                    <a:pt x="67" y="100"/>
                  </a:lnTo>
                  <a:lnTo>
                    <a:pt x="54" y="95"/>
                  </a:lnTo>
                  <a:lnTo>
                    <a:pt x="48" y="93"/>
                  </a:lnTo>
                  <a:lnTo>
                    <a:pt x="50" y="79"/>
                  </a:lnTo>
                  <a:lnTo>
                    <a:pt x="35" y="75"/>
                  </a:lnTo>
                  <a:lnTo>
                    <a:pt x="29" y="62"/>
                  </a:lnTo>
                  <a:lnTo>
                    <a:pt x="17" y="64"/>
                  </a:lnTo>
                  <a:lnTo>
                    <a:pt x="17" y="64"/>
                  </a:lnTo>
                  <a:lnTo>
                    <a:pt x="0" y="50"/>
                  </a:lnTo>
                  <a:lnTo>
                    <a:pt x="2" y="3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98" name="Freeform 45"/>
            <p:cNvSpPr>
              <a:spLocks/>
            </p:cNvSpPr>
            <p:nvPr/>
          </p:nvSpPr>
          <p:spPr bwMode="auto">
            <a:xfrm>
              <a:off x="1021" y="3330"/>
              <a:ext cx="108" cy="121"/>
            </a:xfrm>
            <a:custGeom>
              <a:avLst/>
              <a:gdLst>
                <a:gd name="T0" fmla="*/ 0 w 108"/>
                <a:gd name="T1" fmla="*/ 38 h 121"/>
                <a:gd name="T2" fmla="*/ 2 w 108"/>
                <a:gd name="T3" fmla="*/ 29 h 121"/>
                <a:gd name="T4" fmla="*/ 14 w 108"/>
                <a:gd name="T5" fmla="*/ 25 h 121"/>
                <a:gd name="T6" fmla="*/ 14 w 108"/>
                <a:gd name="T7" fmla="*/ 13 h 121"/>
                <a:gd name="T8" fmla="*/ 27 w 108"/>
                <a:gd name="T9" fmla="*/ 9 h 121"/>
                <a:gd name="T10" fmla="*/ 33 w 108"/>
                <a:gd name="T11" fmla="*/ 17 h 121"/>
                <a:gd name="T12" fmla="*/ 39 w 108"/>
                <a:gd name="T13" fmla="*/ 13 h 121"/>
                <a:gd name="T14" fmla="*/ 39 w 108"/>
                <a:gd name="T15" fmla="*/ 2 h 121"/>
                <a:gd name="T16" fmla="*/ 45 w 108"/>
                <a:gd name="T17" fmla="*/ 0 h 121"/>
                <a:gd name="T18" fmla="*/ 60 w 108"/>
                <a:gd name="T19" fmla="*/ 6 h 121"/>
                <a:gd name="T20" fmla="*/ 75 w 108"/>
                <a:gd name="T21" fmla="*/ 6 h 121"/>
                <a:gd name="T22" fmla="*/ 79 w 108"/>
                <a:gd name="T23" fmla="*/ 11 h 121"/>
                <a:gd name="T24" fmla="*/ 81 w 108"/>
                <a:gd name="T25" fmla="*/ 27 h 121"/>
                <a:gd name="T26" fmla="*/ 95 w 108"/>
                <a:gd name="T27" fmla="*/ 50 h 121"/>
                <a:gd name="T28" fmla="*/ 108 w 108"/>
                <a:gd name="T29" fmla="*/ 59 h 121"/>
                <a:gd name="T30" fmla="*/ 108 w 108"/>
                <a:gd name="T31" fmla="*/ 82 h 121"/>
                <a:gd name="T32" fmla="*/ 95 w 108"/>
                <a:gd name="T33" fmla="*/ 84 h 121"/>
                <a:gd name="T34" fmla="*/ 89 w 108"/>
                <a:gd name="T35" fmla="*/ 96 h 121"/>
                <a:gd name="T36" fmla="*/ 79 w 108"/>
                <a:gd name="T37" fmla="*/ 104 h 121"/>
                <a:gd name="T38" fmla="*/ 83 w 108"/>
                <a:gd name="T39" fmla="*/ 111 h 121"/>
                <a:gd name="T40" fmla="*/ 79 w 108"/>
                <a:gd name="T41" fmla="*/ 115 h 121"/>
                <a:gd name="T42" fmla="*/ 60 w 108"/>
                <a:gd name="T43" fmla="*/ 121 h 121"/>
                <a:gd name="T44" fmla="*/ 60 w 108"/>
                <a:gd name="T45" fmla="*/ 121 h 121"/>
                <a:gd name="T46" fmla="*/ 43 w 108"/>
                <a:gd name="T47" fmla="*/ 111 h 121"/>
                <a:gd name="T48" fmla="*/ 41 w 108"/>
                <a:gd name="T49" fmla="*/ 96 h 121"/>
                <a:gd name="T50" fmla="*/ 33 w 108"/>
                <a:gd name="T51" fmla="*/ 77 h 121"/>
                <a:gd name="T52" fmla="*/ 27 w 108"/>
                <a:gd name="T53" fmla="*/ 63 h 121"/>
                <a:gd name="T54" fmla="*/ 18 w 108"/>
                <a:gd name="T55" fmla="*/ 63 h 121"/>
                <a:gd name="T56" fmla="*/ 14 w 108"/>
                <a:gd name="T57" fmla="*/ 46 h 121"/>
                <a:gd name="T58" fmla="*/ 0 w 108"/>
                <a:gd name="T59" fmla="*/ 38 h 121"/>
                <a:gd name="T60" fmla="*/ 0 w 108"/>
                <a:gd name="T61" fmla="*/ 38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08" h="121">
                  <a:moveTo>
                    <a:pt x="0" y="38"/>
                  </a:moveTo>
                  <a:lnTo>
                    <a:pt x="2" y="29"/>
                  </a:lnTo>
                  <a:lnTo>
                    <a:pt x="14" y="25"/>
                  </a:lnTo>
                  <a:lnTo>
                    <a:pt x="14" y="13"/>
                  </a:lnTo>
                  <a:lnTo>
                    <a:pt x="27" y="9"/>
                  </a:lnTo>
                  <a:lnTo>
                    <a:pt x="33" y="17"/>
                  </a:lnTo>
                  <a:lnTo>
                    <a:pt x="39" y="13"/>
                  </a:lnTo>
                  <a:lnTo>
                    <a:pt x="39" y="2"/>
                  </a:lnTo>
                  <a:lnTo>
                    <a:pt x="45" y="0"/>
                  </a:lnTo>
                  <a:lnTo>
                    <a:pt x="60" y="6"/>
                  </a:lnTo>
                  <a:lnTo>
                    <a:pt x="75" y="6"/>
                  </a:lnTo>
                  <a:lnTo>
                    <a:pt x="79" y="11"/>
                  </a:lnTo>
                  <a:lnTo>
                    <a:pt x="81" y="27"/>
                  </a:lnTo>
                  <a:lnTo>
                    <a:pt x="95" y="50"/>
                  </a:lnTo>
                  <a:lnTo>
                    <a:pt x="108" y="59"/>
                  </a:lnTo>
                  <a:lnTo>
                    <a:pt x="108" y="82"/>
                  </a:lnTo>
                  <a:lnTo>
                    <a:pt x="95" y="84"/>
                  </a:lnTo>
                  <a:lnTo>
                    <a:pt x="89" y="96"/>
                  </a:lnTo>
                  <a:lnTo>
                    <a:pt x="79" y="104"/>
                  </a:lnTo>
                  <a:lnTo>
                    <a:pt x="83" y="111"/>
                  </a:lnTo>
                  <a:lnTo>
                    <a:pt x="79" y="115"/>
                  </a:lnTo>
                  <a:lnTo>
                    <a:pt x="60" y="121"/>
                  </a:lnTo>
                  <a:lnTo>
                    <a:pt x="60" y="121"/>
                  </a:lnTo>
                  <a:lnTo>
                    <a:pt x="43" y="111"/>
                  </a:lnTo>
                  <a:lnTo>
                    <a:pt x="41" y="96"/>
                  </a:lnTo>
                  <a:lnTo>
                    <a:pt x="33" y="77"/>
                  </a:lnTo>
                  <a:lnTo>
                    <a:pt x="27" y="63"/>
                  </a:lnTo>
                  <a:lnTo>
                    <a:pt x="18" y="63"/>
                  </a:lnTo>
                  <a:lnTo>
                    <a:pt x="14" y="46"/>
                  </a:lnTo>
                  <a:lnTo>
                    <a:pt x="0" y="38"/>
                  </a:lnTo>
                  <a:lnTo>
                    <a:pt x="0" y="3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99" name="Freeform 46"/>
            <p:cNvSpPr>
              <a:spLocks noEditPoints="1"/>
            </p:cNvSpPr>
            <p:nvPr/>
          </p:nvSpPr>
          <p:spPr bwMode="auto">
            <a:xfrm>
              <a:off x="1098" y="3316"/>
              <a:ext cx="104" cy="112"/>
            </a:xfrm>
            <a:custGeom>
              <a:avLst/>
              <a:gdLst>
                <a:gd name="T0" fmla="*/ 0 w 104"/>
                <a:gd name="T1" fmla="*/ 23 h 112"/>
                <a:gd name="T2" fmla="*/ 10 w 104"/>
                <a:gd name="T3" fmla="*/ 10 h 112"/>
                <a:gd name="T4" fmla="*/ 23 w 104"/>
                <a:gd name="T5" fmla="*/ 12 h 112"/>
                <a:gd name="T6" fmla="*/ 27 w 104"/>
                <a:gd name="T7" fmla="*/ 4 h 112"/>
                <a:gd name="T8" fmla="*/ 37 w 104"/>
                <a:gd name="T9" fmla="*/ 2 h 112"/>
                <a:gd name="T10" fmla="*/ 54 w 104"/>
                <a:gd name="T11" fmla="*/ 14 h 112"/>
                <a:gd name="T12" fmla="*/ 60 w 104"/>
                <a:gd name="T13" fmla="*/ 14 h 112"/>
                <a:gd name="T14" fmla="*/ 60 w 104"/>
                <a:gd name="T15" fmla="*/ 2 h 112"/>
                <a:gd name="T16" fmla="*/ 68 w 104"/>
                <a:gd name="T17" fmla="*/ 0 h 112"/>
                <a:gd name="T18" fmla="*/ 79 w 104"/>
                <a:gd name="T19" fmla="*/ 10 h 112"/>
                <a:gd name="T20" fmla="*/ 83 w 104"/>
                <a:gd name="T21" fmla="*/ 4 h 112"/>
                <a:gd name="T22" fmla="*/ 91 w 104"/>
                <a:gd name="T23" fmla="*/ 10 h 112"/>
                <a:gd name="T24" fmla="*/ 104 w 104"/>
                <a:gd name="T25" fmla="*/ 14 h 112"/>
                <a:gd name="T26" fmla="*/ 100 w 104"/>
                <a:gd name="T27" fmla="*/ 35 h 112"/>
                <a:gd name="T28" fmla="*/ 100 w 104"/>
                <a:gd name="T29" fmla="*/ 48 h 112"/>
                <a:gd name="T30" fmla="*/ 102 w 104"/>
                <a:gd name="T31" fmla="*/ 62 h 112"/>
                <a:gd name="T32" fmla="*/ 96 w 104"/>
                <a:gd name="T33" fmla="*/ 66 h 112"/>
                <a:gd name="T34" fmla="*/ 96 w 104"/>
                <a:gd name="T35" fmla="*/ 79 h 112"/>
                <a:gd name="T36" fmla="*/ 81 w 104"/>
                <a:gd name="T37" fmla="*/ 89 h 112"/>
                <a:gd name="T38" fmla="*/ 77 w 104"/>
                <a:gd name="T39" fmla="*/ 96 h 112"/>
                <a:gd name="T40" fmla="*/ 75 w 104"/>
                <a:gd name="T41" fmla="*/ 96 h 112"/>
                <a:gd name="T42" fmla="*/ 68 w 104"/>
                <a:gd name="T43" fmla="*/ 100 h 112"/>
                <a:gd name="T44" fmla="*/ 56 w 104"/>
                <a:gd name="T45" fmla="*/ 100 h 112"/>
                <a:gd name="T46" fmla="*/ 52 w 104"/>
                <a:gd name="T47" fmla="*/ 110 h 112"/>
                <a:gd name="T48" fmla="*/ 41 w 104"/>
                <a:gd name="T49" fmla="*/ 110 h 112"/>
                <a:gd name="T50" fmla="*/ 33 w 104"/>
                <a:gd name="T51" fmla="*/ 96 h 112"/>
                <a:gd name="T52" fmla="*/ 18 w 104"/>
                <a:gd name="T53" fmla="*/ 98 h 112"/>
                <a:gd name="T54" fmla="*/ 31 w 104"/>
                <a:gd name="T55" fmla="*/ 96 h 112"/>
                <a:gd name="T56" fmla="*/ 31 w 104"/>
                <a:gd name="T57" fmla="*/ 73 h 112"/>
                <a:gd name="T58" fmla="*/ 18 w 104"/>
                <a:gd name="T59" fmla="*/ 64 h 112"/>
                <a:gd name="T60" fmla="*/ 4 w 104"/>
                <a:gd name="T61" fmla="*/ 41 h 112"/>
                <a:gd name="T62" fmla="*/ 2 w 104"/>
                <a:gd name="T63" fmla="*/ 25 h 112"/>
                <a:gd name="T64" fmla="*/ 0 w 104"/>
                <a:gd name="T65" fmla="*/ 23 h 112"/>
                <a:gd name="T66" fmla="*/ 0 w 104"/>
                <a:gd name="T67" fmla="*/ 23 h 112"/>
                <a:gd name="T68" fmla="*/ 10 w 104"/>
                <a:gd name="T69" fmla="*/ 112 h 112"/>
                <a:gd name="T70" fmla="*/ 10 w 104"/>
                <a:gd name="T71" fmla="*/ 112 h 112"/>
                <a:gd name="T72" fmla="*/ 12 w 104"/>
                <a:gd name="T73" fmla="*/ 110 h 112"/>
                <a:gd name="T74" fmla="*/ 10 w 104"/>
                <a:gd name="T75"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4" h="112">
                  <a:moveTo>
                    <a:pt x="0" y="23"/>
                  </a:moveTo>
                  <a:lnTo>
                    <a:pt x="10" y="10"/>
                  </a:lnTo>
                  <a:lnTo>
                    <a:pt x="23" y="12"/>
                  </a:lnTo>
                  <a:lnTo>
                    <a:pt x="27" y="4"/>
                  </a:lnTo>
                  <a:lnTo>
                    <a:pt x="37" y="2"/>
                  </a:lnTo>
                  <a:lnTo>
                    <a:pt x="54" y="14"/>
                  </a:lnTo>
                  <a:lnTo>
                    <a:pt x="60" y="14"/>
                  </a:lnTo>
                  <a:lnTo>
                    <a:pt x="60" y="2"/>
                  </a:lnTo>
                  <a:lnTo>
                    <a:pt x="68" y="0"/>
                  </a:lnTo>
                  <a:lnTo>
                    <a:pt x="79" y="10"/>
                  </a:lnTo>
                  <a:lnTo>
                    <a:pt x="83" y="4"/>
                  </a:lnTo>
                  <a:lnTo>
                    <a:pt x="91" y="10"/>
                  </a:lnTo>
                  <a:lnTo>
                    <a:pt x="104" y="14"/>
                  </a:lnTo>
                  <a:lnTo>
                    <a:pt x="100" y="35"/>
                  </a:lnTo>
                  <a:lnTo>
                    <a:pt x="100" y="48"/>
                  </a:lnTo>
                  <a:lnTo>
                    <a:pt x="102" y="62"/>
                  </a:lnTo>
                  <a:lnTo>
                    <a:pt x="96" y="66"/>
                  </a:lnTo>
                  <a:lnTo>
                    <a:pt x="96" y="79"/>
                  </a:lnTo>
                  <a:lnTo>
                    <a:pt x="81" y="89"/>
                  </a:lnTo>
                  <a:lnTo>
                    <a:pt x="77" y="96"/>
                  </a:lnTo>
                  <a:lnTo>
                    <a:pt x="75" y="96"/>
                  </a:lnTo>
                  <a:lnTo>
                    <a:pt x="68" y="100"/>
                  </a:lnTo>
                  <a:lnTo>
                    <a:pt x="56" y="100"/>
                  </a:lnTo>
                  <a:lnTo>
                    <a:pt x="52" y="110"/>
                  </a:lnTo>
                  <a:lnTo>
                    <a:pt x="41" y="110"/>
                  </a:lnTo>
                  <a:lnTo>
                    <a:pt x="33" y="96"/>
                  </a:lnTo>
                  <a:lnTo>
                    <a:pt x="18" y="98"/>
                  </a:lnTo>
                  <a:lnTo>
                    <a:pt x="31" y="96"/>
                  </a:lnTo>
                  <a:lnTo>
                    <a:pt x="31" y="73"/>
                  </a:lnTo>
                  <a:lnTo>
                    <a:pt x="18" y="64"/>
                  </a:lnTo>
                  <a:lnTo>
                    <a:pt x="4" y="41"/>
                  </a:lnTo>
                  <a:lnTo>
                    <a:pt x="2" y="25"/>
                  </a:lnTo>
                  <a:lnTo>
                    <a:pt x="0" y="23"/>
                  </a:lnTo>
                  <a:lnTo>
                    <a:pt x="0" y="23"/>
                  </a:lnTo>
                  <a:close/>
                  <a:moveTo>
                    <a:pt x="10" y="112"/>
                  </a:moveTo>
                  <a:lnTo>
                    <a:pt x="10" y="112"/>
                  </a:lnTo>
                  <a:lnTo>
                    <a:pt x="12" y="110"/>
                  </a:lnTo>
                  <a:lnTo>
                    <a:pt x="10" y="11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00" name="Freeform 47"/>
            <p:cNvSpPr>
              <a:spLocks/>
            </p:cNvSpPr>
            <p:nvPr/>
          </p:nvSpPr>
          <p:spPr bwMode="auto">
            <a:xfrm>
              <a:off x="1054" y="3243"/>
              <a:ext cx="142" cy="96"/>
            </a:xfrm>
            <a:custGeom>
              <a:avLst/>
              <a:gdLst>
                <a:gd name="T0" fmla="*/ 0 w 142"/>
                <a:gd name="T1" fmla="*/ 14 h 96"/>
                <a:gd name="T2" fmla="*/ 4 w 142"/>
                <a:gd name="T3" fmla="*/ 10 h 96"/>
                <a:gd name="T4" fmla="*/ 12 w 142"/>
                <a:gd name="T5" fmla="*/ 8 h 96"/>
                <a:gd name="T6" fmla="*/ 19 w 142"/>
                <a:gd name="T7" fmla="*/ 0 h 96"/>
                <a:gd name="T8" fmla="*/ 31 w 142"/>
                <a:gd name="T9" fmla="*/ 0 h 96"/>
                <a:gd name="T10" fmla="*/ 40 w 142"/>
                <a:gd name="T11" fmla="*/ 16 h 96"/>
                <a:gd name="T12" fmla="*/ 50 w 142"/>
                <a:gd name="T13" fmla="*/ 12 h 96"/>
                <a:gd name="T14" fmla="*/ 65 w 142"/>
                <a:gd name="T15" fmla="*/ 25 h 96"/>
                <a:gd name="T16" fmla="*/ 81 w 142"/>
                <a:gd name="T17" fmla="*/ 14 h 96"/>
                <a:gd name="T18" fmla="*/ 104 w 142"/>
                <a:gd name="T19" fmla="*/ 16 h 96"/>
                <a:gd name="T20" fmla="*/ 121 w 142"/>
                <a:gd name="T21" fmla="*/ 33 h 96"/>
                <a:gd name="T22" fmla="*/ 133 w 142"/>
                <a:gd name="T23" fmla="*/ 35 h 96"/>
                <a:gd name="T24" fmla="*/ 142 w 142"/>
                <a:gd name="T25" fmla="*/ 50 h 96"/>
                <a:gd name="T26" fmla="*/ 131 w 142"/>
                <a:gd name="T27" fmla="*/ 62 h 96"/>
                <a:gd name="T28" fmla="*/ 131 w 142"/>
                <a:gd name="T29" fmla="*/ 81 h 96"/>
                <a:gd name="T30" fmla="*/ 127 w 142"/>
                <a:gd name="T31" fmla="*/ 77 h 96"/>
                <a:gd name="T32" fmla="*/ 123 w 142"/>
                <a:gd name="T33" fmla="*/ 83 h 96"/>
                <a:gd name="T34" fmla="*/ 112 w 142"/>
                <a:gd name="T35" fmla="*/ 73 h 96"/>
                <a:gd name="T36" fmla="*/ 104 w 142"/>
                <a:gd name="T37" fmla="*/ 75 h 96"/>
                <a:gd name="T38" fmla="*/ 104 w 142"/>
                <a:gd name="T39" fmla="*/ 87 h 96"/>
                <a:gd name="T40" fmla="*/ 98 w 142"/>
                <a:gd name="T41" fmla="*/ 87 h 96"/>
                <a:gd name="T42" fmla="*/ 81 w 142"/>
                <a:gd name="T43" fmla="*/ 75 h 96"/>
                <a:gd name="T44" fmla="*/ 71 w 142"/>
                <a:gd name="T45" fmla="*/ 77 h 96"/>
                <a:gd name="T46" fmla="*/ 67 w 142"/>
                <a:gd name="T47" fmla="*/ 85 h 96"/>
                <a:gd name="T48" fmla="*/ 54 w 142"/>
                <a:gd name="T49" fmla="*/ 83 h 96"/>
                <a:gd name="T50" fmla="*/ 44 w 142"/>
                <a:gd name="T51" fmla="*/ 96 h 96"/>
                <a:gd name="T52" fmla="*/ 42 w 142"/>
                <a:gd name="T53" fmla="*/ 93 h 96"/>
                <a:gd name="T54" fmla="*/ 27 w 142"/>
                <a:gd name="T55" fmla="*/ 93 h 96"/>
                <a:gd name="T56" fmla="*/ 12 w 142"/>
                <a:gd name="T57" fmla="*/ 87 h 96"/>
                <a:gd name="T58" fmla="*/ 12 w 142"/>
                <a:gd name="T59" fmla="*/ 79 h 96"/>
                <a:gd name="T60" fmla="*/ 2 w 142"/>
                <a:gd name="T61" fmla="*/ 68 h 96"/>
                <a:gd name="T62" fmla="*/ 0 w 142"/>
                <a:gd name="T63" fmla="*/ 60 h 96"/>
                <a:gd name="T64" fmla="*/ 8 w 142"/>
                <a:gd name="T65" fmla="*/ 54 h 96"/>
                <a:gd name="T66" fmla="*/ 8 w 142"/>
                <a:gd name="T67" fmla="*/ 41 h 96"/>
                <a:gd name="T68" fmla="*/ 6 w 142"/>
                <a:gd name="T69" fmla="*/ 31 h 96"/>
                <a:gd name="T70" fmla="*/ 4 w 142"/>
                <a:gd name="T71" fmla="*/ 14 h 96"/>
                <a:gd name="T72" fmla="*/ 0 w 142"/>
                <a:gd name="T73" fmla="*/ 1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2" h="96">
                  <a:moveTo>
                    <a:pt x="0" y="14"/>
                  </a:moveTo>
                  <a:lnTo>
                    <a:pt x="4" y="10"/>
                  </a:lnTo>
                  <a:lnTo>
                    <a:pt x="12" y="8"/>
                  </a:lnTo>
                  <a:lnTo>
                    <a:pt x="19" y="0"/>
                  </a:lnTo>
                  <a:lnTo>
                    <a:pt x="31" y="0"/>
                  </a:lnTo>
                  <a:lnTo>
                    <a:pt x="40" y="16"/>
                  </a:lnTo>
                  <a:lnTo>
                    <a:pt x="50" y="12"/>
                  </a:lnTo>
                  <a:lnTo>
                    <a:pt x="65" y="25"/>
                  </a:lnTo>
                  <a:lnTo>
                    <a:pt x="81" y="14"/>
                  </a:lnTo>
                  <a:lnTo>
                    <a:pt x="104" y="16"/>
                  </a:lnTo>
                  <a:lnTo>
                    <a:pt x="121" y="33"/>
                  </a:lnTo>
                  <a:lnTo>
                    <a:pt x="133" y="35"/>
                  </a:lnTo>
                  <a:lnTo>
                    <a:pt x="142" y="50"/>
                  </a:lnTo>
                  <a:lnTo>
                    <a:pt x="131" y="62"/>
                  </a:lnTo>
                  <a:lnTo>
                    <a:pt x="131" y="81"/>
                  </a:lnTo>
                  <a:lnTo>
                    <a:pt x="127" y="77"/>
                  </a:lnTo>
                  <a:lnTo>
                    <a:pt x="123" y="83"/>
                  </a:lnTo>
                  <a:lnTo>
                    <a:pt x="112" y="73"/>
                  </a:lnTo>
                  <a:lnTo>
                    <a:pt x="104" y="75"/>
                  </a:lnTo>
                  <a:lnTo>
                    <a:pt x="104" y="87"/>
                  </a:lnTo>
                  <a:lnTo>
                    <a:pt x="98" y="87"/>
                  </a:lnTo>
                  <a:lnTo>
                    <a:pt x="81" y="75"/>
                  </a:lnTo>
                  <a:lnTo>
                    <a:pt x="71" y="77"/>
                  </a:lnTo>
                  <a:lnTo>
                    <a:pt x="67" y="85"/>
                  </a:lnTo>
                  <a:lnTo>
                    <a:pt x="54" y="83"/>
                  </a:lnTo>
                  <a:lnTo>
                    <a:pt x="44" y="96"/>
                  </a:lnTo>
                  <a:lnTo>
                    <a:pt x="42" y="93"/>
                  </a:lnTo>
                  <a:lnTo>
                    <a:pt x="27" y="93"/>
                  </a:lnTo>
                  <a:lnTo>
                    <a:pt x="12" y="87"/>
                  </a:lnTo>
                  <a:lnTo>
                    <a:pt x="12" y="79"/>
                  </a:lnTo>
                  <a:lnTo>
                    <a:pt x="2" y="68"/>
                  </a:lnTo>
                  <a:lnTo>
                    <a:pt x="0" y="60"/>
                  </a:lnTo>
                  <a:lnTo>
                    <a:pt x="8" y="54"/>
                  </a:lnTo>
                  <a:lnTo>
                    <a:pt x="8" y="41"/>
                  </a:lnTo>
                  <a:lnTo>
                    <a:pt x="6" y="31"/>
                  </a:lnTo>
                  <a:lnTo>
                    <a:pt x="4" y="14"/>
                  </a:lnTo>
                  <a:lnTo>
                    <a:pt x="0" y="14"/>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01" name="Freeform 48"/>
            <p:cNvSpPr>
              <a:spLocks noEditPoints="1"/>
            </p:cNvSpPr>
            <p:nvPr/>
          </p:nvSpPr>
          <p:spPr bwMode="auto">
            <a:xfrm>
              <a:off x="1152" y="3205"/>
              <a:ext cx="137" cy="173"/>
            </a:xfrm>
            <a:custGeom>
              <a:avLst/>
              <a:gdLst>
                <a:gd name="T0" fmla="*/ 31 w 137"/>
                <a:gd name="T1" fmla="*/ 11 h 173"/>
                <a:gd name="T2" fmla="*/ 44 w 137"/>
                <a:gd name="T3" fmla="*/ 11 h 173"/>
                <a:gd name="T4" fmla="*/ 56 w 137"/>
                <a:gd name="T5" fmla="*/ 0 h 173"/>
                <a:gd name="T6" fmla="*/ 64 w 137"/>
                <a:gd name="T7" fmla="*/ 17 h 173"/>
                <a:gd name="T8" fmla="*/ 77 w 137"/>
                <a:gd name="T9" fmla="*/ 19 h 173"/>
                <a:gd name="T10" fmla="*/ 94 w 137"/>
                <a:gd name="T11" fmla="*/ 27 h 173"/>
                <a:gd name="T12" fmla="*/ 102 w 137"/>
                <a:gd name="T13" fmla="*/ 27 h 173"/>
                <a:gd name="T14" fmla="*/ 121 w 137"/>
                <a:gd name="T15" fmla="*/ 36 h 173"/>
                <a:gd name="T16" fmla="*/ 137 w 137"/>
                <a:gd name="T17" fmla="*/ 40 h 173"/>
                <a:gd name="T18" fmla="*/ 133 w 137"/>
                <a:gd name="T19" fmla="*/ 54 h 173"/>
                <a:gd name="T20" fmla="*/ 125 w 137"/>
                <a:gd name="T21" fmla="*/ 69 h 173"/>
                <a:gd name="T22" fmla="*/ 121 w 137"/>
                <a:gd name="T23" fmla="*/ 77 h 173"/>
                <a:gd name="T24" fmla="*/ 119 w 137"/>
                <a:gd name="T25" fmla="*/ 86 h 173"/>
                <a:gd name="T26" fmla="*/ 110 w 137"/>
                <a:gd name="T27" fmla="*/ 92 h 173"/>
                <a:gd name="T28" fmla="*/ 114 w 137"/>
                <a:gd name="T29" fmla="*/ 102 h 173"/>
                <a:gd name="T30" fmla="*/ 123 w 137"/>
                <a:gd name="T31" fmla="*/ 100 h 173"/>
                <a:gd name="T32" fmla="*/ 123 w 137"/>
                <a:gd name="T33" fmla="*/ 117 h 173"/>
                <a:gd name="T34" fmla="*/ 137 w 137"/>
                <a:gd name="T35" fmla="*/ 123 h 173"/>
                <a:gd name="T36" fmla="*/ 137 w 137"/>
                <a:gd name="T37" fmla="*/ 134 h 173"/>
                <a:gd name="T38" fmla="*/ 131 w 137"/>
                <a:gd name="T39" fmla="*/ 146 h 173"/>
                <a:gd name="T40" fmla="*/ 129 w 137"/>
                <a:gd name="T41" fmla="*/ 159 h 173"/>
                <a:gd name="T42" fmla="*/ 114 w 137"/>
                <a:gd name="T43" fmla="*/ 159 h 173"/>
                <a:gd name="T44" fmla="*/ 102 w 137"/>
                <a:gd name="T45" fmla="*/ 165 h 173"/>
                <a:gd name="T46" fmla="*/ 87 w 137"/>
                <a:gd name="T47" fmla="*/ 159 h 173"/>
                <a:gd name="T48" fmla="*/ 73 w 137"/>
                <a:gd name="T49" fmla="*/ 165 h 173"/>
                <a:gd name="T50" fmla="*/ 69 w 137"/>
                <a:gd name="T51" fmla="*/ 161 h 173"/>
                <a:gd name="T52" fmla="*/ 60 w 137"/>
                <a:gd name="T53" fmla="*/ 161 h 173"/>
                <a:gd name="T54" fmla="*/ 56 w 137"/>
                <a:gd name="T55" fmla="*/ 169 h 173"/>
                <a:gd name="T56" fmla="*/ 48 w 137"/>
                <a:gd name="T57" fmla="*/ 173 h 173"/>
                <a:gd name="T58" fmla="*/ 46 w 137"/>
                <a:gd name="T59" fmla="*/ 159 h 173"/>
                <a:gd name="T60" fmla="*/ 46 w 137"/>
                <a:gd name="T61" fmla="*/ 146 h 173"/>
                <a:gd name="T62" fmla="*/ 50 w 137"/>
                <a:gd name="T63" fmla="*/ 125 h 173"/>
                <a:gd name="T64" fmla="*/ 37 w 137"/>
                <a:gd name="T65" fmla="*/ 121 h 173"/>
                <a:gd name="T66" fmla="*/ 33 w 137"/>
                <a:gd name="T67" fmla="*/ 119 h 173"/>
                <a:gd name="T68" fmla="*/ 33 w 137"/>
                <a:gd name="T69" fmla="*/ 100 h 173"/>
                <a:gd name="T70" fmla="*/ 44 w 137"/>
                <a:gd name="T71" fmla="*/ 88 h 173"/>
                <a:gd name="T72" fmla="*/ 35 w 137"/>
                <a:gd name="T73" fmla="*/ 73 h 173"/>
                <a:gd name="T74" fmla="*/ 23 w 137"/>
                <a:gd name="T75" fmla="*/ 71 h 173"/>
                <a:gd name="T76" fmla="*/ 6 w 137"/>
                <a:gd name="T77" fmla="*/ 54 h 173"/>
                <a:gd name="T78" fmla="*/ 0 w 137"/>
                <a:gd name="T79" fmla="*/ 54 h 173"/>
                <a:gd name="T80" fmla="*/ 14 w 137"/>
                <a:gd name="T81" fmla="*/ 34 h 173"/>
                <a:gd name="T82" fmla="*/ 29 w 137"/>
                <a:gd name="T83" fmla="*/ 29 h 173"/>
                <a:gd name="T84" fmla="*/ 31 w 137"/>
                <a:gd name="T85" fmla="*/ 13 h 173"/>
                <a:gd name="T86" fmla="*/ 31 w 137"/>
                <a:gd name="T87" fmla="*/ 11 h 173"/>
                <a:gd name="T88" fmla="*/ 31 w 137"/>
                <a:gd name="T89" fmla="*/ 11 h 173"/>
                <a:gd name="T90" fmla="*/ 60 w 137"/>
                <a:gd name="T91" fmla="*/ 73 h 173"/>
                <a:gd name="T92" fmla="*/ 62 w 137"/>
                <a:gd name="T93" fmla="*/ 81 h 173"/>
                <a:gd name="T94" fmla="*/ 60 w 137"/>
                <a:gd name="T95" fmla="*/ 88 h 173"/>
                <a:gd name="T96" fmla="*/ 58 w 137"/>
                <a:gd name="T97" fmla="*/ 98 h 173"/>
                <a:gd name="T98" fmla="*/ 69 w 137"/>
                <a:gd name="T99" fmla="*/ 98 h 173"/>
                <a:gd name="T100" fmla="*/ 75 w 137"/>
                <a:gd name="T101" fmla="*/ 92 h 173"/>
                <a:gd name="T102" fmla="*/ 81 w 137"/>
                <a:gd name="T103" fmla="*/ 98 h 173"/>
                <a:gd name="T104" fmla="*/ 89 w 137"/>
                <a:gd name="T105" fmla="*/ 98 h 173"/>
                <a:gd name="T106" fmla="*/ 89 w 137"/>
                <a:gd name="T107" fmla="*/ 86 h 173"/>
                <a:gd name="T108" fmla="*/ 98 w 137"/>
                <a:gd name="T109" fmla="*/ 77 h 173"/>
                <a:gd name="T110" fmla="*/ 87 w 137"/>
                <a:gd name="T111" fmla="*/ 69 h 173"/>
                <a:gd name="T112" fmla="*/ 85 w 137"/>
                <a:gd name="T113" fmla="*/ 56 h 173"/>
                <a:gd name="T114" fmla="*/ 73 w 137"/>
                <a:gd name="T115" fmla="*/ 61 h 173"/>
                <a:gd name="T116" fmla="*/ 73 w 137"/>
                <a:gd name="T117" fmla="*/ 73 h 173"/>
                <a:gd name="T118" fmla="*/ 60 w 137"/>
                <a:gd name="T119" fmla="*/ 73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37" h="173">
                  <a:moveTo>
                    <a:pt x="31" y="11"/>
                  </a:moveTo>
                  <a:lnTo>
                    <a:pt x="44" y="11"/>
                  </a:lnTo>
                  <a:lnTo>
                    <a:pt x="56" y="0"/>
                  </a:lnTo>
                  <a:lnTo>
                    <a:pt x="64" y="17"/>
                  </a:lnTo>
                  <a:lnTo>
                    <a:pt x="77" y="19"/>
                  </a:lnTo>
                  <a:lnTo>
                    <a:pt x="94" y="27"/>
                  </a:lnTo>
                  <a:lnTo>
                    <a:pt x="102" y="27"/>
                  </a:lnTo>
                  <a:lnTo>
                    <a:pt x="121" y="36"/>
                  </a:lnTo>
                  <a:lnTo>
                    <a:pt x="137" y="40"/>
                  </a:lnTo>
                  <a:lnTo>
                    <a:pt x="133" y="54"/>
                  </a:lnTo>
                  <a:lnTo>
                    <a:pt x="125" y="69"/>
                  </a:lnTo>
                  <a:lnTo>
                    <a:pt x="121" y="77"/>
                  </a:lnTo>
                  <a:lnTo>
                    <a:pt x="119" y="86"/>
                  </a:lnTo>
                  <a:lnTo>
                    <a:pt x="110" y="92"/>
                  </a:lnTo>
                  <a:lnTo>
                    <a:pt x="114" y="102"/>
                  </a:lnTo>
                  <a:lnTo>
                    <a:pt x="123" y="100"/>
                  </a:lnTo>
                  <a:lnTo>
                    <a:pt x="123" y="117"/>
                  </a:lnTo>
                  <a:lnTo>
                    <a:pt x="137" y="123"/>
                  </a:lnTo>
                  <a:lnTo>
                    <a:pt x="137" y="134"/>
                  </a:lnTo>
                  <a:lnTo>
                    <a:pt x="131" y="146"/>
                  </a:lnTo>
                  <a:lnTo>
                    <a:pt x="129" y="159"/>
                  </a:lnTo>
                  <a:lnTo>
                    <a:pt x="114" y="159"/>
                  </a:lnTo>
                  <a:lnTo>
                    <a:pt x="102" y="165"/>
                  </a:lnTo>
                  <a:lnTo>
                    <a:pt x="87" y="159"/>
                  </a:lnTo>
                  <a:lnTo>
                    <a:pt x="73" y="165"/>
                  </a:lnTo>
                  <a:lnTo>
                    <a:pt x="69" y="161"/>
                  </a:lnTo>
                  <a:lnTo>
                    <a:pt x="60" y="161"/>
                  </a:lnTo>
                  <a:lnTo>
                    <a:pt x="56" y="169"/>
                  </a:lnTo>
                  <a:lnTo>
                    <a:pt x="48" y="173"/>
                  </a:lnTo>
                  <a:lnTo>
                    <a:pt x="46" y="159"/>
                  </a:lnTo>
                  <a:lnTo>
                    <a:pt x="46" y="146"/>
                  </a:lnTo>
                  <a:lnTo>
                    <a:pt x="50" y="125"/>
                  </a:lnTo>
                  <a:lnTo>
                    <a:pt x="37" y="121"/>
                  </a:lnTo>
                  <a:lnTo>
                    <a:pt x="33" y="119"/>
                  </a:lnTo>
                  <a:lnTo>
                    <a:pt x="33" y="100"/>
                  </a:lnTo>
                  <a:lnTo>
                    <a:pt x="44" y="88"/>
                  </a:lnTo>
                  <a:lnTo>
                    <a:pt x="35" y="73"/>
                  </a:lnTo>
                  <a:lnTo>
                    <a:pt x="23" y="71"/>
                  </a:lnTo>
                  <a:lnTo>
                    <a:pt x="6" y="54"/>
                  </a:lnTo>
                  <a:lnTo>
                    <a:pt x="0" y="54"/>
                  </a:lnTo>
                  <a:lnTo>
                    <a:pt x="14" y="34"/>
                  </a:lnTo>
                  <a:lnTo>
                    <a:pt x="29" y="29"/>
                  </a:lnTo>
                  <a:lnTo>
                    <a:pt x="31" y="13"/>
                  </a:lnTo>
                  <a:lnTo>
                    <a:pt x="31" y="11"/>
                  </a:lnTo>
                  <a:lnTo>
                    <a:pt x="31" y="11"/>
                  </a:lnTo>
                  <a:close/>
                  <a:moveTo>
                    <a:pt x="60" y="73"/>
                  </a:moveTo>
                  <a:lnTo>
                    <a:pt x="62" y="81"/>
                  </a:lnTo>
                  <a:lnTo>
                    <a:pt x="60" y="88"/>
                  </a:lnTo>
                  <a:lnTo>
                    <a:pt x="58" y="98"/>
                  </a:lnTo>
                  <a:lnTo>
                    <a:pt x="69" y="98"/>
                  </a:lnTo>
                  <a:lnTo>
                    <a:pt x="75" y="92"/>
                  </a:lnTo>
                  <a:lnTo>
                    <a:pt x="81" y="98"/>
                  </a:lnTo>
                  <a:lnTo>
                    <a:pt x="89" y="98"/>
                  </a:lnTo>
                  <a:lnTo>
                    <a:pt x="89" y="86"/>
                  </a:lnTo>
                  <a:lnTo>
                    <a:pt x="98" y="77"/>
                  </a:lnTo>
                  <a:lnTo>
                    <a:pt x="87" y="69"/>
                  </a:lnTo>
                  <a:lnTo>
                    <a:pt x="85" y="56"/>
                  </a:lnTo>
                  <a:lnTo>
                    <a:pt x="73" y="61"/>
                  </a:lnTo>
                  <a:lnTo>
                    <a:pt x="73" y="73"/>
                  </a:lnTo>
                  <a:lnTo>
                    <a:pt x="60" y="7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02" name="Freeform 49"/>
            <p:cNvSpPr>
              <a:spLocks/>
            </p:cNvSpPr>
            <p:nvPr/>
          </p:nvSpPr>
          <p:spPr bwMode="auto">
            <a:xfrm>
              <a:off x="1210" y="3261"/>
              <a:ext cx="40" cy="42"/>
            </a:xfrm>
            <a:custGeom>
              <a:avLst/>
              <a:gdLst>
                <a:gd name="T0" fmla="*/ 2 w 40"/>
                <a:gd name="T1" fmla="*/ 17 h 42"/>
                <a:gd name="T2" fmla="*/ 15 w 40"/>
                <a:gd name="T3" fmla="*/ 17 h 42"/>
                <a:gd name="T4" fmla="*/ 15 w 40"/>
                <a:gd name="T5" fmla="*/ 5 h 42"/>
                <a:gd name="T6" fmla="*/ 27 w 40"/>
                <a:gd name="T7" fmla="*/ 0 h 42"/>
                <a:gd name="T8" fmla="*/ 29 w 40"/>
                <a:gd name="T9" fmla="*/ 13 h 42"/>
                <a:gd name="T10" fmla="*/ 40 w 40"/>
                <a:gd name="T11" fmla="*/ 21 h 42"/>
                <a:gd name="T12" fmla="*/ 31 w 40"/>
                <a:gd name="T13" fmla="*/ 30 h 42"/>
                <a:gd name="T14" fmla="*/ 31 w 40"/>
                <a:gd name="T15" fmla="*/ 42 h 42"/>
                <a:gd name="T16" fmla="*/ 23 w 40"/>
                <a:gd name="T17" fmla="*/ 42 h 42"/>
                <a:gd name="T18" fmla="*/ 17 w 40"/>
                <a:gd name="T19" fmla="*/ 36 h 42"/>
                <a:gd name="T20" fmla="*/ 11 w 40"/>
                <a:gd name="T21" fmla="*/ 42 h 42"/>
                <a:gd name="T22" fmla="*/ 0 w 40"/>
                <a:gd name="T23" fmla="*/ 42 h 42"/>
                <a:gd name="T24" fmla="*/ 2 w 40"/>
                <a:gd name="T25" fmla="*/ 32 h 42"/>
                <a:gd name="T26" fmla="*/ 4 w 40"/>
                <a:gd name="T27" fmla="*/ 25 h 42"/>
                <a:gd name="T28" fmla="*/ 2 w 40"/>
                <a:gd name="T29"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 h="42">
                  <a:moveTo>
                    <a:pt x="2" y="17"/>
                  </a:moveTo>
                  <a:lnTo>
                    <a:pt x="15" y="17"/>
                  </a:lnTo>
                  <a:lnTo>
                    <a:pt x="15" y="5"/>
                  </a:lnTo>
                  <a:lnTo>
                    <a:pt x="27" y="0"/>
                  </a:lnTo>
                  <a:lnTo>
                    <a:pt x="29" y="13"/>
                  </a:lnTo>
                  <a:lnTo>
                    <a:pt x="40" y="21"/>
                  </a:lnTo>
                  <a:lnTo>
                    <a:pt x="31" y="30"/>
                  </a:lnTo>
                  <a:lnTo>
                    <a:pt x="31" y="42"/>
                  </a:lnTo>
                  <a:lnTo>
                    <a:pt x="23" y="42"/>
                  </a:lnTo>
                  <a:lnTo>
                    <a:pt x="17" y="36"/>
                  </a:lnTo>
                  <a:lnTo>
                    <a:pt x="11" y="42"/>
                  </a:lnTo>
                  <a:lnTo>
                    <a:pt x="0" y="42"/>
                  </a:lnTo>
                  <a:lnTo>
                    <a:pt x="2" y="32"/>
                  </a:lnTo>
                  <a:lnTo>
                    <a:pt x="4" y="25"/>
                  </a:lnTo>
                  <a:lnTo>
                    <a:pt x="2" y="1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03" name="Freeform 50"/>
            <p:cNvSpPr>
              <a:spLocks/>
            </p:cNvSpPr>
            <p:nvPr/>
          </p:nvSpPr>
          <p:spPr bwMode="auto">
            <a:xfrm>
              <a:off x="2044" y="3574"/>
              <a:ext cx="354" cy="290"/>
            </a:xfrm>
            <a:custGeom>
              <a:avLst/>
              <a:gdLst>
                <a:gd name="T0" fmla="*/ 159 w 170"/>
                <a:gd name="T1" fmla="*/ 70 h 139"/>
                <a:gd name="T2" fmla="*/ 139 w 170"/>
                <a:gd name="T3" fmla="*/ 65 h 139"/>
                <a:gd name="T4" fmla="*/ 132 w 170"/>
                <a:gd name="T5" fmla="*/ 70 h 139"/>
                <a:gd name="T6" fmla="*/ 117 w 170"/>
                <a:gd name="T7" fmla="*/ 63 h 139"/>
                <a:gd name="T8" fmla="*/ 110 w 170"/>
                <a:gd name="T9" fmla="*/ 58 h 139"/>
                <a:gd name="T10" fmla="*/ 106 w 170"/>
                <a:gd name="T11" fmla="*/ 50 h 139"/>
                <a:gd name="T12" fmla="*/ 97 w 170"/>
                <a:gd name="T13" fmla="*/ 67 h 139"/>
                <a:gd name="T14" fmla="*/ 94 w 170"/>
                <a:gd name="T15" fmla="*/ 77 h 139"/>
                <a:gd name="T16" fmla="*/ 101 w 170"/>
                <a:gd name="T17" fmla="*/ 84 h 139"/>
                <a:gd name="T18" fmla="*/ 109 w 170"/>
                <a:gd name="T19" fmla="*/ 95 h 139"/>
                <a:gd name="T20" fmla="*/ 102 w 170"/>
                <a:gd name="T21" fmla="*/ 100 h 139"/>
                <a:gd name="T22" fmla="*/ 90 w 170"/>
                <a:gd name="T23" fmla="*/ 107 h 139"/>
                <a:gd name="T24" fmla="*/ 88 w 170"/>
                <a:gd name="T25" fmla="*/ 119 h 139"/>
                <a:gd name="T26" fmla="*/ 81 w 170"/>
                <a:gd name="T27" fmla="*/ 128 h 139"/>
                <a:gd name="T28" fmla="*/ 77 w 170"/>
                <a:gd name="T29" fmla="*/ 136 h 139"/>
                <a:gd name="T30" fmla="*/ 66 w 170"/>
                <a:gd name="T31" fmla="*/ 133 h 139"/>
                <a:gd name="T32" fmla="*/ 44 w 170"/>
                <a:gd name="T33" fmla="*/ 127 h 139"/>
                <a:gd name="T34" fmla="*/ 32 w 170"/>
                <a:gd name="T35" fmla="*/ 112 h 139"/>
                <a:gd name="T36" fmla="*/ 26 w 170"/>
                <a:gd name="T37" fmla="*/ 98 h 139"/>
                <a:gd name="T38" fmla="*/ 10 w 170"/>
                <a:gd name="T39" fmla="*/ 93 h 139"/>
                <a:gd name="T40" fmla="*/ 0 w 170"/>
                <a:gd name="T41" fmla="*/ 75 h 139"/>
                <a:gd name="T42" fmla="*/ 7 w 170"/>
                <a:gd name="T43" fmla="*/ 59 h 139"/>
                <a:gd name="T44" fmla="*/ 9 w 170"/>
                <a:gd name="T45" fmla="*/ 47 h 139"/>
                <a:gd name="T46" fmla="*/ 20 w 170"/>
                <a:gd name="T47" fmla="*/ 44 h 139"/>
                <a:gd name="T48" fmla="*/ 28 w 170"/>
                <a:gd name="T49" fmla="*/ 43 h 139"/>
                <a:gd name="T50" fmla="*/ 33 w 170"/>
                <a:gd name="T51" fmla="*/ 33 h 139"/>
                <a:gd name="T52" fmla="*/ 41 w 170"/>
                <a:gd name="T53" fmla="*/ 24 h 139"/>
                <a:gd name="T54" fmla="*/ 54 w 170"/>
                <a:gd name="T55" fmla="*/ 17 h 139"/>
                <a:gd name="T56" fmla="*/ 64 w 170"/>
                <a:gd name="T57" fmla="*/ 19 h 139"/>
                <a:gd name="T58" fmla="*/ 80 w 170"/>
                <a:gd name="T59" fmla="*/ 15 h 139"/>
                <a:gd name="T60" fmla="*/ 95 w 170"/>
                <a:gd name="T61" fmla="*/ 8 h 139"/>
                <a:gd name="T62" fmla="*/ 101 w 170"/>
                <a:gd name="T63" fmla="*/ 1 h 139"/>
                <a:gd name="T64" fmla="*/ 121 w 170"/>
                <a:gd name="T65" fmla="*/ 11 h 139"/>
                <a:gd name="T66" fmla="*/ 137 w 170"/>
                <a:gd name="T67" fmla="*/ 32 h 139"/>
                <a:gd name="T68" fmla="*/ 145 w 170"/>
                <a:gd name="T69" fmla="*/ 39 h 139"/>
                <a:gd name="T70" fmla="*/ 156 w 170"/>
                <a:gd name="T71" fmla="*/ 52 h 139"/>
                <a:gd name="T72" fmla="*/ 170 w 170"/>
                <a:gd name="T73" fmla="*/ 58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70" h="139">
                  <a:moveTo>
                    <a:pt x="170" y="61"/>
                  </a:moveTo>
                  <a:cubicBezTo>
                    <a:pt x="159" y="70"/>
                    <a:pt x="159" y="70"/>
                    <a:pt x="159" y="70"/>
                  </a:cubicBezTo>
                  <a:cubicBezTo>
                    <a:pt x="145" y="69"/>
                    <a:pt x="145" y="69"/>
                    <a:pt x="145" y="69"/>
                  </a:cubicBezTo>
                  <a:cubicBezTo>
                    <a:pt x="139" y="65"/>
                    <a:pt x="139" y="65"/>
                    <a:pt x="139" y="65"/>
                  </a:cubicBezTo>
                  <a:cubicBezTo>
                    <a:pt x="136" y="69"/>
                    <a:pt x="136" y="69"/>
                    <a:pt x="136" y="69"/>
                  </a:cubicBezTo>
                  <a:cubicBezTo>
                    <a:pt x="132" y="70"/>
                    <a:pt x="132" y="70"/>
                    <a:pt x="132" y="70"/>
                  </a:cubicBezTo>
                  <a:cubicBezTo>
                    <a:pt x="126" y="67"/>
                    <a:pt x="126" y="67"/>
                    <a:pt x="126" y="67"/>
                  </a:cubicBezTo>
                  <a:cubicBezTo>
                    <a:pt x="117" y="63"/>
                    <a:pt x="117" y="63"/>
                    <a:pt x="117" y="63"/>
                  </a:cubicBezTo>
                  <a:cubicBezTo>
                    <a:pt x="111" y="62"/>
                    <a:pt x="111" y="62"/>
                    <a:pt x="111" y="62"/>
                  </a:cubicBezTo>
                  <a:cubicBezTo>
                    <a:pt x="110" y="58"/>
                    <a:pt x="110" y="58"/>
                    <a:pt x="110" y="58"/>
                  </a:cubicBezTo>
                  <a:cubicBezTo>
                    <a:pt x="114" y="53"/>
                    <a:pt x="114" y="53"/>
                    <a:pt x="114" y="53"/>
                  </a:cubicBezTo>
                  <a:cubicBezTo>
                    <a:pt x="106" y="50"/>
                    <a:pt x="106" y="50"/>
                    <a:pt x="106" y="50"/>
                  </a:cubicBezTo>
                  <a:cubicBezTo>
                    <a:pt x="97" y="62"/>
                    <a:pt x="97" y="62"/>
                    <a:pt x="97" y="62"/>
                  </a:cubicBezTo>
                  <a:cubicBezTo>
                    <a:pt x="97" y="67"/>
                    <a:pt x="97" y="67"/>
                    <a:pt x="97" y="67"/>
                  </a:cubicBezTo>
                  <a:cubicBezTo>
                    <a:pt x="98" y="73"/>
                    <a:pt x="98" y="73"/>
                    <a:pt x="98" y="73"/>
                  </a:cubicBezTo>
                  <a:cubicBezTo>
                    <a:pt x="94" y="77"/>
                    <a:pt x="94" y="77"/>
                    <a:pt x="94" y="77"/>
                  </a:cubicBezTo>
                  <a:cubicBezTo>
                    <a:pt x="93" y="79"/>
                    <a:pt x="93" y="79"/>
                    <a:pt x="93" y="79"/>
                  </a:cubicBezTo>
                  <a:cubicBezTo>
                    <a:pt x="101" y="84"/>
                    <a:pt x="101" y="84"/>
                    <a:pt x="101" y="84"/>
                  </a:cubicBezTo>
                  <a:cubicBezTo>
                    <a:pt x="104" y="89"/>
                    <a:pt x="104" y="89"/>
                    <a:pt x="104" y="89"/>
                  </a:cubicBezTo>
                  <a:cubicBezTo>
                    <a:pt x="109" y="95"/>
                    <a:pt x="109" y="95"/>
                    <a:pt x="109" y="95"/>
                  </a:cubicBezTo>
                  <a:cubicBezTo>
                    <a:pt x="106" y="98"/>
                    <a:pt x="106" y="98"/>
                    <a:pt x="106" y="98"/>
                  </a:cubicBezTo>
                  <a:cubicBezTo>
                    <a:pt x="102" y="100"/>
                    <a:pt x="102" y="100"/>
                    <a:pt x="102" y="100"/>
                  </a:cubicBezTo>
                  <a:cubicBezTo>
                    <a:pt x="98" y="101"/>
                    <a:pt x="98" y="101"/>
                    <a:pt x="98" y="101"/>
                  </a:cubicBezTo>
                  <a:cubicBezTo>
                    <a:pt x="90" y="107"/>
                    <a:pt x="90" y="107"/>
                    <a:pt x="90" y="107"/>
                  </a:cubicBezTo>
                  <a:cubicBezTo>
                    <a:pt x="90" y="116"/>
                    <a:pt x="90" y="116"/>
                    <a:pt x="90" y="116"/>
                  </a:cubicBezTo>
                  <a:cubicBezTo>
                    <a:pt x="88" y="119"/>
                    <a:pt x="88" y="119"/>
                    <a:pt x="88" y="119"/>
                  </a:cubicBezTo>
                  <a:cubicBezTo>
                    <a:pt x="82" y="122"/>
                    <a:pt x="82" y="122"/>
                    <a:pt x="82" y="122"/>
                  </a:cubicBezTo>
                  <a:cubicBezTo>
                    <a:pt x="81" y="128"/>
                    <a:pt x="81" y="128"/>
                    <a:pt x="81" y="128"/>
                  </a:cubicBezTo>
                  <a:cubicBezTo>
                    <a:pt x="77" y="131"/>
                    <a:pt x="77" y="131"/>
                    <a:pt x="77" y="131"/>
                  </a:cubicBezTo>
                  <a:cubicBezTo>
                    <a:pt x="77" y="136"/>
                    <a:pt x="77" y="136"/>
                    <a:pt x="77" y="136"/>
                  </a:cubicBezTo>
                  <a:cubicBezTo>
                    <a:pt x="75" y="136"/>
                    <a:pt x="74" y="136"/>
                    <a:pt x="72" y="137"/>
                  </a:cubicBezTo>
                  <a:cubicBezTo>
                    <a:pt x="69" y="139"/>
                    <a:pt x="67" y="136"/>
                    <a:pt x="66" y="133"/>
                  </a:cubicBezTo>
                  <a:cubicBezTo>
                    <a:pt x="65" y="131"/>
                    <a:pt x="58" y="124"/>
                    <a:pt x="52" y="124"/>
                  </a:cubicBezTo>
                  <a:cubicBezTo>
                    <a:pt x="48" y="124"/>
                    <a:pt x="47" y="127"/>
                    <a:pt x="44" y="127"/>
                  </a:cubicBezTo>
                  <a:cubicBezTo>
                    <a:pt x="45" y="117"/>
                    <a:pt x="45" y="117"/>
                    <a:pt x="45" y="117"/>
                  </a:cubicBezTo>
                  <a:cubicBezTo>
                    <a:pt x="32" y="112"/>
                    <a:pt x="32" y="112"/>
                    <a:pt x="32" y="112"/>
                  </a:cubicBezTo>
                  <a:cubicBezTo>
                    <a:pt x="32" y="104"/>
                    <a:pt x="32" y="104"/>
                    <a:pt x="32" y="104"/>
                  </a:cubicBezTo>
                  <a:cubicBezTo>
                    <a:pt x="26" y="98"/>
                    <a:pt x="26" y="98"/>
                    <a:pt x="26" y="98"/>
                  </a:cubicBezTo>
                  <a:cubicBezTo>
                    <a:pt x="18" y="96"/>
                    <a:pt x="18" y="96"/>
                    <a:pt x="18" y="96"/>
                  </a:cubicBezTo>
                  <a:cubicBezTo>
                    <a:pt x="10" y="93"/>
                    <a:pt x="10" y="93"/>
                    <a:pt x="10" y="93"/>
                  </a:cubicBezTo>
                  <a:cubicBezTo>
                    <a:pt x="8" y="84"/>
                    <a:pt x="8" y="84"/>
                    <a:pt x="8" y="84"/>
                  </a:cubicBezTo>
                  <a:cubicBezTo>
                    <a:pt x="0" y="75"/>
                    <a:pt x="0" y="75"/>
                    <a:pt x="0" y="75"/>
                  </a:cubicBezTo>
                  <a:cubicBezTo>
                    <a:pt x="5" y="67"/>
                    <a:pt x="5" y="67"/>
                    <a:pt x="5" y="67"/>
                  </a:cubicBezTo>
                  <a:cubicBezTo>
                    <a:pt x="7" y="59"/>
                    <a:pt x="7" y="59"/>
                    <a:pt x="7" y="59"/>
                  </a:cubicBezTo>
                  <a:cubicBezTo>
                    <a:pt x="9" y="52"/>
                    <a:pt x="9" y="52"/>
                    <a:pt x="9" y="52"/>
                  </a:cubicBezTo>
                  <a:cubicBezTo>
                    <a:pt x="9" y="47"/>
                    <a:pt x="9" y="47"/>
                    <a:pt x="9" y="47"/>
                  </a:cubicBezTo>
                  <a:cubicBezTo>
                    <a:pt x="14" y="42"/>
                    <a:pt x="14" y="42"/>
                    <a:pt x="14" y="42"/>
                  </a:cubicBezTo>
                  <a:cubicBezTo>
                    <a:pt x="20" y="44"/>
                    <a:pt x="20" y="44"/>
                    <a:pt x="20" y="44"/>
                  </a:cubicBezTo>
                  <a:cubicBezTo>
                    <a:pt x="22" y="40"/>
                    <a:pt x="22" y="40"/>
                    <a:pt x="22" y="40"/>
                  </a:cubicBezTo>
                  <a:cubicBezTo>
                    <a:pt x="28" y="43"/>
                    <a:pt x="28" y="43"/>
                    <a:pt x="28" y="43"/>
                  </a:cubicBezTo>
                  <a:cubicBezTo>
                    <a:pt x="35" y="39"/>
                    <a:pt x="35" y="39"/>
                    <a:pt x="35" y="39"/>
                  </a:cubicBezTo>
                  <a:cubicBezTo>
                    <a:pt x="33" y="33"/>
                    <a:pt x="33" y="33"/>
                    <a:pt x="33" y="33"/>
                  </a:cubicBezTo>
                  <a:cubicBezTo>
                    <a:pt x="35" y="22"/>
                    <a:pt x="35" y="22"/>
                    <a:pt x="35" y="22"/>
                  </a:cubicBezTo>
                  <a:cubicBezTo>
                    <a:pt x="41" y="24"/>
                    <a:pt x="41" y="24"/>
                    <a:pt x="41" y="24"/>
                  </a:cubicBezTo>
                  <a:cubicBezTo>
                    <a:pt x="53" y="24"/>
                    <a:pt x="53" y="24"/>
                    <a:pt x="53" y="24"/>
                  </a:cubicBezTo>
                  <a:cubicBezTo>
                    <a:pt x="54" y="17"/>
                    <a:pt x="54" y="17"/>
                    <a:pt x="54" y="17"/>
                  </a:cubicBezTo>
                  <a:cubicBezTo>
                    <a:pt x="57" y="16"/>
                    <a:pt x="57" y="16"/>
                    <a:pt x="57" y="16"/>
                  </a:cubicBezTo>
                  <a:cubicBezTo>
                    <a:pt x="64" y="19"/>
                    <a:pt x="64" y="19"/>
                    <a:pt x="64" y="19"/>
                  </a:cubicBezTo>
                  <a:cubicBezTo>
                    <a:pt x="69" y="15"/>
                    <a:pt x="69" y="15"/>
                    <a:pt x="69" y="15"/>
                  </a:cubicBezTo>
                  <a:cubicBezTo>
                    <a:pt x="80" y="15"/>
                    <a:pt x="80" y="15"/>
                    <a:pt x="80" y="15"/>
                  </a:cubicBezTo>
                  <a:cubicBezTo>
                    <a:pt x="86" y="10"/>
                    <a:pt x="86" y="10"/>
                    <a:pt x="86" y="10"/>
                  </a:cubicBezTo>
                  <a:cubicBezTo>
                    <a:pt x="95" y="8"/>
                    <a:pt x="95" y="8"/>
                    <a:pt x="95" y="8"/>
                  </a:cubicBezTo>
                  <a:cubicBezTo>
                    <a:pt x="95" y="0"/>
                    <a:pt x="95" y="0"/>
                    <a:pt x="95" y="0"/>
                  </a:cubicBezTo>
                  <a:cubicBezTo>
                    <a:pt x="101" y="1"/>
                    <a:pt x="101" y="1"/>
                    <a:pt x="101" y="1"/>
                  </a:cubicBezTo>
                  <a:cubicBezTo>
                    <a:pt x="110" y="9"/>
                    <a:pt x="110" y="9"/>
                    <a:pt x="110" y="9"/>
                  </a:cubicBezTo>
                  <a:cubicBezTo>
                    <a:pt x="121" y="11"/>
                    <a:pt x="121" y="11"/>
                    <a:pt x="121" y="11"/>
                  </a:cubicBezTo>
                  <a:cubicBezTo>
                    <a:pt x="133" y="22"/>
                    <a:pt x="133" y="22"/>
                    <a:pt x="133" y="22"/>
                  </a:cubicBezTo>
                  <a:cubicBezTo>
                    <a:pt x="137" y="32"/>
                    <a:pt x="137" y="32"/>
                    <a:pt x="137" y="32"/>
                  </a:cubicBezTo>
                  <a:cubicBezTo>
                    <a:pt x="137" y="39"/>
                    <a:pt x="137" y="39"/>
                    <a:pt x="137" y="39"/>
                  </a:cubicBezTo>
                  <a:cubicBezTo>
                    <a:pt x="145" y="39"/>
                    <a:pt x="145" y="39"/>
                    <a:pt x="145" y="39"/>
                  </a:cubicBezTo>
                  <a:cubicBezTo>
                    <a:pt x="145" y="46"/>
                    <a:pt x="145" y="46"/>
                    <a:pt x="145" y="46"/>
                  </a:cubicBezTo>
                  <a:cubicBezTo>
                    <a:pt x="156" y="52"/>
                    <a:pt x="156" y="52"/>
                    <a:pt x="156" y="52"/>
                  </a:cubicBezTo>
                  <a:cubicBezTo>
                    <a:pt x="163" y="54"/>
                    <a:pt x="163" y="54"/>
                    <a:pt x="163" y="54"/>
                  </a:cubicBezTo>
                  <a:cubicBezTo>
                    <a:pt x="170" y="58"/>
                    <a:pt x="170" y="58"/>
                    <a:pt x="170" y="58"/>
                  </a:cubicBezTo>
                  <a:lnTo>
                    <a:pt x="170" y="61"/>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04" name="Freeform 51"/>
            <p:cNvSpPr>
              <a:spLocks/>
            </p:cNvSpPr>
            <p:nvPr/>
          </p:nvSpPr>
          <p:spPr bwMode="auto">
            <a:xfrm>
              <a:off x="1913" y="3697"/>
              <a:ext cx="225" cy="160"/>
            </a:xfrm>
            <a:custGeom>
              <a:avLst/>
              <a:gdLst>
                <a:gd name="T0" fmla="*/ 107 w 108"/>
                <a:gd name="T1" fmla="*/ 68 h 77"/>
                <a:gd name="T2" fmla="*/ 106 w 108"/>
                <a:gd name="T3" fmla="*/ 68 h 77"/>
                <a:gd name="T4" fmla="*/ 100 w 108"/>
                <a:gd name="T5" fmla="*/ 73 h 77"/>
                <a:gd name="T6" fmla="*/ 87 w 108"/>
                <a:gd name="T7" fmla="*/ 74 h 77"/>
                <a:gd name="T8" fmla="*/ 73 w 108"/>
                <a:gd name="T9" fmla="*/ 73 h 77"/>
                <a:gd name="T10" fmla="*/ 59 w 108"/>
                <a:gd name="T11" fmla="*/ 69 h 77"/>
                <a:gd name="T12" fmla="*/ 47 w 108"/>
                <a:gd name="T13" fmla="*/ 73 h 77"/>
                <a:gd name="T14" fmla="*/ 35 w 108"/>
                <a:gd name="T15" fmla="*/ 70 h 77"/>
                <a:gd name="T16" fmla="*/ 20 w 108"/>
                <a:gd name="T17" fmla="*/ 68 h 77"/>
                <a:gd name="T18" fmla="*/ 14 w 108"/>
                <a:gd name="T19" fmla="*/ 67 h 77"/>
                <a:gd name="T20" fmla="*/ 18 w 108"/>
                <a:gd name="T21" fmla="*/ 60 h 77"/>
                <a:gd name="T22" fmla="*/ 14 w 108"/>
                <a:gd name="T23" fmla="*/ 53 h 77"/>
                <a:gd name="T24" fmla="*/ 7 w 108"/>
                <a:gd name="T25" fmla="*/ 51 h 77"/>
                <a:gd name="T26" fmla="*/ 1 w 108"/>
                <a:gd name="T27" fmla="*/ 49 h 77"/>
                <a:gd name="T28" fmla="*/ 0 w 108"/>
                <a:gd name="T29" fmla="*/ 42 h 77"/>
                <a:gd name="T30" fmla="*/ 4 w 108"/>
                <a:gd name="T31" fmla="*/ 42 h 77"/>
                <a:gd name="T32" fmla="*/ 8 w 108"/>
                <a:gd name="T33" fmla="*/ 37 h 77"/>
                <a:gd name="T34" fmla="*/ 6 w 108"/>
                <a:gd name="T35" fmla="*/ 33 h 77"/>
                <a:gd name="T36" fmla="*/ 9 w 108"/>
                <a:gd name="T37" fmla="*/ 28 h 77"/>
                <a:gd name="T38" fmla="*/ 17 w 108"/>
                <a:gd name="T39" fmla="*/ 28 h 77"/>
                <a:gd name="T40" fmla="*/ 19 w 108"/>
                <a:gd name="T41" fmla="*/ 22 h 77"/>
                <a:gd name="T42" fmla="*/ 18 w 108"/>
                <a:gd name="T43" fmla="*/ 7 h 77"/>
                <a:gd name="T44" fmla="*/ 16 w 108"/>
                <a:gd name="T45" fmla="*/ 5 h 77"/>
                <a:gd name="T46" fmla="*/ 25 w 108"/>
                <a:gd name="T47" fmla="*/ 0 h 77"/>
                <a:gd name="T48" fmla="*/ 36 w 108"/>
                <a:gd name="T49" fmla="*/ 4 h 77"/>
                <a:gd name="T50" fmla="*/ 45 w 108"/>
                <a:gd name="T51" fmla="*/ 4 h 77"/>
                <a:gd name="T52" fmla="*/ 49 w 108"/>
                <a:gd name="T53" fmla="*/ 11 h 77"/>
                <a:gd name="T54" fmla="*/ 61 w 108"/>
                <a:gd name="T55" fmla="*/ 4 h 77"/>
                <a:gd name="T56" fmla="*/ 68 w 108"/>
                <a:gd name="T57" fmla="*/ 8 h 77"/>
                <a:gd name="T58" fmla="*/ 63 w 108"/>
                <a:gd name="T59" fmla="*/ 16 h 77"/>
                <a:gd name="T60" fmla="*/ 71 w 108"/>
                <a:gd name="T61" fmla="*/ 25 h 77"/>
                <a:gd name="T62" fmla="*/ 73 w 108"/>
                <a:gd name="T63" fmla="*/ 34 h 77"/>
                <a:gd name="T64" fmla="*/ 81 w 108"/>
                <a:gd name="T65" fmla="*/ 37 h 77"/>
                <a:gd name="T66" fmla="*/ 89 w 108"/>
                <a:gd name="T67" fmla="*/ 39 h 77"/>
                <a:gd name="T68" fmla="*/ 95 w 108"/>
                <a:gd name="T69" fmla="*/ 45 h 77"/>
                <a:gd name="T70" fmla="*/ 95 w 108"/>
                <a:gd name="T71" fmla="*/ 53 h 77"/>
                <a:gd name="T72" fmla="*/ 108 w 108"/>
                <a:gd name="T73" fmla="*/ 58 h 77"/>
                <a:gd name="T74" fmla="*/ 107 w 108"/>
                <a:gd name="T75"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8" h="77">
                  <a:moveTo>
                    <a:pt x="107" y="68"/>
                  </a:moveTo>
                  <a:cubicBezTo>
                    <a:pt x="107" y="68"/>
                    <a:pt x="106" y="68"/>
                    <a:pt x="106" y="68"/>
                  </a:cubicBezTo>
                  <a:cubicBezTo>
                    <a:pt x="102" y="69"/>
                    <a:pt x="102" y="73"/>
                    <a:pt x="100" y="73"/>
                  </a:cubicBezTo>
                  <a:cubicBezTo>
                    <a:pt x="99" y="74"/>
                    <a:pt x="89" y="75"/>
                    <a:pt x="87" y="74"/>
                  </a:cubicBezTo>
                  <a:cubicBezTo>
                    <a:pt x="85" y="73"/>
                    <a:pt x="77" y="73"/>
                    <a:pt x="73" y="73"/>
                  </a:cubicBezTo>
                  <a:cubicBezTo>
                    <a:pt x="68" y="73"/>
                    <a:pt x="64" y="73"/>
                    <a:pt x="59" y="69"/>
                  </a:cubicBezTo>
                  <a:cubicBezTo>
                    <a:pt x="55" y="66"/>
                    <a:pt x="51" y="69"/>
                    <a:pt x="47" y="73"/>
                  </a:cubicBezTo>
                  <a:cubicBezTo>
                    <a:pt x="43" y="77"/>
                    <a:pt x="39" y="70"/>
                    <a:pt x="35" y="70"/>
                  </a:cubicBezTo>
                  <a:cubicBezTo>
                    <a:pt x="31" y="69"/>
                    <a:pt x="25" y="69"/>
                    <a:pt x="20" y="68"/>
                  </a:cubicBezTo>
                  <a:cubicBezTo>
                    <a:pt x="18" y="67"/>
                    <a:pt x="16" y="67"/>
                    <a:pt x="14" y="67"/>
                  </a:cubicBezTo>
                  <a:cubicBezTo>
                    <a:pt x="18" y="60"/>
                    <a:pt x="18" y="60"/>
                    <a:pt x="18" y="60"/>
                  </a:cubicBezTo>
                  <a:cubicBezTo>
                    <a:pt x="14" y="53"/>
                    <a:pt x="14" y="53"/>
                    <a:pt x="14" y="53"/>
                  </a:cubicBezTo>
                  <a:cubicBezTo>
                    <a:pt x="7" y="51"/>
                    <a:pt x="7" y="51"/>
                    <a:pt x="7" y="51"/>
                  </a:cubicBezTo>
                  <a:cubicBezTo>
                    <a:pt x="1" y="49"/>
                    <a:pt x="1" y="49"/>
                    <a:pt x="1" y="49"/>
                  </a:cubicBezTo>
                  <a:cubicBezTo>
                    <a:pt x="0" y="42"/>
                    <a:pt x="0" y="42"/>
                    <a:pt x="0" y="42"/>
                  </a:cubicBezTo>
                  <a:cubicBezTo>
                    <a:pt x="4" y="42"/>
                    <a:pt x="4" y="42"/>
                    <a:pt x="4" y="42"/>
                  </a:cubicBezTo>
                  <a:cubicBezTo>
                    <a:pt x="8" y="37"/>
                    <a:pt x="8" y="37"/>
                    <a:pt x="8" y="37"/>
                  </a:cubicBezTo>
                  <a:cubicBezTo>
                    <a:pt x="6" y="33"/>
                    <a:pt x="6" y="33"/>
                    <a:pt x="6" y="33"/>
                  </a:cubicBezTo>
                  <a:cubicBezTo>
                    <a:pt x="9" y="28"/>
                    <a:pt x="9" y="28"/>
                    <a:pt x="9" y="28"/>
                  </a:cubicBezTo>
                  <a:cubicBezTo>
                    <a:pt x="17" y="28"/>
                    <a:pt x="17" y="28"/>
                    <a:pt x="17" y="28"/>
                  </a:cubicBezTo>
                  <a:cubicBezTo>
                    <a:pt x="19" y="22"/>
                    <a:pt x="19" y="22"/>
                    <a:pt x="19" y="22"/>
                  </a:cubicBezTo>
                  <a:cubicBezTo>
                    <a:pt x="18" y="7"/>
                    <a:pt x="18" y="7"/>
                    <a:pt x="18" y="7"/>
                  </a:cubicBezTo>
                  <a:cubicBezTo>
                    <a:pt x="16" y="5"/>
                    <a:pt x="16" y="5"/>
                    <a:pt x="16" y="5"/>
                  </a:cubicBezTo>
                  <a:cubicBezTo>
                    <a:pt x="25" y="0"/>
                    <a:pt x="25" y="0"/>
                    <a:pt x="25" y="0"/>
                  </a:cubicBezTo>
                  <a:cubicBezTo>
                    <a:pt x="36" y="4"/>
                    <a:pt x="36" y="4"/>
                    <a:pt x="36" y="4"/>
                  </a:cubicBezTo>
                  <a:cubicBezTo>
                    <a:pt x="45" y="4"/>
                    <a:pt x="45" y="4"/>
                    <a:pt x="45" y="4"/>
                  </a:cubicBezTo>
                  <a:cubicBezTo>
                    <a:pt x="49" y="11"/>
                    <a:pt x="49" y="11"/>
                    <a:pt x="49" y="11"/>
                  </a:cubicBezTo>
                  <a:cubicBezTo>
                    <a:pt x="61" y="4"/>
                    <a:pt x="61" y="4"/>
                    <a:pt x="61" y="4"/>
                  </a:cubicBezTo>
                  <a:cubicBezTo>
                    <a:pt x="68" y="8"/>
                    <a:pt x="68" y="8"/>
                    <a:pt x="68" y="8"/>
                  </a:cubicBezTo>
                  <a:cubicBezTo>
                    <a:pt x="63" y="16"/>
                    <a:pt x="63" y="16"/>
                    <a:pt x="63" y="16"/>
                  </a:cubicBezTo>
                  <a:cubicBezTo>
                    <a:pt x="71" y="25"/>
                    <a:pt x="71" y="25"/>
                    <a:pt x="71" y="25"/>
                  </a:cubicBezTo>
                  <a:cubicBezTo>
                    <a:pt x="73" y="34"/>
                    <a:pt x="73" y="34"/>
                    <a:pt x="73" y="34"/>
                  </a:cubicBezTo>
                  <a:cubicBezTo>
                    <a:pt x="81" y="37"/>
                    <a:pt x="81" y="37"/>
                    <a:pt x="81" y="37"/>
                  </a:cubicBezTo>
                  <a:cubicBezTo>
                    <a:pt x="89" y="39"/>
                    <a:pt x="89" y="39"/>
                    <a:pt x="89" y="39"/>
                  </a:cubicBezTo>
                  <a:cubicBezTo>
                    <a:pt x="95" y="45"/>
                    <a:pt x="95" y="45"/>
                    <a:pt x="95" y="45"/>
                  </a:cubicBezTo>
                  <a:cubicBezTo>
                    <a:pt x="95" y="53"/>
                    <a:pt x="95" y="53"/>
                    <a:pt x="95" y="53"/>
                  </a:cubicBezTo>
                  <a:cubicBezTo>
                    <a:pt x="108" y="58"/>
                    <a:pt x="108" y="58"/>
                    <a:pt x="108" y="58"/>
                  </a:cubicBezTo>
                  <a:lnTo>
                    <a:pt x="107" y="6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05" name="Freeform 52"/>
            <p:cNvSpPr>
              <a:spLocks/>
            </p:cNvSpPr>
            <p:nvPr/>
          </p:nvSpPr>
          <p:spPr bwMode="auto">
            <a:xfrm>
              <a:off x="1735" y="3664"/>
              <a:ext cx="217" cy="252"/>
            </a:xfrm>
            <a:custGeom>
              <a:avLst/>
              <a:gdLst>
                <a:gd name="T0" fmla="*/ 89 w 104"/>
                <a:gd name="T1" fmla="*/ 83 h 121"/>
                <a:gd name="T2" fmla="*/ 64 w 104"/>
                <a:gd name="T3" fmla="*/ 75 h 121"/>
                <a:gd name="T4" fmla="*/ 59 w 104"/>
                <a:gd name="T5" fmla="*/ 88 h 121"/>
                <a:gd name="T6" fmla="*/ 66 w 104"/>
                <a:gd name="T7" fmla="*/ 102 h 121"/>
                <a:gd name="T8" fmla="*/ 54 w 104"/>
                <a:gd name="T9" fmla="*/ 102 h 121"/>
                <a:gd name="T10" fmla="*/ 42 w 104"/>
                <a:gd name="T11" fmla="*/ 118 h 121"/>
                <a:gd name="T12" fmla="*/ 22 w 104"/>
                <a:gd name="T13" fmla="*/ 120 h 121"/>
                <a:gd name="T14" fmla="*/ 22 w 104"/>
                <a:gd name="T15" fmla="*/ 116 h 121"/>
                <a:gd name="T16" fmla="*/ 23 w 104"/>
                <a:gd name="T17" fmla="*/ 106 h 121"/>
                <a:gd name="T18" fmla="*/ 10 w 104"/>
                <a:gd name="T19" fmla="*/ 106 h 121"/>
                <a:gd name="T20" fmla="*/ 4 w 104"/>
                <a:gd name="T21" fmla="*/ 99 h 121"/>
                <a:gd name="T22" fmla="*/ 12 w 104"/>
                <a:gd name="T23" fmla="*/ 85 h 121"/>
                <a:gd name="T24" fmla="*/ 15 w 104"/>
                <a:gd name="T25" fmla="*/ 81 h 121"/>
                <a:gd name="T26" fmla="*/ 21 w 104"/>
                <a:gd name="T27" fmla="*/ 68 h 121"/>
                <a:gd name="T28" fmla="*/ 31 w 104"/>
                <a:gd name="T29" fmla="*/ 58 h 121"/>
                <a:gd name="T30" fmla="*/ 39 w 104"/>
                <a:gd name="T31" fmla="*/ 61 h 121"/>
                <a:gd name="T32" fmla="*/ 45 w 104"/>
                <a:gd name="T33" fmla="*/ 56 h 121"/>
                <a:gd name="T34" fmla="*/ 40 w 104"/>
                <a:gd name="T35" fmla="*/ 46 h 121"/>
                <a:gd name="T36" fmla="*/ 31 w 104"/>
                <a:gd name="T37" fmla="*/ 47 h 121"/>
                <a:gd name="T38" fmla="*/ 20 w 104"/>
                <a:gd name="T39" fmla="*/ 45 h 121"/>
                <a:gd name="T40" fmla="*/ 16 w 104"/>
                <a:gd name="T41" fmla="*/ 31 h 121"/>
                <a:gd name="T42" fmla="*/ 16 w 104"/>
                <a:gd name="T43" fmla="*/ 17 h 121"/>
                <a:gd name="T44" fmla="*/ 28 w 104"/>
                <a:gd name="T45" fmla="*/ 19 h 121"/>
                <a:gd name="T46" fmla="*/ 34 w 104"/>
                <a:gd name="T47" fmla="*/ 29 h 121"/>
                <a:gd name="T48" fmla="*/ 44 w 104"/>
                <a:gd name="T49" fmla="*/ 26 h 121"/>
                <a:gd name="T50" fmla="*/ 54 w 104"/>
                <a:gd name="T51" fmla="*/ 18 h 121"/>
                <a:gd name="T52" fmla="*/ 58 w 104"/>
                <a:gd name="T53" fmla="*/ 1 h 121"/>
                <a:gd name="T54" fmla="*/ 68 w 104"/>
                <a:gd name="T55" fmla="*/ 6 h 121"/>
                <a:gd name="T56" fmla="*/ 87 w 104"/>
                <a:gd name="T57" fmla="*/ 17 h 121"/>
                <a:gd name="T58" fmla="*/ 103 w 104"/>
                <a:gd name="T59" fmla="*/ 23 h 121"/>
                <a:gd name="T60" fmla="*/ 102 w 104"/>
                <a:gd name="T61" fmla="*/ 44 h 121"/>
                <a:gd name="T62" fmla="*/ 91 w 104"/>
                <a:gd name="T63" fmla="*/ 49 h 121"/>
                <a:gd name="T64" fmla="*/ 89 w 104"/>
                <a:gd name="T65" fmla="*/ 58 h 121"/>
                <a:gd name="T66" fmla="*/ 86 w 104"/>
                <a:gd name="T67" fmla="*/ 65 h 121"/>
                <a:gd name="T68" fmla="*/ 99 w 104"/>
                <a:gd name="T69" fmla="*/ 69 h 121"/>
                <a:gd name="T70" fmla="*/ 99 w 104"/>
                <a:gd name="T71" fmla="*/ 83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04" h="121">
                  <a:moveTo>
                    <a:pt x="99" y="83"/>
                  </a:moveTo>
                  <a:cubicBezTo>
                    <a:pt x="95" y="83"/>
                    <a:pt x="92" y="83"/>
                    <a:pt x="89" y="83"/>
                  </a:cubicBezTo>
                  <a:cubicBezTo>
                    <a:pt x="85" y="83"/>
                    <a:pt x="84" y="83"/>
                    <a:pt x="79" y="80"/>
                  </a:cubicBezTo>
                  <a:cubicBezTo>
                    <a:pt x="75" y="76"/>
                    <a:pt x="65" y="74"/>
                    <a:pt x="64" y="75"/>
                  </a:cubicBezTo>
                  <a:cubicBezTo>
                    <a:pt x="63" y="76"/>
                    <a:pt x="62" y="78"/>
                    <a:pt x="59" y="81"/>
                  </a:cubicBezTo>
                  <a:cubicBezTo>
                    <a:pt x="56" y="85"/>
                    <a:pt x="58" y="86"/>
                    <a:pt x="59" y="88"/>
                  </a:cubicBezTo>
                  <a:cubicBezTo>
                    <a:pt x="60" y="90"/>
                    <a:pt x="58" y="90"/>
                    <a:pt x="56" y="93"/>
                  </a:cubicBezTo>
                  <a:cubicBezTo>
                    <a:pt x="54" y="95"/>
                    <a:pt x="59" y="97"/>
                    <a:pt x="66" y="102"/>
                  </a:cubicBezTo>
                  <a:cubicBezTo>
                    <a:pt x="73" y="108"/>
                    <a:pt x="68" y="108"/>
                    <a:pt x="65" y="109"/>
                  </a:cubicBezTo>
                  <a:cubicBezTo>
                    <a:pt x="62" y="110"/>
                    <a:pt x="57" y="105"/>
                    <a:pt x="54" y="102"/>
                  </a:cubicBezTo>
                  <a:cubicBezTo>
                    <a:pt x="51" y="99"/>
                    <a:pt x="47" y="103"/>
                    <a:pt x="43" y="105"/>
                  </a:cubicBezTo>
                  <a:cubicBezTo>
                    <a:pt x="39" y="108"/>
                    <a:pt x="41" y="115"/>
                    <a:pt x="42" y="118"/>
                  </a:cubicBezTo>
                  <a:cubicBezTo>
                    <a:pt x="42" y="121"/>
                    <a:pt x="41" y="120"/>
                    <a:pt x="35" y="120"/>
                  </a:cubicBezTo>
                  <a:cubicBezTo>
                    <a:pt x="30" y="120"/>
                    <a:pt x="25" y="118"/>
                    <a:pt x="22" y="120"/>
                  </a:cubicBezTo>
                  <a:cubicBezTo>
                    <a:pt x="19" y="118"/>
                    <a:pt x="19" y="118"/>
                    <a:pt x="19" y="118"/>
                  </a:cubicBezTo>
                  <a:cubicBezTo>
                    <a:pt x="22" y="116"/>
                    <a:pt x="22" y="116"/>
                    <a:pt x="22" y="116"/>
                  </a:cubicBezTo>
                  <a:cubicBezTo>
                    <a:pt x="25" y="110"/>
                    <a:pt x="25" y="110"/>
                    <a:pt x="25" y="110"/>
                  </a:cubicBezTo>
                  <a:cubicBezTo>
                    <a:pt x="23" y="106"/>
                    <a:pt x="23" y="106"/>
                    <a:pt x="23" y="106"/>
                  </a:cubicBezTo>
                  <a:cubicBezTo>
                    <a:pt x="16" y="104"/>
                    <a:pt x="16" y="104"/>
                    <a:pt x="16" y="104"/>
                  </a:cubicBezTo>
                  <a:cubicBezTo>
                    <a:pt x="10" y="106"/>
                    <a:pt x="10" y="106"/>
                    <a:pt x="10" y="106"/>
                  </a:cubicBezTo>
                  <a:cubicBezTo>
                    <a:pt x="0" y="104"/>
                    <a:pt x="0" y="104"/>
                    <a:pt x="0" y="104"/>
                  </a:cubicBezTo>
                  <a:cubicBezTo>
                    <a:pt x="0" y="104"/>
                    <a:pt x="4" y="100"/>
                    <a:pt x="4" y="99"/>
                  </a:cubicBezTo>
                  <a:cubicBezTo>
                    <a:pt x="5" y="99"/>
                    <a:pt x="9" y="93"/>
                    <a:pt x="9" y="93"/>
                  </a:cubicBezTo>
                  <a:cubicBezTo>
                    <a:pt x="12" y="85"/>
                    <a:pt x="12" y="85"/>
                    <a:pt x="12" y="85"/>
                  </a:cubicBezTo>
                  <a:cubicBezTo>
                    <a:pt x="15" y="85"/>
                    <a:pt x="15" y="85"/>
                    <a:pt x="15" y="85"/>
                  </a:cubicBezTo>
                  <a:cubicBezTo>
                    <a:pt x="15" y="81"/>
                    <a:pt x="15" y="81"/>
                    <a:pt x="15" y="81"/>
                  </a:cubicBezTo>
                  <a:cubicBezTo>
                    <a:pt x="20" y="75"/>
                    <a:pt x="20" y="75"/>
                    <a:pt x="20" y="75"/>
                  </a:cubicBezTo>
                  <a:cubicBezTo>
                    <a:pt x="21" y="68"/>
                    <a:pt x="21" y="68"/>
                    <a:pt x="21" y="68"/>
                  </a:cubicBezTo>
                  <a:cubicBezTo>
                    <a:pt x="28" y="62"/>
                    <a:pt x="28" y="62"/>
                    <a:pt x="28" y="62"/>
                  </a:cubicBezTo>
                  <a:cubicBezTo>
                    <a:pt x="31" y="58"/>
                    <a:pt x="31" y="58"/>
                    <a:pt x="31" y="58"/>
                  </a:cubicBezTo>
                  <a:cubicBezTo>
                    <a:pt x="36" y="57"/>
                    <a:pt x="36" y="57"/>
                    <a:pt x="36" y="57"/>
                  </a:cubicBezTo>
                  <a:cubicBezTo>
                    <a:pt x="39" y="61"/>
                    <a:pt x="39" y="61"/>
                    <a:pt x="39" y="61"/>
                  </a:cubicBezTo>
                  <a:cubicBezTo>
                    <a:pt x="44" y="62"/>
                    <a:pt x="44" y="62"/>
                    <a:pt x="44" y="62"/>
                  </a:cubicBezTo>
                  <a:cubicBezTo>
                    <a:pt x="45" y="56"/>
                    <a:pt x="45" y="56"/>
                    <a:pt x="45" y="56"/>
                  </a:cubicBezTo>
                  <a:cubicBezTo>
                    <a:pt x="43" y="50"/>
                    <a:pt x="43" y="50"/>
                    <a:pt x="43" y="50"/>
                  </a:cubicBezTo>
                  <a:cubicBezTo>
                    <a:pt x="40" y="46"/>
                    <a:pt x="40" y="46"/>
                    <a:pt x="40" y="46"/>
                  </a:cubicBezTo>
                  <a:cubicBezTo>
                    <a:pt x="33" y="45"/>
                    <a:pt x="33" y="45"/>
                    <a:pt x="33" y="45"/>
                  </a:cubicBezTo>
                  <a:cubicBezTo>
                    <a:pt x="31" y="47"/>
                    <a:pt x="31" y="47"/>
                    <a:pt x="31" y="47"/>
                  </a:cubicBezTo>
                  <a:cubicBezTo>
                    <a:pt x="26" y="47"/>
                    <a:pt x="26" y="47"/>
                    <a:pt x="26" y="47"/>
                  </a:cubicBezTo>
                  <a:cubicBezTo>
                    <a:pt x="20" y="45"/>
                    <a:pt x="20" y="45"/>
                    <a:pt x="20" y="45"/>
                  </a:cubicBezTo>
                  <a:cubicBezTo>
                    <a:pt x="16" y="39"/>
                    <a:pt x="16" y="39"/>
                    <a:pt x="16" y="39"/>
                  </a:cubicBezTo>
                  <a:cubicBezTo>
                    <a:pt x="16" y="31"/>
                    <a:pt x="16" y="31"/>
                    <a:pt x="16" y="31"/>
                  </a:cubicBezTo>
                  <a:cubicBezTo>
                    <a:pt x="12" y="22"/>
                    <a:pt x="12" y="22"/>
                    <a:pt x="12" y="22"/>
                  </a:cubicBezTo>
                  <a:cubicBezTo>
                    <a:pt x="16" y="17"/>
                    <a:pt x="16" y="17"/>
                    <a:pt x="16" y="17"/>
                  </a:cubicBezTo>
                  <a:cubicBezTo>
                    <a:pt x="22" y="15"/>
                    <a:pt x="22" y="15"/>
                    <a:pt x="22" y="15"/>
                  </a:cubicBezTo>
                  <a:cubicBezTo>
                    <a:pt x="28" y="19"/>
                    <a:pt x="28" y="19"/>
                    <a:pt x="28" y="19"/>
                  </a:cubicBezTo>
                  <a:cubicBezTo>
                    <a:pt x="34" y="23"/>
                    <a:pt x="34" y="23"/>
                    <a:pt x="34" y="23"/>
                  </a:cubicBezTo>
                  <a:cubicBezTo>
                    <a:pt x="34" y="29"/>
                    <a:pt x="34" y="29"/>
                    <a:pt x="34" y="29"/>
                  </a:cubicBezTo>
                  <a:cubicBezTo>
                    <a:pt x="41" y="31"/>
                    <a:pt x="41" y="31"/>
                    <a:pt x="41" y="31"/>
                  </a:cubicBezTo>
                  <a:cubicBezTo>
                    <a:pt x="44" y="26"/>
                    <a:pt x="44" y="26"/>
                    <a:pt x="44" y="26"/>
                  </a:cubicBezTo>
                  <a:cubicBezTo>
                    <a:pt x="52" y="24"/>
                    <a:pt x="52" y="24"/>
                    <a:pt x="52" y="24"/>
                  </a:cubicBezTo>
                  <a:cubicBezTo>
                    <a:pt x="52" y="24"/>
                    <a:pt x="54" y="18"/>
                    <a:pt x="54" y="18"/>
                  </a:cubicBezTo>
                  <a:cubicBezTo>
                    <a:pt x="55" y="17"/>
                    <a:pt x="58" y="11"/>
                    <a:pt x="58" y="11"/>
                  </a:cubicBezTo>
                  <a:cubicBezTo>
                    <a:pt x="58" y="1"/>
                    <a:pt x="58" y="1"/>
                    <a:pt x="58" y="1"/>
                  </a:cubicBezTo>
                  <a:cubicBezTo>
                    <a:pt x="63" y="0"/>
                    <a:pt x="63" y="0"/>
                    <a:pt x="63" y="0"/>
                  </a:cubicBezTo>
                  <a:cubicBezTo>
                    <a:pt x="68" y="6"/>
                    <a:pt x="68" y="6"/>
                    <a:pt x="68" y="6"/>
                  </a:cubicBezTo>
                  <a:cubicBezTo>
                    <a:pt x="78" y="11"/>
                    <a:pt x="78" y="11"/>
                    <a:pt x="78" y="11"/>
                  </a:cubicBezTo>
                  <a:cubicBezTo>
                    <a:pt x="87" y="17"/>
                    <a:pt x="87" y="17"/>
                    <a:pt x="87" y="17"/>
                  </a:cubicBezTo>
                  <a:cubicBezTo>
                    <a:pt x="92" y="12"/>
                    <a:pt x="92" y="12"/>
                    <a:pt x="92" y="12"/>
                  </a:cubicBezTo>
                  <a:cubicBezTo>
                    <a:pt x="103" y="23"/>
                    <a:pt x="103" y="23"/>
                    <a:pt x="103" y="23"/>
                  </a:cubicBezTo>
                  <a:cubicBezTo>
                    <a:pt x="104" y="38"/>
                    <a:pt x="104" y="38"/>
                    <a:pt x="104" y="38"/>
                  </a:cubicBezTo>
                  <a:cubicBezTo>
                    <a:pt x="102" y="44"/>
                    <a:pt x="102" y="44"/>
                    <a:pt x="102" y="44"/>
                  </a:cubicBezTo>
                  <a:cubicBezTo>
                    <a:pt x="94" y="44"/>
                    <a:pt x="94" y="44"/>
                    <a:pt x="94" y="44"/>
                  </a:cubicBezTo>
                  <a:cubicBezTo>
                    <a:pt x="91" y="49"/>
                    <a:pt x="91" y="49"/>
                    <a:pt x="91" y="49"/>
                  </a:cubicBezTo>
                  <a:cubicBezTo>
                    <a:pt x="93" y="53"/>
                    <a:pt x="93" y="53"/>
                    <a:pt x="93" y="53"/>
                  </a:cubicBezTo>
                  <a:cubicBezTo>
                    <a:pt x="89" y="58"/>
                    <a:pt x="89" y="58"/>
                    <a:pt x="89" y="58"/>
                  </a:cubicBezTo>
                  <a:cubicBezTo>
                    <a:pt x="85" y="58"/>
                    <a:pt x="85" y="58"/>
                    <a:pt x="85" y="58"/>
                  </a:cubicBezTo>
                  <a:cubicBezTo>
                    <a:pt x="86" y="65"/>
                    <a:pt x="86" y="65"/>
                    <a:pt x="86" y="65"/>
                  </a:cubicBezTo>
                  <a:cubicBezTo>
                    <a:pt x="92" y="67"/>
                    <a:pt x="92" y="67"/>
                    <a:pt x="92" y="67"/>
                  </a:cubicBezTo>
                  <a:cubicBezTo>
                    <a:pt x="99" y="69"/>
                    <a:pt x="99" y="69"/>
                    <a:pt x="99" y="69"/>
                  </a:cubicBezTo>
                  <a:cubicBezTo>
                    <a:pt x="103" y="76"/>
                    <a:pt x="103" y="76"/>
                    <a:pt x="103" y="76"/>
                  </a:cubicBezTo>
                  <a:lnTo>
                    <a:pt x="99" y="8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06" name="Freeform 53"/>
            <p:cNvSpPr>
              <a:spLocks/>
            </p:cNvSpPr>
            <p:nvPr/>
          </p:nvSpPr>
          <p:spPr bwMode="auto">
            <a:xfrm>
              <a:off x="1802" y="3355"/>
              <a:ext cx="315" cy="365"/>
            </a:xfrm>
            <a:custGeom>
              <a:avLst/>
              <a:gdLst>
                <a:gd name="T0" fmla="*/ 225 w 315"/>
                <a:gd name="T1" fmla="*/ 9 h 365"/>
                <a:gd name="T2" fmla="*/ 261 w 315"/>
                <a:gd name="T3" fmla="*/ 50 h 365"/>
                <a:gd name="T4" fmla="*/ 279 w 315"/>
                <a:gd name="T5" fmla="*/ 77 h 365"/>
                <a:gd name="T6" fmla="*/ 273 w 315"/>
                <a:gd name="T7" fmla="*/ 109 h 365"/>
                <a:gd name="T8" fmla="*/ 271 w 315"/>
                <a:gd name="T9" fmla="*/ 146 h 365"/>
                <a:gd name="T10" fmla="*/ 279 w 315"/>
                <a:gd name="T11" fmla="*/ 171 h 365"/>
                <a:gd name="T12" fmla="*/ 275 w 315"/>
                <a:gd name="T13" fmla="*/ 196 h 365"/>
                <a:gd name="T14" fmla="*/ 296 w 315"/>
                <a:gd name="T15" fmla="*/ 223 h 365"/>
                <a:gd name="T16" fmla="*/ 306 w 315"/>
                <a:gd name="T17" fmla="*/ 242 h 365"/>
                <a:gd name="T18" fmla="*/ 315 w 315"/>
                <a:gd name="T19" fmla="*/ 265 h 365"/>
                <a:gd name="T20" fmla="*/ 315 w 315"/>
                <a:gd name="T21" fmla="*/ 300 h 365"/>
                <a:gd name="T22" fmla="*/ 288 w 315"/>
                <a:gd name="T23" fmla="*/ 302 h 365"/>
                <a:gd name="T24" fmla="*/ 271 w 315"/>
                <a:gd name="T25" fmla="*/ 307 h 365"/>
                <a:gd name="T26" fmla="*/ 261 w 315"/>
                <a:gd name="T27" fmla="*/ 327 h 365"/>
                <a:gd name="T28" fmla="*/ 252 w 315"/>
                <a:gd name="T29" fmla="*/ 359 h 365"/>
                <a:gd name="T30" fmla="*/ 213 w 315"/>
                <a:gd name="T31" fmla="*/ 365 h 365"/>
                <a:gd name="T32" fmla="*/ 186 w 315"/>
                <a:gd name="T33" fmla="*/ 350 h 365"/>
                <a:gd name="T34" fmla="*/ 144 w 315"/>
                <a:gd name="T35" fmla="*/ 352 h 365"/>
                <a:gd name="T36" fmla="*/ 115 w 315"/>
                <a:gd name="T37" fmla="*/ 344 h 365"/>
                <a:gd name="T38" fmla="*/ 75 w 315"/>
                <a:gd name="T39" fmla="*/ 321 h 365"/>
                <a:gd name="T40" fmla="*/ 54 w 315"/>
                <a:gd name="T41" fmla="*/ 311 h 365"/>
                <a:gd name="T42" fmla="*/ 36 w 315"/>
                <a:gd name="T43" fmla="*/ 309 h 365"/>
                <a:gd name="T44" fmla="*/ 0 w 315"/>
                <a:gd name="T45" fmla="*/ 284 h 365"/>
                <a:gd name="T46" fmla="*/ 19 w 315"/>
                <a:gd name="T47" fmla="*/ 248 h 365"/>
                <a:gd name="T48" fmla="*/ 50 w 315"/>
                <a:gd name="T49" fmla="*/ 244 h 365"/>
                <a:gd name="T50" fmla="*/ 67 w 315"/>
                <a:gd name="T51" fmla="*/ 221 h 365"/>
                <a:gd name="T52" fmla="*/ 92 w 315"/>
                <a:gd name="T53" fmla="*/ 221 h 365"/>
                <a:gd name="T54" fmla="*/ 98 w 315"/>
                <a:gd name="T55" fmla="*/ 200 h 365"/>
                <a:gd name="T56" fmla="*/ 127 w 315"/>
                <a:gd name="T57" fmla="*/ 186 h 365"/>
                <a:gd name="T58" fmla="*/ 129 w 315"/>
                <a:gd name="T59" fmla="*/ 161 h 365"/>
                <a:gd name="T60" fmla="*/ 121 w 315"/>
                <a:gd name="T61" fmla="*/ 136 h 365"/>
                <a:gd name="T62" fmla="*/ 131 w 315"/>
                <a:gd name="T63" fmla="*/ 107 h 365"/>
                <a:gd name="T64" fmla="*/ 177 w 315"/>
                <a:gd name="T65" fmla="*/ 67 h 365"/>
                <a:gd name="T66" fmla="*/ 188 w 315"/>
                <a:gd name="T67" fmla="*/ 36 h 365"/>
                <a:gd name="T68" fmla="*/ 200 w 315"/>
                <a:gd name="T69" fmla="*/ 15 h 365"/>
                <a:gd name="T70" fmla="*/ 213 w 315"/>
                <a:gd name="T71" fmla="*/ 0 h 3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15" h="365">
                  <a:moveTo>
                    <a:pt x="213" y="0"/>
                  </a:moveTo>
                  <a:lnTo>
                    <a:pt x="225" y="9"/>
                  </a:lnTo>
                  <a:lnTo>
                    <a:pt x="223" y="19"/>
                  </a:lnTo>
                  <a:lnTo>
                    <a:pt x="261" y="50"/>
                  </a:lnTo>
                  <a:lnTo>
                    <a:pt x="267" y="67"/>
                  </a:lnTo>
                  <a:lnTo>
                    <a:pt x="279" y="77"/>
                  </a:lnTo>
                  <a:lnTo>
                    <a:pt x="279" y="98"/>
                  </a:lnTo>
                  <a:lnTo>
                    <a:pt x="273" y="109"/>
                  </a:lnTo>
                  <a:lnTo>
                    <a:pt x="273" y="129"/>
                  </a:lnTo>
                  <a:lnTo>
                    <a:pt x="271" y="146"/>
                  </a:lnTo>
                  <a:lnTo>
                    <a:pt x="281" y="161"/>
                  </a:lnTo>
                  <a:lnTo>
                    <a:pt x="279" y="171"/>
                  </a:lnTo>
                  <a:lnTo>
                    <a:pt x="271" y="182"/>
                  </a:lnTo>
                  <a:lnTo>
                    <a:pt x="275" y="196"/>
                  </a:lnTo>
                  <a:lnTo>
                    <a:pt x="292" y="202"/>
                  </a:lnTo>
                  <a:lnTo>
                    <a:pt x="296" y="223"/>
                  </a:lnTo>
                  <a:lnTo>
                    <a:pt x="309" y="227"/>
                  </a:lnTo>
                  <a:lnTo>
                    <a:pt x="306" y="242"/>
                  </a:lnTo>
                  <a:lnTo>
                    <a:pt x="309" y="259"/>
                  </a:lnTo>
                  <a:lnTo>
                    <a:pt x="315" y="265"/>
                  </a:lnTo>
                  <a:lnTo>
                    <a:pt x="311" y="288"/>
                  </a:lnTo>
                  <a:lnTo>
                    <a:pt x="315" y="300"/>
                  </a:lnTo>
                  <a:lnTo>
                    <a:pt x="300" y="309"/>
                  </a:lnTo>
                  <a:lnTo>
                    <a:pt x="288" y="302"/>
                  </a:lnTo>
                  <a:lnTo>
                    <a:pt x="284" y="311"/>
                  </a:lnTo>
                  <a:lnTo>
                    <a:pt x="271" y="307"/>
                  </a:lnTo>
                  <a:lnTo>
                    <a:pt x="261" y="317"/>
                  </a:lnTo>
                  <a:lnTo>
                    <a:pt x="261" y="327"/>
                  </a:lnTo>
                  <a:lnTo>
                    <a:pt x="256" y="342"/>
                  </a:lnTo>
                  <a:lnTo>
                    <a:pt x="252" y="359"/>
                  </a:lnTo>
                  <a:lnTo>
                    <a:pt x="238" y="350"/>
                  </a:lnTo>
                  <a:lnTo>
                    <a:pt x="213" y="365"/>
                  </a:lnTo>
                  <a:lnTo>
                    <a:pt x="204" y="350"/>
                  </a:lnTo>
                  <a:lnTo>
                    <a:pt x="186" y="350"/>
                  </a:lnTo>
                  <a:lnTo>
                    <a:pt x="163" y="342"/>
                  </a:lnTo>
                  <a:lnTo>
                    <a:pt x="144" y="352"/>
                  </a:lnTo>
                  <a:lnTo>
                    <a:pt x="125" y="334"/>
                  </a:lnTo>
                  <a:lnTo>
                    <a:pt x="115" y="344"/>
                  </a:lnTo>
                  <a:lnTo>
                    <a:pt x="96" y="332"/>
                  </a:lnTo>
                  <a:lnTo>
                    <a:pt x="75" y="321"/>
                  </a:lnTo>
                  <a:lnTo>
                    <a:pt x="65" y="309"/>
                  </a:lnTo>
                  <a:lnTo>
                    <a:pt x="54" y="311"/>
                  </a:lnTo>
                  <a:lnTo>
                    <a:pt x="42" y="323"/>
                  </a:lnTo>
                  <a:lnTo>
                    <a:pt x="36" y="309"/>
                  </a:lnTo>
                  <a:lnTo>
                    <a:pt x="21" y="307"/>
                  </a:lnTo>
                  <a:lnTo>
                    <a:pt x="0" y="284"/>
                  </a:lnTo>
                  <a:lnTo>
                    <a:pt x="15" y="267"/>
                  </a:lnTo>
                  <a:lnTo>
                    <a:pt x="19" y="248"/>
                  </a:lnTo>
                  <a:lnTo>
                    <a:pt x="40" y="250"/>
                  </a:lnTo>
                  <a:lnTo>
                    <a:pt x="50" y="244"/>
                  </a:lnTo>
                  <a:lnTo>
                    <a:pt x="56" y="225"/>
                  </a:lnTo>
                  <a:lnTo>
                    <a:pt x="67" y="221"/>
                  </a:lnTo>
                  <a:lnTo>
                    <a:pt x="79" y="232"/>
                  </a:lnTo>
                  <a:lnTo>
                    <a:pt x="92" y="221"/>
                  </a:lnTo>
                  <a:lnTo>
                    <a:pt x="83" y="209"/>
                  </a:lnTo>
                  <a:lnTo>
                    <a:pt x="98" y="200"/>
                  </a:lnTo>
                  <a:lnTo>
                    <a:pt x="113" y="200"/>
                  </a:lnTo>
                  <a:lnTo>
                    <a:pt x="127" y="186"/>
                  </a:lnTo>
                  <a:lnTo>
                    <a:pt x="117" y="173"/>
                  </a:lnTo>
                  <a:lnTo>
                    <a:pt x="129" y="161"/>
                  </a:lnTo>
                  <a:lnTo>
                    <a:pt x="129" y="146"/>
                  </a:lnTo>
                  <a:lnTo>
                    <a:pt x="121" y="136"/>
                  </a:lnTo>
                  <a:lnTo>
                    <a:pt x="123" y="119"/>
                  </a:lnTo>
                  <a:lnTo>
                    <a:pt x="131" y="107"/>
                  </a:lnTo>
                  <a:lnTo>
                    <a:pt x="150" y="107"/>
                  </a:lnTo>
                  <a:lnTo>
                    <a:pt x="177" y="67"/>
                  </a:lnTo>
                  <a:lnTo>
                    <a:pt x="188" y="54"/>
                  </a:lnTo>
                  <a:lnTo>
                    <a:pt x="188" y="36"/>
                  </a:lnTo>
                  <a:lnTo>
                    <a:pt x="202" y="29"/>
                  </a:lnTo>
                  <a:lnTo>
                    <a:pt x="200" y="15"/>
                  </a:lnTo>
                  <a:lnTo>
                    <a:pt x="208" y="4"/>
                  </a:lnTo>
                  <a:lnTo>
                    <a:pt x="213" y="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07" name="Freeform 54"/>
            <p:cNvSpPr>
              <a:spLocks/>
            </p:cNvSpPr>
            <p:nvPr/>
          </p:nvSpPr>
          <p:spPr bwMode="auto">
            <a:xfrm>
              <a:off x="2398" y="3584"/>
              <a:ext cx="456" cy="334"/>
            </a:xfrm>
            <a:custGeom>
              <a:avLst/>
              <a:gdLst>
                <a:gd name="T0" fmla="*/ 31 w 456"/>
                <a:gd name="T1" fmla="*/ 207 h 334"/>
                <a:gd name="T2" fmla="*/ 69 w 456"/>
                <a:gd name="T3" fmla="*/ 219 h 334"/>
                <a:gd name="T4" fmla="*/ 146 w 456"/>
                <a:gd name="T5" fmla="*/ 278 h 334"/>
                <a:gd name="T6" fmla="*/ 192 w 456"/>
                <a:gd name="T7" fmla="*/ 292 h 334"/>
                <a:gd name="T8" fmla="*/ 231 w 456"/>
                <a:gd name="T9" fmla="*/ 278 h 334"/>
                <a:gd name="T10" fmla="*/ 244 w 456"/>
                <a:gd name="T11" fmla="*/ 313 h 334"/>
                <a:gd name="T12" fmla="*/ 244 w 456"/>
                <a:gd name="T13" fmla="*/ 326 h 334"/>
                <a:gd name="T14" fmla="*/ 269 w 456"/>
                <a:gd name="T15" fmla="*/ 313 h 334"/>
                <a:gd name="T16" fmla="*/ 300 w 456"/>
                <a:gd name="T17" fmla="*/ 307 h 334"/>
                <a:gd name="T18" fmla="*/ 352 w 456"/>
                <a:gd name="T19" fmla="*/ 290 h 334"/>
                <a:gd name="T20" fmla="*/ 377 w 456"/>
                <a:gd name="T21" fmla="*/ 294 h 334"/>
                <a:gd name="T22" fmla="*/ 398 w 456"/>
                <a:gd name="T23" fmla="*/ 290 h 334"/>
                <a:gd name="T24" fmla="*/ 427 w 456"/>
                <a:gd name="T25" fmla="*/ 271 h 334"/>
                <a:gd name="T26" fmla="*/ 442 w 456"/>
                <a:gd name="T27" fmla="*/ 232 h 334"/>
                <a:gd name="T28" fmla="*/ 452 w 456"/>
                <a:gd name="T29" fmla="*/ 213 h 334"/>
                <a:gd name="T30" fmla="*/ 421 w 456"/>
                <a:gd name="T31" fmla="*/ 205 h 334"/>
                <a:gd name="T32" fmla="*/ 411 w 456"/>
                <a:gd name="T33" fmla="*/ 171 h 334"/>
                <a:gd name="T34" fmla="*/ 429 w 456"/>
                <a:gd name="T35" fmla="*/ 128 h 334"/>
                <a:gd name="T36" fmla="*/ 406 w 456"/>
                <a:gd name="T37" fmla="*/ 111 h 334"/>
                <a:gd name="T38" fmla="*/ 338 w 456"/>
                <a:gd name="T39" fmla="*/ 82 h 334"/>
                <a:gd name="T40" fmla="*/ 313 w 456"/>
                <a:gd name="T41" fmla="*/ 82 h 334"/>
                <a:gd name="T42" fmla="*/ 319 w 456"/>
                <a:gd name="T43" fmla="*/ 55 h 334"/>
                <a:gd name="T44" fmla="*/ 275 w 456"/>
                <a:gd name="T45" fmla="*/ 7 h 334"/>
                <a:gd name="T46" fmla="*/ 244 w 456"/>
                <a:gd name="T47" fmla="*/ 36 h 334"/>
                <a:gd name="T48" fmla="*/ 213 w 456"/>
                <a:gd name="T49" fmla="*/ 28 h 334"/>
                <a:gd name="T50" fmla="*/ 181 w 456"/>
                <a:gd name="T51" fmla="*/ 17 h 334"/>
                <a:gd name="T52" fmla="*/ 150 w 456"/>
                <a:gd name="T53" fmla="*/ 7 h 334"/>
                <a:gd name="T54" fmla="*/ 113 w 456"/>
                <a:gd name="T55" fmla="*/ 0 h 334"/>
                <a:gd name="T56" fmla="*/ 71 w 456"/>
                <a:gd name="T57" fmla="*/ 40 h 334"/>
                <a:gd name="T58" fmla="*/ 52 w 456"/>
                <a:gd name="T59" fmla="*/ 67 h 334"/>
                <a:gd name="T60" fmla="*/ 27 w 456"/>
                <a:gd name="T61" fmla="*/ 96 h 334"/>
                <a:gd name="T62" fmla="*/ 2 w 456"/>
                <a:gd name="T63" fmla="*/ 115 h 334"/>
                <a:gd name="T64" fmla="*/ 0 w 456"/>
                <a:gd name="T65" fmla="*/ 151 h 334"/>
                <a:gd name="T66" fmla="*/ 8 w 456"/>
                <a:gd name="T67" fmla="*/ 173 h 334"/>
                <a:gd name="T68" fmla="*/ 19 w 456"/>
                <a:gd name="T69" fmla="*/ 205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56" h="334">
                  <a:moveTo>
                    <a:pt x="19" y="205"/>
                  </a:moveTo>
                  <a:lnTo>
                    <a:pt x="31" y="207"/>
                  </a:lnTo>
                  <a:lnTo>
                    <a:pt x="44" y="219"/>
                  </a:lnTo>
                  <a:lnTo>
                    <a:pt x="69" y="219"/>
                  </a:lnTo>
                  <a:lnTo>
                    <a:pt x="111" y="234"/>
                  </a:lnTo>
                  <a:lnTo>
                    <a:pt x="146" y="278"/>
                  </a:lnTo>
                  <a:lnTo>
                    <a:pt x="177" y="278"/>
                  </a:lnTo>
                  <a:lnTo>
                    <a:pt x="192" y="292"/>
                  </a:lnTo>
                  <a:lnTo>
                    <a:pt x="221" y="290"/>
                  </a:lnTo>
                  <a:lnTo>
                    <a:pt x="231" y="278"/>
                  </a:lnTo>
                  <a:lnTo>
                    <a:pt x="246" y="284"/>
                  </a:lnTo>
                  <a:lnTo>
                    <a:pt x="244" y="313"/>
                  </a:lnTo>
                  <a:lnTo>
                    <a:pt x="248" y="319"/>
                  </a:lnTo>
                  <a:lnTo>
                    <a:pt x="244" y="326"/>
                  </a:lnTo>
                  <a:lnTo>
                    <a:pt x="250" y="334"/>
                  </a:lnTo>
                  <a:lnTo>
                    <a:pt x="269" y="313"/>
                  </a:lnTo>
                  <a:lnTo>
                    <a:pt x="288" y="317"/>
                  </a:lnTo>
                  <a:lnTo>
                    <a:pt x="300" y="307"/>
                  </a:lnTo>
                  <a:lnTo>
                    <a:pt x="327" y="309"/>
                  </a:lnTo>
                  <a:lnTo>
                    <a:pt x="352" y="290"/>
                  </a:lnTo>
                  <a:lnTo>
                    <a:pt x="373" y="290"/>
                  </a:lnTo>
                  <a:lnTo>
                    <a:pt x="377" y="294"/>
                  </a:lnTo>
                  <a:lnTo>
                    <a:pt x="390" y="284"/>
                  </a:lnTo>
                  <a:lnTo>
                    <a:pt x="398" y="290"/>
                  </a:lnTo>
                  <a:lnTo>
                    <a:pt x="423" y="271"/>
                  </a:lnTo>
                  <a:lnTo>
                    <a:pt x="427" y="271"/>
                  </a:lnTo>
                  <a:lnTo>
                    <a:pt x="431" y="248"/>
                  </a:lnTo>
                  <a:lnTo>
                    <a:pt x="442" y="232"/>
                  </a:lnTo>
                  <a:lnTo>
                    <a:pt x="456" y="228"/>
                  </a:lnTo>
                  <a:lnTo>
                    <a:pt x="452" y="213"/>
                  </a:lnTo>
                  <a:lnTo>
                    <a:pt x="440" y="205"/>
                  </a:lnTo>
                  <a:lnTo>
                    <a:pt x="421" y="205"/>
                  </a:lnTo>
                  <a:lnTo>
                    <a:pt x="417" y="194"/>
                  </a:lnTo>
                  <a:lnTo>
                    <a:pt x="411" y="171"/>
                  </a:lnTo>
                  <a:lnTo>
                    <a:pt x="438" y="136"/>
                  </a:lnTo>
                  <a:lnTo>
                    <a:pt x="429" y="128"/>
                  </a:lnTo>
                  <a:lnTo>
                    <a:pt x="409" y="128"/>
                  </a:lnTo>
                  <a:lnTo>
                    <a:pt x="406" y="111"/>
                  </a:lnTo>
                  <a:lnTo>
                    <a:pt x="381" y="80"/>
                  </a:lnTo>
                  <a:lnTo>
                    <a:pt x="338" y="82"/>
                  </a:lnTo>
                  <a:lnTo>
                    <a:pt x="327" y="86"/>
                  </a:lnTo>
                  <a:lnTo>
                    <a:pt x="313" y="82"/>
                  </a:lnTo>
                  <a:lnTo>
                    <a:pt x="306" y="67"/>
                  </a:lnTo>
                  <a:lnTo>
                    <a:pt x="319" y="55"/>
                  </a:lnTo>
                  <a:lnTo>
                    <a:pt x="304" y="23"/>
                  </a:lnTo>
                  <a:lnTo>
                    <a:pt x="275" y="7"/>
                  </a:lnTo>
                  <a:lnTo>
                    <a:pt x="248" y="21"/>
                  </a:lnTo>
                  <a:lnTo>
                    <a:pt x="244" y="36"/>
                  </a:lnTo>
                  <a:lnTo>
                    <a:pt x="225" y="23"/>
                  </a:lnTo>
                  <a:lnTo>
                    <a:pt x="213" y="28"/>
                  </a:lnTo>
                  <a:lnTo>
                    <a:pt x="196" y="11"/>
                  </a:lnTo>
                  <a:lnTo>
                    <a:pt x="181" y="17"/>
                  </a:lnTo>
                  <a:lnTo>
                    <a:pt x="156" y="15"/>
                  </a:lnTo>
                  <a:lnTo>
                    <a:pt x="150" y="7"/>
                  </a:lnTo>
                  <a:lnTo>
                    <a:pt x="125" y="7"/>
                  </a:lnTo>
                  <a:lnTo>
                    <a:pt x="113" y="0"/>
                  </a:lnTo>
                  <a:lnTo>
                    <a:pt x="86" y="5"/>
                  </a:lnTo>
                  <a:lnTo>
                    <a:pt x="71" y="40"/>
                  </a:lnTo>
                  <a:lnTo>
                    <a:pt x="71" y="63"/>
                  </a:lnTo>
                  <a:lnTo>
                    <a:pt x="52" y="67"/>
                  </a:lnTo>
                  <a:lnTo>
                    <a:pt x="29" y="84"/>
                  </a:lnTo>
                  <a:lnTo>
                    <a:pt x="27" y="96"/>
                  </a:lnTo>
                  <a:lnTo>
                    <a:pt x="6" y="113"/>
                  </a:lnTo>
                  <a:lnTo>
                    <a:pt x="2" y="115"/>
                  </a:lnTo>
                  <a:lnTo>
                    <a:pt x="0" y="134"/>
                  </a:lnTo>
                  <a:lnTo>
                    <a:pt x="0" y="151"/>
                  </a:lnTo>
                  <a:lnTo>
                    <a:pt x="8" y="155"/>
                  </a:lnTo>
                  <a:lnTo>
                    <a:pt x="8" y="173"/>
                  </a:lnTo>
                  <a:lnTo>
                    <a:pt x="19" y="198"/>
                  </a:lnTo>
                  <a:lnTo>
                    <a:pt x="19" y="20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08" name="Freeform 55"/>
            <p:cNvSpPr>
              <a:spLocks/>
            </p:cNvSpPr>
            <p:nvPr/>
          </p:nvSpPr>
          <p:spPr bwMode="auto">
            <a:xfrm>
              <a:off x="3073" y="3349"/>
              <a:ext cx="715" cy="802"/>
            </a:xfrm>
            <a:custGeom>
              <a:avLst/>
              <a:gdLst>
                <a:gd name="T0" fmla="*/ 130 w 343"/>
                <a:gd name="T1" fmla="*/ 6 h 385"/>
                <a:gd name="T2" fmla="*/ 122 w 343"/>
                <a:gd name="T3" fmla="*/ 28 h 385"/>
                <a:gd name="T4" fmla="*/ 130 w 343"/>
                <a:gd name="T5" fmla="*/ 52 h 385"/>
                <a:gd name="T6" fmla="*/ 125 w 343"/>
                <a:gd name="T7" fmla="*/ 69 h 385"/>
                <a:gd name="T8" fmla="*/ 112 w 343"/>
                <a:gd name="T9" fmla="*/ 91 h 385"/>
                <a:gd name="T10" fmla="*/ 121 w 343"/>
                <a:gd name="T11" fmla="*/ 120 h 385"/>
                <a:gd name="T12" fmla="*/ 126 w 343"/>
                <a:gd name="T13" fmla="*/ 134 h 385"/>
                <a:gd name="T14" fmla="*/ 135 w 343"/>
                <a:gd name="T15" fmla="*/ 155 h 385"/>
                <a:gd name="T16" fmla="*/ 117 w 343"/>
                <a:gd name="T17" fmla="*/ 166 h 385"/>
                <a:gd name="T18" fmla="*/ 101 w 343"/>
                <a:gd name="T19" fmla="*/ 156 h 385"/>
                <a:gd name="T20" fmla="*/ 93 w 343"/>
                <a:gd name="T21" fmla="*/ 172 h 385"/>
                <a:gd name="T22" fmla="*/ 76 w 343"/>
                <a:gd name="T23" fmla="*/ 211 h 385"/>
                <a:gd name="T24" fmla="*/ 61 w 343"/>
                <a:gd name="T25" fmla="*/ 202 h 385"/>
                <a:gd name="T26" fmla="*/ 47 w 343"/>
                <a:gd name="T27" fmla="*/ 209 h 385"/>
                <a:gd name="T28" fmla="*/ 28 w 343"/>
                <a:gd name="T29" fmla="*/ 221 h 385"/>
                <a:gd name="T30" fmla="*/ 30 w 343"/>
                <a:gd name="T31" fmla="*/ 240 h 385"/>
                <a:gd name="T32" fmla="*/ 21 w 343"/>
                <a:gd name="T33" fmla="*/ 260 h 385"/>
                <a:gd name="T34" fmla="*/ 19 w 343"/>
                <a:gd name="T35" fmla="*/ 279 h 385"/>
                <a:gd name="T36" fmla="*/ 16 w 343"/>
                <a:gd name="T37" fmla="*/ 301 h 385"/>
                <a:gd name="T38" fmla="*/ 4 w 343"/>
                <a:gd name="T39" fmla="*/ 310 h 385"/>
                <a:gd name="T40" fmla="*/ 21 w 343"/>
                <a:gd name="T41" fmla="*/ 331 h 385"/>
                <a:gd name="T42" fmla="*/ 50 w 343"/>
                <a:gd name="T43" fmla="*/ 343 h 385"/>
                <a:gd name="T44" fmla="*/ 81 w 343"/>
                <a:gd name="T45" fmla="*/ 335 h 385"/>
                <a:gd name="T46" fmla="*/ 94 w 343"/>
                <a:gd name="T47" fmla="*/ 348 h 385"/>
                <a:gd name="T48" fmla="*/ 125 w 343"/>
                <a:gd name="T49" fmla="*/ 359 h 385"/>
                <a:gd name="T50" fmla="*/ 146 w 343"/>
                <a:gd name="T51" fmla="*/ 378 h 385"/>
                <a:gd name="T52" fmla="*/ 165 w 343"/>
                <a:gd name="T53" fmla="*/ 380 h 385"/>
                <a:gd name="T54" fmla="*/ 188 w 343"/>
                <a:gd name="T55" fmla="*/ 351 h 385"/>
                <a:gd name="T56" fmla="*/ 219 w 343"/>
                <a:gd name="T57" fmla="*/ 286 h 385"/>
                <a:gd name="T58" fmla="*/ 210 w 343"/>
                <a:gd name="T59" fmla="*/ 235 h 385"/>
                <a:gd name="T60" fmla="*/ 204 w 343"/>
                <a:gd name="T61" fmla="*/ 208 h 385"/>
                <a:gd name="T62" fmla="*/ 220 w 343"/>
                <a:gd name="T63" fmla="*/ 196 h 385"/>
                <a:gd name="T64" fmla="*/ 240 w 343"/>
                <a:gd name="T65" fmla="*/ 194 h 385"/>
                <a:gd name="T66" fmla="*/ 246 w 343"/>
                <a:gd name="T67" fmla="*/ 189 h 385"/>
                <a:gd name="T68" fmla="*/ 264 w 343"/>
                <a:gd name="T69" fmla="*/ 189 h 385"/>
                <a:gd name="T70" fmla="*/ 284 w 343"/>
                <a:gd name="T71" fmla="*/ 188 h 385"/>
                <a:gd name="T72" fmla="*/ 294 w 343"/>
                <a:gd name="T73" fmla="*/ 170 h 385"/>
                <a:gd name="T74" fmla="*/ 315 w 343"/>
                <a:gd name="T75" fmla="*/ 161 h 385"/>
                <a:gd name="T76" fmla="*/ 319 w 343"/>
                <a:gd name="T77" fmla="*/ 165 h 385"/>
                <a:gd name="T78" fmla="*/ 337 w 343"/>
                <a:gd name="T79" fmla="*/ 152 h 385"/>
                <a:gd name="T80" fmla="*/ 318 w 343"/>
                <a:gd name="T81" fmla="*/ 136 h 385"/>
                <a:gd name="T82" fmla="*/ 320 w 343"/>
                <a:gd name="T83" fmla="*/ 126 h 385"/>
                <a:gd name="T84" fmla="*/ 331 w 343"/>
                <a:gd name="T85" fmla="*/ 116 h 385"/>
                <a:gd name="T86" fmla="*/ 343 w 343"/>
                <a:gd name="T87" fmla="*/ 109 h 385"/>
                <a:gd name="T88" fmla="*/ 326 w 343"/>
                <a:gd name="T89" fmla="*/ 93 h 385"/>
                <a:gd name="T90" fmla="*/ 312 w 343"/>
                <a:gd name="T91" fmla="*/ 81 h 385"/>
                <a:gd name="T92" fmla="*/ 298 w 343"/>
                <a:gd name="T93" fmla="*/ 82 h 385"/>
                <a:gd name="T94" fmla="*/ 282 w 343"/>
                <a:gd name="T95" fmla="*/ 70 h 385"/>
                <a:gd name="T96" fmla="*/ 260 w 343"/>
                <a:gd name="T97" fmla="*/ 82 h 385"/>
                <a:gd name="T98" fmla="*/ 255 w 343"/>
                <a:gd name="T99" fmla="*/ 98 h 385"/>
                <a:gd name="T100" fmla="*/ 242 w 343"/>
                <a:gd name="T101" fmla="*/ 123 h 385"/>
                <a:gd name="T102" fmla="*/ 237 w 343"/>
                <a:gd name="T103" fmla="*/ 120 h 385"/>
                <a:gd name="T104" fmla="*/ 224 w 343"/>
                <a:gd name="T105" fmla="*/ 124 h 385"/>
                <a:gd name="T106" fmla="*/ 199 w 343"/>
                <a:gd name="T107" fmla="*/ 139 h 385"/>
                <a:gd name="T108" fmla="*/ 191 w 343"/>
                <a:gd name="T109" fmla="*/ 91 h 385"/>
                <a:gd name="T110" fmla="*/ 181 w 343"/>
                <a:gd name="T111" fmla="*/ 68 h 385"/>
                <a:gd name="T112" fmla="*/ 175 w 343"/>
                <a:gd name="T113" fmla="*/ 56 h 385"/>
                <a:gd name="T114" fmla="*/ 173 w 343"/>
                <a:gd name="T115" fmla="*/ 44 h 385"/>
                <a:gd name="T116" fmla="*/ 163 w 343"/>
                <a:gd name="T117" fmla="*/ 28 h 385"/>
                <a:gd name="T118" fmla="*/ 144 w 343"/>
                <a:gd name="T119" fmla="*/ 16 h 385"/>
                <a:gd name="T120" fmla="*/ 143 w 343"/>
                <a:gd name="T121" fmla="*/ 0 h 3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43" h="385">
                  <a:moveTo>
                    <a:pt x="143" y="0"/>
                  </a:moveTo>
                  <a:cubicBezTo>
                    <a:pt x="136" y="5"/>
                    <a:pt x="136" y="5"/>
                    <a:pt x="136" y="5"/>
                  </a:cubicBezTo>
                  <a:cubicBezTo>
                    <a:pt x="130" y="6"/>
                    <a:pt x="130" y="6"/>
                    <a:pt x="130" y="6"/>
                  </a:cubicBezTo>
                  <a:cubicBezTo>
                    <a:pt x="120" y="13"/>
                    <a:pt x="120" y="13"/>
                    <a:pt x="120" y="13"/>
                  </a:cubicBezTo>
                  <a:cubicBezTo>
                    <a:pt x="119" y="21"/>
                    <a:pt x="119" y="21"/>
                    <a:pt x="119" y="21"/>
                  </a:cubicBezTo>
                  <a:cubicBezTo>
                    <a:pt x="122" y="28"/>
                    <a:pt x="122" y="28"/>
                    <a:pt x="122" y="28"/>
                  </a:cubicBezTo>
                  <a:cubicBezTo>
                    <a:pt x="121" y="35"/>
                    <a:pt x="121" y="35"/>
                    <a:pt x="121" y="35"/>
                  </a:cubicBezTo>
                  <a:cubicBezTo>
                    <a:pt x="121" y="42"/>
                    <a:pt x="121" y="42"/>
                    <a:pt x="121" y="42"/>
                  </a:cubicBezTo>
                  <a:cubicBezTo>
                    <a:pt x="130" y="52"/>
                    <a:pt x="130" y="52"/>
                    <a:pt x="130" y="52"/>
                  </a:cubicBezTo>
                  <a:cubicBezTo>
                    <a:pt x="128" y="57"/>
                    <a:pt x="128" y="57"/>
                    <a:pt x="128" y="57"/>
                  </a:cubicBezTo>
                  <a:cubicBezTo>
                    <a:pt x="131" y="63"/>
                    <a:pt x="131" y="63"/>
                    <a:pt x="131" y="63"/>
                  </a:cubicBezTo>
                  <a:cubicBezTo>
                    <a:pt x="125" y="69"/>
                    <a:pt x="125" y="69"/>
                    <a:pt x="125" y="69"/>
                  </a:cubicBezTo>
                  <a:cubicBezTo>
                    <a:pt x="125" y="79"/>
                    <a:pt x="125" y="79"/>
                    <a:pt x="125" y="79"/>
                  </a:cubicBezTo>
                  <a:cubicBezTo>
                    <a:pt x="121" y="84"/>
                    <a:pt x="121" y="84"/>
                    <a:pt x="121" y="84"/>
                  </a:cubicBezTo>
                  <a:cubicBezTo>
                    <a:pt x="112" y="91"/>
                    <a:pt x="112" y="91"/>
                    <a:pt x="112" y="91"/>
                  </a:cubicBezTo>
                  <a:cubicBezTo>
                    <a:pt x="113" y="104"/>
                    <a:pt x="113" y="104"/>
                    <a:pt x="113" y="104"/>
                  </a:cubicBezTo>
                  <a:cubicBezTo>
                    <a:pt x="111" y="113"/>
                    <a:pt x="111" y="113"/>
                    <a:pt x="111" y="113"/>
                  </a:cubicBezTo>
                  <a:cubicBezTo>
                    <a:pt x="121" y="120"/>
                    <a:pt x="121" y="120"/>
                    <a:pt x="121" y="120"/>
                  </a:cubicBezTo>
                  <a:cubicBezTo>
                    <a:pt x="127" y="119"/>
                    <a:pt x="127" y="119"/>
                    <a:pt x="127" y="119"/>
                  </a:cubicBezTo>
                  <a:cubicBezTo>
                    <a:pt x="131" y="132"/>
                    <a:pt x="131" y="132"/>
                    <a:pt x="131" y="132"/>
                  </a:cubicBezTo>
                  <a:cubicBezTo>
                    <a:pt x="126" y="134"/>
                    <a:pt x="126" y="134"/>
                    <a:pt x="126" y="134"/>
                  </a:cubicBezTo>
                  <a:cubicBezTo>
                    <a:pt x="126" y="141"/>
                    <a:pt x="126" y="141"/>
                    <a:pt x="126" y="141"/>
                  </a:cubicBezTo>
                  <a:cubicBezTo>
                    <a:pt x="132" y="142"/>
                    <a:pt x="132" y="142"/>
                    <a:pt x="132" y="142"/>
                  </a:cubicBezTo>
                  <a:cubicBezTo>
                    <a:pt x="135" y="155"/>
                    <a:pt x="135" y="155"/>
                    <a:pt x="135" y="155"/>
                  </a:cubicBezTo>
                  <a:cubicBezTo>
                    <a:pt x="129" y="161"/>
                    <a:pt x="129" y="161"/>
                    <a:pt x="129" y="161"/>
                  </a:cubicBezTo>
                  <a:cubicBezTo>
                    <a:pt x="125" y="167"/>
                    <a:pt x="125" y="167"/>
                    <a:pt x="125" y="167"/>
                  </a:cubicBezTo>
                  <a:cubicBezTo>
                    <a:pt x="117" y="166"/>
                    <a:pt x="117" y="166"/>
                    <a:pt x="117" y="166"/>
                  </a:cubicBezTo>
                  <a:cubicBezTo>
                    <a:pt x="113" y="163"/>
                    <a:pt x="113" y="163"/>
                    <a:pt x="113" y="163"/>
                  </a:cubicBezTo>
                  <a:cubicBezTo>
                    <a:pt x="106" y="162"/>
                    <a:pt x="106" y="162"/>
                    <a:pt x="106" y="162"/>
                  </a:cubicBezTo>
                  <a:cubicBezTo>
                    <a:pt x="101" y="156"/>
                    <a:pt x="101" y="156"/>
                    <a:pt x="101" y="156"/>
                  </a:cubicBezTo>
                  <a:cubicBezTo>
                    <a:pt x="95" y="158"/>
                    <a:pt x="95" y="158"/>
                    <a:pt x="95" y="158"/>
                  </a:cubicBezTo>
                  <a:cubicBezTo>
                    <a:pt x="91" y="163"/>
                    <a:pt x="91" y="163"/>
                    <a:pt x="91" y="163"/>
                  </a:cubicBezTo>
                  <a:cubicBezTo>
                    <a:pt x="93" y="172"/>
                    <a:pt x="93" y="172"/>
                    <a:pt x="93" y="172"/>
                  </a:cubicBezTo>
                  <a:cubicBezTo>
                    <a:pt x="77" y="191"/>
                    <a:pt x="77" y="191"/>
                    <a:pt x="77" y="191"/>
                  </a:cubicBezTo>
                  <a:cubicBezTo>
                    <a:pt x="73" y="205"/>
                    <a:pt x="73" y="205"/>
                    <a:pt x="73" y="205"/>
                  </a:cubicBezTo>
                  <a:cubicBezTo>
                    <a:pt x="76" y="211"/>
                    <a:pt x="76" y="211"/>
                    <a:pt x="76" y="211"/>
                  </a:cubicBezTo>
                  <a:cubicBezTo>
                    <a:pt x="74" y="216"/>
                    <a:pt x="74" y="216"/>
                    <a:pt x="74" y="216"/>
                  </a:cubicBezTo>
                  <a:cubicBezTo>
                    <a:pt x="67" y="212"/>
                    <a:pt x="67" y="212"/>
                    <a:pt x="67" y="212"/>
                  </a:cubicBezTo>
                  <a:cubicBezTo>
                    <a:pt x="61" y="202"/>
                    <a:pt x="61" y="202"/>
                    <a:pt x="61" y="202"/>
                  </a:cubicBezTo>
                  <a:cubicBezTo>
                    <a:pt x="56" y="198"/>
                    <a:pt x="56" y="198"/>
                    <a:pt x="56" y="198"/>
                  </a:cubicBezTo>
                  <a:cubicBezTo>
                    <a:pt x="53" y="201"/>
                    <a:pt x="53" y="201"/>
                    <a:pt x="53" y="201"/>
                  </a:cubicBezTo>
                  <a:cubicBezTo>
                    <a:pt x="47" y="209"/>
                    <a:pt x="47" y="209"/>
                    <a:pt x="47" y="209"/>
                  </a:cubicBezTo>
                  <a:cubicBezTo>
                    <a:pt x="36" y="210"/>
                    <a:pt x="36" y="210"/>
                    <a:pt x="36" y="210"/>
                  </a:cubicBezTo>
                  <a:cubicBezTo>
                    <a:pt x="29" y="211"/>
                    <a:pt x="29" y="211"/>
                    <a:pt x="29" y="211"/>
                  </a:cubicBezTo>
                  <a:cubicBezTo>
                    <a:pt x="28" y="221"/>
                    <a:pt x="28" y="221"/>
                    <a:pt x="28" y="221"/>
                  </a:cubicBezTo>
                  <a:cubicBezTo>
                    <a:pt x="23" y="225"/>
                    <a:pt x="23" y="225"/>
                    <a:pt x="23" y="225"/>
                  </a:cubicBezTo>
                  <a:cubicBezTo>
                    <a:pt x="24" y="232"/>
                    <a:pt x="24" y="232"/>
                    <a:pt x="24" y="232"/>
                  </a:cubicBezTo>
                  <a:cubicBezTo>
                    <a:pt x="30" y="240"/>
                    <a:pt x="30" y="240"/>
                    <a:pt x="30" y="240"/>
                  </a:cubicBezTo>
                  <a:cubicBezTo>
                    <a:pt x="32" y="250"/>
                    <a:pt x="32" y="250"/>
                    <a:pt x="32" y="250"/>
                  </a:cubicBezTo>
                  <a:cubicBezTo>
                    <a:pt x="26" y="256"/>
                    <a:pt x="26" y="256"/>
                    <a:pt x="26" y="256"/>
                  </a:cubicBezTo>
                  <a:cubicBezTo>
                    <a:pt x="21" y="260"/>
                    <a:pt x="21" y="260"/>
                    <a:pt x="21" y="260"/>
                  </a:cubicBezTo>
                  <a:cubicBezTo>
                    <a:pt x="16" y="261"/>
                    <a:pt x="16" y="261"/>
                    <a:pt x="16" y="261"/>
                  </a:cubicBezTo>
                  <a:cubicBezTo>
                    <a:pt x="14" y="271"/>
                    <a:pt x="14" y="271"/>
                    <a:pt x="14" y="271"/>
                  </a:cubicBezTo>
                  <a:cubicBezTo>
                    <a:pt x="19" y="279"/>
                    <a:pt x="19" y="279"/>
                    <a:pt x="19" y="279"/>
                  </a:cubicBezTo>
                  <a:cubicBezTo>
                    <a:pt x="16" y="286"/>
                    <a:pt x="16" y="286"/>
                    <a:pt x="16" y="286"/>
                  </a:cubicBezTo>
                  <a:cubicBezTo>
                    <a:pt x="18" y="297"/>
                    <a:pt x="18" y="297"/>
                    <a:pt x="18" y="297"/>
                  </a:cubicBezTo>
                  <a:cubicBezTo>
                    <a:pt x="16" y="301"/>
                    <a:pt x="16" y="301"/>
                    <a:pt x="16" y="301"/>
                  </a:cubicBezTo>
                  <a:cubicBezTo>
                    <a:pt x="16" y="306"/>
                    <a:pt x="16" y="306"/>
                    <a:pt x="16" y="306"/>
                  </a:cubicBezTo>
                  <a:cubicBezTo>
                    <a:pt x="9" y="307"/>
                    <a:pt x="9" y="307"/>
                    <a:pt x="9" y="307"/>
                  </a:cubicBezTo>
                  <a:cubicBezTo>
                    <a:pt x="4" y="310"/>
                    <a:pt x="4" y="310"/>
                    <a:pt x="4" y="310"/>
                  </a:cubicBezTo>
                  <a:cubicBezTo>
                    <a:pt x="0" y="312"/>
                    <a:pt x="0" y="312"/>
                    <a:pt x="0" y="312"/>
                  </a:cubicBezTo>
                  <a:cubicBezTo>
                    <a:pt x="2" y="321"/>
                    <a:pt x="2" y="321"/>
                    <a:pt x="2" y="321"/>
                  </a:cubicBezTo>
                  <a:cubicBezTo>
                    <a:pt x="21" y="331"/>
                    <a:pt x="21" y="331"/>
                    <a:pt x="21" y="331"/>
                  </a:cubicBezTo>
                  <a:cubicBezTo>
                    <a:pt x="30" y="333"/>
                    <a:pt x="30" y="333"/>
                    <a:pt x="30" y="333"/>
                  </a:cubicBezTo>
                  <a:cubicBezTo>
                    <a:pt x="41" y="336"/>
                    <a:pt x="41" y="336"/>
                    <a:pt x="41" y="336"/>
                  </a:cubicBezTo>
                  <a:cubicBezTo>
                    <a:pt x="50" y="343"/>
                    <a:pt x="50" y="343"/>
                    <a:pt x="50" y="343"/>
                  </a:cubicBezTo>
                  <a:cubicBezTo>
                    <a:pt x="62" y="341"/>
                    <a:pt x="62" y="341"/>
                    <a:pt x="62" y="341"/>
                  </a:cubicBezTo>
                  <a:cubicBezTo>
                    <a:pt x="67" y="348"/>
                    <a:pt x="67" y="348"/>
                    <a:pt x="67" y="348"/>
                  </a:cubicBezTo>
                  <a:cubicBezTo>
                    <a:pt x="81" y="335"/>
                    <a:pt x="81" y="335"/>
                    <a:pt x="81" y="335"/>
                  </a:cubicBezTo>
                  <a:cubicBezTo>
                    <a:pt x="87" y="339"/>
                    <a:pt x="87" y="339"/>
                    <a:pt x="87" y="339"/>
                  </a:cubicBezTo>
                  <a:cubicBezTo>
                    <a:pt x="86" y="342"/>
                    <a:pt x="86" y="342"/>
                    <a:pt x="86" y="342"/>
                  </a:cubicBezTo>
                  <a:cubicBezTo>
                    <a:pt x="94" y="348"/>
                    <a:pt x="94" y="348"/>
                    <a:pt x="94" y="348"/>
                  </a:cubicBezTo>
                  <a:cubicBezTo>
                    <a:pt x="103" y="349"/>
                    <a:pt x="103" y="349"/>
                    <a:pt x="103" y="349"/>
                  </a:cubicBezTo>
                  <a:cubicBezTo>
                    <a:pt x="118" y="361"/>
                    <a:pt x="118" y="361"/>
                    <a:pt x="118" y="361"/>
                  </a:cubicBezTo>
                  <a:cubicBezTo>
                    <a:pt x="125" y="359"/>
                    <a:pt x="125" y="359"/>
                    <a:pt x="125" y="359"/>
                  </a:cubicBezTo>
                  <a:cubicBezTo>
                    <a:pt x="135" y="368"/>
                    <a:pt x="135" y="368"/>
                    <a:pt x="135" y="368"/>
                  </a:cubicBezTo>
                  <a:cubicBezTo>
                    <a:pt x="143" y="367"/>
                    <a:pt x="143" y="367"/>
                    <a:pt x="143" y="367"/>
                  </a:cubicBezTo>
                  <a:cubicBezTo>
                    <a:pt x="146" y="378"/>
                    <a:pt x="146" y="378"/>
                    <a:pt x="146" y="378"/>
                  </a:cubicBezTo>
                  <a:cubicBezTo>
                    <a:pt x="155" y="379"/>
                    <a:pt x="155" y="379"/>
                    <a:pt x="155" y="379"/>
                  </a:cubicBezTo>
                  <a:cubicBezTo>
                    <a:pt x="160" y="385"/>
                    <a:pt x="160" y="385"/>
                    <a:pt x="160" y="385"/>
                  </a:cubicBezTo>
                  <a:cubicBezTo>
                    <a:pt x="165" y="380"/>
                    <a:pt x="165" y="380"/>
                    <a:pt x="165" y="380"/>
                  </a:cubicBezTo>
                  <a:cubicBezTo>
                    <a:pt x="170" y="380"/>
                    <a:pt x="170" y="380"/>
                    <a:pt x="170" y="380"/>
                  </a:cubicBezTo>
                  <a:cubicBezTo>
                    <a:pt x="171" y="369"/>
                    <a:pt x="171" y="369"/>
                    <a:pt x="171" y="369"/>
                  </a:cubicBezTo>
                  <a:cubicBezTo>
                    <a:pt x="188" y="351"/>
                    <a:pt x="188" y="351"/>
                    <a:pt x="188" y="351"/>
                  </a:cubicBezTo>
                  <a:cubicBezTo>
                    <a:pt x="191" y="341"/>
                    <a:pt x="191" y="341"/>
                    <a:pt x="191" y="341"/>
                  </a:cubicBezTo>
                  <a:cubicBezTo>
                    <a:pt x="217" y="313"/>
                    <a:pt x="217" y="313"/>
                    <a:pt x="217" y="313"/>
                  </a:cubicBezTo>
                  <a:cubicBezTo>
                    <a:pt x="219" y="286"/>
                    <a:pt x="219" y="286"/>
                    <a:pt x="219" y="286"/>
                  </a:cubicBezTo>
                  <a:cubicBezTo>
                    <a:pt x="224" y="270"/>
                    <a:pt x="224" y="270"/>
                    <a:pt x="224" y="270"/>
                  </a:cubicBezTo>
                  <a:cubicBezTo>
                    <a:pt x="215" y="267"/>
                    <a:pt x="215" y="267"/>
                    <a:pt x="215" y="267"/>
                  </a:cubicBezTo>
                  <a:cubicBezTo>
                    <a:pt x="210" y="235"/>
                    <a:pt x="210" y="235"/>
                    <a:pt x="210" y="235"/>
                  </a:cubicBezTo>
                  <a:cubicBezTo>
                    <a:pt x="216" y="226"/>
                    <a:pt x="216" y="226"/>
                    <a:pt x="216" y="226"/>
                  </a:cubicBezTo>
                  <a:cubicBezTo>
                    <a:pt x="207" y="220"/>
                    <a:pt x="207" y="220"/>
                    <a:pt x="207" y="220"/>
                  </a:cubicBezTo>
                  <a:cubicBezTo>
                    <a:pt x="204" y="208"/>
                    <a:pt x="204" y="208"/>
                    <a:pt x="204" y="208"/>
                  </a:cubicBezTo>
                  <a:cubicBezTo>
                    <a:pt x="212" y="203"/>
                    <a:pt x="212" y="203"/>
                    <a:pt x="212" y="203"/>
                  </a:cubicBezTo>
                  <a:cubicBezTo>
                    <a:pt x="219" y="205"/>
                    <a:pt x="219" y="205"/>
                    <a:pt x="219" y="205"/>
                  </a:cubicBezTo>
                  <a:cubicBezTo>
                    <a:pt x="220" y="196"/>
                    <a:pt x="220" y="196"/>
                    <a:pt x="220" y="196"/>
                  </a:cubicBezTo>
                  <a:cubicBezTo>
                    <a:pt x="224" y="195"/>
                    <a:pt x="224" y="195"/>
                    <a:pt x="224" y="195"/>
                  </a:cubicBezTo>
                  <a:cubicBezTo>
                    <a:pt x="232" y="197"/>
                    <a:pt x="232" y="197"/>
                    <a:pt x="232" y="197"/>
                  </a:cubicBezTo>
                  <a:cubicBezTo>
                    <a:pt x="240" y="194"/>
                    <a:pt x="240" y="194"/>
                    <a:pt x="240" y="194"/>
                  </a:cubicBezTo>
                  <a:cubicBezTo>
                    <a:pt x="239" y="188"/>
                    <a:pt x="239" y="188"/>
                    <a:pt x="239" y="188"/>
                  </a:cubicBezTo>
                  <a:cubicBezTo>
                    <a:pt x="244" y="182"/>
                    <a:pt x="244" y="182"/>
                    <a:pt x="244" y="182"/>
                  </a:cubicBezTo>
                  <a:cubicBezTo>
                    <a:pt x="246" y="189"/>
                    <a:pt x="246" y="189"/>
                    <a:pt x="246" y="189"/>
                  </a:cubicBezTo>
                  <a:cubicBezTo>
                    <a:pt x="256" y="189"/>
                    <a:pt x="256" y="189"/>
                    <a:pt x="256" y="189"/>
                  </a:cubicBezTo>
                  <a:cubicBezTo>
                    <a:pt x="261" y="184"/>
                    <a:pt x="261" y="184"/>
                    <a:pt x="261" y="184"/>
                  </a:cubicBezTo>
                  <a:cubicBezTo>
                    <a:pt x="264" y="189"/>
                    <a:pt x="264" y="189"/>
                    <a:pt x="264" y="189"/>
                  </a:cubicBezTo>
                  <a:cubicBezTo>
                    <a:pt x="274" y="189"/>
                    <a:pt x="274" y="189"/>
                    <a:pt x="274" y="189"/>
                  </a:cubicBezTo>
                  <a:cubicBezTo>
                    <a:pt x="277" y="183"/>
                    <a:pt x="277" y="183"/>
                    <a:pt x="277" y="183"/>
                  </a:cubicBezTo>
                  <a:cubicBezTo>
                    <a:pt x="284" y="188"/>
                    <a:pt x="284" y="188"/>
                    <a:pt x="284" y="188"/>
                  </a:cubicBezTo>
                  <a:cubicBezTo>
                    <a:pt x="290" y="182"/>
                    <a:pt x="290" y="182"/>
                    <a:pt x="290" y="182"/>
                  </a:cubicBezTo>
                  <a:cubicBezTo>
                    <a:pt x="296" y="182"/>
                    <a:pt x="296" y="182"/>
                    <a:pt x="296" y="182"/>
                  </a:cubicBezTo>
                  <a:cubicBezTo>
                    <a:pt x="294" y="170"/>
                    <a:pt x="294" y="170"/>
                    <a:pt x="294" y="170"/>
                  </a:cubicBezTo>
                  <a:cubicBezTo>
                    <a:pt x="302" y="163"/>
                    <a:pt x="302" y="163"/>
                    <a:pt x="302" y="163"/>
                  </a:cubicBezTo>
                  <a:cubicBezTo>
                    <a:pt x="307" y="157"/>
                    <a:pt x="307" y="157"/>
                    <a:pt x="307" y="157"/>
                  </a:cubicBezTo>
                  <a:cubicBezTo>
                    <a:pt x="315" y="161"/>
                    <a:pt x="315" y="161"/>
                    <a:pt x="315" y="161"/>
                  </a:cubicBezTo>
                  <a:cubicBezTo>
                    <a:pt x="308" y="168"/>
                    <a:pt x="308" y="168"/>
                    <a:pt x="308" y="168"/>
                  </a:cubicBezTo>
                  <a:cubicBezTo>
                    <a:pt x="312" y="168"/>
                    <a:pt x="312" y="168"/>
                    <a:pt x="312" y="168"/>
                  </a:cubicBezTo>
                  <a:cubicBezTo>
                    <a:pt x="319" y="165"/>
                    <a:pt x="319" y="165"/>
                    <a:pt x="319" y="165"/>
                  </a:cubicBezTo>
                  <a:cubicBezTo>
                    <a:pt x="326" y="168"/>
                    <a:pt x="326" y="168"/>
                    <a:pt x="326" y="168"/>
                  </a:cubicBezTo>
                  <a:cubicBezTo>
                    <a:pt x="335" y="156"/>
                    <a:pt x="335" y="156"/>
                    <a:pt x="335" y="156"/>
                  </a:cubicBezTo>
                  <a:cubicBezTo>
                    <a:pt x="337" y="152"/>
                    <a:pt x="337" y="152"/>
                    <a:pt x="337" y="152"/>
                  </a:cubicBezTo>
                  <a:cubicBezTo>
                    <a:pt x="334" y="146"/>
                    <a:pt x="334" y="146"/>
                    <a:pt x="334" y="146"/>
                  </a:cubicBezTo>
                  <a:cubicBezTo>
                    <a:pt x="328" y="149"/>
                    <a:pt x="328" y="149"/>
                    <a:pt x="328" y="149"/>
                  </a:cubicBezTo>
                  <a:cubicBezTo>
                    <a:pt x="318" y="136"/>
                    <a:pt x="318" y="136"/>
                    <a:pt x="318" y="136"/>
                  </a:cubicBezTo>
                  <a:cubicBezTo>
                    <a:pt x="321" y="132"/>
                    <a:pt x="321" y="132"/>
                    <a:pt x="321" y="132"/>
                  </a:cubicBezTo>
                  <a:cubicBezTo>
                    <a:pt x="317" y="128"/>
                    <a:pt x="317" y="128"/>
                    <a:pt x="317" y="128"/>
                  </a:cubicBezTo>
                  <a:cubicBezTo>
                    <a:pt x="320" y="126"/>
                    <a:pt x="320" y="126"/>
                    <a:pt x="320" y="126"/>
                  </a:cubicBezTo>
                  <a:cubicBezTo>
                    <a:pt x="319" y="118"/>
                    <a:pt x="319" y="118"/>
                    <a:pt x="319" y="118"/>
                  </a:cubicBezTo>
                  <a:cubicBezTo>
                    <a:pt x="326" y="113"/>
                    <a:pt x="326" y="113"/>
                    <a:pt x="326" y="113"/>
                  </a:cubicBezTo>
                  <a:cubicBezTo>
                    <a:pt x="331" y="116"/>
                    <a:pt x="331" y="116"/>
                    <a:pt x="331" y="116"/>
                  </a:cubicBezTo>
                  <a:cubicBezTo>
                    <a:pt x="336" y="117"/>
                    <a:pt x="336" y="117"/>
                    <a:pt x="336" y="117"/>
                  </a:cubicBezTo>
                  <a:cubicBezTo>
                    <a:pt x="342" y="115"/>
                    <a:pt x="342" y="115"/>
                    <a:pt x="342" y="115"/>
                  </a:cubicBezTo>
                  <a:cubicBezTo>
                    <a:pt x="343" y="109"/>
                    <a:pt x="343" y="109"/>
                    <a:pt x="343" y="109"/>
                  </a:cubicBezTo>
                  <a:cubicBezTo>
                    <a:pt x="331" y="96"/>
                    <a:pt x="331" y="96"/>
                    <a:pt x="331" y="96"/>
                  </a:cubicBezTo>
                  <a:cubicBezTo>
                    <a:pt x="330" y="93"/>
                    <a:pt x="330" y="93"/>
                    <a:pt x="330" y="93"/>
                  </a:cubicBezTo>
                  <a:cubicBezTo>
                    <a:pt x="326" y="93"/>
                    <a:pt x="326" y="93"/>
                    <a:pt x="326" y="93"/>
                  </a:cubicBezTo>
                  <a:cubicBezTo>
                    <a:pt x="326" y="87"/>
                    <a:pt x="326" y="87"/>
                    <a:pt x="326" y="87"/>
                  </a:cubicBezTo>
                  <a:cubicBezTo>
                    <a:pt x="316" y="77"/>
                    <a:pt x="316" y="77"/>
                    <a:pt x="316" y="77"/>
                  </a:cubicBezTo>
                  <a:cubicBezTo>
                    <a:pt x="312" y="81"/>
                    <a:pt x="312" y="81"/>
                    <a:pt x="312" y="81"/>
                  </a:cubicBezTo>
                  <a:cubicBezTo>
                    <a:pt x="309" y="85"/>
                    <a:pt x="309" y="85"/>
                    <a:pt x="309" y="85"/>
                  </a:cubicBezTo>
                  <a:cubicBezTo>
                    <a:pt x="303" y="88"/>
                    <a:pt x="303" y="88"/>
                    <a:pt x="303" y="88"/>
                  </a:cubicBezTo>
                  <a:cubicBezTo>
                    <a:pt x="298" y="82"/>
                    <a:pt x="298" y="82"/>
                    <a:pt x="298" y="82"/>
                  </a:cubicBezTo>
                  <a:cubicBezTo>
                    <a:pt x="297" y="76"/>
                    <a:pt x="297" y="76"/>
                    <a:pt x="297" y="76"/>
                  </a:cubicBezTo>
                  <a:cubicBezTo>
                    <a:pt x="289" y="73"/>
                    <a:pt x="289" y="73"/>
                    <a:pt x="289" y="73"/>
                  </a:cubicBezTo>
                  <a:cubicBezTo>
                    <a:pt x="289" y="73"/>
                    <a:pt x="282" y="70"/>
                    <a:pt x="282" y="70"/>
                  </a:cubicBezTo>
                  <a:cubicBezTo>
                    <a:pt x="281" y="70"/>
                    <a:pt x="267" y="70"/>
                    <a:pt x="267" y="70"/>
                  </a:cubicBezTo>
                  <a:cubicBezTo>
                    <a:pt x="262" y="76"/>
                    <a:pt x="262" y="76"/>
                    <a:pt x="262" y="76"/>
                  </a:cubicBezTo>
                  <a:cubicBezTo>
                    <a:pt x="260" y="82"/>
                    <a:pt x="260" y="82"/>
                    <a:pt x="260" y="82"/>
                  </a:cubicBezTo>
                  <a:cubicBezTo>
                    <a:pt x="256" y="85"/>
                    <a:pt x="256" y="85"/>
                    <a:pt x="256" y="85"/>
                  </a:cubicBezTo>
                  <a:cubicBezTo>
                    <a:pt x="261" y="92"/>
                    <a:pt x="261" y="92"/>
                    <a:pt x="261" y="92"/>
                  </a:cubicBezTo>
                  <a:cubicBezTo>
                    <a:pt x="255" y="98"/>
                    <a:pt x="255" y="98"/>
                    <a:pt x="255" y="98"/>
                  </a:cubicBezTo>
                  <a:cubicBezTo>
                    <a:pt x="250" y="106"/>
                    <a:pt x="250" y="106"/>
                    <a:pt x="250" y="106"/>
                  </a:cubicBezTo>
                  <a:cubicBezTo>
                    <a:pt x="251" y="118"/>
                    <a:pt x="251" y="118"/>
                    <a:pt x="251" y="118"/>
                  </a:cubicBezTo>
                  <a:cubicBezTo>
                    <a:pt x="242" y="123"/>
                    <a:pt x="242" y="123"/>
                    <a:pt x="242" y="123"/>
                  </a:cubicBezTo>
                  <a:cubicBezTo>
                    <a:pt x="242" y="131"/>
                    <a:pt x="242" y="131"/>
                    <a:pt x="242" y="131"/>
                  </a:cubicBezTo>
                  <a:cubicBezTo>
                    <a:pt x="238" y="127"/>
                    <a:pt x="238" y="127"/>
                    <a:pt x="238" y="127"/>
                  </a:cubicBezTo>
                  <a:cubicBezTo>
                    <a:pt x="237" y="120"/>
                    <a:pt x="237" y="120"/>
                    <a:pt x="237" y="120"/>
                  </a:cubicBezTo>
                  <a:cubicBezTo>
                    <a:pt x="234" y="117"/>
                    <a:pt x="234" y="117"/>
                    <a:pt x="234" y="117"/>
                  </a:cubicBezTo>
                  <a:cubicBezTo>
                    <a:pt x="229" y="122"/>
                    <a:pt x="229" y="122"/>
                    <a:pt x="229" y="122"/>
                  </a:cubicBezTo>
                  <a:cubicBezTo>
                    <a:pt x="224" y="124"/>
                    <a:pt x="224" y="124"/>
                    <a:pt x="224" y="124"/>
                  </a:cubicBezTo>
                  <a:cubicBezTo>
                    <a:pt x="214" y="127"/>
                    <a:pt x="214" y="127"/>
                    <a:pt x="214" y="127"/>
                  </a:cubicBezTo>
                  <a:cubicBezTo>
                    <a:pt x="207" y="138"/>
                    <a:pt x="207" y="138"/>
                    <a:pt x="207" y="138"/>
                  </a:cubicBezTo>
                  <a:cubicBezTo>
                    <a:pt x="199" y="139"/>
                    <a:pt x="199" y="139"/>
                    <a:pt x="199" y="139"/>
                  </a:cubicBezTo>
                  <a:cubicBezTo>
                    <a:pt x="190" y="131"/>
                    <a:pt x="190" y="131"/>
                    <a:pt x="190" y="131"/>
                  </a:cubicBezTo>
                  <a:cubicBezTo>
                    <a:pt x="190" y="103"/>
                    <a:pt x="190" y="103"/>
                    <a:pt x="190" y="103"/>
                  </a:cubicBezTo>
                  <a:cubicBezTo>
                    <a:pt x="191" y="91"/>
                    <a:pt x="191" y="91"/>
                    <a:pt x="191" y="91"/>
                  </a:cubicBezTo>
                  <a:cubicBezTo>
                    <a:pt x="192" y="79"/>
                    <a:pt x="192" y="79"/>
                    <a:pt x="192" y="79"/>
                  </a:cubicBezTo>
                  <a:cubicBezTo>
                    <a:pt x="182" y="73"/>
                    <a:pt x="182" y="73"/>
                    <a:pt x="182" y="73"/>
                  </a:cubicBezTo>
                  <a:cubicBezTo>
                    <a:pt x="181" y="68"/>
                    <a:pt x="181" y="68"/>
                    <a:pt x="181" y="68"/>
                  </a:cubicBezTo>
                  <a:cubicBezTo>
                    <a:pt x="178" y="63"/>
                    <a:pt x="178" y="63"/>
                    <a:pt x="178" y="63"/>
                  </a:cubicBezTo>
                  <a:cubicBezTo>
                    <a:pt x="175" y="61"/>
                    <a:pt x="175" y="61"/>
                    <a:pt x="175" y="61"/>
                  </a:cubicBezTo>
                  <a:cubicBezTo>
                    <a:pt x="175" y="56"/>
                    <a:pt x="175" y="56"/>
                    <a:pt x="175" y="56"/>
                  </a:cubicBezTo>
                  <a:cubicBezTo>
                    <a:pt x="178" y="53"/>
                    <a:pt x="178" y="53"/>
                    <a:pt x="178" y="53"/>
                  </a:cubicBezTo>
                  <a:cubicBezTo>
                    <a:pt x="178" y="47"/>
                    <a:pt x="178" y="47"/>
                    <a:pt x="178" y="47"/>
                  </a:cubicBezTo>
                  <a:cubicBezTo>
                    <a:pt x="173" y="44"/>
                    <a:pt x="173" y="44"/>
                    <a:pt x="173" y="44"/>
                  </a:cubicBezTo>
                  <a:cubicBezTo>
                    <a:pt x="164" y="41"/>
                    <a:pt x="164" y="41"/>
                    <a:pt x="164" y="41"/>
                  </a:cubicBezTo>
                  <a:cubicBezTo>
                    <a:pt x="166" y="34"/>
                    <a:pt x="166" y="34"/>
                    <a:pt x="166" y="34"/>
                  </a:cubicBezTo>
                  <a:cubicBezTo>
                    <a:pt x="163" y="28"/>
                    <a:pt x="163" y="28"/>
                    <a:pt x="163" y="28"/>
                  </a:cubicBezTo>
                  <a:cubicBezTo>
                    <a:pt x="159" y="20"/>
                    <a:pt x="159" y="20"/>
                    <a:pt x="159" y="20"/>
                  </a:cubicBezTo>
                  <a:cubicBezTo>
                    <a:pt x="154" y="14"/>
                    <a:pt x="154" y="14"/>
                    <a:pt x="154" y="14"/>
                  </a:cubicBezTo>
                  <a:cubicBezTo>
                    <a:pt x="144" y="16"/>
                    <a:pt x="144" y="16"/>
                    <a:pt x="144" y="16"/>
                  </a:cubicBezTo>
                  <a:cubicBezTo>
                    <a:pt x="141" y="10"/>
                    <a:pt x="141" y="10"/>
                    <a:pt x="141" y="10"/>
                  </a:cubicBezTo>
                  <a:cubicBezTo>
                    <a:pt x="148" y="6"/>
                    <a:pt x="148" y="6"/>
                    <a:pt x="148" y="6"/>
                  </a:cubicBezTo>
                  <a:lnTo>
                    <a:pt x="143" y="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09" name="Freeform 56"/>
            <p:cNvSpPr>
              <a:spLocks/>
            </p:cNvSpPr>
            <p:nvPr/>
          </p:nvSpPr>
          <p:spPr bwMode="auto">
            <a:xfrm>
              <a:off x="2202" y="3678"/>
              <a:ext cx="215" cy="315"/>
            </a:xfrm>
            <a:custGeom>
              <a:avLst/>
              <a:gdLst>
                <a:gd name="T0" fmla="*/ 94 w 103"/>
                <a:gd name="T1" fmla="*/ 19 h 151"/>
                <a:gd name="T2" fmla="*/ 98 w 103"/>
                <a:gd name="T3" fmla="*/ 29 h 151"/>
                <a:gd name="T4" fmla="*/ 103 w 103"/>
                <a:gd name="T5" fmla="*/ 50 h 151"/>
                <a:gd name="T6" fmla="*/ 98 w 103"/>
                <a:gd name="T7" fmla="*/ 72 h 151"/>
                <a:gd name="T8" fmla="*/ 89 w 103"/>
                <a:gd name="T9" fmla="*/ 86 h 151"/>
                <a:gd name="T10" fmla="*/ 77 w 103"/>
                <a:gd name="T11" fmla="*/ 103 h 151"/>
                <a:gd name="T12" fmla="*/ 81 w 103"/>
                <a:gd name="T13" fmla="*/ 126 h 151"/>
                <a:gd name="T14" fmla="*/ 76 w 103"/>
                <a:gd name="T15" fmla="*/ 139 h 151"/>
                <a:gd name="T16" fmla="*/ 65 w 103"/>
                <a:gd name="T17" fmla="*/ 146 h 151"/>
                <a:gd name="T18" fmla="*/ 49 w 103"/>
                <a:gd name="T19" fmla="*/ 149 h 151"/>
                <a:gd name="T20" fmla="*/ 35 w 103"/>
                <a:gd name="T21" fmla="*/ 147 h 151"/>
                <a:gd name="T22" fmla="*/ 40 w 103"/>
                <a:gd name="T23" fmla="*/ 136 h 151"/>
                <a:gd name="T24" fmla="*/ 26 w 103"/>
                <a:gd name="T25" fmla="*/ 132 h 151"/>
                <a:gd name="T26" fmla="*/ 18 w 103"/>
                <a:gd name="T27" fmla="*/ 121 h 151"/>
                <a:gd name="T28" fmla="*/ 2 w 103"/>
                <a:gd name="T29" fmla="*/ 117 h 151"/>
                <a:gd name="T30" fmla="*/ 7 w 103"/>
                <a:gd name="T31" fmla="*/ 104 h 151"/>
                <a:gd name="T32" fmla="*/ 5 w 103"/>
                <a:gd name="T33" fmla="*/ 89 h 151"/>
                <a:gd name="T34" fmla="*/ 1 w 103"/>
                <a:gd name="T35" fmla="*/ 81 h 151"/>
                <a:gd name="T36" fmla="*/ 6 w 103"/>
                <a:gd name="T37" fmla="*/ 72 h 151"/>
                <a:gd name="T38" fmla="*/ 14 w 103"/>
                <a:gd name="T39" fmla="*/ 66 h 151"/>
                <a:gd name="T40" fmla="*/ 22 w 103"/>
                <a:gd name="T41" fmla="*/ 51 h 151"/>
                <a:gd name="T42" fmla="*/ 30 w 103"/>
                <a:gd name="T43" fmla="*/ 48 h 151"/>
                <a:gd name="T44" fmla="*/ 28 w 103"/>
                <a:gd name="T45" fmla="*/ 39 h 151"/>
                <a:gd name="T46" fmla="*/ 17 w 103"/>
                <a:gd name="T47" fmla="*/ 29 h 151"/>
                <a:gd name="T48" fmla="*/ 22 w 103"/>
                <a:gd name="T49" fmla="*/ 23 h 151"/>
                <a:gd name="T50" fmla="*/ 21 w 103"/>
                <a:gd name="T51" fmla="*/ 12 h 151"/>
                <a:gd name="T52" fmla="*/ 38 w 103"/>
                <a:gd name="T53" fmla="*/ 3 h 151"/>
                <a:gd name="T54" fmla="*/ 35 w 103"/>
                <a:gd name="T55" fmla="*/ 12 h 151"/>
                <a:gd name="T56" fmla="*/ 50 w 103"/>
                <a:gd name="T57" fmla="*/ 17 h 151"/>
                <a:gd name="T58" fmla="*/ 60 w 103"/>
                <a:gd name="T59" fmla="*/ 19 h 151"/>
                <a:gd name="T60" fmla="*/ 69 w 103"/>
                <a:gd name="T61" fmla="*/ 19 h 151"/>
                <a:gd name="T62" fmla="*/ 95 w 103"/>
                <a:gd name="T63" fmla="*/ 10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03" h="151">
                  <a:moveTo>
                    <a:pt x="95" y="10"/>
                  </a:moveTo>
                  <a:cubicBezTo>
                    <a:pt x="94" y="19"/>
                    <a:pt x="94" y="19"/>
                    <a:pt x="94" y="19"/>
                  </a:cubicBezTo>
                  <a:cubicBezTo>
                    <a:pt x="94" y="27"/>
                    <a:pt x="94" y="27"/>
                    <a:pt x="94" y="27"/>
                  </a:cubicBezTo>
                  <a:cubicBezTo>
                    <a:pt x="98" y="29"/>
                    <a:pt x="98" y="29"/>
                    <a:pt x="98" y="29"/>
                  </a:cubicBezTo>
                  <a:cubicBezTo>
                    <a:pt x="98" y="38"/>
                    <a:pt x="98" y="38"/>
                    <a:pt x="98" y="38"/>
                  </a:cubicBezTo>
                  <a:cubicBezTo>
                    <a:pt x="103" y="50"/>
                    <a:pt x="103" y="50"/>
                    <a:pt x="103" y="50"/>
                  </a:cubicBezTo>
                  <a:cubicBezTo>
                    <a:pt x="103" y="67"/>
                    <a:pt x="103" y="67"/>
                    <a:pt x="103" y="67"/>
                  </a:cubicBezTo>
                  <a:cubicBezTo>
                    <a:pt x="98" y="72"/>
                    <a:pt x="98" y="72"/>
                    <a:pt x="98" y="72"/>
                  </a:cubicBezTo>
                  <a:cubicBezTo>
                    <a:pt x="96" y="82"/>
                    <a:pt x="96" y="82"/>
                    <a:pt x="96" y="82"/>
                  </a:cubicBezTo>
                  <a:cubicBezTo>
                    <a:pt x="89" y="86"/>
                    <a:pt x="89" y="86"/>
                    <a:pt x="89" y="86"/>
                  </a:cubicBezTo>
                  <a:cubicBezTo>
                    <a:pt x="80" y="91"/>
                    <a:pt x="80" y="91"/>
                    <a:pt x="80" y="91"/>
                  </a:cubicBezTo>
                  <a:cubicBezTo>
                    <a:pt x="77" y="103"/>
                    <a:pt x="77" y="103"/>
                    <a:pt x="77" y="103"/>
                  </a:cubicBezTo>
                  <a:cubicBezTo>
                    <a:pt x="78" y="120"/>
                    <a:pt x="78" y="120"/>
                    <a:pt x="78" y="120"/>
                  </a:cubicBezTo>
                  <a:cubicBezTo>
                    <a:pt x="81" y="126"/>
                    <a:pt x="81" y="126"/>
                    <a:pt x="81" y="126"/>
                  </a:cubicBezTo>
                  <a:cubicBezTo>
                    <a:pt x="77" y="134"/>
                    <a:pt x="77" y="134"/>
                    <a:pt x="77" y="134"/>
                  </a:cubicBezTo>
                  <a:cubicBezTo>
                    <a:pt x="76" y="139"/>
                    <a:pt x="76" y="139"/>
                    <a:pt x="76" y="139"/>
                  </a:cubicBezTo>
                  <a:cubicBezTo>
                    <a:pt x="74" y="139"/>
                    <a:pt x="72" y="140"/>
                    <a:pt x="71" y="141"/>
                  </a:cubicBezTo>
                  <a:cubicBezTo>
                    <a:pt x="69" y="144"/>
                    <a:pt x="65" y="146"/>
                    <a:pt x="65" y="146"/>
                  </a:cubicBezTo>
                  <a:cubicBezTo>
                    <a:pt x="64" y="146"/>
                    <a:pt x="58" y="146"/>
                    <a:pt x="56" y="149"/>
                  </a:cubicBezTo>
                  <a:cubicBezTo>
                    <a:pt x="53" y="151"/>
                    <a:pt x="49" y="151"/>
                    <a:pt x="49" y="149"/>
                  </a:cubicBezTo>
                  <a:cubicBezTo>
                    <a:pt x="48" y="147"/>
                    <a:pt x="45" y="146"/>
                    <a:pt x="43" y="148"/>
                  </a:cubicBezTo>
                  <a:cubicBezTo>
                    <a:pt x="41" y="150"/>
                    <a:pt x="36" y="149"/>
                    <a:pt x="35" y="147"/>
                  </a:cubicBezTo>
                  <a:cubicBezTo>
                    <a:pt x="35" y="145"/>
                    <a:pt x="33" y="143"/>
                    <a:pt x="35" y="141"/>
                  </a:cubicBezTo>
                  <a:cubicBezTo>
                    <a:pt x="36" y="139"/>
                    <a:pt x="40" y="136"/>
                    <a:pt x="40" y="136"/>
                  </a:cubicBezTo>
                  <a:cubicBezTo>
                    <a:pt x="40" y="136"/>
                    <a:pt x="35" y="133"/>
                    <a:pt x="33" y="131"/>
                  </a:cubicBezTo>
                  <a:cubicBezTo>
                    <a:pt x="31" y="129"/>
                    <a:pt x="28" y="130"/>
                    <a:pt x="26" y="132"/>
                  </a:cubicBezTo>
                  <a:cubicBezTo>
                    <a:pt x="23" y="134"/>
                    <a:pt x="23" y="126"/>
                    <a:pt x="23" y="124"/>
                  </a:cubicBezTo>
                  <a:cubicBezTo>
                    <a:pt x="23" y="122"/>
                    <a:pt x="20" y="118"/>
                    <a:pt x="18" y="121"/>
                  </a:cubicBezTo>
                  <a:cubicBezTo>
                    <a:pt x="16" y="124"/>
                    <a:pt x="9" y="123"/>
                    <a:pt x="9" y="122"/>
                  </a:cubicBezTo>
                  <a:cubicBezTo>
                    <a:pt x="8" y="120"/>
                    <a:pt x="4" y="120"/>
                    <a:pt x="2" y="117"/>
                  </a:cubicBezTo>
                  <a:cubicBezTo>
                    <a:pt x="0" y="115"/>
                    <a:pt x="3" y="115"/>
                    <a:pt x="4" y="112"/>
                  </a:cubicBezTo>
                  <a:cubicBezTo>
                    <a:pt x="6" y="110"/>
                    <a:pt x="7" y="108"/>
                    <a:pt x="7" y="104"/>
                  </a:cubicBezTo>
                  <a:cubicBezTo>
                    <a:pt x="8" y="101"/>
                    <a:pt x="6" y="99"/>
                    <a:pt x="7" y="97"/>
                  </a:cubicBezTo>
                  <a:cubicBezTo>
                    <a:pt x="8" y="95"/>
                    <a:pt x="6" y="92"/>
                    <a:pt x="5" y="89"/>
                  </a:cubicBezTo>
                  <a:cubicBezTo>
                    <a:pt x="5" y="88"/>
                    <a:pt x="3" y="86"/>
                    <a:pt x="1" y="86"/>
                  </a:cubicBezTo>
                  <a:cubicBezTo>
                    <a:pt x="1" y="81"/>
                    <a:pt x="1" y="81"/>
                    <a:pt x="1" y="81"/>
                  </a:cubicBezTo>
                  <a:cubicBezTo>
                    <a:pt x="5" y="78"/>
                    <a:pt x="5" y="78"/>
                    <a:pt x="5" y="78"/>
                  </a:cubicBezTo>
                  <a:cubicBezTo>
                    <a:pt x="6" y="72"/>
                    <a:pt x="6" y="72"/>
                    <a:pt x="6" y="72"/>
                  </a:cubicBezTo>
                  <a:cubicBezTo>
                    <a:pt x="12" y="69"/>
                    <a:pt x="12" y="69"/>
                    <a:pt x="12" y="69"/>
                  </a:cubicBezTo>
                  <a:cubicBezTo>
                    <a:pt x="14" y="66"/>
                    <a:pt x="14" y="66"/>
                    <a:pt x="14" y="66"/>
                  </a:cubicBezTo>
                  <a:cubicBezTo>
                    <a:pt x="14" y="57"/>
                    <a:pt x="14" y="57"/>
                    <a:pt x="14" y="57"/>
                  </a:cubicBezTo>
                  <a:cubicBezTo>
                    <a:pt x="22" y="51"/>
                    <a:pt x="22" y="51"/>
                    <a:pt x="22" y="51"/>
                  </a:cubicBezTo>
                  <a:cubicBezTo>
                    <a:pt x="26" y="50"/>
                    <a:pt x="26" y="50"/>
                    <a:pt x="26" y="50"/>
                  </a:cubicBezTo>
                  <a:cubicBezTo>
                    <a:pt x="30" y="48"/>
                    <a:pt x="30" y="48"/>
                    <a:pt x="30" y="48"/>
                  </a:cubicBezTo>
                  <a:cubicBezTo>
                    <a:pt x="33" y="45"/>
                    <a:pt x="33" y="45"/>
                    <a:pt x="33" y="45"/>
                  </a:cubicBezTo>
                  <a:cubicBezTo>
                    <a:pt x="28" y="39"/>
                    <a:pt x="28" y="39"/>
                    <a:pt x="28" y="39"/>
                  </a:cubicBezTo>
                  <a:cubicBezTo>
                    <a:pt x="25" y="34"/>
                    <a:pt x="25" y="34"/>
                    <a:pt x="25" y="34"/>
                  </a:cubicBezTo>
                  <a:cubicBezTo>
                    <a:pt x="17" y="29"/>
                    <a:pt x="17" y="29"/>
                    <a:pt x="17" y="29"/>
                  </a:cubicBezTo>
                  <a:cubicBezTo>
                    <a:pt x="18" y="27"/>
                    <a:pt x="18" y="27"/>
                    <a:pt x="18" y="27"/>
                  </a:cubicBezTo>
                  <a:cubicBezTo>
                    <a:pt x="22" y="23"/>
                    <a:pt x="22" y="23"/>
                    <a:pt x="22" y="23"/>
                  </a:cubicBezTo>
                  <a:cubicBezTo>
                    <a:pt x="21" y="17"/>
                    <a:pt x="21" y="17"/>
                    <a:pt x="21" y="17"/>
                  </a:cubicBezTo>
                  <a:cubicBezTo>
                    <a:pt x="21" y="12"/>
                    <a:pt x="21" y="12"/>
                    <a:pt x="21" y="12"/>
                  </a:cubicBezTo>
                  <a:cubicBezTo>
                    <a:pt x="30" y="0"/>
                    <a:pt x="30" y="0"/>
                    <a:pt x="30" y="0"/>
                  </a:cubicBezTo>
                  <a:cubicBezTo>
                    <a:pt x="38" y="3"/>
                    <a:pt x="38" y="3"/>
                    <a:pt x="38" y="3"/>
                  </a:cubicBezTo>
                  <a:cubicBezTo>
                    <a:pt x="34" y="8"/>
                    <a:pt x="34" y="8"/>
                    <a:pt x="34" y="8"/>
                  </a:cubicBezTo>
                  <a:cubicBezTo>
                    <a:pt x="35" y="12"/>
                    <a:pt x="35" y="12"/>
                    <a:pt x="35" y="12"/>
                  </a:cubicBezTo>
                  <a:cubicBezTo>
                    <a:pt x="41" y="13"/>
                    <a:pt x="41" y="13"/>
                    <a:pt x="41" y="13"/>
                  </a:cubicBezTo>
                  <a:cubicBezTo>
                    <a:pt x="50" y="17"/>
                    <a:pt x="50" y="17"/>
                    <a:pt x="50" y="17"/>
                  </a:cubicBezTo>
                  <a:cubicBezTo>
                    <a:pt x="56" y="20"/>
                    <a:pt x="56" y="20"/>
                    <a:pt x="56" y="20"/>
                  </a:cubicBezTo>
                  <a:cubicBezTo>
                    <a:pt x="60" y="19"/>
                    <a:pt x="60" y="19"/>
                    <a:pt x="60" y="19"/>
                  </a:cubicBezTo>
                  <a:cubicBezTo>
                    <a:pt x="63" y="15"/>
                    <a:pt x="63" y="15"/>
                    <a:pt x="63" y="15"/>
                  </a:cubicBezTo>
                  <a:cubicBezTo>
                    <a:pt x="69" y="19"/>
                    <a:pt x="69" y="19"/>
                    <a:pt x="69" y="19"/>
                  </a:cubicBezTo>
                  <a:cubicBezTo>
                    <a:pt x="83" y="20"/>
                    <a:pt x="83" y="20"/>
                    <a:pt x="83" y="20"/>
                  </a:cubicBezTo>
                  <a:lnTo>
                    <a:pt x="95" y="1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10" name="Freeform 57"/>
            <p:cNvSpPr>
              <a:spLocks noEditPoints="1"/>
            </p:cNvSpPr>
            <p:nvPr/>
          </p:nvSpPr>
          <p:spPr bwMode="auto">
            <a:xfrm>
              <a:off x="4484" y="2238"/>
              <a:ext cx="640" cy="1011"/>
            </a:xfrm>
            <a:custGeom>
              <a:avLst/>
              <a:gdLst>
                <a:gd name="T0" fmla="*/ 146 w 307"/>
                <a:gd name="T1" fmla="*/ 31 h 485"/>
                <a:gd name="T2" fmla="*/ 159 w 307"/>
                <a:gd name="T3" fmla="*/ 67 h 485"/>
                <a:gd name="T4" fmla="*/ 151 w 307"/>
                <a:gd name="T5" fmla="*/ 84 h 485"/>
                <a:gd name="T6" fmla="*/ 145 w 307"/>
                <a:gd name="T7" fmla="*/ 135 h 485"/>
                <a:gd name="T8" fmla="*/ 132 w 307"/>
                <a:gd name="T9" fmla="*/ 144 h 485"/>
                <a:gd name="T10" fmla="*/ 126 w 307"/>
                <a:gd name="T11" fmla="*/ 162 h 485"/>
                <a:gd name="T12" fmla="*/ 144 w 307"/>
                <a:gd name="T13" fmla="*/ 193 h 485"/>
                <a:gd name="T14" fmla="*/ 174 w 307"/>
                <a:gd name="T15" fmla="*/ 204 h 485"/>
                <a:gd name="T16" fmla="*/ 201 w 307"/>
                <a:gd name="T17" fmla="*/ 222 h 485"/>
                <a:gd name="T18" fmla="*/ 210 w 307"/>
                <a:gd name="T19" fmla="*/ 234 h 485"/>
                <a:gd name="T20" fmla="*/ 228 w 307"/>
                <a:gd name="T21" fmla="*/ 260 h 485"/>
                <a:gd name="T22" fmla="*/ 237 w 307"/>
                <a:gd name="T23" fmla="*/ 288 h 485"/>
                <a:gd name="T24" fmla="*/ 258 w 307"/>
                <a:gd name="T25" fmla="*/ 325 h 485"/>
                <a:gd name="T26" fmla="*/ 278 w 307"/>
                <a:gd name="T27" fmla="*/ 363 h 485"/>
                <a:gd name="T28" fmla="*/ 251 w 307"/>
                <a:gd name="T29" fmla="*/ 388 h 485"/>
                <a:gd name="T30" fmla="*/ 144 w 307"/>
                <a:gd name="T31" fmla="*/ 321 h 485"/>
                <a:gd name="T32" fmla="*/ 126 w 307"/>
                <a:gd name="T33" fmla="*/ 281 h 485"/>
                <a:gd name="T34" fmla="*/ 119 w 307"/>
                <a:gd name="T35" fmla="*/ 231 h 485"/>
                <a:gd name="T36" fmla="*/ 101 w 307"/>
                <a:gd name="T37" fmla="*/ 181 h 485"/>
                <a:gd name="T38" fmla="*/ 92 w 307"/>
                <a:gd name="T39" fmla="*/ 144 h 485"/>
                <a:gd name="T40" fmla="*/ 68 w 307"/>
                <a:gd name="T41" fmla="*/ 113 h 485"/>
                <a:gd name="T42" fmla="*/ 61 w 307"/>
                <a:gd name="T43" fmla="*/ 138 h 485"/>
                <a:gd name="T44" fmla="*/ 73 w 307"/>
                <a:gd name="T45" fmla="*/ 158 h 485"/>
                <a:gd name="T46" fmla="*/ 59 w 307"/>
                <a:gd name="T47" fmla="*/ 155 h 485"/>
                <a:gd name="T48" fmla="*/ 46 w 307"/>
                <a:gd name="T49" fmla="*/ 140 h 485"/>
                <a:gd name="T50" fmla="*/ 27 w 307"/>
                <a:gd name="T51" fmla="*/ 123 h 485"/>
                <a:gd name="T52" fmla="*/ 12 w 307"/>
                <a:gd name="T53" fmla="*/ 115 h 485"/>
                <a:gd name="T54" fmla="*/ 1 w 307"/>
                <a:gd name="T55" fmla="*/ 94 h 485"/>
                <a:gd name="T56" fmla="*/ 9 w 307"/>
                <a:gd name="T57" fmla="*/ 80 h 485"/>
                <a:gd name="T58" fmla="*/ 26 w 307"/>
                <a:gd name="T59" fmla="*/ 66 h 485"/>
                <a:gd name="T60" fmla="*/ 43 w 307"/>
                <a:gd name="T61" fmla="*/ 48 h 485"/>
                <a:gd name="T62" fmla="*/ 72 w 307"/>
                <a:gd name="T63" fmla="*/ 57 h 485"/>
                <a:gd name="T64" fmla="*/ 89 w 307"/>
                <a:gd name="T65" fmla="*/ 57 h 485"/>
                <a:gd name="T66" fmla="*/ 106 w 307"/>
                <a:gd name="T67" fmla="*/ 52 h 485"/>
                <a:gd name="T68" fmla="*/ 116 w 307"/>
                <a:gd name="T69" fmla="*/ 22 h 485"/>
                <a:gd name="T70" fmla="*/ 129 w 307"/>
                <a:gd name="T71" fmla="*/ 7 h 485"/>
                <a:gd name="T72" fmla="*/ 304 w 307"/>
                <a:gd name="T73" fmla="*/ 479 h 485"/>
                <a:gd name="T74" fmla="*/ 306 w 307"/>
                <a:gd name="T75" fmla="*/ 484 h 485"/>
                <a:gd name="T76" fmla="*/ 304 w 307"/>
                <a:gd name="T77" fmla="*/ 479 h 485"/>
                <a:gd name="T78" fmla="*/ 295 w 307"/>
                <a:gd name="T79" fmla="*/ 462 h 485"/>
                <a:gd name="T80" fmla="*/ 285 w 307"/>
                <a:gd name="T81" fmla="*/ 433 h 485"/>
                <a:gd name="T82" fmla="*/ 282 w 307"/>
                <a:gd name="T83" fmla="*/ 418 h 485"/>
                <a:gd name="T84" fmla="*/ 282 w 307"/>
                <a:gd name="T85" fmla="*/ 202 h 485"/>
                <a:gd name="T86" fmla="*/ 149 w 307"/>
                <a:gd name="T87" fmla="*/ 166 h 485"/>
                <a:gd name="T88" fmla="*/ 158 w 307"/>
                <a:gd name="T89" fmla="*/ 188 h 485"/>
                <a:gd name="T90" fmla="*/ 149 w 307"/>
                <a:gd name="T91" fmla="*/ 166 h 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07" h="485">
                  <a:moveTo>
                    <a:pt x="140" y="0"/>
                  </a:moveTo>
                  <a:cubicBezTo>
                    <a:pt x="141" y="4"/>
                    <a:pt x="143" y="7"/>
                    <a:pt x="142" y="12"/>
                  </a:cubicBezTo>
                  <a:cubicBezTo>
                    <a:pt x="142" y="17"/>
                    <a:pt x="144" y="28"/>
                    <a:pt x="146" y="31"/>
                  </a:cubicBezTo>
                  <a:cubicBezTo>
                    <a:pt x="149" y="34"/>
                    <a:pt x="152" y="39"/>
                    <a:pt x="153" y="42"/>
                  </a:cubicBezTo>
                  <a:cubicBezTo>
                    <a:pt x="154" y="46"/>
                    <a:pt x="156" y="50"/>
                    <a:pt x="157" y="54"/>
                  </a:cubicBezTo>
                  <a:cubicBezTo>
                    <a:pt x="157" y="59"/>
                    <a:pt x="158" y="65"/>
                    <a:pt x="159" y="67"/>
                  </a:cubicBezTo>
                  <a:cubicBezTo>
                    <a:pt x="160" y="69"/>
                    <a:pt x="166" y="75"/>
                    <a:pt x="169" y="76"/>
                  </a:cubicBezTo>
                  <a:cubicBezTo>
                    <a:pt x="171" y="78"/>
                    <a:pt x="169" y="81"/>
                    <a:pt x="163" y="82"/>
                  </a:cubicBezTo>
                  <a:cubicBezTo>
                    <a:pt x="157" y="82"/>
                    <a:pt x="154" y="83"/>
                    <a:pt x="151" y="84"/>
                  </a:cubicBezTo>
                  <a:cubicBezTo>
                    <a:pt x="149" y="86"/>
                    <a:pt x="143" y="88"/>
                    <a:pt x="139" y="100"/>
                  </a:cubicBezTo>
                  <a:cubicBezTo>
                    <a:pt x="136" y="113"/>
                    <a:pt x="137" y="116"/>
                    <a:pt x="140" y="122"/>
                  </a:cubicBezTo>
                  <a:cubicBezTo>
                    <a:pt x="143" y="128"/>
                    <a:pt x="145" y="135"/>
                    <a:pt x="145" y="135"/>
                  </a:cubicBezTo>
                  <a:cubicBezTo>
                    <a:pt x="145" y="135"/>
                    <a:pt x="137" y="133"/>
                    <a:pt x="136" y="131"/>
                  </a:cubicBezTo>
                  <a:cubicBezTo>
                    <a:pt x="134" y="129"/>
                    <a:pt x="128" y="126"/>
                    <a:pt x="128" y="126"/>
                  </a:cubicBezTo>
                  <a:cubicBezTo>
                    <a:pt x="128" y="126"/>
                    <a:pt x="129" y="140"/>
                    <a:pt x="132" y="144"/>
                  </a:cubicBezTo>
                  <a:cubicBezTo>
                    <a:pt x="135" y="147"/>
                    <a:pt x="137" y="147"/>
                    <a:pt x="135" y="150"/>
                  </a:cubicBezTo>
                  <a:cubicBezTo>
                    <a:pt x="132" y="152"/>
                    <a:pt x="128" y="149"/>
                    <a:pt x="127" y="155"/>
                  </a:cubicBezTo>
                  <a:cubicBezTo>
                    <a:pt x="127" y="160"/>
                    <a:pt x="128" y="160"/>
                    <a:pt x="126" y="162"/>
                  </a:cubicBezTo>
                  <a:cubicBezTo>
                    <a:pt x="123" y="163"/>
                    <a:pt x="124" y="163"/>
                    <a:pt x="126" y="168"/>
                  </a:cubicBezTo>
                  <a:cubicBezTo>
                    <a:pt x="128" y="173"/>
                    <a:pt x="135" y="175"/>
                    <a:pt x="137" y="180"/>
                  </a:cubicBezTo>
                  <a:cubicBezTo>
                    <a:pt x="138" y="184"/>
                    <a:pt x="142" y="186"/>
                    <a:pt x="144" y="193"/>
                  </a:cubicBezTo>
                  <a:cubicBezTo>
                    <a:pt x="147" y="200"/>
                    <a:pt x="152" y="213"/>
                    <a:pt x="157" y="216"/>
                  </a:cubicBezTo>
                  <a:cubicBezTo>
                    <a:pt x="161" y="220"/>
                    <a:pt x="170" y="218"/>
                    <a:pt x="169" y="214"/>
                  </a:cubicBezTo>
                  <a:cubicBezTo>
                    <a:pt x="168" y="211"/>
                    <a:pt x="169" y="205"/>
                    <a:pt x="174" y="204"/>
                  </a:cubicBezTo>
                  <a:cubicBezTo>
                    <a:pt x="178" y="203"/>
                    <a:pt x="183" y="207"/>
                    <a:pt x="183" y="211"/>
                  </a:cubicBezTo>
                  <a:cubicBezTo>
                    <a:pt x="183" y="215"/>
                    <a:pt x="186" y="217"/>
                    <a:pt x="189" y="218"/>
                  </a:cubicBezTo>
                  <a:cubicBezTo>
                    <a:pt x="192" y="220"/>
                    <a:pt x="199" y="224"/>
                    <a:pt x="201" y="222"/>
                  </a:cubicBezTo>
                  <a:cubicBezTo>
                    <a:pt x="202" y="221"/>
                    <a:pt x="207" y="219"/>
                    <a:pt x="211" y="220"/>
                  </a:cubicBezTo>
                  <a:cubicBezTo>
                    <a:pt x="214" y="222"/>
                    <a:pt x="222" y="228"/>
                    <a:pt x="218" y="231"/>
                  </a:cubicBezTo>
                  <a:cubicBezTo>
                    <a:pt x="215" y="235"/>
                    <a:pt x="211" y="234"/>
                    <a:pt x="210" y="234"/>
                  </a:cubicBezTo>
                  <a:cubicBezTo>
                    <a:pt x="209" y="234"/>
                    <a:pt x="209" y="237"/>
                    <a:pt x="210" y="241"/>
                  </a:cubicBezTo>
                  <a:cubicBezTo>
                    <a:pt x="210" y="244"/>
                    <a:pt x="213" y="245"/>
                    <a:pt x="216" y="251"/>
                  </a:cubicBezTo>
                  <a:cubicBezTo>
                    <a:pt x="219" y="256"/>
                    <a:pt x="221" y="257"/>
                    <a:pt x="228" y="260"/>
                  </a:cubicBezTo>
                  <a:cubicBezTo>
                    <a:pt x="236" y="264"/>
                    <a:pt x="243" y="260"/>
                    <a:pt x="245" y="264"/>
                  </a:cubicBezTo>
                  <a:cubicBezTo>
                    <a:pt x="246" y="268"/>
                    <a:pt x="248" y="275"/>
                    <a:pt x="245" y="278"/>
                  </a:cubicBezTo>
                  <a:cubicBezTo>
                    <a:pt x="242" y="281"/>
                    <a:pt x="237" y="278"/>
                    <a:pt x="237" y="288"/>
                  </a:cubicBezTo>
                  <a:cubicBezTo>
                    <a:pt x="238" y="297"/>
                    <a:pt x="237" y="301"/>
                    <a:pt x="240" y="305"/>
                  </a:cubicBezTo>
                  <a:cubicBezTo>
                    <a:pt x="243" y="309"/>
                    <a:pt x="264" y="317"/>
                    <a:pt x="264" y="319"/>
                  </a:cubicBezTo>
                  <a:cubicBezTo>
                    <a:pt x="265" y="322"/>
                    <a:pt x="258" y="320"/>
                    <a:pt x="258" y="325"/>
                  </a:cubicBezTo>
                  <a:cubicBezTo>
                    <a:pt x="258" y="329"/>
                    <a:pt x="258" y="331"/>
                    <a:pt x="258" y="336"/>
                  </a:cubicBezTo>
                  <a:cubicBezTo>
                    <a:pt x="258" y="342"/>
                    <a:pt x="260" y="344"/>
                    <a:pt x="263" y="348"/>
                  </a:cubicBezTo>
                  <a:cubicBezTo>
                    <a:pt x="266" y="352"/>
                    <a:pt x="276" y="357"/>
                    <a:pt x="278" y="363"/>
                  </a:cubicBezTo>
                  <a:cubicBezTo>
                    <a:pt x="280" y="370"/>
                    <a:pt x="283" y="404"/>
                    <a:pt x="283" y="404"/>
                  </a:cubicBezTo>
                  <a:cubicBezTo>
                    <a:pt x="283" y="404"/>
                    <a:pt x="276" y="400"/>
                    <a:pt x="271" y="399"/>
                  </a:cubicBezTo>
                  <a:cubicBezTo>
                    <a:pt x="266" y="398"/>
                    <a:pt x="258" y="393"/>
                    <a:pt x="251" y="388"/>
                  </a:cubicBezTo>
                  <a:cubicBezTo>
                    <a:pt x="244" y="383"/>
                    <a:pt x="240" y="387"/>
                    <a:pt x="226" y="378"/>
                  </a:cubicBezTo>
                  <a:cubicBezTo>
                    <a:pt x="212" y="369"/>
                    <a:pt x="193" y="359"/>
                    <a:pt x="182" y="353"/>
                  </a:cubicBezTo>
                  <a:cubicBezTo>
                    <a:pt x="170" y="347"/>
                    <a:pt x="151" y="329"/>
                    <a:pt x="144" y="321"/>
                  </a:cubicBezTo>
                  <a:cubicBezTo>
                    <a:pt x="137" y="313"/>
                    <a:pt x="139" y="302"/>
                    <a:pt x="135" y="297"/>
                  </a:cubicBezTo>
                  <a:cubicBezTo>
                    <a:pt x="131" y="292"/>
                    <a:pt x="124" y="290"/>
                    <a:pt x="122" y="288"/>
                  </a:cubicBezTo>
                  <a:cubicBezTo>
                    <a:pt x="120" y="285"/>
                    <a:pt x="125" y="285"/>
                    <a:pt x="126" y="281"/>
                  </a:cubicBezTo>
                  <a:cubicBezTo>
                    <a:pt x="126" y="277"/>
                    <a:pt x="122" y="274"/>
                    <a:pt x="125" y="270"/>
                  </a:cubicBezTo>
                  <a:cubicBezTo>
                    <a:pt x="128" y="266"/>
                    <a:pt x="130" y="261"/>
                    <a:pt x="128" y="258"/>
                  </a:cubicBezTo>
                  <a:cubicBezTo>
                    <a:pt x="126" y="255"/>
                    <a:pt x="125" y="237"/>
                    <a:pt x="119" y="231"/>
                  </a:cubicBezTo>
                  <a:cubicBezTo>
                    <a:pt x="113" y="226"/>
                    <a:pt x="111" y="218"/>
                    <a:pt x="111" y="212"/>
                  </a:cubicBezTo>
                  <a:cubicBezTo>
                    <a:pt x="111" y="206"/>
                    <a:pt x="110" y="201"/>
                    <a:pt x="107" y="197"/>
                  </a:cubicBezTo>
                  <a:cubicBezTo>
                    <a:pt x="104" y="192"/>
                    <a:pt x="105" y="184"/>
                    <a:pt x="101" y="181"/>
                  </a:cubicBezTo>
                  <a:cubicBezTo>
                    <a:pt x="97" y="178"/>
                    <a:pt x="98" y="176"/>
                    <a:pt x="97" y="170"/>
                  </a:cubicBezTo>
                  <a:cubicBezTo>
                    <a:pt x="97" y="163"/>
                    <a:pt x="102" y="159"/>
                    <a:pt x="98" y="155"/>
                  </a:cubicBezTo>
                  <a:cubicBezTo>
                    <a:pt x="95" y="150"/>
                    <a:pt x="92" y="147"/>
                    <a:pt x="92" y="144"/>
                  </a:cubicBezTo>
                  <a:cubicBezTo>
                    <a:pt x="91" y="140"/>
                    <a:pt x="88" y="143"/>
                    <a:pt x="83" y="139"/>
                  </a:cubicBezTo>
                  <a:cubicBezTo>
                    <a:pt x="77" y="134"/>
                    <a:pt x="69" y="128"/>
                    <a:pt x="67" y="124"/>
                  </a:cubicBezTo>
                  <a:cubicBezTo>
                    <a:pt x="66" y="120"/>
                    <a:pt x="66" y="115"/>
                    <a:pt x="68" y="113"/>
                  </a:cubicBezTo>
                  <a:cubicBezTo>
                    <a:pt x="70" y="111"/>
                    <a:pt x="70" y="107"/>
                    <a:pt x="66" y="110"/>
                  </a:cubicBezTo>
                  <a:cubicBezTo>
                    <a:pt x="62" y="113"/>
                    <a:pt x="57" y="121"/>
                    <a:pt x="56" y="125"/>
                  </a:cubicBezTo>
                  <a:cubicBezTo>
                    <a:pt x="55" y="130"/>
                    <a:pt x="56" y="133"/>
                    <a:pt x="61" y="138"/>
                  </a:cubicBezTo>
                  <a:cubicBezTo>
                    <a:pt x="66" y="143"/>
                    <a:pt x="67" y="147"/>
                    <a:pt x="72" y="145"/>
                  </a:cubicBezTo>
                  <a:cubicBezTo>
                    <a:pt x="78" y="143"/>
                    <a:pt x="80" y="149"/>
                    <a:pt x="78" y="152"/>
                  </a:cubicBezTo>
                  <a:cubicBezTo>
                    <a:pt x="75" y="154"/>
                    <a:pt x="73" y="156"/>
                    <a:pt x="73" y="158"/>
                  </a:cubicBezTo>
                  <a:cubicBezTo>
                    <a:pt x="67" y="157"/>
                    <a:pt x="67" y="157"/>
                    <a:pt x="67" y="157"/>
                  </a:cubicBezTo>
                  <a:cubicBezTo>
                    <a:pt x="67" y="153"/>
                    <a:pt x="67" y="153"/>
                    <a:pt x="67" y="153"/>
                  </a:cubicBezTo>
                  <a:cubicBezTo>
                    <a:pt x="59" y="155"/>
                    <a:pt x="59" y="155"/>
                    <a:pt x="59" y="155"/>
                  </a:cubicBezTo>
                  <a:cubicBezTo>
                    <a:pt x="57" y="144"/>
                    <a:pt x="57" y="144"/>
                    <a:pt x="57" y="144"/>
                  </a:cubicBezTo>
                  <a:cubicBezTo>
                    <a:pt x="54" y="138"/>
                    <a:pt x="54" y="138"/>
                    <a:pt x="54" y="138"/>
                  </a:cubicBezTo>
                  <a:cubicBezTo>
                    <a:pt x="46" y="140"/>
                    <a:pt x="46" y="140"/>
                    <a:pt x="46" y="140"/>
                  </a:cubicBezTo>
                  <a:cubicBezTo>
                    <a:pt x="37" y="135"/>
                    <a:pt x="37" y="135"/>
                    <a:pt x="37" y="135"/>
                  </a:cubicBezTo>
                  <a:cubicBezTo>
                    <a:pt x="34" y="130"/>
                    <a:pt x="34" y="130"/>
                    <a:pt x="34" y="130"/>
                  </a:cubicBezTo>
                  <a:cubicBezTo>
                    <a:pt x="27" y="123"/>
                    <a:pt x="27" y="123"/>
                    <a:pt x="27" y="123"/>
                  </a:cubicBezTo>
                  <a:cubicBezTo>
                    <a:pt x="20" y="123"/>
                    <a:pt x="20" y="123"/>
                    <a:pt x="20" y="123"/>
                  </a:cubicBezTo>
                  <a:cubicBezTo>
                    <a:pt x="19" y="119"/>
                    <a:pt x="19" y="119"/>
                    <a:pt x="19" y="119"/>
                  </a:cubicBezTo>
                  <a:cubicBezTo>
                    <a:pt x="12" y="115"/>
                    <a:pt x="12" y="115"/>
                    <a:pt x="12" y="115"/>
                  </a:cubicBezTo>
                  <a:cubicBezTo>
                    <a:pt x="11" y="105"/>
                    <a:pt x="11" y="105"/>
                    <a:pt x="11" y="105"/>
                  </a:cubicBezTo>
                  <a:cubicBezTo>
                    <a:pt x="0" y="104"/>
                    <a:pt x="0" y="104"/>
                    <a:pt x="0" y="104"/>
                  </a:cubicBezTo>
                  <a:cubicBezTo>
                    <a:pt x="1" y="94"/>
                    <a:pt x="1" y="94"/>
                    <a:pt x="1" y="94"/>
                  </a:cubicBezTo>
                  <a:cubicBezTo>
                    <a:pt x="5" y="89"/>
                    <a:pt x="5" y="89"/>
                    <a:pt x="5" y="89"/>
                  </a:cubicBezTo>
                  <a:cubicBezTo>
                    <a:pt x="14" y="82"/>
                    <a:pt x="14" y="82"/>
                    <a:pt x="14" y="82"/>
                  </a:cubicBezTo>
                  <a:cubicBezTo>
                    <a:pt x="9" y="80"/>
                    <a:pt x="9" y="80"/>
                    <a:pt x="9" y="80"/>
                  </a:cubicBezTo>
                  <a:cubicBezTo>
                    <a:pt x="14" y="76"/>
                    <a:pt x="14" y="76"/>
                    <a:pt x="14" y="76"/>
                  </a:cubicBezTo>
                  <a:cubicBezTo>
                    <a:pt x="23" y="75"/>
                    <a:pt x="23" y="75"/>
                    <a:pt x="23" y="75"/>
                  </a:cubicBezTo>
                  <a:cubicBezTo>
                    <a:pt x="26" y="66"/>
                    <a:pt x="26" y="66"/>
                    <a:pt x="26" y="66"/>
                  </a:cubicBezTo>
                  <a:cubicBezTo>
                    <a:pt x="27" y="59"/>
                    <a:pt x="27" y="59"/>
                    <a:pt x="27" y="59"/>
                  </a:cubicBezTo>
                  <a:cubicBezTo>
                    <a:pt x="40" y="56"/>
                    <a:pt x="40" y="56"/>
                    <a:pt x="40" y="56"/>
                  </a:cubicBezTo>
                  <a:cubicBezTo>
                    <a:pt x="43" y="48"/>
                    <a:pt x="43" y="48"/>
                    <a:pt x="43" y="48"/>
                  </a:cubicBezTo>
                  <a:cubicBezTo>
                    <a:pt x="55" y="49"/>
                    <a:pt x="55" y="49"/>
                    <a:pt x="55" y="49"/>
                  </a:cubicBezTo>
                  <a:cubicBezTo>
                    <a:pt x="67" y="45"/>
                    <a:pt x="67" y="45"/>
                    <a:pt x="67" y="45"/>
                  </a:cubicBezTo>
                  <a:cubicBezTo>
                    <a:pt x="72" y="57"/>
                    <a:pt x="72" y="57"/>
                    <a:pt x="72" y="57"/>
                  </a:cubicBezTo>
                  <a:cubicBezTo>
                    <a:pt x="78" y="65"/>
                    <a:pt x="78" y="65"/>
                    <a:pt x="78" y="65"/>
                  </a:cubicBezTo>
                  <a:cubicBezTo>
                    <a:pt x="85" y="58"/>
                    <a:pt x="85" y="58"/>
                    <a:pt x="85" y="58"/>
                  </a:cubicBezTo>
                  <a:cubicBezTo>
                    <a:pt x="89" y="57"/>
                    <a:pt x="89" y="57"/>
                    <a:pt x="89" y="57"/>
                  </a:cubicBezTo>
                  <a:cubicBezTo>
                    <a:pt x="98" y="51"/>
                    <a:pt x="98" y="51"/>
                    <a:pt x="98" y="51"/>
                  </a:cubicBezTo>
                  <a:cubicBezTo>
                    <a:pt x="101" y="54"/>
                    <a:pt x="101" y="54"/>
                    <a:pt x="101" y="54"/>
                  </a:cubicBezTo>
                  <a:cubicBezTo>
                    <a:pt x="106" y="52"/>
                    <a:pt x="106" y="52"/>
                    <a:pt x="106" y="52"/>
                  </a:cubicBezTo>
                  <a:cubicBezTo>
                    <a:pt x="114" y="35"/>
                    <a:pt x="114" y="35"/>
                    <a:pt x="114" y="35"/>
                  </a:cubicBezTo>
                  <a:cubicBezTo>
                    <a:pt x="110" y="30"/>
                    <a:pt x="110" y="30"/>
                    <a:pt x="110" y="30"/>
                  </a:cubicBezTo>
                  <a:cubicBezTo>
                    <a:pt x="116" y="22"/>
                    <a:pt x="116" y="22"/>
                    <a:pt x="116" y="22"/>
                  </a:cubicBezTo>
                  <a:cubicBezTo>
                    <a:pt x="119" y="4"/>
                    <a:pt x="119" y="4"/>
                    <a:pt x="119" y="4"/>
                  </a:cubicBezTo>
                  <a:cubicBezTo>
                    <a:pt x="125" y="3"/>
                    <a:pt x="125" y="3"/>
                    <a:pt x="125" y="3"/>
                  </a:cubicBezTo>
                  <a:cubicBezTo>
                    <a:pt x="129" y="7"/>
                    <a:pt x="129" y="7"/>
                    <a:pt x="129" y="7"/>
                  </a:cubicBezTo>
                  <a:cubicBezTo>
                    <a:pt x="136" y="5"/>
                    <a:pt x="136" y="5"/>
                    <a:pt x="136" y="5"/>
                  </a:cubicBezTo>
                  <a:cubicBezTo>
                    <a:pt x="140" y="0"/>
                    <a:pt x="140" y="0"/>
                    <a:pt x="140" y="0"/>
                  </a:cubicBezTo>
                  <a:close/>
                  <a:moveTo>
                    <a:pt x="304" y="479"/>
                  </a:moveTo>
                  <a:cubicBezTo>
                    <a:pt x="304" y="478"/>
                    <a:pt x="304" y="478"/>
                    <a:pt x="305" y="478"/>
                  </a:cubicBezTo>
                  <a:cubicBezTo>
                    <a:pt x="306" y="478"/>
                    <a:pt x="306" y="478"/>
                    <a:pt x="306" y="479"/>
                  </a:cubicBezTo>
                  <a:cubicBezTo>
                    <a:pt x="307" y="481"/>
                    <a:pt x="306" y="484"/>
                    <a:pt x="306" y="484"/>
                  </a:cubicBezTo>
                  <a:cubicBezTo>
                    <a:pt x="306" y="485"/>
                    <a:pt x="306" y="485"/>
                    <a:pt x="305" y="485"/>
                  </a:cubicBezTo>
                  <a:cubicBezTo>
                    <a:pt x="305" y="485"/>
                    <a:pt x="304" y="484"/>
                    <a:pt x="304" y="484"/>
                  </a:cubicBezTo>
                  <a:cubicBezTo>
                    <a:pt x="304" y="484"/>
                    <a:pt x="305" y="481"/>
                    <a:pt x="304" y="479"/>
                  </a:cubicBezTo>
                  <a:close/>
                  <a:moveTo>
                    <a:pt x="295" y="455"/>
                  </a:moveTo>
                  <a:cubicBezTo>
                    <a:pt x="298" y="456"/>
                    <a:pt x="306" y="462"/>
                    <a:pt x="302" y="463"/>
                  </a:cubicBezTo>
                  <a:cubicBezTo>
                    <a:pt x="299" y="464"/>
                    <a:pt x="296" y="465"/>
                    <a:pt x="295" y="462"/>
                  </a:cubicBezTo>
                  <a:cubicBezTo>
                    <a:pt x="294" y="458"/>
                    <a:pt x="295" y="455"/>
                    <a:pt x="295" y="455"/>
                  </a:cubicBezTo>
                  <a:close/>
                  <a:moveTo>
                    <a:pt x="282" y="418"/>
                  </a:moveTo>
                  <a:cubicBezTo>
                    <a:pt x="282" y="422"/>
                    <a:pt x="287" y="427"/>
                    <a:pt x="285" y="433"/>
                  </a:cubicBezTo>
                  <a:cubicBezTo>
                    <a:pt x="283" y="440"/>
                    <a:pt x="289" y="443"/>
                    <a:pt x="290" y="437"/>
                  </a:cubicBezTo>
                  <a:cubicBezTo>
                    <a:pt x="292" y="431"/>
                    <a:pt x="294" y="426"/>
                    <a:pt x="289" y="421"/>
                  </a:cubicBezTo>
                  <a:cubicBezTo>
                    <a:pt x="285" y="415"/>
                    <a:pt x="282" y="418"/>
                    <a:pt x="282" y="418"/>
                  </a:cubicBezTo>
                  <a:close/>
                  <a:moveTo>
                    <a:pt x="263" y="195"/>
                  </a:moveTo>
                  <a:cubicBezTo>
                    <a:pt x="263" y="195"/>
                    <a:pt x="260" y="198"/>
                    <a:pt x="261" y="201"/>
                  </a:cubicBezTo>
                  <a:cubicBezTo>
                    <a:pt x="261" y="204"/>
                    <a:pt x="278" y="203"/>
                    <a:pt x="282" y="202"/>
                  </a:cubicBezTo>
                  <a:cubicBezTo>
                    <a:pt x="286" y="200"/>
                    <a:pt x="280" y="195"/>
                    <a:pt x="278" y="196"/>
                  </a:cubicBezTo>
                  <a:cubicBezTo>
                    <a:pt x="275" y="196"/>
                    <a:pt x="265" y="195"/>
                    <a:pt x="263" y="195"/>
                  </a:cubicBezTo>
                  <a:close/>
                  <a:moveTo>
                    <a:pt x="149" y="166"/>
                  </a:moveTo>
                  <a:cubicBezTo>
                    <a:pt x="148" y="169"/>
                    <a:pt x="149" y="176"/>
                    <a:pt x="151" y="179"/>
                  </a:cubicBezTo>
                  <a:cubicBezTo>
                    <a:pt x="151" y="180"/>
                    <a:pt x="153" y="180"/>
                    <a:pt x="154" y="181"/>
                  </a:cubicBezTo>
                  <a:cubicBezTo>
                    <a:pt x="157" y="183"/>
                    <a:pt x="155" y="188"/>
                    <a:pt x="158" y="188"/>
                  </a:cubicBezTo>
                  <a:cubicBezTo>
                    <a:pt x="160" y="189"/>
                    <a:pt x="159" y="181"/>
                    <a:pt x="159" y="174"/>
                  </a:cubicBezTo>
                  <a:cubicBezTo>
                    <a:pt x="158" y="168"/>
                    <a:pt x="159" y="167"/>
                    <a:pt x="157" y="167"/>
                  </a:cubicBezTo>
                  <a:cubicBezTo>
                    <a:pt x="154" y="166"/>
                    <a:pt x="149" y="166"/>
                    <a:pt x="149" y="16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11" name="Freeform 58"/>
            <p:cNvSpPr>
              <a:spLocks/>
            </p:cNvSpPr>
            <p:nvPr/>
          </p:nvSpPr>
          <p:spPr bwMode="auto">
            <a:xfrm>
              <a:off x="4565" y="3720"/>
              <a:ext cx="211" cy="488"/>
            </a:xfrm>
            <a:custGeom>
              <a:avLst/>
              <a:gdLst>
                <a:gd name="T0" fmla="*/ 92 w 101"/>
                <a:gd name="T1" fmla="*/ 20 h 234"/>
                <a:gd name="T2" fmla="*/ 100 w 101"/>
                <a:gd name="T3" fmla="*/ 54 h 234"/>
                <a:gd name="T4" fmla="*/ 99 w 101"/>
                <a:gd name="T5" fmla="*/ 114 h 234"/>
                <a:gd name="T6" fmla="*/ 99 w 101"/>
                <a:gd name="T7" fmla="*/ 150 h 234"/>
                <a:gd name="T8" fmla="*/ 89 w 101"/>
                <a:gd name="T9" fmla="*/ 180 h 234"/>
                <a:gd name="T10" fmla="*/ 77 w 101"/>
                <a:gd name="T11" fmla="*/ 198 h 234"/>
                <a:gd name="T12" fmla="*/ 64 w 101"/>
                <a:gd name="T13" fmla="*/ 201 h 234"/>
                <a:gd name="T14" fmla="*/ 53 w 101"/>
                <a:gd name="T15" fmla="*/ 197 h 234"/>
                <a:gd name="T16" fmla="*/ 43 w 101"/>
                <a:gd name="T17" fmla="*/ 206 h 234"/>
                <a:gd name="T18" fmla="*/ 43 w 101"/>
                <a:gd name="T19" fmla="*/ 223 h 234"/>
                <a:gd name="T20" fmla="*/ 38 w 101"/>
                <a:gd name="T21" fmla="*/ 234 h 234"/>
                <a:gd name="T22" fmla="*/ 36 w 101"/>
                <a:gd name="T23" fmla="*/ 218 h 234"/>
                <a:gd name="T24" fmla="*/ 28 w 101"/>
                <a:gd name="T25" fmla="*/ 198 h 234"/>
                <a:gd name="T26" fmla="*/ 3 w 101"/>
                <a:gd name="T27" fmla="*/ 172 h 234"/>
                <a:gd name="T28" fmla="*/ 9 w 101"/>
                <a:gd name="T29" fmla="*/ 150 h 234"/>
                <a:gd name="T30" fmla="*/ 31 w 101"/>
                <a:gd name="T31" fmla="*/ 135 h 234"/>
                <a:gd name="T32" fmla="*/ 30 w 101"/>
                <a:gd name="T33" fmla="*/ 116 h 234"/>
                <a:gd name="T34" fmla="*/ 26 w 101"/>
                <a:gd name="T35" fmla="*/ 97 h 234"/>
                <a:gd name="T36" fmla="*/ 31 w 101"/>
                <a:gd name="T37" fmla="*/ 89 h 234"/>
                <a:gd name="T38" fmla="*/ 31 w 101"/>
                <a:gd name="T39" fmla="*/ 73 h 234"/>
                <a:gd name="T40" fmla="*/ 43 w 101"/>
                <a:gd name="T41" fmla="*/ 71 h 234"/>
                <a:gd name="T42" fmla="*/ 56 w 101"/>
                <a:gd name="T43" fmla="*/ 70 h 234"/>
                <a:gd name="T44" fmla="*/ 67 w 101"/>
                <a:gd name="T45" fmla="*/ 60 h 234"/>
                <a:gd name="T46" fmla="*/ 63 w 101"/>
                <a:gd name="T47" fmla="*/ 50 h 234"/>
                <a:gd name="T48" fmla="*/ 74 w 101"/>
                <a:gd name="T49" fmla="*/ 39 h 234"/>
                <a:gd name="T50" fmla="*/ 74 w 101"/>
                <a:gd name="T51" fmla="*/ 21 h 234"/>
                <a:gd name="T52" fmla="*/ 68 w 101"/>
                <a:gd name="T53" fmla="*/ 26 h 234"/>
                <a:gd name="T54" fmla="*/ 59 w 101"/>
                <a:gd name="T55" fmla="*/ 21 h 234"/>
                <a:gd name="T56" fmla="*/ 53 w 101"/>
                <a:gd name="T57" fmla="*/ 16 h 234"/>
                <a:gd name="T58" fmla="*/ 62 w 101"/>
                <a:gd name="T59" fmla="*/ 1 h 234"/>
                <a:gd name="T60" fmla="*/ 74 w 101"/>
                <a:gd name="T61" fmla="*/ 6 h 234"/>
                <a:gd name="T62" fmla="*/ 81 w 101"/>
                <a:gd name="T63" fmla="*/ 15 h 234"/>
                <a:gd name="T64" fmla="*/ 92 w 101"/>
                <a:gd name="T65" fmla="*/ 17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01" h="234">
                  <a:moveTo>
                    <a:pt x="92" y="17"/>
                  </a:moveTo>
                  <a:cubicBezTo>
                    <a:pt x="92" y="18"/>
                    <a:pt x="92" y="19"/>
                    <a:pt x="92" y="20"/>
                  </a:cubicBezTo>
                  <a:cubicBezTo>
                    <a:pt x="94" y="31"/>
                    <a:pt x="91" y="32"/>
                    <a:pt x="95" y="37"/>
                  </a:cubicBezTo>
                  <a:cubicBezTo>
                    <a:pt x="99" y="43"/>
                    <a:pt x="99" y="49"/>
                    <a:pt x="100" y="54"/>
                  </a:cubicBezTo>
                  <a:cubicBezTo>
                    <a:pt x="100" y="60"/>
                    <a:pt x="97" y="83"/>
                    <a:pt x="98" y="93"/>
                  </a:cubicBezTo>
                  <a:cubicBezTo>
                    <a:pt x="99" y="103"/>
                    <a:pt x="101" y="104"/>
                    <a:pt x="99" y="114"/>
                  </a:cubicBezTo>
                  <a:cubicBezTo>
                    <a:pt x="96" y="124"/>
                    <a:pt x="95" y="123"/>
                    <a:pt x="97" y="127"/>
                  </a:cubicBezTo>
                  <a:cubicBezTo>
                    <a:pt x="99" y="131"/>
                    <a:pt x="99" y="145"/>
                    <a:pt x="99" y="150"/>
                  </a:cubicBezTo>
                  <a:cubicBezTo>
                    <a:pt x="98" y="156"/>
                    <a:pt x="96" y="165"/>
                    <a:pt x="94" y="171"/>
                  </a:cubicBezTo>
                  <a:cubicBezTo>
                    <a:pt x="91" y="177"/>
                    <a:pt x="89" y="175"/>
                    <a:pt x="89" y="180"/>
                  </a:cubicBezTo>
                  <a:cubicBezTo>
                    <a:pt x="88" y="184"/>
                    <a:pt x="84" y="189"/>
                    <a:pt x="82" y="191"/>
                  </a:cubicBezTo>
                  <a:cubicBezTo>
                    <a:pt x="81" y="193"/>
                    <a:pt x="79" y="198"/>
                    <a:pt x="77" y="198"/>
                  </a:cubicBezTo>
                  <a:cubicBezTo>
                    <a:pt x="75" y="198"/>
                    <a:pt x="71" y="197"/>
                    <a:pt x="69" y="199"/>
                  </a:cubicBezTo>
                  <a:cubicBezTo>
                    <a:pt x="67" y="201"/>
                    <a:pt x="66" y="200"/>
                    <a:pt x="64" y="201"/>
                  </a:cubicBezTo>
                  <a:cubicBezTo>
                    <a:pt x="62" y="202"/>
                    <a:pt x="60" y="204"/>
                    <a:pt x="59" y="202"/>
                  </a:cubicBezTo>
                  <a:cubicBezTo>
                    <a:pt x="58" y="199"/>
                    <a:pt x="54" y="195"/>
                    <a:pt x="53" y="197"/>
                  </a:cubicBezTo>
                  <a:cubicBezTo>
                    <a:pt x="52" y="200"/>
                    <a:pt x="50" y="202"/>
                    <a:pt x="48" y="200"/>
                  </a:cubicBezTo>
                  <a:cubicBezTo>
                    <a:pt x="46" y="199"/>
                    <a:pt x="43" y="203"/>
                    <a:pt x="43" y="206"/>
                  </a:cubicBezTo>
                  <a:cubicBezTo>
                    <a:pt x="44" y="208"/>
                    <a:pt x="44" y="212"/>
                    <a:pt x="43" y="213"/>
                  </a:cubicBezTo>
                  <a:cubicBezTo>
                    <a:pt x="41" y="215"/>
                    <a:pt x="44" y="223"/>
                    <a:pt x="43" y="223"/>
                  </a:cubicBezTo>
                  <a:cubicBezTo>
                    <a:pt x="41" y="224"/>
                    <a:pt x="39" y="225"/>
                    <a:pt x="38" y="227"/>
                  </a:cubicBezTo>
                  <a:cubicBezTo>
                    <a:pt x="38" y="228"/>
                    <a:pt x="39" y="231"/>
                    <a:pt x="38" y="234"/>
                  </a:cubicBezTo>
                  <a:cubicBezTo>
                    <a:pt x="34" y="232"/>
                    <a:pt x="31" y="230"/>
                    <a:pt x="30" y="228"/>
                  </a:cubicBezTo>
                  <a:cubicBezTo>
                    <a:pt x="29" y="225"/>
                    <a:pt x="32" y="222"/>
                    <a:pt x="36" y="218"/>
                  </a:cubicBezTo>
                  <a:cubicBezTo>
                    <a:pt x="40" y="214"/>
                    <a:pt x="36" y="214"/>
                    <a:pt x="35" y="210"/>
                  </a:cubicBezTo>
                  <a:cubicBezTo>
                    <a:pt x="33" y="207"/>
                    <a:pt x="30" y="203"/>
                    <a:pt x="28" y="198"/>
                  </a:cubicBezTo>
                  <a:cubicBezTo>
                    <a:pt x="25" y="193"/>
                    <a:pt x="21" y="187"/>
                    <a:pt x="17" y="182"/>
                  </a:cubicBezTo>
                  <a:cubicBezTo>
                    <a:pt x="14" y="176"/>
                    <a:pt x="6" y="175"/>
                    <a:pt x="3" y="172"/>
                  </a:cubicBezTo>
                  <a:cubicBezTo>
                    <a:pt x="0" y="169"/>
                    <a:pt x="4" y="166"/>
                    <a:pt x="9" y="162"/>
                  </a:cubicBezTo>
                  <a:cubicBezTo>
                    <a:pt x="13" y="158"/>
                    <a:pt x="7" y="156"/>
                    <a:pt x="9" y="150"/>
                  </a:cubicBezTo>
                  <a:cubicBezTo>
                    <a:pt x="12" y="144"/>
                    <a:pt x="26" y="147"/>
                    <a:pt x="31" y="145"/>
                  </a:cubicBezTo>
                  <a:cubicBezTo>
                    <a:pt x="37" y="142"/>
                    <a:pt x="33" y="139"/>
                    <a:pt x="31" y="135"/>
                  </a:cubicBezTo>
                  <a:cubicBezTo>
                    <a:pt x="29" y="132"/>
                    <a:pt x="30" y="129"/>
                    <a:pt x="32" y="126"/>
                  </a:cubicBezTo>
                  <a:cubicBezTo>
                    <a:pt x="34" y="124"/>
                    <a:pt x="30" y="118"/>
                    <a:pt x="30" y="116"/>
                  </a:cubicBezTo>
                  <a:cubicBezTo>
                    <a:pt x="29" y="115"/>
                    <a:pt x="29" y="110"/>
                    <a:pt x="29" y="107"/>
                  </a:cubicBezTo>
                  <a:cubicBezTo>
                    <a:pt x="29" y="104"/>
                    <a:pt x="27" y="100"/>
                    <a:pt x="26" y="97"/>
                  </a:cubicBezTo>
                  <a:cubicBezTo>
                    <a:pt x="25" y="96"/>
                    <a:pt x="24" y="94"/>
                    <a:pt x="23" y="92"/>
                  </a:cubicBezTo>
                  <a:cubicBezTo>
                    <a:pt x="31" y="89"/>
                    <a:pt x="31" y="89"/>
                    <a:pt x="31" y="89"/>
                  </a:cubicBezTo>
                  <a:cubicBezTo>
                    <a:pt x="28" y="82"/>
                    <a:pt x="28" y="82"/>
                    <a:pt x="28" y="82"/>
                  </a:cubicBezTo>
                  <a:cubicBezTo>
                    <a:pt x="31" y="73"/>
                    <a:pt x="31" y="73"/>
                    <a:pt x="31" y="73"/>
                  </a:cubicBezTo>
                  <a:cubicBezTo>
                    <a:pt x="35" y="67"/>
                    <a:pt x="35" y="67"/>
                    <a:pt x="35" y="67"/>
                  </a:cubicBezTo>
                  <a:cubicBezTo>
                    <a:pt x="43" y="71"/>
                    <a:pt x="43" y="71"/>
                    <a:pt x="43" y="71"/>
                  </a:cubicBezTo>
                  <a:cubicBezTo>
                    <a:pt x="51" y="68"/>
                    <a:pt x="51" y="68"/>
                    <a:pt x="51" y="68"/>
                  </a:cubicBezTo>
                  <a:cubicBezTo>
                    <a:pt x="56" y="70"/>
                    <a:pt x="56" y="70"/>
                    <a:pt x="56" y="70"/>
                  </a:cubicBezTo>
                  <a:cubicBezTo>
                    <a:pt x="60" y="67"/>
                    <a:pt x="60" y="67"/>
                    <a:pt x="60" y="67"/>
                  </a:cubicBezTo>
                  <a:cubicBezTo>
                    <a:pt x="67" y="60"/>
                    <a:pt x="67" y="60"/>
                    <a:pt x="67" y="60"/>
                  </a:cubicBezTo>
                  <a:cubicBezTo>
                    <a:pt x="65" y="51"/>
                    <a:pt x="65" y="51"/>
                    <a:pt x="65" y="51"/>
                  </a:cubicBezTo>
                  <a:cubicBezTo>
                    <a:pt x="63" y="50"/>
                    <a:pt x="63" y="50"/>
                    <a:pt x="63" y="50"/>
                  </a:cubicBezTo>
                  <a:cubicBezTo>
                    <a:pt x="67" y="42"/>
                    <a:pt x="67" y="42"/>
                    <a:pt x="67" y="42"/>
                  </a:cubicBezTo>
                  <a:cubicBezTo>
                    <a:pt x="74" y="39"/>
                    <a:pt x="74" y="39"/>
                    <a:pt x="74" y="39"/>
                  </a:cubicBezTo>
                  <a:cubicBezTo>
                    <a:pt x="75" y="28"/>
                    <a:pt x="75" y="28"/>
                    <a:pt x="75" y="28"/>
                  </a:cubicBezTo>
                  <a:cubicBezTo>
                    <a:pt x="74" y="21"/>
                    <a:pt x="74" y="21"/>
                    <a:pt x="74" y="21"/>
                  </a:cubicBezTo>
                  <a:cubicBezTo>
                    <a:pt x="71" y="22"/>
                    <a:pt x="71" y="22"/>
                    <a:pt x="71" y="22"/>
                  </a:cubicBezTo>
                  <a:cubicBezTo>
                    <a:pt x="68" y="26"/>
                    <a:pt x="68" y="26"/>
                    <a:pt x="68" y="26"/>
                  </a:cubicBezTo>
                  <a:cubicBezTo>
                    <a:pt x="63" y="26"/>
                    <a:pt x="63" y="26"/>
                    <a:pt x="63" y="26"/>
                  </a:cubicBezTo>
                  <a:cubicBezTo>
                    <a:pt x="59" y="21"/>
                    <a:pt x="59" y="21"/>
                    <a:pt x="59" y="21"/>
                  </a:cubicBezTo>
                  <a:cubicBezTo>
                    <a:pt x="54" y="22"/>
                    <a:pt x="54" y="22"/>
                    <a:pt x="54" y="22"/>
                  </a:cubicBezTo>
                  <a:cubicBezTo>
                    <a:pt x="53" y="16"/>
                    <a:pt x="53" y="16"/>
                    <a:pt x="53" y="16"/>
                  </a:cubicBezTo>
                  <a:cubicBezTo>
                    <a:pt x="61" y="11"/>
                    <a:pt x="61" y="11"/>
                    <a:pt x="61" y="11"/>
                  </a:cubicBezTo>
                  <a:cubicBezTo>
                    <a:pt x="62" y="1"/>
                    <a:pt x="62" y="1"/>
                    <a:pt x="62" y="1"/>
                  </a:cubicBezTo>
                  <a:cubicBezTo>
                    <a:pt x="66" y="0"/>
                    <a:pt x="66" y="0"/>
                    <a:pt x="66" y="0"/>
                  </a:cubicBezTo>
                  <a:cubicBezTo>
                    <a:pt x="74" y="6"/>
                    <a:pt x="74" y="6"/>
                    <a:pt x="74" y="6"/>
                  </a:cubicBezTo>
                  <a:cubicBezTo>
                    <a:pt x="82" y="9"/>
                    <a:pt x="82" y="9"/>
                    <a:pt x="82" y="9"/>
                  </a:cubicBezTo>
                  <a:cubicBezTo>
                    <a:pt x="81" y="15"/>
                    <a:pt x="81" y="15"/>
                    <a:pt x="81" y="15"/>
                  </a:cubicBezTo>
                  <a:cubicBezTo>
                    <a:pt x="87" y="20"/>
                    <a:pt x="87" y="20"/>
                    <a:pt x="87" y="20"/>
                  </a:cubicBezTo>
                  <a:lnTo>
                    <a:pt x="92" y="1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12" name="Freeform 59"/>
            <p:cNvSpPr>
              <a:spLocks noEditPoints="1"/>
            </p:cNvSpPr>
            <p:nvPr/>
          </p:nvSpPr>
          <p:spPr bwMode="auto">
            <a:xfrm>
              <a:off x="4142" y="2930"/>
              <a:ext cx="615" cy="982"/>
            </a:xfrm>
            <a:custGeom>
              <a:avLst/>
              <a:gdLst>
                <a:gd name="T0" fmla="*/ 137 w 295"/>
                <a:gd name="T1" fmla="*/ 58 h 471"/>
                <a:gd name="T2" fmla="*/ 112 w 295"/>
                <a:gd name="T3" fmla="*/ 142 h 471"/>
                <a:gd name="T4" fmla="*/ 102 w 295"/>
                <a:gd name="T5" fmla="*/ 255 h 471"/>
                <a:gd name="T6" fmla="*/ 142 w 295"/>
                <a:gd name="T7" fmla="*/ 260 h 471"/>
                <a:gd name="T8" fmla="*/ 154 w 295"/>
                <a:gd name="T9" fmla="*/ 271 h 471"/>
                <a:gd name="T10" fmla="*/ 161 w 295"/>
                <a:gd name="T11" fmla="*/ 237 h 471"/>
                <a:gd name="T12" fmla="*/ 215 w 295"/>
                <a:gd name="T13" fmla="*/ 233 h 471"/>
                <a:gd name="T14" fmla="*/ 234 w 295"/>
                <a:gd name="T15" fmla="*/ 256 h 471"/>
                <a:gd name="T16" fmla="*/ 253 w 295"/>
                <a:gd name="T17" fmla="*/ 301 h 471"/>
                <a:gd name="T18" fmla="*/ 293 w 295"/>
                <a:gd name="T19" fmla="*/ 358 h 471"/>
                <a:gd name="T20" fmla="*/ 284 w 295"/>
                <a:gd name="T21" fmla="*/ 394 h 471"/>
                <a:gd name="T22" fmla="*/ 265 w 295"/>
                <a:gd name="T23" fmla="*/ 380 h 471"/>
                <a:gd name="T24" fmla="*/ 262 w 295"/>
                <a:gd name="T25" fmla="*/ 400 h 471"/>
                <a:gd name="T26" fmla="*/ 277 w 295"/>
                <a:gd name="T27" fmla="*/ 400 h 471"/>
                <a:gd name="T28" fmla="*/ 266 w 295"/>
                <a:gd name="T29" fmla="*/ 429 h 471"/>
                <a:gd name="T30" fmla="*/ 259 w 295"/>
                <a:gd name="T31" fmla="*/ 449 h 471"/>
                <a:gd name="T32" fmla="*/ 234 w 295"/>
                <a:gd name="T33" fmla="*/ 452 h 471"/>
                <a:gd name="T34" fmla="*/ 224 w 295"/>
                <a:gd name="T35" fmla="*/ 465 h 471"/>
                <a:gd name="T36" fmla="*/ 216 w 295"/>
                <a:gd name="T37" fmla="*/ 436 h 471"/>
                <a:gd name="T38" fmla="*/ 196 w 295"/>
                <a:gd name="T39" fmla="*/ 417 h 471"/>
                <a:gd name="T40" fmla="*/ 171 w 295"/>
                <a:gd name="T41" fmla="*/ 424 h 471"/>
                <a:gd name="T42" fmla="*/ 148 w 295"/>
                <a:gd name="T43" fmla="*/ 442 h 471"/>
                <a:gd name="T44" fmla="*/ 134 w 295"/>
                <a:gd name="T45" fmla="*/ 427 h 471"/>
                <a:gd name="T46" fmla="*/ 119 w 295"/>
                <a:gd name="T47" fmla="*/ 419 h 471"/>
                <a:gd name="T48" fmla="*/ 106 w 295"/>
                <a:gd name="T49" fmla="*/ 389 h 471"/>
                <a:gd name="T50" fmla="*/ 116 w 295"/>
                <a:gd name="T51" fmla="*/ 367 h 471"/>
                <a:gd name="T52" fmla="*/ 114 w 295"/>
                <a:gd name="T53" fmla="*/ 339 h 471"/>
                <a:gd name="T54" fmla="*/ 135 w 295"/>
                <a:gd name="T55" fmla="*/ 323 h 471"/>
                <a:gd name="T56" fmla="*/ 111 w 295"/>
                <a:gd name="T57" fmla="*/ 313 h 471"/>
                <a:gd name="T58" fmla="*/ 96 w 295"/>
                <a:gd name="T59" fmla="*/ 330 h 471"/>
                <a:gd name="T60" fmla="*/ 62 w 295"/>
                <a:gd name="T61" fmla="*/ 336 h 471"/>
                <a:gd name="T62" fmla="*/ 52 w 295"/>
                <a:gd name="T63" fmla="*/ 311 h 471"/>
                <a:gd name="T64" fmla="*/ 62 w 295"/>
                <a:gd name="T65" fmla="*/ 278 h 471"/>
                <a:gd name="T66" fmla="*/ 39 w 295"/>
                <a:gd name="T67" fmla="*/ 284 h 471"/>
                <a:gd name="T68" fmla="*/ 26 w 295"/>
                <a:gd name="T69" fmla="*/ 273 h 471"/>
                <a:gd name="T70" fmla="*/ 18 w 295"/>
                <a:gd name="T71" fmla="*/ 251 h 471"/>
                <a:gd name="T72" fmla="*/ 10 w 295"/>
                <a:gd name="T73" fmla="*/ 238 h 471"/>
                <a:gd name="T74" fmla="*/ 6 w 295"/>
                <a:gd name="T75" fmla="*/ 221 h 471"/>
                <a:gd name="T76" fmla="*/ 0 w 295"/>
                <a:gd name="T77" fmla="*/ 196 h 471"/>
                <a:gd name="T78" fmla="*/ 10 w 295"/>
                <a:gd name="T79" fmla="*/ 174 h 471"/>
                <a:gd name="T80" fmla="*/ 26 w 295"/>
                <a:gd name="T81" fmla="*/ 158 h 471"/>
                <a:gd name="T82" fmla="*/ 43 w 295"/>
                <a:gd name="T83" fmla="*/ 129 h 471"/>
                <a:gd name="T84" fmla="*/ 38 w 295"/>
                <a:gd name="T85" fmla="*/ 105 h 471"/>
                <a:gd name="T86" fmla="*/ 32 w 295"/>
                <a:gd name="T87" fmla="*/ 75 h 471"/>
                <a:gd name="T88" fmla="*/ 24 w 295"/>
                <a:gd name="T89" fmla="*/ 36 h 471"/>
                <a:gd name="T90" fmla="*/ 57 w 295"/>
                <a:gd name="T91" fmla="*/ 32 h 471"/>
                <a:gd name="T92" fmla="*/ 74 w 295"/>
                <a:gd name="T93" fmla="*/ 9 h 471"/>
                <a:gd name="T94" fmla="*/ 119 w 295"/>
                <a:gd name="T95" fmla="*/ 11 h 471"/>
                <a:gd name="T96" fmla="*/ 116 w 295"/>
                <a:gd name="T97" fmla="*/ 30 h 471"/>
                <a:gd name="T98" fmla="*/ 142 w 295"/>
                <a:gd name="T99" fmla="*/ 35 h 471"/>
                <a:gd name="T100" fmla="*/ 130 w 295"/>
                <a:gd name="T101" fmla="*/ 240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95" h="471">
                  <a:moveTo>
                    <a:pt x="152" y="42"/>
                  </a:moveTo>
                  <a:cubicBezTo>
                    <a:pt x="149" y="44"/>
                    <a:pt x="147" y="45"/>
                    <a:pt x="148" y="47"/>
                  </a:cubicBezTo>
                  <a:cubicBezTo>
                    <a:pt x="149" y="50"/>
                    <a:pt x="153" y="53"/>
                    <a:pt x="149" y="55"/>
                  </a:cubicBezTo>
                  <a:cubicBezTo>
                    <a:pt x="144" y="56"/>
                    <a:pt x="141" y="56"/>
                    <a:pt x="137" y="58"/>
                  </a:cubicBezTo>
                  <a:cubicBezTo>
                    <a:pt x="134" y="60"/>
                    <a:pt x="117" y="73"/>
                    <a:pt x="111" y="84"/>
                  </a:cubicBezTo>
                  <a:cubicBezTo>
                    <a:pt x="106" y="95"/>
                    <a:pt x="106" y="100"/>
                    <a:pt x="108" y="106"/>
                  </a:cubicBezTo>
                  <a:cubicBezTo>
                    <a:pt x="110" y="112"/>
                    <a:pt x="110" y="120"/>
                    <a:pt x="108" y="124"/>
                  </a:cubicBezTo>
                  <a:cubicBezTo>
                    <a:pt x="106" y="128"/>
                    <a:pt x="115" y="136"/>
                    <a:pt x="112" y="142"/>
                  </a:cubicBezTo>
                  <a:cubicBezTo>
                    <a:pt x="110" y="149"/>
                    <a:pt x="112" y="164"/>
                    <a:pt x="112" y="171"/>
                  </a:cubicBezTo>
                  <a:cubicBezTo>
                    <a:pt x="112" y="178"/>
                    <a:pt x="111" y="196"/>
                    <a:pt x="112" y="205"/>
                  </a:cubicBezTo>
                  <a:cubicBezTo>
                    <a:pt x="114" y="215"/>
                    <a:pt x="105" y="225"/>
                    <a:pt x="104" y="234"/>
                  </a:cubicBezTo>
                  <a:cubicBezTo>
                    <a:pt x="102" y="243"/>
                    <a:pt x="106" y="250"/>
                    <a:pt x="102" y="255"/>
                  </a:cubicBezTo>
                  <a:cubicBezTo>
                    <a:pt x="98" y="260"/>
                    <a:pt x="108" y="272"/>
                    <a:pt x="118" y="261"/>
                  </a:cubicBezTo>
                  <a:cubicBezTo>
                    <a:pt x="128" y="251"/>
                    <a:pt x="129" y="249"/>
                    <a:pt x="133" y="259"/>
                  </a:cubicBezTo>
                  <a:cubicBezTo>
                    <a:pt x="137" y="269"/>
                    <a:pt x="142" y="272"/>
                    <a:pt x="144" y="268"/>
                  </a:cubicBezTo>
                  <a:cubicBezTo>
                    <a:pt x="145" y="264"/>
                    <a:pt x="146" y="265"/>
                    <a:pt x="142" y="260"/>
                  </a:cubicBezTo>
                  <a:cubicBezTo>
                    <a:pt x="139" y="256"/>
                    <a:pt x="140" y="248"/>
                    <a:pt x="143" y="253"/>
                  </a:cubicBezTo>
                  <a:cubicBezTo>
                    <a:pt x="147" y="258"/>
                    <a:pt x="149" y="260"/>
                    <a:pt x="150" y="259"/>
                  </a:cubicBezTo>
                  <a:cubicBezTo>
                    <a:pt x="151" y="258"/>
                    <a:pt x="155" y="256"/>
                    <a:pt x="155" y="260"/>
                  </a:cubicBezTo>
                  <a:cubicBezTo>
                    <a:pt x="155" y="263"/>
                    <a:pt x="151" y="270"/>
                    <a:pt x="154" y="271"/>
                  </a:cubicBezTo>
                  <a:cubicBezTo>
                    <a:pt x="156" y="272"/>
                    <a:pt x="164" y="265"/>
                    <a:pt x="163" y="262"/>
                  </a:cubicBezTo>
                  <a:cubicBezTo>
                    <a:pt x="163" y="260"/>
                    <a:pt x="163" y="257"/>
                    <a:pt x="164" y="254"/>
                  </a:cubicBezTo>
                  <a:cubicBezTo>
                    <a:pt x="165" y="252"/>
                    <a:pt x="164" y="246"/>
                    <a:pt x="160" y="244"/>
                  </a:cubicBezTo>
                  <a:cubicBezTo>
                    <a:pt x="157" y="241"/>
                    <a:pt x="158" y="238"/>
                    <a:pt x="161" y="237"/>
                  </a:cubicBezTo>
                  <a:cubicBezTo>
                    <a:pt x="164" y="237"/>
                    <a:pt x="170" y="234"/>
                    <a:pt x="170" y="232"/>
                  </a:cubicBezTo>
                  <a:cubicBezTo>
                    <a:pt x="171" y="230"/>
                    <a:pt x="178" y="227"/>
                    <a:pt x="183" y="229"/>
                  </a:cubicBezTo>
                  <a:cubicBezTo>
                    <a:pt x="188" y="231"/>
                    <a:pt x="191" y="232"/>
                    <a:pt x="197" y="232"/>
                  </a:cubicBezTo>
                  <a:cubicBezTo>
                    <a:pt x="203" y="231"/>
                    <a:pt x="215" y="229"/>
                    <a:pt x="215" y="233"/>
                  </a:cubicBezTo>
                  <a:cubicBezTo>
                    <a:pt x="215" y="237"/>
                    <a:pt x="217" y="240"/>
                    <a:pt x="215" y="241"/>
                  </a:cubicBezTo>
                  <a:cubicBezTo>
                    <a:pt x="214" y="243"/>
                    <a:pt x="222" y="246"/>
                    <a:pt x="225" y="247"/>
                  </a:cubicBezTo>
                  <a:cubicBezTo>
                    <a:pt x="228" y="248"/>
                    <a:pt x="229" y="250"/>
                    <a:pt x="230" y="252"/>
                  </a:cubicBezTo>
                  <a:cubicBezTo>
                    <a:pt x="231" y="255"/>
                    <a:pt x="233" y="254"/>
                    <a:pt x="234" y="256"/>
                  </a:cubicBezTo>
                  <a:cubicBezTo>
                    <a:pt x="236" y="257"/>
                    <a:pt x="238" y="254"/>
                    <a:pt x="239" y="260"/>
                  </a:cubicBezTo>
                  <a:cubicBezTo>
                    <a:pt x="240" y="266"/>
                    <a:pt x="241" y="267"/>
                    <a:pt x="241" y="272"/>
                  </a:cubicBezTo>
                  <a:cubicBezTo>
                    <a:pt x="242" y="276"/>
                    <a:pt x="244" y="280"/>
                    <a:pt x="244" y="281"/>
                  </a:cubicBezTo>
                  <a:cubicBezTo>
                    <a:pt x="244" y="282"/>
                    <a:pt x="248" y="295"/>
                    <a:pt x="253" y="301"/>
                  </a:cubicBezTo>
                  <a:cubicBezTo>
                    <a:pt x="259" y="308"/>
                    <a:pt x="266" y="307"/>
                    <a:pt x="268" y="313"/>
                  </a:cubicBezTo>
                  <a:cubicBezTo>
                    <a:pt x="269" y="319"/>
                    <a:pt x="271" y="318"/>
                    <a:pt x="273" y="322"/>
                  </a:cubicBezTo>
                  <a:cubicBezTo>
                    <a:pt x="275" y="325"/>
                    <a:pt x="276" y="328"/>
                    <a:pt x="279" y="334"/>
                  </a:cubicBezTo>
                  <a:cubicBezTo>
                    <a:pt x="281" y="340"/>
                    <a:pt x="292" y="353"/>
                    <a:pt x="293" y="358"/>
                  </a:cubicBezTo>
                  <a:cubicBezTo>
                    <a:pt x="293" y="362"/>
                    <a:pt x="289" y="370"/>
                    <a:pt x="291" y="380"/>
                  </a:cubicBezTo>
                  <a:cubicBezTo>
                    <a:pt x="292" y="390"/>
                    <a:pt x="293" y="388"/>
                    <a:pt x="295" y="396"/>
                  </a:cubicBezTo>
                  <a:cubicBezTo>
                    <a:pt x="290" y="399"/>
                    <a:pt x="290" y="399"/>
                    <a:pt x="290" y="399"/>
                  </a:cubicBezTo>
                  <a:cubicBezTo>
                    <a:pt x="284" y="394"/>
                    <a:pt x="284" y="394"/>
                    <a:pt x="284" y="394"/>
                  </a:cubicBezTo>
                  <a:cubicBezTo>
                    <a:pt x="285" y="388"/>
                    <a:pt x="285" y="388"/>
                    <a:pt x="285" y="388"/>
                  </a:cubicBezTo>
                  <a:cubicBezTo>
                    <a:pt x="277" y="385"/>
                    <a:pt x="277" y="385"/>
                    <a:pt x="277" y="385"/>
                  </a:cubicBezTo>
                  <a:cubicBezTo>
                    <a:pt x="269" y="379"/>
                    <a:pt x="269" y="379"/>
                    <a:pt x="269" y="379"/>
                  </a:cubicBezTo>
                  <a:cubicBezTo>
                    <a:pt x="265" y="380"/>
                    <a:pt x="265" y="380"/>
                    <a:pt x="265" y="380"/>
                  </a:cubicBezTo>
                  <a:cubicBezTo>
                    <a:pt x="264" y="390"/>
                    <a:pt x="264" y="390"/>
                    <a:pt x="264" y="390"/>
                  </a:cubicBezTo>
                  <a:cubicBezTo>
                    <a:pt x="256" y="395"/>
                    <a:pt x="256" y="395"/>
                    <a:pt x="256" y="395"/>
                  </a:cubicBezTo>
                  <a:cubicBezTo>
                    <a:pt x="257" y="401"/>
                    <a:pt x="257" y="401"/>
                    <a:pt x="257" y="401"/>
                  </a:cubicBezTo>
                  <a:cubicBezTo>
                    <a:pt x="262" y="400"/>
                    <a:pt x="262" y="400"/>
                    <a:pt x="262" y="400"/>
                  </a:cubicBezTo>
                  <a:cubicBezTo>
                    <a:pt x="266" y="405"/>
                    <a:pt x="266" y="405"/>
                    <a:pt x="266" y="405"/>
                  </a:cubicBezTo>
                  <a:cubicBezTo>
                    <a:pt x="271" y="405"/>
                    <a:pt x="271" y="405"/>
                    <a:pt x="271" y="405"/>
                  </a:cubicBezTo>
                  <a:cubicBezTo>
                    <a:pt x="274" y="401"/>
                    <a:pt x="274" y="401"/>
                    <a:pt x="274" y="401"/>
                  </a:cubicBezTo>
                  <a:cubicBezTo>
                    <a:pt x="277" y="400"/>
                    <a:pt x="277" y="400"/>
                    <a:pt x="277" y="400"/>
                  </a:cubicBezTo>
                  <a:cubicBezTo>
                    <a:pt x="278" y="407"/>
                    <a:pt x="278" y="407"/>
                    <a:pt x="278" y="407"/>
                  </a:cubicBezTo>
                  <a:cubicBezTo>
                    <a:pt x="277" y="418"/>
                    <a:pt x="277" y="418"/>
                    <a:pt x="277" y="418"/>
                  </a:cubicBezTo>
                  <a:cubicBezTo>
                    <a:pt x="270" y="421"/>
                    <a:pt x="270" y="421"/>
                    <a:pt x="270" y="421"/>
                  </a:cubicBezTo>
                  <a:cubicBezTo>
                    <a:pt x="266" y="429"/>
                    <a:pt x="266" y="429"/>
                    <a:pt x="266" y="429"/>
                  </a:cubicBezTo>
                  <a:cubicBezTo>
                    <a:pt x="268" y="430"/>
                    <a:pt x="268" y="430"/>
                    <a:pt x="268" y="430"/>
                  </a:cubicBezTo>
                  <a:cubicBezTo>
                    <a:pt x="270" y="439"/>
                    <a:pt x="270" y="439"/>
                    <a:pt x="270" y="439"/>
                  </a:cubicBezTo>
                  <a:cubicBezTo>
                    <a:pt x="263" y="446"/>
                    <a:pt x="263" y="446"/>
                    <a:pt x="263" y="446"/>
                  </a:cubicBezTo>
                  <a:cubicBezTo>
                    <a:pt x="259" y="449"/>
                    <a:pt x="259" y="449"/>
                    <a:pt x="259" y="449"/>
                  </a:cubicBezTo>
                  <a:cubicBezTo>
                    <a:pt x="254" y="447"/>
                    <a:pt x="254" y="447"/>
                    <a:pt x="254" y="447"/>
                  </a:cubicBezTo>
                  <a:cubicBezTo>
                    <a:pt x="246" y="450"/>
                    <a:pt x="246" y="450"/>
                    <a:pt x="246" y="450"/>
                  </a:cubicBezTo>
                  <a:cubicBezTo>
                    <a:pt x="238" y="446"/>
                    <a:pt x="238" y="446"/>
                    <a:pt x="238" y="446"/>
                  </a:cubicBezTo>
                  <a:cubicBezTo>
                    <a:pt x="234" y="452"/>
                    <a:pt x="234" y="452"/>
                    <a:pt x="234" y="452"/>
                  </a:cubicBezTo>
                  <a:cubicBezTo>
                    <a:pt x="231" y="461"/>
                    <a:pt x="231" y="461"/>
                    <a:pt x="231" y="461"/>
                  </a:cubicBezTo>
                  <a:cubicBezTo>
                    <a:pt x="234" y="468"/>
                    <a:pt x="234" y="468"/>
                    <a:pt x="234" y="468"/>
                  </a:cubicBezTo>
                  <a:cubicBezTo>
                    <a:pt x="226" y="471"/>
                    <a:pt x="226" y="471"/>
                    <a:pt x="226" y="471"/>
                  </a:cubicBezTo>
                  <a:cubicBezTo>
                    <a:pt x="225" y="470"/>
                    <a:pt x="225" y="467"/>
                    <a:pt x="224" y="465"/>
                  </a:cubicBezTo>
                  <a:cubicBezTo>
                    <a:pt x="222" y="459"/>
                    <a:pt x="224" y="460"/>
                    <a:pt x="221" y="454"/>
                  </a:cubicBezTo>
                  <a:cubicBezTo>
                    <a:pt x="218" y="449"/>
                    <a:pt x="221" y="450"/>
                    <a:pt x="222" y="445"/>
                  </a:cubicBezTo>
                  <a:cubicBezTo>
                    <a:pt x="222" y="439"/>
                    <a:pt x="222" y="436"/>
                    <a:pt x="218" y="436"/>
                  </a:cubicBezTo>
                  <a:cubicBezTo>
                    <a:pt x="217" y="436"/>
                    <a:pt x="217" y="436"/>
                    <a:pt x="216" y="436"/>
                  </a:cubicBezTo>
                  <a:cubicBezTo>
                    <a:pt x="217" y="410"/>
                    <a:pt x="217" y="410"/>
                    <a:pt x="217" y="410"/>
                  </a:cubicBezTo>
                  <a:cubicBezTo>
                    <a:pt x="214" y="409"/>
                    <a:pt x="214" y="409"/>
                    <a:pt x="214" y="409"/>
                  </a:cubicBezTo>
                  <a:cubicBezTo>
                    <a:pt x="208" y="415"/>
                    <a:pt x="208" y="415"/>
                    <a:pt x="208" y="415"/>
                  </a:cubicBezTo>
                  <a:cubicBezTo>
                    <a:pt x="196" y="417"/>
                    <a:pt x="196" y="417"/>
                    <a:pt x="196" y="417"/>
                  </a:cubicBezTo>
                  <a:cubicBezTo>
                    <a:pt x="191" y="424"/>
                    <a:pt x="191" y="424"/>
                    <a:pt x="191" y="424"/>
                  </a:cubicBezTo>
                  <a:cubicBezTo>
                    <a:pt x="186" y="425"/>
                    <a:pt x="186" y="425"/>
                    <a:pt x="186" y="425"/>
                  </a:cubicBezTo>
                  <a:cubicBezTo>
                    <a:pt x="180" y="429"/>
                    <a:pt x="180" y="429"/>
                    <a:pt x="180" y="429"/>
                  </a:cubicBezTo>
                  <a:cubicBezTo>
                    <a:pt x="171" y="424"/>
                    <a:pt x="171" y="424"/>
                    <a:pt x="171" y="424"/>
                  </a:cubicBezTo>
                  <a:cubicBezTo>
                    <a:pt x="165" y="427"/>
                    <a:pt x="165" y="427"/>
                    <a:pt x="165" y="427"/>
                  </a:cubicBezTo>
                  <a:cubicBezTo>
                    <a:pt x="154" y="426"/>
                    <a:pt x="154" y="426"/>
                    <a:pt x="154" y="426"/>
                  </a:cubicBezTo>
                  <a:cubicBezTo>
                    <a:pt x="154" y="436"/>
                    <a:pt x="154" y="436"/>
                    <a:pt x="154" y="436"/>
                  </a:cubicBezTo>
                  <a:cubicBezTo>
                    <a:pt x="148" y="442"/>
                    <a:pt x="148" y="442"/>
                    <a:pt x="148" y="442"/>
                  </a:cubicBezTo>
                  <a:cubicBezTo>
                    <a:pt x="142" y="443"/>
                    <a:pt x="142" y="443"/>
                    <a:pt x="142" y="443"/>
                  </a:cubicBezTo>
                  <a:cubicBezTo>
                    <a:pt x="143" y="434"/>
                    <a:pt x="143" y="434"/>
                    <a:pt x="143" y="434"/>
                  </a:cubicBezTo>
                  <a:cubicBezTo>
                    <a:pt x="136" y="432"/>
                    <a:pt x="136" y="432"/>
                    <a:pt x="136" y="432"/>
                  </a:cubicBezTo>
                  <a:cubicBezTo>
                    <a:pt x="134" y="427"/>
                    <a:pt x="134" y="427"/>
                    <a:pt x="134" y="427"/>
                  </a:cubicBezTo>
                  <a:cubicBezTo>
                    <a:pt x="130" y="422"/>
                    <a:pt x="130" y="422"/>
                    <a:pt x="130" y="422"/>
                  </a:cubicBezTo>
                  <a:cubicBezTo>
                    <a:pt x="129" y="417"/>
                    <a:pt x="129" y="417"/>
                    <a:pt x="129" y="417"/>
                  </a:cubicBezTo>
                  <a:cubicBezTo>
                    <a:pt x="124" y="415"/>
                    <a:pt x="124" y="415"/>
                    <a:pt x="124" y="415"/>
                  </a:cubicBezTo>
                  <a:cubicBezTo>
                    <a:pt x="119" y="419"/>
                    <a:pt x="119" y="419"/>
                    <a:pt x="119" y="419"/>
                  </a:cubicBezTo>
                  <a:cubicBezTo>
                    <a:pt x="115" y="413"/>
                    <a:pt x="115" y="413"/>
                    <a:pt x="115" y="413"/>
                  </a:cubicBezTo>
                  <a:cubicBezTo>
                    <a:pt x="107" y="409"/>
                    <a:pt x="107" y="409"/>
                    <a:pt x="107" y="409"/>
                  </a:cubicBezTo>
                  <a:cubicBezTo>
                    <a:pt x="104" y="397"/>
                    <a:pt x="104" y="397"/>
                    <a:pt x="104" y="397"/>
                  </a:cubicBezTo>
                  <a:cubicBezTo>
                    <a:pt x="106" y="389"/>
                    <a:pt x="106" y="389"/>
                    <a:pt x="106" y="389"/>
                  </a:cubicBezTo>
                  <a:cubicBezTo>
                    <a:pt x="104" y="383"/>
                    <a:pt x="104" y="383"/>
                    <a:pt x="104" y="383"/>
                  </a:cubicBezTo>
                  <a:cubicBezTo>
                    <a:pt x="109" y="378"/>
                    <a:pt x="109" y="378"/>
                    <a:pt x="109" y="378"/>
                  </a:cubicBezTo>
                  <a:cubicBezTo>
                    <a:pt x="109" y="372"/>
                    <a:pt x="109" y="372"/>
                    <a:pt x="109" y="372"/>
                  </a:cubicBezTo>
                  <a:cubicBezTo>
                    <a:pt x="116" y="367"/>
                    <a:pt x="116" y="367"/>
                    <a:pt x="116" y="367"/>
                  </a:cubicBezTo>
                  <a:cubicBezTo>
                    <a:pt x="115" y="356"/>
                    <a:pt x="115" y="356"/>
                    <a:pt x="115" y="356"/>
                  </a:cubicBezTo>
                  <a:cubicBezTo>
                    <a:pt x="122" y="352"/>
                    <a:pt x="122" y="352"/>
                    <a:pt x="122" y="352"/>
                  </a:cubicBezTo>
                  <a:cubicBezTo>
                    <a:pt x="122" y="347"/>
                    <a:pt x="122" y="347"/>
                    <a:pt x="122" y="347"/>
                  </a:cubicBezTo>
                  <a:cubicBezTo>
                    <a:pt x="114" y="339"/>
                    <a:pt x="114" y="339"/>
                    <a:pt x="114" y="339"/>
                  </a:cubicBezTo>
                  <a:cubicBezTo>
                    <a:pt x="117" y="335"/>
                    <a:pt x="117" y="335"/>
                    <a:pt x="117" y="335"/>
                  </a:cubicBezTo>
                  <a:cubicBezTo>
                    <a:pt x="124" y="336"/>
                    <a:pt x="124" y="336"/>
                    <a:pt x="124" y="336"/>
                  </a:cubicBezTo>
                  <a:cubicBezTo>
                    <a:pt x="134" y="332"/>
                    <a:pt x="134" y="332"/>
                    <a:pt x="134" y="332"/>
                  </a:cubicBezTo>
                  <a:cubicBezTo>
                    <a:pt x="135" y="323"/>
                    <a:pt x="135" y="323"/>
                    <a:pt x="135" y="323"/>
                  </a:cubicBezTo>
                  <a:cubicBezTo>
                    <a:pt x="130" y="314"/>
                    <a:pt x="130" y="314"/>
                    <a:pt x="130" y="314"/>
                  </a:cubicBezTo>
                  <a:cubicBezTo>
                    <a:pt x="124" y="305"/>
                    <a:pt x="124" y="305"/>
                    <a:pt x="124" y="305"/>
                  </a:cubicBezTo>
                  <a:cubicBezTo>
                    <a:pt x="116" y="305"/>
                    <a:pt x="116" y="305"/>
                    <a:pt x="116" y="305"/>
                  </a:cubicBezTo>
                  <a:cubicBezTo>
                    <a:pt x="111" y="313"/>
                    <a:pt x="111" y="313"/>
                    <a:pt x="111" y="313"/>
                  </a:cubicBezTo>
                  <a:cubicBezTo>
                    <a:pt x="106" y="314"/>
                    <a:pt x="106" y="314"/>
                    <a:pt x="106" y="314"/>
                  </a:cubicBezTo>
                  <a:cubicBezTo>
                    <a:pt x="103" y="320"/>
                    <a:pt x="103" y="320"/>
                    <a:pt x="103" y="320"/>
                  </a:cubicBezTo>
                  <a:cubicBezTo>
                    <a:pt x="102" y="329"/>
                    <a:pt x="102" y="329"/>
                    <a:pt x="102" y="329"/>
                  </a:cubicBezTo>
                  <a:cubicBezTo>
                    <a:pt x="96" y="330"/>
                    <a:pt x="96" y="330"/>
                    <a:pt x="96" y="330"/>
                  </a:cubicBezTo>
                  <a:cubicBezTo>
                    <a:pt x="88" y="341"/>
                    <a:pt x="88" y="341"/>
                    <a:pt x="88" y="341"/>
                  </a:cubicBezTo>
                  <a:cubicBezTo>
                    <a:pt x="81" y="346"/>
                    <a:pt x="81" y="346"/>
                    <a:pt x="81" y="346"/>
                  </a:cubicBezTo>
                  <a:cubicBezTo>
                    <a:pt x="72" y="331"/>
                    <a:pt x="72" y="331"/>
                    <a:pt x="72" y="331"/>
                  </a:cubicBezTo>
                  <a:cubicBezTo>
                    <a:pt x="62" y="336"/>
                    <a:pt x="62" y="336"/>
                    <a:pt x="62" y="336"/>
                  </a:cubicBezTo>
                  <a:cubicBezTo>
                    <a:pt x="54" y="334"/>
                    <a:pt x="54" y="334"/>
                    <a:pt x="54" y="334"/>
                  </a:cubicBezTo>
                  <a:cubicBezTo>
                    <a:pt x="49" y="328"/>
                    <a:pt x="49" y="328"/>
                    <a:pt x="49" y="328"/>
                  </a:cubicBezTo>
                  <a:cubicBezTo>
                    <a:pt x="56" y="318"/>
                    <a:pt x="56" y="318"/>
                    <a:pt x="56" y="318"/>
                  </a:cubicBezTo>
                  <a:cubicBezTo>
                    <a:pt x="52" y="311"/>
                    <a:pt x="52" y="311"/>
                    <a:pt x="52" y="311"/>
                  </a:cubicBezTo>
                  <a:cubicBezTo>
                    <a:pt x="57" y="306"/>
                    <a:pt x="57" y="306"/>
                    <a:pt x="57" y="306"/>
                  </a:cubicBezTo>
                  <a:cubicBezTo>
                    <a:pt x="56" y="296"/>
                    <a:pt x="56" y="296"/>
                    <a:pt x="56" y="296"/>
                  </a:cubicBezTo>
                  <a:cubicBezTo>
                    <a:pt x="59" y="292"/>
                    <a:pt x="59" y="292"/>
                    <a:pt x="59" y="292"/>
                  </a:cubicBezTo>
                  <a:cubicBezTo>
                    <a:pt x="62" y="278"/>
                    <a:pt x="62" y="278"/>
                    <a:pt x="62" y="278"/>
                  </a:cubicBezTo>
                  <a:cubicBezTo>
                    <a:pt x="59" y="276"/>
                    <a:pt x="59" y="276"/>
                    <a:pt x="59" y="276"/>
                  </a:cubicBezTo>
                  <a:cubicBezTo>
                    <a:pt x="52" y="277"/>
                    <a:pt x="52" y="277"/>
                    <a:pt x="52" y="277"/>
                  </a:cubicBezTo>
                  <a:cubicBezTo>
                    <a:pt x="45" y="282"/>
                    <a:pt x="45" y="282"/>
                    <a:pt x="45" y="282"/>
                  </a:cubicBezTo>
                  <a:cubicBezTo>
                    <a:pt x="39" y="284"/>
                    <a:pt x="39" y="284"/>
                    <a:pt x="39" y="284"/>
                  </a:cubicBezTo>
                  <a:cubicBezTo>
                    <a:pt x="33" y="288"/>
                    <a:pt x="33" y="288"/>
                    <a:pt x="33" y="288"/>
                  </a:cubicBezTo>
                  <a:cubicBezTo>
                    <a:pt x="29" y="289"/>
                    <a:pt x="29" y="289"/>
                    <a:pt x="29" y="289"/>
                  </a:cubicBezTo>
                  <a:cubicBezTo>
                    <a:pt x="25" y="282"/>
                    <a:pt x="25" y="282"/>
                    <a:pt x="25" y="282"/>
                  </a:cubicBezTo>
                  <a:cubicBezTo>
                    <a:pt x="26" y="273"/>
                    <a:pt x="26" y="273"/>
                    <a:pt x="26" y="273"/>
                  </a:cubicBezTo>
                  <a:cubicBezTo>
                    <a:pt x="21" y="269"/>
                    <a:pt x="21" y="269"/>
                    <a:pt x="21" y="269"/>
                  </a:cubicBezTo>
                  <a:cubicBezTo>
                    <a:pt x="27" y="263"/>
                    <a:pt x="27" y="263"/>
                    <a:pt x="27" y="263"/>
                  </a:cubicBezTo>
                  <a:cubicBezTo>
                    <a:pt x="27" y="254"/>
                    <a:pt x="27" y="254"/>
                    <a:pt x="27" y="254"/>
                  </a:cubicBezTo>
                  <a:cubicBezTo>
                    <a:pt x="18" y="251"/>
                    <a:pt x="18" y="251"/>
                    <a:pt x="18" y="251"/>
                  </a:cubicBezTo>
                  <a:cubicBezTo>
                    <a:pt x="8" y="253"/>
                    <a:pt x="8" y="253"/>
                    <a:pt x="8" y="253"/>
                  </a:cubicBezTo>
                  <a:cubicBezTo>
                    <a:pt x="7" y="248"/>
                    <a:pt x="7" y="248"/>
                    <a:pt x="7" y="248"/>
                  </a:cubicBezTo>
                  <a:cubicBezTo>
                    <a:pt x="13" y="243"/>
                    <a:pt x="13" y="243"/>
                    <a:pt x="13" y="243"/>
                  </a:cubicBezTo>
                  <a:cubicBezTo>
                    <a:pt x="10" y="238"/>
                    <a:pt x="10" y="238"/>
                    <a:pt x="10" y="238"/>
                  </a:cubicBezTo>
                  <a:cubicBezTo>
                    <a:pt x="13" y="229"/>
                    <a:pt x="13" y="229"/>
                    <a:pt x="13" y="229"/>
                  </a:cubicBezTo>
                  <a:cubicBezTo>
                    <a:pt x="7" y="228"/>
                    <a:pt x="7" y="228"/>
                    <a:pt x="7" y="228"/>
                  </a:cubicBezTo>
                  <a:cubicBezTo>
                    <a:pt x="0" y="221"/>
                    <a:pt x="0" y="221"/>
                    <a:pt x="0" y="221"/>
                  </a:cubicBezTo>
                  <a:cubicBezTo>
                    <a:pt x="6" y="221"/>
                    <a:pt x="6" y="221"/>
                    <a:pt x="6" y="221"/>
                  </a:cubicBezTo>
                  <a:cubicBezTo>
                    <a:pt x="6" y="213"/>
                    <a:pt x="6" y="213"/>
                    <a:pt x="6" y="213"/>
                  </a:cubicBezTo>
                  <a:cubicBezTo>
                    <a:pt x="1" y="206"/>
                    <a:pt x="1" y="206"/>
                    <a:pt x="1" y="206"/>
                  </a:cubicBezTo>
                  <a:cubicBezTo>
                    <a:pt x="5" y="201"/>
                    <a:pt x="5" y="201"/>
                    <a:pt x="5" y="201"/>
                  </a:cubicBezTo>
                  <a:cubicBezTo>
                    <a:pt x="0" y="196"/>
                    <a:pt x="0" y="196"/>
                    <a:pt x="0" y="196"/>
                  </a:cubicBezTo>
                  <a:cubicBezTo>
                    <a:pt x="4" y="191"/>
                    <a:pt x="4" y="191"/>
                    <a:pt x="4" y="191"/>
                  </a:cubicBezTo>
                  <a:cubicBezTo>
                    <a:pt x="1" y="189"/>
                    <a:pt x="1" y="189"/>
                    <a:pt x="1" y="189"/>
                  </a:cubicBezTo>
                  <a:cubicBezTo>
                    <a:pt x="2" y="180"/>
                    <a:pt x="2" y="180"/>
                    <a:pt x="2" y="180"/>
                  </a:cubicBezTo>
                  <a:cubicBezTo>
                    <a:pt x="10" y="174"/>
                    <a:pt x="10" y="174"/>
                    <a:pt x="10" y="174"/>
                  </a:cubicBezTo>
                  <a:cubicBezTo>
                    <a:pt x="17" y="174"/>
                    <a:pt x="17" y="174"/>
                    <a:pt x="17" y="174"/>
                  </a:cubicBezTo>
                  <a:cubicBezTo>
                    <a:pt x="26" y="170"/>
                    <a:pt x="26" y="170"/>
                    <a:pt x="26" y="170"/>
                  </a:cubicBezTo>
                  <a:cubicBezTo>
                    <a:pt x="29" y="163"/>
                    <a:pt x="29" y="163"/>
                    <a:pt x="29" y="163"/>
                  </a:cubicBezTo>
                  <a:cubicBezTo>
                    <a:pt x="26" y="158"/>
                    <a:pt x="26" y="158"/>
                    <a:pt x="26" y="158"/>
                  </a:cubicBezTo>
                  <a:cubicBezTo>
                    <a:pt x="27" y="152"/>
                    <a:pt x="27" y="152"/>
                    <a:pt x="27" y="152"/>
                  </a:cubicBezTo>
                  <a:cubicBezTo>
                    <a:pt x="34" y="152"/>
                    <a:pt x="34" y="152"/>
                    <a:pt x="34" y="152"/>
                  </a:cubicBezTo>
                  <a:cubicBezTo>
                    <a:pt x="44" y="143"/>
                    <a:pt x="44" y="143"/>
                    <a:pt x="44" y="143"/>
                  </a:cubicBezTo>
                  <a:cubicBezTo>
                    <a:pt x="43" y="129"/>
                    <a:pt x="43" y="129"/>
                    <a:pt x="43" y="129"/>
                  </a:cubicBezTo>
                  <a:cubicBezTo>
                    <a:pt x="51" y="127"/>
                    <a:pt x="51" y="127"/>
                    <a:pt x="51" y="127"/>
                  </a:cubicBezTo>
                  <a:cubicBezTo>
                    <a:pt x="51" y="123"/>
                    <a:pt x="51" y="123"/>
                    <a:pt x="51" y="123"/>
                  </a:cubicBezTo>
                  <a:cubicBezTo>
                    <a:pt x="44" y="114"/>
                    <a:pt x="44" y="114"/>
                    <a:pt x="44" y="114"/>
                  </a:cubicBezTo>
                  <a:cubicBezTo>
                    <a:pt x="38" y="105"/>
                    <a:pt x="38" y="105"/>
                    <a:pt x="38" y="105"/>
                  </a:cubicBezTo>
                  <a:cubicBezTo>
                    <a:pt x="28" y="102"/>
                    <a:pt x="28" y="102"/>
                    <a:pt x="28" y="102"/>
                  </a:cubicBezTo>
                  <a:cubicBezTo>
                    <a:pt x="28" y="88"/>
                    <a:pt x="28" y="88"/>
                    <a:pt x="28" y="88"/>
                  </a:cubicBezTo>
                  <a:cubicBezTo>
                    <a:pt x="25" y="82"/>
                    <a:pt x="25" y="82"/>
                    <a:pt x="25" y="82"/>
                  </a:cubicBezTo>
                  <a:cubicBezTo>
                    <a:pt x="32" y="75"/>
                    <a:pt x="32" y="75"/>
                    <a:pt x="32" y="75"/>
                  </a:cubicBezTo>
                  <a:cubicBezTo>
                    <a:pt x="30" y="57"/>
                    <a:pt x="30" y="57"/>
                    <a:pt x="30" y="57"/>
                  </a:cubicBezTo>
                  <a:cubicBezTo>
                    <a:pt x="27" y="49"/>
                    <a:pt x="27" y="49"/>
                    <a:pt x="27" y="49"/>
                  </a:cubicBezTo>
                  <a:cubicBezTo>
                    <a:pt x="22" y="44"/>
                    <a:pt x="22" y="44"/>
                    <a:pt x="22" y="44"/>
                  </a:cubicBezTo>
                  <a:cubicBezTo>
                    <a:pt x="24" y="36"/>
                    <a:pt x="24" y="36"/>
                    <a:pt x="24" y="36"/>
                  </a:cubicBezTo>
                  <a:cubicBezTo>
                    <a:pt x="32" y="36"/>
                    <a:pt x="32" y="36"/>
                    <a:pt x="32" y="36"/>
                  </a:cubicBezTo>
                  <a:cubicBezTo>
                    <a:pt x="43" y="41"/>
                    <a:pt x="43" y="41"/>
                    <a:pt x="43" y="41"/>
                  </a:cubicBezTo>
                  <a:cubicBezTo>
                    <a:pt x="49" y="39"/>
                    <a:pt x="49" y="39"/>
                    <a:pt x="49" y="39"/>
                  </a:cubicBezTo>
                  <a:cubicBezTo>
                    <a:pt x="57" y="32"/>
                    <a:pt x="57" y="32"/>
                    <a:pt x="57" y="32"/>
                  </a:cubicBezTo>
                  <a:cubicBezTo>
                    <a:pt x="64" y="24"/>
                    <a:pt x="64" y="24"/>
                    <a:pt x="64" y="24"/>
                  </a:cubicBezTo>
                  <a:cubicBezTo>
                    <a:pt x="69" y="23"/>
                    <a:pt x="69" y="23"/>
                    <a:pt x="69" y="23"/>
                  </a:cubicBezTo>
                  <a:cubicBezTo>
                    <a:pt x="77" y="27"/>
                    <a:pt x="77" y="27"/>
                    <a:pt x="77" y="27"/>
                  </a:cubicBezTo>
                  <a:cubicBezTo>
                    <a:pt x="74" y="9"/>
                    <a:pt x="74" y="9"/>
                    <a:pt x="74" y="9"/>
                  </a:cubicBezTo>
                  <a:cubicBezTo>
                    <a:pt x="80" y="9"/>
                    <a:pt x="80" y="9"/>
                    <a:pt x="80" y="9"/>
                  </a:cubicBezTo>
                  <a:cubicBezTo>
                    <a:pt x="88" y="0"/>
                    <a:pt x="88" y="0"/>
                    <a:pt x="88" y="0"/>
                  </a:cubicBezTo>
                  <a:cubicBezTo>
                    <a:pt x="103" y="1"/>
                    <a:pt x="103" y="1"/>
                    <a:pt x="103" y="1"/>
                  </a:cubicBezTo>
                  <a:cubicBezTo>
                    <a:pt x="119" y="11"/>
                    <a:pt x="119" y="11"/>
                    <a:pt x="119" y="11"/>
                  </a:cubicBezTo>
                  <a:cubicBezTo>
                    <a:pt x="119" y="16"/>
                    <a:pt x="119" y="16"/>
                    <a:pt x="119" y="16"/>
                  </a:cubicBezTo>
                  <a:cubicBezTo>
                    <a:pt x="124" y="22"/>
                    <a:pt x="124" y="22"/>
                    <a:pt x="124" y="22"/>
                  </a:cubicBezTo>
                  <a:cubicBezTo>
                    <a:pt x="119" y="24"/>
                    <a:pt x="119" y="24"/>
                    <a:pt x="119" y="24"/>
                  </a:cubicBezTo>
                  <a:cubicBezTo>
                    <a:pt x="116" y="30"/>
                    <a:pt x="116" y="30"/>
                    <a:pt x="116" y="30"/>
                  </a:cubicBezTo>
                  <a:cubicBezTo>
                    <a:pt x="118" y="37"/>
                    <a:pt x="118" y="37"/>
                    <a:pt x="118" y="37"/>
                  </a:cubicBezTo>
                  <a:cubicBezTo>
                    <a:pt x="125" y="39"/>
                    <a:pt x="125" y="39"/>
                    <a:pt x="125" y="39"/>
                  </a:cubicBezTo>
                  <a:cubicBezTo>
                    <a:pt x="133" y="31"/>
                    <a:pt x="133" y="31"/>
                    <a:pt x="133" y="31"/>
                  </a:cubicBezTo>
                  <a:cubicBezTo>
                    <a:pt x="142" y="35"/>
                    <a:pt x="142" y="35"/>
                    <a:pt x="142" y="35"/>
                  </a:cubicBezTo>
                  <a:cubicBezTo>
                    <a:pt x="147" y="31"/>
                    <a:pt x="147" y="31"/>
                    <a:pt x="147" y="31"/>
                  </a:cubicBezTo>
                  <a:cubicBezTo>
                    <a:pt x="152" y="42"/>
                    <a:pt x="152" y="42"/>
                    <a:pt x="152" y="42"/>
                  </a:cubicBezTo>
                  <a:close/>
                  <a:moveTo>
                    <a:pt x="130" y="232"/>
                  </a:moveTo>
                  <a:cubicBezTo>
                    <a:pt x="129" y="236"/>
                    <a:pt x="128" y="238"/>
                    <a:pt x="130" y="240"/>
                  </a:cubicBezTo>
                  <a:cubicBezTo>
                    <a:pt x="133" y="243"/>
                    <a:pt x="135" y="239"/>
                    <a:pt x="137" y="241"/>
                  </a:cubicBezTo>
                  <a:cubicBezTo>
                    <a:pt x="139" y="244"/>
                    <a:pt x="141" y="239"/>
                    <a:pt x="139" y="235"/>
                  </a:cubicBezTo>
                  <a:cubicBezTo>
                    <a:pt x="136" y="229"/>
                    <a:pt x="136" y="227"/>
                    <a:pt x="130" y="232"/>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13" name="Freeform 60"/>
            <p:cNvSpPr>
              <a:spLocks/>
            </p:cNvSpPr>
            <p:nvPr/>
          </p:nvSpPr>
          <p:spPr bwMode="auto">
            <a:xfrm>
              <a:off x="898" y="3826"/>
              <a:ext cx="160" cy="213"/>
            </a:xfrm>
            <a:custGeom>
              <a:avLst/>
              <a:gdLst>
                <a:gd name="T0" fmla="*/ 4 w 77"/>
                <a:gd name="T1" fmla="*/ 70 h 102"/>
                <a:gd name="T2" fmla="*/ 6 w 77"/>
                <a:gd name="T3" fmla="*/ 70 h 102"/>
                <a:gd name="T4" fmla="*/ 12 w 77"/>
                <a:gd name="T5" fmla="*/ 71 h 102"/>
                <a:gd name="T6" fmla="*/ 16 w 77"/>
                <a:gd name="T7" fmla="*/ 73 h 102"/>
                <a:gd name="T8" fmla="*/ 22 w 77"/>
                <a:gd name="T9" fmla="*/ 82 h 102"/>
                <a:gd name="T10" fmla="*/ 27 w 77"/>
                <a:gd name="T11" fmla="*/ 81 h 102"/>
                <a:gd name="T12" fmla="*/ 33 w 77"/>
                <a:gd name="T13" fmla="*/ 85 h 102"/>
                <a:gd name="T14" fmla="*/ 33 w 77"/>
                <a:gd name="T15" fmla="*/ 89 h 102"/>
                <a:gd name="T16" fmla="*/ 33 w 77"/>
                <a:gd name="T17" fmla="*/ 90 h 102"/>
                <a:gd name="T18" fmla="*/ 32 w 77"/>
                <a:gd name="T19" fmla="*/ 90 h 102"/>
                <a:gd name="T20" fmla="*/ 36 w 77"/>
                <a:gd name="T21" fmla="*/ 92 h 102"/>
                <a:gd name="T22" fmla="*/ 39 w 77"/>
                <a:gd name="T23" fmla="*/ 95 h 102"/>
                <a:gd name="T24" fmla="*/ 39 w 77"/>
                <a:gd name="T25" fmla="*/ 101 h 102"/>
                <a:gd name="T26" fmla="*/ 41 w 77"/>
                <a:gd name="T27" fmla="*/ 101 h 102"/>
                <a:gd name="T28" fmla="*/ 45 w 77"/>
                <a:gd name="T29" fmla="*/ 96 h 102"/>
                <a:gd name="T30" fmla="*/ 51 w 77"/>
                <a:gd name="T31" fmla="*/ 102 h 102"/>
                <a:gd name="T32" fmla="*/ 56 w 77"/>
                <a:gd name="T33" fmla="*/ 102 h 102"/>
                <a:gd name="T34" fmla="*/ 56 w 77"/>
                <a:gd name="T35" fmla="*/ 102 h 102"/>
                <a:gd name="T36" fmla="*/ 57 w 77"/>
                <a:gd name="T37" fmla="*/ 98 h 102"/>
                <a:gd name="T38" fmla="*/ 56 w 77"/>
                <a:gd name="T39" fmla="*/ 92 h 102"/>
                <a:gd name="T40" fmla="*/ 61 w 77"/>
                <a:gd name="T41" fmla="*/ 91 h 102"/>
                <a:gd name="T42" fmla="*/ 63 w 77"/>
                <a:gd name="T43" fmla="*/ 84 h 102"/>
                <a:gd name="T44" fmla="*/ 71 w 77"/>
                <a:gd name="T45" fmla="*/ 85 h 102"/>
                <a:gd name="T46" fmla="*/ 77 w 77"/>
                <a:gd name="T47" fmla="*/ 81 h 102"/>
                <a:gd name="T48" fmla="*/ 77 w 77"/>
                <a:gd name="T49" fmla="*/ 80 h 102"/>
                <a:gd name="T50" fmla="*/ 76 w 77"/>
                <a:gd name="T51" fmla="*/ 71 h 102"/>
                <a:gd name="T52" fmla="*/ 74 w 77"/>
                <a:gd name="T53" fmla="*/ 64 h 102"/>
                <a:gd name="T54" fmla="*/ 69 w 77"/>
                <a:gd name="T55" fmla="*/ 55 h 102"/>
                <a:gd name="T56" fmla="*/ 61 w 77"/>
                <a:gd name="T57" fmla="*/ 44 h 102"/>
                <a:gd name="T58" fmla="*/ 62 w 77"/>
                <a:gd name="T59" fmla="*/ 34 h 102"/>
                <a:gd name="T60" fmla="*/ 56 w 77"/>
                <a:gd name="T61" fmla="*/ 27 h 102"/>
                <a:gd name="T62" fmla="*/ 51 w 77"/>
                <a:gd name="T63" fmla="*/ 17 h 102"/>
                <a:gd name="T64" fmla="*/ 42 w 77"/>
                <a:gd name="T65" fmla="*/ 16 h 102"/>
                <a:gd name="T66" fmla="*/ 36 w 77"/>
                <a:gd name="T67" fmla="*/ 10 h 102"/>
                <a:gd name="T68" fmla="*/ 30 w 77"/>
                <a:gd name="T69" fmla="*/ 7 h 102"/>
                <a:gd name="T70" fmla="*/ 23 w 77"/>
                <a:gd name="T71" fmla="*/ 1 h 102"/>
                <a:gd name="T72" fmla="*/ 15 w 77"/>
                <a:gd name="T73" fmla="*/ 5 h 102"/>
                <a:gd name="T74" fmla="*/ 6 w 77"/>
                <a:gd name="T75" fmla="*/ 3 h 102"/>
                <a:gd name="T76" fmla="*/ 5 w 77"/>
                <a:gd name="T77" fmla="*/ 10 h 102"/>
                <a:gd name="T78" fmla="*/ 7 w 77"/>
                <a:gd name="T79" fmla="*/ 16 h 102"/>
                <a:gd name="T80" fmla="*/ 7 w 77"/>
                <a:gd name="T81" fmla="*/ 21 h 102"/>
                <a:gd name="T82" fmla="*/ 9 w 77"/>
                <a:gd name="T83" fmla="*/ 27 h 102"/>
                <a:gd name="T84" fmla="*/ 0 w 77"/>
                <a:gd name="T85" fmla="*/ 32 h 102"/>
                <a:gd name="T86" fmla="*/ 0 w 77"/>
                <a:gd name="T87" fmla="*/ 40 h 102"/>
                <a:gd name="T88" fmla="*/ 2 w 77"/>
                <a:gd name="T89" fmla="*/ 41 h 102"/>
                <a:gd name="T90" fmla="*/ 3 w 77"/>
                <a:gd name="T91" fmla="*/ 44 h 102"/>
                <a:gd name="T92" fmla="*/ 5 w 77"/>
                <a:gd name="T93" fmla="*/ 49 h 102"/>
                <a:gd name="T94" fmla="*/ 9 w 77"/>
                <a:gd name="T95" fmla="*/ 55 h 102"/>
                <a:gd name="T96" fmla="*/ 3 w 77"/>
                <a:gd name="T97" fmla="*/ 57 h 102"/>
                <a:gd name="T98" fmla="*/ 3 w 77"/>
                <a:gd name="T99" fmla="*/ 60 h 102"/>
                <a:gd name="T100" fmla="*/ 6 w 77"/>
                <a:gd name="T101" fmla="*/ 64 h 102"/>
                <a:gd name="T102" fmla="*/ 5 w 77"/>
                <a:gd name="T103" fmla="*/ 68 h 102"/>
                <a:gd name="T104" fmla="*/ 4 w 77"/>
                <a:gd name="T105" fmla="*/ 70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7" h="102">
                  <a:moveTo>
                    <a:pt x="4" y="70"/>
                  </a:moveTo>
                  <a:cubicBezTo>
                    <a:pt x="6" y="70"/>
                    <a:pt x="6" y="70"/>
                    <a:pt x="6" y="70"/>
                  </a:cubicBezTo>
                  <a:cubicBezTo>
                    <a:pt x="12" y="71"/>
                    <a:pt x="12" y="71"/>
                    <a:pt x="12" y="71"/>
                  </a:cubicBezTo>
                  <a:cubicBezTo>
                    <a:pt x="16" y="73"/>
                    <a:pt x="16" y="73"/>
                    <a:pt x="16" y="73"/>
                  </a:cubicBezTo>
                  <a:cubicBezTo>
                    <a:pt x="22" y="82"/>
                    <a:pt x="22" y="82"/>
                    <a:pt x="22" y="82"/>
                  </a:cubicBezTo>
                  <a:cubicBezTo>
                    <a:pt x="27" y="81"/>
                    <a:pt x="27" y="81"/>
                    <a:pt x="27" y="81"/>
                  </a:cubicBezTo>
                  <a:cubicBezTo>
                    <a:pt x="33" y="85"/>
                    <a:pt x="33" y="85"/>
                    <a:pt x="33" y="85"/>
                  </a:cubicBezTo>
                  <a:cubicBezTo>
                    <a:pt x="33" y="89"/>
                    <a:pt x="33" y="89"/>
                    <a:pt x="33" y="89"/>
                  </a:cubicBezTo>
                  <a:cubicBezTo>
                    <a:pt x="33" y="90"/>
                    <a:pt x="33" y="90"/>
                    <a:pt x="33" y="90"/>
                  </a:cubicBezTo>
                  <a:cubicBezTo>
                    <a:pt x="32" y="90"/>
                    <a:pt x="32" y="90"/>
                    <a:pt x="32" y="90"/>
                  </a:cubicBezTo>
                  <a:cubicBezTo>
                    <a:pt x="36" y="92"/>
                    <a:pt x="36" y="92"/>
                    <a:pt x="36" y="92"/>
                  </a:cubicBezTo>
                  <a:cubicBezTo>
                    <a:pt x="39" y="95"/>
                    <a:pt x="39" y="95"/>
                    <a:pt x="39" y="95"/>
                  </a:cubicBezTo>
                  <a:cubicBezTo>
                    <a:pt x="39" y="101"/>
                    <a:pt x="39" y="101"/>
                    <a:pt x="39" y="101"/>
                  </a:cubicBezTo>
                  <a:cubicBezTo>
                    <a:pt x="40" y="101"/>
                    <a:pt x="40" y="101"/>
                    <a:pt x="41" y="101"/>
                  </a:cubicBezTo>
                  <a:cubicBezTo>
                    <a:pt x="42" y="100"/>
                    <a:pt x="45" y="96"/>
                    <a:pt x="45" y="96"/>
                  </a:cubicBezTo>
                  <a:cubicBezTo>
                    <a:pt x="45" y="96"/>
                    <a:pt x="50" y="102"/>
                    <a:pt x="51" y="102"/>
                  </a:cubicBezTo>
                  <a:cubicBezTo>
                    <a:pt x="51" y="102"/>
                    <a:pt x="53" y="102"/>
                    <a:pt x="56" y="102"/>
                  </a:cubicBezTo>
                  <a:cubicBezTo>
                    <a:pt x="56" y="102"/>
                    <a:pt x="56" y="102"/>
                    <a:pt x="56" y="102"/>
                  </a:cubicBezTo>
                  <a:cubicBezTo>
                    <a:pt x="56" y="102"/>
                    <a:pt x="59" y="100"/>
                    <a:pt x="57" y="98"/>
                  </a:cubicBezTo>
                  <a:cubicBezTo>
                    <a:pt x="56" y="95"/>
                    <a:pt x="55" y="92"/>
                    <a:pt x="56" y="92"/>
                  </a:cubicBezTo>
                  <a:cubicBezTo>
                    <a:pt x="57" y="92"/>
                    <a:pt x="61" y="92"/>
                    <a:pt x="61" y="91"/>
                  </a:cubicBezTo>
                  <a:cubicBezTo>
                    <a:pt x="61" y="89"/>
                    <a:pt x="62" y="84"/>
                    <a:pt x="63" y="84"/>
                  </a:cubicBezTo>
                  <a:cubicBezTo>
                    <a:pt x="65" y="84"/>
                    <a:pt x="68" y="87"/>
                    <a:pt x="71" y="85"/>
                  </a:cubicBezTo>
                  <a:cubicBezTo>
                    <a:pt x="72" y="84"/>
                    <a:pt x="74" y="82"/>
                    <a:pt x="77" y="81"/>
                  </a:cubicBezTo>
                  <a:cubicBezTo>
                    <a:pt x="77" y="80"/>
                    <a:pt x="77" y="80"/>
                    <a:pt x="77" y="80"/>
                  </a:cubicBezTo>
                  <a:cubicBezTo>
                    <a:pt x="77" y="80"/>
                    <a:pt x="77" y="73"/>
                    <a:pt x="76" y="71"/>
                  </a:cubicBezTo>
                  <a:cubicBezTo>
                    <a:pt x="76" y="70"/>
                    <a:pt x="74" y="67"/>
                    <a:pt x="74" y="64"/>
                  </a:cubicBezTo>
                  <a:cubicBezTo>
                    <a:pt x="74" y="61"/>
                    <a:pt x="70" y="60"/>
                    <a:pt x="69" y="55"/>
                  </a:cubicBezTo>
                  <a:cubicBezTo>
                    <a:pt x="68" y="50"/>
                    <a:pt x="61" y="48"/>
                    <a:pt x="61" y="44"/>
                  </a:cubicBezTo>
                  <a:cubicBezTo>
                    <a:pt x="62" y="41"/>
                    <a:pt x="65" y="37"/>
                    <a:pt x="62" y="34"/>
                  </a:cubicBezTo>
                  <a:cubicBezTo>
                    <a:pt x="59" y="30"/>
                    <a:pt x="58" y="33"/>
                    <a:pt x="56" y="27"/>
                  </a:cubicBezTo>
                  <a:cubicBezTo>
                    <a:pt x="54" y="21"/>
                    <a:pt x="54" y="19"/>
                    <a:pt x="51" y="17"/>
                  </a:cubicBezTo>
                  <a:cubicBezTo>
                    <a:pt x="49" y="16"/>
                    <a:pt x="45" y="18"/>
                    <a:pt x="42" y="16"/>
                  </a:cubicBezTo>
                  <a:cubicBezTo>
                    <a:pt x="40" y="13"/>
                    <a:pt x="39" y="10"/>
                    <a:pt x="36" y="10"/>
                  </a:cubicBezTo>
                  <a:cubicBezTo>
                    <a:pt x="33" y="11"/>
                    <a:pt x="32" y="12"/>
                    <a:pt x="30" y="7"/>
                  </a:cubicBezTo>
                  <a:cubicBezTo>
                    <a:pt x="27" y="3"/>
                    <a:pt x="27" y="1"/>
                    <a:pt x="23" y="1"/>
                  </a:cubicBezTo>
                  <a:cubicBezTo>
                    <a:pt x="20" y="2"/>
                    <a:pt x="18" y="6"/>
                    <a:pt x="15" y="5"/>
                  </a:cubicBezTo>
                  <a:cubicBezTo>
                    <a:pt x="12" y="4"/>
                    <a:pt x="9" y="0"/>
                    <a:pt x="6" y="3"/>
                  </a:cubicBezTo>
                  <a:cubicBezTo>
                    <a:pt x="3" y="6"/>
                    <a:pt x="7" y="9"/>
                    <a:pt x="5" y="10"/>
                  </a:cubicBezTo>
                  <a:cubicBezTo>
                    <a:pt x="3" y="12"/>
                    <a:pt x="6" y="15"/>
                    <a:pt x="7" y="16"/>
                  </a:cubicBezTo>
                  <a:cubicBezTo>
                    <a:pt x="8" y="17"/>
                    <a:pt x="8" y="20"/>
                    <a:pt x="7" y="21"/>
                  </a:cubicBezTo>
                  <a:cubicBezTo>
                    <a:pt x="6" y="23"/>
                    <a:pt x="10" y="26"/>
                    <a:pt x="9" y="27"/>
                  </a:cubicBezTo>
                  <a:cubicBezTo>
                    <a:pt x="8" y="28"/>
                    <a:pt x="0" y="32"/>
                    <a:pt x="0" y="32"/>
                  </a:cubicBezTo>
                  <a:cubicBezTo>
                    <a:pt x="0" y="32"/>
                    <a:pt x="0" y="37"/>
                    <a:pt x="0" y="40"/>
                  </a:cubicBezTo>
                  <a:cubicBezTo>
                    <a:pt x="2" y="41"/>
                    <a:pt x="2" y="41"/>
                    <a:pt x="2" y="41"/>
                  </a:cubicBezTo>
                  <a:cubicBezTo>
                    <a:pt x="3" y="44"/>
                    <a:pt x="3" y="44"/>
                    <a:pt x="3" y="44"/>
                  </a:cubicBezTo>
                  <a:cubicBezTo>
                    <a:pt x="5" y="49"/>
                    <a:pt x="5" y="49"/>
                    <a:pt x="5" y="49"/>
                  </a:cubicBezTo>
                  <a:cubicBezTo>
                    <a:pt x="9" y="55"/>
                    <a:pt x="9" y="55"/>
                    <a:pt x="9" y="55"/>
                  </a:cubicBezTo>
                  <a:cubicBezTo>
                    <a:pt x="9" y="55"/>
                    <a:pt x="3" y="56"/>
                    <a:pt x="3" y="57"/>
                  </a:cubicBezTo>
                  <a:cubicBezTo>
                    <a:pt x="2" y="58"/>
                    <a:pt x="3" y="60"/>
                    <a:pt x="3" y="60"/>
                  </a:cubicBezTo>
                  <a:cubicBezTo>
                    <a:pt x="3" y="60"/>
                    <a:pt x="6" y="64"/>
                    <a:pt x="6" y="64"/>
                  </a:cubicBezTo>
                  <a:cubicBezTo>
                    <a:pt x="5" y="68"/>
                    <a:pt x="5" y="68"/>
                    <a:pt x="5" y="68"/>
                  </a:cubicBezTo>
                  <a:lnTo>
                    <a:pt x="4" y="7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14" name="Freeform 61"/>
            <p:cNvSpPr>
              <a:spLocks noEditPoints="1"/>
            </p:cNvSpPr>
            <p:nvPr/>
          </p:nvSpPr>
          <p:spPr bwMode="auto">
            <a:xfrm>
              <a:off x="762" y="3691"/>
              <a:ext cx="186" cy="231"/>
            </a:xfrm>
            <a:custGeom>
              <a:avLst/>
              <a:gdLst>
                <a:gd name="T0" fmla="*/ 88 w 89"/>
                <a:gd name="T1" fmla="*/ 67 h 111"/>
                <a:gd name="T2" fmla="*/ 80 w 89"/>
                <a:gd name="T3" fmla="*/ 70 h 111"/>
                <a:gd name="T4" fmla="*/ 71 w 89"/>
                <a:gd name="T5" fmla="*/ 68 h 111"/>
                <a:gd name="T6" fmla="*/ 70 w 89"/>
                <a:gd name="T7" fmla="*/ 75 h 111"/>
                <a:gd name="T8" fmla="*/ 72 w 89"/>
                <a:gd name="T9" fmla="*/ 81 h 111"/>
                <a:gd name="T10" fmla="*/ 72 w 89"/>
                <a:gd name="T11" fmla="*/ 86 h 111"/>
                <a:gd name="T12" fmla="*/ 74 w 89"/>
                <a:gd name="T13" fmla="*/ 92 h 111"/>
                <a:gd name="T14" fmla="*/ 65 w 89"/>
                <a:gd name="T15" fmla="*/ 97 h 111"/>
                <a:gd name="T16" fmla="*/ 64 w 89"/>
                <a:gd name="T17" fmla="*/ 106 h 111"/>
                <a:gd name="T18" fmla="*/ 59 w 89"/>
                <a:gd name="T19" fmla="*/ 111 h 111"/>
                <a:gd name="T20" fmla="*/ 51 w 89"/>
                <a:gd name="T21" fmla="*/ 109 h 111"/>
                <a:gd name="T22" fmla="*/ 46 w 89"/>
                <a:gd name="T23" fmla="*/ 103 h 111"/>
                <a:gd name="T24" fmla="*/ 39 w 89"/>
                <a:gd name="T25" fmla="*/ 107 h 111"/>
                <a:gd name="T26" fmla="*/ 33 w 89"/>
                <a:gd name="T27" fmla="*/ 110 h 111"/>
                <a:gd name="T28" fmla="*/ 31 w 89"/>
                <a:gd name="T29" fmla="*/ 111 h 111"/>
                <a:gd name="T30" fmla="*/ 22 w 89"/>
                <a:gd name="T31" fmla="*/ 103 h 111"/>
                <a:gd name="T32" fmla="*/ 18 w 89"/>
                <a:gd name="T33" fmla="*/ 104 h 111"/>
                <a:gd name="T34" fmla="*/ 18 w 89"/>
                <a:gd name="T35" fmla="*/ 98 h 111"/>
                <a:gd name="T36" fmla="*/ 17 w 89"/>
                <a:gd name="T37" fmla="*/ 74 h 111"/>
                <a:gd name="T38" fmla="*/ 8 w 89"/>
                <a:gd name="T39" fmla="*/ 55 h 111"/>
                <a:gd name="T40" fmla="*/ 7 w 89"/>
                <a:gd name="T41" fmla="*/ 42 h 111"/>
                <a:gd name="T42" fmla="*/ 2 w 89"/>
                <a:gd name="T43" fmla="*/ 32 h 111"/>
                <a:gd name="T44" fmla="*/ 3 w 89"/>
                <a:gd name="T45" fmla="*/ 22 h 111"/>
                <a:gd name="T46" fmla="*/ 6 w 89"/>
                <a:gd name="T47" fmla="*/ 14 h 111"/>
                <a:gd name="T48" fmla="*/ 13 w 89"/>
                <a:gd name="T49" fmla="*/ 21 h 111"/>
                <a:gd name="T50" fmla="*/ 21 w 89"/>
                <a:gd name="T51" fmla="*/ 25 h 111"/>
                <a:gd name="T52" fmla="*/ 26 w 89"/>
                <a:gd name="T53" fmla="*/ 19 h 111"/>
                <a:gd name="T54" fmla="*/ 38 w 89"/>
                <a:gd name="T55" fmla="*/ 18 h 111"/>
                <a:gd name="T56" fmla="*/ 47 w 89"/>
                <a:gd name="T57" fmla="*/ 18 h 111"/>
                <a:gd name="T58" fmla="*/ 43 w 89"/>
                <a:gd name="T59" fmla="*/ 4 h 111"/>
                <a:gd name="T60" fmla="*/ 54 w 89"/>
                <a:gd name="T61" fmla="*/ 5 h 111"/>
                <a:gd name="T62" fmla="*/ 61 w 89"/>
                <a:gd name="T63" fmla="*/ 3 h 111"/>
                <a:gd name="T64" fmla="*/ 61 w 89"/>
                <a:gd name="T65" fmla="*/ 3 h 111"/>
                <a:gd name="T66" fmla="*/ 64 w 89"/>
                <a:gd name="T67" fmla="*/ 20 h 111"/>
                <a:gd name="T68" fmla="*/ 72 w 89"/>
                <a:gd name="T69" fmla="*/ 21 h 111"/>
                <a:gd name="T70" fmla="*/ 82 w 89"/>
                <a:gd name="T71" fmla="*/ 31 h 111"/>
                <a:gd name="T72" fmla="*/ 80 w 89"/>
                <a:gd name="T73" fmla="*/ 35 h 111"/>
                <a:gd name="T74" fmla="*/ 78 w 89"/>
                <a:gd name="T75" fmla="*/ 43 h 111"/>
                <a:gd name="T76" fmla="*/ 89 w 89"/>
                <a:gd name="T77" fmla="*/ 55 h 111"/>
                <a:gd name="T78" fmla="*/ 88 w 89"/>
                <a:gd name="T79" fmla="*/ 67 h 111"/>
                <a:gd name="T80" fmla="*/ 28 w 89"/>
                <a:gd name="T81" fmla="*/ 53 h 111"/>
                <a:gd name="T82" fmla="*/ 29 w 89"/>
                <a:gd name="T83" fmla="*/ 62 h 111"/>
                <a:gd name="T84" fmla="*/ 36 w 89"/>
                <a:gd name="T85" fmla="*/ 67 h 111"/>
                <a:gd name="T86" fmla="*/ 44 w 89"/>
                <a:gd name="T87" fmla="*/ 71 h 111"/>
                <a:gd name="T88" fmla="*/ 38 w 89"/>
                <a:gd name="T89" fmla="*/ 76 h 111"/>
                <a:gd name="T90" fmla="*/ 36 w 89"/>
                <a:gd name="T91" fmla="*/ 84 h 111"/>
                <a:gd name="T92" fmla="*/ 34 w 89"/>
                <a:gd name="T93" fmla="*/ 90 h 111"/>
                <a:gd name="T94" fmla="*/ 24 w 89"/>
                <a:gd name="T95" fmla="*/ 91 h 111"/>
                <a:gd name="T96" fmla="*/ 30 w 89"/>
                <a:gd name="T97" fmla="*/ 101 h 111"/>
                <a:gd name="T98" fmla="*/ 39 w 89"/>
                <a:gd name="T99" fmla="*/ 94 h 111"/>
                <a:gd name="T100" fmla="*/ 50 w 89"/>
                <a:gd name="T101" fmla="*/ 85 h 111"/>
                <a:gd name="T102" fmla="*/ 54 w 89"/>
                <a:gd name="T103" fmla="*/ 79 h 111"/>
                <a:gd name="T104" fmla="*/ 50 w 89"/>
                <a:gd name="T105" fmla="*/ 67 h 111"/>
                <a:gd name="T106" fmla="*/ 43 w 89"/>
                <a:gd name="T107" fmla="*/ 60 h 111"/>
                <a:gd name="T108" fmla="*/ 34 w 89"/>
                <a:gd name="T109" fmla="*/ 55 h 111"/>
                <a:gd name="T110" fmla="*/ 28 w 89"/>
                <a:gd name="T111" fmla="*/ 53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89" h="111">
                  <a:moveTo>
                    <a:pt x="88" y="67"/>
                  </a:moveTo>
                  <a:cubicBezTo>
                    <a:pt x="85" y="68"/>
                    <a:pt x="82" y="71"/>
                    <a:pt x="80" y="70"/>
                  </a:cubicBezTo>
                  <a:cubicBezTo>
                    <a:pt x="77" y="69"/>
                    <a:pt x="74" y="65"/>
                    <a:pt x="71" y="68"/>
                  </a:cubicBezTo>
                  <a:cubicBezTo>
                    <a:pt x="68" y="71"/>
                    <a:pt x="72" y="74"/>
                    <a:pt x="70" y="75"/>
                  </a:cubicBezTo>
                  <a:cubicBezTo>
                    <a:pt x="68" y="77"/>
                    <a:pt x="71" y="80"/>
                    <a:pt x="72" y="81"/>
                  </a:cubicBezTo>
                  <a:cubicBezTo>
                    <a:pt x="73" y="82"/>
                    <a:pt x="73" y="85"/>
                    <a:pt x="72" y="86"/>
                  </a:cubicBezTo>
                  <a:cubicBezTo>
                    <a:pt x="71" y="88"/>
                    <a:pt x="75" y="91"/>
                    <a:pt x="74" y="92"/>
                  </a:cubicBezTo>
                  <a:cubicBezTo>
                    <a:pt x="73" y="93"/>
                    <a:pt x="65" y="97"/>
                    <a:pt x="65" y="97"/>
                  </a:cubicBezTo>
                  <a:cubicBezTo>
                    <a:pt x="65" y="97"/>
                    <a:pt x="66" y="104"/>
                    <a:pt x="64" y="106"/>
                  </a:cubicBezTo>
                  <a:cubicBezTo>
                    <a:pt x="63" y="109"/>
                    <a:pt x="60" y="111"/>
                    <a:pt x="59" y="111"/>
                  </a:cubicBezTo>
                  <a:cubicBezTo>
                    <a:pt x="57" y="111"/>
                    <a:pt x="52" y="111"/>
                    <a:pt x="51" y="109"/>
                  </a:cubicBezTo>
                  <a:cubicBezTo>
                    <a:pt x="50" y="108"/>
                    <a:pt x="48" y="103"/>
                    <a:pt x="46" y="103"/>
                  </a:cubicBezTo>
                  <a:cubicBezTo>
                    <a:pt x="44" y="104"/>
                    <a:pt x="40" y="106"/>
                    <a:pt x="39" y="107"/>
                  </a:cubicBezTo>
                  <a:cubicBezTo>
                    <a:pt x="38" y="107"/>
                    <a:pt x="34" y="108"/>
                    <a:pt x="33" y="110"/>
                  </a:cubicBezTo>
                  <a:cubicBezTo>
                    <a:pt x="32" y="110"/>
                    <a:pt x="32" y="111"/>
                    <a:pt x="31" y="111"/>
                  </a:cubicBezTo>
                  <a:cubicBezTo>
                    <a:pt x="28" y="108"/>
                    <a:pt x="24" y="105"/>
                    <a:pt x="22" y="103"/>
                  </a:cubicBezTo>
                  <a:cubicBezTo>
                    <a:pt x="22" y="102"/>
                    <a:pt x="20" y="103"/>
                    <a:pt x="18" y="104"/>
                  </a:cubicBezTo>
                  <a:cubicBezTo>
                    <a:pt x="18" y="102"/>
                    <a:pt x="18" y="100"/>
                    <a:pt x="18" y="98"/>
                  </a:cubicBezTo>
                  <a:cubicBezTo>
                    <a:pt x="18" y="93"/>
                    <a:pt x="18" y="80"/>
                    <a:pt x="17" y="74"/>
                  </a:cubicBezTo>
                  <a:cubicBezTo>
                    <a:pt x="17" y="69"/>
                    <a:pt x="9" y="58"/>
                    <a:pt x="8" y="55"/>
                  </a:cubicBezTo>
                  <a:cubicBezTo>
                    <a:pt x="8" y="51"/>
                    <a:pt x="11" y="46"/>
                    <a:pt x="7" y="42"/>
                  </a:cubicBezTo>
                  <a:cubicBezTo>
                    <a:pt x="4" y="39"/>
                    <a:pt x="0" y="36"/>
                    <a:pt x="2" y="32"/>
                  </a:cubicBezTo>
                  <a:cubicBezTo>
                    <a:pt x="4" y="28"/>
                    <a:pt x="6" y="25"/>
                    <a:pt x="3" y="22"/>
                  </a:cubicBezTo>
                  <a:cubicBezTo>
                    <a:pt x="0" y="19"/>
                    <a:pt x="4" y="14"/>
                    <a:pt x="6" y="14"/>
                  </a:cubicBezTo>
                  <a:cubicBezTo>
                    <a:pt x="9" y="14"/>
                    <a:pt x="12" y="17"/>
                    <a:pt x="13" y="21"/>
                  </a:cubicBezTo>
                  <a:cubicBezTo>
                    <a:pt x="14" y="26"/>
                    <a:pt x="21" y="29"/>
                    <a:pt x="21" y="25"/>
                  </a:cubicBezTo>
                  <a:cubicBezTo>
                    <a:pt x="22" y="21"/>
                    <a:pt x="22" y="19"/>
                    <a:pt x="26" y="19"/>
                  </a:cubicBezTo>
                  <a:cubicBezTo>
                    <a:pt x="30" y="19"/>
                    <a:pt x="35" y="20"/>
                    <a:pt x="38" y="18"/>
                  </a:cubicBezTo>
                  <a:cubicBezTo>
                    <a:pt x="41" y="16"/>
                    <a:pt x="48" y="25"/>
                    <a:pt x="47" y="18"/>
                  </a:cubicBezTo>
                  <a:cubicBezTo>
                    <a:pt x="45" y="11"/>
                    <a:pt x="41" y="7"/>
                    <a:pt x="43" y="4"/>
                  </a:cubicBezTo>
                  <a:cubicBezTo>
                    <a:pt x="46" y="1"/>
                    <a:pt x="54" y="0"/>
                    <a:pt x="54" y="5"/>
                  </a:cubicBezTo>
                  <a:cubicBezTo>
                    <a:pt x="55" y="9"/>
                    <a:pt x="59" y="4"/>
                    <a:pt x="61" y="3"/>
                  </a:cubicBezTo>
                  <a:cubicBezTo>
                    <a:pt x="61" y="3"/>
                    <a:pt x="61" y="3"/>
                    <a:pt x="61" y="3"/>
                  </a:cubicBezTo>
                  <a:cubicBezTo>
                    <a:pt x="62" y="8"/>
                    <a:pt x="64" y="19"/>
                    <a:pt x="64" y="20"/>
                  </a:cubicBezTo>
                  <a:cubicBezTo>
                    <a:pt x="65" y="22"/>
                    <a:pt x="70" y="22"/>
                    <a:pt x="72" y="21"/>
                  </a:cubicBezTo>
                  <a:cubicBezTo>
                    <a:pt x="75" y="20"/>
                    <a:pt x="82" y="31"/>
                    <a:pt x="82" y="31"/>
                  </a:cubicBezTo>
                  <a:cubicBezTo>
                    <a:pt x="82" y="31"/>
                    <a:pt x="80" y="34"/>
                    <a:pt x="80" y="35"/>
                  </a:cubicBezTo>
                  <a:cubicBezTo>
                    <a:pt x="80" y="36"/>
                    <a:pt x="80" y="43"/>
                    <a:pt x="78" y="43"/>
                  </a:cubicBezTo>
                  <a:cubicBezTo>
                    <a:pt x="77" y="43"/>
                    <a:pt x="89" y="55"/>
                    <a:pt x="89" y="55"/>
                  </a:cubicBezTo>
                  <a:cubicBezTo>
                    <a:pt x="88" y="67"/>
                    <a:pt x="88" y="67"/>
                    <a:pt x="88" y="67"/>
                  </a:cubicBezTo>
                  <a:close/>
                  <a:moveTo>
                    <a:pt x="28" y="53"/>
                  </a:moveTo>
                  <a:cubicBezTo>
                    <a:pt x="27" y="59"/>
                    <a:pt x="28" y="60"/>
                    <a:pt x="29" y="62"/>
                  </a:cubicBezTo>
                  <a:cubicBezTo>
                    <a:pt x="30" y="65"/>
                    <a:pt x="32" y="66"/>
                    <a:pt x="36" y="67"/>
                  </a:cubicBezTo>
                  <a:cubicBezTo>
                    <a:pt x="40" y="68"/>
                    <a:pt x="45" y="67"/>
                    <a:pt x="44" y="71"/>
                  </a:cubicBezTo>
                  <a:cubicBezTo>
                    <a:pt x="43" y="75"/>
                    <a:pt x="41" y="73"/>
                    <a:pt x="38" y="76"/>
                  </a:cubicBezTo>
                  <a:cubicBezTo>
                    <a:pt x="36" y="79"/>
                    <a:pt x="36" y="83"/>
                    <a:pt x="36" y="84"/>
                  </a:cubicBezTo>
                  <a:cubicBezTo>
                    <a:pt x="37" y="85"/>
                    <a:pt x="39" y="90"/>
                    <a:pt x="34" y="90"/>
                  </a:cubicBezTo>
                  <a:cubicBezTo>
                    <a:pt x="29" y="90"/>
                    <a:pt x="24" y="88"/>
                    <a:pt x="24" y="91"/>
                  </a:cubicBezTo>
                  <a:cubicBezTo>
                    <a:pt x="24" y="93"/>
                    <a:pt x="30" y="101"/>
                    <a:pt x="30" y="101"/>
                  </a:cubicBezTo>
                  <a:cubicBezTo>
                    <a:pt x="30" y="101"/>
                    <a:pt x="37" y="98"/>
                    <a:pt x="39" y="94"/>
                  </a:cubicBezTo>
                  <a:cubicBezTo>
                    <a:pt x="41" y="89"/>
                    <a:pt x="49" y="81"/>
                    <a:pt x="50" y="85"/>
                  </a:cubicBezTo>
                  <a:cubicBezTo>
                    <a:pt x="51" y="88"/>
                    <a:pt x="54" y="84"/>
                    <a:pt x="54" y="79"/>
                  </a:cubicBezTo>
                  <a:cubicBezTo>
                    <a:pt x="55" y="73"/>
                    <a:pt x="55" y="72"/>
                    <a:pt x="50" y="67"/>
                  </a:cubicBezTo>
                  <a:cubicBezTo>
                    <a:pt x="45" y="62"/>
                    <a:pt x="49" y="61"/>
                    <a:pt x="43" y="60"/>
                  </a:cubicBezTo>
                  <a:cubicBezTo>
                    <a:pt x="38" y="59"/>
                    <a:pt x="34" y="57"/>
                    <a:pt x="34" y="55"/>
                  </a:cubicBezTo>
                  <a:cubicBezTo>
                    <a:pt x="34" y="53"/>
                    <a:pt x="28" y="53"/>
                    <a:pt x="28" y="5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15" name="Freeform 62"/>
            <p:cNvSpPr>
              <a:spLocks/>
            </p:cNvSpPr>
            <p:nvPr/>
          </p:nvSpPr>
          <p:spPr bwMode="auto">
            <a:xfrm>
              <a:off x="1715" y="3311"/>
              <a:ext cx="289" cy="330"/>
            </a:xfrm>
            <a:custGeom>
              <a:avLst/>
              <a:gdLst>
                <a:gd name="T0" fmla="*/ 64 w 289"/>
                <a:gd name="T1" fmla="*/ 32 h 330"/>
                <a:gd name="T2" fmla="*/ 68 w 289"/>
                <a:gd name="T3" fmla="*/ 19 h 330"/>
                <a:gd name="T4" fmla="*/ 68 w 289"/>
                <a:gd name="T5" fmla="*/ 3 h 330"/>
                <a:gd name="T6" fmla="*/ 89 w 289"/>
                <a:gd name="T7" fmla="*/ 5 h 330"/>
                <a:gd name="T8" fmla="*/ 100 w 289"/>
                <a:gd name="T9" fmla="*/ 0 h 330"/>
                <a:gd name="T10" fmla="*/ 110 w 289"/>
                <a:gd name="T11" fmla="*/ 23 h 330"/>
                <a:gd name="T12" fmla="*/ 131 w 289"/>
                <a:gd name="T13" fmla="*/ 25 h 330"/>
                <a:gd name="T14" fmla="*/ 162 w 289"/>
                <a:gd name="T15" fmla="*/ 36 h 330"/>
                <a:gd name="T16" fmla="*/ 183 w 289"/>
                <a:gd name="T17" fmla="*/ 34 h 330"/>
                <a:gd name="T18" fmla="*/ 198 w 289"/>
                <a:gd name="T19" fmla="*/ 42 h 330"/>
                <a:gd name="T20" fmla="*/ 225 w 289"/>
                <a:gd name="T21" fmla="*/ 36 h 330"/>
                <a:gd name="T22" fmla="*/ 287 w 289"/>
                <a:gd name="T23" fmla="*/ 59 h 330"/>
                <a:gd name="T24" fmla="*/ 275 w 289"/>
                <a:gd name="T25" fmla="*/ 80 h 330"/>
                <a:gd name="T26" fmla="*/ 264 w 289"/>
                <a:gd name="T27" fmla="*/ 111 h 330"/>
                <a:gd name="T28" fmla="*/ 218 w 289"/>
                <a:gd name="T29" fmla="*/ 151 h 330"/>
                <a:gd name="T30" fmla="*/ 208 w 289"/>
                <a:gd name="T31" fmla="*/ 180 h 330"/>
                <a:gd name="T32" fmla="*/ 216 w 289"/>
                <a:gd name="T33" fmla="*/ 205 h 330"/>
                <a:gd name="T34" fmla="*/ 214 w 289"/>
                <a:gd name="T35" fmla="*/ 230 h 330"/>
                <a:gd name="T36" fmla="*/ 185 w 289"/>
                <a:gd name="T37" fmla="*/ 244 h 330"/>
                <a:gd name="T38" fmla="*/ 179 w 289"/>
                <a:gd name="T39" fmla="*/ 265 h 330"/>
                <a:gd name="T40" fmla="*/ 154 w 289"/>
                <a:gd name="T41" fmla="*/ 265 h 330"/>
                <a:gd name="T42" fmla="*/ 137 w 289"/>
                <a:gd name="T43" fmla="*/ 288 h 330"/>
                <a:gd name="T44" fmla="*/ 106 w 289"/>
                <a:gd name="T45" fmla="*/ 292 h 330"/>
                <a:gd name="T46" fmla="*/ 87 w 289"/>
                <a:gd name="T47" fmla="*/ 328 h 330"/>
                <a:gd name="T48" fmla="*/ 68 w 289"/>
                <a:gd name="T49" fmla="*/ 328 h 330"/>
                <a:gd name="T50" fmla="*/ 50 w 289"/>
                <a:gd name="T51" fmla="*/ 307 h 330"/>
                <a:gd name="T52" fmla="*/ 31 w 289"/>
                <a:gd name="T53" fmla="*/ 294 h 330"/>
                <a:gd name="T54" fmla="*/ 16 w 289"/>
                <a:gd name="T55" fmla="*/ 273 h 330"/>
                <a:gd name="T56" fmla="*/ 6 w 289"/>
                <a:gd name="T57" fmla="*/ 276 h 330"/>
                <a:gd name="T58" fmla="*/ 0 w 289"/>
                <a:gd name="T59" fmla="*/ 248 h 330"/>
                <a:gd name="T60" fmla="*/ 29 w 289"/>
                <a:gd name="T61" fmla="*/ 213 h 330"/>
                <a:gd name="T62" fmla="*/ 41 w 289"/>
                <a:gd name="T63" fmla="*/ 186 h 330"/>
                <a:gd name="T64" fmla="*/ 31 w 289"/>
                <a:gd name="T65" fmla="*/ 151 h 330"/>
                <a:gd name="T66" fmla="*/ 60 w 289"/>
                <a:gd name="T67" fmla="*/ 142 h 330"/>
                <a:gd name="T68" fmla="*/ 62 w 289"/>
                <a:gd name="T69" fmla="*/ 117 h 330"/>
                <a:gd name="T70" fmla="*/ 66 w 289"/>
                <a:gd name="T71" fmla="*/ 96 h 330"/>
                <a:gd name="T72" fmla="*/ 91 w 289"/>
                <a:gd name="T73" fmla="*/ 61 h 330"/>
                <a:gd name="T74" fmla="*/ 56 w 289"/>
                <a:gd name="T75" fmla="*/ 34 h 3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9" h="330">
                  <a:moveTo>
                    <a:pt x="56" y="34"/>
                  </a:moveTo>
                  <a:lnTo>
                    <a:pt x="64" y="32"/>
                  </a:lnTo>
                  <a:lnTo>
                    <a:pt x="68" y="28"/>
                  </a:lnTo>
                  <a:lnTo>
                    <a:pt x="68" y="19"/>
                  </a:lnTo>
                  <a:lnTo>
                    <a:pt x="62" y="15"/>
                  </a:lnTo>
                  <a:lnTo>
                    <a:pt x="68" y="3"/>
                  </a:lnTo>
                  <a:lnTo>
                    <a:pt x="85" y="9"/>
                  </a:lnTo>
                  <a:lnTo>
                    <a:pt x="89" y="5"/>
                  </a:lnTo>
                  <a:lnTo>
                    <a:pt x="93" y="7"/>
                  </a:lnTo>
                  <a:lnTo>
                    <a:pt x="100" y="0"/>
                  </a:lnTo>
                  <a:lnTo>
                    <a:pt x="112" y="9"/>
                  </a:lnTo>
                  <a:lnTo>
                    <a:pt x="110" y="23"/>
                  </a:lnTo>
                  <a:lnTo>
                    <a:pt x="120" y="30"/>
                  </a:lnTo>
                  <a:lnTo>
                    <a:pt x="131" y="25"/>
                  </a:lnTo>
                  <a:lnTo>
                    <a:pt x="152" y="42"/>
                  </a:lnTo>
                  <a:lnTo>
                    <a:pt x="162" y="36"/>
                  </a:lnTo>
                  <a:lnTo>
                    <a:pt x="177" y="44"/>
                  </a:lnTo>
                  <a:lnTo>
                    <a:pt x="183" y="34"/>
                  </a:lnTo>
                  <a:lnTo>
                    <a:pt x="191" y="38"/>
                  </a:lnTo>
                  <a:lnTo>
                    <a:pt x="198" y="42"/>
                  </a:lnTo>
                  <a:lnTo>
                    <a:pt x="208" y="30"/>
                  </a:lnTo>
                  <a:lnTo>
                    <a:pt x="225" y="36"/>
                  </a:lnTo>
                  <a:lnTo>
                    <a:pt x="262" y="57"/>
                  </a:lnTo>
                  <a:lnTo>
                    <a:pt x="287" y="59"/>
                  </a:lnTo>
                  <a:lnTo>
                    <a:pt x="289" y="73"/>
                  </a:lnTo>
                  <a:lnTo>
                    <a:pt x="275" y="80"/>
                  </a:lnTo>
                  <a:lnTo>
                    <a:pt x="275" y="98"/>
                  </a:lnTo>
                  <a:lnTo>
                    <a:pt x="264" y="111"/>
                  </a:lnTo>
                  <a:lnTo>
                    <a:pt x="237" y="151"/>
                  </a:lnTo>
                  <a:lnTo>
                    <a:pt x="218" y="151"/>
                  </a:lnTo>
                  <a:lnTo>
                    <a:pt x="210" y="163"/>
                  </a:lnTo>
                  <a:lnTo>
                    <a:pt x="208" y="180"/>
                  </a:lnTo>
                  <a:lnTo>
                    <a:pt x="216" y="190"/>
                  </a:lnTo>
                  <a:lnTo>
                    <a:pt x="216" y="205"/>
                  </a:lnTo>
                  <a:lnTo>
                    <a:pt x="204" y="217"/>
                  </a:lnTo>
                  <a:lnTo>
                    <a:pt x="214" y="230"/>
                  </a:lnTo>
                  <a:lnTo>
                    <a:pt x="200" y="244"/>
                  </a:lnTo>
                  <a:lnTo>
                    <a:pt x="185" y="244"/>
                  </a:lnTo>
                  <a:lnTo>
                    <a:pt x="170" y="253"/>
                  </a:lnTo>
                  <a:lnTo>
                    <a:pt x="179" y="265"/>
                  </a:lnTo>
                  <a:lnTo>
                    <a:pt x="166" y="276"/>
                  </a:lnTo>
                  <a:lnTo>
                    <a:pt x="154" y="265"/>
                  </a:lnTo>
                  <a:lnTo>
                    <a:pt x="143" y="269"/>
                  </a:lnTo>
                  <a:lnTo>
                    <a:pt x="137" y="288"/>
                  </a:lnTo>
                  <a:lnTo>
                    <a:pt x="127" y="294"/>
                  </a:lnTo>
                  <a:lnTo>
                    <a:pt x="106" y="292"/>
                  </a:lnTo>
                  <a:lnTo>
                    <a:pt x="102" y="311"/>
                  </a:lnTo>
                  <a:lnTo>
                    <a:pt x="87" y="328"/>
                  </a:lnTo>
                  <a:lnTo>
                    <a:pt x="87" y="330"/>
                  </a:lnTo>
                  <a:lnTo>
                    <a:pt x="68" y="328"/>
                  </a:lnTo>
                  <a:lnTo>
                    <a:pt x="62" y="307"/>
                  </a:lnTo>
                  <a:lnTo>
                    <a:pt x="50" y="307"/>
                  </a:lnTo>
                  <a:lnTo>
                    <a:pt x="43" y="292"/>
                  </a:lnTo>
                  <a:lnTo>
                    <a:pt x="31" y="294"/>
                  </a:lnTo>
                  <a:lnTo>
                    <a:pt x="16" y="284"/>
                  </a:lnTo>
                  <a:lnTo>
                    <a:pt x="16" y="273"/>
                  </a:lnTo>
                  <a:lnTo>
                    <a:pt x="8" y="273"/>
                  </a:lnTo>
                  <a:lnTo>
                    <a:pt x="6" y="276"/>
                  </a:lnTo>
                  <a:lnTo>
                    <a:pt x="0" y="261"/>
                  </a:lnTo>
                  <a:lnTo>
                    <a:pt x="0" y="248"/>
                  </a:lnTo>
                  <a:lnTo>
                    <a:pt x="25" y="240"/>
                  </a:lnTo>
                  <a:lnTo>
                    <a:pt x="29" y="213"/>
                  </a:lnTo>
                  <a:lnTo>
                    <a:pt x="31" y="196"/>
                  </a:lnTo>
                  <a:lnTo>
                    <a:pt x="41" y="186"/>
                  </a:lnTo>
                  <a:lnTo>
                    <a:pt x="43" y="153"/>
                  </a:lnTo>
                  <a:lnTo>
                    <a:pt x="31" y="151"/>
                  </a:lnTo>
                  <a:lnTo>
                    <a:pt x="47" y="155"/>
                  </a:lnTo>
                  <a:lnTo>
                    <a:pt x="60" y="142"/>
                  </a:lnTo>
                  <a:lnTo>
                    <a:pt x="62" y="126"/>
                  </a:lnTo>
                  <a:lnTo>
                    <a:pt x="62" y="117"/>
                  </a:lnTo>
                  <a:lnTo>
                    <a:pt x="58" y="109"/>
                  </a:lnTo>
                  <a:lnTo>
                    <a:pt x="66" y="96"/>
                  </a:lnTo>
                  <a:lnTo>
                    <a:pt x="91" y="75"/>
                  </a:lnTo>
                  <a:lnTo>
                    <a:pt x="91" y="61"/>
                  </a:lnTo>
                  <a:lnTo>
                    <a:pt x="79" y="50"/>
                  </a:lnTo>
                  <a:lnTo>
                    <a:pt x="56" y="34"/>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16" name="Freeform 63"/>
            <p:cNvSpPr>
              <a:spLocks noEditPoints="1"/>
            </p:cNvSpPr>
            <p:nvPr/>
          </p:nvSpPr>
          <p:spPr bwMode="auto">
            <a:xfrm>
              <a:off x="2632" y="2276"/>
              <a:ext cx="739" cy="1888"/>
            </a:xfrm>
            <a:custGeom>
              <a:avLst/>
              <a:gdLst>
                <a:gd name="T0" fmla="*/ 94 w 355"/>
                <a:gd name="T1" fmla="*/ 769 h 906"/>
                <a:gd name="T2" fmla="*/ 111 w 355"/>
                <a:gd name="T3" fmla="*/ 813 h 906"/>
                <a:gd name="T4" fmla="*/ 139 w 355"/>
                <a:gd name="T5" fmla="*/ 829 h 906"/>
                <a:gd name="T6" fmla="*/ 142 w 355"/>
                <a:gd name="T7" fmla="*/ 873 h 906"/>
                <a:gd name="T8" fmla="*/ 176 w 355"/>
                <a:gd name="T9" fmla="*/ 896 h 906"/>
                <a:gd name="T10" fmla="*/ 198 w 355"/>
                <a:gd name="T11" fmla="*/ 859 h 906"/>
                <a:gd name="T12" fmla="*/ 233 w 355"/>
                <a:gd name="T13" fmla="*/ 846 h 906"/>
                <a:gd name="T14" fmla="*/ 228 w 355"/>
                <a:gd name="T15" fmla="*/ 816 h 906"/>
                <a:gd name="T16" fmla="*/ 233 w 355"/>
                <a:gd name="T17" fmla="*/ 775 h 906"/>
                <a:gd name="T18" fmla="*/ 240 w 355"/>
                <a:gd name="T19" fmla="*/ 736 h 906"/>
                <a:gd name="T20" fmla="*/ 273 w 355"/>
                <a:gd name="T21" fmla="*/ 717 h 906"/>
                <a:gd name="T22" fmla="*/ 305 w 355"/>
                <a:gd name="T23" fmla="*/ 687 h 906"/>
                <a:gd name="T24" fmla="*/ 329 w 355"/>
                <a:gd name="T25" fmla="*/ 681 h 906"/>
                <a:gd name="T26" fmla="*/ 338 w 355"/>
                <a:gd name="T27" fmla="*/ 649 h 906"/>
                <a:gd name="T28" fmla="*/ 324 w 355"/>
                <a:gd name="T29" fmla="*/ 606 h 906"/>
                <a:gd name="T30" fmla="*/ 342 w 355"/>
                <a:gd name="T31" fmla="*/ 567 h 906"/>
                <a:gd name="T32" fmla="*/ 342 w 355"/>
                <a:gd name="T33" fmla="*/ 521 h 906"/>
                <a:gd name="T34" fmla="*/ 340 w 355"/>
                <a:gd name="T35" fmla="*/ 510 h 906"/>
                <a:gd name="T36" fmla="*/ 318 w 355"/>
                <a:gd name="T37" fmla="*/ 501 h 906"/>
                <a:gd name="T38" fmla="*/ 307 w 355"/>
                <a:gd name="T39" fmla="*/ 454 h 906"/>
                <a:gd name="T40" fmla="*/ 304 w 355"/>
                <a:gd name="T41" fmla="*/ 431 h 906"/>
                <a:gd name="T42" fmla="*/ 291 w 355"/>
                <a:gd name="T43" fmla="*/ 361 h 906"/>
                <a:gd name="T44" fmla="*/ 315 w 355"/>
                <a:gd name="T45" fmla="*/ 335 h 906"/>
                <a:gd name="T46" fmla="*/ 336 w 355"/>
                <a:gd name="T47" fmla="*/ 300 h 906"/>
                <a:gd name="T48" fmla="*/ 313 w 355"/>
                <a:gd name="T49" fmla="*/ 261 h 906"/>
                <a:gd name="T50" fmla="*/ 296 w 355"/>
                <a:gd name="T51" fmla="*/ 220 h 906"/>
                <a:gd name="T52" fmla="*/ 269 w 355"/>
                <a:gd name="T53" fmla="*/ 248 h 906"/>
                <a:gd name="T54" fmla="*/ 284 w 355"/>
                <a:gd name="T55" fmla="*/ 210 h 906"/>
                <a:gd name="T56" fmla="*/ 298 w 355"/>
                <a:gd name="T57" fmla="*/ 150 h 906"/>
                <a:gd name="T58" fmla="*/ 238 w 355"/>
                <a:gd name="T59" fmla="*/ 145 h 906"/>
                <a:gd name="T60" fmla="*/ 196 w 355"/>
                <a:gd name="T61" fmla="*/ 138 h 906"/>
                <a:gd name="T62" fmla="*/ 159 w 355"/>
                <a:gd name="T63" fmla="*/ 172 h 906"/>
                <a:gd name="T64" fmla="*/ 91 w 355"/>
                <a:gd name="T65" fmla="*/ 213 h 906"/>
                <a:gd name="T66" fmla="*/ 63 w 355"/>
                <a:gd name="T67" fmla="*/ 250 h 906"/>
                <a:gd name="T68" fmla="*/ 48 w 355"/>
                <a:gd name="T69" fmla="*/ 330 h 906"/>
                <a:gd name="T70" fmla="*/ 47 w 355"/>
                <a:gd name="T71" fmla="*/ 309 h 906"/>
                <a:gd name="T72" fmla="*/ 22 w 355"/>
                <a:gd name="T73" fmla="*/ 304 h 906"/>
                <a:gd name="T74" fmla="*/ 21 w 355"/>
                <a:gd name="T75" fmla="*/ 348 h 906"/>
                <a:gd name="T76" fmla="*/ 15 w 355"/>
                <a:gd name="T77" fmla="*/ 382 h 906"/>
                <a:gd name="T78" fmla="*/ 33 w 355"/>
                <a:gd name="T79" fmla="*/ 388 h 906"/>
                <a:gd name="T80" fmla="*/ 24 w 355"/>
                <a:gd name="T81" fmla="*/ 426 h 906"/>
                <a:gd name="T82" fmla="*/ 34 w 355"/>
                <a:gd name="T83" fmla="*/ 458 h 906"/>
                <a:gd name="T84" fmla="*/ 35 w 355"/>
                <a:gd name="T85" fmla="*/ 492 h 906"/>
                <a:gd name="T86" fmla="*/ 53 w 355"/>
                <a:gd name="T87" fmla="*/ 520 h 906"/>
                <a:gd name="T88" fmla="*/ 51 w 355"/>
                <a:gd name="T89" fmla="*/ 559 h 906"/>
                <a:gd name="T90" fmla="*/ 41 w 355"/>
                <a:gd name="T91" fmla="*/ 608 h 906"/>
                <a:gd name="T92" fmla="*/ 35 w 355"/>
                <a:gd name="T93" fmla="*/ 660 h 906"/>
                <a:gd name="T94" fmla="*/ 84 w 355"/>
                <a:gd name="T95" fmla="*/ 689 h 906"/>
                <a:gd name="T96" fmla="*/ 99 w 355"/>
                <a:gd name="T97" fmla="*/ 726 h 906"/>
                <a:gd name="T98" fmla="*/ 188 w 355"/>
                <a:gd name="T99" fmla="*/ 63 h 906"/>
                <a:gd name="T100" fmla="*/ 216 w 355"/>
                <a:gd name="T101" fmla="*/ 87 h 906"/>
                <a:gd name="T102" fmla="*/ 138 w 355"/>
                <a:gd name="T103" fmla="*/ 50 h 906"/>
                <a:gd name="T104" fmla="*/ 130 w 355"/>
                <a:gd name="T105" fmla="*/ 16 h 906"/>
                <a:gd name="T106" fmla="*/ 145 w 355"/>
                <a:gd name="T107" fmla="*/ 40 h 906"/>
                <a:gd name="T108" fmla="*/ 178 w 355"/>
                <a:gd name="T109" fmla="*/ 76 h 906"/>
                <a:gd name="T110" fmla="*/ 138 w 355"/>
                <a:gd name="T111" fmla="*/ 50 h 9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55" h="906">
                  <a:moveTo>
                    <a:pt x="0" y="326"/>
                  </a:moveTo>
                  <a:cubicBezTo>
                    <a:pt x="0" y="326"/>
                    <a:pt x="0" y="326"/>
                    <a:pt x="0" y="326"/>
                  </a:cubicBezTo>
                  <a:cubicBezTo>
                    <a:pt x="0" y="326"/>
                    <a:pt x="0" y="326"/>
                    <a:pt x="0" y="326"/>
                  </a:cubicBezTo>
                  <a:cubicBezTo>
                    <a:pt x="0" y="326"/>
                    <a:pt x="0" y="326"/>
                    <a:pt x="0" y="326"/>
                  </a:cubicBezTo>
                  <a:close/>
                  <a:moveTo>
                    <a:pt x="93" y="758"/>
                  </a:moveTo>
                  <a:cubicBezTo>
                    <a:pt x="94" y="769"/>
                    <a:pt x="94" y="769"/>
                    <a:pt x="94" y="769"/>
                  </a:cubicBezTo>
                  <a:cubicBezTo>
                    <a:pt x="101" y="775"/>
                    <a:pt x="101" y="775"/>
                    <a:pt x="101" y="775"/>
                  </a:cubicBezTo>
                  <a:cubicBezTo>
                    <a:pt x="105" y="781"/>
                    <a:pt x="105" y="781"/>
                    <a:pt x="105" y="781"/>
                  </a:cubicBezTo>
                  <a:cubicBezTo>
                    <a:pt x="105" y="792"/>
                    <a:pt x="105" y="792"/>
                    <a:pt x="105" y="792"/>
                  </a:cubicBezTo>
                  <a:cubicBezTo>
                    <a:pt x="97" y="799"/>
                    <a:pt x="97" y="799"/>
                    <a:pt x="97" y="799"/>
                  </a:cubicBezTo>
                  <a:cubicBezTo>
                    <a:pt x="105" y="813"/>
                    <a:pt x="105" y="813"/>
                    <a:pt x="105" y="813"/>
                  </a:cubicBezTo>
                  <a:cubicBezTo>
                    <a:pt x="111" y="813"/>
                    <a:pt x="111" y="813"/>
                    <a:pt x="111" y="813"/>
                  </a:cubicBezTo>
                  <a:cubicBezTo>
                    <a:pt x="115" y="810"/>
                    <a:pt x="115" y="810"/>
                    <a:pt x="115" y="810"/>
                  </a:cubicBezTo>
                  <a:cubicBezTo>
                    <a:pt x="128" y="813"/>
                    <a:pt x="128" y="813"/>
                    <a:pt x="128" y="813"/>
                  </a:cubicBezTo>
                  <a:cubicBezTo>
                    <a:pt x="132" y="811"/>
                    <a:pt x="132" y="811"/>
                    <a:pt x="132" y="811"/>
                  </a:cubicBezTo>
                  <a:cubicBezTo>
                    <a:pt x="135" y="816"/>
                    <a:pt x="135" y="816"/>
                    <a:pt x="135" y="816"/>
                  </a:cubicBezTo>
                  <a:cubicBezTo>
                    <a:pt x="132" y="822"/>
                    <a:pt x="132" y="822"/>
                    <a:pt x="132" y="822"/>
                  </a:cubicBezTo>
                  <a:cubicBezTo>
                    <a:pt x="139" y="829"/>
                    <a:pt x="139" y="829"/>
                    <a:pt x="139" y="829"/>
                  </a:cubicBezTo>
                  <a:cubicBezTo>
                    <a:pt x="139" y="838"/>
                    <a:pt x="139" y="838"/>
                    <a:pt x="139" y="838"/>
                  </a:cubicBezTo>
                  <a:cubicBezTo>
                    <a:pt x="148" y="845"/>
                    <a:pt x="148" y="845"/>
                    <a:pt x="148" y="845"/>
                  </a:cubicBezTo>
                  <a:cubicBezTo>
                    <a:pt x="147" y="854"/>
                    <a:pt x="147" y="854"/>
                    <a:pt x="147" y="854"/>
                  </a:cubicBezTo>
                  <a:cubicBezTo>
                    <a:pt x="150" y="860"/>
                    <a:pt x="150" y="860"/>
                    <a:pt x="150" y="860"/>
                  </a:cubicBezTo>
                  <a:cubicBezTo>
                    <a:pt x="141" y="868"/>
                    <a:pt x="141" y="868"/>
                    <a:pt x="141" y="868"/>
                  </a:cubicBezTo>
                  <a:cubicBezTo>
                    <a:pt x="142" y="873"/>
                    <a:pt x="142" y="873"/>
                    <a:pt x="142" y="873"/>
                  </a:cubicBezTo>
                  <a:cubicBezTo>
                    <a:pt x="130" y="884"/>
                    <a:pt x="130" y="884"/>
                    <a:pt x="130" y="884"/>
                  </a:cubicBezTo>
                  <a:cubicBezTo>
                    <a:pt x="125" y="898"/>
                    <a:pt x="125" y="898"/>
                    <a:pt x="125" y="898"/>
                  </a:cubicBezTo>
                  <a:cubicBezTo>
                    <a:pt x="137" y="905"/>
                    <a:pt x="137" y="905"/>
                    <a:pt x="137" y="905"/>
                  </a:cubicBezTo>
                  <a:cubicBezTo>
                    <a:pt x="151" y="906"/>
                    <a:pt x="151" y="906"/>
                    <a:pt x="151" y="906"/>
                  </a:cubicBezTo>
                  <a:cubicBezTo>
                    <a:pt x="164" y="905"/>
                    <a:pt x="164" y="905"/>
                    <a:pt x="164" y="905"/>
                  </a:cubicBezTo>
                  <a:cubicBezTo>
                    <a:pt x="176" y="896"/>
                    <a:pt x="176" y="896"/>
                    <a:pt x="176" y="896"/>
                  </a:cubicBezTo>
                  <a:cubicBezTo>
                    <a:pt x="183" y="896"/>
                    <a:pt x="183" y="896"/>
                    <a:pt x="183" y="896"/>
                  </a:cubicBezTo>
                  <a:cubicBezTo>
                    <a:pt x="183" y="886"/>
                    <a:pt x="183" y="886"/>
                    <a:pt x="183" y="886"/>
                  </a:cubicBezTo>
                  <a:cubicBezTo>
                    <a:pt x="189" y="881"/>
                    <a:pt x="189" y="881"/>
                    <a:pt x="189" y="881"/>
                  </a:cubicBezTo>
                  <a:cubicBezTo>
                    <a:pt x="188" y="875"/>
                    <a:pt x="188" y="875"/>
                    <a:pt x="188" y="875"/>
                  </a:cubicBezTo>
                  <a:cubicBezTo>
                    <a:pt x="196" y="872"/>
                    <a:pt x="196" y="872"/>
                    <a:pt x="196" y="872"/>
                  </a:cubicBezTo>
                  <a:cubicBezTo>
                    <a:pt x="198" y="859"/>
                    <a:pt x="198" y="859"/>
                    <a:pt x="198" y="859"/>
                  </a:cubicBezTo>
                  <a:cubicBezTo>
                    <a:pt x="206" y="857"/>
                    <a:pt x="206" y="857"/>
                    <a:pt x="206" y="857"/>
                  </a:cubicBezTo>
                  <a:cubicBezTo>
                    <a:pt x="212" y="857"/>
                    <a:pt x="212" y="857"/>
                    <a:pt x="212" y="857"/>
                  </a:cubicBezTo>
                  <a:cubicBezTo>
                    <a:pt x="215" y="854"/>
                    <a:pt x="215" y="854"/>
                    <a:pt x="215" y="854"/>
                  </a:cubicBezTo>
                  <a:cubicBezTo>
                    <a:pt x="225" y="852"/>
                    <a:pt x="225" y="852"/>
                    <a:pt x="225" y="852"/>
                  </a:cubicBezTo>
                  <a:cubicBezTo>
                    <a:pt x="231" y="850"/>
                    <a:pt x="231" y="850"/>
                    <a:pt x="231" y="850"/>
                  </a:cubicBezTo>
                  <a:cubicBezTo>
                    <a:pt x="233" y="846"/>
                    <a:pt x="233" y="846"/>
                    <a:pt x="233" y="846"/>
                  </a:cubicBezTo>
                  <a:cubicBezTo>
                    <a:pt x="214" y="836"/>
                    <a:pt x="214" y="836"/>
                    <a:pt x="214" y="836"/>
                  </a:cubicBezTo>
                  <a:cubicBezTo>
                    <a:pt x="212" y="827"/>
                    <a:pt x="212" y="827"/>
                    <a:pt x="212" y="827"/>
                  </a:cubicBezTo>
                  <a:cubicBezTo>
                    <a:pt x="216" y="825"/>
                    <a:pt x="216" y="825"/>
                    <a:pt x="216" y="825"/>
                  </a:cubicBezTo>
                  <a:cubicBezTo>
                    <a:pt x="221" y="822"/>
                    <a:pt x="221" y="822"/>
                    <a:pt x="221" y="822"/>
                  </a:cubicBezTo>
                  <a:cubicBezTo>
                    <a:pt x="228" y="821"/>
                    <a:pt x="228" y="821"/>
                    <a:pt x="228" y="821"/>
                  </a:cubicBezTo>
                  <a:cubicBezTo>
                    <a:pt x="228" y="816"/>
                    <a:pt x="228" y="816"/>
                    <a:pt x="228" y="816"/>
                  </a:cubicBezTo>
                  <a:cubicBezTo>
                    <a:pt x="230" y="812"/>
                    <a:pt x="230" y="812"/>
                    <a:pt x="230" y="812"/>
                  </a:cubicBezTo>
                  <a:cubicBezTo>
                    <a:pt x="228" y="801"/>
                    <a:pt x="228" y="801"/>
                    <a:pt x="228" y="801"/>
                  </a:cubicBezTo>
                  <a:cubicBezTo>
                    <a:pt x="231" y="794"/>
                    <a:pt x="231" y="794"/>
                    <a:pt x="231" y="794"/>
                  </a:cubicBezTo>
                  <a:cubicBezTo>
                    <a:pt x="226" y="786"/>
                    <a:pt x="226" y="786"/>
                    <a:pt x="226" y="786"/>
                  </a:cubicBezTo>
                  <a:cubicBezTo>
                    <a:pt x="228" y="776"/>
                    <a:pt x="228" y="776"/>
                    <a:pt x="228" y="776"/>
                  </a:cubicBezTo>
                  <a:cubicBezTo>
                    <a:pt x="233" y="775"/>
                    <a:pt x="233" y="775"/>
                    <a:pt x="233" y="775"/>
                  </a:cubicBezTo>
                  <a:cubicBezTo>
                    <a:pt x="238" y="771"/>
                    <a:pt x="238" y="771"/>
                    <a:pt x="238" y="771"/>
                  </a:cubicBezTo>
                  <a:cubicBezTo>
                    <a:pt x="244" y="765"/>
                    <a:pt x="244" y="765"/>
                    <a:pt x="244" y="765"/>
                  </a:cubicBezTo>
                  <a:cubicBezTo>
                    <a:pt x="242" y="755"/>
                    <a:pt x="242" y="755"/>
                    <a:pt x="242" y="755"/>
                  </a:cubicBezTo>
                  <a:cubicBezTo>
                    <a:pt x="236" y="747"/>
                    <a:pt x="236" y="747"/>
                    <a:pt x="236" y="747"/>
                  </a:cubicBezTo>
                  <a:cubicBezTo>
                    <a:pt x="235" y="740"/>
                    <a:pt x="235" y="740"/>
                    <a:pt x="235" y="740"/>
                  </a:cubicBezTo>
                  <a:cubicBezTo>
                    <a:pt x="240" y="736"/>
                    <a:pt x="240" y="736"/>
                    <a:pt x="240" y="736"/>
                  </a:cubicBezTo>
                  <a:cubicBezTo>
                    <a:pt x="241" y="726"/>
                    <a:pt x="241" y="726"/>
                    <a:pt x="241" y="726"/>
                  </a:cubicBezTo>
                  <a:cubicBezTo>
                    <a:pt x="248" y="725"/>
                    <a:pt x="248" y="725"/>
                    <a:pt x="248" y="725"/>
                  </a:cubicBezTo>
                  <a:cubicBezTo>
                    <a:pt x="259" y="724"/>
                    <a:pt x="259" y="724"/>
                    <a:pt x="259" y="724"/>
                  </a:cubicBezTo>
                  <a:cubicBezTo>
                    <a:pt x="265" y="716"/>
                    <a:pt x="265" y="716"/>
                    <a:pt x="265" y="716"/>
                  </a:cubicBezTo>
                  <a:cubicBezTo>
                    <a:pt x="268" y="713"/>
                    <a:pt x="268" y="713"/>
                    <a:pt x="268" y="713"/>
                  </a:cubicBezTo>
                  <a:cubicBezTo>
                    <a:pt x="273" y="717"/>
                    <a:pt x="273" y="717"/>
                    <a:pt x="273" y="717"/>
                  </a:cubicBezTo>
                  <a:cubicBezTo>
                    <a:pt x="279" y="727"/>
                    <a:pt x="279" y="727"/>
                    <a:pt x="279" y="727"/>
                  </a:cubicBezTo>
                  <a:cubicBezTo>
                    <a:pt x="286" y="731"/>
                    <a:pt x="286" y="731"/>
                    <a:pt x="286" y="731"/>
                  </a:cubicBezTo>
                  <a:cubicBezTo>
                    <a:pt x="288" y="726"/>
                    <a:pt x="288" y="726"/>
                    <a:pt x="288" y="726"/>
                  </a:cubicBezTo>
                  <a:cubicBezTo>
                    <a:pt x="285" y="720"/>
                    <a:pt x="285" y="720"/>
                    <a:pt x="285" y="720"/>
                  </a:cubicBezTo>
                  <a:cubicBezTo>
                    <a:pt x="289" y="706"/>
                    <a:pt x="289" y="706"/>
                    <a:pt x="289" y="706"/>
                  </a:cubicBezTo>
                  <a:cubicBezTo>
                    <a:pt x="305" y="687"/>
                    <a:pt x="305" y="687"/>
                    <a:pt x="305" y="687"/>
                  </a:cubicBezTo>
                  <a:cubicBezTo>
                    <a:pt x="303" y="678"/>
                    <a:pt x="303" y="678"/>
                    <a:pt x="303" y="678"/>
                  </a:cubicBezTo>
                  <a:cubicBezTo>
                    <a:pt x="307" y="673"/>
                    <a:pt x="307" y="673"/>
                    <a:pt x="307" y="673"/>
                  </a:cubicBezTo>
                  <a:cubicBezTo>
                    <a:pt x="313" y="671"/>
                    <a:pt x="313" y="671"/>
                    <a:pt x="313" y="671"/>
                  </a:cubicBezTo>
                  <a:cubicBezTo>
                    <a:pt x="318" y="677"/>
                    <a:pt x="318" y="677"/>
                    <a:pt x="318" y="677"/>
                  </a:cubicBezTo>
                  <a:cubicBezTo>
                    <a:pt x="325" y="678"/>
                    <a:pt x="325" y="678"/>
                    <a:pt x="325" y="678"/>
                  </a:cubicBezTo>
                  <a:cubicBezTo>
                    <a:pt x="329" y="681"/>
                    <a:pt x="329" y="681"/>
                    <a:pt x="329" y="681"/>
                  </a:cubicBezTo>
                  <a:cubicBezTo>
                    <a:pt x="337" y="682"/>
                    <a:pt x="337" y="682"/>
                    <a:pt x="337" y="682"/>
                  </a:cubicBezTo>
                  <a:cubicBezTo>
                    <a:pt x="341" y="676"/>
                    <a:pt x="341" y="676"/>
                    <a:pt x="341" y="676"/>
                  </a:cubicBezTo>
                  <a:cubicBezTo>
                    <a:pt x="347" y="670"/>
                    <a:pt x="347" y="670"/>
                    <a:pt x="347" y="670"/>
                  </a:cubicBezTo>
                  <a:cubicBezTo>
                    <a:pt x="344" y="657"/>
                    <a:pt x="344" y="657"/>
                    <a:pt x="344" y="657"/>
                  </a:cubicBezTo>
                  <a:cubicBezTo>
                    <a:pt x="338" y="656"/>
                    <a:pt x="338" y="656"/>
                    <a:pt x="338" y="656"/>
                  </a:cubicBezTo>
                  <a:cubicBezTo>
                    <a:pt x="338" y="649"/>
                    <a:pt x="338" y="649"/>
                    <a:pt x="338" y="649"/>
                  </a:cubicBezTo>
                  <a:cubicBezTo>
                    <a:pt x="343" y="647"/>
                    <a:pt x="343" y="647"/>
                    <a:pt x="343" y="647"/>
                  </a:cubicBezTo>
                  <a:cubicBezTo>
                    <a:pt x="339" y="634"/>
                    <a:pt x="339" y="634"/>
                    <a:pt x="339" y="634"/>
                  </a:cubicBezTo>
                  <a:cubicBezTo>
                    <a:pt x="333" y="635"/>
                    <a:pt x="333" y="635"/>
                    <a:pt x="333" y="635"/>
                  </a:cubicBezTo>
                  <a:cubicBezTo>
                    <a:pt x="323" y="628"/>
                    <a:pt x="323" y="628"/>
                    <a:pt x="323" y="628"/>
                  </a:cubicBezTo>
                  <a:cubicBezTo>
                    <a:pt x="325" y="619"/>
                    <a:pt x="325" y="619"/>
                    <a:pt x="325" y="619"/>
                  </a:cubicBezTo>
                  <a:cubicBezTo>
                    <a:pt x="324" y="606"/>
                    <a:pt x="324" y="606"/>
                    <a:pt x="324" y="606"/>
                  </a:cubicBezTo>
                  <a:cubicBezTo>
                    <a:pt x="333" y="599"/>
                    <a:pt x="333" y="599"/>
                    <a:pt x="333" y="599"/>
                  </a:cubicBezTo>
                  <a:cubicBezTo>
                    <a:pt x="337" y="594"/>
                    <a:pt x="337" y="594"/>
                    <a:pt x="337" y="594"/>
                  </a:cubicBezTo>
                  <a:cubicBezTo>
                    <a:pt x="337" y="584"/>
                    <a:pt x="337" y="584"/>
                    <a:pt x="337" y="584"/>
                  </a:cubicBezTo>
                  <a:cubicBezTo>
                    <a:pt x="343" y="578"/>
                    <a:pt x="343" y="578"/>
                    <a:pt x="343" y="578"/>
                  </a:cubicBezTo>
                  <a:cubicBezTo>
                    <a:pt x="340" y="572"/>
                    <a:pt x="340" y="572"/>
                    <a:pt x="340" y="572"/>
                  </a:cubicBezTo>
                  <a:cubicBezTo>
                    <a:pt x="342" y="567"/>
                    <a:pt x="342" y="567"/>
                    <a:pt x="342" y="567"/>
                  </a:cubicBezTo>
                  <a:cubicBezTo>
                    <a:pt x="333" y="557"/>
                    <a:pt x="333" y="557"/>
                    <a:pt x="333" y="557"/>
                  </a:cubicBezTo>
                  <a:cubicBezTo>
                    <a:pt x="333" y="550"/>
                    <a:pt x="333" y="550"/>
                    <a:pt x="333" y="550"/>
                  </a:cubicBezTo>
                  <a:cubicBezTo>
                    <a:pt x="334" y="543"/>
                    <a:pt x="334" y="543"/>
                    <a:pt x="334" y="543"/>
                  </a:cubicBezTo>
                  <a:cubicBezTo>
                    <a:pt x="331" y="536"/>
                    <a:pt x="331" y="536"/>
                    <a:pt x="331" y="536"/>
                  </a:cubicBezTo>
                  <a:cubicBezTo>
                    <a:pt x="332" y="528"/>
                    <a:pt x="332" y="528"/>
                    <a:pt x="332" y="528"/>
                  </a:cubicBezTo>
                  <a:cubicBezTo>
                    <a:pt x="342" y="521"/>
                    <a:pt x="342" y="521"/>
                    <a:pt x="342" y="521"/>
                  </a:cubicBezTo>
                  <a:cubicBezTo>
                    <a:pt x="348" y="520"/>
                    <a:pt x="348" y="520"/>
                    <a:pt x="348" y="520"/>
                  </a:cubicBezTo>
                  <a:cubicBezTo>
                    <a:pt x="355" y="515"/>
                    <a:pt x="355" y="515"/>
                    <a:pt x="355" y="515"/>
                  </a:cubicBezTo>
                  <a:cubicBezTo>
                    <a:pt x="354" y="509"/>
                    <a:pt x="354" y="509"/>
                    <a:pt x="354" y="509"/>
                  </a:cubicBezTo>
                  <a:cubicBezTo>
                    <a:pt x="350" y="509"/>
                    <a:pt x="350" y="509"/>
                    <a:pt x="350" y="509"/>
                  </a:cubicBezTo>
                  <a:cubicBezTo>
                    <a:pt x="346" y="512"/>
                    <a:pt x="346" y="512"/>
                    <a:pt x="346" y="512"/>
                  </a:cubicBezTo>
                  <a:cubicBezTo>
                    <a:pt x="340" y="510"/>
                    <a:pt x="340" y="510"/>
                    <a:pt x="340" y="510"/>
                  </a:cubicBezTo>
                  <a:cubicBezTo>
                    <a:pt x="335" y="513"/>
                    <a:pt x="335" y="513"/>
                    <a:pt x="335" y="513"/>
                  </a:cubicBezTo>
                  <a:cubicBezTo>
                    <a:pt x="331" y="510"/>
                    <a:pt x="331" y="510"/>
                    <a:pt x="331" y="510"/>
                  </a:cubicBezTo>
                  <a:cubicBezTo>
                    <a:pt x="324" y="513"/>
                    <a:pt x="324" y="513"/>
                    <a:pt x="324" y="513"/>
                  </a:cubicBezTo>
                  <a:cubicBezTo>
                    <a:pt x="317" y="512"/>
                    <a:pt x="317" y="512"/>
                    <a:pt x="317" y="512"/>
                  </a:cubicBezTo>
                  <a:cubicBezTo>
                    <a:pt x="317" y="503"/>
                    <a:pt x="317" y="503"/>
                    <a:pt x="317" y="503"/>
                  </a:cubicBezTo>
                  <a:cubicBezTo>
                    <a:pt x="318" y="501"/>
                    <a:pt x="318" y="501"/>
                    <a:pt x="318" y="501"/>
                  </a:cubicBezTo>
                  <a:cubicBezTo>
                    <a:pt x="318" y="494"/>
                    <a:pt x="318" y="494"/>
                    <a:pt x="318" y="494"/>
                  </a:cubicBezTo>
                  <a:cubicBezTo>
                    <a:pt x="322" y="480"/>
                    <a:pt x="322" y="480"/>
                    <a:pt x="322" y="480"/>
                  </a:cubicBezTo>
                  <a:cubicBezTo>
                    <a:pt x="315" y="472"/>
                    <a:pt x="315" y="472"/>
                    <a:pt x="315" y="472"/>
                  </a:cubicBezTo>
                  <a:cubicBezTo>
                    <a:pt x="314" y="463"/>
                    <a:pt x="314" y="463"/>
                    <a:pt x="314" y="463"/>
                  </a:cubicBezTo>
                  <a:cubicBezTo>
                    <a:pt x="308" y="459"/>
                    <a:pt x="308" y="459"/>
                    <a:pt x="308" y="459"/>
                  </a:cubicBezTo>
                  <a:cubicBezTo>
                    <a:pt x="307" y="454"/>
                    <a:pt x="307" y="454"/>
                    <a:pt x="307" y="454"/>
                  </a:cubicBezTo>
                  <a:cubicBezTo>
                    <a:pt x="310" y="451"/>
                    <a:pt x="310" y="451"/>
                    <a:pt x="310" y="451"/>
                  </a:cubicBezTo>
                  <a:cubicBezTo>
                    <a:pt x="307" y="447"/>
                    <a:pt x="307" y="447"/>
                    <a:pt x="307" y="447"/>
                  </a:cubicBezTo>
                  <a:cubicBezTo>
                    <a:pt x="307" y="442"/>
                    <a:pt x="307" y="442"/>
                    <a:pt x="307" y="442"/>
                  </a:cubicBezTo>
                  <a:cubicBezTo>
                    <a:pt x="298" y="442"/>
                    <a:pt x="298" y="442"/>
                    <a:pt x="298" y="442"/>
                  </a:cubicBezTo>
                  <a:cubicBezTo>
                    <a:pt x="297" y="438"/>
                    <a:pt x="297" y="438"/>
                    <a:pt x="297" y="438"/>
                  </a:cubicBezTo>
                  <a:cubicBezTo>
                    <a:pt x="304" y="431"/>
                    <a:pt x="304" y="431"/>
                    <a:pt x="304" y="431"/>
                  </a:cubicBezTo>
                  <a:cubicBezTo>
                    <a:pt x="309" y="429"/>
                    <a:pt x="309" y="429"/>
                    <a:pt x="309" y="429"/>
                  </a:cubicBezTo>
                  <a:cubicBezTo>
                    <a:pt x="305" y="400"/>
                    <a:pt x="305" y="400"/>
                    <a:pt x="305" y="400"/>
                  </a:cubicBezTo>
                  <a:cubicBezTo>
                    <a:pt x="301" y="390"/>
                    <a:pt x="301" y="390"/>
                    <a:pt x="301" y="390"/>
                  </a:cubicBezTo>
                  <a:cubicBezTo>
                    <a:pt x="299" y="379"/>
                    <a:pt x="299" y="379"/>
                    <a:pt x="299" y="379"/>
                  </a:cubicBezTo>
                  <a:cubicBezTo>
                    <a:pt x="290" y="367"/>
                    <a:pt x="290" y="367"/>
                    <a:pt x="290" y="367"/>
                  </a:cubicBezTo>
                  <a:cubicBezTo>
                    <a:pt x="291" y="361"/>
                    <a:pt x="291" y="361"/>
                    <a:pt x="291" y="361"/>
                  </a:cubicBezTo>
                  <a:cubicBezTo>
                    <a:pt x="295" y="360"/>
                    <a:pt x="295" y="360"/>
                    <a:pt x="295" y="360"/>
                  </a:cubicBezTo>
                  <a:cubicBezTo>
                    <a:pt x="304" y="347"/>
                    <a:pt x="304" y="347"/>
                    <a:pt x="304" y="347"/>
                  </a:cubicBezTo>
                  <a:cubicBezTo>
                    <a:pt x="311" y="349"/>
                    <a:pt x="311" y="349"/>
                    <a:pt x="311" y="349"/>
                  </a:cubicBezTo>
                  <a:cubicBezTo>
                    <a:pt x="316" y="349"/>
                    <a:pt x="316" y="349"/>
                    <a:pt x="316" y="349"/>
                  </a:cubicBezTo>
                  <a:cubicBezTo>
                    <a:pt x="319" y="340"/>
                    <a:pt x="319" y="340"/>
                    <a:pt x="319" y="340"/>
                  </a:cubicBezTo>
                  <a:cubicBezTo>
                    <a:pt x="315" y="335"/>
                    <a:pt x="315" y="335"/>
                    <a:pt x="315" y="335"/>
                  </a:cubicBezTo>
                  <a:cubicBezTo>
                    <a:pt x="317" y="327"/>
                    <a:pt x="317" y="327"/>
                    <a:pt x="317" y="327"/>
                  </a:cubicBezTo>
                  <a:cubicBezTo>
                    <a:pt x="321" y="327"/>
                    <a:pt x="321" y="327"/>
                    <a:pt x="321" y="327"/>
                  </a:cubicBezTo>
                  <a:cubicBezTo>
                    <a:pt x="321" y="316"/>
                    <a:pt x="321" y="316"/>
                    <a:pt x="321" y="316"/>
                  </a:cubicBezTo>
                  <a:cubicBezTo>
                    <a:pt x="332" y="305"/>
                    <a:pt x="332" y="305"/>
                    <a:pt x="332" y="305"/>
                  </a:cubicBezTo>
                  <a:cubicBezTo>
                    <a:pt x="333" y="300"/>
                    <a:pt x="333" y="300"/>
                    <a:pt x="333" y="300"/>
                  </a:cubicBezTo>
                  <a:cubicBezTo>
                    <a:pt x="336" y="300"/>
                    <a:pt x="336" y="300"/>
                    <a:pt x="336" y="300"/>
                  </a:cubicBezTo>
                  <a:cubicBezTo>
                    <a:pt x="337" y="291"/>
                    <a:pt x="337" y="291"/>
                    <a:pt x="337" y="291"/>
                  </a:cubicBezTo>
                  <a:cubicBezTo>
                    <a:pt x="330" y="293"/>
                    <a:pt x="330" y="293"/>
                    <a:pt x="330" y="293"/>
                  </a:cubicBezTo>
                  <a:cubicBezTo>
                    <a:pt x="327" y="285"/>
                    <a:pt x="327" y="285"/>
                    <a:pt x="327" y="285"/>
                  </a:cubicBezTo>
                  <a:cubicBezTo>
                    <a:pt x="325" y="275"/>
                    <a:pt x="325" y="275"/>
                    <a:pt x="325" y="275"/>
                  </a:cubicBezTo>
                  <a:cubicBezTo>
                    <a:pt x="314" y="265"/>
                    <a:pt x="314" y="265"/>
                    <a:pt x="314" y="265"/>
                  </a:cubicBezTo>
                  <a:cubicBezTo>
                    <a:pt x="313" y="261"/>
                    <a:pt x="313" y="261"/>
                    <a:pt x="313" y="261"/>
                  </a:cubicBezTo>
                  <a:cubicBezTo>
                    <a:pt x="306" y="260"/>
                    <a:pt x="306" y="260"/>
                    <a:pt x="306" y="260"/>
                  </a:cubicBezTo>
                  <a:cubicBezTo>
                    <a:pt x="303" y="254"/>
                    <a:pt x="303" y="254"/>
                    <a:pt x="303" y="254"/>
                  </a:cubicBezTo>
                  <a:cubicBezTo>
                    <a:pt x="304" y="245"/>
                    <a:pt x="304" y="245"/>
                    <a:pt x="304" y="245"/>
                  </a:cubicBezTo>
                  <a:cubicBezTo>
                    <a:pt x="297" y="236"/>
                    <a:pt x="297" y="236"/>
                    <a:pt x="297" y="236"/>
                  </a:cubicBezTo>
                  <a:cubicBezTo>
                    <a:pt x="301" y="229"/>
                    <a:pt x="301" y="229"/>
                    <a:pt x="301" y="229"/>
                  </a:cubicBezTo>
                  <a:cubicBezTo>
                    <a:pt x="296" y="220"/>
                    <a:pt x="296" y="220"/>
                    <a:pt x="296" y="220"/>
                  </a:cubicBezTo>
                  <a:cubicBezTo>
                    <a:pt x="294" y="216"/>
                    <a:pt x="294" y="216"/>
                    <a:pt x="294" y="216"/>
                  </a:cubicBezTo>
                  <a:cubicBezTo>
                    <a:pt x="291" y="218"/>
                    <a:pt x="287" y="217"/>
                    <a:pt x="286" y="219"/>
                  </a:cubicBezTo>
                  <a:cubicBezTo>
                    <a:pt x="285" y="221"/>
                    <a:pt x="285" y="227"/>
                    <a:pt x="288" y="228"/>
                  </a:cubicBezTo>
                  <a:cubicBezTo>
                    <a:pt x="290" y="228"/>
                    <a:pt x="296" y="226"/>
                    <a:pt x="293" y="230"/>
                  </a:cubicBezTo>
                  <a:cubicBezTo>
                    <a:pt x="290" y="233"/>
                    <a:pt x="282" y="240"/>
                    <a:pt x="279" y="241"/>
                  </a:cubicBezTo>
                  <a:cubicBezTo>
                    <a:pt x="276" y="243"/>
                    <a:pt x="273" y="245"/>
                    <a:pt x="269" y="248"/>
                  </a:cubicBezTo>
                  <a:cubicBezTo>
                    <a:pt x="266" y="250"/>
                    <a:pt x="259" y="253"/>
                    <a:pt x="260" y="251"/>
                  </a:cubicBezTo>
                  <a:cubicBezTo>
                    <a:pt x="262" y="249"/>
                    <a:pt x="263" y="248"/>
                    <a:pt x="264" y="245"/>
                  </a:cubicBezTo>
                  <a:cubicBezTo>
                    <a:pt x="265" y="243"/>
                    <a:pt x="267" y="241"/>
                    <a:pt x="269" y="238"/>
                  </a:cubicBezTo>
                  <a:cubicBezTo>
                    <a:pt x="271" y="235"/>
                    <a:pt x="273" y="232"/>
                    <a:pt x="276" y="229"/>
                  </a:cubicBezTo>
                  <a:cubicBezTo>
                    <a:pt x="278" y="226"/>
                    <a:pt x="279" y="223"/>
                    <a:pt x="280" y="221"/>
                  </a:cubicBezTo>
                  <a:cubicBezTo>
                    <a:pt x="281" y="219"/>
                    <a:pt x="283" y="215"/>
                    <a:pt x="284" y="210"/>
                  </a:cubicBezTo>
                  <a:cubicBezTo>
                    <a:pt x="286" y="205"/>
                    <a:pt x="285" y="204"/>
                    <a:pt x="289" y="198"/>
                  </a:cubicBezTo>
                  <a:cubicBezTo>
                    <a:pt x="292" y="193"/>
                    <a:pt x="294" y="195"/>
                    <a:pt x="295" y="191"/>
                  </a:cubicBezTo>
                  <a:cubicBezTo>
                    <a:pt x="297" y="187"/>
                    <a:pt x="296" y="185"/>
                    <a:pt x="300" y="182"/>
                  </a:cubicBezTo>
                  <a:cubicBezTo>
                    <a:pt x="303" y="179"/>
                    <a:pt x="304" y="175"/>
                    <a:pt x="304" y="167"/>
                  </a:cubicBezTo>
                  <a:cubicBezTo>
                    <a:pt x="303" y="159"/>
                    <a:pt x="301" y="162"/>
                    <a:pt x="301" y="158"/>
                  </a:cubicBezTo>
                  <a:cubicBezTo>
                    <a:pt x="300" y="154"/>
                    <a:pt x="299" y="152"/>
                    <a:pt x="298" y="150"/>
                  </a:cubicBezTo>
                  <a:cubicBezTo>
                    <a:pt x="297" y="148"/>
                    <a:pt x="292" y="143"/>
                    <a:pt x="290" y="142"/>
                  </a:cubicBezTo>
                  <a:cubicBezTo>
                    <a:pt x="287" y="142"/>
                    <a:pt x="283" y="140"/>
                    <a:pt x="278" y="135"/>
                  </a:cubicBezTo>
                  <a:cubicBezTo>
                    <a:pt x="273" y="130"/>
                    <a:pt x="271" y="129"/>
                    <a:pt x="268" y="132"/>
                  </a:cubicBezTo>
                  <a:cubicBezTo>
                    <a:pt x="265" y="135"/>
                    <a:pt x="258" y="134"/>
                    <a:pt x="252" y="136"/>
                  </a:cubicBezTo>
                  <a:cubicBezTo>
                    <a:pt x="247" y="137"/>
                    <a:pt x="250" y="140"/>
                    <a:pt x="246" y="145"/>
                  </a:cubicBezTo>
                  <a:cubicBezTo>
                    <a:pt x="242" y="149"/>
                    <a:pt x="236" y="147"/>
                    <a:pt x="238" y="145"/>
                  </a:cubicBezTo>
                  <a:cubicBezTo>
                    <a:pt x="240" y="142"/>
                    <a:pt x="243" y="131"/>
                    <a:pt x="241" y="131"/>
                  </a:cubicBezTo>
                  <a:cubicBezTo>
                    <a:pt x="240" y="130"/>
                    <a:pt x="232" y="129"/>
                    <a:pt x="229" y="130"/>
                  </a:cubicBezTo>
                  <a:cubicBezTo>
                    <a:pt x="227" y="131"/>
                    <a:pt x="219" y="131"/>
                    <a:pt x="224" y="126"/>
                  </a:cubicBezTo>
                  <a:cubicBezTo>
                    <a:pt x="230" y="121"/>
                    <a:pt x="230" y="120"/>
                    <a:pt x="224" y="117"/>
                  </a:cubicBezTo>
                  <a:cubicBezTo>
                    <a:pt x="219" y="113"/>
                    <a:pt x="213" y="113"/>
                    <a:pt x="207" y="118"/>
                  </a:cubicBezTo>
                  <a:cubicBezTo>
                    <a:pt x="201" y="122"/>
                    <a:pt x="201" y="129"/>
                    <a:pt x="196" y="138"/>
                  </a:cubicBezTo>
                  <a:cubicBezTo>
                    <a:pt x="192" y="147"/>
                    <a:pt x="194" y="147"/>
                    <a:pt x="196" y="151"/>
                  </a:cubicBezTo>
                  <a:cubicBezTo>
                    <a:pt x="199" y="155"/>
                    <a:pt x="193" y="156"/>
                    <a:pt x="190" y="157"/>
                  </a:cubicBezTo>
                  <a:cubicBezTo>
                    <a:pt x="187" y="157"/>
                    <a:pt x="183" y="158"/>
                    <a:pt x="183" y="162"/>
                  </a:cubicBezTo>
                  <a:cubicBezTo>
                    <a:pt x="184" y="166"/>
                    <a:pt x="183" y="167"/>
                    <a:pt x="180" y="168"/>
                  </a:cubicBezTo>
                  <a:cubicBezTo>
                    <a:pt x="177" y="169"/>
                    <a:pt x="174" y="174"/>
                    <a:pt x="170" y="177"/>
                  </a:cubicBezTo>
                  <a:cubicBezTo>
                    <a:pt x="167" y="180"/>
                    <a:pt x="161" y="176"/>
                    <a:pt x="159" y="172"/>
                  </a:cubicBezTo>
                  <a:cubicBezTo>
                    <a:pt x="156" y="168"/>
                    <a:pt x="141" y="173"/>
                    <a:pt x="136" y="176"/>
                  </a:cubicBezTo>
                  <a:cubicBezTo>
                    <a:pt x="132" y="180"/>
                    <a:pt x="139" y="184"/>
                    <a:pt x="135" y="185"/>
                  </a:cubicBezTo>
                  <a:cubicBezTo>
                    <a:pt x="131" y="186"/>
                    <a:pt x="123" y="191"/>
                    <a:pt x="118" y="191"/>
                  </a:cubicBezTo>
                  <a:cubicBezTo>
                    <a:pt x="113" y="190"/>
                    <a:pt x="107" y="197"/>
                    <a:pt x="103" y="202"/>
                  </a:cubicBezTo>
                  <a:cubicBezTo>
                    <a:pt x="99" y="207"/>
                    <a:pt x="97" y="203"/>
                    <a:pt x="92" y="203"/>
                  </a:cubicBezTo>
                  <a:cubicBezTo>
                    <a:pt x="86" y="203"/>
                    <a:pt x="91" y="209"/>
                    <a:pt x="91" y="213"/>
                  </a:cubicBezTo>
                  <a:cubicBezTo>
                    <a:pt x="92" y="217"/>
                    <a:pt x="85" y="218"/>
                    <a:pt x="83" y="216"/>
                  </a:cubicBezTo>
                  <a:cubicBezTo>
                    <a:pt x="81" y="214"/>
                    <a:pt x="77" y="219"/>
                    <a:pt x="80" y="222"/>
                  </a:cubicBezTo>
                  <a:cubicBezTo>
                    <a:pt x="84" y="225"/>
                    <a:pt x="85" y="228"/>
                    <a:pt x="81" y="228"/>
                  </a:cubicBezTo>
                  <a:cubicBezTo>
                    <a:pt x="77" y="228"/>
                    <a:pt x="83" y="235"/>
                    <a:pt x="85" y="236"/>
                  </a:cubicBezTo>
                  <a:cubicBezTo>
                    <a:pt x="87" y="236"/>
                    <a:pt x="96" y="244"/>
                    <a:pt x="84" y="245"/>
                  </a:cubicBezTo>
                  <a:cubicBezTo>
                    <a:pt x="71" y="247"/>
                    <a:pt x="68" y="249"/>
                    <a:pt x="63" y="250"/>
                  </a:cubicBezTo>
                  <a:cubicBezTo>
                    <a:pt x="58" y="250"/>
                    <a:pt x="47" y="249"/>
                    <a:pt x="37" y="249"/>
                  </a:cubicBezTo>
                  <a:cubicBezTo>
                    <a:pt x="27" y="248"/>
                    <a:pt x="25" y="257"/>
                    <a:pt x="29" y="265"/>
                  </a:cubicBezTo>
                  <a:cubicBezTo>
                    <a:pt x="34" y="272"/>
                    <a:pt x="27" y="275"/>
                    <a:pt x="29" y="282"/>
                  </a:cubicBezTo>
                  <a:cubicBezTo>
                    <a:pt x="31" y="288"/>
                    <a:pt x="39" y="292"/>
                    <a:pt x="43" y="297"/>
                  </a:cubicBezTo>
                  <a:cubicBezTo>
                    <a:pt x="47" y="301"/>
                    <a:pt x="56" y="311"/>
                    <a:pt x="52" y="316"/>
                  </a:cubicBezTo>
                  <a:cubicBezTo>
                    <a:pt x="49" y="321"/>
                    <a:pt x="47" y="325"/>
                    <a:pt x="48" y="330"/>
                  </a:cubicBezTo>
                  <a:cubicBezTo>
                    <a:pt x="48" y="335"/>
                    <a:pt x="51" y="347"/>
                    <a:pt x="48" y="348"/>
                  </a:cubicBezTo>
                  <a:cubicBezTo>
                    <a:pt x="46" y="350"/>
                    <a:pt x="44" y="361"/>
                    <a:pt x="42" y="357"/>
                  </a:cubicBezTo>
                  <a:cubicBezTo>
                    <a:pt x="40" y="353"/>
                    <a:pt x="43" y="348"/>
                    <a:pt x="44" y="339"/>
                  </a:cubicBezTo>
                  <a:cubicBezTo>
                    <a:pt x="46" y="330"/>
                    <a:pt x="42" y="335"/>
                    <a:pt x="40" y="332"/>
                  </a:cubicBezTo>
                  <a:cubicBezTo>
                    <a:pt x="39" y="330"/>
                    <a:pt x="40" y="327"/>
                    <a:pt x="45" y="320"/>
                  </a:cubicBezTo>
                  <a:cubicBezTo>
                    <a:pt x="49" y="313"/>
                    <a:pt x="49" y="312"/>
                    <a:pt x="47" y="309"/>
                  </a:cubicBezTo>
                  <a:cubicBezTo>
                    <a:pt x="44" y="305"/>
                    <a:pt x="35" y="309"/>
                    <a:pt x="32" y="306"/>
                  </a:cubicBezTo>
                  <a:cubicBezTo>
                    <a:pt x="28" y="303"/>
                    <a:pt x="24" y="296"/>
                    <a:pt x="21" y="289"/>
                  </a:cubicBezTo>
                  <a:cubicBezTo>
                    <a:pt x="19" y="285"/>
                    <a:pt x="12" y="284"/>
                    <a:pt x="6" y="285"/>
                  </a:cubicBezTo>
                  <a:cubicBezTo>
                    <a:pt x="5" y="293"/>
                    <a:pt x="5" y="293"/>
                    <a:pt x="5" y="293"/>
                  </a:cubicBezTo>
                  <a:cubicBezTo>
                    <a:pt x="15" y="298"/>
                    <a:pt x="15" y="298"/>
                    <a:pt x="15" y="298"/>
                  </a:cubicBezTo>
                  <a:cubicBezTo>
                    <a:pt x="22" y="304"/>
                    <a:pt x="22" y="304"/>
                    <a:pt x="22" y="304"/>
                  </a:cubicBezTo>
                  <a:cubicBezTo>
                    <a:pt x="19" y="312"/>
                    <a:pt x="19" y="312"/>
                    <a:pt x="19" y="312"/>
                  </a:cubicBezTo>
                  <a:cubicBezTo>
                    <a:pt x="15" y="311"/>
                    <a:pt x="15" y="311"/>
                    <a:pt x="15" y="311"/>
                  </a:cubicBezTo>
                  <a:cubicBezTo>
                    <a:pt x="9" y="319"/>
                    <a:pt x="9" y="319"/>
                    <a:pt x="9" y="319"/>
                  </a:cubicBezTo>
                  <a:cubicBezTo>
                    <a:pt x="13" y="324"/>
                    <a:pt x="13" y="324"/>
                    <a:pt x="13" y="324"/>
                  </a:cubicBezTo>
                  <a:cubicBezTo>
                    <a:pt x="21" y="329"/>
                    <a:pt x="21" y="329"/>
                    <a:pt x="21" y="329"/>
                  </a:cubicBezTo>
                  <a:cubicBezTo>
                    <a:pt x="21" y="348"/>
                    <a:pt x="21" y="348"/>
                    <a:pt x="21" y="348"/>
                  </a:cubicBezTo>
                  <a:cubicBezTo>
                    <a:pt x="14" y="349"/>
                    <a:pt x="14" y="349"/>
                    <a:pt x="14" y="349"/>
                  </a:cubicBezTo>
                  <a:cubicBezTo>
                    <a:pt x="0" y="364"/>
                    <a:pt x="0" y="364"/>
                    <a:pt x="0" y="364"/>
                  </a:cubicBezTo>
                  <a:cubicBezTo>
                    <a:pt x="0" y="369"/>
                    <a:pt x="0" y="369"/>
                    <a:pt x="0" y="369"/>
                  </a:cubicBezTo>
                  <a:cubicBezTo>
                    <a:pt x="8" y="380"/>
                    <a:pt x="8" y="380"/>
                    <a:pt x="8" y="380"/>
                  </a:cubicBezTo>
                  <a:cubicBezTo>
                    <a:pt x="14" y="380"/>
                    <a:pt x="14" y="380"/>
                    <a:pt x="14" y="380"/>
                  </a:cubicBezTo>
                  <a:cubicBezTo>
                    <a:pt x="15" y="382"/>
                    <a:pt x="15" y="382"/>
                    <a:pt x="15" y="382"/>
                  </a:cubicBezTo>
                  <a:cubicBezTo>
                    <a:pt x="18" y="387"/>
                    <a:pt x="18" y="387"/>
                    <a:pt x="18" y="387"/>
                  </a:cubicBezTo>
                  <a:cubicBezTo>
                    <a:pt x="21" y="383"/>
                    <a:pt x="21" y="383"/>
                    <a:pt x="21" y="383"/>
                  </a:cubicBezTo>
                  <a:cubicBezTo>
                    <a:pt x="26" y="384"/>
                    <a:pt x="26" y="384"/>
                    <a:pt x="26" y="384"/>
                  </a:cubicBezTo>
                  <a:cubicBezTo>
                    <a:pt x="31" y="381"/>
                    <a:pt x="31" y="381"/>
                    <a:pt x="31" y="381"/>
                  </a:cubicBezTo>
                  <a:cubicBezTo>
                    <a:pt x="31" y="381"/>
                    <a:pt x="31" y="386"/>
                    <a:pt x="31" y="387"/>
                  </a:cubicBezTo>
                  <a:cubicBezTo>
                    <a:pt x="31" y="388"/>
                    <a:pt x="33" y="388"/>
                    <a:pt x="33" y="388"/>
                  </a:cubicBezTo>
                  <a:cubicBezTo>
                    <a:pt x="34" y="393"/>
                    <a:pt x="34" y="393"/>
                    <a:pt x="34" y="393"/>
                  </a:cubicBezTo>
                  <a:cubicBezTo>
                    <a:pt x="37" y="403"/>
                    <a:pt x="37" y="403"/>
                    <a:pt x="37" y="403"/>
                  </a:cubicBezTo>
                  <a:cubicBezTo>
                    <a:pt x="33" y="407"/>
                    <a:pt x="33" y="407"/>
                    <a:pt x="33" y="407"/>
                  </a:cubicBezTo>
                  <a:cubicBezTo>
                    <a:pt x="35" y="416"/>
                    <a:pt x="35" y="416"/>
                    <a:pt x="35" y="416"/>
                  </a:cubicBezTo>
                  <a:cubicBezTo>
                    <a:pt x="29" y="426"/>
                    <a:pt x="29" y="426"/>
                    <a:pt x="29" y="426"/>
                  </a:cubicBezTo>
                  <a:cubicBezTo>
                    <a:pt x="24" y="426"/>
                    <a:pt x="24" y="426"/>
                    <a:pt x="24" y="426"/>
                  </a:cubicBezTo>
                  <a:cubicBezTo>
                    <a:pt x="24" y="434"/>
                    <a:pt x="24" y="434"/>
                    <a:pt x="24" y="434"/>
                  </a:cubicBezTo>
                  <a:cubicBezTo>
                    <a:pt x="30" y="439"/>
                    <a:pt x="30" y="439"/>
                    <a:pt x="30" y="439"/>
                  </a:cubicBezTo>
                  <a:cubicBezTo>
                    <a:pt x="24" y="446"/>
                    <a:pt x="24" y="446"/>
                    <a:pt x="24" y="446"/>
                  </a:cubicBezTo>
                  <a:cubicBezTo>
                    <a:pt x="27" y="449"/>
                    <a:pt x="27" y="449"/>
                    <a:pt x="27" y="449"/>
                  </a:cubicBezTo>
                  <a:cubicBezTo>
                    <a:pt x="28" y="455"/>
                    <a:pt x="28" y="455"/>
                    <a:pt x="28" y="455"/>
                  </a:cubicBezTo>
                  <a:cubicBezTo>
                    <a:pt x="34" y="458"/>
                    <a:pt x="34" y="458"/>
                    <a:pt x="34" y="458"/>
                  </a:cubicBezTo>
                  <a:cubicBezTo>
                    <a:pt x="38" y="463"/>
                    <a:pt x="38" y="463"/>
                    <a:pt x="38" y="463"/>
                  </a:cubicBezTo>
                  <a:cubicBezTo>
                    <a:pt x="33" y="470"/>
                    <a:pt x="33" y="470"/>
                    <a:pt x="33" y="470"/>
                  </a:cubicBezTo>
                  <a:cubicBezTo>
                    <a:pt x="36" y="474"/>
                    <a:pt x="36" y="474"/>
                    <a:pt x="36" y="474"/>
                  </a:cubicBezTo>
                  <a:cubicBezTo>
                    <a:pt x="37" y="482"/>
                    <a:pt x="37" y="482"/>
                    <a:pt x="37" y="482"/>
                  </a:cubicBezTo>
                  <a:cubicBezTo>
                    <a:pt x="32" y="484"/>
                    <a:pt x="32" y="484"/>
                    <a:pt x="32" y="484"/>
                  </a:cubicBezTo>
                  <a:cubicBezTo>
                    <a:pt x="35" y="492"/>
                    <a:pt x="35" y="492"/>
                    <a:pt x="35" y="492"/>
                  </a:cubicBezTo>
                  <a:cubicBezTo>
                    <a:pt x="41" y="491"/>
                    <a:pt x="41" y="491"/>
                    <a:pt x="41" y="491"/>
                  </a:cubicBezTo>
                  <a:cubicBezTo>
                    <a:pt x="47" y="497"/>
                    <a:pt x="47" y="497"/>
                    <a:pt x="47" y="497"/>
                  </a:cubicBezTo>
                  <a:cubicBezTo>
                    <a:pt x="50" y="508"/>
                    <a:pt x="50" y="508"/>
                    <a:pt x="50" y="508"/>
                  </a:cubicBezTo>
                  <a:cubicBezTo>
                    <a:pt x="44" y="514"/>
                    <a:pt x="44" y="514"/>
                    <a:pt x="44" y="514"/>
                  </a:cubicBezTo>
                  <a:cubicBezTo>
                    <a:pt x="47" y="520"/>
                    <a:pt x="47" y="520"/>
                    <a:pt x="47" y="520"/>
                  </a:cubicBezTo>
                  <a:cubicBezTo>
                    <a:pt x="53" y="520"/>
                    <a:pt x="53" y="520"/>
                    <a:pt x="53" y="520"/>
                  </a:cubicBezTo>
                  <a:cubicBezTo>
                    <a:pt x="59" y="525"/>
                    <a:pt x="59" y="525"/>
                    <a:pt x="59" y="525"/>
                  </a:cubicBezTo>
                  <a:cubicBezTo>
                    <a:pt x="63" y="521"/>
                    <a:pt x="63" y="521"/>
                    <a:pt x="63" y="521"/>
                  </a:cubicBezTo>
                  <a:cubicBezTo>
                    <a:pt x="63" y="536"/>
                    <a:pt x="63" y="536"/>
                    <a:pt x="63" y="536"/>
                  </a:cubicBezTo>
                  <a:cubicBezTo>
                    <a:pt x="66" y="542"/>
                    <a:pt x="66" y="542"/>
                    <a:pt x="66" y="542"/>
                  </a:cubicBezTo>
                  <a:cubicBezTo>
                    <a:pt x="57" y="550"/>
                    <a:pt x="57" y="550"/>
                    <a:pt x="57" y="550"/>
                  </a:cubicBezTo>
                  <a:cubicBezTo>
                    <a:pt x="51" y="559"/>
                    <a:pt x="51" y="559"/>
                    <a:pt x="51" y="559"/>
                  </a:cubicBezTo>
                  <a:cubicBezTo>
                    <a:pt x="57" y="566"/>
                    <a:pt x="57" y="566"/>
                    <a:pt x="57" y="566"/>
                  </a:cubicBezTo>
                  <a:cubicBezTo>
                    <a:pt x="58" y="575"/>
                    <a:pt x="58" y="575"/>
                    <a:pt x="58" y="575"/>
                  </a:cubicBezTo>
                  <a:cubicBezTo>
                    <a:pt x="52" y="579"/>
                    <a:pt x="52" y="579"/>
                    <a:pt x="52" y="579"/>
                  </a:cubicBezTo>
                  <a:cubicBezTo>
                    <a:pt x="51" y="587"/>
                    <a:pt x="51" y="587"/>
                    <a:pt x="51" y="587"/>
                  </a:cubicBezTo>
                  <a:cubicBezTo>
                    <a:pt x="41" y="597"/>
                    <a:pt x="41" y="597"/>
                    <a:pt x="41" y="597"/>
                  </a:cubicBezTo>
                  <a:cubicBezTo>
                    <a:pt x="41" y="608"/>
                    <a:pt x="41" y="608"/>
                    <a:pt x="41" y="608"/>
                  </a:cubicBezTo>
                  <a:cubicBezTo>
                    <a:pt x="58" y="619"/>
                    <a:pt x="58" y="619"/>
                    <a:pt x="58" y="619"/>
                  </a:cubicBezTo>
                  <a:cubicBezTo>
                    <a:pt x="51" y="629"/>
                    <a:pt x="51" y="629"/>
                    <a:pt x="51" y="629"/>
                  </a:cubicBezTo>
                  <a:cubicBezTo>
                    <a:pt x="44" y="631"/>
                    <a:pt x="44" y="631"/>
                    <a:pt x="44" y="631"/>
                  </a:cubicBezTo>
                  <a:cubicBezTo>
                    <a:pt x="34" y="639"/>
                    <a:pt x="34" y="639"/>
                    <a:pt x="34" y="639"/>
                  </a:cubicBezTo>
                  <a:cubicBezTo>
                    <a:pt x="41" y="654"/>
                    <a:pt x="41" y="654"/>
                    <a:pt x="41" y="654"/>
                  </a:cubicBezTo>
                  <a:cubicBezTo>
                    <a:pt x="35" y="660"/>
                    <a:pt x="35" y="660"/>
                    <a:pt x="35" y="660"/>
                  </a:cubicBezTo>
                  <a:cubicBezTo>
                    <a:pt x="38" y="667"/>
                    <a:pt x="38" y="667"/>
                    <a:pt x="38" y="667"/>
                  </a:cubicBezTo>
                  <a:cubicBezTo>
                    <a:pt x="45" y="669"/>
                    <a:pt x="45" y="669"/>
                    <a:pt x="45" y="669"/>
                  </a:cubicBezTo>
                  <a:cubicBezTo>
                    <a:pt x="50" y="667"/>
                    <a:pt x="50" y="667"/>
                    <a:pt x="50" y="667"/>
                  </a:cubicBezTo>
                  <a:cubicBezTo>
                    <a:pt x="71" y="666"/>
                    <a:pt x="71" y="666"/>
                    <a:pt x="71" y="666"/>
                  </a:cubicBezTo>
                  <a:cubicBezTo>
                    <a:pt x="83" y="681"/>
                    <a:pt x="83" y="681"/>
                    <a:pt x="83" y="681"/>
                  </a:cubicBezTo>
                  <a:cubicBezTo>
                    <a:pt x="84" y="689"/>
                    <a:pt x="84" y="689"/>
                    <a:pt x="84" y="689"/>
                  </a:cubicBezTo>
                  <a:cubicBezTo>
                    <a:pt x="94" y="689"/>
                    <a:pt x="94" y="689"/>
                    <a:pt x="94" y="689"/>
                  </a:cubicBezTo>
                  <a:cubicBezTo>
                    <a:pt x="98" y="693"/>
                    <a:pt x="98" y="693"/>
                    <a:pt x="98" y="693"/>
                  </a:cubicBezTo>
                  <a:cubicBezTo>
                    <a:pt x="85" y="710"/>
                    <a:pt x="85" y="710"/>
                    <a:pt x="85" y="710"/>
                  </a:cubicBezTo>
                  <a:cubicBezTo>
                    <a:pt x="88" y="721"/>
                    <a:pt x="88" y="721"/>
                    <a:pt x="88" y="721"/>
                  </a:cubicBezTo>
                  <a:cubicBezTo>
                    <a:pt x="90" y="726"/>
                    <a:pt x="90" y="726"/>
                    <a:pt x="90" y="726"/>
                  </a:cubicBezTo>
                  <a:cubicBezTo>
                    <a:pt x="99" y="726"/>
                    <a:pt x="99" y="726"/>
                    <a:pt x="99" y="726"/>
                  </a:cubicBezTo>
                  <a:cubicBezTo>
                    <a:pt x="105" y="730"/>
                    <a:pt x="105" y="730"/>
                    <a:pt x="105" y="730"/>
                  </a:cubicBezTo>
                  <a:cubicBezTo>
                    <a:pt x="107" y="737"/>
                    <a:pt x="107" y="737"/>
                    <a:pt x="107" y="737"/>
                  </a:cubicBezTo>
                  <a:cubicBezTo>
                    <a:pt x="100" y="739"/>
                    <a:pt x="100" y="739"/>
                    <a:pt x="100" y="739"/>
                  </a:cubicBezTo>
                  <a:cubicBezTo>
                    <a:pt x="95" y="747"/>
                    <a:pt x="95" y="747"/>
                    <a:pt x="95" y="747"/>
                  </a:cubicBezTo>
                  <a:cubicBezTo>
                    <a:pt x="93" y="758"/>
                    <a:pt x="93" y="758"/>
                    <a:pt x="93" y="758"/>
                  </a:cubicBezTo>
                  <a:close/>
                  <a:moveTo>
                    <a:pt x="188" y="63"/>
                  </a:moveTo>
                  <a:cubicBezTo>
                    <a:pt x="184" y="67"/>
                    <a:pt x="185" y="71"/>
                    <a:pt x="185" y="74"/>
                  </a:cubicBezTo>
                  <a:cubicBezTo>
                    <a:pt x="185" y="76"/>
                    <a:pt x="184" y="86"/>
                    <a:pt x="182" y="91"/>
                  </a:cubicBezTo>
                  <a:cubicBezTo>
                    <a:pt x="180" y="97"/>
                    <a:pt x="179" y="105"/>
                    <a:pt x="179" y="109"/>
                  </a:cubicBezTo>
                  <a:cubicBezTo>
                    <a:pt x="179" y="112"/>
                    <a:pt x="186" y="111"/>
                    <a:pt x="190" y="106"/>
                  </a:cubicBezTo>
                  <a:cubicBezTo>
                    <a:pt x="194" y="101"/>
                    <a:pt x="198" y="100"/>
                    <a:pt x="203" y="100"/>
                  </a:cubicBezTo>
                  <a:cubicBezTo>
                    <a:pt x="207" y="100"/>
                    <a:pt x="216" y="90"/>
                    <a:pt x="216" y="87"/>
                  </a:cubicBezTo>
                  <a:cubicBezTo>
                    <a:pt x="217" y="83"/>
                    <a:pt x="209" y="73"/>
                    <a:pt x="206" y="70"/>
                  </a:cubicBezTo>
                  <a:cubicBezTo>
                    <a:pt x="203" y="66"/>
                    <a:pt x="199" y="68"/>
                    <a:pt x="198" y="68"/>
                  </a:cubicBezTo>
                  <a:cubicBezTo>
                    <a:pt x="198" y="69"/>
                    <a:pt x="196" y="69"/>
                    <a:pt x="196" y="66"/>
                  </a:cubicBezTo>
                  <a:cubicBezTo>
                    <a:pt x="195" y="63"/>
                    <a:pt x="193" y="62"/>
                    <a:pt x="191" y="62"/>
                  </a:cubicBezTo>
                  <a:cubicBezTo>
                    <a:pt x="189" y="61"/>
                    <a:pt x="188" y="63"/>
                    <a:pt x="188" y="63"/>
                  </a:cubicBezTo>
                  <a:close/>
                  <a:moveTo>
                    <a:pt x="138" y="50"/>
                  </a:moveTo>
                  <a:cubicBezTo>
                    <a:pt x="136" y="51"/>
                    <a:pt x="135" y="58"/>
                    <a:pt x="132" y="57"/>
                  </a:cubicBezTo>
                  <a:cubicBezTo>
                    <a:pt x="130" y="56"/>
                    <a:pt x="122" y="53"/>
                    <a:pt x="120" y="51"/>
                  </a:cubicBezTo>
                  <a:cubicBezTo>
                    <a:pt x="118" y="49"/>
                    <a:pt x="120" y="44"/>
                    <a:pt x="124" y="45"/>
                  </a:cubicBezTo>
                  <a:cubicBezTo>
                    <a:pt x="128" y="45"/>
                    <a:pt x="133" y="45"/>
                    <a:pt x="128" y="39"/>
                  </a:cubicBezTo>
                  <a:cubicBezTo>
                    <a:pt x="124" y="34"/>
                    <a:pt x="123" y="35"/>
                    <a:pt x="128" y="29"/>
                  </a:cubicBezTo>
                  <a:cubicBezTo>
                    <a:pt x="132" y="24"/>
                    <a:pt x="131" y="20"/>
                    <a:pt x="130" y="16"/>
                  </a:cubicBezTo>
                  <a:cubicBezTo>
                    <a:pt x="130" y="12"/>
                    <a:pt x="141" y="12"/>
                    <a:pt x="141" y="9"/>
                  </a:cubicBezTo>
                  <a:cubicBezTo>
                    <a:pt x="142" y="5"/>
                    <a:pt x="143" y="0"/>
                    <a:pt x="148" y="7"/>
                  </a:cubicBezTo>
                  <a:cubicBezTo>
                    <a:pt x="152" y="13"/>
                    <a:pt x="154" y="16"/>
                    <a:pt x="157" y="17"/>
                  </a:cubicBezTo>
                  <a:cubicBezTo>
                    <a:pt x="160" y="18"/>
                    <a:pt x="156" y="21"/>
                    <a:pt x="155" y="24"/>
                  </a:cubicBezTo>
                  <a:cubicBezTo>
                    <a:pt x="154" y="27"/>
                    <a:pt x="157" y="33"/>
                    <a:pt x="156" y="34"/>
                  </a:cubicBezTo>
                  <a:cubicBezTo>
                    <a:pt x="156" y="36"/>
                    <a:pt x="146" y="39"/>
                    <a:pt x="145" y="40"/>
                  </a:cubicBezTo>
                  <a:cubicBezTo>
                    <a:pt x="145" y="41"/>
                    <a:pt x="153" y="41"/>
                    <a:pt x="156" y="39"/>
                  </a:cubicBezTo>
                  <a:cubicBezTo>
                    <a:pt x="160" y="37"/>
                    <a:pt x="160" y="38"/>
                    <a:pt x="160" y="42"/>
                  </a:cubicBezTo>
                  <a:cubicBezTo>
                    <a:pt x="160" y="45"/>
                    <a:pt x="166" y="48"/>
                    <a:pt x="167" y="45"/>
                  </a:cubicBezTo>
                  <a:cubicBezTo>
                    <a:pt x="167" y="42"/>
                    <a:pt x="173" y="44"/>
                    <a:pt x="175" y="50"/>
                  </a:cubicBezTo>
                  <a:cubicBezTo>
                    <a:pt x="177" y="57"/>
                    <a:pt x="175" y="63"/>
                    <a:pt x="175" y="66"/>
                  </a:cubicBezTo>
                  <a:cubicBezTo>
                    <a:pt x="175" y="69"/>
                    <a:pt x="178" y="72"/>
                    <a:pt x="178" y="76"/>
                  </a:cubicBezTo>
                  <a:cubicBezTo>
                    <a:pt x="178" y="80"/>
                    <a:pt x="170" y="84"/>
                    <a:pt x="166" y="85"/>
                  </a:cubicBezTo>
                  <a:cubicBezTo>
                    <a:pt x="163" y="85"/>
                    <a:pt x="153" y="75"/>
                    <a:pt x="148" y="76"/>
                  </a:cubicBezTo>
                  <a:cubicBezTo>
                    <a:pt x="143" y="77"/>
                    <a:pt x="142" y="71"/>
                    <a:pt x="140" y="68"/>
                  </a:cubicBezTo>
                  <a:cubicBezTo>
                    <a:pt x="138" y="64"/>
                    <a:pt x="136" y="66"/>
                    <a:pt x="136" y="61"/>
                  </a:cubicBezTo>
                  <a:cubicBezTo>
                    <a:pt x="137" y="57"/>
                    <a:pt x="141" y="54"/>
                    <a:pt x="141" y="52"/>
                  </a:cubicBezTo>
                  <a:cubicBezTo>
                    <a:pt x="140" y="50"/>
                    <a:pt x="138" y="50"/>
                    <a:pt x="138" y="5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17" name="Freeform 64"/>
            <p:cNvSpPr>
              <a:spLocks/>
            </p:cNvSpPr>
            <p:nvPr/>
          </p:nvSpPr>
          <p:spPr bwMode="auto">
            <a:xfrm>
              <a:off x="3571" y="3584"/>
              <a:ext cx="428" cy="630"/>
            </a:xfrm>
            <a:custGeom>
              <a:avLst/>
              <a:gdLst>
                <a:gd name="T0" fmla="*/ 97 w 205"/>
                <a:gd name="T1" fmla="*/ 4 h 302"/>
                <a:gd name="T2" fmla="*/ 87 w 205"/>
                <a:gd name="T3" fmla="*/ 0 h 302"/>
                <a:gd name="T4" fmla="*/ 81 w 205"/>
                <a:gd name="T5" fmla="*/ 13 h 302"/>
                <a:gd name="T6" fmla="*/ 82 w 205"/>
                <a:gd name="T7" fmla="*/ 19 h 302"/>
                <a:gd name="T8" fmla="*/ 89 w 205"/>
                <a:gd name="T9" fmla="*/ 36 h 302"/>
                <a:gd name="T10" fmla="*/ 98 w 205"/>
                <a:gd name="T11" fmla="*/ 39 h 302"/>
                <a:gd name="T12" fmla="*/ 87 w 205"/>
                <a:gd name="T13" fmla="*/ 55 h 302"/>
                <a:gd name="T14" fmla="*/ 73 w 205"/>
                <a:gd name="T15" fmla="*/ 55 h 302"/>
                <a:gd name="T16" fmla="*/ 67 w 205"/>
                <a:gd name="T17" fmla="*/ 63 h 302"/>
                <a:gd name="T18" fmla="*/ 77 w 205"/>
                <a:gd name="T19" fmla="*/ 77 h 302"/>
                <a:gd name="T20" fmla="*/ 86 w 205"/>
                <a:gd name="T21" fmla="*/ 94 h 302"/>
                <a:gd name="T22" fmla="*/ 97 w 205"/>
                <a:gd name="T23" fmla="*/ 93 h 302"/>
                <a:gd name="T24" fmla="*/ 109 w 205"/>
                <a:gd name="T25" fmla="*/ 114 h 302"/>
                <a:gd name="T26" fmla="*/ 98 w 205"/>
                <a:gd name="T27" fmla="*/ 121 h 302"/>
                <a:gd name="T28" fmla="*/ 76 w 205"/>
                <a:gd name="T29" fmla="*/ 150 h 302"/>
                <a:gd name="T30" fmla="*/ 80 w 205"/>
                <a:gd name="T31" fmla="*/ 167 h 302"/>
                <a:gd name="T32" fmla="*/ 84 w 205"/>
                <a:gd name="T33" fmla="*/ 183 h 302"/>
                <a:gd name="T34" fmla="*/ 54 w 205"/>
                <a:gd name="T35" fmla="*/ 204 h 302"/>
                <a:gd name="T36" fmla="*/ 43 w 205"/>
                <a:gd name="T37" fmla="*/ 222 h 302"/>
                <a:gd name="T38" fmla="*/ 28 w 205"/>
                <a:gd name="T39" fmla="*/ 233 h 302"/>
                <a:gd name="T40" fmla="*/ 3 w 205"/>
                <a:gd name="T41" fmla="*/ 244 h 302"/>
                <a:gd name="T42" fmla="*/ 2 w 205"/>
                <a:gd name="T43" fmla="*/ 258 h 302"/>
                <a:gd name="T44" fmla="*/ 10 w 205"/>
                <a:gd name="T45" fmla="*/ 273 h 302"/>
                <a:gd name="T46" fmla="*/ 0 w 205"/>
                <a:gd name="T47" fmla="*/ 288 h 302"/>
                <a:gd name="T48" fmla="*/ 10 w 205"/>
                <a:gd name="T49" fmla="*/ 299 h 302"/>
                <a:gd name="T50" fmla="*/ 34 w 205"/>
                <a:gd name="T51" fmla="*/ 299 h 302"/>
                <a:gd name="T52" fmla="*/ 55 w 205"/>
                <a:gd name="T53" fmla="*/ 295 h 302"/>
                <a:gd name="T54" fmla="*/ 89 w 205"/>
                <a:gd name="T55" fmla="*/ 274 h 302"/>
                <a:gd name="T56" fmla="*/ 104 w 205"/>
                <a:gd name="T57" fmla="*/ 253 h 302"/>
                <a:gd name="T58" fmla="*/ 131 w 205"/>
                <a:gd name="T59" fmla="*/ 244 h 302"/>
                <a:gd name="T60" fmla="*/ 155 w 205"/>
                <a:gd name="T61" fmla="*/ 237 h 302"/>
                <a:gd name="T62" fmla="*/ 178 w 205"/>
                <a:gd name="T63" fmla="*/ 239 h 302"/>
                <a:gd name="T64" fmla="*/ 198 w 205"/>
                <a:gd name="T65" fmla="*/ 218 h 302"/>
                <a:gd name="T66" fmla="*/ 196 w 205"/>
                <a:gd name="T67" fmla="*/ 199 h 302"/>
                <a:gd name="T68" fmla="*/ 197 w 205"/>
                <a:gd name="T69" fmla="*/ 176 h 302"/>
                <a:gd name="T70" fmla="*/ 199 w 205"/>
                <a:gd name="T71" fmla="*/ 145 h 302"/>
                <a:gd name="T72" fmla="*/ 187 w 205"/>
                <a:gd name="T73" fmla="*/ 141 h 302"/>
                <a:gd name="T74" fmla="*/ 186 w 205"/>
                <a:gd name="T75" fmla="*/ 120 h 302"/>
                <a:gd name="T76" fmla="*/ 205 w 205"/>
                <a:gd name="T77" fmla="*/ 104 h 302"/>
                <a:gd name="T78" fmla="*/ 193 w 205"/>
                <a:gd name="T79" fmla="*/ 93 h 302"/>
                <a:gd name="T80" fmla="*/ 193 w 205"/>
                <a:gd name="T81" fmla="*/ 81 h 302"/>
                <a:gd name="T82" fmla="*/ 183 w 205"/>
                <a:gd name="T83" fmla="*/ 73 h 302"/>
                <a:gd name="T84" fmla="*/ 178 w 205"/>
                <a:gd name="T85" fmla="*/ 54 h 302"/>
                <a:gd name="T86" fmla="*/ 170 w 205"/>
                <a:gd name="T87" fmla="*/ 55 h 302"/>
                <a:gd name="T88" fmla="*/ 164 w 205"/>
                <a:gd name="T89" fmla="*/ 48 h 302"/>
                <a:gd name="T90" fmla="*/ 152 w 205"/>
                <a:gd name="T91" fmla="*/ 51 h 302"/>
                <a:gd name="T92" fmla="*/ 143 w 205"/>
                <a:gd name="T93" fmla="*/ 49 h 302"/>
                <a:gd name="T94" fmla="*/ 145 w 205"/>
                <a:gd name="T95" fmla="*/ 39 h 302"/>
                <a:gd name="T96" fmla="*/ 134 w 205"/>
                <a:gd name="T97" fmla="*/ 38 h 302"/>
                <a:gd name="T98" fmla="*/ 129 w 205"/>
                <a:gd name="T99" fmla="*/ 31 h 302"/>
                <a:gd name="T100" fmla="*/ 125 w 205"/>
                <a:gd name="T101" fmla="*/ 24 h 302"/>
                <a:gd name="T102" fmla="*/ 114 w 205"/>
                <a:gd name="T103" fmla="*/ 14 h 302"/>
                <a:gd name="T104" fmla="*/ 106 w 205"/>
                <a:gd name="T105" fmla="*/ 5 h 3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05" h="302">
                  <a:moveTo>
                    <a:pt x="103" y="2"/>
                  </a:moveTo>
                  <a:cubicBezTo>
                    <a:pt x="97" y="4"/>
                    <a:pt x="97" y="4"/>
                    <a:pt x="97" y="4"/>
                  </a:cubicBezTo>
                  <a:cubicBezTo>
                    <a:pt x="92" y="3"/>
                    <a:pt x="92" y="3"/>
                    <a:pt x="92" y="3"/>
                  </a:cubicBezTo>
                  <a:cubicBezTo>
                    <a:pt x="87" y="0"/>
                    <a:pt x="87" y="0"/>
                    <a:pt x="87" y="0"/>
                  </a:cubicBezTo>
                  <a:cubicBezTo>
                    <a:pt x="80" y="5"/>
                    <a:pt x="80" y="5"/>
                    <a:pt x="80" y="5"/>
                  </a:cubicBezTo>
                  <a:cubicBezTo>
                    <a:pt x="81" y="13"/>
                    <a:pt x="81" y="13"/>
                    <a:pt x="81" y="13"/>
                  </a:cubicBezTo>
                  <a:cubicBezTo>
                    <a:pt x="78" y="15"/>
                    <a:pt x="78" y="15"/>
                    <a:pt x="78" y="15"/>
                  </a:cubicBezTo>
                  <a:cubicBezTo>
                    <a:pt x="82" y="19"/>
                    <a:pt x="82" y="19"/>
                    <a:pt x="82" y="19"/>
                  </a:cubicBezTo>
                  <a:cubicBezTo>
                    <a:pt x="79" y="23"/>
                    <a:pt x="79" y="23"/>
                    <a:pt x="79" y="23"/>
                  </a:cubicBezTo>
                  <a:cubicBezTo>
                    <a:pt x="89" y="36"/>
                    <a:pt x="89" y="36"/>
                    <a:pt x="89" y="36"/>
                  </a:cubicBezTo>
                  <a:cubicBezTo>
                    <a:pt x="95" y="33"/>
                    <a:pt x="95" y="33"/>
                    <a:pt x="95" y="33"/>
                  </a:cubicBezTo>
                  <a:cubicBezTo>
                    <a:pt x="98" y="39"/>
                    <a:pt x="98" y="39"/>
                    <a:pt x="98" y="39"/>
                  </a:cubicBezTo>
                  <a:cubicBezTo>
                    <a:pt x="96" y="43"/>
                    <a:pt x="96" y="43"/>
                    <a:pt x="96" y="43"/>
                  </a:cubicBezTo>
                  <a:cubicBezTo>
                    <a:pt x="87" y="55"/>
                    <a:pt x="87" y="55"/>
                    <a:pt x="87" y="55"/>
                  </a:cubicBezTo>
                  <a:cubicBezTo>
                    <a:pt x="80" y="52"/>
                    <a:pt x="80" y="52"/>
                    <a:pt x="80" y="52"/>
                  </a:cubicBezTo>
                  <a:cubicBezTo>
                    <a:pt x="73" y="55"/>
                    <a:pt x="73" y="55"/>
                    <a:pt x="73" y="55"/>
                  </a:cubicBezTo>
                  <a:cubicBezTo>
                    <a:pt x="69" y="55"/>
                    <a:pt x="69" y="55"/>
                    <a:pt x="69" y="55"/>
                  </a:cubicBezTo>
                  <a:cubicBezTo>
                    <a:pt x="67" y="63"/>
                    <a:pt x="67" y="63"/>
                    <a:pt x="67" y="63"/>
                  </a:cubicBezTo>
                  <a:cubicBezTo>
                    <a:pt x="74" y="67"/>
                    <a:pt x="74" y="67"/>
                    <a:pt x="74" y="67"/>
                  </a:cubicBezTo>
                  <a:cubicBezTo>
                    <a:pt x="77" y="77"/>
                    <a:pt x="77" y="77"/>
                    <a:pt x="77" y="77"/>
                  </a:cubicBezTo>
                  <a:cubicBezTo>
                    <a:pt x="84" y="84"/>
                    <a:pt x="84" y="84"/>
                    <a:pt x="84" y="84"/>
                  </a:cubicBezTo>
                  <a:cubicBezTo>
                    <a:pt x="86" y="94"/>
                    <a:pt x="86" y="94"/>
                    <a:pt x="86" y="94"/>
                  </a:cubicBezTo>
                  <a:cubicBezTo>
                    <a:pt x="92" y="94"/>
                    <a:pt x="92" y="94"/>
                    <a:pt x="92" y="94"/>
                  </a:cubicBezTo>
                  <a:cubicBezTo>
                    <a:pt x="97" y="93"/>
                    <a:pt x="97" y="93"/>
                    <a:pt x="97" y="93"/>
                  </a:cubicBezTo>
                  <a:cubicBezTo>
                    <a:pt x="108" y="103"/>
                    <a:pt x="108" y="103"/>
                    <a:pt x="108" y="103"/>
                  </a:cubicBezTo>
                  <a:cubicBezTo>
                    <a:pt x="109" y="114"/>
                    <a:pt x="109" y="114"/>
                    <a:pt x="109" y="114"/>
                  </a:cubicBezTo>
                  <a:cubicBezTo>
                    <a:pt x="107" y="119"/>
                    <a:pt x="107" y="119"/>
                    <a:pt x="107" y="119"/>
                  </a:cubicBezTo>
                  <a:cubicBezTo>
                    <a:pt x="98" y="121"/>
                    <a:pt x="98" y="121"/>
                    <a:pt x="98" y="121"/>
                  </a:cubicBezTo>
                  <a:cubicBezTo>
                    <a:pt x="84" y="143"/>
                    <a:pt x="84" y="143"/>
                    <a:pt x="84" y="143"/>
                  </a:cubicBezTo>
                  <a:cubicBezTo>
                    <a:pt x="76" y="150"/>
                    <a:pt x="76" y="150"/>
                    <a:pt x="76" y="150"/>
                  </a:cubicBezTo>
                  <a:cubicBezTo>
                    <a:pt x="74" y="158"/>
                    <a:pt x="74" y="158"/>
                    <a:pt x="74" y="158"/>
                  </a:cubicBezTo>
                  <a:cubicBezTo>
                    <a:pt x="80" y="167"/>
                    <a:pt x="80" y="167"/>
                    <a:pt x="80" y="167"/>
                  </a:cubicBezTo>
                  <a:cubicBezTo>
                    <a:pt x="85" y="173"/>
                    <a:pt x="85" y="173"/>
                    <a:pt x="85" y="173"/>
                  </a:cubicBezTo>
                  <a:cubicBezTo>
                    <a:pt x="84" y="183"/>
                    <a:pt x="84" y="183"/>
                    <a:pt x="84" y="183"/>
                  </a:cubicBezTo>
                  <a:cubicBezTo>
                    <a:pt x="71" y="197"/>
                    <a:pt x="71" y="197"/>
                    <a:pt x="71" y="197"/>
                  </a:cubicBezTo>
                  <a:cubicBezTo>
                    <a:pt x="54" y="204"/>
                    <a:pt x="54" y="204"/>
                    <a:pt x="54" y="204"/>
                  </a:cubicBezTo>
                  <a:cubicBezTo>
                    <a:pt x="52" y="214"/>
                    <a:pt x="52" y="214"/>
                    <a:pt x="52" y="214"/>
                  </a:cubicBezTo>
                  <a:cubicBezTo>
                    <a:pt x="43" y="222"/>
                    <a:pt x="43" y="222"/>
                    <a:pt x="43" y="222"/>
                  </a:cubicBezTo>
                  <a:cubicBezTo>
                    <a:pt x="40" y="234"/>
                    <a:pt x="40" y="234"/>
                    <a:pt x="40" y="234"/>
                  </a:cubicBezTo>
                  <a:cubicBezTo>
                    <a:pt x="28" y="233"/>
                    <a:pt x="28" y="233"/>
                    <a:pt x="28" y="233"/>
                  </a:cubicBezTo>
                  <a:cubicBezTo>
                    <a:pt x="14" y="244"/>
                    <a:pt x="14" y="244"/>
                    <a:pt x="14" y="244"/>
                  </a:cubicBezTo>
                  <a:cubicBezTo>
                    <a:pt x="3" y="244"/>
                    <a:pt x="3" y="244"/>
                    <a:pt x="3" y="244"/>
                  </a:cubicBezTo>
                  <a:cubicBezTo>
                    <a:pt x="3" y="252"/>
                    <a:pt x="3" y="252"/>
                    <a:pt x="3" y="252"/>
                  </a:cubicBezTo>
                  <a:cubicBezTo>
                    <a:pt x="2" y="258"/>
                    <a:pt x="2" y="258"/>
                    <a:pt x="2" y="258"/>
                  </a:cubicBezTo>
                  <a:cubicBezTo>
                    <a:pt x="3" y="273"/>
                    <a:pt x="3" y="273"/>
                    <a:pt x="3" y="273"/>
                  </a:cubicBezTo>
                  <a:cubicBezTo>
                    <a:pt x="10" y="273"/>
                    <a:pt x="10" y="273"/>
                    <a:pt x="10" y="273"/>
                  </a:cubicBezTo>
                  <a:cubicBezTo>
                    <a:pt x="1" y="281"/>
                    <a:pt x="1" y="281"/>
                    <a:pt x="1" y="281"/>
                  </a:cubicBezTo>
                  <a:cubicBezTo>
                    <a:pt x="0" y="288"/>
                    <a:pt x="0" y="288"/>
                    <a:pt x="0" y="288"/>
                  </a:cubicBezTo>
                  <a:cubicBezTo>
                    <a:pt x="1" y="288"/>
                    <a:pt x="1" y="289"/>
                    <a:pt x="1" y="290"/>
                  </a:cubicBezTo>
                  <a:cubicBezTo>
                    <a:pt x="1" y="295"/>
                    <a:pt x="7" y="296"/>
                    <a:pt x="10" y="299"/>
                  </a:cubicBezTo>
                  <a:cubicBezTo>
                    <a:pt x="13" y="302"/>
                    <a:pt x="20" y="302"/>
                    <a:pt x="24" y="300"/>
                  </a:cubicBezTo>
                  <a:cubicBezTo>
                    <a:pt x="27" y="298"/>
                    <a:pt x="30" y="296"/>
                    <a:pt x="34" y="299"/>
                  </a:cubicBezTo>
                  <a:cubicBezTo>
                    <a:pt x="37" y="301"/>
                    <a:pt x="41" y="299"/>
                    <a:pt x="45" y="298"/>
                  </a:cubicBezTo>
                  <a:cubicBezTo>
                    <a:pt x="49" y="298"/>
                    <a:pt x="52" y="294"/>
                    <a:pt x="55" y="295"/>
                  </a:cubicBezTo>
                  <a:cubicBezTo>
                    <a:pt x="58" y="297"/>
                    <a:pt x="62" y="292"/>
                    <a:pt x="64" y="289"/>
                  </a:cubicBezTo>
                  <a:cubicBezTo>
                    <a:pt x="66" y="286"/>
                    <a:pt x="82" y="274"/>
                    <a:pt x="89" y="274"/>
                  </a:cubicBezTo>
                  <a:cubicBezTo>
                    <a:pt x="95" y="274"/>
                    <a:pt x="96" y="271"/>
                    <a:pt x="97" y="265"/>
                  </a:cubicBezTo>
                  <a:cubicBezTo>
                    <a:pt x="98" y="259"/>
                    <a:pt x="101" y="258"/>
                    <a:pt x="104" y="253"/>
                  </a:cubicBezTo>
                  <a:cubicBezTo>
                    <a:pt x="107" y="248"/>
                    <a:pt x="112" y="242"/>
                    <a:pt x="116" y="242"/>
                  </a:cubicBezTo>
                  <a:cubicBezTo>
                    <a:pt x="120" y="242"/>
                    <a:pt x="127" y="240"/>
                    <a:pt x="131" y="244"/>
                  </a:cubicBezTo>
                  <a:cubicBezTo>
                    <a:pt x="134" y="247"/>
                    <a:pt x="142" y="242"/>
                    <a:pt x="145" y="239"/>
                  </a:cubicBezTo>
                  <a:cubicBezTo>
                    <a:pt x="149" y="236"/>
                    <a:pt x="154" y="235"/>
                    <a:pt x="155" y="237"/>
                  </a:cubicBezTo>
                  <a:cubicBezTo>
                    <a:pt x="157" y="239"/>
                    <a:pt x="160" y="239"/>
                    <a:pt x="164" y="239"/>
                  </a:cubicBezTo>
                  <a:cubicBezTo>
                    <a:pt x="168" y="239"/>
                    <a:pt x="173" y="240"/>
                    <a:pt x="178" y="239"/>
                  </a:cubicBezTo>
                  <a:cubicBezTo>
                    <a:pt x="182" y="239"/>
                    <a:pt x="187" y="235"/>
                    <a:pt x="188" y="231"/>
                  </a:cubicBezTo>
                  <a:cubicBezTo>
                    <a:pt x="189" y="227"/>
                    <a:pt x="193" y="220"/>
                    <a:pt x="198" y="218"/>
                  </a:cubicBezTo>
                  <a:cubicBezTo>
                    <a:pt x="202" y="216"/>
                    <a:pt x="204" y="212"/>
                    <a:pt x="201" y="209"/>
                  </a:cubicBezTo>
                  <a:cubicBezTo>
                    <a:pt x="198" y="205"/>
                    <a:pt x="195" y="202"/>
                    <a:pt x="196" y="199"/>
                  </a:cubicBezTo>
                  <a:cubicBezTo>
                    <a:pt x="197" y="196"/>
                    <a:pt x="197" y="193"/>
                    <a:pt x="197" y="190"/>
                  </a:cubicBezTo>
                  <a:cubicBezTo>
                    <a:pt x="196" y="186"/>
                    <a:pt x="197" y="181"/>
                    <a:pt x="197" y="176"/>
                  </a:cubicBezTo>
                  <a:cubicBezTo>
                    <a:pt x="197" y="170"/>
                    <a:pt x="196" y="166"/>
                    <a:pt x="198" y="163"/>
                  </a:cubicBezTo>
                  <a:cubicBezTo>
                    <a:pt x="200" y="159"/>
                    <a:pt x="202" y="149"/>
                    <a:pt x="199" y="145"/>
                  </a:cubicBezTo>
                  <a:cubicBezTo>
                    <a:pt x="196" y="142"/>
                    <a:pt x="199" y="139"/>
                    <a:pt x="195" y="137"/>
                  </a:cubicBezTo>
                  <a:cubicBezTo>
                    <a:pt x="192" y="135"/>
                    <a:pt x="189" y="139"/>
                    <a:pt x="187" y="141"/>
                  </a:cubicBezTo>
                  <a:cubicBezTo>
                    <a:pt x="184" y="143"/>
                    <a:pt x="180" y="143"/>
                    <a:pt x="182" y="137"/>
                  </a:cubicBezTo>
                  <a:cubicBezTo>
                    <a:pt x="183" y="130"/>
                    <a:pt x="186" y="123"/>
                    <a:pt x="186" y="120"/>
                  </a:cubicBezTo>
                  <a:cubicBezTo>
                    <a:pt x="186" y="117"/>
                    <a:pt x="198" y="111"/>
                    <a:pt x="202" y="107"/>
                  </a:cubicBezTo>
                  <a:cubicBezTo>
                    <a:pt x="203" y="105"/>
                    <a:pt x="204" y="104"/>
                    <a:pt x="205" y="104"/>
                  </a:cubicBezTo>
                  <a:cubicBezTo>
                    <a:pt x="200" y="95"/>
                    <a:pt x="200" y="95"/>
                    <a:pt x="200" y="95"/>
                  </a:cubicBezTo>
                  <a:cubicBezTo>
                    <a:pt x="193" y="93"/>
                    <a:pt x="193" y="93"/>
                    <a:pt x="193" y="93"/>
                  </a:cubicBezTo>
                  <a:cubicBezTo>
                    <a:pt x="187" y="84"/>
                    <a:pt x="187" y="84"/>
                    <a:pt x="187" y="84"/>
                  </a:cubicBezTo>
                  <a:cubicBezTo>
                    <a:pt x="193" y="81"/>
                    <a:pt x="193" y="81"/>
                    <a:pt x="193" y="81"/>
                  </a:cubicBezTo>
                  <a:cubicBezTo>
                    <a:pt x="188" y="74"/>
                    <a:pt x="188" y="74"/>
                    <a:pt x="188" y="74"/>
                  </a:cubicBezTo>
                  <a:cubicBezTo>
                    <a:pt x="183" y="73"/>
                    <a:pt x="183" y="73"/>
                    <a:pt x="183" y="73"/>
                  </a:cubicBezTo>
                  <a:cubicBezTo>
                    <a:pt x="183" y="62"/>
                    <a:pt x="183" y="62"/>
                    <a:pt x="183" y="62"/>
                  </a:cubicBezTo>
                  <a:cubicBezTo>
                    <a:pt x="178" y="54"/>
                    <a:pt x="178" y="54"/>
                    <a:pt x="178" y="54"/>
                  </a:cubicBezTo>
                  <a:cubicBezTo>
                    <a:pt x="174" y="51"/>
                    <a:pt x="174" y="51"/>
                    <a:pt x="174" y="51"/>
                  </a:cubicBezTo>
                  <a:cubicBezTo>
                    <a:pt x="170" y="55"/>
                    <a:pt x="170" y="55"/>
                    <a:pt x="170" y="55"/>
                  </a:cubicBezTo>
                  <a:cubicBezTo>
                    <a:pt x="166" y="54"/>
                    <a:pt x="166" y="54"/>
                    <a:pt x="166" y="54"/>
                  </a:cubicBezTo>
                  <a:cubicBezTo>
                    <a:pt x="164" y="48"/>
                    <a:pt x="164" y="48"/>
                    <a:pt x="164" y="48"/>
                  </a:cubicBezTo>
                  <a:cubicBezTo>
                    <a:pt x="159" y="45"/>
                    <a:pt x="159" y="45"/>
                    <a:pt x="159" y="45"/>
                  </a:cubicBezTo>
                  <a:cubicBezTo>
                    <a:pt x="152" y="51"/>
                    <a:pt x="152" y="51"/>
                    <a:pt x="152" y="51"/>
                  </a:cubicBezTo>
                  <a:cubicBezTo>
                    <a:pt x="151" y="54"/>
                    <a:pt x="151" y="54"/>
                    <a:pt x="151" y="54"/>
                  </a:cubicBezTo>
                  <a:cubicBezTo>
                    <a:pt x="143" y="49"/>
                    <a:pt x="143" y="49"/>
                    <a:pt x="143" y="49"/>
                  </a:cubicBezTo>
                  <a:cubicBezTo>
                    <a:pt x="148" y="43"/>
                    <a:pt x="148" y="43"/>
                    <a:pt x="148" y="43"/>
                  </a:cubicBezTo>
                  <a:cubicBezTo>
                    <a:pt x="145" y="39"/>
                    <a:pt x="145" y="39"/>
                    <a:pt x="145" y="39"/>
                  </a:cubicBezTo>
                  <a:cubicBezTo>
                    <a:pt x="139" y="40"/>
                    <a:pt x="139" y="40"/>
                    <a:pt x="139" y="40"/>
                  </a:cubicBezTo>
                  <a:cubicBezTo>
                    <a:pt x="134" y="38"/>
                    <a:pt x="134" y="38"/>
                    <a:pt x="134" y="38"/>
                  </a:cubicBezTo>
                  <a:cubicBezTo>
                    <a:pt x="130" y="34"/>
                    <a:pt x="130" y="34"/>
                    <a:pt x="130" y="34"/>
                  </a:cubicBezTo>
                  <a:cubicBezTo>
                    <a:pt x="129" y="31"/>
                    <a:pt x="129" y="31"/>
                    <a:pt x="129" y="31"/>
                  </a:cubicBezTo>
                  <a:cubicBezTo>
                    <a:pt x="126" y="30"/>
                    <a:pt x="126" y="30"/>
                    <a:pt x="126" y="30"/>
                  </a:cubicBezTo>
                  <a:cubicBezTo>
                    <a:pt x="125" y="24"/>
                    <a:pt x="125" y="24"/>
                    <a:pt x="125" y="24"/>
                  </a:cubicBezTo>
                  <a:cubicBezTo>
                    <a:pt x="120" y="20"/>
                    <a:pt x="120" y="20"/>
                    <a:pt x="120" y="20"/>
                  </a:cubicBezTo>
                  <a:cubicBezTo>
                    <a:pt x="114" y="14"/>
                    <a:pt x="114" y="14"/>
                    <a:pt x="114" y="14"/>
                  </a:cubicBezTo>
                  <a:cubicBezTo>
                    <a:pt x="108" y="13"/>
                    <a:pt x="108" y="13"/>
                    <a:pt x="108" y="13"/>
                  </a:cubicBezTo>
                  <a:cubicBezTo>
                    <a:pt x="106" y="5"/>
                    <a:pt x="106" y="5"/>
                    <a:pt x="106" y="5"/>
                  </a:cubicBezTo>
                  <a:lnTo>
                    <a:pt x="103" y="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18" name="Freeform 65"/>
            <p:cNvSpPr>
              <a:spLocks/>
            </p:cNvSpPr>
            <p:nvPr/>
          </p:nvSpPr>
          <p:spPr bwMode="auto">
            <a:xfrm>
              <a:off x="2429" y="3995"/>
              <a:ext cx="340" cy="233"/>
            </a:xfrm>
            <a:custGeom>
              <a:avLst/>
              <a:gdLst>
                <a:gd name="T0" fmla="*/ 132 w 163"/>
                <a:gd name="T1" fmla="*/ 0 h 112"/>
                <a:gd name="T2" fmla="*/ 135 w 163"/>
                <a:gd name="T3" fmla="*/ 8 h 112"/>
                <a:gd name="T4" fmla="*/ 143 w 163"/>
                <a:gd name="T5" fmla="*/ 10 h 112"/>
                <a:gd name="T6" fmla="*/ 146 w 163"/>
                <a:gd name="T7" fmla="*/ 18 h 112"/>
                <a:gd name="T8" fmla="*/ 150 w 163"/>
                <a:gd name="T9" fmla="*/ 27 h 112"/>
                <a:gd name="T10" fmla="*/ 163 w 163"/>
                <a:gd name="T11" fmla="*/ 31 h 112"/>
                <a:gd name="T12" fmla="*/ 161 w 163"/>
                <a:gd name="T13" fmla="*/ 36 h 112"/>
                <a:gd name="T14" fmla="*/ 154 w 163"/>
                <a:gd name="T15" fmla="*/ 37 h 112"/>
                <a:gd name="T16" fmla="*/ 159 w 163"/>
                <a:gd name="T17" fmla="*/ 47 h 112"/>
                <a:gd name="T18" fmla="*/ 161 w 163"/>
                <a:gd name="T19" fmla="*/ 55 h 112"/>
                <a:gd name="T20" fmla="*/ 154 w 163"/>
                <a:gd name="T21" fmla="*/ 60 h 112"/>
                <a:gd name="T22" fmla="*/ 158 w 163"/>
                <a:gd name="T23" fmla="*/ 66 h 112"/>
                <a:gd name="T24" fmla="*/ 152 w 163"/>
                <a:gd name="T25" fmla="*/ 73 h 112"/>
                <a:gd name="T26" fmla="*/ 147 w 163"/>
                <a:gd name="T27" fmla="*/ 75 h 112"/>
                <a:gd name="T28" fmla="*/ 142 w 163"/>
                <a:gd name="T29" fmla="*/ 71 h 112"/>
                <a:gd name="T30" fmla="*/ 138 w 163"/>
                <a:gd name="T31" fmla="*/ 74 h 112"/>
                <a:gd name="T32" fmla="*/ 137 w 163"/>
                <a:gd name="T33" fmla="*/ 81 h 112"/>
                <a:gd name="T34" fmla="*/ 128 w 163"/>
                <a:gd name="T35" fmla="*/ 89 h 112"/>
                <a:gd name="T36" fmla="*/ 121 w 163"/>
                <a:gd name="T37" fmla="*/ 89 h 112"/>
                <a:gd name="T38" fmla="*/ 104 w 163"/>
                <a:gd name="T39" fmla="*/ 96 h 112"/>
                <a:gd name="T40" fmla="*/ 111 w 163"/>
                <a:gd name="T41" fmla="*/ 104 h 112"/>
                <a:gd name="T42" fmla="*/ 113 w 163"/>
                <a:gd name="T43" fmla="*/ 111 h 112"/>
                <a:gd name="T44" fmla="*/ 105 w 163"/>
                <a:gd name="T45" fmla="*/ 112 h 112"/>
                <a:gd name="T46" fmla="*/ 100 w 163"/>
                <a:gd name="T47" fmla="*/ 104 h 112"/>
                <a:gd name="T48" fmla="*/ 84 w 163"/>
                <a:gd name="T49" fmla="*/ 99 h 112"/>
                <a:gd name="T50" fmla="*/ 71 w 163"/>
                <a:gd name="T51" fmla="*/ 104 h 112"/>
                <a:gd name="T52" fmla="*/ 59 w 163"/>
                <a:gd name="T53" fmla="*/ 101 h 112"/>
                <a:gd name="T54" fmla="*/ 50 w 163"/>
                <a:gd name="T55" fmla="*/ 96 h 112"/>
                <a:gd name="T56" fmla="*/ 49 w 163"/>
                <a:gd name="T57" fmla="*/ 87 h 112"/>
                <a:gd name="T58" fmla="*/ 41 w 163"/>
                <a:gd name="T59" fmla="*/ 85 h 112"/>
                <a:gd name="T60" fmla="*/ 38 w 163"/>
                <a:gd name="T61" fmla="*/ 93 h 112"/>
                <a:gd name="T62" fmla="*/ 29 w 163"/>
                <a:gd name="T63" fmla="*/ 96 h 112"/>
                <a:gd name="T64" fmla="*/ 9 w 163"/>
                <a:gd name="T65" fmla="*/ 40 h 112"/>
                <a:gd name="T66" fmla="*/ 0 w 163"/>
                <a:gd name="T67" fmla="*/ 17 h 112"/>
                <a:gd name="T68" fmla="*/ 7 w 163"/>
                <a:gd name="T69" fmla="*/ 10 h 112"/>
                <a:gd name="T70" fmla="*/ 12 w 163"/>
                <a:gd name="T71" fmla="*/ 15 h 112"/>
                <a:gd name="T72" fmla="*/ 17 w 163"/>
                <a:gd name="T73" fmla="*/ 13 h 112"/>
                <a:gd name="T74" fmla="*/ 23 w 163"/>
                <a:gd name="T75" fmla="*/ 11 h 112"/>
                <a:gd name="T76" fmla="*/ 34 w 163"/>
                <a:gd name="T77" fmla="*/ 11 h 112"/>
                <a:gd name="T78" fmla="*/ 42 w 163"/>
                <a:gd name="T79" fmla="*/ 4 h 112"/>
                <a:gd name="T80" fmla="*/ 53 w 163"/>
                <a:gd name="T81" fmla="*/ 0 h 112"/>
                <a:gd name="T82" fmla="*/ 62 w 163"/>
                <a:gd name="T83" fmla="*/ 0 h 112"/>
                <a:gd name="T84" fmla="*/ 70 w 163"/>
                <a:gd name="T85" fmla="*/ 9 h 112"/>
                <a:gd name="T86" fmla="*/ 70 w 163"/>
                <a:gd name="T87" fmla="*/ 16 h 112"/>
                <a:gd name="T88" fmla="*/ 84 w 163"/>
                <a:gd name="T89" fmla="*/ 26 h 112"/>
                <a:gd name="T90" fmla="*/ 88 w 163"/>
                <a:gd name="T91" fmla="*/ 18 h 112"/>
                <a:gd name="T92" fmla="*/ 95 w 163"/>
                <a:gd name="T93" fmla="*/ 8 h 112"/>
                <a:gd name="T94" fmla="*/ 100 w 163"/>
                <a:gd name="T95" fmla="*/ 13 h 112"/>
                <a:gd name="T96" fmla="*/ 104 w 163"/>
                <a:gd name="T97" fmla="*/ 8 h 112"/>
                <a:gd name="T98" fmla="*/ 109 w 163"/>
                <a:gd name="T99" fmla="*/ 11 h 112"/>
                <a:gd name="T100" fmla="*/ 114 w 163"/>
                <a:gd name="T101" fmla="*/ 7 h 112"/>
                <a:gd name="T102" fmla="*/ 123 w 163"/>
                <a:gd name="T103" fmla="*/ 7 h 112"/>
                <a:gd name="T104" fmla="*/ 132 w 163"/>
                <a:gd name="T105" fmla="*/ 0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63" h="112">
                  <a:moveTo>
                    <a:pt x="132" y="0"/>
                  </a:moveTo>
                  <a:cubicBezTo>
                    <a:pt x="135" y="8"/>
                    <a:pt x="135" y="8"/>
                    <a:pt x="135" y="8"/>
                  </a:cubicBezTo>
                  <a:cubicBezTo>
                    <a:pt x="143" y="10"/>
                    <a:pt x="143" y="10"/>
                    <a:pt x="143" y="10"/>
                  </a:cubicBezTo>
                  <a:cubicBezTo>
                    <a:pt x="146" y="18"/>
                    <a:pt x="146" y="18"/>
                    <a:pt x="146" y="18"/>
                  </a:cubicBezTo>
                  <a:cubicBezTo>
                    <a:pt x="150" y="27"/>
                    <a:pt x="150" y="27"/>
                    <a:pt x="150" y="27"/>
                  </a:cubicBezTo>
                  <a:cubicBezTo>
                    <a:pt x="163" y="31"/>
                    <a:pt x="163" y="31"/>
                    <a:pt x="163" y="31"/>
                  </a:cubicBezTo>
                  <a:cubicBezTo>
                    <a:pt x="161" y="36"/>
                    <a:pt x="161" y="36"/>
                    <a:pt x="161" y="36"/>
                  </a:cubicBezTo>
                  <a:cubicBezTo>
                    <a:pt x="154" y="37"/>
                    <a:pt x="154" y="37"/>
                    <a:pt x="154" y="37"/>
                  </a:cubicBezTo>
                  <a:cubicBezTo>
                    <a:pt x="159" y="47"/>
                    <a:pt x="159" y="47"/>
                    <a:pt x="159" y="47"/>
                  </a:cubicBezTo>
                  <a:cubicBezTo>
                    <a:pt x="161" y="55"/>
                    <a:pt x="161" y="55"/>
                    <a:pt x="161" y="55"/>
                  </a:cubicBezTo>
                  <a:cubicBezTo>
                    <a:pt x="154" y="60"/>
                    <a:pt x="154" y="60"/>
                    <a:pt x="154" y="60"/>
                  </a:cubicBezTo>
                  <a:cubicBezTo>
                    <a:pt x="158" y="66"/>
                    <a:pt x="158" y="66"/>
                    <a:pt x="158" y="66"/>
                  </a:cubicBezTo>
                  <a:cubicBezTo>
                    <a:pt x="152" y="73"/>
                    <a:pt x="152" y="73"/>
                    <a:pt x="152" y="73"/>
                  </a:cubicBezTo>
                  <a:cubicBezTo>
                    <a:pt x="147" y="75"/>
                    <a:pt x="147" y="75"/>
                    <a:pt x="147" y="75"/>
                  </a:cubicBezTo>
                  <a:cubicBezTo>
                    <a:pt x="142" y="71"/>
                    <a:pt x="142" y="71"/>
                    <a:pt x="142" y="71"/>
                  </a:cubicBezTo>
                  <a:cubicBezTo>
                    <a:pt x="138" y="74"/>
                    <a:pt x="138" y="74"/>
                    <a:pt x="138" y="74"/>
                  </a:cubicBezTo>
                  <a:cubicBezTo>
                    <a:pt x="137" y="81"/>
                    <a:pt x="137" y="81"/>
                    <a:pt x="137" y="81"/>
                  </a:cubicBezTo>
                  <a:cubicBezTo>
                    <a:pt x="128" y="89"/>
                    <a:pt x="128" y="89"/>
                    <a:pt x="128" y="89"/>
                  </a:cubicBezTo>
                  <a:cubicBezTo>
                    <a:pt x="121" y="89"/>
                    <a:pt x="121" y="89"/>
                    <a:pt x="121" y="89"/>
                  </a:cubicBezTo>
                  <a:cubicBezTo>
                    <a:pt x="104" y="96"/>
                    <a:pt x="104" y="96"/>
                    <a:pt x="104" y="96"/>
                  </a:cubicBezTo>
                  <a:cubicBezTo>
                    <a:pt x="111" y="104"/>
                    <a:pt x="111" y="104"/>
                    <a:pt x="111" y="104"/>
                  </a:cubicBezTo>
                  <a:cubicBezTo>
                    <a:pt x="113" y="111"/>
                    <a:pt x="113" y="111"/>
                    <a:pt x="113" y="111"/>
                  </a:cubicBezTo>
                  <a:cubicBezTo>
                    <a:pt x="105" y="112"/>
                    <a:pt x="105" y="112"/>
                    <a:pt x="105" y="112"/>
                  </a:cubicBezTo>
                  <a:cubicBezTo>
                    <a:pt x="104" y="110"/>
                    <a:pt x="103" y="107"/>
                    <a:pt x="100" y="104"/>
                  </a:cubicBezTo>
                  <a:cubicBezTo>
                    <a:pt x="93" y="98"/>
                    <a:pt x="86" y="96"/>
                    <a:pt x="84" y="99"/>
                  </a:cubicBezTo>
                  <a:cubicBezTo>
                    <a:pt x="82" y="101"/>
                    <a:pt x="75" y="105"/>
                    <a:pt x="71" y="104"/>
                  </a:cubicBezTo>
                  <a:cubicBezTo>
                    <a:pt x="67" y="102"/>
                    <a:pt x="63" y="105"/>
                    <a:pt x="59" y="101"/>
                  </a:cubicBezTo>
                  <a:cubicBezTo>
                    <a:pt x="55" y="98"/>
                    <a:pt x="52" y="99"/>
                    <a:pt x="50" y="96"/>
                  </a:cubicBezTo>
                  <a:cubicBezTo>
                    <a:pt x="49" y="93"/>
                    <a:pt x="49" y="90"/>
                    <a:pt x="49" y="87"/>
                  </a:cubicBezTo>
                  <a:cubicBezTo>
                    <a:pt x="50" y="84"/>
                    <a:pt x="45" y="84"/>
                    <a:pt x="41" y="85"/>
                  </a:cubicBezTo>
                  <a:cubicBezTo>
                    <a:pt x="37" y="85"/>
                    <a:pt x="38" y="93"/>
                    <a:pt x="38" y="93"/>
                  </a:cubicBezTo>
                  <a:cubicBezTo>
                    <a:pt x="29" y="96"/>
                    <a:pt x="29" y="96"/>
                    <a:pt x="29" y="96"/>
                  </a:cubicBezTo>
                  <a:cubicBezTo>
                    <a:pt x="29" y="96"/>
                    <a:pt x="11" y="50"/>
                    <a:pt x="9" y="40"/>
                  </a:cubicBezTo>
                  <a:cubicBezTo>
                    <a:pt x="7" y="33"/>
                    <a:pt x="3" y="23"/>
                    <a:pt x="0" y="17"/>
                  </a:cubicBezTo>
                  <a:cubicBezTo>
                    <a:pt x="7" y="10"/>
                    <a:pt x="7" y="10"/>
                    <a:pt x="7" y="10"/>
                  </a:cubicBezTo>
                  <a:cubicBezTo>
                    <a:pt x="12" y="15"/>
                    <a:pt x="12" y="15"/>
                    <a:pt x="12" y="15"/>
                  </a:cubicBezTo>
                  <a:cubicBezTo>
                    <a:pt x="17" y="13"/>
                    <a:pt x="17" y="13"/>
                    <a:pt x="17" y="13"/>
                  </a:cubicBezTo>
                  <a:cubicBezTo>
                    <a:pt x="23" y="11"/>
                    <a:pt x="23" y="11"/>
                    <a:pt x="23" y="11"/>
                  </a:cubicBezTo>
                  <a:cubicBezTo>
                    <a:pt x="34" y="11"/>
                    <a:pt x="34" y="11"/>
                    <a:pt x="34" y="11"/>
                  </a:cubicBezTo>
                  <a:cubicBezTo>
                    <a:pt x="42" y="4"/>
                    <a:pt x="42" y="4"/>
                    <a:pt x="42" y="4"/>
                  </a:cubicBezTo>
                  <a:cubicBezTo>
                    <a:pt x="53" y="0"/>
                    <a:pt x="53" y="0"/>
                    <a:pt x="53" y="0"/>
                  </a:cubicBezTo>
                  <a:cubicBezTo>
                    <a:pt x="62" y="0"/>
                    <a:pt x="62" y="0"/>
                    <a:pt x="62" y="0"/>
                  </a:cubicBezTo>
                  <a:cubicBezTo>
                    <a:pt x="70" y="9"/>
                    <a:pt x="70" y="9"/>
                    <a:pt x="70" y="9"/>
                  </a:cubicBezTo>
                  <a:cubicBezTo>
                    <a:pt x="70" y="16"/>
                    <a:pt x="70" y="16"/>
                    <a:pt x="70" y="16"/>
                  </a:cubicBezTo>
                  <a:cubicBezTo>
                    <a:pt x="84" y="26"/>
                    <a:pt x="84" y="26"/>
                    <a:pt x="84" y="26"/>
                  </a:cubicBezTo>
                  <a:cubicBezTo>
                    <a:pt x="88" y="18"/>
                    <a:pt x="88" y="18"/>
                    <a:pt x="88" y="18"/>
                  </a:cubicBezTo>
                  <a:cubicBezTo>
                    <a:pt x="95" y="8"/>
                    <a:pt x="95" y="8"/>
                    <a:pt x="95" y="8"/>
                  </a:cubicBezTo>
                  <a:cubicBezTo>
                    <a:pt x="100" y="13"/>
                    <a:pt x="100" y="13"/>
                    <a:pt x="100" y="13"/>
                  </a:cubicBezTo>
                  <a:cubicBezTo>
                    <a:pt x="104" y="8"/>
                    <a:pt x="104" y="8"/>
                    <a:pt x="104" y="8"/>
                  </a:cubicBezTo>
                  <a:cubicBezTo>
                    <a:pt x="109" y="11"/>
                    <a:pt x="109" y="11"/>
                    <a:pt x="109" y="11"/>
                  </a:cubicBezTo>
                  <a:cubicBezTo>
                    <a:pt x="114" y="7"/>
                    <a:pt x="114" y="7"/>
                    <a:pt x="114" y="7"/>
                  </a:cubicBezTo>
                  <a:cubicBezTo>
                    <a:pt x="123" y="7"/>
                    <a:pt x="123" y="7"/>
                    <a:pt x="123" y="7"/>
                  </a:cubicBezTo>
                  <a:lnTo>
                    <a:pt x="132" y="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19" name="Freeform 66"/>
            <p:cNvSpPr>
              <a:spLocks/>
            </p:cNvSpPr>
            <p:nvPr/>
          </p:nvSpPr>
          <p:spPr bwMode="auto">
            <a:xfrm>
              <a:off x="2361" y="3789"/>
              <a:ext cx="343" cy="260"/>
            </a:xfrm>
            <a:custGeom>
              <a:avLst/>
              <a:gdLst>
                <a:gd name="T0" fmla="*/ 27 w 165"/>
                <a:gd name="T1" fmla="*/ 0 h 125"/>
                <a:gd name="T2" fmla="*/ 33 w 165"/>
                <a:gd name="T3" fmla="*/ 1 h 125"/>
                <a:gd name="T4" fmla="*/ 39 w 165"/>
                <a:gd name="T5" fmla="*/ 7 h 125"/>
                <a:gd name="T6" fmla="*/ 51 w 165"/>
                <a:gd name="T7" fmla="*/ 7 h 125"/>
                <a:gd name="T8" fmla="*/ 71 w 165"/>
                <a:gd name="T9" fmla="*/ 14 h 125"/>
                <a:gd name="T10" fmla="*/ 88 w 165"/>
                <a:gd name="T11" fmla="*/ 35 h 125"/>
                <a:gd name="T12" fmla="*/ 103 w 165"/>
                <a:gd name="T13" fmla="*/ 35 h 125"/>
                <a:gd name="T14" fmla="*/ 110 w 165"/>
                <a:gd name="T15" fmla="*/ 42 h 125"/>
                <a:gd name="T16" fmla="*/ 124 w 165"/>
                <a:gd name="T17" fmla="*/ 41 h 125"/>
                <a:gd name="T18" fmla="*/ 129 w 165"/>
                <a:gd name="T19" fmla="*/ 35 h 125"/>
                <a:gd name="T20" fmla="*/ 136 w 165"/>
                <a:gd name="T21" fmla="*/ 38 h 125"/>
                <a:gd name="T22" fmla="*/ 135 w 165"/>
                <a:gd name="T23" fmla="*/ 52 h 125"/>
                <a:gd name="T24" fmla="*/ 137 w 165"/>
                <a:gd name="T25" fmla="*/ 55 h 125"/>
                <a:gd name="T26" fmla="*/ 135 w 165"/>
                <a:gd name="T27" fmla="*/ 58 h 125"/>
                <a:gd name="T28" fmla="*/ 138 w 165"/>
                <a:gd name="T29" fmla="*/ 62 h 125"/>
                <a:gd name="T30" fmla="*/ 147 w 165"/>
                <a:gd name="T31" fmla="*/ 52 h 125"/>
                <a:gd name="T32" fmla="*/ 156 w 165"/>
                <a:gd name="T33" fmla="*/ 54 h 125"/>
                <a:gd name="T34" fmla="*/ 158 w 165"/>
                <a:gd name="T35" fmla="*/ 64 h 125"/>
                <a:gd name="T36" fmla="*/ 161 w 165"/>
                <a:gd name="T37" fmla="*/ 76 h 125"/>
                <a:gd name="T38" fmla="*/ 159 w 165"/>
                <a:gd name="T39" fmla="*/ 88 h 125"/>
                <a:gd name="T40" fmla="*/ 165 w 165"/>
                <a:gd name="T41" fmla="*/ 99 h 125"/>
                <a:gd name="T42" fmla="*/ 156 w 165"/>
                <a:gd name="T43" fmla="*/ 106 h 125"/>
                <a:gd name="T44" fmla="*/ 147 w 165"/>
                <a:gd name="T45" fmla="*/ 106 h 125"/>
                <a:gd name="T46" fmla="*/ 142 w 165"/>
                <a:gd name="T47" fmla="*/ 110 h 125"/>
                <a:gd name="T48" fmla="*/ 137 w 165"/>
                <a:gd name="T49" fmla="*/ 107 h 125"/>
                <a:gd name="T50" fmla="*/ 133 w 165"/>
                <a:gd name="T51" fmla="*/ 112 h 125"/>
                <a:gd name="T52" fmla="*/ 128 w 165"/>
                <a:gd name="T53" fmla="*/ 107 h 125"/>
                <a:gd name="T54" fmla="*/ 121 w 165"/>
                <a:gd name="T55" fmla="*/ 117 h 125"/>
                <a:gd name="T56" fmla="*/ 117 w 165"/>
                <a:gd name="T57" fmla="*/ 125 h 125"/>
                <a:gd name="T58" fmla="*/ 103 w 165"/>
                <a:gd name="T59" fmla="*/ 115 h 125"/>
                <a:gd name="T60" fmla="*/ 103 w 165"/>
                <a:gd name="T61" fmla="*/ 108 h 125"/>
                <a:gd name="T62" fmla="*/ 95 w 165"/>
                <a:gd name="T63" fmla="*/ 99 h 125"/>
                <a:gd name="T64" fmla="*/ 86 w 165"/>
                <a:gd name="T65" fmla="*/ 99 h 125"/>
                <a:gd name="T66" fmla="*/ 75 w 165"/>
                <a:gd name="T67" fmla="*/ 103 h 125"/>
                <a:gd name="T68" fmla="*/ 67 w 165"/>
                <a:gd name="T69" fmla="*/ 110 h 125"/>
                <a:gd name="T70" fmla="*/ 56 w 165"/>
                <a:gd name="T71" fmla="*/ 110 h 125"/>
                <a:gd name="T72" fmla="*/ 50 w 165"/>
                <a:gd name="T73" fmla="*/ 112 h 125"/>
                <a:gd name="T74" fmla="*/ 45 w 165"/>
                <a:gd name="T75" fmla="*/ 114 h 125"/>
                <a:gd name="T76" fmla="*/ 40 w 165"/>
                <a:gd name="T77" fmla="*/ 109 h 125"/>
                <a:gd name="T78" fmla="*/ 33 w 165"/>
                <a:gd name="T79" fmla="*/ 116 h 125"/>
                <a:gd name="T80" fmla="*/ 28 w 165"/>
                <a:gd name="T81" fmla="*/ 109 h 125"/>
                <a:gd name="T82" fmla="*/ 16 w 165"/>
                <a:gd name="T83" fmla="*/ 91 h 125"/>
                <a:gd name="T84" fmla="*/ 21 w 165"/>
                <a:gd name="T85" fmla="*/ 87 h 125"/>
                <a:gd name="T86" fmla="*/ 20 w 165"/>
                <a:gd name="T87" fmla="*/ 82 h 125"/>
                <a:gd name="T88" fmla="*/ 11 w 165"/>
                <a:gd name="T89" fmla="*/ 84 h 125"/>
                <a:gd name="T90" fmla="*/ 3 w 165"/>
                <a:gd name="T91" fmla="*/ 86 h 125"/>
                <a:gd name="T92" fmla="*/ 0 w 165"/>
                <a:gd name="T93" fmla="*/ 86 h 125"/>
                <a:gd name="T94" fmla="*/ 1 w 165"/>
                <a:gd name="T95" fmla="*/ 81 h 125"/>
                <a:gd name="T96" fmla="*/ 5 w 165"/>
                <a:gd name="T97" fmla="*/ 73 h 125"/>
                <a:gd name="T98" fmla="*/ 2 w 165"/>
                <a:gd name="T99" fmla="*/ 67 h 125"/>
                <a:gd name="T100" fmla="*/ 1 w 165"/>
                <a:gd name="T101" fmla="*/ 50 h 125"/>
                <a:gd name="T102" fmla="*/ 4 w 165"/>
                <a:gd name="T103" fmla="*/ 38 h 125"/>
                <a:gd name="T104" fmla="*/ 13 w 165"/>
                <a:gd name="T105" fmla="*/ 33 h 125"/>
                <a:gd name="T106" fmla="*/ 20 w 165"/>
                <a:gd name="T107" fmla="*/ 29 h 125"/>
                <a:gd name="T108" fmla="*/ 22 w 165"/>
                <a:gd name="T109" fmla="*/ 19 h 125"/>
                <a:gd name="T110" fmla="*/ 27 w 165"/>
                <a:gd name="T111" fmla="*/ 14 h 125"/>
                <a:gd name="T112" fmla="*/ 27 w 165"/>
                <a:gd name="T113" fmla="*/ 0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5" h="125">
                  <a:moveTo>
                    <a:pt x="27" y="0"/>
                  </a:moveTo>
                  <a:cubicBezTo>
                    <a:pt x="33" y="1"/>
                    <a:pt x="33" y="1"/>
                    <a:pt x="33" y="1"/>
                  </a:cubicBezTo>
                  <a:cubicBezTo>
                    <a:pt x="39" y="7"/>
                    <a:pt x="39" y="7"/>
                    <a:pt x="39" y="7"/>
                  </a:cubicBezTo>
                  <a:cubicBezTo>
                    <a:pt x="51" y="7"/>
                    <a:pt x="51" y="7"/>
                    <a:pt x="51" y="7"/>
                  </a:cubicBezTo>
                  <a:cubicBezTo>
                    <a:pt x="71" y="14"/>
                    <a:pt x="71" y="14"/>
                    <a:pt x="71" y="14"/>
                  </a:cubicBezTo>
                  <a:cubicBezTo>
                    <a:pt x="88" y="35"/>
                    <a:pt x="88" y="35"/>
                    <a:pt x="88" y="35"/>
                  </a:cubicBezTo>
                  <a:cubicBezTo>
                    <a:pt x="103" y="35"/>
                    <a:pt x="103" y="35"/>
                    <a:pt x="103" y="35"/>
                  </a:cubicBezTo>
                  <a:cubicBezTo>
                    <a:pt x="110" y="42"/>
                    <a:pt x="110" y="42"/>
                    <a:pt x="110" y="42"/>
                  </a:cubicBezTo>
                  <a:cubicBezTo>
                    <a:pt x="124" y="41"/>
                    <a:pt x="124" y="41"/>
                    <a:pt x="124" y="41"/>
                  </a:cubicBezTo>
                  <a:cubicBezTo>
                    <a:pt x="129" y="35"/>
                    <a:pt x="129" y="35"/>
                    <a:pt x="129" y="35"/>
                  </a:cubicBezTo>
                  <a:cubicBezTo>
                    <a:pt x="136" y="38"/>
                    <a:pt x="136" y="38"/>
                    <a:pt x="136" y="38"/>
                  </a:cubicBezTo>
                  <a:cubicBezTo>
                    <a:pt x="135" y="52"/>
                    <a:pt x="135" y="52"/>
                    <a:pt x="135" y="52"/>
                  </a:cubicBezTo>
                  <a:cubicBezTo>
                    <a:pt x="137" y="55"/>
                    <a:pt x="137" y="55"/>
                    <a:pt x="137" y="55"/>
                  </a:cubicBezTo>
                  <a:cubicBezTo>
                    <a:pt x="135" y="58"/>
                    <a:pt x="135" y="58"/>
                    <a:pt x="135" y="58"/>
                  </a:cubicBezTo>
                  <a:cubicBezTo>
                    <a:pt x="138" y="62"/>
                    <a:pt x="138" y="62"/>
                    <a:pt x="138" y="62"/>
                  </a:cubicBezTo>
                  <a:cubicBezTo>
                    <a:pt x="147" y="52"/>
                    <a:pt x="147" y="52"/>
                    <a:pt x="147" y="52"/>
                  </a:cubicBezTo>
                  <a:cubicBezTo>
                    <a:pt x="156" y="54"/>
                    <a:pt x="156" y="54"/>
                    <a:pt x="156" y="54"/>
                  </a:cubicBezTo>
                  <a:cubicBezTo>
                    <a:pt x="158" y="64"/>
                    <a:pt x="158" y="64"/>
                    <a:pt x="158" y="64"/>
                  </a:cubicBezTo>
                  <a:cubicBezTo>
                    <a:pt x="158" y="64"/>
                    <a:pt x="161" y="76"/>
                    <a:pt x="161" y="76"/>
                  </a:cubicBezTo>
                  <a:cubicBezTo>
                    <a:pt x="161" y="77"/>
                    <a:pt x="159" y="88"/>
                    <a:pt x="159" y="88"/>
                  </a:cubicBezTo>
                  <a:cubicBezTo>
                    <a:pt x="165" y="99"/>
                    <a:pt x="165" y="99"/>
                    <a:pt x="165" y="99"/>
                  </a:cubicBezTo>
                  <a:cubicBezTo>
                    <a:pt x="156" y="106"/>
                    <a:pt x="156" y="106"/>
                    <a:pt x="156" y="106"/>
                  </a:cubicBezTo>
                  <a:cubicBezTo>
                    <a:pt x="147" y="106"/>
                    <a:pt x="147" y="106"/>
                    <a:pt x="147" y="106"/>
                  </a:cubicBezTo>
                  <a:cubicBezTo>
                    <a:pt x="142" y="110"/>
                    <a:pt x="142" y="110"/>
                    <a:pt x="142" y="110"/>
                  </a:cubicBezTo>
                  <a:cubicBezTo>
                    <a:pt x="137" y="107"/>
                    <a:pt x="137" y="107"/>
                    <a:pt x="137" y="107"/>
                  </a:cubicBezTo>
                  <a:cubicBezTo>
                    <a:pt x="133" y="112"/>
                    <a:pt x="133" y="112"/>
                    <a:pt x="133" y="112"/>
                  </a:cubicBezTo>
                  <a:cubicBezTo>
                    <a:pt x="128" y="107"/>
                    <a:pt x="128" y="107"/>
                    <a:pt x="128" y="107"/>
                  </a:cubicBezTo>
                  <a:cubicBezTo>
                    <a:pt x="121" y="117"/>
                    <a:pt x="121" y="117"/>
                    <a:pt x="121" y="117"/>
                  </a:cubicBezTo>
                  <a:cubicBezTo>
                    <a:pt x="117" y="125"/>
                    <a:pt x="117" y="125"/>
                    <a:pt x="117" y="125"/>
                  </a:cubicBezTo>
                  <a:cubicBezTo>
                    <a:pt x="103" y="115"/>
                    <a:pt x="103" y="115"/>
                    <a:pt x="103" y="115"/>
                  </a:cubicBezTo>
                  <a:cubicBezTo>
                    <a:pt x="103" y="108"/>
                    <a:pt x="103" y="108"/>
                    <a:pt x="103" y="108"/>
                  </a:cubicBezTo>
                  <a:cubicBezTo>
                    <a:pt x="95" y="99"/>
                    <a:pt x="95" y="99"/>
                    <a:pt x="95" y="99"/>
                  </a:cubicBezTo>
                  <a:cubicBezTo>
                    <a:pt x="86" y="99"/>
                    <a:pt x="86" y="99"/>
                    <a:pt x="86" y="99"/>
                  </a:cubicBezTo>
                  <a:cubicBezTo>
                    <a:pt x="75" y="103"/>
                    <a:pt x="75" y="103"/>
                    <a:pt x="75" y="103"/>
                  </a:cubicBezTo>
                  <a:cubicBezTo>
                    <a:pt x="67" y="110"/>
                    <a:pt x="67" y="110"/>
                    <a:pt x="67" y="110"/>
                  </a:cubicBezTo>
                  <a:cubicBezTo>
                    <a:pt x="56" y="110"/>
                    <a:pt x="56" y="110"/>
                    <a:pt x="56" y="110"/>
                  </a:cubicBezTo>
                  <a:cubicBezTo>
                    <a:pt x="50" y="112"/>
                    <a:pt x="50" y="112"/>
                    <a:pt x="50" y="112"/>
                  </a:cubicBezTo>
                  <a:cubicBezTo>
                    <a:pt x="45" y="114"/>
                    <a:pt x="45" y="114"/>
                    <a:pt x="45" y="114"/>
                  </a:cubicBezTo>
                  <a:cubicBezTo>
                    <a:pt x="40" y="109"/>
                    <a:pt x="40" y="109"/>
                    <a:pt x="40" y="109"/>
                  </a:cubicBezTo>
                  <a:cubicBezTo>
                    <a:pt x="33" y="116"/>
                    <a:pt x="33" y="116"/>
                    <a:pt x="33" y="116"/>
                  </a:cubicBezTo>
                  <a:cubicBezTo>
                    <a:pt x="31" y="113"/>
                    <a:pt x="29" y="110"/>
                    <a:pt x="28" y="109"/>
                  </a:cubicBezTo>
                  <a:cubicBezTo>
                    <a:pt x="23" y="105"/>
                    <a:pt x="16" y="94"/>
                    <a:pt x="16" y="91"/>
                  </a:cubicBezTo>
                  <a:cubicBezTo>
                    <a:pt x="16" y="87"/>
                    <a:pt x="18" y="88"/>
                    <a:pt x="21" y="87"/>
                  </a:cubicBezTo>
                  <a:cubicBezTo>
                    <a:pt x="23" y="85"/>
                    <a:pt x="21" y="82"/>
                    <a:pt x="20" y="82"/>
                  </a:cubicBezTo>
                  <a:cubicBezTo>
                    <a:pt x="18" y="82"/>
                    <a:pt x="13" y="83"/>
                    <a:pt x="11" y="84"/>
                  </a:cubicBezTo>
                  <a:cubicBezTo>
                    <a:pt x="9" y="84"/>
                    <a:pt x="6" y="86"/>
                    <a:pt x="3" y="86"/>
                  </a:cubicBezTo>
                  <a:cubicBezTo>
                    <a:pt x="2" y="85"/>
                    <a:pt x="1" y="85"/>
                    <a:pt x="0" y="86"/>
                  </a:cubicBezTo>
                  <a:cubicBezTo>
                    <a:pt x="1" y="81"/>
                    <a:pt x="1" y="81"/>
                    <a:pt x="1" y="81"/>
                  </a:cubicBezTo>
                  <a:cubicBezTo>
                    <a:pt x="5" y="73"/>
                    <a:pt x="5" y="73"/>
                    <a:pt x="5" y="73"/>
                  </a:cubicBezTo>
                  <a:cubicBezTo>
                    <a:pt x="2" y="67"/>
                    <a:pt x="2" y="67"/>
                    <a:pt x="2" y="67"/>
                  </a:cubicBezTo>
                  <a:cubicBezTo>
                    <a:pt x="1" y="50"/>
                    <a:pt x="1" y="50"/>
                    <a:pt x="1" y="50"/>
                  </a:cubicBezTo>
                  <a:cubicBezTo>
                    <a:pt x="4" y="38"/>
                    <a:pt x="4" y="38"/>
                    <a:pt x="4" y="38"/>
                  </a:cubicBezTo>
                  <a:cubicBezTo>
                    <a:pt x="13" y="33"/>
                    <a:pt x="13" y="33"/>
                    <a:pt x="13" y="33"/>
                  </a:cubicBezTo>
                  <a:cubicBezTo>
                    <a:pt x="20" y="29"/>
                    <a:pt x="20" y="29"/>
                    <a:pt x="20" y="29"/>
                  </a:cubicBezTo>
                  <a:cubicBezTo>
                    <a:pt x="22" y="19"/>
                    <a:pt x="22" y="19"/>
                    <a:pt x="22" y="19"/>
                  </a:cubicBezTo>
                  <a:cubicBezTo>
                    <a:pt x="27" y="14"/>
                    <a:pt x="27" y="14"/>
                    <a:pt x="27" y="14"/>
                  </a:cubicBezTo>
                  <a:lnTo>
                    <a:pt x="27" y="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20" name="Freeform 67"/>
            <p:cNvSpPr>
              <a:spLocks/>
            </p:cNvSpPr>
            <p:nvPr/>
          </p:nvSpPr>
          <p:spPr bwMode="auto">
            <a:xfrm>
              <a:off x="2686" y="3855"/>
              <a:ext cx="164" cy="288"/>
            </a:xfrm>
            <a:custGeom>
              <a:avLst/>
              <a:gdLst>
                <a:gd name="T0" fmla="*/ 0 w 79"/>
                <a:gd name="T1" fmla="*/ 22 h 138"/>
                <a:gd name="T2" fmla="*/ 6 w 79"/>
                <a:gd name="T3" fmla="*/ 17 h 138"/>
                <a:gd name="T4" fmla="*/ 19 w 79"/>
                <a:gd name="T5" fmla="*/ 18 h 138"/>
                <a:gd name="T6" fmla="*/ 31 w 79"/>
                <a:gd name="T7" fmla="*/ 9 h 138"/>
                <a:gd name="T8" fmla="*/ 41 w 79"/>
                <a:gd name="T9" fmla="*/ 9 h 138"/>
                <a:gd name="T10" fmla="*/ 43 w 79"/>
                <a:gd name="T11" fmla="*/ 11 h 138"/>
                <a:gd name="T12" fmla="*/ 49 w 79"/>
                <a:gd name="T13" fmla="*/ 6 h 138"/>
                <a:gd name="T14" fmla="*/ 53 w 79"/>
                <a:gd name="T15" fmla="*/ 9 h 138"/>
                <a:gd name="T16" fmla="*/ 65 w 79"/>
                <a:gd name="T17" fmla="*/ 0 h 138"/>
                <a:gd name="T18" fmla="*/ 67 w 79"/>
                <a:gd name="T19" fmla="*/ 0 h 138"/>
                <a:gd name="T20" fmla="*/ 68 w 79"/>
                <a:gd name="T21" fmla="*/ 11 h 138"/>
                <a:gd name="T22" fmla="*/ 75 w 79"/>
                <a:gd name="T23" fmla="*/ 17 h 138"/>
                <a:gd name="T24" fmla="*/ 79 w 79"/>
                <a:gd name="T25" fmla="*/ 23 h 138"/>
                <a:gd name="T26" fmla="*/ 79 w 79"/>
                <a:gd name="T27" fmla="*/ 34 h 138"/>
                <a:gd name="T28" fmla="*/ 65 w 79"/>
                <a:gd name="T29" fmla="*/ 45 h 138"/>
                <a:gd name="T30" fmla="*/ 69 w 79"/>
                <a:gd name="T31" fmla="*/ 57 h 138"/>
                <a:gd name="T32" fmla="*/ 69 w 79"/>
                <a:gd name="T33" fmla="*/ 69 h 138"/>
                <a:gd name="T34" fmla="*/ 62 w 79"/>
                <a:gd name="T35" fmla="*/ 74 h 138"/>
                <a:gd name="T36" fmla="*/ 65 w 79"/>
                <a:gd name="T37" fmla="*/ 76 h 138"/>
                <a:gd name="T38" fmla="*/ 71 w 79"/>
                <a:gd name="T39" fmla="*/ 74 h 138"/>
                <a:gd name="T40" fmla="*/ 79 w 79"/>
                <a:gd name="T41" fmla="*/ 75 h 138"/>
                <a:gd name="T42" fmla="*/ 75 w 79"/>
                <a:gd name="T43" fmla="*/ 80 h 138"/>
                <a:gd name="T44" fmla="*/ 75 w 79"/>
                <a:gd name="T45" fmla="*/ 91 h 138"/>
                <a:gd name="T46" fmla="*/ 68 w 79"/>
                <a:gd name="T47" fmla="*/ 100 h 138"/>
                <a:gd name="T48" fmla="*/ 75 w 79"/>
                <a:gd name="T49" fmla="*/ 107 h 138"/>
                <a:gd name="T50" fmla="*/ 72 w 79"/>
                <a:gd name="T51" fmla="*/ 114 h 138"/>
                <a:gd name="T52" fmla="*/ 77 w 79"/>
                <a:gd name="T53" fmla="*/ 122 h 138"/>
                <a:gd name="T54" fmla="*/ 67 w 79"/>
                <a:gd name="T55" fmla="*/ 130 h 138"/>
                <a:gd name="T56" fmla="*/ 67 w 79"/>
                <a:gd name="T57" fmla="*/ 138 h 138"/>
                <a:gd name="T58" fmla="*/ 62 w 79"/>
                <a:gd name="T59" fmla="*/ 136 h 138"/>
                <a:gd name="T60" fmla="*/ 62 w 79"/>
                <a:gd name="T61" fmla="*/ 131 h 138"/>
                <a:gd name="T62" fmla="*/ 57 w 79"/>
                <a:gd name="T63" fmla="*/ 130 h 138"/>
                <a:gd name="T64" fmla="*/ 50 w 79"/>
                <a:gd name="T65" fmla="*/ 126 h 138"/>
                <a:gd name="T66" fmla="*/ 44 w 79"/>
                <a:gd name="T67" fmla="*/ 127 h 138"/>
                <a:gd name="T68" fmla="*/ 38 w 79"/>
                <a:gd name="T69" fmla="*/ 122 h 138"/>
                <a:gd name="T70" fmla="*/ 36 w 79"/>
                <a:gd name="T71" fmla="*/ 114 h 138"/>
                <a:gd name="T72" fmla="*/ 31 w 79"/>
                <a:gd name="T73" fmla="*/ 104 h 138"/>
                <a:gd name="T74" fmla="*/ 38 w 79"/>
                <a:gd name="T75" fmla="*/ 103 h 138"/>
                <a:gd name="T76" fmla="*/ 40 w 79"/>
                <a:gd name="T77" fmla="*/ 98 h 138"/>
                <a:gd name="T78" fmla="*/ 27 w 79"/>
                <a:gd name="T79" fmla="*/ 94 h 138"/>
                <a:gd name="T80" fmla="*/ 23 w 79"/>
                <a:gd name="T81" fmla="*/ 85 h 138"/>
                <a:gd name="T82" fmla="*/ 20 w 79"/>
                <a:gd name="T83" fmla="*/ 77 h 138"/>
                <a:gd name="T84" fmla="*/ 12 w 79"/>
                <a:gd name="T85" fmla="*/ 75 h 138"/>
                <a:gd name="T86" fmla="*/ 9 w 79"/>
                <a:gd name="T87" fmla="*/ 67 h 138"/>
                <a:gd name="T88" fmla="*/ 3 w 79"/>
                <a:gd name="T89" fmla="*/ 56 h 138"/>
                <a:gd name="T90" fmla="*/ 5 w 79"/>
                <a:gd name="T91" fmla="*/ 44 h 138"/>
                <a:gd name="T92" fmla="*/ 2 w 79"/>
                <a:gd name="T93" fmla="*/ 32 h 138"/>
                <a:gd name="T94" fmla="*/ 0 w 79"/>
                <a:gd name="T95" fmla="*/ 2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79" h="138">
                  <a:moveTo>
                    <a:pt x="0" y="22"/>
                  </a:moveTo>
                  <a:cubicBezTo>
                    <a:pt x="6" y="17"/>
                    <a:pt x="6" y="17"/>
                    <a:pt x="6" y="17"/>
                  </a:cubicBezTo>
                  <a:cubicBezTo>
                    <a:pt x="19" y="18"/>
                    <a:pt x="19" y="18"/>
                    <a:pt x="19" y="18"/>
                  </a:cubicBezTo>
                  <a:cubicBezTo>
                    <a:pt x="31" y="9"/>
                    <a:pt x="31" y="9"/>
                    <a:pt x="31" y="9"/>
                  </a:cubicBezTo>
                  <a:cubicBezTo>
                    <a:pt x="41" y="9"/>
                    <a:pt x="41" y="9"/>
                    <a:pt x="41" y="9"/>
                  </a:cubicBezTo>
                  <a:cubicBezTo>
                    <a:pt x="43" y="11"/>
                    <a:pt x="43" y="11"/>
                    <a:pt x="43" y="11"/>
                  </a:cubicBezTo>
                  <a:cubicBezTo>
                    <a:pt x="49" y="6"/>
                    <a:pt x="49" y="6"/>
                    <a:pt x="49" y="6"/>
                  </a:cubicBezTo>
                  <a:cubicBezTo>
                    <a:pt x="53" y="9"/>
                    <a:pt x="53" y="9"/>
                    <a:pt x="53" y="9"/>
                  </a:cubicBezTo>
                  <a:cubicBezTo>
                    <a:pt x="65" y="0"/>
                    <a:pt x="65" y="0"/>
                    <a:pt x="65" y="0"/>
                  </a:cubicBezTo>
                  <a:cubicBezTo>
                    <a:pt x="67" y="0"/>
                    <a:pt x="67" y="0"/>
                    <a:pt x="67" y="0"/>
                  </a:cubicBezTo>
                  <a:cubicBezTo>
                    <a:pt x="68" y="11"/>
                    <a:pt x="68" y="11"/>
                    <a:pt x="68" y="11"/>
                  </a:cubicBezTo>
                  <a:cubicBezTo>
                    <a:pt x="75" y="17"/>
                    <a:pt x="75" y="17"/>
                    <a:pt x="75" y="17"/>
                  </a:cubicBezTo>
                  <a:cubicBezTo>
                    <a:pt x="79" y="23"/>
                    <a:pt x="79" y="23"/>
                    <a:pt x="79" y="23"/>
                  </a:cubicBezTo>
                  <a:cubicBezTo>
                    <a:pt x="79" y="34"/>
                    <a:pt x="79" y="34"/>
                    <a:pt x="79" y="34"/>
                  </a:cubicBezTo>
                  <a:cubicBezTo>
                    <a:pt x="65" y="45"/>
                    <a:pt x="65" y="45"/>
                    <a:pt x="65" y="45"/>
                  </a:cubicBezTo>
                  <a:cubicBezTo>
                    <a:pt x="69" y="57"/>
                    <a:pt x="69" y="57"/>
                    <a:pt x="69" y="57"/>
                  </a:cubicBezTo>
                  <a:cubicBezTo>
                    <a:pt x="69" y="69"/>
                    <a:pt x="69" y="69"/>
                    <a:pt x="69" y="69"/>
                  </a:cubicBezTo>
                  <a:cubicBezTo>
                    <a:pt x="62" y="74"/>
                    <a:pt x="62" y="74"/>
                    <a:pt x="62" y="74"/>
                  </a:cubicBezTo>
                  <a:cubicBezTo>
                    <a:pt x="65" y="76"/>
                    <a:pt x="65" y="76"/>
                    <a:pt x="65" y="76"/>
                  </a:cubicBezTo>
                  <a:cubicBezTo>
                    <a:pt x="71" y="74"/>
                    <a:pt x="71" y="74"/>
                    <a:pt x="71" y="74"/>
                  </a:cubicBezTo>
                  <a:cubicBezTo>
                    <a:pt x="79" y="75"/>
                    <a:pt x="79" y="75"/>
                    <a:pt x="79" y="75"/>
                  </a:cubicBezTo>
                  <a:cubicBezTo>
                    <a:pt x="75" y="80"/>
                    <a:pt x="75" y="80"/>
                    <a:pt x="75" y="80"/>
                  </a:cubicBezTo>
                  <a:cubicBezTo>
                    <a:pt x="75" y="91"/>
                    <a:pt x="75" y="91"/>
                    <a:pt x="75" y="91"/>
                  </a:cubicBezTo>
                  <a:cubicBezTo>
                    <a:pt x="68" y="100"/>
                    <a:pt x="68" y="100"/>
                    <a:pt x="68" y="100"/>
                  </a:cubicBezTo>
                  <a:cubicBezTo>
                    <a:pt x="75" y="107"/>
                    <a:pt x="75" y="107"/>
                    <a:pt x="75" y="107"/>
                  </a:cubicBezTo>
                  <a:cubicBezTo>
                    <a:pt x="72" y="114"/>
                    <a:pt x="72" y="114"/>
                    <a:pt x="72" y="114"/>
                  </a:cubicBezTo>
                  <a:cubicBezTo>
                    <a:pt x="77" y="122"/>
                    <a:pt x="77" y="122"/>
                    <a:pt x="77" y="122"/>
                  </a:cubicBezTo>
                  <a:cubicBezTo>
                    <a:pt x="67" y="130"/>
                    <a:pt x="67" y="130"/>
                    <a:pt x="67" y="130"/>
                  </a:cubicBezTo>
                  <a:cubicBezTo>
                    <a:pt x="67" y="138"/>
                    <a:pt x="67" y="138"/>
                    <a:pt x="67" y="138"/>
                  </a:cubicBezTo>
                  <a:cubicBezTo>
                    <a:pt x="62" y="136"/>
                    <a:pt x="62" y="136"/>
                    <a:pt x="62" y="136"/>
                  </a:cubicBezTo>
                  <a:cubicBezTo>
                    <a:pt x="62" y="131"/>
                    <a:pt x="62" y="131"/>
                    <a:pt x="62" y="131"/>
                  </a:cubicBezTo>
                  <a:cubicBezTo>
                    <a:pt x="57" y="130"/>
                    <a:pt x="57" y="130"/>
                    <a:pt x="57" y="130"/>
                  </a:cubicBezTo>
                  <a:cubicBezTo>
                    <a:pt x="50" y="126"/>
                    <a:pt x="50" y="126"/>
                    <a:pt x="50" y="126"/>
                  </a:cubicBezTo>
                  <a:cubicBezTo>
                    <a:pt x="44" y="127"/>
                    <a:pt x="44" y="127"/>
                    <a:pt x="44" y="127"/>
                  </a:cubicBezTo>
                  <a:cubicBezTo>
                    <a:pt x="38" y="122"/>
                    <a:pt x="38" y="122"/>
                    <a:pt x="38" y="122"/>
                  </a:cubicBezTo>
                  <a:cubicBezTo>
                    <a:pt x="36" y="114"/>
                    <a:pt x="36" y="114"/>
                    <a:pt x="36" y="114"/>
                  </a:cubicBezTo>
                  <a:cubicBezTo>
                    <a:pt x="31" y="104"/>
                    <a:pt x="31" y="104"/>
                    <a:pt x="31" y="104"/>
                  </a:cubicBezTo>
                  <a:cubicBezTo>
                    <a:pt x="38" y="103"/>
                    <a:pt x="38" y="103"/>
                    <a:pt x="38" y="103"/>
                  </a:cubicBezTo>
                  <a:cubicBezTo>
                    <a:pt x="40" y="98"/>
                    <a:pt x="40" y="98"/>
                    <a:pt x="40" y="98"/>
                  </a:cubicBezTo>
                  <a:cubicBezTo>
                    <a:pt x="27" y="94"/>
                    <a:pt x="27" y="94"/>
                    <a:pt x="27" y="94"/>
                  </a:cubicBezTo>
                  <a:cubicBezTo>
                    <a:pt x="23" y="85"/>
                    <a:pt x="23" y="85"/>
                    <a:pt x="23" y="85"/>
                  </a:cubicBezTo>
                  <a:cubicBezTo>
                    <a:pt x="20" y="77"/>
                    <a:pt x="20" y="77"/>
                    <a:pt x="20" y="77"/>
                  </a:cubicBezTo>
                  <a:cubicBezTo>
                    <a:pt x="12" y="75"/>
                    <a:pt x="12" y="75"/>
                    <a:pt x="12" y="75"/>
                  </a:cubicBezTo>
                  <a:cubicBezTo>
                    <a:pt x="9" y="67"/>
                    <a:pt x="9" y="67"/>
                    <a:pt x="9" y="67"/>
                  </a:cubicBezTo>
                  <a:cubicBezTo>
                    <a:pt x="3" y="56"/>
                    <a:pt x="3" y="56"/>
                    <a:pt x="3" y="56"/>
                  </a:cubicBezTo>
                  <a:cubicBezTo>
                    <a:pt x="3" y="56"/>
                    <a:pt x="5" y="45"/>
                    <a:pt x="5" y="44"/>
                  </a:cubicBezTo>
                  <a:cubicBezTo>
                    <a:pt x="5" y="44"/>
                    <a:pt x="2" y="32"/>
                    <a:pt x="2" y="32"/>
                  </a:cubicBezTo>
                  <a:lnTo>
                    <a:pt x="0" y="2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21" name="Freeform 68"/>
            <p:cNvSpPr>
              <a:spLocks noEditPoints="1"/>
            </p:cNvSpPr>
            <p:nvPr/>
          </p:nvSpPr>
          <p:spPr bwMode="auto">
            <a:xfrm>
              <a:off x="3236" y="2286"/>
              <a:ext cx="1104" cy="1363"/>
            </a:xfrm>
            <a:custGeom>
              <a:avLst/>
              <a:gdLst>
                <a:gd name="T0" fmla="*/ 30 w 530"/>
                <a:gd name="T1" fmla="*/ 215 h 654"/>
                <a:gd name="T2" fmla="*/ 118 w 530"/>
                <a:gd name="T3" fmla="*/ 199 h 654"/>
                <a:gd name="T4" fmla="*/ 163 w 530"/>
                <a:gd name="T5" fmla="*/ 171 h 654"/>
                <a:gd name="T6" fmla="*/ 171 w 530"/>
                <a:gd name="T7" fmla="*/ 197 h 654"/>
                <a:gd name="T8" fmla="*/ 222 w 530"/>
                <a:gd name="T9" fmla="*/ 187 h 654"/>
                <a:gd name="T10" fmla="*/ 272 w 530"/>
                <a:gd name="T11" fmla="*/ 151 h 654"/>
                <a:gd name="T12" fmla="*/ 251 w 530"/>
                <a:gd name="T13" fmla="*/ 113 h 654"/>
                <a:gd name="T14" fmla="*/ 302 w 530"/>
                <a:gd name="T15" fmla="*/ 92 h 654"/>
                <a:gd name="T16" fmla="*/ 336 w 530"/>
                <a:gd name="T17" fmla="*/ 79 h 654"/>
                <a:gd name="T18" fmla="*/ 407 w 530"/>
                <a:gd name="T19" fmla="*/ 23 h 654"/>
                <a:gd name="T20" fmla="*/ 465 w 530"/>
                <a:gd name="T21" fmla="*/ 20 h 654"/>
                <a:gd name="T22" fmla="*/ 490 w 530"/>
                <a:gd name="T23" fmla="*/ 46 h 654"/>
                <a:gd name="T24" fmla="*/ 490 w 530"/>
                <a:gd name="T25" fmla="*/ 91 h 654"/>
                <a:gd name="T26" fmla="*/ 529 w 530"/>
                <a:gd name="T27" fmla="*/ 123 h 654"/>
                <a:gd name="T28" fmla="*/ 504 w 530"/>
                <a:gd name="T29" fmla="*/ 149 h 654"/>
                <a:gd name="T30" fmla="*/ 527 w 530"/>
                <a:gd name="T31" fmla="*/ 199 h 654"/>
                <a:gd name="T32" fmla="*/ 501 w 530"/>
                <a:gd name="T33" fmla="*/ 229 h 654"/>
                <a:gd name="T34" fmla="*/ 486 w 530"/>
                <a:gd name="T35" fmla="*/ 256 h 654"/>
                <a:gd name="T36" fmla="*/ 509 w 530"/>
                <a:gd name="T37" fmla="*/ 307 h 654"/>
                <a:gd name="T38" fmla="*/ 492 w 530"/>
                <a:gd name="T39" fmla="*/ 341 h 654"/>
                <a:gd name="T40" fmla="*/ 462 w 530"/>
                <a:gd name="T41" fmla="*/ 358 h 654"/>
                <a:gd name="T42" fmla="*/ 473 w 530"/>
                <a:gd name="T43" fmla="*/ 414 h 654"/>
                <a:gd name="T44" fmla="*/ 469 w 530"/>
                <a:gd name="T45" fmla="*/ 461 h 654"/>
                <a:gd name="T46" fmla="*/ 445 w 530"/>
                <a:gd name="T47" fmla="*/ 483 h 654"/>
                <a:gd name="T48" fmla="*/ 436 w 530"/>
                <a:gd name="T49" fmla="*/ 515 h 654"/>
                <a:gd name="T50" fmla="*/ 445 w 530"/>
                <a:gd name="T51" fmla="*/ 547 h 654"/>
                <a:gd name="T52" fmla="*/ 462 w 530"/>
                <a:gd name="T53" fmla="*/ 572 h 654"/>
                <a:gd name="T54" fmla="*/ 462 w 530"/>
                <a:gd name="T55" fmla="*/ 598 h 654"/>
                <a:gd name="T56" fmla="*/ 421 w 530"/>
                <a:gd name="T57" fmla="*/ 630 h 654"/>
                <a:gd name="T58" fmla="*/ 382 w 530"/>
                <a:gd name="T59" fmla="*/ 643 h 654"/>
                <a:gd name="T60" fmla="*/ 334 w 530"/>
                <a:gd name="T61" fmla="*/ 645 h 654"/>
                <a:gd name="T62" fmla="*/ 290 w 530"/>
                <a:gd name="T63" fmla="*/ 654 h 654"/>
                <a:gd name="T64" fmla="*/ 267 w 530"/>
                <a:gd name="T65" fmla="*/ 628 h 654"/>
                <a:gd name="T66" fmla="*/ 248 w 530"/>
                <a:gd name="T67" fmla="*/ 597 h 654"/>
                <a:gd name="T68" fmla="*/ 219 w 530"/>
                <a:gd name="T69" fmla="*/ 586 h 654"/>
                <a:gd name="T70" fmla="*/ 178 w 530"/>
                <a:gd name="T71" fmla="*/ 595 h 654"/>
                <a:gd name="T72" fmla="*/ 164 w 530"/>
                <a:gd name="T73" fmla="*/ 641 h 654"/>
                <a:gd name="T74" fmla="*/ 136 w 530"/>
                <a:gd name="T75" fmla="*/ 637 h 654"/>
                <a:gd name="T76" fmla="*/ 114 w 530"/>
                <a:gd name="T77" fmla="*/ 589 h 654"/>
                <a:gd name="T78" fmla="*/ 100 w 530"/>
                <a:gd name="T79" fmla="*/ 563 h 654"/>
                <a:gd name="T80" fmla="*/ 81 w 530"/>
                <a:gd name="T81" fmla="*/ 530 h 654"/>
                <a:gd name="T82" fmla="*/ 64 w 530"/>
                <a:gd name="T83" fmla="*/ 504 h 654"/>
                <a:gd name="T84" fmla="*/ 34 w 530"/>
                <a:gd name="T85" fmla="*/ 508 h 654"/>
                <a:gd name="T86" fmla="*/ 25 w 530"/>
                <a:gd name="T87" fmla="*/ 467 h 654"/>
                <a:gd name="T88" fmla="*/ 17 w 530"/>
                <a:gd name="T89" fmla="*/ 437 h 654"/>
                <a:gd name="T90" fmla="*/ 11 w 530"/>
                <a:gd name="T91" fmla="*/ 385 h 654"/>
                <a:gd name="T92" fmla="*/ 21 w 530"/>
                <a:gd name="T93" fmla="*/ 344 h 654"/>
                <a:gd name="T94" fmla="*/ 31 w 530"/>
                <a:gd name="T95" fmla="*/ 311 h 654"/>
                <a:gd name="T96" fmla="*/ 37 w 530"/>
                <a:gd name="T97" fmla="*/ 280 h 654"/>
                <a:gd name="T98" fmla="*/ 14 w 530"/>
                <a:gd name="T99" fmla="*/ 240 h 654"/>
                <a:gd name="T100" fmla="*/ 234 w 530"/>
                <a:gd name="T101" fmla="*/ 26 h 654"/>
                <a:gd name="T102" fmla="*/ 251 w 530"/>
                <a:gd name="T103" fmla="*/ 6 h 654"/>
                <a:gd name="T104" fmla="*/ 223 w 530"/>
                <a:gd name="T105" fmla="*/ 53 h 654"/>
                <a:gd name="T106" fmla="*/ 203 w 530"/>
                <a:gd name="T107" fmla="*/ 27 h 654"/>
                <a:gd name="T108" fmla="*/ 169 w 530"/>
                <a:gd name="T109" fmla="*/ 47 h 654"/>
                <a:gd name="T110" fmla="*/ 217 w 530"/>
                <a:gd name="T111" fmla="*/ 54 h 654"/>
                <a:gd name="T112" fmla="*/ 235 w 530"/>
                <a:gd name="T113" fmla="*/ 98 h 654"/>
                <a:gd name="T114" fmla="*/ 234 w 530"/>
                <a:gd name="T115" fmla="*/ 90 h 6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30" h="654">
                  <a:moveTo>
                    <a:pt x="4" y="211"/>
                  </a:moveTo>
                  <a:cubicBezTo>
                    <a:pt x="4" y="211"/>
                    <a:pt x="4" y="211"/>
                    <a:pt x="4" y="211"/>
                  </a:cubicBezTo>
                  <a:cubicBezTo>
                    <a:pt x="7" y="209"/>
                    <a:pt x="10" y="207"/>
                    <a:pt x="11" y="211"/>
                  </a:cubicBezTo>
                  <a:cubicBezTo>
                    <a:pt x="12" y="215"/>
                    <a:pt x="16" y="217"/>
                    <a:pt x="19" y="214"/>
                  </a:cubicBezTo>
                  <a:cubicBezTo>
                    <a:pt x="22" y="211"/>
                    <a:pt x="22" y="206"/>
                    <a:pt x="25" y="207"/>
                  </a:cubicBezTo>
                  <a:cubicBezTo>
                    <a:pt x="28" y="209"/>
                    <a:pt x="29" y="215"/>
                    <a:pt x="30" y="215"/>
                  </a:cubicBezTo>
                  <a:cubicBezTo>
                    <a:pt x="32" y="215"/>
                    <a:pt x="38" y="212"/>
                    <a:pt x="41" y="209"/>
                  </a:cubicBezTo>
                  <a:cubicBezTo>
                    <a:pt x="43" y="206"/>
                    <a:pt x="52" y="204"/>
                    <a:pt x="61" y="203"/>
                  </a:cubicBezTo>
                  <a:cubicBezTo>
                    <a:pt x="70" y="201"/>
                    <a:pt x="74" y="197"/>
                    <a:pt x="74" y="201"/>
                  </a:cubicBezTo>
                  <a:cubicBezTo>
                    <a:pt x="74" y="205"/>
                    <a:pt x="75" y="207"/>
                    <a:pt x="81" y="210"/>
                  </a:cubicBezTo>
                  <a:cubicBezTo>
                    <a:pt x="87" y="212"/>
                    <a:pt x="99" y="207"/>
                    <a:pt x="103" y="204"/>
                  </a:cubicBezTo>
                  <a:cubicBezTo>
                    <a:pt x="107" y="201"/>
                    <a:pt x="116" y="202"/>
                    <a:pt x="118" y="199"/>
                  </a:cubicBezTo>
                  <a:cubicBezTo>
                    <a:pt x="119" y="195"/>
                    <a:pt x="117" y="191"/>
                    <a:pt x="114" y="189"/>
                  </a:cubicBezTo>
                  <a:cubicBezTo>
                    <a:pt x="111" y="187"/>
                    <a:pt x="108" y="182"/>
                    <a:pt x="110" y="178"/>
                  </a:cubicBezTo>
                  <a:cubicBezTo>
                    <a:pt x="111" y="174"/>
                    <a:pt x="116" y="169"/>
                    <a:pt x="120" y="172"/>
                  </a:cubicBezTo>
                  <a:cubicBezTo>
                    <a:pt x="124" y="174"/>
                    <a:pt x="132" y="174"/>
                    <a:pt x="135" y="171"/>
                  </a:cubicBezTo>
                  <a:cubicBezTo>
                    <a:pt x="138" y="169"/>
                    <a:pt x="144" y="165"/>
                    <a:pt x="148" y="166"/>
                  </a:cubicBezTo>
                  <a:cubicBezTo>
                    <a:pt x="151" y="167"/>
                    <a:pt x="162" y="168"/>
                    <a:pt x="163" y="171"/>
                  </a:cubicBezTo>
                  <a:cubicBezTo>
                    <a:pt x="164" y="174"/>
                    <a:pt x="165" y="176"/>
                    <a:pt x="164" y="177"/>
                  </a:cubicBezTo>
                  <a:cubicBezTo>
                    <a:pt x="162" y="179"/>
                    <a:pt x="170" y="178"/>
                    <a:pt x="171" y="178"/>
                  </a:cubicBezTo>
                  <a:cubicBezTo>
                    <a:pt x="172" y="179"/>
                    <a:pt x="168" y="185"/>
                    <a:pt x="165" y="187"/>
                  </a:cubicBezTo>
                  <a:cubicBezTo>
                    <a:pt x="163" y="188"/>
                    <a:pt x="172" y="183"/>
                    <a:pt x="176" y="186"/>
                  </a:cubicBezTo>
                  <a:cubicBezTo>
                    <a:pt x="180" y="190"/>
                    <a:pt x="183" y="190"/>
                    <a:pt x="181" y="193"/>
                  </a:cubicBezTo>
                  <a:cubicBezTo>
                    <a:pt x="179" y="195"/>
                    <a:pt x="173" y="195"/>
                    <a:pt x="171" y="197"/>
                  </a:cubicBezTo>
                  <a:cubicBezTo>
                    <a:pt x="170" y="198"/>
                    <a:pt x="175" y="198"/>
                    <a:pt x="182" y="203"/>
                  </a:cubicBezTo>
                  <a:cubicBezTo>
                    <a:pt x="189" y="208"/>
                    <a:pt x="201" y="217"/>
                    <a:pt x="203" y="218"/>
                  </a:cubicBezTo>
                  <a:cubicBezTo>
                    <a:pt x="205" y="219"/>
                    <a:pt x="219" y="223"/>
                    <a:pt x="218" y="216"/>
                  </a:cubicBezTo>
                  <a:cubicBezTo>
                    <a:pt x="218" y="210"/>
                    <a:pt x="215" y="202"/>
                    <a:pt x="212" y="196"/>
                  </a:cubicBezTo>
                  <a:cubicBezTo>
                    <a:pt x="209" y="191"/>
                    <a:pt x="208" y="183"/>
                    <a:pt x="210" y="183"/>
                  </a:cubicBezTo>
                  <a:cubicBezTo>
                    <a:pt x="212" y="182"/>
                    <a:pt x="218" y="186"/>
                    <a:pt x="222" y="187"/>
                  </a:cubicBezTo>
                  <a:cubicBezTo>
                    <a:pt x="226" y="189"/>
                    <a:pt x="236" y="186"/>
                    <a:pt x="236" y="184"/>
                  </a:cubicBezTo>
                  <a:cubicBezTo>
                    <a:pt x="237" y="182"/>
                    <a:pt x="236" y="174"/>
                    <a:pt x="243" y="171"/>
                  </a:cubicBezTo>
                  <a:cubicBezTo>
                    <a:pt x="249" y="167"/>
                    <a:pt x="251" y="166"/>
                    <a:pt x="257" y="168"/>
                  </a:cubicBezTo>
                  <a:cubicBezTo>
                    <a:pt x="263" y="170"/>
                    <a:pt x="265" y="164"/>
                    <a:pt x="261" y="163"/>
                  </a:cubicBezTo>
                  <a:cubicBezTo>
                    <a:pt x="258" y="162"/>
                    <a:pt x="258" y="159"/>
                    <a:pt x="261" y="156"/>
                  </a:cubicBezTo>
                  <a:cubicBezTo>
                    <a:pt x="265" y="154"/>
                    <a:pt x="273" y="154"/>
                    <a:pt x="272" y="151"/>
                  </a:cubicBezTo>
                  <a:cubicBezTo>
                    <a:pt x="271" y="148"/>
                    <a:pt x="262" y="142"/>
                    <a:pt x="261" y="139"/>
                  </a:cubicBezTo>
                  <a:cubicBezTo>
                    <a:pt x="261" y="136"/>
                    <a:pt x="262" y="131"/>
                    <a:pt x="260" y="132"/>
                  </a:cubicBezTo>
                  <a:cubicBezTo>
                    <a:pt x="258" y="134"/>
                    <a:pt x="255" y="139"/>
                    <a:pt x="252" y="134"/>
                  </a:cubicBezTo>
                  <a:cubicBezTo>
                    <a:pt x="248" y="129"/>
                    <a:pt x="252" y="127"/>
                    <a:pt x="255" y="126"/>
                  </a:cubicBezTo>
                  <a:cubicBezTo>
                    <a:pt x="259" y="125"/>
                    <a:pt x="259" y="120"/>
                    <a:pt x="258" y="118"/>
                  </a:cubicBezTo>
                  <a:cubicBezTo>
                    <a:pt x="257" y="117"/>
                    <a:pt x="250" y="114"/>
                    <a:pt x="251" y="113"/>
                  </a:cubicBezTo>
                  <a:cubicBezTo>
                    <a:pt x="252" y="112"/>
                    <a:pt x="253" y="109"/>
                    <a:pt x="257" y="109"/>
                  </a:cubicBezTo>
                  <a:cubicBezTo>
                    <a:pt x="260" y="110"/>
                    <a:pt x="267" y="105"/>
                    <a:pt x="271" y="102"/>
                  </a:cubicBezTo>
                  <a:cubicBezTo>
                    <a:pt x="275" y="98"/>
                    <a:pt x="281" y="96"/>
                    <a:pt x="286" y="92"/>
                  </a:cubicBezTo>
                  <a:cubicBezTo>
                    <a:pt x="290" y="89"/>
                    <a:pt x="298" y="83"/>
                    <a:pt x="299" y="86"/>
                  </a:cubicBezTo>
                  <a:cubicBezTo>
                    <a:pt x="301" y="88"/>
                    <a:pt x="295" y="92"/>
                    <a:pt x="294" y="95"/>
                  </a:cubicBezTo>
                  <a:cubicBezTo>
                    <a:pt x="293" y="98"/>
                    <a:pt x="300" y="94"/>
                    <a:pt x="302" y="92"/>
                  </a:cubicBezTo>
                  <a:cubicBezTo>
                    <a:pt x="304" y="90"/>
                    <a:pt x="305" y="95"/>
                    <a:pt x="306" y="97"/>
                  </a:cubicBezTo>
                  <a:cubicBezTo>
                    <a:pt x="307" y="99"/>
                    <a:pt x="310" y="95"/>
                    <a:pt x="307" y="90"/>
                  </a:cubicBezTo>
                  <a:cubicBezTo>
                    <a:pt x="304" y="85"/>
                    <a:pt x="305" y="82"/>
                    <a:pt x="308" y="78"/>
                  </a:cubicBezTo>
                  <a:cubicBezTo>
                    <a:pt x="312" y="75"/>
                    <a:pt x="319" y="71"/>
                    <a:pt x="325" y="69"/>
                  </a:cubicBezTo>
                  <a:cubicBezTo>
                    <a:pt x="331" y="67"/>
                    <a:pt x="336" y="69"/>
                    <a:pt x="335" y="72"/>
                  </a:cubicBezTo>
                  <a:cubicBezTo>
                    <a:pt x="333" y="75"/>
                    <a:pt x="331" y="81"/>
                    <a:pt x="336" y="79"/>
                  </a:cubicBezTo>
                  <a:cubicBezTo>
                    <a:pt x="341" y="78"/>
                    <a:pt x="345" y="74"/>
                    <a:pt x="347" y="76"/>
                  </a:cubicBezTo>
                  <a:cubicBezTo>
                    <a:pt x="349" y="78"/>
                    <a:pt x="353" y="78"/>
                    <a:pt x="356" y="74"/>
                  </a:cubicBezTo>
                  <a:cubicBezTo>
                    <a:pt x="359" y="70"/>
                    <a:pt x="366" y="69"/>
                    <a:pt x="368" y="72"/>
                  </a:cubicBezTo>
                  <a:cubicBezTo>
                    <a:pt x="370" y="75"/>
                    <a:pt x="381" y="71"/>
                    <a:pt x="383" y="64"/>
                  </a:cubicBezTo>
                  <a:cubicBezTo>
                    <a:pt x="385" y="56"/>
                    <a:pt x="385" y="49"/>
                    <a:pt x="391" y="43"/>
                  </a:cubicBezTo>
                  <a:cubicBezTo>
                    <a:pt x="396" y="37"/>
                    <a:pt x="399" y="30"/>
                    <a:pt x="407" y="23"/>
                  </a:cubicBezTo>
                  <a:cubicBezTo>
                    <a:pt x="415" y="15"/>
                    <a:pt x="428" y="16"/>
                    <a:pt x="434" y="19"/>
                  </a:cubicBezTo>
                  <a:cubicBezTo>
                    <a:pt x="440" y="22"/>
                    <a:pt x="438" y="25"/>
                    <a:pt x="443" y="29"/>
                  </a:cubicBezTo>
                  <a:cubicBezTo>
                    <a:pt x="447" y="32"/>
                    <a:pt x="452" y="26"/>
                    <a:pt x="453" y="23"/>
                  </a:cubicBezTo>
                  <a:cubicBezTo>
                    <a:pt x="455" y="20"/>
                    <a:pt x="460" y="24"/>
                    <a:pt x="464" y="27"/>
                  </a:cubicBezTo>
                  <a:cubicBezTo>
                    <a:pt x="468" y="31"/>
                    <a:pt x="474" y="32"/>
                    <a:pt x="474" y="30"/>
                  </a:cubicBezTo>
                  <a:cubicBezTo>
                    <a:pt x="474" y="28"/>
                    <a:pt x="468" y="26"/>
                    <a:pt x="465" y="20"/>
                  </a:cubicBezTo>
                  <a:cubicBezTo>
                    <a:pt x="462" y="15"/>
                    <a:pt x="462" y="14"/>
                    <a:pt x="464" y="9"/>
                  </a:cubicBezTo>
                  <a:cubicBezTo>
                    <a:pt x="476" y="16"/>
                    <a:pt x="476" y="16"/>
                    <a:pt x="476" y="16"/>
                  </a:cubicBezTo>
                  <a:cubicBezTo>
                    <a:pt x="489" y="23"/>
                    <a:pt x="489" y="23"/>
                    <a:pt x="489" y="23"/>
                  </a:cubicBezTo>
                  <a:cubicBezTo>
                    <a:pt x="494" y="27"/>
                    <a:pt x="494" y="27"/>
                    <a:pt x="494" y="27"/>
                  </a:cubicBezTo>
                  <a:cubicBezTo>
                    <a:pt x="501" y="36"/>
                    <a:pt x="501" y="36"/>
                    <a:pt x="501" y="36"/>
                  </a:cubicBezTo>
                  <a:cubicBezTo>
                    <a:pt x="490" y="46"/>
                    <a:pt x="490" y="46"/>
                    <a:pt x="490" y="46"/>
                  </a:cubicBezTo>
                  <a:cubicBezTo>
                    <a:pt x="490" y="53"/>
                    <a:pt x="490" y="53"/>
                    <a:pt x="490" y="53"/>
                  </a:cubicBezTo>
                  <a:cubicBezTo>
                    <a:pt x="486" y="62"/>
                    <a:pt x="486" y="62"/>
                    <a:pt x="486" y="62"/>
                  </a:cubicBezTo>
                  <a:cubicBezTo>
                    <a:pt x="484" y="67"/>
                    <a:pt x="484" y="67"/>
                    <a:pt x="484" y="67"/>
                  </a:cubicBezTo>
                  <a:cubicBezTo>
                    <a:pt x="483" y="75"/>
                    <a:pt x="483" y="75"/>
                    <a:pt x="483" y="75"/>
                  </a:cubicBezTo>
                  <a:cubicBezTo>
                    <a:pt x="490" y="83"/>
                    <a:pt x="490" y="83"/>
                    <a:pt x="490" y="83"/>
                  </a:cubicBezTo>
                  <a:cubicBezTo>
                    <a:pt x="490" y="91"/>
                    <a:pt x="490" y="91"/>
                    <a:pt x="490" y="91"/>
                  </a:cubicBezTo>
                  <a:cubicBezTo>
                    <a:pt x="503" y="91"/>
                    <a:pt x="503" y="91"/>
                    <a:pt x="503" y="91"/>
                  </a:cubicBezTo>
                  <a:cubicBezTo>
                    <a:pt x="513" y="90"/>
                    <a:pt x="513" y="90"/>
                    <a:pt x="513" y="90"/>
                  </a:cubicBezTo>
                  <a:cubicBezTo>
                    <a:pt x="523" y="99"/>
                    <a:pt x="523" y="99"/>
                    <a:pt x="523" y="99"/>
                  </a:cubicBezTo>
                  <a:cubicBezTo>
                    <a:pt x="529" y="106"/>
                    <a:pt x="529" y="106"/>
                    <a:pt x="529" y="106"/>
                  </a:cubicBezTo>
                  <a:cubicBezTo>
                    <a:pt x="530" y="116"/>
                    <a:pt x="530" y="116"/>
                    <a:pt x="530" y="116"/>
                  </a:cubicBezTo>
                  <a:cubicBezTo>
                    <a:pt x="529" y="123"/>
                    <a:pt x="529" y="123"/>
                    <a:pt x="529" y="123"/>
                  </a:cubicBezTo>
                  <a:cubicBezTo>
                    <a:pt x="517" y="123"/>
                    <a:pt x="517" y="123"/>
                    <a:pt x="517" y="123"/>
                  </a:cubicBezTo>
                  <a:cubicBezTo>
                    <a:pt x="517" y="131"/>
                    <a:pt x="517" y="131"/>
                    <a:pt x="517" y="131"/>
                  </a:cubicBezTo>
                  <a:cubicBezTo>
                    <a:pt x="509" y="131"/>
                    <a:pt x="509" y="131"/>
                    <a:pt x="509" y="131"/>
                  </a:cubicBezTo>
                  <a:cubicBezTo>
                    <a:pt x="508" y="141"/>
                    <a:pt x="508" y="141"/>
                    <a:pt x="508" y="141"/>
                  </a:cubicBezTo>
                  <a:cubicBezTo>
                    <a:pt x="502" y="144"/>
                    <a:pt x="502" y="144"/>
                    <a:pt x="502" y="144"/>
                  </a:cubicBezTo>
                  <a:cubicBezTo>
                    <a:pt x="504" y="149"/>
                    <a:pt x="504" y="149"/>
                    <a:pt x="504" y="149"/>
                  </a:cubicBezTo>
                  <a:cubicBezTo>
                    <a:pt x="512" y="153"/>
                    <a:pt x="512" y="153"/>
                    <a:pt x="512" y="153"/>
                  </a:cubicBezTo>
                  <a:cubicBezTo>
                    <a:pt x="504" y="159"/>
                    <a:pt x="504" y="159"/>
                    <a:pt x="504" y="159"/>
                  </a:cubicBezTo>
                  <a:cubicBezTo>
                    <a:pt x="514" y="168"/>
                    <a:pt x="514" y="168"/>
                    <a:pt x="514" y="168"/>
                  </a:cubicBezTo>
                  <a:cubicBezTo>
                    <a:pt x="513" y="181"/>
                    <a:pt x="513" y="181"/>
                    <a:pt x="513" y="181"/>
                  </a:cubicBezTo>
                  <a:cubicBezTo>
                    <a:pt x="525" y="191"/>
                    <a:pt x="525" y="191"/>
                    <a:pt x="525" y="191"/>
                  </a:cubicBezTo>
                  <a:cubicBezTo>
                    <a:pt x="527" y="199"/>
                    <a:pt x="527" y="199"/>
                    <a:pt x="527" y="199"/>
                  </a:cubicBezTo>
                  <a:cubicBezTo>
                    <a:pt x="521" y="202"/>
                    <a:pt x="521" y="202"/>
                    <a:pt x="521" y="202"/>
                  </a:cubicBezTo>
                  <a:cubicBezTo>
                    <a:pt x="518" y="211"/>
                    <a:pt x="518" y="211"/>
                    <a:pt x="518" y="211"/>
                  </a:cubicBezTo>
                  <a:cubicBezTo>
                    <a:pt x="516" y="222"/>
                    <a:pt x="516" y="222"/>
                    <a:pt x="516" y="222"/>
                  </a:cubicBezTo>
                  <a:cubicBezTo>
                    <a:pt x="509" y="222"/>
                    <a:pt x="509" y="222"/>
                    <a:pt x="509" y="222"/>
                  </a:cubicBezTo>
                  <a:cubicBezTo>
                    <a:pt x="502" y="221"/>
                    <a:pt x="502" y="221"/>
                    <a:pt x="502" y="221"/>
                  </a:cubicBezTo>
                  <a:cubicBezTo>
                    <a:pt x="501" y="229"/>
                    <a:pt x="501" y="229"/>
                    <a:pt x="501" y="229"/>
                  </a:cubicBezTo>
                  <a:cubicBezTo>
                    <a:pt x="494" y="234"/>
                    <a:pt x="494" y="234"/>
                    <a:pt x="494" y="234"/>
                  </a:cubicBezTo>
                  <a:cubicBezTo>
                    <a:pt x="488" y="239"/>
                    <a:pt x="488" y="239"/>
                    <a:pt x="488" y="239"/>
                  </a:cubicBezTo>
                  <a:cubicBezTo>
                    <a:pt x="501" y="245"/>
                    <a:pt x="501" y="245"/>
                    <a:pt x="501" y="245"/>
                  </a:cubicBezTo>
                  <a:cubicBezTo>
                    <a:pt x="497" y="251"/>
                    <a:pt x="497" y="251"/>
                    <a:pt x="497" y="251"/>
                  </a:cubicBezTo>
                  <a:cubicBezTo>
                    <a:pt x="494" y="252"/>
                    <a:pt x="494" y="252"/>
                    <a:pt x="494" y="252"/>
                  </a:cubicBezTo>
                  <a:cubicBezTo>
                    <a:pt x="486" y="256"/>
                    <a:pt x="486" y="256"/>
                    <a:pt x="486" y="256"/>
                  </a:cubicBezTo>
                  <a:cubicBezTo>
                    <a:pt x="479" y="263"/>
                    <a:pt x="479" y="263"/>
                    <a:pt x="479" y="263"/>
                  </a:cubicBezTo>
                  <a:cubicBezTo>
                    <a:pt x="483" y="269"/>
                    <a:pt x="483" y="269"/>
                    <a:pt x="483" y="269"/>
                  </a:cubicBezTo>
                  <a:cubicBezTo>
                    <a:pt x="484" y="277"/>
                    <a:pt x="484" y="277"/>
                    <a:pt x="484" y="277"/>
                  </a:cubicBezTo>
                  <a:cubicBezTo>
                    <a:pt x="489" y="288"/>
                    <a:pt x="489" y="288"/>
                    <a:pt x="489" y="288"/>
                  </a:cubicBezTo>
                  <a:cubicBezTo>
                    <a:pt x="500" y="300"/>
                    <a:pt x="500" y="300"/>
                    <a:pt x="500" y="300"/>
                  </a:cubicBezTo>
                  <a:cubicBezTo>
                    <a:pt x="509" y="307"/>
                    <a:pt x="509" y="307"/>
                    <a:pt x="509" y="307"/>
                  </a:cubicBezTo>
                  <a:cubicBezTo>
                    <a:pt x="511" y="318"/>
                    <a:pt x="511" y="318"/>
                    <a:pt x="511" y="318"/>
                  </a:cubicBezTo>
                  <a:cubicBezTo>
                    <a:pt x="509" y="318"/>
                    <a:pt x="509" y="318"/>
                    <a:pt x="509" y="318"/>
                  </a:cubicBezTo>
                  <a:cubicBezTo>
                    <a:pt x="512" y="336"/>
                    <a:pt x="512" y="336"/>
                    <a:pt x="512" y="336"/>
                  </a:cubicBezTo>
                  <a:cubicBezTo>
                    <a:pt x="504" y="332"/>
                    <a:pt x="504" y="332"/>
                    <a:pt x="504" y="332"/>
                  </a:cubicBezTo>
                  <a:cubicBezTo>
                    <a:pt x="499" y="333"/>
                    <a:pt x="499" y="333"/>
                    <a:pt x="499" y="333"/>
                  </a:cubicBezTo>
                  <a:cubicBezTo>
                    <a:pt x="492" y="341"/>
                    <a:pt x="492" y="341"/>
                    <a:pt x="492" y="341"/>
                  </a:cubicBezTo>
                  <a:cubicBezTo>
                    <a:pt x="484" y="348"/>
                    <a:pt x="484" y="348"/>
                    <a:pt x="484" y="348"/>
                  </a:cubicBezTo>
                  <a:cubicBezTo>
                    <a:pt x="478" y="350"/>
                    <a:pt x="478" y="350"/>
                    <a:pt x="478" y="350"/>
                  </a:cubicBezTo>
                  <a:cubicBezTo>
                    <a:pt x="467" y="345"/>
                    <a:pt x="467" y="345"/>
                    <a:pt x="467" y="345"/>
                  </a:cubicBezTo>
                  <a:cubicBezTo>
                    <a:pt x="459" y="345"/>
                    <a:pt x="459" y="345"/>
                    <a:pt x="459" y="345"/>
                  </a:cubicBezTo>
                  <a:cubicBezTo>
                    <a:pt x="457" y="353"/>
                    <a:pt x="457" y="353"/>
                    <a:pt x="457" y="353"/>
                  </a:cubicBezTo>
                  <a:cubicBezTo>
                    <a:pt x="462" y="358"/>
                    <a:pt x="462" y="358"/>
                    <a:pt x="462" y="358"/>
                  </a:cubicBezTo>
                  <a:cubicBezTo>
                    <a:pt x="465" y="366"/>
                    <a:pt x="465" y="366"/>
                    <a:pt x="465" y="366"/>
                  </a:cubicBezTo>
                  <a:cubicBezTo>
                    <a:pt x="467" y="384"/>
                    <a:pt x="467" y="384"/>
                    <a:pt x="467" y="384"/>
                  </a:cubicBezTo>
                  <a:cubicBezTo>
                    <a:pt x="460" y="391"/>
                    <a:pt x="460" y="391"/>
                    <a:pt x="460" y="391"/>
                  </a:cubicBezTo>
                  <a:cubicBezTo>
                    <a:pt x="463" y="397"/>
                    <a:pt x="463" y="397"/>
                    <a:pt x="463" y="397"/>
                  </a:cubicBezTo>
                  <a:cubicBezTo>
                    <a:pt x="463" y="411"/>
                    <a:pt x="463" y="411"/>
                    <a:pt x="463" y="411"/>
                  </a:cubicBezTo>
                  <a:cubicBezTo>
                    <a:pt x="473" y="414"/>
                    <a:pt x="473" y="414"/>
                    <a:pt x="473" y="414"/>
                  </a:cubicBezTo>
                  <a:cubicBezTo>
                    <a:pt x="479" y="423"/>
                    <a:pt x="479" y="423"/>
                    <a:pt x="479" y="423"/>
                  </a:cubicBezTo>
                  <a:cubicBezTo>
                    <a:pt x="486" y="432"/>
                    <a:pt x="486" y="432"/>
                    <a:pt x="486" y="432"/>
                  </a:cubicBezTo>
                  <a:cubicBezTo>
                    <a:pt x="486" y="436"/>
                    <a:pt x="486" y="436"/>
                    <a:pt x="486" y="436"/>
                  </a:cubicBezTo>
                  <a:cubicBezTo>
                    <a:pt x="478" y="438"/>
                    <a:pt x="478" y="438"/>
                    <a:pt x="478" y="438"/>
                  </a:cubicBezTo>
                  <a:cubicBezTo>
                    <a:pt x="479" y="452"/>
                    <a:pt x="479" y="452"/>
                    <a:pt x="479" y="452"/>
                  </a:cubicBezTo>
                  <a:cubicBezTo>
                    <a:pt x="469" y="461"/>
                    <a:pt x="469" y="461"/>
                    <a:pt x="469" y="461"/>
                  </a:cubicBezTo>
                  <a:cubicBezTo>
                    <a:pt x="462" y="461"/>
                    <a:pt x="462" y="461"/>
                    <a:pt x="462" y="461"/>
                  </a:cubicBezTo>
                  <a:cubicBezTo>
                    <a:pt x="461" y="467"/>
                    <a:pt x="461" y="467"/>
                    <a:pt x="461" y="467"/>
                  </a:cubicBezTo>
                  <a:cubicBezTo>
                    <a:pt x="464" y="472"/>
                    <a:pt x="464" y="472"/>
                    <a:pt x="464" y="472"/>
                  </a:cubicBezTo>
                  <a:cubicBezTo>
                    <a:pt x="461" y="479"/>
                    <a:pt x="461" y="479"/>
                    <a:pt x="461" y="479"/>
                  </a:cubicBezTo>
                  <a:cubicBezTo>
                    <a:pt x="452" y="483"/>
                    <a:pt x="452" y="483"/>
                    <a:pt x="452" y="483"/>
                  </a:cubicBezTo>
                  <a:cubicBezTo>
                    <a:pt x="445" y="483"/>
                    <a:pt x="445" y="483"/>
                    <a:pt x="445" y="483"/>
                  </a:cubicBezTo>
                  <a:cubicBezTo>
                    <a:pt x="437" y="489"/>
                    <a:pt x="437" y="489"/>
                    <a:pt x="437" y="489"/>
                  </a:cubicBezTo>
                  <a:cubicBezTo>
                    <a:pt x="436" y="498"/>
                    <a:pt x="436" y="498"/>
                    <a:pt x="436" y="498"/>
                  </a:cubicBezTo>
                  <a:cubicBezTo>
                    <a:pt x="439" y="500"/>
                    <a:pt x="439" y="500"/>
                    <a:pt x="439" y="500"/>
                  </a:cubicBezTo>
                  <a:cubicBezTo>
                    <a:pt x="435" y="505"/>
                    <a:pt x="435" y="505"/>
                    <a:pt x="435" y="505"/>
                  </a:cubicBezTo>
                  <a:cubicBezTo>
                    <a:pt x="440" y="510"/>
                    <a:pt x="440" y="510"/>
                    <a:pt x="440" y="510"/>
                  </a:cubicBezTo>
                  <a:cubicBezTo>
                    <a:pt x="436" y="515"/>
                    <a:pt x="436" y="515"/>
                    <a:pt x="436" y="515"/>
                  </a:cubicBezTo>
                  <a:cubicBezTo>
                    <a:pt x="441" y="522"/>
                    <a:pt x="441" y="522"/>
                    <a:pt x="441" y="522"/>
                  </a:cubicBezTo>
                  <a:cubicBezTo>
                    <a:pt x="441" y="530"/>
                    <a:pt x="441" y="530"/>
                    <a:pt x="441" y="530"/>
                  </a:cubicBezTo>
                  <a:cubicBezTo>
                    <a:pt x="435" y="530"/>
                    <a:pt x="435" y="530"/>
                    <a:pt x="435" y="530"/>
                  </a:cubicBezTo>
                  <a:cubicBezTo>
                    <a:pt x="442" y="537"/>
                    <a:pt x="442" y="537"/>
                    <a:pt x="442" y="537"/>
                  </a:cubicBezTo>
                  <a:cubicBezTo>
                    <a:pt x="448" y="538"/>
                    <a:pt x="448" y="538"/>
                    <a:pt x="448" y="538"/>
                  </a:cubicBezTo>
                  <a:cubicBezTo>
                    <a:pt x="445" y="547"/>
                    <a:pt x="445" y="547"/>
                    <a:pt x="445" y="547"/>
                  </a:cubicBezTo>
                  <a:cubicBezTo>
                    <a:pt x="448" y="552"/>
                    <a:pt x="448" y="552"/>
                    <a:pt x="448" y="552"/>
                  </a:cubicBezTo>
                  <a:cubicBezTo>
                    <a:pt x="442" y="557"/>
                    <a:pt x="442" y="557"/>
                    <a:pt x="442" y="557"/>
                  </a:cubicBezTo>
                  <a:cubicBezTo>
                    <a:pt x="443" y="562"/>
                    <a:pt x="443" y="562"/>
                    <a:pt x="443" y="562"/>
                  </a:cubicBezTo>
                  <a:cubicBezTo>
                    <a:pt x="453" y="560"/>
                    <a:pt x="453" y="560"/>
                    <a:pt x="453" y="560"/>
                  </a:cubicBezTo>
                  <a:cubicBezTo>
                    <a:pt x="462" y="563"/>
                    <a:pt x="462" y="563"/>
                    <a:pt x="462" y="563"/>
                  </a:cubicBezTo>
                  <a:cubicBezTo>
                    <a:pt x="462" y="572"/>
                    <a:pt x="462" y="572"/>
                    <a:pt x="462" y="572"/>
                  </a:cubicBezTo>
                  <a:cubicBezTo>
                    <a:pt x="456" y="578"/>
                    <a:pt x="456" y="578"/>
                    <a:pt x="456" y="578"/>
                  </a:cubicBezTo>
                  <a:cubicBezTo>
                    <a:pt x="461" y="582"/>
                    <a:pt x="461" y="582"/>
                    <a:pt x="461" y="582"/>
                  </a:cubicBezTo>
                  <a:cubicBezTo>
                    <a:pt x="460" y="591"/>
                    <a:pt x="460" y="591"/>
                    <a:pt x="460" y="591"/>
                  </a:cubicBezTo>
                  <a:cubicBezTo>
                    <a:pt x="464" y="598"/>
                    <a:pt x="464" y="598"/>
                    <a:pt x="464" y="598"/>
                  </a:cubicBezTo>
                  <a:cubicBezTo>
                    <a:pt x="468" y="597"/>
                    <a:pt x="468" y="597"/>
                    <a:pt x="468" y="597"/>
                  </a:cubicBezTo>
                  <a:cubicBezTo>
                    <a:pt x="462" y="598"/>
                    <a:pt x="462" y="598"/>
                    <a:pt x="462" y="598"/>
                  </a:cubicBezTo>
                  <a:cubicBezTo>
                    <a:pt x="442" y="613"/>
                    <a:pt x="442" y="613"/>
                    <a:pt x="442" y="613"/>
                  </a:cubicBezTo>
                  <a:cubicBezTo>
                    <a:pt x="443" y="618"/>
                    <a:pt x="443" y="618"/>
                    <a:pt x="443" y="618"/>
                  </a:cubicBezTo>
                  <a:cubicBezTo>
                    <a:pt x="435" y="623"/>
                    <a:pt x="435" y="623"/>
                    <a:pt x="435" y="623"/>
                  </a:cubicBezTo>
                  <a:cubicBezTo>
                    <a:pt x="427" y="623"/>
                    <a:pt x="427" y="623"/>
                    <a:pt x="427" y="623"/>
                  </a:cubicBezTo>
                  <a:cubicBezTo>
                    <a:pt x="422" y="625"/>
                    <a:pt x="422" y="625"/>
                    <a:pt x="422" y="625"/>
                  </a:cubicBezTo>
                  <a:cubicBezTo>
                    <a:pt x="421" y="630"/>
                    <a:pt x="421" y="630"/>
                    <a:pt x="421" y="630"/>
                  </a:cubicBezTo>
                  <a:cubicBezTo>
                    <a:pt x="411" y="628"/>
                    <a:pt x="411" y="628"/>
                    <a:pt x="411" y="628"/>
                  </a:cubicBezTo>
                  <a:cubicBezTo>
                    <a:pt x="399" y="642"/>
                    <a:pt x="399" y="642"/>
                    <a:pt x="399" y="642"/>
                  </a:cubicBezTo>
                  <a:cubicBezTo>
                    <a:pt x="393" y="638"/>
                    <a:pt x="393" y="638"/>
                    <a:pt x="393" y="638"/>
                  </a:cubicBezTo>
                  <a:cubicBezTo>
                    <a:pt x="389" y="642"/>
                    <a:pt x="389" y="642"/>
                    <a:pt x="389" y="642"/>
                  </a:cubicBezTo>
                  <a:cubicBezTo>
                    <a:pt x="385" y="639"/>
                    <a:pt x="385" y="639"/>
                    <a:pt x="385" y="639"/>
                  </a:cubicBezTo>
                  <a:cubicBezTo>
                    <a:pt x="382" y="643"/>
                    <a:pt x="382" y="643"/>
                    <a:pt x="382" y="643"/>
                  </a:cubicBezTo>
                  <a:cubicBezTo>
                    <a:pt x="372" y="648"/>
                    <a:pt x="372" y="648"/>
                    <a:pt x="372" y="648"/>
                  </a:cubicBezTo>
                  <a:cubicBezTo>
                    <a:pt x="361" y="639"/>
                    <a:pt x="361" y="639"/>
                    <a:pt x="361" y="639"/>
                  </a:cubicBezTo>
                  <a:cubicBezTo>
                    <a:pt x="353" y="638"/>
                    <a:pt x="353" y="638"/>
                    <a:pt x="353" y="638"/>
                  </a:cubicBezTo>
                  <a:cubicBezTo>
                    <a:pt x="350" y="643"/>
                    <a:pt x="350" y="643"/>
                    <a:pt x="350" y="643"/>
                  </a:cubicBezTo>
                  <a:cubicBezTo>
                    <a:pt x="339" y="639"/>
                    <a:pt x="339" y="639"/>
                    <a:pt x="339" y="639"/>
                  </a:cubicBezTo>
                  <a:cubicBezTo>
                    <a:pt x="334" y="645"/>
                    <a:pt x="334" y="645"/>
                    <a:pt x="334" y="645"/>
                  </a:cubicBezTo>
                  <a:cubicBezTo>
                    <a:pt x="325" y="641"/>
                    <a:pt x="325" y="641"/>
                    <a:pt x="325" y="641"/>
                  </a:cubicBezTo>
                  <a:cubicBezTo>
                    <a:pt x="319" y="644"/>
                    <a:pt x="319" y="644"/>
                    <a:pt x="319" y="644"/>
                  </a:cubicBezTo>
                  <a:cubicBezTo>
                    <a:pt x="312" y="638"/>
                    <a:pt x="312" y="638"/>
                    <a:pt x="312" y="638"/>
                  </a:cubicBezTo>
                  <a:cubicBezTo>
                    <a:pt x="309" y="643"/>
                    <a:pt x="309" y="643"/>
                    <a:pt x="309" y="643"/>
                  </a:cubicBezTo>
                  <a:cubicBezTo>
                    <a:pt x="301" y="643"/>
                    <a:pt x="301" y="643"/>
                    <a:pt x="301" y="643"/>
                  </a:cubicBezTo>
                  <a:cubicBezTo>
                    <a:pt x="290" y="654"/>
                    <a:pt x="290" y="654"/>
                    <a:pt x="290" y="654"/>
                  </a:cubicBezTo>
                  <a:cubicBezTo>
                    <a:pt x="287" y="653"/>
                    <a:pt x="287" y="653"/>
                    <a:pt x="287" y="653"/>
                  </a:cubicBezTo>
                  <a:cubicBezTo>
                    <a:pt x="286" y="647"/>
                    <a:pt x="286" y="647"/>
                    <a:pt x="286" y="647"/>
                  </a:cubicBezTo>
                  <a:cubicBezTo>
                    <a:pt x="281" y="643"/>
                    <a:pt x="281" y="643"/>
                    <a:pt x="281" y="643"/>
                  </a:cubicBezTo>
                  <a:cubicBezTo>
                    <a:pt x="275" y="637"/>
                    <a:pt x="275" y="637"/>
                    <a:pt x="275" y="637"/>
                  </a:cubicBezTo>
                  <a:cubicBezTo>
                    <a:pt x="269" y="636"/>
                    <a:pt x="269" y="636"/>
                    <a:pt x="269" y="636"/>
                  </a:cubicBezTo>
                  <a:cubicBezTo>
                    <a:pt x="267" y="628"/>
                    <a:pt x="267" y="628"/>
                    <a:pt x="267" y="628"/>
                  </a:cubicBezTo>
                  <a:cubicBezTo>
                    <a:pt x="264" y="625"/>
                    <a:pt x="264" y="625"/>
                    <a:pt x="264" y="625"/>
                  </a:cubicBezTo>
                  <a:cubicBezTo>
                    <a:pt x="265" y="619"/>
                    <a:pt x="265" y="619"/>
                    <a:pt x="265" y="619"/>
                  </a:cubicBezTo>
                  <a:cubicBezTo>
                    <a:pt x="253" y="606"/>
                    <a:pt x="253" y="606"/>
                    <a:pt x="253" y="606"/>
                  </a:cubicBezTo>
                  <a:cubicBezTo>
                    <a:pt x="252" y="603"/>
                    <a:pt x="252" y="603"/>
                    <a:pt x="252" y="603"/>
                  </a:cubicBezTo>
                  <a:cubicBezTo>
                    <a:pt x="248" y="603"/>
                    <a:pt x="248" y="603"/>
                    <a:pt x="248" y="603"/>
                  </a:cubicBezTo>
                  <a:cubicBezTo>
                    <a:pt x="248" y="597"/>
                    <a:pt x="248" y="597"/>
                    <a:pt x="248" y="597"/>
                  </a:cubicBezTo>
                  <a:cubicBezTo>
                    <a:pt x="238" y="587"/>
                    <a:pt x="238" y="587"/>
                    <a:pt x="238" y="587"/>
                  </a:cubicBezTo>
                  <a:cubicBezTo>
                    <a:pt x="234" y="591"/>
                    <a:pt x="234" y="591"/>
                    <a:pt x="234" y="591"/>
                  </a:cubicBezTo>
                  <a:cubicBezTo>
                    <a:pt x="231" y="595"/>
                    <a:pt x="231" y="595"/>
                    <a:pt x="231" y="595"/>
                  </a:cubicBezTo>
                  <a:cubicBezTo>
                    <a:pt x="225" y="598"/>
                    <a:pt x="225" y="598"/>
                    <a:pt x="225" y="598"/>
                  </a:cubicBezTo>
                  <a:cubicBezTo>
                    <a:pt x="220" y="592"/>
                    <a:pt x="220" y="592"/>
                    <a:pt x="220" y="592"/>
                  </a:cubicBezTo>
                  <a:cubicBezTo>
                    <a:pt x="219" y="586"/>
                    <a:pt x="219" y="586"/>
                    <a:pt x="219" y="586"/>
                  </a:cubicBezTo>
                  <a:cubicBezTo>
                    <a:pt x="211" y="583"/>
                    <a:pt x="211" y="583"/>
                    <a:pt x="211" y="583"/>
                  </a:cubicBezTo>
                  <a:cubicBezTo>
                    <a:pt x="211" y="583"/>
                    <a:pt x="204" y="580"/>
                    <a:pt x="204" y="580"/>
                  </a:cubicBezTo>
                  <a:cubicBezTo>
                    <a:pt x="203" y="580"/>
                    <a:pt x="189" y="580"/>
                    <a:pt x="189" y="580"/>
                  </a:cubicBezTo>
                  <a:cubicBezTo>
                    <a:pt x="184" y="586"/>
                    <a:pt x="184" y="586"/>
                    <a:pt x="184" y="586"/>
                  </a:cubicBezTo>
                  <a:cubicBezTo>
                    <a:pt x="182" y="592"/>
                    <a:pt x="182" y="592"/>
                    <a:pt x="182" y="592"/>
                  </a:cubicBezTo>
                  <a:cubicBezTo>
                    <a:pt x="178" y="595"/>
                    <a:pt x="178" y="595"/>
                    <a:pt x="178" y="595"/>
                  </a:cubicBezTo>
                  <a:cubicBezTo>
                    <a:pt x="183" y="602"/>
                    <a:pt x="183" y="602"/>
                    <a:pt x="183" y="602"/>
                  </a:cubicBezTo>
                  <a:cubicBezTo>
                    <a:pt x="177" y="608"/>
                    <a:pt x="177" y="608"/>
                    <a:pt x="177" y="608"/>
                  </a:cubicBezTo>
                  <a:cubicBezTo>
                    <a:pt x="172" y="616"/>
                    <a:pt x="172" y="616"/>
                    <a:pt x="172" y="616"/>
                  </a:cubicBezTo>
                  <a:cubicBezTo>
                    <a:pt x="173" y="628"/>
                    <a:pt x="173" y="628"/>
                    <a:pt x="173" y="628"/>
                  </a:cubicBezTo>
                  <a:cubicBezTo>
                    <a:pt x="164" y="633"/>
                    <a:pt x="164" y="633"/>
                    <a:pt x="164" y="633"/>
                  </a:cubicBezTo>
                  <a:cubicBezTo>
                    <a:pt x="164" y="641"/>
                    <a:pt x="164" y="641"/>
                    <a:pt x="164" y="641"/>
                  </a:cubicBezTo>
                  <a:cubicBezTo>
                    <a:pt x="160" y="637"/>
                    <a:pt x="160" y="637"/>
                    <a:pt x="160" y="637"/>
                  </a:cubicBezTo>
                  <a:cubicBezTo>
                    <a:pt x="159" y="630"/>
                    <a:pt x="159" y="630"/>
                    <a:pt x="159" y="630"/>
                  </a:cubicBezTo>
                  <a:cubicBezTo>
                    <a:pt x="156" y="627"/>
                    <a:pt x="156" y="627"/>
                    <a:pt x="156" y="627"/>
                  </a:cubicBezTo>
                  <a:cubicBezTo>
                    <a:pt x="151" y="632"/>
                    <a:pt x="151" y="632"/>
                    <a:pt x="151" y="632"/>
                  </a:cubicBezTo>
                  <a:cubicBezTo>
                    <a:pt x="146" y="634"/>
                    <a:pt x="146" y="634"/>
                    <a:pt x="146" y="634"/>
                  </a:cubicBezTo>
                  <a:cubicBezTo>
                    <a:pt x="136" y="637"/>
                    <a:pt x="136" y="637"/>
                    <a:pt x="136" y="637"/>
                  </a:cubicBezTo>
                  <a:cubicBezTo>
                    <a:pt x="129" y="648"/>
                    <a:pt x="129" y="648"/>
                    <a:pt x="129" y="648"/>
                  </a:cubicBezTo>
                  <a:cubicBezTo>
                    <a:pt x="121" y="649"/>
                    <a:pt x="121" y="649"/>
                    <a:pt x="121" y="649"/>
                  </a:cubicBezTo>
                  <a:cubicBezTo>
                    <a:pt x="112" y="641"/>
                    <a:pt x="112" y="641"/>
                    <a:pt x="112" y="641"/>
                  </a:cubicBezTo>
                  <a:cubicBezTo>
                    <a:pt x="112" y="613"/>
                    <a:pt x="112" y="613"/>
                    <a:pt x="112" y="613"/>
                  </a:cubicBezTo>
                  <a:cubicBezTo>
                    <a:pt x="113" y="601"/>
                    <a:pt x="113" y="601"/>
                    <a:pt x="113" y="601"/>
                  </a:cubicBezTo>
                  <a:cubicBezTo>
                    <a:pt x="114" y="589"/>
                    <a:pt x="114" y="589"/>
                    <a:pt x="114" y="589"/>
                  </a:cubicBezTo>
                  <a:cubicBezTo>
                    <a:pt x="104" y="583"/>
                    <a:pt x="104" y="583"/>
                    <a:pt x="104" y="583"/>
                  </a:cubicBezTo>
                  <a:cubicBezTo>
                    <a:pt x="103" y="578"/>
                    <a:pt x="103" y="578"/>
                    <a:pt x="103" y="578"/>
                  </a:cubicBezTo>
                  <a:cubicBezTo>
                    <a:pt x="100" y="573"/>
                    <a:pt x="100" y="573"/>
                    <a:pt x="100" y="573"/>
                  </a:cubicBezTo>
                  <a:cubicBezTo>
                    <a:pt x="97" y="571"/>
                    <a:pt x="97" y="571"/>
                    <a:pt x="97" y="571"/>
                  </a:cubicBezTo>
                  <a:cubicBezTo>
                    <a:pt x="97" y="566"/>
                    <a:pt x="97" y="566"/>
                    <a:pt x="97" y="566"/>
                  </a:cubicBezTo>
                  <a:cubicBezTo>
                    <a:pt x="100" y="563"/>
                    <a:pt x="100" y="563"/>
                    <a:pt x="100" y="563"/>
                  </a:cubicBezTo>
                  <a:cubicBezTo>
                    <a:pt x="100" y="557"/>
                    <a:pt x="100" y="557"/>
                    <a:pt x="100" y="557"/>
                  </a:cubicBezTo>
                  <a:cubicBezTo>
                    <a:pt x="95" y="554"/>
                    <a:pt x="95" y="554"/>
                    <a:pt x="95" y="554"/>
                  </a:cubicBezTo>
                  <a:cubicBezTo>
                    <a:pt x="86" y="551"/>
                    <a:pt x="86" y="551"/>
                    <a:pt x="86" y="551"/>
                  </a:cubicBezTo>
                  <a:cubicBezTo>
                    <a:pt x="88" y="544"/>
                    <a:pt x="88" y="544"/>
                    <a:pt x="88" y="544"/>
                  </a:cubicBezTo>
                  <a:cubicBezTo>
                    <a:pt x="85" y="538"/>
                    <a:pt x="85" y="538"/>
                    <a:pt x="85" y="538"/>
                  </a:cubicBezTo>
                  <a:cubicBezTo>
                    <a:pt x="81" y="530"/>
                    <a:pt x="81" y="530"/>
                    <a:pt x="81" y="530"/>
                  </a:cubicBezTo>
                  <a:cubicBezTo>
                    <a:pt x="76" y="524"/>
                    <a:pt x="76" y="524"/>
                    <a:pt x="76" y="524"/>
                  </a:cubicBezTo>
                  <a:cubicBezTo>
                    <a:pt x="66" y="526"/>
                    <a:pt x="66" y="526"/>
                    <a:pt x="66" y="526"/>
                  </a:cubicBezTo>
                  <a:cubicBezTo>
                    <a:pt x="63" y="520"/>
                    <a:pt x="63" y="520"/>
                    <a:pt x="63" y="520"/>
                  </a:cubicBezTo>
                  <a:cubicBezTo>
                    <a:pt x="70" y="516"/>
                    <a:pt x="70" y="516"/>
                    <a:pt x="70" y="516"/>
                  </a:cubicBezTo>
                  <a:cubicBezTo>
                    <a:pt x="65" y="510"/>
                    <a:pt x="65" y="510"/>
                    <a:pt x="65" y="510"/>
                  </a:cubicBezTo>
                  <a:cubicBezTo>
                    <a:pt x="64" y="504"/>
                    <a:pt x="64" y="504"/>
                    <a:pt x="64" y="504"/>
                  </a:cubicBezTo>
                  <a:cubicBezTo>
                    <a:pt x="60" y="504"/>
                    <a:pt x="60" y="504"/>
                    <a:pt x="60" y="504"/>
                  </a:cubicBezTo>
                  <a:cubicBezTo>
                    <a:pt x="56" y="507"/>
                    <a:pt x="56" y="507"/>
                    <a:pt x="56" y="507"/>
                  </a:cubicBezTo>
                  <a:cubicBezTo>
                    <a:pt x="50" y="505"/>
                    <a:pt x="50" y="505"/>
                    <a:pt x="50" y="505"/>
                  </a:cubicBezTo>
                  <a:cubicBezTo>
                    <a:pt x="45" y="508"/>
                    <a:pt x="45" y="508"/>
                    <a:pt x="45" y="508"/>
                  </a:cubicBezTo>
                  <a:cubicBezTo>
                    <a:pt x="41" y="505"/>
                    <a:pt x="41" y="505"/>
                    <a:pt x="41" y="505"/>
                  </a:cubicBezTo>
                  <a:cubicBezTo>
                    <a:pt x="34" y="508"/>
                    <a:pt x="34" y="508"/>
                    <a:pt x="34" y="508"/>
                  </a:cubicBezTo>
                  <a:cubicBezTo>
                    <a:pt x="27" y="507"/>
                    <a:pt x="27" y="507"/>
                    <a:pt x="27" y="507"/>
                  </a:cubicBezTo>
                  <a:cubicBezTo>
                    <a:pt x="27" y="498"/>
                    <a:pt x="27" y="498"/>
                    <a:pt x="27" y="498"/>
                  </a:cubicBezTo>
                  <a:cubicBezTo>
                    <a:pt x="28" y="496"/>
                    <a:pt x="28" y="496"/>
                    <a:pt x="28" y="496"/>
                  </a:cubicBezTo>
                  <a:cubicBezTo>
                    <a:pt x="28" y="489"/>
                    <a:pt x="28" y="489"/>
                    <a:pt x="28" y="489"/>
                  </a:cubicBezTo>
                  <a:cubicBezTo>
                    <a:pt x="32" y="475"/>
                    <a:pt x="32" y="475"/>
                    <a:pt x="32" y="475"/>
                  </a:cubicBezTo>
                  <a:cubicBezTo>
                    <a:pt x="25" y="467"/>
                    <a:pt x="25" y="467"/>
                    <a:pt x="25" y="467"/>
                  </a:cubicBezTo>
                  <a:cubicBezTo>
                    <a:pt x="24" y="458"/>
                    <a:pt x="24" y="458"/>
                    <a:pt x="24" y="458"/>
                  </a:cubicBezTo>
                  <a:cubicBezTo>
                    <a:pt x="18" y="454"/>
                    <a:pt x="18" y="454"/>
                    <a:pt x="18" y="454"/>
                  </a:cubicBezTo>
                  <a:cubicBezTo>
                    <a:pt x="17" y="449"/>
                    <a:pt x="17" y="449"/>
                    <a:pt x="17" y="449"/>
                  </a:cubicBezTo>
                  <a:cubicBezTo>
                    <a:pt x="20" y="446"/>
                    <a:pt x="20" y="446"/>
                    <a:pt x="20" y="446"/>
                  </a:cubicBezTo>
                  <a:cubicBezTo>
                    <a:pt x="17" y="442"/>
                    <a:pt x="17" y="442"/>
                    <a:pt x="17" y="442"/>
                  </a:cubicBezTo>
                  <a:cubicBezTo>
                    <a:pt x="17" y="437"/>
                    <a:pt x="17" y="437"/>
                    <a:pt x="17" y="437"/>
                  </a:cubicBezTo>
                  <a:cubicBezTo>
                    <a:pt x="8" y="437"/>
                    <a:pt x="8" y="437"/>
                    <a:pt x="8" y="437"/>
                  </a:cubicBezTo>
                  <a:cubicBezTo>
                    <a:pt x="7" y="433"/>
                    <a:pt x="7" y="433"/>
                    <a:pt x="7" y="433"/>
                  </a:cubicBezTo>
                  <a:cubicBezTo>
                    <a:pt x="14" y="426"/>
                    <a:pt x="14" y="426"/>
                    <a:pt x="14" y="426"/>
                  </a:cubicBezTo>
                  <a:cubicBezTo>
                    <a:pt x="19" y="424"/>
                    <a:pt x="19" y="424"/>
                    <a:pt x="19" y="424"/>
                  </a:cubicBezTo>
                  <a:cubicBezTo>
                    <a:pt x="15" y="395"/>
                    <a:pt x="15" y="395"/>
                    <a:pt x="15" y="395"/>
                  </a:cubicBezTo>
                  <a:cubicBezTo>
                    <a:pt x="11" y="385"/>
                    <a:pt x="11" y="385"/>
                    <a:pt x="11" y="385"/>
                  </a:cubicBezTo>
                  <a:cubicBezTo>
                    <a:pt x="9" y="374"/>
                    <a:pt x="9" y="374"/>
                    <a:pt x="9" y="374"/>
                  </a:cubicBezTo>
                  <a:cubicBezTo>
                    <a:pt x="0" y="362"/>
                    <a:pt x="0" y="362"/>
                    <a:pt x="0" y="362"/>
                  </a:cubicBezTo>
                  <a:cubicBezTo>
                    <a:pt x="1" y="356"/>
                    <a:pt x="1" y="356"/>
                    <a:pt x="1" y="356"/>
                  </a:cubicBezTo>
                  <a:cubicBezTo>
                    <a:pt x="5" y="355"/>
                    <a:pt x="5" y="355"/>
                    <a:pt x="5" y="355"/>
                  </a:cubicBezTo>
                  <a:cubicBezTo>
                    <a:pt x="14" y="342"/>
                    <a:pt x="14" y="342"/>
                    <a:pt x="14" y="342"/>
                  </a:cubicBezTo>
                  <a:cubicBezTo>
                    <a:pt x="21" y="344"/>
                    <a:pt x="21" y="344"/>
                    <a:pt x="21" y="344"/>
                  </a:cubicBezTo>
                  <a:cubicBezTo>
                    <a:pt x="26" y="344"/>
                    <a:pt x="26" y="344"/>
                    <a:pt x="26" y="344"/>
                  </a:cubicBezTo>
                  <a:cubicBezTo>
                    <a:pt x="29" y="335"/>
                    <a:pt x="29" y="335"/>
                    <a:pt x="29" y="335"/>
                  </a:cubicBezTo>
                  <a:cubicBezTo>
                    <a:pt x="25" y="330"/>
                    <a:pt x="25" y="330"/>
                    <a:pt x="25" y="330"/>
                  </a:cubicBezTo>
                  <a:cubicBezTo>
                    <a:pt x="27" y="322"/>
                    <a:pt x="27" y="322"/>
                    <a:pt x="27" y="322"/>
                  </a:cubicBezTo>
                  <a:cubicBezTo>
                    <a:pt x="31" y="322"/>
                    <a:pt x="31" y="322"/>
                    <a:pt x="31" y="322"/>
                  </a:cubicBezTo>
                  <a:cubicBezTo>
                    <a:pt x="31" y="311"/>
                    <a:pt x="31" y="311"/>
                    <a:pt x="31" y="311"/>
                  </a:cubicBezTo>
                  <a:cubicBezTo>
                    <a:pt x="42" y="300"/>
                    <a:pt x="42" y="300"/>
                    <a:pt x="42" y="300"/>
                  </a:cubicBezTo>
                  <a:cubicBezTo>
                    <a:pt x="43" y="295"/>
                    <a:pt x="43" y="295"/>
                    <a:pt x="43" y="295"/>
                  </a:cubicBezTo>
                  <a:cubicBezTo>
                    <a:pt x="46" y="295"/>
                    <a:pt x="46" y="295"/>
                    <a:pt x="46" y="295"/>
                  </a:cubicBezTo>
                  <a:cubicBezTo>
                    <a:pt x="47" y="286"/>
                    <a:pt x="47" y="286"/>
                    <a:pt x="47" y="286"/>
                  </a:cubicBezTo>
                  <a:cubicBezTo>
                    <a:pt x="40" y="288"/>
                    <a:pt x="40" y="288"/>
                    <a:pt x="40" y="288"/>
                  </a:cubicBezTo>
                  <a:cubicBezTo>
                    <a:pt x="37" y="280"/>
                    <a:pt x="37" y="280"/>
                    <a:pt x="37" y="280"/>
                  </a:cubicBezTo>
                  <a:cubicBezTo>
                    <a:pt x="35" y="270"/>
                    <a:pt x="35" y="270"/>
                    <a:pt x="35" y="270"/>
                  </a:cubicBezTo>
                  <a:cubicBezTo>
                    <a:pt x="24" y="260"/>
                    <a:pt x="24" y="260"/>
                    <a:pt x="24" y="260"/>
                  </a:cubicBezTo>
                  <a:cubicBezTo>
                    <a:pt x="23" y="256"/>
                    <a:pt x="23" y="256"/>
                    <a:pt x="23" y="256"/>
                  </a:cubicBezTo>
                  <a:cubicBezTo>
                    <a:pt x="16" y="255"/>
                    <a:pt x="16" y="255"/>
                    <a:pt x="16" y="255"/>
                  </a:cubicBezTo>
                  <a:cubicBezTo>
                    <a:pt x="13" y="249"/>
                    <a:pt x="13" y="249"/>
                    <a:pt x="13" y="249"/>
                  </a:cubicBezTo>
                  <a:cubicBezTo>
                    <a:pt x="14" y="240"/>
                    <a:pt x="14" y="240"/>
                    <a:pt x="14" y="240"/>
                  </a:cubicBezTo>
                  <a:cubicBezTo>
                    <a:pt x="7" y="231"/>
                    <a:pt x="7" y="231"/>
                    <a:pt x="7" y="231"/>
                  </a:cubicBezTo>
                  <a:cubicBezTo>
                    <a:pt x="11" y="224"/>
                    <a:pt x="11" y="224"/>
                    <a:pt x="11" y="224"/>
                  </a:cubicBezTo>
                  <a:cubicBezTo>
                    <a:pt x="6" y="215"/>
                    <a:pt x="6" y="215"/>
                    <a:pt x="6" y="215"/>
                  </a:cubicBezTo>
                  <a:cubicBezTo>
                    <a:pt x="4" y="211"/>
                    <a:pt x="4" y="211"/>
                    <a:pt x="4" y="211"/>
                  </a:cubicBezTo>
                  <a:close/>
                  <a:moveTo>
                    <a:pt x="229" y="18"/>
                  </a:moveTo>
                  <a:cubicBezTo>
                    <a:pt x="229" y="18"/>
                    <a:pt x="230" y="22"/>
                    <a:pt x="234" y="26"/>
                  </a:cubicBezTo>
                  <a:cubicBezTo>
                    <a:pt x="238" y="30"/>
                    <a:pt x="242" y="26"/>
                    <a:pt x="245" y="26"/>
                  </a:cubicBezTo>
                  <a:cubicBezTo>
                    <a:pt x="248" y="27"/>
                    <a:pt x="252" y="25"/>
                    <a:pt x="256" y="23"/>
                  </a:cubicBezTo>
                  <a:cubicBezTo>
                    <a:pt x="259" y="22"/>
                    <a:pt x="263" y="17"/>
                    <a:pt x="265" y="13"/>
                  </a:cubicBezTo>
                  <a:cubicBezTo>
                    <a:pt x="267" y="9"/>
                    <a:pt x="268" y="7"/>
                    <a:pt x="266" y="3"/>
                  </a:cubicBezTo>
                  <a:cubicBezTo>
                    <a:pt x="263" y="0"/>
                    <a:pt x="260" y="0"/>
                    <a:pt x="259" y="1"/>
                  </a:cubicBezTo>
                  <a:cubicBezTo>
                    <a:pt x="257" y="2"/>
                    <a:pt x="251" y="3"/>
                    <a:pt x="251" y="6"/>
                  </a:cubicBezTo>
                  <a:cubicBezTo>
                    <a:pt x="250" y="9"/>
                    <a:pt x="247" y="10"/>
                    <a:pt x="246" y="9"/>
                  </a:cubicBezTo>
                  <a:cubicBezTo>
                    <a:pt x="244" y="8"/>
                    <a:pt x="241" y="9"/>
                    <a:pt x="239" y="11"/>
                  </a:cubicBezTo>
                  <a:cubicBezTo>
                    <a:pt x="237" y="14"/>
                    <a:pt x="239" y="16"/>
                    <a:pt x="236" y="17"/>
                  </a:cubicBezTo>
                  <a:cubicBezTo>
                    <a:pt x="233" y="17"/>
                    <a:pt x="229" y="18"/>
                    <a:pt x="229" y="18"/>
                  </a:cubicBezTo>
                  <a:close/>
                  <a:moveTo>
                    <a:pt x="217" y="54"/>
                  </a:moveTo>
                  <a:cubicBezTo>
                    <a:pt x="217" y="54"/>
                    <a:pt x="221" y="54"/>
                    <a:pt x="223" y="53"/>
                  </a:cubicBezTo>
                  <a:cubicBezTo>
                    <a:pt x="224" y="53"/>
                    <a:pt x="225" y="49"/>
                    <a:pt x="225" y="48"/>
                  </a:cubicBezTo>
                  <a:cubicBezTo>
                    <a:pt x="224" y="46"/>
                    <a:pt x="220" y="45"/>
                    <a:pt x="222" y="45"/>
                  </a:cubicBezTo>
                  <a:cubicBezTo>
                    <a:pt x="224" y="45"/>
                    <a:pt x="226" y="44"/>
                    <a:pt x="228" y="41"/>
                  </a:cubicBezTo>
                  <a:cubicBezTo>
                    <a:pt x="230" y="38"/>
                    <a:pt x="227" y="36"/>
                    <a:pt x="225" y="32"/>
                  </a:cubicBezTo>
                  <a:cubicBezTo>
                    <a:pt x="223" y="29"/>
                    <a:pt x="221" y="24"/>
                    <a:pt x="217" y="23"/>
                  </a:cubicBezTo>
                  <a:cubicBezTo>
                    <a:pt x="213" y="21"/>
                    <a:pt x="205" y="25"/>
                    <a:pt x="203" y="27"/>
                  </a:cubicBezTo>
                  <a:cubicBezTo>
                    <a:pt x="201" y="29"/>
                    <a:pt x="199" y="32"/>
                    <a:pt x="197" y="31"/>
                  </a:cubicBezTo>
                  <a:cubicBezTo>
                    <a:pt x="195" y="30"/>
                    <a:pt x="189" y="30"/>
                    <a:pt x="188" y="32"/>
                  </a:cubicBezTo>
                  <a:cubicBezTo>
                    <a:pt x="187" y="35"/>
                    <a:pt x="192" y="40"/>
                    <a:pt x="193" y="42"/>
                  </a:cubicBezTo>
                  <a:cubicBezTo>
                    <a:pt x="193" y="43"/>
                    <a:pt x="190" y="46"/>
                    <a:pt x="188" y="44"/>
                  </a:cubicBezTo>
                  <a:cubicBezTo>
                    <a:pt x="186" y="42"/>
                    <a:pt x="183" y="49"/>
                    <a:pt x="179" y="45"/>
                  </a:cubicBezTo>
                  <a:cubicBezTo>
                    <a:pt x="175" y="40"/>
                    <a:pt x="169" y="44"/>
                    <a:pt x="169" y="47"/>
                  </a:cubicBezTo>
                  <a:cubicBezTo>
                    <a:pt x="168" y="50"/>
                    <a:pt x="168" y="62"/>
                    <a:pt x="173" y="67"/>
                  </a:cubicBezTo>
                  <a:cubicBezTo>
                    <a:pt x="178" y="71"/>
                    <a:pt x="177" y="74"/>
                    <a:pt x="180" y="76"/>
                  </a:cubicBezTo>
                  <a:cubicBezTo>
                    <a:pt x="183" y="78"/>
                    <a:pt x="202" y="79"/>
                    <a:pt x="204" y="79"/>
                  </a:cubicBezTo>
                  <a:cubicBezTo>
                    <a:pt x="207" y="78"/>
                    <a:pt x="201" y="72"/>
                    <a:pt x="202" y="68"/>
                  </a:cubicBezTo>
                  <a:cubicBezTo>
                    <a:pt x="202" y="64"/>
                    <a:pt x="206" y="66"/>
                    <a:pt x="208" y="63"/>
                  </a:cubicBezTo>
                  <a:cubicBezTo>
                    <a:pt x="210" y="60"/>
                    <a:pt x="217" y="54"/>
                    <a:pt x="217" y="54"/>
                  </a:cubicBezTo>
                  <a:close/>
                  <a:moveTo>
                    <a:pt x="222" y="79"/>
                  </a:moveTo>
                  <a:cubicBezTo>
                    <a:pt x="221" y="82"/>
                    <a:pt x="220" y="88"/>
                    <a:pt x="224" y="89"/>
                  </a:cubicBezTo>
                  <a:cubicBezTo>
                    <a:pt x="227" y="90"/>
                    <a:pt x="232" y="84"/>
                    <a:pt x="230" y="81"/>
                  </a:cubicBezTo>
                  <a:cubicBezTo>
                    <a:pt x="228" y="77"/>
                    <a:pt x="222" y="79"/>
                    <a:pt x="222" y="79"/>
                  </a:cubicBezTo>
                  <a:close/>
                  <a:moveTo>
                    <a:pt x="234" y="90"/>
                  </a:moveTo>
                  <a:cubicBezTo>
                    <a:pt x="234" y="90"/>
                    <a:pt x="237" y="95"/>
                    <a:pt x="235" y="98"/>
                  </a:cubicBezTo>
                  <a:cubicBezTo>
                    <a:pt x="233" y="100"/>
                    <a:pt x="235" y="107"/>
                    <a:pt x="237" y="103"/>
                  </a:cubicBezTo>
                  <a:cubicBezTo>
                    <a:pt x="239" y="100"/>
                    <a:pt x="244" y="98"/>
                    <a:pt x="246" y="98"/>
                  </a:cubicBezTo>
                  <a:cubicBezTo>
                    <a:pt x="248" y="98"/>
                    <a:pt x="262" y="91"/>
                    <a:pt x="261" y="86"/>
                  </a:cubicBezTo>
                  <a:cubicBezTo>
                    <a:pt x="261" y="82"/>
                    <a:pt x="258" y="81"/>
                    <a:pt x="250" y="80"/>
                  </a:cubicBezTo>
                  <a:cubicBezTo>
                    <a:pt x="243" y="79"/>
                    <a:pt x="239" y="80"/>
                    <a:pt x="236" y="82"/>
                  </a:cubicBezTo>
                  <a:cubicBezTo>
                    <a:pt x="234" y="83"/>
                    <a:pt x="234" y="90"/>
                    <a:pt x="234" y="90"/>
                  </a:cubicBezTo>
                  <a:close/>
                  <a:moveTo>
                    <a:pt x="15" y="190"/>
                  </a:moveTo>
                  <a:cubicBezTo>
                    <a:pt x="11" y="191"/>
                    <a:pt x="8" y="198"/>
                    <a:pt x="5" y="199"/>
                  </a:cubicBezTo>
                  <a:cubicBezTo>
                    <a:pt x="1" y="200"/>
                    <a:pt x="11" y="204"/>
                    <a:pt x="16" y="204"/>
                  </a:cubicBezTo>
                  <a:cubicBezTo>
                    <a:pt x="20" y="204"/>
                    <a:pt x="23" y="198"/>
                    <a:pt x="22" y="194"/>
                  </a:cubicBezTo>
                  <a:cubicBezTo>
                    <a:pt x="21" y="190"/>
                    <a:pt x="15" y="190"/>
                    <a:pt x="15" y="19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22" name="Freeform 69"/>
            <p:cNvSpPr>
              <a:spLocks/>
            </p:cNvSpPr>
            <p:nvPr/>
          </p:nvSpPr>
          <p:spPr bwMode="auto">
            <a:xfrm>
              <a:off x="1665" y="2986"/>
              <a:ext cx="654" cy="384"/>
            </a:xfrm>
            <a:custGeom>
              <a:avLst/>
              <a:gdLst>
                <a:gd name="T0" fmla="*/ 639 w 654"/>
                <a:gd name="T1" fmla="*/ 84 h 384"/>
                <a:gd name="T2" fmla="*/ 650 w 654"/>
                <a:gd name="T3" fmla="*/ 115 h 384"/>
                <a:gd name="T4" fmla="*/ 608 w 654"/>
                <a:gd name="T5" fmla="*/ 136 h 384"/>
                <a:gd name="T6" fmla="*/ 533 w 654"/>
                <a:gd name="T7" fmla="*/ 169 h 384"/>
                <a:gd name="T8" fmla="*/ 468 w 654"/>
                <a:gd name="T9" fmla="*/ 215 h 384"/>
                <a:gd name="T10" fmla="*/ 446 w 654"/>
                <a:gd name="T11" fmla="*/ 205 h 384"/>
                <a:gd name="T12" fmla="*/ 400 w 654"/>
                <a:gd name="T13" fmla="*/ 261 h 384"/>
                <a:gd name="T14" fmla="*/ 373 w 654"/>
                <a:gd name="T15" fmla="*/ 307 h 384"/>
                <a:gd name="T16" fmla="*/ 368 w 654"/>
                <a:gd name="T17" fmla="*/ 340 h 384"/>
                <a:gd name="T18" fmla="*/ 345 w 654"/>
                <a:gd name="T19" fmla="*/ 373 h 384"/>
                <a:gd name="T20" fmla="*/ 275 w 654"/>
                <a:gd name="T21" fmla="*/ 361 h 384"/>
                <a:gd name="T22" fmla="*/ 241 w 654"/>
                <a:gd name="T23" fmla="*/ 363 h 384"/>
                <a:gd name="T24" fmla="*/ 212 w 654"/>
                <a:gd name="T25" fmla="*/ 361 h 384"/>
                <a:gd name="T26" fmla="*/ 170 w 654"/>
                <a:gd name="T27" fmla="*/ 355 h 384"/>
                <a:gd name="T28" fmla="*/ 150 w 654"/>
                <a:gd name="T29" fmla="*/ 325 h 384"/>
                <a:gd name="T30" fmla="*/ 135 w 654"/>
                <a:gd name="T31" fmla="*/ 334 h 384"/>
                <a:gd name="T32" fmla="*/ 118 w 654"/>
                <a:gd name="T33" fmla="*/ 344 h 384"/>
                <a:gd name="T34" fmla="*/ 95 w 654"/>
                <a:gd name="T35" fmla="*/ 359 h 384"/>
                <a:gd name="T36" fmla="*/ 72 w 654"/>
                <a:gd name="T37" fmla="*/ 353 h 384"/>
                <a:gd name="T38" fmla="*/ 39 w 654"/>
                <a:gd name="T39" fmla="*/ 348 h 384"/>
                <a:gd name="T40" fmla="*/ 14 w 654"/>
                <a:gd name="T41" fmla="*/ 375 h 384"/>
                <a:gd name="T42" fmla="*/ 10 w 654"/>
                <a:gd name="T43" fmla="*/ 342 h 384"/>
                <a:gd name="T44" fmla="*/ 8 w 654"/>
                <a:gd name="T45" fmla="*/ 313 h 384"/>
                <a:gd name="T46" fmla="*/ 27 w 654"/>
                <a:gd name="T47" fmla="*/ 284 h 384"/>
                <a:gd name="T48" fmla="*/ 31 w 654"/>
                <a:gd name="T49" fmla="*/ 267 h 384"/>
                <a:gd name="T50" fmla="*/ 85 w 654"/>
                <a:gd name="T51" fmla="*/ 244 h 384"/>
                <a:gd name="T52" fmla="*/ 116 w 654"/>
                <a:gd name="T53" fmla="*/ 178 h 384"/>
                <a:gd name="T54" fmla="*/ 77 w 654"/>
                <a:gd name="T55" fmla="*/ 192 h 384"/>
                <a:gd name="T56" fmla="*/ 64 w 654"/>
                <a:gd name="T57" fmla="*/ 163 h 384"/>
                <a:gd name="T58" fmla="*/ 89 w 654"/>
                <a:gd name="T59" fmla="*/ 134 h 384"/>
                <a:gd name="T60" fmla="*/ 95 w 654"/>
                <a:gd name="T61" fmla="*/ 109 h 384"/>
                <a:gd name="T62" fmla="*/ 83 w 654"/>
                <a:gd name="T63" fmla="*/ 55 h 384"/>
                <a:gd name="T64" fmla="*/ 122 w 654"/>
                <a:gd name="T65" fmla="*/ 73 h 384"/>
                <a:gd name="T66" fmla="*/ 173 w 654"/>
                <a:gd name="T67" fmla="*/ 94 h 384"/>
                <a:gd name="T68" fmla="*/ 208 w 654"/>
                <a:gd name="T69" fmla="*/ 80 h 384"/>
                <a:gd name="T70" fmla="*/ 214 w 654"/>
                <a:gd name="T71" fmla="*/ 25 h 384"/>
                <a:gd name="T72" fmla="*/ 308 w 654"/>
                <a:gd name="T73" fmla="*/ 0 h 384"/>
                <a:gd name="T74" fmla="*/ 364 w 654"/>
                <a:gd name="T75" fmla="*/ 21 h 384"/>
                <a:gd name="T76" fmla="*/ 425 w 654"/>
                <a:gd name="T77" fmla="*/ 65 h 384"/>
                <a:gd name="T78" fmla="*/ 518 w 654"/>
                <a:gd name="T79" fmla="*/ 102 h 384"/>
                <a:gd name="T80" fmla="*/ 579 w 654"/>
                <a:gd name="T81" fmla="*/ 77 h 384"/>
                <a:gd name="T82" fmla="*/ 621 w 654"/>
                <a:gd name="T83" fmla="*/ 65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54" h="384">
                  <a:moveTo>
                    <a:pt x="654" y="61"/>
                  </a:moveTo>
                  <a:lnTo>
                    <a:pt x="643" y="67"/>
                  </a:lnTo>
                  <a:lnTo>
                    <a:pt x="639" y="84"/>
                  </a:lnTo>
                  <a:lnTo>
                    <a:pt x="652" y="96"/>
                  </a:lnTo>
                  <a:lnTo>
                    <a:pt x="637" y="107"/>
                  </a:lnTo>
                  <a:lnTo>
                    <a:pt x="650" y="115"/>
                  </a:lnTo>
                  <a:lnTo>
                    <a:pt x="633" y="123"/>
                  </a:lnTo>
                  <a:lnTo>
                    <a:pt x="618" y="136"/>
                  </a:lnTo>
                  <a:lnTo>
                    <a:pt x="608" y="136"/>
                  </a:lnTo>
                  <a:lnTo>
                    <a:pt x="604" y="153"/>
                  </a:lnTo>
                  <a:lnTo>
                    <a:pt x="566" y="153"/>
                  </a:lnTo>
                  <a:lnTo>
                    <a:pt x="533" y="169"/>
                  </a:lnTo>
                  <a:lnTo>
                    <a:pt x="531" y="184"/>
                  </a:lnTo>
                  <a:lnTo>
                    <a:pt x="502" y="184"/>
                  </a:lnTo>
                  <a:lnTo>
                    <a:pt x="468" y="215"/>
                  </a:lnTo>
                  <a:lnTo>
                    <a:pt x="454" y="217"/>
                  </a:lnTo>
                  <a:lnTo>
                    <a:pt x="458" y="209"/>
                  </a:lnTo>
                  <a:lnTo>
                    <a:pt x="446" y="205"/>
                  </a:lnTo>
                  <a:lnTo>
                    <a:pt x="414" y="236"/>
                  </a:lnTo>
                  <a:lnTo>
                    <a:pt x="416" y="255"/>
                  </a:lnTo>
                  <a:lnTo>
                    <a:pt x="400" y="261"/>
                  </a:lnTo>
                  <a:lnTo>
                    <a:pt x="400" y="280"/>
                  </a:lnTo>
                  <a:lnTo>
                    <a:pt x="379" y="288"/>
                  </a:lnTo>
                  <a:lnTo>
                    <a:pt x="373" y="307"/>
                  </a:lnTo>
                  <a:lnTo>
                    <a:pt x="375" y="321"/>
                  </a:lnTo>
                  <a:lnTo>
                    <a:pt x="373" y="325"/>
                  </a:lnTo>
                  <a:lnTo>
                    <a:pt x="368" y="340"/>
                  </a:lnTo>
                  <a:lnTo>
                    <a:pt x="350" y="359"/>
                  </a:lnTo>
                  <a:lnTo>
                    <a:pt x="352" y="369"/>
                  </a:lnTo>
                  <a:lnTo>
                    <a:pt x="345" y="373"/>
                  </a:lnTo>
                  <a:lnTo>
                    <a:pt x="337" y="384"/>
                  </a:lnTo>
                  <a:lnTo>
                    <a:pt x="312" y="382"/>
                  </a:lnTo>
                  <a:lnTo>
                    <a:pt x="275" y="361"/>
                  </a:lnTo>
                  <a:lnTo>
                    <a:pt x="258" y="355"/>
                  </a:lnTo>
                  <a:lnTo>
                    <a:pt x="248" y="367"/>
                  </a:lnTo>
                  <a:lnTo>
                    <a:pt x="241" y="363"/>
                  </a:lnTo>
                  <a:lnTo>
                    <a:pt x="233" y="359"/>
                  </a:lnTo>
                  <a:lnTo>
                    <a:pt x="227" y="369"/>
                  </a:lnTo>
                  <a:lnTo>
                    <a:pt x="212" y="361"/>
                  </a:lnTo>
                  <a:lnTo>
                    <a:pt x="202" y="367"/>
                  </a:lnTo>
                  <a:lnTo>
                    <a:pt x="181" y="350"/>
                  </a:lnTo>
                  <a:lnTo>
                    <a:pt x="170" y="355"/>
                  </a:lnTo>
                  <a:lnTo>
                    <a:pt x="160" y="348"/>
                  </a:lnTo>
                  <a:lnTo>
                    <a:pt x="162" y="334"/>
                  </a:lnTo>
                  <a:lnTo>
                    <a:pt x="150" y="325"/>
                  </a:lnTo>
                  <a:lnTo>
                    <a:pt x="143" y="332"/>
                  </a:lnTo>
                  <a:lnTo>
                    <a:pt x="139" y="330"/>
                  </a:lnTo>
                  <a:lnTo>
                    <a:pt x="135" y="334"/>
                  </a:lnTo>
                  <a:lnTo>
                    <a:pt x="118" y="328"/>
                  </a:lnTo>
                  <a:lnTo>
                    <a:pt x="112" y="340"/>
                  </a:lnTo>
                  <a:lnTo>
                    <a:pt x="118" y="344"/>
                  </a:lnTo>
                  <a:lnTo>
                    <a:pt x="118" y="353"/>
                  </a:lnTo>
                  <a:lnTo>
                    <a:pt x="114" y="357"/>
                  </a:lnTo>
                  <a:lnTo>
                    <a:pt x="95" y="359"/>
                  </a:lnTo>
                  <a:lnTo>
                    <a:pt x="89" y="367"/>
                  </a:lnTo>
                  <a:lnTo>
                    <a:pt x="81" y="367"/>
                  </a:lnTo>
                  <a:lnTo>
                    <a:pt x="72" y="353"/>
                  </a:lnTo>
                  <a:lnTo>
                    <a:pt x="60" y="363"/>
                  </a:lnTo>
                  <a:lnTo>
                    <a:pt x="54" y="359"/>
                  </a:lnTo>
                  <a:lnTo>
                    <a:pt x="39" y="348"/>
                  </a:lnTo>
                  <a:lnTo>
                    <a:pt x="27" y="353"/>
                  </a:lnTo>
                  <a:lnTo>
                    <a:pt x="25" y="365"/>
                  </a:lnTo>
                  <a:lnTo>
                    <a:pt x="14" y="375"/>
                  </a:lnTo>
                  <a:lnTo>
                    <a:pt x="8" y="371"/>
                  </a:lnTo>
                  <a:lnTo>
                    <a:pt x="10" y="363"/>
                  </a:lnTo>
                  <a:lnTo>
                    <a:pt x="10" y="342"/>
                  </a:lnTo>
                  <a:lnTo>
                    <a:pt x="0" y="334"/>
                  </a:lnTo>
                  <a:lnTo>
                    <a:pt x="2" y="323"/>
                  </a:lnTo>
                  <a:lnTo>
                    <a:pt x="8" y="313"/>
                  </a:lnTo>
                  <a:lnTo>
                    <a:pt x="12" y="300"/>
                  </a:lnTo>
                  <a:lnTo>
                    <a:pt x="25" y="300"/>
                  </a:lnTo>
                  <a:lnTo>
                    <a:pt x="27" y="284"/>
                  </a:lnTo>
                  <a:lnTo>
                    <a:pt x="35" y="271"/>
                  </a:lnTo>
                  <a:lnTo>
                    <a:pt x="27" y="265"/>
                  </a:lnTo>
                  <a:lnTo>
                    <a:pt x="31" y="267"/>
                  </a:lnTo>
                  <a:lnTo>
                    <a:pt x="54" y="259"/>
                  </a:lnTo>
                  <a:lnTo>
                    <a:pt x="64" y="267"/>
                  </a:lnTo>
                  <a:lnTo>
                    <a:pt x="85" y="244"/>
                  </a:lnTo>
                  <a:lnTo>
                    <a:pt x="77" y="236"/>
                  </a:lnTo>
                  <a:lnTo>
                    <a:pt x="127" y="192"/>
                  </a:lnTo>
                  <a:lnTo>
                    <a:pt x="116" y="178"/>
                  </a:lnTo>
                  <a:lnTo>
                    <a:pt x="97" y="175"/>
                  </a:lnTo>
                  <a:lnTo>
                    <a:pt x="87" y="182"/>
                  </a:lnTo>
                  <a:lnTo>
                    <a:pt x="77" y="192"/>
                  </a:lnTo>
                  <a:lnTo>
                    <a:pt x="58" y="186"/>
                  </a:lnTo>
                  <a:lnTo>
                    <a:pt x="56" y="173"/>
                  </a:lnTo>
                  <a:lnTo>
                    <a:pt x="64" y="163"/>
                  </a:lnTo>
                  <a:lnTo>
                    <a:pt x="70" y="148"/>
                  </a:lnTo>
                  <a:lnTo>
                    <a:pt x="89" y="146"/>
                  </a:lnTo>
                  <a:lnTo>
                    <a:pt x="89" y="134"/>
                  </a:lnTo>
                  <a:lnTo>
                    <a:pt x="83" y="125"/>
                  </a:lnTo>
                  <a:lnTo>
                    <a:pt x="83" y="117"/>
                  </a:lnTo>
                  <a:lnTo>
                    <a:pt x="95" y="109"/>
                  </a:lnTo>
                  <a:lnTo>
                    <a:pt x="97" y="86"/>
                  </a:lnTo>
                  <a:lnTo>
                    <a:pt x="85" y="75"/>
                  </a:lnTo>
                  <a:lnTo>
                    <a:pt x="83" y="55"/>
                  </a:lnTo>
                  <a:lnTo>
                    <a:pt x="89" y="55"/>
                  </a:lnTo>
                  <a:lnTo>
                    <a:pt x="104" y="61"/>
                  </a:lnTo>
                  <a:lnTo>
                    <a:pt x="122" y="73"/>
                  </a:lnTo>
                  <a:lnTo>
                    <a:pt x="143" y="84"/>
                  </a:lnTo>
                  <a:lnTo>
                    <a:pt x="152" y="102"/>
                  </a:lnTo>
                  <a:lnTo>
                    <a:pt x="173" y="94"/>
                  </a:lnTo>
                  <a:lnTo>
                    <a:pt x="202" y="111"/>
                  </a:lnTo>
                  <a:lnTo>
                    <a:pt x="216" y="94"/>
                  </a:lnTo>
                  <a:lnTo>
                    <a:pt x="208" y="80"/>
                  </a:lnTo>
                  <a:lnTo>
                    <a:pt x="212" y="65"/>
                  </a:lnTo>
                  <a:lnTo>
                    <a:pt x="202" y="46"/>
                  </a:lnTo>
                  <a:lnTo>
                    <a:pt x="214" y="25"/>
                  </a:lnTo>
                  <a:lnTo>
                    <a:pt x="227" y="7"/>
                  </a:lnTo>
                  <a:lnTo>
                    <a:pt x="302" y="9"/>
                  </a:lnTo>
                  <a:lnTo>
                    <a:pt x="308" y="0"/>
                  </a:lnTo>
                  <a:lnTo>
                    <a:pt x="335" y="2"/>
                  </a:lnTo>
                  <a:lnTo>
                    <a:pt x="348" y="17"/>
                  </a:lnTo>
                  <a:lnTo>
                    <a:pt x="364" y="21"/>
                  </a:lnTo>
                  <a:lnTo>
                    <a:pt x="395" y="44"/>
                  </a:lnTo>
                  <a:lnTo>
                    <a:pt x="412" y="50"/>
                  </a:lnTo>
                  <a:lnTo>
                    <a:pt x="425" y="65"/>
                  </a:lnTo>
                  <a:lnTo>
                    <a:pt x="452" y="69"/>
                  </a:lnTo>
                  <a:lnTo>
                    <a:pt x="500" y="102"/>
                  </a:lnTo>
                  <a:lnTo>
                    <a:pt x="518" y="102"/>
                  </a:lnTo>
                  <a:lnTo>
                    <a:pt x="527" y="109"/>
                  </a:lnTo>
                  <a:lnTo>
                    <a:pt x="560" y="100"/>
                  </a:lnTo>
                  <a:lnTo>
                    <a:pt x="579" y="77"/>
                  </a:lnTo>
                  <a:lnTo>
                    <a:pt x="600" y="82"/>
                  </a:lnTo>
                  <a:lnTo>
                    <a:pt x="606" y="67"/>
                  </a:lnTo>
                  <a:lnTo>
                    <a:pt x="621" y="65"/>
                  </a:lnTo>
                  <a:lnTo>
                    <a:pt x="637" y="52"/>
                  </a:lnTo>
                  <a:lnTo>
                    <a:pt x="654" y="61"/>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23" name="Freeform 70"/>
            <p:cNvSpPr>
              <a:spLocks/>
            </p:cNvSpPr>
            <p:nvPr/>
          </p:nvSpPr>
          <p:spPr bwMode="auto">
            <a:xfrm>
              <a:off x="1294" y="2651"/>
              <a:ext cx="323" cy="381"/>
            </a:xfrm>
            <a:custGeom>
              <a:avLst/>
              <a:gdLst>
                <a:gd name="T0" fmla="*/ 0 w 155"/>
                <a:gd name="T1" fmla="*/ 98 h 183"/>
                <a:gd name="T2" fmla="*/ 32 w 155"/>
                <a:gd name="T3" fmla="*/ 98 h 183"/>
                <a:gd name="T4" fmla="*/ 55 w 155"/>
                <a:gd name="T5" fmla="*/ 94 h 183"/>
                <a:gd name="T6" fmla="*/ 60 w 155"/>
                <a:gd name="T7" fmla="*/ 81 h 183"/>
                <a:gd name="T8" fmla="*/ 61 w 155"/>
                <a:gd name="T9" fmla="*/ 62 h 183"/>
                <a:gd name="T10" fmla="*/ 71 w 155"/>
                <a:gd name="T11" fmla="*/ 59 h 183"/>
                <a:gd name="T12" fmla="*/ 77 w 155"/>
                <a:gd name="T13" fmla="*/ 49 h 183"/>
                <a:gd name="T14" fmla="*/ 81 w 155"/>
                <a:gd name="T15" fmla="*/ 41 h 183"/>
                <a:gd name="T16" fmla="*/ 83 w 155"/>
                <a:gd name="T17" fmla="*/ 36 h 183"/>
                <a:gd name="T18" fmla="*/ 91 w 155"/>
                <a:gd name="T19" fmla="*/ 30 h 183"/>
                <a:gd name="T20" fmla="*/ 101 w 155"/>
                <a:gd name="T21" fmla="*/ 21 h 183"/>
                <a:gd name="T22" fmla="*/ 108 w 155"/>
                <a:gd name="T23" fmla="*/ 22 h 183"/>
                <a:gd name="T24" fmla="*/ 120 w 155"/>
                <a:gd name="T25" fmla="*/ 0 h 183"/>
                <a:gd name="T26" fmla="*/ 135 w 155"/>
                <a:gd name="T27" fmla="*/ 12 h 183"/>
                <a:gd name="T28" fmla="*/ 133 w 155"/>
                <a:gd name="T29" fmla="*/ 23 h 183"/>
                <a:gd name="T30" fmla="*/ 137 w 155"/>
                <a:gd name="T31" fmla="*/ 28 h 183"/>
                <a:gd name="T32" fmla="*/ 152 w 155"/>
                <a:gd name="T33" fmla="*/ 33 h 183"/>
                <a:gd name="T34" fmla="*/ 151 w 155"/>
                <a:gd name="T35" fmla="*/ 43 h 183"/>
                <a:gd name="T36" fmla="*/ 151 w 155"/>
                <a:gd name="T37" fmla="*/ 58 h 183"/>
                <a:gd name="T38" fmla="*/ 140 w 155"/>
                <a:gd name="T39" fmla="*/ 65 h 183"/>
                <a:gd name="T40" fmla="*/ 133 w 155"/>
                <a:gd name="T41" fmla="*/ 70 h 183"/>
                <a:gd name="T42" fmla="*/ 126 w 155"/>
                <a:gd name="T43" fmla="*/ 85 h 183"/>
                <a:gd name="T44" fmla="*/ 121 w 155"/>
                <a:gd name="T45" fmla="*/ 93 h 183"/>
                <a:gd name="T46" fmla="*/ 126 w 155"/>
                <a:gd name="T47" fmla="*/ 103 h 183"/>
                <a:gd name="T48" fmla="*/ 125 w 155"/>
                <a:gd name="T49" fmla="*/ 113 h 183"/>
                <a:gd name="T50" fmla="*/ 126 w 155"/>
                <a:gd name="T51" fmla="*/ 116 h 183"/>
                <a:gd name="T52" fmla="*/ 118 w 155"/>
                <a:gd name="T53" fmla="*/ 124 h 183"/>
                <a:gd name="T54" fmla="*/ 109 w 155"/>
                <a:gd name="T55" fmla="*/ 120 h 183"/>
                <a:gd name="T56" fmla="*/ 110 w 155"/>
                <a:gd name="T57" fmla="*/ 130 h 183"/>
                <a:gd name="T58" fmla="*/ 101 w 155"/>
                <a:gd name="T59" fmla="*/ 137 h 183"/>
                <a:gd name="T60" fmla="*/ 102 w 155"/>
                <a:gd name="T61" fmla="*/ 147 h 183"/>
                <a:gd name="T62" fmla="*/ 108 w 155"/>
                <a:gd name="T63" fmla="*/ 152 h 183"/>
                <a:gd name="T64" fmla="*/ 105 w 155"/>
                <a:gd name="T65" fmla="*/ 157 h 183"/>
                <a:gd name="T66" fmla="*/ 98 w 155"/>
                <a:gd name="T67" fmla="*/ 161 h 183"/>
                <a:gd name="T68" fmla="*/ 99 w 155"/>
                <a:gd name="T69" fmla="*/ 170 h 183"/>
                <a:gd name="T70" fmla="*/ 86 w 155"/>
                <a:gd name="T71" fmla="*/ 179 h 183"/>
                <a:gd name="T72" fmla="*/ 82 w 155"/>
                <a:gd name="T73" fmla="*/ 171 h 183"/>
                <a:gd name="T74" fmla="*/ 74 w 155"/>
                <a:gd name="T75" fmla="*/ 170 h 183"/>
                <a:gd name="T76" fmla="*/ 69 w 155"/>
                <a:gd name="T77" fmla="*/ 171 h 183"/>
                <a:gd name="T78" fmla="*/ 65 w 155"/>
                <a:gd name="T79" fmla="*/ 167 h 183"/>
                <a:gd name="T80" fmla="*/ 56 w 155"/>
                <a:gd name="T81" fmla="*/ 169 h 183"/>
                <a:gd name="T82" fmla="*/ 50 w 155"/>
                <a:gd name="T83" fmla="*/ 173 h 183"/>
                <a:gd name="T84" fmla="*/ 45 w 155"/>
                <a:gd name="T85" fmla="*/ 171 h 183"/>
                <a:gd name="T86" fmla="*/ 41 w 155"/>
                <a:gd name="T87" fmla="*/ 178 h 183"/>
                <a:gd name="T88" fmla="*/ 32 w 155"/>
                <a:gd name="T89" fmla="*/ 183 h 183"/>
                <a:gd name="T90" fmla="*/ 24 w 155"/>
                <a:gd name="T91" fmla="*/ 160 h 183"/>
                <a:gd name="T92" fmla="*/ 15 w 155"/>
                <a:gd name="T93" fmla="*/ 156 h 183"/>
                <a:gd name="T94" fmla="*/ 0 w 155"/>
                <a:gd name="T95" fmla="*/ 111 h 183"/>
                <a:gd name="T96" fmla="*/ 0 w 155"/>
                <a:gd name="T97" fmla="*/ 98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55" h="183">
                  <a:moveTo>
                    <a:pt x="0" y="98"/>
                  </a:moveTo>
                  <a:cubicBezTo>
                    <a:pt x="32" y="98"/>
                    <a:pt x="32" y="98"/>
                    <a:pt x="32" y="98"/>
                  </a:cubicBezTo>
                  <a:cubicBezTo>
                    <a:pt x="43" y="98"/>
                    <a:pt x="47" y="95"/>
                    <a:pt x="55" y="94"/>
                  </a:cubicBezTo>
                  <a:cubicBezTo>
                    <a:pt x="62" y="93"/>
                    <a:pt x="59" y="87"/>
                    <a:pt x="60" y="81"/>
                  </a:cubicBezTo>
                  <a:cubicBezTo>
                    <a:pt x="60" y="75"/>
                    <a:pt x="61" y="65"/>
                    <a:pt x="61" y="62"/>
                  </a:cubicBezTo>
                  <a:cubicBezTo>
                    <a:pt x="61" y="59"/>
                    <a:pt x="65" y="59"/>
                    <a:pt x="71" y="59"/>
                  </a:cubicBezTo>
                  <a:cubicBezTo>
                    <a:pt x="77" y="59"/>
                    <a:pt x="77" y="56"/>
                    <a:pt x="77" y="49"/>
                  </a:cubicBezTo>
                  <a:cubicBezTo>
                    <a:pt x="77" y="42"/>
                    <a:pt x="77" y="41"/>
                    <a:pt x="81" y="41"/>
                  </a:cubicBezTo>
                  <a:cubicBezTo>
                    <a:pt x="86" y="42"/>
                    <a:pt x="84" y="40"/>
                    <a:pt x="83" y="36"/>
                  </a:cubicBezTo>
                  <a:cubicBezTo>
                    <a:pt x="83" y="33"/>
                    <a:pt x="89" y="33"/>
                    <a:pt x="91" y="30"/>
                  </a:cubicBezTo>
                  <a:cubicBezTo>
                    <a:pt x="93" y="28"/>
                    <a:pt x="98" y="23"/>
                    <a:pt x="101" y="21"/>
                  </a:cubicBezTo>
                  <a:cubicBezTo>
                    <a:pt x="105" y="19"/>
                    <a:pt x="106" y="23"/>
                    <a:pt x="108" y="22"/>
                  </a:cubicBezTo>
                  <a:cubicBezTo>
                    <a:pt x="109" y="21"/>
                    <a:pt x="115" y="9"/>
                    <a:pt x="120" y="0"/>
                  </a:cubicBezTo>
                  <a:cubicBezTo>
                    <a:pt x="135" y="12"/>
                    <a:pt x="135" y="12"/>
                    <a:pt x="135" y="12"/>
                  </a:cubicBezTo>
                  <a:cubicBezTo>
                    <a:pt x="133" y="23"/>
                    <a:pt x="133" y="23"/>
                    <a:pt x="133" y="23"/>
                  </a:cubicBezTo>
                  <a:cubicBezTo>
                    <a:pt x="137" y="28"/>
                    <a:pt x="137" y="28"/>
                    <a:pt x="137" y="28"/>
                  </a:cubicBezTo>
                  <a:cubicBezTo>
                    <a:pt x="152" y="33"/>
                    <a:pt x="152" y="33"/>
                    <a:pt x="152" y="33"/>
                  </a:cubicBezTo>
                  <a:cubicBezTo>
                    <a:pt x="150" y="37"/>
                    <a:pt x="148" y="35"/>
                    <a:pt x="151" y="43"/>
                  </a:cubicBezTo>
                  <a:cubicBezTo>
                    <a:pt x="155" y="53"/>
                    <a:pt x="153" y="56"/>
                    <a:pt x="151" y="58"/>
                  </a:cubicBezTo>
                  <a:cubicBezTo>
                    <a:pt x="149" y="60"/>
                    <a:pt x="143" y="65"/>
                    <a:pt x="140" y="65"/>
                  </a:cubicBezTo>
                  <a:cubicBezTo>
                    <a:pt x="137" y="66"/>
                    <a:pt x="133" y="66"/>
                    <a:pt x="133" y="70"/>
                  </a:cubicBezTo>
                  <a:cubicBezTo>
                    <a:pt x="133" y="75"/>
                    <a:pt x="130" y="83"/>
                    <a:pt x="126" y="85"/>
                  </a:cubicBezTo>
                  <a:cubicBezTo>
                    <a:pt x="121" y="87"/>
                    <a:pt x="122" y="91"/>
                    <a:pt x="121" y="93"/>
                  </a:cubicBezTo>
                  <a:cubicBezTo>
                    <a:pt x="120" y="95"/>
                    <a:pt x="126" y="98"/>
                    <a:pt x="126" y="103"/>
                  </a:cubicBezTo>
                  <a:cubicBezTo>
                    <a:pt x="126" y="107"/>
                    <a:pt x="124" y="109"/>
                    <a:pt x="125" y="113"/>
                  </a:cubicBezTo>
                  <a:cubicBezTo>
                    <a:pt x="125" y="115"/>
                    <a:pt x="125" y="115"/>
                    <a:pt x="126" y="116"/>
                  </a:cubicBezTo>
                  <a:cubicBezTo>
                    <a:pt x="118" y="124"/>
                    <a:pt x="118" y="124"/>
                    <a:pt x="118" y="124"/>
                  </a:cubicBezTo>
                  <a:cubicBezTo>
                    <a:pt x="109" y="120"/>
                    <a:pt x="109" y="120"/>
                    <a:pt x="109" y="120"/>
                  </a:cubicBezTo>
                  <a:cubicBezTo>
                    <a:pt x="110" y="130"/>
                    <a:pt x="110" y="130"/>
                    <a:pt x="110" y="130"/>
                  </a:cubicBezTo>
                  <a:cubicBezTo>
                    <a:pt x="101" y="137"/>
                    <a:pt x="101" y="137"/>
                    <a:pt x="101" y="137"/>
                  </a:cubicBezTo>
                  <a:cubicBezTo>
                    <a:pt x="102" y="147"/>
                    <a:pt x="102" y="147"/>
                    <a:pt x="102" y="147"/>
                  </a:cubicBezTo>
                  <a:cubicBezTo>
                    <a:pt x="108" y="152"/>
                    <a:pt x="108" y="152"/>
                    <a:pt x="108" y="152"/>
                  </a:cubicBezTo>
                  <a:cubicBezTo>
                    <a:pt x="105" y="157"/>
                    <a:pt x="105" y="157"/>
                    <a:pt x="105" y="157"/>
                  </a:cubicBezTo>
                  <a:cubicBezTo>
                    <a:pt x="98" y="161"/>
                    <a:pt x="98" y="161"/>
                    <a:pt x="98" y="161"/>
                  </a:cubicBezTo>
                  <a:cubicBezTo>
                    <a:pt x="99" y="170"/>
                    <a:pt x="99" y="170"/>
                    <a:pt x="99" y="170"/>
                  </a:cubicBezTo>
                  <a:cubicBezTo>
                    <a:pt x="86" y="179"/>
                    <a:pt x="86" y="179"/>
                    <a:pt x="86" y="179"/>
                  </a:cubicBezTo>
                  <a:cubicBezTo>
                    <a:pt x="82" y="171"/>
                    <a:pt x="82" y="171"/>
                    <a:pt x="82" y="171"/>
                  </a:cubicBezTo>
                  <a:cubicBezTo>
                    <a:pt x="74" y="170"/>
                    <a:pt x="74" y="170"/>
                    <a:pt x="74" y="170"/>
                  </a:cubicBezTo>
                  <a:cubicBezTo>
                    <a:pt x="69" y="171"/>
                    <a:pt x="69" y="171"/>
                    <a:pt x="69" y="171"/>
                  </a:cubicBezTo>
                  <a:cubicBezTo>
                    <a:pt x="65" y="167"/>
                    <a:pt x="65" y="167"/>
                    <a:pt x="65" y="167"/>
                  </a:cubicBezTo>
                  <a:cubicBezTo>
                    <a:pt x="56" y="169"/>
                    <a:pt x="56" y="169"/>
                    <a:pt x="56" y="169"/>
                  </a:cubicBezTo>
                  <a:cubicBezTo>
                    <a:pt x="50" y="173"/>
                    <a:pt x="50" y="173"/>
                    <a:pt x="50" y="173"/>
                  </a:cubicBezTo>
                  <a:cubicBezTo>
                    <a:pt x="45" y="171"/>
                    <a:pt x="45" y="171"/>
                    <a:pt x="45" y="171"/>
                  </a:cubicBezTo>
                  <a:cubicBezTo>
                    <a:pt x="41" y="178"/>
                    <a:pt x="41" y="178"/>
                    <a:pt x="41" y="178"/>
                  </a:cubicBezTo>
                  <a:cubicBezTo>
                    <a:pt x="32" y="183"/>
                    <a:pt x="32" y="183"/>
                    <a:pt x="32" y="183"/>
                  </a:cubicBezTo>
                  <a:cubicBezTo>
                    <a:pt x="24" y="160"/>
                    <a:pt x="24" y="160"/>
                    <a:pt x="24" y="160"/>
                  </a:cubicBezTo>
                  <a:cubicBezTo>
                    <a:pt x="15" y="156"/>
                    <a:pt x="15" y="156"/>
                    <a:pt x="15" y="156"/>
                  </a:cubicBezTo>
                  <a:cubicBezTo>
                    <a:pt x="0" y="111"/>
                    <a:pt x="0" y="111"/>
                    <a:pt x="0" y="111"/>
                  </a:cubicBezTo>
                  <a:lnTo>
                    <a:pt x="0" y="9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24" name="Freeform 71"/>
            <p:cNvSpPr>
              <a:spLocks/>
            </p:cNvSpPr>
            <p:nvPr/>
          </p:nvSpPr>
          <p:spPr bwMode="auto">
            <a:xfrm>
              <a:off x="827" y="3905"/>
              <a:ext cx="89" cy="77"/>
            </a:xfrm>
            <a:custGeom>
              <a:avLst/>
              <a:gdLst>
                <a:gd name="T0" fmla="*/ 34 w 43"/>
                <a:gd name="T1" fmla="*/ 2 h 37"/>
                <a:gd name="T2" fmla="*/ 36 w 43"/>
                <a:gd name="T3" fmla="*/ 3 h 37"/>
                <a:gd name="T4" fmla="*/ 37 w 43"/>
                <a:gd name="T5" fmla="*/ 6 h 37"/>
                <a:gd name="T6" fmla="*/ 39 w 43"/>
                <a:gd name="T7" fmla="*/ 11 h 37"/>
                <a:gd name="T8" fmla="*/ 43 w 43"/>
                <a:gd name="T9" fmla="*/ 17 h 37"/>
                <a:gd name="T10" fmla="*/ 37 w 43"/>
                <a:gd name="T11" fmla="*/ 19 h 37"/>
                <a:gd name="T12" fmla="*/ 37 w 43"/>
                <a:gd name="T13" fmla="*/ 22 h 37"/>
                <a:gd name="T14" fmla="*/ 40 w 43"/>
                <a:gd name="T15" fmla="*/ 26 h 37"/>
                <a:gd name="T16" fmla="*/ 39 w 43"/>
                <a:gd name="T17" fmla="*/ 30 h 37"/>
                <a:gd name="T18" fmla="*/ 38 w 43"/>
                <a:gd name="T19" fmla="*/ 32 h 37"/>
                <a:gd name="T20" fmla="*/ 37 w 43"/>
                <a:gd name="T21" fmla="*/ 32 h 37"/>
                <a:gd name="T22" fmla="*/ 29 w 43"/>
                <a:gd name="T23" fmla="*/ 35 h 37"/>
                <a:gd name="T24" fmla="*/ 24 w 43"/>
                <a:gd name="T25" fmla="*/ 37 h 37"/>
                <a:gd name="T26" fmla="*/ 24 w 43"/>
                <a:gd name="T27" fmla="*/ 37 h 37"/>
                <a:gd name="T28" fmla="*/ 14 w 43"/>
                <a:gd name="T29" fmla="*/ 31 h 37"/>
                <a:gd name="T30" fmla="*/ 5 w 43"/>
                <a:gd name="T31" fmla="*/ 15 h 37"/>
                <a:gd name="T32" fmla="*/ 0 w 43"/>
                <a:gd name="T33" fmla="*/ 8 h 37"/>
                <a:gd name="T34" fmla="*/ 2 w 43"/>
                <a:gd name="T35" fmla="*/ 7 h 37"/>
                <a:gd name="T36" fmla="*/ 8 w 43"/>
                <a:gd name="T37" fmla="*/ 4 h 37"/>
                <a:gd name="T38" fmla="*/ 15 w 43"/>
                <a:gd name="T39" fmla="*/ 0 h 37"/>
                <a:gd name="T40" fmla="*/ 20 w 43"/>
                <a:gd name="T41" fmla="*/ 6 h 37"/>
                <a:gd name="T42" fmla="*/ 28 w 43"/>
                <a:gd name="T43" fmla="*/ 8 h 37"/>
                <a:gd name="T44" fmla="*/ 33 w 43"/>
                <a:gd name="T45" fmla="*/ 3 h 37"/>
                <a:gd name="T46" fmla="*/ 34 w 43"/>
                <a:gd name="T47"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3" h="37">
                  <a:moveTo>
                    <a:pt x="34" y="2"/>
                  </a:moveTo>
                  <a:cubicBezTo>
                    <a:pt x="36" y="3"/>
                    <a:pt x="36" y="3"/>
                    <a:pt x="36" y="3"/>
                  </a:cubicBezTo>
                  <a:cubicBezTo>
                    <a:pt x="37" y="6"/>
                    <a:pt x="37" y="6"/>
                    <a:pt x="37" y="6"/>
                  </a:cubicBezTo>
                  <a:cubicBezTo>
                    <a:pt x="39" y="11"/>
                    <a:pt x="39" y="11"/>
                    <a:pt x="39" y="11"/>
                  </a:cubicBezTo>
                  <a:cubicBezTo>
                    <a:pt x="43" y="17"/>
                    <a:pt x="43" y="17"/>
                    <a:pt x="43" y="17"/>
                  </a:cubicBezTo>
                  <a:cubicBezTo>
                    <a:pt x="43" y="17"/>
                    <a:pt x="37" y="18"/>
                    <a:pt x="37" y="19"/>
                  </a:cubicBezTo>
                  <a:cubicBezTo>
                    <a:pt x="36" y="20"/>
                    <a:pt x="37" y="22"/>
                    <a:pt x="37" y="22"/>
                  </a:cubicBezTo>
                  <a:cubicBezTo>
                    <a:pt x="37" y="22"/>
                    <a:pt x="40" y="26"/>
                    <a:pt x="40" y="26"/>
                  </a:cubicBezTo>
                  <a:cubicBezTo>
                    <a:pt x="39" y="30"/>
                    <a:pt x="39" y="30"/>
                    <a:pt x="39" y="30"/>
                  </a:cubicBezTo>
                  <a:cubicBezTo>
                    <a:pt x="38" y="32"/>
                    <a:pt x="38" y="32"/>
                    <a:pt x="38" y="32"/>
                  </a:cubicBezTo>
                  <a:cubicBezTo>
                    <a:pt x="37" y="32"/>
                    <a:pt x="37" y="32"/>
                    <a:pt x="37" y="32"/>
                  </a:cubicBezTo>
                  <a:cubicBezTo>
                    <a:pt x="29" y="35"/>
                    <a:pt x="29" y="35"/>
                    <a:pt x="29" y="35"/>
                  </a:cubicBezTo>
                  <a:cubicBezTo>
                    <a:pt x="29" y="35"/>
                    <a:pt x="27" y="36"/>
                    <a:pt x="24" y="37"/>
                  </a:cubicBezTo>
                  <a:cubicBezTo>
                    <a:pt x="24" y="37"/>
                    <a:pt x="24" y="37"/>
                    <a:pt x="24" y="37"/>
                  </a:cubicBezTo>
                  <a:cubicBezTo>
                    <a:pt x="21" y="34"/>
                    <a:pt x="17" y="34"/>
                    <a:pt x="14" y="31"/>
                  </a:cubicBezTo>
                  <a:cubicBezTo>
                    <a:pt x="11" y="28"/>
                    <a:pt x="7" y="22"/>
                    <a:pt x="5" y="15"/>
                  </a:cubicBezTo>
                  <a:cubicBezTo>
                    <a:pt x="4" y="12"/>
                    <a:pt x="2" y="10"/>
                    <a:pt x="0" y="8"/>
                  </a:cubicBezTo>
                  <a:cubicBezTo>
                    <a:pt x="1" y="8"/>
                    <a:pt x="1" y="7"/>
                    <a:pt x="2" y="7"/>
                  </a:cubicBezTo>
                  <a:cubicBezTo>
                    <a:pt x="3" y="5"/>
                    <a:pt x="7" y="4"/>
                    <a:pt x="8" y="4"/>
                  </a:cubicBezTo>
                  <a:cubicBezTo>
                    <a:pt x="9" y="3"/>
                    <a:pt x="13" y="1"/>
                    <a:pt x="15" y="0"/>
                  </a:cubicBezTo>
                  <a:cubicBezTo>
                    <a:pt x="17" y="0"/>
                    <a:pt x="19" y="5"/>
                    <a:pt x="20" y="6"/>
                  </a:cubicBezTo>
                  <a:cubicBezTo>
                    <a:pt x="21" y="8"/>
                    <a:pt x="26" y="8"/>
                    <a:pt x="28" y="8"/>
                  </a:cubicBezTo>
                  <a:cubicBezTo>
                    <a:pt x="29" y="8"/>
                    <a:pt x="32" y="6"/>
                    <a:pt x="33" y="3"/>
                  </a:cubicBezTo>
                  <a:cubicBezTo>
                    <a:pt x="34" y="3"/>
                    <a:pt x="34" y="2"/>
                    <a:pt x="34" y="2"/>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25" name="Freeform 72"/>
            <p:cNvSpPr>
              <a:spLocks/>
            </p:cNvSpPr>
            <p:nvPr/>
          </p:nvSpPr>
          <p:spPr bwMode="auto">
            <a:xfrm>
              <a:off x="877" y="3972"/>
              <a:ext cx="89" cy="63"/>
            </a:xfrm>
            <a:custGeom>
              <a:avLst/>
              <a:gdLst>
                <a:gd name="T0" fmla="*/ 0 w 43"/>
                <a:gd name="T1" fmla="*/ 5 h 30"/>
                <a:gd name="T2" fmla="*/ 5 w 43"/>
                <a:gd name="T3" fmla="*/ 3 h 30"/>
                <a:gd name="T4" fmla="*/ 13 w 43"/>
                <a:gd name="T5" fmla="*/ 0 h 30"/>
                <a:gd name="T6" fmla="*/ 16 w 43"/>
                <a:gd name="T7" fmla="*/ 0 h 30"/>
                <a:gd name="T8" fmla="*/ 22 w 43"/>
                <a:gd name="T9" fmla="*/ 1 h 30"/>
                <a:gd name="T10" fmla="*/ 26 w 43"/>
                <a:gd name="T11" fmla="*/ 3 h 30"/>
                <a:gd name="T12" fmla="*/ 32 w 43"/>
                <a:gd name="T13" fmla="*/ 12 h 30"/>
                <a:gd name="T14" fmla="*/ 37 w 43"/>
                <a:gd name="T15" fmla="*/ 11 h 30"/>
                <a:gd name="T16" fmla="*/ 43 w 43"/>
                <a:gd name="T17" fmla="*/ 15 h 30"/>
                <a:gd name="T18" fmla="*/ 43 w 43"/>
                <a:gd name="T19" fmla="*/ 19 h 30"/>
                <a:gd name="T20" fmla="*/ 43 w 43"/>
                <a:gd name="T21" fmla="*/ 20 h 30"/>
                <a:gd name="T22" fmla="*/ 42 w 43"/>
                <a:gd name="T23" fmla="*/ 20 h 30"/>
                <a:gd name="T24" fmla="*/ 38 w 43"/>
                <a:gd name="T25" fmla="*/ 21 h 30"/>
                <a:gd name="T26" fmla="*/ 38 w 43"/>
                <a:gd name="T27" fmla="*/ 27 h 30"/>
                <a:gd name="T28" fmla="*/ 35 w 43"/>
                <a:gd name="T29" fmla="*/ 27 h 30"/>
                <a:gd name="T30" fmla="*/ 29 w 43"/>
                <a:gd name="T31" fmla="*/ 30 h 30"/>
                <a:gd name="T32" fmla="*/ 26 w 43"/>
                <a:gd name="T33" fmla="*/ 28 h 30"/>
                <a:gd name="T34" fmla="*/ 20 w 43"/>
                <a:gd name="T35" fmla="*/ 27 h 30"/>
                <a:gd name="T36" fmla="*/ 12 w 43"/>
                <a:gd name="T37" fmla="*/ 29 h 30"/>
                <a:gd name="T38" fmla="*/ 11 w 43"/>
                <a:gd name="T39" fmla="*/ 26 h 30"/>
                <a:gd name="T40" fmla="*/ 10 w 43"/>
                <a:gd name="T41" fmla="*/ 18 h 30"/>
                <a:gd name="T42" fmla="*/ 0 w 43"/>
                <a:gd name="T43" fmla="*/ 5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30">
                  <a:moveTo>
                    <a:pt x="0" y="5"/>
                  </a:moveTo>
                  <a:cubicBezTo>
                    <a:pt x="3" y="4"/>
                    <a:pt x="5" y="3"/>
                    <a:pt x="5" y="3"/>
                  </a:cubicBezTo>
                  <a:cubicBezTo>
                    <a:pt x="13" y="0"/>
                    <a:pt x="13" y="0"/>
                    <a:pt x="13" y="0"/>
                  </a:cubicBezTo>
                  <a:cubicBezTo>
                    <a:pt x="16" y="0"/>
                    <a:pt x="16" y="0"/>
                    <a:pt x="16" y="0"/>
                  </a:cubicBezTo>
                  <a:cubicBezTo>
                    <a:pt x="22" y="1"/>
                    <a:pt x="22" y="1"/>
                    <a:pt x="22" y="1"/>
                  </a:cubicBezTo>
                  <a:cubicBezTo>
                    <a:pt x="26" y="3"/>
                    <a:pt x="26" y="3"/>
                    <a:pt x="26" y="3"/>
                  </a:cubicBezTo>
                  <a:cubicBezTo>
                    <a:pt x="32" y="12"/>
                    <a:pt x="32" y="12"/>
                    <a:pt x="32" y="12"/>
                  </a:cubicBezTo>
                  <a:cubicBezTo>
                    <a:pt x="37" y="11"/>
                    <a:pt x="37" y="11"/>
                    <a:pt x="37" y="11"/>
                  </a:cubicBezTo>
                  <a:cubicBezTo>
                    <a:pt x="43" y="15"/>
                    <a:pt x="43" y="15"/>
                    <a:pt x="43" y="15"/>
                  </a:cubicBezTo>
                  <a:cubicBezTo>
                    <a:pt x="43" y="19"/>
                    <a:pt x="43" y="19"/>
                    <a:pt x="43" y="19"/>
                  </a:cubicBezTo>
                  <a:cubicBezTo>
                    <a:pt x="43" y="20"/>
                    <a:pt x="43" y="20"/>
                    <a:pt x="43" y="20"/>
                  </a:cubicBezTo>
                  <a:cubicBezTo>
                    <a:pt x="42" y="20"/>
                    <a:pt x="42" y="20"/>
                    <a:pt x="42" y="20"/>
                  </a:cubicBezTo>
                  <a:cubicBezTo>
                    <a:pt x="38" y="21"/>
                    <a:pt x="38" y="21"/>
                    <a:pt x="38" y="21"/>
                  </a:cubicBezTo>
                  <a:cubicBezTo>
                    <a:pt x="38" y="27"/>
                    <a:pt x="38" y="27"/>
                    <a:pt x="38" y="27"/>
                  </a:cubicBezTo>
                  <a:cubicBezTo>
                    <a:pt x="35" y="27"/>
                    <a:pt x="35" y="27"/>
                    <a:pt x="35" y="27"/>
                  </a:cubicBezTo>
                  <a:cubicBezTo>
                    <a:pt x="29" y="30"/>
                    <a:pt x="29" y="30"/>
                    <a:pt x="29" y="30"/>
                  </a:cubicBezTo>
                  <a:cubicBezTo>
                    <a:pt x="26" y="28"/>
                    <a:pt x="26" y="28"/>
                    <a:pt x="26" y="28"/>
                  </a:cubicBezTo>
                  <a:cubicBezTo>
                    <a:pt x="20" y="27"/>
                    <a:pt x="20" y="27"/>
                    <a:pt x="20" y="27"/>
                  </a:cubicBezTo>
                  <a:cubicBezTo>
                    <a:pt x="12" y="29"/>
                    <a:pt x="12" y="29"/>
                    <a:pt x="12" y="29"/>
                  </a:cubicBezTo>
                  <a:cubicBezTo>
                    <a:pt x="12" y="28"/>
                    <a:pt x="11" y="27"/>
                    <a:pt x="11" y="26"/>
                  </a:cubicBezTo>
                  <a:cubicBezTo>
                    <a:pt x="8" y="23"/>
                    <a:pt x="8" y="22"/>
                    <a:pt x="10" y="18"/>
                  </a:cubicBezTo>
                  <a:cubicBezTo>
                    <a:pt x="11" y="13"/>
                    <a:pt x="2" y="9"/>
                    <a:pt x="0" y="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26" name="Freeform 73"/>
            <p:cNvSpPr>
              <a:spLocks/>
            </p:cNvSpPr>
            <p:nvPr/>
          </p:nvSpPr>
          <p:spPr bwMode="auto">
            <a:xfrm>
              <a:off x="902" y="4014"/>
              <a:ext cx="77" cy="62"/>
            </a:xfrm>
            <a:custGeom>
              <a:avLst/>
              <a:gdLst>
                <a:gd name="T0" fmla="*/ 0 w 37"/>
                <a:gd name="T1" fmla="*/ 9 h 30"/>
                <a:gd name="T2" fmla="*/ 8 w 37"/>
                <a:gd name="T3" fmla="*/ 7 h 30"/>
                <a:gd name="T4" fmla="*/ 14 w 37"/>
                <a:gd name="T5" fmla="*/ 8 h 30"/>
                <a:gd name="T6" fmla="*/ 17 w 37"/>
                <a:gd name="T7" fmla="*/ 10 h 30"/>
                <a:gd name="T8" fmla="*/ 23 w 37"/>
                <a:gd name="T9" fmla="*/ 7 h 30"/>
                <a:gd name="T10" fmla="*/ 26 w 37"/>
                <a:gd name="T11" fmla="*/ 7 h 30"/>
                <a:gd name="T12" fmla="*/ 26 w 37"/>
                <a:gd name="T13" fmla="*/ 1 h 30"/>
                <a:gd name="T14" fmla="*/ 30 w 37"/>
                <a:gd name="T15" fmla="*/ 0 h 30"/>
                <a:gd name="T16" fmla="*/ 34 w 37"/>
                <a:gd name="T17" fmla="*/ 2 h 30"/>
                <a:gd name="T18" fmla="*/ 37 w 37"/>
                <a:gd name="T19" fmla="*/ 5 h 30"/>
                <a:gd name="T20" fmla="*/ 37 w 37"/>
                <a:gd name="T21" fmla="*/ 11 h 30"/>
                <a:gd name="T22" fmla="*/ 32 w 37"/>
                <a:gd name="T23" fmla="*/ 12 h 30"/>
                <a:gd name="T24" fmla="*/ 32 w 37"/>
                <a:gd name="T25" fmla="*/ 13 h 30"/>
                <a:gd name="T26" fmla="*/ 27 w 37"/>
                <a:gd name="T27" fmla="*/ 11 h 30"/>
                <a:gd name="T28" fmla="*/ 25 w 37"/>
                <a:gd name="T29" fmla="*/ 17 h 30"/>
                <a:gd name="T30" fmla="*/ 25 w 37"/>
                <a:gd name="T31" fmla="*/ 24 h 30"/>
                <a:gd name="T32" fmla="*/ 23 w 37"/>
                <a:gd name="T33" fmla="*/ 28 h 30"/>
                <a:gd name="T34" fmla="*/ 20 w 37"/>
                <a:gd name="T35" fmla="*/ 30 h 30"/>
                <a:gd name="T36" fmla="*/ 15 w 37"/>
                <a:gd name="T37" fmla="*/ 26 h 30"/>
                <a:gd name="T38" fmla="*/ 3 w 37"/>
                <a:gd name="T39" fmla="*/ 22 h 30"/>
                <a:gd name="T40" fmla="*/ 4 w 37"/>
                <a:gd name="T41" fmla="*/ 15 h 30"/>
                <a:gd name="T42" fmla="*/ 0 w 37"/>
                <a:gd name="T43" fmla="*/ 9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30">
                  <a:moveTo>
                    <a:pt x="0" y="9"/>
                  </a:moveTo>
                  <a:cubicBezTo>
                    <a:pt x="8" y="7"/>
                    <a:pt x="8" y="7"/>
                    <a:pt x="8" y="7"/>
                  </a:cubicBezTo>
                  <a:cubicBezTo>
                    <a:pt x="14" y="8"/>
                    <a:pt x="14" y="8"/>
                    <a:pt x="14" y="8"/>
                  </a:cubicBezTo>
                  <a:cubicBezTo>
                    <a:pt x="17" y="10"/>
                    <a:pt x="17" y="10"/>
                    <a:pt x="17" y="10"/>
                  </a:cubicBezTo>
                  <a:cubicBezTo>
                    <a:pt x="23" y="7"/>
                    <a:pt x="23" y="7"/>
                    <a:pt x="23" y="7"/>
                  </a:cubicBezTo>
                  <a:cubicBezTo>
                    <a:pt x="26" y="7"/>
                    <a:pt x="26" y="7"/>
                    <a:pt x="26" y="7"/>
                  </a:cubicBezTo>
                  <a:cubicBezTo>
                    <a:pt x="26" y="1"/>
                    <a:pt x="26" y="1"/>
                    <a:pt x="26" y="1"/>
                  </a:cubicBezTo>
                  <a:cubicBezTo>
                    <a:pt x="30" y="0"/>
                    <a:pt x="30" y="0"/>
                    <a:pt x="30" y="0"/>
                  </a:cubicBezTo>
                  <a:cubicBezTo>
                    <a:pt x="34" y="2"/>
                    <a:pt x="34" y="2"/>
                    <a:pt x="34" y="2"/>
                  </a:cubicBezTo>
                  <a:cubicBezTo>
                    <a:pt x="37" y="5"/>
                    <a:pt x="37" y="5"/>
                    <a:pt x="37" y="5"/>
                  </a:cubicBezTo>
                  <a:cubicBezTo>
                    <a:pt x="37" y="11"/>
                    <a:pt x="37" y="11"/>
                    <a:pt x="37" y="11"/>
                  </a:cubicBezTo>
                  <a:cubicBezTo>
                    <a:pt x="35" y="11"/>
                    <a:pt x="32" y="11"/>
                    <a:pt x="32" y="12"/>
                  </a:cubicBezTo>
                  <a:cubicBezTo>
                    <a:pt x="32" y="12"/>
                    <a:pt x="32" y="13"/>
                    <a:pt x="32" y="13"/>
                  </a:cubicBezTo>
                  <a:cubicBezTo>
                    <a:pt x="27" y="11"/>
                    <a:pt x="27" y="11"/>
                    <a:pt x="27" y="11"/>
                  </a:cubicBezTo>
                  <a:cubicBezTo>
                    <a:pt x="27" y="11"/>
                    <a:pt x="25" y="16"/>
                    <a:pt x="25" y="17"/>
                  </a:cubicBezTo>
                  <a:cubicBezTo>
                    <a:pt x="25" y="18"/>
                    <a:pt x="25" y="24"/>
                    <a:pt x="25" y="24"/>
                  </a:cubicBezTo>
                  <a:cubicBezTo>
                    <a:pt x="25" y="24"/>
                    <a:pt x="24" y="28"/>
                    <a:pt x="23" y="28"/>
                  </a:cubicBezTo>
                  <a:cubicBezTo>
                    <a:pt x="23" y="28"/>
                    <a:pt x="21" y="29"/>
                    <a:pt x="20" y="30"/>
                  </a:cubicBezTo>
                  <a:cubicBezTo>
                    <a:pt x="18" y="28"/>
                    <a:pt x="16" y="27"/>
                    <a:pt x="15" y="26"/>
                  </a:cubicBezTo>
                  <a:cubicBezTo>
                    <a:pt x="12" y="24"/>
                    <a:pt x="5" y="25"/>
                    <a:pt x="3" y="22"/>
                  </a:cubicBezTo>
                  <a:cubicBezTo>
                    <a:pt x="2" y="19"/>
                    <a:pt x="3" y="18"/>
                    <a:pt x="4" y="15"/>
                  </a:cubicBezTo>
                  <a:cubicBezTo>
                    <a:pt x="4" y="13"/>
                    <a:pt x="2" y="11"/>
                    <a:pt x="0" y="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27" name="Freeform 74"/>
            <p:cNvSpPr>
              <a:spLocks/>
            </p:cNvSpPr>
            <p:nvPr/>
          </p:nvSpPr>
          <p:spPr bwMode="auto">
            <a:xfrm>
              <a:off x="943" y="4037"/>
              <a:ext cx="40" cy="64"/>
            </a:xfrm>
            <a:custGeom>
              <a:avLst/>
              <a:gdLst>
                <a:gd name="T0" fmla="*/ 12 w 19"/>
                <a:gd name="T1" fmla="*/ 2 h 31"/>
                <a:gd name="T2" fmla="*/ 7 w 19"/>
                <a:gd name="T3" fmla="*/ 0 h 31"/>
                <a:gd name="T4" fmla="*/ 5 w 19"/>
                <a:gd name="T5" fmla="*/ 6 h 31"/>
                <a:gd name="T6" fmla="*/ 5 w 19"/>
                <a:gd name="T7" fmla="*/ 13 h 31"/>
                <a:gd name="T8" fmla="*/ 3 w 19"/>
                <a:gd name="T9" fmla="*/ 17 h 31"/>
                <a:gd name="T10" fmla="*/ 0 w 19"/>
                <a:gd name="T11" fmla="*/ 19 h 31"/>
                <a:gd name="T12" fmla="*/ 1 w 19"/>
                <a:gd name="T13" fmla="*/ 20 h 31"/>
                <a:gd name="T14" fmla="*/ 5 w 19"/>
                <a:gd name="T15" fmla="*/ 31 h 31"/>
                <a:gd name="T16" fmla="*/ 14 w 19"/>
                <a:gd name="T17" fmla="*/ 24 h 31"/>
                <a:gd name="T18" fmla="*/ 19 w 19"/>
                <a:gd name="T19" fmla="*/ 10 h 31"/>
                <a:gd name="T20" fmla="*/ 12 w 19"/>
                <a:gd name="T21" fmla="*/ 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31">
                  <a:moveTo>
                    <a:pt x="12" y="2"/>
                  </a:moveTo>
                  <a:cubicBezTo>
                    <a:pt x="7" y="0"/>
                    <a:pt x="7" y="0"/>
                    <a:pt x="7" y="0"/>
                  </a:cubicBezTo>
                  <a:cubicBezTo>
                    <a:pt x="7" y="0"/>
                    <a:pt x="5" y="5"/>
                    <a:pt x="5" y="6"/>
                  </a:cubicBezTo>
                  <a:cubicBezTo>
                    <a:pt x="5" y="7"/>
                    <a:pt x="5" y="13"/>
                    <a:pt x="5" y="13"/>
                  </a:cubicBezTo>
                  <a:cubicBezTo>
                    <a:pt x="5" y="13"/>
                    <a:pt x="4" y="17"/>
                    <a:pt x="3" y="17"/>
                  </a:cubicBezTo>
                  <a:cubicBezTo>
                    <a:pt x="3" y="17"/>
                    <a:pt x="1" y="18"/>
                    <a:pt x="0" y="19"/>
                  </a:cubicBezTo>
                  <a:cubicBezTo>
                    <a:pt x="0" y="19"/>
                    <a:pt x="1" y="20"/>
                    <a:pt x="1" y="20"/>
                  </a:cubicBezTo>
                  <a:cubicBezTo>
                    <a:pt x="2" y="22"/>
                    <a:pt x="4" y="26"/>
                    <a:pt x="5" y="31"/>
                  </a:cubicBezTo>
                  <a:cubicBezTo>
                    <a:pt x="9" y="29"/>
                    <a:pt x="13" y="26"/>
                    <a:pt x="14" y="24"/>
                  </a:cubicBezTo>
                  <a:cubicBezTo>
                    <a:pt x="15" y="19"/>
                    <a:pt x="19" y="10"/>
                    <a:pt x="19" y="10"/>
                  </a:cubicBezTo>
                  <a:cubicBezTo>
                    <a:pt x="19" y="10"/>
                    <a:pt x="13" y="4"/>
                    <a:pt x="12" y="2"/>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28" name="Freeform 75"/>
            <p:cNvSpPr>
              <a:spLocks/>
            </p:cNvSpPr>
            <p:nvPr/>
          </p:nvSpPr>
          <p:spPr bwMode="auto">
            <a:xfrm>
              <a:off x="956" y="3995"/>
              <a:ext cx="131" cy="246"/>
            </a:xfrm>
            <a:custGeom>
              <a:avLst/>
              <a:gdLst>
                <a:gd name="T0" fmla="*/ 0 w 63"/>
                <a:gd name="T1" fmla="*/ 65 h 118"/>
                <a:gd name="T2" fmla="*/ 7 w 63"/>
                <a:gd name="T3" fmla="*/ 61 h 118"/>
                <a:gd name="T4" fmla="*/ 17 w 63"/>
                <a:gd name="T5" fmla="*/ 58 h 118"/>
                <a:gd name="T6" fmla="*/ 21 w 63"/>
                <a:gd name="T7" fmla="*/ 55 h 118"/>
                <a:gd name="T8" fmla="*/ 26 w 63"/>
                <a:gd name="T9" fmla="*/ 60 h 118"/>
                <a:gd name="T10" fmla="*/ 29 w 63"/>
                <a:gd name="T11" fmla="*/ 50 h 118"/>
                <a:gd name="T12" fmla="*/ 44 w 63"/>
                <a:gd name="T13" fmla="*/ 40 h 118"/>
                <a:gd name="T14" fmla="*/ 44 w 63"/>
                <a:gd name="T15" fmla="*/ 31 h 118"/>
                <a:gd name="T16" fmla="*/ 37 w 63"/>
                <a:gd name="T17" fmla="*/ 31 h 118"/>
                <a:gd name="T18" fmla="*/ 34 w 63"/>
                <a:gd name="T19" fmla="*/ 27 h 118"/>
                <a:gd name="T20" fmla="*/ 28 w 63"/>
                <a:gd name="T21" fmla="*/ 21 h 118"/>
                <a:gd name="T22" fmla="*/ 29 w 63"/>
                <a:gd name="T23" fmla="*/ 17 h 118"/>
                <a:gd name="T24" fmla="*/ 28 w 63"/>
                <a:gd name="T25" fmla="*/ 11 h 118"/>
                <a:gd name="T26" fmla="*/ 33 w 63"/>
                <a:gd name="T27" fmla="*/ 10 h 118"/>
                <a:gd name="T28" fmla="*/ 35 w 63"/>
                <a:gd name="T29" fmla="*/ 3 h 118"/>
                <a:gd name="T30" fmla="*/ 43 w 63"/>
                <a:gd name="T31" fmla="*/ 4 h 118"/>
                <a:gd name="T32" fmla="*/ 49 w 63"/>
                <a:gd name="T33" fmla="*/ 0 h 118"/>
                <a:gd name="T34" fmla="*/ 60 w 63"/>
                <a:gd name="T35" fmla="*/ 8 h 118"/>
                <a:gd name="T36" fmla="*/ 61 w 63"/>
                <a:gd name="T37" fmla="*/ 14 h 118"/>
                <a:gd name="T38" fmla="*/ 62 w 63"/>
                <a:gd name="T39" fmla="*/ 17 h 118"/>
                <a:gd name="T40" fmla="*/ 60 w 63"/>
                <a:gd name="T41" fmla="*/ 24 h 118"/>
                <a:gd name="T42" fmla="*/ 61 w 63"/>
                <a:gd name="T43" fmla="*/ 43 h 118"/>
                <a:gd name="T44" fmla="*/ 57 w 63"/>
                <a:gd name="T45" fmla="*/ 52 h 118"/>
                <a:gd name="T46" fmla="*/ 49 w 63"/>
                <a:gd name="T47" fmla="*/ 68 h 118"/>
                <a:gd name="T48" fmla="*/ 45 w 63"/>
                <a:gd name="T49" fmla="*/ 83 h 118"/>
                <a:gd name="T50" fmla="*/ 48 w 63"/>
                <a:gd name="T51" fmla="*/ 102 h 118"/>
                <a:gd name="T52" fmla="*/ 49 w 63"/>
                <a:gd name="T53" fmla="*/ 112 h 118"/>
                <a:gd name="T54" fmla="*/ 41 w 63"/>
                <a:gd name="T55" fmla="*/ 113 h 118"/>
                <a:gd name="T56" fmla="*/ 29 w 63"/>
                <a:gd name="T57" fmla="*/ 115 h 118"/>
                <a:gd name="T58" fmla="*/ 18 w 63"/>
                <a:gd name="T59" fmla="*/ 111 h 118"/>
                <a:gd name="T60" fmla="*/ 14 w 63"/>
                <a:gd name="T61" fmla="*/ 97 h 118"/>
                <a:gd name="T62" fmla="*/ 12 w 63"/>
                <a:gd name="T63" fmla="*/ 84 h 118"/>
                <a:gd name="T64" fmla="*/ 2 w 63"/>
                <a:gd name="T65" fmla="*/ 70 h 118"/>
                <a:gd name="T66" fmla="*/ 0 w 63"/>
                <a:gd name="T67" fmla="*/ 6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63" h="118">
                  <a:moveTo>
                    <a:pt x="0" y="65"/>
                  </a:moveTo>
                  <a:cubicBezTo>
                    <a:pt x="2" y="63"/>
                    <a:pt x="4" y="61"/>
                    <a:pt x="7" y="61"/>
                  </a:cubicBezTo>
                  <a:cubicBezTo>
                    <a:pt x="14" y="60"/>
                    <a:pt x="16" y="58"/>
                    <a:pt x="17" y="58"/>
                  </a:cubicBezTo>
                  <a:cubicBezTo>
                    <a:pt x="17" y="57"/>
                    <a:pt x="21" y="55"/>
                    <a:pt x="21" y="55"/>
                  </a:cubicBezTo>
                  <a:cubicBezTo>
                    <a:pt x="26" y="60"/>
                    <a:pt x="26" y="60"/>
                    <a:pt x="26" y="60"/>
                  </a:cubicBezTo>
                  <a:cubicBezTo>
                    <a:pt x="26" y="60"/>
                    <a:pt x="27" y="54"/>
                    <a:pt x="29" y="50"/>
                  </a:cubicBezTo>
                  <a:cubicBezTo>
                    <a:pt x="32" y="46"/>
                    <a:pt x="44" y="40"/>
                    <a:pt x="44" y="40"/>
                  </a:cubicBezTo>
                  <a:cubicBezTo>
                    <a:pt x="44" y="31"/>
                    <a:pt x="44" y="31"/>
                    <a:pt x="44" y="31"/>
                  </a:cubicBezTo>
                  <a:cubicBezTo>
                    <a:pt x="37" y="31"/>
                    <a:pt x="37" y="31"/>
                    <a:pt x="37" y="31"/>
                  </a:cubicBezTo>
                  <a:cubicBezTo>
                    <a:pt x="37" y="31"/>
                    <a:pt x="36" y="29"/>
                    <a:pt x="34" y="27"/>
                  </a:cubicBezTo>
                  <a:cubicBezTo>
                    <a:pt x="32" y="25"/>
                    <a:pt x="28" y="21"/>
                    <a:pt x="28" y="21"/>
                  </a:cubicBezTo>
                  <a:cubicBezTo>
                    <a:pt x="28" y="21"/>
                    <a:pt x="31" y="19"/>
                    <a:pt x="29" y="17"/>
                  </a:cubicBezTo>
                  <a:cubicBezTo>
                    <a:pt x="28" y="14"/>
                    <a:pt x="27" y="11"/>
                    <a:pt x="28" y="11"/>
                  </a:cubicBezTo>
                  <a:cubicBezTo>
                    <a:pt x="29" y="11"/>
                    <a:pt x="33" y="11"/>
                    <a:pt x="33" y="10"/>
                  </a:cubicBezTo>
                  <a:cubicBezTo>
                    <a:pt x="33" y="8"/>
                    <a:pt x="34" y="3"/>
                    <a:pt x="35" y="3"/>
                  </a:cubicBezTo>
                  <a:cubicBezTo>
                    <a:pt x="37" y="3"/>
                    <a:pt x="40" y="6"/>
                    <a:pt x="43" y="4"/>
                  </a:cubicBezTo>
                  <a:cubicBezTo>
                    <a:pt x="44" y="3"/>
                    <a:pt x="46" y="1"/>
                    <a:pt x="49" y="0"/>
                  </a:cubicBezTo>
                  <a:cubicBezTo>
                    <a:pt x="60" y="8"/>
                    <a:pt x="60" y="8"/>
                    <a:pt x="60" y="8"/>
                  </a:cubicBezTo>
                  <a:cubicBezTo>
                    <a:pt x="61" y="14"/>
                    <a:pt x="61" y="14"/>
                    <a:pt x="61" y="14"/>
                  </a:cubicBezTo>
                  <a:cubicBezTo>
                    <a:pt x="62" y="17"/>
                    <a:pt x="62" y="17"/>
                    <a:pt x="62" y="17"/>
                  </a:cubicBezTo>
                  <a:cubicBezTo>
                    <a:pt x="60" y="19"/>
                    <a:pt x="60" y="20"/>
                    <a:pt x="60" y="24"/>
                  </a:cubicBezTo>
                  <a:cubicBezTo>
                    <a:pt x="61" y="29"/>
                    <a:pt x="62" y="39"/>
                    <a:pt x="61" y="43"/>
                  </a:cubicBezTo>
                  <a:cubicBezTo>
                    <a:pt x="61" y="48"/>
                    <a:pt x="63" y="48"/>
                    <a:pt x="57" y="52"/>
                  </a:cubicBezTo>
                  <a:cubicBezTo>
                    <a:pt x="50" y="56"/>
                    <a:pt x="49" y="63"/>
                    <a:pt x="49" y="68"/>
                  </a:cubicBezTo>
                  <a:cubicBezTo>
                    <a:pt x="49" y="73"/>
                    <a:pt x="45" y="78"/>
                    <a:pt x="45" y="83"/>
                  </a:cubicBezTo>
                  <a:cubicBezTo>
                    <a:pt x="45" y="87"/>
                    <a:pt x="48" y="95"/>
                    <a:pt x="48" y="102"/>
                  </a:cubicBezTo>
                  <a:cubicBezTo>
                    <a:pt x="48" y="106"/>
                    <a:pt x="49" y="109"/>
                    <a:pt x="49" y="112"/>
                  </a:cubicBezTo>
                  <a:cubicBezTo>
                    <a:pt x="46" y="113"/>
                    <a:pt x="43" y="113"/>
                    <a:pt x="41" y="113"/>
                  </a:cubicBezTo>
                  <a:cubicBezTo>
                    <a:pt x="35" y="113"/>
                    <a:pt x="31" y="113"/>
                    <a:pt x="29" y="115"/>
                  </a:cubicBezTo>
                  <a:cubicBezTo>
                    <a:pt x="26" y="118"/>
                    <a:pt x="20" y="114"/>
                    <a:pt x="18" y="111"/>
                  </a:cubicBezTo>
                  <a:cubicBezTo>
                    <a:pt x="16" y="107"/>
                    <a:pt x="14" y="100"/>
                    <a:pt x="14" y="97"/>
                  </a:cubicBezTo>
                  <a:cubicBezTo>
                    <a:pt x="14" y="94"/>
                    <a:pt x="13" y="88"/>
                    <a:pt x="12" y="84"/>
                  </a:cubicBezTo>
                  <a:cubicBezTo>
                    <a:pt x="12" y="80"/>
                    <a:pt x="3" y="74"/>
                    <a:pt x="2" y="70"/>
                  </a:cubicBezTo>
                  <a:cubicBezTo>
                    <a:pt x="1" y="68"/>
                    <a:pt x="0" y="67"/>
                    <a:pt x="0" y="6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29" name="Freeform 76"/>
            <p:cNvSpPr>
              <a:spLocks/>
            </p:cNvSpPr>
            <p:nvPr/>
          </p:nvSpPr>
          <p:spPr bwMode="auto">
            <a:xfrm>
              <a:off x="954" y="4026"/>
              <a:ext cx="94" cy="104"/>
            </a:xfrm>
            <a:custGeom>
              <a:avLst/>
              <a:gdLst>
                <a:gd name="T0" fmla="*/ 0 w 45"/>
                <a:gd name="T1" fmla="*/ 36 h 50"/>
                <a:gd name="T2" fmla="*/ 9 w 45"/>
                <a:gd name="T3" fmla="*/ 29 h 50"/>
                <a:gd name="T4" fmla="*/ 14 w 45"/>
                <a:gd name="T5" fmla="*/ 15 h 50"/>
                <a:gd name="T6" fmla="*/ 7 w 45"/>
                <a:gd name="T7" fmla="*/ 6 h 50"/>
                <a:gd name="T8" fmla="*/ 14 w 45"/>
                <a:gd name="T9" fmla="*/ 5 h 50"/>
                <a:gd name="T10" fmla="*/ 18 w 45"/>
                <a:gd name="T11" fmla="*/ 0 h 50"/>
                <a:gd name="T12" fmla="*/ 24 w 45"/>
                <a:gd name="T13" fmla="*/ 6 h 50"/>
                <a:gd name="T14" fmla="*/ 29 w 45"/>
                <a:gd name="T15" fmla="*/ 6 h 50"/>
                <a:gd name="T16" fmla="*/ 35 w 45"/>
                <a:gd name="T17" fmla="*/ 12 h 50"/>
                <a:gd name="T18" fmla="*/ 38 w 45"/>
                <a:gd name="T19" fmla="*/ 16 h 50"/>
                <a:gd name="T20" fmla="*/ 45 w 45"/>
                <a:gd name="T21" fmla="*/ 16 h 50"/>
                <a:gd name="T22" fmla="*/ 45 w 45"/>
                <a:gd name="T23" fmla="*/ 25 h 50"/>
                <a:gd name="T24" fmla="*/ 30 w 45"/>
                <a:gd name="T25" fmla="*/ 35 h 50"/>
                <a:gd name="T26" fmla="*/ 27 w 45"/>
                <a:gd name="T27" fmla="*/ 45 h 50"/>
                <a:gd name="T28" fmla="*/ 22 w 45"/>
                <a:gd name="T29" fmla="*/ 40 h 50"/>
                <a:gd name="T30" fmla="*/ 18 w 45"/>
                <a:gd name="T31" fmla="*/ 43 h 50"/>
                <a:gd name="T32" fmla="*/ 8 w 45"/>
                <a:gd name="T33" fmla="*/ 46 h 50"/>
                <a:gd name="T34" fmla="*/ 1 w 45"/>
                <a:gd name="T35" fmla="*/ 50 h 50"/>
                <a:gd name="T36" fmla="*/ 1 w 45"/>
                <a:gd name="T37" fmla="*/ 43 h 50"/>
                <a:gd name="T38" fmla="*/ 0 w 45"/>
                <a:gd name="T39" fmla="*/ 3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 h="50">
                  <a:moveTo>
                    <a:pt x="0" y="36"/>
                  </a:moveTo>
                  <a:cubicBezTo>
                    <a:pt x="4" y="34"/>
                    <a:pt x="8" y="31"/>
                    <a:pt x="9" y="29"/>
                  </a:cubicBezTo>
                  <a:cubicBezTo>
                    <a:pt x="10" y="24"/>
                    <a:pt x="14" y="15"/>
                    <a:pt x="14" y="15"/>
                  </a:cubicBezTo>
                  <a:cubicBezTo>
                    <a:pt x="14" y="15"/>
                    <a:pt x="7" y="8"/>
                    <a:pt x="7" y="6"/>
                  </a:cubicBezTo>
                  <a:cubicBezTo>
                    <a:pt x="7" y="4"/>
                    <a:pt x="13" y="6"/>
                    <a:pt x="14" y="5"/>
                  </a:cubicBezTo>
                  <a:cubicBezTo>
                    <a:pt x="15" y="4"/>
                    <a:pt x="18" y="0"/>
                    <a:pt x="18" y="0"/>
                  </a:cubicBezTo>
                  <a:cubicBezTo>
                    <a:pt x="18" y="0"/>
                    <a:pt x="23" y="6"/>
                    <a:pt x="24" y="6"/>
                  </a:cubicBezTo>
                  <a:cubicBezTo>
                    <a:pt x="24" y="6"/>
                    <a:pt x="26" y="6"/>
                    <a:pt x="29" y="6"/>
                  </a:cubicBezTo>
                  <a:cubicBezTo>
                    <a:pt x="30" y="7"/>
                    <a:pt x="33" y="10"/>
                    <a:pt x="35" y="12"/>
                  </a:cubicBezTo>
                  <a:cubicBezTo>
                    <a:pt x="37" y="14"/>
                    <a:pt x="38" y="16"/>
                    <a:pt x="38" y="16"/>
                  </a:cubicBezTo>
                  <a:cubicBezTo>
                    <a:pt x="45" y="16"/>
                    <a:pt x="45" y="16"/>
                    <a:pt x="45" y="16"/>
                  </a:cubicBezTo>
                  <a:cubicBezTo>
                    <a:pt x="45" y="25"/>
                    <a:pt x="45" y="25"/>
                    <a:pt x="45" y="25"/>
                  </a:cubicBezTo>
                  <a:cubicBezTo>
                    <a:pt x="45" y="25"/>
                    <a:pt x="33" y="31"/>
                    <a:pt x="30" y="35"/>
                  </a:cubicBezTo>
                  <a:cubicBezTo>
                    <a:pt x="28" y="39"/>
                    <a:pt x="27" y="45"/>
                    <a:pt x="27" y="45"/>
                  </a:cubicBezTo>
                  <a:cubicBezTo>
                    <a:pt x="22" y="40"/>
                    <a:pt x="22" y="40"/>
                    <a:pt x="22" y="40"/>
                  </a:cubicBezTo>
                  <a:cubicBezTo>
                    <a:pt x="22" y="40"/>
                    <a:pt x="18" y="42"/>
                    <a:pt x="18" y="43"/>
                  </a:cubicBezTo>
                  <a:cubicBezTo>
                    <a:pt x="17" y="43"/>
                    <a:pt x="15" y="45"/>
                    <a:pt x="8" y="46"/>
                  </a:cubicBezTo>
                  <a:cubicBezTo>
                    <a:pt x="5" y="46"/>
                    <a:pt x="3" y="48"/>
                    <a:pt x="1" y="50"/>
                  </a:cubicBezTo>
                  <a:cubicBezTo>
                    <a:pt x="1" y="48"/>
                    <a:pt x="1" y="46"/>
                    <a:pt x="1" y="43"/>
                  </a:cubicBezTo>
                  <a:cubicBezTo>
                    <a:pt x="1" y="41"/>
                    <a:pt x="1" y="38"/>
                    <a:pt x="0" y="3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30" name="Freeform 77"/>
            <p:cNvSpPr>
              <a:spLocks/>
            </p:cNvSpPr>
            <p:nvPr/>
          </p:nvSpPr>
          <p:spPr bwMode="auto">
            <a:xfrm>
              <a:off x="954" y="3795"/>
              <a:ext cx="231" cy="235"/>
            </a:xfrm>
            <a:custGeom>
              <a:avLst/>
              <a:gdLst>
                <a:gd name="T0" fmla="*/ 86 w 111"/>
                <a:gd name="T1" fmla="*/ 105 h 113"/>
                <a:gd name="T2" fmla="*/ 63 w 111"/>
                <a:gd name="T3" fmla="*/ 113 h 113"/>
                <a:gd name="T4" fmla="*/ 61 w 111"/>
                <a:gd name="T5" fmla="*/ 104 h 113"/>
                <a:gd name="T6" fmla="*/ 49 w 111"/>
                <a:gd name="T7" fmla="*/ 86 h 113"/>
                <a:gd name="T8" fmla="*/ 42 w 111"/>
                <a:gd name="T9" fmla="*/ 70 h 113"/>
                <a:gd name="T10" fmla="*/ 35 w 111"/>
                <a:gd name="T11" fmla="*/ 49 h 113"/>
                <a:gd name="T12" fmla="*/ 24 w 111"/>
                <a:gd name="T13" fmla="*/ 32 h 113"/>
                <a:gd name="T14" fmla="*/ 9 w 111"/>
                <a:gd name="T15" fmla="*/ 25 h 113"/>
                <a:gd name="T16" fmla="*/ 0 w 111"/>
                <a:gd name="T17" fmla="*/ 18 h 113"/>
                <a:gd name="T18" fmla="*/ 10 w 111"/>
                <a:gd name="T19" fmla="*/ 17 h 113"/>
                <a:gd name="T20" fmla="*/ 22 w 111"/>
                <a:gd name="T21" fmla="*/ 13 h 113"/>
                <a:gd name="T22" fmla="*/ 30 w 111"/>
                <a:gd name="T23" fmla="*/ 24 h 113"/>
                <a:gd name="T24" fmla="*/ 43 w 111"/>
                <a:gd name="T25" fmla="*/ 38 h 113"/>
                <a:gd name="T26" fmla="*/ 55 w 111"/>
                <a:gd name="T27" fmla="*/ 31 h 113"/>
                <a:gd name="T28" fmla="*/ 69 w 111"/>
                <a:gd name="T29" fmla="*/ 18 h 113"/>
                <a:gd name="T30" fmla="*/ 60 w 111"/>
                <a:gd name="T31" fmla="*/ 16 h 113"/>
                <a:gd name="T32" fmla="*/ 64 w 111"/>
                <a:gd name="T33" fmla="*/ 5 h 113"/>
                <a:gd name="T34" fmla="*/ 75 w 111"/>
                <a:gd name="T35" fmla="*/ 7 h 113"/>
                <a:gd name="T36" fmla="*/ 81 w 111"/>
                <a:gd name="T37" fmla="*/ 5 h 113"/>
                <a:gd name="T38" fmla="*/ 86 w 111"/>
                <a:gd name="T39" fmla="*/ 1 h 113"/>
                <a:gd name="T40" fmla="*/ 91 w 111"/>
                <a:gd name="T41" fmla="*/ 11 h 113"/>
                <a:gd name="T42" fmla="*/ 99 w 111"/>
                <a:gd name="T43" fmla="*/ 21 h 113"/>
                <a:gd name="T44" fmla="*/ 99 w 111"/>
                <a:gd name="T45" fmla="*/ 30 h 113"/>
                <a:gd name="T46" fmla="*/ 104 w 111"/>
                <a:gd name="T47" fmla="*/ 45 h 113"/>
                <a:gd name="T48" fmla="*/ 110 w 111"/>
                <a:gd name="T49" fmla="*/ 50 h 113"/>
                <a:gd name="T50" fmla="*/ 105 w 111"/>
                <a:gd name="T51" fmla="*/ 59 h 113"/>
                <a:gd name="T52" fmla="*/ 104 w 111"/>
                <a:gd name="T53" fmla="*/ 64 h 113"/>
                <a:gd name="T54" fmla="*/ 104 w 111"/>
                <a:gd name="T55" fmla="*/ 70 h 113"/>
                <a:gd name="T56" fmla="*/ 97 w 111"/>
                <a:gd name="T57" fmla="*/ 73 h 113"/>
                <a:gd name="T58" fmla="*/ 89 w 111"/>
                <a:gd name="T59" fmla="*/ 72 h 113"/>
                <a:gd name="T60" fmla="*/ 91 w 111"/>
                <a:gd name="T61" fmla="*/ 82 h 113"/>
                <a:gd name="T62" fmla="*/ 92 w 111"/>
                <a:gd name="T63" fmla="*/ 99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11" h="113">
                  <a:moveTo>
                    <a:pt x="92" y="99"/>
                  </a:moveTo>
                  <a:cubicBezTo>
                    <a:pt x="88" y="100"/>
                    <a:pt x="86" y="105"/>
                    <a:pt x="86" y="105"/>
                  </a:cubicBezTo>
                  <a:cubicBezTo>
                    <a:pt x="79" y="106"/>
                    <a:pt x="74" y="110"/>
                    <a:pt x="68" y="111"/>
                  </a:cubicBezTo>
                  <a:cubicBezTo>
                    <a:pt x="66" y="112"/>
                    <a:pt x="64" y="112"/>
                    <a:pt x="63" y="113"/>
                  </a:cubicBezTo>
                  <a:cubicBezTo>
                    <a:pt x="62" y="110"/>
                    <a:pt x="62" y="110"/>
                    <a:pt x="62" y="110"/>
                  </a:cubicBezTo>
                  <a:cubicBezTo>
                    <a:pt x="61" y="104"/>
                    <a:pt x="61" y="104"/>
                    <a:pt x="61" y="104"/>
                  </a:cubicBezTo>
                  <a:cubicBezTo>
                    <a:pt x="50" y="95"/>
                    <a:pt x="50" y="95"/>
                    <a:pt x="50" y="95"/>
                  </a:cubicBezTo>
                  <a:cubicBezTo>
                    <a:pt x="50" y="95"/>
                    <a:pt x="50" y="88"/>
                    <a:pt x="49" y="86"/>
                  </a:cubicBezTo>
                  <a:cubicBezTo>
                    <a:pt x="49" y="85"/>
                    <a:pt x="47" y="82"/>
                    <a:pt x="47" y="79"/>
                  </a:cubicBezTo>
                  <a:cubicBezTo>
                    <a:pt x="47" y="76"/>
                    <a:pt x="43" y="75"/>
                    <a:pt x="42" y="70"/>
                  </a:cubicBezTo>
                  <a:cubicBezTo>
                    <a:pt x="41" y="65"/>
                    <a:pt x="34" y="63"/>
                    <a:pt x="34" y="59"/>
                  </a:cubicBezTo>
                  <a:cubicBezTo>
                    <a:pt x="35" y="56"/>
                    <a:pt x="38" y="52"/>
                    <a:pt x="35" y="49"/>
                  </a:cubicBezTo>
                  <a:cubicBezTo>
                    <a:pt x="32" y="45"/>
                    <a:pt x="31" y="48"/>
                    <a:pt x="29" y="42"/>
                  </a:cubicBezTo>
                  <a:cubicBezTo>
                    <a:pt x="27" y="36"/>
                    <a:pt x="27" y="34"/>
                    <a:pt x="24" y="32"/>
                  </a:cubicBezTo>
                  <a:cubicBezTo>
                    <a:pt x="22" y="31"/>
                    <a:pt x="18" y="33"/>
                    <a:pt x="15" y="31"/>
                  </a:cubicBezTo>
                  <a:cubicBezTo>
                    <a:pt x="13" y="28"/>
                    <a:pt x="12" y="25"/>
                    <a:pt x="9" y="25"/>
                  </a:cubicBezTo>
                  <a:cubicBezTo>
                    <a:pt x="6" y="26"/>
                    <a:pt x="5" y="27"/>
                    <a:pt x="3" y="22"/>
                  </a:cubicBezTo>
                  <a:cubicBezTo>
                    <a:pt x="2" y="21"/>
                    <a:pt x="1" y="19"/>
                    <a:pt x="0" y="18"/>
                  </a:cubicBezTo>
                  <a:cubicBezTo>
                    <a:pt x="4" y="16"/>
                    <a:pt x="4" y="16"/>
                    <a:pt x="4" y="16"/>
                  </a:cubicBezTo>
                  <a:cubicBezTo>
                    <a:pt x="4" y="16"/>
                    <a:pt x="7" y="16"/>
                    <a:pt x="10" y="17"/>
                  </a:cubicBezTo>
                  <a:cubicBezTo>
                    <a:pt x="13" y="17"/>
                    <a:pt x="17" y="18"/>
                    <a:pt x="17" y="15"/>
                  </a:cubicBezTo>
                  <a:cubicBezTo>
                    <a:pt x="17" y="13"/>
                    <a:pt x="22" y="10"/>
                    <a:pt x="22" y="13"/>
                  </a:cubicBezTo>
                  <a:cubicBezTo>
                    <a:pt x="22" y="16"/>
                    <a:pt x="22" y="20"/>
                    <a:pt x="23" y="21"/>
                  </a:cubicBezTo>
                  <a:cubicBezTo>
                    <a:pt x="23" y="22"/>
                    <a:pt x="30" y="21"/>
                    <a:pt x="30" y="24"/>
                  </a:cubicBezTo>
                  <a:cubicBezTo>
                    <a:pt x="31" y="27"/>
                    <a:pt x="31" y="34"/>
                    <a:pt x="34" y="36"/>
                  </a:cubicBezTo>
                  <a:cubicBezTo>
                    <a:pt x="37" y="39"/>
                    <a:pt x="39" y="39"/>
                    <a:pt x="43" y="38"/>
                  </a:cubicBezTo>
                  <a:cubicBezTo>
                    <a:pt x="46" y="37"/>
                    <a:pt x="47" y="35"/>
                    <a:pt x="48" y="33"/>
                  </a:cubicBezTo>
                  <a:cubicBezTo>
                    <a:pt x="49" y="31"/>
                    <a:pt x="49" y="30"/>
                    <a:pt x="55" y="31"/>
                  </a:cubicBezTo>
                  <a:cubicBezTo>
                    <a:pt x="61" y="33"/>
                    <a:pt x="62" y="29"/>
                    <a:pt x="65" y="26"/>
                  </a:cubicBezTo>
                  <a:cubicBezTo>
                    <a:pt x="68" y="23"/>
                    <a:pt x="69" y="20"/>
                    <a:pt x="69" y="18"/>
                  </a:cubicBezTo>
                  <a:cubicBezTo>
                    <a:pt x="69" y="15"/>
                    <a:pt x="67" y="16"/>
                    <a:pt x="64" y="17"/>
                  </a:cubicBezTo>
                  <a:cubicBezTo>
                    <a:pt x="61" y="18"/>
                    <a:pt x="59" y="18"/>
                    <a:pt x="60" y="16"/>
                  </a:cubicBezTo>
                  <a:cubicBezTo>
                    <a:pt x="60" y="14"/>
                    <a:pt x="60" y="11"/>
                    <a:pt x="59" y="10"/>
                  </a:cubicBezTo>
                  <a:cubicBezTo>
                    <a:pt x="64" y="5"/>
                    <a:pt x="64" y="5"/>
                    <a:pt x="64" y="5"/>
                  </a:cubicBezTo>
                  <a:cubicBezTo>
                    <a:pt x="68" y="8"/>
                    <a:pt x="68" y="8"/>
                    <a:pt x="68" y="8"/>
                  </a:cubicBezTo>
                  <a:cubicBezTo>
                    <a:pt x="75" y="7"/>
                    <a:pt x="75" y="7"/>
                    <a:pt x="75" y="7"/>
                  </a:cubicBezTo>
                  <a:cubicBezTo>
                    <a:pt x="79" y="10"/>
                    <a:pt x="79" y="10"/>
                    <a:pt x="79" y="10"/>
                  </a:cubicBezTo>
                  <a:cubicBezTo>
                    <a:pt x="81" y="5"/>
                    <a:pt x="81" y="5"/>
                    <a:pt x="81" y="5"/>
                  </a:cubicBezTo>
                  <a:cubicBezTo>
                    <a:pt x="83" y="0"/>
                    <a:pt x="83" y="0"/>
                    <a:pt x="83" y="0"/>
                  </a:cubicBezTo>
                  <a:cubicBezTo>
                    <a:pt x="86" y="1"/>
                    <a:pt x="86" y="1"/>
                    <a:pt x="86" y="1"/>
                  </a:cubicBezTo>
                  <a:cubicBezTo>
                    <a:pt x="86" y="8"/>
                    <a:pt x="86" y="8"/>
                    <a:pt x="86" y="8"/>
                  </a:cubicBezTo>
                  <a:cubicBezTo>
                    <a:pt x="91" y="11"/>
                    <a:pt x="91" y="11"/>
                    <a:pt x="91" y="11"/>
                  </a:cubicBezTo>
                  <a:cubicBezTo>
                    <a:pt x="96" y="12"/>
                    <a:pt x="96" y="12"/>
                    <a:pt x="96" y="12"/>
                  </a:cubicBezTo>
                  <a:cubicBezTo>
                    <a:pt x="99" y="21"/>
                    <a:pt x="99" y="21"/>
                    <a:pt x="99" y="21"/>
                  </a:cubicBezTo>
                  <a:cubicBezTo>
                    <a:pt x="102" y="23"/>
                    <a:pt x="102" y="23"/>
                    <a:pt x="102" y="23"/>
                  </a:cubicBezTo>
                  <a:cubicBezTo>
                    <a:pt x="99" y="30"/>
                    <a:pt x="99" y="30"/>
                    <a:pt x="99" y="30"/>
                  </a:cubicBezTo>
                  <a:cubicBezTo>
                    <a:pt x="100" y="39"/>
                    <a:pt x="100" y="39"/>
                    <a:pt x="100" y="39"/>
                  </a:cubicBezTo>
                  <a:cubicBezTo>
                    <a:pt x="104" y="45"/>
                    <a:pt x="104" y="45"/>
                    <a:pt x="104" y="45"/>
                  </a:cubicBezTo>
                  <a:cubicBezTo>
                    <a:pt x="111" y="44"/>
                    <a:pt x="111" y="44"/>
                    <a:pt x="111" y="44"/>
                  </a:cubicBezTo>
                  <a:cubicBezTo>
                    <a:pt x="110" y="50"/>
                    <a:pt x="110" y="50"/>
                    <a:pt x="110" y="50"/>
                  </a:cubicBezTo>
                  <a:cubicBezTo>
                    <a:pt x="106" y="54"/>
                    <a:pt x="106" y="54"/>
                    <a:pt x="106" y="54"/>
                  </a:cubicBezTo>
                  <a:cubicBezTo>
                    <a:pt x="105" y="59"/>
                    <a:pt x="105" y="59"/>
                    <a:pt x="105" y="59"/>
                  </a:cubicBezTo>
                  <a:cubicBezTo>
                    <a:pt x="104" y="62"/>
                    <a:pt x="104" y="62"/>
                    <a:pt x="104" y="62"/>
                  </a:cubicBezTo>
                  <a:cubicBezTo>
                    <a:pt x="104" y="64"/>
                    <a:pt x="104" y="64"/>
                    <a:pt x="104" y="64"/>
                  </a:cubicBezTo>
                  <a:cubicBezTo>
                    <a:pt x="106" y="66"/>
                    <a:pt x="106" y="66"/>
                    <a:pt x="106" y="66"/>
                  </a:cubicBezTo>
                  <a:cubicBezTo>
                    <a:pt x="104" y="70"/>
                    <a:pt x="104" y="70"/>
                    <a:pt x="104" y="70"/>
                  </a:cubicBezTo>
                  <a:cubicBezTo>
                    <a:pt x="97" y="71"/>
                    <a:pt x="97" y="71"/>
                    <a:pt x="97" y="71"/>
                  </a:cubicBezTo>
                  <a:cubicBezTo>
                    <a:pt x="97" y="73"/>
                    <a:pt x="97" y="73"/>
                    <a:pt x="97" y="73"/>
                  </a:cubicBezTo>
                  <a:cubicBezTo>
                    <a:pt x="92" y="71"/>
                    <a:pt x="92" y="71"/>
                    <a:pt x="92" y="71"/>
                  </a:cubicBezTo>
                  <a:cubicBezTo>
                    <a:pt x="89" y="72"/>
                    <a:pt x="89" y="72"/>
                    <a:pt x="89" y="72"/>
                  </a:cubicBezTo>
                  <a:cubicBezTo>
                    <a:pt x="88" y="76"/>
                    <a:pt x="88" y="76"/>
                    <a:pt x="88" y="76"/>
                  </a:cubicBezTo>
                  <a:cubicBezTo>
                    <a:pt x="91" y="82"/>
                    <a:pt x="91" y="82"/>
                    <a:pt x="91" y="82"/>
                  </a:cubicBezTo>
                  <a:cubicBezTo>
                    <a:pt x="92" y="86"/>
                    <a:pt x="92" y="86"/>
                    <a:pt x="92" y="86"/>
                  </a:cubicBezTo>
                  <a:lnTo>
                    <a:pt x="92" y="9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31" name="Freeform 78"/>
            <p:cNvSpPr>
              <a:spLocks/>
            </p:cNvSpPr>
            <p:nvPr/>
          </p:nvSpPr>
          <p:spPr bwMode="auto">
            <a:xfrm>
              <a:off x="812" y="3801"/>
              <a:ext cx="65" cy="100"/>
            </a:xfrm>
            <a:custGeom>
              <a:avLst/>
              <a:gdLst>
                <a:gd name="T0" fmla="*/ 4 w 31"/>
                <a:gd name="T1" fmla="*/ 0 h 48"/>
                <a:gd name="T2" fmla="*/ 5 w 31"/>
                <a:gd name="T3" fmla="*/ 9 h 48"/>
                <a:gd name="T4" fmla="*/ 12 w 31"/>
                <a:gd name="T5" fmla="*/ 14 h 48"/>
                <a:gd name="T6" fmla="*/ 20 w 31"/>
                <a:gd name="T7" fmla="*/ 18 h 48"/>
                <a:gd name="T8" fmla="*/ 14 w 31"/>
                <a:gd name="T9" fmla="*/ 23 h 48"/>
                <a:gd name="T10" fmla="*/ 12 w 31"/>
                <a:gd name="T11" fmla="*/ 31 h 48"/>
                <a:gd name="T12" fmla="*/ 10 w 31"/>
                <a:gd name="T13" fmla="*/ 37 h 48"/>
                <a:gd name="T14" fmla="*/ 0 w 31"/>
                <a:gd name="T15" fmla="*/ 38 h 48"/>
                <a:gd name="T16" fmla="*/ 6 w 31"/>
                <a:gd name="T17" fmla="*/ 48 h 48"/>
                <a:gd name="T18" fmla="*/ 15 w 31"/>
                <a:gd name="T19" fmla="*/ 41 h 48"/>
                <a:gd name="T20" fmla="*/ 26 w 31"/>
                <a:gd name="T21" fmla="*/ 32 h 48"/>
                <a:gd name="T22" fmla="*/ 30 w 31"/>
                <a:gd name="T23" fmla="*/ 26 h 48"/>
                <a:gd name="T24" fmla="*/ 26 w 31"/>
                <a:gd name="T25" fmla="*/ 14 h 48"/>
                <a:gd name="T26" fmla="*/ 19 w 31"/>
                <a:gd name="T27" fmla="*/ 7 h 48"/>
                <a:gd name="T28" fmla="*/ 10 w 31"/>
                <a:gd name="T29" fmla="*/ 2 h 48"/>
                <a:gd name="T30" fmla="*/ 4 w 31"/>
                <a:gd name="T3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48">
                  <a:moveTo>
                    <a:pt x="4" y="0"/>
                  </a:moveTo>
                  <a:cubicBezTo>
                    <a:pt x="3" y="6"/>
                    <a:pt x="4" y="7"/>
                    <a:pt x="5" y="9"/>
                  </a:cubicBezTo>
                  <a:cubicBezTo>
                    <a:pt x="6" y="12"/>
                    <a:pt x="8" y="13"/>
                    <a:pt x="12" y="14"/>
                  </a:cubicBezTo>
                  <a:cubicBezTo>
                    <a:pt x="16" y="15"/>
                    <a:pt x="21" y="14"/>
                    <a:pt x="20" y="18"/>
                  </a:cubicBezTo>
                  <a:cubicBezTo>
                    <a:pt x="19" y="22"/>
                    <a:pt x="17" y="20"/>
                    <a:pt x="14" y="23"/>
                  </a:cubicBezTo>
                  <a:cubicBezTo>
                    <a:pt x="12" y="26"/>
                    <a:pt x="12" y="30"/>
                    <a:pt x="12" y="31"/>
                  </a:cubicBezTo>
                  <a:cubicBezTo>
                    <a:pt x="13" y="32"/>
                    <a:pt x="15" y="37"/>
                    <a:pt x="10" y="37"/>
                  </a:cubicBezTo>
                  <a:cubicBezTo>
                    <a:pt x="5" y="37"/>
                    <a:pt x="0" y="35"/>
                    <a:pt x="0" y="38"/>
                  </a:cubicBezTo>
                  <a:cubicBezTo>
                    <a:pt x="0" y="40"/>
                    <a:pt x="6" y="48"/>
                    <a:pt x="6" y="48"/>
                  </a:cubicBezTo>
                  <a:cubicBezTo>
                    <a:pt x="6" y="48"/>
                    <a:pt x="13" y="45"/>
                    <a:pt x="15" y="41"/>
                  </a:cubicBezTo>
                  <a:cubicBezTo>
                    <a:pt x="17" y="36"/>
                    <a:pt x="25" y="28"/>
                    <a:pt x="26" y="32"/>
                  </a:cubicBezTo>
                  <a:cubicBezTo>
                    <a:pt x="27" y="35"/>
                    <a:pt x="30" y="31"/>
                    <a:pt x="30" y="26"/>
                  </a:cubicBezTo>
                  <a:cubicBezTo>
                    <a:pt x="31" y="20"/>
                    <a:pt x="31" y="19"/>
                    <a:pt x="26" y="14"/>
                  </a:cubicBezTo>
                  <a:cubicBezTo>
                    <a:pt x="21" y="9"/>
                    <a:pt x="25" y="8"/>
                    <a:pt x="19" y="7"/>
                  </a:cubicBezTo>
                  <a:cubicBezTo>
                    <a:pt x="14" y="6"/>
                    <a:pt x="10" y="4"/>
                    <a:pt x="10" y="2"/>
                  </a:cubicBezTo>
                  <a:cubicBezTo>
                    <a:pt x="10" y="0"/>
                    <a:pt x="4" y="0"/>
                    <a:pt x="4" y="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32" name="Freeform 79"/>
            <p:cNvSpPr>
              <a:spLocks/>
            </p:cNvSpPr>
            <p:nvPr/>
          </p:nvSpPr>
          <p:spPr bwMode="auto">
            <a:xfrm>
              <a:off x="1615" y="3584"/>
              <a:ext cx="241" cy="319"/>
            </a:xfrm>
            <a:custGeom>
              <a:avLst/>
              <a:gdLst>
                <a:gd name="T0" fmla="*/ 100 w 116"/>
                <a:gd name="T1" fmla="*/ 37 h 153"/>
                <a:gd name="T2" fmla="*/ 110 w 116"/>
                <a:gd name="T3" fmla="*/ 45 h 153"/>
                <a:gd name="T4" fmla="*/ 116 w 116"/>
                <a:gd name="T5" fmla="*/ 49 h 153"/>
                <a:gd name="T6" fmla="*/ 110 w 116"/>
                <a:gd name="T7" fmla="*/ 62 h 153"/>
                <a:gd name="T8" fmla="*/ 99 w 116"/>
                <a:gd name="T9" fmla="*/ 69 h 153"/>
                <a:gd name="T10" fmla="*/ 92 w 116"/>
                <a:gd name="T11" fmla="*/ 61 h 153"/>
                <a:gd name="T12" fmla="*/ 80 w 116"/>
                <a:gd name="T13" fmla="*/ 53 h 153"/>
                <a:gd name="T14" fmla="*/ 70 w 116"/>
                <a:gd name="T15" fmla="*/ 60 h 153"/>
                <a:gd name="T16" fmla="*/ 74 w 116"/>
                <a:gd name="T17" fmla="*/ 77 h 153"/>
                <a:gd name="T18" fmla="*/ 84 w 116"/>
                <a:gd name="T19" fmla="*/ 85 h 153"/>
                <a:gd name="T20" fmla="*/ 91 w 116"/>
                <a:gd name="T21" fmla="*/ 83 h 153"/>
                <a:gd name="T22" fmla="*/ 101 w 116"/>
                <a:gd name="T23" fmla="*/ 88 h 153"/>
                <a:gd name="T24" fmla="*/ 102 w 116"/>
                <a:gd name="T25" fmla="*/ 100 h 153"/>
                <a:gd name="T26" fmla="*/ 94 w 116"/>
                <a:gd name="T27" fmla="*/ 95 h 153"/>
                <a:gd name="T28" fmla="*/ 86 w 116"/>
                <a:gd name="T29" fmla="*/ 100 h 153"/>
                <a:gd name="T30" fmla="*/ 78 w 116"/>
                <a:gd name="T31" fmla="*/ 113 h 153"/>
                <a:gd name="T32" fmla="*/ 73 w 116"/>
                <a:gd name="T33" fmla="*/ 123 h 153"/>
                <a:gd name="T34" fmla="*/ 67 w 116"/>
                <a:gd name="T35" fmla="*/ 131 h 153"/>
                <a:gd name="T36" fmla="*/ 59 w 116"/>
                <a:gd name="T37" fmla="*/ 141 h 153"/>
                <a:gd name="T38" fmla="*/ 48 w 116"/>
                <a:gd name="T39" fmla="*/ 153 h 153"/>
                <a:gd name="T40" fmla="*/ 33 w 116"/>
                <a:gd name="T41" fmla="*/ 149 h 153"/>
                <a:gd name="T42" fmla="*/ 23 w 116"/>
                <a:gd name="T43" fmla="*/ 143 h 153"/>
                <a:gd name="T44" fmla="*/ 21 w 116"/>
                <a:gd name="T45" fmla="*/ 135 h 153"/>
                <a:gd name="T46" fmla="*/ 19 w 116"/>
                <a:gd name="T47" fmla="*/ 128 h 153"/>
                <a:gd name="T48" fmla="*/ 27 w 116"/>
                <a:gd name="T49" fmla="*/ 121 h 153"/>
                <a:gd name="T50" fmla="*/ 21 w 116"/>
                <a:gd name="T51" fmla="*/ 115 h 153"/>
                <a:gd name="T52" fmla="*/ 12 w 116"/>
                <a:gd name="T53" fmla="*/ 114 h 153"/>
                <a:gd name="T54" fmla="*/ 15 w 116"/>
                <a:gd name="T55" fmla="*/ 103 h 153"/>
                <a:gd name="T56" fmla="*/ 13 w 116"/>
                <a:gd name="T57" fmla="*/ 88 h 153"/>
                <a:gd name="T58" fmla="*/ 1 w 116"/>
                <a:gd name="T59" fmla="*/ 73 h 153"/>
                <a:gd name="T60" fmla="*/ 4 w 116"/>
                <a:gd name="T61" fmla="*/ 66 h 153"/>
                <a:gd name="T62" fmla="*/ 0 w 116"/>
                <a:gd name="T63" fmla="*/ 52 h 153"/>
                <a:gd name="T64" fmla="*/ 6 w 116"/>
                <a:gd name="T65" fmla="*/ 41 h 153"/>
                <a:gd name="T66" fmla="*/ 17 w 116"/>
                <a:gd name="T67" fmla="*/ 35 h 153"/>
                <a:gd name="T68" fmla="*/ 24 w 116"/>
                <a:gd name="T69" fmla="*/ 24 h 153"/>
                <a:gd name="T70" fmla="*/ 36 w 116"/>
                <a:gd name="T71" fmla="*/ 17 h 153"/>
                <a:gd name="T72" fmla="*/ 33 w 116"/>
                <a:gd name="T73" fmla="*/ 9 h 153"/>
                <a:gd name="T74" fmla="*/ 56 w 116"/>
                <a:gd name="T75" fmla="*/ 0 h 153"/>
                <a:gd name="T76" fmla="*/ 63 w 116"/>
                <a:gd name="T77" fmla="*/ 10 h 153"/>
                <a:gd name="T78" fmla="*/ 72 w 116"/>
                <a:gd name="T79" fmla="*/ 16 h 153"/>
                <a:gd name="T80" fmla="*/ 81 w 116"/>
                <a:gd name="T81" fmla="*/ 26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16" h="153">
                  <a:moveTo>
                    <a:pt x="90" y="27"/>
                  </a:moveTo>
                  <a:cubicBezTo>
                    <a:pt x="100" y="37"/>
                    <a:pt x="100" y="37"/>
                    <a:pt x="100" y="37"/>
                  </a:cubicBezTo>
                  <a:cubicBezTo>
                    <a:pt x="107" y="38"/>
                    <a:pt x="107" y="38"/>
                    <a:pt x="107" y="38"/>
                  </a:cubicBezTo>
                  <a:cubicBezTo>
                    <a:pt x="110" y="45"/>
                    <a:pt x="110" y="45"/>
                    <a:pt x="110" y="45"/>
                  </a:cubicBezTo>
                  <a:cubicBezTo>
                    <a:pt x="116" y="39"/>
                    <a:pt x="116" y="39"/>
                    <a:pt x="116" y="39"/>
                  </a:cubicBezTo>
                  <a:cubicBezTo>
                    <a:pt x="116" y="49"/>
                    <a:pt x="116" y="49"/>
                    <a:pt x="116" y="49"/>
                  </a:cubicBezTo>
                  <a:cubicBezTo>
                    <a:pt x="116" y="49"/>
                    <a:pt x="113" y="55"/>
                    <a:pt x="112" y="56"/>
                  </a:cubicBezTo>
                  <a:cubicBezTo>
                    <a:pt x="112" y="56"/>
                    <a:pt x="110" y="62"/>
                    <a:pt x="110" y="62"/>
                  </a:cubicBezTo>
                  <a:cubicBezTo>
                    <a:pt x="102" y="64"/>
                    <a:pt x="102" y="64"/>
                    <a:pt x="102" y="64"/>
                  </a:cubicBezTo>
                  <a:cubicBezTo>
                    <a:pt x="99" y="69"/>
                    <a:pt x="99" y="69"/>
                    <a:pt x="99" y="69"/>
                  </a:cubicBezTo>
                  <a:cubicBezTo>
                    <a:pt x="92" y="67"/>
                    <a:pt x="92" y="67"/>
                    <a:pt x="92" y="67"/>
                  </a:cubicBezTo>
                  <a:cubicBezTo>
                    <a:pt x="92" y="61"/>
                    <a:pt x="92" y="61"/>
                    <a:pt x="92" y="61"/>
                  </a:cubicBezTo>
                  <a:cubicBezTo>
                    <a:pt x="86" y="57"/>
                    <a:pt x="86" y="57"/>
                    <a:pt x="86" y="57"/>
                  </a:cubicBezTo>
                  <a:cubicBezTo>
                    <a:pt x="80" y="53"/>
                    <a:pt x="80" y="53"/>
                    <a:pt x="80" y="53"/>
                  </a:cubicBezTo>
                  <a:cubicBezTo>
                    <a:pt x="74" y="55"/>
                    <a:pt x="74" y="55"/>
                    <a:pt x="74" y="55"/>
                  </a:cubicBezTo>
                  <a:cubicBezTo>
                    <a:pt x="70" y="60"/>
                    <a:pt x="70" y="60"/>
                    <a:pt x="70" y="60"/>
                  </a:cubicBezTo>
                  <a:cubicBezTo>
                    <a:pt x="74" y="69"/>
                    <a:pt x="74" y="69"/>
                    <a:pt x="74" y="69"/>
                  </a:cubicBezTo>
                  <a:cubicBezTo>
                    <a:pt x="74" y="77"/>
                    <a:pt x="74" y="77"/>
                    <a:pt x="74" y="77"/>
                  </a:cubicBezTo>
                  <a:cubicBezTo>
                    <a:pt x="78" y="83"/>
                    <a:pt x="78" y="83"/>
                    <a:pt x="78" y="83"/>
                  </a:cubicBezTo>
                  <a:cubicBezTo>
                    <a:pt x="84" y="85"/>
                    <a:pt x="84" y="85"/>
                    <a:pt x="84" y="85"/>
                  </a:cubicBezTo>
                  <a:cubicBezTo>
                    <a:pt x="89" y="85"/>
                    <a:pt x="89" y="85"/>
                    <a:pt x="89" y="85"/>
                  </a:cubicBezTo>
                  <a:cubicBezTo>
                    <a:pt x="91" y="83"/>
                    <a:pt x="91" y="83"/>
                    <a:pt x="91" y="83"/>
                  </a:cubicBezTo>
                  <a:cubicBezTo>
                    <a:pt x="98" y="84"/>
                    <a:pt x="98" y="84"/>
                    <a:pt x="98" y="84"/>
                  </a:cubicBezTo>
                  <a:cubicBezTo>
                    <a:pt x="101" y="88"/>
                    <a:pt x="101" y="88"/>
                    <a:pt x="101" y="88"/>
                  </a:cubicBezTo>
                  <a:cubicBezTo>
                    <a:pt x="103" y="94"/>
                    <a:pt x="103" y="94"/>
                    <a:pt x="103" y="94"/>
                  </a:cubicBezTo>
                  <a:cubicBezTo>
                    <a:pt x="102" y="100"/>
                    <a:pt x="102" y="100"/>
                    <a:pt x="102" y="100"/>
                  </a:cubicBezTo>
                  <a:cubicBezTo>
                    <a:pt x="97" y="99"/>
                    <a:pt x="97" y="99"/>
                    <a:pt x="97" y="99"/>
                  </a:cubicBezTo>
                  <a:cubicBezTo>
                    <a:pt x="94" y="95"/>
                    <a:pt x="94" y="95"/>
                    <a:pt x="94" y="95"/>
                  </a:cubicBezTo>
                  <a:cubicBezTo>
                    <a:pt x="89" y="96"/>
                    <a:pt x="89" y="96"/>
                    <a:pt x="89" y="96"/>
                  </a:cubicBezTo>
                  <a:cubicBezTo>
                    <a:pt x="86" y="100"/>
                    <a:pt x="86" y="100"/>
                    <a:pt x="86" y="100"/>
                  </a:cubicBezTo>
                  <a:cubicBezTo>
                    <a:pt x="79" y="106"/>
                    <a:pt x="79" y="106"/>
                    <a:pt x="79" y="106"/>
                  </a:cubicBezTo>
                  <a:cubicBezTo>
                    <a:pt x="78" y="113"/>
                    <a:pt x="78" y="113"/>
                    <a:pt x="78" y="113"/>
                  </a:cubicBezTo>
                  <a:cubicBezTo>
                    <a:pt x="73" y="119"/>
                    <a:pt x="73" y="119"/>
                    <a:pt x="73" y="119"/>
                  </a:cubicBezTo>
                  <a:cubicBezTo>
                    <a:pt x="73" y="123"/>
                    <a:pt x="73" y="123"/>
                    <a:pt x="73" y="123"/>
                  </a:cubicBezTo>
                  <a:cubicBezTo>
                    <a:pt x="70" y="123"/>
                    <a:pt x="70" y="123"/>
                    <a:pt x="70" y="123"/>
                  </a:cubicBezTo>
                  <a:cubicBezTo>
                    <a:pt x="67" y="131"/>
                    <a:pt x="67" y="131"/>
                    <a:pt x="67" y="131"/>
                  </a:cubicBezTo>
                  <a:cubicBezTo>
                    <a:pt x="67" y="131"/>
                    <a:pt x="63" y="137"/>
                    <a:pt x="62" y="137"/>
                  </a:cubicBezTo>
                  <a:cubicBezTo>
                    <a:pt x="62" y="138"/>
                    <a:pt x="60" y="140"/>
                    <a:pt x="59" y="141"/>
                  </a:cubicBezTo>
                  <a:cubicBezTo>
                    <a:pt x="58" y="141"/>
                    <a:pt x="58" y="141"/>
                    <a:pt x="58" y="141"/>
                  </a:cubicBezTo>
                  <a:cubicBezTo>
                    <a:pt x="48" y="153"/>
                    <a:pt x="48" y="153"/>
                    <a:pt x="48" y="153"/>
                  </a:cubicBezTo>
                  <a:cubicBezTo>
                    <a:pt x="38" y="145"/>
                    <a:pt x="38" y="145"/>
                    <a:pt x="38" y="145"/>
                  </a:cubicBezTo>
                  <a:cubicBezTo>
                    <a:pt x="33" y="149"/>
                    <a:pt x="33" y="149"/>
                    <a:pt x="33" y="149"/>
                  </a:cubicBezTo>
                  <a:cubicBezTo>
                    <a:pt x="25" y="145"/>
                    <a:pt x="25" y="145"/>
                    <a:pt x="25" y="145"/>
                  </a:cubicBezTo>
                  <a:cubicBezTo>
                    <a:pt x="23" y="143"/>
                    <a:pt x="23" y="143"/>
                    <a:pt x="23" y="143"/>
                  </a:cubicBezTo>
                  <a:cubicBezTo>
                    <a:pt x="21" y="141"/>
                    <a:pt x="21" y="141"/>
                    <a:pt x="21" y="141"/>
                  </a:cubicBezTo>
                  <a:cubicBezTo>
                    <a:pt x="21" y="135"/>
                    <a:pt x="21" y="135"/>
                    <a:pt x="21" y="135"/>
                  </a:cubicBezTo>
                  <a:cubicBezTo>
                    <a:pt x="21" y="135"/>
                    <a:pt x="25" y="131"/>
                    <a:pt x="25" y="130"/>
                  </a:cubicBezTo>
                  <a:cubicBezTo>
                    <a:pt x="26" y="129"/>
                    <a:pt x="19" y="128"/>
                    <a:pt x="19" y="128"/>
                  </a:cubicBezTo>
                  <a:cubicBezTo>
                    <a:pt x="20" y="124"/>
                    <a:pt x="20" y="124"/>
                    <a:pt x="20" y="124"/>
                  </a:cubicBezTo>
                  <a:cubicBezTo>
                    <a:pt x="27" y="121"/>
                    <a:pt x="27" y="121"/>
                    <a:pt x="27" y="121"/>
                  </a:cubicBezTo>
                  <a:cubicBezTo>
                    <a:pt x="27" y="115"/>
                    <a:pt x="27" y="115"/>
                    <a:pt x="27" y="115"/>
                  </a:cubicBezTo>
                  <a:cubicBezTo>
                    <a:pt x="21" y="115"/>
                    <a:pt x="21" y="115"/>
                    <a:pt x="21" y="115"/>
                  </a:cubicBezTo>
                  <a:cubicBezTo>
                    <a:pt x="17" y="117"/>
                    <a:pt x="17" y="117"/>
                    <a:pt x="17" y="117"/>
                  </a:cubicBezTo>
                  <a:cubicBezTo>
                    <a:pt x="12" y="114"/>
                    <a:pt x="12" y="114"/>
                    <a:pt x="12" y="114"/>
                  </a:cubicBezTo>
                  <a:cubicBezTo>
                    <a:pt x="12" y="109"/>
                    <a:pt x="12" y="109"/>
                    <a:pt x="12" y="109"/>
                  </a:cubicBezTo>
                  <a:cubicBezTo>
                    <a:pt x="15" y="103"/>
                    <a:pt x="15" y="103"/>
                    <a:pt x="15" y="103"/>
                  </a:cubicBezTo>
                  <a:cubicBezTo>
                    <a:pt x="12" y="97"/>
                    <a:pt x="12" y="97"/>
                    <a:pt x="12" y="97"/>
                  </a:cubicBezTo>
                  <a:cubicBezTo>
                    <a:pt x="13" y="88"/>
                    <a:pt x="13" y="88"/>
                    <a:pt x="13" y="88"/>
                  </a:cubicBezTo>
                  <a:cubicBezTo>
                    <a:pt x="9" y="80"/>
                    <a:pt x="9" y="80"/>
                    <a:pt x="9" y="80"/>
                  </a:cubicBezTo>
                  <a:cubicBezTo>
                    <a:pt x="1" y="73"/>
                    <a:pt x="1" y="73"/>
                    <a:pt x="1" y="73"/>
                  </a:cubicBezTo>
                  <a:cubicBezTo>
                    <a:pt x="1" y="69"/>
                    <a:pt x="1" y="69"/>
                    <a:pt x="1" y="69"/>
                  </a:cubicBezTo>
                  <a:cubicBezTo>
                    <a:pt x="4" y="66"/>
                    <a:pt x="4" y="66"/>
                    <a:pt x="4" y="66"/>
                  </a:cubicBezTo>
                  <a:cubicBezTo>
                    <a:pt x="1" y="62"/>
                    <a:pt x="1" y="62"/>
                    <a:pt x="1" y="62"/>
                  </a:cubicBezTo>
                  <a:cubicBezTo>
                    <a:pt x="0" y="52"/>
                    <a:pt x="0" y="52"/>
                    <a:pt x="0" y="52"/>
                  </a:cubicBezTo>
                  <a:cubicBezTo>
                    <a:pt x="6" y="46"/>
                    <a:pt x="6" y="46"/>
                    <a:pt x="6" y="46"/>
                  </a:cubicBezTo>
                  <a:cubicBezTo>
                    <a:pt x="6" y="41"/>
                    <a:pt x="6" y="41"/>
                    <a:pt x="6" y="41"/>
                  </a:cubicBezTo>
                  <a:cubicBezTo>
                    <a:pt x="11" y="40"/>
                    <a:pt x="11" y="40"/>
                    <a:pt x="11" y="40"/>
                  </a:cubicBezTo>
                  <a:cubicBezTo>
                    <a:pt x="17" y="35"/>
                    <a:pt x="17" y="35"/>
                    <a:pt x="17" y="35"/>
                  </a:cubicBezTo>
                  <a:cubicBezTo>
                    <a:pt x="14" y="24"/>
                    <a:pt x="14" y="24"/>
                    <a:pt x="14" y="24"/>
                  </a:cubicBezTo>
                  <a:cubicBezTo>
                    <a:pt x="24" y="24"/>
                    <a:pt x="24" y="24"/>
                    <a:pt x="24" y="24"/>
                  </a:cubicBezTo>
                  <a:cubicBezTo>
                    <a:pt x="30" y="22"/>
                    <a:pt x="30" y="22"/>
                    <a:pt x="30" y="22"/>
                  </a:cubicBezTo>
                  <a:cubicBezTo>
                    <a:pt x="36" y="17"/>
                    <a:pt x="36" y="17"/>
                    <a:pt x="36" y="17"/>
                  </a:cubicBezTo>
                  <a:cubicBezTo>
                    <a:pt x="35" y="12"/>
                    <a:pt x="35" y="12"/>
                    <a:pt x="35" y="12"/>
                  </a:cubicBezTo>
                  <a:cubicBezTo>
                    <a:pt x="33" y="9"/>
                    <a:pt x="33" y="9"/>
                    <a:pt x="33" y="9"/>
                  </a:cubicBezTo>
                  <a:cubicBezTo>
                    <a:pt x="52" y="0"/>
                    <a:pt x="52" y="0"/>
                    <a:pt x="52" y="0"/>
                  </a:cubicBezTo>
                  <a:cubicBezTo>
                    <a:pt x="56" y="0"/>
                    <a:pt x="56" y="0"/>
                    <a:pt x="56" y="0"/>
                  </a:cubicBezTo>
                  <a:cubicBezTo>
                    <a:pt x="56" y="5"/>
                    <a:pt x="56" y="5"/>
                    <a:pt x="56" y="5"/>
                  </a:cubicBezTo>
                  <a:cubicBezTo>
                    <a:pt x="63" y="10"/>
                    <a:pt x="63" y="10"/>
                    <a:pt x="63" y="10"/>
                  </a:cubicBezTo>
                  <a:cubicBezTo>
                    <a:pt x="69" y="9"/>
                    <a:pt x="69" y="9"/>
                    <a:pt x="69" y="9"/>
                  </a:cubicBezTo>
                  <a:cubicBezTo>
                    <a:pt x="72" y="16"/>
                    <a:pt x="72" y="16"/>
                    <a:pt x="72" y="16"/>
                  </a:cubicBezTo>
                  <a:cubicBezTo>
                    <a:pt x="78" y="16"/>
                    <a:pt x="78" y="16"/>
                    <a:pt x="78" y="16"/>
                  </a:cubicBezTo>
                  <a:cubicBezTo>
                    <a:pt x="81" y="26"/>
                    <a:pt x="81" y="26"/>
                    <a:pt x="81" y="26"/>
                  </a:cubicBezTo>
                  <a:lnTo>
                    <a:pt x="90" y="2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33" name="Freeform 80"/>
            <p:cNvSpPr>
              <a:spLocks/>
            </p:cNvSpPr>
            <p:nvPr/>
          </p:nvSpPr>
          <p:spPr bwMode="auto">
            <a:xfrm>
              <a:off x="1281" y="3445"/>
              <a:ext cx="154" cy="106"/>
            </a:xfrm>
            <a:custGeom>
              <a:avLst/>
              <a:gdLst>
                <a:gd name="T0" fmla="*/ 0 w 154"/>
                <a:gd name="T1" fmla="*/ 33 h 106"/>
                <a:gd name="T2" fmla="*/ 4 w 154"/>
                <a:gd name="T3" fmla="*/ 33 h 106"/>
                <a:gd name="T4" fmla="*/ 15 w 154"/>
                <a:gd name="T5" fmla="*/ 25 h 106"/>
                <a:gd name="T6" fmla="*/ 15 w 154"/>
                <a:gd name="T7" fmla="*/ 19 h 106"/>
                <a:gd name="T8" fmla="*/ 23 w 154"/>
                <a:gd name="T9" fmla="*/ 19 h 106"/>
                <a:gd name="T10" fmla="*/ 31 w 154"/>
                <a:gd name="T11" fmla="*/ 6 h 106"/>
                <a:gd name="T12" fmla="*/ 48 w 154"/>
                <a:gd name="T13" fmla="*/ 4 h 106"/>
                <a:gd name="T14" fmla="*/ 48 w 154"/>
                <a:gd name="T15" fmla="*/ 0 h 106"/>
                <a:gd name="T16" fmla="*/ 56 w 154"/>
                <a:gd name="T17" fmla="*/ 4 h 106"/>
                <a:gd name="T18" fmla="*/ 71 w 154"/>
                <a:gd name="T19" fmla="*/ 4 h 106"/>
                <a:gd name="T20" fmla="*/ 71 w 154"/>
                <a:gd name="T21" fmla="*/ 14 h 106"/>
                <a:gd name="T22" fmla="*/ 81 w 154"/>
                <a:gd name="T23" fmla="*/ 23 h 106"/>
                <a:gd name="T24" fmla="*/ 81 w 154"/>
                <a:gd name="T25" fmla="*/ 37 h 106"/>
                <a:gd name="T26" fmla="*/ 92 w 154"/>
                <a:gd name="T27" fmla="*/ 48 h 106"/>
                <a:gd name="T28" fmla="*/ 92 w 154"/>
                <a:gd name="T29" fmla="*/ 56 h 106"/>
                <a:gd name="T30" fmla="*/ 104 w 154"/>
                <a:gd name="T31" fmla="*/ 56 h 106"/>
                <a:gd name="T32" fmla="*/ 115 w 154"/>
                <a:gd name="T33" fmla="*/ 50 h 106"/>
                <a:gd name="T34" fmla="*/ 127 w 154"/>
                <a:gd name="T35" fmla="*/ 52 h 106"/>
                <a:gd name="T36" fmla="*/ 131 w 154"/>
                <a:gd name="T37" fmla="*/ 44 h 106"/>
                <a:gd name="T38" fmla="*/ 144 w 154"/>
                <a:gd name="T39" fmla="*/ 46 h 106"/>
                <a:gd name="T40" fmla="*/ 144 w 154"/>
                <a:gd name="T41" fmla="*/ 58 h 106"/>
                <a:gd name="T42" fmla="*/ 154 w 154"/>
                <a:gd name="T43" fmla="*/ 62 h 106"/>
                <a:gd name="T44" fmla="*/ 154 w 154"/>
                <a:gd name="T45" fmla="*/ 75 h 106"/>
                <a:gd name="T46" fmla="*/ 150 w 154"/>
                <a:gd name="T47" fmla="*/ 77 h 106"/>
                <a:gd name="T48" fmla="*/ 152 w 154"/>
                <a:gd name="T49" fmla="*/ 87 h 106"/>
                <a:gd name="T50" fmla="*/ 146 w 154"/>
                <a:gd name="T51" fmla="*/ 92 h 106"/>
                <a:gd name="T52" fmla="*/ 148 w 154"/>
                <a:gd name="T53" fmla="*/ 104 h 106"/>
                <a:gd name="T54" fmla="*/ 127 w 154"/>
                <a:gd name="T55" fmla="*/ 106 h 106"/>
                <a:gd name="T56" fmla="*/ 115 w 154"/>
                <a:gd name="T57" fmla="*/ 96 h 106"/>
                <a:gd name="T58" fmla="*/ 104 w 154"/>
                <a:gd name="T59" fmla="*/ 106 h 106"/>
                <a:gd name="T60" fmla="*/ 96 w 154"/>
                <a:gd name="T61" fmla="*/ 104 h 106"/>
                <a:gd name="T62" fmla="*/ 83 w 154"/>
                <a:gd name="T63" fmla="*/ 92 h 106"/>
                <a:gd name="T64" fmla="*/ 69 w 154"/>
                <a:gd name="T65" fmla="*/ 89 h 106"/>
                <a:gd name="T66" fmla="*/ 61 w 154"/>
                <a:gd name="T67" fmla="*/ 92 h 106"/>
                <a:gd name="T68" fmla="*/ 48 w 154"/>
                <a:gd name="T69" fmla="*/ 79 h 106"/>
                <a:gd name="T70" fmla="*/ 48 w 154"/>
                <a:gd name="T71" fmla="*/ 62 h 106"/>
                <a:gd name="T72" fmla="*/ 38 w 154"/>
                <a:gd name="T73" fmla="*/ 54 h 106"/>
                <a:gd name="T74" fmla="*/ 23 w 154"/>
                <a:gd name="T75" fmla="*/ 52 h 106"/>
                <a:gd name="T76" fmla="*/ 13 w 154"/>
                <a:gd name="T77" fmla="*/ 44 h 106"/>
                <a:gd name="T78" fmla="*/ 4 w 154"/>
                <a:gd name="T79" fmla="*/ 44 h 106"/>
                <a:gd name="T80" fmla="*/ 0 w 154"/>
                <a:gd name="T81" fmla="*/ 33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54" h="106">
                  <a:moveTo>
                    <a:pt x="0" y="33"/>
                  </a:moveTo>
                  <a:lnTo>
                    <a:pt x="4" y="33"/>
                  </a:lnTo>
                  <a:lnTo>
                    <a:pt x="15" y="25"/>
                  </a:lnTo>
                  <a:lnTo>
                    <a:pt x="15" y="19"/>
                  </a:lnTo>
                  <a:lnTo>
                    <a:pt x="23" y="19"/>
                  </a:lnTo>
                  <a:lnTo>
                    <a:pt x="31" y="6"/>
                  </a:lnTo>
                  <a:lnTo>
                    <a:pt x="48" y="4"/>
                  </a:lnTo>
                  <a:lnTo>
                    <a:pt x="48" y="0"/>
                  </a:lnTo>
                  <a:lnTo>
                    <a:pt x="56" y="4"/>
                  </a:lnTo>
                  <a:lnTo>
                    <a:pt x="71" y="4"/>
                  </a:lnTo>
                  <a:lnTo>
                    <a:pt x="71" y="14"/>
                  </a:lnTo>
                  <a:lnTo>
                    <a:pt x="81" y="23"/>
                  </a:lnTo>
                  <a:lnTo>
                    <a:pt x="81" y="37"/>
                  </a:lnTo>
                  <a:lnTo>
                    <a:pt x="92" y="48"/>
                  </a:lnTo>
                  <a:lnTo>
                    <a:pt x="92" y="56"/>
                  </a:lnTo>
                  <a:lnTo>
                    <a:pt x="104" y="56"/>
                  </a:lnTo>
                  <a:lnTo>
                    <a:pt x="115" y="50"/>
                  </a:lnTo>
                  <a:lnTo>
                    <a:pt x="127" y="52"/>
                  </a:lnTo>
                  <a:lnTo>
                    <a:pt x="131" y="44"/>
                  </a:lnTo>
                  <a:lnTo>
                    <a:pt x="144" y="46"/>
                  </a:lnTo>
                  <a:lnTo>
                    <a:pt x="144" y="58"/>
                  </a:lnTo>
                  <a:lnTo>
                    <a:pt x="154" y="62"/>
                  </a:lnTo>
                  <a:lnTo>
                    <a:pt x="154" y="75"/>
                  </a:lnTo>
                  <a:lnTo>
                    <a:pt x="150" y="77"/>
                  </a:lnTo>
                  <a:lnTo>
                    <a:pt x="152" y="87"/>
                  </a:lnTo>
                  <a:lnTo>
                    <a:pt x="146" y="92"/>
                  </a:lnTo>
                  <a:lnTo>
                    <a:pt x="148" y="104"/>
                  </a:lnTo>
                  <a:lnTo>
                    <a:pt x="127" y="106"/>
                  </a:lnTo>
                  <a:lnTo>
                    <a:pt x="115" y="96"/>
                  </a:lnTo>
                  <a:lnTo>
                    <a:pt x="104" y="106"/>
                  </a:lnTo>
                  <a:lnTo>
                    <a:pt x="96" y="104"/>
                  </a:lnTo>
                  <a:lnTo>
                    <a:pt x="83" y="92"/>
                  </a:lnTo>
                  <a:lnTo>
                    <a:pt x="69" y="89"/>
                  </a:lnTo>
                  <a:lnTo>
                    <a:pt x="61" y="92"/>
                  </a:lnTo>
                  <a:lnTo>
                    <a:pt x="48" y="79"/>
                  </a:lnTo>
                  <a:lnTo>
                    <a:pt x="48" y="62"/>
                  </a:lnTo>
                  <a:lnTo>
                    <a:pt x="38" y="54"/>
                  </a:lnTo>
                  <a:lnTo>
                    <a:pt x="23" y="52"/>
                  </a:lnTo>
                  <a:lnTo>
                    <a:pt x="13" y="44"/>
                  </a:lnTo>
                  <a:lnTo>
                    <a:pt x="4" y="44"/>
                  </a:lnTo>
                  <a:lnTo>
                    <a:pt x="0" y="3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34" name="Freeform 81"/>
            <p:cNvSpPr>
              <a:spLocks/>
            </p:cNvSpPr>
            <p:nvPr/>
          </p:nvSpPr>
          <p:spPr bwMode="auto">
            <a:xfrm>
              <a:off x="1450" y="3491"/>
              <a:ext cx="240" cy="202"/>
            </a:xfrm>
            <a:custGeom>
              <a:avLst/>
              <a:gdLst>
                <a:gd name="T0" fmla="*/ 0 w 240"/>
                <a:gd name="T1" fmla="*/ 52 h 202"/>
                <a:gd name="T2" fmla="*/ 12 w 240"/>
                <a:gd name="T3" fmla="*/ 48 h 202"/>
                <a:gd name="T4" fmla="*/ 27 w 240"/>
                <a:gd name="T5" fmla="*/ 54 h 202"/>
                <a:gd name="T6" fmla="*/ 44 w 240"/>
                <a:gd name="T7" fmla="*/ 48 h 202"/>
                <a:gd name="T8" fmla="*/ 44 w 240"/>
                <a:gd name="T9" fmla="*/ 29 h 202"/>
                <a:gd name="T10" fmla="*/ 69 w 240"/>
                <a:gd name="T11" fmla="*/ 21 h 202"/>
                <a:gd name="T12" fmla="*/ 83 w 240"/>
                <a:gd name="T13" fmla="*/ 16 h 202"/>
                <a:gd name="T14" fmla="*/ 102 w 240"/>
                <a:gd name="T15" fmla="*/ 8 h 202"/>
                <a:gd name="T16" fmla="*/ 112 w 240"/>
                <a:gd name="T17" fmla="*/ 0 h 202"/>
                <a:gd name="T18" fmla="*/ 121 w 240"/>
                <a:gd name="T19" fmla="*/ 6 h 202"/>
                <a:gd name="T20" fmla="*/ 140 w 240"/>
                <a:gd name="T21" fmla="*/ 6 h 202"/>
                <a:gd name="T22" fmla="*/ 144 w 240"/>
                <a:gd name="T23" fmla="*/ 14 h 202"/>
                <a:gd name="T24" fmla="*/ 154 w 240"/>
                <a:gd name="T25" fmla="*/ 12 h 202"/>
                <a:gd name="T26" fmla="*/ 160 w 240"/>
                <a:gd name="T27" fmla="*/ 35 h 202"/>
                <a:gd name="T28" fmla="*/ 171 w 240"/>
                <a:gd name="T29" fmla="*/ 50 h 202"/>
                <a:gd name="T30" fmla="*/ 187 w 240"/>
                <a:gd name="T31" fmla="*/ 56 h 202"/>
                <a:gd name="T32" fmla="*/ 200 w 240"/>
                <a:gd name="T33" fmla="*/ 68 h 202"/>
                <a:gd name="T34" fmla="*/ 212 w 240"/>
                <a:gd name="T35" fmla="*/ 75 h 202"/>
                <a:gd name="T36" fmla="*/ 223 w 240"/>
                <a:gd name="T37" fmla="*/ 79 h 202"/>
                <a:gd name="T38" fmla="*/ 223 w 240"/>
                <a:gd name="T39" fmla="*/ 87 h 202"/>
                <a:gd name="T40" fmla="*/ 231 w 240"/>
                <a:gd name="T41" fmla="*/ 93 h 202"/>
                <a:gd name="T42" fmla="*/ 221 w 240"/>
                <a:gd name="T43" fmla="*/ 104 h 202"/>
                <a:gd name="T44" fmla="*/ 237 w 240"/>
                <a:gd name="T45" fmla="*/ 110 h 202"/>
                <a:gd name="T46" fmla="*/ 233 w 240"/>
                <a:gd name="T47" fmla="*/ 112 h 202"/>
                <a:gd name="T48" fmla="*/ 237 w 240"/>
                <a:gd name="T49" fmla="*/ 118 h 202"/>
                <a:gd name="T50" fmla="*/ 240 w 240"/>
                <a:gd name="T51" fmla="*/ 129 h 202"/>
                <a:gd name="T52" fmla="*/ 227 w 240"/>
                <a:gd name="T53" fmla="*/ 139 h 202"/>
                <a:gd name="T54" fmla="*/ 215 w 240"/>
                <a:gd name="T55" fmla="*/ 143 h 202"/>
                <a:gd name="T56" fmla="*/ 194 w 240"/>
                <a:gd name="T57" fmla="*/ 143 h 202"/>
                <a:gd name="T58" fmla="*/ 200 w 240"/>
                <a:gd name="T59" fmla="*/ 166 h 202"/>
                <a:gd name="T60" fmla="*/ 187 w 240"/>
                <a:gd name="T61" fmla="*/ 177 h 202"/>
                <a:gd name="T62" fmla="*/ 177 w 240"/>
                <a:gd name="T63" fmla="*/ 179 h 202"/>
                <a:gd name="T64" fmla="*/ 177 w 240"/>
                <a:gd name="T65" fmla="*/ 189 h 202"/>
                <a:gd name="T66" fmla="*/ 165 w 240"/>
                <a:gd name="T67" fmla="*/ 202 h 202"/>
                <a:gd name="T68" fmla="*/ 165 w 240"/>
                <a:gd name="T69" fmla="*/ 200 h 202"/>
                <a:gd name="T70" fmla="*/ 154 w 240"/>
                <a:gd name="T71" fmla="*/ 191 h 202"/>
                <a:gd name="T72" fmla="*/ 160 w 240"/>
                <a:gd name="T73" fmla="*/ 181 h 202"/>
                <a:gd name="T74" fmla="*/ 154 w 240"/>
                <a:gd name="T75" fmla="*/ 171 h 202"/>
                <a:gd name="T76" fmla="*/ 140 w 240"/>
                <a:gd name="T77" fmla="*/ 171 h 202"/>
                <a:gd name="T78" fmla="*/ 135 w 240"/>
                <a:gd name="T79" fmla="*/ 160 h 202"/>
                <a:gd name="T80" fmla="*/ 140 w 240"/>
                <a:gd name="T81" fmla="*/ 148 h 202"/>
                <a:gd name="T82" fmla="*/ 112 w 240"/>
                <a:gd name="T83" fmla="*/ 131 h 202"/>
                <a:gd name="T84" fmla="*/ 100 w 240"/>
                <a:gd name="T85" fmla="*/ 141 h 202"/>
                <a:gd name="T86" fmla="*/ 81 w 240"/>
                <a:gd name="T87" fmla="*/ 123 h 202"/>
                <a:gd name="T88" fmla="*/ 81 w 240"/>
                <a:gd name="T89" fmla="*/ 125 h 202"/>
                <a:gd name="T90" fmla="*/ 81 w 240"/>
                <a:gd name="T91" fmla="*/ 118 h 202"/>
                <a:gd name="T92" fmla="*/ 69 w 240"/>
                <a:gd name="T93" fmla="*/ 104 h 202"/>
                <a:gd name="T94" fmla="*/ 67 w 240"/>
                <a:gd name="T95" fmla="*/ 91 h 202"/>
                <a:gd name="T96" fmla="*/ 60 w 240"/>
                <a:gd name="T97" fmla="*/ 81 h 202"/>
                <a:gd name="T98" fmla="*/ 54 w 240"/>
                <a:gd name="T99" fmla="*/ 85 h 202"/>
                <a:gd name="T100" fmla="*/ 48 w 240"/>
                <a:gd name="T101" fmla="*/ 87 h 202"/>
                <a:gd name="T102" fmla="*/ 23 w 240"/>
                <a:gd name="T103" fmla="*/ 64 h 202"/>
                <a:gd name="T104" fmla="*/ 14 w 240"/>
                <a:gd name="T105" fmla="*/ 62 h 202"/>
                <a:gd name="T106" fmla="*/ 2 w 240"/>
                <a:gd name="T107" fmla="*/ 64 h 202"/>
                <a:gd name="T108" fmla="*/ 2 w 240"/>
                <a:gd name="T109" fmla="*/ 54 h 202"/>
                <a:gd name="T110" fmla="*/ 0 w 240"/>
                <a:gd name="T111" fmla="*/ 52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0" h="202">
                  <a:moveTo>
                    <a:pt x="0" y="52"/>
                  </a:moveTo>
                  <a:lnTo>
                    <a:pt x="12" y="48"/>
                  </a:lnTo>
                  <a:lnTo>
                    <a:pt x="27" y="54"/>
                  </a:lnTo>
                  <a:lnTo>
                    <a:pt x="44" y="48"/>
                  </a:lnTo>
                  <a:lnTo>
                    <a:pt x="44" y="29"/>
                  </a:lnTo>
                  <a:lnTo>
                    <a:pt x="69" y="21"/>
                  </a:lnTo>
                  <a:lnTo>
                    <a:pt x="83" y="16"/>
                  </a:lnTo>
                  <a:lnTo>
                    <a:pt x="102" y="8"/>
                  </a:lnTo>
                  <a:lnTo>
                    <a:pt x="112" y="0"/>
                  </a:lnTo>
                  <a:lnTo>
                    <a:pt x="121" y="6"/>
                  </a:lnTo>
                  <a:lnTo>
                    <a:pt x="140" y="6"/>
                  </a:lnTo>
                  <a:lnTo>
                    <a:pt x="144" y="14"/>
                  </a:lnTo>
                  <a:lnTo>
                    <a:pt x="154" y="12"/>
                  </a:lnTo>
                  <a:lnTo>
                    <a:pt x="160" y="35"/>
                  </a:lnTo>
                  <a:lnTo>
                    <a:pt x="171" y="50"/>
                  </a:lnTo>
                  <a:lnTo>
                    <a:pt x="187" y="56"/>
                  </a:lnTo>
                  <a:lnTo>
                    <a:pt x="200" y="68"/>
                  </a:lnTo>
                  <a:lnTo>
                    <a:pt x="212" y="75"/>
                  </a:lnTo>
                  <a:lnTo>
                    <a:pt x="223" y="79"/>
                  </a:lnTo>
                  <a:lnTo>
                    <a:pt x="223" y="87"/>
                  </a:lnTo>
                  <a:lnTo>
                    <a:pt x="231" y="93"/>
                  </a:lnTo>
                  <a:lnTo>
                    <a:pt x="221" y="104"/>
                  </a:lnTo>
                  <a:lnTo>
                    <a:pt x="237" y="110"/>
                  </a:lnTo>
                  <a:lnTo>
                    <a:pt x="233" y="112"/>
                  </a:lnTo>
                  <a:lnTo>
                    <a:pt x="237" y="118"/>
                  </a:lnTo>
                  <a:lnTo>
                    <a:pt x="240" y="129"/>
                  </a:lnTo>
                  <a:lnTo>
                    <a:pt x="227" y="139"/>
                  </a:lnTo>
                  <a:lnTo>
                    <a:pt x="215" y="143"/>
                  </a:lnTo>
                  <a:lnTo>
                    <a:pt x="194" y="143"/>
                  </a:lnTo>
                  <a:lnTo>
                    <a:pt x="200" y="166"/>
                  </a:lnTo>
                  <a:lnTo>
                    <a:pt x="187" y="177"/>
                  </a:lnTo>
                  <a:lnTo>
                    <a:pt x="177" y="179"/>
                  </a:lnTo>
                  <a:lnTo>
                    <a:pt x="177" y="189"/>
                  </a:lnTo>
                  <a:lnTo>
                    <a:pt x="165" y="202"/>
                  </a:lnTo>
                  <a:lnTo>
                    <a:pt x="165" y="200"/>
                  </a:lnTo>
                  <a:lnTo>
                    <a:pt x="154" y="191"/>
                  </a:lnTo>
                  <a:lnTo>
                    <a:pt x="160" y="181"/>
                  </a:lnTo>
                  <a:lnTo>
                    <a:pt x="154" y="171"/>
                  </a:lnTo>
                  <a:lnTo>
                    <a:pt x="140" y="171"/>
                  </a:lnTo>
                  <a:lnTo>
                    <a:pt x="135" y="160"/>
                  </a:lnTo>
                  <a:lnTo>
                    <a:pt x="140" y="148"/>
                  </a:lnTo>
                  <a:lnTo>
                    <a:pt x="112" y="131"/>
                  </a:lnTo>
                  <a:lnTo>
                    <a:pt x="100" y="141"/>
                  </a:lnTo>
                  <a:lnTo>
                    <a:pt x="81" y="123"/>
                  </a:lnTo>
                  <a:lnTo>
                    <a:pt x="81" y="125"/>
                  </a:lnTo>
                  <a:lnTo>
                    <a:pt x="81" y="118"/>
                  </a:lnTo>
                  <a:lnTo>
                    <a:pt x="69" y="104"/>
                  </a:lnTo>
                  <a:lnTo>
                    <a:pt x="67" y="91"/>
                  </a:lnTo>
                  <a:lnTo>
                    <a:pt x="60" y="81"/>
                  </a:lnTo>
                  <a:lnTo>
                    <a:pt x="54" y="85"/>
                  </a:lnTo>
                  <a:lnTo>
                    <a:pt x="48" y="87"/>
                  </a:lnTo>
                  <a:lnTo>
                    <a:pt x="23" y="64"/>
                  </a:lnTo>
                  <a:lnTo>
                    <a:pt x="14" y="62"/>
                  </a:lnTo>
                  <a:lnTo>
                    <a:pt x="2" y="64"/>
                  </a:lnTo>
                  <a:lnTo>
                    <a:pt x="2" y="54"/>
                  </a:lnTo>
                  <a:lnTo>
                    <a:pt x="0" y="5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35" name="Freeform 82"/>
            <p:cNvSpPr>
              <a:spLocks/>
            </p:cNvSpPr>
            <p:nvPr/>
          </p:nvSpPr>
          <p:spPr bwMode="auto">
            <a:xfrm>
              <a:off x="1429" y="3455"/>
              <a:ext cx="94" cy="90"/>
            </a:xfrm>
            <a:custGeom>
              <a:avLst/>
              <a:gdLst>
                <a:gd name="T0" fmla="*/ 0 w 94"/>
                <a:gd name="T1" fmla="*/ 50 h 90"/>
                <a:gd name="T2" fmla="*/ 23 w 94"/>
                <a:gd name="T3" fmla="*/ 32 h 90"/>
                <a:gd name="T4" fmla="*/ 23 w 94"/>
                <a:gd name="T5" fmla="*/ 15 h 90"/>
                <a:gd name="T6" fmla="*/ 44 w 94"/>
                <a:gd name="T7" fmla="*/ 0 h 90"/>
                <a:gd name="T8" fmla="*/ 56 w 94"/>
                <a:gd name="T9" fmla="*/ 7 h 90"/>
                <a:gd name="T10" fmla="*/ 83 w 94"/>
                <a:gd name="T11" fmla="*/ 7 h 90"/>
                <a:gd name="T12" fmla="*/ 83 w 94"/>
                <a:gd name="T13" fmla="*/ 17 h 90"/>
                <a:gd name="T14" fmla="*/ 94 w 94"/>
                <a:gd name="T15" fmla="*/ 27 h 90"/>
                <a:gd name="T16" fmla="*/ 85 w 94"/>
                <a:gd name="T17" fmla="*/ 40 h 90"/>
                <a:gd name="T18" fmla="*/ 94 w 94"/>
                <a:gd name="T19" fmla="*/ 54 h 90"/>
                <a:gd name="T20" fmla="*/ 90 w 94"/>
                <a:gd name="T21" fmla="*/ 57 h 90"/>
                <a:gd name="T22" fmla="*/ 65 w 94"/>
                <a:gd name="T23" fmla="*/ 65 h 90"/>
                <a:gd name="T24" fmla="*/ 65 w 94"/>
                <a:gd name="T25" fmla="*/ 84 h 90"/>
                <a:gd name="T26" fmla="*/ 48 w 94"/>
                <a:gd name="T27" fmla="*/ 90 h 90"/>
                <a:gd name="T28" fmla="*/ 33 w 94"/>
                <a:gd name="T29" fmla="*/ 84 h 90"/>
                <a:gd name="T30" fmla="*/ 21 w 94"/>
                <a:gd name="T31" fmla="*/ 88 h 90"/>
                <a:gd name="T32" fmla="*/ 4 w 94"/>
                <a:gd name="T33" fmla="*/ 77 h 90"/>
                <a:gd name="T34" fmla="*/ 4 w 94"/>
                <a:gd name="T35" fmla="*/ 77 h 90"/>
                <a:gd name="T36" fmla="*/ 2 w 94"/>
                <a:gd name="T37" fmla="*/ 67 h 90"/>
                <a:gd name="T38" fmla="*/ 6 w 94"/>
                <a:gd name="T39" fmla="*/ 65 h 90"/>
                <a:gd name="T40" fmla="*/ 6 w 94"/>
                <a:gd name="T41" fmla="*/ 52 h 90"/>
                <a:gd name="T42" fmla="*/ 0 w 94"/>
                <a:gd name="T43" fmla="*/ 5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4" h="90">
                  <a:moveTo>
                    <a:pt x="0" y="50"/>
                  </a:moveTo>
                  <a:lnTo>
                    <a:pt x="23" y="32"/>
                  </a:lnTo>
                  <a:lnTo>
                    <a:pt x="23" y="15"/>
                  </a:lnTo>
                  <a:lnTo>
                    <a:pt x="44" y="0"/>
                  </a:lnTo>
                  <a:lnTo>
                    <a:pt x="56" y="7"/>
                  </a:lnTo>
                  <a:lnTo>
                    <a:pt x="83" y="7"/>
                  </a:lnTo>
                  <a:lnTo>
                    <a:pt x="83" y="17"/>
                  </a:lnTo>
                  <a:lnTo>
                    <a:pt x="94" y="27"/>
                  </a:lnTo>
                  <a:lnTo>
                    <a:pt x="85" y="40"/>
                  </a:lnTo>
                  <a:lnTo>
                    <a:pt x="94" y="54"/>
                  </a:lnTo>
                  <a:lnTo>
                    <a:pt x="90" y="57"/>
                  </a:lnTo>
                  <a:lnTo>
                    <a:pt x="65" y="65"/>
                  </a:lnTo>
                  <a:lnTo>
                    <a:pt x="65" y="84"/>
                  </a:lnTo>
                  <a:lnTo>
                    <a:pt x="48" y="90"/>
                  </a:lnTo>
                  <a:lnTo>
                    <a:pt x="33" y="84"/>
                  </a:lnTo>
                  <a:lnTo>
                    <a:pt x="21" y="88"/>
                  </a:lnTo>
                  <a:lnTo>
                    <a:pt x="4" y="77"/>
                  </a:lnTo>
                  <a:lnTo>
                    <a:pt x="4" y="77"/>
                  </a:lnTo>
                  <a:lnTo>
                    <a:pt x="2" y="67"/>
                  </a:lnTo>
                  <a:lnTo>
                    <a:pt x="6" y="65"/>
                  </a:lnTo>
                  <a:lnTo>
                    <a:pt x="6" y="52"/>
                  </a:lnTo>
                  <a:lnTo>
                    <a:pt x="0" y="5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36" name="Freeform 83"/>
            <p:cNvSpPr>
              <a:spLocks/>
            </p:cNvSpPr>
            <p:nvPr/>
          </p:nvSpPr>
          <p:spPr bwMode="auto">
            <a:xfrm>
              <a:off x="1464" y="3409"/>
              <a:ext cx="142" cy="103"/>
            </a:xfrm>
            <a:custGeom>
              <a:avLst/>
              <a:gdLst>
                <a:gd name="T0" fmla="*/ 55 w 142"/>
                <a:gd name="T1" fmla="*/ 13 h 103"/>
                <a:gd name="T2" fmla="*/ 71 w 142"/>
                <a:gd name="T3" fmla="*/ 34 h 103"/>
                <a:gd name="T4" fmla="*/ 86 w 142"/>
                <a:gd name="T5" fmla="*/ 28 h 103"/>
                <a:gd name="T6" fmla="*/ 92 w 142"/>
                <a:gd name="T7" fmla="*/ 34 h 103"/>
                <a:gd name="T8" fmla="*/ 101 w 142"/>
                <a:gd name="T9" fmla="*/ 23 h 103"/>
                <a:gd name="T10" fmla="*/ 113 w 142"/>
                <a:gd name="T11" fmla="*/ 36 h 103"/>
                <a:gd name="T12" fmla="*/ 126 w 142"/>
                <a:gd name="T13" fmla="*/ 36 h 103"/>
                <a:gd name="T14" fmla="*/ 128 w 142"/>
                <a:gd name="T15" fmla="*/ 53 h 103"/>
                <a:gd name="T16" fmla="*/ 142 w 142"/>
                <a:gd name="T17" fmla="*/ 57 h 103"/>
                <a:gd name="T18" fmla="*/ 140 w 142"/>
                <a:gd name="T19" fmla="*/ 80 h 103"/>
                <a:gd name="T20" fmla="*/ 140 w 142"/>
                <a:gd name="T21" fmla="*/ 94 h 103"/>
                <a:gd name="T22" fmla="*/ 130 w 142"/>
                <a:gd name="T23" fmla="*/ 96 h 103"/>
                <a:gd name="T24" fmla="*/ 126 w 142"/>
                <a:gd name="T25" fmla="*/ 88 h 103"/>
                <a:gd name="T26" fmla="*/ 107 w 142"/>
                <a:gd name="T27" fmla="*/ 88 h 103"/>
                <a:gd name="T28" fmla="*/ 98 w 142"/>
                <a:gd name="T29" fmla="*/ 82 h 103"/>
                <a:gd name="T30" fmla="*/ 88 w 142"/>
                <a:gd name="T31" fmla="*/ 90 h 103"/>
                <a:gd name="T32" fmla="*/ 69 w 142"/>
                <a:gd name="T33" fmla="*/ 98 h 103"/>
                <a:gd name="T34" fmla="*/ 55 w 142"/>
                <a:gd name="T35" fmla="*/ 103 h 103"/>
                <a:gd name="T36" fmla="*/ 59 w 142"/>
                <a:gd name="T37" fmla="*/ 100 h 103"/>
                <a:gd name="T38" fmla="*/ 50 w 142"/>
                <a:gd name="T39" fmla="*/ 86 h 103"/>
                <a:gd name="T40" fmla="*/ 59 w 142"/>
                <a:gd name="T41" fmla="*/ 73 h 103"/>
                <a:gd name="T42" fmla="*/ 48 w 142"/>
                <a:gd name="T43" fmla="*/ 63 h 103"/>
                <a:gd name="T44" fmla="*/ 48 w 142"/>
                <a:gd name="T45" fmla="*/ 53 h 103"/>
                <a:gd name="T46" fmla="*/ 21 w 142"/>
                <a:gd name="T47" fmla="*/ 53 h 103"/>
                <a:gd name="T48" fmla="*/ 9 w 142"/>
                <a:gd name="T49" fmla="*/ 46 h 103"/>
                <a:gd name="T50" fmla="*/ 0 w 142"/>
                <a:gd name="T51" fmla="*/ 34 h 103"/>
                <a:gd name="T52" fmla="*/ 11 w 142"/>
                <a:gd name="T53" fmla="*/ 23 h 103"/>
                <a:gd name="T54" fmla="*/ 9 w 142"/>
                <a:gd name="T55" fmla="*/ 11 h 103"/>
                <a:gd name="T56" fmla="*/ 28 w 142"/>
                <a:gd name="T57" fmla="*/ 11 h 103"/>
                <a:gd name="T58" fmla="*/ 34 w 142"/>
                <a:gd name="T59" fmla="*/ 0 h 103"/>
                <a:gd name="T60" fmla="*/ 55 w 142"/>
                <a:gd name="T61" fmla="*/ 13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2" h="103">
                  <a:moveTo>
                    <a:pt x="55" y="13"/>
                  </a:moveTo>
                  <a:lnTo>
                    <a:pt x="71" y="34"/>
                  </a:lnTo>
                  <a:lnTo>
                    <a:pt x="86" y="28"/>
                  </a:lnTo>
                  <a:lnTo>
                    <a:pt x="92" y="34"/>
                  </a:lnTo>
                  <a:lnTo>
                    <a:pt x="101" y="23"/>
                  </a:lnTo>
                  <a:lnTo>
                    <a:pt x="113" y="36"/>
                  </a:lnTo>
                  <a:lnTo>
                    <a:pt x="126" y="36"/>
                  </a:lnTo>
                  <a:lnTo>
                    <a:pt x="128" y="53"/>
                  </a:lnTo>
                  <a:lnTo>
                    <a:pt x="142" y="57"/>
                  </a:lnTo>
                  <a:lnTo>
                    <a:pt x="140" y="80"/>
                  </a:lnTo>
                  <a:lnTo>
                    <a:pt x="140" y="94"/>
                  </a:lnTo>
                  <a:lnTo>
                    <a:pt x="130" y="96"/>
                  </a:lnTo>
                  <a:lnTo>
                    <a:pt x="126" y="88"/>
                  </a:lnTo>
                  <a:lnTo>
                    <a:pt x="107" y="88"/>
                  </a:lnTo>
                  <a:lnTo>
                    <a:pt x="98" y="82"/>
                  </a:lnTo>
                  <a:lnTo>
                    <a:pt x="88" y="90"/>
                  </a:lnTo>
                  <a:lnTo>
                    <a:pt x="69" y="98"/>
                  </a:lnTo>
                  <a:lnTo>
                    <a:pt x="55" y="103"/>
                  </a:lnTo>
                  <a:lnTo>
                    <a:pt x="59" y="100"/>
                  </a:lnTo>
                  <a:lnTo>
                    <a:pt x="50" y="86"/>
                  </a:lnTo>
                  <a:lnTo>
                    <a:pt x="59" y="73"/>
                  </a:lnTo>
                  <a:lnTo>
                    <a:pt x="48" y="63"/>
                  </a:lnTo>
                  <a:lnTo>
                    <a:pt x="48" y="53"/>
                  </a:lnTo>
                  <a:lnTo>
                    <a:pt x="21" y="53"/>
                  </a:lnTo>
                  <a:lnTo>
                    <a:pt x="9" y="46"/>
                  </a:lnTo>
                  <a:lnTo>
                    <a:pt x="0" y="34"/>
                  </a:lnTo>
                  <a:lnTo>
                    <a:pt x="11" y="23"/>
                  </a:lnTo>
                  <a:lnTo>
                    <a:pt x="9" y="11"/>
                  </a:lnTo>
                  <a:lnTo>
                    <a:pt x="28" y="11"/>
                  </a:lnTo>
                  <a:lnTo>
                    <a:pt x="34" y="0"/>
                  </a:lnTo>
                  <a:lnTo>
                    <a:pt x="55" y="1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37" name="Freeform 84"/>
            <p:cNvSpPr>
              <a:spLocks/>
            </p:cNvSpPr>
            <p:nvPr/>
          </p:nvSpPr>
          <p:spPr bwMode="auto">
            <a:xfrm>
              <a:off x="1621" y="3434"/>
              <a:ext cx="137" cy="167"/>
            </a:xfrm>
            <a:custGeom>
              <a:avLst/>
              <a:gdLst>
                <a:gd name="T0" fmla="*/ 100 w 137"/>
                <a:gd name="T1" fmla="*/ 153 h 167"/>
                <a:gd name="T2" fmla="*/ 94 w 137"/>
                <a:gd name="T3" fmla="*/ 138 h 167"/>
                <a:gd name="T4" fmla="*/ 94 w 137"/>
                <a:gd name="T5" fmla="*/ 125 h 167"/>
                <a:gd name="T6" fmla="*/ 119 w 137"/>
                <a:gd name="T7" fmla="*/ 117 h 167"/>
                <a:gd name="T8" fmla="*/ 123 w 137"/>
                <a:gd name="T9" fmla="*/ 90 h 167"/>
                <a:gd name="T10" fmla="*/ 125 w 137"/>
                <a:gd name="T11" fmla="*/ 73 h 167"/>
                <a:gd name="T12" fmla="*/ 135 w 137"/>
                <a:gd name="T13" fmla="*/ 63 h 167"/>
                <a:gd name="T14" fmla="*/ 137 w 137"/>
                <a:gd name="T15" fmla="*/ 30 h 167"/>
                <a:gd name="T16" fmla="*/ 125 w 137"/>
                <a:gd name="T17" fmla="*/ 28 h 167"/>
                <a:gd name="T18" fmla="*/ 129 w 137"/>
                <a:gd name="T19" fmla="*/ 15 h 167"/>
                <a:gd name="T20" fmla="*/ 108 w 137"/>
                <a:gd name="T21" fmla="*/ 11 h 167"/>
                <a:gd name="T22" fmla="*/ 91 w 137"/>
                <a:gd name="T23" fmla="*/ 0 h 167"/>
                <a:gd name="T24" fmla="*/ 73 w 137"/>
                <a:gd name="T25" fmla="*/ 23 h 167"/>
                <a:gd name="T26" fmla="*/ 66 w 137"/>
                <a:gd name="T27" fmla="*/ 44 h 167"/>
                <a:gd name="T28" fmla="*/ 54 w 137"/>
                <a:gd name="T29" fmla="*/ 46 h 167"/>
                <a:gd name="T30" fmla="*/ 41 w 137"/>
                <a:gd name="T31" fmla="*/ 38 h 167"/>
                <a:gd name="T32" fmla="*/ 27 w 137"/>
                <a:gd name="T33" fmla="*/ 46 h 167"/>
                <a:gd name="T34" fmla="*/ 25 w 137"/>
                <a:gd name="T35" fmla="*/ 71 h 167"/>
                <a:gd name="T36" fmla="*/ 10 w 137"/>
                <a:gd name="T37" fmla="*/ 96 h 167"/>
                <a:gd name="T38" fmla="*/ 0 w 137"/>
                <a:gd name="T39" fmla="*/ 107 h 167"/>
                <a:gd name="T40" fmla="*/ 0 w 137"/>
                <a:gd name="T41" fmla="*/ 107 h 167"/>
                <a:gd name="T42" fmla="*/ 16 w 137"/>
                <a:gd name="T43" fmla="*/ 113 h 167"/>
                <a:gd name="T44" fmla="*/ 29 w 137"/>
                <a:gd name="T45" fmla="*/ 125 h 167"/>
                <a:gd name="T46" fmla="*/ 41 w 137"/>
                <a:gd name="T47" fmla="*/ 132 h 167"/>
                <a:gd name="T48" fmla="*/ 52 w 137"/>
                <a:gd name="T49" fmla="*/ 136 h 167"/>
                <a:gd name="T50" fmla="*/ 52 w 137"/>
                <a:gd name="T51" fmla="*/ 144 h 167"/>
                <a:gd name="T52" fmla="*/ 60 w 137"/>
                <a:gd name="T53" fmla="*/ 150 h 167"/>
                <a:gd name="T54" fmla="*/ 50 w 137"/>
                <a:gd name="T55" fmla="*/ 161 h 167"/>
                <a:gd name="T56" fmla="*/ 66 w 137"/>
                <a:gd name="T57" fmla="*/ 167 h 167"/>
                <a:gd name="T58" fmla="*/ 100 w 137"/>
                <a:gd name="T59" fmla="*/ 15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37" h="167">
                  <a:moveTo>
                    <a:pt x="100" y="153"/>
                  </a:moveTo>
                  <a:lnTo>
                    <a:pt x="94" y="138"/>
                  </a:lnTo>
                  <a:lnTo>
                    <a:pt x="94" y="125"/>
                  </a:lnTo>
                  <a:lnTo>
                    <a:pt x="119" y="117"/>
                  </a:lnTo>
                  <a:lnTo>
                    <a:pt x="123" y="90"/>
                  </a:lnTo>
                  <a:lnTo>
                    <a:pt x="125" y="73"/>
                  </a:lnTo>
                  <a:lnTo>
                    <a:pt x="135" y="63"/>
                  </a:lnTo>
                  <a:lnTo>
                    <a:pt x="137" y="30"/>
                  </a:lnTo>
                  <a:lnTo>
                    <a:pt x="125" y="28"/>
                  </a:lnTo>
                  <a:lnTo>
                    <a:pt x="129" y="15"/>
                  </a:lnTo>
                  <a:lnTo>
                    <a:pt x="108" y="11"/>
                  </a:lnTo>
                  <a:lnTo>
                    <a:pt x="91" y="0"/>
                  </a:lnTo>
                  <a:lnTo>
                    <a:pt x="73" y="23"/>
                  </a:lnTo>
                  <a:lnTo>
                    <a:pt x="66" y="44"/>
                  </a:lnTo>
                  <a:lnTo>
                    <a:pt x="54" y="46"/>
                  </a:lnTo>
                  <a:lnTo>
                    <a:pt x="41" y="38"/>
                  </a:lnTo>
                  <a:lnTo>
                    <a:pt x="27" y="46"/>
                  </a:lnTo>
                  <a:lnTo>
                    <a:pt x="25" y="71"/>
                  </a:lnTo>
                  <a:lnTo>
                    <a:pt x="10" y="96"/>
                  </a:lnTo>
                  <a:lnTo>
                    <a:pt x="0" y="107"/>
                  </a:lnTo>
                  <a:lnTo>
                    <a:pt x="0" y="107"/>
                  </a:lnTo>
                  <a:lnTo>
                    <a:pt x="16" y="113"/>
                  </a:lnTo>
                  <a:lnTo>
                    <a:pt x="29" y="125"/>
                  </a:lnTo>
                  <a:lnTo>
                    <a:pt x="41" y="132"/>
                  </a:lnTo>
                  <a:lnTo>
                    <a:pt x="52" y="136"/>
                  </a:lnTo>
                  <a:lnTo>
                    <a:pt x="52" y="144"/>
                  </a:lnTo>
                  <a:lnTo>
                    <a:pt x="60" y="150"/>
                  </a:lnTo>
                  <a:lnTo>
                    <a:pt x="50" y="161"/>
                  </a:lnTo>
                  <a:lnTo>
                    <a:pt x="66" y="167"/>
                  </a:lnTo>
                  <a:lnTo>
                    <a:pt x="100" y="15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38" name="Freeform 85"/>
            <p:cNvSpPr>
              <a:spLocks/>
            </p:cNvSpPr>
            <p:nvPr/>
          </p:nvSpPr>
          <p:spPr bwMode="auto">
            <a:xfrm>
              <a:off x="3194" y="3676"/>
              <a:ext cx="605" cy="538"/>
            </a:xfrm>
            <a:custGeom>
              <a:avLst/>
              <a:gdLst>
                <a:gd name="T0" fmla="*/ 23 w 290"/>
                <a:gd name="T1" fmla="*/ 178 h 258"/>
                <a:gd name="T2" fmla="*/ 28 w 290"/>
                <a:gd name="T3" fmla="*/ 185 h 258"/>
                <a:gd name="T4" fmla="*/ 45 w 290"/>
                <a:gd name="T5" fmla="*/ 192 h 258"/>
                <a:gd name="T6" fmla="*/ 67 w 290"/>
                <a:gd name="T7" fmla="*/ 202 h 258"/>
                <a:gd name="T8" fmla="*/ 85 w 290"/>
                <a:gd name="T9" fmla="*/ 210 h 258"/>
                <a:gd name="T10" fmla="*/ 97 w 290"/>
                <a:gd name="T11" fmla="*/ 222 h 258"/>
                <a:gd name="T12" fmla="*/ 107 w 290"/>
                <a:gd name="T13" fmla="*/ 223 h 258"/>
                <a:gd name="T14" fmla="*/ 113 w 290"/>
                <a:gd name="T15" fmla="*/ 212 h 258"/>
                <a:gd name="T16" fmla="*/ 133 w 290"/>
                <a:gd name="T17" fmla="*/ 184 h 258"/>
                <a:gd name="T18" fmla="*/ 161 w 290"/>
                <a:gd name="T19" fmla="*/ 129 h 258"/>
                <a:gd name="T20" fmla="*/ 157 w 290"/>
                <a:gd name="T21" fmla="*/ 110 h 258"/>
                <a:gd name="T22" fmla="*/ 158 w 290"/>
                <a:gd name="T23" fmla="*/ 69 h 258"/>
                <a:gd name="T24" fmla="*/ 146 w 290"/>
                <a:gd name="T25" fmla="*/ 51 h 258"/>
                <a:gd name="T26" fmla="*/ 161 w 290"/>
                <a:gd name="T27" fmla="*/ 48 h 258"/>
                <a:gd name="T28" fmla="*/ 166 w 290"/>
                <a:gd name="T29" fmla="*/ 38 h 258"/>
                <a:gd name="T30" fmla="*/ 182 w 290"/>
                <a:gd name="T31" fmla="*/ 37 h 258"/>
                <a:gd name="T32" fmla="*/ 186 w 290"/>
                <a:gd name="T33" fmla="*/ 25 h 258"/>
                <a:gd name="T34" fmla="*/ 198 w 290"/>
                <a:gd name="T35" fmla="*/ 32 h 258"/>
                <a:gd name="T36" fmla="*/ 206 w 290"/>
                <a:gd name="T37" fmla="*/ 32 h 258"/>
                <a:gd name="T38" fmla="*/ 219 w 290"/>
                <a:gd name="T39" fmla="*/ 26 h 258"/>
                <a:gd name="T40" fmla="*/ 232 w 290"/>
                <a:gd name="T41" fmla="*/ 25 h 258"/>
                <a:gd name="T42" fmla="*/ 236 w 290"/>
                <a:gd name="T43" fmla="*/ 13 h 258"/>
                <a:gd name="T44" fmla="*/ 249 w 290"/>
                <a:gd name="T45" fmla="*/ 0 h 258"/>
                <a:gd name="T46" fmla="*/ 250 w 290"/>
                <a:gd name="T47" fmla="*/ 11 h 258"/>
                <a:gd name="T48" fmla="*/ 255 w 290"/>
                <a:gd name="T49" fmla="*/ 23 h 258"/>
                <a:gd name="T50" fmla="*/ 265 w 290"/>
                <a:gd name="T51" fmla="*/ 40 h 258"/>
                <a:gd name="T52" fmla="*/ 273 w 290"/>
                <a:gd name="T53" fmla="*/ 50 h 258"/>
                <a:gd name="T54" fmla="*/ 289 w 290"/>
                <a:gd name="T55" fmla="*/ 59 h 258"/>
                <a:gd name="T56" fmla="*/ 288 w 290"/>
                <a:gd name="T57" fmla="*/ 75 h 258"/>
                <a:gd name="T58" fmla="*/ 265 w 290"/>
                <a:gd name="T59" fmla="*/ 99 h 258"/>
                <a:gd name="T60" fmla="*/ 255 w 290"/>
                <a:gd name="T61" fmla="*/ 114 h 258"/>
                <a:gd name="T62" fmla="*/ 266 w 290"/>
                <a:gd name="T63" fmla="*/ 129 h 258"/>
                <a:gd name="T64" fmla="*/ 252 w 290"/>
                <a:gd name="T65" fmla="*/ 153 h 258"/>
                <a:gd name="T66" fmla="*/ 233 w 290"/>
                <a:gd name="T67" fmla="*/ 170 h 258"/>
                <a:gd name="T68" fmla="*/ 221 w 290"/>
                <a:gd name="T69" fmla="*/ 190 h 258"/>
                <a:gd name="T70" fmla="*/ 195 w 290"/>
                <a:gd name="T71" fmla="*/ 200 h 258"/>
                <a:gd name="T72" fmla="*/ 184 w 290"/>
                <a:gd name="T73" fmla="*/ 208 h 258"/>
                <a:gd name="T74" fmla="*/ 184 w 290"/>
                <a:gd name="T75" fmla="*/ 229 h 258"/>
                <a:gd name="T76" fmla="*/ 182 w 290"/>
                <a:gd name="T77" fmla="*/ 237 h 258"/>
                <a:gd name="T78" fmla="*/ 176 w 290"/>
                <a:gd name="T79" fmla="*/ 246 h 258"/>
                <a:gd name="T80" fmla="*/ 156 w 290"/>
                <a:gd name="T81" fmla="*/ 238 h 258"/>
                <a:gd name="T82" fmla="*/ 122 w 290"/>
                <a:gd name="T83" fmla="*/ 245 h 258"/>
                <a:gd name="T84" fmla="*/ 102 w 290"/>
                <a:gd name="T85" fmla="*/ 257 h 258"/>
                <a:gd name="T86" fmla="*/ 73 w 290"/>
                <a:gd name="T87" fmla="*/ 243 h 258"/>
                <a:gd name="T88" fmla="*/ 58 w 290"/>
                <a:gd name="T89" fmla="*/ 225 h 258"/>
                <a:gd name="T90" fmla="*/ 35 w 290"/>
                <a:gd name="T91" fmla="*/ 219 h 258"/>
                <a:gd name="T92" fmla="*/ 11 w 290"/>
                <a:gd name="T93" fmla="*/ 215 h 258"/>
                <a:gd name="T94" fmla="*/ 0 w 290"/>
                <a:gd name="T95" fmla="*/ 205 h 258"/>
                <a:gd name="T96" fmla="*/ 9 w 290"/>
                <a:gd name="T97" fmla="*/ 191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90" h="258">
                  <a:moveTo>
                    <a:pt x="9" y="191"/>
                  </a:moveTo>
                  <a:cubicBezTo>
                    <a:pt x="23" y="178"/>
                    <a:pt x="23" y="178"/>
                    <a:pt x="23" y="178"/>
                  </a:cubicBezTo>
                  <a:cubicBezTo>
                    <a:pt x="29" y="182"/>
                    <a:pt x="29" y="182"/>
                    <a:pt x="29" y="182"/>
                  </a:cubicBezTo>
                  <a:cubicBezTo>
                    <a:pt x="28" y="185"/>
                    <a:pt x="28" y="185"/>
                    <a:pt x="28" y="185"/>
                  </a:cubicBezTo>
                  <a:cubicBezTo>
                    <a:pt x="36" y="191"/>
                    <a:pt x="36" y="191"/>
                    <a:pt x="36" y="191"/>
                  </a:cubicBezTo>
                  <a:cubicBezTo>
                    <a:pt x="45" y="192"/>
                    <a:pt x="45" y="192"/>
                    <a:pt x="45" y="192"/>
                  </a:cubicBezTo>
                  <a:cubicBezTo>
                    <a:pt x="60" y="204"/>
                    <a:pt x="60" y="204"/>
                    <a:pt x="60" y="204"/>
                  </a:cubicBezTo>
                  <a:cubicBezTo>
                    <a:pt x="67" y="202"/>
                    <a:pt x="67" y="202"/>
                    <a:pt x="67" y="202"/>
                  </a:cubicBezTo>
                  <a:cubicBezTo>
                    <a:pt x="77" y="211"/>
                    <a:pt x="77" y="211"/>
                    <a:pt x="77" y="211"/>
                  </a:cubicBezTo>
                  <a:cubicBezTo>
                    <a:pt x="85" y="210"/>
                    <a:pt x="85" y="210"/>
                    <a:pt x="85" y="210"/>
                  </a:cubicBezTo>
                  <a:cubicBezTo>
                    <a:pt x="88" y="221"/>
                    <a:pt x="88" y="221"/>
                    <a:pt x="88" y="221"/>
                  </a:cubicBezTo>
                  <a:cubicBezTo>
                    <a:pt x="97" y="222"/>
                    <a:pt x="97" y="222"/>
                    <a:pt x="97" y="222"/>
                  </a:cubicBezTo>
                  <a:cubicBezTo>
                    <a:pt x="102" y="228"/>
                    <a:pt x="102" y="228"/>
                    <a:pt x="102" y="228"/>
                  </a:cubicBezTo>
                  <a:cubicBezTo>
                    <a:pt x="107" y="223"/>
                    <a:pt x="107" y="223"/>
                    <a:pt x="107" y="223"/>
                  </a:cubicBezTo>
                  <a:cubicBezTo>
                    <a:pt x="112" y="223"/>
                    <a:pt x="112" y="223"/>
                    <a:pt x="112" y="223"/>
                  </a:cubicBezTo>
                  <a:cubicBezTo>
                    <a:pt x="113" y="212"/>
                    <a:pt x="113" y="212"/>
                    <a:pt x="113" y="212"/>
                  </a:cubicBezTo>
                  <a:cubicBezTo>
                    <a:pt x="130" y="194"/>
                    <a:pt x="130" y="194"/>
                    <a:pt x="130" y="194"/>
                  </a:cubicBezTo>
                  <a:cubicBezTo>
                    <a:pt x="133" y="184"/>
                    <a:pt x="133" y="184"/>
                    <a:pt x="133" y="184"/>
                  </a:cubicBezTo>
                  <a:cubicBezTo>
                    <a:pt x="159" y="156"/>
                    <a:pt x="159" y="156"/>
                    <a:pt x="159" y="156"/>
                  </a:cubicBezTo>
                  <a:cubicBezTo>
                    <a:pt x="161" y="129"/>
                    <a:pt x="161" y="129"/>
                    <a:pt x="161" y="129"/>
                  </a:cubicBezTo>
                  <a:cubicBezTo>
                    <a:pt x="166" y="113"/>
                    <a:pt x="166" y="113"/>
                    <a:pt x="166" y="113"/>
                  </a:cubicBezTo>
                  <a:cubicBezTo>
                    <a:pt x="157" y="110"/>
                    <a:pt x="157" y="110"/>
                    <a:pt x="157" y="110"/>
                  </a:cubicBezTo>
                  <a:cubicBezTo>
                    <a:pt x="152" y="78"/>
                    <a:pt x="152" y="78"/>
                    <a:pt x="152" y="78"/>
                  </a:cubicBezTo>
                  <a:cubicBezTo>
                    <a:pt x="158" y="69"/>
                    <a:pt x="158" y="69"/>
                    <a:pt x="158" y="69"/>
                  </a:cubicBezTo>
                  <a:cubicBezTo>
                    <a:pt x="149" y="63"/>
                    <a:pt x="149" y="63"/>
                    <a:pt x="149" y="63"/>
                  </a:cubicBezTo>
                  <a:cubicBezTo>
                    <a:pt x="146" y="51"/>
                    <a:pt x="146" y="51"/>
                    <a:pt x="146" y="51"/>
                  </a:cubicBezTo>
                  <a:cubicBezTo>
                    <a:pt x="154" y="46"/>
                    <a:pt x="154" y="46"/>
                    <a:pt x="154" y="46"/>
                  </a:cubicBezTo>
                  <a:cubicBezTo>
                    <a:pt x="161" y="48"/>
                    <a:pt x="161" y="48"/>
                    <a:pt x="161" y="48"/>
                  </a:cubicBezTo>
                  <a:cubicBezTo>
                    <a:pt x="162" y="39"/>
                    <a:pt x="162" y="39"/>
                    <a:pt x="162" y="39"/>
                  </a:cubicBezTo>
                  <a:cubicBezTo>
                    <a:pt x="166" y="38"/>
                    <a:pt x="166" y="38"/>
                    <a:pt x="166" y="38"/>
                  </a:cubicBezTo>
                  <a:cubicBezTo>
                    <a:pt x="174" y="40"/>
                    <a:pt x="174" y="40"/>
                    <a:pt x="174" y="40"/>
                  </a:cubicBezTo>
                  <a:cubicBezTo>
                    <a:pt x="182" y="37"/>
                    <a:pt x="182" y="37"/>
                    <a:pt x="182" y="37"/>
                  </a:cubicBezTo>
                  <a:cubicBezTo>
                    <a:pt x="181" y="31"/>
                    <a:pt x="181" y="31"/>
                    <a:pt x="181" y="31"/>
                  </a:cubicBezTo>
                  <a:cubicBezTo>
                    <a:pt x="186" y="25"/>
                    <a:pt x="186" y="25"/>
                    <a:pt x="186" y="25"/>
                  </a:cubicBezTo>
                  <a:cubicBezTo>
                    <a:pt x="188" y="32"/>
                    <a:pt x="188" y="32"/>
                    <a:pt x="188" y="32"/>
                  </a:cubicBezTo>
                  <a:cubicBezTo>
                    <a:pt x="198" y="32"/>
                    <a:pt x="198" y="32"/>
                    <a:pt x="198" y="32"/>
                  </a:cubicBezTo>
                  <a:cubicBezTo>
                    <a:pt x="203" y="27"/>
                    <a:pt x="203" y="27"/>
                    <a:pt x="203" y="27"/>
                  </a:cubicBezTo>
                  <a:cubicBezTo>
                    <a:pt x="206" y="32"/>
                    <a:pt x="206" y="32"/>
                    <a:pt x="206" y="32"/>
                  </a:cubicBezTo>
                  <a:cubicBezTo>
                    <a:pt x="216" y="32"/>
                    <a:pt x="216" y="32"/>
                    <a:pt x="216" y="32"/>
                  </a:cubicBezTo>
                  <a:cubicBezTo>
                    <a:pt x="219" y="26"/>
                    <a:pt x="219" y="26"/>
                    <a:pt x="219" y="26"/>
                  </a:cubicBezTo>
                  <a:cubicBezTo>
                    <a:pt x="226" y="31"/>
                    <a:pt x="226" y="31"/>
                    <a:pt x="226" y="31"/>
                  </a:cubicBezTo>
                  <a:cubicBezTo>
                    <a:pt x="232" y="25"/>
                    <a:pt x="232" y="25"/>
                    <a:pt x="232" y="25"/>
                  </a:cubicBezTo>
                  <a:cubicBezTo>
                    <a:pt x="238" y="25"/>
                    <a:pt x="238" y="25"/>
                    <a:pt x="238" y="25"/>
                  </a:cubicBezTo>
                  <a:cubicBezTo>
                    <a:pt x="236" y="13"/>
                    <a:pt x="236" y="13"/>
                    <a:pt x="236" y="13"/>
                  </a:cubicBezTo>
                  <a:cubicBezTo>
                    <a:pt x="244" y="6"/>
                    <a:pt x="244" y="6"/>
                    <a:pt x="244" y="6"/>
                  </a:cubicBezTo>
                  <a:cubicBezTo>
                    <a:pt x="249" y="0"/>
                    <a:pt x="249" y="0"/>
                    <a:pt x="249" y="0"/>
                  </a:cubicBezTo>
                  <a:cubicBezTo>
                    <a:pt x="257" y="4"/>
                    <a:pt x="257" y="4"/>
                    <a:pt x="257" y="4"/>
                  </a:cubicBezTo>
                  <a:cubicBezTo>
                    <a:pt x="250" y="11"/>
                    <a:pt x="250" y="11"/>
                    <a:pt x="250" y="11"/>
                  </a:cubicBezTo>
                  <a:cubicBezTo>
                    <a:pt x="248" y="19"/>
                    <a:pt x="248" y="19"/>
                    <a:pt x="248" y="19"/>
                  </a:cubicBezTo>
                  <a:cubicBezTo>
                    <a:pt x="255" y="23"/>
                    <a:pt x="255" y="23"/>
                    <a:pt x="255" y="23"/>
                  </a:cubicBezTo>
                  <a:cubicBezTo>
                    <a:pt x="258" y="33"/>
                    <a:pt x="258" y="33"/>
                    <a:pt x="258" y="33"/>
                  </a:cubicBezTo>
                  <a:cubicBezTo>
                    <a:pt x="265" y="40"/>
                    <a:pt x="265" y="40"/>
                    <a:pt x="265" y="40"/>
                  </a:cubicBezTo>
                  <a:cubicBezTo>
                    <a:pt x="267" y="50"/>
                    <a:pt x="267" y="50"/>
                    <a:pt x="267" y="50"/>
                  </a:cubicBezTo>
                  <a:cubicBezTo>
                    <a:pt x="273" y="50"/>
                    <a:pt x="273" y="50"/>
                    <a:pt x="273" y="50"/>
                  </a:cubicBezTo>
                  <a:cubicBezTo>
                    <a:pt x="278" y="49"/>
                    <a:pt x="278" y="49"/>
                    <a:pt x="278" y="49"/>
                  </a:cubicBezTo>
                  <a:cubicBezTo>
                    <a:pt x="289" y="59"/>
                    <a:pt x="289" y="59"/>
                    <a:pt x="289" y="59"/>
                  </a:cubicBezTo>
                  <a:cubicBezTo>
                    <a:pt x="290" y="70"/>
                    <a:pt x="290" y="70"/>
                    <a:pt x="290" y="70"/>
                  </a:cubicBezTo>
                  <a:cubicBezTo>
                    <a:pt x="288" y="75"/>
                    <a:pt x="288" y="75"/>
                    <a:pt x="288" y="75"/>
                  </a:cubicBezTo>
                  <a:cubicBezTo>
                    <a:pt x="279" y="77"/>
                    <a:pt x="279" y="77"/>
                    <a:pt x="279" y="77"/>
                  </a:cubicBezTo>
                  <a:cubicBezTo>
                    <a:pt x="265" y="99"/>
                    <a:pt x="265" y="99"/>
                    <a:pt x="265" y="99"/>
                  </a:cubicBezTo>
                  <a:cubicBezTo>
                    <a:pt x="257" y="106"/>
                    <a:pt x="257" y="106"/>
                    <a:pt x="257" y="106"/>
                  </a:cubicBezTo>
                  <a:cubicBezTo>
                    <a:pt x="255" y="114"/>
                    <a:pt x="255" y="114"/>
                    <a:pt x="255" y="114"/>
                  </a:cubicBezTo>
                  <a:cubicBezTo>
                    <a:pt x="261" y="123"/>
                    <a:pt x="261" y="123"/>
                    <a:pt x="261" y="123"/>
                  </a:cubicBezTo>
                  <a:cubicBezTo>
                    <a:pt x="266" y="129"/>
                    <a:pt x="266" y="129"/>
                    <a:pt x="266" y="129"/>
                  </a:cubicBezTo>
                  <a:cubicBezTo>
                    <a:pt x="265" y="139"/>
                    <a:pt x="265" y="139"/>
                    <a:pt x="265" y="139"/>
                  </a:cubicBezTo>
                  <a:cubicBezTo>
                    <a:pt x="252" y="153"/>
                    <a:pt x="252" y="153"/>
                    <a:pt x="252" y="153"/>
                  </a:cubicBezTo>
                  <a:cubicBezTo>
                    <a:pt x="235" y="160"/>
                    <a:pt x="235" y="160"/>
                    <a:pt x="235" y="160"/>
                  </a:cubicBezTo>
                  <a:cubicBezTo>
                    <a:pt x="233" y="170"/>
                    <a:pt x="233" y="170"/>
                    <a:pt x="233" y="170"/>
                  </a:cubicBezTo>
                  <a:cubicBezTo>
                    <a:pt x="224" y="178"/>
                    <a:pt x="224" y="178"/>
                    <a:pt x="224" y="178"/>
                  </a:cubicBezTo>
                  <a:cubicBezTo>
                    <a:pt x="221" y="190"/>
                    <a:pt x="221" y="190"/>
                    <a:pt x="221" y="190"/>
                  </a:cubicBezTo>
                  <a:cubicBezTo>
                    <a:pt x="209" y="189"/>
                    <a:pt x="209" y="189"/>
                    <a:pt x="209" y="189"/>
                  </a:cubicBezTo>
                  <a:cubicBezTo>
                    <a:pt x="195" y="200"/>
                    <a:pt x="195" y="200"/>
                    <a:pt x="195" y="200"/>
                  </a:cubicBezTo>
                  <a:cubicBezTo>
                    <a:pt x="184" y="200"/>
                    <a:pt x="184" y="200"/>
                    <a:pt x="184" y="200"/>
                  </a:cubicBezTo>
                  <a:cubicBezTo>
                    <a:pt x="184" y="208"/>
                    <a:pt x="184" y="208"/>
                    <a:pt x="184" y="208"/>
                  </a:cubicBezTo>
                  <a:cubicBezTo>
                    <a:pt x="183" y="214"/>
                    <a:pt x="183" y="214"/>
                    <a:pt x="183" y="214"/>
                  </a:cubicBezTo>
                  <a:cubicBezTo>
                    <a:pt x="184" y="229"/>
                    <a:pt x="184" y="229"/>
                    <a:pt x="184" y="229"/>
                  </a:cubicBezTo>
                  <a:cubicBezTo>
                    <a:pt x="191" y="229"/>
                    <a:pt x="191" y="229"/>
                    <a:pt x="191" y="229"/>
                  </a:cubicBezTo>
                  <a:cubicBezTo>
                    <a:pt x="182" y="237"/>
                    <a:pt x="182" y="237"/>
                    <a:pt x="182" y="237"/>
                  </a:cubicBezTo>
                  <a:cubicBezTo>
                    <a:pt x="181" y="244"/>
                    <a:pt x="181" y="244"/>
                    <a:pt x="181" y="244"/>
                  </a:cubicBezTo>
                  <a:cubicBezTo>
                    <a:pt x="180" y="243"/>
                    <a:pt x="177" y="245"/>
                    <a:pt x="176" y="246"/>
                  </a:cubicBezTo>
                  <a:cubicBezTo>
                    <a:pt x="173" y="247"/>
                    <a:pt x="165" y="248"/>
                    <a:pt x="164" y="244"/>
                  </a:cubicBezTo>
                  <a:cubicBezTo>
                    <a:pt x="164" y="239"/>
                    <a:pt x="159" y="238"/>
                    <a:pt x="156" y="238"/>
                  </a:cubicBezTo>
                  <a:cubicBezTo>
                    <a:pt x="153" y="237"/>
                    <a:pt x="152" y="244"/>
                    <a:pt x="146" y="241"/>
                  </a:cubicBezTo>
                  <a:cubicBezTo>
                    <a:pt x="139" y="237"/>
                    <a:pt x="127" y="243"/>
                    <a:pt x="122" y="245"/>
                  </a:cubicBezTo>
                  <a:cubicBezTo>
                    <a:pt x="117" y="246"/>
                    <a:pt x="115" y="252"/>
                    <a:pt x="112" y="253"/>
                  </a:cubicBezTo>
                  <a:cubicBezTo>
                    <a:pt x="109" y="253"/>
                    <a:pt x="104" y="258"/>
                    <a:pt x="102" y="257"/>
                  </a:cubicBezTo>
                  <a:cubicBezTo>
                    <a:pt x="100" y="257"/>
                    <a:pt x="86" y="254"/>
                    <a:pt x="80" y="251"/>
                  </a:cubicBezTo>
                  <a:cubicBezTo>
                    <a:pt x="74" y="247"/>
                    <a:pt x="74" y="247"/>
                    <a:pt x="73" y="243"/>
                  </a:cubicBezTo>
                  <a:cubicBezTo>
                    <a:pt x="72" y="239"/>
                    <a:pt x="70" y="234"/>
                    <a:pt x="68" y="228"/>
                  </a:cubicBezTo>
                  <a:cubicBezTo>
                    <a:pt x="67" y="223"/>
                    <a:pt x="63" y="225"/>
                    <a:pt x="58" y="225"/>
                  </a:cubicBezTo>
                  <a:cubicBezTo>
                    <a:pt x="52" y="225"/>
                    <a:pt x="48" y="224"/>
                    <a:pt x="47" y="223"/>
                  </a:cubicBezTo>
                  <a:cubicBezTo>
                    <a:pt x="47" y="222"/>
                    <a:pt x="41" y="219"/>
                    <a:pt x="35" y="219"/>
                  </a:cubicBezTo>
                  <a:cubicBezTo>
                    <a:pt x="29" y="220"/>
                    <a:pt x="27" y="220"/>
                    <a:pt x="22" y="219"/>
                  </a:cubicBezTo>
                  <a:cubicBezTo>
                    <a:pt x="16" y="218"/>
                    <a:pt x="15" y="218"/>
                    <a:pt x="11" y="215"/>
                  </a:cubicBezTo>
                  <a:cubicBezTo>
                    <a:pt x="9" y="213"/>
                    <a:pt x="7" y="214"/>
                    <a:pt x="6" y="216"/>
                  </a:cubicBezTo>
                  <a:cubicBezTo>
                    <a:pt x="0" y="205"/>
                    <a:pt x="0" y="205"/>
                    <a:pt x="0" y="205"/>
                  </a:cubicBezTo>
                  <a:cubicBezTo>
                    <a:pt x="4" y="198"/>
                    <a:pt x="4" y="198"/>
                    <a:pt x="4" y="198"/>
                  </a:cubicBezTo>
                  <a:lnTo>
                    <a:pt x="9" y="191"/>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39" name="Freeform 86"/>
            <p:cNvSpPr>
              <a:spLocks noEditPoints="1"/>
            </p:cNvSpPr>
            <p:nvPr/>
          </p:nvSpPr>
          <p:spPr bwMode="auto">
            <a:xfrm>
              <a:off x="2836" y="4039"/>
              <a:ext cx="377" cy="248"/>
            </a:xfrm>
            <a:custGeom>
              <a:avLst/>
              <a:gdLst>
                <a:gd name="T0" fmla="*/ 0 w 181"/>
                <a:gd name="T1" fmla="*/ 67 h 119"/>
                <a:gd name="T2" fmla="*/ 13 w 181"/>
                <a:gd name="T3" fmla="*/ 68 h 119"/>
                <a:gd name="T4" fmla="*/ 21 w 181"/>
                <a:gd name="T5" fmla="*/ 62 h 119"/>
                <a:gd name="T6" fmla="*/ 21 w 181"/>
                <a:gd name="T7" fmla="*/ 53 h 119"/>
                <a:gd name="T8" fmla="*/ 27 w 181"/>
                <a:gd name="T9" fmla="*/ 52 h 119"/>
                <a:gd name="T10" fmla="*/ 39 w 181"/>
                <a:gd name="T11" fmla="*/ 59 h 119"/>
                <a:gd name="T12" fmla="*/ 53 w 181"/>
                <a:gd name="T13" fmla="*/ 60 h 119"/>
                <a:gd name="T14" fmla="*/ 66 w 181"/>
                <a:gd name="T15" fmla="*/ 59 h 119"/>
                <a:gd name="T16" fmla="*/ 78 w 181"/>
                <a:gd name="T17" fmla="*/ 50 h 119"/>
                <a:gd name="T18" fmla="*/ 85 w 181"/>
                <a:gd name="T19" fmla="*/ 50 h 119"/>
                <a:gd name="T20" fmla="*/ 85 w 181"/>
                <a:gd name="T21" fmla="*/ 40 h 119"/>
                <a:gd name="T22" fmla="*/ 91 w 181"/>
                <a:gd name="T23" fmla="*/ 35 h 119"/>
                <a:gd name="T24" fmla="*/ 90 w 181"/>
                <a:gd name="T25" fmla="*/ 29 h 119"/>
                <a:gd name="T26" fmla="*/ 98 w 181"/>
                <a:gd name="T27" fmla="*/ 26 h 119"/>
                <a:gd name="T28" fmla="*/ 100 w 181"/>
                <a:gd name="T29" fmla="*/ 13 h 119"/>
                <a:gd name="T30" fmla="*/ 108 w 181"/>
                <a:gd name="T31" fmla="*/ 11 h 119"/>
                <a:gd name="T32" fmla="*/ 114 w 181"/>
                <a:gd name="T33" fmla="*/ 11 h 119"/>
                <a:gd name="T34" fmla="*/ 117 w 181"/>
                <a:gd name="T35" fmla="*/ 8 h 119"/>
                <a:gd name="T36" fmla="*/ 127 w 181"/>
                <a:gd name="T37" fmla="*/ 6 h 119"/>
                <a:gd name="T38" fmla="*/ 133 w 181"/>
                <a:gd name="T39" fmla="*/ 4 h 119"/>
                <a:gd name="T40" fmla="*/ 135 w 181"/>
                <a:gd name="T41" fmla="*/ 0 h 119"/>
                <a:gd name="T42" fmla="*/ 144 w 181"/>
                <a:gd name="T43" fmla="*/ 2 h 119"/>
                <a:gd name="T44" fmla="*/ 155 w 181"/>
                <a:gd name="T45" fmla="*/ 5 h 119"/>
                <a:gd name="T46" fmla="*/ 164 w 181"/>
                <a:gd name="T47" fmla="*/ 12 h 119"/>
                <a:gd name="T48" fmla="*/ 176 w 181"/>
                <a:gd name="T49" fmla="*/ 10 h 119"/>
                <a:gd name="T50" fmla="*/ 181 w 181"/>
                <a:gd name="T51" fmla="*/ 17 h 119"/>
                <a:gd name="T52" fmla="*/ 176 w 181"/>
                <a:gd name="T53" fmla="*/ 24 h 119"/>
                <a:gd name="T54" fmla="*/ 172 w 181"/>
                <a:gd name="T55" fmla="*/ 31 h 119"/>
                <a:gd name="T56" fmla="*/ 178 w 181"/>
                <a:gd name="T57" fmla="*/ 42 h 119"/>
                <a:gd name="T58" fmla="*/ 178 w 181"/>
                <a:gd name="T59" fmla="*/ 45 h 119"/>
                <a:gd name="T60" fmla="*/ 172 w 181"/>
                <a:gd name="T61" fmla="*/ 51 h 119"/>
                <a:gd name="T62" fmla="*/ 167 w 181"/>
                <a:gd name="T63" fmla="*/ 59 h 119"/>
                <a:gd name="T64" fmla="*/ 162 w 181"/>
                <a:gd name="T65" fmla="*/ 72 h 119"/>
                <a:gd name="T66" fmla="*/ 169 w 181"/>
                <a:gd name="T67" fmla="*/ 85 h 119"/>
                <a:gd name="T68" fmla="*/ 171 w 181"/>
                <a:gd name="T69" fmla="*/ 99 h 119"/>
                <a:gd name="T70" fmla="*/ 163 w 181"/>
                <a:gd name="T71" fmla="*/ 107 h 119"/>
                <a:gd name="T72" fmla="*/ 152 w 181"/>
                <a:gd name="T73" fmla="*/ 109 h 119"/>
                <a:gd name="T74" fmla="*/ 144 w 181"/>
                <a:gd name="T75" fmla="*/ 108 h 119"/>
                <a:gd name="T76" fmla="*/ 135 w 181"/>
                <a:gd name="T77" fmla="*/ 106 h 119"/>
                <a:gd name="T78" fmla="*/ 126 w 181"/>
                <a:gd name="T79" fmla="*/ 109 h 119"/>
                <a:gd name="T80" fmla="*/ 114 w 181"/>
                <a:gd name="T81" fmla="*/ 108 h 119"/>
                <a:gd name="T82" fmla="*/ 101 w 181"/>
                <a:gd name="T83" fmla="*/ 101 h 119"/>
                <a:gd name="T84" fmla="*/ 99 w 181"/>
                <a:gd name="T85" fmla="*/ 92 h 119"/>
                <a:gd name="T86" fmla="*/ 88 w 181"/>
                <a:gd name="T87" fmla="*/ 91 h 119"/>
                <a:gd name="T88" fmla="*/ 80 w 181"/>
                <a:gd name="T89" fmla="*/ 92 h 119"/>
                <a:gd name="T90" fmla="*/ 69 w 181"/>
                <a:gd name="T91" fmla="*/ 88 h 119"/>
                <a:gd name="T92" fmla="*/ 61 w 181"/>
                <a:gd name="T93" fmla="*/ 87 h 119"/>
                <a:gd name="T94" fmla="*/ 55 w 181"/>
                <a:gd name="T95" fmla="*/ 90 h 119"/>
                <a:gd name="T96" fmla="*/ 47 w 181"/>
                <a:gd name="T97" fmla="*/ 94 h 119"/>
                <a:gd name="T98" fmla="*/ 41 w 181"/>
                <a:gd name="T99" fmla="*/ 97 h 119"/>
                <a:gd name="T100" fmla="*/ 34 w 181"/>
                <a:gd name="T101" fmla="*/ 102 h 119"/>
                <a:gd name="T102" fmla="*/ 24 w 181"/>
                <a:gd name="T103" fmla="*/ 107 h 119"/>
                <a:gd name="T104" fmla="*/ 16 w 181"/>
                <a:gd name="T105" fmla="*/ 112 h 119"/>
                <a:gd name="T106" fmla="*/ 13 w 181"/>
                <a:gd name="T107" fmla="*/ 114 h 119"/>
                <a:gd name="T108" fmla="*/ 11 w 181"/>
                <a:gd name="T109" fmla="*/ 112 h 119"/>
                <a:gd name="T110" fmla="*/ 5 w 181"/>
                <a:gd name="T111" fmla="*/ 105 h 119"/>
                <a:gd name="T112" fmla="*/ 14 w 181"/>
                <a:gd name="T113" fmla="*/ 101 h 119"/>
                <a:gd name="T114" fmla="*/ 14 w 181"/>
                <a:gd name="T115" fmla="*/ 96 h 119"/>
                <a:gd name="T116" fmla="*/ 2 w 181"/>
                <a:gd name="T117" fmla="*/ 83 h 119"/>
                <a:gd name="T118" fmla="*/ 0 w 181"/>
                <a:gd name="T119" fmla="*/ 67 h 119"/>
                <a:gd name="T120" fmla="*/ 13 w 181"/>
                <a:gd name="T121" fmla="*/ 119 h 119"/>
                <a:gd name="T122" fmla="*/ 13 w 181"/>
                <a:gd name="T123" fmla="*/ 119 h 119"/>
                <a:gd name="T124" fmla="*/ 13 w 181"/>
                <a:gd name="T125" fmla="*/ 119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1" h="119">
                  <a:moveTo>
                    <a:pt x="0" y="67"/>
                  </a:moveTo>
                  <a:cubicBezTo>
                    <a:pt x="13" y="68"/>
                    <a:pt x="13" y="68"/>
                    <a:pt x="13" y="68"/>
                  </a:cubicBezTo>
                  <a:cubicBezTo>
                    <a:pt x="21" y="62"/>
                    <a:pt x="21" y="62"/>
                    <a:pt x="21" y="62"/>
                  </a:cubicBezTo>
                  <a:cubicBezTo>
                    <a:pt x="21" y="53"/>
                    <a:pt x="21" y="53"/>
                    <a:pt x="21" y="53"/>
                  </a:cubicBezTo>
                  <a:cubicBezTo>
                    <a:pt x="27" y="52"/>
                    <a:pt x="27" y="52"/>
                    <a:pt x="27" y="52"/>
                  </a:cubicBezTo>
                  <a:cubicBezTo>
                    <a:pt x="39" y="59"/>
                    <a:pt x="39" y="59"/>
                    <a:pt x="39" y="59"/>
                  </a:cubicBezTo>
                  <a:cubicBezTo>
                    <a:pt x="53" y="60"/>
                    <a:pt x="53" y="60"/>
                    <a:pt x="53" y="60"/>
                  </a:cubicBezTo>
                  <a:cubicBezTo>
                    <a:pt x="66" y="59"/>
                    <a:pt x="66" y="59"/>
                    <a:pt x="66" y="59"/>
                  </a:cubicBezTo>
                  <a:cubicBezTo>
                    <a:pt x="78" y="50"/>
                    <a:pt x="78" y="50"/>
                    <a:pt x="78" y="50"/>
                  </a:cubicBezTo>
                  <a:cubicBezTo>
                    <a:pt x="85" y="50"/>
                    <a:pt x="85" y="50"/>
                    <a:pt x="85" y="50"/>
                  </a:cubicBezTo>
                  <a:cubicBezTo>
                    <a:pt x="85" y="40"/>
                    <a:pt x="85" y="40"/>
                    <a:pt x="85" y="40"/>
                  </a:cubicBezTo>
                  <a:cubicBezTo>
                    <a:pt x="91" y="35"/>
                    <a:pt x="91" y="35"/>
                    <a:pt x="91" y="35"/>
                  </a:cubicBezTo>
                  <a:cubicBezTo>
                    <a:pt x="90" y="29"/>
                    <a:pt x="90" y="29"/>
                    <a:pt x="90" y="29"/>
                  </a:cubicBezTo>
                  <a:cubicBezTo>
                    <a:pt x="98" y="26"/>
                    <a:pt x="98" y="26"/>
                    <a:pt x="98" y="26"/>
                  </a:cubicBezTo>
                  <a:cubicBezTo>
                    <a:pt x="100" y="13"/>
                    <a:pt x="100" y="13"/>
                    <a:pt x="100" y="13"/>
                  </a:cubicBezTo>
                  <a:cubicBezTo>
                    <a:pt x="108" y="11"/>
                    <a:pt x="108" y="11"/>
                    <a:pt x="108" y="11"/>
                  </a:cubicBezTo>
                  <a:cubicBezTo>
                    <a:pt x="114" y="11"/>
                    <a:pt x="114" y="11"/>
                    <a:pt x="114" y="11"/>
                  </a:cubicBezTo>
                  <a:cubicBezTo>
                    <a:pt x="117" y="8"/>
                    <a:pt x="117" y="8"/>
                    <a:pt x="117" y="8"/>
                  </a:cubicBezTo>
                  <a:cubicBezTo>
                    <a:pt x="127" y="6"/>
                    <a:pt x="127" y="6"/>
                    <a:pt x="127" y="6"/>
                  </a:cubicBezTo>
                  <a:cubicBezTo>
                    <a:pt x="133" y="4"/>
                    <a:pt x="133" y="4"/>
                    <a:pt x="133" y="4"/>
                  </a:cubicBezTo>
                  <a:cubicBezTo>
                    <a:pt x="135" y="0"/>
                    <a:pt x="135" y="0"/>
                    <a:pt x="135" y="0"/>
                  </a:cubicBezTo>
                  <a:cubicBezTo>
                    <a:pt x="144" y="2"/>
                    <a:pt x="144" y="2"/>
                    <a:pt x="144" y="2"/>
                  </a:cubicBezTo>
                  <a:cubicBezTo>
                    <a:pt x="155" y="5"/>
                    <a:pt x="155" y="5"/>
                    <a:pt x="155" y="5"/>
                  </a:cubicBezTo>
                  <a:cubicBezTo>
                    <a:pt x="164" y="12"/>
                    <a:pt x="164" y="12"/>
                    <a:pt x="164" y="12"/>
                  </a:cubicBezTo>
                  <a:cubicBezTo>
                    <a:pt x="176" y="10"/>
                    <a:pt x="176" y="10"/>
                    <a:pt x="176" y="10"/>
                  </a:cubicBezTo>
                  <a:cubicBezTo>
                    <a:pt x="181" y="17"/>
                    <a:pt x="181" y="17"/>
                    <a:pt x="181" y="17"/>
                  </a:cubicBezTo>
                  <a:cubicBezTo>
                    <a:pt x="176" y="24"/>
                    <a:pt x="176" y="24"/>
                    <a:pt x="176" y="24"/>
                  </a:cubicBezTo>
                  <a:cubicBezTo>
                    <a:pt x="172" y="31"/>
                    <a:pt x="172" y="31"/>
                    <a:pt x="172" y="31"/>
                  </a:cubicBezTo>
                  <a:cubicBezTo>
                    <a:pt x="178" y="42"/>
                    <a:pt x="178" y="42"/>
                    <a:pt x="178" y="42"/>
                  </a:cubicBezTo>
                  <a:cubicBezTo>
                    <a:pt x="178" y="43"/>
                    <a:pt x="178" y="44"/>
                    <a:pt x="178" y="45"/>
                  </a:cubicBezTo>
                  <a:cubicBezTo>
                    <a:pt x="178" y="48"/>
                    <a:pt x="175" y="48"/>
                    <a:pt x="172" y="51"/>
                  </a:cubicBezTo>
                  <a:cubicBezTo>
                    <a:pt x="168" y="53"/>
                    <a:pt x="170" y="58"/>
                    <a:pt x="167" y="59"/>
                  </a:cubicBezTo>
                  <a:cubicBezTo>
                    <a:pt x="164" y="60"/>
                    <a:pt x="162" y="68"/>
                    <a:pt x="162" y="72"/>
                  </a:cubicBezTo>
                  <a:cubicBezTo>
                    <a:pt x="162" y="77"/>
                    <a:pt x="164" y="80"/>
                    <a:pt x="169" y="85"/>
                  </a:cubicBezTo>
                  <a:cubicBezTo>
                    <a:pt x="173" y="91"/>
                    <a:pt x="175" y="97"/>
                    <a:pt x="171" y="99"/>
                  </a:cubicBezTo>
                  <a:cubicBezTo>
                    <a:pt x="167" y="101"/>
                    <a:pt x="168" y="102"/>
                    <a:pt x="163" y="107"/>
                  </a:cubicBezTo>
                  <a:cubicBezTo>
                    <a:pt x="158" y="112"/>
                    <a:pt x="154" y="112"/>
                    <a:pt x="152" y="109"/>
                  </a:cubicBezTo>
                  <a:cubicBezTo>
                    <a:pt x="150" y="106"/>
                    <a:pt x="146" y="108"/>
                    <a:pt x="144" y="108"/>
                  </a:cubicBezTo>
                  <a:cubicBezTo>
                    <a:pt x="142" y="108"/>
                    <a:pt x="136" y="108"/>
                    <a:pt x="135" y="106"/>
                  </a:cubicBezTo>
                  <a:cubicBezTo>
                    <a:pt x="133" y="104"/>
                    <a:pt x="128" y="106"/>
                    <a:pt x="126" y="109"/>
                  </a:cubicBezTo>
                  <a:cubicBezTo>
                    <a:pt x="123" y="111"/>
                    <a:pt x="119" y="109"/>
                    <a:pt x="114" y="108"/>
                  </a:cubicBezTo>
                  <a:cubicBezTo>
                    <a:pt x="110" y="108"/>
                    <a:pt x="103" y="104"/>
                    <a:pt x="101" y="101"/>
                  </a:cubicBezTo>
                  <a:cubicBezTo>
                    <a:pt x="100" y="98"/>
                    <a:pt x="100" y="94"/>
                    <a:pt x="99" y="92"/>
                  </a:cubicBezTo>
                  <a:cubicBezTo>
                    <a:pt x="99" y="91"/>
                    <a:pt x="90" y="92"/>
                    <a:pt x="88" y="91"/>
                  </a:cubicBezTo>
                  <a:cubicBezTo>
                    <a:pt x="87" y="90"/>
                    <a:pt x="82" y="92"/>
                    <a:pt x="80" y="92"/>
                  </a:cubicBezTo>
                  <a:cubicBezTo>
                    <a:pt x="79" y="92"/>
                    <a:pt x="71" y="90"/>
                    <a:pt x="69" y="88"/>
                  </a:cubicBezTo>
                  <a:cubicBezTo>
                    <a:pt x="66" y="85"/>
                    <a:pt x="65" y="87"/>
                    <a:pt x="61" y="87"/>
                  </a:cubicBezTo>
                  <a:cubicBezTo>
                    <a:pt x="58" y="87"/>
                    <a:pt x="57" y="90"/>
                    <a:pt x="55" y="90"/>
                  </a:cubicBezTo>
                  <a:cubicBezTo>
                    <a:pt x="53" y="90"/>
                    <a:pt x="48" y="92"/>
                    <a:pt x="47" y="94"/>
                  </a:cubicBezTo>
                  <a:cubicBezTo>
                    <a:pt x="45" y="96"/>
                    <a:pt x="44" y="97"/>
                    <a:pt x="41" y="97"/>
                  </a:cubicBezTo>
                  <a:cubicBezTo>
                    <a:pt x="38" y="98"/>
                    <a:pt x="37" y="101"/>
                    <a:pt x="34" y="102"/>
                  </a:cubicBezTo>
                  <a:cubicBezTo>
                    <a:pt x="32" y="103"/>
                    <a:pt x="27" y="105"/>
                    <a:pt x="24" y="107"/>
                  </a:cubicBezTo>
                  <a:cubicBezTo>
                    <a:pt x="22" y="108"/>
                    <a:pt x="20" y="112"/>
                    <a:pt x="16" y="112"/>
                  </a:cubicBezTo>
                  <a:cubicBezTo>
                    <a:pt x="15" y="112"/>
                    <a:pt x="14" y="113"/>
                    <a:pt x="13" y="114"/>
                  </a:cubicBezTo>
                  <a:cubicBezTo>
                    <a:pt x="11" y="112"/>
                    <a:pt x="11" y="112"/>
                    <a:pt x="11" y="112"/>
                  </a:cubicBezTo>
                  <a:cubicBezTo>
                    <a:pt x="5" y="105"/>
                    <a:pt x="5" y="105"/>
                    <a:pt x="5" y="105"/>
                  </a:cubicBezTo>
                  <a:cubicBezTo>
                    <a:pt x="14" y="101"/>
                    <a:pt x="14" y="101"/>
                    <a:pt x="14" y="101"/>
                  </a:cubicBezTo>
                  <a:cubicBezTo>
                    <a:pt x="14" y="96"/>
                    <a:pt x="14" y="96"/>
                    <a:pt x="14" y="96"/>
                  </a:cubicBezTo>
                  <a:cubicBezTo>
                    <a:pt x="2" y="83"/>
                    <a:pt x="2" y="83"/>
                    <a:pt x="2" y="83"/>
                  </a:cubicBezTo>
                  <a:cubicBezTo>
                    <a:pt x="0" y="67"/>
                    <a:pt x="0" y="67"/>
                    <a:pt x="0" y="67"/>
                  </a:cubicBezTo>
                  <a:close/>
                  <a:moveTo>
                    <a:pt x="13" y="119"/>
                  </a:moveTo>
                  <a:cubicBezTo>
                    <a:pt x="13" y="119"/>
                    <a:pt x="13" y="119"/>
                    <a:pt x="13" y="119"/>
                  </a:cubicBezTo>
                  <a:cubicBezTo>
                    <a:pt x="13" y="119"/>
                    <a:pt x="13" y="119"/>
                    <a:pt x="13" y="11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40" name="Freeform 87"/>
            <p:cNvSpPr>
              <a:spLocks/>
            </p:cNvSpPr>
            <p:nvPr/>
          </p:nvSpPr>
          <p:spPr bwMode="auto">
            <a:xfrm>
              <a:off x="2646" y="4110"/>
              <a:ext cx="219" cy="212"/>
            </a:xfrm>
            <a:custGeom>
              <a:avLst/>
              <a:gdLst>
                <a:gd name="T0" fmla="*/ 1 w 105"/>
                <a:gd name="T1" fmla="*/ 57 h 102"/>
                <a:gd name="T2" fmla="*/ 0 w 105"/>
                <a:gd name="T3" fmla="*/ 65 h 102"/>
                <a:gd name="T4" fmla="*/ 8 w 105"/>
                <a:gd name="T5" fmla="*/ 69 h 102"/>
                <a:gd name="T6" fmla="*/ 16 w 105"/>
                <a:gd name="T7" fmla="*/ 78 h 102"/>
                <a:gd name="T8" fmla="*/ 18 w 105"/>
                <a:gd name="T9" fmla="*/ 86 h 102"/>
                <a:gd name="T10" fmla="*/ 29 w 105"/>
                <a:gd name="T11" fmla="*/ 88 h 102"/>
                <a:gd name="T12" fmla="*/ 38 w 105"/>
                <a:gd name="T13" fmla="*/ 88 h 102"/>
                <a:gd name="T14" fmla="*/ 46 w 105"/>
                <a:gd name="T15" fmla="*/ 82 h 102"/>
                <a:gd name="T16" fmla="*/ 46 w 105"/>
                <a:gd name="T17" fmla="*/ 88 h 102"/>
                <a:gd name="T18" fmla="*/ 52 w 105"/>
                <a:gd name="T19" fmla="*/ 95 h 102"/>
                <a:gd name="T20" fmla="*/ 62 w 105"/>
                <a:gd name="T21" fmla="*/ 102 h 102"/>
                <a:gd name="T22" fmla="*/ 72 w 105"/>
                <a:gd name="T23" fmla="*/ 99 h 102"/>
                <a:gd name="T24" fmla="*/ 79 w 105"/>
                <a:gd name="T25" fmla="*/ 92 h 102"/>
                <a:gd name="T26" fmla="*/ 91 w 105"/>
                <a:gd name="T27" fmla="*/ 92 h 102"/>
                <a:gd name="T28" fmla="*/ 104 w 105"/>
                <a:gd name="T29" fmla="*/ 85 h 102"/>
                <a:gd name="T30" fmla="*/ 104 w 105"/>
                <a:gd name="T31" fmla="*/ 80 h 102"/>
                <a:gd name="T32" fmla="*/ 102 w 105"/>
                <a:gd name="T33" fmla="*/ 78 h 102"/>
                <a:gd name="T34" fmla="*/ 96 w 105"/>
                <a:gd name="T35" fmla="*/ 71 h 102"/>
                <a:gd name="T36" fmla="*/ 105 w 105"/>
                <a:gd name="T37" fmla="*/ 67 h 102"/>
                <a:gd name="T38" fmla="*/ 105 w 105"/>
                <a:gd name="T39" fmla="*/ 62 h 102"/>
                <a:gd name="T40" fmla="*/ 93 w 105"/>
                <a:gd name="T41" fmla="*/ 49 h 102"/>
                <a:gd name="T42" fmla="*/ 91 w 105"/>
                <a:gd name="T43" fmla="*/ 33 h 102"/>
                <a:gd name="T44" fmla="*/ 85 w 105"/>
                <a:gd name="T45" fmla="*/ 33 h 102"/>
                <a:gd name="T46" fmla="*/ 82 w 105"/>
                <a:gd name="T47" fmla="*/ 41 h 102"/>
                <a:gd name="T48" fmla="*/ 76 w 105"/>
                <a:gd name="T49" fmla="*/ 40 h 102"/>
                <a:gd name="T50" fmla="*/ 70 w 105"/>
                <a:gd name="T51" fmla="*/ 34 h 102"/>
                <a:gd name="T52" fmla="*/ 73 w 105"/>
                <a:gd name="T53" fmla="*/ 31 h 102"/>
                <a:gd name="T54" fmla="*/ 73 w 105"/>
                <a:gd name="T55" fmla="*/ 24 h 102"/>
                <a:gd name="T56" fmla="*/ 81 w 105"/>
                <a:gd name="T57" fmla="*/ 14 h 102"/>
                <a:gd name="T58" fmla="*/ 81 w 105"/>
                <a:gd name="T59" fmla="*/ 9 h 102"/>
                <a:gd name="T60" fmla="*/ 76 w 105"/>
                <a:gd name="T61" fmla="*/ 8 h 102"/>
                <a:gd name="T62" fmla="*/ 69 w 105"/>
                <a:gd name="T63" fmla="*/ 4 h 102"/>
                <a:gd name="T64" fmla="*/ 63 w 105"/>
                <a:gd name="T65" fmla="*/ 5 h 102"/>
                <a:gd name="T66" fmla="*/ 57 w 105"/>
                <a:gd name="T67" fmla="*/ 0 h 102"/>
                <a:gd name="T68" fmla="*/ 50 w 105"/>
                <a:gd name="T69" fmla="*/ 5 h 102"/>
                <a:gd name="T70" fmla="*/ 54 w 105"/>
                <a:gd name="T71" fmla="*/ 11 h 102"/>
                <a:gd name="T72" fmla="*/ 48 w 105"/>
                <a:gd name="T73" fmla="*/ 18 h 102"/>
                <a:gd name="T74" fmla="*/ 43 w 105"/>
                <a:gd name="T75" fmla="*/ 20 h 102"/>
                <a:gd name="T76" fmla="*/ 38 w 105"/>
                <a:gd name="T77" fmla="*/ 16 h 102"/>
                <a:gd name="T78" fmla="*/ 34 w 105"/>
                <a:gd name="T79" fmla="*/ 19 h 102"/>
                <a:gd name="T80" fmla="*/ 33 w 105"/>
                <a:gd name="T81" fmla="*/ 26 h 102"/>
                <a:gd name="T82" fmla="*/ 24 w 105"/>
                <a:gd name="T83" fmla="*/ 34 h 102"/>
                <a:gd name="T84" fmla="*/ 17 w 105"/>
                <a:gd name="T85" fmla="*/ 34 h 102"/>
                <a:gd name="T86" fmla="*/ 0 w 105"/>
                <a:gd name="T87" fmla="*/ 41 h 102"/>
                <a:gd name="T88" fmla="*/ 7 w 105"/>
                <a:gd name="T89" fmla="*/ 49 h 102"/>
                <a:gd name="T90" fmla="*/ 9 w 105"/>
                <a:gd name="T91" fmla="*/ 56 h 102"/>
                <a:gd name="T92" fmla="*/ 1 w 105"/>
                <a:gd name="T93" fmla="*/ 57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05" h="102">
                  <a:moveTo>
                    <a:pt x="1" y="57"/>
                  </a:moveTo>
                  <a:cubicBezTo>
                    <a:pt x="1" y="61"/>
                    <a:pt x="0" y="64"/>
                    <a:pt x="0" y="65"/>
                  </a:cubicBezTo>
                  <a:cubicBezTo>
                    <a:pt x="0" y="67"/>
                    <a:pt x="6" y="67"/>
                    <a:pt x="8" y="69"/>
                  </a:cubicBezTo>
                  <a:cubicBezTo>
                    <a:pt x="11" y="71"/>
                    <a:pt x="15" y="74"/>
                    <a:pt x="16" y="78"/>
                  </a:cubicBezTo>
                  <a:cubicBezTo>
                    <a:pt x="16" y="81"/>
                    <a:pt x="18" y="86"/>
                    <a:pt x="18" y="86"/>
                  </a:cubicBezTo>
                  <a:cubicBezTo>
                    <a:pt x="18" y="86"/>
                    <a:pt x="28" y="86"/>
                    <a:pt x="29" y="88"/>
                  </a:cubicBezTo>
                  <a:cubicBezTo>
                    <a:pt x="30" y="89"/>
                    <a:pt x="36" y="91"/>
                    <a:pt x="38" y="88"/>
                  </a:cubicBezTo>
                  <a:cubicBezTo>
                    <a:pt x="40" y="85"/>
                    <a:pt x="45" y="81"/>
                    <a:pt x="46" y="82"/>
                  </a:cubicBezTo>
                  <a:cubicBezTo>
                    <a:pt x="46" y="83"/>
                    <a:pt x="46" y="86"/>
                    <a:pt x="46" y="88"/>
                  </a:cubicBezTo>
                  <a:cubicBezTo>
                    <a:pt x="46" y="89"/>
                    <a:pt x="50" y="92"/>
                    <a:pt x="52" y="95"/>
                  </a:cubicBezTo>
                  <a:cubicBezTo>
                    <a:pt x="54" y="98"/>
                    <a:pt x="58" y="102"/>
                    <a:pt x="62" y="102"/>
                  </a:cubicBezTo>
                  <a:cubicBezTo>
                    <a:pt x="65" y="102"/>
                    <a:pt x="71" y="101"/>
                    <a:pt x="72" y="99"/>
                  </a:cubicBezTo>
                  <a:cubicBezTo>
                    <a:pt x="74" y="96"/>
                    <a:pt x="76" y="92"/>
                    <a:pt x="79" y="92"/>
                  </a:cubicBezTo>
                  <a:cubicBezTo>
                    <a:pt x="83" y="92"/>
                    <a:pt x="87" y="92"/>
                    <a:pt x="91" y="92"/>
                  </a:cubicBezTo>
                  <a:cubicBezTo>
                    <a:pt x="94" y="92"/>
                    <a:pt x="104" y="87"/>
                    <a:pt x="104" y="85"/>
                  </a:cubicBezTo>
                  <a:cubicBezTo>
                    <a:pt x="104" y="84"/>
                    <a:pt x="104" y="82"/>
                    <a:pt x="104" y="80"/>
                  </a:cubicBezTo>
                  <a:cubicBezTo>
                    <a:pt x="102" y="78"/>
                    <a:pt x="102" y="78"/>
                    <a:pt x="102" y="78"/>
                  </a:cubicBezTo>
                  <a:cubicBezTo>
                    <a:pt x="96" y="71"/>
                    <a:pt x="96" y="71"/>
                    <a:pt x="96" y="71"/>
                  </a:cubicBezTo>
                  <a:cubicBezTo>
                    <a:pt x="105" y="67"/>
                    <a:pt x="105" y="67"/>
                    <a:pt x="105" y="67"/>
                  </a:cubicBezTo>
                  <a:cubicBezTo>
                    <a:pt x="105" y="62"/>
                    <a:pt x="105" y="62"/>
                    <a:pt x="105" y="62"/>
                  </a:cubicBezTo>
                  <a:cubicBezTo>
                    <a:pt x="93" y="49"/>
                    <a:pt x="93" y="49"/>
                    <a:pt x="93" y="49"/>
                  </a:cubicBezTo>
                  <a:cubicBezTo>
                    <a:pt x="91" y="33"/>
                    <a:pt x="91" y="33"/>
                    <a:pt x="91" y="33"/>
                  </a:cubicBezTo>
                  <a:cubicBezTo>
                    <a:pt x="85" y="33"/>
                    <a:pt x="85" y="33"/>
                    <a:pt x="85" y="33"/>
                  </a:cubicBezTo>
                  <a:cubicBezTo>
                    <a:pt x="82" y="41"/>
                    <a:pt x="82" y="41"/>
                    <a:pt x="82" y="41"/>
                  </a:cubicBezTo>
                  <a:cubicBezTo>
                    <a:pt x="76" y="40"/>
                    <a:pt x="76" y="40"/>
                    <a:pt x="76" y="40"/>
                  </a:cubicBezTo>
                  <a:cubicBezTo>
                    <a:pt x="70" y="34"/>
                    <a:pt x="70" y="34"/>
                    <a:pt x="70" y="34"/>
                  </a:cubicBezTo>
                  <a:cubicBezTo>
                    <a:pt x="73" y="31"/>
                    <a:pt x="73" y="31"/>
                    <a:pt x="73" y="31"/>
                  </a:cubicBezTo>
                  <a:cubicBezTo>
                    <a:pt x="73" y="24"/>
                    <a:pt x="73" y="24"/>
                    <a:pt x="73" y="24"/>
                  </a:cubicBezTo>
                  <a:cubicBezTo>
                    <a:pt x="81" y="14"/>
                    <a:pt x="81" y="14"/>
                    <a:pt x="81" y="14"/>
                  </a:cubicBezTo>
                  <a:cubicBezTo>
                    <a:pt x="81" y="9"/>
                    <a:pt x="81" y="9"/>
                    <a:pt x="81" y="9"/>
                  </a:cubicBezTo>
                  <a:cubicBezTo>
                    <a:pt x="76" y="8"/>
                    <a:pt x="76" y="8"/>
                    <a:pt x="76" y="8"/>
                  </a:cubicBezTo>
                  <a:cubicBezTo>
                    <a:pt x="69" y="4"/>
                    <a:pt x="69" y="4"/>
                    <a:pt x="69" y="4"/>
                  </a:cubicBezTo>
                  <a:cubicBezTo>
                    <a:pt x="63" y="5"/>
                    <a:pt x="63" y="5"/>
                    <a:pt x="63" y="5"/>
                  </a:cubicBezTo>
                  <a:cubicBezTo>
                    <a:pt x="57" y="0"/>
                    <a:pt x="57" y="0"/>
                    <a:pt x="57" y="0"/>
                  </a:cubicBezTo>
                  <a:cubicBezTo>
                    <a:pt x="50" y="5"/>
                    <a:pt x="50" y="5"/>
                    <a:pt x="50" y="5"/>
                  </a:cubicBezTo>
                  <a:cubicBezTo>
                    <a:pt x="54" y="11"/>
                    <a:pt x="54" y="11"/>
                    <a:pt x="54" y="11"/>
                  </a:cubicBezTo>
                  <a:cubicBezTo>
                    <a:pt x="48" y="18"/>
                    <a:pt x="48" y="18"/>
                    <a:pt x="48" y="18"/>
                  </a:cubicBezTo>
                  <a:cubicBezTo>
                    <a:pt x="43" y="20"/>
                    <a:pt x="43" y="20"/>
                    <a:pt x="43" y="20"/>
                  </a:cubicBezTo>
                  <a:cubicBezTo>
                    <a:pt x="38" y="16"/>
                    <a:pt x="38" y="16"/>
                    <a:pt x="38" y="16"/>
                  </a:cubicBezTo>
                  <a:cubicBezTo>
                    <a:pt x="34" y="19"/>
                    <a:pt x="34" y="19"/>
                    <a:pt x="34" y="19"/>
                  </a:cubicBezTo>
                  <a:cubicBezTo>
                    <a:pt x="33" y="26"/>
                    <a:pt x="33" y="26"/>
                    <a:pt x="33" y="26"/>
                  </a:cubicBezTo>
                  <a:cubicBezTo>
                    <a:pt x="24" y="34"/>
                    <a:pt x="24" y="34"/>
                    <a:pt x="24" y="34"/>
                  </a:cubicBezTo>
                  <a:cubicBezTo>
                    <a:pt x="17" y="34"/>
                    <a:pt x="17" y="34"/>
                    <a:pt x="17" y="34"/>
                  </a:cubicBezTo>
                  <a:cubicBezTo>
                    <a:pt x="0" y="41"/>
                    <a:pt x="0" y="41"/>
                    <a:pt x="0" y="41"/>
                  </a:cubicBezTo>
                  <a:cubicBezTo>
                    <a:pt x="7" y="49"/>
                    <a:pt x="7" y="49"/>
                    <a:pt x="7" y="49"/>
                  </a:cubicBezTo>
                  <a:cubicBezTo>
                    <a:pt x="9" y="56"/>
                    <a:pt x="9" y="56"/>
                    <a:pt x="9" y="56"/>
                  </a:cubicBezTo>
                  <a:lnTo>
                    <a:pt x="1" y="5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41" name="Freeform 88"/>
            <p:cNvSpPr>
              <a:spLocks/>
            </p:cNvSpPr>
            <p:nvPr/>
          </p:nvSpPr>
          <p:spPr bwMode="auto">
            <a:xfrm>
              <a:off x="2792" y="3941"/>
              <a:ext cx="152" cy="254"/>
            </a:xfrm>
            <a:custGeom>
              <a:avLst/>
              <a:gdLst>
                <a:gd name="T0" fmla="*/ 42 w 152"/>
                <a:gd name="T1" fmla="*/ 0 h 254"/>
                <a:gd name="T2" fmla="*/ 58 w 152"/>
                <a:gd name="T3" fmla="*/ 29 h 254"/>
                <a:gd name="T4" fmla="*/ 71 w 152"/>
                <a:gd name="T5" fmla="*/ 29 h 254"/>
                <a:gd name="T6" fmla="*/ 79 w 152"/>
                <a:gd name="T7" fmla="*/ 23 h 254"/>
                <a:gd name="T8" fmla="*/ 106 w 152"/>
                <a:gd name="T9" fmla="*/ 29 h 254"/>
                <a:gd name="T10" fmla="*/ 115 w 152"/>
                <a:gd name="T11" fmla="*/ 25 h 254"/>
                <a:gd name="T12" fmla="*/ 121 w 152"/>
                <a:gd name="T13" fmla="*/ 35 h 254"/>
                <a:gd name="T14" fmla="*/ 115 w 152"/>
                <a:gd name="T15" fmla="*/ 48 h 254"/>
                <a:gd name="T16" fmla="*/ 129 w 152"/>
                <a:gd name="T17" fmla="*/ 62 h 254"/>
                <a:gd name="T18" fmla="*/ 129 w 152"/>
                <a:gd name="T19" fmla="*/ 81 h 254"/>
                <a:gd name="T20" fmla="*/ 148 w 152"/>
                <a:gd name="T21" fmla="*/ 96 h 254"/>
                <a:gd name="T22" fmla="*/ 146 w 152"/>
                <a:gd name="T23" fmla="*/ 114 h 254"/>
                <a:gd name="T24" fmla="*/ 152 w 152"/>
                <a:gd name="T25" fmla="*/ 127 h 254"/>
                <a:gd name="T26" fmla="*/ 133 w 152"/>
                <a:gd name="T27" fmla="*/ 144 h 254"/>
                <a:gd name="T28" fmla="*/ 135 w 152"/>
                <a:gd name="T29" fmla="*/ 154 h 254"/>
                <a:gd name="T30" fmla="*/ 110 w 152"/>
                <a:gd name="T31" fmla="*/ 177 h 254"/>
                <a:gd name="T32" fmla="*/ 100 w 152"/>
                <a:gd name="T33" fmla="*/ 206 h 254"/>
                <a:gd name="T34" fmla="*/ 87 w 152"/>
                <a:gd name="T35" fmla="*/ 208 h 254"/>
                <a:gd name="T36" fmla="*/ 87 w 152"/>
                <a:gd name="T37" fmla="*/ 227 h 254"/>
                <a:gd name="T38" fmla="*/ 71 w 152"/>
                <a:gd name="T39" fmla="*/ 239 h 254"/>
                <a:gd name="T40" fmla="*/ 44 w 152"/>
                <a:gd name="T41" fmla="*/ 237 h 254"/>
                <a:gd name="T42" fmla="*/ 31 w 152"/>
                <a:gd name="T43" fmla="*/ 237 h 254"/>
                <a:gd name="T44" fmla="*/ 25 w 152"/>
                <a:gd name="T45" fmla="*/ 254 h 254"/>
                <a:gd name="T46" fmla="*/ 12 w 152"/>
                <a:gd name="T47" fmla="*/ 252 h 254"/>
                <a:gd name="T48" fmla="*/ 0 w 152"/>
                <a:gd name="T49" fmla="*/ 239 h 254"/>
                <a:gd name="T50" fmla="*/ 6 w 152"/>
                <a:gd name="T51" fmla="*/ 233 h 254"/>
                <a:gd name="T52" fmla="*/ 6 w 152"/>
                <a:gd name="T53" fmla="*/ 219 h 254"/>
                <a:gd name="T54" fmla="*/ 23 w 152"/>
                <a:gd name="T55" fmla="*/ 198 h 254"/>
                <a:gd name="T56" fmla="*/ 33 w 152"/>
                <a:gd name="T57" fmla="*/ 202 h 254"/>
                <a:gd name="T58" fmla="*/ 33 w 152"/>
                <a:gd name="T59" fmla="*/ 185 h 254"/>
                <a:gd name="T60" fmla="*/ 54 w 152"/>
                <a:gd name="T61" fmla="*/ 169 h 254"/>
                <a:gd name="T62" fmla="*/ 44 w 152"/>
                <a:gd name="T63" fmla="*/ 152 h 254"/>
                <a:gd name="T64" fmla="*/ 50 w 152"/>
                <a:gd name="T65" fmla="*/ 137 h 254"/>
                <a:gd name="T66" fmla="*/ 35 w 152"/>
                <a:gd name="T67" fmla="*/ 123 h 254"/>
                <a:gd name="T68" fmla="*/ 50 w 152"/>
                <a:gd name="T69" fmla="*/ 104 h 254"/>
                <a:gd name="T70" fmla="*/ 50 w 152"/>
                <a:gd name="T71" fmla="*/ 81 h 254"/>
                <a:gd name="T72" fmla="*/ 58 w 152"/>
                <a:gd name="T73" fmla="*/ 71 h 254"/>
                <a:gd name="T74" fmla="*/ 42 w 152"/>
                <a:gd name="T75" fmla="*/ 69 h 254"/>
                <a:gd name="T76" fmla="*/ 29 w 152"/>
                <a:gd name="T77" fmla="*/ 73 h 254"/>
                <a:gd name="T78" fmla="*/ 23 w 152"/>
                <a:gd name="T79" fmla="*/ 69 h 254"/>
                <a:gd name="T80" fmla="*/ 37 w 152"/>
                <a:gd name="T81" fmla="*/ 58 h 254"/>
                <a:gd name="T82" fmla="*/ 37 w 152"/>
                <a:gd name="T83" fmla="*/ 33 h 254"/>
                <a:gd name="T84" fmla="*/ 29 w 152"/>
                <a:gd name="T85" fmla="*/ 8 h 254"/>
                <a:gd name="T86" fmla="*/ 42 w 152"/>
                <a:gd name="T87" fmla="*/ 0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52" h="254">
                  <a:moveTo>
                    <a:pt x="42" y="0"/>
                  </a:moveTo>
                  <a:lnTo>
                    <a:pt x="58" y="29"/>
                  </a:lnTo>
                  <a:lnTo>
                    <a:pt x="71" y="29"/>
                  </a:lnTo>
                  <a:lnTo>
                    <a:pt x="79" y="23"/>
                  </a:lnTo>
                  <a:lnTo>
                    <a:pt x="106" y="29"/>
                  </a:lnTo>
                  <a:lnTo>
                    <a:pt x="115" y="25"/>
                  </a:lnTo>
                  <a:lnTo>
                    <a:pt x="121" y="35"/>
                  </a:lnTo>
                  <a:lnTo>
                    <a:pt x="115" y="48"/>
                  </a:lnTo>
                  <a:lnTo>
                    <a:pt x="129" y="62"/>
                  </a:lnTo>
                  <a:lnTo>
                    <a:pt x="129" y="81"/>
                  </a:lnTo>
                  <a:lnTo>
                    <a:pt x="148" y="96"/>
                  </a:lnTo>
                  <a:lnTo>
                    <a:pt x="146" y="114"/>
                  </a:lnTo>
                  <a:lnTo>
                    <a:pt x="152" y="127"/>
                  </a:lnTo>
                  <a:lnTo>
                    <a:pt x="133" y="144"/>
                  </a:lnTo>
                  <a:lnTo>
                    <a:pt x="135" y="154"/>
                  </a:lnTo>
                  <a:lnTo>
                    <a:pt x="110" y="177"/>
                  </a:lnTo>
                  <a:lnTo>
                    <a:pt x="100" y="206"/>
                  </a:lnTo>
                  <a:lnTo>
                    <a:pt x="87" y="208"/>
                  </a:lnTo>
                  <a:lnTo>
                    <a:pt x="87" y="227"/>
                  </a:lnTo>
                  <a:lnTo>
                    <a:pt x="71" y="239"/>
                  </a:lnTo>
                  <a:lnTo>
                    <a:pt x="44" y="237"/>
                  </a:lnTo>
                  <a:lnTo>
                    <a:pt x="31" y="237"/>
                  </a:lnTo>
                  <a:lnTo>
                    <a:pt x="25" y="254"/>
                  </a:lnTo>
                  <a:lnTo>
                    <a:pt x="12" y="252"/>
                  </a:lnTo>
                  <a:lnTo>
                    <a:pt x="0" y="239"/>
                  </a:lnTo>
                  <a:lnTo>
                    <a:pt x="6" y="233"/>
                  </a:lnTo>
                  <a:lnTo>
                    <a:pt x="6" y="219"/>
                  </a:lnTo>
                  <a:lnTo>
                    <a:pt x="23" y="198"/>
                  </a:lnTo>
                  <a:lnTo>
                    <a:pt x="33" y="202"/>
                  </a:lnTo>
                  <a:lnTo>
                    <a:pt x="33" y="185"/>
                  </a:lnTo>
                  <a:lnTo>
                    <a:pt x="54" y="169"/>
                  </a:lnTo>
                  <a:lnTo>
                    <a:pt x="44" y="152"/>
                  </a:lnTo>
                  <a:lnTo>
                    <a:pt x="50" y="137"/>
                  </a:lnTo>
                  <a:lnTo>
                    <a:pt x="35" y="123"/>
                  </a:lnTo>
                  <a:lnTo>
                    <a:pt x="50" y="104"/>
                  </a:lnTo>
                  <a:lnTo>
                    <a:pt x="50" y="81"/>
                  </a:lnTo>
                  <a:lnTo>
                    <a:pt x="58" y="71"/>
                  </a:lnTo>
                  <a:lnTo>
                    <a:pt x="42" y="69"/>
                  </a:lnTo>
                  <a:lnTo>
                    <a:pt x="29" y="73"/>
                  </a:lnTo>
                  <a:lnTo>
                    <a:pt x="23" y="69"/>
                  </a:lnTo>
                  <a:lnTo>
                    <a:pt x="37" y="58"/>
                  </a:lnTo>
                  <a:lnTo>
                    <a:pt x="37" y="33"/>
                  </a:lnTo>
                  <a:lnTo>
                    <a:pt x="29" y="8"/>
                  </a:lnTo>
                  <a:lnTo>
                    <a:pt x="42" y="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42" name="Freeform 89"/>
            <p:cNvSpPr>
              <a:spLocks noEditPoints="1"/>
            </p:cNvSpPr>
            <p:nvPr/>
          </p:nvSpPr>
          <p:spPr bwMode="auto">
            <a:xfrm>
              <a:off x="4203" y="1755"/>
              <a:ext cx="598" cy="756"/>
            </a:xfrm>
            <a:custGeom>
              <a:avLst/>
              <a:gdLst>
                <a:gd name="T0" fmla="*/ 7 w 287"/>
                <a:gd name="T1" fmla="*/ 247 h 363"/>
                <a:gd name="T2" fmla="*/ 23 w 287"/>
                <a:gd name="T3" fmla="*/ 214 h 363"/>
                <a:gd name="T4" fmla="*/ 38 w 287"/>
                <a:gd name="T5" fmla="*/ 203 h 363"/>
                <a:gd name="T6" fmla="*/ 42 w 287"/>
                <a:gd name="T7" fmla="*/ 213 h 363"/>
                <a:gd name="T8" fmla="*/ 54 w 287"/>
                <a:gd name="T9" fmla="*/ 191 h 363"/>
                <a:gd name="T10" fmla="*/ 27 w 287"/>
                <a:gd name="T11" fmla="*/ 181 h 363"/>
                <a:gd name="T12" fmla="*/ 47 w 287"/>
                <a:gd name="T13" fmla="*/ 153 h 363"/>
                <a:gd name="T14" fmla="*/ 76 w 287"/>
                <a:gd name="T15" fmla="*/ 114 h 363"/>
                <a:gd name="T16" fmla="*/ 117 w 287"/>
                <a:gd name="T17" fmla="*/ 85 h 363"/>
                <a:gd name="T18" fmla="*/ 155 w 287"/>
                <a:gd name="T19" fmla="*/ 58 h 363"/>
                <a:gd name="T20" fmla="*/ 179 w 287"/>
                <a:gd name="T21" fmla="*/ 61 h 363"/>
                <a:gd name="T22" fmla="*/ 168 w 287"/>
                <a:gd name="T23" fmla="*/ 53 h 363"/>
                <a:gd name="T24" fmla="*/ 172 w 287"/>
                <a:gd name="T25" fmla="*/ 34 h 363"/>
                <a:gd name="T26" fmla="*/ 205 w 287"/>
                <a:gd name="T27" fmla="*/ 2 h 363"/>
                <a:gd name="T28" fmla="*/ 218 w 287"/>
                <a:gd name="T29" fmla="*/ 18 h 363"/>
                <a:gd name="T30" fmla="*/ 224 w 287"/>
                <a:gd name="T31" fmla="*/ 39 h 363"/>
                <a:gd name="T32" fmla="*/ 247 w 287"/>
                <a:gd name="T33" fmla="*/ 45 h 363"/>
                <a:gd name="T34" fmla="*/ 246 w 287"/>
                <a:gd name="T35" fmla="*/ 64 h 363"/>
                <a:gd name="T36" fmla="*/ 226 w 287"/>
                <a:gd name="T37" fmla="*/ 84 h 363"/>
                <a:gd name="T38" fmla="*/ 204 w 287"/>
                <a:gd name="T39" fmla="*/ 107 h 363"/>
                <a:gd name="T40" fmla="*/ 184 w 287"/>
                <a:gd name="T41" fmla="*/ 113 h 363"/>
                <a:gd name="T42" fmla="*/ 187 w 287"/>
                <a:gd name="T43" fmla="*/ 124 h 363"/>
                <a:gd name="T44" fmla="*/ 209 w 287"/>
                <a:gd name="T45" fmla="*/ 135 h 363"/>
                <a:gd name="T46" fmla="*/ 212 w 287"/>
                <a:gd name="T47" fmla="*/ 161 h 363"/>
                <a:gd name="T48" fmla="*/ 202 w 287"/>
                <a:gd name="T49" fmla="*/ 179 h 363"/>
                <a:gd name="T50" fmla="*/ 220 w 287"/>
                <a:gd name="T51" fmla="*/ 168 h 363"/>
                <a:gd name="T52" fmla="*/ 246 w 287"/>
                <a:gd name="T53" fmla="*/ 163 h 363"/>
                <a:gd name="T54" fmla="*/ 272 w 287"/>
                <a:gd name="T55" fmla="*/ 159 h 363"/>
                <a:gd name="T56" fmla="*/ 264 w 287"/>
                <a:gd name="T57" fmla="*/ 191 h 363"/>
                <a:gd name="T58" fmla="*/ 275 w 287"/>
                <a:gd name="T59" fmla="*/ 228 h 363"/>
                <a:gd name="T60" fmla="*/ 264 w 287"/>
                <a:gd name="T61" fmla="*/ 239 h 363"/>
                <a:gd name="T62" fmla="*/ 251 w 287"/>
                <a:gd name="T63" fmla="*/ 254 h 363"/>
                <a:gd name="T64" fmla="*/ 241 w 287"/>
                <a:gd name="T65" fmla="*/ 284 h 363"/>
                <a:gd name="T66" fmla="*/ 224 w 287"/>
                <a:gd name="T67" fmla="*/ 289 h 363"/>
                <a:gd name="T68" fmla="*/ 207 w 287"/>
                <a:gd name="T69" fmla="*/ 289 h 363"/>
                <a:gd name="T70" fmla="*/ 178 w 287"/>
                <a:gd name="T71" fmla="*/ 280 h 363"/>
                <a:gd name="T72" fmla="*/ 161 w 287"/>
                <a:gd name="T73" fmla="*/ 298 h 363"/>
                <a:gd name="T74" fmla="*/ 144 w 287"/>
                <a:gd name="T75" fmla="*/ 312 h 363"/>
                <a:gd name="T76" fmla="*/ 136 w 287"/>
                <a:gd name="T77" fmla="*/ 326 h 363"/>
                <a:gd name="T78" fmla="*/ 124 w 287"/>
                <a:gd name="T79" fmla="*/ 349 h 363"/>
                <a:gd name="T80" fmla="*/ 91 w 287"/>
                <a:gd name="T81" fmla="*/ 357 h 363"/>
                <a:gd name="T82" fmla="*/ 70 w 287"/>
                <a:gd name="T83" fmla="*/ 352 h 363"/>
                <a:gd name="T84" fmla="*/ 59 w 287"/>
                <a:gd name="T85" fmla="*/ 354 h 363"/>
                <a:gd name="T86" fmla="*/ 26 w 287"/>
                <a:gd name="T87" fmla="*/ 346 h 363"/>
                <a:gd name="T88" fmla="*/ 20 w 287"/>
                <a:gd name="T89" fmla="*/ 322 h 363"/>
                <a:gd name="T90" fmla="*/ 26 w 287"/>
                <a:gd name="T91" fmla="*/ 301 h 363"/>
                <a:gd name="T92" fmla="*/ 25 w 287"/>
                <a:gd name="T93" fmla="*/ 278 h 363"/>
                <a:gd name="T94" fmla="*/ 30 w 287"/>
                <a:gd name="T95" fmla="*/ 60 h 363"/>
                <a:gd name="T96" fmla="*/ 30 w 287"/>
                <a:gd name="T97" fmla="*/ 95 h 363"/>
                <a:gd name="T98" fmla="*/ 40 w 287"/>
                <a:gd name="T99" fmla="*/ 64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87" h="363">
                  <a:moveTo>
                    <a:pt x="0" y="264"/>
                  </a:moveTo>
                  <a:cubicBezTo>
                    <a:pt x="0" y="263"/>
                    <a:pt x="1" y="263"/>
                    <a:pt x="1" y="262"/>
                  </a:cubicBezTo>
                  <a:cubicBezTo>
                    <a:pt x="4" y="255"/>
                    <a:pt x="5" y="250"/>
                    <a:pt x="7" y="247"/>
                  </a:cubicBezTo>
                  <a:cubicBezTo>
                    <a:pt x="9" y="245"/>
                    <a:pt x="14" y="244"/>
                    <a:pt x="17" y="240"/>
                  </a:cubicBezTo>
                  <a:cubicBezTo>
                    <a:pt x="21" y="235"/>
                    <a:pt x="26" y="231"/>
                    <a:pt x="26" y="227"/>
                  </a:cubicBezTo>
                  <a:cubicBezTo>
                    <a:pt x="27" y="223"/>
                    <a:pt x="25" y="216"/>
                    <a:pt x="23" y="214"/>
                  </a:cubicBezTo>
                  <a:cubicBezTo>
                    <a:pt x="20" y="212"/>
                    <a:pt x="20" y="207"/>
                    <a:pt x="20" y="206"/>
                  </a:cubicBezTo>
                  <a:cubicBezTo>
                    <a:pt x="21" y="204"/>
                    <a:pt x="28" y="197"/>
                    <a:pt x="30" y="197"/>
                  </a:cubicBezTo>
                  <a:cubicBezTo>
                    <a:pt x="31" y="196"/>
                    <a:pt x="38" y="202"/>
                    <a:pt x="38" y="203"/>
                  </a:cubicBezTo>
                  <a:cubicBezTo>
                    <a:pt x="37" y="205"/>
                    <a:pt x="32" y="208"/>
                    <a:pt x="31" y="211"/>
                  </a:cubicBezTo>
                  <a:cubicBezTo>
                    <a:pt x="29" y="213"/>
                    <a:pt x="34" y="213"/>
                    <a:pt x="36" y="214"/>
                  </a:cubicBezTo>
                  <a:cubicBezTo>
                    <a:pt x="38" y="215"/>
                    <a:pt x="39" y="215"/>
                    <a:pt x="42" y="213"/>
                  </a:cubicBezTo>
                  <a:cubicBezTo>
                    <a:pt x="46" y="210"/>
                    <a:pt x="48" y="206"/>
                    <a:pt x="51" y="207"/>
                  </a:cubicBezTo>
                  <a:cubicBezTo>
                    <a:pt x="54" y="208"/>
                    <a:pt x="59" y="207"/>
                    <a:pt x="61" y="203"/>
                  </a:cubicBezTo>
                  <a:cubicBezTo>
                    <a:pt x="62" y="200"/>
                    <a:pt x="61" y="192"/>
                    <a:pt x="54" y="191"/>
                  </a:cubicBezTo>
                  <a:cubicBezTo>
                    <a:pt x="47" y="189"/>
                    <a:pt x="42" y="191"/>
                    <a:pt x="40" y="192"/>
                  </a:cubicBezTo>
                  <a:cubicBezTo>
                    <a:pt x="39" y="193"/>
                    <a:pt x="37" y="191"/>
                    <a:pt x="35" y="188"/>
                  </a:cubicBezTo>
                  <a:cubicBezTo>
                    <a:pt x="32" y="185"/>
                    <a:pt x="27" y="182"/>
                    <a:pt x="27" y="181"/>
                  </a:cubicBezTo>
                  <a:cubicBezTo>
                    <a:pt x="27" y="180"/>
                    <a:pt x="29" y="177"/>
                    <a:pt x="33" y="174"/>
                  </a:cubicBezTo>
                  <a:cubicBezTo>
                    <a:pt x="37" y="170"/>
                    <a:pt x="42" y="162"/>
                    <a:pt x="44" y="161"/>
                  </a:cubicBezTo>
                  <a:cubicBezTo>
                    <a:pt x="47" y="161"/>
                    <a:pt x="46" y="156"/>
                    <a:pt x="47" y="153"/>
                  </a:cubicBezTo>
                  <a:cubicBezTo>
                    <a:pt x="49" y="151"/>
                    <a:pt x="54" y="143"/>
                    <a:pt x="54" y="139"/>
                  </a:cubicBezTo>
                  <a:cubicBezTo>
                    <a:pt x="53" y="135"/>
                    <a:pt x="53" y="134"/>
                    <a:pt x="60" y="130"/>
                  </a:cubicBezTo>
                  <a:cubicBezTo>
                    <a:pt x="66" y="125"/>
                    <a:pt x="75" y="118"/>
                    <a:pt x="76" y="114"/>
                  </a:cubicBezTo>
                  <a:cubicBezTo>
                    <a:pt x="77" y="111"/>
                    <a:pt x="84" y="105"/>
                    <a:pt x="89" y="101"/>
                  </a:cubicBezTo>
                  <a:cubicBezTo>
                    <a:pt x="95" y="98"/>
                    <a:pt x="98" y="99"/>
                    <a:pt x="102" y="94"/>
                  </a:cubicBezTo>
                  <a:cubicBezTo>
                    <a:pt x="106" y="89"/>
                    <a:pt x="115" y="87"/>
                    <a:pt x="117" y="85"/>
                  </a:cubicBezTo>
                  <a:cubicBezTo>
                    <a:pt x="120" y="83"/>
                    <a:pt x="129" y="76"/>
                    <a:pt x="131" y="73"/>
                  </a:cubicBezTo>
                  <a:cubicBezTo>
                    <a:pt x="133" y="71"/>
                    <a:pt x="143" y="64"/>
                    <a:pt x="146" y="61"/>
                  </a:cubicBezTo>
                  <a:cubicBezTo>
                    <a:pt x="148" y="59"/>
                    <a:pt x="152" y="60"/>
                    <a:pt x="155" y="58"/>
                  </a:cubicBezTo>
                  <a:cubicBezTo>
                    <a:pt x="157" y="56"/>
                    <a:pt x="160" y="56"/>
                    <a:pt x="161" y="57"/>
                  </a:cubicBezTo>
                  <a:cubicBezTo>
                    <a:pt x="162" y="59"/>
                    <a:pt x="167" y="60"/>
                    <a:pt x="170" y="59"/>
                  </a:cubicBezTo>
                  <a:cubicBezTo>
                    <a:pt x="173" y="58"/>
                    <a:pt x="178" y="61"/>
                    <a:pt x="179" y="61"/>
                  </a:cubicBezTo>
                  <a:cubicBezTo>
                    <a:pt x="180" y="60"/>
                    <a:pt x="188" y="55"/>
                    <a:pt x="184" y="54"/>
                  </a:cubicBezTo>
                  <a:cubicBezTo>
                    <a:pt x="181" y="53"/>
                    <a:pt x="180" y="51"/>
                    <a:pt x="176" y="53"/>
                  </a:cubicBezTo>
                  <a:cubicBezTo>
                    <a:pt x="172" y="54"/>
                    <a:pt x="170" y="52"/>
                    <a:pt x="168" y="53"/>
                  </a:cubicBezTo>
                  <a:cubicBezTo>
                    <a:pt x="165" y="53"/>
                    <a:pt x="166" y="49"/>
                    <a:pt x="168" y="46"/>
                  </a:cubicBezTo>
                  <a:cubicBezTo>
                    <a:pt x="170" y="43"/>
                    <a:pt x="172" y="45"/>
                    <a:pt x="173" y="41"/>
                  </a:cubicBezTo>
                  <a:cubicBezTo>
                    <a:pt x="174" y="38"/>
                    <a:pt x="173" y="36"/>
                    <a:pt x="172" y="34"/>
                  </a:cubicBezTo>
                  <a:cubicBezTo>
                    <a:pt x="171" y="33"/>
                    <a:pt x="173" y="28"/>
                    <a:pt x="175" y="25"/>
                  </a:cubicBezTo>
                  <a:cubicBezTo>
                    <a:pt x="177" y="22"/>
                    <a:pt x="181" y="23"/>
                    <a:pt x="184" y="21"/>
                  </a:cubicBezTo>
                  <a:cubicBezTo>
                    <a:pt x="187" y="18"/>
                    <a:pt x="203" y="4"/>
                    <a:pt x="205" y="2"/>
                  </a:cubicBezTo>
                  <a:cubicBezTo>
                    <a:pt x="207" y="0"/>
                    <a:pt x="209" y="4"/>
                    <a:pt x="208" y="7"/>
                  </a:cubicBezTo>
                  <a:cubicBezTo>
                    <a:pt x="208" y="9"/>
                    <a:pt x="210" y="13"/>
                    <a:pt x="212" y="13"/>
                  </a:cubicBezTo>
                  <a:cubicBezTo>
                    <a:pt x="215" y="14"/>
                    <a:pt x="218" y="16"/>
                    <a:pt x="218" y="18"/>
                  </a:cubicBezTo>
                  <a:cubicBezTo>
                    <a:pt x="218" y="20"/>
                    <a:pt x="216" y="24"/>
                    <a:pt x="218" y="26"/>
                  </a:cubicBezTo>
                  <a:cubicBezTo>
                    <a:pt x="219" y="28"/>
                    <a:pt x="220" y="34"/>
                    <a:pt x="219" y="35"/>
                  </a:cubicBezTo>
                  <a:cubicBezTo>
                    <a:pt x="217" y="37"/>
                    <a:pt x="219" y="41"/>
                    <a:pt x="224" y="39"/>
                  </a:cubicBezTo>
                  <a:cubicBezTo>
                    <a:pt x="229" y="37"/>
                    <a:pt x="236" y="42"/>
                    <a:pt x="236" y="45"/>
                  </a:cubicBezTo>
                  <a:cubicBezTo>
                    <a:pt x="236" y="48"/>
                    <a:pt x="238" y="51"/>
                    <a:pt x="241" y="48"/>
                  </a:cubicBezTo>
                  <a:cubicBezTo>
                    <a:pt x="244" y="46"/>
                    <a:pt x="246" y="44"/>
                    <a:pt x="247" y="45"/>
                  </a:cubicBezTo>
                  <a:cubicBezTo>
                    <a:pt x="248" y="47"/>
                    <a:pt x="247" y="50"/>
                    <a:pt x="248" y="52"/>
                  </a:cubicBezTo>
                  <a:cubicBezTo>
                    <a:pt x="248" y="54"/>
                    <a:pt x="252" y="56"/>
                    <a:pt x="251" y="58"/>
                  </a:cubicBezTo>
                  <a:cubicBezTo>
                    <a:pt x="250" y="60"/>
                    <a:pt x="250" y="61"/>
                    <a:pt x="246" y="64"/>
                  </a:cubicBezTo>
                  <a:cubicBezTo>
                    <a:pt x="242" y="67"/>
                    <a:pt x="240" y="67"/>
                    <a:pt x="238" y="70"/>
                  </a:cubicBezTo>
                  <a:cubicBezTo>
                    <a:pt x="235" y="73"/>
                    <a:pt x="232" y="76"/>
                    <a:pt x="230" y="79"/>
                  </a:cubicBezTo>
                  <a:cubicBezTo>
                    <a:pt x="229" y="82"/>
                    <a:pt x="229" y="84"/>
                    <a:pt x="226" y="84"/>
                  </a:cubicBezTo>
                  <a:cubicBezTo>
                    <a:pt x="224" y="85"/>
                    <a:pt x="211" y="81"/>
                    <a:pt x="209" y="85"/>
                  </a:cubicBezTo>
                  <a:cubicBezTo>
                    <a:pt x="206" y="89"/>
                    <a:pt x="201" y="94"/>
                    <a:pt x="203" y="98"/>
                  </a:cubicBezTo>
                  <a:cubicBezTo>
                    <a:pt x="204" y="102"/>
                    <a:pt x="204" y="104"/>
                    <a:pt x="204" y="107"/>
                  </a:cubicBezTo>
                  <a:cubicBezTo>
                    <a:pt x="203" y="111"/>
                    <a:pt x="201" y="114"/>
                    <a:pt x="198" y="113"/>
                  </a:cubicBezTo>
                  <a:cubicBezTo>
                    <a:pt x="196" y="112"/>
                    <a:pt x="193" y="113"/>
                    <a:pt x="192" y="114"/>
                  </a:cubicBezTo>
                  <a:cubicBezTo>
                    <a:pt x="190" y="114"/>
                    <a:pt x="185" y="115"/>
                    <a:pt x="184" y="113"/>
                  </a:cubicBezTo>
                  <a:cubicBezTo>
                    <a:pt x="182" y="112"/>
                    <a:pt x="179" y="111"/>
                    <a:pt x="178" y="113"/>
                  </a:cubicBezTo>
                  <a:cubicBezTo>
                    <a:pt x="177" y="114"/>
                    <a:pt x="180" y="118"/>
                    <a:pt x="180" y="121"/>
                  </a:cubicBezTo>
                  <a:cubicBezTo>
                    <a:pt x="180" y="124"/>
                    <a:pt x="183" y="125"/>
                    <a:pt x="187" y="124"/>
                  </a:cubicBezTo>
                  <a:cubicBezTo>
                    <a:pt x="191" y="123"/>
                    <a:pt x="191" y="120"/>
                    <a:pt x="195" y="122"/>
                  </a:cubicBezTo>
                  <a:cubicBezTo>
                    <a:pt x="198" y="124"/>
                    <a:pt x="200" y="124"/>
                    <a:pt x="204" y="127"/>
                  </a:cubicBezTo>
                  <a:cubicBezTo>
                    <a:pt x="207" y="130"/>
                    <a:pt x="208" y="129"/>
                    <a:pt x="209" y="135"/>
                  </a:cubicBezTo>
                  <a:cubicBezTo>
                    <a:pt x="210" y="141"/>
                    <a:pt x="213" y="139"/>
                    <a:pt x="214" y="145"/>
                  </a:cubicBezTo>
                  <a:cubicBezTo>
                    <a:pt x="216" y="151"/>
                    <a:pt x="216" y="150"/>
                    <a:pt x="216" y="154"/>
                  </a:cubicBezTo>
                  <a:cubicBezTo>
                    <a:pt x="216" y="158"/>
                    <a:pt x="214" y="159"/>
                    <a:pt x="212" y="161"/>
                  </a:cubicBezTo>
                  <a:cubicBezTo>
                    <a:pt x="210" y="163"/>
                    <a:pt x="210" y="165"/>
                    <a:pt x="207" y="167"/>
                  </a:cubicBezTo>
                  <a:cubicBezTo>
                    <a:pt x="203" y="169"/>
                    <a:pt x="199" y="171"/>
                    <a:pt x="199" y="174"/>
                  </a:cubicBezTo>
                  <a:cubicBezTo>
                    <a:pt x="198" y="177"/>
                    <a:pt x="203" y="178"/>
                    <a:pt x="202" y="179"/>
                  </a:cubicBezTo>
                  <a:cubicBezTo>
                    <a:pt x="200" y="181"/>
                    <a:pt x="207" y="179"/>
                    <a:pt x="205" y="176"/>
                  </a:cubicBezTo>
                  <a:cubicBezTo>
                    <a:pt x="203" y="172"/>
                    <a:pt x="207" y="169"/>
                    <a:pt x="208" y="169"/>
                  </a:cubicBezTo>
                  <a:cubicBezTo>
                    <a:pt x="209" y="169"/>
                    <a:pt x="219" y="171"/>
                    <a:pt x="220" y="168"/>
                  </a:cubicBezTo>
                  <a:cubicBezTo>
                    <a:pt x="222" y="164"/>
                    <a:pt x="221" y="159"/>
                    <a:pt x="227" y="161"/>
                  </a:cubicBezTo>
                  <a:cubicBezTo>
                    <a:pt x="233" y="162"/>
                    <a:pt x="230" y="161"/>
                    <a:pt x="234" y="160"/>
                  </a:cubicBezTo>
                  <a:cubicBezTo>
                    <a:pt x="238" y="160"/>
                    <a:pt x="243" y="161"/>
                    <a:pt x="246" y="163"/>
                  </a:cubicBezTo>
                  <a:cubicBezTo>
                    <a:pt x="248" y="165"/>
                    <a:pt x="255" y="161"/>
                    <a:pt x="257" y="159"/>
                  </a:cubicBezTo>
                  <a:cubicBezTo>
                    <a:pt x="258" y="158"/>
                    <a:pt x="263" y="158"/>
                    <a:pt x="264" y="160"/>
                  </a:cubicBezTo>
                  <a:cubicBezTo>
                    <a:pt x="265" y="161"/>
                    <a:pt x="271" y="160"/>
                    <a:pt x="272" y="159"/>
                  </a:cubicBezTo>
                  <a:cubicBezTo>
                    <a:pt x="274" y="158"/>
                    <a:pt x="287" y="168"/>
                    <a:pt x="285" y="171"/>
                  </a:cubicBezTo>
                  <a:cubicBezTo>
                    <a:pt x="283" y="174"/>
                    <a:pt x="275" y="180"/>
                    <a:pt x="272" y="184"/>
                  </a:cubicBezTo>
                  <a:cubicBezTo>
                    <a:pt x="268" y="187"/>
                    <a:pt x="263" y="188"/>
                    <a:pt x="264" y="191"/>
                  </a:cubicBezTo>
                  <a:cubicBezTo>
                    <a:pt x="266" y="195"/>
                    <a:pt x="268" y="200"/>
                    <a:pt x="269" y="203"/>
                  </a:cubicBezTo>
                  <a:cubicBezTo>
                    <a:pt x="271" y="205"/>
                    <a:pt x="274" y="212"/>
                    <a:pt x="273" y="217"/>
                  </a:cubicBezTo>
                  <a:cubicBezTo>
                    <a:pt x="271" y="222"/>
                    <a:pt x="274" y="223"/>
                    <a:pt x="275" y="228"/>
                  </a:cubicBezTo>
                  <a:cubicBezTo>
                    <a:pt x="275" y="230"/>
                    <a:pt x="275" y="231"/>
                    <a:pt x="275" y="232"/>
                  </a:cubicBezTo>
                  <a:cubicBezTo>
                    <a:pt x="271" y="237"/>
                    <a:pt x="271" y="237"/>
                    <a:pt x="271" y="237"/>
                  </a:cubicBezTo>
                  <a:cubicBezTo>
                    <a:pt x="264" y="239"/>
                    <a:pt x="264" y="239"/>
                    <a:pt x="264" y="239"/>
                  </a:cubicBezTo>
                  <a:cubicBezTo>
                    <a:pt x="260" y="235"/>
                    <a:pt x="260" y="235"/>
                    <a:pt x="260" y="235"/>
                  </a:cubicBezTo>
                  <a:cubicBezTo>
                    <a:pt x="254" y="236"/>
                    <a:pt x="254" y="236"/>
                    <a:pt x="254" y="236"/>
                  </a:cubicBezTo>
                  <a:cubicBezTo>
                    <a:pt x="251" y="254"/>
                    <a:pt x="251" y="254"/>
                    <a:pt x="251" y="254"/>
                  </a:cubicBezTo>
                  <a:cubicBezTo>
                    <a:pt x="245" y="262"/>
                    <a:pt x="245" y="262"/>
                    <a:pt x="245" y="262"/>
                  </a:cubicBezTo>
                  <a:cubicBezTo>
                    <a:pt x="249" y="267"/>
                    <a:pt x="249" y="267"/>
                    <a:pt x="249" y="267"/>
                  </a:cubicBezTo>
                  <a:cubicBezTo>
                    <a:pt x="241" y="284"/>
                    <a:pt x="241" y="284"/>
                    <a:pt x="241" y="284"/>
                  </a:cubicBezTo>
                  <a:cubicBezTo>
                    <a:pt x="236" y="286"/>
                    <a:pt x="236" y="286"/>
                    <a:pt x="236" y="286"/>
                  </a:cubicBezTo>
                  <a:cubicBezTo>
                    <a:pt x="233" y="283"/>
                    <a:pt x="233" y="283"/>
                    <a:pt x="233" y="283"/>
                  </a:cubicBezTo>
                  <a:cubicBezTo>
                    <a:pt x="224" y="289"/>
                    <a:pt x="224" y="289"/>
                    <a:pt x="224" y="289"/>
                  </a:cubicBezTo>
                  <a:cubicBezTo>
                    <a:pt x="220" y="290"/>
                    <a:pt x="220" y="290"/>
                    <a:pt x="220" y="290"/>
                  </a:cubicBezTo>
                  <a:cubicBezTo>
                    <a:pt x="213" y="297"/>
                    <a:pt x="213" y="297"/>
                    <a:pt x="213" y="297"/>
                  </a:cubicBezTo>
                  <a:cubicBezTo>
                    <a:pt x="207" y="289"/>
                    <a:pt x="207" y="289"/>
                    <a:pt x="207" y="289"/>
                  </a:cubicBezTo>
                  <a:cubicBezTo>
                    <a:pt x="202" y="277"/>
                    <a:pt x="202" y="277"/>
                    <a:pt x="202" y="277"/>
                  </a:cubicBezTo>
                  <a:cubicBezTo>
                    <a:pt x="190" y="281"/>
                    <a:pt x="190" y="281"/>
                    <a:pt x="190" y="281"/>
                  </a:cubicBezTo>
                  <a:cubicBezTo>
                    <a:pt x="178" y="280"/>
                    <a:pt x="178" y="280"/>
                    <a:pt x="178" y="280"/>
                  </a:cubicBezTo>
                  <a:cubicBezTo>
                    <a:pt x="175" y="288"/>
                    <a:pt x="175" y="288"/>
                    <a:pt x="175" y="288"/>
                  </a:cubicBezTo>
                  <a:cubicBezTo>
                    <a:pt x="162" y="291"/>
                    <a:pt x="162" y="291"/>
                    <a:pt x="162" y="291"/>
                  </a:cubicBezTo>
                  <a:cubicBezTo>
                    <a:pt x="161" y="298"/>
                    <a:pt x="161" y="298"/>
                    <a:pt x="161" y="298"/>
                  </a:cubicBezTo>
                  <a:cubicBezTo>
                    <a:pt x="158" y="307"/>
                    <a:pt x="158" y="307"/>
                    <a:pt x="158" y="307"/>
                  </a:cubicBezTo>
                  <a:cubicBezTo>
                    <a:pt x="149" y="308"/>
                    <a:pt x="149" y="308"/>
                    <a:pt x="149" y="308"/>
                  </a:cubicBezTo>
                  <a:cubicBezTo>
                    <a:pt x="144" y="312"/>
                    <a:pt x="144" y="312"/>
                    <a:pt x="144" y="312"/>
                  </a:cubicBezTo>
                  <a:cubicBezTo>
                    <a:pt x="149" y="314"/>
                    <a:pt x="149" y="314"/>
                    <a:pt x="149" y="314"/>
                  </a:cubicBezTo>
                  <a:cubicBezTo>
                    <a:pt x="140" y="321"/>
                    <a:pt x="140" y="321"/>
                    <a:pt x="140" y="321"/>
                  </a:cubicBezTo>
                  <a:cubicBezTo>
                    <a:pt x="136" y="326"/>
                    <a:pt x="136" y="326"/>
                    <a:pt x="136" y="326"/>
                  </a:cubicBezTo>
                  <a:cubicBezTo>
                    <a:pt x="135" y="336"/>
                    <a:pt x="135" y="336"/>
                    <a:pt x="135" y="336"/>
                  </a:cubicBezTo>
                  <a:cubicBezTo>
                    <a:pt x="135" y="335"/>
                    <a:pt x="135" y="335"/>
                    <a:pt x="135" y="335"/>
                  </a:cubicBezTo>
                  <a:cubicBezTo>
                    <a:pt x="124" y="349"/>
                    <a:pt x="124" y="349"/>
                    <a:pt x="124" y="349"/>
                  </a:cubicBezTo>
                  <a:cubicBezTo>
                    <a:pt x="113" y="347"/>
                    <a:pt x="113" y="347"/>
                    <a:pt x="113" y="347"/>
                  </a:cubicBezTo>
                  <a:cubicBezTo>
                    <a:pt x="109" y="359"/>
                    <a:pt x="109" y="359"/>
                    <a:pt x="109" y="359"/>
                  </a:cubicBezTo>
                  <a:cubicBezTo>
                    <a:pt x="91" y="357"/>
                    <a:pt x="91" y="357"/>
                    <a:pt x="91" y="357"/>
                  </a:cubicBezTo>
                  <a:cubicBezTo>
                    <a:pt x="87" y="362"/>
                    <a:pt x="87" y="362"/>
                    <a:pt x="87" y="362"/>
                  </a:cubicBezTo>
                  <a:cubicBezTo>
                    <a:pt x="80" y="363"/>
                    <a:pt x="80" y="363"/>
                    <a:pt x="80" y="363"/>
                  </a:cubicBezTo>
                  <a:cubicBezTo>
                    <a:pt x="70" y="352"/>
                    <a:pt x="70" y="352"/>
                    <a:pt x="70" y="352"/>
                  </a:cubicBezTo>
                  <a:cubicBezTo>
                    <a:pt x="61" y="356"/>
                    <a:pt x="61" y="356"/>
                    <a:pt x="61" y="356"/>
                  </a:cubicBezTo>
                  <a:cubicBezTo>
                    <a:pt x="65" y="361"/>
                    <a:pt x="65" y="361"/>
                    <a:pt x="65" y="361"/>
                  </a:cubicBezTo>
                  <a:cubicBezTo>
                    <a:pt x="59" y="354"/>
                    <a:pt x="59" y="354"/>
                    <a:pt x="59" y="354"/>
                  </a:cubicBezTo>
                  <a:cubicBezTo>
                    <a:pt x="49" y="345"/>
                    <a:pt x="49" y="345"/>
                    <a:pt x="49" y="345"/>
                  </a:cubicBezTo>
                  <a:cubicBezTo>
                    <a:pt x="39" y="346"/>
                    <a:pt x="39" y="346"/>
                    <a:pt x="39" y="346"/>
                  </a:cubicBezTo>
                  <a:cubicBezTo>
                    <a:pt x="26" y="346"/>
                    <a:pt x="26" y="346"/>
                    <a:pt x="26" y="346"/>
                  </a:cubicBezTo>
                  <a:cubicBezTo>
                    <a:pt x="26" y="338"/>
                    <a:pt x="26" y="338"/>
                    <a:pt x="26" y="338"/>
                  </a:cubicBezTo>
                  <a:cubicBezTo>
                    <a:pt x="19" y="330"/>
                    <a:pt x="19" y="330"/>
                    <a:pt x="19" y="330"/>
                  </a:cubicBezTo>
                  <a:cubicBezTo>
                    <a:pt x="20" y="322"/>
                    <a:pt x="20" y="322"/>
                    <a:pt x="20" y="322"/>
                  </a:cubicBezTo>
                  <a:cubicBezTo>
                    <a:pt x="22" y="317"/>
                    <a:pt x="22" y="317"/>
                    <a:pt x="22" y="317"/>
                  </a:cubicBezTo>
                  <a:cubicBezTo>
                    <a:pt x="26" y="308"/>
                    <a:pt x="26" y="308"/>
                    <a:pt x="26" y="308"/>
                  </a:cubicBezTo>
                  <a:cubicBezTo>
                    <a:pt x="26" y="301"/>
                    <a:pt x="26" y="301"/>
                    <a:pt x="26" y="301"/>
                  </a:cubicBezTo>
                  <a:cubicBezTo>
                    <a:pt x="37" y="291"/>
                    <a:pt x="37" y="291"/>
                    <a:pt x="37" y="291"/>
                  </a:cubicBezTo>
                  <a:cubicBezTo>
                    <a:pt x="30" y="282"/>
                    <a:pt x="30" y="282"/>
                    <a:pt x="30" y="282"/>
                  </a:cubicBezTo>
                  <a:cubicBezTo>
                    <a:pt x="25" y="278"/>
                    <a:pt x="25" y="278"/>
                    <a:pt x="25" y="278"/>
                  </a:cubicBezTo>
                  <a:cubicBezTo>
                    <a:pt x="12" y="271"/>
                    <a:pt x="12" y="271"/>
                    <a:pt x="12" y="271"/>
                  </a:cubicBezTo>
                  <a:cubicBezTo>
                    <a:pt x="0" y="264"/>
                    <a:pt x="0" y="264"/>
                    <a:pt x="0" y="264"/>
                  </a:cubicBezTo>
                  <a:close/>
                  <a:moveTo>
                    <a:pt x="30" y="60"/>
                  </a:moveTo>
                  <a:cubicBezTo>
                    <a:pt x="30" y="60"/>
                    <a:pt x="22" y="65"/>
                    <a:pt x="21" y="70"/>
                  </a:cubicBezTo>
                  <a:cubicBezTo>
                    <a:pt x="20" y="75"/>
                    <a:pt x="19" y="78"/>
                    <a:pt x="21" y="84"/>
                  </a:cubicBezTo>
                  <a:cubicBezTo>
                    <a:pt x="22" y="89"/>
                    <a:pt x="24" y="93"/>
                    <a:pt x="30" y="95"/>
                  </a:cubicBezTo>
                  <a:cubicBezTo>
                    <a:pt x="36" y="98"/>
                    <a:pt x="39" y="93"/>
                    <a:pt x="37" y="88"/>
                  </a:cubicBezTo>
                  <a:cubicBezTo>
                    <a:pt x="35" y="83"/>
                    <a:pt x="37" y="82"/>
                    <a:pt x="38" y="79"/>
                  </a:cubicBezTo>
                  <a:cubicBezTo>
                    <a:pt x="39" y="77"/>
                    <a:pt x="43" y="71"/>
                    <a:pt x="40" y="64"/>
                  </a:cubicBezTo>
                  <a:cubicBezTo>
                    <a:pt x="38" y="57"/>
                    <a:pt x="35" y="58"/>
                    <a:pt x="30" y="6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43" name="Freeform 90"/>
            <p:cNvSpPr>
              <a:spLocks noEditPoints="1"/>
            </p:cNvSpPr>
            <p:nvPr/>
          </p:nvSpPr>
          <p:spPr bwMode="auto">
            <a:xfrm>
              <a:off x="1806" y="2772"/>
              <a:ext cx="519" cy="323"/>
            </a:xfrm>
            <a:custGeom>
              <a:avLst/>
              <a:gdLst>
                <a:gd name="T0" fmla="*/ 0 w 249"/>
                <a:gd name="T1" fmla="*/ 63 h 155"/>
                <a:gd name="T2" fmla="*/ 12 w 249"/>
                <a:gd name="T3" fmla="*/ 38 h 155"/>
                <a:gd name="T4" fmla="*/ 31 w 249"/>
                <a:gd name="T5" fmla="*/ 4 h 155"/>
                <a:gd name="T6" fmla="*/ 53 w 249"/>
                <a:gd name="T7" fmla="*/ 21 h 155"/>
                <a:gd name="T8" fmla="*/ 46 w 249"/>
                <a:gd name="T9" fmla="*/ 46 h 155"/>
                <a:gd name="T10" fmla="*/ 25 w 249"/>
                <a:gd name="T11" fmla="*/ 50 h 155"/>
                <a:gd name="T12" fmla="*/ 30 w 249"/>
                <a:gd name="T13" fmla="*/ 70 h 155"/>
                <a:gd name="T14" fmla="*/ 57 w 249"/>
                <a:gd name="T15" fmla="*/ 59 h 155"/>
                <a:gd name="T16" fmla="*/ 83 w 249"/>
                <a:gd name="T17" fmla="*/ 61 h 155"/>
                <a:gd name="T18" fmla="*/ 116 w 249"/>
                <a:gd name="T19" fmla="*/ 67 h 155"/>
                <a:gd name="T20" fmla="*/ 136 w 249"/>
                <a:gd name="T21" fmla="*/ 61 h 155"/>
                <a:gd name="T22" fmla="*/ 127 w 249"/>
                <a:gd name="T23" fmla="*/ 74 h 155"/>
                <a:gd name="T24" fmla="*/ 133 w 249"/>
                <a:gd name="T25" fmla="*/ 84 h 155"/>
                <a:gd name="T26" fmla="*/ 156 w 249"/>
                <a:gd name="T27" fmla="*/ 83 h 155"/>
                <a:gd name="T28" fmla="*/ 175 w 249"/>
                <a:gd name="T29" fmla="*/ 85 h 155"/>
                <a:gd name="T30" fmla="*/ 182 w 249"/>
                <a:gd name="T31" fmla="*/ 95 h 155"/>
                <a:gd name="T32" fmla="*/ 188 w 249"/>
                <a:gd name="T33" fmla="*/ 97 h 155"/>
                <a:gd name="T34" fmla="*/ 202 w 249"/>
                <a:gd name="T35" fmla="*/ 88 h 155"/>
                <a:gd name="T36" fmla="*/ 198 w 249"/>
                <a:gd name="T37" fmla="*/ 64 h 155"/>
                <a:gd name="T38" fmla="*/ 203 w 249"/>
                <a:gd name="T39" fmla="*/ 45 h 155"/>
                <a:gd name="T40" fmla="*/ 213 w 249"/>
                <a:gd name="T41" fmla="*/ 71 h 155"/>
                <a:gd name="T42" fmla="*/ 238 w 249"/>
                <a:gd name="T43" fmla="*/ 87 h 155"/>
                <a:gd name="T44" fmla="*/ 249 w 249"/>
                <a:gd name="T45" fmla="*/ 105 h 155"/>
                <a:gd name="T46" fmla="*/ 248 w 249"/>
                <a:gd name="T47" fmla="*/ 121 h 155"/>
                <a:gd name="T48" fmla="*/ 246 w 249"/>
                <a:gd name="T49" fmla="*/ 132 h 155"/>
                <a:gd name="T50" fmla="*/ 230 w 249"/>
                <a:gd name="T51" fmla="*/ 134 h 155"/>
                <a:gd name="T52" fmla="*/ 220 w 249"/>
                <a:gd name="T53" fmla="*/ 142 h 155"/>
                <a:gd name="T54" fmla="*/ 201 w 249"/>
                <a:gd name="T55" fmla="*/ 151 h 155"/>
                <a:gd name="T56" fmla="*/ 181 w 249"/>
                <a:gd name="T57" fmla="*/ 152 h 155"/>
                <a:gd name="T58" fmla="*/ 149 w 249"/>
                <a:gd name="T59" fmla="*/ 136 h 155"/>
                <a:gd name="T60" fmla="*/ 130 w 249"/>
                <a:gd name="T61" fmla="*/ 127 h 155"/>
                <a:gd name="T62" fmla="*/ 107 w 249"/>
                <a:gd name="T63" fmla="*/ 113 h 155"/>
                <a:gd name="T64" fmla="*/ 93 w 249"/>
                <a:gd name="T65" fmla="*/ 104 h 155"/>
                <a:gd name="T66" fmla="*/ 77 w 249"/>
                <a:gd name="T67" fmla="*/ 107 h 155"/>
                <a:gd name="T68" fmla="*/ 32 w 249"/>
                <a:gd name="T69" fmla="*/ 100 h 155"/>
                <a:gd name="T70" fmla="*/ 24 w 249"/>
                <a:gd name="T71" fmla="*/ 105 h 155"/>
                <a:gd name="T72" fmla="*/ 15 w 249"/>
                <a:gd name="T73" fmla="*/ 92 h 155"/>
                <a:gd name="T74" fmla="*/ 5 w 249"/>
                <a:gd name="T75" fmla="*/ 77 h 155"/>
                <a:gd name="T76" fmla="*/ 89 w 249"/>
                <a:gd name="T77" fmla="*/ 22 h 155"/>
                <a:gd name="T78" fmla="*/ 97 w 249"/>
                <a:gd name="T79" fmla="*/ 37 h 155"/>
                <a:gd name="T80" fmla="*/ 95 w 249"/>
                <a:gd name="T81" fmla="*/ 19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49" h="155">
                  <a:moveTo>
                    <a:pt x="0" y="63"/>
                  </a:moveTo>
                  <a:cubicBezTo>
                    <a:pt x="0" y="63"/>
                    <a:pt x="0" y="63"/>
                    <a:pt x="0" y="63"/>
                  </a:cubicBezTo>
                  <a:cubicBezTo>
                    <a:pt x="4" y="59"/>
                    <a:pt x="11" y="55"/>
                    <a:pt x="10" y="50"/>
                  </a:cubicBezTo>
                  <a:cubicBezTo>
                    <a:pt x="10" y="46"/>
                    <a:pt x="8" y="43"/>
                    <a:pt x="12" y="38"/>
                  </a:cubicBezTo>
                  <a:cubicBezTo>
                    <a:pt x="16" y="34"/>
                    <a:pt x="31" y="26"/>
                    <a:pt x="32" y="23"/>
                  </a:cubicBezTo>
                  <a:cubicBezTo>
                    <a:pt x="34" y="19"/>
                    <a:pt x="32" y="5"/>
                    <a:pt x="31" y="4"/>
                  </a:cubicBezTo>
                  <a:cubicBezTo>
                    <a:pt x="30" y="4"/>
                    <a:pt x="34" y="0"/>
                    <a:pt x="39" y="8"/>
                  </a:cubicBezTo>
                  <a:cubicBezTo>
                    <a:pt x="43" y="16"/>
                    <a:pt x="48" y="18"/>
                    <a:pt x="53" y="21"/>
                  </a:cubicBezTo>
                  <a:cubicBezTo>
                    <a:pt x="58" y="23"/>
                    <a:pt x="55" y="32"/>
                    <a:pt x="52" y="38"/>
                  </a:cubicBezTo>
                  <a:cubicBezTo>
                    <a:pt x="50" y="45"/>
                    <a:pt x="50" y="48"/>
                    <a:pt x="46" y="46"/>
                  </a:cubicBezTo>
                  <a:cubicBezTo>
                    <a:pt x="41" y="43"/>
                    <a:pt x="33" y="42"/>
                    <a:pt x="30" y="43"/>
                  </a:cubicBezTo>
                  <a:cubicBezTo>
                    <a:pt x="26" y="45"/>
                    <a:pt x="23" y="46"/>
                    <a:pt x="25" y="50"/>
                  </a:cubicBezTo>
                  <a:cubicBezTo>
                    <a:pt x="26" y="53"/>
                    <a:pt x="27" y="56"/>
                    <a:pt x="25" y="59"/>
                  </a:cubicBezTo>
                  <a:cubicBezTo>
                    <a:pt x="23" y="63"/>
                    <a:pt x="26" y="68"/>
                    <a:pt x="30" y="70"/>
                  </a:cubicBezTo>
                  <a:cubicBezTo>
                    <a:pt x="33" y="72"/>
                    <a:pt x="44" y="73"/>
                    <a:pt x="46" y="70"/>
                  </a:cubicBezTo>
                  <a:cubicBezTo>
                    <a:pt x="48" y="67"/>
                    <a:pt x="53" y="56"/>
                    <a:pt x="57" y="59"/>
                  </a:cubicBezTo>
                  <a:cubicBezTo>
                    <a:pt x="61" y="62"/>
                    <a:pt x="65" y="65"/>
                    <a:pt x="68" y="62"/>
                  </a:cubicBezTo>
                  <a:cubicBezTo>
                    <a:pt x="71" y="59"/>
                    <a:pt x="78" y="64"/>
                    <a:pt x="83" y="61"/>
                  </a:cubicBezTo>
                  <a:cubicBezTo>
                    <a:pt x="89" y="58"/>
                    <a:pt x="97" y="56"/>
                    <a:pt x="104" y="61"/>
                  </a:cubicBezTo>
                  <a:cubicBezTo>
                    <a:pt x="110" y="65"/>
                    <a:pt x="113" y="72"/>
                    <a:pt x="116" y="67"/>
                  </a:cubicBezTo>
                  <a:cubicBezTo>
                    <a:pt x="118" y="61"/>
                    <a:pt x="120" y="60"/>
                    <a:pt x="123" y="59"/>
                  </a:cubicBezTo>
                  <a:cubicBezTo>
                    <a:pt x="125" y="58"/>
                    <a:pt x="135" y="59"/>
                    <a:pt x="136" y="61"/>
                  </a:cubicBezTo>
                  <a:cubicBezTo>
                    <a:pt x="137" y="63"/>
                    <a:pt x="134" y="65"/>
                    <a:pt x="132" y="67"/>
                  </a:cubicBezTo>
                  <a:cubicBezTo>
                    <a:pt x="130" y="70"/>
                    <a:pt x="128" y="72"/>
                    <a:pt x="127" y="74"/>
                  </a:cubicBezTo>
                  <a:cubicBezTo>
                    <a:pt x="127" y="76"/>
                    <a:pt x="122" y="74"/>
                    <a:pt x="123" y="76"/>
                  </a:cubicBezTo>
                  <a:cubicBezTo>
                    <a:pt x="124" y="78"/>
                    <a:pt x="129" y="87"/>
                    <a:pt x="133" y="84"/>
                  </a:cubicBezTo>
                  <a:cubicBezTo>
                    <a:pt x="138" y="81"/>
                    <a:pt x="138" y="79"/>
                    <a:pt x="144" y="79"/>
                  </a:cubicBezTo>
                  <a:cubicBezTo>
                    <a:pt x="151" y="79"/>
                    <a:pt x="154" y="80"/>
                    <a:pt x="156" y="83"/>
                  </a:cubicBezTo>
                  <a:cubicBezTo>
                    <a:pt x="157" y="86"/>
                    <a:pt x="159" y="90"/>
                    <a:pt x="163" y="88"/>
                  </a:cubicBezTo>
                  <a:cubicBezTo>
                    <a:pt x="167" y="86"/>
                    <a:pt x="172" y="86"/>
                    <a:pt x="175" y="85"/>
                  </a:cubicBezTo>
                  <a:cubicBezTo>
                    <a:pt x="177" y="84"/>
                    <a:pt x="178" y="81"/>
                    <a:pt x="183" y="84"/>
                  </a:cubicBezTo>
                  <a:cubicBezTo>
                    <a:pt x="188" y="88"/>
                    <a:pt x="185" y="91"/>
                    <a:pt x="182" y="95"/>
                  </a:cubicBezTo>
                  <a:cubicBezTo>
                    <a:pt x="178" y="98"/>
                    <a:pt x="180" y="102"/>
                    <a:pt x="182" y="104"/>
                  </a:cubicBezTo>
                  <a:cubicBezTo>
                    <a:pt x="184" y="105"/>
                    <a:pt x="188" y="100"/>
                    <a:pt x="188" y="97"/>
                  </a:cubicBezTo>
                  <a:cubicBezTo>
                    <a:pt x="187" y="94"/>
                    <a:pt x="195" y="96"/>
                    <a:pt x="197" y="98"/>
                  </a:cubicBezTo>
                  <a:cubicBezTo>
                    <a:pt x="200" y="100"/>
                    <a:pt x="204" y="92"/>
                    <a:pt x="202" y="88"/>
                  </a:cubicBezTo>
                  <a:cubicBezTo>
                    <a:pt x="200" y="83"/>
                    <a:pt x="202" y="78"/>
                    <a:pt x="203" y="75"/>
                  </a:cubicBezTo>
                  <a:cubicBezTo>
                    <a:pt x="204" y="71"/>
                    <a:pt x="202" y="68"/>
                    <a:pt x="198" y="64"/>
                  </a:cubicBezTo>
                  <a:cubicBezTo>
                    <a:pt x="195" y="61"/>
                    <a:pt x="191" y="58"/>
                    <a:pt x="193" y="52"/>
                  </a:cubicBezTo>
                  <a:cubicBezTo>
                    <a:pt x="195" y="47"/>
                    <a:pt x="200" y="40"/>
                    <a:pt x="203" y="45"/>
                  </a:cubicBezTo>
                  <a:cubicBezTo>
                    <a:pt x="206" y="50"/>
                    <a:pt x="210" y="61"/>
                    <a:pt x="210" y="64"/>
                  </a:cubicBezTo>
                  <a:cubicBezTo>
                    <a:pt x="209" y="68"/>
                    <a:pt x="210" y="72"/>
                    <a:pt x="213" y="71"/>
                  </a:cubicBezTo>
                  <a:cubicBezTo>
                    <a:pt x="216" y="71"/>
                    <a:pt x="220" y="74"/>
                    <a:pt x="223" y="77"/>
                  </a:cubicBezTo>
                  <a:cubicBezTo>
                    <a:pt x="225" y="80"/>
                    <a:pt x="232" y="79"/>
                    <a:pt x="238" y="87"/>
                  </a:cubicBezTo>
                  <a:cubicBezTo>
                    <a:pt x="244" y="94"/>
                    <a:pt x="243" y="96"/>
                    <a:pt x="247" y="102"/>
                  </a:cubicBezTo>
                  <a:cubicBezTo>
                    <a:pt x="247" y="103"/>
                    <a:pt x="248" y="104"/>
                    <a:pt x="249" y="105"/>
                  </a:cubicBezTo>
                  <a:cubicBezTo>
                    <a:pt x="241" y="116"/>
                    <a:pt x="241" y="116"/>
                    <a:pt x="241" y="116"/>
                  </a:cubicBezTo>
                  <a:cubicBezTo>
                    <a:pt x="248" y="121"/>
                    <a:pt x="248" y="121"/>
                    <a:pt x="248" y="121"/>
                  </a:cubicBezTo>
                  <a:cubicBezTo>
                    <a:pt x="247" y="131"/>
                    <a:pt x="247" y="131"/>
                    <a:pt x="247" y="131"/>
                  </a:cubicBezTo>
                  <a:cubicBezTo>
                    <a:pt x="246" y="132"/>
                    <a:pt x="246" y="132"/>
                    <a:pt x="246" y="132"/>
                  </a:cubicBezTo>
                  <a:cubicBezTo>
                    <a:pt x="238" y="128"/>
                    <a:pt x="238" y="128"/>
                    <a:pt x="238" y="128"/>
                  </a:cubicBezTo>
                  <a:cubicBezTo>
                    <a:pt x="230" y="134"/>
                    <a:pt x="230" y="134"/>
                    <a:pt x="230" y="134"/>
                  </a:cubicBezTo>
                  <a:cubicBezTo>
                    <a:pt x="223" y="135"/>
                    <a:pt x="223" y="135"/>
                    <a:pt x="223" y="135"/>
                  </a:cubicBezTo>
                  <a:cubicBezTo>
                    <a:pt x="220" y="142"/>
                    <a:pt x="220" y="142"/>
                    <a:pt x="220" y="142"/>
                  </a:cubicBezTo>
                  <a:cubicBezTo>
                    <a:pt x="210" y="140"/>
                    <a:pt x="210" y="140"/>
                    <a:pt x="210" y="140"/>
                  </a:cubicBezTo>
                  <a:cubicBezTo>
                    <a:pt x="201" y="151"/>
                    <a:pt x="201" y="151"/>
                    <a:pt x="201" y="151"/>
                  </a:cubicBezTo>
                  <a:cubicBezTo>
                    <a:pt x="185" y="155"/>
                    <a:pt x="185" y="155"/>
                    <a:pt x="185" y="155"/>
                  </a:cubicBezTo>
                  <a:cubicBezTo>
                    <a:pt x="181" y="152"/>
                    <a:pt x="181" y="152"/>
                    <a:pt x="181" y="152"/>
                  </a:cubicBezTo>
                  <a:cubicBezTo>
                    <a:pt x="172" y="152"/>
                    <a:pt x="172" y="152"/>
                    <a:pt x="172" y="152"/>
                  </a:cubicBezTo>
                  <a:cubicBezTo>
                    <a:pt x="149" y="136"/>
                    <a:pt x="149" y="136"/>
                    <a:pt x="149" y="136"/>
                  </a:cubicBezTo>
                  <a:cubicBezTo>
                    <a:pt x="136" y="134"/>
                    <a:pt x="136" y="134"/>
                    <a:pt x="136" y="134"/>
                  </a:cubicBezTo>
                  <a:cubicBezTo>
                    <a:pt x="130" y="127"/>
                    <a:pt x="130" y="127"/>
                    <a:pt x="130" y="127"/>
                  </a:cubicBezTo>
                  <a:cubicBezTo>
                    <a:pt x="122" y="124"/>
                    <a:pt x="122" y="124"/>
                    <a:pt x="122" y="124"/>
                  </a:cubicBezTo>
                  <a:cubicBezTo>
                    <a:pt x="107" y="113"/>
                    <a:pt x="107" y="113"/>
                    <a:pt x="107" y="113"/>
                  </a:cubicBezTo>
                  <a:cubicBezTo>
                    <a:pt x="99" y="111"/>
                    <a:pt x="99" y="111"/>
                    <a:pt x="99" y="111"/>
                  </a:cubicBezTo>
                  <a:cubicBezTo>
                    <a:pt x="93" y="104"/>
                    <a:pt x="93" y="104"/>
                    <a:pt x="93" y="104"/>
                  </a:cubicBezTo>
                  <a:cubicBezTo>
                    <a:pt x="80" y="103"/>
                    <a:pt x="80" y="103"/>
                    <a:pt x="80" y="103"/>
                  </a:cubicBezTo>
                  <a:cubicBezTo>
                    <a:pt x="77" y="107"/>
                    <a:pt x="77" y="107"/>
                    <a:pt x="77" y="107"/>
                  </a:cubicBezTo>
                  <a:cubicBezTo>
                    <a:pt x="41" y="106"/>
                    <a:pt x="41" y="106"/>
                    <a:pt x="41" y="106"/>
                  </a:cubicBezTo>
                  <a:cubicBezTo>
                    <a:pt x="32" y="100"/>
                    <a:pt x="32" y="100"/>
                    <a:pt x="32" y="100"/>
                  </a:cubicBezTo>
                  <a:cubicBezTo>
                    <a:pt x="30" y="105"/>
                    <a:pt x="30" y="105"/>
                    <a:pt x="30" y="105"/>
                  </a:cubicBezTo>
                  <a:cubicBezTo>
                    <a:pt x="24" y="105"/>
                    <a:pt x="24" y="105"/>
                    <a:pt x="24" y="105"/>
                  </a:cubicBezTo>
                  <a:cubicBezTo>
                    <a:pt x="16" y="98"/>
                    <a:pt x="16" y="98"/>
                    <a:pt x="16" y="98"/>
                  </a:cubicBezTo>
                  <a:cubicBezTo>
                    <a:pt x="15" y="92"/>
                    <a:pt x="15" y="92"/>
                    <a:pt x="15" y="92"/>
                  </a:cubicBezTo>
                  <a:cubicBezTo>
                    <a:pt x="6" y="83"/>
                    <a:pt x="6" y="83"/>
                    <a:pt x="6" y="83"/>
                  </a:cubicBezTo>
                  <a:cubicBezTo>
                    <a:pt x="5" y="77"/>
                    <a:pt x="5" y="77"/>
                    <a:pt x="5" y="77"/>
                  </a:cubicBezTo>
                  <a:cubicBezTo>
                    <a:pt x="0" y="63"/>
                    <a:pt x="0" y="63"/>
                    <a:pt x="0" y="63"/>
                  </a:cubicBezTo>
                  <a:close/>
                  <a:moveTo>
                    <a:pt x="89" y="22"/>
                  </a:moveTo>
                  <a:cubicBezTo>
                    <a:pt x="82" y="27"/>
                    <a:pt x="82" y="27"/>
                    <a:pt x="82" y="33"/>
                  </a:cubicBezTo>
                  <a:cubicBezTo>
                    <a:pt x="82" y="39"/>
                    <a:pt x="89" y="38"/>
                    <a:pt x="97" y="37"/>
                  </a:cubicBezTo>
                  <a:cubicBezTo>
                    <a:pt x="104" y="36"/>
                    <a:pt x="106" y="31"/>
                    <a:pt x="105" y="28"/>
                  </a:cubicBezTo>
                  <a:cubicBezTo>
                    <a:pt x="104" y="24"/>
                    <a:pt x="100" y="19"/>
                    <a:pt x="95" y="19"/>
                  </a:cubicBezTo>
                  <a:cubicBezTo>
                    <a:pt x="91" y="19"/>
                    <a:pt x="89" y="22"/>
                    <a:pt x="89" y="22"/>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44" name="Freeform 91"/>
            <p:cNvSpPr>
              <a:spLocks noEditPoints="1"/>
            </p:cNvSpPr>
            <p:nvPr/>
          </p:nvSpPr>
          <p:spPr bwMode="auto">
            <a:xfrm>
              <a:off x="2158" y="2757"/>
              <a:ext cx="611" cy="763"/>
            </a:xfrm>
            <a:custGeom>
              <a:avLst/>
              <a:gdLst>
                <a:gd name="T0" fmla="*/ 104 w 293"/>
                <a:gd name="T1" fmla="*/ 148 h 366"/>
                <a:gd name="T2" fmla="*/ 101 w 293"/>
                <a:gd name="T3" fmla="*/ 100 h 366"/>
                <a:gd name="T4" fmla="*/ 119 w 293"/>
                <a:gd name="T5" fmla="*/ 58 h 366"/>
                <a:gd name="T6" fmla="*/ 172 w 293"/>
                <a:gd name="T7" fmla="*/ 22 h 366"/>
                <a:gd name="T8" fmla="*/ 171 w 293"/>
                <a:gd name="T9" fmla="*/ 80 h 366"/>
                <a:gd name="T10" fmla="*/ 158 w 293"/>
                <a:gd name="T11" fmla="*/ 150 h 366"/>
                <a:gd name="T12" fmla="*/ 135 w 293"/>
                <a:gd name="T13" fmla="*/ 192 h 366"/>
                <a:gd name="T14" fmla="*/ 102 w 293"/>
                <a:gd name="T15" fmla="*/ 208 h 366"/>
                <a:gd name="T16" fmla="*/ 137 w 293"/>
                <a:gd name="T17" fmla="*/ 212 h 366"/>
                <a:gd name="T18" fmla="*/ 172 w 293"/>
                <a:gd name="T19" fmla="*/ 159 h 366"/>
                <a:gd name="T20" fmla="*/ 201 w 293"/>
                <a:gd name="T21" fmla="*/ 173 h 366"/>
                <a:gd name="T22" fmla="*/ 199 w 293"/>
                <a:gd name="T23" fmla="*/ 188 h 366"/>
                <a:gd name="T24" fmla="*/ 195 w 293"/>
                <a:gd name="T25" fmla="*/ 146 h 366"/>
                <a:gd name="T26" fmla="*/ 167 w 293"/>
                <a:gd name="T27" fmla="*/ 123 h 366"/>
                <a:gd name="T28" fmla="*/ 181 w 293"/>
                <a:gd name="T29" fmla="*/ 65 h 366"/>
                <a:gd name="T30" fmla="*/ 208 w 293"/>
                <a:gd name="T31" fmla="*/ 41 h 366"/>
                <a:gd name="T32" fmla="*/ 216 w 293"/>
                <a:gd name="T33" fmla="*/ 87 h 366"/>
                <a:gd name="T34" fmla="*/ 209 w 293"/>
                <a:gd name="T35" fmla="*/ 62 h 366"/>
                <a:gd name="T36" fmla="*/ 233 w 293"/>
                <a:gd name="T37" fmla="*/ 54 h 366"/>
                <a:gd name="T38" fmla="*/ 246 w 293"/>
                <a:gd name="T39" fmla="*/ 81 h 366"/>
                <a:gd name="T40" fmla="*/ 248 w 293"/>
                <a:gd name="T41" fmla="*/ 98 h 366"/>
                <a:gd name="T42" fmla="*/ 227 w 293"/>
                <a:gd name="T43" fmla="*/ 138 h 366"/>
                <a:gd name="T44" fmla="*/ 245 w 293"/>
                <a:gd name="T45" fmla="*/ 156 h 366"/>
                <a:gd name="T46" fmla="*/ 258 w 293"/>
                <a:gd name="T47" fmla="*/ 156 h 366"/>
                <a:gd name="T48" fmla="*/ 260 w 293"/>
                <a:gd name="T49" fmla="*/ 176 h 366"/>
                <a:gd name="T50" fmla="*/ 251 w 293"/>
                <a:gd name="T51" fmla="*/ 203 h 366"/>
                <a:gd name="T52" fmla="*/ 255 w 293"/>
                <a:gd name="T53" fmla="*/ 224 h 366"/>
                <a:gd name="T54" fmla="*/ 263 w 293"/>
                <a:gd name="T55" fmla="*/ 243 h 366"/>
                <a:gd name="T56" fmla="*/ 268 w 293"/>
                <a:gd name="T57" fmla="*/ 260 h 366"/>
                <a:gd name="T58" fmla="*/ 274 w 293"/>
                <a:gd name="T59" fmla="*/ 289 h 366"/>
                <a:gd name="T60" fmla="*/ 290 w 293"/>
                <a:gd name="T61" fmla="*/ 305 h 366"/>
                <a:gd name="T62" fmla="*/ 284 w 293"/>
                <a:gd name="T63" fmla="*/ 335 h 366"/>
                <a:gd name="T64" fmla="*/ 268 w 293"/>
                <a:gd name="T65" fmla="*/ 366 h 366"/>
                <a:gd name="T66" fmla="*/ 245 w 293"/>
                <a:gd name="T67" fmla="*/ 352 h 366"/>
                <a:gd name="T68" fmla="*/ 224 w 293"/>
                <a:gd name="T69" fmla="*/ 336 h 366"/>
                <a:gd name="T70" fmla="*/ 171 w 293"/>
                <a:gd name="T71" fmla="*/ 340 h 366"/>
                <a:gd name="T72" fmla="*/ 150 w 293"/>
                <a:gd name="T73" fmla="*/ 326 h 366"/>
                <a:gd name="T74" fmla="*/ 127 w 293"/>
                <a:gd name="T75" fmla="*/ 319 h 366"/>
                <a:gd name="T76" fmla="*/ 104 w 293"/>
                <a:gd name="T77" fmla="*/ 298 h 366"/>
                <a:gd name="T78" fmla="*/ 79 w 293"/>
                <a:gd name="T79" fmla="*/ 267 h 366"/>
                <a:gd name="T80" fmla="*/ 56 w 293"/>
                <a:gd name="T81" fmla="*/ 272 h 366"/>
                <a:gd name="T82" fmla="*/ 31 w 293"/>
                <a:gd name="T83" fmla="*/ 251 h 366"/>
                <a:gd name="T84" fmla="*/ 9 w 293"/>
                <a:gd name="T85" fmla="*/ 216 h 366"/>
                <a:gd name="T86" fmla="*/ 35 w 293"/>
                <a:gd name="T87" fmla="*/ 183 h 366"/>
                <a:gd name="T88" fmla="*/ 67 w 293"/>
                <a:gd name="T89" fmla="*/ 169 h 366"/>
                <a:gd name="T90" fmla="*/ 70 w 293"/>
                <a:gd name="T91" fmla="*/ 150 h 366"/>
                <a:gd name="T92" fmla="*/ 72 w 293"/>
                <a:gd name="T93" fmla="*/ 123 h 366"/>
                <a:gd name="T94" fmla="*/ 178 w 293"/>
                <a:gd name="T95" fmla="*/ 12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93" h="366">
                  <a:moveTo>
                    <a:pt x="80" y="112"/>
                  </a:moveTo>
                  <a:cubicBezTo>
                    <a:pt x="83" y="116"/>
                    <a:pt x="87" y="117"/>
                    <a:pt x="90" y="122"/>
                  </a:cubicBezTo>
                  <a:cubicBezTo>
                    <a:pt x="94" y="128"/>
                    <a:pt x="97" y="131"/>
                    <a:pt x="98" y="138"/>
                  </a:cubicBezTo>
                  <a:cubicBezTo>
                    <a:pt x="100" y="145"/>
                    <a:pt x="102" y="152"/>
                    <a:pt x="104" y="148"/>
                  </a:cubicBezTo>
                  <a:cubicBezTo>
                    <a:pt x="107" y="144"/>
                    <a:pt x="113" y="141"/>
                    <a:pt x="112" y="135"/>
                  </a:cubicBezTo>
                  <a:cubicBezTo>
                    <a:pt x="111" y="130"/>
                    <a:pt x="111" y="119"/>
                    <a:pt x="111" y="115"/>
                  </a:cubicBezTo>
                  <a:cubicBezTo>
                    <a:pt x="112" y="111"/>
                    <a:pt x="108" y="105"/>
                    <a:pt x="104" y="106"/>
                  </a:cubicBezTo>
                  <a:cubicBezTo>
                    <a:pt x="101" y="107"/>
                    <a:pt x="97" y="104"/>
                    <a:pt x="101" y="100"/>
                  </a:cubicBezTo>
                  <a:cubicBezTo>
                    <a:pt x="105" y="96"/>
                    <a:pt x="110" y="96"/>
                    <a:pt x="110" y="92"/>
                  </a:cubicBezTo>
                  <a:cubicBezTo>
                    <a:pt x="111" y="87"/>
                    <a:pt x="112" y="82"/>
                    <a:pt x="114" y="79"/>
                  </a:cubicBezTo>
                  <a:cubicBezTo>
                    <a:pt x="116" y="77"/>
                    <a:pt x="109" y="77"/>
                    <a:pt x="110" y="70"/>
                  </a:cubicBezTo>
                  <a:cubicBezTo>
                    <a:pt x="111" y="63"/>
                    <a:pt x="113" y="59"/>
                    <a:pt x="119" y="58"/>
                  </a:cubicBezTo>
                  <a:cubicBezTo>
                    <a:pt x="126" y="57"/>
                    <a:pt x="130" y="55"/>
                    <a:pt x="133" y="51"/>
                  </a:cubicBezTo>
                  <a:cubicBezTo>
                    <a:pt x="135" y="47"/>
                    <a:pt x="149" y="31"/>
                    <a:pt x="151" y="24"/>
                  </a:cubicBezTo>
                  <a:cubicBezTo>
                    <a:pt x="153" y="18"/>
                    <a:pt x="155" y="13"/>
                    <a:pt x="158" y="17"/>
                  </a:cubicBezTo>
                  <a:cubicBezTo>
                    <a:pt x="162" y="21"/>
                    <a:pt x="167" y="22"/>
                    <a:pt x="172" y="22"/>
                  </a:cubicBezTo>
                  <a:cubicBezTo>
                    <a:pt x="177" y="22"/>
                    <a:pt x="183" y="29"/>
                    <a:pt x="184" y="33"/>
                  </a:cubicBezTo>
                  <a:cubicBezTo>
                    <a:pt x="184" y="38"/>
                    <a:pt x="182" y="45"/>
                    <a:pt x="179" y="50"/>
                  </a:cubicBezTo>
                  <a:cubicBezTo>
                    <a:pt x="176" y="55"/>
                    <a:pt x="165" y="64"/>
                    <a:pt x="166" y="68"/>
                  </a:cubicBezTo>
                  <a:cubicBezTo>
                    <a:pt x="166" y="73"/>
                    <a:pt x="171" y="75"/>
                    <a:pt x="171" y="80"/>
                  </a:cubicBezTo>
                  <a:cubicBezTo>
                    <a:pt x="171" y="85"/>
                    <a:pt x="167" y="99"/>
                    <a:pt x="164" y="103"/>
                  </a:cubicBezTo>
                  <a:cubicBezTo>
                    <a:pt x="160" y="107"/>
                    <a:pt x="161" y="114"/>
                    <a:pt x="160" y="120"/>
                  </a:cubicBezTo>
                  <a:cubicBezTo>
                    <a:pt x="159" y="125"/>
                    <a:pt x="153" y="134"/>
                    <a:pt x="153" y="135"/>
                  </a:cubicBezTo>
                  <a:cubicBezTo>
                    <a:pt x="153" y="137"/>
                    <a:pt x="156" y="147"/>
                    <a:pt x="158" y="150"/>
                  </a:cubicBezTo>
                  <a:cubicBezTo>
                    <a:pt x="159" y="152"/>
                    <a:pt x="161" y="161"/>
                    <a:pt x="158" y="162"/>
                  </a:cubicBezTo>
                  <a:cubicBezTo>
                    <a:pt x="154" y="164"/>
                    <a:pt x="154" y="168"/>
                    <a:pt x="153" y="174"/>
                  </a:cubicBezTo>
                  <a:cubicBezTo>
                    <a:pt x="153" y="181"/>
                    <a:pt x="146" y="182"/>
                    <a:pt x="144" y="184"/>
                  </a:cubicBezTo>
                  <a:cubicBezTo>
                    <a:pt x="141" y="186"/>
                    <a:pt x="139" y="187"/>
                    <a:pt x="135" y="192"/>
                  </a:cubicBezTo>
                  <a:cubicBezTo>
                    <a:pt x="130" y="197"/>
                    <a:pt x="121" y="201"/>
                    <a:pt x="117" y="201"/>
                  </a:cubicBezTo>
                  <a:cubicBezTo>
                    <a:pt x="112" y="201"/>
                    <a:pt x="111" y="202"/>
                    <a:pt x="106" y="198"/>
                  </a:cubicBezTo>
                  <a:cubicBezTo>
                    <a:pt x="101" y="195"/>
                    <a:pt x="99" y="193"/>
                    <a:pt x="96" y="199"/>
                  </a:cubicBezTo>
                  <a:cubicBezTo>
                    <a:pt x="94" y="205"/>
                    <a:pt x="99" y="205"/>
                    <a:pt x="102" y="208"/>
                  </a:cubicBezTo>
                  <a:cubicBezTo>
                    <a:pt x="104" y="212"/>
                    <a:pt x="109" y="212"/>
                    <a:pt x="110" y="214"/>
                  </a:cubicBezTo>
                  <a:cubicBezTo>
                    <a:pt x="111" y="217"/>
                    <a:pt x="117" y="213"/>
                    <a:pt x="119" y="216"/>
                  </a:cubicBezTo>
                  <a:cubicBezTo>
                    <a:pt x="121" y="220"/>
                    <a:pt x="125" y="223"/>
                    <a:pt x="129" y="219"/>
                  </a:cubicBezTo>
                  <a:cubicBezTo>
                    <a:pt x="133" y="216"/>
                    <a:pt x="133" y="212"/>
                    <a:pt x="137" y="212"/>
                  </a:cubicBezTo>
                  <a:cubicBezTo>
                    <a:pt x="141" y="212"/>
                    <a:pt x="155" y="206"/>
                    <a:pt x="156" y="201"/>
                  </a:cubicBezTo>
                  <a:cubicBezTo>
                    <a:pt x="156" y="196"/>
                    <a:pt x="160" y="193"/>
                    <a:pt x="164" y="190"/>
                  </a:cubicBezTo>
                  <a:cubicBezTo>
                    <a:pt x="168" y="187"/>
                    <a:pt x="168" y="183"/>
                    <a:pt x="170" y="178"/>
                  </a:cubicBezTo>
                  <a:cubicBezTo>
                    <a:pt x="172" y="173"/>
                    <a:pt x="172" y="163"/>
                    <a:pt x="172" y="159"/>
                  </a:cubicBezTo>
                  <a:cubicBezTo>
                    <a:pt x="173" y="155"/>
                    <a:pt x="180" y="153"/>
                    <a:pt x="183" y="153"/>
                  </a:cubicBezTo>
                  <a:cubicBezTo>
                    <a:pt x="185" y="153"/>
                    <a:pt x="194" y="150"/>
                    <a:pt x="195" y="154"/>
                  </a:cubicBezTo>
                  <a:cubicBezTo>
                    <a:pt x="197" y="158"/>
                    <a:pt x="198" y="161"/>
                    <a:pt x="199" y="164"/>
                  </a:cubicBezTo>
                  <a:cubicBezTo>
                    <a:pt x="201" y="166"/>
                    <a:pt x="203" y="169"/>
                    <a:pt x="201" y="173"/>
                  </a:cubicBezTo>
                  <a:cubicBezTo>
                    <a:pt x="200" y="176"/>
                    <a:pt x="196" y="182"/>
                    <a:pt x="196" y="187"/>
                  </a:cubicBezTo>
                  <a:cubicBezTo>
                    <a:pt x="196" y="193"/>
                    <a:pt x="196" y="197"/>
                    <a:pt x="204" y="198"/>
                  </a:cubicBezTo>
                  <a:cubicBezTo>
                    <a:pt x="212" y="200"/>
                    <a:pt x="216" y="198"/>
                    <a:pt x="214" y="195"/>
                  </a:cubicBezTo>
                  <a:cubicBezTo>
                    <a:pt x="211" y="193"/>
                    <a:pt x="198" y="194"/>
                    <a:pt x="199" y="188"/>
                  </a:cubicBezTo>
                  <a:cubicBezTo>
                    <a:pt x="201" y="181"/>
                    <a:pt x="202" y="180"/>
                    <a:pt x="206" y="179"/>
                  </a:cubicBezTo>
                  <a:cubicBezTo>
                    <a:pt x="211" y="178"/>
                    <a:pt x="210" y="174"/>
                    <a:pt x="209" y="170"/>
                  </a:cubicBezTo>
                  <a:cubicBezTo>
                    <a:pt x="209" y="166"/>
                    <a:pt x="208" y="159"/>
                    <a:pt x="209" y="157"/>
                  </a:cubicBezTo>
                  <a:cubicBezTo>
                    <a:pt x="210" y="154"/>
                    <a:pt x="199" y="150"/>
                    <a:pt x="195" y="146"/>
                  </a:cubicBezTo>
                  <a:cubicBezTo>
                    <a:pt x="191" y="141"/>
                    <a:pt x="185" y="142"/>
                    <a:pt x="183" y="144"/>
                  </a:cubicBezTo>
                  <a:cubicBezTo>
                    <a:pt x="180" y="147"/>
                    <a:pt x="180" y="141"/>
                    <a:pt x="172" y="142"/>
                  </a:cubicBezTo>
                  <a:cubicBezTo>
                    <a:pt x="165" y="143"/>
                    <a:pt x="169" y="139"/>
                    <a:pt x="171" y="135"/>
                  </a:cubicBezTo>
                  <a:cubicBezTo>
                    <a:pt x="173" y="131"/>
                    <a:pt x="166" y="126"/>
                    <a:pt x="167" y="123"/>
                  </a:cubicBezTo>
                  <a:cubicBezTo>
                    <a:pt x="168" y="120"/>
                    <a:pt x="174" y="111"/>
                    <a:pt x="177" y="107"/>
                  </a:cubicBezTo>
                  <a:cubicBezTo>
                    <a:pt x="180" y="103"/>
                    <a:pt x="182" y="95"/>
                    <a:pt x="181" y="90"/>
                  </a:cubicBezTo>
                  <a:cubicBezTo>
                    <a:pt x="180" y="84"/>
                    <a:pt x="180" y="76"/>
                    <a:pt x="178" y="73"/>
                  </a:cubicBezTo>
                  <a:cubicBezTo>
                    <a:pt x="176" y="71"/>
                    <a:pt x="179" y="68"/>
                    <a:pt x="181" y="65"/>
                  </a:cubicBezTo>
                  <a:cubicBezTo>
                    <a:pt x="184" y="63"/>
                    <a:pt x="191" y="58"/>
                    <a:pt x="195" y="56"/>
                  </a:cubicBezTo>
                  <a:cubicBezTo>
                    <a:pt x="199" y="53"/>
                    <a:pt x="202" y="52"/>
                    <a:pt x="202" y="48"/>
                  </a:cubicBezTo>
                  <a:cubicBezTo>
                    <a:pt x="202" y="44"/>
                    <a:pt x="200" y="35"/>
                    <a:pt x="203" y="33"/>
                  </a:cubicBezTo>
                  <a:cubicBezTo>
                    <a:pt x="206" y="31"/>
                    <a:pt x="208" y="34"/>
                    <a:pt x="208" y="41"/>
                  </a:cubicBezTo>
                  <a:cubicBezTo>
                    <a:pt x="207" y="48"/>
                    <a:pt x="207" y="54"/>
                    <a:pt x="204" y="58"/>
                  </a:cubicBezTo>
                  <a:cubicBezTo>
                    <a:pt x="200" y="62"/>
                    <a:pt x="201" y="69"/>
                    <a:pt x="200" y="73"/>
                  </a:cubicBezTo>
                  <a:cubicBezTo>
                    <a:pt x="198" y="77"/>
                    <a:pt x="200" y="79"/>
                    <a:pt x="203" y="82"/>
                  </a:cubicBezTo>
                  <a:cubicBezTo>
                    <a:pt x="205" y="84"/>
                    <a:pt x="211" y="86"/>
                    <a:pt x="216" y="87"/>
                  </a:cubicBezTo>
                  <a:cubicBezTo>
                    <a:pt x="220" y="89"/>
                    <a:pt x="220" y="91"/>
                    <a:pt x="222" y="95"/>
                  </a:cubicBezTo>
                  <a:cubicBezTo>
                    <a:pt x="225" y="98"/>
                    <a:pt x="231" y="94"/>
                    <a:pt x="225" y="89"/>
                  </a:cubicBezTo>
                  <a:cubicBezTo>
                    <a:pt x="220" y="83"/>
                    <a:pt x="215" y="82"/>
                    <a:pt x="211" y="78"/>
                  </a:cubicBezTo>
                  <a:cubicBezTo>
                    <a:pt x="207" y="73"/>
                    <a:pt x="206" y="65"/>
                    <a:pt x="209" y="62"/>
                  </a:cubicBezTo>
                  <a:cubicBezTo>
                    <a:pt x="213" y="58"/>
                    <a:pt x="219" y="61"/>
                    <a:pt x="220" y="66"/>
                  </a:cubicBezTo>
                  <a:cubicBezTo>
                    <a:pt x="220" y="71"/>
                    <a:pt x="230" y="72"/>
                    <a:pt x="228" y="66"/>
                  </a:cubicBezTo>
                  <a:cubicBezTo>
                    <a:pt x="226" y="61"/>
                    <a:pt x="219" y="58"/>
                    <a:pt x="226" y="56"/>
                  </a:cubicBezTo>
                  <a:cubicBezTo>
                    <a:pt x="228" y="55"/>
                    <a:pt x="231" y="54"/>
                    <a:pt x="233" y="54"/>
                  </a:cubicBezTo>
                  <a:cubicBezTo>
                    <a:pt x="232" y="62"/>
                    <a:pt x="232" y="62"/>
                    <a:pt x="232" y="62"/>
                  </a:cubicBezTo>
                  <a:cubicBezTo>
                    <a:pt x="242" y="67"/>
                    <a:pt x="242" y="67"/>
                    <a:pt x="242" y="67"/>
                  </a:cubicBezTo>
                  <a:cubicBezTo>
                    <a:pt x="249" y="73"/>
                    <a:pt x="249" y="73"/>
                    <a:pt x="249" y="73"/>
                  </a:cubicBezTo>
                  <a:cubicBezTo>
                    <a:pt x="246" y="81"/>
                    <a:pt x="246" y="81"/>
                    <a:pt x="246" y="81"/>
                  </a:cubicBezTo>
                  <a:cubicBezTo>
                    <a:pt x="242" y="80"/>
                    <a:pt x="242" y="80"/>
                    <a:pt x="242" y="80"/>
                  </a:cubicBezTo>
                  <a:cubicBezTo>
                    <a:pt x="236" y="88"/>
                    <a:pt x="236" y="88"/>
                    <a:pt x="236" y="88"/>
                  </a:cubicBezTo>
                  <a:cubicBezTo>
                    <a:pt x="240" y="93"/>
                    <a:pt x="240" y="93"/>
                    <a:pt x="240" y="93"/>
                  </a:cubicBezTo>
                  <a:cubicBezTo>
                    <a:pt x="248" y="98"/>
                    <a:pt x="248" y="98"/>
                    <a:pt x="248" y="98"/>
                  </a:cubicBezTo>
                  <a:cubicBezTo>
                    <a:pt x="248" y="117"/>
                    <a:pt x="248" y="117"/>
                    <a:pt x="248" y="117"/>
                  </a:cubicBezTo>
                  <a:cubicBezTo>
                    <a:pt x="241" y="118"/>
                    <a:pt x="241" y="118"/>
                    <a:pt x="241" y="118"/>
                  </a:cubicBezTo>
                  <a:cubicBezTo>
                    <a:pt x="227" y="133"/>
                    <a:pt x="227" y="133"/>
                    <a:pt x="227" y="133"/>
                  </a:cubicBezTo>
                  <a:cubicBezTo>
                    <a:pt x="227" y="138"/>
                    <a:pt x="227" y="138"/>
                    <a:pt x="227" y="138"/>
                  </a:cubicBezTo>
                  <a:cubicBezTo>
                    <a:pt x="235" y="149"/>
                    <a:pt x="235" y="149"/>
                    <a:pt x="235" y="149"/>
                  </a:cubicBezTo>
                  <a:cubicBezTo>
                    <a:pt x="241" y="149"/>
                    <a:pt x="241" y="149"/>
                    <a:pt x="241" y="149"/>
                  </a:cubicBezTo>
                  <a:cubicBezTo>
                    <a:pt x="242" y="151"/>
                    <a:pt x="242" y="151"/>
                    <a:pt x="242" y="151"/>
                  </a:cubicBezTo>
                  <a:cubicBezTo>
                    <a:pt x="245" y="156"/>
                    <a:pt x="245" y="156"/>
                    <a:pt x="245" y="156"/>
                  </a:cubicBezTo>
                  <a:cubicBezTo>
                    <a:pt x="248" y="152"/>
                    <a:pt x="248" y="152"/>
                    <a:pt x="248" y="152"/>
                  </a:cubicBezTo>
                  <a:cubicBezTo>
                    <a:pt x="253" y="153"/>
                    <a:pt x="253" y="153"/>
                    <a:pt x="253" y="153"/>
                  </a:cubicBezTo>
                  <a:cubicBezTo>
                    <a:pt x="258" y="150"/>
                    <a:pt x="258" y="150"/>
                    <a:pt x="258" y="150"/>
                  </a:cubicBezTo>
                  <a:cubicBezTo>
                    <a:pt x="258" y="150"/>
                    <a:pt x="258" y="155"/>
                    <a:pt x="258" y="156"/>
                  </a:cubicBezTo>
                  <a:cubicBezTo>
                    <a:pt x="258" y="157"/>
                    <a:pt x="260" y="157"/>
                    <a:pt x="260" y="157"/>
                  </a:cubicBezTo>
                  <a:cubicBezTo>
                    <a:pt x="261" y="162"/>
                    <a:pt x="261" y="162"/>
                    <a:pt x="261" y="162"/>
                  </a:cubicBezTo>
                  <a:cubicBezTo>
                    <a:pt x="264" y="172"/>
                    <a:pt x="264" y="172"/>
                    <a:pt x="264" y="172"/>
                  </a:cubicBezTo>
                  <a:cubicBezTo>
                    <a:pt x="260" y="176"/>
                    <a:pt x="260" y="176"/>
                    <a:pt x="260" y="176"/>
                  </a:cubicBezTo>
                  <a:cubicBezTo>
                    <a:pt x="262" y="185"/>
                    <a:pt x="262" y="185"/>
                    <a:pt x="262" y="185"/>
                  </a:cubicBezTo>
                  <a:cubicBezTo>
                    <a:pt x="256" y="195"/>
                    <a:pt x="256" y="195"/>
                    <a:pt x="256" y="195"/>
                  </a:cubicBezTo>
                  <a:cubicBezTo>
                    <a:pt x="251" y="195"/>
                    <a:pt x="251" y="195"/>
                    <a:pt x="251" y="195"/>
                  </a:cubicBezTo>
                  <a:cubicBezTo>
                    <a:pt x="251" y="203"/>
                    <a:pt x="251" y="203"/>
                    <a:pt x="251" y="203"/>
                  </a:cubicBezTo>
                  <a:cubicBezTo>
                    <a:pt x="257" y="208"/>
                    <a:pt x="257" y="208"/>
                    <a:pt x="257" y="208"/>
                  </a:cubicBezTo>
                  <a:cubicBezTo>
                    <a:pt x="251" y="215"/>
                    <a:pt x="251" y="215"/>
                    <a:pt x="251" y="215"/>
                  </a:cubicBezTo>
                  <a:cubicBezTo>
                    <a:pt x="254" y="218"/>
                    <a:pt x="254" y="218"/>
                    <a:pt x="254" y="218"/>
                  </a:cubicBezTo>
                  <a:cubicBezTo>
                    <a:pt x="255" y="224"/>
                    <a:pt x="255" y="224"/>
                    <a:pt x="255" y="224"/>
                  </a:cubicBezTo>
                  <a:cubicBezTo>
                    <a:pt x="261" y="227"/>
                    <a:pt x="261" y="227"/>
                    <a:pt x="261" y="227"/>
                  </a:cubicBezTo>
                  <a:cubicBezTo>
                    <a:pt x="265" y="232"/>
                    <a:pt x="265" y="232"/>
                    <a:pt x="265" y="232"/>
                  </a:cubicBezTo>
                  <a:cubicBezTo>
                    <a:pt x="260" y="239"/>
                    <a:pt x="260" y="239"/>
                    <a:pt x="260" y="239"/>
                  </a:cubicBezTo>
                  <a:cubicBezTo>
                    <a:pt x="263" y="243"/>
                    <a:pt x="263" y="243"/>
                    <a:pt x="263" y="243"/>
                  </a:cubicBezTo>
                  <a:cubicBezTo>
                    <a:pt x="264" y="251"/>
                    <a:pt x="264" y="251"/>
                    <a:pt x="264" y="251"/>
                  </a:cubicBezTo>
                  <a:cubicBezTo>
                    <a:pt x="259" y="253"/>
                    <a:pt x="259" y="253"/>
                    <a:pt x="259" y="253"/>
                  </a:cubicBezTo>
                  <a:cubicBezTo>
                    <a:pt x="262" y="261"/>
                    <a:pt x="262" y="261"/>
                    <a:pt x="262" y="261"/>
                  </a:cubicBezTo>
                  <a:cubicBezTo>
                    <a:pt x="268" y="260"/>
                    <a:pt x="268" y="260"/>
                    <a:pt x="268" y="260"/>
                  </a:cubicBezTo>
                  <a:cubicBezTo>
                    <a:pt x="274" y="266"/>
                    <a:pt x="274" y="266"/>
                    <a:pt x="274" y="266"/>
                  </a:cubicBezTo>
                  <a:cubicBezTo>
                    <a:pt x="277" y="277"/>
                    <a:pt x="277" y="277"/>
                    <a:pt x="277" y="277"/>
                  </a:cubicBezTo>
                  <a:cubicBezTo>
                    <a:pt x="271" y="283"/>
                    <a:pt x="271" y="283"/>
                    <a:pt x="271" y="283"/>
                  </a:cubicBezTo>
                  <a:cubicBezTo>
                    <a:pt x="274" y="289"/>
                    <a:pt x="274" y="289"/>
                    <a:pt x="274" y="289"/>
                  </a:cubicBezTo>
                  <a:cubicBezTo>
                    <a:pt x="280" y="289"/>
                    <a:pt x="280" y="289"/>
                    <a:pt x="280" y="289"/>
                  </a:cubicBezTo>
                  <a:cubicBezTo>
                    <a:pt x="286" y="294"/>
                    <a:pt x="286" y="294"/>
                    <a:pt x="286" y="294"/>
                  </a:cubicBezTo>
                  <a:cubicBezTo>
                    <a:pt x="290" y="290"/>
                    <a:pt x="290" y="290"/>
                    <a:pt x="290" y="290"/>
                  </a:cubicBezTo>
                  <a:cubicBezTo>
                    <a:pt x="290" y="305"/>
                    <a:pt x="290" y="305"/>
                    <a:pt x="290" y="305"/>
                  </a:cubicBezTo>
                  <a:cubicBezTo>
                    <a:pt x="293" y="311"/>
                    <a:pt x="293" y="311"/>
                    <a:pt x="293" y="311"/>
                  </a:cubicBezTo>
                  <a:cubicBezTo>
                    <a:pt x="284" y="319"/>
                    <a:pt x="284" y="319"/>
                    <a:pt x="284" y="319"/>
                  </a:cubicBezTo>
                  <a:cubicBezTo>
                    <a:pt x="278" y="328"/>
                    <a:pt x="278" y="328"/>
                    <a:pt x="278" y="328"/>
                  </a:cubicBezTo>
                  <a:cubicBezTo>
                    <a:pt x="284" y="335"/>
                    <a:pt x="284" y="335"/>
                    <a:pt x="284" y="335"/>
                  </a:cubicBezTo>
                  <a:cubicBezTo>
                    <a:pt x="285" y="344"/>
                    <a:pt x="285" y="344"/>
                    <a:pt x="285" y="344"/>
                  </a:cubicBezTo>
                  <a:cubicBezTo>
                    <a:pt x="279" y="348"/>
                    <a:pt x="279" y="348"/>
                    <a:pt x="279" y="348"/>
                  </a:cubicBezTo>
                  <a:cubicBezTo>
                    <a:pt x="278" y="356"/>
                    <a:pt x="278" y="356"/>
                    <a:pt x="278" y="356"/>
                  </a:cubicBezTo>
                  <a:cubicBezTo>
                    <a:pt x="268" y="366"/>
                    <a:pt x="268" y="366"/>
                    <a:pt x="268" y="366"/>
                  </a:cubicBezTo>
                  <a:cubicBezTo>
                    <a:pt x="264" y="361"/>
                    <a:pt x="264" y="361"/>
                    <a:pt x="264" y="361"/>
                  </a:cubicBezTo>
                  <a:cubicBezTo>
                    <a:pt x="257" y="358"/>
                    <a:pt x="257" y="358"/>
                    <a:pt x="257" y="358"/>
                  </a:cubicBezTo>
                  <a:cubicBezTo>
                    <a:pt x="251" y="361"/>
                    <a:pt x="251" y="361"/>
                    <a:pt x="251" y="361"/>
                  </a:cubicBezTo>
                  <a:cubicBezTo>
                    <a:pt x="245" y="352"/>
                    <a:pt x="245" y="352"/>
                    <a:pt x="245" y="352"/>
                  </a:cubicBezTo>
                  <a:cubicBezTo>
                    <a:pt x="238" y="348"/>
                    <a:pt x="238" y="348"/>
                    <a:pt x="238" y="348"/>
                  </a:cubicBezTo>
                  <a:cubicBezTo>
                    <a:pt x="233" y="352"/>
                    <a:pt x="233" y="352"/>
                    <a:pt x="233" y="352"/>
                  </a:cubicBezTo>
                  <a:cubicBezTo>
                    <a:pt x="226" y="343"/>
                    <a:pt x="226" y="343"/>
                    <a:pt x="226" y="343"/>
                  </a:cubicBezTo>
                  <a:cubicBezTo>
                    <a:pt x="224" y="336"/>
                    <a:pt x="224" y="336"/>
                    <a:pt x="224" y="336"/>
                  </a:cubicBezTo>
                  <a:cubicBezTo>
                    <a:pt x="212" y="343"/>
                    <a:pt x="212" y="343"/>
                    <a:pt x="212" y="343"/>
                  </a:cubicBezTo>
                  <a:cubicBezTo>
                    <a:pt x="209" y="348"/>
                    <a:pt x="209" y="348"/>
                    <a:pt x="209" y="348"/>
                  </a:cubicBezTo>
                  <a:cubicBezTo>
                    <a:pt x="183" y="349"/>
                    <a:pt x="183" y="349"/>
                    <a:pt x="183" y="349"/>
                  </a:cubicBezTo>
                  <a:cubicBezTo>
                    <a:pt x="171" y="340"/>
                    <a:pt x="171" y="340"/>
                    <a:pt x="171" y="340"/>
                  </a:cubicBezTo>
                  <a:cubicBezTo>
                    <a:pt x="172" y="334"/>
                    <a:pt x="172" y="334"/>
                    <a:pt x="172" y="334"/>
                  </a:cubicBezTo>
                  <a:cubicBezTo>
                    <a:pt x="162" y="330"/>
                    <a:pt x="162" y="330"/>
                    <a:pt x="162" y="330"/>
                  </a:cubicBezTo>
                  <a:cubicBezTo>
                    <a:pt x="160" y="333"/>
                    <a:pt x="160" y="333"/>
                    <a:pt x="160" y="333"/>
                  </a:cubicBezTo>
                  <a:cubicBezTo>
                    <a:pt x="150" y="326"/>
                    <a:pt x="150" y="326"/>
                    <a:pt x="150" y="326"/>
                  </a:cubicBezTo>
                  <a:cubicBezTo>
                    <a:pt x="146" y="324"/>
                    <a:pt x="146" y="324"/>
                    <a:pt x="146" y="324"/>
                  </a:cubicBezTo>
                  <a:cubicBezTo>
                    <a:pt x="141" y="327"/>
                    <a:pt x="141" y="327"/>
                    <a:pt x="141" y="327"/>
                  </a:cubicBezTo>
                  <a:cubicBezTo>
                    <a:pt x="132" y="319"/>
                    <a:pt x="132" y="319"/>
                    <a:pt x="132" y="319"/>
                  </a:cubicBezTo>
                  <a:cubicBezTo>
                    <a:pt x="127" y="319"/>
                    <a:pt x="127" y="319"/>
                    <a:pt x="127" y="319"/>
                  </a:cubicBezTo>
                  <a:cubicBezTo>
                    <a:pt x="123" y="311"/>
                    <a:pt x="123" y="311"/>
                    <a:pt x="123" y="311"/>
                  </a:cubicBezTo>
                  <a:cubicBezTo>
                    <a:pt x="106" y="313"/>
                    <a:pt x="106" y="313"/>
                    <a:pt x="106" y="313"/>
                  </a:cubicBezTo>
                  <a:cubicBezTo>
                    <a:pt x="102" y="303"/>
                    <a:pt x="102" y="303"/>
                    <a:pt x="102" y="303"/>
                  </a:cubicBezTo>
                  <a:cubicBezTo>
                    <a:pt x="104" y="298"/>
                    <a:pt x="104" y="298"/>
                    <a:pt x="104" y="298"/>
                  </a:cubicBezTo>
                  <a:cubicBezTo>
                    <a:pt x="97" y="291"/>
                    <a:pt x="97" y="291"/>
                    <a:pt x="97" y="291"/>
                  </a:cubicBezTo>
                  <a:cubicBezTo>
                    <a:pt x="95" y="277"/>
                    <a:pt x="95" y="277"/>
                    <a:pt x="95" y="277"/>
                  </a:cubicBezTo>
                  <a:cubicBezTo>
                    <a:pt x="88" y="268"/>
                    <a:pt x="88" y="268"/>
                    <a:pt x="88" y="268"/>
                  </a:cubicBezTo>
                  <a:cubicBezTo>
                    <a:pt x="79" y="267"/>
                    <a:pt x="79" y="267"/>
                    <a:pt x="79" y="267"/>
                  </a:cubicBezTo>
                  <a:cubicBezTo>
                    <a:pt x="73" y="272"/>
                    <a:pt x="73" y="272"/>
                    <a:pt x="73" y="272"/>
                  </a:cubicBezTo>
                  <a:cubicBezTo>
                    <a:pt x="68" y="266"/>
                    <a:pt x="68" y="266"/>
                    <a:pt x="68" y="266"/>
                  </a:cubicBezTo>
                  <a:cubicBezTo>
                    <a:pt x="64" y="272"/>
                    <a:pt x="64" y="272"/>
                    <a:pt x="64" y="272"/>
                  </a:cubicBezTo>
                  <a:cubicBezTo>
                    <a:pt x="56" y="272"/>
                    <a:pt x="56" y="272"/>
                    <a:pt x="56" y="272"/>
                  </a:cubicBezTo>
                  <a:cubicBezTo>
                    <a:pt x="50" y="263"/>
                    <a:pt x="50" y="263"/>
                    <a:pt x="50" y="263"/>
                  </a:cubicBezTo>
                  <a:cubicBezTo>
                    <a:pt x="54" y="256"/>
                    <a:pt x="54" y="256"/>
                    <a:pt x="54" y="256"/>
                  </a:cubicBezTo>
                  <a:cubicBezTo>
                    <a:pt x="44" y="246"/>
                    <a:pt x="44" y="246"/>
                    <a:pt x="44" y="246"/>
                  </a:cubicBezTo>
                  <a:cubicBezTo>
                    <a:pt x="31" y="251"/>
                    <a:pt x="31" y="251"/>
                    <a:pt x="31" y="251"/>
                  </a:cubicBezTo>
                  <a:cubicBezTo>
                    <a:pt x="25" y="247"/>
                    <a:pt x="25" y="247"/>
                    <a:pt x="25" y="247"/>
                  </a:cubicBezTo>
                  <a:cubicBezTo>
                    <a:pt x="12" y="246"/>
                    <a:pt x="12" y="246"/>
                    <a:pt x="12" y="246"/>
                  </a:cubicBezTo>
                  <a:cubicBezTo>
                    <a:pt x="0" y="231"/>
                    <a:pt x="0" y="231"/>
                    <a:pt x="0" y="231"/>
                  </a:cubicBezTo>
                  <a:cubicBezTo>
                    <a:pt x="9" y="216"/>
                    <a:pt x="9" y="216"/>
                    <a:pt x="9" y="216"/>
                  </a:cubicBezTo>
                  <a:cubicBezTo>
                    <a:pt x="10" y="198"/>
                    <a:pt x="10" y="198"/>
                    <a:pt x="10" y="198"/>
                  </a:cubicBezTo>
                  <a:cubicBezTo>
                    <a:pt x="18" y="198"/>
                    <a:pt x="18" y="198"/>
                    <a:pt x="18" y="198"/>
                  </a:cubicBezTo>
                  <a:cubicBezTo>
                    <a:pt x="19" y="191"/>
                    <a:pt x="19" y="191"/>
                    <a:pt x="19" y="191"/>
                  </a:cubicBezTo>
                  <a:cubicBezTo>
                    <a:pt x="35" y="183"/>
                    <a:pt x="35" y="183"/>
                    <a:pt x="35" y="183"/>
                  </a:cubicBezTo>
                  <a:cubicBezTo>
                    <a:pt x="53" y="183"/>
                    <a:pt x="53" y="183"/>
                    <a:pt x="53" y="183"/>
                  </a:cubicBezTo>
                  <a:cubicBezTo>
                    <a:pt x="55" y="175"/>
                    <a:pt x="55" y="175"/>
                    <a:pt x="55" y="175"/>
                  </a:cubicBezTo>
                  <a:cubicBezTo>
                    <a:pt x="60" y="175"/>
                    <a:pt x="60" y="175"/>
                    <a:pt x="60" y="175"/>
                  </a:cubicBezTo>
                  <a:cubicBezTo>
                    <a:pt x="67" y="169"/>
                    <a:pt x="67" y="169"/>
                    <a:pt x="67" y="169"/>
                  </a:cubicBezTo>
                  <a:cubicBezTo>
                    <a:pt x="75" y="165"/>
                    <a:pt x="75" y="165"/>
                    <a:pt x="75" y="165"/>
                  </a:cubicBezTo>
                  <a:cubicBezTo>
                    <a:pt x="69" y="161"/>
                    <a:pt x="69" y="161"/>
                    <a:pt x="69" y="161"/>
                  </a:cubicBezTo>
                  <a:cubicBezTo>
                    <a:pt x="76" y="156"/>
                    <a:pt x="76" y="156"/>
                    <a:pt x="76" y="156"/>
                  </a:cubicBezTo>
                  <a:cubicBezTo>
                    <a:pt x="70" y="150"/>
                    <a:pt x="70" y="150"/>
                    <a:pt x="70" y="150"/>
                  </a:cubicBezTo>
                  <a:cubicBezTo>
                    <a:pt x="72" y="142"/>
                    <a:pt x="72" y="142"/>
                    <a:pt x="72" y="142"/>
                  </a:cubicBezTo>
                  <a:cubicBezTo>
                    <a:pt x="78" y="138"/>
                    <a:pt x="78" y="138"/>
                    <a:pt x="78" y="138"/>
                  </a:cubicBezTo>
                  <a:cubicBezTo>
                    <a:pt x="79" y="128"/>
                    <a:pt x="79" y="128"/>
                    <a:pt x="79" y="128"/>
                  </a:cubicBezTo>
                  <a:cubicBezTo>
                    <a:pt x="72" y="123"/>
                    <a:pt x="72" y="123"/>
                    <a:pt x="72" y="123"/>
                  </a:cubicBezTo>
                  <a:cubicBezTo>
                    <a:pt x="80" y="112"/>
                    <a:pt x="80" y="112"/>
                    <a:pt x="80" y="112"/>
                  </a:cubicBezTo>
                  <a:close/>
                  <a:moveTo>
                    <a:pt x="163" y="12"/>
                  </a:moveTo>
                  <a:cubicBezTo>
                    <a:pt x="163" y="12"/>
                    <a:pt x="164" y="15"/>
                    <a:pt x="169" y="17"/>
                  </a:cubicBezTo>
                  <a:cubicBezTo>
                    <a:pt x="173" y="20"/>
                    <a:pt x="178" y="16"/>
                    <a:pt x="178" y="12"/>
                  </a:cubicBezTo>
                  <a:cubicBezTo>
                    <a:pt x="177" y="8"/>
                    <a:pt x="175" y="10"/>
                    <a:pt x="176" y="7"/>
                  </a:cubicBezTo>
                  <a:cubicBezTo>
                    <a:pt x="177" y="3"/>
                    <a:pt x="169" y="0"/>
                    <a:pt x="167" y="2"/>
                  </a:cubicBezTo>
                  <a:cubicBezTo>
                    <a:pt x="165" y="4"/>
                    <a:pt x="163" y="11"/>
                    <a:pt x="163" y="12"/>
                  </a:cubicBezTo>
                  <a:close/>
                </a:path>
              </a:pathLst>
            </a:custGeom>
            <a:solidFill>
              <a:schemeClr val="accent2"/>
            </a:solid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245" name="Freeform 92"/>
            <p:cNvSpPr>
              <a:spLocks/>
            </p:cNvSpPr>
            <p:nvPr/>
          </p:nvSpPr>
          <p:spPr bwMode="auto">
            <a:xfrm>
              <a:off x="2015" y="3170"/>
              <a:ext cx="737" cy="531"/>
            </a:xfrm>
            <a:custGeom>
              <a:avLst/>
              <a:gdLst>
                <a:gd name="T0" fmla="*/ 702 w 737"/>
                <a:gd name="T1" fmla="*/ 373 h 531"/>
                <a:gd name="T2" fmla="*/ 723 w 737"/>
                <a:gd name="T3" fmla="*/ 417 h 531"/>
                <a:gd name="T4" fmla="*/ 687 w 737"/>
                <a:gd name="T5" fmla="*/ 437 h 531"/>
                <a:gd name="T6" fmla="*/ 631 w 737"/>
                <a:gd name="T7" fmla="*/ 435 h 531"/>
                <a:gd name="T8" fmla="*/ 608 w 737"/>
                <a:gd name="T9" fmla="*/ 437 h 531"/>
                <a:gd name="T10" fmla="*/ 579 w 737"/>
                <a:gd name="T11" fmla="*/ 425 h 531"/>
                <a:gd name="T12" fmla="*/ 539 w 737"/>
                <a:gd name="T13" fmla="*/ 429 h 531"/>
                <a:gd name="T14" fmla="*/ 508 w 737"/>
                <a:gd name="T15" fmla="*/ 421 h 531"/>
                <a:gd name="T16" fmla="*/ 469 w 737"/>
                <a:gd name="T17" fmla="*/ 419 h 531"/>
                <a:gd name="T18" fmla="*/ 454 w 737"/>
                <a:gd name="T19" fmla="*/ 477 h 531"/>
                <a:gd name="T20" fmla="*/ 412 w 737"/>
                <a:gd name="T21" fmla="*/ 498 h 531"/>
                <a:gd name="T22" fmla="*/ 389 w 737"/>
                <a:gd name="T23" fmla="*/ 527 h 531"/>
                <a:gd name="T24" fmla="*/ 383 w 737"/>
                <a:gd name="T25" fmla="*/ 525 h 531"/>
                <a:gd name="T26" fmla="*/ 354 w 737"/>
                <a:gd name="T27" fmla="*/ 512 h 531"/>
                <a:gd name="T28" fmla="*/ 331 w 737"/>
                <a:gd name="T29" fmla="*/ 485 h 531"/>
                <a:gd name="T30" fmla="*/ 314 w 737"/>
                <a:gd name="T31" fmla="*/ 471 h 531"/>
                <a:gd name="T32" fmla="*/ 281 w 737"/>
                <a:gd name="T33" fmla="*/ 427 h 531"/>
                <a:gd name="T34" fmla="*/ 239 w 737"/>
                <a:gd name="T35" fmla="*/ 406 h 531"/>
                <a:gd name="T36" fmla="*/ 227 w 737"/>
                <a:gd name="T37" fmla="*/ 421 h 531"/>
                <a:gd name="T38" fmla="*/ 196 w 737"/>
                <a:gd name="T39" fmla="*/ 435 h 531"/>
                <a:gd name="T40" fmla="*/ 162 w 737"/>
                <a:gd name="T41" fmla="*/ 444 h 531"/>
                <a:gd name="T42" fmla="*/ 141 w 737"/>
                <a:gd name="T43" fmla="*/ 439 h 531"/>
                <a:gd name="T44" fmla="*/ 114 w 737"/>
                <a:gd name="T45" fmla="*/ 454 h 531"/>
                <a:gd name="T46" fmla="*/ 96 w 737"/>
                <a:gd name="T47" fmla="*/ 444 h 531"/>
                <a:gd name="T48" fmla="*/ 96 w 737"/>
                <a:gd name="T49" fmla="*/ 412 h 531"/>
                <a:gd name="T50" fmla="*/ 79 w 737"/>
                <a:gd name="T51" fmla="*/ 387 h 531"/>
                <a:gd name="T52" fmla="*/ 58 w 737"/>
                <a:gd name="T53" fmla="*/ 367 h 531"/>
                <a:gd name="T54" fmla="*/ 68 w 737"/>
                <a:gd name="T55" fmla="*/ 346 h 531"/>
                <a:gd name="T56" fmla="*/ 60 w 737"/>
                <a:gd name="T57" fmla="*/ 314 h 531"/>
                <a:gd name="T58" fmla="*/ 66 w 737"/>
                <a:gd name="T59" fmla="*/ 283 h 531"/>
                <a:gd name="T60" fmla="*/ 54 w 737"/>
                <a:gd name="T61" fmla="*/ 252 h 531"/>
                <a:gd name="T62" fmla="*/ 10 w 737"/>
                <a:gd name="T63" fmla="*/ 204 h 531"/>
                <a:gd name="T64" fmla="*/ 0 w 737"/>
                <a:gd name="T65" fmla="*/ 185 h 531"/>
                <a:gd name="T66" fmla="*/ 0 w 737"/>
                <a:gd name="T67" fmla="*/ 175 h 531"/>
                <a:gd name="T68" fmla="*/ 23 w 737"/>
                <a:gd name="T69" fmla="*/ 141 h 531"/>
                <a:gd name="T70" fmla="*/ 23 w 737"/>
                <a:gd name="T71" fmla="*/ 123 h 531"/>
                <a:gd name="T72" fmla="*/ 50 w 737"/>
                <a:gd name="T73" fmla="*/ 96 h 531"/>
                <a:gd name="T74" fmla="*/ 66 w 737"/>
                <a:gd name="T75" fmla="*/ 71 h 531"/>
                <a:gd name="T76" fmla="*/ 96 w 737"/>
                <a:gd name="T77" fmla="*/ 21 h 531"/>
                <a:gd name="T78" fmla="*/ 104 w 737"/>
                <a:gd name="T79" fmla="*/ 33 h 531"/>
                <a:gd name="T80" fmla="*/ 152 w 737"/>
                <a:gd name="T81" fmla="*/ 0 h 531"/>
                <a:gd name="T82" fmla="*/ 162 w 737"/>
                <a:gd name="T83" fmla="*/ 37 h 531"/>
                <a:gd name="T84" fmla="*/ 168 w 737"/>
                <a:gd name="T85" fmla="*/ 100 h 531"/>
                <a:gd name="T86" fmla="*/ 208 w 737"/>
                <a:gd name="T87" fmla="*/ 110 h 531"/>
                <a:gd name="T88" fmla="*/ 256 w 737"/>
                <a:gd name="T89" fmla="*/ 121 h 531"/>
                <a:gd name="T90" fmla="*/ 260 w 737"/>
                <a:gd name="T91" fmla="*/ 154 h 531"/>
                <a:gd name="T92" fmla="*/ 285 w 737"/>
                <a:gd name="T93" fmla="*/ 141 h 531"/>
                <a:gd name="T94" fmla="*/ 308 w 737"/>
                <a:gd name="T95" fmla="*/ 144 h 531"/>
                <a:gd name="T96" fmla="*/ 341 w 737"/>
                <a:gd name="T97" fmla="*/ 164 h 531"/>
                <a:gd name="T98" fmla="*/ 360 w 737"/>
                <a:gd name="T99" fmla="*/ 208 h 531"/>
                <a:gd name="T100" fmla="*/ 364 w 737"/>
                <a:gd name="T101" fmla="*/ 239 h 531"/>
                <a:gd name="T102" fmla="*/ 408 w 737"/>
                <a:gd name="T103" fmla="*/ 252 h 531"/>
                <a:gd name="T104" fmla="*/ 437 w 737"/>
                <a:gd name="T105" fmla="*/ 269 h 531"/>
                <a:gd name="T106" fmla="*/ 456 w 737"/>
                <a:gd name="T107" fmla="*/ 267 h 531"/>
                <a:gd name="T108" fmla="*/ 481 w 737"/>
                <a:gd name="T109" fmla="*/ 275 h 531"/>
                <a:gd name="T110" fmla="*/ 500 w 737"/>
                <a:gd name="T111" fmla="*/ 296 h 531"/>
                <a:gd name="T112" fmla="*/ 579 w 737"/>
                <a:gd name="T113" fmla="*/ 312 h 531"/>
                <a:gd name="T114" fmla="*/ 610 w 737"/>
                <a:gd name="T115" fmla="*/ 287 h 531"/>
                <a:gd name="T116" fmla="*/ 629 w 737"/>
                <a:gd name="T117" fmla="*/ 321 h 531"/>
                <a:gd name="T118" fmla="*/ 654 w 737"/>
                <a:gd name="T119" fmla="*/ 321 h 531"/>
                <a:gd name="T120" fmla="*/ 679 w 737"/>
                <a:gd name="T121" fmla="*/ 333 h 531"/>
                <a:gd name="T122" fmla="*/ 702 w 737"/>
                <a:gd name="T123" fmla="*/ 350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37" h="531">
                  <a:moveTo>
                    <a:pt x="702" y="350"/>
                  </a:moveTo>
                  <a:lnTo>
                    <a:pt x="702" y="373"/>
                  </a:lnTo>
                  <a:lnTo>
                    <a:pt x="737" y="396"/>
                  </a:lnTo>
                  <a:lnTo>
                    <a:pt x="723" y="417"/>
                  </a:lnTo>
                  <a:lnTo>
                    <a:pt x="708" y="421"/>
                  </a:lnTo>
                  <a:lnTo>
                    <a:pt x="687" y="437"/>
                  </a:lnTo>
                  <a:lnTo>
                    <a:pt x="658" y="421"/>
                  </a:lnTo>
                  <a:lnTo>
                    <a:pt x="631" y="435"/>
                  </a:lnTo>
                  <a:lnTo>
                    <a:pt x="627" y="450"/>
                  </a:lnTo>
                  <a:lnTo>
                    <a:pt x="608" y="437"/>
                  </a:lnTo>
                  <a:lnTo>
                    <a:pt x="596" y="442"/>
                  </a:lnTo>
                  <a:lnTo>
                    <a:pt x="579" y="425"/>
                  </a:lnTo>
                  <a:lnTo>
                    <a:pt x="564" y="431"/>
                  </a:lnTo>
                  <a:lnTo>
                    <a:pt x="539" y="429"/>
                  </a:lnTo>
                  <a:lnTo>
                    <a:pt x="533" y="421"/>
                  </a:lnTo>
                  <a:lnTo>
                    <a:pt x="508" y="421"/>
                  </a:lnTo>
                  <a:lnTo>
                    <a:pt x="496" y="414"/>
                  </a:lnTo>
                  <a:lnTo>
                    <a:pt x="469" y="419"/>
                  </a:lnTo>
                  <a:lnTo>
                    <a:pt x="454" y="454"/>
                  </a:lnTo>
                  <a:lnTo>
                    <a:pt x="454" y="477"/>
                  </a:lnTo>
                  <a:lnTo>
                    <a:pt x="435" y="481"/>
                  </a:lnTo>
                  <a:lnTo>
                    <a:pt x="412" y="498"/>
                  </a:lnTo>
                  <a:lnTo>
                    <a:pt x="410" y="510"/>
                  </a:lnTo>
                  <a:lnTo>
                    <a:pt x="389" y="527"/>
                  </a:lnTo>
                  <a:lnTo>
                    <a:pt x="383" y="531"/>
                  </a:lnTo>
                  <a:lnTo>
                    <a:pt x="383" y="525"/>
                  </a:lnTo>
                  <a:lnTo>
                    <a:pt x="369" y="517"/>
                  </a:lnTo>
                  <a:lnTo>
                    <a:pt x="354" y="512"/>
                  </a:lnTo>
                  <a:lnTo>
                    <a:pt x="331" y="500"/>
                  </a:lnTo>
                  <a:lnTo>
                    <a:pt x="331" y="485"/>
                  </a:lnTo>
                  <a:lnTo>
                    <a:pt x="314" y="485"/>
                  </a:lnTo>
                  <a:lnTo>
                    <a:pt x="314" y="471"/>
                  </a:lnTo>
                  <a:lnTo>
                    <a:pt x="306" y="450"/>
                  </a:lnTo>
                  <a:lnTo>
                    <a:pt x="281" y="427"/>
                  </a:lnTo>
                  <a:lnTo>
                    <a:pt x="258" y="423"/>
                  </a:lnTo>
                  <a:lnTo>
                    <a:pt x="239" y="406"/>
                  </a:lnTo>
                  <a:lnTo>
                    <a:pt x="227" y="404"/>
                  </a:lnTo>
                  <a:lnTo>
                    <a:pt x="227" y="421"/>
                  </a:lnTo>
                  <a:lnTo>
                    <a:pt x="208" y="425"/>
                  </a:lnTo>
                  <a:lnTo>
                    <a:pt x="196" y="435"/>
                  </a:lnTo>
                  <a:lnTo>
                    <a:pt x="173" y="435"/>
                  </a:lnTo>
                  <a:lnTo>
                    <a:pt x="162" y="444"/>
                  </a:lnTo>
                  <a:lnTo>
                    <a:pt x="148" y="437"/>
                  </a:lnTo>
                  <a:lnTo>
                    <a:pt x="141" y="439"/>
                  </a:lnTo>
                  <a:lnTo>
                    <a:pt x="139" y="454"/>
                  </a:lnTo>
                  <a:lnTo>
                    <a:pt x="114" y="454"/>
                  </a:lnTo>
                  <a:lnTo>
                    <a:pt x="102" y="450"/>
                  </a:lnTo>
                  <a:lnTo>
                    <a:pt x="96" y="444"/>
                  </a:lnTo>
                  <a:lnTo>
                    <a:pt x="93" y="427"/>
                  </a:lnTo>
                  <a:lnTo>
                    <a:pt x="96" y="412"/>
                  </a:lnTo>
                  <a:lnTo>
                    <a:pt x="83" y="408"/>
                  </a:lnTo>
                  <a:lnTo>
                    <a:pt x="79" y="387"/>
                  </a:lnTo>
                  <a:lnTo>
                    <a:pt x="62" y="381"/>
                  </a:lnTo>
                  <a:lnTo>
                    <a:pt x="58" y="367"/>
                  </a:lnTo>
                  <a:lnTo>
                    <a:pt x="66" y="356"/>
                  </a:lnTo>
                  <a:lnTo>
                    <a:pt x="68" y="346"/>
                  </a:lnTo>
                  <a:lnTo>
                    <a:pt x="58" y="331"/>
                  </a:lnTo>
                  <a:lnTo>
                    <a:pt x="60" y="314"/>
                  </a:lnTo>
                  <a:lnTo>
                    <a:pt x="60" y="294"/>
                  </a:lnTo>
                  <a:lnTo>
                    <a:pt x="66" y="283"/>
                  </a:lnTo>
                  <a:lnTo>
                    <a:pt x="66" y="262"/>
                  </a:lnTo>
                  <a:lnTo>
                    <a:pt x="54" y="252"/>
                  </a:lnTo>
                  <a:lnTo>
                    <a:pt x="48" y="235"/>
                  </a:lnTo>
                  <a:lnTo>
                    <a:pt x="10" y="204"/>
                  </a:lnTo>
                  <a:lnTo>
                    <a:pt x="12" y="194"/>
                  </a:lnTo>
                  <a:lnTo>
                    <a:pt x="0" y="185"/>
                  </a:lnTo>
                  <a:lnTo>
                    <a:pt x="2" y="185"/>
                  </a:lnTo>
                  <a:lnTo>
                    <a:pt x="0" y="175"/>
                  </a:lnTo>
                  <a:lnTo>
                    <a:pt x="18" y="156"/>
                  </a:lnTo>
                  <a:lnTo>
                    <a:pt x="23" y="141"/>
                  </a:lnTo>
                  <a:lnTo>
                    <a:pt x="25" y="137"/>
                  </a:lnTo>
                  <a:lnTo>
                    <a:pt x="23" y="123"/>
                  </a:lnTo>
                  <a:lnTo>
                    <a:pt x="29" y="104"/>
                  </a:lnTo>
                  <a:lnTo>
                    <a:pt x="50" y="96"/>
                  </a:lnTo>
                  <a:lnTo>
                    <a:pt x="50" y="77"/>
                  </a:lnTo>
                  <a:lnTo>
                    <a:pt x="66" y="71"/>
                  </a:lnTo>
                  <a:lnTo>
                    <a:pt x="64" y="52"/>
                  </a:lnTo>
                  <a:lnTo>
                    <a:pt x="96" y="21"/>
                  </a:lnTo>
                  <a:lnTo>
                    <a:pt x="108" y="25"/>
                  </a:lnTo>
                  <a:lnTo>
                    <a:pt x="104" y="33"/>
                  </a:lnTo>
                  <a:lnTo>
                    <a:pt x="118" y="31"/>
                  </a:lnTo>
                  <a:lnTo>
                    <a:pt x="152" y="0"/>
                  </a:lnTo>
                  <a:lnTo>
                    <a:pt x="164" y="0"/>
                  </a:lnTo>
                  <a:lnTo>
                    <a:pt x="162" y="37"/>
                  </a:lnTo>
                  <a:lnTo>
                    <a:pt x="143" y="69"/>
                  </a:lnTo>
                  <a:lnTo>
                    <a:pt x="168" y="100"/>
                  </a:lnTo>
                  <a:lnTo>
                    <a:pt x="196" y="102"/>
                  </a:lnTo>
                  <a:lnTo>
                    <a:pt x="208" y="110"/>
                  </a:lnTo>
                  <a:lnTo>
                    <a:pt x="235" y="100"/>
                  </a:lnTo>
                  <a:lnTo>
                    <a:pt x="256" y="121"/>
                  </a:lnTo>
                  <a:lnTo>
                    <a:pt x="248" y="135"/>
                  </a:lnTo>
                  <a:lnTo>
                    <a:pt x="260" y="154"/>
                  </a:lnTo>
                  <a:lnTo>
                    <a:pt x="277" y="154"/>
                  </a:lnTo>
                  <a:lnTo>
                    <a:pt x="285" y="141"/>
                  </a:lnTo>
                  <a:lnTo>
                    <a:pt x="296" y="154"/>
                  </a:lnTo>
                  <a:lnTo>
                    <a:pt x="308" y="144"/>
                  </a:lnTo>
                  <a:lnTo>
                    <a:pt x="327" y="146"/>
                  </a:lnTo>
                  <a:lnTo>
                    <a:pt x="341" y="164"/>
                  </a:lnTo>
                  <a:lnTo>
                    <a:pt x="346" y="194"/>
                  </a:lnTo>
                  <a:lnTo>
                    <a:pt x="360" y="208"/>
                  </a:lnTo>
                  <a:lnTo>
                    <a:pt x="356" y="219"/>
                  </a:lnTo>
                  <a:lnTo>
                    <a:pt x="364" y="239"/>
                  </a:lnTo>
                  <a:lnTo>
                    <a:pt x="400" y="235"/>
                  </a:lnTo>
                  <a:lnTo>
                    <a:pt x="408" y="252"/>
                  </a:lnTo>
                  <a:lnTo>
                    <a:pt x="419" y="252"/>
                  </a:lnTo>
                  <a:lnTo>
                    <a:pt x="437" y="269"/>
                  </a:lnTo>
                  <a:lnTo>
                    <a:pt x="448" y="262"/>
                  </a:lnTo>
                  <a:lnTo>
                    <a:pt x="456" y="267"/>
                  </a:lnTo>
                  <a:lnTo>
                    <a:pt x="477" y="281"/>
                  </a:lnTo>
                  <a:lnTo>
                    <a:pt x="481" y="275"/>
                  </a:lnTo>
                  <a:lnTo>
                    <a:pt x="502" y="283"/>
                  </a:lnTo>
                  <a:lnTo>
                    <a:pt x="500" y="296"/>
                  </a:lnTo>
                  <a:lnTo>
                    <a:pt x="525" y="314"/>
                  </a:lnTo>
                  <a:lnTo>
                    <a:pt x="579" y="312"/>
                  </a:lnTo>
                  <a:lnTo>
                    <a:pt x="585" y="302"/>
                  </a:lnTo>
                  <a:lnTo>
                    <a:pt x="610" y="287"/>
                  </a:lnTo>
                  <a:lnTo>
                    <a:pt x="614" y="302"/>
                  </a:lnTo>
                  <a:lnTo>
                    <a:pt x="629" y="321"/>
                  </a:lnTo>
                  <a:lnTo>
                    <a:pt x="639" y="312"/>
                  </a:lnTo>
                  <a:lnTo>
                    <a:pt x="654" y="321"/>
                  </a:lnTo>
                  <a:lnTo>
                    <a:pt x="667" y="339"/>
                  </a:lnTo>
                  <a:lnTo>
                    <a:pt x="679" y="333"/>
                  </a:lnTo>
                  <a:lnTo>
                    <a:pt x="694" y="339"/>
                  </a:lnTo>
                  <a:lnTo>
                    <a:pt x="702" y="35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grpSp>
    </p:spTree>
    <p:extLst>
      <p:ext uri="{BB962C8B-B14F-4D97-AF65-F5344CB8AC3E}">
        <p14:creationId xmlns:p14="http://schemas.microsoft.com/office/powerpoint/2010/main" val="1369893141"/>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a:spLocks/>
          </p:cNvSpPr>
          <p:nvPr/>
        </p:nvSpPr>
        <p:spPr bwMode="auto">
          <a:xfrm>
            <a:off x="1895628" y="2848213"/>
            <a:ext cx="6387967" cy="34624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Europe</a:t>
            </a:r>
          </a:p>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Map</a:t>
            </a:r>
            <a:endParaRPr lang="en-US" sz="12800" b="1" spc="500" dirty="0">
              <a:solidFill>
                <a:schemeClr val="tx2"/>
              </a:solidFill>
              <a:latin typeface="Montserrat Semi Bold" charset="0"/>
              <a:ea typeface="Montserrat Semi Bold" charset="0"/>
              <a:cs typeface="Montserrat Semi Bold" charset="0"/>
              <a:sym typeface="Bebas Neue" charset="0"/>
            </a:endParaRPr>
          </a:p>
        </p:txBody>
      </p:sp>
      <p:cxnSp>
        <p:nvCxnSpPr>
          <p:cNvPr id="6" name="Straight Connector 5"/>
          <p:cNvCxnSpPr/>
          <p:nvPr/>
        </p:nvCxnSpPr>
        <p:spPr>
          <a:xfrm flipV="1">
            <a:off x="1895628" y="6923091"/>
            <a:ext cx="7401442" cy="4296"/>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sp>
        <p:nvSpPr>
          <p:cNvPr id="7" name="Subtitle 2"/>
          <p:cNvSpPr txBox="1">
            <a:spLocks/>
          </p:cNvSpPr>
          <p:nvPr/>
        </p:nvSpPr>
        <p:spPr>
          <a:xfrm>
            <a:off x="1711325" y="7582309"/>
            <a:ext cx="9001890" cy="314349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790"/>
              </a:lnSpc>
            </a:pPr>
            <a:r>
              <a:rPr lang="en-US" sz="2500" dirty="0" smtClean="0">
                <a:solidFill>
                  <a:schemeClr val="tx1"/>
                </a:solidFill>
                <a:latin typeface="Lato Light" charset="0"/>
                <a:ea typeface="Lato Light" charset="0"/>
                <a:cs typeface="Lato Light" charset="0"/>
              </a:rPr>
              <a:t>Frequently</a:t>
            </a:r>
            <a:r>
              <a:rPr lang="en-US" sz="2500" dirty="0">
                <a:solidFill>
                  <a:schemeClr val="tx1"/>
                </a:solidFill>
                <a:latin typeface="Lato Light" charset="0"/>
                <a:ea typeface="Lato Light" charset="0"/>
                <a:cs typeface="Lato Light" charset="0"/>
              </a:rPr>
              <a:t>, your initial font choice is taken out of your hands; companies often specify a typeface, or even a set of fonts, as part of their brand guidelines. Occasionally you’ll find a job has specific requirements, such as limited room that might require a condensed face, or a lot of legal text that might require a face that’s highly legible at small sizes. </a:t>
            </a:r>
          </a:p>
        </p:txBody>
      </p:sp>
      <p:grpSp>
        <p:nvGrpSpPr>
          <p:cNvPr id="89" name="Group 88"/>
          <p:cNvGrpSpPr/>
          <p:nvPr/>
        </p:nvGrpSpPr>
        <p:grpSpPr>
          <a:xfrm>
            <a:off x="11745556" y="2929107"/>
            <a:ext cx="12638785" cy="9243982"/>
            <a:chOff x="2979926" y="-33603"/>
            <a:chExt cx="6221676" cy="4549336"/>
          </a:xfrm>
          <a:solidFill>
            <a:schemeClr val="bg1">
              <a:lumMod val="85000"/>
            </a:schemeClr>
          </a:solidFill>
        </p:grpSpPr>
        <p:sp>
          <p:nvSpPr>
            <p:cNvPr id="90" name="Freeform 100"/>
            <p:cNvSpPr>
              <a:spLocks noEditPoints="1"/>
            </p:cNvSpPr>
            <p:nvPr/>
          </p:nvSpPr>
          <p:spPr bwMode="auto">
            <a:xfrm>
              <a:off x="5709811" y="2172878"/>
              <a:ext cx="237477" cy="119327"/>
            </a:xfrm>
            <a:custGeom>
              <a:avLst/>
              <a:gdLst>
                <a:gd name="T0" fmla="*/ 44 w 104"/>
                <a:gd name="T1" fmla="*/ 1 h 54"/>
                <a:gd name="T2" fmla="*/ 48 w 104"/>
                <a:gd name="T3" fmla="*/ 4 h 54"/>
                <a:gd name="T4" fmla="*/ 51 w 104"/>
                <a:gd name="T5" fmla="*/ 5 h 54"/>
                <a:gd name="T6" fmla="*/ 57 w 104"/>
                <a:gd name="T7" fmla="*/ 8 h 54"/>
                <a:gd name="T8" fmla="*/ 69 w 104"/>
                <a:gd name="T9" fmla="*/ 9 h 54"/>
                <a:gd name="T10" fmla="*/ 71 w 104"/>
                <a:gd name="T11" fmla="*/ 7 h 54"/>
                <a:gd name="T12" fmla="*/ 75 w 104"/>
                <a:gd name="T13" fmla="*/ 6 h 54"/>
                <a:gd name="T14" fmla="*/ 82 w 104"/>
                <a:gd name="T15" fmla="*/ 4 h 54"/>
                <a:gd name="T16" fmla="*/ 85 w 104"/>
                <a:gd name="T17" fmla="*/ 8 h 54"/>
                <a:gd name="T18" fmla="*/ 87 w 104"/>
                <a:gd name="T19" fmla="*/ 8 h 54"/>
                <a:gd name="T20" fmla="*/ 91 w 104"/>
                <a:gd name="T21" fmla="*/ 12 h 54"/>
                <a:gd name="T22" fmla="*/ 94 w 104"/>
                <a:gd name="T23" fmla="*/ 15 h 54"/>
                <a:gd name="T24" fmla="*/ 92 w 104"/>
                <a:gd name="T25" fmla="*/ 22 h 54"/>
                <a:gd name="T26" fmla="*/ 92 w 104"/>
                <a:gd name="T27" fmla="*/ 25 h 54"/>
                <a:gd name="T28" fmla="*/ 92 w 104"/>
                <a:gd name="T29" fmla="*/ 35 h 54"/>
                <a:gd name="T30" fmla="*/ 95 w 104"/>
                <a:gd name="T31" fmla="*/ 39 h 54"/>
                <a:gd name="T32" fmla="*/ 95 w 104"/>
                <a:gd name="T33" fmla="*/ 40 h 54"/>
                <a:gd name="T34" fmla="*/ 99 w 104"/>
                <a:gd name="T35" fmla="*/ 39 h 54"/>
                <a:gd name="T36" fmla="*/ 100 w 104"/>
                <a:gd name="T37" fmla="*/ 38 h 54"/>
                <a:gd name="T38" fmla="*/ 99 w 104"/>
                <a:gd name="T39" fmla="*/ 39 h 54"/>
                <a:gd name="T40" fmla="*/ 90 w 104"/>
                <a:gd name="T41" fmla="*/ 41 h 54"/>
                <a:gd name="T42" fmla="*/ 82 w 104"/>
                <a:gd name="T43" fmla="*/ 46 h 54"/>
                <a:gd name="T44" fmla="*/ 61 w 104"/>
                <a:gd name="T45" fmla="*/ 48 h 54"/>
                <a:gd name="T46" fmla="*/ 46 w 104"/>
                <a:gd name="T47" fmla="*/ 49 h 54"/>
                <a:gd name="T48" fmla="*/ 37 w 104"/>
                <a:gd name="T49" fmla="*/ 51 h 54"/>
                <a:gd name="T50" fmla="*/ 24 w 104"/>
                <a:gd name="T51" fmla="*/ 52 h 54"/>
                <a:gd name="T52" fmla="*/ 17 w 104"/>
                <a:gd name="T53" fmla="*/ 52 h 54"/>
                <a:gd name="T54" fmla="*/ 4 w 104"/>
                <a:gd name="T55" fmla="*/ 53 h 54"/>
                <a:gd name="T56" fmla="*/ 5 w 104"/>
                <a:gd name="T57" fmla="*/ 49 h 54"/>
                <a:gd name="T58" fmla="*/ 13 w 104"/>
                <a:gd name="T59" fmla="*/ 40 h 54"/>
                <a:gd name="T60" fmla="*/ 8 w 104"/>
                <a:gd name="T61" fmla="*/ 38 h 54"/>
                <a:gd name="T62" fmla="*/ 4 w 104"/>
                <a:gd name="T63" fmla="*/ 35 h 54"/>
                <a:gd name="T64" fmla="*/ 9 w 104"/>
                <a:gd name="T65" fmla="*/ 22 h 54"/>
                <a:gd name="T66" fmla="*/ 25 w 104"/>
                <a:gd name="T67" fmla="*/ 25 h 54"/>
                <a:gd name="T68" fmla="*/ 38 w 104"/>
                <a:gd name="T69" fmla="*/ 8 h 54"/>
                <a:gd name="T70" fmla="*/ 40 w 104"/>
                <a:gd name="T71" fmla="*/ 1 h 54"/>
                <a:gd name="T72" fmla="*/ 44 w 104"/>
                <a:gd name="T73" fmla="*/ 1 h 54"/>
                <a:gd name="T74" fmla="*/ 102 w 104"/>
                <a:gd name="T75" fmla="*/ 37 h 54"/>
                <a:gd name="T76" fmla="*/ 102 w 104"/>
                <a:gd name="T77" fmla="*/ 37 h 54"/>
                <a:gd name="T78" fmla="*/ 102 w 104"/>
                <a:gd name="T79" fmla="*/ 37 h 54"/>
                <a:gd name="T80" fmla="*/ 102 w 104"/>
                <a:gd name="T81" fmla="*/ 38 h 54"/>
                <a:gd name="T82" fmla="*/ 102 w 104"/>
                <a:gd name="T83" fmla="*/ 37 h 54"/>
                <a:gd name="T84" fmla="*/ 102 w 104"/>
                <a:gd name="T85" fmla="*/ 37 h 54"/>
                <a:gd name="T86" fmla="*/ 102 w 104"/>
                <a:gd name="T87" fmla="*/ 38 h 54"/>
                <a:gd name="T88" fmla="*/ 102 w 104"/>
                <a:gd name="T89" fmla="*/ 38 h 54"/>
                <a:gd name="T90" fmla="*/ 104 w 104"/>
                <a:gd name="T91" fmla="*/ 42 h 54"/>
                <a:gd name="T92" fmla="*/ 104 w 104"/>
                <a:gd name="T93" fmla="*/ 42 h 54"/>
                <a:gd name="T94" fmla="*/ 102 w 104"/>
                <a:gd name="T95" fmla="*/ 38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04" h="54">
                  <a:moveTo>
                    <a:pt x="44" y="1"/>
                  </a:moveTo>
                  <a:cubicBezTo>
                    <a:pt x="48" y="4"/>
                    <a:pt x="48" y="4"/>
                    <a:pt x="48" y="4"/>
                  </a:cubicBezTo>
                  <a:cubicBezTo>
                    <a:pt x="51" y="5"/>
                    <a:pt x="51" y="5"/>
                    <a:pt x="51" y="5"/>
                  </a:cubicBezTo>
                  <a:cubicBezTo>
                    <a:pt x="57" y="8"/>
                    <a:pt x="57" y="8"/>
                    <a:pt x="57" y="8"/>
                  </a:cubicBezTo>
                  <a:cubicBezTo>
                    <a:pt x="69" y="9"/>
                    <a:pt x="69" y="9"/>
                    <a:pt x="69" y="9"/>
                  </a:cubicBezTo>
                  <a:cubicBezTo>
                    <a:pt x="71" y="7"/>
                    <a:pt x="71" y="7"/>
                    <a:pt x="71" y="7"/>
                  </a:cubicBezTo>
                  <a:cubicBezTo>
                    <a:pt x="75" y="6"/>
                    <a:pt x="75" y="6"/>
                    <a:pt x="75" y="6"/>
                  </a:cubicBezTo>
                  <a:cubicBezTo>
                    <a:pt x="82" y="4"/>
                    <a:pt x="82" y="4"/>
                    <a:pt x="82" y="4"/>
                  </a:cubicBezTo>
                  <a:cubicBezTo>
                    <a:pt x="85" y="8"/>
                    <a:pt x="85" y="8"/>
                    <a:pt x="85" y="8"/>
                  </a:cubicBezTo>
                  <a:cubicBezTo>
                    <a:pt x="87" y="8"/>
                    <a:pt x="87" y="8"/>
                    <a:pt x="87" y="8"/>
                  </a:cubicBezTo>
                  <a:cubicBezTo>
                    <a:pt x="87" y="8"/>
                    <a:pt x="89" y="10"/>
                    <a:pt x="91" y="12"/>
                  </a:cubicBezTo>
                  <a:cubicBezTo>
                    <a:pt x="92" y="14"/>
                    <a:pt x="94" y="15"/>
                    <a:pt x="94" y="15"/>
                  </a:cubicBezTo>
                  <a:cubicBezTo>
                    <a:pt x="92" y="22"/>
                    <a:pt x="92" y="22"/>
                    <a:pt x="92" y="22"/>
                  </a:cubicBezTo>
                  <a:cubicBezTo>
                    <a:pt x="92" y="25"/>
                    <a:pt x="92" y="25"/>
                    <a:pt x="92" y="25"/>
                  </a:cubicBezTo>
                  <a:cubicBezTo>
                    <a:pt x="92" y="35"/>
                    <a:pt x="92" y="35"/>
                    <a:pt x="92" y="35"/>
                  </a:cubicBezTo>
                  <a:cubicBezTo>
                    <a:pt x="95" y="39"/>
                    <a:pt x="95" y="39"/>
                    <a:pt x="95" y="39"/>
                  </a:cubicBezTo>
                  <a:cubicBezTo>
                    <a:pt x="95" y="40"/>
                    <a:pt x="95" y="40"/>
                    <a:pt x="95" y="40"/>
                  </a:cubicBezTo>
                  <a:cubicBezTo>
                    <a:pt x="99" y="39"/>
                    <a:pt x="99" y="39"/>
                    <a:pt x="99" y="39"/>
                  </a:cubicBezTo>
                  <a:cubicBezTo>
                    <a:pt x="99" y="39"/>
                    <a:pt x="100" y="39"/>
                    <a:pt x="100" y="38"/>
                  </a:cubicBezTo>
                  <a:cubicBezTo>
                    <a:pt x="100" y="39"/>
                    <a:pt x="99" y="39"/>
                    <a:pt x="99" y="39"/>
                  </a:cubicBezTo>
                  <a:cubicBezTo>
                    <a:pt x="90" y="41"/>
                    <a:pt x="90" y="41"/>
                    <a:pt x="90" y="41"/>
                  </a:cubicBezTo>
                  <a:cubicBezTo>
                    <a:pt x="82" y="46"/>
                    <a:pt x="82" y="46"/>
                    <a:pt x="82" y="46"/>
                  </a:cubicBezTo>
                  <a:cubicBezTo>
                    <a:pt x="82" y="46"/>
                    <a:pt x="63" y="48"/>
                    <a:pt x="61" y="48"/>
                  </a:cubicBezTo>
                  <a:cubicBezTo>
                    <a:pt x="60" y="48"/>
                    <a:pt x="48" y="49"/>
                    <a:pt x="46" y="49"/>
                  </a:cubicBezTo>
                  <a:cubicBezTo>
                    <a:pt x="45" y="50"/>
                    <a:pt x="39" y="51"/>
                    <a:pt x="37" y="51"/>
                  </a:cubicBezTo>
                  <a:cubicBezTo>
                    <a:pt x="35" y="51"/>
                    <a:pt x="26" y="52"/>
                    <a:pt x="24" y="52"/>
                  </a:cubicBezTo>
                  <a:cubicBezTo>
                    <a:pt x="22" y="52"/>
                    <a:pt x="17" y="52"/>
                    <a:pt x="17" y="52"/>
                  </a:cubicBezTo>
                  <a:cubicBezTo>
                    <a:pt x="17" y="52"/>
                    <a:pt x="7" y="53"/>
                    <a:pt x="4" y="53"/>
                  </a:cubicBezTo>
                  <a:cubicBezTo>
                    <a:pt x="1" y="54"/>
                    <a:pt x="5" y="49"/>
                    <a:pt x="5" y="49"/>
                  </a:cubicBezTo>
                  <a:cubicBezTo>
                    <a:pt x="5" y="49"/>
                    <a:pt x="17" y="39"/>
                    <a:pt x="13" y="40"/>
                  </a:cubicBezTo>
                  <a:cubicBezTo>
                    <a:pt x="8" y="38"/>
                    <a:pt x="8" y="38"/>
                    <a:pt x="8" y="38"/>
                  </a:cubicBezTo>
                  <a:cubicBezTo>
                    <a:pt x="4" y="35"/>
                    <a:pt x="4" y="35"/>
                    <a:pt x="4" y="35"/>
                  </a:cubicBezTo>
                  <a:cubicBezTo>
                    <a:pt x="0" y="26"/>
                    <a:pt x="5" y="22"/>
                    <a:pt x="9" y="22"/>
                  </a:cubicBezTo>
                  <a:cubicBezTo>
                    <a:pt x="12" y="22"/>
                    <a:pt x="20" y="25"/>
                    <a:pt x="25" y="25"/>
                  </a:cubicBezTo>
                  <a:cubicBezTo>
                    <a:pt x="43" y="25"/>
                    <a:pt x="39" y="19"/>
                    <a:pt x="38" y="8"/>
                  </a:cubicBezTo>
                  <a:cubicBezTo>
                    <a:pt x="38" y="5"/>
                    <a:pt x="39" y="2"/>
                    <a:pt x="40" y="1"/>
                  </a:cubicBezTo>
                  <a:cubicBezTo>
                    <a:pt x="41" y="0"/>
                    <a:pt x="43" y="2"/>
                    <a:pt x="44" y="1"/>
                  </a:cubicBezTo>
                  <a:close/>
                  <a:moveTo>
                    <a:pt x="102" y="37"/>
                  </a:moveTo>
                  <a:cubicBezTo>
                    <a:pt x="102" y="37"/>
                    <a:pt x="102" y="37"/>
                    <a:pt x="102" y="37"/>
                  </a:cubicBezTo>
                  <a:cubicBezTo>
                    <a:pt x="102" y="37"/>
                    <a:pt x="102" y="37"/>
                    <a:pt x="102" y="37"/>
                  </a:cubicBezTo>
                  <a:cubicBezTo>
                    <a:pt x="102" y="38"/>
                    <a:pt x="102" y="38"/>
                    <a:pt x="102" y="38"/>
                  </a:cubicBezTo>
                  <a:cubicBezTo>
                    <a:pt x="102" y="37"/>
                    <a:pt x="102" y="37"/>
                    <a:pt x="102" y="37"/>
                  </a:cubicBezTo>
                  <a:cubicBezTo>
                    <a:pt x="102" y="37"/>
                    <a:pt x="102" y="37"/>
                    <a:pt x="102" y="37"/>
                  </a:cubicBezTo>
                  <a:close/>
                  <a:moveTo>
                    <a:pt x="102" y="38"/>
                  </a:moveTo>
                  <a:cubicBezTo>
                    <a:pt x="102" y="38"/>
                    <a:pt x="102" y="38"/>
                    <a:pt x="102" y="38"/>
                  </a:cubicBezTo>
                  <a:cubicBezTo>
                    <a:pt x="103" y="39"/>
                    <a:pt x="104" y="41"/>
                    <a:pt x="104" y="42"/>
                  </a:cubicBezTo>
                  <a:cubicBezTo>
                    <a:pt x="104" y="42"/>
                    <a:pt x="104" y="42"/>
                    <a:pt x="104" y="42"/>
                  </a:cubicBezTo>
                  <a:cubicBezTo>
                    <a:pt x="104" y="41"/>
                    <a:pt x="103" y="39"/>
                    <a:pt x="102" y="3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91" name="Freeform 23"/>
            <p:cNvSpPr>
              <a:spLocks/>
            </p:cNvSpPr>
            <p:nvPr/>
          </p:nvSpPr>
          <p:spPr bwMode="auto">
            <a:xfrm>
              <a:off x="5951686" y="3592015"/>
              <a:ext cx="171511" cy="172598"/>
            </a:xfrm>
            <a:custGeom>
              <a:avLst/>
              <a:gdLst>
                <a:gd name="T0" fmla="*/ 70 w 75"/>
                <a:gd name="T1" fmla="*/ 49 h 78"/>
                <a:gd name="T2" fmla="*/ 52 w 75"/>
                <a:gd name="T3" fmla="*/ 56 h 78"/>
                <a:gd name="T4" fmla="*/ 40 w 75"/>
                <a:gd name="T5" fmla="*/ 65 h 78"/>
                <a:gd name="T6" fmla="*/ 38 w 75"/>
                <a:gd name="T7" fmla="*/ 77 h 78"/>
                <a:gd name="T8" fmla="*/ 32 w 75"/>
                <a:gd name="T9" fmla="*/ 76 h 78"/>
                <a:gd name="T10" fmla="*/ 31 w 75"/>
                <a:gd name="T11" fmla="*/ 70 h 78"/>
                <a:gd name="T12" fmla="*/ 30 w 75"/>
                <a:gd name="T13" fmla="*/ 66 h 78"/>
                <a:gd name="T14" fmla="*/ 26 w 75"/>
                <a:gd name="T15" fmla="*/ 60 h 78"/>
                <a:gd name="T16" fmla="*/ 21 w 75"/>
                <a:gd name="T17" fmla="*/ 57 h 78"/>
                <a:gd name="T18" fmla="*/ 19 w 75"/>
                <a:gd name="T19" fmla="*/ 57 h 78"/>
                <a:gd name="T20" fmla="*/ 15 w 75"/>
                <a:gd name="T21" fmla="*/ 55 h 78"/>
                <a:gd name="T22" fmla="*/ 13 w 75"/>
                <a:gd name="T23" fmla="*/ 49 h 78"/>
                <a:gd name="T24" fmla="*/ 9 w 75"/>
                <a:gd name="T25" fmla="*/ 46 h 78"/>
                <a:gd name="T26" fmla="*/ 6 w 75"/>
                <a:gd name="T27" fmla="*/ 44 h 78"/>
                <a:gd name="T28" fmla="*/ 1 w 75"/>
                <a:gd name="T29" fmla="*/ 34 h 78"/>
                <a:gd name="T30" fmla="*/ 10 w 75"/>
                <a:gd name="T31" fmla="*/ 29 h 78"/>
                <a:gd name="T32" fmla="*/ 16 w 75"/>
                <a:gd name="T33" fmla="*/ 27 h 78"/>
                <a:gd name="T34" fmla="*/ 20 w 75"/>
                <a:gd name="T35" fmla="*/ 24 h 78"/>
                <a:gd name="T36" fmla="*/ 25 w 75"/>
                <a:gd name="T37" fmla="*/ 15 h 78"/>
                <a:gd name="T38" fmla="*/ 24 w 75"/>
                <a:gd name="T39" fmla="*/ 8 h 78"/>
                <a:gd name="T40" fmla="*/ 25 w 75"/>
                <a:gd name="T41" fmla="*/ 4 h 78"/>
                <a:gd name="T42" fmla="*/ 32 w 75"/>
                <a:gd name="T43" fmla="*/ 2 h 78"/>
                <a:gd name="T44" fmla="*/ 39 w 75"/>
                <a:gd name="T45" fmla="*/ 7 h 78"/>
                <a:gd name="T46" fmla="*/ 47 w 75"/>
                <a:gd name="T47" fmla="*/ 11 h 78"/>
                <a:gd name="T48" fmla="*/ 50 w 75"/>
                <a:gd name="T49" fmla="*/ 17 h 78"/>
                <a:gd name="T50" fmla="*/ 59 w 75"/>
                <a:gd name="T51" fmla="*/ 23 h 78"/>
                <a:gd name="T52" fmla="*/ 67 w 75"/>
                <a:gd name="T53" fmla="*/ 26 h 78"/>
                <a:gd name="T54" fmla="*/ 75 w 75"/>
                <a:gd name="T55" fmla="*/ 26 h 78"/>
                <a:gd name="T56" fmla="*/ 73 w 75"/>
                <a:gd name="T57" fmla="*/ 31 h 78"/>
                <a:gd name="T58" fmla="*/ 70 w 75"/>
                <a:gd name="T59" fmla="*/ 37 h 78"/>
                <a:gd name="T60" fmla="*/ 70 w 75"/>
                <a:gd name="T61" fmla="*/ 43 h 78"/>
                <a:gd name="T62" fmla="*/ 70 w 75"/>
                <a:gd name="T63" fmla="*/ 4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75" h="78">
                  <a:moveTo>
                    <a:pt x="71" y="48"/>
                  </a:moveTo>
                  <a:cubicBezTo>
                    <a:pt x="70" y="49"/>
                    <a:pt x="70" y="49"/>
                    <a:pt x="70" y="49"/>
                  </a:cubicBezTo>
                  <a:cubicBezTo>
                    <a:pt x="66" y="51"/>
                    <a:pt x="61" y="49"/>
                    <a:pt x="60" y="56"/>
                  </a:cubicBezTo>
                  <a:cubicBezTo>
                    <a:pt x="60" y="68"/>
                    <a:pt x="56" y="56"/>
                    <a:pt x="52" y="56"/>
                  </a:cubicBezTo>
                  <a:cubicBezTo>
                    <a:pt x="49" y="56"/>
                    <a:pt x="49" y="58"/>
                    <a:pt x="47" y="60"/>
                  </a:cubicBezTo>
                  <a:cubicBezTo>
                    <a:pt x="44" y="62"/>
                    <a:pt x="41" y="63"/>
                    <a:pt x="40" y="65"/>
                  </a:cubicBezTo>
                  <a:cubicBezTo>
                    <a:pt x="40" y="67"/>
                    <a:pt x="39" y="69"/>
                    <a:pt x="39" y="71"/>
                  </a:cubicBezTo>
                  <a:cubicBezTo>
                    <a:pt x="40" y="74"/>
                    <a:pt x="40" y="77"/>
                    <a:pt x="38" y="77"/>
                  </a:cubicBezTo>
                  <a:cubicBezTo>
                    <a:pt x="37" y="77"/>
                    <a:pt x="34" y="78"/>
                    <a:pt x="32" y="77"/>
                  </a:cubicBezTo>
                  <a:cubicBezTo>
                    <a:pt x="32" y="76"/>
                    <a:pt x="32" y="76"/>
                    <a:pt x="32" y="76"/>
                  </a:cubicBezTo>
                  <a:cubicBezTo>
                    <a:pt x="33" y="73"/>
                    <a:pt x="33" y="73"/>
                    <a:pt x="33" y="73"/>
                  </a:cubicBezTo>
                  <a:cubicBezTo>
                    <a:pt x="31" y="70"/>
                    <a:pt x="31" y="70"/>
                    <a:pt x="31" y="70"/>
                  </a:cubicBezTo>
                  <a:cubicBezTo>
                    <a:pt x="31" y="70"/>
                    <a:pt x="31" y="70"/>
                    <a:pt x="31" y="69"/>
                  </a:cubicBezTo>
                  <a:cubicBezTo>
                    <a:pt x="30" y="68"/>
                    <a:pt x="30" y="66"/>
                    <a:pt x="30" y="66"/>
                  </a:cubicBezTo>
                  <a:cubicBezTo>
                    <a:pt x="29" y="63"/>
                    <a:pt x="29" y="63"/>
                    <a:pt x="29" y="63"/>
                  </a:cubicBezTo>
                  <a:cubicBezTo>
                    <a:pt x="29" y="63"/>
                    <a:pt x="27" y="61"/>
                    <a:pt x="26" y="60"/>
                  </a:cubicBezTo>
                  <a:cubicBezTo>
                    <a:pt x="26" y="60"/>
                    <a:pt x="26" y="59"/>
                    <a:pt x="24" y="58"/>
                  </a:cubicBezTo>
                  <a:cubicBezTo>
                    <a:pt x="23" y="58"/>
                    <a:pt x="21" y="57"/>
                    <a:pt x="21" y="57"/>
                  </a:cubicBezTo>
                  <a:cubicBezTo>
                    <a:pt x="20" y="57"/>
                    <a:pt x="20" y="57"/>
                    <a:pt x="20" y="57"/>
                  </a:cubicBezTo>
                  <a:cubicBezTo>
                    <a:pt x="20" y="57"/>
                    <a:pt x="19" y="57"/>
                    <a:pt x="19" y="57"/>
                  </a:cubicBezTo>
                  <a:cubicBezTo>
                    <a:pt x="17" y="55"/>
                    <a:pt x="17" y="55"/>
                    <a:pt x="17" y="55"/>
                  </a:cubicBezTo>
                  <a:cubicBezTo>
                    <a:pt x="15" y="55"/>
                    <a:pt x="15" y="55"/>
                    <a:pt x="15" y="55"/>
                  </a:cubicBezTo>
                  <a:cubicBezTo>
                    <a:pt x="14" y="52"/>
                    <a:pt x="14" y="52"/>
                    <a:pt x="14" y="52"/>
                  </a:cubicBezTo>
                  <a:cubicBezTo>
                    <a:pt x="13" y="49"/>
                    <a:pt x="13" y="49"/>
                    <a:pt x="13" y="49"/>
                  </a:cubicBezTo>
                  <a:cubicBezTo>
                    <a:pt x="11" y="47"/>
                    <a:pt x="11" y="47"/>
                    <a:pt x="11" y="47"/>
                  </a:cubicBezTo>
                  <a:cubicBezTo>
                    <a:pt x="9" y="46"/>
                    <a:pt x="9" y="46"/>
                    <a:pt x="9" y="46"/>
                  </a:cubicBezTo>
                  <a:cubicBezTo>
                    <a:pt x="8" y="45"/>
                    <a:pt x="8" y="45"/>
                    <a:pt x="8" y="45"/>
                  </a:cubicBezTo>
                  <a:cubicBezTo>
                    <a:pt x="6" y="44"/>
                    <a:pt x="6" y="44"/>
                    <a:pt x="6" y="44"/>
                  </a:cubicBezTo>
                  <a:cubicBezTo>
                    <a:pt x="5" y="42"/>
                    <a:pt x="7" y="40"/>
                    <a:pt x="6" y="38"/>
                  </a:cubicBezTo>
                  <a:cubicBezTo>
                    <a:pt x="4" y="36"/>
                    <a:pt x="0" y="34"/>
                    <a:pt x="1" y="34"/>
                  </a:cubicBezTo>
                  <a:cubicBezTo>
                    <a:pt x="2" y="32"/>
                    <a:pt x="6" y="33"/>
                    <a:pt x="8" y="32"/>
                  </a:cubicBezTo>
                  <a:cubicBezTo>
                    <a:pt x="9" y="32"/>
                    <a:pt x="9" y="30"/>
                    <a:pt x="10" y="29"/>
                  </a:cubicBezTo>
                  <a:cubicBezTo>
                    <a:pt x="11" y="29"/>
                    <a:pt x="13" y="30"/>
                    <a:pt x="13" y="28"/>
                  </a:cubicBezTo>
                  <a:cubicBezTo>
                    <a:pt x="13" y="26"/>
                    <a:pt x="15" y="26"/>
                    <a:pt x="16" y="27"/>
                  </a:cubicBezTo>
                  <a:cubicBezTo>
                    <a:pt x="16" y="27"/>
                    <a:pt x="17" y="27"/>
                    <a:pt x="19" y="25"/>
                  </a:cubicBezTo>
                  <a:cubicBezTo>
                    <a:pt x="22" y="24"/>
                    <a:pt x="20" y="24"/>
                    <a:pt x="20" y="24"/>
                  </a:cubicBezTo>
                  <a:cubicBezTo>
                    <a:pt x="19" y="21"/>
                    <a:pt x="19" y="21"/>
                    <a:pt x="19" y="21"/>
                  </a:cubicBezTo>
                  <a:cubicBezTo>
                    <a:pt x="25" y="15"/>
                    <a:pt x="25" y="15"/>
                    <a:pt x="25" y="15"/>
                  </a:cubicBezTo>
                  <a:cubicBezTo>
                    <a:pt x="26" y="10"/>
                    <a:pt x="26" y="10"/>
                    <a:pt x="26" y="10"/>
                  </a:cubicBezTo>
                  <a:cubicBezTo>
                    <a:pt x="26" y="10"/>
                    <a:pt x="25" y="9"/>
                    <a:pt x="24" y="8"/>
                  </a:cubicBezTo>
                  <a:cubicBezTo>
                    <a:pt x="22" y="6"/>
                    <a:pt x="23" y="6"/>
                    <a:pt x="23" y="5"/>
                  </a:cubicBezTo>
                  <a:cubicBezTo>
                    <a:pt x="24" y="4"/>
                    <a:pt x="25" y="4"/>
                    <a:pt x="25" y="4"/>
                  </a:cubicBezTo>
                  <a:cubicBezTo>
                    <a:pt x="26" y="3"/>
                    <a:pt x="28" y="3"/>
                    <a:pt x="30" y="1"/>
                  </a:cubicBezTo>
                  <a:cubicBezTo>
                    <a:pt x="32" y="0"/>
                    <a:pt x="32" y="2"/>
                    <a:pt x="32" y="2"/>
                  </a:cubicBezTo>
                  <a:cubicBezTo>
                    <a:pt x="32" y="2"/>
                    <a:pt x="33" y="5"/>
                    <a:pt x="36" y="6"/>
                  </a:cubicBezTo>
                  <a:cubicBezTo>
                    <a:pt x="38" y="7"/>
                    <a:pt x="39" y="7"/>
                    <a:pt x="39" y="7"/>
                  </a:cubicBezTo>
                  <a:cubicBezTo>
                    <a:pt x="42" y="7"/>
                    <a:pt x="42" y="7"/>
                    <a:pt x="42" y="7"/>
                  </a:cubicBezTo>
                  <a:cubicBezTo>
                    <a:pt x="47" y="11"/>
                    <a:pt x="47" y="11"/>
                    <a:pt x="47" y="11"/>
                  </a:cubicBezTo>
                  <a:cubicBezTo>
                    <a:pt x="47" y="11"/>
                    <a:pt x="47" y="11"/>
                    <a:pt x="48" y="12"/>
                  </a:cubicBezTo>
                  <a:cubicBezTo>
                    <a:pt x="49" y="13"/>
                    <a:pt x="50" y="17"/>
                    <a:pt x="50" y="17"/>
                  </a:cubicBezTo>
                  <a:cubicBezTo>
                    <a:pt x="58" y="19"/>
                    <a:pt x="58" y="19"/>
                    <a:pt x="58" y="19"/>
                  </a:cubicBezTo>
                  <a:cubicBezTo>
                    <a:pt x="59" y="23"/>
                    <a:pt x="59" y="23"/>
                    <a:pt x="59" y="23"/>
                  </a:cubicBezTo>
                  <a:cubicBezTo>
                    <a:pt x="59" y="23"/>
                    <a:pt x="63" y="23"/>
                    <a:pt x="65" y="24"/>
                  </a:cubicBezTo>
                  <a:cubicBezTo>
                    <a:pt x="67" y="24"/>
                    <a:pt x="67" y="26"/>
                    <a:pt x="67" y="26"/>
                  </a:cubicBezTo>
                  <a:cubicBezTo>
                    <a:pt x="70" y="25"/>
                    <a:pt x="70" y="25"/>
                    <a:pt x="70" y="25"/>
                  </a:cubicBezTo>
                  <a:cubicBezTo>
                    <a:pt x="75" y="26"/>
                    <a:pt x="75" y="26"/>
                    <a:pt x="75" y="26"/>
                  </a:cubicBezTo>
                  <a:cubicBezTo>
                    <a:pt x="75" y="26"/>
                    <a:pt x="75" y="27"/>
                    <a:pt x="74" y="28"/>
                  </a:cubicBezTo>
                  <a:cubicBezTo>
                    <a:pt x="73" y="28"/>
                    <a:pt x="73" y="30"/>
                    <a:pt x="73" y="31"/>
                  </a:cubicBezTo>
                  <a:cubicBezTo>
                    <a:pt x="73" y="33"/>
                    <a:pt x="73" y="34"/>
                    <a:pt x="73" y="35"/>
                  </a:cubicBezTo>
                  <a:cubicBezTo>
                    <a:pt x="72" y="37"/>
                    <a:pt x="71" y="36"/>
                    <a:pt x="70" y="37"/>
                  </a:cubicBezTo>
                  <a:cubicBezTo>
                    <a:pt x="69" y="37"/>
                    <a:pt x="70" y="39"/>
                    <a:pt x="71" y="41"/>
                  </a:cubicBezTo>
                  <a:cubicBezTo>
                    <a:pt x="71" y="42"/>
                    <a:pt x="71" y="42"/>
                    <a:pt x="70" y="43"/>
                  </a:cubicBezTo>
                  <a:cubicBezTo>
                    <a:pt x="68" y="45"/>
                    <a:pt x="67" y="45"/>
                    <a:pt x="67" y="45"/>
                  </a:cubicBezTo>
                  <a:cubicBezTo>
                    <a:pt x="70" y="48"/>
                    <a:pt x="70" y="48"/>
                    <a:pt x="70" y="48"/>
                  </a:cubicBezTo>
                  <a:cubicBezTo>
                    <a:pt x="70" y="48"/>
                    <a:pt x="70" y="48"/>
                    <a:pt x="71" y="4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92" name="Freeform 5"/>
            <p:cNvSpPr>
              <a:spLocks/>
            </p:cNvSpPr>
            <p:nvPr/>
          </p:nvSpPr>
          <p:spPr bwMode="auto">
            <a:xfrm>
              <a:off x="5900013" y="3680445"/>
              <a:ext cx="193500" cy="353719"/>
            </a:xfrm>
            <a:custGeom>
              <a:avLst/>
              <a:gdLst>
                <a:gd name="T0" fmla="*/ 57 w 85"/>
                <a:gd name="T1" fmla="*/ 158 h 160"/>
                <a:gd name="T2" fmla="*/ 58 w 85"/>
                <a:gd name="T3" fmla="*/ 151 h 160"/>
                <a:gd name="T4" fmla="*/ 63 w 85"/>
                <a:gd name="T5" fmla="*/ 149 h 160"/>
                <a:gd name="T6" fmla="*/ 58 w 85"/>
                <a:gd name="T7" fmla="*/ 142 h 160"/>
                <a:gd name="T8" fmla="*/ 61 w 85"/>
                <a:gd name="T9" fmla="*/ 137 h 160"/>
                <a:gd name="T10" fmla="*/ 75 w 85"/>
                <a:gd name="T11" fmla="*/ 124 h 160"/>
                <a:gd name="T12" fmla="*/ 84 w 85"/>
                <a:gd name="T13" fmla="*/ 96 h 160"/>
                <a:gd name="T14" fmla="*/ 79 w 85"/>
                <a:gd name="T15" fmla="*/ 91 h 160"/>
                <a:gd name="T16" fmla="*/ 73 w 85"/>
                <a:gd name="T17" fmla="*/ 88 h 160"/>
                <a:gd name="T18" fmla="*/ 68 w 85"/>
                <a:gd name="T19" fmla="*/ 90 h 160"/>
                <a:gd name="T20" fmla="*/ 68 w 85"/>
                <a:gd name="T21" fmla="*/ 90 h 160"/>
                <a:gd name="T22" fmla="*/ 68 w 85"/>
                <a:gd name="T23" fmla="*/ 90 h 160"/>
                <a:gd name="T24" fmla="*/ 65 w 85"/>
                <a:gd name="T25" fmla="*/ 81 h 160"/>
                <a:gd name="T26" fmla="*/ 59 w 85"/>
                <a:gd name="T27" fmla="*/ 76 h 160"/>
                <a:gd name="T28" fmla="*/ 55 w 85"/>
                <a:gd name="T29" fmla="*/ 68 h 160"/>
                <a:gd name="T30" fmla="*/ 52 w 85"/>
                <a:gd name="T31" fmla="*/ 59 h 160"/>
                <a:gd name="T32" fmla="*/ 56 w 85"/>
                <a:gd name="T33" fmla="*/ 53 h 160"/>
                <a:gd name="T34" fmla="*/ 54 w 85"/>
                <a:gd name="T35" fmla="*/ 43 h 160"/>
                <a:gd name="T36" fmla="*/ 55 w 85"/>
                <a:gd name="T37" fmla="*/ 36 h 160"/>
                <a:gd name="T38" fmla="*/ 53 w 85"/>
                <a:gd name="T39" fmla="*/ 26 h 160"/>
                <a:gd name="T40" fmla="*/ 44 w 85"/>
                <a:gd name="T41" fmla="*/ 17 h 160"/>
                <a:gd name="T42" fmla="*/ 37 w 85"/>
                <a:gd name="T43" fmla="*/ 12 h 160"/>
                <a:gd name="T44" fmla="*/ 31 w 85"/>
                <a:gd name="T45" fmla="*/ 5 h 160"/>
                <a:gd name="T46" fmla="*/ 24 w 85"/>
                <a:gd name="T47" fmla="*/ 7 h 160"/>
                <a:gd name="T48" fmla="*/ 19 w 85"/>
                <a:gd name="T49" fmla="*/ 9 h 160"/>
                <a:gd name="T50" fmla="*/ 17 w 85"/>
                <a:gd name="T51" fmla="*/ 3 h 160"/>
                <a:gd name="T52" fmla="*/ 14 w 85"/>
                <a:gd name="T53" fmla="*/ 0 h 160"/>
                <a:gd name="T54" fmla="*/ 9 w 85"/>
                <a:gd name="T55" fmla="*/ 9 h 160"/>
                <a:gd name="T56" fmla="*/ 5 w 85"/>
                <a:gd name="T57" fmla="*/ 15 h 160"/>
                <a:gd name="T58" fmla="*/ 3 w 85"/>
                <a:gd name="T59" fmla="*/ 21 h 160"/>
                <a:gd name="T60" fmla="*/ 1 w 85"/>
                <a:gd name="T61" fmla="*/ 28 h 160"/>
                <a:gd name="T62" fmla="*/ 5 w 85"/>
                <a:gd name="T63" fmla="*/ 33 h 160"/>
                <a:gd name="T64" fmla="*/ 5 w 85"/>
                <a:gd name="T65" fmla="*/ 39 h 160"/>
                <a:gd name="T66" fmla="*/ 6 w 85"/>
                <a:gd name="T67" fmla="*/ 45 h 160"/>
                <a:gd name="T68" fmla="*/ 14 w 85"/>
                <a:gd name="T69" fmla="*/ 45 h 160"/>
                <a:gd name="T70" fmla="*/ 14 w 85"/>
                <a:gd name="T71" fmla="*/ 54 h 160"/>
                <a:gd name="T72" fmla="*/ 13 w 85"/>
                <a:gd name="T73" fmla="*/ 59 h 160"/>
                <a:gd name="T74" fmla="*/ 14 w 85"/>
                <a:gd name="T75" fmla="*/ 61 h 160"/>
                <a:gd name="T76" fmla="*/ 11 w 85"/>
                <a:gd name="T77" fmla="*/ 67 h 160"/>
                <a:gd name="T78" fmla="*/ 11 w 85"/>
                <a:gd name="T79" fmla="*/ 71 h 160"/>
                <a:gd name="T80" fmla="*/ 14 w 85"/>
                <a:gd name="T81" fmla="*/ 77 h 160"/>
                <a:gd name="T82" fmla="*/ 14 w 85"/>
                <a:gd name="T83" fmla="*/ 87 h 160"/>
                <a:gd name="T84" fmla="*/ 14 w 85"/>
                <a:gd name="T85" fmla="*/ 93 h 160"/>
                <a:gd name="T86" fmla="*/ 13 w 85"/>
                <a:gd name="T87" fmla="*/ 97 h 160"/>
                <a:gd name="T88" fmla="*/ 11 w 85"/>
                <a:gd name="T89" fmla="*/ 101 h 160"/>
                <a:gd name="T90" fmla="*/ 12 w 85"/>
                <a:gd name="T91" fmla="*/ 111 h 160"/>
                <a:gd name="T92" fmla="*/ 19 w 85"/>
                <a:gd name="T93" fmla="*/ 119 h 160"/>
                <a:gd name="T94" fmla="*/ 18 w 85"/>
                <a:gd name="T95" fmla="*/ 126 h 160"/>
                <a:gd name="T96" fmla="*/ 13 w 85"/>
                <a:gd name="T97" fmla="*/ 120 h 160"/>
                <a:gd name="T98" fmla="*/ 14 w 85"/>
                <a:gd name="T99" fmla="*/ 124 h 160"/>
                <a:gd name="T100" fmla="*/ 19 w 85"/>
                <a:gd name="T101" fmla="*/ 131 h 160"/>
                <a:gd name="T102" fmla="*/ 32 w 85"/>
                <a:gd name="T103" fmla="*/ 138 h 160"/>
                <a:gd name="T104" fmla="*/ 38 w 85"/>
                <a:gd name="T105" fmla="*/ 139 h 160"/>
                <a:gd name="T106" fmla="*/ 44 w 85"/>
                <a:gd name="T107" fmla="*/ 151 h 160"/>
                <a:gd name="T108" fmla="*/ 46 w 85"/>
                <a:gd name="T109"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5" h="160">
                  <a:moveTo>
                    <a:pt x="49" y="158"/>
                  </a:moveTo>
                  <a:cubicBezTo>
                    <a:pt x="52" y="160"/>
                    <a:pt x="52" y="160"/>
                    <a:pt x="52" y="160"/>
                  </a:cubicBezTo>
                  <a:cubicBezTo>
                    <a:pt x="55" y="159"/>
                    <a:pt x="55" y="159"/>
                    <a:pt x="55" y="159"/>
                  </a:cubicBezTo>
                  <a:cubicBezTo>
                    <a:pt x="57" y="158"/>
                    <a:pt x="57" y="158"/>
                    <a:pt x="57" y="158"/>
                  </a:cubicBezTo>
                  <a:cubicBezTo>
                    <a:pt x="57" y="158"/>
                    <a:pt x="59" y="156"/>
                    <a:pt x="59" y="156"/>
                  </a:cubicBezTo>
                  <a:cubicBezTo>
                    <a:pt x="59" y="156"/>
                    <a:pt x="59" y="154"/>
                    <a:pt x="59" y="154"/>
                  </a:cubicBezTo>
                  <a:cubicBezTo>
                    <a:pt x="58" y="153"/>
                    <a:pt x="58" y="153"/>
                    <a:pt x="58" y="153"/>
                  </a:cubicBezTo>
                  <a:cubicBezTo>
                    <a:pt x="58" y="153"/>
                    <a:pt x="57" y="151"/>
                    <a:pt x="58" y="151"/>
                  </a:cubicBezTo>
                  <a:cubicBezTo>
                    <a:pt x="59" y="151"/>
                    <a:pt x="60" y="150"/>
                    <a:pt x="60" y="151"/>
                  </a:cubicBezTo>
                  <a:cubicBezTo>
                    <a:pt x="61" y="151"/>
                    <a:pt x="60" y="151"/>
                    <a:pt x="61" y="151"/>
                  </a:cubicBezTo>
                  <a:cubicBezTo>
                    <a:pt x="62" y="151"/>
                    <a:pt x="63" y="150"/>
                    <a:pt x="63" y="150"/>
                  </a:cubicBezTo>
                  <a:cubicBezTo>
                    <a:pt x="63" y="149"/>
                    <a:pt x="63" y="149"/>
                    <a:pt x="63" y="149"/>
                  </a:cubicBezTo>
                  <a:cubicBezTo>
                    <a:pt x="63" y="149"/>
                    <a:pt x="63" y="149"/>
                    <a:pt x="63" y="149"/>
                  </a:cubicBezTo>
                  <a:cubicBezTo>
                    <a:pt x="62" y="148"/>
                    <a:pt x="59" y="146"/>
                    <a:pt x="58" y="146"/>
                  </a:cubicBezTo>
                  <a:cubicBezTo>
                    <a:pt x="58" y="145"/>
                    <a:pt x="57" y="144"/>
                    <a:pt x="57" y="144"/>
                  </a:cubicBezTo>
                  <a:cubicBezTo>
                    <a:pt x="57" y="143"/>
                    <a:pt x="58" y="142"/>
                    <a:pt x="58" y="142"/>
                  </a:cubicBezTo>
                  <a:cubicBezTo>
                    <a:pt x="57" y="141"/>
                    <a:pt x="57" y="141"/>
                    <a:pt x="57" y="141"/>
                  </a:cubicBezTo>
                  <a:cubicBezTo>
                    <a:pt x="57" y="141"/>
                    <a:pt x="58" y="140"/>
                    <a:pt x="59" y="140"/>
                  </a:cubicBezTo>
                  <a:cubicBezTo>
                    <a:pt x="59" y="140"/>
                    <a:pt x="60" y="140"/>
                    <a:pt x="60" y="140"/>
                  </a:cubicBezTo>
                  <a:cubicBezTo>
                    <a:pt x="61" y="137"/>
                    <a:pt x="61" y="137"/>
                    <a:pt x="61" y="137"/>
                  </a:cubicBezTo>
                  <a:cubicBezTo>
                    <a:pt x="61" y="137"/>
                    <a:pt x="61" y="136"/>
                    <a:pt x="62" y="136"/>
                  </a:cubicBezTo>
                  <a:cubicBezTo>
                    <a:pt x="62" y="136"/>
                    <a:pt x="63" y="136"/>
                    <a:pt x="63" y="136"/>
                  </a:cubicBezTo>
                  <a:cubicBezTo>
                    <a:pt x="70" y="132"/>
                    <a:pt x="70" y="132"/>
                    <a:pt x="70" y="132"/>
                  </a:cubicBezTo>
                  <a:cubicBezTo>
                    <a:pt x="75" y="124"/>
                    <a:pt x="75" y="124"/>
                    <a:pt x="75" y="124"/>
                  </a:cubicBezTo>
                  <a:cubicBezTo>
                    <a:pt x="77" y="115"/>
                    <a:pt x="77" y="115"/>
                    <a:pt x="77" y="115"/>
                  </a:cubicBezTo>
                  <a:cubicBezTo>
                    <a:pt x="80" y="107"/>
                    <a:pt x="80" y="107"/>
                    <a:pt x="80" y="107"/>
                  </a:cubicBezTo>
                  <a:cubicBezTo>
                    <a:pt x="80" y="107"/>
                    <a:pt x="84" y="103"/>
                    <a:pt x="84" y="104"/>
                  </a:cubicBezTo>
                  <a:cubicBezTo>
                    <a:pt x="85" y="105"/>
                    <a:pt x="84" y="96"/>
                    <a:pt x="84" y="96"/>
                  </a:cubicBezTo>
                  <a:cubicBezTo>
                    <a:pt x="81" y="93"/>
                    <a:pt x="81" y="93"/>
                    <a:pt x="81" y="93"/>
                  </a:cubicBezTo>
                  <a:cubicBezTo>
                    <a:pt x="81" y="91"/>
                    <a:pt x="81" y="91"/>
                    <a:pt x="81" y="91"/>
                  </a:cubicBezTo>
                  <a:cubicBezTo>
                    <a:pt x="81" y="91"/>
                    <a:pt x="80" y="91"/>
                    <a:pt x="80" y="91"/>
                  </a:cubicBezTo>
                  <a:cubicBezTo>
                    <a:pt x="80" y="91"/>
                    <a:pt x="80" y="91"/>
                    <a:pt x="79" y="91"/>
                  </a:cubicBezTo>
                  <a:cubicBezTo>
                    <a:pt x="79" y="90"/>
                    <a:pt x="79" y="90"/>
                    <a:pt x="79" y="90"/>
                  </a:cubicBezTo>
                  <a:cubicBezTo>
                    <a:pt x="77" y="88"/>
                    <a:pt x="77" y="88"/>
                    <a:pt x="77" y="88"/>
                  </a:cubicBezTo>
                  <a:cubicBezTo>
                    <a:pt x="77" y="88"/>
                    <a:pt x="76" y="89"/>
                    <a:pt x="75" y="89"/>
                  </a:cubicBezTo>
                  <a:cubicBezTo>
                    <a:pt x="74" y="89"/>
                    <a:pt x="74" y="88"/>
                    <a:pt x="73" y="88"/>
                  </a:cubicBezTo>
                  <a:cubicBezTo>
                    <a:pt x="73" y="88"/>
                    <a:pt x="73" y="88"/>
                    <a:pt x="73" y="88"/>
                  </a:cubicBezTo>
                  <a:cubicBezTo>
                    <a:pt x="73" y="88"/>
                    <a:pt x="72" y="88"/>
                    <a:pt x="71" y="88"/>
                  </a:cubicBezTo>
                  <a:cubicBezTo>
                    <a:pt x="70" y="88"/>
                    <a:pt x="69"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90"/>
                    <a:pt x="68" y="90"/>
                    <a:pt x="68" y="90"/>
                  </a:cubicBezTo>
                  <a:cubicBezTo>
                    <a:pt x="68" y="89"/>
                    <a:pt x="68" y="89"/>
                    <a:pt x="68" y="89"/>
                  </a:cubicBezTo>
                  <a:cubicBezTo>
                    <a:pt x="68" y="88"/>
                    <a:pt x="68" y="88"/>
                    <a:pt x="67" y="87"/>
                  </a:cubicBezTo>
                  <a:cubicBezTo>
                    <a:pt x="67" y="86"/>
                    <a:pt x="67" y="84"/>
                    <a:pt x="66" y="83"/>
                  </a:cubicBezTo>
                  <a:cubicBezTo>
                    <a:pt x="65" y="82"/>
                    <a:pt x="65" y="81"/>
                    <a:pt x="65" y="81"/>
                  </a:cubicBezTo>
                  <a:cubicBezTo>
                    <a:pt x="65" y="81"/>
                    <a:pt x="63" y="81"/>
                    <a:pt x="62" y="81"/>
                  </a:cubicBezTo>
                  <a:cubicBezTo>
                    <a:pt x="62" y="81"/>
                    <a:pt x="61" y="81"/>
                    <a:pt x="61" y="81"/>
                  </a:cubicBezTo>
                  <a:cubicBezTo>
                    <a:pt x="61" y="81"/>
                    <a:pt x="60" y="79"/>
                    <a:pt x="61" y="79"/>
                  </a:cubicBezTo>
                  <a:cubicBezTo>
                    <a:pt x="61" y="78"/>
                    <a:pt x="60" y="77"/>
                    <a:pt x="59" y="76"/>
                  </a:cubicBezTo>
                  <a:cubicBezTo>
                    <a:pt x="59" y="76"/>
                    <a:pt x="57" y="73"/>
                    <a:pt x="57" y="73"/>
                  </a:cubicBezTo>
                  <a:cubicBezTo>
                    <a:pt x="57" y="73"/>
                    <a:pt x="56" y="73"/>
                    <a:pt x="56" y="72"/>
                  </a:cubicBezTo>
                  <a:cubicBezTo>
                    <a:pt x="56" y="71"/>
                    <a:pt x="56" y="70"/>
                    <a:pt x="56" y="70"/>
                  </a:cubicBezTo>
                  <a:cubicBezTo>
                    <a:pt x="55" y="68"/>
                    <a:pt x="55" y="68"/>
                    <a:pt x="55" y="68"/>
                  </a:cubicBezTo>
                  <a:cubicBezTo>
                    <a:pt x="55" y="68"/>
                    <a:pt x="57" y="67"/>
                    <a:pt x="57" y="66"/>
                  </a:cubicBezTo>
                  <a:cubicBezTo>
                    <a:pt x="57" y="66"/>
                    <a:pt x="58" y="65"/>
                    <a:pt x="57" y="64"/>
                  </a:cubicBezTo>
                  <a:cubicBezTo>
                    <a:pt x="57" y="63"/>
                    <a:pt x="55" y="62"/>
                    <a:pt x="55" y="62"/>
                  </a:cubicBezTo>
                  <a:cubicBezTo>
                    <a:pt x="54" y="61"/>
                    <a:pt x="53" y="60"/>
                    <a:pt x="52" y="59"/>
                  </a:cubicBezTo>
                  <a:cubicBezTo>
                    <a:pt x="52" y="58"/>
                    <a:pt x="52" y="57"/>
                    <a:pt x="52" y="57"/>
                  </a:cubicBezTo>
                  <a:cubicBezTo>
                    <a:pt x="52" y="57"/>
                    <a:pt x="52" y="56"/>
                    <a:pt x="53" y="56"/>
                  </a:cubicBezTo>
                  <a:cubicBezTo>
                    <a:pt x="54" y="55"/>
                    <a:pt x="55" y="55"/>
                    <a:pt x="55" y="54"/>
                  </a:cubicBezTo>
                  <a:cubicBezTo>
                    <a:pt x="55" y="54"/>
                    <a:pt x="56" y="54"/>
                    <a:pt x="56" y="53"/>
                  </a:cubicBezTo>
                  <a:cubicBezTo>
                    <a:pt x="55" y="52"/>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2"/>
                    <a:pt x="55" y="40"/>
                    <a:pt x="55" y="40"/>
                  </a:cubicBezTo>
                  <a:cubicBezTo>
                    <a:pt x="55" y="39"/>
                    <a:pt x="55" y="37"/>
                    <a:pt x="55" y="37"/>
                  </a:cubicBezTo>
                  <a:cubicBezTo>
                    <a:pt x="55" y="36"/>
                    <a:pt x="55" y="36"/>
                    <a:pt x="55" y="36"/>
                  </a:cubicBezTo>
                  <a:cubicBezTo>
                    <a:pt x="56" y="33"/>
                    <a:pt x="56" y="33"/>
                    <a:pt x="56" y="33"/>
                  </a:cubicBezTo>
                  <a:cubicBezTo>
                    <a:pt x="54" y="30"/>
                    <a:pt x="54" y="30"/>
                    <a:pt x="54" y="30"/>
                  </a:cubicBezTo>
                  <a:cubicBezTo>
                    <a:pt x="54" y="30"/>
                    <a:pt x="54" y="30"/>
                    <a:pt x="54" y="29"/>
                  </a:cubicBezTo>
                  <a:cubicBezTo>
                    <a:pt x="53" y="28"/>
                    <a:pt x="53" y="26"/>
                    <a:pt x="53" y="26"/>
                  </a:cubicBezTo>
                  <a:cubicBezTo>
                    <a:pt x="52" y="23"/>
                    <a:pt x="52" y="23"/>
                    <a:pt x="52" y="23"/>
                  </a:cubicBezTo>
                  <a:cubicBezTo>
                    <a:pt x="52" y="23"/>
                    <a:pt x="50" y="21"/>
                    <a:pt x="49" y="20"/>
                  </a:cubicBezTo>
                  <a:cubicBezTo>
                    <a:pt x="49" y="20"/>
                    <a:pt x="49" y="19"/>
                    <a:pt x="47" y="18"/>
                  </a:cubicBezTo>
                  <a:cubicBezTo>
                    <a:pt x="46" y="18"/>
                    <a:pt x="44" y="17"/>
                    <a:pt x="44" y="17"/>
                  </a:cubicBezTo>
                  <a:cubicBezTo>
                    <a:pt x="42" y="17"/>
                    <a:pt x="42" y="17"/>
                    <a:pt x="42" y="17"/>
                  </a:cubicBezTo>
                  <a:cubicBezTo>
                    <a:pt x="40" y="15"/>
                    <a:pt x="40" y="15"/>
                    <a:pt x="40" y="15"/>
                  </a:cubicBezTo>
                  <a:cubicBezTo>
                    <a:pt x="38" y="15"/>
                    <a:pt x="38" y="15"/>
                    <a:pt x="38" y="15"/>
                  </a:cubicBezTo>
                  <a:cubicBezTo>
                    <a:pt x="37" y="12"/>
                    <a:pt x="37" y="12"/>
                    <a:pt x="37" y="12"/>
                  </a:cubicBezTo>
                  <a:cubicBezTo>
                    <a:pt x="36" y="9"/>
                    <a:pt x="36" y="9"/>
                    <a:pt x="36" y="9"/>
                  </a:cubicBezTo>
                  <a:cubicBezTo>
                    <a:pt x="34" y="7"/>
                    <a:pt x="34" y="7"/>
                    <a:pt x="34" y="7"/>
                  </a:cubicBezTo>
                  <a:cubicBezTo>
                    <a:pt x="32" y="6"/>
                    <a:pt x="32" y="6"/>
                    <a:pt x="32" y="6"/>
                  </a:cubicBezTo>
                  <a:cubicBezTo>
                    <a:pt x="31" y="5"/>
                    <a:pt x="31" y="5"/>
                    <a:pt x="31" y="5"/>
                  </a:cubicBezTo>
                  <a:cubicBezTo>
                    <a:pt x="29" y="4"/>
                    <a:pt x="29" y="4"/>
                    <a:pt x="29" y="4"/>
                  </a:cubicBezTo>
                  <a:cubicBezTo>
                    <a:pt x="28" y="4"/>
                    <a:pt x="28" y="4"/>
                    <a:pt x="28" y="4"/>
                  </a:cubicBezTo>
                  <a:cubicBezTo>
                    <a:pt x="28" y="4"/>
                    <a:pt x="27" y="6"/>
                    <a:pt x="27" y="6"/>
                  </a:cubicBezTo>
                  <a:cubicBezTo>
                    <a:pt x="27" y="6"/>
                    <a:pt x="24" y="7"/>
                    <a:pt x="24" y="7"/>
                  </a:cubicBezTo>
                  <a:cubicBezTo>
                    <a:pt x="22" y="9"/>
                    <a:pt x="22" y="9"/>
                    <a:pt x="22" y="9"/>
                  </a:cubicBezTo>
                  <a:cubicBezTo>
                    <a:pt x="20" y="10"/>
                    <a:pt x="20" y="10"/>
                    <a:pt x="20" y="10"/>
                  </a:cubicBezTo>
                  <a:cubicBezTo>
                    <a:pt x="20" y="10"/>
                    <a:pt x="20" y="10"/>
                    <a:pt x="20" y="9"/>
                  </a:cubicBezTo>
                  <a:cubicBezTo>
                    <a:pt x="19" y="9"/>
                    <a:pt x="19" y="9"/>
                    <a:pt x="19" y="9"/>
                  </a:cubicBezTo>
                  <a:cubicBezTo>
                    <a:pt x="19" y="9"/>
                    <a:pt x="18" y="8"/>
                    <a:pt x="18" y="7"/>
                  </a:cubicBezTo>
                  <a:cubicBezTo>
                    <a:pt x="18" y="7"/>
                    <a:pt x="17" y="6"/>
                    <a:pt x="17" y="6"/>
                  </a:cubicBezTo>
                  <a:cubicBezTo>
                    <a:pt x="17" y="6"/>
                    <a:pt x="17" y="5"/>
                    <a:pt x="17" y="5"/>
                  </a:cubicBezTo>
                  <a:cubicBezTo>
                    <a:pt x="17" y="4"/>
                    <a:pt x="17" y="3"/>
                    <a:pt x="17" y="3"/>
                  </a:cubicBezTo>
                  <a:cubicBezTo>
                    <a:pt x="17" y="2"/>
                    <a:pt x="17" y="2"/>
                    <a:pt x="17" y="2"/>
                  </a:cubicBezTo>
                  <a:cubicBezTo>
                    <a:pt x="16" y="1"/>
                    <a:pt x="16" y="1"/>
                    <a:pt x="16" y="1"/>
                  </a:cubicBezTo>
                  <a:cubicBezTo>
                    <a:pt x="16" y="0"/>
                    <a:pt x="16" y="0"/>
                    <a:pt x="16" y="0"/>
                  </a:cubicBezTo>
                  <a:cubicBezTo>
                    <a:pt x="16" y="0"/>
                    <a:pt x="14" y="0"/>
                    <a:pt x="14" y="0"/>
                  </a:cubicBezTo>
                  <a:cubicBezTo>
                    <a:pt x="14" y="0"/>
                    <a:pt x="10" y="4"/>
                    <a:pt x="10" y="4"/>
                  </a:cubicBezTo>
                  <a:cubicBezTo>
                    <a:pt x="11" y="5"/>
                    <a:pt x="11" y="5"/>
                    <a:pt x="11" y="5"/>
                  </a:cubicBezTo>
                  <a:cubicBezTo>
                    <a:pt x="10" y="7"/>
                    <a:pt x="10" y="7"/>
                    <a:pt x="10" y="7"/>
                  </a:cubicBezTo>
                  <a:cubicBezTo>
                    <a:pt x="9" y="9"/>
                    <a:pt x="9" y="9"/>
                    <a:pt x="9" y="9"/>
                  </a:cubicBezTo>
                  <a:cubicBezTo>
                    <a:pt x="8" y="11"/>
                    <a:pt x="8" y="11"/>
                    <a:pt x="8" y="11"/>
                  </a:cubicBezTo>
                  <a:cubicBezTo>
                    <a:pt x="8" y="11"/>
                    <a:pt x="7" y="12"/>
                    <a:pt x="7" y="13"/>
                  </a:cubicBezTo>
                  <a:cubicBezTo>
                    <a:pt x="7" y="13"/>
                    <a:pt x="6" y="14"/>
                    <a:pt x="6" y="14"/>
                  </a:cubicBezTo>
                  <a:cubicBezTo>
                    <a:pt x="5" y="15"/>
                    <a:pt x="5" y="15"/>
                    <a:pt x="5" y="15"/>
                  </a:cubicBezTo>
                  <a:cubicBezTo>
                    <a:pt x="4" y="16"/>
                    <a:pt x="4" y="16"/>
                    <a:pt x="4" y="16"/>
                  </a:cubicBezTo>
                  <a:cubicBezTo>
                    <a:pt x="4" y="18"/>
                    <a:pt x="4" y="18"/>
                    <a:pt x="4" y="18"/>
                  </a:cubicBezTo>
                  <a:cubicBezTo>
                    <a:pt x="4" y="18"/>
                    <a:pt x="4" y="19"/>
                    <a:pt x="4" y="20"/>
                  </a:cubicBezTo>
                  <a:cubicBezTo>
                    <a:pt x="4" y="20"/>
                    <a:pt x="3" y="21"/>
                    <a:pt x="3" y="21"/>
                  </a:cubicBezTo>
                  <a:cubicBezTo>
                    <a:pt x="2" y="23"/>
                    <a:pt x="2" y="23"/>
                    <a:pt x="2" y="23"/>
                  </a:cubicBezTo>
                  <a:cubicBezTo>
                    <a:pt x="0" y="25"/>
                    <a:pt x="0" y="25"/>
                    <a:pt x="0" y="25"/>
                  </a:cubicBezTo>
                  <a:cubicBezTo>
                    <a:pt x="0" y="27"/>
                    <a:pt x="0" y="27"/>
                    <a:pt x="0" y="27"/>
                  </a:cubicBezTo>
                  <a:cubicBezTo>
                    <a:pt x="1" y="28"/>
                    <a:pt x="1" y="28"/>
                    <a:pt x="1" y="28"/>
                  </a:cubicBezTo>
                  <a:cubicBezTo>
                    <a:pt x="3" y="29"/>
                    <a:pt x="3" y="29"/>
                    <a:pt x="3" y="29"/>
                  </a:cubicBezTo>
                  <a:cubicBezTo>
                    <a:pt x="5" y="30"/>
                    <a:pt x="5" y="30"/>
                    <a:pt x="5" y="30"/>
                  </a:cubicBezTo>
                  <a:cubicBezTo>
                    <a:pt x="5" y="30"/>
                    <a:pt x="5" y="31"/>
                    <a:pt x="5" y="32"/>
                  </a:cubicBezTo>
                  <a:cubicBezTo>
                    <a:pt x="5" y="32"/>
                    <a:pt x="5" y="33"/>
                    <a:pt x="5" y="33"/>
                  </a:cubicBezTo>
                  <a:cubicBezTo>
                    <a:pt x="4" y="35"/>
                    <a:pt x="4" y="35"/>
                    <a:pt x="4" y="35"/>
                  </a:cubicBezTo>
                  <a:cubicBezTo>
                    <a:pt x="4" y="35"/>
                    <a:pt x="5" y="36"/>
                    <a:pt x="5" y="36"/>
                  </a:cubicBezTo>
                  <a:cubicBezTo>
                    <a:pt x="5" y="36"/>
                    <a:pt x="5" y="37"/>
                    <a:pt x="5" y="37"/>
                  </a:cubicBezTo>
                  <a:cubicBezTo>
                    <a:pt x="5" y="37"/>
                    <a:pt x="5" y="39"/>
                    <a:pt x="5" y="39"/>
                  </a:cubicBezTo>
                  <a:cubicBezTo>
                    <a:pt x="4" y="40"/>
                    <a:pt x="4" y="40"/>
                    <a:pt x="4" y="40"/>
                  </a:cubicBezTo>
                  <a:cubicBezTo>
                    <a:pt x="4" y="40"/>
                    <a:pt x="5" y="41"/>
                    <a:pt x="5" y="42"/>
                  </a:cubicBezTo>
                  <a:cubicBezTo>
                    <a:pt x="5" y="42"/>
                    <a:pt x="5" y="43"/>
                    <a:pt x="5" y="43"/>
                  </a:cubicBezTo>
                  <a:cubicBezTo>
                    <a:pt x="4" y="43"/>
                    <a:pt x="6" y="45"/>
                    <a:pt x="6" y="45"/>
                  </a:cubicBezTo>
                  <a:cubicBezTo>
                    <a:pt x="6" y="45"/>
                    <a:pt x="7" y="44"/>
                    <a:pt x="8" y="44"/>
                  </a:cubicBezTo>
                  <a:cubicBezTo>
                    <a:pt x="8" y="44"/>
                    <a:pt x="10" y="44"/>
                    <a:pt x="10" y="44"/>
                  </a:cubicBezTo>
                  <a:cubicBezTo>
                    <a:pt x="12" y="45"/>
                    <a:pt x="12" y="45"/>
                    <a:pt x="12" y="45"/>
                  </a:cubicBezTo>
                  <a:cubicBezTo>
                    <a:pt x="14" y="45"/>
                    <a:pt x="14" y="45"/>
                    <a:pt x="14" y="45"/>
                  </a:cubicBezTo>
                  <a:cubicBezTo>
                    <a:pt x="15" y="47"/>
                    <a:pt x="15" y="47"/>
                    <a:pt x="15" y="47"/>
                  </a:cubicBezTo>
                  <a:cubicBezTo>
                    <a:pt x="15" y="49"/>
                    <a:pt x="15" y="49"/>
                    <a:pt x="15" y="49"/>
                  </a:cubicBezTo>
                  <a:cubicBezTo>
                    <a:pt x="15" y="52"/>
                    <a:pt x="15" y="52"/>
                    <a:pt x="15" y="52"/>
                  </a:cubicBezTo>
                  <a:cubicBezTo>
                    <a:pt x="14" y="54"/>
                    <a:pt x="14" y="54"/>
                    <a:pt x="14" y="54"/>
                  </a:cubicBezTo>
                  <a:cubicBezTo>
                    <a:pt x="16" y="55"/>
                    <a:pt x="16" y="55"/>
                    <a:pt x="16" y="55"/>
                  </a:cubicBezTo>
                  <a:cubicBezTo>
                    <a:pt x="16" y="55"/>
                    <a:pt x="16" y="55"/>
                    <a:pt x="16" y="55"/>
                  </a:cubicBezTo>
                  <a:cubicBezTo>
                    <a:pt x="16" y="55"/>
                    <a:pt x="16" y="57"/>
                    <a:pt x="16" y="58"/>
                  </a:cubicBezTo>
                  <a:cubicBezTo>
                    <a:pt x="15" y="58"/>
                    <a:pt x="14" y="58"/>
                    <a:pt x="13" y="59"/>
                  </a:cubicBezTo>
                  <a:cubicBezTo>
                    <a:pt x="12" y="59"/>
                    <a:pt x="11" y="59"/>
                    <a:pt x="11" y="59"/>
                  </a:cubicBezTo>
                  <a:cubicBezTo>
                    <a:pt x="11" y="60"/>
                    <a:pt x="11" y="60"/>
                    <a:pt x="11" y="60"/>
                  </a:cubicBezTo>
                  <a:cubicBezTo>
                    <a:pt x="13" y="61"/>
                    <a:pt x="13" y="61"/>
                    <a:pt x="13" y="61"/>
                  </a:cubicBezTo>
                  <a:cubicBezTo>
                    <a:pt x="13" y="61"/>
                    <a:pt x="14" y="61"/>
                    <a:pt x="14" y="61"/>
                  </a:cubicBezTo>
                  <a:cubicBezTo>
                    <a:pt x="14" y="62"/>
                    <a:pt x="14" y="64"/>
                    <a:pt x="14" y="64"/>
                  </a:cubicBezTo>
                  <a:cubicBezTo>
                    <a:pt x="14" y="64"/>
                    <a:pt x="14" y="65"/>
                    <a:pt x="13" y="65"/>
                  </a:cubicBezTo>
                  <a:cubicBezTo>
                    <a:pt x="13" y="65"/>
                    <a:pt x="12" y="66"/>
                    <a:pt x="12" y="66"/>
                  </a:cubicBezTo>
                  <a:cubicBezTo>
                    <a:pt x="11" y="67"/>
                    <a:pt x="11" y="67"/>
                    <a:pt x="11" y="67"/>
                  </a:cubicBezTo>
                  <a:cubicBezTo>
                    <a:pt x="10" y="68"/>
                    <a:pt x="10" y="68"/>
                    <a:pt x="10" y="68"/>
                  </a:cubicBezTo>
                  <a:cubicBezTo>
                    <a:pt x="8" y="69"/>
                    <a:pt x="8" y="69"/>
                    <a:pt x="8" y="69"/>
                  </a:cubicBezTo>
                  <a:cubicBezTo>
                    <a:pt x="10" y="71"/>
                    <a:pt x="10" y="71"/>
                    <a:pt x="10" y="71"/>
                  </a:cubicBezTo>
                  <a:cubicBezTo>
                    <a:pt x="11" y="71"/>
                    <a:pt x="11" y="71"/>
                    <a:pt x="11" y="71"/>
                  </a:cubicBezTo>
                  <a:cubicBezTo>
                    <a:pt x="11" y="71"/>
                    <a:pt x="12" y="72"/>
                    <a:pt x="12" y="72"/>
                  </a:cubicBezTo>
                  <a:cubicBezTo>
                    <a:pt x="12" y="72"/>
                    <a:pt x="15" y="74"/>
                    <a:pt x="15" y="74"/>
                  </a:cubicBezTo>
                  <a:cubicBezTo>
                    <a:pt x="14" y="75"/>
                    <a:pt x="14" y="75"/>
                    <a:pt x="14" y="75"/>
                  </a:cubicBezTo>
                  <a:cubicBezTo>
                    <a:pt x="14" y="75"/>
                    <a:pt x="14" y="76"/>
                    <a:pt x="14" y="77"/>
                  </a:cubicBezTo>
                  <a:cubicBezTo>
                    <a:pt x="14" y="78"/>
                    <a:pt x="14" y="81"/>
                    <a:pt x="14" y="81"/>
                  </a:cubicBezTo>
                  <a:cubicBezTo>
                    <a:pt x="13" y="82"/>
                    <a:pt x="13" y="82"/>
                    <a:pt x="13" y="82"/>
                  </a:cubicBezTo>
                  <a:cubicBezTo>
                    <a:pt x="13" y="83"/>
                    <a:pt x="14" y="86"/>
                    <a:pt x="14" y="86"/>
                  </a:cubicBezTo>
                  <a:cubicBezTo>
                    <a:pt x="14" y="87"/>
                    <a:pt x="14" y="87"/>
                    <a:pt x="14" y="87"/>
                  </a:cubicBezTo>
                  <a:cubicBezTo>
                    <a:pt x="13" y="88"/>
                    <a:pt x="13" y="88"/>
                    <a:pt x="13" y="88"/>
                  </a:cubicBezTo>
                  <a:cubicBezTo>
                    <a:pt x="17" y="90"/>
                    <a:pt x="17" y="90"/>
                    <a:pt x="17" y="90"/>
                  </a:cubicBezTo>
                  <a:cubicBezTo>
                    <a:pt x="16" y="92"/>
                    <a:pt x="16" y="92"/>
                    <a:pt x="16" y="92"/>
                  </a:cubicBezTo>
                  <a:cubicBezTo>
                    <a:pt x="14" y="93"/>
                    <a:pt x="14" y="93"/>
                    <a:pt x="14" y="93"/>
                  </a:cubicBezTo>
                  <a:cubicBezTo>
                    <a:pt x="14" y="93"/>
                    <a:pt x="13" y="93"/>
                    <a:pt x="13" y="93"/>
                  </a:cubicBezTo>
                  <a:cubicBezTo>
                    <a:pt x="13" y="94"/>
                    <a:pt x="13" y="95"/>
                    <a:pt x="13" y="95"/>
                  </a:cubicBezTo>
                  <a:cubicBezTo>
                    <a:pt x="14" y="96"/>
                    <a:pt x="14" y="96"/>
                    <a:pt x="14" y="96"/>
                  </a:cubicBezTo>
                  <a:cubicBezTo>
                    <a:pt x="13" y="97"/>
                    <a:pt x="13" y="97"/>
                    <a:pt x="13" y="97"/>
                  </a:cubicBezTo>
                  <a:cubicBezTo>
                    <a:pt x="13" y="97"/>
                    <a:pt x="13" y="97"/>
                    <a:pt x="13" y="97"/>
                  </a:cubicBezTo>
                  <a:cubicBezTo>
                    <a:pt x="13" y="97"/>
                    <a:pt x="13" y="99"/>
                    <a:pt x="13" y="99"/>
                  </a:cubicBezTo>
                  <a:cubicBezTo>
                    <a:pt x="13" y="99"/>
                    <a:pt x="13" y="100"/>
                    <a:pt x="12" y="100"/>
                  </a:cubicBezTo>
                  <a:cubicBezTo>
                    <a:pt x="12" y="100"/>
                    <a:pt x="11" y="101"/>
                    <a:pt x="11" y="101"/>
                  </a:cubicBezTo>
                  <a:cubicBezTo>
                    <a:pt x="12" y="103"/>
                    <a:pt x="12" y="103"/>
                    <a:pt x="12" y="103"/>
                  </a:cubicBezTo>
                  <a:cubicBezTo>
                    <a:pt x="11" y="107"/>
                    <a:pt x="11" y="107"/>
                    <a:pt x="11" y="107"/>
                  </a:cubicBezTo>
                  <a:cubicBezTo>
                    <a:pt x="11" y="108"/>
                    <a:pt x="11" y="108"/>
                    <a:pt x="11" y="108"/>
                  </a:cubicBezTo>
                  <a:cubicBezTo>
                    <a:pt x="12" y="111"/>
                    <a:pt x="12" y="111"/>
                    <a:pt x="12" y="111"/>
                  </a:cubicBezTo>
                  <a:cubicBezTo>
                    <a:pt x="14" y="114"/>
                    <a:pt x="14" y="114"/>
                    <a:pt x="14" y="114"/>
                  </a:cubicBezTo>
                  <a:cubicBezTo>
                    <a:pt x="16" y="116"/>
                    <a:pt x="16" y="116"/>
                    <a:pt x="16" y="116"/>
                  </a:cubicBezTo>
                  <a:cubicBezTo>
                    <a:pt x="17" y="118"/>
                    <a:pt x="17" y="118"/>
                    <a:pt x="17" y="118"/>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5"/>
                    <a:pt x="18" y="126"/>
                  </a:cubicBezTo>
                  <a:cubicBezTo>
                    <a:pt x="18" y="126"/>
                    <a:pt x="18" y="126"/>
                    <a:pt x="17" y="125"/>
                  </a:cubicBezTo>
                  <a:cubicBezTo>
                    <a:pt x="16" y="125"/>
                    <a:pt x="15" y="123"/>
                    <a:pt x="15" y="123"/>
                  </a:cubicBezTo>
                  <a:cubicBezTo>
                    <a:pt x="15" y="123"/>
                    <a:pt x="14" y="121"/>
                    <a:pt x="14" y="121"/>
                  </a:cubicBezTo>
                  <a:cubicBezTo>
                    <a:pt x="14" y="121"/>
                    <a:pt x="13" y="120"/>
                    <a:pt x="13" y="120"/>
                  </a:cubicBezTo>
                  <a:cubicBezTo>
                    <a:pt x="11" y="120"/>
                    <a:pt x="11" y="120"/>
                    <a:pt x="11" y="120"/>
                  </a:cubicBezTo>
                  <a:cubicBezTo>
                    <a:pt x="11" y="120"/>
                    <a:pt x="11" y="121"/>
                    <a:pt x="11" y="121"/>
                  </a:cubicBezTo>
                  <a:cubicBezTo>
                    <a:pt x="11" y="122"/>
                    <a:pt x="11" y="122"/>
                    <a:pt x="12" y="123"/>
                  </a:cubicBezTo>
                  <a:cubicBezTo>
                    <a:pt x="13" y="124"/>
                    <a:pt x="13" y="124"/>
                    <a:pt x="14" y="124"/>
                  </a:cubicBezTo>
                  <a:cubicBezTo>
                    <a:pt x="14" y="124"/>
                    <a:pt x="14" y="125"/>
                    <a:pt x="15" y="125"/>
                  </a:cubicBezTo>
                  <a:cubicBezTo>
                    <a:pt x="15" y="126"/>
                    <a:pt x="15" y="128"/>
                    <a:pt x="15" y="128"/>
                  </a:cubicBezTo>
                  <a:cubicBezTo>
                    <a:pt x="17" y="130"/>
                    <a:pt x="17" y="130"/>
                    <a:pt x="17" y="130"/>
                  </a:cubicBezTo>
                  <a:cubicBezTo>
                    <a:pt x="19" y="131"/>
                    <a:pt x="19" y="131"/>
                    <a:pt x="19" y="131"/>
                  </a:cubicBezTo>
                  <a:cubicBezTo>
                    <a:pt x="27" y="135"/>
                    <a:pt x="27" y="135"/>
                    <a:pt x="27" y="135"/>
                  </a:cubicBezTo>
                  <a:cubicBezTo>
                    <a:pt x="30" y="136"/>
                    <a:pt x="30" y="136"/>
                    <a:pt x="30" y="136"/>
                  </a:cubicBezTo>
                  <a:cubicBezTo>
                    <a:pt x="31" y="136"/>
                    <a:pt x="31" y="136"/>
                    <a:pt x="31" y="136"/>
                  </a:cubicBezTo>
                  <a:cubicBezTo>
                    <a:pt x="32" y="138"/>
                    <a:pt x="32" y="138"/>
                    <a:pt x="32" y="138"/>
                  </a:cubicBezTo>
                  <a:cubicBezTo>
                    <a:pt x="33" y="139"/>
                    <a:pt x="33" y="139"/>
                    <a:pt x="33" y="139"/>
                  </a:cubicBezTo>
                  <a:cubicBezTo>
                    <a:pt x="33" y="139"/>
                    <a:pt x="34" y="139"/>
                    <a:pt x="35" y="139"/>
                  </a:cubicBezTo>
                  <a:cubicBezTo>
                    <a:pt x="35" y="139"/>
                    <a:pt x="37" y="139"/>
                    <a:pt x="37" y="139"/>
                  </a:cubicBezTo>
                  <a:cubicBezTo>
                    <a:pt x="37" y="139"/>
                    <a:pt x="38" y="138"/>
                    <a:pt x="38" y="139"/>
                  </a:cubicBezTo>
                  <a:cubicBezTo>
                    <a:pt x="38" y="140"/>
                    <a:pt x="41" y="145"/>
                    <a:pt x="41" y="145"/>
                  </a:cubicBezTo>
                  <a:cubicBezTo>
                    <a:pt x="41" y="145"/>
                    <a:pt x="41" y="146"/>
                    <a:pt x="42" y="147"/>
                  </a:cubicBezTo>
                  <a:cubicBezTo>
                    <a:pt x="43" y="148"/>
                    <a:pt x="45" y="149"/>
                    <a:pt x="45" y="149"/>
                  </a:cubicBezTo>
                  <a:cubicBezTo>
                    <a:pt x="45" y="149"/>
                    <a:pt x="44" y="150"/>
                    <a:pt x="44" y="151"/>
                  </a:cubicBezTo>
                  <a:cubicBezTo>
                    <a:pt x="45" y="152"/>
                    <a:pt x="44" y="152"/>
                    <a:pt x="45" y="152"/>
                  </a:cubicBezTo>
                  <a:cubicBezTo>
                    <a:pt x="45" y="153"/>
                    <a:pt x="45" y="153"/>
                    <a:pt x="45" y="153"/>
                  </a:cubicBezTo>
                  <a:cubicBezTo>
                    <a:pt x="45" y="153"/>
                    <a:pt x="45" y="153"/>
                    <a:pt x="45" y="154"/>
                  </a:cubicBezTo>
                  <a:cubicBezTo>
                    <a:pt x="46" y="154"/>
                    <a:pt x="46" y="155"/>
                    <a:pt x="46" y="155"/>
                  </a:cubicBezTo>
                  <a:cubicBezTo>
                    <a:pt x="46" y="158"/>
                    <a:pt x="46" y="158"/>
                    <a:pt x="46" y="158"/>
                  </a:cubicBezTo>
                  <a:cubicBezTo>
                    <a:pt x="48" y="158"/>
                    <a:pt x="48" y="158"/>
                    <a:pt x="48" y="158"/>
                  </a:cubicBezTo>
                  <a:lnTo>
                    <a:pt x="49" y="15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93" name="Freeform 6"/>
            <p:cNvSpPr>
              <a:spLocks noEditPoints="1"/>
            </p:cNvSpPr>
            <p:nvPr/>
          </p:nvSpPr>
          <p:spPr bwMode="auto">
            <a:xfrm>
              <a:off x="5900013" y="3680445"/>
              <a:ext cx="193500" cy="353719"/>
            </a:xfrm>
            <a:custGeom>
              <a:avLst/>
              <a:gdLst>
                <a:gd name="T0" fmla="*/ 45 w 85"/>
                <a:gd name="T1" fmla="*/ 154 h 160"/>
                <a:gd name="T2" fmla="*/ 41 w 85"/>
                <a:gd name="T3" fmla="*/ 145 h 160"/>
                <a:gd name="T4" fmla="*/ 15 w 85"/>
                <a:gd name="T5" fmla="*/ 128 h 160"/>
                <a:gd name="T6" fmla="*/ 14 w 85"/>
                <a:gd name="T7" fmla="*/ 121 h 160"/>
                <a:gd name="T8" fmla="*/ 18 w 85"/>
                <a:gd name="T9" fmla="*/ 119 h 160"/>
                <a:gd name="T10" fmla="*/ 12 w 85"/>
                <a:gd name="T11" fmla="*/ 100 h 160"/>
                <a:gd name="T12" fmla="*/ 14 w 85"/>
                <a:gd name="T13" fmla="*/ 93 h 160"/>
                <a:gd name="T14" fmla="*/ 14 w 85"/>
                <a:gd name="T15" fmla="*/ 77 h 160"/>
                <a:gd name="T16" fmla="*/ 11 w 85"/>
                <a:gd name="T17" fmla="*/ 67 h 160"/>
                <a:gd name="T18" fmla="*/ 13 w 85"/>
                <a:gd name="T19" fmla="*/ 58 h 160"/>
                <a:gd name="T20" fmla="*/ 14 w 85"/>
                <a:gd name="T21" fmla="*/ 46 h 160"/>
                <a:gd name="T22" fmla="*/ 4 w 85"/>
                <a:gd name="T23" fmla="*/ 39 h 160"/>
                <a:gd name="T24" fmla="*/ 0 w 85"/>
                <a:gd name="T25" fmla="*/ 27 h 160"/>
                <a:gd name="T26" fmla="*/ 4 w 85"/>
                <a:gd name="T27" fmla="*/ 15 h 160"/>
                <a:gd name="T28" fmla="*/ 16 w 85"/>
                <a:gd name="T29" fmla="*/ 0 h 160"/>
                <a:gd name="T30" fmla="*/ 19 w 85"/>
                <a:gd name="T31" fmla="*/ 8 h 160"/>
                <a:gd name="T32" fmla="*/ 31 w 85"/>
                <a:gd name="T33" fmla="*/ 4 h 160"/>
                <a:gd name="T34" fmla="*/ 42 w 85"/>
                <a:gd name="T35" fmla="*/ 16 h 160"/>
                <a:gd name="T36" fmla="*/ 54 w 85"/>
                <a:gd name="T37" fmla="*/ 30 h 160"/>
                <a:gd name="T38" fmla="*/ 55 w 85"/>
                <a:gd name="T39" fmla="*/ 48 h 160"/>
                <a:gd name="T40" fmla="*/ 52 w 85"/>
                <a:gd name="T41" fmla="*/ 59 h 160"/>
                <a:gd name="T42" fmla="*/ 57 w 85"/>
                <a:gd name="T43" fmla="*/ 73 h 160"/>
                <a:gd name="T44" fmla="*/ 68 w 85"/>
                <a:gd name="T45" fmla="*/ 87 h 160"/>
                <a:gd name="T46" fmla="*/ 77 w 85"/>
                <a:gd name="T47" fmla="*/ 88 h 160"/>
                <a:gd name="T48" fmla="*/ 80 w 85"/>
                <a:gd name="T49" fmla="*/ 107 h 160"/>
                <a:gd name="T50" fmla="*/ 60 w 85"/>
                <a:gd name="T51" fmla="*/ 140 h 160"/>
                <a:gd name="T52" fmla="*/ 61 w 85"/>
                <a:gd name="T53" fmla="*/ 147 h 160"/>
                <a:gd name="T54" fmla="*/ 59 w 85"/>
                <a:gd name="T55" fmla="*/ 154 h 160"/>
                <a:gd name="T56" fmla="*/ 49 w 85"/>
                <a:gd name="T57" fmla="*/ 158 h 160"/>
                <a:gd name="T58" fmla="*/ 57 w 85"/>
                <a:gd name="T59" fmla="*/ 151 h 160"/>
                <a:gd name="T60" fmla="*/ 63 w 85"/>
                <a:gd name="T61" fmla="*/ 149 h 160"/>
                <a:gd name="T62" fmla="*/ 59 w 85"/>
                <a:gd name="T63" fmla="*/ 140 h 160"/>
                <a:gd name="T64" fmla="*/ 75 w 85"/>
                <a:gd name="T65" fmla="*/ 124 h 160"/>
                <a:gd name="T66" fmla="*/ 80 w 85"/>
                <a:gd name="T67" fmla="*/ 91 h 160"/>
                <a:gd name="T68" fmla="*/ 69 w 85"/>
                <a:gd name="T69" fmla="*/ 90 h 160"/>
                <a:gd name="T70" fmla="*/ 65 w 85"/>
                <a:gd name="T71" fmla="*/ 81 h 160"/>
                <a:gd name="T72" fmla="*/ 55 w 85"/>
                <a:gd name="T73" fmla="*/ 68 h 160"/>
                <a:gd name="T74" fmla="*/ 54 w 85"/>
                <a:gd name="T75" fmla="*/ 55 h 160"/>
                <a:gd name="T76" fmla="*/ 54 w 85"/>
                <a:gd name="T77" fmla="*/ 42 h 160"/>
                <a:gd name="T78" fmla="*/ 52 w 85"/>
                <a:gd name="T79" fmla="*/ 26 h 160"/>
                <a:gd name="T80" fmla="*/ 40 w 85"/>
                <a:gd name="T81" fmla="*/ 15 h 160"/>
                <a:gd name="T82" fmla="*/ 24 w 85"/>
                <a:gd name="T83" fmla="*/ 7 h 160"/>
                <a:gd name="T84" fmla="*/ 17 w 85"/>
                <a:gd name="T85" fmla="*/ 5 h 160"/>
                <a:gd name="T86" fmla="*/ 9 w 85"/>
                <a:gd name="T87" fmla="*/ 9 h 160"/>
                <a:gd name="T88" fmla="*/ 4 w 85"/>
                <a:gd name="T89" fmla="*/ 20 h 160"/>
                <a:gd name="T90" fmla="*/ 6 w 85"/>
                <a:gd name="T91" fmla="*/ 32 h 160"/>
                <a:gd name="T92" fmla="*/ 5 w 85"/>
                <a:gd name="T93" fmla="*/ 41 h 160"/>
                <a:gd name="T94" fmla="*/ 15 w 85"/>
                <a:gd name="T95" fmla="*/ 46 h 160"/>
                <a:gd name="T96" fmla="*/ 13 w 85"/>
                <a:gd name="T97" fmla="*/ 59 h 160"/>
                <a:gd name="T98" fmla="*/ 12 w 85"/>
                <a:gd name="T99" fmla="*/ 66 h 160"/>
                <a:gd name="T100" fmla="*/ 15 w 85"/>
                <a:gd name="T101" fmla="*/ 75 h 160"/>
                <a:gd name="T102" fmla="*/ 17 w 85"/>
                <a:gd name="T103" fmla="*/ 92 h 160"/>
                <a:gd name="T104" fmla="*/ 13 w 85"/>
                <a:gd name="T105" fmla="*/ 101 h 160"/>
                <a:gd name="T106" fmla="*/ 18 w 85"/>
                <a:gd name="T107" fmla="*/ 122 h 160"/>
                <a:gd name="T108" fmla="*/ 13 w 85"/>
                <a:gd name="T109" fmla="*/ 120 h 160"/>
                <a:gd name="T110" fmla="*/ 27 w 85"/>
                <a:gd name="T111" fmla="*/ 135 h 160"/>
                <a:gd name="T112" fmla="*/ 38 w 85"/>
                <a:gd name="T113" fmla="*/ 139 h 160"/>
                <a:gd name="T114" fmla="*/ 47 w 85"/>
                <a:gd name="T115" fmla="*/ 155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5" h="160">
                  <a:moveTo>
                    <a:pt x="52" y="160"/>
                  </a:moveTo>
                  <a:cubicBezTo>
                    <a:pt x="52" y="160"/>
                    <a:pt x="52" y="160"/>
                    <a:pt x="52" y="160"/>
                  </a:cubicBezTo>
                  <a:cubicBezTo>
                    <a:pt x="49" y="158"/>
                    <a:pt x="49" y="158"/>
                    <a:pt x="49" y="158"/>
                  </a:cubicBezTo>
                  <a:cubicBezTo>
                    <a:pt x="48" y="159"/>
                    <a:pt x="48" y="159"/>
                    <a:pt x="48" y="159"/>
                  </a:cubicBezTo>
                  <a:cubicBezTo>
                    <a:pt x="46" y="158"/>
                    <a:pt x="46" y="158"/>
                    <a:pt x="46" y="158"/>
                  </a:cubicBezTo>
                  <a:cubicBezTo>
                    <a:pt x="46" y="155"/>
                    <a:pt x="46" y="155"/>
                    <a:pt x="46" y="155"/>
                  </a:cubicBezTo>
                  <a:cubicBezTo>
                    <a:pt x="46" y="155"/>
                    <a:pt x="45" y="155"/>
                    <a:pt x="45" y="154"/>
                  </a:cubicBezTo>
                  <a:cubicBezTo>
                    <a:pt x="45" y="152"/>
                    <a:pt x="45" y="152"/>
                    <a:pt x="45" y="152"/>
                  </a:cubicBezTo>
                  <a:cubicBezTo>
                    <a:pt x="44" y="153"/>
                    <a:pt x="44" y="153"/>
                    <a:pt x="44" y="153"/>
                  </a:cubicBezTo>
                  <a:cubicBezTo>
                    <a:pt x="44" y="152"/>
                    <a:pt x="44" y="152"/>
                    <a:pt x="44" y="152"/>
                  </a:cubicBezTo>
                  <a:cubicBezTo>
                    <a:pt x="44" y="151"/>
                    <a:pt x="44" y="151"/>
                    <a:pt x="44" y="151"/>
                  </a:cubicBezTo>
                  <a:cubicBezTo>
                    <a:pt x="44" y="150"/>
                    <a:pt x="44" y="149"/>
                    <a:pt x="45" y="149"/>
                  </a:cubicBezTo>
                  <a:cubicBezTo>
                    <a:pt x="44" y="149"/>
                    <a:pt x="42" y="148"/>
                    <a:pt x="42" y="147"/>
                  </a:cubicBezTo>
                  <a:cubicBezTo>
                    <a:pt x="41" y="147"/>
                    <a:pt x="41" y="145"/>
                    <a:pt x="41" y="145"/>
                  </a:cubicBezTo>
                  <a:cubicBezTo>
                    <a:pt x="40" y="145"/>
                    <a:pt x="38" y="141"/>
                    <a:pt x="38" y="139"/>
                  </a:cubicBezTo>
                  <a:cubicBezTo>
                    <a:pt x="36" y="139"/>
                    <a:pt x="35" y="139"/>
                    <a:pt x="35" y="139"/>
                  </a:cubicBezTo>
                  <a:cubicBezTo>
                    <a:pt x="34" y="139"/>
                    <a:pt x="33" y="139"/>
                    <a:pt x="33" y="139"/>
                  </a:cubicBezTo>
                  <a:cubicBezTo>
                    <a:pt x="32" y="138"/>
                    <a:pt x="32" y="138"/>
                    <a:pt x="32" y="138"/>
                  </a:cubicBezTo>
                  <a:cubicBezTo>
                    <a:pt x="31" y="137"/>
                    <a:pt x="31" y="137"/>
                    <a:pt x="31" y="137"/>
                  </a:cubicBezTo>
                  <a:cubicBezTo>
                    <a:pt x="27" y="135"/>
                    <a:pt x="27" y="135"/>
                    <a:pt x="27" y="135"/>
                  </a:cubicBezTo>
                  <a:cubicBezTo>
                    <a:pt x="15" y="128"/>
                    <a:pt x="15" y="128"/>
                    <a:pt x="15" y="128"/>
                  </a:cubicBezTo>
                  <a:cubicBezTo>
                    <a:pt x="15" y="128"/>
                    <a:pt x="14" y="126"/>
                    <a:pt x="14" y="125"/>
                  </a:cubicBezTo>
                  <a:cubicBezTo>
                    <a:pt x="14" y="125"/>
                    <a:pt x="14" y="125"/>
                    <a:pt x="14" y="124"/>
                  </a:cubicBezTo>
                  <a:cubicBezTo>
                    <a:pt x="13" y="124"/>
                    <a:pt x="12" y="124"/>
                    <a:pt x="12" y="123"/>
                  </a:cubicBezTo>
                  <a:cubicBezTo>
                    <a:pt x="11" y="123"/>
                    <a:pt x="11" y="122"/>
                    <a:pt x="10" y="121"/>
                  </a:cubicBezTo>
                  <a:cubicBezTo>
                    <a:pt x="10" y="121"/>
                    <a:pt x="10" y="120"/>
                    <a:pt x="10" y="120"/>
                  </a:cubicBezTo>
                  <a:cubicBezTo>
                    <a:pt x="13" y="120"/>
                    <a:pt x="13" y="120"/>
                    <a:pt x="13" y="120"/>
                  </a:cubicBezTo>
                  <a:cubicBezTo>
                    <a:pt x="13" y="120"/>
                    <a:pt x="14" y="121"/>
                    <a:pt x="14" y="121"/>
                  </a:cubicBezTo>
                  <a:cubicBezTo>
                    <a:pt x="15" y="121"/>
                    <a:pt x="15" y="123"/>
                    <a:pt x="15" y="123"/>
                  </a:cubicBezTo>
                  <a:cubicBezTo>
                    <a:pt x="15" y="123"/>
                    <a:pt x="16" y="125"/>
                    <a:pt x="17" y="125"/>
                  </a:cubicBezTo>
                  <a:cubicBezTo>
                    <a:pt x="17" y="125"/>
                    <a:pt x="18" y="125"/>
                    <a:pt x="18" y="125"/>
                  </a:cubicBezTo>
                  <a:cubicBezTo>
                    <a:pt x="18" y="125"/>
                    <a:pt x="18" y="125"/>
                    <a:pt x="18" y="125"/>
                  </a:cubicBezTo>
                  <a:cubicBezTo>
                    <a:pt x="19" y="123"/>
                    <a:pt x="19" y="123"/>
                    <a:pt x="19" y="123"/>
                  </a:cubicBezTo>
                  <a:cubicBezTo>
                    <a:pt x="18" y="122"/>
                    <a:pt x="18" y="122"/>
                    <a:pt x="18" y="122"/>
                  </a:cubicBezTo>
                  <a:cubicBezTo>
                    <a:pt x="18" y="119"/>
                    <a:pt x="18" y="119"/>
                    <a:pt x="18" y="119"/>
                  </a:cubicBezTo>
                  <a:cubicBezTo>
                    <a:pt x="17" y="118"/>
                    <a:pt x="17" y="118"/>
                    <a:pt x="17" y="118"/>
                  </a:cubicBezTo>
                  <a:cubicBezTo>
                    <a:pt x="16" y="116"/>
                    <a:pt x="16" y="116"/>
                    <a:pt x="16" y="116"/>
                  </a:cubicBezTo>
                  <a:cubicBezTo>
                    <a:pt x="12" y="111"/>
                    <a:pt x="12" y="111"/>
                    <a:pt x="12" y="111"/>
                  </a:cubicBezTo>
                  <a:cubicBezTo>
                    <a:pt x="10" y="108"/>
                    <a:pt x="10" y="108"/>
                    <a:pt x="10" y="108"/>
                  </a:cubicBezTo>
                  <a:cubicBezTo>
                    <a:pt x="12" y="103"/>
                    <a:pt x="12" y="103"/>
                    <a:pt x="12" y="103"/>
                  </a:cubicBezTo>
                  <a:cubicBezTo>
                    <a:pt x="11" y="101"/>
                    <a:pt x="11" y="101"/>
                    <a:pt x="11" y="101"/>
                  </a:cubicBezTo>
                  <a:cubicBezTo>
                    <a:pt x="11" y="101"/>
                    <a:pt x="12" y="100"/>
                    <a:pt x="12" y="100"/>
                  </a:cubicBezTo>
                  <a:cubicBezTo>
                    <a:pt x="12" y="100"/>
                    <a:pt x="13" y="99"/>
                    <a:pt x="13" y="99"/>
                  </a:cubicBezTo>
                  <a:cubicBezTo>
                    <a:pt x="13" y="99"/>
                    <a:pt x="13" y="98"/>
                    <a:pt x="13" y="98"/>
                  </a:cubicBezTo>
                  <a:cubicBezTo>
                    <a:pt x="13" y="97"/>
                    <a:pt x="13" y="97"/>
                    <a:pt x="13" y="97"/>
                  </a:cubicBezTo>
                  <a:cubicBezTo>
                    <a:pt x="14" y="95"/>
                    <a:pt x="14" y="95"/>
                    <a:pt x="14" y="95"/>
                  </a:cubicBezTo>
                  <a:cubicBezTo>
                    <a:pt x="12" y="95"/>
                    <a:pt x="12" y="95"/>
                    <a:pt x="12" y="95"/>
                  </a:cubicBezTo>
                  <a:cubicBezTo>
                    <a:pt x="12" y="94"/>
                    <a:pt x="13" y="93"/>
                    <a:pt x="13" y="93"/>
                  </a:cubicBezTo>
                  <a:cubicBezTo>
                    <a:pt x="13" y="93"/>
                    <a:pt x="13" y="93"/>
                    <a:pt x="14" y="93"/>
                  </a:cubicBezTo>
                  <a:cubicBezTo>
                    <a:pt x="16" y="91"/>
                    <a:pt x="16" y="91"/>
                    <a:pt x="16" y="91"/>
                  </a:cubicBezTo>
                  <a:cubicBezTo>
                    <a:pt x="16" y="90"/>
                    <a:pt x="16" y="90"/>
                    <a:pt x="16" y="90"/>
                  </a:cubicBezTo>
                  <a:cubicBezTo>
                    <a:pt x="13" y="89"/>
                    <a:pt x="13" y="89"/>
                    <a:pt x="13" y="89"/>
                  </a:cubicBezTo>
                  <a:cubicBezTo>
                    <a:pt x="14" y="86"/>
                    <a:pt x="14" y="86"/>
                    <a:pt x="14" y="86"/>
                  </a:cubicBezTo>
                  <a:cubicBezTo>
                    <a:pt x="13" y="85"/>
                    <a:pt x="12" y="83"/>
                    <a:pt x="12" y="83"/>
                  </a:cubicBezTo>
                  <a:cubicBezTo>
                    <a:pt x="13" y="81"/>
                    <a:pt x="13" y="81"/>
                    <a:pt x="13" y="81"/>
                  </a:cubicBezTo>
                  <a:cubicBezTo>
                    <a:pt x="13" y="81"/>
                    <a:pt x="14" y="78"/>
                    <a:pt x="14" y="77"/>
                  </a:cubicBezTo>
                  <a:cubicBezTo>
                    <a:pt x="14" y="76"/>
                    <a:pt x="14" y="75"/>
                    <a:pt x="14" y="75"/>
                  </a:cubicBezTo>
                  <a:cubicBezTo>
                    <a:pt x="14" y="74"/>
                    <a:pt x="14" y="74"/>
                    <a:pt x="14" y="74"/>
                  </a:cubicBezTo>
                  <a:cubicBezTo>
                    <a:pt x="13" y="73"/>
                    <a:pt x="12" y="72"/>
                    <a:pt x="12" y="72"/>
                  </a:cubicBezTo>
                  <a:cubicBezTo>
                    <a:pt x="12" y="72"/>
                    <a:pt x="11" y="72"/>
                    <a:pt x="11" y="71"/>
                  </a:cubicBezTo>
                  <a:cubicBezTo>
                    <a:pt x="10" y="71"/>
                    <a:pt x="10" y="71"/>
                    <a:pt x="10" y="71"/>
                  </a:cubicBezTo>
                  <a:cubicBezTo>
                    <a:pt x="8" y="69"/>
                    <a:pt x="8" y="69"/>
                    <a:pt x="8" y="69"/>
                  </a:cubicBezTo>
                  <a:cubicBezTo>
                    <a:pt x="11" y="67"/>
                    <a:pt x="11" y="67"/>
                    <a:pt x="11" y="67"/>
                  </a:cubicBezTo>
                  <a:cubicBezTo>
                    <a:pt x="11" y="66"/>
                    <a:pt x="11" y="66"/>
                    <a:pt x="11" y="66"/>
                  </a:cubicBezTo>
                  <a:cubicBezTo>
                    <a:pt x="12" y="65"/>
                    <a:pt x="13" y="65"/>
                    <a:pt x="13" y="65"/>
                  </a:cubicBezTo>
                  <a:cubicBezTo>
                    <a:pt x="13" y="65"/>
                    <a:pt x="14" y="64"/>
                    <a:pt x="14" y="64"/>
                  </a:cubicBezTo>
                  <a:cubicBezTo>
                    <a:pt x="14" y="63"/>
                    <a:pt x="14" y="62"/>
                    <a:pt x="14" y="61"/>
                  </a:cubicBezTo>
                  <a:cubicBezTo>
                    <a:pt x="11" y="60"/>
                    <a:pt x="11" y="60"/>
                    <a:pt x="11" y="60"/>
                  </a:cubicBezTo>
                  <a:cubicBezTo>
                    <a:pt x="11" y="59"/>
                    <a:pt x="11" y="59"/>
                    <a:pt x="11" y="59"/>
                  </a:cubicBezTo>
                  <a:cubicBezTo>
                    <a:pt x="11" y="59"/>
                    <a:pt x="12" y="59"/>
                    <a:pt x="13" y="58"/>
                  </a:cubicBezTo>
                  <a:cubicBezTo>
                    <a:pt x="14" y="58"/>
                    <a:pt x="15" y="57"/>
                    <a:pt x="15" y="57"/>
                  </a:cubicBezTo>
                  <a:cubicBezTo>
                    <a:pt x="16" y="57"/>
                    <a:pt x="16" y="56"/>
                    <a:pt x="16" y="55"/>
                  </a:cubicBezTo>
                  <a:cubicBezTo>
                    <a:pt x="14" y="54"/>
                    <a:pt x="14" y="54"/>
                    <a:pt x="14" y="54"/>
                  </a:cubicBezTo>
                  <a:cubicBezTo>
                    <a:pt x="15" y="52"/>
                    <a:pt x="15" y="52"/>
                    <a:pt x="15" y="52"/>
                  </a:cubicBezTo>
                  <a:cubicBezTo>
                    <a:pt x="14" y="49"/>
                    <a:pt x="14" y="49"/>
                    <a:pt x="14" y="49"/>
                  </a:cubicBezTo>
                  <a:cubicBezTo>
                    <a:pt x="15" y="47"/>
                    <a:pt x="15" y="47"/>
                    <a:pt x="15" y="47"/>
                  </a:cubicBezTo>
                  <a:cubicBezTo>
                    <a:pt x="14" y="46"/>
                    <a:pt x="14" y="46"/>
                    <a:pt x="14" y="46"/>
                  </a:cubicBezTo>
                  <a:cubicBezTo>
                    <a:pt x="10" y="44"/>
                    <a:pt x="10" y="44"/>
                    <a:pt x="10" y="44"/>
                  </a:cubicBezTo>
                  <a:cubicBezTo>
                    <a:pt x="9" y="44"/>
                    <a:pt x="9" y="44"/>
                    <a:pt x="9" y="44"/>
                  </a:cubicBezTo>
                  <a:cubicBezTo>
                    <a:pt x="8" y="44"/>
                    <a:pt x="7" y="45"/>
                    <a:pt x="7" y="45"/>
                  </a:cubicBezTo>
                  <a:cubicBezTo>
                    <a:pt x="4" y="44"/>
                    <a:pt x="4" y="43"/>
                    <a:pt x="4" y="43"/>
                  </a:cubicBezTo>
                  <a:cubicBezTo>
                    <a:pt x="5" y="43"/>
                    <a:pt x="5" y="42"/>
                    <a:pt x="5" y="42"/>
                  </a:cubicBezTo>
                  <a:cubicBezTo>
                    <a:pt x="4" y="41"/>
                    <a:pt x="4" y="41"/>
                    <a:pt x="4" y="41"/>
                  </a:cubicBezTo>
                  <a:cubicBezTo>
                    <a:pt x="4" y="39"/>
                    <a:pt x="4" y="39"/>
                    <a:pt x="4" y="39"/>
                  </a:cubicBezTo>
                  <a:cubicBezTo>
                    <a:pt x="4" y="39"/>
                    <a:pt x="5" y="37"/>
                    <a:pt x="5" y="37"/>
                  </a:cubicBezTo>
                  <a:cubicBezTo>
                    <a:pt x="4" y="36"/>
                    <a:pt x="4" y="35"/>
                    <a:pt x="4" y="35"/>
                  </a:cubicBezTo>
                  <a:cubicBezTo>
                    <a:pt x="5" y="33"/>
                    <a:pt x="5" y="33"/>
                    <a:pt x="5" y="33"/>
                  </a:cubicBezTo>
                  <a:cubicBezTo>
                    <a:pt x="5" y="32"/>
                    <a:pt x="5" y="32"/>
                    <a:pt x="5" y="32"/>
                  </a:cubicBezTo>
                  <a:cubicBezTo>
                    <a:pt x="5" y="31"/>
                    <a:pt x="5" y="30"/>
                    <a:pt x="5" y="30"/>
                  </a:cubicBezTo>
                  <a:cubicBezTo>
                    <a:pt x="1" y="28"/>
                    <a:pt x="1" y="28"/>
                    <a:pt x="1" y="28"/>
                  </a:cubicBezTo>
                  <a:cubicBezTo>
                    <a:pt x="0" y="27"/>
                    <a:pt x="0" y="27"/>
                    <a:pt x="0" y="27"/>
                  </a:cubicBezTo>
                  <a:cubicBezTo>
                    <a:pt x="0" y="25"/>
                    <a:pt x="0" y="25"/>
                    <a:pt x="0" y="25"/>
                  </a:cubicBezTo>
                  <a:cubicBezTo>
                    <a:pt x="2" y="23"/>
                    <a:pt x="2" y="23"/>
                    <a:pt x="2" y="23"/>
                  </a:cubicBezTo>
                  <a:cubicBezTo>
                    <a:pt x="3" y="21"/>
                    <a:pt x="3" y="21"/>
                    <a:pt x="3" y="21"/>
                  </a:cubicBezTo>
                  <a:cubicBezTo>
                    <a:pt x="3" y="20"/>
                    <a:pt x="3" y="20"/>
                    <a:pt x="3" y="19"/>
                  </a:cubicBezTo>
                  <a:cubicBezTo>
                    <a:pt x="3" y="19"/>
                    <a:pt x="4" y="18"/>
                    <a:pt x="4" y="18"/>
                  </a:cubicBezTo>
                  <a:cubicBezTo>
                    <a:pt x="4" y="16"/>
                    <a:pt x="4" y="16"/>
                    <a:pt x="4" y="16"/>
                  </a:cubicBezTo>
                  <a:cubicBezTo>
                    <a:pt x="4" y="15"/>
                    <a:pt x="4" y="15"/>
                    <a:pt x="4" y="15"/>
                  </a:cubicBezTo>
                  <a:cubicBezTo>
                    <a:pt x="5" y="14"/>
                    <a:pt x="5" y="14"/>
                    <a:pt x="5" y="14"/>
                  </a:cubicBezTo>
                  <a:cubicBezTo>
                    <a:pt x="5" y="14"/>
                    <a:pt x="6" y="13"/>
                    <a:pt x="7" y="13"/>
                  </a:cubicBezTo>
                  <a:cubicBezTo>
                    <a:pt x="7" y="12"/>
                    <a:pt x="7" y="11"/>
                    <a:pt x="7" y="11"/>
                  </a:cubicBezTo>
                  <a:cubicBezTo>
                    <a:pt x="11" y="5"/>
                    <a:pt x="11" y="5"/>
                    <a:pt x="11" y="5"/>
                  </a:cubicBezTo>
                  <a:cubicBezTo>
                    <a:pt x="10" y="4"/>
                    <a:pt x="10" y="4"/>
                    <a:pt x="10" y="4"/>
                  </a:cubicBezTo>
                  <a:cubicBezTo>
                    <a:pt x="13" y="0"/>
                    <a:pt x="14" y="0"/>
                    <a:pt x="14" y="0"/>
                  </a:cubicBezTo>
                  <a:cubicBezTo>
                    <a:pt x="15" y="0"/>
                    <a:pt x="16" y="0"/>
                    <a:pt x="16" y="0"/>
                  </a:cubicBezTo>
                  <a:cubicBezTo>
                    <a:pt x="17" y="1"/>
                    <a:pt x="17" y="1"/>
                    <a:pt x="17" y="1"/>
                  </a:cubicBezTo>
                  <a:cubicBezTo>
                    <a:pt x="18" y="2"/>
                    <a:pt x="18" y="2"/>
                    <a:pt x="18" y="2"/>
                  </a:cubicBezTo>
                  <a:cubicBezTo>
                    <a:pt x="18" y="3"/>
                    <a:pt x="18" y="3"/>
                    <a:pt x="18" y="3"/>
                  </a:cubicBezTo>
                  <a:cubicBezTo>
                    <a:pt x="18" y="4"/>
                    <a:pt x="17" y="4"/>
                    <a:pt x="17" y="5"/>
                  </a:cubicBezTo>
                  <a:cubicBezTo>
                    <a:pt x="18" y="5"/>
                    <a:pt x="17" y="6"/>
                    <a:pt x="17" y="6"/>
                  </a:cubicBezTo>
                  <a:cubicBezTo>
                    <a:pt x="18" y="6"/>
                    <a:pt x="18" y="7"/>
                    <a:pt x="18" y="7"/>
                  </a:cubicBezTo>
                  <a:cubicBezTo>
                    <a:pt x="19" y="8"/>
                    <a:pt x="19" y="8"/>
                    <a:pt x="19" y="8"/>
                  </a:cubicBezTo>
                  <a:cubicBezTo>
                    <a:pt x="19" y="9"/>
                    <a:pt x="20" y="9"/>
                    <a:pt x="20" y="9"/>
                  </a:cubicBezTo>
                  <a:cubicBezTo>
                    <a:pt x="22" y="8"/>
                    <a:pt x="22" y="8"/>
                    <a:pt x="22" y="8"/>
                  </a:cubicBezTo>
                  <a:cubicBezTo>
                    <a:pt x="24" y="7"/>
                    <a:pt x="24" y="7"/>
                    <a:pt x="24" y="7"/>
                  </a:cubicBezTo>
                  <a:cubicBezTo>
                    <a:pt x="24" y="7"/>
                    <a:pt x="26" y="6"/>
                    <a:pt x="27" y="6"/>
                  </a:cubicBezTo>
                  <a:cubicBezTo>
                    <a:pt x="27" y="6"/>
                    <a:pt x="27" y="5"/>
                    <a:pt x="28" y="4"/>
                  </a:cubicBezTo>
                  <a:cubicBezTo>
                    <a:pt x="29" y="4"/>
                    <a:pt x="29" y="4"/>
                    <a:pt x="29" y="4"/>
                  </a:cubicBezTo>
                  <a:cubicBezTo>
                    <a:pt x="31" y="4"/>
                    <a:pt x="31" y="4"/>
                    <a:pt x="31" y="4"/>
                  </a:cubicBezTo>
                  <a:cubicBezTo>
                    <a:pt x="32" y="6"/>
                    <a:pt x="32" y="6"/>
                    <a:pt x="32" y="6"/>
                  </a:cubicBezTo>
                  <a:cubicBezTo>
                    <a:pt x="34" y="7"/>
                    <a:pt x="34" y="7"/>
                    <a:pt x="34" y="7"/>
                  </a:cubicBezTo>
                  <a:cubicBezTo>
                    <a:pt x="36" y="9"/>
                    <a:pt x="36" y="9"/>
                    <a:pt x="36" y="9"/>
                  </a:cubicBezTo>
                  <a:cubicBezTo>
                    <a:pt x="37" y="12"/>
                    <a:pt x="37" y="12"/>
                    <a:pt x="37" y="12"/>
                  </a:cubicBezTo>
                  <a:cubicBezTo>
                    <a:pt x="39" y="15"/>
                    <a:pt x="39" y="15"/>
                    <a:pt x="39" y="15"/>
                  </a:cubicBezTo>
                  <a:cubicBezTo>
                    <a:pt x="40" y="14"/>
                    <a:pt x="40" y="14"/>
                    <a:pt x="40" y="14"/>
                  </a:cubicBezTo>
                  <a:cubicBezTo>
                    <a:pt x="42" y="16"/>
                    <a:pt x="42" y="16"/>
                    <a:pt x="42" y="16"/>
                  </a:cubicBezTo>
                  <a:cubicBezTo>
                    <a:pt x="44" y="17"/>
                    <a:pt x="44" y="17"/>
                    <a:pt x="44" y="17"/>
                  </a:cubicBezTo>
                  <a:cubicBezTo>
                    <a:pt x="44" y="17"/>
                    <a:pt x="46" y="17"/>
                    <a:pt x="48" y="18"/>
                  </a:cubicBezTo>
                  <a:cubicBezTo>
                    <a:pt x="49" y="18"/>
                    <a:pt x="49" y="19"/>
                    <a:pt x="49" y="19"/>
                  </a:cubicBezTo>
                  <a:cubicBezTo>
                    <a:pt x="50" y="21"/>
                    <a:pt x="52" y="23"/>
                    <a:pt x="52" y="23"/>
                  </a:cubicBezTo>
                  <a:cubicBezTo>
                    <a:pt x="53" y="26"/>
                    <a:pt x="53" y="26"/>
                    <a:pt x="53" y="26"/>
                  </a:cubicBezTo>
                  <a:cubicBezTo>
                    <a:pt x="53" y="26"/>
                    <a:pt x="54" y="28"/>
                    <a:pt x="54" y="29"/>
                  </a:cubicBezTo>
                  <a:cubicBezTo>
                    <a:pt x="54" y="29"/>
                    <a:pt x="54" y="30"/>
                    <a:pt x="54" y="30"/>
                  </a:cubicBezTo>
                  <a:cubicBezTo>
                    <a:pt x="57" y="33"/>
                    <a:pt x="57" y="33"/>
                    <a:pt x="57" y="33"/>
                  </a:cubicBezTo>
                  <a:cubicBezTo>
                    <a:pt x="56" y="36"/>
                    <a:pt x="56" y="36"/>
                    <a:pt x="56" y="36"/>
                  </a:cubicBezTo>
                  <a:cubicBezTo>
                    <a:pt x="55" y="38"/>
                    <a:pt x="55" y="38"/>
                    <a:pt x="55" y="38"/>
                  </a:cubicBezTo>
                  <a:cubicBezTo>
                    <a:pt x="55" y="38"/>
                    <a:pt x="55" y="40"/>
                    <a:pt x="55" y="40"/>
                  </a:cubicBezTo>
                  <a:cubicBezTo>
                    <a:pt x="55" y="40"/>
                    <a:pt x="55" y="42"/>
                    <a:pt x="55" y="42"/>
                  </a:cubicBezTo>
                  <a:cubicBezTo>
                    <a:pt x="54" y="43"/>
                    <a:pt x="54" y="43"/>
                    <a:pt x="54" y="43"/>
                  </a:cubicBezTo>
                  <a:cubicBezTo>
                    <a:pt x="55" y="48"/>
                    <a:pt x="55" y="48"/>
                    <a:pt x="55" y="48"/>
                  </a:cubicBezTo>
                  <a:cubicBezTo>
                    <a:pt x="54" y="51"/>
                    <a:pt x="54" y="51"/>
                    <a:pt x="54" y="51"/>
                  </a:cubicBezTo>
                  <a:cubicBezTo>
                    <a:pt x="55" y="51"/>
                    <a:pt x="56" y="52"/>
                    <a:pt x="56" y="53"/>
                  </a:cubicBezTo>
                  <a:cubicBezTo>
                    <a:pt x="57" y="53"/>
                    <a:pt x="56" y="54"/>
                    <a:pt x="56" y="54"/>
                  </a:cubicBezTo>
                  <a:cubicBezTo>
                    <a:pt x="55" y="55"/>
                    <a:pt x="55" y="55"/>
                    <a:pt x="54" y="56"/>
                  </a:cubicBezTo>
                  <a:cubicBezTo>
                    <a:pt x="53" y="56"/>
                    <a:pt x="53" y="56"/>
                    <a:pt x="53" y="56"/>
                  </a:cubicBezTo>
                  <a:cubicBezTo>
                    <a:pt x="53" y="57"/>
                    <a:pt x="52" y="57"/>
                    <a:pt x="52" y="57"/>
                  </a:cubicBezTo>
                  <a:cubicBezTo>
                    <a:pt x="52" y="57"/>
                    <a:pt x="52" y="58"/>
                    <a:pt x="52" y="59"/>
                  </a:cubicBezTo>
                  <a:cubicBezTo>
                    <a:pt x="53" y="60"/>
                    <a:pt x="55" y="61"/>
                    <a:pt x="55" y="61"/>
                  </a:cubicBezTo>
                  <a:cubicBezTo>
                    <a:pt x="55" y="61"/>
                    <a:pt x="57" y="63"/>
                    <a:pt x="57" y="64"/>
                  </a:cubicBezTo>
                  <a:cubicBezTo>
                    <a:pt x="58" y="64"/>
                    <a:pt x="57" y="65"/>
                    <a:pt x="57" y="66"/>
                  </a:cubicBezTo>
                  <a:cubicBezTo>
                    <a:pt x="57" y="66"/>
                    <a:pt x="57" y="67"/>
                    <a:pt x="55" y="68"/>
                  </a:cubicBezTo>
                  <a:cubicBezTo>
                    <a:pt x="56" y="69"/>
                    <a:pt x="56" y="69"/>
                    <a:pt x="56" y="69"/>
                  </a:cubicBezTo>
                  <a:cubicBezTo>
                    <a:pt x="57" y="72"/>
                    <a:pt x="57" y="72"/>
                    <a:pt x="57" y="72"/>
                  </a:cubicBezTo>
                  <a:cubicBezTo>
                    <a:pt x="57" y="72"/>
                    <a:pt x="57" y="73"/>
                    <a:pt x="57" y="73"/>
                  </a:cubicBezTo>
                  <a:cubicBezTo>
                    <a:pt x="58" y="74"/>
                    <a:pt x="59" y="76"/>
                    <a:pt x="60" y="76"/>
                  </a:cubicBezTo>
                  <a:cubicBezTo>
                    <a:pt x="60" y="76"/>
                    <a:pt x="61" y="78"/>
                    <a:pt x="61" y="79"/>
                  </a:cubicBezTo>
                  <a:cubicBezTo>
                    <a:pt x="61" y="79"/>
                    <a:pt x="61" y="80"/>
                    <a:pt x="61" y="80"/>
                  </a:cubicBezTo>
                  <a:cubicBezTo>
                    <a:pt x="61" y="80"/>
                    <a:pt x="62" y="80"/>
                    <a:pt x="62" y="80"/>
                  </a:cubicBezTo>
                  <a:cubicBezTo>
                    <a:pt x="63" y="81"/>
                    <a:pt x="65" y="81"/>
                    <a:pt x="65" y="81"/>
                  </a:cubicBezTo>
                  <a:cubicBezTo>
                    <a:pt x="65" y="81"/>
                    <a:pt x="66" y="82"/>
                    <a:pt x="66" y="83"/>
                  </a:cubicBezTo>
                  <a:cubicBezTo>
                    <a:pt x="67" y="84"/>
                    <a:pt x="68" y="86"/>
                    <a:pt x="68" y="87"/>
                  </a:cubicBezTo>
                  <a:cubicBezTo>
                    <a:pt x="68" y="87"/>
                    <a:pt x="68" y="88"/>
                    <a:pt x="68" y="88"/>
                  </a:cubicBezTo>
                  <a:cubicBezTo>
                    <a:pt x="68" y="89"/>
                    <a:pt x="68" y="89"/>
                    <a:pt x="68" y="89"/>
                  </a:cubicBezTo>
                  <a:cubicBezTo>
                    <a:pt x="68" y="90"/>
                    <a:pt x="69" y="89"/>
                    <a:pt x="69" y="89"/>
                  </a:cubicBezTo>
                  <a:cubicBezTo>
                    <a:pt x="69" y="89"/>
                    <a:pt x="70" y="88"/>
                    <a:pt x="70" y="88"/>
                  </a:cubicBezTo>
                  <a:cubicBezTo>
                    <a:pt x="71" y="88"/>
                    <a:pt x="72" y="88"/>
                    <a:pt x="73" y="88"/>
                  </a:cubicBezTo>
                  <a:cubicBezTo>
                    <a:pt x="74" y="88"/>
                    <a:pt x="74" y="88"/>
                    <a:pt x="74" y="88"/>
                  </a:cubicBezTo>
                  <a:cubicBezTo>
                    <a:pt x="76" y="88"/>
                    <a:pt x="76" y="88"/>
                    <a:pt x="77" y="88"/>
                  </a:cubicBezTo>
                  <a:cubicBezTo>
                    <a:pt x="79" y="89"/>
                    <a:pt x="79" y="89"/>
                    <a:pt x="79" y="89"/>
                  </a:cubicBezTo>
                  <a:cubicBezTo>
                    <a:pt x="80" y="91"/>
                    <a:pt x="80" y="91"/>
                    <a:pt x="80" y="91"/>
                  </a:cubicBezTo>
                  <a:cubicBezTo>
                    <a:pt x="80" y="91"/>
                    <a:pt x="81" y="91"/>
                    <a:pt x="81" y="91"/>
                  </a:cubicBezTo>
                  <a:cubicBezTo>
                    <a:pt x="82" y="93"/>
                    <a:pt x="82" y="93"/>
                    <a:pt x="82" y="93"/>
                  </a:cubicBezTo>
                  <a:cubicBezTo>
                    <a:pt x="84" y="96"/>
                    <a:pt x="84" y="96"/>
                    <a:pt x="84" y="96"/>
                  </a:cubicBezTo>
                  <a:cubicBezTo>
                    <a:pt x="85" y="104"/>
                    <a:pt x="85" y="104"/>
                    <a:pt x="85" y="104"/>
                  </a:cubicBezTo>
                  <a:cubicBezTo>
                    <a:pt x="83" y="104"/>
                    <a:pt x="81" y="106"/>
                    <a:pt x="80" y="107"/>
                  </a:cubicBezTo>
                  <a:cubicBezTo>
                    <a:pt x="77" y="115"/>
                    <a:pt x="77" y="115"/>
                    <a:pt x="77" y="115"/>
                  </a:cubicBezTo>
                  <a:cubicBezTo>
                    <a:pt x="75" y="124"/>
                    <a:pt x="75" y="124"/>
                    <a:pt x="75" y="124"/>
                  </a:cubicBezTo>
                  <a:cubicBezTo>
                    <a:pt x="70" y="132"/>
                    <a:pt x="70" y="132"/>
                    <a:pt x="70" y="132"/>
                  </a:cubicBezTo>
                  <a:cubicBezTo>
                    <a:pt x="63" y="136"/>
                    <a:pt x="63" y="136"/>
                    <a:pt x="63" y="136"/>
                  </a:cubicBezTo>
                  <a:cubicBezTo>
                    <a:pt x="62" y="136"/>
                    <a:pt x="62" y="136"/>
                    <a:pt x="62" y="136"/>
                  </a:cubicBezTo>
                  <a:cubicBezTo>
                    <a:pt x="62" y="136"/>
                    <a:pt x="61" y="137"/>
                    <a:pt x="61" y="137"/>
                  </a:cubicBezTo>
                  <a:cubicBezTo>
                    <a:pt x="60" y="140"/>
                    <a:pt x="60" y="140"/>
                    <a:pt x="60" y="140"/>
                  </a:cubicBezTo>
                  <a:cubicBezTo>
                    <a:pt x="59" y="141"/>
                    <a:pt x="59" y="141"/>
                    <a:pt x="59" y="141"/>
                  </a:cubicBezTo>
                  <a:cubicBezTo>
                    <a:pt x="58" y="141"/>
                    <a:pt x="58" y="141"/>
                    <a:pt x="58" y="141"/>
                  </a:cubicBezTo>
                  <a:cubicBezTo>
                    <a:pt x="58" y="142"/>
                    <a:pt x="58" y="142"/>
                    <a:pt x="58" y="142"/>
                  </a:cubicBezTo>
                  <a:cubicBezTo>
                    <a:pt x="58" y="143"/>
                    <a:pt x="58" y="143"/>
                    <a:pt x="58" y="144"/>
                  </a:cubicBezTo>
                  <a:cubicBezTo>
                    <a:pt x="58" y="144"/>
                    <a:pt x="58" y="144"/>
                    <a:pt x="58" y="145"/>
                  </a:cubicBezTo>
                  <a:cubicBezTo>
                    <a:pt x="58" y="145"/>
                    <a:pt x="59" y="145"/>
                    <a:pt x="59" y="146"/>
                  </a:cubicBezTo>
                  <a:cubicBezTo>
                    <a:pt x="59" y="146"/>
                    <a:pt x="60" y="147"/>
                    <a:pt x="61" y="147"/>
                  </a:cubicBezTo>
                  <a:cubicBezTo>
                    <a:pt x="62" y="148"/>
                    <a:pt x="63" y="148"/>
                    <a:pt x="63" y="148"/>
                  </a:cubicBezTo>
                  <a:cubicBezTo>
                    <a:pt x="64" y="150"/>
                    <a:pt x="64" y="150"/>
                    <a:pt x="64" y="150"/>
                  </a:cubicBezTo>
                  <a:cubicBezTo>
                    <a:pt x="63" y="151"/>
                    <a:pt x="62" y="151"/>
                    <a:pt x="61" y="151"/>
                  </a:cubicBezTo>
                  <a:cubicBezTo>
                    <a:pt x="61" y="151"/>
                    <a:pt x="60" y="151"/>
                    <a:pt x="60" y="151"/>
                  </a:cubicBezTo>
                  <a:cubicBezTo>
                    <a:pt x="59" y="151"/>
                    <a:pt x="59" y="151"/>
                    <a:pt x="58" y="151"/>
                  </a:cubicBezTo>
                  <a:cubicBezTo>
                    <a:pt x="58" y="151"/>
                    <a:pt x="58" y="152"/>
                    <a:pt x="58" y="153"/>
                  </a:cubicBezTo>
                  <a:cubicBezTo>
                    <a:pt x="59" y="154"/>
                    <a:pt x="59" y="154"/>
                    <a:pt x="59" y="154"/>
                  </a:cubicBezTo>
                  <a:cubicBezTo>
                    <a:pt x="59" y="154"/>
                    <a:pt x="59" y="156"/>
                    <a:pt x="59" y="156"/>
                  </a:cubicBezTo>
                  <a:cubicBezTo>
                    <a:pt x="59" y="156"/>
                    <a:pt x="59" y="157"/>
                    <a:pt x="57" y="158"/>
                  </a:cubicBezTo>
                  <a:cubicBezTo>
                    <a:pt x="56" y="160"/>
                    <a:pt x="56" y="160"/>
                    <a:pt x="56" y="160"/>
                  </a:cubicBezTo>
                  <a:cubicBezTo>
                    <a:pt x="52" y="160"/>
                    <a:pt x="52" y="160"/>
                    <a:pt x="52" y="160"/>
                  </a:cubicBezTo>
                  <a:cubicBezTo>
                    <a:pt x="52" y="160"/>
                    <a:pt x="52" y="160"/>
                    <a:pt x="52" y="160"/>
                  </a:cubicBezTo>
                  <a:close/>
                  <a:moveTo>
                    <a:pt x="49" y="158"/>
                  </a:moveTo>
                  <a:cubicBezTo>
                    <a:pt x="49" y="158"/>
                    <a:pt x="49" y="158"/>
                    <a:pt x="49" y="158"/>
                  </a:cubicBezTo>
                  <a:cubicBezTo>
                    <a:pt x="52" y="159"/>
                    <a:pt x="52" y="159"/>
                    <a:pt x="52" y="159"/>
                  </a:cubicBezTo>
                  <a:cubicBezTo>
                    <a:pt x="55" y="159"/>
                    <a:pt x="55" y="159"/>
                    <a:pt x="55" y="159"/>
                  </a:cubicBezTo>
                  <a:cubicBezTo>
                    <a:pt x="57" y="158"/>
                    <a:pt x="57" y="158"/>
                    <a:pt x="57" y="158"/>
                  </a:cubicBezTo>
                  <a:cubicBezTo>
                    <a:pt x="58" y="157"/>
                    <a:pt x="59" y="156"/>
                    <a:pt x="59" y="156"/>
                  </a:cubicBezTo>
                  <a:cubicBezTo>
                    <a:pt x="59" y="156"/>
                    <a:pt x="58" y="154"/>
                    <a:pt x="58" y="154"/>
                  </a:cubicBezTo>
                  <a:cubicBezTo>
                    <a:pt x="58" y="153"/>
                    <a:pt x="58" y="153"/>
                    <a:pt x="58" y="153"/>
                  </a:cubicBezTo>
                  <a:cubicBezTo>
                    <a:pt x="58" y="153"/>
                    <a:pt x="57" y="152"/>
                    <a:pt x="57" y="151"/>
                  </a:cubicBezTo>
                  <a:cubicBezTo>
                    <a:pt x="57" y="151"/>
                    <a:pt x="58" y="150"/>
                    <a:pt x="58" y="150"/>
                  </a:cubicBezTo>
                  <a:cubicBezTo>
                    <a:pt x="59" y="150"/>
                    <a:pt x="59" y="150"/>
                    <a:pt x="59" y="150"/>
                  </a:cubicBezTo>
                  <a:cubicBezTo>
                    <a:pt x="59" y="150"/>
                    <a:pt x="60" y="150"/>
                    <a:pt x="60" y="150"/>
                  </a:cubicBezTo>
                  <a:cubicBezTo>
                    <a:pt x="61" y="151"/>
                    <a:pt x="61" y="151"/>
                    <a:pt x="61" y="151"/>
                  </a:cubicBezTo>
                  <a:cubicBezTo>
                    <a:pt x="61" y="151"/>
                    <a:pt x="61" y="151"/>
                    <a:pt x="61" y="151"/>
                  </a:cubicBezTo>
                  <a:cubicBezTo>
                    <a:pt x="62" y="151"/>
                    <a:pt x="63" y="150"/>
                    <a:pt x="63" y="149"/>
                  </a:cubicBezTo>
                  <a:cubicBezTo>
                    <a:pt x="63" y="149"/>
                    <a:pt x="63" y="149"/>
                    <a:pt x="63" y="149"/>
                  </a:cubicBezTo>
                  <a:cubicBezTo>
                    <a:pt x="62" y="149"/>
                    <a:pt x="62" y="148"/>
                    <a:pt x="61" y="148"/>
                  </a:cubicBezTo>
                  <a:cubicBezTo>
                    <a:pt x="59" y="147"/>
                    <a:pt x="58" y="146"/>
                    <a:pt x="58" y="146"/>
                  </a:cubicBezTo>
                  <a:cubicBezTo>
                    <a:pt x="58" y="146"/>
                    <a:pt x="58" y="145"/>
                    <a:pt x="58" y="145"/>
                  </a:cubicBezTo>
                  <a:cubicBezTo>
                    <a:pt x="57" y="145"/>
                    <a:pt x="57" y="144"/>
                    <a:pt x="57" y="144"/>
                  </a:cubicBezTo>
                  <a:cubicBezTo>
                    <a:pt x="57" y="143"/>
                    <a:pt x="57" y="142"/>
                    <a:pt x="57" y="142"/>
                  </a:cubicBezTo>
                  <a:cubicBezTo>
                    <a:pt x="57" y="141"/>
                    <a:pt x="57" y="141"/>
                    <a:pt x="57" y="141"/>
                  </a:cubicBezTo>
                  <a:cubicBezTo>
                    <a:pt x="57" y="141"/>
                    <a:pt x="58" y="140"/>
                    <a:pt x="59" y="140"/>
                  </a:cubicBezTo>
                  <a:cubicBezTo>
                    <a:pt x="60" y="140"/>
                    <a:pt x="60" y="140"/>
                    <a:pt x="60" y="140"/>
                  </a:cubicBezTo>
                  <a:cubicBezTo>
                    <a:pt x="61" y="137"/>
                    <a:pt x="61" y="137"/>
                    <a:pt x="61" y="137"/>
                  </a:cubicBezTo>
                  <a:cubicBezTo>
                    <a:pt x="61" y="137"/>
                    <a:pt x="61" y="136"/>
                    <a:pt x="62" y="136"/>
                  </a:cubicBezTo>
                  <a:cubicBezTo>
                    <a:pt x="63" y="136"/>
                    <a:pt x="63" y="136"/>
                    <a:pt x="63" y="136"/>
                  </a:cubicBezTo>
                  <a:cubicBezTo>
                    <a:pt x="63" y="136"/>
                    <a:pt x="63" y="136"/>
                    <a:pt x="63" y="136"/>
                  </a:cubicBezTo>
                  <a:cubicBezTo>
                    <a:pt x="70" y="132"/>
                    <a:pt x="70" y="132"/>
                    <a:pt x="70" y="132"/>
                  </a:cubicBezTo>
                  <a:cubicBezTo>
                    <a:pt x="75" y="124"/>
                    <a:pt x="75" y="124"/>
                    <a:pt x="75" y="124"/>
                  </a:cubicBezTo>
                  <a:cubicBezTo>
                    <a:pt x="76" y="115"/>
                    <a:pt x="76" y="115"/>
                    <a:pt x="76" y="115"/>
                  </a:cubicBezTo>
                  <a:cubicBezTo>
                    <a:pt x="79" y="107"/>
                    <a:pt x="79" y="107"/>
                    <a:pt x="79" y="107"/>
                  </a:cubicBezTo>
                  <a:cubicBezTo>
                    <a:pt x="80" y="106"/>
                    <a:pt x="83" y="104"/>
                    <a:pt x="84" y="104"/>
                  </a:cubicBezTo>
                  <a:cubicBezTo>
                    <a:pt x="84" y="103"/>
                    <a:pt x="84" y="100"/>
                    <a:pt x="83" y="96"/>
                  </a:cubicBezTo>
                  <a:cubicBezTo>
                    <a:pt x="81" y="93"/>
                    <a:pt x="81" y="93"/>
                    <a:pt x="81" y="93"/>
                  </a:cubicBezTo>
                  <a:cubicBezTo>
                    <a:pt x="81" y="91"/>
                    <a:pt x="81" y="91"/>
                    <a:pt x="81" y="91"/>
                  </a:cubicBezTo>
                  <a:cubicBezTo>
                    <a:pt x="81" y="92"/>
                    <a:pt x="80" y="92"/>
                    <a:pt x="80" y="91"/>
                  </a:cubicBezTo>
                  <a:cubicBezTo>
                    <a:pt x="80" y="91"/>
                    <a:pt x="79" y="91"/>
                    <a:pt x="79" y="91"/>
                  </a:cubicBezTo>
                  <a:cubicBezTo>
                    <a:pt x="79" y="90"/>
                    <a:pt x="79" y="90"/>
                    <a:pt x="79" y="90"/>
                  </a:cubicBezTo>
                  <a:cubicBezTo>
                    <a:pt x="76" y="89"/>
                    <a:pt x="76" y="89"/>
                    <a:pt x="76" y="89"/>
                  </a:cubicBezTo>
                  <a:cubicBezTo>
                    <a:pt x="76" y="89"/>
                    <a:pt x="76" y="89"/>
                    <a:pt x="75" y="89"/>
                  </a:cubicBezTo>
                  <a:cubicBezTo>
                    <a:pt x="75" y="89"/>
                    <a:pt x="74" y="89"/>
                    <a:pt x="74" y="89"/>
                  </a:cubicBezTo>
                  <a:cubicBezTo>
                    <a:pt x="72" y="88"/>
                    <a:pt x="71" y="88"/>
                    <a:pt x="71" y="89"/>
                  </a:cubicBezTo>
                  <a:cubicBezTo>
                    <a:pt x="70" y="89"/>
                    <a:pt x="70" y="89"/>
                    <a:pt x="69" y="90"/>
                  </a:cubicBezTo>
                  <a:cubicBezTo>
                    <a:pt x="69" y="90"/>
                    <a:pt x="69" y="90"/>
                    <a:pt x="69" y="90"/>
                  </a:cubicBezTo>
                  <a:cubicBezTo>
                    <a:pt x="68" y="91"/>
                    <a:pt x="68" y="90"/>
                    <a:pt x="68" y="90"/>
                  </a:cubicBezTo>
                  <a:cubicBezTo>
                    <a:pt x="68" y="90"/>
                    <a:pt x="68" y="90"/>
                    <a:pt x="67" y="90"/>
                  </a:cubicBezTo>
                  <a:cubicBezTo>
                    <a:pt x="67" y="88"/>
                    <a:pt x="67" y="88"/>
                    <a:pt x="67" y="88"/>
                  </a:cubicBezTo>
                  <a:cubicBezTo>
                    <a:pt x="67" y="88"/>
                    <a:pt x="67" y="87"/>
                    <a:pt x="67" y="87"/>
                  </a:cubicBezTo>
                  <a:cubicBezTo>
                    <a:pt x="67" y="86"/>
                    <a:pt x="66" y="84"/>
                    <a:pt x="66" y="83"/>
                  </a:cubicBezTo>
                  <a:cubicBezTo>
                    <a:pt x="65" y="82"/>
                    <a:pt x="65" y="82"/>
                    <a:pt x="65" y="81"/>
                  </a:cubicBezTo>
                  <a:cubicBezTo>
                    <a:pt x="65" y="81"/>
                    <a:pt x="63" y="81"/>
                    <a:pt x="63" y="81"/>
                  </a:cubicBezTo>
                  <a:cubicBezTo>
                    <a:pt x="62" y="81"/>
                    <a:pt x="61" y="81"/>
                    <a:pt x="61" y="81"/>
                  </a:cubicBezTo>
                  <a:cubicBezTo>
                    <a:pt x="60" y="80"/>
                    <a:pt x="60" y="79"/>
                    <a:pt x="61" y="78"/>
                  </a:cubicBezTo>
                  <a:cubicBezTo>
                    <a:pt x="61" y="78"/>
                    <a:pt x="60" y="77"/>
                    <a:pt x="59" y="76"/>
                  </a:cubicBezTo>
                  <a:cubicBezTo>
                    <a:pt x="59" y="76"/>
                    <a:pt x="57" y="73"/>
                    <a:pt x="57" y="73"/>
                  </a:cubicBezTo>
                  <a:cubicBezTo>
                    <a:pt x="57" y="73"/>
                    <a:pt x="56" y="73"/>
                    <a:pt x="56" y="72"/>
                  </a:cubicBezTo>
                  <a:cubicBezTo>
                    <a:pt x="55" y="68"/>
                    <a:pt x="55" y="68"/>
                    <a:pt x="55" y="68"/>
                  </a:cubicBezTo>
                  <a:cubicBezTo>
                    <a:pt x="56" y="67"/>
                    <a:pt x="56" y="66"/>
                    <a:pt x="56" y="66"/>
                  </a:cubicBezTo>
                  <a:cubicBezTo>
                    <a:pt x="57" y="65"/>
                    <a:pt x="57" y="64"/>
                    <a:pt x="57" y="64"/>
                  </a:cubicBezTo>
                  <a:cubicBezTo>
                    <a:pt x="57" y="64"/>
                    <a:pt x="55" y="62"/>
                    <a:pt x="54" y="62"/>
                  </a:cubicBezTo>
                  <a:cubicBezTo>
                    <a:pt x="54" y="62"/>
                    <a:pt x="52" y="60"/>
                    <a:pt x="52" y="59"/>
                  </a:cubicBezTo>
                  <a:cubicBezTo>
                    <a:pt x="51" y="58"/>
                    <a:pt x="51" y="57"/>
                    <a:pt x="51" y="57"/>
                  </a:cubicBezTo>
                  <a:cubicBezTo>
                    <a:pt x="52" y="56"/>
                    <a:pt x="52" y="56"/>
                    <a:pt x="53" y="56"/>
                  </a:cubicBezTo>
                  <a:cubicBezTo>
                    <a:pt x="54" y="55"/>
                    <a:pt x="54" y="55"/>
                    <a:pt x="54" y="55"/>
                  </a:cubicBezTo>
                  <a:cubicBezTo>
                    <a:pt x="54" y="55"/>
                    <a:pt x="55" y="54"/>
                    <a:pt x="55" y="54"/>
                  </a:cubicBezTo>
                  <a:cubicBezTo>
                    <a:pt x="55" y="53"/>
                    <a:pt x="55" y="53"/>
                    <a:pt x="55" y="53"/>
                  </a:cubicBezTo>
                  <a:cubicBezTo>
                    <a:pt x="55" y="53"/>
                    <a:pt x="54" y="51"/>
                    <a:pt x="54" y="51"/>
                  </a:cubicBezTo>
                  <a:cubicBezTo>
                    <a:pt x="55" y="48"/>
                    <a:pt x="55" y="48"/>
                    <a:pt x="55" y="48"/>
                  </a:cubicBezTo>
                  <a:cubicBezTo>
                    <a:pt x="54" y="47"/>
                    <a:pt x="54" y="47"/>
                    <a:pt x="54" y="47"/>
                  </a:cubicBezTo>
                  <a:cubicBezTo>
                    <a:pt x="54" y="43"/>
                    <a:pt x="54" y="43"/>
                    <a:pt x="54" y="43"/>
                  </a:cubicBezTo>
                  <a:cubicBezTo>
                    <a:pt x="54" y="42"/>
                    <a:pt x="54" y="42"/>
                    <a:pt x="54" y="42"/>
                  </a:cubicBezTo>
                  <a:cubicBezTo>
                    <a:pt x="54" y="41"/>
                    <a:pt x="54" y="40"/>
                    <a:pt x="54" y="40"/>
                  </a:cubicBezTo>
                  <a:cubicBezTo>
                    <a:pt x="54" y="39"/>
                    <a:pt x="55" y="38"/>
                    <a:pt x="55" y="37"/>
                  </a:cubicBezTo>
                  <a:cubicBezTo>
                    <a:pt x="55" y="35"/>
                    <a:pt x="55" y="35"/>
                    <a:pt x="55" y="35"/>
                  </a:cubicBezTo>
                  <a:cubicBezTo>
                    <a:pt x="56" y="33"/>
                    <a:pt x="56" y="33"/>
                    <a:pt x="56" y="33"/>
                  </a:cubicBezTo>
                  <a:cubicBezTo>
                    <a:pt x="54" y="30"/>
                    <a:pt x="54" y="30"/>
                    <a:pt x="54" y="30"/>
                  </a:cubicBezTo>
                  <a:cubicBezTo>
                    <a:pt x="54" y="30"/>
                    <a:pt x="54" y="30"/>
                    <a:pt x="53" y="29"/>
                  </a:cubicBezTo>
                  <a:cubicBezTo>
                    <a:pt x="53" y="28"/>
                    <a:pt x="52" y="26"/>
                    <a:pt x="52" y="26"/>
                  </a:cubicBezTo>
                  <a:cubicBezTo>
                    <a:pt x="51" y="24"/>
                    <a:pt x="51" y="24"/>
                    <a:pt x="51" y="24"/>
                  </a:cubicBezTo>
                  <a:cubicBezTo>
                    <a:pt x="51" y="23"/>
                    <a:pt x="49" y="21"/>
                    <a:pt x="49" y="21"/>
                  </a:cubicBezTo>
                  <a:cubicBezTo>
                    <a:pt x="49" y="20"/>
                    <a:pt x="48" y="20"/>
                    <a:pt x="48" y="20"/>
                  </a:cubicBezTo>
                  <a:cubicBezTo>
                    <a:pt x="48" y="19"/>
                    <a:pt x="48" y="19"/>
                    <a:pt x="47" y="19"/>
                  </a:cubicBezTo>
                  <a:cubicBezTo>
                    <a:pt x="46" y="18"/>
                    <a:pt x="44" y="17"/>
                    <a:pt x="44" y="17"/>
                  </a:cubicBezTo>
                  <a:cubicBezTo>
                    <a:pt x="42" y="17"/>
                    <a:pt x="42" y="17"/>
                    <a:pt x="42" y="17"/>
                  </a:cubicBezTo>
                  <a:cubicBezTo>
                    <a:pt x="40" y="15"/>
                    <a:pt x="40" y="15"/>
                    <a:pt x="40" y="15"/>
                  </a:cubicBezTo>
                  <a:cubicBezTo>
                    <a:pt x="39" y="16"/>
                    <a:pt x="39" y="16"/>
                    <a:pt x="39" y="16"/>
                  </a:cubicBezTo>
                  <a:cubicBezTo>
                    <a:pt x="36" y="12"/>
                    <a:pt x="36" y="12"/>
                    <a:pt x="36" y="12"/>
                  </a:cubicBezTo>
                  <a:cubicBezTo>
                    <a:pt x="36" y="9"/>
                    <a:pt x="36" y="9"/>
                    <a:pt x="36" y="9"/>
                  </a:cubicBezTo>
                  <a:cubicBezTo>
                    <a:pt x="29" y="4"/>
                    <a:pt x="29" y="4"/>
                    <a:pt x="29" y="4"/>
                  </a:cubicBezTo>
                  <a:cubicBezTo>
                    <a:pt x="28" y="5"/>
                    <a:pt x="28" y="5"/>
                    <a:pt x="28" y="5"/>
                  </a:cubicBezTo>
                  <a:cubicBezTo>
                    <a:pt x="28" y="5"/>
                    <a:pt x="27" y="6"/>
                    <a:pt x="27" y="6"/>
                  </a:cubicBezTo>
                  <a:cubicBezTo>
                    <a:pt x="27" y="7"/>
                    <a:pt x="24" y="7"/>
                    <a:pt x="24" y="7"/>
                  </a:cubicBezTo>
                  <a:cubicBezTo>
                    <a:pt x="23" y="9"/>
                    <a:pt x="23" y="9"/>
                    <a:pt x="23" y="9"/>
                  </a:cubicBezTo>
                  <a:cubicBezTo>
                    <a:pt x="20" y="10"/>
                    <a:pt x="20" y="10"/>
                    <a:pt x="20" y="10"/>
                  </a:cubicBezTo>
                  <a:cubicBezTo>
                    <a:pt x="20" y="10"/>
                    <a:pt x="19" y="10"/>
                    <a:pt x="19" y="10"/>
                  </a:cubicBezTo>
                  <a:cubicBezTo>
                    <a:pt x="19" y="9"/>
                    <a:pt x="18" y="9"/>
                    <a:pt x="18" y="9"/>
                  </a:cubicBezTo>
                  <a:cubicBezTo>
                    <a:pt x="18" y="8"/>
                    <a:pt x="18" y="8"/>
                    <a:pt x="18" y="8"/>
                  </a:cubicBezTo>
                  <a:cubicBezTo>
                    <a:pt x="17" y="7"/>
                    <a:pt x="17" y="6"/>
                    <a:pt x="17" y="6"/>
                  </a:cubicBezTo>
                  <a:cubicBezTo>
                    <a:pt x="17" y="5"/>
                    <a:pt x="17" y="5"/>
                    <a:pt x="17" y="5"/>
                  </a:cubicBezTo>
                  <a:cubicBezTo>
                    <a:pt x="17" y="4"/>
                    <a:pt x="17" y="4"/>
                    <a:pt x="17" y="3"/>
                  </a:cubicBezTo>
                  <a:cubicBezTo>
                    <a:pt x="17" y="2"/>
                    <a:pt x="17" y="2"/>
                    <a:pt x="17" y="2"/>
                  </a:cubicBezTo>
                  <a:cubicBezTo>
                    <a:pt x="15" y="1"/>
                    <a:pt x="15" y="1"/>
                    <a:pt x="15" y="1"/>
                  </a:cubicBezTo>
                  <a:cubicBezTo>
                    <a:pt x="15" y="1"/>
                    <a:pt x="14" y="0"/>
                    <a:pt x="14" y="0"/>
                  </a:cubicBezTo>
                  <a:cubicBezTo>
                    <a:pt x="14" y="1"/>
                    <a:pt x="12" y="2"/>
                    <a:pt x="11" y="4"/>
                  </a:cubicBezTo>
                  <a:cubicBezTo>
                    <a:pt x="11" y="5"/>
                    <a:pt x="11" y="5"/>
                    <a:pt x="11" y="5"/>
                  </a:cubicBezTo>
                  <a:cubicBezTo>
                    <a:pt x="9" y="9"/>
                    <a:pt x="9" y="9"/>
                    <a:pt x="9" y="9"/>
                  </a:cubicBezTo>
                  <a:cubicBezTo>
                    <a:pt x="8" y="12"/>
                    <a:pt x="8" y="12"/>
                    <a:pt x="8" y="12"/>
                  </a:cubicBezTo>
                  <a:cubicBezTo>
                    <a:pt x="8" y="12"/>
                    <a:pt x="8" y="13"/>
                    <a:pt x="7" y="13"/>
                  </a:cubicBezTo>
                  <a:cubicBezTo>
                    <a:pt x="7" y="14"/>
                    <a:pt x="6" y="15"/>
                    <a:pt x="6" y="15"/>
                  </a:cubicBezTo>
                  <a:cubicBezTo>
                    <a:pt x="5" y="15"/>
                    <a:pt x="5" y="15"/>
                    <a:pt x="5" y="15"/>
                  </a:cubicBezTo>
                  <a:cubicBezTo>
                    <a:pt x="4" y="16"/>
                    <a:pt x="4" y="16"/>
                    <a:pt x="4" y="16"/>
                  </a:cubicBezTo>
                  <a:cubicBezTo>
                    <a:pt x="5" y="18"/>
                    <a:pt x="5" y="18"/>
                    <a:pt x="5" y="18"/>
                  </a:cubicBezTo>
                  <a:cubicBezTo>
                    <a:pt x="4" y="18"/>
                    <a:pt x="4" y="19"/>
                    <a:pt x="4" y="20"/>
                  </a:cubicBezTo>
                  <a:cubicBezTo>
                    <a:pt x="4" y="20"/>
                    <a:pt x="4" y="20"/>
                    <a:pt x="3" y="21"/>
                  </a:cubicBezTo>
                  <a:cubicBezTo>
                    <a:pt x="3" y="23"/>
                    <a:pt x="3" y="23"/>
                    <a:pt x="3" y="23"/>
                  </a:cubicBezTo>
                  <a:cubicBezTo>
                    <a:pt x="0" y="26"/>
                    <a:pt x="0" y="26"/>
                    <a:pt x="0" y="26"/>
                  </a:cubicBezTo>
                  <a:cubicBezTo>
                    <a:pt x="0" y="27"/>
                    <a:pt x="0" y="27"/>
                    <a:pt x="0" y="27"/>
                  </a:cubicBezTo>
                  <a:cubicBezTo>
                    <a:pt x="1" y="28"/>
                    <a:pt x="1" y="28"/>
                    <a:pt x="1" y="28"/>
                  </a:cubicBezTo>
                  <a:cubicBezTo>
                    <a:pt x="5" y="30"/>
                    <a:pt x="5" y="30"/>
                    <a:pt x="5" y="30"/>
                  </a:cubicBezTo>
                  <a:cubicBezTo>
                    <a:pt x="6" y="30"/>
                    <a:pt x="6" y="31"/>
                    <a:pt x="6" y="32"/>
                  </a:cubicBezTo>
                  <a:cubicBezTo>
                    <a:pt x="6" y="32"/>
                    <a:pt x="5" y="33"/>
                    <a:pt x="5" y="33"/>
                  </a:cubicBezTo>
                  <a:cubicBezTo>
                    <a:pt x="5" y="35"/>
                    <a:pt x="5" y="35"/>
                    <a:pt x="5" y="35"/>
                  </a:cubicBezTo>
                  <a:cubicBezTo>
                    <a:pt x="5" y="35"/>
                    <a:pt x="5" y="36"/>
                    <a:pt x="5" y="36"/>
                  </a:cubicBezTo>
                  <a:cubicBezTo>
                    <a:pt x="5" y="36"/>
                    <a:pt x="6" y="37"/>
                    <a:pt x="6" y="37"/>
                  </a:cubicBezTo>
                  <a:cubicBezTo>
                    <a:pt x="6" y="38"/>
                    <a:pt x="5" y="39"/>
                    <a:pt x="5" y="39"/>
                  </a:cubicBezTo>
                  <a:cubicBezTo>
                    <a:pt x="4" y="40"/>
                    <a:pt x="4" y="40"/>
                    <a:pt x="4" y="40"/>
                  </a:cubicBezTo>
                  <a:cubicBezTo>
                    <a:pt x="5" y="41"/>
                    <a:pt x="5" y="41"/>
                    <a:pt x="5" y="41"/>
                  </a:cubicBezTo>
                  <a:cubicBezTo>
                    <a:pt x="5" y="41"/>
                    <a:pt x="5" y="43"/>
                    <a:pt x="5" y="43"/>
                  </a:cubicBezTo>
                  <a:cubicBezTo>
                    <a:pt x="5" y="43"/>
                    <a:pt x="6" y="44"/>
                    <a:pt x="7" y="44"/>
                  </a:cubicBezTo>
                  <a:cubicBezTo>
                    <a:pt x="7" y="44"/>
                    <a:pt x="7" y="44"/>
                    <a:pt x="8" y="44"/>
                  </a:cubicBezTo>
                  <a:cubicBezTo>
                    <a:pt x="9" y="44"/>
                    <a:pt x="9" y="44"/>
                    <a:pt x="9" y="44"/>
                  </a:cubicBezTo>
                  <a:cubicBezTo>
                    <a:pt x="10" y="44"/>
                    <a:pt x="10" y="44"/>
                    <a:pt x="10" y="44"/>
                  </a:cubicBezTo>
                  <a:cubicBezTo>
                    <a:pt x="14" y="45"/>
                    <a:pt x="14" y="45"/>
                    <a:pt x="14" y="45"/>
                  </a:cubicBezTo>
                  <a:cubicBezTo>
                    <a:pt x="15" y="46"/>
                    <a:pt x="15" y="46"/>
                    <a:pt x="15" y="46"/>
                  </a:cubicBezTo>
                  <a:cubicBezTo>
                    <a:pt x="15" y="49"/>
                    <a:pt x="15" y="49"/>
                    <a:pt x="15" y="49"/>
                  </a:cubicBezTo>
                  <a:cubicBezTo>
                    <a:pt x="16" y="52"/>
                    <a:pt x="16" y="52"/>
                    <a:pt x="16" y="52"/>
                  </a:cubicBezTo>
                  <a:cubicBezTo>
                    <a:pt x="15" y="54"/>
                    <a:pt x="15" y="54"/>
                    <a:pt x="15" y="54"/>
                  </a:cubicBezTo>
                  <a:cubicBezTo>
                    <a:pt x="16" y="54"/>
                    <a:pt x="16" y="54"/>
                    <a:pt x="16" y="54"/>
                  </a:cubicBezTo>
                  <a:cubicBezTo>
                    <a:pt x="16" y="54"/>
                    <a:pt x="16" y="55"/>
                    <a:pt x="16" y="55"/>
                  </a:cubicBezTo>
                  <a:cubicBezTo>
                    <a:pt x="16" y="56"/>
                    <a:pt x="16" y="58"/>
                    <a:pt x="16" y="58"/>
                  </a:cubicBezTo>
                  <a:cubicBezTo>
                    <a:pt x="15" y="58"/>
                    <a:pt x="14" y="59"/>
                    <a:pt x="13" y="59"/>
                  </a:cubicBezTo>
                  <a:cubicBezTo>
                    <a:pt x="12" y="59"/>
                    <a:pt x="11" y="59"/>
                    <a:pt x="11" y="59"/>
                  </a:cubicBezTo>
                  <a:cubicBezTo>
                    <a:pt x="11" y="60"/>
                    <a:pt x="11" y="60"/>
                    <a:pt x="11" y="60"/>
                  </a:cubicBezTo>
                  <a:cubicBezTo>
                    <a:pt x="13" y="61"/>
                    <a:pt x="13" y="61"/>
                    <a:pt x="13" y="61"/>
                  </a:cubicBezTo>
                  <a:cubicBezTo>
                    <a:pt x="14" y="61"/>
                    <a:pt x="14" y="61"/>
                    <a:pt x="14" y="61"/>
                  </a:cubicBezTo>
                  <a:cubicBezTo>
                    <a:pt x="15" y="62"/>
                    <a:pt x="15" y="64"/>
                    <a:pt x="15" y="64"/>
                  </a:cubicBezTo>
                  <a:cubicBezTo>
                    <a:pt x="14" y="64"/>
                    <a:pt x="14" y="65"/>
                    <a:pt x="14" y="65"/>
                  </a:cubicBezTo>
                  <a:cubicBezTo>
                    <a:pt x="13" y="65"/>
                    <a:pt x="12" y="66"/>
                    <a:pt x="12" y="66"/>
                  </a:cubicBezTo>
                  <a:cubicBezTo>
                    <a:pt x="10" y="68"/>
                    <a:pt x="10" y="68"/>
                    <a:pt x="10" y="68"/>
                  </a:cubicBezTo>
                  <a:cubicBezTo>
                    <a:pt x="9" y="69"/>
                    <a:pt x="9" y="69"/>
                    <a:pt x="9" y="69"/>
                  </a:cubicBezTo>
                  <a:cubicBezTo>
                    <a:pt x="10" y="71"/>
                    <a:pt x="10" y="71"/>
                    <a:pt x="10" y="71"/>
                  </a:cubicBezTo>
                  <a:cubicBezTo>
                    <a:pt x="11" y="71"/>
                    <a:pt x="11" y="71"/>
                    <a:pt x="11" y="71"/>
                  </a:cubicBezTo>
                  <a:cubicBezTo>
                    <a:pt x="12" y="71"/>
                    <a:pt x="12" y="71"/>
                    <a:pt x="12" y="72"/>
                  </a:cubicBezTo>
                  <a:cubicBezTo>
                    <a:pt x="12" y="72"/>
                    <a:pt x="12" y="72"/>
                    <a:pt x="15" y="73"/>
                  </a:cubicBezTo>
                  <a:cubicBezTo>
                    <a:pt x="15" y="75"/>
                    <a:pt x="15" y="75"/>
                    <a:pt x="15" y="75"/>
                  </a:cubicBezTo>
                  <a:cubicBezTo>
                    <a:pt x="15" y="75"/>
                    <a:pt x="15" y="76"/>
                    <a:pt x="15" y="77"/>
                  </a:cubicBezTo>
                  <a:cubicBezTo>
                    <a:pt x="15" y="78"/>
                    <a:pt x="14" y="81"/>
                    <a:pt x="14" y="81"/>
                  </a:cubicBezTo>
                  <a:cubicBezTo>
                    <a:pt x="13" y="83"/>
                    <a:pt x="13" y="83"/>
                    <a:pt x="13" y="83"/>
                  </a:cubicBezTo>
                  <a:cubicBezTo>
                    <a:pt x="13" y="83"/>
                    <a:pt x="14" y="84"/>
                    <a:pt x="14" y="86"/>
                  </a:cubicBezTo>
                  <a:cubicBezTo>
                    <a:pt x="13" y="89"/>
                    <a:pt x="13" y="89"/>
                    <a:pt x="13" y="89"/>
                  </a:cubicBezTo>
                  <a:cubicBezTo>
                    <a:pt x="17" y="90"/>
                    <a:pt x="17" y="90"/>
                    <a:pt x="17" y="90"/>
                  </a:cubicBezTo>
                  <a:cubicBezTo>
                    <a:pt x="17" y="92"/>
                    <a:pt x="17" y="92"/>
                    <a:pt x="17" y="92"/>
                  </a:cubicBezTo>
                  <a:cubicBezTo>
                    <a:pt x="14" y="93"/>
                    <a:pt x="14" y="93"/>
                    <a:pt x="14" y="93"/>
                  </a:cubicBezTo>
                  <a:cubicBezTo>
                    <a:pt x="14" y="93"/>
                    <a:pt x="13" y="93"/>
                    <a:pt x="13" y="94"/>
                  </a:cubicBezTo>
                  <a:cubicBezTo>
                    <a:pt x="13" y="94"/>
                    <a:pt x="13" y="95"/>
                    <a:pt x="13" y="95"/>
                  </a:cubicBezTo>
                  <a:cubicBezTo>
                    <a:pt x="15" y="95"/>
                    <a:pt x="15" y="95"/>
                    <a:pt x="15" y="95"/>
                  </a:cubicBezTo>
                  <a:cubicBezTo>
                    <a:pt x="13" y="97"/>
                    <a:pt x="13" y="97"/>
                    <a:pt x="13" y="97"/>
                  </a:cubicBezTo>
                  <a:cubicBezTo>
                    <a:pt x="13" y="97"/>
                    <a:pt x="13" y="99"/>
                    <a:pt x="13" y="99"/>
                  </a:cubicBezTo>
                  <a:cubicBezTo>
                    <a:pt x="13" y="99"/>
                    <a:pt x="13" y="100"/>
                    <a:pt x="13" y="101"/>
                  </a:cubicBezTo>
                  <a:cubicBezTo>
                    <a:pt x="12" y="101"/>
                    <a:pt x="12" y="101"/>
                    <a:pt x="12" y="101"/>
                  </a:cubicBezTo>
                  <a:cubicBezTo>
                    <a:pt x="12" y="103"/>
                    <a:pt x="12" y="103"/>
                    <a:pt x="12" y="103"/>
                  </a:cubicBezTo>
                  <a:cubicBezTo>
                    <a:pt x="11" y="108"/>
                    <a:pt x="11" y="108"/>
                    <a:pt x="11" y="108"/>
                  </a:cubicBezTo>
                  <a:cubicBezTo>
                    <a:pt x="14" y="114"/>
                    <a:pt x="14" y="114"/>
                    <a:pt x="14" y="114"/>
                  </a:cubicBezTo>
                  <a:cubicBezTo>
                    <a:pt x="17" y="117"/>
                    <a:pt x="17" y="117"/>
                    <a:pt x="17" y="117"/>
                  </a:cubicBezTo>
                  <a:cubicBezTo>
                    <a:pt x="19" y="119"/>
                    <a:pt x="19" y="119"/>
                    <a:pt x="19" y="119"/>
                  </a:cubicBezTo>
                  <a:cubicBezTo>
                    <a:pt x="18" y="122"/>
                    <a:pt x="18" y="122"/>
                    <a:pt x="18" y="122"/>
                  </a:cubicBezTo>
                  <a:cubicBezTo>
                    <a:pt x="19" y="123"/>
                    <a:pt x="19" y="123"/>
                    <a:pt x="19" y="123"/>
                  </a:cubicBezTo>
                  <a:cubicBezTo>
                    <a:pt x="19" y="125"/>
                    <a:pt x="19" y="125"/>
                    <a:pt x="19" y="125"/>
                  </a:cubicBezTo>
                  <a:cubicBezTo>
                    <a:pt x="19" y="125"/>
                    <a:pt x="19" y="126"/>
                    <a:pt x="18" y="126"/>
                  </a:cubicBezTo>
                  <a:cubicBezTo>
                    <a:pt x="18" y="126"/>
                    <a:pt x="17" y="126"/>
                    <a:pt x="17" y="126"/>
                  </a:cubicBezTo>
                  <a:cubicBezTo>
                    <a:pt x="16" y="125"/>
                    <a:pt x="15" y="123"/>
                    <a:pt x="15" y="123"/>
                  </a:cubicBezTo>
                  <a:cubicBezTo>
                    <a:pt x="15" y="123"/>
                    <a:pt x="14" y="122"/>
                    <a:pt x="14" y="121"/>
                  </a:cubicBezTo>
                  <a:cubicBezTo>
                    <a:pt x="14" y="121"/>
                    <a:pt x="13" y="120"/>
                    <a:pt x="13" y="120"/>
                  </a:cubicBezTo>
                  <a:cubicBezTo>
                    <a:pt x="11" y="120"/>
                    <a:pt x="11" y="120"/>
                    <a:pt x="11" y="120"/>
                  </a:cubicBezTo>
                  <a:cubicBezTo>
                    <a:pt x="11" y="121"/>
                    <a:pt x="11" y="121"/>
                    <a:pt x="11" y="121"/>
                  </a:cubicBezTo>
                  <a:cubicBezTo>
                    <a:pt x="11" y="121"/>
                    <a:pt x="12" y="122"/>
                    <a:pt x="12" y="123"/>
                  </a:cubicBezTo>
                  <a:cubicBezTo>
                    <a:pt x="13" y="123"/>
                    <a:pt x="14" y="124"/>
                    <a:pt x="14" y="124"/>
                  </a:cubicBezTo>
                  <a:cubicBezTo>
                    <a:pt x="14" y="124"/>
                    <a:pt x="15" y="125"/>
                    <a:pt x="15" y="125"/>
                  </a:cubicBezTo>
                  <a:cubicBezTo>
                    <a:pt x="15" y="125"/>
                    <a:pt x="16" y="128"/>
                    <a:pt x="16" y="128"/>
                  </a:cubicBezTo>
                  <a:cubicBezTo>
                    <a:pt x="27" y="135"/>
                    <a:pt x="27" y="135"/>
                    <a:pt x="27" y="135"/>
                  </a:cubicBezTo>
                  <a:cubicBezTo>
                    <a:pt x="31" y="136"/>
                    <a:pt x="31" y="136"/>
                    <a:pt x="31" y="136"/>
                  </a:cubicBezTo>
                  <a:cubicBezTo>
                    <a:pt x="32" y="138"/>
                    <a:pt x="32" y="138"/>
                    <a:pt x="32" y="138"/>
                  </a:cubicBezTo>
                  <a:cubicBezTo>
                    <a:pt x="33" y="138"/>
                    <a:pt x="33" y="138"/>
                    <a:pt x="33" y="138"/>
                  </a:cubicBezTo>
                  <a:cubicBezTo>
                    <a:pt x="33" y="138"/>
                    <a:pt x="34" y="138"/>
                    <a:pt x="35" y="138"/>
                  </a:cubicBezTo>
                  <a:cubicBezTo>
                    <a:pt x="35" y="138"/>
                    <a:pt x="35" y="138"/>
                    <a:pt x="35" y="138"/>
                  </a:cubicBezTo>
                  <a:cubicBezTo>
                    <a:pt x="35" y="138"/>
                    <a:pt x="37" y="139"/>
                    <a:pt x="37" y="139"/>
                  </a:cubicBezTo>
                  <a:cubicBezTo>
                    <a:pt x="37" y="139"/>
                    <a:pt x="38" y="139"/>
                    <a:pt x="38" y="139"/>
                  </a:cubicBezTo>
                  <a:cubicBezTo>
                    <a:pt x="38" y="140"/>
                    <a:pt x="40" y="143"/>
                    <a:pt x="41" y="145"/>
                  </a:cubicBezTo>
                  <a:cubicBezTo>
                    <a:pt x="41" y="145"/>
                    <a:pt x="42" y="146"/>
                    <a:pt x="42" y="147"/>
                  </a:cubicBezTo>
                  <a:cubicBezTo>
                    <a:pt x="43" y="147"/>
                    <a:pt x="45" y="148"/>
                    <a:pt x="45" y="148"/>
                  </a:cubicBezTo>
                  <a:cubicBezTo>
                    <a:pt x="45" y="149"/>
                    <a:pt x="45" y="150"/>
                    <a:pt x="45" y="151"/>
                  </a:cubicBezTo>
                  <a:cubicBezTo>
                    <a:pt x="45" y="151"/>
                    <a:pt x="45" y="151"/>
                    <a:pt x="45" y="152"/>
                  </a:cubicBezTo>
                  <a:cubicBezTo>
                    <a:pt x="45" y="153"/>
                    <a:pt x="46" y="153"/>
                    <a:pt x="46" y="153"/>
                  </a:cubicBezTo>
                  <a:cubicBezTo>
                    <a:pt x="46" y="154"/>
                    <a:pt x="47" y="155"/>
                    <a:pt x="47" y="155"/>
                  </a:cubicBezTo>
                  <a:cubicBezTo>
                    <a:pt x="47" y="158"/>
                    <a:pt x="47" y="158"/>
                    <a:pt x="47" y="158"/>
                  </a:cubicBezTo>
                  <a:cubicBezTo>
                    <a:pt x="48" y="158"/>
                    <a:pt x="48" y="158"/>
                    <a:pt x="48" y="158"/>
                  </a:cubicBezTo>
                  <a:lnTo>
                    <a:pt x="49" y="15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94" name="Freeform 84"/>
            <p:cNvSpPr>
              <a:spLocks/>
            </p:cNvSpPr>
            <p:nvPr/>
          </p:nvSpPr>
          <p:spPr bwMode="auto">
            <a:xfrm>
              <a:off x="5810959" y="3583492"/>
              <a:ext cx="177008" cy="196037"/>
            </a:xfrm>
            <a:custGeom>
              <a:avLst/>
              <a:gdLst>
                <a:gd name="T0" fmla="*/ 46 w 78"/>
                <a:gd name="T1" fmla="*/ 88 h 89"/>
                <a:gd name="T2" fmla="*/ 44 w 78"/>
                <a:gd name="T3" fmla="*/ 86 h 89"/>
                <a:gd name="T4" fmla="*/ 44 w 78"/>
                <a:gd name="T5" fmla="*/ 81 h 89"/>
                <a:gd name="T6" fmla="*/ 44 w 78"/>
                <a:gd name="T7" fmla="*/ 77 h 89"/>
                <a:gd name="T8" fmla="*/ 42 w 78"/>
                <a:gd name="T9" fmla="*/ 73 h 89"/>
                <a:gd name="T10" fmla="*/ 39 w 78"/>
                <a:gd name="T11" fmla="*/ 69 h 89"/>
                <a:gd name="T12" fmla="*/ 43 w 78"/>
                <a:gd name="T13" fmla="*/ 64 h 89"/>
                <a:gd name="T14" fmla="*/ 44 w 78"/>
                <a:gd name="T15" fmla="*/ 59 h 89"/>
                <a:gd name="T16" fmla="*/ 47 w 78"/>
                <a:gd name="T17" fmla="*/ 55 h 89"/>
                <a:gd name="T18" fmla="*/ 50 w 78"/>
                <a:gd name="T19" fmla="*/ 49 h 89"/>
                <a:gd name="T20" fmla="*/ 55 w 78"/>
                <a:gd name="T21" fmla="*/ 44 h 89"/>
                <a:gd name="T22" fmla="*/ 56 w 78"/>
                <a:gd name="T23" fmla="*/ 47 h 89"/>
                <a:gd name="T24" fmla="*/ 57 w 78"/>
                <a:gd name="T25" fmla="*/ 51 h 89"/>
                <a:gd name="T26" fmla="*/ 59 w 78"/>
                <a:gd name="T27" fmla="*/ 54 h 89"/>
                <a:gd name="T28" fmla="*/ 66 w 78"/>
                <a:gd name="T29" fmla="*/ 50 h 89"/>
                <a:gd name="T30" fmla="*/ 68 w 78"/>
                <a:gd name="T31" fmla="*/ 48 h 89"/>
                <a:gd name="T32" fmla="*/ 67 w 78"/>
                <a:gd name="T33" fmla="*/ 41 h 89"/>
                <a:gd name="T34" fmla="*/ 70 w 78"/>
                <a:gd name="T35" fmla="*/ 36 h 89"/>
                <a:gd name="T36" fmla="*/ 78 w 78"/>
                <a:gd name="T37" fmla="*/ 31 h 89"/>
                <a:gd name="T38" fmla="*/ 71 w 78"/>
                <a:gd name="T39" fmla="*/ 25 h 89"/>
                <a:gd name="T40" fmla="*/ 62 w 78"/>
                <a:gd name="T41" fmla="*/ 20 h 89"/>
                <a:gd name="T42" fmla="*/ 57 w 78"/>
                <a:gd name="T43" fmla="*/ 17 h 89"/>
                <a:gd name="T44" fmla="*/ 50 w 78"/>
                <a:gd name="T45" fmla="*/ 19 h 89"/>
                <a:gd name="T46" fmla="*/ 46 w 78"/>
                <a:gd name="T47" fmla="*/ 17 h 89"/>
                <a:gd name="T48" fmla="*/ 40 w 78"/>
                <a:gd name="T49" fmla="*/ 14 h 89"/>
                <a:gd name="T50" fmla="*/ 38 w 78"/>
                <a:gd name="T51" fmla="*/ 10 h 89"/>
                <a:gd name="T52" fmla="*/ 33 w 78"/>
                <a:gd name="T53" fmla="*/ 7 h 89"/>
                <a:gd name="T54" fmla="*/ 26 w 78"/>
                <a:gd name="T55" fmla="*/ 5 h 89"/>
                <a:gd name="T56" fmla="*/ 25 w 78"/>
                <a:gd name="T57" fmla="*/ 0 h 89"/>
                <a:gd name="T58" fmla="*/ 20 w 78"/>
                <a:gd name="T59" fmla="*/ 2 h 89"/>
                <a:gd name="T60" fmla="*/ 17 w 78"/>
                <a:gd name="T61" fmla="*/ 0 h 89"/>
                <a:gd name="T62" fmla="*/ 14 w 78"/>
                <a:gd name="T63" fmla="*/ 4 h 89"/>
                <a:gd name="T64" fmla="*/ 17 w 78"/>
                <a:gd name="T65" fmla="*/ 6 h 89"/>
                <a:gd name="T66" fmla="*/ 19 w 78"/>
                <a:gd name="T67" fmla="*/ 10 h 89"/>
                <a:gd name="T68" fmla="*/ 20 w 78"/>
                <a:gd name="T69" fmla="*/ 14 h 89"/>
                <a:gd name="T70" fmla="*/ 17 w 78"/>
                <a:gd name="T71" fmla="*/ 14 h 89"/>
                <a:gd name="T72" fmla="*/ 12 w 78"/>
                <a:gd name="T73" fmla="*/ 12 h 89"/>
                <a:gd name="T74" fmla="*/ 8 w 78"/>
                <a:gd name="T75" fmla="*/ 20 h 89"/>
                <a:gd name="T76" fmla="*/ 7 w 78"/>
                <a:gd name="T77" fmla="*/ 28 h 89"/>
                <a:gd name="T78" fmla="*/ 0 w 78"/>
                <a:gd name="T79" fmla="*/ 32 h 89"/>
                <a:gd name="T80" fmla="*/ 3 w 78"/>
                <a:gd name="T81" fmla="*/ 40 h 89"/>
                <a:gd name="T82" fmla="*/ 4 w 78"/>
                <a:gd name="T83" fmla="*/ 46 h 89"/>
                <a:gd name="T84" fmla="*/ 7 w 78"/>
                <a:gd name="T85" fmla="*/ 49 h 89"/>
                <a:gd name="T86" fmla="*/ 5 w 78"/>
                <a:gd name="T87" fmla="*/ 54 h 89"/>
                <a:gd name="T88" fmla="*/ 3 w 78"/>
                <a:gd name="T89" fmla="*/ 57 h 89"/>
                <a:gd name="T90" fmla="*/ 5 w 78"/>
                <a:gd name="T91" fmla="*/ 61 h 89"/>
                <a:gd name="T92" fmla="*/ 12 w 78"/>
                <a:gd name="T93" fmla="*/ 60 h 89"/>
                <a:gd name="T94" fmla="*/ 13 w 78"/>
                <a:gd name="T95" fmla="*/ 57 h 89"/>
                <a:gd name="T96" fmla="*/ 16 w 78"/>
                <a:gd name="T97" fmla="*/ 60 h 89"/>
                <a:gd name="T98" fmla="*/ 14 w 78"/>
                <a:gd name="T99" fmla="*/ 61 h 89"/>
                <a:gd name="T100" fmla="*/ 12 w 78"/>
                <a:gd name="T101" fmla="*/ 63 h 89"/>
                <a:gd name="T102" fmla="*/ 8 w 78"/>
                <a:gd name="T103" fmla="*/ 65 h 89"/>
                <a:gd name="T104" fmla="*/ 13 w 78"/>
                <a:gd name="T105" fmla="*/ 65 h 89"/>
                <a:gd name="T106" fmla="*/ 17 w 78"/>
                <a:gd name="T107" fmla="*/ 69 h 89"/>
                <a:gd name="T108" fmla="*/ 25 w 78"/>
                <a:gd name="T109" fmla="*/ 71 h 89"/>
                <a:gd name="T110" fmla="*/ 30 w 78"/>
                <a:gd name="T111" fmla="*/ 75 h 89"/>
                <a:gd name="T112" fmla="*/ 31 w 78"/>
                <a:gd name="T113" fmla="*/ 77 h 89"/>
                <a:gd name="T114" fmla="*/ 34 w 78"/>
                <a:gd name="T115" fmla="*/ 80 h 89"/>
                <a:gd name="T116" fmla="*/ 36 w 78"/>
                <a:gd name="T117" fmla="*/ 84 h 89"/>
                <a:gd name="T118" fmla="*/ 40 w 78"/>
                <a:gd name="T119" fmla="*/ 86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8" h="89">
                  <a:moveTo>
                    <a:pt x="42" y="87"/>
                  </a:moveTo>
                  <a:cubicBezTo>
                    <a:pt x="42" y="87"/>
                    <a:pt x="47" y="89"/>
                    <a:pt x="46" y="89"/>
                  </a:cubicBezTo>
                  <a:cubicBezTo>
                    <a:pt x="46" y="89"/>
                    <a:pt x="46" y="89"/>
                    <a:pt x="46" y="88"/>
                  </a:cubicBezTo>
                  <a:cubicBezTo>
                    <a:pt x="46" y="88"/>
                    <a:pt x="45" y="89"/>
                    <a:pt x="45" y="89"/>
                  </a:cubicBezTo>
                  <a:cubicBezTo>
                    <a:pt x="45" y="89"/>
                    <a:pt x="43" y="87"/>
                    <a:pt x="44" y="87"/>
                  </a:cubicBezTo>
                  <a:cubicBezTo>
                    <a:pt x="44" y="87"/>
                    <a:pt x="44" y="86"/>
                    <a:pt x="44" y="86"/>
                  </a:cubicBezTo>
                  <a:cubicBezTo>
                    <a:pt x="44" y="85"/>
                    <a:pt x="43" y="84"/>
                    <a:pt x="43" y="84"/>
                  </a:cubicBezTo>
                  <a:cubicBezTo>
                    <a:pt x="44" y="83"/>
                    <a:pt x="44" y="83"/>
                    <a:pt x="44" y="83"/>
                  </a:cubicBezTo>
                  <a:cubicBezTo>
                    <a:pt x="44" y="83"/>
                    <a:pt x="44" y="81"/>
                    <a:pt x="44" y="81"/>
                  </a:cubicBezTo>
                  <a:cubicBezTo>
                    <a:pt x="44" y="81"/>
                    <a:pt x="44" y="80"/>
                    <a:pt x="44" y="80"/>
                  </a:cubicBezTo>
                  <a:cubicBezTo>
                    <a:pt x="44" y="80"/>
                    <a:pt x="43" y="79"/>
                    <a:pt x="43" y="79"/>
                  </a:cubicBezTo>
                  <a:cubicBezTo>
                    <a:pt x="44" y="77"/>
                    <a:pt x="44" y="77"/>
                    <a:pt x="44" y="77"/>
                  </a:cubicBezTo>
                  <a:cubicBezTo>
                    <a:pt x="44" y="77"/>
                    <a:pt x="44" y="76"/>
                    <a:pt x="44" y="76"/>
                  </a:cubicBezTo>
                  <a:cubicBezTo>
                    <a:pt x="44" y="75"/>
                    <a:pt x="44" y="74"/>
                    <a:pt x="44" y="74"/>
                  </a:cubicBezTo>
                  <a:cubicBezTo>
                    <a:pt x="42" y="73"/>
                    <a:pt x="42" y="73"/>
                    <a:pt x="42" y="73"/>
                  </a:cubicBezTo>
                  <a:cubicBezTo>
                    <a:pt x="40" y="72"/>
                    <a:pt x="40" y="72"/>
                    <a:pt x="40" y="72"/>
                  </a:cubicBezTo>
                  <a:cubicBezTo>
                    <a:pt x="39" y="71"/>
                    <a:pt x="39" y="71"/>
                    <a:pt x="39" y="71"/>
                  </a:cubicBezTo>
                  <a:cubicBezTo>
                    <a:pt x="39" y="69"/>
                    <a:pt x="39" y="69"/>
                    <a:pt x="39" y="69"/>
                  </a:cubicBezTo>
                  <a:cubicBezTo>
                    <a:pt x="41" y="67"/>
                    <a:pt x="41" y="67"/>
                    <a:pt x="41" y="67"/>
                  </a:cubicBezTo>
                  <a:cubicBezTo>
                    <a:pt x="42" y="65"/>
                    <a:pt x="42" y="65"/>
                    <a:pt x="42" y="65"/>
                  </a:cubicBezTo>
                  <a:cubicBezTo>
                    <a:pt x="42" y="65"/>
                    <a:pt x="43" y="64"/>
                    <a:pt x="43" y="64"/>
                  </a:cubicBezTo>
                  <a:cubicBezTo>
                    <a:pt x="43" y="63"/>
                    <a:pt x="43" y="62"/>
                    <a:pt x="43" y="62"/>
                  </a:cubicBezTo>
                  <a:cubicBezTo>
                    <a:pt x="43" y="60"/>
                    <a:pt x="43" y="60"/>
                    <a:pt x="43" y="60"/>
                  </a:cubicBezTo>
                  <a:cubicBezTo>
                    <a:pt x="44" y="59"/>
                    <a:pt x="44" y="59"/>
                    <a:pt x="44" y="59"/>
                  </a:cubicBezTo>
                  <a:cubicBezTo>
                    <a:pt x="45" y="58"/>
                    <a:pt x="45" y="58"/>
                    <a:pt x="45" y="58"/>
                  </a:cubicBezTo>
                  <a:cubicBezTo>
                    <a:pt x="45" y="58"/>
                    <a:pt x="46" y="57"/>
                    <a:pt x="46" y="57"/>
                  </a:cubicBezTo>
                  <a:cubicBezTo>
                    <a:pt x="46" y="56"/>
                    <a:pt x="47" y="55"/>
                    <a:pt x="47" y="55"/>
                  </a:cubicBezTo>
                  <a:cubicBezTo>
                    <a:pt x="48" y="53"/>
                    <a:pt x="48" y="53"/>
                    <a:pt x="48" y="53"/>
                  </a:cubicBezTo>
                  <a:cubicBezTo>
                    <a:pt x="49" y="51"/>
                    <a:pt x="49" y="51"/>
                    <a:pt x="49" y="51"/>
                  </a:cubicBezTo>
                  <a:cubicBezTo>
                    <a:pt x="50" y="49"/>
                    <a:pt x="50" y="49"/>
                    <a:pt x="50" y="49"/>
                  </a:cubicBezTo>
                  <a:cubicBezTo>
                    <a:pt x="49" y="48"/>
                    <a:pt x="49" y="48"/>
                    <a:pt x="49" y="48"/>
                  </a:cubicBezTo>
                  <a:cubicBezTo>
                    <a:pt x="49" y="48"/>
                    <a:pt x="53" y="44"/>
                    <a:pt x="53" y="44"/>
                  </a:cubicBezTo>
                  <a:cubicBezTo>
                    <a:pt x="53" y="44"/>
                    <a:pt x="55" y="44"/>
                    <a:pt x="55" y="44"/>
                  </a:cubicBezTo>
                  <a:cubicBezTo>
                    <a:pt x="55" y="45"/>
                    <a:pt x="55" y="45"/>
                    <a:pt x="55" y="45"/>
                  </a:cubicBezTo>
                  <a:cubicBezTo>
                    <a:pt x="56" y="46"/>
                    <a:pt x="56" y="46"/>
                    <a:pt x="56" y="46"/>
                  </a:cubicBezTo>
                  <a:cubicBezTo>
                    <a:pt x="56" y="47"/>
                    <a:pt x="56" y="47"/>
                    <a:pt x="56" y="47"/>
                  </a:cubicBezTo>
                  <a:cubicBezTo>
                    <a:pt x="56" y="47"/>
                    <a:pt x="56" y="48"/>
                    <a:pt x="56" y="49"/>
                  </a:cubicBezTo>
                  <a:cubicBezTo>
                    <a:pt x="56" y="49"/>
                    <a:pt x="56" y="50"/>
                    <a:pt x="56" y="50"/>
                  </a:cubicBezTo>
                  <a:cubicBezTo>
                    <a:pt x="56" y="50"/>
                    <a:pt x="57" y="51"/>
                    <a:pt x="57" y="51"/>
                  </a:cubicBezTo>
                  <a:cubicBezTo>
                    <a:pt x="57" y="52"/>
                    <a:pt x="58" y="53"/>
                    <a:pt x="58" y="53"/>
                  </a:cubicBezTo>
                  <a:cubicBezTo>
                    <a:pt x="58" y="53"/>
                    <a:pt x="58" y="53"/>
                    <a:pt x="59" y="53"/>
                  </a:cubicBezTo>
                  <a:cubicBezTo>
                    <a:pt x="59" y="54"/>
                    <a:pt x="59" y="54"/>
                    <a:pt x="59" y="54"/>
                  </a:cubicBezTo>
                  <a:cubicBezTo>
                    <a:pt x="61" y="53"/>
                    <a:pt x="61" y="53"/>
                    <a:pt x="61" y="53"/>
                  </a:cubicBezTo>
                  <a:cubicBezTo>
                    <a:pt x="63" y="51"/>
                    <a:pt x="63" y="51"/>
                    <a:pt x="63" y="51"/>
                  </a:cubicBezTo>
                  <a:cubicBezTo>
                    <a:pt x="63" y="51"/>
                    <a:pt x="66" y="50"/>
                    <a:pt x="66" y="50"/>
                  </a:cubicBezTo>
                  <a:cubicBezTo>
                    <a:pt x="66" y="50"/>
                    <a:pt x="67" y="48"/>
                    <a:pt x="67" y="48"/>
                  </a:cubicBezTo>
                  <a:cubicBezTo>
                    <a:pt x="68" y="48"/>
                    <a:pt x="68" y="48"/>
                    <a:pt x="68" y="48"/>
                  </a:cubicBezTo>
                  <a:cubicBezTo>
                    <a:pt x="68" y="48"/>
                    <a:pt x="68" y="48"/>
                    <a:pt x="68" y="48"/>
                  </a:cubicBezTo>
                  <a:cubicBezTo>
                    <a:pt x="67" y="46"/>
                    <a:pt x="69" y="44"/>
                    <a:pt x="68" y="42"/>
                  </a:cubicBezTo>
                  <a:cubicBezTo>
                    <a:pt x="68" y="42"/>
                    <a:pt x="67" y="41"/>
                    <a:pt x="67" y="41"/>
                  </a:cubicBezTo>
                  <a:cubicBezTo>
                    <a:pt x="67" y="41"/>
                    <a:pt x="67" y="41"/>
                    <a:pt x="67" y="41"/>
                  </a:cubicBezTo>
                  <a:cubicBezTo>
                    <a:pt x="67" y="41"/>
                    <a:pt x="67" y="41"/>
                    <a:pt x="67" y="41"/>
                  </a:cubicBezTo>
                  <a:cubicBezTo>
                    <a:pt x="65" y="39"/>
                    <a:pt x="62" y="38"/>
                    <a:pt x="63" y="38"/>
                  </a:cubicBezTo>
                  <a:cubicBezTo>
                    <a:pt x="64" y="36"/>
                    <a:pt x="68" y="37"/>
                    <a:pt x="70" y="36"/>
                  </a:cubicBezTo>
                  <a:cubicBezTo>
                    <a:pt x="71" y="36"/>
                    <a:pt x="71" y="34"/>
                    <a:pt x="72" y="33"/>
                  </a:cubicBezTo>
                  <a:cubicBezTo>
                    <a:pt x="73" y="33"/>
                    <a:pt x="75" y="34"/>
                    <a:pt x="75" y="32"/>
                  </a:cubicBezTo>
                  <a:cubicBezTo>
                    <a:pt x="75" y="30"/>
                    <a:pt x="77" y="30"/>
                    <a:pt x="78" y="31"/>
                  </a:cubicBezTo>
                  <a:cubicBezTo>
                    <a:pt x="78" y="31"/>
                    <a:pt x="78" y="31"/>
                    <a:pt x="78" y="31"/>
                  </a:cubicBezTo>
                  <a:cubicBezTo>
                    <a:pt x="77" y="29"/>
                    <a:pt x="74" y="27"/>
                    <a:pt x="73" y="26"/>
                  </a:cubicBezTo>
                  <a:cubicBezTo>
                    <a:pt x="73" y="26"/>
                    <a:pt x="73" y="25"/>
                    <a:pt x="71" y="25"/>
                  </a:cubicBezTo>
                  <a:cubicBezTo>
                    <a:pt x="70" y="25"/>
                    <a:pt x="68" y="23"/>
                    <a:pt x="68" y="23"/>
                  </a:cubicBezTo>
                  <a:cubicBezTo>
                    <a:pt x="65" y="23"/>
                    <a:pt x="65" y="23"/>
                    <a:pt x="65" y="23"/>
                  </a:cubicBezTo>
                  <a:cubicBezTo>
                    <a:pt x="65" y="23"/>
                    <a:pt x="62" y="20"/>
                    <a:pt x="62" y="20"/>
                  </a:cubicBezTo>
                  <a:cubicBezTo>
                    <a:pt x="61" y="20"/>
                    <a:pt x="58" y="19"/>
                    <a:pt x="58" y="19"/>
                  </a:cubicBezTo>
                  <a:cubicBezTo>
                    <a:pt x="58" y="17"/>
                    <a:pt x="58" y="17"/>
                    <a:pt x="58" y="17"/>
                  </a:cubicBezTo>
                  <a:cubicBezTo>
                    <a:pt x="58" y="17"/>
                    <a:pt x="57" y="17"/>
                    <a:pt x="57" y="17"/>
                  </a:cubicBezTo>
                  <a:cubicBezTo>
                    <a:pt x="56" y="17"/>
                    <a:pt x="55" y="18"/>
                    <a:pt x="55" y="18"/>
                  </a:cubicBezTo>
                  <a:cubicBezTo>
                    <a:pt x="52" y="19"/>
                    <a:pt x="52" y="19"/>
                    <a:pt x="52" y="19"/>
                  </a:cubicBezTo>
                  <a:cubicBezTo>
                    <a:pt x="52" y="19"/>
                    <a:pt x="50" y="19"/>
                    <a:pt x="50" y="19"/>
                  </a:cubicBezTo>
                  <a:cubicBezTo>
                    <a:pt x="49" y="18"/>
                    <a:pt x="48" y="16"/>
                    <a:pt x="48" y="16"/>
                  </a:cubicBezTo>
                  <a:cubicBezTo>
                    <a:pt x="48" y="16"/>
                    <a:pt x="48" y="16"/>
                    <a:pt x="47" y="16"/>
                  </a:cubicBezTo>
                  <a:cubicBezTo>
                    <a:pt x="46" y="17"/>
                    <a:pt x="48" y="18"/>
                    <a:pt x="46" y="17"/>
                  </a:cubicBezTo>
                  <a:cubicBezTo>
                    <a:pt x="43" y="16"/>
                    <a:pt x="43" y="16"/>
                    <a:pt x="43" y="16"/>
                  </a:cubicBezTo>
                  <a:cubicBezTo>
                    <a:pt x="41" y="14"/>
                    <a:pt x="41" y="14"/>
                    <a:pt x="41" y="14"/>
                  </a:cubicBezTo>
                  <a:cubicBezTo>
                    <a:pt x="40" y="14"/>
                    <a:pt x="40" y="14"/>
                    <a:pt x="40" y="14"/>
                  </a:cubicBezTo>
                  <a:cubicBezTo>
                    <a:pt x="39" y="14"/>
                    <a:pt x="39" y="14"/>
                    <a:pt x="39" y="14"/>
                  </a:cubicBezTo>
                  <a:cubicBezTo>
                    <a:pt x="39" y="14"/>
                    <a:pt x="38" y="12"/>
                    <a:pt x="38" y="12"/>
                  </a:cubicBezTo>
                  <a:cubicBezTo>
                    <a:pt x="38" y="12"/>
                    <a:pt x="38" y="10"/>
                    <a:pt x="38" y="10"/>
                  </a:cubicBezTo>
                  <a:cubicBezTo>
                    <a:pt x="37" y="10"/>
                    <a:pt x="34" y="9"/>
                    <a:pt x="34" y="9"/>
                  </a:cubicBezTo>
                  <a:cubicBezTo>
                    <a:pt x="33" y="7"/>
                    <a:pt x="33" y="7"/>
                    <a:pt x="33" y="7"/>
                  </a:cubicBezTo>
                  <a:cubicBezTo>
                    <a:pt x="33" y="7"/>
                    <a:pt x="33" y="7"/>
                    <a:pt x="33" y="7"/>
                  </a:cubicBezTo>
                  <a:cubicBezTo>
                    <a:pt x="32" y="7"/>
                    <a:pt x="30" y="6"/>
                    <a:pt x="30" y="6"/>
                  </a:cubicBezTo>
                  <a:cubicBezTo>
                    <a:pt x="29" y="5"/>
                    <a:pt x="29" y="5"/>
                    <a:pt x="29" y="5"/>
                  </a:cubicBezTo>
                  <a:cubicBezTo>
                    <a:pt x="26" y="5"/>
                    <a:pt x="26" y="5"/>
                    <a:pt x="26" y="5"/>
                  </a:cubicBezTo>
                  <a:cubicBezTo>
                    <a:pt x="25" y="3"/>
                    <a:pt x="25" y="3"/>
                    <a:pt x="25" y="3"/>
                  </a:cubicBezTo>
                  <a:cubicBezTo>
                    <a:pt x="25" y="3"/>
                    <a:pt x="24" y="2"/>
                    <a:pt x="24" y="2"/>
                  </a:cubicBezTo>
                  <a:cubicBezTo>
                    <a:pt x="25" y="2"/>
                    <a:pt x="25" y="0"/>
                    <a:pt x="25" y="0"/>
                  </a:cubicBezTo>
                  <a:cubicBezTo>
                    <a:pt x="23" y="0"/>
                    <a:pt x="23" y="0"/>
                    <a:pt x="23" y="0"/>
                  </a:cubicBezTo>
                  <a:cubicBezTo>
                    <a:pt x="23" y="0"/>
                    <a:pt x="21" y="1"/>
                    <a:pt x="21" y="1"/>
                  </a:cubicBezTo>
                  <a:cubicBezTo>
                    <a:pt x="21" y="1"/>
                    <a:pt x="20" y="2"/>
                    <a:pt x="20" y="2"/>
                  </a:cubicBezTo>
                  <a:cubicBezTo>
                    <a:pt x="19" y="2"/>
                    <a:pt x="19" y="2"/>
                    <a:pt x="19" y="2"/>
                  </a:cubicBezTo>
                  <a:cubicBezTo>
                    <a:pt x="18" y="1"/>
                    <a:pt x="18" y="1"/>
                    <a:pt x="18" y="1"/>
                  </a:cubicBezTo>
                  <a:cubicBezTo>
                    <a:pt x="17" y="0"/>
                    <a:pt x="17" y="0"/>
                    <a:pt x="17" y="0"/>
                  </a:cubicBezTo>
                  <a:cubicBezTo>
                    <a:pt x="15" y="2"/>
                    <a:pt x="15" y="2"/>
                    <a:pt x="15" y="2"/>
                  </a:cubicBezTo>
                  <a:cubicBezTo>
                    <a:pt x="14" y="3"/>
                    <a:pt x="14" y="3"/>
                    <a:pt x="14" y="3"/>
                  </a:cubicBezTo>
                  <a:cubicBezTo>
                    <a:pt x="14" y="3"/>
                    <a:pt x="14" y="4"/>
                    <a:pt x="14" y="4"/>
                  </a:cubicBezTo>
                  <a:cubicBezTo>
                    <a:pt x="14" y="4"/>
                    <a:pt x="16" y="4"/>
                    <a:pt x="16" y="4"/>
                  </a:cubicBezTo>
                  <a:cubicBezTo>
                    <a:pt x="16" y="6"/>
                    <a:pt x="16" y="6"/>
                    <a:pt x="16" y="6"/>
                  </a:cubicBezTo>
                  <a:cubicBezTo>
                    <a:pt x="16" y="6"/>
                    <a:pt x="16" y="6"/>
                    <a:pt x="17" y="6"/>
                  </a:cubicBezTo>
                  <a:cubicBezTo>
                    <a:pt x="17" y="6"/>
                    <a:pt x="18" y="7"/>
                    <a:pt x="18" y="7"/>
                  </a:cubicBezTo>
                  <a:cubicBezTo>
                    <a:pt x="19" y="8"/>
                    <a:pt x="19" y="8"/>
                    <a:pt x="19" y="8"/>
                  </a:cubicBezTo>
                  <a:cubicBezTo>
                    <a:pt x="19" y="10"/>
                    <a:pt x="19" y="10"/>
                    <a:pt x="19" y="10"/>
                  </a:cubicBezTo>
                  <a:cubicBezTo>
                    <a:pt x="21" y="11"/>
                    <a:pt x="21" y="11"/>
                    <a:pt x="21" y="11"/>
                  </a:cubicBezTo>
                  <a:cubicBezTo>
                    <a:pt x="21" y="13"/>
                    <a:pt x="21" y="13"/>
                    <a:pt x="21" y="13"/>
                  </a:cubicBezTo>
                  <a:cubicBezTo>
                    <a:pt x="20" y="14"/>
                    <a:pt x="20" y="14"/>
                    <a:pt x="20" y="14"/>
                  </a:cubicBezTo>
                  <a:cubicBezTo>
                    <a:pt x="19" y="15"/>
                    <a:pt x="19" y="15"/>
                    <a:pt x="19" y="15"/>
                  </a:cubicBezTo>
                  <a:cubicBezTo>
                    <a:pt x="17" y="15"/>
                    <a:pt x="17" y="15"/>
                    <a:pt x="17" y="15"/>
                  </a:cubicBezTo>
                  <a:cubicBezTo>
                    <a:pt x="17" y="14"/>
                    <a:pt x="17" y="14"/>
                    <a:pt x="17" y="14"/>
                  </a:cubicBezTo>
                  <a:cubicBezTo>
                    <a:pt x="16" y="12"/>
                    <a:pt x="16" y="12"/>
                    <a:pt x="16" y="12"/>
                  </a:cubicBezTo>
                  <a:cubicBezTo>
                    <a:pt x="15" y="11"/>
                    <a:pt x="15" y="11"/>
                    <a:pt x="15" y="11"/>
                  </a:cubicBezTo>
                  <a:cubicBezTo>
                    <a:pt x="12" y="12"/>
                    <a:pt x="12" y="12"/>
                    <a:pt x="12" y="12"/>
                  </a:cubicBezTo>
                  <a:cubicBezTo>
                    <a:pt x="12" y="14"/>
                    <a:pt x="12" y="14"/>
                    <a:pt x="12" y="14"/>
                  </a:cubicBezTo>
                  <a:cubicBezTo>
                    <a:pt x="7" y="18"/>
                    <a:pt x="7" y="18"/>
                    <a:pt x="7" y="18"/>
                  </a:cubicBezTo>
                  <a:cubicBezTo>
                    <a:pt x="8" y="20"/>
                    <a:pt x="8" y="20"/>
                    <a:pt x="8" y="20"/>
                  </a:cubicBezTo>
                  <a:cubicBezTo>
                    <a:pt x="6" y="22"/>
                    <a:pt x="6" y="22"/>
                    <a:pt x="6" y="22"/>
                  </a:cubicBezTo>
                  <a:cubicBezTo>
                    <a:pt x="6" y="25"/>
                    <a:pt x="6" y="25"/>
                    <a:pt x="6" y="25"/>
                  </a:cubicBezTo>
                  <a:cubicBezTo>
                    <a:pt x="7" y="28"/>
                    <a:pt x="7" y="28"/>
                    <a:pt x="7" y="28"/>
                  </a:cubicBezTo>
                  <a:cubicBezTo>
                    <a:pt x="7" y="30"/>
                    <a:pt x="7" y="30"/>
                    <a:pt x="7" y="30"/>
                  </a:cubicBezTo>
                  <a:cubicBezTo>
                    <a:pt x="3" y="31"/>
                    <a:pt x="3" y="31"/>
                    <a:pt x="3" y="31"/>
                  </a:cubicBezTo>
                  <a:cubicBezTo>
                    <a:pt x="0" y="32"/>
                    <a:pt x="0" y="32"/>
                    <a:pt x="0" y="32"/>
                  </a:cubicBezTo>
                  <a:cubicBezTo>
                    <a:pt x="0" y="35"/>
                    <a:pt x="0" y="35"/>
                    <a:pt x="0" y="35"/>
                  </a:cubicBezTo>
                  <a:cubicBezTo>
                    <a:pt x="0" y="36"/>
                    <a:pt x="0" y="36"/>
                    <a:pt x="0" y="36"/>
                  </a:cubicBezTo>
                  <a:cubicBezTo>
                    <a:pt x="3" y="40"/>
                    <a:pt x="3" y="40"/>
                    <a:pt x="3" y="40"/>
                  </a:cubicBezTo>
                  <a:cubicBezTo>
                    <a:pt x="2" y="41"/>
                    <a:pt x="2" y="41"/>
                    <a:pt x="2" y="41"/>
                  </a:cubicBezTo>
                  <a:cubicBezTo>
                    <a:pt x="1" y="42"/>
                    <a:pt x="1" y="42"/>
                    <a:pt x="1" y="42"/>
                  </a:cubicBezTo>
                  <a:cubicBezTo>
                    <a:pt x="4" y="46"/>
                    <a:pt x="4" y="46"/>
                    <a:pt x="4" y="46"/>
                  </a:cubicBezTo>
                  <a:cubicBezTo>
                    <a:pt x="5" y="47"/>
                    <a:pt x="5" y="47"/>
                    <a:pt x="5" y="47"/>
                  </a:cubicBezTo>
                  <a:cubicBezTo>
                    <a:pt x="7" y="47"/>
                    <a:pt x="7" y="47"/>
                    <a:pt x="7" y="47"/>
                  </a:cubicBezTo>
                  <a:cubicBezTo>
                    <a:pt x="7" y="49"/>
                    <a:pt x="7" y="49"/>
                    <a:pt x="7" y="49"/>
                  </a:cubicBezTo>
                  <a:cubicBezTo>
                    <a:pt x="7" y="50"/>
                    <a:pt x="7" y="50"/>
                    <a:pt x="7" y="50"/>
                  </a:cubicBezTo>
                  <a:cubicBezTo>
                    <a:pt x="7" y="52"/>
                    <a:pt x="7" y="52"/>
                    <a:pt x="7" y="52"/>
                  </a:cubicBezTo>
                  <a:cubicBezTo>
                    <a:pt x="5" y="54"/>
                    <a:pt x="5" y="54"/>
                    <a:pt x="5" y="54"/>
                  </a:cubicBezTo>
                  <a:cubicBezTo>
                    <a:pt x="6" y="56"/>
                    <a:pt x="6" y="56"/>
                    <a:pt x="6" y="56"/>
                  </a:cubicBezTo>
                  <a:cubicBezTo>
                    <a:pt x="4" y="55"/>
                    <a:pt x="4" y="55"/>
                    <a:pt x="4" y="55"/>
                  </a:cubicBezTo>
                  <a:cubicBezTo>
                    <a:pt x="3" y="57"/>
                    <a:pt x="3" y="57"/>
                    <a:pt x="3" y="57"/>
                  </a:cubicBezTo>
                  <a:cubicBezTo>
                    <a:pt x="4" y="58"/>
                    <a:pt x="4" y="58"/>
                    <a:pt x="4" y="58"/>
                  </a:cubicBezTo>
                  <a:cubicBezTo>
                    <a:pt x="3" y="59"/>
                    <a:pt x="3" y="59"/>
                    <a:pt x="3" y="59"/>
                  </a:cubicBezTo>
                  <a:cubicBezTo>
                    <a:pt x="5" y="61"/>
                    <a:pt x="5" y="61"/>
                    <a:pt x="5" y="61"/>
                  </a:cubicBezTo>
                  <a:cubicBezTo>
                    <a:pt x="9" y="62"/>
                    <a:pt x="9" y="62"/>
                    <a:pt x="9" y="62"/>
                  </a:cubicBezTo>
                  <a:cubicBezTo>
                    <a:pt x="11" y="61"/>
                    <a:pt x="11" y="61"/>
                    <a:pt x="11" y="61"/>
                  </a:cubicBezTo>
                  <a:cubicBezTo>
                    <a:pt x="12" y="60"/>
                    <a:pt x="12" y="60"/>
                    <a:pt x="12" y="60"/>
                  </a:cubicBezTo>
                  <a:cubicBezTo>
                    <a:pt x="11" y="59"/>
                    <a:pt x="11" y="59"/>
                    <a:pt x="11" y="59"/>
                  </a:cubicBezTo>
                  <a:cubicBezTo>
                    <a:pt x="11" y="59"/>
                    <a:pt x="11" y="58"/>
                    <a:pt x="12" y="58"/>
                  </a:cubicBezTo>
                  <a:cubicBezTo>
                    <a:pt x="12" y="57"/>
                    <a:pt x="13" y="57"/>
                    <a:pt x="13" y="57"/>
                  </a:cubicBezTo>
                  <a:cubicBezTo>
                    <a:pt x="13" y="58"/>
                    <a:pt x="13" y="58"/>
                    <a:pt x="13" y="58"/>
                  </a:cubicBezTo>
                  <a:cubicBezTo>
                    <a:pt x="16" y="58"/>
                    <a:pt x="16" y="58"/>
                    <a:pt x="16" y="58"/>
                  </a:cubicBezTo>
                  <a:cubicBezTo>
                    <a:pt x="16" y="60"/>
                    <a:pt x="16" y="60"/>
                    <a:pt x="16" y="60"/>
                  </a:cubicBezTo>
                  <a:cubicBezTo>
                    <a:pt x="15" y="61"/>
                    <a:pt x="15" y="61"/>
                    <a:pt x="15" y="61"/>
                  </a:cubicBezTo>
                  <a:cubicBezTo>
                    <a:pt x="14" y="60"/>
                    <a:pt x="14" y="60"/>
                    <a:pt x="14" y="60"/>
                  </a:cubicBezTo>
                  <a:cubicBezTo>
                    <a:pt x="14" y="60"/>
                    <a:pt x="14" y="61"/>
                    <a:pt x="14" y="61"/>
                  </a:cubicBezTo>
                  <a:cubicBezTo>
                    <a:pt x="14" y="61"/>
                    <a:pt x="14" y="64"/>
                    <a:pt x="14" y="64"/>
                  </a:cubicBezTo>
                  <a:cubicBezTo>
                    <a:pt x="14" y="64"/>
                    <a:pt x="14" y="65"/>
                    <a:pt x="13" y="64"/>
                  </a:cubicBezTo>
                  <a:cubicBezTo>
                    <a:pt x="13" y="64"/>
                    <a:pt x="12" y="63"/>
                    <a:pt x="12" y="63"/>
                  </a:cubicBezTo>
                  <a:cubicBezTo>
                    <a:pt x="9" y="62"/>
                    <a:pt x="9" y="62"/>
                    <a:pt x="9" y="62"/>
                  </a:cubicBezTo>
                  <a:cubicBezTo>
                    <a:pt x="8" y="63"/>
                    <a:pt x="8" y="63"/>
                    <a:pt x="8" y="63"/>
                  </a:cubicBezTo>
                  <a:cubicBezTo>
                    <a:pt x="8" y="63"/>
                    <a:pt x="8" y="64"/>
                    <a:pt x="8" y="65"/>
                  </a:cubicBezTo>
                  <a:cubicBezTo>
                    <a:pt x="9" y="65"/>
                    <a:pt x="10" y="65"/>
                    <a:pt x="10" y="65"/>
                  </a:cubicBezTo>
                  <a:cubicBezTo>
                    <a:pt x="10" y="65"/>
                    <a:pt x="12" y="65"/>
                    <a:pt x="12" y="65"/>
                  </a:cubicBezTo>
                  <a:cubicBezTo>
                    <a:pt x="12" y="65"/>
                    <a:pt x="12" y="65"/>
                    <a:pt x="13" y="65"/>
                  </a:cubicBezTo>
                  <a:cubicBezTo>
                    <a:pt x="13" y="65"/>
                    <a:pt x="15" y="65"/>
                    <a:pt x="15" y="65"/>
                  </a:cubicBezTo>
                  <a:cubicBezTo>
                    <a:pt x="15" y="67"/>
                    <a:pt x="15" y="67"/>
                    <a:pt x="15" y="67"/>
                  </a:cubicBezTo>
                  <a:cubicBezTo>
                    <a:pt x="17" y="69"/>
                    <a:pt x="17" y="69"/>
                    <a:pt x="17" y="69"/>
                  </a:cubicBezTo>
                  <a:cubicBezTo>
                    <a:pt x="21" y="69"/>
                    <a:pt x="21" y="69"/>
                    <a:pt x="21" y="69"/>
                  </a:cubicBezTo>
                  <a:cubicBezTo>
                    <a:pt x="22" y="69"/>
                    <a:pt x="22" y="69"/>
                    <a:pt x="22" y="69"/>
                  </a:cubicBezTo>
                  <a:cubicBezTo>
                    <a:pt x="25" y="71"/>
                    <a:pt x="25" y="71"/>
                    <a:pt x="25" y="71"/>
                  </a:cubicBezTo>
                  <a:cubicBezTo>
                    <a:pt x="25" y="71"/>
                    <a:pt x="26" y="73"/>
                    <a:pt x="27" y="73"/>
                  </a:cubicBezTo>
                  <a:cubicBezTo>
                    <a:pt x="27" y="73"/>
                    <a:pt x="28" y="75"/>
                    <a:pt x="28" y="75"/>
                  </a:cubicBezTo>
                  <a:cubicBezTo>
                    <a:pt x="30" y="75"/>
                    <a:pt x="30" y="75"/>
                    <a:pt x="30" y="75"/>
                  </a:cubicBezTo>
                  <a:cubicBezTo>
                    <a:pt x="31" y="75"/>
                    <a:pt x="31" y="75"/>
                    <a:pt x="31" y="75"/>
                  </a:cubicBezTo>
                  <a:cubicBezTo>
                    <a:pt x="31" y="75"/>
                    <a:pt x="32" y="76"/>
                    <a:pt x="32" y="76"/>
                  </a:cubicBezTo>
                  <a:cubicBezTo>
                    <a:pt x="31" y="77"/>
                    <a:pt x="31" y="77"/>
                    <a:pt x="31" y="77"/>
                  </a:cubicBezTo>
                  <a:cubicBezTo>
                    <a:pt x="32" y="79"/>
                    <a:pt x="32" y="79"/>
                    <a:pt x="32" y="79"/>
                  </a:cubicBezTo>
                  <a:cubicBezTo>
                    <a:pt x="34" y="79"/>
                    <a:pt x="34" y="79"/>
                    <a:pt x="34" y="79"/>
                  </a:cubicBezTo>
                  <a:cubicBezTo>
                    <a:pt x="34" y="79"/>
                    <a:pt x="34" y="79"/>
                    <a:pt x="34" y="80"/>
                  </a:cubicBezTo>
                  <a:cubicBezTo>
                    <a:pt x="34" y="80"/>
                    <a:pt x="35" y="82"/>
                    <a:pt x="35" y="82"/>
                  </a:cubicBezTo>
                  <a:cubicBezTo>
                    <a:pt x="35" y="83"/>
                    <a:pt x="35" y="83"/>
                    <a:pt x="35" y="83"/>
                  </a:cubicBezTo>
                  <a:cubicBezTo>
                    <a:pt x="35" y="83"/>
                    <a:pt x="36" y="83"/>
                    <a:pt x="36" y="84"/>
                  </a:cubicBezTo>
                  <a:cubicBezTo>
                    <a:pt x="36" y="84"/>
                    <a:pt x="36" y="84"/>
                    <a:pt x="36" y="85"/>
                  </a:cubicBezTo>
                  <a:cubicBezTo>
                    <a:pt x="37" y="85"/>
                    <a:pt x="39" y="85"/>
                    <a:pt x="39" y="85"/>
                  </a:cubicBezTo>
                  <a:cubicBezTo>
                    <a:pt x="40" y="86"/>
                    <a:pt x="40" y="86"/>
                    <a:pt x="40" y="86"/>
                  </a:cubicBezTo>
                  <a:cubicBezTo>
                    <a:pt x="41" y="87"/>
                    <a:pt x="41" y="87"/>
                    <a:pt x="41" y="87"/>
                  </a:cubicBezTo>
                  <a:lnTo>
                    <a:pt x="42" y="8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95" name="Freeform 193"/>
            <p:cNvSpPr>
              <a:spLocks/>
            </p:cNvSpPr>
            <p:nvPr/>
          </p:nvSpPr>
          <p:spPr bwMode="auto">
            <a:xfrm>
              <a:off x="6017652" y="3676183"/>
              <a:ext cx="241875" cy="205626"/>
            </a:xfrm>
            <a:custGeom>
              <a:avLst/>
              <a:gdLst>
                <a:gd name="T0" fmla="*/ 19 w 106"/>
                <a:gd name="T1" fmla="*/ 90 h 93"/>
                <a:gd name="T2" fmla="*/ 16 w 106"/>
                <a:gd name="T3" fmla="*/ 91 h 93"/>
                <a:gd name="T4" fmla="*/ 14 w 106"/>
                <a:gd name="T5" fmla="*/ 85 h 93"/>
                <a:gd name="T6" fmla="*/ 10 w 106"/>
                <a:gd name="T7" fmla="*/ 83 h 93"/>
                <a:gd name="T8" fmla="*/ 9 w 106"/>
                <a:gd name="T9" fmla="*/ 81 h 93"/>
                <a:gd name="T10" fmla="*/ 5 w 106"/>
                <a:gd name="T11" fmla="*/ 75 h 93"/>
                <a:gd name="T12" fmla="*/ 4 w 106"/>
                <a:gd name="T13" fmla="*/ 72 h 93"/>
                <a:gd name="T14" fmla="*/ 5 w 106"/>
                <a:gd name="T15" fmla="*/ 68 h 93"/>
                <a:gd name="T16" fmla="*/ 3 w 106"/>
                <a:gd name="T17" fmla="*/ 64 h 93"/>
                <a:gd name="T18" fmla="*/ 0 w 106"/>
                <a:gd name="T19" fmla="*/ 59 h 93"/>
                <a:gd name="T20" fmla="*/ 3 w 106"/>
                <a:gd name="T21" fmla="*/ 56 h 93"/>
                <a:gd name="T22" fmla="*/ 2 w 106"/>
                <a:gd name="T23" fmla="*/ 53 h 93"/>
                <a:gd name="T24" fmla="*/ 2 w 106"/>
                <a:gd name="T25" fmla="*/ 49 h 93"/>
                <a:gd name="T26" fmla="*/ 2 w 106"/>
                <a:gd name="T27" fmla="*/ 44 h 93"/>
                <a:gd name="T28" fmla="*/ 3 w 106"/>
                <a:gd name="T29" fmla="*/ 39 h 93"/>
                <a:gd name="T30" fmla="*/ 9 w 106"/>
                <a:gd name="T31" fmla="*/ 39 h 93"/>
                <a:gd name="T32" fmla="*/ 11 w 106"/>
                <a:gd name="T33" fmla="*/ 27 h 93"/>
                <a:gd name="T34" fmla="*/ 23 w 106"/>
                <a:gd name="T35" fmla="*/ 18 h 93"/>
                <a:gd name="T36" fmla="*/ 26 w 106"/>
                <a:gd name="T37" fmla="*/ 21 h 93"/>
                <a:gd name="T38" fmla="*/ 31 w 106"/>
                <a:gd name="T39" fmla="*/ 18 h 93"/>
                <a:gd name="T40" fmla="*/ 42 w 106"/>
                <a:gd name="T41" fmla="*/ 10 h 93"/>
                <a:gd name="T42" fmla="*/ 46 w 106"/>
                <a:gd name="T43" fmla="*/ 11 h 93"/>
                <a:gd name="T44" fmla="*/ 52 w 106"/>
                <a:gd name="T45" fmla="*/ 6 h 93"/>
                <a:gd name="T46" fmla="*/ 57 w 106"/>
                <a:gd name="T47" fmla="*/ 4 h 93"/>
                <a:gd name="T48" fmla="*/ 62 w 106"/>
                <a:gd name="T49" fmla="*/ 3 h 93"/>
                <a:gd name="T50" fmla="*/ 68 w 106"/>
                <a:gd name="T51" fmla="*/ 1 h 93"/>
                <a:gd name="T52" fmla="*/ 73 w 106"/>
                <a:gd name="T53" fmla="*/ 0 h 93"/>
                <a:gd name="T54" fmla="*/ 94 w 106"/>
                <a:gd name="T55" fmla="*/ 15 h 93"/>
                <a:gd name="T56" fmla="*/ 105 w 106"/>
                <a:gd name="T57" fmla="*/ 30 h 93"/>
                <a:gd name="T58" fmla="*/ 106 w 106"/>
                <a:gd name="T59" fmla="*/ 48 h 93"/>
                <a:gd name="T60" fmla="*/ 97 w 106"/>
                <a:gd name="T61" fmla="*/ 51 h 93"/>
                <a:gd name="T62" fmla="*/ 93 w 106"/>
                <a:gd name="T63" fmla="*/ 64 h 93"/>
                <a:gd name="T64" fmla="*/ 72 w 106"/>
                <a:gd name="T65" fmla="*/ 68 h 93"/>
                <a:gd name="T66" fmla="*/ 63 w 106"/>
                <a:gd name="T67" fmla="*/ 76 h 93"/>
                <a:gd name="T68" fmla="*/ 53 w 106"/>
                <a:gd name="T69" fmla="*/ 85 h 93"/>
                <a:gd name="T70" fmla="*/ 41 w 106"/>
                <a:gd name="T71" fmla="*/ 87 h 93"/>
                <a:gd name="T72" fmla="*/ 29 w 106"/>
                <a:gd name="T73" fmla="*/ 90 h 93"/>
                <a:gd name="T74" fmla="*/ 28 w 106"/>
                <a:gd name="T75" fmla="*/ 93 h 93"/>
                <a:gd name="T76" fmla="*/ 27 w 106"/>
                <a:gd name="T77" fmla="*/ 92 h 93"/>
                <a:gd name="T78" fmla="*/ 23 w 106"/>
                <a:gd name="T79" fmla="*/ 91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06" h="93">
                  <a:moveTo>
                    <a:pt x="21" y="90"/>
                  </a:moveTo>
                  <a:cubicBezTo>
                    <a:pt x="21" y="90"/>
                    <a:pt x="20" y="90"/>
                    <a:pt x="19" y="90"/>
                  </a:cubicBezTo>
                  <a:cubicBezTo>
                    <a:pt x="18" y="90"/>
                    <a:pt x="17" y="92"/>
                    <a:pt x="16" y="92"/>
                  </a:cubicBezTo>
                  <a:cubicBezTo>
                    <a:pt x="16" y="92"/>
                    <a:pt x="16" y="92"/>
                    <a:pt x="16" y="91"/>
                  </a:cubicBezTo>
                  <a:cubicBezTo>
                    <a:pt x="16" y="90"/>
                    <a:pt x="16" y="90"/>
                    <a:pt x="15" y="89"/>
                  </a:cubicBezTo>
                  <a:cubicBezTo>
                    <a:pt x="15" y="88"/>
                    <a:pt x="15" y="86"/>
                    <a:pt x="14" y="85"/>
                  </a:cubicBezTo>
                  <a:cubicBezTo>
                    <a:pt x="13" y="84"/>
                    <a:pt x="13" y="83"/>
                    <a:pt x="13" y="83"/>
                  </a:cubicBezTo>
                  <a:cubicBezTo>
                    <a:pt x="13" y="83"/>
                    <a:pt x="11" y="83"/>
                    <a:pt x="10" y="83"/>
                  </a:cubicBezTo>
                  <a:cubicBezTo>
                    <a:pt x="10" y="83"/>
                    <a:pt x="9" y="83"/>
                    <a:pt x="9" y="83"/>
                  </a:cubicBezTo>
                  <a:cubicBezTo>
                    <a:pt x="9" y="83"/>
                    <a:pt x="8" y="81"/>
                    <a:pt x="9" y="81"/>
                  </a:cubicBezTo>
                  <a:cubicBezTo>
                    <a:pt x="9" y="80"/>
                    <a:pt x="8" y="79"/>
                    <a:pt x="7" y="78"/>
                  </a:cubicBezTo>
                  <a:cubicBezTo>
                    <a:pt x="7" y="78"/>
                    <a:pt x="5" y="75"/>
                    <a:pt x="5" y="75"/>
                  </a:cubicBezTo>
                  <a:cubicBezTo>
                    <a:pt x="5" y="75"/>
                    <a:pt x="4" y="75"/>
                    <a:pt x="4" y="74"/>
                  </a:cubicBezTo>
                  <a:cubicBezTo>
                    <a:pt x="4" y="73"/>
                    <a:pt x="4" y="72"/>
                    <a:pt x="4" y="72"/>
                  </a:cubicBezTo>
                  <a:cubicBezTo>
                    <a:pt x="3" y="70"/>
                    <a:pt x="3" y="70"/>
                    <a:pt x="3" y="70"/>
                  </a:cubicBezTo>
                  <a:cubicBezTo>
                    <a:pt x="3" y="70"/>
                    <a:pt x="5" y="69"/>
                    <a:pt x="5" y="68"/>
                  </a:cubicBezTo>
                  <a:cubicBezTo>
                    <a:pt x="5" y="68"/>
                    <a:pt x="6" y="67"/>
                    <a:pt x="5" y="66"/>
                  </a:cubicBezTo>
                  <a:cubicBezTo>
                    <a:pt x="5" y="65"/>
                    <a:pt x="3" y="64"/>
                    <a:pt x="3" y="64"/>
                  </a:cubicBezTo>
                  <a:cubicBezTo>
                    <a:pt x="2" y="63"/>
                    <a:pt x="1" y="62"/>
                    <a:pt x="0" y="61"/>
                  </a:cubicBezTo>
                  <a:cubicBezTo>
                    <a:pt x="0" y="60"/>
                    <a:pt x="0" y="59"/>
                    <a:pt x="0" y="59"/>
                  </a:cubicBezTo>
                  <a:cubicBezTo>
                    <a:pt x="0" y="59"/>
                    <a:pt x="0" y="58"/>
                    <a:pt x="1" y="58"/>
                  </a:cubicBezTo>
                  <a:cubicBezTo>
                    <a:pt x="2" y="57"/>
                    <a:pt x="3" y="57"/>
                    <a:pt x="3" y="56"/>
                  </a:cubicBezTo>
                  <a:cubicBezTo>
                    <a:pt x="3" y="56"/>
                    <a:pt x="4" y="56"/>
                    <a:pt x="4" y="55"/>
                  </a:cubicBezTo>
                  <a:cubicBezTo>
                    <a:pt x="3" y="54"/>
                    <a:pt x="2" y="53"/>
                    <a:pt x="2" y="53"/>
                  </a:cubicBezTo>
                  <a:cubicBezTo>
                    <a:pt x="3" y="50"/>
                    <a:pt x="3" y="50"/>
                    <a:pt x="3" y="50"/>
                  </a:cubicBezTo>
                  <a:cubicBezTo>
                    <a:pt x="2" y="49"/>
                    <a:pt x="2" y="49"/>
                    <a:pt x="2" y="49"/>
                  </a:cubicBezTo>
                  <a:cubicBezTo>
                    <a:pt x="2" y="45"/>
                    <a:pt x="2" y="45"/>
                    <a:pt x="2" y="45"/>
                  </a:cubicBezTo>
                  <a:cubicBezTo>
                    <a:pt x="2" y="44"/>
                    <a:pt x="2" y="44"/>
                    <a:pt x="2" y="44"/>
                  </a:cubicBezTo>
                  <a:cubicBezTo>
                    <a:pt x="2" y="44"/>
                    <a:pt x="3" y="42"/>
                    <a:pt x="3" y="42"/>
                  </a:cubicBezTo>
                  <a:cubicBezTo>
                    <a:pt x="3" y="41"/>
                    <a:pt x="3" y="39"/>
                    <a:pt x="3" y="39"/>
                  </a:cubicBezTo>
                  <a:cubicBezTo>
                    <a:pt x="3" y="39"/>
                    <a:pt x="3" y="39"/>
                    <a:pt x="3" y="39"/>
                  </a:cubicBezTo>
                  <a:cubicBezTo>
                    <a:pt x="5" y="40"/>
                    <a:pt x="8" y="39"/>
                    <a:pt x="9" y="39"/>
                  </a:cubicBezTo>
                  <a:cubicBezTo>
                    <a:pt x="11" y="39"/>
                    <a:pt x="11" y="36"/>
                    <a:pt x="10" y="33"/>
                  </a:cubicBezTo>
                  <a:cubicBezTo>
                    <a:pt x="10" y="31"/>
                    <a:pt x="11" y="29"/>
                    <a:pt x="11" y="27"/>
                  </a:cubicBezTo>
                  <a:cubicBezTo>
                    <a:pt x="12" y="25"/>
                    <a:pt x="15" y="24"/>
                    <a:pt x="18" y="22"/>
                  </a:cubicBezTo>
                  <a:cubicBezTo>
                    <a:pt x="20" y="20"/>
                    <a:pt x="20" y="18"/>
                    <a:pt x="23" y="18"/>
                  </a:cubicBezTo>
                  <a:cubicBezTo>
                    <a:pt x="23" y="18"/>
                    <a:pt x="24" y="18"/>
                    <a:pt x="25" y="19"/>
                  </a:cubicBezTo>
                  <a:cubicBezTo>
                    <a:pt x="25" y="19"/>
                    <a:pt x="25" y="20"/>
                    <a:pt x="26" y="21"/>
                  </a:cubicBezTo>
                  <a:cubicBezTo>
                    <a:pt x="26" y="21"/>
                    <a:pt x="26" y="21"/>
                    <a:pt x="27" y="21"/>
                  </a:cubicBezTo>
                  <a:cubicBezTo>
                    <a:pt x="29" y="24"/>
                    <a:pt x="31" y="26"/>
                    <a:pt x="31" y="18"/>
                  </a:cubicBezTo>
                  <a:cubicBezTo>
                    <a:pt x="32" y="11"/>
                    <a:pt x="37" y="13"/>
                    <a:pt x="41" y="11"/>
                  </a:cubicBezTo>
                  <a:cubicBezTo>
                    <a:pt x="41" y="11"/>
                    <a:pt x="41" y="11"/>
                    <a:pt x="42" y="10"/>
                  </a:cubicBezTo>
                  <a:cubicBezTo>
                    <a:pt x="43" y="11"/>
                    <a:pt x="44" y="11"/>
                    <a:pt x="45" y="11"/>
                  </a:cubicBezTo>
                  <a:cubicBezTo>
                    <a:pt x="46" y="11"/>
                    <a:pt x="46" y="11"/>
                    <a:pt x="46" y="11"/>
                  </a:cubicBezTo>
                  <a:cubicBezTo>
                    <a:pt x="46" y="11"/>
                    <a:pt x="49" y="7"/>
                    <a:pt x="49" y="7"/>
                  </a:cubicBezTo>
                  <a:cubicBezTo>
                    <a:pt x="50" y="7"/>
                    <a:pt x="52" y="6"/>
                    <a:pt x="52" y="6"/>
                  </a:cubicBezTo>
                  <a:cubicBezTo>
                    <a:pt x="54" y="3"/>
                    <a:pt x="54" y="3"/>
                    <a:pt x="54" y="3"/>
                  </a:cubicBezTo>
                  <a:cubicBezTo>
                    <a:pt x="54" y="3"/>
                    <a:pt x="56" y="4"/>
                    <a:pt x="57" y="4"/>
                  </a:cubicBezTo>
                  <a:cubicBezTo>
                    <a:pt x="58" y="4"/>
                    <a:pt x="59" y="4"/>
                    <a:pt x="61" y="4"/>
                  </a:cubicBezTo>
                  <a:cubicBezTo>
                    <a:pt x="62" y="3"/>
                    <a:pt x="62" y="3"/>
                    <a:pt x="62" y="3"/>
                  </a:cubicBezTo>
                  <a:cubicBezTo>
                    <a:pt x="62" y="3"/>
                    <a:pt x="64" y="1"/>
                    <a:pt x="66" y="1"/>
                  </a:cubicBezTo>
                  <a:cubicBezTo>
                    <a:pt x="68" y="0"/>
                    <a:pt x="68" y="1"/>
                    <a:pt x="68" y="1"/>
                  </a:cubicBezTo>
                  <a:cubicBezTo>
                    <a:pt x="68" y="1"/>
                    <a:pt x="71" y="1"/>
                    <a:pt x="73" y="1"/>
                  </a:cubicBezTo>
                  <a:cubicBezTo>
                    <a:pt x="73" y="1"/>
                    <a:pt x="73" y="0"/>
                    <a:pt x="73" y="0"/>
                  </a:cubicBezTo>
                  <a:cubicBezTo>
                    <a:pt x="76" y="2"/>
                    <a:pt x="76" y="5"/>
                    <a:pt x="79" y="8"/>
                  </a:cubicBezTo>
                  <a:cubicBezTo>
                    <a:pt x="83" y="12"/>
                    <a:pt x="87" y="11"/>
                    <a:pt x="94" y="15"/>
                  </a:cubicBezTo>
                  <a:cubicBezTo>
                    <a:pt x="94" y="16"/>
                    <a:pt x="98" y="19"/>
                    <a:pt x="99" y="22"/>
                  </a:cubicBezTo>
                  <a:cubicBezTo>
                    <a:pt x="100" y="26"/>
                    <a:pt x="104" y="26"/>
                    <a:pt x="105" y="30"/>
                  </a:cubicBezTo>
                  <a:cubicBezTo>
                    <a:pt x="105" y="33"/>
                    <a:pt x="103" y="34"/>
                    <a:pt x="103" y="37"/>
                  </a:cubicBezTo>
                  <a:cubicBezTo>
                    <a:pt x="103" y="40"/>
                    <a:pt x="105" y="47"/>
                    <a:pt x="106" y="48"/>
                  </a:cubicBezTo>
                  <a:cubicBezTo>
                    <a:pt x="106" y="48"/>
                    <a:pt x="106" y="49"/>
                    <a:pt x="106" y="49"/>
                  </a:cubicBezTo>
                  <a:cubicBezTo>
                    <a:pt x="97" y="51"/>
                    <a:pt x="97" y="51"/>
                    <a:pt x="97" y="51"/>
                  </a:cubicBezTo>
                  <a:cubicBezTo>
                    <a:pt x="98" y="60"/>
                    <a:pt x="98" y="60"/>
                    <a:pt x="98" y="60"/>
                  </a:cubicBezTo>
                  <a:cubicBezTo>
                    <a:pt x="93" y="64"/>
                    <a:pt x="93" y="64"/>
                    <a:pt x="93" y="64"/>
                  </a:cubicBezTo>
                  <a:cubicBezTo>
                    <a:pt x="93" y="64"/>
                    <a:pt x="81" y="66"/>
                    <a:pt x="80" y="66"/>
                  </a:cubicBezTo>
                  <a:cubicBezTo>
                    <a:pt x="79" y="66"/>
                    <a:pt x="74" y="67"/>
                    <a:pt x="72" y="68"/>
                  </a:cubicBezTo>
                  <a:cubicBezTo>
                    <a:pt x="70" y="68"/>
                    <a:pt x="67" y="70"/>
                    <a:pt x="66" y="70"/>
                  </a:cubicBezTo>
                  <a:cubicBezTo>
                    <a:pt x="64" y="71"/>
                    <a:pt x="63" y="76"/>
                    <a:pt x="63" y="76"/>
                  </a:cubicBezTo>
                  <a:cubicBezTo>
                    <a:pt x="63" y="76"/>
                    <a:pt x="60" y="80"/>
                    <a:pt x="59" y="81"/>
                  </a:cubicBezTo>
                  <a:cubicBezTo>
                    <a:pt x="58" y="82"/>
                    <a:pt x="53" y="85"/>
                    <a:pt x="53" y="85"/>
                  </a:cubicBezTo>
                  <a:cubicBezTo>
                    <a:pt x="53" y="85"/>
                    <a:pt x="48" y="85"/>
                    <a:pt x="47" y="85"/>
                  </a:cubicBezTo>
                  <a:cubicBezTo>
                    <a:pt x="45" y="85"/>
                    <a:pt x="43" y="87"/>
                    <a:pt x="41" y="87"/>
                  </a:cubicBezTo>
                  <a:cubicBezTo>
                    <a:pt x="38" y="88"/>
                    <a:pt x="36" y="89"/>
                    <a:pt x="35" y="89"/>
                  </a:cubicBezTo>
                  <a:cubicBezTo>
                    <a:pt x="34" y="89"/>
                    <a:pt x="29" y="90"/>
                    <a:pt x="29" y="90"/>
                  </a:cubicBezTo>
                  <a:cubicBezTo>
                    <a:pt x="29" y="93"/>
                    <a:pt x="29" y="93"/>
                    <a:pt x="29" y="93"/>
                  </a:cubicBezTo>
                  <a:cubicBezTo>
                    <a:pt x="29" y="93"/>
                    <a:pt x="28" y="93"/>
                    <a:pt x="28" y="93"/>
                  </a:cubicBezTo>
                  <a:cubicBezTo>
                    <a:pt x="28" y="93"/>
                    <a:pt x="28" y="93"/>
                    <a:pt x="27" y="93"/>
                  </a:cubicBezTo>
                  <a:cubicBezTo>
                    <a:pt x="27" y="92"/>
                    <a:pt x="27" y="92"/>
                    <a:pt x="27" y="92"/>
                  </a:cubicBezTo>
                  <a:cubicBezTo>
                    <a:pt x="25" y="90"/>
                    <a:pt x="25" y="90"/>
                    <a:pt x="25" y="90"/>
                  </a:cubicBezTo>
                  <a:cubicBezTo>
                    <a:pt x="25" y="90"/>
                    <a:pt x="24" y="91"/>
                    <a:pt x="23" y="91"/>
                  </a:cubicBezTo>
                  <a:cubicBezTo>
                    <a:pt x="22" y="91"/>
                    <a:pt x="22" y="90"/>
                    <a:pt x="21" y="90"/>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96" name="Freeform 47"/>
            <p:cNvSpPr>
              <a:spLocks/>
            </p:cNvSpPr>
            <p:nvPr/>
          </p:nvSpPr>
          <p:spPr bwMode="auto">
            <a:xfrm>
              <a:off x="5588874" y="2851550"/>
              <a:ext cx="445269" cy="240785"/>
            </a:xfrm>
            <a:custGeom>
              <a:avLst/>
              <a:gdLst>
                <a:gd name="T0" fmla="*/ 32 w 195"/>
                <a:gd name="T1" fmla="*/ 49 h 109"/>
                <a:gd name="T2" fmla="*/ 40 w 195"/>
                <a:gd name="T3" fmla="*/ 37 h 109"/>
                <a:gd name="T4" fmla="*/ 47 w 195"/>
                <a:gd name="T5" fmla="*/ 25 h 109"/>
                <a:gd name="T6" fmla="*/ 53 w 195"/>
                <a:gd name="T7" fmla="*/ 15 h 109"/>
                <a:gd name="T8" fmla="*/ 64 w 195"/>
                <a:gd name="T9" fmla="*/ 13 h 109"/>
                <a:gd name="T10" fmla="*/ 71 w 195"/>
                <a:gd name="T11" fmla="*/ 17 h 109"/>
                <a:gd name="T12" fmla="*/ 78 w 195"/>
                <a:gd name="T13" fmla="*/ 8 h 109"/>
                <a:gd name="T14" fmla="*/ 87 w 195"/>
                <a:gd name="T15" fmla="*/ 10 h 109"/>
                <a:gd name="T16" fmla="*/ 96 w 195"/>
                <a:gd name="T17" fmla="*/ 14 h 109"/>
                <a:gd name="T18" fmla="*/ 97 w 195"/>
                <a:gd name="T19" fmla="*/ 22 h 109"/>
                <a:gd name="T20" fmla="*/ 102 w 195"/>
                <a:gd name="T21" fmla="*/ 23 h 109"/>
                <a:gd name="T22" fmla="*/ 106 w 195"/>
                <a:gd name="T23" fmla="*/ 23 h 109"/>
                <a:gd name="T24" fmla="*/ 108 w 195"/>
                <a:gd name="T25" fmla="*/ 20 h 109"/>
                <a:gd name="T26" fmla="*/ 111 w 195"/>
                <a:gd name="T27" fmla="*/ 15 h 109"/>
                <a:gd name="T28" fmla="*/ 114 w 195"/>
                <a:gd name="T29" fmla="*/ 12 h 109"/>
                <a:gd name="T30" fmla="*/ 118 w 195"/>
                <a:gd name="T31" fmla="*/ 9 h 109"/>
                <a:gd name="T32" fmla="*/ 123 w 195"/>
                <a:gd name="T33" fmla="*/ 9 h 109"/>
                <a:gd name="T34" fmla="*/ 126 w 195"/>
                <a:gd name="T35" fmla="*/ 8 h 109"/>
                <a:gd name="T36" fmla="*/ 131 w 195"/>
                <a:gd name="T37" fmla="*/ 9 h 109"/>
                <a:gd name="T38" fmla="*/ 135 w 195"/>
                <a:gd name="T39" fmla="*/ 11 h 109"/>
                <a:gd name="T40" fmla="*/ 142 w 195"/>
                <a:gd name="T41" fmla="*/ 7 h 109"/>
                <a:gd name="T42" fmla="*/ 145 w 195"/>
                <a:gd name="T43" fmla="*/ 4 h 109"/>
                <a:gd name="T44" fmla="*/ 148 w 195"/>
                <a:gd name="T45" fmla="*/ 1 h 109"/>
                <a:gd name="T46" fmla="*/ 154 w 195"/>
                <a:gd name="T47" fmla="*/ 2 h 109"/>
                <a:gd name="T48" fmla="*/ 162 w 195"/>
                <a:gd name="T49" fmla="*/ 1 h 109"/>
                <a:gd name="T50" fmla="*/ 168 w 195"/>
                <a:gd name="T51" fmla="*/ 1 h 109"/>
                <a:gd name="T52" fmla="*/ 173 w 195"/>
                <a:gd name="T53" fmla="*/ 4 h 109"/>
                <a:gd name="T54" fmla="*/ 175 w 195"/>
                <a:gd name="T55" fmla="*/ 9 h 109"/>
                <a:gd name="T56" fmla="*/ 183 w 195"/>
                <a:gd name="T57" fmla="*/ 10 h 109"/>
                <a:gd name="T58" fmla="*/ 187 w 195"/>
                <a:gd name="T59" fmla="*/ 11 h 109"/>
                <a:gd name="T60" fmla="*/ 195 w 195"/>
                <a:gd name="T61" fmla="*/ 12 h 109"/>
                <a:gd name="T62" fmla="*/ 193 w 195"/>
                <a:gd name="T63" fmla="*/ 20 h 109"/>
                <a:gd name="T64" fmla="*/ 192 w 195"/>
                <a:gd name="T65" fmla="*/ 27 h 109"/>
                <a:gd name="T66" fmla="*/ 191 w 195"/>
                <a:gd name="T67" fmla="*/ 33 h 109"/>
                <a:gd name="T68" fmla="*/ 188 w 195"/>
                <a:gd name="T69" fmla="*/ 39 h 109"/>
                <a:gd name="T70" fmla="*/ 188 w 195"/>
                <a:gd name="T71" fmla="*/ 47 h 109"/>
                <a:gd name="T72" fmla="*/ 186 w 195"/>
                <a:gd name="T73" fmla="*/ 52 h 109"/>
                <a:gd name="T74" fmla="*/ 169 w 195"/>
                <a:gd name="T75" fmla="*/ 49 h 109"/>
                <a:gd name="T76" fmla="*/ 146 w 195"/>
                <a:gd name="T77" fmla="*/ 50 h 109"/>
                <a:gd name="T78" fmla="*/ 126 w 195"/>
                <a:gd name="T79" fmla="*/ 70 h 109"/>
                <a:gd name="T80" fmla="*/ 110 w 195"/>
                <a:gd name="T81" fmla="*/ 78 h 109"/>
                <a:gd name="T82" fmla="*/ 94 w 195"/>
                <a:gd name="T83" fmla="*/ 85 h 109"/>
                <a:gd name="T84" fmla="*/ 73 w 195"/>
                <a:gd name="T85" fmla="*/ 96 h 109"/>
                <a:gd name="T86" fmla="*/ 47 w 195"/>
                <a:gd name="T87" fmla="*/ 107 h 109"/>
                <a:gd name="T88" fmla="*/ 22 w 195"/>
                <a:gd name="T89" fmla="*/ 98 h 109"/>
                <a:gd name="T90" fmla="*/ 14 w 195"/>
                <a:gd name="T91" fmla="*/ 102 h 109"/>
                <a:gd name="T92" fmla="*/ 4 w 195"/>
                <a:gd name="T93" fmla="*/ 88 h 109"/>
                <a:gd name="T94" fmla="*/ 0 w 195"/>
                <a:gd name="T95" fmla="*/ 84 h 109"/>
                <a:gd name="T96" fmla="*/ 2 w 195"/>
                <a:gd name="T97" fmla="*/ 75 h 109"/>
                <a:gd name="T98" fmla="*/ 3 w 195"/>
                <a:gd name="T99" fmla="*/ 68 h 109"/>
                <a:gd name="T100" fmla="*/ 5 w 195"/>
                <a:gd name="T101" fmla="*/ 60 h 109"/>
                <a:gd name="T102" fmla="*/ 9 w 195"/>
                <a:gd name="T103" fmla="*/ 55 h 109"/>
                <a:gd name="T104" fmla="*/ 16 w 195"/>
                <a:gd name="T105" fmla="*/ 57 h 109"/>
                <a:gd name="T106" fmla="*/ 22 w 195"/>
                <a:gd name="T107" fmla="*/ 56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95" h="109">
                  <a:moveTo>
                    <a:pt x="26" y="54"/>
                  </a:moveTo>
                  <a:cubicBezTo>
                    <a:pt x="29" y="52"/>
                    <a:pt x="29" y="52"/>
                    <a:pt x="29" y="52"/>
                  </a:cubicBezTo>
                  <a:cubicBezTo>
                    <a:pt x="29" y="52"/>
                    <a:pt x="29" y="49"/>
                    <a:pt x="30" y="50"/>
                  </a:cubicBezTo>
                  <a:cubicBezTo>
                    <a:pt x="30" y="50"/>
                    <a:pt x="32" y="49"/>
                    <a:pt x="32" y="49"/>
                  </a:cubicBezTo>
                  <a:cubicBezTo>
                    <a:pt x="33" y="47"/>
                    <a:pt x="33" y="47"/>
                    <a:pt x="33" y="47"/>
                  </a:cubicBezTo>
                  <a:cubicBezTo>
                    <a:pt x="34" y="44"/>
                    <a:pt x="34" y="44"/>
                    <a:pt x="34" y="44"/>
                  </a:cubicBezTo>
                  <a:cubicBezTo>
                    <a:pt x="39" y="42"/>
                    <a:pt x="39" y="42"/>
                    <a:pt x="39" y="42"/>
                  </a:cubicBezTo>
                  <a:cubicBezTo>
                    <a:pt x="40" y="37"/>
                    <a:pt x="40" y="37"/>
                    <a:pt x="40" y="37"/>
                  </a:cubicBezTo>
                  <a:cubicBezTo>
                    <a:pt x="39" y="34"/>
                    <a:pt x="39" y="34"/>
                    <a:pt x="39" y="34"/>
                  </a:cubicBezTo>
                  <a:cubicBezTo>
                    <a:pt x="39" y="34"/>
                    <a:pt x="39" y="30"/>
                    <a:pt x="40" y="30"/>
                  </a:cubicBezTo>
                  <a:cubicBezTo>
                    <a:pt x="41" y="30"/>
                    <a:pt x="44" y="28"/>
                    <a:pt x="44" y="28"/>
                  </a:cubicBezTo>
                  <a:cubicBezTo>
                    <a:pt x="47" y="25"/>
                    <a:pt x="47" y="25"/>
                    <a:pt x="47" y="25"/>
                  </a:cubicBezTo>
                  <a:cubicBezTo>
                    <a:pt x="47" y="23"/>
                    <a:pt x="47" y="23"/>
                    <a:pt x="47" y="23"/>
                  </a:cubicBezTo>
                  <a:cubicBezTo>
                    <a:pt x="49" y="19"/>
                    <a:pt x="49" y="19"/>
                    <a:pt x="49" y="19"/>
                  </a:cubicBezTo>
                  <a:cubicBezTo>
                    <a:pt x="51" y="17"/>
                    <a:pt x="51" y="17"/>
                    <a:pt x="51" y="17"/>
                  </a:cubicBezTo>
                  <a:cubicBezTo>
                    <a:pt x="53" y="15"/>
                    <a:pt x="53" y="15"/>
                    <a:pt x="53" y="15"/>
                  </a:cubicBezTo>
                  <a:cubicBezTo>
                    <a:pt x="56" y="14"/>
                    <a:pt x="56" y="14"/>
                    <a:pt x="56" y="14"/>
                  </a:cubicBezTo>
                  <a:cubicBezTo>
                    <a:pt x="56" y="14"/>
                    <a:pt x="57" y="14"/>
                    <a:pt x="58" y="14"/>
                  </a:cubicBezTo>
                  <a:cubicBezTo>
                    <a:pt x="59" y="14"/>
                    <a:pt x="60" y="13"/>
                    <a:pt x="60" y="13"/>
                  </a:cubicBezTo>
                  <a:cubicBezTo>
                    <a:pt x="61" y="13"/>
                    <a:pt x="64" y="13"/>
                    <a:pt x="64" y="13"/>
                  </a:cubicBezTo>
                  <a:cubicBezTo>
                    <a:pt x="64" y="13"/>
                    <a:pt x="66" y="11"/>
                    <a:pt x="66" y="12"/>
                  </a:cubicBezTo>
                  <a:cubicBezTo>
                    <a:pt x="66" y="14"/>
                    <a:pt x="66" y="15"/>
                    <a:pt x="66" y="15"/>
                  </a:cubicBezTo>
                  <a:cubicBezTo>
                    <a:pt x="67" y="16"/>
                    <a:pt x="68" y="18"/>
                    <a:pt x="68" y="18"/>
                  </a:cubicBezTo>
                  <a:cubicBezTo>
                    <a:pt x="68" y="18"/>
                    <a:pt x="70" y="18"/>
                    <a:pt x="71" y="17"/>
                  </a:cubicBezTo>
                  <a:cubicBezTo>
                    <a:pt x="72" y="16"/>
                    <a:pt x="74" y="15"/>
                    <a:pt x="74" y="15"/>
                  </a:cubicBezTo>
                  <a:cubicBezTo>
                    <a:pt x="74" y="15"/>
                    <a:pt x="76" y="17"/>
                    <a:pt x="76" y="16"/>
                  </a:cubicBezTo>
                  <a:cubicBezTo>
                    <a:pt x="76" y="15"/>
                    <a:pt x="76" y="11"/>
                    <a:pt x="76" y="11"/>
                  </a:cubicBezTo>
                  <a:cubicBezTo>
                    <a:pt x="78" y="8"/>
                    <a:pt x="78" y="8"/>
                    <a:pt x="78" y="8"/>
                  </a:cubicBezTo>
                  <a:cubicBezTo>
                    <a:pt x="78" y="8"/>
                    <a:pt x="80" y="8"/>
                    <a:pt x="80" y="7"/>
                  </a:cubicBezTo>
                  <a:cubicBezTo>
                    <a:pt x="80" y="6"/>
                    <a:pt x="82" y="4"/>
                    <a:pt x="82" y="4"/>
                  </a:cubicBezTo>
                  <a:cubicBezTo>
                    <a:pt x="85" y="4"/>
                    <a:pt x="85" y="4"/>
                    <a:pt x="85" y="4"/>
                  </a:cubicBezTo>
                  <a:cubicBezTo>
                    <a:pt x="87" y="10"/>
                    <a:pt x="87" y="10"/>
                    <a:pt x="87" y="10"/>
                  </a:cubicBezTo>
                  <a:cubicBezTo>
                    <a:pt x="90" y="12"/>
                    <a:pt x="90" y="12"/>
                    <a:pt x="90" y="12"/>
                  </a:cubicBezTo>
                  <a:cubicBezTo>
                    <a:pt x="91" y="13"/>
                    <a:pt x="91" y="13"/>
                    <a:pt x="91" y="13"/>
                  </a:cubicBezTo>
                  <a:cubicBezTo>
                    <a:pt x="93" y="14"/>
                    <a:pt x="93" y="14"/>
                    <a:pt x="93" y="14"/>
                  </a:cubicBezTo>
                  <a:cubicBezTo>
                    <a:pt x="96" y="14"/>
                    <a:pt x="96" y="14"/>
                    <a:pt x="96" y="14"/>
                  </a:cubicBezTo>
                  <a:cubicBezTo>
                    <a:pt x="96" y="15"/>
                    <a:pt x="96" y="15"/>
                    <a:pt x="96" y="15"/>
                  </a:cubicBezTo>
                  <a:cubicBezTo>
                    <a:pt x="98" y="17"/>
                    <a:pt x="98" y="17"/>
                    <a:pt x="98" y="17"/>
                  </a:cubicBezTo>
                  <a:cubicBezTo>
                    <a:pt x="99" y="20"/>
                    <a:pt x="99" y="20"/>
                    <a:pt x="99" y="20"/>
                  </a:cubicBezTo>
                  <a:cubicBezTo>
                    <a:pt x="97" y="22"/>
                    <a:pt x="97" y="22"/>
                    <a:pt x="97" y="22"/>
                  </a:cubicBezTo>
                  <a:cubicBezTo>
                    <a:pt x="97" y="23"/>
                    <a:pt x="97" y="23"/>
                    <a:pt x="97" y="23"/>
                  </a:cubicBezTo>
                  <a:cubicBezTo>
                    <a:pt x="98" y="24"/>
                    <a:pt x="98" y="24"/>
                    <a:pt x="98" y="24"/>
                  </a:cubicBezTo>
                  <a:cubicBezTo>
                    <a:pt x="98" y="24"/>
                    <a:pt x="99" y="24"/>
                    <a:pt x="99" y="24"/>
                  </a:cubicBezTo>
                  <a:cubicBezTo>
                    <a:pt x="99" y="24"/>
                    <a:pt x="101" y="23"/>
                    <a:pt x="102" y="23"/>
                  </a:cubicBezTo>
                  <a:cubicBezTo>
                    <a:pt x="102" y="23"/>
                    <a:pt x="102" y="22"/>
                    <a:pt x="102" y="22"/>
                  </a:cubicBezTo>
                  <a:cubicBezTo>
                    <a:pt x="102" y="22"/>
                    <a:pt x="104" y="21"/>
                    <a:pt x="104" y="21"/>
                  </a:cubicBezTo>
                  <a:cubicBezTo>
                    <a:pt x="104" y="21"/>
                    <a:pt x="105" y="21"/>
                    <a:pt x="105" y="21"/>
                  </a:cubicBezTo>
                  <a:cubicBezTo>
                    <a:pt x="105" y="22"/>
                    <a:pt x="106" y="23"/>
                    <a:pt x="106" y="23"/>
                  </a:cubicBezTo>
                  <a:cubicBezTo>
                    <a:pt x="106" y="23"/>
                    <a:pt x="107" y="22"/>
                    <a:pt x="107" y="23"/>
                  </a:cubicBezTo>
                  <a:cubicBezTo>
                    <a:pt x="107" y="23"/>
                    <a:pt x="108" y="23"/>
                    <a:pt x="108" y="23"/>
                  </a:cubicBezTo>
                  <a:cubicBezTo>
                    <a:pt x="108" y="23"/>
                    <a:pt x="108" y="23"/>
                    <a:pt x="108" y="22"/>
                  </a:cubicBezTo>
                  <a:cubicBezTo>
                    <a:pt x="108" y="20"/>
                    <a:pt x="108" y="20"/>
                    <a:pt x="108" y="20"/>
                  </a:cubicBezTo>
                  <a:cubicBezTo>
                    <a:pt x="108" y="19"/>
                    <a:pt x="108" y="18"/>
                    <a:pt x="108" y="18"/>
                  </a:cubicBezTo>
                  <a:cubicBezTo>
                    <a:pt x="109" y="17"/>
                    <a:pt x="109" y="17"/>
                    <a:pt x="109" y="16"/>
                  </a:cubicBezTo>
                  <a:cubicBezTo>
                    <a:pt x="109" y="16"/>
                    <a:pt x="108" y="15"/>
                    <a:pt x="109" y="15"/>
                  </a:cubicBezTo>
                  <a:cubicBezTo>
                    <a:pt x="110" y="15"/>
                    <a:pt x="111" y="15"/>
                    <a:pt x="111" y="15"/>
                  </a:cubicBezTo>
                  <a:cubicBezTo>
                    <a:pt x="111" y="15"/>
                    <a:pt x="111" y="14"/>
                    <a:pt x="111" y="14"/>
                  </a:cubicBezTo>
                  <a:cubicBezTo>
                    <a:pt x="111" y="14"/>
                    <a:pt x="112" y="13"/>
                    <a:pt x="113" y="13"/>
                  </a:cubicBezTo>
                  <a:cubicBezTo>
                    <a:pt x="113" y="13"/>
                    <a:pt x="113" y="14"/>
                    <a:pt x="114" y="13"/>
                  </a:cubicBezTo>
                  <a:cubicBezTo>
                    <a:pt x="115" y="12"/>
                    <a:pt x="114" y="12"/>
                    <a:pt x="114" y="12"/>
                  </a:cubicBezTo>
                  <a:cubicBezTo>
                    <a:pt x="114" y="11"/>
                    <a:pt x="114" y="11"/>
                    <a:pt x="114" y="11"/>
                  </a:cubicBezTo>
                  <a:cubicBezTo>
                    <a:pt x="115" y="10"/>
                    <a:pt x="114" y="11"/>
                    <a:pt x="116" y="11"/>
                  </a:cubicBezTo>
                  <a:cubicBezTo>
                    <a:pt x="117" y="10"/>
                    <a:pt x="118" y="10"/>
                    <a:pt x="118" y="10"/>
                  </a:cubicBezTo>
                  <a:cubicBezTo>
                    <a:pt x="118" y="10"/>
                    <a:pt x="118" y="9"/>
                    <a:pt x="118" y="9"/>
                  </a:cubicBezTo>
                  <a:cubicBezTo>
                    <a:pt x="120" y="8"/>
                    <a:pt x="120" y="8"/>
                    <a:pt x="120" y="8"/>
                  </a:cubicBezTo>
                  <a:cubicBezTo>
                    <a:pt x="120" y="8"/>
                    <a:pt x="120" y="9"/>
                    <a:pt x="120" y="9"/>
                  </a:cubicBezTo>
                  <a:cubicBezTo>
                    <a:pt x="120" y="9"/>
                    <a:pt x="121" y="9"/>
                    <a:pt x="122" y="9"/>
                  </a:cubicBezTo>
                  <a:cubicBezTo>
                    <a:pt x="122" y="9"/>
                    <a:pt x="123" y="10"/>
                    <a:pt x="123" y="9"/>
                  </a:cubicBezTo>
                  <a:cubicBezTo>
                    <a:pt x="123" y="9"/>
                    <a:pt x="124" y="9"/>
                    <a:pt x="124" y="8"/>
                  </a:cubicBezTo>
                  <a:cubicBezTo>
                    <a:pt x="124" y="8"/>
                    <a:pt x="124" y="8"/>
                    <a:pt x="124" y="8"/>
                  </a:cubicBezTo>
                  <a:cubicBezTo>
                    <a:pt x="124" y="8"/>
                    <a:pt x="124" y="7"/>
                    <a:pt x="125" y="7"/>
                  </a:cubicBezTo>
                  <a:cubicBezTo>
                    <a:pt x="126" y="8"/>
                    <a:pt x="125" y="8"/>
                    <a:pt x="126" y="8"/>
                  </a:cubicBezTo>
                  <a:cubicBezTo>
                    <a:pt x="126" y="7"/>
                    <a:pt x="128" y="6"/>
                    <a:pt x="128" y="6"/>
                  </a:cubicBezTo>
                  <a:cubicBezTo>
                    <a:pt x="128" y="6"/>
                    <a:pt x="128" y="6"/>
                    <a:pt x="129" y="8"/>
                  </a:cubicBezTo>
                  <a:cubicBezTo>
                    <a:pt x="129" y="9"/>
                    <a:pt x="130" y="9"/>
                    <a:pt x="131" y="9"/>
                  </a:cubicBezTo>
                  <a:cubicBezTo>
                    <a:pt x="131" y="9"/>
                    <a:pt x="131" y="9"/>
                    <a:pt x="131" y="9"/>
                  </a:cubicBezTo>
                  <a:cubicBezTo>
                    <a:pt x="131" y="10"/>
                    <a:pt x="132" y="11"/>
                    <a:pt x="132" y="11"/>
                  </a:cubicBezTo>
                  <a:cubicBezTo>
                    <a:pt x="133" y="11"/>
                    <a:pt x="133" y="11"/>
                    <a:pt x="133" y="11"/>
                  </a:cubicBezTo>
                  <a:cubicBezTo>
                    <a:pt x="134" y="10"/>
                    <a:pt x="134" y="10"/>
                    <a:pt x="134" y="10"/>
                  </a:cubicBezTo>
                  <a:cubicBezTo>
                    <a:pt x="134" y="10"/>
                    <a:pt x="134" y="11"/>
                    <a:pt x="135" y="11"/>
                  </a:cubicBezTo>
                  <a:cubicBezTo>
                    <a:pt x="136" y="11"/>
                    <a:pt x="137" y="12"/>
                    <a:pt x="137" y="12"/>
                  </a:cubicBezTo>
                  <a:cubicBezTo>
                    <a:pt x="137" y="11"/>
                    <a:pt x="138" y="10"/>
                    <a:pt x="138" y="10"/>
                  </a:cubicBezTo>
                  <a:cubicBezTo>
                    <a:pt x="138" y="9"/>
                    <a:pt x="138" y="9"/>
                    <a:pt x="139" y="8"/>
                  </a:cubicBezTo>
                  <a:cubicBezTo>
                    <a:pt x="139" y="8"/>
                    <a:pt x="142" y="7"/>
                    <a:pt x="142" y="7"/>
                  </a:cubicBezTo>
                  <a:cubicBezTo>
                    <a:pt x="142" y="7"/>
                    <a:pt x="141" y="5"/>
                    <a:pt x="140" y="5"/>
                  </a:cubicBezTo>
                  <a:cubicBezTo>
                    <a:pt x="140" y="5"/>
                    <a:pt x="139" y="4"/>
                    <a:pt x="141" y="3"/>
                  </a:cubicBezTo>
                  <a:cubicBezTo>
                    <a:pt x="142" y="3"/>
                    <a:pt x="143" y="3"/>
                    <a:pt x="143" y="3"/>
                  </a:cubicBezTo>
                  <a:cubicBezTo>
                    <a:pt x="145" y="4"/>
                    <a:pt x="145" y="4"/>
                    <a:pt x="145" y="4"/>
                  </a:cubicBezTo>
                  <a:cubicBezTo>
                    <a:pt x="145" y="3"/>
                    <a:pt x="145" y="3"/>
                    <a:pt x="145" y="3"/>
                  </a:cubicBezTo>
                  <a:cubicBezTo>
                    <a:pt x="146" y="2"/>
                    <a:pt x="146" y="2"/>
                    <a:pt x="146" y="2"/>
                  </a:cubicBezTo>
                  <a:cubicBezTo>
                    <a:pt x="146" y="2"/>
                    <a:pt x="147" y="1"/>
                    <a:pt x="147" y="1"/>
                  </a:cubicBezTo>
                  <a:cubicBezTo>
                    <a:pt x="147" y="1"/>
                    <a:pt x="148" y="1"/>
                    <a:pt x="148" y="1"/>
                  </a:cubicBezTo>
                  <a:cubicBezTo>
                    <a:pt x="149" y="1"/>
                    <a:pt x="150" y="1"/>
                    <a:pt x="150" y="1"/>
                  </a:cubicBezTo>
                  <a:cubicBezTo>
                    <a:pt x="150" y="1"/>
                    <a:pt x="151" y="2"/>
                    <a:pt x="151" y="2"/>
                  </a:cubicBezTo>
                  <a:cubicBezTo>
                    <a:pt x="152" y="2"/>
                    <a:pt x="153" y="2"/>
                    <a:pt x="153" y="2"/>
                  </a:cubicBezTo>
                  <a:cubicBezTo>
                    <a:pt x="153" y="2"/>
                    <a:pt x="154" y="3"/>
                    <a:pt x="154" y="2"/>
                  </a:cubicBezTo>
                  <a:cubicBezTo>
                    <a:pt x="155" y="2"/>
                    <a:pt x="155" y="1"/>
                    <a:pt x="155" y="1"/>
                  </a:cubicBezTo>
                  <a:cubicBezTo>
                    <a:pt x="155" y="1"/>
                    <a:pt x="159" y="0"/>
                    <a:pt x="159" y="0"/>
                  </a:cubicBezTo>
                  <a:cubicBezTo>
                    <a:pt x="159" y="0"/>
                    <a:pt x="160" y="0"/>
                    <a:pt x="160" y="0"/>
                  </a:cubicBezTo>
                  <a:cubicBezTo>
                    <a:pt x="161" y="1"/>
                    <a:pt x="162" y="1"/>
                    <a:pt x="162" y="1"/>
                  </a:cubicBezTo>
                  <a:cubicBezTo>
                    <a:pt x="163" y="1"/>
                    <a:pt x="164" y="2"/>
                    <a:pt x="164" y="2"/>
                  </a:cubicBezTo>
                  <a:cubicBezTo>
                    <a:pt x="165" y="3"/>
                    <a:pt x="166" y="3"/>
                    <a:pt x="166" y="3"/>
                  </a:cubicBezTo>
                  <a:cubicBezTo>
                    <a:pt x="166" y="3"/>
                    <a:pt x="166" y="1"/>
                    <a:pt x="166" y="1"/>
                  </a:cubicBezTo>
                  <a:cubicBezTo>
                    <a:pt x="167" y="1"/>
                    <a:pt x="168" y="1"/>
                    <a:pt x="168" y="1"/>
                  </a:cubicBezTo>
                  <a:cubicBezTo>
                    <a:pt x="169" y="2"/>
                    <a:pt x="169" y="2"/>
                    <a:pt x="169" y="2"/>
                  </a:cubicBezTo>
                  <a:cubicBezTo>
                    <a:pt x="169" y="2"/>
                    <a:pt x="170" y="3"/>
                    <a:pt x="171" y="3"/>
                  </a:cubicBezTo>
                  <a:cubicBezTo>
                    <a:pt x="171" y="3"/>
                    <a:pt x="172" y="2"/>
                    <a:pt x="172" y="2"/>
                  </a:cubicBezTo>
                  <a:cubicBezTo>
                    <a:pt x="172" y="3"/>
                    <a:pt x="173" y="3"/>
                    <a:pt x="173" y="4"/>
                  </a:cubicBezTo>
                  <a:cubicBezTo>
                    <a:pt x="173" y="4"/>
                    <a:pt x="174" y="5"/>
                    <a:pt x="174" y="5"/>
                  </a:cubicBezTo>
                  <a:cubicBezTo>
                    <a:pt x="174" y="6"/>
                    <a:pt x="175" y="6"/>
                    <a:pt x="175" y="6"/>
                  </a:cubicBezTo>
                  <a:cubicBezTo>
                    <a:pt x="175" y="7"/>
                    <a:pt x="175" y="8"/>
                    <a:pt x="175" y="8"/>
                  </a:cubicBezTo>
                  <a:cubicBezTo>
                    <a:pt x="175" y="8"/>
                    <a:pt x="175" y="8"/>
                    <a:pt x="175" y="9"/>
                  </a:cubicBezTo>
                  <a:cubicBezTo>
                    <a:pt x="176" y="9"/>
                    <a:pt x="179" y="9"/>
                    <a:pt x="179" y="9"/>
                  </a:cubicBezTo>
                  <a:cubicBezTo>
                    <a:pt x="179" y="9"/>
                    <a:pt x="180" y="9"/>
                    <a:pt x="180" y="10"/>
                  </a:cubicBezTo>
                  <a:cubicBezTo>
                    <a:pt x="180" y="10"/>
                    <a:pt x="182" y="10"/>
                    <a:pt x="182" y="10"/>
                  </a:cubicBezTo>
                  <a:cubicBezTo>
                    <a:pt x="182" y="10"/>
                    <a:pt x="183" y="9"/>
                    <a:pt x="183" y="10"/>
                  </a:cubicBezTo>
                  <a:cubicBezTo>
                    <a:pt x="183" y="10"/>
                    <a:pt x="183" y="11"/>
                    <a:pt x="183" y="11"/>
                  </a:cubicBezTo>
                  <a:cubicBezTo>
                    <a:pt x="185" y="11"/>
                    <a:pt x="185" y="11"/>
                    <a:pt x="185" y="11"/>
                  </a:cubicBezTo>
                  <a:cubicBezTo>
                    <a:pt x="186" y="11"/>
                    <a:pt x="186" y="11"/>
                    <a:pt x="186" y="11"/>
                  </a:cubicBezTo>
                  <a:cubicBezTo>
                    <a:pt x="186" y="11"/>
                    <a:pt x="187" y="10"/>
                    <a:pt x="187" y="11"/>
                  </a:cubicBezTo>
                  <a:cubicBezTo>
                    <a:pt x="187" y="11"/>
                    <a:pt x="188" y="11"/>
                    <a:pt x="188" y="11"/>
                  </a:cubicBezTo>
                  <a:cubicBezTo>
                    <a:pt x="188" y="11"/>
                    <a:pt x="190" y="12"/>
                    <a:pt x="190" y="12"/>
                  </a:cubicBezTo>
                  <a:cubicBezTo>
                    <a:pt x="190" y="12"/>
                    <a:pt x="191" y="12"/>
                    <a:pt x="192" y="12"/>
                  </a:cubicBezTo>
                  <a:cubicBezTo>
                    <a:pt x="192" y="12"/>
                    <a:pt x="195" y="12"/>
                    <a:pt x="195" y="12"/>
                  </a:cubicBezTo>
                  <a:cubicBezTo>
                    <a:pt x="195" y="12"/>
                    <a:pt x="195" y="13"/>
                    <a:pt x="195" y="14"/>
                  </a:cubicBezTo>
                  <a:cubicBezTo>
                    <a:pt x="195" y="14"/>
                    <a:pt x="195" y="16"/>
                    <a:pt x="195" y="16"/>
                  </a:cubicBezTo>
                  <a:cubicBezTo>
                    <a:pt x="195" y="16"/>
                    <a:pt x="194" y="17"/>
                    <a:pt x="194" y="18"/>
                  </a:cubicBezTo>
                  <a:cubicBezTo>
                    <a:pt x="193" y="18"/>
                    <a:pt x="193" y="20"/>
                    <a:pt x="193" y="20"/>
                  </a:cubicBezTo>
                  <a:cubicBezTo>
                    <a:pt x="193" y="20"/>
                    <a:pt x="193" y="21"/>
                    <a:pt x="193" y="21"/>
                  </a:cubicBezTo>
                  <a:cubicBezTo>
                    <a:pt x="193" y="21"/>
                    <a:pt x="193" y="23"/>
                    <a:pt x="193" y="23"/>
                  </a:cubicBezTo>
                  <a:cubicBezTo>
                    <a:pt x="192" y="25"/>
                    <a:pt x="192" y="25"/>
                    <a:pt x="192" y="25"/>
                  </a:cubicBezTo>
                  <a:cubicBezTo>
                    <a:pt x="192" y="25"/>
                    <a:pt x="191" y="26"/>
                    <a:pt x="192" y="27"/>
                  </a:cubicBezTo>
                  <a:cubicBezTo>
                    <a:pt x="192" y="27"/>
                    <a:pt x="192" y="28"/>
                    <a:pt x="192" y="28"/>
                  </a:cubicBezTo>
                  <a:cubicBezTo>
                    <a:pt x="193" y="29"/>
                    <a:pt x="193" y="29"/>
                    <a:pt x="193" y="29"/>
                  </a:cubicBezTo>
                  <a:cubicBezTo>
                    <a:pt x="191" y="31"/>
                    <a:pt x="191" y="31"/>
                    <a:pt x="191" y="31"/>
                  </a:cubicBezTo>
                  <a:cubicBezTo>
                    <a:pt x="191" y="33"/>
                    <a:pt x="191" y="33"/>
                    <a:pt x="191" y="33"/>
                  </a:cubicBezTo>
                  <a:cubicBezTo>
                    <a:pt x="191" y="33"/>
                    <a:pt x="192" y="34"/>
                    <a:pt x="191" y="35"/>
                  </a:cubicBezTo>
                  <a:cubicBezTo>
                    <a:pt x="191" y="35"/>
                    <a:pt x="190" y="36"/>
                    <a:pt x="190" y="36"/>
                  </a:cubicBezTo>
                  <a:cubicBezTo>
                    <a:pt x="190" y="36"/>
                    <a:pt x="188" y="38"/>
                    <a:pt x="188" y="38"/>
                  </a:cubicBezTo>
                  <a:cubicBezTo>
                    <a:pt x="188" y="38"/>
                    <a:pt x="188" y="39"/>
                    <a:pt x="188" y="39"/>
                  </a:cubicBezTo>
                  <a:cubicBezTo>
                    <a:pt x="188" y="39"/>
                    <a:pt x="187" y="41"/>
                    <a:pt x="187" y="41"/>
                  </a:cubicBezTo>
                  <a:cubicBezTo>
                    <a:pt x="187" y="41"/>
                    <a:pt x="187" y="44"/>
                    <a:pt x="187" y="44"/>
                  </a:cubicBezTo>
                  <a:cubicBezTo>
                    <a:pt x="187" y="44"/>
                    <a:pt x="188" y="45"/>
                    <a:pt x="188" y="45"/>
                  </a:cubicBezTo>
                  <a:cubicBezTo>
                    <a:pt x="188" y="45"/>
                    <a:pt x="188" y="46"/>
                    <a:pt x="188" y="47"/>
                  </a:cubicBezTo>
                  <a:cubicBezTo>
                    <a:pt x="187" y="47"/>
                    <a:pt x="188" y="48"/>
                    <a:pt x="188" y="49"/>
                  </a:cubicBezTo>
                  <a:cubicBezTo>
                    <a:pt x="188" y="49"/>
                    <a:pt x="188" y="50"/>
                    <a:pt x="188" y="50"/>
                  </a:cubicBezTo>
                  <a:cubicBezTo>
                    <a:pt x="187" y="52"/>
                    <a:pt x="187" y="52"/>
                    <a:pt x="187" y="52"/>
                  </a:cubicBezTo>
                  <a:cubicBezTo>
                    <a:pt x="186" y="52"/>
                    <a:pt x="186" y="52"/>
                    <a:pt x="186" y="52"/>
                  </a:cubicBezTo>
                  <a:cubicBezTo>
                    <a:pt x="187" y="55"/>
                    <a:pt x="187" y="55"/>
                    <a:pt x="187" y="55"/>
                  </a:cubicBezTo>
                  <a:cubicBezTo>
                    <a:pt x="185" y="57"/>
                    <a:pt x="185" y="57"/>
                    <a:pt x="185" y="57"/>
                  </a:cubicBezTo>
                  <a:cubicBezTo>
                    <a:pt x="177" y="57"/>
                    <a:pt x="177" y="57"/>
                    <a:pt x="177" y="57"/>
                  </a:cubicBezTo>
                  <a:cubicBezTo>
                    <a:pt x="169" y="49"/>
                    <a:pt x="169" y="49"/>
                    <a:pt x="169" y="49"/>
                  </a:cubicBezTo>
                  <a:cubicBezTo>
                    <a:pt x="163" y="48"/>
                    <a:pt x="163" y="48"/>
                    <a:pt x="163" y="48"/>
                  </a:cubicBezTo>
                  <a:cubicBezTo>
                    <a:pt x="158" y="52"/>
                    <a:pt x="158" y="52"/>
                    <a:pt x="158" y="52"/>
                  </a:cubicBezTo>
                  <a:cubicBezTo>
                    <a:pt x="151" y="53"/>
                    <a:pt x="151" y="53"/>
                    <a:pt x="151" y="53"/>
                  </a:cubicBezTo>
                  <a:cubicBezTo>
                    <a:pt x="146" y="50"/>
                    <a:pt x="146" y="50"/>
                    <a:pt x="146" y="50"/>
                  </a:cubicBezTo>
                  <a:cubicBezTo>
                    <a:pt x="132" y="54"/>
                    <a:pt x="132" y="54"/>
                    <a:pt x="132" y="54"/>
                  </a:cubicBezTo>
                  <a:cubicBezTo>
                    <a:pt x="131" y="57"/>
                    <a:pt x="131" y="57"/>
                    <a:pt x="131" y="57"/>
                  </a:cubicBezTo>
                  <a:cubicBezTo>
                    <a:pt x="129" y="64"/>
                    <a:pt x="129" y="64"/>
                    <a:pt x="129" y="64"/>
                  </a:cubicBezTo>
                  <a:cubicBezTo>
                    <a:pt x="126" y="70"/>
                    <a:pt x="126" y="70"/>
                    <a:pt x="126" y="70"/>
                  </a:cubicBezTo>
                  <a:cubicBezTo>
                    <a:pt x="122" y="72"/>
                    <a:pt x="122" y="72"/>
                    <a:pt x="122" y="72"/>
                  </a:cubicBezTo>
                  <a:cubicBezTo>
                    <a:pt x="119" y="74"/>
                    <a:pt x="119" y="74"/>
                    <a:pt x="119" y="74"/>
                  </a:cubicBezTo>
                  <a:cubicBezTo>
                    <a:pt x="116" y="78"/>
                    <a:pt x="116" y="78"/>
                    <a:pt x="116" y="78"/>
                  </a:cubicBezTo>
                  <a:cubicBezTo>
                    <a:pt x="110" y="78"/>
                    <a:pt x="110" y="78"/>
                    <a:pt x="110" y="78"/>
                  </a:cubicBezTo>
                  <a:cubicBezTo>
                    <a:pt x="106" y="77"/>
                    <a:pt x="106" y="77"/>
                    <a:pt x="106" y="77"/>
                  </a:cubicBezTo>
                  <a:cubicBezTo>
                    <a:pt x="100" y="78"/>
                    <a:pt x="100" y="78"/>
                    <a:pt x="100" y="78"/>
                  </a:cubicBezTo>
                  <a:cubicBezTo>
                    <a:pt x="98" y="84"/>
                    <a:pt x="98" y="84"/>
                    <a:pt x="98" y="84"/>
                  </a:cubicBezTo>
                  <a:cubicBezTo>
                    <a:pt x="94" y="85"/>
                    <a:pt x="94" y="85"/>
                    <a:pt x="94" y="85"/>
                  </a:cubicBezTo>
                  <a:cubicBezTo>
                    <a:pt x="87" y="86"/>
                    <a:pt x="87" y="86"/>
                    <a:pt x="87" y="86"/>
                  </a:cubicBezTo>
                  <a:cubicBezTo>
                    <a:pt x="78" y="89"/>
                    <a:pt x="78" y="89"/>
                    <a:pt x="78" y="89"/>
                  </a:cubicBezTo>
                  <a:cubicBezTo>
                    <a:pt x="73" y="94"/>
                    <a:pt x="73" y="94"/>
                    <a:pt x="73" y="94"/>
                  </a:cubicBezTo>
                  <a:cubicBezTo>
                    <a:pt x="73" y="96"/>
                    <a:pt x="73" y="96"/>
                    <a:pt x="73" y="96"/>
                  </a:cubicBezTo>
                  <a:cubicBezTo>
                    <a:pt x="73" y="96"/>
                    <a:pt x="77" y="99"/>
                    <a:pt x="79" y="100"/>
                  </a:cubicBezTo>
                  <a:cubicBezTo>
                    <a:pt x="81" y="102"/>
                    <a:pt x="75" y="103"/>
                    <a:pt x="74" y="104"/>
                  </a:cubicBezTo>
                  <a:cubicBezTo>
                    <a:pt x="73" y="105"/>
                    <a:pt x="64" y="106"/>
                    <a:pt x="64" y="106"/>
                  </a:cubicBezTo>
                  <a:cubicBezTo>
                    <a:pt x="47" y="107"/>
                    <a:pt x="47" y="107"/>
                    <a:pt x="47" y="107"/>
                  </a:cubicBezTo>
                  <a:cubicBezTo>
                    <a:pt x="38" y="109"/>
                    <a:pt x="38" y="109"/>
                    <a:pt x="38" y="109"/>
                  </a:cubicBezTo>
                  <a:cubicBezTo>
                    <a:pt x="34" y="107"/>
                    <a:pt x="34" y="107"/>
                    <a:pt x="34" y="107"/>
                  </a:cubicBezTo>
                  <a:cubicBezTo>
                    <a:pt x="27" y="103"/>
                    <a:pt x="27" y="103"/>
                    <a:pt x="27" y="103"/>
                  </a:cubicBezTo>
                  <a:cubicBezTo>
                    <a:pt x="22" y="98"/>
                    <a:pt x="22" y="98"/>
                    <a:pt x="22" y="98"/>
                  </a:cubicBezTo>
                  <a:cubicBezTo>
                    <a:pt x="22" y="98"/>
                    <a:pt x="22" y="98"/>
                    <a:pt x="22" y="98"/>
                  </a:cubicBezTo>
                  <a:cubicBezTo>
                    <a:pt x="14" y="97"/>
                    <a:pt x="14" y="97"/>
                    <a:pt x="14" y="97"/>
                  </a:cubicBezTo>
                  <a:cubicBezTo>
                    <a:pt x="14" y="98"/>
                    <a:pt x="14" y="98"/>
                    <a:pt x="14" y="98"/>
                  </a:cubicBezTo>
                  <a:cubicBezTo>
                    <a:pt x="14" y="102"/>
                    <a:pt x="14" y="102"/>
                    <a:pt x="14" y="102"/>
                  </a:cubicBezTo>
                  <a:cubicBezTo>
                    <a:pt x="11" y="106"/>
                    <a:pt x="11" y="106"/>
                    <a:pt x="11" y="106"/>
                  </a:cubicBezTo>
                  <a:cubicBezTo>
                    <a:pt x="9" y="103"/>
                    <a:pt x="8" y="98"/>
                    <a:pt x="6" y="93"/>
                  </a:cubicBezTo>
                  <a:cubicBezTo>
                    <a:pt x="6" y="93"/>
                    <a:pt x="6" y="92"/>
                    <a:pt x="5" y="91"/>
                  </a:cubicBezTo>
                  <a:cubicBezTo>
                    <a:pt x="5" y="90"/>
                    <a:pt x="4" y="88"/>
                    <a:pt x="4" y="88"/>
                  </a:cubicBezTo>
                  <a:cubicBezTo>
                    <a:pt x="4" y="88"/>
                    <a:pt x="4" y="88"/>
                    <a:pt x="4" y="88"/>
                  </a:cubicBezTo>
                  <a:cubicBezTo>
                    <a:pt x="3" y="87"/>
                    <a:pt x="2" y="86"/>
                    <a:pt x="2" y="86"/>
                  </a:cubicBezTo>
                  <a:cubicBezTo>
                    <a:pt x="2" y="86"/>
                    <a:pt x="2" y="85"/>
                    <a:pt x="2" y="85"/>
                  </a:cubicBezTo>
                  <a:cubicBezTo>
                    <a:pt x="1" y="85"/>
                    <a:pt x="0" y="84"/>
                    <a:pt x="0" y="84"/>
                  </a:cubicBezTo>
                  <a:cubicBezTo>
                    <a:pt x="0" y="84"/>
                    <a:pt x="0" y="81"/>
                    <a:pt x="0" y="81"/>
                  </a:cubicBezTo>
                  <a:cubicBezTo>
                    <a:pt x="0" y="79"/>
                    <a:pt x="0" y="79"/>
                    <a:pt x="0" y="79"/>
                  </a:cubicBezTo>
                  <a:cubicBezTo>
                    <a:pt x="2" y="77"/>
                    <a:pt x="2" y="77"/>
                    <a:pt x="2" y="77"/>
                  </a:cubicBezTo>
                  <a:cubicBezTo>
                    <a:pt x="2" y="77"/>
                    <a:pt x="2" y="75"/>
                    <a:pt x="2" y="75"/>
                  </a:cubicBezTo>
                  <a:cubicBezTo>
                    <a:pt x="2" y="75"/>
                    <a:pt x="3" y="73"/>
                    <a:pt x="3" y="73"/>
                  </a:cubicBezTo>
                  <a:cubicBezTo>
                    <a:pt x="2" y="72"/>
                    <a:pt x="2" y="72"/>
                    <a:pt x="2" y="72"/>
                  </a:cubicBezTo>
                  <a:cubicBezTo>
                    <a:pt x="2" y="69"/>
                    <a:pt x="2" y="69"/>
                    <a:pt x="2" y="69"/>
                  </a:cubicBezTo>
                  <a:cubicBezTo>
                    <a:pt x="3" y="68"/>
                    <a:pt x="3" y="68"/>
                    <a:pt x="3" y="68"/>
                  </a:cubicBezTo>
                  <a:cubicBezTo>
                    <a:pt x="3" y="66"/>
                    <a:pt x="3" y="66"/>
                    <a:pt x="3" y="66"/>
                  </a:cubicBezTo>
                  <a:cubicBezTo>
                    <a:pt x="3" y="66"/>
                    <a:pt x="3" y="65"/>
                    <a:pt x="3" y="65"/>
                  </a:cubicBezTo>
                  <a:cubicBezTo>
                    <a:pt x="4" y="65"/>
                    <a:pt x="4" y="62"/>
                    <a:pt x="4" y="62"/>
                  </a:cubicBezTo>
                  <a:cubicBezTo>
                    <a:pt x="4" y="62"/>
                    <a:pt x="5" y="60"/>
                    <a:pt x="5" y="60"/>
                  </a:cubicBezTo>
                  <a:cubicBezTo>
                    <a:pt x="6" y="60"/>
                    <a:pt x="6" y="59"/>
                    <a:pt x="6" y="59"/>
                  </a:cubicBezTo>
                  <a:cubicBezTo>
                    <a:pt x="6" y="58"/>
                    <a:pt x="6" y="57"/>
                    <a:pt x="6" y="57"/>
                  </a:cubicBezTo>
                  <a:cubicBezTo>
                    <a:pt x="8" y="56"/>
                    <a:pt x="8" y="56"/>
                    <a:pt x="8" y="56"/>
                  </a:cubicBezTo>
                  <a:cubicBezTo>
                    <a:pt x="8" y="56"/>
                    <a:pt x="9" y="55"/>
                    <a:pt x="9" y="55"/>
                  </a:cubicBezTo>
                  <a:cubicBezTo>
                    <a:pt x="9" y="55"/>
                    <a:pt x="10" y="55"/>
                    <a:pt x="11" y="55"/>
                  </a:cubicBezTo>
                  <a:cubicBezTo>
                    <a:pt x="11" y="55"/>
                    <a:pt x="12" y="55"/>
                    <a:pt x="13" y="55"/>
                  </a:cubicBezTo>
                  <a:cubicBezTo>
                    <a:pt x="13" y="55"/>
                    <a:pt x="13" y="56"/>
                    <a:pt x="14" y="56"/>
                  </a:cubicBezTo>
                  <a:cubicBezTo>
                    <a:pt x="15" y="56"/>
                    <a:pt x="16" y="57"/>
                    <a:pt x="16" y="57"/>
                  </a:cubicBezTo>
                  <a:cubicBezTo>
                    <a:pt x="17" y="56"/>
                    <a:pt x="17" y="56"/>
                    <a:pt x="17" y="56"/>
                  </a:cubicBezTo>
                  <a:cubicBezTo>
                    <a:pt x="18" y="56"/>
                    <a:pt x="18" y="55"/>
                    <a:pt x="18" y="55"/>
                  </a:cubicBezTo>
                  <a:cubicBezTo>
                    <a:pt x="19" y="55"/>
                    <a:pt x="21" y="56"/>
                    <a:pt x="21" y="56"/>
                  </a:cubicBezTo>
                  <a:cubicBezTo>
                    <a:pt x="21" y="56"/>
                    <a:pt x="22" y="57"/>
                    <a:pt x="22" y="56"/>
                  </a:cubicBezTo>
                  <a:cubicBezTo>
                    <a:pt x="23" y="56"/>
                    <a:pt x="24" y="55"/>
                    <a:pt x="24" y="55"/>
                  </a:cubicBezTo>
                  <a:cubicBezTo>
                    <a:pt x="26" y="54"/>
                    <a:pt x="26" y="54"/>
                    <a:pt x="26" y="5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97" name="Freeform 88"/>
            <p:cNvSpPr>
              <a:spLocks/>
            </p:cNvSpPr>
            <p:nvPr/>
          </p:nvSpPr>
          <p:spPr bwMode="auto">
            <a:xfrm>
              <a:off x="5320613" y="3211661"/>
              <a:ext cx="266062" cy="194972"/>
            </a:xfrm>
            <a:custGeom>
              <a:avLst/>
              <a:gdLst>
                <a:gd name="T0" fmla="*/ 5 w 117"/>
                <a:gd name="T1" fmla="*/ 46 h 88"/>
                <a:gd name="T2" fmla="*/ 1 w 117"/>
                <a:gd name="T3" fmla="*/ 42 h 88"/>
                <a:gd name="T4" fmla="*/ 6 w 117"/>
                <a:gd name="T5" fmla="*/ 36 h 88"/>
                <a:gd name="T6" fmla="*/ 10 w 117"/>
                <a:gd name="T7" fmla="*/ 33 h 88"/>
                <a:gd name="T8" fmla="*/ 13 w 117"/>
                <a:gd name="T9" fmla="*/ 27 h 88"/>
                <a:gd name="T10" fmla="*/ 41 w 117"/>
                <a:gd name="T11" fmla="*/ 31 h 88"/>
                <a:gd name="T12" fmla="*/ 48 w 117"/>
                <a:gd name="T13" fmla="*/ 26 h 88"/>
                <a:gd name="T14" fmla="*/ 55 w 117"/>
                <a:gd name="T15" fmla="*/ 19 h 88"/>
                <a:gd name="T16" fmla="*/ 71 w 117"/>
                <a:gd name="T17" fmla="*/ 15 h 88"/>
                <a:gd name="T18" fmla="*/ 85 w 117"/>
                <a:gd name="T19" fmla="*/ 12 h 88"/>
                <a:gd name="T20" fmla="*/ 95 w 117"/>
                <a:gd name="T21" fmla="*/ 8 h 88"/>
                <a:gd name="T22" fmla="*/ 101 w 117"/>
                <a:gd name="T23" fmla="*/ 2 h 88"/>
                <a:gd name="T24" fmla="*/ 107 w 117"/>
                <a:gd name="T25" fmla="*/ 2 h 88"/>
                <a:gd name="T26" fmla="*/ 108 w 117"/>
                <a:gd name="T27" fmla="*/ 5 h 88"/>
                <a:gd name="T28" fmla="*/ 109 w 117"/>
                <a:gd name="T29" fmla="*/ 7 h 88"/>
                <a:gd name="T30" fmla="*/ 111 w 117"/>
                <a:gd name="T31" fmla="*/ 10 h 88"/>
                <a:gd name="T32" fmla="*/ 115 w 117"/>
                <a:gd name="T33" fmla="*/ 19 h 88"/>
                <a:gd name="T34" fmla="*/ 109 w 117"/>
                <a:gd name="T35" fmla="*/ 22 h 88"/>
                <a:gd name="T36" fmla="*/ 107 w 117"/>
                <a:gd name="T37" fmla="*/ 27 h 88"/>
                <a:gd name="T38" fmla="*/ 102 w 117"/>
                <a:gd name="T39" fmla="*/ 28 h 88"/>
                <a:gd name="T40" fmla="*/ 101 w 117"/>
                <a:gd name="T41" fmla="*/ 32 h 88"/>
                <a:gd name="T42" fmla="*/ 96 w 117"/>
                <a:gd name="T43" fmla="*/ 35 h 88"/>
                <a:gd name="T44" fmla="*/ 91 w 117"/>
                <a:gd name="T45" fmla="*/ 38 h 88"/>
                <a:gd name="T46" fmla="*/ 86 w 117"/>
                <a:gd name="T47" fmla="*/ 41 h 88"/>
                <a:gd name="T48" fmla="*/ 87 w 117"/>
                <a:gd name="T49" fmla="*/ 46 h 88"/>
                <a:gd name="T50" fmla="*/ 90 w 117"/>
                <a:gd name="T51" fmla="*/ 49 h 88"/>
                <a:gd name="T52" fmla="*/ 89 w 117"/>
                <a:gd name="T53" fmla="*/ 56 h 88"/>
                <a:gd name="T54" fmla="*/ 88 w 117"/>
                <a:gd name="T55" fmla="*/ 60 h 88"/>
                <a:gd name="T56" fmla="*/ 83 w 117"/>
                <a:gd name="T57" fmla="*/ 62 h 88"/>
                <a:gd name="T58" fmla="*/ 78 w 117"/>
                <a:gd name="T59" fmla="*/ 64 h 88"/>
                <a:gd name="T60" fmla="*/ 76 w 117"/>
                <a:gd name="T61" fmla="*/ 68 h 88"/>
                <a:gd name="T62" fmla="*/ 79 w 117"/>
                <a:gd name="T63" fmla="*/ 69 h 88"/>
                <a:gd name="T64" fmla="*/ 77 w 117"/>
                <a:gd name="T65" fmla="*/ 72 h 88"/>
                <a:gd name="T66" fmla="*/ 76 w 117"/>
                <a:gd name="T67" fmla="*/ 76 h 88"/>
                <a:gd name="T68" fmla="*/ 79 w 117"/>
                <a:gd name="T69" fmla="*/ 80 h 88"/>
                <a:gd name="T70" fmla="*/ 74 w 117"/>
                <a:gd name="T71" fmla="*/ 83 h 88"/>
                <a:gd name="T72" fmla="*/ 69 w 117"/>
                <a:gd name="T73" fmla="*/ 81 h 88"/>
                <a:gd name="T74" fmla="*/ 64 w 117"/>
                <a:gd name="T75" fmla="*/ 80 h 88"/>
                <a:gd name="T76" fmla="*/ 61 w 117"/>
                <a:gd name="T77" fmla="*/ 82 h 88"/>
                <a:gd name="T78" fmla="*/ 55 w 117"/>
                <a:gd name="T79" fmla="*/ 80 h 88"/>
                <a:gd name="T80" fmla="*/ 53 w 117"/>
                <a:gd name="T81" fmla="*/ 77 h 88"/>
                <a:gd name="T82" fmla="*/ 49 w 117"/>
                <a:gd name="T83" fmla="*/ 72 h 88"/>
                <a:gd name="T84" fmla="*/ 46 w 117"/>
                <a:gd name="T85" fmla="*/ 76 h 88"/>
                <a:gd name="T86" fmla="*/ 45 w 117"/>
                <a:gd name="T87" fmla="*/ 80 h 88"/>
                <a:gd name="T88" fmla="*/ 39 w 117"/>
                <a:gd name="T89" fmla="*/ 83 h 88"/>
                <a:gd name="T90" fmla="*/ 33 w 117"/>
                <a:gd name="T91" fmla="*/ 84 h 88"/>
                <a:gd name="T92" fmla="*/ 28 w 117"/>
                <a:gd name="T93" fmla="*/ 83 h 88"/>
                <a:gd name="T94" fmla="*/ 27 w 117"/>
                <a:gd name="T95" fmla="*/ 84 h 88"/>
                <a:gd name="T96" fmla="*/ 24 w 117"/>
                <a:gd name="T97" fmla="*/ 87 h 88"/>
                <a:gd name="T98" fmla="*/ 21 w 117"/>
                <a:gd name="T99" fmla="*/ 88 h 88"/>
                <a:gd name="T100" fmla="*/ 15 w 117"/>
                <a:gd name="T101" fmla="*/ 87 h 88"/>
                <a:gd name="T102" fmla="*/ 11 w 117"/>
                <a:gd name="T103" fmla="*/ 84 h 88"/>
                <a:gd name="T104" fmla="*/ 15 w 117"/>
                <a:gd name="T105" fmla="*/ 82 h 88"/>
                <a:gd name="T106" fmla="*/ 17 w 117"/>
                <a:gd name="T107" fmla="*/ 81 h 88"/>
                <a:gd name="T108" fmla="*/ 19 w 117"/>
                <a:gd name="T109" fmla="*/ 79 h 88"/>
                <a:gd name="T110" fmla="*/ 17 w 117"/>
                <a:gd name="T111" fmla="*/ 77 h 88"/>
                <a:gd name="T112" fmla="*/ 9 w 117"/>
                <a:gd name="T113" fmla="*/ 67 h 88"/>
                <a:gd name="T114" fmla="*/ 11 w 117"/>
                <a:gd name="T115" fmla="*/ 61 h 88"/>
                <a:gd name="T116" fmla="*/ 9 w 117"/>
                <a:gd name="T117" fmla="*/ 58 h 88"/>
                <a:gd name="T118" fmla="*/ 6 w 117"/>
                <a:gd name="T119" fmla="*/ 58 h 88"/>
                <a:gd name="T120" fmla="*/ 5 w 117"/>
                <a:gd name="T121" fmla="*/ 55 h 88"/>
                <a:gd name="T122" fmla="*/ 11 w 117"/>
                <a:gd name="T123" fmla="*/ 48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17" h="88">
                  <a:moveTo>
                    <a:pt x="9" y="48"/>
                  </a:moveTo>
                  <a:cubicBezTo>
                    <a:pt x="7" y="47"/>
                    <a:pt x="7" y="47"/>
                    <a:pt x="7" y="47"/>
                  </a:cubicBezTo>
                  <a:cubicBezTo>
                    <a:pt x="5" y="46"/>
                    <a:pt x="5" y="46"/>
                    <a:pt x="5" y="46"/>
                  </a:cubicBezTo>
                  <a:cubicBezTo>
                    <a:pt x="2" y="46"/>
                    <a:pt x="2" y="46"/>
                    <a:pt x="2" y="46"/>
                  </a:cubicBezTo>
                  <a:cubicBezTo>
                    <a:pt x="0" y="44"/>
                    <a:pt x="0" y="44"/>
                    <a:pt x="0" y="44"/>
                  </a:cubicBezTo>
                  <a:cubicBezTo>
                    <a:pt x="1" y="42"/>
                    <a:pt x="1" y="42"/>
                    <a:pt x="1" y="42"/>
                  </a:cubicBezTo>
                  <a:cubicBezTo>
                    <a:pt x="1" y="40"/>
                    <a:pt x="1" y="40"/>
                    <a:pt x="1" y="40"/>
                  </a:cubicBezTo>
                  <a:cubicBezTo>
                    <a:pt x="1" y="40"/>
                    <a:pt x="3" y="38"/>
                    <a:pt x="3" y="38"/>
                  </a:cubicBezTo>
                  <a:cubicBezTo>
                    <a:pt x="4" y="37"/>
                    <a:pt x="6" y="36"/>
                    <a:pt x="6" y="36"/>
                  </a:cubicBezTo>
                  <a:cubicBezTo>
                    <a:pt x="7" y="34"/>
                    <a:pt x="7" y="34"/>
                    <a:pt x="7" y="34"/>
                  </a:cubicBezTo>
                  <a:cubicBezTo>
                    <a:pt x="7" y="34"/>
                    <a:pt x="8" y="33"/>
                    <a:pt x="9" y="33"/>
                  </a:cubicBezTo>
                  <a:cubicBezTo>
                    <a:pt x="10" y="33"/>
                    <a:pt x="10" y="34"/>
                    <a:pt x="10" y="33"/>
                  </a:cubicBezTo>
                  <a:cubicBezTo>
                    <a:pt x="11" y="33"/>
                    <a:pt x="11" y="29"/>
                    <a:pt x="11" y="29"/>
                  </a:cubicBezTo>
                  <a:cubicBezTo>
                    <a:pt x="11" y="27"/>
                    <a:pt x="11" y="27"/>
                    <a:pt x="11" y="27"/>
                  </a:cubicBezTo>
                  <a:cubicBezTo>
                    <a:pt x="13" y="27"/>
                    <a:pt x="13" y="27"/>
                    <a:pt x="13" y="27"/>
                  </a:cubicBezTo>
                  <a:cubicBezTo>
                    <a:pt x="22" y="30"/>
                    <a:pt x="22" y="30"/>
                    <a:pt x="22" y="30"/>
                  </a:cubicBezTo>
                  <a:cubicBezTo>
                    <a:pt x="32" y="31"/>
                    <a:pt x="32" y="31"/>
                    <a:pt x="32" y="31"/>
                  </a:cubicBezTo>
                  <a:cubicBezTo>
                    <a:pt x="41" y="31"/>
                    <a:pt x="41" y="31"/>
                    <a:pt x="41" y="31"/>
                  </a:cubicBezTo>
                  <a:cubicBezTo>
                    <a:pt x="43" y="31"/>
                    <a:pt x="43" y="31"/>
                    <a:pt x="43" y="31"/>
                  </a:cubicBezTo>
                  <a:cubicBezTo>
                    <a:pt x="46" y="29"/>
                    <a:pt x="46" y="29"/>
                    <a:pt x="46" y="29"/>
                  </a:cubicBezTo>
                  <a:cubicBezTo>
                    <a:pt x="48" y="26"/>
                    <a:pt x="48" y="26"/>
                    <a:pt x="48" y="26"/>
                  </a:cubicBezTo>
                  <a:cubicBezTo>
                    <a:pt x="52" y="25"/>
                    <a:pt x="52" y="25"/>
                    <a:pt x="52" y="25"/>
                  </a:cubicBezTo>
                  <a:cubicBezTo>
                    <a:pt x="53" y="23"/>
                    <a:pt x="53" y="23"/>
                    <a:pt x="53" y="23"/>
                  </a:cubicBezTo>
                  <a:cubicBezTo>
                    <a:pt x="55" y="19"/>
                    <a:pt x="55" y="19"/>
                    <a:pt x="55" y="19"/>
                  </a:cubicBezTo>
                  <a:cubicBezTo>
                    <a:pt x="58" y="17"/>
                    <a:pt x="58" y="17"/>
                    <a:pt x="58" y="17"/>
                  </a:cubicBezTo>
                  <a:cubicBezTo>
                    <a:pt x="64" y="17"/>
                    <a:pt x="64" y="17"/>
                    <a:pt x="64" y="17"/>
                  </a:cubicBezTo>
                  <a:cubicBezTo>
                    <a:pt x="71" y="15"/>
                    <a:pt x="71" y="15"/>
                    <a:pt x="71" y="15"/>
                  </a:cubicBezTo>
                  <a:cubicBezTo>
                    <a:pt x="76" y="17"/>
                    <a:pt x="76" y="17"/>
                    <a:pt x="76" y="17"/>
                  </a:cubicBezTo>
                  <a:cubicBezTo>
                    <a:pt x="82" y="13"/>
                    <a:pt x="82" y="13"/>
                    <a:pt x="82" y="13"/>
                  </a:cubicBezTo>
                  <a:cubicBezTo>
                    <a:pt x="85" y="12"/>
                    <a:pt x="85" y="12"/>
                    <a:pt x="85" y="12"/>
                  </a:cubicBezTo>
                  <a:cubicBezTo>
                    <a:pt x="90" y="10"/>
                    <a:pt x="90" y="10"/>
                    <a:pt x="90" y="10"/>
                  </a:cubicBezTo>
                  <a:cubicBezTo>
                    <a:pt x="96" y="14"/>
                    <a:pt x="96" y="14"/>
                    <a:pt x="96" y="14"/>
                  </a:cubicBezTo>
                  <a:cubicBezTo>
                    <a:pt x="95" y="8"/>
                    <a:pt x="95" y="8"/>
                    <a:pt x="95" y="8"/>
                  </a:cubicBezTo>
                  <a:cubicBezTo>
                    <a:pt x="96" y="4"/>
                    <a:pt x="96" y="4"/>
                    <a:pt x="96" y="4"/>
                  </a:cubicBezTo>
                  <a:cubicBezTo>
                    <a:pt x="100" y="2"/>
                    <a:pt x="100" y="2"/>
                    <a:pt x="100" y="2"/>
                  </a:cubicBezTo>
                  <a:cubicBezTo>
                    <a:pt x="101" y="2"/>
                    <a:pt x="101" y="2"/>
                    <a:pt x="101" y="2"/>
                  </a:cubicBezTo>
                  <a:cubicBezTo>
                    <a:pt x="101" y="2"/>
                    <a:pt x="101" y="2"/>
                    <a:pt x="101" y="2"/>
                  </a:cubicBezTo>
                  <a:cubicBezTo>
                    <a:pt x="105" y="0"/>
                    <a:pt x="105" y="0"/>
                    <a:pt x="105" y="0"/>
                  </a:cubicBezTo>
                  <a:cubicBezTo>
                    <a:pt x="107" y="2"/>
                    <a:pt x="107" y="2"/>
                    <a:pt x="107" y="2"/>
                  </a:cubicBezTo>
                  <a:cubicBezTo>
                    <a:pt x="108" y="4"/>
                    <a:pt x="108" y="4"/>
                    <a:pt x="108" y="4"/>
                  </a:cubicBezTo>
                  <a:cubicBezTo>
                    <a:pt x="108" y="4"/>
                    <a:pt x="108" y="4"/>
                    <a:pt x="108" y="4"/>
                  </a:cubicBezTo>
                  <a:cubicBezTo>
                    <a:pt x="108" y="4"/>
                    <a:pt x="108" y="4"/>
                    <a:pt x="108" y="5"/>
                  </a:cubicBezTo>
                  <a:cubicBezTo>
                    <a:pt x="108" y="5"/>
                    <a:pt x="108" y="5"/>
                    <a:pt x="108" y="5"/>
                  </a:cubicBezTo>
                  <a:cubicBezTo>
                    <a:pt x="108" y="6"/>
                    <a:pt x="108" y="6"/>
                    <a:pt x="108" y="6"/>
                  </a:cubicBezTo>
                  <a:cubicBezTo>
                    <a:pt x="109" y="7"/>
                    <a:pt x="109" y="7"/>
                    <a:pt x="109" y="7"/>
                  </a:cubicBezTo>
                  <a:cubicBezTo>
                    <a:pt x="110" y="8"/>
                    <a:pt x="110" y="8"/>
                    <a:pt x="110" y="8"/>
                  </a:cubicBezTo>
                  <a:cubicBezTo>
                    <a:pt x="110" y="8"/>
                    <a:pt x="110" y="8"/>
                    <a:pt x="110" y="8"/>
                  </a:cubicBezTo>
                  <a:cubicBezTo>
                    <a:pt x="111" y="10"/>
                    <a:pt x="111" y="10"/>
                    <a:pt x="111" y="10"/>
                  </a:cubicBezTo>
                  <a:cubicBezTo>
                    <a:pt x="111" y="12"/>
                    <a:pt x="111" y="12"/>
                    <a:pt x="111" y="12"/>
                  </a:cubicBezTo>
                  <a:cubicBezTo>
                    <a:pt x="117" y="19"/>
                    <a:pt x="117" y="19"/>
                    <a:pt x="117" y="19"/>
                  </a:cubicBezTo>
                  <a:cubicBezTo>
                    <a:pt x="117" y="19"/>
                    <a:pt x="115" y="19"/>
                    <a:pt x="115" y="19"/>
                  </a:cubicBezTo>
                  <a:cubicBezTo>
                    <a:pt x="114" y="19"/>
                    <a:pt x="112" y="19"/>
                    <a:pt x="112" y="19"/>
                  </a:cubicBezTo>
                  <a:cubicBezTo>
                    <a:pt x="112" y="19"/>
                    <a:pt x="111" y="20"/>
                    <a:pt x="110" y="20"/>
                  </a:cubicBezTo>
                  <a:cubicBezTo>
                    <a:pt x="110" y="20"/>
                    <a:pt x="109" y="22"/>
                    <a:pt x="109" y="22"/>
                  </a:cubicBezTo>
                  <a:cubicBezTo>
                    <a:pt x="108" y="23"/>
                    <a:pt x="108" y="23"/>
                    <a:pt x="108" y="23"/>
                  </a:cubicBezTo>
                  <a:cubicBezTo>
                    <a:pt x="109" y="24"/>
                    <a:pt x="109" y="24"/>
                    <a:pt x="109" y="24"/>
                  </a:cubicBezTo>
                  <a:cubicBezTo>
                    <a:pt x="111" y="28"/>
                    <a:pt x="112" y="28"/>
                    <a:pt x="107" y="27"/>
                  </a:cubicBezTo>
                  <a:cubicBezTo>
                    <a:pt x="105" y="26"/>
                    <a:pt x="105" y="26"/>
                    <a:pt x="105" y="26"/>
                  </a:cubicBezTo>
                  <a:cubicBezTo>
                    <a:pt x="104" y="27"/>
                    <a:pt x="104" y="27"/>
                    <a:pt x="104" y="27"/>
                  </a:cubicBezTo>
                  <a:cubicBezTo>
                    <a:pt x="102" y="28"/>
                    <a:pt x="102" y="28"/>
                    <a:pt x="102" y="28"/>
                  </a:cubicBezTo>
                  <a:cubicBezTo>
                    <a:pt x="102" y="28"/>
                    <a:pt x="102" y="28"/>
                    <a:pt x="102" y="28"/>
                  </a:cubicBezTo>
                  <a:cubicBezTo>
                    <a:pt x="102" y="28"/>
                    <a:pt x="102" y="30"/>
                    <a:pt x="102" y="30"/>
                  </a:cubicBezTo>
                  <a:cubicBezTo>
                    <a:pt x="101" y="32"/>
                    <a:pt x="101" y="32"/>
                    <a:pt x="101" y="32"/>
                  </a:cubicBezTo>
                  <a:cubicBezTo>
                    <a:pt x="99" y="33"/>
                    <a:pt x="99" y="33"/>
                    <a:pt x="99" y="33"/>
                  </a:cubicBezTo>
                  <a:cubicBezTo>
                    <a:pt x="97" y="34"/>
                    <a:pt x="97" y="34"/>
                    <a:pt x="97" y="34"/>
                  </a:cubicBezTo>
                  <a:cubicBezTo>
                    <a:pt x="96" y="35"/>
                    <a:pt x="96" y="35"/>
                    <a:pt x="96" y="35"/>
                  </a:cubicBezTo>
                  <a:cubicBezTo>
                    <a:pt x="94" y="35"/>
                    <a:pt x="94" y="35"/>
                    <a:pt x="94" y="35"/>
                  </a:cubicBezTo>
                  <a:cubicBezTo>
                    <a:pt x="92" y="36"/>
                    <a:pt x="92" y="36"/>
                    <a:pt x="92" y="36"/>
                  </a:cubicBezTo>
                  <a:cubicBezTo>
                    <a:pt x="91" y="38"/>
                    <a:pt x="91" y="38"/>
                    <a:pt x="91" y="38"/>
                  </a:cubicBezTo>
                  <a:cubicBezTo>
                    <a:pt x="91" y="38"/>
                    <a:pt x="89" y="38"/>
                    <a:pt x="89" y="38"/>
                  </a:cubicBezTo>
                  <a:cubicBezTo>
                    <a:pt x="89" y="38"/>
                    <a:pt x="86" y="39"/>
                    <a:pt x="86" y="39"/>
                  </a:cubicBezTo>
                  <a:cubicBezTo>
                    <a:pt x="86" y="41"/>
                    <a:pt x="86" y="41"/>
                    <a:pt x="86" y="41"/>
                  </a:cubicBezTo>
                  <a:cubicBezTo>
                    <a:pt x="86" y="41"/>
                    <a:pt x="85" y="42"/>
                    <a:pt x="85" y="42"/>
                  </a:cubicBezTo>
                  <a:cubicBezTo>
                    <a:pt x="85" y="42"/>
                    <a:pt x="85" y="45"/>
                    <a:pt x="85" y="45"/>
                  </a:cubicBezTo>
                  <a:cubicBezTo>
                    <a:pt x="85" y="45"/>
                    <a:pt x="87" y="46"/>
                    <a:pt x="87" y="46"/>
                  </a:cubicBezTo>
                  <a:cubicBezTo>
                    <a:pt x="88" y="47"/>
                    <a:pt x="88" y="47"/>
                    <a:pt x="88" y="47"/>
                  </a:cubicBezTo>
                  <a:cubicBezTo>
                    <a:pt x="89" y="48"/>
                    <a:pt x="89" y="48"/>
                    <a:pt x="89" y="48"/>
                  </a:cubicBezTo>
                  <a:cubicBezTo>
                    <a:pt x="89" y="48"/>
                    <a:pt x="90" y="49"/>
                    <a:pt x="90" y="49"/>
                  </a:cubicBezTo>
                  <a:cubicBezTo>
                    <a:pt x="89" y="49"/>
                    <a:pt x="89" y="52"/>
                    <a:pt x="89" y="52"/>
                  </a:cubicBezTo>
                  <a:cubicBezTo>
                    <a:pt x="90" y="55"/>
                    <a:pt x="90" y="55"/>
                    <a:pt x="90" y="55"/>
                  </a:cubicBezTo>
                  <a:cubicBezTo>
                    <a:pt x="89" y="56"/>
                    <a:pt x="89" y="56"/>
                    <a:pt x="89" y="56"/>
                  </a:cubicBezTo>
                  <a:cubicBezTo>
                    <a:pt x="90" y="58"/>
                    <a:pt x="90" y="58"/>
                    <a:pt x="90" y="58"/>
                  </a:cubicBezTo>
                  <a:cubicBezTo>
                    <a:pt x="90" y="58"/>
                    <a:pt x="91" y="58"/>
                    <a:pt x="90" y="59"/>
                  </a:cubicBezTo>
                  <a:cubicBezTo>
                    <a:pt x="89" y="59"/>
                    <a:pt x="88" y="60"/>
                    <a:pt x="88" y="60"/>
                  </a:cubicBezTo>
                  <a:cubicBezTo>
                    <a:pt x="88" y="60"/>
                    <a:pt x="86" y="60"/>
                    <a:pt x="86" y="60"/>
                  </a:cubicBezTo>
                  <a:cubicBezTo>
                    <a:pt x="86" y="60"/>
                    <a:pt x="84" y="60"/>
                    <a:pt x="84" y="60"/>
                  </a:cubicBezTo>
                  <a:cubicBezTo>
                    <a:pt x="83" y="62"/>
                    <a:pt x="83" y="62"/>
                    <a:pt x="83" y="62"/>
                  </a:cubicBezTo>
                  <a:cubicBezTo>
                    <a:pt x="81" y="61"/>
                    <a:pt x="81" y="61"/>
                    <a:pt x="81" y="61"/>
                  </a:cubicBezTo>
                  <a:cubicBezTo>
                    <a:pt x="81" y="63"/>
                    <a:pt x="81" y="63"/>
                    <a:pt x="81" y="63"/>
                  </a:cubicBezTo>
                  <a:cubicBezTo>
                    <a:pt x="78" y="64"/>
                    <a:pt x="78" y="64"/>
                    <a:pt x="78" y="64"/>
                  </a:cubicBezTo>
                  <a:cubicBezTo>
                    <a:pt x="76" y="65"/>
                    <a:pt x="76" y="65"/>
                    <a:pt x="76" y="65"/>
                  </a:cubicBezTo>
                  <a:cubicBezTo>
                    <a:pt x="75" y="67"/>
                    <a:pt x="75" y="67"/>
                    <a:pt x="75" y="67"/>
                  </a:cubicBezTo>
                  <a:cubicBezTo>
                    <a:pt x="76" y="68"/>
                    <a:pt x="76" y="68"/>
                    <a:pt x="76" y="68"/>
                  </a:cubicBezTo>
                  <a:cubicBezTo>
                    <a:pt x="76" y="68"/>
                    <a:pt x="77" y="69"/>
                    <a:pt x="77" y="68"/>
                  </a:cubicBezTo>
                  <a:cubicBezTo>
                    <a:pt x="77" y="68"/>
                    <a:pt x="77" y="67"/>
                    <a:pt x="77" y="67"/>
                  </a:cubicBezTo>
                  <a:cubicBezTo>
                    <a:pt x="78" y="68"/>
                    <a:pt x="79" y="69"/>
                    <a:pt x="79" y="69"/>
                  </a:cubicBezTo>
                  <a:cubicBezTo>
                    <a:pt x="80" y="71"/>
                    <a:pt x="80" y="71"/>
                    <a:pt x="80" y="71"/>
                  </a:cubicBezTo>
                  <a:cubicBezTo>
                    <a:pt x="80" y="71"/>
                    <a:pt x="78" y="71"/>
                    <a:pt x="78" y="71"/>
                  </a:cubicBezTo>
                  <a:cubicBezTo>
                    <a:pt x="78" y="71"/>
                    <a:pt x="77" y="72"/>
                    <a:pt x="77" y="72"/>
                  </a:cubicBezTo>
                  <a:cubicBezTo>
                    <a:pt x="76" y="73"/>
                    <a:pt x="76" y="73"/>
                    <a:pt x="76" y="73"/>
                  </a:cubicBezTo>
                  <a:cubicBezTo>
                    <a:pt x="76" y="74"/>
                    <a:pt x="76" y="74"/>
                    <a:pt x="76" y="75"/>
                  </a:cubicBezTo>
                  <a:cubicBezTo>
                    <a:pt x="76" y="75"/>
                    <a:pt x="76" y="76"/>
                    <a:pt x="76" y="76"/>
                  </a:cubicBezTo>
                  <a:cubicBezTo>
                    <a:pt x="77" y="76"/>
                    <a:pt x="78" y="78"/>
                    <a:pt x="78" y="78"/>
                  </a:cubicBezTo>
                  <a:cubicBezTo>
                    <a:pt x="78" y="78"/>
                    <a:pt x="79" y="79"/>
                    <a:pt x="79" y="79"/>
                  </a:cubicBezTo>
                  <a:cubicBezTo>
                    <a:pt x="79" y="79"/>
                    <a:pt x="79" y="80"/>
                    <a:pt x="79" y="80"/>
                  </a:cubicBezTo>
                  <a:cubicBezTo>
                    <a:pt x="79" y="80"/>
                    <a:pt x="78" y="81"/>
                    <a:pt x="77" y="81"/>
                  </a:cubicBezTo>
                  <a:cubicBezTo>
                    <a:pt x="77" y="81"/>
                    <a:pt x="75" y="81"/>
                    <a:pt x="75" y="81"/>
                  </a:cubicBezTo>
                  <a:cubicBezTo>
                    <a:pt x="75" y="81"/>
                    <a:pt x="74" y="83"/>
                    <a:pt x="74" y="83"/>
                  </a:cubicBezTo>
                  <a:cubicBezTo>
                    <a:pt x="74" y="83"/>
                    <a:pt x="73" y="83"/>
                    <a:pt x="72" y="83"/>
                  </a:cubicBezTo>
                  <a:cubicBezTo>
                    <a:pt x="72" y="83"/>
                    <a:pt x="74" y="84"/>
                    <a:pt x="72" y="83"/>
                  </a:cubicBezTo>
                  <a:cubicBezTo>
                    <a:pt x="69" y="82"/>
                    <a:pt x="69" y="81"/>
                    <a:pt x="69" y="81"/>
                  </a:cubicBezTo>
                  <a:cubicBezTo>
                    <a:pt x="69" y="81"/>
                    <a:pt x="68" y="80"/>
                    <a:pt x="68" y="80"/>
                  </a:cubicBezTo>
                  <a:cubicBezTo>
                    <a:pt x="67" y="80"/>
                    <a:pt x="66" y="80"/>
                    <a:pt x="66" y="80"/>
                  </a:cubicBezTo>
                  <a:cubicBezTo>
                    <a:pt x="64" y="80"/>
                    <a:pt x="64" y="80"/>
                    <a:pt x="64" y="80"/>
                  </a:cubicBezTo>
                  <a:cubicBezTo>
                    <a:pt x="63" y="79"/>
                    <a:pt x="63" y="79"/>
                    <a:pt x="63" y="79"/>
                  </a:cubicBezTo>
                  <a:cubicBezTo>
                    <a:pt x="62" y="81"/>
                    <a:pt x="62" y="81"/>
                    <a:pt x="62" y="81"/>
                  </a:cubicBezTo>
                  <a:cubicBezTo>
                    <a:pt x="62" y="81"/>
                    <a:pt x="62" y="82"/>
                    <a:pt x="61" y="82"/>
                  </a:cubicBezTo>
                  <a:cubicBezTo>
                    <a:pt x="60" y="83"/>
                    <a:pt x="61" y="83"/>
                    <a:pt x="60" y="83"/>
                  </a:cubicBezTo>
                  <a:cubicBezTo>
                    <a:pt x="58" y="83"/>
                    <a:pt x="57" y="81"/>
                    <a:pt x="57" y="81"/>
                  </a:cubicBezTo>
                  <a:cubicBezTo>
                    <a:pt x="57" y="81"/>
                    <a:pt x="55" y="80"/>
                    <a:pt x="55" y="80"/>
                  </a:cubicBezTo>
                  <a:cubicBezTo>
                    <a:pt x="54" y="79"/>
                    <a:pt x="54" y="79"/>
                    <a:pt x="54" y="79"/>
                  </a:cubicBezTo>
                  <a:cubicBezTo>
                    <a:pt x="53" y="79"/>
                    <a:pt x="53" y="80"/>
                    <a:pt x="53" y="78"/>
                  </a:cubicBezTo>
                  <a:cubicBezTo>
                    <a:pt x="53" y="77"/>
                    <a:pt x="53" y="77"/>
                    <a:pt x="53" y="77"/>
                  </a:cubicBezTo>
                  <a:cubicBezTo>
                    <a:pt x="52" y="76"/>
                    <a:pt x="52" y="77"/>
                    <a:pt x="51" y="76"/>
                  </a:cubicBezTo>
                  <a:cubicBezTo>
                    <a:pt x="51" y="75"/>
                    <a:pt x="50" y="74"/>
                    <a:pt x="50" y="74"/>
                  </a:cubicBezTo>
                  <a:cubicBezTo>
                    <a:pt x="49" y="72"/>
                    <a:pt x="49" y="72"/>
                    <a:pt x="49" y="72"/>
                  </a:cubicBezTo>
                  <a:cubicBezTo>
                    <a:pt x="49" y="72"/>
                    <a:pt x="49" y="72"/>
                    <a:pt x="49" y="73"/>
                  </a:cubicBezTo>
                  <a:cubicBezTo>
                    <a:pt x="48" y="74"/>
                    <a:pt x="47" y="74"/>
                    <a:pt x="47" y="74"/>
                  </a:cubicBezTo>
                  <a:cubicBezTo>
                    <a:pt x="47" y="75"/>
                    <a:pt x="46" y="76"/>
                    <a:pt x="46" y="76"/>
                  </a:cubicBezTo>
                  <a:cubicBezTo>
                    <a:pt x="46" y="76"/>
                    <a:pt x="45" y="77"/>
                    <a:pt x="45" y="78"/>
                  </a:cubicBezTo>
                  <a:cubicBezTo>
                    <a:pt x="46" y="78"/>
                    <a:pt x="46" y="78"/>
                    <a:pt x="46" y="79"/>
                  </a:cubicBezTo>
                  <a:cubicBezTo>
                    <a:pt x="46" y="79"/>
                    <a:pt x="45" y="80"/>
                    <a:pt x="45" y="80"/>
                  </a:cubicBezTo>
                  <a:cubicBezTo>
                    <a:pt x="44" y="81"/>
                    <a:pt x="44" y="81"/>
                    <a:pt x="43" y="81"/>
                  </a:cubicBezTo>
                  <a:cubicBezTo>
                    <a:pt x="43" y="82"/>
                    <a:pt x="41" y="83"/>
                    <a:pt x="41" y="83"/>
                  </a:cubicBezTo>
                  <a:cubicBezTo>
                    <a:pt x="39" y="83"/>
                    <a:pt x="39" y="83"/>
                    <a:pt x="39" y="83"/>
                  </a:cubicBezTo>
                  <a:cubicBezTo>
                    <a:pt x="36" y="82"/>
                    <a:pt x="36" y="82"/>
                    <a:pt x="36" y="82"/>
                  </a:cubicBezTo>
                  <a:cubicBezTo>
                    <a:pt x="34" y="84"/>
                    <a:pt x="34" y="84"/>
                    <a:pt x="34" y="84"/>
                  </a:cubicBezTo>
                  <a:cubicBezTo>
                    <a:pt x="34" y="84"/>
                    <a:pt x="33" y="84"/>
                    <a:pt x="33" y="84"/>
                  </a:cubicBezTo>
                  <a:cubicBezTo>
                    <a:pt x="32" y="84"/>
                    <a:pt x="31" y="84"/>
                    <a:pt x="31" y="84"/>
                  </a:cubicBezTo>
                  <a:cubicBezTo>
                    <a:pt x="31" y="84"/>
                    <a:pt x="30" y="83"/>
                    <a:pt x="29" y="83"/>
                  </a:cubicBezTo>
                  <a:cubicBezTo>
                    <a:pt x="29" y="83"/>
                    <a:pt x="28" y="83"/>
                    <a:pt x="28" y="83"/>
                  </a:cubicBezTo>
                  <a:cubicBezTo>
                    <a:pt x="27" y="83"/>
                    <a:pt x="26" y="83"/>
                    <a:pt x="26" y="83"/>
                  </a:cubicBezTo>
                  <a:cubicBezTo>
                    <a:pt x="26" y="84"/>
                    <a:pt x="26" y="84"/>
                    <a:pt x="26" y="84"/>
                  </a:cubicBezTo>
                  <a:cubicBezTo>
                    <a:pt x="26" y="84"/>
                    <a:pt x="27" y="84"/>
                    <a:pt x="27" y="84"/>
                  </a:cubicBezTo>
                  <a:cubicBezTo>
                    <a:pt x="27" y="85"/>
                    <a:pt x="27" y="86"/>
                    <a:pt x="27" y="86"/>
                  </a:cubicBezTo>
                  <a:cubicBezTo>
                    <a:pt x="27" y="86"/>
                    <a:pt x="26" y="86"/>
                    <a:pt x="26" y="86"/>
                  </a:cubicBezTo>
                  <a:cubicBezTo>
                    <a:pt x="26" y="87"/>
                    <a:pt x="24" y="87"/>
                    <a:pt x="24" y="87"/>
                  </a:cubicBezTo>
                  <a:cubicBezTo>
                    <a:pt x="24" y="87"/>
                    <a:pt x="24" y="88"/>
                    <a:pt x="24" y="88"/>
                  </a:cubicBezTo>
                  <a:cubicBezTo>
                    <a:pt x="24" y="88"/>
                    <a:pt x="24" y="88"/>
                    <a:pt x="23" y="88"/>
                  </a:cubicBezTo>
                  <a:cubicBezTo>
                    <a:pt x="22" y="88"/>
                    <a:pt x="22" y="88"/>
                    <a:pt x="21" y="88"/>
                  </a:cubicBezTo>
                  <a:cubicBezTo>
                    <a:pt x="21" y="87"/>
                    <a:pt x="20" y="87"/>
                    <a:pt x="19" y="87"/>
                  </a:cubicBezTo>
                  <a:cubicBezTo>
                    <a:pt x="19" y="87"/>
                    <a:pt x="16" y="86"/>
                    <a:pt x="16" y="86"/>
                  </a:cubicBezTo>
                  <a:cubicBezTo>
                    <a:pt x="16" y="86"/>
                    <a:pt x="15" y="87"/>
                    <a:pt x="15" y="87"/>
                  </a:cubicBezTo>
                  <a:cubicBezTo>
                    <a:pt x="14" y="87"/>
                    <a:pt x="13" y="87"/>
                    <a:pt x="12" y="86"/>
                  </a:cubicBezTo>
                  <a:cubicBezTo>
                    <a:pt x="12" y="86"/>
                    <a:pt x="11" y="86"/>
                    <a:pt x="11" y="86"/>
                  </a:cubicBezTo>
                  <a:cubicBezTo>
                    <a:pt x="11" y="85"/>
                    <a:pt x="11" y="84"/>
                    <a:pt x="11" y="84"/>
                  </a:cubicBezTo>
                  <a:cubicBezTo>
                    <a:pt x="11" y="84"/>
                    <a:pt x="10" y="83"/>
                    <a:pt x="11" y="83"/>
                  </a:cubicBezTo>
                  <a:cubicBezTo>
                    <a:pt x="11" y="83"/>
                    <a:pt x="12" y="83"/>
                    <a:pt x="13" y="83"/>
                  </a:cubicBezTo>
                  <a:cubicBezTo>
                    <a:pt x="14" y="83"/>
                    <a:pt x="15" y="83"/>
                    <a:pt x="15" y="82"/>
                  </a:cubicBezTo>
                  <a:cubicBezTo>
                    <a:pt x="15" y="82"/>
                    <a:pt x="15" y="82"/>
                    <a:pt x="16" y="82"/>
                  </a:cubicBezTo>
                  <a:cubicBezTo>
                    <a:pt x="16" y="82"/>
                    <a:pt x="17" y="83"/>
                    <a:pt x="17" y="82"/>
                  </a:cubicBezTo>
                  <a:cubicBezTo>
                    <a:pt x="17" y="81"/>
                    <a:pt x="17" y="81"/>
                    <a:pt x="17" y="81"/>
                  </a:cubicBezTo>
                  <a:cubicBezTo>
                    <a:pt x="16" y="80"/>
                    <a:pt x="16" y="80"/>
                    <a:pt x="16" y="80"/>
                  </a:cubicBezTo>
                  <a:cubicBezTo>
                    <a:pt x="16" y="80"/>
                    <a:pt x="17" y="79"/>
                    <a:pt x="17" y="79"/>
                  </a:cubicBezTo>
                  <a:cubicBezTo>
                    <a:pt x="18" y="79"/>
                    <a:pt x="19" y="79"/>
                    <a:pt x="19" y="79"/>
                  </a:cubicBezTo>
                  <a:cubicBezTo>
                    <a:pt x="20" y="79"/>
                    <a:pt x="21" y="79"/>
                    <a:pt x="21" y="79"/>
                  </a:cubicBezTo>
                  <a:cubicBezTo>
                    <a:pt x="21" y="79"/>
                    <a:pt x="21" y="79"/>
                    <a:pt x="22" y="78"/>
                  </a:cubicBezTo>
                  <a:cubicBezTo>
                    <a:pt x="22" y="78"/>
                    <a:pt x="18" y="78"/>
                    <a:pt x="17" y="77"/>
                  </a:cubicBezTo>
                  <a:cubicBezTo>
                    <a:pt x="15" y="75"/>
                    <a:pt x="13" y="74"/>
                    <a:pt x="13" y="70"/>
                  </a:cubicBezTo>
                  <a:cubicBezTo>
                    <a:pt x="12" y="70"/>
                    <a:pt x="12" y="68"/>
                    <a:pt x="11" y="68"/>
                  </a:cubicBezTo>
                  <a:cubicBezTo>
                    <a:pt x="11" y="68"/>
                    <a:pt x="9" y="67"/>
                    <a:pt x="9" y="67"/>
                  </a:cubicBezTo>
                  <a:cubicBezTo>
                    <a:pt x="9" y="66"/>
                    <a:pt x="9" y="66"/>
                    <a:pt x="10" y="65"/>
                  </a:cubicBezTo>
                  <a:cubicBezTo>
                    <a:pt x="10" y="64"/>
                    <a:pt x="10" y="64"/>
                    <a:pt x="11" y="63"/>
                  </a:cubicBezTo>
                  <a:cubicBezTo>
                    <a:pt x="11" y="63"/>
                    <a:pt x="11" y="61"/>
                    <a:pt x="11" y="61"/>
                  </a:cubicBezTo>
                  <a:cubicBezTo>
                    <a:pt x="11" y="61"/>
                    <a:pt x="12" y="60"/>
                    <a:pt x="11" y="60"/>
                  </a:cubicBezTo>
                  <a:cubicBezTo>
                    <a:pt x="11" y="59"/>
                    <a:pt x="10" y="58"/>
                    <a:pt x="10" y="58"/>
                  </a:cubicBezTo>
                  <a:cubicBezTo>
                    <a:pt x="10" y="58"/>
                    <a:pt x="10" y="58"/>
                    <a:pt x="9" y="58"/>
                  </a:cubicBezTo>
                  <a:cubicBezTo>
                    <a:pt x="9" y="59"/>
                    <a:pt x="9" y="59"/>
                    <a:pt x="9" y="59"/>
                  </a:cubicBezTo>
                  <a:cubicBezTo>
                    <a:pt x="7" y="60"/>
                    <a:pt x="7" y="60"/>
                    <a:pt x="7" y="60"/>
                  </a:cubicBezTo>
                  <a:cubicBezTo>
                    <a:pt x="7" y="60"/>
                    <a:pt x="6" y="58"/>
                    <a:pt x="6" y="58"/>
                  </a:cubicBezTo>
                  <a:cubicBezTo>
                    <a:pt x="5" y="58"/>
                    <a:pt x="5" y="58"/>
                    <a:pt x="5" y="57"/>
                  </a:cubicBezTo>
                  <a:cubicBezTo>
                    <a:pt x="5" y="57"/>
                    <a:pt x="6" y="56"/>
                    <a:pt x="6" y="56"/>
                  </a:cubicBezTo>
                  <a:cubicBezTo>
                    <a:pt x="6" y="56"/>
                    <a:pt x="5" y="55"/>
                    <a:pt x="5" y="55"/>
                  </a:cubicBezTo>
                  <a:cubicBezTo>
                    <a:pt x="5" y="55"/>
                    <a:pt x="6" y="53"/>
                    <a:pt x="7" y="53"/>
                  </a:cubicBezTo>
                  <a:cubicBezTo>
                    <a:pt x="8" y="52"/>
                    <a:pt x="10" y="50"/>
                    <a:pt x="10" y="50"/>
                  </a:cubicBezTo>
                  <a:cubicBezTo>
                    <a:pt x="11" y="48"/>
                    <a:pt x="11" y="48"/>
                    <a:pt x="11" y="48"/>
                  </a:cubicBezTo>
                  <a:cubicBezTo>
                    <a:pt x="10" y="47"/>
                    <a:pt x="10" y="47"/>
                    <a:pt x="10" y="47"/>
                  </a:cubicBezTo>
                  <a:cubicBezTo>
                    <a:pt x="10" y="47"/>
                    <a:pt x="9" y="48"/>
                    <a:pt x="9" y="4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98" name="Freeform 197"/>
            <p:cNvSpPr>
              <a:spLocks noEditPoints="1"/>
            </p:cNvSpPr>
            <p:nvPr/>
          </p:nvSpPr>
          <p:spPr bwMode="auto">
            <a:xfrm>
              <a:off x="5338204" y="3253212"/>
              <a:ext cx="517832" cy="466653"/>
            </a:xfrm>
            <a:custGeom>
              <a:avLst/>
              <a:gdLst>
                <a:gd name="T0" fmla="*/ 216 w 227"/>
                <a:gd name="T1" fmla="*/ 62 h 211"/>
                <a:gd name="T2" fmla="*/ 209 w 227"/>
                <a:gd name="T3" fmla="*/ 47 h 211"/>
                <a:gd name="T4" fmla="*/ 183 w 227"/>
                <a:gd name="T5" fmla="*/ 33 h 211"/>
                <a:gd name="T6" fmla="*/ 141 w 227"/>
                <a:gd name="T7" fmla="*/ 25 h 211"/>
                <a:gd name="T8" fmla="*/ 102 w 227"/>
                <a:gd name="T9" fmla="*/ 1 h 211"/>
                <a:gd name="T10" fmla="*/ 84 w 227"/>
                <a:gd name="T11" fmla="*/ 17 h 211"/>
                <a:gd name="T12" fmla="*/ 82 w 227"/>
                <a:gd name="T13" fmla="*/ 40 h 211"/>
                <a:gd name="T14" fmla="*/ 70 w 227"/>
                <a:gd name="T15" fmla="*/ 52 h 211"/>
                <a:gd name="T16" fmla="*/ 58 w 227"/>
                <a:gd name="T17" fmla="*/ 61 h 211"/>
                <a:gd name="T18" fmla="*/ 39 w 227"/>
                <a:gd name="T19" fmla="*/ 55 h 211"/>
                <a:gd name="T20" fmla="*/ 18 w 227"/>
                <a:gd name="T21" fmla="*/ 65 h 211"/>
                <a:gd name="T22" fmla="*/ 3 w 227"/>
                <a:gd name="T23" fmla="*/ 67 h 211"/>
                <a:gd name="T24" fmla="*/ 3 w 227"/>
                <a:gd name="T25" fmla="*/ 66 h 211"/>
                <a:gd name="T26" fmla="*/ 3 w 227"/>
                <a:gd name="T27" fmla="*/ 66 h 211"/>
                <a:gd name="T28" fmla="*/ 4 w 227"/>
                <a:gd name="T29" fmla="*/ 77 h 211"/>
                <a:gd name="T30" fmla="*/ 17 w 227"/>
                <a:gd name="T31" fmla="*/ 102 h 211"/>
                <a:gd name="T32" fmla="*/ 30 w 227"/>
                <a:gd name="T33" fmla="*/ 77 h 211"/>
                <a:gd name="T34" fmla="*/ 51 w 227"/>
                <a:gd name="T35" fmla="*/ 92 h 211"/>
                <a:gd name="T36" fmla="*/ 64 w 227"/>
                <a:gd name="T37" fmla="*/ 115 h 211"/>
                <a:gd name="T38" fmla="*/ 53 w 227"/>
                <a:gd name="T39" fmla="*/ 108 h 211"/>
                <a:gd name="T40" fmla="*/ 65 w 227"/>
                <a:gd name="T41" fmla="*/ 124 h 211"/>
                <a:gd name="T42" fmla="*/ 73 w 227"/>
                <a:gd name="T43" fmla="*/ 138 h 211"/>
                <a:gd name="T44" fmla="*/ 72 w 227"/>
                <a:gd name="T45" fmla="*/ 145 h 211"/>
                <a:gd name="T46" fmla="*/ 58 w 227"/>
                <a:gd name="T47" fmla="*/ 130 h 211"/>
                <a:gd name="T48" fmla="*/ 61 w 227"/>
                <a:gd name="T49" fmla="*/ 136 h 211"/>
                <a:gd name="T50" fmla="*/ 76 w 227"/>
                <a:gd name="T51" fmla="*/ 153 h 211"/>
                <a:gd name="T52" fmla="*/ 74 w 227"/>
                <a:gd name="T53" fmla="*/ 146 h 211"/>
                <a:gd name="T54" fmla="*/ 89 w 227"/>
                <a:gd name="T55" fmla="*/ 156 h 211"/>
                <a:gd name="T56" fmla="*/ 99 w 227"/>
                <a:gd name="T57" fmla="*/ 157 h 211"/>
                <a:gd name="T58" fmla="*/ 126 w 227"/>
                <a:gd name="T59" fmla="*/ 164 h 211"/>
                <a:gd name="T60" fmla="*/ 160 w 227"/>
                <a:gd name="T61" fmla="*/ 187 h 211"/>
                <a:gd name="T62" fmla="*/ 140 w 227"/>
                <a:gd name="T63" fmla="*/ 190 h 211"/>
                <a:gd name="T64" fmla="*/ 184 w 227"/>
                <a:gd name="T65" fmla="*/ 200 h 211"/>
                <a:gd name="T66" fmla="*/ 171 w 227"/>
                <a:gd name="T67" fmla="*/ 185 h 211"/>
                <a:gd name="T68" fmla="*/ 153 w 227"/>
                <a:gd name="T69" fmla="*/ 162 h 211"/>
                <a:gd name="T70" fmla="*/ 118 w 227"/>
                <a:gd name="T71" fmla="*/ 135 h 211"/>
                <a:gd name="T72" fmla="*/ 100 w 227"/>
                <a:gd name="T73" fmla="*/ 105 h 211"/>
                <a:gd name="T74" fmla="*/ 88 w 227"/>
                <a:gd name="T75" fmla="*/ 76 h 211"/>
                <a:gd name="T76" fmla="*/ 121 w 227"/>
                <a:gd name="T77" fmla="*/ 70 h 211"/>
                <a:gd name="T78" fmla="*/ 160 w 227"/>
                <a:gd name="T79" fmla="*/ 71 h 211"/>
                <a:gd name="T80" fmla="*/ 189 w 227"/>
                <a:gd name="T81" fmla="*/ 70 h 211"/>
                <a:gd name="T82" fmla="*/ 179 w 227"/>
                <a:gd name="T83" fmla="*/ 190 h 211"/>
                <a:gd name="T84" fmla="*/ 192 w 227"/>
                <a:gd name="T85" fmla="*/ 201 h 211"/>
                <a:gd name="T86" fmla="*/ 159 w 227"/>
                <a:gd name="T87" fmla="*/ 195 h 211"/>
                <a:gd name="T88" fmla="*/ 144 w 227"/>
                <a:gd name="T89" fmla="*/ 199 h 211"/>
                <a:gd name="T90" fmla="*/ 115 w 227"/>
                <a:gd name="T91" fmla="*/ 191 h 211"/>
                <a:gd name="T92" fmla="*/ 136 w 227"/>
                <a:gd name="T93" fmla="*/ 178 h 211"/>
                <a:gd name="T94" fmla="*/ 144 w 227"/>
                <a:gd name="T95" fmla="*/ 180 h 211"/>
                <a:gd name="T96" fmla="*/ 123 w 227"/>
                <a:gd name="T97" fmla="*/ 178 h 211"/>
                <a:gd name="T98" fmla="*/ 129 w 227"/>
                <a:gd name="T99" fmla="*/ 168 h 211"/>
                <a:gd name="T100" fmla="*/ 51 w 227"/>
                <a:gd name="T101" fmla="*/ 93 h 211"/>
                <a:gd name="T102" fmla="*/ 50 w 227"/>
                <a:gd name="T103" fmla="*/ 97 h 211"/>
                <a:gd name="T104" fmla="*/ 60 w 227"/>
                <a:gd name="T105" fmla="*/ 119 h 211"/>
                <a:gd name="T106" fmla="*/ 53 w 227"/>
                <a:gd name="T107" fmla="*/ 121 h 211"/>
                <a:gd name="T108" fmla="*/ 35 w 227"/>
                <a:gd name="T109" fmla="*/ 119 h 211"/>
                <a:gd name="T110" fmla="*/ 36 w 227"/>
                <a:gd name="T111" fmla="*/ 91 h 211"/>
                <a:gd name="T112" fmla="*/ 40 w 227"/>
                <a:gd name="T113" fmla="*/ 103 h 211"/>
                <a:gd name="T114" fmla="*/ 45 w 227"/>
                <a:gd name="T115" fmla="*/ 120 h 211"/>
                <a:gd name="T116" fmla="*/ 37 w 227"/>
                <a:gd name="T117" fmla="*/ 107 h 211"/>
                <a:gd name="T118" fmla="*/ 34 w 227"/>
                <a:gd name="T119" fmla="*/ 90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7" h="211">
                  <a:moveTo>
                    <a:pt x="215" y="82"/>
                  </a:moveTo>
                  <a:cubicBezTo>
                    <a:pt x="215" y="80"/>
                    <a:pt x="214" y="79"/>
                    <a:pt x="216" y="78"/>
                  </a:cubicBezTo>
                  <a:cubicBezTo>
                    <a:pt x="217" y="78"/>
                    <a:pt x="218" y="80"/>
                    <a:pt x="218" y="78"/>
                  </a:cubicBezTo>
                  <a:cubicBezTo>
                    <a:pt x="218" y="76"/>
                    <a:pt x="219" y="77"/>
                    <a:pt x="218" y="75"/>
                  </a:cubicBezTo>
                  <a:cubicBezTo>
                    <a:pt x="218" y="75"/>
                    <a:pt x="218" y="75"/>
                    <a:pt x="218" y="75"/>
                  </a:cubicBezTo>
                  <a:cubicBezTo>
                    <a:pt x="218" y="75"/>
                    <a:pt x="218" y="75"/>
                    <a:pt x="218" y="75"/>
                  </a:cubicBezTo>
                  <a:cubicBezTo>
                    <a:pt x="218" y="75"/>
                    <a:pt x="218" y="77"/>
                    <a:pt x="217" y="77"/>
                  </a:cubicBezTo>
                  <a:cubicBezTo>
                    <a:pt x="217" y="77"/>
                    <a:pt x="216" y="78"/>
                    <a:pt x="215" y="78"/>
                  </a:cubicBezTo>
                  <a:cubicBezTo>
                    <a:pt x="214" y="77"/>
                    <a:pt x="214" y="77"/>
                    <a:pt x="214" y="77"/>
                  </a:cubicBezTo>
                  <a:cubicBezTo>
                    <a:pt x="216" y="75"/>
                    <a:pt x="216" y="75"/>
                    <a:pt x="216" y="75"/>
                  </a:cubicBezTo>
                  <a:cubicBezTo>
                    <a:pt x="216" y="71"/>
                    <a:pt x="216" y="71"/>
                    <a:pt x="216" y="71"/>
                  </a:cubicBezTo>
                  <a:cubicBezTo>
                    <a:pt x="216" y="71"/>
                    <a:pt x="215" y="69"/>
                    <a:pt x="214" y="67"/>
                  </a:cubicBezTo>
                  <a:cubicBezTo>
                    <a:pt x="213" y="66"/>
                    <a:pt x="212" y="65"/>
                    <a:pt x="212" y="65"/>
                  </a:cubicBezTo>
                  <a:cubicBezTo>
                    <a:pt x="215" y="63"/>
                    <a:pt x="215" y="63"/>
                    <a:pt x="215" y="63"/>
                  </a:cubicBezTo>
                  <a:cubicBezTo>
                    <a:pt x="216" y="62"/>
                    <a:pt x="216" y="62"/>
                    <a:pt x="216" y="62"/>
                  </a:cubicBezTo>
                  <a:cubicBezTo>
                    <a:pt x="216" y="61"/>
                    <a:pt x="216" y="61"/>
                    <a:pt x="216" y="61"/>
                  </a:cubicBezTo>
                  <a:cubicBezTo>
                    <a:pt x="216" y="61"/>
                    <a:pt x="218" y="63"/>
                    <a:pt x="220" y="63"/>
                  </a:cubicBezTo>
                  <a:cubicBezTo>
                    <a:pt x="221" y="63"/>
                    <a:pt x="220" y="63"/>
                    <a:pt x="222" y="62"/>
                  </a:cubicBezTo>
                  <a:cubicBezTo>
                    <a:pt x="224" y="62"/>
                    <a:pt x="227" y="59"/>
                    <a:pt x="227" y="59"/>
                  </a:cubicBezTo>
                  <a:cubicBezTo>
                    <a:pt x="227" y="59"/>
                    <a:pt x="225" y="57"/>
                    <a:pt x="224" y="57"/>
                  </a:cubicBezTo>
                  <a:cubicBezTo>
                    <a:pt x="223" y="58"/>
                    <a:pt x="224" y="58"/>
                    <a:pt x="221" y="58"/>
                  </a:cubicBezTo>
                  <a:cubicBezTo>
                    <a:pt x="218" y="57"/>
                    <a:pt x="217" y="56"/>
                    <a:pt x="217" y="56"/>
                  </a:cubicBezTo>
                  <a:cubicBezTo>
                    <a:pt x="217" y="56"/>
                    <a:pt x="216" y="56"/>
                    <a:pt x="215" y="56"/>
                  </a:cubicBezTo>
                  <a:cubicBezTo>
                    <a:pt x="214" y="56"/>
                    <a:pt x="214" y="56"/>
                    <a:pt x="213" y="55"/>
                  </a:cubicBezTo>
                  <a:cubicBezTo>
                    <a:pt x="211" y="53"/>
                    <a:pt x="209" y="51"/>
                    <a:pt x="209" y="51"/>
                  </a:cubicBezTo>
                  <a:cubicBezTo>
                    <a:pt x="209" y="51"/>
                    <a:pt x="207" y="52"/>
                    <a:pt x="207" y="51"/>
                  </a:cubicBezTo>
                  <a:cubicBezTo>
                    <a:pt x="207" y="51"/>
                    <a:pt x="208" y="49"/>
                    <a:pt x="208" y="49"/>
                  </a:cubicBezTo>
                  <a:cubicBezTo>
                    <a:pt x="208" y="48"/>
                    <a:pt x="208" y="48"/>
                    <a:pt x="208" y="48"/>
                  </a:cubicBezTo>
                  <a:cubicBezTo>
                    <a:pt x="207" y="47"/>
                    <a:pt x="207" y="47"/>
                    <a:pt x="207" y="47"/>
                  </a:cubicBezTo>
                  <a:cubicBezTo>
                    <a:pt x="207" y="47"/>
                    <a:pt x="209" y="47"/>
                    <a:pt x="209" y="47"/>
                  </a:cubicBezTo>
                  <a:cubicBezTo>
                    <a:pt x="210" y="46"/>
                    <a:pt x="210" y="46"/>
                    <a:pt x="210" y="46"/>
                  </a:cubicBezTo>
                  <a:cubicBezTo>
                    <a:pt x="212" y="44"/>
                    <a:pt x="210" y="42"/>
                    <a:pt x="207" y="43"/>
                  </a:cubicBezTo>
                  <a:cubicBezTo>
                    <a:pt x="206" y="43"/>
                    <a:pt x="205" y="44"/>
                    <a:pt x="205" y="44"/>
                  </a:cubicBezTo>
                  <a:cubicBezTo>
                    <a:pt x="204" y="44"/>
                    <a:pt x="202" y="43"/>
                    <a:pt x="202" y="42"/>
                  </a:cubicBezTo>
                  <a:cubicBezTo>
                    <a:pt x="202" y="41"/>
                    <a:pt x="201" y="41"/>
                    <a:pt x="203" y="40"/>
                  </a:cubicBezTo>
                  <a:cubicBezTo>
                    <a:pt x="204" y="40"/>
                    <a:pt x="205" y="38"/>
                    <a:pt x="205" y="38"/>
                  </a:cubicBezTo>
                  <a:cubicBezTo>
                    <a:pt x="203" y="35"/>
                    <a:pt x="203" y="35"/>
                    <a:pt x="203" y="35"/>
                  </a:cubicBezTo>
                  <a:cubicBezTo>
                    <a:pt x="204" y="29"/>
                    <a:pt x="204" y="29"/>
                    <a:pt x="204" y="29"/>
                  </a:cubicBezTo>
                  <a:cubicBezTo>
                    <a:pt x="200" y="28"/>
                    <a:pt x="200" y="28"/>
                    <a:pt x="200" y="28"/>
                  </a:cubicBezTo>
                  <a:cubicBezTo>
                    <a:pt x="200" y="26"/>
                    <a:pt x="200" y="26"/>
                    <a:pt x="200" y="26"/>
                  </a:cubicBezTo>
                  <a:cubicBezTo>
                    <a:pt x="198" y="25"/>
                    <a:pt x="198" y="25"/>
                    <a:pt x="198" y="25"/>
                  </a:cubicBezTo>
                  <a:cubicBezTo>
                    <a:pt x="196" y="30"/>
                    <a:pt x="196" y="30"/>
                    <a:pt x="196" y="30"/>
                  </a:cubicBezTo>
                  <a:cubicBezTo>
                    <a:pt x="196" y="30"/>
                    <a:pt x="193" y="31"/>
                    <a:pt x="193" y="32"/>
                  </a:cubicBezTo>
                  <a:cubicBezTo>
                    <a:pt x="192" y="33"/>
                    <a:pt x="187" y="33"/>
                    <a:pt x="187" y="33"/>
                  </a:cubicBezTo>
                  <a:cubicBezTo>
                    <a:pt x="183" y="33"/>
                    <a:pt x="183" y="33"/>
                    <a:pt x="183" y="33"/>
                  </a:cubicBezTo>
                  <a:cubicBezTo>
                    <a:pt x="176" y="35"/>
                    <a:pt x="176" y="35"/>
                    <a:pt x="176" y="35"/>
                  </a:cubicBezTo>
                  <a:cubicBezTo>
                    <a:pt x="176" y="35"/>
                    <a:pt x="174" y="36"/>
                    <a:pt x="173" y="36"/>
                  </a:cubicBezTo>
                  <a:cubicBezTo>
                    <a:pt x="172" y="36"/>
                    <a:pt x="167" y="35"/>
                    <a:pt x="167" y="35"/>
                  </a:cubicBezTo>
                  <a:cubicBezTo>
                    <a:pt x="164" y="36"/>
                    <a:pt x="164" y="36"/>
                    <a:pt x="164" y="36"/>
                  </a:cubicBezTo>
                  <a:cubicBezTo>
                    <a:pt x="157" y="34"/>
                    <a:pt x="157" y="34"/>
                    <a:pt x="157" y="34"/>
                  </a:cubicBezTo>
                  <a:cubicBezTo>
                    <a:pt x="155" y="32"/>
                    <a:pt x="155" y="32"/>
                    <a:pt x="155" y="32"/>
                  </a:cubicBezTo>
                  <a:cubicBezTo>
                    <a:pt x="154" y="31"/>
                    <a:pt x="154" y="31"/>
                    <a:pt x="154" y="31"/>
                  </a:cubicBezTo>
                  <a:cubicBezTo>
                    <a:pt x="149" y="30"/>
                    <a:pt x="149" y="30"/>
                    <a:pt x="149" y="30"/>
                  </a:cubicBezTo>
                  <a:cubicBezTo>
                    <a:pt x="148" y="28"/>
                    <a:pt x="148" y="28"/>
                    <a:pt x="148" y="28"/>
                  </a:cubicBezTo>
                  <a:cubicBezTo>
                    <a:pt x="144" y="28"/>
                    <a:pt x="144" y="28"/>
                    <a:pt x="144" y="28"/>
                  </a:cubicBezTo>
                  <a:cubicBezTo>
                    <a:pt x="144" y="28"/>
                    <a:pt x="144" y="28"/>
                    <a:pt x="144" y="28"/>
                  </a:cubicBezTo>
                  <a:cubicBezTo>
                    <a:pt x="144" y="28"/>
                    <a:pt x="144" y="28"/>
                    <a:pt x="144" y="28"/>
                  </a:cubicBezTo>
                  <a:cubicBezTo>
                    <a:pt x="142" y="27"/>
                    <a:pt x="142" y="27"/>
                    <a:pt x="142" y="27"/>
                  </a:cubicBezTo>
                  <a:cubicBezTo>
                    <a:pt x="142" y="26"/>
                    <a:pt x="142" y="26"/>
                    <a:pt x="142" y="26"/>
                  </a:cubicBezTo>
                  <a:cubicBezTo>
                    <a:pt x="141" y="26"/>
                    <a:pt x="141" y="26"/>
                    <a:pt x="141" y="25"/>
                  </a:cubicBezTo>
                  <a:cubicBezTo>
                    <a:pt x="140" y="24"/>
                    <a:pt x="140" y="24"/>
                    <a:pt x="140" y="24"/>
                  </a:cubicBezTo>
                  <a:cubicBezTo>
                    <a:pt x="135" y="18"/>
                    <a:pt x="135" y="18"/>
                    <a:pt x="135" y="18"/>
                  </a:cubicBezTo>
                  <a:cubicBezTo>
                    <a:pt x="134" y="18"/>
                    <a:pt x="134" y="18"/>
                    <a:pt x="134" y="18"/>
                  </a:cubicBezTo>
                  <a:cubicBezTo>
                    <a:pt x="134" y="18"/>
                    <a:pt x="134" y="18"/>
                    <a:pt x="134" y="18"/>
                  </a:cubicBezTo>
                  <a:cubicBezTo>
                    <a:pt x="125" y="15"/>
                    <a:pt x="125" y="15"/>
                    <a:pt x="125" y="15"/>
                  </a:cubicBezTo>
                  <a:cubicBezTo>
                    <a:pt x="122" y="11"/>
                    <a:pt x="122" y="11"/>
                    <a:pt x="122" y="11"/>
                  </a:cubicBezTo>
                  <a:cubicBezTo>
                    <a:pt x="119" y="9"/>
                    <a:pt x="119" y="9"/>
                    <a:pt x="119" y="9"/>
                  </a:cubicBezTo>
                  <a:cubicBezTo>
                    <a:pt x="115" y="6"/>
                    <a:pt x="115" y="6"/>
                    <a:pt x="115" y="6"/>
                  </a:cubicBezTo>
                  <a:cubicBezTo>
                    <a:pt x="111" y="3"/>
                    <a:pt x="111" y="3"/>
                    <a:pt x="111" y="3"/>
                  </a:cubicBezTo>
                  <a:cubicBezTo>
                    <a:pt x="109" y="1"/>
                    <a:pt x="109" y="1"/>
                    <a:pt x="109" y="1"/>
                  </a:cubicBezTo>
                  <a:cubicBezTo>
                    <a:pt x="109" y="1"/>
                    <a:pt x="109" y="1"/>
                    <a:pt x="109" y="1"/>
                  </a:cubicBezTo>
                  <a:cubicBezTo>
                    <a:pt x="109" y="1"/>
                    <a:pt x="108" y="0"/>
                    <a:pt x="108" y="0"/>
                  </a:cubicBezTo>
                  <a:cubicBezTo>
                    <a:pt x="108" y="0"/>
                    <a:pt x="107" y="0"/>
                    <a:pt x="107" y="0"/>
                  </a:cubicBezTo>
                  <a:cubicBezTo>
                    <a:pt x="106" y="0"/>
                    <a:pt x="104" y="0"/>
                    <a:pt x="104" y="0"/>
                  </a:cubicBezTo>
                  <a:cubicBezTo>
                    <a:pt x="104" y="0"/>
                    <a:pt x="103" y="1"/>
                    <a:pt x="102" y="1"/>
                  </a:cubicBezTo>
                  <a:cubicBezTo>
                    <a:pt x="102" y="1"/>
                    <a:pt x="101" y="3"/>
                    <a:pt x="101" y="3"/>
                  </a:cubicBezTo>
                  <a:cubicBezTo>
                    <a:pt x="100" y="4"/>
                    <a:pt x="100" y="4"/>
                    <a:pt x="100" y="4"/>
                  </a:cubicBezTo>
                  <a:cubicBezTo>
                    <a:pt x="101" y="5"/>
                    <a:pt x="101" y="5"/>
                    <a:pt x="101" y="5"/>
                  </a:cubicBezTo>
                  <a:cubicBezTo>
                    <a:pt x="103" y="9"/>
                    <a:pt x="104" y="9"/>
                    <a:pt x="99" y="8"/>
                  </a:cubicBezTo>
                  <a:cubicBezTo>
                    <a:pt x="97" y="7"/>
                    <a:pt x="97" y="7"/>
                    <a:pt x="97" y="7"/>
                  </a:cubicBezTo>
                  <a:cubicBezTo>
                    <a:pt x="96" y="8"/>
                    <a:pt x="96" y="8"/>
                    <a:pt x="96" y="8"/>
                  </a:cubicBezTo>
                  <a:cubicBezTo>
                    <a:pt x="94" y="9"/>
                    <a:pt x="94" y="9"/>
                    <a:pt x="94" y="9"/>
                  </a:cubicBezTo>
                  <a:cubicBezTo>
                    <a:pt x="94" y="9"/>
                    <a:pt x="94" y="9"/>
                    <a:pt x="94" y="9"/>
                  </a:cubicBezTo>
                  <a:cubicBezTo>
                    <a:pt x="94" y="9"/>
                    <a:pt x="94" y="11"/>
                    <a:pt x="94" y="11"/>
                  </a:cubicBezTo>
                  <a:cubicBezTo>
                    <a:pt x="93" y="13"/>
                    <a:pt x="93" y="13"/>
                    <a:pt x="93" y="13"/>
                  </a:cubicBezTo>
                  <a:cubicBezTo>
                    <a:pt x="91" y="14"/>
                    <a:pt x="91" y="14"/>
                    <a:pt x="91" y="14"/>
                  </a:cubicBezTo>
                  <a:cubicBezTo>
                    <a:pt x="89" y="15"/>
                    <a:pt x="89" y="15"/>
                    <a:pt x="89" y="15"/>
                  </a:cubicBezTo>
                  <a:cubicBezTo>
                    <a:pt x="88" y="16"/>
                    <a:pt x="88" y="16"/>
                    <a:pt x="88" y="16"/>
                  </a:cubicBezTo>
                  <a:cubicBezTo>
                    <a:pt x="86" y="16"/>
                    <a:pt x="86" y="16"/>
                    <a:pt x="86" y="16"/>
                  </a:cubicBezTo>
                  <a:cubicBezTo>
                    <a:pt x="84" y="17"/>
                    <a:pt x="84" y="17"/>
                    <a:pt x="84" y="17"/>
                  </a:cubicBezTo>
                  <a:cubicBezTo>
                    <a:pt x="83" y="19"/>
                    <a:pt x="83" y="19"/>
                    <a:pt x="83" y="19"/>
                  </a:cubicBezTo>
                  <a:cubicBezTo>
                    <a:pt x="83" y="19"/>
                    <a:pt x="81" y="19"/>
                    <a:pt x="81" y="19"/>
                  </a:cubicBezTo>
                  <a:cubicBezTo>
                    <a:pt x="81" y="19"/>
                    <a:pt x="78" y="20"/>
                    <a:pt x="78" y="20"/>
                  </a:cubicBezTo>
                  <a:cubicBezTo>
                    <a:pt x="78" y="22"/>
                    <a:pt x="78" y="22"/>
                    <a:pt x="78" y="22"/>
                  </a:cubicBezTo>
                  <a:cubicBezTo>
                    <a:pt x="78" y="22"/>
                    <a:pt x="77" y="23"/>
                    <a:pt x="77" y="23"/>
                  </a:cubicBezTo>
                  <a:cubicBezTo>
                    <a:pt x="77" y="23"/>
                    <a:pt x="77" y="26"/>
                    <a:pt x="77" y="26"/>
                  </a:cubicBezTo>
                  <a:cubicBezTo>
                    <a:pt x="77" y="26"/>
                    <a:pt x="79" y="27"/>
                    <a:pt x="79" y="27"/>
                  </a:cubicBezTo>
                  <a:cubicBezTo>
                    <a:pt x="80" y="28"/>
                    <a:pt x="80" y="28"/>
                    <a:pt x="80" y="28"/>
                  </a:cubicBezTo>
                  <a:cubicBezTo>
                    <a:pt x="81" y="29"/>
                    <a:pt x="81" y="29"/>
                    <a:pt x="81" y="29"/>
                  </a:cubicBezTo>
                  <a:cubicBezTo>
                    <a:pt x="81" y="29"/>
                    <a:pt x="82" y="30"/>
                    <a:pt x="82" y="30"/>
                  </a:cubicBezTo>
                  <a:cubicBezTo>
                    <a:pt x="81" y="30"/>
                    <a:pt x="81" y="33"/>
                    <a:pt x="81" y="33"/>
                  </a:cubicBezTo>
                  <a:cubicBezTo>
                    <a:pt x="82" y="36"/>
                    <a:pt x="82" y="36"/>
                    <a:pt x="82" y="36"/>
                  </a:cubicBezTo>
                  <a:cubicBezTo>
                    <a:pt x="81" y="37"/>
                    <a:pt x="81" y="37"/>
                    <a:pt x="81" y="37"/>
                  </a:cubicBezTo>
                  <a:cubicBezTo>
                    <a:pt x="82" y="39"/>
                    <a:pt x="82" y="39"/>
                    <a:pt x="82" y="39"/>
                  </a:cubicBezTo>
                  <a:cubicBezTo>
                    <a:pt x="82" y="39"/>
                    <a:pt x="83" y="39"/>
                    <a:pt x="82" y="40"/>
                  </a:cubicBezTo>
                  <a:cubicBezTo>
                    <a:pt x="81" y="40"/>
                    <a:pt x="80" y="41"/>
                    <a:pt x="80" y="41"/>
                  </a:cubicBezTo>
                  <a:cubicBezTo>
                    <a:pt x="80" y="41"/>
                    <a:pt x="78" y="41"/>
                    <a:pt x="78" y="41"/>
                  </a:cubicBezTo>
                  <a:cubicBezTo>
                    <a:pt x="78" y="41"/>
                    <a:pt x="76" y="41"/>
                    <a:pt x="76" y="41"/>
                  </a:cubicBezTo>
                  <a:cubicBezTo>
                    <a:pt x="75" y="43"/>
                    <a:pt x="75" y="43"/>
                    <a:pt x="75" y="43"/>
                  </a:cubicBezTo>
                  <a:cubicBezTo>
                    <a:pt x="73" y="42"/>
                    <a:pt x="73" y="42"/>
                    <a:pt x="73" y="42"/>
                  </a:cubicBezTo>
                  <a:cubicBezTo>
                    <a:pt x="73" y="44"/>
                    <a:pt x="73" y="44"/>
                    <a:pt x="73" y="44"/>
                  </a:cubicBezTo>
                  <a:cubicBezTo>
                    <a:pt x="70" y="45"/>
                    <a:pt x="70" y="45"/>
                    <a:pt x="70" y="45"/>
                  </a:cubicBezTo>
                  <a:cubicBezTo>
                    <a:pt x="68" y="46"/>
                    <a:pt x="68" y="46"/>
                    <a:pt x="68" y="46"/>
                  </a:cubicBezTo>
                  <a:cubicBezTo>
                    <a:pt x="67" y="48"/>
                    <a:pt x="67" y="48"/>
                    <a:pt x="67" y="48"/>
                  </a:cubicBezTo>
                  <a:cubicBezTo>
                    <a:pt x="68" y="49"/>
                    <a:pt x="68" y="49"/>
                    <a:pt x="68" y="49"/>
                  </a:cubicBezTo>
                  <a:cubicBezTo>
                    <a:pt x="68" y="49"/>
                    <a:pt x="69" y="50"/>
                    <a:pt x="69" y="49"/>
                  </a:cubicBezTo>
                  <a:cubicBezTo>
                    <a:pt x="69" y="49"/>
                    <a:pt x="69" y="48"/>
                    <a:pt x="69" y="48"/>
                  </a:cubicBezTo>
                  <a:cubicBezTo>
                    <a:pt x="70" y="49"/>
                    <a:pt x="71" y="50"/>
                    <a:pt x="71" y="50"/>
                  </a:cubicBezTo>
                  <a:cubicBezTo>
                    <a:pt x="72" y="52"/>
                    <a:pt x="72" y="52"/>
                    <a:pt x="72" y="52"/>
                  </a:cubicBezTo>
                  <a:cubicBezTo>
                    <a:pt x="72" y="52"/>
                    <a:pt x="70" y="52"/>
                    <a:pt x="70" y="52"/>
                  </a:cubicBezTo>
                  <a:cubicBezTo>
                    <a:pt x="70" y="52"/>
                    <a:pt x="69" y="53"/>
                    <a:pt x="69" y="53"/>
                  </a:cubicBezTo>
                  <a:cubicBezTo>
                    <a:pt x="68" y="54"/>
                    <a:pt x="68" y="54"/>
                    <a:pt x="68" y="54"/>
                  </a:cubicBezTo>
                  <a:cubicBezTo>
                    <a:pt x="68" y="55"/>
                    <a:pt x="68" y="55"/>
                    <a:pt x="68" y="56"/>
                  </a:cubicBezTo>
                  <a:cubicBezTo>
                    <a:pt x="68" y="56"/>
                    <a:pt x="68" y="57"/>
                    <a:pt x="68" y="57"/>
                  </a:cubicBezTo>
                  <a:cubicBezTo>
                    <a:pt x="69" y="57"/>
                    <a:pt x="70" y="59"/>
                    <a:pt x="70" y="59"/>
                  </a:cubicBezTo>
                  <a:cubicBezTo>
                    <a:pt x="70" y="59"/>
                    <a:pt x="71" y="60"/>
                    <a:pt x="71" y="60"/>
                  </a:cubicBezTo>
                  <a:cubicBezTo>
                    <a:pt x="71" y="60"/>
                    <a:pt x="71" y="61"/>
                    <a:pt x="71" y="61"/>
                  </a:cubicBezTo>
                  <a:cubicBezTo>
                    <a:pt x="71" y="61"/>
                    <a:pt x="70" y="62"/>
                    <a:pt x="69" y="62"/>
                  </a:cubicBezTo>
                  <a:cubicBezTo>
                    <a:pt x="69" y="62"/>
                    <a:pt x="67" y="62"/>
                    <a:pt x="67" y="62"/>
                  </a:cubicBezTo>
                  <a:cubicBezTo>
                    <a:pt x="67" y="62"/>
                    <a:pt x="66" y="64"/>
                    <a:pt x="66" y="64"/>
                  </a:cubicBezTo>
                  <a:cubicBezTo>
                    <a:pt x="66" y="64"/>
                    <a:pt x="65" y="64"/>
                    <a:pt x="64" y="64"/>
                  </a:cubicBezTo>
                  <a:cubicBezTo>
                    <a:pt x="64" y="64"/>
                    <a:pt x="66" y="65"/>
                    <a:pt x="64" y="64"/>
                  </a:cubicBezTo>
                  <a:cubicBezTo>
                    <a:pt x="61" y="63"/>
                    <a:pt x="61" y="62"/>
                    <a:pt x="61" y="62"/>
                  </a:cubicBezTo>
                  <a:cubicBezTo>
                    <a:pt x="61" y="62"/>
                    <a:pt x="60" y="61"/>
                    <a:pt x="60" y="61"/>
                  </a:cubicBezTo>
                  <a:cubicBezTo>
                    <a:pt x="59" y="61"/>
                    <a:pt x="58" y="61"/>
                    <a:pt x="58" y="61"/>
                  </a:cubicBezTo>
                  <a:cubicBezTo>
                    <a:pt x="56" y="61"/>
                    <a:pt x="56" y="61"/>
                    <a:pt x="56" y="61"/>
                  </a:cubicBezTo>
                  <a:cubicBezTo>
                    <a:pt x="55" y="60"/>
                    <a:pt x="55" y="60"/>
                    <a:pt x="55" y="60"/>
                  </a:cubicBezTo>
                  <a:cubicBezTo>
                    <a:pt x="54" y="62"/>
                    <a:pt x="54" y="62"/>
                    <a:pt x="54" y="62"/>
                  </a:cubicBezTo>
                  <a:cubicBezTo>
                    <a:pt x="54" y="62"/>
                    <a:pt x="54" y="63"/>
                    <a:pt x="53" y="63"/>
                  </a:cubicBezTo>
                  <a:cubicBezTo>
                    <a:pt x="52" y="64"/>
                    <a:pt x="53" y="64"/>
                    <a:pt x="52" y="64"/>
                  </a:cubicBezTo>
                  <a:cubicBezTo>
                    <a:pt x="50" y="64"/>
                    <a:pt x="49" y="62"/>
                    <a:pt x="49" y="62"/>
                  </a:cubicBezTo>
                  <a:cubicBezTo>
                    <a:pt x="49" y="62"/>
                    <a:pt x="47" y="61"/>
                    <a:pt x="47" y="61"/>
                  </a:cubicBezTo>
                  <a:cubicBezTo>
                    <a:pt x="46" y="60"/>
                    <a:pt x="46" y="60"/>
                    <a:pt x="46" y="60"/>
                  </a:cubicBezTo>
                  <a:cubicBezTo>
                    <a:pt x="45" y="60"/>
                    <a:pt x="45" y="61"/>
                    <a:pt x="45" y="59"/>
                  </a:cubicBezTo>
                  <a:cubicBezTo>
                    <a:pt x="45" y="58"/>
                    <a:pt x="45" y="58"/>
                    <a:pt x="45" y="58"/>
                  </a:cubicBezTo>
                  <a:cubicBezTo>
                    <a:pt x="44" y="57"/>
                    <a:pt x="44" y="58"/>
                    <a:pt x="43" y="57"/>
                  </a:cubicBezTo>
                  <a:cubicBezTo>
                    <a:pt x="43" y="56"/>
                    <a:pt x="42" y="55"/>
                    <a:pt x="42" y="55"/>
                  </a:cubicBezTo>
                  <a:cubicBezTo>
                    <a:pt x="41" y="53"/>
                    <a:pt x="41" y="53"/>
                    <a:pt x="41" y="53"/>
                  </a:cubicBezTo>
                  <a:cubicBezTo>
                    <a:pt x="41" y="53"/>
                    <a:pt x="41" y="53"/>
                    <a:pt x="41" y="54"/>
                  </a:cubicBezTo>
                  <a:cubicBezTo>
                    <a:pt x="40" y="55"/>
                    <a:pt x="39" y="55"/>
                    <a:pt x="39" y="55"/>
                  </a:cubicBezTo>
                  <a:cubicBezTo>
                    <a:pt x="39" y="56"/>
                    <a:pt x="38" y="57"/>
                    <a:pt x="38" y="57"/>
                  </a:cubicBezTo>
                  <a:cubicBezTo>
                    <a:pt x="38" y="57"/>
                    <a:pt x="37" y="58"/>
                    <a:pt x="37" y="59"/>
                  </a:cubicBezTo>
                  <a:cubicBezTo>
                    <a:pt x="38" y="59"/>
                    <a:pt x="38" y="59"/>
                    <a:pt x="38" y="60"/>
                  </a:cubicBezTo>
                  <a:cubicBezTo>
                    <a:pt x="38" y="60"/>
                    <a:pt x="37" y="61"/>
                    <a:pt x="37" y="61"/>
                  </a:cubicBezTo>
                  <a:cubicBezTo>
                    <a:pt x="36" y="62"/>
                    <a:pt x="36" y="62"/>
                    <a:pt x="35" y="62"/>
                  </a:cubicBezTo>
                  <a:cubicBezTo>
                    <a:pt x="35" y="63"/>
                    <a:pt x="33" y="64"/>
                    <a:pt x="33" y="64"/>
                  </a:cubicBezTo>
                  <a:cubicBezTo>
                    <a:pt x="31" y="64"/>
                    <a:pt x="31" y="64"/>
                    <a:pt x="31" y="64"/>
                  </a:cubicBezTo>
                  <a:cubicBezTo>
                    <a:pt x="28" y="63"/>
                    <a:pt x="28" y="63"/>
                    <a:pt x="28" y="63"/>
                  </a:cubicBezTo>
                  <a:cubicBezTo>
                    <a:pt x="26" y="65"/>
                    <a:pt x="26" y="65"/>
                    <a:pt x="26" y="65"/>
                  </a:cubicBezTo>
                  <a:cubicBezTo>
                    <a:pt x="26" y="65"/>
                    <a:pt x="25" y="65"/>
                    <a:pt x="25" y="65"/>
                  </a:cubicBezTo>
                  <a:cubicBezTo>
                    <a:pt x="24" y="65"/>
                    <a:pt x="23" y="65"/>
                    <a:pt x="23" y="65"/>
                  </a:cubicBezTo>
                  <a:cubicBezTo>
                    <a:pt x="23" y="65"/>
                    <a:pt x="22" y="64"/>
                    <a:pt x="21" y="64"/>
                  </a:cubicBezTo>
                  <a:cubicBezTo>
                    <a:pt x="21" y="64"/>
                    <a:pt x="20" y="64"/>
                    <a:pt x="20" y="64"/>
                  </a:cubicBezTo>
                  <a:cubicBezTo>
                    <a:pt x="19" y="64"/>
                    <a:pt x="18" y="64"/>
                    <a:pt x="18" y="64"/>
                  </a:cubicBezTo>
                  <a:cubicBezTo>
                    <a:pt x="18" y="65"/>
                    <a:pt x="18" y="65"/>
                    <a:pt x="18" y="65"/>
                  </a:cubicBezTo>
                  <a:cubicBezTo>
                    <a:pt x="18" y="65"/>
                    <a:pt x="19" y="65"/>
                    <a:pt x="19" y="65"/>
                  </a:cubicBezTo>
                  <a:cubicBezTo>
                    <a:pt x="19" y="66"/>
                    <a:pt x="19" y="67"/>
                    <a:pt x="19" y="67"/>
                  </a:cubicBezTo>
                  <a:cubicBezTo>
                    <a:pt x="19" y="67"/>
                    <a:pt x="18" y="67"/>
                    <a:pt x="18" y="67"/>
                  </a:cubicBezTo>
                  <a:cubicBezTo>
                    <a:pt x="18" y="68"/>
                    <a:pt x="16" y="68"/>
                    <a:pt x="16" y="68"/>
                  </a:cubicBezTo>
                  <a:cubicBezTo>
                    <a:pt x="16" y="68"/>
                    <a:pt x="16" y="69"/>
                    <a:pt x="16" y="69"/>
                  </a:cubicBezTo>
                  <a:cubicBezTo>
                    <a:pt x="16" y="69"/>
                    <a:pt x="16" y="69"/>
                    <a:pt x="15" y="69"/>
                  </a:cubicBezTo>
                  <a:cubicBezTo>
                    <a:pt x="14" y="69"/>
                    <a:pt x="14" y="69"/>
                    <a:pt x="13" y="69"/>
                  </a:cubicBezTo>
                  <a:cubicBezTo>
                    <a:pt x="13" y="68"/>
                    <a:pt x="12" y="68"/>
                    <a:pt x="11" y="68"/>
                  </a:cubicBezTo>
                  <a:cubicBezTo>
                    <a:pt x="11" y="68"/>
                    <a:pt x="8" y="67"/>
                    <a:pt x="8" y="67"/>
                  </a:cubicBezTo>
                  <a:cubicBezTo>
                    <a:pt x="8" y="67"/>
                    <a:pt x="7" y="68"/>
                    <a:pt x="7" y="68"/>
                  </a:cubicBezTo>
                  <a:cubicBezTo>
                    <a:pt x="6" y="68"/>
                    <a:pt x="5" y="68"/>
                    <a:pt x="4" y="67"/>
                  </a:cubicBezTo>
                  <a:cubicBezTo>
                    <a:pt x="4"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7"/>
                    <a:pt x="3" y="67"/>
                    <a:pt x="3" y="67"/>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6"/>
                    <a:pt x="3" y="66"/>
                    <a:pt x="3" y="66"/>
                  </a:cubicBezTo>
                  <a:cubicBezTo>
                    <a:pt x="3" y="65"/>
                    <a:pt x="3" y="65"/>
                    <a:pt x="3" y="65"/>
                  </a:cubicBezTo>
                  <a:cubicBezTo>
                    <a:pt x="0" y="67"/>
                    <a:pt x="0" y="67"/>
                    <a:pt x="0" y="67"/>
                  </a:cubicBezTo>
                  <a:cubicBezTo>
                    <a:pt x="2" y="71"/>
                    <a:pt x="2" y="71"/>
                    <a:pt x="2" y="71"/>
                  </a:cubicBezTo>
                  <a:cubicBezTo>
                    <a:pt x="1" y="72"/>
                    <a:pt x="1" y="72"/>
                    <a:pt x="1" y="72"/>
                  </a:cubicBezTo>
                  <a:cubicBezTo>
                    <a:pt x="1" y="72"/>
                    <a:pt x="2" y="73"/>
                    <a:pt x="2" y="73"/>
                  </a:cubicBezTo>
                  <a:cubicBezTo>
                    <a:pt x="2" y="74"/>
                    <a:pt x="3" y="74"/>
                    <a:pt x="3" y="75"/>
                  </a:cubicBezTo>
                  <a:cubicBezTo>
                    <a:pt x="3" y="76"/>
                    <a:pt x="3" y="77"/>
                    <a:pt x="3" y="77"/>
                  </a:cubicBezTo>
                  <a:cubicBezTo>
                    <a:pt x="4" y="77"/>
                    <a:pt x="4" y="77"/>
                    <a:pt x="4" y="77"/>
                  </a:cubicBezTo>
                  <a:cubicBezTo>
                    <a:pt x="5" y="79"/>
                    <a:pt x="5" y="79"/>
                    <a:pt x="5" y="79"/>
                  </a:cubicBezTo>
                  <a:cubicBezTo>
                    <a:pt x="5" y="80"/>
                    <a:pt x="5" y="80"/>
                    <a:pt x="5" y="80"/>
                  </a:cubicBezTo>
                  <a:cubicBezTo>
                    <a:pt x="5" y="82"/>
                    <a:pt x="5" y="82"/>
                    <a:pt x="5" y="82"/>
                  </a:cubicBezTo>
                  <a:cubicBezTo>
                    <a:pt x="5" y="82"/>
                    <a:pt x="6" y="83"/>
                    <a:pt x="6" y="84"/>
                  </a:cubicBezTo>
                  <a:cubicBezTo>
                    <a:pt x="6" y="84"/>
                    <a:pt x="6" y="85"/>
                    <a:pt x="6" y="86"/>
                  </a:cubicBezTo>
                  <a:cubicBezTo>
                    <a:pt x="6" y="86"/>
                    <a:pt x="8" y="88"/>
                    <a:pt x="8" y="88"/>
                  </a:cubicBezTo>
                  <a:cubicBezTo>
                    <a:pt x="8" y="90"/>
                    <a:pt x="8" y="90"/>
                    <a:pt x="8" y="90"/>
                  </a:cubicBezTo>
                  <a:cubicBezTo>
                    <a:pt x="8" y="90"/>
                    <a:pt x="9" y="91"/>
                    <a:pt x="10" y="92"/>
                  </a:cubicBezTo>
                  <a:cubicBezTo>
                    <a:pt x="10" y="92"/>
                    <a:pt x="11" y="93"/>
                    <a:pt x="11" y="93"/>
                  </a:cubicBezTo>
                  <a:cubicBezTo>
                    <a:pt x="12" y="95"/>
                    <a:pt x="12" y="95"/>
                    <a:pt x="12" y="95"/>
                  </a:cubicBezTo>
                  <a:cubicBezTo>
                    <a:pt x="13" y="97"/>
                    <a:pt x="13" y="97"/>
                    <a:pt x="13" y="97"/>
                  </a:cubicBezTo>
                  <a:cubicBezTo>
                    <a:pt x="14" y="98"/>
                    <a:pt x="14" y="98"/>
                    <a:pt x="14" y="98"/>
                  </a:cubicBezTo>
                  <a:cubicBezTo>
                    <a:pt x="15" y="100"/>
                    <a:pt x="15" y="100"/>
                    <a:pt x="15" y="100"/>
                  </a:cubicBezTo>
                  <a:cubicBezTo>
                    <a:pt x="16" y="101"/>
                    <a:pt x="16" y="101"/>
                    <a:pt x="16" y="101"/>
                  </a:cubicBezTo>
                  <a:cubicBezTo>
                    <a:pt x="17" y="102"/>
                    <a:pt x="17" y="102"/>
                    <a:pt x="17" y="102"/>
                  </a:cubicBezTo>
                  <a:cubicBezTo>
                    <a:pt x="17" y="102"/>
                    <a:pt x="17" y="103"/>
                    <a:pt x="18" y="103"/>
                  </a:cubicBezTo>
                  <a:cubicBezTo>
                    <a:pt x="19" y="103"/>
                    <a:pt x="20" y="103"/>
                    <a:pt x="20" y="103"/>
                  </a:cubicBezTo>
                  <a:cubicBezTo>
                    <a:pt x="21" y="103"/>
                    <a:pt x="21" y="104"/>
                    <a:pt x="22" y="101"/>
                  </a:cubicBezTo>
                  <a:cubicBezTo>
                    <a:pt x="22" y="99"/>
                    <a:pt x="22" y="98"/>
                    <a:pt x="22" y="98"/>
                  </a:cubicBezTo>
                  <a:cubicBezTo>
                    <a:pt x="22" y="98"/>
                    <a:pt x="23" y="98"/>
                    <a:pt x="23" y="97"/>
                  </a:cubicBezTo>
                  <a:cubicBezTo>
                    <a:pt x="24" y="97"/>
                    <a:pt x="25" y="97"/>
                    <a:pt x="25" y="96"/>
                  </a:cubicBezTo>
                  <a:cubicBezTo>
                    <a:pt x="25" y="94"/>
                    <a:pt x="23" y="93"/>
                    <a:pt x="23" y="93"/>
                  </a:cubicBezTo>
                  <a:cubicBezTo>
                    <a:pt x="23" y="93"/>
                    <a:pt x="25" y="92"/>
                    <a:pt x="26" y="93"/>
                  </a:cubicBezTo>
                  <a:cubicBezTo>
                    <a:pt x="26" y="94"/>
                    <a:pt x="26" y="95"/>
                    <a:pt x="27" y="94"/>
                  </a:cubicBezTo>
                  <a:cubicBezTo>
                    <a:pt x="28" y="92"/>
                    <a:pt x="28" y="92"/>
                    <a:pt x="28" y="92"/>
                  </a:cubicBezTo>
                  <a:cubicBezTo>
                    <a:pt x="27" y="91"/>
                    <a:pt x="27" y="90"/>
                    <a:pt x="27" y="89"/>
                  </a:cubicBezTo>
                  <a:cubicBezTo>
                    <a:pt x="27" y="89"/>
                    <a:pt x="28" y="88"/>
                    <a:pt x="28" y="87"/>
                  </a:cubicBezTo>
                  <a:cubicBezTo>
                    <a:pt x="29" y="86"/>
                    <a:pt x="29" y="85"/>
                    <a:pt x="29" y="84"/>
                  </a:cubicBezTo>
                  <a:cubicBezTo>
                    <a:pt x="29" y="82"/>
                    <a:pt x="29" y="83"/>
                    <a:pt x="30" y="81"/>
                  </a:cubicBezTo>
                  <a:cubicBezTo>
                    <a:pt x="30" y="80"/>
                    <a:pt x="30" y="81"/>
                    <a:pt x="30" y="77"/>
                  </a:cubicBezTo>
                  <a:cubicBezTo>
                    <a:pt x="31" y="74"/>
                    <a:pt x="31" y="73"/>
                    <a:pt x="32" y="73"/>
                  </a:cubicBezTo>
                  <a:cubicBezTo>
                    <a:pt x="32" y="73"/>
                    <a:pt x="40" y="76"/>
                    <a:pt x="40" y="76"/>
                  </a:cubicBezTo>
                  <a:cubicBezTo>
                    <a:pt x="40" y="76"/>
                    <a:pt x="41" y="78"/>
                    <a:pt x="41" y="78"/>
                  </a:cubicBezTo>
                  <a:cubicBezTo>
                    <a:pt x="41" y="79"/>
                    <a:pt x="41" y="80"/>
                    <a:pt x="41" y="80"/>
                  </a:cubicBezTo>
                  <a:cubicBezTo>
                    <a:pt x="41" y="81"/>
                    <a:pt x="40" y="83"/>
                    <a:pt x="40" y="83"/>
                  </a:cubicBezTo>
                  <a:cubicBezTo>
                    <a:pt x="40" y="84"/>
                    <a:pt x="40" y="84"/>
                    <a:pt x="40" y="84"/>
                  </a:cubicBezTo>
                  <a:cubicBezTo>
                    <a:pt x="40" y="84"/>
                    <a:pt x="38" y="84"/>
                    <a:pt x="38" y="86"/>
                  </a:cubicBezTo>
                  <a:cubicBezTo>
                    <a:pt x="37" y="87"/>
                    <a:pt x="37" y="87"/>
                    <a:pt x="38" y="88"/>
                  </a:cubicBezTo>
                  <a:cubicBezTo>
                    <a:pt x="39" y="89"/>
                    <a:pt x="40" y="90"/>
                    <a:pt x="40" y="90"/>
                  </a:cubicBezTo>
                  <a:cubicBezTo>
                    <a:pt x="41" y="90"/>
                    <a:pt x="42" y="89"/>
                    <a:pt x="43" y="89"/>
                  </a:cubicBezTo>
                  <a:cubicBezTo>
                    <a:pt x="43" y="89"/>
                    <a:pt x="44" y="89"/>
                    <a:pt x="44" y="89"/>
                  </a:cubicBezTo>
                  <a:cubicBezTo>
                    <a:pt x="44" y="90"/>
                    <a:pt x="44" y="91"/>
                    <a:pt x="45" y="92"/>
                  </a:cubicBezTo>
                  <a:cubicBezTo>
                    <a:pt x="46" y="92"/>
                    <a:pt x="47" y="93"/>
                    <a:pt x="47" y="93"/>
                  </a:cubicBezTo>
                  <a:cubicBezTo>
                    <a:pt x="48" y="93"/>
                    <a:pt x="49" y="93"/>
                    <a:pt x="49" y="93"/>
                  </a:cubicBezTo>
                  <a:cubicBezTo>
                    <a:pt x="49" y="93"/>
                    <a:pt x="50" y="92"/>
                    <a:pt x="51" y="92"/>
                  </a:cubicBezTo>
                  <a:cubicBezTo>
                    <a:pt x="51" y="92"/>
                    <a:pt x="54" y="95"/>
                    <a:pt x="52" y="91"/>
                  </a:cubicBezTo>
                  <a:cubicBezTo>
                    <a:pt x="49" y="88"/>
                    <a:pt x="49" y="88"/>
                    <a:pt x="49" y="87"/>
                  </a:cubicBezTo>
                  <a:cubicBezTo>
                    <a:pt x="48" y="87"/>
                    <a:pt x="47" y="86"/>
                    <a:pt x="47" y="86"/>
                  </a:cubicBezTo>
                  <a:cubicBezTo>
                    <a:pt x="46" y="86"/>
                    <a:pt x="46" y="86"/>
                    <a:pt x="46" y="86"/>
                  </a:cubicBezTo>
                  <a:cubicBezTo>
                    <a:pt x="46" y="86"/>
                    <a:pt x="46" y="85"/>
                    <a:pt x="46" y="84"/>
                  </a:cubicBezTo>
                  <a:cubicBezTo>
                    <a:pt x="47" y="83"/>
                    <a:pt x="47" y="83"/>
                    <a:pt x="48" y="83"/>
                  </a:cubicBezTo>
                  <a:cubicBezTo>
                    <a:pt x="49" y="83"/>
                    <a:pt x="49" y="82"/>
                    <a:pt x="51" y="84"/>
                  </a:cubicBezTo>
                  <a:cubicBezTo>
                    <a:pt x="52" y="85"/>
                    <a:pt x="52" y="85"/>
                    <a:pt x="52" y="86"/>
                  </a:cubicBezTo>
                  <a:cubicBezTo>
                    <a:pt x="53" y="88"/>
                    <a:pt x="54" y="89"/>
                    <a:pt x="55" y="90"/>
                  </a:cubicBezTo>
                  <a:cubicBezTo>
                    <a:pt x="55" y="90"/>
                    <a:pt x="56" y="90"/>
                    <a:pt x="56" y="92"/>
                  </a:cubicBezTo>
                  <a:cubicBezTo>
                    <a:pt x="56" y="94"/>
                    <a:pt x="56" y="96"/>
                    <a:pt x="56" y="97"/>
                  </a:cubicBezTo>
                  <a:cubicBezTo>
                    <a:pt x="56" y="97"/>
                    <a:pt x="56" y="101"/>
                    <a:pt x="56" y="101"/>
                  </a:cubicBezTo>
                  <a:cubicBezTo>
                    <a:pt x="56" y="101"/>
                    <a:pt x="56" y="103"/>
                    <a:pt x="56" y="104"/>
                  </a:cubicBezTo>
                  <a:cubicBezTo>
                    <a:pt x="56" y="105"/>
                    <a:pt x="61" y="112"/>
                    <a:pt x="61" y="112"/>
                  </a:cubicBezTo>
                  <a:cubicBezTo>
                    <a:pt x="61" y="112"/>
                    <a:pt x="63" y="115"/>
                    <a:pt x="64" y="115"/>
                  </a:cubicBezTo>
                  <a:cubicBezTo>
                    <a:pt x="64" y="115"/>
                    <a:pt x="65" y="118"/>
                    <a:pt x="66" y="119"/>
                  </a:cubicBezTo>
                  <a:cubicBezTo>
                    <a:pt x="68" y="119"/>
                    <a:pt x="72" y="121"/>
                    <a:pt x="72" y="121"/>
                  </a:cubicBezTo>
                  <a:cubicBezTo>
                    <a:pt x="79" y="125"/>
                    <a:pt x="79" y="125"/>
                    <a:pt x="79" y="125"/>
                  </a:cubicBezTo>
                  <a:cubicBezTo>
                    <a:pt x="79" y="125"/>
                    <a:pt x="81" y="128"/>
                    <a:pt x="82" y="128"/>
                  </a:cubicBezTo>
                  <a:cubicBezTo>
                    <a:pt x="82" y="128"/>
                    <a:pt x="87" y="128"/>
                    <a:pt x="83" y="128"/>
                  </a:cubicBezTo>
                  <a:cubicBezTo>
                    <a:pt x="80" y="128"/>
                    <a:pt x="76" y="126"/>
                    <a:pt x="76" y="126"/>
                  </a:cubicBezTo>
                  <a:cubicBezTo>
                    <a:pt x="76" y="126"/>
                    <a:pt x="75" y="124"/>
                    <a:pt x="75" y="124"/>
                  </a:cubicBezTo>
                  <a:cubicBezTo>
                    <a:pt x="74" y="124"/>
                    <a:pt x="70" y="123"/>
                    <a:pt x="69" y="122"/>
                  </a:cubicBezTo>
                  <a:cubicBezTo>
                    <a:pt x="69" y="122"/>
                    <a:pt x="68" y="121"/>
                    <a:pt x="67" y="120"/>
                  </a:cubicBezTo>
                  <a:cubicBezTo>
                    <a:pt x="66" y="118"/>
                    <a:pt x="64" y="117"/>
                    <a:pt x="64" y="117"/>
                  </a:cubicBezTo>
                  <a:cubicBezTo>
                    <a:pt x="64" y="117"/>
                    <a:pt x="63" y="116"/>
                    <a:pt x="62" y="114"/>
                  </a:cubicBezTo>
                  <a:cubicBezTo>
                    <a:pt x="61" y="113"/>
                    <a:pt x="61" y="113"/>
                    <a:pt x="61" y="112"/>
                  </a:cubicBezTo>
                  <a:cubicBezTo>
                    <a:pt x="60" y="112"/>
                    <a:pt x="61" y="112"/>
                    <a:pt x="59" y="111"/>
                  </a:cubicBezTo>
                  <a:cubicBezTo>
                    <a:pt x="57" y="110"/>
                    <a:pt x="56" y="109"/>
                    <a:pt x="56" y="109"/>
                  </a:cubicBezTo>
                  <a:cubicBezTo>
                    <a:pt x="55" y="109"/>
                    <a:pt x="53" y="108"/>
                    <a:pt x="53" y="108"/>
                  </a:cubicBezTo>
                  <a:cubicBezTo>
                    <a:pt x="53" y="108"/>
                    <a:pt x="51" y="106"/>
                    <a:pt x="51" y="106"/>
                  </a:cubicBezTo>
                  <a:cubicBezTo>
                    <a:pt x="51" y="106"/>
                    <a:pt x="50" y="108"/>
                    <a:pt x="52" y="109"/>
                  </a:cubicBezTo>
                  <a:cubicBezTo>
                    <a:pt x="53" y="109"/>
                    <a:pt x="55" y="111"/>
                    <a:pt x="55" y="111"/>
                  </a:cubicBezTo>
                  <a:cubicBezTo>
                    <a:pt x="55" y="111"/>
                    <a:pt x="57" y="112"/>
                    <a:pt x="57" y="112"/>
                  </a:cubicBezTo>
                  <a:cubicBezTo>
                    <a:pt x="57" y="112"/>
                    <a:pt x="57" y="114"/>
                    <a:pt x="57" y="114"/>
                  </a:cubicBezTo>
                  <a:cubicBezTo>
                    <a:pt x="57" y="114"/>
                    <a:pt x="54" y="113"/>
                    <a:pt x="57" y="114"/>
                  </a:cubicBezTo>
                  <a:cubicBezTo>
                    <a:pt x="59" y="115"/>
                    <a:pt x="61" y="115"/>
                    <a:pt x="61" y="115"/>
                  </a:cubicBezTo>
                  <a:cubicBezTo>
                    <a:pt x="61" y="115"/>
                    <a:pt x="59" y="116"/>
                    <a:pt x="58" y="116"/>
                  </a:cubicBezTo>
                  <a:cubicBezTo>
                    <a:pt x="58" y="117"/>
                    <a:pt x="60" y="120"/>
                    <a:pt x="60" y="119"/>
                  </a:cubicBezTo>
                  <a:cubicBezTo>
                    <a:pt x="61" y="119"/>
                    <a:pt x="62" y="120"/>
                    <a:pt x="63" y="120"/>
                  </a:cubicBezTo>
                  <a:cubicBezTo>
                    <a:pt x="63" y="120"/>
                    <a:pt x="65" y="120"/>
                    <a:pt x="65" y="121"/>
                  </a:cubicBezTo>
                  <a:cubicBezTo>
                    <a:pt x="66" y="121"/>
                    <a:pt x="66" y="121"/>
                    <a:pt x="66" y="122"/>
                  </a:cubicBezTo>
                  <a:cubicBezTo>
                    <a:pt x="65" y="122"/>
                    <a:pt x="66" y="124"/>
                    <a:pt x="66" y="124"/>
                  </a:cubicBezTo>
                  <a:cubicBezTo>
                    <a:pt x="68" y="125"/>
                    <a:pt x="68" y="125"/>
                    <a:pt x="68" y="125"/>
                  </a:cubicBezTo>
                  <a:cubicBezTo>
                    <a:pt x="68" y="125"/>
                    <a:pt x="65" y="125"/>
                    <a:pt x="65" y="124"/>
                  </a:cubicBezTo>
                  <a:cubicBezTo>
                    <a:pt x="64" y="124"/>
                    <a:pt x="64" y="123"/>
                    <a:pt x="63" y="124"/>
                  </a:cubicBezTo>
                  <a:cubicBezTo>
                    <a:pt x="62" y="125"/>
                    <a:pt x="62" y="125"/>
                    <a:pt x="62" y="126"/>
                  </a:cubicBezTo>
                  <a:cubicBezTo>
                    <a:pt x="63" y="127"/>
                    <a:pt x="64" y="128"/>
                    <a:pt x="65" y="127"/>
                  </a:cubicBezTo>
                  <a:cubicBezTo>
                    <a:pt x="65" y="127"/>
                    <a:pt x="65" y="127"/>
                    <a:pt x="66" y="126"/>
                  </a:cubicBezTo>
                  <a:cubicBezTo>
                    <a:pt x="66" y="126"/>
                    <a:pt x="66" y="126"/>
                    <a:pt x="67" y="126"/>
                  </a:cubicBezTo>
                  <a:cubicBezTo>
                    <a:pt x="67" y="126"/>
                    <a:pt x="68" y="126"/>
                    <a:pt x="68" y="126"/>
                  </a:cubicBezTo>
                  <a:cubicBezTo>
                    <a:pt x="69" y="125"/>
                    <a:pt x="69" y="125"/>
                    <a:pt x="69" y="125"/>
                  </a:cubicBezTo>
                  <a:cubicBezTo>
                    <a:pt x="69" y="125"/>
                    <a:pt x="69" y="125"/>
                    <a:pt x="69" y="126"/>
                  </a:cubicBezTo>
                  <a:cubicBezTo>
                    <a:pt x="69" y="126"/>
                    <a:pt x="70" y="126"/>
                    <a:pt x="69" y="127"/>
                  </a:cubicBezTo>
                  <a:cubicBezTo>
                    <a:pt x="69" y="128"/>
                    <a:pt x="68" y="128"/>
                    <a:pt x="68" y="128"/>
                  </a:cubicBezTo>
                  <a:cubicBezTo>
                    <a:pt x="68" y="129"/>
                    <a:pt x="67" y="128"/>
                    <a:pt x="68" y="130"/>
                  </a:cubicBezTo>
                  <a:cubicBezTo>
                    <a:pt x="68" y="131"/>
                    <a:pt x="68" y="132"/>
                    <a:pt x="68" y="132"/>
                  </a:cubicBezTo>
                  <a:cubicBezTo>
                    <a:pt x="68" y="132"/>
                    <a:pt x="69" y="132"/>
                    <a:pt x="69" y="132"/>
                  </a:cubicBezTo>
                  <a:cubicBezTo>
                    <a:pt x="70" y="133"/>
                    <a:pt x="70" y="134"/>
                    <a:pt x="70" y="135"/>
                  </a:cubicBezTo>
                  <a:cubicBezTo>
                    <a:pt x="71" y="135"/>
                    <a:pt x="73" y="138"/>
                    <a:pt x="73" y="138"/>
                  </a:cubicBezTo>
                  <a:cubicBezTo>
                    <a:pt x="73" y="138"/>
                    <a:pt x="76" y="140"/>
                    <a:pt x="76" y="140"/>
                  </a:cubicBezTo>
                  <a:cubicBezTo>
                    <a:pt x="76" y="140"/>
                    <a:pt x="77" y="141"/>
                    <a:pt x="77" y="141"/>
                  </a:cubicBezTo>
                  <a:cubicBezTo>
                    <a:pt x="77" y="141"/>
                    <a:pt x="77" y="142"/>
                    <a:pt x="76" y="141"/>
                  </a:cubicBezTo>
                  <a:cubicBezTo>
                    <a:pt x="75" y="140"/>
                    <a:pt x="73" y="139"/>
                    <a:pt x="73" y="139"/>
                  </a:cubicBezTo>
                  <a:cubicBezTo>
                    <a:pt x="73" y="141"/>
                    <a:pt x="73" y="141"/>
                    <a:pt x="73" y="141"/>
                  </a:cubicBezTo>
                  <a:cubicBezTo>
                    <a:pt x="73" y="141"/>
                    <a:pt x="74" y="142"/>
                    <a:pt x="75" y="142"/>
                  </a:cubicBezTo>
                  <a:cubicBezTo>
                    <a:pt x="75" y="143"/>
                    <a:pt x="75" y="143"/>
                    <a:pt x="76" y="144"/>
                  </a:cubicBezTo>
                  <a:cubicBezTo>
                    <a:pt x="77" y="144"/>
                    <a:pt x="78" y="144"/>
                    <a:pt x="79" y="144"/>
                  </a:cubicBezTo>
                  <a:cubicBezTo>
                    <a:pt x="79" y="145"/>
                    <a:pt x="79" y="143"/>
                    <a:pt x="79" y="143"/>
                  </a:cubicBezTo>
                  <a:cubicBezTo>
                    <a:pt x="79" y="143"/>
                    <a:pt x="80" y="143"/>
                    <a:pt x="80" y="143"/>
                  </a:cubicBezTo>
                  <a:cubicBezTo>
                    <a:pt x="80" y="144"/>
                    <a:pt x="81" y="145"/>
                    <a:pt x="80" y="146"/>
                  </a:cubicBezTo>
                  <a:cubicBezTo>
                    <a:pt x="80" y="146"/>
                    <a:pt x="80" y="147"/>
                    <a:pt x="79" y="146"/>
                  </a:cubicBezTo>
                  <a:cubicBezTo>
                    <a:pt x="78" y="146"/>
                    <a:pt x="77" y="145"/>
                    <a:pt x="76" y="145"/>
                  </a:cubicBezTo>
                  <a:cubicBezTo>
                    <a:pt x="76" y="145"/>
                    <a:pt x="75" y="144"/>
                    <a:pt x="74" y="145"/>
                  </a:cubicBezTo>
                  <a:cubicBezTo>
                    <a:pt x="74" y="145"/>
                    <a:pt x="72" y="144"/>
                    <a:pt x="72" y="145"/>
                  </a:cubicBezTo>
                  <a:cubicBezTo>
                    <a:pt x="72" y="146"/>
                    <a:pt x="72" y="147"/>
                    <a:pt x="72" y="147"/>
                  </a:cubicBezTo>
                  <a:cubicBezTo>
                    <a:pt x="72" y="147"/>
                    <a:pt x="71" y="143"/>
                    <a:pt x="70" y="143"/>
                  </a:cubicBezTo>
                  <a:cubicBezTo>
                    <a:pt x="69" y="143"/>
                    <a:pt x="67" y="142"/>
                    <a:pt x="67" y="142"/>
                  </a:cubicBezTo>
                  <a:cubicBezTo>
                    <a:pt x="66" y="140"/>
                    <a:pt x="66" y="140"/>
                    <a:pt x="66" y="140"/>
                  </a:cubicBezTo>
                  <a:cubicBezTo>
                    <a:pt x="66" y="140"/>
                    <a:pt x="67" y="140"/>
                    <a:pt x="67" y="140"/>
                  </a:cubicBezTo>
                  <a:cubicBezTo>
                    <a:pt x="68" y="141"/>
                    <a:pt x="67" y="141"/>
                    <a:pt x="68" y="141"/>
                  </a:cubicBezTo>
                  <a:cubicBezTo>
                    <a:pt x="69" y="141"/>
                    <a:pt x="67" y="139"/>
                    <a:pt x="69" y="139"/>
                  </a:cubicBezTo>
                  <a:cubicBezTo>
                    <a:pt x="71" y="139"/>
                    <a:pt x="71" y="139"/>
                    <a:pt x="71" y="139"/>
                  </a:cubicBezTo>
                  <a:cubicBezTo>
                    <a:pt x="71" y="138"/>
                    <a:pt x="73" y="138"/>
                    <a:pt x="71" y="137"/>
                  </a:cubicBezTo>
                  <a:cubicBezTo>
                    <a:pt x="69" y="136"/>
                    <a:pt x="69" y="136"/>
                    <a:pt x="69" y="136"/>
                  </a:cubicBezTo>
                  <a:cubicBezTo>
                    <a:pt x="68" y="136"/>
                    <a:pt x="68" y="136"/>
                    <a:pt x="68" y="135"/>
                  </a:cubicBezTo>
                  <a:cubicBezTo>
                    <a:pt x="67" y="134"/>
                    <a:pt x="67" y="133"/>
                    <a:pt x="66" y="133"/>
                  </a:cubicBezTo>
                  <a:cubicBezTo>
                    <a:pt x="66" y="133"/>
                    <a:pt x="63" y="133"/>
                    <a:pt x="63" y="133"/>
                  </a:cubicBezTo>
                  <a:cubicBezTo>
                    <a:pt x="63" y="133"/>
                    <a:pt x="62" y="132"/>
                    <a:pt x="61" y="132"/>
                  </a:cubicBezTo>
                  <a:cubicBezTo>
                    <a:pt x="60" y="132"/>
                    <a:pt x="58" y="130"/>
                    <a:pt x="58" y="130"/>
                  </a:cubicBezTo>
                  <a:cubicBezTo>
                    <a:pt x="57" y="129"/>
                    <a:pt x="54" y="128"/>
                    <a:pt x="54" y="128"/>
                  </a:cubicBezTo>
                  <a:cubicBezTo>
                    <a:pt x="54" y="128"/>
                    <a:pt x="53" y="127"/>
                    <a:pt x="52" y="127"/>
                  </a:cubicBezTo>
                  <a:cubicBezTo>
                    <a:pt x="51" y="127"/>
                    <a:pt x="51" y="127"/>
                    <a:pt x="50" y="127"/>
                  </a:cubicBezTo>
                  <a:cubicBezTo>
                    <a:pt x="49" y="126"/>
                    <a:pt x="48" y="125"/>
                    <a:pt x="48" y="125"/>
                  </a:cubicBezTo>
                  <a:cubicBezTo>
                    <a:pt x="47" y="124"/>
                    <a:pt x="46" y="124"/>
                    <a:pt x="46" y="124"/>
                  </a:cubicBezTo>
                  <a:cubicBezTo>
                    <a:pt x="47" y="125"/>
                    <a:pt x="46" y="125"/>
                    <a:pt x="48" y="126"/>
                  </a:cubicBezTo>
                  <a:cubicBezTo>
                    <a:pt x="49" y="127"/>
                    <a:pt x="50" y="127"/>
                    <a:pt x="50" y="127"/>
                  </a:cubicBezTo>
                  <a:cubicBezTo>
                    <a:pt x="50" y="127"/>
                    <a:pt x="51" y="128"/>
                    <a:pt x="51" y="128"/>
                  </a:cubicBezTo>
                  <a:cubicBezTo>
                    <a:pt x="51" y="129"/>
                    <a:pt x="52" y="128"/>
                    <a:pt x="53" y="128"/>
                  </a:cubicBezTo>
                  <a:cubicBezTo>
                    <a:pt x="53" y="129"/>
                    <a:pt x="54" y="129"/>
                    <a:pt x="54" y="130"/>
                  </a:cubicBezTo>
                  <a:cubicBezTo>
                    <a:pt x="54" y="130"/>
                    <a:pt x="57" y="130"/>
                    <a:pt x="57" y="131"/>
                  </a:cubicBezTo>
                  <a:cubicBezTo>
                    <a:pt x="57" y="132"/>
                    <a:pt x="58" y="133"/>
                    <a:pt x="57" y="133"/>
                  </a:cubicBezTo>
                  <a:cubicBezTo>
                    <a:pt x="57" y="133"/>
                    <a:pt x="56" y="134"/>
                    <a:pt x="56" y="134"/>
                  </a:cubicBezTo>
                  <a:cubicBezTo>
                    <a:pt x="57" y="134"/>
                    <a:pt x="58" y="135"/>
                    <a:pt x="59" y="135"/>
                  </a:cubicBezTo>
                  <a:cubicBezTo>
                    <a:pt x="60" y="135"/>
                    <a:pt x="59" y="135"/>
                    <a:pt x="61" y="136"/>
                  </a:cubicBezTo>
                  <a:cubicBezTo>
                    <a:pt x="63" y="136"/>
                    <a:pt x="63" y="138"/>
                    <a:pt x="63" y="138"/>
                  </a:cubicBezTo>
                  <a:cubicBezTo>
                    <a:pt x="63" y="139"/>
                    <a:pt x="65" y="140"/>
                    <a:pt x="65" y="140"/>
                  </a:cubicBezTo>
                  <a:cubicBezTo>
                    <a:pt x="65" y="140"/>
                    <a:pt x="64" y="140"/>
                    <a:pt x="65" y="141"/>
                  </a:cubicBezTo>
                  <a:cubicBezTo>
                    <a:pt x="65" y="141"/>
                    <a:pt x="64" y="141"/>
                    <a:pt x="65" y="142"/>
                  </a:cubicBezTo>
                  <a:cubicBezTo>
                    <a:pt x="66" y="142"/>
                    <a:pt x="67" y="142"/>
                    <a:pt x="67" y="142"/>
                  </a:cubicBezTo>
                  <a:cubicBezTo>
                    <a:pt x="67" y="143"/>
                    <a:pt x="67" y="143"/>
                    <a:pt x="67" y="144"/>
                  </a:cubicBezTo>
                  <a:cubicBezTo>
                    <a:pt x="67" y="144"/>
                    <a:pt x="65" y="146"/>
                    <a:pt x="68" y="146"/>
                  </a:cubicBezTo>
                  <a:cubicBezTo>
                    <a:pt x="70" y="146"/>
                    <a:pt x="70" y="146"/>
                    <a:pt x="70" y="146"/>
                  </a:cubicBezTo>
                  <a:cubicBezTo>
                    <a:pt x="71" y="147"/>
                    <a:pt x="71" y="147"/>
                    <a:pt x="71" y="147"/>
                  </a:cubicBezTo>
                  <a:cubicBezTo>
                    <a:pt x="71" y="147"/>
                    <a:pt x="70" y="148"/>
                    <a:pt x="71" y="149"/>
                  </a:cubicBezTo>
                  <a:cubicBezTo>
                    <a:pt x="71" y="150"/>
                    <a:pt x="75" y="150"/>
                    <a:pt x="75" y="150"/>
                  </a:cubicBezTo>
                  <a:cubicBezTo>
                    <a:pt x="75" y="149"/>
                    <a:pt x="75" y="149"/>
                    <a:pt x="75" y="149"/>
                  </a:cubicBezTo>
                  <a:cubicBezTo>
                    <a:pt x="75" y="149"/>
                    <a:pt x="77" y="150"/>
                    <a:pt x="76" y="150"/>
                  </a:cubicBezTo>
                  <a:cubicBezTo>
                    <a:pt x="76" y="151"/>
                    <a:pt x="75" y="151"/>
                    <a:pt x="75" y="151"/>
                  </a:cubicBezTo>
                  <a:cubicBezTo>
                    <a:pt x="75" y="151"/>
                    <a:pt x="75" y="153"/>
                    <a:pt x="76" y="153"/>
                  </a:cubicBezTo>
                  <a:cubicBezTo>
                    <a:pt x="77" y="153"/>
                    <a:pt x="78" y="154"/>
                    <a:pt x="78" y="154"/>
                  </a:cubicBezTo>
                  <a:cubicBezTo>
                    <a:pt x="78" y="154"/>
                    <a:pt x="79" y="154"/>
                    <a:pt x="79" y="155"/>
                  </a:cubicBezTo>
                  <a:cubicBezTo>
                    <a:pt x="80" y="155"/>
                    <a:pt x="80" y="156"/>
                    <a:pt x="80" y="156"/>
                  </a:cubicBezTo>
                  <a:cubicBezTo>
                    <a:pt x="81" y="156"/>
                    <a:pt x="82" y="156"/>
                    <a:pt x="82" y="157"/>
                  </a:cubicBezTo>
                  <a:cubicBezTo>
                    <a:pt x="83" y="157"/>
                    <a:pt x="84" y="158"/>
                    <a:pt x="84" y="157"/>
                  </a:cubicBezTo>
                  <a:cubicBezTo>
                    <a:pt x="84" y="156"/>
                    <a:pt x="85" y="156"/>
                    <a:pt x="84" y="155"/>
                  </a:cubicBezTo>
                  <a:cubicBezTo>
                    <a:pt x="83" y="154"/>
                    <a:pt x="82" y="154"/>
                    <a:pt x="81" y="154"/>
                  </a:cubicBezTo>
                  <a:cubicBezTo>
                    <a:pt x="81" y="154"/>
                    <a:pt x="80" y="154"/>
                    <a:pt x="80" y="153"/>
                  </a:cubicBezTo>
                  <a:cubicBezTo>
                    <a:pt x="79" y="153"/>
                    <a:pt x="79" y="153"/>
                    <a:pt x="79" y="152"/>
                  </a:cubicBezTo>
                  <a:cubicBezTo>
                    <a:pt x="79" y="151"/>
                    <a:pt x="78" y="150"/>
                    <a:pt x="78" y="150"/>
                  </a:cubicBezTo>
                  <a:cubicBezTo>
                    <a:pt x="78" y="150"/>
                    <a:pt x="78" y="148"/>
                    <a:pt x="78" y="148"/>
                  </a:cubicBezTo>
                  <a:cubicBezTo>
                    <a:pt x="77" y="148"/>
                    <a:pt x="77" y="148"/>
                    <a:pt x="76" y="148"/>
                  </a:cubicBezTo>
                  <a:cubicBezTo>
                    <a:pt x="76" y="148"/>
                    <a:pt x="75" y="147"/>
                    <a:pt x="75" y="147"/>
                  </a:cubicBezTo>
                  <a:cubicBezTo>
                    <a:pt x="74" y="147"/>
                    <a:pt x="73" y="147"/>
                    <a:pt x="73" y="147"/>
                  </a:cubicBezTo>
                  <a:cubicBezTo>
                    <a:pt x="73" y="146"/>
                    <a:pt x="74" y="146"/>
                    <a:pt x="74" y="146"/>
                  </a:cubicBezTo>
                  <a:cubicBezTo>
                    <a:pt x="74" y="146"/>
                    <a:pt x="75" y="146"/>
                    <a:pt x="76" y="146"/>
                  </a:cubicBezTo>
                  <a:cubicBezTo>
                    <a:pt x="77" y="147"/>
                    <a:pt x="77" y="146"/>
                    <a:pt x="78" y="147"/>
                  </a:cubicBezTo>
                  <a:cubicBezTo>
                    <a:pt x="79" y="147"/>
                    <a:pt x="78" y="148"/>
                    <a:pt x="79" y="148"/>
                  </a:cubicBezTo>
                  <a:cubicBezTo>
                    <a:pt x="81" y="148"/>
                    <a:pt x="81" y="147"/>
                    <a:pt x="81" y="147"/>
                  </a:cubicBezTo>
                  <a:cubicBezTo>
                    <a:pt x="83" y="146"/>
                    <a:pt x="83" y="146"/>
                    <a:pt x="83" y="146"/>
                  </a:cubicBezTo>
                  <a:cubicBezTo>
                    <a:pt x="83" y="146"/>
                    <a:pt x="83" y="146"/>
                    <a:pt x="84" y="147"/>
                  </a:cubicBezTo>
                  <a:cubicBezTo>
                    <a:pt x="85" y="147"/>
                    <a:pt x="83" y="148"/>
                    <a:pt x="85" y="148"/>
                  </a:cubicBezTo>
                  <a:cubicBezTo>
                    <a:pt x="87" y="148"/>
                    <a:pt x="88" y="148"/>
                    <a:pt x="88" y="148"/>
                  </a:cubicBezTo>
                  <a:cubicBezTo>
                    <a:pt x="88" y="149"/>
                    <a:pt x="88" y="150"/>
                    <a:pt x="88" y="150"/>
                  </a:cubicBezTo>
                  <a:cubicBezTo>
                    <a:pt x="88" y="150"/>
                    <a:pt x="88" y="151"/>
                    <a:pt x="88" y="151"/>
                  </a:cubicBezTo>
                  <a:cubicBezTo>
                    <a:pt x="89" y="151"/>
                    <a:pt x="91" y="151"/>
                    <a:pt x="91" y="151"/>
                  </a:cubicBezTo>
                  <a:cubicBezTo>
                    <a:pt x="91" y="151"/>
                    <a:pt x="92" y="151"/>
                    <a:pt x="92" y="152"/>
                  </a:cubicBezTo>
                  <a:cubicBezTo>
                    <a:pt x="93" y="153"/>
                    <a:pt x="90" y="154"/>
                    <a:pt x="90" y="154"/>
                  </a:cubicBezTo>
                  <a:cubicBezTo>
                    <a:pt x="90" y="154"/>
                    <a:pt x="89" y="153"/>
                    <a:pt x="89" y="154"/>
                  </a:cubicBezTo>
                  <a:cubicBezTo>
                    <a:pt x="89" y="155"/>
                    <a:pt x="88" y="155"/>
                    <a:pt x="89" y="156"/>
                  </a:cubicBezTo>
                  <a:cubicBezTo>
                    <a:pt x="90" y="156"/>
                    <a:pt x="89" y="156"/>
                    <a:pt x="89" y="156"/>
                  </a:cubicBezTo>
                  <a:cubicBezTo>
                    <a:pt x="88" y="156"/>
                    <a:pt x="87" y="155"/>
                    <a:pt x="88" y="157"/>
                  </a:cubicBezTo>
                  <a:cubicBezTo>
                    <a:pt x="88" y="158"/>
                    <a:pt x="89" y="159"/>
                    <a:pt x="89" y="159"/>
                  </a:cubicBezTo>
                  <a:cubicBezTo>
                    <a:pt x="90" y="159"/>
                    <a:pt x="92" y="159"/>
                    <a:pt x="92" y="159"/>
                  </a:cubicBezTo>
                  <a:cubicBezTo>
                    <a:pt x="93" y="159"/>
                    <a:pt x="94" y="159"/>
                    <a:pt x="93" y="159"/>
                  </a:cubicBezTo>
                  <a:cubicBezTo>
                    <a:pt x="92" y="158"/>
                    <a:pt x="91" y="158"/>
                    <a:pt x="91" y="158"/>
                  </a:cubicBezTo>
                  <a:cubicBezTo>
                    <a:pt x="91" y="158"/>
                    <a:pt x="91" y="158"/>
                    <a:pt x="91" y="157"/>
                  </a:cubicBezTo>
                  <a:cubicBezTo>
                    <a:pt x="91" y="157"/>
                    <a:pt x="92" y="157"/>
                    <a:pt x="92" y="157"/>
                  </a:cubicBezTo>
                  <a:cubicBezTo>
                    <a:pt x="92" y="156"/>
                    <a:pt x="93" y="155"/>
                    <a:pt x="93" y="155"/>
                  </a:cubicBezTo>
                  <a:cubicBezTo>
                    <a:pt x="93" y="155"/>
                    <a:pt x="94" y="153"/>
                    <a:pt x="95" y="154"/>
                  </a:cubicBezTo>
                  <a:cubicBezTo>
                    <a:pt x="95" y="155"/>
                    <a:pt x="95" y="155"/>
                    <a:pt x="96" y="155"/>
                  </a:cubicBezTo>
                  <a:cubicBezTo>
                    <a:pt x="96" y="155"/>
                    <a:pt x="99" y="152"/>
                    <a:pt x="99" y="152"/>
                  </a:cubicBezTo>
                  <a:cubicBezTo>
                    <a:pt x="99" y="152"/>
                    <a:pt x="100" y="152"/>
                    <a:pt x="99" y="153"/>
                  </a:cubicBezTo>
                  <a:cubicBezTo>
                    <a:pt x="99" y="154"/>
                    <a:pt x="98" y="155"/>
                    <a:pt x="99" y="156"/>
                  </a:cubicBezTo>
                  <a:cubicBezTo>
                    <a:pt x="99" y="157"/>
                    <a:pt x="99" y="157"/>
                    <a:pt x="99" y="157"/>
                  </a:cubicBezTo>
                  <a:cubicBezTo>
                    <a:pt x="100" y="158"/>
                    <a:pt x="99" y="158"/>
                    <a:pt x="100" y="159"/>
                  </a:cubicBezTo>
                  <a:cubicBezTo>
                    <a:pt x="100" y="160"/>
                    <a:pt x="100" y="159"/>
                    <a:pt x="100" y="160"/>
                  </a:cubicBezTo>
                  <a:cubicBezTo>
                    <a:pt x="101" y="161"/>
                    <a:pt x="102" y="163"/>
                    <a:pt x="102" y="163"/>
                  </a:cubicBezTo>
                  <a:cubicBezTo>
                    <a:pt x="102" y="163"/>
                    <a:pt x="101" y="164"/>
                    <a:pt x="102" y="164"/>
                  </a:cubicBezTo>
                  <a:cubicBezTo>
                    <a:pt x="103" y="165"/>
                    <a:pt x="105" y="165"/>
                    <a:pt x="105" y="165"/>
                  </a:cubicBezTo>
                  <a:cubicBezTo>
                    <a:pt x="105" y="165"/>
                    <a:pt x="105" y="165"/>
                    <a:pt x="105" y="165"/>
                  </a:cubicBezTo>
                  <a:cubicBezTo>
                    <a:pt x="105" y="165"/>
                    <a:pt x="106" y="166"/>
                    <a:pt x="107" y="165"/>
                  </a:cubicBezTo>
                  <a:cubicBezTo>
                    <a:pt x="107" y="164"/>
                    <a:pt x="108" y="164"/>
                    <a:pt x="108" y="164"/>
                  </a:cubicBezTo>
                  <a:cubicBezTo>
                    <a:pt x="109" y="164"/>
                    <a:pt x="108" y="164"/>
                    <a:pt x="110" y="164"/>
                  </a:cubicBezTo>
                  <a:cubicBezTo>
                    <a:pt x="112" y="164"/>
                    <a:pt x="112" y="165"/>
                    <a:pt x="113" y="164"/>
                  </a:cubicBezTo>
                  <a:cubicBezTo>
                    <a:pt x="114" y="163"/>
                    <a:pt x="113" y="163"/>
                    <a:pt x="115" y="163"/>
                  </a:cubicBezTo>
                  <a:cubicBezTo>
                    <a:pt x="117" y="163"/>
                    <a:pt x="119" y="162"/>
                    <a:pt x="119" y="162"/>
                  </a:cubicBezTo>
                  <a:cubicBezTo>
                    <a:pt x="119" y="162"/>
                    <a:pt x="122" y="162"/>
                    <a:pt x="122" y="162"/>
                  </a:cubicBezTo>
                  <a:cubicBezTo>
                    <a:pt x="124" y="163"/>
                    <a:pt x="124" y="163"/>
                    <a:pt x="124" y="163"/>
                  </a:cubicBezTo>
                  <a:cubicBezTo>
                    <a:pt x="124" y="163"/>
                    <a:pt x="125" y="164"/>
                    <a:pt x="126" y="164"/>
                  </a:cubicBezTo>
                  <a:cubicBezTo>
                    <a:pt x="126" y="164"/>
                    <a:pt x="127" y="164"/>
                    <a:pt x="128" y="164"/>
                  </a:cubicBezTo>
                  <a:cubicBezTo>
                    <a:pt x="128" y="164"/>
                    <a:pt x="132" y="165"/>
                    <a:pt x="132" y="165"/>
                  </a:cubicBezTo>
                  <a:cubicBezTo>
                    <a:pt x="136" y="166"/>
                    <a:pt x="136" y="166"/>
                    <a:pt x="136" y="166"/>
                  </a:cubicBezTo>
                  <a:cubicBezTo>
                    <a:pt x="138" y="167"/>
                    <a:pt x="138" y="167"/>
                    <a:pt x="138" y="167"/>
                  </a:cubicBezTo>
                  <a:cubicBezTo>
                    <a:pt x="142" y="170"/>
                    <a:pt x="142" y="170"/>
                    <a:pt x="142" y="170"/>
                  </a:cubicBezTo>
                  <a:cubicBezTo>
                    <a:pt x="146" y="174"/>
                    <a:pt x="146" y="174"/>
                    <a:pt x="146" y="174"/>
                  </a:cubicBezTo>
                  <a:cubicBezTo>
                    <a:pt x="151" y="176"/>
                    <a:pt x="151" y="176"/>
                    <a:pt x="151" y="176"/>
                  </a:cubicBezTo>
                  <a:cubicBezTo>
                    <a:pt x="154" y="178"/>
                    <a:pt x="154" y="178"/>
                    <a:pt x="154" y="178"/>
                  </a:cubicBezTo>
                  <a:cubicBezTo>
                    <a:pt x="156" y="180"/>
                    <a:pt x="156" y="180"/>
                    <a:pt x="156" y="180"/>
                  </a:cubicBezTo>
                  <a:cubicBezTo>
                    <a:pt x="156" y="180"/>
                    <a:pt x="159" y="182"/>
                    <a:pt x="159" y="182"/>
                  </a:cubicBezTo>
                  <a:cubicBezTo>
                    <a:pt x="160" y="182"/>
                    <a:pt x="163" y="184"/>
                    <a:pt x="163" y="184"/>
                  </a:cubicBezTo>
                  <a:cubicBezTo>
                    <a:pt x="166" y="186"/>
                    <a:pt x="166" y="186"/>
                    <a:pt x="166" y="186"/>
                  </a:cubicBezTo>
                  <a:cubicBezTo>
                    <a:pt x="166" y="186"/>
                    <a:pt x="167" y="188"/>
                    <a:pt x="167" y="188"/>
                  </a:cubicBezTo>
                  <a:cubicBezTo>
                    <a:pt x="167" y="189"/>
                    <a:pt x="166" y="188"/>
                    <a:pt x="165" y="188"/>
                  </a:cubicBezTo>
                  <a:cubicBezTo>
                    <a:pt x="164" y="189"/>
                    <a:pt x="160" y="187"/>
                    <a:pt x="160" y="187"/>
                  </a:cubicBezTo>
                  <a:cubicBezTo>
                    <a:pt x="158" y="185"/>
                    <a:pt x="158" y="185"/>
                    <a:pt x="158" y="185"/>
                  </a:cubicBezTo>
                  <a:cubicBezTo>
                    <a:pt x="155" y="185"/>
                    <a:pt x="155" y="185"/>
                    <a:pt x="155" y="185"/>
                  </a:cubicBezTo>
                  <a:cubicBezTo>
                    <a:pt x="153" y="184"/>
                    <a:pt x="153" y="184"/>
                    <a:pt x="153" y="184"/>
                  </a:cubicBezTo>
                  <a:cubicBezTo>
                    <a:pt x="149" y="185"/>
                    <a:pt x="149" y="185"/>
                    <a:pt x="149" y="185"/>
                  </a:cubicBezTo>
                  <a:cubicBezTo>
                    <a:pt x="146" y="184"/>
                    <a:pt x="146" y="184"/>
                    <a:pt x="146" y="184"/>
                  </a:cubicBezTo>
                  <a:cubicBezTo>
                    <a:pt x="146" y="184"/>
                    <a:pt x="145" y="184"/>
                    <a:pt x="146" y="185"/>
                  </a:cubicBezTo>
                  <a:cubicBezTo>
                    <a:pt x="146" y="185"/>
                    <a:pt x="146" y="186"/>
                    <a:pt x="146" y="186"/>
                  </a:cubicBezTo>
                  <a:cubicBezTo>
                    <a:pt x="143" y="188"/>
                    <a:pt x="143" y="188"/>
                    <a:pt x="143" y="188"/>
                  </a:cubicBezTo>
                  <a:cubicBezTo>
                    <a:pt x="139" y="189"/>
                    <a:pt x="139" y="189"/>
                    <a:pt x="139" y="189"/>
                  </a:cubicBezTo>
                  <a:cubicBezTo>
                    <a:pt x="135" y="189"/>
                    <a:pt x="135" y="189"/>
                    <a:pt x="135" y="189"/>
                  </a:cubicBezTo>
                  <a:cubicBezTo>
                    <a:pt x="132" y="189"/>
                    <a:pt x="132" y="189"/>
                    <a:pt x="132" y="189"/>
                  </a:cubicBezTo>
                  <a:cubicBezTo>
                    <a:pt x="132" y="191"/>
                    <a:pt x="132" y="191"/>
                    <a:pt x="132" y="191"/>
                  </a:cubicBezTo>
                  <a:cubicBezTo>
                    <a:pt x="132" y="191"/>
                    <a:pt x="128" y="191"/>
                    <a:pt x="132" y="192"/>
                  </a:cubicBezTo>
                  <a:cubicBezTo>
                    <a:pt x="136" y="192"/>
                    <a:pt x="138" y="192"/>
                    <a:pt x="138" y="191"/>
                  </a:cubicBezTo>
                  <a:cubicBezTo>
                    <a:pt x="139" y="191"/>
                    <a:pt x="139" y="190"/>
                    <a:pt x="140" y="190"/>
                  </a:cubicBezTo>
                  <a:cubicBezTo>
                    <a:pt x="141" y="190"/>
                    <a:pt x="143" y="190"/>
                    <a:pt x="144" y="190"/>
                  </a:cubicBezTo>
                  <a:cubicBezTo>
                    <a:pt x="144" y="190"/>
                    <a:pt x="145" y="190"/>
                    <a:pt x="147" y="189"/>
                  </a:cubicBezTo>
                  <a:cubicBezTo>
                    <a:pt x="148" y="189"/>
                    <a:pt x="148" y="188"/>
                    <a:pt x="150" y="189"/>
                  </a:cubicBezTo>
                  <a:cubicBezTo>
                    <a:pt x="152" y="190"/>
                    <a:pt x="151" y="187"/>
                    <a:pt x="151" y="187"/>
                  </a:cubicBezTo>
                  <a:cubicBezTo>
                    <a:pt x="151" y="187"/>
                    <a:pt x="151" y="186"/>
                    <a:pt x="152" y="186"/>
                  </a:cubicBezTo>
                  <a:cubicBezTo>
                    <a:pt x="154" y="187"/>
                    <a:pt x="154" y="187"/>
                    <a:pt x="154" y="187"/>
                  </a:cubicBezTo>
                  <a:cubicBezTo>
                    <a:pt x="155" y="187"/>
                    <a:pt x="157" y="188"/>
                    <a:pt x="157" y="188"/>
                  </a:cubicBezTo>
                  <a:cubicBezTo>
                    <a:pt x="158" y="188"/>
                    <a:pt x="162" y="189"/>
                    <a:pt x="162" y="189"/>
                  </a:cubicBezTo>
                  <a:cubicBezTo>
                    <a:pt x="162" y="189"/>
                    <a:pt x="163" y="192"/>
                    <a:pt x="163" y="192"/>
                  </a:cubicBezTo>
                  <a:cubicBezTo>
                    <a:pt x="164" y="192"/>
                    <a:pt x="167" y="192"/>
                    <a:pt x="168" y="192"/>
                  </a:cubicBezTo>
                  <a:cubicBezTo>
                    <a:pt x="169" y="192"/>
                    <a:pt x="171" y="192"/>
                    <a:pt x="172" y="193"/>
                  </a:cubicBezTo>
                  <a:cubicBezTo>
                    <a:pt x="173" y="194"/>
                    <a:pt x="174" y="194"/>
                    <a:pt x="174" y="194"/>
                  </a:cubicBezTo>
                  <a:cubicBezTo>
                    <a:pt x="174" y="194"/>
                    <a:pt x="175" y="195"/>
                    <a:pt x="176" y="196"/>
                  </a:cubicBezTo>
                  <a:cubicBezTo>
                    <a:pt x="176" y="196"/>
                    <a:pt x="179" y="198"/>
                    <a:pt x="179" y="198"/>
                  </a:cubicBezTo>
                  <a:cubicBezTo>
                    <a:pt x="179" y="198"/>
                    <a:pt x="184" y="200"/>
                    <a:pt x="184" y="200"/>
                  </a:cubicBezTo>
                  <a:cubicBezTo>
                    <a:pt x="185" y="199"/>
                    <a:pt x="185" y="199"/>
                    <a:pt x="185" y="199"/>
                  </a:cubicBezTo>
                  <a:cubicBezTo>
                    <a:pt x="185" y="198"/>
                    <a:pt x="185" y="197"/>
                    <a:pt x="185" y="197"/>
                  </a:cubicBezTo>
                  <a:cubicBezTo>
                    <a:pt x="184" y="196"/>
                    <a:pt x="180" y="195"/>
                    <a:pt x="180" y="195"/>
                  </a:cubicBezTo>
                  <a:cubicBezTo>
                    <a:pt x="180" y="195"/>
                    <a:pt x="178" y="194"/>
                    <a:pt x="178" y="194"/>
                  </a:cubicBezTo>
                  <a:cubicBezTo>
                    <a:pt x="177" y="189"/>
                    <a:pt x="178" y="193"/>
                    <a:pt x="175" y="192"/>
                  </a:cubicBezTo>
                  <a:cubicBezTo>
                    <a:pt x="175" y="192"/>
                    <a:pt x="175" y="192"/>
                    <a:pt x="175" y="192"/>
                  </a:cubicBezTo>
                  <a:cubicBezTo>
                    <a:pt x="175" y="192"/>
                    <a:pt x="175" y="192"/>
                    <a:pt x="175" y="192"/>
                  </a:cubicBezTo>
                  <a:cubicBezTo>
                    <a:pt x="173" y="193"/>
                    <a:pt x="173" y="192"/>
                    <a:pt x="173" y="192"/>
                  </a:cubicBezTo>
                  <a:cubicBezTo>
                    <a:pt x="173" y="191"/>
                    <a:pt x="173" y="191"/>
                    <a:pt x="173" y="191"/>
                  </a:cubicBezTo>
                  <a:cubicBezTo>
                    <a:pt x="172" y="190"/>
                    <a:pt x="172" y="190"/>
                    <a:pt x="172" y="190"/>
                  </a:cubicBezTo>
                  <a:cubicBezTo>
                    <a:pt x="172" y="190"/>
                    <a:pt x="171" y="188"/>
                    <a:pt x="172" y="187"/>
                  </a:cubicBezTo>
                  <a:cubicBezTo>
                    <a:pt x="173" y="187"/>
                    <a:pt x="171" y="192"/>
                    <a:pt x="175" y="186"/>
                  </a:cubicBezTo>
                  <a:cubicBezTo>
                    <a:pt x="175" y="186"/>
                    <a:pt x="175" y="185"/>
                    <a:pt x="175" y="185"/>
                  </a:cubicBezTo>
                  <a:cubicBezTo>
                    <a:pt x="174" y="185"/>
                    <a:pt x="174" y="185"/>
                    <a:pt x="174" y="185"/>
                  </a:cubicBezTo>
                  <a:cubicBezTo>
                    <a:pt x="171" y="185"/>
                    <a:pt x="171" y="185"/>
                    <a:pt x="171" y="185"/>
                  </a:cubicBezTo>
                  <a:cubicBezTo>
                    <a:pt x="171" y="185"/>
                    <a:pt x="171" y="186"/>
                    <a:pt x="170" y="187"/>
                  </a:cubicBezTo>
                  <a:cubicBezTo>
                    <a:pt x="169" y="188"/>
                    <a:pt x="169" y="187"/>
                    <a:pt x="169" y="187"/>
                  </a:cubicBezTo>
                  <a:cubicBezTo>
                    <a:pt x="169" y="186"/>
                    <a:pt x="169" y="186"/>
                    <a:pt x="169" y="186"/>
                  </a:cubicBezTo>
                  <a:cubicBezTo>
                    <a:pt x="170" y="185"/>
                    <a:pt x="170" y="185"/>
                    <a:pt x="170" y="185"/>
                  </a:cubicBezTo>
                  <a:cubicBezTo>
                    <a:pt x="170" y="185"/>
                    <a:pt x="170" y="182"/>
                    <a:pt x="170" y="181"/>
                  </a:cubicBezTo>
                  <a:cubicBezTo>
                    <a:pt x="170" y="181"/>
                    <a:pt x="170" y="181"/>
                    <a:pt x="170" y="181"/>
                  </a:cubicBezTo>
                  <a:cubicBezTo>
                    <a:pt x="167" y="179"/>
                    <a:pt x="167" y="179"/>
                    <a:pt x="167" y="179"/>
                  </a:cubicBezTo>
                  <a:cubicBezTo>
                    <a:pt x="165" y="177"/>
                    <a:pt x="165" y="177"/>
                    <a:pt x="165" y="177"/>
                  </a:cubicBezTo>
                  <a:cubicBezTo>
                    <a:pt x="162" y="175"/>
                    <a:pt x="162" y="175"/>
                    <a:pt x="162" y="175"/>
                  </a:cubicBezTo>
                  <a:cubicBezTo>
                    <a:pt x="158" y="171"/>
                    <a:pt x="158" y="171"/>
                    <a:pt x="158" y="171"/>
                  </a:cubicBezTo>
                  <a:cubicBezTo>
                    <a:pt x="156" y="170"/>
                    <a:pt x="156" y="170"/>
                    <a:pt x="156" y="170"/>
                  </a:cubicBezTo>
                  <a:cubicBezTo>
                    <a:pt x="154" y="168"/>
                    <a:pt x="154" y="168"/>
                    <a:pt x="154" y="168"/>
                  </a:cubicBezTo>
                  <a:cubicBezTo>
                    <a:pt x="154" y="166"/>
                    <a:pt x="154" y="166"/>
                    <a:pt x="154" y="166"/>
                  </a:cubicBezTo>
                  <a:cubicBezTo>
                    <a:pt x="153" y="162"/>
                    <a:pt x="153" y="162"/>
                    <a:pt x="153" y="162"/>
                  </a:cubicBezTo>
                  <a:cubicBezTo>
                    <a:pt x="153" y="162"/>
                    <a:pt x="153" y="162"/>
                    <a:pt x="153" y="162"/>
                  </a:cubicBezTo>
                  <a:cubicBezTo>
                    <a:pt x="153" y="162"/>
                    <a:pt x="149" y="161"/>
                    <a:pt x="147" y="160"/>
                  </a:cubicBezTo>
                  <a:cubicBezTo>
                    <a:pt x="145" y="159"/>
                    <a:pt x="145" y="159"/>
                    <a:pt x="145" y="159"/>
                  </a:cubicBezTo>
                  <a:cubicBezTo>
                    <a:pt x="143" y="156"/>
                    <a:pt x="143" y="156"/>
                    <a:pt x="143" y="156"/>
                  </a:cubicBezTo>
                  <a:cubicBezTo>
                    <a:pt x="142" y="155"/>
                    <a:pt x="142" y="155"/>
                    <a:pt x="142" y="155"/>
                  </a:cubicBezTo>
                  <a:cubicBezTo>
                    <a:pt x="139" y="152"/>
                    <a:pt x="139" y="152"/>
                    <a:pt x="139" y="152"/>
                  </a:cubicBezTo>
                  <a:cubicBezTo>
                    <a:pt x="138" y="152"/>
                    <a:pt x="138" y="152"/>
                    <a:pt x="138" y="152"/>
                  </a:cubicBezTo>
                  <a:cubicBezTo>
                    <a:pt x="133" y="150"/>
                    <a:pt x="133" y="150"/>
                    <a:pt x="133" y="150"/>
                  </a:cubicBezTo>
                  <a:cubicBezTo>
                    <a:pt x="132" y="148"/>
                    <a:pt x="132" y="148"/>
                    <a:pt x="132" y="148"/>
                  </a:cubicBezTo>
                  <a:cubicBezTo>
                    <a:pt x="130" y="147"/>
                    <a:pt x="130" y="147"/>
                    <a:pt x="130" y="147"/>
                  </a:cubicBezTo>
                  <a:cubicBezTo>
                    <a:pt x="129" y="145"/>
                    <a:pt x="129" y="145"/>
                    <a:pt x="129" y="145"/>
                  </a:cubicBezTo>
                  <a:cubicBezTo>
                    <a:pt x="126" y="144"/>
                    <a:pt x="126" y="144"/>
                    <a:pt x="126" y="144"/>
                  </a:cubicBezTo>
                  <a:cubicBezTo>
                    <a:pt x="125" y="142"/>
                    <a:pt x="125" y="142"/>
                    <a:pt x="125" y="142"/>
                  </a:cubicBezTo>
                  <a:cubicBezTo>
                    <a:pt x="124" y="141"/>
                    <a:pt x="124" y="141"/>
                    <a:pt x="124" y="141"/>
                  </a:cubicBezTo>
                  <a:cubicBezTo>
                    <a:pt x="121" y="137"/>
                    <a:pt x="121" y="137"/>
                    <a:pt x="121" y="137"/>
                  </a:cubicBezTo>
                  <a:cubicBezTo>
                    <a:pt x="118" y="135"/>
                    <a:pt x="118" y="135"/>
                    <a:pt x="118" y="135"/>
                  </a:cubicBezTo>
                  <a:cubicBezTo>
                    <a:pt x="117" y="134"/>
                    <a:pt x="117" y="134"/>
                    <a:pt x="117" y="134"/>
                  </a:cubicBezTo>
                  <a:cubicBezTo>
                    <a:pt x="116" y="133"/>
                    <a:pt x="116" y="133"/>
                    <a:pt x="116" y="133"/>
                  </a:cubicBezTo>
                  <a:cubicBezTo>
                    <a:pt x="114" y="130"/>
                    <a:pt x="114" y="130"/>
                    <a:pt x="114" y="130"/>
                  </a:cubicBezTo>
                  <a:cubicBezTo>
                    <a:pt x="111" y="127"/>
                    <a:pt x="111" y="127"/>
                    <a:pt x="111" y="127"/>
                  </a:cubicBezTo>
                  <a:cubicBezTo>
                    <a:pt x="109" y="125"/>
                    <a:pt x="109" y="125"/>
                    <a:pt x="109" y="125"/>
                  </a:cubicBezTo>
                  <a:cubicBezTo>
                    <a:pt x="107" y="122"/>
                    <a:pt x="107" y="122"/>
                    <a:pt x="107" y="122"/>
                  </a:cubicBezTo>
                  <a:cubicBezTo>
                    <a:pt x="109" y="120"/>
                    <a:pt x="109" y="120"/>
                    <a:pt x="109" y="120"/>
                  </a:cubicBezTo>
                  <a:cubicBezTo>
                    <a:pt x="108" y="119"/>
                    <a:pt x="107" y="119"/>
                    <a:pt x="107" y="118"/>
                  </a:cubicBezTo>
                  <a:cubicBezTo>
                    <a:pt x="106" y="118"/>
                    <a:pt x="104" y="117"/>
                    <a:pt x="105" y="116"/>
                  </a:cubicBezTo>
                  <a:cubicBezTo>
                    <a:pt x="105" y="115"/>
                    <a:pt x="104" y="114"/>
                    <a:pt x="104" y="112"/>
                  </a:cubicBezTo>
                  <a:cubicBezTo>
                    <a:pt x="104" y="111"/>
                    <a:pt x="104" y="110"/>
                    <a:pt x="103" y="110"/>
                  </a:cubicBezTo>
                  <a:cubicBezTo>
                    <a:pt x="102" y="109"/>
                    <a:pt x="102" y="109"/>
                    <a:pt x="102" y="109"/>
                  </a:cubicBezTo>
                  <a:cubicBezTo>
                    <a:pt x="101" y="109"/>
                    <a:pt x="100" y="109"/>
                    <a:pt x="100" y="109"/>
                  </a:cubicBezTo>
                  <a:cubicBezTo>
                    <a:pt x="99" y="109"/>
                    <a:pt x="99" y="109"/>
                    <a:pt x="99" y="109"/>
                  </a:cubicBezTo>
                  <a:cubicBezTo>
                    <a:pt x="99" y="109"/>
                    <a:pt x="100" y="107"/>
                    <a:pt x="100" y="105"/>
                  </a:cubicBezTo>
                  <a:cubicBezTo>
                    <a:pt x="96" y="104"/>
                    <a:pt x="96" y="104"/>
                    <a:pt x="96" y="104"/>
                  </a:cubicBezTo>
                  <a:cubicBezTo>
                    <a:pt x="96" y="104"/>
                    <a:pt x="96" y="101"/>
                    <a:pt x="94" y="100"/>
                  </a:cubicBezTo>
                  <a:cubicBezTo>
                    <a:pt x="92" y="100"/>
                    <a:pt x="92" y="100"/>
                    <a:pt x="92" y="100"/>
                  </a:cubicBezTo>
                  <a:cubicBezTo>
                    <a:pt x="91" y="101"/>
                    <a:pt x="91" y="102"/>
                    <a:pt x="91" y="102"/>
                  </a:cubicBezTo>
                  <a:cubicBezTo>
                    <a:pt x="87" y="98"/>
                    <a:pt x="87" y="98"/>
                    <a:pt x="87" y="98"/>
                  </a:cubicBezTo>
                  <a:cubicBezTo>
                    <a:pt x="87" y="98"/>
                    <a:pt x="87" y="97"/>
                    <a:pt x="88" y="95"/>
                  </a:cubicBezTo>
                  <a:cubicBezTo>
                    <a:pt x="90" y="93"/>
                    <a:pt x="88" y="92"/>
                    <a:pt x="88" y="92"/>
                  </a:cubicBezTo>
                  <a:cubicBezTo>
                    <a:pt x="87" y="89"/>
                    <a:pt x="87" y="89"/>
                    <a:pt x="87" y="89"/>
                  </a:cubicBezTo>
                  <a:cubicBezTo>
                    <a:pt x="88" y="87"/>
                    <a:pt x="88" y="87"/>
                    <a:pt x="88" y="87"/>
                  </a:cubicBezTo>
                  <a:cubicBezTo>
                    <a:pt x="87" y="86"/>
                    <a:pt x="87" y="86"/>
                    <a:pt x="87" y="86"/>
                  </a:cubicBezTo>
                  <a:cubicBezTo>
                    <a:pt x="86" y="85"/>
                    <a:pt x="86" y="85"/>
                    <a:pt x="86" y="85"/>
                  </a:cubicBezTo>
                  <a:cubicBezTo>
                    <a:pt x="86" y="85"/>
                    <a:pt x="86" y="85"/>
                    <a:pt x="86" y="85"/>
                  </a:cubicBezTo>
                  <a:cubicBezTo>
                    <a:pt x="86" y="85"/>
                    <a:pt x="86" y="85"/>
                    <a:pt x="86" y="85"/>
                  </a:cubicBezTo>
                  <a:cubicBezTo>
                    <a:pt x="88" y="81"/>
                    <a:pt x="88" y="81"/>
                    <a:pt x="88" y="81"/>
                  </a:cubicBezTo>
                  <a:cubicBezTo>
                    <a:pt x="88" y="81"/>
                    <a:pt x="87" y="77"/>
                    <a:pt x="88" y="76"/>
                  </a:cubicBezTo>
                  <a:cubicBezTo>
                    <a:pt x="88" y="76"/>
                    <a:pt x="88" y="76"/>
                    <a:pt x="88" y="76"/>
                  </a:cubicBezTo>
                  <a:cubicBezTo>
                    <a:pt x="88" y="75"/>
                    <a:pt x="88" y="75"/>
                    <a:pt x="89" y="75"/>
                  </a:cubicBezTo>
                  <a:cubicBezTo>
                    <a:pt x="89" y="74"/>
                    <a:pt x="94" y="73"/>
                    <a:pt x="94" y="73"/>
                  </a:cubicBezTo>
                  <a:cubicBezTo>
                    <a:pt x="96" y="72"/>
                    <a:pt x="96" y="72"/>
                    <a:pt x="96" y="72"/>
                  </a:cubicBezTo>
                  <a:cubicBezTo>
                    <a:pt x="100" y="77"/>
                    <a:pt x="100" y="77"/>
                    <a:pt x="100" y="77"/>
                  </a:cubicBezTo>
                  <a:cubicBezTo>
                    <a:pt x="104" y="81"/>
                    <a:pt x="104" y="81"/>
                    <a:pt x="104" y="81"/>
                  </a:cubicBezTo>
                  <a:cubicBezTo>
                    <a:pt x="107" y="83"/>
                    <a:pt x="107" y="83"/>
                    <a:pt x="107" y="83"/>
                  </a:cubicBezTo>
                  <a:cubicBezTo>
                    <a:pt x="107" y="83"/>
                    <a:pt x="108" y="82"/>
                    <a:pt x="109" y="82"/>
                  </a:cubicBezTo>
                  <a:cubicBezTo>
                    <a:pt x="109" y="81"/>
                    <a:pt x="109" y="79"/>
                    <a:pt x="109" y="79"/>
                  </a:cubicBezTo>
                  <a:cubicBezTo>
                    <a:pt x="111" y="77"/>
                    <a:pt x="111" y="77"/>
                    <a:pt x="111" y="77"/>
                  </a:cubicBezTo>
                  <a:cubicBezTo>
                    <a:pt x="112" y="75"/>
                    <a:pt x="112" y="75"/>
                    <a:pt x="112" y="75"/>
                  </a:cubicBezTo>
                  <a:cubicBezTo>
                    <a:pt x="112" y="73"/>
                    <a:pt x="112" y="73"/>
                    <a:pt x="112" y="73"/>
                  </a:cubicBezTo>
                  <a:cubicBezTo>
                    <a:pt x="114" y="72"/>
                    <a:pt x="114" y="72"/>
                    <a:pt x="114" y="72"/>
                  </a:cubicBezTo>
                  <a:cubicBezTo>
                    <a:pt x="117" y="71"/>
                    <a:pt x="117" y="71"/>
                    <a:pt x="117" y="71"/>
                  </a:cubicBezTo>
                  <a:cubicBezTo>
                    <a:pt x="121" y="70"/>
                    <a:pt x="121" y="70"/>
                    <a:pt x="121" y="70"/>
                  </a:cubicBezTo>
                  <a:cubicBezTo>
                    <a:pt x="121" y="70"/>
                    <a:pt x="124" y="71"/>
                    <a:pt x="125" y="71"/>
                  </a:cubicBezTo>
                  <a:cubicBezTo>
                    <a:pt x="125" y="71"/>
                    <a:pt x="126" y="71"/>
                    <a:pt x="126" y="71"/>
                  </a:cubicBezTo>
                  <a:cubicBezTo>
                    <a:pt x="128" y="68"/>
                    <a:pt x="128" y="68"/>
                    <a:pt x="128" y="68"/>
                  </a:cubicBezTo>
                  <a:cubicBezTo>
                    <a:pt x="128" y="68"/>
                    <a:pt x="128" y="68"/>
                    <a:pt x="128" y="68"/>
                  </a:cubicBezTo>
                  <a:cubicBezTo>
                    <a:pt x="129" y="66"/>
                    <a:pt x="129" y="66"/>
                    <a:pt x="129" y="66"/>
                  </a:cubicBezTo>
                  <a:cubicBezTo>
                    <a:pt x="134" y="68"/>
                    <a:pt x="134" y="68"/>
                    <a:pt x="134" y="68"/>
                  </a:cubicBezTo>
                  <a:cubicBezTo>
                    <a:pt x="136" y="70"/>
                    <a:pt x="136" y="70"/>
                    <a:pt x="136" y="70"/>
                  </a:cubicBezTo>
                  <a:cubicBezTo>
                    <a:pt x="141" y="71"/>
                    <a:pt x="141" y="71"/>
                    <a:pt x="141" y="71"/>
                  </a:cubicBezTo>
                  <a:cubicBezTo>
                    <a:pt x="141" y="71"/>
                    <a:pt x="141" y="71"/>
                    <a:pt x="141" y="71"/>
                  </a:cubicBezTo>
                  <a:cubicBezTo>
                    <a:pt x="143" y="71"/>
                    <a:pt x="143" y="71"/>
                    <a:pt x="143" y="71"/>
                  </a:cubicBezTo>
                  <a:cubicBezTo>
                    <a:pt x="143" y="70"/>
                    <a:pt x="143" y="70"/>
                    <a:pt x="143" y="70"/>
                  </a:cubicBezTo>
                  <a:cubicBezTo>
                    <a:pt x="147" y="70"/>
                    <a:pt x="147" y="70"/>
                    <a:pt x="147" y="70"/>
                  </a:cubicBezTo>
                  <a:cubicBezTo>
                    <a:pt x="152" y="71"/>
                    <a:pt x="152" y="71"/>
                    <a:pt x="152" y="71"/>
                  </a:cubicBezTo>
                  <a:cubicBezTo>
                    <a:pt x="155" y="71"/>
                    <a:pt x="155" y="71"/>
                    <a:pt x="155" y="71"/>
                  </a:cubicBezTo>
                  <a:cubicBezTo>
                    <a:pt x="160" y="71"/>
                    <a:pt x="160" y="71"/>
                    <a:pt x="160" y="71"/>
                  </a:cubicBezTo>
                  <a:cubicBezTo>
                    <a:pt x="163" y="72"/>
                    <a:pt x="163" y="72"/>
                    <a:pt x="163" y="72"/>
                  </a:cubicBezTo>
                  <a:cubicBezTo>
                    <a:pt x="165" y="73"/>
                    <a:pt x="165" y="73"/>
                    <a:pt x="165" y="73"/>
                  </a:cubicBezTo>
                  <a:cubicBezTo>
                    <a:pt x="165" y="73"/>
                    <a:pt x="165" y="73"/>
                    <a:pt x="166" y="72"/>
                  </a:cubicBezTo>
                  <a:cubicBezTo>
                    <a:pt x="166" y="72"/>
                    <a:pt x="169" y="72"/>
                    <a:pt x="169" y="72"/>
                  </a:cubicBezTo>
                  <a:cubicBezTo>
                    <a:pt x="170" y="69"/>
                    <a:pt x="170" y="69"/>
                    <a:pt x="170" y="69"/>
                  </a:cubicBezTo>
                  <a:cubicBezTo>
                    <a:pt x="171" y="71"/>
                    <a:pt x="171" y="71"/>
                    <a:pt x="171" y="71"/>
                  </a:cubicBezTo>
                  <a:cubicBezTo>
                    <a:pt x="172" y="71"/>
                    <a:pt x="174" y="71"/>
                    <a:pt x="174" y="71"/>
                  </a:cubicBezTo>
                  <a:cubicBezTo>
                    <a:pt x="175" y="68"/>
                    <a:pt x="175" y="68"/>
                    <a:pt x="175" y="68"/>
                  </a:cubicBezTo>
                  <a:cubicBezTo>
                    <a:pt x="176" y="69"/>
                    <a:pt x="176" y="69"/>
                    <a:pt x="176" y="69"/>
                  </a:cubicBezTo>
                  <a:cubicBezTo>
                    <a:pt x="177" y="69"/>
                    <a:pt x="177" y="69"/>
                    <a:pt x="178" y="69"/>
                  </a:cubicBezTo>
                  <a:cubicBezTo>
                    <a:pt x="179" y="69"/>
                    <a:pt x="180" y="68"/>
                    <a:pt x="180" y="68"/>
                  </a:cubicBezTo>
                  <a:cubicBezTo>
                    <a:pt x="180" y="68"/>
                    <a:pt x="181" y="69"/>
                    <a:pt x="181" y="69"/>
                  </a:cubicBezTo>
                  <a:cubicBezTo>
                    <a:pt x="181" y="69"/>
                    <a:pt x="182" y="68"/>
                    <a:pt x="183" y="68"/>
                  </a:cubicBezTo>
                  <a:cubicBezTo>
                    <a:pt x="185" y="68"/>
                    <a:pt x="186" y="67"/>
                    <a:pt x="186" y="67"/>
                  </a:cubicBezTo>
                  <a:cubicBezTo>
                    <a:pt x="186" y="67"/>
                    <a:pt x="187" y="69"/>
                    <a:pt x="189" y="70"/>
                  </a:cubicBezTo>
                  <a:cubicBezTo>
                    <a:pt x="189" y="70"/>
                    <a:pt x="189" y="70"/>
                    <a:pt x="189" y="70"/>
                  </a:cubicBezTo>
                  <a:cubicBezTo>
                    <a:pt x="191" y="70"/>
                    <a:pt x="191" y="70"/>
                    <a:pt x="191" y="70"/>
                  </a:cubicBezTo>
                  <a:cubicBezTo>
                    <a:pt x="191" y="70"/>
                    <a:pt x="191" y="70"/>
                    <a:pt x="191" y="70"/>
                  </a:cubicBezTo>
                  <a:cubicBezTo>
                    <a:pt x="191" y="70"/>
                    <a:pt x="192" y="69"/>
                    <a:pt x="193" y="69"/>
                  </a:cubicBezTo>
                  <a:cubicBezTo>
                    <a:pt x="195" y="69"/>
                    <a:pt x="196" y="69"/>
                    <a:pt x="197" y="69"/>
                  </a:cubicBezTo>
                  <a:cubicBezTo>
                    <a:pt x="199" y="69"/>
                    <a:pt x="200" y="71"/>
                    <a:pt x="200" y="71"/>
                  </a:cubicBezTo>
                  <a:cubicBezTo>
                    <a:pt x="203" y="74"/>
                    <a:pt x="203" y="74"/>
                    <a:pt x="203" y="74"/>
                  </a:cubicBezTo>
                  <a:cubicBezTo>
                    <a:pt x="203" y="74"/>
                    <a:pt x="204" y="76"/>
                    <a:pt x="204" y="77"/>
                  </a:cubicBezTo>
                  <a:cubicBezTo>
                    <a:pt x="205" y="78"/>
                    <a:pt x="205" y="79"/>
                    <a:pt x="205" y="79"/>
                  </a:cubicBezTo>
                  <a:cubicBezTo>
                    <a:pt x="205" y="79"/>
                    <a:pt x="213" y="82"/>
                    <a:pt x="214" y="82"/>
                  </a:cubicBezTo>
                  <a:cubicBezTo>
                    <a:pt x="214" y="82"/>
                    <a:pt x="215" y="82"/>
                    <a:pt x="215" y="82"/>
                  </a:cubicBezTo>
                  <a:close/>
                  <a:moveTo>
                    <a:pt x="175" y="191"/>
                  </a:moveTo>
                  <a:cubicBezTo>
                    <a:pt x="175" y="191"/>
                    <a:pt x="175" y="191"/>
                    <a:pt x="175" y="191"/>
                  </a:cubicBezTo>
                  <a:cubicBezTo>
                    <a:pt x="176" y="191"/>
                    <a:pt x="176" y="190"/>
                    <a:pt x="176" y="190"/>
                  </a:cubicBezTo>
                  <a:cubicBezTo>
                    <a:pt x="179" y="190"/>
                    <a:pt x="179" y="190"/>
                    <a:pt x="179" y="190"/>
                  </a:cubicBezTo>
                  <a:cubicBezTo>
                    <a:pt x="179" y="190"/>
                    <a:pt x="179" y="190"/>
                    <a:pt x="179" y="190"/>
                  </a:cubicBezTo>
                  <a:cubicBezTo>
                    <a:pt x="182" y="191"/>
                    <a:pt x="182" y="191"/>
                    <a:pt x="182" y="191"/>
                  </a:cubicBezTo>
                  <a:cubicBezTo>
                    <a:pt x="184" y="193"/>
                    <a:pt x="184" y="193"/>
                    <a:pt x="184" y="193"/>
                  </a:cubicBezTo>
                  <a:cubicBezTo>
                    <a:pt x="185" y="195"/>
                    <a:pt x="185" y="195"/>
                    <a:pt x="185" y="195"/>
                  </a:cubicBezTo>
                  <a:cubicBezTo>
                    <a:pt x="187" y="197"/>
                    <a:pt x="187" y="197"/>
                    <a:pt x="187" y="197"/>
                  </a:cubicBezTo>
                  <a:cubicBezTo>
                    <a:pt x="192" y="200"/>
                    <a:pt x="192" y="200"/>
                    <a:pt x="192" y="200"/>
                  </a:cubicBezTo>
                  <a:cubicBezTo>
                    <a:pt x="198" y="203"/>
                    <a:pt x="198" y="203"/>
                    <a:pt x="198" y="203"/>
                  </a:cubicBezTo>
                  <a:cubicBezTo>
                    <a:pt x="198" y="203"/>
                    <a:pt x="202" y="205"/>
                    <a:pt x="203" y="205"/>
                  </a:cubicBezTo>
                  <a:cubicBezTo>
                    <a:pt x="203" y="205"/>
                    <a:pt x="203" y="206"/>
                    <a:pt x="204" y="206"/>
                  </a:cubicBezTo>
                  <a:cubicBezTo>
                    <a:pt x="204" y="207"/>
                    <a:pt x="206" y="210"/>
                    <a:pt x="206" y="210"/>
                  </a:cubicBezTo>
                  <a:cubicBezTo>
                    <a:pt x="207" y="211"/>
                    <a:pt x="204" y="209"/>
                    <a:pt x="204" y="209"/>
                  </a:cubicBezTo>
                  <a:cubicBezTo>
                    <a:pt x="204" y="209"/>
                    <a:pt x="203" y="207"/>
                    <a:pt x="202" y="206"/>
                  </a:cubicBezTo>
                  <a:cubicBezTo>
                    <a:pt x="200" y="206"/>
                    <a:pt x="198" y="206"/>
                    <a:pt x="197" y="205"/>
                  </a:cubicBezTo>
                  <a:cubicBezTo>
                    <a:pt x="196" y="204"/>
                    <a:pt x="196" y="203"/>
                    <a:pt x="196" y="203"/>
                  </a:cubicBezTo>
                  <a:cubicBezTo>
                    <a:pt x="195" y="203"/>
                    <a:pt x="195" y="201"/>
                    <a:pt x="192" y="201"/>
                  </a:cubicBezTo>
                  <a:cubicBezTo>
                    <a:pt x="189" y="200"/>
                    <a:pt x="189" y="201"/>
                    <a:pt x="188" y="199"/>
                  </a:cubicBezTo>
                  <a:cubicBezTo>
                    <a:pt x="187" y="196"/>
                    <a:pt x="187" y="198"/>
                    <a:pt x="186" y="196"/>
                  </a:cubicBezTo>
                  <a:cubicBezTo>
                    <a:pt x="184" y="195"/>
                    <a:pt x="185" y="196"/>
                    <a:pt x="181" y="195"/>
                  </a:cubicBezTo>
                  <a:cubicBezTo>
                    <a:pt x="178" y="193"/>
                    <a:pt x="180" y="194"/>
                    <a:pt x="180" y="193"/>
                  </a:cubicBezTo>
                  <a:cubicBezTo>
                    <a:pt x="179" y="191"/>
                    <a:pt x="180" y="192"/>
                    <a:pt x="178" y="192"/>
                  </a:cubicBezTo>
                  <a:cubicBezTo>
                    <a:pt x="177" y="191"/>
                    <a:pt x="178" y="191"/>
                    <a:pt x="177" y="191"/>
                  </a:cubicBezTo>
                  <a:cubicBezTo>
                    <a:pt x="177" y="191"/>
                    <a:pt x="176" y="192"/>
                    <a:pt x="175" y="192"/>
                  </a:cubicBezTo>
                  <a:cubicBezTo>
                    <a:pt x="175" y="191"/>
                    <a:pt x="175" y="191"/>
                    <a:pt x="175" y="191"/>
                  </a:cubicBezTo>
                  <a:close/>
                  <a:moveTo>
                    <a:pt x="169" y="198"/>
                  </a:moveTo>
                  <a:cubicBezTo>
                    <a:pt x="169" y="198"/>
                    <a:pt x="169" y="198"/>
                    <a:pt x="169" y="198"/>
                  </a:cubicBezTo>
                  <a:cubicBezTo>
                    <a:pt x="169" y="198"/>
                    <a:pt x="167" y="198"/>
                    <a:pt x="166" y="198"/>
                  </a:cubicBezTo>
                  <a:cubicBezTo>
                    <a:pt x="166" y="198"/>
                    <a:pt x="165" y="197"/>
                    <a:pt x="164" y="197"/>
                  </a:cubicBezTo>
                  <a:cubicBezTo>
                    <a:pt x="163" y="197"/>
                    <a:pt x="161" y="197"/>
                    <a:pt x="161" y="197"/>
                  </a:cubicBezTo>
                  <a:cubicBezTo>
                    <a:pt x="160" y="197"/>
                    <a:pt x="159" y="196"/>
                    <a:pt x="159" y="196"/>
                  </a:cubicBezTo>
                  <a:cubicBezTo>
                    <a:pt x="159" y="196"/>
                    <a:pt x="159" y="195"/>
                    <a:pt x="159" y="195"/>
                  </a:cubicBezTo>
                  <a:cubicBezTo>
                    <a:pt x="159" y="195"/>
                    <a:pt x="161" y="194"/>
                    <a:pt x="161" y="194"/>
                  </a:cubicBezTo>
                  <a:cubicBezTo>
                    <a:pt x="161" y="195"/>
                    <a:pt x="167" y="196"/>
                    <a:pt x="167" y="196"/>
                  </a:cubicBezTo>
                  <a:cubicBezTo>
                    <a:pt x="171" y="196"/>
                    <a:pt x="171" y="196"/>
                    <a:pt x="171" y="196"/>
                  </a:cubicBezTo>
                  <a:cubicBezTo>
                    <a:pt x="171" y="196"/>
                    <a:pt x="172" y="196"/>
                    <a:pt x="172" y="196"/>
                  </a:cubicBezTo>
                  <a:cubicBezTo>
                    <a:pt x="172" y="196"/>
                    <a:pt x="173" y="196"/>
                    <a:pt x="174" y="197"/>
                  </a:cubicBezTo>
                  <a:cubicBezTo>
                    <a:pt x="175" y="197"/>
                    <a:pt x="175" y="197"/>
                    <a:pt x="175" y="198"/>
                  </a:cubicBezTo>
                  <a:cubicBezTo>
                    <a:pt x="175" y="198"/>
                    <a:pt x="176" y="199"/>
                    <a:pt x="175" y="199"/>
                  </a:cubicBezTo>
                  <a:cubicBezTo>
                    <a:pt x="175" y="199"/>
                    <a:pt x="174" y="199"/>
                    <a:pt x="174" y="199"/>
                  </a:cubicBezTo>
                  <a:cubicBezTo>
                    <a:pt x="174" y="199"/>
                    <a:pt x="172" y="198"/>
                    <a:pt x="172" y="198"/>
                  </a:cubicBezTo>
                  <a:cubicBezTo>
                    <a:pt x="170" y="198"/>
                    <a:pt x="170" y="198"/>
                    <a:pt x="170" y="198"/>
                  </a:cubicBezTo>
                  <a:cubicBezTo>
                    <a:pt x="169" y="198"/>
                    <a:pt x="169" y="198"/>
                    <a:pt x="169" y="198"/>
                  </a:cubicBezTo>
                  <a:close/>
                  <a:moveTo>
                    <a:pt x="138" y="199"/>
                  </a:moveTo>
                  <a:cubicBezTo>
                    <a:pt x="138" y="199"/>
                    <a:pt x="138" y="199"/>
                    <a:pt x="138" y="199"/>
                  </a:cubicBezTo>
                  <a:cubicBezTo>
                    <a:pt x="138" y="199"/>
                    <a:pt x="142" y="198"/>
                    <a:pt x="142" y="198"/>
                  </a:cubicBezTo>
                  <a:cubicBezTo>
                    <a:pt x="144" y="199"/>
                    <a:pt x="144" y="199"/>
                    <a:pt x="144" y="199"/>
                  </a:cubicBezTo>
                  <a:cubicBezTo>
                    <a:pt x="144" y="199"/>
                    <a:pt x="144" y="200"/>
                    <a:pt x="143" y="200"/>
                  </a:cubicBezTo>
                  <a:cubicBezTo>
                    <a:pt x="143" y="200"/>
                    <a:pt x="141" y="202"/>
                    <a:pt x="141" y="202"/>
                  </a:cubicBezTo>
                  <a:cubicBezTo>
                    <a:pt x="138" y="200"/>
                    <a:pt x="138" y="200"/>
                    <a:pt x="138" y="200"/>
                  </a:cubicBezTo>
                  <a:cubicBezTo>
                    <a:pt x="138" y="199"/>
                    <a:pt x="138" y="199"/>
                    <a:pt x="138" y="199"/>
                  </a:cubicBezTo>
                  <a:close/>
                  <a:moveTo>
                    <a:pt x="107" y="194"/>
                  </a:moveTo>
                  <a:cubicBezTo>
                    <a:pt x="107" y="194"/>
                    <a:pt x="107" y="194"/>
                    <a:pt x="107" y="194"/>
                  </a:cubicBezTo>
                  <a:cubicBezTo>
                    <a:pt x="108" y="194"/>
                    <a:pt x="109" y="193"/>
                    <a:pt x="109" y="194"/>
                  </a:cubicBezTo>
                  <a:cubicBezTo>
                    <a:pt x="109" y="195"/>
                    <a:pt x="108" y="196"/>
                    <a:pt x="108" y="196"/>
                  </a:cubicBezTo>
                  <a:cubicBezTo>
                    <a:pt x="108" y="196"/>
                    <a:pt x="107" y="196"/>
                    <a:pt x="107" y="196"/>
                  </a:cubicBezTo>
                  <a:cubicBezTo>
                    <a:pt x="107" y="195"/>
                    <a:pt x="107" y="194"/>
                    <a:pt x="107" y="194"/>
                  </a:cubicBezTo>
                  <a:close/>
                  <a:moveTo>
                    <a:pt x="113" y="189"/>
                  </a:moveTo>
                  <a:cubicBezTo>
                    <a:pt x="113" y="189"/>
                    <a:pt x="113" y="189"/>
                    <a:pt x="113" y="189"/>
                  </a:cubicBezTo>
                  <a:cubicBezTo>
                    <a:pt x="113" y="189"/>
                    <a:pt x="115" y="188"/>
                    <a:pt x="115" y="188"/>
                  </a:cubicBezTo>
                  <a:cubicBezTo>
                    <a:pt x="116" y="189"/>
                    <a:pt x="117" y="189"/>
                    <a:pt x="116" y="190"/>
                  </a:cubicBezTo>
                  <a:cubicBezTo>
                    <a:pt x="116" y="190"/>
                    <a:pt x="116" y="190"/>
                    <a:pt x="115" y="191"/>
                  </a:cubicBezTo>
                  <a:cubicBezTo>
                    <a:pt x="114" y="192"/>
                    <a:pt x="112" y="193"/>
                    <a:pt x="112" y="193"/>
                  </a:cubicBezTo>
                  <a:cubicBezTo>
                    <a:pt x="112" y="193"/>
                    <a:pt x="112" y="193"/>
                    <a:pt x="111" y="193"/>
                  </a:cubicBezTo>
                  <a:cubicBezTo>
                    <a:pt x="109" y="192"/>
                    <a:pt x="108" y="191"/>
                    <a:pt x="108" y="191"/>
                  </a:cubicBezTo>
                  <a:cubicBezTo>
                    <a:pt x="108" y="191"/>
                    <a:pt x="107" y="190"/>
                    <a:pt x="109" y="190"/>
                  </a:cubicBezTo>
                  <a:cubicBezTo>
                    <a:pt x="110" y="189"/>
                    <a:pt x="111" y="189"/>
                    <a:pt x="111" y="189"/>
                  </a:cubicBezTo>
                  <a:cubicBezTo>
                    <a:pt x="112" y="189"/>
                    <a:pt x="113" y="189"/>
                    <a:pt x="113" y="189"/>
                  </a:cubicBezTo>
                  <a:close/>
                  <a:moveTo>
                    <a:pt x="124" y="178"/>
                  </a:moveTo>
                  <a:cubicBezTo>
                    <a:pt x="124" y="178"/>
                    <a:pt x="124" y="178"/>
                    <a:pt x="124" y="178"/>
                  </a:cubicBezTo>
                  <a:cubicBezTo>
                    <a:pt x="124" y="178"/>
                    <a:pt x="126" y="177"/>
                    <a:pt x="126" y="177"/>
                  </a:cubicBezTo>
                  <a:cubicBezTo>
                    <a:pt x="126" y="177"/>
                    <a:pt x="126" y="177"/>
                    <a:pt x="127" y="177"/>
                  </a:cubicBezTo>
                  <a:cubicBezTo>
                    <a:pt x="127" y="177"/>
                    <a:pt x="127" y="177"/>
                    <a:pt x="128" y="177"/>
                  </a:cubicBezTo>
                  <a:cubicBezTo>
                    <a:pt x="128" y="177"/>
                    <a:pt x="129" y="176"/>
                    <a:pt x="130" y="177"/>
                  </a:cubicBezTo>
                  <a:cubicBezTo>
                    <a:pt x="131" y="177"/>
                    <a:pt x="131" y="178"/>
                    <a:pt x="132" y="178"/>
                  </a:cubicBezTo>
                  <a:cubicBezTo>
                    <a:pt x="132" y="178"/>
                    <a:pt x="133" y="178"/>
                    <a:pt x="133" y="178"/>
                  </a:cubicBezTo>
                  <a:cubicBezTo>
                    <a:pt x="134" y="178"/>
                    <a:pt x="134" y="178"/>
                    <a:pt x="136" y="178"/>
                  </a:cubicBezTo>
                  <a:cubicBezTo>
                    <a:pt x="138" y="178"/>
                    <a:pt x="141" y="178"/>
                    <a:pt x="141" y="178"/>
                  </a:cubicBezTo>
                  <a:cubicBezTo>
                    <a:pt x="141" y="179"/>
                    <a:pt x="142" y="178"/>
                    <a:pt x="143" y="178"/>
                  </a:cubicBezTo>
                  <a:cubicBezTo>
                    <a:pt x="145" y="179"/>
                    <a:pt x="145" y="179"/>
                    <a:pt x="145" y="179"/>
                  </a:cubicBezTo>
                  <a:cubicBezTo>
                    <a:pt x="146" y="179"/>
                    <a:pt x="145" y="180"/>
                    <a:pt x="147" y="179"/>
                  </a:cubicBezTo>
                  <a:cubicBezTo>
                    <a:pt x="148" y="179"/>
                    <a:pt x="148" y="179"/>
                    <a:pt x="148" y="179"/>
                  </a:cubicBezTo>
                  <a:cubicBezTo>
                    <a:pt x="148" y="179"/>
                    <a:pt x="148" y="179"/>
                    <a:pt x="149" y="178"/>
                  </a:cubicBezTo>
                  <a:cubicBezTo>
                    <a:pt x="150" y="178"/>
                    <a:pt x="151" y="177"/>
                    <a:pt x="151" y="177"/>
                  </a:cubicBezTo>
                  <a:cubicBezTo>
                    <a:pt x="152" y="177"/>
                    <a:pt x="152" y="177"/>
                    <a:pt x="152" y="177"/>
                  </a:cubicBezTo>
                  <a:cubicBezTo>
                    <a:pt x="152" y="180"/>
                    <a:pt x="152" y="180"/>
                    <a:pt x="152" y="180"/>
                  </a:cubicBezTo>
                  <a:cubicBezTo>
                    <a:pt x="152" y="180"/>
                    <a:pt x="152" y="180"/>
                    <a:pt x="152" y="181"/>
                  </a:cubicBezTo>
                  <a:cubicBezTo>
                    <a:pt x="152" y="181"/>
                    <a:pt x="151" y="182"/>
                    <a:pt x="150" y="182"/>
                  </a:cubicBezTo>
                  <a:cubicBezTo>
                    <a:pt x="150" y="182"/>
                    <a:pt x="149" y="181"/>
                    <a:pt x="149" y="181"/>
                  </a:cubicBezTo>
                  <a:cubicBezTo>
                    <a:pt x="149" y="180"/>
                    <a:pt x="148" y="180"/>
                    <a:pt x="148" y="180"/>
                  </a:cubicBezTo>
                  <a:cubicBezTo>
                    <a:pt x="147" y="180"/>
                    <a:pt x="146" y="181"/>
                    <a:pt x="145" y="181"/>
                  </a:cubicBezTo>
                  <a:cubicBezTo>
                    <a:pt x="145" y="181"/>
                    <a:pt x="144" y="180"/>
                    <a:pt x="144" y="180"/>
                  </a:cubicBezTo>
                  <a:cubicBezTo>
                    <a:pt x="144" y="180"/>
                    <a:pt x="142" y="180"/>
                    <a:pt x="141" y="180"/>
                  </a:cubicBezTo>
                  <a:cubicBezTo>
                    <a:pt x="141" y="180"/>
                    <a:pt x="140" y="180"/>
                    <a:pt x="139" y="180"/>
                  </a:cubicBezTo>
                  <a:cubicBezTo>
                    <a:pt x="138" y="180"/>
                    <a:pt x="137" y="180"/>
                    <a:pt x="136" y="180"/>
                  </a:cubicBezTo>
                  <a:cubicBezTo>
                    <a:pt x="135" y="181"/>
                    <a:pt x="133" y="180"/>
                    <a:pt x="133" y="181"/>
                  </a:cubicBezTo>
                  <a:cubicBezTo>
                    <a:pt x="133" y="181"/>
                    <a:pt x="133" y="182"/>
                    <a:pt x="133" y="182"/>
                  </a:cubicBezTo>
                  <a:cubicBezTo>
                    <a:pt x="133" y="182"/>
                    <a:pt x="134" y="183"/>
                    <a:pt x="133" y="183"/>
                  </a:cubicBezTo>
                  <a:cubicBezTo>
                    <a:pt x="131" y="183"/>
                    <a:pt x="131" y="183"/>
                    <a:pt x="131" y="182"/>
                  </a:cubicBezTo>
                  <a:cubicBezTo>
                    <a:pt x="130" y="181"/>
                    <a:pt x="132" y="180"/>
                    <a:pt x="129" y="181"/>
                  </a:cubicBezTo>
                  <a:cubicBezTo>
                    <a:pt x="127" y="181"/>
                    <a:pt x="127" y="180"/>
                    <a:pt x="126" y="180"/>
                  </a:cubicBezTo>
                  <a:cubicBezTo>
                    <a:pt x="126" y="181"/>
                    <a:pt x="124" y="179"/>
                    <a:pt x="123" y="180"/>
                  </a:cubicBezTo>
                  <a:cubicBezTo>
                    <a:pt x="123" y="180"/>
                    <a:pt x="122" y="181"/>
                    <a:pt x="122" y="181"/>
                  </a:cubicBezTo>
                  <a:cubicBezTo>
                    <a:pt x="122" y="181"/>
                    <a:pt x="119" y="181"/>
                    <a:pt x="119" y="181"/>
                  </a:cubicBezTo>
                  <a:cubicBezTo>
                    <a:pt x="119" y="181"/>
                    <a:pt x="120" y="178"/>
                    <a:pt x="120" y="178"/>
                  </a:cubicBezTo>
                  <a:cubicBezTo>
                    <a:pt x="120" y="178"/>
                    <a:pt x="120" y="178"/>
                    <a:pt x="121" y="178"/>
                  </a:cubicBezTo>
                  <a:cubicBezTo>
                    <a:pt x="122" y="178"/>
                    <a:pt x="123" y="178"/>
                    <a:pt x="123" y="178"/>
                  </a:cubicBezTo>
                  <a:cubicBezTo>
                    <a:pt x="124" y="178"/>
                    <a:pt x="124" y="178"/>
                    <a:pt x="124" y="178"/>
                  </a:cubicBezTo>
                  <a:close/>
                  <a:moveTo>
                    <a:pt x="120" y="172"/>
                  </a:moveTo>
                  <a:cubicBezTo>
                    <a:pt x="120" y="172"/>
                    <a:pt x="120" y="172"/>
                    <a:pt x="120" y="172"/>
                  </a:cubicBezTo>
                  <a:cubicBezTo>
                    <a:pt x="120" y="172"/>
                    <a:pt x="116" y="170"/>
                    <a:pt x="116" y="170"/>
                  </a:cubicBezTo>
                  <a:cubicBezTo>
                    <a:pt x="115" y="170"/>
                    <a:pt x="114" y="170"/>
                    <a:pt x="113" y="170"/>
                  </a:cubicBezTo>
                  <a:cubicBezTo>
                    <a:pt x="113" y="170"/>
                    <a:pt x="111" y="169"/>
                    <a:pt x="112" y="168"/>
                  </a:cubicBezTo>
                  <a:cubicBezTo>
                    <a:pt x="112" y="168"/>
                    <a:pt x="113" y="167"/>
                    <a:pt x="114" y="168"/>
                  </a:cubicBezTo>
                  <a:cubicBezTo>
                    <a:pt x="115" y="169"/>
                    <a:pt x="116" y="169"/>
                    <a:pt x="116" y="170"/>
                  </a:cubicBezTo>
                  <a:cubicBezTo>
                    <a:pt x="117" y="170"/>
                    <a:pt x="119" y="171"/>
                    <a:pt x="119" y="171"/>
                  </a:cubicBezTo>
                  <a:cubicBezTo>
                    <a:pt x="120" y="171"/>
                    <a:pt x="120" y="172"/>
                    <a:pt x="120" y="171"/>
                  </a:cubicBezTo>
                  <a:cubicBezTo>
                    <a:pt x="121" y="171"/>
                    <a:pt x="121" y="169"/>
                    <a:pt x="121" y="169"/>
                  </a:cubicBezTo>
                  <a:cubicBezTo>
                    <a:pt x="121" y="168"/>
                    <a:pt x="120" y="168"/>
                    <a:pt x="120" y="168"/>
                  </a:cubicBezTo>
                  <a:cubicBezTo>
                    <a:pt x="121" y="168"/>
                    <a:pt x="123" y="167"/>
                    <a:pt x="123" y="167"/>
                  </a:cubicBezTo>
                  <a:cubicBezTo>
                    <a:pt x="124" y="168"/>
                    <a:pt x="125" y="168"/>
                    <a:pt x="126" y="168"/>
                  </a:cubicBezTo>
                  <a:cubicBezTo>
                    <a:pt x="126" y="168"/>
                    <a:pt x="125" y="168"/>
                    <a:pt x="129" y="168"/>
                  </a:cubicBezTo>
                  <a:cubicBezTo>
                    <a:pt x="132" y="168"/>
                    <a:pt x="131" y="168"/>
                    <a:pt x="133" y="168"/>
                  </a:cubicBezTo>
                  <a:cubicBezTo>
                    <a:pt x="134" y="168"/>
                    <a:pt x="136" y="168"/>
                    <a:pt x="136" y="168"/>
                  </a:cubicBezTo>
                  <a:cubicBezTo>
                    <a:pt x="136" y="169"/>
                    <a:pt x="138" y="170"/>
                    <a:pt x="138" y="170"/>
                  </a:cubicBezTo>
                  <a:cubicBezTo>
                    <a:pt x="138" y="171"/>
                    <a:pt x="139" y="171"/>
                    <a:pt x="138" y="172"/>
                  </a:cubicBezTo>
                  <a:cubicBezTo>
                    <a:pt x="136" y="173"/>
                    <a:pt x="136" y="173"/>
                    <a:pt x="134" y="173"/>
                  </a:cubicBezTo>
                  <a:cubicBezTo>
                    <a:pt x="133" y="173"/>
                    <a:pt x="134" y="173"/>
                    <a:pt x="132" y="174"/>
                  </a:cubicBezTo>
                  <a:cubicBezTo>
                    <a:pt x="129" y="174"/>
                    <a:pt x="127" y="174"/>
                    <a:pt x="127" y="174"/>
                  </a:cubicBezTo>
                  <a:cubicBezTo>
                    <a:pt x="127" y="174"/>
                    <a:pt x="128" y="174"/>
                    <a:pt x="125" y="174"/>
                  </a:cubicBezTo>
                  <a:cubicBezTo>
                    <a:pt x="123" y="173"/>
                    <a:pt x="122" y="174"/>
                    <a:pt x="121" y="173"/>
                  </a:cubicBezTo>
                  <a:cubicBezTo>
                    <a:pt x="121" y="173"/>
                    <a:pt x="120" y="172"/>
                    <a:pt x="120" y="172"/>
                  </a:cubicBezTo>
                  <a:close/>
                  <a:moveTo>
                    <a:pt x="50" y="94"/>
                  </a:moveTo>
                  <a:cubicBezTo>
                    <a:pt x="50" y="94"/>
                    <a:pt x="50" y="94"/>
                    <a:pt x="50" y="94"/>
                  </a:cubicBezTo>
                  <a:cubicBezTo>
                    <a:pt x="50" y="94"/>
                    <a:pt x="50" y="93"/>
                    <a:pt x="50" y="93"/>
                  </a:cubicBezTo>
                  <a:cubicBezTo>
                    <a:pt x="50" y="93"/>
                    <a:pt x="50" y="93"/>
                    <a:pt x="50" y="93"/>
                  </a:cubicBezTo>
                  <a:cubicBezTo>
                    <a:pt x="50" y="93"/>
                    <a:pt x="51" y="93"/>
                    <a:pt x="51" y="93"/>
                  </a:cubicBezTo>
                  <a:cubicBezTo>
                    <a:pt x="51" y="94"/>
                    <a:pt x="51" y="94"/>
                    <a:pt x="52" y="94"/>
                  </a:cubicBezTo>
                  <a:cubicBezTo>
                    <a:pt x="52" y="94"/>
                    <a:pt x="52" y="94"/>
                    <a:pt x="53" y="94"/>
                  </a:cubicBezTo>
                  <a:cubicBezTo>
                    <a:pt x="53" y="95"/>
                    <a:pt x="53" y="95"/>
                    <a:pt x="53" y="95"/>
                  </a:cubicBezTo>
                  <a:cubicBezTo>
                    <a:pt x="53" y="95"/>
                    <a:pt x="53" y="97"/>
                    <a:pt x="52" y="96"/>
                  </a:cubicBezTo>
                  <a:cubicBezTo>
                    <a:pt x="51" y="96"/>
                    <a:pt x="50" y="96"/>
                    <a:pt x="50" y="95"/>
                  </a:cubicBezTo>
                  <a:cubicBezTo>
                    <a:pt x="50" y="95"/>
                    <a:pt x="50" y="94"/>
                    <a:pt x="50" y="94"/>
                  </a:cubicBezTo>
                  <a:close/>
                  <a:moveTo>
                    <a:pt x="51" y="103"/>
                  </a:moveTo>
                  <a:cubicBezTo>
                    <a:pt x="51" y="103"/>
                    <a:pt x="51" y="103"/>
                    <a:pt x="51" y="103"/>
                  </a:cubicBezTo>
                  <a:cubicBezTo>
                    <a:pt x="51" y="103"/>
                    <a:pt x="50" y="103"/>
                    <a:pt x="50" y="103"/>
                  </a:cubicBezTo>
                  <a:cubicBezTo>
                    <a:pt x="50" y="103"/>
                    <a:pt x="48" y="102"/>
                    <a:pt x="47" y="102"/>
                  </a:cubicBezTo>
                  <a:cubicBezTo>
                    <a:pt x="47" y="101"/>
                    <a:pt x="47" y="101"/>
                    <a:pt x="48" y="101"/>
                  </a:cubicBezTo>
                  <a:cubicBezTo>
                    <a:pt x="48" y="100"/>
                    <a:pt x="48" y="99"/>
                    <a:pt x="48" y="99"/>
                  </a:cubicBezTo>
                  <a:cubicBezTo>
                    <a:pt x="48" y="99"/>
                    <a:pt x="49" y="98"/>
                    <a:pt x="49" y="98"/>
                  </a:cubicBezTo>
                  <a:cubicBezTo>
                    <a:pt x="50" y="98"/>
                    <a:pt x="50" y="98"/>
                    <a:pt x="50" y="98"/>
                  </a:cubicBezTo>
                  <a:cubicBezTo>
                    <a:pt x="50" y="98"/>
                    <a:pt x="50" y="97"/>
                    <a:pt x="50" y="97"/>
                  </a:cubicBezTo>
                  <a:cubicBezTo>
                    <a:pt x="50" y="96"/>
                    <a:pt x="51" y="96"/>
                    <a:pt x="51" y="96"/>
                  </a:cubicBezTo>
                  <a:cubicBezTo>
                    <a:pt x="51" y="96"/>
                    <a:pt x="53" y="98"/>
                    <a:pt x="53" y="99"/>
                  </a:cubicBezTo>
                  <a:cubicBezTo>
                    <a:pt x="53" y="99"/>
                    <a:pt x="50" y="99"/>
                    <a:pt x="50" y="99"/>
                  </a:cubicBezTo>
                  <a:cubicBezTo>
                    <a:pt x="50" y="99"/>
                    <a:pt x="50" y="99"/>
                    <a:pt x="51" y="101"/>
                  </a:cubicBezTo>
                  <a:cubicBezTo>
                    <a:pt x="52" y="102"/>
                    <a:pt x="52" y="101"/>
                    <a:pt x="52" y="101"/>
                  </a:cubicBezTo>
                  <a:cubicBezTo>
                    <a:pt x="52" y="102"/>
                    <a:pt x="52" y="102"/>
                    <a:pt x="54" y="102"/>
                  </a:cubicBezTo>
                  <a:cubicBezTo>
                    <a:pt x="55" y="103"/>
                    <a:pt x="54" y="103"/>
                    <a:pt x="55" y="104"/>
                  </a:cubicBezTo>
                  <a:cubicBezTo>
                    <a:pt x="55" y="104"/>
                    <a:pt x="54" y="105"/>
                    <a:pt x="54" y="105"/>
                  </a:cubicBezTo>
                  <a:cubicBezTo>
                    <a:pt x="53" y="106"/>
                    <a:pt x="53" y="105"/>
                    <a:pt x="53" y="105"/>
                  </a:cubicBezTo>
                  <a:cubicBezTo>
                    <a:pt x="53" y="105"/>
                    <a:pt x="52" y="103"/>
                    <a:pt x="51" y="103"/>
                  </a:cubicBezTo>
                  <a:close/>
                  <a:moveTo>
                    <a:pt x="55" y="117"/>
                  </a:moveTo>
                  <a:cubicBezTo>
                    <a:pt x="55" y="117"/>
                    <a:pt x="55" y="117"/>
                    <a:pt x="55" y="117"/>
                  </a:cubicBezTo>
                  <a:cubicBezTo>
                    <a:pt x="55" y="117"/>
                    <a:pt x="56" y="116"/>
                    <a:pt x="56" y="117"/>
                  </a:cubicBezTo>
                  <a:cubicBezTo>
                    <a:pt x="57" y="117"/>
                    <a:pt x="57" y="118"/>
                    <a:pt x="57" y="118"/>
                  </a:cubicBezTo>
                  <a:cubicBezTo>
                    <a:pt x="58" y="119"/>
                    <a:pt x="59" y="119"/>
                    <a:pt x="60" y="119"/>
                  </a:cubicBezTo>
                  <a:cubicBezTo>
                    <a:pt x="60" y="120"/>
                    <a:pt x="60" y="121"/>
                    <a:pt x="60" y="121"/>
                  </a:cubicBezTo>
                  <a:cubicBezTo>
                    <a:pt x="60" y="121"/>
                    <a:pt x="59" y="122"/>
                    <a:pt x="59" y="121"/>
                  </a:cubicBezTo>
                  <a:cubicBezTo>
                    <a:pt x="58" y="120"/>
                    <a:pt x="58" y="120"/>
                    <a:pt x="58" y="120"/>
                  </a:cubicBezTo>
                  <a:cubicBezTo>
                    <a:pt x="58" y="120"/>
                    <a:pt x="57" y="119"/>
                    <a:pt x="57" y="119"/>
                  </a:cubicBezTo>
                  <a:cubicBezTo>
                    <a:pt x="57" y="119"/>
                    <a:pt x="55" y="117"/>
                    <a:pt x="55" y="117"/>
                  </a:cubicBezTo>
                  <a:close/>
                  <a:moveTo>
                    <a:pt x="53" y="121"/>
                  </a:moveTo>
                  <a:cubicBezTo>
                    <a:pt x="53" y="121"/>
                    <a:pt x="53" y="121"/>
                    <a:pt x="53" y="121"/>
                  </a:cubicBezTo>
                  <a:cubicBezTo>
                    <a:pt x="53" y="121"/>
                    <a:pt x="53" y="120"/>
                    <a:pt x="53" y="120"/>
                  </a:cubicBezTo>
                  <a:cubicBezTo>
                    <a:pt x="53" y="120"/>
                    <a:pt x="54" y="120"/>
                    <a:pt x="54" y="121"/>
                  </a:cubicBezTo>
                  <a:cubicBezTo>
                    <a:pt x="54" y="121"/>
                    <a:pt x="55" y="122"/>
                    <a:pt x="55" y="122"/>
                  </a:cubicBezTo>
                  <a:cubicBezTo>
                    <a:pt x="55" y="123"/>
                    <a:pt x="54" y="123"/>
                    <a:pt x="54" y="123"/>
                  </a:cubicBezTo>
                  <a:cubicBezTo>
                    <a:pt x="54" y="124"/>
                    <a:pt x="55" y="124"/>
                    <a:pt x="54" y="124"/>
                  </a:cubicBezTo>
                  <a:cubicBezTo>
                    <a:pt x="53" y="124"/>
                    <a:pt x="53" y="124"/>
                    <a:pt x="53" y="124"/>
                  </a:cubicBezTo>
                  <a:cubicBezTo>
                    <a:pt x="53" y="124"/>
                    <a:pt x="53" y="123"/>
                    <a:pt x="53" y="123"/>
                  </a:cubicBezTo>
                  <a:cubicBezTo>
                    <a:pt x="53" y="122"/>
                    <a:pt x="53" y="121"/>
                    <a:pt x="53" y="121"/>
                  </a:cubicBezTo>
                  <a:close/>
                  <a:moveTo>
                    <a:pt x="49" y="121"/>
                  </a:moveTo>
                  <a:cubicBezTo>
                    <a:pt x="49" y="121"/>
                    <a:pt x="49" y="121"/>
                    <a:pt x="49" y="121"/>
                  </a:cubicBezTo>
                  <a:cubicBezTo>
                    <a:pt x="49" y="121"/>
                    <a:pt x="50" y="121"/>
                    <a:pt x="50" y="122"/>
                  </a:cubicBezTo>
                  <a:cubicBezTo>
                    <a:pt x="50" y="122"/>
                    <a:pt x="51" y="122"/>
                    <a:pt x="51" y="123"/>
                  </a:cubicBezTo>
                  <a:cubicBezTo>
                    <a:pt x="51" y="123"/>
                    <a:pt x="51" y="123"/>
                    <a:pt x="51" y="124"/>
                  </a:cubicBezTo>
                  <a:cubicBezTo>
                    <a:pt x="51" y="125"/>
                    <a:pt x="52" y="125"/>
                    <a:pt x="51" y="125"/>
                  </a:cubicBezTo>
                  <a:cubicBezTo>
                    <a:pt x="50" y="124"/>
                    <a:pt x="50" y="124"/>
                    <a:pt x="50" y="124"/>
                  </a:cubicBezTo>
                  <a:cubicBezTo>
                    <a:pt x="49" y="123"/>
                    <a:pt x="49" y="123"/>
                    <a:pt x="49" y="123"/>
                  </a:cubicBezTo>
                  <a:cubicBezTo>
                    <a:pt x="49" y="122"/>
                    <a:pt x="49" y="122"/>
                    <a:pt x="49" y="122"/>
                  </a:cubicBezTo>
                  <a:cubicBezTo>
                    <a:pt x="49" y="121"/>
                    <a:pt x="49" y="121"/>
                    <a:pt x="49" y="121"/>
                  </a:cubicBezTo>
                  <a:close/>
                  <a:moveTo>
                    <a:pt x="34" y="116"/>
                  </a:moveTo>
                  <a:cubicBezTo>
                    <a:pt x="34" y="116"/>
                    <a:pt x="34" y="116"/>
                    <a:pt x="34" y="116"/>
                  </a:cubicBezTo>
                  <a:cubicBezTo>
                    <a:pt x="34" y="116"/>
                    <a:pt x="35" y="116"/>
                    <a:pt x="35" y="116"/>
                  </a:cubicBezTo>
                  <a:cubicBezTo>
                    <a:pt x="36" y="117"/>
                    <a:pt x="35" y="117"/>
                    <a:pt x="36" y="118"/>
                  </a:cubicBezTo>
                  <a:cubicBezTo>
                    <a:pt x="36" y="118"/>
                    <a:pt x="35" y="119"/>
                    <a:pt x="35" y="119"/>
                  </a:cubicBezTo>
                  <a:cubicBezTo>
                    <a:pt x="34" y="118"/>
                    <a:pt x="34" y="118"/>
                    <a:pt x="34" y="118"/>
                  </a:cubicBezTo>
                  <a:cubicBezTo>
                    <a:pt x="34" y="116"/>
                    <a:pt x="34" y="116"/>
                    <a:pt x="34" y="116"/>
                  </a:cubicBezTo>
                  <a:close/>
                  <a:moveTo>
                    <a:pt x="34" y="112"/>
                  </a:moveTo>
                  <a:cubicBezTo>
                    <a:pt x="34" y="112"/>
                    <a:pt x="34" y="112"/>
                    <a:pt x="34" y="112"/>
                  </a:cubicBezTo>
                  <a:cubicBezTo>
                    <a:pt x="34" y="112"/>
                    <a:pt x="32" y="112"/>
                    <a:pt x="32" y="112"/>
                  </a:cubicBezTo>
                  <a:cubicBezTo>
                    <a:pt x="32" y="112"/>
                    <a:pt x="31" y="112"/>
                    <a:pt x="31" y="111"/>
                  </a:cubicBezTo>
                  <a:cubicBezTo>
                    <a:pt x="31" y="111"/>
                    <a:pt x="31" y="110"/>
                    <a:pt x="32" y="110"/>
                  </a:cubicBezTo>
                  <a:cubicBezTo>
                    <a:pt x="32" y="110"/>
                    <a:pt x="32" y="109"/>
                    <a:pt x="32" y="108"/>
                  </a:cubicBezTo>
                  <a:cubicBezTo>
                    <a:pt x="32" y="108"/>
                    <a:pt x="33" y="108"/>
                    <a:pt x="33" y="108"/>
                  </a:cubicBezTo>
                  <a:cubicBezTo>
                    <a:pt x="33" y="108"/>
                    <a:pt x="34" y="109"/>
                    <a:pt x="34" y="109"/>
                  </a:cubicBezTo>
                  <a:cubicBezTo>
                    <a:pt x="34" y="109"/>
                    <a:pt x="34" y="111"/>
                    <a:pt x="34" y="112"/>
                  </a:cubicBezTo>
                  <a:close/>
                  <a:moveTo>
                    <a:pt x="34" y="89"/>
                  </a:moveTo>
                  <a:cubicBezTo>
                    <a:pt x="34" y="89"/>
                    <a:pt x="34" y="89"/>
                    <a:pt x="34" y="89"/>
                  </a:cubicBezTo>
                  <a:cubicBezTo>
                    <a:pt x="34" y="89"/>
                    <a:pt x="36" y="89"/>
                    <a:pt x="36" y="89"/>
                  </a:cubicBezTo>
                  <a:cubicBezTo>
                    <a:pt x="36" y="89"/>
                    <a:pt x="36" y="90"/>
                    <a:pt x="36" y="91"/>
                  </a:cubicBezTo>
                  <a:cubicBezTo>
                    <a:pt x="37" y="91"/>
                    <a:pt x="37" y="92"/>
                    <a:pt x="37" y="92"/>
                  </a:cubicBezTo>
                  <a:cubicBezTo>
                    <a:pt x="38" y="92"/>
                    <a:pt x="38" y="92"/>
                    <a:pt x="38" y="92"/>
                  </a:cubicBezTo>
                  <a:cubicBezTo>
                    <a:pt x="38" y="92"/>
                    <a:pt x="39" y="91"/>
                    <a:pt x="39" y="92"/>
                  </a:cubicBezTo>
                  <a:cubicBezTo>
                    <a:pt x="40" y="92"/>
                    <a:pt x="41" y="91"/>
                    <a:pt x="41" y="91"/>
                  </a:cubicBezTo>
                  <a:cubicBezTo>
                    <a:pt x="41" y="91"/>
                    <a:pt x="42" y="92"/>
                    <a:pt x="42" y="92"/>
                  </a:cubicBezTo>
                  <a:cubicBezTo>
                    <a:pt x="42" y="93"/>
                    <a:pt x="41" y="94"/>
                    <a:pt x="41" y="94"/>
                  </a:cubicBezTo>
                  <a:cubicBezTo>
                    <a:pt x="40" y="94"/>
                    <a:pt x="39" y="93"/>
                    <a:pt x="39" y="93"/>
                  </a:cubicBezTo>
                  <a:cubicBezTo>
                    <a:pt x="39" y="93"/>
                    <a:pt x="38" y="92"/>
                    <a:pt x="38" y="93"/>
                  </a:cubicBezTo>
                  <a:cubicBezTo>
                    <a:pt x="38" y="93"/>
                    <a:pt x="38" y="94"/>
                    <a:pt x="38" y="95"/>
                  </a:cubicBezTo>
                  <a:cubicBezTo>
                    <a:pt x="39" y="95"/>
                    <a:pt x="39" y="95"/>
                    <a:pt x="39" y="96"/>
                  </a:cubicBezTo>
                  <a:cubicBezTo>
                    <a:pt x="38" y="96"/>
                    <a:pt x="38" y="97"/>
                    <a:pt x="38" y="97"/>
                  </a:cubicBezTo>
                  <a:cubicBezTo>
                    <a:pt x="38" y="98"/>
                    <a:pt x="39" y="99"/>
                    <a:pt x="39" y="99"/>
                  </a:cubicBezTo>
                  <a:cubicBezTo>
                    <a:pt x="39" y="99"/>
                    <a:pt x="39" y="99"/>
                    <a:pt x="39" y="100"/>
                  </a:cubicBezTo>
                  <a:cubicBezTo>
                    <a:pt x="39" y="100"/>
                    <a:pt x="40" y="101"/>
                    <a:pt x="40" y="101"/>
                  </a:cubicBezTo>
                  <a:cubicBezTo>
                    <a:pt x="40" y="102"/>
                    <a:pt x="40" y="103"/>
                    <a:pt x="40" y="103"/>
                  </a:cubicBezTo>
                  <a:cubicBezTo>
                    <a:pt x="41" y="104"/>
                    <a:pt x="41" y="104"/>
                    <a:pt x="41" y="104"/>
                  </a:cubicBezTo>
                  <a:cubicBezTo>
                    <a:pt x="40" y="106"/>
                    <a:pt x="40" y="106"/>
                    <a:pt x="40" y="106"/>
                  </a:cubicBezTo>
                  <a:cubicBezTo>
                    <a:pt x="40" y="106"/>
                    <a:pt x="41" y="107"/>
                    <a:pt x="41" y="107"/>
                  </a:cubicBezTo>
                  <a:cubicBezTo>
                    <a:pt x="41" y="108"/>
                    <a:pt x="43" y="109"/>
                    <a:pt x="43" y="110"/>
                  </a:cubicBezTo>
                  <a:cubicBezTo>
                    <a:pt x="43" y="110"/>
                    <a:pt x="43" y="112"/>
                    <a:pt x="42" y="112"/>
                  </a:cubicBezTo>
                  <a:cubicBezTo>
                    <a:pt x="42" y="112"/>
                    <a:pt x="41" y="113"/>
                    <a:pt x="41" y="112"/>
                  </a:cubicBezTo>
                  <a:cubicBezTo>
                    <a:pt x="40" y="111"/>
                    <a:pt x="39" y="109"/>
                    <a:pt x="39" y="109"/>
                  </a:cubicBezTo>
                  <a:cubicBezTo>
                    <a:pt x="39" y="109"/>
                    <a:pt x="39" y="109"/>
                    <a:pt x="39" y="109"/>
                  </a:cubicBezTo>
                  <a:cubicBezTo>
                    <a:pt x="39" y="110"/>
                    <a:pt x="38" y="111"/>
                    <a:pt x="38" y="111"/>
                  </a:cubicBezTo>
                  <a:cubicBezTo>
                    <a:pt x="38" y="112"/>
                    <a:pt x="40" y="113"/>
                    <a:pt x="40" y="113"/>
                  </a:cubicBezTo>
                  <a:cubicBezTo>
                    <a:pt x="40" y="113"/>
                    <a:pt x="39" y="111"/>
                    <a:pt x="40" y="113"/>
                  </a:cubicBezTo>
                  <a:cubicBezTo>
                    <a:pt x="41" y="115"/>
                    <a:pt x="42" y="116"/>
                    <a:pt x="42" y="116"/>
                  </a:cubicBezTo>
                  <a:cubicBezTo>
                    <a:pt x="42" y="116"/>
                    <a:pt x="43" y="117"/>
                    <a:pt x="44" y="117"/>
                  </a:cubicBezTo>
                  <a:cubicBezTo>
                    <a:pt x="44" y="118"/>
                    <a:pt x="44" y="118"/>
                    <a:pt x="45" y="119"/>
                  </a:cubicBezTo>
                  <a:cubicBezTo>
                    <a:pt x="45" y="119"/>
                    <a:pt x="46" y="120"/>
                    <a:pt x="45" y="120"/>
                  </a:cubicBezTo>
                  <a:cubicBezTo>
                    <a:pt x="44" y="121"/>
                    <a:pt x="45" y="121"/>
                    <a:pt x="44" y="121"/>
                  </a:cubicBezTo>
                  <a:cubicBezTo>
                    <a:pt x="44" y="120"/>
                    <a:pt x="43" y="120"/>
                    <a:pt x="43" y="119"/>
                  </a:cubicBezTo>
                  <a:cubicBezTo>
                    <a:pt x="43" y="118"/>
                    <a:pt x="42" y="117"/>
                    <a:pt x="42" y="116"/>
                  </a:cubicBezTo>
                  <a:cubicBezTo>
                    <a:pt x="41" y="116"/>
                    <a:pt x="40" y="115"/>
                    <a:pt x="40" y="115"/>
                  </a:cubicBezTo>
                  <a:cubicBezTo>
                    <a:pt x="39" y="115"/>
                    <a:pt x="39" y="114"/>
                    <a:pt x="39" y="114"/>
                  </a:cubicBezTo>
                  <a:cubicBezTo>
                    <a:pt x="39" y="114"/>
                    <a:pt x="38" y="114"/>
                    <a:pt x="38" y="114"/>
                  </a:cubicBezTo>
                  <a:cubicBezTo>
                    <a:pt x="38" y="114"/>
                    <a:pt x="36" y="114"/>
                    <a:pt x="36" y="114"/>
                  </a:cubicBezTo>
                  <a:cubicBezTo>
                    <a:pt x="36" y="113"/>
                    <a:pt x="36" y="113"/>
                    <a:pt x="37" y="112"/>
                  </a:cubicBezTo>
                  <a:cubicBezTo>
                    <a:pt x="37" y="112"/>
                    <a:pt x="38" y="112"/>
                    <a:pt x="38" y="112"/>
                  </a:cubicBezTo>
                  <a:cubicBezTo>
                    <a:pt x="38" y="112"/>
                    <a:pt x="37" y="111"/>
                    <a:pt x="37" y="111"/>
                  </a:cubicBezTo>
                  <a:cubicBezTo>
                    <a:pt x="37" y="111"/>
                    <a:pt x="37" y="110"/>
                    <a:pt x="37" y="110"/>
                  </a:cubicBezTo>
                  <a:cubicBezTo>
                    <a:pt x="36" y="110"/>
                    <a:pt x="36" y="111"/>
                    <a:pt x="36" y="110"/>
                  </a:cubicBezTo>
                  <a:cubicBezTo>
                    <a:pt x="36" y="109"/>
                    <a:pt x="36" y="109"/>
                    <a:pt x="36" y="108"/>
                  </a:cubicBezTo>
                  <a:cubicBezTo>
                    <a:pt x="36" y="108"/>
                    <a:pt x="36" y="106"/>
                    <a:pt x="36" y="106"/>
                  </a:cubicBezTo>
                  <a:cubicBezTo>
                    <a:pt x="37" y="107"/>
                    <a:pt x="37" y="107"/>
                    <a:pt x="37" y="107"/>
                  </a:cubicBezTo>
                  <a:cubicBezTo>
                    <a:pt x="38" y="105"/>
                    <a:pt x="38" y="105"/>
                    <a:pt x="38" y="105"/>
                  </a:cubicBezTo>
                  <a:cubicBezTo>
                    <a:pt x="38" y="105"/>
                    <a:pt x="38" y="105"/>
                    <a:pt x="37" y="105"/>
                  </a:cubicBezTo>
                  <a:cubicBezTo>
                    <a:pt x="36" y="105"/>
                    <a:pt x="36" y="103"/>
                    <a:pt x="36" y="103"/>
                  </a:cubicBezTo>
                  <a:cubicBezTo>
                    <a:pt x="36" y="103"/>
                    <a:pt x="36" y="102"/>
                    <a:pt x="36" y="102"/>
                  </a:cubicBezTo>
                  <a:cubicBezTo>
                    <a:pt x="36" y="102"/>
                    <a:pt x="35" y="102"/>
                    <a:pt x="35" y="101"/>
                  </a:cubicBezTo>
                  <a:cubicBezTo>
                    <a:pt x="34" y="100"/>
                    <a:pt x="34" y="99"/>
                    <a:pt x="34" y="99"/>
                  </a:cubicBezTo>
                  <a:cubicBezTo>
                    <a:pt x="34" y="99"/>
                    <a:pt x="35" y="99"/>
                    <a:pt x="34" y="98"/>
                  </a:cubicBezTo>
                  <a:cubicBezTo>
                    <a:pt x="34" y="97"/>
                    <a:pt x="34" y="97"/>
                    <a:pt x="33" y="97"/>
                  </a:cubicBezTo>
                  <a:cubicBezTo>
                    <a:pt x="33" y="96"/>
                    <a:pt x="33" y="95"/>
                    <a:pt x="34" y="95"/>
                  </a:cubicBezTo>
                  <a:cubicBezTo>
                    <a:pt x="34" y="95"/>
                    <a:pt x="34" y="95"/>
                    <a:pt x="35" y="95"/>
                  </a:cubicBezTo>
                  <a:cubicBezTo>
                    <a:pt x="35" y="96"/>
                    <a:pt x="36" y="96"/>
                    <a:pt x="36" y="96"/>
                  </a:cubicBezTo>
                  <a:cubicBezTo>
                    <a:pt x="36" y="95"/>
                    <a:pt x="37" y="94"/>
                    <a:pt x="36" y="94"/>
                  </a:cubicBezTo>
                  <a:cubicBezTo>
                    <a:pt x="36" y="93"/>
                    <a:pt x="35" y="92"/>
                    <a:pt x="35" y="92"/>
                  </a:cubicBezTo>
                  <a:cubicBezTo>
                    <a:pt x="34" y="91"/>
                    <a:pt x="34" y="91"/>
                    <a:pt x="34" y="91"/>
                  </a:cubicBezTo>
                  <a:cubicBezTo>
                    <a:pt x="34" y="91"/>
                    <a:pt x="34" y="91"/>
                    <a:pt x="34" y="90"/>
                  </a:cubicBezTo>
                  <a:cubicBezTo>
                    <a:pt x="34" y="90"/>
                    <a:pt x="34" y="89"/>
                    <a:pt x="34" y="89"/>
                  </a:cubicBezTo>
                  <a:close/>
                  <a:moveTo>
                    <a:pt x="33" y="89"/>
                  </a:moveTo>
                  <a:cubicBezTo>
                    <a:pt x="33" y="89"/>
                    <a:pt x="33" y="89"/>
                    <a:pt x="33" y="89"/>
                  </a:cubicBezTo>
                  <a:cubicBezTo>
                    <a:pt x="33" y="89"/>
                    <a:pt x="32" y="88"/>
                    <a:pt x="32" y="87"/>
                  </a:cubicBezTo>
                  <a:cubicBezTo>
                    <a:pt x="32" y="87"/>
                    <a:pt x="32" y="87"/>
                    <a:pt x="32" y="86"/>
                  </a:cubicBezTo>
                  <a:cubicBezTo>
                    <a:pt x="32" y="85"/>
                    <a:pt x="31" y="85"/>
                    <a:pt x="31" y="84"/>
                  </a:cubicBezTo>
                  <a:cubicBezTo>
                    <a:pt x="32" y="84"/>
                    <a:pt x="32" y="83"/>
                    <a:pt x="32" y="83"/>
                  </a:cubicBezTo>
                  <a:cubicBezTo>
                    <a:pt x="33" y="82"/>
                    <a:pt x="34" y="82"/>
                    <a:pt x="34" y="83"/>
                  </a:cubicBezTo>
                  <a:cubicBezTo>
                    <a:pt x="34" y="83"/>
                    <a:pt x="34" y="84"/>
                    <a:pt x="34" y="85"/>
                  </a:cubicBezTo>
                  <a:cubicBezTo>
                    <a:pt x="34" y="85"/>
                    <a:pt x="34" y="86"/>
                    <a:pt x="34" y="86"/>
                  </a:cubicBezTo>
                  <a:cubicBezTo>
                    <a:pt x="34" y="87"/>
                    <a:pt x="35" y="87"/>
                    <a:pt x="35" y="87"/>
                  </a:cubicBezTo>
                  <a:cubicBezTo>
                    <a:pt x="35" y="88"/>
                    <a:pt x="35" y="89"/>
                    <a:pt x="35" y="89"/>
                  </a:cubicBezTo>
                  <a:lnTo>
                    <a:pt x="33" y="8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99" name="Freeform 9"/>
            <p:cNvSpPr>
              <a:spLocks/>
            </p:cNvSpPr>
            <p:nvPr/>
          </p:nvSpPr>
          <p:spPr bwMode="auto">
            <a:xfrm>
              <a:off x="7316079" y="4213154"/>
              <a:ext cx="216588" cy="121458"/>
            </a:xfrm>
            <a:custGeom>
              <a:avLst/>
              <a:gdLst>
                <a:gd name="T0" fmla="*/ 2 w 95"/>
                <a:gd name="T1" fmla="*/ 39 h 55"/>
                <a:gd name="T2" fmla="*/ 2 w 95"/>
                <a:gd name="T3" fmla="*/ 36 h 55"/>
                <a:gd name="T4" fmla="*/ 0 w 95"/>
                <a:gd name="T5" fmla="*/ 31 h 55"/>
                <a:gd name="T6" fmla="*/ 2 w 95"/>
                <a:gd name="T7" fmla="*/ 31 h 55"/>
                <a:gd name="T8" fmla="*/ 7 w 95"/>
                <a:gd name="T9" fmla="*/ 32 h 55"/>
                <a:gd name="T10" fmla="*/ 9 w 95"/>
                <a:gd name="T11" fmla="*/ 31 h 55"/>
                <a:gd name="T12" fmla="*/ 12 w 95"/>
                <a:gd name="T13" fmla="*/ 27 h 55"/>
                <a:gd name="T14" fmla="*/ 15 w 95"/>
                <a:gd name="T15" fmla="*/ 27 h 55"/>
                <a:gd name="T16" fmla="*/ 16 w 95"/>
                <a:gd name="T17" fmla="*/ 26 h 55"/>
                <a:gd name="T18" fmla="*/ 18 w 95"/>
                <a:gd name="T19" fmla="*/ 27 h 55"/>
                <a:gd name="T20" fmla="*/ 20 w 95"/>
                <a:gd name="T21" fmla="*/ 27 h 55"/>
                <a:gd name="T22" fmla="*/ 23 w 95"/>
                <a:gd name="T23" fmla="*/ 28 h 55"/>
                <a:gd name="T24" fmla="*/ 26 w 95"/>
                <a:gd name="T25" fmla="*/ 26 h 55"/>
                <a:gd name="T26" fmla="*/ 28 w 95"/>
                <a:gd name="T27" fmla="*/ 20 h 55"/>
                <a:gd name="T28" fmla="*/ 28 w 95"/>
                <a:gd name="T29" fmla="*/ 16 h 55"/>
                <a:gd name="T30" fmla="*/ 33 w 95"/>
                <a:gd name="T31" fmla="*/ 18 h 55"/>
                <a:gd name="T32" fmla="*/ 36 w 95"/>
                <a:gd name="T33" fmla="*/ 18 h 55"/>
                <a:gd name="T34" fmla="*/ 44 w 95"/>
                <a:gd name="T35" fmla="*/ 19 h 55"/>
                <a:gd name="T36" fmla="*/ 58 w 95"/>
                <a:gd name="T37" fmla="*/ 18 h 55"/>
                <a:gd name="T38" fmla="*/ 61 w 95"/>
                <a:gd name="T39" fmla="*/ 16 h 55"/>
                <a:gd name="T40" fmla="*/ 66 w 95"/>
                <a:gd name="T41" fmla="*/ 15 h 55"/>
                <a:gd name="T42" fmla="*/ 70 w 95"/>
                <a:gd name="T43" fmla="*/ 13 h 55"/>
                <a:gd name="T44" fmla="*/ 76 w 95"/>
                <a:gd name="T45" fmla="*/ 10 h 55"/>
                <a:gd name="T46" fmla="*/ 78 w 95"/>
                <a:gd name="T47" fmla="*/ 8 h 55"/>
                <a:gd name="T48" fmla="*/ 80 w 95"/>
                <a:gd name="T49" fmla="*/ 8 h 55"/>
                <a:gd name="T50" fmla="*/ 83 w 95"/>
                <a:gd name="T51" fmla="*/ 7 h 55"/>
                <a:gd name="T52" fmla="*/ 89 w 95"/>
                <a:gd name="T53" fmla="*/ 3 h 55"/>
                <a:gd name="T54" fmla="*/ 94 w 95"/>
                <a:gd name="T55" fmla="*/ 2 h 55"/>
                <a:gd name="T56" fmla="*/ 89 w 95"/>
                <a:gd name="T57" fmla="*/ 6 h 55"/>
                <a:gd name="T58" fmla="*/ 83 w 95"/>
                <a:gd name="T59" fmla="*/ 11 h 55"/>
                <a:gd name="T60" fmla="*/ 76 w 95"/>
                <a:gd name="T61" fmla="*/ 15 h 55"/>
                <a:gd name="T62" fmla="*/ 73 w 95"/>
                <a:gd name="T63" fmla="*/ 19 h 55"/>
                <a:gd name="T64" fmla="*/ 68 w 95"/>
                <a:gd name="T65" fmla="*/ 20 h 55"/>
                <a:gd name="T66" fmla="*/ 67 w 95"/>
                <a:gd name="T67" fmla="*/ 27 h 55"/>
                <a:gd name="T68" fmla="*/ 73 w 95"/>
                <a:gd name="T69" fmla="*/ 34 h 55"/>
                <a:gd name="T70" fmla="*/ 74 w 95"/>
                <a:gd name="T71" fmla="*/ 38 h 55"/>
                <a:gd name="T72" fmla="*/ 70 w 95"/>
                <a:gd name="T73" fmla="*/ 36 h 55"/>
                <a:gd name="T74" fmla="*/ 63 w 95"/>
                <a:gd name="T75" fmla="*/ 37 h 55"/>
                <a:gd name="T76" fmla="*/ 59 w 95"/>
                <a:gd name="T77" fmla="*/ 36 h 55"/>
                <a:gd name="T78" fmla="*/ 55 w 95"/>
                <a:gd name="T79" fmla="*/ 43 h 55"/>
                <a:gd name="T80" fmla="*/ 52 w 95"/>
                <a:gd name="T81" fmla="*/ 46 h 55"/>
                <a:gd name="T82" fmla="*/ 47 w 95"/>
                <a:gd name="T83" fmla="*/ 47 h 55"/>
                <a:gd name="T84" fmla="*/ 43 w 95"/>
                <a:gd name="T85" fmla="*/ 49 h 55"/>
                <a:gd name="T86" fmla="*/ 36 w 95"/>
                <a:gd name="T87" fmla="*/ 50 h 55"/>
                <a:gd name="T88" fmla="*/ 29 w 95"/>
                <a:gd name="T89" fmla="*/ 53 h 55"/>
                <a:gd name="T90" fmla="*/ 24 w 95"/>
                <a:gd name="T91" fmla="*/ 50 h 55"/>
                <a:gd name="T92" fmla="*/ 19 w 95"/>
                <a:gd name="T93" fmla="*/ 53 h 55"/>
                <a:gd name="T94" fmla="*/ 12 w 95"/>
                <a:gd name="T95" fmla="*/ 50 h 55"/>
                <a:gd name="T96" fmla="*/ 8 w 95"/>
                <a:gd name="T97" fmla="*/ 50 h 55"/>
                <a:gd name="T98" fmla="*/ 5 w 95"/>
                <a:gd name="T99" fmla="*/ 45 h 55"/>
                <a:gd name="T100" fmla="*/ 2 w 95"/>
                <a:gd name="T101" fmla="*/ 39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5" h="55">
                  <a:moveTo>
                    <a:pt x="2" y="39"/>
                  </a:moveTo>
                  <a:cubicBezTo>
                    <a:pt x="2" y="39"/>
                    <a:pt x="2" y="38"/>
                    <a:pt x="2" y="36"/>
                  </a:cubicBezTo>
                  <a:cubicBezTo>
                    <a:pt x="1" y="34"/>
                    <a:pt x="0" y="31"/>
                    <a:pt x="0" y="31"/>
                  </a:cubicBezTo>
                  <a:cubicBezTo>
                    <a:pt x="0" y="31"/>
                    <a:pt x="1" y="30"/>
                    <a:pt x="2" y="31"/>
                  </a:cubicBezTo>
                  <a:cubicBezTo>
                    <a:pt x="3" y="32"/>
                    <a:pt x="4" y="34"/>
                    <a:pt x="7" y="32"/>
                  </a:cubicBezTo>
                  <a:cubicBezTo>
                    <a:pt x="8" y="32"/>
                    <a:pt x="9" y="32"/>
                    <a:pt x="9" y="31"/>
                  </a:cubicBezTo>
                  <a:cubicBezTo>
                    <a:pt x="11" y="29"/>
                    <a:pt x="11" y="27"/>
                    <a:pt x="12" y="27"/>
                  </a:cubicBezTo>
                  <a:cubicBezTo>
                    <a:pt x="13" y="26"/>
                    <a:pt x="13" y="27"/>
                    <a:pt x="15" y="27"/>
                  </a:cubicBezTo>
                  <a:cubicBezTo>
                    <a:pt x="15" y="27"/>
                    <a:pt x="16" y="26"/>
                    <a:pt x="16" y="26"/>
                  </a:cubicBezTo>
                  <a:cubicBezTo>
                    <a:pt x="17" y="26"/>
                    <a:pt x="17" y="27"/>
                    <a:pt x="18" y="27"/>
                  </a:cubicBezTo>
                  <a:cubicBezTo>
                    <a:pt x="19" y="27"/>
                    <a:pt x="19" y="26"/>
                    <a:pt x="20" y="27"/>
                  </a:cubicBezTo>
                  <a:cubicBezTo>
                    <a:pt x="21" y="27"/>
                    <a:pt x="22" y="28"/>
                    <a:pt x="23" y="28"/>
                  </a:cubicBezTo>
                  <a:cubicBezTo>
                    <a:pt x="24" y="28"/>
                    <a:pt x="26" y="28"/>
                    <a:pt x="26" y="26"/>
                  </a:cubicBezTo>
                  <a:cubicBezTo>
                    <a:pt x="27" y="25"/>
                    <a:pt x="28" y="23"/>
                    <a:pt x="28" y="20"/>
                  </a:cubicBezTo>
                  <a:cubicBezTo>
                    <a:pt x="28" y="17"/>
                    <a:pt x="27" y="15"/>
                    <a:pt x="28" y="16"/>
                  </a:cubicBezTo>
                  <a:cubicBezTo>
                    <a:pt x="28" y="16"/>
                    <a:pt x="31" y="17"/>
                    <a:pt x="33" y="18"/>
                  </a:cubicBezTo>
                  <a:cubicBezTo>
                    <a:pt x="35" y="18"/>
                    <a:pt x="34" y="17"/>
                    <a:pt x="36" y="18"/>
                  </a:cubicBezTo>
                  <a:cubicBezTo>
                    <a:pt x="38" y="18"/>
                    <a:pt x="42" y="19"/>
                    <a:pt x="44" y="19"/>
                  </a:cubicBezTo>
                  <a:cubicBezTo>
                    <a:pt x="48" y="19"/>
                    <a:pt x="53" y="19"/>
                    <a:pt x="58" y="18"/>
                  </a:cubicBezTo>
                  <a:cubicBezTo>
                    <a:pt x="58" y="17"/>
                    <a:pt x="60" y="16"/>
                    <a:pt x="61" y="16"/>
                  </a:cubicBezTo>
                  <a:cubicBezTo>
                    <a:pt x="62" y="15"/>
                    <a:pt x="64" y="16"/>
                    <a:pt x="66" y="15"/>
                  </a:cubicBezTo>
                  <a:cubicBezTo>
                    <a:pt x="67" y="15"/>
                    <a:pt x="69" y="14"/>
                    <a:pt x="70" y="13"/>
                  </a:cubicBezTo>
                  <a:cubicBezTo>
                    <a:pt x="72" y="12"/>
                    <a:pt x="74" y="11"/>
                    <a:pt x="76" y="10"/>
                  </a:cubicBezTo>
                  <a:cubicBezTo>
                    <a:pt x="77" y="10"/>
                    <a:pt x="77" y="9"/>
                    <a:pt x="78" y="8"/>
                  </a:cubicBezTo>
                  <a:cubicBezTo>
                    <a:pt x="79" y="8"/>
                    <a:pt x="79" y="8"/>
                    <a:pt x="80" y="8"/>
                  </a:cubicBezTo>
                  <a:cubicBezTo>
                    <a:pt x="81" y="8"/>
                    <a:pt x="82" y="7"/>
                    <a:pt x="83" y="7"/>
                  </a:cubicBezTo>
                  <a:cubicBezTo>
                    <a:pt x="85" y="6"/>
                    <a:pt x="86" y="5"/>
                    <a:pt x="89" y="3"/>
                  </a:cubicBezTo>
                  <a:cubicBezTo>
                    <a:pt x="92" y="0"/>
                    <a:pt x="95" y="0"/>
                    <a:pt x="94" y="2"/>
                  </a:cubicBezTo>
                  <a:cubicBezTo>
                    <a:pt x="94" y="3"/>
                    <a:pt x="90" y="5"/>
                    <a:pt x="89" y="6"/>
                  </a:cubicBezTo>
                  <a:cubicBezTo>
                    <a:pt x="87" y="8"/>
                    <a:pt x="85" y="10"/>
                    <a:pt x="83" y="11"/>
                  </a:cubicBezTo>
                  <a:cubicBezTo>
                    <a:pt x="81" y="11"/>
                    <a:pt x="78" y="13"/>
                    <a:pt x="76" y="15"/>
                  </a:cubicBezTo>
                  <a:cubicBezTo>
                    <a:pt x="74" y="16"/>
                    <a:pt x="74" y="18"/>
                    <a:pt x="73" y="19"/>
                  </a:cubicBezTo>
                  <a:cubicBezTo>
                    <a:pt x="70" y="21"/>
                    <a:pt x="69" y="19"/>
                    <a:pt x="68" y="20"/>
                  </a:cubicBezTo>
                  <a:cubicBezTo>
                    <a:pt x="68" y="22"/>
                    <a:pt x="67" y="25"/>
                    <a:pt x="67" y="27"/>
                  </a:cubicBezTo>
                  <a:cubicBezTo>
                    <a:pt x="68" y="30"/>
                    <a:pt x="71" y="32"/>
                    <a:pt x="73" y="34"/>
                  </a:cubicBezTo>
                  <a:cubicBezTo>
                    <a:pt x="73" y="34"/>
                    <a:pt x="76" y="37"/>
                    <a:pt x="74" y="38"/>
                  </a:cubicBezTo>
                  <a:cubicBezTo>
                    <a:pt x="73" y="38"/>
                    <a:pt x="72" y="36"/>
                    <a:pt x="70" y="36"/>
                  </a:cubicBezTo>
                  <a:cubicBezTo>
                    <a:pt x="68" y="36"/>
                    <a:pt x="65" y="36"/>
                    <a:pt x="63" y="37"/>
                  </a:cubicBezTo>
                  <a:cubicBezTo>
                    <a:pt x="62" y="37"/>
                    <a:pt x="61" y="36"/>
                    <a:pt x="59" y="36"/>
                  </a:cubicBezTo>
                  <a:cubicBezTo>
                    <a:pt x="57" y="37"/>
                    <a:pt x="55" y="41"/>
                    <a:pt x="55" y="43"/>
                  </a:cubicBezTo>
                  <a:cubicBezTo>
                    <a:pt x="55" y="44"/>
                    <a:pt x="53" y="44"/>
                    <a:pt x="52" y="46"/>
                  </a:cubicBezTo>
                  <a:cubicBezTo>
                    <a:pt x="50" y="47"/>
                    <a:pt x="49" y="46"/>
                    <a:pt x="47" y="47"/>
                  </a:cubicBezTo>
                  <a:cubicBezTo>
                    <a:pt x="45" y="48"/>
                    <a:pt x="45" y="49"/>
                    <a:pt x="43" y="49"/>
                  </a:cubicBezTo>
                  <a:cubicBezTo>
                    <a:pt x="40" y="49"/>
                    <a:pt x="37" y="50"/>
                    <a:pt x="36" y="50"/>
                  </a:cubicBezTo>
                  <a:cubicBezTo>
                    <a:pt x="30" y="50"/>
                    <a:pt x="33" y="55"/>
                    <a:pt x="29" y="53"/>
                  </a:cubicBezTo>
                  <a:cubicBezTo>
                    <a:pt x="27" y="53"/>
                    <a:pt x="26" y="51"/>
                    <a:pt x="24" y="50"/>
                  </a:cubicBezTo>
                  <a:cubicBezTo>
                    <a:pt x="23" y="50"/>
                    <a:pt x="21" y="52"/>
                    <a:pt x="19" y="53"/>
                  </a:cubicBezTo>
                  <a:cubicBezTo>
                    <a:pt x="17" y="54"/>
                    <a:pt x="14" y="51"/>
                    <a:pt x="12" y="50"/>
                  </a:cubicBezTo>
                  <a:cubicBezTo>
                    <a:pt x="10" y="49"/>
                    <a:pt x="9" y="51"/>
                    <a:pt x="8" y="50"/>
                  </a:cubicBezTo>
                  <a:cubicBezTo>
                    <a:pt x="6" y="48"/>
                    <a:pt x="7" y="46"/>
                    <a:pt x="5" y="45"/>
                  </a:cubicBezTo>
                  <a:cubicBezTo>
                    <a:pt x="4" y="43"/>
                    <a:pt x="2" y="41"/>
                    <a:pt x="2" y="3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00" name="Freeform 21"/>
            <p:cNvSpPr>
              <a:spLocks/>
            </p:cNvSpPr>
            <p:nvPr/>
          </p:nvSpPr>
          <p:spPr bwMode="auto">
            <a:xfrm>
              <a:off x="5794468" y="3262801"/>
              <a:ext cx="424380" cy="437887"/>
            </a:xfrm>
            <a:custGeom>
              <a:avLst/>
              <a:gdLst>
                <a:gd name="T0" fmla="*/ 13 w 186"/>
                <a:gd name="T1" fmla="*/ 14 h 198"/>
                <a:gd name="T2" fmla="*/ 23 w 186"/>
                <a:gd name="T3" fmla="*/ 6 h 198"/>
                <a:gd name="T4" fmla="*/ 32 w 186"/>
                <a:gd name="T5" fmla="*/ 3 h 198"/>
                <a:gd name="T6" fmla="*/ 48 w 186"/>
                <a:gd name="T7" fmla="*/ 1 h 198"/>
                <a:gd name="T8" fmla="*/ 62 w 186"/>
                <a:gd name="T9" fmla="*/ 9 h 198"/>
                <a:gd name="T10" fmla="*/ 74 w 186"/>
                <a:gd name="T11" fmla="*/ 20 h 198"/>
                <a:gd name="T12" fmla="*/ 77 w 186"/>
                <a:gd name="T13" fmla="*/ 32 h 198"/>
                <a:gd name="T14" fmla="*/ 94 w 186"/>
                <a:gd name="T15" fmla="*/ 40 h 198"/>
                <a:gd name="T16" fmla="*/ 105 w 186"/>
                <a:gd name="T17" fmla="*/ 44 h 198"/>
                <a:gd name="T18" fmla="*/ 109 w 186"/>
                <a:gd name="T19" fmla="*/ 54 h 198"/>
                <a:gd name="T20" fmla="*/ 106 w 186"/>
                <a:gd name="T21" fmla="*/ 63 h 198"/>
                <a:gd name="T22" fmla="*/ 117 w 186"/>
                <a:gd name="T23" fmla="*/ 69 h 198"/>
                <a:gd name="T24" fmla="*/ 131 w 186"/>
                <a:gd name="T25" fmla="*/ 70 h 198"/>
                <a:gd name="T26" fmla="*/ 140 w 186"/>
                <a:gd name="T27" fmla="*/ 68 h 198"/>
                <a:gd name="T28" fmla="*/ 153 w 186"/>
                <a:gd name="T29" fmla="*/ 65 h 198"/>
                <a:gd name="T30" fmla="*/ 154 w 186"/>
                <a:gd name="T31" fmla="*/ 67 h 198"/>
                <a:gd name="T32" fmla="*/ 155 w 186"/>
                <a:gd name="T33" fmla="*/ 77 h 198"/>
                <a:gd name="T34" fmla="*/ 160 w 186"/>
                <a:gd name="T35" fmla="*/ 84 h 198"/>
                <a:gd name="T36" fmla="*/ 156 w 186"/>
                <a:gd name="T37" fmla="*/ 96 h 198"/>
                <a:gd name="T38" fmla="*/ 155 w 186"/>
                <a:gd name="T39" fmla="*/ 112 h 198"/>
                <a:gd name="T40" fmla="*/ 168 w 186"/>
                <a:gd name="T41" fmla="*/ 126 h 198"/>
                <a:gd name="T42" fmla="*/ 182 w 186"/>
                <a:gd name="T43" fmla="*/ 136 h 198"/>
                <a:gd name="T44" fmla="*/ 178 w 186"/>
                <a:gd name="T45" fmla="*/ 151 h 198"/>
                <a:gd name="T46" fmla="*/ 170 w 186"/>
                <a:gd name="T47" fmla="*/ 159 h 198"/>
                <a:gd name="T48" fmla="*/ 170 w 186"/>
                <a:gd name="T49" fmla="*/ 175 h 198"/>
                <a:gd name="T50" fmla="*/ 173 w 186"/>
                <a:gd name="T51" fmla="*/ 185 h 198"/>
                <a:gd name="T52" fmla="*/ 160 w 186"/>
                <a:gd name="T53" fmla="*/ 190 h 198"/>
                <a:gd name="T54" fmla="*/ 150 w 186"/>
                <a:gd name="T55" fmla="*/ 193 h 198"/>
                <a:gd name="T56" fmla="*/ 139 w 186"/>
                <a:gd name="T57" fmla="*/ 197 h 198"/>
                <a:gd name="T58" fmla="*/ 139 w 186"/>
                <a:gd name="T59" fmla="*/ 186 h 198"/>
                <a:gd name="T60" fmla="*/ 144 w 186"/>
                <a:gd name="T61" fmla="*/ 175 h 198"/>
                <a:gd name="T62" fmla="*/ 128 w 186"/>
                <a:gd name="T63" fmla="*/ 172 h 198"/>
                <a:gd name="T64" fmla="*/ 116 w 186"/>
                <a:gd name="T65" fmla="*/ 160 h 198"/>
                <a:gd name="T66" fmla="*/ 101 w 186"/>
                <a:gd name="T67" fmla="*/ 151 h 198"/>
                <a:gd name="T68" fmla="*/ 93 w 186"/>
                <a:gd name="T69" fmla="*/ 157 h 198"/>
                <a:gd name="T70" fmla="*/ 89 w 186"/>
                <a:gd name="T71" fmla="*/ 173 h 198"/>
                <a:gd name="T72" fmla="*/ 81 w 186"/>
                <a:gd name="T73" fmla="*/ 172 h 198"/>
                <a:gd name="T74" fmla="*/ 75 w 186"/>
                <a:gd name="T75" fmla="*/ 168 h 198"/>
                <a:gd name="T76" fmla="*/ 65 w 186"/>
                <a:gd name="T77" fmla="*/ 162 h 198"/>
                <a:gd name="T78" fmla="*/ 57 w 186"/>
                <a:gd name="T79" fmla="*/ 164 h 198"/>
                <a:gd name="T80" fmla="*/ 50 w 186"/>
                <a:gd name="T81" fmla="*/ 161 h 198"/>
                <a:gd name="T82" fmla="*/ 45 w 186"/>
                <a:gd name="T83" fmla="*/ 157 h 198"/>
                <a:gd name="T84" fmla="*/ 40 w 186"/>
                <a:gd name="T85" fmla="*/ 152 h 198"/>
                <a:gd name="T86" fmla="*/ 32 w 186"/>
                <a:gd name="T87" fmla="*/ 148 h 198"/>
                <a:gd name="T88" fmla="*/ 34 w 186"/>
                <a:gd name="T89" fmla="*/ 144 h 198"/>
                <a:gd name="T90" fmla="*/ 43 w 186"/>
                <a:gd name="T91" fmla="*/ 140 h 198"/>
                <a:gd name="T92" fmla="*/ 35 w 186"/>
                <a:gd name="T93" fmla="*/ 127 h 198"/>
                <a:gd name="T94" fmla="*/ 32 w 186"/>
                <a:gd name="T95" fmla="*/ 120 h 198"/>
                <a:gd name="T96" fmla="*/ 43 w 186"/>
                <a:gd name="T97" fmla="*/ 118 h 198"/>
                <a:gd name="T98" fmla="*/ 37 w 186"/>
                <a:gd name="T99" fmla="*/ 111 h 198"/>
                <a:gd name="T100" fmla="*/ 28 w 186"/>
                <a:gd name="T101" fmla="*/ 106 h 198"/>
                <a:gd name="T102" fmla="*/ 22 w 186"/>
                <a:gd name="T103" fmla="*/ 98 h 198"/>
                <a:gd name="T104" fmla="*/ 24 w 186"/>
                <a:gd name="T105" fmla="*/ 87 h 198"/>
                <a:gd name="T106" fmla="*/ 27 w 186"/>
                <a:gd name="T107" fmla="*/ 73 h 198"/>
                <a:gd name="T108" fmla="*/ 15 w 186"/>
                <a:gd name="T109" fmla="*/ 74 h 198"/>
                <a:gd name="T110" fmla="*/ 14 w 186"/>
                <a:gd name="T111" fmla="*/ 63 h 198"/>
                <a:gd name="T112" fmla="*/ 16 w 186"/>
                <a:gd name="T113" fmla="*/ 57 h 198"/>
                <a:gd name="T114" fmla="*/ 24 w 186"/>
                <a:gd name="T115" fmla="*/ 53 h 198"/>
                <a:gd name="T116" fmla="*/ 13 w 186"/>
                <a:gd name="T117" fmla="*/ 51 h 198"/>
                <a:gd name="T118" fmla="*/ 7 w 186"/>
                <a:gd name="T119" fmla="*/ 43 h 198"/>
                <a:gd name="T120" fmla="*/ 5 w 186"/>
                <a:gd name="T121" fmla="*/ 40 h 198"/>
                <a:gd name="T122" fmla="*/ 3 w 186"/>
                <a:gd name="T123" fmla="*/ 31 h 198"/>
                <a:gd name="T124" fmla="*/ 4 w 186"/>
                <a:gd name="T125" fmla="*/ 2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6" h="198">
                  <a:moveTo>
                    <a:pt x="11" y="14"/>
                  </a:moveTo>
                  <a:cubicBezTo>
                    <a:pt x="11" y="14"/>
                    <a:pt x="11" y="14"/>
                    <a:pt x="11" y="14"/>
                  </a:cubicBezTo>
                  <a:cubicBezTo>
                    <a:pt x="11" y="14"/>
                    <a:pt x="11" y="14"/>
                    <a:pt x="11" y="14"/>
                  </a:cubicBezTo>
                  <a:cubicBezTo>
                    <a:pt x="12" y="14"/>
                    <a:pt x="12" y="14"/>
                    <a:pt x="13" y="14"/>
                  </a:cubicBezTo>
                  <a:cubicBezTo>
                    <a:pt x="15" y="14"/>
                    <a:pt x="16" y="14"/>
                    <a:pt x="16" y="14"/>
                  </a:cubicBezTo>
                  <a:cubicBezTo>
                    <a:pt x="17" y="11"/>
                    <a:pt x="17" y="11"/>
                    <a:pt x="17" y="11"/>
                  </a:cubicBezTo>
                  <a:cubicBezTo>
                    <a:pt x="19" y="10"/>
                    <a:pt x="19" y="10"/>
                    <a:pt x="19" y="10"/>
                  </a:cubicBezTo>
                  <a:cubicBezTo>
                    <a:pt x="19" y="10"/>
                    <a:pt x="22" y="6"/>
                    <a:pt x="23" y="6"/>
                  </a:cubicBezTo>
                  <a:cubicBezTo>
                    <a:pt x="25" y="6"/>
                    <a:pt x="23" y="4"/>
                    <a:pt x="23" y="4"/>
                  </a:cubicBezTo>
                  <a:cubicBezTo>
                    <a:pt x="23" y="4"/>
                    <a:pt x="28" y="2"/>
                    <a:pt x="30" y="2"/>
                  </a:cubicBezTo>
                  <a:cubicBezTo>
                    <a:pt x="30" y="2"/>
                    <a:pt x="30" y="2"/>
                    <a:pt x="31" y="2"/>
                  </a:cubicBezTo>
                  <a:cubicBezTo>
                    <a:pt x="32" y="2"/>
                    <a:pt x="32" y="3"/>
                    <a:pt x="32" y="3"/>
                  </a:cubicBezTo>
                  <a:cubicBezTo>
                    <a:pt x="36" y="1"/>
                    <a:pt x="36" y="1"/>
                    <a:pt x="36" y="1"/>
                  </a:cubicBezTo>
                  <a:cubicBezTo>
                    <a:pt x="36" y="1"/>
                    <a:pt x="42" y="0"/>
                    <a:pt x="43" y="0"/>
                  </a:cubicBezTo>
                  <a:cubicBezTo>
                    <a:pt x="44" y="0"/>
                    <a:pt x="46" y="1"/>
                    <a:pt x="46" y="1"/>
                  </a:cubicBezTo>
                  <a:cubicBezTo>
                    <a:pt x="48" y="1"/>
                    <a:pt x="48" y="1"/>
                    <a:pt x="48" y="1"/>
                  </a:cubicBezTo>
                  <a:cubicBezTo>
                    <a:pt x="48" y="1"/>
                    <a:pt x="49" y="2"/>
                    <a:pt x="50" y="2"/>
                  </a:cubicBezTo>
                  <a:cubicBezTo>
                    <a:pt x="52" y="3"/>
                    <a:pt x="53" y="6"/>
                    <a:pt x="54" y="6"/>
                  </a:cubicBezTo>
                  <a:cubicBezTo>
                    <a:pt x="56" y="7"/>
                    <a:pt x="58" y="7"/>
                    <a:pt x="59" y="7"/>
                  </a:cubicBezTo>
                  <a:cubicBezTo>
                    <a:pt x="60" y="8"/>
                    <a:pt x="62" y="9"/>
                    <a:pt x="62" y="9"/>
                  </a:cubicBezTo>
                  <a:cubicBezTo>
                    <a:pt x="62" y="9"/>
                    <a:pt x="67" y="14"/>
                    <a:pt x="68" y="14"/>
                  </a:cubicBezTo>
                  <a:cubicBezTo>
                    <a:pt x="69" y="14"/>
                    <a:pt x="69" y="14"/>
                    <a:pt x="70" y="16"/>
                  </a:cubicBezTo>
                  <a:cubicBezTo>
                    <a:pt x="71" y="17"/>
                    <a:pt x="74" y="16"/>
                    <a:pt x="74" y="16"/>
                  </a:cubicBezTo>
                  <a:cubicBezTo>
                    <a:pt x="74" y="16"/>
                    <a:pt x="75" y="19"/>
                    <a:pt x="74" y="20"/>
                  </a:cubicBezTo>
                  <a:cubicBezTo>
                    <a:pt x="74" y="21"/>
                    <a:pt x="74" y="24"/>
                    <a:pt x="74" y="24"/>
                  </a:cubicBezTo>
                  <a:cubicBezTo>
                    <a:pt x="74" y="24"/>
                    <a:pt x="74" y="25"/>
                    <a:pt x="74" y="26"/>
                  </a:cubicBezTo>
                  <a:cubicBezTo>
                    <a:pt x="75" y="28"/>
                    <a:pt x="76" y="28"/>
                    <a:pt x="76" y="30"/>
                  </a:cubicBezTo>
                  <a:cubicBezTo>
                    <a:pt x="77" y="31"/>
                    <a:pt x="76" y="31"/>
                    <a:pt x="77" y="32"/>
                  </a:cubicBezTo>
                  <a:cubicBezTo>
                    <a:pt x="78" y="33"/>
                    <a:pt x="79" y="35"/>
                    <a:pt x="80" y="35"/>
                  </a:cubicBezTo>
                  <a:cubicBezTo>
                    <a:pt x="81" y="35"/>
                    <a:pt x="82" y="35"/>
                    <a:pt x="85" y="36"/>
                  </a:cubicBezTo>
                  <a:cubicBezTo>
                    <a:pt x="88" y="38"/>
                    <a:pt x="89" y="38"/>
                    <a:pt x="90" y="39"/>
                  </a:cubicBezTo>
                  <a:cubicBezTo>
                    <a:pt x="92" y="40"/>
                    <a:pt x="91" y="39"/>
                    <a:pt x="94" y="40"/>
                  </a:cubicBezTo>
                  <a:cubicBezTo>
                    <a:pt x="98" y="41"/>
                    <a:pt x="97" y="40"/>
                    <a:pt x="98" y="41"/>
                  </a:cubicBezTo>
                  <a:cubicBezTo>
                    <a:pt x="99" y="41"/>
                    <a:pt x="98" y="40"/>
                    <a:pt x="100" y="41"/>
                  </a:cubicBezTo>
                  <a:cubicBezTo>
                    <a:pt x="103" y="41"/>
                    <a:pt x="105" y="42"/>
                    <a:pt x="105" y="42"/>
                  </a:cubicBezTo>
                  <a:cubicBezTo>
                    <a:pt x="105" y="44"/>
                    <a:pt x="105" y="44"/>
                    <a:pt x="105" y="44"/>
                  </a:cubicBezTo>
                  <a:cubicBezTo>
                    <a:pt x="103" y="48"/>
                    <a:pt x="103" y="48"/>
                    <a:pt x="103" y="48"/>
                  </a:cubicBezTo>
                  <a:cubicBezTo>
                    <a:pt x="103" y="51"/>
                    <a:pt x="103" y="51"/>
                    <a:pt x="103" y="51"/>
                  </a:cubicBezTo>
                  <a:cubicBezTo>
                    <a:pt x="103" y="51"/>
                    <a:pt x="101" y="51"/>
                    <a:pt x="103" y="52"/>
                  </a:cubicBezTo>
                  <a:cubicBezTo>
                    <a:pt x="105" y="53"/>
                    <a:pt x="109" y="54"/>
                    <a:pt x="109" y="54"/>
                  </a:cubicBezTo>
                  <a:cubicBezTo>
                    <a:pt x="112" y="56"/>
                    <a:pt x="112" y="56"/>
                    <a:pt x="112" y="56"/>
                  </a:cubicBezTo>
                  <a:cubicBezTo>
                    <a:pt x="112" y="56"/>
                    <a:pt x="110" y="59"/>
                    <a:pt x="109" y="60"/>
                  </a:cubicBezTo>
                  <a:cubicBezTo>
                    <a:pt x="108" y="60"/>
                    <a:pt x="105" y="60"/>
                    <a:pt x="105" y="60"/>
                  </a:cubicBezTo>
                  <a:cubicBezTo>
                    <a:pt x="105" y="60"/>
                    <a:pt x="104" y="63"/>
                    <a:pt x="106" y="63"/>
                  </a:cubicBezTo>
                  <a:cubicBezTo>
                    <a:pt x="107" y="64"/>
                    <a:pt x="109" y="64"/>
                    <a:pt x="110" y="64"/>
                  </a:cubicBezTo>
                  <a:cubicBezTo>
                    <a:pt x="111" y="64"/>
                    <a:pt x="113" y="65"/>
                    <a:pt x="113" y="65"/>
                  </a:cubicBezTo>
                  <a:cubicBezTo>
                    <a:pt x="113" y="65"/>
                    <a:pt x="114" y="65"/>
                    <a:pt x="115" y="66"/>
                  </a:cubicBezTo>
                  <a:cubicBezTo>
                    <a:pt x="115" y="68"/>
                    <a:pt x="116" y="69"/>
                    <a:pt x="117" y="69"/>
                  </a:cubicBezTo>
                  <a:cubicBezTo>
                    <a:pt x="118" y="69"/>
                    <a:pt x="120" y="69"/>
                    <a:pt x="121" y="69"/>
                  </a:cubicBezTo>
                  <a:cubicBezTo>
                    <a:pt x="122" y="69"/>
                    <a:pt x="122" y="68"/>
                    <a:pt x="123" y="68"/>
                  </a:cubicBezTo>
                  <a:cubicBezTo>
                    <a:pt x="124" y="69"/>
                    <a:pt x="130" y="68"/>
                    <a:pt x="130" y="68"/>
                  </a:cubicBezTo>
                  <a:cubicBezTo>
                    <a:pt x="130" y="68"/>
                    <a:pt x="130" y="68"/>
                    <a:pt x="131" y="70"/>
                  </a:cubicBezTo>
                  <a:cubicBezTo>
                    <a:pt x="133" y="73"/>
                    <a:pt x="136" y="74"/>
                    <a:pt x="136" y="74"/>
                  </a:cubicBezTo>
                  <a:cubicBezTo>
                    <a:pt x="136" y="74"/>
                    <a:pt x="137" y="75"/>
                    <a:pt x="137" y="74"/>
                  </a:cubicBezTo>
                  <a:cubicBezTo>
                    <a:pt x="137" y="73"/>
                    <a:pt x="138" y="72"/>
                    <a:pt x="138" y="72"/>
                  </a:cubicBezTo>
                  <a:cubicBezTo>
                    <a:pt x="138" y="72"/>
                    <a:pt x="140" y="69"/>
                    <a:pt x="140" y="68"/>
                  </a:cubicBezTo>
                  <a:cubicBezTo>
                    <a:pt x="141" y="67"/>
                    <a:pt x="142" y="64"/>
                    <a:pt x="143" y="64"/>
                  </a:cubicBezTo>
                  <a:cubicBezTo>
                    <a:pt x="144" y="63"/>
                    <a:pt x="147" y="61"/>
                    <a:pt x="147" y="61"/>
                  </a:cubicBezTo>
                  <a:cubicBezTo>
                    <a:pt x="147" y="61"/>
                    <a:pt x="147" y="60"/>
                    <a:pt x="149" y="61"/>
                  </a:cubicBezTo>
                  <a:cubicBezTo>
                    <a:pt x="150" y="63"/>
                    <a:pt x="153" y="65"/>
                    <a:pt x="153" y="65"/>
                  </a:cubicBezTo>
                  <a:cubicBezTo>
                    <a:pt x="158" y="65"/>
                    <a:pt x="158" y="65"/>
                    <a:pt x="158" y="65"/>
                  </a:cubicBezTo>
                  <a:cubicBezTo>
                    <a:pt x="158" y="65"/>
                    <a:pt x="161" y="66"/>
                    <a:pt x="161" y="67"/>
                  </a:cubicBezTo>
                  <a:cubicBezTo>
                    <a:pt x="161" y="68"/>
                    <a:pt x="160" y="68"/>
                    <a:pt x="158" y="69"/>
                  </a:cubicBezTo>
                  <a:cubicBezTo>
                    <a:pt x="157" y="69"/>
                    <a:pt x="154" y="66"/>
                    <a:pt x="154" y="67"/>
                  </a:cubicBezTo>
                  <a:cubicBezTo>
                    <a:pt x="153" y="68"/>
                    <a:pt x="153" y="70"/>
                    <a:pt x="153" y="70"/>
                  </a:cubicBezTo>
                  <a:cubicBezTo>
                    <a:pt x="149" y="72"/>
                    <a:pt x="149" y="72"/>
                    <a:pt x="149" y="72"/>
                  </a:cubicBezTo>
                  <a:cubicBezTo>
                    <a:pt x="150" y="74"/>
                    <a:pt x="150" y="74"/>
                    <a:pt x="150" y="74"/>
                  </a:cubicBezTo>
                  <a:cubicBezTo>
                    <a:pt x="150" y="74"/>
                    <a:pt x="155" y="76"/>
                    <a:pt x="155" y="77"/>
                  </a:cubicBezTo>
                  <a:cubicBezTo>
                    <a:pt x="155" y="78"/>
                    <a:pt x="155" y="80"/>
                    <a:pt x="155" y="80"/>
                  </a:cubicBezTo>
                  <a:cubicBezTo>
                    <a:pt x="158" y="81"/>
                    <a:pt x="158" y="81"/>
                    <a:pt x="158" y="81"/>
                  </a:cubicBezTo>
                  <a:cubicBezTo>
                    <a:pt x="160" y="80"/>
                    <a:pt x="160" y="80"/>
                    <a:pt x="160" y="80"/>
                  </a:cubicBezTo>
                  <a:cubicBezTo>
                    <a:pt x="160" y="84"/>
                    <a:pt x="160" y="84"/>
                    <a:pt x="160" y="84"/>
                  </a:cubicBezTo>
                  <a:cubicBezTo>
                    <a:pt x="160" y="88"/>
                    <a:pt x="160" y="88"/>
                    <a:pt x="160" y="88"/>
                  </a:cubicBezTo>
                  <a:cubicBezTo>
                    <a:pt x="160" y="91"/>
                    <a:pt x="160" y="91"/>
                    <a:pt x="160" y="91"/>
                  </a:cubicBezTo>
                  <a:cubicBezTo>
                    <a:pt x="160" y="91"/>
                    <a:pt x="161" y="94"/>
                    <a:pt x="160" y="94"/>
                  </a:cubicBezTo>
                  <a:cubicBezTo>
                    <a:pt x="159" y="94"/>
                    <a:pt x="156" y="96"/>
                    <a:pt x="156" y="96"/>
                  </a:cubicBezTo>
                  <a:cubicBezTo>
                    <a:pt x="154" y="99"/>
                    <a:pt x="154" y="99"/>
                    <a:pt x="154" y="99"/>
                  </a:cubicBezTo>
                  <a:cubicBezTo>
                    <a:pt x="154" y="99"/>
                    <a:pt x="154" y="103"/>
                    <a:pt x="154" y="104"/>
                  </a:cubicBezTo>
                  <a:cubicBezTo>
                    <a:pt x="155" y="106"/>
                    <a:pt x="154" y="109"/>
                    <a:pt x="154" y="109"/>
                  </a:cubicBezTo>
                  <a:cubicBezTo>
                    <a:pt x="154" y="109"/>
                    <a:pt x="154" y="111"/>
                    <a:pt x="155" y="112"/>
                  </a:cubicBezTo>
                  <a:cubicBezTo>
                    <a:pt x="156" y="113"/>
                    <a:pt x="157" y="115"/>
                    <a:pt x="157" y="115"/>
                  </a:cubicBezTo>
                  <a:cubicBezTo>
                    <a:pt x="157" y="115"/>
                    <a:pt x="158" y="116"/>
                    <a:pt x="159" y="118"/>
                  </a:cubicBezTo>
                  <a:cubicBezTo>
                    <a:pt x="160" y="120"/>
                    <a:pt x="164" y="125"/>
                    <a:pt x="164" y="125"/>
                  </a:cubicBezTo>
                  <a:cubicBezTo>
                    <a:pt x="164" y="125"/>
                    <a:pt x="167" y="126"/>
                    <a:pt x="168" y="126"/>
                  </a:cubicBezTo>
                  <a:cubicBezTo>
                    <a:pt x="168" y="126"/>
                    <a:pt x="172" y="128"/>
                    <a:pt x="172" y="128"/>
                  </a:cubicBezTo>
                  <a:cubicBezTo>
                    <a:pt x="172" y="128"/>
                    <a:pt x="174" y="128"/>
                    <a:pt x="174" y="129"/>
                  </a:cubicBezTo>
                  <a:cubicBezTo>
                    <a:pt x="174" y="129"/>
                    <a:pt x="178" y="135"/>
                    <a:pt x="178" y="135"/>
                  </a:cubicBezTo>
                  <a:cubicBezTo>
                    <a:pt x="182" y="136"/>
                    <a:pt x="182" y="136"/>
                    <a:pt x="182" y="136"/>
                  </a:cubicBezTo>
                  <a:cubicBezTo>
                    <a:pt x="186" y="136"/>
                    <a:pt x="186" y="136"/>
                    <a:pt x="186" y="136"/>
                  </a:cubicBezTo>
                  <a:cubicBezTo>
                    <a:pt x="186" y="136"/>
                    <a:pt x="185" y="141"/>
                    <a:pt x="184" y="142"/>
                  </a:cubicBezTo>
                  <a:cubicBezTo>
                    <a:pt x="183" y="143"/>
                    <a:pt x="180" y="147"/>
                    <a:pt x="180" y="147"/>
                  </a:cubicBezTo>
                  <a:cubicBezTo>
                    <a:pt x="180" y="147"/>
                    <a:pt x="178" y="149"/>
                    <a:pt x="178" y="151"/>
                  </a:cubicBezTo>
                  <a:cubicBezTo>
                    <a:pt x="179" y="152"/>
                    <a:pt x="179" y="155"/>
                    <a:pt x="179" y="155"/>
                  </a:cubicBezTo>
                  <a:cubicBezTo>
                    <a:pt x="179" y="155"/>
                    <a:pt x="177" y="157"/>
                    <a:pt x="176" y="157"/>
                  </a:cubicBezTo>
                  <a:cubicBezTo>
                    <a:pt x="175" y="157"/>
                    <a:pt x="173" y="157"/>
                    <a:pt x="172" y="158"/>
                  </a:cubicBezTo>
                  <a:cubicBezTo>
                    <a:pt x="171" y="158"/>
                    <a:pt x="170" y="159"/>
                    <a:pt x="170" y="159"/>
                  </a:cubicBezTo>
                  <a:cubicBezTo>
                    <a:pt x="169" y="160"/>
                    <a:pt x="167" y="162"/>
                    <a:pt x="167" y="162"/>
                  </a:cubicBezTo>
                  <a:cubicBezTo>
                    <a:pt x="169" y="165"/>
                    <a:pt x="169" y="165"/>
                    <a:pt x="169" y="165"/>
                  </a:cubicBezTo>
                  <a:cubicBezTo>
                    <a:pt x="170" y="170"/>
                    <a:pt x="170" y="170"/>
                    <a:pt x="170" y="170"/>
                  </a:cubicBezTo>
                  <a:cubicBezTo>
                    <a:pt x="170" y="175"/>
                    <a:pt x="170" y="175"/>
                    <a:pt x="170" y="175"/>
                  </a:cubicBezTo>
                  <a:cubicBezTo>
                    <a:pt x="170" y="175"/>
                    <a:pt x="173" y="176"/>
                    <a:pt x="173" y="177"/>
                  </a:cubicBezTo>
                  <a:cubicBezTo>
                    <a:pt x="174" y="177"/>
                    <a:pt x="175" y="180"/>
                    <a:pt x="175" y="180"/>
                  </a:cubicBezTo>
                  <a:cubicBezTo>
                    <a:pt x="174" y="182"/>
                    <a:pt x="174" y="182"/>
                    <a:pt x="174" y="182"/>
                  </a:cubicBezTo>
                  <a:cubicBezTo>
                    <a:pt x="173" y="185"/>
                    <a:pt x="173" y="185"/>
                    <a:pt x="173" y="185"/>
                  </a:cubicBezTo>
                  <a:cubicBezTo>
                    <a:pt x="173" y="185"/>
                    <a:pt x="172" y="187"/>
                    <a:pt x="171" y="188"/>
                  </a:cubicBezTo>
                  <a:cubicBezTo>
                    <a:pt x="169" y="188"/>
                    <a:pt x="166" y="188"/>
                    <a:pt x="166" y="188"/>
                  </a:cubicBezTo>
                  <a:cubicBezTo>
                    <a:pt x="166" y="188"/>
                    <a:pt x="166" y="187"/>
                    <a:pt x="164" y="188"/>
                  </a:cubicBezTo>
                  <a:cubicBezTo>
                    <a:pt x="162" y="188"/>
                    <a:pt x="160" y="190"/>
                    <a:pt x="160" y="190"/>
                  </a:cubicBezTo>
                  <a:cubicBezTo>
                    <a:pt x="160" y="190"/>
                    <a:pt x="160" y="190"/>
                    <a:pt x="159" y="191"/>
                  </a:cubicBezTo>
                  <a:cubicBezTo>
                    <a:pt x="157" y="191"/>
                    <a:pt x="156" y="191"/>
                    <a:pt x="155" y="191"/>
                  </a:cubicBezTo>
                  <a:cubicBezTo>
                    <a:pt x="154" y="191"/>
                    <a:pt x="152" y="190"/>
                    <a:pt x="152" y="190"/>
                  </a:cubicBezTo>
                  <a:cubicBezTo>
                    <a:pt x="150" y="193"/>
                    <a:pt x="150" y="193"/>
                    <a:pt x="150" y="193"/>
                  </a:cubicBezTo>
                  <a:cubicBezTo>
                    <a:pt x="150" y="193"/>
                    <a:pt x="148" y="194"/>
                    <a:pt x="147" y="194"/>
                  </a:cubicBezTo>
                  <a:cubicBezTo>
                    <a:pt x="147" y="194"/>
                    <a:pt x="144" y="198"/>
                    <a:pt x="144" y="198"/>
                  </a:cubicBezTo>
                  <a:cubicBezTo>
                    <a:pt x="144" y="198"/>
                    <a:pt x="144" y="198"/>
                    <a:pt x="143" y="198"/>
                  </a:cubicBezTo>
                  <a:cubicBezTo>
                    <a:pt x="141" y="198"/>
                    <a:pt x="139" y="197"/>
                    <a:pt x="139" y="197"/>
                  </a:cubicBezTo>
                  <a:cubicBezTo>
                    <a:pt x="136" y="194"/>
                    <a:pt x="136" y="194"/>
                    <a:pt x="136" y="194"/>
                  </a:cubicBezTo>
                  <a:cubicBezTo>
                    <a:pt x="136" y="194"/>
                    <a:pt x="137" y="194"/>
                    <a:pt x="139" y="192"/>
                  </a:cubicBezTo>
                  <a:cubicBezTo>
                    <a:pt x="140" y="191"/>
                    <a:pt x="140" y="191"/>
                    <a:pt x="140" y="190"/>
                  </a:cubicBezTo>
                  <a:cubicBezTo>
                    <a:pt x="139" y="188"/>
                    <a:pt x="138" y="186"/>
                    <a:pt x="139" y="186"/>
                  </a:cubicBezTo>
                  <a:cubicBezTo>
                    <a:pt x="140" y="185"/>
                    <a:pt x="141" y="186"/>
                    <a:pt x="142" y="184"/>
                  </a:cubicBezTo>
                  <a:cubicBezTo>
                    <a:pt x="142" y="183"/>
                    <a:pt x="142" y="182"/>
                    <a:pt x="142" y="180"/>
                  </a:cubicBezTo>
                  <a:cubicBezTo>
                    <a:pt x="142" y="179"/>
                    <a:pt x="142" y="177"/>
                    <a:pt x="143" y="177"/>
                  </a:cubicBezTo>
                  <a:cubicBezTo>
                    <a:pt x="144" y="176"/>
                    <a:pt x="144" y="175"/>
                    <a:pt x="144" y="175"/>
                  </a:cubicBezTo>
                  <a:cubicBezTo>
                    <a:pt x="139" y="174"/>
                    <a:pt x="139" y="174"/>
                    <a:pt x="139" y="174"/>
                  </a:cubicBezTo>
                  <a:cubicBezTo>
                    <a:pt x="136" y="175"/>
                    <a:pt x="136" y="175"/>
                    <a:pt x="136" y="175"/>
                  </a:cubicBezTo>
                  <a:cubicBezTo>
                    <a:pt x="136" y="175"/>
                    <a:pt x="136" y="173"/>
                    <a:pt x="134" y="173"/>
                  </a:cubicBezTo>
                  <a:cubicBezTo>
                    <a:pt x="132" y="172"/>
                    <a:pt x="128" y="172"/>
                    <a:pt x="128" y="172"/>
                  </a:cubicBezTo>
                  <a:cubicBezTo>
                    <a:pt x="127" y="168"/>
                    <a:pt x="127" y="168"/>
                    <a:pt x="127" y="168"/>
                  </a:cubicBezTo>
                  <a:cubicBezTo>
                    <a:pt x="119" y="166"/>
                    <a:pt x="119" y="166"/>
                    <a:pt x="119" y="166"/>
                  </a:cubicBezTo>
                  <a:cubicBezTo>
                    <a:pt x="119" y="166"/>
                    <a:pt x="118" y="162"/>
                    <a:pt x="117" y="161"/>
                  </a:cubicBezTo>
                  <a:cubicBezTo>
                    <a:pt x="116" y="160"/>
                    <a:pt x="116" y="160"/>
                    <a:pt x="116" y="160"/>
                  </a:cubicBezTo>
                  <a:cubicBezTo>
                    <a:pt x="111" y="156"/>
                    <a:pt x="111" y="156"/>
                    <a:pt x="111" y="156"/>
                  </a:cubicBezTo>
                  <a:cubicBezTo>
                    <a:pt x="108" y="156"/>
                    <a:pt x="108" y="156"/>
                    <a:pt x="108" y="156"/>
                  </a:cubicBezTo>
                  <a:cubicBezTo>
                    <a:pt x="108" y="156"/>
                    <a:pt x="107" y="156"/>
                    <a:pt x="105" y="155"/>
                  </a:cubicBezTo>
                  <a:cubicBezTo>
                    <a:pt x="102" y="154"/>
                    <a:pt x="101" y="151"/>
                    <a:pt x="101" y="151"/>
                  </a:cubicBezTo>
                  <a:cubicBezTo>
                    <a:pt x="101" y="151"/>
                    <a:pt x="101" y="149"/>
                    <a:pt x="99" y="150"/>
                  </a:cubicBezTo>
                  <a:cubicBezTo>
                    <a:pt x="97" y="152"/>
                    <a:pt x="95" y="152"/>
                    <a:pt x="94" y="153"/>
                  </a:cubicBezTo>
                  <a:cubicBezTo>
                    <a:pt x="94" y="153"/>
                    <a:pt x="93" y="153"/>
                    <a:pt x="92" y="154"/>
                  </a:cubicBezTo>
                  <a:cubicBezTo>
                    <a:pt x="92" y="155"/>
                    <a:pt x="91" y="155"/>
                    <a:pt x="93" y="157"/>
                  </a:cubicBezTo>
                  <a:cubicBezTo>
                    <a:pt x="94" y="158"/>
                    <a:pt x="95" y="159"/>
                    <a:pt x="95" y="159"/>
                  </a:cubicBezTo>
                  <a:cubicBezTo>
                    <a:pt x="94" y="164"/>
                    <a:pt x="94" y="164"/>
                    <a:pt x="94" y="164"/>
                  </a:cubicBezTo>
                  <a:cubicBezTo>
                    <a:pt x="88" y="170"/>
                    <a:pt x="88" y="170"/>
                    <a:pt x="88" y="170"/>
                  </a:cubicBezTo>
                  <a:cubicBezTo>
                    <a:pt x="89" y="173"/>
                    <a:pt x="89" y="173"/>
                    <a:pt x="89" y="173"/>
                  </a:cubicBezTo>
                  <a:cubicBezTo>
                    <a:pt x="89" y="173"/>
                    <a:pt x="91" y="173"/>
                    <a:pt x="88" y="174"/>
                  </a:cubicBezTo>
                  <a:cubicBezTo>
                    <a:pt x="86" y="175"/>
                    <a:pt x="86" y="176"/>
                    <a:pt x="85" y="176"/>
                  </a:cubicBezTo>
                  <a:cubicBezTo>
                    <a:pt x="85" y="175"/>
                    <a:pt x="84" y="174"/>
                    <a:pt x="82" y="173"/>
                  </a:cubicBezTo>
                  <a:cubicBezTo>
                    <a:pt x="81" y="172"/>
                    <a:pt x="81" y="172"/>
                    <a:pt x="81" y="172"/>
                  </a:cubicBezTo>
                  <a:cubicBezTo>
                    <a:pt x="81" y="172"/>
                    <a:pt x="81" y="172"/>
                    <a:pt x="80" y="171"/>
                  </a:cubicBezTo>
                  <a:cubicBezTo>
                    <a:pt x="80" y="171"/>
                    <a:pt x="80" y="171"/>
                    <a:pt x="80" y="171"/>
                  </a:cubicBezTo>
                  <a:cubicBezTo>
                    <a:pt x="80" y="171"/>
                    <a:pt x="80" y="170"/>
                    <a:pt x="78" y="170"/>
                  </a:cubicBezTo>
                  <a:cubicBezTo>
                    <a:pt x="77" y="170"/>
                    <a:pt x="75" y="168"/>
                    <a:pt x="75" y="168"/>
                  </a:cubicBezTo>
                  <a:cubicBezTo>
                    <a:pt x="72" y="168"/>
                    <a:pt x="72" y="168"/>
                    <a:pt x="72" y="168"/>
                  </a:cubicBezTo>
                  <a:cubicBezTo>
                    <a:pt x="72" y="168"/>
                    <a:pt x="69" y="165"/>
                    <a:pt x="69" y="165"/>
                  </a:cubicBezTo>
                  <a:cubicBezTo>
                    <a:pt x="68" y="165"/>
                    <a:pt x="65" y="164"/>
                    <a:pt x="65" y="164"/>
                  </a:cubicBezTo>
                  <a:cubicBezTo>
                    <a:pt x="65" y="162"/>
                    <a:pt x="65" y="162"/>
                    <a:pt x="65" y="162"/>
                  </a:cubicBezTo>
                  <a:cubicBezTo>
                    <a:pt x="65" y="162"/>
                    <a:pt x="64" y="162"/>
                    <a:pt x="64" y="162"/>
                  </a:cubicBezTo>
                  <a:cubicBezTo>
                    <a:pt x="63" y="162"/>
                    <a:pt x="62" y="163"/>
                    <a:pt x="62" y="163"/>
                  </a:cubicBezTo>
                  <a:cubicBezTo>
                    <a:pt x="59" y="164"/>
                    <a:pt x="59" y="164"/>
                    <a:pt x="59" y="164"/>
                  </a:cubicBezTo>
                  <a:cubicBezTo>
                    <a:pt x="59" y="164"/>
                    <a:pt x="57" y="164"/>
                    <a:pt x="57" y="164"/>
                  </a:cubicBezTo>
                  <a:cubicBezTo>
                    <a:pt x="56" y="163"/>
                    <a:pt x="55" y="161"/>
                    <a:pt x="55" y="161"/>
                  </a:cubicBezTo>
                  <a:cubicBezTo>
                    <a:pt x="55" y="161"/>
                    <a:pt x="55" y="161"/>
                    <a:pt x="54" y="161"/>
                  </a:cubicBezTo>
                  <a:cubicBezTo>
                    <a:pt x="53" y="162"/>
                    <a:pt x="55" y="163"/>
                    <a:pt x="53" y="162"/>
                  </a:cubicBezTo>
                  <a:cubicBezTo>
                    <a:pt x="50" y="161"/>
                    <a:pt x="50" y="161"/>
                    <a:pt x="50" y="161"/>
                  </a:cubicBezTo>
                  <a:cubicBezTo>
                    <a:pt x="48" y="159"/>
                    <a:pt x="48" y="159"/>
                    <a:pt x="48" y="159"/>
                  </a:cubicBezTo>
                  <a:cubicBezTo>
                    <a:pt x="47" y="159"/>
                    <a:pt x="47" y="159"/>
                    <a:pt x="47" y="159"/>
                  </a:cubicBezTo>
                  <a:cubicBezTo>
                    <a:pt x="46" y="159"/>
                    <a:pt x="46" y="159"/>
                    <a:pt x="46" y="159"/>
                  </a:cubicBezTo>
                  <a:cubicBezTo>
                    <a:pt x="46" y="159"/>
                    <a:pt x="45" y="157"/>
                    <a:pt x="45" y="157"/>
                  </a:cubicBezTo>
                  <a:cubicBezTo>
                    <a:pt x="45" y="157"/>
                    <a:pt x="45" y="155"/>
                    <a:pt x="45" y="155"/>
                  </a:cubicBezTo>
                  <a:cubicBezTo>
                    <a:pt x="44" y="155"/>
                    <a:pt x="41" y="154"/>
                    <a:pt x="41" y="154"/>
                  </a:cubicBezTo>
                  <a:cubicBezTo>
                    <a:pt x="40" y="152"/>
                    <a:pt x="40" y="152"/>
                    <a:pt x="40" y="152"/>
                  </a:cubicBezTo>
                  <a:cubicBezTo>
                    <a:pt x="40" y="152"/>
                    <a:pt x="40" y="152"/>
                    <a:pt x="40" y="152"/>
                  </a:cubicBezTo>
                  <a:cubicBezTo>
                    <a:pt x="39" y="152"/>
                    <a:pt x="37" y="151"/>
                    <a:pt x="37" y="151"/>
                  </a:cubicBezTo>
                  <a:cubicBezTo>
                    <a:pt x="36" y="150"/>
                    <a:pt x="36" y="150"/>
                    <a:pt x="36" y="150"/>
                  </a:cubicBezTo>
                  <a:cubicBezTo>
                    <a:pt x="33" y="150"/>
                    <a:pt x="33" y="150"/>
                    <a:pt x="33" y="150"/>
                  </a:cubicBezTo>
                  <a:cubicBezTo>
                    <a:pt x="32" y="148"/>
                    <a:pt x="32" y="148"/>
                    <a:pt x="32" y="148"/>
                  </a:cubicBezTo>
                  <a:cubicBezTo>
                    <a:pt x="32" y="148"/>
                    <a:pt x="31" y="147"/>
                    <a:pt x="31" y="147"/>
                  </a:cubicBezTo>
                  <a:cubicBezTo>
                    <a:pt x="32" y="147"/>
                    <a:pt x="32" y="145"/>
                    <a:pt x="32" y="145"/>
                  </a:cubicBezTo>
                  <a:cubicBezTo>
                    <a:pt x="31" y="145"/>
                    <a:pt x="31" y="145"/>
                    <a:pt x="31" y="145"/>
                  </a:cubicBezTo>
                  <a:cubicBezTo>
                    <a:pt x="32" y="144"/>
                    <a:pt x="34" y="144"/>
                    <a:pt x="34" y="144"/>
                  </a:cubicBezTo>
                  <a:cubicBezTo>
                    <a:pt x="36" y="141"/>
                    <a:pt x="36" y="141"/>
                    <a:pt x="36" y="141"/>
                  </a:cubicBezTo>
                  <a:cubicBezTo>
                    <a:pt x="36" y="141"/>
                    <a:pt x="36" y="141"/>
                    <a:pt x="37" y="141"/>
                  </a:cubicBezTo>
                  <a:cubicBezTo>
                    <a:pt x="39" y="142"/>
                    <a:pt x="40" y="142"/>
                    <a:pt x="41" y="142"/>
                  </a:cubicBezTo>
                  <a:cubicBezTo>
                    <a:pt x="42" y="142"/>
                    <a:pt x="43" y="144"/>
                    <a:pt x="43" y="140"/>
                  </a:cubicBezTo>
                  <a:cubicBezTo>
                    <a:pt x="43" y="137"/>
                    <a:pt x="43" y="136"/>
                    <a:pt x="43" y="136"/>
                  </a:cubicBezTo>
                  <a:cubicBezTo>
                    <a:pt x="38" y="132"/>
                    <a:pt x="38" y="132"/>
                    <a:pt x="38" y="132"/>
                  </a:cubicBezTo>
                  <a:cubicBezTo>
                    <a:pt x="38" y="132"/>
                    <a:pt x="38" y="131"/>
                    <a:pt x="37" y="129"/>
                  </a:cubicBezTo>
                  <a:cubicBezTo>
                    <a:pt x="36" y="128"/>
                    <a:pt x="35" y="127"/>
                    <a:pt x="35" y="127"/>
                  </a:cubicBezTo>
                  <a:cubicBezTo>
                    <a:pt x="34" y="127"/>
                    <a:pt x="32" y="125"/>
                    <a:pt x="32" y="125"/>
                  </a:cubicBezTo>
                  <a:cubicBezTo>
                    <a:pt x="31" y="124"/>
                    <a:pt x="30" y="123"/>
                    <a:pt x="30" y="123"/>
                  </a:cubicBezTo>
                  <a:cubicBezTo>
                    <a:pt x="30" y="123"/>
                    <a:pt x="30" y="121"/>
                    <a:pt x="30" y="120"/>
                  </a:cubicBezTo>
                  <a:cubicBezTo>
                    <a:pt x="31" y="120"/>
                    <a:pt x="31" y="120"/>
                    <a:pt x="32" y="120"/>
                  </a:cubicBezTo>
                  <a:cubicBezTo>
                    <a:pt x="33" y="121"/>
                    <a:pt x="34" y="121"/>
                    <a:pt x="35" y="121"/>
                  </a:cubicBezTo>
                  <a:cubicBezTo>
                    <a:pt x="36" y="121"/>
                    <a:pt x="37" y="121"/>
                    <a:pt x="38" y="121"/>
                  </a:cubicBezTo>
                  <a:cubicBezTo>
                    <a:pt x="38" y="121"/>
                    <a:pt x="41" y="120"/>
                    <a:pt x="41" y="120"/>
                  </a:cubicBezTo>
                  <a:cubicBezTo>
                    <a:pt x="42" y="120"/>
                    <a:pt x="42" y="118"/>
                    <a:pt x="43" y="118"/>
                  </a:cubicBezTo>
                  <a:cubicBezTo>
                    <a:pt x="43" y="118"/>
                    <a:pt x="44" y="117"/>
                    <a:pt x="43" y="116"/>
                  </a:cubicBezTo>
                  <a:cubicBezTo>
                    <a:pt x="43" y="116"/>
                    <a:pt x="41" y="115"/>
                    <a:pt x="41" y="115"/>
                  </a:cubicBezTo>
                  <a:cubicBezTo>
                    <a:pt x="40" y="115"/>
                    <a:pt x="39" y="114"/>
                    <a:pt x="39" y="113"/>
                  </a:cubicBezTo>
                  <a:cubicBezTo>
                    <a:pt x="38" y="113"/>
                    <a:pt x="37" y="112"/>
                    <a:pt x="37" y="111"/>
                  </a:cubicBezTo>
                  <a:cubicBezTo>
                    <a:pt x="36" y="111"/>
                    <a:pt x="36" y="112"/>
                    <a:pt x="35" y="112"/>
                  </a:cubicBezTo>
                  <a:cubicBezTo>
                    <a:pt x="34" y="111"/>
                    <a:pt x="33" y="110"/>
                    <a:pt x="32" y="109"/>
                  </a:cubicBezTo>
                  <a:cubicBezTo>
                    <a:pt x="32" y="108"/>
                    <a:pt x="32" y="108"/>
                    <a:pt x="31" y="107"/>
                  </a:cubicBezTo>
                  <a:cubicBezTo>
                    <a:pt x="30" y="107"/>
                    <a:pt x="29" y="106"/>
                    <a:pt x="28" y="106"/>
                  </a:cubicBezTo>
                  <a:cubicBezTo>
                    <a:pt x="27" y="106"/>
                    <a:pt x="27" y="107"/>
                    <a:pt x="25" y="106"/>
                  </a:cubicBezTo>
                  <a:cubicBezTo>
                    <a:pt x="23" y="106"/>
                    <a:pt x="21" y="105"/>
                    <a:pt x="21" y="104"/>
                  </a:cubicBezTo>
                  <a:cubicBezTo>
                    <a:pt x="22" y="103"/>
                    <a:pt x="21" y="103"/>
                    <a:pt x="22" y="102"/>
                  </a:cubicBezTo>
                  <a:cubicBezTo>
                    <a:pt x="22" y="101"/>
                    <a:pt x="22" y="99"/>
                    <a:pt x="22" y="98"/>
                  </a:cubicBezTo>
                  <a:cubicBezTo>
                    <a:pt x="22" y="97"/>
                    <a:pt x="21" y="98"/>
                    <a:pt x="21" y="95"/>
                  </a:cubicBezTo>
                  <a:cubicBezTo>
                    <a:pt x="20" y="92"/>
                    <a:pt x="22" y="93"/>
                    <a:pt x="22" y="93"/>
                  </a:cubicBezTo>
                  <a:cubicBezTo>
                    <a:pt x="22" y="93"/>
                    <a:pt x="23" y="91"/>
                    <a:pt x="23" y="90"/>
                  </a:cubicBezTo>
                  <a:cubicBezTo>
                    <a:pt x="23" y="90"/>
                    <a:pt x="24" y="87"/>
                    <a:pt x="24" y="87"/>
                  </a:cubicBezTo>
                  <a:cubicBezTo>
                    <a:pt x="27" y="83"/>
                    <a:pt x="27" y="83"/>
                    <a:pt x="27" y="83"/>
                  </a:cubicBezTo>
                  <a:cubicBezTo>
                    <a:pt x="27" y="80"/>
                    <a:pt x="27" y="80"/>
                    <a:pt x="27" y="80"/>
                  </a:cubicBezTo>
                  <a:cubicBezTo>
                    <a:pt x="27" y="76"/>
                    <a:pt x="27" y="76"/>
                    <a:pt x="27" y="76"/>
                  </a:cubicBezTo>
                  <a:cubicBezTo>
                    <a:pt x="27" y="73"/>
                    <a:pt x="27" y="73"/>
                    <a:pt x="27" y="73"/>
                  </a:cubicBezTo>
                  <a:cubicBezTo>
                    <a:pt x="24" y="72"/>
                    <a:pt x="24" y="72"/>
                    <a:pt x="24" y="72"/>
                  </a:cubicBezTo>
                  <a:cubicBezTo>
                    <a:pt x="18" y="71"/>
                    <a:pt x="18" y="71"/>
                    <a:pt x="18" y="71"/>
                  </a:cubicBezTo>
                  <a:cubicBezTo>
                    <a:pt x="18" y="71"/>
                    <a:pt x="18" y="73"/>
                    <a:pt x="17" y="73"/>
                  </a:cubicBezTo>
                  <a:cubicBezTo>
                    <a:pt x="17" y="73"/>
                    <a:pt x="16" y="74"/>
                    <a:pt x="15" y="74"/>
                  </a:cubicBezTo>
                  <a:cubicBezTo>
                    <a:pt x="14" y="73"/>
                    <a:pt x="14" y="73"/>
                    <a:pt x="14" y="73"/>
                  </a:cubicBezTo>
                  <a:cubicBezTo>
                    <a:pt x="16" y="71"/>
                    <a:pt x="16" y="71"/>
                    <a:pt x="16" y="71"/>
                  </a:cubicBezTo>
                  <a:cubicBezTo>
                    <a:pt x="16" y="67"/>
                    <a:pt x="16" y="67"/>
                    <a:pt x="16" y="67"/>
                  </a:cubicBezTo>
                  <a:cubicBezTo>
                    <a:pt x="16" y="67"/>
                    <a:pt x="15" y="65"/>
                    <a:pt x="14" y="63"/>
                  </a:cubicBezTo>
                  <a:cubicBezTo>
                    <a:pt x="13" y="62"/>
                    <a:pt x="12" y="61"/>
                    <a:pt x="12" y="61"/>
                  </a:cubicBezTo>
                  <a:cubicBezTo>
                    <a:pt x="15" y="59"/>
                    <a:pt x="15" y="59"/>
                    <a:pt x="15" y="59"/>
                  </a:cubicBezTo>
                  <a:cubicBezTo>
                    <a:pt x="16" y="58"/>
                    <a:pt x="16" y="58"/>
                    <a:pt x="16" y="58"/>
                  </a:cubicBezTo>
                  <a:cubicBezTo>
                    <a:pt x="16" y="57"/>
                    <a:pt x="16" y="57"/>
                    <a:pt x="16" y="57"/>
                  </a:cubicBezTo>
                  <a:cubicBezTo>
                    <a:pt x="16" y="57"/>
                    <a:pt x="18" y="59"/>
                    <a:pt x="20" y="59"/>
                  </a:cubicBezTo>
                  <a:cubicBezTo>
                    <a:pt x="21" y="59"/>
                    <a:pt x="20" y="59"/>
                    <a:pt x="22" y="58"/>
                  </a:cubicBezTo>
                  <a:cubicBezTo>
                    <a:pt x="24" y="58"/>
                    <a:pt x="27" y="55"/>
                    <a:pt x="27" y="55"/>
                  </a:cubicBezTo>
                  <a:cubicBezTo>
                    <a:pt x="27" y="55"/>
                    <a:pt x="25" y="53"/>
                    <a:pt x="24" y="53"/>
                  </a:cubicBezTo>
                  <a:cubicBezTo>
                    <a:pt x="23" y="54"/>
                    <a:pt x="24" y="54"/>
                    <a:pt x="21" y="54"/>
                  </a:cubicBezTo>
                  <a:cubicBezTo>
                    <a:pt x="18" y="53"/>
                    <a:pt x="17" y="52"/>
                    <a:pt x="17" y="52"/>
                  </a:cubicBezTo>
                  <a:cubicBezTo>
                    <a:pt x="17" y="52"/>
                    <a:pt x="16" y="52"/>
                    <a:pt x="15" y="52"/>
                  </a:cubicBezTo>
                  <a:cubicBezTo>
                    <a:pt x="14" y="52"/>
                    <a:pt x="14" y="52"/>
                    <a:pt x="13" y="51"/>
                  </a:cubicBezTo>
                  <a:cubicBezTo>
                    <a:pt x="11" y="49"/>
                    <a:pt x="9" y="47"/>
                    <a:pt x="9" y="47"/>
                  </a:cubicBezTo>
                  <a:cubicBezTo>
                    <a:pt x="9" y="47"/>
                    <a:pt x="7" y="48"/>
                    <a:pt x="7" y="47"/>
                  </a:cubicBezTo>
                  <a:cubicBezTo>
                    <a:pt x="7" y="46"/>
                    <a:pt x="8" y="45"/>
                    <a:pt x="8" y="45"/>
                  </a:cubicBezTo>
                  <a:cubicBezTo>
                    <a:pt x="7" y="43"/>
                    <a:pt x="7" y="43"/>
                    <a:pt x="7" y="43"/>
                  </a:cubicBezTo>
                  <a:cubicBezTo>
                    <a:pt x="7" y="43"/>
                    <a:pt x="9" y="43"/>
                    <a:pt x="10" y="42"/>
                  </a:cubicBezTo>
                  <a:cubicBezTo>
                    <a:pt x="11" y="42"/>
                    <a:pt x="11" y="39"/>
                    <a:pt x="10" y="39"/>
                  </a:cubicBezTo>
                  <a:cubicBezTo>
                    <a:pt x="9" y="39"/>
                    <a:pt x="8" y="38"/>
                    <a:pt x="7" y="39"/>
                  </a:cubicBezTo>
                  <a:cubicBezTo>
                    <a:pt x="6" y="39"/>
                    <a:pt x="5" y="40"/>
                    <a:pt x="5" y="40"/>
                  </a:cubicBezTo>
                  <a:cubicBezTo>
                    <a:pt x="4" y="40"/>
                    <a:pt x="2" y="39"/>
                    <a:pt x="2" y="38"/>
                  </a:cubicBezTo>
                  <a:cubicBezTo>
                    <a:pt x="2" y="37"/>
                    <a:pt x="1" y="37"/>
                    <a:pt x="3" y="36"/>
                  </a:cubicBezTo>
                  <a:cubicBezTo>
                    <a:pt x="4" y="36"/>
                    <a:pt x="5" y="34"/>
                    <a:pt x="5" y="34"/>
                  </a:cubicBezTo>
                  <a:cubicBezTo>
                    <a:pt x="3" y="31"/>
                    <a:pt x="3" y="31"/>
                    <a:pt x="3" y="31"/>
                  </a:cubicBezTo>
                  <a:cubicBezTo>
                    <a:pt x="4" y="25"/>
                    <a:pt x="4" y="25"/>
                    <a:pt x="4" y="25"/>
                  </a:cubicBezTo>
                  <a:cubicBezTo>
                    <a:pt x="0" y="24"/>
                    <a:pt x="0" y="24"/>
                    <a:pt x="0" y="24"/>
                  </a:cubicBezTo>
                  <a:cubicBezTo>
                    <a:pt x="0" y="22"/>
                    <a:pt x="0" y="22"/>
                    <a:pt x="0" y="22"/>
                  </a:cubicBezTo>
                  <a:cubicBezTo>
                    <a:pt x="4" y="20"/>
                    <a:pt x="4" y="20"/>
                    <a:pt x="4" y="20"/>
                  </a:cubicBezTo>
                  <a:cubicBezTo>
                    <a:pt x="8" y="14"/>
                    <a:pt x="8" y="14"/>
                    <a:pt x="8" y="14"/>
                  </a:cubicBezTo>
                  <a:cubicBezTo>
                    <a:pt x="9" y="15"/>
                    <a:pt x="9" y="15"/>
                    <a:pt x="9" y="15"/>
                  </a:cubicBezTo>
                  <a:cubicBezTo>
                    <a:pt x="9" y="15"/>
                    <a:pt x="10" y="15"/>
                    <a:pt x="11" y="1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01" name="Freeform 25"/>
            <p:cNvSpPr>
              <a:spLocks/>
            </p:cNvSpPr>
            <p:nvPr/>
          </p:nvSpPr>
          <p:spPr bwMode="auto">
            <a:xfrm>
              <a:off x="4681844" y="3129624"/>
              <a:ext cx="394695" cy="240785"/>
            </a:xfrm>
            <a:custGeom>
              <a:avLst/>
              <a:gdLst>
                <a:gd name="T0" fmla="*/ 33 w 173"/>
                <a:gd name="T1" fmla="*/ 82 h 109"/>
                <a:gd name="T2" fmla="*/ 34 w 173"/>
                <a:gd name="T3" fmla="*/ 96 h 109"/>
                <a:gd name="T4" fmla="*/ 43 w 173"/>
                <a:gd name="T5" fmla="*/ 106 h 109"/>
                <a:gd name="T6" fmla="*/ 57 w 173"/>
                <a:gd name="T7" fmla="*/ 101 h 109"/>
                <a:gd name="T8" fmla="*/ 68 w 173"/>
                <a:gd name="T9" fmla="*/ 103 h 109"/>
                <a:gd name="T10" fmla="*/ 78 w 173"/>
                <a:gd name="T11" fmla="*/ 97 h 109"/>
                <a:gd name="T12" fmla="*/ 81 w 173"/>
                <a:gd name="T13" fmla="*/ 85 h 109"/>
                <a:gd name="T14" fmla="*/ 88 w 173"/>
                <a:gd name="T15" fmla="*/ 77 h 109"/>
                <a:gd name="T16" fmla="*/ 94 w 173"/>
                <a:gd name="T17" fmla="*/ 85 h 109"/>
                <a:gd name="T18" fmla="*/ 103 w 173"/>
                <a:gd name="T19" fmla="*/ 92 h 109"/>
                <a:gd name="T20" fmla="*/ 110 w 173"/>
                <a:gd name="T21" fmla="*/ 96 h 109"/>
                <a:gd name="T22" fmla="*/ 113 w 173"/>
                <a:gd name="T23" fmla="*/ 108 h 109"/>
                <a:gd name="T24" fmla="*/ 117 w 173"/>
                <a:gd name="T25" fmla="*/ 101 h 109"/>
                <a:gd name="T26" fmla="*/ 121 w 173"/>
                <a:gd name="T27" fmla="*/ 89 h 109"/>
                <a:gd name="T28" fmla="*/ 126 w 173"/>
                <a:gd name="T29" fmla="*/ 80 h 109"/>
                <a:gd name="T30" fmla="*/ 130 w 173"/>
                <a:gd name="T31" fmla="*/ 72 h 109"/>
                <a:gd name="T32" fmla="*/ 136 w 173"/>
                <a:gd name="T33" fmla="*/ 81 h 109"/>
                <a:gd name="T34" fmla="*/ 147 w 173"/>
                <a:gd name="T35" fmla="*/ 78 h 109"/>
                <a:gd name="T36" fmla="*/ 156 w 173"/>
                <a:gd name="T37" fmla="*/ 84 h 109"/>
                <a:gd name="T38" fmla="*/ 158 w 173"/>
                <a:gd name="T39" fmla="*/ 79 h 109"/>
                <a:gd name="T40" fmla="*/ 156 w 173"/>
                <a:gd name="T41" fmla="*/ 71 h 109"/>
                <a:gd name="T42" fmla="*/ 161 w 173"/>
                <a:gd name="T43" fmla="*/ 64 h 109"/>
                <a:gd name="T44" fmla="*/ 170 w 173"/>
                <a:gd name="T45" fmla="*/ 67 h 109"/>
                <a:gd name="T46" fmla="*/ 170 w 173"/>
                <a:gd name="T47" fmla="*/ 58 h 109"/>
                <a:gd name="T48" fmla="*/ 170 w 173"/>
                <a:gd name="T49" fmla="*/ 45 h 109"/>
                <a:gd name="T50" fmla="*/ 163 w 173"/>
                <a:gd name="T51" fmla="*/ 46 h 109"/>
                <a:gd name="T52" fmla="*/ 152 w 173"/>
                <a:gd name="T53" fmla="*/ 48 h 109"/>
                <a:gd name="T54" fmla="*/ 138 w 173"/>
                <a:gd name="T55" fmla="*/ 40 h 109"/>
                <a:gd name="T56" fmla="*/ 133 w 173"/>
                <a:gd name="T57" fmla="*/ 40 h 109"/>
                <a:gd name="T58" fmla="*/ 133 w 173"/>
                <a:gd name="T59" fmla="*/ 35 h 109"/>
                <a:gd name="T60" fmla="*/ 137 w 173"/>
                <a:gd name="T61" fmla="*/ 24 h 109"/>
                <a:gd name="T62" fmla="*/ 136 w 173"/>
                <a:gd name="T63" fmla="*/ 15 h 109"/>
                <a:gd name="T64" fmla="*/ 125 w 173"/>
                <a:gd name="T65" fmla="*/ 8 h 109"/>
                <a:gd name="T66" fmla="*/ 110 w 173"/>
                <a:gd name="T67" fmla="*/ 7 h 109"/>
                <a:gd name="T68" fmla="*/ 102 w 173"/>
                <a:gd name="T69" fmla="*/ 6 h 109"/>
                <a:gd name="T70" fmla="*/ 103 w 173"/>
                <a:gd name="T71" fmla="*/ 1 h 109"/>
                <a:gd name="T72" fmla="*/ 95 w 173"/>
                <a:gd name="T73" fmla="*/ 2 h 109"/>
                <a:gd name="T74" fmla="*/ 100 w 173"/>
                <a:gd name="T75" fmla="*/ 8 h 109"/>
                <a:gd name="T76" fmla="*/ 92 w 173"/>
                <a:gd name="T77" fmla="*/ 12 h 109"/>
                <a:gd name="T78" fmla="*/ 76 w 173"/>
                <a:gd name="T79" fmla="*/ 13 h 109"/>
                <a:gd name="T80" fmla="*/ 65 w 173"/>
                <a:gd name="T81" fmla="*/ 13 h 109"/>
                <a:gd name="T82" fmla="*/ 59 w 173"/>
                <a:gd name="T83" fmla="*/ 14 h 109"/>
                <a:gd name="T84" fmla="*/ 56 w 173"/>
                <a:gd name="T85" fmla="*/ 20 h 109"/>
                <a:gd name="T86" fmla="*/ 46 w 173"/>
                <a:gd name="T87" fmla="*/ 16 h 109"/>
                <a:gd name="T88" fmla="*/ 39 w 173"/>
                <a:gd name="T89" fmla="*/ 20 h 109"/>
                <a:gd name="T90" fmla="*/ 42 w 173"/>
                <a:gd name="T91" fmla="*/ 23 h 109"/>
                <a:gd name="T92" fmla="*/ 37 w 173"/>
                <a:gd name="T93" fmla="*/ 33 h 109"/>
                <a:gd name="T94" fmla="*/ 29 w 173"/>
                <a:gd name="T95" fmla="*/ 41 h 109"/>
                <a:gd name="T96" fmla="*/ 19 w 173"/>
                <a:gd name="T97" fmla="*/ 47 h 109"/>
                <a:gd name="T98" fmla="*/ 19 w 173"/>
                <a:gd name="T99" fmla="*/ 56 h 109"/>
                <a:gd name="T100" fmla="*/ 7 w 173"/>
                <a:gd name="T101" fmla="*/ 67 h 109"/>
                <a:gd name="T102" fmla="*/ 7 w 173"/>
                <a:gd name="T103" fmla="*/ 77 h 109"/>
                <a:gd name="T104" fmla="*/ 0 w 173"/>
                <a:gd name="T105" fmla="*/ 87 h 109"/>
                <a:gd name="T106" fmla="*/ 10 w 173"/>
                <a:gd name="T107" fmla="*/ 87 h 109"/>
                <a:gd name="T108" fmla="*/ 12 w 173"/>
                <a:gd name="T109" fmla="*/ 77 h 109"/>
                <a:gd name="T110" fmla="*/ 31 w 173"/>
                <a:gd name="T111" fmla="*/ 7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73" h="109">
                  <a:moveTo>
                    <a:pt x="31" y="75"/>
                  </a:moveTo>
                  <a:cubicBezTo>
                    <a:pt x="33" y="76"/>
                    <a:pt x="33" y="76"/>
                    <a:pt x="33" y="76"/>
                  </a:cubicBezTo>
                  <a:cubicBezTo>
                    <a:pt x="33" y="78"/>
                    <a:pt x="33" y="78"/>
                    <a:pt x="33" y="78"/>
                  </a:cubicBezTo>
                  <a:cubicBezTo>
                    <a:pt x="33" y="78"/>
                    <a:pt x="33" y="77"/>
                    <a:pt x="32" y="79"/>
                  </a:cubicBezTo>
                  <a:cubicBezTo>
                    <a:pt x="31" y="80"/>
                    <a:pt x="31" y="80"/>
                    <a:pt x="31" y="80"/>
                  </a:cubicBezTo>
                  <a:cubicBezTo>
                    <a:pt x="32" y="80"/>
                    <a:pt x="33" y="81"/>
                    <a:pt x="33" y="81"/>
                  </a:cubicBezTo>
                  <a:cubicBezTo>
                    <a:pt x="33" y="81"/>
                    <a:pt x="34" y="81"/>
                    <a:pt x="33" y="82"/>
                  </a:cubicBezTo>
                  <a:cubicBezTo>
                    <a:pt x="33" y="84"/>
                    <a:pt x="33" y="85"/>
                    <a:pt x="33" y="85"/>
                  </a:cubicBezTo>
                  <a:cubicBezTo>
                    <a:pt x="33" y="85"/>
                    <a:pt x="33" y="86"/>
                    <a:pt x="33" y="87"/>
                  </a:cubicBezTo>
                  <a:cubicBezTo>
                    <a:pt x="32" y="87"/>
                    <a:pt x="31" y="90"/>
                    <a:pt x="31" y="90"/>
                  </a:cubicBezTo>
                  <a:cubicBezTo>
                    <a:pt x="31" y="90"/>
                    <a:pt x="31" y="90"/>
                    <a:pt x="31" y="91"/>
                  </a:cubicBezTo>
                  <a:cubicBezTo>
                    <a:pt x="32" y="91"/>
                    <a:pt x="35" y="91"/>
                    <a:pt x="35" y="91"/>
                  </a:cubicBezTo>
                  <a:cubicBezTo>
                    <a:pt x="35" y="91"/>
                    <a:pt x="35" y="93"/>
                    <a:pt x="35" y="94"/>
                  </a:cubicBezTo>
                  <a:cubicBezTo>
                    <a:pt x="34" y="94"/>
                    <a:pt x="33" y="96"/>
                    <a:pt x="34" y="96"/>
                  </a:cubicBezTo>
                  <a:cubicBezTo>
                    <a:pt x="35" y="96"/>
                    <a:pt x="36" y="97"/>
                    <a:pt x="36" y="97"/>
                  </a:cubicBezTo>
                  <a:cubicBezTo>
                    <a:pt x="36" y="97"/>
                    <a:pt x="37" y="98"/>
                    <a:pt x="37" y="98"/>
                  </a:cubicBezTo>
                  <a:cubicBezTo>
                    <a:pt x="38" y="98"/>
                    <a:pt x="39" y="99"/>
                    <a:pt x="39" y="99"/>
                  </a:cubicBezTo>
                  <a:cubicBezTo>
                    <a:pt x="39" y="99"/>
                    <a:pt x="41" y="101"/>
                    <a:pt x="41" y="101"/>
                  </a:cubicBezTo>
                  <a:cubicBezTo>
                    <a:pt x="41" y="102"/>
                    <a:pt x="40" y="103"/>
                    <a:pt x="40" y="103"/>
                  </a:cubicBezTo>
                  <a:cubicBezTo>
                    <a:pt x="40" y="103"/>
                    <a:pt x="42" y="105"/>
                    <a:pt x="42" y="105"/>
                  </a:cubicBezTo>
                  <a:cubicBezTo>
                    <a:pt x="42" y="105"/>
                    <a:pt x="42" y="106"/>
                    <a:pt x="43" y="106"/>
                  </a:cubicBezTo>
                  <a:cubicBezTo>
                    <a:pt x="44" y="106"/>
                    <a:pt x="45" y="105"/>
                    <a:pt x="45" y="105"/>
                  </a:cubicBezTo>
                  <a:cubicBezTo>
                    <a:pt x="45" y="105"/>
                    <a:pt x="47" y="104"/>
                    <a:pt x="47" y="104"/>
                  </a:cubicBezTo>
                  <a:cubicBezTo>
                    <a:pt x="47" y="104"/>
                    <a:pt x="48" y="103"/>
                    <a:pt x="49" y="103"/>
                  </a:cubicBezTo>
                  <a:cubicBezTo>
                    <a:pt x="50" y="103"/>
                    <a:pt x="51" y="104"/>
                    <a:pt x="52" y="104"/>
                  </a:cubicBezTo>
                  <a:cubicBezTo>
                    <a:pt x="53" y="104"/>
                    <a:pt x="56" y="104"/>
                    <a:pt x="56" y="104"/>
                  </a:cubicBezTo>
                  <a:cubicBezTo>
                    <a:pt x="56" y="102"/>
                    <a:pt x="56" y="102"/>
                    <a:pt x="56" y="102"/>
                  </a:cubicBezTo>
                  <a:cubicBezTo>
                    <a:pt x="56" y="102"/>
                    <a:pt x="56" y="101"/>
                    <a:pt x="57" y="101"/>
                  </a:cubicBezTo>
                  <a:cubicBezTo>
                    <a:pt x="58" y="101"/>
                    <a:pt x="59" y="101"/>
                    <a:pt x="59" y="101"/>
                  </a:cubicBezTo>
                  <a:cubicBezTo>
                    <a:pt x="59" y="101"/>
                    <a:pt x="58" y="100"/>
                    <a:pt x="59" y="100"/>
                  </a:cubicBezTo>
                  <a:cubicBezTo>
                    <a:pt x="59" y="100"/>
                    <a:pt x="61" y="100"/>
                    <a:pt x="62" y="101"/>
                  </a:cubicBezTo>
                  <a:cubicBezTo>
                    <a:pt x="62" y="101"/>
                    <a:pt x="64" y="100"/>
                    <a:pt x="64" y="101"/>
                  </a:cubicBezTo>
                  <a:cubicBezTo>
                    <a:pt x="64" y="101"/>
                    <a:pt x="65" y="102"/>
                    <a:pt x="65" y="102"/>
                  </a:cubicBezTo>
                  <a:cubicBezTo>
                    <a:pt x="65" y="102"/>
                    <a:pt x="66" y="104"/>
                    <a:pt x="66" y="103"/>
                  </a:cubicBezTo>
                  <a:cubicBezTo>
                    <a:pt x="67" y="103"/>
                    <a:pt x="67" y="103"/>
                    <a:pt x="68" y="103"/>
                  </a:cubicBezTo>
                  <a:cubicBezTo>
                    <a:pt x="68" y="104"/>
                    <a:pt x="70" y="104"/>
                    <a:pt x="71" y="104"/>
                  </a:cubicBezTo>
                  <a:cubicBezTo>
                    <a:pt x="71" y="103"/>
                    <a:pt x="71" y="103"/>
                    <a:pt x="71" y="103"/>
                  </a:cubicBezTo>
                  <a:cubicBezTo>
                    <a:pt x="71" y="102"/>
                    <a:pt x="70" y="101"/>
                    <a:pt x="72" y="101"/>
                  </a:cubicBezTo>
                  <a:cubicBezTo>
                    <a:pt x="73" y="101"/>
                    <a:pt x="73" y="100"/>
                    <a:pt x="74" y="100"/>
                  </a:cubicBezTo>
                  <a:cubicBezTo>
                    <a:pt x="75" y="100"/>
                    <a:pt x="76" y="100"/>
                    <a:pt x="76" y="100"/>
                  </a:cubicBezTo>
                  <a:cubicBezTo>
                    <a:pt x="76" y="100"/>
                    <a:pt x="76" y="100"/>
                    <a:pt x="77" y="99"/>
                  </a:cubicBezTo>
                  <a:cubicBezTo>
                    <a:pt x="78" y="98"/>
                    <a:pt x="78" y="97"/>
                    <a:pt x="78" y="97"/>
                  </a:cubicBezTo>
                  <a:cubicBezTo>
                    <a:pt x="78" y="96"/>
                    <a:pt x="78" y="95"/>
                    <a:pt x="78" y="95"/>
                  </a:cubicBezTo>
                  <a:cubicBezTo>
                    <a:pt x="79" y="94"/>
                    <a:pt x="79" y="94"/>
                    <a:pt x="79" y="94"/>
                  </a:cubicBezTo>
                  <a:cubicBezTo>
                    <a:pt x="80" y="93"/>
                    <a:pt x="80" y="93"/>
                    <a:pt x="80" y="93"/>
                  </a:cubicBezTo>
                  <a:cubicBezTo>
                    <a:pt x="80" y="93"/>
                    <a:pt x="80" y="93"/>
                    <a:pt x="81" y="91"/>
                  </a:cubicBezTo>
                  <a:cubicBezTo>
                    <a:pt x="81" y="90"/>
                    <a:pt x="81" y="90"/>
                    <a:pt x="81" y="90"/>
                  </a:cubicBezTo>
                  <a:cubicBezTo>
                    <a:pt x="82" y="88"/>
                    <a:pt x="82" y="88"/>
                    <a:pt x="82" y="88"/>
                  </a:cubicBezTo>
                  <a:cubicBezTo>
                    <a:pt x="81" y="85"/>
                    <a:pt x="81" y="85"/>
                    <a:pt x="81" y="85"/>
                  </a:cubicBezTo>
                  <a:cubicBezTo>
                    <a:pt x="80" y="84"/>
                    <a:pt x="80" y="84"/>
                    <a:pt x="80" y="84"/>
                  </a:cubicBezTo>
                  <a:cubicBezTo>
                    <a:pt x="81" y="83"/>
                    <a:pt x="81" y="83"/>
                    <a:pt x="81" y="83"/>
                  </a:cubicBezTo>
                  <a:cubicBezTo>
                    <a:pt x="81" y="83"/>
                    <a:pt x="82" y="82"/>
                    <a:pt x="83" y="82"/>
                  </a:cubicBezTo>
                  <a:cubicBezTo>
                    <a:pt x="84" y="82"/>
                    <a:pt x="84" y="82"/>
                    <a:pt x="84" y="81"/>
                  </a:cubicBezTo>
                  <a:cubicBezTo>
                    <a:pt x="85" y="81"/>
                    <a:pt x="87" y="79"/>
                    <a:pt x="87" y="79"/>
                  </a:cubicBezTo>
                  <a:cubicBezTo>
                    <a:pt x="87" y="79"/>
                    <a:pt x="87" y="79"/>
                    <a:pt x="88" y="79"/>
                  </a:cubicBezTo>
                  <a:cubicBezTo>
                    <a:pt x="88" y="78"/>
                    <a:pt x="88" y="77"/>
                    <a:pt x="88" y="77"/>
                  </a:cubicBezTo>
                  <a:cubicBezTo>
                    <a:pt x="88" y="77"/>
                    <a:pt x="88" y="76"/>
                    <a:pt x="89" y="76"/>
                  </a:cubicBezTo>
                  <a:cubicBezTo>
                    <a:pt x="90" y="75"/>
                    <a:pt x="94" y="74"/>
                    <a:pt x="94" y="74"/>
                  </a:cubicBezTo>
                  <a:cubicBezTo>
                    <a:pt x="94" y="74"/>
                    <a:pt x="93" y="76"/>
                    <a:pt x="93" y="77"/>
                  </a:cubicBezTo>
                  <a:cubicBezTo>
                    <a:pt x="93" y="78"/>
                    <a:pt x="94" y="80"/>
                    <a:pt x="94" y="80"/>
                  </a:cubicBezTo>
                  <a:cubicBezTo>
                    <a:pt x="94" y="80"/>
                    <a:pt x="93" y="82"/>
                    <a:pt x="93" y="82"/>
                  </a:cubicBezTo>
                  <a:cubicBezTo>
                    <a:pt x="93" y="83"/>
                    <a:pt x="93" y="84"/>
                    <a:pt x="93" y="84"/>
                  </a:cubicBezTo>
                  <a:cubicBezTo>
                    <a:pt x="94" y="85"/>
                    <a:pt x="94" y="85"/>
                    <a:pt x="94" y="85"/>
                  </a:cubicBezTo>
                  <a:cubicBezTo>
                    <a:pt x="94" y="85"/>
                    <a:pt x="94" y="86"/>
                    <a:pt x="94" y="86"/>
                  </a:cubicBezTo>
                  <a:cubicBezTo>
                    <a:pt x="95" y="86"/>
                    <a:pt x="96" y="88"/>
                    <a:pt x="96" y="88"/>
                  </a:cubicBezTo>
                  <a:cubicBezTo>
                    <a:pt x="97" y="88"/>
                    <a:pt x="97" y="88"/>
                    <a:pt x="97" y="88"/>
                  </a:cubicBezTo>
                  <a:cubicBezTo>
                    <a:pt x="97" y="88"/>
                    <a:pt x="98" y="89"/>
                    <a:pt x="98" y="90"/>
                  </a:cubicBezTo>
                  <a:cubicBezTo>
                    <a:pt x="98" y="90"/>
                    <a:pt x="99" y="91"/>
                    <a:pt x="100" y="92"/>
                  </a:cubicBezTo>
                  <a:cubicBezTo>
                    <a:pt x="100" y="92"/>
                    <a:pt x="101" y="92"/>
                    <a:pt x="101" y="92"/>
                  </a:cubicBezTo>
                  <a:cubicBezTo>
                    <a:pt x="102" y="92"/>
                    <a:pt x="103" y="92"/>
                    <a:pt x="103" y="92"/>
                  </a:cubicBezTo>
                  <a:cubicBezTo>
                    <a:pt x="103" y="93"/>
                    <a:pt x="105" y="93"/>
                    <a:pt x="106" y="93"/>
                  </a:cubicBezTo>
                  <a:cubicBezTo>
                    <a:pt x="106" y="94"/>
                    <a:pt x="108" y="93"/>
                    <a:pt x="108" y="93"/>
                  </a:cubicBezTo>
                  <a:cubicBezTo>
                    <a:pt x="109" y="94"/>
                    <a:pt x="109" y="94"/>
                    <a:pt x="109" y="94"/>
                  </a:cubicBezTo>
                  <a:cubicBezTo>
                    <a:pt x="110" y="94"/>
                    <a:pt x="110" y="94"/>
                    <a:pt x="110" y="94"/>
                  </a:cubicBezTo>
                  <a:cubicBezTo>
                    <a:pt x="110" y="94"/>
                    <a:pt x="111" y="94"/>
                    <a:pt x="111" y="95"/>
                  </a:cubicBezTo>
                  <a:cubicBezTo>
                    <a:pt x="110" y="96"/>
                    <a:pt x="110" y="96"/>
                    <a:pt x="110" y="96"/>
                  </a:cubicBezTo>
                  <a:cubicBezTo>
                    <a:pt x="110" y="96"/>
                    <a:pt x="110" y="96"/>
                    <a:pt x="110" y="96"/>
                  </a:cubicBezTo>
                  <a:cubicBezTo>
                    <a:pt x="109" y="97"/>
                    <a:pt x="108" y="99"/>
                    <a:pt x="108" y="99"/>
                  </a:cubicBezTo>
                  <a:cubicBezTo>
                    <a:pt x="111" y="101"/>
                    <a:pt x="111" y="101"/>
                    <a:pt x="111" y="101"/>
                  </a:cubicBezTo>
                  <a:cubicBezTo>
                    <a:pt x="111" y="101"/>
                    <a:pt x="112" y="101"/>
                    <a:pt x="112" y="102"/>
                  </a:cubicBezTo>
                  <a:cubicBezTo>
                    <a:pt x="113" y="103"/>
                    <a:pt x="113" y="104"/>
                    <a:pt x="113" y="104"/>
                  </a:cubicBezTo>
                  <a:cubicBezTo>
                    <a:pt x="113" y="104"/>
                    <a:pt x="113" y="104"/>
                    <a:pt x="113" y="104"/>
                  </a:cubicBezTo>
                  <a:cubicBezTo>
                    <a:pt x="113" y="105"/>
                    <a:pt x="113" y="107"/>
                    <a:pt x="113" y="107"/>
                  </a:cubicBezTo>
                  <a:cubicBezTo>
                    <a:pt x="113" y="107"/>
                    <a:pt x="111" y="108"/>
                    <a:pt x="113" y="108"/>
                  </a:cubicBezTo>
                  <a:cubicBezTo>
                    <a:pt x="115" y="108"/>
                    <a:pt x="115" y="108"/>
                    <a:pt x="115" y="108"/>
                  </a:cubicBezTo>
                  <a:cubicBezTo>
                    <a:pt x="116" y="108"/>
                    <a:pt x="117" y="109"/>
                    <a:pt x="117" y="109"/>
                  </a:cubicBezTo>
                  <a:cubicBezTo>
                    <a:pt x="118" y="108"/>
                    <a:pt x="118" y="108"/>
                    <a:pt x="118" y="108"/>
                  </a:cubicBezTo>
                  <a:cubicBezTo>
                    <a:pt x="118" y="108"/>
                    <a:pt x="117" y="106"/>
                    <a:pt x="119" y="105"/>
                  </a:cubicBezTo>
                  <a:cubicBezTo>
                    <a:pt x="120" y="104"/>
                    <a:pt x="120" y="104"/>
                    <a:pt x="120" y="104"/>
                  </a:cubicBezTo>
                  <a:cubicBezTo>
                    <a:pt x="120" y="104"/>
                    <a:pt x="117" y="103"/>
                    <a:pt x="117" y="102"/>
                  </a:cubicBezTo>
                  <a:cubicBezTo>
                    <a:pt x="117" y="102"/>
                    <a:pt x="116" y="102"/>
                    <a:pt x="117" y="101"/>
                  </a:cubicBezTo>
                  <a:cubicBezTo>
                    <a:pt x="117" y="100"/>
                    <a:pt x="116" y="100"/>
                    <a:pt x="117" y="99"/>
                  </a:cubicBezTo>
                  <a:cubicBezTo>
                    <a:pt x="117" y="99"/>
                    <a:pt x="118" y="99"/>
                    <a:pt x="118" y="98"/>
                  </a:cubicBezTo>
                  <a:cubicBezTo>
                    <a:pt x="118" y="98"/>
                    <a:pt x="117" y="96"/>
                    <a:pt x="117" y="96"/>
                  </a:cubicBezTo>
                  <a:cubicBezTo>
                    <a:pt x="119" y="95"/>
                    <a:pt x="119" y="95"/>
                    <a:pt x="119" y="95"/>
                  </a:cubicBezTo>
                  <a:cubicBezTo>
                    <a:pt x="119" y="95"/>
                    <a:pt x="119" y="94"/>
                    <a:pt x="119" y="94"/>
                  </a:cubicBezTo>
                  <a:cubicBezTo>
                    <a:pt x="119" y="93"/>
                    <a:pt x="119" y="91"/>
                    <a:pt x="119" y="91"/>
                  </a:cubicBezTo>
                  <a:cubicBezTo>
                    <a:pt x="120" y="91"/>
                    <a:pt x="121" y="89"/>
                    <a:pt x="121" y="89"/>
                  </a:cubicBezTo>
                  <a:cubicBezTo>
                    <a:pt x="121" y="89"/>
                    <a:pt x="123" y="89"/>
                    <a:pt x="123" y="89"/>
                  </a:cubicBezTo>
                  <a:cubicBezTo>
                    <a:pt x="123" y="88"/>
                    <a:pt x="124" y="87"/>
                    <a:pt x="124" y="87"/>
                  </a:cubicBezTo>
                  <a:cubicBezTo>
                    <a:pt x="124" y="87"/>
                    <a:pt x="124" y="87"/>
                    <a:pt x="125" y="86"/>
                  </a:cubicBezTo>
                  <a:cubicBezTo>
                    <a:pt x="125" y="85"/>
                    <a:pt x="125" y="84"/>
                    <a:pt x="125" y="84"/>
                  </a:cubicBezTo>
                  <a:cubicBezTo>
                    <a:pt x="125" y="83"/>
                    <a:pt x="126" y="82"/>
                    <a:pt x="126" y="82"/>
                  </a:cubicBezTo>
                  <a:cubicBezTo>
                    <a:pt x="126" y="81"/>
                    <a:pt x="126" y="81"/>
                    <a:pt x="126" y="81"/>
                  </a:cubicBezTo>
                  <a:cubicBezTo>
                    <a:pt x="126" y="81"/>
                    <a:pt x="126" y="80"/>
                    <a:pt x="126" y="80"/>
                  </a:cubicBezTo>
                  <a:cubicBezTo>
                    <a:pt x="126" y="79"/>
                    <a:pt x="126" y="78"/>
                    <a:pt x="126" y="78"/>
                  </a:cubicBezTo>
                  <a:cubicBezTo>
                    <a:pt x="126" y="76"/>
                    <a:pt x="126" y="76"/>
                    <a:pt x="126" y="76"/>
                  </a:cubicBezTo>
                  <a:cubicBezTo>
                    <a:pt x="125" y="74"/>
                    <a:pt x="125" y="74"/>
                    <a:pt x="125" y="74"/>
                  </a:cubicBezTo>
                  <a:cubicBezTo>
                    <a:pt x="125" y="73"/>
                    <a:pt x="125" y="73"/>
                    <a:pt x="125" y="73"/>
                  </a:cubicBezTo>
                  <a:cubicBezTo>
                    <a:pt x="127" y="71"/>
                    <a:pt x="127" y="71"/>
                    <a:pt x="127" y="71"/>
                  </a:cubicBezTo>
                  <a:cubicBezTo>
                    <a:pt x="127" y="71"/>
                    <a:pt x="128" y="70"/>
                    <a:pt x="128" y="71"/>
                  </a:cubicBezTo>
                  <a:cubicBezTo>
                    <a:pt x="129" y="71"/>
                    <a:pt x="130" y="72"/>
                    <a:pt x="130" y="72"/>
                  </a:cubicBezTo>
                  <a:cubicBezTo>
                    <a:pt x="131" y="72"/>
                    <a:pt x="131" y="72"/>
                    <a:pt x="131" y="72"/>
                  </a:cubicBezTo>
                  <a:cubicBezTo>
                    <a:pt x="133" y="71"/>
                    <a:pt x="133" y="71"/>
                    <a:pt x="133" y="71"/>
                  </a:cubicBezTo>
                  <a:cubicBezTo>
                    <a:pt x="133" y="71"/>
                    <a:pt x="134" y="71"/>
                    <a:pt x="134" y="72"/>
                  </a:cubicBezTo>
                  <a:cubicBezTo>
                    <a:pt x="133" y="72"/>
                    <a:pt x="132" y="73"/>
                    <a:pt x="133" y="74"/>
                  </a:cubicBezTo>
                  <a:cubicBezTo>
                    <a:pt x="133" y="74"/>
                    <a:pt x="134" y="75"/>
                    <a:pt x="134" y="76"/>
                  </a:cubicBezTo>
                  <a:cubicBezTo>
                    <a:pt x="134" y="77"/>
                    <a:pt x="134" y="77"/>
                    <a:pt x="134" y="79"/>
                  </a:cubicBezTo>
                  <a:cubicBezTo>
                    <a:pt x="134" y="80"/>
                    <a:pt x="136" y="80"/>
                    <a:pt x="136" y="81"/>
                  </a:cubicBezTo>
                  <a:cubicBezTo>
                    <a:pt x="137" y="81"/>
                    <a:pt x="135" y="82"/>
                    <a:pt x="138" y="82"/>
                  </a:cubicBezTo>
                  <a:cubicBezTo>
                    <a:pt x="140" y="82"/>
                    <a:pt x="142" y="83"/>
                    <a:pt x="142" y="82"/>
                  </a:cubicBezTo>
                  <a:cubicBezTo>
                    <a:pt x="143" y="82"/>
                    <a:pt x="143" y="82"/>
                    <a:pt x="143" y="81"/>
                  </a:cubicBezTo>
                  <a:cubicBezTo>
                    <a:pt x="142" y="80"/>
                    <a:pt x="143" y="79"/>
                    <a:pt x="143" y="79"/>
                  </a:cubicBezTo>
                  <a:cubicBezTo>
                    <a:pt x="143" y="79"/>
                    <a:pt x="144" y="79"/>
                    <a:pt x="144" y="79"/>
                  </a:cubicBezTo>
                  <a:cubicBezTo>
                    <a:pt x="145" y="79"/>
                    <a:pt x="145" y="80"/>
                    <a:pt x="146" y="79"/>
                  </a:cubicBezTo>
                  <a:cubicBezTo>
                    <a:pt x="146" y="79"/>
                    <a:pt x="147" y="78"/>
                    <a:pt x="147" y="78"/>
                  </a:cubicBezTo>
                  <a:cubicBezTo>
                    <a:pt x="149" y="78"/>
                    <a:pt x="149" y="78"/>
                    <a:pt x="149" y="78"/>
                  </a:cubicBezTo>
                  <a:cubicBezTo>
                    <a:pt x="149" y="78"/>
                    <a:pt x="148" y="77"/>
                    <a:pt x="150" y="77"/>
                  </a:cubicBezTo>
                  <a:cubicBezTo>
                    <a:pt x="151" y="77"/>
                    <a:pt x="153" y="77"/>
                    <a:pt x="153" y="77"/>
                  </a:cubicBezTo>
                  <a:cubicBezTo>
                    <a:pt x="153" y="77"/>
                    <a:pt x="153" y="78"/>
                    <a:pt x="153" y="79"/>
                  </a:cubicBezTo>
                  <a:cubicBezTo>
                    <a:pt x="154" y="80"/>
                    <a:pt x="154" y="80"/>
                    <a:pt x="154" y="80"/>
                  </a:cubicBezTo>
                  <a:cubicBezTo>
                    <a:pt x="154" y="80"/>
                    <a:pt x="153" y="80"/>
                    <a:pt x="154" y="82"/>
                  </a:cubicBezTo>
                  <a:cubicBezTo>
                    <a:pt x="155" y="83"/>
                    <a:pt x="156" y="83"/>
                    <a:pt x="156" y="84"/>
                  </a:cubicBezTo>
                  <a:cubicBezTo>
                    <a:pt x="157" y="84"/>
                    <a:pt x="156" y="86"/>
                    <a:pt x="156" y="86"/>
                  </a:cubicBezTo>
                  <a:cubicBezTo>
                    <a:pt x="156" y="86"/>
                    <a:pt x="158" y="86"/>
                    <a:pt x="158" y="86"/>
                  </a:cubicBezTo>
                  <a:cubicBezTo>
                    <a:pt x="158" y="85"/>
                    <a:pt x="158" y="85"/>
                    <a:pt x="159" y="85"/>
                  </a:cubicBezTo>
                  <a:cubicBezTo>
                    <a:pt x="159" y="85"/>
                    <a:pt x="159" y="85"/>
                    <a:pt x="159" y="85"/>
                  </a:cubicBezTo>
                  <a:cubicBezTo>
                    <a:pt x="159" y="85"/>
                    <a:pt x="160" y="84"/>
                    <a:pt x="160" y="83"/>
                  </a:cubicBezTo>
                  <a:cubicBezTo>
                    <a:pt x="160" y="83"/>
                    <a:pt x="160" y="80"/>
                    <a:pt x="159" y="80"/>
                  </a:cubicBezTo>
                  <a:cubicBezTo>
                    <a:pt x="159" y="80"/>
                    <a:pt x="158" y="80"/>
                    <a:pt x="158" y="79"/>
                  </a:cubicBezTo>
                  <a:cubicBezTo>
                    <a:pt x="157" y="78"/>
                    <a:pt x="157" y="78"/>
                    <a:pt x="158" y="78"/>
                  </a:cubicBezTo>
                  <a:cubicBezTo>
                    <a:pt x="158" y="78"/>
                    <a:pt x="159" y="77"/>
                    <a:pt x="159" y="77"/>
                  </a:cubicBezTo>
                  <a:cubicBezTo>
                    <a:pt x="159" y="77"/>
                    <a:pt x="160" y="76"/>
                    <a:pt x="159" y="76"/>
                  </a:cubicBezTo>
                  <a:cubicBezTo>
                    <a:pt x="159" y="75"/>
                    <a:pt x="158" y="74"/>
                    <a:pt x="158" y="74"/>
                  </a:cubicBezTo>
                  <a:cubicBezTo>
                    <a:pt x="158" y="74"/>
                    <a:pt x="157" y="75"/>
                    <a:pt x="156" y="74"/>
                  </a:cubicBezTo>
                  <a:cubicBezTo>
                    <a:pt x="156" y="74"/>
                    <a:pt x="156" y="74"/>
                    <a:pt x="156" y="73"/>
                  </a:cubicBezTo>
                  <a:cubicBezTo>
                    <a:pt x="156" y="73"/>
                    <a:pt x="156" y="71"/>
                    <a:pt x="156" y="71"/>
                  </a:cubicBezTo>
                  <a:cubicBezTo>
                    <a:pt x="155" y="71"/>
                    <a:pt x="155" y="71"/>
                    <a:pt x="155" y="71"/>
                  </a:cubicBezTo>
                  <a:cubicBezTo>
                    <a:pt x="156" y="69"/>
                    <a:pt x="156" y="69"/>
                    <a:pt x="156" y="69"/>
                  </a:cubicBezTo>
                  <a:cubicBezTo>
                    <a:pt x="156" y="68"/>
                    <a:pt x="156" y="68"/>
                    <a:pt x="156" y="68"/>
                  </a:cubicBezTo>
                  <a:cubicBezTo>
                    <a:pt x="156" y="68"/>
                    <a:pt x="156" y="67"/>
                    <a:pt x="157" y="67"/>
                  </a:cubicBezTo>
                  <a:cubicBezTo>
                    <a:pt x="157" y="66"/>
                    <a:pt x="157" y="66"/>
                    <a:pt x="157" y="65"/>
                  </a:cubicBezTo>
                  <a:cubicBezTo>
                    <a:pt x="158" y="65"/>
                    <a:pt x="158" y="64"/>
                    <a:pt x="158" y="64"/>
                  </a:cubicBezTo>
                  <a:cubicBezTo>
                    <a:pt x="159" y="64"/>
                    <a:pt x="160" y="64"/>
                    <a:pt x="161" y="64"/>
                  </a:cubicBezTo>
                  <a:cubicBezTo>
                    <a:pt x="161" y="64"/>
                    <a:pt x="161" y="63"/>
                    <a:pt x="162" y="63"/>
                  </a:cubicBezTo>
                  <a:cubicBezTo>
                    <a:pt x="162" y="63"/>
                    <a:pt x="163" y="64"/>
                    <a:pt x="163" y="64"/>
                  </a:cubicBezTo>
                  <a:cubicBezTo>
                    <a:pt x="163" y="64"/>
                    <a:pt x="163" y="64"/>
                    <a:pt x="163" y="65"/>
                  </a:cubicBezTo>
                  <a:cubicBezTo>
                    <a:pt x="163" y="65"/>
                    <a:pt x="166" y="67"/>
                    <a:pt x="166" y="67"/>
                  </a:cubicBezTo>
                  <a:cubicBezTo>
                    <a:pt x="166" y="67"/>
                    <a:pt x="166" y="67"/>
                    <a:pt x="167" y="67"/>
                  </a:cubicBezTo>
                  <a:cubicBezTo>
                    <a:pt x="167" y="67"/>
                    <a:pt x="166" y="67"/>
                    <a:pt x="167" y="67"/>
                  </a:cubicBezTo>
                  <a:cubicBezTo>
                    <a:pt x="167" y="68"/>
                    <a:pt x="170" y="67"/>
                    <a:pt x="170" y="67"/>
                  </a:cubicBezTo>
                  <a:cubicBezTo>
                    <a:pt x="171" y="67"/>
                    <a:pt x="171" y="67"/>
                    <a:pt x="171" y="67"/>
                  </a:cubicBezTo>
                  <a:cubicBezTo>
                    <a:pt x="171" y="67"/>
                    <a:pt x="171" y="67"/>
                    <a:pt x="171" y="66"/>
                  </a:cubicBezTo>
                  <a:cubicBezTo>
                    <a:pt x="172" y="66"/>
                    <a:pt x="172" y="65"/>
                    <a:pt x="172" y="64"/>
                  </a:cubicBezTo>
                  <a:cubicBezTo>
                    <a:pt x="172" y="64"/>
                    <a:pt x="173" y="64"/>
                    <a:pt x="172" y="63"/>
                  </a:cubicBezTo>
                  <a:cubicBezTo>
                    <a:pt x="170" y="62"/>
                    <a:pt x="169" y="62"/>
                    <a:pt x="169" y="62"/>
                  </a:cubicBezTo>
                  <a:cubicBezTo>
                    <a:pt x="169" y="62"/>
                    <a:pt x="167" y="60"/>
                    <a:pt x="168" y="60"/>
                  </a:cubicBezTo>
                  <a:cubicBezTo>
                    <a:pt x="169" y="59"/>
                    <a:pt x="170" y="58"/>
                    <a:pt x="170" y="58"/>
                  </a:cubicBezTo>
                  <a:cubicBezTo>
                    <a:pt x="169" y="56"/>
                    <a:pt x="169" y="56"/>
                    <a:pt x="169" y="56"/>
                  </a:cubicBezTo>
                  <a:cubicBezTo>
                    <a:pt x="170" y="55"/>
                    <a:pt x="170" y="55"/>
                    <a:pt x="170" y="55"/>
                  </a:cubicBezTo>
                  <a:cubicBezTo>
                    <a:pt x="169" y="53"/>
                    <a:pt x="169" y="53"/>
                    <a:pt x="169" y="53"/>
                  </a:cubicBezTo>
                  <a:cubicBezTo>
                    <a:pt x="169" y="53"/>
                    <a:pt x="170" y="52"/>
                    <a:pt x="170" y="52"/>
                  </a:cubicBezTo>
                  <a:cubicBezTo>
                    <a:pt x="170" y="51"/>
                    <a:pt x="171" y="48"/>
                    <a:pt x="171" y="48"/>
                  </a:cubicBezTo>
                  <a:cubicBezTo>
                    <a:pt x="171" y="48"/>
                    <a:pt x="171" y="47"/>
                    <a:pt x="171" y="46"/>
                  </a:cubicBezTo>
                  <a:cubicBezTo>
                    <a:pt x="171" y="46"/>
                    <a:pt x="170" y="45"/>
                    <a:pt x="170" y="45"/>
                  </a:cubicBezTo>
                  <a:cubicBezTo>
                    <a:pt x="169" y="44"/>
                    <a:pt x="169" y="44"/>
                    <a:pt x="169" y="44"/>
                  </a:cubicBezTo>
                  <a:cubicBezTo>
                    <a:pt x="169" y="44"/>
                    <a:pt x="168" y="42"/>
                    <a:pt x="168" y="42"/>
                  </a:cubicBezTo>
                  <a:cubicBezTo>
                    <a:pt x="167" y="43"/>
                    <a:pt x="166" y="43"/>
                    <a:pt x="166" y="43"/>
                  </a:cubicBezTo>
                  <a:cubicBezTo>
                    <a:pt x="166" y="43"/>
                    <a:pt x="166" y="45"/>
                    <a:pt x="166" y="45"/>
                  </a:cubicBezTo>
                  <a:cubicBezTo>
                    <a:pt x="165" y="46"/>
                    <a:pt x="164" y="46"/>
                    <a:pt x="164" y="46"/>
                  </a:cubicBezTo>
                  <a:cubicBezTo>
                    <a:pt x="164" y="46"/>
                    <a:pt x="164" y="46"/>
                    <a:pt x="164" y="46"/>
                  </a:cubicBezTo>
                  <a:cubicBezTo>
                    <a:pt x="163" y="46"/>
                    <a:pt x="163" y="46"/>
                    <a:pt x="163" y="46"/>
                  </a:cubicBezTo>
                  <a:cubicBezTo>
                    <a:pt x="162" y="48"/>
                    <a:pt x="162" y="48"/>
                    <a:pt x="162" y="48"/>
                  </a:cubicBezTo>
                  <a:cubicBezTo>
                    <a:pt x="161" y="49"/>
                    <a:pt x="161" y="49"/>
                    <a:pt x="161" y="49"/>
                  </a:cubicBezTo>
                  <a:cubicBezTo>
                    <a:pt x="161" y="49"/>
                    <a:pt x="159" y="50"/>
                    <a:pt x="158" y="50"/>
                  </a:cubicBezTo>
                  <a:cubicBezTo>
                    <a:pt x="158" y="50"/>
                    <a:pt x="156" y="50"/>
                    <a:pt x="156" y="50"/>
                  </a:cubicBezTo>
                  <a:cubicBezTo>
                    <a:pt x="155" y="49"/>
                    <a:pt x="155" y="49"/>
                    <a:pt x="155" y="49"/>
                  </a:cubicBezTo>
                  <a:cubicBezTo>
                    <a:pt x="152" y="48"/>
                    <a:pt x="152" y="48"/>
                    <a:pt x="152" y="48"/>
                  </a:cubicBezTo>
                  <a:cubicBezTo>
                    <a:pt x="152" y="48"/>
                    <a:pt x="152" y="48"/>
                    <a:pt x="152" y="48"/>
                  </a:cubicBezTo>
                  <a:cubicBezTo>
                    <a:pt x="150" y="47"/>
                    <a:pt x="150" y="47"/>
                    <a:pt x="150" y="47"/>
                  </a:cubicBezTo>
                  <a:cubicBezTo>
                    <a:pt x="149" y="46"/>
                    <a:pt x="149" y="46"/>
                    <a:pt x="149" y="46"/>
                  </a:cubicBezTo>
                  <a:cubicBezTo>
                    <a:pt x="149" y="44"/>
                    <a:pt x="149" y="44"/>
                    <a:pt x="149" y="44"/>
                  </a:cubicBezTo>
                  <a:cubicBezTo>
                    <a:pt x="147" y="42"/>
                    <a:pt x="147" y="42"/>
                    <a:pt x="147" y="42"/>
                  </a:cubicBezTo>
                  <a:cubicBezTo>
                    <a:pt x="143" y="41"/>
                    <a:pt x="143" y="41"/>
                    <a:pt x="143" y="41"/>
                  </a:cubicBezTo>
                  <a:cubicBezTo>
                    <a:pt x="140" y="40"/>
                    <a:pt x="140" y="40"/>
                    <a:pt x="140" y="40"/>
                  </a:cubicBezTo>
                  <a:cubicBezTo>
                    <a:pt x="138" y="40"/>
                    <a:pt x="138" y="40"/>
                    <a:pt x="138" y="40"/>
                  </a:cubicBezTo>
                  <a:cubicBezTo>
                    <a:pt x="138" y="40"/>
                    <a:pt x="134" y="40"/>
                    <a:pt x="134" y="40"/>
                  </a:cubicBezTo>
                  <a:cubicBezTo>
                    <a:pt x="134"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3" y="40"/>
                    <a:pt x="133" y="40"/>
                    <a:pt x="133" y="40"/>
                  </a:cubicBezTo>
                  <a:cubicBezTo>
                    <a:pt x="132" y="40"/>
                    <a:pt x="132" y="40"/>
                    <a:pt x="132" y="40"/>
                  </a:cubicBezTo>
                  <a:cubicBezTo>
                    <a:pt x="133" y="38"/>
                    <a:pt x="133" y="38"/>
                    <a:pt x="133" y="38"/>
                  </a:cubicBezTo>
                  <a:cubicBezTo>
                    <a:pt x="134" y="38"/>
                    <a:pt x="134" y="38"/>
                    <a:pt x="134" y="38"/>
                  </a:cubicBezTo>
                  <a:cubicBezTo>
                    <a:pt x="134" y="37"/>
                    <a:pt x="134" y="37"/>
                    <a:pt x="134" y="37"/>
                  </a:cubicBezTo>
                  <a:cubicBezTo>
                    <a:pt x="134" y="37"/>
                    <a:pt x="133" y="36"/>
                    <a:pt x="133" y="36"/>
                  </a:cubicBezTo>
                  <a:cubicBezTo>
                    <a:pt x="133" y="36"/>
                    <a:pt x="133" y="35"/>
                    <a:pt x="133" y="35"/>
                  </a:cubicBezTo>
                  <a:cubicBezTo>
                    <a:pt x="133" y="35"/>
                    <a:pt x="133" y="35"/>
                    <a:pt x="133" y="35"/>
                  </a:cubicBezTo>
                  <a:cubicBezTo>
                    <a:pt x="133" y="35"/>
                    <a:pt x="133" y="34"/>
                    <a:pt x="133" y="34"/>
                  </a:cubicBezTo>
                  <a:cubicBezTo>
                    <a:pt x="133" y="34"/>
                    <a:pt x="133" y="34"/>
                    <a:pt x="133" y="34"/>
                  </a:cubicBezTo>
                  <a:cubicBezTo>
                    <a:pt x="133" y="33"/>
                    <a:pt x="133" y="33"/>
                    <a:pt x="133" y="33"/>
                  </a:cubicBezTo>
                  <a:cubicBezTo>
                    <a:pt x="134" y="30"/>
                    <a:pt x="134" y="30"/>
                    <a:pt x="134" y="30"/>
                  </a:cubicBezTo>
                  <a:cubicBezTo>
                    <a:pt x="136" y="28"/>
                    <a:pt x="136" y="28"/>
                    <a:pt x="136" y="28"/>
                  </a:cubicBezTo>
                  <a:cubicBezTo>
                    <a:pt x="136" y="28"/>
                    <a:pt x="136" y="26"/>
                    <a:pt x="137" y="26"/>
                  </a:cubicBezTo>
                  <a:cubicBezTo>
                    <a:pt x="137" y="25"/>
                    <a:pt x="137" y="24"/>
                    <a:pt x="137" y="24"/>
                  </a:cubicBezTo>
                  <a:cubicBezTo>
                    <a:pt x="139" y="23"/>
                    <a:pt x="139" y="23"/>
                    <a:pt x="139" y="23"/>
                  </a:cubicBezTo>
                  <a:cubicBezTo>
                    <a:pt x="139" y="23"/>
                    <a:pt x="140" y="22"/>
                    <a:pt x="140" y="22"/>
                  </a:cubicBezTo>
                  <a:cubicBezTo>
                    <a:pt x="140" y="21"/>
                    <a:pt x="139" y="20"/>
                    <a:pt x="139" y="20"/>
                  </a:cubicBezTo>
                  <a:cubicBezTo>
                    <a:pt x="139" y="19"/>
                    <a:pt x="140" y="18"/>
                    <a:pt x="140" y="18"/>
                  </a:cubicBezTo>
                  <a:cubicBezTo>
                    <a:pt x="139" y="18"/>
                    <a:pt x="139" y="17"/>
                    <a:pt x="138" y="17"/>
                  </a:cubicBezTo>
                  <a:cubicBezTo>
                    <a:pt x="138" y="17"/>
                    <a:pt x="137" y="17"/>
                    <a:pt x="137" y="16"/>
                  </a:cubicBezTo>
                  <a:cubicBezTo>
                    <a:pt x="137" y="16"/>
                    <a:pt x="136" y="15"/>
                    <a:pt x="136" y="15"/>
                  </a:cubicBezTo>
                  <a:cubicBezTo>
                    <a:pt x="136" y="15"/>
                    <a:pt x="136" y="13"/>
                    <a:pt x="135" y="13"/>
                  </a:cubicBezTo>
                  <a:cubicBezTo>
                    <a:pt x="135" y="13"/>
                    <a:pt x="134" y="13"/>
                    <a:pt x="133" y="12"/>
                  </a:cubicBezTo>
                  <a:cubicBezTo>
                    <a:pt x="132" y="12"/>
                    <a:pt x="131" y="11"/>
                    <a:pt x="131" y="11"/>
                  </a:cubicBezTo>
                  <a:cubicBezTo>
                    <a:pt x="130" y="11"/>
                    <a:pt x="128" y="9"/>
                    <a:pt x="128" y="9"/>
                  </a:cubicBezTo>
                  <a:cubicBezTo>
                    <a:pt x="128" y="9"/>
                    <a:pt x="128" y="9"/>
                    <a:pt x="127" y="9"/>
                  </a:cubicBezTo>
                  <a:cubicBezTo>
                    <a:pt x="127" y="9"/>
                    <a:pt x="126" y="8"/>
                    <a:pt x="126" y="8"/>
                  </a:cubicBezTo>
                  <a:cubicBezTo>
                    <a:pt x="125" y="8"/>
                    <a:pt x="125" y="8"/>
                    <a:pt x="125" y="8"/>
                  </a:cubicBezTo>
                  <a:cubicBezTo>
                    <a:pt x="125" y="8"/>
                    <a:pt x="125" y="8"/>
                    <a:pt x="125" y="8"/>
                  </a:cubicBezTo>
                  <a:cubicBezTo>
                    <a:pt x="124" y="8"/>
                    <a:pt x="124" y="8"/>
                    <a:pt x="123" y="7"/>
                  </a:cubicBezTo>
                  <a:cubicBezTo>
                    <a:pt x="121" y="7"/>
                    <a:pt x="122" y="7"/>
                    <a:pt x="120" y="7"/>
                  </a:cubicBezTo>
                  <a:cubicBezTo>
                    <a:pt x="119" y="7"/>
                    <a:pt x="118" y="7"/>
                    <a:pt x="118" y="7"/>
                  </a:cubicBezTo>
                  <a:cubicBezTo>
                    <a:pt x="118" y="7"/>
                    <a:pt x="117" y="6"/>
                    <a:pt x="115" y="6"/>
                  </a:cubicBezTo>
                  <a:cubicBezTo>
                    <a:pt x="114" y="7"/>
                    <a:pt x="112" y="8"/>
                    <a:pt x="111" y="8"/>
                  </a:cubicBezTo>
                  <a:cubicBezTo>
                    <a:pt x="111" y="8"/>
                    <a:pt x="110" y="7"/>
                    <a:pt x="110" y="7"/>
                  </a:cubicBezTo>
                  <a:cubicBezTo>
                    <a:pt x="110" y="7"/>
                    <a:pt x="110" y="6"/>
                    <a:pt x="110" y="6"/>
                  </a:cubicBezTo>
                  <a:cubicBezTo>
                    <a:pt x="110" y="6"/>
                    <a:pt x="109" y="5"/>
                    <a:pt x="108" y="4"/>
                  </a:cubicBezTo>
                  <a:cubicBezTo>
                    <a:pt x="108" y="4"/>
                    <a:pt x="107" y="4"/>
                    <a:pt x="107" y="4"/>
                  </a:cubicBezTo>
                  <a:cubicBezTo>
                    <a:pt x="107" y="4"/>
                    <a:pt x="107" y="4"/>
                    <a:pt x="107" y="5"/>
                  </a:cubicBezTo>
                  <a:cubicBezTo>
                    <a:pt x="107" y="6"/>
                    <a:pt x="109" y="6"/>
                    <a:pt x="107" y="6"/>
                  </a:cubicBezTo>
                  <a:cubicBezTo>
                    <a:pt x="106" y="5"/>
                    <a:pt x="105" y="5"/>
                    <a:pt x="105" y="5"/>
                  </a:cubicBezTo>
                  <a:cubicBezTo>
                    <a:pt x="102" y="6"/>
                    <a:pt x="102" y="6"/>
                    <a:pt x="102" y="6"/>
                  </a:cubicBezTo>
                  <a:cubicBezTo>
                    <a:pt x="103" y="5"/>
                    <a:pt x="103" y="5"/>
                    <a:pt x="103" y="5"/>
                  </a:cubicBezTo>
                  <a:cubicBezTo>
                    <a:pt x="103" y="5"/>
                    <a:pt x="104" y="5"/>
                    <a:pt x="104" y="5"/>
                  </a:cubicBezTo>
                  <a:cubicBezTo>
                    <a:pt x="104" y="4"/>
                    <a:pt x="104" y="4"/>
                    <a:pt x="104" y="4"/>
                  </a:cubicBezTo>
                  <a:cubicBezTo>
                    <a:pt x="104" y="4"/>
                    <a:pt x="104" y="3"/>
                    <a:pt x="104" y="3"/>
                  </a:cubicBezTo>
                  <a:cubicBezTo>
                    <a:pt x="105" y="3"/>
                    <a:pt x="106" y="2"/>
                    <a:pt x="105" y="2"/>
                  </a:cubicBezTo>
                  <a:cubicBezTo>
                    <a:pt x="104" y="2"/>
                    <a:pt x="103" y="2"/>
                    <a:pt x="103" y="2"/>
                  </a:cubicBezTo>
                  <a:cubicBezTo>
                    <a:pt x="103" y="1"/>
                    <a:pt x="103" y="1"/>
                    <a:pt x="103" y="1"/>
                  </a:cubicBezTo>
                  <a:cubicBezTo>
                    <a:pt x="103" y="1"/>
                    <a:pt x="102" y="0"/>
                    <a:pt x="102" y="0"/>
                  </a:cubicBezTo>
                  <a:cubicBezTo>
                    <a:pt x="102" y="1"/>
                    <a:pt x="102" y="2"/>
                    <a:pt x="102" y="2"/>
                  </a:cubicBezTo>
                  <a:cubicBezTo>
                    <a:pt x="101" y="2"/>
                    <a:pt x="101" y="2"/>
                    <a:pt x="101" y="1"/>
                  </a:cubicBezTo>
                  <a:cubicBezTo>
                    <a:pt x="101" y="0"/>
                    <a:pt x="101" y="0"/>
                    <a:pt x="101" y="0"/>
                  </a:cubicBezTo>
                  <a:cubicBezTo>
                    <a:pt x="100" y="0"/>
                    <a:pt x="99" y="0"/>
                    <a:pt x="99" y="0"/>
                  </a:cubicBezTo>
                  <a:cubicBezTo>
                    <a:pt x="99" y="0"/>
                    <a:pt x="100" y="1"/>
                    <a:pt x="98" y="1"/>
                  </a:cubicBezTo>
                  <a:cubicBezTo>
                    <a:pt x="97" y="1"/>
                    <a:pt x="96" y="2"/>
                    <a:pt x="95" y="2"/>
                  </a:cubicBezTo>
                  <a:cubicBezTo>
                    <a:pt x="94" y="3"/>
                    <a:pt x="94" y="4"/>
                    <a:pt x="94" y="4"/>
                  </a:cubicBezTo>
                  <a:cubicBezTo>
                    <a:pt x="94" y="5"/>
                    <a:pt x="92" y="5"/>
                    <a:pt x="92" y="6"/>
                  </a:cubicBezTo>
                  <a:cubicBezTo>
                    <a:pt x="93" y="6"/>
                    <a:pt x="92" y="6"/>
                    <a:pt x="94" y="7"/>
                  </a:cubicBezTo>
                  <a:cubicBezTo>
                    <a:pt x="95" y="7"/>
                    <a:pt x="95" y="7"/>
                    <a:pt x="96" y="7"/>
                  </a:cubicBezTo>
                  <a:cubicBezTo>
                    <a:pt x="97" y="8"/>
                    <a:pt x="98" y="7"/>
                    <a:pt x="98" y="7"/>
                  </a:cubicBezTo>
                  <a:cubicBezTo>
                    <a:pt x="98" y="7"/>
                    <a:pt x="98" y="7"/>
                    <a:pt x="99" y="8"/>
                  </a:cubicBezTo>
                  <a:cubicBezTo>
                    <a:pt x="99" y="8"/>
                    <a:pt x="100" y="7"/>
                    <a:pt x="100" y="8"/>
                  </a:cubicBezTo>
                  <a:cubicBezTo>
                    <a:pt x="100" y="9"/>
                    <a:pt x="101" y="10"/>
                    <a:pt x="100" y="10"/>
                  </a:cubicBezTo>
                  <a:cubicBezTo>
                    <a:pt x="99" y="10"/>
                    <a:pt x="98" y="11"/>
                    <a:pt x="98" y="10"/>
                  </a:cubicBezTo>
                  <a:cubicBezTo>
                    <a:pt x="98" y="10"/>
                    <a:pt x="98" y="9"/>
                    <a:pt x="97" y="9"/>
                  </a:cubicBezTo>
                  <a:cubicBezTo>
                    <a:pt x="97" y="9"/>
                    <a:pt x="96" y="9"/>
                    <a:pt x="96" y="9"/>
                  </a:cubicBezTo>
                  <a:cubicBezTo>
                    <a:pt x="95" y="11"/>
                    <a:pt x="95" y="11"/>
                    <a:pt x="95" y="11"/>
                  </a:cubicBezTo>
                  <a:cubicBezTo>
                    <a:pt x="95" y="11"/>
                    <a:pt x="95" y="12"/>
                    <a:pt x="94" y="12"/>
                  </a:cubicBezTo>
                  <a:cubicBezTo>
                    <a:pt x="93" y="12"/>
                    <a:pt x="94" y="12"/>
                    <a:pt x="92" y="12"/>
                  </a:cubicBezTo>
                  <a:cubicBezTo>
                    <a:pt x="90" y="12"/>
                    <a:pt x="90" y="11"/>
                    <a:pt x="89" y="11"/>
                  </a:cubicBezTo>
                  <a:cubicBezTo>
                    <a:pt x="89" y="11"/>
                    <a:pt x="89" y="11"/>
                    <a:pt x="88" y="11"/>
                  </a:cubicBezTo>
                  <a:cubicBezTo>
                    <a:pt x="88" y="11"/>
                    <a:pt x="86" y="9"/>
                    <a:pt x="85" y="11"/>
                  </a:cubicBezTo>
                  <a:cubicBezTo>
                    <a:pt x="84" y="12"/>
                    <a:pt x="83" y="13"/>
                    <a:pt x="83" y="13"/>
                  </a:cubicBezTo>
                  <a:cubicBezTo>
                    <a:pt x="80" y="13"/>
                    <a:pt x="80" y="13"/>
                    <a:pt x="80" y="13"/>
                  </a:cubicBezTo>
                  <a:cubicBezTo>
                    <a:pt x="80" y="13"/>
                    <a:pt x="79" y="13"/>
                    <a:pt x="78" y="13"/>
                  </a:cubicBezTo>
                  <a:cubicBezTo>
                    <a:pt x="77" y="13"/>
                    <a:pt x="76" y="13"/>
                    <a:pt x="76" y="13"/>
                  </a:cubicBezTo>
                  <a:cubicBezTo>
                    <a:pt x="75" y="14"/>
                    <a:pt x="74" y="11"/>
                    <a:pt x="74" y="11"/>
                  </a:cubicBezTo>
                  <a:cubicBezTo>
                    <a:pt x="74" y="11"/>
                    <a:pt x="75" y="9"/>
                    <a:pt x="72" y="11"/>
                  </a:cubicBezTo>
                  <a:cubicBezTo>
                    <a:pt x="69" y="13"/>
                    <a:pt x="68" y="13"/>
                    <a:pt x="68" y="13"/>
                  </a:cubicBezTo>
                  <a:cubicBezTo>
                    <a:pt x="67" y="13"/>
                    <a:pt x="66" y="14"/>
                    <a:pt x="66" y="14"/>
                  </a:cubicBezTo>
                  <a:cubicBezTo>
                    <a:pt x="65" y="13"/>
                    <a:pt x="65" y="13"/>
                    <a:pt x="65" y="13"/>
                  </a:cubicBezTo>
                  <a:cubicBezTo>
                    <a:pt x="65" y="13"/>
                    <a:pt x="65" y="13"/>
                    <a:pt x="65" y="13"/>
                  </a:cubicBezTo>
                  <a:cubicBezTo>
                    <a:pt x="65" y="13"/>
                    <a:pt x="65" y="13"/>
                    <a:pt x="65" y="13"/>
                  </a:cubicBezTo>
                  <a:cubicBezTo>
                    <a:pt x="66" y="13"/>
                    <a:pt x="66" y="12"/>
                    <a:pt x="66" y="12"/>
                  </a:cubicBezTo>
                  <a:cubicBezTo>
                    <a:pt x="65" y="11"/>
                    <a:pt x="65" y="11"/>
                    <a:pt x="65" y="11"/>
                  </a:cubicBezTo>
                  <a:cubicBezTo>
                    <a:pt x="62" y="12"/>
                    <a:pt x="62" y="12"/>
                    <a:pt x="62" y="12"/>
                  </a:cubicBezTo>
                  <a:cubicBezTo>
                    <a:pt x="62" y="12"/>
                    <a:pt x="63" y="12"/>
                    <a:pt x="62" y="12"/>
                  </a:cubicBezTo>
                  <a:cubicBezTo>
                    <a:pt x="62" y="12"/>
                    <a:pt x="60" y="12"/>
                    <a:pt x="60" y="12"/>
                  </a:cubicBezTo>
                  <a:cubicBezTo>
                    <a:pt x="60" y="14"/>
                    <a:pt x="60" y="14"/>
                    <a:pt x="60" y="14"/>
                  </a:cubicBezTo>
                  <a:cubicBezTo>
                    <a:pt x="60" y="14"/>
                    <a:pt x="59" y="14"/>
                    <a:pt x="59" y="14"/>
                  </a:cubicBezTo>
                  <a:cubicBezTo>
                    <a:pt x="59" y="14"/>
                    <a:pt x="59" y="15"/>
                    <a:pt x="59" y="15"/>
                  </a:cubicBezTo>
                  <a:cubicBezTo>
                    <a:pt x="59" y="15"/>
                    <a:pt x="59" y="16"/>
                    <a:pt x="59" y="16"/>
                  </a:cubicBezTo>
                  <a:cubicBezTo>
                    <a:pt x="59" y="16"/>
                    <a:pt x="58" y="16"/>
                    <a:pt x="58" y="16"/>
                  </a:cubicBezTo>
                  <a:cubicBezTo>
                    <a:pt x="58" y="16"/>
                    <a:pt x="57" y="16"/>
                    <a:pt x="57" y="16"/>
                  </a:cubicBezTo>
                  <a:cubicBezTo>
                    <a:pt x="57" y="16"/>
                    <a:pt x="56" y="18"/>
                    <a:pt x="56" y="18"/>
                  </a:cubicBezTo>
                  <a:cubicBezTo>
                    <a:pt x="56" y="18"/>
                    <a:pt x="56" y="19"/>
                    <a:pt x="56" y="19"/>
                  </a:cubicBezTo>
                  <a:cubicBezTo>
                    <a:pt x="56" y="19"/>
                    <a:pt x="56" y="19"/>
                    <a:pt x="56" y="20"/>
                  </a:cubicBezTo>
                  <a:cubicBezTo>
                    <a:pt x="55" y="20"/>
                    <a:pt x="54" y="20"/>
                    <a:pt x="54" y="20"/>
                  </a:cubicBezTo>
                  <a:cubicBezTo>
                    <a:pt x="54" y="20"/>
                    <a:pt x="53" y="20"/>
                    <a:pt x="52" y="20"/>
                  </a:cubicBezTo>
                  <a:cubicBezTo>
                    <a:pt x="52" y="20"/>
                    <a:pt x="51" y="20"/>
                    <a:pt x="51" y="20"/>
                  </a:cubicBezTo>
                  <a:cubicBezTo>
                    <a:pt x="50" y="20"/>
                    <a:pt x="50" y="21"/>
                    <a:pt x="50" y="21"/>
                  </a:cubicBezTo>
                  <a:cubicBezTo>
                    <a:pt x="50" y="21"/>
                    <a:pt x="48" y="20"/>
                    <a:pt x="48" y="20"/>
                  </a:cubicBezTo>
                  <a:cubicBezTo>
                    <a:pt x="47" y="20"/>
                    <a:pt x="47" y="19"/>
                    <a:pt x="47" y="18"/>
                  </a:cubicBezTo>
                  <a:cubicBezTo>
                    <a:pt x="47" y="18"/>
                    <a:pt x="46" y="16"/>
                    <a:pt x="46" y="16"/>
                  </a:cubicBezTo>
                  <a:cubicBezTo>
                    <a:pt x="45" y="17"/>
                    <a:pt x="45" y="17"/>
                    <a:pt x="45" y="17"/>
                  </a:cubicBezTo>
                  <a:cubicBezTo>
                    <a:pt x="42" y="17"/>
                    <a:pt x="42" y="17"/>
                    <a:pt x="42" y="17"/>
                  </a:cubicBezTo>
                  <a:cubicBezTo>
                    <a:pt x="40" y="16"/>
                    <a:pt x="40" y="16"/>
                    <a:pt x="40" y="16"/>
                  </a:cubicBezTo>
                  <a:cubicBezTo>
                    <a:pt x="40" y="18"/>
                    <a:pt x="40" y="18"/>
                    <a:pt x="40" y="18"/>
                  </a:cubicBezTo>
                  <a:cubicBezTo>
                    <a:pt x="40" y="18"/>
                    <a:pt x="41" y="19"/>
                    <a:pt x="41" y="19"/>
                  </a:cubicBezTo>
                  <a:cubicBezTo>
                    <a:pt x="41" y="19"/>
                    <a:pt x="40" y="19"/>
                    <a:pt x="40" y="19"/>
                  </a:cubicBezTo>
                  <a:cubicBezTo>
                    <a:pt x="39" y="20"/>
                    <a:pt x="39" y="20"/>
                    <a:pt x="39" y="20"/>
                  </a:cubicBezTo>
                  <a:cubicBezTo>
                    <a:pt x="38" y="20"/>
                    <a:pt x="38" y="20"/>
                    <a:pt x="38" y="20"/>
                  </a:cubicBezTo>
                  <a:cubicBezTo>
                    <a:pt x="38" y="20"/>
                    <a:pt x="37" y="22"/>
                    <a:pt x="37" y="22"/>
                  </a:cubicBezTo>
                  <a:cubicBezTo>
                    <a:pt x="37" y="23"/>
                    <a:pt x="36" y="23"/>
                    <a:pt x="36" y="23"/>
                  </a:cubicBezTo>
                  <a:cubicBezTo>
                    <a:pt x="36" y="23"/>
                    <a:pt x="35" y="23"/>
                    <a:pt x="36" y="24"/>
                  </a:cubicBezTo>
                  <a:cubicBezTo>
                    <a:pt x="37" y="24"/>
                    <a:pt x="38" y="24"/>
                    <a:pt x="38" y="24"/>
                  </a:cubicBezTo>
                  <a:cubicBezTo>
                    <a:pt x="39" y="24"/>
                    <a:pt x="40" y="24"/>
                    <a:pt x="40" y="24"/>
                  </a:cubicBezTo>
                  <a:cubicBezTo>
                    <a:pt x="40" y="24"/>
                    <a:pt x="42" y="23"/>
                    <a:pt x="42" y="23"/>
                  </a:cubicBezTo>
                  <a:cubicBezTo>
                    <a:pt x="42" y="24"/>
                    <a:pt x="42" y="24"/>
                    <a:pt x="42" y="24"/>
                  </a:cubicBezTo>
                  <a:cubicBezTo>
                    <a:pt x="42" y="26"/>
                    <a:pt x="42" y="26"/>
                    <a:pt x="42" y="26"/>
                  </a:cubicBezTo>
                  <a:cubicBezTo>
                    <a:pt x="41" y="26"/>
                    <a:pt x="41" y="26"/>
                    <a:pt x="41" y="26"/>
                  </a:cubicBezTo>
                  <a:cubicBezTo>
                    <a:pt x="41" y="26"/>
                    <a:pt x="41" y="27"/>
                    <a:pt x="41" y="27"/>
                  </a:cubicBezTo>
                  <a:cubicBezTo>
                    <a:pt x="40" y="28"/>
                    <a:pt x="39" y="28"/>
                    <a:pt x="39" y="28"/>
                  </a:cubicBezTo>
                  <a:cubicBezTo>
                    <a:pt x="38" y="29"/>
                    <a:pt x="38" y="29"/>
                    <a:pt x="38" y="30"/>
                  </a:cubicBezTo>
                  <a:cubicBezTo>
                    <a:pt x="38" y="31"/>
                    <a:pt x="37" y="33"/>
                    <a:pt x="37" y="33"/>
                  </a:cubicBezTo>
                  <a:cubicBezTo>
                    <a:pt x="35" y="34"/>
                    <a:pt x="35" y="34"/>
                    <a:pt x="35" y="34"/>
                  </a:cubicBezTo>
                  <a:cubicBezTo>
                    <a:pt x="33" y="36"/>
                    <a:pt x="33" y="36"/>
                    <a:pt x="33" y="36"/>
                  </a:cubicBezTo>
                  <a:cubicBezTo>
                    <a:pt x="32" y="36"/>
                    <a:pt x="32" y="36"/>
                    <a:pt x="32" y="36"/>
                  </a:cubicBezTo>
                  <a:cubicBezTo>
                    <a:pt x="31" y="37"/>
                    <a:pt x="31" y="37"/>
                    <a:pt x="31" y="37"/>
                  </a:cubicBezTo>
                  <a:cubicBezTo>
                    <a:pt x="31" y="38"/>
                    <a:pt x="31" y="38"/>
                    <a:pt x="31" y="38"/>
                  </a:cubicBezTo>
                  <a:cubicBezTo>
                    <a:pt x="29" y="39"/>
                    <a:pt x="29" y="39"/>
                    <a:pt x="29" y="39"/>
                  </a:cubicBezTo>
                  <a:cubicBezTo>
                    <a:pt x="29" y="41"/>
                    <a:pt x="29" y="41"/>
                    <a:pt x="29" y="41"/>
                  </a:cubicBezTo>
                  <a:cubicBezTo>
                    <a:pt x="28" y="42"/>
                    <a:pt x="28" y="42"/>
                    <a:pt x="28" y="42"/>
                  </a:cubicBezTo>
                  <a:cubicBezTo>
                    <a:pt x="27" y="42"/>
                    <a:pt x="27" y="42"/>
                    <a:pt x="27" y="42"/>
                  </a:cubicBezTo>
                  <a:cubicBezTo>
                    <a:pt x="26" y="44"/>
                    <a:pt x="26" y="44"/>
                    <a:pt x="26" y="44"/>
                  </a:cubicBezTo>
                  <a:cubicBezTo>
                    <a:pt x="26" y="44"/>
                    <a:pt x="25" y="45"/>
                    <a:pt x="25" y="45"/>
                  </a:cubicBezTo>
                  <a:cubicBezTo>
                    <a:pt x="24" y="45"/>
                    <a:pt x="23" y="46"/>
                    <a:pt x="23" y="46"/>
                  </a:cubicBezTo>
                  <a:cubicBezTo>
                    <a:pt x="21" y="46"/>
                    <a:pt x="21" y="46"/>
                    <a:pt x="21" y="46"/>
                  </a:cubicBezTo>
                  <a:cubicBezTo>
                    <a:pt x="21" y="46"/>
                    <a:pt x="20" y="46"/>
                    <a:pt x="19" y="47"/>
                  </a:cubicBezTo>
                  <a:cubicBezTo>
                    <a:pt x="19" y="48"/>
                    <a:pt x="19" y="48"/>
                    <a:pt x="19" y="48"/>
                  </a:cubicBezTo>
                  <a:cubicBezTo>
                    <a:pt x="19" y="49"/>
                    <a:pt x="20" y="50"/>
                    <a:pt x="20" y="50"/>
                  </a:cubicBezTo>
                  <a:cubicBezTo>
                    <a:pt x="20" y="52"/>
                    <a:pt x="20" y="52"/>
                    <a:pt x="20" y="52"/>
                  </a:cubicBezTo>
                  <a:cubicBezTo>
                    <a:pt x="20" y="52"/>
                    <a:pt x="19" y="52"/>
                    <a:pt x="19" y="53"/>
                  </a:cubicBezTo>
                  <a:cubicBezTo>
                    <a:pt x="19" y="53"/>
                    <a:pt x="19" y="54"/>
                    <a:pt x="19" y="54"/>
                  </a:cubicBezTo>
                  <a:cubicBezTo>
                    <a:pt x="19" y="54"/>
                    <a:pt x="19" y="55"/>
                    <a:pt x="19" y="55"/>
                  </a:cubicBezTo>
                  <a:cubicBezTo>
                    <a:pt x="19" y="55"/>
                    <a:pt x="19" y="56"/>
                    <a:pt x="19" y="56"/>
                  </a:cubicBezTo>
                  <a:cubicBezTo>
                    <a:pt x="19" y="56"/>
                    <a:pt x="19" y="57"/>
                    <a:pt x="18" y="58"/>
                  </a:cubicBezTo>
                  <a:cubicBezTo>
                    <a:pt x="18" y="58"/>
                    <a:pt x="17" y="59"/>
                    <a:pt x="17" y="59"/>
                  </a:cubicBezTo>
                  <a:cubicBezTo>
                    <a:pt x="17" y="59"/>
                    <a:pt x="15" y="59"/>
                    <a:pt x="15" y="59"/>
                  </a:cubicBezTo>
                  <a:cubicBezTo>
                    <a:pt x="15" y="60"/>
                    <a:pt x="13" y="60"/>
                    <a:pt x="13" y="60"/>
                  </a:cubicBezTo>
                  <a:cubicBezTo>
                    <a:pt x="11" y="62"/>
                    <a:pt x="11" y="62"/>
                    <a:pt x="11" y="62"/>
                  </a:cubicBezTo>
                  <a:cubicBezTo>
                    <a:pt x="7" y="66"/>
                    <a:pt x="7" y="66"/>
                    <a:pt x="7" y="66"/>
                  </a:cubicBezTo>
                  <a:cubicBezTo>
                    <a:pt x="7" y="66"/>
                    <a:pt x="7" y="67"/>
                    <a:pt x="7" y="67"/>
                  </a:cubicBezTo>
                  <a:cubicBezTo>
                    <a:pt x="7" y="67"/>
                    <a:pt x="7" y="69"/>
                    <a:pt x="7" y="69"/>
                  </a:cubicBezTo>
                  <a:cubicBezTo>
                    <a:pt x="7" y="70"/>
                    <a:pt x="6" y="71"/>
                    <a:pt x="6" y="71"/>
                  </a:cubicBezTo>
                  <a:cubicBezTo>
                    <a:pt x="5" y="72"/>
                    <a:pt x="5" y="72"/>
                    <a:pt x="5" y="72"/>
                  </a:cubicBezTo>
                  <a:cubicBezTo>
                    <a:pt x="5" y="74"/>
                    <a:pt x="5" y="74"/>
                    <a:pt x="5" y="74"/>
                  </a:cubicBezTo>
                  <a:cubicBezTo>
                    <a:pt x="5" y="75"/>
                    <a:pt x="5" y="75"/>
                    <a:pt x="5" y="75"/>
                  </a:cubicBezTo>
                  <a:cubicBezTo>
                    <a:pt x="6" y="76"/>
                    <a:pt x="6" y="76"/>
                    <a:pt x="6" y="76"/>
                  </a:cubicBezTo>
                  <a:cubicBezTo>
                    <a:pt x="7" y="77"/>
                    <a:pt x="7" y="77"/>
                    <a:pt x="7" y="77"/>
                  </a:cubicBezTo>
                  <a:cubicBezTo>
                    <a:pt x="7" y="80"/>
                    <a:pt x="7" y="80"/>
                    <a:pt x="7" y="80"/>
                  </a:cubicBezTo>
                  <a:cubicBezTo>
                    <a:pt x="6" y="82"/>
                    <a:pt x="6" y="82"/>
                    <a:pt x="6" y="82"/>
                  </a:cubicBezTo>
                  <a:cubicBezTo>
                    <a:pt x="6" y="84"/>
                    <a:pt x="6" y="84"/>
                    <a:pt x="6" y="84"/>
                  </a:cubicBezTo>
                  <a:cubicBezTo>
                    <a:pt x="4" y="84"/>
                    <a:pt x="4" y="84"/>
                    <a:pt x="4" y="84"/>
                  </a:cubicBezTo>
                  <a:cubicBezTo>
                    <a:pt x="4" y="84"/>
                    <a:pt x="3" y="85"/>
                    <a:pt x="2" y="85"/>
                  </a:cubicBezTo>
                  <a:cubicBezTo>
                    <a:pt x="2" y="85"/>
                    <a:pt x="1" y="86"/>
                    <a:pt x="1" y="86"/>
                  </a:cubicBezTo>
                  <a:cubicBezTo>
                    <a:pt x="0" y="87"/>
                    <a:pt x="0" y="87"/>
                    <a:pt x="0" y="87"/>
                  </a:cubicBezTo>
                  <a:cubicBezTo>
                    <a:pt x="1" y="88"/>
                    <a:pt x="1" y="88"/>
                    <a:pt x="1" y="88"/>
                  </a:cubicBezTo>
                  <a:cubicBezTo>
                    <a:pt x="1" y="90"/>
                    <a:pt x="1" y="90"/>
                    <a:pt x="1" y="90"/>
                  </a:cubicBezTo>
                  <a:cubicBezTo>
                    <a:pt x="2" y="90"/>
                    <a:pt x="2" y="90"/>
                    <a:pt x="2" y="90"/>
                  </a:cubicBezTo>
                  <a:cubicBezTo>
                    <a:pt x="4" y="89"/>
                    <a:pt x="4" y="89"/>
                    <a:pt x="4" y="89"/>
                  </a:cubicBezTo>
                  <a:cubicBezTo>
                    <a:pt x="6" y="90"/>
                    <a:pt x="6" y="90"/>
                    <a:pt x="6" y="90"/>
                  </a:cubicBezTo>
                  <a:cubicBezTo>
                    <a:pt x="9" y="89"/>
                    <a:pt x="9" y="89"/>
                    <a:pt x="9" y="89"/>
                  </a:cubicBezTo>
                  <a:cubicBezTo>
                    <a:pt x="9" y="89"/>
                    <a:pt x="9" y="88"/>
                    <a:pt x="10" y="87"/>
                  </a:cubicBezTo>
                  <a:cubicBezTo>
                    <a:pt x="11" y="86"/>
                    <a:pt x="12" y="86"/>
                    <a:pt x="12" y="86"/>
                  </a:cubicBezTo>
                  <a:cubicBezTo>
                    <a:pt x="13" y="84"/>
                    <a:pt x="13" y="84"/>
                    <a:pt x="13" y="84"/>
                  </a:cubicBezTo>
                  <a:cubicBezTo>
                    <a:pt x="12" y="84"/>
                    <a:pt x="12" y="84"/>
                    <a:pt x="12" y="84"/>
                  </a:cubicBezTo>
                  <a:cubicBezTo>
                    <a:pt x="12" y="82"/>
                    <a:pt x="12" y="82"/>
                    <a:pt x="12" y="82"/>
                  </a:cubicBezTo>
                  <a:cubicBezTo>
                    <a:pt x="10" y="81"/>
                    <a:pt x="10" y="81"/>
                    <a:pt x="10" y="81"/>
                  </a:cubicBezTo>
                  <a:cubicBezTo>
                    <a:pt x="10" y="81"/>
                    <a:pt x="10" y="80"/>
                    <a:pt x="10" y="80"/>
                  </a:cubicBezTo>
                  <a:cubicBezTo>
                    <a:pt x="11" y="79"/>
                    <a:pt x="12" y="77"/>
                    <a:pt x="12" y="77"/>
                  </a:cubicBezTo>
                  <a:cubicBezTo>
                    <a:pt x="15" y="76"/>
                    <a:pt x="15" y="76"/>
                    <a:pt x="15" y="76"/>
                  </a:cubicBezTo>
                  <a:cubicBezTo>
                    <a:pt x="18" y="75"/>
                    <a:pt x="18" y="75"/>
                    <a:pt x="18" y="75"/>
                  </a:cubicBezTo>
                  <a:cubicBezTo>
                    <a:pt x="19" y="74"/>
                    <a:pt x="19" y="74"/>
                    <a:pt x="19" y="74"/>
                  </a:cubicBezTo>
                  <a:cubicBezTo>
                    <a:pt x="21" y="73"/>
                    <a:pt x="21" y="73"/>
                    <a:pt x="21" y="73"/>
                  </a:cubicBezTo>
                  <a:cubicBezTo>
                    <a:pt x="21" y="73"/>
                    <a:pt x="24" y="73"/>
                    <a:pt x="24" y="73"/>
                  </a:cubicBezTo>
                  <a:cubicBezTo>
                    <a:pt x="24" y="73"/>
                    <a:pt x="28" y="73"/>
                    <a:pt x="28" y="73"/>
                  </a:cubicBezTo>
                  <a:lnTo>
                    <a:pt x="31" y="7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02" name="Freeform 51"/>
            <p:cNvSpPr>
              <a:spLocks/>
            </p:cNvSpPr>
            <p:nvPr/>
          </p:nvSpPr>
          <p:spPr bwMode="auto">
            <a:xfrm>
              <a:off x="5753789" y="1798916"/>
              <a:ext cx="494744" cy="296186"/>
            </a:xfrm>
            <a:custGeom>
              <a:avLst/>
              <a:gdLst>
                <a:gd name="T0" fmla="*/ 31 w 217"/>
                <a:gd name="T1" fmla="*/ 35 h 134"/>
                <a:gd name="T2" fmla="*/ 42 w 217"/>
                <a:gd name="T3" fmla="*/ 43 h 134"/>
                <a:gd name="T4" fmla="*/ 55 w 217"/>
                <a:gd name="T5" fmla="*/ 53 h 134"/>
                <a:gd name="T6" fmla="*/ 66 w 217"/>
                <a:gd name="T7" fmla="*/ 68 h 134"/>
                <a:gd name="T8" fmla="*/ 83 w 217"/>
                <a:gd name="T9" fmla="*/ 64 h 134"/>
                <a:gd name="T10" fmla="*/ 87 w 217"/>
                <a:gd name="T11" fmla="*/ 37 h 134"/>
                <a:gd name="T12" fmla="*/ 83 w 217"/>
                <a:gd name="T13" fmla="*/ 16 h 134"/>
                <a:gd name="T14" fmla="*/ 99 w 217"/>
                <a:gd name="T15" fmla="*/ 3 h 134"/>
                <a:gd name="T16" fmla="*/ 112 w 217"/>
                <a:gd name="T17" fmla="*/ 2 h 134"/>
                <a:gd name="T18" fmla="*/ 125 w 217"/>
                <a:gd name="T19" fmla="*/ 5 h 134"/>
                <a:gd name="T20" fmla="*/ 142 w 217"/>
                <a:gd name="T21" fmla="*/ 17 h 134"/>
                <a:gd name="T22" fmla="*/ 152 w 217"/>
                <a:gd name="T23" fmla="*/ 17 h 134"/>
                <a:gd name="T24" fmla="*/ 159 w 217"/>
                <a:gd name="T25" fmla="*/ 11 h 134"/>
                <a:gd name="T26" fmla="*/ 177 w 217"/>
                <a:gd name="T27" fmla="*/ 11 h 134"/>
                <a:gd name="T28" fmla="*/ 184 w 217"/>
                <a:gd name="T29" fmla="*/ 18 h 134"/>
                <a:gd name="T30" fmla="*/ 192 w 217"/>
                <a:gd name="T31" fmla="*/ 31 h 134"/>
                <a:gd name="T32" fmla="*/ 192 w 217"/>
                <a:gd name="T33" fmla="*/ 46 h 134"/>
                <a:gd name="T34" fmla="*/ 198 w 217"/>
                <a:gd name="T35" fmla="*/ 49 h 134"/>
                <a:gd name="T36" fmla="*/ 206 w 217"/>
                <a:gd name="T37" fmla="*/ 58 h 134"/>
                <a:gd name="T38" fmla="*/ 212 w 217"/>
                <a:gd name="T39" fmla="*/ 66 h 134"/>
                <a:gd name="T40" fmla="*/ 216 w 217"/>
                <a:gd name="T41" fmla="*/ 78 h 134"/>
                <a:gd name="T42" fmla="*/ 211 w 217"/>
                <a:gd name="T43" fmla="*/ 83 h 134"/>
                <a:gd name="T44" fmla="*/ 207 w 217"/>
                <a:gd name="T45" fmla="*/ 100 h 134"/>
                <a:gd name="T46" fmla="*/ 192 w 217"/>
                <a:gd name="T47" fmla="*/ 103 h 134"/>
                <a:gd name="T48" fmla="*/ 185 w 217"/>
                <a:gd name="T49" fmla="*/ 112 h 134"/>
                <a:gd name="T50" fmla="*/ 177 w 217"/>
                <a:gd name="T51" fmla="*/ 115 h 134"/>
                <a:gd name="T52" fmla="*/ 165 w 217"/>
                <a:gd name="T53" fmla="*/ 114 h 134"/>
                <a:gd name="T54" fmla="*/ 157 w 217"/>
                <a:gd name="T55" fmla="*/ 105 h 134"/>
                <a:gd name="T56" fmla="*/ 146 w 217"/>
                <a:gd name="T57" fmla="*/ 101 h 134"/>
                <a:gd name="T58" fmla="*/ 139 w 217"/>
                <a:gd name="T59" fmla="*/ 97 h 134"/>
                <a:gd name="T60" fmla="*/ 124 w 217"/>
                <a:gd name="T61" fmla="*/ 97 h 134"/>
                <a:gd name="T62" fmla="*/ 117 w 217"/>
                <a:gd name="T63" fmla="*/ 87 h 134"/>
                <a:gd name="T64" fmla="*/ 108 w 217"/>
                <a:gd name="T65" fmla="*/ 99 h 134"/>
                <a:gd name="T66" fmla="*/ 94 w 217"/>
                <a:gd name="T67" fmla="*/ 100 h 134"/>
                <a:gd name="T68" fmla="*/ 80 w 217"/>
                <a:gd name="T69" fmla="*/ 100 h 134"/>
                <a:gd name="T70" fmla="*/ 67 w 217"/>
                <a:gd name="T71" fmla="*/ 107 h 134"/>
                <a:gd name="T72" fmla="*/ 55 w 217"/>
                <a:gd name="T73" fmla="*/ 104 h 134"/>
                <a:gd name="T74" fmla="*/ 34 w 217"/>
                <a:gd name="T75" fmla="*/ 106 h 134"/>
                <a:gd name="T76" fmla="*/ 21 w 217"/>
                <a:gd name="T77" fmla="*/ 113 h 134"/>
                <a:gd name="T78" fmla="*/ 14 w 217"/>
                <a:gd name="T79" fmla="*/ 122 h 134"/>
                <a:gd name="T80" fmla="*/ 9 w 217"/>
                <a:gd name="T81" fmla="*/ 131 h 134"/>
                <a:gd name="T82" fmla="*/ 5 w 217"/>
                <a:gd name="T83" fmla="*/ 128 h 134"/>
                <a:gd name="T84" fmla="*/ 3 w 217"/>
                <a:gd name="T85" fmla="*/ 108 h 134"/>
                <a:gd name="T86" fmla="*/ 7 w 217"/>
                <a:gd name="T87" fmla="*/ 83 h 134"/>
                <a:gd name="T88" fmla="*/ 8 w 217"/>
                <a:gd name="T89" fmla="*/ 60 h 134"/>
                <a:gd name="T90" fmla="*/ 19 w 217"/>
                <a:gd name="T91" fmla="*/ 45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17" h="134">
                  <a:moveTo>
                    <a:pt x="19" y="45"/>
                  </a:moveTo>
                  <a:cubicBezTo>
                    <a:pt x="24" y="40"/>
                    <a:pt x="24" y="40"/>
                    <a:pt x="24" y="40"/>
                  </a:cubicBezTo>
                  <a:cubicBezTo>
                    <a:pt x="24" y="40"/>
                    <a:pt x="30" y="35"/>
                    <a:pt x="31" y="35"/>
                  </a:cubicBezTo>
                  <a:cubicBezTo>
                    <a:pt x="33" y="34"/>
                    <a:pt x="36" y="32"/>
                    <a:pt x="36" y="33"/>
                  </a:cubicBezTo>
                  <a:cubicBezTo>
                    <a:pt x="36" y="34"/>
                    <a:pt x="37" y="41"/>
                    <a:pt x="37" y="41"/>
                  </a:cubicBezTo>
                  <a:cubicBezTo>
                    <a:pt x="42" y="43"/>
                    <a:pt x="42" y="43"/>
                    <a:pt x="42" y="43"/>
                  </a:cubicBezTo>
                  <a:cubicBezTo>
                    <a:pt x="46" y="46"/>
                    <a:pt x="46" y="46"/>
                    <a:pt x="46" y="46"/>
                  </a:cubicBezTo>
                  <a:cubicBezTo>
                    <a:pt x="54" y="50"/>
                    <a:pt x="54" y="50"/>
                    <a:pt x="54" y="50"/>
                  </a:cubicBezTo>
                  <a:cubicBezTo>
                    <a:pt x="55" y="53"/>
                    <a:pt x="55" y="53"/>
                    <a:pt x="55" y="53"/>
                  </a:cubicBezTo>
                  <a:cubicBezTo>
                    <a:pt x="55" y="53"/>
                    <a:pt x="54" y="55"/>
                    <a:pt x="56" y="58"/>
                  </a:cubicBezTo>
                  <a:cubicBezTo>
                    <a:pt x="59" y="61"/>
                    <a:pt x="60" y="61"/>
                    <a:pt x="61" y="64"/>
                  </a:cubicBezTo>
                  <a:cubicBezTo>
                    <a:pt x="62" y="66"/>
                    <a:pt x="66" y="68"/>
                    <a:pt x="66" y="68"/>
                  </a:cubicBezTo>
                  <a:cubicBezTo>
                    <a:pt x="71" y="69"/>
                    <a:pt x="71" y="69"/>
                    <a:pt x="71" y="69"/>
                  </a:cubicBezTo>
                  <a:cubicBezTo>
                    <a:pt x="71" y="69"/>
                    <a:pt x="76" y="71"/>
                    <a:pt x="77" y="70"/>
                  </a:cubicBezTo>
                  <a:cubicBezTo>
                    <a:pt x="78" y="69"/>
                    <a:pt x="83" y="65"/>
                    <a:pt x="83" y="64"/>
                  </a:cubicBezTo>
                  <a:cubicBezTo>
                    <a:pt x="84" y="63"/>
                    <a:pt x="87" y="59"/>
                    <a:pt x="88" y="58"/>
                  </a:cubicBezTo>
                  <a:cubicBezTo>
                    <a:pt x="89" y="57"/>
                    <a:pt x="92" y="50"/>
                    <a:pt x="92" y="49"/>
                  </a:cubicBezTo>
                  <a:cubicBezTo>
                    <a:pt x="92" y="47"/>
                    <a:pt x="88" y="39"/>
                    <a:pt x="87" y="37"/>
                  </a:cubicBezTo>
                  <a:cubicBezTo>
                    <a:pt x="87" y="35"/>
                    <a:pt x="86" y="29"/>
                    <a:pt x="86" y="29"/>
                  </a:cubicBezTo>
                  <a:cubicBezTo>
                    <a:pt x="82" y="21"/>
                    <a:pt x="82" y="21"/>
                    <a:pt x="82" y="21"/>
                  </a:cubicBezTo>
                  <a:cubicBezTo>
                    <a:pt x="82" y="21"/>
                    <a:pt x="82" y="16"/>
                    <a:pt x="83" y="16"/>
                  </a:cubicBezTo>
                  <a:cubicBezTo>
                    <a:pt x="84" y="15"/>
                    <a:pt x="89" y="11"/>
                    <a:pt x="89" y="11"/>
                  </a:cubicBezTo>
                  <a:cubicBezTo>
                    <a:pt x="94" y="6"/>
                    <a:pt x="94" y="6"/>
                    <a:pt x="94" y="6"/>
                  </a:cubicBezTo>
                  <a:cubicBezTo>
                    <a:pt x="99" y="3"/>
                    <a:pt x="99" y="3"/>
                    <a:pt x="99" y="3"/>
                  </a:cubicBezTo>
                  <a:cubicBezTo>
                    <a:pt x="103" y="0"/>
                    <a:pt x="103" y="0"/>
                    <a:pt x="103" y="0"/>
                  </a:cubicBezTo>
                  <a:cubicBezTo>
                    <a:pt x="108" y="2"/>
                    <a:pt x="108" y="2"/>
                    <a:pt x="108" y="2"/>
                  </a:cubicBezTo>
                  <a:cubicBezTo>
                    <a:pt x="112" y="2"/>
                    <a:pt x="112" y="2"/>
                    <a:pt x="112" y="2"/>
                  </a:cubicBezTo>
                  <a:cubicBezTo>
                    <a:pt x="116" y="4"/>
                    <a:pt x="116" y="4"/>
                    <a:pt x="116" y="4"/>
                  </a:cubicBezTo>
                  <a:cubicBezTo>
                    <a:pt x="121" y="4"/>
                    <a:pt x="121" y="4"/>
                    <a:pt x="121" y="4"/>
                  </a:cubicBezTo>
                  <a:cubicBezTo>
                    <a:pt x="125" y="5"/>
                    <a:pt x="125" y="5"/>
                    <a:pt x="125" y="5"/>
                  </a:cubicBezTo>
                  <a:cubicBezTo>
                    <a:pt x="130" y="7"/>
                    <a:pt x="130" y="7"/>
                    <a:pt x="130" y="7"/>
                  </a:cubicBezTo>
                  <a:cubicBezTo>
                    <a:pt x="139" y="13"/>
                    <a:pt x="139" y="13"/>
                    <a:pt x="139" y="13"/>
                  </a:cubicBezTo>
                  <a:cubicBezTo>
                    <a:pt x="142" y="17"/>
                    <a:pt x="142" y="17"/>
                    <a:pt x="142" y="17"/>
                  </a:cubicBezTo>
                  <a:cubicBezTo>
                    <a:pt x="145" y="18"/>
                    <a:pt x="145" y="18"/>
                    <a:pt x="145" y="18"/>
                  </a:cubicBezTo>
                  <a:cubicBezTo>
                    <a:pt x="145" y="18"/>
                    <a:pt x="147" y="20"/>
                    <a:pt x="149" y="19"/>
                  </a:cubicBezTo>
                  <a:cubicBezTo>
                    <a:pt x="150" y="19"/>
                    <a:pt x="151" y="18"/>
                    <a:pt x="152" y="17"/>
                  </a:cubicBezTo>
                  <a:cubicBezTo>
                    <a:pt x="154" y="16"/>
                    <a:pt x="155" y="14"/>
                    <a:pt x="155" y="14"/>
                  </a:cubicBezTo>
                  <a:cubicBezTo>
                    <a:pt x="157" y="14"/>
                    <a:pt x="157" y="14"/>
                    <a:pt x="157" y="14"/>
                  </a:cubicBezTo>
                  <a:cubicBezTo>
                    <a:pt x="159" y="11"/>
                    <a:pt x="159" y="11"/>
                    <a:pt x="159" y="11"/>
                  </a:cubicBezTo>
                  <a:cubicBezTo>
                    <a:pt x="167" y="13"/>
                    <a:pt x="167" y="13"/>
                    <a:pt x="167" y="13"/>
                  </a:cubicBezTo>
                  <a:cubicBezTo>
                    <a:pt x="171" y="13"/>
                    <a:pt x="171" y="13"/>
                    <a:pt x="171" y="13"/>
                  </a:cubicBezTo>
                  <a:cubicBezTo>
                    <a:pt x="177" y="11"/>
                    <a:pt x="177" y="11"/>
                    <a:pt x="177" y="11"/>
                  </a:cubicBezTo>
                  <a:cubicBezTo>
                    <a:pt x="180" y="14"/>
                    <a:pt x="180" y="14"/>
                    <a:pt x="180" y="14"/>
                  </a:cubicBezTo>
                  <a:cubicBezTo>
                    <a:pt x="180" y="17"/>
                    <a:pt x="180" y="17"/>
                    <a:pt x="180" y="17"/>
                  </a:cubicBezTo>
                  <a:cubicBezTo>
                    <a:pt x="184" y="18"/>
                    <a:pt x="184" y="18"/>
                    <a:pt x="184" y="18"/>
                  </a:cubicBezTo>
                  <a:cubicBezTo>
                    <a:pt x="184" y="18"/>
                    <a:pt x="187" y="20"/>
                    <a:pt x="188" y="20"/>
                  </a:cubicBezTo>
                  <a:cubicBezTo>
                    <a:pt x="189" y="20"/>
                    <a:pt x="191" y="21"/>
                    <a:pt x="191" y="21"/>
                  </a:cubicBezTo>
                  <a:cubicBezTo>
                    <a:pt x="192" y="31"/>
                    <a:pt x="192" y="31"/>
                    <a:pt x="192" y="31"/>
                  </a:cubicBezTo>
                  <a:cubicBezTo>
                    <a:pt x="190" y="34"/>
                    <a:pt x="190" y="34"/>
                    <a:pt x="190" y="34"/>
                  </a:cubicBezTo>
                  <a:cubicBezTo>
                    <a:pt x="192" y="42"/>
                    <a:pt x="192" y="42"/>
                    <a:pt x="192" y="42"/>
                  </a:cubicBezTo>
                  <a:cubicBezTo>
                    <a:pt x="192" y="46"/>
                    <a:pt x="192" y="46"/>
                    <a:pt x="192" y="46"/>
                  </a:cubicBezTo>
                  <a:cubicBezTo>
                    <a:pt x="196" y="43"/>
                    <a:pt x="196" y="43"/>
                    <a:pt x="196" y="43"/>
                  </a:cubicBezTo>
                  <a:cubicBezTo>
                    <a:pt x="200" y="46"/>
                    <a:pt x="200" y="46"/>
                    <a:pt x="200" y="46"/>
                  </a:cubicBezTo>
                  <a:cubicBezTo>
                    <a:pt x="198" y="49"/>
                    <a:pt x="198" y="49"/>
                    <a:pt x="198" y="49"/>
                  </a:cubicBezTo>
                  <a:cubicBezTo>
                    <a:pt x="203" y="53"/>
                    <a:pt x="203" y="53"/>
                    <a:pt x="203" y="53"/>
                  </a:cubicBezTo>
                  <a:cubicBezTo>
                    <a:pt x="207" y="55"/>
                    <a:pt x="207" y="55"/>
                    <a:pt x="207" y="55"/>
                  </a:cubicBezTo>
                  <a:cubicBezTo>
                    <a:pt x="206" y="58"/>
                    <a:pt x="206" y="58"/>
                    <a:pt x="206" y="58"/>
                  </a:cubicBezTo>
                  <a:cubicBezTo>
                    <a:pt x="206" y="58"/>
                    <a:pt x="207" y="59"/>
                    <a:pt x="208" y="59"/>
                  </a:cubicBezTo>
                  <a:cubicBezTo>
                    <a:pt x="209" y="60"/>
                    <a:pt x="211" y="61"/>
                    <a:pt x="211" y="61"/>
                  </a:cubicBezTo>
                  <a:cubicBezTo>
                    <a:pt x="211" y="61"/>
                    <a:pt x="212" y="64"/>
                    <a:pt x="212" y="66"/>
                  </a:cubicBezTo>
                  <a:cubicBezTo>
                    <a:pt x="213" y="67"/>
                    <a:pt x="217" y="70"/>
                    <a:pt x="217" y="70"/>
                  </a:cubicBezTo>
                  <a:cubicBezTo>
                    <a:pt x="216" y="75"/>
                    <a:pt x="216" y="75"/>
                    <a:pt x="216" y="75"/>
                  </a:cubicBezTo>
                  <a:cubicBezTo>
                    <a:pt x="216" y="75"/>
                    <a:pt x="216" y="77"/>
                    <a:pt x="216" y="78"/>
                  </a:cubicBezTo>
                  <a:cubicBezTo>
                    <a:pt x="216" y="79"/>
                    <a:pt x="216" y="80"/>
                    <a:pt x="216" y="81"/>
                  </a:cubicBezTo>
                  <a:cubicBezTo>
                    <a:pt x="216" y="80"/>
                    <a:pt x="216" y="80"/>
                    <a:pt x="216" y="80"/>
                  </a:cubicBezTo>
                  <a:cubicBezTo>
                    <a:pt x="211" y="83"/>
                    <a:pt x="211" y="83"/>
                    <a:pt x="211" y="83"/>
                  </a:cubicBezTo>
                  <a:cubicBezTo>
                    <a:pt x="210" y="90"/>
                    <a:pt x="210" y="90"/>
                    <a:pt x="210" y="90"/>
                  </a:cubicBezTo>
                  <a:cubicBezTo>
                    <a:pt x="205" y="95"/>
                    <a:pt x="205" y="95"/>
                    <a:pt x="205" y="95"/>
                  </a:cubicBezTo>
                  <a:cubicBezTo>
                    <a:pt x="207" y="100"/>
                    <a:pt x="207" y="100"/>
                    <a:pt x="207" y="100"/>
                  </a:cubicBezTo>
                  <a:cubicBezTo>
                    <a:pt x="205" y="103"/>
                    <a:pt x="205" y="103"/>
                    <a:pt x="205" y="103"/>
                  </a:cubicBezTo>
                  <a:cubicBezTo>
                    <a:pt x="197" y="103"/>
                    <a:pt x="197" y="103"/>
                    <a:pt x="197" y="103"/>
                  </a:cubicBezTo>
                  <a:cubicBezTo>
                    <a:pt x="197" y="103"/>
                    <a:pt x="196" y="103"/>
                    <a:pt x="192" y="103"/>
                  </a:cubicBezTo>
                  <a:cubicBezTo>
                    <a:pt x="188" y="103"/>
                    <a:pt x="189" y="103"/>
                    <a:pt x="189" y="103"/>
                  </a:cubicBezTo>
                  <a:cubicBezTo>
                    <a:pt x="186" y="106"/>
                    <a:pt x="186" y="106"/>
                    <a:pt x="186" y="106"/>
                  </a:cubicBezTo>
                  <a:cubicBezTo>
                    <a:pt x="185" y="112"/>
                    <a:pt x="185" y="112"/>
                    <a:pt x="185" y="112"/>
                  </a:cubicBezTo>
                  <a:cubicBezTo>
                    <a:pt x="185" y="112"/>
                    <a:pt x="183" y="112"/>
                    <a:pt x="179" y="113"/>
                  </a:cubicBezTo>
                  <a:cubicBezTo>
                    <a:pt x="177" y="114"/>
                    <a:pt x="177" y="115"/>
                    <a:pt x="177" y="115"/>
                  </a:cubicBezTo>
                  <a:cubicBezTo>
                    <a:pt x="177" y="115"/>
                    <a:pt x="177" y="115"/>
                    <a:pt x="177" y="115"/>
                  </a:cubicBezTo>
                  <a:cubicBezTo>
                    <a:pt x="174" y="115"/>
                    <a:pt x="174" y="115"/>
                    <a:pt x="174" y="115"/>
                  </a:cubicBezTo>
                  <a:cubicBezTo>
                    <a:pt x="169" y="114"/>
                    <a:pt x="169" y="114"/>
                    <a:pt x="169" y="114"/>
                  </a:cubicBezTo>
                  <a:cubicBezTo>
                    <a:pt x="165" y="114"/>
                    <a:pt x="165" y="114"/>
                    <a:pt x="165" y="114"/>
                  </a:cubicBezTo>
                  <a:cubicBezTo>
                    <a:pt x="163" y="110"/>
                    <a:pt x="163" y="110"/>
                    <a:pt x="163" y="110"/>
                  </a:cubicBezTo>
                  <a:cubicBezTo>
                    <a:pt x="160" y="109"/>
                    <a:pt x="160" y="109"/>
                    <a:pt x="160" y="109"/>
                  </a:cubicBezTo>
                  <a:cubicBezTo>
                    <a:pt x="157" y="105"/>
                    <a:pt x="157" y="105"/>
                    <a:pt x="157" y="105"/>
                  </a:cubicBezTo>
                  <a:cubicBezTo>
                    <a:pt x="153" y="104"/>
                    <a:pt x="153" y="104"/>
                    <a:pt x="153" y="104"/>
                  </a:cubicBezTo>
                  <a:cubicBezTo>
                    <a:pt x="151" y="101"/>
                    <a:pt x="151" y="101"/>
                    <a:pt x="151" y="101"/>
                  </a:cubicBezTo>
                  <a:cubicBezTo>
                    <a:pt x="146" y="101"/>
                    <a:pt x="146" y="101"/>
                    <a:pt x="146" y="101"/>
                  </a:cubicBezTo>
                  <a:cubicBezTo>
                    <a:pt x="143" y="99"/>
                    <a:pt x="143" y="99"/>
                    <a:pt x="143" y="99"/>
                  </a:cubicBezTo>
                  <a:cubicBezTo>
                    <a:pt x="142" y="97"/>
                    <a:pt x="142" y="97"/>
                    <a:pt x="142" y="97"/>
                  </a:cubicBezTo>
                  <a:cubicBezTo>
                    <a:pt x="139" y="97"/>
                    <a:pt x="139" y="97"/>
                    <a:pt x="139" y="97"/>
                  </a:cubicBezTo>
                  <a:cubicBezTo>
                    <a:pt x="135" y="98"/>
                    <a:pt x="135" y="98"/>
                    <a:pt x="135" y="98"/>
                  </a:cubicBezTo>
                  <a:cubicBezTo>
                    <a:pt x="128" y="100"/>
                    <a:pt x="128" y="100"/>
                    <a:pt x="128" y="100"/>
                  </a:cubicBezTo>
                  <a:cubicBezTo>
                    <a:pt x="124" y="97"/>
                    <a:pt x="124" y="97"/>
                    <a:pt x="124" y="97"/>
                  </a:cubicBezTo>
                  <a:cubicBezTo>
                    <a:pt x="123" y="96"/>
                    <a:pt x="123" y="96"/>
                    <a:pt x="123" y="96"/>
                  </a:cubicBezTo>
                  <a:cubicBezTo>
                    <a:pt x="119" y="93"/>
                    <a:pt x="119" y="93"/>
                    <a:pt x="119" y="93"/>
                  </a:cubicBezTo>
                  <a:cubicBezTo>
                    <a:pt x="117" y="87"/>
                    <a:pt x="117" y="87"/>
                    <a:pt x="117" y="87"/>
                  </a:cubicBezTo>
                  <a:cubicBezTo>
                    <a:pt x="117" y="87"/>
                    <a:pt x="113" y="90"/>
                    <a:pt x="112" y="90"/>
                  </a:cubicBezTo>
                  <a:cubicBezTo>
                    <a:pt x="112" y="90"/>
                    <a:pt x="109" y="95"/>
                    <a:pt x="109" y="95"/>
                  </a:cubicBezTo>
                  <a:cubicBezTo>
                    <a:pt x="108" y="99"/>
                    <a:pt x="108" y="99"/>
                    <a:pt x="108" y="99"/>
                  </a:cubicBezTo>
                  <a:cubicBezTo>
                    <a:pt x="102" y="97"/>
                    <a:pt x="102" y="97"/>
                    <a:pt x="102" y="97"/>
                  </a:cubicBezTo>
                  <a:cubicBezTo>
                    <a:pt x="102" y="97"/>
                    <a:pt x="99" y="101"/>
                    <a:pt x="99" y="102"/>
                  </a:cubicBezTo>
                  <a:cubicBezTo>
                    <a:pt x="98" y="102"/>
                    <a:pt x="94" y="100"/>
                    <a:pt x="94" y="100"/>
                  </a:cubicBezTo>
                  <a:cubicBezTo>
                    <a:pt x="88" y="100"/>
                    <a:pt x="88" y="100"/>
                    <a:pt x="88" y="100"/>
                  </a:cubicBezTo>
                  <a:cubicBezTo>
                    <a:pt x="88" y="100"/>
                    <a:pt x="82" y="100"/>
                    <a:pt x="81" y="99"/>
                  </a:cubicBezTo>
                  <a:cubicBezTo>
                    <a:pt x="80" y="99"/>
                    <a:pt x="80" y="100"/>
                    <a:pt x="80" y="100"/>
                  </a:cubicBezTo>
                  <a:cubicBezTo>
                    <a:pt x="75" y="101"/>
                    <a:pt x="75" y="101"/>
                    <a:pt x="75" y="101"/>
                  </a:cubicBezTo>
                  <a:cubicBezTo>
                    <a:pt x="69" y="102"/>
                    <a:pt x="69" y="102"/>
                    <a:pt x="69" y="102"/>
                  </a:cubicBezTo>
                  <a:cubicBezTo>
                    <a:pt x="69" y="102"/>
                    <a:pt x="68" y="106"/>
                    <a:pt x="67" y="107"/>
                  </a:cubicBezTo>
                  <a:cubicBezTo>
                    <a:pt x="66" y="107"/>
                    <a:pt x="63" y="104"/>
                    <a:pt x="62" y="103"/>
                  </a:cubicBezTo>
                  <a:cubicBezTo>
                    <a:pt x="62" y="102"/>
                    <a:pt x="59" y="101"/>
                    <a:pt x="59" y="101"/>
                  </a:cubicBezTo>
                  <a:cubicBezTo>
                    <a:pt x="55" y="104"/>
                    <a:pt x="55" y="104"/>
                    <a:pt x="55" y="104"/>
                  </a:cubicBezTo>
                  <a:cubicBezTo>
                    <a:pt x="55" y="104"/>
                    <a:pt x="48" y="105"/>
                    <a:pt x="47" y="105"/>
                  </a:cubicBezTo>
                  <a:cubicBezTo>
                    <a:pt x="46" y="105"/>
                    <a:pt x="41" y="107"/>
                    <a:pt x="41" y="107"/>
                  </a:cubicBezTo>
                  <a:cubicBezTo>
                    <a:pt x="34" y="106"/>
                    <a:pt x="34" y="106"/>
                    <a:pt x="34" y="106"/>
                  </a:cubicBezTo>
                  <a:cubicBezTo>
                    <a:pt x="31" y="109"/>
                    <a:pt x="31" y="109"/>
                    <a:pt x="31" y="109"/>
                  </a:cubicBezTo>
                  <a:cubicBezTo>
                    <a:pt x="25" y="113"/>
                    <a:pt x="25" y="113"/>
                    <a:pt x="25" y="113"/>
                  </a:cubicBezTo>
                  <a:cubicBezTo>
                    <a:pt x="21" y="113"/>
                    <a:pt x="21" y="113"/>
                    <a:pt x="21" y="113"/>
                  </a:cubicBezTo>
                  <a:cubicBezTo>
                    <a:pt x="19" y="118"/>
                    <a:pt x="19" y="118"/>
                    <a:pt x="19" y="118"/>
                  </a:cubicBezTo>
                  <a:cubicBezTo>
                    <a:pt x="15" y="120"/>
                    <a:pt x="15" y="120"/>
                    <a:pt x="15" y="120"/>
                  </a:cubicBezTo>
                  <a:cubicBezTo>
                    <a:pt x="14" y="122"/>
                    <a:pt x="14" y="122"/>
                    <a:pt x="14" y="122"/>
                  </a:cubicBezTo>
                  <a:cubicBezTo>
                    <a:pt x="13" y="128"/>
                    <a:pt x="13" y="128"/>
                    <a:pt x="13" y="128"/>
                  </a:cubicBezTo>
                  <a:cubicBezTo>
                    <a:pt x="13" y="128"/>
                    <a:pt x="10" y="129"/>
                    <a:pt x="8" y="129"/>
                  </a:cubicBezTo>
                  <a:cubicBezTo>
                    <a:pt x="7" y="130"/>
                    <a:pt x="9" y="131"/>
                    <a:pt x="9" y="131"/>
                  </a:cubicBezTo>
                  <a:cubicBezTo>
                    <a:pt x="8" y="134"/>
                    <a:pt x="8" y="134"/>
                    <a:pt x="8" y="134"/>
                  </a:cubicBezTo>
                  <a:cubicBezTo>
                    <a:pt x="8" y="134"/>
                    <a:pt x="7" y="133"/>
                    <a:pt x="7" y="133"/>
                  </a:cubicBezTo>
                  <a:cubicBezTo>
                    <a:pt x="7" y="133"/>
                    <a:pt x="6" y="130"/>
                    <a:pt x="5" y="128"/>
                  </a:cubicBezTo>
                  <a:cubicBezTo>
                    <a:pt x="3" y="126"/>
                    <a:pt x="1" y="117"/>
                    <a:pt x="1" y="117"/>
                  </a:cubicBezTo>
                  <a:cubicBezTo>
                    <a:pt x="3" y="113"/>
                    <a:pt x="3" y="113"/>
                    <a:pt x="3" y="113"/>
                  </a:cubicBezTo>
                  <a:cubicBezTo>
                    <a:pt x="3" y="113"/>
                    <a:pt x="3" y="109"/>
                    <a:pt x="3" y="108"/>
                  </a:cubicBezTo>
                  <a:cubicBezTo>
                    <a:pt x="2" y="106"/>
                    <a:pt x="1" y="97"/>
                    <a:pt x="1" y="97"/>
                  </a:cubicBezTo>
                  <a:cubicBezTo>
                    <a:pt x="1" y="97"/>
                    <a:pt x="0" y="93"/>
                    <a:pt x="0" y="92"/>
                  </a:cubicBezTo>
                  <a:cubicBezTo>
                    <a:pt x="0" y="91"/>
                    <a:pt x="7" y="83"/>
                    <a:pt x="7" y="83"/>
                  </a:cubicBezTo>
                  <a:cubicBezTo>
                    <a:pt x="7" y="82"/>
                    <a:pt x="8" y="74"/>
                    <a:pt x="8" y="74"/>
                  </a:cubicBezTo>
                  <a:cubicBezTo>
                    <a:pt x="6" y="68"/>
                    <a:pt x="6" y="68"/>
                    <a:pt x="6" y="68"/>
                  </a:cubicBezTo>
                  <a:cubicBezTo>
                    <a:pt x="8" y="60"/>
                    <a:pt x="8" y="60"/>
                    <a:pt x="8" y="60"/>
                  </a:cubicBezTo>
                  <a:cubicBezTo>
                    <a:pt x="10" y="51"/>
                    <a:pt x="10" y="51"/>
                    <a:pt x="10" y="51"/>
                  </a:cubicBezTo>
                  <a:cubicBezTo>
                    <a:pt x="10" y="51"/>
                    <a:pt x="11" y="47"/>
                    <a:pt x="12" y="47"/>
                  </a:cubicBezTo>
                  <a:cubicBezTo>
                    <a:pt x="13" y="46"/>
                    <a:pt x="19" y="45"/>
                    <a:pt x="19" y="4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03" name="Freeform 61"/>
            <p:cNvSpPr>
              <a:spLocks noEditPoints="1"/>
            </p:cNvSpPr>
            <p:nvPr/>
          </p:nvSpPr>
          <p:spPr bwMode="auto">
            <a:xfrm>
              <a:off x="5535002" y="3399175"/>
              <a:ext cx="359514" cy="307906"/>
            </a:xfrm>
            <a:custGeom>
              <a:avLst/>
              <a:gdLst>
                <a:gd name="T0" fmla="*/ 132 w 158"/>
                <a:gd name="T1" fmla="*/ 9 h 139"/>
                <a:gd name="T2" fmla="*/ 138 w 158"/>
                <a:gd name="T3" fmla="*/ 25 h 139"/>
                <a:gd name="T4" fmla="*/ 135 w 158"/>
                <a:gd name="T5" fmla="*/ 42 h 139"/>
                <a:gd name="T6" fmla="*/ 151 w 158"/>
                <a:gd name="T7" fmla="*/ 49 h 139"/>
                <a:gd name="T8" fmla="*/ 152 w 158"/>
                <a:gd name="T9" fmla="*/ 59 h 139"/>
                <a:gd name="T10" fmla="*/ 149 w 158"/>
                <a:gd name="T11" fmla="*/ 65 h 139"/>
                <a:gd name="T12" fmla="*/ 151 w 158"/>
                <a:gd name="T13" fmla="*/ 79 h 139"/>
                <a:gd name="T14" fmla="*/ 141 w 158"/>
                <a:gd name="T15" fmla="*/ 85 h 139"/>
                <a:gd name="T16" fmla="*/ 135 w 158"/>
                <a:gd name="T17" fmla="*/ 87 h 139"/>
                <a:gd name="T18" fmla="*/ 140 w 158"/>
                <a:gd name="T19" fmla="*/ 93 h 139"/>
                <a:gd name="T20" fmla="*/ 138 w 158"/>
                <a:gd name="T21" fmla="*/ 97 h 139"/>
                <a:gd name="T22" fmla="*/ 129 w 158"/>
                <a:gd name="T23" fmla="*/ 103 h 139"/>
                <a:gd name="T24" fmla="*/ 121 w 158"/>
                <a:gd name="T25" fmla="*/ 115 h 139"/>
                <a:gd name="T26" fmla="*/ 125 w 158"/>
                <a:gd name="T27" fmla="*/ 129 h 139"/>
                <a:gd name="T28" fmla="*/ 126 w 158"/>
                <a:gd name="T29" fmla="*/ 137 h 139"/>
                <a:gd name="T30" fmla="*/ 118 w 158"/>
                <a:gd name="T31" fmla="*/ 139 h 139"/>
                <a:gd name="T32" fmla="*/ 114 w 158"/>
                <a:gd name="T33" fmla="*/ 138 h 139"/>
                <a:gd name="T34" fmla="*/ 113 w 158"/>
                <a:gd name="T35" fmla="*/ 137 h 139"/>
                <a:gd name="T36" fmla="*/ 113 w 158"/>
                <a:gd name="T37" fmla="*/ 137 h 139"/>
                <a:gd name="T38" fmla="*/ 113 w 158"/>
                <a:gd name="T39" fmla="*/ 137 h 139"/>
                <a:gd name="T40" fmla="*/ 112 w 158"/>
                <a:gd name="T41" fmla="*/ 137 h 139"/>
                <a:gd name="T42" fmla="*/ 99 w 158"/>
                <a:gd name="T43" fmla="*/ 129 h 139"/>
                <a:gd name="T44" fmla="*/ 87 w 158"/>
                <a:gd name="T45" fmla="*/ 116 h 139"/>
                <a:gd name="T46" fmla="*/ 68 w 158"/>
                <a:gd name="T47" fmla="*/ 100 h 139"/>
                <a:gd name="T48" fmla="*/ 56 w 158"/>
                <a:gd name="T49" fmla="*/ 89 h 139"/>
                <a:gd name="T50" fmla="*/ 43 w 158"/>
                <a:gd name="T51" fmla="*/ 79 h 139"/>
                <a:gd name="T52" fmla="*/ 31 w 158"/>
                <a:gd name="T53" fmla="*/ 68 h 139"/>
                <a:gd name="T54" fmla="*/ 23 w 158"/>
                <a:gd name="T55" fmla="*/ 54 h 139"/>
                <a:gd name="T56" fmla="*/ 14 w 158"/>
                <a:gd name="T57" fmla="*/ 43 h 139"/>
                <a:gd name="T58" fmla="*/ 5 w 158"/>
                <a:gd name="T59" fmla="*/ 36 h 139"/>
                <a:gd name="T60" fmla="*/ 1 w 158"/>
                <a:gd name="T61" fmla="*/ 20 h 139"/>
                <a:gd name="T62" fmla="*/ 2 w 158"/>
                <a:gd name="T63" fmla="*/ 10 h 139"/>
                <a:gd name="T64" fmla="*/ 8 w 158"/>
                <a:gd name="T65" fmla="*/ 7 h 139"/>
                <a:gd name="T66" fmla="*/ 23 w 158"/>
                <a:gd name="T67" fmla="*/ 13 h 139"/>
                <a:gd name="T68" fmla="*/ 35 w 158"/>
                <a:gd name="T69" fmla="*/ 4 h 139"/>
                <a:gd name="T70" fmla="*/ 48 w 158"/>
                <a:gd name="T71" fmla="*/ 2 h 139"/>
                <a:gd name="T72" fmla="*/ 61 w 158"/>
                <a:gd name="T73" fmla="*/ 4 h 139"/>
                <a:gd name="T74" fmla="*/ 80 w 158"/>
                <a:gd name="T75" fmla="*/ 6 h 139"/>
                <a:gd name="T76" fmla="*/ 90 w 158"/>
                <a:gd name="T77" fmla="*/ 3 h 139"/>
                <a:gd name="T78" fmla="*/ 97 w 158"/>
                <a:gd name="T79" fmla="*/ 2 h 139"/>
                <a:gd name="T80" fmla="*/ 98 w 158"/>
                <a:gd name="T81" fmla="*/ 2 h 139"/>
                <a:gd name="T82" fmla="*/ 98 w 158"/>
                <a:gd name="T83" fmla="*/ 2 h 139"/>
                <a:gd name="T84" fmla="*/ 99 w 158"/>
                <a:gd name="T85" fmla="*/ 2 h 139"/>
                <a:gd name="T86" fmla="*/ 99 w 158"/>
                <a:gd name="T87" fmla="*/ 2 h 139"/>
                <a:gd name="T88" fmla="*/ 99 w 158"/>
                <a:gd name="T89" fmla="*/ 2 h 139"/>
                <a:gd name="T90" fmla="*/ 100 w 158"/>
                <a:gd name="T91" fmla="*/ 1 h 139"/>
                <a:gd name="T92" fmla="*/ 100 w 158"/>
                <a:gd name="T93" fmla="*/ 1 h 139"/>
                <a:gd name="T94" fmla="*/ 100 w 158"/>
                <a:gd name="T95" fmla="*/ 1 h 139"/>
                <a:gd name="T96" fmla="*/ 100 w 158"/>
                <a:gd name="T97" fmla="*/ 1 h 139"/>
                <a:gd name="T98" fmla="*/ 100 w 158"/>
                <a:gd name="T99" fmla="*/ 1 h 139"/>
                <a:gd name="T100" fmla="*/ 103 w 158"/>
                <a:gd name="T101" fmla="*/ 4 h 139"/>
                <a:gd name="T102" fmla="*/ 117 w 158"/>
                <a:gd name="T103" fmla="*/ 8 h 139"/>
                <a:gd name="T104" fmla="*/ 130 w 158"/>
                <a:gd name="T105" fmla="*/ 12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8" h="139">
                  <a:moveTo>
                    <a:pt x="145" y="83"/>
                  </a:moveTo>
                  <a:cubicBezTo>
                    <a:pt x="146" y="83"/>
                    <a:pt x="146" y="83"/>
                    <a:pt x="146" y="83"/>
                  </a:cubicBezTo>
                  <a:cubicBezTo>
                    <a:pt x="146" y="83"/>
                    <a:pt x="146" y="83"/>
                    <a:pt x="146" y="83"/>
                  </a:cubicBezTo>
                  <a:cubicBezTo>
                    <a:pt x="145" y="83"/>
                    <a:pt x="145" y="83"/>
                    <a:pt x="145" y="83"/>
                  </a:cubicBezTo>
                  <a:close/>
                  <a:moveTo>
                    <a:pt x="132" y="9"/>
                  </a:moveTo>
                  <a:cubicBezTo>
                    <a:pt x="132" y="9"/>
                    <a:pt x="132" y="9"/>
                    <a:pt x="132" y="9"/>
                  </a:cubicBezTo>
                  <a:cubicBezTo>
                    <a:pt x="138" y="10"/>
                    <a:pt x="138" y="10"/>
                    <a:pt x="138" y="10"/>
                  </a:cubicBezTo>
                  <a:cubicBezTo>
                    <a:pt x="141" y="11"/>
                    <a:pt x="141" y="11"/>
                    <a:pt x="141" y="11"/>
                  </a:cubicBezTo>
                  <a:cubicBezTo>
                    <a:pt x="141" y="14"/>
                    <a:pt x="141" y="14"/>
                    <a:pt x="141" y="14"/>
                  </a:cubicBezTo>
                  <a:cubicBezTo>
                    <a:pt x="141" y="18"/>
                    <a:pt x="141" y="18"/>
                    <a:pt x="141" y="18"/>
                  </a:cubicBezTo>
                  <a:cubicBezTo>
                    <a:pt x="141" y="21"/>
                    <a:pt x="141" y="21"/>
                    <a:pt x="141" y="21"/>
                  </a:cubicBezTo>
                  <a:cubicBezTo>
                    <a:pt x="138" y="25"/>
                    <a:pt x="138" y="25"/>
                    <a:pt x="138" y="25"/>
                  </a:cubicBezTo>
                  <a:cubicBezTo>
                    <a:pt x="138" y="25"/>
                    <a:pt x="137" y="28"/>
                    <a:pt x="137" y="28"/>
                  </a:cubicBezTo>
                  <a:cubicBezTo>
                    <a:pt x="137" y="29"/>
                    <a:pt x="136" y="31"/>
                    <a:pt x="136" y="31"/>
                  </a:cubicBezTo>
                  <a:cubicBezTo>
                    <a:pt x="136" y="31"/>
                    <a:pt x="134" y="30"/>
                    <a:pt x="135" y="33"/>
                  </a:cubicBezTo>
                  <a:cubicBezTo>
                    <a:pt x="135" y="36"/>
                    <a:pt x="136" y="35"/>
                    <a:pt x="136" y="36"/>
                  </a:cubicBezTo>
                  <a:cubicBezTo>
                    <a:pt x="136" y="37"/>
                    <a:pt x="136" y="39"/>
                    <a:pt x="136" y="40"/>
                  </a:cubicBezTo>
                  <a:cubicBezTo>
                    <a:pt x="135" y="41"/>
                    <a:pt x="136" y="41"/>
                    <a:pt x="135" y="42"/>
                  </a:cubicBezTo>
                  <a:cubicBezTo>
                    <a:pt x="135" y="43"/>
                    <a:pt x="137" y="44"/>
                    <a:pt x="139" y="44"/>
                  </a:cubicBezTo>
                  <a:cubicBezTo>
                    <a:pt x="141" y="45"/>
                    <a:pt x="141" y="44"/>
                    <a:pt x="142" y="44"/>
                  </a:cubicBezTo>
                  <a:cubicBezTo>
                    <a:pt x="143" y="44"/>
                    <a:pt x="144" y="45"/>
                    <a:pt x="145" y="45"/>
                  </a:cubicBezTo>
                  <a:cubicBezTo>
                    <a:pt x="146" y="46"/>
                    <a:pt x="146" y="46"/>
                    <a:pt x="146" y="47"/>
                  </a:cubicBezTo>
                  <a:cubicBezTo>
                    <a:pt x="147" y="48"/>
                    <a:pt x="148" y="49"/>
                    <a:pt x="149" y="50"/>
                  </a:cubicBezTo>
                  <a:cubicBezTo>
                    <a:pt x="150" y="50"/>
                    <a:pt x="150" y="49"/>
                    <a:pt x="151" y="49"/>
                  </a:cubicBezTo>
                  <a:cubicBezTo>
                    <a:pt x="151" y="50"/>
                    <a:pt x="152" y="51"/>
                    <a:pt x="153" y="51"/>
                  </a:cubicBezTo>
                  <a:cubicBezTo>
                    <a:pt x="153" y="52"/>
                    <a:pt x="154" y="53"/>
                    <a:pt x="155" y="53"/>
                  </a:cubicBezTo>
                  <a:cubicBezTo>
                    <a:pt x="155" y="53"/>
                    <a:pt x="157" y="54"/>
                    <a:pt x="157" y="54"/>
                  </a:cubicBezTo>
                  <a:cubicBezTo>
                    <a:pt x="158" y="55"/>
                    <a:pt x="157" y="56"/>
                    <a:pt x="157" y="56"/>
                  </a:cubicBezTo>
                  <a:cubicBezTo>
                    <a:pt x="156" y="56"/>
                    <a:pt x="156" y="58"/>
                    <a:pt x="155" y="58"/>
                  </a:cubicBezTo>
                  <a:cubicBezTo>
                    <a:pt x="155" y="58"/>
                    <a:pt x="152" y="59"/>
                    <a:pt x="152" y="59"/>
                  </a:cubicBezTo>
                  <a:cubicBezTo>
                    <a:pt x="151" y="59"/>
                    <a:pt x="150" y="59"/>
                    <a:pt x="149" y="59"/>
                  </a:cubicBezTo>
                  <a:cubicBezTo>
                    <a:pt x="148" y="59"/>
                    <a:pt x="147" y="59"/>
                    <a:pt x="146" y="58"/>
                  </a:cubicBezTo>
                  <a:cubicBezTo>
                    <a:pt x="145" y="58"/>
                    <a:pt x="145" y="58"/>
                    <a:pt x="144" y="58"/>
                  </a:cubicBezTo>
                  <a:cubicBezTo>
                    <a:pt x="144" y="59"/>
                    <a:pt x="144" y="61"/>
                    <a:pt x="144" y="61"/>
                  </a:cubicBezTo>
                  <a:cubicBezTo>
                    <a:pt x="144" y="61"/>
                    <a:pt x="145" y="62"/>
                    <a:pt x="146" y="63"/>
                  </a:cubicBezTo>
                  <a:cubicBezTo>
                    <a:pt x="146" y="63"/>
                    <a:pt x="148" y="65"/>
                    <a:pt x="149" y="65"/>
                  </a:cubicBezTo>
                  <a:cubicBezTo>
                    <a:pt x="149" y="65"/>
                    <a:pt x="150" y="66"/>
                    <a:pt x="151" y="67"/>
                  </a:cubicBezTo>
                  <a:cubicBezTo>
                    <a:pt x="152" y="69"/>
                    <a:pt x="152" y="70"/>
                    <a:pt x="152" y="70"/>
                  </a:cubicBezTo>
                  <a:cubicBezTo>
                    <a:pt x="157" y="74"/>
                    <a:pt x="157" y="74"/>
                    <a:pt x="157" y="74"/>
                  </a:cubicBezTo>
                  <a:cubicBezTo>
                    <a:pt x="157" y="74"/>
                    <a:pt x="157" y="75"/>
                    <a:pt x="157" y="78"/>
                  </a:cubicBezTo>
                  <a:cubicBezTo>
                    <a:pt x="157" y="82"/>
                    <a:pt x="156" y="80"/>
                    <a:pt x="155" y="80"/>
                  </a:cubicBezTo>
                  <a:cubicBezTo>
                    <a:pt x="154" y="80"/>
                    <a:pt x="153" y="80"/>
                    <a:pt x="151" y="79"/>
                  </a:cubicBezTo>
                  <a:cubicBezTo>
                    <a:pt x="150" y="79"/>
                    <a:pt x="150" y="79"/>
                    <a:pt x="150" y="79"/>
                  </a:cubicBezTo>
                  <a:cubicBezTo>
                    <a:pt x="148" y="82"/>
                    <a:pt x="148" y="82"/>
                    <a:pt x="148" y="82"/>
                  </a:cubicBezTo>
                  <a:cubicBezTo>
                    <a:pt x="148" y="82"/>
                    <a:pt x="146" y="82"/>
                    <a:pt x="145" y="83"/>
                  </a:cubicBezTo>
                  <a:cubicBezTo>
                    <a:pt x="144" y="83"/>
                    <a:pt x="144" y="83"/>
                    <a:pt x="144" y="83"/>
                  </a:cubicBezTo>
                  <a:cubicBezTo>
                    <a:pt x="144" y="83"/>
                    <a:pt x="142" y="84"/>
                    <a:pt x="142" y="84"/>
                  </a:cubicBezTo>
                  <a:cubicBezTo>
                    <a:pt x="142" y="84"/>
                    <a:pt x="141" y="85"/>
                    <a:pt x="141" y="85"/>
                  </a:cubicBezTo>
                  <a:cubicBezTo>
                    <a:pt x="140" y="85"/>
                    <a:pt x="140" y="85"/>
                    <a:pt x="140" y="85"/>
                  </a:cubicBezTo>
                  <a:cubicBezTo>
                    <a:pt x="139" y="84"/>
                    <a:pt x="139" y="84"/>
                    <a:pt x="139" y="84"/>
                  </a:cubicBezTo>
                  <a:cubicBezTo>
                    <a:pt x="138" y="83"/>
                    <a:pt x="138" y="83"/>
                    <a:pt x="138" y="83"/>
                  </a:cubicBezTo>
                  <a:cubicBezTo>
                    <a:pt x="136" y="85"/>
                    <a:pt x="136" y="85"/>
                    <a:pt x="136" y="85"/>
                  </a:cubicBezTo>
                  <a:cubicBezTo>
                    <a:pt x="135" y="86"/>
                    <a:pt x="135" y="86"/>
                    <a:pt x="135" y="86"/>
                  </a:cubicBezTo>
                  <a:cubicBezTo>
                    <a:pt x="135" y="86"/>
                    <a:pt x="135" y="87"/>
                    <a:pt x="135" y="87"/>
                  </a:cubicBezTo>
                  <a:cubicBezTo>
                    <a:pt x="135" y="87"/>
                    <a:pt x="137" y="87"/>
                    <a:pt x="137" y="87"/>
                  </a:cubicBezTo>
                  <a:cubicBezTo>
                    <a:pt x="137" y="89"/>
                    <a:pt x="137" y="89"/>
                    <a:pt x="137" y="89"/>
                  </a:cubicBezTo>
                  <a:cubicBezTo>
                    <a:pt x="137" y="89"/>
                    <a:pt x="137" y="89"/>
                    <a:pt x="138" y="89"/>
                  </a:cubicBezTo>
                  <a:cubicBezTo>
                    <a:pt x="138" y="89"/>
                    <a:pt x="139" y="90"/>
                    <a:pt x="139" y="90"/>
                  </a:cubicBezTo>
                  <a:cubicBezTo>
                    <a:pt x="140" y="91"/>
                    <a:pt x="140" y="91"/>
                    <a:pt x="140" y="91"/>
                  </a:cubicBezTo>
                  <a:cubicBezTo>
                    <a:pt x="140" y="93"/>
                    <a:pt x="140" y="93"/>
                    <a:pt x="140" y="93"/>
                  </a:cubicBezTo>
                  <a:cubicBezTo>
                    <a:pt x="142" y="94"/>
                    <a:pt x="142" y="94"/>
                    <a:pt x="142" y="94"/>
                  </a:cubicBezTo>
                  <a:cubicBezTo>
                    <a:pt x="142" y="96"/>
                    <a:pt x="142" y="96"/>
                    <a:pt x="142" y="96"/>
                  </a:cubicBezTo>
                  <a:cubicBezTo>
                    <a:pt x="141" y="97"/>
                    <a:pt x="141" y="97"/>
                    <a:pt x="141" y="97"/>
                  </a:cubicBezTo>
                  <a:cubicBezTo>
                    <a:pt x="140" y="98"/>
                    <a:pt x="140" y="98"/>
                    <a:pt x="140" y="98"/>
                  </a:cubicBezTo>
                  <a:cubicBezTo>
                    <a:pt x="138" y="98"/>
                    <a:pt x="138" y="98"/>
                    <a:pt x="138" y="98"/>
                  </a:cubicBezTo>
                  <a:cubicBezTo>
                    <a:pt x="138" y="97"/>
                    <a:pt x="138" y="97"/>
                    <a:pt x="138" y="97"/>
                  </a:cubicBezTo>
                  <a:cubicBezTo>
                    <a:pt x="137" y="95"/>
                    <a:pt x="137" y="95"/>
                    <a:pt x="137" y="95"/>
                  </a:cubicBezTo>
                  <a:cubicBezTo>
                    <a:pt x="136" y="94"/>
                    <a:pt x="136" y="94"/>
                    <a:pt x="136" y="94"/>
                  </a:cubicBezTo>
                  <a:cubicBezTo>
                    <a:pt x="133" y="95"/>
                    <a:pt x="133" y="95"/>
                    <a:pt x="133" y="95"/>
                  </a:cubicBezTo>
                  <a:cubicBezTo>
                    <a:pt x="133" y="97"/>
                    <a:pt x="133" y="97"/>
                    <a:pt x="133" y="97"/>
                  </a:cubicBezTo>
                  <a:cubicBezTo>
                    <a:pt x="128" y="101"/>
                    <a:pt x="128" y="101"/>
                    <a:pt x="128" y="101"/>
                  </a:cubicBezTo>
                  <a:cubicBezTo>
                    <a:pt x="129" y="103"/>
                    <a:pt x="129" y="103"/>
                    <a:pt x="129" y="103"/>
                  </a:cubicBezTo>
                  <a:cubicBezTo>
                    <a:pt x="127" y="105"/>
                    <a:pt x="127" y="105"/>
                    <a:pt x="127" y="105"/>
                  </a:cubicBezTo>
                  <a:cubicBezTo>
                    <a:pt x="127" y="108"/>
                    <a:pt x="127" y="108"/>
                    <a:pt x="127" y="108"/>
                  </a:cubicBezTo>
                  <a:cubicBezTo>
                    <a:pt x="128" y="111"/>
                    <a:pt x="128" y="111"/>
                    <a:pt x="128" y="111"/>
                  </a:cubicBezTo>
                  <a:cubicBezTo>
                    <a:pt x="128" y="113"/>
                    <a:pt x="128" y="113"/>
                    <a:pt x="128" y="113"/>
                  </a:cubicBezTo>
                  <a:cubicBezTo>
                    <a:pt x="124" y="114"/>
                    <a:pt x="124" y="114"/>
                    <a:pt x="124" y="114"/>
                  </a:cubicBezTo>
                  <a:cubicBezTo>
                    <a:pt x="121" y="115"/>
                    <a:pt x="121" y="115"/>
                    <a:pt x="121" y="115"/>
                  </a:cubicBezTo>
                  <a:cubicBezTo>
                    <a:pt x="121" y="118"/>
                    <a:pt x="121" y="118"/>
                    <a:pt x="121" y="118"/>
                  </a:cubicBezTo>
                  <a:cubicBezTo>
                    <a:pt x="121" y="119"/>
                    <a:pt x="121" y="119"/>
                    <a:pt x="121" y="119"/>
                  </a:cubicBezTo>
                  <a:cubicBezTo>
                    <a:pt x="124" y="123"/>
                    <a:pt x="124" y="123"/>
                    <a:pt x="124" y="123"/>
                  </a:cubicBezTo>
                  <a:cubicBezTo>
                    <a:pt x="123" y="124"/>
                    <a:pt x="123" y="124"/>
                    <a:pt x="123" y="124"/>
                  </a:cubicBezTo>
                  <a:cubicBezTo>
                    <a:pt x="122" y="125"/>
                    <a:pt x="122" y="125"/>
                    <a:pt x="122" y="125"/>
                  </a:cubicBezTo>
                  <a:cubicBezTo>
                    <a:pt x="125" y="129"/>
                    <a:pt x="125" y="129"/>
                    <a:pt x="125" y="129"/>
                  </a:cubicBezTo>
                  <a:cubicBezTo>
                    <a:pt x="126" y="130"/>
                    <a:pt x="126" y="130"/>
                    <a:pt x="126" y="130"/>
                  </a:cubicBezTo>
                  <a:cubicBezTo>
                    <a:pt x="128" y="130"/>
                    <a:pt x="128" y="130"/>
                    <a:pt x="128" y="130"/>
                  </a:cubicBezTo>
                  <a:cubicBezTo>
                    <a:pt x="128" y="132"/>
                    <a:pt x="128" y="132"/>
                    <a:pt x="128" y="132"/>
                  </a:cubicBezTo>
                  <a:cubicBezTo>
                    <a:pt x="128" y="133"/>
                    <a:pt x="128" y="133"/>
                    <a:pt x="128" y="133"/>
                  </a:cubicBezTo>
                  <a:cubicBezTo>
                    <a:pt x="128" y="135"/>
                    <a:pt x="128" y="135"/>
                    <a:pt x="128" y="135"/>
                  </a:cubicBezTo>
                  <a:cubicBezTo>
                    <a:pt x="126" y="137"/>
                    <a:pt x="126" y="137"/>
                    <a:pt x="126" y="137"/>
                  </a:cubicBezTo>
                  <a:cubicBezTo>
                    <a:pt x="127" y="139"/>
                    <a:pt x="127" y="139"/>
                    <a:pt x="127" y="139"/>
                  </a:cubicBezTo>
                  <a:cubicBezTo>
                    <a:pt x="125" y="138"/>
                    <a:pt x="125" y="138"/>
                    <a:pt x="125" y="138"/>
                  </a:cubicBezTo>
                  <a:cubicBezTo>
                    <a:pt x="124" y="139"/>
                    <a:pt x="124" y="139"/>
                    <a:pt x="124" y="139"/>
                  </a:cubicBezTo>
                  <a:cubicBezTo>
                    <a:pt x="124" y="139"/>
                    <a:pt x="124" y="139"/>
                    <a:pt x="124" y="139"/>
                  </a:cubicBezTo>
                  <a:cubicBezTo>
                    <a:pt x="121" y="138"/>
                    <a:pt x="121" y="138"/>
                    <a:pt x="121" y="138"/>
                  </a:cubicBezTo>
                  <a:cubicBezTo>
                    <a:pt x="121" y="138"/>
                    <a:pt x="119" y="139"/>
                    <a:pt x="118" y="139"/>
                  </a:cubicBezTo>
                  <a:cubicBezTo>
                    <a:pt x="118" y="139"/>
                    <a:pt x="117" y="139"/>
                    <a:pt x="117" y="139"/>
                  </a:cubicBezTo>
                  <a:cubicBezTo>
                    <a:pt x="117" y="139"/>
                    <a:pt x="115"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8"/>
                    <a:pt x="114" y="138"/>
                    <a:pt x="114" y="138"/>
                  </a:cubicBezTo>
                  <a:cubicBezTo>
                    <a:pt x="114" y="137"/>
                    <a:pt x="114" y="137"/>
                    <a:pt x="114" y="137"/>
                  </a:cubicBezTo>
                  <a:cubicBezTo>
                    <a:pt x="114" y="137"/>
                    <a:pt x="114" y="137"/>
                    <a:pt x="114" y="137"/>
                  </a:cubicBezTo>
                  <a:cubicBezTo>
                    <a:pt x="114" y="137"/>
                    <a:pt x="114" y="137"/>
                    <a:pt x="114" y="137"/>
                  </a:cubicBezTo>
                  <a:cubicBezTo>
                    <a:pt x="114" y="137"/>
                    <a:pt x="114" y="137"/>
                    <a:pt x="114"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3" y="137"/>
                    <a:pt x="113" y="137"/>
                    <a:pt x="113"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12" y="137"/>
                    <a:pt x="112" y="137"/>
                    <a:pt x="112" y="137"/>
                  </a:cubicBezTo>
                  <a:cubicBezTo>
                    <a:pt x="106" y="134"/>
                    <a:pt x="106" y="134"/>
                    <a:pt x="106" y="134"/>
                  </a:cubicBezTo>
                  <a:cubicBezTo>
                    <a:pt x="101" y="131"/>
                    <a:pt x="101" y="131"/>
                    <a:pt x="101" y="131"/>
                  </a:cubicBezTo>
                  <a:cubicBezTo>
                    <a:pt x="99" y="129"/>
                    <a:pt x="99" y="129"/>
                    <a:pt x="99" y="129"/>
                  </a:cubicBezTo>
                  <a:cubicBezTo>
                    <a:pt x="98" y="125"/>
                    <a:pt x="98" y="125"/>
                    <a:pt x="98" y="125"/>
                  </a:cubicBezTo>
                  <a:cubicBezTo>
                    <a:pt x="93" y="124"/>
                    <a:pt x="93" y="124"/>
                    <a:pt x="93" y="124"/>
                  </a:cubicBezTo>
                  <a:cubicBezTo>
                    <a:pt x="93" y="121"/>
                    <a:pt x="87" y="126"/>
                    <a:pt x="89" y="120"/>
                  </a:cubicBezTo>
                  <a:cubicBezTo>
                    <a:pt x="89" y="120"/>
                    <a:pt x="89" y="119"/>
                    <a:pt x="89" y="119"/>
                  </a:cubicBezTo>
                  <a:cubicBezTo>
                    <a:pt x="89" y="119"/>
                    <a:pt x="89" y="119"/>
                    <a:pt x="89" y="119"/>
                  </a:cubicBezTo>
                  <a:cubicBezTo>
                    <a:pt x="89" y="118"/>
                    <a:pt x="87" y="116"/>
                    <a:pt x="87" y="116"/>
                  </a:cubicBezTo>
                  <a:cubicBezTo>
                    <a:pt x="81" y="113"/>
                    <a:pt x="80" y="110"/>
                    <a:pt x="77" y="109"/>
                  </a:cubicBezTo>
                  <a:cubicBezTo>
                    <a:pt x="76" y="109"/>
                    <a:pt x="76" y="109"/>
                    <a:pt x="76" y="109"/>
                  </a:cubicBezTo>
                  <a:cubicBezTo>
                    <a:pt x="72" y="105"/>
                    <a:pt x="72" y="105"/>
                    <a:pt x="72" y="105"/>
                  </a:cubicBezTo>
                  <a:cubicBezTo>
                    <a:pt x="70" y="104"/>
                    <a:pt x="70" y="104"/>
                    <a:pt x="70" y="104"/>
                  </a:cubicBezTo>
                  <a:cubicBezTo>
                    <a:pt x="68" y="102"/>
                    <a:pt x="68" y="102"/>
                    <a:pt x="68" y="102"/>
                  </a:cubicBezTo>
                  <a:cubicBezTo>
                    <a:pt x="68" y="100"/>
                    <a:pt x="68" y="100"/>
                    <a:pt x="68" y="100"/>
                  </a:cubicBezTo>
                  <a:cubicBezTo>
                    <a:pt x="67" y="96"/>
                    <a:pt x="67" y="96"/>
                    <a:pt x="67" y="96"/>
                  </a:cubicBezTo>
                  <a:cubicBezTo>
                    <a:pt x="67" y="96"/>
                    <a:pt x="67" y="96"/>
                    <a:pt x="67" y="96"/>
                  </a:cubicBezTo>
                  <a:cubicBezTo>
                    <a:pt x="67" y="96"/>
                    <a:pt x="63" y="95"/>
                    <a:pt x="61" y="94"/>
                  </a:cubicBezTo>
                  <a:cubicBezTo>
                    <a:pt x="59" y="93"/>
                    <a:pt x="59" y="93"/>
                    <a:pt x="59" y="93"/>
                  </a:cubicBezTo>
                  <a:cubicBezTo>
                    <a:pt x="57" y="90"/>
                    <a:pt x="57" y="90"/>
                    <a:pt x="57" y="90"/>
                  </a:cubicBezTo>
                  <a:cubicBezTo>
                    <a:pt x="56" y="89"/>
                    <a:pt x="56" y="89"/>
                    <a:pt x="56" y="89"/>
                  </a:cubicBezTo>
                  <a:cubicBezTo>
                    <a:pt x="53" y="86"/>
                    <a:pt x="53" y="86"/>
                    <a:pt x="53" y="86"/>
                  </a:cubicBezTo>
                  <a:cubicBezTo>
                    <a:pt x="52" y="86"/>
                    <a:pt x="52" y="86"/>
                    <a:pt x="52" y="86"/>
                  </a:cubicBezTo>
                  <a:cubicBezTo>
                    <a:pt x="47" y="84"/>
                    <a:pt x="47" y="84"/>
                    <a:pt x="47" y="84"/>
                  </a:cubicBezTo>
                  <a:cubicBezTo>
                    <a:pt x="46" y="82"/>
                    <a:pt x="46" y="82"/>
                    <a:pt x="46" y="82"/>
                  </a:cubicBezTo>
                  <a:cubicBezTo>
                    <a:pt x="44" y="81"/>
                    <a:pt x="44" y="81"/>
                    <a:pt x="44" y="81"/>
                  </a:cubicBezTo>
                  <a:cubicBezTo>
                    <a:pt x="43" y="79"/>
                    <a:pt x="43" y="79"/>
                    <a:pt x="43" y="79"/>
                  </a:cubicBezTo>
                  <a:cubicBezTo>
                    <a:pt x="40" y="78"/>
                    <a:pt x="40" y="78"/>
                    <a:pt x="40" y="78"/>
                  </a:cubicBezTo>
                  <a:cubicBezTo>
                    <a:pt x="39" y="76"/>
                    <a:pt x="39" y="76"/>
                    <a:pt x="39" y="76"/>
                  </a:cubicBezTo>
                  <a:cubicBezTo>
                    <a:pt x="38" y="75"/>
                    <a:pt x="38" y="75"/>
                    <a:pt x="38" y="75"/>
                  </a:cubicBezTo>
                  <a:cubicBezTo>
                    <a:pt x="35" y="71"/>
                    <a:pt x="35" y="71"/>
                    <a:pt x="35" y="71"/>
                  </a:cubicBezTo>
                  <a:cubicBezTo>
                    <a:pt x="32" y="69"/>
                    <a:pt x="32" y="69"/>
                    <a:pt x="32" y="69"/>
                  </a:cubicBezTo>
                  <a:cubicBezTo>
                    <a:pt x="31" y="68"/>
                    <a:pt x="31" y="68"/>
                    <a:pt x="31" y="68"/>
                  </a:cubicBezTo>
                  <a:cubicBezTo>
                    <a:pt x="30" y="67"/>
                    <a:pt x="30" y="67"/>
                    <a:pt x="30" y="67"/>
                  </a:cubicBezTo>
                  <a:cubicBezTo>
                    <a:pt x="28" y="64"/>
                    <a:pt x="28" y="64"/>
                    <a:pt x="28" y="64"/>
                  </a:cubicBezTo>
                  <a:cubicBezTo>
                    <a:pt x="25" y="61"/>
                    <a:pt x="25" y="61"/>
                    <a:pt x="25" y="61"/>
                  </a:cubicBezTo>
                  <a:cubicBezTo>
                    <a:pt x="23" y="59"/>
                    <a:pt x="23" y="59"/>
                    <a:pt x="23" y="59"/>
                  </a:cubicBezTo>
                  <a:cubicBezTo>
                    <a:pt x="21" y="56"/>
                    <a:pt x="21" y="56"/>
                    <a:pt x="21" y="56"/>
                  </a:cubicBezTo>
                  <a:cubicBezTo>
                    <a:pt x="23" y="54"/>
                    <a:pt x="23" y="54"/>
                    <a:pt x="23" y="54"/>
                  </a:cubicBezTo>
                  <a:cubicBezTo>
                    <a:pt x="22" y="53"/>
                    <a:pt x="21" y="53"/>
                    <a:pt x="21" y="52"/>
                  </a:cubicBezTo>
                  <a:cubicBezTo>
                    <a:pt x="20" y="52"/>
                    <a:pt x="18" y="51"/>
                    <a:pt x="19" y="50"/>
                  </a:cubicBezTo>
                  <a:cubicBezTo>
                    <a:pt x="19" y="49"/>
                    <a:pt x="18" y="48"/>
                    <a:pt x="18" y="46"/>
                  </a:cubicBezTo>
                  <a:cubicBezTo>
                    <a:pt x="18" y="45"/>
                    <a:pt x="18" y="44"/>
                    <a:pt x="17" y="44"/>
                  </a:cubicBezTo>
                  <a:cubicBezTo>
                    <a:pt x="16" y="43"/>
                    <a:pt x="16" y="43"/>
                    <a:pt x="16" y="43"/>
                  </a:cubicBezTo>
                  <a:cubicBezTo>
                    <a:pt x="15" y="43"/>
                    <a:pt x="14" y="43"/>
                    <a:pt x="14" y="43"/>
                  </a:cubicBezTo>
                  <a:cubicBezTo>
                    <a:pt x="13" y="43"/>
                    <a:pt x="13" y="43"/>
                    <a:pt x="13" y="43"/>
                  </a:cubicBezTo>
                  <a:cubicBezTo>
                    <a:pt x="13" y="43"/>
                    <a:pt x="14" y="41"/>
                    <a:pt x="14" y="39"/>
                  </a:cubicBezTo>
                  <a:cubicBezTo>
                    <a:pt x="10" y="38"/>
                    <a:pt x="10" y="38"/>
                    <a:pt x="10" y="38"/>
                  </a:cubicBezTo>
                  <a:cubicBezTo>
                    <a:pt x="10" y="38"/>
                    <a:pt x="10" y="35"/>
                    <a:pt x="8" y="34"/>
                  </a:cubicBezTo>
                  <a:cubicBezTo>
                    <a:pt x="6" y="34"/>
                    <a:pt x="6" y="34"/>
                    <a:pt x="6" y="34"/>
                  </a:cubicBezTo>
                  <a:cubicBezTo>
                    <a:pt x="5" y="35"/>
                    <a:pt x="5" y="36"/>
                    <a:pt x="5" y="36"/>
                  </a:cubicBezTo>
                  <a:cubicBezTo>
                    <a:pt x="1" y="32"/>
                    <a:pt x="1" y="32"/>
                    <a:pt x="1" y="32"/>
                  </a:cubicBezTo>
                  <a:cubicBezTo>
                    <a:pt x="1" y="32"/>
                    <a:pt x="1" y="31"/>
                    <a:pt x="2" y="29"/>
                  </a:cubicBezTo>
                  <a:cubicBezTo>
                    <a:pt x="4" y="27"/>
                    <a:pt x="2" y="26"/>
                    <a:pt x="2" y="26"/>
                  </a:cubicBezTo>
                  <a:cubicBezTo>
                    <a:pt x="1" y="23"/>
                    <a:pt x="1" y="23"/>
                    <a:pt x="1" y="23"/>
                  </a:cubicBezTo>
                  <a:cubicBezTo>
                    <a:pt x="2" y="21"/>
                    <a:pt x="2" y="21"/>
                    <a:pt x="2" y="21"/>
                  </a:cubicBezTo>
                  <a:cubicBezTo>
                    <a:pt x="1" y="20"/>
                    <a:pt x="1" y="20"/>
                    <a:pt x="1" y="20"/>
                  </a:cubicBezTo>
                  <a:cubicBezTo>
                    <a:pt x="0" y="19"/>
                    <a:pt x="0" y="19"/>
                    <a:pt x="0" y="19"/>
                  </a:cubicBezTo>
                  <a:cubicBezTo>
                    <a:pt x="0" y="19"/>
                    <a:pt x="0" y="19"/>
                    <a:pt x="0" y="19"/>
                  </a:cubicBezTo>
                  <a:cubicBezTo>
                    <a:pt x="0" y="19"/>
                    <a:pt x="0" y="19"/>
                    <a:pt x="0" y="19"/>
                  </a:cubicBezTo>
                  <a:cubicBezTo>
                    <a:pt x="2" y="15"/>
                    <a:pt x="2" y="15"/>
                    <a:pt x="2" y="15"/>
                  </a:cubicBezTo>
                  <a:cubicBezTo>
                    <a:pt x="2" y="15"/>
                    <a:pt x="1" y="13"/>
                    <a:pt x="1" y="11"/>
                  </a:cubicBezTo>
                  <a:cubicBezTo>
                    <a:pt x="1" y="11"/>
                    <a:pt x="2" y="10"/>
                    <a:pt x="2" y="10"/>
                  </a:cubicBezTo>
                  <a:cubicBezTo>
                    <a:pt x="2" y="10"/>
                    <a:pt x="2" y="10"/>
                    <a:pt x="2" y="10"/>
                  </a:cubicBezTo>
                  <a:cubicBezTo>
                    <a:pt x="2" y="9"/>
                    <a:pt x="2" y="9"/>
                    <a:pt x="2" y="9"/>
                  </a:cubicBezTo>
                  <a:cubicBezTo>
                    <a:pt x="2" y="9"/>
                    <a:pt x="2" y="9"/>
                    <a:pt x="2" y="9"/>
                  </a:cubicBezTo>
                  <a:cubicBezTo>
                    <a:pt x="3" y="9"/>
                    <a:pt x="3" y="9"/>
                    <a:pt x="3" y="9"/>
                  </a:cubicBezTo>
                  <a:cubicBezTo>
                    <a:pt x="3" y="9"/>
                    <a:pt x="3" y="9"/>
                    <a:pt x="3" y="9"/>
                  </a:cubicBezTo>
                  <a:cubicBezTo>
                    <a:pt x="3" y="8"/>
                    <a:pt x="8" y="7"/>
                    <a:pt x="8" y="7"/>
                  </a:cubicBezTo>
                  <a:cubicBezTo>
                    <a:pt x="10" y="6"/>
                    <a:pt x="10" y="6"/>
                    <a:pt x="10" y="6"/>
                  </a:cubicBezTo>
                  <a:cubicBezTo>
                    <a:pt x="14" y="11"/>
                    <a:pt x="14" y="11"/>
                    <a:pt x="14" y="11"/>
                  </a:cubicBezTo>
                  <a:cubicBezTo>
                    <a:pt x="18" y="15"/>
                    <a:pt x="18" y="15"/>
                    <a:pt x="18" y="15"/>
                  </a:cubicBezTo>
                  <a:cubicBezTo>
                    <a:pt x="21" y="17"/>
                    <a:pt x="21" y="17"/>
                    <a:pt x="21" y="17"/>
                  </a:cubicBezTo>
                  <a:cubicBezTo>
                    <a:pt x="21" y="17"/>
                    <a:pt x="22" y="16"/>
                    <a:pt x="23" y="16"/>
                  </a:cubicBezTo>
                  <a:cubicBezTo>
                    <a:pt x="23" y="15"/>
                    <a:pt x="23" y="13"/>
                    <a:pt x="23" y="13"/>
                  </a:cubicBezTo>
                  <a:cubicBezTo>
                    <a:pt x="25" y="11"/>
                    <a:pt x="25" y="11"/>
                    <a:pt x="25" y="11"/>
                  </a:cubicBezTo>
                  <a:cubicBezTo>
                    <a:pt x="26" y="9"/>
                    <a:pt x="26" y="9"/>
                    <a:pt x="26" y="9"/>
                  </a:cubicBezTo>
                  <a:cubicBezTo>
                    <a:pt x="26" y="7"/>
                    <a:pt x="26" y="7"/>
                    <a:pt x="26" y="7"/>
                  </a:cubicBezTo>
                  <a:cubicBezTo>
                    <a:pt x="28" y="6"/>
                    <a:pt x="28" y="6"/>
                    <a:pt x="28" y="6"/>
                  </a:cubicBezTo>
                  <a:cubicBezTo>
                    <a:pt x="31" y="5"/>
                    <a:pt x="31" y="5"/>
                    <a:pt x="31" y="5"/>
                  </a:cubicBezTo>
                  <a:cubicBezTo>
                    <a:pt x="35" y="4"/>
                    <a:pt x="35" y="4"/>
                    <a:pt x="35" y="4"/>
                  </a:cubicBezTo>
                  <a:cubicBezTo>
                    <a:pt x="35" y="4"/>
                    <a:pt x="38" y="5"/>
                    <a:pt x="39" y="5"/>
                  </a:cubicBezTo>
                  <a:cubicBezTo>
                    <a:pt x="39" y="5"/>
                    <a:pt x="40" y="5"/>
                    <a:pt x="40" y="5"/>
                  </a:cubicBezTo>
                  <a:cubicBezTo>
                    <a:pt x="42" y="2"/>
                    <a:pt x="42" y="2"/>
                    <a:pt x="42" y="2"/>
                  </a:cubicBezTo>
                  <a:cubicBezTo>
                    <a:pt x="42" y="2"/>
                    <a:pt x="42" y="2"/>
                    <a:pt x="42" y="2"/>
                  </a:cubicBezTo>
                  <a:cubicBezTo>
                    <a:pt x="43" y="0"/>
                    <a:pt x="43" y="0"/>
                    <a:pt x="43" y="0"/>
                  </a:cubicBezTo>
                  <a:cubicBezTo>
                    <a:pt x="48" y="2"/>
                    <a:pt x="48" y="2"/>
                    <a:pt x="48" y="2"/>
                  </a:cubicBezTo>
                  <a:cubicBezTo>
                    <a:pt x="50" y="4"/>
                    <a:pt x="50" y="4"/>
                    <a:pt x="50" y="4"/>
                  </a:cubicBezTo>
                  <a:cubicBezTo>
                    <a:pt x="55" y="5"/>
                    <a:pt x="55" y="5"/>
                    <a:pt x="55" y="5"/>
                  </a:cubicBezTo>
                  <a:cubicBezTo>
                    <a:pt x="55" y="5"/>
                    <a:pt x="55" y="5"/>
                    <a:pt x="55" y="5"/>
                  </a:cubicBezTo>
                  <a:cubicBezTo>
                    <a:pt x="57" y="5"/>
                    <a:pt x="57" y="5"/>
                    <a:pt x="57" y="5"/>
                  </a:cubicBezTo>
                  <a:cubicBezTo>
                    <a:pt x="57" y="4"/>
                    <a:pt x="57" y="4"/>
                    <a:pt x="57" y="4"/>
                  </a:cubicBezTo>
                  <a:cubicBezTo>
                    <a:pt x="61" y="4"/>
                    <a:pt x="61" y="4"/>
                    <a:pt x="61" y="4"/>
                  </a:cubicBezTo>
                  <a:cubicBezTo>
                    <a:pt x="66" y="5"/>
                    <a:pt x="66" y="5"/>
                    <a:pt x="66" y="5"/>
                  </a:cubicBezTo>
                  <a:cubicBezTo>
                    <a:pt x="69" y="5"/>
                    <a:pt x="69" y="5"/>
                    <a:pt x="69" y="5"/>
                  </a:cubicBezTo>
                  <a:cubicBezTo>
                    <a:pt x="74" y="5"/>
                    <a:pt x="74" y="5"/>
                    <a:pt x="74" y="5"/>
                  </a:cubicBezTo>
                  <a:cubicBezTo>
                    <a:pt x="77" y="6"/>
                    <a:pt x="77" y="6"/>
                    <a:pt x="77" y="6"/>
                  </a:cubicBezTo>
                  <a:cubicBezTo>
                    <a:pt x="79" y="7"/>
                    <a:pt x="79" y="7"/>
                    <a:pt x="79" y="7"/>
                  </a:cubicBezTo>
                  <a:cubicBezTo>
                    <a:pt x="79" y="7"/>
                    <a:pt x="79" y="7"/>
                    <a:pt x="80" y="6"/>
                  </a:cubicBezTo>
                  <a:cubicBezTo>
                    <a:pt x="80" y="6"/>
                    <a:pt x="83" y="6"/>
                    <a:pt x="83" y="6"/>
                  </a:cubicBezTo>
                  <a:cubicBezTo>
                    <a:pt x="84" y="3"/>
                    <a:pt x="84" y="3"/>
                    <a:pt x="84" y="3"/>
                  </a:cubicBezTo>
                  <a:cubicBezTo>
                    <a:pt x="85" y="5"/>
                    <a:pt x="85" y="5"/>
                    <a:pt x="85" y="5"/>
                  </a:cubicBezTo>
                  <a:cubicBezTo>
                    <a:pt x="86" y="5"/>
                    <a:pt x="88" y="5"/>
                    <a:pt x="88" y="5"/>
                  </a:cubicBezTo>
                  <a:cubicBezTo>
                    <a:pt x="89" y="2"/>
                    <a:pt x="89" y="2"/>
                    <a:pt x="89" y="2"/>
                  </a:cubicBezTo>
                  <a:cubicBezTo>
                    <a:pt x="90" y="3"/>
                    <a:pt x="90" y="3"/>
                    <a:pt x="90" y="3"/>
                  </a:cubicBezTo>
                  <a:cubicBezTo>
                    <a:pt x="91" y="3"/>
                    <a:pt x="91" y="3"/>
                    <a:pt x="92" y="3"/>
                  </a:cubicBezTo>
                  <a:cubicBezTo>
                    <a:pt x="93" y="3"/>
                    <a:pt x="94" y="2"/>
                    <a:pt x="94" y="2"/>
                  </a:cubicBezTo>
                  <a:cubicBezTo>
                    <a:pt x="94" y="2"/>
                    <a:pt x="95" y="3"/>
                    <a:pt x="95" y="3"/>
                  </a:cubicBezTo>
                  <a:cubicBezTo>
                    <a:pt x="95" y="3"/>
                    <a:pt x="96" y="2"/>
                    <a:pt x="97" y="2"/>
                  </a:cubicBezTo>
                  <a:cubicBezTo>
                    <a:pt x="97" y="2"/>
                    <a:pt x="97" y="2"/>
                    <a:pt x="97" y="2"/>
                  </a:cubicBezTo>
                  <a:cubicBezTo>
                    <a:pt x="97" y="2"/>
                    <a:pt x="97" y="2"/>
                    <a:pt x="97"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8" y="2"/>
                    <a:pt x="98" y="2"/>
                    <a:pt x="98"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2"/>
                    <a:pt x="99" y="2"/>
                    <a:pt x="99" y="2"/>
                  </a:cubicBezTo>
                  <a:cubicBezTo>
                    <a:pt x="99" y="1"/>
                    <a:pt x="99" y="1"/>
                    <a:pt x="99" y="1"/>
                  </a:cubicBezTo>
                  <a:cubicBezTo>
                    <a:pt x="99" y="1"/>
                    <a:pt x="99" y="1"/>
                    <a:pt x="99" y="1"/>
                  </a:cubicBezTo>
                  <a:cubicBezTo>
                    <a:pt x="99" y="1"/>
                    <a:pt x="99" y="1"/>
                    <a:pt x="99" y="1"/>
                  </a:cubicBezTo>
                  <a:cubicBezTo>
                    <a:pt x="99" y="1"/>
                    <a:pt x="99" y="1"/>
                    <a:pt x="99" y="1"/>
                  </a:cubicBezTo>
                  <a:cubicBezTo>
                    <a:pt x="99" y="1"/>
                    <a:pt x="99" y="1"/>
                    <a:pt x="99"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0" y="1"/>
                    <a:pt x="100" y="1"/>
                  </a:cubicBezTo>
                  <a:cubicBezTo>
                    <a:pt x="100" y="1"/>
                    <a:pt x="101" y="3"/>
                    <a:pt x="103" y="4"/>
                  </a:cubicBezTo>
                  <a:cubicBezTo>
                    <a:pt x="103" y="4"/>
                    <a:pt x="103" y="4"/>
                    <a:pt x="103" y="4"/>
                  </a:cubicBezTo>
                  <a:cubicBezTo>
                    <a:pt x="105" y="4"/>
                    <a:pt x="105" y="4"/>
                    <a:pt x="105" y="4"/>
                  </a:cubicBezTo>
                  <a:cubicBezTo>
                    <a:pt x="105" y="4"/>
                    <a:pt x="105" y="4"/>
                    <a:pt x="105" y="4"/>
                  </a:cubicBezTo>
                  <a:cubicBezTo>
                    <a:pt x="105" y="4"/>
                    <a:pt x="106" y="3"/>
                    <a:pt x="107" y="3"/>
                  </a:cubicBezTo>
                  <a:cubicBezTo>
                    <a:pt x="109" y="3"/>
                    <a:pt x="110" y="3"/>
                    <a:pt x="111" y="3"/>
                  </a:cubicBezTo>
                  <a:cubicBezTo>
                    <a:pt x="113" y="3"/>
                    <a:pt x="114" y="5"/>
                    <a:pt x="114" y="5"/>
                  </a:cubicBezTo>
                  <a:cubicBezTo>
                    <a:pt x="117" y="8"/>
                    <a:pt x="117" y="8"/>
                    <a:pt x="117" y="8"/>
                  </a:cubicBezTo>
                  <a:cubicBezTo>
                    <a:pt x="117" y="8"/>
                    <a:pt x="118" y="10"/>
                    <a:pt x="118" y="11"/>
                  </a:cubicBezTo>
                  <a:cubicBezTo>
                    <a:pt x="119" y="12"/>
                    <a:pt x="119" y="13"/>
                    <a:pt x="119" y="13"/>
                  </a:cubicBezTo>
                  <a:cubicBezTo>
                    <a:pt x="119" y="13"/>
                    <a:pt x="119" y="13"/>
                    <a:pt x="119" y="13"/>
                  </a:cubicBezTo>
                  <a:cubicBezTo>
                    <a:pt x="120" y="13"/>
                    <a:pt x="127" y="16"/>
                    <a:pt x="128" y="16"/>
                  </a:cubicBezTo>
                  <a:cubicBezTo>
                    <a:pt x="128" y="16"/>
                    <a:pt x="129" y="16"/>
                    <a:pt x="129" y="16"/>
                  </a:cubicBezTo>
                  <a:cubicBezTo>
                    <a:pt x="129" y="14"/>
                    <a:pt x="128" y="13"/>
                    <a:pt x="130" y="12"/>
                  </a:cubicBezTo>
                  <a:cubicBezTo>
                    <a:pt x="131" y="12"/>
                    <a:pt x="132" y="14"/>
                    <a:pt x="132" y="12"/>
                  </a:cubicBezTo>
                  <a:cubicBezTo>
                    <a:pt x="132" y="10"/>
                    <a:pt x="133" y="11"/>
                    <a:pt x="132" y="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04" name="Freeform 63"/>
            <p:cNvSpPr>
              <a:spLocks noEditPoints="1"/>
            </p:cNvSpPr>
            <p:nvPr/>
          </p:nvSpPr>
          <p:spPr bwMode="auto">
            <a:xfrm>
              <a:off x="4877543" y="1947010"/>
              <a:ext cx="322133" cy="369700"/>
            </a:xfrm>
            <a:custGeom>
              <a:avLst/>
              <a:gdLst>
                <a:gd name="T0" fmla="*/ 71 w 141"/>
                <a:gd name="T1" fmla="*/ 5 h 167"/>
                <a:gd name="T2" fmla="*/ 67 w 141"/>
                <a:gd name="T3" fmla="*/ 47 h 167"/>
                <a:gd name="T4" fmla="*/ 87 w 141"/>
                <a:gd name="T5" fmla="*/ 73 h 167"/>
                <a:gd name="T6" fmla="*/ 76 w 141"/>
                <a:gd name="T7" fmla="*/ 89 h 167"/>
                <a:gd name="T8" fmla="*/ 66 w 141"/>
                <a:gd name="T9" fmla="*/ 95 h 167"/>
                <a:gd name="T10" fmla="*/ 60 w 141"/>
                <a:gd name="T11" fmla="*/ 106 h 167"/>
                <a:gd name="T12" fmla="*/ 51 w 141"/>
                <a:gd name="T13" fmla="*/ 115 h 167"/>
                <a:gd name="T14" fmla="*/ 47 w 141"/>
                <a:gd name="T15" fmla="*/ 129 h 167"/>
                <a:gd name="T16" fmla="*/ 44 w 141"/>
                <a:gd name="T17" fmla="*/ 146 h 167"/>
                <a:gd name="T18" fmla="*/ 36 w 141"/>
                <a:gd name="T19" fmla="*/ 157 h 167"/>
                <a:gd name="T20" fmla="*/ 17 w 141"/>
                <a:gd name="T21" fmla="*/ 140 h 167"/>
                <a:gd name="T22" fmla="*/ 4 w 141"/>
                <a:gd name="T23" fmla="*/ 120 h 167"/>
                <a:gd name="T24" fmla="*/ 8 w 141"/>
                <a:gd name="T25" fmla="*/ 95 h 167"/>
                <a:gd name="T26" fmla="*/ 6 w 141"/>
                <a:gd name="T27" fmla="*/ 60 h 167"/>
                <a:gd name="T28" fmla="*/ 18 w 141"/>
                <a:gd name="T29" fmla="*/ 62 h 167"/>
                <a:gd name="T30" fmla="*/ 24 w 141"/>
                <a:gd name="T31" fmla="*/ 44 h 167"/>
                <a:gd name="T32" fmla="*/ 25 w 141"/>
                <a:gd name="T33" fmla="*/ 54 h 167"/>
                <a:gd name="T34" fmla="*/ 33 w 141"/>
                <a:gd name="T35" fmla="*/ 60 h 167"/>
                <a:gd name="T36" fmla="*/ 36 w 141"/>
                <a:gd name="T37" fmla="*/ 56 h 167"/>
                <a:gd name="T38" fmla="*/ 47 w 141"/>
                <a:gd name="T39" fmla="*/ 40 h 167"/>
                <a:gd name="T40" fmla="*/ 34 w 141"/>
                <a:gd name="T41" fmla="*/ 40 h 167"/>
                <a:gd name="T42" fmla="*/ 18 w 141"/>
                <a:gd name="T43" fmla="*/ 46 h 167"/>
                <a:gd name="T44" fmla="*/ 17 w 141"/>
                <a:gd name="T45" fmla="*/ 59 h 167"/>
                <a:gd name="T46" fmla="*/ 5 w 141"/>
                <a:gd name="T47" fmla="*/ 51 h 167"/>
                <a:gd name="T48" fmla="*/ 24 w 141"/>
                <a:gd name="T49" fmla="*/ 33 h 167"/>
                <a:gd name="T50" fmla="*/ 11 w 141"/>
                <a:gd name="T51" fmla="*/ 144 h 167"/>
                <a:gd name="T52" fmla="*/ 68 w 141"/>
                <a:gd name="T53" fmla="*/ 112 h 167"/>
                <a:gd name="T54" fmla="*/ 68 w 141"/>
                <a:gd name="T55" fmla="*/ 112 h 167"/>
                <a:gd name="T56" fmla="*/ 107 w 141"/>
                <a:gd name="T57" fmla="*/ 153 h 167"/>
                <a:gd name="T58" fmla="*/ 105 w 141"/>
                <a:gd name="T59" fmla="*/ 151 h 167"/>
                <a:gd name="T60" fmla="*/ 128 w 141"/>
                <a:gd name="T61" fmla="*/ 143 h 167"/>
                <a:gd name="T62" fmla="*/ 124 w 141"/>
                <a:gd name="T63" fmla="*/ 138 h 167"/>
                <a:gd name="T64" fmla="*/ 132 w 141"/>
                <a:gd name="T65" fmla="*/ 124 h 167"/>
                <a:gd name="T66" fmla="*/ 139 w 141"/>
                <a:gd name="T67" fmla="*/ 110 h 167"/>
                <a:gd name="T68" fmla="*/ 133 w 141"/>
                <a:gd name="T69" fmla="*/ 87 h 167"/>
                <a:gd name="T70" fmla="*/ 119 w 141"/>
                <a:gd name="T71" fmla="*/ 97 h 167"/>
                <a:gd name="T72" fmla="*/ 111 w 141"/>
                <a:gd name="T73" fmla="*/ 108 h 167"/>
                <a:gd name="T74" fmla="*/ 113 w 141"/>
                <a:gd name="T75" fmla="*/ 95 h 167"/>
                <a:gd name="T76" fmla="*/ 105 w 141"/>
                <a:gd name="T77" fmla="*/ 99 h 167"/>
                <a:gd name="T78" fmla="*/ 88 w 141"/>
                <a:gd name="T79" fmla="*/ 108 h 167"/>
                <a:gd name="T80" fmla="*/ 96 w 141"/>
                <a:gd name="T81" fmla="*/ 127 h 167"/>
                <a:gd name="T82" fmla="*/ 112 w 141"/>
                <a:gd name="T83" fmla="*/ 136 h 167"/>
                <a:gd name="T84" fmla="*/ 125 w 141"/>
                <a:gd name="T85" fmla="*/ 147 h 167"/>
                <a:gd name="T86" fmla="*/ 132 w 141"/>
                <a:gd name="T87" fmla="*/ 149 h 167"/>
                <a:gd name="T88" fmla="*/ 128 w 141"/>
                <a:gd name="T89" fmla="*/ 147 h 167"/>
                <a:gd name="T90" fmla="*/ 111 w 141"/>
                <a:gd name="T91" fmla="*/ 154 h 167"/>
                <a:gd name="T92" fmla="*/ 93 w 141"/>
                <a:gd name="T93" fmla="*/ 154 h 167"/>
                <a:gd name="T94" fmla="*/ 106 w 141"/>
                <a:gd name="T95" fmla="*/ 167 h 167"/>
                <a:gd name="T96" fmla="*/ 77 w 141"/>
                <a:gd name="T97" fmla="*/ 121 h 167"/>
                <a:gd name="T98" fmla="*/ 52 w 141"/>
                <a:gd name="T99" fmla="*/ 119 h 167"/>
                <a:gd name="T100" fmla="*/ 61 w 141"/>
                <a:gd name="T101" fmla="*/ 139 h 167"/>
                <a:gd name="T102" fmla="*/ 83 w 141"/>
                <a:gd name="T103" fmla="*/ 143 h 167"/>
                <a:gd name="T104" fmla="*/ 84 w 141"/>
                <a:gd name="T105" fmla="*/ 120 h 167"/>
                <a:gd name="T106" fmla="*/ 74 w 141"/>
                <a:gd name="T107" fmla="*/ 115 h 167"/>
                <a:gd name="T108" fmla="*/ 78 w 141"/>
                <a:gd name="T109" fmla="*/ 99 h 167"/>
                <a:gd name="T110" fmla="*/ 75 w 141"/>
                <a:gd name="T111" fmla="*/ 107 h 167"/>
                <a:gd name="T112" fmla="*/ 89 w 141"/>
                <a:gd name="T113" fmla="*/ 142 h 167"/>
                <a:gd name="T114" fmla="*/ 80 w 141"/>
                <a:gd name="T115" fmla="*/ 157 h 167"/>
                <a:gd name="T116" fmla="*/ 66 w 141"/>
                <a:gd name="T117" fmla="*/ 150 h 167"/>
                <a:gd name="T118" fmla="*/ 67 w 141"/>
                <a:gd name="T119" fmla="*/ 150 h 167"/>
                <a:gd name="T120" fmla="*/ 61 w 141"/>
                <a:gd name="T121" fmla="*/ 155 h 167"/>
                <a:gd name="T122" fmla="*/ 83 w 141"/>
                <a:gd name="T123" fmla="*/ 25 h 167"/>
                <a:gd name="T124" fmla="*/ 85 w 141"/>
                <a:gd name="T125" fmla="*/ 23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1" h="167">
                  <a:moveTo>
                    <a:pt x="38" y="33"/>
                  </a:moveTo>
                  <a:cubicBezTo>
                    <a:pt x="44" y="30"/>
                    <a:pt x="44" y="30"/>
                    <a:pt x="44" y="30"/>
                  </a:cubicBezTo>
                  <a:cubicBezTo>
                    <a:pt x="47" y="24"/>
                    <a:pt x="47" y="24"/>
                    <a:pt x="47" y="24"/>
                  </a:cubicBezTo>
                  <a:cubicBezTo>
                    <a:pt x="51" y="17"/>
                    <a:pt x="51" y="17"/>
                    <a:pt x="51" y="17"/>
                  </a:cubicBezTo>
                  <a:cubicBezTo>
                    <a:pt x="53" y="14"/>
                    <a:pt x="53" y="14"/>
                    <a:pt x="53" y="14"/>
                  </a:cubicBezTo>
                  <a:cubicBezTo>
                    <a:pt x="55" y="9"/>
                    <a:pt x="55" y="9"/>
                    <a:pt x="55" y="9"/>
                  </a:cubicBezTo>
                  <a:cubicBezTo>
                    <a:pt x="61" y="7"/>
                    <a:pt x="61" y="7"/>
                    <a:pt x="61" y="7"/>
                  </a:cubicBezTo>
                  <a:cubicBezTo>
                    <a:pt x="61" y="7"/>
                    <a:pt x="65" y="6"/>
                    <a:pt x="66" y="6"/>
                  </a:cubicBezTo>
                  <a:cubicBezTo>
                    <a:pt x="67" y="5"/>
                    <a:pt x="73" y="0"/>
                    <a:pt x="73" y="0"/>
                  </a:cubicBezTo>
                  <a:cubicBezTo>
                    <a:pt x="74" y="0"/>
                    <a:pt x="74" y="0"/>
                    <a:pt x="74" y="0"/>
                  </a:cubicBezTo>
                  <a:cubicBezTo>
                    <a:pt x="71" y="5"/>
                    <a:pt x="71" y="5"/>
                    <a:pt x="71" y="5"/>
                  </a:cubicBezTo>
                  <a:cubicBezTo>
                    <a:pt x="71" y="8"/>
                    <a:pt x="71" y="8"/>
                    <a:pt x="71" y="8"/>
                  </a:cubicBezTo>
                  <a:cubicBezTo>
                    <a:pt x="71" y="10"/>
                    <a:pt x="71" y="10"/>
                    <a:pt x="71" y="10"/>
                  </a:cubicBezTo>
                  <a:cubicBezTo>
                    <a:pt x="72" y="14"/>
                    <a:pt x="72" y="14"/>
                    <a:pt x="72" y="14"/>
                  </a:cubicBezTo>
                  <a:cubicBezTo>
                    <a:pt x="73" y="15"/>
                    <a:pt x="73" y="15"/>
                    <a:pt x="73" y="15"/>
                  </a:cubicBezTo>
                  <a:cubicBezTo>
                    <a:pt x="73" y="19"/>
                    <a:pt x="73" y="19"/>
                    <a:pt x="73" y="19"/>
                  </a:cubicBezTo>
                  <a:cubicBezTo>
                    <a:pt x="73" y="23"/>
                    <a:pt x="73" y="23"/>
                    <a:pt x="73" y="23"/>
                  </a:cubicBezTo>
                  <a:cubicBezTo>
                    <a:pt x="73" y="23"/>
                    <a:pt x="76" y="25"/>
                    <a:pt x="75" y="26"/>
                  </a:cubicBezTo>
                  <a:cubicBezTo>
                    <a:pt x="73" y="27"/>
                    <a:pt x="71" y="30"/>
                    <a:pt x="71" y="30"/>
                  </a:cubicBezTo>
                  <a:cubicBezTo>
                    <a:pt x="70" y="36"/>
                    <a:pt x="70" y="36"/>
                    <a:pt x="70" y="36"/>
                  </a:cubicBezTo>
                  <a:cubicBezTo>
                    <a:pt x="66" y="41"/>
                    <a:pt x="66" y="41"/>
                    <a:pt x="66" y="41"/>
                  </a:cubicBezTo>
                  <a:cubicBezTo>
                    <a:pt x="67" y="47"/>
                    <a:pt x="67" y="47"/>
                    <a:pt x="67" y="47"/>
                  </a:cubicBezTo>
                  <a:cubicBezTo>
                    <a:pt x="68" y="52"/>
                    <a:pt x="68" y="52"/>
                    <a:pt x="68" y="52"/>
                  </a:cubicBezTo>
                  <a:cubicBezTo>
                    <a:pt x="67" y="56"/>
                    <a:pt x="67" y="56"/>
                    <a:pt x="67" y="56"/>
                  </a:cubicBezTo>
                  <a:cubicBezTo>
                    <a:pt x="70" y="59"/>
                    <a:pt x="70" y="59"/>
                    <a:pt x="70" y="59"/>
                  </a:cubicBezTo>
                  <a:cubicBezTo>
                    <a:pt x="69" y="61"/>
                    <a:pt x="69" y="61"/>
                    <a:pt x="69" y="61"/>
                  </a:cubicBezTo>
                  <a:cubicBezTo>
                    <a:pt x="70" y="64"/>
                    <a:pt x="70" y="64"/>
                    <a:pt x="70" y="64"/>
                  </a:cubicBezTo>
                  <a:cubicBezTo>
                    <a:pt x="73" y="66"/>
                    <a:pt x="73" y="66"/>
                    <a:pt x="73" y="66"/>
                  </a:cubicBezTo>
                  <a:cubicBezTo>
                    <a:pt x="73" y="66"/>
                    <a:pt x="75" y="66"/>
                    <a:pt x="76" y="66"/>
                  </a:cubicBezTo>
                  <a:cubicBezTo>
                    <a:pt x="77" y="66"/>
                    <a:pt x="80" y="65"/>
                    <a:pt x="81" y="65"/>
                  </a:cubicBezTo>
                  <a:cubicBezTo>
                    <a:pt x="82" y="65"/>
                    <a:pt x="84" y="66"/>
                    <a:pt x="84" y="66"/>
                  </a:cubicBezTo>
                  <a:cubicBezTo>
                    <a:pt x="87" y="70"/>
                    <a:pt x="87" y="70"/>
                    <a:pt x="87" y="70"/>
                  </a:cubicBezTo>
                  <a:cubicBezTo>
                    <a:pt x="87" y="73"/>
                    <a:pt x="87" y="73"/>
                    <a:pt x="87" y="73"/>
                  </a:cubicBezTo>
                  <a:cubicBezTo>
                    <a:pt x="87" y="73"/>
                    <a:pt x="86" y="75"/>
                    <a:pt x="86" y="76"/>
                  </a:cubicBezTo>
                  <a:cubicBezTo>
                    <a:pt x="85" y="77"/>
                    <a:pt x="84" y="79"/>
                    <a:pt x="84" y="79"/>
                  </a:cubicBezTo>
                  <a:cubicBezTo>
                    <a:pt x="82" y="81"/>
                    <a:pt x="82" y="81"/>
                    <a:pt x="82" y="81"/>
                  </a:cubicBezTo>
                  <a:cubicBezTo>
                    <a:pt x="81" y="84"/>
                    <a:pt x="81" y="84"/>
                    <a:pt x="81" y="84"/>
                  </a:cubicBezTo>
                  <a:cubicBezTo>
                    <a:pt x="80" y="86"/>
                    <a:pt x="80" y="86"/>
                    <a:pt x="80" y="86"/>
                  </a:cubicBezTo>
                  <a:cubicBezTo>
                    <a:pt x="80" y="86"/>
                    <a:pt x="80" y="86"/>
                    <a:pt x="80" y="86"/>
                  </a:cubicBezTo>
                  <a:cubicBezTo>
                    <a:pt x="78" y="84"/>
                    <a:pt x="78" y="84"/>
                    <a:pt x="78" y="84"/>
                  </a:cubicBezTo>
                  <a:cubicBezTo>
                    <a:pt x="78" y="84"/>
                    <a:pt x="78" y="81"/>
                    <a:pt x="77" y="82"/>
                  </a:cubicBezTo>
                  <a:cubicBezTo>
                    <a:pt x="76" y="82"/>
                    <a:pt x="75" y="84"/>
                    <a:pt x="75" y="84"/>
                  </a:cubicBezTo>
                  <a:cubicBezTo>
                    <a:pt x="76" y="86"/>
                    <a:pt x="76" y="86"/>
                    <a:pt x="76" y="86"/>
                  </a:cubicBezTo>
                  <a:cubicBezTo>
                    <a:pt x="76" y="86"/>
                    <a:pt x="77" y="89"/>
                    <a:pt x="76" y="89"/>
                  </a:cubicBezTo>
                  <a:cubicBezTo>
                    <a:pt x="75" y="89"/>
                    <a:pt x="74" y="89"/>
                    <a:pt x="74" y="89"/>
                  </a:cubicBezTo>
                  <a:cubicBezTo>
                    <a:pt x="73" y="85"/>
                    <a:pt x="73" y="85"/>
                    <a:pt x="73" y="85"/>
                  </a:cubicBezTo>
                  <a:cubicBezTo>
                    <a:pt x="70" y="84"/>
                    <a:pt x="70" y="84"/>
                    <a:pt x="70" y="84"/>
                  </a:cubicBezTo>
                  <a:cubicBezTo>
                    <a:pt x="72" y="80"/>
                    <a:pt x="72" y="80"/>
                    <a:pt x="72" y="80"/>
                  </a:cubicBezTo>
                  <a:cubicBezTo>
                    <a:pt x="70" y="79"/>
                    <a:pt x="70" y="79"/>
                    <a:pt x="70" y="79"/>
                  </a:cubicBezTo>
                  <a:cubicBezTo>
                    <a:pt x="70" y="79"/>
                    <a:pt x="69" y="79"/>
                    <a:pt x="68" y="80"/>
                  </a:cubicBezTo>
                  <a:cubicBezTo>
                    <a:pt x="68" y="81"/>
                    <a:pt x="67" y="85"/>
                    <a:pt x="67" y="85"/>
                  </a:cubicBezTo>
                  <a:cubicBezTo>
                    <a:pt x="66" y="89"/>
                    <a:pt x="66" y="89"/>
                    <a:pt x="66" y="89"/>
                  </a:cubicBezTo>
                  <a:cubicBezTo>
                    <a:pt x="66" y="89"/>
                    <a:pt x="67" y="90"/>
                    <a:pt x="67" y="91"/>
                  </a:cubicBezTo>
                  <a:cubicBezTo>
                    <a:pt x="67" y="92"/>
                    <a:pt x="66" y="93"/>
                    <a:pt x="66" y="93"/>
                  </a:cubicBezTo>
                  <a:cubicBezTo>
                    <a:pt x="66" y="93"/>
                    <a:pt x="66" y="94"/>
                    <a:pt x="66" y="95"/>
                  </a:cubicBezTo>
                  <a:cubicBezTo>
                    <a:pt x="66" y="95"/>
                    <a:pt x="67" y="97"/>
                    <a:pt x="67" y="98"/>
                  </a:cubicBezTo>
                  <a:cubicBezTo>
                    <a:pt x="67" y="98"/>
                    <a:pt x="67" y="99"/>
                    <a:pt x="66" y="99"/>
                  </a:cubicBezTo>
                  <a:cubicBezTo>
                    <a:pt x="66" y="100"/>
                    <a:pt x="66" y="100"/>
                    <a:pt x="66" y="101"/>
                  </a:cubicBezTo>
                  <a:cubicBezTo>
                    <a:pt x="65" y="101"/>
                    <a:pt x="64" y="102"/>
                    <a:pt x="64" y="102"/>
                  </a:cubicBezTo>
                  <a:cubicBezTo>
                    <a:pt x="64" y="102"/>
                    <a:pt x="62" y="103"/>
                    <a:pt x="62" y="103"/>
                  </a:cubicBezTo>
                  <a:cubicBezTo>
                    <a:pt x="62" y="103"/>
                    <a:pt x="61" y="102"/>
                    <a:pt x="60" y="102"/>
                  </a:cubicBezTo>
                  <a:cubicBezTo>
                    <a:pt x="59" y="102"/>
                    <a:pt x="59" y="101"/>
                    <a:pt x="58" y="102"/>
                  </a:cubicBezTo>
                  <a:cubicBezTo>
                    <a:pt x="57" y="103"/>
                    <a:pt x="57" y="103"/>
                    <a:pt x="57" y="103"/>
                  </a:cubicBezTo>
                  <a:cubicBezTo>
                    <a:pt x="58" y="104"/>
                    <a:pt x="58" y="104"/>
                    <a:pt x="58" y="104"/>
                  </a:cubicBezTo>
                  <a:cubicBezTo>
                    <a:pt x="60" y="104"/>
                    <a:pt x="60" y="104"/>
                    <a:pt x="60" y="104"/>
                  </a:cubicBezTo>
                  <a:cubicBezTo>
                    <a:pt x="60" y="106"/>
                    <a:pt x="60" y="106"/>
                    <a:pt x="60" y="106"/>
                  </a:cubicBezTo>
                  <a:cubicBezTo>
                    <a:pt x="60" y="106"/>
                    <a:pt x="61" y="106"/>
                    <a:pt x="61" y="107"/>
                  </a:cubicBezTo>
                  <a:cubicBezTo>
                    <a:pt x="60" y="108"/>
                    <a:pt x="59" y="109"/>
                    <a:pt x="59" y="109"/>
                  </a:cubicBezTo>
                  <a:cubicBezTo>
                    <a:pt x="57" y="111"/>
                    <a:pt x="57" y="111"/>
                    <a:pt x="57" y="111"/>
                  </a:cubicBezTo>
                  <a:cubicBezTo>
                    <a:pt x="55" y="112"/>
                    <a:pt x="55" y="112"/>
                    <a:pt x="55" y="112"/>
                  </a:cubicBezTo>
                  <a:cubicBezTo>
                    <a:pt x="55" y="112"/>
                    <a:pt x="53" y="111"/>
                    <a:pt x="53" y="112"/>
                  </a:cubicBezTo>
                  <a:cubicBezTo>
                    <a:pt x="52" y="112"/>
                    <a:pt x="51" y="112"/>
                    <a:pt x="51" y="112"/>
                  </a:cubicBezTo>
                  <a:cubicBezTo>
                    <a:pt x="51" y="113"/>
                    <a:pt x="53" y="115"/>
                    <a:pt x="53" y="115"/>
                  </a:cubicBezTo>
                  <a:cubicBezTo>
                    <a:pt x="49" y="111"/>
                    <a:pt x="49" y="111"/>
                    <a:pt x="49" y="111"/>
                  </a:cubicBezTo>
                  <a:cubicBezTo>
                    <a:pt x="47" y="111"/>
                    <a:pt x="47" y="111"/>
                    <a:pt x="47" y="111"/>
                  </a:cubicBezTo>
                  <a:cubicBezTo>
                    <a:pt x="50" y="113"/>
                    <a:pt x="50" y="113"/>
                    <a:pt x="50" y="113"/>
                  </a:cubicBezTo>
                  <a:cubicBezTo>
                    <a:pt x="51" y="115"/>
                    <a:pt x="51" y="115"/>
                    <a:pt x="51" y="115"/>
                  </a:cubicBezTo>
                  <a:cubicBezTo>
                    <a:pt x="53" y="116"/>
                    <a:pt x="53" y="116"/>
                    <a:pt x="53" y="116"/>
                  </a:cubicBezTo>
                  <a:cubicBezTo>
                    <a:pt x="52" y="117"/>
                    <a:pt x="52" y="117"/>
                    <a:pt x="52" y="117"/>
                  </a:cubicBezTo>
                  <a:cubicBezTo>
                    <a:pt x="51" y="118"/>
                    <a:pt x="51" y="118"/>
                    <a:pt x="51" y="118"/>
                  </a:cubicBezTo>
                  <a:cubicBezTo>
                    <a:pt x="49" y="120"/>
                    <a:pt x="49" y="120"/>
                    <a:pt x="49" y="120"/>
                  </a:cubicBezTo>
                  <a:cubicBezTo>
                    <a:pt x="49" y="120"/>
                    <a:pt x="48" y="121"/>
                    <a:pt x="47" y="121"/>
                  </a:cubicBezTo>
                  <a:cubicBezTo>
                    <a:pt x="47" y="121"/>
                    <a:pt x="44" y="121"/>
                    <a:pt x="44" y="121"/>
                  </a:cubicBezTo>
                  <a:cubicBezTo>
                    <a:pt x="45" y="122"/>
                    <a:pt x="45" y="122"/>
                    <a:pt x="45" y="122"/>
                  </a:cubicBezTo>
                  <a:cubicBezTo>
                    <a:pt x="47" y="123"/>
                    <a:pt x="47" y="123"/>
                    <a:pt x="47" y="123"/>
                  </a:cubicBezTo>
                  <a:cubicBezTo>
                    <a:pt x="47" y="123"/>
                    <a:pt x="48" y="122"/>
                    <a:pt x="48" y="123"/>
                  </a:cubicBezTo>
                  <a:cubicBezTo>
                    <a:pt x="47" y="123"/>
                    <a:pt x="47" y="123"/>
                    <a:pt x="47" y="124"/>
                  </a:cubicBezTo>
                  <a:cubicBezTo>
                    <a:pt x="47" y="126"/>
                    <a:pt x="47" y="129"/>
                    <a:pt x="47" y="129"/>
                  </a:cubicBezTo>
                  <a:cubicBezTo>
                    <a:pt x="49" y="132"/>
                    <a:pt x="49" y="132"/>
                    <a:pt x="49" y="132"/>
                  </a:cubicBezTo>
                  <a:cubicBezTo>
                    <a:pt x="50" y="133"/>
                    <a:pt x="50" y="133"/>
                    <a:pt x="50" y="133"/>
                  </a:cubicBezTo>
                  <a:cubicBezTo>
                    <a:pt x="50" y="133"/>
                    <a:pt x="50" y="133"/>
                    <a:pt x="50" y="134"/>
                  </a:cubicBezTo>
                  <a:cubicBezTo>
                    <a:pt x="50" y="134"/>
                    <a:pt x="50" y="135"/>
                    <a:pt x="50" y="135"/>
                  </a:cubicBezTo>
                  <a:cubicBezTo>
                    <a:pt x="50" y="137"/>
                    <a:pt x="50" y="137"/>
                    <a:pt x="50" y="137"/>
                  </a:cubicBezTo>
                  <a:cubicBezTo>
                    <a:pt x="50" y="137"/>
                    <a:pt x="49" y="138"/>
                    <a:pt x="48" y="138"/>
                  </a:cubicBezTo>
                  <a:cubicBezTo>
                    <a:pt x="48" y="138"/>
                    <a:pt x="44" y="139"/>
                    <a:pt x="44" y="139"/>
                  </a:cubicBezTo>
                  <a:cubicBezTo>
                    <a:pt x="43" y="141"/>
                    <a:pt x="43" y="141"/>
                    <a:pt x="43" y="141"/>
                  </a:cubicBezTo>
                  <a:cubicBezTo>
                    <a:pt x="45" y="142"/>
                    <a:pt x="45" y="142"/>
                    <a:pt x="45" y="142"/>
                  </a:cubicBezTo>
                  <a:cubicBezTo>
                    <a:pt x="45" y="142"/>
                    <a:pt x="45" y="144"/>
                    <a:pt x="45" y="144"/>
                  </a:cubicBezTo>
                  <a:cubicBezTo>
                    <a:pt x="45" y="145"/>
                    <a:pt x="44" y="146"/>
                    <a:pt x="44" y="146"/>
                  </a:cubicBezTo>
                  <a:cubicBezTo>
                    <a:pt x="46" y="146"/>
                    <a:pt x="46" y="146"/>
                    <a:pt x="46" y="146"/>
                  </a:cubicBezTo>
                  <a:cubicBezTo>
                    <a:pt x="49" y="147"/>
                    <a:pt x="49" y="147"/>
                    <a:pt x="49" y="147"/>
                  </a:cubicBezTo>
                  <a:cubicBezTo>
                    <a:pt x="53" y="152"/>
                    <a:pt x="53" y="152"/>
                    <a:pt x="53" y="152"/>
                  </a:cubicBezTo>
                  <a:cubicBezTo>
                    <a:pt x="52" y="156"/>
                    <a:pt x="52" y="156"/>
                    <a:pt x="52" y="156"/>
                  </a:cubicBezTo>
                  <a:cubicBezTo>
                    <a:pt x="50" y="158"/>
                    <a:pt x="50" y="158"/>
                    <a:pt x="50" y="158"/>
                  </a:cubicBezTo>
                  <a:cubicBezTo>
                    <a:pt x="48" y="154"/>
                    <a:pt x="48" y="154"/>
                    <a:pt x="48" y="154"/>
                  </a:cubicBezTo>
                  <a:cubicBezTo>
                    <a:pt x="48" y="154"/>
                    <a:pt x="47" y="154"/>
                    <a:pt x="47" y="155"/>
                  </a:cubicBezTo>
                  <a:cubicBezTo>
                    <a:pt x="46" y="155"/>
                    <a:pt x="43" y="157"/>
                    <a:pt x="43" y="157"/>
                  </a:cubicBezTo>
                  <a:cubicBezTo>
                    <a:pt x="43" y="157"/>
                    <a:pt x="41" y="158"/>
                    <a:pt x="40" y="158"/>
                  </a:cubicBezTo>
                  <a:cubicBezTo>
                    <a:pt x="40" y="158"/>
                    <a:pt x="39" y="158"/>
                    <a:pt x="39" y="158"/>
                  </a:cubicBezTo>
                  <a:cubicBezTo>
                    <a:pt x="36" y="157"/>
                    <a:pt x="36" y="157"/>
                    <a:pt x="36" y="157"/>
                  </a:cubicBezTo>
                  <a:cubicBezTo>
                    <a:pt x="32" y="155"/>
                    <a:pt x="32" y="155"/>
                    <a:pt x="32" y="155"/>
                  </a:cubicBezTo>
                  <a:cubicBezTo>
                    <a:pt x="32" y="155"/>
                    <a:pt x="30" y="154"/>
                    <a:pt x="29" y="154"/>
                  </a:cubicBezTo>
                  <a:cubicBezTo>
                    <a:pt x="28" y="154"/>
                    <a:pt x="23" y="152"/>
                    <a:pt x="23" y="152"/>
                  </a:cubicBezTo>
                  <a:cubicBezTo>
                    <a:pt x="21" y="153"/>
                    <a:pt x="21" y="153"/>
                    <a:pt x="21" y="153"/>
                  </a:cubicBezTo>
                  <a:cubicBezTo>
                    <a:pt x="18" y="153"/>
                    <a:pt x="18" y="153"/>
                    <a:pt x="18" y="153"/>
                  </a:cubicBezTo>
                  <a:cubicBezTo>
                    <a:pt x="16" y="152"/>
                    <a:pt x="16" y="152"/>
                    <a:pt x="16" y="152"/>
                  </a:cubicBezTo>
                  <a:cubicBezTo>
                    <a:pt x="14" y="149"/>
                    <a:pt x="14" y="149"/>
                    <a:pt x="14" y="149"/>
                  </a:cubicBezTo>
                  <a:cubicBezTo>
                    <a:pt x="14" y="149"/>
                    <a:pt x="13" y="147"/>
                    <a:pt x="13" y="147"/>
                  </a:cubicBezTo>
                  <a:cubicBezTo>
                    <a:pt x="13" y="147"/>
                    <a:pt x="16" y="145"/>
                    <a:pt x="16" y="145"/>
                  </a:cubicBezTo>
                  <a:cubicBezTo>
                    <a:pt x="17" y="145"/>
                    <a:pt x="17" y="144"/>
                    <a:pt x="17" y="144"/>
                  </a:cubicBezTo>
                  <a:cubicBezTo>
                    <a:pt x="17" y="140"/>
                    <a:pt x="17" y="140"/>
                    <a:pt x="17" y="140"/>
                  </a:cubicBezTo>
                  <a:cubicBezTo>
                    <a:pt x="17" y="140"/>
                    <a:pt x="17" y="138"/>
                    <a:pt x="17" y="138"/>
                  </a:cubicBezTo>
                  <a:cubicBezTo>
                    <a:pt x="17" y="137"/>
                    <a:pt x="18" y="136"/>
                    <a:pt x="18" y="136"/>
                  </a:cubicBezTo>
                  <a:cubicBezTo>
                    <a:pt x="18" y="136"/>
                    <a:pt x="18" y="133"/>
                    <a:pt x="17" y="132"/>
                  </a:cubicBezTo>
                  <a:cubicBezTo>
                    <a:pt x="17" y="130"/>
                    <a:pt x="17" y="128"/>
                    <a:pt x="17" y="128"/>
                  </a:cubicBezTo>
                  <a:cubicBezTo>
                    <a:pt x="15" y="125"/>
                    <a:pt x="15" y="125"/>
                    <a:pt x="15" y="125"/>
                  </a:cubicBezTo>
                  <a:cubicBezTo>
                    <a:pt x="15" y="125"/>
                    <a:pt x="14" y="125"/>
                    <a:pt x="12" y="124"/>
                  </a:cubicBezTo>
                  <a:cubicBezTo>
                    <a:pt x="10" y="123"/>
                    <a:pt x="7" y="122"/>
                    <a:pt x="7" y="122"/>
                  </a:cubicBezTo>
                  <a:cubicBezTo>
                    <a:pt x="7" y="119"/>
                    <a:pt x="7" y="119"/>
                    <a:pt x="7" y="119"/>
                  </a:cubicBezTo>
                  <a:cubicBezTo>
                    <a:pt x="6" y="118"/>
                    <a:pt x="6" y="118"/>
                    <a:pt x="6" y="118"/>
                  </a:cubicBezTo>
                  <a:cubicBezTo>
                    <a:pt x="6" y="118"/>
                    <a:pt x="4" y="118"/>
                    <a:pt x="4" y="119"/>
                  </a:cubicBezTo>
                  <a:cubicBezTo>
                    <a:pt x="4" y="119"/>
                    <a:pt x="4" y="120"/>
                    <a:pt x="4" y="120"/>
                  </a:cubicBezTo>
                  <a:cubicBezTo>
                    <a:pt x="2" y="119"/>
                    <a:pt x="2" y="119"/>
                    <a:pt x="2" y="119"/>
                  </a:cubicBezTo>
                  <a:cubicBezTo>
                    <a:pt x="2" y="119"/>
                    <a:pt x="0" y="116"/>
                    <a:pt x="0" y="115"/>
                  </a:cubicBezTo>
                  <a:cubicBezTo>
                    <a:pt x="1" y="115"/>
                    <a:pt x="2" y="114"/>
                    <a:pt x="2" y="113"/>
                  </a:cubicBezTo>
                  <a:cubicBezTo>
                    <a:pt x="3" y="112"/>
                    <a:pt x="4" y="110"/>
                    <a:pt x="4" y="109"/>
                  </a:cubicBezTo>
                  <a:cubicBezTo>
                    <a:pt x="4" y="109"/>
                    <a:pt x="4" y="105"/>
                    <a:pt x="4" y="105"/>
                  </a:cubicBezTo>
                  <a:cubicBezTo>
                    <a:pt x="4" y="105"/>
                    <a:pt x="3" y="104"/>
                    <a:pt x="4" y="104"/>
                  </a:cubicBezTo>
                  <a:cubicBezTo>
                    <a:pt x="5" y="104"/>
                    <a:pt x="4" y="104"/>
                    <a:pt x="5" y="104"/>
                  </a:cubicBezTo>
                  <a:cubicBezTo>
                    <a:pt x="6" y="103"/>
                    <a:pt x="9" y="101"/>
                    <a:pt x="9" y="101"/>
                  </a:cubicBezTo>
                  <a:cubicBezTo>
                    <a:pt x="9" y="99"/>
                    <a:pt x="9" y="99"/>
                    <a:pt x="9" y="99"/>
                  </a:cubicBezTo>
                  <a:cubicBezTo>
                    <a:pt x="9" y="99"/>
                    <a:pt x="8" y="97"/>
                    <a:pt x="8" y="96"/>
                  </a:cubicBezTo>
                  <a:cubicBezTo>
                    <a:pt x="8" y="96"/>
                    <a:pt x="8" y="96"/>
                    <a:pt x="8" y="95"/>
                  </a:cubicBezTo>
                  <a:cubicBezTo>
                    <a:pt x="8" y="93"/>
                    <a:pt x="4" y="89"/>
                    <a:pt x="4" y="89"/>
                  </a:cubicBezTo>
                  <a:cubicBezTo>
                    <a:pt x="2" y="89"/>
                    <a:pt x="2" y="89"/>
                    <a:pt x="2" y="89"/>
                  </a:cubicBezTo>
                  <a:cubicBezTo>
                    <a:pt x="2" y="89"/>
                    <a:pt x="2" y="88"/>
                    <a:pt x="2" y="87"/>
                  </a:cubicBezTo>
                  <a:cubicBezTo>
                    <a:pt x="2" y="87"/>
                    <a:pt x="2" y="84"/>
                    <a:pt x="2" y="84"/>
                  </a:cubicBezTo>
                  <a:cubicBezTo>
                    <a:pt x="3" y="80"/>
                    <a:pt x="3" y="80"/>
                    <a:pt x="3" y="80"/>
                  </a:cubicBezTo>
                  <a:cubicBezTo>
                    <a:pt x="2" y="73"/>
                    <a:pt x="2" y="73"/>
                    <a:pt x="2" y="73"/>
                  </a:cubicBezTo>
                  <a:cubicBezTo>
                    <a:pt x="2" y="68"/>
                    <a:pt x="2" y="68"/>
                    <a:pt x="2" y="68"/>
                  </a:cubicBezTo>
                  <a:cubicBezTo>
                    <a:pt x="2" y="68"/>
                    <a:pt x="2" y="64"/>
                    <a:pt x="2" y="63"/>
                  </a:cubicBezTo>
                  <a:cubicBezTo>
                    <a:pt x="2" y="63"/>
                    <a:pt x="4" y="59"/>
                    <a:pt x="4" y="59"/>
                  </a:cubicBezTo>
                  <a:cubicBezTo>
                    <a:pt x="5" y="57"/>
                    <a:pt x="5" y="57"/>
                    <a:pt x="5" y="57"/>
                  </a:cubicBezTo>
                  <a:cubicBezTo>
                    <a:pt x="6" y="60"/>
                    <a:pt x="6" y="60"/>
                    <a:pt x="6" y="60"/>
                  </a:cubicBezTo>
                  <a:cubicBezTo>
                    <a:pt x="6" y="60"/>
                    <a:pt x="5" y="61"/>
                    <a:pt x="6" y="62"/>
                  </a:cubicBezTo>
                  <a:cubicBezTo>
                    <a:pt x="7" y="62"/>
                    <a:pt x="8" y="62"/>
                    <a:pt x="9" y="62"/>
                  </a:cubicBezTo>
                  <a:cubicBezTo>
                    <a:pt x="9" y="62"/>
                    <a:pt x="10" y="63"/>
                    <a:pt x="10" y="63"/>
                  </a:cubicBezTo>
                  <a:cubicBezTo>
                    <a:pt x="13" y="65"/>
                    <a:pt x="13" y="65"/>
                    <a:pt x="13" y="65"/>
                  </a:cubicBezTo>
                  <a:cubicBezTo>
                    <a:pt x="15" y="67"/>
                    <a:pt x="15" y="67"/>
                    <a:pt x="15" y="67"/>
                  </a:cubicBezTo>
                  <a:cubicBezTo>
                    <a:pt x="17" y="68"/>
                    <a:pt x="17" y="68"/>
                    <a:pt x="17" y="68"/>
                  </a:cubicBezTo>
                  <a:cubicBezTo>
                    <a:pt x="19" y="68"/>
                    <a:pt x="19" y="68"/>
                    <a:pt x="19" y="68"/>
                  </a:cubicBezTo>
                  <a:cubicBezTo>
                    <a:pt x="20" y="67"/>
                    <a:pt x="20" y="67"/>
                    <a:pt x="20" y="67"/>
                  </a:cubicBezTo>
                  <a:cubicBezTo>
                    <a:pt x="20" y="67"/>
                    <a:pt x="20" y="66"/>
                    <a:pt x="20" y="66"/>
                  </a:cubicBezTo>
                  <a:cubicBezTo>
                    <a:pt x="20" y="66"/>
                    <a:pt x="19" y="64"/>
                    <a:pt x="19" y="64"/>
                  </a:cubicBezTo>
                  <a:cubicBezTo>
                    <a:pt x="19" y="63"/>
                    <a:pt x="18" y="62"/>
                    <a:pt x="18" y="62"/>
                  </a:cubicBezTo>
                  <a:cubicBezTo>
                    <a:pt x="21" y="60"/>
                    <a:pt x="21" y="60"/>
                    <a:pt x="21" y="60"/>
                  </a:cubicBezTo>
                  <a:cubicBezTo>
                    <a:pt x="22" y="58"/>
                    <a:pt x="22" y="58"/>
                    <a:pt x="22" y="58"/>
                  </a:cubicBezTo>
                  <a:cubicBezTo>
                    <a:pt x="22" y="58"/>
                    <a:pt x="22" y="57"/>
                    <a:pt x="21" y="57"/>
                  </a:cubicBezTo>
                  <a:cubicBezTo>
                    <a:pt x="20" y="57"/>
                    <a:pt x="18" y="57"/>
                    <a:pt x="18" y="57"/>
                  </a:cubicBezTo>
                  <a:cubicBezTo>
                    <a:pt x="18" y="57"/>
                    <a:pt x="17" y="56"/>
                    <a:pt x="17" y="56"/>
                  </a:cubicBezTo>
                  <a:cubicBezTo>
                    <a:pt x="17" y="56"/>
                    <a:pt x="16" y="54"/>
                    <a:pt x="16" y="54"/>
                  </a:cubicBezTo>
                  <a:cubicBezTo>
                    <a:pt x="16" y="54"/>
                    <a:pt x="16" y="52"/>
                    <a:pt x="17" y="52"/>
                  </a:cubicBezTo>
                  <a:cubicBezTo>
                    <a:pt x="17" y="51"/>
                    <a:pt x="18" y="48"/>
                    <a:pt x="18" y="48"/>
                  </a:cubicBezTo>
                  <a:cubicBezTo>
                    <a:pt x="18" y="48"/>
                    <a:pt x="17" y="46"/>
                    <a:pt x="19" y="46"/>
                  </a:cubicBezTo>
                  <a:cubicBezTo>
                    <a:pt x="21" y="46"/>
                    <a:pt x="22" y="46"/>
                    <a:pt x="22" y="46"/>
                  </a:cubicBezTo>
                  <a:cubicBezTo>
                    <a:pt x="22" y="46"/>
                    <a:pt x="23" y="44"/>
                    <a:pt x="24" y="44"/>
                  </a:cubicBezTo>
                  <a:cubicBezTo>
                    <a:pt x="24" y="44"/>
                    <a:pt x="25" y="43"/>
                    <a:pt x="25" y="44"/>
                  </a:cubicBezTo>
                  <a:cubicBezTo>
                    <a:pt x="26" y="44"/>
                    <a:pt x="25" y="47"/>
                    <a:pt x="25" y="47"/>
                  </a:cubicBezTo>
                  <a:cubicBezTo>
                    <a:pt x="23" y="49"/>
                    <a:pt x="23" y="49"/>
                    <a:pt x="23" y="49"/>
                  </a:cubicBezTo>
                  <a:cubicBezTo>
                    <a:pt x="23" y="49"/>
                    <a:pt x="24" y="50"/>
                    <a:pt x="24" y="51"/>
                  </a:cubicBezTo>
                  <a:cubicBezTo>
                    <a:pt x="24" y="52"/>
                    <a:pt x="24" y="53"/>
                    <a:pt x="24" y="53"/>
                  </a:cubicBezTo>
                  <a:cubicBezTo>
                    <a:pt x="22" y="56"/>
                    <a:pt x="22" y="56"/>
                    <a:pt x="22" y="56"/>
                  </a:cubicBezTo>
                  <a:cubicBezTo>
                    <a:pt x="22" y="56"/>
                    <a:pt x="23" y="56"/>
                    <a:pt x="23" y="56"/>
                  </a:cubicBezTo>
                  <a:cubicBezTo>
                    <a:pt x="23" y="57"/>
                    <a:pt x="23" y="58"/>
                    <a:pt x="23" y="58"/>
                  </a:cubicBezTo>
                  <a:cubicBezTo>
                    <a:pt x="26" y="57"/>
                    <a:pt x="26" y="57"/>
                    <a:pt x="26" y="57"/>
                  </a:cubicBezTo>
                  <a:cubicBezTo>
                    <a:pt x="26" y="57"/>
                    <a:pt x="25" y="56"/>
                    <a:pt x="25" y="56"/>
                  </a:cubicBezTo>
                  <a:cubicBezTo>
                    <a:pt x="25" y="56"/>
                    <a:pt x="24" y="55"/>
                    <a:pt x="25" y="54"/>
                  </a:cubicBezTo>
                  <a:cubicBezTo>
                    <a:pt x="26" y="53"/>
                    <a:pt x="26" y="52"/>
                    <a:pt x="27" y="52"/>
                  </a:cubicBezTo>
                  <a:cubicBezTo>
                    <a:pt x="27" y="51"/>
                    <a:pt x="27" y="51"/>
                    <a:pt x="29" y="51"/>
                  </a:cubicBezTo>
                  <a:cubicBezTo>
                    <a:pt x="30" y="51"/>
                    <a:pt x="32" y="53"/>
                    <a:pt x="32" y="53"/>
                  </a:cubicBezTo>
                  <a:cubicBezTo>
                    <a:pt x="32" y="53"/>
                    <a:pt x="33" y="54"/>
                    <a:pt x="32" y="54"/>
                  </a:cubicBezTo>
                  <a:cubicBezTo>
                    <a:pt x="32" y="55"/>
                    <a:pt x="31" y="56"/>
                    <a:pt x="31" y="56"/>
                  </a:cubicBezTo>
                  <a:cubicBezTo>
                    <a:pt x="33" y="59"/>
                    <a:pt x="33" y="59"/>
                    <a:pt x="33" y="59"/>
                  </a:cubicBezTo>
                  <a:cubicBezTo>
                    <a:pt x="33" y="59"/>
                    <a:pt x="32" y="59"/>
                    <a:pt x="31" y="60"/>
                  </a:cubicBezTo>
                  <a:cubicBezTo>
                    <a:pt x="31" y="60"/>
                    <a:pt x="31" y="61"/>
                    <a:pt x="31" y="61"/>
                  </a:cubicBezTo>
                  <a:cubicBezTo>
                    <a:pt x="31" y="62"/>
                    <a:pt x="28" y="63"/>
                    <a:pt x="31" y="63"/>
                  </a:cubicBezTo>
                  <a:cubicBezTo>
                    <a:pt x="33" y="63"/>
                    <a:pt x="33" y="63"/>
                    <a:pt x="33" y="62"/>
                  </a:cubicBezTo>
                  <a:cubicBezTo>
                    <a:pt x="33" y="62"/>
                    <a:pt x="33" y="60"/>
                    <a:pt x="33" y="60"/>
                  </a:cubicBezTo>
                  <a:cubicBezTo>
                    <a:pt x="33" y="60"/>
                    <a:pt x="34" y="60"/>
                    <a:pt x="34" y="60"/>
                  </a:cubicBezTo>
                  <a:cubicBezTo>
                    <a:pt x="35" y="60"/>
                    <a:pt x="36" y="60"/>
                    <a:pt x="36" y="60"/>
                  </a:cubicBezTo>
                  <a:cubicBezTo>
                    <a:pt x="37" y="61"/>
                    <a:pt x="37" y="61"/>
                    <a:pt x="37" y="61"/>
                  </a:cubicBezTo>
                  <a:cubicBezTo>
                    <a:pt x="37" y="61"/>
                    <a:pt x="37" y="62"/>
                    <a:pt x="37" y="63"/>
                  </a:cubicBezTo>
                  <a:cubicBezTo>
                    <a:pt x="37" y="63"/>
                    <a:pt x="37" y="64"/>
                    <a:pt x="37" y="64"/>
                  </a:cubicBezTo>
                  <a:cubicBezTo>
                    <a:pt x="37" y="64"/>
                    <a:pt x="39" y="66"/>
                    <a:pt x="39" y="65"/>
                  </a:cubicBezTo>
                  <a:cubicBezTo>
                    <a:pt x="39" y="64"/>
                    <a:pt x="40" y="65"/>
                    <a:pt x="39" y="63"/>
                  </a:cubicBezTo>
                  <a:cubicBezTo>
                    <a:pt x="38" y="62"/>
                    <a:pt x="38" y="60"/>
                    <a:pt x="38" y="60"/>
                  </a:cubicBezTo>
                  <a:cubicBezTo>
                    <a:pt x="38" y="60"/>
                    <a:pt x="38" y="60"/>
                    <a:pt x="38" y="59"/>
                  </a:cubicBezTo>
                  <a:cubicBezTo>
                    <a:pt x="38" y="59"/>
                    <a:pt x="38" y="58"/>
                    <a:pt x="38" y="58"/>
                  </a:cubicBezTo>
                  <a:cubicBezTo>
                    <a:pt x="37" y="57"/>
                    <a:pt x="36" y="57"/>
                    <a:pt x="36" y="56"/>
                  </a:cubicBezTo>
                  <a:cubicBezTo>
                    <a:pt x="36" y="56"/>
                    <a:pt x="33" y="53"/>
                    <a:pt x="33" y="53"/>
                  </a:cubicBezTo>
                  <a:cubicBezTo>
                    <a:pt x="33" y="53"/>
                    <a:pt x="33" y="52"/>
                    <a:pt x="33" y="51"/>
                  </a:cubicBezTo>
                  <a:cubicBezTo>
                    <a:pt x="33" y="49"/>
                    <a:pt x="33" y="48"/>
                    <a:pt x="33" y="47"/>
                  </a:cubicBezTo>
                  <a:cubicBezTo>
                    <a:pt x="33" y="47"/>
                    <a:pt x="34" y="45"/>
                    <a:pt x="34" y="45"/>
                  </a:cubicBezTo>
                  <a:cubicBezTo>
                    <a:pt x="34" y="45"/>
                    <a:pt x="34" y="43"/>
                    <a:pt x="35" y="42"/>
                  </a:cubicBezTo>
                  <a:cubicBezTo>
                    <a:pt x="36" y="42"/>
                    <a:pt x="35" y="41"/>
                    <a:pt x="36" y="41"/>
                  </a:cubicBezTo>
                  <a:cubicBezTo>
                    <a:pt x="38" y="40"/>
                    <a:pt x="37" y="40"/>
                    <a:pt x="39" y="40"/>
                  </a:cubicBezTo>
                  <a:cubicBezTo>
                    <a:pt x="40" y="40"/>
                    <a:pt x="42" y="41"/>
                    <a:pt x="43" y="41"/>
                  </a:cubicBezTo>
                  <a:cubicBezTo>
                    <a:pt x="43" y="41"/>
                    <a:pt x="46" y="42"/>
                    <a:pt x="46" y="42"/>
                  </a:cubicBezTo>
                  <a:cubicBezTo>
                    <a:pt x="46" y="42"/>
                    <a:pt x="46" y="41"/>
                    <a:pt x="46" y="41"/>
                  </a:cubicBezTo>
                  <a:cubicBezTo>
                    <a:pt x="47" y="41"/>
                    <a:pt x="47" y="39"/>
                    <a:pt x="47" y="40"/>
                  </a:cubicBezTo>
                  <a:cubicBezTo>
                    <a:pt x="48" y="40"/>
                    <a:pt x="48" y="41"/>
                    <a:pt x="49" y="40"/>
                  </a:cubicBezTo>
                  <a:cubicBezTo>
                    <a:pt x="50" y="39"/>
                    <a:pt x="50" y="38"/>
                    <a:pt x="50" y="38"/>
                  </a:cubicBezTo>
                  <a:cubicBezTo>
                    <a:pt x="50" y="38"/>
                    <a:pt x="51" y="38"/>
                    <a:pt x="52" y="37"/>
                  </a:cubicBezTo>
                  <a:cubicBezTo>
                    <a:pt x="52" y="37"/>
                    <a:pt x="51" y="36"/>
                    <a:pt x="50" y="36"/>
                  </a:cubicBezTo>
                  <a:cubicBezTo>
                    <a:pt x="50" y="36"/>
                    <a:pt x="48" y="36"/>
                    <a:pt x="47" y="37"/>
                  </a:cubicBezTo>
                  <a:cubicBezTo>
                    <a:pt x="46" y="37"/>
                    <a:pt x="47" y="37"/>
                    <a:pt x="45" y="37"/>
                  </a:cubicBezTo>
                  <a:cubicBezTo>
                    <a:pt x="44" y="38"/>
                    <a:pt x="44" y="38"/>
                    <a:pt x="42" y="38"/>
                  </a:cubicBezTo>
                  <a:cubicBezTo>
                    <a:pt x="40" y="38"/>
                    <a:pt x="40" y="38"/>
                    <a:pt x="39" y="39"/>
                  </a:cubicBezTo>
                  <a:cubicBezTo>
                    <a:pt x="38" y="40"/>
                    <a:pt x="37" y="40"/>
                    <a:pt x="37" y="40"/>
                  </a:cubicBezTo>
                  <a:cubicBezTo>
                    <a:pt x="36" y="40"/>
                    <a:pt x="36" y="40"/>
                    <a:pt x="36" y="40"/>
                  </a:cubicBezTo>
                  <a:cubicBezTo>
                    <a:pt x="36" y="40"/>
                    <a:pt x="35" y="40"/>
                    <a:pt x="34" y="40"/>
                  </a:cubicBezTo>
                  <a:cubicBezTo>
                    <a:pt x="34" y="40"/>
                    <a:pt x="33" y="39"/>
                    <a:pt x="33" y="39"/>
                  </a:cubicBezTo>
                  <a:cubicBezTo>
                    <a:pt x="33" y="39"/>
                    <a:pt x="33" y="39"/>
                    <a:pt x="32" y="39"/>
                  </a:cubicBezTo>
                  <a:cubicBezTo>
                    <a:pt x="31" y="39"/>
                    <a:pt x="30" y="40"/>
                    <a:pt x="30" y="40"/>
                  </a:cubicBezTo>
                  <a:cubicBezTo>
                    <a:pt x="28" y="40"/>
                    <a:pt x="28" y="40"/>
                    <a:pt x="28" y="40"/>
                  </a:cubicBezTo>
                  <a:cubicBezTo>
                    <a:pt x="28" y="40"/>
                    <a:pt x="27" y="40"/>
                    <a:pt x="26" y="40"/>
                  </a:cubicBezTo>
                  <a:cubicBezTo>
                    <a:pt x="26" y="41"/>
                    <a:pt x="24" y="41"/>
                    <a:pt x="24" y="41"/>
                  </a:cubicBezTo>
                  <a:cubicBezTo>
                    <a:pt x="24" y="41"/>
                    <a:pt x="24" y="41"/>
                    <a:pt x="23" y="41"/>
                  </a:cubicBezTo>
                  <a:cubicBezTo>
                    <a:pt x="23" y="42"/>
                    <a:pt x="24" y="42"/>
                    <a:pt x="23" y="43"/>
                  </a:cubicBezTo>
                  <a:cubicBezTo>
                    <a:pt x="22" y="43"/>
                    <a:pt x="20" y="43"/>
                    <a:pt x="20" y="43"/>
                  </a:cubicBezTo>
                  <a:cubicBezTo>
                    <a:pt x="19" y="44"/>
                    <a:pt x="19" y="44"/>
                    <a:pt x="19" y="44"/>
                  </a:cubicBezTo>
                  <a:cubicBezTo>
                    <a:pt x="18" y="46"/>
                    <a:pt x="18" y="46"/>
                    <a:pt x="18" y="46"/>
                  </a:cubicBezTo>
                  <a:cubicBezTo>
                    <a:pt x="17" y="46"/>
                    <a:pt x="17" y="46"/>
                    <a:pt x="17" y="46"/>
                  </a:cubicBezTo>
                  <a:cubicBezTo>
                    <a:pt x="16" y="49"/>
                    <a:pt x="16" y="49"/>
                    <a:pt x="16" y="49"/>
                  </a:cubicBezTo>
                  <a:cubicBezTo>
                    <a:pt x="16" y="50"/>
                    <a:pt x="16" y="50"/>
                    <a:pt x="16" y="50"/>
                  </a:cubicBezTo>
                  <a:cubicBezTo>
                    <a:pt x="14" y="52"/>
                    <a:pt x="14" y="52"/>
                    <a:pt x="14" y="52"/>
                  </a:cubicBezTo>
                  <a:cubicBezTo>
                    <a:pt x="13" y="53"/>
                    <a:pt x="13" y="53"/>
                    <a:pt x="13" y="53"/>
                  </a:cubicBezTo>
                  <a:cubicBezTo>
                    <a:pt x="13" y="53"/>
                    <a:pt x="13" y="53"/>
                    <a:pt x="14" y="54"/>
                  </a:cubicBezTo>
                  <a:cubicBezTo>
                    <a:pt x="14" y="54"/>
                    <a:pt x="14" y="55"/>
                    <a:pt x="14" y="55"/>
                  </a:cubicBezTo>
                  <a:cubicBezTo>
                    <a:pt x="13" y="56"/>
                    <a:pt x="13" y="56"/>
                    <a:pt x="13" y="56"/>
                  </a:cubicBezTo>
                  <a:cubicBezTo>
                    <a:pt x="14" y="58"/>
                    <a:pt x="14" y="58"/>
                    <a:pt x="14" y="58"/>
                  </a:cubicBezTo>
                  <a:cubicBezTo>
                    <a:pt x="16" y="57"/>
                    <a:pt x="16" y="57"/>
                    <a:pt x="16" y="57"/>
                  </a:cubicBezTo>
                  <a:cubicBezTo>
                    <a:pt x="17" y="59"/>
                    <a:pt x="17" y="59"/>
                    <a:pt x="17" y="59"/>
                  </a:cubicBezTo>
                  <a:cubicBezTo>
                    <a:pt x="16" y="61"/>
                    <a:pt x="16" y="61"/>
                    <a:pt x="16" y="61"/>
                  </a:cubicBezTo>
                  <a:cubicBezTo>
                    <a:pt x="16" y="61"/>
                    <a:pt x="15" y="62"/>
                    <a:pt x="14" y="62"/>
                  </a:cubicBezTo>
                  <a:cubicBezTo>
                    <a:pt x="14" y="62"/>
                    <a:pt x="13" y="61"/>
                    <a:pt x="13" y="61"/>
                  </a:cubicBezTo>
                  <a:cubicBezTo>
                    <a:pt x="12" y="59"/>
                    <a:pt x="12" y="59"/>
                    <a:pt x="12" y="59"/>
                  </a:cubicBezTo>
                  <a:cubicBezTo>
                    <a:pt x="12" y="58"/>
                    <a:pt x="12" y="58"/>
                    <a:pt x="12" y="58"/>
                  </a:cubicBezTo>
                  <a:cubicBezTo>
                    <a:pt x="12" y="57"/>
                    <a:pt x="12" y="57"/>
                    <a:pt x="12" y="57"/>
                  </a:cubicBezTo>
                  <a:cubicBezTo>
                    <a:pt x="9" y="58"/>
                    <a:pt x="9" y="58"/>
                    <a:pt x="9" y="58"/>
                  </a:cubicBezTo>
                  <a:cubicBezTo>
                    <a:pt x="9" y="57"/>
                    <a:pt x="9" y="57"/>
                    <a:pt x="9" y="57"/>
                  </a:cubicBezTo>
                  <a:cubicBezTo>
                    <a:pt x="9" y="57"/>
                    <a:pt x="8" y="56"/>
                    <a:pt x="8" y="56"/>
                  </a:cubicBezTo>
                  <a:cubicBezTo>
                    <a:pt x="8" y="55"/>
                    <a:pt x="7" y="54"/>
                    <a:pt x="7" y="54"/>
                  </a:cubicBezTo>
                  <a:cubicBezTo>
                    <a:pt x="5" y="51"/>
                    <a:pt x="5" y="51"/>
                    <a:pt x="5" y="51"/>
                  </a:cubicBezTo>
                  <a:cubicBezTo>
                    <a:pt x="5" y="51"/>
                    <a:pt x="5" y="51"/>
                    <a:pt x="6" y="51"/>
                  </a:cubicBezTo>
                  <a:cubicBezTo>
                    <a:pt x="6" y="50"/>
                    <a:pt x="6" y="50"/>
                    <a:pt x="7" y="49"/>
                  </a:cubicBezTo>
                  <a:cubicBezTo>
                    <a:pt x="7" y="48"/>
                    <a:pt x="9" y="46"/>
                    <a:pt x="9" y="46"/>
                  </a:cubicBezTo>
                  <a:cubicBezTo>
                    <a:pt x="10" y="43"/>
                    <a:pt x="10" y="43"/>
                    <a:pt x="10" y="43"/>
                  </a:cubicBezTo>
                  <a:cubicBezTo>
                    <a:pt x="12" y="41"/>
                    <a:pt x="12" y="41"/>
                    <a:pt x="12" y="41"/>
                  </a:cubicBezTo>
                  <a:cubicBezTo>
                    <a:pt x="13" y="39"/>
                    <a:pt x="13" y="39"/>
                    <a:pt x="13" y="39"/>
                  </a:cubicBezTo>
                  <a:cubicBezTo>
                    <a:pt x="15" y="36"/>
                    <a:pt x="15" y="36"/>
                    <a:pt x="15" y="36"/>
                  </a:cubicBezTo>
                  <a:cubicBezTo>
                    <a:pt x="17" y="34"/>
                    <a:pt x="17" y="34"/>
                    <a:pt x="17" y="34"/>
                  </a:cubicBezTo>
                  <a:cubicBezTo>
                    <a:pt x="20" y="34"/>
                    <a:pt x="20" y="34"/>
                    <a:pt x="20" y="34"/>
                  </a:cubicBezTo>
                  <a:cubicBezTo>
                    <a:pt x="20" y="34"/>
                    <a:pt x="22" y="35"/>
                    <a:pt x="22" y="35"/>
                  </a:cubicBezTo>
                  <a:cubicBezTo>
                    <a:pt x="23" y="34"/>
                    <a:pt x="24" y="33"/>
                    <a:pt x="24" y="33"/>
                  </a:cubicBezTo>
                  <a:cubicBezTo>
                    <a:pt x="28" y="32"/>
                    <a:pt x="28" y="32"/>
                    <a:pt x="28" y="32"/>
                  </a:cubicBezTo>
                  <a:cubicBezTo>
                    <a:pt x="29" y="32"/>
                    <a:pt x="29" y="32"/>
                    <a:pt x="29" y="32"/>
                  </a:cubicBezTo>
                  <a:cubicBezTo>
                    <a:pt x="32" y="33"/>
                    <a:pt x="32" y="33"/>
                    <a:pt x="32" y="33"/>
                  </a:cubicBezTo>
                  <a:cubicBezTo>
                    <a:pt x="34" y="33"/>
                    <a:pt x="34" y="33"/>
                    <a:pt x="34" y="33"/>
                  </a:cubicBezTo>
                  <a:cubicBezTo>
                    <a:pt x="38" y="33"/>
                    <a:pt x="38" y="33"/>
                    <a:pt x="38" y="33"/>
                  </a:cubicBezTo>
                  <a:close/>
                  <a:moveTo>
                    <a:pt x="16" y="139"/>
                  </a:moveTo>
                  <a:cubicBezTo>
                    <a:pt x="16" y="139"/>
                    <a:pt x="16" y="139"/>
                    <a:pt x="16" y="139"/>
                  </a:cubicBezTo>
                  <a:cubicBezTo>
                    <a:pt x="16" y="139"/>
                    <a:pt x="14" y="138"/>
                    <a:pt x="14" y="138"/>
                  </a:cubicBezTo>
                  <a:cubicBezTo>
                    <a:pt x="14" y="139"/>
                    <a:pt x="13" y="140"/>
                    <a:pt x="13" y="140"/>
                  </a:cubicBezTo>
                  <a:cubicBezTo>
                    <a:pt x="12" y="143"/>
                    <a:pt x="12" y="143"/>
                    <a:pt x="12" y="143"/>
                  </a:cubicBezTo>
                  <a:cubicBezTo>
                    <a:pt x="11" y="144"/>
                    <a:pt x="11" y="144"/>
                    <a:pt x="11" y="144"/>
                  </a:cubicBezTo>
                  <a:cubicBezTo>
                    <a:pt x="11" y="146"/>
                    <a:pt x="11" y="146"/>
                    <a:pt x="11" y="146"/>
                  </a:cubicBezTo>
                  <a:cubicBezTo>
                    <a:pt x="8" y="147"/>
                    <a:pt x="8" y="147"/>
                    <a:pt x="8" y="147"/>
                  </a:cubicBezTo>
                  <a:cubicBezTo>
                    <a:pt x="8" y="147"/>
                    <a:pt x="8" y="148"/>
                    <a:pt x="9" y="148"/>
                  </a:cubicBezTo>
                  <a:cubicBezTo>
                    <a:pt x="10" y="148"/>
                    <a:pt x="11" y="148"/>
                    <a:pt x="11" y="148"/>
                  </a:cubicBezTo>
                  <a:cubicBezTo>
                    <a:pt x="11" y="147"/>
                    <a:pt x="12" y="146"/>
                    <a:pt x="12" y="146"/>
                  </a:cubicBezTo>
                  <a:cubicBezTo>
                    <a:pt x="12" y="146"/>
                    <a:pt x="13" y="145"/>
                    <a:pt x="13" y="145"/>
                  </a:cubicBezTo>
                  <a:cubicBezTo>
                    <a:pt x="14" y="145"/>
                    <a:pt x="16" y="145"/>
                    <a:pt x="16" y="144"/>
                  </a:cubicBezTo>
                  <a:cubicBezTo>
                    <a:pt x="16" y="143"/>
                    <a:pt x="16" y="142"/>
                    <a:pt x="16" y="142"/>
                  </a:cubicBezTo>
                  <a:cubicBezTo>
                    <a:pt x="16" y="141"/>
                    <a:pt x="16" y="141"/>
                    <a:pt x="16" y="141"/>
                  </a:cubicBezTo>
                  <a:cubicBezTo>
                    <a:pt x="16" y="139"/>
                    <a:pt x="16" y="139"/>
                    <a:pt x="16" y="139"/>
                  </a:cubicBezTo>
                  <a:close/>
                  <a:moveTo>
                    <a:pt x="68" y="112"/>
                  </a:moveTo>
                  <a:cubicBezTo>
                    <a:pt x="68" y="112"/>
                    <a:pt x="68" y="112"/>
                    <a:pt x="68" y="112"/>
                  </a:cubicBezTo>
                  <a:cubicBezTo>
                    <a:pt x="68" y="112"/>
                    <a:pt x="68" y="112"/>
                    <a:pt x="68" y="112"/>
                  </a:cubicBezTo>
                  <a:cubicBezTo>
                    <a:pt x="68" y="112"/>
                    <a:pt x="69" y="111"/>
                    <a:pt x="69" y="111"/>
                  </a:cubicBezTo>
                  <a:cubicBezTo>
                    <a:pt x="69" y="110"/>
                    <a:pt x="68" y="109"/>
                    <a:pt x="68" y="109"/>
                  </a:cubicBezTo>
                  <a:cubicBezTo>
                    <a:pt x="68" y="108"/>
                    <a:pt x="69" y="108"/>
                    <a:pt x="69" y="108"/>
                  </a:cubicBezTo>
                  <a:cubicBezTo>
                    <a:pt x="69" y="108"/>
                    <a:pt x="69" y="107"/>
                    <a:pt x="69" y="107"/>
                  </a:cubicBezTo>
                  <a:cubicBezTo>
                    <a:pt x="69" y="107"/>
                    <a:pt x="68" y="107"/>
                    <a:pt x="68" y="107"/>
                  </a:cubicBezTo>
                  <a:cubicBezTo>
                    <a:pt x="67" y="107"/>
                    <a:pt x="67" y="108"/>
                    <a:pt x="67" y="108"/>
                  </a:cubicBezTo>
                  <a:cubicBezTo>
                    <a:pt x="67" y="108"/>
                    <a:pt x="67" y="109"/>
                    <a:pt x="67" y="109"/>
                  </a:cubicBezTo>
                  <a:cubicBezTo>
                    <a:pt x="67" y="109"/>
                    <a:pt x="67" y="110"/>
                    <a:pt x="67" y="110"/>
                  </a:cubicBezTo>
                  <a:cubicBezTo>
                    <a:pt x="67" y="110"/>
                    <a:pt x="68" y="112"/>
                    <a:pt x="68" y="112"/>
                  </a:cubicBezTo>
                  <a:close/>
                  <a:moveTo>
                    <a:pt x="95" y="139"/>
                  </a:moveTo>
                  <a:cubicBezTo>
                    <a:pt x="95" y="139"/>
                    <a:pt x="95" y="139"/>
                    <a:pt x="95" y="139"/>
                  </a:cubicBezTo>
                  <a:cubicBezTo>
                    <a:pt x="96" y="138"/>
                    <a:pt x="96" y="138"/>
                    <a:pt x="96" y="138"/>
                  </a:cubicBezTo>
                  <a:cubicBezTo>
                    <a:pt x="97" y="139"/>
                    <a:pt x="97" y="139"/>
                    <a:pt x="97" y="139"/>
                  </a:cubicBezTo>
                  <a:cubicBezTo>
                    <a:pt x="97" y="139"/>
                    <a:pt x="96" y="140"/>
                    <a:pt x="96" y="140"/>
                  </a:cubicBezTo>
                  <a:cubicBezTo>
                    <a:pt x="96" y="140"/>
                    <a:pt x="95" y="139"/>
                    <a:pt x="95" y="139"/>
                  </a:cubicBezTo>
                  <a:cubicBezTo>
                    <a:pt x="95" y="139"/>
                    <a:pt x="95" y="139"/>
                    <a:pt x="95" y="139"/>
                  </a:cubicBezTo>
                  <a:close/>
                  <a:moveTo>
                    <a:pt x="106" y="152"/>
                  </a:moveTo>
                  <a:cubicBezTo>
                    <a:pt x="106" y="152"/>
                    <a:pt x="106" y="152"/>
                    <a:pt x="106" y="152"/>
                  </a:cubicBezTo>
                  <a:cubicBezTo>
                    <a:pt x="107" y="152"/>
                    <a:pt x="107" y="152"/>
                    <a:pt x="107" y="152"/>
                  </a:cubicBezTo>
                  <a:cubicBezTo>
                    <a:pt x="107" y="153"/>
                    <a:pt x="107" y="153"/>
                    <a:pt x="107" y="153"/>
                  </a:cubicBezTo>
                  <a:cubicBezTo>
                    <a:pt x="106" y="154"/>
                    <a:pt x="106" y="154"/>
                    <a:pt x="106" y="154"/>
                  </a:cubicBezTo>
                  <a:cubicBezTo>
                    <a:pt x="106" y="153"/>
                    <a:pt x="106" y="153"/>
                    <a:pt x="106" y="153"/>
                  </a:cubicBezTo>
                  <a:cubicBezTo>
                    <a:pt x="106" y="152"/>
                    <a:pt x="106" y="152"/>
                    <a:pt x="106" y="152"/>
                  </a:cubicBezTo>
                  <a:close/>
                  <a:moveTo>
                    <a:pt x="103" y="150"/>
                  </a:moveTo>
                  <a:cubicBezTo>
                    <a:pt x="103" y="150"/>
                    <a:pt x="103" y="150"/>
                    <a:pt x="103" y="150"/>
                  </a:cubicBezTo>
                  <a:cubicBezTo>
                    <a:pt x="102" y="149"/>
                    <a:pt x="102" y="149"/>
                    <a:pt x="102" y="149"/>
                  </a:cubicBezTo>
                  <a:cubicBezTo>
                    <a:pt x="104" y="149"/>
                    <a:pt x="104" y="149"/>
                    <a:pt x="104" y="149"/>
                  </a:cubicBezTo>
                  <a:cubicBezTo>
                    <a:pt x="104" y="149"/>
                    <a:pt x="104" y="149"/>
                    <a:pt x="105" y="149"/>
                  </a:cubicBezTo>
                  <a:cubicBezTo>
                    <a:pt x="105" y="149"/>
                    <a:pt x="106" y="150"/>
                    <a:pt x="106" y="150"/>
                  </a:cubicBezTo>
                  <a:cubicBezTo>
                    <a:pt x="106" y="150"/>
                    <a:pt x="106" y="150"/>
                    <a:pt x="106" y="150"/>
                  </a:cubicBezTo>
                  <a:cubicBezTo>
                    <a:pt x="105" y="150"/>
                    <a:pt x="105" y="151"/>
                    <a:pt x="105" y="151"/>
                  </a:cubicBezTo>
                  <a:cubicBezTo>
                    <a:pt x="104" y="151"/>
                    <a:pt x="103" y="150"/>
                    <a:pt x="103" y="150"/>
                  </a:cubicBezTo>
                  <a:close/>
                  <a:moveTo>
                    <a:pt x="108" y="150"/>
                  </a:moveTo>
                  <a:cubicBezTo>
                    <a:pt x="108" y="150"/>
                    <a:pt x="108" y="150"/>
                    <a:pt x="108" y="150"/>
                  </a:cubicBezTo>
                  <a:cubicBezTo>
                    <a:pt x="107" y="148"/>
                    <a:pt x="107" y="148"/>
                    <a:pt x="107" y="148"/>
                  </a:cubicBezTo>
                  <a:cubicBezTo>
                    <a:pt x="108" y="147"/>
                    <a:pt x="108" y="147"/>
                    <a:pt x="108" y="147"/>
                  </a:cubicBezTo>
                  <a:cubicBezTo>
                    <a:pt x="108" y="147"/>
                    <a:pt x="109" y="148"/>
                    <a:pt x="109" y="148"/>
                  </a:cubicBezTo>
                  <a:cubicBezTo>
                    <a:pt x="109" y="148"/>
                    <a:pt x="108" y="149"/>
                    <a:pt x="108" y="149"/>
                  </a:cubicBezTo>
                  <a:cubicBezTo>
                    <a:pt x="108" y="150"/>
                    <a:pt x="108" y="150"/>
                    <a:pt x="108" y="150"/>
                  </a:cubicBezTo>
                  <a:close/>
                  <a:moveTo>
                    <a:pt x="129" y="144"/>
                  </a:moveTo>
                  <a:cubicBezTo>
                    <a:pt x="129" y="144"/>
                    <a:pt x="129" y="144"/>
                    <a:pt x="129" y="144"/>
                  </a:cubicBezTo>
                  <a:cubicBezTo>
                    <a:pt x="128" y="143"/>
                    <a:pt x="128" y="143"/>
                    <a:pt x="128" y="143"/>
                  </a:cubicBezTo>
                  <a:cubicBezTo>
                    <a:pt x="128" y="143"/>
                    <a:pt x="129" y="142"/>
                    <a:pt x="129" y="142"/>
                  </a:cubicBezTo>
                  <a:cubicBezTo>
                    <a:pt x="130" y="142"/>
                    <a:pt x="131" y="142"/>
                    <a:pt x="131" y="142"/>
                  </a:cubicBezTo>
                  <a:cubicBezTo>
                    <a:pt x="129" y="144"/>
                    <a:pt x="129" y="144"/>
                    <a:pt x="129" y="144"/>
                  </a:cubicBezTo>
                  <a:close/>
                  <a:moveTo>
                    <a:pt x="127" y="145"/>
                  </a:moveTo>
                  <a:cubicBezTo>
                    <a:pt x="127" y="145"/>
                    <a:pt x="127" y="145"/>
                    <a:pt x="127" y="145"/>
                  </a:cubicBezTo>
                  <a:cubicBezTo>
                    <a:pt x="127" y="142"/>
                    <a:pt x="127" y="142"/>
                    <a:pt x="127" y="142"/>
                  </a:cubicBezTo>
                  <a:cubicBezTo>
                    <a:pt x="128" y="141"/>
                    <a:pt x="128" y="141"/>
                    <a:pt x="128" y="141"/>
                  </a:cubicBezTo>
                  <a:cubicBezTo>
                    <a:pt x="127" y="140"/>
                    <a:pt x="127" y="140"/>
                    <a:pt x="127" y="140"/>
                  </a:cubicBezTo>
                  <a:cubicBezTo>
                    <a:pt x="126" y="140"/>
                    <a:pt x="126" y="140"/>
                    <a:pt x="126" y="140"/>
                  </a:cubicBezTo>
                  <a:cubicBezTo>
                    <a:pt x="126" y="140"/>
                    <a:pt x="125" y="138"/>
                    <a:pt x="125" y="138"/>
                  </a:cubicBezTo>
                  <a:cubicBezTo>
                    <a:pt x="125" y="138"/>
                    <a:pt x="124" y="138"/>
                    <a:pt x="124" y="138"/>
                  </a:cubicBezTo>
                  <a:cubicBezTo>
                    <a:pt x="124" y="138"/>
                    <a:pt x="123" y="138"/>
                    <a:pt x="123" y="138"/>
                  </a:cubicBezTo>
                  <a:cubicBezTo>
                    <a:pt x="123" y="138"/>
                    <a:pt x="124" y="137"/>
                    <a:pt x="124" y="137"/>
                  </a:cubicBezTo>
                  <a:cubicBezTo>
                    <a:pt x="124" y="137"/>
                    <a:pt x="124" y="137"/>
                    <a:pt x="125" y="137"/>
                  </a:cubicBezTo>
                  <a:cubicBezTo>
                    <a:pt x="126" y="136"/>
                    <a:pt x="126" y="136"/>
                    <a:pt x="126" y="136"/>
                  </a:cubicBezTo>
                  <a:cubicBezTo>
                    <a:pt x="126" y="136"/>
                    <a:pt x="128" y="133"/>
                    <a:pt x="130" y="133"/>
                  </a:cubicBezTo>
                  <a:cubicBezTo>
                    <a:pt x="131" y="133"/>
                    <a:pt x="133" y="133"/>
                    <a:pt x="133" y="133"/>
                  </a:cubicBezTo>
                  <a:cubicBezTo>
                    <a:pt x="135" y="131"/>
                    <a:pt x="135" y="131"/>
                    <a:pt x="135" y="131"/>
                  </a:cubicBezTo>
                  <a:cubicBezTo>
                    <a:pt x="135" y="131"/>
                    <a:pt x="135" y="130"/>
                    <a:pt x="135" y="130"/>
                  </a:cubicBezTo>
                  <a:cubicBezTo>
                    <a:pt x="136" y="130"/>
                    <a:pt x="135" y="128"/>
                    <a:pt x="135" y="128"/>
                  </a:cubicBezTo>
                  <a:cubicBezTo>
                    <a:pt x="135" y="126"/>
                    <a:pt x="135" y="126"/>
                    <a:pt x="135" y="126"/>
                  </a:cubicBezTo>
                  <a:cubicBezTo>
                    <a:pt x="135" y="126"/>
                    <a:pt x="132" y="124"/>
                    <a:pt x="132" y="124"/>
                  </a:cubicBezTo>
                  <a:cubicBezTo>
                    <a:pt x="132" y="124"/>
                    <a:pt x="128" y="122"/>
                    <a:pt x="128" y="122"/>
                  </a:cubicBezTo>
                  <a:cubicBezTo>
                    <a:pt x="128" y="122"/>
                    <a:pt x="128" y="120"/>
                    <a:pt x="127" y="120"/>
                  </a:cubicBezTo>
                  <a:cubicBezTo>
                    <a:pt x="127" y="120"/>
                    <a:pt x="128" y="118"/>
                    <a:pt x="128" y="118"/>
                  </a:cubicBezTo>
                  <a:cubicBezTo>
                    <a:pt x="128" y="118"/>
                    <a:pt x="130" y="115"/>
                    <a:pt x="132" y="114"/>
                  </a:cubicBezTo>
                  <a:cubicBezTo>
                    <a:pt x="133" y="113"/>
                    <a:pt x="134" y="113"/>
                    <a:pt x="134" y="113"/>
                  </a:cubicBezTo>
                  <a:cubicBezTo>
                    <a:pt x="135" y="113"/>
                    <a:pt x="136" y="114"/>
                    <a:pt x="137" y="115"/>
                  </a:cubicBezTo>
                  <a:cubicBezTo>
                    <a:pt x="137" y="115"/>
                    <a:pt x="138" y="115"/>
                    <a:pt x="139" y="115"/>
                  </a:cubicBezTo>
                  <a:cubicBezTo>
                    <a:pt x="140" y="115"/>
                    <a:pt x="141" y="115"/>
                    <a:pt x="141" y="115"/>
                  </a:cubicBezTo>
                  <a:cubicBezTo>
                    <a:pt x="141" y="115"/>
                    <a:pt x="141" y="113"/>
                    <a:pt x="141" y="112"/>
                  </a:cubicBezTo>
                  <a:cubicBezTo>
                    <a:pt x="141" y="111"/>
                    <a:pt x="141" y="112"/>
                    <a:pt x="140" y="111"/>
                  </a:cubicBezTo>
                  <a:cubicBezTo>
                    <a:pt x="140" y="111"/>
                    <a:pt x="139" y="110"/>
                    <a:pt x="139" y="110"/>
                  </a:cubicBezTo>
                  <a:cubicBezTo>
                    <a:pt x="139" y="110"/>
                    <a:pt x="139" y="109"/>
                    <a:pt x="139" y="109"/>
                  </a:cubicBezTo>
                  <a:cubicBezTo>
                    <a:pt x="139" y="109"/>
                    <a:pt x="139" y="108"/>
                    <a:pt x="139" y="107"/>
                  </a:cubicBezTo>
                  <a:cubicBezTo>
                    <a:pt x="139" y="107"/>
                    <a:pt x="139" y="104"/>
                    <a:pt x="139" y="104"/>
                  </a:cubicBezTo>
                  <a:cubicBezTo>
                    <a:pt x="139" y="103"/>
                    <a:pt x="138" y="101"/>
                    <a:pt x="138" y="101"/>
                  </a:cubicBezTo>
                  <a:cubicBezTo>
                    <a:pt x="138" y="100"/>
                    <a:pt x="137" y="99"/>
                    <a:pt x="137" y="99"/>
                  </a:cubicBezTo>
                  <a:cubicBezTo>
                    <a:pt x="136" y="97"/>
                    <a:pt x="136" y="97"/>
                    <a:pt x="136" y="97"/>
                  </a:cubicBezTo>
                  <a:cubicBezTo>
                    <a:pt x="136" y="97"/>
                    <a:pt x="136" y="97"/>
                    <a:pt x="136" y="96"/>
                  </a:cubicBezTo>
                  <a:cubicBezTo>
                    <a:pt x="136" y="94"/>
                    <a:pt x="137" y="92"/>
                    <a:pt x="137" y="92"/>
                  </a:cubicBezTo>
                  <a:cubicBezTo>
                    <a:pt x="138" y="91"/>
                    <a:pt x="138" y="89"/>
                    <a:pt x="138" y="89"/>
                  </a:cubicBezTo>
                  <a:cubicBezTo>
                    <a:pt x="137" y="88"/>
                    <a:pt x="137" y="88"/>
                    <a:pt x="137" y="88"/>
                  </a:cubicBezTo>
                  <a:cubicBezTo>
                    <a:pt x="137" y="88"/>
                    <a:pt x="133" y="87"/>
                    <a:pt x="133" y="87"/>
                  </a:cubicBezTo>
                  <a:cubicBezTo>
                    <a:pt x="133" y="87"/>
                    <a:pt x="132" y="86"/>
                    <a:pt x="132" y="86"/>
                  </a:cubicBezTo>
                  <a:cubicBezTo>
                    <a:pt x="132" y="85"/>
                    <a:pt x="131" y="85"/>
                    <a:pt x="131" y="85"/>
                  </a:cubicBezTo>
                  <a:cubicBezTo>
                    <a:pt x="131" y="85"/>
                    <a:pt x="127" y="86"/>
                    <a:pt x="127" y="86"/>
                  </a:cubicBezTo>
                  <a:cubicBezTo>
                    <a:pt x="127" y="86"/>
                    <a:pt x="125" y="87"/>
                    <a:pt x="124" y="88"/>
                  </a:cubicBezTo>
                  <a:cubicBezTo>
                    <a:pt x="122" y="88"/>
                    <a:pt x="122" y="88"/>
                    <a:pt x="121" y="89"/>
                  </a:cubicBezTo>
                  <a:cubicBezTo>
                    <a:pt x="119" y="90"/>
                    <a:pt x="119" y="91"/>
                    <a:pt x="118" y="92"/>
                  </a:cubicBezTo>
                  <a:cubicBezTo>
                    <a:pt x="117" y="92"/>
                    <a:pt x="116" y="94"/>
                    <a:pt x="116" y="94"/>
                  </a:cubicBezTo>
                  <a:cubicBezTo>
                    <a:pt x="115" y="95"/>
                    <a:pt x="115" y="95"/>
                    <a:pt x="116" y="96"/>
                  </a:cubicBezTo>
                  <a:cubicBezTo>
                    <a:pt x="116" y="97"/>
                    <a:pt x="117" y="96"/>
                    <a:pt x="117" y="96"/>
                  </a:cubicBezTo>
                  <a:cubicBezTo>
                    <a:pt x="117" y="96"/>
                    <a:pt x="118" y="96"/>
                    <a:pt x="119" y="96"/>
                  </a:cubicBezTo>
                  <a:cubicBezTo>
                    <a:pt x="120" y="96"/>
                    <a:pt x="120" y="97"/>
                    <a:pt x="119" y="97"/>
                  </a:cubicBezTo>
                  <a:cubicBezTo>
                    <a:pt x="119" y="97"/>
                    <a:pt x="119" y="98"/>
                    <a:pt x="119" y="98"/>
                  </a:cubicBezTo>
                  <a:cubicBezTo>
                    <a:pt x="119" y="98"/>
                    <a:pt x="119" y="98"/>
                    <a:pt x="118" y="99"/>
                  </a:cubicBezTo>
                  <a:cubicBezTo>
                    <a:pt x="118" y="99"/>
                    <a:pt x="118" y="100"/>
                    <a:pt x="118" y="101"/>
                  </a:cubicBezTo>
                  <a:cubicBezTo>
                    <a:pt x="118" y="102"/>
                    <a:pt x="117" y="102"/>
                    <a:pt x="117" y="102"/>
                  </a:cubicBezTo>
                  <a:cubicBezTo>
                    <a:pt x="116" y="103"/>
                    <a:pt x="116" y="103"/>
                    <a:pt x="115" y="104"/>
                  </a:cubicBezTo>
                  <a:cubicBezTo>
                    <a:pt x="114" y="104"/>
                    <a:pt x="114" y="105"/>
                    <a:pt x="114" y="105"/>
                  </a:cubicBezTo>
                  <a:cubicBezTo>
                    <a:pt x="114" y="106"/>
                    <a:pt x="114" y="106"/>
                    <a:pt x="115" y="107"/>
                  </a:cubicBezTo>
                  <a:cubicBezTo>
                    <a:pt x="115" y="108"/>
                    <a:pt x="115" y="108"/>
                    <a:pt x="115" y="108"/>
                  </a:cubicBezTo>
                  <a:cubicBezTo>
                    <a:pt x="115" y="109"/>
                    <a:pt x="114" y="110"/>
                    <a:pt x="114" y="109"/>
                  </a:cubicBezTo>
                  <a:cubicBezTo>
                    <a:pt x="114" y="109"/>
                    <a:pt x="114" y="108"/>
                    <a:pt x="114" y="108"/>
                  </a:cubicBezTo>
                  <a:cubicBezTo>
                    <a:pt x="111" y="108"/>
                    <a:pt x="111" y="108"/>
                    <a:pt x="111" y="108"/>
                  </a:cubicBezTo>
                  <a:cubicBezTo>
                    <a:pt x="111" y="108"/>
                    <a:pt x="111" y="108"/>
                    <a:pt x="110" y="108"/>
                  </a:cubicBezTo>
                  <a:cubicBezTo>
                    <a:pt x="110" y="108"/>
                    <a:pt x="112" y="106"/>
                    <a:pt x="112" y="106"/>
                  </a:cubicBezTo>
                  <a:cubicBezTo>
                    <a:pt x="113" y="105"/>
                    <a:pt x="113" y="105"/>
                    <a:pt x="113" y="105"/>
                  </a:cubicBezTo>
                  <a:cubicBezTo>
                    <a:pt x="113" y="104"/>
                    <a:pt x="113" y="104"/>
                    <a:pt x="113" y="104"/>
                  </a:cubicBezTo>
                  <a:cubicBezTo>
                    <a:pt x="110" y="104"/>
                    <a:pt x="110" y="104"/>
                    <a:pt x="110" y="104"/>
                  </a:cubicBezTo>
                  <a:cubicBezTo>
                    <a:pt x="109" y="104"/>
                    <a:pt x="109" y="104"/>
                    <a:pt x="109" y="104"/>
                  </a:cubicBezTo>
                  <a:cubicBezTo>
                    <a:pt x="110" y="103"/>
                    <a:pt x="110" y="103"/>
                    <a:pt x="110" y="103"/>
                  </a:cubicBezTo>
                  <a:cubicBezTo>
                    <a:pt x="110" y="101"/>
                    <a:pt x="110" y="101"/>
                    <a:pt x="110" y="101"/>
                  </a:cubicBezTo>
                  <a:cubicBezTo>
                    <a:pt x="111" y="99"/>
                    <a:pt x="111" y="99"/>
                    <a:pt x="111" y="99"/>
                  </a:cubicBezTo>
                  <a:cubicBezTo>
                    <a:pt x="111" y="99"/>
                    <a:pt x="111" y="97"/>
                    <a:pt x="112" y="97"/>
                  </a:cubicBezTo>
                  <a:cubicBezTo>
                    <a:pt x="112" y="97"/>
                    <a:pt x="113" y="96"/>
                    <a:pt x="113" y="95"/>
                  </a:cubicBezTo>
                  <a:cubicBezTo>
                    <a:pt x="114" y="95"/>
                    <a:pt x="113" y="94"/>
                    <a:pt x="113" y="94"/>
                  </a:cubicBezTo>
                  <a:cubicBezTo>
                    <a:pt x="111" y="94"/>
                    <a:pt x="111" y="94"/>
                    <a:pt x="111" y="94"/>
                  </a:cubicBezTo>
                  <a:cubicBezTo>
                    <a:pt x="109" y="95"/>
                    <a:pt x="109" y="95"/>
                    <a:pt x="109" y="95"/>
                  </a:cubicBezTo>
                  <a:cubicBezTo>
                    <a:pt x="109" y="95"/>
                    <a:pt x="106" y="96"/>
                    <a:pt x="105" y="96"/>
                  </a:cubicBezTo>
                  <a:cubicBezTo>
                    <a:pt x="104" y="96"/>
                    <a:pt x="105" y="96"/>
                    <a:pt x="104" y="96"/>
                  </a:cubicBezTo>
                  <a:cubicBezTo>
                    <a:pt x="104" y="95"/>
                    <a:pt x="103" y="95"/>
                    <a:pt x="103" y="95"/>
                  </a:cubicBezTo>
                  <a:cubicBezTo>
                    <a:pt x="103" y="95"/>
                    <a:pt x="101" y="95"/>
                    <a:pt x="101" y="95"/>
                  </a:cubicBezTo>
                  <a:cubicBezTo>
                    <a:pt x="100" y="95"/>
                    <a:pt x="100" y="96"/>
                    <a:pt x="100" y="96"/>
                  </a:cubicBezTo>
                  <a:cubicBezTo>
                    <a:pt x="100" y="96"/>
                    <a:pt x="103" y="97"/>
                    <a:pt x="104" y="98"/>
                  </a:cubicBezTo>
                  <a:cubicBezTo>
                    <a:pt x="104" y="98"/>
                    <a:pt x="105" y="98"/>
                    <a:pt x="105" y="98"/>
                  </a:cubicBezTo>
                  <a:cubicBezTo>
                    <a:pt x="105" y="99"/>
                    <a:pt x="105" y="99"/>
                    <a:pt x="105" y="99"/>
                  </a:cubicBezTo>
                  <a:cubicBezTo>
                    <a:pt x="105" y="99"/>
                    <a:pt x="104" y="101"/>
                    <a:pt x="103" y="101"/>
                  </a:cubicBezTo>
                  <a:cubicBezTo>
                    <a:pt x="103" y="102"/>
                    <a:pt x="102" y="102"/>
                    <a:pt x="102" y="102"/>
                  </a:cubicBezTo>
                  <a:cubicBezTo>
                    <a:pt x="100" y="103"/>
                    <a:pt x="100" y="103"/>
                    <a:pt x="100" y="103"/>
                  </a:cubicBezTo>
                  <a:cubicBezTo>
                    <a:pt x="100" y="103"/>
                    <a:pt x="101" y="105"/>
                    <a:pt x="101" y="105"/>
                  </a:cubicBezTo>
                  <a:cubicBezTo>
                    <a:pt x="101" y="105"/>
                    <a:pt x="101" y="107"/>
                    <a:pt x="101" y="107"/>
                  </a:cubicBezTo>
                  <a:cubicBezTo>
                    <a:pt x="99" y="106"/>
                    <a:pt x="99" y="106"/>
                    <a:pt x="99" y="106"/>
                  </a:cubicBezTo>
                  <a:cubicBezTo>
                    <a:pt x="96" y="108"/>
                    <a:pt x="96" y="108"/>
                    <a:pt x="96" y="108"/>
                  </a:cubicBezTo>
                  <a:cubicBezTo>
                    <a:pt x="96" y="108"/>
                    <a:pt x="95" y="108"/>
                    <a:pt x="95" y="108"/>
                  </a:cubicBezTo>
                  <a:cubicBezTo>
                    <a:pt x="94" y="108"/>
                    <a:pt x="94" y="107"/>
                    <a:pt x="94" y="107"/>
                  </a:cubicBezTo>
                  <a:cubicBezTo>
                    <a:pt x="93" y="109"/>
                    <a:pt x="93" y="109"/>
                    <a:pt x="93" y="109"/>
                  </a:cubicBezTo>
                  <a:cubicBezTo>
                    <a:pt x="93" y="109"/>
                    <a:pt x="89" y="108"/>
                    <a:pt x="88" y="108"/>
                  </a:cubicBezTo>
                  <a:cubicBezTo>
                    <a:pt x="88" y="108"/>
                    <a:pt x="88" y="110"/>
                    <a:pt x="88" y="110"/>
                  </a:cubicBezTo>
                  <a:cubicBezTo>
                    <a:pt x="90" y="111"/>
                    <a:pt x="90" y="111"/>
                    <a:pt x="90" y="111"/>
                  </a:cubicBezTo>
                  <a:cubicBezTo>
                    <a:pt x="88" y="112"/>
                    <a:pt x="88" y="112"/>
                    <a:pt x="88" y="112"/>
                  </a:cubicBezTo>
                  <a:cubicBezTo>
                    <a:pt x="92" y="114"/>
                    <a:pt x="92" y="114"/>
                    <a:pt x="92" y="114"/>
                  </a:cubicBezTo>
                  <a:cubicBezTo>
                    <a:pt x="93" y="115"/>
                    <a:pt x="93" y="115"/>
                    <a:pt x="93" y="115"/>
                  </a:cubicBezTo>
                  <a:cubicBezTo>
                    <a:pt x="94" y="118"/>
                    <a:pt x="94" y="118"/>
                    <a:pt x="94" y="118"/>
                  </a:cubicBezTo>
                  <a:cubicBezTo>
                    <a:pt x="93" y="119"/>
                    <a:pt x="93" y="119"/>
                    <a:pt x="93" y="119"/>
                  </a:cubicBezTo>
                  <a:cubicBezTo>
                    <a:pt x="95" y="121"/>
                    <a:pt x="95" y="121"/>
                    <a:pt x="95" y="121"/>
                  </a:cubicBezTo>
                  <a:cubicBezTo>
                    <a:pt x="95" y="121"/>
                    <a:pt x="95" y="122"/>
                    <a:pt x="96" y="123"/>
                  </a:cubicBezTo>
                  <a:cubicBezTo>
                    <a:pt x="96" y="123"/>
                    <a:pt x="96" y="125"/>
                    <a:pt x="96" y="125"/>
                  </a:cubicBezTo>
                  <a:cubicBezTo>
                    <a:pt x="96" y="127"/>
                    <a:pt x="96" y="127"/>
                    <a:pt x="96" y="127"/>
                  </a:cubicBezTo>
                  <a:cubicBezTo>
                    <a:pt x="96" y="128"/>
                    <a:pt x="96" y="128"/>
                    <a:pt x="96" y="128"/>
                  </a:cubicBezTo>
                  <a:cubicBezTo>
                    <a:pt x="96" y="128"/>
                    <a:pt x="94" y="129"/>
                    <a:pt x="94" y="130"/>
                  </a:cubicBezTo>
                  <a:cubicBezTo>
                    <a:pt x="94" y="130"/>
                    <a:pt x="95" y="130"/>
                    <a:pt x="95" y="130"/>
                  </a:cubicBezTo>
                  <a:cubicBezTo>
                    <a:pt x="97" y="132"/>
                    <a:pt x="97" y="132"/>
                    <a:pt x="97" y="132"/>
                  </a:cubicBezTo>
                  <a:cubicBezTo>
                    <a:pt x="98" y="134"/>
                    <a:pt x="98" y="134"/>
                    <a:pt x="98" y="134"/>
                  </a:cubicBezTo>
                  <a:cubicBezTo>
                    <a:pt x="98" y="134"/>
                    <a:pt x="97" y="135"/>
                    <a:pt x="97" y="136"/>
                  </a:cubicBezTo>
                  <a:cubicBezTo>
                    <a:pt x="97" y="136"/>
                    <a:pt x="99" y="137"/>
                    <a:pt x="99" y="137"/>
                  </a:cubicBezTo>
                  <a:cubicBezTo>
                    <a:pt x="103" y="137"/>
                    <a:pt x="103" y="137"/>
                    <a:pt x="103" y="137"/>
                  </a:cubicBezTo>
                  <a:cubicBezTo>
                    <a:pt x="105" y="137"/>
                    <a:pt x="105" y="137"/>
                    <a:pt x="105" y="137"/>
                  </a:cubicBezTo>
                  <a:cubicBezTo>
                    <a:pt x="105" y="137"/>
                    <a:pt x="108" y="137"/>
                    <a:pt x="109" y="137"/>
                  </a:cubicBezTo>
                  <a:cubicBezTo>
                    <a:pt x="109" y="137"/>
                    <a:pt x="112" y="136"/>
                    <a:pt x="112" y="136"/>
                  </a:cubicBezTo>
                  <a:cubicBezTo>
                    <a:pt x="112" y="136"/>
                    <a:pt x="114" y="138"/>
                    <a:pt x="115" y="138"/>
                  </a:cubicBezTo>
                  <a:cubicBezTo>
                    <a:pt x="116" y="139"/>
                    <a:pt x="115" y="140"/>
                    <a:pt x="115" y="140"/>
                  </a:cubicBezTo>
                  <a:cubicBezTo>
                    <a:pt x="115" y="141"/>
                    <a:pt x="114" y="141"/>
                    <a:pt x="114" y="141"/>
                  </a:cubicBezTo>
                  <a:cubicBezTo>
                    <a:pt x="114" y="141"/>
                    <a:pt x="115" y="144"/>
                    <a:pt x="115" y="144"/>
                  </a:cubicBezTo>
                  <a:cubicBezTo>
                    <a:pt x="116" y="145"/>
                    <a:pt x="116" y="144"/>
                    <a:pt x="116" y="144"/>
                  </a:cubicBezTo>
                  <a:cubicBezTo>
                    <a:pt x="116" y="144"/>
                    <a:pt x="117" y="145"/>
                    <a:pt x="118" y="146"/>
                  </a:cubicBezTo>
                  <a:cubicBezTo>
                    <a:pt x="118" y="147"/>
                    <a:pt x="119" y="147"/>
                    <a:pt x="119" y="147"/>
                  </a:cubicBezTo>
                  <a:cubicBezTo>
                    <a:pt x="120" y="147"/>
                    <a:pt x="120" y="147"/>
                    <a:pt x="120" y="147"/>
                  </a:cubicBezTo>
                  <a:cubicBezTo>
                    <a:pt x="120" y="147"/>
                    <a:pt x="121" y="147"/>
                    <a:pt x="121" y="148"/>
                  </a:cubicBezTo>
                  <a:cubicBezTo>
                    <a:pt x="122" y="148"/>
                    <a:pt x="123" y="148"/>
                    <a:pt x="124" y="148"/>
                  </a:cubicBezTo>
                  <a:cubicBezTo>
                    <a:pt x="124" y="148"/>
                    <a:pt x="125" y="148"/>
                    <a:pt x="125" y="147"/>
                  </a:cubicBezTo>
                  <a:cubicBezTo>
                    <a:pt x="125" y="147"/>
                    <a:pt x="126" y="147"/>
                    <a:pt x="127" y="147"/>
                  </a:cubicBezTo>
                  <a:cubicBezTo>
                    <a:pt x="127" y="146"/>
                    <a:pt x="127" y="145"/>
                    <a:pt x="127" y="145"/>
                  </a:cubicBezTo>
                  <a:cubicBezTo>
                    <a:pt x="127" y="145"/>
                    <a:pt x="127" y="145"/>
                    <a:pt x="127" y="145"/>
                  </a:cubicBezTo>
                  <a:close/>
                  <a:moveTo>
                    <a:pt x="127" y="150"/>
                  </a:moveTo>
                  <a:cubicBezTo>
                    <a:pt x="127" y="150"/>
                    <a:pt x="127" y="150"/>
                    <a:pt x="127" y="150"/>
                  </a:cubicBezTo>
                  <a:cubicBezTo>
                    <a:pt x="126" y="151"/>
                    <a:pt x="126" y="151"/>
                    <a:pt x="126" y="151"/>
                  </a:cubicBezTo>
                  <a:cubicBezTo>
                    <a:pt x="127" y="151"/>
                    <a:pt x="127" y="151"/>
                    <a:pt x="127" y="151"/>
                  </a:cubicBezTo>
                  <a:cubicBezTo>
                    <a:pt x="127" y="151"/>
                    <a:pt x="129" y="152"/>
                    <a:pt x="129" y="152"/>
                  </a:cubicBezTo>
                  <a:cubicBezTo>
                    <a:pt x="130" y="152"/>
                    <a:pt x="130" y="152"/>
                    <a:pt x="130" y="152"/>
                  </a:cubicBezTo>
                  <a:cubicBezTo>
                    <a:pt x="131" y="151"/>
                    <a:pt x="131" y="151"/>
                    <a:pt x="131" y="151"/>
                  </a:cubicBezTo>
                  <a:cubicBezTo>
                    <a:pt x="132" y="149"/>
                    <a:pt x="132" y="149"/>
                    <a:pt x="132" y="149"/>
                  </a:cubicBezTo>
                  <a:cubicBezTo>
                    <a:pt x="135" y="148"/>
                    <a:pt x="135" y="148"/>
                    <a:pt x="135" y="148"/>
                  </a:cubicBezTo>
                  <a:cubicBezTo>
                    <a:pt x="135" y="148"/>
                    <a:pt x="138" y="148"/>
                    <a:pt x="138" y="148"/>
                  </a:cubicBezTo>
                  <a:cubicBezTo>
                    <a:pt x="138" y="148"/>
                    <a:pt x="139" y="147"/>
                    <a:pt x="139" y="147"/>
                  </a:cubicBezTo>
                  <a:cubicBezTo>
                    <a:pt x="139" y="146"/>
                    <a:pt x="139" y="146"/>
                    <a:pt x="139" y="146"/>
                  </a:cubicBezTo>
                  <a:cubicBezTo>
                    <a:pt x="137" y="144"/>
                    <a:pt x="137" y="144"/>
                    <a:pt x="137" y="144"/>
                  </a:cubicBezTo>
                  <a:cubicBezTo>
                    <a:pt x="135" y="144"/>
                    <a:pt x="135" y="144"/>
                    <a:pt x="135" y="144"/>
                  </a:cubicBezTo>
                  <a:cubicBezTo>
                    <a:pt x="135" y="144"/>
                    <a:pt x="133" y="144"/>
                    <a:pt x="132" y="144"/>
                  </a:cubicBezTo>
                  <a:cubicBezTo>
                    <a:pt x="132" y="144"/>
                    <a:pt x="131" y="144"/>
                    <a:pt x="131" y="144"/>
                  </a:cubicBezTo>
                  <a:cubicBezTo>
                    <a:pt x="131" y="144"/>
                    <a:pt x="131" y="145"/>
                    <a:pt x="131" y="146"/>
                  </a:cubicBezTo>
                  <a:cubicBezTo>
                    <a:pt x="130" y="147"/>
                    <a:pt x="130" y="147"/>
                    <a:pt x="129" y="147"/>
                  </a:cubicBezTo>
                  <a:cubicBezTo>
                    <a:pt x="129" y="147"/>
                    <a:pt x="128" y="147"/>
                    <a:pt x="128" y="147"/>
                  </a:cubicBezTo>
                  <a:cubicBezTo>
                    <a:pt x="127" y="150"/>
                    <a:pt x="127" y="150"/>
                    <a:pt x="127" y="150"/>
                  </a:cubicBezTo>
                  <a:close/>
                  <a:moveTo>
                    <a:pt x="116" y="162"/>
                  </a:moveTo>
                  <a:cubicBezTo>
                    <a:pt x="116" y="162"/>
                    <a:pt x="116" y="162"/>
                    <a:pt x="116" y="162"/>
                  </a:cubicBezTo>
                  <a:cubicBezTo>
                    <a:pt x="117" y="162"/>
                    <a:pt x="117" y="162"/>
                    <a:pt x="117" y="162"/>
                  </a:cubicBezTo>
                  <a:cubicBezTo>
                    <a:pt x="118" y="161"/>
                    <a:pt x="118" y="161"/>
                    <a:pt x="118" y="161"/>
                  </a:cubicBezTo>
                  <a:cubicBezTo>
                    <a:pt x="117" y="159"/>
                    <a:pt x="117" y="159"/>
                    <a:pt x="117" y="159"/>
                  </a:cubicBezTo>
                  <a:cubicBezTo>
                    <a:pt x="116" y="158"/>
                    <a:pt x="116" y="158"/>
                    <a:pt x="116" y="158"/>
                  </a:cubicBezTo>
                  <a:cubicBezTo>
                    <a:pt x="115" y="155"/>
                    <a:pt x="115" y="155"/>
                    <a:pt x="115" y="155"/>
                  </a:cubicBezTo>
                  <a:cubicBezTo>
                    <a:pt x="113" y="153"/>
                    <a:pt x="113" y="153"/>
                    <a:pt x="113" y="153"/>
                  </a:cubicBezTo>
                  <a:cubicBezTo>
                    <a:pt x="112" y="152"/>
                    <a:pt x="112" y="152"/>
                    <a:pt x="112" y="152"/>
                  </a:cubicBezTo>
                  <a:cubicBezTo>
                    <a:pt x="111" y="154"/>
                    <a:pt x="111" y="154"/>
                    <a:pt x="111" y="154"/>
                  </a:cubicBezTo>
                  <a:cubicBezTo>
                    <a:pt x="110" y="155"/>
                    <a:pt x="110" y="155"/>
                    <a:pt x="110" y="155"/>
                  </a:cubicBezTo>
                  <a:cubicBezTo>
                    <a:pt x="109" y="156"/>
                    <a:pt x="109" y="156"/>
                    <a:pt x="109" y="156"/>
                  </a:cubicBezTo>
                  <a:cubicBezTo>
                    <a:pt x="109" y="156"/>
                    <a:pt x="106" y="155"/>
                    <a:pt x="105" y="154"/>
                  </a:cubicBezTo>
                  <a:cubicBezTo>
                    <a:pt x="103" y="153"/>
                    <a:pt x="103" y="153"/>
                    <a:pt x="103" y="153"/>
                  </a:cubicBezTo>
                  <a:cubicBezTo>
                    <a:pt x="103" y="153"/>
                    <a:pt x="102" y="153"/>
                    <a:pt x="101" y="152"/>
                  </a:cubicBezTo>
                  <a:cubicBezTo>
                    <a:pt x="101" y="152"/>
                    <a:pt x="100" y="151"/>
                    <a:pt x="100" y="151"/>
                  </a:cubicBezTo>
                  <a:cubicBezTo>
                    <a:pt x="100" y="151"/>
                    <a:pt x="100" y="150"/>
                    <a:pt x="99" y="150"/>
                  </a:cubicBezTo>
                  <a:cubicBezTo>
                    <a:pt x="99" y="149"/>
                    <a:pt x="98" y="150"/>
                    <a:pt x="97" y="150"/>
                  </a:cubicBezTo>
                  <a:cubicBezTo>
                    <a:pt x="95" y="150"/>
                    <a:pt x="95" y="150"/>
                    <a:pt x="94" y="150"/>
                  </a:cubicBezTo>
                  <a:cubicBezTo>
                    <a:pt x="94" y="151"/>
                    <a:pt x="93" y="151"/>
                    <a:pt x="93" y="151"/>
                  </a:cubicBezTo>
                  <a:cubicBezTo>
                    <a:pt x="92" y="152"/>
                    <a:pt x="93" y="154"/>
                    <a:pt x="93" y="154"/>
                  </a:cubicBezTo>
                  <a:cubicBezTo>
                    <a:pt x="93" y="155"/>
                    <a:pt x="93" y="155"/>
                    <a:pt x="93" y="155"/>
                  </a:cubicBezTo>
                  <a:cubicBezTo>
                    <a:pt x="94" y="157"/>
                    <a:pt x="94" y="157"/>
                    <a:pt x="94" y="157"/>
                  </a:cubicBezTo>
                  <a:cubicBezTo>
                    <a:pt x="92" y="157"/>
                    <a:pt x="92" y="157"/>
                    <a:pt x="92" y="157"/>
                  </a:cubicBezTo>
                  <a:cubicBezTo>
                    <a:pt x="91" y="157"/>
                    <a:pt x="91" y="157"/>
                    <a:pt x="91" y="157"/>
                  </a:cubicBezTo>
                  <a:cubicBezTo>
                    <a:pt x="92" y="159"/>
                    <a:pt x="92" y="159"/>
                    <a:pt x="92" y="159"/>
                  </a:cubicBezTo>
                  <a:cubicBezTo>
                    <a:pt x="92" y="159"/>
                    <a:pt x="92" y="160"/>
                    <a:pt x="93" y="161"/>
                  </a:cubicBezTo>
                  <a:cubicBezTo>
                    <a:pt x="93" y="161"/>
                    <a:pt x="94" y="162"/>
                    <a:pt x="94" y="162"/>
                  </a:cubicBezTo>
                  <a:cubicBezTo>
                    <a:pt x="94" y="162"/>
                    <a:pt x="99" y="163"/>
                    <a:pt x="99" y="163"/>
                  </a:cubicBezTo>
                  <a:cubicBezTo>
                    <a:pt x="100" y="163"/>
                    <a:pt x="100" y="163"/>
                    <a:pt x="100" y="163"/>
                  </a:cubicBezTo>
                  <a:cubicBezTo>
                    <a:pt x="100" y="163"/>
                    <a:pt x="102" y="164"/>
                    <a:pt x="104" y="165"/>
                  </a:cubicBezTo>
                  <a:cubicBezTo>
                    <a:pt x="105" y="166"/>
                    <a:pt x="106" y="167"/>
                    <a:pt x="106" y="167"/>
                  </a:cubicBezTo>
                  <a:cubicBezTo>
                    <a:pt x="106" y="167"/>
                    <a:pt x="108" y="167"/>
                    <a:pt x="108" y="167"/>
                  </a:cubicBezTo>
                  <a:cubicBezTo>
                    <a:pt x="109" y="166"/>
                    <a:pt x="109" y="166"/>
                    <a:pt x="109" y="166"/>
                  </a:cubicBezTo>
                  <a:cubicBezTo>
                    <a:pt x="112" y="165"/>
                    <a:pt x="112" y="165"/>
                    <a:pt x="112" y="165"/>
                  </a:cubicBezTo>
                  <a:cubicBezTo>
                    <a:pt x="114" y="165"/>
                    <a:pt x="114" y="165"/>
                    <a:pt x="114" y="165"/>
                  </a:cubicBezTo>
                  <a:cubicBezTo>
                    <a:pt x="117" y="166"/>
                    <a:pt x="117" y="166"/>
                    <a:pt x="117" y="166"/>
                  </a:cubicBezTo>
                  <a:cubicBezTo>
                    <a:pt x="118" y="166"/>
                    <a:pt x="118" y="166"/>
                    <a:pt x="118" y="166"/>
                  </a:cubicBezTo>
                  <a:cubicBezTo>
                    <a:pt x="118" y="164"/>
                    <a:pt x="118" y="164"/>
                    <a:pt x="118" y="164"/>
                  </a:cubicBezTo>
                  <a:cubicBezTo>
                    <a:pt x="118" y="163"/>
                    <a:pt x="118" y="163"/>
                    <a:pt x="118" y="163"/>
                  </a:cubicBezTo>
                  <a:cubicBezTo>
                    <a:pt x="116" y="162"/>
                    <a:pt x="116" y="162"/>
                    <a:pt x="116" y="162"/>
                  </a:cubicBezTo>
                  <a:close/>
                  <a:moveTo>
                    <a:pt x="77" y="121"/>
                  </a:moveTo>
                  <a:cubicBezTo>
                    <a:pt x="77" y="121"/>
                    <a:pt x="77" y="121"/>
                    <a:pt x="77" y="121"/>
                  </a:cubicBezTo>
                  <a:cubicBezTo>
                    <a:pt x="75" y="120"/>
                    <a:pt x="75" y="120"/>
                    <a:pt x="75" y="120"/>
                  </a:cubicBezTo>
                  <a:cubicBezTo>
                    <a:pt x="73" y="117"/>
                    <a:pt x="73" y="117"/>
                    <a:pt x="73" y="117"/>
                  </a:cubicBezTo>
                  <a:cubicBezTo>
                    <a:pt x="70" y="116"/>
                    <a:pt x="70" y="116"/>
                    <a:pt x="70" y="116"/>
                  </a:cubicBezTo>
                  <a:cubicBezTo>
                    <a:pt x="70" y="116"/>
                    <a:pt x="69" y="113"/>
                    <a:pt x="69" y="113"/>
                  </a:cubicBezTo>
                  <a:cubicBezTo>
                    <a:pt x="68" y="112"/>
                    <a:pt x="68" y="113"/>
                    <a:pt x="68" y="113"/>
                  </a:cubicBezTo>
                  <a:cubicBezTo>
                    <a:pt x="68" y="113"/>
                    <a:pt x="68" y="115"/>
                    <a:pt x="67" y="116"/>
                  </a:cubicBezTo>
                  <a:cubicBezTo>
                    <a:pt x="66" y="116"/>
                    <a:pt x="65" y="116"/>
                    <a:pt x="65" y="116"/>
                  </a:cubicBezTo>
                  <a:cubicBezTo>
                    <a:pt x="63" y="118"/>
                    <a:pt x="63" y="118"/>
                    <a:pt x="63" y="118"/>
                  </a:cubicBezTo>
                  <a:cubicBezTo>
                    <a:pt x="63" y="118"/>
                    <a:pt x="60" y="119"/>
                    <a:pt x="59" y="119"/>
                  </a:cubicBezTo>
                  <a:cubicBezTo>
                    <a:pt x="59" y="119"/>
                    <a:pt x="58" y="120"/>
                    <a:pt x="58" y="120"/>
                  </a:cubicBezTo>
                  <a:cubicBezTo>
                    <a:pt x="52" y="119"/>
                    <a:pt x="52" y="119"/>
                    <a:pt x="52" y="119"/>
                  </a:cubicBezTo>
                  <a:cubicBezTo>
                    <a:pt x="50" y="121"/>
                    <a:pt x="50" y="121"/>
                    <a:pt x="50" y="121"/>
                  </a:cubicBezTo>
                  <a:cubicBezTo>
                    <a:pt x="50" y="122"/>
                    <a:pt x="50" y="122"/>
                    <a:pt x="50" y="122"/>
                  </a:cubicBezTo>
                  <a:cubicBezTo>
                    <a:pt x="51" y="124"/>
                    <a:pt x="51" y="124"/>
                    <a:pt x="51" y="124"/>
                  </a:cubicBezTo>
                  <a:cubicBezTo>
                    <a:pt x="52" y="125"/>
                    <a:pt x="52" y="125"/>
                    <a:pt x="52" y="125"/>
                  </a:cubicBezTo>
                  <a:cubicBezTo>
                    <a:pt x="53" y="125"/>
                    <a:pt x="53" y="125"/>
                    <a:pt x="53" y="125"/>
                  </a:cubicBezTo>
                  <a:cubicBezTo>
                    <a:pt x="53" y="127"/>
                    <a:pt x="53" y="127"/>
                    <a:pt x="53" y="127"/>
                  </a:cubicBezTo>
                  <a:cubicBezTo>
                    <a:pt x="54" y="129"/>
                    <a:pt x="54" y="129"/>
                    <a:pt x="54" y="129"/>
                  </a:cubicBezTo>
                  <a:cubicBezTo>
                    <a:pt x="54" y="129"/>
                    <a:pt x="55" y="130"/>
                    <a:pt x="56" y="132"/>
                  </a:cubicBezTo>
                  <a:cubicBezTo>
                    <a:pt x="57" y="134"/>
                    <a:pt x="56" y="135"/>
                    <a:pt x="56" y="135"/>
                  </a:cubicBezTo>
                  <a:cubicBezTo>
                    <a:pt x="59" y="138"/>
                    <a:pt x="59" y="138"/>
                    <a:pt x="59" y="138"/>
                  </a:cubicBezTo>
                  <a:cubicBezTo>
                    <a:pt x="61" y="139"/>
                    <a:pt x="61" y="139"/>
                    <a:pt x="61" y="139"/>
                  </a:cubicBezTo>
                  <a:cubicBezTo>
                    <a:pt x="61" y="139"/>
                    <a:pt x="62" y="140"/>
                    <a:pt x="63" y="140"/>
                  </a:cubicBezTo>
                  <a:cubicBezTo>
                    <a:pt x="63" y="140"/>
                    <a:pt x="63" y="141"/>
                    <a:pt x="63" y="141"/>
                  </a:cubicBezTo>
                  <a:cubicBezTo>
                    <a:pt x="63" y="143"/>
                    <a:pt x="63" y="143"/>
                    <a:pt x="63" y="143"/>
                  </a:cubicBezTo>
                  <a:cubicBezTo>
                    <a:pt x="64" y="145"/>
                    <a:pt x="64" y="145"/>
                    <a:pt x="64" y="145"/>
                  </a:cubicBezTo>
                  <a:cubicBezTo>
                    <a:pt x="65" y="144"/>
                    <a:pt x="65" y="144"/>
                    <a:pt x="65" y="144"/>
                  </a:cubicBezTo>
                  <a:cubicBezTo>
                    <a:pt x="66" y="143"/>
                    <a:pt x="66" y="143"/>
                    <a:pt x="66" y="143"/>
                  </a:cubicBezTo>
                  <a:cubicBezTo>
                    <a:pt x="71" y="145"/>
                    <a:pt x="71" y="145"/>
                    <a:pt x="71" y="145"/>
                  </a:cubicBezTo>
                  <a:cubicBezTo>
                    <a:pt x="71" y="145"/>
                    <a:pt x="75" y="147"/>
                    <a:pt x="76" y="147"/>
                  </a:cubicBezTo>
                  <a:cubicBezTo>
                    <a:pt x="76" y="147"/>
                    <a:pt x="78" y="145"/>
                    <a:pt x="78" y="145"/>
                  </a:cubicBezTo>
                  <a:cubicBezTo>
                    <a:pt x="79" y="144"/>
                    <a:pt x="82" y="144"/>
                    <a:pt x="82" y="144"/>
                  </a:cubicBezTo>
                  <a:cubicBezTo>
                    <a:pt x="83" y="144"/>
                    <a:pt x="83" y="143"/>
                    <a:pt x="83" y="143"/>
                  </a:cubicBezTo>
                  <a:cubicBezTo>
                    <a:pt x="83" y="142"/>
                    <a:pt x="84" y="141"/>
                    <a:pt x="84" y="140"/>
                  </a:cubicBezTo>
                  <a:cubicBezTo>
                    <a:pt x="84" y="139"/>
                    <a:pt x="85" y="138"/>
                    <a:pt x="85" y="138"/>
                  </a:cubicBezTo>
                  <a:cubicBezTo>
                    <a:pt x="85" y="136"/>
                    <a:pt x="85" y="136"/>
                    <a:pt x="85" y="136"/>
                  </a:cubicBezTo>
                  <a:cubicBezTo>
                    <a:pt x="84" y="133"/>
                    <a:pt x="84" y="133"/>
                    <a:pt x="84" y="133"/>
                  </a:cubicBezTo>
                  <a:cubicBezTo>
                    <a:pt x="85" y="129"/>
                    <a:pt x="85" y="129"/>
                    <a:pt x="85" y="129"/>
                  </a:cubicBezTo>
                  <a:cubicBezTo>
                    <a:pt x="83" y="127"/>
                    <a:pt x="83" y="127"/>
                    <a:pt x="83" y="127"/>
                  </a:cubicBezTo>
                  <a:cubicBezTo>
                    <a:pt x="82" y="126"/>
                    <a:pt x="82" y="126"/>
                    <a:pt x="82" y="126"/>
                  </a:cubicBezTo>
                  <a:cubicBezTo>
                    <a:pt x="82" y="125"/>
                    <a:pt x="82" y="125"/>
                    <a:pt x="82" y="125"/>
                  </a:cubicBezTo>
                  <a:cubicBezTo>
                    <a:pt x="82" y="124"/>
                    <a:pt x="82" y="124"/>
                    <a:pt x="82" y="124"/>
                  </a:cubicBezTo>
                  <a:cubicBezTo>
                    <a:pt x="84" y="123"/>
                    <a:pt x="84" y="123"/>
                    <a:pt x="84" y="123"/>
                  </a:cubicBezTo>
                  <a:cubicBezTo>
                    <a:pt x="84" y="120"/>
                    <a:pt x="84" y="120"/>
                    <a:pt x="84" y="120"/>
                  </a:cubicBezTo>
                  <a:cubicBezTo>
                    <a:pt x="87" y="118"/>
                    <a:pt x="87" y="118"/>
                    <a:pt x="87" y="118"/>
                  </a:cubicBezTo>
                  <a:cubicBezTo>
                    <a:pt x="88" y="115"/>
                    <a:pt x="88" y="115"/>
                    <a:pt x="88" y="115"/>
                  </a:cubicBezTo>
                  <a:cubicBezTo>
                    <a:pt x="88" y="115"/>
                    <a:pt x="84" y="114"/>
                    <a:pt x="83" y="114"/>
                  </a:cubicBezTo>
                  <a:cubicBezTo>
                    <a:pt x="81" y="114"/>
                    <a:pt x="82" y="114"/>
                    <a:pt x="82" y="113"/>
                  </a:cubicBezTo>
                  <a:cubicBezTo>
                    <a:pt x="82" y="113"/>
                    <a:pt x="81" y="112"/>
                    <a:pt x="81" y="112"/>
                  </a:cubicBezTo>
                  <a:cubicBezTo>
                    <a:pt x="81" y="112"/>
                    <a:pt x="79" y="113"/>
                    <a:pt x="79" y="113"/>
                  </a:cubicBezTo>
                  <a:cubicBezTo>
                    <a:pt x="78" y="113"/>
                    <a:pt x="78" y="111"/>
                    <a:pt x="78" y="111"/>
                  </a:cubicBezTo>
                  <a:cubicBezTo>
                    <a:pt x="78" y="111"/>
                    <a:pt x="76" y="112"/>
                    <a:pt x="76" y="112"/>
                  </a:cubicBezTo>
                  <a:cubicBezTo>
                    <a:pt x="75" y="112"/>
                    <a:pt x="73" y="112"/>
                    <a:pt x="73" y="112"/>
                  </a:cubicBezTo>
                  <a:cubicBezTo>
                    <a:pt x="73" y="112"/>
                    <a:pt x="73" y="113"/>
                    <a:pt x="73" y="113"/>
                  </a:cubicBezTo>
                  <a:cubicBezTo>
                    <a:pt x="72" y="114"/>
                    <a:pt x="73" y="115"/>
                    <a:pt x="74" y="115"/>
                  </a:cubicBezTo>
                  <a:cubicBezTo>
                    <a:pt x="74" y="116"/>
                    <a:pt x="75" y="118"/>
                    <a:pt x="75" y="118"/>
                  </a:cubicBezTo>
                  <a:cubicBezTo>
                    <a:pt x="76" y="120"/>
                    <a:pt x="76" y="120"/>
                    <a:pt x="76" y="120"/>
                  </a:cubicBezTo>
                  <a:cubicBezTo>
                    <a:pt x="77" y="121"/>
                    <a:pt x="77" y="121"/>
                    <a:pt x="77" y="121"/>
                  </a:cubicBezTo>
                  <a:close/>
                  <a:moveTo>
                    <a:pt x="75" y="107"/>
                  </a:moveTo>
                  <a:cubicBezTo>
                    <a:pt x="75" y="107"/>
                    <a:pt x="75" y="107"/>
                    <a:pt x="75" y="107"/>
                  </a:cubicBezTo>
                  <a:cubicBezTo>
                    <a:pt x="77" y="107"/>
                    <a:pt x="77" y="107"/>
                    <a:pt x="77" y="107"/>
                  </a:cubicBezTo>
                  <a:cubicBezTo>
                    <a:pt x="78" y="105"/>
                    <a:pt x="78" y="105"/>
                    <a:pt x="78" y="105"/>
                  </a:cubicBezTo>
                  <a:cubicBezTo>
                    <a:pt x="78" y="105"/>
                    <a:pt x="79" y="104"/>
                    <a:pt x="79" y="103"/>
                  </a:cubicBezTo>
                  <a:cubicBezTo>
                    <a:pt x="79" y="103"/>
                    <a:pt x="79" y="102"/>
                    <a:pt x="79" y="102"/>
                  </a:cubicBezTo>
                  <a:cubicBezTo>
                    <a:pt x="79" y="100"/>
                    <a:pt x="79" y="100"/>
                    <a:pt x="79" y="100"/>
                  </a:cubicBezTo>
                  <a:cubicBezTo>
                    <a:pt x="78" y="99"/>
                    <a:pt x="78" y="99"/>
                    <a:pt x="78" y="99"/>
                  </a:cubicBezTo>
                  <a:cubicBezTo>
                    <a:pt x="77" y="97"/>
                    <a:pt x="77" y="97"/>
                    <a:pt x="77" y="97"/>
                  </a:cubicBezTo>
                  <a:cubicBezTo>
                    <a:pt x="76" y="94"/>
                    <a:pt x="76" y="94"/>
                    <a:pt x="76" y="94"/>
                  </a:cubicBezTo>
                  <a:cubicBezTo>
                    <a:pt x="74" y="94"/>
                    <a:pt x="74" y="94"/>
                    <a:pt x="74" y="94"/>
                  </a:cubicBezTo>
                  <a:cubicBezTo>
                    <a:pt x="74" y="94"/>
                    <a:pt x="74" y="96"/>
                    <a:pt x="74" y="96"/>
                  </a:cubicBezTo>
                  <a:cubicBezTo>
                    <a:pt x="74" y="97"/>
                    <a:pt x="75" y="98"/>
                    <a:pt x="75" y="98"/>
                  </a:cubicBezTo>
                  <a:cubicBezTo>
                    <a:pt x="76" y="99"/>
                    <a:pt x="76" y="99"/>
                    <a:pt x="76" y="99"/>
                  </a:cubicBezTo>
                  <a:cubicBezTo>
                    <a:pt x="76" y="100"/>
                    <a:pt x="76" y="100"/>
                    <a:pt x="76" y="100"/>
                  </a:cubicBezTo>
                  <a:cubicBezTo>
                    <a:pt x="75" y="101"/>
                    <a:pt x="75" y="101"/>
                    <a:pt x="75" y="101"/>
                  </a:cubicBezTo>
                  <a:cubicBezTo>
                    <a:pt x="74" y="103"/>
                    <a:pt x="74" y="103"/>
                    <a:pt x="74" y="103"/>
                  </a:cubicBezTo>
                  <a:cubicBezTo>
                    <a:pt x="75" y="105"/>
                    <a:pt x="75" y="105"/>
                    <a:pt x="75" y="105"/>
                  </a:cubicBezTo>
                  <a:cubicBezTo>
                    <a:pt x="75" y="107"/>
                    <a:pt x="75" y="107"/>
                    <a:pt x="75" y="107"/>
                  </a:cubicBezTo>
                  <a:close/>
                  <a:moveTo>
                    <a:pt x="80" y="157"/>
                  </a:moveTo>
                  <a:cubicBezTo>
                    <a:pt x="80" y="157"/>
                    <a:pt x="80" y="157"/>
                    <a:pt x="80" y="157"/>
                  </a:cubicBezTo>
                  <a:cubicBezTo>
                    <a:pt x="81" y="160"/>
                    <a:pt x="81" y="160"/>
                    <a:pt x="81" y="160"/>
                  </a:cubicBezTo>
                  <a:cubicBezTo>
                    <a:pt x="82" y="162"/>
                    <a:pt x="82" y="162"/>
                    <a:pt x="82" y="162"/>
                  </a:cubicBezTo>
                  <a:cubicBezTo>
                    <a:pt x="82" y="162"/>
                    <a:pt x="84" y="163"/>
                    <a:pt x="84" y="162"/>
                  </a:cubicBezTo>
                  <a:cubicBezTo>
                    <a:pt x="84" y="161"/>
                    <a:pt x="83" y="160"/>
                    <a:pt x="84" y="159"/>
                  </a:cubicBezTo>
                  <a:cubicBezTo>
                    <a:pt x="84" y="158"/>
                    <a:pt x="85" y="156"/>
                    <a:pt x="85" y="155"/>
                  </a:cubicBezTo>
                  <a:cubicBezTo>
                    <a:pt x="85" y="154"/>
                    <a:pt x="86" y="153"/>
                    <a:pt x="86" y="152"/>
                  </a:cubicBezTo>
                  <a:cubicBezTo>
                    <a:pt x="87" y="151"/>
                    <a:pt x="88" y="149"/>
                    <a:pt x="88" y="148"/>
                  </a:cubicBezTo>
                  <a:cubicBezTo>
                    <a:pt x="88" y="148"/>
                    <a:pt x="89" y="146"/>
                    <a:pt x="89" y="145"/>
                  </a:cubicBezTo>
                  <a:cubicBezTo>
                    <a:pt x="89" y="145"/>
                    <a:pt x="89" y="142"/>
                    <a:pt x="89" y="142"/>
                  </a:cubicBezTo>
                  <a:cubicBezTo>
                    <a:pt x="89" y="142"/>
                    <a:pt x="88" y="139"/>
                    <a:pt x="88" y="139"/>
                  </a:cubicBezTo>
                  <a:cubicBezTo>
                    <a:pt x="87" y="141"/>
                    <a:pt x="87" y="141"/>
                    <a:pt x="87" y="141"/>
                  </a:cubicBezTo>
                  <a:cubicBezTo>
                    <a:pt x="87" y="143"/>
                    <a:pt x="87" y="143"/>
                    <a:pt x="87" y="143"/>
                  </a:cubicBezTo>
                  <a:cubicBezTo>
                    <a:pt x="85" y="147"/>
                    <a:pt x="85" y="147"/>
                    <a:pt x="85" y="147"/>
                  </a:cubicBezTo>
                  <a:cubicBezTo>
                    <a:pt x="84" y="149"/>
                    <a:pt x="84" y="149"/>
                    <a:pt x="84" y="149"/>
                  </a:cubicBezTo>
                  <a:cubicBezTo>
                    <a:pt x="82" y="151"/>
                    <a:pt x="82" y="151"/>
                    <a:pt x="82" y="151"/>
                  </a:cubicBezTo>
                  <a:cubicBezTo>
                    <a:pt x="82" y="152"/>
                    <a:pt x="82" y="152"/>
                    <a:pt x="82" y="152"/>
                  </a:cubicBezTo>
                  <a:cubicBezTo>
                    <a:pt x="82" y="154"/>
                    <a:pt x="82" y="154"/>
                    <a:pt x="82" y="154"/>
                  </a:cubicBezTo>
                  <a:cubicBezTo>
                    <a:pt x="81" y="155"/>
                    <a:pt x="81" y="155"/>
                    <a:pt x="81" y="155"/>
                  </a:cubicBezTo>
                  <a:cubicBezTo>
                    <a:pt x="81" y="156"/>
                    <a:pt x="81" y="156"/>
                    <a:pt x="81" y="156"/>
                  </a:cubicBezTo>
                  <a:cubicBezTo>
                    <a:pt x="80" y="157"/>
                    <a:pt x="80" y="157"/>
                    <a:pt x="80" y="157"/>
                  </a:cubicBezTo>
                  <a:close/>
                  <a:moveTo>
                    <a:pt x="75" y="148"/>
                  </a:moveTo>
                  <a:cubicBezTo>
                    <a:pt x="75" y="148"/>
                    <a:pt x="75" y="148"/>
                    <a:pt x="75" y="148"/>
                  </a:cubicBezTo>
                  <a:cubicBezTo>
                    <a:pt x="76" y="149"/>
                    <a:pt x="76" y="149"/>
                    <a:pt x="76" y="149"/>
                  </a:cubicBezTo>
                  <a:cubicBezTo>
                    <a:pt x="76" y="149"/>
                    <a:pt x="77" y="152"/>
                    <a:pt x="78" y="152"/>
                  </a:cubicBezTo>
                  <a:cubicBezTo>
                    <a:pt x="78" y="152"/>
                    <a:pt x="81" y="149"/>
                    <a:pt x="81" y="149"/>
                  </a:cubicBezTo>
                  <a:cubicBezTo>
                    <a:pt x="81" y="147"/>
                    <a:pt x="81" y="147"/>
                    <a:pt x="81" y="147"/>
                  </a:cubicBezTo>
                  <a:cubicBezTo>
                    <a:pt x="82" y="145"/>
                    <a:pt x="82" y="145"/>
                    <a:pt x="82" y="145"/>
                  </a:cubicBezTo>
                  <a:cubicBezTo>
                    <a:pt x="79" y="146"/>
                    <a:pt x="79" y="146"/>
                    <a:pt x="79" y="146"/>
                  </a:cubicBezTo>
                  <a:cubicBezTo>
                    <a:pt x="77" y="148"/>
                    <a:pt x="77" y="148"/>
                    <a:pt x="77" y="148"/>
                  </a:cubicBezTo>
                  <a:cubicBezTo>
                    <a:pt x="75" y="148"/>
                    <a:pt x="75" y="148"/>
                    <a:pt x="75" y="148"/>
                  </a:cubicBezTo>
                  <a:close/>
                  <a:moveTo>
                    <a:pt x="66" y="150"/>
                  </a:moveTo>
                  <a:cubicBezTo>
                    <a:pt x="66" y="150"/>
                    <a:pt x="66" y="150"/>
                    <a:pt x="66" y="150"/>
                  </a:cubicBezTo>
                  <a:cubicBezTo>
                    <a:pt x="66" y="150"/>
                    <a:pt x="67" y="153"/>
                    <a:pt x="67" y="153"/>
                  </a:cubicBezTo>
                  <a:cubicBezTo>
                    <a:pt x="68" y="153"/>
                    <a:pt x="69" y="154"/>
                    <a:pt x="69" y="154"/>
                  </a:cubicBezTo>
                  <a:cubicBezTo>
                    <a:pt x="71" y="156"/>
                    <a:pt x="71" y="156"/>
                    <a:pt x="71" y="156"/>
                  </a:cubicBezTo>
                  <a:cubicBezTo>
                    <a:pt x="71" y="156"/>
                    <a:pt x="71" y="157"/>
                    <a:pt x="72" y="157"/>
                  </a:cubicBezTo>
                  <a:cubicBezTo>
                    <a:pt x="72" y="157"/>
                    <a:pt x="74" y="156"/>
                    <a:pt x="74" y="156"/>
                  </a:cubicBezTo>
                  <a:cubicBezTo>
                    <a:pt x="75" y="154"/>
                    <a:pt x="75" y="154"/>
                    <a:pt x="75" y="154"/>
                  </a:cubicBezTo>
                  <a:cubicBezTo>
                    <a:pt x="75" y="154"/>
                    <a:pt x="73" y="154"/>
                    <a:pt x="73" y="154"/>
                  </a:cubicBezTo>
                  <a:cubicBezTo>
                    <a:pt x="72" y="154"/>
                    <a:pt x="71" y="152"/>
                    <a:pt x="71" y="152"/>
                  </a:cubicBezTo>
                  <a:cubicBezTo>
                    <a:pt x="71" y="152"/>
                    <a:pt x="70" y="152"/>
                    <a:pt x="70" y="152"/>
                  </a:cubicBezTo>
                  <a:cubicBezTo>
                    <a:pt x="69" y="152"/>
                    <a:pt x="67" y="150"/>
                    <a:pt x="67" y="150"/>
                  </a:cubicBezTo>
                  <a:cubicBezTo>
                    <a:pt x="66" y="150"/>
                    <a:pt x="66" y="150"/>
                    <a:pt x="66" y="150"/>
                  </a:cubicBezTo>
                  <a:close/>
                  <a:moveTo>
                    <a:pt x="50" y="147"/>
                  </a:moveTo>
                  <a:cubicBezTo>
                    <a:pt x="50" y="147"/>
                    <a:pt x="50" y="147"/>
                    <a:pt x="50" y="147"/>
                  </a:cubicBezTo>
                  <a:cubicBezTo>
                    <a:pt x="52" y="148"/>
                    <a:pt x="52" y="148"/>
                    <a:pt x="52" y="148"/>
                  </a:cubicBezTo>
                  <a:cubicBezTo>
                    <a:pt x="53" y="149"/>
                    <a:pt x="53" y="149"/>
                    <a:pt x="53" y="149"/>
                  </a:cubicBezTo>
                  <a:cubicBezTo>
                    <a:pt x="55" y="150"/>
                    <a:pt x="55" y="150"/>
                    <a:pt x="55" y="150"/>
                  </a:cubicBezTo>
                  <a:cubicBezTo>
                    <a:pt x="53" y="152"/>
                    <a:pt x="53" y="152"/>
                    <a:pt x="53" y="152"/>
                  </a:cubicBezTo>
                  <a:cubicBezTo>
                    <a:pt x="53" y="152"/>
                    <a:pt x="54" y="154"/>
                    <a:pt x="55" y="153"/>
                  </a:cubicBezTo>
                  <a:cubicBezTo>
                    <a:pt x="56" y="153"/>
                    <a:pt x="56" y="153"/>
                    <a:pt x="56" y="153"/>
                  </a:cubicBezTo>
                  <a:cubicBezTo>
                    <a:pt x="56" y="153"/>
                    <a:pt x="58" y="154"/>
                    <a:pt x="58" y="154"/>
                  </a:cubicBezTo>
                  <a:cubicBezTo>
                    <a:pt x="59" y="155"/>
                    <a:pt x="60" y="155"/>
                    <a:pt x="61" y="155"/>
                  </a:cubicBezTo>
                  <a:cubicBezTo>
                    <a:pt x="62" y="155"/>
                    <a:pt x="62" y="154"/>
                    <a:pt x="62" y="154"/>
                  </a:cubicBezTo>
                  <a:cubicBezTo>
                    <a:pt x="62" y="153"/>
                    <a:pt x="62" y="152"/>
                    <a:pt x="62" y="152"/>
                  </a:cubicBezTo>
                  <a:cubicBezTo>
                    <a:pt x="61" y="150"/>
                    <a:pt x="61" y="150"/>
                    <a:pt x="61" y="150"/>
                  </a:cubicBezTo>
                  <a:cubicBezTo>
                    <a:pt x="60" y="148"/>
                    <a:pt x="60" y="148"/>
                    <a:pt x="60" y="148"/>
                  </a:cubicBezTo>
                  <a:cubicBezTo>
                    <a:pt x="56" y="147"/>
                    <a:pt x="56" y="147"/>
                    <a:pt x="56" y="147"/>
                  </a:cubicBezTo>
                  <a:cubicBezTo>
                    <a:pt x="54" y="145"/>
                    <a:pt x="54" y="145"/>
                    <a:pt x="54" y="145"/>
                  </a:cubicBezTo>
                  <a:cubicBezTo>
                    <a:pt x="51" y="144"/>
                    <a:pt x="51" y="144"/>
                    <a:pt x="51" y="144"/>
                  </a:cubicBezTo>
                  <a:cubicBezTo>
                    <a:pt x="50" y="144"/>
                    <a:pt x="50" y="144"/>
                    <a:pt x="50" y="144"/>
                  </a:cubicBezTo>
                  <a:cubicBezTo>
                    <a:pt x="50" y="147"/>
                    <a:pt x="50" y="147"/>
                    <a:pt x="50" y="147"/>
                  </a:cubicBezTo>
                  <a:close/>
                  <a:moveTo>
                    <a:pt x="83" y="25"/>
                  </a:moveTo>
                  <a:cubicBezTo>
                    <a:pt x="83" y="25"/>
                    <a:pt x="83" y="25"/>
                    <a:pt x="83" y="25"/>
                  </a:cubicBezTo>
                  <a:cubicBezTo>
                    <a:pt x="83" y="26"/>
                    <a:pt x="83" y="26"/>
                    <a:pt x="83" y="26"/>
                  </a:cubicBezTo>
                  <a:cubicBezTo>
                    <a:pt x="83" y="26"/>
                    <a:pt x="84" y="26"/>
                    <a:pt x="84" y="26"/>
                  </a:cubicBezTo>
                  <a:cubicBezTo>
                    <a:pt x="84" y="26"/>
                    <a:pt x="85" y="26"/>
                    <a:pt x="85" y="26"/>
                  </a:cubicBezTo>
                  <a:cubicBezTo>
                    <a:pt x="85" y="26"/>
                    <a:pt x="87" y="27"/>
                    <a:pt x="87" y="27"/>
                  </a:cubicBezTo>
                  <a:cubicBezTo>
                    <a:pt x="87" y="28"/>
                    <a:pt x="88" y="27"/>
                    <a:pt x="88" y="27"/>
                  </a:cubicBezTo>
                  <a:cubicBezTo>
                    <a:pt x="89" y="27"/>
                    <a:pt x="89" y="26"/>
                    <a:pt x="89" y="25"/>
                  </a:cubicBezTo>
                  <a:cubicBezTo>
                    <a:pt x="89" y="25"/>
                    <a:pt x="90" y="24"/>
                    <a:pt x="90" y="24"/>
                  </a:cubicBezTo>
                  <a:cubicBezTo>
                    <a:pt x="90" y="24"/>
                    <a:pt x="93" y="22"/>
                    <a:pt x="93" y="22"/>
                  </a:cubicBezTo>
                  <a:cubicBezTo>
                    <a:pt x="93" y="21"/>
                    <a:pt x="91" y="21"/>
                    <a:pt x="91" y="21"/>
                  </a:cubicBezTo>
                  <a:cubicBezTo>
                    <a:pt x="91" y="21"/>
                    <a:pt x="88" y="22"/>
                    <a:pt x="88" y="22"/>
                  </a:cubicBezTo>
                  <a:cubicBezTo>
                    <a:pt x="88" y="22"/>
                    <a:pt x="85" y="23"/>
                    <a:pt x="85" y="23"/>
                  </a:cubicBezTo>
                  <a:lnTo>
                    <a:pt x="83" y="2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05" name="Freeform 144"/>
            <p:cNvSpPr>
              <a:spLocks noEditPoints="1"/>
            </p:cNvSpPr>
            <p:nvPr/>
          </p:nvSpPr>
          <p:spPr bwMode="auto">
            <a:xfrm>
              <a:off x="4518029" y="2422186"/>
              <a:ext cx="310039" cy="351588"/>
            </a:xfrm>
            <a:custGeom>
              <a:avLst/>
              <a:gdLst>
                <a:gd name="T0" fmla="*/ 75 w 136"/>
                <a:gd name="T1" fmla="*/ 25 h 159"/>
                <a:gd name="T2" fmla="*/ 117 w 136"/>
                <a:gd name="T3" fmla="*/ 17 h 159"/>
                <a:gd name="T4" fmla="*/ 125 w 136"/>
                <a:gd name="T5" fmla="*/ 49 h 159"/>
                <a:gd name="T6" fmla="*/ 112 w 136"/>
                <a:gd name="T7" fmla="*/ 67 h 159"/>
                <a:gd name="T8" fmla="*/ 121 w 136"/>
                <a:gd name="T9" fmla="*/ 84 h 159"/>
                <a:gd name="T10" fmla="*/ 114 w 136"/>
                <a:gd name="T11" fmla="*/ 97 h 159"/>
                <a:gd name="T12" fmla="*/ 96 w 136"/>
                <a:gd name="T13" fmla="*/ 100 h 159"/>
                <a:gd name="T14" fmla="*/ 90 w 136"/>
                <a:gd name="T15" fmla="*/ 108 h 159"/>
                <a:gd name="T16" fmla="*/ 92 w 136"/>
                <a:gd name="T17" fmla="*/ 130 h 159"/>
                <a:gd name="T18" fmla="*/ 85 w 136"/>
                <a:gd name="T19" fmla="*/ 141 h 159"/>
                <a:gd name="T20" fmla="*/ 88 w 136"/>
                <a:gd name="T21" fmla="*/ 149 h 159"/>
                <a:gd name="T22" fmla="*/ 85 w 136"/>
                <a:gd name="T23" fmla="*/ 159 h 159"/>
                <a:gd name="T24" fmla="*/ 76 w 136"/>
                <a:gd name="T25" fmla="*/ 148 h 159"/>
                <a:gd name="T26" fmla="*/ 69 w 136"/>
                <a:gd name="T27" fmla="*/ 128 h 159"/>
                <a:gd name="T28" fmla="*/ 56 w 136"/>
                <a:gd name="T29" fmla="*/ 121 h 159"/>
                <a:gd name="T30" fmla="*/ 42 w 136"/>
                <a:gd name="T31" fmla="*/ 119 h 159"/>
                <a:gd name="T32" fmla="*/ 27 w 136"/>
                <a:gd name="T33" fmla="*/ 121 h 159"/>
                <a:gd name="T34" fmla="*/ 13 w 136"/>
                <a:gd name="T35" fmla="*/ 121 h 159"/>
                <a:gd name="T36" fmla="*/ 6 w 136"/>
                <a:gd name="T37" fmla="*/ 112 h 159"/>
                <a:gd name="T38" fmla="*/ 22 w 136"/>
                <a:gd name="T39" fmla="*/ 114 h 159"/>
                <a:gd name="T40" fmla="*/ 27 w 136"/>
                <a:gd name="T41" fmla="*/ 116 h 159"/>
                <a:gd name="T42" fmla="*/ 9 w 136"/>
                <a:gd name="T43" fmla="*/ 111 h 159"/>
                <a:gd name="T44" fmla="*/ 15 w 136"/>
                <a:gd name="T45" fmla="*/ 103 h 159"/>
                <a:gd name="T46" fmla="*/ 25 w 136"/>
                <a:gd name="T47" fmla="*/ 111 h 159"/>
                <a:gd name="T48" fmla="*/ 22 w 136"/>
                <a:gd name="T49" fmla="*/ 105 h 159"/>
                <a:gd name="T50" fmla="*/ 20 w 136"/>
                <a:gd name="T51" fmla="*/ 102 h 159"/>
                <a:gd name="T52" fmla="*/ 20 w 136"/>
                <a:gd name="T53" fmla="*/ 96 h 159"/>
                <a:gd name="T54" fmla="*/ 32 w 136"/>
                <a:gd name="T55" fmla="*/ 104 h 159"/>
                <a:gd name="T56" fmla="*/ 48 w 136"/>
                <a:gd name="T57" fmla="*/ 100 h 159"/>
                <a:gd name="T58" fmla="*/ 30 w 136"/>
                <a:gd name="T59" fmla="*/ 95 h 159"/>
                <a:gd name="T60" fmla="*/ 37 w 136"/>
                <a:gd name="T61" fmla="*/ 73 h 159"/>
                <a:gd name="T62" fmla="*/ 58 w 136"/>
                <a:gd name="T63" fmla="*/ 37 h 159"/>
                <a:gd name="T64" fmla="*/ 67 w 136"/>
                <a:gd name="T65" fmla="*/ 52 h 159"/>
                <a:gd name="T66" fmla="*/ 61 w 136"/>
                <a:gd name="T67" fmla="*/ 64 h 159"/>
                <a:gd name="T68" fmla="*/ 67 w 136"/>
                <a:gd name="T69" fmla="*/ 74 h 159"/>
                <a:gd name="T70" fmla="*/ 66 w 136"/>
                <a:gd name="T71" fmla="*/ 66 h 159"/>
                <a:gd name="T72" fmla="*/ 85 w 136"/>
                <a:gd name="T73" fmla="*/ 65 h 159"/>
                <a:gd name="T74" fmla="*/ 77 w 136"/>
                <a:gd name="T75" fmla="*/ 51 h 159"/>
                <a:gd name="T76" fmla="*/ 71 w 136"/>
                <a:gd name="T77" fmla="*/ 41 h 159"/>
                <a:gd name="T78" fmla="*/ 134 w 136"/>
                <a:gd name="T79" fmla="*/ 0 h 159"/>
                <a:gd name="T80" fmla="*/ 118 w 136"/>
                <a:gd name="T81" fmla="*/ 6 h 159"/>
                <a:gd name="T82" fmla="*/ 111 w 136"/>
                <a:gd name="T83" fmla="*/ 8 h 159"/>
                <a:gd name="T84" fmla="*/ 112 w 136"/>
                <a:gd name="T85" fmla="*/ 9 h 159"/>
                <a:gd name="T86" fmla="*/ 96 w 136"/>
                <a:gd name="T87" fmla="*/ 12 h 159"/>
                <a:gd name="T88" fmla="*/ 98 w 136"/>
                <a:gd name="T89" fmla="*/ 13 h 159"/>
                <a:gd name="T90" fmla="*/ 93 w 136"/>
                <a:gd name="T91" fmla="*/ 13 h 159"/>
                <a:gd name="T92" fmla="*/ 91 w 136"/>
                <a:gd name="T93" fmla="*/ 13 h 159"/>
                <a:gd name="T94" fmla="*/ 81 w 136"/>
                <a:gd name="T95" fmla="*/ 14 h 159"/>
                <a:gd name="T96" fmla="*/ 78 w 136"/>
                <a:gd name="T97" fmla="*/ 14 h 159"/>
                <a:gd name="T98" fmla="*/ 56 w 136"/>
                <a:gd name="T99" fmla="*/ 22 h 159"/>
                <a:gd name="T100" fmla="*/ 60 w 136"/>
                <a:gd name="T101" fmla="*/ 18 h 159"/>
                <a:gd name="T102" fmla="*/ 54 w 136"/>
                <a:gd name="T103" fmla="*/ 25 h 159"/>
                <a:gd name="T104" fmla="*/ 22 w 136"/>
                <a:gd name="T105" fmla="*/ 94 h 159"/>
                <a:gd name="T106" fmla="*/ 29 w 136"/>
                <a:gd name="T107" fmla="*/ 101 h 159"/>
                <a:gd name="T108" fmla="*/ 30 w 136"/>
                <a:gd name="T109" fmla="*/ 97 h 159"/>
                <a:gd name="T110" fmla="*/ 20 w 136"/>
                <a:gd name="T111" fmla="*/ 94 h 159"/>
                <a:gd name="T112" fmla="*/ 76 w 136"/>
                <a:gd name="T113" fmla="*/ 74 h 159"/>
                <a:gd name="T114" fmla="*/ 74 w 136"/>
                <a:gd name="T115" fmla="*/ 7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36" h="159">
                  <a:moveTo>
                    <a:pt x="72" y="35"/>
                  </a:moveTo>
                  <a:cubicBezTo>
                    <a:pt x="71" y="33"/>
                    <a:pt x="71" y="33"/>
                    <a:pt x="71" y="33"/>
                  </a:cubicBezTo>
                  <a:cubicBezTo>
                    <a:pt x="69" y="33"/>
                    <a:pt x="69" y="33"/>
                    <a:pt x="69" y="33"/>
                  </a:cubicBezTo>
                  <a:cubicBezTo>
                    <a:pt x="66" y="35"/>
                    <a:pt x="66" y="35"/>
                    <a:pt x="66" y="35"/>
                  </a:cubicBezTo>
                  <a:cubicBezTo>
                    <a:pt x="66" y="33"/>
                    <a:pt x="66" y="33"/>
                    <a:pt x="66" y="33"/>
                  </a:cubicBezTo>
                  <a:cubicBezTo>
                    <a:pt x="70" y="31"/>
                    <a:pt x="70" y="31"/>
                    <a:pt x="70" y="31"/>
                  </a:cubicBezTo>
                  <a:cubicBezTo>
                    <a:pt x="72" y="30"/>
                    <a:pt x="72" y="30"/>
                    <a:pt x="72" y="30"/>
                  </a:cubicBezTo>
                  <a:cubicBezTo>
                    <a:pt x="73" y="28"/>
                    <a:pt x="73" y="28"/>
                    <a:pt x="73" y="28"/>
                  </a:cubicBezTo>
                  <a:cubicBezTo>
                    <a:pt x="75" y="25"/>
                    <a:pt x="75" y="25"/>
                    <a:pt x="75" y="25"/>
                  </a:cubicBezTo>
                  <a:cubicBezTo>
                    <a:pt x="75" y="25"/>
                    <a:pt x="77" y="23"/>
                    <a:pt x="78" y="22"/>
                  </a:cubicBezTo>
                  <a:cubicBezTo>
                    <a:pt x="79" y="22"/>
                    <a:pt x="83" y="20"/>
                    <a:pt x="83" y="20"/>
                  </a:cubicBezTo>
                  <a:cubicBezTo>
                    <a:pt x="83" y="20"/>
                    <a:pt x="87" y="18"/>
                    <a:pt x="88" y="18"/>
                  </a:cubicBezTo>
                  <a:cubicBezTo>
                    <a:pt x="89" y="18"/>
                    <a:pt x="96" y="17"/>
                    <a:pt x="96" y="17"/>
                  </a:cubicBezTo>
                  <a:cubicBezTo>
                    <a:pt x="103" y="19"/>
                    <a:pt x="103" y="19"/>
                    <a:pt x="103" y="19"/>
                  </a:cubicBezTo>
                  <a:cubicBezTo>
                    <a:pt x="103" y="19"/>
                    <a:pt x="105" y="17"/>
                    <a:pt x="107" y="17"/>
                  </a:cubicBezTo>
                  <a:cubicBezTo>
                    <a:pt x="107" y="17"/>
                    <a:pt x="109" y="18"/>
                    <a:pt x="110" y="18"/>
                  </a:cubicBezTo>
                  <a:cubicBezTo>
                    <a:pt x="111" y="18"/>
                    <a:pt x="113" y="17"/>
                    <a:pt x="113" y="17"/>
                  </a:cubicBezTo>
                  <a:cubicBezTo>
                    <a:pt x="117" y="17"/>
                    <a:pt x="117" y="17"/>
                    <a:pt x="117" y="17"/>
                  </a:cubicBezTo>
                  <a:cubicBezTo>
                    <a:pt x="120" y="21"/>
                    <a:pt x="120" y="21"/>
                    <a:pt x="120" y="21"/>
                  </a:cubicBezTo>
                  <a:cubicBezTo>
                    <a:pt x="121" y="25"/>
                    <a:pt x="121" y="25"/>
                    <a:pt x="121" y="25"/>
                  </a:cubicBezTo>
                  <a:cubicBezTo>
                    <a:pt x="126" y="26"/>
                    <a:pt x="126" y="26"/>
                    <a:pt x="126" y="26"/>
                  </a:cubicBezTo>
                  <a:cubicBezTo>
                    <a:pt x="126" y="26"/>
                    <a:pt x="125" y="28"/>
                    <a:pt x="125" y="29"/>
                  </a:cubicBezTo>
                  <a:cubicBezTo>
                    <a:pt x="126" y="29"/>
                    <a:pt x="129" y="30"/>
                    <a:pt x="129" y="30"/>
                  </a:cubicBezTo>
                  <a:cubicBezTo>
                    <a:pt x="129" y="31"/>
                    <a:pt x="129" y="31"/>
                    <a:pt x="129" y="31"/>
                  </a:cubicBezTo>
                  <a:cubicBezTo>
                    <a:pt x="129" y="31"/>
                    <a:pt x="129" y="35"/>
                    <a:pt x="129" y="36"/>
                  </a:cubicBezTo>
                  <a:cubicBezTo>
                    <a:pt x="129" y="37"/>
                    <a:pt x="129" y="43"/>
                    <a:pt x="129" y="43"/>
                  </a:cubicBezTo>
                  <a:cubicBezTo>
                    <a:pt x="129" y="43"/>
                    <a:pt x="126" y="49"/>
                    <a:pt x="125" y="49"/>
                  </a:cubicBezTo>
                  <a:cubicBezTo>
                    <a:pt x="124" y="50"/>
                    <a:pt x="125" y="54"/>
                    <a:pt x="125" y="54"/>
                  </a:cubicBezTo>
                  <a:cubicBezTo>
                    <a:pt x="124" y="59"/>
                    <a:pt x="124" y="59"/>
                    <a:pt x="124" y="59"/>
                  </a:cubicBezTo>
                  <a:cubicBezTo>
                    <a:pt x="124" y="59"/>
                    <a:pt x="124" y="63"/>
                    <a:pt x="123" y="62"/>
                  </a:cubicBezTo>
                  <a:cubicBezTo>
                    <a:pt x="122" y="62"/>
                    <a:pt x="117" y="60"/>
                    <a:pt x="117" y="60"/>
                  </a:cubicBezTo>
                  <a:cubicBezTo>
                    <a:pt x="113" y="61"/>
                    <a:pt x="113" y="61"/>
                    <a:pt x="113" y="61"/>
                  </a:cubicBezTo>
                  <a:cubicBezTo>
                    <a:pt x="113" y="64"/>
                    <a:pt x="113" y="64"/>
                    <a:pt x="113" y="64"/>
                  </a:cubicBezTo>
                  <a:cubicBezTo>
                    <a:pt x="115" y="65"/>
                    <a:pt x="115" y="65"/>
                    <a:pt x="115" y="65"/>
                  </a:cubicBezTo>
                  <a:cubicBezTo>
                    <a:pt x="112" y="65"/>
                    <a:pt x="112" y="65"/>
                    <a:pt x="112" y="65"/>
                  </a:cubicBezTo>
                  <a:cubicBezTo>
                    <a:pt x="112" y="67"/>
                    <a:pt x="112" y="67"/>
                    <a:pt x="112" y="67"/>
                  </a:cubicBezTo>
                  <a:cubicBezTo>
                    <a:pt x="112" y="67"/>
                    <a:pt x="113" y="69"/>
                    <a:pt x="114" y="70"/>
                  </a:cubicBezTo>
                  <a:cubicBezTo>
                    <a:pt x="114" y="71"/>
                    <a:pt x="117" y="71"/>
                    <a:pt x="117" y="71"/>
                  </a:cubicBezTo>
                  <a:cubicBezTo>
                    <a:pt x="119" y="73"/>
                    <a:pt x="119" y="73"/>
                    <a:pt x="119" y="73"/>
                  </a:cubicBezTo>
                  <a:cubicBezTo>
                    <a:pt x="122" y="72"/>
                    <a:pt x="122" y="72"/>
                    <a:pt x="122" y="72"/>
                  </a:cubicBezTo>
                  <a:cubicBezTo>
                    <a:pt x="124" y="76"/>
                    <a:pt x="124" y="76"/>
                    <a:pt x="124" y="76"/>
                  </a:cubicBezTo>
                  <a:cubicBezTo>
                    <a:pt x="123" y="78"/>
                    <a:pt x="123" y="78"/>
                    <a:pt x="123" y="78"/>
                  </a:cubicBezTo>
                  <a:cubicBezTo>
                    <a:pt x="123" y="78"/>
                    <a:pt x="123" y="80"/>
                    <a:pt x="123" y="81"/>
                  </a:cubicBezTo>
                  <a:cubicBezTo>
                    <a:pt x="123" y="82"/>
                    <a:pt x="124" y="83"/>
                    <a:pt x="123" y="83"/>
                  </a:cubicBezTo>
                  <a:cubicBezTo>
                    <a:pt x="123" y="83"/>
                    <a:pt x="121" y="84"/>
                    <a:pt x="121" y="84"/>
                  </a:cubicBezTo>
                  <a:cubicBezTo>
                    <a:pt x="120" y="86"/>
                    <a:pt x="120" y="86"/>
                    <a:pt x="120" y="86"/>
                  </a:cubicBezTo>
                  <a:cubicBezTo>
                    <a:pt x="120" y="86"/>
                    <a:pt x="118" y="87"/>
                    <a:pt x="117" y="87"/>
                  </a:cubicBezTo>
                  <a:cubicBezTo>
                    <a:pt x="116" y="88"/>
                    <a:pt x="116" y="88"/>
                    <a:pt x="116" y="89"/>
                  </a:cubicBezTo>
                  <a:cubicBezTo>
                    <a:pt x="116" y="89"/>
                    <a:pt x="112" y="88"/>
                    <a:pt x="112" y="88"/>
                  </a:cubicBezTo>
                  <a:cubicBezTo>
                    <a:pt x="112" y="91"/>
                    <a:pt x="112" y="91"/>
                    <a:pt x="112" y="91"/>
                  </a:cubicBezTo>
                  <a:cubicBezTo>
                    <a:pt x="110" y="91"/>
                    <a:pt x="110" y="91"/>
                    <a:pt x="110" y="91"/>
                  </a:cubicBezTo>
                  <a:cubicBezTo>
                    <a:pt x="112" y="94"/>
                    <a:pt x="112" y="94"/>
                    <a:pt x="112" y="94"/>
                  </a:cubicBezTo>
                  <a:cubicBezTo>
                    <a:pt x="115" y="96"/>
                    <a:pt x="115" y="96"/>
                    <a:pt x="115" y="96"/>
                  </a:cubicBezTo>
                  <a:cubicBezTo>
                    <a:pt x="114" y="97"/>
                    <a:pt x="114" y="97"/>
                    <a:pt x="114" y="97"/>
                  </a:cubicBezTo>
                  <a:cubicBezTo>
                    <a:pt x="112" y="98"/>
                    <a:pt x="112" y="98"/>
                    <a:pt x="112" y="98"/>
                  </a:cubicBezTo>
                  <a:cubicBezTo>
                    <a:pt x="111" y="100"/>
                    <a:pt x="111" y="100"/>
                    <a:pt x="111" y="100"/>
                  </a:cubicBezTo>
                  <a:cubicBezTo>
                    <a:pt x="108" y="100"/>
                    <a:pt x="108" y="100"/>
                    <a:pt x="108" y="100"/>
                  </a:cubicBezTo>
                  <a:cubicBezTo>
                    <a:pt x="105" y="101"/>
                    <a:pt x="105" y="101"/>
                    <a:pt x="105" y="101"/>
                  </a:cubicBezTo>
                  <a:cubicBezTo>
                    <a:pt x="104" y="101"/>
                    <a:pt x="104" y="101"/>
                    <a:pt x="104" y="101"/>
                  </a:cubicBezTo>
                  <a:cubicBezTo>
                    <a:pt x="101" y="101"/>
                    <a:pt x="101" y="101"/>
                    <a:pt x="101" y="101"/>
                  </a:cubicBezTo>
                  <a:cubicBezTo>
                    <a:pt x="100" y="103"/>
                    <a:pt x="100" y="103"/>
                    <a:pt x="100" y="103"/>
                  </a:cubicBezTo>
                  <a:cubicBezTo>
                    <a:pt x="99" y="101"/>
                    <a:pt x="99" y="101"/>
                    <a:pt x="99" y="101"/>
                  </a:cubicBezTo>
                  <a:cubicBezTo>
                    <a:pt x="96" y="100"/>
                    <a:pt x="96" y="100"/>
                    <a:pt x="96" y="100"/>
                  </a:cubicBezTo>
                  <a:cubicBezTo>
                    <a:pt x="94" y="98"/>
                    <a:pt x="94" y="98"/>
                    <a:pt x="94" y="98"/>
                  </a:cubicBezTo>
                  <a:cubicBezTo>
                    <a:pt x="91" y="99"/>
                    <a:pt x="91" y="99"/>
                    <a:pt x="91" y="99"/>
                  </a:cubicBezTo>
                  <a:cubicBezTo>
                    <a:pt x="94" y="101"/>
                    <a:pt x="94" y="101"/>
                    <a:pt x="94" y="101"/>
                  </a:cubicBezTo>
                  <a:cubicBezTo>
                    <a:pt x="92" y="101"/>
                    <a:pt x="92" y="101"/>
                    <a:pt x="92" y="101"/>
                  </a:cubicBezTo>
                  <a:cubicBezTo>
                    <a:pt x="87" y="100"/>
                    <a:pt x="87" y="100"/>
                    <a:pt x="87" y="100"/>
                  </a:cubicBezTo>
                  <a:cubicBezTo>
                    <a:pt x="87" y="103"/>
                    <a:pt x="87" y="103"/>
                    <a:pt x="87" y="103"/>
                  </a:cubicBezTo>
                  <a:cubicBezTo>
                    <a:pt x="87" y="105"/>
                    <a:pt x="87" y="105"/>
                    <a:pt x="87" y="105"/>
                  </a:cubicBezTo>
                  <a:cubicBezTo>
                    <a:pt x="87" y="105"/>
                    <a:pt x="86" y="106"/>
                    <a:pt x="87" y="106"/>
                  </a:cubicBezTo>
                  <a:cubicBezTo>
                    <a:pt x="88" y="106"/>
                    <a:pt x="90" y="108"/>
                    <a:pt x="90" y="108"/>
                  </a:cubicBezTo>
                  <a:cubicBezTo>
                    <a:pt x="90" y="110"/>
                    <a:pt x="90" y="110"/>
                    <a:pt x="90" y="110"/>
                  </a:cubicBezTo>
                  <a:cubicBezTo>
                    <a:pt x="91" y="112"/>
                    <a:pt x="91" y="112"/>
                    <a:pt x="91" y="112"/>
                  </a:cubicBezTo>
                  <a:cubicBezTo>
                    <a:pt x="91" y="113"/>
                    <a:pt x="91" y="113"/>
                    <a:pt x="91" y="113"/>
                  </a:cubicBezTo>
                  <a:cubicBezTo>
                    <a:pt x="93" y="116"/>
                    <a:pt x="93" y="116"/>
                    <a:pt x="93" y="116"/>
                  </a:cubicBezTo>
                  <a:cubicBezTo>
                    <a:pt x="93" y="119"/>
                    <a:pt x="93" y="119"/>
                    <a:pt x="93" y="119"/>
                  </a:cubicBezTo>
                  <a:cubicBezTo>
                    <a:pt x="95" y="122"/>
                    <a:pt x="95" y="122"/>
                    <a:pt x="95" y="122"/>
                  </a:cubicBezTo>
                  <a:cubicBezTo>
                    <a:pt x="94" y="125"/>
                    <a:pt x="94" y="125"/>
                    <a:pt x="94" y="125"/>
                  </a:cubicBezTo>
                  <a:cubicBezTo>
                    <a:pt x="94" y="125"/>
                    <a:pt x="95" y="127"/>
                    <a:pt x="94" y="128"/>
                  </a:cubicBezTo>
                  <a:cubicBezTo>
                    <a:pt x="94" y="128"/>
                    <a:pt x="92" y="130"/>
                    <a:pt x="92" y="130"/>
                  </a:cubicBezTo>
                  <a:cubicBezTo>
                    <a:pt x="91" y="132"/>
                    <a:pt x="91" y="132"/>
                    <a:pt x="91" y="132"/>
                  </a:cubicBezTo>
                  <a:cubicBezTo>
                    <a:pt x="89" y="133"/>
                    <a:pt x="89" y="133"/>
                    <a:pt x="89" y="133"/>
                  </a:cubicBezTo>
                  <a:cubicBezTo>
                    <a:pt x="89" y="135"/>
                    <a:pt x="89" y="135"/>
                    <a:pt x="89" y="135"/>
                  </a:cubicBezTo>
                  <a:cubicBezTo>
                    <a:pt x="89" y="135"/>
                    <a:pt x="89" y="138"/>
                    <a:pt x="90" y="138"/>
                  </a:cubicBezTo>
                  <a:cubicBezTo>
                    <a:pt x="90" y="138"/>
                    <a:pt x="92" y="136"/>
                    <a:pt x="92" y="136"/>
                  </a:cubicBezTo>
                  <a:cubicBezTo>
                    <a:pt x="92" y="136"/>
                    <a:pt x="94" y="138"/>
                    <a:pt x="93" y="139"/>
                  </a:cubicBezTo>
                  <a:cubicBezTo>
                    <a:pt x="93" y="139"/>
                    <a:pt x="89" y="139"/>
                    <a:pt x="89" y="139"/>
                  </a:cubicBezTo>
                  <a:cubicBezTo>
                    <a:pt x="87" y="139"/>
                    <a:pt x="87" y="139"/>
                    <a:pt x="87" y="139"/>
                  </a:cubicBezTo>
                  <a:cubicBezTo>
                    <a:pt x="87" y="139"/>
                    <a:pt x="86" y="141"/>
                    <a:pt x="85" y="141"/>
                  </a:cubicBezTo>
                  <a:cubicBezTo>
                    <a:pt x="85" y="142"/>
                    <a:pt x="85" y="143"/>
                    <a:pt x="85" y="143"/>
                  </a:cubicBezTo>
                  <a:cubicBezTo>
                    <a:pt x="83" y="141"/>
                    <a:pt x="83" y="141"/>
                    <a:pt x="83" y="141"/>
                  </a:cubicBezTo>
                  <a:cubicBezTo>
                    <a:pt x="82" y="142"/>
                    <a:pt x="82" y="142"/>
                    <a:pt x="82" y="142"/>
                  </a:cubicBezTo>
                  <a:cubicBezTo>
                    <a:pt x="83" y="144"/>
                    <a:pt x="83" y="144"/>
                    <a:pt x="83" y="144"/>
                  </a:cubicBezTo>
                  <a:cubicBezTo>
                    <a:pt x="83" y="146"/>
                    <a:pt x="83" y="146"/>
                    <a:pt x="83" y="146"/>
                  </a:cubicBezTo>
                  <a:cubicBezTo>
                    <a:pt x="83" y="146"/>
                    <a:pt x="85" y="146"/>
                    <a:pt x="85" y="146"/>
                  </a:cubicBezTo>
                  <a:cubicBezTo>
                    <a:pt x="85" y="146"/>
                    <a:pt x="87" y="147"/>
                    <a:pt x="87" y="147"/>
                  </a:cubicBezTo>
                  <a:cubicBezTo>
                    <a:pt x="87" y="147"/>
                    <a:pt x="86" y="148"/>
                    <a:pt x="87" y="148"/>
                  </a:cubicBezTo>
                  <a:cubicBezTo>
                    <a:pt x="87" y="149"/>
                    <a:pt x="87" y="149"/>
                    <a:pt x="88" y="149"/>
                  </a:cubicBezTo>
                  <a:cubicBezTo>
                    <a:pt x="89" y="150"/>
                    <a:pt x="89" y="150"/>
                    <a:pt x="89" y="150"/>
                  </a:cubicBezTo>
                  <a:cubicBezTo>
                    <a:pt x="89" y="150"/>
                    <a:pt x="89" y="152"/>
                    <a:pt x="89" y="153"/>
                  </a:cubicBezTo>
                  <a:cubicBezTo>
                    <a:pt x="88" y="153"/>
                    <a:pt x="88" y="154"/>
                    <a:pt x="88" y="154"/>
                  </a:cubicBezTo>
                  <a:cubicBezTo>
                    <a:pt x="87" y="154"/>
                    <a:pt x="87" y="154"/>
                    <a:pt x="87" y="154"/>
                  </a:cubicBezTo>
                  <a:cubicBezTo>
                    <a:pt x="86" y="155"/>
                    <a:pt x="86" y="156"/>
                    <a:pt x="86" y="156"/>
                  </a:cubicBezTo>
                  <a:cubicBezTo>
                    <a:pt x="86" y="156"/>
                    <a:pt x="85" y="156"/>
                    <a:pt x="85" y="156"/>
                  </a:cubicBezTo>
                  <a:cubicBezTo>
                    <a:pt x="85" y="157"/>
                    <a:pt x="86" y="158"/>
                    <a:pt x="86" y="159"/>
                  </a:cubicBezTo>
                  <a:cubicBezTo>
                    <a:pt x="86" y="159"/>
                    <a:pt x="86" y="159"/>
                    <a:pt x="85" y="159"/>
                  </a:cubicBezTo>
                  <a:cubicBezTo>
                    <a:pt x="85" y="159"/>
                    <a:pt x="85" y="159"/>
                    <a:pt x="85" y="159"/>
                  </a:cubicBezTo>
                  <a:cubicBezTo>
                    <a:pt x="85" y="159"/>
                    <a:pt x="83" y="157"/>
                    <a:pt x="83" y="157"/>
                  </a:cubicBezTo>
                  <a:cubicBezTo>
                    <a:pt x="82" y="157"/>
                    <a:pt x="81" y="158"/>
                    <a:pt x="79" y="158"/>
                  </a:cubicBezTo>
                  <a:cubicBezTo>
                    <a:pt x="78" y="157"/>
                    <a:pt x="78" y="157"/>
                    <a:pt x="78" y="157"/>
                  </a:cubicBezTo>
                  <a:cubicBezTo>
                    <a:pt x="74" y="158"/>
                    <a:pt x="74" y="158"/>
                    <a:pt x="74" y="158"/>
                  </a:cubicBezTo>
                  <a:cubicBezTo>
                    <a:pt x="74" y="156"/>
                    <a:pt x="74" y="156"/>
                    <a:pt x="74" y="156"/>
                  </a:cubicBezTo>
                  <a:cubicBezTo>
                    <a:pt x="73" y="154"/>
                    <a:pt x="73" y="154"/>
                    <a:pt x="73" y="154"/>
                  </a:cubicBezTo>
                  <a:cubicBezTo>
                    <a:pt x="73" y="154"/>
                    <a:pt x="73" y="152"/>
                    <a:pt x="73" y="151"/>
                  </a:cubicBezTo>
                  <a:cubicBezTo>
                    <a:pt x="73" y="151"/>
                    <a:pt x="74" y="150"/>
                    <a:pt x="74" y="150"/>
                  </a:cubicBezTo>
                  <a:cubicBezTo>
                    <a:pt x="75" y="150"/>
                    <a:pt x="76" y="148"/>
                    <a:pt x="76" y="148"/>
                  </a:cubicBezTo>
                  <a:cubicBezTo>
                    <a:pt x="76" y="148"/>
                    <a:pt x="77" y="146"/>
                    <a:pt x="78" y="145"/>
                  </a:cubicBezTo>
                  <a:cubicBezTo>
                    <a:pt x="78" y="145"/>
                    <a:pt x="79" y="142"/>
                    <a:pt x="79" y="142"/>
                  </a:cubicBezTo>
                  <a:cubicBezTo>
                    <a:pt x="79" y="141"/>
                    <a:pt x="80" y="140"/>
                    <a:pt x="80" y="140"/>
                  </a:cubicBezTo>
                  <a:cubicBezTo>
                    <a:pt x="80" y="140"/>
                    <a:pt x="82" y="138"/>
                    <a:pt x="82" y="137"/>
                  </a:cubicBezTo>
                  <a:cubicBezTo>
                    <a:pt x="82" y="136"/>
                    <a:pt x="81" y="136"/>
                    <a:pt x="80" y="136"/>
                  </a:cubicBezTo>
                  <a:cubicBezTo>
                    <a:pt x="80" y="136"/>
                    <a:pt x="77" y="135"/>
                    <a:pt x="76" y="134"/>
                  </a:cubicBezTo>
                  <a:cubicBezTo>
                    <a:pt x="75" y="134"/>
                    <a:pt x="73" y="133"/>
                    <a:pt x="71" y="133"/>
                  </a:cubicBezTo>
                  <a:cubicBezTo>
                    <a:pt x="69" y="132"/>
                    <a:pt x="70" y="132"/>
                    <a:pt x="71" y="130"/>
                  </a:cubicBezTo>
                  <a:cubicBezTo>
                    <a:pt x="71" y="129"/>
                    <a:pt x="69" y="129"/>
                    <a:pt x="69" y="128"/>
                  </a:cubicBezTo>
                  <a:cubicBezTo>
                    <a:pt x="69" y="128"/>
                    <a:pt x="68" y="129"/>
                    <a:pt x="67" y="130"/>
                  </a:cubicBezTo>
                  <a:cubicBezTo>
                    <a:pt x="66" y="130"/>
                    <a:pt x="65" y="129"/>
                    <a:pt x="64" y="129"/>
                  </a:cubicBezTo>
                  <a:cubicBezTo>
                    <a:pt x="64" y="129"/>
                    <a:pt x="61" y="129"/>
                    <a:pt x="61" y="129"/>
                  </a:cubicBezTo>
                  <a:cubicBezTo>
                    <a:pt x="61" y="129"/>
                    <a:pt x="61" y="128"/>
                    <a:pt x="61" y="127"/>
                  </a:cubicBezTo>
                  <a:cubicBezTo>
                    <a:pt x="61" y="126"/>
                    <a:pt x="60" y="126"/>
                    <a:pt x="60" y="126"/>
                  </a:cubicBezTo>
                  <a:cubicBezTo>
                    <a:pt x="60" y="126"/>
                    <a:pt x="58" y="126"/>
                    <a:pt x="58" y="125"/>
                  </a:cubicBezTo>
                  <a:cubicBezTo>
                    <a:pt x="57" y="125"/>
                    <a:pt x="58" y="125"/>
                    <a:pt x="58" y="124"/>
                  </a:cubicBezTo>
                  <a:cubicBezTo>
                    <a:pt x="58" y="123"/>
                    <a:pt x="58" y="124"/>
                    <a:pt x="57" y="124"/>
                  </a:cubicBezTo>
                  <a:cubicBezTo>
                    <a:pt x="56" y="124"/>
                    <a:pt x="56" y="121"/>
                    <a:pt x="56" y="121"/>
                  </a:cubicBezTo>
                  <a:cubicBezTo>
                    <a:pt x="56" y="121"/>
                    <a:pt x="55" y="119"/>
                    <a:pt x="55" y="118"/>
                  </a:cubicBezTo>
                  <a:cubicBezTo>
                    <a:pt x="54" y="116"/>
                    <a:pt x="54" y="118"/>
                    <a:pt x="54" y="118"/>
                  </a:cubicBezTo>
                  <a:cubicBezTo>
                    <a:pt x="52" y="121"/>
                    <a:pt x="52" y="121"/>
                    <a:pt x="52" y="121"/>
                  </a:cubicBezTo>
                  <a:cubicBezTo>
                    <a:pt x="52" y="121"/>
                    <a:pt x="51" y="121"/>
                    <a:pt x="48" y="120"/>
                  </a:cubicBezTo>
                  <a:cubicBezTo>
                    <a:pt x="46" y="119"/>
                    <a:pt x="47" y="119"/>
                    <a:pt x="47" y="119"/>
                  </a:cubicBezTo>
                  <a:cubicBezTo>
                    <a:pt x="49" y="117"/>
                    <a:pt x="49" y="117"/>
                    <a:pt x="49" y="117"/>
                  </a:cubicBezTo>
                  <a:cubicBezTo>
                    <a:pt x="49" y="117"/>
                    <a:pt x="47" y="116"/>
                    <a:pt x="46" y="116"/>
                  </a:cubicBezTo>
                  <a:cubicBezTo>
                    <a:pt x="45" y="115"/>
                    <a:pt x="45" y="115"/>
                    <a:pt x="44" y="117"/>
                  </a:cubicBezTo>
                  <a:cubicBezTo>
                    <a:pt x="43" y="118"/>
                    <a:pt x="43" y="118"/>
                    <a:pt x="42" y="119"/>
                  </a:cubicBezTo>
                  <a:cubicBezTo>
                    <a:pt x="41" y="120"/>
                    <a:pt x="41" y="120"/>
                    <a:pt x="39" y="120"/>
                  </a:cubicBezTo>
                  <a:cubicBezTo>
                    <a:pt x="38" y="120"/>
                    <a:pt x="38" y="119"/>
                    <a:pt x="37" y="119"/>
                  </a:cubicBezTo>
                  <a:cubicBezTo>
                    <a:pt x="37" y="118"/>
                    <a:pt x="37" y="118"/>
                    <a:pt x="36" y="117"/>
                  </a:cubicBezTo>
                  <a:cubicBezTo>
                    <a:pt x="36" y="116"/>
                    <a:pt x="35" y="116"/>
                    <a:pt x="35" y="116"/>
                  </a:cubicBezTo>
                  <a:cubicBezTo>
                    <a:pt x="35" y="116"/>
                    <a:pt x="33" y="117"/>
                    <a:pt x="33" y="118"/>
                  </a:cubicBezTo>
                  <a:cubicBezTo>
                    <a:pt x="32" y="118"/>
                    <a:pt x="33" y="119"/>
                    <a:pt x="33" y="120"/>
                  </a:cubicBezTo>
                  <a:cubicBezTo>
                    <a:pt x="34" y="121"/>
                    <a:pt x="33" y="122"/>
                    <a:pt x="33" y="122"/>
                  </a:cubicBezTo>
                  <a:cubicBezTo>
                    <a:pt x="33" y="122"/>
                    <a:pt x="31" y="122"/>
                    <a:pt x="30" y="122"/>
                  </a:cubicBezTo>
                  <a:cubicBezTo>
                    <a:pt x="29" y="122"/>
                    <a:pt x="28" y="122"/>
                    <a:pt x="27" y="121"/>
                  </a:cubicBezTo>
                  <a:cubicBezTo>
                    <a:pt x="25" y="120"/>
                    <a:pt x="26" y="122"/>
                    <a:pt x="26" y="123"/>
                  </a:cubicBezTo>
                  <a:cubicBezTo>
                    <a:pt x="26" y="123"/>
                    <a:pt x="24" y="125"/>
                    <a:pt x="24" y="125"/>
                  </a:cubicBezTo>
                  <a:cubicBezTo>
                    <a:pt x="24" y="125"/>
                    <a:pt x="24" y="125"/>
                    <a:pt x="24" y="125"/>
                  </a:cubicBezTo>
                  <a:cubicBezTo>
                    <a:pt x="22" y="125"/>
                    <a:pt x="20" y="124"/>
                    <a:pt x="20" y="124"/>
                  </a:cubicBezTo>
                  <a:cubicBezTo>
                    <a:pt x="19" y="125"/>
                    <a:pt x="19" y="125"/>
                    <a:pt x="19" y="125"/>
                  </a:cubicBezTo>
                  <a:cubicBezTo>
                    <a:pt x="16" y="124"/>
                    <a:pt x="16" y="124"/>
                    <a:pt x="16" y="124"/>
                  </a:cubicBezTo>
                  <a:cubicBezTo>
                    <a:pt x="15" y="124"/>
                    <a:pt x="15" y="124"/>
                    <a:pt x="15" y="124"/>
                  </a:cubicBezTo>
                  <a:cubicBezTo>
                    <a:pt x="14" y="121"/>
                    <a:pt x="14" y="121"/>
                    <a:pt x="14" y="121"/>
                  </a:cubicBezTo>
                  <a:cubicBezTo>
                    <a:pt x="13" y="121"/>
                    <a:pt x="13" y="121"/>
                    <a:pt x="13" y="121"/>
                  </a:cubicBezTo>
                  <a:cubicBezTo>
                    <a:pt x="9" y="119"/>
                    <a:pt x="9" y="119"/>
                    <a:pt x="9" y="119"/>
                  </a:cubicBezTo>
                  <a:cubicBezTo>
                    <a:pt x="8" y="118"/>
                    <a:pt x="8" y="118"/>
                    <a:pt x="8" y="118"/>
                  </a:cubicBezTo>
                  <a:cubicBezTo>
                    <a:pt x="6" y="119"/>
                    <a:pt x="6" y="119"/>
                    <a:pt x="6" y="119"/>
                  </a:cubicBezTo>
                  <a:cubicBezTo>
                    <a:pt x="5" y="120"/>
                    <a:pt x="5" y="120"/>
                    <a:pt x="5" y="120"/>
                  </a:cubicBezTo>
                  <a:cubicBezTo>
                    <a:pt x="5" y="120"/>
                    <a:pt x="3" y="121"/>
                    <a:pt x="2" y="121"/>
                  </a:cubicBezTo>
                  <a:cubicBezTo>
                    <a:pt x="2" y="120"/>
                    <a:pt x="0" y="116"/>
                    <a:pt x="0" y="116"/>
                  </a:cubicBezTo>
                  <a:cubicBezTo>
                    <a:pt x="1" y="113"/>
                    <a:pt x="1" y="113"/>
                    <a:pt x="1" y="113"/>
                  </a:cubicBezTo>
                  <a:cubicBezTo>
                    <a:pt x="1" y="113"/>
                    <a:pt x="4" y="112"/>
                    <a:pt x="4" y="112"/>
                  </a:cubicBezTo>
                  <a:cubicBezTo>
                    <a:pt x="4" y="112"/>
                    <a:pt x="6" y="112"/>
                    <a:pt x="6" y="112"/>
                  </a:cubicBezTo>
                  <a:cubicBezTo>
                    <a:pt x="6" y="112"/>
                    <a:pt x="7" y="112"/>
                    <a:pt x="7" y="113"/>
                  </a:cubicBezTo>
                  <a:cubicBezTo>
                    <a:pt x="8" y="113"/>
                    <a:pt x="10" y="115"/>
                    <a:pt x="11" y="115"/>
                  </a:cubicBezTo>
                  <a:cubicBezTo>
                    <a:pt x="11" y="115"/>
                    <a:pt x="13" y="116"/>
                    <a:pt x="13" y="116"/>
                  </a:cubicBezTo>
                  <a:cubicBezTo>
                    <a:pt x="14" y="116"/>
                    <a:pt x="16" y="117"/>
                    <a:pt x="16" y="117"/>
                  </a:cubicBezTo>
                  <a:cubicBezTo>
                    <a:pt x="16" y="117"/>
                    <a:pt x="18" y="117"/>
                    <a:pt x="18" y="117"/>
                  </a:cubicBezTo>
                  <a:cubicBezTo>
                    <a:pt x="18" y="117"/>
                    <a:pt x="20" y="116"/>
                    <a:pt x="20" y="116"/>
                  </a:cubicBezTo>
                  <a:cubicBezTo>
                    <a:pt x="20" y="116"/>
                    <a:pt x="20" y="116"/>
                    <a:pt x="20" y="116"/>
                  </a:cubicBezTo>
                  <a:cubicBezTo>
                    <a:pt x="21" y="115"/>
                    <a:pt x="21" y="114"/>
                    <a:pt x="21" y="114"/>
                  </a:cubicBezTo>
                  <a:cubicBezTo>
                    <a:pt x="21" y="114"/>
                    <a:pt x="22" y="114"/>
                    <a:pt x="22" y="114"/>
                  </a:cubicBezTo>
                  <a:cubicBezTo>
                    <a:pt x="22" y="115"/>
                    <a:pt x="23" y="116"/>
                    <a:pt x="23" y="116"/>
                  </a:cubicBezTo>
                  <a:cubicBezTo>
                    <a:pt x="23" y="116"/>
                    <a:pt x="24" y="117"/>
                    <a:pt x="24" y="117"/>
                  </a:cubicBezTo>
                  <a:cubicBezTo>
                    <a:pt x="25" y="118"/>
                    <a:pt x="26" y="118"/>
                    <a:pt x="26" y="118"/>
                  </a:cubicBezTo>
                  <a:cubicBezTo>
                    <a:pt x="26" y="118"/>
                    <a:pt x="27" y="117"/>
                    <a:pt x="27" y="117"/>
                  </a:cubicBezTo>
                  <a:cubicBezTo>
                    <a:pt x="27" y="117"/>
                    <a:pt x="28" y="118"/>
                    <a:pt x="28" y="117"/>
                  </a:cubicBezTo>
                  <a:cubicBezTo>
                    <a:pt x="28" y="117"/>
                    <a:pt x="29" y="117"/>
                    <a:pt x="29" y="117"/>
                  </a:cubicBezTo>
                  <a:cubicBezTo>
                    <a:pt x="29" y="117"/>
                    <a:pt x="30" y="116"/>
                    <a:pt x="29" y="116"/>
                  </a:cubicBezTo>
                  <a:cubicBezTo>
                    <a:pt x="29" y="116"/>
                    <a:pt x="29" y="115"/>
                    <a:pt x="29" y="116"/>
                  </a:cubicBezTo>
                  <a:cubicBezTo>
                    <a:pt x="28" y="116"/>
                    <a:pt x="28" y="116"/>
                    <a:pt x="27" y="116"/>
                  </a:cubicBezTo>
                  <a:cubicBezTo>
                    <a:pt x="26" y="116"/>
                    <a:pt x="24" y="115"/>
                    <a:pt x="24" y="115"/>
                  </a:cubicBezTo>
                  <a:cubicBezTo>
                    <a:pt x="24" y="114"/>
                    <a:pt x="23" y="114"/>
                    <a:pt x="23" y="113"/>
                  </a:cubicBezTo>
                  <a:cubicBezTo>
                    <a:pt x="22" y="113"/>
                    <a:pt x="22" y="112"/>
                    <a:pt x="21" y="112"/>
                  </a:cubicBezTo>
                  <a:cubicBezTo>
                    <a:pt x="20" y="112"/>
                    <a:pt x="20" y="112"/>
                    <a:pt x="20" y="112"/>
                  </a:cubicBezTo>
                  <a:cubicBezTo>
                    <a:pt x="20" y="112"/>
                    <a:pt x="19" y="113"/>
                    <a:pt x="19" y="114"/>
                  </a:cubicBezTo>
                  <a:cubicBezTo>
                    <a:pt x="19" y="114"/>
                    <a:pt x="20" y="115"/>
                    <a:pt x="18" y="114"/>
                  </a:cubicBezTo>
                  <a:cubicBezTo>
                    <a:pt x="16" y="114"/>
                    <a:pt x="14" y="114"/>
                    <a:pt x="14" y="114"/>
                  </a:cubicBezTo>
                  <a:cubicBezTo>
                    <a:pt x="11" y="111"/>
                    <a:pt x="11" y="111"/>
                    <a:pt x="11" y="111"/>
                  </a:cubicBezTo>
                  <a:cubicBezTo>
                    <a:pt x="11" y="111"/>
                    <a:pt x="10" y="111"/>
                    <a:pt x="9" y="111"/>
                  </a:cubicBezTo>
                  <a:cubicBezTo>
                    <a:pt x="9" y="111"/>
                    <a:pt x="7" y="110"/>
                    <a:pt x="7" y="109"/>
                  </a:cubicBezTo>
                  <a:cubicBezTo>
                    <a:pt x="7" y="109"/>
                    <a:pt x="6" y="108"/>
                    <a:pt x="6" y="107"/>
                  </a:cubicBezTo>
                  <a:cubicBezTo>
                    <a:pt x="6" y="107"/>
                    <a:pt x="5" y="107"/>
                    <a:pt x="5" y="106"/>
                  </a:cubicBezTo>
                  <a:cubicBezTo>
                    <a:pt x="5" y="106"/>
                    <a:pt x="4" y="105"/>
                    <a:pt x="4" y="105"/>
                  </a:cubicBezTo>
                  <a:cubicBezTo>
                    <a:pt x="4" y="105"/>
                    <a:pt x="4" y="104"/>
                    <a:pt x="5" y="103"/>
                  </a:cubicBezTo>
                  <a:cubicBezTo>
                    <a:pt x="7" y="103"/>
                    <a:pt x="7" y="103"/>
                    <a:pt x="8" y="103"/>
                  </a:cubicBezTo>
                  <a:cubicBezTo>
                    <a:pt x="9" y="103"/>
                    <a:pt x="8" y="103"/>
                    <a:pt x="10" y="103"/>
                  </a:cubicBezTo>
                  <a:cubicBezTo>
                    <a:pt x="12" y="103"/>
                    <a:pt x="11" y="103"/>
                    <a:pt x="12" y="103"/>
                  </a:cubicBezTo>
                  <a:cubicBezTo>
                    <a:pt x="13" y="103"/>
                    <a:pt x="15" y="103"/>
                    <a:pt x="15" y="103"/>
                  </a:cubicBezTo>
                  <a:cubicBezTo>
                    <a:pt x="15" y="103"/>
                    <a:pt x="13" y="102"/>
                    <a:pt x="16" y="103"/>
                  </a:cubicBezTo>
                  <a:cubicBezTo>
                    <a:pt x="16" y="103"/>
                    <a:pt x="20" y="104"/>
                    <a:pt x="19" y="106"/>
                  </a:cubicBezTo>
                  <a:cubicBezTo>
                    <a:pt x="19" y="106"/>
                    <a:pt x="18" y="107"/>
                    <a:pt x="18" y="107"/>
                  </a:cubicBezTo>
                  <a:cubicBezTo>
                    <a:pt x="18" y="107"/>
                    <a:pt x="20" y="108"/>
                    <a:pt x="20" y="108"/>
                  </a:cubicBezTo>
                  <a:cubicBezTo>
                    <a:pt x="20" y="108"/>
                    <a:pt x="21" y="107"/>
                    <a:pt x="21" y="107"/>
                  </a:cubicBezTo>
                  <a:cubicBezTo>
                    <a:pt x="22" y="108"/>
                    <a:pt x="22" y="108"/>
                    <a:pt x="22" y="108"/>
                  </a:cubicBezTo>
                  <a:cubicBezTo>
                    <a:pt x="24" y="110"/>
                    <a:pt x="24" y="110"/>
                    <a:pt x="24" y="110"/>
                  </a:cubicBezTo>
                  <a:cubicBezTo>
                    <a:pt x="24" y="110"/>
                    <a:pt x="26" y="110"/>
                    <a:pt x="26" y="110"/>
                  </a:cubicBezTo>
                  <a:cubicBezTo>
                    <a:pt x="25" y="111"/>
                    <a:pt x="24" y="109"/>
                    <a:pt x="25" y="111"/>
                  </a:cubicBezTo>
                  <a:cubicBezTo>
                    <a:pt x="26" y="113"/>
                    <a:pt x="27" y="114"/>
                    <a:pt x="27" y="114"/>
                  </a:cubicBezTo>
                  <a:cubicBezTo>
                    <a:pt x="28" y="114"/>
                    <a:pt x="28" y="114"/>
                    <a:pt x="28" y="114"/>
                  </a:cubicBezTo>
                  <a:cubicBezTo>
                    <a:pt x="28" y="114"/>
                    <a:pt x="28" y="113"/>
                    <a:pt x="29" y="113"/>
                  </a:cubicBezTo>
                  <a:cubicBezTo>
                    <a:pt x="29" y="114"/>
                    <a:pt x="31" y="114"/>
                    <a:pt x="32" y="114"/>
                  </a:cubicBezTo>
                  <a:cubicBezTo>
                    <a:pt x="32" y="114"/>
                    <a:pt x="32" y="113"/>
                    <a:pt x="31" y="111"/>
                  </a:cubicBezTo>
                  <a:cubicBezTo>
                    <a:pt x="30" y="110"/>
                    <a:pt x="29" y="109"/>
                    <a:pt x="29" y="109"/>
                  </a:cubicBezTo>
                  <a:cubicBezTo>
                    <a:pt x="28" y="109"/>
                    <a:pt x="29" y="110"/>
                    <a:pt x="27" y="109"/>
                  </a:cubicBezTo>
                  <a:cubicBezTo>
                    <a:pt x="25" y="108"/>
                    <a:pt x="25" y="109"/>
                    <a:pt x="24" y="108"/>
                  </a:cubicBezTo>
                  <a:cubicBezTo>
                    <a:pt x="23" y="106"/>
                    <a:pt x="22" y="106"/>
                    <a:pt x="22" y="105"/>
                  </a:cubicBezTo>
                  <a:cubicBezTo>
                    <a:pt x="22" y="105"/>
                    <a:pt x="23" y="105"/>
                    <a:pt x="24" y="104"/>
                  </a:cubicBezTo>
                  <a:cubicBezTo>
                    <a:pt x="25" y="104"/>
                    <a:pt x="23" y="103"/>
                    <a:pt x="25" y="104"/>
                  </a:cubicBezTo>
                  <a:cubicBezTo>
                    <a:pt x="28" y="105"/>
                    <a:pt x="28" y="105"/>
                    <a:pt x="29" y="105"/>
                  </a:cubicBezTo>
                  <a:cubicBezTo>
                    <a:pt x="29" y="105"/>
                    <a:pt x="31" y="105"/>
                    <a:pt x="29" y="104"/>
                  </a:cubicBezTo>
                  <a:cubicBezTo>
                    <a:pt x="27" y="104"/>
                    <a:pt x="26" y="103"/>
                    <a:pt x="26" y="103"/>
                  </a:cubicBezTo>
                  <a:cubicBezTo>
                    <a:pt x="24" y="103"/>
                    <a:pt x="24" y="103"/>
                    <a:pt x="24" y="103"/>
                  </a:cubicBezTo>
                  <a:cubicBezTo>
                    <a:pt x="24" y="103"/>
                    <a:pt x="24" y="103"/>
                    <a:pt x="23" y="103"/>
                  </a:cubicBezTo>
                  <a:cubicBezTo>
                    <a:pt x="22" y="103"/>
                    <a:pt x="22" y="104"/>
                    <a:pt x="22" y="103"/>
                  </a:cubicBezTo>
                  <a:cubicBezTo>
                    <a:pt x="21" y="103"/>
                    <a:pt x="20" y="103"/>
                    <a:pt x="20" y="102"/>
                  </a:cubicBezTo>
                  <a:cubicBezTo>
                    <a:pt x="19" y="102"/>
                    <a:pt x="18" y="101"/>
                    <a:pt x="18" y="101"/>
                  </a:cubicBezTo>
                  <a:cubicBezTo>
                    <a:pt x="18" y="100"/>
                    <a:pt x="17" y="99"/>
                    <a:pt x="17" y="99"/>
                  </a:cubicBezTo>
                  <a:cubicBezTo>
                    <a:pt x="17" y="99"/>
                    <a:pt x="17" y="99"/>
                    <a:pt x="17" y="99"/>
                  </a:cubicBezTo>
                  <a:cubicBezTo>
                    <a:pt x="16" y="99"/>
                    <a:pt x="15" y="99"/>
                    <a:pt x="14" y="99"/>
                  </a:cubicBezTo>
                  <a:cubicBezTo>
                    <a:pt x="14" y="99"/>
                    <a:pt x="13" y="99"/>
                    <a:pt x="13" y="99"/>
                  </a:cubicBezTo>
                  <a:cubicBezTo>
                    <a:pt x="13" y="98"/>
                    <a:pt x="13" y="98"/>
                    <a:pt x="13" y="97"/>
                  </a:cubicBezTo>
                  <a:cubicBezTo>
                    <a:pt x="13" y="97"/>
                    <a:pt x="13" y="96"/>
                    <a:pt x="14" y="96"/>
                  </a:cubicBezTo>
                  <a:cubicBezTo>
                    <a:pt x="15" y="96"/>
                    <a:pt x="16" y="96"/>
                    <a:pt x="17" y="96"/>
                  </a:cubicBezTo>
                  <a:cubicBezTo>
                    <a:pt x="18" y="96"/>
                    <a:pt x="19" y="96"/>
                    <a:pt x="20" y="96"/>
                  </a:cubicBezTo>
                  <a:cubicBezTo>
                    <a:pt x="20" y="96"/>
                    <a:pt x="21" y="97"/>
                    <a:pt x="21" y="97"/>
                  </a:cubicBezTo>
                  <a:cubicBezTo>
                    <a:pt x="22" y="98"/>
                    <a:pt x="23" y="98"/>
                    <a:pt x="23" y="98"/>
                  </a:cubicBezTo>
                  <a:cubicBezTo>
                    <a:pt x="23" y="99"/>
                    <a:pt x="23" y="99"/>
                    <a:pt x="24" y="99"/>
                  </a:cubicBezTo>
                  <a:cubicBezTo>
                    <a:pt x="24" y="100"/>
                    <a:pt x="25" y="100"/>
                    <a:pt x="25" y="100"/>
                  </a:cubicBezTo>
                  <a:cubicBezTo>
                    <a:pt x="26" y="102"/>
                    <a:pt x="26" y="102"/>
                    <a:pt x="26" y="102"/>
                  </a:cubicBezTo>
                  <a:cubicBezTo>
                    <a:pt x="26" y="102"/>
                    <a:pt x="26" y="102"/>
                    <a:pt x="26" y="102"/>
                  </a:cubicBezTo>
                  <a:cubicBezTo>
                    <a:pt x="28" y="103"/>
                    <a:pt x="28" y="103"/>
                    <a:pt x="28" y="103"/>
                  </a:cubicBezTo>
                  <a:cubicBezTo>
                    <a:pt x="28" y="103"/>
                    <a:pt x="31" y="104"/>
                    <a:pt x="31" y="104"/>
                  </a:cubicBezTo>
                  <a:cubicBezTo>
                    <a:pt x="31" y="104"/>
                    <a:pt x="31" y="104"/>
                    <a:pt x="32" y="104"/>
                  </a:cubicBezTo>
                  <a:cubicBezTo>
                    <a:pt x="33" y="104"/>
                    <a:pt x="33" y="103"/>
                    <a:pt x="33" y="103"/>
                  </a:cubicBezTo>
                  <a:cubicBezTo>
                    <a:pt x="33" y="103"/>
                    <a:pt x="34" y="103"/>
                    <a:pt x="34" y="103"/>
                  </a:cubicBezTo>
                  <a:cubicBezTo>
                    <a:pt x="34" y="103"/>
                    <a:pt x="37" y="101"/>
                    <a:pt x="37" y="101"/>
                  </a:cubicBezTo>
                  <a:cubicBezTo>
                    <a:pt x="37" y="102"/>
                    <a:pt x="38" y="102"/>
                    <a:pt x="39" y="102"/>
                  </a:cubicBezTo>
                  <a:cubicBezTo>
                    <a:pt x="39" y="102"/>
                    <a:pt x="42" y="104"/>
                    <a:pt x="42" y="104"/>
                  </a:cubicBezTo>
                  <a:cubicBezTo>
                    <a:pt x="42" y="103"/>
                    <a:pt x="42" y="102"/>
                    <a:pt x="42" y="102"/>
                  </a:cubicBezTo>
                  <a:cubicBezTo>
                    <a:pt x="42" y="102"/>
                    <a:pt x="43" y="101"/>
                    <a:pt x="43" y="101"/>
                  </a:cubicBezTo>
                  <a:cubicBezTo>
                    <a:pt x="47" y="101"/>
                    <a:pt x="47" y="101"/>
                    <a:pt x="47" y="101"/>
                  </a:cubicBezTo>
                  <a:cubicBezTo>
                    <a:pt x="47" y="101"/>
                    <a:pt x="48" y="100"/>
                    <a:pt x="48" y="100"/>
                  </a:cubicBezTo>
                  <a:cubicBezTo>
                    <a:pt x="47" y="100"/>
                    <a:pt x="46" y="100"/>
                    <a:pt x="46" y="100"/>
                  </a:cubicBezTo>
                  <a:cubicBezTo>
                    <a:pt x="44" y="101"/>
                    <a:pt x="44" y="101"/>
                    <a:pt x="44" y="101"/>
                  </a:cubicBezTo>
                  <a:cubicBezTo>
                    <a:pt x="42" y="101"/>
                    <a:pt x="42" y="101"/>
                    <a:pt x="42" y="101"/>
                  </a:cubicBezTo>
                  <a:cubicBezTo>
                    <a:pt x="42" y="101"/>
                    <a:pt x="41" y="102"/>
                    <a:pt x="41" y="102"/>
                  </a:cubicBezTo>
                  <a:cubicBezTo>
                    <a:pt x="40" y="102"/>
                    <a:pt x="39" y="101"/>
                    <a:pt x="39" y="101"/>
                  </a:cubicBezTo>
                  <a:cubicBezTo>
                    <a:pt x="38" y="100"/>
                    <a:pt x="36" y="99"/>
                    <a:pt x="36" y="99"/>
                  </a:cubicBezTo>
                  <a:cubicBezTo>
                    <a:pt x="35" y="99"/>
                    <a:pt x="36" y="99"/>
                    <a:pt x="34" y="98"/>
                  </a:cubicBezTo>
                  <a:cubicBezTo>
                    <a:pt x="32" y="97"/>
                    <a:pt x="31" y="96"/>
                    <a:pt x="31" y="96"/>
                  </a:cubicBezTo>
                  <a:cubicBezTo>
                    <a:pt x="30" y="95"/>
                    <a:pt x="30" y="95"/>
                    <a:pt x="30" y="95"/>
                  </a:cubicBezTo>
                  <a:cubicBezTo>
                    <a:pt x="30" y="95"/>
                    <a:pt x="30" y="94"/>
                    <a:pt x="29" y="94"/>
                  </a:cubicBezTo>
                  <a:cubicBezTo>
                    <a:pt x="28" y="93"/>
                    <a:pt x="25" y="92"/>
                    <a:pt x="25" y="92"/>
                  </a:cubicBezTo>
                  <a:cubicBezTo>
                    <a:pt x="25" y="92"/>
                    <a:pt x="25" y="91"/>
                    <a:pt x="25" y="91"/>
                  </a:cubicBezTo>
                  <a:cubicBezTo>
                    <a:pt x="25" y="91"/>
                    <a:pt x="25" y="88"/>
                    <a:pt x="25" y="88"/>
                  </a:cubicBezTo>
                  <a:cubicBezTo>
                    <a:pt x="25" y="87"/>
                    <a:pt x="24" y="85"/>
                    <a:pt x="24" y="85"/>
                  </a:cubicBezTo>
                  <a:cubicBezTo>
                    <a:pt x="24" y="85"/>
                    <a:pt x="26" y="84"/>
                    <a:pt x="26" y="84"/>
                  </a:cubicBezTo>
                  <a:cubicBezTo>
                    <a:pt x="27" y="84"/>
                    <a:pt x="28" y="85"/>
                    <a:pt x="28" y="85"/>
                  </a:cubicBezTo>
                  <a:cubicBezTo>
                    <a:pt x="29" y="84"/>
                    <a:pt x="29" y="84"/>
                    <a:pt x="29" y="84"/>
                  </a:cubicBezTo>
                  <a:cubicBezTo>
                    <a:pt x="37" y="73"/>
                    <a:pt x="37" y="73"/>
                    <a:pt x="37" y="73"/>
                  </a:cubicBezTo>
                  <a:cubicBezTo>
                    <a:pt x="44" y="63"/>
                    <a:pt x="44" y="63"/>
                    <a:pt x="44" y="63"/>
                  </a:cubicBezTo>
                  <a:cubicBezTo>
                    <a:pt x="47" y="48"/>
                    <a:pt x="47" y="48"/>
                    <a:pt x="47" y="48"/>
                  </a:cubicBezTo>
                  <a:cubicBezTo>
                    <a:pt x="49" y="41"/>
                    <a:pt x="49" y="41"/>
                    <a:pt x="49" y="41"/>
                  </a:cubicBezTo>
                  <a:cubicBezTo>
                    <a:pt x="51" y="35"/>
                    <a:pt x="51" y="35"/>
                    <a:pt x="51" y="35"/>
                  </a:cubicBezTo>
                  <a:cubicBezTo>
                    <a:pt x="51" y="35"/>
                    <a:pt x="51" y="34"/>
                    <a:pt x="52" y="35"/>
                  </a:cubicBezTo>
                  <a:cubicBezTo>
                    <a:pt x="52" y="35"/>
                    <a:pt x="53" y="37"/>
                    <a:pt x="53" y="37"/>
                  </a:cubicBezTo>
                  <a:cubicBezTo>
                    <a:pt x="54" y="38"/>
                    <a:pt x="54" y="38"/>
                    <a:pt x="54" y="38"/>
                  </a:cubicBezTo>
                  <a:cubicBezTo>
                    <a:pt x="55" y="38"/>
                    <a:pt x="55" y="38"/>
                    <a:pt x="55" y="38"/>
                  </a:cubicBezTo>
                  <a:cubicBezTo>
                    <a:pt x="55" y="38"/>
                    <a:pt x="57" y="37"/>
                    <a:pt x="58" y="37"/>
                  </a:cubicBezTo>
                  <a:cubicBezTo>
                    <a:pt x="58" y="37"/>
                    <a:pt x="62" y="39"/>
                    <a:pt x="62" y="39"/>
                  </a:cubicBezTo>
                  <a:cubicBezTo>
                    <a:pt x="62" y="39"/>
                    <a:pt x="62" y="41"/>
                    <a:pt x="62" y="42"/>
                  </a:cubicBezTo>
                  <a:cubicBezTo>
                    <a:pt x="62" y="42"/>
                    <a:pt x="64" y="44"/>
                    <a:pt x="63" y="45"/>
                  </a:cubicBezTo>
                  <a:cubicBezTo>
                    <a:pt x="63" y="45"/>
                    <a:pt x="62" y="47"/>
                    <a:pt x="62" y="47"/>
                  </a:cubicBezTo>
                  <a:cubicBezTo>
                    <a:pt x="62" y="47"/>
                    <a:pt x="63" y="48"/>
                    <a:pt x="63" y="48"/>
                  </a:cubicBezTo>
                  <a:cubicBezTo>
                    <a:pt x="64" y="48"/>
                    <a:pt x="64" y="48"/>
                    <a:pt x="65" y="48"/>
                  </a:cubicBezTo>
                  <a:cubicBezTo>
                    <a:pt x="66" y="48"/>
                    <a:pt x="67" y="49"/>
                    <a:pt x="67" y="49"/>
                  </a:cubicBezTo>
                  <a:cubicBezTo>
                    <a:pt x="67" y="49"/>
                    <a:pt x="67" y="50"/>
                    <a:pt x="67" y="50"/>
                  </a:cubicBezTo>
                  <a:cubicBezTo>
                    <a:pt x="67" y="50"/>
                    <a:pt x="67" y="52"/>
                    <a:pt x="67" y="52"/>
                  </a:cubicBezTo>
                  <a:cubicBezTo>
                    <a:pt x="67" y="53"/>
                    <a:pt x="65" y="53"/>
                    <a:pt x="65" y="53"/>
                  </a:cubicBezTo>
                  <a:cubicBezTo>
                    <a:pt x="65" y="53"/>
                    <a:pt x="65" y="54"/>
                    <a:pt x="65" y="54"/>
                  </a:cubicBezTo>
                  <a:cubicBezTo>
                    <a:pt x="64" y="55"/>
                    <a:pt x="63" y="56"/>
                    <a:pt x="62" y="56"/>
                  </a:cubicBezTo>
                  <a:cubicBezTo>
                    <a:pt x="62" y="56"/>
                    <a:pt x="60" y="54"/>
                    <a:pt x="60" y="54"/>
                  </a:cubicBezTo>
                  <a:cubicBezTo>
                    <a:pt x="60" y="54"/>
                    <a:pt x="59" y="55"/>
                    <a:pt x="59" y="55"/>
                  </a:cubicBezTo>
                  <a:cubicBezTo>
                    <a:pt x="60" y="57"/>
                    <a:pt x="60" y="57"/>
                    <a:pt x="60" y="57"/>
                  </a:cubicBezTo>
                  <a:cubicBezTo>
                    <a:pt x="61" y="60"/>
                    <a:pt x="61" y="60"/>
                    <a:pt x="61" y="60"/>
                  </a:cubicBezTo>
                  <a:cubicBezTo>
                    <a:pt x="60" y="61"/>
                    <a:pt x="60" y="61"/>
                    <a:pt x="60" y="61"/>
                  </a:cubicBezTo>
                  <a:cubicBezTo>
                    <a:pt x="61" y="64"/>
                    <a:pt x="61" y="64"/>
                    <a:pt x="61" y="64"/>
                  </a:cubicBezTo>
                  <a:cubicBezTo>
                    <a:pt x="61" y="66"/>
                    <a:pt x="61" y="66"/>
                    <a:pt x="61" y="66"/>
                  </a:cubicBezTo>
                  <a:cubicBezTo>
                    <a:pt x="59" y="67"/>
                    <a:pt x="59" y="67"/>
                    <a:pt x="59" y="67"/>
                  </a:cubicBezTo>
                  <a:cubicBezTo>
                    <a:pt x="59" y="67"/>
                    <a:pt x="58" y="68"/>
                    <a:pt x="57" y="68"/>
                  </a:cubicBezTo>
                  <a:cubicBezTo>
                    <a:pt x="57" y="68"/>
                    <a:pt x="56" y="67"/>
                    <a:pt x="56" y="68"/>
                  </a:cubicBezTo>
                  <a:cubicBezTo>
                    <a:pt x="57" y="69"/>
                    <a:pt x="57" y="70"/>
                    <a:pt x="58" y="70"/>
                  </a:cubicBezTo>
                  <a:cubicBezTo>
                    <a:pt x="59" y="70"/>
                    <a:pt x="61" y="70"/>
                    <a:pt x="61" y="70"/>
                  </a:cubicBezTo>
                  <a:cubicBezTo>
                    <a:pt x="63" y="73"/>
                    <a:pt x="63" y="73"/>
                    <a:pt x="63" y="73"/>
                  </a:cubicBezTo>
                  <a:cubicBezTo>
                    <a:pt x="63" y="73"/>
                    <a:pt x="64" y="73"/>
                    <a:pt x="65" y="73"/>
                  </a:cubicBezTo>
                  <a:cubicBezTo>
                    <a:pt x="65" y="73"/>
                    <a:pt x="67" y="74"/>
                    <a:pt x="67" y="74"/>
                  </a:cubicBezTo>
                  <a:cubicBezTo>
                    <a:pt x="67" y="74"/>
                    <a:pt x="67" y="74"/>
                    <a:pt x="68" y="75"/>
                  </a:cubicBezTo>
                  <a:cubicBezTo>
                    <a:pt x="69" y="75"/>
                    <a:pt x="71" y="76"/>
                    <a:pt x="71" y="76"/>
                  </a:cubicBezTo>
                  <a:cubicBezTo>
                    <a:pt x="71" y="76"/>
                    <a:pt x="71" y="75"/>
                    <a:pt x="70" y="75"/>
                  </a:cubicBezTo>
                  <a:cubicBezTo>
                    <a:pt x="70" y="75"/>
                    <a:pt x="69" y="72"/>
                    <a:pt x="67" y="72"/>
                  </a:cubicBezTo>
                  <a:cubicBezTo>
                    <a:pt x="66" y="71"/>
                    <a:pt x="65" y="71"/>
                    <a:pt x="64" y="71"/>
                  </a:cubicBezTo>
                  <a:cubicBezTo>
                    <a:pt x="63" y="71"/>
                    <a:pt x="61" y="70"/>
                    <a:pt x="61" y="70"/>
                  </a:cubicBezTo>
                  <a:cubicBezTo>
                    <a:pt x="61" y="69"/>
                    <a:pt x="60" y="68"/>
                    <a:pt x="61" y="68"/>
                  </a:cubicBezTo>
                  <a:cubicBezTo>
                    <a:pt x="61" y="67"/>
                    <a:pt x="61" y="66"/>
                    <a:pt x="63" y="66"/>
                  </a:cubicBezTo>
                  <a:cubicBezTo>
                    <a:pt x="64" y="66"/>
                    <a:pt x="65" y="67"/>
                    <a:pt x="66" y="66"/>
                  </a:cubicBezTo>
                  <a:cubicBezTo>
                    <a:pt x="67" y="66"/>
                    <a:pt x="69" y="63"/>
                    <a:pt x="69" y="63"/>
                  </a:cubicBezTo>
                  <a:cubicBezTo>
                    <a:pt x="71" y="61"/>
                    <a:pt x="71" y="61"/>
                    <a:pt x="71" y="61"/>
                  </a:cubicBezTo>
                  <a:cubicBezTo>
                    <a:pt x="74" y="60"/>
                    <a:pt x="74" y="60"/>
                    <a:pt x="74" y="60"/>
                  </a:cubicBezTo>
                  <a:cubicBezTo>
                    <a:pt x="74" y="60"/>
                    <a:pt x="78" y="58"/>
                    <a:pt x="78" y="58"/>
                  </a:cubicBezTo>
                  <a:cubicBezTo>
                    <a:pt x="78" y="58"/>
                    <a:pt x="79" y="58"/>
                    <a:pt x="80" y="59"/>
                  </a:cubicBezTo>
                  <a:cubicBezTo>
                    <a:pt x="81" y="60"/>
                    <a:pt x="81" y="60"/>
                    <a:pt x="81" y="60"/>
                  </a:cubicBezTo>
                  <a:cubicBezTo>
                    <a:pt x="82" y="60"/>
                    <a:pt x="84" y="61"/>
                    <a:pt x="84" y="61"/>
                  </a:cubicBezTo>
                  <a:cubicBezTo>
                    <a:pt x="84" y="61"/>
                    <a:pt x="84" y="61"/>
                    <a:pt x="85" y="62"/>
                  </a:cubicBezTo>
                  <a:cubicBezTo>
                    <a:pt x="85" y="62"/>
                    <a:pt x="86" y="63"/>
                    <a:pt x="85" y="65"/>
                  </a:cubicBezTo>
                  <a:cubicBezTo>
                    <a:pt x="85" y="66"/>
                    <a:pt x="85" y="67"/>
                    <a:pt x="85" y="67"/>
                  </a:cubicBezTo>
                  <a:cubicBezTo>
                    <a:pt x="85" y="67"/>
                    <a:pt x="86" y="66"/>
                    <a:pt x="86" y="65"/>
                  </a:cubicBezTo>
                  <a:cubicBezTo>
                    <a:pt x="86" y="63"/>
                    <a:pt x="86" y="62"/>
                    <a:pt x="86" y="61"/>
                  </a:cubicBezTo>
                  <a:cubicBezTo>
                    <a:pt x="86" y="60"/>
                    <a:pt x="85" y="59"/>
                    <a:pt x="85" y="59"/>
                  </a:cubicBezTo>
                  <a:cubicBezTo>
                    <a:pt x="85" y="59"/>
                    <a:pt x="83" y="60"/>
                    <a:pt x="81" y="59"/>
                  </a:cubicBezTo>
                  <a:cubicBezTo>
                    <a:pt x="80" y="58"/>
                    <a:pt x="80" y="57"/>
                    <a:pt x="79" y="57"/>
                  </a:cubicBezTo>
                  <a:cubicBezTo>
                    <a:pt x="79" y="57"/>
                    <a:pt x="78" y="56"/>
                    <a:pt x="77" y="56"/>
                  </a:cubicBezTo>
                  <a:cubicBezTo>
                    <a:pt x="77" y="56"/>
                    <a:pt x="77" y="55"/>
                    <a:pt x="77" y="54"/>
                  </a:cubicBezTo>
                  <a:cubicBezTo>
                    <a:pt x="77" y="53"/>
                    <a:pt x="77" y="52"/>
                    <a:pt x="77" y="51"/>
                  </a:cubicBezTo>
                  <a:cubicBezTo>
                    <a:pt x="77" y="51"/>
                    <a:pt x="76" y="50"/>
                    <a:pt x="77" y="49"/>
                  </a:cubicBezTo>
                  <a:cubicBezTo>
                    <a:pt x="78" y="48"/>
                    <a:pt x="78" y="48"/>
                    <a:pt x="79" y="48"/>
                  </a:cubicBezTo>
                  <a:cubicBezTo>
                    <a:pt x="79" y="47"/>
                    <a:pt x="81" y="46"/>
                    <a:pt x="80" y="46"/>
                  </a:cubicBezTo>
                  <a:cubicBezTo>
                    <a:pt x="80" y="45"/>
                    <a:pt x="79" y="45"/>
                    <a:pt x="78" y="45"/>
                  </a:cubicBezTo>
                  <a:cubicBezTo>
                    <a:pt x="77" y="45"/>
                    <a:pt x="78" y="46"/>
                    <a:pt x="77" y="46"/>
                  </a:cubicBezTo>
                  <a:cubicBezTo>
                    <a:pt x="75" y="46"/>
                    <a:pt x="75" y="45"/>
                    <a:pt x="74" y="44"/>
                  </a:cubicBezTo>
                  <a:cubicBezTo>
                    <a:pt x="74" y="43"/>
                    <a:pt x="74" y="43"/>
                    <a:pt x="73" y="44"/>
                  </a:cubicBezTo>
                  <a:cubicBezTo>
                    <a:pt x="72" y="44"/>
                    <a:pt x="71" y="43"/>
                    <a:pt x="71" y="43"/>
                  </a:cubicBezTo>
                  <a:cubicBezTo>
                    <a:pt x="71" y="43"/>
                    <a:pt x="70" y="42"/>
                    <a:pt x="71" y="41"/>
                  </a:cubicBezTo>
                  <a:cubicBezTo>
                    <a:pt x="71" y="41"/>
                    <a:pt x="72" y="39"/>
                    <a:pt x="72" y="39"/>
                  </a:cubicBezTo>
                  <a:cubicBezTo>
                    <a:pt x="72" y="39"/>
                    <a:pt x="72" y="36"/>
                    <a:pt x="72" y="36"/>
                  </a:cubicBezTo>
                  <a:cubicBezTo>
                    <a:pt x="72" y="35"/>
                    <a:pt x="72" y="35"/>
                    <a:pt x="72" y="35"/>
                  </a:cubicBezTo>
                  <a:close/>
                  <a:moveTo>
                    <a:pt x="127" y="1"/>
                  </a:moveTo>
                  <a:cubicBezTo>
                    <a:pt x="127" y="1"/>
                    <a:pt x="127" y="1"/>
                    <a:pt x="127" y="1"/>
                  </a:cubicBezTo>
                  <a:cubicBezTo>
                    <a:pt x="127" y="1"/>
                    <a:pt x="127" y="0"/>
                    <a:pt x="128" y="0"/>
                  </a:cubicBezTo>
                  <a:cubicBezTo>
                    <a:pt x="129" y="0"/>
                    <a:pt x="129" y="0"/>
                    <a:pt x="130" y="0"/>
                  </a:cubicBezTo>
                  <a:cubicBezTo>
                    <a:pt x="130" y="0"/>
                    <a:pt x="132" y="0"/>
                    <a:pt x="132" y="0"/>
                  </a:cubicBezTo>
                  <a:cubicBezTo>
                    <a:pt x="132" y="0"/>
                    <a:pt x="133" y="0"/>
                    <a:pt x="134" y="0"/>
                  </a:cubicBezTo>
                  <a:cubicBezTo>
                    <a:pt x="134" y="0"/>
                    <a:pt x="135" y="0"/>
                    <a:pt x="135" y="0"/>
                  </a:cubicBezTo>
                  <a:cubicBezTo>
                    <a:pt x="136" y="0"/>
                    <a:pt x="135" y="1"/>
                    <a:pt x="135" y="1"/>
                  </a:cubicBezTo>
                  <a:cubicBezTo>
                    <a:pt x="133" y="1"/>
                    <a:pt x="133" y="1"/>
                    <a:pt x="133" y="1"/>
                  </a:cubicBezTo>
                  <a:cubicBezTo>
                    <a:pt x="133" y="1"/>
                    <a:pt x="132" y="1"/>
                    <a:pt x="131" y="1"/>
                  </a:cubicBezTo>
                  <a:cubicBezTo>
                    <a:pt x="131" y="2"/>
                    <a:pt x="130" y="2"/>
                    <a:pt x="130" y="2"/>
                  </a:cubicBezTo>
                  <a:cubicBezTo>
                    <a:pt x="130" y="2"/>
                    <a:pt x="129" y="2"/>
                    <a:pt x="129" y="2"/>
                  </a:cubicBezTo>
                  <a:cubicBezTo>
                    <a:pt x="128" y="2"/>
                    <a:pt x="128" y="1"/>
                    <a:pt x="128" y="2"/>
                  </a:cubicBezTo>
                  <a:cubicBezTo>
                    <a:pt x="127" y="2"/>
                    <a:pt x="127" y="1"/>
                    <a:pt x="127" y="1"/>
                  </a:cubicBezTo>
                  <a:close/>
                  <a:moveTo>
                    <a:pt x="118" y="6"/>
                  </a:moveTo>
                  <a:cubicBezTo>
                    <a:pt x="118" y="6"/>
                    <a:pt x="118" y="6"/>
                    <a:pt x="118" y="6"/>
                  </a:cubicBezTo>
                  <a:cubicBezTo>
                    <a:pt x="118" y="6"/>
                    <a:pt x="118" y="5"/>
                    <a:pt x="119" y="5"/>
                  </a:cubicBezTo>
                  <a:cubicBezTo>
                    <a:pt x="119" y="5"/>
                    <a:pt x="119" y="4"/>
                    <a:pt x="120" y="5"/>
                  </a:cubicBezTo>
                  <a:cubicBezTo>
                    <a:pt x="120" y="5"/>
                    <a:pt x="120" y="7"/>
                    <a:pt x="120" y="7"/>
                  </a:cubicBezTo>
                  <a:cubicBezTo>
                    <a:pt x="119" y="7"/>
                    <a:pt x="119" y="7"/>
                    <a:pt x="118" y="7"/>
                  </a:cubicBezTo>
                  <a:cubicBezTo>
                    <a:pt x="118" y="7"/>
                    <a:pt x="118" y="6"/>
                    <a:pt x="118" y="6"/>
                  </a:cubicBezTo>
                  <a:close/>
                  <a:moveTo>
                    <a:pt x="112" y="9"/>
                  </a:moveTo>
                  <a:cubicBezTo>
                    <a:pt x="112" y="9"/>
                    <a:pt x="112" y="9"/>
                    <a:pt x="112" y="9"/>
                  </a:cubicBezTo>
                  <a:cubicBezTo>
                    <a:pt x="112" y="9"/>
                    <a:pt x="111" y="8"/>
                    <a:pt x="111" y="8"/>
                  </a:cubicBezTo>
                  <a:cubicBezTo>
                    <a:pt x="111" y="8"/>
                    <a:pt x="111" y="7"/>
                    <a:pt x="112" y="7"/>
                  </a:cubicBezTo>
                  <a:cubicBezTo>
                    <a:pt x="112" y="7"/>
                    <a:pt x="113" y="7"/>
                    <a:pt x="113" y="7"/>
                  </a:cubicBezTo>
                  <a:cubicBezTo>
                    <a:pt x="114" y="7"/>
                    <a:pt x="114" y="7"/>
                    <a:pt x="114" y="7"/>
                  </a:cubicBezTo>
                  <a:cubicBezTo>
                    <a:pt x="114" y="7"/>
                    <a:pt x="115" y="6"/>
                    <a:pt x="115" y="6"/>
                  </a:cubicBezTo>
                  <a:cubicBezTo>
                    <a:pt x="115" y="6"/>
                    <a:pt x="116" y="8"/>
                    <a:pt x="116" y="8"/>
                  </a:cubicBezTo>
                  <a:cubicBezTo>
                    <a:pt x="116" y="8"/>
                    <a:pt x="116" y="8"/>
                    <a:pt x="115" y="8"/>
                  </a:cubicBezTo>
                  <a:cubicBezTo>
                    <a:pt x="115" y="8"/>
                    <a:pt x="114" y="9"/>
                    <a:pt x="114" y="9"/>
                  </a:cubicBezTo>
                  <a:cubicBezTo>
                    <a:pt x="113" y="10"/>
                    <a:pt x="113" y="10"/>
                    <a:pt x="113" y="10"/>
                  </a:cubicBezTo>
                  <a:cubicBezTo>
                    <a:pt x="112" y="9"/>
                    <a:pt x="112" y="9"/>
                    <a:pt x="112" y="9"/>
                  </a:cubicBezTo>
                  <a:close/>
                  <a:moveTo>
                    <a:pt x="108" y="12"/>
                  </a:moveTo>
                  <a:cubicBezTo>
                    <a:pt x="108" y="12"/>
                    <a:pt x="108" y="12"/>
                    <a:pt x="108" y="12"/>
                  </a:cubicBezTo>
                  <a:cubicBezTo>
                    <a:pt x="108" y="11"/>
                    <a:pt x="107" y="11"/>
                    <a:pt x="107" y="11"/>
                  </a:cubicBezTo>
                  <a:cubicBezTo>
                    <a:pt x="107" y="11"/>
                    <a:pt x="106" y="10"/>
                    <a:pt x="106" y="10"/>
                  </a:cubicBezTo>
                  <a:cubicBezTo>
                    <a:pt x="106" y="10"/>
                    <a:pt x="106" y="9"/>
                    <a:pt x="107" y="9"/>
                  </a:cubicBezTo>
                  <a:cubicBezTo>
                    <a:pt x="107" y="9"/>
                    <a:pt x="107" y="9"/>
                    <a:pt x="107" y="10"/>
                  </a:cubicBezTo>
                  <a:cubicBezTo>
                    <a:pt x="108" y="10"/>
                    <a:pt x="108" y="11"/>
                    <a:pt x="108" y="11"/>
                  </a:cubicBezTo>
                  <a:cubicBezTo>
                    <a:pt x="108" y="12"/>
                    <a:pt x="108" y="12"/>
                    <a:pt x="108" y="12"/>
                  </a:cubicBezTo>
                  <a:close/>
                  <a:moveTo>
                    <a:pt x="96" y="12"/>
                  </a:moveTo>
                  <a:cubicBezTo>
                    <a:pt x="96" y="12"/>
                    <a:pt x="96" y="12"/>
                    <a:pt x="96" y="12"/>
                  </a:cubicBezTo>
                  <a:cubicBezTo>
                    <a:pt x="96" y="12"/>
                    <a:pt x="96" y="12"/>
                    <a:pt x="97" y="12"/>
                  </a:cubicBezTo>
                  <a:cubicBezTo>
                    <a:pt x="98" y="11"/>
                    <a:pt x="98" y="10"/>
                    <a:pt x="99" y="11"/>
                  </a:cubicBezTo>
                  <a:cubicBezTo>
                    <a:pt x="100" y="11"/>
                    <a:pt x="102" y="12"/>
                    <a:pt x="102" y="12"/>
                  </a:cubicBezTo>
                  <a:cubicBezTo>
                    <a:pt x="102" y="12"/>
                    <a:pt x="102" y="11"/>
                    <a:pt x="102" y="11"/>
                  </a:cubicBezTo>
                  <a:cubicBezTo>
                    <a:pt x="103" y="11"/>
                    <a:pt x="103" y="12"/>
                    <a:pt x="103" y="12"/>
                  </a:cubicBezTo>
                  <a:cubicBezTo>
                    <a:pt x="103" y="12"/>
                    <a:pt x="102" y="12"/>
                    <a:pt x="102" y="12"/>
                  </a:cubicBezTo>
                  <a:cubicBezTo>
                    <a:pt x="101" y="13"/>
                    <a:pt x="101" y="13"/>
                    <a:pt x="100" y="13"/>
                  </a:cubicBezTo>
                  <a:cubicBezTo>
                    <a:pt x="99" y="13"/>
                    <a:pt x="99" y="12"/>
                    <a:pt x="98" y="13"/>
                  </a:cubicBezTo>
                  <a:cubicBezTo>
                    <a:pt x="98" y="13"/>
                    <a:pt x="98" y="14"/>
                    <a:pt x="97" y="14"/>
                  </a:cubicBezTo>
                  <a:cubicBezTo>
                    <a:pt x="97" y="14"/>
                    <a:pt x="96" y="14"/>
                    <a:pt x="96" y="14"/>
                  </a:cubicBezTo>
                  <a:cubicBezTo>
                    <a:pt x="96" y="13"/>
                    <a:pt x="96" y="12"/>
                    <a:pt x="96" y="12"/>
                  </a:cubicBezTo>
                  <a:close/>
                  <a:moveTo>
                    <a:pt x="93" y="13"/>
                  </a:moveTo>
                  <a:cubicBezTo>
                    <a:pt x="93" y="13"/>
                    <a:pt x="93" y="13"/>
                    <a:pt x="93" y="13"/>
                  </a:cubicBezTo>
                  <a:cubicBezTo>
                    <a:pt x="93" y="13"/>
                    <a:pt x="93" y="12"/>
                    <a:pt x="94" y="13"/>
                  </a:cubicBezTo>
                  <a:cubicBezTo>
                    <a:pt x="94" y="13"/>
                    <a:pt x="94" y="12"/>
                    <a:pt x="94" y="13"/>
                  </a:cubicBezTo>
                  <a:cubicBezTo>
                    <a:pt x="95" y="14"/>
                    <a:pt x="95" y="15"/>
                    <a:pt x="94" y="15"/>
                  </a:cubicBezTo>
                  <a:cubicBezTo>
                    <a:pt x="93" y="14"/>
                    <a:pt x="93" y="13"/>
                    <a:pt x="93" y="13"/>
                  </a:cubicBezTo>
                  <a:close/>
                  <a:moveTo>
                    <a:pt x="81" y="13"/>
                  </a:moveTo>
                  <a:cubicBezTo>
                    <a:pt x="81" y="13"/>
                    <a:pt x="81" y="13"/>
                    <a:pt x="81" y="13"/>
                  </a:cubicBezTo>
                  <a:cubicBezTo>
                    <a:pt x="81" y="13"/>
                    <a:pt x="81" y="12"/>
                    <a:pt x="82" y="12"/>
                  </a:cubicBezTo>
                  <a:cubicBezTo>
                    <a:pt x="82" y="12"/>
                    <a:pt x="82" y="12"/>
                    <a:pt x="83" y="12"/>
                  </a:cubicBezTo>
                  <a:cubicBezTo>
                    <a:pt x="83" y="13"/>
                    <a:pt x="84" y="13"/>
                    <a:pt x="84" y="13"/>
                  </a:cubicBezTo>
                  <a:cubicBezTo>
                    <a:pt x="85" y="13"/>
                    <a:pt x="85" y="13"/>
                    <a:pt x="85" y="13"/>
                  </a:cubicBezTo>
                  <a:cubicBezTo>
                    <a:pt x="86" y="13"/>
                    <a:pt x="86" y="12"/>
                    <a:pt x="87" y="13"/>
                  </a:cubicBezTo>
                  <a:cubicBezTo>
                    <a:pt x="88" y="13"/>
                    <a:pt x="88" y="13"/>
                    <a:pt x="89" y="13"/>
                  </a:cubicBezTo>
                  <a:cubicBezTo>
                    <a:pt x="89" y="13"/>
                    <a:pt x="91" y="13"/>
                    <a:pt x="91" y="13"/>
                  </a:cubicBezTo>
                  <a:cubicBezTo>
                    <a:pt x="91" y="13"/>
                    <a:pt x="91" y="14"/>
                    <a:pt x="91" y="14"/>
                  </a:cubicBezTo>
                  <a:cubicBezTo>
                    <a:pt x="90" y="14"/>
                    <a:pt x="90" y="14"/>
                    <a:pt x="89" y="14"/>
                  </a:cubicBezTo>
                  <a:cubicBezTo>
                    <a:pt x="89" y="14"/>
                    <a:pt x="90" y="14"/>
                    <a:pt x="88" y="14"/>
                  </a:cubicBezTo>
                  <a:cubicBezTo>
                    <a:pt x="87" y="14"/>
                    <a:pt x="87" y="14"/>
                    <a:pt x="86" y="14"/>
                  </a:cubicBezTo>
                  <a:cubicBezTo>
                    <a:pt x="86" y="14"/>
                    <a:pt x="86" y="14"/>
                    <a:pt x="85" y="14"/>
                  </a:cubicBezTo>
                  <a:cubicBezTo>
                    <a:pt x="85" y="14"/>
                    <a:pt x="85" y="14"/>
                    <a:pt x="85" y="14"/>
                  </a:cubicBezTo>
                  <a:cubicBezTo>
                    <a:pt x="84" y="14"/>
                    <a:pt x="87" y="13"/>
                    <a:pt x="84" y="14"/>
                  </a:cubicBezTo>
                  <a:cubicBezTo>
                    <a:pt x="81" y="15"/>
                    <a:pt x="81" y="15"/>
                    <a:pt x="81" y="15"/>
                  </a:cubicBezTo>
                  <a:cubicBezTo>
                    <a:pt x="81" y="15"/>
                    <a:pt x="81" y="14"/>
                    <a:pt x="81" y="14"/>
                  </a:cubicBezTo>
                  <a:cubicBezTo>
                    <a:pt x="81" y="14"/>
                    <a:pt x="81" y="13"/>
                    <a:pt x="81" y="13"/>
                  </a:cubicBezTo>
                  <a:close/>
                  <a:moveTo>
                    <a:pt x="68" y="16"/>
                  </a:moveTo>
                  <a:cubicBezTo>
                    <a:pt x="68" y="16"/>
                    <a:pt x="68" y="16"/>
                    <a:pt x="68" y="16"/>
                  </a:cubicBezTo>
                  <a:cubicBezTo>
                    <a:pt x="69" y="16"/>
                    <a:pt x="69" y="16"/>
                    <a:pt x="69" y="16"/>
                  </a:cubicBezTo>
                  <a:cubicBezTo>
                    <a:pt x="69" y="16"/>
                    <a:pt x="71" y="16"/>
                    <a:pt x="71" y="15"/>
                  </a:cubicBezTo>
                  <a:cubicBezTo>
                    <a:pt x="72" y="15"/>
                    <a:pt x="72" y="15"/>
                    <a:pt x="72" y="15"/>
                  </a:cubicBezTo>
                  <a:cubicBezTo>
                    <a:pt x="72" y="15"/>
                    <a:pt x="74" y="14"/>
                    <a:pt x="74" y="14"/>
                  </a:cubicBezTo>
                  <a:cubicBezTo>
                    <a:pt x="75" y="14"/>
                    <a:pt x="76" y="13"/>
                    <a:pt x="76" y="13"/>
                  </a:cubicBezTo>
                  <a:cubicBezTo>
                    <a:pt x="76" y="13"/>
                    <a:pt x="78" y="14"/>
                    <a:pt x="78" y="14"/>
                  </a:cubicBezTo>
                  <a:cubicBezTo>
                    <a:pt x="79" y="14"/>
                    <a:pt x="79" y="13"/>
                    <a:pt x="79" y="13"/>
                  </a:cubicBezTo>
                  <a:cubicBezTo>
                    <a:pt x="77" y="12"/>
                    <a:pt x="77" y="12"/>
                    <a:pt x="77" y="12"/>
                  </a:cubicBezTo>
                  <a:cubicBezTo>
                    <a:pt x="73" y="13"/>
                    <a:pt x="73" y="13"/>
                    <a:pt x="73" y="13"/>
                  </a:cubicBezTo>
                  <a:cubicBezTo>
                    <a:pt x="73" y="13"/>
                    <a:pt x="70" y="14"/>
                    <a:pt x="69" y="14"/>
                  </a:cubicBezTo>
                  <a:cubicBezTo>
                    <a:pt x="68" y="13"/>
                    <a:pt x="67" y="14"/>
                    <a:pt x="67" y="14"/>
                  </a:cubicBezTo>
                  <a:cubicBezTo>
                    <a:pt x="66" y="15"/>
                    <a:pt x="66" y="15"/>
                    <a:pt x="66" y="15"/>
                  </a:cubicBezTo>
                  <a:cubicBezTo>
                    <a:pt x="66" y="15"/>
                    <a:pt x="67" y="16"/>
                    <a:pt x="67" y="16"/>
                  </a:cubicBezTo>
                  <a:cubicBezTo>
                    <a:pt x="67" y="17"/>
                    <a:pt x="68" y="16"/>
                    <a:pt x="68" y="16"/>
                  </a:cubicBezTo>
                  <a:close/>
                  <a:moveTo>
                    <a:pt x="56" y="22"/>
                  </a:moveTo>
                  <a:cubicBezTo>
                    <a:pt x="56" y="22"/>
                    <a:pt x="56" y="22"/>
                    <a:pt x="56" y="22"/>
                  </a:cubicBezTo>
                  <a:cubicBezTo>
                    <a:pt x="56" y="22"/>
                    <a:pt x="56" y="22"/>
                    <a:pt x="56" y="22"/>
                  </a:cubicBezTo>
                  <a:cubicBezTo>
                    <a:pt x="57" y="23"/>
                    <a:pt x="57" y="23"/>
                    <a:pt x="57" y="23"/>
                  </a:cubicBezTo>
                  <a:cubicBezTo>
                    <a:pt x="57" y="23"/>
                    <a:pt x="58" y="22"/>
                    <a:pt x="58" y="22"/>
                  </a:cubicBezTo>
                  <a:cubicBezTo>
                    <a:pt x="58" y="21"/>
                    <a:pt x="59" y="21"/>
                    <a:pt x="59" y="21"/>
                  </a:cubicBezTo>
                  <a:cubicBezTo>
                    <a:pt x="59" y="21"/>
                    <a:pt x="60" y="20"/>
                    <a:pt x="61" y="20"/>
                  </a:cubicBezTo>
                  <a:cubicBezTo>
                    <a:pt x="61" y="20"/>
                    <a:pt x="63" y="19"/>
                    <a:pt x="63" y="19"/>
                  </a:cubicBezTo>
                  <a:cubicBezTo>
                    <a:pt x="63" y="18"/>
                    <a:pt x="63" y="18"/>
                    <a:pt x="63" y="18"/>
                  </a:cubicBezTo>
                  <a:cubicBezTo>
                    <a:pt x="63" y="18"/>
                    <a:pt x="60" y="18"/>
                    <a:pt x="60" y="18"/>
                  </a:cubicBezTo>
                  <a:cubicBezTo>
                    <a:pt x="60" y="18"/>
                    <a:pt x="58" y="20"/>
                    <a:pt x="58" y="20"/>
                  </a:cubicBezTo>
                  <a:cubicBezTo>
                    <a:pt x="58" y="20"/>
                    <a:pt x="56" y="22"/>
                    <a:pt x="56" y="22"/>
                  </a:cubicBezTo>
                  <a:close/>
                  <a:moveTo>
                    <a:pt x="55" y="32"/>
                  </a:moveTo>
                  <a:cubicBezTo>
                    <a:pt x="55" y="32"/>
                    <a:pt x="55" y="32"/>
                    <a:pt x="55" y="32"/>
                  </a:cubicBezTo>
                  <a:cubicBezTo>
                    <a:pt x="55" y="32"/>
                    <a:pt x="57" y="30"/>
                    <a:pt x="57" y="29"/>
                  </a:cubicBezTo>
                  <a:cubicBezTo>
                    <a:pt x="57" y="29"/>
                    <a:pt x="57" y="27"/>
                    <a:pt x="57" y="27"/>
                  </a:cubicBezTo>
                  <a:cubicBezTo>
                    <a:pt x="57" y="25"/>
                    <a:pt x="57" y="25"/>
                    <a:pt x="57" y="25"/>
                  </a:cubicBezTo>
                  <a:cubicBezTo>
                    <a:pt x="55" y="23"/>
                    <a:pt x="55" y="23"/>
                    <a:pt x="55" y="23"/>
                  </a:cubicBezTo>
                  <a:cubicBezTo>
                    <a:pt x="55" y="23"/>
                    <a:pt x="54" y="25"/>
                    <a:pt x="54" y="25"/>
                  </a:cubicBezTo>
                  <a:cubicBezTo>
                    <a:pt x="54" y="26"/>
                    <a:pt x="53" y="26"/>
                    <a:pt x="52" y="27"/>
                  </a:cubicBezTo>
                  <a:cubicBezTo>
                    <a:pt x="51" y="28"/>
                    <a:pt x="51" y="29"/>
                    <a:pt x="51" y="30"/>
                  </a:cubicBezTo>
                  <a:cubicBezTo>
                    <a:pt x="51" y="30"/>
                    <a:pt x="50" y="31"/>
                    <a:pt x="50" y="32"/>
                  </a:cubicBezTo>
                  <a:cubicBezTo>
                    <a:pt x="50" y="33"/>
                    <a:pt x="51" y="33"/>
                    <a:pt x="52" y="33"/>
                  </a:cubicBezTo>
                  <a:cubicBezTo>
                    <a:pt x="53" y="33"/>
                    <a:pt x="52" y="33"/>
                    <a:pt x="52" y="33"/>
                  </a:cubicBezTo>
                  <a:cubicBezTo>
                    <a:pt x="55" y="32"/>
                    <a:pt x="55" y="32"/>
                    <a:pt x="55" y="32"/>
                  </a:cubicBezTo>
                  <a:close/>
                  <a:moveTo>
                    <a:pt x="21" y="94"/>
                  </a:moveTo>
                  <a:cubicBezTo>
                    <a:pt x="21" y="94"/>
                    <a:pt x="21" y="94"/>
                    <a:pt x="21" y="94"/>
                  </a:cubicBezTo>
                  <a:cubicBezTo>
                    <a:pt x="21" y="94"/>
                    <a:pt x="21" y="94"/>
                    <a:pt x="22" y="94"/>
                  </a:cubicBezTo>
                  <a:cubicBezTo>
                    <a:pt x="22" y="94"/>
                    <a:pt x="22" y="93"/>
                    <a:pt x="22" y="93"/>
                  </a:cubicBezTo>
                  <a:cubicBezTo>
                    <a:pt x="23" y="93"/>
                    <a:pt x="23" y="94"/>
                    <a:pt x="23" y="94"/>
                  </a:cubicBezTo>
                  <a:cubicBezTo>
                    <a:pt x="24" y="94"/>
                    <a:pt x="24" y="95"/>
                    <a:pt x="24" y="95"/>
                  </a:cubicBezTo>
                  <a:cubicBezTo>
                    <a:pt x="25" y="97"/>
                    <a:pt x="25" y="97"/>
                    <a:pt x="25" y="97"/>
                  </a:cubicBezTo>
                  <a:cubicBezTo>
                    <a:pt x="25" y="97"/>
                    <a:pt x="25" y="98"/>
                    <a:pt x="25" y="98"/>
                  </a:cubicBezTo>
                  <a:cubicBezTo>
                    <a:pt x="25" y="99"/>
                    <a:pt x="25" y="99"/>
                    <a:pt x="25" y="99"/>
                  </a:cubicBezTo>
                  <a:cubicBezTo>
                    <a:pt x="25" y="99"/>
                    <a:pt x="26" y="99"/>
                    <a:pt x="27" y="99"/>
                  </a:cubicBezTo>
                  <a:cubicBezTo>
                    <a:pt x="27" y="99"/>
                    <a:pt x="27" y="100"/>
                    <a:pt x="28" y="100"/>
                  </a:cubicBezTo>
                  <a:cubicBezTo>
                    <a:pt x="29" y="101"/>
                    <a:pt x="29" y="101"/>
                    <a:pt x="29" y="101"/>
                  </a:cubicBezTo>
                  <a:cubicBezTo>
                    <a:pt x="30" y="102"/>
                    <a:pt x="30" y="102"/>
                    <a:pt x="31" y="103"/>
                  </a:cubicBezTo>
                  <a:cubicBezTo>
                    <a:pt x="32" y="103"/>
                    <a:pt x="32" y="103"/>
                    <a:pt x="33" y="103"/>
                  </a:cubicBezTo>
                  <a:cubicBezTo>
                    <a:pt x="33" y="102"/>
                    <a:pt x="33" y="102"/>
                    <a:pt x="34" y="102"/>
                  </a:cubicBezTo>
                  <a:cubicBezTo>
                    <a:pt x="34" y="102"/>
                    <a:pt x="34" y="102"/>
                    <a:pt x="35" y="102"/>
                  </a:cubicBezTo>
                  <a:cubicBezTo>
                    <a:pt x="35" y="101"/>
                    <a:pt x="34" y="101"/>
                    <a:pt x="34" y="101"/>
                  </a:cubicBezTo>
                  <a:cubicBezTo>
                    <a:pt x="34" y="101"/>
                    <a:pt x="33" y="100"/>
                    <a:pt x="32" y="99"/>
                  </a:cubicBezTo>
                  <a:cubicBezTo>
                    <a:pt x="32" y="99"/>
                    <a:pt x="32" y="99"/>
                    <a:pt x="32" y="98"/>
                  </a:cubicBezTo>
                  <a:cubicBezTo>
                    <a:pt x="32" y="98"/>
                    <a:pt x="32" y="98"/>
                    <a:pt x="31" y="97"/>
                  </a:cubicBezTo>
                  <a:cubicBezTo>
                    <a:pt x="30" y="97"/>
                    <a:pt x="30" y="97"/>
                    <a:pt x="30" y="97"/>
                  </a:cubicBezTo>
                  <a:cubicBezTo>
                    <a:pt x="29" y="96"/>
                    <a:pt x="29" y="95"/>
                    <a:pt x="29" y="95"/>
                  </a:cubicBezTo>
                  <a:cubicBezTo>
                    <a:pt x="29" y="95"/>
                    <a:pt x="27" y="95"/>
                    <a:pt x="27" y="94"/>
                  </a:cubicBezTo>
                  <a:cubicBezTo>
                    <a:pt x="27" y="94"/>
                    <a:pt x="26" y="94"/>
                    <a:pt x="26" y="94"/>
                  </a:cubicBezTo>
                  <a:cubicBezTo>
                    <a:pt x="26" y="94"/>
                    <a:pt x="24" y="93"/>
                    <a:pt x="24" y="92"/>
                  </a:cubicBezTo>
                  <a:cubicBezTo>
                    <a:pt x="24" y="92"/>
                    <a:pt x="24" y="91"/>
                    <a:pt x="24" y="91"/>
                  </a:cubicBezTo>
                  <a:cubicBezTo>
                    <a:pt x="24" y="91"/>
                    <a:pt x="23" y="91"/>
                    <a:pt x="22" y="91"/>
                  </a:cubicBezTo>
                  <a:cubicBezTo>
                    <a:pt x="21" y="92"/>
                    <a:pt x="20" y="92"/>
                    <a:pt x="20" y="92"/>
                  </a:cubicBezTo>
                  <a:cubicBezTo>
                    <a:pt x="19" y="92"/>
                    <a:pt x="19" y="93"/>
                    <a:pt x="19" y="93"/>
                  </a:cubicBezTo>
                  <a:cubicBezTo>
                    <a:pt x="19" y="93"/>
                    <a:pt x="19" y="94"/>
                    <a:pt x="20" y="94"/>
                  </a:cubicBezTo>
                  <a:cubicBezTo>
                    <a:pt x="20" y="95"/>
                    <a:pt x="21" y="94"/>
                    <a:pt x="21" y="94"/>
                  </a:cubicBezTo>
                  <a:close/>
                  <a:moveTo>
                    <a:pt x="71" y="75"/>
                  </a:moveTo>
                  <a:cubicBezTo>
                    <a:pt x="71" y="75"/>
                    <a:pt x="71" y="75"/>
                    <a:pt x="71" y="75"/>
                  </a:cubicBezTo>
                  <a:cubicBezTo>
                    <a:pt x="71" y="76"/>
                    <a:pt x="71" y="76"/>
                    <a:pt x="71" y="76"/>
                  </a:cubicBezTo>
                  <a:cubicBezTo>
                    <a:pt x="71" y="76"/>
                    <a:pt x="71" y="76"/>
                    <a:pt x="72" y="76"/>
                  </a:cubicBezTo>
                  <a:cubicBezTo>
                    <a:pt x="72" y="75"/>
                    <a:pt x="72" y="76"/>
                    <a:pt x="73" y="76"/>
                  </a:cubicBezTo>
                  <a:cubicBezTo>
                    <a:pt x="73" y="76"/>
                    <a:pt x="73" y="76"/>
                    <a:pt x="73" y="76"/>
                  </a:cubicBezTo>
                  <a:cubicBezTo>
                    <a:pt x="74" y="76"/>
                    <a:pt x="75" y="74"/>
                    <a:pt x="75" y="74"/>
                  </a:cubicBezTo>
                  <a:cubicBezTo>
                    <a:pt x="75" y="74"/>
                    <a:pt x="75" y="74"/>
                    <a:pt x="76" y="74"/>
                  </a:cubicBezTo>
                  <a:cubicBezTo>
                    <a:pt x="76" y="74"/>
                    <a:pt x="77" y="74"/>
                    <a:pt x="77" y="73"/>
                  </a:cubicBezTo>
                  <a:cubicBezTo>
                    <a:pt x="77" y="73"/>
                    <a:pt x="77" y="73"/>
                    <a:pt x="78" y="73"/>
                  </a:cubicBezTo>
                  <a:cubicBezTo>
                    <a:pt x="78" y="72"/>
                    <a:pt x="78" y="72"/>
                    <a:pt x="78" y="72"/>
                  </a:cubicBezTo>
                  <a:cubicBezTo>
                    <a:pt x="79" y="71"/>
                    <a:pt x="80" y="71"/>
                    <a:pt x="80" y="71"/>
                  </a:cubicBezTo>
                  <a:cubicBezTo>
                    <a:pt x="81" y="70"/>
                    <a:pt x="81" y="70"/>
                    <a:pt x="81" y="69"/>
                  </a:cubicBezTo>
                  <a:cubicBezTo>
                    <a:pt x="81" y="69"/>
                    <a:pt x="80" y="69"/>
                    <a:pt x="80" y="70"/>
                  </a:cubicBezTo>
                  <a:cubicBezTo>
                    <a:pt x="79" y="70"/>
                    <a:pt x="78" y="70"/>
                    <a:pt x="78" y="70"/>
                  </a:cubicBezTo>
                  <a:cubicBezTo>
                    <a:pt x="78" y="71"/>
                    <a:pt x="77" y="71"/>
                    <a:pt x="77" y="71"/>
                  </a:cubicBezTo>
                  <a:cubicBezTo>
                    <a:pt x="76" y="71"/>
                    <a:pt x="75" y="72"/>
                    <a:pt x="74" y="72"/>
                  </a:cubicBezTo>
                  <a:cubicBezTo>
                    <a:pt x="74" y="72"/>
                    <a:pt x="74" y="73"/>
                    <a:pt x="73" y="74"/>
                  </a:cubicBezTo>
                  <a:cubicBezTo>
                    <a:pt x="73" y="74"/>
                    <a:pt x="73" y="74"/>
                    <a:pt x="73" y="75"/>
                  </a:cubicBezTo>
                  <a:cubicBezTo>
                    <a:pt x="72" y="75"/>
                    <a:pt x="71" y="75"/>
                    <a:pt x="71" y="75"/>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06" name="Freeform 217"/>
            <p:cNvSpPr>
              <a:spLocks/>
            </p:cNvSpPr>
            <p:nvPr/>
          </p:nvSpPr>
          <p:spPr bwMode="auto">
            <a:xfrm>
              <a:off x="8054896" y="3267063"/>
              <a:ext cx="384801" cy="263158"/>
            </a:xfrm>
            <a:custGeom>
              <a:avLst/>
              <a:gdLst>
                <a:gd name="T0" fmla="*/ 4 w 169"/>
                <a:gd name="T1" fmla="*/ 28 h 119"/>
                <a:gd name="T2" fmla="*/ 17 w 169"/>
                <a:gd name="T3" fmla="*/ 23 h 119"/>
                <a:gd name="T4" fmla="*/ 24 w 169"/>
                <a:gd name="T5" fmla="*/ 19 h 119"/>
                <a:gd name="T6" fmla="*/ 29 w 169"/>
                <a:gd name="T7" fmla="*/ 16 h 119"/>
                <a:gd name="T8" fmla="*/ 32 w 169"/>
                <a:gd name="T9" fmla="*/ 14 h 119"/>
                <a:gd name="T10" fmla="*/ 38 w 169"/>
                <a:gd name="T11" fmla="*/ 12 h 119"/>
                <a:gd name="T12" fmla="*/ 44 w 169"/>
                <a:gd name="T13" fmla="*/ 11 h 119"/>
                <a:gd name="T14" fmla="*/ 48 w 169"/>
                <a:gd name="T15" fmla="*/ 8 h 119"/>
                <a:gd name="T16" fmla="*/ 56 w 169"/>
                <a:gd name="T17" fmla="*/ 7 h 119"/>
                <a:gd name="T18" fmla="*/ 55 w 169"/>
                <a:gd name="T19" fmla="*/ 2 h 119"/>
                <a:gd name="T20" fmla="*/ 63 w 169"/>
                <a:gd name="T21" fmla="*/ 0 h 119"/>
                <a:gd name="T22" fmla="*/ 69 w 169"/>
                <a:gd name="T23" fmla="*/ 4 h 119"/>
                <a:gd name="T24" fmla="*/ 73 w 169"/>
                <a:gd name="T25" fmla="*/ 8 h 119"/>
                <a:gd name="T26" fmla="*/ 72 w 169"/>
                <a:gd name="T27" fmla="*/ 11 h 119"/>
                <a:gd name="T28" fmla="*/ 78 w 169"/>
                <a:gd name="T29" fmla="*/ 12 h 119"/>
                <a:gd name="T30" fmla="*/ 85 w 169"/>
                <a:gd name="T31" fmla="*/ 10 h 119"/>
                <a:gd name="T32" fmla="*/ 88 w 169"/>
                <a:gd name="T33" fmla="*/ 13 h 119"/>
                <a:gd name="T34" fmla="*/ 95 w 169"/>
                <a:gd name="T35" fmla="*/ 16 h 119"/>
                <a:gd name="T36" fmla="*/ 95 w 169"/>
                <a:gd name="T37" fmla="*/ 21 h 119"/>
                <a:gd name="T38" fmla="*/ 91 w 169"/>
                <a:gd name="T39" fmla="*/ 27 h 119"/>
                <a:gd name="T40" fmla="*/ 95 w 169"/>
                <a:gd name="T41" fmla="*/ 34 h 119"/>
                <a:gd name="T42" fmla="*/ 106 w 169"/>
                <a:gd name="T43" fmla="*/ 41 h 119"/>
                <a:gd name="T44" fmla="*/ 116 w 169"/>
                <a:gd name="T45" fmla="*/ 45 h 119"/>
                <a:gd name="T46" fmla="*/ 123 w 169"/>
                <a:gd name="T47" fmla="*/ 47 h 119"/>
                <a:gd name="T48" fmla="*/ 123 w 169"/>
                <a:gd name="T49" fmla="*/ 53 h 119"/>
                <a:gd name="T50" fmla="*/ 119 w 169"/>
                <a:gd name="T51" fmla="*/ 59 h 119"/>
                <a:gd name="T52" fmla="*/ 110 w 169"/>
                <a:gd name="T53" fmla="*/ 64 h 119"/>
                <a:gd name="T54" fmla="*/ 119 w 169"/>
                <a:gd name="T55" fmla="*/ 66 h 119"/>
                <a:gd name="T56" fmla="*/ 125 w 169"/>
                <a:gd name="T57" fmla="*/ 71 h 119"/>
                <a:gd name="T58" fmla="*/ 140 w 169"/>
                <a:gd name="T59" fmla="*/ 76 h 119"/>
                <a:gd name="T60" fmla="*/ 147 w 169"/>
                <a:gd name="T61" fmla="*/ 76 h 119"/>
                <a:gd name="T62" fmla="*/ 158 w 169"/>
                <a:gd name="T63" fmla="*/ 75 h 119"/>
                <a:gd name="T64" fmla="*/ 155 w 169"/>
                <a:gd name="T65" fmla="*/ 83 h 119"/>
                <a:gd name="T66" fmla="*/ 156 w 169"/>
                <a:gd name="T67" fmla="*/ 87 h 119"/>
                <a:gd name="T68" fmla="*/ 164 w 169"/>
                <a:gd name="T69" fmla="*/ 93 h 119"/>
                <a:gd name="T70" fmla="*/ 158 w 169"/>
                <a:gd name="T71" fmla="*/ 96 h 119"/>
                <a:gd name="T72" fmla="*/ 164 w 169"/>
                <a:gd name="T73" fmla="*/ 101 h 119"/>
                <a:gd name="T74" fmla="*/ 167 w 169"/>
                <a:gd name="T75" fmla="*/ 111 h 119"/>
                <a:gd name="T76" fmla="*/ 162 w 169"/>
                <a:gd name="T77" fmla="*/ 114 h 119"/>
                <a:gd name="T78" fmla="*/ 154 w 169"/>
                <a:gd name="T79" fmla="*/ 119 h 119"/>
                <a:gd name="T80" fmla="*/ 142 w 169"/>
                <a:gd name="T81" fmla="*/ 107 h 119"/>
                <a:gd name="T82" fmla="*/ 138 w 169"/>
                <a:gd name="T83" fmla="*/ 98 h 119"/>
                <a:gd name="T84" fmla="*/ 129 w 169"/>
                <a:gd name="T85" fmla="*/ 97 h 119"/>
                <a:gd name="T86" fmla="*/ 126 w 169"/>
                <a:gd name="T87" fmla="*/ 85 h 119"/>
                <a:gd name="T88" fmla="*/ 114 w 169"/>
                <a:gd name="T89" fmla="*/ 91 h 119"/>
                <a:gd name="T90" fmla="*/ 101 w 169"/>
                <a:gd name="T91" fmla="*/ 90 h 119"/>
                <a:gd name="T92" fmla="*/ 96 w 169"/>
                <a:gd name="T93" fmla="*/ 86 h 119"/>
                <a:gd name="T94" fmla="*/ 88 w 169"/>
                <a:gd name="T95" fmla="*/ 84 h 119"/>
                <a:gd name="T96" fmla="*/ 76 w 169"/>
                <a:gd name="T97" fmla="*/ 88 h 119"/>
                <a:gd name="T98" fmla="*/ 69 w 169"/>
                <a:gd name="T99" fmla="*/ 84 h 119"/>
                <a:gd name="T100" fmla="*/ 56 w 169"/>
                <a:gd name="T101" fmla="*/ 80 h 119"/>
                <a:gd name="T102" fmla="*/ 41 w 169"/>
                <a:gd name="T103" fmla="*/ 83 h 119"/>
                <a:gd name="T104" fmla="*/ 30 w 169"/>
                <a:gd name="T105" fmla="*/ 83 h 119"/>
                <a:gd name="T106" fmla="*/ 26 w 169"/>
                <a:gd name="T107" fmla="*/ 77 h 119"/>
                <a:gd name="T108" fmla="*/ 20 w 169"/>
                <a:gd name="T109" fmla="*/ 71 h 119"/>
                <a:gd name="T110" fmla="*/ 15 w 169"/>
                <a:gd name="T111" fmla="*/ 61 h 119"/>
                <a:gd name="T112" fmla="*/ 18 w 169"/>
                <a:gd name="T113" fmla="*/ 46 h 119"/>
                <a:gd name="T114" fmla="*/ 13 w 169"/>
                <a:gd name="T115" fmla="*/ 37 h 119"/>
                <a:gd name="T116" fmla="*/ 2 w 169"/>
                <a:gd name="T117" fmla="*/ 33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9" h="119">
                  <a:moveTo>
                    <a:pt x="2" y="33"/>
                  </a:moveTo>
                  <a:cubicBezTo>
                    <a:pt x="0" y="31"/>
                    <a:pt x="0" y="31"/>
                    <a:pt x="0" y="31"/>
                  </a:cubicBezTo>
                  <a:cubicBezTo>
                    <a:pt x="4" y="28"/>
                    <a:pt x="4" y="28"/>
                    <a:pt x="4" y="28"/>
                  </a:cubicBezTo>
                  <a:cubicBezTo>
                    <a:pt x="4" y="28"/>
                    <a:pt x="6" y="28"/>
                    <a:pt x="7" y="27"/>
                  </a:cubicBezTo>
                  <a:cubicBezTo>
                    <a:pt x="9" y="27"/>
                    <a:pt x="15" y="25"/>
                    <a:pt x="15" y="25"/>
                  </a:cubicBezTo>
                  <a:cubicBezTo>
                    <a:pt x="17" y="23"/>
                    <a:pt x="17" y="23"/>
                    <a:pt x="17" y="23"/>
                  </a:cubicBezTo>
                  <a:cubicBezTo>
                    <a:pt x="17" y="23"/>
                    <a:pt x="19" y="21"/>
                    <a:pt x="19" y="21"/>
                  </a:cubicBezTo>
                  <a:cubicBezTo>
                    <a:pt x="20" y="21"/>
                    <a:pt x="22" y="21"/>
                    <a:pt x="23" y="20"/>
                  </a:cubicBezTo>
                  <a:cubicBezTo>
                    <a:pt x="23" y="20"/>
                    <a:pt x="24" y="19"/>
                    <a:pt x="24" y="19"/>
                  </a:cubicBezTo>
                  <a:cubicBezTo>
                    <a:pt x="24" y="19"/>
                    <a:pt x="24" y="18"/>
                    <a:pt x="25" y="18"/>
                  </a:cubicBezTo>
                  <a:cubicBezTo>
                    <a:pt x="25" y="18"/>
                    <a:pt x="26" y="18"/>
                    <a:pt x="27" y="17"/>
                  </a:cubicBezTo>
                  <a:cubicBezTo>
                    <a:pt x="28" y="17"/>
                    <a:pt x="28" y="17"/>
                    <a:pt x="29" y="16"/>
                  </a:cubicBezTo>
                  <a:cubicBezTo>
                    <a:pt x="29" y="16"/>
                    <a:pt x="30" y="13"/>
                    <a:pt x="30" y="13"/>
                  </a:cubicBezTo>
                  <a:cubicBezTo>
                    <a:pt x="30" y="13"/>
                    <a:pt x="30" y="13"/>
                    <a:pt x="30" y="13"/>
                  </a:cubicBezTo>
                  <a:cubicBezTo>
                    <a:pt x="31" y="13"/>
                    <a:pt x="32" y="14"/>
                    <a:pt x="32" y="14"/>
                  </a:cubicBezTo>
                  <a:cubicBezTo>
                    <a:pt x="32" y="14"/>
                    <a:pt x="34" y="14"/>
                    <a:pt x="35" y="14"/>
                  </a:cubicBezTo>
                  <a:cubicBezTo>
                    <a:pt x="35" y="14"/>
                    <a:pt x="37" y="13"/>
                    <a:pt x="37" y="13"/>
                  </a:cubicBezTo>
                  <a:cubicBezTo>
                    <a:pt x="37" y="13"/>
                    <a:pt x="37" y="12"/>
                    <a:pt x="38" y="12"/>
                  </a:cubicBezTo>
                  <a:cubicBezTo>
                    <a:pt x="39" y="12"/>
                    <a:pt x="40" y="12"/>
                    <a:pt x="41" y="12"/>
                  </a:cubicBezTo>
                  <a:cubicBezTo>
                    <a:pt x="41" y="12"/>
                    <a:pt x="43" y="12"/>
                    <a:pt x="43" y="12"/>
                  </a:cubicBezTo>
                  <a:cubicBezTo>
                    <a:pt x="44" y="11"/>
                    <a:pt x="44" y="11"/>
                    <a:pt x="44" y="11"/>
                  </a:cubicBezTo>
                  <a:cubicBezTo>
                    <a:pt x="45" y="11"/>
                    <a:pt x="44" y="10"/>
                    <a:pt x="45" y="11"/>
                  </a:cubicBezTo>
                  <a:cubicBezTo>
                    <a:pt x="46" y="11"/>
                    <a:pt x="45" y="12"/>
                    <a:pt x="46" y="11"/>
                  </a:cubicBezTo>
                  <a:cubicBezTo>
                    <a:pt x="47" y="10"/>
                    <a:pt x="48" y="8"/>
                    <a:pt x="48" y="8"/>
                  </a:cubicBezTo>
                  <a:cubicBezTo>
                    <a:pt x="48" y="8"/>
                    <a:pt x="47" y="8"/>
                    <a:pt x="49" y="8"/>
                  </a:cubicBezTo>
                  <a:cubicBezTo>
                    <a:pt x="51" y="8"/>
                    <a:pt x="51" y="8"/>
                    <a:pt x="53" y="8"/>
                  </a:cubicBezTo>
                  <a:cubicBezTo>
                    <a:pt x="54" y="8"/>
                    <a:pt x="56" y="7"/>
                    <a:pt x="56" y="7"/>
                  </a:cubicBezTo>
                  <a:cubicBezTo>
                    <a:pt x="57" y="7"/>
                    <a:pt x="58" y="6"/>
                    <a:pt x="58" y="6"/>
                  </a:cubicBezTo>
                  <a:cubicBezTo>
                    <a:pt x="58" y="5"/>
                    <a:pt x="54" y="3"/>
                    <a:pt x="54" y="3"/>
                  </a:cubicBezTo>
                  <a:cubicBezTo>
                    <a:pt x="54" y="3"/>
                    <a:pt x="52" y="2"/>
                    <a:pt x="55" y="2"/>
                  </a:cubicBezTo>
                  <a:cubicBezTo>
                    <a:pt x="58" y="3"/>
                    <a:pt x="59" y="3"/>
                    <a:pt x="59" y="3"/>
                  </a:cubicBezTo>
                  <a:cubicBezTo>
                    <a:pt x="60" y="3"/>
                    <a:pt x="60" y="2"/>
                    <a:pt x="61" y="2"/>
                  </a:cubicBezTo>
                  <a:cubicBezTo>
                    <a:pt x="62" y="1"/>
                    <a:pt x="63" y="0"/>
                    <a:pt x="63" y="0"/>
                  </a:cubicBezTo>
                  <a:cubicBezTo>
                    <a:pt x="64" y="0"/>
                    <a:pt x="66" y="2"/>
                    <a:pt x="66" y="2"/>
                  </a:cubicBezTo>
                  <a:cubicBezTo>
                    <a:pt x="66" y="4"/>
                    <a:pt x="66" y="4"/>
                    <a:pt x="66" y="4"/>
                  </a:cubicBezTo>
                  <a:cubicBezTo>
                    <a:pt x="69" y="4"/>
                    <a:pt x="69" y="4"/>
                    <a:pt x="69" y="4"/>
                  </a:cubicBezTo>
                  <a:cubicBezTo>
                    <a:pt x="69" y="4"/>
                    <a:pt x="70" y="3"/>
                    <a:pt x="71" y="4"/>
                  </a:cubicBezTo>
                  <a:cubicBezTo>
                    <a:pt x="72" y="4"/>
                    <a:pt x="74" y="6"/>
                    <a:pt x="74" y="6"/>
                  </a:cubicBezTo>
                  <a:cubicBezTo>
                    <a:pt x="73" y="8"/>
                    <a:pt x="73" y="8"/>
                    <a:pt x="73" y="8"/>
                  </a:cubicBezTo>
                  <a:cubicBezTo>
                    <a:pt x="69" y="9"/>
                    <a:pt x="69" y="9"/>
                    <a:pt x="69" y="9"/>
                  </a:cubicBezTo>
                  <a:cubicBezTo>
                    <a:pt x="69" y="9"/>
                    <a:pt x="69" y="11"/>
                    <a:pt x="70" y="11"/>
                  </a:cubicBezTo>
                  <a:cubicBezTo>
                    <a:pt x="70" y="11"/>
                    <a:pt x="71" y="12"/>
                    <a:pt x="72" y="11"/>
                  </a:cubicBezTo>
                  <a:cubicBezTo>
                    <a:pt x="73" y="11"/>
                    <a:pt x="73" y="10"/>
                    <a:pt x="73" y="10"/>
                  </a:cubicBezTo>
                  <a:cubicBezTo>
                    <a:pt x="73" y="10"/>
                    <a:pt x="76" y="10"/>
                    <a:pt x="76" y="11"/>
                  </a:cubicBezTo>
                  <a:cubicBezTo>
                    <a:pt x="76" y="11"/>
                    <a:pt x="78" y="12"/>
                    <a:pt x="78" y="12"/>
                  </a:cubicBezTo>
                  <a:cubicBezTo>
                    <a:pt x="79" y="11"/>
                    <a:pt x="80" y="11"/>
                    <a:pt x="81" y="11"/>
                  </a:cubicBezTo>
                  <a:cubicBezTo>
                    <a:pt x="81" y="11"/>
                    <a:pt x="82" y="12"/>
                    <a:pt x="83" y="12"/>
                  </a:cubicBezTo>
                  <a:cubicBezTo>
                    <a:pt x="84" y="12"/>
                    <a:pt x="85" y="10"/>
                    <a:pt x="85" y="10"/>
                  </a:cubicBezTo>
                  <a:cubicBezTo>
                    <a:pt x="85" y="10"/>
                    <a:pt x="86" y="10"/>
                    <a:pt x="86" y="11"/>
                  </a:cubicBezTo>
                  <a:cubicBezTo>
                    <a:pt x="87" y="11"/>
                    <a:pt x="86" y="11"/>
                    <a:pt x="87" y="12"/>
                  </a:cubicBezTo>
                  <a:cubicBezTo>
                    <a:pt x="87" y="13"/>
                    <a:pt x="87" y="13"/>
                    <a:pt x="88" y="13"/>
                  </a:cubicBezTo>
                  <a:cubicBezTo>
                    <a:pt x="89" y="14"/>
                    <a:pt x="91" y="14"/>
                    <a:pt x="91" y="15"/>
                  </a:cubicBezTo>
                  <a:cubicBezTo>
                    <a:pt x="91" y="15"/>
                    <a:pt x="92" y="17"/>
                    <a:pt x="93" y="17"/>
                  </a:cubicBezTo>
                  <a:cubicBezTo>
                    <a:pt x="94" y="16"/>
                    <a:pt x="94" y="16"/>
                    <a:pt x="95" y="16"/>
                  </a:cubicBezTo>
                  <a:cubicBezTo>
                    <a:pt x="96" y="17"/>
                    <a:pt x="98" y="16"/>
                    <a:pt x="98" y="17"/>
                  </a:cubicBezTo>
                  <a:cubicBezTo>
                    <a:pt x="97" y="18"/>
                    <a:pt x="97" y="19"/>
                    <a:pt x="97" y="20"/>
                  </a:cubicBezTo>
                  <a:cubicBezTo>
                    <a:pt x="97" y="20"/>
                    <a:pt x="96" y="21"/>
                    <a:pt x="95" y="21"/>
                  </a:cubicBezTo>
                  <a:cubicBezTo>
                    <a:pt x="94" y="21"/>
                    <a:pt x="93" y="22"/>
                    <a:pt x="93" y="22"/>
                  </a:cubicBezTo>
                  <a:cubicBezTo>
                    <a:pt x="93" y="23"/>
                    <a:pt x="92" y="24"/>
                    <a:pt x="92" y="25"/>
                  </a:cubicBezTo>
                  <a:cubicBezTo>
                    <a:pt x="91" y="26"/>
                    <a:pt x="91" y="27"/>
                    <a:pt x="91" y="27"/>
                  </a:cubicBezTo>
                  <a:cubicBezTo>
                    <a:pt x="90" y="28"/>
                    <a:pt x="90" y="28"/>
                    <a:pt x="90" y="28"/>
                  </a:cubicBezTo>
                  <a:cubicBezTo>
                    <a:pt x="90" y="29"/>
                    <a:pt x="93" y="33"/>
                    <a:pt x="93" y="33"/>
                  </a:cubicBezTo>
                  <a:cubicBezTo>
                    <a:pt x="95" y="34"/>
                    <a:pt x="95" y="34"/>
                    <a:pt x="95" y="34"/>
                  </a:cubicBezTo>
                  <a:cubicBezTo>
                    <a:pt x="96" y="36"/>
                    <a:pt x="96" y="36"/>
                    <a:pt x="96" y="36"/>
                  </a:cubicBezTo>
                  <a:cubicBezTo>
                    <a:pt x="102" y="40"/>
                    <a:pt x="102" y="40"/>
                    <a:pt x="102" y="40"/>
                  </a:cubicBezTo>
                  <a:cubicBezTo>
                    <a:pt x="102" y="40"/>
                    <a:pt x="104" y="41"/>
                    <a:pt x="106" y="41"/>
                  </a:cubicBezTo>
                  <a:cubicBezTo>
                    <a:pt x="108" y="42"/>
                    <a:pt x="110" y="42"/>
                    <a:pt x="110" y="42"/>
                  </a:cubicBezTo>
                  <a:cubicBezTo>
                    <a:pt x="113" y="45"/>
                    <a:pt x="113" y="45"/>
                    <a:pt x="113" y="45"/>
                  </a:cubicBezTo>
                  <a:cubicBezTo>
                    <a:pt x="113" y="45"/>
                    <a:pt x="115" y="45"/>
                    <a:pt x="116" y="45"/>
                  </a:cubicBezTo>
                  <a:cubicBezTo>
                    <a:pt x="116" y="46"/>
                    <a:pt x="119" y="46"/>
                    <a:pt x="119" y="46"/>
                  </a:cubicBezTo>
                  <a:cubicBezTo>
                    <a:pt x="121" y="46"/>
                    <a:pt x="121" y="46"/>
                    <a:pt x="121" y="46"/>
                  </a:cubicBezTo>
                  <a:cubicBezTo>
                    <a:pt x="121" y="46"/>
                    <a:pt x="122" y="45"/>
                    <a:pt x="123" y="47"/>
                  </a:cubicBezTo>
                  <a:cubicBezTo>
                    <a:pt x="123" y="48"/>
                    <a:pt x="124" y="50"/>
                    <a:pt x="124" y="50"/>
                  </a:cubicBezTo>
                  <a:cubicBezTo>
                    <a:pt x="124" y="50"/>
                    <a:pt x="124" y="51"/>
                    <a:pt x="124" y="52"/>
                  </a:cubicBezTo>
                  <a:cubicBezTo>
                    <a:pt x="123" y="52"/>
                    <a:pt x="123" y="52"/>
                    <a:pt x="123" y="53"/>
                  </a:cubicBezTo>
                  <a:cubicBezTo>
                    <a:pt x="123" y="53"/>
                    <a:pt x="123" y="57"/>
                    <a:pt x="123" y="57"/>
                  </a:cubicBezTo>
                  <a:cubicBezTo>
                    <a:pt x="123" y="57"/>
                    <a:pt x="123" y="58"/>
                    <a:pt x="122" y="58"/>
                  </a:cubicBezTo>
                  <a:cubicBezTo>
                    <a:pt x="120" y="59"/>
                    <a:pt x="120" y="59"/>
                    <a:pt x="119" y="59"/>
                  </a:cubicBezTo>
                  <a:cubicBezTo>
                    <a:pt x="117" y="59"/>
                    <a:pt x="114" y="60"/>
                    <a:pt x="113" y="61"/>
                  </a:cubicBezTo>
                  <a:cubicBezTo>
                    <a:pt x="113" y="61"/>
                    <a:pt x="111" y="61"/>
                    <a:pt x="111" y="61"/>
                  </a:cubicBezTo>
                  <a:cubicBezTo>
                    <a:pt x="111" y="62"/>
                    <a:pt x="110" y="64"/>
                    <a:pt x="110" y="64"/>
                  </a:cubicBezTo>
                  <a:cubicBezTo>
                    <a:pt x="110" y="64"/>
                    <a:pt x="110" y="66"/>
                    <a:pt x="112" y="66"/>
                  </a:cubicBezTo>
                  <a:cubicBezTo>
                    <a:pt x="115" y="66"/>
                    <a:pt x="115" y="66"/>
                    <a:pt x="116" y="66"/>
                  </a:cubicBezTo>
                  <a:cubicBezTo>
                    <a:pt x="117" y="66"/>
                    <a:pt x="117" y="65"/>
                    <a:pt x="119" y="66"/>
                  </a:cubicBezTo>
                  <a:cubicBezTo>
                    <a:pt x="120" y="66"/>
                    <a:pt x="121" y="68"/>
                    <a:pt x="121" y="68"/>
                  </a:cubicBezTo>
                  <a:cubicBezTo>
                    <a:pt x="123" y="70"/>
                    <a:pt x="123" y="70"/>
                    <a:pt x="123" y="70"/>
                  </a:cubicBezTo>
                  <a:cubicBezTo>
                    <a:pt x="125" y="71"/>
                    <a:pt x="125" y="71"/>
                    <a:pt x="125" y="71"/>
                  </a:cubicBezTo>
                  <a:cubicBezTo>
                    <a:pt x="131" y="71"/>
                    <a:pt x="131" y="71"/>
                    <a:pt x="131" y="71"/>
                  </a:cubicBezTo>
                  <a:cubicBezTo>
                    <a:pt x="135" y="75"/>
                    <a:pt x="135" y="75"/>
                    <a:pt x="135" y="75"/>
                  </a:cubicBezTo>
                  <a:cubicBezTo>
                    <a:pt x="140" y="76"/>
                    <a:pt x="140" y="76"/>
                    <a:pt x="140" y="76"/>
                  </a:cubicBezTo>
                  <a:cubicBezTo>
                    <a:pt x="140" y="76"/>
                    <a:pt x="140" y="79"/>
                    <a:pt x="141" y="79"/>
                  </a:cubicBezTo>
                  <a:cubicBezTo>
                    <a:pt x="143" y="79"/>
                    <a:pt x="144" y="78"/>
                    <a:pt x="144" y="78"/>
                  </a:cubicBezTo>
                  <a:cubicBezTo>
                    <a:pt x="144" y="78"/>
                    <a:pt x="146" y="76"/>
                    <a:pt x="147" y="76"/>
                  </a:cubicBezTo>
                  <a:cubicBezTo>
                    <a:pt x="149" y="75"/>
                    <a:pt x="148" y="74"/>
                    <a:pt x="150" y="75"/>
                  </a:cubicBezTo>
                  <a:cubicBezTo>
                    <a:pt x="152" y="77"/>
                    <a:pt x="156" y="75"/>
                    <a:pt x="156" y="75"/>
                  </a:cubicBezTo>
                  <a:cubicBezTo>
                    <a:pt x="158" y="75"/>
                    <a:pt x="158" y="75"/>
                    <a:pt x="158" y="75"/>
                  </a:cubicBezTo>
                  <a:cubicBezTo>
                    <a:pt x="158" y="78"/>
                    <a:pt x="158" y="78"/>
                    <a:pt x="158" y="78"/>
                  </a:cubicBezTo>
                  <a:cubicBezTo>
                    <a:pt x="158" y="81"/>
                    <a:pt x="158" y="81"/>
                    <a:pt x="158" y="81"/>
                  </a:cubicBezTo>
                  <a:cubicBezTo>
                    <a:pt x="155" y="83"/>
                    <a:pt x="155" y="83"/>
                    <a:pt x="155" y="83"/>
                  </a:cubicBezTo>
                  <a:cubicBezTo>
                    <a:pt x="154" y="84"/>
                    <a:pt x="154" y="84"/>
                    <a:pt x="154" y="84"/>
                  </a:cubicBezTo>
                  <a:cubicBezTo>
                    <a:pt x="154" y="84"/>
                    <a:pt x="154" y="85"/>
                    <a:pt x="154" y="86"/>
                  </a:cubicBezTo>
                  <a:cubicBezTo>
                    <a:pt x="155" y="86"/>
                    <a:pt x="156" y="87"/>
                    <a:pt x="156" y="87"/>
                  </a:cubicBezTo>
                  <a:cubicBezTo>
                    <a:pt x="160" y="88"/>
                    <a:pt x="160" y="88"/>
                    <a:pt x="160" y="88"/>
                  </a:cubicBezTo>
                  <a:cubicBezTo>
                    <a:pt x="163" y="90"/>
                    <a:pt x="163" y="90"/>
                    <a:pt x="163" y="90"/>
                  </a:cubicBezTo>
                  <a:cubicBezTo>
                    <a:pt x="163" y="90"/>
                    <a:pt x="163" y="93"/>
                    <a:pt x="164" y="93"/>
                  </a:cubicBezTo>
                  <a:cubicBezTo>
                    <a:pt x="165" y="93"/>
                    <a:pt x="167" y="94"/>
                    <a:pt x="167" y="94"/>
                  </a:cubicBezTo>
                  <a:cubicBezTo>
                    <a:pt x="167" y="94"/>
                    <a:pt x="163" y="97"/>
                    <a:pt x="162" y="97"/>
                  </a:cubicBezTo>
                  <a:cubicBezTo>
                    <a:pt x="161" y="97"/>
                    <a:pt x="158" y="96"/>
                    <a:pt x="158" y="96"/>
                  </a:cubicBezTo>
                  <a:cubicBezTo>
                    <a:pt x="159" y="100"/>
                    <a:pt x="159" y="100"/>
                    <a:pt x="159" y="100"/>
                  </a:cubicBezTo>
                  <a:cubicBezTo>
                    <a:pt x="163" y="100"/>
                    <a:pt x="163" y="100"/>
                    <a:pt x="163" y="100"/>
                  </a:cubicBezTo>
                  <a:cubicBezTo>
                    <a:pt x="163" y="100"/>
                    <a:pt x="163" y="100"/>
                    <a:pt x="164" y="101"/>
                  </a:cubicBezTo>
                  <a:cubicBezTo>
                    <a:pt x="164" y="102"/>
                    <a:pt x="165" y="103"/>
                    <a:pt x="165" y="103"/>
                  </a:cubicBezTo>
                  <a:cubicBezTo>
                    <a:pt x="165" y="103"/>
                    <a:pt x="169" y="102"/>
                    <a:pt x="169" y="106"/>
                  </a:cubicBezTo>
                  <a:cubicBezTo>
                    <a:pt x="168" y="107"/>
                    <a:pt x="167" y="110"/>
                    <a:pt x="167" y="111"/>
                  </a:cubicBezTo>
                  <a:cubicBezTo>
                    <a:pt x="168" y="111"/>
                    <a:pt x="168" y="112"/>
                    <a:pt x="168" y="112"/>
                  </a:cubicBezTo>
                  <a:cubicBezTo>
                    <a:pt x="166" y="114"/>
                    <a:pt x="166" y="114"/>
                    <a:pt x="166" y="114"/>
                  </a:cubicBezTo>
                  <a:cubicBezTo>
                    <a:pt x="162" y="114"/>
                    <a:pt x="162" y="114"/>
                    <a:pt x="162" y="114"/>
                  </a:cubicBezTo>
                  <a:cubicBezTo>
                    <a:pt x="158" y="116"/>
                    <a:pt x="158" y="116"/>
                    <a:pt x="158" y="116"/>
                  </a:cubicBezTo>
                  <a:cubicBezTo>
                    <a:pt x="156" y="118"/>
                    <a:pt x="156" y="118"/>
                    <a:pt x="156" y="118"/>
                  </a:cubicBezTo>
                  <a:cubicBezTo>
                    <a:pt x="154" y="119"/>
                    <a:pt x="154" y="119"/>
                    <a:pt x="154" y="119"/>
                  </a:cubicBezTo>
                  <a:cubicBezTo>
                    <a:pt x="151" y="115"/>
                    <a:pt x="151" y="115"/>
                    <a:pt x="151" y="115"/>
                  </a:cubicBezTo>
                  <a:cubicBezTo>
                    <a:pt x="145" y="110"/>
                    <a:pt x="145" y="110"/>
                    <a:pt x="145" y="110"/>
                  </a:cubicBezTo>
                  <a:cubicBezTo>
                    <a:pt x="142" y="107"/>
                    <a:pt x="142" y="107"/>
                    <a:pt x="142" y="107"/>
                  </a:cubicBezTo>
                  <a:cubicBezTo>
                    <a:pt x="140" y="103"/>
                    <a:pt x="140" y="103"/>
                    <a:pt x="140" y="103"/>
                  </a:cubicBezTo>
                  <a:cubicBezTo>
                    <a:pt x="140" y="100"/>
                    <a:pt x="140" y="100"/>
                    <a:pt x="140" y="100"/>
                  </a:cubicBezTo>
                  <a:cubicBezTo>
                    <a:pt x="138" y="98"/>
                    <a:pt x="138" y="98"/>
                    <a:pt x="138" y="98"/>
                  </a:cubicBezTo>
                  <a:cubicBezTo>
                    <a:pt x="138" y="98"/>
                    <a:pt x="137" y="98"/>
                    <a:pt x="135" y="98"/>
                  </a:cubicBezTo>
                  <a:cubicBezTo>
                    <a:pt x="134" y="98"/>
                    <a:pt x="131" y="97"/>
                    <a:pt x="131" y="97"/>
                  </a:cubicBezTo>
                  <a:cubicBezTo>
                    <a:pt x="129" y="97"/>
                    <a:pt x="129" y="97"/>
                    <a:pt x="129" y="97"/>
                  </a:cubicBezTo>
                  <a:cubicBezTo>
                    <a:pt x="129" y="92"/>
                    <a:pt x="129" y="92"/>
                    <a:pt x="129" y="92"/>
                  </a:cubicBezTo>
                  <a:cubicBezTo>
                    <a:pt x="129" y="92"/>
                    <a:pt x="128" y="88"/>
                    <a:pt x="127" y="88"/>
                  </a:cubicBezTo>
                  <a:cubicBezTo>
                    <a:pt x="127" y="87"/>
                    <a:pt x="126" y="85"/>
                    <a:pt x="126" y="85"/>
                  </a:cubicBezTo>
                  <a:cubicBezTo>
                    <a:pt x="126" y="85"/>
                    <a:pt x="123" y="86"/>
                    <a:pt x="121" y="86"/>
                  </a:cubicBezTo>
                  <a:cubicBezTo>
                    <a:pt x="120" y="87"/>
                    <a:pt x="118" y="88"/>
                    <a:pt x="117" y="89"/>
                  </a:cubicBezTo>
                  <a:cubicBezTo>
                    <a:pt x="116" y="90"/>
                    <a:pt x="114" y="91"/>
                    <a:pt x="114" y="91"/>
                  </a:cubicBezTo>
                  <a:cubicBezTo>
                    <a:pt x="109" y="93"/>
                    <a:pt x="109" y="93"/>
                    <a:pt x="109" y="93"/>
                  </a:cubicBezTo>
                  <a:cubicBezTo>
                    <a:pt x="106" y="91"/>
                    <a:pt x="106" y="91"/>
                    <a:pt x="106" y="91"/>
                  </a:cubicBezTo>
                  <a:cubicBezTo>
                    <a:pt x="101" y="90"/>
                    <a:pt x="101" y="90"/>
                    <a:pt x="101" y="90"/>
                  </a:cubicBezTo>
                  <a:cubicBezTo>
                    <a:pt x="99" y="94"/>
                    <a:pt x="99" y="94"/>
                    <a:pt x="99" y="94"/>
                  </a:cubicBezTo>
                  <a:cubicBezTo>
                    <a:pt x="99" y="94"/>
                    <a:pt x="98" y="92"/>
                    <a:pt x="97" y="91"/>
                  </a:cubicBezTo>
                  <a:cubicBezTo>
                    <a:pt x="97" y="89"/>
                    <a:pt x="96" y="86"/>
                    <a:pt x="96" y="86"/>
                  </a:cubicBezTo>
                  <a:cubicBezTo>
                    <a:pt x="96" y="86"/>
                    <a:pt x="95" y="85"/>
                    <a:pt x="94" y="85"/>
                  </a:cubicBezTo>
                  <a:cubicBezTo>
                    <a:pt x="93" y="85"/>
                    <a:pt x="91" y="84"/>
                    <a:pt x="91" y="84"/>
                  </a:cubicBezTo>
                  <a:cubicBezTo>
                    <a:pt x="88" y="84"/>
                    <a:pt x="88" y="84"/>
                    <a:pt x="88" y="84"/>
                  </a:cubicBezTo>
                  <a:cubicBezTo>
                    <a:pt x="85" y="88"/>
                    <a:pt x="85" y="88"/>
                    <a:pt x="85" y="88"/>
                  </a:cubicBezTo>
                  <a:cubicBezTo>
                    <a:pt x="80" y="90"/>
                    <a:pt x="80" y="90"/>
                    <a:pt x="80" y="90"/>
                  </a:cubicBezTo>
                  <a:cubicBezTo>
                    <a:pt x="76" y="88"/>
                    <a:pt x="76" y="88"/>
                    <a:pt x="76" y="88"/>
                  </a:cubicBezTo>
                  <a:cubicBezTo>
                    <a:pt x="76" y="88"/>
                    <a:pt x="75" y="86"/>
                    <a:pt x="74" y="87"/>
                  </a:cubicBezTo>
                  <a:cubicBezTo>
                    <a:pt x="73" y="87"/>
                    <a:pt x="70" y="86"/>
                    <a:pt x="70" y="86"/>
                  </a:cubicBezTo>
                  <a:cubicBezTo>
                    <a:pt x="70" y="86"/>
                    <a:pt x="69" y="85"/>
                    <a:pt x="69" y="84"/>
                  </a:cubicBezTo>
                  <a:cubicBezTo>
                    <a:pt x="69" y="83"/>
                    <a:pt x="66" y="81"/>
                    <a:pt x="66" y="81"/>
                  </a:cubicBezTo>
                  <a:cubicBezTo>
                    <a:pt x="66" y="81"/>
                    <a:pt x="62" y="79"/>
                    <a:pt x="61" y="79"/>
                  </a:cubicBezTo>
                  <a:cubicBezTo>
                    <a:pt x="60" y="80"/>
                    <a:pt x="57" y="80"/>
                    <a:pt x="56" y="80"/>
                  </a:cubicBezTo>
                  <a:cubicBezTo>
                    <a:pt x="54" y="80"/>
                    <a:pt x="49" y="79"/>
                    <a:pt x="49" y="79"/>
                  </a:cubicBezTo>
                  <a:cubicBezTo>
                    <a:pt x="45" y="82"/>
                    <a:pt x="45" y="82"/>
                    <a:pt x="45" y="82"/>
                  </a:cubicBezTo>
                  <a:cubicBezTo>
                    <a:pt x="45" y="82"/>
                    <a:pt x="43" y="82"/>
                    <a:pt x="41" y="83"/>
                  </a:cubicBezTo>
                  <a:cubicBezTo>
                    <a:pt x="40" y="83"/>
                    <a:pt x="38" y="84"/>
                    <a:pt x="38" y="84"/>
                  </a:cubicBezTo>
                  <a:cubicBezTo>
                    <a:pt x="38" y="84"/>
                    <a:pt x="34" y="83"/>
                    <a:pt x="33" y="83"/>
                  </a:cubicBezTo>
                  <a:cubicBezTo>
                    <a:pt x="32" y="83"/>
                    <a:pt x="32" y="83"/>
                    <a:pt x="30" y="83"/>
                  </a:cubicBezTo>
                  <a:cubicBezTo>
                    <a:pt x="28" y="83"/>
                    <a:pt x="23" y="83"/>
                    <a:pt x="23" y="83"/>
                  </a:cubicBezTo>
                  <a:cubicBezTo>
                    <a:pt x="26" y="80"/>
                    <a:pt x="26" y="80"/>
                    <a:pt x="26" y="80"/>
                  </a:cubicBezTo>
                  <a:cubicBezTo>
                    <a:pt x="26" y="80"/>
                    <a:pt x="27" y="78"/>
                    <a:pt x="26" y="77"/>
                  </a:cubicBezTo>
                  <a:cubicBezTo>
                    <a:pt x="25" y="76"/>
                    <a:pt x="25" y="75"/>
                    <a:pt x="24" y="75"/>
                  </a:cubicBezTo>
                  <a:cubicBezTo>
                    <a:pt x="23" y="74"/>
                    <a:pt x="20" y="72"/>
                    <a:pt x="20" y="72"/>
                  </a:cubicBezTo>
                  <a:cubicBezTo>
                    <a:pt x="20" y="72"/>
                    <a:pt x="20" y="72"/>
                    <a:pt x="20" y="71"/>
                  </a:cubicBezTo>
                  <a:cubicBezTo>
                    <a:pt x="19" y="70"/>
                    <a:pt x="18" y="67"/>
                    <a:pt x="18" y="67"/>
                  </a:cubicBezTo>
                  <a:cubicBezTo>
                    <a:pt x="17" y="65"/>
                    <a:pt x="17" y="65"/>
                    <a:pt x="17" y="65"/>
                  </a:cubicBezTo>
                  <a:cubicBezTo>
                    <a:pt x="17" y="65"/>
                    <a:pt x="14" y="63"/>
                    <a:pt x="15" y="61"/>
                  </a:cubicBezTo>
                  <a:cubicBezTo>
                    <a:pt x="16" y="59"/>
                    <a:pt x="18" y="54"/>
                    <a:pt x="18" y="54"/>
                  </a:cubicBezTo>
                  <a:cubicBezTo>
                    <a:pt x="19" y="49"/>
                    <a:pt x="19" y="49"/>
                    <a:pt x="19" y="49"/>
                  </a:cubicBezTo>
                  <a:cubicBezTo>
                    <a:pt x="18" y="46"/>
                    <a:pt x="18" y="46"/>
                    <a:pt x="18" y="46"/>
                  </a:cubicBezTo>
                  <a:cubicBezTo>
                    <a:pt x="16" y="43"/>
                    <a:pt x="16" y="43"/>
                    <a:pt x="16" y="43"/>
                  </a:cubicBezTo>
                  <a:cubicBezTo>
                    <a:pt x="16" y="43"/>
                    <a:pt x="15" y="43"/>
                    <a:pt x="14" y="41"/>
                  </a:cubicBezTo>
                  <a:cubicBezTo>
                    <a:pt x="14" y="38"/>
                    <a:pt x="14" y="38"/>
                    <a:pt x="13" y="37"/>
                  </a:cubicBezTo>
                  <a:cubicBezTo>
                    <a:pt x="12" y="35"/>
                    <a:pt x="8" y="34"/>
                    <a:pt x="8" y="34"/>
                  </a:cubicBezTo>
                  <a:cubicBezTo>
                    <a:pt x="3" y="34"/>
                    <a:pt x="3" y="34"/>
                    <a:pt x="3" y="34"/>
                  </a:cubicBezTo>
                  <a:lnTo>
                    <a:pt x="2" y="33"/>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07" name="Freeform 219"/>
            <p:cNvSpPr>
              <a:spLocks/>
            </p:cNvSpPr>
            <p:nvPr/>
          </p:nvSpPr>
          <p:spPr bwMode="auto">
            <a:xfrm>
              <a:off x="5550394" y="2957026"/>
              <a:ext cx="547516" cy="376093"/>
            </a:xfrm>
            <a:custGeom>
              <a:avLst/>
              <a:gdLst>
                <a:gd name="T0" fmla="*/ 28 w 240"/>
                <a:gd name="T1" fmla="*/ 61 h 170"/>
                <a:gd name="T2" fmla="*/ 31 w 240"/>
                <a:gd name="T3" fmla="*/ 54 h 170"/>
                <a:gd name="T4" fmla="*/ 44 w 240"/>
                <a:gd name="T5" fmla="*/ 55 h 170"/>
                <a:gd name="T6" fmla="*/ 64 w 240"/>
                <a:gd name="T7" fmla="*/ 59 h 170"/>
                <a:gd name="T8" fmla="*/ 96 w 240"/>
                <a:gd name="T9" fmla="*/ 52 h 170"/>
                <a:gd name="T10" fmla="*/ 95 w 240"/>
                <a:gd name="T11" fmla="*/ 41 h 170"/>
                <a:gd name="T12" fmla="*/ 115 w 240"/>
                <a:gd name="T13" fmla="*/ 36 h 170"/>
                <a:gd name="T14" fmla="*/ 127 w 240"/>
                <a:gd name="T15" fmla="*/ 30 h 170"/>
                <a:gd name="T16" fmla="*/ 139 w 240"/>
                <a:gd name="T17" fmla="*/ 24 h 170"/>
                <a:gd name="T18" fmla="*/ 148 w 240"/>
                <a:gd name="T19" fmla="*/ 9 h 170"/>
                <a:gd name="T20" fmla="*/ 168 w 240"/>
                <a:gd name="T21" fmla="*/ 5 h 170"/>
                <a:gd name="T22" fmla="*/ 186 w 240"/>
                <a:gd name="T23" fmla="*/ 1 h 170"/>
                <a:gd name="T24" fmla="*/ 207 w 240"/>
                <a:gd name="T25" fmla="*/ 6 h 170"/>
                <a:gd name="T26" fmla="*/ 218 w 240"/>
                <a:gd name="T27" fmla="*/ 11 h 170"/>
                <a:gd name="T28" fmla="*/ 229 w 240"/>
                <a:gd name="T29" fmla="*/ 17 h 170"/>
                <a:gd name="T30" fmla="*/ 238 w 240"/>
                <a:gd name="T31" fmla="*/ 23 h 170"/>
                <a:gd name="T32" fmla="*/ 234 w 240"/>
                <a:gd name="T33" fmla="*/ 33 h 170"/>
                <a:gd name="T34" fmla="*/ 224 w 240"/>
                <a:gd name="T35" fmla="*/ 39 h 170"/>
                <a:gd name="T36" fmla="*/ 217 w 240"/>
                <a:gd name="T37" fmla="*/ 48 h 170"/>
                <a:gd name="T38" fmla="*/ 213 w 240"/>
                <a:gd name="T39" fmla="*/ 62 h 170"/>
                <a:gd name="T40" fmla="*/ 206 w 240"/>
                <a:gd name="T41" fmla="*/ 75 h 170"/>
                <a:gd name="T42" fmla="*/ 201 w 240"/>
                <a:gd name="T43" fmla="*/ 90 h 170"/>
                <a:gd name="T44" fmla="*/ 199 w 240"/>
                <a:gd name="T45" fmla="*/ 106 h 170"/>
                <a:gd name="T46" fmla="*/ 196 w 240"/>
                <a:gd name="T47" fmla="*/ 117 h 170"/>
                <a:gd name="T48" fmla="*/ 192 w 240"/>
                <a:gd name="T49" fmla="*/ 126 h 170"/>
                <a:gd name="T50" fmla="*/ 177 w 240"/>
                <a:gd name="T51" fmla="*/ 135 h 170"/>
                <a:gd name="T52" fmla="*/ 168 w 240"/>
                <a:gd name="T53" fmla="*/ 139 h 170"/>
                <a:gd name="T54" fmla="*/ 153 w 240"/>
                <a:gd name="T55" fmla="*/ 139 h 170"/>
                <a:gd name="T56" fmla="*/ 139 w 240"/>
                <a:gd name="T57" fmla="*/ 141 h 170"/>
                <a:gd name="T58" fmla="*/ 130 w 240"/>
                <a:gd name="T59" fmla="*/ 144 h 170"/>
                <a:gd name="T60" fmla="*/ 123 w 240"/>
                <a:gd name="T61" fmla="*/ 152 h 170"/>
                <a:gd name="T62" fmla="*/ 115 w 240"/>
                <a:gd name="T63" fmla="*/ 152 h 170"/>
                <a:gd name="T64" fmla="*/ 105 w 240"/>
                <a:gd name="T65" fmla="*/ 159 h 170"/>
                <a:gd name="T66" fmla="*/ 94 w 240"/>
                <a:gd name="T67" fmla="*/ 167 h 170"/>
                <a:gd name="T68" fmla="*/ 80 w 240"/>
                <a:gd name="T69" fmla="*/ 170 h 170"/>
                <a:gd name="T70" fmla="*/ 64 w 240"/>
                <a:gd name="T71" fmla="*/ 168 h 170"/>
                <a:gd name="T72" fmla="*/ 55 w 240"/>
                <a:gd name="T73" fmla="*/ 162 h 170"/>
                <a:gd name="T74" fmla="*/ 42 w 240"/>
                <a:gd name="T75" fmla="*/ 152 h 170"/>
                <a:gd name="T76" fmla="*/ 26 w 240"/>
                <a:gd name="T77" fmla="*/ 143 h 170"/>
                <a:gd name="T78" fmla="*/ 16 w 240"/>
                <a:gd name="T79" fmla="*/ 135 h 170"/>
                <a:gd name="T80" fmla="*/ 7 w 240"/>
                <a:gd name="T81" fmla="*/ 121 h 170"/>
                <a:gd name="T82" fmla="*/ 0 w 240"/>
                <a:gd name="T83" fmla="*/ 117 h 170"/>
                <a:gd name="T84" fmla="*/ 3 w 240"/>
                <a:gd name="T85" fmla="*/ 109 h 170"/>
                <a:gd name="T86" fmla="*/ 8 w 240"/>
                <a:gd name="T87" fmla="*/ 97 h 170"/>
                <a:gd name="T88" fmla="*/ 7 w 240"/>
                <a:gd name="T89" fmla="*/ 88 h 170"/>
                <a:gd name="T90" fmla="*/ 12 w 240"/>
                <a:gd name="T91" fmla="*/ 74 h 170"/>
                <a:gd name="T92" fmla="*/ 8 w 240"/>
                <a:gd name="T93" fmla="*/ 69 h 170"/>
                <a:gd name="T94" fmla="*/ 20 w 240"/>
                <a:gd name="T95" fmla="*/ 70 h 170"/>
                <a:gd name="T96" fmla="*/ 27 w 240"/>
                <a:gd name="T97" fmla="*/ 64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0" h="170">
                  <a:moveTo>
                    <a:pt x="28" y="61"/>
                  </a:moveTo>
                  <a:cubicBezTo>
                    <a:pt x="28" y="61"/>
                    <a:pt x="28" y="61"/>
                    <a:pt x="28" y="61"/>
                  </a:cubicBezTo>
                  <a:cubicBezTo>
                    <a:pt x="28" y="61"/>
                    <a:pt x="28" y="61"/>
                    <a:pt x="28" y="61"/>
                  </a:cubicBezTo>
                  <a:cubicBezTo>
                    <a:pt x="28" y="60"/>
                    <a:pt x="28" y="60"/>
                    <a:pt x="28" y="60"/>
                  </a:cubicBezTo>
                  <a:cubicBezTo>
                    <a:pt x="28" y="58"/>
                    <a:pt x="28" y="58"/>
                    <a:pt x="28" y="58"/>
                  </a:cubicBezTo>
                  <a:cubicBezTo>
                    <a:pt x="31" y="54"/>
                    <a:pt x="31" y="54"/>
                    <a:pt x="31" y="54"/>
                  </a:cubicBezTo>
                  <a:cubicBezTo>
                    <a:pt x="31" y="49"/>
                    <a:pt x="31" y="49"/>
                    <a:pt x="31" y="49"/>
                  </a:cubicBezTo>
                  <a:cubicBezTo>
                    <a:pt x="39" y="50"/>
                    <a:pt x="39" y="50"/>
                    <a:pt x="39" y="50"/>
                  </a:cubicBezTo>
                  <a:cubicBezTo>
                    <a:pt x="44" y="55"/>
                    <a:pt x="44" y="55"/>
                    <a:pt x="44" y="55"/>
                  </a:cubicBezTo>
                  <a:cubicBezTo>
                    <a:pt x="51" y="59"/>
                    <a:pt x="51" y="59"/>
                    <a:pt x="51" y="59"/>
                  </a:cubicBezTo>
                  <a:cubicBezTo>
                    <a:pt x="55" y="61"/>
                    <a:pt x="55" y="61"/>
                    <a:pt x="55" y="61"/>
                  </a:cubicBezTo>
                  <a:cubicBezTo>
                    <a:pt x="64" y="59"/>
                    <a:pt x="64" y="59"/>
                    <a:pt x="64" y="59"/>
                  </a:cubicBezTo>
                  <a:cubicBezTo>
                    <a:pt x="81" y="58"/>
                    <a:pt x="81" y="58"/>
                    <a:pt x="81" y="58"/>
                  </a:cubicBezTo>
                  <a:cubicBezTo>
                    <a:pt x="81" y="58"/>
                    <a:pt x="90" y="57"/>
                    <a:pt x="91" y="56"/>
                  </a:cubicBezTo>
                  <a:cubicBezTo>
                    <a:pt x="92" y="55"/>
                    <a:pt x="98" y="54"/>
                    <a:pt x="96" y="52"/>
                  </a:cubicBezTo>
                  <a:cubicBezTo>
                    <a:pt x="94" y="51"/>
                    <a:pt x="90" y="48"/>
                    <a:pt x="90" y="48"/>
                  </a:cubicBezTo>
                  <a:cubicBezTo>
                    <a:pt x="90" y="46"/>
                    <a:pt x="90" y="46"/>
                    <a:pt x="90" y="46"/>
                  </a:cubicBezTo>
                  <a:cubicBezTo>
                    <a:pt x="95" y="41"/>
                    <a:pt x="95" y="41"/>
                    <a:pt x="95" y="41"/>
                  </a:cubicBezTo>
                  <a:cubicBezTo>
                    <a:pt x="104" y="38"/>
                    <a:pt x="104" y="38"/>
                    <a:pt x="104" y="38"/>
                  </a:cubicBezTo>
                  <a:cubicBezTo>
                    <a:pt x="111" y="37"/>
                    <a:pt x="111" y="37"/>
                    <a:pt x="111" y="37"/>
                  </a:cubicBezTo>
                  <a:cubicBezTo>
                    <a:pt x="115" y="36"/>
                    <a:pt x="115" y="36"/>
                    <a:pt x="115" y="36"/>
                  </a:cubicBezTo>
                  <a:cubicBezTo>
                    <a:pt x="117" y="30"/>
                    <a:pt x="117" y="30"/>
                    <a:pt x="117" y="30"/>
                  </a:cubicBezTo>
                  <a:cubicBezTo>
                    <a:pt x="123" y="29"/>
                    <a:pt x="123" y="29"/>
                    <a:pt x="123" y="29"/>
                  </a:cubicBezTo>
                  <a:cubicBezTo>
                    <a:pt x="127" y="30"/>
                    <a:pt x="127" y="30"/>
                    <a:pt x="127" y="30"/>
                  </a:cubicBezTo>
                  <a:cubicBezTo>
                    <a:pt x="133" y="30"/>
                    <a:pt x="133" y="30"/>
                    <a:pt x="133" y="30"/>
                  </a:cubicBezTo>
                  <a:cubicBezTo>
                    <a:pt x="136" y="26"/>
                    <a:pt x="136" y="26"/>
                    <a:pt x="136" y="26"/>
                  </a:cubicBezTo>
                  <a:cubicBezTo>
                    <a:pt x="139" y="24"/>
                    <a:pt x="139" y="24"/>
                    <a:pt x="139" y="24"/>
                  </a:cubicBezTo>
                  <a:cubicBezTo>
                    <a:pt x="143" y="22"/>
                    <a:pt x="143" y="22"/>
                    <a:pt x="143" y="22"/>
                  </a:cubicBezTo>
                  <a:cubicBezTo>
                    <a:pt x="146" y="16"/>
                    <a:pt x="146" y="16"/>
                    <a:pt x="146" y="16"/>
                  </a:cubicBezTo>
                  <a:cubicBezTo>
                    <a:pt x="148" y="9"/>
                    <a:pt x="148" y="9"/>
                    <a:pt x="148" y="9"/>
                  </a:cubicBezTo>
                  <a:cubicBezTo>
                    <a:pt x="149" y="6"/>
                    <a:pt x="149" y="6"/>
                    <a:pt x="149" y="6"/>
                  </a:cubicBezTo>
                  <a:cubicBezTo>
                    <a:pt x="163" y="2"/>
                    <a:pt x="163" y="2"/>
                    <a:pt x="163" y="2"/>
                  </a:cubicBezTo>
                  <a:cubicBezTo>
                    <a:pt x="168" y="5"/>
                    <a:pt x="168" y="5"/>
                    <a:pt x="168" y="5"/>
                  </a:cubicBezTo>
                  <a:cubicBezTo>
                    <a:pt x="175" y="4"/>
                    <a:pt x="175" y="4"/>
                    <a:pt x="175" y="4"/>
                  </a:cubicBezTo>
                  <a:cubicBezTo>
                    <a:pt x="180" y="0"/>
                    <a:pt x="180" y="0"/>
                    <a:pt x="180" y="0"/>
                  </a:cubicBezTo>
                  <a:cubicBezTo>
                    <a:pt x="186" y="1"/>
                    <a:pt x="186" y="1"/>
                    <a:pt x="186" y="1"/>
                  </a:cubicBezTo>
                  <a:cubicBezTo>
                    <a:pt x="194" y="9"/>
                    <a:pt x="194" y="9"/>
                    <a:pt x="194" y="9"/>
                  </a:cubicBezTo>
                  <a:cubicBezTo>
                    <a:pt x="202" y="9"/>
                    <a:pt x="202" y="9"/>
                    <a:pt x="202" y="9"/>
                  </a:cubicBezTo>
                  <a:cubicBezTo>
                    <a:pt x="207" y="6"/>
                    <a:pt x="207" y="6"/>
                    <a:pt x="207" y="6"/>
                  </a:cubicBezTo>
                  <a:cubicBezTo>
                    <a:pt x="212" y="4"/>
                    <a:pt x="212" y="4"/>
                    <a:pt x="212" y="4"/>
                  </a:cubicBezTo>
                  <a:cubicBezTo>
                    <a:pt x="215" y="7"/>
                    <a:pt x="215" y="7"/>
                    <a:pt x="215" y="7"/>
                  </a:cubicBezTo>
                  <a:cubicBezTo>
                    <a:pt x="218" y="11"/>
                    <a:pt x="218" y="11"/>
                    <a:pt x="218" y="11"/>
                  </a:cubicBezTo>
                  <a:cubicBezTo>
                    <a:pt x="223" y="10"/>
                    <a:pt x="223" y="10"/>
                    <a:pt x="223" y="10"/>
                  </a:cubicBezTo>
                  <a:cubicBezTo>
                    <a:pt x="226" y="14"/>
                    <a:pt x="226" y="14"/>
                    <a:pt x="226" y="14"/>
                  </a:cubicBezTo>
                  <a:cubicBezTo>
                    <a:pt x="229" y="17"/>
                    <a:pt x="229" y="17"/>
                    <a:pt x="229" y="17"/>
                  </a:cubicBezTo>
                  <a:cubicBezTo>
                    <a:pt x="234" y="16"/>
                    <a:pt x="234" y="16"/>
                    <a:pt x="234" y="16"/>
                  </a:cubicBezTo>
                  <a:cubicBezTo>
                    <a:pt x="239" y="19"/>
                    <a:pt x="239" y="19"/>
                    <a:pt x="239" y="19"/>
                  </a:cubicBezTo>
                  <a:cubicBezTo>
                    <a:pt x="238" y="23"/>
                    <a:pt x="238" y="23"/>
                    <a:pt x="238" y="23"/>
                  </a:cubicBezTo>
                  <a:cubicBezTo>
                    <a:pt x="240" y="28"/>
                    <a:pt x="240" y="28"/>
                    <a:pt x="240" y="28"/>
                  </a:cubicBezTo>
                  <a:cubicBezTo>
                    <a:pt x="237" y="31"/>
                    <a:pt x="237" y="31"/>
                    <a:pt x="237" y="31"/>
                  </a:cubicBezTo>
                  <a:cubicBezTo>
                    <a:pt x="237" y="31"/>
                    <a:pt x="236" y="33"/>
                    <a:pt x="234" y="33"/>
                  </a:cubicBezTo>
                  <a:cubicBezTo>
                    <a:pt x="233" y="34"/>
                    <a:pt x="231" y="35"/>
                    <a:pt x="231" y="35"/>
                  </a:cubicBezTo>
                  <a:cubicBezTo>
                    <a:pt x="228" y="38"/>
                    <a:pt x="228" y="38"/>
                    <a:pt x="228" y="38"/>
                  </a:cubicBezTo>
                  <a:cubicBezTo>
                    <a:pt x="224" y="39"/>
                    <a:pt x="224" y="39"/>
                    <a:pt x="224" y="39"/>
                  </a:cubicBezTo>
                  <a:cubicBezTo>
                    <a:pt x="221" y="40"/>
                    <a:pt x="221" y="40"/>
                    <a:pt x="221" y="40"/>
                  </a:cubicBezTo>
                  <a:cubicBezTo>
                    <a:pt x="219" y="42"/>
                    <a:pt x="219" y="42"/>
                    <a:pt x="219" y="42"/>
                  </a:cubicBezTo>
                  <a:cubicBezTo>
                    <a:pt x="217" y="48"/>
                    <a:pt x="217" y="48"/>
                    <a:pt x="217" y="48"/>
                  </a:cubicBezTo>
                  <a:cubicBezTo>
                    <a:pt x="214" y="51"/>
                    <a:pt x="214" y="51"/>
                    <a:pt x="214" y="51"/>
                  </a:cubicBezTo>
                  <a:cubicBezTo>
                    <a:pt x="213" y="56"/>
                    <a:pt x="213" y="56"/>
                    <a:pt x="213" y="56"/>
                  </a:cubicBezTo>
                  <a:cubicBezTo>
                    <a:pt x="213" y="56"/>
                    <a:pt x="215" y="61"/>
                    <a:pt x="213" y="62"/>
                  </a:cubicBezTo>
                  <a:cubicBezTo>
                    <a:pt x="212" y="62"/>
                    <a:pt x="211" y="63"/>
                    <a:pt x="211" y="63"/>
                  </a:cubicBezTo>
                  <a:cubicBezTo>
                    <a:pt x="210" y="71"/>
                    <a:pt x="210" y="71"/>
                    <a:pt x="210" y="71"/>
                  </a:cubicBezTo>
                  <a:cubicBezTo>
                    <a:pt x="206" y="75"/>
                    <a:pt x="206" y="75"/>
                    <a:pt x="206" y="75"/>
                  </a:cubicBezTo>
                  <a:cubicBezTo>
                    <a:pt x="205" y="83"/>
                    <a:pt x="205" y="83"/>
                    <a:pt x="205" y="83"/>
                  </a:cubicBezTo>
                  <a:cubicBezTo>
                    <a:pt x="205" y="83"/>
                    <a:pt x="207" y="87"/>
                    <a:pt x="204" y="87"/>
                  </a:cubicBezTo>
                  <a:cubicBezTo>
                    <a:pt x="202" y="88"/>
                    <a:pt x="201" y="90"/>
                    <a:pt x="201" y="90"/>
                  </a:cubicBezTo>
                  <a:cubicBezTo>
                    <a:pt x="201" y="97"/>
                    <a:pt x="201" y="97"/>
                    <a:pt x="201" y="97"/>
                  </a:cubicBezTo>
                  <a:cubicBezTo>
                    <a:pt x="198" y="102"/>
                    <a:pt x="198" y="102"/>
                    <a:pt x="198" y="102"/>
                  </a:cubicBezTo>
                  <a:cubicBezTo>
                    <a:pt x="199" y="106"/>
                    <a:pt x="199" y="106"/>
                    <a:pt x="199" y="106"/>
                  </a:cubicBezTo>
                  <a:cubicBezTo>
                    <a:pt x="197" y="109"/>
                    <a:pt x="197" y="109"/>
                    <a:pt x="197" y="109"/>
                  </a:cubicBezTo>
                  <a:cubicBezTo>
                    <a:pt x="198" y="114"/>
                    <a:pt x="198" y="114"/>
                    <a:pt x="198" y="114"/>
                  </a:cubicBezTo>
                  <a:cubicBezTo>
                    <a:pt x="196" y="117"/>
                    <a:pt x="196" y="117"/>
                    <a:pt x="196" y="117"/>
                  </a:cubicBezTo>
                  <a:cubicBezTo>
                    <a:pt x="195" y="118"/>
                    <a:pt x="195" y="118"/>
                    <a:pt x="195" y="118"/>
                  </a:cubicBezTo>
                  <a:cubicBezTo>
                    <a:pt x="194" y="121"/>
                    <a:pt x="194" y="121"/>
                    <a:pt x="194" y="121"/>
                  </a:cubicBezTo>
                  <a:cubicBezTo>
                    <a:pt x="192" y="126"/>
                    <a:pt x="192" y="126"/>
                    <a:pt x="192" y="126"/>
                  </a:cubicBezTo>
                  <a:cubicBezTo>
                    <a:pt x="184" y="133"/>
                    <a:pt x="184" y="133"/>
                    <a:pt x="184" y="133"/>
                  </a:cubicBezTo>
                  <a:cubicBezTo>
                    <a:pt x="180" y="132"/>
                    <a:pt x="180" y="132"/>
                    <a:pt x="180" y="132"/>
                  </a:cubicBezTo>
                  <a:cubicBezTo>
                    <a:pt x="177" y="135"/>
                    <a:pt x="177" y="135"/>
                    <a:pt x="177" y="135"/>
                  </a:cubicBezTo>
                  <a:cubicBezTo>
                    <a:pt x="177" y="135"/>
                    <a:pt x="178" y="135"/>
                    <a:pt x="176" y="137"/>
                  </a:cubicBezTo>
                  <a:cubicBezTo>
                    <a:pt x="174" y="138"/>
                    <a:pt x="170" y="139"/>
                    <a:pt x="170" y="139"/>
                  </a:cubicBezTo>
                  <a:cubicBezTo>
                    <a:pt x="168" y="139"/>
                    <a:pt x="168" y="139"/>
                    <a:pt x="168" y="139"/>
                  </a:cubicBezTo>
                  <a:cubicBezTo>
                    <a:pt x="161" y="139"/>
                    <a:pt x="161" y="139"/>
                    <a:pt x="161" y="139"/>
                  </a:cubicBezTo>
                  <a:cubicBezTo>
                    <a:pt x="161" y="139"/>
                    <a:pt x="160" y="138"/>
                    <a:pt x="159" y="139"/>
                  </a:cubicBezTo>
                  <a:cubicBezTo>
                    <a:pt x="158" y="139"/>
                    <a:pt x="153" y="139"/>
                    <a:pt x="153" y="139"/>
                  </a:cubicBezTo>
                  <a:cubicBezTo>
                    <a:pt x="153" y="139"/>
                    <a:pt x="151" y="138"/>
                    <a:pt x="150" y="138"/>
                  </a:cubicBezTo>
                  <a:cubicBezTo>
                    <a:pt x="149" y="138"/>
                    <a:pt x="143" y="139"/>
                    <a:pt x="143" y="139"/>
                  </a:cubicBezTo>
                  <a:cubicBezTo>
                    <a:pt x="139" y="141"/>
                    <a:pt x="139" y="141"/>
                    <a:pt x="139" y="141"/>
                  </a:cubicBezTo>
                  <a:cubicBezTo>
                    <a:pt x="139" y="141"/>
                    <a:pt x="138" y="139"/>
                    <a:pt x="137" y="140"/>
                  </a:cubicBezTo>
                  <a:cubicBezTo>
                    <a:pt x="135" y="140"/>
                    <a:pt x="130" y="142"/>
                    <a:pt x="130" y="142"/>
                  </a:cubicBezTo>
                  <a:cubicBezTo>
                    <a:pt x="130" y="142"/>
                    <a:pt x="132" y="144"/>
                    <a:pt x="130" y="144"/>
                  </a:cubicBezTo>
                  <a:cubicBezTo>
                    <a:pt x="129" y="144"/>
                    <a:pt x="126" y="148"/>
                    <a:pt x="126" y="148"/>
                  </a:cubicBezTo>
                  <a:cubicBezTo>
                    <a:pt x="124" y="149"/>
                    <a:pt x="124" y="149"/>
                    <a:pt x="124" y="149"/>
                  </a:cubicBezTo>
                  <a:cubicBezTo>
                    <a:pt x="123" y="152"/>
                    <a:pt x="123" y="152"/>
                    <a:pt x="123" y="152"/>
                  </a:cubicBezTo>
                  <a:cubicBezTo>
                    <a:pt x="123" y="152"/>
                    <a:pt x="122" y="152"/>
                    <a:pt x="120" y="152"/>
                  </a:cubicBezTo>
                  <a:cubicBezTo>
                    <a:pt x="119" y="152"/>
                    <a:pt x="116" y="153"/>
                    <a:pt x="116" y="153"/>
                  </a:cubicBezTo>
                  <a:cubicBezTo>
                    <a:pt x="115" y="152"/>
                    <a:pt x="115" y="152"/>
                    <a:pt x="115" y="152"/>
                  </a:cubicBezTo>
                  <a:cubicBezTo>
                    <a:pt x="111" y="158"/>
                    <a:pt x="111" y="158"/>
                    <a:pt x="111" y="158"/>
                  </a:cubicBezTo>
                  <a:cubicBezTo>
                    <a:pt x="107" y="160"/>
                    <a:pt x="107" y="160"/>
                    <a:pt x="107" y="160"/>
                  </a:cubicBezTo>
                  <a:cubicBezTo>
                    <a:pt x="105" y="159"/>
                    <a:pt x="105" y="159"/>
                    <a:pt x="105" y="159"/>
                  </a:cubicBezTo>
                  <a:cubicBezTo>
                    <a:pt x="103" y="164"/>
                    <a:pt x="103" y="164"/>
                    <a:pt x="103" y="164"/>
                  </a:cubicBezTo>
                  <a:cubicBezTo>
                    <a:pt x="103" y="164"/>
                    <a:pt x="100" y="165"/>
                    <a:pt x="100" y="166"/>
                  </a:cubicBezTo>
                  <a:cubicBezTo>
                    <a:pt x="99" y="167"/>
                    <a:pt x="94" y="167"/>
                    <a:pt x="94" y="167"/>
                  </a:cubicBezTo>
                  <a:cubicBezTo>
                    <a:pt x="90" y="167"/>
                    <a:pt x="90" y="167"/>
                    <a:pt x="90" y="167"/>
                  </a:cubicBezTo>
                  <a:cubicBezTo>
                    <a:pt x="83" y="169"/>
                    <a:pt x="83" y="169"/>
                    <a:pt x="83" y="169"/>
                  </a:cubicBezTo>
                  <a:cubicBezTo>
                    <a:pt x="83" y="169"/>
                    <a:pt x="81" y="170"/>
                    <a:pt x="80" y="170"/>
                  </a:cubicBezTo>
                  <a:cubicBezTo>
                    <a:pt x="79" y="170"/>
                    <a:pt x="74" y="169"/>
                    <a:pt x="74" y="169"/>
                  </a:cubicBezTo>
                  <a:cubicBezTo>
                    <a:pt x="71" y="170"/>
                    <a:pt x="71" y="170"/>
                    <a:pt x="71" y="170"/>
                  </a:cubicBezTo>
                  <a:cubicBezTo>
                    <a:pt x="64" y="168"/>
                    <a:pt x="64" y="168"/>
                    <a:pt x="64" y="168"/>
                  </a:cubicBezTo>
                  <a:cubicBezTo>
                    <a:pt x="62" y="165"/>
                    <a:pt x="62" y="165"/>
                    <a:pt x="62" y="165"/>
                  </a:cubicBezTo>
                  <a:cubicBezTo>
                    <a:pt x="56" y="164"/>
                    <a:pt x="56" y="164"/>
                    <a:pt x="56" y="164"/>
                  </a:cubicBezTo>
                  <a:cubicBezTo>
                    <a:pt x="55" y="162"/>
                    <a:pt x="55" y="162"/>
                    <a:pt x="55" y="162"/>
                  </a:cubicBezTo>
                  <a:cubicBezTo>
                    <a:pt x="51" y="162"/>
                    <a:pt x="51" y="162"/>
                    <a:pt x="51" y="162"/>
                  </a:cubicBezTo>
                  <a:cubicBezTo>
                    <a:pt x="47" y="158"/>
                    <a:pt x="47" y="158"/>
                    <a:pt x="47" y="158"/>
                  </a:cubicBezTo>
                  <a:cubicBezTo>
                    <a:pt x="42" y="152"/>
                    <a:pt x="42" y="152"/>
                    <a:pt x="42" y="152"/>
                  </a:cubicBezTo>
                  <a:cubicBezTo>
                    <a:pt x="32" y="149"/>
                    <a:pt x="32" y="149"/>
                    <a:pt x="32" y="149"/>
                  </a:cubicBezTo>
                  <a:cubicBezTo>
                    <a:pt x="29" y="145"/>
                    <a:pt x="29" y="145"/>
                    <a:pt x="29" y="145"/>
                  </a:cubicBezTo>
                  <a:cubicBezTo>
                    <a:pt x="26" y="143"/>
                    <a:pt x="26" y="143"/>
                    <a:pt x="26" y="143"/>
                  </a:cubicBezTo>
                  <a:cubicBezTo>
                    <a:pt x="22" y="140"/>
                    <a:pt x="22" y="140"/>
                    <a:pt x="22" y="140"/>
                  </a:cubicBezTo>
                  <a:cubicBezTo>
                    <a:pt x="18" y="137"/>
                    <a:pt x="18" y="137"/>
                    <a:pt x="18" y="137"/>
                  </a:cubicBezTo>
                  <a:cubicBezTo>
                    <a:pt x="16" y="135"/>
                    <a:pt x="16" y="135"/>
                    <a:pt x="16" y="135"/>
                  </a:cubicBezTo>
                  <a:cubicBezTo>
                    <a:pt x="10" y="127"/>
                    <a:pt x="10" y="127"/>
                    <a:pt x="10" y="127"/>
                  </a:cubicBezTo>
                  <a:cubicBezTo>
                    <a:pt x="10" y="125"/>
                    <a:pt x="10" y="125"/>
                    <a:pt x="10" y="125"/>
                  </a:cubicBezTo>
                  <a:cubicBezTo>
                    <a:pt x="7" y="121"/>
                    <a:pt x="7" y="121"/>
                    <a:pt x="7" y="121"/>
                  </a:cubicBezTo>
                  <a:cubicBezTo>
                    <a:pt x="6" y="117"/>
                    <a:pt x="6" y="117"/>
                    <a:pt x="6" y="117"/>
                  </a:cubicBezTo>
                  <a:cubicBezTo>
                    <a:pt x="4" y="115"/>
                    <a:pt x="4" y="115"/>
                    <a:pt x="4" y="115"/>
                  </a:cubicBezTo>
                  <a:cubicBezTo>
                    <a:pt x="0" y="117"/>
                    <a:pt x="0" y="117"/>
                    <a:pt x="0" y="117"/>
                  </a:cubicBezTo>
                  <a:cubicBezTo>
                    <a:pt x="0" y="117"/>
                    <a:pt x="0" y="117"/>
                    <a:pt x="0" y="117"/>
                  </a:cubicBezTo>
                  <a:cubicBezTo>
                    <a:pt x="0" y="116"/>
                    <a:pt x="0" y="116"/>
                    <a:pt x="0" y="116"/>
                  </a:cubicBezTo>
                  <a:cubicBezTo>
                    <a:pt x="3" y="109"/>
                    <a:pt x="3" y="109"/>
                    <a:pt x="3" y="109"/>
                  </a:cubicBezTo>
                  <a:cubicBezTo>
                    <a:pt x="6" y="108"/>
                    <a:pt x="6" y="108"/>
                    <a:pt x="6" y="108"/>
                  </a:cubicBezTo>
                  <a:cubicBezTo>
                    <a:pt x="9" y="103"/>
                    <a:pt x="9" y="103"/>
                    <a:pt x="9" y="103"/>
                  </a:cubicBezTo>
                  <a:cubicBezTo>
                    <a:pt x="8" y="97"/>
                    <a:pt x="8" y="97"/>
                    <a:pt x="8" y="97"/>
                  </a:cubicBezTo>
                  <a:cubicBezTo>
                    <a:pt x="8" y="95"/>
                    <a:pt x="8" y="95"/>
                    <a:pt x="8" y="95"/>
                  </a:cubicBezTo>
                  <a:cubicBezTo>
                    <a:pt x="5" y="89"/>
                    <a:pt x="5" y="89"/>
                    <a:pt x="5" y="89"/>
                  </a:cubicBezTo>
                  <a:cubicBezTo>
                    <a:pt x="5" y="89"/>
                    <a:pt x="6" y="88"/>
                    <a:pt x="7" y="88"/>
                  </a:cubicBezTo>
                  <a:cubicBezTo>
                    <a:pt x="8" y="88"/>
                    <a:pt x="11" y="86"/>
                    <a:pt x="11" y="86"/>
                  </a:cubicBezTo>
                  <a:cubicBezTo>
                    <a:pt x="17" y="82"/>
                    <a:pt x="17" y="82"/>
                    <a:pt x="17" y="82"/>
                  </a:cubicBezTo>
                  <a:cubicBezTo>
                    <a:pt x="12" y="74"/>
                    <a:pt x="12" y="74"/>
                    <a:pt x="12" y="74"/>
                  </a:cubicBezTo>
                  <a:cubicBezTo>
                    <a:pt x="10" y="74"/>
                    <a:pt x="10" y="74"/>
                    <a:pt x="10" y="74"/>
                  </a:cubicBezTo>
                  <a:cubicBezTo>
                    <a:pt x="4" y="72"/>
                    <a:pt x="4" y="72"/>
                    <a:pt x="4" y="72"/>
                  </a:cubicBezTo>
                  <a:cubicBezTo>
                    <a:pt x="8" y="69"/>
                    <a:pt x="8" y="69"/>
                    <a:pt x="8" y="69"/>
                  </a:cubicBezTo>
                  <a:cubicBezTo>
                    <a:pt x="10" y="67"/>
                    <a:pt x="10" y="67"/>
                    <a:pt x="10" y="67"/>
                  </a:cubicBezTo>
                  <a:cubicBezTo>
                    <a:pt x="18" y="70"/>
                    <a:pt x="18" y="70"/>
                    <a:pt x="18" y="70"/>
                  </a:cubicBezTo>
                  <a:cubicBezTo>
                    <a:pt x="18" y="70"/>
                    <a:pt x="21" y="71"/>
                    <a:pt x="20" y="70"/>
                  </a:cubicBezTo>
                  <a:cubicBezTo>
                    <a:pt x="20" y="67"/>
                    <a:pt x="21" y="69"/>
                    <a:pt x="21" y="69"/>
                  </a:cubicBezTo>
                  <a:cubicBezTo>
                    <a:pt x="22" y="71"/>
                    <a:pt x="25" y="69"/>
                    <a:pt x="27" y="69"/>
                  </a:cubicBezTo>
                  <a:cubicBezTo>
                    <a:pt x="30" y="68"/>
                    <a:pt x="28" y="66"/>
                    <a:pt x="27" y="64"/>
                  </a:cubicBezTo>
                  <a:cubicBezTo>
                    <a:pt x="27" y="63"/>
                    <a:pt x="27" y="62"/>
                    <a:pt x="28" y="61"/>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08" name="Freeform 7"/>
            <p:cNvSpPr>
              <a:spLocks/>
            </p:cNvSpPr>
            <p:nvPr/>
          </p:nvSpPr>
          <p:spPr bwMode="auto">
            <a:xfrm>
              <a:off x="5991266" y="1973645"/>
              <a:ext cx="656360" cy="596634"/>
            </a:xfrm>
            <a:custGeom>
              <a:avLst/>
              <a:gdLst>
                <a:gd name="T0" fmla="*/ 83 w 288"/>
                <a:gd name="T1" fmla="*/ 55 h 270"/>
                <a:gd name="T2" fmla="*/ 75 w 288"/>
                <a:gd name="T3" fmla="*/ 45 h 270"/>
                <a:gd name="T4" fmla="*/ 82 w 288"/>
                <a:gd name="T5" fmla="*/ 27 h 270"/>
                <a:gd name="T6" fmla="*/ 101 w 288"/>
                <a:gd name="T7" fmla="*/ 24 h 270"/>
                <a:gd name="T8" fmla="*/ 107 w 288"/>
                <a:gd name="T9" fmla="*/ 4 h 270"/>
                <a:gd name="T10" fmla="*/ 121 w 288"/>
                <a:gd name="T11" fmla="*/ 2 h 270"/>
                <a:gd name="T12" fmla="*/ 136 w 288"/>
                <a:gd name="T13" fmla="*/ 5 h 270"/>
                <a:gd name="T14" fmla="*/ 153 w 288"/>
                <a:gd name="T15" fmla="*/ 7 h 270"/>
                <a:gd name="T16" fmla="*/ 166 w 288"/>
                <a:gd name="T17" fmla="*/ 4 h 270"/>
                <a:gd name="T18" fmla="*/ 189 w 288"/>
                <a:gd name="T19" fmla="*/ 5 h 270"/>
                <a:gd name="T20" fmla="*/ 200 w 288"/>
                <a:gd name="T21" fmla="*/ 6 h 270"/>
                <a:gd name="T22" fmla="*/ 202 w 288"/>
                <a:gd name="T23" fmla="*/ 24 h 270"/>
                <a:gd name="T24" fmla="*/ 210 w 288"/>
                <a:gd name="T25" fmla="*/ 39 h 270"/>
                <a:gd name="T26" fmla="*/ 222 w 288"/>
                <a:gd name="T27" fmla="*/ 53 h 270"/>
                <a:gd name="T28" fmla="*/ 228 w 288"/>
                <a:gd name="T29" fmla="*/ 65 h 270"/>
                <a:gd name="T30" fmla="*/ 251 w 288"/>
                <a:gd name="T31" fmla="*/ 80 h 270"/>
                <a:gd name="T32" fmla="*/ 263 w 288"/>
                <a:gd name="T33" fmla="*/ 85 h 270"/>
                <a:gd name="T34" fmla="*/ 275 w 288"/>
                <a:gd name="T35" fmla="*/ 92 h 270"/>
                <a:gd name="T36" fmla="*/ 288 w 288"/>
                <a:gd name="T37" fmla="*/ 104 h 270"/>
                <a:gd name="T38" fmla="*/ 274 w 288"/>
                <a:gd name="T39" fmla="*/ 121 h 270"/>
                <a:gd name="T40" fmla="*/ 252 w 288"/>
                <a:gd name="T41" fmla="*/ 124 h 270"/>
                <a:gd name="T42" fmla="*/ 259 w 288"/>
                <a:gd name="T43" fmla="*/ 138 h 270"/>
                <a:gd name="T44" fmla="*/ 264 w 288"/>
                <a:gd name="T45" fmla="*/ 151 h 270"/>
                <a:gd name="T46" fmla="*/ 271 w 288"/>
                <a:gd name="T47" fmla="*/ 164 h 270"/>
                <a:gd name="T48" fmla="*/ 276 w 288"/>
                <a:gd name="T49" fmla="*/ 170 h 270"/>
                <a:gd name="T50" fmla="*/ 269 w 288"/>
                <a:gd name="T51" fmla="*/ 182 h 270"/>
                <a:gd name="T52" fmla="*/ 249 w 288"/>
                <a:gd name="T53" fmla="*/ 211 h 270"/>
                <a:gd name="T54" fmla="*/ 260 w 288"/>
                <a:gd name="T55" fmla="*/ 230 h 270"/>
                <a:gd name="T56" fmla="*/ 240 w 288"/>
                <a:gd name="T57" fmla="*/ 225 h 270"/>
                <a:gd name="T58" fmla="*/ 222 w 288"/>
                <a:gd name="T59" fmla="*/ 234 h 270"/>
                <a:gd name="T60" fmla="*/ 207 w 288"/>
                <a:gd name="T61" fmla="*/ 228 h 270"/>
                <a:gd name="T62" fmla="*/ 188 w 288"/>
                <a:gd name="T63" fmla="*/ 235 h 270"/>
                <a:gd name="T64" fmla="*/ 171 w 288"/>
                <a:gd name="T65" fmla="*/ 242 h 270"/>
                <a:gd name="T66" fmla="*/ 154 w 288"/>
                <a:gd name="T67" fmla="*/ 242 h 270"/>
                <a:gd name="T68" fmla="*/ 129 w 288"/>
                <a:gd name="T69" fmla="*/ 240 h 270"/>
                <a:gd name="T70" fmla="*/ 87 w 288"/>
                <a:gd name="T71" fmla="*/ 242 h 270"/>
                <a:gd name="T72" fmla="*/ 56 w 288"/>
                <a:gd name="T73" fmla="*/ 249 h 270"/>
                <a:gd name="T74" fmla="*/ 51 w 288"/>
                <a:gd name="T75" fmla="*/ 253 h 270"/>
                <a:gd name="T76" fmla="*/ 44 w 288"/>
                <a:gd name="T77" fmla="*/ 266 h 270"/>
                <a:gd name="T78" fmla="*/ 27 w 288"/>
                <a:gd name="T79" fmla="*/ 270 h 270"/>
                <a:gd name="T80" fmla="*/ 25 w 288"/>
                <a:gd name="T81" fmla="*/ 249 h 270"/>
                <a:gd name="T82" fmla="*/ 8 w 288"/>
                <a:gd name="T83" fmla="*/ 237 h 270"/>
                <a:gd name="T84" fmla="*/ 21 w 288"/>
                <a:gd name="T85" fmla="*/ 216 h 270"/>
                <a:gd name="T86" fmla="*/ 22 w 288"/>
                <a:gd name="T87" fmla="*/ 194 h 270"/>
                <a:gd name="T88" fmla="*/ 13 w 288"/>
                <a:gd name="T89" fmla="*/ 175 h 270"/>
                <a:gd name="T90" fmla="*/ 9 w 288"/>
                <a:gd name="T91" fmla="*/ 145 h 270"/>
                <a:gd name="T92" fmla="*/ 36 w 288"/>
                <a:gd name="T93" fmla="*/ 136 h 270"/>
                <a:gd name="T94" fmla="*/ 47 w 288"/>
                <a:gd name="T95" fmla="*/ 127 h 270"/>
                <a:gd name="T96" fmla="*/ 59 w 288"/>
                <a:gd name="T97" fmla="*/ 116 h 270"/>
                <a:gd name="T98" fmla="*/ 67 w 288"/>
                <a:gd name="T99" fmla="*/ 115 h 270"/>
                <a:gd name="T100" fmla="*/ 61 w 288"/>
                <a:gd name="T101" fmla="*/ 103 h 270"/>
                <a:gd name="T102" fmla="*/ 60 w 288"/>
                <a:gd name="T103" fmla="*/ 82 h 270"/>
                <a:gd name="T104" fmla="*/ 73 w 288"/>
                <a:gd name="T105" fmla="*/ 65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88" h="270">
                  <a:moveTo>
                    <a:pt x="81" y="66"/>
                  </a:moveTo>
                  <a:cubicBezTo>
                    <a:pt x="80" y="61"/>
                    <a:pt x="80" y="61"/>
                    <a:pt x="80" y="61"/>
                  </a:cubicBezTo>
                  <a:cubicBezTo>
                    <a:pt x="84" y="59"/>
                    <a:pt x="84" y="59"/>
                    <a:pt x="84" y="59"/>
                  </a:cubicBezTo>
                  <a:cubicBezTo>
                    <a:pt x="83" y="55"/>
                    <a:pt x="83" y="55"/>
                    <a:pt x="83" y="55"/>
                  </a:cubicBezTo>
                  <a:cubicBezTo>
                    <a:pt x="76" y="56"/>
                    <a:pt x="76" y="56"/>
                    <a:pt x="76" y="56"/>
                  </a:cubicBezTo>
                  <a:cubicBezTo>
                    <a:pt x="73" y="55"/>
                    <a:pt x="73" y="55"/>
                    <a:pt x="73" y="55"/>
                  </a:cubicBezTo>
                  <a:cubicBezTo>
                    <a:pt x="73" y="50"/>
                    <a:pt x="73" y="50"/>
                    <a:pt x="73" y="50"/>
                  </a:cubicBezTo>
                  <a:cubicBezTo>
                    <a:pt x="75" y="45"/>
                    <a:pt x="75" y="45"/>
                    <a:pt x="75" y="45"/>
                  </a:cubicBezTo>
                  <a:cubicBezTo>
                    <a:pt x="74" y="36"/>
                    <a:pt x="74" y="36"/>
                    <a:pt x="74" y="36"/>
                  </a:cubicBezTo>
                  <a:cubicBezTo>
                    <a:pt x="74" y="36"/>
                    <a:pt x="72" y="36"/>
                    <a:pt x="75" y="34"/>
                  </a:cubicBezTo>
                  <a:cubicBezTo>
                    <a:pt x="79" y="33"/>
                    <a:pt x="81" y="33"/>
                    <a:pt x="81" y="33"/>
                  </a:cubicBezTo>
                  <a:cubicBezTo>
                    <a:pt x="82" y="27"/>
                    <a:pt x="82" y="27"/>
                    <a:pt x="82" y="27"/>
                  </a:cubicBezTo>
                  <a:cubicBezTo>
                    <a:pt x="85" y="24"/>
                    <a:pt x="85" y="24"/>
                    <a:pt x="85" y="24"/>
                  </a:cubicBezTo>
                  <a:cubicBezTo>
                    <a:pt x="85" y="24"/>
                    <a:pt x="84" y="24"/>
                    <a:pt x="88" y="24"/>
                  </a:cubicBezTo>
                  <a:cubicBezTo>
                    <a:pt x="92" y="24"/>
                    <a:pt x="93" y="24"/>
                    <a:pt x="93" y="24"/>
                  </a:cubicBezTo>
                  <a:cubicBezTo>
                    <a:pt x="101" y="24"/>
                    <a:pt x="101" y="24"/>
                    <a:pt x="101" y="24"/>
                  </a:cubicBezTo>
                  <a:cubicBezTo>
                    <a:pt x="103" y="21"/>
                    <a:pt x="103" y="21"/>
                    <a:pt x="103" y="21"/>
                  </a:cubicBezTo>
                  <a:cubicBezTo>
                    <a:pt x="101" y="16"/>
                    <a:pt x="101" y="16"/>
                    <a:pt x="101" y="16"/>
                  </a:cubicBezTo>
                  <a:cubicBezTo>
                    <a:pt x="106" y="11"/>
                    <a:pt x="106" y="11"/>
                    <a:pt x="106" y="11"/>
                  </a:cubicBezTo>
                  <a:cubicBezTo>
                    <a:pt x="107" y="4"/>
                    <a:pt x="107" y="4"/>
                    <a:pt x="107" y="4"/>
                  </a:cubicBezTo>
                  <a:cubicBezTo>
                    <a:pt x="112" y="1"/>
                    <a:pt x="112" y="1"/>
                    <a:pt x="112" y="1"/>
                  </a:cubicBezTo>
                  <a:cubicBezTo>
                    <a:pt x="112" y="1"/>
                    <a:pt x="115" y="4"/>
                    <a:pt x="116" y="4"/>
                  </a:cubicBezTo>
                  <a:cubicBezTo>
                    <a:pt x="117" y="4"/>
                    <a:pt x="118" y="5"/>
                    <a:pt x="119" y="4"/>
                  </a:cubicBezTo>
                  <a:cubicBezTo>
                    <a:pt x="120" y="4"/>
                    <a:pt x="121" y="2"/>
                    <a:pt x="121" y="2"/>
                  </a:cubicBezTo>
                  <a:cubicBezTo>
                    <a:pt x="126" y="0"/>
                    <a:pt x="126" y="0"/>
                    <a:pt x="126" y="0"/>
                  </a:cubicBezTo>
                  <a:cubicBezTo>
                    <a:pt x="129" y="1"/>
                    <a:pt x="129" y="1"/>
                    <a:pt x="129" y="1"/>
                  </a:cubicBezTo>
                  <a:cubicBezTo>
                    <a:pt x="131" y="5"/>
                    <a:pt x="131" y="5"/>
                    <a:pt x="131" y="5"/>
                  </a:cubicBezTo>
                  <a:cubicBezTo>
                    <a:pt x="136" y="5"/>
                    <a:pt x="136" y="5"/>
                    <a:pt x="136" y="5"/>
                  </a:cubicBezTo>
                  <a:cubicBezTo>
                    <a:pt x="137" y="3"/>
                    <a:pt x="137" y="3"/>
                    <a:pt x="137" y="3"/>
                  </a:cubicBezTo>
                  <a:cubicBezTo>
                    <a:pt x="144" y="1"/>
                    <a:pt x="144" y="1"/>
                    <a:pt x="144" y="1"/>
                  </a:cubicBezTo>
                  <a:cubicBezTo>
                    <a:pt x="152" y="1"/>
                    <a:pt x="152" y="1"/>
                    <a:pt x="152" y="1"/>
                  </a:cubicBezTo>
                  <a:cubicBezTo>
                    <a:pt x="153" y="7"/>
                    <a:pt x="153" y="7"/>
                    <a:pt x="153" y="7"/>
                  </a:cubicBezTo>
                  <a:cubicBezTo>
                    <a:pt x="153" y="10"/>
                    <a:pt x="153" y="10"/>
                    <a:pt x="153" y="10"/>
                  </a:cubicBezTo>
                  <a:cubicBezTo>
                    <a:pt x="153" y="10"/>
                    <a:pt x="155" y="13"/>
                    <a:pt x="157" y="12"/>
                  </a:cubicBezTo>
                  <a:cubicBezTo>
                    <a:pt x="158" y="12"/>
                    <a:pt x="162" y="11"/>
                    <a:pt x="163" y="9"/>
                  </a:cubicBezTo>
                  <a:cubicBezTo>
                    <a:pt x="163" y="7"/>
                    <a:pt x="164" y="5"/>
                    <a:pt x="166" y="4"/>
                  </a:cubicBezTo>
                  <a:cubicBezTo>
                    <a:pt x="168" y="4"/>
                    <a:pt x="167" y="3"/>
                    <a:pt x="170" y="2"/>
                  </a:cubicBezTo>
                  <a:cubicBezTo>
                    <a:pt x="174" y="1"/>
                    <a:pt x="177" y="0"/>
                    <a:pt x="177" y="0"/>
                  </a:cubicBezTo>
                  <a:cubicBezTo>
                    <a:pt x="186" y="2"/>
                    <a:pt x="186" y="2"/>
                    <a:pt x="186" y="2"/>
                  </a:cubicBezTo>
                  <a:cubicBezTo>
                    <a:pt x="189" y="5"/>
                    <a:pt x="189" y="5"/>
                    <a:pt x="189" y="5"/>
                  </a:cubicBezTo>
                  <a:cubicBezTo>
                    <a:pt x="192" y="7"/>
                    <a:pt x="192" y="7"/>
                    <a:pt x="192" y="7"/>
                  </a:cubicBezTo>
                  <a:cubicBezTo>
                    <a:pt x="195" y="6"/>
                    <a:pt x="195" y="6"/>
                    <a:pt x="195" y="6"/>
                  </a:cubicBezTo>
                  <a:cubicBezTo>
                    <a:pt x="196" y="8"/>
                    <a:pt x="196" y="8"/>
                    <a:pt x="196" y="8"/>
                  </a:cubicBezTo>
                  <a:cubicBezTo>
                    <a:pt x="200" y="6"/>
                    <a:pt x="200" y="6"/>
                    <a:pt x="200" y="6"/>
                  </a:cubicBezTo>
                  <a:cubicBezTo>
                    <a:pt x="202" y="10"/>
                    <a:pt x="202" y="10"/>
                    <a:pt x="202" y="10"/>
                  </a:cubicBezTo>
                  <a:cubicBezTo>
                    <a:pt x="202" y="18"/>
                    <a:pt x="202" y="18"/>
                    <a:pt x="202" y="18"/>
                  </a:cubicBezTo>
                  <a:cubicBezTo>
                    <a:pt x="202" y="21"/>
                    <a:pt x="202" y="21"/>
                    <a:pt x="202" y="21"/>
                  </a:cubicBezTo>
                  <a:cubicBezTo>
                    <a:pt x="202" y="24"/>
                    <a:pt x="202" y="24"/>
                    <a:pt x="202" y="24"/>
                  </a:cubicBezTo>
                  <a:cubicBezTo>
                    <a:pt x="208" y="28"/>
                    <a:pt x="208" y="28"/>
                    <a:pt x="208" y="28"/>
                  </a:cubicBezTo>
                  <a:cubicBezTo>
                    <a:pt x="211" y="31"/>
                    <a:pt x="211" y="31"/>
                    <a:pt x="211" y="31"/>
                  </a:cubicBezTo>
                  <a:cubicBezTo>
                    <a:pt x="210" y="36"/>
                    <a:pt x="210" y="36"/>
                    <a:pt x="210" y="36"/>
                  </a:cubicBezTo>
                  <a:cubicBezTo>
                    <a:pt x="210" y="39"/>
                    <a:pt x="210" y="39"/>
                    <a:pt x="210" y="39"/>
                  </a:cubicBezTo>
                  <a:cubicBezTo>
                    <a:pt x="207" y="47"/>
                    <a:pt x="207" y="47"/>
                    <a:pt x="207" y="47"/>
                  </a:cubicBezTo>
                  <a:cubicBezTo>
                    <a:pt x="214" y="49"/>
                    <a:pt x="214" y="49"/>
                    <a:pt x="214" y="49"/>
                  </a:cubicBezTo>
                  <a:cubicBezTo>
                    <a:pt x="218" y="53"/>
                    <a:pt x="218" y="53"/>
                    <a:pt x="218" y="53"/>
                  </a:cubicBezTo>
                  <a:cubicBezTo>
                    <a:pt x="222" y="53"/>
                    <a:pt x="222" y="53"/>
                    <a:pt x="222" y="53"/>
                  </a:cubicBezTo>
                  <a:cubicBezTo>
                    <a:pt x="222" y="58"/>
                    <a:pt x="222" y="58"/>
                    <a:pt x="222" y="58"/>
                  </a:cubicBezTo>
                  <a:cubicBezTo>
                    <a:pt x="222" y="58"/>
                    <a:pt x="220" y="61"/>
                    <a:pt x="223" y="61"/>
                  </a:cubicBezTo>
                  <a:cubicBezTo>
                    <a:pt x="226" y="62"/>
                    <a:pt x="227" y="62"/>
                    <a:pt x="227" y="62"/>
                  </a:cubicBezTo>
                  <a:cubicBezTo>
                    <a:pt x="228" y="65"/>
                    <a:pt x="228" y="65"/>
                    <a:pt x="228" y="65"/>
                  </a:cubicBezTo>
                  <a:cubicBezTo>
                    <a:pt x="233" y="72"/>
                    <a:pt x="233" y="72"/>
                    <a:pt x="233" y="72"/>
                  </a:cubicBezTo>
                  <a:cubicBezTo>
                    <a:pt x="244" y="74"/>
                    <a:pt x="244" y="74"/>
                    <a:pt x="244" y="74"/>
                  </a:cubicBezTo>
                  <a:cubicBezTo>
                    <a:pt x="249" y="76"/>
                    <a:pt x="249" y="76"/>
                    <a:pt x="249" y="76"/>
                  </a:cubicBezTo>
                  <a:cubicBezTo>
                    <a:pt x="251" y="80"/>
                    <a:pt x="251" y="80"/>
                    <a:pt x="251" y="80"/>
                  </a:cubicBezTo>
                  <a:cubicBezTo>
                    <a:pt x="252" y="89"/>
                    <a:pt x="252" y="89"/>
                    <a:pt x="252" y="89"/>
                  </a:cubicBezTo>
                  <a:cubicBezTo>
                    <a:pt x="257" y="89"/>
                    <a:pt x="257" y="89"/>
                    <a:pt x="257" y="89"/>
                  </a:cubicBezTo>
                  <a:cubicBezTo>
                    <a:pt x="260" y="86"/>
                    <a:pt x="260" y="86"/>
                    <a:pt x="260" y="86"/>
                  </a:cubicBezTo>
                  <a:cubicBezTo>
                    <a:pt x="263" y="85"/>
                    <a:pt x="263" y="85"/>
                    <a:pt x="263" y="85"/>
                  </a:cubicBezTo>
                  <a:cubicBezTo>
                    <a:pt x="267" y="86"/>
                    <a:pt x="267" y="86"/>
                    <a:pt x="267" y="86"/>
                  </a:cubicBezTo>
                  <a:cubicBezTo>
                    <a:pt x="272" y="87"/>
                    <a:pt x="272" y="87"/>
                    <a:pt x="272" y="87"/>
                  </a:cubicBezTo>
                  <a:cubicBezTo>
                    <a:pt x="277" y="87"/>
                    <a:pt x="277" y="87"/>
                    <a:pt x="277" y="87"/>
                  </a:cubicBezTo>
                  <a:cubicBezTo>
                    <a:pt x="275" y="92"/>
                    <a:pt x="275" y="92"/>
                    <a:pt x="275" y="92"/>
                  </a:cubicBezTo>
                  <a:cubicBezTo>
                    <a:pt x="279" y="95"/>
                    <a:pt x="279" y="95"/>
                    <a:pt x="279" y="95"/>
                  </a:cubicBezTo>
                  <a:cubicBezTo>
                    <a:pt x="283" y="96"/>
                    <a:pt x="283" y="96"/>
                    <a:pt x="283" y="96"/>
                  </a:cubicBezTo>
                  <a:cubicBezTo>
                    <a:pt x="288" y="98"/>
                    <a:pt x="288" y="98"/>
                    <a:pt x="288" y="98"/>
                  </a:cubicBezTo>
                  <a:cubicBezTo>
                    <a:pt x="288" y="104"/>
                    <a:pt x="288" y="104"/>
                    <a:pt x="288" y="104"/>
                  </a:cubicBezTo>
                  <a:cubicBezTo>
                    <a:pt x="286" y="107"/>
                    <a:pt x="286" y="107"/>
                    <a:pt x="286" y="107"/>
                  </a:cubicBezTo>
                  <a:cubicBezTo>
                    <a:pt x="282" y="108"/>
                    <a:pt x="282" y="108"/>
                    <a:pt x="282" y="108"/>
                  </a:cubicBezTo>
                  <a:cubicBezTo>
                    <a:pt x="282" y="108"/>
                    <a:pt x="284" y="113"/>
                    <a:pt x="282" y="114"/>
                  </a:cubicBezTo>
                  <a:cubicBezTo>
                    <a:pt x="281" y="115"/>
                    <a:pt x="274" y="121"/>
                    <a:pt x="274" y="121"/>
                  </a:cubicBezTo>
                  <a:cubicBezTo>
                    <a:pt x="267" y="123"/>
                    <a:pt x="267" y="123"/>
                    <a:pt x="267" y="123"/>
                  </a:cubicBezTo>
                  <a:cubicBezTo>
                    <a:pt x="261" y="121"/>
                    <a:pt x="261" y="121"/>
                    <a:pt x="261" y="121"/>
                  </a:cubicBezTo>
                  <a:cubicBezTo>
                    <a:pt x="261" y="121"/>
                    <a:pt x="260" y="120"/>
                    <a:pt x="256" y="121"/>
                  </a:cubicBezTo>
                  <a:cubicBezTo>
                    <a:pt x="252" y="123"/>
                    <a:pt x="252" y="124"/>
                    <a:pt x="252" y="124"/>
                  </a:cubicBezTo>
                  <a:cubicBezTo>
                    <a:pt x="250" y="131"/>
                    <a:pt x="250" y="131"/>
                    <a:pt x="250" y="131"/>
                  </a:cubicBezTo>
                  <a:cubicBezTo>
                    <a:pt x="250" y="134"/>
                    <a:pt x="250" y="134"/>
                    <a:pt x="250" y="134"/>
                  </a:cubicBezTo>
                  <a:cubicBezTo>
                    <a:pt x="254" y="137"/>
                    <a:pt x="254" y="137"/>
                    <a:pt x="254" y="137"/>
                  </a:cubicBezTo>
                  <a:cubicBezTo>
                    <a:pt x="259" y="138"/>
                    <a:pt x="259" y="138"/>
                    <a:pt x="259" y="138"/>
                  </a:cubicBezTo>
                  <a:cubicBezTo>
                    <a:pt x="262" y="142"/>
                    <a:pt x="262" y="142"/>
                    <a:pt x="262" y="142"/>
                  </a:cubicBezTo>
                  <a:cubicBezTo>
                    <a:pt x="264" y="145"/>
                    <a:pt x="264" y="145"/>
                    <a:pt x="264" y="145"/>
                  </a:cubicBezTo>
                  <a:cubicBezTo>
                    <a:pt x="262" y="149"/>
                    <a:pt x="262" y="149"/>
                    <a:pt x="262" y="149"/>
                  </a:cubicBezTo>
                  <a:cubicBezTo>
                    <a:pt x="264" y="151"/>
                    <a:pt x="264" y="151"/>
                    <a:pt x="264" y="151"/>
                  </a:cubicBezTo>
                  <a:cubicBezTo>
                    <a:pt x="268" y="153"/>
                    <a:pt x="268" y="153"/>
                    <a:pt x="268" y="153"/>
                  </a:cubicBezTo>
                  <a:cubicBezTo>
                    <a:pt x="266" y="155"/>
                    <a:pt x="266" y="155"/>
                    <a:pt x="266" y="155"/>
                  </a:cubicBezTo>
                  <a:cubicBezTo>
                    <a:pt x="269" y="161"/>
                    <a:pt x="269" y="161"/>
                    <a:pt x="269" y="161"/>
                  </a:cubicBezTo>
                  <a:cubicBezTo>
                    <a:pt x="271" y="164"/>
                    <a:pt x="271" y="164"/>
                    <a:pt x="271" y="164"/>
                  </a:cubicBezTo>
                  <a:cubicBezTo>
                    <a:pt x="269" y="166"/>
                    <a:pt x="269" y="166"/>
                    <a:pt x="269" y="166"/>
                  </a:cubicBezTo>
                  <a:cubicBezTo>
                    <a:pt x="272" y="167"/>
                    <a:pt x="272" y="167"/>
                    <a:pt x="272" y="167"/>
                  </a:cubicBezTo>
                  <a:cubicBezTo>
                    <a:pt x="276" y="167"/>
                    <a:pt x="276" y="167"/>
                    <a:pt x="276" y="167"/>
                  </a:cubicBezTo>
                  <a:cubicBezTo>
                    <a:pt x="276" y="170"/>
                    <a:pt x="276" y="170"/>
                    <a:pt x="276" y="170"/>
                  </a:cubicBezTo>
                  <a:cubicBezTo>
                    <a:pt x="283" y="174"/>
                    <a:pt x="283" y="174"/>
                    <a:pt x="283" y="174"/>
                  </a:cubicBezTo>
                  <a:cubicBezTo>
                    <a:pt x="281" y="174"/>
                    <a:pt x="281" y="174"/>
                    <a:pt x="281" y="174"/>
                  </a:cubicBezTo>
                  <a:cubicBezTo>
                    <a:pt x="273" y="176"/>
                    <a:pt x="273" y="176"/>
                    <a:pt x="273" y="176"/>
                  </a:cubicBezTo>
                  <a:cubicBezTo>
                    <a:pt x="269" y="182"/>
                    <a:pt x="269" y="182"/>
                    <a:pt x="269" y="182"/>
                  </a:cubicBezTo>
                  <a:cubicBezTo>
                    <a:pt x="257" y="182"/>
                    <a:pt x="257" y="182"/>
                    <a:pt x="257" y="182"/>
                  </a:cubicBezTo>
                  <a:cubicBezTo>
                    <a:pt x="255" y="194"/>
                    <a:pt x="255" y="194"/>
                    <a:pt x="255" y="194"/>
                  </a:cubicBezTo>
                  <a:cubicBezTo>
                    <a:pt x="252" y="202"/>
                    <a:pt x="252" y="202"/>
                    <a:pt x="252" y="202"/>
                  </a:cubicBezTo>
                  <a:cubicBezTo>
                    <a:pt x="249" y="211"/>
                    <a:pt x="249" y="211"/>
                    <a:pt x="249" y="211"/>
                  </a:cubicBezTo>
                  <a:cubicBezTo>
                    <a:pt x="251" y="216"/>
                    <a:pt x="251" y="216"/>
                    <a:pt x="251" y="216"/>
                  </a:cubicBezTo>
                  <a:cubicBezTo>
                    <a:pt x="254" y="223"/>
                    <a:pt x="254" y="223"/>
                    <a:pt x="254" y="223"/>
                  </a:cubicBezTo>
                  <a:cubicBezTo>
                    <a:pt x="260" y="230"/>
                    <a:pt x="260" y="230"/>
                    <a:pt x="260" y="230"/>
                  </a:cubicBezTo>
                  <a:cubicBezTo>
                    <a:pt x="260" y="230"/>
                    <a:pt x="260" y="230"/>
                    <a:pt x="260" y="230"/>
                  </a:cubicBezTo>
                  <a:cubicBezTo>
                    <a:pt x="254" y="232"/>
                    <a:pt x="254" y="232"/>
                    <a:pt x="254" y="232"/>
                  </a:cubicBezTo>
                  <a:cubicBezTo>
                    <a:pt x="250" y="233"/>
                    <a:pt x="250" y="233"/>
                    <a:pt x="250" y="233"/>
                  </a:cubicBezTo>
                  <a:cubicBezTo>
                    <a:pt x="246" y="227"/>
                    <a:pt x="246" y="227"/>
                    <a:pt x="246" y="227"/>
                  </a:cubicBezTo>
                  <a:cubicBezTo>
                    <a:pt x="240" y="225"/>
                    <a:pt x="240" y="225"/>
                    <a:pt x="240" y="225"/>
                  </a:cubicBezTo>
                  <a:cubicBezTo>
                    <a:pt x="233" y="228"/>
                    <a:pt x="233" y="228"/>
                    <a:pt x="233" y="228"/>
                  </a:cubicBezTo>
                  <a:cubicBezTo>
                    <a:pt x="226" y="230"/>
                    <a:pt x="226" y="230"/>
                    <a:pt x="226" y="230"/>
                  </a:cubicBezTo>
                  <a:cubicBezTo>
                    <a:pt x="224" y="230"/>
                    <a:pt x="224" y="230"/>
                    <a:pt x="224" y="230"/>
                  </a:cubicBezTo>
                  <a:cubicBezTo>
                    <a:pt x="222" y="234"/>
                    <a:pt x="222" y="234"/>
                    <a:pt x="222" y="234"/>
                  </a:cubicBezTo>
                  <a:cubicBezTo>
                    <a:pt x="216" y="237"/>
                    <a:pt x="216" y="237"/>
                    <a:pt x="216" y="237"/>
                  </a:cubicBezTo>
                  <a:cubicBezTo>
                    <a:pt x="216" y="237"/>
                    <a:pt x="214" y="235"/>
                    <a:pt x="213" y="234"/>
                  </a:cubicBezTo>
                  <a:cubicBezTo>
                    <a:pt x="212" y="233"/>
                    <a:pt x="209" y="231"/>
                    <a:pt x="209" y="231"/>
                  </a:cubicBezTo>
                  <a:cubicBezTo>
                    <a:pt x="209" y="231"/>
                    <a:pt x="208" y="229"/>
                    <a:pt x="207" y="228"/>
                  </a:cubicBezTo>
                  <a:cubicBezTo>
                    <a:pt x="206" y="228"/>
                    <a:pt x="200" y="232"/>
                    <a:pt x="200" y="232"/>
                  </a:cubicBezTo>
                  <a:cubicBezTo>
                    <a:pt x="200" y="232"/>
                    <a:pt x="195" y="235"/>
                    <a:pt x="195" y="236"/>
                  </a:cubicBezTo>
                  <a:cubicBezTo>
                    <a:pt x="196" y="236"/>
                    <a:pt x="195" y="241"/>
                    <a:pt x="195" y="241"/>
                  </a:cubicBezTo>
                  <a:cubicBezTo>
                    <a:pt x="188" y="235"/>
                    <a:pt x="188" y="235"/>
                    <a:pt x="188" y="235"/>
                  </a:cubicBezTo>
                  <a:cubicBezTo>
                    <a:pt x="183" y="239"/>
                    <a:pt x="183" y="239"/>
                    <a:pt x="183" y="239"/>
                  </a:cubicBezTo>
                  <a:cubicBezTo>
                    <a:pt x="179" y="236"/>
                    <a:pt x="179" y="236"/>
                    <a:pt x="179" y="236"/>
                  </a:cubicBezTo>
                  <a:cubicBezTo>
                    <a:pt x="177" y="235"/>
                    <a:pt x="177" y="235"/>
                    <a:pt x="177" y="235"/>
                  </a:cubicBezTo>
                  <a:cubicBezTo>
                    <a:pt x="171" y="242"/>
                    <a:pt x="171" y="242"/>
                    <a:pt x="171" y="242"/>
                  </a:cubicBezTo>
                  <a:cubicBezTo>
                    <a:pt x="167" y="240"/>
                    <a:pt x="167" y="240"/>
                    <a:pt x="167" y="240"/>
                  </a:cubicBezTo>
                  <a:cubicBezTo>
                    <a:pt x="165" y="247"/>
                    <a:pt x="165" y="247"/>
                    <a:pt x="165" y="247"/>
                  </a:cubicBezTo>
                  <a:cubicBezTo>
                    <a:pt x="160" y="243"/>
                    <a:pt x="160" y="243"/>
                    <a:pt x="160" y="243"/>
                  </a:cubicBezTo>
                  <a:cubicBezTo>
                    <a:pt x="160" y="243"/>
                    <a:pt x="155" y="242"/>
                    <a:pt x="154" y="242"/>
                  </a:cubicBezTo>
                  <a:cubicBezTo>
                    <a:pt x="153" y="242"/>
                    <a:pt x="150" y="246"/>
                    <a:pt x="150" y="246"/>
                  </a:cubicBezTo>
                  <a:cubicBezTo>
                    <a:pt x="145" y="242"/>
                    <a:pt x="145" y="242"/>
                    <a:pt x="145" y="242"/>
                  </a:cubicBezTo>
                  <a:cubicBezTo>
                    <a:pt x="141" y="239"/>
                    <a:pt x="141" y="239"/>
                    <a:pt x="141" y="239"/>
                  </a:cubicBezTo>
                  <a:cubicBezTo>
                    <a:pt x="141" y="239"/>
                    <a:pt x="130" y="240"/>
                    <a:pt x="129" y="240"/>
                  </a:cubicBezTo>
                  <a:cubicBezTo>
                    <a:pt x="128" y="240"/>
                    <a:pt x="121" y="239"/>
                    <a:pt x="121" y="239"/>
                  </a:cubicBezTo>
                  <a:cubicBezTo>
                    <a:pt x="112" y="241"/>
                    <a:pt x="112" y="241"/>
                    <a:pt x="112" y="241"/>
                  </a:cubicBezTo>
                  <a:cubicBezTo>
                    <a:pt x="99" y="241"/>
                    <a:pt x="99" y="241"/>
                    <a:pt x="99" y="241"/>
                  </a:cubicBezTo>
                  <a:cubicBezTo>
                    <a:pt x="87" y="242"/>
                    <a:pt x="87" y="242"/>
                    <a:pt x="87" y="242"/>
                  </a:cubicBezTo>
                  <a:cubicBezTo>
                    <a:pt x="78" y="242"/>
                    <a:pt x="78" y="242"/>
                    <a:pt x="78" y="242"/>
                  </a:cubicBezTo>
                  <a:cubicBezTo>
                    <a:pt x="71" y="247"/>
                    <a:pt x="71" y="247"/>
                    <a:pt x="71" y="247"/>
                  </a:cubicBezTo>
                  <a:cubicBezTo>
                    <a:pt x="64" y="248"/>
                    <a:pt x="64" y="248"/>
                    <a:pt x="64" y="248"/>
                  </a:cubicBezTo>
                  <a:cubicBezTo>
                    <a:pt x="56" y="249"/>
                    <a:pt x="56" y="249"/>
                    <a:pt x="56" y="249"/>
                  </a:cubicBezTo>
                  <a:cubicBezTo>
                    <a:pt x="55" y="249"/>
                    <a:pt x="55" y="249"/>
                    <a:pt x="55" y="249"/>
                  </a:cubicBezTo>
                  <a:cubicBezTo>
                    <a:pt x="54" y="250"/>
                    <a:pt x="54" y="250"/>
                    <a:pt x="54" y="250"/>
                  </a:cubicBezTo>
                  <a:cubicBezTo>
                    <a:pt x="51" y="252"/>
                    <a:pt x="51" y="252"/>
                    <a:pt x="51" y="252"/>
                  </a:cubicBezTo>
                  <a:cubicBezTo>
                    <a:pt x="51" y="253"/>
                    <a:pt x="51" y="253"/>
                    <a:pt x="51" y="253"/>
                  </a:cubicBezTo>
                  <a:cubicBezTo>
                    <a:pt x="49" y="255"/>
                    <a:pt x="49" y="255"/>
                    <a:pt x="49" y="255"/>
                  </a:cubicBezTo>
                  <a:cubicBezTo>
                    <a:pt x="48" y="260"/>
                    <a:pt x="48" y="260"/>
                    <a:pt x="48" y="260"/>
                  </a:cubicBezTo>
                  <a:cubicBezTo>
                    <a:pt x="47" y="262"/>
                    <a:pt x="45" y="264"/>
                    <a:pt x="44" y="266"/>
                  </a:cubicBezTo>
                  <a:cubicBezTo>
                    <a:pt x="44" y="266"/>
                    <a:pt x="44" y="266"/>
                    <a:pt x="44" y="266"/>
                  </a:cubicBezTo>
                  <a:cubicBezTo>
                    <a:pt x="44" y="266"/>
                    <a:pt x="41" y="265"/>
                    <a:pt x="41" y="267"/>
                  </a:cubicBezTo>
                  <a:cubicBezTo>
                    <a:pt x="41" y="268"/>
                    <a:pt x="41" y="268"/>
                    <a:pt x="41" y="268"/>
                  </a:cubicBezTo>
                  <a:cubicBezTo>
                    <a:pt x="38" y="269"/>
                    <a:pt x="33" y="267"/>
                    <a:pt x="33" y="267"/>
                  </a:cubicBezTo>
                  <a:cubicBezTo>
                    <a:pt x="27" y="270"/>
                    <a:pt x="27" y="270"/>
                    <a:pt x="27" y="270"/>
                  </a:cubicBezTo>
                  <a:cubicBezTo>
                    <a:pt x="27" y="270"/>
                    <a:pt x="27" y="270"/>
                    <a:pt x="27" y="270"/>
                  </a:cubicBezTo>
                  <a:cubicBezTo>
                    <a:pt x="27" y="269"/>
                    <a:pt x="25" y="265"/>
                    <a:pt x="25" y="265"/>
                  </a:cubicBezTo>
                  <a:cubicBezTo>
                    <a:pt x="25" y="265"/>
                    <a:pt x="26" y="258"/>
                    <a:pt x="26" y="258"/>
                  </a:cubicBezTo>
                  <a:cubicBezTo>
                    <a:pt x="26" y="257"/>
                    <a:pt x="25" y="249"/>
                    <a:pt x="25" y="249"/>
                  </a:cubicBezTo>
                  <a:cubicBezTo>
                    <a:pt x="25" y="245"/>
                    <a:pt x="25" y="245"/>
                    <a:pt x="25" y="245"/>
                  </a:cubicBezTo>
                  <a:cubicBezTo>
                    <a:pt x="19" y="241"/>
                    <a:pt x="19" y="241"/>
                    <a:pt x="19" y="241"/>
                  </a:cubicBezTo>
                  <a:cubicBezTo>
                    <a:pt x="19" y="241"/>
                    <a:pt x="12" y="240"/>
                    <a:pt x="10" y="240"/>
                  </a:cubicBezTo>
                  <a:cubicBezTo>
                    <a:pt x="9" y="240"/>
                    <a:pt x="8" y="237"/>
                    <a:pt x="8" y="237"/>
                  </a:cubicBezTo>
                  <a:cubicBezTo>
                    <a:pt x="9" y="234"/>
                    <a:pt x="9" y="234"/>
                    <a:pt x="9" y="234"/>
                  </a:cubicBezTo>
                  <a:cubicBezTo>
                    <a:pt x="12" y="225"/>
                    <a:pt x="12" y="225"/>
                    <a:pt x="12" y="225"/>
                  </a:cubicBezTo>
                  <a:cubicBezTo>
                    <a:pt x="17" y="218"/>
                    <a:pt x="17" y="218"/>
                    <a:pt x="17" y="218"/>
                  </a:cubicBezTo>
                  <a:cubicBezTo>
                    <a:pt x="21" y="216"/>
                    <a:pt x="21" y="216"/>
                    <a:pt x="21" y="216"/>
                  </a:cubicBezTo>
                  <a:cubicBezTo>
                    <a:pt x="21" y="216"/>
                    <a:pt x="25" y="210"/>
                    <a:pt x="26" y="209"/>
                  </a:cubicBezTo>
                  <a:cubicBezTo>
                    <a:pt x="27" y="209"/>
                    <a:pt x="26" y="204"/>
                    <a:pt x="25" y="204"/>
                  </a:cubicBezTo>
                  <a:cubicBezTo>
                    <a:pt x="25" y="203"/>
                    <a:pt x="25" y="200"/>
                    <a:pt x="25" y="199"/>
                  </a:cubicBezTo>
                  <a:cubicBezTo>
                    <a:pt x="25" y="197"/>
                    <a:pt x="22" y="194"/>
                    <a:pt x="22" y="194"/>
                  </a:cubicBezTo>
                  <a:cubicBezTo>
                    <a:pt x="21" y="186"/>
                    <a:pt x="21" y="186"/>
                    <a:pt x="21" y="186"/>
                  </a:cubicBezTo>
                  <a:cubicBezTo>
                    <a:pt x="19" y="184"/>
                    <a:pt x="19" y="184"/>
                    <a:pt x="19" y="184"/>
                  </a:cubicBezTo>
                  <a:cubicBezTo>
                    <a:pt x="19" y="183"/>
                    <a:pt x="19" y="183"/>
                    <a:pt x="19" y="183"/>
                  </a:cubicBezTo>
                  <a:cubicBezTo>
                    <a:pt x="13" y="175"/>
                    <a:pt x="13" y="175"/>
                    <a:pt x="13" y="175"/>
                  </a:cubicBezTo>
                  <a:cubicBezTo>
                    <a:pt x="8" y="164"/>
                    <a:pt x="8" y="164"/>
                    <a:pt x="8" y="164"/>
                  </a:cubicBezTo>
                  <a:cubicBezTo>
                    <a:pt x="8" y="164"/>
                    <a:pt x="2" y="154"/>
                    <a:pt x="1" y="150"/>
                  </a:cubicBezTo>
                  <a:cubicBezTo>
                    <a:pt x="0" y="147"/>
                    <a:pt x="0" y="147"/>
                    <a:pt x="0" y="147"/>
                  </a:cubicBezTo>
                  <a:cubicBezTo>
                    <a:pt x="9" y="145"/>
                    <a:pt x="9" y="145"/>
                    <a:pt x="9" y="145"/>
                  </a:cubicBezTo>
                  <a:cubicBezTo>
                    <a:pt x="19" y="141"/>
                    <a:pt x="19" y="141"/>
                    <a:pt x="19" y="141"/>
                  </a:cubicBezTo>
                  <a:cubicBezTo>
                    <a:pt x="25" y="142"/>
                    <a:pt x="25" y="142"/>
                    <a:pt x="25" y="142"/>
                  </a:cubicBezTo>
                  <a:cubicBezTo>
                    <a:pt x="32" y="141"/>
                    <a:pt x="32" y="141"/>
                    <a:pt x="32" y="141"/>
                  </a:cubicBezTo>
                  <a:cubicBezTo>
                    <a:pt x="36" y="136"/>
                    <a:pt x="36" y="136"/>
                    <a:pt x="36" y="136"/>
                  </a:cubicBezTo>
                  <a:cubicBezTo>
                    <a:pt x="41" y="136"/>
                    <a:pt x="41" y="136"/>
                    <a:pt x="41" y="136"/>
                  </a:cubicBezTo>
                  <a:cubicBezTo>
                    <a:pt x="39" y="129"/>
                    <a:pt x="39" y="129"/>
                    <a:pt x="39" y="129"/>
                  </a:cubicBezTo>
                  <a:cubicBezTo>
                    <a:pt x="39" y="129"/>
                    <a:pt x="40" y="126"/>
                    <a:pt x="41" y="127"/>
                  </a:cubicBezTo>
                  <a:cubicBezTo>
                    <a:pt x="43" y="127"/>
                    <a:pt x="47" y="127"/>
                    <a:pt x="47" y="127"/>
                  </a:cubicBezTo>
                  <a:cubicBezTo>
                    <a:pt x="49" y="123"/>
                    <a:pt x="49" y="123"/>
                    <a:pt x="49" y="123"/>
                  </a:cubicBezTo>
                  <a:cubicBezTo>
                    <a:pt x="49" y="121"/>
                    <a:pt x="49" y="121"/>
                    <a:pt x="49" y="121"/>
                  </a:cubicBezTo>
                  <a:cubicBezTo>
                    <a:pt x="56" y="119"/>
                    <a:pt x="56" y="119"/>
                    <a:pt x="56" y="119"/>
                  </a:cubicBezTo>
                  <a:cubicBezTo>
                    <a:pt x="59" y="116"/>
                    <a:pt x="59" y="116"/>
                    <a:pt x="59" y="116"/>
                  </a:cubicBezTo>
                  <a:cubicBezTo>
                    <a:pt x="61" y="118"/>
                    <a:pt x="61" y="118"/>
                    <a:pt x="61" y="118"/>
                  </a:cubicBezTo>
                  <a:cubicBezTo>
                    <a:pt x="60" y="122"/>
                    <a:pt x="60" y="122"/>
                    <a:pt x="60" y="122"/>
                  </a:cubicBezTo>
                  <a:cubicBezTo>
                    <a:pt x="65" y="121"/>
                    <a:pt x="65" y="121"/>
                    <a:pt x="65" y="121"/>
                  </a:cubicBezTo>
                  <a:cubicBezTo>
                    <a:pt x="67" y="115"/>
                    <a:pt x="67" y="115"/>
                    <a:pt x="67" y="115"/>
                  </a:cubicBezTo>
                  <a:cubicBezTo>
                    <a:pt x="65" y="114"/>
                    <a:pt x="65" y="114"/>
                    <a:pt x="65" y="114"/>
                  </a:cubicBezTo>
                  <a:cubicBezTo>
                    <a:pt x="60" y="112"/>
                    <a:pt x="60" y="112"/>
                    <a:pt x="60" y="112"/>
                  </a:cubicBezTo>
                  <a:cubicBezTo>
                    <a:pt x="60" y="112"/>
                    <a:pt x="58" y="113"/>
                    <a:pt x="58" y="111"/>
                  </a:cubicBezTo>
                  <a:cubicBezTo>
                    <a:pt x="59" y="108"/>
                    <a:pt x="61" y="103"/>
                    <a:pt x="61" y="103"/>
                  </a:cubicBezTo>
                  <a:cubicBezTo>
                    <a:pt x="60" y="97"/>
                    <a:pt x="60" y="97"/>
                    <a:pt x="60" y="97"/>
                  </a:cubicBezTo>
                  <a:cubicBezTo>
                    <a:pt x="59" y="90"/>
                    <a:pt x="59" y="90"/>
                    <a:pt x="59" y="90"/>
                  </a:cubicBezTo>
                  <a:cubicBezTo>
                    <a:pt x="60" y="86"/>
                    <a:pt x="60" y="86"/>
                    <a:pt x="60" y="86"/>
                  </a:cubicBezTo>
                  <a:cubicBezTo>
                    <a:pt x="60" y="82"/>
                    <a:pt x="60" y="82"/>
                    <a:pt x="60" y="82"/>
                  </a:cubicBezTo>
                  <a:cubicBezTo>
                    <a:pt x="62" y="78"/>
                    <a:pt x="62" y="78"/>
                    <a:pt x="62" y="78"/>
                  </a:cubicBezTo>
                  <a:cubicBezTo>
                    <a:pt x="70" y="75"/>
                    <a:pt x="70" y="75"/>
                    <a:pt x="70" y="75"/>
                  </a:cubicBezTo>
                  <a:cubicBezTo>
                    <a:pt x="70" y="68"/>
                    <a:pt x="70" y="68"/>
                    <a:pt x="70" y="68"/>
                  </a:cubicBezTo>
                  <a:cubicBezTo>
                    <a:pt x="73" y="65"/>
                    <a:pt x="73" y="65"/>
                    <a:pt x="73" y="65"/>
                  </a:cubicBezTo>
                  <a:lnTo>
                    <a:pt x="81" y="66"/>
                  </a:lnTo>
                  <a:close/>
                </a:path>
              </a:pathLst>
            </a:custGeom>
            <a:solidFill>
              <a:schemeClr val="accent2"/>
            </a:solid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09" name="Freeform 17"/>
            <p:cNvSpPr>
              <a:spLocks/>
            </p:cNvSpPr>
            <p:nvPr/>
          </p:nvSpPr>
          <p:spPr bwMode="auto">
            <a:xfrm>
              <a:off x="6376066" y="2862204"/>
              <a:ext cx="354017" cy="336672"/>
            </a:xfrm>
            <a:custGeom>
              <a:avLst/>
              <a:gdLst>
                <a:gd name="T0" fmla="*/ 110 w 155"/>
                <a:gd name="T1" fmla="*/ 145 h 152"/>
                <a:gd name="T2" fmla="*/ 107 w 155"/>
                <a:gd name="T3" fmla="*/ 137 h 152"/>
                <a:gd name="T4" fmla="*/ 112 w 155"/>
                <a:gd name="T5" fmla="*/ 127 h 152"/>
                <a:gd name="T6" fmla="*/ 117 w 155"/>
                <a:gd name="T7" fmla="*/ 116 h 152"/>
                <a:gd name="T8" fmla="*/ 115 w 155"/>
                <a:gd name="T9" fmla="*/ 104 h 152"/>
                <a:gd name="T10" fmla="*/ 114 w 155"/>
                <a:gd name="T11" fmla="*/ 88 h 152"/>
                <a:gd name="T12" fmla="*/ 123 w 155"/>
                <a:gd name="T13" fmla="*/ 92 h 152"/>
                <a:gd name="T14" fmla="*/ 128 w 155"/>
                <a:gd name="T15" fmla="*/ 90 h 152"/>
                <a:gd name="T16" fmla="*/ 136 w 155"/>
                <a:gd name="T17" fmla="*/ 90 h 152"/>
                <a:gd name="T18" fmla="*/ 143 w 155"/>
                <a:gd name="T19" fmla="*/ 86 h 152"/>
                <a:gd name="T20" fmla="*/ 155 w 155"/>
                <a:gd name="T21" fmla="*/ 83 h 152"/>
                <a:gd name="T22" fmla="*/ 143 w 155"/>
                <a:gd name="T23" fmla="*/ 77 h 152"/>
                <a:gd name="T24" fmla="*/ 141 w 155"/>
                <a:gd name="T25" fmla="*/ 63 h 152"/>
                <a:gd name="T26" fmla="*/ 131 w 155"/>
                <a:gd name="T27" fmla="*/ 62 h 152"/>
                <a:gd name="T28" fmla="*/ 125 w 155"/>
                <a:gd name="T29" fmla="*/ 54 h 152"/>
                <a:gd name="T30" fmla="*/ 122 w 155"/>
                <a:gd name="T31" fmla="*/ 48 h 152"/>
                <a:gd name="T32" fmla="*/ 116 w 155"/>
                <a:gd name="T33" fmla="*/ 44 h 152"/>
                <a:gd name="T34" fmla="*/ 108 w 155"/>
                <a:gd name="T35" fmla="*/ 38 h 152"/>
                <a:gd name="T36" fmla="*/ 103 w 155"/>
                <a:gd name="T37" fmla="*/ 32 h 152"/>
                <a:gd name="T38" fmla="*/ 100 w 155"/>
                <a:gd name="T39" fmla="*/ 21 h 152"/>
                <a:gd name="T40" fmla="*/ 94 w 155"/>
                <a:gd name="T41" fmla="*/ 12 h 152"/>
                <a:gd name="T42" fmla="*/ 83 w 155"/>
                <a:gd name="T43" fmla="*/ 12 h 152"/>
                <a:gd name="T44" fmla="*/ 70 w 155"/>
                <a:gd name="T45" fmla="*/ 11 h 152"/>
                <a:gd name="T46" fmla="*/ 66 w 155"/>
                <a:gd name="T47" fmla="*/ 9 h 152"/>
                <a:gd name="T48" fmla="*/ 65 w 155"/>
                <a:gd name="T49" fmla="*/ 9 h 152"/>
                <a:gd name="T50" fmla="*/ 59 w 155"/>
                <a:gd name="T51" fmla="*/ 10 h 152"/>
                <a:gd name="T52" fmla="*/ 54 w 155"/>
                <a:gd name="T53" fmla="*/ 7 h 152"/>
                <a:gd name="T54" fmla="*/ 44 w 155"/>
                <a:gd name="T55" fmla="*/ 3 h 152"/>
                <a:gd name="T56" fmla="*/ 34 w 155"/>
                <a:gd name="T57" fmla="*/ 2 h 152"/>
                <a:gd name="T58" fmla="*/ 28 w 155"/>
                <a:gd name="T59" fmla="*/ 7 h 152"/>
                <a:gd name="T60" fmla="*/ 24 w 155"/>
                <a:gd name="T61" fmla="*/ 10 h 152"/>
                <a:gd name="T62" fmla="*/ 16 w 155"/>
                <a:gd name="T63" fmla="*/ 12 h 152"/>
                <a:gd name="T64" fmla="*/ 9 w 155"/>
                <a:gd name="T65" fmla="*/ 14 h 152"/>
                <a:gd name="T66" fmla="*/ 8 w 155"/>
                <a:gd name="T67" fmla="*/ 19 h 152"/>
                <a:gd name="T68" fmla="*/ 0 w 155"/>
                <a:gd name="T69" fmla="*/ 22 h 152"/>
                <a:gd name="T70" fmla="*/ 10 w 155"/>
                <a:gd name="T71" fmla="*/ 22 h 152"/>
                <a:gd name="T72" fmla="*/ 16 w 155"/>
                <a:gd name="T73" fmla="*/ 24 h 152"/>
                <a:gd name="T74" fmla="*/ 20 w 155"/>
                <a:gd name="T75" fmla="*/ 27 h 152"/>
                <a:gd name="T76" fmla="*/ 26 w 155"/>
                <a:gd name="T77" fmla="*/ 33 h 152"/>
                <a:gd name="T78" fmla="*/ 29 w 155"/>
                <a:gd name="T79" fmla="*/ 37 h 152"/>
                <a:gd name="T80" fmla="*/ 32 w 155"/>
                <a:gd name="T81" fmla="*/ 42 h 152"/>
                <a:gd name="T82" fmla="*/ 38 w 155"/>
                <a:gd name="T83" fmla="*/ 49 h 152"/>
                <a:gd name="T84" fmla="*/ 44 w 155"/>
                <a:gd name="T85" fmla="*/ 54 h 152"/>
                <a:gd name="T86" fmla="*/ 50 w 155"/>
                <a:gd name="T87" fmla="*/ 61 h 152"/>
                <a:gd name="T88" fmla="*/ 63 w 155"/>
                <a:gd name="T89" fmla="*/ 71 h 152"/>
                <a:gd name="T90" fmla="*/ 76 w 155"/>
                <a:gd name="T91" fmla="*/ 82 h 152"/>
                <a:gd name="T92" fmla="*/ 83 w 155"/>
                <a:gd name="T93" fmla="*/ 94 h 152"/>
                <a:gd name="T94" fmla="*/ 86 w 155"/>
                <a:gd name="T95" fmla="*/ 104 h 152"/>
                <a:gd name="T96" fmla="*/ 85 w 155"/>
                <a:gd name="T97" fmla="*/ 112 h 152"/>
                <a:gd name="T98" fmla="*/ 86 w 155"/>
                <a:gd name="T99" fmla="*/ 122 h 152"/>
                <a:gd name="T100" fmla="*/ 91 w 155"/>
                <a:gd name="T101" fmla="*/ 135 h 152"/>
                <a:gd name="T102" fmla="*/ 94 w 155"/>
                <a:gd name="T103" fmla="*/ 144 h 152"/>
                <a:gd name="T104" fmla="*/ 97 w 155"/>
                <a:gd name="T105" fmla="*/ 15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5" h="152">
                  <a:moveTo>
                    <a:pt x="99" y="152"/>
                  </a:moveTo>
                  <a:cubicBezTo>
                    <a:pt x="100" y="148"/>
                    <a:pt x="100" y="148"/>
                    <a:pt x="100" y="148"/>
                  </a:cubicBezTo>
                  <a:cubicBezTo>
                    <a:pt x="100" y="148"/>
                    <a:pt x="103" y="147"/>
                    <a:pt x="104" y="147"/>
                  </a:cubicBezTo>
                  <a:cubicBezTo>
                    <a:pt x="105" y="146"/>
                    <a:pt x="106" y="147"/>
                    <a:pt x="107" y="146"/>
                  </a:cubicBezTo>
                  <a:cubicBezTo>
                    <a:pt x="108" y="146"/>
                    <a:pt x="110" y="145"/>
                    <a:pt x="110" y="145"/>
                  </a:cubicBezTo>
                  <a:cubicBezTo>
                    <a:pt x="109" y="145"/>
                    <a:pt x="109" y="145"/>
                    <a:pt x="109" y="145"/>
                  </a:cubicBezTo>
                  <a:cubicBezTo>
                    <a:pt x="109" y="143"/>
                    <a:pt x="109" y="143"/>
                    <a:pt x="109" y="143"/>
                  </a:cubicBezTo>
                  <a:cubicBezTo>
                    <a:pt x="110" y="141"/>
                    <a:pt x="110" y="141"/>
                    <a:pt x="110" y="141"/>
                  </a:cubicBezTo>
                  <a:cubicBezTo>
                    <a:pt x="106" y="139"/>
                    <a:pt x="106" y="139"/>
                    <a:pt x="106" y="139"/>
                  </a:cubicBezTo>
                  <a:cubicBezTo>
                    <a:pt x="107" y="137"/>
                    <a:pt x="107" y="137"/>
                    <a:pt x="107" y="137"/>
                  </a:cubicBezTo>
                  <a:cubicBezTo>
                    <a:pt x="107" y="137"/>
                    <a:pt x="106" y="135"/>
                    <a:pt x="107" y="135"/>
                  </a:cubicBezTo>
                  <a:cubicBezTo>
                    <a:pt x="108" y="135"/>
                    <a:pt x="108" y="132"/>
                    <a:pt x="108" y="132"/>
                  </a:cubicBezTo>
                  <a:cubicBezTo>
                    <a:pt x="109" y="130"/>
                    <a:pt x="109" y="130"/>
                    <a:pt x="109" y="130"/>
                  </a:cubicBezTo>
                  <a:cubicBezTo>
                    <a:pt x="111" y="130"/>
                    <a:pt x="111" y="130"/>
                    <a:pt x="111" y="130"/>
                  </a:cubicBezTo>
                  <a:cubicBezTo>
                    <a:pt x="111" y="130"/>
                    <a:pt x="111" y="128"/>
                    <a:pt x="112" y="127"/>
                  </a:cubicBezTo>
                  <a:cubicBezTo>
                    <a:pt x="112" y="127"/>
                    <a:pt x="113" y="126"/>
                    <a:pt x="113" y="126"/>
                  </a:cubicBezTo>
                  <a:cubicBezTo>
                    <a:pt x="112" y="123"/>
                    <a:pt x="112" y="123"/>
                    <a:pt x="112" y="123"/>
                  </a:cubicBezTo>
                  <a:cubicBezTo>
                    <a:pt x="112" y="123"/>
                    <a:pt x="110" y="120"/>
                    <a:pt x="111" y="120"/>
                  </a:cubicBezTo>
                  <a:cubicBezTo>
                    <a:pt x="112" y="120"/>
                    <a:pt x="113" y="119"/>
                    <a:pt x="113" y="119"/>
                  </a:cubicBezTo>
                  <a:cubicBezTo>
                    <a:pt x="113" y="119"/>
                    <a:pt x="116" y="116"/>
                    <a:pt x="117" y="116"/>
                  </a:cubicBezTo>
                  <a:cubicBezTo>
                    <a:pt x="117" y="116"/>
                    <a:pt x="119" y="114"/>
                    <a:pt x="119" y="113"/>
                  </a:cubicBezTo>
                  <a:cubicBezTo>
                    <a:pt x="118" y="112"/>
                    <a:pt x="117" y="111"/>
                    <a:pt x="117" y="111"/>
                  </a:cubicBezTo>
                  <a:cubicBezTo>
                    <a:pt x="118" y="107"/>
                    <a:pt x="118" y="107"/>
                    <a:pt x="118" y="107"/>
                  </a:cubicBezTo>
                  <a:cubicBezTo>
                    <a:pt x="118" y="107"/>
                    <a:pt x="119" y="105"/>
                    <a:pt x="118" y="105"/>
                  </a:cubicBezTo>
                  <a:cubicBezTo>
                    <a:pt x="117" y="104"/>
                    <a:pt x="115" y="104"/>
                    <a:pt x="115" y="104"/>
                  </a:cubicBezTo>
                  <a:cubicBezTo>
                    <a:pt x="113" y="102"/>
                    <a:pt x="113" y="102"/>
                    <a:pt x="113" y="102"/>
                  </a:cubicBezTo>
                  <a:cubicBezTo>
                    <a:pt x="113" y="99"/>
                    <a:pt x="113" y="99"/>
                    <a:pt x="113" y="99"/>
                  </a:cubicBezTo>
                  <a:cubicBezTo>
                    <a:pt x="111" y="96"/>
                    <a:pt x="111" y="96"/>
                    <a:pt x="111" y="96"/>
                  </a:cubicBezTo>
                  <a:cubicBezTo>
                    <a:pt x="111" y="96"/>
                    <a:pt x="111" y="94"/>
                    <a:pt x="111" y="93"/>
                  </a:cubicBezTo>
                  <a:cubicBezTo>
                    <a:pt x="112" y="93"/>
                    <a:pt x="114" y="89"/>
                    <a:pt x="114" y="88"/>
                  </a:cubicBezTo>
                  <a:cubicBezTo>
                    <a:pt x="115" y="88"/>
                    <a:pt x="119" y="84"/>
                    <a:pt x="119" y="84"/>
                  </a:cubicBezTo>
                  <a:cubicBezTo>
                    <a:pt x="121" y="89"/>
                    <a:pt x="121" y="89"/>
                    <a:pt x="121" y="89"/>
                  </a:cubicBezTo>
                  <a:cubicBezTo>
                    <a:pt x="121" y="93"/>
                    <a:pt x="121" y="93"/>
                    <a:pt x="121" y="93"/>
                  </a:cubicBezTo>
                  <a:cubicBezTo>
                    <a:pt x="121" y="93"/>
                    <a:pt x="120" y="95"/>
                    <a:pt x="121" y="95"/>
                  </a:cubicBezTo>
                  <a:cubicBezTo>
                    <a:pt x="123" y="94"/>
                    <a:pt x="123" y="92"/>
                    <a:pt x="123" y="92"/>
                  </a:cubicBezTo>
                  <a:cubicBezTo>
                    <a:pt x="124" y="91"/>
                    <a:pt x="124" y="91"/>
                    <a:pt x="124" y="91"/>
                  </a:cubicBezTo>
                  <a:cubicBezTo>
                    <a:pt x="124" y="91"/>
                    <a:pt x="122" y="88"/>
                    <a:pt x="123" y="88"/>
                  </a:cubicBezTo>
                  <a:cubicBezTo>
                    <a:pt x="124" y="88"/>
                    <a:pt x="124" y="86"/>
                    <a:pt x="124" y="88"/>
                  </a:cubicBezTo>
                  <a:cubicBezTo>
                    <a:pt x="125" y="89"/>
                    <a:pt x="125" y="91"/>
                    <a:pt x="126" y="90"/>
                  </a:cubicBezTo>
                  <a:cubicBezTo>
                    <a:pt x="128" y="90"/>
                    <a:pt x="128" y="91"/>
                    <a:pt x="128" y="90"/>
                  </a:cubicBezTo>
                  <a:cubicBezTo>
                    <a:pt x="129" y="89"/>
                    <a:pt x="129" y="88"/>
                    <a:pt x="129" y="88"/>
                  </a:cubicBezTo>
                  <a:cubicBezTo>
                    <a:pt x="130" y="87"/>
                    <a:pt x="130" y="87"/>
                    <a:pt x="130" y="87"/>
                  </a:cubicBezTo>
                  <a:cubicBezTo>
                    <a:pt x="130" y="87"/>
                    <a:pt x="130" y="89"/>
                    <a:pt x="131" y="89"/>
                  </a:cubicBezTo>
                  <a:cubicBezTo>
                    <a:pt x="132" y="89"/>
                    <a:pt x="134" y="89"/>
                    <a:pt x="134" y="89"/>
                  </a:cubicBezTo>
                  <a:cubicBezTo>
                    <a:pt x="136" y="90"/>
                    <a:pt x="136" y="90"/>
                    <a:pt x="136" y="90"/>
                  </a:cubicBezTo>
                  <a:cubicBezTo>
                    <a:pt x="136" y="90"/>
                    <a:pt x="137" y="90"/>
                    <a:pt x="137" y="89"/>
                  </a:cubicBezTo>
                  <a:cubicBezTo>
                    <a:pt x="137" y="88"/>
                    <a:pt x="137" y="87"/>
                    <a:pt x="137" y="87"/>
                  </a:cubicBezTo>
                  <a:cubicBezTo>
                    <a:pt x="139" y="86"/>
                    <a:pt x="139" y="86"/>
                    <a:pt x="139" y="86"/>
                  </a:cubicBezTo>
                  <a:cubicBezTo>
                    <a:pt x="139" y="83"/>
                    <a:pt x="139" y="83"/>
                    <a:pt x="139" y="83"/>
                  </a:cubicBezTo>
                  <a:cubicBezTo>
                    <a:pt x="143" y="86"/>
                    <a:pt x="143" y="86"/>
                    <a:pt x="143" y="86"/>
                  </a:cubicBezTo>
                  <a:cubicBezTo>
                    <a:pt x="144" y="89"/>
                    <a:pt x="144" y="89"/>
                    <a:pt x="144" y="89"/>
                  </a:cubicBezTo>
                  <a:cubicBezTo>
                    <a:pt x="146" y="88"/>
                    <a:pt x="146" y="88"/>
                    <a:pt x="146" y="88"/>
                  </a:cubicBezTo>
                  <a:cubicBezTo>
                    <a:pt x="147" y="85"/>
                    <a:pt x="147" y="85"/>
                    <a:pt x="147" y="85"/>
                  </a:cubicBezTo>
                  <a:cubicBezTo>
                    <a:pt x="147" y="85"/>
                    <a:pt x="150" y="85"/>
                    <a:pt x="151" y="84"/>
                  </a:cubicBezTo>
                  <a:cubicBezTo>
                    <a:pt x="152" y="84"/>
                    <a:pt x="155" y="83"/>
                    <a:pt x="155" y="83"/>
                  </a:cubicBezTo>
                  <a:cubicBezTo>
                    <a:pt x="155" y="82"/>
                    <a:pt x="153" y="81"/>
                    <a:pt x="152" y="82"/>
                  </a:cubicBezTo>
                  <a:cubicBezTo>
                    <a:pt x="151" y="82"/>
                    <a:pt x="149" y="83"/>
                    <a:pt x="148" y="82"/>
                  </a:cubicBezTo>
                  <a:cubicBezTo>
                    <a:pt x="148" y="81"/>
                    <a:pt x="146" y="79"/>
                    <a:pt x="146" y="79"/>
                  </a:cubicBezTo>
                  <a:cubicBezTo>
                    <a:pt x="144" y="79"/>
                    <a:pt x="144" y="79"/>
                    <a:pt x="144" y="79"/>
                  </a:cubicBezTo>
                  <a:cubicBezTo>
                    <a:pt x="144" y="79"/>
                    <a:pt x="142" y="78"/>
                    <a:pt x="143" y="77"/>
                  </a:cubicBezTo>
                  <a:cubicBezTo>
                    <a:pt x="144" y="76"/>
                    <a:pt x="145" y="76"/>
                    <a:pt x="145" y="76"/>
                  </a:cubicBezTo>
                  <a:cubicBezTo>
                    <a:pt x="145" y="76"/>
                    <a:pt x="144" y="74"/>
                    <a:pt x="144" y="73"/>
                  </a:cubicBezTo>
                  <a:cubicBezTo>
                    <a:pt x="144" y="72"/>
                    <a:pt x="144" y="70"/>
                    <a:pt x="143" y="69"/>
                  </a:cubicBezTo>
                  <a:cubicBezTo>
                    <a:pt x="143" y="69"/>
                    <a:pt x="141" y="65"/>
                    <a:pt x="141" y="65"/>
                  </a:cubicBezTo>
                  <a:cubicBezTo>
                    <a:pt x="141" y="63"/>
                    <a:pt x="141" y="63"/>
                    <a:pt x="141" y="63"/>
                  </a:cubicBezTo>
                  <a:cubicBezTo>
                    <a:pt x="139" y="64"/>
                    <a:pt x="139" y="64"/>
                    <a:pt x="139" y="64"/>
                  </a:cubicBezTo>
                  <a:cubicBezTo>
                    <a:pt x="137" y="62"/>
                    <a:pt x="137" y="62"/>
                    <a:pt x="137" y="62"/>
                  </a:cubicBezTo>
                  <a:cubicBezTo>
                    <a:pt x="137" y="62"/>
                    <a:pt x="135" y="62"/>
                    <a:pt x="135" y="63"/>
                  </a:cubicBezTo>
                  <a:cubicBezTo>
                    <a:pt x="134" y="63"/>
                    <a:pt x="133" y="62"/>
                    <a:pt x="133" y="62"/>
                  </a:cubicBezTo>
                  <a:cubicBezTo>
                    <a:pt x="131" y="62"/>
                    <a:pt x="131" y="62"/>
                    <a:pt x="131" y="62"/>
                  </a:cubicBezTo>
                  <a:cubicBezTo>
                    <a:pt x="131" y="62"/>
                    <a:pt x="131" y="62"/>
                    <a:pt x="129" y="62"/>
                  </a:cubicBezTo>
                  <a:cubicBezTo>
                    <a:pt x="128" y="62"/>
                    <a:pt x="126" y="61"/>
                    <a:pt x="125" y="61"/>
                  </a:cubicBezTo>
                  <a:cubicBezTo>
                    <a:pt x="125" y="60"/>
                    <a:pt x="125" y="59"/>
                    <a:pt x="125" y="59"/>
                  </a:cubicBezTo>
                  <a:cubicBezTo>
                    <a:pt x="126" y="58"/>
                    <a:pt x="126" y="57"/>
                    <a:pt x="126" y="57"/>
                  </a:cubicBezTo>
                  <a:cubicBezTo>
                    <a:pt x="126" y="57"/>
                    <a:pt x="126" y="54"/>
                    <a:pt x="125" y="54"/>
                  </a:cubicBezTo>
                  <a:cubicBezTo>
                    <a:pt x="124" y="54"/>
                    <a:pt x="122" y="54"/>
                    <a:pt x="122" y="54"/>
                  </a:cubicBezTo>
                  <a:cubicBezTo>
                    <a:pt x="120" y="53"/>
                    <a:pt x="120" y="53"/>
                    <a:pt x="120" y="53"/>
                  </a:cubicBezTo>
                  <a:cubicBezTo>
                    <a:pt x="123" y="52"/>
                    <a:pt x="123" y="52"/>
                    <a:pt x="123" y="52"/>
                  </a:cubicBezTo>
                  <a:cubicBezTo>
                    <a:pt x="122" y="50"/>
                    <a:pt x="122" y="50"/>
                    <a:pt x="122" y="50"/>
                  </a:cubicBezTo>
                  <a:cubicBezTo>
                    <a:pt x="122" y="50"/>
                    <a:pt x="122" y="48"/>
                    <a:pt x="122" y="48"/>
                  </a:cubicBezTo>
                  <a:cubicBezTo>
                    <a:pt x="122" y="47"/>
                    <a:pt x="121" y="46"/>
                    <a:pt x="121" y="46"/>
                  </a:cubicBezTo>
                  <a:cubicBezTo>
                    <a:pt x="121" y="42"/>
                    <a:pt x="121" y="42"/>
                    <a:pt x="121" y="42"/>
                  </a:cubicBezTo>
                  <a:cubicBezTo>
                    <a:pt x="119" y="42"/>
                    <a:pt x="119" y="42"/>
                    <a:pt x="119" y="42"/>
                  </a:cubicBezTo>
                  <a:cubicBezTo>
                    <a:pt x="117" y="41"/>
                    <a:pt x="117" y="41"/>
                    <a:pt x="117" y="41"/>
                  </a:cubicBezTo>
                  <a:cubicBezTo>
                    <a:pt x="116" y="44"/>
                    <a:pt x="116" y="44"/>
                    <a:pt x="116" y="44"/>
                  </a:cubicBezTo>
                  <a:cubicBezTo>
                    <a:pt x="114" y="45"/>
                    <a:pt x="114" y="45"/>
                    <a:pt x="114" y="45"/>
                  </a:cubicBezTo>
                  <a:cubicBezTo>
                    <a:pt x="113" y="42"/>
                    <a:pt x="113" y="42"/>
                    <a:pt x="113" y="42"/>
                  </a:cubicBezTo>
                  <a:cubicBezTo>
                    <a:pt x="111" y="41"/>
                    <a:pt x="111" y="41"/>
                    <a:pt x="111" y="41"/>
                  </a:cubicBezTo>
                  <a:cubicBezTo>
                    <a:pt x="110" y="41"/>
                    <a:pt x="110" y="41"/>
                    <a:pt x="110" y="41"/>
                  </a:cubicBezTo>
                  <a:cubicBezTo>
                    <a:pt x="108" y="38"/>
                    <a:pt x="108" y="38"/>
                    <a:pt x="108" y="38"/>
                  </a:cubicBezTo>
                  <a:cubicBezTo>
                    <a:pt x="106" y="38"/>
                    <a:pt x="106" y="38"/>
                    <a:pt x="106" y="38"/>
                  </a:cubicBezTo>
                  <a:cubicBezTo>
                    <a:pt x="106" y="38"/>
                    <a:pt x="105" y="41"/>
                    <a:pt x="104" y="39"/>
                  </a:cubicBezTo>
                  <a:cubicBezTo>
                    <a:pt x="103" y="38"/>
                    <a:pt x="103" y="35"/>
                    <a:pt x="103" y="35"/>
                  </a:cubicBezTo>
                  <a:cubicBezTo>
                    <a:pt x="102" y="34"/>
                    <a:pt x="102" y="34"/>
                    <a:pt x="102" y="34"/>
                  </a:cubicBezTo>
                  <a:cubicBezTo>
                    <a:pt x="103" y="32"/>
                    <a:pt x="103" y="32"/>
                    <a:pt x="103" y="32"/>
                  </a:cubicBezTo>
                  <a:cubicBezTo>
                    <a:pt x="103" y="29"/>
                    <a:pt x="103" y="29"/>
                    <a:pt x="103" y="29"/>
                  </a:cubicBezTo>
                  <a:cubicBezTo>
                    <a:pt x="103" y="29"/>
                    <a:pt x="102" y="27"/>
                    <a:pt x="102" y="27"/>
                  </a:cubicBezTo>
                  <a:cubicBezTo>
                    <a:pt x="102" y="26"/>
                    <a:pt x="101" y="24"/>
                    <a:pt x="101" y="24"/>
                  </a:cubicBezTo>
                  <a:cubicBezTo>
                    <a:pt x="102" y="22"/>
                    <a:pt x="102" y="22"/>
                    <a:pt x="102" y="22"/>
                  </a:cubicBezTo>
                  <a:cubicBezTo>
                    <a:pt x="100" y="21"/>
                    <a:pt x="100" y="21"/>
                    <a:pt x="100" y="21"/>
                  </a:cubicBezTo>
                  <a:cubicBezTo>
                    <a:pt x="100" y="18"/>
                    <a:pt x="100" y="18"/>
                    <a:pt x="100" y="18"/>
                  </a:cubicBezTo>
                  <a:cubicBezTo>
                    <a:pt x="100" y="17"/>
                    <a:pt x="100" y="17"/>
                    <a:pt x="100" y="17"/>
                  </a:cubicBezTo>
                  <a:cubicBezTo>
                    <a:pt x="97" y="16"/>
                    <a:pt x="97" y="16"/>
                    <a:pt x="97" y="16"/>
                  </a:cubicBezTo>
                  <a:cubicBezTo>
                    <a:pt x="97" y="16"/>
                    <a:pt x="97" y="15"/>
                    <a:pt x="96" y="14"/>
                  </a:cubicBezTo>
                  <a:cubicBezTo>
                    <a:pt x="96" y="14"/>
                    <a:pt x="94" y="12"/>
                    <a:pt x="94" y="12"/>
                  </a:cubicBezTo>
                  <a:cubicBezTo>
                    <a:pt x="94" y="12"/>
                    <a:pt x="93" y="12"/>
                    <a:pt x="93" y="13"/>
                  </a:cubicBezTo>
                  <a:cubicBezTo>
                    <a:pt x="92" y="14"/>
                    <a:pt x="92" y="16"/>
                    <a:pt x="91" y="16"/>
                  </a:cubicBezTo>
                  <a:cubicBezTo>
                    <a:pt x="91" y="16"/>
                    <a:pt x="92" y="16"/>
                    <a:pt x="89" y="16"/>
                  </a:cubicBezTo>
                  <a:cubicBezTo>
                    <a:pt x="87" y="15"/>
                    <a:pt x="87" y="15"/>
                    <a:pt x="86" y="14"/>
                  </a:cubicBezTo>
                  <a:cubicBezTo>
                    <a:pt x="85" y="14"/>
                    <a:pt x="83" y="12"/>
                    <a:pt x="83" y="12"/>
                  </a:cubicBezTo>
                  <a:cubicBezTo>
                    <a:pt x="82" y="8"/>
                    <a:pt x="82" y="8"/>
                    <a:pt x="82" y="8"/>
                  </a:cubicBezTo>
                  <a:cubicBezTo>
                    <a:pt x="80" y="8"/>
                    <a:pt x="80" y="8"/>
                    <a:pt x="80" y="8"/>
                  </a:cubicBezTo>
                  <a:cubicBezTo>
                    <a:pt x="80" y="8"/>
                    <a:pt x="83" y="9"/>
                    <a:pt x="79" y="9"/>
                  </a:cubicBezTo>
                  <a:cubicBezTo>
                    <a:pt x="75" y="9"/>
                    <a:pt x="71" y="9"/>
                    <a:pt x="71" y="9"/>
                  </a:cubicBezTo>
                  <a:cubicBezTo>
                    <a:pt x="70" y="11"/>
                    <a:pt x="70" y="11"/>
                    <a:pt x="70" y="11"/>
                  </a:cubicBezTo>
                  <a:cubicBezTo>
                    <a:pt x="70" y="11"/>
                    <a:pt x="69" y="13"/>
                    <a:pt x="69" y="14"/>
                  </a:cubicBezTo>
                  <a:cubicBezTo>
                    <a:pt x="69" y="14"/>
                    <a:pt x="70" y="15"/>
                    <a:pt x="69" y="14"/>
                  </a:cubicBezTo>
                  <a:cubicBezTo>
                    <a:pt x="69" y="13"/>
                    <a:pt x="68" y="13"/>
                    <a:pt x="68" y="12"/>
                  </a:cubicBezTo>
                  <a:cubicBezTo>
                    <a:pt x="68" y="12"/>
                    <a:pt x="68" y="11"/>
                    <a:pt x="68" y="11"/>
                  </a:cubicBezTo>
                  <a:cubicBezTo>
                    <a:pt x="68" y="10"/>
                    <a:pt x="66" y="9"/>
                    <a:pt x="66" y="9"/>
                  </a:cubicBezTo>
                  <a:cubicBezTo>
                    <a:pt x="65" y="11"/>
                    <a:pt x="65" y="11"/>
                    <a:pt x="65" y="11"/>
                  </a:cubicBezTo>
                  <a:cubicBezTo>
                    <a:pt x="65" y="11"/>
                    <a:pt x="66" y="12"/>
                    <a:pt x="64" y="12"/>
                  </a:cubicBezTo>
                  <a:cubicBezTo>
                    <a:pt x="63" y="13"/>
                    <a:pt x="63" y="13"/>
                    <a:pt x="63" y="13"/>
                  </a:cubicBezTo>
                  <a:cubicBezTo>
                    <a:pt x="63" y="12"/>
                    <a:pt x="64" y="11"/>
                    <a:pt x="64" y="11"/>
                  </a:cubicBezTo>
                  <a:cubicBezTo>
                    <a:pt x="64" y="11"/>
                    <a:pt x="65" y="9"/>
                    <a:pt x="65" y="9"/>
                  </a:cubicBezTo>
                  <a:cubicBezTo>
                    <a:pt x="65" y="9"/>
                    <a:pt x="65" y="7"/>
                    <a:pt x="64" y="7"/>
                  </a:cubicBezTo>
                  <a:cubicBezTo>
                    <a:pt x="64" y="7"/>
                    <a:pt x="62" y="7"/>
                    <a:pt x="61" y="7"/>
                  </a:cubicBezTo>
                  <a:cubicBezTo>
                    <a:pt x="61" y="7"/>
                    <a:pt x="60" y="8"/>
                    <a:pt x="60" y="8"/>
                  </a:cubicBezTo>
                  <a:cubicBezTo>
                    <a:pt x="60" y="8"/>
                    <a:pt x="61" y="9"/>
                    <a:pt x="60" y="9"/>
                  </a:cubicBezTo>
                  <a:cubicBezTo>
                    <a:pt x="60" y="9"/>
                    <a:pt x="59" y="9"/>
                    <a:pt x="59" y="10"/>
                  </a:cubicBezTo>
                  <a:cubicBezTo>
                    <a:pt x="58" y="10"/>
                    <a:pt x="58" y="8"/>
                    <a:pt x="58" y="8"/>
                  </a:cubicBezTo>
                  <a:cubicBezTo>
                    <a:pt x="58" y="8"/>
                    <a:pt x="57" y="7"/>
                    <a:pt x="57" y="7"/>
                  </a:cubicBezTo>
                  <a:cubicBezTo>
                    <a:pt x="57" y="8"/>
                    <a:pt x="56" y="10"/>
                    <a:pt x="56" y="10"/>
                  </a:cubicBezTo>
                  <a:cubicBezTo>
                    <a:pt x="55" y="10"/>
                    <a:pt x="55" y="10"/>
                    <a:pt x="55" y="9"/>
                  </a:cubicBezTo>
                  <a:cubicBezTo>
                    <a:pt x="54" y="9"/>
                    <a:pt x="54" y="7"/>
                    <a:pt x="54" y="7"/>
                  </a:cubicBezTo>
                  <a:cubicBezTo>
                    <a:pt x="53" y="6"/>
                    <a:pt x="53" y="6"/>
                    <a:pt x="53" y="6"/>
                  </a:cubicBezTo>
                  <a:cubicBezTo>
                    <a:pt x="53" y="6"/>
                    <a:pt x="50" y="6"/>
                    <a:pt x="49" y="6"/>
                  </a:cubicBezTo>
                  <a:cubicBezTo>
                    <a:pt x="49" y="6"/>
                    <a:pt x="47" y="6"/>
                    <a:pt x="47" y="5"/>
                  </a:cubicBezTo>
                  <a:cubicBezTo>
                    <a:pt x="46" y="4"/>
                    <a:pt x="45" y="4"/>
                    <a:pt x="45" y="4"/>
                  </a:cubicBezTo>
                  <a:cubicBezTo>
                    <a:pt x="45" y="4"/>
                    <a:pt x="45" y="4"/>
                    <a:pt x="44" y="3"/>
                  </a:cubicBezTo>
                  <a:cubicBezTo>
                    <a:pt x="43" y="3"/>
                    <a:pt x="43" y="3"/>
                    <a:pt x="42" y="3"/>
                  </a:cubicBezTo>
                  <a:cubicBezTo>
                    <a:pt x="41" y="2"/>
                    <a:pt x="42" y="2"/>
                    <a:pt x="40" y="2"/>
                  </a:cubicBezTo>
                  <a:cubicBezTo>
                    <a:pt x="38" y="2"/>
                    <a:pt x="38" y="4"/>
                    <a:pt x="37" y="3"/>
                  </a:cubicBezTo>
                  <a:cubicBezTo>
                    <a:pt x="35" y="3"/>
                    <a:pt x="35" y="3"/>
                    <a:pt x="35" y="3"/>
                  </a:cubicBezTo>
                  <a:cubicBezTo>
                    <a:pt x="34" y="2"/>
                    <a:pt x="34" y="2"/>
                    <a:pt x="34" y="2"/>
                  </a:cubicBezTo>
                  <a:cubicBezTo>
                    <a:pt x="34" y="1"/>
                    <a:pt x="33" y="0"/>
                    <a:pt x="33" y="1"/>
                  </a:cubicBezTo>
                  <a:cubicBezTo>
                    <a:pt x="33" y="3"/>
                    <a:pt x="33" y="2"/>
                    <a:pt x="32" y="3"/>
                  </a:cubicBezTo>
                  <a:cubicBezTo>
                    <a:pt x="32" y="4"/>
                    <a:pt x="30" y="5"/>
                    <a:pt x="30" y="5"/>
                  </a:cubicBezTo>
                  <a:cubicBezTo>
                    <a:pt x="30" y="5"/>
                    <a:pt x="29" y="5"/>
                    <a:pt x="29" y="6"/>
                  </a:cubicBezTo>
                  <a:cubicBezTo>
                    <a:pt x="29" y="6"/>
                    <a:pt x="28" y="7"/>
                    <a:pt x="28" y="7"/>
                  </a:cubicBezTo>
                  <a:cubicBezTo>
                    <a:pt x="28" y="7"/>
                    <a:pt x="28" y="6"/>
                    <a:pt x="27" y="6"/>
                  </a:cubicBezTo>
                  <a:cubicBezTo>
                    <a:pt x="27" y="6"/>
                    <a:pt x="27" y="6"/>
                    <a:pt x="27" y="6"/>
                  </a:cubicBezTo>
                  <a:cubicBezTo>
                    <a:pt x="27" y="6"/>
                    <a:pt x="25" y="6"/>
                    <a:pt x="25" y="7"/>
                  </a:cubicBezTo>
                  <a:cubicBezTo>
                    <a:pt x="25" y="7"/>
                    <a:pt x="25" y="8"/>
                    <a:pt x="25" y="9"/>
                  </a:cubicBezTo>
                  <a:cubicBezTo>
                    <a:pt x="25" y="9"/>
                    <a:pt x="24" y="10"/>
                    <a:pt x="24" y="10"/>
                  </a:cubicBezTo>
                  <a:cubicBezTo>
                    <a:pt x="22" y="11"/>
                    <a:pt x="22" y="11"/>
                    <a:pt x="22" y="11"/>
                  </a:cubicBezTo>
                  <a:cubicBezTo>
                    <a:pt x="22" y="11"/>
                    <a:pt x="22" y="11"/>
                    <a:pt x="21" y="11"/>
                  </a:cubicBezTo>
                  <a:cubicBezTo>
                    <a:pt x="20" y="11"/>
                    <a:pt x="18" y="11"/>
                    <a:pt x="18" y="11"/>
                  </a:cubicBezTo>
                  <a:cubicBezTo>
                    <a:pt x="17" y="11"/>
                    <a:pt x="16" y="11"/>
                    <a:pt x="16" y="11"/>
                  </a:cubicBezTo>
                  <a:cubicBezTo>
                    <a:pt x="16" y="12"/>
                    <a:pt x="16" y="12"/>
                    <a:pt x="16" y="12"/>
                  </a:cubicBezTo>
                  <a:cubicBezTo>
                    <a:pt x="15" y="13"/>
                    <a:pt x="15" y="13"/>
                    <a:pt x="15" y="13"/>
                  </a:cubicBezTo>
                  <a:cubicBezTo>
                    <a:pt x="15" y="13"/>
                    <a:pt x="14" y="15"/>
                    <a:pt x="13" y="14"/>
                  </a:cubicBezTo>
                  <a:cubicBezTo>
                    <a:pt x="13" y="14"/>
                    <a:pt x="12" y="14"/>
                    <a:pt x="12" y="14"/>
                  </a:cubicBezTo>
                  <a:cubicBezTo>
                    <a:pt x="10" y="13"/>
                    <a:pt x="10" y="13"/>
                    <a:pt x="10" y="13"/>
                  </a:cubicBezTo>
                  <a:cubicBezTo>
                    <a:pt x="10" y="13"/>
                    <a:pt x="9" y="14"/>
                    <a:pt x="9" y="14"/>
                  </a:cubicBezTo>
                  <a:cubicBezTo>
                    <a:pt x="9" y="14"/>
                    <a:pt x="8" y="14"/>
                    <a:pt x="8" y="14"/>
                  </a:cubicBezTo>
                  <a:cubicBezTo>
                    <a:pt x="8" y="14"/>
                    <a:pt x="8" y="14"/>
                    <a:pt x="8" y="14"/>
                  </a:cubicBezTo>
                  <a:cubicBezTo>
                    <a:pt x="8" y="14"/>
                    <a:pt x="8" y="15"/>
                    <a:pt x="9" y="16"/>
                  </a:cubicBezTo>
                  <a:cubicBezTo>
                    <a:pt x="9" y="16"/>
                    <a:pt x="9" y="17"/>
                    <a:pt x="9" y="18"/>
                  </a:cubicBezTo>
                  <a:cubicBezTo>
                    <a:pt x="9" y="18"/>
                    <a:pt x="8" y="19"/>
                    <a:pt x="8" y="19"/>
                  </a:cubicBezTo>
                  <a:cubicBezTo>
                    <a:pt x="7" y="19"/>
                    <a:pt x="6" y="18"/>
                    <a:pt x="6" y="18"/>
                  </a:cubicBezTo>
                  <a:cubicBezTo>
                    <a:pt x="6" y="18"/>
                    <a:pt x="6" y="17"/>
                    <a:pt x="5" y="17"/>
                  </a:cubicBezTo>
                  <a:cubicBezTo>
                    <a:pt x="5" y="18"/>
                    <a:pt x="2" y="19"/>
                    <a:pt x="2" y="19"/>
                  </a:cubicBezTo>
                  <a:cubicBezTo>
                    <a:pt x="2" y="21"/>
                    <a:pt x="2" y="21"/>
                    <a:pt x="2" y="21"/>
                  </a:cubicBezTo>
                  <a:cubicBezTo>
                    <a:pt x="0" y="22"/>
                    <a:pt x="0" y="22"/>
                    <a:pt x="0" y="22"/>
                  </a:cubicBezTo>
                  <a:cubicBezTo>
                    <a:pt x="5" y="22"/>
                    <a:pt x="5" y="22"/>
                    <a:pt x="5" y="22"/>
                  </a:cubicBezTo>
                  <a:cubicBezTo>
                    <a:pt x="6" y="22"/>
                    <a:pt x="6" y="22"/>
                    <a:pt x="6" y="22"/>
                  </a:cubicBezTo>
                  <a:cubicBezTo>
                    <a:pt x="8" y="22"/>
                    <a:pt x="8" y="22"/>
                    <a:pt x="8" y="22"/>
                  </a:cubicBezTo>
                  <a:cubicBezTo>
                    <a:pt x="9" y="21"/>
                    <a:pt x="9" y="21"/>
                    <a:pt x="9" y="21"/>
                  </a:cubicBezTo>
                  <a:cubicBezTo>
                    <a:pt x="9" y="21"/>
                    <a:pt x="10" y="21"/>
                    <a:pt x="10" y="22"/>
                  </a:cubicBezTo>
                  <a:cubicBezTo>
                    <a:pt x="10" y="22"/>
                    <a:pt x="12" y="23"/>
                    <a:pt x="12" y="23"/>
                  </a:cubicBezTo>
                  <a:cubicBezTo>
                    <a:pt x="12" y="23"/>
                    <a:pt x="12" y="23"/>
                    <a:pt x="12" y="23"/>
                  </a:cubicBezTo>
                  <a:cubicBezTo>
                    <a:pt x="15" y="22"/>
                    <a:pt x="15" y="22"/>
                    <a:pt x="15" y="22"/>
                  </a:cubicBezTo>
                  <a:cubicBezTo>
                    <a:pt x="15" y="23"/>
                    <a:pt x="15" y="23"/>
                    <a:pt x="15" y="23"/>
                  </a:cubicBezTo>
                  <a:cubicBezTo>
                    <a:pt x="15" y="23"/>
                    <a:pt x="15" y="24"/>
                    <a:pt x="16" y="24"/>
                  </a:cubicBezTo>
                  <a:cubicBezTo>
                    <a:pt x="17" y="24"/>
                    <a:pt x="17" y="24"/>
                    <a:pt x="17" y="24"/>
                  </a:cubicBezTo>
                  <a:cubicBezTo>
                    <a:pt x="17" y="26"/>
                    <a:pt x="17" y="26"/>
                    <a:pt x="17" y="26"/>
                  </a:cubicBezTo>
                  <a:cubicBezTo>
                    <a:pt x="19" y="26"/>
                    <a:pt x="19" y="26"/>
                    <a:pt x="19" y="26"/>
                  </a:cubicBezTo>
                  <a:cubicBezTo>
                    <a:pt x="19" y="26"/>
                    <a:pt x="20" y="26"/>
                    <a:pt x="20" y="26"/>
                  </a:cubicBezTo>
                  <a:cubicBezTo>
                    <a:pt x="20" y="26"/>
                    <a:pt x="20" y="27"/>
                    <a:pt x="20" y="27"/>
                  </a:cubicBezTo>
                  <a:cubicBezTo>
                    <a:pt x="20" y="27"/>
                    <a:pt x="21" y="28"/>
                    <a:pt x="22" y="29"/>
                  </a:cubicBezTo>
                  <a:cubicBezTo>
                    <a:pt x="22" y="29"/>
                    <a:pt x="23" y="30"/>
                    <a:pt x="23" y="30"/>
                  </a:cubicBezTo>
                  <a:cubicBezTo>
                    <a:pt x="24" y="31"/>
                    <a:pt x="24" y="31"/>
                    <a:pt x="24" y="31"/>
                  </a:cubicBezTo>
                  <a:cubicBezTo>
                    <a:pt x="25" y="32"/>
                    <a:pt x="25" y="32"/>
                    <a:pt x="25" y="32"/>
                  </a:cubicBezTo>
                  <a:cubicBezTo>
                    <a:pt x="26" y="33"/>
                    <a:pt x="26" y="33"/>
                    <a:pt x="26" y="33"/>
                  </a:cubicBezTo>
                  <a:cubicBezTo>
                    <a:pt x="26" y="33"/>
                    <a:pt x="26" y="33"/>
                    <a:pt x="26" y="33"/>
                  </a:cubicBezTo>
                  <a:cubicBezTo>
                    <a:pt x="26" y="34"/>
                    <a:pt x="26" y="35"/>
                    <a:pt x="27" y="35"/>
                  </a:cubicBezTo>
                  <a:cubicBezTo>
                    <a:pt x="27" y="35"/>
                    <a:pt x="27" y="35"/>
                    <a:pt x="28" y="35"/>
                  </a:cubicBezTo>
                  <a:cubicBezTo>
                    <a:pt x="28" y="35"/>
                    <a:pt x="28" y="35"/>
                    <a:pt x="28" y="36"/>
                  </a:cubicBezTo>
                  <a:cubicBezTo>
                    <a:pt x="28" y="36"/>
                    <a:pt x="28" y="36"/>
                    <a:pt x="29" y="37"/>
                  </a:cubicBezTo>
                  <a:cubicBezTo>
                    <a:pt x="29" y="37"/>
                    <a:pt x="30" y="38"/>
                    <a:pt x="30" y="38"/>
                  </a:cubicBezTo>
                  <a:cubicBezTo>
                    <a:pt x="30" y="38"/>
                    <a:pt x="30" y="38"/>
                    <a:pt x="30" y="39"/>
                  </a:cubicBezTo>
                  <a:cubicBezTo>
                    <a:pt x="30" y="40"/>
                    <a:pt x="31" y="41"/>
                    <a:pt x="31" y="41"/>
                  </a:cubicBezTo>
                  <a:cubicBezTo>
                    <a:pt x="31" y="42"/>
                    <a:pt x="32" y="42"/>
                    <a:pt x="32" y="42"/>
                  </a:cubicBezTo>
                  <a:cubicBezTo>
                    <a:pt x="32" y="42"/>
                    <a:pt x="32" y="42"/>
                    <a:pt x="32" y="42"/>
                  </a:cubicBezTo>
                  <a:cubicBezTo>
                    <a:pt x="32" y="42"/>
                    <a:pt x="33" y="42"/>
                    <a:pt x="33" y="43"/>
                  </a:cubicBezTo>
                  <a:cubicBezTo>
                    <a:pt x="33" y="44"/>
                    <a:pt x="32" y="45"/>
                    <a:pt x="33" y="45"/>
                  </a:cubicBezTo>
                  <a:cubicBezTo>
                    <a:pt x="33" y="45"/>
                    <a:pt x="34" y="47"/>
                    <a:pt x="35" y="47"/>
                  </a:cubicBezTo>
                  <a:cubicBezTo>
                    <a:pt x="36" y="47"/>
                    <a:pt x="36" y="47"/>
                    <a:pt x="36" y="47"/>
                  </a:cubicBezTo>
                  <a:cubicBezTo>
                    <a:pt x="37" y="47"/>
                    <a:pt x="37" y="49"/>
                    <a:pt x="38" y="49"/>
                  </a:cubicBezTo>
                  <a:cubicBezTo>
                    <a:pt x="38" y="50"/>
                    <a:pt x="38" y="50"/>
                    <a:pt x="39" y="50"/>
                  </a:cubicBezTo>
                  <a:cubicBezTo>
                    <a:pt x="40" y="50"/>
                    <a:pt x="40" y="50"/>
                    <a:pt x="40" y="50"/>
                  </a:cubicBezTo>
                  <a:cubicBezTo>
                    <a:pt x="40" y="50"/>
                    <a:pt x="40" y="50"/>
                    <a:pt x="40" y="51"/>
                  </a:cubicBezTo>
                  <a:cubicBezTo>
                    <a:pt x="41" y="51"/>
                    <a:pt x="43" y="53"/>
                    <a:pt x="43" y="53"/>
                  </a:cubicBezTo>
                  <a:cubicBezTo>
                    <a:pt x="43" y="53"/>
                    <a:pt x="44" y="54"/>
                    <a:pt x="44" y="54"/>
                  </a:cubicBezTo>
                  <a:cubicBezTo>
                    <a:pt x="44" y="54"/>
                    <a:pt x="45" y="54"/>
                    <a:pt x="46" y="54"/>
                  </a:cubicBezTo>
                  <a:cubicBezTo>
                    <a:pt x="46" y="54"/>
                    <a:pt x="47" y="54"/>
                    <a:pt x="47" y="55"/>
                  </a:cubicBezTo>
                  <a:cubicBezTo>
                    <a:pt x="47" y="56"/>
                    <a:pt x="48" y="56"/>
                    <a:pt x="48" y="57"/>
                  </a:cubicBezTo>
                  <a:cubicBezTo>
                    <a:pt x="48" y="58"/>
                    <a:pt x="49" y="58"/>
                    <a:pt x="49" y="59"/>
                  </a:cubicBezTo>
                  <a:cubicBezTo>
                    <a:pt x="49" y="59"/>
                    <a:pt x="50" y="61"/>
                    <a:pt x="50" y="61"/>
                  </a:cubicBezTo>
                  <a:cubicBezTo>
                    <a:pt x="56" y="63"/>
                    <a:pt x="56" y="63"/>
                    <a:pt x="56" y="63"/>
                  </a:cubicBezTo>
                  <a:cubicBezTo>
                    <a:pt x="57" y="65"/>
                    <a:pt x="57" y="65"/>
                    <a:pt x="57" y="65"/>
                  </a:cubicBezTo>
                  <a:cubicBezTo>
                    <a:pt x="57" y="65"/>
                    <a:pt x="58" y="67"/>
                    <a:pt x="58" y="67"/>
                  </a:cubicBezTo>
                  <a:cubicBezTo>
                    <a:pt x="59" y="68"/>
                    <a:pt x="60" y="68"/>
                    <a:pt x="60" y="68"/>
                  </a:cubicBezTo>
                  <a:cubicBezTo>
                    <a:pt x="63" y="71"/>
                    <a:pt x="63" y="71"/>
                    <a:pt x="63" y="71"/>
                  </a:cubicBezTo>
                  <a:cubicBezTo>
                    <a:pt x="66" y="72"/>
                    <a:pt x="66" y="72"/>
                    <a:pt x="66" y="72"/>
                  </a:cubicBezTo>
                  <a:cubicBezTo>
                    <a:pt x="66" y="72"/>
                    <a:pt x="68" y="73"/>
                    <a:pt x="69" y="73"/>
                  </a:cubicBezTo>
                  <a:cubicBezTo>
                    <a:pt x="69" y="73"/>
                    <a:pt x="71" y="74"/>
                    <a:pt x="72" y="74"/>
                  </a:cubicBezTo>
                  <a:cubicBezTo>
                    <a:pt x="72" y="75"/>
                    <a:pt x="73" y="78"/>
                    <a:pt x="73" y="78"/>
                  </a:cubicBezTo>
                  <a:cubicBezTo>
                    <a:pt x="74" y="78"/>
                    <a:pt x="76" y="80"/>
                    <a:pt x="76" y="82"/>
                  </a:cubicBezTo>
                  <a:cubicBezTo>
                    <a:pt x="77" y="83"/>
                    <a:pt x="77" y="83"/>
                    <a:pt x="77" y="85"/>
                  </a:cubicBezTo>
                  <a:cubicBezTo>
                    <a:pt x="78" y="86"/>
                    <a:pt x="80" y="88"/>
                    <a:pt x="80" y="88"/>
                  </a:cubicBezTo>
                  <a:cubicBezTo>
                    <a:pt x="80" y="88"/>
                    <a:pt x="80" y="88"/>
                    <a:pt x="81" y="90"/>
                  </a:cubicBezTo>
                  <a:cubicBezTo>
                    <a:pt x="82" y="91"/>
                    <a:pt x="83" y="92"/>
                    <a:pt x="83" y="93"/>
                  </a:cubicBezTo>
                  <a:cubicBezTo>
                    <a:pt x="83" y="93"/>
                    <a:pt x="83" y="93"/>
                    <a:pt x="83" y="94"/>
                  </a:cubicBezTo>
                  <a:cubicBezTo>
                    <a:pt x="83" y="94"/>
                    <a:pt x="83" y="95"/>
                    <a:pt x="83" y="95"/>
                  </a:cubicBezTo>
                  <a:cubicBezTo>
                    <a:pt x="83" y="95"/>
                    <a:pt x="84" y="97"/>
                    <a:pt x="84" y="98"/>
                  </a:cubicBezTo>
                  <a:cubicBezTo>
                    <a:pt x="84" y="98"/>
                    <a:pt x="85" y="100"/>
                    <a:pt x="85" y="100"/>
                  </a:cubicBezTo>
                  <a:cubicBezTo>
                    <a:pt x="85" y="101"/>
                    <a:pt x="85" y="101"/>
                    <a:pt x="85" y="101"/>
                  </a:cubicBezTo>
                  <a:cubicBezTo>
                    <a:pt x="86" y="104"/>
                    <a:pt x="86" y="104"/>
                    <a:pt x="86" y="104"/>
                  </a:cubicBezTo>
                  <a:cubicBezTo>
                    <a:pt x="85" y="106"/>
                    <a:pt x="85" y="106"/>
                    <a:pt x="85" y="106"/>
                  </a:cubicBezTo>
                  <a:cubicBezTo>
                    <a:pt x="85" y="106"/>
                    <a:pt x="84" y="107"/>
                    <a:pt x="85" y="107"/>
                  </a:cubicBezTo>
                  <a:cubicBezTo>
                    <a:pt x="86" y="107"/>
                    <a:pt x="87" y="108"/>
                    <a:pt x="86" y="109"/>
                  </a:cubicBezTo>
                  <a:cubicBezTo>
                    <a:pt x="86" y="109"/>
                    <a:pt x="85" y="111"/>
                    <a:pt x="85" y="111"/>
                  </a:cubicBezTo>
                  <a:cubicBezTo>
                    <a:pt x="85" y="112"/>
                    <a:pt x="85" y="112"/>
                    <a:pt x="85" y="112"/>
                  </a:cubicBezTo>
                  <a:cubicBezTo>
                    <a:pt x="84" y="114"/>
                    <a:pt x="84" y="114"/>
                    <a:pt x="84" y="114"/>
                  </a:cubicBezTo>
                  <a:cubicBezTo>
                    <a:pt x="84" y="114"/>
                    <a:pt x="86" y="115"/>
                    <a:pt x="86" y="115"/>
                  </a:cubicBezTo>
                  <a:cubicBezTo>
                    <a:pt x="86" y="116"/>
                    <a:pt x="87" y="117"/>
                    <a:pt x="86" y="118"/>
                  </a:cubicBezTo>
                  <a:cubicBezTo>
                    <a:pt x="86" y="118"/>
                    <a:pt x="86" y="120"/>
                    <a:pt x="86" y="120"/>
                  </a:cubicBezTo>
                  <a:cubicBezTo>
                    <a:pt x="86" y="120"/>
                    <a:pt x="86" y="122"/>
                    <a:pt x="86" y="122"/>
                  </a:cubicBezTo>
                  <a:cubicBezTo>
                    <a:pt x="86" y="122"/>
                    <a:pt x="88" y="123"/>
                    <a:pt x="87" y="124"/>
                  </a:cubicBezTo>
                  <a:cubicBezTo>
                    <a:pt x="87" y="124"/>
                    <a:pt x="87" y="125"/>
                    <a:pt x="87" y="126"/>
                  </a:cubicBezTo>
                  <a:cubicBezTo>
                    <a:pt x="88" y="128"/>
                    <a:pt x="90" y="131"/>
                    <a:pt x="90" y="131"/>
                  </a:cubicBezTo>
                  <a:cubicBezTo>
                    <a:pt x="90" y="131"/>
                    <a:pt x="91" y="133"/>
                    <a:pt x="91" y="133"/>
                  </a:cubicBezTo>
                  <a:cubicBezTo>
                    <a:pt x="91" y="134"/>
                    <a:pt x="90" y="134"/>
                    <a:pt x="91" y="135"/>
                  </a:cubicBezTo>
                  <a:cubicBezTo>
                    <a:pt x="91" y="135"/>
                    <a:pt x="90" y="136"/>
                    <a:pt x="91" y="136"/>
                  </a:cubicBezTo>
                  <a:cubicBezTo>
                    <a:pt x="92" y="137"/>
                    <a:pt x="93" y="139"/>
                    <a:pt x="93" y="139"/>
                  </a:cubicBezTo>
                  <a:cubicBezTo>
                    <a:pt x="93" y="139"/>
                    <a:pt x="93" y="139"/>
                    <a:pt x="94" y="140"/>
                  </a:cubicBezTo>
                  <a:cubicBezTo>
                    <a:pt x="94" y="141"/>
                    <a:pt x="94" y="143"/>
                    <a:pt x="94" y="143"/>
                  </a:cubicBezTo>
                  <a:cubicBezTo>
                    <a:pt x="94" y="144"/>
                    <a:pt x="95" y="144"/>
                    <a:pt x="94" y="144"/>
                  </a:cubicBezTo>
                  <a:cubicBezTo>
                    <a:pt x="94" y="144"/>
                    <a:pt x="93" y="145"/>
                    <a:pt x="93" y="145"/>
                  </a:cubicBezTo>
                  <a:cubicBezTo>
                    <a:pt x="92" y="147"/>
                    <a:pt x="92" y="147"/>
                    <a:pt x="92" y="147"/>
                  </a:cubicBezTo>
                  <a:cubicBezTo>
                    <a:pt x="92" y="147"/>
                    <a:pt x="93" y="148"/>
                    <a:pt x="94" y="148"/>
                  </a:cubicBezTo>
                  <a:cubicBezTo>
                    <a:pt x="94" y="148"/>
                    <a:pt x="95" y="148"/>
                    <a:pt x="95" y="148"/>
                  </a:cubicBezTo>
                  <a:cubicBezTo>
                    <a:pt x="97" y="150"/>
                    <a:pt x="97" y="150"/>
                    <a:pt x="97" y="150"/>
                  </a:cubicBezTo>
                  <a:cubicBezTo>
                    <a:pt x="97" y="152"/>
                    <a:pt x="97" y="152"/>
                    <a:pt x="97" y="152"/>
                  </a:cubicBezTo>
                  <a:lnTo>
                    <a:pt x="99" y="15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10" name="Freeform 29"/>
            <p:cNvSpPr>
              <a:spLocks/>
            </p:cNvSpPr>
            <p:nvPr/>
          </p:nvSpPr>
          <p:spPr bwMode="auto">
            <a:xfrm>
              <a:off x="4446566" y="2676821"/>
              <a:ext cx="294647" cy="240785"/>
            </a:xfrm>
            <a:custGeom>
              <a:avLst/>
              <a:gdLst>
                <a:gd name="T0" fmla="*/ 27 w 129"/>
                <a:gd name="T1" fmla="*/ 5 h 109"/>
                <a:gd name="T2" fmla="*/ 33 w 129"/>
                <a:gd name="T3" fmla="*/ 7 h 109"/>
                <a:gd name="T4" fmla="*/ 40 w 129"/>
                <a:gd name="T5" fmla="*/ 5 h 109"/>
                <a:gd name="T6" fmla="*/ 57 w 129"/>
                <a:gd name="T7" fmla="*/ 8 h 109"/>
                <a:gd name="T8" fmla="*/ 64 w 129"/>
                <a:gd name="T9" fmla="*/ 7 h 109"/>
                <a:gd name="T10" fmla="*/ 66 w 129"/>
                <a:gd name="T11" fmla="*/ 1 h 109"/>
                <a:gd name="T12" fmla="*/ 70 w 129"/>
                <a:gd name="T13" fmla="*/ 5 h 109"/>
                <a:gd name="T14" fmla="*/ 77 w 129"/>
                <a:gd name="T15" fmla="*/ 1 h 109"/>
                <a:gd name="T16" fmla="*/ 79 w 129"/>
                <a:gd name="T17" fmla="*/ 5 h 109"/>
                <a:gd name="T18" fmla="*/ 86 w 129"/>
                <a:gd name="T19" fmla="*/ 3 h 109"/>
                <a:gd name="T20" fmla="*/ 89 w 129"/>
                <a:gd name="T21" fmla="*/ 9 h 109"/>
                <a:gd name="T22" fmla="*/ 92 w 129"/>
                <a:gd name="T23" fmla="*/ 12 h 109"/>
                <a:gd name="T24" fmla="*/ 98 w 129"/>
                <a:gd name="T25" fmla="*/ 15 h 109"/>
                <a:gd name="T26" fmla="*/ 102 w 129"/>
                <a:gd name="T27" fmla="*/ 18 h 109"/>
                <a:gd name="T28" fmla="*/ 113 w 129"/>
                <a:gd name="T29" fmla="*/ 22 h 109"/>
                <a:gd name="T30" fmla="*/ 109 w 129"/>
                <a:gd name="T31" fmla="*/ 30 h 109"/>
                <a:gd name="T32" fmla="*/ 104 w 129"/>
                <a:gd name="T33" fmla="*/ 36 h 109"/>
                <a:gd name="T34" fmla="*/ 105 w 129"/>
                <a:gd name="T35" fmla="*/ 43 h 109"/>
                <a:gd name="T36" fmla="*/ 114 w 129"/>
                <a:gd name="T37" fmla="*/ 42 h 109"/>
                <a:gd name="T38" fmla="*/ 120 w 129"/>
                <a:gd name="T39" fmla="*/ 46 h 109"/>
                <a:gd name="T40" fmla="*/ 124 w 129"/>
                <a:gd name="T41" fmla="*/ 50 h 109"/>
                <a:gd name="T42" fmla="*/ 124 w 129"/>
                <a:gd name="T43" fmla="*/ 57 h 109"/>
                <a:gd name="T44" fmla="*/ 129 w 129"/>
                <a:gd name="T45" fmla="*/ 61 h 109"/>
                <a:gd name="T46" fmla="*/ 127 w 129"/>
                <a:gd name="T47" fmla="*/ 67 h 109"/>
                <a:gd name="T48" fmla="*/ 123 w 129"/>
                <a:gd name="T49" fmla="*/ 70 h 109"/>
                <a:gd name="T50" fmla="*/ 120 w 129"/>
                <a:gd name="T51" fmla="*/ 74 h 109"/>
                <a:gd name="T52" fmla="*/ 117 w 129"/>
                <a:gd name="T53" fmla="*/ 75 h 109"/>
                <a:gd name="T54" fmla="*/ 112 w 129"/>
                <a:gd name="T55" fmla="*/ 77 h 109"/>
                <a:gd name="T56" fmla="*/ 109 w 129"/>
                <a:gd name="T57" fmla="*/ 82 h 109"/>
                <a:gd name="T58" fmla="*/ 105 w 129"/>
                <a:gd name="T59" fmla="*/ 88 h 109"/>
                <a:gd name="T60" fmla="*/ 106 w 129"/>
                <a:gd name="T61" fmla="*/ 92 h 109"/>
                <a:gd name="T62" fmla="*/ 107 w 129"/>
                <a:gd name="T63" fmla="*/ 96 h 109"/>
                <a:gd name="T64" fmla="*/ 110 w 129"/>
                <a:gd name="T65" fmla="*/ 101 h 109"/>
                <a:gd name="T66" fmla="*/ 107 w 129"/>
                <a:gd name="T67" fmla="*/ 107 h 109"/>
                <a:gd name="T68" fmla="*/ 103 w 129"/>
                <a:gd name="T69" fmla="*/ 108 h 109"/>
                <a:gd name="T70" fmla="*/ 96 w 129"/>
                <a:gd name="T71" fmla="*/ 109 h 109"/>
                <a:gd name="T72" fmla="*/ 93 w 129"/>
                <a:gd name="T73" fmla="*/ 104 h 109"/>
                <a:gd name="T74" fmla="*/ 90 w 129"/>
                <a:gd name="T75" fmla="*/ 101 h 109"/>
                <a:gd name="T76" fmla="*/ 85 w 129"/>
                <a:gd name="T77" fmla="*/ 97 h 109"/>
                <a:gd name="T78" fmla="*/ 79 w 129"/>
                <a:gd name="T79" fmla="*/ 94 h 109"/>
                <a:gd name="T80" fmla="*/ 74 w 129"/>
                <a:gd name="T81" fmla="*/ 89 h 109"/>
                <a:gd name="T82" fmla="*/ 74 w 129"/>
                <a:gd name="T83" fmla="*/ 81 h 109"/>
                <a:gd name="T84" fmla="*/ 74 w 129"/>
                <a:gd name="T85" fmla="*/ 73 h 109"/>
                <a:gd name="T86" fmla="*/ 69 w 129"/>
                <a:gd name="T87" fmla="*/ 78 h 109"/>
                <a:gd name="T88" fmla="*/ 63 w 129"/>
                <a:gd name="T89" fmla="*/ 82 h 109"/>
                <a:gd name="T90" fmla="*/ 55 w 129"/>
                <a:gd name="T91" fmla="*/ 82 h 109"/>
                <a:gd name="T92" fmla="*/ 51 w 129"/>
                <a:gd name="T93" fmla="*/ 77 h 109"/>
                <a:gd name="T94" fmla="*/ 52 w 129"/>
                <a:gd name="T95" fmla="*/ 73 h 109"/>
                <a:gd name="T96" fmla="*/ 53 w 129"/>
                <a:gd name="T97" fmla="*/ 66 h 109"/>
                <a:gd name="T98" fmla="*/ 49 w 129"/>
                <a:gd name="T99" fmla="*/ 62 h 109"/>
                <a:gd name="T100" fmla="*/ 42 w 129"/>
                <a:gd name="T101" fmla="*/ 61 h 109"/>
                <a:gd name="T102" fmla="*/ 35 w 129"/>
                <a:gd name="T103" fmla="*/ 60 h 109"/>
                <a:gd name="T104" fmla="*/ 33 w 129"/>
                <a:gd name="T105" fmla="*/ 52 h 109"/>
                <a:gd name="T106" fmla="*/ 27 w 129"/>
                <a:gd name="T107" fmla="*/ 51 h 109"/>
                <a:gd name="T108" fmla="*/ 23 w 129"/>
                <a:gd name="T109" fmla="*/ 46 h 109"/>
                <a:gd name="T110" fmla="*/ 19 w 129"/>
                <a:gd name="T111" fmla="*/ 37 h 109"/>
                <a:gd name="T112" fmla="*/ 11 w 129"/>
                <a:gd name="T113" fmla="*/ 37 h 109"/>
                <a:gd name="T114" fmla="*/ 6 w 129"/>
                <a:gd name="T115" fmla="*/ 35 h 109"/>
                <a:gd name="T116" fmla="*/ 2 w 129"/>
                <a:gd name="T117" fmla="*/ 29 h 109"/>
                <a:gd name="T118" fmla="*/ 0 w 129"/>
                <a:gd name="T119" fmla="*/ 2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29" h="109">
                  <a:moveTo>
                    <a:pt x="1" y="18"/>
                  </a:moveTo>
                  <a:cubicBezTo>
                    <a:pt x="1" y="18"/>
                    <a:pt x="21" y="6"/>
                    <a:pt x="21" y="6"/>
                  </a:cubicBezTo>
                  <a:cubicBezTo>
                    <a:pt x="27" y="5"/>
                    <a:pt x="27" y="5"/>
                    <a:pt x="27" y="5"/>
                  </a:cubicBezTo>
                  <a:cubicBezTo>
                    <a:pt x="30" y="5"/>
                    <a:pt x="30" y="5"/>
                    <a:pt x="30" y="5"/>
                  </a:cubicBezTo>
                  <a:cubicBezTo>
                    <a:pt x="31" y="4"/>
                    <a:pt x="31" y="4"/>
                    <a:pt x="31" y="4"/>
                  </a:cubicBezTo>
                  <a:cubicBezTo>
                    <a:pt x="31" y="4"/>
                    <a:pt x="32" y="7"/>
                    <a:pt x="33" y="7"/>
                  </a:cubicBezTo>
                  <a:cubicBezTo>
                    <a:pt x="33" y="7"/>
                    <a:pt x="35" y="9"/>
                    <a:pt x="35" y="8"/>
                  </a:cubicBezTo>
                  <a:cubicBezTo>
                    <a:pt x="36" y="7"/>
                    <a:pt x="36" y="6"/>
                    <a:pt x="37" y="6"/>
                  </a:cubicBezTo>
                  <a:cubicBezTo>
                    <a:pt x="37" y="5"/>
                    <a:pt x="38" y="4"/>
                    <a:pt x="40" y="5"/>
                  </a:cubicBezTo>
                  <a:cubicBezTo>
                    <a:pt x="41" y="6"/>
                    <a:pt x="41" y="10"/>
                    <a:pt x="41" y="10"/>
                  </a:cubicBezTo>
                  <a:cubicBezTo>
                    <a:pt x="49" y="12"/>
                    <a:pt x="44" y="13"/>
                    <a:pt x="55" y="10"/>
                  </a:cubicBezTo>
                  <a:cubicBezTo>
                    <a:pt x="55" y="10"/>
                    <a:pt x="57" y="8"/>
                    <a:pt x="57" y="8"/>
                  </a:cubicBezTo>
                  <a:cubicBezTo>
                    <a:pt x="57" y="7"/>
                    <a:pt x="56" y="5"/>
                    <a:pt x="58" y="6"/>
                  </a:cubicBezTo>
                  <a:cubicBezTo>
                    <a:pt x="59" y="7"/>
                    <a:pt x="60" y="7"/>
                    <a:pt x="61" y="7"/>
                  </a:cubicBezTo>
                  <a:cubicBezTo>
                    <a:pt x="62" y="7"/>
                    <a:pt x="64" y="7"/>
                    <a:pt x="64" y="7"/>
                  </a:cubicBezTo>
                  <a:cubicBezTo>
                    <a:pt x="64" y="7"/>
                    <a:pt x="65" y="6"/>
                    <a:pt x="64" y="5"/>
                  </a:cubicBezTo>
                  <a:cubicBezTo>
                    <a:pt x="64" y="4"/>
                    <a:pt x="63" y="3"/>
                    <a:pt x="64" y="3"/>
                  </a:cubicBezTo>
                  <a:cubicBezTo>
                    <a:pt x="64" y="2"/>
                    <a:pt x="66" y="1"/>
                    <a:pt x="66" y="1"/>
                  </a:cubicBezTo>
                  <a:cubicBezTo>
                    <a:pt x="66" y="1"/>
                    <a:pt x="67" y="1"/>
                    <a:pt x="67" y="2"/>
                  </a:cubicBezTo>
                  <a:cubicBezTo>
                    <a:pt x="68" y="3"/>
                    <a:pt x="68" y="3"/>
                    <a:pt x="68" y="4"/>
                  </a:cubicBezTo>
                  <a:cubicBezTo>
                    <a:pt x="69" y="4"/>
                    <a:pt x="69" y="5"/>
                    <a:pt x="70" y="5"/>
                  </a:cubicBezTo>
                  <a:cubicBezTo>
                    <a:pt x="72" y="5"/>
                    <a:pt x="72" y="5"/>
                    <a:pt x="73" y="4"/>
                  </a:cubicBezTo>
                  <a:cubicBezTo>
                    <a:pt x="74" y="3"/>
                    <a:pt x="74" y="3"/>
                    <a:pt x="75" y="2"/>
                  </a:cubicBezTo>
                  <a:cubicBezTo>
                    <a:pt x="76" y="0"/>
                    <a:pt x="76" y="0"/>
                    <a:pt x="77" y="1"/>
                  </a:cubicBezTo>
                  <a:cubicBezTo>
                    <a:pt x="78" y="1"/>
                    <a:pt x="80" y="2"/>
                    <a:pt x="80" y="2"/>
                  </a:cubicBezTo>
                  <a:cubicBezTo>
                    <a:pt x="78" y="4"/>
                    <a:pt x="78" y="4"/>
                    <a:pt x="78" y="4"/>
                  </a:cubicBezTo>
                  <a:cubicBezTo>
                    <a:pt x="78" y="4"/>
                    <a:pt x="77" y="4"/>
                    <a:pt x="79" y="5"/>
                  </a:cubicBezTo>
                  <a:cubicBezTo>
                    <a:pt x="82" y="6"/>
                    <a:pt x="83" y="6"/>
                    <a:pt x="83" y="6"/>
                  </a:cubicBezTo>
                  <a:cubicBezTo>
                    <a:pt x="85" y="3"/>
                    <a:pt x="85" y="3"/>
                    <a:pt x="85" y="3"/>
                  </a:cubicBezTo>
                  <a:cubicBezTo>
                    <a:pt x="85" y="3"/>
                    <a:pt x="85" y="1"/>
                    <a:pt x="86" y="3"/>
                  </a:cubicBezTo>
                  <a:cubicBezTo>
                    <a:pt x="86" y="4"/>
                    <a:pt x="87" y="6"/>
                    <a:pt x="87" y="6"/>
                  </a:cubicBezTo>
                  <a:cubicBezTo>
                    <a:pt x="87" y="6"/>
                    <a:pt x="87" y="9"/>
                    <a:pt x="88" y="9"/>
                  </a:cubicBezTo>
                  <a:cubicBezTo>
                    <a:pt x="89" y="9"/>
                    <a:pt x="89" y="8"/>
                    <a:pt x="89" y="9"/>
                  </a:cubicBezTo>
                  <a:cubicBezTo>
                    <a:pt x="89" y="10"/>
                    <a:pt x="88" y="10"/>
                    <a:pt x="89" y="10"/>
                  </a:cubicBezTo>
                  <a:cubicBezTo>
                    <a:pt x="89" y="11"/>
                    <a:pt x="91" y="11"/>
                    <a:pt x="91" y="11"/>
                  </a:cubicBezTo>
                  <a:cubicBezTo>
                    <a:pt x="91" y="11"/>
                    <a:pt x="92" y="11"/>
                    <a:pt x="92" y="12"/>
                  </a:cubicBezTo>
                  <a:cubicBezTo>
                    <a:pt x="92" y="13"/>
                    <a:pt x="92" y="14"/>
                    <a:pt x="92" y="14"/>
                  </a:cubicBezTo>
                  <a:cubicBezTo>
                    <a:pt x="92" y="14"/>
                    <a:pt x="95" y="14"/>
                    <a:pt x="95" y="14"/>
                  </a:cubicBezTo>
                  <a:cubicBezTo>
                    <a:pt x="96" y="14"/>
                    <a:pt x="97" y="15"/>
                    <a:pt x="98" y="15"/>
                  </a:cubicBezTo>
                  <a:cubicBezTo>
                    <a:pt x="99" y="14"/>
                    <a:pt x="100" y="13"/>
                    <a:pt x="100" y="13"/>
                  </a:cubicBezTo>
                  <a:cubicBezTo>
                    <a:pt x="100" y="14"/>
                    <a:pt x="102" y="14"/>
                    <a:pt x="102" y="15"/>
                  </a:cubicBezTo>
                  <a:cubicBezTo>
                    <a:pt x="101" y="17"/>
                    <a:pt x="100" y="17"/>
                    <a:pt x="102" y="18"/>
                  </a:cubicBezTo>
                  <a:cubicBezTo>
                    <a:pt x="104" y="18"/>
                    <a:pt x="106" y="19"/>
                    <a:pt x="107" y="19"/>
                  </a:cubicBezTo>
                  <a:cubicBezTo>
                    <a:pt x="108" y="20"/>
                    <a:pt x="111" y="21"/>
                    <a:pt x="111" y="21"/>
                  </a:cubicBezTo>
                  <a:cubicBezTo>
                    <a:pt x="112" y="21"/>
                    <a:pt x="113" y="21"/>
                    <a:pt x="113" y="22"/>
                  </a:cubicBezTo>
                  <a:cubicBezTo>
                    <a:pt x="113" y="23"/>
                    <a:pt x="111" y="25"/>
                    <a:pt x="111" y="25"/>
                  </a:cubicBezTo>
                  <a:cubicBezTo>
                    <a:pt x="111" y="25"/>
                    <a:pt x="110" y="26"/>
                    <a:pt x="110" y="27"/>
                  </a:cubicBezTo>
                  <a:cubicBezTo>
                    <a:pt x="110" y="27"/>
                    <a:pt x="109" y="30"/>
                    <a:pt x="109" y="30"/>
                  </a:cubicBezTo>
                  <a:cubicBezTo>
                    <a:pt x="108" y="31"/>
                    <a:pt x="107" y="33"/>
                    <a:pt x="107" y="33"/>
                  </a:cubicBezTo>
                  <a:cubicBezTo>
                    <a:pt x="107" y="33"/>
                    <a:pt x="106" y="35"/>
                    <a:pt x="105" y="35"/>
                  </a:cubicBezTo>
                  <a:cubicBezTo>
                    <a:pt x="105" y="35"/>
                    <a:pt x="104" y="36"/>
                    <a:pt x="104" y="36"/>
                  </a:cubicBezTo>
                  <a:cubicBezTo>
                    <a:pt x="104" y="37"/>
                    <a:pt x="104" y="39"/>
                    <a:pt x="104" y="39"/>
                  </a:cubicBezTo>
                  <a:cubicBezTo>
                    <a:pt x="105" y="41"/>
                    <a:pt x="105" y="41"/>
                    <a:pt x="105" y="41"/>
                  </a:cubicBezTo>
                  <a:cubicBezTo>
                    <a:pt x="105" y="43"/>
                    <a:pt x="105" y="43"/>
                    <a:pt x="105" y="43"/>
                  </a:cubicBezTo>
                  <a:cubicBezTo>
                    <a:pt x="109" y="42"/>
                    <a:pt x="109" y="42"/>
                    <a:pt x="109" y="42"/>
                  </a:cubicBezTo>
                  <a:cubicBezTo>
                    <a:pt x="109" y="42"/>
                    <a:pt x="109" y="42"/>
                    <a:pt x="110" y="43"/>
                  </a:cubicBezTo>
                  <a:cubicBezTo>
                    <a:pt x="112" y="43"/>
                    <a:pt x="113" y="42"/>
                    <a:pt x="114" y="42"/>
                  </a:cubicBezTo>
                  <a:cubicBezTo>
                    <a:pt x="114" y="42"/>
                    <a:pt x="116" y="44"/>
                    <a:pt x="116" y="44"/>
                  </a:cubicBezTo>
                  <a:cubicBezTo>
                    <a:pt x="116" y="44"/>
                    <a:pt x="117" y="45"/>
                    <a:pt x="117" y="45"/>
                  </a:cubicBezTo>
                  <a:cubicBezTo>
                    <a:pt x="118" y="45"/>
                    <a:pt x="120" y="46"/>
                    <a:pt x="120" y="46"/>
                  </a:cubicBezTo>
                  <a:cubicBezTo>
                    <a:pt x="120" y="49"/>
                    <a:pt x="120" y="49"/>
                    <a:pt x="120" y="49"/>
                  </a:cubicBezTo>
                  <a:cubicBezTo>
                    <a:pt x="120" y="49"/>
                    <a:pt x="122" y="49"/>
                    <a:pt x="122" y="49"/>
                  </a:cubicBezTo>
                  <a:cubicBezTo>
                    <a:pt x="123" y="49"/>
                    <a:pt x="124" y="50"/>
                    <a:pt x="124" y="50"/>
                  </a:cubicBezTo>
                  <a:cubicBezTo>
                    <a:pt x="124" y="50"/>
                    <a:pt x="124" y="53"/>
                    <a:pt x="123" y="53"/>
                  </a:cubicBezTo>
                  <a:cubicBezTo>
                    <a:pt x="123" y="54"/>
                    <a:pt x="122" y="55"/>
                    <a:pt x="122" y="55"/>
                  </a:cubicBezTo>
                  <a:cubicBezTo>
                    <a:pt x="122" y="55"/>
                    <a:pt x="123" y="57"/>
                    <a:pt x="124" y="57"/>
                  </a:cubicBezTo>
                  <a:cubicBezTo>
                    <a:pt x="124" y="57"/>
                    <a:pt x="126" y="57"/>
                    <a:pt x="126" y="57"/>
                  </a:cubicBezTo>
                  <a:cubicBezTo>
                    <a:pt x="127" y="57"/>
                    <a:pt x="128" y="59"/>
                    <a:pt x="128" y="59"/>
                  </a:cubicBezTo>
                  <a:cubicBezTo>
                    <a:pt x="128" y="59"/>
                    <a:pt x="129" y="60"/>
                    <a:pt x="129" y="61"/>
                  </a:cubicBezTo>
                  <a:cubicBezTo>
                    <a:pt x="129" y="62"/>
                    <a:pt x="128" y="64"/>
                    <a:pt x="128" y="64"/>
                  </a:cubicBezTo>
                  <a:cubicBezTo>
                    <a:pt x="128" y="64"/>
                    <a:pt x="128" y="65"/>
                    <a:pt x="128" y="66"/>
                  </a:cubicBezTo>
                  <a:cubicBezTo>
                    <a:pt x="128" y="66"/>
                    <a:pt x="127" y="67"/>
                    <a:pt x="127" y="67"/>
                  </a:cubicBezTo>
                  <a:cubicBezTo>
                    <a:pt x="125" y="67"/>
                    <a:pt x="125" y="67"/>
                    <a:pt x="125" y="67"/>
                  </a:cubicBezTo>
                  <a:cubicBezTo>
                    <a:pt x="125" y="67"/>
                    <a:pt x="125" y="70"/>
                    <a:pt x="124" y="70"/>
                  </a:cubicBezTo>
                  <a:cubicBezTo>
                    <a:pt x="124" y="70"/>
                    <a:pt x="123" y="70"/>
                    <a:pt x="123" y="70"/>
                  </a:cubicBezTo>
                  <a:cubicBezTo>
                    <a:pt x="122" y="70"/>
                    <a:pt x="121" y="71"/>
                    <a:pt x="121" y="71"/>
                  </a:cubicBezTo>
                  <a:cubicBezTo>
                    <a:pt x="121" y="72"/>
                    <a:pt x="121" y="72"/>
                    <a:pt x="121" y="72"/>
                  </a:cubicBezTo>
                  <a:cubicBezTo>
                    <a:pt x="120" y="74"/>
                    <a:pt x="120" y="74"/>
                    <a:pt x="120" y="74"/>
                  </a:cubicBezTo>
                  <a:cubicBezTo>
                    <a:pt x="120" y="74"/>
                    <a:pt x="120" y="74"/>
                    <a:pt x="119" y="74"/>
                  </a:cubicBezTo>
                  <a:cubicBezTo>
                    <a:pt x="119" y="74"/>
                    <a:pt x="119" y="74"/>
                    <a:pt x="118" y="74"/>
                  </a:cubicBezTo>
                  <a:cubicBezTo>
                    <a:pt x="118" y="75"/>
                    <a:pt x="117" y="75"/>
                    <a:pt x="117" y="75"/>
                  </a:cubicBezTo>
                  <a:cubicBezTo>
                    <a:pt x="117" y="75"/>
                    <a:pt x="116" y="74"/>
                    <a:pt x="115" y="74"/>
                  </a:cubicBezTo>
                  <a:cubicBezTo>
                    <a:pt x="115" y="74"/>
                    <a:pt x="114" y="74"/>
                    <a:pt x="114" y="75"/>
                  </a:cubicBezTo>
                  <a:cubicBezTo>
                    <a:pt x="113" y="76"/>
                    <a:pt x="113" y="77"/>
                    <a:pt x="112" y="77"/>
                  </a:cubicBezTo>
                  <a:cubicBezTo>
                    <a:pt x="112" y="77"/>
                    <a:pt x="111" y="78"/>
                    <a:pt x="111" y="78"/>
                  </a:cubicBezTo>
                  <a:cubicBezTo>
                    <a:pt x="111" y="78"/>
                    <a:pt x="111" y="80"/>
                    <a:pt x="110" y="80"/>
                  </a:cubicBezTo>
                  <a:cubicBezTo>
                    <a:pt x="110" y="81"/>
                    <a:pt x="109" y="82"/>
                    <a:pt x="109" y="82"/>
                  </a:cubicBezTo>
                  <a:cubicBezTo>
                    <a:pt x="109" y="82"/>
                    <a:pt x="109" y="83"/>
                    <a:pt x="109" y="83"/>
                  </a:cubicBezTo>
                  <a:cubicBezTo>
                    <a:pt x="109" y="84"/>
                    <a:pt x="109" y="85"/>
                    <a:pt x="108" y="86"/>
                  </a:cubicBezTo>
                  <a:cubicBezTo>
                    <a:pt x="107" y="86"/>
                    <a:pt x="105" y="88"/>
                    <a:pt x="105" y="88"/>
                  </a:cubicBezTo>
                  <a:cubicBezTo>
                    <a:pt x="105" y="88"/>
                    <a:pt x="105" y="88"/>
                    <a:pt x="105" y="89"/>
                  </a:cubicBezTo>
                  <a:cubicBezTo>
                    <a:pt x="106" y="89"/>
                    <a:pt x="106" y="90"/>
                    <a:pt x="106" y="90"/>
                  </a:cubicBezTo>
                  <a:cubicBezTo>
                    <a:pt x="106" y="92"/>
                    <a:pt x="106" y="92"/>
                    <a:pt x="106" y="92"/>
                  </a:cubicBezTo>
                  <a:cubicBezTo>
                    <a:pt x="106" y="92"/>
                    <a:pt x="105" y="93"/>
                    <a:pt x="105" y="94"/>
                  </a:cubicBezTo>
                  <a:cubicBezTo>
                    <a:pt x="106" y="94"/>
                    <a:pt x="106" y="94"/>
                    <a:pt x="106" y="94"/>
                  </a:cubicBezTo>
                  <a:cubicBezTo>
                    <a:pt x="107" y="96"/>
                    <a:pt x="107" y="96"/>
                    <a:pt x="107" y="96"/>
                  </a:cubicBezTo>
                  <a:cubicBezTo>
                    <a:pt x="108" y="98"/>
                    <a:pt x="108" y="98"/>
                    <a:pt x="108" y="98"/>
                  </a:cubicBezTo>
                  <a:cubicBezTo>
                    <a:pt x="109" y="98"/>
                    <a:pt x="109" y="98"/>
                    <a:pt x="109" y="98"/>
                  </a:cubicBezTo>
                  <a:cubicBezTo>
                    <a:pt x="109" y="98"/>
                    <a:pt x="110" y="100"/>
                    <a:pt x="110" y="101"/>
                  </a:cubicBezTo>
                  <a:cubicBezTo>
                    <a:pt x="110" y="101"/>
                    <a:pt x="110" y="103"/>
                    <a:pt x="110" y="103"/>
                  </a:cubicBezTo>
                  <a:cubicBezTo>
                    <a:pt x="108" y="105"/>
                    <a:pt x="108" y="105"/>
                    <a:pt x="108" y="105"/>
                  </a:cubicBezTo>
                  <a:cubicBezTo>
                    <a:pt x="107" y="107"/>
                    <a:pt x="107" y="107"/>
                    <a:pt x="107" y="107"/>
                  </a:cubicBezTo>
                  <a:cubicBezTo>
                    <a:pt x="107" y="107"/>
                    <a:pt x="106" y="107"/>
                    <a:pt x="106" y="107"/>
                  </a:cubicBezTo>
                  <a:cubicBezTo>
                    <a:pt x="105" y="107"/>
                    <a:pt x="104" y="107"/>
                    <a:pt x="104" y="107"/>
                  </a:cubicBezTo>
                  <a:cubicBezTo>
                    <a:pt x="103" y="108"/>
                    <a:pt x="103" y="108"/>
                    <a:pt x="103" y="108"/>
                  </a:cubicBezTo>
                  <a:cubicBezTo>
                    <a:pt x="101" y="108"/>
                    <a:pt x="101" y="108"/>
                    <a:pt x="101" y="108"/>
                  </a:cubicBezTo>
                  <a:cubicBezTo>
                    <a:pt x="99" y="109"/>
                    <a:pt x="99" y="109"/>
                    <a:pt x="99" y="109"/>
                  </a:cubicBezTo>
                  <a:cubicBezTo>
                    <a:pt x="96" y="109"/>
                    <a:pt x="96" y="109"/>
                    <a:pt x="96" y="109"/>
                  </a:cubicBezTo>
                  <a:cubicBezTo>
                    <a:pt x="95" y="107"/>
                    <a:pt x="95" y="107"/>
                    <a:pt x="95" y="107"/>
                  </a:cubicBezTo>
                  <a:cubicBezTo>
                    <a:pt x="94" y="105"/>
                    <a:pt x="94" y="105"/>
                    <a:pt x="94" y="105"/>
                  </a:cubicBezTo>
                  <a:cubicBezTo>
                    <a:pt x="93" y="104"/>
                    <a:pt x="93" y="104"/>
                    <a:pt x="93" y="104"/>
                  </a:cubicBezTo>
                  <a:cubicBezTo>
                    <a:pt x="92" y="104"/>
                    <a:pt x="92" y="104"/>
                    <a:pt x="92" y="104"/>
                  </a:cubicBezTo>
                  <a:cubicBezTo>
                    <a:pt x="89" y="103"/>
                    <a:pt x="89" y="103"/>
                    <a:pt x="89" y="103"/>
                  </a:cubicBezTo>
                  <a:cubicBezTo>
                    <a:pt x="90" y="101"/>
                    <a:pt x="90" y="101"/>
                    <a:pt x="90" y="101"/>
                  </a:cubicBezTo>
                  <a:cubicBezTo>
                    <a:pt x="90" y="101"/>
                    <a:pt x="89" y="99"/>
                    <a:pt x="89" y="99"/>
                  </a:cubicBezTo>
                  <a:cubicBezTo>
                    <a:pt x="88" y="99"/>
                    <a:pt x="87" y="99"/>
                    <a:pt x="87" y="99"/>
                  </a:cubicBezTo>
                  <a:cubicBezTo>
                    <a:pt x="85" y="97"/>
                    <a:pt x="85" y="97"/>
                    <a:pt x="85" y="97"/>
                  </a:cubicBezTo>
                  <a:cubicBezTo>
                    <a:pt x="85" y="97"/>
                    <a:pt x="85" y="96"/>
                    <a:pt x="84" y="95"/>
                  </a:cubicBezTo>
                  <a:cubicBezTo>
                    <a:pt x="83" y="95"/>
                    <a:pt x="83" y="94"/>
                    <a:pt x="82" y="94"/>
                  </a:cubicBezTo>
                  <a:cubicBezTo>
                    <a:pt x="81" y="94"/>
                    <a:pt x="79" y="94"/>
                    <a:pt x="79" y="94"/>
                  </a:cubicBezTo>
                  <a:cubicBezTo>
                    <a:pt x="79" y="94"/>
                    <a:pt x="78" y="92"/>
                    <a:pt x="77" y="92"/>
                  </a:cubicBezTo>
                  <a:cubicBezTo>
                    <a:pt x="77" y="92"/>
                    <a:pt x="73" y="92"/>
                    <a:pt x="73" y="92"/>
                  </a:cubicBezTo>
                  <a:cubicBezTo>
                    <a:pt x="73" y="92"/>
                    <a:pt x="74" y="89"/>
                    <a:pt x="74" y="89"/>
                  </a:cubicBezTo>
                  <a:cubicBezTo>
                    <a:pt x="74" y="88"/>
                    <a:pt x="74" y="85"/>
                    <a:pt x="74" y="85"/>
                  </a:cubicBezTo>
                  <a:cubicBezTo>
                    <a:pt x="74" y="84"/>
                    <a:pt x="74" y="84"/>
                    <a:pt x="74" y="84"/>
                  </a:cubicBezTo>
                  <a:cubicBezTo>
                    <a:pt x="74" y="84"/>
                    <a:pt x="73" y="83"/>
                    <a:pt x="74" y="81"/>
                  </a:cubicBezTo>
                  <a:cubicBezTo>
                    <a:pt x="75" y="79"/>
                    <a:pt x="74" y="80"/>
                    <a:pt x="75" y="78"/>
                  </a:cubicBezTo>
                  <a:cubicBezTo>
                    <a:pt x="76" y="75"/>
                    <a:pt x="76" y="74"/>
                    <a:pt x="76" y="74"/>
                  </a:cubicBezTo>
                  <a:cubicBezTo>
                    <a:pt x="74" y="73"/>
                    <a:pt x="74" y="73"/>
                    <a:pt x="74" y="73"/>
                  </a:cubicBezTo>
                  <a:cubicBezTo>
                    <a:pt x="74" y="73"/>
                    <a:pt x="73" y="72"/>
                    <a:pt x="72" y="73"/>
                  </a:cubicBezTo>
                  <a:cubicBezTo>
                    <a:pt x="72" y="75"/>
                    <a:pt x="71" y="75"/>
                    <a:pt x="71" y="75"/>
                  </a:cubicBezTo>
                  <a:cubicBezTo>
                    <a:pt x="69" y="78"/>
                    <a:pt x="69" y="78"/>
                    <a:pt x="69" y="78"/>
                  </a:cubicBezTo>
                  <a:cubicBezTo>
                    <a:pt x="69" y="81"/>
                    <a:pt x="69" y="81"/>
                    <a:pt x="69" y="81"/>
                  </a:cubicBezTo>
                  <a:cubicBezTo>
                    <a:pt x="69" y="81"/>
                    <a:pt x="70" y="82"/>
                    <a:pt x="67" y="82"/>
                  </a:cubicBezTo>
                  <a:cubicBezTo>
                    <a:pt x="65" y="82"/>
                    <a:pt x="63" y="82"/>
                    <a:pt x="63" y="82"/>
                  </a:cubicBezTo>
                  <a:cubicBezTo>
                    <a:pt x="63" y="82"/>
                    <a:pt x="65" y="84"/>
                    <a:pt x="63" y="84"/>
                  </a:cubicBezTo>
                  <a:cubicBezTo>
                    <a:pt x="60" y="84"/>
                    <a:pt x="57" y="84"/>
                    <a:pt x="57" y="84"/>
                  </a:cubicBezTo>
                  <a:cubicBezTo>
                    <a:pt x="55" y="82"/>
                    <a:pt x="55" y="82"/>
                    <a:pt x="55" y="82"/>
                  </a:cubicBezTo>
                  <a:cubicBezTo>
                    <a:pt x="51" y="83"/>
                    <a:pt x="51" y="83"/>
                    <a:pt x="51" y="83"/>
                  </a:cubicBezTo>
                  <a:cubicBezTo>
                    <a:pt x="51" y="83"/>
                    <a:pt x="51" y="82"/>
                    <a:pt x="51" y="80"/>
                  </a:cubicBezTo>
                  <a:cubicBezTo>
                    <a:pt x="51" y="79"/>
                    <a:pt x="50" y="77"/>
                    <a:pt x="51" y="77"/>
                  </a:cubicBezTo>
                  <a:cubicBezTo>
                    <a:pt x="52" y="77"/>
                    <a:pt x="53" y="76"/>
                    <a:pt x="53" y="76"/>
                  </a:cubicBezTo>
                  <a:cubicBezTo>
                    <a:pt x="52" y="73"/>
                    <a:pt x="52" y="73"/>
                    <a:pt x="52" y="73"/>
                  </a:cubicBezTo>
                  <a:cubicBezTo>
                    <a:pt x="52" y="73"/>
                    <a:pt x="52" y="73"/>
                    <a:pt x="52" y="73"/>
                  </a:cubicBezTo>
                  <a:cubicBezTo>
                    <a:pt x="52" y="73"/>
                    <a:pt x="51" y="73"/>
                    <a:pt x="51" y="72"/>
                  </a:cubicBezTo>
                  <a:cubicBezTo>
                    <a:pt x="51" y="71"/>
                    <a:pt x="52" y="69"/>
                    <a:pt x="52" y="69"/>
                  </a:cubicBezTo>
                  <a:cubicBezTo>
                    <a:pt x="53" y="68"/>
                    <a:pt x="53" y="66"/>
                    <a:pt x="53" y="66"/>
                  </a:cubicBezTo>
                  <a:cubicBezTo>
                    <a:pt x="52" y="66"/>
                    <a:pt x="52" y="66"/>
                    <a:pt x="52" y="66"/>
                  </a:cubicBezTo>
                  <a:cubicBezTo>
                    <a:pt x="52" y="66"/>
                    <a:pt x="50" y="67"/>
                    <a:pt x="50" y="65"/>
                  </a:cubicBezTo>
                  <a:cubicBezTo>
                    <a:pt x="50" y="64"/>
                    <a:pt x="49" y="62"/>
                    <a:pt x="49" y="62"/>
                  </a:cubicBezTo>
                  <a:cubicBezTo>
                    <a:pt x="49" y="62"/>
                    <a:pt x="47" y="61"/>
                    <a:pt x="47" y="61"/>
                  </a:cubicBezTo>
                  <a:cubicBezTo>
                    <a:pt x="46" y="61"/>
                    <a:pt x="46" y="61"/>
                    <a:pt x="45" y="62"/>
                  </a:cubicBezTo>
                  <a:cubicBezTo>
                    <a:pt x="45" y="62"/>
                    <a:pt x="42" y="61"/>
                    <a:pt x="42" y="61"/>
                  </a:cubicBezTo>
                  <a:cubicBezTo>
                    <a:pt x="42" y="61"/>
                    <a:pt x="39" y="61"/>
                    <a:pt x="39" y="61"/>
                  </a:cubicBezTo>
                  <a:cubicBezTo>
                    <a:pt x="38" y="61"/>
                    <a:pt x="37" y="63"/>
                    <a:pt x="37" y="63"/>
                  </a:cubicBezTo>
                  <a:cubicBezTo>
                    <a:pt x="35" y="60"/>
                    <a:pt x="35" y="60"/>
                    <a:pt x="35" y="60"/>
                  </a:cubicBezTo>
                  <a:cubicBezTo>
                    <a:pt x="36" y="57"/>
                    <a:pt x="36" y="57"/>
                    <a:pt x="36" y="57"/>
                  </a:cubicBezTo>
                  <a:cubicBezTo>
                    <a:pt x="36" y="57"/>
                    <a:pt x="34" y="55"/>
                    <a:pt x="34" y="54"/>
                  </a:cubicBezTo>
                  <a:cubicBezTo>
                    <a:pt x="34" y="54"/>
                    <a:pt x="33" y="52"/>
                    <a:pt x="33" y="52"/>
                  </a:cubicBezTo>
                  <a:cubicBezTo>
                    <a:pt x="31" y="52"/>
                    <a:pt x="31" y="52"/>
                    <a:pt x="31" y="52"/>
                  </a:cubicBezTo>
                  <a:cubicBezTo>
                    <a:pt x="30" y="51"/>
                    <a:pt x="30" y="51"/>
                    <a:pt x="30" y="51"/>
                  </a:cubicBezTo>
                  <a:cubicBezTo>
                    <a:pt x="30" y="51"/>
                    <a:pt x="28" y="51"/>
                    <a:pt x="27" y="51"/>
                  </a:cubicBezTo>
                  <a:cubicBezTo>
                    <a:pt x="26" y="51"/>
                    <a:pt x="26" y="51"/>
                    <a:pt x="25" y="51"/>
                  </a:cubicBezTo>
                  <a:cubicBezTo>
                    <a:pt x="25" y="51"/>
                    <a:pt x="23" y="49"/>
                    <a:pt x="23" y="49"/>
                  </a:cubicBezTo>
                  <a:cubicBezTo>
                    <a:pt x="23" y="48"/>
                    <a:pt x="23" y="47"/>
                    <a:pt x="23" y="46"/>
                  </a:cubicBezTo>
                  <a:cubicBezTo>
                    <a:pt x="22" y="45"/>
                    <a:pt x="21" y="43"/>
                    <a:pt x="21" y="42"/>
                  </a:cubicBezTo>
                  <a:cubicBezTo>
                    <a:pt x="21" y="42"/>
                    <a:pt x="22" y="40"/>
                    <a:pt x="22" y="40"/>
                  </a:cubicBezTo>
                  <a:cubicBezTo>
                    <a:pt x="21" y="39"/>
                    <a:pt x="19" y="37"/>
                    <a:pt x="19" y="37"/>
                  </a:cubicBezTo>
                  <a:cubicBezTo>
                    <a:pt x="18" y="35"/>
                    <a:pt x="18" y="35"/>
                    <a:pt x="18" y="35"/>
                  </a:cubicBezTo>
                  <a:cubicBezTo>
                    <a:pt x="18" y="35"/>
                    <a:pt x="15" y="37"/>
                    <a:pt x="14" y="37"/>
                  </a:cubicBezTo>
                  <a:cubicBezTo>
                    <a:pt x="13" y="37"/>
                    <a:pt x="11" y="36"/>
                    <a:pt x="11" y="37"/>
                  </a:cubicBezTo>
                  <a:cubicBezTo>
                    <a:pt x="11" y="37"/>
                    <a:pt x="12" y="39"/>
                    <a:pt x="11" y="39"/>
                  </a:cubicBezTo>
                  <a:cubicBezTo>
                    <a:pt x="10" y="39"/>
                    <a:pt x="8" y="39"/>
                    <a:pt x="7" y="38"/>
                  </a:cubicBezTo>
                  <a:cubicBezTo>
                    <a:pt x="6" y="37"/>
                    <a:pt x="6" y="36"/>
                    <a:pt x="6" y="35"/>
                  </a:cubicBezTo>
                  <a:cubicBezTo>
                    <a:pt x="5" y="35"/>
                    <a:pt x="5" y="33"/>
                    <a:pt x="4" y="33"/>
                  </a:cubicBezTo>
                  <a:cubicBezTo>
                    <a:pt x="3" y="33"/>
                    <a:pt x="2" y="33"/>
                    <a:pt x="2" y="32"/>
                  </a:cubicBezTo>
                  <a:cubicBezTo>
                    <a:pt x="2" y="32"/>
                    <a:pt x="2" y="29"/>
                    <a:pt x="2" y="29"/>
                  </a:cubicBezTo>
                  <a:cubicBezTo>
                    <a:pt x="2" y="27"/>
                    <a:pt x="2" y="27"/>
                    <a:pt x="2" y="27"/>
                  </a:cubicBezTo>
                  <a:cubicBezTo>
                    <a:pt x="2" y="27"/>
                    <a:pt x="2" y="24"/>
                    <a:pt x="1" y="24"/>
                  </a:cubicBezTo>
                  <a:cubicBezTo>
                    <a:pt x="1" y="23"/>
                    <a:pt x="0" y="22"/>
                    <a:pt x="0" y="22"/>
                  </a:cubicBezTo>
                  <a:cubicBezTo>
                    <a:pt x="0" y="19"/>
                    <a:pt x="0" y="19"/>
                    <a:pt x="0" y="19"/>
                  </a:cubicBezTo>
                  <a:lnTo>
                    <a:pt x="1" y="1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11" name="Freeform 31"/>
            <p:cNvSpPr>
              <a:spLocks/>
            </p:cNvSpPr>
            <p:nvPr/>
          </p:nvSpPr>
          <p:spPr bwMode="auto">
            <a:xfrm>
              <a:off x="5187582" y="2730092"/>
              <a:ext cx="547516" cy="294055"/>
            </a:xfrm>
            <a:custGeom>
              <a:avLst/>
              <a:gdLst>
                <a:gd name="T0" fmla="*/ 56 w 240"/>
                <a:gd name="T1" fmla="*/ 20 h 133"/>
                <a:gd name="T2" fmla="*/ 62 w 240"/>
                <a:gd name="T3" fmla="*/ 12 h 133"/>
                <a:gd name="T4" fmla="*/ 73 w 240"/>
                <a:gd name="T5" fmla="*/ 5 h 133"/>
                <a:gd name="T6" fmla="*/ 85 w 240"/>
                <a:gd name="T7" fmla="*/ 3 h 133"/>
                <a:gd name="T8" fmla="*/ 87 w 240"/>
                <a:gd name="T9" fmla="*/ 11 h 133"/>
                <a:gd name="T10" fmla="*/ 93 w 240"/>
                <a:gd name="T11" fmla="*/ 10 h 133"/>
                <a:gd name="T12" fmla="*/ 99 w 240"/>
                <a:gd name="T13" fmla="*/ 6 h 133"/>
                <a:gd name="T14" fmla="*/ 103 w 240"/>
                <a:gd name="T15" fmla="*/ 3 h 133"/>
                <a:gd name="T16" fmla="*/ 110 w 240"/>
                <a:gd name="T17" fmla="*/ 10 h 133"/>
                <a:gd name="T18" fmla="*/ 118 w 240"/>
                <a:gd name="T19" fmla="*/ 12 h 133"/>
                <a:gd name="T20" fmla="*/ 126 w 240"/>
                <a:gd name="T21" fmla="*/ 15 h 133"/>
                <a:gd name="T22" fmla="*/ 133 w 240"/>
                <a:gd name="T23" fmla="*/ 17 h 133"/>
                <a:gd name="T24" fmla="*/ 142 w 240"/>
                <a:gd name="T25" fmla="*/ 18 h 133"/>
                <a:gd name="T26" fmla="*/ 146 w 240"/>
                <a:gd name="T27" fmla="*/ 25 h 133"/>
                <a:gd name="T28" fmla="*/ 146 w 240"/>
                <a:gd name="T29" fmla="*/ 31 h 133"/>
                <a:gd name="T30" fmla="*/ 154 w 240"/>
                <a:gd name="T31" fmla="*/ 38 h 133"/>
                <a:gd name="T32" fmla="*/ 164 w 240"/>
                <a:gd name="T33" fmla="*/ 44 h 133"/>
                <a:gd name="T34" fmla="*/ 169 w 240"/>
                <a:gd name="T35" fmla="*/ 31 h 133"/>
                <a:gd name="T36" fmla="*/ 176 w 240"/>
                <a:gd name="T37" fmla="*/ 28 h 133"/>
                <a:gd name="T38" fmla="*/ 194 w 240"/>
                <a:gd name="T39" fmla="*/ 29 h 133"/>
                <a:gd name="T40" fmla="*/ 193 w 240"/>
                <a:gd name="T41" fmla="*/ 39 h 133"/>
                <a:gd name="T42" fmla="*/ 203 w 240"/>
                <a:gd name="T43" fmla="*/ 46 h 133"/>
                <a:gd name="T44" fmla="*/ 213 w 240"/>
                <a:gd name="T45" fmla="*/ 45 h 133"/>
                <a:gd name="T46" fmla="*/ 228 w 240"/>
                <a:gd name="T47" fmla="*/ 54 h 133"/>
                <a:gd name="T48" fmla="*/ 237 w 240"/>
                <a:gd name="T49" fmla="*/ 60 h 133"/>
                <a:gd name="T50" fmla="*/ 236 w 240"/>
                <a:gd name="T51" fmla="*/ 68 h 133"/>
                <a:gd name="T52" fmla="*/ 229 w 240"/>
                <a:gd name="T53" fmla="*/ 70 h 133"/>
                <a:gd name="T54" fmla="*/ 223 w 240"/>
                <a:gd name="T55" fmla="*/ 78 h 133"/>
                <a:gd name="T56" fmla="*/ 216 w 240"/>
                <a:gd name="T57" fmla="*/ 85 h 133"/>
                <a:gd name="T58" fmla="*/ 215 w 240"/>
                <a:gd name="T59" fmla="*/ 97 h 133"/>
                <a:gd name="T60" fmla="*/ 208 w 240"/>
                <a:gd name="T61" fmla="*/ 104 h 133"/>
                <a:gd name="T62" fmla="*/ 203 w 240"/>
                <a:gd name="T63" fmla="*/ 109 h 133"/>
                <a:gd name="T64" fmla="*/ 198 w 240"/>
                <a:gd name="T65" fmla="*/ 111 h 133"/>
                <a:gd name="T66" fmla="*/ 193 w 240"/>
                <a:gd name="T67" fmla="*/ 111 h 133"/>
                <a:gd name="T68" fmla="*/ 189 w 240"/>
                <a:gd name="T69" fmla="*/ 110 h 133"/>
                <a:gd name="T70" fmla="*/ 184 w 240"/>
                <a:gd name="T71" fmla="*/ 111 h 133"/>
                <a:gd name="T72" fmla="*/ 181 w 240"/>
                <a:gd name="T73" fmla="*/ 115 h 133"/>
                <a:gd name="T74" fmla="*/ 179 w 240"/>
                <a:gd name="T75" fmla="*/ 121 h 133"/>
                <a:gd name="T76" fmla="*/ 177 w 240"/>
                <a:gd name="T77" fmla="*/ 123 h 133"/>
                <a:gd name="T78" fmla="*/ 163 w 240"/>
                <a:gd name="T79" fmla="*/ 115 h 133"/>
                <a:gd name="T80" fmla="*/ 147 w 240"/>
                <a:gd name="T81" fmla="*/ 118 h 133"/>
                <a:gd name="T82" fmla="*/ 134 w 240"/>
                <a:gd name="T83" fmla="*/ 112 h 133"/>
                <a:gd name="T84" fmla="*/ 119 w 240"/>
                <a:gd name="T85" fmla="*/ 110 h 133"/>
                <a:gd name="T86" fmla="*/ 106 w 240"/>
                <a:gd name="T87" fmla="*/ 108 h 133"/>
                <a:gd name="T88" fmla="*/ 104 w 240"/>
                <a:gd name="T89" fmla="*/ 121 h 133"/>
                <a:gd name="T90" fmla="*/ 97 w 240"/>
                <a:gd name="T91" fmla="*/ 131 h 133"/>
                <a:gd name="T92" fmla="*/ 86 w 240"/>
                <a:gd name="T93" fmla="*/ 131 h 133"/>
                <a:gd name="T94" fmla="*/ 74 w 240"/>
                <a:gd name="T95" fmla="*/ 131 h 133"/>
                <a:gd name="T96" fmla="*/ 63 w 240"/>
                <a:gd name="T97" fmla="*/ 122 h 133"/>
                <a:gd name="T98" fmla="*/ 55 w 240"/>
                <a:gd name="T99" fmla="*/ 114 h 133"/>
                <a:gd name="T100" fmla="*/ 45 w 240"/>
                <a:gd name="T101" fmla="*/ 107 h 133"/>
                <a:gd name="T102" fmla="*/ 39 w 240"/>
                <a:gd name="T103" fmla="*/ 100 h 133"/>
                <a:gd name="T104" fmla="*/ 24 w 240"/>
                <a:gd name="T105" fmla="*/ 93 h 133"/>
                <a:gd name="T106" fmla="*/ 17 w 240"/>
                <a:gd name="T107" fmla="*/ 79 h 133"/>
                <a:gd name="T108" fmla="*/ 16 w 240"/>
                <a:gd name="T109" fmla="*/ 66 h 133"/>
                <a:gd name="T110" fmla="*/ 4 w 240"/>
                <a:gd name="T111" fmla="*/ 55 h 133"/>
                <a:gd name="T112" fmla="*/ 5 w 240"/>
                <a:gd name="T113" fmla="*/ 44 h 133"/>
                <a:gd name="T114" fmla="*/ 10 w 240"/>
                <a:gd name="T115" fmla="*/ 45 h 133"/>
                <a:gd name="T116" fmla="*/ 23 w 240"/>
                <a:gd name="T117" fmla="*/ 38 h 133"/>
                <a:gd name="T118" fmla="*/ 35 w 240"/>
                <a:gd name="T119" fmla="*/ 32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40" h="133">
                  <a:moveTo>
                    <a:pt x="43" y="27"/>
                  </a:moveTo>
                  <a:cubicBezTo>
                    <a:pt x="44" y="27"/>
                    <a:pt x="50" y="22"/>
                    <a:pt x="50" y="22"/>
                  </a:cubicBezTo>
                  <a:cubicBezTo>
                    <a:pt x="56" y="20"/>
                    <a:pt x="56" y="20"/>
                    <a:pt x="56" y="20"/>
                  </a:cubicBezTo>
                  <a:cubicBezTo>
                    <a:pt x="58" y="18"/>
                    <a:pt x="58" y="18"/>
                    <a:pt x="58" y="18"/>
                  </a:cubicBezTo>
                  <a:cubicBezTo>
                    <a:pt x="60" y="14"/>
                    <a:pt x="60" y="14"/>
                    <a:pt x="60" y="14"/>
                  </a:cubicBezTo>
                  <a:cubicBezTo>
                    <a:pt x="60" y="14"/>
                    <a:pt x="59" y="12"/>
                    <a:pt x="62" y="12"/>
                  </a:cubicBezTo>
                  <a:cubicBezTo>
                    <a:pt x="65" y="12"/>
                    <a:pt x="74" y="10"/>
                    <a:pt x="74" y="10"/>
                  </a:cubicBezTo>
                  <a:cubicBezTo>
                    <a:pt x="75" y="8"/>
                    <a:pt x="75" y="8"/>
                    <a:pt x="75" y="8"/>
                  </a:cubicBezTo>
                  <a:cubicBezTo>
                    <a:pt x="73" y="5"/>
                    <a:pt x="73" y="5"/>
                    <a:pt x="73" y="5"/>
                  </a:cubicBezTo>
                  <a:cubicBezTo>
                    <a:pt x="73" y="5"/>
                    <a:pt x="73" y="1"/>
                    <a:pt x="73" y="1"/>
                  </a:cubicBezTo>
                  <a:cubicBezTo>
                    <a:pt x="74" y="0"/>
                    <a:pt x="78" y="0"/>
                    <a:pt x="80" y="0"/>
                  </a:cubicBezTo>
                  <a:cubicBezTo>
                    <a:pt x="82" y="1"/>
                    <a:pt x="84" y="2"/>
                    <a:pt x="85" y="3"/>
                  </a:cubicBezTo>
                  <a:cubicBezTo>
                    <a:pt x="85" y="4"/>
                    <a:pt x="85" y="3"/>
                    <a:pt x="85" y="5"/>
                  </a:cubicBezTo>
                  <a:cubicBezTo>
                    <a:pt x="85" y="7"/>
                    <a:pt x="85" y="9"/>
                    <a:pt x="85" y="9"/>
                  </a:cubicBezTo>
                  <a:cubicBezTo>
                    <a:pt x="85" y="9"/>
                    <a:pt x="86" y="10"/>
                    <a:pt x="87" y="11"/>
                  </a:cubicBezTo>
                  <a:cubicBezTo>
                    <a:pt x="89" y="11"/>
                    <a:pt x="91" y="13"/>
                    <a:pt x="91" y="12"/>
                  </a:cubicBezTo>
                  <a:cubicBezTo>
                    <a:pt x="91" y="12"/>
                    <a:pt x="92" y="11"/>
                    <a:pt x="93" y="10"/>
                  </a:cubicBezTo>
                  <a:cubicBezTo>
                    <a:pt x="93" y="10"/>
                    <a:pt x="93" y="10"/>
                    <a:pt x="93" y="10"/>
                  </a:cubicBezTo>
                  <a:cubicBezTo>
                    <a:pt x="93" y="12"/>
                    <a:pt x="94" y="11"/>
                    <a:pt x="95" y="11"/>
                  </a:cubicBezTo>
                  <a:cubicBezTo>
                    <a:pt x="96" y="11"/>
                    <a:pt x="100" y="9"/>
                    <a:pt x="100" y="9"/>
                  </a:cubicBezTo>
                  <a:cubicBezTo>
                    <a:pt x="100" y="9"/>
                    <a:pt x="99" y="6"/>
                    <a:pt x="99" y="6"/>
                  </a:cubicBezTo>
                  <a:cubicBezTo>
                    <a:pt x="99" y="5"/>
                    <a:pt x="99" y="4"/>
                    <a:pt x="99" y="3"/>
                  </a:cubicBezTo>
                  <a:cubicBezTo>
                    <a:pt x="100" y="2"/>
                    <a:pt x="100" y="2"/>
                    <a:pt x="100" y="2"/>
                  </a:cubicBezTo>
                  <a:cubicBezTo>
                    <a:pt x="101" y="2"/>
                    <a:pt x="103" y="3"/>
                    <a:pt x="103" y="3"/>
                  </a:cubicBezTo>
                  <a:cubicBezTo>
                    <a:pt x="103" y="3"/>
                    <a:pt x="105" y="4"/>
                    <a:pt x="106" y="4"/>
                  </a:cubicBezTo>
                  <a:cubicBezTo>
                    <a:pt x="108" y="4"/>
                    <a:pt x="107" y="6"/>
                    <a:pt x="107" y="6"/>
                  </a:cubicBezTo>
                  <a:cubicBezTo>
                    <a:pt x="107" y="6"/>
                    <a:pt x="108" y="9"/>
                    <a:pt x="110" y="10"/>
                  </a:cubicBezTo>
                  <a:cubicBezTo>
                    <a:pt x="112" y="11"/>
                    <a:pt x="112" y="12"/>
                    <a:pt x="112" y="13"/>
                  </a:cubicBezTo>
                  <a:cubicBezTo>
                    <a:pt x="113" y="13"/>
                    <a:pt x="115" y="13"/>
                    <a:pt x="115" y="13"/>
                  </a:cubicBezTo>
                  <a:cubicBezTo>
                    <a:pt x="118" y="12"/>
                    <a:pt x="118" y="12"/>
                    <a:pt x="118" y="12"/>
                  </a:cubicBezTo>
                  <a:cubicBezTo>
                    <a:pt x="118" y="12"/>
                    <a:pt x="120" y="13"/>
                    <a:pt x="121" y="15"/>
                  </a:cubicBezTo>
                  <a:cubicBezTo>
                    <a:pt x="121" y="16"/>
                    <a:pt x="124" y="16"/>
                    <a:pt x="125" y="15"/>
                  </a:cubicBezTo>
                  <a:cubicBezTo>
                    <a:pt x="126" y="15"/>
                    <a:pt x="126" y="15"/>
                    <a:pt x="126" y="15"/>
                  </a:cubicBezTo>
                  <a:cubicBezTo>
                    <a:pt x="127" y="16"/>
                    <a:pt x="127" y="16"/>
                    <a:pt x="127" y="16"/>
                  </a:cubicBezTo>
                  <a:cubicBezTo>
                    <a:pt x="127" y="16"/>
                    <a:pt x="129" y="20"/>
                    <a:pt x="132" y="17"/>
                  </a:cubicBezTo>
                  <a:cubicBezTo>
                    <a:pt x="135" y="14"/>
                    <a:pt x="133" y="17"/>
                    <a:pt x="133" y="17"/>
                  </a:cubicBezTo>
                  <a:cubicBezTo>
                    <a:pt x="133" y="17"/>
                    <a:pt x="135" y="20"/>
                    <a:pt x="136" y="20"/>
                  </a:cubicBezTo>
                  <a:cubicBezTo>
                    <a:pt x="138" y="20"/>
                    <a:pt x="138" y="20"/>
                    <a:pt x="138" y="20"/>
                  </a:cubicBezTo>
                  <a:cubicBezTo>
                    <a:pt x="142" y="18"/>
                    <a:pt x="142" y="18"/>
                    <a:pt x="142" y="18"/>
                  </a:cubicBezTo>
                  <a:cubicBezTo>
                    <a:pt x="145" y="17"/>
                    <a:pt x="145" y="17"/>
                    <a:pt x="145" y="17"/>
                  </a:cubicBezTo>
                  <a:cubicBezTo>
                    <a:pt x="145" y="17"/>
                    <a:pt x="148" y="17"/>
                    <a:pt x="147" y="22"/>
                  </a:cubicBezTo>
                  <a:cubicBezTo>
                    <a:pt x="147" y="26"/>
                    <a:pt x="146" y="25"/>
                    <a:pt x="146" y="25"/>
                  </a:cubicBezTo>
                  <a:cubicBezTo>
                    <a:pt x="144" y="28"/>
                    <a:pt x="144" y="28"/>
                    <a:pt x="144" y="28"/>
                  </a:cubicBezTo>
                  <a:cubicBezTo>
                    <a:pt x="144" y="31"/>
                    <a:pt x="144" y="31"/>
                    <a:pt x="144" y="31"/>
                  </a:cubicBezTo>
                  <a:cubicBezTo>
                    <a:pt x="144" y="31"/>
                    <a:pt x="145" y="31"/>
                    <a:pt x="146" y="31"/>
                  </a:cubicBezTo>
                  <a:cubicBezTo>
                    <a:pt x="147" y="31"/>
                    <a:pt x="148" y="35"/>
                    <a:pt x="148" y="35"/>
                  </a:cubicBezTo>
                  <a:cubicBezTo>
                    <a:pt x="151" y="36"/>
                    <a:pt x="151" y="36"/>
                    <a:pt x="151" y="36"/>
                  </a:cubicBezTo>
                  <a:cubicBezTo>
                    <a:pt x="151" y="36"/>
                    <a:pt x="152" y="37"/>
                    <a:pt x="154" y="38"/>
                  </a:cubicBezTo>
                  <a:cubicBezTo>
                    <a:pt x="155" y="39"/>
                    <a:pt x="156" y="41"/>
                    <a:pt x="156" y="41"/>
                  </a:cubicBezTo>
                  <a:cubicBezTo>
                    <a:pt x="156" y="41"/>
                    <a:pt x="157" y="45"/>
                    <a:pt x="158" y="46"/>
                  </a:cubicBezTo>
                  <a:cubicBezTo>
                    <a:pt x="158" y="48"/>
                    <a:pt x="164" y="44"/>
                    <a:pt x="164" y="44"/>
                  </a:cubicBezTo>
                  <a:cubicBezTo>
                    <a:pt x="165" y="39"/>
                    <a:pt x="165" y="39"/>
                    <a:pt x="165" y="39"/>
                  </a:cubicBezTo>
                  <a:cubicBezTo>
                    <a:pt x="171" y="37"/>
                    <a:pt x="171" y="37"/>
                    <a:pt x="171" y="37"/>
                  </a:cubicBezTo>
                  <a:cubicBezTo>
                    <a:pt x="169" y="31"/>
                    <a:pt x="169" y="31"/>
                    <a:pt x="169" y="31"/>
                  </a:cubicBezTo>
                  <a:cubicBezTo>
                    <a:pt x="167" y="27"/>
                    <a:pt x="167" y="27"/>
                    <a:pt x="167" y="27"/>
                  </a:cubicBezTo>
                  <a:cubicBezTo>
                    <a:pt x="167" y="27"/>
                    <a:pt x="171" y="28"/>
                    <a:pt x="172" y="27"/>
                  </a:cubicBezTo>
                  <a:cubicBezTo>
                    <a:pt x="173" y="27"/>
                    <a:pt x="176" y="28"/>
                    <a:pt x="176" y="28"/>
                  </a:cubicBezTo>
                  <a:cubicBezTo>
                    <a:pt x="187" y="33"/>
                    <a:pt x="187" y="33"/>
                    <a:pt x="187" y="33"/>
                  </a:cubicBezTo>
                  <a:cubicBezTo>
                    <a:pt x="187" y="33"/>
                    <a:pt x="190" y="32"/>
                    <a:pt x="192" y="32"/>
                  </a:cubicBezTo>
                  <a:cubicBezTo>
                    <a:pt x="194" y="31"/>
                    <a:pt x="194" y="29"/>
                    <a:pt x="194" y="29"/>
                  </a:cubicBezTo>
                  <a:cubicBezTo>
                    <a:pt x="194" y="29"/>
                    <a:pt x="195" y="30"/>
                    <a:pt x="197" y="32"/>
                  </a:cubicBezTo>
                  <a:cubicBezTo>
                    <a:pt x="198" y="35"/>
                    <a:pt x="196" y="34"/>
                    <a:pt x="196" y="35"/>
                  </a:cubicBezTo>
                  <a:cubicBezTo>
                    <a:pt x="195" y="36"/>
                    <a:pt x="193" y="39"/>
                    <a:pt x="193" y="39"/>
                  </a:cubicBezTo>
                  <a:cubicBezTo>
                    <a:pt x="193" y="39"/>
                    <a:pt x="194" y="41"/>
                    <a:pt x="196" y="41"/>
                  </a:cubicBezTo>
                  <a:cubicBezTo>
                    <a:pt x="197" y="41"/>
                    <a:pt x="196" y="42"/>
                    <a:pt x="198" y="44"/>
                  </a:cubicBezTo>
                  <a:cubicBezTo>
                    <a:pt x="199" y="45"/>
                    <a:pt x="203" y="46"/>
                    <a:pt x="203" y="46"/>
                  </a:cubicBezTo>
                  <a:cubicBezTo>
                    <a:pt x="206" y="46"/>
                    <a:pt x="206" y="46"/>
                    <a:pt x="206" y="46"/>
                  </a:cubicBezTo>
                  <a:cubicBezTo>
                    <a:pt x="209" y="43"/>
                    <a:pt x="209" y="43"/>
                    <a:pt x="209" y="43"/>
                  </a:cubicBezTo>
                  <a:cubicBezTo>
                    <a:pt x="209" y="43"/>
                    <a:pt x="212" y="44"/>
                    <a:pt x="213" y="45"/>
                  </a:cubicBezTo>
                  <a:cubicBezTo>
                    <a:pt x="214" y="46"/>
                    <a:pt x="219" y="48"/>
                    <a:pt x="219" y="48"/>
                  </a:cubicBezTo>
                  <a:cubicBezTo>
                    <a:pt x="227" y="46"/>
                    <a:pt x="227" y="46"/>
                    <a:pt x="227" y="46"/>
                  </a:cubicBezTo>
                  <a:cubicBezTo>
                    <a:pt x="228" y="54"/>
                    <a:pt x="228" y="54"/>
                    <a:pt x="228" y="54"/>
                  </a:cubicBezTo>
                  <a:cubicBezTo>
                    <a:pt x="228" y="54"/>
                    <a:pt x="230" y="54"/>
                    <a:pt x="232" y="57"/>
                  </a:cubicBezTo>
                  <a:cubicBezTo>
                    <a:pt x="234" y="59"/>
                    <a:pt x="233" y="57"/>
                    <a:pt x="233" y="57"/>
                  </a:cubicBezTo>
                  <a:cubicBezTo>
                    <a:pt x="233" y="57"/>
                    <a:pt x="237" y="59"/>
                    <a:pt x="237" y="60"/>
                  </a:cubicBezTo>
                  <a:cubicBezTo>
                    <a:pt x="237" y="62"/>
                    <a:pt x="238" y="64"/>
                    <a:pt x="238" y="64"/>
                  </a:cubicBezTo>
                  <a:cubicBezTo>
                    <a:pt x="240" y="68"/>
                    <a:pt x="240" y="68"/>
                    <a:pt x="240" y="68"/>
                  </a:cubicBezTo>
                  <a:cubicBezTo>
                    <a:pt x="239" y="68"/>
                    <a:pt x="237" y="68"/>
                    <a:pt x="236" y="68"/>
                  </a:cubicBezTo>
                  <a:cubicBezTo>
                    <a:pt x="236" y="68"/>
                    <a:pt x="235" y="69"/>
                    <a:pt x="234" y="69"/>
                  </a:cubicBezTo>
                  <a:cubicBezTo>
                    <a:pt x="233" y="69"/>
                    <a:pt x="232" y="69"/>
                    <a:pt x="232" y="69"/>
                  </a:cubicBezTo>
                  <a:cubicBezTo>
                    <a:pt x="229" y="70"/>
                    <a:pt x="229" y="70"/>
                    <a:pt x="229" y="70"/>
                  </a:cubicBezTo>
                  <a:cubicBezTo>
                    <a:pt x="227" y="72"/>
                    <a:pt x="227" y="72"/>
                    <a:pt x="227" y="72"/>
                  </a:cubicBezTo>
                  <a:cubicBezTo>
                    <a:pt x="225" y="74"/>
                    <a:pt x="225" y="74"/>
                    <a:pt x="225" y="74"/>
                  </a:cubicBezTo>
                  <a:cubicBezTo>
                    <a:pt x="223" y="78"/>
                    <a:pt x="223" y="78"/>
                    <a:pt x="223" y="78"/>
                  </a:cubicBezTo>
                  <a:cubicBezTo>
                    <a:pt x="223" y="80"/>
                    <a:pt x="223" y="80"/>
                    <a:pt x="223" y="80"/>
                  </a:cubicBezTo>
                  <a:cubicBezTo>
                    <a:pt x="220" y="83"/>
                    <a:pt x="220" y="83"/>
                    <a:pt x="220" y="83"/>
                  </a:cubicBezTo>
                  <a:cubicBezTo>
                    <a:pt x="220" y="83"/>
                    <a:pt x="217" y="85"/>
                    <a:pt x="216" y="85"/>
                  </a:cubicBezTo>
                  <a:cubicBezTo>
                    <a:pt x="215" y="85"/>
                    <a:pt x="215" y="89"/>
                    <a:pt x="215" y="89"/>
                  </a:cubicBezTo>
                  <a:cubicBezTo>
                    <a:pt x="216" y="92"/>
                    <a:pt x="216" y="92"/>
                    <a:pt x="216" y="92"/>
                  </a:cubicBezTo>
                  <a:cubicBezTo>
                    <a:pt x="215" y="97"/>
                    <a:pt x="215" y="97"/>
                    <a:pt x="215" y="97"/>
                  </a:cubicBezTo>
                  <a:cubicBezTo>
                    <a:pt x="210" y="99"/>
                    <a:pt x="210" y="99"/>
                    <a:pt x="210" y="99"/>
                  </a:cubicBezTo>
                  <a:cubicBezTo>
                    <a:pt x="209" y="102"/>
                    <a:pt x="209" y="102"/>
                    <a:pt x="209" y="102"/>
                  </a:cubicBezTo>
                  <a:cubicBezTo>
                    <a:pt x="208" y="104"/>
                    <a:pt x="208" y="104"/>
                    <a:pt x="208" y="104"/>
                  </a:cubicBezTo>
                  <a:cubicBezTo>
                    <a:pt x="208" y="104"/>
                    <a:pt x="206" y="105"/>
                    <a:pt x="206" y="105"/>
                  </a:cubicBezTo>
                  <a:cubicBezTo>
                    <a:pt x="205" y="104"/>
                    <a:pt x="205" y="107"/>
                    <a:pt x="205" y="107"/>
                  </a:cubicBezTo>
                  <a:cubicBezTo>
                    <a:pt x="203" y="109"/>
                    <a:pt x="203" y="109"/>
                    <a:pt x="203" y="109"/>
                  </a:cubicBezTo>
                  <a:cubicBezTo>
                    <a:pt x="202" y="109"/>
                    <a:pt x="202" y="109"/>
                    <a:pt x="202" y="109"/>
                  </a:cubicBezTo>
                  <a:cubicBezTo>
                    <a:pt x="200" y="110"/>
                    <a:pt x="200" y="110"/>
                    <a:pt x="200" y="110"/>
                  </a:cubicBezTo>
                  <a:cubicBezTo>
                    <a:pt x="200" y="110"/>
                    <a:pt x="199" y="111"/>
                    <a:pt x="198" y="111"/>
                  </a:cubicBezTo>
                  <a:cubicBezTo>
                    <a:pt x="198" y="112"/>
                    <a:pt x="197" y="111"/>
                    <a:pt x="197" y="111"/>
                  </a:cubicBezTo>
                  <a:cubicBezTo>
                    <a:pt x="197" y="111"/>
                    <a:pt x="195" y="110"/>
                    <a:pt x="194" y="110"/>
                  </a:cubicBezTo>
                  <a:cubicBezTo>
                    <a:pt x="194" y="110"/>
                    <a:pt x="194" y="111"/>
                    <a:pt x="193" y="111"/>
                  </a:cubicBezTo>
                  <a:cubicBezTo>
                    <a:pt x="193" y="111"/>
                    <a:pt x="193" y="111"/>
                    <a:pt x="192" y="112"/>
                  </a:cubicBezTo>
                  <a:cubicBezTo>
                    <a:pt x="192" y="112"/>
                    <a:pt x="191" y="111"/>
                    <a:pt x="190" y="111"/>
                  </a:cubicBezTo>
                  <a:cubicBezTo>
                    <a:pt x="189" y="111"/>
                    <a:pt x="189" y="110"/>
                    <a:pt x="189" y="110"/>
                  </a:cubicBezTo>
                  <a:cubicBezTo>
                    <a:pt x="188" y="110"/>
                    <a:pt x="187" y="110"/>
                    <a:pt x="187" y="110"/>
                  </a:cubicBezTo>
                  <a:cubicBezTo>
                    <a:pt x="186" y="110"/>
                    <a:pt x="185" y="110"/>
                    <a:pt x="185" y="110"/>
                  </a:cubicBezTo>
                  <a:cubicBezTo>
                    <a:pt x="185" y="110"/>
                    <a:pt x="184" y="111"/>
                    <a:pt x="184" y="111"/>
                  </a:cubicBezTo>
                  <a:cubicBezTo>
                    <a:pt x="182" y="112"/>
                    <a:pt x="182" y="112"/>
                    <a:pt x="182" y="112"/>
                  </a:cubicBezTo>
                  <a:cubicBezTo>
                    <a:pt x="182" y="112"/>
                    <a:pt x="182" y="113"/>
                    <a:pt x="182" y="114"/>
                  </a:cubicBezTo>
                  <a:cubicBezTo>
                    <a:pt x="182" y="114"/>
                    <a:pt x="182" y="115"/>
                    <a:pt x="181" y="115"/>
                  </a:cubicBezTo>
                  <a:cubicBezTo>
                    <a:pt x="181" y="115"/>
                    <a:pt x="180" y="117"/>
                    <a:pt x="180" y="117"/>
                  </a:cubicBezTo>
                  <a:cubicBezTo>
                    <a:pt x="180" y="117"/>
                    <a:pt x="180" y="120"/>
                    <a:pt x="179" y="120"/>
                  </a:cubicBezTo>
                  <a:cubicBezTo>
                    <a:pt x="179" y="120"/>
                    <a:pt x="179" y="121"/>
                    <a:pt x="179" y="121"/>
                  </a:cubicBezTo>
                  <a:cubicBezTo>
                    <a:pt x="179" y="123"/>
                    <a:pt x="179" y="123"/>
                    <a:pt x="179" y="123"/>
                  </a:cubicBezTo>
                  <a:cubicBezTo>
                    <a:pt x="179" y="124"/>
                    <a:pt x="179" y="124"/>
                    <a:pt x="179" y="124"/>
                  </a:cubicBezTo>
                  <a:cubicBezTo>
                    <a:pt x="177" y="123"/>
                    <a:pt x="177" y="123"/>
                    <a:pt x="177" y="123"/>
                  </a:cubicBezTo>
                  <a:cubicBezTo>
                    <a:pt x="175" y="117"/>
                    <a:pt x="175" y="117"/>
                    <a:pt x="175" y="117"/>
                  </a:cubicBezTo>
                  <a:cubicBezTo>
                    <a:pt x="175" y="117"/>
                    <a:pt x="172" y="118"/>
                    <a:pt x="169" y="118"/>
                  </a:cubicBezTo>
                  <a:cubicBezTo>
                    <a:pt x="166" y="117"/>
                    <a:pt x="164" y="115"/>
                    <a:pt x="163" y="115"/>
                  </a:cubicBezTo>
                  <a:cubicBezTo>
                    <a:pt x="163" y="114"/>
                    <a:pt x="159" y="115"/>
                    <a:pt x="159" y="115"/>
                  </a:cubicBezTo>
                  <a:cubicBezTo>
                    <a:pt x="158" y="119"/>
                    <a:pt x="158" y="119"/>
                    <a:pt x="158" y="119"/>
                  </a:cubicBezTo>
                  <a:cubicBezTo>
                    <a:pt x="147" y="118"/>
                    <a:pt x="147" y="118"/>
                    <a:pt x="147" y="118"/>
                  </a:cubicBezTo>
                  <a:cubicBezTo>
                    <a:pt x="143" y="116"/>
                    <a:pt x="143" y="116"/>
                    <a:pt x="143" y="116"/>
                  </a:cubicBezTo>
                  <a:cubicBezTo>
                    <a:pt x="136" y="113"/>
                    <a:pt x="136" y="113"/>
                    <a:pt x="136" y="113"/>
                  </a:cubicBezTo>
                  <a:cubicBezTo>
                    <a:pt x="134" y="112"/>
                    <a:pt x="134" y="112"/>
                    <a:pt x="134" y="112"/>
                  </a:cubicBezTo>
                  <a:cubicBezTo>
                    <a:pt x="134" y="112"/>
                    <a:pt x="130" y="112"/>
                    <a:pt x="129" y="112"/>
                  </a:cubicBezTo>
                  <a:cubicBezTo>
                    <a:pt x="128" y="112"/>
                    <a:pt x="124" y="111"/>
                    <a:pt x="124" y="111"/>
                  </a:cubicBezTo>
                  <a:cubicBezTo>
                    <a:pt x="124" y="111"/>
                    <a:pt x="120" y="110"/>
                    <a:pt x="119" y="110"/>
                  </a:cubicBezTo>
                  <a:cubicBezTo>
                    <a:pt x="118" y="110"/>
                    <a:pt x="116" y="110"/>
                    <a:pt x="116" y="110"/>
                  </a:cubicBezTo>
                  <a:cubicBezTo>
                    <a:pt x="111" y="109"/>
                    <a:pt x="111" y="109"/>
                    <a:pt x="111" y="109"/>
                  </a:cubicBezTo>
                  <a:cubicBezTo>
                    <a:pt x="111" y="109"/>
                    <a:pt x="108" y="107"/>
                    <a:pt x="106" y="108"/>
                  </a:cubicBezTo>
                  <a:cubicBezTo>
                    <a:pt x="105" y="108"/>
                    <a:pt x="106" y="111"/>
                    <a:pt x="106" y="111"/>
                  </a:cubicBezTo>
                  <a:cubicBezTo>
                    <a:pt x="106" y="111"/>
                    <a:pt x="105" y="116"/>
                    <a:pt x="106" y="117"/>
                  </a:cubicBezTo>
                  <a:cubicBezTo>
                    <a:pt x="106" y="119"/>
                    <a:pt x="104" y="121"/>
                    <a:pt x="104" y="121"/>
                  </a:cubicBezTo>
                  <a:cubicBezTo>
                    <a:pt x="101" y="122"/>
                    <a:pt x="101" y="122"/>
                    <a:pt x="101" y="122"/>
                  </a:cubicBezTo>
                  <a:cubicBezTo>
                    <a:pt x="101" y="122"/>
                    <a:pt x="99" y="125"/>
                    <a:pt x="98" y="125"/>
                  </a:cubicBezTo>
                  <a:cubicBezTo>
                    <a:pt x="97" y="125"/>
                    <a:pt x="97" y="131"/>
                    <a:pt x="97" y="131"/>
                  </a:cubicBezTo>
                  <a:cubicBezTo>
                    <a:pt x="93" y="132"/>
                    <a:pt x="93" y="132"/>
                    <a:pt x="93" y="132"/>
                  </a:cubicBezTo>
                  <a:cubicBezTo>
                    <a:pt x="89" y="129"/>
                    <a:pt x="89" y="129"/>
                    <a:pt x="89" y="129"/>
                  </a:cubicBezTo>
                  <a:cubicBezTo>
                    <a:pt x="86" y="131"/>
                    <a:pt x="86" y="131"/>
                    <a:pt x="86" y="131"/>
                  </a:cubicBezTo>
                  <a:cubicBezTo>
                    <a:pt x="85" y="133"/>
                    <a:pt x="85" y="133"/>
                    <a:pt x="85" y="133"/>
                  </a:cubicBezTo>
                  <a:cubicBezTo>
                    <a:pt x="85" y="133"/>
                    <a:pt x="80" y="132"/>
                    <a:pt x="80" y="132"/>
                  </a:cubicBezTo>
                  <a:cubicBezTo>
                    <a:pt x="79" y="132"/>
                    <a:pt x="74" y="131"/>
                    <a:pt x="74" y="131"/>
                  </a:cubicBezTo>
                  <a:cubicBezTo>
                    <a:pt x="74" y="131"/>
                    <a:pt x="71" y="128"/>
                    <a:pt x="70" y="127"/>
                  </a:cubicBezTo>
                  <a:cubicBezTo>
                    <a:pt x="69" y="126"/>
                    <a:pt x="65" y="124"/>
                    <a:pt x="64" y="123"/>
                  </a:cubicBezTo>
                  <a:cubicBezTo>
                    <a:pt x="63" y="123"/>
                    <a:pt x="63" y="122"/>
                    <a:pt x="63" y="122"/>
                  </a:cubicBezTo>
                  <a:cubicBezTo>
                    <a:pt x="61" y="120"/>
                    <a:pt x="62" y="120"/>
                    <a:pt x="60" y="119"/>
                  </a:cubicBezTo>
                  <a:cubicBezTo>
                    <a:pt x="58" y="118"/>
                    <a:pt x="56" y="118"/>
                    <a:pt x="56" y="117"/>
                  </a:cubicBezTo>
                  <a:cubicBezTo>
                    <a:pt x="56" y="116"/>
                    <a:pt x="57" y="114"/>
                    <a:pt x="55" y="114"/>
                  </a:cubicBezTo>
                  <a:cubicBezTo>
                    <a:pt x="52" y="115"/>
                    <a:pt x="51" y="116"/>
                    <a:pt x="50" y="115"/>
                  </a:cubicBezTo>
                  <a:cubicBezTo>
                    <a:pt x="48" y="113"/>
                    <a:pt x="48" y="113"/>
                    <a:pt x="47" y="111"/>
                  </a:cubicBezTo>
                  <a:cubicBezTo>
                    <a:pt x="47" y="109"/>
                    <a:pt x="47" y="107"/>
                    <a:pt x="45" y="107"/>
                  </a:cubicBezTo>
                  <a:cubicBezTo>
                    <a:pt x="43" y="107"/>
                    <a:pt x="42" y="106"/>
                    <a:pt x="42" y="106"/>
                  </a:cubicBezTo>
                  <a:cubicBezTo>
                    <a:pt x="42" y="106"/>
                    <a:pt x="41" y="107"/>
                    <a:pt x="40" y="105"/>
                  </a:cubicBezTo>
                  <a:cubicBezTo>
                    <a:pt x="39" y="102"/>
                    <a:pt x="42" y="104"/>
                    <a:pt x="39" y="100"/>
                  </a:cubicBezTo>
                  <a:cubicBezTo>
                    <a:pt x="35" y="97"/>
                    <a:pt x="36" y="98"/>
                    <a:pt x="34" y="96"/>
                  </a:cubicBezTo>
                  <a:cubicBezTo>
                    <a:pt x="32" y="94"/>
                    <a:pt x="26" y="96"/>
                    <a:pt x="26" y="96"/>
                  </a:cubicBezTo>
                  <a:cubicBezTo>
                    <a:pt x="26" y="96"/>
                    <a:pt x="26" y="95"/>
                    <a:pt x="24" y="93"/>
                  </a:cubicBezTo>
                  <a:cubicBezTo>
                    <a:pt x="22" y="91"/>
                    <a:pt x="23" y="92"/>
                    <a:pt x="21" y="90"/>
                  </a:cubicBezTo>
                  <a:cubicBezTo>
                    <a:pt x="19" y="87"/>
                    <a:pt x="19" y="88"/>
                    <a:pt x="19" y="85"/>
                  </a:cubicBezTo>
                  <a:cubicBezTo>
                    <a:pt x="18" y="82"/>
                    <a:pt x="19" y="81"/>
                    <a:pt x="17" y="79"/>
                  </a:cubicBezTo>
                  <a:cubicBezTo>
                    <a:pt x="15" y="77"/>
                    <a:pt x="14" y="75"/>
                    <a:pt x="14" y="75"/>
                  </a:cubicBezTo>
                  <a:cubicBezTo>
                    <a:pt x="14" y="75"/>
                    <a:pt x="12" y="73"/>
                    <a:pt x="14" y="70"/>
                  </a:cubicBezTo>
                  <a:cubicBezTo>
                    <a:pt x="16" y="68"/>
                    <a:pt x="16" y="68"/>
                    <a:pt x="16" y="66"/>
                  </a:cubicBezTo>
                  <a:cubicBezTo>
                    <a:pt x="16" y="65"/>
                    <a:pt x="17" y="63"/>
                    <a:pt x="14" y="61"/>
                  </a:cubicBezTo>
                  <a:cubicBezTo>
                    <a:pt x="11" y="59"/>
                    <a:pt x="11" y="59"/>
                    <a:pt x="8" y="57"/>
                  </a:cubicBezTo>
                  <a:cubicBezTo>
                    <a:pt x="6" y="56"/>
                    <a:pt x="5" y="56"/>
                    <a:pt x="4" y="55"/>
                  </a:cubicBezTo>
                  <a:cubicBezTo>
                    <a:pt x="3" y="54"/>
                    <a:pt x="1" y="47"/>
                    <a:pt x="1" y="47"/>
                  </a:cubicBezTo>
                  <a:cubicBezTo>
                    <a:pt x="0" y="44"/>
                    <a:pt x="0" y="44"/>
                    <a:pt x="0" y="44"/>
                  </a:cubicBezTo>
                  <a:cubicBezTo>
                    <a:pt x="5" y="44"/>
                    <a:pt x="5" y="44"/>
                    <a:pt x="5" y="44"/>
                  </a:cubicBezTo>
                  <a:cubicBezTo>
                    <a:pt x="6" y="48"/>
                    <a:pt x="6" y="48"/>
                    <a:pt x="6" y="48"/>
                  </a:cubicBezTo>
                  <a:cubicBezTo>
                    <a:pt x="7" y="51"/>
                    <a:pt x="7" y="51"/>
                    <a:pt x="7" y="51"/>
                  </a:cubicBezTo>
                  <a:cubicBezTo>
                    <a:pt x="10" y="45"/>
                    <a:pt x="10" y="45"/>
                    <a:pt x="10" y="45"/>
                  </a:cubicBezTo>
                  <a:cubicBezTo>
                    <a:pt x="14" y="40"/>
                    <a:pt x="14" y="40"/>
                    <a:pt x="14" y="40"/>
                  </a:cubicBezTo>
                  <a:cubicBezTo>
                    <a:pt x="14" y="40"/>
                    <a:pt x="14" y="40"/>
                    <a:pt x="17" y="40"/>
                  </a:cubicBezTo>
                  <a:cubicBezTo>
                    <a:pt x="19" y="40"/>
                    <a:pt x="22" y="38"/>
                    <a:pt x="23" y="38"/>
                  </a:cubicBezTo>
                  <a:cubicBezTo>
                    <a:pt x="25" y="38"/>
                    <a:pt x="28" y="39"/>
                    <a:pt x="29" y="39"/>
                  </a:cubicBezTo>
                  <a:cubicBezTo>
                    <a:pt x="31" y="38"/>
                    <a:pt x="32" y="38"/>
                    <a:pt x="32" y="36"/>
                  </a:cubicBezTo>
                  <a:cubicBezTo>
                    <a:pt x="33" y="35"/>
                    <a:pt x="31" y="33"/>
                    <a:pt x="35" y="32"/>
                  </a:cubicBezTo>
                  <a:cubicBezTo>
                    <a:pt x="38" y="30"/>
                    <a:pt x="39" y="30"/>
                    <a:pt x="39" y="30"/>
                  </a:cubicBezTo>
                  <a:lnTo>
                    <a:pt x="43" y="27"/>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12" name="Freeform 33"/>
            <p:cNvSpPr>
              <a:spLocks noEditPoints="1"/>
            </p:cNvSpPr>
            <p:nvPr/>
          </p:nvSpPr>
          <p:spPr bwMode="auto">
            <a:xfrm>
              <a:off x="7687686" y="3123231"/>
              <a:ext cx="662956" cy="236523"/>
            </a:xfrm>
            <a:custGeom>
              <a:avLst/>
              <a:gdLst>
                <a:gd name="T0" fmla="*/ 233 w 291"/>
                <a:gd name="T1" fmla="*/ 67 h 107"/>
                <a:gd name="T2" fmla="*/ 238 w 291"/>
                <a:gd name="T3" fmla="*/ 67 h 107"/>
                <a:gd name="T4" fmla="*/ 239 w 291"/>
                <a:gd name="T5" fmla="*/ 67 h 107"/>
                <a:gd name="T6" fmla="*/ 240 w 291"/>
                <a:gd name="T7" fmla="*/ 67 h 107"/>
                <a:gd name="T8" fmla="*/ 240 w 291"/>
                <a:gd name="T9" fmla="*/ 68 h 107"/>
                <a:gd name="T10" fmla="*/ 241 w 291"/>
                <a:gd name="T11" fmla="*/ 68 h 107"/>
                <a:gd name="T12" fmla="*/ 242 w 291"/>
                <a:gd name="T13" fmla="*/ 67 h 107"/>
                <a:gd name="T14" fmla="*/ 243 w 291"/>
                <a:gd name="T15" fmla="*/ 67 h 107"/>
                <a:gd name="T16" fmla="*/ 244 w 291"/>
                <a:gd name="T17" fmla="*/ 67 h 107"/>
                <a:gd name="T18" fmla="*/ 245 w 291"/>
                <a:gd name="T19" fmla="*/ 67 h 107"/>
                <a:gd name="T20" fmla="*/ 247 w 291"/>
                <a:gd name="T21" fmla="*/ 67 h 107"/>
                <a:gd name="T22" fmla="*/ 248 w 291"/>
                <a:gd name="T23" fmla="*/ 67 h 107"/>
                <a:gd name="T24" fmla="*/ 249 w 291"/>
                <a:gd name="T25" fmla="*/ 66 h 107"/>
                <a:gd name="T26" fmla="*/ 250 w 291"/>
                <a:gd name="T27" fmla="*/ 66 h 107"/>
                <a:gd name="T28" fmla="*/ 250 w 291"/>
                <a:gd name="T29" fmla="*/ 66 h 107"/>
                <a:gd name="T30" fmla="*/ 267 w 291"/>
                <a:gd name="T31" fmla="*/ 71 h 107"/>
                <a:gd name="T32" fmla="*/ 268 w 291"/>
                <a:gd name="T33" fmla="*/ 71 h 107"/>
                <a:gd name="T34" fmla="*/ 268 w 291"/>
                <a:gd name="T35" fmla="*/ 71 h 107"/>
                <a:gd name="T36" fmla="*/ 268 w 291"/>
                <a:gd name="T37" fmla="*/ 71 h 107"/>
                <a:gd name="T38" fmla="*/ 233 w 291"/>
                <a:gd name="T39" fmla="*/ 67 h 107"/>
                <a:gd name="T40" fmla="*/ 269 w 291"/>
                <a:gd name="T41" fmla="*/ 71 h 107"/>
                <a:gd name="T42" fmla="*/ 269 w 291"/>
                <a:gd name="T43" fmla="*/ 71 h 107"/>
                <a:gd name="T44" fmla="*/ 270 w 291"/>
                <a:gd name="T45" fmla="*/ 71 h 107"/>
                <a:gd name="T46" fmla="*/ 270 w 291"/>
                <a:gd name="T47" fmla="*/ 70 h 107"/>
                <a:gd name="T48" fmla="*/ 271 w 291"/>
                <a:gd name="T49" fmla="*/ 70 h 107"/>
                <a:gd name="T50" fmla="*/ 271 w 291"/>
                <a:gd name="T51" fmla="*/ 70 h 107"/>
                <a:gd name="T52" fmla="*/ 271 w 291"/>
                <a:gd name="T53" fmla="*/ 70 h 107"/>
                <a:gd name="T54" fmla="*/ 272 w 291"/>
                <a:gd name="T55" fmla="*/ 69 h 107"/>
                <a:gd name="T56" fmla="*/ 272 w 291"/>
                <a:gd name="T57" fmla="*/ 69 h 107"/>
                <a:gd name="T58" fmla="*/ 273 w 291"/>
                <a:gd name="T59" fmla="*/ 69 h 107"/>
                <a:gd name="T60" fmla="*/ 273 w 291"/>
                <a:gd name="T61" fmla="*/ 69 h 107"/>
                <a:gd name="T62" fmla="*/ 273 w 291"/>
                <a:gd name="T63" fmla="*/ 69 h 107"/>
                <a:gd name="T64" fmla="*/ 273 w 291"/>
                <a:gd name="T65" fmla="*/ 69 h 107"/>
                <a:gd name="T66" fmla="*/ 274 w 291"/>
                <a:gd name="T67" fmla="*/ 69 h 107"/>
                <a:gd name="T68" fmla="*/ 274 w 291"/>
                <a:gd name="T69" fmla="*/ 69 h 107"/>
                <a:gd name="T70" fmla="*/ 274 w 291"/>
                <a:gd name="T71" fmla="*/ 69 h 107"/>
                <a:gd name="T72" fmla="*/ 275 w 291"/>
                <a:gd name="T73" fmla="*/ 69 h 107"/>
                <a:gd name="T74" fmla="*/ 289 w 291"/>
                <a:gd name="T75" fmla="*/ 72 h 107"/>
                <a:gd name="T76" fmla="*/ 272 w 291"/>
                <a:gd name="T77" fmla="*/ 47 h 107"/>
                <a:gd name="T78" fmla="*/ 266 w 291"/>
                <a:gd name="T79" fmla="*/ 27 h 107"/>
                <a:gd name="T80" fmla="*/ 235 w 291"/>
                <a:gd name="T81" fmla="*/ 11 h 107"/>
                <a:gd name="T82" fmla="*/ 197 w 291"/>
                <a:gd name="T83" fmla="*/ 0 h 107"/>
                <a:gd name="T84" fmla="*/ 173 w 291"/>
                <a:gd name="T85" fmla="*/ 17 h 107"/>
                <a:gd name="T86" fmla="*/ 157 w 291"/>
                <a:gd name="T87" fmla="*/ 16 h 107"/>
                <a:gd name="T88" fmla="*/ 111 w 291"/>
                <a:gd name="T89" fmla="*/ 2 h 107"/>
                <a:gd name="T90" fmla="*/ 68 w 291"/>
                <a:gd name="T91" fmla="*/ 11 h 107"/>
                <a:gd name="T92" fmla="*/ 40 w 291"/>
                <a:gd name="T93" fmla="*/ 10 h 107"/>
                <a:gd name="T94" fmla="*/ 1 w 291"/>
                <a:gd name="T95" fmla="*/ 10 h 107"/>
                <a:gd name="T96" fmla="*/ 18 w 291"/>
                <a:gd name="T97" fmla="*/ 27 h 107"/>
                <a:gd name="T98" fmla="*/ 44 w 291"/>
                <a:gd name="T99" fmla="*/ 31 h 107"/>
                <a:gd name="T100" fmla="*/ 70 w 291"/>
                <a:gd name="T101" fmla="*/ 48 h 107"/>
                <a:gd name="T102" fmla="*/ 83 w 291"/>
                <a:gd name="T103" fmla="*/ 100 h 107"/>
                <a:gd name="T104" fmla="*/ 124 w 291"/>
                <a:gd name="T105" fmla="*/ 91 h 107"/>
                <a:gd name="T106" fmla="*/ 153 w 291"/>
                <a:gd name="T107" fmla="*/ 102 h 107"/>
                <a:gd name="T108" fmla="*/ 163 w 291"/>
                <a:gd name="T109" fmla="*/ 98 h 107"/>
                <a:gd name="T110" fmla="*/ 184 w 291"/>
                <a:gd name="T111" fmla="*/ 85 h 107"/>
                <a:gd name="T112" fmla="*/ 193 w 291"/>
                <a:gd name="T113" fmla="*/ 79 h 107"/>
                <a:gd name="T114" fmla="*/ 206 w 291"/>
                <a:gd name="T115" fmla="*/ 76 h 107"/>
                <a:gd name="T116" fmla="*/ 215 w 291"/>
                <a:gd name="T117" fmla="*/ 68 h 107"/>
                <a:gd name="T118" fmla="*/ 230 w 291"/>
                <a:gd name="T119" fmla="*/ 69 h 1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91" h="107">
                  <a:moveTo>
                    <a:pt x="231" y="69"/>
                  </a:moveTo>
                  <a:cubicBezTo>
                    <a:pt x="232" y="69"/>
                    <a:pt x="232" y="69"/>
                    <a:pt x="232" y="69"/>
                  </a:cubicBezTo>
                  <a:cubicBezTo>
                    <a:pt x="231" y="68"/>
                    <a:pt x="231" y="68"/>
                    <a:pt x="231" y="68"/>
                  </a:cubicBezTo>
                  <a:cubicBezTo>
                    <a:pt x="231" y="68"/>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3" y="67"/>
                    <a:pt x="233" y="67"/>
                    <a:pt x="233" y="67"/>
                  </a:cubicBezTo>
                  <a:cubicBezTo>
                    <a:pt x="234" y="67"/>
                    <a:pt x="234" y="67"/>
                    <a:pt x="234" y="67"/>
                  </a:cubicBezTo>
                  <a:cubicBezTo>
                    <a:pt x="234" y="67"/>
                    <a:pt x="234" y="67"/>
                    <a:pt x="234" y="67"/>
                  </a:cubicBezTo>
                  <a:cubicBezTo>
                    <a:pt x="235" y="67"/>
                    <a:pt x="237"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8" y="67"/>
                    <a:pt x="238" y="67"/>
                    <a:pt x="238"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39" y="67"/>
                    <a:pt x="239" y="67"/>
                    <a:pt x="239"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7"/>
                    <a:pt x="240" y="67"/>
                    <a:pt x="240" y="67"/>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0" y="68"/>
                    <a:pt x="240" y="68"/>
                    <a:pt x="240"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1" y="68"/>
                    <a:pt x="241" y="68"/>
                    <a:pt x="241" y="68"/>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2" y="67"/>
                    <a:pt x="242" y="67"/>
                    <a:pt x="242"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3" y="67"/>
                    <a:pt x="243" y="67"/>
                    <a:pt x="243"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4" y="67"/>
                    <a:pt x="244" y="67"/>
                    <a:pt x="244"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5" y="67"/>
                    <a:pt x="245" y="67"/>
                    <a:pt x="245"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6" y="67"/>
                    <a:pt x="246" y="67"/>
                    <a:pt x="246"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7" y="67"/>
                    <a:pt x="247" y="67"/>
                    <a:pt x="247"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8" y="67"/>
                    <a:pt x="248" y="67"/>
                    <a:pt x="248" y="67"/>
                  </a:cubicBezTo>
                  <a:cubicBezTo>
                    <a:pt x="249" y="67"/>
                    <a:pt x="249" y="67"/>
                    <a:pt x="249" y="67"/>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49" y="66"/>
                    <a:pt x="249" y="66"/>
                    <a:pt x="249"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0" y="66"/>
                    <a:pt x="250" y="66"/>
                    <a:pt x="250" y="66"/>
                  </a:cubicBezTo>
                  <a:cubicBezTo>
                    <a:pt x="252" y="70"/>
                    <a:pt x="252" y="70"/>
                    <a:pt x="252" y="70"/>
                  </a:cubicBezTo>
                  <a:cubicBezTo>
                    <a:pt x="252" y="70"/>
                    <a:pt x="263" y="72"/>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7" y="71"/>
                    <a:pt x="267" y="71"/>
                    <a:pt x="267"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68" y="71"/>
                    <a:pt x="268" y="71"/>
                    <a:pt x="268" y="71"/>
                  </a:cubicBezTo>
                  <a:cubicBezTo>
                    <a:pt x="231" y="69"/>
                    <a:pt x="231" y="69"/>
                    <a:pt x="231" y="69"/>
                  </a:cubicBezTo>
                  <a:close/>
                  <a:moveTo>
                    <a:pt x="233" y="67"/>
                  </a:moveTo>
                  <a:cubicBezTo>
                    <a:pt x="233" y="67"/>
                    <a:pt x="233" y="67"/>
                    <a:pt x="233" y="67"/>
                  </a:cubicBezTo>
                  <a:cubicBezTo>
                    <a:pt x="233" y="67"/>
                    <a:pt x="233" y="67"/>
                    <a:pt x="233" y="67"/>
                  </a:cubicBezTo>
                  <a:cubicBezTo>
                    <a:pt x="233" y="67"/>
                    <a:pt x="233" y="67"/>
                    <a:pt x="233" y="67"/>
                  </a:cubicBezTo>
                  <a:close/>
                  <a:moveTo>
                    <a:pt x="269" y="71"/>
                  </a:move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69" y="71"/>
                    <a:pt x="269" y="71"/>
                    <a:pt x="269" y="71"/>
                  </a:cubicBezTo>
                  <a:cubicBezTo>
                    <a:pt x="270" y="71"/>
                    <a:pt x="270" y="71"/>
                    <a:pt x="270" y="71"/>
                  </a:cubicBezTo>
                  <a:cubicBezTo>
                    <a:pt x="270" y="71"/>
                    <a:pt x="270" y="71"/>
                    <a:pt x="270" y="71"/>
                  </a:cubicBezTo>
                  <a:cubicBezTo>
                    <a:pt x="270" y="71"/>
                    <a:pt x="270" y="71"/>
                    <a:pt x="270" y="71"/>
                  </a:cubicBezTo>
                  <a:cubicBezTo>
                    <a:pt x="270" y="71"/>
                    <a:pt x="270" y="71"/>
                    <a:pt x="270" y="71"/>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0" y="70"/>
                    <a:pt x="270" y="70"/>
                    <a:pt x="270"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1" y="70"/>
                    <a:pt x="271" y="70"/>
                    <a:pt x="271" y="70"/>
                  </a:cubicBezTo>
                  <a:cubicBezTo>
                    <a:pt x="272" y="70"/>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2" y="69"/>
                    <a:pt x="272" y="69"/>
                    <a:pt x="272"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3" y="69"/>
                    <a:pt x="273" y="69"/>
                    <a:pt x="273"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4" y="69"/>
                    <a:pt x="274" y="69"/>
                    <a:pt x="274"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5" y="69"/>
                    <a:pt x="275" y="69"/>
                    <a:pt x="275" y="69"/>
                  </a:cubicBezTo>
                  <a:cubicBezTo>
                    <a:pt x="276" y="69"/>
                    <a:pt x="276" y="69"/>
                    <a:pt x="278" y="70"/>
                  </a:cubicBezTo>
                  <a:cubicBezTo>
                    <a:pt x="280" y="71"/>
                    <a:pt x="283" y="72"/>
                    <a:pt x="285" y="72"/>
                  </a:cubicBezTo>
                  <a:cubicBezTo>
                    <a:pt x="289" y="72"/>
                    <a:pt x="289" y="72"/>
                    <a:pt x="289" y="72"/>
                  </a:cubicBezTo>
                  <a:cubicBezTo>
                    <a:pt x="290" y="69"/>
                    <a:pt x="290" y="69"/>
                    <a:pt x="290" y="69"/>
                  </a:cubicBezTo>
                  <a:cubicBezTo>
                    <a:pt x="291" y="71"/>
                    <a:pt x="289" y="61"/>
                    <a:pt x="290" y="58"/>
                  </a:cubicBezTo>
                  <a:cubicBezTo>
                    <a:pt x="289" y="57"/>
                    <a:pt x="288" y="56"/>
                    <a:pt x="288" y="55"/>
                  </a:cubicBezTo>
                  <a:cubicBezTo>
                    <a:pt x="287" y="54"/>
                    <a:pt x="282" y="54"/>
                    <a:pt x="282" y="54"/>
                  </a:cubicBezTo>
                  <a:cubicBezTo>
                    <a:pt x="278" y="53"/>
                    <a:pt x="278" y="53"/>
                    <a:pt x="278" y="53"/>
                  </a:cubicBezTo>
                  <a:cubicBezTo>
                    <a:pt x="275" y="52"/>
                    <a:pt x="275" y="52"/>
                    <a:pt x="275" y="52"/>
                  </a:cubicBezTo>
                  <a:cubicBezTo>
                    <a:pt x="272" y="47"/>
                    <a:pt x="272" y="47"/>
                    <a:pt x="272" y="47"/>
                  </a:cubicBezTo>
                  <a:cubicBezTo>
                    <a:pt x="269" y="45"/>
                    <a:pt x="269" y="45"/>
                    <a:pt x="269" y="45"/>
                  </a:cubicBezTo>
                  <a:cubicBezTo>
                    <a:pt x="266" y="41"/>
                    <a:pt x="266" y="41"/>
                    <a:pt x="266" y="41"/>
                  </a:cubicBezTo>
                  <a:cubicBezTo>
                    <a:pt x="267" y="39"/>
                    <a:pt x="267" y="39"/>
                    <a:pt x="267" y="39"/>
                  </a:cubicBezTo>
                  <a:cubicBezTo>
                    <a:pt x="270" y="35"/>
                    <a:pt x="270" y="35"/>
                    <a:pt x="270" y="35"/>
                  </a:cubicBezTo>
                  <a:cubicBezTo>
                    <a:pt x="270" y="35"/>
                    <a:pt x="271" y="35"/>
                    <a:pt x="272" y="33"/>
                  </a:cubicBezTo>
                  <a:cubicBezTo>
                    <a:pt x="274" y="30"/>
                    <a:pt x="272" y="30"/>
                    <a:pt x="272" y="30"/>
                  </a:cubicBezTo>
                  <a:cubicBezTo>
                    <a:pt x="272" y="30"/>
                    <a:pt x="268" y="28"/>
                    <a:pt x="266" y="27"/>
                  </a:cubicBezTo>
                  <a:cubicBezTo>
                    <a:pt x="264" y="26"/>
                    <a:pt x="261" y="29"/>
                    <a:pt x="261" y="29"/>
                  </a:cubicBezTo>
                  <a:cubicBezTo>
                    <a:pt x="255" y="28"/>
                    <a:pt x="255" y="28"/>
                    <a:pt x="255" y="28"/>
                  </a:cubicBezTo>
                  <a:cubicBezTo>
                    <a:pt x="250" y="28"/>
                    <a:pt x="250" y="28"/>
                    <a:pt x="250" y="28"/>
                  </a:cubicBezTo>
                  <a:cubicBezTo>
                    <a:pt x="246" y="24"/>
                    <a:pt x="246" y="24"/>
                    <a:pt x="246" y="24"/>
                  </a:cubicBezTo>
                  <a:cubicBezTo>
                    <a:pt x="239" y="22"/>
                    <a:pt x="239" y="22"/>
                    <a:pt x="239" y="22"/>
                  </a:cubicBezTo>
                  <a:cubicBezTo>
                    <a:pt x="235" y="20"/>
                    <a:pt x="235" y="20"/>
                    <a:pt x="235" y="20"/>
                  </a:cubicBezTo>
                  <a:cubicBezTo>
                    <a:pt x="235" y="20"/>
                    <a:pt x="235" y="12"/>
                    <a:pt x="235" y="11"/>
                  </a:cubicBezTo>
                  <a:cubicBezTo>
                    <a:pt x="235" y="9"/>
                    <a:pt x="235" y="6"/>
                    <a:pt x="235" y="6"/>
                  </a:cubicBezTo>
                  <a:cubicBezTo>
                    <a:pt x="235" y="6"/>
                    <a:pt x="229" y="5"/>
                    <a:pt x="226" y="6"/>
                  </a:cubicBezTo>
                  <a:cubicBezTo>
                    <a:pt x="224" y="7"/>
                    <a:pt x="221" y="6"/>
                    <a:pt x="221" y="6"/>
                  </a:cubicBezTo>
                  <a:cubicBezTo>
                    <a:pt x="221" y="6"/>
                    <a:pt x="213" y="5"/>
                    <a:pt x="212" y="3"/>
                  </a:cubicBezTo>
                  <a:cubicBezTo>
                    <a:pt x="212" y="1"/>
                    <a:pt x="212" y="2"/>
                    <a:pt x="211" y="2"/>
                  </a:cubicBezTo>
                  <a:cubicBezTo>
                    <a:pt x="209" y="2"/>
                    <a:pt x="203" y="2"/>
                    <a:pt x="203" y="2"/>
                  </a:cubicBezTo>
                  <a:cubicBezTo>
                    <a:pt x="197" y="0"/>
                    <a:pt x="197" y="0"/>
                    <a:pt x="197" y="0"/>
                  </a:cubicBezTo>
                  <a:cubicBezTo>
                    <a:pt x="197" y="9"/>
                    <a:pt x="197" y="9"/>
                    <a:pt x="197" y="9"/>
                  </a:cubicBezTo>
                  <a:cubicBezTo>
                    <a:pt x="196" y="7"/>
                    <a:pt x="196" y="7"/>
                    <a:pt x="196" y="7"/>
                  </a:cubicBezTo>
                  <a:cubicBezTo>
                    <a:pt x="186" y="6"/>
                    <a:pt x="186" y="6"/>
                    <a:pt x="186" y="6"/>
                  </a:cubicBezTo>
                  <a:cubicBezTo>
                    <a:pt x="180" y="9"/>
                    <a:pt x="180" y="9"/>
                    <a:pt x="180" y="9"/>
                  </a:cubicBezTo>
                  <a:cubicBezTo>
                    <a:pt x="175" y="11"/>
                    <a:pt x="175" y="11"/>
                    <a:pt x="175" y="11"/>
                  </a:cubicBezTo>
                  <a:cubicBezTo>
                    <a:pt x="175" y="14"/>
                    <a:pt x="175" y="14"/>
                    <a:pt x="175" y="14"/>
                  </a:cubicBezTo>
                  <a:cubicBezTo>
                    <a:pt x="173" y="17"/>
                    <a:pt x="173" y="17"/>
                    <a:pt x="173" y="17"/>
                  </a:cubicBezTo>
                  <a:cubicBezTo>
                    <a:pt x="173" y="17"/>
                    <a:pt x="170" y="18"/>
                    <a:pt x="168" y="18"/>
                  </a:cubicBezTo>
                  <a:cubicBezTo>
                    <a:pt x="168" y="19"/>
                    <a:pt x="167" y="21"/>
                    <a:pt x="167" y="22"/>
                  </a:cubicBezTo>
                  <a:cubicBezTo>
                    <a:pt x="166" y="23"/>
                    <a:pt x="164" y="23"/>
                    <a:pt x="164" y="23"/>
                  </a:cubicBezTo>
                  <a:cubicBezTo>
                    <a:pt x="160" y="22"/>
                    <a:pt x="160" y="22"/>
                    <a:pt x="160" y="22"/>
                  </a:cubicBezTo>
                  <a:cubicBezTo>
                    <a:pt x="157" y="22"/>
                    <a:pt x="157" y="22"/>
                    <a:pt x="157" y="22"/>
                  </a:cubicBezTo>
                  <a:cubicBezTo>
                    <a:pt x="155" y="20"/>
                    <a:pt x="155" y="20"/>
                    <a:pt x="155" y="20"/>
                  </a:cubicBezTo>
                  <a:cubicBezTo>
                    <a:pt x="157" y="16"/>
                    <a:pt x="157" y="16"/>
                    <a:pt x="157" y="16"/>
                  </a:cubicBezTo>
                  <a:cubicBezTo>
                    <a:pt x="157" y="14"/>
                    <a:pt x="157" y="14"/>
                    <a:pt x="157" y="14"/>
                  </a:cubicBezTo>
                  <a:cubicBezTo>
                    <a:pt x="151" y="14"/>
                    <a:pt x="151" y="14"/>
                    <a:pt x="151" y="14"/>
                  </a:cubicBezTo>
                  <a:cubicBezTo>
                    <a:pt x="145" y="12"/>
                    <a:pt x="145" y="12"/>
                    <a:pt x="145" y="12"/>
                  </a:cubicBezTo>
                  <a:cubicBezTo>
                    <a:pt x="132" y="11"/>
                    <a:pt x="132" y="11"/>
                    <a:pt x="132" y="11"/>
                  </a:cubicBezTo>
                  <a:cubicBezTo>
                    <a:pt x="124" y="9"/>
                    <a:pt x="124" y="9"/>
                    <a:pt x="124" y="9"/>
                  </a:cubicBezTo>
                  <a:cubicBezTo>
                    <a:pt x="119" y="4"/>
                    <a:pt x="119" y="4"/>
                    <a:pt x="119" y="4"/>
                  </a:cubicBezTo>
                  <a:cubicBezTo>
                    <a:pt x="111" y="2"/>
                    <a:pt x="111" y="2"/>
                    <a:pt x="111" y="2"/>
                  </a:cubicBezTo>
                  <a:cubicBezTo>
                    <a:pt x="104" y="7"/>
                    <a:pt x="104" y="7"/>
                    <a:pt x="104" y="7"/>
                  </a:cubicBezTo>
                  <a:cubicBezTo>
                    <a:pt x="104" y="7"/>
                    <a:pt x="97" y="4"/>
                    <a:pt x="94" y="4"/>
                  </a:cubicBezTo>
                  <a:cubicBezTo>
                    <a:pt x="92" y="5"/>
                    <a:pt x="88" y="6"/>
                    <a:pt x="87" y="7"/>
                  </a:cubicBezTo>
                  <a:cubicBezTo>
                    <a:pt x="86" y="7"/>
                    <a:pt x="84" y="10"/>
                    <a:pt x="83" y="10"/>
                  </a:cubicBezTo>
                  <a:cubicBezTo>
                    <a:pt x="81" y="11"/>
                    <a:pt x="79" y="10"/>
                    <a:pt x="77" y="10"/>
                  </a:cubicBezTo>
                  <a:cubicBezTo>
                    <a:pt x="76" y="11"/>
                    <a:pt x="75" y="12"/>
                    <a:pt x="73" y="12"/>
                  </a:cubicBezTo>
                  <a:cubicBezTo>
                    <a:pt x="71" y="12"/>
                    <a:pt x="70" y="11"/>
                    <a:pt x="68" y="11"/>
                  </a:cubicBezTo>
                  <a:cubicBezTo>
                    <a:pt x="67" y="12"/>
                    <a:pt x="66" y="13"/>
                    <a:pt x="64" y="13"/>
                  </a:cubicBezTo>
                  <a:cubicBezTo>
                    <a:pt x="62" y="13"/>
                    <a:pt x="61" y="11"/>
                    <a:pt x="61" y="11"/>
                  </a:cubicBezTo>
                  <a:cubicBezTo>
                    <a:pt x="58" y="11"/>
                    <a:pt x="58" y="11"/>
                    <a:pt x="58" y="11"/>
                  </a:cubicBezTo>
                  <a:cubicBezTo>
                    <a:pt x="55" y="8"/>
                    <a:pt x="55" y="8"/>
                    <a:pt x="55" y="8"/>
                  </a:cubicBezTo>
                  <a:cubicBezTo>
                    <a:pt x="55" y="8"/>
                    <a:pt x="54" y="10"/>
                    <a:pt x="51" y="10"/>
                  </a:cubicBezTo>
                  <a:cubicBezTo>
                    <a:pt x="49" y="9"/>
                    <a:pt x="47" y="8"/>
                    <a:pt x="45" y="9"/>
                  </a:cubicBezTo>
                  <a:cubicBezTo>
                    <a:pt x="43" y="9"/>
                    <a:pt x="40" y="10"/>
                    <a:pt x="40" y="10"/>
                  </a:cubicBezTo>
                  <a:cubicBezTo>
                    <a:pt x="32" y="7"/>
                    <a:pt x="32" y="7"/>
                    <a:pt x="32" y="7"/>
                  </a:cubicBezTo>
                  <a:cubicBezTo>
                    <a:pt x="27" y="6"/>
                    <a:pt x="27" y="6"/>
                    <a:pt x="27" y="6"/>
                  </a:cubicBezTo>
                  <a:cubicBezTo>
                    <a:pt x="23" y="5"/>
                    <a:pt x="23" y="5"/>
                    <a:pt x="23" y="5"/>
                  </a:cubicBezTo>
                  <a:cubicBezTo>
                    <a:pt x="21" y="8"/>
                    <a:pt x="21" y="8"/>
                    <a:pt x="21" y="8"/>
                  </a:cubicBezTo>
                  <a:cubicBezTo>
                    <a:pt x="16" y="8"/>
                    <a:pt x="16" y="8"/>
                    <a:pt x="16" y="8"/>
                  </a:cubicBezTo>
                  <a:cubicBezTo>
                    <a:pt x="16" y="8"/>
                    <a:pt x="10" y="6"/>
                    <a:pt x="6" y="7"/>
                  </a:cubicBezTo>
                  <a:cubicBezTo>
                    <a:pt x="5" y="7"/>
                    <a:pt x="2" y="10"/>
                    <a:pt x="1" y="10"/>
                  </a:cubicBezTo>
                  <a:cubicBezTo>
                    <a:pt x="0" y="11"/>
                    <a:pt x="1" y="11"/>
                    <a:pt x="2" y="14"/>
                  </a:cubicBezTo>
                  <a:cubicBezTo>
                    <a:pt x="2" y="16"/>
                    <a:pt x="1" y="20"/>
                    <a:pt x="1" y="20"/>
                  </a:cubicBezTo>
                  <a:cubicBezTo>
                    <a:pt x="7" y="21"/>
                    <a:pt x="7" y="21"/>
                    <a:pt x="7" y="21"/>
                  </a:cubicBezTo>
                  <a:cubicBezTo>
                    <a:pt x="12" y="23"/>
                    <a:pt x="12" y="23"/>
                    <a:pt x="12" y="23"/>
                  </a:cubicBezTo>
                  <a:cubicBezTo>
                    <a:pt x="13" y="27"/>
                    <a:pt x="13" y="27"/>
                    <a:pt x="13" y="27"/>
                  </a:cubicBezTo>
                  <a:cubicBezTo>
                    <a:pt x="13" y="27"/>
                    <a:pt x="16" y="30"/>
                    <a:pt x="17" y="29"/>
                  </a:cubicBezTo>
                  <a:cubicBezTo>
                    <a:pt x="18" y="29"/>
                    <a:pt x="17" y="28"/>
                    <a:pt x="18" y="27"/>
                  </a:cubicBezTo>
                  <a:cubicBezTo>
                    <a:pt x="18" y="27"/>
                    <a:pt x="19" y="29"/>
                    <a:pt x="21" y="29"/>
                  </a:cubicBezTo>
                  <a:cubicBezTo>
                    <a:pt x="21" y="29"/>
                    <a:pt x="23" y="28"/>
                    <a:pt x="24" y="28"/>
                  </a:cubicBezTo>
                  <a:cubicBezTo>
                    <a:pt x="26" y="29"/>
                    <a:pt x="27" y="30"/>
                    <a:pt x="28" y="30"/>
                  </a:cubicBezTo>
                  <a:cubicBezTo>
                    <a:pt x="29" y="30"/>
                    <a:pt x="31" y="29"/>
                    <a:pt x="31" y="29"/>
                  </a:cubicBezTo>
                  <a:cubicBezTo>
                    <a:pt x="33" y="28"/>
                    <a:pt x="36" y="27"/>
                    <a:pt x="39" y="30"/>
                  </a:cubicBezTo>
                  <a:cubicBezTo>
                    <a:pt x="41" y="32"/>
                    <a:pt x="40" y="33"/>
                    <a:pt x="42" y="33"/>
                  </a:cubicBezTo>
                  <a:cubicBezTo>
                    <a:pt x="43" y="33"/>
                    <a:pt x="43" y="31"/>
                    <a:pt x="44" y="31"/>
                  </a:cubicBezTo>
                  <a:cubicBezTo>
                    <a:pt x="46" y="31"/>
                    <a:pt x="46" y="32"/>
                    <a:pt x="47" y="33"/>
                  </a:cubicBezTo>
                  <a:cubicBezTo>
                    <a:pt x="49" y="35"/>
                    <a:pt x="49" y="37"/>
                    <a:pt x="51" y="38"/>
                  </a:cubicBezTo>
                  <a:cubicBezTo>
                    <a:pt x="51" y="39"/>
                    <a:pt x="52" y="40"/>
                    <a:pt x="54" y="40"/>
                  </a:cubicBezTo>
                  <a:cubicBezTo>
                    <a:pt x="54" y="40"/>
                    <a:pt x="55" y="39"/>
                    <a:pt x="55" y="39"/>
                  </a:cubicBezTo>
                  <a:cubicBezTo>
                    <a:pt x="57" y="39"/>
                    <a:pt x="59" y="39"/>
                    <a:pt x="60" y="40"/>
                  </a:cubicBezTo>
                  <a:cubicBezTo>
                    <a:pt x="64" y="40"/>
                    <a:pt x="65" y="40"/>
                    <a:pt x="66" y="41"/>
                  </a:cubicBezTo>
                  <a:cubicBezTo>
                    <a:pt x="67" y="43"/>
                    <a:pt x="69" y="46"/>
                    <a:pt x="70" y="48"/>
                  </a:cubicBezTo>
                  <a:cubicBezTo>
                    <a:pt x="71" y="50"/>
                    <a:pt x="72" y="54"/>
                    <a:pt x="73" y="55"/>
                  </a:cubicBezTo>
                  <a:cubicBezTo>
                    <a:pt x="74" y="57"/>
                    <a:pt x="77" y="58"/>
                    <a:pt x="78" y="60"/>
                  </a:cubicBezTo>
                  <a:cubicBezTo>
                    <a:pt x="79" y="61"/>
                    <a:pt x="81" y="67"/>
                    <a:pt x="82" y="69"/>
                  </a:cubicBezTo>
                  <a:cubicBezTo>
                    <a:pt x="82" y="71"/>
                    <a:pt x="85" y="74"/>
                    <a:pt x="86" y="78"/>
                  </a:cubicBezTo>
                  <a:cubicBezTo>
                    <a:pt x="88" y="82"/>
                    <a:pt x="88" y="85"/>
                    <a:pt x="88" y="85"/>
                  </a:cubicBezTo>
                  <a:cubicBezTo>
                    <a:pt x="88" y="89"/>
                    <a:pt x="88" y="89"/>
                    <a:pt x="88" y="89"/>
                  </a:cubicBezTo>
                  <a:cubicBezTo>
                    <a:pt x="88" y="89"/>
                    <a:pt x="85" y="98"/>
                    <a:pt x="83" y="100"/>
                  </a:cubicBezTo>
                  <a:cubicBezTo>
                    <a:pt x="81" y="102"/>
                    <a:pt x="84" y="105"/>
                    <a:pt x="87" y="106"/>
                  </a:cubicBezTo>
                  <a:cubicBezTo>
                    <a:pt x="90" y="107"/>
                    <a:pt x="98" y="103"/>
                    <a:pt x="98" y="103"/>
                  </a:cubicBezTo>
                  <a:cubicBezTo>
                    <a:pt x="103" y="101"/>
                    <a:pt x="103" y="101"/>
                    <a:pt x="103" y="101"/>
                  </a:cubicBezTo>
                  <a:cubicBezTo>
                    <a:pt x="108" y="100"/>
                    <a:pt x="108" y="100"/>
                    <a:pt x="108" y="100"/>
                  </a:cubicBezTo>
                  <a:cubicBezTo>
                    <a:pt x="108" y="100"/>
                    <a:pt x="120" y="99"/>
                    <a:pt x="122" y="98"/>
                  </a:cubicBezTo>
                  <a:cubicBezTo>
                    <a:pt x="125" y="96"/>
                    <a:pt x="125" y="94"/>
                    <a:pt x="125" y="94"/>
                  </a:cubicBezTo>
                  <a:cubicBezTo>
                    <a:pt x="124" y="91"/>
                    <a:pt x="124" y="91"/>
                    <a:pt x="124" y="91"/>
                  </a:cubicBezTo>
                  <a:cubicBezTo>
                    <a:pt x="124" y="91"/>
                    <a:pt x="130" y="88"/>
                    <a:pt x="133" y="87"/>
                  </a:cubicBezTo>
                  <a:cubicBezTo>
                    <a:pt x="135" y="86"/>
                    <a:pt x="137" y="88"/>
                    <a:pt x="137" y="88"/>
                  </a:cubicBezTo>
                  <a:cubicBezTo>
                    <a:pt x="140" y="91"/>
                    <a:pt x="140" y="91"/>
                    <a:pt x="140" y="91"/>
                  </a:cubicBezTo>
                  <a:cubicBezTo>
                    <a:pt x="144" y="95"/>
                    <a:pt x="144" y="95"/>
                    <a:pt x="144" y="95"/>
                  </a:cubicBezTo>
                  <a:cubicBezTo>
                    <a:pt x="149" y="96"/>
                    <a:pt x="149" y="96"/>
                    <a:pt x="149" y="96"/>
                  </a:cubicBezTo>
                  <a:cubicBezTo>
                    <a:pt x="149" y="96"/>
                    <a:pt x="152" y="99"/>
                    <a:pt x="153" y="100"/>
                  </a:cubicBezTo>
                  <a:cubicBezTo>
                    <a:pt x="153" y="102"/>
                    <a:pt x="153" y="102"/>
                    <a:pt x="153" y="102"/>
                  </a:cubicBezTo>
                  <a:cubicBezTo>
                    <a:pt x="159" y="102"/>
                    <a:pt x="159" y="102"/>
                    <a:pt x="159" y="102"/>
                  </a:cubicBezTo>
                  <a:cubicBezTo>
                    <a:pt x="164" y="100"/>
                    <a:pt x="164" y="100"/>
                    <a:pt x="164" y="100"/>
                  </a:cubicBezTo>
                  <a:cubicBezTo>
                    <a:pt x="169" y="103"/>
                    <a:pt x="169" y="103"/>
                    <a:pt x="169" y="103"/>
                  </a:cubicBezTo>
                  <a:cubicBezTo>
                    <a:pt x="174" y="101"/>
                    <a:pt x="174" y="101"/>
                    <a:pt x="174" y="101"/>
                  </a:cubicBezTo>
                  <a:cubicBezTo>
                    <a:pt x="173" y="100"/>
                    <a:pt x="169" y="99"/>
                    <a:pt x="169" y="99"/>
                  </a:cubicBezTo>
                  <a:cubicBezTo>
                    <a:pt x="164" y="99"/>
                    <a:pt x="164" y="99"/>
                    <a:pt x="164" y="99"/>
                  </a:cubicBezTo>
                  <a:cubicBezTo>
                    <a:pt x="163" y="98"/>
                    <a:pt x="163" y="98"/>
                    <a:pt x="163" y="98"/>
                  </a:cubicBezTo>
                  <a:cubicBezTo>
                    <a:pt x="161" y="96"/>
                    <a:pt x="161" y="96"/>
                    <a:pt x="161" y="96"/>
                  </a:cubicBezTo>
                  <a:cubicBezTo>
                    <a:pt x="165" y="93"/>
                    <a:pt x="165" y="93"/>
                    <a:pt x="165" y="93"/>
                  </a:cubicBezTo>
                  <a:cubicBezTo>
                    <a:pt x="165" y="93"/>
                    <a:pt x="167" y="93"/>
                    <a:pt x="168" y="92"/>
                  </a:cubicBezTo>
                  <a:cubicBezTo>
                    <a:pt x="170" y="92"/>
                    <a:pt x="176" y="90"/>
                    <a:pt x="176" y="90"/>
                  </a:cubicBezTo>
                  <a:cubicBezTo>
                    <a:pt x="178" y="88"/>
                    <a:pt x="178" y="88"/>
                    <a:pt x="178" y="88"/>
                  </a:cubicBezTo>
                  <a:cubicBezTo>
                    <a:pt x="178" y="88"/>
                    <a:pt x="180" y="86"/>
                    <a:pt x="180" y="86"/>
                  </a:cubicBezTo>
                  <a:cubicBezTo>
                    <a:pt x="181" y="86"/>
                    <a:pt x="183" y="86"/>
                    <a:pt x="184" y="85"/>
                  </a:cubicBezTo>
                  <a:cubicBezTo>
                    <a:pt x="184" y="85"/>
                    <a:pt x="185" y="84"/>
                    <a:pt x="185" y="84"/>
                  </a:cubicBezTo>
                  <a:cubicBezTo>
                    <a:pt x="185" y="84"/>
                    <a:pt x="185" y="83"/>
                    <a:pt x="186" y="83"/>
                  </a:cubicBezTo>
                  <a:cubicBezTo>
                    <a:pt x="186" y="83"/>
                    <a:pt x="187" y="83"/>
                    <a:pt x="188" y="82"/>
                  </a:cubicBezTo>
                  <a:cubicBezTo>
                    <a:pt x="189" y="82"/>
                    <a:pt x="189" y="82"/>
                    <a:pt x="190" y="81"/>
                  </a:cubicBezTo>
                  <a:cubicBezTo>
                    <a:pt x="190" y="81"/>
                    <a:pt x="191" y="78"/>
                    <a:pt x="191" y="78"/>
                  </a:cubicBezTo>
                  <a:cubicBezTo>
                    <a:pt x="191" y="78"/>
                    <a:pt x="191" y="78"/>
                    <a:pt x="191" y="78"/>
                  </a:cubicBezTo>
                  <a:cubicBezTo>
                    <a:pt x="192" y="78"/>
                    <a:pt x="193" y="79"/>
                    <a:pt x="193" y="79"/>
                  </a:cubicBezTo>
                  <a:cubicBezTo>
                    <a:pt x="193" y="79"/>
                    <a:pt x="195" y="79"/>
                    <a:pt x="196" y="79"/>
                  </a:cubicBezTo>
                  <a:cubicBezTo>
                    <a:pt x="196" y="79"/>
                    <a:pt x="198" y="78"/>
                    <a:pt x="198" y="78"/>
                  </a:cubicBezTo>
                  <a:cubicBezTo>
                    <a:pt x="198" y="78"/>
                    <a:pt x="198" y="77"/>
                    <a:pt x="199" y="77"/>
                  </a:cubicBezTo>
                  <a:cubicBezTo>
                    <a:pt x="200" y="77"/>
                    <a:pt x="201" y="77"/>
                    <a:pt x="202" y="77"/>
                  </a:cubicBezTo>
                  <a:cubicBezTo>
                    <a:pt x="202" y="77"/>
                    <a:pt x="204" y="77"/>
                    <a:pt x="204" y="77"/>
                  </a:cubicBezTo>
                  <a:cubicBezTo>
                    <a:pt x="205" y="76"/>
                    <a:pt x="205" y="76"/>
                    <a:pt x="205" y="76"/>
                  </a:cubicBezTo>
                  <a:cubicBezTo>
                    <a:pt x="206" y="76"/>
                    <a:pt x="205" y="75"/>
                    <a:pt x="206" y="76"/>
                  </a:cubicBezTo>
                  <a:cubicBezTo>
                    <a:pt x="207" y="76"/>
                    <a:pt x="206" y="77"/>
                    <a:pt x="207" y="76"/>
                  </a:cubicBezTo>
                  <a:cubicBezTo>
                    <a:pt x="208" y="75"/>
                    <a:pt x="209" y="73"/>
                    <a:pt x="209" y="73"/>
                  </a:cubicBezTo>
                  <a:cubicBezTo>
                    <a:pt x="209" y="73"/>
                    <a:pt x="208" y="73"/>
                    <a:pt x="210" y="73"/>
                  </a:cubicBezTo>
                  <a:cubicBezTo>
                    <a:pt x="212" y="73"/>
                    <a:pt x="212" y="73"/>
                    <a:pt x="214" y="73"/>
                  </a:cubicBezTo>
                  <a:cubicBezTo>
                    <a:pt x="215" y="73"/>
                    <a:pt x="217" y="72"/>
                    <a:pt x="217" y="72"/>
                  </a:cubicBezTo>
                  <a:cubicBezTo>
                    <a:pt x="218" y="72"/>
                    <a:pt x="219" y="71"/>
                    <a:pt x="219" y="71"/>
                  </a:cubicBezTo>
                  <a:cubicBezTo>
                    <a:pt x="219" y="70"/>
                    <a:pt x="215" y="68"/>
                    <a:pt x="215" y="68"/>
                  </a:cubicBezTo>
                  <a:cubicBezTo>
                    <a:pt x="215" y="68"/>
                    <a:pt x="213" y="67"/>
                    <a:pt x="216" y="67"/>
                  </a:cubicBezTo>
                  <a:cubicBezTo>
                    <a:pt x="219" y="68"/>
                    <a:pt x="220" y="68"/>
                    <a:pt x="220" y="68"/>
                  </a:cubicBezTo>
                  <a:cubicBezTo>
                    <a:pt x="221" y="68"/>
                    <a:pt x="221" y="67"/>
                    <a:pt x="222" y="67"/>
                  </a:cubicBezTo>
                  <a:cubicBezTo>
                    <a:pt x="223" y="66"/>
                    <a:pt x="224" y="65"/>
                    <a:pt x="224" y="65"/>
                  </a:cubicBezTo>
                  <a:cubicBezTo>
                    <a:pt x="225" y="65"/>
                    <a:pt x="227" y="67"/>
                    <a:pt x="227" y="67"/>
                  </a:cubicBezTo>
                  <a:cubicBezTo>
                    <a:pt x="227" y="69"/>
                    <a:pt x="227" y="69"/>
                    <a:pt x="227" y="69"/>
                  </a:cubicBezTo>
                  <a:cubicBezTo>
                    <a:pt x="230" y="69"/>
                    <a:pt x="230" y="69"/>
                    <a:pt x="230" y="69"/>
                  </a:cubicBezTo>
                  <a:cubicBezTo>
                    <a:pt x="230" y="69"/>
                    <a:pt x="231" y="69"/>
                    <a:pt x="231" y="69"/>
                  </a:cubicBezTo>
                  <a:cubicBezTo>
                    <a:pt x="269" y="71"/>
                    <a:pt x="269" y="71"/>
                    <a:pt x="269" y="71"/>
                  </a:cubicBezTo>
                  <a:close/>
                  <a:moveTo>
                    <a:pt x="269" y="71"/>
                  </a:moveTo>
                  <a:cubicBezTo>
                    <a:pt x="269" y="71"/>
                    <a:pt x="269" y="71"/>
                    <a:pt x="269" y="71"/>
                  </a:cubicBezTo>
                  <a:cubicBezTo>
                    <a:pt x="269" y="71"/>
                    <a:pt x="269" y="71"/>
                    <a:pt x="269" y="71"/>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13" name="Freeform 41"/>
            <p:cNvSpPr>
              <a:spLocks/>
            </p:cNvSpPr>
            <p:nvPr/>
          </p:nvSpPr>
          <p:spPr bwMode="auto">
            <a:xfrm>
              <a:off x="5769181" y="1991757"/>
              <a:ext cx="413386" cy="308971"/>
            </a:xfrm>
            <a:custGeom>
              <a:avLst/>
              <a:gdLst>
                <a:gd name="T0" fmla="*/ 24 w 181"/>
                <a:gd name="T1" fmla="*/ 22 h 140"/>
                <a:gd name="T2" fmla="*/ 34 w 181"/>
                <a:gd name="T3" fmla="*/ 20 h 140"/>
                <a:gd name="T4" fmla="*/ 48 w 181"/>
                <a:gd name="T5" fmla="*/ 17 h 140"/>
                <a:gd name="T6" fmla="*/ 55 w 181"/>
                <a:gd name="T7" fmla="*/ 16 h 140"/>
                <a:gd name="T8" fmla="*/ 62 w 181"/>
                <a:gd name="T9" fmla="*/ 15 h 140"/>
                <a:gd name="T10" fmla="*/ 73 w 181"/>
                <a:gd name="T11" fmla="*/ 13 h 140"/>
                <a:gd name="T12" fmla="*/ 81 w 181"/>
                <a:gd name="T13" fmla="*/ 13 h 140"/>
                <a:gd name="T14" fmla="*/ 92 w 181"/>
                <a:gd name="T15" fmla="*/ 15 h 140"/>
                <a:gd name="T16" fmla="*/ 101 w 181"/>
                <a:gd name="T17" fmla="*/ 12 h 140"/>
                <a:gd name="T18" fmla="*/ 105 w 181"/>
                <a:gd name="T19" fmla="*/ 3 h 140"/>
                <a:gd name="T20" fmla="*/ 112 w 181"/>
                <a:gd name="T21" fmla="*/ 6 h 140"/>
                <a:gd name="T22" fmla="*/ 117 w 181"/>
                <a:gd name="T23" fmla="*/ 10 h 140"/>
                <a:gd name="T24" fmla="*/ 128 w 181"/>
                <a:gd name="T25" fmla="*/ 11 h 140"/>
                <a:gd name="T26" fmla="*/ 135 w 181"/>
                <a:gd name="T27" fmla="*/ 10 h 140"/>
                <a:gd name="T28" fmla="*/ 139 w 181"/>
                <a:gd name="T29" fmla="*/ 14 h 140"/>
                <a:gd name="T30" fmla="*/ 146 w 181"/>
                <a:gd name="T31" fmla="*/ 17 h 140"/>
                <a:gd name="T32" fmla="*/ 153 w 181"/>
                <a:gd name="T33" fmla="*/ 22 h 140"/>
                <a:gd name="T34" fmla="*/ 158 w 181"/>
                <a:gd name="T35" fmla="*/ 27 h 140"/>
                <a:gd name="T36" fmla="*/ 167 w 181"/>
                <a:gd name="T37" fmla="*/ 28 h 140"/>
                <a:gd name="T38" fmla="*/ 170 w 181"/>
                <a:gd name="T39" fmla="*/ 28 h 140"/>
                <a:gd name="T40" fmla="*/ 172 w 181"/>
                <a:gd name="T41" fmla="*/ 37 h 140"/>
                <a:gd name="T42" fmla="*/ 170 w 181"/>
                <a:gd name="T43" fmla="*/ 47 h 140"/>
                <a:gd name="T44" fmla="*/ 180 w 181"/>
                <a:gd name="T45" fmla="*/ 47 h 140"/>
                <a:gd name="T46" fmla="*/ 177 w 181"/>
                <a:gd name="T47" fmla="*/ 53 h 140"/>
                <a:gd name="T48" fmla="*/ 170 w 181"/>
                <a:gd name="T49" fmla="*/ 57 h 140"/>
                <a:gd name="T50" fmla="*/ 167 w 181"/>
                <a:gd name="T51" fmla="*/ 67 h 140"/>
                <a:gd name="T52" fmla="*/ 157 w 181"/>
                <a:gd name="T53" fmla="*/ 74 h 140"/>
                <a:gd name="T54" fmla="*/ 156 w 181"/>
                <a:gd name="T55" fmla="*/ 82 h 140"/>
                <a:gd name="T56" fmla="*/ 158 w 181"/>
                <a:gd name="T57" fmla="*/ 95 h 140"/>
                <a:gd name="T58" fmla="*/ 157 w 181"/>
                <a:gd name="T59" fmla="*/ 104 h 140"/>
                <a:gd name="T60" fmla="*/ 164 w 181"/>
                <a:gd name="T61" fmla="*/ 107 h 140"/>
                <a:gd name="T62" fmla="*/ 157 w 181"/>
                <a:gd name="T63" fmla="*/ 114 h 140"/>
                <a:gd name="T64" fmla="*/ 156 w 181"/>
                <a:gd name="T65" fmla="*/ 108 h 140"/>
                <a:gd name="T66" fmla="*/ 146 w 181"/>
                <a:gd name="T67" fmla="*/ 113 h 140"/>
                <a:gd name="T68" fmla="*/ 144 w 181"/>
                <a:gd name="T69" fmla="*/ 119 h 140"/>
                <a:gd name="T70" fmla="*/ 136 w 181"/>
                <a:gd name="T71" fmla="*/ 121 h 140"/>
                <a:gd name="T72" fmla="*/ 133 w 181"/>
                <a:gd name="T73" fmla="*/ 128 h 140"/>
                <a:gd name="T74" fmla="*/ 122 w 181"/>
                <a:gd name="T75" fmla="*/ 134 h 140"/>
                <a:gd name="T76" fmla="*/ 106 w 181"/>
                <a:gd name="T77" fmla="*/ 137 h 140"/>
                <a:gd name="T78" fmla="*/ 97 w 181"/>
                <a:gd name="T79" fmla="*/ 140 h 140"/>
                <a:gd name="T80" fmla="*/ 93 w 181"/>
                <a:gd name="T81" fmla="*/ 131 h 140"/>
                <a:gd name="T82" fmla="*/ 79 w 181"/>
                <a:gd name="T83" fmla="*/ 124 h 140"/>
                <a:gd name="T84" fmla="*/ 73 w 181"/>
                <a:gd name="T85" fmla="*/ 121 h 140"/>
                <a:gd name="T86" fmla="*/ 69 w 181"/>
                <a:gd name="T87" fmla="*/ 121 h 140"/>
                <a:gd name="T88" fmla="*/ 66 w 181"/>
                <a:gd name="T89" fmla="*/ 107 h 140"/>
                <a:gd name="T90" fmla="*/ 68 w 181"/>
                <a:gd name="T91" fmla="*/ 97 h 140"/>
                <a:gd name="T92" fmla="*/ 61 w 181"/>
                <a:gd name="T93" fmla="*/ 90 h 140"/>
                <a:gd name="T94" fmla="*/ 56 w 181"/>
                <a:gd name="T95" fmla="*/ 86 h 140"/>
                <a:gd name="T96" fmla="*/ 45 w 181"/>
                <a:gd name="T97" fmla="*/ 89 h 140"/>
                <a:gd name="T98" fmla="*/ 31 w 181"/>
                <a:gd name="T99" fmla="*/ 90 h 140"/>
                <a:gd name="T100" fmla="*/ 22 w 181"/>
                <a:gd name="T101" fmla="*/ 86 h 140"/>
                <a:gd name="T102" fmla="*/ 13 w 181"/>
                <a:gd name="T103" fmla="*/ 79 h 140"/>
                <a:gd name="T104" fmla="*/ 11 w 181"/>
                <a:gd name="T105" fmla="*/ 69 h 140"/>
                <a:gd name="T106" fmla="*/ 4 w 181"/>
                <a:gd name="T107" fmla="*/ 60 h 140"/>
                <a:gd name="T108" fmla="*/ 1 w 181"/>
                <a:gd name="T109" fmla="*/ 49 h 140"/>
                <a:gd name="T110" fmla="*/ 1 w 181"/>
                <a:gd name="T111" fmla="*/ 42 h 140"/>
                <a:gd name="T112" fmla="*/ 7 w 181"/>
                <a:gd name="T113" fmla="*/ 35 h 140"/>
                <a:gd name="T114" fmla="*/ 12 w 181"/>
                <a:gd name="T115" fmla="*/ 31 h 140"/>
                <a:gd name="T116" fmla="*/ 18 w 181"/>
                <a:gd name="T117" fmla="*/ 26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1" h="140">
                  <a:moveTo>
                    <a:pt x="18" y="26"/>
                  </a:moveTo>
                  <a:cubicBezTo>
                    <a:pt x="24" y="22"/>
                    <a:pt x="24" y="22"/>
                    <a:pt x="24" y="22"/>
                  </a:cubicBezTo>
                  <a:cubicBezTo>
                    <a:pt x="27" y="19"/>
                    <a:pt x="27" y="19"/>
                    <a:pt x="27" y="19"/>
                  </a:cubicBezTo>
                  <a:cubicBezTo>
                    <a:pt x="34" y="20"/>
                    <a:pt x="34" y="20"/>
                    <a:pt x="34" y="20"/>
                  </a:cubicBezTo>
                  <a:cubicBezTo>
                    <a:pt x="34" y="20"/>
                    <a:pt x="39" y="18"/>
                    <a:pt x="40" y="18"/>
                  </a:cubicBezTo>
                  <a:cubicBezTo>
                    <a:pt x="41" y="18"/>
                    <a:pt x="48" y="17"/>
                    <a:pt x="48" y="17"/>
                  </a:cubicBezTo>
                  <a:cubicBezTo>
                    <a:pt x="52" y="14"/>
                    <a:pt x="52" y="14"/>
                    <a:pt x="52" y="14"/>
                  </a:cubicBezTo>
                  <a:cubicBezTo>
                    <a:pt x="52" y="14"/>
                    <a:pt x="55" y="15"/>
                    <a:pt x="55" y="16"/>
                  </a:cubicBezTo>
                  <a:cubicBezTo>
                    <a:pt x="56" y="17"/>
                    <a:pt x="59" y="20"/>
                    <a:pt x="60" y="20"/>
                  </a:cubicBezTo>
                  <a:cubicBezTo>
                    <a:pt x="61" y="19"/>
                    <a:pt x="62" y="15"/>
                    <a:pt x="62" y="15"/>
                  </a:cubicBezTo>
                  <a:cubicBezTo>
                    <a:pt x="68" y="14"/>
                    <a:pt x="68" y="14"/>
                    <a:pt x="68" y="14"/>
                  </a:cubicBezTo>
                  <a:cubicBezTo>
                    <a:pt x="73" y="13"/>
                    <a:pt x="73" y="13"/>
                    <a:pt x="73" y="13"/>
                  </a:cubicBezTo>
                  <a:cubicBezTo>
                    <a:pt x="73" y="13"/>
                    <a:pt x="73" y="12"/>
                    <a:pt x="74" y="12"/>
                  </a:cubicBezTo>
                  <a:cubicBezTo>
                    <a:pt x="75" y="13"/>
                    <a:pt x="81" y="13"/>
                    <a:pt x="81" y="13"/>
                  </a:cubicBezTo>
                  <a:cubicBezTo>
                    <a:pt x="87" y="13"/>
                    <a:pt x="87" y="13"/>
                    <a:pt x="87" y="13"/>
                  </a:cubicBezTo>
                  <a:cubicBezTo>
                    <a:pt x="87" y="13"/>
                    <a:pt x="91" y="15"/>
                    <a:pt x="92" y="15"/>
                  </a:cubicBezTo>
                  <a:cubicBezTo>
                    <a:pt x="92" y="14"/>
                    <a:pt x="95" y="10"/>
                    <a:pt x="95" y="10"/>
                  </a:cubicBezTo>
                  <a:cubicBezTo>
                    <a:pt x="101" y="12"/>
                    <a:pt x="101" y="12"/>
                    <a:pt x="101" y="12"/>
                  </a:cubicBezTo>
                  <a:cubicBezTo>
                    <a:pt x="102" y="8"/>
                    <a:pt x="102" y="8"/>
                    <a:pt x="102" y="8"/>
                  </a:cubicBezTo>
                  <a:cubicBezTo>
                    <a:pt x="102" y="8"/>
                    <a:pt x="105" y="3"/>
                    <a:pt x="105" y="3"/>
                  </a:cubicBezTo>
                  <a:cubicBezTo>
                    <a:pt x="106" y="3"/>
                    <a:pt x="110" y="0"/>
                    <a:pt x="110" y="0"/>
                  </a:cubicBezTo>
                  <a:cubicBezTo>
                    <a:pt x="112" y="6"/>
                    <a:pt x="112" y="6"/>
                    <a:pt x="112" y="6"/>
                  </a:cubicBezTo>
                  <a:cubicBezTo>
                    <a:pt x="116" y="9"/>
                    <a:pt x="116" y="9"/>
                    <a:pt x="116" y="9"/>
                  </a:cubicBezTo>
                  <a:cubicBezTo>
                    <a:pt x="117" y="10"/>
                    <a:pt x="117" y="10"/>
                    <a:pt x="117" y="10"/>
                  </a:cubicBezTo>
                  <a:cubicBezTo>
                    <a:pt x="121" y="13"/>
                    <a:pt x="121" y="13"/>
                    <a:pt x="121" y="13"/>
                  </a:cubicBezTo>
                  <a:cubicBezTo>
                    <a:pt x="128" y="11"/>
                    <a:pt x="128" y="11"/>
                    <a:pt x="128" y="11"/>
                  </a:cubicBezTo>
                  <a:cubicBezTo>
                    <a:pt x="132" y="10"/>
                    <a:pt x="132" y="10"/>
                    <a:pt x="132" y="10"/>
                  </a:cubicBezTo>
                  <a:cubicBezTo>
                    <a:pt x="135" y="10"/>
                    <a:pt x="135" y="10"/>
                    <a:pt x="135" y="10"/>
                  </a:cubicBezTo>
                  <a:cubicBezTo>
                    <a:pt x="136" y="12"/>
                    <a:pt x="136" y="12"/>
                    <a:pt x="136" y="12"/>
                  </a:cubicBezTo>
                  <a:cubicBezTo>
                    <a:pt x="139" y="14"/>
                    <a:pt x="139" y="14"/>
                    <a:pt x="139" y="14"/>
                  </a:cubicBezTo>
                  <a:cubicBezTo>
                    <a:pt x="144" y="14"/>
                    <a:pt x="144" y="14"/>
                    <a:pt x="144" y="14"/>
                  </a:cubicBezTo>
                  <a:cubicBezTo>
                    <a:pt x="146" y="17"/>
                    <a:pt x="146" y="17"/>
                    <a:pt x="146" y="17"/>
                  </a:cubicBezTo>
                  <a:cubicBezTo>
                    <a:pt x="150" y="18"/>
                    <a:pt x="150" y="18"/>
                    <a:pt x="150" y="18"/>
                  </a:cubicBezTo>
                  <a:cubicBezTo>
                    <a:pt x="153" y="22"/>
                    <a:pt x="153" y="22"/>
                    <a:pt x="153" y="22"/>
                  </a:cubicBezTo>
                  <a:cubicBezTo>
                    <a:pt x="156" y="23"/>
                    <a:pt x="156" y="23"/>
                    <a:pt x="156" y="23"/>
                  </a:cubicBezTo>
                  <a:cubicBezTo>
                    <a:pt x="158" y="27"/>
                    <a:pt x="158" y="27"/>
                    <a:pt x="158" y="27"/>
                  </a:cubicBezTo>
                  <a:cubicBezTo>
                    <a:pt x="162" y="27"/>
                    <a:pt x="162" y="27"/>
                    <a:pt x="162" y="27"/>
                  </a:cubicBezTo>
                  <a:cubicBezTo>
                    <a:pt x="167" y="28"/>
                    <a:pt x="167" y="28"/>
                    <a:pt x="167" y="28"/>
                  </a:cubicBezTo>
                  <a:cubicBezTo>
                    <a:pt x="170" y="28"/>
                    <a:pt x="170" y="28"/>
                    <a:pt x="170" y="28"/>
                  </a:cubicBezTo>
                  <a:cubicBezTo>
                    <a:pt x="170" y="28"/>
                    <a:pt x="170" y="28"/>
                    <a:pt x="170" y="28"/>
                  </a:cubicBezTo>
                  <a:cubicBezTo>
                    <a:pt x="171" y="28"/>
                    <a:pt x="171" y="28"/>
                    <a:pt x="171" y="28"/>
                  </a:cubicBezTo>
                  <a:cubicBezTo>
                    <a:pt x="172" y="37"/>
                    <a:pt x="172" y="37"/>
                    <a:pt x="172" y="37"/>
                  </a:cubicBezTo>
                  <a:cubicBezTo>
                    <a:pt x="170" y="42"/>
                    <a:pt x="170" y="42"/>
                    <a:pt x="170" y="42"/>
                  </a:cubicBezTo>
                  <a:cubicBezTo>
                    <a:pt x="170" y="47"/>
                    <a:pt x="170" y="47"/>
                    <a:pt x="170" y="47"/>
                  </a:cubicBezTo>
                  <a:cubicBezTo>
                    <a:pt x="173" y="48"/>
                    <a:pt x="173" y="48"/>
                    <a:pt x="173" y="48"/>
                  </a:cubicBezTo>
                  <a:cubicBezTo>
                    <a:pt x="180" y="47"/>
                    <a:pt x="180" y="47"/>
                    <a:pt x="180" y="47"/>
                  </a:cubicBezTo>
                  <a:cubicBezTo>
                    <a:pt x="181" y="51"/>
                    <a:pt x="181" y="51"/>
                    <a:pt x="181" y="51"/>
                  </a:cubicBezTo>
                  <a:cubicBezTo>
                    <a:pt x="177" y="53"/>
                    <a:pt x="177" y="53"/>
                    <a:pt x="177" y="53"/>
                  </a:cubicBezTo>
                  <a:cubicBezTo>
                    <a:pt x="178" y="58"/>
                    <a:pt x="178" y="58"/>
                    <a:pt x="178" y="58"/>
                  </a:cubicBezTo>
                  <a:cubicBezTo>
                    <a:pt x="170" y="57"/>
                    <a:pt x="170" y="57"/>
                    <a:pt x="170" y="57"/>
                  </a:cubicBezTo>
                  <a:cubicBezTo>
                    <a:pt x="167" y="60"/>
                    <a:pt x="167" y="60"/>
                    <a:pt x="167" y="60"/>
                  </a:cubicBezTo>
                  <a:cubicBezTo>
                    <a:pt x="167" y="67"/>
                    <a:pt x="167" y="67"/>
                    <a:pt x="167" y="67"/>
                  </a:cubicBezTo>
                  <a:cubicBezTo>
                    <a:pt x="159" y="70"/>
                    <a:pt x="159" y="70"/>
                    <a:pt x="159" y="70"/>
                  </a:cubicBezTo>
                  <a:cubicBezTo>
                    <a:pt x="157" y="74"/>
                    <a:pt x="157" y="74"/>
                    <a:pt x="157" y="74"/>
                  </a:cubicBezTo>
                  <a:cubicBezTo>
                    <a:pt x="157" y="78"/>
                    <a:pt x="157" y="78"/>
                    <a:pt x="157" y="78"/>
                  </a:cubicBezTo>
                  <a:cubicBezTo>
                    <a:pt x="156" y="82"/>
                    <a:pt x="156" y="82"/>
                    <a:pt x="156" y="82"/>
                  </a:cubicBezTo>
                  <a:cubicBezTo>
                    <a:pt x="157" y="89"/>
                    <a:pt x="157" y="89"/>
                    <a:pt x="157" y="89"/>
                  </a:cubicBezTo>
                  <a:cubicBezTo>
                    <a:pt x="158" y="95"/>
                    <a:pt x="158" y="95"/>
                    <a:pt x="158" y="95"/>
                  </a:cubicBezTo>
                  <a:cubicBezTo>
                    <a:pt x="158" y="95"/>
                    <a:pt x="156" y="100"/>
                    <a:pt x="155" y="103"/>
                  </a:cubicBezTo>
                  <a:cubicBezTo>
                    <a:pt x="155" y="105"/>
                    <a:pt x="157" y="104"/>
                    <a:pt x="157" y="104"/>
                  </a:cubicBezTo>
                  <a:cubicBezTo>
                    <a:pt x="162" y="106"/>
                    <a:pt x="162" y="106"/>
                    <a:pt x="162" y="106"/>
                  </a:cubicBezTo>
                  <a:cubicBezTo>
                    <a:pt x="164" y="107"/>
                    <a:pt x="164" y="107"/>
                    <a:pt x="164" y="107"/>
                  </a:cubicBezTo>
                  <a:cubicBezTo>
                    <a:pt x="162" y="113"/>
                    <a:pt x="162" y="113"/>
                    <a:pt x="162" y="113"/>
                  </a:cubicBezTo>
                  <a:cubicBezTo>
                    <a:pt x="157" y="114"/>
                    <a:pt x="157" y="114"/>
                    <a:pt x="157" y="114"/>
                  </a:cubicBezTo>
                  <a:cubicBezTo>
                    <a:pt x="158" y="110"/>
                    <a:pt x="158" y="110"/>
                    <a:pt x="158" y="110"/>
                  </a:cubicBezTo>
                  <a:cubicBezTo>
                    <a:pt x="156" y="108"/>
                    <a:pt x="156" y="108"/>
                    <a:pt x="156" y="108"/>
                  </a:cubicBezTo>
                  <a:cubicBezTo>
                    <a:pt x="153" y="111"/>
                    <a:pt x="153" y="111"/>
                    <a:pt x="153" y="111"/>
                  </a:cubicBezTo>
                  <a:cubicBezTo>
                    <a:pt x="146" y="113"/>
                    <a:pt x="146" y="113"/>
                    <a:pt x="146" y="113"/>
                  </a:cubicBezTo>
                  <a:cubicBezTo>
                    <a:pt x="146" y="115"/>
                    <a:pt x="146" y="115"/>
                    <a:pt x="146" y="115"/>
                  </a:cubicBezTo>
                  <a:cubicBezTo>
                    <a:pt x="144" y="119"/>
                    <a:pt x="144" y="119"/>
                    <a:pt x="144" y="119"/>
                  </a:cubicBezTo>
                  <a:cubicBezTo>
                    <a:pt x="144" y="119"/>
                    <a:pt x="140" y="119"/>
                    <a:pt x="138" y="119"/>
                  </a:cubicBezTo>
                  <a:cubicBezTo>
                    <a:pt x="137" y="118"/>
                    <a:pt x="136" y="121"/>
                    <a:pt x="136" y="121"/>
                  </a:cubicBezTo>
                  <a:cubicBezTo>
                    <a:pt x="138" y="128"/>
                    <a:pt x="138" y="128"/>
                    <a:pt x="138" y="128"/>
                  </a:cubicBezTo>
                  <a:cubicBezTo>
                    <a:pt x="133" y="128"/>
                    <a:pt x="133" y="128"/>
                    <a:pt x="133" y="128"/>
                  </a:cubicBezTo>
                  <a:cubicBezTo>
                    <a:pt x="129" y="133"/>
                    <a:pt x="129" y="133"/>
                    <a:pt x="129" y="133"/>
                  </a:cubicBezTo>
                  <a:cubicBezTo>
                    <a:pt x="122" y="134"/>
                    <a:pt x="122" y="134"/>
                    <a:pt x="122" y="134"/>
                  </a:cubicBezTo>
                  <a:cubicBezTo>
                    <a:pt x="116" y="133"/>
                    <a:pt x="116" y="133"/>
                    <a:pt x="116" y="133"/>
                  </a:cubicBezTo>
                  <a:cubicBezTo>
                    <a:pt x="106" y="137"/>
                    <a:pt x="106" y="137"/>
                    <a:pt x="106" y="137"/>
                  </a:cubicBezTo>
                  <a:cubicBezTo>
                    <a:pt x="97" y="139"/>
                    <a:pt x="97" y="139"/>
                    <a:pt x="97" y="139"/>
                  </a:cubicBezTo>
                  <a:cubicBezTo>
                    <a:pt x="97" y="140"/>
                    <a:pt x="97" y="140"/>
                    <a:pt x="97" y="140"/>
                  </a:cubicBezTo>
                  <a:cubicBezTo>
                    <a:pt x="96" y="134"/>
                    <a:pt x="96" y="134"/>
                    <a:pt x="96" y="134"/>
                  </a:cubicBezTo>
                  <a:cubicBezTo>
                    <a:pt x="93" y="131"/>
                    <a:pt x="93" y="131"/>
                    <a:pt x="93" y="131"/>
                  </a:cubicBezTo>
                  <a:cubicBezTo>
                    <a:pt x="93" y="131"/>
                    <a:pt x="90" y="125"/>
                    <a:pt x="90" y="124"/>
                  </a:cubicBezTo>
                  <a:cubicBezTo>
                    <a:pt x="90" y="124"/>
                    <a:pt x="79" y="124"/>
                    <a:pt x="79" y="124"/>
                  </a:cubicBezTo>
                  <a:cubicBezTo>
                    <a:pt x="79" y="124"/>
                    <a:pt x="77" y="121"/>
                    <a:pt x="76" y="119"/>
                  </a:cubicBezTo>
                  <a:cubicBezTo>
                    <a:pt x="76" y="118"/>
                    <a:pt x="73" y="121"/>
                    <a:pt x="73" y="121"/>
                  </a:cubicBezTo>
                  <a:cubicBezTo>
                    <a:pt x="69" y="122"/>
                    <a:pt x="69" y="122"/>
                    <a:pt x="69" y="122"/>
                  </a:cubicBezTo>
                  <a:cubicBezTo>
                    <a:pt x="69" y="121"/>
                    <a:pt x="69" y="121"/>
                    <a:pt x="69" y="121"/>
                  </a:cubicBezTo>
                  <a:cubicBezTo>
                    <a:pt x="66" y="117"/>
                    <a:pt x="66" y="117"/>
                    <a:pt x="66" y="117"/>
                  </a:cubicBezTo>
                  <a:cubicBezTo>
                    <a:pt x="66" y="107"/>
                    <a:pt x="66" y="107"/>
                    <a:pt x="66" y="107"/>
                  </a:cubicBezTo>
                  <a:cubicBezTo>
                    <a:pt x="66" y="104"/>
                    <a:pt x="66" y="104"/>
                    <a:pt x="66" y="104"/>
                  </a:cubicBezTo>
                  <a:cubicBezTo>
                    <a:pt x="68" y="97"/>
                    <a:pt x="68" y="97"/>
                    <a:pt x="68" y="97"/>
                  </a:cubicBezTo>
                  <a:cubicBezTo>
                    <a:pt x="68" y="97"/>
                    <a:pt x="66" y="96"/>
                    <a:pt x="65" y="94"/>
                  </a:cubicBezTo>
                  <a:cubicBezTo>
                    <a:pt x="63" y="92"/>
                    <a:pt x="61" y="90"/>
                    <a:pt x="61" y="90"/>
                  </a:cubicBezTo>
                  <a:cubicBezTo>
                    <a:pt x="59" y="90"/>
                    <a:pt x="59" y="90"/>
                    <a:pt x="59" y="90"/>
                  </a:cubicBezTo>
                  <a:cubicBezTo>
                    <a:pt x="56" y="86"/>
                    <a:pt x="56" y="86"/>
                    <a:pt x="56" y="86"/>
                  </a:cubicBezTo>
                  <a:cubicBezTo>
                    <a:pt x="49" y="88"/>
                    <a:pt x="49" y="88"/>
                    <a:pt x="49" y="88"/>
                  </a:cubicBezTo>
                  <a:cubicBezTo>
                    <a:pt x="45" y="89"/>
                    <a:pt x="45" y="89"/>
                    <a:pt x="45" y="89"/>
                  </a:cubicBezTo>
                  <a:cubicBezTo>
                    <a:pt x="43" y="91"/>
                    <a:pt x="43" y="91"/>
                    <a:pt x="43" y="91"/>
                  </a:cubicBezTo>
                  <a:cubicBezTo>
                    <a:pt x="31" y="90"/>
                    <a:pt x="31" y="90"/>
                    <a:pt x="31" y="90"/>
                  </a:cubicBezTo>
                  <a:cubicBezTo>
                    <a:pt x="25" y="87"/>
                    <a:pt x="25" y="87"/>
                    <a:pt x="25" y="87"/>
                  </a:cubicBezTo>
                  <a:cubicBezTo>
                    <a:pt x="22" y="86"/>
                    <a:pt x="22" y="86"/>
                    <a:pt x="22" y="86"/>
                  </a:cubicBezTo>
                  <a:cubicBezTo>
                    <a:pt x="18" y="83"/>
                    <a:pt x="18" y="83"/>
                    <a:pt x="18" y="83"/>
                  </a:cubicBezTo>
                  <a:cubicBezTo>
                    <a:pt x="13" y="79"/>
                    <a:pt x="13" y="79"/>
                    <a:pt x="13" y="79"/>
                  </a:cubicBezTo>
                  <a:cubicBezTo>
                    <a:pt x="12" y="73"/>
                    <a:pt x="12" y="73"/>
                    <a:pt x="12" y="73"/>
                  </a:cubicBezTo>
                  <a:cubicBezTo>
                    <a:pt x="11" y="69"/>
                    <a:pt x="11" y="69"/>
                    <a:pt x="11" y="69"/>
                  </a:cubicBezTo>
                  <a:cubicBezTo>
                    <a:pt x="6" y="64"/>
                    <a:pt x="6" y="64"/>
                    <a:pt x="6" y="64"/>
                  </a:cubicBezTo>
                  <a:cubicBezTo>
                    <a:pt x="4" y="60"/>
                    <a:pt x="4" y="60"/>
                    <a:pt x="4" y="60"/>
                  </a:cubicBezTo>
                  <a:cubicBezTo>
                    <a:pt x="4" y="54"/>
                    <a:pt x="4" y="54"/>
                    <a:pt x="4" y="54"/>
                  </a:cubicBezTo>
                  <a:cubicBezTo>
                    <a:pt x="1" y="49"/>
                    <a:pt x="1" y="49"/>
                    <a:pt x="1" y="49"/>
                  </a:cubicBezTo>
                  <a:cubicBezTo>
                    <a:pt x="2" y="44"/>
                    <a:pt x="2" y="44"/>
                    <a:pt x="2" y="44"/>
                  </a:cubicBezTo>
                  <a:cubicBezTo>
                    <a:pt x="2" y="44"/>
                    <a:pt x="0" y="43"/>
                    <a:pt x="1" y="42"/>
                  </a:cubicBezTo>
                  <a:cubicBezTo>
                    <a:pt x="3" y="42"/>
                    <a:pt x="6" y="41"/>
                    <a:pt x="6" y="41"/>
                  </a:cubicBezTo>
                  <a:cubicBezTo>
                    <a:pt x="7" y="35"/>
                    <a:pt x="7" y="35"/>
                    <a:pt x="7" y="35"/>
                  </a:cubicBezTo>
                  <a:cubicBezTo>
                    <a:pt x="8" y="33"/>
                    <a:pt x="8" y="33"/>
                    <a:pt x="8" y="33"/>
                  </a:cubicBezTo>
                  <a:cubicBezTo>
                    <a:pt x="12" y="31"/>
                    <a:pt x="12" y="31"/>
                    <a:pt x="12" y="31"/>
                  </a:cubicBezTo>
                  <a:cubicBezTo>
                    <a:pt x="14" y="26"/>
                    <a:pt x="14" y="26"/>
                    <a:pt x="14" y="26"/>
                  </a:cubicBezTo>
                  <a:lnTo>
                    <a:pt x="18" y="26"/>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14" name="Freeform 53"/>
            <p:cNvSpPr>
              <a:spLocks noEditPoints="1"/>
            </p:cNvSpPr>
            <p:nvPr/>
          </p:nvSpPr>
          <p:spPr bwMode="auto">
            <a:xfrm>
              <a:off x="5766982" y="1595422"/>
              <a:ext cx="401292" cy="265289"/>
            </a:xfrm>
            <a:custGeom>
              <a:avLst/>
              <a:gdLst>
                <a:gd name="T0" fmla="*/ 39 w 176"/>
                <a:gd name="T1" fmla="*/ 45 h 120"/>
                <a:gd name="T2" fmla="*/ 46 w 176"/>
                <a:gd name="T3" fmla="*/ 36 h 120"/>
                <a:gd name="T4" fmla="*/ 51 w 176"/>
                <a:gd name="T5" fmla="*/ 29 h 120"/>
                <a:gd name="T6" fmla="*/ 59 w 176"/>
                <a:gd name="T7" fmla="*/ 23 h 120"/>
                <a:gd name="T8" fmla="*/ 69 w 176"/>
                <a:gd name="T9" fmla="*/ 17 h 120"/>
                <a:gd name="T10" fmla="*/ 81 w 176"/>
                <a:gd name="T11" fmla="*/ 15 h 120"/>
                <a:gd name="T12" fmla="*/ 89 w 176"/>
                <a:gd name="T13" fmla="*/ 6 h 120"/>
                <a:gd name="T14" fmla="*/ 97 w 176"/>
                <a:gd name="T15" fmla="*/ 7 h 120"/>
                <a:gd name="T16" fmla="*/ 109 w 176"/>
                <a:gd name="T17" fmla="*/ 4 h 120"/>
                <a:gd name="T18" fmla="*/ 128 w 176"/>
                <a:gd name="T19" fmla="*/ 7 h 120"/>
                <a:gd name="T20" fmla="*/ 154 w 176"/>
                <a:gd name="T21" fmla="*/ 3 h 120"/>
                <a:gd name="T22" fmla="*/ 157 w 176"/>
                <a:gd name="T23" fmla="*/ 15 h 120"/>
                <a:gd name="T24" fmla="*/ 162 w 176"/>
                <a:gd name="T25" fmla="*/ 70 h 120"/>
                <a:gd name="T26" fmla="*/ 171 w 176"/>
                <a:gd name="T27" fmla="*/ 80 h 120"/>
                <a:gd name="T28" fmla="*/ 168 w 176"/>
                <a:gd name="T29" fmla="*/ 90 h 120"/>
                <a:gd name="T30" fmla="*/ 165 w 176"/>
                <a:gd name="T31" fmla="*/ 105 h 120"/>
                <a:gd name="T32" fmla="*/ 146 w 176"/>
                <a:gd name="T33" fmla="*/ 109 h 120"/>
                <a:gd name="T34" fmla="*/ 124 w 176"/>
                <a:gd name="T35" fmla="*/ 99 h 120"/>
                <a:gd name="T36" fmla="*/ 102 w 176"/>
                <a:gd name="T37" fmla="*/ 94 h 120"/>
                <a:gd name="T38" fmla="*/ 78 w 176"/>
                <a:gd name="T39" fmla="*/ 107 h 120"/>
                <a:gd name="T40" fmla="*/ 77 w 176"/>
                <a:gd name="T41" fmla="*/ 87 h 120"/>
                <a:gd name="T42" fmla="*/ 71 w 176"/>
                <a:gd name="T43" fmla="*/ 83 h 120"/>
                <a:gd name="T44" fmla="*/ 61 w 176"/>
                <a:gd name="T45" fmla="*/ 86 h 120"/>
                <a:gd name="T46" fmla="*/ 48 w 176"/>
                <a:gd name="T47" fmla="*/ 75 h 120"/>
                <a:gd name="T48" fmla="*/ 48 w 176"/>
                <a:gd name="T49" fmla="*/ 67 h 120"/>
                <a:gd name="T50" fmla="*/ 53 w 176"/>
                <a:gd name="T51" fmla="*/ 62 h 120"/>
                <a:gd name="T52" fmla="*/ 42 w 176"/>
                <a:gd name="T53" fmla="*/ 59 h 120"/>
                <a:gd name="T54" fmla="*/ 45 w 176"/>
                <a:gd name="T55" fmla="*/ 51 h 120"/>
                <a:gd name="T56" fmla="*/ 23 w 176"/>
                <a:gd name="T57" fmla="*/ 103 h 120"/>
                <a:gd name="T58" fmla="*/ 22 w 176"/>
                <a:gd name="T59" fmla="*/ 105 h 120"/>
                <a:gd name="T60" fmla="*/ 64 w 176"/>
                <a:gd name="T61" fmla="*/ 98 h 120"/>
                <a:gd name="T62" fmla="*/ 9 w 176"/>
                <a:gd name="T63" fmla="*/ 91 h 120"/>
                <a:gd name="T64" fmla="*/ 4 w 176"/>
                <a:gd name="T65" fmla="*/ 87 h 120"/>
                <a:gd name="T66" fmla="*/ 3 w 176"/>
                <a:gd name="T67" fmla="*/ 91 h 120"/>
                <a:gd name="T68" fmla="*/ 5 w 176"/>
                <a:gd name="T69" fmla="*/ 98 h 120"/>
                <a:gd name="T70" fmla="*/ 10 w 176"/>
                <a:gd name="T71" fmla="*/ 103 h 120"/>
                <a:gd name="T72" fmla="*/ 14 w 176"/>
                <a:gd name="T73" fmla="*/ 110 h 120"/>
                <a:gd name="T74" fmla="*/ 13 w 176"/>
                <a:gd name="T75" fmla="*/ 119 h 120"/>
                <a:gd name="T76" fmla="*/ 17 w 176"/>
                <a:gd name="T77" fmla="*/ 109 h 120"/>
                <a:gd name="T78" fmla="*/ 23 w 176"/>
                <a:gd name="T79" fmla="*/ 99 h 120"/>
                <a:gd name="T80" fmla="*/ 29 w 176"/>
                <a:gd name="T81" fmla="*/ 97 h 120"/>
                <a:gd name="T82" fmla="*/ 33 w 176"/>
                <a:gd name="T83" fmla="*/ 89 h 120"/>
                <a:gd name="T84" fmla="*/ 37 w 176"/>
                <a:gd name="T85" fmla="*/ 84 h 120"/>
                <a:gd name="T86" fmla="*/ 41 w 176"/>
                <a:gd name="T87" fmla="*/ 81 h 120"/>
                <a:gd name="T88" fmla="*/ 28 w 176"/>
                <a:gd name="T89" fmla="*/ 77 h 120"/>
                <a:gd name="T90" fmla="*/ 19 w 176"/>
                <a:gd name="T91" fmla="*/ 81 h 120"/>
                <a:gd name="T92" fmla="*/ 12 w 176"/>
                <a:gd name="T93" fmla="*/ 86 h 120"/>
                <a:gd name="T94" fmla="*/ 35 w 176"/>
                <a:gd name="T95" fmla="*/ 76 h 120"/>
                <a:gd name="T96" fmla="*/ 43 w 176"/>
                <a:gd name="T97" fmla="*/ 76 h 120"/>
                <a:gd name="T98" fmla="*/ 36 w 176"/>
                <a:gd name="T99" fmla="*/ 75 h 120"/>
                <a:gd name="T100" fmla="*/ 27 w 176"/>
                <a:gd name="T101" fmla="*/ 59 h 120"/>
                <a:gd name="T102" fmla="*/ 27 w 176"/>
                <a:gd name="T103" fmla="*/ 65 h 120"/>
                <a:gd name="T104" fmla="*/ 22 w 176"/>
                <a:gd name="T105" fmla="*/ 70 h 120"/>
                <a:gd name="T106" fmla="*/ 14 w 176"/>
                <a:gd name="T107" fmla="*/ 68 h 120"/>
                <a:gd name="T108" fmla="*/ 3 w 176"/>
                <a:gd name="T109" fmla="*/ 64 h 120"/>
                <a:gd name="T110" fmla="*/ 16 w 176"/>
                <a:gd name="T111" fmla="*/ 54 h 120"/>
                <a:gd name="T112" fmla="*/ 36 w 176"/>
                <a:gd name="T113" fmla="*/ 52 h 120"/>
                <a:gd name="T114" fmla="*/ 33 w 176"/>
                <a:gd name="T115" fmla="*/ 57 h 120"/>
                <a:gd name="T116" fmla="*/ 36 w 176"/>
                <a:gd name="T117" fmla="*/ 52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76" h="120">
                  <a:moveTo>
                    <a:pt x="39" y="52"/>
                  </a:moveTo>
                  <a:cubicBezTo>
                    <a:pt x="40" y="50"/>
                    <a:pt x="40" y="50"/>
                    <a:pt x="40" y="50"/>
                  </a:cubicBezTo>
                  <a:cubicBezTo>
                    <a:pt x="41" y="48"/>
                    <a:pt x="41" y="48"/>
                    <a:pt x="41" y="48"/>
                  </a:cubicBezTo>
                  <a:cubicBezTo>
                    <a:pt x="41" y="45"/>
                    <a:pt x="41" y="45"/>
                    <a:pt x="41" y="45"/>
                  </a:cubicBezTo>
                  <a:cubicBezTo>
                    <a:pt x="39" y="45"/>
                    <a:pt x="39" y="45"/>
                    <a:pt x="39" y="45"/>
                  </a:cubicBezTo>
                  <a:cubicBezTo>
                    <a:pt x="38" y="42"/>
                    <a:pt x="38" y="42"/>
                    <a:pt x="38" y="42"/>
                  </a:cubicBezTo>
                  <a:cubicBezTo>
                    <a:pt x="38" y="42"/>
                    <a:pt x="39" y="41"/>
                    <a:pt x="40" y="41"/>
                  </a:cubicBezTo>
                  <a:cubicBezTo>
                    <a:pt x="40" y="40"/>
                    <a:pt x="43" y="40"/>
                    <a:pt x="43" y="40"/>
                  </a:cubicBezTo>
                  <a:cubicBezTo>
                    <a:pt x="45" y="38"/>
                    <a:pt x="45" y="38"/>
                    <a:pt x="45" y="38"/>
                  </a:cubicBezTo>
                  <a:cubicBezTo>
                    <a:pt x="45" y="38"/>
                    <a:pt x="44" y="36"/>
                    <a:pt x="46" y="36"/>
                  </a:cubicBezTo>
                  <a:cubicBezTo>
                    <a:pt x="47" y="36"/>
                    <a:pt x="49" y="36"/>
                    <a:pt x="50" y="36"/>
                  </a:cubicBezTo>
                  <a:cubicBezTo>
                    <a:pt x="51" y="36"/>
                    <a:pt x="52" y="35"/>
                    <a:pt x="52" y="35"/>
                  </a:cubicBezTo>
                  <a:cubicBezTo>
                    <a:pt x="54" y="35"/>
                    <a:pt x="55" y="36"/>
                    <a:pt x="54" y="35"/>
                  </a:cubicBezTo>
                  <a:cubicBezTo>
                    <a:pt x="54" y="35"/>
                    <a:pt x="54" y="34"/>
                    <a:pt x="53" y="33"/>
                  </a:cubicBezTo>
                  <a:cubicBezTo>
                    <a:pt x="52" y="32"/>
                    <a:pt x="49" y="30"/>
                    <a:pt x="51" y="29"/>
                  </a:cubicBezTo>
                  <a:cubicBezTo>
                    <a:pt x="52" y="28"/>
                    <a:pt x="53" y="28"/>
                    <a:pt x="54" y="29"/>
                  </a:cubicBezTo>
                  <a:cubicBezTo>
                    <a:pt x="55" y="29"/>
                    <a:pt x="56" y="31"/>
                    <a:pt x="56" y="31"/>
                  </a:cubicBezTo>
                  <a:cubicBezTo>
                    <a:pt x="56" y="27"/>
                    <a:pt x="56" y="27"/>
                    <a:pt x="56" y="27"/>
                  </a:cubicBezTo>
                  <a:cubicBezTo>
                    <a:pt x="56" y="27"/>
                    <a:pt x="59" y="27"/>
                    <a:pt x="60" y="26"/>
                  </a:cubicBezTo>
                  <a:cubicBezTo>
                    <a:pt x="60" y="25"/>
                    <a:pt x="59" y="23"/>
                    <a:pt x="59" y="23"/>
                  </a:cubicBezTo>
                  <a:cubicBezTo>
                    <a:pt x="59" y="23"/>
                    <a:pt x="59" y="23"/>
                    <a:pt x="62" y="23"/>
                  </a:cubicBezTo>
                  <a:cubicBezTo>
                    <a:pt x="65" y="22"/>
                    <a:pt x="64" y="22"/>
                    <a:pt x="66" y="22"/>
                  </a:cubicBezTo>
                  <a:cubicBezTo>
                    <a:pt x="67" y="22"/>
                    <a:pt x="70" y="22"/>
                    <a:pt x="70" y="22"/>
                  </a:cubicBezTo>
                  <a:cubicBezTo>
                    <a:pt x="70" y="22"/>
                    <a:pt x="72" y="21"/>
                    <a:pt x="71" y="20"/>
                  </a:cubicBezTo>
                  <a:cubicBezTo>
                    <a:pt x="71" y="19"/>
                    <a:pt x="69" y="17"/>
                    <a:pt x="69" y="17"/>
                  </a:cubicBezTo>
                  <a:cubicBezTo>
                    <a:pt x="69" y="17"/>
                    <a:pt x="70" y="14"/>
                    <a:pt x="70" y="15"/>
                  </a:cubicBezTo>
                  <a:cubicBezTo>
                    <a:pt x="70" y="17"/>
                    <a:pt x="73" y="19"/>
                    <a:pt x="73" y="19"/>
                  </a:cubicBezTo>
                  <a:cubicBezTo>
                    <a:pt x="75" y="17"/>
                    <a:pt x="75" y="17"/>
                    <a:pt x="75" y="17"/>
                  </a:cubicBezTo>
                  <a:cubicBezTo>
                    <a:pt x="78" y="16"/>
                    <a:pt x="78" y="16"/>
                    <a:pt x="78" y="16"/>
                  </a:cubicBezTo>
                  <a:cubicBezTo>
                    <a:pt x="81" y="15"/>
                    <a:pt x="81" y="15"/>
                    <a:pt x="81" y="15"/>
                  </a:cubicBezTo>
                  <a:cubicBezTo>
                    <a:pt x="81" y="15"/>
                    <a:pt x="84" y="15"/>
                    <a:pt x="86" y="15"/>
                  </a:cubicBezTo>
                  <a:cubicBezTo>
                    <a:pt x="87" y="15"/>
                    <a:pt x="90" y="14"/>
                    <a:pt x="90" y="14"/>
                  </a:cubicBezTo>
                  <a:cubicBezTo>
                    <a:pt x="91" y="12"/>
                    <a:pt x="91" y="12"/>
                    <a:pt x="91" y="12"/>
                  </a:cubicBezTo>
                  <a:cubicBezTo>
                    <a:pt x="87" y="8"/>
                    <a:pt x="87" y="8"/>
                    <a:pt x="87" y="8"/>
                  </a:cubicBezTo>
                  <a:cubicBezTo>
                    <a:pt x="87" y="8"/>
                    <a:pt x="89" y="5"/>
                    <a:pt x="89" y="6"/>
                  </a:cubicBezTo>
                  <a:cubicBezTo>
                    <a:pt x="90" y="7"/>
                    <a:pt x="90" y="9"/>
                    <a:pt x="91" y="9"/>
                  </a:cubicBezTo>
                  <a:cubicBezTo>
                    <a:pt x="92" y="9"/>
                    <a:pt x="93" y="10"/>
                    <a:pt x="94" y="9"/>
                  </a:cubicBezTo>
                  <a:cubicBezTo>
                    <a:pt x="94" y="8"/>
                    <a:pt x="94" y="5"/>
                    <a:pt x="94" y="5"/>
                  </a:cubicBezTo>
                  <a:cubicBezTo>
                    <a:pt x="94" y="5"/>
                    <a:pt x="93" y="4"/>
                    <a:pt x="94" y="4"/>
                  </a:cubicBezTo>
                  <a:cubicBezTo>
                    <a:pt x="95" y="5"/>
                    <a:pt x="97" y="7"/>
                    <a:pt x="97" y="7"/>
                  </a:cubicBezTo>
                  <a:cubicBezTo>
                    <a:pt x="100" y="7"/>
                    <a:pt x="100" y="7"/>
                    <a:pt x="100" y="7"/>
                  </a:cubicBezTo>
                  <a:cubicBezTo>
                    <a:pt x="103" y="4"/>
                    <a:pt x="103" y="4"/>
                    <a:pt x="103" y="4"/>
                  </a:cubicBezTo>
                  <a:cubicBezTo>
                    <a:pt x="104" y="6"/>
                    <a:pt x="104" y="6"/>
                    <a:pt x="104" y="6"/>
                  </a:cubicBezTo>
                  <a:cubicBezTo>
                    <a:pt x="104" y="6"/>
                    <a:pt x="106" y="5"/>
                    <a:pt x="107" y="5"/>
                  </a:cubicBezTo>
                  <a:cubicBezTo>
                    <a:pt x="108" y="5"/>
                    <a:pt x="108" y="4"/>
                    <a:pt x="109" y="4"/>
                  </a:cubicBezTo>
                  <a:cubicBezTo>
                    <a:pt x="110" y="4"/>
                    <a:pt x="112" y="5"/>
                    <a:pt x="112" y="5"/>
                  </a:cubicBezTo>
                  <a:cubicBezTo>
                    <a:pt x="117" y="6"/>
                    <a:pt x="117" y="6"/>
                    <a:pt x="117" y="6"/>
                  </a:cubicBezTo>
                  <a:cubicBezTo>
                    <a:pt x="119" y="3"/>
                    <a:pt x="119" y="3"/>
                    <a:pt x="119" y="3"/>
                  </a:cubicBezTo>
                  <a:cubicBezTo>
                    <a:pt x="124" y="5"/>
                    <a:pt x="124" y="5"/>
                    <a:pt x="124" y="5"/>
                  </a:cubicBezTo>
                  <a:cubicBezTo>
                    <a:pt x="128" y="7"/>
                    <a:pt x="128" y="7"/>
                    <a:pt x="128" y="7"/>
                  </a:cubicBezTo>
                  <a:cubicBezTo>
                    <a:pt x="133" y="7"/>
                    <a:pt x="133" y="7"/>
                    <a:pt x="133" y="7"/>
                  </a:cubicBezTo>
                  <a:cubicBezTo>
                    <a:pt x="133" y="7"/>
                    <a:pt x="137" y="5"/>
                    <a:pt x="138" y="5"/>
                  </a:cubicBezTo>
                  <a:cubicBezTo>
                    <a:pt x="140" y="4"/>
                    <a:pt x="144" y="4"/>
                    <a:pt x="144" y="4"/>
                  </a:cubicBezTo>
                  <a:cubicBezTo>
                    <a:pt x="144" y="4"/>
                    <a:pt x="145" y="4"/>
                    <a:pt x="147" y="4"/>
                  </a:cubicBezTo>
                  <a:cubicBezTo>
                    <a:pt x="149" y="3"/>
                    <a:pt x="154" y="3"/>
                    <a:pt x="154" y="3"/>
                  </a:cubicBezTo>
                  <a:cubicBezTo>
                    <a:pt x="157" y="0"/>
                    <a:pt x="157" y="0"/>
                    <a:pt x="157" y="0"/>
                  </a:cubicBezTo>
                  <a:cubicBezTo>
                    <a:pt x="162" y="2"/>
                    <a:pt x="162" y="2"/>
                    <a:pt x="162" y="2"/>
                  </a:cubicBezTo>
                  <a:cubicBezTo>
                    <a:pt x="162" y="4"/>
                    <a:pt x="162" y="4"/>
                    <a:pt x="162" y="4"/>
                  </a:cubicBezTo>
                  <a:cubicBezTo>
                    <a:pt x="157" y="8"/>
                    <a:pt x="157" y="8"/>
                    <a:pt x="157" y="8"/>
                  </a:cubicBezTo>
                  <a:cubicBezTo>
                    <a:pt x="157" y="15"/>
                    <a:pt x="157" y="15"/>
                    <a:pt x="157" y="15"/>
                  </a:cubicBezTo>
                  <a:cubicBezTo>
                    <a:pt x="156" y="25"/>
                    <a:pt x="153" y="30"/>
                    <a:pt x="152" y="36"/>
                  </a:cubicBezTo>
                  <a:cubicBezTo>
                    <a:pt x="151" y="39"/>
                    <a:pt x="149" y="40"/>
                    <a:pt x="152" y="45"/>
                  </a:cubicBezTo>
                  <a:cubicBezTo>
                    <a:pt x="154" y="47"/>
                    <a:pt x="154" y="54"/>
                    <a:pt x="158" y="58"/>
                  </a:cubicBezTo>
                  <a:cubicBezTo>
                    <a:pt x="160" y="60"/>
                    <a:pt x="158" y="65"/>
                    <a:pt x="161" y="67"/>
                  </a:cubicBezTo>
                  <a:cubicBezTo>
                    <a:pt x="161" y="67"/>
                    <a:pt x="161" y="68"/>
                    <a:pt x="162" y="70"/>
                  </a:cubicBezTo>
                  <a:cubicBezTo>
                    <a:pt x="164" y="72"/>
                    <a:pt x="164" y="71"/>
                    <a:pt x="165" y="72"/>
                  </a:cubicBezTo>
                  <a:cubicBezTo>
                    <a:pt x="165" y="72"/>
                    <a:pt x="167" y="73"/>
                    <a:pt x="168" y="74"/>
                  </a:cubicBezTo>
                  <a:cubicBezTo>
                    <a:pt x="169" y="75"/>
                    <a:pt x="169" y="77"/>
                    <a:pt x="169" y="78"/>
                  </a:cubicBezTo>
                  <a:cubicBezTo>
                    <a:pt x="169" y="79"/>
                    <a:pt x="170" y="80"/>
                    <a:pt x="170" y="80"/>
                  </a:cubicBezTo>
                  <a:cubicBezTo>
                    <a:pt x="170" y="80"/>
                    <a:pt x="171" y="79"/>
                    <a:pt x="171" y="80"/>
                  </a:cubicBezTo>
                  <a:cubicBezTo>
                    <a:pt x="171" y="81"/>
                    <a:pt x="170" y="79"/>
                    <a:pt x="171" y="81"/>
                  </a:cubicBezTo>
                  <a:cubicBezTo>
                    <a:pt x="173" y="83"/>
                    <a:pt x="176" y="83"/>
                    <a:pt x="176" y="83"/>
                  </a:cubicBezTo>
                  <a:cubicBezTo>
                    <a:pt x="175" y="87"/>
                    <a:pt x="175" y="87"/>
                    <a:pt x="175" y="87"/>
                  </a:cubicBezTo>
                  <a:cubicBezTo>
                    <a:pt x="173" y="88"/>
                    <a:pt x="173" y="88"/>
                    <a:pt x="173" y="88"/>
                  </a:cubicBezTo>
                  <a:cubicBezTo>
                    <a:pt x="173" y="88"/>
                    <a:pt x="168" y="88"/>
                    <a:pt x="168" y="90"/>
                  </a:cubicBezTo>
                  <a:cubicBezTo>
                    <a:pt x="168" y="91"/>
                    <a:pt x="168" y="95"/>
                    <a:pt x="168" y="95"/>
                  </a:cubicBezTo>
                  <a:cubicBezTo>
                    <a:pt x="165" y="98"/>
                    <a:pt x="165" y="98"/>
                    <a:pt x="165" y="98"/>
                  </a:cubicBezTo>
                  <a:cubicBezTo>
                    <a:pt x="165" y="98"/>
                    <a:pt x="167" y="102"/>
                    <a:pt x="167" y="103"/>
                  </a:cubicBezTo>
                  <a:cubicBezTo>
                    <a:pt x="167" y="104"/>
                    <a:pt x="168" y="104"/>
                    <a:pt x="168" y="104"/>
                  </a:cubicBezTo>
                  <a:cubicBezTo>
                    <a:pt x="165" y="105"/>
                    <a:pt x="165" y="105"/>
                    <a:pt x="165" y="105"/>
                  </a:cubicBezTo>
                  <a:cubicBezTo>
                    <a:pt x="161" y="105"/>
                    <a:pt x="161" y="105"/>
                    <a:pt x="161" y="105"/>
                  </a:cubicBezTo>
                  <a:cubicBezTo>
                    <a:pt x="153" y="103"/>
                    <a:pt x="153" y="103"/>
                    <a:pt x="153" y="103"/>
                  </a:cubicBezTo>
                  <a:cubicBezTo>
                    <a:pt x="151" y="106"/>
                    <a:pt x="151" y="106"/>
                    <a:pt x="151" y="106"/>
                  </a:cubicBezTo>
                  <a:cubicBezTo>
                    <a:pt x="149" y="106"/>
                    <a:pt x="149" y="106"/>
                    <a:pt x="149" y="106"/>
                  </a:cubicBezTo>
                  <a:cubicBezTo>
                    <a:pt x="149" y="106"/>
                    <a:pt x="148" y="108"/>
                    <a:pt x="146" y="109"/>
                  </a:cubicBezTo>
                  <a:cubicBezTo>
                    <a:pt x="145" y="110"/>
                    <a:pt x="144" y="111"/>
                    <a:pt x="143" y="111"/>
                  </a:cubicBezTo>
                  <a:cubicBezTo>
                    <a:pt x="141" y="112"/>
                    <a:pt x="139" y="110"/>
                    <a:pt x="139" y="110"/>
                  </a:cubicBezTo>
                  <a:cubicBezTo>
                    <a:pt x="136" y="109"/>
                    <a:pt x="136" y="109"/>
                    <a:pt x="136" y="109"/>
                  </a:cubicBezTo>
                  <a:cubicBezTo>
                    <a:pt x="133" y="105"/>
                    <a:pt x="133" y="105"/>
                    <a:pt x="133" y="105"/>
                  </a:cubicBezTo>
                  <a:cubicBezTo>
                    <a:pt x="124" y="99"/>
                    <a:pt x="124" y="99"/>
                    <a:pt x="124" y="99"/>
                  </a:cubicBezTo>
                  <a:cubicBezTo>
                    <a:pt x="119" y="97"/>
                    <a:pt x="119" y="97"/>
                    <a:pt x="119" y="97"/>
                  </a:cubicBezTo>
                  <a:cubicBezTo>
                    <a:pt x="115" y="96"/>
                    <a:pt x="115" y="96"/>
                    <a:pt x="115" y="96"/>
                  </a:cubicBezTo>
                  <a:cubicBezTo>
                    <a:pt x="110" y="96"/>
                    <a:pt x="110" y="96"/>
                    <a:pt x="110" y="96"/>
                  </a:cubicBezTo>
                  <a:cubicBezTo>
                    <a:pt x="106" y="94"/>
                    <a:pt x="106" y="94"/>
                    <a:pt x="106" y="94"/>
                  </a:cubicBezTo>
                  <a:cubicBezTo>
                    <a:pt x="102" y="94"/>
                    <a:pt x="102" y="94"/>
                    <a:pt x="102" y="94"/>
                  </a:cubicBezTo>
                  <a:cubicBezTo>
                    <a:pt x="97" y="92"/>
                    <a:pt x="97" y="92"/>
                    <a:pt x="97" y="92"/>
                  </a:cubicBezTo>
                  <a:cubicBezTo>
                    <a:pt x="93" y="95"/>
                    <a:pt x="93" y="95"/>
                    <a:pt x="93" y="95"/>
                  </a:cubicBezTo>
                  <a:cubicBezTo>
                    <a:pt x="88" y="98"/>
                    <a:pt x="88" y="98"/>
                    <a:pt x="88" y="98"/>
                  </a:cubicBezTo>
                  <a:cubicBezTo>
                    <a:pt x="83" y="103"/>
                    <a:pt x="83" y="103"/>
                    <a:pt x="83" y="103"/>
                  </a:cubicBezTo>
                  <a:cubicBezTo>
                    <a:pt x="83" y="103"/>
                    <a:pt x="80" y="106"/>
                    <a:pt x="78" y="107"/>
                  </a:cubicBezTo>
                  <a:cubicBezTo>
                    <a:pt x="77" y="106"/>
                    <a:pt x="77" y="106"/>
                    <a:pt x="77" y="106"/>
                  </a:cubicBezTo>
                  <a:cubicBezTo>
                    <a:pt x="77" y="106"/>
                    <a:pt x="77" y="103"/>
                    <a:pt x="78" y="101"/>
                  </a:cubicBezTo>
                  <a:cubicBezTo>
                    <a:pt x="79" y="100"/>
                    <a:pt x="79" y="98"/>
                    <a:pt x="79" y="97"/>
                  </a:cubicBezTo>
                  <a:cubicBezTo>
                    <a:pt x="79" y="96"/>
                    <a:pt x="79" y="94"/>
                    <a:pt x="78" y="92"/>
                  </a:cubicBezTo>
                  <a:cubicBezTo>
                    <a:pt x="78" y="90"/>
                    <a:pt x="77" y="87"/>
                    <a:pt x="77" y="87"/>
                  </a:cubicBezTo>
                  <a:cubicBezTo>
                    <a:pt x="80" y="85"/>
                    <a:pt x="80" y="85"/>
                    <a:pt x="80" y="85"/>
                  </a:cubicBezTo>
                  <a:cubicBezTo>
                    <a:pt x="78" y="80"/>
                    <a:pt x="78" y="80"/>
                    <a:pt x="78" y="80"/>
                  </a:cubicBezTo>
                  <a:cubicBezTo>
                    <a:pt x="76" y="80"/>
                    <a:pt x="76" y="80"/>
                    <a:pt x="76" y="80"/>
                  </a:cubicBezTo>
                  <a:cubicBezTo>
                    <a:pt x="73" y="80"/>
                    <a:pt x="73" y="80"/>
                    <a:pt x="73" y="80"/>
                  </a:cubicBezTo>
                  <a:cubicBezTo>
                    <a:pt x="71" y="83"/>
                    <a:pt x="71" y="83"/>
                    <a:pt x="71" y="83"/>
                  </a:cubicBezTo>
                  <a:cubicBezTo>
                    <a:pt x="71" y="83"/>
                    <a:pt x="72" y="85"/>
                    <a:pt x="72" y="86"/>
                  </a:cubicBezTo>
                  <a:cubicBezTo>
                    <a:pt x="71" y="87"/>
                    <a:pt x="69" y="87"/>
                    <a:pt x="69" y="87"/>
                  </a:cubicBezTo>
                  <a:cubicBezTo>
                    <a:pt x="68" y="88"/>
                    <a:pt x="68" y="91"/>
                    <a:pt x="68" y="91"/>
                  </a:cubicBezTo>
                  <a:cubicBezTo>
                    <a:pt x="64" y="87"/>
                    <a:pt x="64" y="87"/>
                    <a:pt x="64" y="87"/>
                  </a:cubicBezTo>
                  <a:cubicBezTo>
                    <a:pt x="64" y="87"/>
                    <a:pt x="62" y="87"/>
                    <a:pt x="61" y="86"/>
                  </a:cubicBezTo>
                  <a:cubicBezTo>
                    <a:pt x="60" y="86"/>
                    <a:pt x="58" y="86"/>
                    <a:pt x="58" y="86"/>
                  </a:cubicBezTo>
                  <a:cubicBezTo>
                    <a:pt x="58" y="86"/>
                    <a:pt x="58" y="86"/>
                    <a:pt x="57" y="86"/>
                  </a:cubicBezTo>
                  <a:cubicBezTo>
                    <a:pt x="55" y="86"/>
                    <a:pt x="55" y="86"/>
                    <a:pt x="54" y="84"/>
                  </a:cubicBezTo>
                  <a:cubicBezTo>
                    <a:pt x="53" y="82"/>
                    <a:pt x="50" y="77"/>
                    <a:pt x="50" y="77"/>
                  </a:cubicBezTo>
                  <a:cubicBezTo>
                    <a:pt x="50" y="77"/>
                    <a:pt x="49" y="75"/>
                    <a:pt x="48" y="75"/>
                  </a:cubicBezTo>
                  <a:cubicBezTo>
                    <a:pt x="48" y="75"/>
                    <a:pt x="47" y="77"/>
                    <a:pt x="47" y="77"/>
                  </a:cubicBezTo>
                  <a:cubicBezTo>
                    <a:pt x="46" y="77"/>
                    <a:pt x="46" y="75"/>
                    <a:pt x="46" y="74"/>
                  </a:cubicBezTo>
                  <a:cubicBezTo>
                    <a:pt x="46" y="73"/>
                    <a:pt x="46" y="72"/>
                    <a:pt x="46" y="70"/>
                  </a:cubicBezTo>
                  <a:cubicBezTo>
                    <a:pt x="46" y="68"/>
                    <a:pt x="45" y="66"/>
                    <a:pt x="46" y="66"/>
                  </a:cubicBezTo>
                  <a:cubicBezTo>
                    <a:pt x="46" y="66"/>
                    <a:pt x="47" y="67"/>
                    <a:pt x="48" y="67"/>
                  </a:cubicBezTo>
                  <a:cubicBezTo>
                    <a:pt x="49" y="67"/>
                    <a:pt x="49" y="65"/>
                    <a:pt x="49" y="65"/>
                  </a:cubicBezTo>
                  <a:cubicBezTo>
                    <a:pt x="50" y="65"/>
                    <a:pt x="51" y="66"/>
                    <a:pt x="51" y="66"/>
                  </a:cubicBezTo>
                  <a:cubicBezTo>
                    <a:pt x="52" y="66"/>
                    <a:pt x="53" y="66"/>
                    <a:pt x="53" y="66"/>
                  </a:cubicBezTo>
                  <a:cubicBezTo>
                    <a:pt x="54" y="65"/>
                    <a:pt x="54" y="65"/>
                    <a:pt x="54" y="64"/>
                  </a:cubicBezTo>
                  <a:cubicBezTo>
                    <a:pt x="54" y="63"/>
                    <a:pt x="53" y="62"/>
                    <a:pt x="53" y="62"/>
                  </a:cubicBezTo>
                  <a:cubicBezTo>
                    <a:pt x="52" y="62"/>
                    <a:pt x="46" y="65"/>
                    <a:pt x="46" y="65"/>
                  </a:cubicBezTo>
                  <a:cubicBezTo>
                    <a:pt x="42" y="65"/>
                    <a:pt x="42" y="65"/>
                    <a:pt x="42" y="65"/>
                  </a:cubicBezTo>
                  <a:cubicBezTo>
                    <a:pt x="44" y="63"/>
                    <a:pt x="44" y="63"/>
                    <a:pt x="44" y="63"/>
                  </a:cubicBezTo>
                  <a:cubicBezTo>
                    <a:pt x="42" y="61"/>
                    <a:pt x="42" y="61"/>
                    <a:pt x="42" y="61"/>
                  </a:cubicBezTo>
                  <a:cubicBezTo>
                    <a:pt x="42" y="59"/>
                    <a:pt x="42" y="59"/>
                    <a:pt x="42" y="59"/>
                  </a:cubicBezTo>
                  <a:cubicBezTo>
                    <a:pt x="40" y="58"/>
                    <a:pt x="40" y="58"/>
                    <a:pt x="40" y="58"/>
                  </a:cubicBezTo>
                  <a:cubicBezTo>
                    <a:pt x="41" y="56"/>
                    <a:pt x="41" y="56"/>
                    <a:pt x="41" y="56"/>
                  </a:cubicBezTo>
                  <a:cubicBezTo>
                    <a:pt x="43" y="56"/>
                    <a:pt x="43" y="56"/>
                    <a:pt x="43" y="56"/>
                  </a:cubicBezTo>
                  <a:cubicBezTo>
                    <a:pt x="45" y="55"/>
                    <a:pt x="45" y="55"/>
                    <a:pt x="45" y="55"/>
                  </a:cubicBezTo>
                  <a:cubicBezTo>
                    <a:pt x="45" y="51"/>
                    <a:pt x="45" y="51"/>
                    <a:pt x="45" y="51"/>
                  </a:cubicBezTo>
                  <a:cubicBezTo>
                    <a:pt x="43" y="52"/>
                    <a:pt x="43" y="52"/>
                    <a:pt x="43" y="52"/>
                  </a:cubicBezTo>
                  <a:cubicBezTo>
                    <a:pt x="44" y="54"/>
                    <a:pt x="44" y="54"/>
                    <a:pt x="44" y="54"/>
                  </a:cubicBezTo>
                  <a:cubicBezTo>
                    <a:pt x="40" y="54"/>
                    <a:pt x="40" y="54"/>
                    <a:pt x="40" y="54"/>
                  </a:cubicBezTo>
                  <a:cubicBezTo>
                    <a:pt x="39" y="52"/>
                    <a:pt x="39" y="52"/>
                    <a:pt x="39" y="52"/>
                  </a:cubicBezTo>
                  <a:close/>
                  <a:moveTo>
                    <a:pt x="23" y="103"/>
                  </a:moveTo>
                  <a:cubicBezTo>
                    <a:pt x="23" y="103"/>
                    <a:pt x="23" y="103"/>
                    <a:pt x="23" y="103"/>
                  </a:cubicBezTo>
                  <a:cubicBezTo>
                    <a:pt x="23" y="103"/>
                    <a:pt x="25" y="103"/>
                    <a:pt x="25" y="103"/>
                  </a:cubicBezTo>
                  <a:cubicBezTo>
                    <a:pt x="25" y="103"/>
                    <a:pt x="26" y="104"/>
                    <a:pt x="25" y="104"/>
                  </a:cubicBezTo>
                  <a:cubicBezTo>
                    <a:pt x="25" y="105"/>
                    <a:pt x="26" y="105"/>
                    <a:pt x="25" y="105"/>
                  </a:cubicBezTo>
                  <a:cubicBezTo>
                    <a:pt x="24" y="105"/>
                    <a:pt x="22" y="106"/>
                    <a:pt x="22" y="105"/>
                  </a:cubicBezTo>
                  <a:cubicBezTo>
                    <a:pt x="22" y="105"/>
                    <a:pt x="23" y="104"/>
                    <a:pt x="23" y="104"/>
                  </a:cubicBezTo>
                  <a:cubicBezTo>
                    <a:pt x="23" y="103"/>
                    <a:pt x="23" y="103"/>
                    <a:pt x="23" y="103"/>
                  </a:cubicBezTo>
                  <a:close/>
                  <a:moveTo>
                    <a:pt x="64" y="95"/>
                  </a:moveTo>
                  <a:cubicBezTo>
                    <a:pt x="64" y="95"/>
                    <a:pt x="64" y="95"/>
                    <a:pt x="64" y="95"/>
                  </a:cubicBezTo>
                  <a:cubicBezTo>
                    <a:pt x="64" y="95"/>
                    <a:pt x="63" y="98"/>
                    <a:pt x="64" y="98"/>
                  </a:cubicBezTo>
                  <a:cubicBezTo>
                    <a:pt x="64" y="98"/>
                    <a:pt x="65" y="98"/>
                    <a:pt x="66" y="98"/>
                  </a:cubicBezTo>
                  <a:cubicBezTo>
                    <a:pt x="67" y="97"/>
                    <a:pt x="67" y="97"/>
                    <a:pt x="67" y="97"/>
                  </a:cubicBezTo>
                  <a:cubicBezTo>
                    <a:pt x="67" y="96"/>
                    <a:pt x="67" y="95"/>
                    <a:pt x="67" y="95"/>
                  </a:cubicBezTo>
                  <a:cubicBezTo>
                    <a:pt x="64" y="95"/>
                    <a:pt x="64" y="95"/>
                    <a:pt x="64" y="95"/>
                  </a:cubicBezTo>
                  <a:close/>
                  <a:moveTo>
                    <a:pt x="9" y="91"/>
                  </a:moveTo>
                  <a:cubicBezTo>
                    <a:pt x="9" y="91"/>
                    <a:pt x="9" y="91"/>
                    <a:pt x="9" y="91"/>
                  </a:cubicBezTo>
                  <a:cubicBezTo>
                    <a:pt x="8" y="92"/>
                    <a:pt x="8" y="92"/>
                    <a:pt x="8" y="92"/>
                  </a:cubicBezTo>
                  <a:cubicBezTo>
                    <a:pt x="8" y="92"/>
                    <a:pt x="7" y="89"/>
                    <a:pt x="7" y="88"/>
                  </a:cubicBezTo>
                  <a:cubicBezTo>
                    <a:pt x="7" y="88"/>
                    <a:pt x="5" y="87"/>
                    <a:pt x="5" y="87"/>
                  </a:cubicBezTo>
                  <a:cubicBezTo>
                    <a:pt x="5" y="87"/>
                    <a:pt x="4" y="87"/>
                    <a:pt x="4" y="87"/>
                  </a:cubicBezTo>
                  <a:cubicBezTo>
                    <a:pt x="3" y="87"/>
                    <a:pt x="3" y="88"/>
                    <a:pt x="3" y="88"/>
                  </a:cubicBezTo>
                  <a:cubicBezTo>
                    <a:pt x="2" y="88"/>
                    <a:pt x="2" y="88"/>
                    <a:pt x="2" y="88"/>
                  </a:cubicBezTo>
                  <a:cubicBezTo>
                    <a:pt x="2" y="88"/>
                    <a:pt x="1" y="88"/>
                    <a:pt x="1" y="88"/>
                  </a:cubicBezTo>
                  <a:cubicBezTo>
                    <a:pt x="0" y="89"/>
                    <a:pt x="1" y="90"/>
                    <a:pt x="1" y="90"/>
                  </a:cubicBezTo>
                  <a:cubicBezTo>
                    <a:pt x="1" y="90"/>
                    <a:pt x="2" y="90"/>
                    <a:pt x="3" y="91"/>
                  </a:cubicBezTo>
                  <a:cubicBezTo>
                    <a:pt x="4" y="91"/>
                    <a:pt x="4" y="91"/>
                    <a:pt x="4" y="91"/>
                  </a:cubicBezTo>
                  <a:cubicBezTo>
                    <a:pt x="4" y="91"/>
                    <a:pt x="6" y="93"/>
                    <a:pt x="7" y="94"/>
                  </a:cubicBezTo>
                  <a:cubicBezTo>
                    <a:pt x="7" y="94"/>
                    <a:pt x="7" y="95"/>
                    <a:pt x="7" y="95"/>
                  </a:cubicBezTo>
                  <a:cubicBezTo>
                    <a:pt x="4" y="97"/>
                    <a:pt x="4" y="97"/>
                    <a:pt x="4" y="97"/>
                  </a:cubicBezTo>
                  <a:cubicBezTo>
                    <a:pt x="4" y="97"/>
                    <a:pt x="5" y="98"/>
                    <a:pt x="5" y="98"/>
                  </a:cubicBezTo>
                  <a:cubicBezTo>
                    <a:pt x="6" y="98"/>
                    <a:pt x="4" y="99"/>
                    <a:pt x="4" y="99"/>
                  </a:cubicBezTo>
                  <a:cubicBezTo>
                    <a:pt x="4" y="99"/>
                    <a:pt x="4" y="101"/>
                    <a:pt x="4" y="101"/>
                  </a:cubicBezTo>
                  <a:cubicBezTo>
                    <a:pt x="4" y="101"/>
                    <a:pt x="5" y="102"/>
                    <a:pt x="7" y="102"/>
                  </a:cubicBezTo>
                  <a:cubicBezTo>
                    <a:pt x="9" y="103"/>
                    <a:pt x="9" y="102"/>
                    <a:pt x="9" y="102"/>
                  </a:cubicBezTo>
                  <a:cubicBezTo>
                    <a:pt x="10" y="103"/>
                    <a:pt x="10" y="103"/>
                    <a:pt x="10" y="103"/>
                  </a:cubicBezTo>
                  <a:cubicBezTo>
                    <a:pt x="10" y="104"/>
                    <a:pt x="10" y="104"/>
                    <a:pt x="10" y="104"/>
                  </a:cubicBezTo>
                  <a:cubicBezTo>
                    <a:pt x="11" y="105"/>
                    <a:pt x="11" y="105"/>
                    <a:pt x="11" y="105"/>
                  </a:cubicBezTo>
                  <a:cubicBezTo>
                    <a:pt x="14" y="106"/>
                    <a:pt x="14" y="106"/>
                    <a:pt x="14" y="106"/>
                  </a:cubicBezTo>
                  <a:cubicBezTo>
                    <a:pt x="14" y="107"/>
                    <a:pt x="14" y="107"/>
                    <a:pt x="14" y="107"/>
                  </a:cubicBezTo>
                  <a:cubicBezTo>
                    <a:pt x="14" y="110"/>
                    <a:pt x="14" y="110"/>
                    <a:pt x="14" y="110"/>
                  </a:cubicBezTo>
                  <a:cubicBezTo>
                    <a:pt x="14" y="110"/>
                    <a:pt x="13" y="110"/>
                    <a:pt x="12" y="110"/>
                  </a:cubicBezTo>
                  <a:cubicBezTo>
                    <a:pt x="12" y="111"/>
                    <a:pt x="12" y="112"/>
                    <a:pt x="11" y="112"/>
                  </a:cubicBezTo>
                  <a:cubicBezTo>
                    <a:pt x="11" y="112"/>
                    <a:pt x="11" y="114"/>
                    <a:pt x="10" y="115"/>
                  </a:cubicBezTo>
                  <a:cubicBezTo>
                    <a:pt x="10" y="116"/>
                    <a:pt x="11" y="117"/>
                    <a:pt x="11" y="118"/>
                  </a:cubicBezTo>
                  <a:cubicBezTo>
                    <a:pt x="11" y="120"/>
                    <a:pt x="12" y="119"/>
                    <a:pt x="13" y="119"/>
                  </a:cubicBezTo>
                  <a:cubicBezTo>
                    <a:pt x="13" y="119"/>
                    <a:pt x="14" y="118"/>
                    <a:pt x="14" y="118"/>
                  </a:cubicBezTo>
                  <a:cubicBezTo>
                    <a:pt x="15" y="118"/>
                    <a:pt x="16" y="116"/>
                    <a:pt x="17" y="115"/>
                  </a:cubicBezTo>
                  <a:cubicBezTo>
                    <a:pt x="17" y="114"/>
                    <a:pt x="17" y="113"/>
                    <a:pt x="17" y="113"/>
                  </a:cubicBezTo>
                  <a:cubicBezTo>
                    <a:pt x="16" y="112"/>
                    <a:pt x="17" y="110"/>
                    <a:pt x="17" y="110"/>
                  </a:cubicBezTo>
                  <a:cubicBezTo>
                    <a:pt x="17" y="109"/>
                    <a:pt x="17" y="109"/>
                    <a:pt x="17" y="109"/>
                  </a:cubicBezTo>
                  <a:cubicBezTo>
                    <a:pt x="16" y="105"/>
                    <a:pt x="16" y="105"/>
                    <a:pt x="16" y="105"/>
                  </a:cubicBezTo>
                  <a:cubicBezTo>
                    <a:pt x="18" y="101"/>
                    <a:pt x="18" y="101"/>
                    <a:pt x="18" y="101"/>
                  </a:cubicBezTo>
                  <a:cubicBezTo>
                    <a:pt x="20" y="101"/>
                    <a:pt x="20" y="101"/>
                    <a:pt x="20" y="101"/>
                  </a:cubicBezTo>
                  <a:cubicBezTo>
                    <a:pt x="23" y="99"/>
                    <a:pt x="23" y="99"/>
                    <a:pt x="23" y="99"/>
                  </a:cubicBezTo>
                  <a:cubicBezTo>
                    <a:pt x="23" y="99"/>
                    <a:pt x="23" y="99"/>
                    <a:pt x="23" y="99"/>
                  </a:cubicBezTo>
                  <a:cubicBezTo>
                    <a:pt x="23" y="99"/>
                    <a:pt x="24" y="99"/>
                    <a:pt x="25" y="98"/>
                  </a:cubicBezTo>
                  <a:cubicBezTo>
                    <a:pt x="27" y="98"/>
                    <a:pt x="26" y="99"/>
                    <a:pt x="27" y="99"/>
                  </a:cubicBezTo>
                  <a:cubicBezTo>
                    <a:pt x="27" y="100"/>
                    <a:pt x="28" y="100"/>
                    <a:pt x="29" y="100"/>
                  </a:cubicBezTo>
                  <a:cubicBezTo>
                    <a:pt x="29" y="100"/>
                    <a:pt x="30" y="98"/>
                    <a:pt x="30" y="98"/>
                  </a:cubicBezTo>
                  <a:cubicBezTo>
                    <a:pt x="30" y="97"/>
                    <a:pt x="29" y="97"/>
                    <a:pt x="29" y="97"/>
                  </a:cubicBezTo>
                  <a:cubicBezTo>
                    <a:pt x="28" y="95"/>
                    <a:pt x="28" y="95"/>
                    <a:pt x="28" y="95"/>
                  </a:cubicBezTo>
                  <a:cubicBezTo>
                    <a:pt x="31" y="94"/>
                    <a:pt x="31" y="94"/>
                    <a:pt x="31" y="94"/>
                  </a:cubicBezTo>
                  <a:cubicBezTo>
                    <a:pt x="32" y="93"/>
                    <a:pt x="32" y="93"/>
                    <a:pt x="32" y="93"/>
                  </a:cubicBezTo>
                  <a:cubicBezTo>
                    <a:pt x="34" y="91"/>
                    <a:pt x="34" y="91"/>
                    <a:pt x="34" y="91"/>
                  </a:cubicBezTo>
                  <a:cubicBezTo>
                    <a:pt x="33" y="89"/>
                    <a:pt x="33" y="89"/>
                    <a:pt x="33" y="89"/>
                  </a:cubicBezTo>
                  <a:cubicBezTo>
                    <a:pt x="33" y="89"/>
                    <a:pt x="35" y="89"/>
                    <a:pt x="36" y="89"/>
                  </a:cubicBezTo>
                  <a:cubicBezTo>
                    <a:pt x="36" y="89"/>
                    <a:pt x="36" y="88"/>
                    <a:pt x="36" y="88"/>
                  </a:cubicBezTo>
                  <a:cubicBezTo>
                    <a:pt x="35" y="86"/>
                    <a:pt x="35" y="86"/>
                    <a:pt x="35" y="86"/>
                  </a:cubicBezTo>
                  <a:cubicBezTo>
                    <a:pt x="35" y="86"/>
                    <a:pt x="37" y="86"/>
                    <a:pt x="38" y="85"/>
                  </a:cubicBezTo>
                  <a:cubicBezTo>
                    <a:pt x="38" y="85"/>
                    <a:pt x="37" y="84"/>
                    <a:pt x="37" y="84"/>
                  </a:cubicBezTo>
                  <a:cubicBezTo>
                    <a:pt x="37" y="83"/>
                    <a:pt x="38" y="82"/>
                    <a:pt x="38" y="82"/>
                  </a:cubicBezTo>
                  <a:cubicBezTo>
                    <a:pt x="38" y="82"/>
                    <a:pt x="40" y="84"/>
                    <a:pt x="41" y="84"/>
                  </a:cubicBezTo>
                  <a:cubicBezTo>
                    <a:pt x="42" y="85"/>
                    <a:pt x="42" y="84"/>
                    <a:pt x="43" y="84"/>
                  </a:cubicBezTo>
                  <a:cubicBezTo>
                    <a:pt x="43" y="83"/>
                    <a:pt x="42" y="82"/>
                    <a:pt x="42" y="82"/>
                  </a:cubicBezTo>
                  <a:cubicBezTo>
                    <a:pt x="41" y="81"/>
                    <a:pt x="41" y="81"/>
                    <a:pt x="41" y="81"/>
                  </a:cubicBezTo>
                  <a:cubicBezTo>
                    <a:pt x="38" y="80"/>
                    <a:pt x="38" y="80"/>
                    <a:pt x="38" y="80"/>
                  </a:cubicBezTo>
                  <a:cubicBezTo>
                    <a:pt x="34" y="78"/>
                    <a:pt x="34" y="78"/>
                    <a:pt x="34" y="78"/>
                  </a:cubicBezTo>
                  <a:cubicBezTo>
                    <a:pt x="34" y="78"/>
                    <a:pt x="31" y="78"/>
                    <a:pt x="31" y="77"/>
                  </a:cubicBezTo>
                  <a:cubicBezTo>
                    <a:pt x="30" y="77"/>
                    <a:pt x="30" y="77"/>
                    <a:pt x="30" y="77"/>
                  </a:cubicBezTo>
                  <a:cubicBezTo>
                    <a:pt x="30" y="77"/>
                    <a:pt x="28" y="77"/>
                    <a:pt x="28" y="77"/>
                  </a:cubicBezTo>
                  <a:cubicBezTo>
                    <a:pt x="27" y="77"/>
                    <a:pt x="26" y="78"/>
                    <a:pt x="25" y="79"/>
                  </a:cubicBezTo>
                  <a:cubicBezTo>
                    <a:pt x="25" y="79"/>
                    <a:pt x="24" y="80"/>
                    <a:pt x="23" y="80"/>
                  </a:cubicBezTo>
                  <a:cubicBezTo>
                    <a:pt x="23" y="80"/>
                    <a:pt x="22" y="78"/>
                    <a:pt x="22" y="78"/>
                  </a:cubicBezTo>
                  <a:cubicBezTo>
                    <a:pt x="20" y="78"/>
                    <a:pt x="20" y="78"/>
                    <a:pt x="20" y="78"/>
                  </a:cubicBezTo>
                  <a:cubicBezTo>
                    <a:pt x="20" y="78"/>
                    <a:pt x="19" y="80"/>
                    <a:pt x="19" y="81"/>
                  </a:cubicBezTo>
                  <a:cubicBezTo>
                    <a:pt x="19" y="81"/>
                    <a:pt x="17" y="81"/>
                    <a:pt x="16" y="81"/>
                  </a:cubicBezTo>
                  <a:cubicBezTo>
                    <a:pt x="15" y="82"/>
                    <a:pt x="14" y="82"/>
                    <a:pt x="13" y="83"/>
                  </a:cubicBezTo>
                  <a:cubicBezTo>
                    <a:pt x="12" y="83"/>
                    <a:pt x="14" y="84"/>
                    <a:pt x="14" y="84"/>
                  </a:cubicBezTo>
                  <a:cubicBezTo>
                    <a:pt x="14" y="86"/>
                    <a:pt x="14" y="86"/>
                    <a:pt x="14" y="86"/>
                  </a:cubicBezTo>
                  <a:cubicBezTo>
                    <a:pt x="12" y="86"/>
                    <a:pt x="12" y="86"/>
                    <a:pt x="12" y="86"/>
                  </a:cubicBezTo>
                  <a:cubicBezTo>
                    <a:pt x="11" y="85"/>
                    <a:pt x="11" y="85"/>
                    <a:pt x="11" y="85"/>
                  </a:cubicBezTo>
                  <a:cubicBezTo>
                    <a:pt x="9" y="87"/>
                    <a:pt x="9" y="87"/>
                    <a:pt x="9" y="87"/>
                  </a:cubicBezTo>
                  <a:cubicBezTo>
                    <a:pt x="8" y="89"/>
                    <a:pt x="8" y="89"/>
                    <a:pt x="8" y="89"/>
                  </a:cubicBezTo>
                  <a:cubicBezTo>
                    <a:pt x="8" y="89"/>
                    <a:pt x="9" y="91"/>
                    <a:pt x="9" y="91"/>
                  </a:cubicBezTo>
                  <a:close/>
                  <a:moveTo>
                    <a:pt x="35" y="76"/>
                  </a:moveTo>
                  <a:cubicBezTo>
                    <a:pt x="35" y="76"/>
                    <a:pt x="35" y="76"/>
                    <a:pt x="35" y="76"/>
                  </a:cubicBezTo>
                  <a:cubicBezTo>
                    <a:pt x="36" y="77"/>
                    <a:pt x="36" y="77"/>
                    <a:pt x="36" y="77"/>
                  </a:cubicBezTo>
                  <a:cubicBezTo>
                    <a:pt x="36" y="77"/>
                    <a:pt x="37" y="78"/>
                    <a:pt x="39" y="78"/>
                  </a:cubicBezTo>
                  <a:cubicBezTo>
                    <a:pt x="42" y="78"/>
                    <a:pt x="42" y="80"/>
                    <a:pt x="44" y="78"/>
                  </a:cubicBezTo>
                  <a:cubicBezTo>
                    <a:pt x="44" y="77"/>
                    <a:pt x="44" y="77"/>
                    <a:pt x="43" y="76"/>
                  </a:cubicBezTo>
                  <a:cubicBezTo>
                    <a:pt x="43" y="75"/>
                    <a:pt x="42" y="75"/>
                    <a:pt x="42" y="74"/>
                  </a:cubicBezTo>
                  <a:cubicBezTo>
                    <a:pt x="42" y="74"/>
                    <a:pt x="42" y="74"/>
                    <a:pt x="40" y="72"/>
                  </a:cubicBezTo>
                  <a:cubicBezTo>
                    <a:pt x="39" y="71"/>
                    <a:pt x="39" y="72"/>
                    <a:pt x="38" y="72"/>
                  </a:cubicBezTo>
                  <a:cubicBezTo>
                    <a:pt x="37" y="72"/>
                    <a:pt x="36" y="72"/>
                    <a:pt x="35" y="72"/>
                  </a:cubicBezTo>
                  <a:cubicBezTo>
                    <a:pt x="34" y="73"/>
                    <a:pt x="36" y="74"/>
                    <a:pt x="36" y="75"/>
                  </a:cubicBezTo>
                  <a:cubicBezTo>
                    <a:pt x="36" y="75"/>
                    <a:pt x="35" y="76"/>
                    <a:pt x="35" y="76"/>
                  </a:cubicBezTo>
                  <a:close/>
                  <a:moveTo>
                    <a:pt x="22" y="57"/>
                  </a:moveTo>
                  <a:cubicBezTo>
                    <a:pt x="22" y="57"/>
                    <a:pt x="22" y="57"/>
                    <a:pt x="22" y="57"/>
                  </a:cubicBezTo>
                  <a:cubicBezTo>
                    <a:pt x="22" y="56"/>
                    <a:pt x="24" y="56"/>
                    <a:pt x="25" y="57"/>
                  </a:cubicBezTo>
                  <a:cubicBezTo>
                    <a:pt x="25" y="57"/>
                    <a:pt x="27" y="58"/>
                    <a:pt x="27" y="59"/>
                  </a:cubicBezTo>
                  <a:cubicBezTo>
                    <a:pt x="27" y="59"/>
                    <a:pt x="28" y="59"/>
                    <a:pt x="28" y="60"/>
                  </a:cubicBezTo>
                  <a:cubicBezTo>
                    <a:pt x="28" y="60"/>
                    <a:pt x="29" y="61"/>
                    <a:pt x="29" y="62"/>
                  </a:cubicBezTo>
                  <a:cubicBezTo>
                    <a:pt x="30" y="63"/>
                    <a:pt x="31" y="64"/>
                    <a:pt x="31" y="64"/>
                  </a:cubicBezTo>
                  <a:cubicBezTo>
                    <a:pt x="31" y="64"/>
                    <a:pt x="32" y="65"/>
                    <a:pt x="31" y="65"/>
                  </a:cubicBezTo>
                  <a:cubicBezTo>
                    <a:pt x="30" y="65"/>
                    <a:pt x="27" y="65"/>
                    <a:pt x="27" y="65"/>
                  </a:cubicBezTo>
                  <a:cubicBezTo>
                    <a:pt x="27" y="65"/>
                    <a:pt x="26" y="66"/>
                    <a:pt x="26" y="66"/>
                  </a:cubicBezTo>
                  <a:cubicBezTo>
                    <a:pt x="26" y="67"/>
                    <a:pt x="28" y="68"/>
                    <a:pt x="27" y="68"/>
                  </a:cubicBezTo>
                  <a:cubicBezTo>
                    <a:pt x="26" y="69"/>
                    <a:pt x="26" y="69"/>
                    <a:pt x="25" y="69"/>
                  </a:cubicBezTo>
                  <a:cubicBezTo>
                    <a:pt x="24" y="68"/>
                    <a:pt x="23" y="66"/>
                    <a:pt x="23" y="66"/>
                  </a:cubicBezTo>
                  <a:cubicBezTo>
                    <a:pt x="22" y="67"/>
                    <a:pt x="22" y="70"/>
                    <a:pt x="22" y="70"/>
                  </a:cubicBezTo>
                  <a:cubicBezTo>
                    <a:pt x="22" y="71"/>
                    <a:pt x="23" y="72"/>
                    <a:pt x="22" y="73"/>
                  </a:cubicBezTo>
                  <a:cubicBezTo>
                    <a:pt x="22" y="73"/>
                    <a:pt x="19" y="74"/>
                    <a:pt x="19" y="74"/>
                  </a:cubicBezTo>
                  <a:cubicBezTo>
                    <a:pt x="19" y="74"/>
                    <a:pt x="18" y="74"/>
                    <a:pt x="18" y="74"/>
                  </a:cubicBezTo>
                  <a:cubicBezTo>
                    <a:pt x="17" y="74"/>
                    <a:pt x="15" y="72"/>
                    <a:pt x="14" y="71"/>
                  </a:cubicBezTo>
                  <a:cubicBezTo>
                    <a:pt x="14" y="70"/>
                    <a:pt x="14" y="68"/>
                    <a:pt x="14" y="68"/>
                  </a:cubicBezTo>
                  <a:cubicBezTo>
                    <a:pt x="13" y="67"/>
                    <a:pt x="12" y="66"/>
                    <a:pt x="12" y="66"/>
                  </a:cubicBezTo>
                  <a:cubicBezTo>
                    <a:pt x="12" y="66"/>
                    <a:pt x="13" y="65"/>
                    <a:pt x="11" y="66"/>
                  </a:cubicBezTo>
                  <a:cubicBezTo>
                    <a:pt x="8" y="66"/>
                    <a:pt x="9" y="67"/>
                    <a:pt x="8" y="67"/>
                  </a:cubicBezTo>
                  <a:cubicBezTo>
                    <a:pt x="7" y="66"/>
                    <a:pt x="7" y="65"/>
                    <a:pt x="5" y="65"/>
                  </a:cubicBezTo>
                  <a:cubicBezTo>
                    <a:pt x="4" y="65"/>
                    <a:pt x="3" y="64"/>
                    <a:pt x="3" y="64"/>
                  </a:cubicBezTo>
                  <a:cubicBezTo>
                    <a:pt x="3" y="64"/>
                    <a:pt x="6" y="62"/>
                    <a:pt x="7" y="62"/>
                  </a:cubicBezTo>
                  <a:cubicBezTo>
                    <a:pt x="8" y="62"/>
                    <a:pt x="7" y="62"/>
                    <a:pt x="9" y="62"/>
                  </a:cubicBezTo>
                  <a:cubicBezTo>
                    <a:pt x="12" y="61"/>
                    <a:pt x="13" y="63"/>
                    <a:pt x="13" y="61"/>
                  </a:cubicBezTo>
                  <a:cubicBezTo>
                    <a:pt x="14" y="59"/>
                    <a:pt x="14" y="58"/>
                    <a:pt x="15" y="57"/>
                  </a:cubicBezTo>
                  <a:cubicBezTo>
                    <a:pt x="15" y="56"/>
                    <a:pt x="16" y="54"/>
                    <a:pt x="16" y="54"/>
                  </a:cubicBezTo>
                  <a:cubicBezTo>
                    <a:pt x="16" y="53"/>
                    <a:pt x="19" y="53"/>
                    <a:pt x="19" y="53"/>
                  </a:cubicBezTo>
                  <a:cubicBezTo>
                    <a:pt x="20" y="56"/>
                    <a:pt x="20" y="56"/>
                    <a:pt x="20" y="56"/>
                  </a:cubicBezTo>
                  <a:cubicBezTo>
                    <a:pt x="20" y="56"/>
                    <a:pt x="20" y="57"/>
                    <a:pt x="21" y="57"/>
                  </a:cubicBezTo>
                  <a:cubicBezTo>
                    <a:pt x="22" y="57"/>
                    <a:pt x="22" y="57"/>
                    <a:pt x="22" y="57"/>
                  </a:cubicBezTo>
                  <a:close/>
                  <a:moveTo>
                    <a:pt x="36" y="52"/>
                  </a:moveTo>
                  <a:cubicBezTo>
                    <a:pt x="36" y="52"/>
                    <a:pt x="36" y="52"/>
                    <a:pt x="36" y="52"/>
                  </a:cubicBezTo>
                  <a:cubicBezTo>
                    <a:pt x="35" y="53"/>
                    <a:pt x="35" y="53"/>
                    <a:pt x="35" y="53"/>
                  </a:cubicBezTo>
                  <a:cubicBezTo>
                    <a:pt x="31" y="53"/>
                    <a:pt x="31" y="53"/>
                    <a:pt x="31" y="53"/>
                  </a:cubicBezTo>
                  <a:cubicBezTo>
                    <a:pt x="31" y="55"/>
                    <a:pt x="31" y="55"/>
                    <a:pt x="31" y="55"/>
                  </a:cubicBezTo>
                  <a:cubicBezTo>
                    <a:pt x="33" y="57"/>
                    <a:pt x="33" y="57"/>
                    <a:pt x="33" y="57"/>
                  </a:cubicBezTo>
                  <a:cubicBezTo>
                    <a:pt x="33" y="57"/>
                    <a:pt x="34" y="56"/>
                    <a:pt x="35" y="56"/>
                  </a:cubicBezTo>
                  <a:cubicBezTo>
                    <a:pt x="36" y="56"/>
                    <a:pt x="38" y="56"/>
                    <a:pt x="38" y="56"/>
                  </a:cubicBezTo>
                  <a:cubicBezTo>
                    <a:pt x="39" y="55"/>
                    <a:pt x="39" y="55"/>
                    <a:pt x="39" y="55"/>
                  </a:cubicBezTo>
                  <a:cubicBezTo>
                    <a:pt x="38" y="52"/>
                    <a:pt x="38" y="52"/>
                    <a:pt x="38" y="52"/>
                  </a:cubicBezTo>
                  <a:lnTo>
                    <a:pt x="36" y="52"/>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15" name="Freeform 195"/>
            <p:cNvSpPr>
              <a:spLocks/>
            </p:cNvSpPr>
            <p:nvPr/>
          </p:nvSpPr>
          <p:spPr bwMode="auto">
            <a:xfrm>
              <a:off x="6144086" y="3377866"/>
              <a:ext cx="556312" cy="405924"/>
            </a:xfrm>
            <a:custGeom>
              <a:avLst/>
              <a:gdLst>
                <a:gd name="T0" fmla="*/ 7 w 244"/>
                <a:gd name="T1" fmla="*/ 36 h 184"/>
                <a:gd name="T2" fmla="*/ 21 w 244"/>
                <a:gd name="T3" fmla="*/ 52 h 184"/>
                <a:gd name="T4" fmla="*/ 77 w 244"/>
                <a:gd name="T5" fmla="*/ 49 h 184"/>
                <a:gd name="T6" fmla="*/ 144 w 244"/>
                <a:gd name="T7" fmla="*/ 21 h 184"/>
                <a:gd name="T8" fmla="*/ 203 w 244"/>
                <a:gd name="T9" fmla="*/ 3 h 184"/>
                <a:gd name="T10" fmla="*/ 238 w 244"/>
                <a:gd name="T11" fmla="*/ 8 h 184"/>
                <a:gd name="T12" fmla="*/ 241 w 244"/>
                <a:gd name="T13" fmla="*/ 22 h 184"/>
                <a:gd name="T14" fmla="*/ 232 w 244"/>
                <a:gd name="T15" fmla="*/ 27 h 184"/>
                <a:gd name="T16" fmla="*/ 225 w 244"/>
                <a:gd name="T17" fmla="*/ 36 h 184"/>
                <a:gd name="T18" fmla="*/ 225 w 244"/>
                <a:gd name="T19" fmla="*/ 56 h 184"/>
                <a:gd name="T20" fmla="*/ 222 w 244"/>
                <a:gd name="T21" fmla="*/ 69 h 184"/>
                <a:gd name="T22" fmla="*/ 220 w 244"/>
                <a:gd name="T23" fmla="*/ 76 h 184"/>
                <a:gd name="T24" fmla="*/ 216 w 244"/>
                <a:gd name="T25" fmla="*/ 83 h 184"/>
                <a:gd name="T26" fmla="*/ 232 w 244"/>
                <a:gd name="T27" fmla="*/ 92 h 184"/>
                <a:gd name="T28" fmla="*/ 244 w 244"/>
                <a:gd name="T29" fmla="*/ 102 h 184"/>
                <a:gd name="T30" fmla="*/ 231 w 244"/>
                <a:gd name="T31" fmla="*/ 108 h 184"/>
                <a:gd name="T32" fmla="*/ 211 w 244"/>
                <a:gd name="T33" fmla="*/ 106 h 184"/>
                <a:gd name="T34" fmla="*/ 201 w 244"/>
                <a:gd name="T35" fmla="*/ 115 h 184"/>
                <a:gd name="T36" fmla="*/ 188 w 244"/>
                <a:gd name="T37" fmla="*/ 126 h 184"/>
                <a:gd name="T38" fmla="*/ 181 w 244"/>
                <a:gd name="T39" fmla="*/ 135 h 184"/>
                <a:gd name="T40" fmla="*/ 179 w 244"/>
                <a:gd name="T41" fmla="*/ 147 h 184"/>
                <a:gd name="T42" fmla="*/ 174 w 244"/>
                <a:gd name="T43" fmla="*/ 158 h 184"/>
                <a:gd name="T44" fmla="*/ 155 w 244"/>
                <a:gd name="T45" fmla="*/ 165 h 184"/>
                <a:gd name="T46" fmla="*/ 139 w 244"/>
                <a:gd name="T47" fmla="*/ 167 h 184"/>
                <a:gd name="T48" fmla="*/ 116 w 244"/>
                <a:gd name="T49" fmla="*/ 164 h 184"/>
                <a:gd name="T50" fmla="*/ 104 w 244"/>
                <a:gd name="T51" fmla="*/ 163 h 184"/>
                <a:gd name="T52" fmla="*/ 92 w 244"/>
                <a:gd name="T53" fmla="*/ 169 h 184"/>
                <a:gd name="T54" fmla="*/ 70 w 244"/>
                <a:gd name="T55" fmla="*/ 177 h 184"/>
                <a:gd name="T56" fmla="*/ 57 w 244"/>
                <a:gd name="T57" fmla="*/ 184 h 184"/>
                <a:gd name="T58" fmla="*/ 51 w 244"/>
                <a:gd name="T59" fmla="*/ 183 h 184"/>
                <a:gd name="T60" fmla="*/ 48 w 244"/>
                <a:gd name="T61" fmla="*/ 172 h 184"/>
                <a:gd name="T62" fmla="*/ 50 w 244"/>
                <a:gd name="T63" fmla="*/ 165 h 184"/>
                <a:gd name="T64" fmla="*/ 24 w 244"/>
                <a:gd name="T65" fmla="*/ 143 h 184"/>
                <a:gd name="T66" fmla="*/ 21 w 244"/>
                <a:gd name="T67" fmla="*/ 138 h 184"/>
                <a:gd name="T68" fmla="*/ 20 w 244"/>
                <a:gd name="T69" fmla="*/ 133 h 184"/>
                <a:gd name="T70" fmla="*/ 20 w 244"/>
                <a:gd name="T71" fmla="*/ 125 h 184"/>
                <a:gd name="T72" fmla="*/ 16 w 244"/>
                <a:gd name="T73" fmla="*/ 113 h 184"/>
                <a:gd name="T74" fmla="*/ 19 w 244"/>
                <a:gd name="T75" fmla="*/ 106 h 184"/>
                <a:gd name="T76" fmla="*/ 25 w 244"/>
                <a:gd name="T77" fmla="*/ 99 h 184"/>
                <a:gd name="T78" fmla="*/ 33 w 244"/>
                <a:gd name="T79" fmla="*/ 84 h 184"/>
                <a:gd name="T80" fmla="*/ 21 w 244"/>
                <a:gd name="T81" fmla="*/ 77 h 184"/>
                <a:gd name="T82" fmla="*/ 11 w 244"/>
                <a:gd name="T83" fmla="*/ 73 h 184"/>
                <a:gd name="T84" fmla="*/ 2 w 244"/>
                <a:gd name="T85" fmla="*/ 60 h 184"/>
                <a:gd name="T86" fmla="*/ 1 w 244"/>
                <a:gd name="T87" fmla="*/ 47 h 184"/>
                <a:gd name="T88" fmla="*/ 7 w 244"/>
                <a:gd name="T89" fmla="*/ 39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244" h="184">
                  <a:moveTo>
                    <a:pt x="7" y="38"/>
                  </a:moveTo>
                  <a:cubicBezTo>
                    <a:pt x="7" y="36"/>
                    <a:pt x="7" y="36"/>
                    <a:pt x="7" y="36"/>
                  </a:cubicBezTo>
                  <a:cubicBezTo>
                    <a:pt x="7" y="36"/>
                    <a:pt x="7" y="36"/>
                    <a:pt x="7" y="36"/>
                  </a:cubicBezTo>
                  <a:cubicBezTo>
                    <a:pt x="14" y="34"/>
                    <a:pt x="20" y="38"/>
                    <a:pt x="23" y="38"/>
                  </a:cubicBezTo>
                  <a:cubicBezTo>
                    <a:pt x="29" y="39"/>
                    <a:pt x="16" y="46"/>
                    <a:pt x="18" y="46"/>
                  </a:cubicBezTo>
                  <a:cubicBezTo>
                    <a:pt x="20" y="45"/>
                    <a:pt x="18" y="51"/>
                    <a:pt x="21" y="52"/>
                  </a:cubicBezTo>
                  <a:cubicBezTo>
                    <a:pt x="26" y="53"/>
                    <a:pt x="30" y="49"/>
                    <a:pt x="36" y="49"/>
                  </a:cubicBezTo>
                  <a:cubicBezTo>
                    <a:pt x="41" y="48"/>
                    <a:pt x="47" y="51"/>
                    <a:pt x="49" y="49"/>
                  </a:cubicBezTo>
                  <a:cubicBezTo>
                    <a:pt x="53" y="44"/>
                    <a:pt x="69" y="54"/>
                    <a:pt x="77" y="49"/>
                  </a:cubicBezTo>
                  <a:cubicBezTo>
                    <a:pt x="82" y="45"/>
                    <a:pt x="102" y="43"/>
                    <a:pt x="109" y="43"/>
                  </a:cubicBezTo>
                  <a:cubicBezTo>
                    <a:pt x="127" y="42"/>
                    <a:pt x="128" y="42"/>
                    <a:pt x="136" y="37"/>
                  </a:cubicBezTo>
                  <a:cubicBezTo>
                    <a:pt x="136" y="37"/>
                    <a:pt x="141" y="26"/>
                    <a:pt x="144" y="21"/>
                  </a:cubicBezTo>
                  <a:cubicBezTo>
                    <a:pt x="146" y="17"/>
                    <a:pt x="152" y="15"/>
                    <a:pt x="158" y="11"/>
                  </a:cubicBezTo>
                  <a:cubicBezTo>
                    <a:pt x="163" y="7"/>
                    <a:pt x="176" y="3"/>
                    <a:pt x="179" y="2"/>
                  </a:cubicBezTo>
                  <a:cubicBezTo>
                    <a:pt x="182" y="2"/>
                    <a:pt x="203" y="3"/>
                    <a:pt x="203" y="3"/>
                  </a:cubicBezTo>
                  <a:cubicBezTo>
                    <a:pt x="214" y="0"/>
                    <a:pt x="214" y="0"/>
                    <a:pt x="214" y="0"/>
                  </a:cubicBezTo>
                  <a:cubicBezTo>
                    <a:pt x="214" y="0"/>
                    <a:pt x="216" y="8"/>
                    <a:pt x="219" y="9"/>
                  </a:cubicBezTo>
                  <a:cubicBezTo>
                    <a:pt x="228" y="10"/>
                    <a:pt x="235" y="10"/>
                    <a:pt x="238" y="8"/>
                  </a:cubicBezTo>
                  <a:cubicBezTo>
                    <a:pt x="239" y="8"/>
                    <a:pt x="239" y="10"/>
                    <a:pt x="240" y="11"/>
                  </a:cubicBezTo>
                  <a:cubicBezTo>
                    <a:pt x="241" y="13"/>
                    <a:pt x="242" y="17"/>
                    <a:pt x="242" y="17"/>
                  </a:cubicBezTo>
                  <a:cubicBezTo>
                    <a:pt x="241" y="22"/>
                    <a:pt x="241" y="22"/>
                    <a:pt x="241" y="22"/>
                  </a:cubicBezTo>
                  <a:cubicBezTo>
                    <a:pt x="240" y="23"/>
                    <a:pt x="240" y="23"/>
                    <a:pt x="240" y="23"/>
                  </a:cubicBezTo>
                  <a:cubicBezTo>
                    <a:pt x="235" y="26"/>
                    <a:pt x="235" y="26"/>
                    <a:pt x="235" y="26"/>
                  </a:cubicBezTo>
                  <a:cubicBezTo>
                    <a:pt x="235" y="26"/>
                    <a:pt x="233" y="26"/>
                    <a:pt x="232" y="27"/>
                  </a:cubicBezTo>
                  <a:cubicBezTo>
                    <a:pt x="231" y="27"/>
                    <a:pt x="229" y="28"/>
                    <a:pt x="229" y="28"/>
                  </a:cubicBezTo>
                  <a:cubicBezTo>
                    <a:pt x="229" y="28"/>
                    <a:pt x="227" y="30"/>
                    <a:pt x="227" y="31"/>
                  </a:cubicBezTo>
                  <a:cubicBezTo>
                    <a:pt x="226" y="33"/>
                    <a:pt x="225" y="36"/>
                    <a:pt x="225" y="36"/>
                  </a:cubicBezTo>
                  <a:cubicBezTo>
                    <a:pt x="223" y="41"/>
                    <a:pt x="223" y="41"/>
                    <a:pt x="223" y="41"/>
                  </a:cubicBezTo>
                  <a:cubicBezTo>
                    <a:pt x="223" y="48"/>
                    <a:pt x="223" y="48"/>
                    <a:pt x="223" y="48"/>
                  </a:cubicBezTo>
                  <a:cubicBezTo>
                    <a:pt x="225" y="56"/>
                    <a:pt x="225" y="56"/>
                    <a:pt x="225" y="56"/>
                  </a:cubicBezTo>
                  <a:cubicBezTo>
                    <a:pt x="227" y="65"/>
                    <a:pt x="227" y="65"/>
                    <a:pt x="227" y="65"/>
                  </a:cubicBezTo>
                  <a:cubicBezTo>
                    <a:pt x="227" y="65"/>
                    <a:pt x="224" y="68"/>
                    <a:pt x="223" y="68"/>
                  </a:cubicBezTo>
                  <a:cubicBezTo>
                    <a:pt x="223" y="68"/>
                    <a:pt x="222" y="69"/>
                    <a:pt x="222" y="69"/>
                  </a:cubicBezTo>
                  <a:cubicBezTo>
                    <a:pt x="222" y="71"/>
                    <a:pt x="222" y="71"/>
                    <a:pt x="222" y="71"/>
                  </a:cubicBezTo>
                  <a:cubicBezTo>
                    <a:pt x="221" y="74"/>
                    <a:pt x="221" y="74"/>
                    <a:pt x="221" y="74"/>
                  </a:cubicBezTo>
                  <a:cubicBezTo>
                    <a:pt x="220" y="76"/>
                    <a:pt x="220" y="76"/>
                    <a:pt x="220" y="76"/>
                  </a:cubicBezTo>
                  <a:cubicBezTo>
                    <a:pt x="220" y="76"/>
                    <a:pt x="219" y="78"/>
                    <a:pt x="218" y="78"/>
                  </a:cubicBezTo>
                  <a:cubicBezTo>
                    <a:pt x="217" y="79"/>
                    <a:pt x="215" y="81"/>
                    <a:pt x="215" y="81"/>
                  </a:cubicBezTo>
                  <a:cubicBezTo>
                    <a:pt x="216" y="83"/>
                    <a:pt x="216" y="83"/>
                    <a:pt x="216" y="83"/>
                  </a:cubicBezTo>
                  <a:cubicBezTo>
                    <a:pt x="227" y="85"/>
                    <a:pt x="227" y="85"/>
                    <a:pt x="227" y="85"/>
                  </a:cubicBezTo>
                  <a:cubicBezTo>
                    <a:pt x="227" y="87"/>
                    <a:pt x="227" y="87"/>
                    <a:pt x="227" y="87"/>
                  </a:cubicBezTo>
                  <a:cubicBezTo>
                    <a:pt x="232" y="92"/>
                    <a:pt x="232" y="92"/>
                    <a:pt x="232" y="92"/>
                  </a:cubicBezTo>
                  <a:cubicBezTo>
                    <a:pt x="235" y="97"/>
                    <a:pt x="235" y="97"/>
                    <a:pt x="235" y="97"/>
                  </a:cubicBezTo>
                  <a:cubicBezTo>
                    <a:pt x="240" y="99"/>
                    <a:pt x="240" y="99"/>
                    <a:pt x="240" y="99"/>
                  </a:cubicBezTo>
                  <a:cubicBezTo>
                    <a:pt x="240" y="99"/>
                    <a:pt x="244" y="102"/>
                    <a:pt x="244" y="102"/>
                  </a:cubicBezTo>
                  <a:cubicBezTo>
                    <a:pt x="243" y="103"/>
                    <a:pt x="238" y="105"/>
                    <a:pt x="238" y="105"/>
                  </a:cubicBezTo>
                  <a:cubicBezTo>
                    <a:pt x="235" y="107"/>
                    <a:pt x="235" y="107"/>
                    <a:pt x="235" y="107"/>
                  </a:cubicBezTo>
                  <a:cubicBezTo>
                    <a:pt x="235" y="107"/>
                    <a:pt x="233" y="107"/>
                    <a:pt x="231" y="108"/>
                  </a:cubicBezTo>
                  <a:cubicBezTo>
                    <a:pt x="230" y="109"/>
                    <a:pt x="224" y="112"/>
                    <a:pt x="224" y="112"/>
                  </a:cubicBezTo>
                  <a:cubicBezTo>
                    <a:pt x="216" y="107"/>
                    <a:pt x="216" y="107"/>
                    <a:pt x="216" y="107"/>
                  </a:cubicBezTo>
                  <a:cubicBezTo>
                    <a:pt x="211" y="106"/>
                    <a:pt x="211" y="106"/>
                    <a:pt x="211" y="106"/>
                  </a:cubicBezTo>
                  <a:cubicBezTo>
                    <a:pt x="209" y="109"/>
                    <a:pt x="209" y="109"/>
                    <a:pt x="209" y="109"/>
                  </a:cubicBezTo>
                  <a:cubicBezTo>
                    <a:pt x="204" y="110"/>
                    <a:pt x="204" y="110"/>
                    <a:pt x="204" y="110"/>
                  </a:cubicBezTo>
                  <a:cubicBezTo>
                    <a:pt x="201" y="115"/>
                    <a:pt x="201" y="115"/>
                    <a:pt x="201" y="115"/>
                  </a:cubicBezTo>
                  <a:cubicBezTo>
                    <a:pt x="201" y="115"/>
                    <a:pt x="194" y="117"/>
                    <a:pt x="192" y="118"/>
                  </a:cubicBezTo>
                  <a:cubicBezTo>
                    <a:pt x="191" y="119"/>
                    <a:pt x="187" y="122"/>
                    <a:pt x="187" y="122"/>
                  </a:cubicBezTo>
                  <a:cubicBezTo>
                    <a:pt x="188" y="126"/>
                    <a:pt x="188" y="126"/>
                    <a:pt x="188" y="126"/>
                  </a:cubicBezTo>
                  <a:cubicBezTo>
                    <a:pt x="184" y="129"/>
                    <a:pt x="184" y="129"/>
                    <a:pt x="184" y="129"/>
                  </a:cubicBezTo>
                  <a:cubicBezTo>
                    <a:pt x="184" y="129"/>
                    <a:pt x="181" y="130"/>
                    <a:pt x="180" y="132"/>
                  </a:cubicBezTo>
                  <a:cubicBezTo>
                    <a:pt x="180" y="134"/>
                    <a:pt x="181" y="135"/>
                    <a:pt x="181" y="135"/>
                  </a:cubicBezTo>
                  <a:cubicBezTo>
                    <a:pt x="179" y="135"/>
                    <a:pt x="176" y="136"/>
                    <a:pt x="175" y="137"/>
                  </a:cubicBezTo>
                  <a:cubicBezTo>
                    <a:pt x="174" y="137"/>
                    <a:pt x="174" y="139"/>
                    <a:pt x="175" y="141"/>
                  </a:cubicBezTo>
                  <a:cubicBezTo>
                    <a:pt x="175" y="142"/>
                    <a:pt x="177" y="144"/>
                    <a:pt x="179" y="147"/>
                  </a:cubicBezTo>
                  <a:cubicBezTo>
                    <a:pt x="180" y="150"/>
                    <a:pt x="181" y="150"/>
                    <a:pt x="181" y="151"/>
                  </a:cubicBezTo>
                  <a:cubicBezTo>
                    <a:pt x="181" y="152"/>
                    <a:pt x="180" y="155"/>
                    <a:pt x="179" y="156"/>
                  </a:cubicBezTo>
                  <a:cubicBezTo>
                    <a:pt x="177" y="158"/>
                    <a:pt x="175" y="158"/>
                    <a:pt x="174" y="158"/>
                  </a:cubicBezTo>
                  <a:cubicBezTo>
                    <a:pt x="173" y="159"/>
                    <a:pt x="170" y="161"/>
                    <a:pt x="169" y="161"/>
                  </a:cubicBezTo>
                  <a:cubicBezTo>
                    <a:pt x="168" y="162"/>
                    <a:pt x="163" y="163"/>
                    <a:pt x="162" y="163"/>
                  </a:cubicBezTo>
                  <a:cubicBezTo>
                    <a:pt x="161" y="163"/>
                    <a:pt x="155" y="165"/>
                    <a:pt x="155" y="165"/>
                  </a:cubicBezTo>
                  <a:cubicBezTo>
                    <a:pt x="150" y="167"/>
                    <a:pt x="150" y="167"/>
                    <a:pt x="150" y="167"/>
                  </a:cubicBezTo>
                  <a:cubicBezTo>
                    <a:pt x="147" y="169"/>
                    <a:pt x="147" y="169"/>
                    <a:pt x="147" y="169"/>
                  </a:cubicBezTo>
                  <a:cubicBezTo>
                    <a:pt x="139" y="167"/>
                    <a:pt x="139" y="167"/>
                    <a:pt x="139" y="167"/>
                  </a:cubicBezTo>
                  <a:cubicBezTo>
                    <a:pt x="129" y="164"/>
                    <a:pt x="129" y="164"/>
                    <a:pt x="129" y="164"/>
                  </a:cubicBezTo>
                  <a:cubicBezTo>
                    <a:pt x="129" y="164"/>
                    <a:pt x="124" y="168"/>
                    <a:pt x="123" y="168"/>
                  </a:cubicBezTo>
                  <a:cubicBezTo>
                    <a:pt x="122" y="168"/>
                    <a:pt x="116" y="164"/>
                    <a:pt x="116" y="164"/>
                  </a:cubicBezTo>
                  <a:cubicBezTo>
                    <a:pt x="113" y="159"/>
                    <a:pt x="113" y="159"/>
                    <a:pt x="113" y="159"/>
                  </a:cubicBezTo>
                  <a:cubicBezTo>
                    <a:pt x="113" y="159"/>
                    <a:pt x="107" y="160"/>
                    <a:pt x="106" y="160"/>
                  </a:cubicBezTo>
                  <a:cubicBezTo>
                    <a:pt x="105" y="160"/>
                    <a:pt x="104" y="162"/>
                    <a:pt x="104" y="163"/>
                  </a:cubicBezTo>
                  <a:cubicBezTo>
                    <a:pt x="103" y="163"/>
                    <a:pt x="101" y="163"/>
                    <a:pt x="99" y="163"/>
                  </a:cubicBezTo>
                  <a:cubicBezTo>
                    <a:pt x="96" y="163"/>
                    <a:pt x="94" y="165"/>
                    <a:pt x="94" y="165"/>
                  </a:cubicBezTo>
                  <a:cubicBezTo>
                    <a:pt x="92" y="169"/>
                    <a:pt x="92" y="169"/>
                    <a:pt x="92" y="169"/>
                  </a:cubicBezTo>
                  <a:cubicBezTo>
                    <a:pt x="92" y="169"/>
                    <a:pt x="87" y="171"/>
                    <a:pt x="87" y="171"/>
                  </a:cubicBezTo>
                  <a:cubicBezTo>
                    <a:pt x="86" y="172"/>
                    <a:pt x="77" y="175"/>
                    <a:pt x="77" y="175"/>
                  </a:cubicBezTo>
                  <a:cubicBezTo>
                    <a:pt x="70" y="177"/>
                    <a:pt x="70" y="177"/>
                    <a:pt x="70" y="177"/>
                  </a:cubicBezTo>
                  <a:cubicBezTo>
                    <a:pt x="70" y="177"/>
                    <a:pt x="68" y="178"/>
                    <a:pt x="67" y="177"/>
                  </a:cubicBezTo>
                  <a:cubicBezTo>
                    <a:pt x="66" y="177"/>
                    <a:pt x="63" y="180"/>
                    <a:pt x="63" y="180"/>
                  </a:cubicBezTo>
                  <a:cubicBezTo>
                    <a:pt x="57" y="184"/>
                    <a:pt x="57" y="184"/>
                    <a:pt x="57" y="184"/>
                  </a:cubicBezTo>
                  <a:cubicBezTo>
                    <a:pt x="51" y="184"/>
                    <a:pt x="51" y="184"/>
                    <a:pt x="51" y="184"/>
                  </a:cubicBezTo>
                  <a:cubicBezTo>
                    <a:pt x="51" y="184"/>
                    <a:pt x="51" y="183"/>
                    <a:pt x="51" y="183"/>
                  </a:cubicBezTo>
                  <a:cubicBezTo>
                    <a:pt x="51" y="183"/>
                    <a:pt x="51" y="183"/>
                    <a:pt x="51" y="183"/>
                  </a:cubicBezTo>
                  <a:cubicBezTo>
                    <a:pt x="51" y="182"/>
                    <a:pt x="51" y="182"/>
                    <a:pt x="51" y="182"/>
                  </a:cubicBezTo>
                  <a:cubicBezTo>
                    <a:pt x="51" y="181"/>
                    <a:pt x="50" y="180"/>
                    <a:pt x="50" y="178"/>
                  </a:cubicBezTo>
                  <a:cubicBezTo>
                    <a:pt x="49" y="176"/>
                    <a:pt x="48" y="174"/>
                    <a:pt x="48" y="172"/>
                  </a:cubicBezTo>
                  <a:cubicBezTo>
                    <a:pt x="48" y="171"/>
                    <a:pt x="49" y="170"/>
                    <a:pt x="49" y="169"/>
                  </a:cubicBezTo>
                  <a:cubicBezTo>
                    <a:pt x="49" y="169"/>
                    <a:pt x="49" y="169"/>
                    <a:pt x="49" y="169"/>
                  </a:cubicBezTo>
                  <a:cubicBezTo>
                    <a:pt x="50" y="168"/>
                    <a:pt x="50" y="167"/>
                    <a:pt x="50" y="165"/>
                  </a:cubicBezTo>
                  <a:cubicBezTo>
                    <a:pt x="49" y="161"/>
                    <a:pt x="45" y="161"/>
                    <a:pt x="44" y="157"/>
                  </a:cubicBezTo>
                  <a:cubicBezTo>
                    <a:pt x="43" y="154"/>
                    <a:pt x="39" y="151"/>
                    <a:pt x="39" y="150"/>
                  </a:cubicBezTo>
                  <a:cubicBezTo>
                    <a:pt x="32" y="146"/>
                    <a:pt x="28" y="147"/>
                    <a:pt x="24" y="143"/>
                  </a:cubicBezTo>
                  <a:cubicBezTo>
                    <a:pt x="23" y="142"/>
                    <a:pt x="22" y="141"/>
                    <a:pt x="22" y="140"/>
                  </a:cubicBezTo>
                  <a:cubicBezTo>
                    <a:pt x="23" y="139"/>
                    <a:pt x="23" y="139"/>
                    <a:pt x="23" y="139"/>
                  </a:cubicBezTo>
                  <a:cubicBezTo>
                    <a:pt x="23" y="139"/>
                    <a:pt x="22" y="139"/>
                    <a:pt x="21" y="138"/>
                  </a:cubicBezTo>
                  <a:cubicBezTo>
                    <a:pt x="20" y="137"/>
                    <a:pt x="19" y="136"/>
                    <a:pt x="18" y="135"/>
                  </a:cubicBezTo>
                  <a:cubicBezTo>
                    <a:pt x="18" y="135"/>
                    <a:pt x="18" y="135"/>
                    <a:pt x="18" y="135"/>
                  </a:cubicBezTo>
                  <a:cubicBezTo>
                    <a:pt x="19" y="135"/>
                    <a:pt x="20" y="133"/>
                    <a:pt x="20" y="133"/>
                  </a:cubicBezTo>
                  <a:cubicBezTo>
                    <a:pt x="21" y="130"/>
                    <a:pt x="21" y="130"/>
                    <a:pt x="21" y="130"/>
                  </a:cubicBezTo>
                  <a:cubicBezTo>
                    <a:pt x="22" y="128"/>
                    <a:pt x="22" y="128"/>
                    <a:pt x="22" y="128"/>
                  </a:cubicBezTo>
                  <a:cubicBezTo>
                    <a:pt x="22" y="128"/>
                    <a:pt x="21" y="125"/>
                    <a:pt x="20" y="125"/>
                  </a:cubicBezTo>
                  <a:cubicBezTo>
                    <a:pt x="20" y="124"/>
                    <a:pt x="17" y="123"/>
                    <a:pt x="17" y="123"/>
                  </a:cubicBezTo>
                  <a:cubicBezTo>
                    <a:pt x="17" y="118"/>
                    <a:pt x="17" y="118"/>
                    <a:pt x="17" y="118"/>
                  </a:cubicBezTo>
                  <a:cubicBezTo>
                    <a:pt x="16" y="113"/>
                    <a:pt x="16" y="113"/>
                    <a:pt x="16" y="113"/>
                  </a:cubicBezTo>
                  <a:cubicBezTo>
                    <a:pt x="14" y="110"/>
                    <a:pt x="14" y="110"/>
                    <a:pt x="14" y="110"/>
                  </a:cubicBezTo>
                  <a:cubicBezTo>
                    <a:pt x="14" y="110"/>
                    <a:pt x="16" y="108"/>
                    <a:pt x="17" y="107"/>
                  </a:cubicBezTo>
                  <a:cubicBezTo>
                    <a:pt x="17" y="107"/>
                    <a:pt x="18" y="106"/>
                    <a:pt x="19" y="106"/>
                  </a:cubicBezTo>
                  <a:cubicBezTo>
                    <a:pt x="20" y="105"/>
                    <a:pt x="22" y="105"/>
                    <a:pt x="23" y="105"/>
                  </a:cubicBezTo>
                  <a:cubicBezTo>
                    <a:pt x="24" y="105"/>
                    <a:pt x="26" y="103"/>
                    <a:pt x="26" y="103"/>
                  </a:cubicBezTo>
                  <a:cubicBezTo>
                    <a:pt x="26" y="103"/>
                    <a:pt x="26" y="100"/>
                    <a:pt x="25" y="99"/>
                  </a:cubicBezTo>
                  <a:cubicBezTo>
                    <a:pt x="25" y="97"/>
                    <a:pt x="27" y="95"/>
                    <a:pt x="27" y="95"/>
                  </a:cubicBezTo>
                  <a:cubicBezTo>
                    <a:pt x="27" y="95"/>
                    <a:pt x="30" y="91"/>
                    <a:pt x="31" y="90"/>
                  </a:cubicBezTo>
                  <a:cubicBezTo>
                    <a:pt x="32" y="89"/>
                    <a:pt x="33" y="84"/>
                    <a:pt x="33" y="84"/>
                  </a:cubicBezTo>
                  <a:cubicBezTo>
                    <a:pt x="29" y="84"/>
                    <a:pt x="29" y="84"/>
                    <a:pt x="29" y="84"/>
                  </a:cubicBezTo>
                  <a:cubicBezTo>
                    <a:pt x="25" y="83"/>
                    <a:pt x="25" y="83"/>
                    <a:pt x="25" y="83"/>
                  </a:cubicBezTo>
                  <a:cubicBezTo>
                    <a:pt x="25" y="83"/>
                    <a:pt x="21" y="77"/>
                    <a:pt x="21" y="77"/>
                  </a:cubicBezTo>
                  <a:cubicBezTo>
                    <a:pt x="21" y="76"/>
                    <a:pt x="19" y="76"/>
                    <a:pt x="19" y="76"/>
                  </a:cubicBezTo>
                  <a:cubicBezTo>
                    <a:pt x="19" y="76"/>
                    <a:pt x="15" y="74"/>
                    <a:pt x="15" y="74"/>
                  </a:cubicBezTo>
                  <a:cubicBezTo>
                    <a:pt x="14" y="74"/>
                    <a:pt x="11" y="73"/>
                    <a:pt x="11" y="73"/>
                  </a:cubicBezTo>
                  <a:cubicBezTo>
                    <a:pt x="11" y="73"/>
                    <a:pt x="7" y="68"/>
                    <a:pt x="6" y="66"/>
                  </a:cubicBezTo>
                  <a:cubicBezTo>
                    <a:pt x="5" y="64"/>
                    <a:pt x="4" y="63"/>
                    <a:pt x="4" y="63"/>
                  </a:cubicBezTo>
                  <a:cubicBezTo>
                    <a:pt x="4" y="63"/>
                    <a:pt x="3" y="61"/>
                    <a:pt x="2" y="60"/>
                  </a:cubicBezTo>
                  <a:cubicBezTo>
                    <a:pt x="1" y="59"/>
                    <a:pt x="1" y="57"/>
                    <a:pt x="1" y="57"/>
                  </a:cubicBezTo>
                  <a:cubicBezTo>
                    <a:pt x="1" y="57"/>
                    <a:pt x="2" y="54"/>
                    <a:pt x="1" y="52"/>
                  </a:cubicBezTo>
                  <a:cubicBezTo>
                    <a:pt x="1" y="51"/>
                    <a:pt x="0" y="47"/>
                    <a:pt x="1" y="47"/>
                  </a:cubicBezTo>
                  <a:cubicBezTo>
                    <a:pt x="2" y="45"/>
                    <a:pt x="3" y="43"/>
                    <a:pt x="5" y="42"/>
                  </a:cubicBezTo>
                  <a:cubicBezTo>
                    <a:pt x="6" y="42"/>
                    <a:pt x="6" y="42"/>
                    <a:pt x="7" y="42"/>
                  </a:cubicBezTo>
                  <a:cubicBezTo>
                    <a:pt x="8" y="42"/>
                    <a:pt x="7" y="39"/>
                    <a:pt x="7" y="39"/>
                  </a:cubicBezTo>
                  <a:lnTo>
                    <a:pt x="7" y="38"/>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16" name="Freeform 212"/>
            <p:cNvSpPr>
              <a:spLocks noEditPoints="1"/>
            </p:cNvSpPr>
            <p:nvPr/>
          </p:nvSpPr>
          <p:spPr bwMode="auto">
            <a:xfrm>
              <a:off x="8212115" y="3121100"/>
              <a:ext cx="622278" cy="493289"/>
            </a:xfrm>
            <a:custGeom>
              <a:avLst/>
              <a:gdLst>
                <a:gd name="T0" fmla="*/ 3 w 273"/>
                <a:gd name="T1" fmla="*/ 68 h 223"/>
                <a:gd name="T2" fmla="*/ 41 w 273"/>
                <a:gd name="T3" fmla="*/ 71 h 223"/>
                <a:gd name="T4" fmla="*/ 60 w 273"/>
                <a:gd name="T5" fmla="*/ 70 h 223"/>
                <a:gd name="T6" fmla="*/ 73 w 273"/>
                <a:gd name="T7" fmla="*/ 54 h 223"/>
                <a:gd name="T8" fmla="*/ 49 w 273"/>
                <a:gd name="T9" fmla="*/ 36 h 223"/>
                <a:gd name="T10" fmla="*/ 65 w 273"/>
                <a:gd name="T11" fmla="*/ 28 h 223"/>
                <a:gd name="T12" fmla="*/ 87 w 273"/>
                <a:gd name="T13" fmla="*/ 33 h 223"/>
                <a:gd name="T14" fmla="*/ 101 w 273"/>
                <a:gd name="T15" fmla="*/ 44 h 223"/>
                <a:gd name="T16" fmla="*/ 128 w 273"/>
                <a:gd name="T17" fmla="*/ 54 h 223"/>
                <a:gd name="T18" fmla="*/ 145 w 273"/>
                <a:gd name="T19" fmla="*/ 30 h 223"/>
                <a:gd name="T20" fmla="*/ 161 w 273"/>
                <a:gd name="T21" fmla="*/ 0 h 223"/>
                <a:gd name="T22" fmla="*/ 202 w 273"/>
                <a:gd name="T23" fmla="*/ 43 h 223"/>
                <a:gd name="T24" fmla="*/ 227 w 273"/>
                <a:gd name="T25" fmla="*/ 63 h 223"/>
                <a:gd name="T26" fmla="*/ 260 w 273"/>
                <a:gd name="T27" fmla="*/ 65 h 223"/>
                <a:gd name="T28" fmla="*/ 262 w 273"/>
                <a:gd name="T29" fmla="*/ 72 h 223"/>
                <a:gd name="T30" fmla="*/ 240 w 273"/>
                <a:gd name="T31" fmla="*/ 85 h 223"/>
                <a:gd name="T32" fmla="*/ 233 w 273"/>
                <a:gd name="T33" fmla="*/ 106 h 223"/>
                <a:gd name="T34" fmla="*/ 236 w 273"/>
                <a:gd name="T35" fmla="*/ 125 h 223"/>
                <a:gd name="T36" fmla="*/ 243 w 273"/>
                <a:gd name="T37" fmla="*/ 148 h 223"/>
                <a:gd name="T38" fmla="*/ 237 w 273"/>
                <a:gd name="T39" fmla="*/ 172 h 223"/>
                <a:gd name="T40" fmla="*/ 229 w 273"/>
                <a:gd name="T41" fmla="*/ 161 h 223"/>
                <a:gd name="T42" fmla="*/ 223 w 273"/>
                <a:gd name="T43" fmla="*/ 178 h 223"/>
                <a:gd name="T44" fmla="*/ 230 w 273"/>
                <a:gd name="T45" fmla="*/ 201 h 223"/>
                <a:gd name="T46" fmla="*/ 211 w 273"/>
                <a:gd name="T47" fmla="*/ 207 h 223"/>
                <a:gd name="T48" fmla="*/ 195 w 273"/>
                <a:gd name="T49" fmla="*/ 200 h 223"/>
                <a:gd name="T50" fmla="*/ 193 w 273"/>
                <a:gd name="T51" fmla="*/ 177 h 223"/>
                <a:gd name="T52" fmla="*/ 189 w 273"/>
                <a:gd name="T53" fmla="*/ 154 h 223"/>
                <a:gd name="T54" fmla="*/ 152 w 273"/>
                <a:gd name="T55" fmla="*/ 156 h 223"/>
                <a:gd name="T56" fmla="*/ 123 w 273"/>
                <a:gd name="T57" fmla="*/ 193 h 223"/>
                <a:gd name="T58" fmla="*/ 98 w 273"/>
                <a:gd name="T59" fmla="*/ 195 h 223"/>
                <a:gd name="T60" fmla="*/ 96 w 273"/>
                <a:gd name="T61" fmla="*/ 182 h 223"/>
                <a:gd name="T62" fmla="*/ 98 w 273"/>
                <a:gd name="T63" fmla="*/ 169 h 223"/>
                <a:gd name="T64" fmla="*/ 89 w 273"/>
                <a:gd name="T65" fmla="*/ 162 h 223"/>
                <a:gd name="T66" fmla="*/ 91 w 273"/>
                <a:gd name="T67" fmla="*/ 154 h 223"/>
                <a:gd name="T68" fmla="*/ 89 w 273"/>
                <a:gd name="T69" fmla="*/ 147 h 223"/>
                <a:gd name="T70" fmla="*/ 78 w 273"/>
                <a:gd name="T71" fmla="*/ 142 h 223"/>
                <a:gd name="T72" fmla="*/ 62 w 273"/>
                <a:gd name="T73" fmla="*/ 137 h 223"/>
                <a:gd name="T74" fmla="*/ 47 w 273"/>
                <a:gd name="T75" fmla="*/ 132 h 223"/>
                <a:gd name="T76" fmla="*/ 50 w 273"/>
                <a:gd name="T77" fmla="*/ 125 h 223"/>
                <a:gd name="T78" fmla="*/ 55 w 273"/>
                <a:gd name="T79" fmla="*/ 116 h 223"/>
                <a:gd name="T80" fmla="*/ 44 w 273"/>
                <a:gd name="T81" fmla="*/ 111 h 223"/>
                <a:gd name="T82" fmla="*/ 26 w 273"/>
                <a:gd name="T83" fmla="*/ 100 h 223"/>
                <a:gd name="T84" fmla="*/ 24 w 273"/>
                <a:gd name="T85" fmla="*/ 88 h 223"/>
                <a:gd name="T86" fmla="*/ 24 w 273"/>
                <a:gd name="T87" fmla="*/ 83 h 223"/>
                <a:gd name="T88" fmla="*/ 16 w 273"/>
                <a:gd name="T89" fmla="*/ 76 h 223"/>
                <a:gd name="T90" fmla="*/ 4 w 273"/>
                <a:gd name="T91" fmla="*/ 76 h 223"/>
                <a:gd name="T92" fmla="*/ 10 w 273"/>
                <a:gd name="T93" fmla="*/ 182 h 223"/>
                <a:gd name="T94" fmla="*/ 26 w 273"/>
                <a:gd name="T95" fmla="*/ 198 h 223"/>
                <a:gd name="T96" fmla="*/ 44 w 273"/>
                <a:gd name="T97" fmla="*/ 209 h 223"/>
                <a:gd name="T98" fmla="*/ 76 w 273"/>
                <a:gd name="T99" fmla="*/ 223 h 223"/>
                <a:gd name="T100" fmla="*/ 78 w 273"/>
                <a:gd name="T101" fmla="*/ 204 h 223"/>
                <a:gd name="T102" fmla="*/ 69 w 273"/>
                <a:gd name="T103" fmla="*/ 195 h 223"/>
                <a:gd name="T104" fmla="*/ 61 w 273"/>
                <a:gd name="T105" fmla="*/ 180 h 223"/>
                <a:gd name="T106" fmla="*/ 34 w 273"/>
                <a:gd name="T107" fmla="*/ 186 h 223"/>
                <a:gd name="T108" fmla="*/ 18 w 273"/>
                <a:gd name="T109" fmla="*/ 18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3" h="223">
                  <a:moveTo>
                    <a:pt x="0" y="75"/>
                  </a:moveTo>
                  <a:cubicBezTo>
                    <a:pt x="1" y="75"/>
                    <a:pt x="3" y="74"/>
                    <a:pt x="4" y="74"/>
                  </a:cubicBezTo>
                  <a:cubicBezTo>
                    <a:pt x="4" y="73"/>
                    <a:pt x="5" y="73"/>
                    <a:pt x="5" y="72"/>
                  </a:cubicBezTo>
                  <a:cubicBezTo>
                    <a:pt x="5" y="72"/>
                    <a:pt x="2" y="71"/>
                    <a:pt x="1" y="69"/>
                  </a:cubicBezTo>
                  <a:cubicBezTo>
                    <a:pt x="1" y="69"/>
                    <a:pt x="3" y="68"/>
                    <a:pt x="3" y="68"/>
                  </a:cubicBezTo>
                  <a:cubicBezTo>
                    <a:pt x="3" y="68"/>
                    <a:pt x="9" y="69"/>
                    <a:pt x="11" y="69"/>
                  </a:cubicBezTo>
                  <a:cubicBezTo>
                    <a:pt x="13" y="69"/>
                    <a:pt x="20" y="67"/>
                    <a:pt x="20" y="67"/>
                  </a:cubicBezTo>
                  <a:cubicBezTo>
                    <a:pt x="22" y="71"/>
                    <a:pt x="22" y="71"/>
                    <a:pt x="22" y="71"/>
                  </a:cubicBezTo>
                  <a:cubicBezTo>
                    <a:pt x="22" y="71"/>
                    <a:pt x="33" y="71"/>
                    <a:pt x="37" y="72"/>
                  </a:cubicBezTo>
                  <a:cubicBezTo>
                    <a:pt x="39" y="73"/>
                    <a:pt x="39" y="72"/>
                    <a:pt x="41" y="71"/>
                  </a:cubicBezTo>
                  <a:cubicBezTo>
                    <a:pt x="42" y="70"/>
                    <a:pt x="44" y="69"/>
                    <a:pt x="45" y="70"/>
                  </a:cubicBezTo>
                  <a:cubicBezTo>
                    <a:pt x="46" y="70"/>
                    <a:pt x="46" y="70"/>
                    <a:pt x="48" y="71"/>
                  </a:cubicBezTo>
                  <a:cubicBezTo>
                    <a:pt x="50" y="72"/>
                    <a:pt x="53" y="73"/>
                    <a:pt x="55" y="73"/>
                  </a:cubicBezTo>
                  <a:cubicBezTo>
                    <a:pt x="59" y="73"/>
                    <a:pt x="59" y="73"/>
                    <a:pt x="59" y="73"/>
                  </a:cubicBezTo>
                  <a:cubicBezTo>
                    <a:pt x="60" y="70"/>
                    <a:pt x="60" y="70"/>
                    <a:pt x="60" y="70"/>
                  </a:cubicBezTo>
                  <a:cubicBezTo>
                    <a:pt x="62" y="72"/>
                    <a:pt x="58" y="59"/>
                    <a:pt x="60" y="59"/>
                  </a:cubicBezTo>
                  <a:cubicBezTo>
                    <a:pt x="63" y="58"/>
                    <a:pt x="64" y="61"/>
                    <a:pt x="68" y="60"/>
                  </a:cubicBezTo>
                  <a:cubicBezTo>
                    <a:pt x="72" y="58"/>
                    <a:pt x="78" y="66"/>
                    <a:pt x="79" y="62"/>
                  </a:cubicBezTo>
                  <a:cubicBezTo>
                    <a:pt x="80" y="59"/>
                    <a:pt x="86" y="63"/>
                    <a:pt x="81" y="59"/>
                  </a:cubicBezTo>
                  <a:cubicBezTo>
                    <a:pt x="75" y="54"/>
                    <a:pt x="77" y="55"/>
                    <a:pt x="73" y="54"/>
                  </a:cubicBezTo>
                  <a:cubicBezTo>
                    <a:pt x="69" y="52"/>
                    <a:pt x="66" y="51"/>
                    <a:pt x="64" y="50"/>
                  </a:cubicBezTo>
                  <a:cubicBezTo>
                    <a:pt x="62" y="50"/>
                    <a:pt x="63" y="50"/>
                    <a:pt x="60" y="48"/>
                  </a:cubicBezTo>
                  <a:cubicBezTo>
                    <a:pt x="57" y="46"/>
                    <a:pt x="54" y="44"/>
                    <a:pt x="54" y="44"/>
                  </a:cubicBezTo>
                  <a:cubicBezTo>
                    <a:pt x="54" y="44"/>
                    <a:pt x="51" y="43"/>
                    <a:pt x="51" y="41"/>
                  </a:cubicBezTo>
                  <a:cubicBezTo>
                    <a:pt x="50" y="39"/>
                    <a:pt x="49" y="36"/>
                    <a:pt x="49" y="36"/>
                  </a:cubicBezTo>
                  <a:cubicBezTo>
                    <a:pt x="54" y="32"/>
                    <a:pt x="54" y="32"/>
                    <a:pt x="54" y="32"/>
                  </a:cubicBezTo>
                  <a:cubicBezTo>
                    <a:pt x="57" y="25"/>
                    <a:pt x="57" y="25"/>
                    <a:pt x="57" y="25"/>
                  </a:cubicBezTo>
                  <a:cubicBezTo>
                    <a:pt x="57" y="25"/>
                    <a:pt x="54" y="23"/>
                    <a:pt x="59" y="23"/>
                  </a:cubicBezTo>
                  <a:cubicBezTo>
                    <a:pt x="63" y="23"/>
                    <a:pt x="63" y="23"/>
                    <a:pt x="63" y="23"/>
                  </a:cubicBezTo>
                  <a:cubicBezTo>
                    <a:pt x="63" y="23"/>
                    <a:pt x="64" y="29"/>
                    <a:pt x="65" y="28"/>
                  </a:cubicBezTo>
                  <a:cubicBezTo>
                    <a:pt x="67" y="28"/>
                    <a:pt x="68" y="26"/>
                    <a:pt x="69" y="25"/>
                  </a:cubicBezTo>
                  <a:cubicBezTo>
                    <a:pt x="70" y="24"/>
                    <a:pt x="73" y="21"/>
                    <a:pt x="74" y="22"/>
                  </a:cubicBezTo>
                  <a:cubicBezTo>
                    <a:pt x="74" y="24"/>
                    <a:pt x="71" y="27"/>
                    <a:pt x="75" y="27"/>
                  </a:cubicBezTo>
                  <a:cubicBezTo>
                    <a:pt x="79" y="27"/>
                    <a:pt x="78" y="29"/>
                    <a:pt x="81" y="30"/>
                  </a:cubicBezTo>
                  <a:cubicBezTo>
                    <a:pt x="84" y="30"/>
                    <a:pt x="87" y="32"/>
                    <a:pt x="87" y="33"/>
                  </a:cubicBezTo>
                  <a:cubicBezTo>
                    <a:pt x="87" y="34"/>
                    <a:pt x="87" y="35"/>
                    <a:pt x="88" y="36"/>
                  </a:cubicBezTo>
                  <a:cubicBezTo>
                    <a:pt x="90" y="37"/>
                    <a:pt x="91" y="36"/>
                    <a:pt x="93" y="36"/>
                  </a:cubicBezTo>
                  <a:cubicBezTo>
                    <a:pt x="95" y="36"/>
                    <a:pt x="95" y="34"/>
                    <a:pt x="96" y="36"/>
                  </a:cubicBezTo>
                  <a:cubicBezTo>
                    <a:pt x="96" y="38"/>
                    <a:pt x="97" y="39"/>
                    <a:pt x="97" y="39"/>
                  </a:cubicBezTo>
                  <a:cubicBezTo>
                    <a:pt x="101" y="44"/>
                    <a:pt x="101" y="44"/>
                    <a:pt x="101" y="44"/>
                  </a:cubicBezTo>
                  <a:cubicBezTo>
                    <a:pt x="105" y="48"/>
                    <a:pt x="105" y="48"/>
                    <a:pt x="105" y="48"/>
                  </a:cubicBezTo>
                  <a:cubicBezTo>
                    <a:pt x="105" y="48"/>
                    <a:pt x="102" y="48"/>
                    <a:pt x="106" y="50"/>
                  </a:cubicBezTo>
                  <a:cubicBezTo>
                    <a:pt x="110" y="51"/>
                    <a:pt x="113" y="51"/>
                    <a:pt x="113" y="51"/>
                  </a:cubicBezTo>
                  <a:cubicBezTo>
                    <a:pt x="113" y="51"/>
                    <a:pt x="113" y="51"/>
                    <a:pt x="117" y="52"/>
                  </a:cubicBezTo>
                  <a:cubicBezTo>
                    <a:pt x="121" y="53"/>
                    <a:pt x="124" y="55"/>
                    <a:pt x="128" y="54"/>
                  </a:cubicBezTo>
                  <a:cubicBezTo>
                    <a:pt x="133" y="54"/>
                    <a:pt x="137" y="49"/>
                    <a:pt x="137" y="49"/>
                  </a:cubicBezTo>
                  <a:cubicBezTo>
                    <a:pt x="137" y="49"/>
                    <a:pt x="139" y="46"/>
                    <a:pt x="138" y="44"/>
                  </a:cubicBezTo>
                  <a:cubicBezTo>
                    <a:pt x="138" y="42"/>
                    <a:pt x="140" y="38"/>
                    <a:pt x="142" y="37"/>
                  </a:cubicBezTo>
                  <a:cubicBezTo>
                    <a:pt x="144" y="36"/>
                    <a:pt x="141" y="35"/>
                    <a:pt x="142" y="33"/>
                  </a:cubicBezTo>
                  <a:cubicBezTo>
                    <a:pt x="143" y="32"/>
                    <a:pt x="144" y="31"/>
                    <a:pt x="145" y="30"/>
                  </a:cubicBezTo>
                  <a:cubicBezTo>
                    <a:pt x="147" y="29"/>
                    <a:pt x="153" y="23"/>
                    <a:pt x="153" y="23"/>
                  </a:cubicBezTo>
                  <a:cubicBezTo>
                    <a:pt x="155" y="18"/>
                    <a:pt x="155" y="18"/>
                    <a:pt x="155" y="18"/>
                  </a:cubicBezTo>
                  <a:cubicBezTo>
                    <a:pt x="155" y="18"/>
                    <a:pt x="155" y="12"/>
                    <a:pt x="156" y="11"/>
                  </a:cubicBezTo>
                  <a:cubicBezTo>
                    <a:pt x="157" y="10"/>
                    <a:pt x="160" y="2"/>
                    <a:pt x="160" y="2"/>
                  </a:cubicBezTo>
                  <a:cubicBezTo>
                    <a:pt x="161" y="0"/>
                    <a:pt x="161" y="0"/>
                    <a:pt x="161" y="0"/>
                  </a:cubicBezTo>
                  <a:cubicBezTo>
                    <a:pt x="161" y="0"/>
                    <a:pt x="181" y="18"/>
                    <a:pt x="182" y="18"/>
                  </a:cubicBezTo>
                  <a:cubicBezTo>
                    <a:pt x="183" y="18"/>
                    <a:pt x="191" y="23"/>
                    <a:pt x="192" y="25"/>
                  </a:cubicBezTo>
                  <a:cubicBezTo>
                    <a:pt x="193" y="26"/>
                    <a:pt x="199" y="34"/>
                    <a:pt x="199" y="34"/>
                  </a:cubicBezTo>
                  <a:cubicBezTo>
                    <a:pt x="200" y="38"/>
                    <a:pt x="200" y="38"/>
                    <a:pt x="200" y="38"/>
                  </a:cubicBezTo>
                  <a:cubicBezTo>
                    <a:pt x="200" y="38"/>
                    <a:pt x="200" y="41"/>
                    <a:pt x="202" y="43"/>
                  </a:cubicBezTo>
                  <a:cubicBezTo>
                    <a:pt x="204" y="44"/>
                    <a:pt x="208" y="48"/>
                    <a:pt x="210" y="49"/>
                  </a:cubicBezTo>
                  <a:cubicBezTo>
                    <a:pt x="212" y="49"/>
                    <a:pt x="220" y="54"/>
                    <a:pt x="220" y="54"/>
                  </a:cubicBezTo>
                  <a:cubicBezTo>
                    <a:pt x="220" y="54"/>
                    <a:pt x="221" y="51"/>
                    <a:pt x="222" y="53"/>
                  </a:cubicBezTo>
                  <a:cubicBezTo>
                    <a:pt x="223" y="55"/>
                    <a:pt x="224" y="58"/>
                    <a:pt x="224" y="59"/>
                  </a:cubicBezTo>
                  <a:cubicBezTo>
                    <a:pt x="224" y="60"/>
                    <a:pt x="225" y="64"/>
                    <a:pt x="227" y="63"/>
                  </a:cubicBezTo>
                  <a:cubicBezTo>
                    <a:pt x="229" y="63"/>
                    <a:pt x="235" y="63"/>
                    <a:pt x="235" y="63"/>
                  </a:cubicBezTo>
                  <a:cubicBezTo>
                    <a:pt x="235" y="63"/>
                    <a:pt x="236" y="65"/>
                    <a:pt x="239" y="65"/>
                  </a:cubicBezTo>
                  <a:cubicBezTo>
                    <a:pt x="242" y="65"/>
                    <a:pt x="243" y="64"/>
                    <a:pt x="245" y="63"/>
                  </a:cubicBezTo>
                  <a:cubicBezTo>
                    <a:pt x="246" y="63"/>
                    <a:pt x="254" y="62"/>
                    <a:pt x="254" y="62"/>
                  </a:cubicBezTo>
                  <a:cubicBezTo>
                    <a:pt x="260" y="65"/>
                    <a:pt x="260" y="65"/>
                    <a:pt x="260" y="65"/>
                  </a:cubicBezTo>
                  <a:cubicBezTo>
                    <a:pt x="266" y="67"/>
                    <a:pt x="266" y="67"/>
                    <a:pt x="266" y="67"/>
                  </a:cubicBezTo>
                  <a:cubicBezTo>
                    <a:pt x="271" y="72"/>
                    <a:pt x="271" y="72"/>
                    <a:pt x="271" y="72"/>
                  </a:cubicBezTo>
                  <a:cubicBezTo>
                    <a:pt x="273" y="76"/>
                    <a:pt x="273" y="76"/>
                    <a:pt x="273" y="76"/>
                  </a:cubicBezTo>
                  <a:cubicBezTo>
                    <a:pt x="273" y="76"/>
                    <a:pt x="267" y="71"/>
                    <a:pt x="266" y="71"/>
                  </a:cubicBezTo>
                  <a:cubicBezTo>
                    <a:pt x="265" y="72"/>
                    <a:pt x="263" y="72"/>
                    <a:pt x="262" y="72"/>
                  </a:cubicBezTo>
                  <a:cubicBezTo>
                    <a:pt x="260" y="73"/>
                    <a:pt x="255" y="74"/>
                    <a:pt x="255" y="74"/>
                  </a:cubicBezTo>
                  <a:cubicBezTo>
                    <a:pt x="252" y="76"/>
                    <a:pt x="252" y="76"/>
                    <a:pt x="252" y="76"/>
                  </a:cubicBezTo>
                  <a:cubicBezTo>
                    <a:pt x="248" y="76"/>
                    <a:pt x="248" y="76"/>
                    <a:pt x="248" y="76"/>
                  </a:cubicBezTo>
                  <a:cubicBezTo>
                    <a:pt x="245" y="81"/>
                    <a:pt x="245" y="81"/>
                    <a:pt x="245" y="81"/>
                  </a:cubicBezTo>
                  <a:cubicBezTo>
                    <a:pt x="240" y="85"/>
                    <a:pt x="240" y="85"/>
                    <a:pt x="240" y="85"/>
                  </a:cubicBezTo>
                  <a:cubicBezTo>
                    <a:pt x="234" y="90"/>
                    <a:pt x="234" y="90"/>
                    <a:pt x="234" y="90"/>
                  </a:cubicBezTo>
                  <a:cubicBezTo>
                    <a:pt x="231" y="97"/>
                    <a:pt x="231" y="97"/>
                    <a:pt x="231" y="97"/>
                  </a:cubicBezTo>
                  <a:cubicBezTo>
                    <a:pt x="231" y="97"/>
                    <a:pt x="235" y="100"/>
                    <a:pt x="234" y="100"/>
                  </a:cubicBezTo>
                  <a:cubicBezTo>
                    <a:pt x="233" y="101"/>
                    <a:pt x="231" y="103"/>
                    <a:pt x="231" y="103"/>
                  </a:cubicBezTo>
                  <a:cubicBezTo>
                    <a:pt x="233" y="106"/>
                    <a:pt x="233" y="106"/>
                    <a:pt x="233" y="106"/>
                  </a:cubicBezTo>
                  <a:cubicBezTo>
                    <a:pt x="232" y="110"/>
                    <a:pt x="232" y="110"/>
                    <a:pt x="232" y="110"/>
                  </a:cubicBezTo>
                  <a:cubicBezTo>
                    <a:pt x="236" y="114"/>
                    <a:pt x="236" y="114"/>
                    <a:pt x="236" y="114"/>
                  </a:cubicBezTo>
                  <a:cubicBezTo>
                    <a:pt x="235" y="117"/>
                    <a:pt x="235" y="117"/>
                    <a:pt x="235" y="117"/>
                  </a:cubicBezTo>
                  <a:cubicBezTo>
                    <a:pt x="236" y="121"/>
                    <a:pt x="236" y="121"/>
                    <a:pt x="236" y="121"/>
                  </a:cubicBezTo>
                  <a:cubicBezTo>
                    <a:pt x="236" y="121"/>
                    <a:pt x="240" y="121"/>
                    <a:pt x="236" y="125"/>
                  </a:cubicBezTo>
                  <a:cubicBezTo>
                    <a:pt x="233" y="128"/>
                    <a:pt x="232" y="129"/>
                    <a:pt x="232" y="130"/>
                  </a:cubicBezTo>
                  <a:cubicBezTo>
                    <a:pt x="233" y="132"/>
                    <a:pt x="234" y="136"/>
                    <a:pt x="234" y="136"/>
                  </a:cubicBezTo>
                  <a:cubicBezTo>
                    <a:pt x="234" y="136"/>
                    <a:pt x="233" y="139"/>
                    <a:pt x="235" y="141"/>
                  </a:cubicBezTo>
                  <a:cubicBezTo>
                    <a:pt x="236" y="142"/>
                    <a:pt x="241" y="144"/>
                    <a:pt x="241" y="144"/>
                  </a:cubicBezTo>
                  <a:cubicBezTo>
                    <a:pt x="241" y="144"/>
                    <a:pt x="243" y="147"/>
                    <a:pt x="243" y="148"/>
                  </a:cubicBezTo>
                  <a:cubicBezTo>
                    <a:pt x="242" y="149"/>
                    <a:pt x="236" y="150"/>
                    <a:pt x="236" y="150"/>
                  </a:cubicBezTo>
                  <a:cubicBezTo>
                    <a:pt x="236" y="150"/>
                    <a:pt x="236" y="153"/>
                    <a:pt x="236" y="154"/>
                  </a:cubicBezTo>
                  <a:cubicBezTo>
                    <a:pt x="236" y="155"/>
                    <a:pt x="237" y="160"/>
                    <a:pt x="237" y="160"/>
                  </a:cubicBezTo>
                  <a:cubicBezTo>
                    <a:pt x="239" y="166"/>
                    <a:pt x="239" y="166"/>
                    <a:pt x="239" y="166"/>
                  </a:cubicBezTo>
                  <a:cubicBezTo>
                    <a:pt x="239" y="166"/>
                    <a:pt x="239" y="170"/>
                    <a:pt x="237" y="172"/>
                  </a:cubicBezTo>
                  <a:cubicBezTo>
                    <a:pt x="234" y="174"/>
                    <a:pt x="233" y="175"/>
                    <a:pt x="231" y="173"/>
                  </a:cubicBezTo>
                  <a:cubicBezTo>
                    <a:pt x="235" y="169"/>
                    <a:pt x="235" y="169"/>
                    <a:pt x="235" y="169"/>
                  </a:cubicBezTo>
                  <a:cubicBezTo>
                    <a:pt x="234" y="165"/>
                    <a:pt x="234" y="165"/>
                    <a:pt x="234" y="165"/>
                  </a:cubicBezTo>
                  <a:cubicBezTo>
                    <a:pt x="231" y="166"/>
                    <a:pt x="231" y="166"/>
                    <a:pt x="231" y="166"/>
                  </a:cubicBezTo>
                  <a:cubicBezTo>
                    <a:pt x="229" y="161"/>
                    <a:pt x="229" y="161"/>
                    <a:pt x="229" y="161"/>
                  </a:cubicBezTo>
                  <a:cubicBezTo>
                    <a:pt x="225" y="162"/>
                    <a:pt x="225" y="162"/>
                    <a:pt x="225" y="162"/>
                  </a:cubicBezTo>
                  <a:cubicBezTo>
                    <a:pt x="223" y="168"/>
                    <a:pt x="223" y="168"/>
                    <a:pt x="223" y="168"/>
                  </a:cubicBezTo>
                  <a:cubicBezTo>
                    <a:pt x="225" y="174"/>
                    <a:pt x="225" y="174"/>
                    <a:pt x="225" y="174"/>
                  </a:cubicBezTo>
                  <a:cubicBezTo>
                    <a:pt x="226" y="177"/>
                    <a:pt x="226" y="177"/>
                    <a:pt x="226" y="177"/>
                  </a:cubicBezTo>
                  <a:cubicBezTo>
                    <a:pt x="226" y="177"/>
                    <a:pt x="224" y="177"/>
                    <a:pt x="223" y="178"/>
                  </a:cubicBezTo>
                  <a:cubicBezTo>
                    <a:pt x="223" y="178"/>
                    <a:pt x="221" y="179"/>
                    <a:pt x="222" y="180"/>
                  </a:cubicBezTo>
                  <a:cubicBezTo>
                    <a:pt x="223" y="181"/>
                    <a:pt x="224" y="183"/>
                    <a:pt x="224" y="183"/>
                  </a:cubicBezTo>
                  <a:cubicBezTo>
                    <a:pt x="224" y="184"/>
                    <a:pt x="225" y="188"/>
                    <a:pt x="225" y="188"/>
                  </a:cubicBezTo>
                  <a:cubicBezTo>
                    <a:pt x="227" y="192"/>
                    <a:pt x="227" y="192"/>
                    <a:pt x="227" y="192"/>
                  </a:cubicBezTo>
                  <a:cubicBezTo>
                    <a:pt x="227" y="192"/>
                    <a:pt x="230" y="200"/>
                    <a:pt x="230" y="201"/>
                  </a:cubicBezTo>
                  <a:cubicBezTo>
                    <a:pt x="230" y="201"/>
                    <a:pt x="232" y="209"/>
                    <a:pt x="232" y="209"/>
                  </a:cubicBezTo>
                  <a:cubicBezTo>
                    <a:pt x="232" y="209"/>
                    <a:pt x="227" y="214"/>
                    <a:pt x="226" y="215"/>
                  </a:cubicBezTo>
                  <a:cubicBezTo>
                    <a:pt x="224" y="216"/>
                    <a:pt x="224" y="218"/>
                    <a:pt x="223" y="217"/>
                  </a:cubicBezTo>
                  <a:cubicBezTo>
                    <a:pt x="222" y="216"/>
                    <a:pt x="220" y="214"/>
                    <a:pt x="218" y="213"/>
                  </a:cubicBezTo>
                  <a:cubicBezTo>
                    <a:pt x="217" y="212"/>
                    <a:pt x="212" y="208"/>
                    <a:pt x="211" y="207"/>
                  </a:cubicBezTo>
                  <a:cubicBezTo>
                    <a:pt x="210" y="206"/>
                    <a:pt x="208" y="205"/>
                    <a:pt x="208" y="205"/>
                  </a:cubicBezTo>
                  <a:cubicBezTo>
                    <a:pt x="208" y="205"/>
                    <a:pt x="207" y="207"/>
                    <a:pt x="206" y="207"/>
                  </a:cubicBezTo>
                  <a:cubicBezTo>
                    <a:pt x="205" y="207"/>
                    <a:pt x="203" y="206"/>
                    <a:pt x="203" y="206"/>
                  </a:cubicBezTo>
                  <a:cubicBezTo>
                    <a:pt x="202" y="206"/>
                    <a:pt x="200" y="205"/>
                    <a:pt x="199" y="204"/>
                  </a:cubicBezTo>
                  <a:cubicBezTo>
                    <a:pt x="197" y="202"/>
                    <a:pt x="196" y="200"/>
                    <a:pt x="195" y="200"/>
                  </a:cubicBezTo>
                  <a:cubicBezTo>
                    <a:pt x="195" y="200"/>
                    <a:pt x="195" y="199"/>
                    <a:pt x="191" y="199"/>
                  </a:cubicBezTo>
                  <a:cubicBezTo>
                    <a:pt x="187" y="200"/>
                    <a:pt x="179" y="200"/>
                    <a:pt x="184" y="194"/>
                  </a:cubicBezTo>
                  <a:cubicBezTo>
                    <a:pt x="185" y="192"/>
                    <a:pt x="183" y="189"/>
                    <a:pt x="189" y="186"/>
                  </a:cubicBezTo>
                  <a:cubicBezTo>
                    <a:pt x="189" y="186"/>
                    <a:pt x="194" y="184"/>
                    <a:pt x="195" y="182"/>
                  </a:cubicBezTo>
                  <a:cubicBezTo>
                    <a:pt x="197" y="180"/>
                    <a:pt x="193" y="177"/>
                    <a:pt x="193" y="177"/>
                  </a:cubicBezTo>
                  <a:cubicBezTo>
                    <a:pt x="192" y="177"/>
                    <a:pt x="191" y="177"/>
                    <a:pt x="189" y="176"/>
                  </a:cubicBezTo>
                  <a:cubicBezTo>
                    <a:pt x="188" y="176"/>
                    <a:pt x="183" y="173"/>
                    <a:pt x="183" y="172"/>
                  </a:cubicBezTo>
                  <a:cubicBezTo>
                    <a:pt x="182" y="170"/>
                    <a:pt x="182" y="169"/>
                    <a:pt x="183" y="165"/>
                  </a:cubicBezTo>
                  <a:cubicBezTo>
                    <a:pt x="184" y="161"/>
                    <a:pt x="185" y="163"/>
                    <a:pt x="187" y="161"/>
                  </a:cubicBezTo>
                  <a:cubicBezTo>
                    <a:pt x="190" y="158"/>
                    <a:pt x="192" y="156"/>
                    <a:pt x="189" y="154"/>
                  </a:cubicBezTo>
                  <a:cubicBezTo>
                    <a:pt x="186" y="153"/>
                    <a:pt x="185" y="154"/>
                    <a:pt x="179" y="150"/>
                  </a:cubicBezTo>
                  <a:cubicBezTo>
                    <a:pt x="173" y="146"/>
                    <a:pt x="171" y="144"/>
                    <a:pt x="170" y="144"/>
                  </a:cubicBezTo>
                  <a:cubicBezTo>
                    <a:pt x="169" y="143"/>
                    <a:pt x="168" y="142"/>
                    <a:pt x="166" y="143"/>
                  </a:cubicBezTo>
                  <a:cubicBezTo>
                    <a:pt x="165" y="144"/>
                    <a:pt x="160" y="149"/>
                    <a:pt x="159" y="150"/>
                  </a:cubicBezTo>
                  <a:cubicBezTo>
                    <a:pt x="158" y="151"/>
                    <a:pt x="152" y="156"/>
                    <a:pt x="152" y="156"/>
                  </a:cubicBezTo>
                  <a:cubicBezTo>
                    <a:pt x="151" y="157"/>
                    <a:pt x="141" y="164"/>
                    <a:pt x="141" y="164"/>
                  </a:cubicBezTo>
                  <a:cubicBezTo>
                    <a:pt x="141" y="164"/>
                    <a:pt x="138" y="172"/>
                    <a:pt x="136" y="175"/>
                  </a:cubicBezTo>
                  <a:cubicBezTo>
                    <a:pt x="135" y="178"/>
                    <a:pt x="129" y="182"/>
                    <a:pt x="129" y="184"/>
                  </a:cubicBezTo>
                  <a:cubicBezTo>
                    <a:pt x="129" y="185"/>
                    <a:pt x="129" y="188"/>
                    <a:pt x="128" y="189"/>
                  </a:cubicBezTo>
                  <a:cubicBezTo>
                    <a:pt x="128" y="189"/>
                    <a:pt x="125" y="193"/>
                    <a:pt x="123" y="193"/>
                  </a:cubicBezTo>
                  <a:cubicBezTo>
                    <a:pt x="122" y="194"/>
                    <a:pt x="116" y="195"/>
                    <a:pt x="116" y="197"/>
                  </a:cubicBezTo>
                  <a:cubicBezTo>
                    <a:pt x="116" y="199"/>
                    <a:pt x="119" y="199"/>
                    <a:pt x="116" y="203"/>
                  </a:cubicBezTo>
                  <a:cubicBezTo>
                    <a:pt x="113" y="206"/>
                    <a:pt x="110" y="220"/>
                    <a:pt x="107" y="208"/>
                  </a:cubicBezTo>
                  <a:cubicBezTo>
                    <a:pt x="105" y="200"/>
                    <a:pt x="105" y="199"/>
                    <a:pt x="103" y="198"/>
                  </a:cubicBezTo>
                  <a:cubicBezTo>
                    <a:pt x="100" y="196"/>
                    <a:pt x="98" y="195"/>
                    <a:pt x="98" y="195"/>
                  </a:cubicBezTo>
                  <a:cubicBezTo>
                    <a:pt x="98" y="195"/>
                    <a:pt x="96" y="192"/>
                    <a:pt x="100" y="191"/>
                  </a:cubicBezTo>
                  <a:cubicBezTo>
                    <a:pt x="104" y="191"/>
                    <a:pt x="105" y="193"/>
                    <a:pt x="107" y="191"/>
                  </a:cubicBezTo>
                  <a:cubicBezTo>
                    <a:pt x="110" y="189"/>
                    <a:pt x="111" y="188"/>
                    <a:pt x="107" y="187"/>
                  </a:cubicBezTo>
                  <a:cubicBezTo>
                    <a:pt x="103" y="186"/>
                    <a:pt x="105" y="188"/>
                    <a:pt x="101" y="186"/>
                  </a:cubicBezTo>
                  <a:cubicBezTo>
                    <a:pt x="98" y="183"/>
                    <a:pt x="97" y="183"/>
                    <a:pt x="96" y="182"/>
                  </a:cubicBezTo>
                  <a:cubicBezTo>
                    <a:pt x="96" y="181"/>
                    <a:pt x="96" y="181"/>
                    <a:pt x="97" y="180"/>
                  </a:cubicBezTo>
                  <a:cubicBezTo>
                    <a:pt x="99" y="177"/>
                    <a:pt x="99" y="177"/>
                    <a:pt x="99" y="177"/>
                  </a:cubicBezTo>
                  <a:cubicBezTo>
                    <a:pt x="99" y="177"/>
                    <a:pt x="99" y="177"/>
                    <a:pt x="98" y="177"/>
                  </a:cubicBezTo>
                  <a:cubicBezTo>
                    <a:pt x="98" y="175"/>
                    <a:pt x="100" y="173"/>
                    <a:pt x="100" y="171"/>
                  </a:cubicBezTo>
                  <a:cubicBezTo>
                    <a:pt x="100" y="170"/>
                    <a:pt x="99" y="169"/>
                    <a:pt x="98" y="169"/>
                  </a:cubicBezTo>
                  <a:cubicBezTo>
                    <a:pt x="97" y="169"/>
                    <a:pt x="98" y="169"/>
                    <a:pt x="96" y="169"/>
                  </a:cubicBezTo>
                  <a:cubicBezTo>
                    <a:pt x="96" y="168"/>
                    <a:pt x="95" y="168"/>
                    <a:pt x="95" y="167"/>
                  </a:cubicBezTo>
                  <a:cubicBezTo>
                    <a:pt x="94" y="166"/>
                    <a:pt x="94" y="166"/>
                    <a:pt x="94" y="166"/>
                  </a:cubicBezTo>
                  <a:cubicBezTo>
                    <a:pt x="90" y="166"/>
                    <a:pt x="90" y="166"/>
                    <a:pt x="90" y="166"/>
                  </a:cubicBezTo>
                  <a:cubicBezTo>
                    <a:pt x="89" y="162"/>
                    <a:pt x="89" y="162"/>
                    <a:pt x="89" y="162"/>
                  </a:cubicBezTo>
                  <a:cubicBezTo>
                    <a:pt x="89" y="162"/>
                    <a:pt x="92" y="163"/>
                    <a:pt x="93" y="163"/>
                  </a:cubicBezTo>
                  <a:cubicBezTo>
                    <a:pt x="94" y="163"/>
                    <a:pt x="98" y="160"/>
                    <a:pt x="98" y="160"/>
                  </a:cubicBezTo>
                  <a:cubicBezTo>
                    <a:pt x="98" y="160"/>
                    <a:pt x="96" y="159"/>
                    <a:pt x="95" y="159"/>
                  </a:cubicBezTo>
                  <a:cubicBezTo>
                    <a:pt x="94" y="159"/>
                    <a:pt x="94" y="156"/>
                    <a:pt x="94" y="156"/>
                  </a:cubicBezTo>
                  <a:cubicBezTo>
                    <a:pt x="91" y="154"/>
                    <a:pt x="91" y="154"/>
                    <a:pt x="91" y="154"/>
                  </a:cubicBezTo>
                  <a:cubicBezTo>
                    <a:pt x="87" y="153"/>
                    <a:pt x="87" y="153"/>
                    <a:pt x="87" y="153"/>
                  </a:cubicBezTo>
                  <a:cubicBezTo>
                    <a:pt x="87" y="153"/>
                    <a:pt x="86" y="152"/>
                    <a:pt x="85" y="152"/>
                  </a:cubicBezTo>
                  <a:cubicBezTo>
                    <a:pt x="85" y="151"/>
                    <a:pt x="85" y="150"/>
                    <a:pt x="85" y="150"/>
                  </a:cubicBezTo>
                  <a:cubicBezTo>
                    <a:pt x="86" y="149"/>
                    <a:pt x="86" y="149"/>
                    <a:pt x="86" y="149"/>
                  </a:cubicBezTo>
                  <a:cubicBezTo>
                    <a:pt x="89" y="147"/>
                    <a:pt x="89" y="147"/>
                    <a:pt x="89" y="147"/>
                  </a:cubicBezTo>
                  <a:cubicBezTo>
                    <a:pt x="89" y="144"/>
                    <a:pt x="89" y="144"/>
                    <a:pt x="89" y="144"/>
                  </a:cubicBezTo>
                  <a:cubicBezTo>
                    <a:pt x="89" y="141"/>
                    <a:pt x="89" y="141"/>
                    <a:pt x="89" y="141"/>
                  </a:cubicBezTo>
                  <a:cubicBezTo>
                    <a:pt x="87" y="141"/>
                    <a:pt x="87" y="141"/>
                    <a:pt x="87" y="141"/>
                  </a:cubicBezTo>
                  <a:cubicBezTo>
                    <a:pt x="87" y="141"/>
                    <a:pt x="83" y="143"/>
                    <a:pt x="81" y="141"/>
                  </a:cubicBezTo>
                  <a:cubicBezTo>
                    <a:pt x="79" y="140"/>
                    <a:pt x="80" y="141"/>
                    <a:pt x="78" y="142"/>
                  </a:cubicBezTo>
                  <a:cubicBezTo>
                    <a:pt x="77" y="142"/>
                    <a:pt x="75" y="144"/>
                    <a:pt x="75" y="144"/>
                  </a:cubicBezTo>
                  <a:cubicBezTo>
                    <a:pt x="75" y="144"/>
                    <a:pt x="74" y="145"/>
                    <a:pt x="72" y="145"/>
                  </a:cubicBezTo>
                  <a:cubicBezTo>
                    <a:pt x="71" y="145"/>
                    <a:pt x="71" y="142"/>
                    <a:pt x="71" y="142"/>
                  </a:cubicBezTo>
                  <a:cubicBezTo>
                    <a:pt x="66" y="141"/>
                    <a:pt x="66" y="141"/>
                    <a:pt x="66" y="141"/>
                  </a:cubicBezTo>
                  <a:cubicBezTo>
                    <a:pt x="62" y="137"/>
                    <a:pt x="62" y="137"/>
                    <a:pt x="62" y="137"/>
                  </a:cubicBezTo>
                  <a:cubicBezTo>
                    <a:pt x="56" y="137"/>
                    <a:pt x="56" y="137"/>
                    <a:pt x="56" y="137"/>
                  </a:cubicBezTo>
                  <a:cubicBezTo>
                    <a:pt x="54" y="136"/>
                    <a:pt x="54" y="136"/>
                    <a:pt x="54" y="136"/>
                  </a:cubicBezTo>
                  <a:cubicBezTo>
                    <a:pt x="52" y="134"/>
                    <a:pt x="52" y="134"/>
                    <a:pt x="52" y="134"/>
                  </a:cubicBezTo>
                  <a:cubicBezTo>
                    <a:pt x="52" y="134"/>
                    <a:pt x="51" y="132"/>
                    <a:pt x="50" y="132"/>
                  </a:cubicBezTo>
                  <a:cubicBezTo>
                    <a:pt x="48" y="131"/>
                    <a:pt x="48" y="132"/>
                    <a:pt x="47" y="132"/>
                  </a:cubicBezTo>
                  <a:cubicBezTo>
                    <a:pt x="46" y="132"/>
                    <a:pt x="46" y="132"/>
                    <a:pt x="43" y="132"/>
                  </a:cubicBezTo>
                  <a:cubicBezTo>
                    <a:pt x="41" y="132"/>
                    <a:pt x="41" y="130"/>
                    <a:pt x="41" y="130"/>
                  </a:cubicBezTo>
                  <a:cubicBezTo>
                    <a:pt x="41" y="130"/>
                    <a:pt x="42" y="128"/>
                    <a:pt x="42" y="127"/>
                  </a:cubicBezTo>
                  <a:cubicBezTo>
                    <a:pt x="42" y="127"/>
                    <a:pt x="44" y="127"/>
                    <a:pt x="44" y="127"/>
                  </a:cubicBezTo>
                  <a:cubicBezTo>
                    <a:pt x="45" y="126"/>
                    <a:pt x="48" y="125"/>
                    <a:pt x="50" y="125"/>
                  </a:cubicBezTo>
                  <a:cubicBezTo>
                    <a:pt x="51" y="125"/>
                    <a:pt x="51" y="125"/>
                    <a:pt x="53" y="124"/>
                  </a:cubicBezTo>
                  <a:cubicBezTo>
                    <a:pt x="54" y="124"/>
                    <a:pt x="54" y="123"/>
                    <a:pt x="54" y="123"/>
                  </a:cubicBezTo>
                  <a:cubicBezTo>
                    <a:pt x="54" y="123"/>
                    <a:pt x="54" y="119"/>
                    <a:pt x="54" y="119"/>
                  </a:cubicBezTo>
                  <a:cubicBezTo>
                    <a:pt x="54" y="118"/>
                    <a:pt x="54" y="118"/>
                    <a:pt x="55" y="118"/>
                  </a:cubicBezTo>
                  <a:cubicBezTo>
                    <a:pt x="55" y="117"/>
                    <a:pt x="55" y="116"/>
                    <a:pt x="55" y="116"/>
                  </a:cubicBezTo>
                  <a:cubicBezTo>
                    <a:pt x="55" y="116"/>
                    <a:pt x="54" y="114"/>
                    <a:pt x="54" y="113"/>
                  </a:cubicBezTo>
                  <a:cubicBezTo>
                    <a:pt x="53" y="111"/>
                    <a:pt x="52" y="112"/>
                    <a:pt x="52" y="112"/>
                  </a:cubicBezTo>
                  <a:cubicBezTo>
                    <a:pt x="50" y="112"/>
                    <a:pt x="50" y="112"/>
                    <a:pt x="50" y="112"/>
                  </a:cubicBezTo>
                  <a:cubicBezTo>
                    <a:pt x="50" y="112"/>
                    <a:pt x="47" y="112"/>
                    <a:pt x="47" y="111"/>
                  </a:cubicBezTo>
                  <a:cubicBezTo>
                    <a:pt x="46" y="111"/>
                    <a:pt x="44" y="111"/>
                    <a:pt x="44" y="111"/>
                  </a:cubicBezTo>
                  <a:cubicBezTo>
                    <a:pt x="41" y="108"/>
                    <a:pt x="41" y="108"/>
                    <a:pt x="41" y="108"/>
                  </a:cubicBezTo>
                  <a:cubicBezTo>
                    <a:pt x="41" y="108"/>
                    <a:pt x="39" y="108"/>
                    <a:pt x="37" y="108"/>
                  </a:cubicBezTo>
                  <a:cubicBezTo>
                    <a:pt x="35" y="107"/>
                    <a:pt x="33" y="106"/>
                    <a:pt x="33" y="106"/>
                  </a:cubicBezTo>
                  <a:cubicBezTo>
                    <a:pt x="27" y="102"/>
                    <a:pt x="27" y="102"/>
                    <a:pt x="27" y="102"/>
                  </a:cubicBezTo>
                  <a:cubicBezTo>
                    <a:pt x="26" y="100"/>
                    <a:pt x="26" y="100"/>
                    <a:pt x="26" y="100"/>
                  </a:cubicBezTo>
                  <a:cubicBezTo>
                    <a:pt x="24" y="99"/>
                    <a:pt x="24" y="99"/>
                    <a:pt x="24" y="99"/>
                  </a:cubicBezTo>
                  <a:cubicBezTo>
                    <a:pt x="24" y="99"/>
                    <a:pt x="21" y="95"/>
                    <a:pt x="21" y="94"/>
                  </a:cubicBezTo>
                  <a:cubicBezTo>
                    <a:pt x="21" y="94"/>
                    <a:pt x="21" y="94"/>
                    <a:pt x="22" y="93"/>
                  </a:cubicBezTo>
                  <a:cubicBezTo>
                    <a:pt x="22" y="93"/>
                    <a:pt x="22" y="92"/>
                    <a:pt x="23" y="91"/>
                  </a:cubicBezTo>
                  <a:cubicBezTo>
                    <a:pt x="23" y="90"/>
                    <a:pt x="24" y="89"/>
                    <a:pt x="24" y="88"/>
                  </a:cubicBezTo>
                  <a:cubicBezTo>
                    <a:pt x="24" y="88"/>
                    <a:pt x="25" y="87"/>
                    <a:pt x="26" y="87"/>
                  </a:cubicBezTo>
                  <a:cubicBezTo>
                    <a:pt x="27" y="87"/>
                    <a:pt x="28" y="86"/>
                    <a:pt x="28" y="86"/>
                  </a:cubicBezTo>
                  <a:cubicBezTo>
                    <a:pt x="28" y="85"/>
                    <a:pt x="28" y="84"/>
                    <a:pt x="29" y="83"/>
                  </a:cubicBezTo>
                  <a:cubicBezTo>
                    <a:pt x="29" y="82"/>
                    <a:pt x="27" y="83"/>
                    <a:pt x="26" y="82"/>
                  </a:cubicBezTo>
                  <a:cubicBezTo>
                    <a:pt x="25" y="82"/>
                    <a:pt x="25" y="82"/>
                    <a:pt x="24" y="83"/>
                  </a:cubicBezTo>
                  <a:cubicBezTo>
                    <a:pt x="23" y="83"/>
                    <a:pt x="22" y="81"/>
                    <a:pt x="22" y="81"/>
                  </a:cubicBezTo>
                  <a:cubicBezTo>
                    <a:pt x="22" y="80"/>
                    <a:pt x="20" y="80"/>
                    <a:pt x="19" y="79"/>
                  </a:cubicBezTo>
                  <a:cubicBezTo>
                    <a:pt x="18" y="79"/>
                    <a:pt x="18" y="79"/>
                    <a:pt x="18" y="78"/>
                  </a:cubicBezTo>
                  <a:cubicBezTo>
                    <a:pt x="17" y="77"/>
                    <a:pt x="18" y="77"/>
                    <a:pt x="17" y="77"/>
                  </a:cubicBezTo>
                  <a:cubicBezTo>
                    <a:pt x="17" y="76"/>
                    <a:pt x="16" y="76"/>
                    <a:pt x="16" y="76"/>
                  </a:cubicBezTo>
                  <a:cubicBezTo>
                    <a:pt x="16" y="76"/>
                    <a:pt x="15" y="78"/>
                    <a:pt x="14" y="78"/>
                  </a:cubicBezTo>
                  <a:cubicBezTo>
                    <a:pt x="13" y="78"/>
                    <a:pt x="12" y="77"/>
                    <a:pt x="12" y="77"/>
                  </a:cubicBezTo>
                  <a:cubicBezTo>
                    <a:pt x="11" y="77"/>
                    <a:pt x="10" y="77"/>
                    <a:pt x="9" y="78"/>
                  </a:cubicBezTo>
                  <a:cubicBezTo>
                    <a:pt x="9" y="78"/>
                    <a:pt x="7" y="77"/>
                    <a:pt x="7" y="77"/>
                  </a:cubicBezTo>
                  <a:cubicBezTo>
                    <a:pt x="7" y="76"/>
                    <a:pt x="4" y="76"/>
                    <a:pt x="4" y="76"/>
                  </a:cubicBezTo>
                  <a:cubicBezTo>
                    <a:pt x="4" y="76"/>
                    <a:pt x="4" y="77"/>
                    <a:pt x="3" y="77"/>
                  </a:cubicBezTo>
                  <a:cubicBezTo>
                    <a:pt x="2" y="78"/>
                    <a:pt x="1" y="77"/>
                    <a:pt x="1" y="77"/>
                  </a:cubicBezTo>
                  <a:cubicBezTo>
                    <a:pt x="0" y="77"/>
                    <a:pt x="0" y="76"/>
                    <a:pt x="0" y="75"/>
                  </a:cubicBezTo>
                  <a:close/>
                  <a:moveTo>
                    <a:pt x="10" y="182"/>
                  </a:moveTo>
                  <a:cubicBezTo>
                    <a:pt x="10" y="182"/>
                    <a:pt x="10" y="182"/>
                    <a:pt x="10" y="182"/>
                  </a:cubicBezTo>
                  <a:cubicBezTo>
                    <a:pt x="10" y="185"/>
                    <a:pt x="10" y="185"/>
                    <a:pt x="10" y="185"/>
                  </a:cubicBezTo>
                  <a:cubicBezTo>
                    <a:pt x="16" y="187"/>
                    <a:pt x="16" y="187"/>
                    <a:pt x="16" y="187"/>
                  </a:cubicBezTo>
                  <a:cubicBezTo>
                    <a:pt x="20" y="190"/>
                    <a:pt x="20" y="190"/>
                    <a:pt x="20" y="190"/>
                  </a:cubicBezTo>
                  <a:cubicBezTo>
                    <a:pt x="20" y="190"/>
                    <a:pt x="22" y="195"/>
                    <a:pt x="22" y="196"/>
                  </a:cubicBezTo>
                  <a:cubicBezTo>
                    <a:pt x="22" y="198"/>
                    <a:pt x="25" y="198"/>
                    <a:pt x="26" y="198"/>
                  </a:cubicBezTo>
                  <a:cubicBezTo>
                    <a:pt x="26" y="198"/>
                    <a:pt x="30" y="199"/>
                    <a:pt x="30" y="199"/>
                  </a:cubicBezTo>
                  <a:cubicBezTo>
                    <a:pt x="30" y="199"/>
                    <a:pt x="32" y="201"/>
                    <a:pt x="33" y="202"/>
                  </a:cubicBezTo>
                  <a:cubicBezTo>
                    <a:pt x="33" y="203"/>
                    <a:pt x="33" y="205"/>
                    <a:pt x="33" y="205"/>
                  </a:cubicBezTo>
                  <a:cubicBezTo>
                    <a:pt x="37" y="209"/>
                    <a:pt x="37" y="209"/>
                    <a:pt x="37" y="209"/>
                  </a:cubicBezTo>
                  <a:cubicBezTo>
                    <a:pt x="44" y="209"/>
                    <a:pt x="44" y="209"/>
                    <a:pt x="44" y="209"/>
                  </a:cubicBezTo>
                  <a:cubicBezTo>
                    <a:pt x="44" y="209"/>
                    <a:pt x="51" y="215"/>
                    <a:pt x="52" y="216"/>
                  </a:cubicBezTo>
                  <a:cubicBezTo>
                    <a:pt x="52" y="217"/>
                    <a:pt x="56" y="221"/>
                    <a:pt x="56" y="221"/>
                  </a:cubicBezTo>
                  <a:cubicBezTo>
                    <a:pt x="56" y="221"/>
                    <a:pt x="63" y="221"/>
                    <a:pt x="64" y="221"/>
                  </a:cubicBezTo>
                  <a:cubicBezTo>
                    <a:pt x="64" y="221"/>
                    <a:pt x="71" y="221"/>
                    <a:pt x="71" y="221"/>
                  </a:cubicBezTo>
                  <a:cubicBezTo>
                    <a:pt x="76" y="223"/>
                    <a:pt x="76" y="223"/>
                    <a:pt x="76" y="223"/>
                  </a:cubicBezTo>
                  <a:cubicBezTo>
                    <a:pt x="81" y="222"/>
                    <a:pt x="81" y="222"/>
                    <a:pt x="81" y="222"/>
                  </a:cubicBezTo>
                  <a:cubicBezTo>
                    <a:pt x="92" y="219"/>
                    <a:pt x="92" y="219"/>
                    <a:pt x="92" y="219"/>
                  </a:cubicBezTo>
                  <a:cubicBezTo>
                    <a:pt x="92" y="219"/>
                    <a:pt x="89" y="217"/>
                    <a:pt x="89" y="217"/>
                  </a:cubicBezTo>
                  <a:cubicBezTo>
                    <a:pt x="89" y="216"/>
                    <a:pt x="85" y="211"/>
                    <a:pt x="85" y="211"/>
                  </a:cubicBezTo>
                  <a:cubicBezTo>
                    <a:pt x="85" y="211"/>
                    <a:pt x="79" y="204"/>
                    <a:pt x="78" y="204"/>
                  </a:cubicBezTo>
                  <a:cubicBezTo>
                    <a:pt x="78" y="203"/>
                    <a:pt x="77" y="202"/>
                    <a:pt x="77" y="201"/>
                  </a:cubicBezTo>
                  <a:cubicBezTo>
                    <a:pt x="77" y="199"/>
                    <a:pt x="78" y="198"/>
                    <a:pt x="78" y="197"/>
                  </a:cubicBezTo>
                  <a:cubicBezTo>
                    <a:pt x="79" y="196"/>
                    <a:pt x="79" y="194"/>
                    <a:pt x="79" y="194"/>
                  </a:cubicBezTo>
                  <a:cubicBezTo>
                    <a:pt x="79" y="194"/>
                    <a:pt x="76" y="194"/>
                    <a:pt x="74" y="194"/>
                  </a:cubicBezTo>
                  <a:cubicBezTo>
                    <a:pt x="73" y="194"/>
                    <a:pt x="71" y="195"/>
                    <a:pt x="69" y="195"/>
                  </a:cubicBezTo>
                  <a:cubicBezTo>
                    <a:pt x="68" y="195"/>
                    <a:pt x="66" y="194"/>
                    <a:pt x="66" y="194"/>
                  </a:cubicBezTo>
                  <a:cubicBezTo>
                    <a:pt x="65" y="194"/>
                    <a:pt x="65" y="191"/>
                    <a:pt x="65" y="191"/>
                  </a:cubicBezTo>
                  <a:cubicBezTo>
                    <a:pt x="67" y="187"/>
                    <a:pt x="67" y="187"/>
                    <a:pt x="67" y="187"/>
                  </a:cubicBezTo>
                  <a:cubicBezTo>
                    <a:pt x="65" y="184"/>
                    <a:pt x="65" y="184"/>
                    <a:pt x="65" y="184"/>
                  </a:cubicBezTo>
                  <a:cubicBezTo>
                    <a:pt x="61" y="180"/>
                    <a:pt x="61" y="180"/>
                    <a:pt x="61" y="180"/>
                  </a:cubicBezTo>
                  <a:cubicBezTo>
                    <a:pt x="61" y="180"/>
                    <a:pt x="54" y="183"/>
                    <a:pt x="53" y="183"/>
                  </a:cubicBezTo>
                  <a:cubicBezTo>
                    <a:pt x="52" y="183"/>
                    <a:pt x="48" y="188"/>
                    <a:pt x="47" y="188"/>
                  </a:cubicBezTo>
                  <a:cubicBezTo>
                    <a:pt x="47" y="188"/>
                    <a:pt x="44" y="185"/>
                    <a:pt x="44" y="185"/>
                  </a:cubicBezTo>
                  <a:cubicBezTo>
                    <a:pt x="36" y="183"/>
                    <a:pt x="36" y="183"/>
                    <a:pt x="36" y="183"/>
                  </a:cubicBezTo>
                  <a:cubicBezTo>
                    <a:pt x="36" y="183"/>
                    <a:pt x="35" y="185"/>
                    <a:pt x="34" y="186"/>
                  </a:cubicBezTo>
                  <a:cubicBezTo>
                    <a:pt x="33" y="187"/>
                    <a:pt x="32" y="186"/>
                    <a:pt x="32" y="185"/>
                  </a:cubicBezTo>
                  <a:cubicBezTo>
                    <a:pt x="31" y="183"/>
                    <a:pt x="33" y="180"/>
                    <a:pt x="33" y="180"/>
                  </a:cubicBezTo>
                  <a:cubicBezTo>
                    <a:pt x="27" y="177"/>
                    <a:pt x="27" y="177"/>
                    <a:pt x="27" y="177"/>
                  </a:cubicBezTo>
                  <a:cubicBezTo>
                    <a:pt x="23" y="175"/>
                    <a:pt x="23" y="175"/>
                    <a:pt x="23" y="175"/>
                  </a:cubicBezTo>
                  <a:cubicBezTo>
                    <a:pt x="18" y="180"/>
                    <a:pt x="18" y="180"/>
                    <a:pt x="18" y="180"/>
                  </a:cubicBezTo>
                  <a:cubicBezTo>
                    <a:pt x="18" y="180"/>
                    <a:pt x="11" y="181"/>
                    <a:pt x="10" y="182"/>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17" name="Freeform 221"/>
            <p:cNvSpPr>
              <a:spLocks noEditPoints="1"/>
            </p:cNvSpPr>
            <p:nvPr/>
          </p:nvSpPr>
          <p:spPr bwMode="auto">
            <a:xfrm>
              <a:off x="4983088" y="2966615"/>
              <a:ext cx="635471" cy="313233"/>
            </a:xfrm>
            <a:custGeom>
              <a:avLst/>
              <a:gdLst>
                <a:gd name="T0" fmla="*/ 196 w 279"/>
                <a:gd name="T1" fmla="*/ 4 h 142"/>
                <a:gd name="T2" fmla="*/ 219 w 279"/>
                <a:gd name="T3" fmla="*/ 5 h 142"/>
                <a:gd name="T4" fmla="*/ 249 w 279"/>
                <a:gd name="T5" fmla="*/ 8 h 142"/>
                <a:gd name="T6" fmla="*/ 268 w 279"/>
                <a:gd name="T7" fmla="*/ 17 h 142"/>
                <a:gd name="T8" fmla="*/ 266 w 279"/>
                <a:gd name="T9" fmla="*/ 29 h 142"/>
                <a:gd name="T10" fmla="*/ 271 w 279"/>
                <a:gd name="T11" fmla="*/ 39 h 142"/>
                <a:gd name="T12" fmla="*/ 277 w 279"/>
                <a:gd name="T13" fmla="*/ 56 h 142"/>
                <a:gd name="T14" fmla="*/ 259 w 279"/>
                <a:gd name="T15" fmla="*/ 63 h 142"/>
                <a:gd name="T16" fmla="*/ 260 w 279"/>
                <a:gd name="T17" fmla="*/ 82 h 142"/>
                <a:gd name="T18" fmla="*/ 255 w 279"/>
                <a:gd name="T19" fmla="*/ 104 h 142"/>
                <a:gd name="T20" fmla="*/ 238 w 279"/>
                <a:gd name="T21" fmla="*/ 121 h 142"/>
                <a:gd name="T22" fmla="*/ 206 w 279"/>
                <a:gd name="T23" fmla="*/ 128 h 142"/>
                <a:gd name="T24" fmla="*/ 191 w 279"/>
                <a:gd name="T25" fmla="*/ 142 h 142"/>
                <a:gd name="T26" fmla="*/ 146 w 279"/>
                <a:gd name="T27" fmla="*/ 138 h 142"/>
                <a:gd name="T28" fmla="*/ 104 w 279"/>
                <a:gd name="T29" fmla="*/ 126 h 142"/>
                <a:gd name="T30" fmla="*/ 94 w 279"/>
                <a:gd name="T31" fmla="*/ 112 h 142"/>
                <a:gd name="T32" fmla="*/ 60 w 279"/>
                <a:gd name="T33" fmla="*/ 121 h 142"/>
                <a:gd name="T34" fmla="*/ 39 w 279"/>
                <a:gd name="T35" fmla="*/ 126 h 142"/>
                <a:gd name="T36" fmla="*/ 37 w 279"/>
                <a:gd name="T37" fmla="*/ 118 h 142"/>
                <a:gd name="T38" fmla="*/ 31 w 279"/>
                <a:gd name="T39" fmla="*/ 120 h 142"/>
                <a:gd name="T40" fmla="*/ 26 w 279"/>
                <a:gd name="T41" fmla="*/ 124 h 142"/>
                <a:gd name="T42" fmla="*/ 17 w 279"/>
                <a:gd name="T43" fmla="*/ 120 h 142"/>
                <a:gd name="T44" fmla="*/ 2 w 279"/>
                <a:gd name="T45" fmla="*/ 114 h 142"/>
                <a:gd name="T46" fmla="*/ 2 w 279"/>
                <a:gd name="T47" fmla="*/ 113 h 142"/>
                <a:gd name="T48" fmla="*/ 4 w 279"/>
                <a:gd name="T49" fmla="*/ 113 h 142"/>
                <a:gd name="T50" fmla="*/ 5 w 279"/>
                <a:gd name="T51" fmla="*/ 112 h 142"/>
                <a:gd name="T52" fmla="*/ 4 w 279"/>
                <a:gd name="T53" fmla="*/ 111 h 142"/>
                <a:gd name="T54" fmla="*/ 4 w 279"/>
                <a:gd name="T55" fmla="*/ 110 h 142"/>
                <a:gd name="T56" fmla="*/ 3 w 279"/>
                <a:gd name="T57" fmla="*/ 109 h 142"/>
                <a:gd name="T58" fmla="*/ 3 w 279"/>
                <a:gd name="T59" fmla="*/ 108 h 142"/>
                <a:gd name="T60" fmla="*/ 2 w 279"/>
                <a:gd name="T61" fmla="*/ 106 h 142"/>
                <a:gd name="T62" fmla="*/ 2 w 279"/>
                <a:gd name="T63" fmla="*/ 104 h 142"/>
                <a:gd name="T64" fmla="*/ 7 w 279"/>
                <a:gd name="T65" fmla="*/ 94 h 142"/>
                <a:gd name="T66" fmla="*/ 6 w 279"/>
                <a:gd name="T67" fmla="*/ 91 h 142"/>
                <a:gd name="T68" fmla="*/ 6 w 279"/>
                <a:gd name="T69" fmla="*/ 91 h 142"/>
                <a:gd name="T70" fmla="*/ 6 w 279"/>
                <a:gd name="T71" fmla="*/ 90 h 142"/>
                <a:gd name="T72" fmla="*/ 6 w 279"/>
                <a:gd name="T73" fmla="*/ 90 h 142"/>
                <a:gd name="T74" fmla="*/ 23 w 279"/>
                <a:gd name="T75" fmla="*/ 94 h 142"/>
                <a:gd name="T76" fmla="*/ 32 w 279"/>
                <a:gd name="T77" fmla="*/ 101 h 142"/>
                <a:gd name="T78" fmla="*/ 38 w 279"/>
                <a:gd name="T79" fmla="*/ 88 h 142"/>
                <a:gd name="T80" fmla="*/ 55 w 279"/>
                <a:gd name="T81" fmla="*/ 95 h 142"/>
                <a:gd name="T82" fmla="*/ 73 w 279"/>
                <a:gd name="T83" fmla="*/ 88 h 142"/>
                <a:gd name="T84" fmla="*/ 95 w 279"/>
                <a:gd name="T85" fmla="*/ 82 h 142"/>
                <a:gd name="T86" fmla="*/ 110 w 279"/>
                <a:gd name="T87" fmla="*/ 80 h 142"/>
                <a:gd name="T88" fmla="*/ 123 w 279"/>
                <a:gd name="T89" fmla="*/ 85 h 142"/>
                <a:gd name="T90" fmla="*/ 130 w 279"/>
                <a:gd name="T91" fmla="*/ 76 h 142"/>
                <a:gd name="T92" fmla="*/ 123 w 279"/>
                <a:gd name="T93" fmla="*/ 62 h 142"/>
                <a:gd name="T94" fmla="*/ 126 w 279"/>
                <a:gd name="T95" fmla="*/ 48 h 142"/>
                <a:gd name="T96" fmla="*/ 141 w 279"/>
                <a:gd name="T97" fmla="*/ 38 h 142"/>
                <a:gd name="T98" fmla="*/ 152 w 279"/>
                <a:gd name="T99" fmla="*/ 29 h 142"/>
                <a:gd name="T100" fmla="*/ 160 w 279"/>
                <a:gd name="T101" fmla="*/ 20 h 142"/>
                <a:gd name="T102" fmla="*/ 183 w 279"/>
                <a:gd name="T103" fmla="*/ 25 h 142"/>
                <a:gd name="T104" fmla="*/ 1 w 279"/>
                <a:gd name="T105" fmla="*/ 114 h 142"/>
                <a:gd name="T106" fmla="*/ 1 w 279"/>
                <a:gd name="T107" fmla="*/ 114 h 142"/>
                <a:gd name="T108" fmla="*/ 2 w 279"/>
                <a:gd name="T109" fmla="*/ 112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79" h="142">
                  <a:moveTo>
                    <a:pt x="187" y="24"/>
                  </a:moveTo>
                  <a:cubicBezTo>
                    <a:pt x="187" y="24"/>
                    <a:pt x="187" y="18"/>
                    <a:pt x="188" y="18"/>
                  </a:cubicBezTo>
                  <a:cubicBezTo>
                    <a:pt x="189" y="18"/>
                    <a:pt x="191" y="15"/>
                    <a:pt x="191" y="15"/>
                  </a:cubicBezTo>
                  <a:cubicBezTo>
                    <a:pt x="194" y="14"/>
                    <a:pt x="194" y="14"/>
                    <a:pt x="194" y="14"/>
                  </a:cubicBezTo>
                  <a:cubicBezTo>
                    <a:pt x="194" y="14"/>
                    <a:pt x="196" y="12"/>
                    <a:pt x="196" y="10"/>
                  </a:cubicBezTo>
                  <a:cubicBezTo>
                    <a:pt x="195" y="9"/>
                    <a:pt x="196" y="4"/>
                    <a:pt x="196" y="4"/>
                  </a:cubicBezTo>
                  <a:cubicBezTo>
                    <a:pt x="196" y="4"/>
                    <a:pt x="195" y="1"/>
                    <a:pt x="196" y="1"/>
                  </a:cubicBezTo>
                  <a:cubicBezTo>
                    <a:pt x="198" y="0"/>
                    <a:pt x="201" y="2"/>
                    <a:pt x="201" y="2"/>
                  </a:cubicBezTo>
                  <a:cubicBezTo>
                    <a:pt x="206" y="3"/>
                    <a:pt x="206" y="3"/>
                    <a:pt x="206" y="3"/>
                  </a:cubicBezTo>
                  <a:cubicBezTo>
                    <a:pt x="206" y="3"/>
                    <a:pt x="208" y="3"/>
                    <a:pt x="209" y="3"/>
                  </a:cubicBezTo>
                  <a:cubicBezTo>
                    <a:pt x="210" y="3"/>
                    <a:pt x="214" y="4"/>
                    <a:pt x="214" y="4"/>
                  </a:cubicBezTo>
                  <a:cubicBezTo>
                    <a:pt x="214" y="4"/>
                    <a:pt x="218" y="5"/>
                    <a:pt x="219" y="5"/>
                  </a:cubicBezTo>
                  <a:cubicBezTo>
                    <a:pt x="220" y="5"/>
                    <a:pt x="224" y="5"/>
                    <a:pt x="224" y="5"/>
                  </a:cubicBezTo>
                  <a:cubicBezTo>
                    <a:pt x="226" y="6"/>
                    <a:pt x="226" y="6"/>
                    <a:pt x="226" y="6"/>
                  </a:cubicBezTo>
                  <a:cubicBezTo>
                    <a:pt x="233" y="9"/>
                    <a:pt x="233" y="9"/>
                    <a:pt x="233" y="9"/>
                  </a:cubicBezTo>
                  <a:cubicBezTo>
                    <a:pt x="237" y="11"/>
                    <a:pt x="237" y="11"/>
                    <a:pt x="237" y="11"/>
                  </a:cubicBezTo>
                  <a:cubicBezTo>
                    <a:pt x="248" y="12"/>
                    <a:pt x="248" y="12"/>
                    <a:pt x="248" y="12"/>
                  </a:cubicBezTo>
                  <a:cubicBezTo>
                    <a:pt x="249" y="8"/>
                    <a:pt x="249" y="8"/>
                    <a:pt x="249" y="8"/>
                  </a:cubicBezTo>
                  <a:cubicBezTo>
                    <a:pt x="249" y="8"/>
                    <a:pt x="253" y="7"/>
                    <a:pt x="253" y="8"/>
                  </a:cubicBezTo>
                  <a:cubicBezTo>
                    <a:pt x="254" y="8"/>
                    <a:pt x="256" y="10"/>
                    <a:pt x="259" y="11"/>
                  </a:cubicBezTo>
                  <a:cubicBezTo>
                    <a:pt x="262" y="11"/>
                    <a:pt x="265" y="10"/>
                    <a:pt x="265" y="10"/>
                  </a:cubicBezTo>
                  <a:cubicBezTo>
                    <a:pt x="267" y="16"/>
                    <a:pt x="267" y="16"/>
                    <a:pt x="267" y="16"/>
                  </a:cubicBezTo>
                  <a:cubicBezTo>
                    <a:pt x="269" y="17"/>
                    <a:pt x="269" y="17"/>
                    <a:pt x="269" y="17"/>
                  </a:cubicBezTo>
                  <a:cubicBezTo>
                    <a:pt x="268" y="17"/>
                    <a:pt x="268" y="17"/>
                    <a:pt x="268" y="17"/>
                  </a:cubicBezTo>
                  <a:cubicBezTo>
                    <a:pt x="268" y="20"/>
                    <a:pt x="268" y="20"/>
                    <a:pt x="268" y="20"/>
                  </a:cubicBezTo>
                  <a:cubicBezTo>
                    <a:pt x="269" y="21"/>
                    <a:pt x="269" y="21"/>
                    <a:pt x="269" y="21"/>
                  </a:cubicBezTo>
                  <a:cubicBezTo>
                    <a:pt x="269" y="21"/>
                    <a:pt x="268" y="23"/>
                    <a:pt x="268" y="23"/>
                  </a:cubicBezTo>
                  <a:cubicBezTo>
                    <a:pt x="268" y="23"/>
                    <a:pt x="268" y="25"/>
                    <a:pt x="268" y="25"/>
                  </a:cubicBezTo>
                  <a:cubicBezTo>
                    <a:pt x="266" y="27"/>
                    <a:pt x="266" y="27"/>
                    <a:pt x="266" y="27"/>
                  </a:cubicBezTo>
                  <a:cubicBezTo>
                    <a:pt x="266" y="29"/>
                    <a:pt x="266" y="29"/>
                    <a:pt x="266" y="29"/>
                  </a:cubicBezTo>
                  <a:cubicBezTo>
                    <a:pt x="266" y="29"/>
                    <a:pt x="266" y="32"/>
                    <a:pt x="266" y="32"/>
                  </a:cubicBezTo>
                  <a:cubicBezTo>
                    <a:pt x="266" y="32"/>
                    <a:pt x="267" y="33"/>
                    <a:pt x="268" y="33"/>
                  </a:cubicBezTo>
                  <a:cubicBezTo>
                    <a:pt x="268" y="33"/>
                    <a:pt x="268" y="34"/>
                    <a:pt x="268" y="34"/>
                  </a:cubicBezTo>
                  <a:cubicBezTo>
                    <a:pt x="268" y="34"/>
                    <a:pt x="269" y="35"/>
                    <a:pt x="270" y="36"/>
                  </a:cubicBezTo>
                  <a:cubicBezTo>
                    <a:pt x="270" y="36"/>
                    <a:pt x="270" y="36"/>
                    <a:pt x="270" y="36"/>
                  </a:cubicBezTo>
                  <a:cubicBezTo>
                    <a:pt x="270" y="36"/>
                    <a:pt x="271" y="38"/>
                    <a:pt x="271" y="39"/>
                  </a:cubicBezTo>
                  <a:cubicBezTo>
                    <a:pt x="272" y="40"/>
                    <a:pt x="272" y="41"/>
                    <a:pt x="272" y="41"/>
                  </a:cubicBezTo>
                  <a:cubicBezTo>
                    <a:pt x="272" y="41"/>
                    <a:pt x="273" y="43"/>
                    <a:pt x="274" y="43"/>
                  </a:cubicBezTo>
                  <a:cubicBezTo>
                    <a:pt x="274" y="43"/>
                    <a:pt x="275" y="43"/>
                    <a:pt x="276" y="43"/>
                  </a:cubicBezTo>
                  <a:cubicBezTo>
                    <a:pt x="276" y="43"/>
                    <a:pt x="277" y="43"/>
                    <a:pt x="277" y="43"/>
                  </a:cubicBezTo>
                  <a:cubicBezTo>
                    <a:pt x="277" y="44"/>
                    <a:pt x="276" y="50"/>
                    <a:pt x="276" y="50"/>
                  </a:cubicBezTo>
                  <a:cubicBezTo>
                    <a:pt x="277" y="56"/>
                    <a:pt x="277" y="56"/>
                    <a:pt x="277" y="56"/>
                  </a:cubicBezTo>
                  <a:cubicBezTo>
                    <a:pt x="277" y="56"/>
                    <a:pt x="276" y="59"/>
                    <a:pt x="276" y="60"/>
                  </a:cubicBezTo>
                  <a:cubicBezTo>
                    <a:pt x="277" y="62"/>
                    <a:pt x="279" y="64"/>
                    <a:pt x="276" y="65"/>
                  </a:cubicBezTo>
                  <a:cubicBezTo>
                    <a:pt x="274" y="65"/>
                    <a:pt x="271" y="67"/>
                    <a:pt x="270" y="65"/>
                  </a:cubicBezTo>
                  <a:cubicBezTo>
                    <a:pt x="270" y="65"/>
                    <a:pt x="269" y="63"/>
                    <a:pt x="269" y="66"/>
                  </a:cubicBezTo>
                  <a:cubicBezTo>
                    <a:pt x="270" y="67"/>
                    <a:pt x="267" y="66"/>
                    <a:pt x="267" y="66"/>
                  </a:cubicBezTo>
                  <a:cubicBezTo>
                    <a:pt x="259" y="63"/>
                    <a:pt x="259" y="63"/>
                    <a:pt x="259" y="63"/>
                  </a:cubicBezTo>
                  <a:cubicBezTo>
                    <a:pt x="257" y="65"/>
                    <a:pt x="257" y="65"/>
                    <a:pt x="257" y="65"/>
                  </a:cubicBezTo>
                  <a:cubicBezTo>
                    <a:pt x="253" y="68"/>
                    <a:pt x="253" y="68"/>
                    <a:pt x="253" y="68"/>
                  </a:cubicBezTo>
                  <a:cubicBezTo>
                    <a:pt x="259" y="70"/>
                    <a:pt x="259" y="70"/>
                    <a:pt x="259" y="70"/>
                  </a:cubicBezTo>
                  <a:cubicBezTo>
                    <a:pt x="261" y="70"/>
                    <a:pt x="261" y="70"/>
                    <a:pt x="261" y="70"/>
                  </a:cubicBezTo>
                  <a:cubicBezTo>
                    <a:pt x="266" y="78"/>
                    <a:pt x="266" y="78"/>
                    <a:pt x="266" y="78"/>
                  </a:cubicBezTo>
                  <a:cubicBezTo>
                    <a:pt x="260" y="82"/>
                    <a:pt x="260" y="82"/>
                    <a:pt x="260" y="82"/>
                  </a:cubicBezTo>
                  <a:cubicBezTo>
                    <a:pt x="260" y="82"/>
                    <a:pt x="257" y="84"/>
                    <a:pt x="256" y="84"/>
                  </a:cubicBezTo>
                  <a:cubicBezTo>
                    <a:pt x="255" y="84"/>
                    <a:pt x="254" y="85"/>
                    <a:pt x="254" y="85"/>
                  </a:cubicBezTo>
                  <a:cubicBezTo>
                    <a:pt x="257" y="91"/>
                    <a:pt x="257" y="91"/>
                    <a:pt x="257" y="91"/>
                  </a:cubicBezTo>
                  <a:cubicBezTo>
                    <a:pt x="257" y="93"/>
                    <a:pt x="257" y="93"/>
                    <a:pt x="257" y="93"/>
                  </a:cubicBezTo>
                  <a:cubicBezTo>
                    <a:pt x="258" y="99"/>
                    <a:pt x="258" y="99"/>
                    <a:pt x="258" y="99"/>
                  </a:cubicBezTo>
                  <a:cubicBezTo>
                    <a:pt x="255" y="104"/>
                    <a:pt x="255" y="104"/>
                    <a:pt x="255" y="104"/>
                  </a:cubicBezTo>
                  <a:cubicBezTo>
                    <a:pt x="252" y="105"/>
                    <a:pt x="252" y="105"/>
                    <a:pt x="252" y="105"/>
                  </a:cubicBezTo>
                  <a:cubicBezTo>
                    <a:pt x="249" y="112"/>
                    <a:pt x="249" y="112"/>
                    <a:pt x="249" y="112"/>
                  </a:cubicBezTo>
                  <a:cubicBezTo>
                    <a:pt x="244" y="115"/>
                    <a:pt x="244" y="115"/>
                    <a:pt x="244" y="115"/>
                  </a:cubicBezTo>
                  <a:cubicBezTo>
                    <a:pt x="243" y="119"/>
                    <a:pt x="243" y="119"/>
                    <a:pt x="243" y="119"/>
                  </a:cubicBezTo>
                  <a:cubicBezTo>
                    <a:pt x="244" y="125"/>
                    <a:pt x="244" y="125"/>
                    <a:pt x="244" y="125"/>
                  </a:cubicBezTo>
                  <a:cubicBezTo>
                    <a:pt x="238" y="121"/>
                    <a:pt x="238" y="121"/>
                    <a:pt x="238" y="121"/>
                  </a:cubicBezTo>
                  <a:cubicBezTo>
                    <a:pt x="233" y="123"/>
                    <a:pt x="233" y="123"/>
                    <a:pt x="233" y="123"/>
                  </a:cubicBezTo>
                  <a:cubicBezTo>
                    <a:pt x="230" y="124"/>
                    <a:pt x="230" y="124"/>
                    <a:pt x="230" y="124"/>
                  </a:cubicBezTo>
                  <a:cubicBezTo>
                    <a:pt x="224" y="128"/>
                    <a:pt x="224" y="128"/>
                    <a:pt x="224" y="128"/>
                  </a:cubicBezTo>
                  <a:cubicBezTo>
                    <a:pt x="219" y="126"/>
                    <a:pt x="219" y="126"/>
                    <a:pt x="219" y="126"/>
                  </a:cubicBezTo>
                  <a:cubicBezTo>
                    <a:pt x="212" y="128"/>
                    <a:pt x="212" y="128"/>
                    <a:pt x="212" y="128"/>
                  </a:cubicBezTo>
                  <a:cubicBezTo>
                    <a:pt x="206" y="128"/>
                    <a:pt x="206" y="128"/>
                    <a:pt x="206" y="128"/>
                  </a:cubicBezTo>
                  <a:cubicBezTo>
                    <a:pt x="203" y="130"/>
                    <a:pt x="203" y="130"/>
                    <a:pt x="203" y="130"/>
                  </a:cubicBezTo>
                  <a:cubicBezTo>
                    <a:pt x="201" y="134"/>
                    <a:pt x="201" y="134"/>
                    <a:pt x="201" y="134"/>
                  </a:cubicBezTo>
                  <a:cubicBezTo>
                    <a:pt x="200" y="136"/>
                    <a:pt x="200" y="136"/>
                    <a:pt x="200" y="136"/>
                  </a:cubicBezTo>
                  <a:cubicBezTo>
                    <a:pt x="196" y="137"/>
                    <a:pt x="196" y="137"/>
                    <a:pt x="196" y="137"/>
                  </a:cubicBezTo>
                  <a:cubicBezTo>
                    <a:pt x="194" y="140"/>
                    <a:pt x="194" y="140"/>
                    <a:pt x="194" y="140"/>
                  </a:cubicBezTo>
                  <a:cubicBezTo>
                    <a:pt x="191" y="142"/>
                    <a:pt x="191" y="142"/>
                    <a:pt x="191" y="142"/>
                  </a:cubicBezTo>
                  <a:cubicBezTo>
                    <a:pt x="189" y="142"/>
                    <a:pt x="189" y="142"/>
                    <a:pt x="189" y="142"/>
                  </a:cubicBezTo>
                  <a:cubicBezTo>
                    <a:pt x="180" y="142"/>
                    <a:pt x="180" y="142"/>
                    <a:pt x="180" y="142"/>
                  </a:cubicBezTo>
                  <a:cubicBezTo>
                    <a:pt x="170" y="141"/>
                    <a:pt x="170" y="141"/>
                    <a:pt x="170" y="141"/>
                  </a:cubicBezTo>
                  <a:cubicBezTo>
                    <a:pt x="161" y="138"/>
                    <a:pt x="161" y="138"/>
                    <a:pt x="161" y="138"/>
                  </a:cubicBezTo>
                  <a:cubicBezTo>
                    <a:pt x="154" y="139"/>
                    <a:pt x="154" y="139"/>
                    <a:pt x="154" y="139"/>
                  </a:cubicBezTo>
                  <a:cubicBezTo>
                    <a:pt x="154" y="139"/>
                    <a:pt x="149" y="138"/>
                    <a:pt x="146" y="138"/>
                  </a:cubicBezTo>
                  <a:cubicBezTo>
                    <a:pt x="142" y="138"/>
                    <a:pt x="134" y="136"/>
                    <a:pt x="134" y="136"/>
                  </a:cubicBezTo>
                  <a:cubicBezTo>
                    <a:pt x="124" y="133"/>
                    <a:pt x="124" y="133"/>
                    <a:pt x="124" y="133"/>
                  </a:cubicBezTo>
                  <a:cubicBezTo>
                    <a:pt x="118" y="133"/>
                    <a:pt x="118" y="133"/>
                    <a:pt x="118" y="133"/>
                  </a:cubicBezTo>
                  <a:cubicBezTo>
                    <a:pt x="109" y="132"/>
                    <a:pt x="109" y="132"/>
                    <a:pt x="109" y="132"/>
                  </a:cubicBezTo>
                  <a:cubicBezTo>
                    <a:pt x="109" y="132"/>
                    <a:pt x="108" y="130"/>
                    <a:pt x="107" y="129"/>
                  </a:cubicBezTo>
                  <a:cubicBezTo>
                    <a:pt x="107" y="128"/>
                    <a:pt x="104" y="126"/>
                    <a:pt x="104" y="126"/>
                  </a:cubicBezTo>
                  <a:cubicBezTo>
                    <a:pt x="104" y="124"/>
                    <a:pt x="104" y="124"/>
                    <a:pt x="104" y="124"/>
                  </a:cubicBezTo>
                  <a:cubicBezTo>
                    <a:pt x="102" y="119"/>
                    <a:pt x="102" y="119"/>
                    <a:pt x="102" y="119"/>
                  </a:cubicBezTo>
                  <a:cubicBezTo>
                    <a:pt x="100" y="115"/>
                    <a:pt x="100" y="115"/>
                    <a:pt x="100" y="115"/>
                  </a:cubicBezTo>
                  <a:cubicBezTo>
                    <a:pt x="102" y="112"/>
                    <a:pt x="102" y="112"/>
                    <a:pt x="102" y="112"/>
                  </a:cubicBezTo>
                  <a:cubicBezTo>
                    <a:pt x="100" y="111"/>
                    <a:pt x="100" y="111"/>
                    <a:pt x="100" y="111"/>
                  </a:cubicBezTo>
                  <a:cubicBezTo>
                    <a:pt x="100" y="111"/>
                    <a:pt x="96" y="112"/>
                    <a:pt x="94" y="112"/>
                  </a:cubicBezTo>
                  <a:cubicBezTo>
                    <a:pt x="93" y="113"/>
                    <a:pt x="87" y="114"/>
                    <a:pt x="87" y="114"/>
                  </a:cubicBezTo>
                  <a:cubicBezTo>
                    <a:pt x="85" y="115"/>
                    <a:pt x="85" y="115"/>
                    <a:pt x="85" y="115"/>
                  </a:cubicBezTo>
                  <a:cubicBezTo>
                    <a:pt x="77" y="115"/>
                    <a:pt x="77" y="115"/>
                    <a:pt x="77" y="115"/>
                  </a:cubicBezTo>
                  <a:cubicBezTo>
                    <a:pt x="69" y="116"/>
                    <a:pt x="69" y="116"/>
                    <a:pt x="69" y="116"/>
                  </a:cubicBezTo>
                  <a:cubicBezTo>
                    <a:pt x="66" y="118"/>
                    <a:pt x="66" y="118"/>
                    <a:pt x="66" y="118"/>
                  </a:cubicBezTo>
                  <a:cubicBezTo>
                    <a:pt x="60" y="121"/>
                    <a:pt x="60" y="121"/>
                    <a:pt x="60" y="121"/>
                  </a:cubicBezTo>
                  <a:cubicBezTo>
                    <a:pt x="60" y="125"/>
                    <a:pt x="60" y="125"/>
                    <a:pt x="60" y="125"/>
                  </a:cubicBezTo>
                  <a:cubicBezTo>
                    <a:pt x="57" y="129"/>
                    <a:pt x="57" y="129"/>
                    <a:pt x="57" y="129"/>
                  </a:cubicBezTo>
                  <a:cubicBezTo>
                    <a:pt x="52" y="129"/>
                    <a:pt x="52" y="129"/>
                    <a:pt x="52" y="129"/>
                  </a:cubicBezTo>
                  <a:cubicBezTo>
                    <a:pt x="47" y="125"/>
                    <a:pt x="47" y="125"/>
                    <a:pt x="47" y="125"/>
                  </a:cubicBezTo>
                  <a:cubicBezTo>
                    <a:pt x="45" y="127"/>
                    <a:pt x="45" y="127"/>
                    <a:pt x="45" y="127"/>
                  </a:cubicBezTo>
                  <a:cubicBezTo>
                    <a:pt x="39" y="126"/>
                    <a:pt x="39" y="126"/>
                    <a:pt x="39" y="126"/>
                  </a:cubicBezTo>
                  <a:cubicBezTo>
                    <a:pt x="38" y="127"/>
                    <a:pt x="38" y="127"/>
                    <a:pt x="38" y="127"/>
                  </a:cubicBezTo>
                  <a:cubicBezTo>
                    <a:pt x="38" y="127"/>
                    <a:pt x="38" y="126"/>
                    <a:pt x="38" y="126"/>
                  </a:cubicBezTo>
                  <a:cubicBezTo>
                    <a:pt x="38" y="125"/>
                    <a:pt x="39" y="122"/>
                    <a:pt x="39" y="122"/>
                  </a:cubicBezTo>
                  <a:cubicBezTo>
                    <a:pt x="39" y="122"/>
                    <a:pt x="39" y="121"/>
                    <a:pt x="39" y="120"/>
                  </a:cubicBezTo>
                  <a:cubicBezTo>
                    <a:pt x="39" y="120"/>
                    <a:pt x="38" y="119"/>
                    <a:pt x="38" y="119"/>
                  </a:cubicBezTo>
                  <a:cubicBezTo>
                    <a:pt x="37" y="118"/>
                    <a:pt x="37" y="118"/>
                    <a:pt x="37" y="118"/>
                  </a:cubicBezTo>
                  <a:cubicBezTo>
                    <a:pt x="37" y="118"/>
                    <a:pt x="36" y="116"/>
                    <a:pt x="36" y="116"/>
                  </a:cubicBezTo>
                  <a:cubicBezTo>
                    <a:pt x="35" y="117"/>
                    <a:pt x="34" y="117"/>
                    <a:pt x="34" y="117"/>
                  </a:cubicBezTo>
                  <a:cubicBezTo>
                    <a:pt x="34" y="117"/>
                    <a:pt x="34" y="119"/>
                    <a:pt x="34" y="119"/>
                  </a:cubicBezTo>
                  <a:cubicBezTo>
                    <a:pt x="33" y="120"/>
                    <a:pt x="32" y="120"/>
                    <a:pt x="32" y="120"/>
                  </a:cubicBezTo>
                  <a:cubicBezTo>
                    <a:pt x="32" y="120"/>
                    <a:pt x="32" y="120"/>
                    <a:pt x="32" y="120"/>
                  </a:cubicBezTo>
                  <a:cubicBezTo>
                    <a:pt x="31" y="120"/>
                    <a:pt x="31" y="120"/>
                    <a:pt x="31" y="120"/>
                  </a:cubicBezTo>
                  <a:cubicBezTo>
                    <a:pt x="30" y="122"/>
                    <a:pt x="30" y="122"/>
                    <a:pt x="30" y="122"/>
                  </a:cubicBezTo>
                  <a:cubicBezTo>
                    <a:pt x="29" y="123"/>
                    <a:pt x="29" y="123"/>
                    <a:pt x="29" y="123"/>
                  </a:cubicBezTo>
                  <a:cubicBezTo>
                    <a:pt x="29" y="123"/>
                    <a:pt x="29" y="123"/>
                    <a:pt x="29" y="123"/>
                  </a:cubicBezTo>
                  <a:cubicBezTo>
                    <a:pt x="29" y="123"/>
                    <a:pt x="29" y="123"/>
                    <a:pt x="29" y="123"/>
                  </a:cubicBezTo>
                  <a:cubicBezTo>
                    <a:pt x="29" y="123"/>
                    <a:pt x="28" y="123"/>
                    <a:pt x="28" y="124"/>
                  </a:cubicBezTo>
                  <a:cubicBezTo>
                    <a:pt x="28" y="124"/>
                    <a:pt x="27" y="124"/>
                    <a:pt x="26" y="124"/>
                  </a:cubicBezTo>
                  <a:cubicBezTo>
                    <a:pt x="26" y="124"/>
                    <a:pt x="24" y="124"/>
                    <a:pt x="24" y="124"/>
                  </a:cubicBezTo>
                  <a:cubicBezTo>
                    <a:pt x="23" y="123"/>
                    <a:pt x="23" y="123"/>
                    <a:pt x="23" y="123"/>
                  </a:cubicBezTo>
                  <a:cubicBezTo>
                    <a:pt x="20" y="122"/>
                    <a:pt x="20" y="122"/>
                    <a:pt x="20" y="122"/>
                  </a:cubicBezTo>
                  <a:cubicBezTo>
                    <a:pt x="20" y="122"/>
                    <a:pt x="20" y="122"/>
                    <a:pt x="20" y="122"/>
                  </a:cubicBezTo>
                  <a:cubicBezTo>
                    <a:pt x="18" y="121"/>
                    <a:pt x="18" y="121"/>
                    <a:pt x="18" y="121"/>
                  </a:cubicBezTo>
                  <a:cubicBezTo>
                    <a:pt x="17" y="120"/>
                    <a:pt x="17" y="120"/>
                    <a:pt x="17" y="120"/>
                  </a:cubicBezTo>
                  <a:cubicBezTo>
                    <a:pt x="17" y="118"/>
                    <a:pt x="17" y="118"/>
                    <a:pt x="17" y="118"/>
                  </a:cubicBezTo>
                  <a:cubicBezTo>
                    <a:pt x="15" y="116"/>
                    <a:pt x="15" y="116"/>
                    <a:pt x="15" y="116"/>
                  </a:cubicBezTo>
                  <a:cubicBezTo>
                    <a:pt x="11" y="115"/>
                    <a:pt x="11" y="115"/>
                    <a:pt x="11" y="115"/>
                  </a:cubicBezTo>
                  <a:cubicBezTo>
                    <a:pt x="8" y="114"/>
                    <a:pt x="8" y="114"/>
                    <a:pt x="8" y="114"/>
                  </a:cubicBezTo>
                  <a:cubicBezTo>
                    <a:pt x="6" y="114"/>
                    <a:pt x="6" y="114"/>
                    <a:pt x="6" y="114"/>
                  </a:cubicBezTo>
                  <a:cubicBezTo>
                    <a:pt x="6" y="114"/>
                    <a:pt x="2" y="114"/>
                    <a:pt x="2" y="114"/>
                  </a:cubicBezTo>
                  <a:cubicBezTo>
                    <a:pt x="2" y="114"/>
                    <a:pt x="1" y="114"/>
                    <a:pt x="1" y="114"/>
                  </a:cubicBezTo>
                  <a:cubicBezTo>
                    <a:pt x="1" y="114"/>
                    <a:pt x="1" y="114"/>
                    <a:pt x="1" y="114"/>
                  </a:cubicBezTo>
                  <a:cubicBezTo>
                    <a:pt x="1" y="114"/>
                    <a:pt x="1" y="114"/>
                    <a:pt x="1" y="114"/>
                  </a:cubicBezTo>
                  <a:cubicBezTo>
                    <a:pt x="1" y="114"/>
                    <a:pt x="1" y="114"/>
                    <a:pt x="1" y="114"/>
                  </a:cubicBezTo>
                  <a:cubicBezTo>
                    <a:pt x="2" y="114"/>
                    <a:pt x="2" y="114"/>
                    <a:pt x="2" y="114"/>
                  </a:cubicBezTo>
                  <a:cubicBezTo>
                    <a:pt x="2" y="114"/>
                    <a:pt x="2" y="113"/>
                    <a:pt x="2" y="113"/>
                  </a:cubicBezTo>
                  <a:cubicBezTo>
                    <a:pt x="2" y="113"/>
                    <a:pt x="2" y="113"/>
                    <a:pt x="2" y="113"/>
                  </a:cubicBezTo>
                  <a:cubicBezTo>
                    <a:pt x="2" y="113"/>
                    <a:pt x="3" y="114"/>
                    <a:pt x="3" y="114"/>
                  </a:cubicBezTo>
                  <a:cubicBezTo>
                    <a:pt x="3" y="114"/>
                    <a:pt x="3" y="114"/>
                    <a:pt x="3" y="114"/>
                  </a:cubicBezTo>
                  <a:cubicBezTo>
                    <a:pt x="3" y="114"/>
                    <a:pt x="3" y="114"/>
                    <a:pt x="3" y="114"/>
                  </a:cubicBezTo>
                  <a:cubicBezTo>
                    <a:pt x="3" y="114"/>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4" y="113"/>
                  </a:cubicBezTo>
                  <a:cubicBezTo>
                    <a:pt x="4" y="113"/>
                    <a:pt x="4" y="113"/>
                    <a:pt x="5" y="113"/>
                  </a:cubicBezTo>
                  <a:cubicBezTo>
                    <a:pt x="5" y="113"/>
                    <a:pt x="5" y="113"/>
                    <a:pt x="5" y="112"/>
                  </a:cubicBezTo>
                  <a:cubicBezTo>
                    <a:pt x="5" y="112"/>
                    <a:pt x="5" y="112"/>
                    <a:pt x="5" y="112"/>
                  </a:cubicBezTo>
                  <a:cubicBezTo>
                    <a:pt x="5" y="112"/>
                    <a:pt x="5" y="112"/>
                    <a:pt x="4" y="112"/>
                  </a:cubicBezTo>
                  <a:cubicBezTo>
                    <a:pt x="4" y="112"/>
                    <a:pt x="4" y="112"/>
                    <a:pt x="4" y="112"/>
                  </a:cubicBezTo>
                  <a:cubicBezTo>
                    <a:pt x="4" y="112"/>
                    <a:pt x="4" y="112"/>
                    <a:pt x="4" y="111"/>
                  </a:cubicBezTo>
                  <a:cubicBezTo>
                    <a:pt x="4" y="111"/>
                    <a:pt x="5" y="111"/>
                    <a:pt x="5" y="111"/>
                  </a:cubicBezTo>
                  <a:cubicBezTo>
                    <a:pt x="5" y="111"/>
                    <a:pt x="5" y="111"/>
                    <a:pt x="4" y="111"/>
                  </a:cubicBezTo>
                  <a:cubicBezTo>
                    <a:pt x="4" y="111"/>
                    <a:pt x="4" y="111"/>
                    <a:pt x="4" y="111"/>
                  </a:cubicBezTo>
                  <a:cubicBezTo>
                    <a:pt x="4" y="110"/>
                    <a:pt x="4" y="111"/>
                    <a:pt x="4" y="111"/>
                  </a:cubicBezTo>
                  <a:cubicBezTo>
                    <a:pt x="4" y="110"/>
                    <a:pt x="4" y="110"/>
                    <a:pt x="4" y="110"/>
                  </a:cubicBezTo>
                  <a:cubicBezTo>
                    <a:pt x="4" y="110"/>
                    <a:pt x="4" y="110"/>
                    <a:pt x="4" y="110"/>
                  </a:cubicBezTo>
                  <a:cubicBezTo>
                    <a:pt x="4" y="110"/>
                    <a:pt x="4" y="110"/>
                    <a:pt x="4" y="110"/>
                  </a:cubicBezTo>
                  <a:cubicBezTo>
                    <a:pt x="4" y="110"/>
                    <a:pt x="4" y="110"/>
                    <a:pt x="4" y="110"/>
                  </a:cubicBezTo>
                  <a:cubicBezTo>
                    <a:pt x="4" y="110"/>
                    <a:pt x="4" y="110"/>
                    <a:pt x="4" y="110"/>
                  </a:cubicBezTo>
                  <a:cubicBezTo>
                    <a:pt x="3" y="110"/>
                    <a:pt x="3" y="110"/>
                    <a:pt x="3" y="110"/>
                  </a:cubicBezTo>
                  <a:cubicBezTo>
                    <a:pt x="3" y="110"/>
                    <a:pt x="3" y="110"/>
                    <a:pt x="3" y="110"/>
                  </a:cubicBezTo>
                  <a:cubicBezTo>
                    <a:pt x="3" y="109"/>
                    <a:pt x="3" y="109"/>
                    <a:pt x="3" y="109"/>
                  </a:cubicBezTo>
                  <a:cubicBezTo>
                    <a:pt x="3" y="109"/>
                    <a:pt x="3" y="109"/>
                    <a:pt x="3" y="109"/>
                  </a:cubicBezTo>
                  <a:cubicBezTo>
                    <a:pt x="3" y="109"/>
                    <a:pt x="3" y="109"/>
                    <a:pt x="3" y="109"/>
                  </a:cubicBezTo>
                  <a:cubicBezTo>
                    <a:pt x="3" y="109"/>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8"/>
                    <a:pt x="3" y="108"/>
                    <a:pt x="3" y="108"/>
                  </a:cubicBezTo>
                  <a:cubicBezTo>
                    <a:pt x="3" y="107"/>
                    <a:pt x="3" y="108"/>
                    <a:pt x="3" y="107"/>
                  </a:cubicBezTo>
                  <a:cubicBezTo>
                    <a:pt x="3" y="107"/>
                    <a:pt x="3" y="107"/>
                    <a:pt x="3" y="107"/>
                  </a:cubicBezTo>
                  <a:cubicBezTo>
                    <a:pt x="3" y="107"/>
                    <a:pt x="3" y="107"/>
                    <a:pt x="3" y="107"/>
                  </a:cubicBezTo>
                  <a:cubicBezTo>
                    <a:pt x="3" y="107"/>
                    <a:pt x="2" y="107"/>
                    <a:pt x="2" y="106"/>
                  </a:cubicBezTo>
                  <a:cubicBezTo>
                    <a:pt x="2" y="106"/>
                    <a:pt x="2" y="106"/>
                    <a:pt x="2" y="106"/>
                  </a:cubicBezTo>
                  <a:cubicBezTo>
                    <a:pt x="2" y="106"/>
                    <a:pt x="2" y="106"/>
                    <a:pt x="2" y="106"/>
                  </a:cubicBezTo>
                  <a:cubicBezTo>
                    <a:pt x="2" y="106"/>
                    <a:pt x="2" y="106"/>
                    <a:pt x="2" y="106"/>
                  </a:cubicBezTo>
                  <a:cubicBezTo>
                    <a:pt x="2" y="107"/>
                    <a:pt x="2" y="107"/>
                    <a:pt x="2" y="107"/>
                  </a:cubicBezTo>
                  <a:cubicBezTo>
                    <a:pt x="2" y="108"/>
                    <a:pt x="2" y="108"/>
                    <a:pt x="2" y="108"/>
                  </a:cubicBezTo>
                  <a:cubicBezTo>
                    <a:pt x="1" y="108"/>
                    <a:pt x="1" y="108"/>
                    <a:pt x="1" y="108"/>
                  </a:cubicBezTo>
                  <a:cubicBezTo>
                    <a:pt x="1" y="107"/>
                    <a:pt x="1" y="107"/>
                    <a:pt x="1" y="107"/>
                  </a:cubicBezTo>
                  <a:cubicBezTo>
                    <a:pt x="2" y="104"/>
                    <a:pt x="2" y="104"/>
                    <a:pt x="2" y="104"/>
                  </a:cubicBezTo>
                  <a:cubicBezTo>
                    <a:pt x="4" y="102"/>
                    <a:pt x="4" y="102"/>
                    <a:pt x="4" y="102"/>
                  </a:cubicBezTo>
                  <a:cubicBezTo>
                    <a:pt x="4" y="102"/>
                    <a:pt x="4" y="100"/>
                    <a:pt x="5" y="100"/>
                  </a:cubicBezTo>
                  <a:cubicBezTo>
                    <a:pt x="5" y="99"/>
                    <a:pt x="5" y="98"/>
                    <a:pt x="5" y="98"/>
                  </a:cubicBezTo>
                  <a:cubicBezTo>
                    <a:pt x="7" y="97"/>
                    <a:pt x="7" y="97"/>
                    <a:pt x="7" y="97"/>
                  </a:cubicBezTo>
                  <a:cubicBezTo>
                    <a:pt x="7" y="97"/>
                    <a:pt x="8" y="96"/>
                    <a:pt x="8" y="96"/>
                  </a:cubicBezTo>
                  <a:cubicBezTo>
                    <a:pt x="8" y="95"/>
                    <a:pt x="7" y="94"/>
                    <a:pt x="7" y="94"/>
                  </a:cubicBezTo>
                  <a:cubicBezTo>
                    <a:pt x="7" y="93"/>
                    <a:pt x="8" y="92"/>
                    <a:pt x="8" y="92"/>
                  </a:cubicBezTo>
                  <a:cubicBezTo>
                    <a:pt x="7" y="92"/>
                    <a:pt x="7"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1"/>
                  </a:cubicBezTo>
                  <a:cubicBezTo>
                    <a:pt x="6" y="91"/>
                    <a:pt x="6" y="91"/>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6" y="90"/>
                    <a:pt x="6" y="90"/>
                    <a:pt x="6" y="90"/>
                  </a:cubicBezTo>
                  <a:cubicBezTo>
                    <a:pt x="8" y="88"/>
                    <a:pt x="10" y="86"/>
                    <a:pt x="10" y="86"/>
                  </a:cubicBezTo>
                  <a:cubicBezTo>
                    <a:pt x="10" y="86"/>
                    <a:pt x="12" y="85"/>
                    <a:pt x="14" y="86"/>
                  </a:cubicBezTo>
                  <a:cubicBezTo>
                    <a:pt x="15" y="87"/>
                    <a:pt x="17" y="89"/>
                    <a:pt x="18" y="90"/>
                  </a:cubicBezTo>
                  <a:cubicBezTo>
                    <a:pt x="18" y="90"/>
                    <a:pt x="19" y="91"/>
                    <a:pt x="20" y="91"/>
                  </a:cubicBezTo>
                  <a:cubicBezTo>
                    <a:pt x="21" y="91"/>
                    <a:pt x="22" y="92"/>
                    <a:pt x="22" y="92"/>
                  </a:cubicBezTo>
                  <a:cubicBezTo>
                    <a:pt x="22" y="93"/>
                    <a:pt x="23" y="92"/>
                    <a:pt x="23" y="94"/>
                  </a:cubicBezTo>
                  <a:cubicBezTo>
                    <a:pt x="22" y="96"/>
                    <a:pt x="22" y="98"/>
                    <a:pt x="23" y="98"/>
                  </a:cubicBezTo>
                  <a:cubicBezTo>
                    <a:pt x="25" y="97"/>
                    <a:pt x="26" y="96"/>
                    <a:pt x="26" y="97"/>
                  </a:cubicBezTo>
                  <a:cubicBezTo>
                    <a:pt x="26" y="98"/>
                    <a:pt x="27" y="97"/>
                    <a:pt x="26" y="99"/>
                  </a:cubicBezTo>
                  <a:cubicBezTo>
                    <a:pt x="26" y="101"/>
                    <a:pt x="25" y="102"/>
                    <a:pt x="26" y="102"/>
                  </a:cubicBezTo>
                  <a:cubicBezTo>
                    <a:pt x="28" y="103"/>
                    <a:pt x="30" y="104"/>
                    <a:pt x="31" y="103"/>
                  </a:cubicBezTo>
                  <a:cubicBezTo>
                    <a:pt x="32" y="101"/>
                    <a:pt x="31" y="103"/>
                    <a:pt x="32" y="101"/>
                  </a:cubicBezTo>
                  <a:cubicBezTo>
                    <a:pt x="33" y="98"/>
                    <a:pt x="33" y="99"/>
                    <a:pt x="34" y="98"/>
                  </a:cubicBezTo>
                  <a:cubicBezTo>
                    <a:pt x="34" y="96"/>
                    <a:pt x="34" y="97"/>
                    <a:pt x="35" y="95"/>
                  </a:cubicBezTo>
                  <a:cubicBezTo>
                    <a:pt x="35" y="93"/>
                    <a:pt x="36" y="94"/>
                    <a:pt x="35" y="93"/>
                  </a:cubicBezTo>
                  <a:cubicBezTo>
                    <a:pt x="35" y="93"/>
                    <a:pt x="35" y="92"/>
                    <a:pt x="34" y="91"/>
                  </a:cubicBezTo>
                  <a:cubicBezTo>
                    <a:pt x="34" y="89"/>
                    <a:pt x="32" y="90"/>
                    <a:pt x="35" y="89"/>
                  </a:cubicBezTo>
                  <a:cubicBezTo>
                    <a:pt x="37" y="88"/>
                    <a:pt x="38" y="88"/>
                    <a:pt x="38" y="88"/>
                  </a:cubicBezTo>
                  <a:cubicBezTo>
                    <a:pt x="38" y="87"/>
                    <a:pt x="41" y="87"/>
                    <a:pt x="41" y="87"/>
                  </a:cubicBezTo>
                  <a:cubicBezTo>
                    <a:pt x="41" y="87"/>
                    <a:pt x="44" y="87"/>
                    <a:pt x="44" y="87"/>
                  </a:cubicBezTo>
                  <a:cubicBezTo>
                    <a:pt x="45" y="87"/>
                    <a:pt x="49" y="87"/>
                    <a:pt x="49" y="88"/>
                  </a:cubicBezTo>
                  <a:cubicBezTo>
                    <a:pt x="49" y="89"/>
                    <a:pt x="51" y="89"/>
                    <a:pt x="51" y="89"/>
                  </a:cubicBezTo>
                  <a:cubicBezTo>
                    <a:pt x="51" y="89"/>
                    <a:pt x="53" y="89"/>
                    <a:pt x="54" y="91"/>
                  </a:cubicBezTo>
                  <a:cubicBezTo>
                    <a:pt x="54" y="94"/>
                    <a:pt x="54" y="96"/>
                    <a:pt x="55" y="95"/>
                  </a:cubicBezTo>
                  <a:cubicBezTo>
                    <a:pt x="56" y="95"/>
                    <a:pt x="58" y="97"/>
                    <a:pt x="58" y="96"/>
                  </a:cubicBezTo>
                  <a:cubicBezTo>
                    <a:pt x="59" y="95"/>
                    <a:pt x="60" y="94"/>
                    <a:pt x="61" y="94"/>
                  </a:cubicBezTo>
                  <a:cubicBezTo>
                    <a:pt x="62" y="94"/>
                    <a:pt x="60" y="93"/>
                    <a:pt x="63" y="93"/>
                  </a:cubicBezTo>
                  <a:cubicBezTo>
                    <a:pt x="67" y="94"/>
                    <a:pt x="66" y="95"/>
                    <a:pt x="68" y="93"/>
                  </a:cubicBezTo>
                  <a:cubicBezTo>
                    <a:pt x="69" y="91"/>
                    <a:pt x="69" y="91"/>
                    <a:pt x="71" y="90"/>
                  </a:cubicBezTo>
                  <a:cubicBezTo>
                    <a:pt x="72" y="89"/>
                    <a:pt x="72" y="89"/>
                    <a:pt x="73" y="88"/>
                  </a:cubicBezTo>
                  <a:cubicBezTo>
                    <a:pt x="73" y="88"/>
                    <a:pt x="77" y="88"/>
                    <a:pt x="77" y="88"/>
                  </a:cubicBezTo>
                  <a:cubicBezTo>
                    <a:pt x="78" y="87"/>
                    <a:pt x="79" y="85"/>
                    <a:pt x="80" y="85"/>
                  </a:cubicBezTo>
                  <a:cubicBezTo>
                    <a:pt x="80" y="85"/>
                    <a:pt x="84" y="85"/>
                    <a:pt x="85" y="85"/>
                  </a:cubicBezTo>
                  <a:cubicBezTo>
                    <a:pt x="86" y="85"/>
                    <a:pt x="88" y="85"/>
                    <a:pt x="89" y="84"/>
                  </a:cubicBezTo>
                  <a:cubicBezTo>
                    <a:pt x="89" y="83"/>
                    <a:pt x="89" y="83"/>
                    <a:pt x="90" y="82"/>
                  </a:cubicBezTo>
                  <a:cubicBezTo>
                    <a:pt x="92" y="82"/>
                    <a:pt x="93" y="82"/>
                    <a:pt x="95" y="82"/>
                  </a:cubicBezTo>
                  <a:cubicBezTo>
                    <a:pt x="97" y="82"/>
                    <a:pt x="97" y="82"/>
                    <a:pt x="98" y="82"/>
                  </a:cubicBezTo>
                  <a:cubicBezTo>
                    <a:pt x="99" y="82"/>
                    <a:pt x="100" y="84"/>
                    <a:pt x="100" y="81"/>
                  </a:cubicBezTo>
                  <a:cubicBezTo>
                    <a:pt x="99" y="78"/>
                    <a:pt x="98" y="78"/>
                    <a:pt x="99" y="77"/>
                  </a:cubicBezTo>
                  <a:cubicBezTo>
                    <a:pt x="101" y="77"/>
                    <a:pt x="103" y="77"/>
                    <a:pt x="103" y="77"/>
                  </a:cubicBezTo>
                  <a:cubicBezTo>
                    <a:pt x="104" y="77"/>
                    <a:pt x="108" y="78"/>
                    <a:pt x="109" y="78"/>
                  </a:cubicBezTo>
                  <a:cubicBezTo>
                    <a:pt x="109" y="78"/>
                    <a:pt x="110" y="80"/>
                    <a:pt x="110" y="80"/>
                  </a:cubicBezTo>
                  <a:cubicBezTo>
                    <a:pt x="111" y="80"/>
                    <a:pt x="112" y="81"/>
                    <a:pt x="113" y="80"/>
                  </a:cubicBezTo>
                  <a:cubicBezTo>
                    <a:pt x="113" y="80"/>
                    <a:pt x="114" y="78"/>
                    <a:pt x="115" y="78"/>
                  </a:cubicBezTo>
                  <a:cubicBezTo>
                    <a:pt x="116" y="78"/>
                    <a:pt x="119" y="78"/>
                    <a:pt x="119" y="78"/>
                  </a:cubicBezTo>
                  <a:cubicBezTo>
                    <a:pt x="119" y="78"/>
                    <a:pt x="123" y="79"/>
                    <a:pt x="123" y="79"/>
                  </a:cubicBezTo>
                  <a:cubicBezTo>
                    <a:pt x="123" y="79"/>
                    <a:pt x="122" y="81"/>
                    <a:pt x="122" y="82"/>
                  </a:cubicBezTo>
                  <a:cubicBezTo>
                    <a:pt x="122" y="83"/>
                    <a:pt x="122" y="84"/>
                    <a:pt x="123" y="85"/>
                  </a:cubicBezTo>
                  <a:cubicBezTo>
                    <a:pt x="123" y="85"/>
                    <a:pt x="125" y="87"/>
                    <a:pt x="125" y="87"/>
                  </a:cubicBezTo>
                  <a:cubicBezTo>
                    <a:pt x="125" y="87"/>
                    <a:pt x="130" y="89"/>
                    <a:pt x="130" y="89"/>
                  </a:cubicBezTo>
                  <a:cubicBezTo>
                    <a:pt x="130" y="89"/>
                    <a:pt x="131" y="90"/>
                    <a:pt x="131" y="86"/>
                  </a:cubicBezTo>
                  <a:cubicBezTo>
                    <a:pt x="131" y="82"/>
                    <a:pt x="131" y="81"/>
                    <a:pt x="131" y="81"/>
                  </a:cubicBezTo>
                  <a:cubicBezTo>
                    <a:pt x="131" y="77"/>
                    <a:pt x="131" y="77"/>
                    <a:pt x="131" y="77"/>
                  </a:cubicBezTo>
                  <a:cubicBezTo>
                    <a:pt x="131" y="77"/>
                    <a:pt x="131" y="76"/>
                    <a:pt x="130" y="76"/>
                  </a:cubicBezTo>
                  <a:cubicBezTo>
                    <a:pt x="130" y="76"/>
                    <a:pt x="129" y="76"/>
                    <a:pt x="129" y="76"/>
                  </a:cubicBezTo>
                  <a:cubicBezTo>
                    <a:pt x="129" y="76"/>
                    <a:pt x="125" y="75"/>
                    <a:pt x="124" y="75"/>
                  </a:cubicBezTo>
                  <a:cubicBezTo>
                    <a:pt x="123" y="75"/>
                    <a:pt x="124" y="73"/>
                    <a:pt x="124" y="72"/>
                  </a:cubicBezTo>
                  <a:cubicBezTo>
                    <a:pt x="124" y="72"/>
                    <a:pt x="126" y="70"/>
                    <a:pt x="126" y="70"/>
                  </a:cubicBezTo>
                  <a:cubicBezTo>
                    <a:pt x="126" y="67"/>
                    <a:pt x="126" y="67"/>
                    <a:pt x="126" y="67"/>
                  </a:cubicBezTo>
                  <a:cubicBezTo>
                    <a:pt x="123" y="62"/>
                    <a:pt x="123" y="62"/>
                    <a:pt x="123" y="62"/>
                  </a:cubicBezTo>
                  <a:cubicBezTo>
                    <a:pt x="120" y="59"/>
                    <a:pt x="120" y="59"/>
                    <a:pt x="120" y="59"/>
                  </a:cubicBezTo>
                  <a:cubicBezTo>
                    <a:pt x="118" y="54"/>
                    <a:pt x="118" y="54"/>
                    <a:pt x="118" y="54"/>
                  </a:cubicBezTo>
                  <a:cubicBezTo>
                    <a:pt x="118" y="54"/>
                    <a:pt x="118" y="54"/>
                    <a:pt x="118" y="54"/>
                  </a:cubicBezTo>
                  <a:cubicBezTo>
                    <a:pt x="118" y="54"/>
                    <a:pt x="118" y="54"/>
                    <a:pt x="118" y="54"/>
                  </a:cubicBezTo>
                  <a:cubicBezTo>
                    <a:pt x="121" y="52"/>
                    <a:pt x="121" y="52"/>
                    <a:pt x="121" y="52"/>
                  </a:cubicBezTo>
                  <a:cubicBezTo>
                    <a:pt x="123" y="50"/>
                    <a:pt x="126" y="48"/>
                    <a:pt x="126" y="48"/>
                  </a:cubicBezTo>
                  <a:cubicBezTo>
                    <a:pt x="126" y="48"/>
                    <a:pt x="126" y="48"/>
                    <a:pt x="127" y="48"/>
                  </a:cubicBezTo>
                  <a:cubicBezTo>
                    <a:pt x="129" y="46"/>
                    <a:pt x="129" y="46"/>
                    <a:pt x="129" y="46"/>
                  </a:cubicBezTo>
                  <a:cubicBezTo>
                    <a:pt x="129" y="46"/>
                    <a:pt x="134" y="44"/>
                    <a:pt x="134" y="44"/>
                  </a:cubicBezTo>
                  <a:cubicBezTo>
                    <a:pt x="134" y="44"/>
                    <a:pt x="135" y="43"/>
                    <a:pt x="135" y="43"/>
                  </a:cubicBezTo>
                  <a:cubicBezTo>
                    <a:pt x="136" y="43"/>
                    <a:pt x="136" y="43"/>
                    <a:pt x="136" y="43"/>
                  </a:cubicBezTo>
                  <a:cubicBezTo>
                    <a:pt x="141" y="38"/>
                    <a:pt x="141" y="38"/>
                    <a:pt x="141" y="38"/>
                  </a:cubicBezTo>
                  <a:cubicBezTo>
                    <a:pt x="141" y="33"/>
                    <a:pt x="141" y="33"/>
                    <a:pt x="141" y="33"/>
                  </a:cubicBezTo>
                  <a:cubicBezTo>
                    <a:pt x="142" y="31"/>
                    <a:pt x="142" y="31"/>
                    <a:pt x="142" y="31"/>
                  </a:cubicBezTo>
                  <a:cubicBezTo>
                    <a:pt x="142" y="30"/>
                    <a:pt x="142" y="28"/>
                    <a:pt x="142" y="28"/>
                  </a:cubicBezTo>
                  <a:cubicBezTo>
                    <a:pt x="148" y="28"/>
                    <a:pt x="148" y="28"/>
                    <a:pt x="148" y="28"/>
                  </a:cubicBezTo>
                  <a:cubicBezTo>
                    <a:pt x="148" y="28"/>
                    <a:pt x="149" y="29"/>
                    <a:pt x="150" y="30"/>
                  </a:cubicBezTo>
                  <a:cubicBezTo>
                    <a:pt x="151" y="30"/>
                    <a:pt x="152" y="29"/>
                    <a:pt x="152" y="29"/>
                  </a:cubicBezTo>
                  <a:cubicBezTo>
                    <a:pt x="153" y="29"/>
                    <a:pt x="154" y="27"/>
                    <a:pt x="154" y="27"/>
                  </a:cubicBezTo>
                  <a:cubicBezTo>
                    <a:pt x="154" y="24"/>
                    <a:pt x="154" y="24"/>
                    <a:pt x="154" y="24"/>
                  </a:cubicBezTo>
                  <a:cubicBezTo>
                    <a:pt x="153" y="19"/>
                    <a:pt x="153" y="19"/>
                    <a:pt x="153" y="19"/>
                  </a:cubicBezTo>
                  <a:cubicBezTo>
                    <a:pt x="153" y="16"/>
                    <a:pt x="153" y="16"/>
                    <a:pt x="153" y="16"/>
                  </a:cubicBezTo>
                  <a:cubicBezTo>
                    <a:pt x="153" y="16"/>
                    <a:pt x="153" y="16"/>
                    <a:pt x="153" y="16"/>
                  </a:cubicBezTo>
                  <a:cubicBezTo>
                    <a:pt x="154" y="16"/>
                    <a:pt x="158" y="19"/>
                    <a:pt x="160" y="20"/>
                  </a:cubicBezTo>
                  <a:cubicBezTo>
                    <a:pt x="161" y="21"/>
                    <a:pt x="164" y="24"/>
                    <a:pt x="164" y="24"/>
                  </a:cubicBezTo>
                  <a:cubicBezTo>
                    <a:pt x="164" y="24"/>
                    <a:pt x="169" y="25"/>
                    <a:pt x="170" y="25"/>
                  </a:cubicBezTo>
                  <a:cubicBezTo>
                    <a:pt x="170" y="25"/>
                    <a:pt x="175" y="26"/>
                    <a:pt x="175" y="26"/>
                  </a:cubicBezTo>
                  <a:cubicBezTo>
                    <a:pt x="176" y="24"/>
                    <a:pt x="176" y="24"/>
                    <a:pt x="176" y="24"/>
                  </a:cubicBezTo>
                  <a:cubicBezTo>
                    <a:pt x="179" y="22"/>
                    <a:pt x="179" y="22"/>
                    <a:pt x="179" y="22"/>
                  </a:cubicBezTo>
                  <a:cubicBezTo>
                    <a:pt x="183" y="25"/>
                    <a:pt x="183" y="25"/>
                    <a:pt x="183" y="25"/>
                  </a:cubicBezTo>
                  <a:cubicBezTo>
                    <a:pt x="187" y="24"/>
                    <a:pt x="187" y="24"/>
                    <a:pt x="187" y="24"/>
                  </a:cubicBezTo>
                  <a:close/>
                  <a:moveTo>
                    <a:pt x="5" y="91"/>
                  </a:moveTo>
                  <a:cubicBezTo>
                    <a:pt x="5" y="91"/>
                    <a:pt x="5" y="91"/>
                    <a:pt x="5" y="91"/>
                  </a:cubicBezTo>
                  <a:cubicBezTo>
                    <a:pt x="5" y="91"/>
                    <a:pt x="5" y="91"/>
                    <a:pt x="5" y="91"/>
                  </a:cubicBezTo>
                  <a:cubicBezTo>
                    <a:pt x="5" y="91"/>
                    <a:pt x="5" y="91"/>
                    <a:pt x="5" y="91"/>
                  </a:cubicBezTo>
                  <a:close/>
                  <a:moveTo>
                    <a:pt x="1" y="114"/>
                  </a:moveTo>
                  <a:cubicBezTo>
                    <a:pt x="1" y="114"/>
                    <a:pt x="1" y="114"/>
                    <a:pt x="1" y="114"/>
                  </a:cubicBezTo>
                  <a:cubicBezTo>
                    <a:pt x="1" y="114"/>
                    <a:pt x="1" y="114"/>
                    <a:pt x="1" y="114"/>
                  </a:cubicBezTo>
                  <a:cubicBezTo>
                    <a:pt x="1" y="114"/>
                    <a:pt x="1" y="114"/>
                    <a:pt x="1" y="114"/>
                  </a:cubicBezTo>
                  <a:cubicBezTo>
                    <a:pt x="1" y="114"/>
                    <a:pt x="1" y="114"/>
                    <a:pt x="1" y="114"/>
                  </a:cubicBezTo>
                  <a:close/>
                  <a:moveTo>
                    <a:pt x="1" y="114"/>
                  </a:moveTo>
                  <a:cubicBezTo>
                    <a:pt x="1" y="114"/>
                    <a:pt x="1" y="114"/>
                    <a:pt x="1" y="114"/>
                  </a:cubicBezTo>
                  <a:cubicBezTo>
                    <a:pt x="1" y="114"/>
                    <a:pt x="1" y="113"/>
                    <a:pt x="1" y="113"/>
                  </a:cubicBezTo>
                  <a:cubicBezTo>
                    <a:pt x="1" y="113"/>
                    <a:pt x="1" y="113"/>
                    <a:pt x="1" y="113"/>
                  </a:cubicBezTo>
                  <a:cubicBezTo>
                    <a:pt x="1" y="113"/>
                    <a:pt x="2" y="113"/>
                    <a:pt x="2" y="112"/>
                  </a:cubicBezTo>
                  <a:cubicBezTo>
                    <a:pt x="2" y="112"/>
                    <a:pt x="2" y="112"/>
                    <a:pt x="2" y="112"/>
                  </a:cubicBezTo>
                  <a:cubicBezTo>
                    <a:pt x="2" y="112"/>
                    <a:pt x="2" y="112"/>
                    <a:pt x="2" y="112"/>
                  </a:cubicBezTo>
                  <a:cubicBezTo>
                    <a:pt x="2" y="112"/>
                    <a:pt x="2" y="112"/>
                    <a:pt x="2" y="112"/>
                  </a:cubicBezTo>
                  <a:cubicBezTo>
                    <a:pt x="1" y="112"/>
                    <a:pt x="1" y="112"/>
                    <a:pt x="1" y="112"/>
                  </a:cubicBezTo>
                  <a:cubicBezTo>
                    <a:pt x="0" y="114"/>
                    <a:pt x="0" y="114"/>
                    <a:pt x="0" y="114"/>
                  </a:cubicBezTo>
                  <a:lnTo>
                    <a:pt x="1" y="114"/>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18" name="Freeform 11"/>
            <p:cNvSpPr>
              <a:spLocks noEditPoints="1"/>
            </p:cNvSpPr>
            <p:nvPr/>
          </p:nvSpPr>
          <p:spPr bwMode="auto">
            <a:xfrm>
              <a:off x="3808896" y="2714111"/>
              <a:ext cx="1185186" cy="1190072"/>
            </a:xfrm>
            <a:custGeom>
              <a:avLst/>
              <a:gdLst>
                <a:gd name="T0" fmla="*/ 269 w 520"/>
                <a:gd name="T1" fmla="*/ 424 h 538"/>
                <a:gd name="T2" fmla="*/ 326 w 520"/>
                <a:gd name="T3" fmla="*/ 423 h 538"/>
                <a:gd name="T4" fmla="*/ 401 w 520"/>
                <a:gd name="T5" fmla="*/ 437 h 538"/>
                <a:gd name="T6" fmla="*/ 432 w 520"/>
                <a:gd name="T7" fmla="*/ 408 h 538"/>
                <a:gd name="T8" fmla="*/ 434 w 520"/>
                <a:gd name="T9" fmla="*/ 407 h 538"/>
                <a:gd name="T10" fmla="*/ 435 w 520"/>
                <a:gd name="T11" fmla="*/ 406 h 538"/>
                <a:gd name="T12" fmla="*/ 436 w 520"/>
                <a:gd name="T13" fmla="*/ 406 h 538"/>
                <a:gd name="T14" fmla="*/ 421 w 520"/>
                <a:gd name="T15" fmla="*/ 359 h 538"/>
                <a:gd name="T16" fmla="*/ 425 w 520"/>
                <a:gd name="T17" fmla="*/ 310 h 538"/>
                <a:gd name="T18" fmla="*/ 418 w 520"/>
                <a:gd name="T19" fmla="*/ 279 h 538"/>
                <a:gd name="T20" fmla="*/ 414 w 520"/>
                <a:gd name="T21" fmla="*/ 263 h 538"/>
                <a:gd name="T22" fmla="*/ 395 w 520"/>
                <a:gd name="T23" fmla="*/ 272 h 538"/>
                <a:gd name="T24" fmla="*/ 384 w 520"/>
                <a:gd name="T25" fmla="*/ 274 h 538"/>
                <a:gd name="T26" fmla="*/ 389 w 520"/>
                <a:gd name="T27" fmla="*/ 259 h 538"/>
                <a:gd name="T28" fmla="*/ 402 w 520"/>
                <a:gd name="T29" fmla="*/ 242 h 538"/>
                <a:gd name="T30" fmla="*/ 411 w 520"/>
                <a:gd name="T31" fmla="*/ 230 h 538"/>
                <a:gd name="T32" fmla="*/ 424 w 520"/>
                <a:gd name="T33" fmla="*/ 215 h 538"/>
                <a:gd name="T34" fmla="*/ 422 w 520"/>
                <a:gd name="T35" fmla="*/ 208 h 538"/>
                <a:gd name="T36" fmla="*/ 434 w 520"/>
                <a:gd name="T37" fmla="*/ 208 h 538"/>
                <a:gd name="T38" fmla="*/ 443 w 520"/>
                <a:gd name="T39" fmla="*/ 202 h 538"/>
                <a:gd name="T40" fmla="*/ 451 w 520"/>
                <a:gd name="T41" fmla="*/ 160 h 538"/>
                <a:gd name="T42" fmla="*/ 430 w 520"/>
                <a:gd name="T43" fmla="*/ 116 h 538"/>
                <a:gd name="T44" fmla="*/ 401 w 520"/>
                <a:gd name="T45" fmla="*/ 94 h 538"/>
                <a:gd name="T46" fmla="*/ 391 w 520"/>
                <a:gd name="T47" fmla="*/ 95 h 538"/>
                <a:gd name="T48" fmla="*/ 383 w 520"/>
                <a:gd name="T49" fmla="*/ 91 h 538"/>
                <a:gd name="T50" fmla="*/ 367 w 520"/>
                <a:gd name="T51" fmla="*/ 82 h 538"/>
                <a:gd name="T52" fmla="*/ 355 w 520"/>
                <a:gd name="T53" fmla="*/ 61 h 538"/>
                <a:gd name="T54" fmla="*/ 335 w 520"/>
                <a:gd name="T55" fmla="*/ 65 h 538"/>
                <a:gd name="T56" fmla="*/ 330 w 520"/>
                <a:gd name="T57" fmla="*/ 48 h 538"/>
                <a:gd name="T58" fmla="*/ 311 w 520"/>
                <a:gd name="T59" fmla="*/ 35 h 538"/>
                <a:gd name="T60" fmla="*/ 291 w 520"/>
                <a:gd name="T61" fmla="*/ 20 h 538"/>
                <a:gd name="T62" fmla="*/ 281 w 520"/>
                <a:gd name="T63" fmla="*/ 1 h 538"/>
                <a:gd name="T64" fmla="*/ 229 w 520"/>
                <a:gd name="T65" fmla="*/ 53 h 538"/>
                <a:gd name="T66" fmla="*/ 145 w 520"/>
                <a:gd name="T67" fmla="*/ 76 h 538"/>
                <a:gd name="T68" fmla="*/ 117 w 520"/>
                <a:gd name="T69" fmla="*/ 65 h 538"/>
                <a:gd name="T70" fmla="*/ 107 w 520"/>
                <a:gd name="T71" fmla="*/ 111 h 538"/>
                <a:gd name="T72" fmla="*/ 46 w 520"/>
                <a:gd name="T73" fmla="*/ 99 h 538"/>
                <a:gd name="T74" fmla="*/ 16 w 520"/>
                <a:gd name="T75" fmla="*/ 117 h 538"/>
                <a:gd name="T76" fmla="*/ 19 w 520"/>
                <a:gd name="T77" fmla="*/ 145 h 538"/>
                <a:gd name="T78" fmla="*/ 58 w 520"/>
                <a:gd name="T79" fmla="*/ 167 h 538"/>
                <a:gd name="T80" fmla="*/ 91 w 520"/>
                <a:gd name="T81" fmla="*/ 200 h 538"/>
                <a:gd name="T82" fmla="*/ 95 w 520"/>
                <a:gd name="T83" fmla="*/ 228 h 538"/>
                <a:gd name="T84" fmla="*/ 109 w 520"/>
                <a:gd name="T85" fmla="*/ 250 h 538"/>
                <a:gd name="T86" fmla="*/ 109 w 520"/>
                <a:gd name="T87" fmla="*/ 265 h 538"/>
                <a:gd name="T88" fmla="*/ 114 w 520"/>
                <a:gd name="T89" fmla="*/ 284 h 538"/>
                <a:gd name="T90" fmla="*/ 92 w 520"/>
                <a:gd name="T91" fmla="*/ 371 h 538"/>
                <a:gd name="T92" fmla="*/ 159 w 520"/>
                <a:gd name="T93" fmla="*/ 443 h 538"/>
                <a:gd name="T94" fmla="*/ 193 w 520"/>
                <a:gd name="T95" fmla="*/ 453 h 538"/>
                <a:gd name="T96" fmla="*/ 197 w 520"/>
                <a:gd name="T97" fmla="*/ 450 h 538"/>
                <a:gd name="T98" fmla="*/ 203 w 520"/>
                <a:gd name="T99" fmla="*/ 453 h 538"/>
                <a:gd name="T100" fmla="*/ 208 w 520"/>
                <a:gd name="T101" fmla="*/ 456 h 538"/>
                <a:gd name="T102" fmla="*/ 203 w 520"/>
                <a:gd name="T103" fmla="*/ 460 h 538"/>
                <a:gd name="T104" fmla="*/ 198 w 520"/>
                <a:gd name="T105" fmla="*/ 462 h 538"/>
                <a:gd name="T106" fmla="*/ 243 w 520"/>
                <a:gd name="T107" fmla="*/ 471 h 538"/>
                <a:gd name="T108" fmla="*/ 193 w 520"/>
                <a:gd name="T109" fmla="*/ 458 h 538"/>
                <a:gd name="T110" fmla="*/ 449 w 520"/>
                <a:gd name="T111" fmla="*/ 200 h 538"/>
                <a:gd name="T112" fmla="*/ 511 w 520"/>
                <a:gd name="T113" fmla="*/ 523 h 538"/>
                <a:gd name="T114" fmla="*/ 517 w 520"/>
                <a:gd name="T115" fmla="*/ 468 h 538"/>
                <a:gd name="T116" fmla="*/ 485 w 520"/>
                <a:gd name="T117" fmla="*/ 478 h 538"/>
                <a:gd name="T118" fmla="*/ 493 w 520"/>
                <a:gd name="T119" fmla="*/ 520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20" h="538">
                  <a:moveTo>
                    <a:pt x="259" y="471"/>
                  </a:moveTo>
                  <a:cubicBezTo>
                    <a:pt x="261" y="468"/>
                    <a:pt x="261" y="468"/>
                    <a:pt x="261" y="468"/>
                  </a:cubicBezTo>
                  <a:cubicBezTo>
                    <a:pt x="261" y="468"/>
                    <a:pt x="261" y="462"/>
                    <a:pt x="259" y="461"/>
                  </a:cubicBezTo>
                  <a:cubicBezTo>
                    <a:pt x="258" y="460"/>
                    <a:pt x="257" y="459"/>
                    <a:pt x="257" y="459"/>
                  </a:cubicBezTo>
                  <a:cubicBezTo>
                    <a:pt x="257" y="459"/>
                    <a:pt x="257" y="455"/>
                    <a:pt x="257" y="453"/>
                  </a:cubicBezTo>
                  <a:cubicBezTo>
                    <a:pt x="257" y="452"/>
                    <a:pt x="257" y="448"/>
                    <a:pt x="257" y="447"/>
                  </a:cubicBezTo>
                  <a:cubicBezTo>
                    <a:pt x="257" y="446"/>
                    <a:pt x="258" y="442"/>
                    <a:pt x="258" y="441"/>
                  </a:cubicBezTo>
                  <a:cubicBezTo>
                    <a:pt x="258" y="441"/>
                    <a:pt x="257" y="441"/>
                    <a:pt x="259" y="439"/>
                  </a:cubicBezTo>
                  <a:cubicBezTo>
                    <a:pt x="261" y="436"/>
                    <a:pt x="261" y="434"/>
                    <a:pt x="261" y="434"/>
                  </a:cubicBezTo>
                  <a:cubicBezTo>
                    <a:pt x="265" y="429"/>
                    <a:pt x="265" y="429"/>
                    <a:pt x="265" y="429"/>
                  </a:cubicBezTo>
                  <a:cubicBezTo>
                    <a:pt x="265" y="429"/>
                    <a:pt x="268" y="424"/>
                    <a:pt x="269" y="424"/>
                  </a:cubicBezTo>
                  <a:cubicBezTo>
                    <a:pt x="270" y="425"/>
                    <a:pt x="274" y="424"/>
                    <a:pt x="275" y="424"/>
                  </a:cubicBezTo>
                  <a:cubicBezTo>
                    <a:pt x="276" y="424"/>
                    <a:pt x="280" y="428"/>
                    <a:pt x="282" y="424"/>
                  </a:cubicBezTo>
                  <a:cubicBezTo>
                    <a:pt x="284" y="421"/>
                    <a:pt x="285" y="419"/>
                    <a:pt x="285" y="418"/>
                  </a:cubicBezTo>
                  <a:cubicBezTo>
                    <a:pt x="286" y="417"/>
                    <a:pt x="287" y="414"/>
                    <a:pt x="290" y="414"/>
                  </a:cubicBezTo>
                  <a:cubicBezTo>
                    <a:pt x="293" y="413"/>
                    <a:pt x="300" y="413"/>
                    <a:pt x="300" y="413"/>
                  </a:cubicBezTo>
                  <a:cubicBezTo>
                    <a:pt x="303" y="414"/>
                    <a:pt x="303" y="414"/>
                    <a:pt x="303" y="414"/>
                  </a:cubicBezTo>
                  <a:cubicBezTo>
                    <a:pt x="311" y="417"/>
                    <a:pt x="311" y="417"/>
                    <a:pt x="311" y="417"/>
                  </a:cubicBezTo>
                  <a:cubicBezTo>
                    <a:pt x="311" y="417"/>
                    <a:pt x="314" y="417"/>
                    <a:pt x="316" y="417"/>
                  </a:cubicBezTo>
                  <a:cubicBezTo>
                    <a:pt x="317" y="417"/>
                    <a:pt x="318" y="417"/>
                    <a:pt x="318" y="417"/>
                  </a:cubicBezTo>
                  <a:cubicBezTo>
                    <a:pt x="321" y="421"/>
                    <a:pt x="321" y="421"/>
                    <a:pt x="321" y="421"/>
                  </a:cubicBezTo>
                  <a:cubicBezTo>
                    <a:pt x="321" y="421"/>
                    <a:pt x="325" y="423"/>
                    <a:pt x="326" y="423"/>
                  </a:cubicBezTo>
                  <a:cubicBezTo>
                    <a:pt x="327" y="423"/>
                    <a:pt x="335" y="421"/>
                    <a:pt x="335" y="421"/>
                  </a:cubicBezTo>
                  <a:cubicBezTo>
                    <a:pt x="335" y="421"/>
                    <a:pt x="338" y="420"/>
                    <a:pt x="339" y="421"/>
                  </a:cubicBezTo>
                  <a:cubicBezTo>
                    <a:pt x="340" y="422"/>
                    <a:pt x="343" y="423"/>
                    <a:pt x="344" y="424"/>
                  </a:cubicBezTo>
                  <a:cubicBezTo>
                    <a:pt x="344" y="425"/>
                    <a:pt x="352" y="429"/>
                    <a:pt x="354" y="430"/>
                  </a:cubicBezTo>
                  <a:cubicBezTo>
                    <a:pt x="355" y="431"/>
                    <a:pt x="359" y="430"/>
                    <a:pt x="359" y="430"/>
                  </a:cubicBezTo>
                  <a:cubicBezTo>
                    <a:pt x="361" y="435"/>
                    <a:pt x="361" y="435"/>
                    <a:pt x="361" y="435"/>
                  </a:cubicBezTo>
                  <a:cubicBezTo>
                    <a:pt x="371" y="438"/>
                    <a:pt x="371" y="438"/>
                    <a:pt x="371" y="438"/>
                  </a:cubicBezTo>
                  <a:cubicBezTo>
                    <a:pt x="375" y="438"/>
                    <a:pt x="375" y="438"/>
                    <a:pt x="375" y="438"/>
                  </a:cubicBezTo>
                  <a:cubicBezTo>
                    <a:pt x="389" y="443"/>
                    <a:pt x="389" y="443"/>
                    <a:pt x="389" y="443"/>
                  </a:cubicBezTo>
                  <a:cubicBezTo>
                    <a:pt x="398" y="436"/>
                    <a:pt x="398" y="436"/>
                    <a:pt x="398" y="436"/>
                  </a:cubicBezTo>
                  <a:cubicBezTo>
                    <a:pt x="398" y="436"/>
                    <a:pt x="400" y="437"/>
                    <a:pt x="401" y="437"/>
                  </a:cubicBezTo>
                  <a:cubicBezTo>
                    <a:pt x="402" y="437"/>
                    <a:pt x="404" y="429"/>
                    <a:pt x="404" y="429"/>
                  </a:cubicBezTo>
                  <a:cubicBezTo>
                    <a:pt x="404" y="429"/>
                    <a:pt x="404" y="427"/>
                    <a:pt x="405" y="427"/>
                  </a:cubicBezTo>
                  <a:cubicBezTo>
                    <a:pt x="407" y="427"/>
                    <a:pt x="414" y="424"/>
                    <a:pt x="414" y="424"/>
                  </a:cubicBezTo>
                  <a:cubicBezTo>
                    <a:pt x="414" y="423"/>
                    <a:pt x="413" y="419"/>
                    <a:pt x="416" y="418"/>
                  </a:cubicBezTo>
                  <a:cubicBezTo>
                    <a:pt x="418" y="417"/>
                    <a:pt x="422" y="414"/>
                    <a:pt x="422" y="414"/>
                  </a:cubicBezTo>
                  <a:cubicBezTo>
                    <a:pt x="423" y="413"/>
                    <a:pt x="421" y="411"/>
                    <a:pt x="424" y="410"/>
                  </a:cubicBezTo>
                  <a:cubicBezTo>
                    <a:pt x="426" y="410"/>
                    <a:pt x="429" y="409"/>
                    <a:pt x="431" y="409"/>
                  </a:cubicBezTo>
                  <a:cubicBezTo>
                    <a:pt x="431" y="409"/>
                    <a:pt x="431" y="409"/>
                    <a:pt x="431" y="409"/>
                  </a:cubicBezTo>
                  <a:cubicBezTo>
                    <a:pt x="431" y="408"/>
                    <a:pt x="431" y="408"/>
                    <a:pt x="431" y="408"/>
                  </a:cubicBezTo>
                  <a:cubicBezTo>
                    <a:pt x="431" y="408"/>
                    <a:pt x="431" y="408"/>
                    <a:pt x="431"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2" y="408"/>
                    <a:pt x="432" y="408"/>
                    <a:pt x="432" y="408"/>
                  </a:cubicBezTo>
                  <a:cubicBezTo>
                    <a:pt x="433" y="407"/>
                    <a:pt x="433" y="407"/>
                    <a:pt x="433" y="407"/>
                  </a:cubicBezTo>
                  <a:cubicBezTo>
                    <a:pt x="433" y="407"/>
                    <a:pt x="433" y="407"/>
                    <a:pt x="433" y="407"/>
                  </a:cubicBezTo>
                  <a:cubicBezTo>
                    <a:pt x="433" y="407"/>
                    <a:pt x="433" y="407"/>
                    <a:pt x="433"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4" y="407"/>
                    <a:pt x="434" y="407"/>
                    <a:pt x="434" y="407"/>
                  </a:cubicBezTo>
                  <a:cubicBezTo>
                    <a:pt x="435" y="407"/>
                    <a:pt x="435" y="407"/>
                    <a:pt x="435" y="407"/>
                  </a:cubicBezTo>
                  <a:cubicBezTo>
                    <a:pt x="435" y="407"/>
                    <a:pt x="435" y="407"/>
                    <a:pt x="435" y="407"/>
                  </a:cubicBezTo>
                  <a:cubicBezTo>
                    <a:pt x="435" y="407"/>
                    <a:pt x="435" y="407"/>
                    <a:pt x="435" y="407"/>
                  </a:cubicBezTo>
                  <a:cubicBezTo>
                    <a:pt x="435" y="407"/>
                    <a:pt x="435" y="407"/>
                    <a:pt x="435" y="407"/>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5" y="406"/>
                    <a:pt x="435" y="406"/>
                    <a:pt x="435"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6" y="406"/>
                    <a:pt x="436" y="406"/>
                    <a:pt x="436" y="406"/>
                  </a:cubicBezTo>
                  <a:cubicBezTo>
                    <a:pt x="437" y="405"/>
                    <a:pt x="438" y="405"/>
                    <a:pt x="438" y="405"/>
                  </a:cubicBezTo>
                  <a:cubicBezTo>
                    <a:pt x="444" y="400"/>
                    <a:pt x="444" y="400"/>
                    <a:pt x="444" y="400"/>
                  </a:cubicBezTo>
                  <a:cubicBezTo>
                    <a:pt x="447" y="389"/>
                    <a:pt x="447" y="389"/>
                    <a:pt x="447" y="389"/>
                  </a:cubicBezTo>
                  <a:cubicBezTo>
                    <a:pt x="443" y="386"/>
                    <a:pt x="443" y="386"/>
                    <a:pt x="443" y="386"/>
                  </a:cubicBezTo>
                  <a:cubicBezTo>
                    <a:pt x="434" y="386"/>
                    <a:pt x="434" y="386"/>
                    <a:pt x="434" y="386"/>
                  </a:cubicBezTo>
                  <a:cubicBezTo>
                    <a:pt x="424" y="382"/>
                    <a:pt x="424" y="382"/>
                    <a:pt x="424" y="382"/>
                  </a:cubicBezTo>
                  <a:cubicBezTo>
                    <a:pt x="419" y="374"/>
                    <a:pt x="419" y="374"/>
                    <a:pt x="419" y="374"/>
                  </a:cubicBezTo>
                  <a:cubicBezTo>
                    <a:pt x="416" y="374"/>
                    <a:pt x="416" y="374"/>
                    <a:pt x="416" y="374"/>
                  </a:cubicBezTo>
                  <a:cubicBezTo>
                    <a:pt x="415" y="367"/>
                    <a:pt x="413" y="370"/>
                    <a:pt x="417" y="365"/>
                  </a:cubicBezTo>
                  <a:cubicBezTo>
                    <a:pt x="421" y="359"/>
                    <a:pt x="421" y="359"/>
                    <a:pt x="421" y="359"/>
                  </a:cubicBezTo>
                  <a:cubicBezTo>
                    <a:pt x="420" y="349"/>
                    <a:pt x="420" y="349"/>
                    <a:pt x="420" y="349"/>
                  </a:cubicBezTo>
                  <a:cubicBezTo>
                    <a:pt x="417" y="346"/>
                    <a:pt x="417" y="346"/>
                    <a:pt x="417" y="346"/>
                  </a:cubicBezTo>
                  <a:cubicBezTo>
                    <a:pt x="412" y="343"/>
                    <a:pt x="412" y="343"/>
                    <a:pt x="412" y="343"/>
                  </a:cubicBezTo>
                  <a:cubicBezTo>
                    <a:pt x="412" y="343"/>
                    <a:pt x="409" y="339"/>
                    <a:pt x="408" y="338"/>
                  </a:cubicBezTo>
                  <a:cubicBezTo>
                    <a:pt x="408" y="338"/>
                    <a:pt x="408" y="336"/>
                    <a:pt x="408" y="336"/>
                  </a:cubicBezTo>
                  <a:cubicBezTo>
                    <a:pt x="407" y="335"/>
                    <a:pt x="411" y="335"/>
                    <a:pt x="411" y="335"/>
                  </a:cubicBezTo>
                  <a:cubicBezTo>
                    <a:pt x="412" y="335"/>
                    <a:pt x="415" y="334"/>
                    <a:pt x="416" y="334"/>
                  </a:cubicBezTo>
                  <a:cubicBezTo>
                    <a:pt x="417" y="334"/>
                    <a:pt x="421" y="330"/>
                    <a:pt x="421" y="330"/>
                  </a:cubicBezTo>
                  <a:cubicBezTo>
                    <a:pt x="421" y="330"/>
                    <a:pt x="423" y="326"/>
                    <a:pt x="425" y="325"/>
                  </a:cubicBezTo>
                  <a:cubicBezTo>
                    <a:pt x="426" y="324"/>
                    <a:pt x="428" y="316"/>
                    <a:pt x="428" y="315"/>
                  </a:cubicBezTo>
                  <a:cubicBezTo>
                    <a:pt x="428" y="315"/>
                    <a:pt x="426" y="310"/>
                    <a:pt x="425" y="310"/>
                  </a:cubicBezTo>
                  <a:cubicBezTo>
                    <a:pt x="416" y="306"/>
                    <a:pt x="418" y="304"/>
                    <a:pt x="414" y="302"/>
                  </a:cubicBezTo>
                  <a:cubicBezTo>
                    <a:pt x="414" y="297"/>
                    <a:pt x="414" y="297"/>
                    <a:pt x="414" y="297"/>
                  </a:cubicBezTo>
                  <a:cubicBezTo>
                    <a:pt x="419" y="293"/>
                    <a:pt x="419" y="293"/>
                    <a:pt x="419" y="293"/>
                  </a:cubicBezTo>
                  <a:cubicBezTo>
                    <a:pt x="420" y="292"/>
                    <a:pt x="422" y="291"/>
                    <a:pt x="423" y="291"/>
                  </a:cubicBezTo>
                  <a:cubicBezTo>
                    <a:pt x="424" y="289"/>
                    <a:pt x="424" y="289"/>
                    <a:pt x="424" y="289"/>
                  </a:cubicBezTo>
                  <a:cubicBezTo>
                    <a:pt x="424" y="289"/>
                    <a:pt x="422" y="287"/>
                    <a:pt x="422" y="287"/>
                  </a:cubicBezTo>
                  <a:cubicBezTo>
                    <a:pt x="422" y="287"/>
                    <a:pt x="421" y="286"/>
                    <a:pt x="420" y="286"/>
                  </a:cubicBezTo>
                  <a:cubicBezTo>
                    <a:pt x="420" y="286"/>
                    <a:pt x="419" y="285"/>
                    <a:pt x="419" y="285"/>
                  </a:cubicBezTo>
                  <a:cubicBezTo>
                    <a:pt x="419" y="285"/>
                    <a:pt x="418" y="284"/>
                    <a:pt x="417" y="284"/>
                  </a:cubicBezTo>
                  <a:cubicBezTo>
                    <a:pt x="416" y="284"/>
                    <a:pt x="417" y="282"/>
                    <a:pt x="418" y="282"/>
                  </a:cubicBezTo>
                  <a:cubicBezTo>
                    <a:pt x="418" y="281"/>
                    <a:pt x="418" y="279"/>
                    <a:pt x="418" y="279"/>
                  </a:cubicBezTo>
                  <a:cubicBezTo>
                    <a:pt x="418" y="279"/>
                    <a:pt x="415" y="279"/>
                    <a:pt x="414" y="279"/>
                  </a:cubicBezTo>
                  <a:cubicBezTo>
                    <a:pt x="414" y="278"/>
                    <a:pt x="414" y="278"/>
                    <a:pt x="414" y="278"/>
                  </a:cubicBezTo>
                  <a:cubicBezTo>
                    <a:pt x="414" y="278"/>
                    <a:pt x="415" y="275"/>
                    <a:pt x="416" y="275"/>
                  </a:cubicBezTo>
                  <a:cubicBezTo>
                    <a:pt x="416" y="274"/>
                    <a:pt x="416" y="273"/>
                    <a:pt x="416" y="273"/>
                  </a:cubicBezTo>
                  <a:cubicBezTo>
                    <a:pt x="416" y="273"/>
                    <a:pt x="416" y="272"/>
                    <a:pt x="416" y="270"/>
                  </a:cubicBezTo>
                  <a:cubicBezTo>
                    <a:pt x="417" y="269"/>
                    <a:pt x="416" y="269"/>
                    <a:pt x="416" y="269"/>
                  </a:cubicBezTo>
                  <a:cubicBezTo>
                    <a:pt x="416" y="269"/>
                    <a:pt x="415" y="268"/>
                    <a:pt x="414" y="268"/>
                  </a:cubicBezTo>
                  <a:cubicBezTo>
                    <a:pt x="414" y="268"/>
                    <a:pt x="414" y="268"/>
                    <a:pt x="415" y="267"/>
                  </a:cubicBezTo>
                  <a:cubicBezTo>
                    <a:pt x="416" y="265"/>
                    <a:pt x="416" y="266"/>
                    <a:pt x="416" y="266"/>
                  </a:cubicBezTo>
                  <a:cubicBezTo>
                    <a:pt x="416" y="264"/>
                    <a:pt x="416" y="264"/>
                    <a:pt x="416" y="264"/>
                  </a:cubicBezTo>
                  <a:cubicBezTo>
                    <a:pt x="414" y="263"/>
                    <a:pt x="414" y="263"/>
                    <a:pt x="414" y="263"/>
                  </a:cubicBezTo>
                  <a:cubicBezTo>
                    <a:pt x="411" y="261"/>
                    <a:pt x="411" y="261"/>
                    <a:pt x="411" y="261"/>
                  </a:cubicBezTo>
                  <a:cubicBezTo>
                    <a:pt x="411" y="261"/>
                    <a:pt x="407" y="261"/>
                    <a:pt x="407" y="261"/>
                  </a:cubicBezTo>
                  <a:cubicBezTo>
                    <a:pt x="407" y="261"/>
                    <a:pt x="404" y="261"/>
                    <a:pt x="404" y="261"/>
                  </a:cubicBezTo>
                  <a:cubicBezTo>
                    <a:pt x="402" y="262"/>
                    <a:pt x="402" y="262"/>
                    <a:pt x="402" y="262"/>
                  </a:cubicBezTo>
                  <a:cubicBezTo>
                    <a:pt x="401" y="263"/>
                    <a:pt x="401" y="263"/>
                    <a:pt x="401" y="263"/>
                  </a:cubicBezTo>
                  <a:cubicBezTo>
                    <a:pt x="398" y="264"/>
                    <a:pt x="398" y="264"/>
                    <a:pt x="398" y="264"/>
                  </a:cubicBezTo>
                  <a:cubicBezTo>
                    <a:pt x="395" y="265"/>
                    <a:pt x="395" y="265"/>
                    <a:pt x="395" y="265"/>
                  </a:cubicBezTo>
                  <a:cubicBezTo>
                    <a:pt x="395" y="265"/>
                    <a:pt x="394" y="267"/>
                    <a:pt x="393" y="268"/>
                  </a:cubicBezTo>
                  <a:cubicBezTo>
                    <a:pt x="393" y="268"/>
                    <a:pt x="393" y="269"/>
                    <a:pt x="393" y="269"/>
                  </a:cubicBezTo>
                  <a:cubicBezTo>
                    <a:pt x="395" y="270"/>
                    <a:pt x="395" y="270"/>
                    <a:pt x="395" y="270"/>
                  </a:cubicBezTo>
                  <a:cubicBezTo>
                    <a:pt x="395" y="272"/>
                    <a:pt x="395" y="272"/>
                    <a:pt x="395" y="272"/>
                  </a:cubicBezTo>
                  <a:cubicBezTo>
                    <a:pt x="396" y="272"/>
                    <a:pt x="396" y="272"/>
                    <a:pt x="396" y="272"/>
                  </a:cubicBezTo>
                  <a:cubicBezTo>
                    <a:pt x="395" y="274"/>
                    <a:pt x="395" y="274"/>
                    <a:pt x="395" y="274"/>
                  </a:cubicBezTo>
                  <a:cubicBezTo>
                    <a:pt x="395" y="274"/>
                    <a:pt x="394" y="274"/>
                    <a:pt x="393" y="275"/>
                  </a:cubicBezTo>
                  <a:cubicBezTo>
                    <a:pt x="392" y="276"/>
                    <a:pt x="392" y="277"/>
                    <a:pt x="392" y="277"/>
                  </a:cubicBezTo>
                  <a:cubicBezTo>
                    <a:pt x="389" y="278"/>
                    <a:pt x="389" y="278"/>
                    <a:pt x="389" y="278"/>
                  </a:cubicBezTo>
                  <a:cubicBezTo>
                    <a:pt x="387" y="277"/>
                    <a:pt x="387" y="277"/>
                    <a:pt x="387" y="277"/>
                  </a:cubicBezTo>
                  <a:cubicBezTo>
                    <a:pt x="385" y="278"/>
                    <a:pt x="385" y="278"/>
                    <a:pt x="385" y="278"/>
                  </a:cubicBezTo>
                  <a:cubicBezTo>
                    <a:pt x="384" y="278"/>
                    <a:pt x="384" y="278"/>
                    <a:pt x="384" y="278"/>
                  </a:cubicBezTo>
                  <a:cubicBezTo>
                    <a:pt x="384" y="276"/>
                    <a:pt x="384" y="276"/>
                    <a:pt x="384" y="276"/>
                  </a:cubicBezTo>
                  <a:cubicBezTo>
                    <a:pt x="383" y="275"/>
                    <a:pt x="383" y="275"/>
                    <a:pt x="383" y="275"/>
                  </a:cubicBezTo>
                  <a:cubicBezTo>
                    <a:pt x="384" y="274"/>
                    <a:pt x="384" y="274"/>
                    <a:pt x="384" y="274"/>
                  </a:cubicBezTo>
                  <a:cubicBezTo>
                    <a:pt x="384" y="274"/>
                    <a:pt x="385" y="273"/>
                    <a:pt x="385" y="273"/>
                  </a:cubicBezTo>
                  <a:cubicBezTo>
                    <a:pt x="386" y="273"/>
                    <a:pt x="387" y="272"/>
                    <a:pt x="387" y="272"/>
                  </a:cubicBezTo>
                  <a:cubicBezTo>
                    <a:pt x="389" y="272"/>
                    <a:pt x="389" y="272"/>
                    <a:pt x="389" y="272"/>
                  </a:cubicBezTo>
                  <a:cubicBezTo>
                    <a:pt x="389" y="270"/>
                    <a:pt x="389" y="270"/>
                    <a:pt x="389" y="270"/>
                  </a:cubicBezTo>
                  <a:cubicBezTo>
                    <a:pt x="390" y="268"/>
                    <a:pt x="390" y="268"/>
                    <a:pt x="390" y="268"/>
                  </a:cubicBezTo>
                  <a:cubicBezTo>
                    <a:pt x="390" y="265"/>
                    <a:pt x="390" y="265"/>
                    <a:pt x="390" y="265"/>
                  </a:cubicBezTo>
                  <a:cubicBezTo>
                    <a:pt x="389" y="264"/>
                    <a:pt x="389" y="264"/>
                    <a:pt x="389" y="264"/>
                  </a:cubicBezTo>
                  <a:cubicBezTo>
                    <a:pt x="388" y="263"/>
                    <a:pt x="388" y="263"/>
                    <a:pt x="388" y="263"/>
                  </a:cubicBezTo>
                  <a:cubicBezTo>
                    <a:pt x="388" y="262"/>
                    <a:pt x="388" y="262"/>
                    <a:pt x="388" y="262"/>
                  </a:cubicBezTo>
                  <a:cubicBezTo>
                    <a:pt x="388" y="260"/>
                    <a:pt x="388" y="260"/>
                    <a:pt x="388" y="260"/>
                  </a:cubicBezTo>
                  <a:cubicBezTo>
                    <a:pt x="389" y="259"/>
                    <a:pt x="389" y="259"/>
                    <a:pt x="389" y="259"/>
                  </a:cubicBezTo>
                  <a:cubicBezTo>
                    <a:pt x="389" y="259"/>
                    <a:pt x="390" y="258"/>
                    <a:pt x="390" y="257"/>
                  </a:cubicBezTo>
                  <a:cubicBezTo>
                    <a:pt x="390" y="257"/>
                    <a:pt x="390" y="255"/>
                    <a:pt x="390" y="255"/>
                  </a:cubicBezTo>
                  <a:cubicBezTo>
                    <a:pt x="390" y="255"/>
                    <a:pt x="390" y="254"/>
                    <a:pt x="390" y="254"/>
                  </a:cubicBezTo>
                  <a:cubicBezTo>
                    <a:pt x="394" y="250"/>
                    <a:pt x="394" y="250"/>
                    <a:pt x="394" y="250"/>
                  </a:cubicBezTo>
                  <a:cubicBezTo>
                    <a:pt x="396" y="248"/>
                    <a:pt x="396" y="248"/>
                    <a:pt x="396" y="248"/>
                  </a:cubicBezTo>
                  <a:cubicBezTo>
                    <a:pt x="396" y="248"/>
                    <a:pt x="398" y="248"/>
                    <a:pt x="398" y="247"/>
                  </a:cubicBezTo>
                  <a:cubicBezTo>
                    <a:pt x="398" y="247"/>
                    <a:pt x="400" y="247"/>
                    <a:pt x="400" y="247"/>
                  </a:cubicBezTo>
                  <a:cubicBezTo>
                    <a:pt x="400" y="247"/>
                    <a:pt x="401" y="246"/>
                    <a:pt x="401" y="246"/>
                  </a:cubicBezTo>
                  <a:cubicBezTo>
                    <a:pt x="402" y="245"/>
                    <a:pt x="402" y="244"/>
                    <a:pt x="402" y="244"/>
                  </a:cubicBezTo>
                  <a:cubicBezTo>
                    <a:pt x="402" y="244"/>
                    <a:pt x="402" y="243"/>
                    <a:pt x="402" y="243"/>
                  </a:cubicBezTo>
                  <a:cubicBezTo>
                    <a:pt x="402" y="243"/>
                    <a:pt x="402" y="242"/>
                    <a:pt x="402" y="242"/>
                  </a:cubicBezTo>
                  <a:cubicBezTo>
                    <a:pt x="402" y="242"/>
                    <a:pt x="402" y="241"/>
                    <a:pt x="402" y="241"/>
                  </a:cubicBezTo>
                  <a:cubicBezTo>
                    <a:pt x="402" y="240"/>
                    <a:pt x="403" y="240"/>
                    <a:pt x="403" y="240"/>
                  </a:cubicBezTo>
                  <a:cubicBezTo>
                    <a:pt x="403" y="238"/>
                    <a:pt x="403" y="238"/>
                    <a:pt x="403" y="238"/>
                  </a:cubicBezTo>
                  <a:cubicBezTo>
                    <a:pt x="403" y="238"/>
                    <a:pt x="402" y="237"/>
                    <a:pt x="402" y="236"/>
                  </a:cubicBezTo>
                  <a:cubicBezTo>
                    <a:pt x="402" y="236"/>
                    <a:pt x="402" y="236"/>
                    <a:pt x="402" y="235"/>
                  </a:cubicBezTo>
                  <a:cubicBezTo>
                    <a:pt x="403" y="234"/>
                    <a:pt x="404" y="234"/>
                    <a:pt x="404" y="234"/>
                  </a:cubicBezTo>
                  <a:cubicBezTo>
                    <a:pt x="406" y="234"/>
                    <a:pt x="406" y="234"/>
                    <a:pt x="406" y="234"/>
                  </a:cubicBezTo>
                  <a:cubicBezTo>
                    <a:pt x="406" y="234"/>
                    <a:pt x="407" y="233"/>
                    <a:pt x="408" y="233"/>
                  </a:cubicBezTo>
                  <a:cubicBezTo>
                    <a:pt x="408" y="233"/>
                    <a:pt x="409" y="232"/>
                    <a:pt x="409" y="232"/>
                  </a:cubicBezTo>
                  <a:cubicBezTo>
                    <a:pt x="410" y="230"/>
                    <a:pt x="410" y="230"/>
                    <a:pt x="410" y="230"/>
                  </a:cubicBezTo>
                  <a:cubicBezTo>
                    <a:pt x="411" y="230"/>
                    <a:pt x="411" y="230"/>
                    <a:pt x="411" y="230"/>
                  </a:cubicBezTo>
                  <a:cubicBezTo>
                    <a:pt x="412" y="229"/>
                    <a:pt x="412" y="229"/>
                    <a:pt x="412" y="229"/>
                  </a:cubicBezTo>
                  <a:cubicBezTo>
                    <a:pt x="412" y="227"/>
                    <a:pt x="412" y="227"/>
                    <a:pt x="412" y="227"/>
                  </a:cubicBezTo>
                  <a:cubicBezTo>
                    <a:pt x="414" y="226"/>
                    <a:pt x="414" y="226"/>
                    <a:pt x="414" y="226"/>
                  </a:cubicBezTo>
                  <a:cubicBezTo>
                    <a:pt x="414" y="225"/>
                    <a:pt x="414" y="225"/>
                    <a:pt x="414" y="225"/>
                  </a:cubicBezTo>
                  <a:cubicBezTo>
                    <a:pt x="415" y="224"/>
                    <a:pt x="415" y="224"/>
                    <a:pt x="415" y="224"/>
                  </a:cubicBezTo>
                  <a:cubicBezTo>
                    <a:pt x="416" y="224"/>
                    <a:pt x="416" y="224"/>
                    <a:pt x="416" y="224"/>
                  </a:cubicBezTo>
                  <a:cubicBezTo>
                    <a:pt x="418" y="222"/>
                    <a:pt x="418" y="222"/>
                    <a:pt x="418" y="222"/>
                  </a:cubicBezTo>
                  <a:cubicBezTo>
                    <a:pt x="420" y="221"/>
                    <a:pt x="420" y="221"/>
                    <a:pt x="420" y="221"/>
                  </a:cubicBezTo>
                  <a:cubicBezTo>
                    <a:pt x="420" y="221"/>
                    <a:pt x="421" y="219"/>
                    <a:pt x="421" y="218"/>
                  </a:cubicBezTo>
                  <a:cubicBezTo>
                    <a:pt x="421" y="217"/>
                    <a:pt x="421" y="217"/>
                    <a:pt x="422" y="216"/>
                  </a:cubicBezTo>
                  <a:cubicBezTo>
                    <a:pt x="422" y="216"/>
                    <a:pt x="423" y="216"/>
                    <a:pt x="424" y="215"/>
                  </a:cubicBezTo>
                  <a:cubicBezTo>
                    <a:pt x="424" y="215"/>
                    <a:pt x="424" y="214"/>
                    <a:pt x="424" y="214"/>
                  </a:cubicBezTo>
                  <a:cubicBezTo>
                    <a:pt x="425" y="214"/>
                    <a:pt x="425" y="214"/>
                    <a:pt x="425" y="214"/>
                  </a:cubicBezTo>
                  <a:cubicBezTo>
                    <a:pt x="425" y="212"/>
                    <a:pt x="425" y="212"/>
                    <a:pt x="425" y="212"/>
                  </a:cubicBezTo>
                  <a:cubicBezTo>
                    <a:pt x="425" y="211"/>
                    <a:pt x="425" y="211"/>
                    <a:pt x="425" y="211"/>
                  </a:cubicBezTo>
                  <a:cubicBezTo>
                    <a:pt x="425" y="211"/>
                    <a:pt x="423" y="212"/>
                    <a:pt x="423" y="212"/>
                  </a:cubicBezTo>
                  <a:cubicBezTo>
                    <a:pt x="423" y="212"/>
                    <a:pt x="422" y="212"/>
                    <a:pt x="421" y="212"/>
                  </a:cubicBezTo>
                  <a:cubicBezTo>
                    <a:pt x="421" y="212"/>
                    <a:pt x="420" y="212"/>
                    <a:pt x="419" y="212"/>
                  </a:cubicBezTo>
                  <a:cubicBezTo>
                    <a:pt x="418" y="211"/>
                    <a:pt x="419" y="211"/>
                    <a:pt x="419" y="211"/>
                  </a:cubicBezTo>
                  <a:cubicBezTo>
                    <a:pt x="419" y="211"/>
                    <a:pt x="420" y="211"/>
                    <a:pt x="420" y="210"/>
                  </a:cubicBezTo>
                  <a:cubicBezTo>
                    <a:pt x="420" y="210"/>
                    <a:pt x="421" y="208"/>
                    <a:pt x="421" y="208"/>
                  </a:cubicBezTo>
                  <a:cubicBezTo>
                    <a:pt x="422" y="208"/>
                    <a:pt x="422" y="208"/>
                    <a:pt x="422" y="208"/>
                  </a:cubicBezTo>
                  <a:cubicBezTo>
                    <a:pt x="423" y="207"/>
                    <a:pt x="423" y="207"/>
                    <a:pt x="423" y="207"/>
                  </a:cubicBezTo>
                  <a:cubicBezTo>
                    <a:pt x="423" y="207"/>
                    <a:pt x="424" y="207"/>
                    <a:pt x="424" y="207"/>
                  </a:cubicBezTo>
                  <a:cubicBezTo>
                    <a:pt x="424" y="207"/>
                    <a:pt x="423" y="206"/>
                    <a:pt x="423" y="206"/>
                  </a:cubicBezTo>
                  <a:cubicBezTo>
                    <a:pt x="423" y="204"/>
                    <a:pt x="423" y="204"/>
                    <a:pt x="423" y="204"/>
                  </a:cubicBezTo>
                  <a:cubicBezTo>
                    <a:pt x="425" y="205"/>
                    <a:pt x="425" y="205"/>
                    <a:pt x="425" y="205"/>
                  </a:cubicBezTo>
                  <a:cubicBezTo>
                    <a:pt x="428" y="205"/>
                    <a:pt x="428" y="205"/>
                    <a:pt x="428" y="205"/>
                  </a:cubicBezTo>
                  <a:cubicBezTo>
                    <a:pt x="429" y="204"/>
                    <a:pt x="429" y="204"/>
                    <a:pt x="429" y="204"/>
                  </a:cubicBezTo>
                  <a:cubicBezTo>
                    <a:pt x="429" y="204"/>
                    <a:pt x="430" y="206"/>
                    <a:pt x="430" y="206"/>
                  </a:cubicBezTo>
                  <a:cubicBezTo>
                    <a:pt x="430" y="207"/>
                    <a:pt x="430" y="208"/>
                    <a:pt x="431" y="208"/>
                  </a:cubicBezTo>
                  <a:cubicBezTo>
                    <a:pt x="431" y="208"/>
                    <a:pt x="433" y="209"/>
                    <a:pt x="433" y="209"/>
                  </a:cubicBezTo>
                  <a:cubicBezTo>
                    <a:pt x="433" y="209"/>
                    <a:pt x="433" y="208"/>
                    <a:pt x="434" y="208"/>
                  </a:cubicBezTo>
                  <a:cubicBezTo>
                    <a:pt x="434" y="208"/>
                    <a:pt x="435" y="208"/>
                    <a:pt x="435" y="208"/>
                  </a:cubicBezTo>
                  <a:cubicBezTo>
                    <a:pt x="436" y="208"/>
                    <a:pt x="437" y="208"/>
                    <a:pt x="437" y="208"/>
                  </a:cubicBezTo>
                  <a:cubicBezTo>
                    <a:pt x="437" y="208"/>
                    <a:pt x="438" y="208"/>
                    <a:pt x="439" y="208"/>
                  </a:cubicBezTo>
                  <a:cubicBezTo>
                    <a:pt x="439" y="207"/>
                    <a:pt x="439" y="207"/>
                    <a:pt x="439" y="207"/>
                  </a:cubicBezTo>
                  <a:cubicBezTo>
                    <a:pt x="439" y="207"/>
                    <a:pt x="439" y="206"/>
                    <a:pt x="439" y="206"/>
                  </a:cubicBezTo>
                  <a:cubicBezTo>
                    <a:pt x="439" y="206"/>
                    <a:pt x="440" y="204"/>
                    <a:pt x="440" y="204"/>
                  </a:cubicBezTo>
                  <a:cubicBezTo>
                    <a:pt x="440" y="204"/>
                    <a:pt x="441" y="204"/>
                    <a:pt x="441" y="204"/>
                  </a:cubicBezTo>
                  <a:cubicBezTo>
                    <a:pt x="441" y="204"/>
                    <a:pt x="442" y="204"/>
                    <a:pt x="442" y="204"/>
                  </a:cubicBezTo>
                  <a:cubicBezTo>
                    <a:pt x="442" y="204"/>
                    <a:pt x="442" y="203"/>
                    <a:pt x="442" y="203"/>
                  </a:cubicBezTo>
                  <a:cubicBezTo>
                    <a:pt x="442" y="203"/>
                    <a:pt x="442" y="202"/>
                    <a:pt x="442" y="202"/>
                  </a:cubicBezTo>
                  <a:cubicBezTo>
                    <a:pt x="442" y="202"/>
                    <a:pt x="443" y="202"/>
                    <a:pt x="443" y="202"/>
                  </a:cubicBezTo>
                  <a:cubicBezTo>
                    <a:pt x="443" y="200"/>
                    <a:pt x="443" y="200"/>
                    <a:pt x="443" y="200"/>
                  </a:cubicBezTo>
                  <a:cubicBezTo>
                    <a:pt x="443" y="200"/>
                    <a:pt x="445" y="200"/>
                    <a:pt x="445" y="200"/>
                  </a:cubicBezTo>
                  <a:cubicBezTo>
                    <a:pt x="446" y="200"/>
                    <a:pt x="445" y="200"/>
                    <a:pt x="445" y="200"/>
                  </a:cubicBezTo>
                  <a:cubicBezTo>
                    <a:pt x="448" y="199"/>
                    <a:pt x="448" y="199"/>
                    <a:pt x="448" y="199"/>
                  </a:cubicBezTo>
                  <a:cubicBezTo>
                    <a:pt x="448" y="199"/>
                    <a:pt x="448" y="199"/>
                    <a:pt x="448" y="200"/>
                  </a:cubicBezTo>
                  <a:cubicBezTo>
                    <a:pt x="446" y="197"/>
                    <a:pt x="443" y="193"/>
                    <a:pt x="443" y="193"/>
                  </a:cubicBezTo>
                  <a:cubicBezTo>
                    <a:pt x="445" y="189"/>
                    <a:pt x="445" y="189"/>
                    <a:pt x="445" y="189"/>
                  </a:cubicBezTo>
                  <a:cubicBezTo>
                    <a:pt x="445" y="189"/>
                    <a:pt x="446" y="182"/>
                    <a:pt x="446" y="180"/>
                  </a:cubicBezTo>
                  <a:cubicBezTo>
                    <a:pt x="446" y="179"/>
                    <a:pt x="446" y="173"/>
                    <a:pt x="446" y="173"/>
                  </a:cubicBezTo>
                  <a:cubicBezTo>
                    <a:pt x="446" y="173"/>
                    <a:pt x="442" y="172"/>
                    <a:pt x="445" y="169"/>
                  </a:cubicBezTo>
                  <a:cubicBezTo>
                    <a:pt x="448" y="165"/>
                    <a:pt x="451" y="160"/>
                    <a:pt x="451" y="160"/>
                  </a:cubicBezTo>
                  <a:cubicBezTo>
                    <a:pt x="451" y="150"/>
                    <a:pt x="451" y="150"/>
                    <a:pt x="451" y="150"/>
                  </a:cubicBezTo>
                  <a:cubicBezTo>
                    <a:pt x="451" y="150"/>
                    <a:pt x="448" y="147"/>
                    <a:pt x="452" y="145"/>
                  </a:cubicBezTo>
                  <a:cubicBezTo>
                    <a:pt x="456" y="142"/>
                    <a:pt x="463" y="133"/>
                    <a:pt x="463" y="133"/>
                  </a:cubicBezTo>
                  <a:cubicBezTo>
                    <a:pt x="470" y="125"/>
                    <a:pt x="470" y="125"/>
                    <a:pt x="470" y="125"/>
                  </a:cubicBezTo>
                  <a:cubicBezTo>
                    <a:pt x="458" y="122"/>
                    <a:pt x="458" y="122"/>
                    <a:pt x="458" y="122"/>
                  </a:cubicBezTo>
                  <a:cubicBezTo>
                    <a:pt x="451" y="121"/>
                    <a:pt x="451" y="121"/>
                    <a:pt x="451" y="121"/>
                  </a:cubicBezTo>
                  <a:cubicBezTo>
                    <a:pt x="446" y="118"/>
                    <a:pt x="446" y="118"/>
                    <a:pt x="446" y="118"/>
                  </a:cubicBezTo>
                  <a:cubicBezTo>
                    <a:pt x="443" y="113"/>
                    <a:pt x="443" y="113"/>
                    <a:pt x="443" y="113"/>
                  </a:cubicBezTo>
                  <a:cubicBezTo>
                    <a:pt x="440" y="115"/>
                    <a:pt x="440" y="115"/>
                    <a:pt x="440" y="115"/>
                  </a:cubicBezTo>
                  <a:cubicBezTo>
                    <a:pt x="437" y="117"/>
                    <a:pt x="437" y="117"/>
                    <a:pt x="437" y="117"/>
                  </a:cubicBezTo>
                  <a:cubicBezTo>
                    <a:pt x="430" y="116"/>
                    <a:pt x="430" y="116"/>
                    <a:pt x="430" y="116"/>
                  </a:cubicBezTo>
                  <a:cubicBezTo>
                    <a:pt x="425" y="111"/>
                    <a:pt x="425" y="111"/>
                    <a:pt x="425" y="111"/>
                  </a:cubicBezTo>
                  <a:cubicBezTo>
                    <a:pt x="421" y="114"/>
                    <a:pt x="421" y="114"/>
                    <a:pt x="421" y="114"/>
                  </a:cubicBezTo>
                  <a:cubicBezTo>
                    <a:pt x="417" y="111"/>
                    <a:pt x="417" y="111"/>
                    <a:pt x="417" y="111"/>
                  </a:cubicBezTo>
                  <a:cubicBezTo>
                    <a:pt x="414" y="106"/>
                    <a:pt x="414" y="106"/>
                    <a:pt x="414" y="106"/>
                  </a:cubicBezTo>
                  <a:cubicBezTo>
                    <a:pt x="413" y="102"/>
                    <a:pt x="413" y="102"/>
                    <a:pt x="413" y="102"/>
                  </a:cubicBezTo>
                  <a:cubicBezTo>
                    <a:pt x="408" y="97"/>
                    <a:pt x="408" y="97"/>
                    <a:pt x="408" y="97"/>
                  </a:cubicBezTo>
                  <a:cubicBezTo>
                    <a:pt x="406" y="97"/>
                    <a:pt x="406" y="97"/>
                    <a:pt x="406" y="97"/>
                  </a:cubicBezTo>
                  <a:cubicBezTo>
                    <a:pt x="406" y="98"/>
                    <a:pt x="405" y="98"/>
                    <a:pt x="405" y="98"/>
                  </a:cubicBezTo>
                  <a:cubicBezTo>
                    <a:pt x="405" y="98"/>
                    <a:pt x="402" y="97"/>
                    <a:pt x="402" y="97"/>
                  </a:cubicBezTo>
                  <a:cubicBezTo>
                    <a:pt x="402" y="95"/>
                    <a:pt x="402" y="95"/>
                    <a:pt x="402" y="95"/>
                  </a:cubicBezTo>
                  <a:cubicBezTo>
                    <a:pt x="401" y="94"/>
                    <a:pt x="401" y="94"/>
                    <a:pt x="401" y="94"/>
                  </a:cubicBezTo>
                  <a:cubicBezTo>
                    <a:pt x="399" y="94"/>
                    <a:pt x="399" y="94"/>
                    <a:pt x="399" y="94"/>
                  </a:cubicBezTo>
                  <a:cubicBezTo>
                    <a:pt x="397" y="95"/>
                    <a:pt x="397" y="95"/>
                    <a:pt x="397" y="95"/>
                  </a:cubicBezTo>
                  <a:cubicBezTo>
                    <a:pt x="396" y="96"/>
                    <a:pt x="396" y="96"/>
                    <a:pt x="396" y="96"/>
                  </a:cubicBezTo>
                  <a:cubicBezTo>
                    <a:pt x="396" y="96"/>
                    <a:pt x="396" y="96"/>
                    <a:pt x="396" y="96"/>
                  </a:cubicBezTo>
                  <a:cubicBezTo>
                    <a:pt x="395" y="97"/>
                    <a:pt x="395" y="97"/>
                    <a:pt x="395" y="97"/>
                  </a:cubicBezTo>
                  <a:cubicBezTo>
                    <a:pt x="394" y="97"/>
                    <a:pt x="394" y="97"/>
                    <a:pt x="394" y="97"/>
                  </a:cubicBezTo>
                  <a:cubicBezTo>
                    <a:pt x="394" y="97"/>
                    <a:pt x="394" y="97"/>
                    <a:pt x="394" y="97"/>
                  </a:cubicBezTo>
                  <a:cubicBezTo>
                    <a:pt x="394" y="97"/>
                    <a:pt x="393" y="97"/>
                    <a:pt x="393" y="97"/>
                  </a:cubicBezTo>
                  <a:cubicBezTo>
                    <a:pt x="391" y="97"/>
                    <a:pt x="391" y="97"/>
                    <a:pt x="391" y="97"/>
                  </a:cubicBezTo>
                  <a:cubicBezTo>
                    <a:pt x="391" y="96"/>
                    <a:pt x="391" y="96"/>
                    <a:pt x="391" y="96"/>
                  </a:cubicBezTo>
                  <a:cubicBezTo>
                    <a:pt x="391" y="95"/>
                    <a:pt x="391" y="95"/>
                    <a:pt x="391" y="95"/>
                  </a:cubicBezTo>
                  <a:cubicBezTo>
                    <a:pt x="389" y="94"/>
                    <a:pt x="389" y="94"/>
                    <a:pt x="389" y="94"/>
                  </a:cubicBezTo>
                  <a:cubicBezTo>
                    <a:pt x="388" y="94"/>
                    <a:pt x="388" y="94"/>
                    <a:pt x="388" y="94"/>
                  </a:cubicBezTo>
                  <a:cubicBezTo>
                    <a:pt x="388" y="94"/>
                    <a:pt x="387" y="93"/>
                    <a:pt x="387" y="93"/>
                  </a:cubicBezTo>
                  <a:cubicBezTo>
                    <a:pt x="386" y="93"/>
                    <a:pt x="386" y="92"/>
                    <a:pt x="386" y="92"/>
                  </a:cubicBezTo>
                  <a:cubicBezTo>
                    <a:pt x="385" y="91"/>
                    <a:pt x="385" y="91"/>
                    <a:pt x="385" y="91"/>
                  </a:cubicBezTo>
                  <a:cubicBezTo>
                    <a:pt x="387" y="91"/>
                    <a:pt x="387" y="91"/>
                    <a:pt x="387" y="91"/>
                  </a:cubicBezTo>
                  <a:cubicBezTo>
                    <a:pt x="387" y="91"/>
                    <a:pt x="387" y="90"/>
                    <a:pt x="387" y="90"/>
                  </a:cubicBezTo>
                  <a:cubicBezTo>
                    <a:pt x="387" y="90"/>
                    <a:pt x="387" y="90"/>
                    <a:pt x="387" y="90"/>
                  </a:cubicBezTo>
                  <a:cubicBezTo>
                    <a:pt x="387" y="90"/>
                    <a:pt x="386" y="90"/>
                    <a:pt x="386" y="90"/>
                  </a:cubicBezTo>
                  <a:cubicBezTo>
                    <a:pt x="384" y="90"/>
                    <a:pt x="384" y="90"/>
                    <a:pt x="384" y="90"/>
                  </a:cubicBezTo>
                  <a:cubicBezTo>
                    <a:pt x="383" y="91"/>
                    <a:pt x="383" y="91"/>
                    <a:pt x="383" y="91"/>
                  </a:cubicBezTo>
                  <a:cubicBezTo>
                    <a:pt x="381" y="91"/>
                    <a:pt x="381" y="91"/>
                    <a:pt x="381" y="91"/>
                  </a:cubicBezTo>
                  <a:cubicBezTo>
                    <a:pt x="379" y="92"/>
                    <a:pt x="379" y="92"/>
                    <a:pt x="379" y="92"/>
                  </a:cubicBezTo>
                  <a:cubicBezTo>
                    <a:pt x="376" y="92"/>
                    <a:pt x="376" y="92"/>
                    <a:pt x="376" y="92"/>
                  </a:cubicBezTo>
                  <a:cubicBezTo>
                    <a:pt x="375" y="90"/>
                    <a:pt x="375" y="90"/>
                    <a:pt x="375" y="90"/>
                  </a:cubicBezTo>
                  <a:cubicBezTo>
                    <a:pt x="374" y="88"/>
                    <a:pt x="374" y="88"/>
                    <a:pt x="374" y="88"/>
                  </a:cubicBezTo>
                  <a:cubicBezTo>
                    <a:pt x="373" y="87"/>
                    <a:pt x="373" y="87"/>
                    <a:pt x="373" y="87"/>
                  </a:cubicBezTo>
                  <a:cubicBezTo>
                    <a:pt x="372" y="87"/>
                    <a:pt x="372" y="87"/>
                    <a:pt x="372" y="87"/>
                  </a:cubicBezTo>
                  <a:cubicBezTo>
                    <a:pt x="369" y="86"/>
                    <a:pt x="369" y="86"/>
                    <a:pt x="369" y="86"/>
                  </a:cubicBezTo>
                  <a:cubicBezTo>
                    <a:pt x="370" y="84"/>
                    <a:pt x="370" y="84"/>
                    <a:pt x="370" y="84"/>
                  </a:cubicBezTo>
                  <a:cubicBezTo>
                    <a:pt x="370" y="84"/>
                    <a:pt x="369" y="82"/>
                    <a:pt x="369" y="82"/>
                  </a:cubicBezTo>
                  <a:cubicBezTo>
                    <a:pt x="368" y="82"/>
                    <a:pt x="367" y="82"/>
                    <a:pt x="367" y="82"/>
                  </a:cubicBezTo>
                  <a:cubicBezTo>
                    <a:pt x="365" y="80"/>
                    <a:pt x="365" y="80"/>
                    <a:pt x="365" y="80"/>
                  </a:cubicBezTo>
                  <a:cubicBezTo>
                    <a:pt x="365" y="80"/>
                    <a:pt x="365" y="79"/>
                    <a:pt x="364" y="78"/>
                  </a:cubicBezTo>
                  <a:cubicBezTo>
                    <a:pt x="363" y="78"/>
                    <a:pt x="363" y="77"/>
                    <a:pt x="362" y="77"/>
                  </a:cubicBezTo>
                  <a:cubicBezTo>
                    <a:pt x="361" y="77"/>
                    <a:pt x="359" y="77"/>
                    <a:pt x="359" y="77"/>
                  </a:cubicBezTo>
                  <a:cubicBezTo>
                    <a:pt x="359" y="77"/>
                    <a:pt x="358" y="75"/>
                    <a:pt x="357" y="75"/>
                  </a:cubicBezTo>
                  <a:cubicBezTo>
                    <a:pt x="357" y="75"/>
                    <a:pt x="353" y="75"/>
                    <a:pt x="353" y="75"/>
                  </a:cubicBezTo>
                  <a:cubicBezTo>
                    <a:pt x="353" y="75"/>
                    <a:pt x="354" y="72"/>
                    <a:pt x="354" y="72"/>
                  </a:cubicBezTo>
                  <a:cubicBezTo>
                    <a:pt x="354" y="71"/>
                    <a:pt x="354" y="68"/>
                    <a:pt x="354" y="68"/>
                  </a:cubicBezTo>
                  <a:cubicBezTo>
                    <a:pt x="354" y="67"/>
                    <a:pt x="354" y="67"/>
                    <a:pt x="354" y="67"/>
                  </a:cubicBezTo>
                  <a:cubicBezTo>
                    <a:pt x="354" y="67"/>
                    <a:pt x="353" y="66"/>
                    <a:pt x="354" y="64"/>
                  </a:cubicBezTo>
                  <a:cubicBezTo>
                    <a:pt x="355" y="62"/>
                    <a:pt x="354" y="63"/>
                    <a:pt x="355" y="61"/>
                  </a:cubicBezTo>
                  <a:cubicBezTo>
                    <a:pt x="356" y="58"/>
                    <a:pt x="356" y="57"/>
                    <a:pt x="356" y="57"/>
                  </a:cubicBezTo>
                  <a:cubicBezTo>
                    <a:pt x="354" y="56"/>
                    <a:pt x="354" y="56"/>
                    <a:pt x="354" y="56"/>
                  </a:cubicBezTo>
                  <a:cubicBezTo>
                    <a:pt x="354" y="56"/>
                    <a:pt x="353" y="55"/>
                    <a:pt x="352" y="56"/>
                  </a:cubicBezTo>
                  <a:cubicBezTo>
                    <a:pt x="352" y="58"/>
                    <a:pt x="351" y="58"/>
                    <a:pt x="351" y="58"/>
                  </a:cubicBezTo>
                  <a:cubicBezTo>
                    <a:pt x="349" y="61"/>
                    <a:pt x="349" y="61"/>
                    <a:pt x="349" y="61"/>
                  </a:cubicBezTo>
                  <a:cubicBezTo>
                    <a:pt x="349" y="64"/>
                    <a:pt x="349" y="64"/>
                    <a:pt x="349" y="64"/>
                  </a:cubicBezTo>
                  <a:cubicBezTo>
                    <a:pt x="349" y="64"/>
                    <a:pt x="350" y="65"/>
                    <a:pt x="347" y="65"/>
                  </a:cubicBezTo>
                  <a:cubicBezTo>
                    <a:pt x="345" y="65"/>
                    <a:pt x="343" y="65"/>
                    <a:pt x="343" y="65"/>
                  </a:cubicBezTo>
                  <a:cubicBezTo>
                    <a:pt x="343" y="65"/>
                    <a:pt x="345" y="67"/>
                    <a:pt x="342" y="67"/>
                  </a:cubicBezTo>
                  <a:cubicBezTo>
                    <a:pt x="340" y="67"/>
                    <a:pt x="337" y="67"/>
                    <a:pt x="337" y="67"/>
                  </a:cubicBezTo>
                  <a:cubicBezTo>
                    <a:pt x="335" y="65"/>
                    <a:pt x="335" y="65"/>
                    <a:pt x="335" y="65"/>
                  </a:cubicBezTo>
                  <a:cubicBezTo>
                    <a:pt x="331" y="66"/>
                    <a:pt x="331" y="66"/>
                    <a:pt x="331" y="66"/>
                  </a:cubicBezTo>
                  <a:cubicBezTo>
                    <a:pt x="331" y="66"/>
                    <a:pt x="331" y="65"/>
                    <a:pt x="331" y="63"/>
                  </a:cubicBezTo>
                  <a:cubicBezTo>
                    <a:pt x="331" y="62"/>
                    <a:pt x="330" y="60"/>
                    <a:pt x="331" y="60"/>
                  </a:cubicBezTo>
                  <a:cubicBezTo>
                    <a:pt x="332" y="60"/>
                    <a:pt x="333" y="59"/>
                    <a:pt x="333" y="59"/>
                  </a:cubicBezTo>
                  <a:cubicBezTo>
                    <a:pt x="332" y="56"/>
                    <a:pt x="332" y="56"/>
                    <a:pt x="332" y="56"/>
                  </a:cubicBezTo>
                  <a:cubicBezTo>
                    <a:pt x="332" y="56"/>
                    <a:pt x="332" y="56"/>
                    <a:pt x="332" y="56"/>
                  </a:cubicBezTo>
                  <a:cubicBezTo>
                    <a:pt x="332" y="56"/>
                    <a:pt x="331" y="56"/>
                    <a:pt x="331" y="55"/>
                  </a:cubicBezTo>
                  <a:cubicBezTo>
                    <a:pt x="331" y="54"/>
                    <a:pt x="332" y="52"/>
                    <a:pt x="332" y="52"/>
                  </a:cubicBezTo>
                  <a:cubicBezTo>
                    <a:pt x="333" y="51"/>
                    <a:pt x="333" y="49"/>
                    <a:pt x="333" y="49"/>
                  </a:cubicBezTo>
                  <a:cubicBezTo>
                    <a:pt x="332" y="49"/>
                    <a:pt x="332" y="49"/>
                    <a:pt x="332" y="49"/>
                  </a:cubicBezTo>
                  <a:cubicBezTo>
                    <a:pt x="332" y="49"/>
                    <a:pt x="330" y="50"/>
                    <a:pt x="330" y="48"/>
                  </a:cubicBezTo>
                  <a:cubicBezTo>
                    <a:pt x="330" y="47"/>
                    <a:pt x="329" y="45"/>
                    <a:pt x="329" y="45"/>
                  </a:cubicBezTo>
                  <a:cubicBezTo>
                    <a:pt x="329" y="45"/>
                    <a:pt x="327" y="44"/>
                    <a:pt x="327" y="44"/>
                  </a:cubicBezTo>
                  <a:cubicBezTo>
                    <a:pt x="326" y="44"/>
                    <a:pt x="326" y="44"/>
                    <a:pt x="325" y="45"/>
                  </a:cubicBezTo>
                  <a:cubicBezTo>
                    <a:pt x="325" y="45"/>
                    <a:pt x="322" y="44"/>
                    <a:pt x="322" y="44"/>
                  </a:cubicBezTo>
                  <a:cubicBezTo>
                    <a:pt x="322" y="44"/>
                    <a:pt x="319" y="44"/>
                    <a:pt x="319" y="44"/>
                  </a:cubicBezTo>
                  <a:cubicBezTo>
                    <a:pt x="318" y="44"/>
                    <a:pt x="317" y="46"/>
                    <a:pt x="317" y="46"/>
                  </a:cubicBezTo>
                  <a:cubicBezTo>
                    <a:pt x="315" y="43"/>
                    <a:pt x="315" y="43"/>
                    <a:pt x="315" y="43"/>
                  </a:cubicBezTo>
                  <a:cubicBezTo>
                    <a:pt x="316" y="40"/>
                    <a:pt x="316" y="40"/>
                    <a:pt x="316" y="40"/>
                  </a:cubicBezTo>
                  <a:cubicBezTo>
                    <a:pt x="316" y="40"/>
                    <a:pt x="314" y="38"/>
                    <a:pt x="314" y="37"/>
                  </a:cubicBezTo>
                  <a:cubicBezTo>
                    <a:pt x="314" y="37"/>
                    <a:pt x="313" y="35"/>
                    <a:pt x="313" y="35"/>
                  </a:cubicBezTo>
                  <a:cubicBezTo>
                    <a:pt x="311" y="35"/>
                    <a:pt x="311" y="35"/>
                    <a:pt x="311" y="35"/>
                  </a:cubicBezTo>
                  <a:cubicBezTo>
                    <a:pt x="310" y="34"/>
                    <a:pt x="310" y="34"/>
                    <a:pt x="310" y="34"/>
                  </a:cubicBezTo>
                  <a:cubicBezTo>
                    <a:pt x="310" y="34"/>
                    <a:pt x="308" y="34"/>
                    <a:pt x="307" y="34"/>
                  </a:cubicBezTo>
                  <a:cubicBezTo>
                    <a:pt x="306" y="34"/>
                    <a:pt x="306" y="34"/>
                    <a:pt x="305" y="34"/>
                  </a:cubicBezTo>
                  <a:cubicBezTo>
                    <a:pt x="305" y="34"/>
                    <a:pt x="303" y="32"/>
                    <a:pt x="303" y="32"/>
                  </a:cubicBezTo>
                  <a:cubicBezTo>
                    <a:pt x="303" y="31"/>
                    <a:pt x="303" y="30"/>
                    <a:pt x="303" y="29"/>
                  </a:cubicBezTo>
                  <a:cubicBezTo>
                    <a:pt x="302" y="28"/>
                    <a:pt x="301" y="26"/>
                    <a:pt x="301" y="25"/>
                  </a:cubicBezTo>
                  <a:cubicBezTo>
                    <a:pt x="301" y="25"/>
                    <a:pt x="302" y="23"/>
                    <a:pt x="302" y="23"/>
                  </a:cubicBezTo>
                  <a:cubicBezTo>
                    <a:pt x="301" y="22"/>
                    <a:pt x="299" y="20"/>
                    <a:pt x="299" y="20"/>
                  </a:cubicBezTo>
                  <a:cubicBezTo>
                    <a:pt x="298" y="18"/>
                    <a:pt x="298" y="18"/>
                    <a:pt x="298" y="18"/>
                  </a:cubicBezTo>
                  <a:cubicBezTo>
                    <a:pt x="298" y="18"/>
                    <a:pt x="295" y="20"/>
                    <a:pt x="294" y="20"/>
                  </a:cubicBezTo>
                  <a:cubicBezTo>
                    <a:pt x="293" y="20"/>
                    <a:pt x="291" y="19"/>
                    <a:pt x="291" y="20"/>
                  </a:cubicBezTo>
                  <a:cubicBezTo>
                    <a:pt x="291" y="20"/>
                    <a:pt x="292" y="22"/>
                    <a:pt x="291" y="22"/>
                  </a:cubicBezTo>
                  <a:cubicBezTo>
                    <a:pt x="290" y="22"/>
                    <a:pt x="288" y="22"/>
                    <a:pt x="287" y="21"/>
                  </a:cubicBezTo>
                  <a:cubicBezTo>
                    <a:pt x="286" y="20"/>
                    <a:pt x="286" y="19"/>
                    <a:pt x="286" y="18"/>
                  </a:cubicBezTo>
                  <a:cubicBezTo>
                    <a:pt x="285" y="18"/>
                    <a:pt x="285" y="16"/>
                    <a:pt x="284" y="16"/>
                  </a:cubicBezTo>
                  <a:cubicBezTo>
                    <a:pt x="283" y="16"/>
                    <a:pt x="282" y="16"/>
                    <a:pt x="282" y="15"/>
                  </a:cubicBezTo>
                  <a:cubicBezTo>
                    <a:pt x="282" y="15"/>
                    <a:pt x="282" y="12"/>
                    <a:pt x="282" y="12"/>
                  </a:cubicBezTo>
                  <a:cubicBezTo>
                    <a:pt x="282" y="10"/>
                    <a:pt x="282" y="10"/>
                    <a:pt x="282" y="10"/>
                  </a:cubicBezTo>
                  <a:cubicBezTo>
                    <a:pt x="282" y="10"/>
                    <a:pt x="282" y="7"/>
                    <a:pt x="281" y="7"/>
                  </a:cubicBezTo>
                  <a:cubicBezTo>
                    <a:pt x="281" y="6"/>
                    <a:pt x="280" y="5"/>
                    <a:pt x="280" y="5"/>
                  </a:cubicBezTo>
                  <a:cubicBezTo>
                    <a:pt x="280" y="2"/>
                    <a:pt x="280" y="2"/>
                    <a:pt x="280" y="2"/>
                  </a:cubicBezTo>
                  <a:cubicBezTo>
                    <a:pt x="281" y="1"/>
                    <a:pt x="281" y="1"/>
                    <a:pt x="281" y="1"/>
                  </a:cubicBezTo>
                  <a:cubicBezTo>
                    <a:pt x="281" y="1"/>
                    <a:pt x="281" y="0"/>
                    <a:pt x="282" y="0"/>
                  </a:cubicBezTo>
                  <a:cubicBezTo>
                    <a:pt x="259" y="4"/>
                    <a:pt x="259" y="4"/>
                    <a:pt x="259" y="4"/>
                  </a:cubicBezTo>
                  <a:cubicBezTo>
                    <a:pt x="249" y="5"/>
                    <a:pt x="249" y="5"/>
                    <a:pt x="249" y="5"/>
                  </a:cubicBezTo>
                  <a:cubicBezTo>
                    <a:pt x="245" y="10"/>
                    <a:pt x="245" y="10"/>
                    <a:pt x="245" y="10"/>
                  </a:cubicBezTo>
                  <a:cubicBezTo>
                    <a:pt x="243" y="15"/>
                    <a:pt x="243" y="15"/>
                    <a:pt x="243" y="15"/>
                  </a:cubicBezTo>
                  <a:cubicBezTo>
                    <a:pt x="244" y="23"/>
                    <a:pt x="244" y="23"/>
                    <a:pt x="244" y="23"/>
                  </a:cubicBezTo>
                  <a:cubicBezTo>
                    <a:pt x="241" y="28"/>
                    <a:pt x="241" y="28"/>
                    <a:pt x="241" y="28"/>
                  </a:cubicBezTo>
                  <a:cubicBezTo>
                    <a:pt x="241" y="34"/>
                    <a:pt x="241" y="34"/>
                    <a:pt x="241" y="34"/>
                  </a:cubicBezTo>
                  <a:cubicBezTo>
                    <a:pt x="241" y="43"/>
                    <a:pt x="241" y="43"/>
                    <a:pt x="241" y="43"/>
                  </a:cubicBezTo>
                  <a:cubicBezTo>
                    <a:pt x="236" y="46"/>
                    <a:pt x="236" y="46"/>
                    <a:pt x="236" y="46"/>
                  </a:cubicBezTo>
                  <a:cubicBezTo>
                    <a:pt x="229" y="53"/>
                    <a:pt x="229" y="53"/>
                    <a:pt x="229" y="53"/>
                  </a:cubicBezTo>
                  <a:cubicBezTo>
                    <a:pt x="219" y="57"/>
                    <a:pt x="219" y="57"/>
                    <a:pt x="219" y="57"/>
                  </a:cubicBezTo>
                  <a:cubicBezTo>
                    <a:pt x="206" y="60"/>
                    <a:pt x="206" y="60"/>
                    <a:pt x="206" y="60"/>
                  </a:cubicBezTo>
                  <a:cubicBezTo>
                    <a:pt x="196" y="63"/>
                    <a:pt x="196" y="63"/>
                    <a:pt x="196" y="63"/>
                  </a:cubicBezTo>
                  <a:cubicBezTo>
                    <a:pt x="187" y="68"/>
                    <a:pt x="187" y="68"/>
                    <a:pt x="187" y="68"/>
                  </a:cubicBezTo>
                  <a:cubicBezTo>
                    <a:pt x="185" y="75"/>
                    <a:pt x="185" y="75"/>
                    <a:pt x="185" y="75"/>
                  </a:cubicBezTo>
                  <a:cubicBezTo>
                    <a:pt x="184" y="84"/>
                    <a:pt x="184" y="84"/>
                    <a:pt x="184" y="84"/>
                  </a:cubicBezTo>
                  <a:cubicBezTo>
                    <a:pt x="177" y="87"/>
                    <a:pt x="177" y="87"/>
                    <a:pt x="177" y="87"/>
                  </a:cubicBezTo>
                  <a:cubicBezTo>
                    <a:pt x="177" y="87"/>
                    <a:pt x="174" y="89"/>
                    <a:pt x="172" y="88"/>
                  </a:cubicBezTo>
                  <a:cubicBezTo>
                    <a:pt x="169" y="88"/>
                    <a:pt x="163" y="86"/>
                    <a:pt x="163" y="86"/>
                  </a:cubicBezTo>
                  <a:cubicBezTo>
                    <a:pt x="163" y="86"/>
                    <a:pt x="156" y="82"/>
                    <a:pt x="153" y="82"/>
                  </a:cubicBezTo>
                  <a:cubicBezTo>
                    <a:pt x="150" y="81"/>
                    <a:pt x="145" y="76"/>
                    <a:pt x="145" y="76"/>
                  </a:cubicBezTo>
                  <a:cubicBezTo>
                    <a:pt x="140" y="80"/>
                    <a:pt x="140" y="80"/>
                    <a:pt x="140" y="80"/>
                  </a:cubicBezTo>
                  <a:cubicBezTo>
                    <a:pt x="140" y="80"/>
                    <a:pt x="137" y="77"/>
                    <a:pt x="137" y="75"/>
                  </a:cubicBezTo>
                  <a:cubicBezTo>
                    <a:pt x="137" y="74"/>
                    <a:pt x="137" y="74"/>
                    <a:pt x="137" y="72"/>
                  </a:cubicBezTo>
                  <a:cubicBezTo>
                    <a:pt x="137" y="69"/>
                    <a:pt x="137" y="64"/>
                    <a:pt x="137" y="64"/>
                  </a:cubicBezTo>
                  <a:cubicBezTo>
                    <a:pt x="130" y="61"/>
                    <a:pt x="130" y="61"/>
                    <a:pt x="130" y="61"/>
                  </a:cubicBezTo>
                  <a:cubicBezTo>
                    <a:pt x="123" y="60"/>
                    <a:pt x="123" y="60"/>
                    <a:pt x="123" y="60"/>
                  </a:cubicBezTo>
                  <a:cubicBezTo>
                    <a:pt x="123" y="60"/>
                    <a:pt x="123" y="62"/>
                    <a:pt x="121" y="60"/>
                  </a:cubicBezTo>
                  <a:cubicBezTo>
                    <a:pt x="118" y="58"/>
                    <a:pt x="118" y="54"/>
                    <a:pt x="118" y="54"/>
                  </a:cubicBezTo>
                  <a:cubicBezTo>
                    <a:pt x="112" y="51"/>
                    <a:pt x="112" y="51"/>
                    <a:pt x="112" y="51"/>
                  </a:cubicBezTo>
                  <a:cubicBezTo>
                    <a:pt x="110" y="59"/>
                    <a:pt x="110" y="59"/>
                    <a:pt x="110" y="59"/>
                  </a:cubicBezTo>
                  <a:cubicBezTo>
                    <a:pt x="117" y="65"/>
                    <a:pt x="117" y="65"/>
                    <a:pt x="117" y="65"/>
                  </a:cubicBezTo>
                  <a:cubicBezTo>
                    <a:pt x="119" y="69"/>
                    <a:pt x="119" y="69"/>
                    <a:pt x="119" y="69"/>
                  </a:cubicBezTo>
                  <a:cubicBezTo>
                    <a:pt x="117" y="75"/>
                    <a:pt x="117" y="75"/>
                    <a:pt x="117" y="75"/>
                  </a:cubicBezTo>
                  <a:cubicBezTo>
                    <a:pt x="119" y="80"/>
                    <a:pt x="119" y="80"/>
                    <a:pt x="119" y="80"/>
                  </a:cubicBezTo>
                  <a:cubicBezTo>
                    <a:pt x="120" y="84"/>
                    <a:pt x="120" y="84"/>
                    <a:pt x="120" y="84"/>
                  </a:cubicBezTo>
                  <a:cubicBezTo>
                    <a:pt x="120" y="84"/>
                    <a:pt x="121" y="84"/>
                    <a:pt x="121" y="87"/>
                  </a:cubicBezTo>
                  <a:cubicBezTo>
                    <a:pt x="121" y="89"/>
                    <a:pt x="120" y="99"/>
                    <a:pt x="120" y="99"/>
                  </a:cubicBezTo>
                  <a:cubicBezTo>
                    <a:pt x="120" y="107"/>
                    <a:pt x="120" y="107"/>
                    <a:pt x="120" y="107"/>
                  </a:cubicBezTo>
                  <a:cubicBezTo>
                    <a:pt x="123" y="115"/>
                    <a:pt x="123" y="115"/>
                    <a:pt x="123" y="115"/>
                  </a:cubicBezTo>
                  <a:cubicBezTo>
                    <a:pt x="123" y="115"/>
                    <a:pt x="118" y="118"/>
                    <a:pt x="116" y="118"/>
                  </a:cubicBezTo>
                  <a:cubicBezTo>
                    <a:pt x="114" y="118"/>
                    <a:pt x="109" y="116"/>
                    <a:pt x="109" y="116"/>
                  </a:cubicBezTo>
                  <a:cubicBezTo>
                    <a:pt x="107" y="111"/>
                    <a:pt x="107" y="111"/>
                    <a:pt x="107" y="111"/>
                  </a:cubicBezTo>
                  <a:cubicBezTo>
                    <a:pt x="95" y="112"/>
                    <a:pt x="95" y="112"/>
                    <a:pt x="95" y="112"/>
                  </a:cubicBezTo>
                  <a:cubicBezTo>
                    <a:pt x="88" y="111"/>
                    <a:pt x="88" y="111"/>
                    <a:pt x="88" y="111"/>
                  </a:cubicBezTo>
                  <a:cubicBezTo>
                    <a:pt x="82" y="115"/>
                    <a:pt x="82" y="115"/>
                    <a:pt x="82" y="115"/>
                  </a:cubicBezTo>
                  <a:cubicBezTo>
                    <a:pt x="78" y="114"/>
                    <a:pt x="78" y="114"/>
                    <a:pt x="78" y="114"/>
                  </a:cubicBezTo>
                  <a:cubicBezTo>
                    <a:pt x="74" y="110"/>
                    <a:pt x="74" y="110"/>
                    <a:pt x="74" y="110"/>
                  </a:cubicBezTo>
                  <a:cubicBezTo>
                    <a:pt x="73" y="104"/>
                    <a:pt x="73" y="104"/>
                    <a:pt x="73" y="104"/>
                  </a:cubicBezTo>
                  <a:cubicBezTo>
                    <a:pt x="71" y="99"/>
                    <a:pt x="71" y="99"/>
                    <a:pt x="71" y="99"/>
                  </a:cubicBezTo>
                  <a:cubicBezTo>
                    <a:pt x="67" y="94"/>
                    <a:pt x="67" y="94"/>
                    <a:pt x="67" y="94"/>
                  </a:cubicBezTo>
                  <a:cubicBezTo>
                    <a:pt x="54" y="95"/>
                    <a:pt x="54" y="95"/>
                    <a:pt x="54" y="95"/>
                  </a:cubicBezTo>
                  <a:cubicBezTo>
                    <a:pt x="49" y="96"/>
                    <a:pt x="49" y="96"/>
                    <a:pt x="49" y="96"/>
                  </a:cubicBezTo>
                  <a:cubicBezTo>
                    <a:pt x="46" y="99"/>
                    <a:pt x="46" y="99"/>
                    <a:pt x="46" y="99"/>
                  </a:cubicBezTo>
                  <a:cubicBezTo>
                    <a:pt x="40" y="98"/>
                    <a:pt x="40" y="98"/>
                    <a:pt x="40" y="98"/>
                  </a:cubicBezTo>
                  <a:cubicBezTo>
                    <a:pt x="38" y="101"/>
                    <a:pt x="38" y="101"/>
                    <a:pt x="38" y="101"/>
                  </a:cubicBezTo>
                  <a:cubicBezTo>
                    <a:pt x="31" y="99"/>
                    <a:pt x="31" y="99"/>
                    <a:pt x="31" y="99"/>
                  </a:cubicBezTo>
                  <a:cubicBezTo>
                    <a:pt x="24" y="100"/>
                    <a:pt x="24" y="100"/>
                    <a:pt x="24" y="100"/>
                  </a:cubicBezTo>
                  <a:cubicBezTo>
                    <a:pt x="19" y="99"/>
                    <a:pt x="19" y="99"/>
                    <a:pt x="19" y="99"/>
                  </a:cubicBezTo>
                  <a:cubicBezTo>
                    <a:pt x="10" y="101"/>
                    <a:pt x="10" y="101"/>
                    <a:pt x="10" y="101"/>
                  </a:cubicBezTo>
                  <a:cubicBezTo>
                    <a:pt x="5" y="105"/>
                    <a:pt x="5" y="105"/>
                    <a:pt x="5" y="105"/>
                  </a:cubicBezTo>
                  <a:cubicBezTo>
                    <a:pt x="0" y="113"/>
                    <a:pt x="0" y="113"/>
                    <a:pt x="0" y="113"/>
                  </a:cubicBezTo>
                  <a:cubicBezTo>
                    <a:pt x="0" y="113"/>
                    <a:pt x="2" y="113"/>
                    <a:pt x="4" y="113"/>
                  </a:cubicBezTo>
                  <a:cubicBezTo>
                    <a:pt x="5" y="113"/>
                    <a:pt x="14" y="114"/>
                    <a:pt x="14" y="114"/>
                  </a:cubicBezTo>
                  <a:cubicBezTo>
                    <a:pt x="16" y="117"/>
                    <a:pt x="16" y="117"/>
                    <a:pt x="16" y="117"/>
                  </a:cubicBezTo>
                  <a:cubicBezTo>
                    <a:pt x="10" y="120"/>
                    <a:pt x="10" y="120"/>
                    <a:pt x="10" y="120"/>
                  </a:cubicBezTo>
                  <a:cubicBezTo>
                    <a:pt x="15" y="122"/>
                    <a:pt x="15" y="122"/>
                    <a:pt x="15" y="122"/>
                  </a:cubicBezTo>
                  <a:cubicBezTo>
                    <a:pt x="16" y="124"/>
                    <a:pt x="16" y="124"/>
                    <a:pt x="16" y="124"/>
                  </a:cubicBezTo>
                  <a:cubicBezTo>
                    <a:pt x="16" y="127"/>
                    <a:pt x="16" y="127"/>
                    <a:pt x="16" y="127"/>
                  </a:cubicBezTo>
                  <a:cubicBezTo>
                    <a:pt x="5" y="128"/>
                    <a:pt x="5" y="128"/>
                    <a:pt x="5" y="128"/>
                  </a:cubicBezTo>
                  <a:cubicBezTo>
                    <a:pt x="5" y="128"/>
                    <a:pt x="2" y="127"/>
                    <a:pt x="2" y="129"/>
                  </a:cubicBezTo>
                  <a:cubicBezTo>
                    <a:pt x="1" y="131"/>
                    <a:pt x="5" y="132"/>
                    <a:pt x="5" y="132"/>
                  </a:cubicBezTo>
                  <a:cubicBezTo>
                    <a:pt x="10" y="135"/>
                    <a:pt x="10" y="135"/>
                    <a:pt x="10" y="135"/>
                  </a:cubicBezTo>
                  <a:cubicBezTo>
                    <a:pt x="9" y="145"/>
                    <a:pt x="9" y="145"/>
                    <a:pt x="9" y="145"/>
                  </a:cubicBezTo>
                  <a:cubicBezTo>
                    <a:pt x="13" y="145"/>
                    <a:pt x="13" y="145"/>
                    <a:pt x="13" y="145"/>
                  </a:cubicBezTo>
                  <a:cubicBezTo>
                    <a:pt x="19" y="145"/>
                    <a:pt x="19" y="145"/>
                    <a:pt x="19" y="145"/>
                  </a:cubicBezTo>
                  <a:cubicBezTo>
                    <a:pt x="19" y="145"/>
                    <a:pt x="20" y="143"/>
                    <a:pt x="23" y="142"/>
                  </a:cubicBezTo>
                  <a:cubicBezTo>
                    <a:pt x="25" y="142"/>
                    <a:pt x="28" y="142"/>
                    <a:pt x="28" y="142"/>
                  </a:cubicBezTo>
                  <a:cubicBezTo>
                    <a:pt x="28" y="142"/>
                    <a:pt x="28" y="141"/>
                    <a:pt x="30" y="146"/>
                  </a:cubicBezTo>
                  <a:cubicBezTo>
                    <a:pt x="31" y="150"/>
                    <a:pt x="31" y="150"/>
                    <a:pt x="31" y="150"/>
                  </a:cubicBezTo>
                  <a:cubicBezTo>
                    <a:pt x="35" y="151"/>
                    <a:pt x="35" y="151"/>
                    <a:pt x="35" y="151"/>
                  </a:cubicBezTo>
                  <a:cubicBezTo>
                    <a:pt x="37" y="152"/>
                    <a:pt x="37" y="152"/>
                    <a:pt x="37" y="152"/>
                  </a:cubicBezTo>
                  <a:cubicBezTo>
                    <a:pt x="37" y="152"/>
                    <a:pt x="41" y="154"/>
                    <a:pt x="43" y="155"/>
                  </a:cubicBezTo>
                  <a:cubicBezTo>
                    <a:pt x="45" y="156"/>
                    <a:pt x="49" y="160"/>
                    <a:pt x="49" y="160"/>
                  </a:cubicBezTo>
                  <a:cubicBezTo>
                    <a:pt x="51" y="161"/>
                    <a:pt x="51" y="161"/>
                    <a:pt x="51" y="161"/>
                  </a:cubicBezTo>
                  <a:cubicBezTo>
                    <a:pt x="51" y="166"/>
                    <a:pt x="51" y="166"/>
                    <a:pt x="51" y="166"/>
                  </a:cubicBezTo>
                  <a:cubicBezTo>
                    <a:pt x="51" y="166"/>
                    <a:pt x="55" y="167"/>
                    <a:pt x="58" y="167"/>
                  </a:cubicBezTo>
                  <a:cubicBezTo>
                    <a:pt x="61" y="167"/>
                    <a:pt x="68" y="166"/>
                    <a:pt x="68" y="166"/>
                  </a:cubicBezTo>
                  <a:cubicBezTo>
                    <a:pt x="70" y="170"/>
                    <a:pt x="70" y="170"/>
                    <a:pt x="70" y="170"/>
                  </a:cubicBezTo>
                  <a:cubicBezTo>
                    <a:pt x="72" y="170"/>
                    <a:pt x="81" y="173"/>
                    <a:pt x="81" y="173"/>
                  </a:cubicBezTo>
                  <a:cubicBezTo>
                    <a:pt x="78" y="177"/>
                    <a:pt x="78" y="177"/>
                    <a:pt x="78" y="177"/>
                  </a:cubicBezTo>
                  <a:cubicBezTo>
                    <a:pt x="75" y="180"/>
                    <a:pt x="75" y="180"/>
                    <a:pt x="75" y="180"/>
                  </a:cubicBezTo>
                  <a:cubicBezTo>
                    <a:pt x="74" y="183"/>
                    <a:pt x="74" y="183"/>
                    <a:pt x="74" y="183"/>
                  </a:cubicBezTo>
                  <a:cubicBezTo>
                    <a:pt x="74" y="183"/>
                    <a:pt x="75" y="183"/>
                    <a:pt x="79" y="184"/>
                  </a:cubicBezTo>
                  <a:cubicBezTo>
                    <a:pt x="83" y="185"/>
                    <a:pt x="86" y="187"/>
                    <a:pt x="86" y="187"/>
                  </a:cubicBezTo>
                  <a:cubicBezTo>
                    <a:pt x="84" y="192"/>
                    <a:pt x="84" y="192"/>
                    <a:pt x="84" y="192"/>
                  </a:cubicBezTo>
                  <a:cubicBezTo>
                    <a:pt x="89" y="196"/>
                    <a:pt x="89" y="196"/>
                    <a:pt x="89" y="196"/>
                  </a:cubicBezTo>
                  <a:cubicBezTo>
                    <a:pt x="89" y="196"/>
                    <a:pt x="91" y="199"/>
                    <a:pt x="91" y="200"/>
                  </a:cubicBezTo>
                  <a:cubicBezTo>
                    <a:pt x="90" y="201"/>
                    <a:pt x="90" y="203"/>
                    <a:pt x="90" y="203"/>
                  </a:cubicBezTo>
                  <a:cubicBezTo>
                    <a:pt x="87" y="202"/>
                    <a:pt x="87" y="202"/>
                    <a:pt x="87" y="202"/>
                  </a:cubicBezTo>
                  <a:cubicBezTo>
                    <a:pt x="87" y="202"/>
                    <a:pt x="87" y="204"/>
                    <a:pt x="86" y="202"/>
                  </a:cubicBezTo>
                  <a:cubicBezTo>
                    <a:pt x="84" y="200"/>
                    <a:pt x="83" y="198"/>
                    <a:pt x="83" y="198"/>
                  </a:cubicBezTo>
                  <a:cubicBezTo>
                    <a:pt x="82" y="202"/>
                    <a:pt x="82" y="202"/>
                    <a:pt x="82" y="202"/>
                  </a:cubicBezTo>
                  <a:cubicBezTo>
                    <a:pt x="82" y="202"/>
                    <a:pt x="83" y="206"/>
                    <a:pt x="84" y="207"/>
                  </a:cubicBezTo>
                  <a:cubicBezTo>
                    <a:pt x="86" y="207"/>
                    <a:pt x="86" y="206"/>
                    <a:pt x="86" y="209"/>
                  </a:cubicBezTo>
                  <a:cubicBezTo>
                    <a:pt x="86" y="211"/>
                    <a:pt x="87" y="216"/>
                    <a:pt x="88" y="217"/>
                  </a:cubicBezTo>
                  <a:cubicBezTo>
                    <a:pt x="89" y="219"/>
                    <a:pt x="89" y="224"/>
                    <a:pt x="90" y="225"/>
                  </a:cubicBezTo>
                  <a:cubicBezTo>
                    <a:pt x="92" y="225"/>
                    <a:pt x="93" y="226"/>
                    <a:pt x="93" y="226"/>
                  </a:cubicBezTo>
                  <a:cubicBezTo>
                    <a:pt x="95" y="228"/>
                    <a:pt x="95" y="228"/>
                    <a:pt x="95" y="228"/>
                  </a:cubicBezTo>
                  <a:cubicBezTo>
                    <a:pt x="101" y="233"/>
                    <a:pt x="101" y="233"/>
                    <a:pt x="101" y="233"/>
                  </a:cubicBezTo>
                  <a:cubicBezTo>
                    <a:pt x="101" y="233"/>
                    <a:pt x="105" y="236"/>
                    <a:pt x="107" y="237"/>
                  </a:cubicBezTo>
                  <a:cubicBezTo>
                    <a:pt x="109" y="238"/>
                    <a:pt x="110" y="238"/>
                    <a:pt x="110" y="238"/>
                  </a:cubicBezTo>
                  <a:cubicBezTo>
                    <a:pt x="115" y="243"/>
                    <a:pt x="115" y="243"/>
                    <a:pt x="115" y="243"/>
                  </a:cubicBezTo>
                  <a:cubicBezTo>
                    <a:pt x="115" y="243"/>
                    <a:pt x="118" y="248"/>
                    <a:pt x="117" y="248"/>
                  </a:cubicBezTo>
                  <a:cubicBezTo>
                    <a:pt x="116" y="248"/>
                    <a:pt x="117" y="249"/>
                    <a:pt x="115" y="249"/>
                  </a:cubicBezTo>
                  <a:cubicBezTo>
                    <a:pt x="112" y="249"/>
                    <a:pt x="113" y="251"/>
                    <a:pt x="111" y="249"/>
                  </a:cubicBezTo>
                  <a:cubicBezTo>
                    <a:pt x="108" y="247"/>
                    <a:pt x="106" y="244"/>
                    <a:pt x="103" y="244"/>
                  </a:cubicBezTo>
                  <a:cubicBezTo>
                    <a:pt x="100" y="244"/>
                    <a:pt x="100" y="244"/>
                    <a:pt x="100" y="244"/>
                  </a:cubicBezTo>
                  <a:cubicBezTo>
                    <a:pt x="106" y="249"/>
                    <a:pt x="106" y="249"/>
                    <a:pt x="106" y="249"/>
                  </a:cubicBezTo>
                  <a:cubicBezTo>
                    <a:pt x="109" y="250"/>
                    <a:pt x="109" y="250"/>
                    <a:pt x="109" y="250"/>
                  </a:cubicBezTo>
                  <a:cubicBezTo>
                    <a:pt x="113" y="254"/>
                    <a:pt x="113" y="254"/>
                    <a:pt x="113" y="254"/>
                  </a:cubicBezTo>
                  <a:cubicBezTo>
                    <a:pt x="114" y="254"/>
                    <a:pt x="114" y="254"/>
                    <a:pt x="114" y="254"/>
                  </a:cubicBezTo>
                  <a:cubicBezTo>
                    <a:pt x="114" y="254"/>
                    <a:pt x="115" y="256"/>
                    <a:pt x="115" y="257"/>
                  </a:cubicBezTo>
                  <a:cubicBezTo>
                    <a:pt x="115" y="258"/>
                    <a:pt x="114" y="261"/>
                    <a:pt x="113" y="262"/>
                  </a:cubicBezTo>
                  <a:cubicBezTo>
                    <a:pt x="113" y="264"/>
                    <a:pt x="113" y="266"/>
                    <a:pt x="113" y="266"/>
                  </a:cubicBezTo>
                  <a:cubicBezTo>
                    <a:pt x="110" y="259"/>
                    <a:pt x="110" y="259"/>
                    <a:pt x="110" y="259"/>
                  </a:cubicBezTo>
                  <a:cubicBezTo>
                    <a:pt x="110" y="259"/>
                    <a:pt x="111" y="257"/>
                    <a:pt x="109" y="256"/>
                  </a:cubicBezTo>
                  <a:cubicBezTo>
                    <a:pt x="107" y="256"/>
                    <a:pt x="105" y="257"/>
                    <a:pt x="105" y="257"/>
                  </a:cubicBezTo>
                  <a:cubicBezTo>
                    <a:pt x="105" y="257"/>
                    <a:pt x="104" y="259"/>
                    <a:pt x="105" y="260"/>
                  </a:cubicBezTo>
                  <a:cubicBezTo>
                    <a:pt x="107" y="261"/>
                    <a:pt x="108" y="262"/>
                    <a:pt x="108" y="263"/>
                  </a:cubicBezTo>
                  <a:cubicBezTo>
                    <a:pt x="109" y="264"/>
                    <a:pt x="109" y="265"/>
                    <a:pt x="109" y="265"/>
                  </a:cubicBezTo>
                  <a:cubicBezTo>
                    <a:pt x="109" y="265"/>
                    <a:pt x="111" y="265"/>
                    <a:pt x="111" y="267"/>
                  </a:cubicBezTo>
                  <a:cubicBezTo>
                    <a:pt x="111" y="270"/>
                    <a:pt x="110" y="273"/>
                    <a:pt x="110" y="273"/>
                  </a:cubicBezTo>
                  <a:cubicBezTo>
                    <a:pt x="110" y="273"/>
                    <a:pt x="108" y="273"/>
                    <a:pt x="111" y="275"/>
                  </a:cubicBezTo>
                  <a:cubicBezTo>
                    <a:pt x="114" y="277"/>
                    <a:pt x="115" y="278"/>
                    <a:pt x="116" y="279"/>
                  </a:cubicBezTo>
                  <a:cubicBezTo>
                    <a:pt x="117" y="280"/>
                    <a:pt x="121" y="285"/>
                    <a:pt x="121" y="285"/>
                  </a:cubicBezTo>
                  <a:cubicBezTo>
                    <a:pt x="124" y="289"/>
                    <a:pt x="124" y="289"/>
                    <a:pt x="124" y="289"/>
                  </a:cubicBezTo>
                  <a:cubicBezTo>
                    <a:pt x="124" y="289"/>
                    <a:pt x="124" y="291"/>
                    <a:pt x="124" y="291"/>
                  </a:cubicBezTo>
                  <a:cubicBezTo>
                    <a:pt x="123" y="291"/>
                    <a:pt x="121" y="291"/>
                    <a:pt x="121" y="291"/>
                  </a:cubicBezTo>
                  <a:cubicBezTo>
                    <a:pt x="121" y="291"/>
                    <a:pt x="120" y="291"/>
                    <a:pt x="119" y="290"/>
                  </a:cubicBezTo>
                  <a:cubicBezTo>
                    <a:pt x="118" y="288"/>
                    <a:pt x="116" y="285"/>
                    <a:pt x="116" y="285"/>
                  </a:cubicBezTo>
                  <a:cubicBezTo>
                    <a:pt x="114" y="284"/>
                    <a:pt x="114" y="284"/>
                    <a:pt x="114" y="284"/>
                  </a:cubicBezTo>
                  <a:cubicBezTo>
                    <a:pt x="112" y="285"/>
                    <a:pt x="112" y="285"/>
                    <a:pt x="112" y="285"/>
                  </a:cubicBezTo>
                  <a:cubicBezTo>
                    <a:pt x="112" y="285"/>
                    <a:pt x="110" y="289"/>
                    <a:pt x="110" y="289"/>
                  </a:cubicBezTo>
                  <a:cubicBezTo>
                    <a:pt x="110" y="290"/>
                    <a:pt x="107" y="296"/>
                    <a:pt x="107" y="296"/>
                  </a:cubicBezTo>
                  <a:cubicBezTo>
                    <a:pt x="105" y="308"/>
                    <a:pt x="105" y="308"/>
                    <a:pt x="105" y="308"/>
                  </a:cubicBezTo>
                  <a:cubicBezTo>
                    <a:pt x="105" y="308"/>
                    <a:pt x="105" y="322"/>
                    <a:pt x="104" y="323"/>
                  </a:cubicBezTo>
                  <a:cubicBezTo>
                    <a:pt x="104" y="324"/>
                    <a:pt x="100" y="334"/>
                    <a:pt x="100" y="334"/>
                  </a:cubicBezTo>
                  <a:cubicBezTo>
                    <a:pt x="100" y="334"/>
                    <a:pt x="100" y="335"/>
                    <a:pt x="100" y="338"/>
                  </a:cubicBezTo>
                  <a:cubicBezTo>
                    <a:pt x="99" y="341"/>
                    <a:pt x="98" y="346"/>
                    <a:pt x="98" y="346"/>
                  </a:cubicBezTo>
                  <a:cubicBezTo>
                    <a:pt x="98" y="346"/>
                    <a:pt x="97" y="350"/>
                    <a:pt x="97" y="352"/>
                  </a:cubicBezTo>
                  <a:cubicBezTo>
                    <a:pt x="96" y="354"/>
                    <a:pt x="93" y="362"/>
                    <a:pt x="93" y="362"/>
                  </a:cubicBezTo>
                  <a:cubicBezTo>
                    <a:pt x="92" y="371"/>
                    <a:pt x="92" y="371"/>
                    <a:pt x="92" y="371"/>
                  </a:cubicBezTo>
                  <a:cubicBezTo>
                    <a:pt x="84" y="388"/>
                    <a:pt x="84" y="388"/>
                    <a:pt x="84" y="388"/>
                  </a:cubicBezTo>
                  <a:cubicBezTo>
                    <a:pt x="78" y="393"/>
                    <a:pt x="78" y="393"/>
                    <a:pt x="78" y="393"/>
                  </a:cubicBezTo>
                  <a:cubicBezTo>
                    <a:pt x="75" y="395"/>
                    <a:pt x="75" y="395"/>
                    <a:pt x="75" y="395"/>
                  </a:cubicBezTo>
                  <a:cubicBezTo>
                    <a:pt x="78" y="396"/>
                    <a:pt x="80" y="397"/>
                    <a:pt x="81" y="400"/>
                  </a:cubicBezTo>
                  <a:cubicBezTo>
                    <a:pt x="83" y="405"/>
                    <a:pt x="87" y="413"/>
                    <a:pt x="87" y="413"/>
                  </a:cubicBezTo>
                  <a:cubicBezTo>
                    <a:pt x="100" y="418"/>
                    <a:pt x="100" y="418"/>
                    <a:pt x="100" y="418"/>
                  </a:cubicBezTo>
                  <a:cubicBezTo>
                    <a:pt x="100" y="418"/>
                    <a:pt x="107" y="424"/>
                    <a:pt x="108" y="426"/>
                  </a:cubicBezTo>
                  <a:cubicBezTo>
                    <a:pt x="109" y="427"/>
                    <a:pt x="124" y="432"/>
                    <a:pt x="124" y="432"/>
                  </a:cubicBezTo>
                  <a:cubicBezTo>
                    <a:pt x="134" y="441"/>
                    <a:pt x="134" y="441"/>
                    <a:pt x="134" y="441"/>
                  </a:cubicBezTo>
                  <a:cubicBezTo>
                    <a:pt x="149" y="441"/>
                    <a:pt x="149" y="441"/>
                    <a:pt x="149" y="441"/>
                  </a:cubicBezTo>
                  <a:cubicBezTo>
                    <a:pt x="159" y="443"/>
                    <a:pt x="159" y="443"/>
                    <a:pt x="159" y="443"/>
                  </a:cubicBezTo>
                  <a:cubicBezTo>
                    <a:pt x="164" y="437"/>
                    <a:pt x="164" y="437"/>
                    <a:pt x="164" y="437"/>
                  </a:cubicBezTo>
                  <a:cubicBezTo>
                    <a:pt x="164" y="437"/>
                    <a:pt x="189" y="449"/>
                    <a:pt x="190" y="449"/>
                  </a:cubicBezTo>
                  <a:cubicBezTo>
                    <a:pt x="191" y="449"/>
                    <a:pt x="191" y="452"/>
                    <a:pt x="192" y="455"/>
                  </a:cubicBezTo>
                  <a:cubicBezTo>
                    <a:pt x="192" y="455"/>
                    <a:pt x="192" y="455"/>
                    <a:pt x="192" y="455"/>
                  </a:cubicBezTo>
                  <a:cubicBezTo>
                    <a:pt x="192" y="455"/>
                    <a:pt x="192" y="455"/>
                    <a:pt x="192" y="455"/>
                  </a:cubicBezTo>
                  <a:cubicBezTo>
                    <a:pt x="193" y="455"/>
                    <a:pt x="193" y="455"/>
                    <a:pt x="193" y="455"/>
                  </a:cubicBezTo>
                  <a:cubicBezTo>
                    <a:pt x="193" y="455"/>
                    <a:pt x="192" y="454"/>
                    <a:pt x="192" y="454"/>
                  </a:cubicBezTo>
                  <a:cubicBezTo>
                    <a:pt x="192" y="453"/>
                    <a:pt x="192" y="453"/>
                    <a:pt x="192" y="453"/>
                  </a:cubicBezTo>
                  <a:cubicBezTo>
                    <a:pt x="193" y="453"/>
                    <a:pt x="193" y="453"/>
                    <a:pt x="193" y="453"/>
                  </a:cubicBezTo>
                  <a:cubicBezTo>
                    <a:pt x="193" y="453"/>
                    <a:pt x="193" y="453"/>
                    <a:pt x="193" y="453"/>
                  </a:cubicBezTo>
                  <a:cubicBezTo>
                    <a:pt x="193" y="453"/>
                    <a:pt x="193" y="453"/>
                    <a:pt x="193" y="453"/>
                  </a:cubicBezTo>
                  <a:cubicBezTo>
                    <a:pt x="194" y="453"/>
                    <a:pt x="194" y="453"/>
                    <a:pt x="194" y="453"/>
                  </a:cubicBezTo>
                  <a:cubicBezTo>
                    <a:pt x="195" y="452"/>
                    <a:pt x="195" y="452"/>
                    <a:pt x="195" y="452"/>
                  </a:cubicBezTo>
                  <a:cubicBezTo>
                    <a:pt x="195" y="452"/>
                    <a:pt x="195" y="452"/>
                    <a:pt x="195" y="452"/>
                  </a:cubicBezTo>
                  <a:cubicBezTo>
                    <a:pt x="195" y="451"/>
                    <a:pt x="194" y="451"/>
                    <a:pt x="194" y="451"/>
                  </a:cubicBezTo>
                  <a:cubicBezTo>
                    <a:pt x="194" y="451"/>
                    <a:pt x="195" y="451"/>
                    <a:pt x="195" y="450"/>
                  </a:cubicBezTo>
                  <a:cubicBezTo>
                    <a:pt x="195" y="450"/>
                    <a:pt x="195" y="450"/>
                    <a:pt x="195" y="450"/>
                  </a:cubicBezTo>
                  <a:cubicBezTo>
                    <a:pt x="196" y="450"/>
                    <a:pt x="196" y="450"/>
                    <a:pt x="196" y="450"/>
                  </a:cubicBezTo>
                  <a:cubicBezTo>
                    <a:pt x="196" y="450"/>
                    <a:pt x="196" y="450"/>
                    <a:pt x="196" y="450"/>
                  </a:cubicBezTo>
                  <a:cubicBezTo>
                    <a:pt x="196" y="450"/>
                    <a:pt x="196" y="450"/>
                    <a:pt x="196" y="450"/>
                  </a:cubicBezTo>
                  <a:cubicBezTo>
                    <a:pt x="197" y="450"/>
                    <a:pt x="197" y="450"/>
                    <a:pt x="197" y="450"/>
                  </a:cubicBezTo>
                  <a:cubicBezTo>
                    <a:pt x="197" y="450"/>
                    <a:pt x="197" y="450"/>
                    <a:pt x="197" y="450"/>
                  </a:cubicBezTo>
                  <a:cubicBezTo>
                    <a:pt x="198" y="450"/>
                    <a:pt x="198" y="450"/>
                    <a:pt x="198" y="450"/>
                  </a:cubicBezTo>
                  <a:cubicBezTo>
                    <a:pt x="198" y="450"/>
                    <a:pt x="198" y="450"/>
                    <a:pt x="198" y="450"/>
                  </a:cubicBezTo>
                  <a:cubicBezTo>
                    <a:pt x="198" y="450"/>
                    <a:pt x="199" y="450"/>
                    <a:pt x="199" y="450"/>
                  </a:cubicBezTo>
                  <a:cubicBezTo>
                    <a:pt x="199" y="450"/>
                    <a:pt x="199" y="451"/>
                    <a:pt x="199" y="451"/>
                  </a:cubicBezTo>
                  <a:cubicBezTo>
                    <a:pt x="199" y="451"/>
                    <a:pt x="199" y="451"/>
                    <a:pt x="199" y="451"/>
                  </a:cubicBezTo>
                  <a:cubicBezTo>
                    <a:pt x="199" y="451"/>
                    <a:pt x="200" y="451"/>
                    <a:pt x="200" y="451"/>
                  </a:cubicBezTo>
                  <a:cubicBezTo>
                    <a:pt x="200" y="451"/>
                    <a:pt x="200" y="452"/>
                    <a:pt x="200" y="452"/>
                  </a:cubicBezTo>
                  <a:cubicBezTo>
                    <a:pt x="200" y="452"/>
                    <a:pt x="201" y="452"/>
                    <a:pt x="201" y="452"/>
                  </a:cubicBezTo>
                  <a:cubicBezTo>
                    <a:pt x="201" y="452"/>
                    <a:pt x="202" y="452"/>
                    <a:pt x="202" y="452"/>
                  </a:cubicBezTo>
                  <a:cubicBezTo>
                    <a:pt x="202" y="452"/>
                    <a:pt x="202" y="452"/>
                    <a:pt x="202" y="453"/>
                  </a:cubicBezTo>
                  <a:cubicBezTo>
                    <a:pt x="203" y="453"/>
                    <a:pt x="203" y="453"/>
                    <a:pt x="203" y="453"/>
                  </a:cubicBezTo>
                  <a:cubicBezTo>
                    <a:pt x="203" y="452"/>
                    <a:pt x="204" y="452"/>
                    <a:pt x="204" y="452"/>
                  </a:cubicBezTo>
                  <a:cubicBezTo>
                    <a:pt x="204" y="453"/>
                    <a:pt x="204" y="453"/>
                    <a:pt x="204" y="453"/>
                  </a:cubicBezTo>
                  <a:cubicBezTo>
                    <a:pt x="205" y="453"/>
                    <a:pt x="205" y="453"/>
                    <a:pt x="205" y="453"/>
                  </a:cubicBezTo>
                  <a:cubicBezTo>
                    <a:pt x="206" y="453"/>
                    <a:pt x="206" y="453"/>
                    <a:pt x="206" y="453"/>
                  </a:cubicBezTo>
                  <a:cubicBezTo>
                    <a:pt x="206" y="454"/>
                    <a:pt x="206" y="454"/>
                    <a:pt x="206" y="454"/>
                  </a:cubicBezTo>
                  <a:cubicBezTo>
                    <a:pt x="205" y="454"/>
                    <a:pt x="205" y="454"/>
                    <a:pt x="205" y="454"/>
                  </a:cubicBezTo>
                  <a:cubicBezTo>
                    <a:pt x="205" y="454"/>
                    <a:pt x="205" y="454"/>
                    <a:pt x="205" y="454"/>
                  </a:cubicBezTo>
                  <a:cubicBezTo>
                    <a:pt x="205" y="455"/>
                    <a:pt x="205" y="455"/>
                    <a:pt x="205" y="455"/>
                  </a:cubicBezTo>
                  <a:cubicBezTo>
                    <a:pt x="206" y="455"/>
                    <a:pt x="206" y="455"/>
                    <a:pt x="206" y="455"/>
                  </a:cubicBezTo>
                  <a:cubicBezTo>
                    <a:pt x="206" y="455"/>
                    <a:pt x="206" y="455"/>
                    <a:pt x="206" y="455"/>
                  </a:cubicBezTo>
                  <a:cubicBezTo>
                    <a:pt x="208" y="456"/>
                    <a:pt x="208" y="456"/>
                    <a:pt x="208" y="456"/>
                  </a:cubicBezTo>
                  <a:cubicBezTo>
                    <a:pt x="207" y="456"/>
                    <a:pt x="207" y="456"/>
                    <a:pt x="207" y="456"/>
                  </a:cubicBezTo>
                  <a:cubicBezTo>
                    <a:pt x="207" y="456"/>
                    <a:pt x="207" y="456"/>
                    <a:pt x="207" y="456"/>
                  </a:cubicBezTo>
                  <a:cubicBezTo>
                    <a:pt x="207" y="456"/>
                    <a:pt x="206" y="456"/>
                    <a:pt x="206" y="456"/>
                  </a:cubicBezTo>
                  <a:cubicBezTo>
                    <a:pt x="206" y="456"/>
                    <a:pt x="205" y="456"/>
                    <a:pt x="205" y="456"/>
                  </a:cubicBezTo>
                  <a:cubicBezTo>
                    <a:pt x="205" y="457"/>
                    <a:pt x="205" y="457"/>
                    <a:pt x="205" y="457"/>
                  </a:cubicBezTo>
                  <a:cubicBezTo>
                    <a:pt x="205" y="459"/>
                    <a:pt x="205" y="459"/>
                    <a:pt x="205" y="459"/>
                  </a:cubicBezTo>
                  <a:cubicBezTo>
                    <a:pt x="204" y="459"/>
                    <a:pt x="204" y="459"/>
                    <a:pt x="204" y="459"/>
                  </a:cubicBezTo>
                  <a:cubicBezTo>
                    <a:pt x="204" y="460"/>
                    <a:pt x="204" y="460"/>
                    <a:pt x="204" y="460"/>
                  </a:cubicBezTo>
                  <a:cubicBezTo>
                    <a:pt x="204" y="460"/>
                    <a:pt x="204" y="460"/>
                    <a:pt x="204" y="460"/>
                  </a:cubicBezTo>
                  <a:cubicBezTo>
                    <a:pt x="204" y="460"/>
                    <a:pt x="204" y="460"/>
                    <a:pt x="204" y="460"/>
                  </a:cubicBezTo>
                  <a:cubicBezTo>
                    <a:pt x="204" y="460"/>
                    <a:pt x="204" y="460"/>
                    <a:pt x="203" y="460"/>
                  </a:cubicBezTo>
                  <a:cubicBezTo>
                    <a:pt x="203" y="460"/>
                    <a:pt x="203" y="460"/>
                    <a:pt x="203" y="460"/>
                  </a:cubicBezTo>
                  <a:cubicBezTo>
                    <a:pt x="202" y="459"/>
                    <a:pt x="202" y="459"/>
                    <a:pt x="202" y="459"/>
                  </a:cubicBezTo>
                  <a:cubicBezTo>
                    <a:pt x="202" y="460"/>
                    <a:pt x="202" y="460"/>
                    <a:pt x="202" y="460"/>
                  </a:cubicBezTo>
                  <a:cubicBezTo>
                    <a:pt x="202" y="461"/>
                    <a:pt x="202" y="461"/>
                    <a:pt x="202" y="461"/>
                  </a:cubicBezTo>
                  <a:cubicBezTo>
                    <a:pt x="202" y="461"/>
                    <a:pt x="202" y="461"/>
                    <a:pt x="202" y="461"/>
                  </a:cubicBezTo>
                  <a:cubicBezTo>
                    <a:pt x="201" y="461"/>
                    <a:pt x="201" y="461"/>
                    <a:pt x="201" y="461"/>
                  </a:cubicBezTo>
                  <a:cubicBezTo>
                    <a:pt x="200" y="461"/>
                    <a:pt x="200" y="461"/>
                    <a:pt x="200" y="461"/>
                  </a:cubicBezTo>
                  <a:cubicBezTo>
                    <a:pt x="199" y="461"/>
                    <a:pt x="199" y="461"/>
                    <a:pt x="199" y="461"/>
                  </a:cubicBezTo>
                  <a:cubicBezTo>
                    <a:pt x="199" y="461"/>
                    <a:pt x="199" y="461"/>
                    <a:pt x="199" y="461"/>
                  </a:cubicBezTo>
                  <a:cubicBezTo>
                    <a:pt x="198" y="462"/>
                    <a:pt x="198" y="462"/>
                    <a:pt x="198" y="462"/>
                  </a:cubicBezTo>
                  <a:cubicBezTo>
                    <a:pt x="198" y="462"/>
                    <a:pt x="198" y="462"/>
                    <a:pt x="198" y="462"/>
                  </a:cubicBezTo>
                  <a:cubicBezTo>
                    <a:pt x="198" y="462"/>
                    <a:pt x="198" y="462"/>
                    <a:pt x="198" y="462"/>
                  </a:cubicBezTo>
                  <a:cubicBezTo>
                    <a:pt x="198" y="462"/>
                    <a:pt x="198" y="462"/>
                    <a:pt x="198" y="462"/>
                  </a:cubicBezTo>
                  <a:cubicBezTo>
                    <a:pt x="197" y="461"/>
                    <a:pt x="197" y="461"/>
                    <a:pt x="197" y="461"/>
                  </a:cubicBezTo>
                  <a:cubicBezTo>
                    <a:pt x="197" y="462"/>
                    <a:pt x="197" y="462"/>
                    <a:pt x="197" y="462"/>
                  </a:cubicBezTo>
                  <a:cubicBezTo>
                    <a:pt x="197" y="462"/>
                    <a:pt x="197" y="462"/>
                    <a:pt x="197" y="462"/>
                  </a:cubicBezTo>
                  <a:cubicBezTo>
                    <a:pt x="197" y="462"/>
                    <a:pt x="197" y="462"/>
                    <a:pt x="197" y="462"/>
                  </a:cubicBezTo>
                  <a:cubicBezTo>
                    <a:pt x="210" y="465"/>
                    <a:pt x="210" y="465"/>
                    <a:pt x="210" y="465"/>
                  </a:cubicBezTo>
                  <a:cubicBezTo>
                    <a:pt x="213" y="466"/>
                    <a:pt x="213" y="468"/>
                    <a:pt x="216" y="470"/>
                  </a:cubicBezTo>
                  <a:cubicBezTo>
                    <a:pt x="224" y="467"/>
                    <a:pt x="224" y="467"/>
                    <a:pt x="224" y="467"/>
                  </a:cubicBezTo>
                  <a:cubicBezTo>
                    <a:pt x="234" y="474"/>
                    <a:pt x="234" y="474"/>
                    <a:pt x="234" y="474"/>
                  </a:cubicBezTo>
                  <a:cubicBezTo>
                    <a:pt x="243" y="471"/>
                    <a:pt x="243" y="471"/>
                    <a:pt x="243" y="471"/>
                  </a:cubicBezTo>
                  <a:cubicBezTo>
                    <a:pt x="252" y="471"/>
                    <a:pt x="252" y="471"/>
                    <a:pt x="252" y="471"/>
                  </a:cubicBezTo>
                  <a:cubicBezTo>
                    <a:pt x="252" y="470"/>
                    <a:pt x="256" y="470"/>
                    <a:pt x="259" y="471"/>
                  </a:cubicBezTo>
                  <a:cubicBezTo>
                    <a:pt x="259" y="471"/>
                    <a:pt x="259" y="471"/>
                    <a:pt x="259" y="471"/>
                  </a:cubicBezTo>
                  <a:close/>
                  <a:moveTo>
                    <a:pt x="192" y="456"/>
                  </a:moveTo>
                  <a:cubicBezTo>
                    <a:pt x="192" y="456"/>
                    <a:pt x="192" y="456"/>
                    <a:pt x="192" y="456"/>
                  </a:cubicBezTo>
                  <a:cubicBezTo>
                    <a:pt x="192" y="456"/>
                    <a:pt x="192" y="456"/>
                    <a:pt x="192" y="456"/>
                  </a:cubicBezTo>
                  <a:cubicBezTo>
                    <a:pt x="192" y="456"/>
                    <a:pt x="193" y="456"/>
                    <a:pt x="193" y="456"/>
                  </a:cubicBezTo>
                  <a:cubicBezTo>
                    <a:pt x="193" y="456"/>
                    <a:pt x="193" y="457"/>
                    <a:pt x="193" y="457"/>
                  </a:cubicBezTo>
                  <a:cubicBezTo>
                    <a:pt x="193" y="457"/>
                    <a:pt x="193" y="457"/>
                    <a:pt x="193" y="457"/>
                  </a:cubicBezTo>
                  <a:cubicBezTo>
                    <a:pt x="193" y="457"/>
                    <a:pt x="193" y="457"/>
                    <a:pt x="194" y="458"/>
                  </a:cubicBezTo>
                  <a:cubicBezTo>
                    <a:pt x="194" y="458"/>
                    <a:pt x="193" y="458"/>
                    <a:pt x="193" y="458"/>
                  </a:cubicBezTo>
                  <a:cubicBezTo>
                    <a:pt x="193" y="458"/>
                    <a:pt x="193" y="458"/>
                    <a:pt x="193" y="458"/>
                  </a:cubicBezTo>
                  <a:cubicBezTo>
                    <a:pt x="192" y="458"/>
                    <a:pt x="192" y="458"/>
                    <a:pt x="192" y="458"/>
                  </a:cubicBezTo>
                  <a:cubicBezTo>
                    <a:pt x="192" y="458"/>
                    <a:pt x="192" y="458"/>
                    <a:pt x="192" y="458"/>
                  </a:cubicBezTo>
                  <a:cubicBezTo>
                    <a:pt x="192" y="456"/>
                    <a:pt x="192" y="456"/>
                    <a:pt x="192" y="456"/>
                  </a:cubicBezTo>
                  <a:close/>
                  <a:moveTo>
                    <a:pt x="450" y="202"/>
                  </a:moveTo>
                  <a:cubicBezTo>
                    <a:pt x="450" y="202"/>
                    <a:pt x="450" y="202"/>
                    <a:pt x="450" y="202"/>
                  </a:cubicBezTo>
                  <a:cubicBezTo>
                    <a:pt x="449" y="202"/>
                    <a:pt x="449" y="202"/>
                    <a:pt x="449" y="202"/>
                  </a:cubicBezTo>
                  <a:cubicBezTo>
                    <a:pt x="448" y="201"/>
                    <a:pt x="448" y="201"/>
                    <a:pt x="448" y="201"/>
                  </a:cubicBezTo>
                  <a:cubicBezTo>
                    <a:pt x="448" y="201"/>
                    <a:pt x="448" y="201"/>
                    <a:pt x="448" y="201"/>
                  </a:cubicBezTo>
                  <a:cubicBezTo>
                    <a:pt x="448" y="201"/>
                    <a:pt x="448" y="201"/>
                    <a:pt x="448" y="201"/>
                  </a:cubicBezTo>
                  <a:cubicBezTo>
                    <a:pt x="449" y="201"/>
                    <a:pt x="449" y="200"/>
                    <a:pt x="449" y="200"/>
                  </a:cubicBezTo>
                  <a:cubicBezTo>
                    <a:pt x="449" y="201"/>
                    <a:pt x="450" y="201"/>
                    <a:pt x="450" y="202"/>
                  </a:cubicBezTo>
                  <a:close/>
                  <a:moveTo>
                    <a:pt x="493" y="520"/>
                  </a:moveTo>
                  <a:cubicBezTo>
                    <a:pt x="493" y="520"/>
                    <a:pt x="493" y="520"/>
                    <a:pt x="493" y="520"/>
                  </a:cubicBezTo>
                  <a:cubicBezTo>
                    <a:pt x="491" y="524"/>
                    <a:pt x="491" y="524"/>
                    <a:pt x="491" y="524"/>
                  </a:cubicBezTo>
                  <a:cubicBezTo>
                    <a:pt x="489" y="527"/>
                    <a:pt x="489" y="527"/>
                    <a:pt x="489" y="527"/>
                  </a:cubicBezTo>
                  <a:cubicBezTo>
                    <a:pt x="494" y="529"/>
                    <a:pt x="494" y="529"/>
                    <a:pt x="494" y="529"/>
                  </a:cubicBezTo>
                  <a:cubicBezTo>
                    <a:pt x="497" y="533"/>
                    <a:pt x="497" y="533"/>
                    <a:pt x="497" y="533"/>
                  </a:cubicBezTo>
                  <a:cubicBezTo>
                    <a:pt x="497" y="533"/>
                    <a:pt x="499" y="536"/>
                    <a:pt x="501" y="536"/>
                  </a:cubicBezTo>
                  <a:cubicBezTo>
                    <a:pt x="503" y="536"/>
                    <a:pt x="506" y="538"/>
                    <a:pt x="506" y="538"/>
                  </a:cubicBezTo>
                  <a:cubicBezTo>
                    <a:pt x="506" y="538"/>
                    <a:pt x="508" y="535"/>
                    <a:pt x="508" y="531"/>
                  </a:cubicBezTo>
                  <a:cubicBezTo>
                    <a:pt x="509" y="528"/>
                    <a:pt x="505" y="524"/>
                    <a:pt x="511" y="523"/>
                  </a:cubicBezTo>
                  <a:cubicBezTo>
                    <a:pt x="517" y="523"/>
                    <a:pt x="513" y="516"/>
                    <a:pt x="513" y="516"/>
                  </a:cubicBezTo>
                  <a:cubicBezTo>
                    <a:pt x="513" y="511"/>
                    <a:pt x="513" y="511"/>
                    <a:pt x="513" y="511"/>
                  </a:cubicBezTo>
                  <a:cubicBezTo>
                    <a:pt x="512" y="505"/>
                    <a:pt x="512" y="505"/>
                    <a:pt x="512" y="505"/>
                  </a:cubicBezTo>
                  <a:cubicBezTo>
                    <a:pt x="513" y="503"/>
                    <a:pt x="513" y="503"/>
                    <a:pt x="513" y="503"/>
                  </a:cubicBezTo>
                  <a:cubicBezTo>
                    <a:pt x="516" y="499"/>
                    <a:pt x="516" y="499"/>
                    <a:pt x="516" y="499"/>
                  </a:cubicBezTo>
                  <a:cubicBezTo>
                    <a:pt x="519" y="496"/>
                    <a:pt x="519" y="496"/>
                    <a:pt x="519" y="496"/>
                  </a:cubicBezTo>
                  <a:cubicBezTo>
                    <a:pt x="519" y="496"/>
                    <a:pt x="520" y="493"/>
                    <a:pt x="520" y="491"/>
                  </a:cubicBezTo>
                  <a:cubicBezTo>
                    <a:pt x="519" y="490"/>
                    <a:pt x="516" y="485"/>
                    <a:pt x="516" y="485"/>
                  </a:cubicBezTo>
                  <a:cubicBezTo>
                    <a:pt x="519" y="473"/>
                    <a:pt x="519" y="473"/>
                    <a:pt x="519" y="473"/>
                  </a:cubicBezTo>
                  <a:cubicBezTo>
                    <a:pt x="518" y="471"/>
                    <a:pt x="518" y="471"/>
                    <a:pt x="518" y="471"/>
                  </a:cubicBezTo>
                  <a:cubicBezTo>
                    <a:pt x="517" y="468"/>
                    <a:pt x="517" y="468"/>
                    <a:pt x="517" y="468"/>
                  </a:cubicBezTo>
                  <a:cubicBezTo>
                    <a:pt x="515" y="459"/>
                    <a:pt x="515" y="459"/>
                    <a:pt x="515" y="459"/>
                  </a:cubicBezTo>
                  <a:cubicBezTo>
                    <a:pt x="515" y="447"/>
                    <a:pt x="515" y="447"/>
                    <a:pt x="515" y="447"/>
                  </a:cubicBezTo>
                  <a:cubicBezTo>
                    <a:pt x="509" y="449"/>
                    <a:pt x="509" y="449"/>
                    <a:pt x="509" y="449"/>
                  </a:cubicBezTo>
                  <a:cubicBezTo>
                    <a:pt x="511" y="454"/>
                    <a:pt x="511" y="454"/>
                    <a:pt x="511" y="454"/>
                  </a:cubicBezTo>
                  <a:cubicBezTo>
                    <a:pt x="509" y="463"/>
                    <a:pt x="509" y="463"/>
                    <a:pt x="509" y="463"/>
                  </a:cubicBezTo>
                  <a:cubicBezTo>
                    <a:pt x="504" y="464"/>
                    <a:pt x="504" y="464"/>
                    <a:pt x="504" y="464"/>
                  </a:cubicBezTo>
                  <a:cubicBezTo>
                    <a:pt x="502" y="465"/>
                    <a:pt x="502" y="465"/>
                    <a:pt x="502" y="465"/>
                  </a:cubicBezTo>
                  <a:cubicBezTo>
                    <a:pt x="499" y="468"/>
                    <a:pt x="499" y="468"/>
                    <a:pt x="499" y="468"/>
                  </a:cubicBezTo>
                  <a:cubicBezTo>
                    <a:pt x="494" y="469"/>
                    <a:pt x="494" y="469"/>
                    <a:pt x="494" y="469"/>
                  </a:cubicBezTo>
                  <a:cubicBezTo>
                    <a:pt x="489" y="473"/>
                    <a:pt x="489" y="473"/>
                    <a:pt x="489" y="473"/>
                  </a:cubicBezTo>
                  <a:cubicBezTo>
                    <a:pt x="485" y="478"/>
                    <a:pt x="485" y="478"/>
                    <a:pt x="485" y="478"/>
                  </a:cubicBezTo>
                  <a:cubicBezTo>
                    <a:pt x="482" y="481"/>
                    <a:pt x="482" y="481"/>
                    <a:pt x="482" y="481"/>
                  </a:cubicBezTo>
                  <a:cubicBezTo>
                    <a:pt x="482" y="481"/>
                    <a:pt x="482" y="483"/>
                    <a:pt x="484" y="485"/>
                  </a:cubicBezTo>
                  <a:cubicBezTo>
                    <a:pt x="486" y="488"/>
                    <a:pt x="481" y="498"/>
                    <a:pt x="481" y="498"/>
                  </a:cubicBezTo>
                  <a:cubicBezTo>
                    <a:pt x="485" y="498"/>
                    <a:pt x="485" y="498"/>
                    <a:pt x="485" y="498"/>
                  </a:cubicBezTo>
                  <a:cubicBezTo>
                    <a:pt x="486" y="503"/>
                    <a:pt x="486" y="503"/>
                    <a:pt x="486" y="503"/>
                  </a:cubicBezTo>
                  <a:cubicBezTo>
                    <a:pt x="483" y="508"/>
                    <a:pt x="483" y="508"/>
                    <a:pt x="483" y="508"/>
                  </a:cubicBezTo>
                  <a:cubicBezTo>
                    <a:pt x="486" y="510"/>
                    <a:pt x="486" y="510"/>
                    <a:pt x="486" y="510"/>
                  </a:cubicBezTo>
                  <a:cubicBezTo>
                    <a:pt x="489" y="510"/>
                    <a:pt x="489" y="510"/>
                    <a:pt x="489" y="510"/>
                  </a:cubicBezTo>
                  <a:cubicBezTo>
                    <a:pt x="486" y="516"/>
                    <a:pt x="486" y="516"/>
                    <a:pt x="486" y="516"/>
                  </a:cubicBezTo>
                  <a:cubicBezTo>
                    <a:pt x="486" y="518"/>
                    <a:pt x="486" y="518"/>
                    <a:pt x="486" y="518"/>
                  </a:cubicBezTo>
                  <a:lnTo>
                    <a:pt x="493" y="520"/>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19" name="Freeform 13"/>
            <p:cNvSpPr>
              <a:spLocks/>
            </p:cNvSpPr>
            <p:nvPr/>
          </p:nvSpPr>
          <p:spPr bwMode="auto">
            <a:xfrm>
              <a:off x="2979926" y="1055254"/>
              <a:ext cx="543119" cy="437887"/>
            </a:xfrm>
            <a:custGeom>
              <a:avLst/>
              <a:gdLst>
                <a:gd name="T0" fmla="*/ 46 w 238"/>
                <a:gd name="T1" fmla="*/ 78 h 198"/>
                <a:gd name="T2" fmla="*/ 30 w 238"/>
                <a:gd name="T3" fmla="*/ 73 h 198"/>
                <a:gd name="T4" fmla="*/ 10 w 238"/>
                <a:gd name="T5" fmla="*/ 70 h 198"/>
                <a:gd name="T6" fmla="*/ 13 w 238"/>
                <a:gd name="T7" fmla="*/ 76 h 198"/>
                <a:gd name="T8" fmla="*/ 34 w 238"/>
                <a:gd name="T9" fmla="*/ 91 h 198"/>
                <a:gd name="T10" fmla="*/ 35 w 238"/>
                <a:gd name="T11" fmla="*/ 107 h 198"/>
                <a:gd name="T12" fmla="*/ 34 w 238"/>
                <a:gd name="T13" fmla="*/ 113 h 198"/>
                <a:gd name="T14" fmla="*/ 25 w 238"/>
                <a:gd name="T15" fmla="*/ 127 h 198"/>
                <a:gd name="T16" fmla="*/ 9 w 238"/>
                <a:gd name="T17" fmla="*/ 124 h 198"/>
                <a:gd name="T18" fmla="*/ 20 w 238"/>
                <a:gd name="T19" fmla="*/ 138 h 198"/>
                <a:gd name="T20" fmla="*/ 48 w 238"/>
                <a:gd name="T21" fmla="*/ 162 h 198"/>
                <a:gd name="T22" fmla="*/ 85 w 238"/>
                <a:gd name="T23" fmla="*/ 195 h 198"/>
                <a:gd name="T24" fmla="*/ 131 w 238"/>
                <a:gd name="T25" fmla="*/ 189 h 198"/>
                <a:gd name="T26" fmla="*/ 164 w 238"/>
                <a:gd name="T27" fmla="*/ 181 h 198"/>
                <a:gd name="T28" fmla="*/ 194 w 238"/>
                <a:gd name="T29" fmla="*/ 178 h 198"/>
                <a:gd name="T30" fmla="*/ 212 w 238"/>
                <a:gd name="T31" fmla="*/ 165 h 198"/>
                <a:gd name="T32" fmla="*/ 226 w 238"/>
                <a:gd name="T33" fmla="*/ 157 h 198"/>
                <a:gd name="T34" fmla="*/ 230 w 238"/>
                <a:gd name="T35" fmla="*/ 148 h 198"/>
                <a:gd name="T36" fmla="*/ 235 w 238"/>
                <a:gd name="T37" fmla="*/ 133 h 198"/>
                <a:gd name="T38" fmla="*/ 227 w 238"/>
                <a:gd name="T39" fmla="*/ 109 h 198"/>
                <a:gd name="T40" fmla="*/ 224 w 238"/>
                <a:gd name="T41" fmla="*/ 92 h 198"/>
                <a:gd name="T42" fmla="*/ 228 w 238"/>
                <a:gd name="T43" fmla="*/ 76 h 198"/>
                <a:gd name="T44" fmla="*/ 210 w 238"/>
                <a:gd name="T45" fmla="*/ 76 h 198"/>
                <a:gd name="T46" fmla="*/ 206 w 238"/>
                <a:gd name="T47" fmla="*/ 58 h 198"/>
                <a:gd name="T48" fmla="*/ 192 w 238"/>
                <a:gd name="T49" fmla="*/ 68 h 198"/>
                <a:gd name="T50" fmla="*/ 173 w 238"/>
                <a:gd name="T51" fmla="*/ 66 h 198"/>
                <a:gd name="T52" fmla="*/ 160 w 238"/>
                <a:gd name="T53" fmla="*/ 64 h 198"/>
                <a:gd name="T54" fmla="*/ 147 w 238"/>
                <a:gd name="T55" fmla="*/ 80 h 198"/>
                <a:gd name="T56" fmla="*/ 141 w 238"/>
                <a:gd name="T57" fmla="*/ 54 h 198"/>
                <a:gd name="T58" fmla="*/ 128 w 238"/>
                <a:gd name="T59" fmla="*/ 53 h 198"/>
                <a:gd name="T60" fmla="*/ 119 w 238"/>
                <a:gd name="T61" fmla="*/ 67 h 198"/>
                <a:gd name="T62" fmla="*/ 109 w 238"/>
                <a:gd name="T63" fmla="*/ 43 h 198"/>
                <a:gd name="T64" fmla="*/ 96 w 238"/>
                <a:gd name="T65" fmla="*/ 67 h 198"/>
                <a:gd name="T66" fmla="*/ 80 w 238"/>
                <a:gd name="T67" fmla="*/ 67 h 198"/>
                <a:gd name="T68" fmla="*/ 71 w 238"/>
                <a:gd name="T69" fmla="*/ 75 h 198"/>
                <a:gd name="T70" fmla="*/ 75 w 238"/>
                <a:gd name="T71" fmla="*/ 59 h 198"/>
                <a:gd name="T72" fmla="*/ 78 w 238"/>
                <a:gd name="T73" fmla="*/ 52 h 198"/>
                <a:gd name="T74" fmla="*/ 83 w 238"/>
                <a:gd name="T75" fmla="*/ 39 h 198"/>
                <a:gd name="T76" fmla="*/ 80 w 238"/>
                <a:gd name="T77" fmla="*/ 29 h 198"/>
                <a:gd name="T78" fmla="*/ 74 w 238"/>
                <a:gd name="T79" fmla="*/ 7 h 198"/>
                <a:gd name="T80" fmla="*/ 63 w 238"/>
                <a:gd name="T81" fmla="*/ 1 h 198"/>
                <a:gd name="T82" fmla="*/ 61 w 238"/>
                <a:gd name="T83" fmla="*/ 8 h 198"/>
                <a:gd name="T84" fmla="*/ 67 w 238"/>
                <a:gd name="T85" fmla="*/ 12 h 198"/>
                <a:gd name="T86" fmla="*/ 57 w 238"/>
                <a:gd name="T87" fmla="*/ 12 h 198"/>
                <a:gd name="T88" fmla="*/ 62 w 238"/>
                <a:gd name="T89" fmla="*/ 33 h 198"/>
                <a:gd name="T90" fmla="*/ 59 w 238"/>
                <a:gd name="T91" fmla="*/ 28 h 198"/>
                <a:gd name="T92" fmla="*/ 55 w 238"/>
                <a:gd name="T93" fmla="*/ 24 h 198"/>
                <a:gd name="T94" fmla="*/ 53 w 238"/>
                <a:gd name="T95" fmla="*/ 15 h 198"/>
                <a:gd name="T96" fmla="*/ 43 w 238"/>
                <a:gd name="T97" fmla="*/ 9 h 198"/>
                <a:gd name="T98" fmla="*/ 36 w 238"/>
                <a:gd name="T99" fmla="*/ 18 h 198"/>
                <a:gd name="T100" fmla="*/ 32 w 238"/>
                <a:gd name="T101" fmla="*/ 26 h 198"/>
                <a:gd name="T102" fmla="*/ 31 w 238"/>
                <a:gd name="T103" fmla="*/ 30 h 198"/>
                <a:gd name="T104" fmla="*/ 23 w 238"/>
                <a:gd name="T105" fmla="*/ 28 h 198"/>
                <a:gd name="T106" fmla="*/ 23 w 238"/>
                <a:gd name="T107" fmla="*/ 36 h 198"/>
                <a:gd name="T108" fmla="*/ 11 w 238"/>
                <a:gd name="T109" fmla="*/ 29 h 198"/>
                <a:gd name="T110" fmla="*/ 20 w 238"/>
                <a:gd name="T111" fmla="*/ 44 h 198"/>
                <a:gd name="T112" fmla="*/ 36 w 238"/>
                <a:gd name="T113" fmla="*/ 46 h 198"/>
                <a:gd name="T114" fmla="*/ 44 w 238"/>
                <a:gd name="T115" fmla="*/ 46 h 198"/>
                <a:gd name="T116" fmla="*/ 53 w 238"/>
                <a:gd name="T117" fmla="*/ 52 h 198"/>
                <a:gd name="T118" fmla="*/ 59 w 238"/>
                <a:gd name="T119" fmla="*/ 59 h 198"/>
                <a:gd name="T120" fmla="*/ 47 w 238"/>
                <a:gd name="T121" fmla="*/ 65 h 198"/>
                <a:gd name="T122" fmla="*/ 46 w 238"/>
                <a:gd name="T123" fmla="*/ 73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8" h="198">
                  <a:moveTo>
                    <a:pt x="48" y="74"/>
                  </a:moveTo>
                  <a:cubicBezTo>
                    <a:pt x="52" y="77"/>
                    <a:pt x="52" y="77"/>
                    <a:pt x="52" y="77"/>
                  </a:cubicBezTo>
                  <a:cubicBezTo>
                    <a:pt x="55" y="75"/>
                    <a:pt x="55" y="75"/>
                    <a:pt x="55" y="75"/>
                  </a:cubicBezTo>
                  <a:cubicBezTo>
                    <a:pt x="57" y="73"/>
                    <a:pt x="57" y="73"/>
                    <a:pt x="57" y="73"/>
                  </a:cubicBezTo>
                  <a:cubicBezTo>
                    <a:pt x="59" y="75"/>
                    <a:pt x="59" y="75"/>
                    <a:pt x="59" y="75"/>
                  </a:cubicBezTo>
                  <a:cubicBezTo>
                    <a:pt x="56" y="78"/>
                    <a:pt x="56" y="78"/>
                    <a:pt x="56" y="78"/>
                  </a:cubicBezTo>
                  <a:cubicBezTo>
                    <a:pt x="54" y="80"/>
                    <a:pt x="54" y="80"/>
                    <a:pt x="54" y="80"/>
                  </a:cubicBezTo>
                  <a:cubicBezTo>
                    <a:pt x="54" y="83"/>
                    <a:pt x="54" y="83"/>
                    <a:pt x="54" y="83"/>
                  </a:cubicBezTo>
                  <a:cubicBezTo>
                    <a:pt x="50" y="82"/>
                    <a:pt x="50" y="82"/>
                    <a:pt x="50" y="82"/>
                  </a:cubicBezTo>
                  <a:cubicBezTo>
                    <a:pt x="46" y="78"/>
                    <a:pt x="46" y="78"/>
                    <a:pt x="46" y="78"/>
                  </a:cubicBezTo>
                  <a:cubicBezTo>
                    <a:pt x="44" y="77"/>
                    <a:pt x="44" y="77"/>
                    <a:pt x="44" y="77"/>
                  </a:cubicBezTo>
                  <a:cubicBezTo>
                    <a:pt x="42" y="76"/>
                    <a:pt x="42" y="76"/>
                    <a:pt x="42" y="76"/>
                  </a:cubicBezTo>
                  <a:cubicBezTo>
                    <a:pt x="41" y="73"/>
                    <a:pt x="41" y="73"/>
                    <a:pt x="41" y="73"/>
                  </a:cubicBezTo>
                  <a:cubicBezTo>
                    <a:pt x="40" y="74"/>
                    <a:pt x="40" y="74"/>
                    <a:pt x="40" y="74"/>
                  </a:cubicBezTo>
                  <a:cubicBezTo>
                    <a:pt x="36" y="75"/>
                    <a:pt x="36" y="75"/>
                    <a:pt x="36" y="75"/>
                  </a:cubicBezTo>
                  <a:cubicBezTo>
                    <a:pt x="35" y="76"/>
                    <a:pt x="35" y="76"/>
                    <a:pt x="35" y="76"/>
                  </a:cubicBezTo>
                  <a:cubicBezTo>
                    <a:pt x="34" y="74"/>
                    <a:pt x="34" y="74"/>
                    <a:pt x="34" y="74"/>
                  </a:cubicBezTo>
                  <a:cubicBezTo>
                    <a:pt x="35" y="72"/>
                    <a:pt x="35" y="72"/>
                    <a:pt x="35" y="72"/>
                  </a:cubicBezTo>
                  <a:cubicBezTo>
                    <a:pt x="32" y="72"/>
                    <a:pt x="32" y="72"/>
                    <a:pt x="32" y="72"/>
                  </a:cubicBezTo>
                  <a:cubicBezTo>
                    <a:pt x="32" y="72"/>
                    <a:pt x="31" y="73"/>
                    <a:pt x="30" y="73"/>
                  </a:cubicBezTo>
                  <a:cubicBezTo>
                    <a:pt x="29" y="73"/>
                    <a:pt x="28" y="73"/>
                    <a:pt x="28" y="73"/>
                  </a:cubicBezTo>
                  <a:cubicBezTo>
                    <a:pt x="27" y="72"/>
                    <a:pt x="26" y="71"/>
                    <a:pt x="25" y="71"/>
                  </a:cubicBezTo>
                  <a:cubicBezTo>
                    <a:pt x="24" y="70"/>
                    <a:pt x="23" y="69"/>
                    <a:pt x="23" y="69"/>
                  </a:cubicBezTo>
                  <a:cubicBezTo>
                    <a:pt x="21" y="70"/>
                    <a:pt x="21" y="70"/>
                    <a:pt x="21" y="70"/>
                  </a:cubicBezTo>
                  <a:cubicBezTo>
                    <a:pt x="19" y="72"/>
                    <a:pt x="19" y="72"/>
                    <a:pt x="19" y="72"/>
                  </a:cubicBezTo>
                  <a:cubicBezTo>
                    <a:pt x="19" y="71"/>
                    <a:pt x="19" y="71"/>
                    <a:pt x="19" y="71"/>
                  </a:cubicBezTo>
                  <a:cubicBezTo>
                    <a:pt x="17" y="70"/>
                    <a:pt x="17" y="70"/>
                    <a:pt x="17" y="70"/>
                  </a:cubicBezTo>
                  <a:cubicBezTo>
                    <a:pt x="13" y="70"/>
                    <a:pt x="13" y="70"/>
                    <a:pt x="13" y="70"/>
                  </a:cubicBezTo>
                  <a:cubicBezTo>
                    <a:pt x="12" y="70"/>
                    <a:pt x="12" y="70"/>
                    <a:pt x="12" y="70"/>
                  </a:cubicBezTo>
                  <a:cubicBezTo>
                    <a:pt x="12" y="70"/>
                    <a:pt x="12" y="70"/>
                    <a:pt x="10" y="70"/>
                  </a:cubicBezTo>
                  <a:cubicBezTo>
                    <a:pt x="9" y="69"/>
                    <a:pt x="9" y="69"/>
                    <a:pt x="9" y="69"/>
                  </a:cubicBezTo>
                  <a:cubicBezTo>
                    <a:pt x="6" y="68"/>
                    <a:pt x="6" y="68"/>
                    <a:pt x="6" y="68"/>
                  </a:cubicBezTo>
                  <a:cubicBezTo>
                    <a:pt x="3" y="67"/>
                    <a:pt x="3" y="67"/>
                    <a:pt x="3" y="67"/>
                  </a:cubicBezTo>
                  <a:cubicBezTo>
                    <a:pt x="3" y="67"/>
                    <a:pt x="2" y="67"/>
                    <a:pt x="2" y="68"/>
                  </a:cubicBezTo>
                  <a:cubicBezTo>
                    <a:pt x="2" y="70"/>
                    <a:pt x="0" y="71"/>
                    <a:pt x="0" y="72"/>
                  </a:cubicBezTo>
                  <a:cubicBezTo>
                    <a:pt x="1" y="73"/>
                    <a:pt x="2" y="73"/>
                    <a:pt x="3" y="75"/>
                  </a:cubicBezTo>
                  <a:cubicBezTo>
                    <a:pt x="5" y="76"/>
                    <a:pt x="5" y="76"/>
                    <a:pt x="5" y="76"/>
                  </a:cubicBezTo>
                  <a:cubicBezTo>
                    <a:pt x="8" y="76"/>
                    <a:pt x="8" y="76"/>
                    <a:pt x="8" y="76"/>
                  </a:cubicBezTo>
                  <a:cubicBezTo>
                    <a:pt x="9" y="75"/>
                    <a:pt x="9" y="75"/>
                    <a:pt x="9" y="75"/>
                  </a:cubicBezTo>
                  <a:cubicBezTo>
                    <a:pt x="13" y="76"/>
                    <a:pt x="13" y="76"/>
                    <a:pt x="13" y="76"/>
                  </a:cubicBezTo>
                  <a:cubicBezTo>
                    <a:pt x="14" y="78"/>
                    <a:pt x="15" y="80"/>
                    <a:pt x="16" y="79"/>
                  </a:cubicBezTo>
                  <a:cubicBezTo>
                    <a:pt x="17" y="78"/>
                    <a:pt x="17" y="78"/>
                    <a:pt x="17" y="78"/>
                  </a:cubicBezTo>
                  <a:cubicBezTo>
                    <a:pt x="19" y="79"/>
                    <a:pt x="19" y="79"/>
                    <a:pt x="19" y="79"/>
                  </a:cubicBezTo>
                  <a:cubicBezTo>
                    <a:pt x="19" y="79"/>
                    <a:pt x="20" y="83"/>
                    <a:pt x="22" y="83"/>
                  </a:cubicBezTo>
                  <a:cubicBezTo>
                    <a:pt x="23" y="84"/>
                    <a:pt x="24" y="84"/>
                    <a:pt x="24" y="84"/>
                  </a:cubicBezTo>
                  <a:cubicBezTo>
                    <a:pt x="28" y="86"/>
                    <a:pt x="28" y="86"/>
                    <a:pt x="28" y="86"/>
                  </a:cubicBezTo>
                  <a:cubicBezTo>
                    <a:pt x="30" y="86"/>
                    <a:pt x="30" y="86"/>
                    <a:pt x="30" y="86"/>
                  </a:cubicBezTo>
                  <a:cubicBezTo>
                    <a:pt x="30" y="86"/>
                    <a:pt x="33" y="85"/>
                    <a:pt x="33" y="86"/>
                  </a:cubicBezTo>
                  <a:cubicBezTo>
                    <a:pt x="33" y="87"/>
                    <a:pt x="35" y="88"/>
                    <a:pt x="34" y="89"/>
                  </a:cubicBezTo>
                  <a:cubicBezTo>
                    <a:pt x="34" y="89"/>
                    <a:pt x="34" y="90"/>
                    <a:pt x="34" y="91"/>
                  </a:cubicBezTo>
                  <a:cubicBezTo>
                    <a:pt x="34" y="92"/>
                    <a:pt x="34" y="93"/>
                    <a:pt x="34" y="93"/>
                  </a:cubicBezTo>
                  <a:cubicBezTo>
                    <a:pt x="31" y="96"/>
                    <a:pt x="31" y="96"/>
                    <a:pt x="31" y="96"/>
                  </a:cubicBezTo>
                  <a:cubicBezTo>
                    <a:pt x="31" y="98"/>
                    <a:pt x="31" y="98"/>
                    <a:pt x="31" y="98"/>
                  </a:cubicBezTo>
                  <a:cubicBezTo>
                    <a:pt x="31" y="98"/>
                    <a:pt x="31" y="100"/>
                    <a:pt x="30" y="100"/>
                  </a:cubicBezTo>
                  <a:cubicBezTo>
                    <a:pt x="30" y="101"/>
                    <a:pt x="29" y="104"/>
                    <a:pt x="29" y="104"/>
                  </a:cubicBezTo>
                  <a:cubicBezTo>
                    <a:pt x="32" y="102"/>
                    <a:pt x="32" y="102"/>
                    <a:pt x="32" y="102"/>
                  </a:cubicBezTo>
                  <a:cubicBezTo>
                    <a:pt x="32" y="102"/>
                    <a:pt x="33" y="102"/>
                    <a:pt x="33" y="103"/>
                  </a:cubicBezTo>
                  <a:cubicBezTo>
                    <a:pt x="32" y="105"/>
                    <a:pt x="31" y="106"/>
                    <a:pt x="31" y="106"/>
                  </a:cubicBezTo>
                  <a:cubicBezTo>
                    <a:pt x="31" y="106"/>
                    <a:pt x="32" y="109"/>
                    <a:pt x="33" y="108"/>
                  </a:cubicBezTo>
                  <a:cubicBezTo>
                    <a:pt x="35" y="107"/>
                    <a:pt x="35" y="107"/>
                    <a:pt x="35" y="107"/>
                  </a:cubicBezTo>
                  <a:cubicBezTo>
                    <a:pt x="37" y="106"/>
                    <a:pt x="37" y="106"/>
                    <a:pt x="37" y="106"/>
                  </a:cubicBezTo>
                  <a:cubicBezTo>
                    <a:pt x="40" y="105"/>
                    <a:pt x="40" y="105"/>
                    <a:pt x="40" y="105"/>
                  </a:cubicBezTo>
                  <a:cubicBezTo>
                    <a:pt x="40" y="105"/>
                    <a:pt x="40" y="105"/>
                    <a:pt x="41" y="104"/>
                  </a:cubicBezTo>
                  <a:cubicBezTo>
                    <a:pt x="43" y="104"/>
                    <a:pt x="46" y="104"/>
                    <a:pt x="46" y="104"/>
                  </a:cubicBezTo>
                  <a:cubicBezTo>
                    <a:pt x="46" y="104"/>
                    <a:pt x="47" y="107"/>
                    <a:pt x="46" y="107"/>
                  </a:cubicBezTo>
                  <a:cubicBezTo>
                    <a:pt x="45" y="107"/>
                    <a:pt x="41" y="106"/>
                    <a:pt x="41" y="106"/>
                  </a:cubicBezTo>
                  <a:cubicBezTo>
                    <a:pt x="39" y="107"/>
                    <a:pt x="39" y="107"/>
                    <a:pt x="39" y="107"/>
                  </a:cubicBezTo>
                  <a:cubicBezTo>
                    <a:pt x="37" y="108"/>
                    <a:pt x="37" y="108"/>
                    <a:pt x="37" y="108"/>
                  </a:cubicBezTo>
                  <a:cubicBezTo>
                    <a:pt x="35" y="110"/>
                    <a:pt x="35" y="110"/>
                    <a:pt x="35" y="110"/>
                  </a:cubicBezTo>
                  <a:cubicBezTo>
                    <a:pt x="35" y="110"/>
                    <a:pt x="33" y="113"/>
                    <a:pt x="34" y="113"/>
                  </a:cubicBezTo>
                  <a:cubicBezTo>
                    <a:pt x="35" y="114"/>
                    <a:pt x="32" y="115"/>
                    <a:pt x="32" y="115"/>
                  </a:cubicBezTo>
                  <a:cubicBezTo>
                    <a:pt x="31" y="115"/>
                    <a:pt x="31" y="115"/>
                    <a:pt x="31" y="115"/>
                  </a:cubicBezTo>
                  <a:cubicBezTo>
                    <a:pt x="31" y="116"/>
                    <a:pt x="31" y="116"/>
                    <a:pt x="31" y="116"/>
                  </a:cubicBezTo>
                  <a:cubicBezTo>
                    <a:pt x="31" y="116"/>
                    <a:pt x="31" y="116"/>
                    <a:pt x="32" y="117"/>
                  </a:cubicBezTo>
                  <a:cubicBezTo>
                    <a:pt x="33" y="117"/>
                    <a:pt x="36" y="117"/>
                    <a:pt x="36" y="117"/>
                  </a:cubicBezTo>
                  <a:cubicBezTo>
                    <a:pt x="36" y="117"/>
                    <a:pt x="38" y="116"/>
                    <a:pt x="37" y="117"/>
                  </a:cubicBezTo>
                  <a:cubicBezTo>
                    <a:pt x="37" y="118"/>
                    <a:pt x="36" y="121"/>
                    <a:pt x="36" y="121"/>
                  </a:cubicBezTo>
                  <a:cubicBezTo>
                    <a:pt x="36" y="121"/>
                    <a:pt x="35" y="122"/>
                    <a:pt x="32" y="122"/>
                  </a:cubicBezTo>
                  <a:cubicBezTo>
                    <a:pt x="30" y="123"/>
                    <a:pt x="27" y="124"/>
                    <a:pt x="27" y="124"/>
                  </a:cubicBezTo>
                  <a:cubicBezTo>
                    <a:pt x="25" y="127"/>
                    <a:pt x="25" y="127"/>
                    <a:pt x="25" y="127"/>
                  </a:cubicBezTo>
                  <a:cubicBezTo>
                    <a:pt x="25" y="127"/>
                    <a:pt x="26" y="128"/>
                    <a:pt x="23" y="128"/>
                  </a:cubicBezTo>
                  <a:cubicBezTo>
                    <a:pt x="21" y="128"/>
                    <a:pt x="19" y="128"/>
                    <a:pt x="19" y="128"/>
                  </a:cubicBezTo>
                  <a:cubicBezTo>
                    <a:pt x="17" y="128"/>
                    <a:pt x="17" y="128"/>
                    <a:pt x="17" y="128"/>
                  </a:cubicBezTo>
                  <a:cubicBezTo>
                    <a:pt x="17" y="128"/>
                    <a:pt x="15" y="129"/>
                    <a:pt x="15" y="129"/>
                  </a:cubicBezTo>
                  <a:cubicBezTo>
                    <a:pt x="14" y="128"/>
                    <a:pt x="13" y="127"/>
                    <a:pt x="13" y="127"/>
                  </a:cubicBezTo>
                  <a:cubicBezTo>
                    <a:pt x="14" y="123"/>
                    <a:pt x="14" y="123"/>
                    <a:pt x="14" y="123"/>
                  </a:cubicBezTo>
                  <a:cubicBezTo>
                    <a:pt x="13" y="122"/>
                    <a:pt x="13" y="122"/>
                    <a:pt x="13" y="122"/>
                  </a:cubicBezTo>
                  <a:cubicBezTo>
                    <a:pt x="13" y="119"/>
                    <a:pt x="13" y="119"/>
                    <a:pt x="13" y="119"/>
                  </a:cubicBezTo>
                  <a:cubicBezTo>
                    <a:pt x="13" y="119"/>
                    <a:pt x="10" y="121"/>
                    <a:pt x="10" y="122"/>
                  </a:cubicBezTo>
                  <a:cubicBezTo>
                    <a:pt x="9" y="122"/>
                    <a:pt x="9" y="124"/>
                    <a:pt x="9" y="124"/>
                  </a:cubicBezTo>
                  <a:cubicBezTo>
                    <a:pt x="7" y="127"/>
                    <a:pt x="7" y="127"/>
                    <a:pt x="7" y="127"/>
                  </a:cubicBezTo>
                  <a:cubicBezTo>
                    <a:pt x="6" y="127"/>
                    <a:pt x="6" y="127"/>
                    <a:pt x="6" y="127"/>
                  </a:cubicBezTo>
                  <a:cubicBezTo>
                    <a:pt x="6" y="131"/>
                    <a:pt x="6" y="131"/>
                    <a:pt x="6" y="131"/>
                  </a:cubicBezTo>
                  <a:cubicBezTo>
                    <a:pt x="5" y="133"/>
                    <a:pt x="5" y="133"/>
                    <a:pt x="5" y="133"/>
                  </a:cubicBezTo>
                  <a:cubicBezTo>
                    <a:pt x="5" y="133"/>
                    <a:pt x="4" y="133"/>
                    <a:pt x="5" y="134"/>
                  </a:cubicBezTo>
                  <a:cubicBezTo>
                    <a:pt x="6" y="134"/>
                    <a:pt x="10" y="136"/>
                    <a:pt x="10" y="136"/>
                  </a:cubicBezTo>
                  <a:cubicBezTo>
                    <a:pt x="10" y="136"/>
                    <a:pt x="11" y="135"/>
                    <a:pt x="13" y="137"/>
                  </a:cubicBezTo>
                  <a:cubicBezTo>
                    <a:pt x="14" y="138"/>
                    <a:pt x="16" y="139"/>
                    <a:pt x="16" y="139"/>
                  </a:cubicBezTo>
                  <a:cubicBezTo>
                    <a:pt x="17" y="139"/>
                    <a:pt x="17" y="139"/>
                    <a:pt x="17" y="139"/>
                  </a:cubicBezTo>
                  <a:cubicBezTo>
                    <a:pt x="20" y="138"/>
                    <a:pt x="20" y="138"/>
                    <a:pt x="20" y="138"/>
                  </a:cubicBezTo>
                  <a:cubicBezTo>
                    <a:pt x="22" y="140"/>
                    <a:pt x="22" y="140"/>
                    <a:pt x="22" y="140"/>
                  </a:cubicBezTo>
                  <a:cubicBezTo>
                    <a:pt x="27" y="141"/>
                    <a:pt x="27" y="141"/>
                    <a:pt x="27" y="141"/>
                  </a:cubicBezTo>
                  <a:cubicBezTo>
                    <a:pt x="27" y="141"/>
                    <a:pt x="28" y="143"/>
                    <a:pt x="28" y="144"/>
                  </a:cubicBezTo>
                  <a:cubicBezTo>
                    <a:pt x="29" y="144"/>
                    <a:pt x="31" y="147"/>
                    <a:pt x="31" y="147"/>
                  </a:cubicBezTo>
                  <a:cubicBezTo>
                    <a:pt x="31" y="147"/>
                    <a:pt x="31" y="145"/>
                    <a:pt x="33" y="146"/>
                  </a:cubicBezTo>
                  <a:cubicBezTo>
                    <a:pt x="36" y="146"/>
                    <a:pt x="37" y="146"/>
                    <a:pt x="37" y="146"/>
                  </a:cubicBezTo>
                  <a:cubicBezTo>
                    <a:pt x="37" y="146"/>
                    <a:pt x="39" y="146"/>
                    <a:pt x="40" y="147"/>
                  </a:cubicBezTo>
                  <a:cubicBezTo>
                    <a:pt x="41" y="148"/>
                    <a:pt x="44" y="153"/>
                    <a:pt x="44" y="153"/>
                  </a:cubicBezTo>
                  <a:cubicBezTo>
                    <a:pt x="46" y="158"/>
                    <a:pt x="46" y="158"/>
                    <a:pt x="46" y="158"/>
                  </a:cubicBezTo>
                  <a:cubicBezTo>
                    <a:pt x="48" y="162"/>
                    <a:pt x="48" y="162"/>
                    <a:pt x="48" y="162"/>
                  </a:cubicBezTo>
                  <a:cubicBezTo>
                    <a:pt x="48" y="162"/>
                    <a:pt x="48" y="163"/>
                    <a:pt x="50" y="164"/>
                  </a:cubicBezTo>
                  <a:cubicBezTo>
                    <a:pt x="52" y="166"/>
                    <a:pt x="53" y="168"/>
                    <a:pt x="53" y="168"/>
                  </a:cubicBezTo>
                  <a:cubicBezTo>
                    <a:pt x="53" y="168"/>
                    <a:pt x="53" y="169"/>
                    <a:pt x="54" y="170"/>
                  </a:cubicBezTo>
                  <a:cubicBezTo>
                    <a:pt x="55" y="172"/>
                    <a:pt x="57" y="174"/>
                    <a:pt x="57" y="174"/>
                  </a:cubicBezTo>
                  <a:cubicBezTo>
                    <a:pt x="57" y="174"/>
                    <a:pt x="57" y="175"/>
                    <a:pt x="58" y="176"/>
                  </a:cubicBezTo>
                  <a:cubicBezTo>
                    <a:pt x="60" y="177"/>
                    <a:pt x="62" y="177"/>
                    <a:pt x="63" y="178"/>
                  </a:cubicBezTo>
                  <a:cubicBezTo>
                    <a:pt x="65" y="180"/>
                    <a:pt x="67" y="182"/>
                    <a:pt x="67" y="182"/>
                  </a:cubicBezTo>
                  <a:cubicBezTo>
                    <a:pt x="67" y="182"/>
                    <a:pt x="72" y="187"/>
                    <a:pt x="74" y="189"/>
                  </a:cubicBezTo>
                  <a:cubicBezTo>
                    <a:pt x="76" y="191"/>
                    <a:pt x="78" y="193"/>
                    <a:pt x="79" y="193"/>
                  </a:cubicBezTo>
                  <a:cubicBezTo>
                    <a:pt x="80" y="194"/>
                    <a:pt x="85" y="195"/>
                    <a:pt x="85" y="195"/>
                  </a:cubicBezTo>
                  <a:cubicBezTo>
                    <a:pt x="85" y="195"/>
                    <a:pt x="88" y="198"/>
                    <a:pt x="89" y="197"/>
                  </a:cubicBezTo>
                  <a:cubicBezTo>
                    <a:pt x="91" y="197"/>
                    <a:pt x="87" y="196"/>
                    <a:pt x="93" y="196"/>
                  </a:cubicBezTo>
                  <a:cubicBezTo>
                    <a:pt x="99" y="196"/>
                    <a:pt x="103" y="198"/>
                    <a:pt x="103" y="198"/>
                  </a:cubicBezTo>
                  <a:cubicBezTo>
                    <a:pt x="107" y="195"/>
                    <a:pt x="107" y="195"/>
                    <a:pt x="107" y="195"/>
                  </a:cubicBezTo>
                  <a:cubicBezTo>
                    <a:pt x="107" y="195"/>
                    <a:pt x="106" y="197"/>
                    <a:pt x="107" y="194"/>
                  </a:cubicBezTo>
                  <a:cubicBezTo>
                    <a:pt x="108" y="192"/>
                    <a:pt x="109" y="190"/>
                    <a:pt x="109" y="190"/>
                  </a:cubicBezTo>
                  <a:cubicBezTo>
                    <a:pt x="109" y="190"/>
                    <a:pt x="108" y="188"/>
                    <a:pt x="111" y="188"/>
                  </a:cubicBezTo>
                  <a:cubicBezTo>
                    <a:pt x="113" y="188"/>
                    <a:pt x="119" y="187"/>
                    <a:pt x="120" y="187"/>
                  </a:cubicBezTo>
                  <a:cubicBezTo>
                    <a:pt x="121" y="187"/>
                    <a:pt x="121" y="188"/>
                    <a:pt x="122" y="187"/>
                  </a:cubicBezTo>
                  <a:cubicBezTo>
                    <a:pt x="122" y="186"/>
                    <a:pt x="131" y="189"/>
                    <a:pt x="131" y="189"/>
                  </a:cubicBezTo>
                  <a:cubicBezTo>
                    <a:pt x="132" y="187"/>
                    <a:pt x="132" y="187"/>
                    <a:pt x="132" y="187"/>
                  </a:cubicBezTo>
                  <a:cubicBezTo>
                    <a:pt x="134" y="186"/>
                    <a:pt x="134" y="186"/>
                    <a:pt x="134" y="186"/>
                  </a:cubicBezTo>
                  <a:cubicBezTo>
                    <a:pt x="136" y="190"/>
                    <a:pt x="136" y="190"/>
                    <a:pt x="136" y="190"/>
                  </a:cubicBezTo>
                  <a:cubicBezTo>
                    <a:pt x="140" y="190"/>
                    <a:pt x="140" y="190"/>
                    <a:pt x="140" y="190"/>
                  </a:cubicBezTo>
                  <a:cubicBezTo>
                    <a:pt x="140" y="190"/>
                    <a:pt x="143" y="189"/>
                    <a:pt x="145" y="189"/>
                  </a:cubicBezTo>
                  <a:cubicBezTo>
                    <a:pt x="146" y="189"/>
                    <a:pt x="150" y="187"/>
                    <a:pt x="150" y="187"/>
                  </a:cubicBezTo>
                  <a:cubicBezTo>
                    <a:pt x="150" y="187"/>
                    <a:pt x="151" y="185"/>
                    <a:pt x="152" y="185"/>
                  </a:cubicBezTo>
                  <a:cubicBezTo>
                    <a:pt x="153" y="184"/>
                    <a:pt x="156" y="184"/>
                    <a:pt x="157" y="184"/>
                  </a:cubicBezTo>
                  <a:cubicBezTo>
                    <a:pt x="159" y="184"/>
                    <a:pt x="162" y="183"/>
                    <a:pt x="162" y="183"/>
                  </a:cubicBezTo>
                  <a:cubicBezTo>
                    <a:pt x="164" y="181"/>
                    <a:pt x="164" y="181"/>
                    <a:pt x="164" y="181"/>
                  </a:cubicBezTo>
                  <a:cubicBezTo>
                    <a:pt x="164" y="181"/>
                    <a:pt x="165" y="180"/>
                    <a:pt x="167" y="180"/>
                  </a:cubicBezTo>
                  <a:cubicBezTo>
                    <a:pt x="168" y="181"/>
                    <a:pt x="172" y="181"/>
                    <a:pt x="172" y="181"/>
                  </a:cubicBezTo>
                  <a:cubicBezTo>
                    <a:pt x="175" y="179"/>
                    <a:pt x="175" y="179"/>
                    <a:pt x="175" y="179"/>
                  </a:cubicBezTo>
                  <a:cubicBezTo>
                    <a:pt x="178" y="178"/>
                    <a:pt x="178" y="178"/>
                    <a:pt x="178" y="178"/>
                  </a:cubicBezTo>
                  <a:cubicBezTo>
                    <a:pt x="178" y="178"/>
                    <a:pt x="178" y="177"/>
                    <a:pt x="179" y="178"/>
                  </a:cubicBezTo>
                  <a:cubicBezTo>
                    <a:pt x="180" y="179"/>
                    <a:pt x="182" y="181"/>
                    <a:pt x="182" y="181"/>
                  </a:cubicBezTo>
                  <a:cubicBezTo>
                    <a:pt x="186" y="182"/>
                    <a:pt x="186" y="182"/>
                    <a:pt x="186" y="182"/>
                  </a:cubicBezTo>
                  <a:cubicBezTo>
                    <a:pt x="189" y="181"/>
                    <a:pt x="189" y="181"/>
                    <a:pt x="189" y="181"/>
                  </a:cubicBezTo>
                  <a:cubicBezTo>
                    <a:pt x="191" y="179"/>
                    <a:pt x="191" y="179"/>
                    <a:pt x="191" y="179"/>
                  </a:cubicBezTo>
                  <a:cubicBezTo>
                    <a:pt x="191" y="179"/>
                    <a:pt x="191" y="178"/>
                    <a:pt x="194" y="178"/>
                  </a:cubicBezTo>
                  <a:cubicBezTo>
                    <a:pt x="197" y="178"/>
                    <a:pt x="198" y="178"/>
                    <a:pt x="198" y="178"/>
                  </a:cubicBezTo>
                  <a:cubicBezTo>
                    <a:pt x="198" y="178"/>
                    <a:pt x="201" y="178"/>
                    <a:pt x="201" y="177"/>
                  </a:cubicBezTo>
                  <a:cubicBezTo>
                    <a:pt x="201" y="176"/>
                    <a:pt x="201" y="174"/>
                    <a:pt x="202" y="173"/>
                  </a:cubicBezTo>
                  <a:cubicBezTo>
                    <a:pt x="202" y="172"/>
                    <a:pt x="206" y="168"/>
                    <a:pt x="206" y="168"/>
                  </a:cubicBezTo>
                  <a:cubicBezTo>
                    <a:pt x="208" y="167"/>
                    <a:pt x="208" y="167"/>
                    <a:pt x="208" y="167"/>
                  </a:cubicBezTo>
                  <a:cubicBezTo>
                    <a:pt x="207" y="164"/>
                    <a:pt x="207" y="164"/>
                    <a:pt x="207" y="164"/>
                  </a:cubicBezTo>
                  <a:cubicBezTo>
                    <a:pt x="208" y="162"/>
                    <a:pt x="208" y="162"/>
                    <a:pt x="208" y="162"/>
                  </a:cubicBezTo>
                  <a:cubicBezTo>
                    <a:pt x="208" y="162"/>
                    <a:pt x="211" y="161"/>
                    <a:pt x="210" y="163"/>
                  </a:cubicBezTo>
                  <a:cubicBezTo>
                    <a:pt x="209" y="165"/>
                    <a:pt x="210" y="166"/>
                    <a:pt x="210" y="166"/>
                  </a:cubicBezTo>
                  <a:cubicBezTo>
                    <a:pt x="210" y="166"/>
                    <a:pt x="211" y="165"/>
                    <a:pt x="212" y="165"/>
                  </a:cubicBezTo>
                  <a:cubicBezTo>
                    <a:pt x="214" y="165"/>
                    <a:pt x="214" y="164"/>
                    <a:pt x="215" y="164"/>
                  </a:cubicBezTo>
                  <a:cubicBezTo>
                    <a:pt x="217" y="165"/>
                    <a:pt x="218" y="164"/>
                    <a:pt x="218" y="164"/>
                  </a:cubicBezTo>
                  <a:cubicBezTo>
                    <a:pt x="218" y="164"/>
                    <a:pt x="217" y="162"/>
                    <a:pt x="218" y="162"/>
                  </a:cubicBezTo>
                  <a:cubicBezTo>
                    <a:pt x="219" y="163"/>
                    <a:pt x="221" y="163"/>
                    <a:pt x="221" y="163"/>
                  </a:cubicBezTo>
                  <a:cubicBezTo>
                    <a:pt x="221" y="163"/>
                    <a:pt x="222" y="163"/>
                    <a:pt x="222" y="162"/>
                  </a:cubicBezTo>
                  <a:cubicBezTo>
                    <a:pt x="222" y="162"/>
                    <a:pt x="219" y="160"/>
                    <a:pt x="220" y="160"/>
                  </a:cubicBezTo>
                  <a:cubicBezTo>
                    <a:pt x="221" y="161"/>
                    <a:pt x="223" y="160"/>
                    <a:pt x="223" y="160"/>
                  </a:cubicBezTo>
                  <a:cubicBezTo>
                    <a:pt x="223" y="160"/>
                    <a:pt x="226" y="161"/>
                    <a:pt x="223" y="159"/>
                  </a:cubicBezTo>
                  <a:cubicBezTo>
                    <a:pt x="221" y="156"/>
                    <a:pt x="224" y="156"/>
                    <a:pt x="224" y="156"/>
                  </a:cubicBezTo>
                  <a:cubicBezTo>
                    <a:pt x="224" y="156"/>
                    <a:pt x="227" y="157"/>
                    <a:pt x="226" y="157"/>
                  </a:cubicBezTo>
                  <a:cubicBezTo>
                    <a:pt x="225" y="156"/>
                    <a:pt x="221" y="151"/>
                    <a:pt x="221" y="151"/>
                  </a:cubicBezTo>
                  <a:cubicBezTo>
                    <a:pt x="221" y="150"/>
                    <a:pt x="221" y="150"/>
                    <a:pt x="221" y="150"/>
                  </a:cubicBezTo>
                  <a:cubicBezTo>
                    <a:pt x="221" y="148"/>
                    <a:pt x="221" y="148"/>
                    <a:pt x="221" y="148"/>
                  </a:cubicBezTo>
                  <a:cubicBezTo>
                    <a:pt x="221" y="148"/>
                    <a:pt x="223" y="149"/>
                    <a:pt x="224" y="150"/>
                  </a:cubicBezTo>
                  <a:cubicBezTo>
                    <a:pt x="224" y="150"/>
                    <a:pt x="224" y="150"/>
                    <a:pt x="225" y="151"/>
                  </a:cubicBezTo>
                  <a:cubicBezTo>
                    <a:pt x="227" y="152"/>
                    <a:pt x="226" y="154"/>
                    <a:pt x="227" y="154"/>
                  </a:cubicBezTo>
                  <a:cubicBezTo>
                    <a:pt x="228" y="155"/>
                    <a:pt x="231" y="154"/>
                    <a:pt x="231" y="154"/>
                  </a:cubicBezTo>
                  <a:cubicBezTo>
                    <a:pt x="233" y="151"/>
                    <a:pt x="233" y="151"/>
                    <a:pt x="233" y="151"/>
                  </a:cubicBezTo>
                  <a:cubicBezTo>
                    <a:pt x="233" y="151"/>
                    <a:pt x="237" y="147"/>
                    <a:pt x="236" y="147"/>
                  </a:cubicBezTo>
                  <a:cubicBezTo>
                    <a:pt x="235" y="146"/>
                    <a:pt x="230" y="148"/>
                    <a:pt x="230" y="148"/>
                  </a:cubicBezTo>
                  <a:cubicBezTo>
                    <a:pt x="232" y="144"/>
                    <a:pt x="232" y="144"/>
                    <a:pt x="232" y="144"/>
                  </a:cubicBezTo>
                  <a:cubicBezTo>
                    <a:pt x="229" y="143"/>
                    <a:pt x="229" y="143"/>
                    <a:pt x="229" y="143"/>
                  </a:cubicBezTo>
                  <a:cubicBezTo>
                    <a:pt x="228" y="142"/>
                    <a:pt x="228" y="142"/>
                    <a:pt x="228" y="142"/>
                  </a:cubicBezTo>
                  <a:cubicBezTo>
                    <a:pt x="228" y="142"/>
                    <a:pt x="231" y="142"/>
                    <a:pt x="231" y="142"/>
                  </a:cubicBezTo>
                  <a:cubicBezTo>
                    <a:pt x="232" y="142"/>
                    <a:pt x="234" y="141"/>
                    <a:pt x="234" y="141"/>
                  </a:cubicBezTo>
                  <a:cubicBezTo>
                    <a:pt x="234" y="139"/>
                    <a:pt x="234" y="139"/>
                    <a:pt x="234" y="139"/>
                  </a:cubicBezTo>
                  <a:cubicBezTo>
                    <a:pt x="231" y="137"/>
                    <a:pt x="231" y="137"/>
                    <a:pt x="231" y="137"/>
                  </a:cubicBezTo>
                  <a:cubicBezTo>
                    <a:pt x="232" y="136"/>
                    <a:pt x="232" y="136"/>
                    <a:pt x="232" y="136"/>
                  </a:cubicBezTo>
                  <a:cubicBezTo>
                    <a:pt x="233" y="134"/>
                    <a:pt x="233" y="134"/>
                    <a:pt x="233" y="134"/>
                  </a:cubicBezTo>
                  <a:cubicBezTo>
                    <a:pt x="235" y="133"/>
                    <a:pt x="235" y="133"/>
                    <a:pt x="235" y="133"/>
                  </a:cubicBezTo>
                  <a:cubicBezTo>
                    <a:pt x="238" y="127"/>
                    <a:pt x="238" y="127"/>
                    <a:pt x="238" y="127"/>
                  </a:cubicBezTo>
                  <a:cubicBezTo>
                    <a:pt x="237" y="125"/>
                    <a:pt x="237" y="125"/>
                    <a:pt x="237" y="125"/>
                  </a:cubicBezTo>
                  <a:cubicBezTo>
                    <a:pt x="235" y="125"/>
                    <a:pt x="235" y="125"/>
                    <a:pt x="235" y="125"/>
                  </a:cubicBezTo>
                  <a:cubicBezTo>
                    <a:pt x="235" y="121"/>
                    <a:pt x="235" y="121"/>
                    <a:pt x="235" y="121"/>
                  </a:cubicBezTo>
                  <a:cubicBezTo>
                    <a:pt x="231" y="119"/>
                    <a:pt x="231" y="119"/>
                    <a:pt x="231" y="119"/>
                  </a:cubicBezTo>
                  <a:cubicBezTo>
                    <a:pt x="231" y="119"/>
                    <a:pt x="228" y="117"/>
                    <a:pt x="228" y="116"/>
                  </a:cubicBezTo>
                  <a:cubicBezTo>
                    <a:pt x="228" y="116"/>
                    <a:pt x="228" y="114"/>
                    <a:pt x="227" y="115"/>
                  </a:cubicBezTo>
                  <a:cubicBezTo>
                    <a:pt x="226" y="115"/>
                    <a:pt x="225" y="114"/>
                    <a:pt x="225" y="114"/>
                  </a:cubicBezTo>
                  <a:cubicBezTo>
                    <a:pt x="225" y="114"/>
                    <a:pt x="225" y="111"/>
                    <a:pt x="225" y="111"/>
                  </a:cubicBezTo>
                  <a:cubicBezTo>
                    <a:pt x="225" y="111"/>
                    <a:pt x="227" y="110"/>
                    <a:pt x="227" y="109"/>
                  </a:cubicBezTo>
                  <a:cubicBezTo>
                    <a:pt x="228" y="108"/>
                    <a:pt x="227" y="106"/>
                    <a:pt x="227" y="106"/>
                  </a:cubicBezTo>
                  <a:cubicBezTo>
                    <a:pt x="226" y="106"/>
                    <a:pt x="224" y="107"/>
                    <a:pt x="224" y="107"/>
                  </a:cubicBezTo>
                  <a:cubicBezTo>
                    <a:pt x="218" y="108"/>
                    <a:pt x="218" y="108"/>
                    <a:pt x="218" y="108"/>
                  </a:cubicBezTo>
                  <a:cubicBezTo>
                    <a:pt x="216" y="107"/>
                    <a:pt x="216" y="107"/>
                    <a:pt x="216" y="107"/>
                  </a:cubicBezTo>
                  <a:cubicBezTo>
                    <a:pt x="216" y="107"/>
                    <a:pt x="217" y="107"/>
                    <a:pt x="217" y="106"/>
                  </a:cubicBezTo>
                  <a:cubicBezTo>
                    <a:pt x="218" y="105"/>
                    <a:pt x="218" y="104"/>
                    <a:pt x="219" y="103"/>
                  </a:cubicBezTo>
                  <a:cubicBezTo>
                    <a:pt x="220" y="102"/>
                    <a:pt x="220" y="103"/>
                    <a:pt x="221" y="101"/>
                  </a:cubicBezTo>
                  <a:cubicBezTo>
                    <a:pt x="223" y="100"/>
                    <a:pt x="225" y="98"/>
                    <a:pt x="225" y="98"/>
                  </a:cubicBezTo>
                  <a:cubicBezTo>
                    <a:pt x="225" y="95"/>
                    <a:pt x="225" y="95"/>
                    <a:pt x="225" y="95"/>
                  </a:cubicBezTo>
                  <a:cubicBezTo>
                    <a:pt x="224" y="92"/>
                    <a:pt x="224" y="92"/>
                    <a:pt x="224" y="92"/>
                  </a:cubicBezTo>
                  <a:cubicBezTo>
                    <a:pt x="224" y="92"/>
                    <a:pt x="223" y="91"/>
                    <a:pt x="222" y="91"/>
                  </a:cubicBezTo>
                  <a:cubicBezTo>
                    <a:pt x="221" y="91"/>
                    <a:pt x="222" y="93"/>
                    <a:pt x="220" y="91"/>
                  </a:cubicBezTo>
                  <a:cubicBezTo>
                    <a:pt x="219" y="90"/>
                    <a:pt x="219" y="90"/>
                    <a:pt x="218" y="88"/>
                  </a:cubicBezTo>
                  <a:cubicBezTo>
                    <a:pt x="217" y="87"/>
                    <a:pt x="217" y="85"/>
                    <a:pt x="217" y="85"/>
                  </a:cubicBezTo>
                  <a:cubicBezTo>
                    <a:pt x="217" y="85"/>
                    <a:pt x="215" y="84"/>
                    <a:pt x="216" y="84"/>
                  </a:cubicBezTo>
                  <a:cubicBezTo>
                    <a:pt x="218" y="84"/>
                    <a:pt x="219" y="85"/>
                    <a:pt x="220" y="84"/>
                  </a:cubicBezTo>
                  <a:cubicBezTo>
                    <a:pt x="221" y="83"/>
                    <a:pt x="221" y="84"/>
                    <a:pt x="221" y="83"/>
                  </a:cubicBezTo>
                  <a:cubicBezTo>
                    <a:pt x="221" y="82"/>
                    <a:pt x="222" y="79"/>
                    <a:pt x="222" y="79"/>
                  </a:cubicBezTo>
                  <a:cubicBezTo>
                    <a:pt x="222" y="78"/>
                    <a:pt x="222" y="78"/>
                    <a:pt x="224" y="77"/>
                  </a:cubicBezTo>
                  <a:cubicBezTo>
                    <a:pt x="227" y="76"/>
                    <a:pt x="226" y="76"/>
                    <a:pt x="228" y="76"/>
                  </a:cubicBezTo>
                  <a:cubicBezTo>
                    <a:pt x="229" y="75"/>
                    <a:pt x="230" y="74"/>
                    <a:pt x="229" y="74"/>
                  </a:cubicBezTo>
                  <a:cubicBezTo>
                    <a:pt x="229" y="73"/>
                    <a:pt x="227" y="73"/>
                    <a:pt x="227" y="73"/>
                  </a:cubicBezTo>
                  <a:cubicBezTo>
                    <a:pt x="226" y="72"/>
                    <a:pt x="224" y="74"/>
                    <a:pt x="224" y="74"/>
                  </a:cubicBezTo>
                  <a:cubicBezTo>
                    <a:pt x="224" y="74"/>
                    <a:pt x="222" y="75"/>
                    <a:pt x="221" y="76"/>
                  </a:cubicBezTo>
                  <a:cubicBezTo>
                    <a:pt x="220" y="77"/>
                    <a:pt x="219" y="76"/>
                    <a:pt x="218" y="76"/>
                  </a:cubicBezTo>
                  <a:cubicBezTo>
                    <a:pt x="217" y="76"/>
                    <a:pt x="217" y="76"/>
                    <a:pt x="217" y="76"/>
                  </a:cubicBezTo>
                  <a:cubicBezTo>
                    <a:pt x="217" y="76"/>
                    <a:pt x="215" y="75"/>
                    <a:pt x="214" y="77"/>
                  </a:cubicBezTo>
                  <a:cubicBezTo>
                    <a:pt x="214" y="79"/>
                    <a:pt x="212" y="81"/>
                    <a:pt x="212" y="81"/>
                  </a:cubicBezTo>
                  <a:cubicBezTo>
                    <a:pt x="212" y="81"/>
                    <a:pt x="211" y="82"/>
                    <a:pt x="211" y="80"/>
                  </a:cubicBezTo>
                  <a:cubicBezTo>
                    <a:pt x="211" y="79"/>
                    <a:pt x="210" y="76"/>
                    <a:pt x="210" y="76"/>
                  </a:cubicBezTo>
                  <a:cubicBezTo>
                    <a:pt x="210" y="76"/>
                    <a:pt x="210" y="76"/>
                    <a:pt x="210" y="76"/>
                  </a:cubicBezTo>
                  <a:cubicBezTo>
                    <a:pt x="209" y="76"/>
                    <a:pt x="206" y="75"/>
                    <a:pt x="206" y="75"/>
                  </a:cubicBezTo>
                  <a:cubicBezTo>
                    <a:pt x="206" y="75"/>
                    <a:pt x="207" y="75"/>
                    <a:pt x="207" y="73"/>
                  </a:cubicBezTo>
                  <a:cubicBezTo>
                    <a:pt x="206" y="72"/>
                    <a:pt x="206" y="71"/>
                    <a:pt x="206" y="71"/>
                  </a:cubicBezTo>
                  <a:cubicBezTo>
                    <a:pt x="207" y="71"/>
                    <a:pt x="208" y="71"/>
                    <a:pt x="208" y="71"/>
                  </a:cubicBezTo>
                  <a:cubicBezTo>
                    <a:pt x="209" y="71"/>
                    <a:pt x="209" y="71"/>
                    <a:pt x="209" y="69"/>
                  </a:cubicBezTo>
                  <a:cubicBezTo>
                    <a:pt x="209" y="66"/>
                    <a:pt x="208" y="65"/>
                    <a:pt x="208" y="65"/>
                  </a:cubicBezTo>
                  <a:cubicBezTo>
                    <a:pt x="208" y="65"/>
                    <a:pt x="207" y="64"/>
                    <a:pt x="207" y="64"/>
                  </a:cubicBezTo>
                  <a:cubicBezTo>
                    <a:pt x="207" y="60"/>
                    <a:pt x="207" y="60"/>
                    <a:pt x="207" y="60"/>
                  </a:cubicBezTo>
                  <a:cubicBezTo>
                    <a:pt x="207" y="60"/>
                    <a:pt x="207" y="59"/>
                    <a:pt x="206" y="58"/>
                  </a:cubicBezTo>
                  <a:cubicBezTo>
                    <a:pt x="205" y="57"/>
                    <a:pt x="205" y="56"/>
                    <a:pt x="204" y="57"/>
                  </a:cubicBezTo>
                  <a:cubicBezTo>
                    <a:pt x="204" y="57"/>
                    <a:pt x="203" y="58"/>
                    <a:pt x="202" y="58"/>
                  </a:cubicBezTo>
                  <a:cubicBezTo>
                    <a:pt x="201" y="57"/>
                    <a:pt x="199" y="56"/>
                    <a:pt x="199" y="56"/>
                  </a:cubicBezTo>
                  <a:cubicBezTo>
                    <a:pt x="195" y="54"/>
                    <a:pt x="195" y="54"/>
                    <a:pt x="195" y="54"/>
                  </a:cubicBezTo>
                  <a:cubicBezTo>
                    <a:pt x="195" y="54"/>
                    <a:pt x="195" y="54"/>
                    <a:pt x="194" y="55"/>
                  </a:cubicBezTo>
                  <a:cubicBezTo>
                    <a:pt x="194" y="56"/>
                    <a:pt x="193" y="55"/>
                    <a:pt x="193" y="57"/>
                  </a:cubicBezTo>
                  <a:cubicBezTo>
                    <a:pt x="194" y="58"/>
                    <a:pt x="194" y="59"/>
                    <a:pt x="194" y="60"/>
                  </a:cubicBezTo>
                  <a:cubicBezTo>
                    <a:pt x="193" y="61"/>
                    <a:pt x="193" y="62"/>
                    <a:pt x="193" y="64"/>
                  </a:cubicBezTo>
                  <a:cubicBezTo>
                    <a:pt x="192" y="65"/>
                    <a:pt x="191" y="65"/>
                    <a:pt x="191" y="66"/>
                  </a:cubicBezTo>
                  <a:cubicBezTo>
                    <a:pt x="191" y="67"/>
                    <a:pt x="192" y="67"/>
                    <a:pt x="192" y="68"/>
                  </a:cubicBezTo>
                  <a:cubicBezTo>
                    <a:pt x="192" y="68"/>
                    <a:pt x="191" y="70"/>
                    <a:pt x="190" y="70"/>
                  </a:cubicBezTo>
                  <a:cubicBezTo>
                    <a:pt x="190" y="71"/>
                    <a:pt x="189" y="72"/>
                    <a:pt x="188" y="72"/>
                  </a:cubicBezTo>
                  <a:cubicBezTo>
                    <a:pt x="188" y="71"/>
                    <a:pt x="187" y="71"/>
                    <a:pt x="186" y="71"/>
                  </a:cubicBezTo>
                  <a:cubicBezTo>
                    <a:pt x="185" y="71"/>
                    <a:pt x="184" y="72"/>
                    <a:pt x="184" y="72"/>
                  </a:cubicBezTo>
                  <a:cubicBezTo>
                    <a:pt x="184" y="72"/>
                    <a:pt x="183" y="73"/>
                    <a:pt x="182" y="72"/>
                  </a:cubicBezTo>
                  <a:cubicBezTo>
                    <a:pt x="180" y="71"/>
                    <a:pt x="179" y="70"/>
                    <a:pt x="179" y="70"/>
                  </a:cubicBezTo>
                  <a:cubicBezTo>
                    <a:pt x="179" y="68"/>
                    <a:pt x="179" y="68"/>
                    <a:pt x="179" y="68"/>
                  </a:cubicBezTo>
                  <a:cubicBezTo>
                    <a:pt x="179" y="68"/>
                    <a:pt x="183" y="69"/>
                    <a:pt x="178" y="66"/>
                  </a:cubicBezTo>
                  <a:cubicBezTo>
                    <a:pt x="174" y="64"/>
                    <a:pt x="174" y="64"/>
                    <a:pt x="174" y="64"/>
                  </a:cubicBezTo>
                  <a:cubicBezTo>
                    <a:pt x="174" y="64"/>
                    <a:pt x="174" y="65"/>
                    <a:pt x="173" y="66"/>
                  </a:cubicBezTo>
                  <a:cubicBezTo>
                    <a:pt x="172" y="66"/>
                    <a:pt x="172" y="67"/>
                    <a:pt x="172" y="67"/>
                  </a:cubicBezTo>
                  <a:cubicBezTo>
                    <a:pt x="171" y="69"/>
                    <a:pt x="171" y="69"/>
                    <a:pt x="171" y="69"/>
                  </a:cubicBezTo>
                  <a:cubicBezTo>
                    <a:pt x="170" y="69"/>
                    <a:pt x="170" y="69"/>
                    <a:pt x="170" y="69"/>
                  </a:cubicBezTo>
                  <a:cubicBezTo>
                    <a:pt x="168" y="72"/>
                    <a:pt x="168" y="72"/>
                    <a:pt x="168" y="72"/>
                  </a:cubicBezTo>
                  <a:cubicBezTo>
                    <a:pt x="168" y="72"/>
                    <a:pt x="167" y="73"/>
                    <a:pt x="166" y="73"/>
                  </a:cubicBezTo>
                  <a:cubicBezTo>
                    <a:pt x="166" y="73"/>
                    <a:pt x="165" y="73"/>
                    <a:pt x="165" y="73"/>
                  </a:cubicBezTo>
                  <a:cubicBezTo>
                    <a:pt x="164" y="73"/>
                    <a:pt x="163" y="73"/>
                    <a:pt x="163" y="72"/>
                  </a:cubicBezTo>
                  <a:cubicBezTo>
                    <a:pt x="162" y="72"/>
                    <a:pt x="162" y="72"/>
                    <a:pt x="162" y="71"/>
                  </a:cubicBezTo>
                  <a:cubicBezTo>
                    <a:pt x="162" y="70"/>
                    <a:pt x="162" y="68"/>
                    <a:pt x="161" y="67"/>
                  </a:cubicBezTo>
                  <a:cubicBezTo>
                    <a:pt x="161" y="66"/>
                    <a:pt x="161" y="66"/>
                    <a:pt x="160" y="64"/>
                  </a:cubicBezTo>
                  <a:cubicBezTo>
                    <a:pt x="159" y="63"/>
                    <a:pt x="158" y="61"/>
                    <a:pt x="158" y="61"/>
                  </a:cubicBezTo>
                  <a:cubicBezTo>
                    <a:pt x="153" y="58"/>
                    <a:pt x="153" y="58"/>
                    <a:pt x="153" y="58"/>
                  </a:cubicBezTo>
                  <a:cubicBezTo>
                    <a:pt x="153" y="58"/>
                    <a:pt x="154" y="57"/>
                    <a:pt x="152" y="57"/>
                  </a:cubicBezTo>
                  <a:cubicBezTo>
                    <a:pt x="151" y="58"/>
                    <a:pt x="149" y="60"/>
                    <a:pt x="149" y="60"/>
                  </a:cubicBezTo>
                  <a:cubicBezTo>
                    <a:pt x="149" y="60"/>
                    <a:pt x="149" y="62"/>
                    <a:pt x="149" y="63"/>
                  </a:cubicBezTo>
                  <a:cubicBezTo>
                    <a:pt x="149" y="63"/>
                    <a:pt x="148" y="64"/>
                    <a:pt x="148" y="65"/>
                  </a:cubicBezTo>
                  <a:cubicBezTo>
                    <a:pt x="149" y="67"/>
                    <a:pt x="150" y="69"/>
                    <a:pt x="149" y="70"/>
                  </a:cubicBezTo>
                  <a:cubicBezTo>
                    <a:pt x="149" y="70"/>
                    <a:pt x="148" y="72"/>
                    <a:pt x="148" y="74"/>
                  </a:cubicBezTo>
                  <a:cubicBezTo>
                    <a:pt x="148" y="76"/>
                    <a:pt x="149" y="78"/>
                    <a:pt x="148" y="78"/>
                  </a:cubicBezTo>
                  <a:cubicBezTo>
                    <a:pt x="147" y="79"/>
                    <a:pt x="147" y="80"/>
                    <a:pt x="147" y="80"/>
                  </a:cubicBezTo>
                  <a:cubicBezTo>
                    <a:pt x="146" y="80"/>
                    <a:pt x="146" y="80"/>
                    <a:pt x="146" y="80"/>
                  </a:cubicBezTo>
                  <a:cubicBezTo>
                    <a:pt x="146" y="80"/>
                    <a:pt x="146" y="79"/>
                    <a:pt x="147" y="76"/>
                  </a:cubicBezTo>
                  <a:cubicBezTo>
                    <a:pt x="147" y="73"/>
                    <a:pt x="146" y="72"/>
                    <a:pt x="146" y="71"/>
                  </a:cubicBezTo>
                  <a:cubicBezTo>
                    <a:pt x="145" y="71"/>
                    <a:pt x="145" y="71"/>
                    <a:pt x="145" y="70"/>
                  </a:cubicBezTo>
                  <a:cubicBezTo>
                    <a:pt x="145" y="69"/>
                    <a:pt x="145" y="68"/>
                    <a:pt x="145" y="68"/>
                  </a:cubicBezTo>
                  <a:cubicBezTo>
                    <a:pt x="145" y="68"/>
                    <a:pt x="143" y="66"/>
                    <a:pt x="143" y="65"/>
                  </a:cubicBezTo>
                  <a:cubicBezTo>
                    <a:pt x="143" y="64"/>
                    <a:pt x="144" y="63"/>
                    <a:pt x="144" y="61"/>
                  </a:cubicBezTo>
                  <a:cubicBezTo>
                    <a:pt x="144" y="58"/>
                    <a:pt x="145" y="58"/>
                    <a:pt x="144" y="57"/>
                  </a:cubicBezTo>
                  <a:cubicBezTo>
                    <a:pt x="143" y="56"/>
                    <a:pt x="144" y="55"/>
                    <a:pt x="143" y="54"/>
                  </a:cubicBezTo>
                  <a:cubicBezTo>
                    <a:pt x="142" y="54"/>
                    <a:pt x="142" y="55"/>
                    <a:pt x="141" y="54"/>
                  </a:cubicBezTo>
                  <a:cubicBezTo>
                    <a:pt x="141" y="54"/>
                    <a:pt x="141" y="55"/>
                    <a:pt x="141" y="55"/>
                  </a:cubicBezTo>
                  <a:cubicBezTo>
                    <a:pt x="142" y="53"/>
                    <a:pt x="142" y="53"/>
                    <a:pt x="142" y="53"/>
                  </a:cubicBezTo>
                  <a:cubicBezTo>
                    <a:pt x="142" y="53"/>
                    <a:pt x="143" y="49"/>
                    <a:pt x="142" y="51"/>
                  </a:cubicBezTo>
                  <a:cubicBezTo>
                    <a:pt x="141" y="52"/>
                    <a:pt x="138" y="53"/>
                    <a:pt x="138" y="52"/>
                  </a:cubicBezTo>
                  <a:cubicBezTo>
                    <a:pt x="139" y="51"/>
                    <a:pt x="138" y="50"/>
                    <a:pt x="138" y="50"/>
                  </a:cubicBezTo>
                  <a:cubicBezTo>
                    <a:pt x="138" y="50"/>
                    <a:pt x="134" y="50"/>
                    <a:pt x="134" y="50"/>
                  </a:cubicBezTo>
                  <a:cubicBezTo>
                    <a:pt x="134" y="50"/>
                    <a:pt x="134" y="49"/>
                    <a:pt x="134" y="51"/>
                  </a:cubicBezTo>
                  <a:cubicBezTo>
                    <a:pt x="134" y="52"/>
                    <a:pt x="135" y="54"/>
                    <a:pt x="133" y="54"/>
                  </a:cubicBezTo>
                  <a:cubicBezTo>
                    <a:pt x="131" y="55"/>
                    <a:pt x="130" y="55"/>
                    <a:pt x="130" y="55"/>
                  </a:cubicBezTo>
                  <a:cubicBezTo>
                    <a:pt x="130" y="54"/>
                    <a:pt x="128" y="53"/>
                    <a:pt x="128" y="53"/>
                  </a:cubicBezTo>
                  <a:cubicBezTo>
                    <a:pt x="128" y="53"/>
                    <a:pt x="127" y="53"/>
                    <a:pt x="126" y="53"/>
                  </a:cubicBezTo>
                  <a:cubicBezTo>
                    <a:pt x="126" y="54"/>
                    <a:pt x="124" y="54"/>
                    <a:pt x="124" y="54"/>
                  </a:cubicBezTo>
                  <a:cubicBezTo>
                    <a:pt x="124" y="56"/>
                    <a:pt x="124" y="56"/>
                    <a:pt x="124" y="56"/>
                  </a:cubicBezTo>
                  <a:cubicBezTo>
                    <a:pt x="124" y="57"/>
                    <a:pt x="124" y="57"/>
                    <a:pt x="124" y="57"/>
                  </a:cubicBezTo>
                  <a:cubicBezTo>
                    <a:pt x="124" y="57"/>
                    <a:pt x="123" y="57"/>
                    <a:pt x="123" y="57"/>
                  </a:cubicBezTo>
                  <a:cubicBezTo>
                    <a:pt x="122" y="58"/>
                    <a:pt x="121" y="58"/>
                    <a:pt x="122" y="59"/>
                  </a:cubicBezTo>
                  <a:cubicBezTo>
                    <a:pt x="122" y="59"/>
                    <a:pt x="122" y="59"/>
                    <a:pt x="122" y="61"/>
                  </a:cubicBezTo>
                  <a:cubicBezTo>
                    <a:pt x="122" y="62"/>
                    <a:pt x="122" y="62"/>
                    <a:pt x="122" y="63"/>
                  </a:cubicBezTo>
                  <a:cubicBezTo>
                    <a:pt x="121" y="64"/>
                    <a:pt x="121" y="65"/>
                    <a:pt x="120" y="66"/>
                  </a:cubicBezTo>
                  <a:cubicBezTo>
                    <a:pt x="120" y="66"/>
                    <a:pt x="119" y="67"/>
                    <a:pt x="119" y="67"/>
                  </a:cubicBezTo>
                  <a:cubicBezTo>
                    <a:pt x="118" y="68"/>
                    <a:pt x="118" y="68"/>
                    <a:pt x="117" y="68"/>
                  </a:cubicBezTo>
                  <a:cubicBezTo>
                    <a:pt x="116" y="68"/>
                    <a:pt x="116" y="69"/>
                    <a:pt x="116" y="68"/>
                  </a:cubicBezTo>
                  <a:cubicBezTo>
                    <a:pt x="116" y="66"/>
                    <a:pt x="116" y="65"/>
                    <a:pt x="116" y="63"/>
                  </a:cubicBezTo>
                  <a:cubicBezTo>
                    <a:pt x="116" y="62"/>
                    <a:pt x="117" y="62"/>
                    <a:pt x="115" y="60"/>
                  </a:cubicBezTo>
                  <a:cubicBezTo>
                    <a:pt x="114" y="58"/>
                    <a:pt x="113" y="58"/>
                    <a:pt x="113" y="57"/>
                  </a:cubicBezTo>
                  <a:cubicBezTo>
                    <a:pt x="113" y="57"/>
                    <a:pt x="113" y="56"/>
                    <a:pt x="113" y="55"/>
                  </a:cubicBezTo>
                  <a:cubicBezTo>
                    <a:pt x="113" y="54"/>
                    <a:pt x="113" y="56"/>
                    <a:pt x="113" y="52"/>
                  </a:cubicBezTo>
                  <a:cubicBezTo>
                    <a:pt x="114" y="49"/>
                    <a:pt x="113" y="48"/>
                    <a:pt x="113" y="48"/>
                  </a:cubicBezTo>
                  <a:cubicBezTo>
                    <a:pt x="113" y="48"/>
                    <a:pt x="114" y="43"/>
                    <a:pt x="114" y="43"/>
                  </a:cubicBezTo>
                  <a:cubicBezTo>
                    <a:pt x="113" y="43"/>
                    <a:pt x="110" y="43"/>
                    <a:pt x="109" y="43"/>
                  </a:cubicBezTo>
                  <a:cubicBezTo>
                    <a:pt x="108" y="43"/>
                    <a:pt x="108" y="43"/>
                    <a:pt x="107" y="43"/>
                  </a:cubicBezTo>
                  <a:cubicBezTo>
                    <a:pt x="107" y="44"/>
                    <a:pt x="106" y="43"/>
                    <a:pt x="106" y="45"/>
                  </a:cubicBezTo>
                  <a:cubicBezTo>
                    <a:pt x="105" y="47"/>
                    <a:pt x="104" y="47"/>
                    <a:pt x="104" y="49"/>
                  </a:cubicBezTo>
                  <a:cubicBezTo>
                    <a:pt x="104" y="50"/>
                    <a:pt x="104" y="52"/>
                    <a:pt x="104" y="52"/>
                  </a:cubicBezTo>
                  <a:cubicBezTo>
                    <a:pt x="104" y="53"/>
                    <a:pt x="103" y="54"/>
                    <a:pt x="103" y="54"/>
                  </a:cubicBezTo>
                  <a:cubicBezTo>
                    <a:pt x="103" y="54"/>
                    <a:pt x="103" y="55"/>
                    <a:pt x="103" y="57"/>
                  </a:cubicBezTo>
                  <a:cubicBezTo>
                    <a:pt x="102" y="59"/>
                    <a:pt x="102" y="60"/>
                    <a:pt x="102" y="61"/>
                  </a:cubicBezTo>
                  <a:cubicBezTo>
                    <a:pt x="102" y="61"/>
                    <a:pt x="102" y="61"/>
                    <a:pt x="101" y="62"/>
                  </a:cubicBezTo>
                  <a:cubicBezTo>
                    <a:pt x="100" y="63"/>
                    <a:pt x="98" y="66"/>
                    <a:pt x="97" y="66"/>
                  </a:cubicBezTo>
                  <a:cubicBezTo>
                    <a:pt x="97" y="66"/>
                    <a:pt x="97" y="66"/>
                    <a:pt x="96" y="67"/>
                  </a:cubicBezTo>
                  <a:cubicBezTo>
                    <a:pt x="96" y="67"/>
                    <a:pt x="94" y="70"/>
                    <a:pt x="93" y="70"/>
                  </a:cubicBezTo>
                  <a:cubicBezTo>
                    <a:pt x="92" y="71"/>
                    <a:pt x="93" y="71"/>
                    <a:pt x="92" y="71"/>
                  </a:cubicBezTo>
                  <a:cubicBezTo>
                    <a:pt x="92" y="70"/>
                    <a:pt x="91" y="70"/>
                    <a:pt x="91" y="69"/>
                  </a:cubicBezTo>
                  <a:cubicBezTo>
                    <a:pt x="91" y="67"/>
                    <a:pt x="91" y="67"/>
                    <a:pt x="92" y="65"/>
                  </a:cubicBezTo>
                  <a:cubicBezTo>
                    <a:pt x="92" y="64"/>
                    <a:pt x="93" y="62"/>
                    <a:pt x="93" y="62"/>
                  </a:cubicBezTo>
                  <a:cubicBezTo>
                    <a:pt x="93" y="62"/>
                    <a:pt x="94" y="61"/>
                    <a:pt x="93" y="61"/>
                  </a:cubicBezTo>
                  <a:cubicBezTo>
                    <a:pt x="92" y="61"/>
                    <a:pt x="91" y="61"/>
                    <a:pt x="90" y="61"/>
                  </a:cubicBezTo>
                  <a:cubicBezTo>
                    <a:pt x="88" y="61"/>
                    <a:pt x="86" y="62"/>
                    <a:pt x="85" y="63"/>
                  </a:cubicBezTo>
                  <a:cubicBezTo>
                    <a:pt x="84" y="63"/>
                    <a:pt x="84" y="64"/>
                    <a:pt x="82" y="66"/>
                  </a:cubicBezTo>
                  <a:cubicBezTo>
                    <a:pt x="80" y="67"/>
                    <a:pt x="80" y="67"/>
                    <a:pt x="80" y="67"/>
                  </a:cubicBezTo>
                  <a:cubicBezTo>
                    <a:pt x="79" y="69"/>
                    <a:pt x="79" y="69"/>
                    <a:pt x="79" y="69"/>
                  </a:cubicBezTo>
                  <a:cubicBezTo>
                    <a:pt x="79" y="70"/>
                    <a:pt x="79" y="70"/>
                    <a:pt x="79" y="70"/>
                  </a:cubicBezTo>
                  <a:cubicBezTo>
                    <a:pt x="79" y="70"/>
                    <a:pt x="79" y="68"/>
                    <a:pt x="79" y="68"/>
                  </a:cubicBezTo>
                  <a:cubicBezTo>
                    <a:pt x="79" y="68"/>
                    <a:pt x="78" y="68"/>
                    <a:pt x="78" y="69"/>
                  </a:cubicBezTo>
                  <a:cubicBezTo>
                    <a:pt x="78" y="69"/>
                    <a:pt x="77" y="70"/>
                    <a:pt x="77" y="70"/>
                  </a:cubicBezTo>
                  <a:cubicBezTo>
                    <a:pt x="76" y="71"/>
                    <a:pt x="76" y="72"/>
                    <a:pt x="76" y="73"/>
                  </a:cubicBezTo>
                  <a:cubicBezTo>
                    <a:pt x="75" y="74"/>
                    <a:pt x="75" y="76"/>
                    <a:pt x="74" y="76"/>
                  </a:cubicBezTo>
                  <a:cubicBezTo>
                    <a:pt x="74" y="76"/>
                    <a:pt x="74" y="77"/>
                    <a:pt x="74" y="77"/>
                  </a:cubicBezTo>
                  <a:cubicBezTo>
                    <a:pt x="73" y="77"/>
                    <a:pt x="72" y="78"/>
                    <a:pt x="72" y="78"/>
                  </a:cubicBezTo>
                  <a:cubicBezTo>
                    <a:pt x="72" y="79"/>
                    <a:pt x="71" y="77"/>
                    <a:pt x="71" y="75"/>
                  </a:cubicBezTo>
                  <a:cubicBezTo>
                    <a:pt x="72" y="74"/>
                    <a:pt x="72" y="74"/>
                    <a:pt x="72" y="73"/>
                  </a:cubicBezTo>
                  <a:cubicBezTo>
                    <a:pt x="73" y="73"/>
                    <a:pt x="73" y="71"/>
                    <a:pt x="74" y="71"/>
                  </a:cubicBezTo>
                  <a:cubicBezTo>
                    <a:pt x="74" y="71"/>
                    <a:pt x="74" y="72"/>
                    <a:pt x="74" y="70"/>
                  </a:cubicBezTo>
                  <a:cubicBezTo>
                    <a:pt x="75" y="68"/>
                    <a:pt x="75" y="67"/>
                    <a:pt x="75" y="67"/>
                  </a:cubicBezTo>
                  <a:cubicBezTo>
                    <a:pt x="75" y="67"/>
                    <a:pt x="75" y="67"/>
                    <a:pt x="75" y="66"/>
                  </a:cubicBezTo>
                  <a:cubicBezTo>
                    <a:pt x="74" y="65"/>
                    <a:pt x="74" y="66"/>
                    <a:pt x="74" y="65"/>
                  </a:cubicBezTo>
                  <a:cubicBezTo>
                    <a:pt x="75" y="64"/>
                    <a:pt x="75" y="63"/>
                    <a:pt x="75" y="62"/>
                  </a:cubicBezTo>
                  <a:cubicBezTo>
                    <a:pt x="76" y="62"/>
                    <a:pt x="76" y="61"/>
                    <a:pt x="76" y="61"/>
                  </a:cubicBezTo>
                  <a:cubicBezTo>
                    <a:pt x="76" y="61"/>
                    <a:pt x="76" y="61"/>
                    <a:pt x="76" y="60"/>
                  </a:cubicBezTo>
                  <a:cubicBezTo>
                    <a:pt x="76" y="60"/>
                    <a:pt x="75" y="59"/>
                    <a:pt x="75" y="59"/>
                  </a:cubicBezTo>
                  <a:cubicBezTo>
                    <a:pt x="75" y="59"/>
                    <a:pt x="75" y="58"/>
                    <a:pt x="75" y="58"/>
                  </a:cubicBezTo>
                  <a:cubicBezTo>
                    <a:pt x="75" y="58"/>
                    <a:pt x="76" y="57"/>
                    <a:pt x="76" y="56"/>
                  </a:cubicBezTo>
                  <a:cubicBezTo>
                    <a:pt x="75" y="56"/>
                    <a:pt x="75" y="55"/>
                    <a:pt x="74" y="54"/>
                  </a:cubicBezTo>
                  <a:cubicBezTo>
                    <a:pt x="73" y="54"/>
                    <a:pt x="73" y="54"/>
                    <a:pt x="73" y="53"/>
                  </a:cubicBezTo>
                  <a:cubicBezTo>
                    <a:pt x="73" y="53"/>
                    <a:pt x="71" y="52"/>
                    <a:pt x="71" y="52"/>
                  </a:cubicBezTo>
                  <a:cubicBezTo>
                    <a:pt x="71" y="52"/>
                    <a:pt x="72" y="50"/>
                    <a:pt x="72" y="50"/>
                  </a:cubicBezTo>
                  <a:cubicBezTo>
                    <a:pt x="72" y="50"/>
                    <a:pt x="72" y="49"/>
                    <a:pt x="73" y="49"/>
                  </a:cubicBezTo>
                  <a:cubicBezTo>
                    <a:pt x="73" y="50"/>
                    <a:pt x="73" y="51"/>
                    <a:pt x="73" y="51"/>
                  </a:cubicBezTo>
                  <a:cubicBezTo>
                    <a:pt x="73" y="52"/>
                    <a:pt x="76" y="53"/>
                    <a:pt x="76" y="53"/>
                  </a:cubicBezTo>
                  <a:cubicBezTo>
                    <a:pt x="76" y="53"/>
                    <a:pt x="78" y="52"/>
                    <a:pt x="78" y="52"/>
                  </a:cubicBezTo>
                  <a:cubicBezTo>
                    <a:pt x="79" y="52"/>
                    <a:pt x="79" y="50"/>
                    <a:pt x="79" y="50"/>
                  </a:cubicBezTo>
                  <a:cubicBezTo>
                    <a:pt x="79" y="50"/>
                    <a:pt x="78" y="50"/>
                    <a:pt x="79" y="49"/>
                  </a:cubicBezTo>
                  <a:cubicBezTo>
                    <a:pt x="80" y="49"/>
                    <a:pt x="82" y="48"/>
                    <a:pt x="82" y="48"/>
                  </a:cubicBezTo>
                  <a:cubicBezTo>
                    <a:pt x="82" y="47"/>
                    <a:pt x="83" y="47"/>
                    <a:pt x="83" y="47"/>
                  </a:cubicBezTo>
                  <a:cubicBezTo>
                    <a:pt x="83" y="47"/>
                    <a:pt x="84" y="46"/>
                    <a:pt x="84" y="46"/>
                  </a:cubicBezTo>
                  <a:cubicBezTo>
                    <a:pt x="84" y="45"/>
                    <a:pt x="85" y="45"/>
                    <a:pt x="84" y="44"/>
                  </a:cubicBezTo>
                  <a:cubicBezTo>
                    <a:pt x="84" y="44"/>
                    <a:pt x="84" y="43"/>
                    <a:pt x="84" y="42"/>
                  </a:cubicBezTo>
                  <a:cubicBezTo>
                    <a:pt x="84" y="42"/>
                    <a:pt x="86" y="43"/>
                    <a:pt x="84" y="41"/>
                  </a:cubicBezTo>
                  <a:cubicBezTo>
                    <a:pt x="82" y="40"/>
                    <a:pt x="80" y="39"/>
                    <a:pt x="81" y="39"/>
                  </a:cubicBezTo>
                  <a:cubicBezTo>
                    <a:pt x="82" y="39"/>
                    <a:pt x="83" y="39"/>
                    <a:pt x="83" y="39"/>
                  </a:cubicBezTo>
                  <a:cubicBezTo>
                    <a:pt x="84" y="39"/>
                    <a:pt x="85" y="40"/>
                    <a:pt x="85" y="39"/>
                  </a:cubicBezTo>
                  <a:cubicBezTo>
                    <a:pt x="86" y="39"/>
                    <a:pt x="86" y="39"/>
                    <a:pt x="86" y="38"/>
                  </a:cubicBezTo>
                  <a:cubicBezTo>
                    <a:pt x="85" y="37"/>
                    <a:pt x="85" y="37"/>
                    <a:pt x="85" y="37"/>
                  </a:cubicBezTo>
                  <a:cubicBezTo>
                    <a:pt x="84" y="36"/>
                    <a:pt x="84" y="36"/>
                    <a:pt x="83" y="36"/>
                  </a:cubicBezTo>
                  <a:cubicBezTo>
                    <a:pt x="83" y="36"/>
                    <a:pt x="82" y="37"/>
                    <a:pt x="83" y="35"/>
                  </a:cubicBezTo>
                  <a:cubicBezTo>
                    <a:pt x="83" y="33"/>
                    <a:pt x="83" y="33"/>
                    <a:pt x="83" y="32"/>
                  </a:cubicBezTo>
                  <a:cubicBezTo>
                    <a:pt x="83" y="32"/>
                    <a:pt x="85" y="32"/>
                    <a:pt x="83" y="32"/>
                  </a:cubicBezTo>
                  <a:cubicBezTo>
                    <a:pt x="82" y="31"/>
                    <a:pt x="82" y="31"/>
                    <a:pt x="82" y="31"/>
                  </a:cubicBezTo>
                  <a:cubicBezTo>
                    <a:pt x="81" y="31"/>
                    <a:pt x="82" y="31"/>
                    <a:pt x="80" y="31"/>
                  </a:cubicBezTo>
                  <a:cubicBezTo>
                    <a:pt x="79" y="31"/>
                    <a:pt x="80" y="29"/>
                    <a:pt x="80" y="29"/>
                  </a:cubicBezTo>
                  <a:cubicBezTo>
                    <a:pt x="80" y="28"/>
                    <a:pt x="81" y="24"/>
                    <a:pt x="81" y="24"/>
                  </a:cubicBezTo>
                  <a:cubicBezTo>
                    <a:pt x="80" y="23"/>
                    <a:pt x="80" y="23"/>
                    <a:pt x="80" y="23"/>
                  </a:cubicBezTo>
                  <a:cubicBezTo>
                    <a:pt x="80" y="23"/>
                    <a:pt x="79" y="21"/>
                    <a:pt x="79" y="21"/>
                  </a:cubicBezTo>
                  <a:cubicBezTo>
                    <a:pt x="79" y="20"/>
                    <a:pt x="79" y="19"/>
                    <a:pt x="78" y="19"/>
                  </a:cubicBezTo>
                  <a:cubicBezTo>
                    <a:pt x="78" y="19"/>
                    <a:pt x="77" y="18"/>
                    <a:pt x="77" y="18"/>
                  </a:cubicBezTo>
                  <a:cubicBezTo>
                    <a:pt x="77" y="18"/>
                    <a:pt x="76" y="18"/>
                    <a:pt x="76" y="17"/>
                  </a:cubicBezTo>
                  <a:cubicBezTo>
                    <a:pt x="76" y="16"/>
                    <a:pt x="76" y="15"/>
                    <a:pt x="76" y="15"/>
                  </a:cubicBezTo>
                  <a:cubicBezTo>
                    <a:pt x="76" y="14"/>
                    <a:pt x="76" y="13"/>
                    <a:pt x="76" y="13"/>
                  </a:cubicBezTo>
                  <a:cubicBezTo>
                    <a:pt x="74" y="8"/>
                    <a:pt x="74" y="8"/>
                    <a:pt x="74" y="8"/>
                  </a:cubicBezTo>
                  <a:cubicBezTo>
                    <a:pt x="74" y="7"/>
                    <a:pt x="74" y="7"/>
                    <a:pt x="74" y="7"/>
                  </a:cubicBezTo>
                  <a:cubicBezTo>
                    <a:pt x="73" y="5"/>
                    <a:pt x="73" y="5"/>
                    <a:pt x="73" y="5"/>
                  </a:cubicBezTo>
                  <a:cubicBezTo>
                    <a:pt x="72" y="5"/>
                    <a:pt x="72" y="5"/>
                    <a:pt x="72" y="5"/>
                  </a:cubicBezTo>
                  <a:cubicBezTo>
                    <a:pt x="72" y="3"/>
                    <a:pt x="72" y="3"/>
                    <a:pt x="72" y="3"/>
                  </a:cubicBezTo>
                  <a:cubicBezTo>
                    <a:pt x="72" y="3"/>
                    <a:pt x="71" y="3"/>
                    <a:pt x="71" y="4"/>
                  </a:cubicBezTo>
                  <a:cubicBezTo>
                    <a:pt x="71" y="4"/>
                    <a:pt x="71" y="5"/>
                    <a:pt x="70" y="5"/>
                  </a:cubicBezTo>
                  <a:cubicBezTo>
                    <a:pt x="69" y="5"/>
                    <a:pt x="68" y="4"/>
                    <a:pt x="68" y="4"/>
                  </a:cubicBezTo>
                  <a:cubicBezTo>
                    <a:pt x="68" y="4"/>
                    <a:pt x="68" y="3"/>
                    <a:pt x="68" y="2"/>
                  </a:cubicBezTo>
                  <a:cubicBezTo>
                    <a:pt x="67" y="2"/>
                    <a:pt x="64" y="0"/>
                    <a:pt x="64" y="0"/>
                  </a:cubicBezTo>
                  <a:cubicBezTo>
                    <a:pt x="64" y="0"/>
                    <a:pt x="64" y="0"/>
                    <a:pt x="64" y="1"/>
                  </a:cubicBezTo>
                  <a:cubicBezTo>
                    <a:pt x="64" y="1"/>
                    <a:pt x="63" y="2"/>
                    <a:pt x="63" y="1"/>
                  </a:cubicBezTo>
                  <a:cubicBezTo>
                    <a:pt x="62" y="1"/>
                    <a:pt x="60" y="0"/>
                    <a:pt x="60" y="0"/>
                  </a:cubicBezTo>
                  <a:cubicBezTo>
                    <a:pt x="60" y="0"/>
                    <a:pt x="60" y="1"/>
                    <a:pt x="60" y="1"/>
                  </a:cubicBezTo>
                  <a:cubicBezTo>
                    <a:pt x="60" y="2"/>
                    <a:pt x="61" y="3"/>
                    <a:pt x="61" y="3"/>
                  </a:cubicBezTo>
                  <a:cubicBezTo>
                    <a:pt x="60" y="3"/>
                    <a:pt x="59" y="3"/>
                    <a:pt x="59" y="3"/>
                  </a:cubicBezTo>
                  <a:cubicBezTo>
                    <a:pt x="59" y="3"/>
                    <a:pt x="59" y="3"/>
                    <a:pt x="58" y="3"/>
                  </a:cubicBezTo>
                  <a:cubicBezTo>
                    <a:pt x="58" y="2"/>
                    <a:pt x="57" y="2"/>
                    <a:pt x="57" y="2"/>
                  </a:cubicBezTo>
                  <a:cubicBezTo>
                    <a:pt x="57" y="3"/>
                    <a:pt x="56" y="3"/>
                    <a:pt x="56" y="5"/>
                  </a:cubicBezTo>
                  <a:cubicBezTo>
                    <a:pt x="57" y="6"/>
                    <a:pt x="56" y="6"/>
                    <a:pt x="57" y="7"/>
                  </a:cubicBezTo>
                  <a:cubicBezTo>
                    <a:pt x="58" y="7"/>
                    <a:pt x="58" y="7"/>
                    <a:pt x="59" y="8"/>
                  </a:cubicBezTo>
                  <a:cubicBezTo>
                    <a:pt x="60" y="8"/>
                    <a:pt x="60" y="8"/>
                    <a:pt x="61" y="8"/>
                  </a:cubicBezTo>
                  <a:cubicBezTo>
                    <a:pt x="61" y="8"/>
                    <a:pt x="62" y="8"/>
                    <a:pt x="63" y="8"/>
                  </a:cubicBezTo>
                  <a:cubicBezTo>
                    <a:pt x="63" y="8"/>
                    <a:pt x="64" y="7"/>
                    <a:pt x="64" y="7"/>
                  </a:cubicBezTo>
                  <a:cubicBezTo>
                    <a:pt x="64" y="7"/>
                    <a:pt x="64" y="8"/>
                    <a:pt x="64" y="8"/>
                  </a:cubicBezTo>
                  <a:cubicBezTo>
                    <a:pt x="64" y="8"/>
                    <a:pt x="63" y="8"/>
                    <a:pt x="64" y="9"/>
                  </a:cubicBezTo>
                  <a:cubicBezTo>
                    <a:pt x="64" y="9"/>
                    <a:pt x="64" y="9"/>
                    <a:pt x="64" y="9"/>
                  </a:cubicBezTo>
                  <a:cubicBezTo>
                    <a:pt x="65" y="10"/>
                    <a:pt x="65" y="10"/>
                    <a:pt x="65" y="10"/>
                  </a:cubicBezTo>
                  <a:cubicBezTo>
                    <a:pt x="65" y="10"/>
                    <a:pt x="65" y="10"/>
                    <a:pt x="65" y="10"/>
                  </a:cubicBezTo>
                  <a:cubicBezTo>
                    <a:pt x="65" y="10"/>
                    <a:pt x="65" y="11"/>
                    <a:pt x="65" y="11"/>
                  </a:cubicBezTo>
                  <a:cubicBezTo>
                    <a:pt x="65" y="12"/>
                    <a:pt x="65" y="12"/>
                    <a:pt x="66" y="12"/>
                  </a:cubicBezTo>
                  <a:cubicBezTo>
                    <a:pt x="67" y="13"/>
                    <a:pt x="67" y="12"/>
                    <a:pt x="67" y="12"/>
                  </a:cubicBezTo>
                  <a:cubicBezTo>
                    <a:pt x="67" y="12"/>
                    <a:pt x="69" y="14"/>
                    <a:pt x="68" y="14"/>
                  </a:cubicBezTo>
                  <a:cubicBezTo>
                    <a:pt x="68" y="14"/>
                    <a:pt x="67" y="13"/>
                    <a:pt x="68" y="14"/>
                  </a:cubicBezTo>
                  <a:cubicBezTo>
                    <a:pt x="69" y="15"/>
                    <a:pt x="70" y="15"/>
                    <a:pt x="70" y="15"/>
                  </a:cubicBezTo>
                  <a:cubicBezTo>
                    <a:pt x="70" y="15"/>
                    <a:pt x="69" y="16"/>
                    <a:pt x="67" y="15"/>
                  </a:cubicBezTo>
                  <a:cubicBezTo>
                    <a:pt x="66" y="15"/>
                    <a:pt x="66" y="15"/>
                    <a:pt x="66" y="15"/>
                  </a:cubicBezTo>
                  <a:cubicBezTo>
                    <a:pt x="66" y="15"/>
                    <a:pt x="65" y="14"/>
                    <a:pt x="65" y="14"/>
                  </a:cubicBezTo>
                  <a:cubicBezTo>
                    <a:pt x="64" y="13"/>
                    <a:pt x="64" y="12"/>
                    <a:pt x="64" y="12"/>
                  </a:cubicBezTo>
                  <a:cubicBezTo>
                    <a:pt x="64" y="12"/>
                    <a:pt x="63" y="11"/>
                    <a:pt x="62" y="11"/>
                  </a:cubicBezTo>
                  <a:cubicBezTo>
                    <a:pt x="61" y="10"/>
                    <a:pt x="60" y="11"/>
                    <a:pt x="59" y="11"/>
                  </a:cubicBezTo>
                  <a:cubicBezTo>
                    <a:pt x="59" y="11"/>
                    <a:pt x="58" y="12"/>
                    <a:pt x="57" y="12"/>
                  </a:cubicBezTo>
                  <a:cubicBezTo>
                    <a:pt x="57" y="12"/>
                    <a:pt x="57" y="13"/>
                    <a:pt x="57" y="14"/>
                  </a:cubicBezTo>
                  <a:cubicBezTo>
                    <a:pt x="58" y="15"/>
                    <a:pt x="60" y="19"/>
                    <a:pt x="60" y="19"/>
                  </a:cubicBezTo>
                  <a:cubicBezTo>
                    <a:pt x="60" y="19"/>
                    <a:pt x="62" y="21"/>
                    <a:pt x="62" y="21"/>
                  </a:cubicBezTo>
                  <a:cubicBezTo>
                    <a:pt x="62" y="21"/>
                    <a:pt x="63" y="23"/>
                    <a:pt x="63" y="23"/>
                  </a:cubicBezTo>
                  <a:cubicBezTo>
                    <a:pt x="63" y="23"/>
                    <a:pt x="63" y="23"/>
                    <a:pt x="64" y="24"/>
                  </a:cubicBezTo>
                  <a:cubicBezTo>
                    <a:pt x="65" y="24"/>
                    <a:pt x="64" y="24"/>
                    <a:pt x="64" y="24"/>
                  </a:cubicBezTo>
                  <a:cubicBezTo>
                    <a:pt x="64" y="25"/>
                    <a:pt x="63" y="26"/>
                    <a:pt x="63" y="27"/>
                  </a:cubicBezTo>
                  <a:cubicBezTo>
                    <a:pt x="63" y="27"/>
                    <a:pt x="63" y="26"/>
                    <a:pt x="63" y="27"/>
                  </a:cubicBezTo>
                  <a:cubicBezTo>
                    <a:pt x="63" y="29"/>
                    <a:pt x="63" y="31"/>
                    <a:pt x="63" y="31"/>
                  </a:cubicBezTo>
                  <a:cubicBezTo>
                    <a:pt x="62" y="33"/>
                    <a:pt x="62" y="33"/>
                    <a:pt x="62" y="33"/>
                  </a:cubicBezTo>
                  <a:cubicBezTo>
                    <a:pt x="61" y="34"/>
                    <a:pt x="61" y="34"/>
                    <a:pt x="61" y="34"/>
                  </a:cubicBezTo>
                  <a:cubicBezTo>
                    <a:pt x="61" y="34"/>
                    <a:pt x="61" y="34"/>
                    <a:pt x="61" y="34"/>
                  </a:cubicBezTo>
                  <a:cubicBezTo>
                    <a:pt x="60" y="34"/>
                    <a:pt x="61" y="33"/>
                    <a:pt x="61" y="33"/>
                  </a:cubicBezTo>
                  <a:cubicBezTo>
                    <a:pt x="61" y="32"/>
                    <a:pt x="61" y="32"/>
                    <a:pt x="61" y="32"/>
                  </a:cubicBezTo>
                  <a:cubicBezTo>
                    <a:pt x="62" y="30"/>
                    <a:pt x="62" y="30"/>
                    <a:pt x="62" y="30"/>
                  </a:cubicBezTo>
                  <a:cubicBezTo>
                    <a:pt x="62" y="30"/>
                    <a:pt x="61" y="29"/>
                    <a:pt x="60" y="29"/>
                  </a:cubicBezTo>
                  <a:cubicBezTo>
                    <a:pt x="60" y="28"/>
                    <a:pt x="60" y="29"/>
                    <a:pt x="59" y="29"/>
                  </a:cubicBezTo>
                  <a:cubicBezTo>
                    <a:pt x="59" y="29"/>
                    <a:pt x="58" y="31"/>
                    <a:pt x="58" y="31"/>
                  </a:cubicBezTo>
                  <a:cubicBezTo>
                    <a:pt x="58" y="31"/>
                    <a:pt x="57" y="31"/>
                    <a:pt x="58" y="30"/>
                  </a:cubicBezTo>
                  <a:cubicBezTo>
                    <a:pt x="58" y="30"/>
                    <a:pt x="58" y="28"/>
                    <a:pt x="59" y="28"/>
                  </a:cubicBezTo>
                  <a:cubicBezTo>
                    <a:pt x="59" y="28"/>
                    <a:pt x="59" y="28"/>
                    <a:pt x="59" y="28"/>
                  </a:cubicBezTo>
                  <a:cubicBezTo>
                    <a:pt x="59" y="27"/>
                    <a:pt x="60" y="27"/>
                    <a:pt x="60" y="26"/>
                  </a:cubicBezTo>
                  <a:cubicBezTo>
                    <a:pt x="60" y="25"/>
                    <a:pt x="60" y="25"/>
                    <a:pt x="60" y="24"/>
                  </a:cubicBezTo>
                  <a:cubicBezTo>
                    <a:pt x="59" y="24"/>
                    <a:pt x="59" y="23"/>
                    <a:pt x="59" y="22"/>
                  </a:cubicBezTo>
                  <a:cubicBezTo>
                    <a:pt x="58" y="22"/>
                    <a:pt x="57" y="23"/>
                    <a:pt x="57" y="23"/>
                  </a:cubicBezTo>
                  <a:cubicBezTo>
                    <a:pt x="57" y="24"/>
                    <a:pt x="57" y="24"/>
                    <a:pt x="57" y="24"/>
                  </a:cubicBezTo>
                  <a:cubicBezTo>
                    <a:pt x="56" y="25"/>
                    <a:pt x="56" y="25"/>
                    <a:pt x="55" y="26"/>
                  </a:cubicBezTo>
                  <a:cubicBezTo>
                    <a:pt x="54" y="27"/>
                    <a:pt x="54" y="27"/>
                    <a:pt x="54" y="27"/>
                  </a:cubicBezTo>
                  <a:cubicBezTo>
                    <a:pt x="54" y="27"/>
                    <a:pt x="55" y="25"/>
                    <a:pt x="55" y="25"/>
                  </a:cubicBezTo>
                  <a:cubicBezTo>
                    <a:pt x="55" y="25"/>
                    <a:pt x="56" y="24"/>
                    <a:pt x="55" y="24"/>
                  </a:cubicBezTo>
                  <a:cubicBezTo>
                    <a:pt x="55" y="24"/>
                    <a:pt x="55" y="24"/>
                    <a:pt x="55" y="23"/>
                  </a:cubicBezTo>
                  <a:cubicBezTo>
                    <a:pt x="55" y="23"/>
                    <a:pt x="55" y="22"/>
                    <a:pt x="55" y="22"/>
                  </a:cubicBezTo>
                  <a:cubicBezTo>
                    <a:pt x="55" y="22"/>
                    <a:pt x="56" y="22"/>
                    <a:pt x="55" y="22"/>
                  </a:cubicBezTo>
                  <a:cubicBezTo>
                    <a:pt x="54" y="22"/>
                    <a:pt x="54" y="22"/>
                    <a:pt x="54" y="22"/>
                  </a:cubicBezTo>
                  <a:cubicBezTo>
                    <a:pt x="54" y="22"/>
                    <a:pt x="53" y="22"/>
                    <a:pt x="53" y="22"/>
                  </a:cubicBezTo>
                  <a:cubicBezTo>
                    <a:pt x="53" y="21"/>
                    <a:pt x="54" y="21"/>
                    <a:pt x="54" y="21"/>
                  </a:cubicBezTo>
                  <a:cubicBezTo>
                    <a:pt x="54" y="20"/>
                    <a:pt x="55" y="19"/>
                    <a:pt x="55" y="19"/>
                  </a:cubicBezTo>
                  <a:cubicBezTo>
                    <a:pt x="55" y="19"/>
                    <a:pt x="54" y="18"/>
                    <a:pt x="54" y="18"/>
                  </a:cubicBezTo>
                  <a:cubicBezTo>
                    <a:pt x="53" y="17"/>
                    <a:pt x="53" y="16"/>
                    <a:pt x="53" y="16"/>
                  </a:cubicBezTo>
                  <a:cubicBezTo>
                    <a:pt x="53" y="16"/>
                    <a:pt x="53" y="18"/>
                    <a:pt x="53" y="15"/>
                  </a:cubicBezTo>
                  <a:cubicBezTo>
                    <a:pt x="52" y="12"/>
                    <a:pt x="52" y="12"/>
                    <a:pt x="52" y="12"/>
                  </a:cubicBezTo>
                  <a:cubicBezTo>
                    <a:pt x="51" y="11"/>
                    <a:pt x="51" y="11"/>
                    <a:pt x="51" y="11"/>
                  </a:cubicBezTo>
                  <a:cubicBezTo>
                    <a:pt x="51" y="11"/>
                    <a:pt x="51" y="10"/>
                    <a:pt x="50" y="10"/>
                  </a:cubicBezTo>
                  <a:cubicBezTo>
                    <a:pt x="50" y="9"/>
                    <a:pt x="48" y="8"/>
                    <a:pt x="48" y="8"/>
                  </a:cubicBezTo>
                  <a:cubicBezTo>
                    <a:pt x="48" y="7"/>
                    <a:pt x="48" y="7"/>
                    <a:pt x="48" y="7"/>
                  </a:cubicBezTo>
                  <a:cubicBezTo>
                    <a:pt x="48" y="7"/>
                    <a:pt x="48" y="6"/>
                    <a:pt x="48" y="6"/>
                  </a:cubicBezTo>
                  <a:cubicBezTo>
                    <a:pt x="47" y="6"/>
                    <a:pt x="46" y="5"/>
                    <a:pt x="46" y="6"/>
                  </a:cubicBezTo>
                  <a:cubicBezTo>
                    <a:pt x="46" y="7"/>
                    <a:pt x="46" y="7"/>
                    <a:pt x="46" y="8"/>
                  </a:cubicBezTo>
                  <a:cubicBezTo>
                    <a:pt x="45" y="8"/>
                    <a:pt x="43" y="8"/>
                    <a:pt x="43" y="8"/>
                  </a:cubicBezTo>
                  <a:cubicBezTo>
                    <a:pt x="43" y="8"/>
                    <a:pt x="43" y="9"/>
                    <a:pt x="43" y="9"/>
                  </a:cubicBezTo>
                  <a:cubicBezTo>
                    <a:pt x="41" y="10"/>
                    <a:pt x="41" y="10"/>
                    <a:pt x="41" y="10"/>
                  </a:cubicBezTo>
                  <a:cubicBezTo>
                    <a:pt x="41" y="10"/>
                    <a:pt x="41" y="9"/>
                    <a:pt x="41" y="10"/>
                  </a:cubicBezTo>
                  <a:cubicBezTo>
                    <a:pt x="42" y="11"/>
                    <a:pt x="42" y="12"/>
                    <a:pt x="42" y="13"/>
                  </a:cubicBezTo>
                  <a:cubicBezTo>
                    <a:pt x="42" y="13"/>
                    <a:pt x="44" y="14"/>
                    <a:pt x="43" y="14"/>
                  </a:cubicBezTo>
                  <a:cubicBezTo>
                    <a:pt x="43" y="14"/>
                    <a:pt x="41" y="14"/>
                    <a:pt x="41" y="14"/>
                  </a:cubicBezTo>
                  <a:cubicBezTo>
                    <a:pt x="41" y="14"/>
                    <a:pt x="40" y="13"/>
                    <a:pt x="40" y="12"/>
                  </a:cubicBezTo>
                  <a:cubicBezTo>
                    <a:pt x="40" y="12"/>
                    <a:pt x="39" y="11"/>
                    <a:pt x="38" y="11"/>
                  </a:cubicBezTo>
                  <a:cubicBezTo>
                    <a:pt x="38" y="11"/>
                    <a:pt x="37" y="11"/>
                    <a:pt x="36" y="12"/>
                  </a:cubicBezTo>
                  <a:cubicBezTo>
                    <a:pt x="36" y="13"/>
                    <a:pt x="36" y="12"/>
                    <a:pt x="36" y="14"/>
                  </a:cubicBezTo>
                  <a:cubicBezTo>
                    <a:pt x="36" y="16"/>
                    <a:pt x="36" y="18"/>
                    <a:pt x="36" y="18"/>
                  </a:cubicBezTo>
                  <a:cubicBezTo>
                    <a:pt x="36" y="18"/>
                    <a:pt x="37" y="19"/>
                    <a:pt x="38" y="20"/>
                  </a:cubicBezTo>
                  <a:cubicBezTo>
                    <a:pt x="38" y="20"/>
                    <a:pt x="39" y="23"/>
                    <a:pt x="39" y="23"/>
                  </a:cubicBezTo>
                  <a:cubicBezTo>
                    <a:pt x="39" y="24"/>
                    <a:pt x="40" y="25"/>
                    <a:pt x="40" y="25"/>
                  </a:cubicBezTo>
                  <a:cubicBezTo>
                    <a:pt x="40" y="25"/>
                    <a:pt x="35" y="23"/>
                    <a:pt x="35" y="22"/>
                  </a:cubicBezTo>
                  <a:cubicBezTo>
                    <a:pt x="35" y="21"/>
                    <a:pt x="35" y="19"/>
                    <a:pt x="34" y="19"/>
                  </a:cubicBezTo>
                  <a:cubicBezTo>
                    <a:pt x="34" y="19"/>
                    <a:pt x="34" y="18"/>
                    <a:pt x="33" y="19"/>
                  </a:cubicBezTo>
                  <a:cubicBezTo>
                    <a:pt x="32" y="19"/>
                    <a:pt x="32" y="19"/>
                    <a:pt x="31" y="19"/>
                  </a:cubicBezTo>
                  <a:cubicBezTo>
                    <a:pt x="31" y="20"/>
                    <a:pt x="31" y="21"/>
                    <a:pt x="31" y="21"/>
                  </a:cubicBezTo>
                  <a:cubicBezTo>
                    <a:pt x="31" y="21"/>
                    <a:pt x="31" y="22"/>
                    <a:pt x="31" y="23"/>
                  </a:cubicBezTo>
                  <a:cubicBezTo>
                    <a:pt x="32" y="25"/>
                    <a:pt x="32" y="25"/>
                    <a:pt x="32" y="26"/>
                  </a:cubicBezTo>
                  <a:cubicBezTo>
                    <a:pt x="33" y="27"/>
                    <a:pt x="34" y="27"/>
                    <a:pt x="34" y="28"/>
                  </a:cubicBezTo>
                  <a:cubicBezTo>
                    <a:pt x="34" y="28"/>
                    <a:pt x="35" y="29"/>
                    <a:pt x="35" y="29"/>
                  </a:cubicBezTo>
                  <a:cubicBezTo>
                    <a:pt x="35" y="29"/>
                    <a:pt x="34" y="31"/>
                    <a:pt x="34" y="31"/>
                  </a:cubicBezTo>
                  <a:cubicBezTo>
                    <a:pt x="34" y="32"/>
                    <a:pt x="33" y="33"/>
                    <a:pt x="33" y="33"/>
                  </a:cubicBezTo>
                  <a:cubicBezTo>
                    <a:pt x="33" y="33"/>
                    <a:pt x="35" y="34"/>
                    <a:pt x="35" y="34"/>
                  </a:cubicBezTo>
                  <a:cubicBezTo>
                    <a:pt x="35" y="34"/>
                    <a:pt x="36" y="35"/>
                    <a:pt x="35" y="36"/>
                  </a:cubicBezTo>
                  <a:cubicBezTo>
                    <a:pt x="34" y="36"/>
                    <a:pt x="34" y="36"/>
                    <a:pt x="33" y="36"/>
                  </a:cubicBezTo>
                  <a:cubicBezTo>
                    <a:pt x="33" y="35"/>
                    <a:pt x="32" y="36"/>
                    <a:pt x="32" y="34"/>
                  </a:cubicBezTo>
                  <a:cubicBezTo>
                    <a:pt x="33" y="33"/>
                    <a:pt x="33" y="32"/>
                    <a:pt x="33" y="32"/>
                  </a:cubicBezTo>
                  <a:cubicBezTo>
                    <a:pt x="32" y="32"/>
                    <a:pt x="31" y="30"/>
                    <a:pt x="31" y="30"/>
                  </a:cubicBezTo>
                  <a:cubicBezTo>
                    <a:pt x="31" y="30"/>
                    <a:pt x="33" y="33"/>
                    <a:pt x="30" y="28"/>
                  </a:cubicBezTo>
                  <a:cubicBezTo>
                    <a:pt x="28" y="24"/>
                    <a:pt x="28" y="24"/>
                    <a:pt x="28" y="24"/>
                  </a:cubicBezTo>
                  <a:cubicBezTo>
                    <a:pt x="28" y="22"/>
                    <a:pt x="28" y="22"/>
                    <a:pt x="28" y="22"/>
                  </a:cubicBezTo>
                  <a:cubicBezTo>
                    <a:pt x="28" y="22"/>
                    <a:pt x="27" y="22"/>
                    <a:pt x="27" y="22"/>
                  </a:cubicBezTo>
                  <a:cubicBezTo>
                    <a:pt x="27" y="22"/>
                    <a:pt x="26" y="21"/>
                    <a:pt x="26" y="21"/>
                  </a:cubicBezTo>
                  <a:cubicBezTo>
                    <a:pt x="26" y="21"/>
                    <a:pt x="24" y="21"/>
                    <a:pt x="24" y="21"/>
                  </a:cubicBezTo>
                  <a:cubicBezTo>
                    <a:pt x="24" y="22"/>
                    <a:pt x="24" y="22"/>
                    <a:pt x="24" y="23"/>
                  </a:cubicBezTo>
                  <a:cubicBezTo>
                    <a:pt x="23" y="23"/>
                    <a:pt x="23" y="25"/>
                    <a:pt x="23" y="25"/>
                  </a:cubicBezTo>
                  <a:cubicBezTo>
                    <a:pt x="22" y="25"/>
                    <a:pt x="22" y="27"/>
                    <a:pt x="22" y="27"/>
                  </a:cubicBezTo>
                  <a:cubicBezTo>
                    <a:pt x="22" y="27"/>
                    <a:pt x="23" y="27"/>
                    <a:pt x="23" y="28"/>
                  </a:cubicBezTo>
                  <a:cubicBezTo>
                    <a:pt x="24" y="29"/>
                    <a:pt x="24" y="30"/>
                    <a:pt x="24" y="30"/>
                  </a:cubicBezTo>
                  <a:cubicBezTo>
                    <a:pt x="24" y="30"/>
                    <a:pt x="23" y="29"/>
                    <a:pt x="23" y="29"/>
                  </a:cubicBezTo>
                  <a:cubicBezTo>
                    <a:pt x="22" y="29"/>
                    <a:pt x="22" y="29"/>
                    <a:pt x="22" y="29"/>
                  </a:cubicBezTo>
                  <a:cubicBezTo>
                    <a:pt x="21" y="30"/>
                    <a:pt x="21" y="30"/>
                    <a:pt x="21" y="30"/>
                  </a:cubicBezTo>
                  <a:cubicBezTo>
                    <a:pt x="21" y="30"/>
                    <a:pt x="21" y="30"/>
                    <a:pt x="21" y="30"/>
                  </a:cubicBezTo>
                  <a:cubicBezTo>
                    <a:pt x="21" y="30"/>
                    <a:pt x="21" y="32"/>
                    <a:pt x="21" y="32"/>
                  </a:cubicBezTo>
                  <a:cubicBezTo>
                    <a:pt x="21" y="32"/>
                    <a:pt x="22" y="33"/>
                    <a:pt x="22" y="33"/>
                  </a:cubicBezTo>
                  <a:cubicBezTo>
                    <a:pt x="22" y="33"/>
                    <a:pt x="22" y="34"/>
                    <a:pt x="22" y="34"/>
                  </a:cubicBezTo>
                  <a:cubicBezTo>
                    <a:pt x="22" y="34"/>
                    <a:pt x="23" y="35"/>
                    <a:pt x="23" y="35"/>
                  </a:cubicBezTo>
                  <a:cubicBezTo>
                    <a:pt x="23" y="36"/>
                    <a:pt x="23" y="36"/>
                    <a:pt x="23" y="36"/>
                  </a:cubicBezTo>
                  <a:cubicBezTo>
                    <a:pt x="23" y="36"/>
                    <a:pt x="23" y="36"/>
                    <a:pt x="23" y="36"/>
                  </a:cubicBezTo>
                  <a:cubicBezTo>
                    <a:pt x="22" y="36"/>
                    <a:pt x="23" y="37"/>
                    <a:pt x="22" y="36"/>
                  </a:cubicBezTo>
                  <a:cubicBezTo>
                    <a:pt x="21" y="35"/>
                    <a:pt x="21" y="36"/>
                    <a:pt x="20" y="35"/>
                  </a:cubicBezTo>
                  <a:cubicBezTo>
                    <a:pt x="20" y="33"/>
                    <a:pt x="20" y="33"/>
                    <a:pt x="20" y="33"/>
                  </a:cubicBezTo>
                  <a:cubicBezTo>
                    <a:pt x="20" y="33"/>
                    <a:pt x="21" y="32"/>
                    <a:pt x="19" y="31"/>
                  </a:cubicBezTo>
                  <a:cubicBezTo>
                    <a:pt x="18" y="29"/>
                    <a:pt x="18" y="28"/>
                    <a:pt x="18" y="28"/>
                  </a:cubicBezTo>
                  <a:cubicBezTo>
                    <a:pt x="18" y="28"/>
                    <a:pt x="17" y="27"/>
                    <a:pt x="16" y="27"/>
                  </a:cubicBezTo>
                  <a:cubicBezTo>
                    <a:pt x="16" y="28"/>
                    <a:pt x="16" y="28"/>
                    <a:pt x="15" y="28"/>
                  </a:cubicBezTo>
                  <a:cubicBezTo>
                    <a:pt x="14" y="29"/>
                    <a:pt x="14" y="29"/>
                    <a:pt x="13" y="29"/>
                  </a:cubicBezTo>
                  <a:cubicBezTo>
                    <a:pt x="13" y="29"/>
                    <a:pt x="11" y="29"/>
                    <a:pt x="11" y="29"/>
                  </a:cubicBezTo>
                  <a:cubicBezTo>
                    <a:pt x="11" y="29"/>
                    <a:pt x="11" y="29"/>
                    <a:pt x="9" y="30"/>
                  </a:cubicBezTo>
                  <a:cubicBezTo>
                    <a:pt x="8" y="32"/>
                    <a:pt x="7" y="32"/>
                    <a:pt x="8" y="32"/>
                  </a:cubicBezTo>
                  <a:cubicBezTo>
                    <a:pt x="9" y="33"/>
                    <a:pt x="11" y="33"/>
                    <a:pt x="11" y="33"/>
                  </a:cubicBezTo>
                  <a:cubicBezTo>
                    <a:pt x="11" y="33"/>
                    <a:pt x="12" y="33"/>
                    <a:pt x="13" y="34"/>
                  </a:cubicBezTo>
                  <a:cubicBezTo>
                    <a:pt x="14" y="34"/>
                    <a:pt x="16" y="36"/>
                    <a:pt x="16" y="36"/>
                  </a:cubicBezTo>
                  <a:cubicBezTo>
                    <a:pt x="18" y="39"/>
                    <a:pt x="18" y="39"/>
                    <a:pt x="18" y="39"/>
                  </a:cubicBezTo>
                  <a:cubicBezTo>
                    <a:pt x="18" y="39"/>
                    <a:pt x="18" y="40"/>
                    <a:pt x="18" y="40"/>
                  </a:cubicBezTo>
                  <a:cubicBezTo>
                    <a:pt x="18" y="40"/>
                    <a:pt x="18" y="40"/>
                    <a:pt x="18" y="41"/>
                  </a:cubicBezTo>
                  <a:cubicBezTo>
                    <a:pt x="18" y="41"/>
                    <a:pt x="18" y="42"/>
                    <a:pt x="18" y="42"/>
                  </a:cubicBezTo>
                  <a:cubicBezTo>
                    <a:pt x="18" y="42"/>
                    <a:pt x="19" y="43"/>
                    <a:pt x="20" y="44"/>
                  </a:cubicBezTo>
                  <a:cubicBezTo>
                    <a:pt x="21" y="44"/>
                    <a:pt x="21" y="44"/>
                    <a:pt x="22" y="44"/>
                  </a:cubicBezTo>
                  <a:cubicBezTo>
                    <a:pt x="23" y="44"/>
                    <a:pt x="22" y="44"/>
                    <a:pt x="23" y="44"/>
                  </a:cubicBezTo>
                  <a:cubicBezTo>
                    <a:pt x="25" y="43"/>
                    <a:pt x="25" y="43"/>
                    <a:pt x="25" y="43"/>
                  </a:cubicBezTo>
                  <a:cubicBezTo>
                    <a:pt x="25" y="43"/>
                    <a:pt x="25" y="43"/>
                    <a:pt x="26" y="43"/>
                  </a:cubicBezTo>
                  <a:cubicBezTo>
                    <a:pt x="28" y="43"/>
                    <a:pt x="27" y="44"/>
                    <a:pt x="28" y="44"/>
                  </a:cubicBezTo>
                  <a:cubicBezTo>
                    <a:pt x="28" y="43"/>
                    <a:pt x="30" y="43"/>
                    <a:pt x="30" y="43"/>
                  </a:cubicBezTo>
                  <a:cubicBezTo>
                    <a:pt x="31" y="43"/>
                    <a:pt x="31" y="42"/>
                    <a:pt x="32" y="43"/>
                  </a:cubicBezTo>
                  <a:cubicBezTo>
                    <a:pt x="32" y="44"/>
                    <a:pt x="32" y="44"/>
                    <a:pt x="32" y="45"/>
                  </a:cubicBezTo>
                  <a:cubicBezTo>
                    <a:pt x="33" y="45"/>
                    <a:pt x="34" y="46"/>
                    <a:pt x="34" y="46"/>
                  </a:cubicBezTo>
                  <a:cubicBezTo>
                    <a:pt x="36" y="46"/>
                    <a:pt x="36" y="46"/>
                    <a:pt x="36" y="46"/>
                  </a:cubicBezTo>
                  <a:cubicBezTo>
                    <a:pt x="36" y="46"/>
                    <a:pt x="36" y="45"/>
                    <a:pt x="37" y="45"/>
                  </a:cubicBezTo>
                  <a:cubicBezTo>
                    <a:pt x="37" y="44"/>
                    <a:pt x="38" y="43"/>
                    <a:pt x="38" y="43"/>
                  </a:cubicBezTo>
                  <a:cubicBezTo>
                    <a:pt x="38" y="43"/>
                    <a:pt x="37" y="43"/>
                    <a:pt x="38" y="44"/>
                  </a:cubicBezTo>
                  <a:cubicBezTo>
                    <a:pt x="39" y="44"/>
                    <a:pt x="39" y="44"/>
                    <a:pt x="40" y="45"/>
                  </a:cubicBezTo>
                  <a:cubicBezTo>
                    <a:pt x="40" y="45"/>
                    <a:pt x="42" y="44"/>
                    <a:pt x="42" y="44"/>
                  </a:cubicBezTo>
                  <a:cubicBezTo>
                    <a:pt x="43" y="44"/>
                    <a:pt x="43" y="44"/>
                    <a:pt x="43" y="44"/>
                  </a:cubicBezTo>
                  <a:cubicBezTo>
                    <a:pt x="43" y="44"/>
                    <a:pt x="42" y="45"/>
                    <a:pt x="43" y="45"/>
                  </a:cubicBezTo>
                  <a:cubicBezTo>
                    <a:pt x="43" y="45"/>
                    <a:pt x="42" y="45"/>
                    <a:pt x="43" y="45"/>
                  </a:cubicBezTo>
                  <a:cubicBezTo>
                    <a:pt x="44" y="45"/>
                    <a:pt x="45" y="44"/>
                    <a:pt x="45" y="44"/>
                  </a:cubicBezTo>
                  <a:cubicBezTo>
                    <a:pt x="45" y="44"/>
                    <a:pt x="44" y="45"/>
                    <a:pt x="44" y="46"/>
                  </a:cubicBezTo>
                  <a:cubicBezTo>
                    <a:pt x="44" y="46"/>
                    <a:pt x="44" y="47"/>
                    <a:pt x="44" y="47"/>
                  </a:cubicBezTo>
                  <a:cubicBezTo>
                    <a:pt x="44" y="47"/>
                    <a:pt x="44" y="48"/>
                    <a:pt x="45" y="49"/>
                  </a:cubicBezTo>
                  <a:cubicBezTo>
                    <a:pt x="46" y="49"/>
                    <a:pt x="47" y="49"/>
                    <a:pt x="47" y="49"/>
                  </a:cubicBezTo>
                  <a:cubicBezTo>
                    <a:pt x="47" y="49"/>
                    <a:pt x="49" y="49"/>
                    <a:pt x="49" y="49"/>
                  </a:cubicBezTo>
                  <a:cubicBezTo>
                    <a:pt x="49" y="50"/>
                    <a:pt x="49" y="49"/>
                    <a:pt x="49" y="50"/>
                  </a:cubicBezTo>
                  <a:cubicBezTo>
                    <a:pt x="49" y="50"/>
                    <a:pt x="50" y="49"/>
                    <a:pt x="50" y="49"/>
                  </a:cubicBezTo>
                  <a:cubicBezTo>
                    <a:pt x="51" y="49"/>
                    <a:pt x="52" y="49"/>
                    <a:pt x="52" y="49"/>
                  </a:cubicBezTo>
                  <a:cubicBezTo>
                    <a:pt x="52" y="50"/>
                    <a:pt x="51" y="51"/>
                    <a:pt x="51" y="51"/>
                  </a:cubicBezTo>
                  <a:cubicBezTo>
                    <a:pt x="51" y="51"/>
                    <a:pt x="51" y="51"/>
                    <a:pt x="51" y="52"/>
                  </a:cubicBezTo>
                  <a:cubicBezTo>
                    <a:pt x="51" y="52"/>
                    <a:pt x="53" y="52"/>
                    <a:pt x="53" y="52"/>
                  </a:cubicBezTo>
                  <a:cubicBezTo>
                    <a:pt x="53" y="52"/>
                    <a:pt x="53" y="51"/>
                    <a:pt x="54" y="52"/>
                  </a:cubicBezTo>
                  <a:cubicBezTo>
                    <a:pt x="54" y="53"/>
                    <a:pt x="54" y="53"/>
                    <a:pt x="54" y="53"/>
                  </a:cubicBezTo>
                  <a:cubicBezTo>
                    <a:pt x="53" y="53"/>
                    <a:pt x="53" y="52"/>
                    <a:pt x="53" y="54"/>
                  </a:cubicBezTo>
                  <a:cubicBezTo>
                    <a:pt x="52" y="55"/>
                    <a:pt x="53" y="56"/>
                    <a:pt x="53" y="56"/>
                  </a:cubicBezTo>
                  <a:cubicBezTo>
                    <a:pt x="54" y="58"/>
                    <a:pt x="54" y="58"/>
                    <a:pt x="54" y="58"/>
                  </a:cubicBezTo>
                  <a:cubicBezTo>
                    <a:pt x="54" y="58"/>
                    <a:pt x="55" y="58"/>
                    <a:pt x="56" y="58"/>
                  </a:cubicBezTo>
                  <a:cubicBezTo>
                    <a:pt x="56" y="58"/>
                    <a:pt x="56" y="58"/>
                    <a:pt x="56" y="58"/>
                  </a:cubicBezTo>
                  <a:cubicBezTo>
                    <a:pt x="57" y="57"/>
                    <a:pt x="57" y="57"/>
                    <a:pt x="58" y="57"/>
                  </a:cubicBezTo>
                  <a:cubicBezTo>
                    <a:pt x="58" y="57"/>
                    <a:pt x="59" y="58"/>
                    <a:pt x="59" y="58"/>
                  </a:cubicBezTo>
                  <a:cubicBezTo>
                    <a:pt x="59" y="59"/>
                    <a:pt x="59" y="59"/>
                    <a:pt x="59" y="59"/>
                  </a:cubicBezTo>
                  <a:cubicBezTo>
                    <a:pt x="59" y="59"/>
                    <a:pt x="59" y="60"/>
                    <a:pt x="59" y="60"/>
                  </a:cubicBezTo>
                  <a:cubicBezTo>
                    <a:pt x="60" y="61"/>
                    <a:pt x="61" y="61"/>
                    <a:pt x="61" y="61"/>
                  </a:cubicBezTo>
                  <a:cubicBezTo>
                    <a:pt x="61" y="61"/>
                    <a:pt x="61" y="61"/>
                    <a:pt x="61" y="62"/>
                  </a:cubicBezTo>
                  <a:cubicBezTo>
                    <a:pt x="62" y="63"/>
                    <a:pt x="64" y="64"/>
                    <a:pt x="64" y="64"/>
                  </a:cubicBezTo>
                  <a:cubicBezTo>
                    <a:pt x="64" y="64"/>
                    <a:pt x="61" y="63"/>
                    <a:pt x="61" y="63"/>
                  </a:cubicBezTo>
                  <a:cubicBezTo>
                    <a:pt x="60" y="63"/>
                    <a:pt x="58" y="63"/>
                    <a:pt x="58" y="63"/>
                  </a:cubicBezTo>
                  <a:cubicBezTo>
                    <a:pt x="57" y="63"/>
                    <a:pt x="55" y="63"/>
                    <a:pt x="55" y="63"/>
                  </a:cubicBezTo>
                  <a:cubicBezTo>
                    <a:pt x="52" y="64"/>
                    <a:pt x="52" y="64"/>
                    <a:pt x="52" y="64"/>
                  </a:cubicBezTo>
                  <a:cubicBezTo>
                    <a:pt x="52" y="64"/>
                    <a:pt x="50" y="65"/>
                    <a:pt x="49" y="65"/>
                  </a:cubicBezTo>
                  <a:cubicBezTo>
                    <a:pt x="49" y="65"/>
                    <a:pt x="48" y="65"/>
                    <a:pt x="47" y="65"/>
                  </a:cubicBezTo>
                  <a:cubicBezTo>
                    <a:pt x="47" y="66"/>
                    <a:pt x="46" y="66"/>
                    <a:pt x="45" y="66"/>
                  </a:cubicBezTo>
                  <a:cubicBezTo>
                    <a:pt x="45" y="66"/>
                    <a:pt x="43" y="66"/>
                    <a:pt x="42" y="66"/>
                  </a:cubicBezTo>
                  <a:cubicBezTo>
                    <a:pt x="42" y="66"/>
                    <a:pt x="41" y="66"/>
                    <a:pt x="41" y="66"/>
                  </a:cubicBezTo>
                  <a:cubicBezTo>
                    <a:pt x="38" y="67"/>
                    <a:pt x="38" y="67"/>
                    <a:pt x="38" y="67"/>
                  </a:cubicBezTo>
                  <a:cubicBezTo>
                    <a:pt x="39" y="68"/>
                    <a:pt x="39" y="68"/>
                    <a:pt x="39" y="68"/>
                  </a:cubicBezTo>
                  <a:cubicBezTo>
                    <a:pt x="41" y="69"/>
                    <a:pt x="41" y="69"/>
                    <a:pt x="41" y="69"/>
                  </a:cubicBezTo>
                  <a:cubicBezTo>
                    <a:pt x="41" y="69"/>
                    <a:pt x="41" y="69"/>
                    <a:pt x="41" y="69"/>
                  </a:cubicBezTo>
                  <a:cubicBezTo>
                    <a:pt x="42" y="69"/>
                    <a:pt x="43" y="70"/>
                    <a:pt x="43" y="70"/>
                  </a:cubicBezTo>
                  <a:cubicBezTo>
                    <a:pt x="43" y="70"/>
                    <a:pt x="44" y="71"/>
                    <a:pt x="45" y="72"/>
                  </a:cubicBezTo>
                  <a:cubicBezTo>
                    <a:pt x="45" y="72"/>
                    <a:pt x="46" y="73"/>
                    <a:pt x="46" y="73"/>
                  </a:cubicBezTo>
                  <a:lnTo>
                    <a:pt x="48" y="74"/>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20" name="Freeform 19"/>
            <p:cNvSpPr>
              <a:spLocks/>
            </p:cNvSpPr>
            <p:nvPr/>
          </p:nvSpPr>
          <p:spPr bwMode="auto">
            <a:xfrm>
              <a:off x="5322812" y="2251719"/>
              <a:ext cx="802584" cy="653101"/>
            </a:xfrm>
            <a:custGeom>
              <a:avLst/>
              <a:gdLst>
                <a:gd name="T0" fmla="*/ 194 w 352"/>
                <a:gd name="T1" fmla="*/ 16 h 295"/>
                <a:gd name="T2" fmla="*/ 260 w 352"/>
                <a:gd name="T3" fmla="*/ 5 h 295"/>
                <a:gd name="T4" fmla="*/ 289 w 352"/>
                <a:gd name="T5" fmla="*/ 13 h 295"/>
                <a:gd name="T6" fmla="*/ 314 w 352"/>
                <a:gd name="T7" fmla="*/ 60 h 295"/>
                <a:gd name="T8" fmla="*/ 314 w 352"/>
                <a:gd name="T9" fmla="*/ 90 h 295"/>
                <a:gd name="T10" fmla="*/ 303 w 352"/>
                <a:gd name="T11" fmla="*/ 114 h 295"/>
                <a:gd name="T12" fmla="*/ 318 w 352"/>
                <a:gd name="T13" fmla="*/ 139 h 295"/>
                <a:gd name="T14" fmla="*/ 326 w 352"/>
                <a:gd name="T15" fmla="*/ 158 h 295"/>
                <a:gd name="T16" fmla="*/ 344 w 352"/>
                <a:gd name="T17" fmla="*/ 175 h 295"/>
                <a:gd name="T18" fmla="*/ 346 w 352"/>
                <a:gd name="T19" fmla="*/ 189 h 295"/>
                <a:gd name="T20" fmla="*/ 344 w 352"/>
                <a:gd name="T21" fmla="*/ 210 h 295"/>
                <a:gd name="T22" fmla="*/ 327 w 352"/>
                <a:gd name="T23" fmla="*/ 235 h 295"/>
                <a:gd name="T24" fmla="*/ 317 w 352"/>
                <a:gd name="T25" fmla="*/ 269 h 295"/>
                <a:gd name="T26" fmla="*/ 322 w 352"/>
                <a:gd name="T27" fmla="*/ 280 h 295"/>
                <a:gd name="T28" fmla="*/ 315 w 352"/>
                <a:gd name="T29" fmla="*/ 285 h 295"/>
                <a:gd name="T30" fmla="*/ 309 w 352"/>
                <a:gd name="T31" fmla="*/ 283 h 295"/>
                <a:gd name="T32" fmla="*/ 302 w 352"/>
                <a:gd name="T33" fmla="*/ 282 h 295"/>
                <a:gd name="T34" fmla="*/ 296 w 352"/>
                <a:gd name="T35" fmla="*/ 280 h 295"/>
                <a:gd name="T36" fmla="*/ 290 w 352"/>
                <a:gd name="T37" fmla="*/ 275 h 295"/>
                <a:gd name="T38" fmla="*/ 283 w 352"/>
                <a:gd name="T39" fmla="*/ 272 h 295"/>
                <a:gd name="T40" fmla="*/ 276 w 352"/>
                <a:gd name="T41" fmla="*/ 271 h 295"/>
                <a:gd name="T42" fmla="*/ 267 w 352"/>
                <a:gd name="T43" fmla="*/ 273 h 295"/>
                <a:gd name="T44" fmla="*/ 262 w 352"/>
                <a:gd name="T45" fmla="*/ 275 h 295"/>
                <a:gd name="T46" fmla="*/ 256 w 352"/>
                <a:gd name="T47" fmla="*/ 279 h 295"/>
                <a:gd name="T48" fmla="*/ 250 w 352"/>
                <a:gd name="T49" fmla="*/ 282 h 295"/>
                <a:gd name="T50" fmla="*/ 245 w 352"/>
                <a:gd name="T51" fmla="*/ 277 h 295"/>
                <a:gd name="T52" fmla="*/ 240 w 352"/>
                <a:gd name="T53" fmla="*/ 280 h 295"/>
                <a:gd name="T54" fmla="*/ 235 w 352"/>
                <a:gd name="T55" fmla="*/ 281 h 295"/>
                <a:gd name="T56" fmla="*/ 230 w 352"/>
                <a:gd name="T57" fmla="*/ 284 h 295"/>
                <a:gd name="T58" fmla="*/ 225 w 352"/>
                <a:gd name="T59" fmla="*/ 289 h 295"/>
                <a:gd name="T60" fmla="*/ 223 w 352"/>
                <a:gd name="T61" fmla="*/ 294 h 295"/>
                <a:gd name="T62" fmla="*/ 216 w 352"/>
                <a:gd name="T63" fmla="*/ 295 h 295"/>
                <a:gd name="T64" fmla="*/ 215 w 352"/>
                <a:gd name="T65" fmla="*/ 288 h 295"/>
                <a:gd name="T66" fmla="*/ 207 w 352"/>
                <a:gd name="T67" fmla="*/ 283 h 295"/>
                <a:gd name="T68" fmla="*/ 195 w 352"/>
                <a:gd name="T69" fmla="*/ 279 h 295"/>
                <a:gd name="T70" fmla="*/ 185 w 352"/>
                <a:gd name="T71" fmla="*/ 289 h 295"/>
                <a:gd name="T72" fmla="*/ 181 w 352"/>
                <a:gd name="T73" fmla="*/ 283 h 295"/>
                <a:gd name="T74" fmla="*/ 169 w 352"/>
                <a:gd name="T75" fmla="*/ 270 h 295"/>
                <a:gd name="T76" fmla="*/ 147 w 352"/>
                <a:gd name="T77" fmla="*/ 262 h 295"/>
                <a:gd name="T78" fmla="*/ 137 w 352"/>
                <a:gd name="T79" fmla="*/ 251 h 295"/>
                <a:gd name="T80" fmla="*/ 117 w 352"/>
                <a:gd name="T81" fmla="*/ 244 h 295"/>
                <a:gd name="T82" fmla="*/ 106 w 352"/>
                <a:gd name="T83" fmla="*/ 255 h 295"/>
                <a:gd name="T84" fmla="*/ 92 w 352"/>
                <a:gd name="T85" fmla="*/ 252 h 295"/>
                <a:gd name="T86" fmla="*/ 87 w 352"/>
                <a:gd name="T87" fmla="*/ 241 h 295"/>
                <a:gd name="T88" fmla="*/ 77 w 352"/>
                <a:gd name="T89" fmla="*/ 236 h 295"/>
                <a:gd name="T90" fmla="*/ 66 w 352"/>
                <a:gd name="T91" fmla="*/ 231 h 295"/>
                <a:gd name="T92" fmla="*/ 51 w 352"/>
                <a:gd name="T93" fmla="*/ 226 h 295"/>
                <a:gd name="T94" fmla="*/ 40 w 352"/>
                <a:gd name="T95" fmla="*/ 222 h 295"/>
                <a:gd name="T96" fmla="*/ 38 w 352"/>
                <a:gd name="T97" fmla="*/ 218 h 295"/>
                <a:gd name="T98" fmla="*/ 35 w 352"/>
                <a:gd name="T99" fmla="*/ 198 h 295"/>
                <a:gd name="T100" fmla="*/ 28 w 352"/>
                <a:gd name="T101" fmla="*/ 184 h 295"/>
                <a:gd name="T102" fmla="*/ 24 w 352"/>
                <a:gd name="T103" fmla="*/ 164 h 295"/>
                <a:gd name="T104" fmla="*/ 20 w 352"/>
                <a:gd name="T105" fmla="*/ 139 h 295"/>
                <a:gd name="T106" fmla="*/ 4 w 352"/>
                <a:gd name="T107" fmla="*/ 113 h 295"/>
                <a:gd name="T108" fmla="*/ 4 w 352"/>
                <a:gd name="T109" fmla="*/ 80 h 295"/>
                <a:gd name="T110" fmla="*/ 6 w 352"/>
                <a:gd name="T111" fmla="*/ 63 h 295"/>
                <a:gd name="T112" fmla="*/ 45 w 352"/>
                <a:gd name="T113" fmla="*/ 45 h 295"/>
                <a:gd name="T114" fmla="*/ 64 w 352"/>
                <a:gd name="T115" fmla="*/ 32 h 295"/>
                <a:gd name="T116" fmla="*/ 89 w 352"/>
                <a:gd name="T117" fmla="*/ 12 h 295"/>
                <a:gd name="T118" fmla="*/ 121 w 352"/>
                <a:gd name="T119" fmla="*/ 2 h 295"/>
                <a:gd name="T120" fmla="*/ 132 w 352"/>
                <a:gd name="T121" fmla="*/ 14 h 295"/>
                <a:gd name="T122" fmla="*/ 151 w 352"/>
                <a:gd name="T123" fmla="*/ 24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2" h="295">
                  <a:moveTo>
                    <a:pt x="155" y="23"/>
                  </a:moveTo>
                  <a:cubicBezTo>
                    <a:pt x="157" y="23"/>
                    <a:pt x="166" y="16"/>
                    <a:pt x="166" y="16"/>
                  </a:cubicBezTo>
                  <a:cubicBezTo>
                    <a:pt x="166" y="16"/>
                    <a:pt x="171" y="18"/>
                    <a:pt x="174" y="17"/>
                  </a:cubicBezTo>
                  <a:cubicBezTo>
                    <a:pt x="177" y="17"/>
                    <a:pt x="187" y="16"/>
                    <a:pt x="187" y="16"/>
                  </a:cubicBezTo>
                  <a:cubicBezTo>
                    <a:pt x="187" y="16"/>
                    <a:pt x="192" y="16"/>
                    <a:pt x="194" y="16"/>
                  </a:cubicBezTo>
                  <a:cubicBezTo>
                    <a:pt x="196" y="16"/>
                    <a:pt x="205" y="15"/>
                    <a:pt x="207" y="15"/>
                  </a:cubicBezTo>
                  <a:cubicBezTo>
                    <a:pt x="209" y="15"/>
                    <a:pt x="215" y="14"/>
                    <a:pt x="216" y="13"/>
                  </a:cubicBezTo>
                  <a:cubicBezTo>
                    <a:pt x="218" y="13"/>
                    <a:pt x="230" y="12"/>
                    <a:pt x="231" y="12"/>
                  </a:cubicBezTo>
                  <a:cubicBezTo>
                    <a:pt x="233" y="12"/>
                    <a:pt x="252" y="10"/>
                    <a:pt x="252" y="10"/>
                  </a:cubicBezTo>
                  <a:cubicBezTo>
                    <a:pt x="260" y="5"/>
                    <a:pt x="260" y="5"/>
                    <a:pt x="260" y="5"/>
                  </a:cubicBezTo>
                  <a:cubicBezTo>
                    <a:pt x="269" y="3"/>
                    <a:pt x="269" y="3"/>
                    <a:pt x="269" y="3"/>
                  </a:cubicBezTo>
                  <a:cubicBezTo>
                    <a:pt x="269" y="3"/>
                    <a:pt x="272" y="0"/>
                    <a:pt x="272" y="1"/>
                  </a:cubicBezTo>
                  <a:cubicBezTo>
                    <a:pt x="273" y="3"/>
                    <a:pt x="275" y="6"/>
                    <a:pt x="275" y="6"/>
                  </a:cubicBezTo>
                  <a:cubicBezTo>
                    <a:pt x="275" y="6"/>
                    <a:pt x="286" y="6"/>
                    <a:pt x="286" y="6"/>
                  </a:cubicBezTo>
                  <a:cubicBezTo>
                    <a:pt x="286" y="7"/>
                    <a:pt x="289" y="13"/>
                    <a:pt x="289" y="13"/>
                  </a:cubicBezTo>
                  <a:cubicBezTo>
                    <a:pt x="292" y="16"/>
                    <a:pt x="292" y="16"/>
                    <a:pt x="292" y="16"/>
                  </a:cubicBezTo>
                  <a:cubicBezTo>
                    <a:pt x="292" y="16"/>
                    <a:pt x="293" y="21"/>
                    <a:pt x="293" y="24"/>
                  </a:cubicBezTo>
                  <a:cubicBezTo>
                    <a:pt x="294" y="26"/>
                    <a:pt x="301" y="38"/>
                    <a:pt x="301" y="38"/>
                  </a:cubicBezTo>
                  <a:cubicBezTo>
                    <a:pt x="306" y="49"/>
                    <a:pt x="306" y="49"/>
                    <a:pt x="306" y="49"/>
                  </a:cubicBezTo>
                  <a:cubicBezTo>
                    <a:pt x="314" y="60"/>
                    <a:pt x="314" y="60"/>
                    <a:pt x="314" y="60"/>
                  </a:cubicBezTo>
                  <a:cubicBezTo>
                    <a:pt x="315" y="68"/>
                    <a:pt x="315" y="68"/>
                    <a:pt x="315" y="68"/>
                  </a:cubicBezTo>
                  <a:cubicBezTo>
                    <a:pt x="315" y="68"/>
                    <a:pt x="318" y="71"/>
                    <a:pt x="318" y="73"/>
                  </a:cubicBezTo>
                  <a:cubicBezTo>
                    <a:pt x="318" y="74"/>
                    <a:pt x="318" y="77"/>
                    <a:pt x="318" y="78"/>
                  </a:cubicBezTo>
                  <a:cubicBezTo>
                    <a:pt x="319" y="78"/>
                    <a:pt x="320" y="83"/>
                    <a:pt x="319" y="83"/>
                  </a:cubicBezTo>
                  <a:cubicBezTo>
                    <a:pt x="318" y="84"/>
                    <a:pt x="314" y="90"/>
                    <a:pt x="314" y="90"/>
                  </a:cubicBezTo>
                  <a:cubicBezTo>
                    <a:pt x="310" y="92"/>
                    <a:pt x="310" y="92"/>
                    <a:pt x="310" y="92"/>
                  </a:cubicBezTo>
                  <a:cubicBezTo>
                    <a:pt x="305" y="99"/>
                    <a:pt x="305" y="99"/>
                    <a:pt x="305" y="99"/>
                  </a:cubicBezTo>
                  <a:cubicBezTo>
                    <a:pt x="302" y="108"/>
                    <a:pt x="302" y="108"/>
                    <a:pt x="302" y="108"/>
                  </a:cubicBezTo>
                  <a:cubicBezTo>
                    <a:pt x="301" y="111"/>
                    <a:pt x="301" y="111"/>
                    <a:pt x="301" y="111"/>
                  </a:cubicBezTo>
                  <a:cubicBezTo>
                    <a:pt x="301" y="111"/>
                    <a:pt x="302" y="114"/>
                    <a:pt x="303" y="114"/>
                  </a:cubicBezTo>
                  <a:cubicBezTo>
                    <a:pt x="305" y="114"/>
                    <a:pt x="312" y="115"/>
                    <a:pt x="312" y="115"/>
                  </a:cubicBezTo>
                  <a:cubicBezTo>
                    <a:pt x="318" y="119"/>
                    <a:pt x="318" y="119"/>
                    <a:pt x="318" y="119"/>
                  </a:cubicBezTo>
                  <a:cubicBezTo>
                    <a:pt x="318" y="123"/>
                    <a:pt x="318" y="123"/>
                    <a:pt x="318" y="123"/>
                  </a:cubicBezTo>
                  <a:cubicBezTo>
                    <a:pt x="318" y="123"/>
                    <a:pt x="319" y="131"/>
                    <a:pt x="319" y="132"/>
                  </a:cubicBezTo>
                  <a:cubicBezTo>
                    <a:pt x="319" y="132"/>
                    <a:pt x="318" y="139"/>
                    <a:pt x="318" y="139"/>
                  </a:cubicBezTo>
                  <a:cubicBezTo>
                    <a:pt x="318" y="139"/>
                    <a:pt x="320" y="143"/>
                    <a:pt x="320" y="144"/>
                  </a:cubicBezTo>
                  <a:cubicBezTo>
                    <a:pt x="321" y="145"/>
                    <a:pt x="323" y="147"/>
                    <a:pt x="323" y="148"/>
                  </a:cubicBezTo>
                  <a:cubicBezTo>
                    <a:pt x="324" y="148"/>
                    <a:pt x="324" y="149"/>
                    <a:pt x="324" y="149"/>
                  </a:cubicBezTo>
                  <a:cubicBezTo>
                    <a:pt x="326" y="154"/>
                    <a:pt x="326" y="154"/>
                    <a:pt x="326" y="154"/>
                  </a:cubicBezTo>
                  <a:cubicBezTo>
                    <a:pt x="326" y="158"/>
                    <a:pt x="326" y="158"/>
                    <a:pt x="326" y="158"/>
                  </a:cubicBezTo>
                  <a:cubicBezTo>
                    <a:pt x="326" y="158"/>
                    <a:pt x="326" y="161"/>
                    <a:pt x="328" y="161"/>
                  </a:cubicBezTo>
                  <a:cubicBezTo>
                    <a:pt x="330" y="161"/>
                    <a:pt x="331" y="162"/>
                    <a:pt x="331" y="164"/>
                  </a:cubicBezTo>
                  <a:cubicBezTo>
                    <a:pt x="331" y="166"/>
                    <a:pt x="336" y="168"/>
                    <a:pt x="336" y="168"/>
                  </a:cubicBezTo>
                  <a:cubicBezTo>
                    <a:pt x="336" y="168"/>
                    <a:pt x="336" y="172"/>
                    <a:pt x="337" y="173"/>
                  </a:cubicBezTo>
                  <a:cubicBezTo>
                    <a:pt x="339" y="174"/>
                    <a:pt x="341" y="175"/>
                    <a:pt x="344" y="175"/>
                  </a:cubicBezTo>
                  <a:cubicBezTo>
                    <a:pt x="347" y="176"/>
                    <a:pt x="346" y="180"/>
                    <a:pt x="348" y="181"/>
                  </a:cubicBezTo>
                  <a:cubicBezTo>
                    <a:pt x="350" y="182"/>
                    <a:pt x="352" y="184"/>
                    <a:pt x="350" y="184"/>
                  </a:cubicBezTo>
                  <a:cubicBezTo>
                    <a:pt x="349" y="185"/>
                    <a:pt x="346" y="185"/>
                    <a:pt x="346" y="185"/>
                  </a:cubicBezTo>
                  <a:cubicBezTo>
                    <a:pt x="346" y="185"/>
                    <a:pt x="345" y="186"/>
                    <a:pt x="345" y="188"/>
                  </a:cubicBezTo>
                  <a:cubicBezTo>
                    <a:pt x="346" y="189"/>
                    <a:pt x="346" y="189"/>
                    <a:pt x="346" y="189"/>
                  </a:cubicBezTo>
                  <a:cubicBezTo>
                    <a:pt x="350" y="194"/>
                    <a:pt x="350" y="194"/>
                    <a:pt x="350" y="194"/>
                  </a:cubicBezTo>
                  <a:cubicBezTo>
                    <a:pt x="350" y="200"/>
                    <a:pt x="350" y="200"/>
                    <a:pt x="350" y="200"/>
                  </a:cubicBezTo>
                  <a:cubicBezTo>
                    <a:pt x="350" y="200"/>
                    <a:pt x="350" y="202"/>
                    <a:pt x="350" y="204"/>
                  </a:cubicBezTo>
                  <a:cubicBezTo>
                    <a:pt x="350" y="205"/>
                    <a:pt x="349" y="207"/>
                    <a:pt x="347" y="207"/>
                  </a:cubicBezTo>
                  <a:cubicBezTo>
                    <a:pt x="345" y="207"/>
                    <a:pt x="345" y="210"/>
                    <a:pt x="344" y="210"/>
                  </a:cubicBezTo>
                  <a:cubicBezTo>
                    <a:pt x="343" y="211"/>
                    <a:pt x="341" y="208"/>
                    <a:pt x="340" y="211"/>
                  </a:cubicBezTo>
                  <a:cubicBezTo>
                    <a:pt x="339" y="215"/>
                    <a:pt x="337" y="218"/>
                    <a:pt x="337" y="219"/>
                  </a:cubicBezTo>
                  <a:cubicBezTo>
                    <a:pt x="336" y="220"/>
                    <a:pt x="333" y="221"/>
                    <a:pt x="333" y="223"/>
                  </a:cubicBezTo>
                  <a:cubicBezTo>
                    <a:pt x="332" y="225"/>
                    <a:pt x="332" y="223"/>
                    <a:pt x="330" y="228"/>
                  </a:cubicBezTo>
                  <a:cubicBezTo>
                    <a:pt x="328" y="233"/>
                    <a:pt x="327" y="235"/>
                    <a:pt x="327" y="235"/>
                  </a:cubicBezTo>
                  <a:cubicBezTo>
                    <a:pt x="318" y="247"/>
                    <a:pt x="318" y="247"/>
                    <a:pt x="318" y="247"/>
                  </a:cubicBezTo>
                  <a:cubicBezTo>
                    <a:pt x="318" y="247"/>
                    <a:pt x="313" y="255"/>
                    <a:pt x="313" y="256"/>
                  </a:cubicBezTo>
                  <a:cubicBezTo>
                    <a:pt x="313" y="257"/>
                    <a:pt x="313" y="261"/>
                    <a:pt x="313" y="261"/>
                  </a:cubicBezTo>
                  <a:cubicBezTo>
                    <a:pt x="317" y="265"/>
                    <a:pt x="317" y="265"/>
                    <a:pt x="317" y="265"/>
                  </a:cubicBezTo>
                  <a:cubicBezTo>
                    <a:pt x="317" y="269"/>
                    <a:pt x="317" y="269"/>
                    <a:pt x="317" y="269"/>
                  </a:cubicBezTo>
                  <a:cubicBezTo>
                    <a:pt x="317" y="269"/>
                    <a:pt x="317" y="272"/>
                    <a:pt x="318" y="273"/>
                  </a:cubicBezTo>
                  <a:cubicBezTo>
                    <a:pt x="319" y="273"/>
                    <a:pt x="319" y="273"/>
                    <a:pt x="319" y="273"/>
                  </a:cubicBezTo>
                  <a:cubicBezTo>
                    <a:pt x="318" y="276"/>
                    <a:pt x="318" y="276"/>
                    <a:pt x="318" y="276"/>
                  </a:cubicBezTo>
                  <a:cubicBezTo>
                    <a:pt x="318" y="276"/>
                    <a:pt x="319" y="279"/>
                    <a:pt x="320" y="279"/>
                  </a:cubicBezTo>
                  <a:cubicBezTo>
                    <a:pt x="320" y="279"/>
                    <a:pt x="322" y="280"/>
                    <a:pt x="322" y="280"/>
                  </a:cubicBezTo>
                  <a:cubicBezTo>
                    <a:pt x="322" y="280"/>
                    <a:pt x="324" y="282"/>
                    <a:pt x="324" y="282"/>
                  </a:cubicBezTo>
                  <a:cubicBezTo>
                    <a:pt x="325" y="283"/>
                    <a:pt x="324" y="285"/>
                    <a:pt x="324" y="285"/>
                  </a:cubicBezTo>
                  <a:cubicBezTo>
                    <a:pt x="324" y="285"/>
                    <a:pt x="324" y="286"/>
                    <a:pt x="323" y="286"/>
                  </a:cubicBezTo>
                  <a:cubicBezTo>
                    <a:pt x="322" y="286"/>
                    <a:pt x="322" y="286"/>
                    <a:pt x="320" y="286"/>
                  </a:cubicBezTo>
                  <a:cubicBezTo>
                    <a:pt x="319" y="285"/>
                    <a:pt x="316" y="285"/>
                    <a:pt x="315" y="285"/>
                  </a:cubicBezTo>
                  <a:cubicBezTo>
                    <a:pt x="314" y="285"/>
                    <a:pt x="314" y="285"/>
                    <a:pt x="314" y="285"/>
                  </a:cubicBezTo>
                  <a:cubicBezTo>
                    <a:pt x="313" y="285"/>
                    <a:pt x="313" y="285"/>
                    <a:pt x="312" y="286"/>
                  </a:cubicBezTo>
                  <a:cubicBezTo>
                    <a:pt x="312" y="285"/>
                    <a:pt x="312" y="285"/>
                    <a:pt x="312" y="285"/>
                  </a:cubicBezTo>
                  <a:cubicBezTo>
                    <a:pt x="312" y="284"/>
                    <a:pt x="312" y="283"/>
                    <a:pt x="312" y="283"/>
                  </a:cubicBezTo>
                  <a:cubicBezTo>
                    <a:pt x="312" y="283"/>
                    <a:pt x="309" y="283"/>
                    <a:pt x="309" y="283"/>
                  </a:cubicBezTo>
                  <a:cubicBezTo>
                    <a:pt x="308" y="283"/>
                    <a:pt x="307" y="283"/>
                    <a:pt x="307" y="283"/>
                  </a:cubicBezTo>
                  <a:cubicBezTo>
                    <a:pt x="307" y="283"/>
                    <a:pt x="305" y="282"/>
                    <a:pt x="305" y="282"/>
                  </a:cubicBezTo>
                  <a:cubicBezTo>
                    <a:pt x="305" y="282"/>
                    <a:pt x="304" y="282"/>
                    <a:pt x="304" y="282"/>
                  </a:cubicBezTo>
                  <a:cubicBezTo>
                    <a:pt x="304" y="281"/>
                    <a:pt x="303" y="282"/>
                    <a:pt x="303" y="282"/>
                  </a:cubicBezTo>
                  <a:cubicBezTo>
                    <a:pt x="302" y="282"/>
                    <a:pt x="302" y="282"/>
                    <a:pt x="302" y="282"/>
                  </a:cubicBezTo>
                  <a:cubicBezTo>
                    <a:pt x="300" y="282"/>
                    <a:pt x="300" y="282"/>
                    <a:pt x="300" y="282"/>
                  </a:cubicBezTo>
                  <a:cubicBezTo>
                    <a:pt x="300" y="282"/>
                    <a:pt x="300" y="281"/>
                    <a:pt x="300" y="281"/>
                  </a:cubicBezTo>
                  <a:cubicBezTo>
                    <a:pt x="300" y="280"/>
                    <a:pt x="299" y="281"/>
                    <a:pt x="299" y="281"/>
                  </a:cubicBezTo>
                  <a:cubicBezTo>
                    <a:pt x="299" y="281"/>
                    <a:pt x="297" y="281"/>
                    <a:pt x="297" y="281"/>
                  </a:cubicBezTo>
                  <a:cubicBezTo>
                    <a:pt x="297" y="280"/>
                    <a:pt x="296" y="280"/>
                    <a:pt x="296" y="280"/>
                  </a:cubicBezTo>
                  <a:cubicBezTo>
                    <a:pt x="296" y="280"/>
                    <a:pt x="293" y="280"/>
                    <a:pt x="292" y="280"/>
                  </a:cubicBezTo>
                  <a:cubicBezTo>
                    <a:pt x="292" y="279"/>
                    <a:pt x="292" y="279"/>
                    <a:pt x="292" y="279"/>
                  </a:cubicBezTo>
                  <a:cubicBezTo>
                    <a:pt x="292" y="279"/>
                    <a:pt x="292" y="278"/>
                    <a:pt x="292" y="277"/>
                  </a:cubicBezTo>
                  <a:cubicBezTo>
                    <a:pt x="292" y="277"/>
                    <a:pt x="291" y="277"/>
                    <a:pt x="291" y="276"/>
                  </a:cubicBezTo>
                  <a:cubicBezTo>
                    <a:pt x="291" y="276"/>
                    <a:pt x="290" y="275"/>
                    <a:pt x="290" y="275"/>
                  </a:cubicBezTo>
                  <a:cubicBezTo>
                    <a:pt x="290" y="274"/>
                    <a:pt x="289" y="274"/>
                    <a:pt x="289" y="273"/>
                  </a:cubicBezTo>
                  <a:cubicBezTo>
                    <a:pt x="289" y="273"/>
                    <a:pt x="288" y="274"/>
                    <a:pt x="288" y="274"/>
                  </a:cubicBezTo>
                  <a:cubicBezTo>
                    <a:pt x="287" y="274"/>
                    <a:pt x="286" y="273"/>
                    <a:pt x="286" y="273"/>
                  </a:cubicBezTo>
                  <a:cubicBezTo>
                    <a:pt x="285" y="272"/>
                    <a:pt x="285" y="272"/>
                    <a:pt x="285" y="272"/>
                  </a:cubicBezTo>
                  <a:cubicBezTo>
                    <a:pt x="285" y="272"/>
                    <a:pt x="284" y="272"/>
                    <a:pt x="283" y="272"/>
                  </a:cubicBezTo>
                  <a:cubicBezTo>
                    <a:pt x="283" y="272"/>
                    <a:pt x="283" y="274"/>
                    <a:pt x="283" y="274"/>
                  </a:cubicBezTo>
                  <a:cubicBezTo>
                    <a:pt x="283" y="274"/>
                    <a:pt x="282" y="274"/>
                    <a:pt x="281" y="273"/>
                  </a:cubicBezTo>
                  <a:cubicBezTo>
                    <a:pt x="281" y="273"/>
                    <a:pt x="280" y="272"/>
                    <a:pt x="279" y="272"/>
                  </a:cubicBezTo>
                  <a:cubicBezTo>
                    <a:pt x="279" y="272"/>
                    <a:pt x="278" y="272"/>
                    <a:pt x="277" y="271"/>
                  </a:cubicBezTo>
                  <a:cubicBezTo>
                    <a:pt x="277" y="271"/>
                    <a:pt x="276" y="271"/>
                    <a:pt x="276" y="271"/>
                  </a:cubicBezTo>
                  <a:cubicBezTo>
                    <a:pt x="276" y="271"/>
                    <a:pt x="272" y="272"/>
                    <a:pt x="272" y="272"/>
                  </a:cubicBezTo>
                  <a:cubicBezTo>
                    <a:pt x="272" y="272"/>
                    <a:pt x="272" y="273"/>
                    <a:pt x="271" y="273"/>
                  </a:cubicBezTo>
                  <a:cubicBezTo>
                    <a:pt x="271" y="274"/>
                    <a:pt x="270" y="273"/>
                    <a:pt x="270" y="273"/>
                  </a:cubicBezTo>
                  <a:cubicBezTo>
                    <a:pt x="270" y="273"/>
                    <a:pt x="269" y="273"/>
                    <a:pt x="268" y="273"/>
                  </a:cubicBezTo>
                  <a:cubicBezTo>
                    <a:pt x="268" y="273"/>
                    <a:pt x="267" y="273"/>
                    <a:pt x="267" y="273"/>
                  </a:cubicBezTo>
                  <a:cubicBezTo>
                    <a:pt x="267" y="273"/>
                    <a:pt x="266" y="272"/>
                    <a:pt x="265" y="272"/>
                  </a:cubicBezTo>
                  <a:cubicBezTo>
                    <a:pt x="265" y="272"/>
                    <a:pt x="264" y="272"/>
                    <a:pt x="264" y="272"/>
                  </a:cubicBezTo>
                  <a:cubicBezTo>
                    <a:pt x="264" y="272"/>
                    <a:pt x="263" y="273"/>
                    <a:pt x="263" y="273"/>
                  </a:cubicBezTo>
                  <a:cubicBezTo>
                    <a:pt x="262" y="274"/>
                    <a:pt x="262" y="274"/>
                    <a:pt x="262" y="274"/>
                  </a:cubicBezTo>
                  <a:cubicBezTo>
                    <a:pt x="262" y="275"/>
                    <a:pt x="262" y="275"/>
                    <a:pt x="262" y="275"/>
                  </a:cubicBezTo>
                  <a:cubicBezTo>
                    <a:pt x="260" y="274"/>
                    <a:pt x="260" y="274"/>
                    <a:pt x="260" y="274"/>
                  </a:cubicBezTo>
                  <a:cubicBezTo>
                    <a:pt x="260" y="274"/>
                    <a:pt x="259" y="274"/>
                    <a:pt x="258" y="274"/>
                  </a:cubicBezTo>
                  <a:cubicBezTo>
                    <a:pt x="256" y="275"/>
                    <a:pt x="257" y="276"/>
                    <a:pt x="257" y="276"/>
                  </a:cubicBezTo>
                  <a:cubicBezTo>
                    <a:pt x="258" y="276"/>
                    <a:pt x="259" y="278"/>
                    <a:pt x="259" y="278"/>
                  </a:cubicBezTo>
                  <a:cubicBezTo>
                    <a:pt x="259" y="278"/>
                    <a:pt x="256" y="279"/>
                    <a:pt x="256" y="279"/>
                  </a:cubicBezTo>
                  <a:cubicBezTo>
                    <a:pt x="255" y="280"/>
                    <a:pt x="255" y="280"/>
                    <a:pt x="255" y="281"/>
                  </a:cubicBezTo>
                  <a:cubicBezTo>
                    <a:pt x="255" y="281"/>
                    <a:pt x="254" y="282"/>
                    <a:pt x="254" y="283"/>
                  </a:cubicBezTo>
                  <a:cubicBezTo>
                    <a:pt x="254" y="283"/>
                    <a:pt x="253" y="282"/>
                    <a:pt x="252" y="282"/>
                  </a:cubicBezTo>
                  <a:cubicBezTo>
                    <a:pt x="251" y="282"/>
                    <a:pt x="251" y="281"/>
                    <a:pt x="251" y="281"/>
                  </a:cubicBezTo>
                  <a:cubicBezTo>
                    <a:pt x="250" y="282"/>
                    <a:pt x="250" y="282"/>
                    <a:pt x="250" y="282"/>
                  </a:cubicBezTo>
                  <a:cubicBezTo>
                    <a:pt x="249" y="282"/>
                    <a:pt x="249" y="282"/>
                    <a:pt x="249" y="282"/>
                  </a:cubicBezTo>
                  <a:cubicBezTo>
                    <a:pt x="249" y="282"/>
                    <a:pt x="248" y="281"/>
                    <a:pt x="248" y="280"/>
                  </a:cubicBezTo>
                  <a:cubicBezTo>
                    <a:pt x="248" y="280"/>
                    <a:pt x="248" y="280"/>
                    <a:pt x="248" y="280"/>
                  </a:cubicBezTo>
                  <a:cubicBezTo>
                    <a:pt x="247" y="280"/>
                    <a:pt x="246" y="280"/>
                    <a:pt x="246" y="279"/>
                  </a:cubicBezTo>
                  <a:cubicBezTo>
                    <a:pt x="245" y="277"/>
                    <a:pt x="245" y="277"/>
                    <a:pt x="245" y="277"/>
                  </a:cubicBezTo>
                  <a:cubicBezTo>
                    <a:pt x="245" y="277"/>
                    <a:pt x="243" y="278"/>
                    <a:pt x="243" y="279"/>
                  </a:cubicBezTo>
                  <a:cubicBezTo>
                    <a:pt x="242" y="279"/>
                    <a:pt x="243" y="279"/>
                    <a:pt x="242" y="278"/>
                  </a:cubicBezTo>
                  <a:cubicBezTo>
                    <a:pt x="241" y="278"/>
                    <a:pt x="241" y="279"/>
                    <a:pt x="241" y="279"/>
                  </a:cubicBezTo>
                  <a:cubicBezTo>
                    <a:pt x="241" y="279"/>
                    <a:pt x="241" y="279"/>
                    <a:pt x="241" y="279"/>
                  </a:cubicBezTo>
                  <a:cubicBezTo>
                    <a:pt x="241" y="280"/>
                    <a:pt x="240" y="280"/>
                    <a:pt x="240" y="280"/>
                  </a:cubicBezTo>
                  <a:cubicBezTo>
                    <a:pt x="240" y="281"/>
                    <a:pt x="239" y="280"/>
                    <a:pt x="239" y="280"/>
                  </a:cubicBezTo>
                  <a:cubicBezTo>
                    <a:pt x="238" y="280"/>
                    <a:pt x="237" y="280"/>
                    <a:pt x="237" y="280"/>
                  </a:cubicBezTo>
                  <a:cubicBezTo>
                    <a:pt x="237" y="280"/>
                    <a:pt x="237" y="279"/>
                    <a:pt x="237" y="279"/>
                  </a:cubicBezTo>
                  <a:cubicBezTo>
                    <a:pt x="235" y="280"/>
                    <a:pt x="235" y="280"/>
                    <a:pt x="235" y="280"/>
                  </a:cubicBezTo>
                  <a:cubicBezTo>
                    <a:pt x="235" y="280"/>
                    <a:pt x="235" y="281"/>
                    <a:pt x="235" y="281"/>
                  </a:cubicBezTo>
                  <a:cubicBezTo>
                    <a:pt x="235" y="281"/>
                    <a:pt x="234" y="281"/>
                    <a:pt x="233" y="282"/>
                  </a:cubicBezTo>
                  <a:cubicBezTo>
                    <a:pt x="231" y="282"/>
                    <a:pt x="232" y="281"/>
                    <a:pt x="231" y="282"/>
                  </a:cubicBezTo>
                  <a:cubicBezTo>
                    <a:pt x="231" y="282"/>
                    <a:pt x="231" y="282"/>
                    <a:pt x="231" y="283"/>
                  </a:cubicBezTo>
                  <a:cubicBezTo>
                    <a:pt x="231" y="283"/>
                    <a:pt x="232" y="283"/>
                    <a:pt x="231" y="284"/>
                  </a:cubicBezTo>
                  <a:cubicBezTo>
                    <a:pt x="230" y="285"/>
                    <a:pt x="230" y="284"/>
                    <a:pt x="230" y="284"/>
                  </a:cubicBezTo>
                  <a:cubicBezTo>
                    <a:pt x="229" y="284"/>
                    <a:pt x="228" y="285"/>
                    <a:pt x="228" y="285"/>
                  </a:cubicBezTo>
                  <a:cubicBezTo>
                    <a:pt x="228" y="285"/>
                    <a:pt x="228" y="286"/>
                    <a:pt x="228" y="286"/>
                  </a:cubicBezTo>
                  <a:cubicBezTo>
                    <a:pt x="228" y="286"/>
                    <a:pt x="227" y="286"/>
                    <a:pt x="226" y="286"/>
                  </a:cubicBezTo>
                  <a:cubicBezTo>
                    <a:pt x="225" y="286"/>
                    <a:pt x="226" y="287"/>
                    <a:pt x="226" y="287"/>
                  </a:cubicBezTo>
                  <a:cubicBezTo>
                    <a:pt x="226" y="287"/>
                    <a:pt x="226" y="288"/>
                    <a:pt x="225" y="289"/>
                  </a:cubicBezTo>
                  <a:cubicBezTo>
                    <a:pt x="225" y="289"/>
                    <a:pt x="225" y="290"/>
                    <a:pt x="225" y="291"/>
                  </a:cubicBezTo>
                  <a:cubicBezTo>
                    <a:pt x="225" y="291"/>
                    <a:pt x="225" y="291"/>
                    <a:pt x="225" y="293"/>
                  </a:cubicBezTo>
                  <a:cubicBezTo>
                    <a:pt x="225" y="294"/>
                    <a:pt x="225" y="294"/>
                    <a:pt x="225" y="294"/>
                  </a:cubicBezTo>
                  <a:cubicBezTo>
                    <a:pt x="225" y="294"/>
                    <a:pt x="224" y="294"/>
                    <a:pt x="224" y="294"/>
                  </a:cubicBezTo>
                  <a:cubicBezTo>
                    <a:pt x="224" y="293"/>
                    <a:pt x="223" y="294"/>
                    <a:pt x="223" y="294"/>
                  </a:cubicBezTo>
                  <a:cubicBezTo>
                    <a:pt x="223" y="294"/>
                    <a:pt x="222" y="293"/>
                    <a:pt x="222" y="292"/>
                  </a:cubicBezTo>
                  <a:cubicBezTo>
                    <a:pt x="222" y="292"/>
                    <a:pt x="221" y="292"/>
                    <a:pt x="221" y="292"/>
                  </a:cubicBezTo>
                  <a:cubicBezTo>
                    <a:pt x="221" y="292"/>
                    <a:pt x="219" y="293"/>
                    <a:pt x="219" y="293"/>
                  </a:cubicBezTo>
                  <a:cubicBezTo>
                    <a:pt x="219" y="293"/>
                    <a:pt x="219" y="294"/>
                    <a:pt x="219" y="294"/>
                  </a:cubicBezTo>
                  <a:cubicBezTo>
                    <a:pt x="218" y="294"/>
                    <a:pt x="216" y="295"/>
                    <a:pt x="216" y="295"/>
                  </a:cubicBezTo>
                  <a:cubicBezTo>
                    <a:pt x="216" y="295"/>
                    <a:pt x="215" y="295"/>
                    <a:pt x="215" y="295"/>
                  </a:cubicBezTo>
                  <a:cubicBezTo>
                    <a:pt x="214" y="294"/>
                    <a:pt x="214" y="294"/>
                    <a:pt x="214" y="294"/>
                  </a:cubicBezTo>
                  <a:cubicBezTo>
                    <a:pt x="214" y="293"/>
                    <a:pt x="214" y="293"/>
                    <a:pt x="214" y="293"/>
                  </a:cubicBezTo>
                  <a:cubicBezTo>
                    <a:pt x="216" y="291"/>
                    <a:pt x="216" y="291"/>
                    <a:pt x="216" y="291"/>
                  </a:cubicBezTo>
                  <a:cubicBezTo>
                    <a:pt x="215" y="288"/>
                    <a:pt x="215" y="288"/>
                    <a:pt x="215" y="288"/>
                  </a:cubicBezTo>
                  <a:cubicBezTo>
                    <a:pt x="213" y="286"/>
                    <a:pt x="213" y="286"/>
                    <a:pt x="213" y="286"/>
                  </a:cubicBezTo>
                  <a:cubicBezTo>
                    <a:pt x="213" y="285"/>
                    <a:pt x="213" y="285"/>
                    <a:pt x="213" y="285"/>
                  </a:cubicBezTo>
                  <a:cubicBezTo>
                    <a:pt x="210" y="285"/>
                    <a:pt x="210" y="285"/>
                    <a:pt x="210" y="285"/>
                  </a:cubicBezTo>
                  <a:cubicBezTo>
                    <a:pt x="208" y="284"/>
                    <a:pt x="208" y="284"/>
                    <a:pt x="208" y="284"/>
                  </a:cubicBezTo>
                  <a:cubicBezTo>
                    <a:pt x="207" y="283"/>
                    <a:pt x="207" y="283"/>
                    <a:pt x="207" y="283"/>
                  </a:cubicBezTo>
                  <a:cubicBezTo>
                    <a:pt x="204" y="281"/>
                    <a:pt x="204" y="281"/>
                    <a:pt x="204" y="281"/>
                  </a:cubicBezTo>
                  <a:cubicBezTo>
                    <a:pt x="202" y="275"/>
                    <a:pt x="202" y="275"/>
                    <a:pt x="202" y="275"/>
                  </a:cubicBezTo>
                  <a:cubicBezTo>
                    <a:pt x="199" y="275"/>
                    <a:pt x="199" y="275"/>
                    <a:pt x="199" y="275"/>
                  </a:cubicBezTo>
                  <a:cubicBezTo>
                    <a:pt x="199" y="275"/>
                    <a:pt x="197" y="277"/>
                    <a:pt x="197" y="278"/>
                  </a:cubicBezTo>
                  <a:cubicBezTo>
                    <a:pt x="197" y="279"/>
                    <a:pt x="195" y="279"/>
                    <a:pt x="195" y="279"/>
                  </a:cubicBezTo>
                  <a:cubicBezTo>
                    <a:pt x="193" y="282"/>
                    <a:pt x="193" y="282"/>
                    <a:pt x="193" y="282"/>
                  </a:cubicBezTo>
                  <a:cubicBezTo>
                    <a:pt x="193" y="282"/>
                    <a:pt x="193" y="286"/>
                    <a:pt x="193" y="287"/>
                  </a:cubicBezTo>
                  <a:cubicBezTo>
                    <a:pt x="193" y="288"/>
                    <a:pt x="191" y="286"/>
                    <a:pt x="191" y="286"/>
                  </a:cubicBezTo>
                  <a:cubicBezTo>
                    <a:pt x="191" y="286"/>
                    <a:pt x="189" y="287"/>
                    <a:pt x="188" y="288"/>
                  </a:cubicBezTo>
                  <a:cubicBezTo>
                    <a:pt x="187" y="289"/>
                    <a:pt x="185" y="289"/>
                    <a:pt x="185" y="289"/>
                  </a:cubicBezTo>
                  <a:cubicBezTo>
                    <a:pt x="185" y="289"/>
                    <a:pt x="184" y="287"/>
                    <a:pt x="183" y="286"/>
                  </a:cubicBezTo>
                  <a:cubicBezTo>
                    <a:pt x="183" y="286"/>
                    <a:pt x="183" y="285"/>
                    <a:pt x="183" y="283"/>
                  </a:cubicBezTo>
                  <a:cubicBezTo>
                    <a:pt x="183" y="282"/>
                    <a:pt x="181" y="284"/>
                    <a:pt x="181" y="284"/>
                  </a:cubicBezTo>
                  <a:cubicBezTo>
                    <a:pt x="181" y="284"/>
                    <a:pt x="181" y="284"/>
                    <a:pt x="181" y="284"/>
                  </a:cubicBezTo>
                  <a:cubicBezTo>
                    <a:pt x="181" y="283"/>
                    <a:pt x="181" y="283"/>
                    <a:pt x="181" y="283"/>
                  </a:cubicBezTo>
                  <a:cubicBezTo>
                    <a:pt x="180" y="281"/>
                    <a:pt x="179" y="280"/>
                    <a:pt x="179" y="280"/>
                  </a:cubicBezTo>
                  <a:cubicBezTo>
                    <a:pt x="179" y="280"/>
                    <a:pt x="178" y="278"/>
                    <a:pt x="178" y="276"/>
                  </a:cubicBezTo>
                  <a:cubicBezTo>
                    <a:pt x="178" y="275"/>
                    <a:pt x="174" y="273"/>
                    <a:pt x="174" y="273"/>
                  </a:cubicBezTo>
                  <a:cubicBezTo>
                    <a:pt x="174" y="273"/>
                    <a:pt x="175" y="275"/>
                    <a:pt x="173" y="273"/>
                  </a:cubicBezTo>
                  <a:cubicBezTo>
                    <a:pt x="171" y="270"/>
                    <a:pt x="169" y="270"/>
                    <a:pt x="169" y="270"/>
                  </a:cubicBezTo>
                  <a:cubicBezTo>
                    <a:pt x="168" y="262"/>
                    <a:pt x="168" y="262"/>
                    <a:pt x="168" y="262"/>
                  </a:cubicBezTo>
                  <a:cubicBezTo>
                    <a:pt x="160" y="264"/>
                    <a:pt x="160" y="264"/>
                    <a:pt x="160" y="264"/>
                  </a:cubicBezTo>
                  <a:cubicBezTo>
                    <a:pt x="160" y="264"/>
                    <a:pt x="155" y="262"/>
                    <a:pt x="154" y="261"/>
                  </a:cubicBezTo>
                  <a:cubicBezTo>
                    <a:pt x="153" y="260"/>
                    <a:pt x="150" y="259"/>
                    <a:pt x="150" y="259"/>
                  </a:cubicBezTo>
                  <a:cubicBezTo>
                    <a:pt x="147" y="262"/>
                    <a:pt x="147" y="262"/>
                    <a:pt x="147" y="262"/>
                  </a:cubicBezTo>
                  <a:cubicBezTo>
                    <a:pt x="144" y="262"/>
                    <a:pt x="144" y="262"/>
                    <a:pt x="144" y="262"/>
                  </a:cubicBezTo>
                  <a:cubicBezTo>
                    <a:pt x="144" y="262"/>
                    <a:pt x="140" y="261"/>
                    <a:pt x="139" y="260"/>
                  </a:cubicBezTo>
                  <a:cubicBezTo>
                    <a:pt x="137" y="258"/>
                    <a:pt x="138" y="257"/>
                    <a:pt x="137" y="257"/>
                  </a:cubicBezTo>
                  <a:cubicBezTo>
                    <a:pt x="135" y="257"/>
                    <a:pt x="134" y="255"/>
                    <a:pt x="134" y="255"/>
                  </a:cubicBezTo>
                  <a:cubicBezTo>
                    <a:pt x="134" y="255"/>
                    <a:pt x="136" y="252"/>
                    <a:pt x="137" y="251"/>
                  </a:cubicBezTo>
                  <a:cubicBezTo>
                    <a:pt x="137" y="250"/>
                    <a:pt x="139" y="251"/>
                    <a:pt x="138" y="248"/>
                  </a:cubicBezTo>
                  <a:cubicBezTo>
                    <a:pt x="136" y="246"/>
                    <a:pt x="135" y="245"/>
                    <a:pt x="135" y="245"/>
                  </a:cubicBezTo>
                  <a:cubicBezTo>
                    <a:pt x="135" y="245"/>
                    <a:pt x="135" y="247"/>
                    <a:pt x="133" y="248"/>
                  </a:cubicBezTo>
                  <a:cubicBezTo>
                    <a:pt x="131" y="248"/>
                    <a:pt x="128" y="249"/>
                    <a:pt x="128" y="249"/>
                  </a:cubicBezTo>
                  <a:cubicBezTo>
                    <a:pt x="117" y="244"/>
                    <a:pt x="117" y="244"/>
                    <a:pt x="117" y="244"/>
                  </a:cubicBezTo>
                  <a:cubicBezTo>
                    <a:pt x="117" y="244"/>
                    <a:pt x="114" y="243"/>
                    <a:pt x="113" y="243"/>
                  </a:cubicBezTo>
                  <a:cubicBezTo>
                    <a:pt x="112" y="244"/>
                    <a:pt x="108" y="243"/>
                    <a:pt x="108" y="243"/>
                  </a:cubicBezTo>
                  <a:cubicBezTo>
                    <a:pt x="110" y="247"/>
                    <a:pt x="110" y="247"/>
                    <a:pt x="110" y="247"/>
                  </a:cubicBezTo>
                  <a:cubicBezTo>
                    <a:pt x="112" y="253"/>
                    <a:pt x="112" y="253"/>
                    <a:pt x="112" y="253"/>
                  </a:cubicBezTo>
                  <a:cubicBezTo>
                    <a:pt x="106" y="255"/>
                    <a:pt x="106" y="255"/>
                    <a:pt x="106" y="255"/>
                  </a:cubicBezTo>
                  <a:cubicBezTo>
                    <a:pt x="105" y="260"/>
                    <a:pt x="105" y="260"/>
                    <a:pt x="105" y="260"/>
                  </a:cubicBezTo>
                  <a:cubicBezTo>
                    <a:pt x="105" y="260"/>
                    <a:pt x="99" y="264"/>
                    <a:pt x="99" y="262"/>
                  </a:cubicBezTo>
                  <a:cubicBezTo>
                    <a:pt x="98" y="261"/>
                    <a:pt x="97" y="257"/>
                    <a:pt x="97" y="257"/>
                  </a:cubicBezTo>
                  <a:cubicBezTo>
                    <a:pt x="97" y="257"/>
                    <a:pt x="96" y="255"/>
                    <a:pt x="95" y="254"/>
                  </a:cubicBezTo>
                  <a:cubicBezTo>
                    <a:pt x="93" y="253"/>
                    <a:pt x="92" y="252"/>
                    <a:pt x="92" y="252"/>
                  </a:cubicBezTo>
                  <a:cubicBezTo>
                    <a:pt x="89" y="251"/>
                    <a:pt x="89" y="251"/>
                    <a:pt x="89" y="251"/>
                  </a:cubicBezTo>
                  <a:cubicBezTo>
                    <a:pt x="89" y="251"/>
                    <a:pt x="88" y="247"/>
                    <a:pt x="87" y="247"/>
                  </a:cubicBezTo>
                  <a:cubicBezTo>
                    <a:pt x="86" y="247"/>
                    <a:pt x="85" y="247"/>
                    <a:pt x="85" y="247"/>
                  </a:cubicBezTo>
                  <a:cubicBezTo>
                    <a:pt x="85" y="244"/>
                    <a:pt x="85" y="244"/>
                    <a:pt x="85" y="244"/>
                  </a:cubicBezTo>
                  <a:cubicBezTo>
                    <a:pt x="87" y="241"/>
                    <a:pt x="87" y="241"/>
                    <a:pt x="87" y="241"/>
                  </a:cubicBezTo>
                  <a:cubicBezTo>
                    <a:pt x="87" y="241"/>
                    <a:pt x="88" y="242"/>
                    <a:pt x="88" y="238"/>
                  </a:cubicBezTo>
                  <a:cubicBezTo>
                    <a:pt x="89" y="233"/>
                    <a:pt x="86" y="233"/>
                    <a:pt x="86" y="233"/>
                  </a:cubicBezTo>
                  <a:cubicBezTo>
                    <a:pt x="83" y="234"/>
                    <a:pt x="83" y="234"/>
                    <a:pt x="83" y="234"/>
                  </a:cubicBezTo>
                  <a:cubicBezTo>
                    <a:pt x="79" y="236"/>
                    <a:pt x="79" y="236"/>
                    <a:pt x="79" y="236"/>
                  </a:cubicBezTo>
                  <a:cubicBezTo>
                    <a:pt x="77" y="236"/>
                    <a:pt x="77" y="236"/>
                    <a:pt x="77" y="236"/>
                  </a:cubicBezTo>
                  <a:cubicBezTo>
                    <a:pt x="76" y="236"/>
                    <a:pt x="74" y="233"/>
                    <a:pt x="74" y="233"/>
                  </a:cubicBezTo>
                  <a:cubicBezTo>
                    <a:pt x="74" y="233"/>
                    <a:pt x="76" y="230"/>
                    <a:pt x="73" y="233"/>
                  </a:cubicBezTo>
                  <a:cubicBezTo>
                    <a:pt x="70" y="236"/>
                    <a:pt x="68" y="232"/>
                    <a:pt x="68" y="232"/>
                  </a:cubicBezTo>
                  <a:cubicBezTo>
                    <a:pt x="67" y="231"/>
                    <a:pt x="67" y="231"/>
                    <a:pt x="67" y="231"/>
                  </a:cubicBezTo>
                  <a:cubicBezTo>
                    <a:pt x="67" y="231"/>
                    <a:pt x="67" y="231"/>
                    <a:pt x="66" y="231"/>
                  </a:cubicBezTo>
                  <a:cubicBezTo>
                    <a:pt x="65" y="232"/>
                    <a:pt x="62" y="232"/>
                    <a:pt x="62" y="231"/>
                  </a:cubicBezTo>
                  <a:cubicBezTo>
                    <a:pt x="61" y="229"/>
                    <a:pt x="59" y="228"/>
                    <a:pt x="59" y="228"/>
                  </a:cubicBezTo>
                  <a:cubicBezTo>
                    <a:pt x="56" y="229"/>
                    <a:pt x="56" y="229"/>
                    <a:pt x="56" y="229"/>
                  </a:cubicBezTo>
                  <a:cubicBezTo>
                    <a:pt x="56" y="229"/>
                    <a:pt x="54" y="229"/>
                    <a:pt x="53" y="229"/>
                  </a:cubicBezTo>
                  <a:cubicBezTo>
                    <a:pt x="53" y="228"/>
                    <a:pt x="53" y="227"/>
                    <a:pt x="51" y="226"/>
                  </a:cubicBezTo>
                  <a:cubicBezTo>
                    <a:pt x="49" y="225"/>
                    <a:pt x="48" y="222"/>
                    <a:pt x="48" y="222"/>
                  </a:cubicBezTo>
                  <a:cubicBezTo>
                    <a:pt x="48" y="222"/>
                    <a:pt x="49" y="220"/>
                    <a:pt x="47" y="220"/>
                  </a:cubicBezTo>
                  <a:cubicBezTo>
                    <a:pt x="46" y="220"/>
                    <a:pt x="44" y="219"/>
                    <a:pt x="44" y="219"/>
                  </a:cubicBezTo>
                  <a:cubicBezTo>
                    <a:pt x="44" y="219"/>
                    <a:pt x="41" y="217"/>
                    <a:pt x="41" y="218"/>
                  </a:cubicBezTo>
                  <a:cubicBezTo>
                    <a:pt x="40" y="219"/>
                    <a:pt x="40" y="221"/>
                    <a:pt x="40" y="222"/>
                  </a:cubicBezTo>
                  <a:cubicBezTo>
                    <a:pt x="40" y="222"/>
                    <a:pt x="41" y="225"/>
                    <a:pt x="41" y="225"/>
                  </a:cubicBezTo>
                  <a:cubicBezTo>
                    <a:pt x="41" y="225"/>
                    <a:pt x="37" y="227"/>
                    <a:pt x="36" y="227"/>
                  </a:cubicBezTo>
                  <a:cubicBezTo>
                    <a:pt x="35" y="227"/>
                    <a:pt x="34" y="228"/>
                    <a:pt x="34" y="226"/>
                  </a:cubicBezTo>
                  <a:cubicBezTo>
                    <a:pt x="34" y="225"/>
                    <a:pt x="36" y="220"/>
                    <a:pt x="36" y="220"/>
                  </a:cubicBezTo>
                  <a:cubicBezTo>
                    <a:pt x="37" y="219"/>
                    <a:pt x="38" y="218"/>
                    <a:pt x="38" y="218"/>
                  </a:cubicBezTo>
                  <a:cubicBezTo>
                    <a:pt x="38" y="218"/>
                    <a:pt x="37" y="216"/>
                    <a:pt x="37" y="215"/>
                  </a:cubicBezTo>
                  <a:cubicBezTo>
                    <a:pt x="37" y="214"/>
                    <a:pt x="36" y="214"/>
                    <a:pt x="38" y="211"/>
                  </a:cubicBezTo>
                  <a:cubicBezTo>
                    <a:pt x="41" y="208"/>
                    <a:pt x="41" y="206"/>
                    <a:pt x="41" y="206"/>
                  </a:cubicBezTo>
                  <a:cubicBezTo>
                    <a:pt x="41" y="206"/>
                    <a:pt x="39" y="203"/>
                    <a:pt x="38" y="202"/>
                  </a:cubicBezTo>
                  <a:cubicBezTo>
                    <a:pt x="38" y="202"/>
                    <a:pt x="35" y="198"/>
                    <a:pt x="35" y="198"/>
                  </a:cubicBezTo>
                  <a:cubicBezTo>
                    <a:pt x="35" y="197"/>
                    <a:pt x="35" y="195"/>
                    <a:pt x="35" y="195"/>
                  </a:cubicBezTo>
                  <a:cubicBezTo>
                    <a:pt x="35" y="195"/>
                    <a:pt x="33" y="193"/>
                    <a:pt x="32" y="193"/>
                  </a:cubicBezTo>
                  <a:cubicBezTo>
                    <a:pt x="31" y="193"/>
                    <a:pt x="28" y="192"/>
                    <a:pt x="28" y="192"/>
                  </a:cubicBezTo>
                  <a:cubicBezTo>
                    <a:pt x="28" y="189"/>
                    <a:pt x="28" y="189"/>
                    <a:pt x="28" y="189"/>
                  </a:cubicBezTo>
                  <a:cubicBezTo>
                    <a:pt x="28" y="184"/>
                    <a:pt x="28" y="184"/>
                    <a:pt x="28" y="184"/>
                  </a:cubicBezTo>
                  <a:cubicBezTo>
                    <a:pt x="24" y="179"/>
                    <a:pt x="24" y="179"/>
                    <a:pt x="24" y="179"/>
                  </a:cubicBezTo>
                  <a:cubicBezTo>
                    <a:pt x="23" y="176"/>
                    <a:pt x="23" y="176"/>
                    <a:pt x="23" y="176"/>
                  </a:cubicBezTo>
                  <a:cubicBezTo>
                    <a:pt x="23" y="176"/>
                    <a:pt x="24" y="174"/>
                    <a:pt x="24" y="172"/>
                  </a:cubicBezTo>
                  <a:cubicBezTo>
                    <a:pt x="25" y="171"/>
                    <a:pt x="26" y="168"/>
                    <a:pt x="26" y="168"/>
                  </a:cubicBezTo>
                  <a:cubicBezTo>
                    <a:pt x="24" y="164"/>
                    <a:pt x="24" y="164"/>
                    <a:pt x="24" y="164"/>
                  </a:cubicBezTo>
                  <a:cubicBezTo>
                    <a:pt x="24" y="164"/>
                    <a:pt x="23" y="163"/>
                    <a:pt x="24" y="162"/>
                  </a:cubicBezTo>
                  <a:cubicBezTo>
                    <a:pt x="24" y="161"/>
                    <a:pt x="23" y="155"/>
                    <a:pt x="23" y="155"/>
                  </a:cubicBezTo>
                  <a:cubicBezTo>
                    <a:pt x="23" y="155"/>
                    <a:pt x="22" y="149"/>
                    <a:pt x="21" y="150"/>
                  </a:cubicBezTo>
                  <a:cubicBezTo>
                    <a:pt x="19" y="150"/>
                    <a:pt x="18" y="146"/>
                    <a:pt x="18" y="146"/>
                  </a:cubicBezTo>
                  <a:cubicBezTo>
                    <a:pt x="20" y="139"/>
                    <a:pt x="20" y="139"/>
                    <a:pt x="20" y="139"/>
                  </a:cubicBezTo>
                  <a:cubicBezTo>
                    <a:pt x="20" y="139"/>
                    <a:pt x="21" y="134"/>
                    <a:pt x="18" y="132"/>
                  </a:cubicBezTo>
                  <a:cubicBezTo>
                    <a:pt x="15" y="131"/>
                    <a:pt x="9" y="128"/>
                    <a:pt x="8" y="127"/>
                  </a:cubicBezTo>
                  <a:cubicBezTo>
                    <a:pt x="8" y="127"/>
                    <a:pt x="5" y="124"/>
                    <a:pt x="4" y="123"/>
                  </a:cubicBezTo>
                  <a:cubicBezTo>
                    <a:pt x="3" y="123"/>
                    <a:pt x="2" y="122"/>
                    <a:pt x="2" y="122"/>
                  </a:cubicBezTo>
                  <a:cubicBezTo>
                    <a:pt x="4" y="113"/>
                    <a:pt x="4" y="113"/>
                    <a:pt x="4" y="113"/>
                  </a:cubicBezTo>
                  <a:cubicBezTo>
                    <a:pt x="9" y="109"/>
                    <a:pt x="9" y="109"/>
                    <a:pt x="9" y="109"/>
                  </a:cubicBezTo>
                  <a:cubicBezTo>
                    <a:pt x="9" y="101"/>
                    <a:pt x="9" y="101"/>
                    <a:pt x="9" y="101"/>
                  </a:cubicBezTo>
                  <a:cubicBezTo>
                    <a:pt x="9" y="92"/>
                    <a:pt x="9" y="92"/>
                    <a:pt x="9" y="92"/>
                  </a:cubicBezTo>
                  <a:cubicBezTo>
                    <a:pt x="9" y="92"/>
                    <a:pt x="10" y="91"/>
                    <a:pt x="7" y="87"/>
                  </a:cubicBezTo>
                  <a:cubicBezTo>
                    <a:pt x="5" y="84"/>
                    <a:pt x="4" y="80"/>
                    <a:pt x="4" y="80"/>
                  </a:cubicBezTo>
                  <a:cubicBezTo>
                    <a:pt x="4" y="79"/>
                    <a:pt x="3" y="75"/>
                    <a:pt x="2" y="74"/>
                  </a:cubicBezTo>
                  <a:cubicBezTo>
                    <a:pt x="2" y="73"/>
                    <a:pt x="2" y="72"/>
                    <a:pt x="2" y="70"/>
                  </a:cubicBezTo>
                  <a:cubicBezTo>
                    <a:pt x="3" y="69"/>
                    <a:pt x="0" y="66"/>
                    <a:pt x="0" y="66"/>
                  </a:cubicBezTo>
                  <a:cubicBezTo>
                    <a:pt x="0" y="66"/>
                    <a:pt x="1" y="64"/>
                    <a:pt x="2" y="64"/>
                  </a:cubicBezTo>
                  <a:cubicBezTo>
                    <a:pt x="3" y="64"/>
                    <a:pt x="4" y="63"/>
                    <a:pt x="6" y="63"/>
                  </a:cubicBezTo>
                  <a:cubicBezTo>
                    <a:pt x="8" y="63"/>
                    <a:pt x="9" y="61"/>
                    <a:pt x="11" y="61"/>
                  </a:cubicBezTo>
                  <a:cubicBezTo>
                    <a:pt x="12" y="60"/>
                    <a:pt x="12" y="58"/>
                    <a:pt x="13" y="58"/>
                  </a:cubicBezTo>
                  <a:cubicBezTo>
                    <a:pt x="15" y="57"/>
                    <a:pt x="17" y="58"/>
                    <a:pt x="20" y="56"/>
                  </a:cubicBezTo>
                  <a:cubicBezTo>
                    <a:pt x="23" y="55"/>
                    <a:pt x="23" y="54"/>
                    <a:pt x="25" y="52"/>
                  </a:cubicBezTo>
                  <a:cubicBezTo>
                    <a:pt x="26" y="51"/>
                    <a:pt x="45" y="45"/>
                    <a:pt x="45" y="45"/>
                  </a:cubicBezTo>
                  <a:cubicBezTo>
                    <a:pt x="45" y="45"/>
                    <a:pt x="50" y="42"/>
                    <a:pt x="52" y="42"/>
                  </a:cubicBezTo>
                  <a:cubicBezTo>
                    <a:pt x="53" y="41"/>
                    <a:pt x="53" y="40"/>
                    <a:pt x="55" y="40"/>
                  </a:cubicBezTo>
                  <a:cubicBezTo>
                    <a:pt x="56" y="41"/>
                    <a:pt x="60" y="41"/>
                    <a:pt x="60" y="41"/>
                  </a:cubicBezTo>
                  <a:cubicBezTo>
                    <a:pt x="60" y="41"/>
                    <a:pt x="61" y="38"/>
                    <a:pt x="62" y="37"/>
                  </a:cubicBezTo>
                  <a:cubicBezTo>
                    <a:pt x="63" y="35"/>
                    <a:pt x="64" y="33"/>
                    <a:pt x="64" y="32"/>
                  </a:cubicBezTo>
                  <a:cubicBezTo>
                    <a:pt x="65" y="30"/>
                    <a:pt x="66" y="29"/>
                    <a:pt x="67" y="28"/>
                  </a:cubicBezTo>
                  <a:cubicBezTo>
                    <a:pt x="68" y="26"/>
                    <a:pt x="69" y="25"/>
                    <a:pt x="69" y="25"/>
                  </a:cubicBezTo>
                  <a:cubicBezTo>
                    <a:pt x="70" y="25"/>
                    <a:pt x="76" y="22"/>
                    <a:pt x="77" y="22"/>
                  </a:cubicBezTo>
                  <a:cubicBezTo>
                    <a:pt x="78" y="21"/>
                    <a:pt x="86" y="18"/>
                    <a:pt x="86" y="17"/>
                  </a:cubicBezTo>
                  <a:cubicBezTo>
                    <a:pt x="86" y="17"/>
                    <a:pt x="89" y="13"/>
                    <a:pt x="89" y="12"/>
                  </a:cubicBezTo>
                  <a:cubicBezTo>
                    <a:pt x="89" y="11"/>
                    <a:pt x="93" y="10"/>
                    <a:pt x="93" y="10"/>
                  </a:cubicBezTo>
                  <a:cubicBezTo>
                    <a:pt x="94" y="10"/>
                    <a:pt x="94" y="10"/>
                    <a:pt x="95" y="9"/>
                  </a:cubicBezTo>
                  <a:cubicBezTo>
                    <a:pt x="97" y="9"/>
                    <a:pt x="106" y="5"/>
                    <a:pt x="106" y="5"/>
                  </a:cubicBezTo>
                  <a:cubicBezTo>
                    <a:pt x="106" y="5"/>
                    <a:pt x="114" y="2"/>
                    <a:pt x="114" y="2"/>
                  </a:cubicBezTo>
                  <a:cubicBezTo>
                    <a:pt x="115" y="3"/>
                    <a:pt x="120" y="2"/>
                    <a:pt x="121" y="2"/>
                  </a:cubicBezTo>
                  <a:cubicBezTo>
                    <a:pt x="121" y="3"/>
                    <a:pt x="127" y="2"/>
                    <a:pt x="127" y="2"/>
                  </a:cubicBezTo>
                  <a:cubicBezTo>
                    <a:pt x="127" y="2"/>
                    <a:pt x="129" y="3"/>
                    <a:pt x="129" y="4"/>
                  </a:cubicBezTo>
                  <a:cubicBezTo>
                    <a:pt x="129" y="5"/>
                    <a:pt x="127" y="6"/>
                    <a:pt x="128" y="7"/>
                  </a:cubicBezTo>
                  <a:cubicBezTo>
                    <a:pt x="129" y="8"/>
                    <a:pt x="133" y="11"/>
                    <a:pt x="133" y="11"/>
                  </a:cubicBezTo>
                  <a:cubicBezTo>
                    <a:pt x="133" y="11"/>
                    <a:pt x="132" y="14"/>
                    <a:pt x="132" y="14"/>
                  </a:cubicBezTo>
                  <a:cubicBezTo>
                    <a:pt x="132" y="15"/>
                    <a:pt x="133" y="16"/>
                    <a:pt x="134" y="18"/>
                  </a:cubicBezTo>
                  <a:cubicBezTo>
                    <a:pt x="135" y="19"/>
                    <a:pt x="137" y="21"/>
                    <a:pt x="137" y="21"/>
                  </a:cubicBezTo>
                  <a:cubicBezTo>
                    <a:pt x="137" y="21"/>
                    <a:pt x="136" y="22"/>
                    <a:pt x="140" y="24"/>
                  </a:cubicBezTo>
                  <a:cubicBezTo>
                    <a:pt x="144" y="26"/>
                    <a:pt x="147" y="24"/>
                    <a:pt x="147" y="24"/>
                  </a:cubicBezTo>
                  <a:cubicBezTo>
                    <a:pt x="147" y="24"/>
                    <a:pt x="150" y="24"/>
                    <a:pt x="151" y="24"/>
                  </a:cubicBezTo>
                  <a:cubicBezTo>
                    <a:pt x="152" y="24"/>
                    <a:pt x="155" y="23"/>
                    <a:pt x="155" y="2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21" name="Freeform 39"/>
            <p:cNvSpPr>
              <a:spLocks/>
            </p:cNvSpPr>
            <p:nvPr/>
          </p:nvSpPr>
          <p:spPr bwMode="auto">
            <a:xfrm>
              <a:off x="3482366" y="2092972"/>
              <a:ext cx="378204" cy="415513"/>
            </a:xfrm>
            <a:custGeom>
              <a:avLst/>
              <a:gdLst>
                <a:gd name="T0" fmla="*/ 115 w 166"/>
                <a:gd name="T1" fmla="*/ 170 h 188"/>
                <a:gd name="T2" fmla="*/ 92 w 166"/>
                <a:gd name="T3" fmla="*/ 176 h 188"/>
                <a:gd name="T4" fmla="*/ 71 w 166"/>
                <a:gd name="T5" fmla="*/ 177 h 188"/>
                <a:gd name="T6" fmla="*/ 50 w 166"/>
                <a:gd name="T7" fmla="*/ 188 h 188"/>
                <a:gd name="T8" fmla="*/ 19 w 166"/>
                <a:gd name="T9" fmla="*/ 183 h 188"/>
                <a:gd name="T10" fmla="*/ 18 w 166"/>
                <a:gd name="T11" fmla="*/ 180 h 188"/>
                <a:gd name="T12" fmla="*/ 22 w 166"/>
                <a:gd name="T13" fmla="*/ 175 h 188"/>
                <a:gd name="T14" fmla="*/ 9 w 166"/>
                <a:gd name="T15" fmla="*/ 171 h 188"/>
                <a:gd name="T16" fmla="*/ 21 w 166"/>
                <a:gd name="T17" fmla="*/ 165 h 188"/>
                <a:gd name="T18" fmla="*/ 7 w 166"/>
                <a:gd name="T19" fmla="*/ 161 h 188"/>
                <a:gd name="T20" fmla="*/ 5 w 166"/>
                <a:gd name="T21" fmla="*/ 157 h 188"/>
                <a:gd name="T22" fmla="*/ 18 w 166"/>
                <a:gd name="T23" fmla="*/ 152 h 188"/>
                <a:gd name="T24" fmla="*/ 20 w 166"/>
                <a:gd name="T25" fmla="*/ 148 h 188"/>
                <a:gd name="T26" fmla="*/ 3 w 166"/>
                <a:gd name="T27" fmla="*/ 144 h 188"/>
                <a:gd name="T28" fmla="*/ 15 w 166"/>
                <a:gd name="T29" fmla="*/ 138 h 188"/>
                <a:gd name="T30" fmla="*/ 23 w 166"/>
                <a:gd name="T31" fmla="*/ 144 h 188"/>
                <a:gd name="T32" fmla="*/ 27 w 166"/>
                <a:gd name="T33" fmla="*/ 134 h 188"/>
                <a:gd name="T34" fmla="*/ 40 w 166"/>
                <a:gd name="T35" fmla="*/ 130 h 188"/>
                <a:gd name="T36" fmla="*/ 56 w 166"/>
                <a:gd name="T37" fmla="*/ 131 h 188"/>
                <a:gd name="T38" fmla="*/ 54 w 166"/>
                <a:gd name="T39" fmla="*/ 129 h 188"/>
                <a:gd name="T40" fmla="*/ 38 w 166"/>
                <a:gd name="T41" fmla="*/ 127 h 188"/>
                <a:gd name="T42" fmla="*/ 36 w 166"/>
                <a:gd name="T43" fmla="*/ 123 h 188"/>
                <a:gd name="T44" fmla="*/ 49 w 166"/>
                <a:gd name="T45" fmla="*/ 112 h 188"/>
                <a:gd name="T46" fmla="*/ 62 w 166"/>
                <a:gd name="T47" fmla="*/ 104 h 188"/>
                <a:gd name="T48" fmla="*/ 64 w 166"/>
                <a:gd name="T49" fmla="*/ 97 h 188"/>
                <a:gd name="T50" fmla="*/ 44 w 166"/>
                <a:gd name="T51" fmla="*/ 94 h 188"/>
                <a:gd name="T52" fmla="*/ 45 w 166"/>
                <a:gd name="T53" fmla="*/ 89 h 188"/>
                <a:gd name="T54" fmla="*/ 38 w 166"/>
                <a:gd name="T55" fmla="*/ 84 h 188"/>
                <a:gd name="T56" fmla="*/ 36 w 166"/>
                <a:gd name="T57" fmla="*/ 78 h 188"/>
                <a:gd name="T58" fmla="*/ 39 w 166"/>
                <a:gd name="T59" fmla="*/ 71 h 188"/>
                <a:gd name="T60" fmla="*/ 48 w 166"/>
                <a:gd name="T61" fmla="*/ 64 h 188"/>
                <a:gd name="T62" fmla="*/ 48 w 166"/>
                <a:gd name="T63" fmla="*/ 59 h 188"/>
                <a:gd name="T64" fmla="*/ 39 w 166"/>
                <a:gd name="T65" fmla="*/ 49 h 188"/>
                <a:gd name="T66" fmla="*/ 49 w 166"/>
                <a:gd name="T67" fmla="*/ 45 h 188"/>
                <a:gd name="T68" fmla="*/ 45 w 166"/>
                <a:gd name="T69" fmla="*/ 45 h 188"/>
                <a:gd name="T70" fmla="*/ 56 w 166"/>
                <a:gd name="T71" fmla="*/ 38 h 188"/>
                <a:gd name="T72" fmla="*/ 70 w 166"/>
                <a:gd name="T73" fmla="*/ 40 h 188"/>
                <a:gd name="T74" fmla="*/ 81 w 166"/>
                <a:gd name="T75" fmla="*/ 45 h 188"/>
                <a:gd name="T76" fmla="*/ 92 w 166"/>
                <a:gd name="T77" fmla="*/ 48 h 188"/>
                <a:gd name="T78" fmla="*/ 107 w 166"/>
                <a:gd name="T79" fmla="*/ 39 h 188"/>
                <a:gd name="T80" fmla="*/ 98 w 166"/>
                <a:gd name="T81" fmla="*/ 31 h 188"/>
                <a:gd name="T82" fmla="*/ 102 w 166"/>
                <a:gd name="T83" fmla="*/ 20 h 188"/>
                <a:gd name="T84" fmla="*/ 107 w 166"/>
                <a:gd name="T85" fmla="*/ 12 h 188"/>
                <a:gd name="T86" fmla="*/ 121 w 166"/>
                <a:gd name="T87" fmla="*/ 6 h 188"/>
                <a:gd name="T88" fmla="*/ 135 w 166"/>
                <a:gd name="T89" fmla="*/ 4 h 188"/>
                <a:gd name="T90" fmla="*/ 134 w 166"/>
                <a:gd name="T91" fmla="*/ 16 h 188"/>
                <a:gd name="T92" fmla="*/ 137 w 166"/>
                <a:gd name="T93" fmla="*/ 7 h 188"/>
                <a:gd name="T94" fmla="*/ 144 w 166"/>
                <a:gd name="T95" fmla="*/ 3 h 188"/>
                <a:gd name="T96" fmla="*/ 156 w 166"/>
                <a:gd name="T97" fmla="*/ 11 h 188"/>
                <a:gd name="T98" fmla="*/ 137 w 166"/>
                <a:gd name="T99" fmla="*/ 27 h 188"/>
                <a:gd name="T100" fmla="*/ 115 w 166"/>
                <a:gd name="T101" fmla="*/ 42 h 188"/>
                <a:gd name="T102" fmla="*/ 135 w 166"/>
                <a:gd name="T103" fmla="*/ 64 h 188"/>
                <a:gd name="T104" fmla="*/ 161 w 166"/>
                <a:gd name="T105" fmla="*/ 76 h 188"/>
                <a:gd name="T106" fmla="*/ 157 w 166"/>
                <a:gd name="T107" fmla="*/ 86 h 188"/>
                <a:gd name="T108" fmla="*/ 158 w 166"/>
                <a:gd name="T109" fmla="*/ 112 h 188"/>
                <a:gd name="T110" fmla="*/ 157 w 166"/>
                <a:gd name="T111" fmla="*/ 129 h 188"/>
                <a:gd name="T112" fmla="*/ 146 w 166"/>
                <a:gd name="T113" fmla="*/ 151 h 188"/>
                <a:gd name="T114" fmla="*/ 134 w 166"/>
                <a:gd name="T115" fmla="*/ 165 h 188"/>
                <a:gd name="T116" fmla="*/ 132 w 166"/>
                <a:gd name="T117" fmla="*/ 174 h 1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66" h="188">
                  <a:moveTo>
                    <a:pt x="132" y="174"/>
                  </a:moveTo>
                  <a:cubicBezTo>
                    <a:pt x="128" y="174"/>
                    <a:pt x="128" y="174"/>
                    <a:pt x="128" y="174"/>
                  </a:cubicBezTo>
                  <a:cubicBezTo>
                    <a:pt x="128" y="174"/>
                    <a:pt x="126" y="171"/>
                    <a:pt x="125" y="171"/>
                  </a:cubicBezTo>
                  <a:cubicBezTo>
                    <a:pt x="124" y="171"/>
                    <a:pt x="122" y="170"/>
                    <a:pt x="122" y="170"/>
                  </a:cubicBezTo>
                  <a:cubicBezTo>
                    <a:pt x="121" y="172"/>
                    <a:pt x="121" y="172"/>
                    <a:pt x="121" y="172"/>
                  </a:cubicBezTo>
                  <a:cubicBezTo>
                    <a:pt x="121" y="172"/>
                    <a:pt x="120" y="173"/>
                    <a:pt x="119" y="173"/>
                  </a:cubicBezTo>
                  <a:cubicBezTo>
                    <a:pt x="119" y="173"/>
                    <a:pt x="118" y="172"/>
                    <a:pt x="118" y="172"/>
                  </a:cubicBezTo>
                  <a:cubicBezTo>
                    <a:pt x="118" y="170"/>
                    <a:pt x="118" y="170"/>
                    <a:pt x="118" y="170"/>
                  </a:cubicBezTo>
                  <a:cubicBezTo>
                    <a:pt x="115" y="170"/>
                    <a:pt x="115" y="170"/>
                    <a:pt x="115" y="170"/>
                  </a:cubicBezTo>
                  <a:cubicBezTo>
                    <a:pt x="115" y="170"/>
                    <a:pt x="115" y="173"/>
                    <a:pt x="114" y="173"/>
                  </a:cubicBezTo>
                  <a:cubicBezTo>
                    <a:pt x="113" y="172"/>
                    <a:pt x="112" y="172"/>
                    <a:pt x="110" y="172"/>
                  </a:cubicBezTo>
                  <a:cubicBezTo>
                    <a:pt x="108" y="171"/>
                    <a:pt x="104" y="172"/>
                    <a:pt x="104" y="172"/>
                  </a:cubicBezTo>
                  <a:cubicBezTo>
                    <a:pt x="102" y="171"/>
                    <a:pt x="102" y="171"/>
                    <a:pt x="102" y="171"/>
                  </a:cubicBezTo>
                  <a:cubicBezTo>
                    <a:pt x="99" y="171"/>
                    <a:pt x="99" y="171"/>
                    <a:pt x="99" y="171"/>
                  </a:cubicBezTo>
                  <a:cubicBezTo>
                    <a:pt x="95" y="171"/>
                    <a:pt x="95" y="171"/>
                    <a:pt x="95" y="171"/>
                  </a:cubicBezTo>
                  <a:cubicBezTo>
                    <a:pt x="94" y="173"/>
                    <a:pt x="94" y="173"/>
                    <a:pt x="94" y="173"/>
                  </a:cubicBezTo>
                  <a:cubicBezTo>
                    <a:pt x="95" y="174"/>
                    <a:pt x="95" y="174"/>
                    <a:pt x="95" y="174"/>
                  </a:cubicBezTo>
                  <a:cubicBezTo>
                    <a:pt x="92" y="176"/>
                    <a:pt x="92" y="176"/>
                    <a:pt x="92" y="176"/>
                  </a:cubicBezTo>
                  <a:cubicBezTo>
                    <a:pt x="88" y="175"/>
                    <a:pt x="88" y="175"/>
                    <a:pt x="88" y="175"/>
                  </a:cubicBezTo>
                  <a:cubicBezTo>
                    <a:pt x="86" y="177"/>
                    <a:pt x="86" y="177"/>
                    <a:pt x="86" y="177"/>
                  </a:cubicBezTo>
                  <a:cubicBezTo>
                    <a:pt x="85" y="175"/>
                    <a:pt x="85" y="175"/>
                    <a:pt x="85" y="175"/>
                  </a:cubicBezTo>
                  <a:cubicBezTo>
                    <a:pt x="79" y="179"/>
                    <a:pt x="79" y="179"/>
                    <a:pt x="79" y="179"/>
                  </a:cubicBezTo>
                  <a:cubicBezTo>
                    <a:pt x="80" y="181"/>
                    <a:pt x="80" y="181"/>
                    <a:pt x="80" y="181"/>
                  </a:cubicBezTo>
                  <a:cubicBezTo>
                    <a:pt x="75" y="182"/>
                    <a:pt x="75" y="182"/>
                    <a:pt x="75" y="182"/>
                  </a:cubicBezTo>
                  <a:cubicBezTo>
                    <a:pt x="72" y="181"/>
                    <a:pt x="72" y="181"/>
                    <a:pt x="72" y="181"/>
                  </a:cubicBezTo>
                  <a:cubicBezTo>
                    <a:pt x="72" y="181"/>
                    <a:pt x="70" y="180"/>
                    <a:pt x="70" y="179"/>
                  </a:cubicBezTo>
                  <a:cubicBezTo>
                    <a:pt x="71" y="178"/>
                    <a:pt x="71" y="177"/>
                    <a:pt x="71" y="177"/>
                  </a:cubicBezTo>
                  <a:cubicBezTo>
                    <a:pt x="71" y="177"/>
                    <a:pt x="69" y="176"/>
                    <a:pt x="69" y="177"/>
                  </a:cubicBezTo>
                  <a:cubicBezTo>
                    <a:pt x="69" y="179"/>
                    <a:pt x="68" y="181"/>
                    <a:pt x="68" y="181"/>
                  </a:cubicBezTo>
                  <a:cubicBezTo>
                    <a:pt x="65" y="183"/>
                    <a:pt x="65" y="183"/>
                    <a:pt x="65" y="183"/>
                  </a:cubicBezTo>
                  <a:cubicBezTo>
                    <a:pt x="61" y="184"/>
                    <a:pt x="61" y="184"/>
                    <a:pt x="61" y="184"/>
                  </a:cubicBezTo>
                  <a:cubicBezTo>
                    <a:pt x="60" y="183"/>
                    <a:pt x="60" y="183"/>
                    <a:pt x="60" y="183"/>
                  </a:cubicBezTo>
                  <a:cubicBezTo>
                    <a:pt x="60" y="186"/>
                    <a:pt x="60" y="186"/>
                    <a:pt x="60" y="186"/>
                  </a:cubicBezTo>
                  <a:cubicBezTo>
                    <a:pt x="55" y="186"/>
                    <a:pt x="55" y="186"/>
                    <a:pt x="55" y="186"/>
                  </a:cubicBezTo>
                  <a:cubicBezTo>
                    <a:pt x="52" y="186"/>
                    <a:pt x="52" y="186"/>
                    <a:pt x="52" y="186"/>
                  </a:cubicBezTo>
                  <a:cubicBezTo>
                    <a:pt x="50" y="188"/>
                    <a:pt x="50" y="188"/>
                    <a:pt x="50" y="188"/>
                  </a:cubicBezTo>
                  <a:cubicBezTo>
                    <a:pt x="47" y="187"/>
                    <a:pt x="47" y="187"/>
                    <a:pt x="47" y="187"/>
                  </a:cubicBezTo>
                  <a:cubicBezTo>
                    <a:pt x="42" y="188"/>
                    <a:pt x="42" y="188"/>
                    <a:pt x="42" y="188"/>
                  </a:cubicBezTo>
                  <a:cubicBezTo>
                    <a:pt x="41" y="186"/>
                    <a:pt x="41" y="186"/>
                    <a:pt x="41" y="186"/>
                  </a:cubicBezTo>
                  <a:cubicBezTo>
                    <a:pt x="34" y="186"/>
                    <a:pt x="34" y="186"/>
                    <a:pt x="34" y="186"/>
                  </a:cubicBezTo>
                  <a:cubicBezTo>
                    <a:pt x="31" y="187"/>
                    <a:pt x="31" y="187"/>
                    <a:pt x="31" y="187"/>
                  </a:cubicBezTo>
                  <a:cubicBezTo>
                    <a:pt x="30" y="185"/>
                    <a:pt x="30" y="185"/>
                    <a:pt x="30" y="185"/>
                  </a:cubicBezTo>
                  <a:cubicBezTo>
                    <a:pt x="29" y="185"/>
                    <a:pt x="29" y="185"/>
                    <a:pt x="29" y="185"/>
                  </a:cubicBezTo>
                  <a:cubicBezTo>
                    <a:pt x="29" y="185"/>
                    <a:pt x="27" y="185"/>
                    <a:pt x="26" y="185"/>
                  </a:cubicBezTo>
                  <a:cubicBezTo>
                    <a:pt x="25" y="185"/>
                    <a:pt x="19" y="183"/>
                    <a:pt x="19" y="183"/>
                  </a:cubicBezTo>
                  <a:cubicBezTo>
                    <a:pt x="17" y="185"/>
                    <a:pt x="17" y="185"/>
                    <a:pt x="17" y="185"/>
                  </a:cubicBezTo>
                  <a:cubicBezTo>
                    <a:pt x="17" y="185"/>
                    <a:pt x="14" y="185"/>
                    <a:pt x="14" y="184"/>
                  </a:cubicBezTo>
                  <a:cubicBezTo>
                    <a:pt x="14" y="184"/>
                    <a:pt x="14" y="183"/>
                    <a:pt x="15" y="182"/>
                  </a:cubicBezTo>
                  <a:cubicBezTo>
                    <a:pt x="16" y="182"/>
                    <a:pt x="17" y="182"/>
                    <a:pt x="19" y="181"/>
                  </a:cubicBezTo>
                  <a:cubicBezTo>
                    <a:pt x="21" y="181"/>
                    <a:pt x="22" y="181"/>
                    <a:pt x="22" y="181"/>
                  </a:cubicBezTo>
                  <a:cubicBezTo>
                    <a:pt x="23" y="180"/>
                    <a:pt x="23" y="180"/>
                    <a:pt x="23" y="180"/>
                  </a:cubicBezTo>
                  <a:cubicBezTo>
                    <a:pt x="23" y="179"/>
                    <a:pt x="24" y="178"/>
                    <a:pt x="22" y="179"/>
                  </a:cubicBezTo>
                  <a:cubicBezTo>
                    <a:pt x="21" y="179"/>
                    <a:pt x="21" y="179"/>
                    <a:pt x="21" y="179"/>
                  </a:cubicBezTo>
                  <a:cubicBezTo>
                    <a:pt x="20" y="180"/>
                    <a:pt x="19" y="180"/>
                    <a:pt x="18" y="180"/>
                  </a:cubicBezTo>
                  <a:cubicBezTo>
                    <a:pt x="18" y="180"/>
                    <a:pt x="16" y="180"/>
                    <a:pt x="16" y="180"/>
                  </a:cubicBezTo>
                  <a:cubicBezTo>
                    <a:pt x="16" y="180"/>
                    <a:pt x="15" y="179"/>
                    <a:pt x="16" y="179"/>
                  </a:cubicBezTo>
                  <a:cubicBezTo>
                    <a:pt x="17" y="178"/>
                    <a:pt x="17" y="178"/>
                    <a:pt x="18" y="178"/>
                  </a:cubicBezTo>
                  <a:cubicBezTo>
                    <a:pt x="20" y="178"/>
                    <a:pt x="21" y="177"/>
                    <a:pt x="23" y="177"/>
                  </a:cubicBezTo>
                  <a:cubicBezTo>
                    <a:pt x="25" y="177"/>
                    <a:pt x="26" y="177"/>
                    <a:pt x="26" y="177"/>
                  </a:cubicBezTo>
                  <a:cubicBezTo>
                    <a:pt x="27" y="176"/>
                    <a:pt x="28" y="176"/>
                    <a:pt x="28" y="175"/>
                  </a:cubicBezTo>
                  <a:cubicBezTo>
                    <a:pt x="28" y="174"/>
                    <a:pt x="27" y="173"/>
                    <a:pt x="27" y="173"/>
                  </a:cubicBezTo>
                  <a:cubicBezTo>
                    <a:pt x="27" y="173"/>
                    <a:pt x="26" y="173"/>
                    <a:pt x="25" y="174"/>
                  </a:cubicBezTo>
                  <a:cubicBezTo>
                    <a:pt x="24" y="174"/>
                    <a:pt x="23" y="175"/>
                    <a:pt x="22" y="175"/>
                  </a:cubicBezTo>
                  <a:cubicBezTo>
                    <a:pt x="22" y="175"/>
                    <a:pt x="22" y="175"/>
                    <a:pt x="21" y="175"/>
                  </a:cubicBezTo>
                  <a:cubicBezTo>
                    <a:pt x="20" y="175"/>
                    <a:pt x="18" y="174"/>
                    <a:pt x="18" y="174"/>
                  </a:cubicBezTo>
                  <a:cubicBezTo>
                    <a:pt x="17" y="174"/>
                    <a:pt x="16" y="174"/>
                    <a:pt x="15" y="174"/>
                  </a:cubicBezTo>
                  <a:cubicBezTo>
                    <a:pt x="14" y="174"/>
                    <a:pt x="15" y="174"/>
                    <a:pt x="13" y="174"/>
                  </a:cubicBezTo>
                  <a:cubicBezTo>
                    <a:pt x="11" y="175"/>
                    <a:pt x="12" y="175"/>
                    <a:pt x="9" y="175"/>
                  </a:cubicBezTo>
                  <a:cubicBezTo>
                    <a:pt x="7" y="175"/>
                    <a:pt x="4" y="174"/>
                    <a:pt x="4" y="174"/>
                  </a:cubicBezTo>
                  <a:cubicBezTo>
                    <a:pt x="4" y="174"/>
                    <a:pt x="2" y="175"/>
                    <a:pt x="3" y="174"/>
                  </a:cubicBezTo>
                  <a:cubicBezTo>
                    <a:pt x="5" y="173"/>
                    <a:pt x="7" y="173"/>
                    <a:pt x="8" y="172"/>
                  </a:cubicBezTo>
                  <a:cubicBezTo>
                    <a:pt x="9" y="172"/>
                    <a:pt x="10" y="172"/>
                    <a:pt x="9" y="171"/>
                  </a:cubicBezTo>
                  <a:cubicBezTo>
                    <a:pt x="9" y="171"/>
                    <a:pt x="9" y="171"/>
                    <a:pt x="9" y="171"/>
                  </a:cubicBezTo>
                  <a:cubicBezTo>
                    <a:pt x="10" y="171"/>
                    <a:pt x="12" y="170"/>
                    <a:pt x="12" y="170"/>
                  </a:cubicBezTo>
                  <a:cubicBezTo>
                    <a:pt x="14" y="169"/>
                    <a:pt x="14" y="169"/>
                    <a:pt x="14" y="169"/>
                  </a:cubicBezTo>
                  <a:cubicBezTo>
                    <a:pt x="14" y="169"/>
                    <a:pt x="14" y="168"/>
                    <a:pt x="16" y="168"/>
                  </a:cubicBezTo>
                  <a:cubicBezTo>
                    <a:pt x="18" y="168"/>
                    <a:pt x="18" y="168"/>
                    <a:pt x="18" y="167"/>
                  </a:cubicBezTo>
                  <a:cubicBezTo>
                    <a:pt x="19" y="167"/>
                    <a:pt x="18" y="167"/>
                    <a:pt x="19" y="167"/>
                  </a:cubicBezTo>
                  <a:cubicBezTo>
                    <a:pt x="21" y="167"/>
                    <a:pt x="21" y="166"/>
                    <a:pt x="22" y="166"/>
                  </a:cubicBezTo>
                  <a:cubicBezTo>
                    <a:pt x="24" y="166"/>
                    <a:pt x="25" y="165"/>
                    <a:pt x="24" y="165"/>
                  </a:cubicBezTo>
                  <a:cubicBezTo>
                    <a:pt x="23" y="165"/>
                    <a:pt x="23" y="165"/>
                    <a:pt x="21" y="165"/>
                  </a:cubicBezTo>
                  <a:cubicBezTo>
                    <a:pt x="20" y="166"/>
                    <a:pt x="19" y="165"/>
                    <a:pt x="19" y="166"/>
                  </a:cubicBezTo>
                  <a:cubicBezTo>
                    <a:pt x="18" y="166"/>
                    <a:pt x="16" y="166"/>
                    <a:pt x="16" y="166"/>
                  </a:cubicBezTo>
                  <a:cubicBezTo>
                    <a:pt x="15" y="165"/>
                    <a:pt x="15" y="165"/>
                    <a:pt x="14" y="166"/>
                  </a:cubicBezTo>
                  <a:cubicBezTo>
                    <a:pt x="13" y="166"/>
                    <a:pt x="14" y="167"/>
                    <a:pt x="12" y="167"/>
                  </a:cubicBezTo>
                  <a:cubicBezTo>
                    <a:pt x="11" y="167"/>
                    <a:pt x="10" y="166"/>
                    <a:pt x="10" y="166"/>
                  </a:cubicBezTo>
                  <a:cubicBezTo>
                    <a:pt x="10" y="166"/>
                    <a:pt x="7" y="166"/>
                    <a:pt x="7" y="165"/>
                  </a:cubicBezTo>
                  <a:cubicBezTo>
                    <a:pt x="7" y="165"/>
                    <a:pt x="7" y="163"/>
                    <a:pt x="7" y="163"/>
                  </a:cubicBezTo>
                  <a:cubicBezTo>
                    <a:pt x="7" y="162"/>
                    <a:pt x="8" y="162"/>
                    <a:pt x="8" y="162"/>
                  </a:cubicBezTo>
                  <a:cubicBezTo>
                    <a:pt x="7" y="161"/>
                    <a:pt x="7" y="161"/>
                    <a:pt x="7" y="161"/>
                  </a:cubicBezTo>
                  <a:cubicBezTo>
                    <a:pt x="7" y="161"/>
                    <a:pt x="7" y="161"/>
                    <a:pt x="6" y="161"/>
                  </a:cubicBezTo>
                  <a:cubicBezTo>
                    <a:pt x="6" y="161"/>
                    <a:pt x="4" y="162"/>
                    <a:pt x="4" y="162"/>
                  </a:cubicBezTo>
                  <a:cubicBezTo>
                    <a:pt x="4" y="162"/>
                    <a:pt x="4" y="162"/>
                    <a:pt x="3" y="162"/>
                  </a:cubicBezTo>
                  <a:cubicBezTo>
                    <a:pt x="3" y="162"/>
                    <a:pt x="2" y="162"/>
                    <a:pt x="2" y="162"/>
                  </a:cubicBezTo>
                  <a:cubicBezTo>
                    <a:pt x="2" y="162"/>
                    <a:pt x="2" y="161"/>
                    <a:pt x="2" y="160"/>
                  </a:cubicBezTo>
                  <a:cubicBezTo>
                    <a:pt x="2" y="160"/>
                    <a:pt x="2" y="159"/>
                    <a:pt x="2" y="159"/>
                  </a:cubicBezTo>
                  <a:cubicBezTo>
                    <a:pt x="2" y="159"/>
                    <a:pt x="2" y="159"/>
                    <a:pt x="2" y="159"/>
                  </a:cubicBezTo>
                  <a:cubicBezTo>
                    <a:pt x="2" y="158"/>
                    <a:pt x="0" y="158"/>
                    <a:pt x="2" y="157"/>
                  </a:cubicBezTo>
                  <a:cubicBezTo>
                    <a:pt x="4" y="157"/>
                    <a:pt x="4" y="157"/>
                    <a:pt x="5" y="157"/>
                  </a:cubicBezTo>
                  <a:cubicBezTo>
                    <a:pt x="5" y="157"/>
                    <a:pt x="6" y="157"/>
                    <a:pt x="6" y="157"/>
                  </a:cubicBezTo>
                  <a:cubicBezTo>
                    <a:pt x="6" y="157"/>
                    <a:pt x="7" y="156"/>
                    <a:pt x="7" y="156"/>
                  </a:cubicBezTo>
                  <a:cubicBezTo>
                    <a:pt x="6" y="155"/>
                    <a:pt x="6" y="155"/>
                    <a:pt x="6" y="155"/>
                  </a:cubicBezTo>
                  <a:cubicBezTo>
                    <a:pt x="6" y="154"/>
                    <a:pt x="6" y="154"/>
                    <a:pt x="7" y="154"/>
                  </a:cubicBezTo>
                  <a:cubicBezTo>
                    <a:pt x="8" y="154"/>
                    <a:pt x="8" y="153"/>
                    <a:pt x="9" y="153"/>
                  </a:cubicBezTo>
                  <a:cubicBezTo>
                    <a:pt x="9" y="153"/>
                    <a:pt x="10" y="153"/>
                    <a:pt x="11" y="153"/>
                  </a:cubicBezTo>
                  <a:cubicBezTo>
                    <a:pt x="11" y="153"/>
                    <a:pt x="11" y="152"/>
                    <a:pt x="13" y="152"/>
                  </a:cubicBezTo>
                  <a:cubicBezTo>
                    <a:pt x="14" y="152"/>
                    <a:pt x="15" y="152"/>
                    <a:pt x="16" y="152"/>
                  </a:cubicBezTo>
                  <a:cubicBezTo>
                    <a:pt x="16" y="152"/>
                    <a:pt x="18" y="152"/>
                    <a:pt x="18" y="152"/>
                  </a:cubicBezTo>
                  <a:cubicBezTo>
                    <a:pt x="18" y="152"/>
                    <a:pt x="20" y="151"/>
                    <a:pt x="20" y="151"/>
                  </a:cubicBezTo>
                  <a:cubicBezTo>
                    <a:pt x="21" y="150"/>
                    <a:pt x="21" y="150"/>
                    <a:pt x="21" y="150"/>
                  </a:cubicBezTo>
                  <a:cubicBezTo>
                    <a:pt x="21" y="150"/>
                    <a:pt x="21" y="150"/>
                    <a:pt x="22" y="150"/>
                  </a:cubicBezTo>
                  <a:cubicBezTo>
                    <a:pt x="23" y="150"/>
                    <a:pt x="23" y="150"/>
                    <a:pt x="24" y="150"/>
                  </a:cubicBezTo>
                  <a:cubicBezTo>
                    <a:pt x="24" y="150"/>
                    <a:pt x="25" y="150"/>
                    <a:pt x="25" y="150"/>
                  </a:cubicBezTo>
                  <a:cubicBezTo>
                    <a:pt x="25" y="149"/>
                    <a:pt x="25" y="149"/>
                    <a:pt x="25" y="148"/>
                  </a:cubicBezTo>
                  <a:cubicBezTo>
                    <a:pt x="24" y="148"/>
                    <a:pt x="24" y="148"/>
                    <a:pt x="23" y="148"/>
                  </a:cubicBezTo>
                  <a:cubicBezTo>
                    <a:pt x="22" y="149"/>
                    <a:pt x="21" y="149"/>
                    <a:pt x="21" y="148"/>
                  </a:cubicBezTo>
                  <a:cubicBezTo>
                    <a:pt x="21" y="148"/>
                    <a:pt x="21" y="148"/>
                    <a:pt x="20" y="148"/>
                  </a:cubicBezTo>
                  <a:cubicBezTo>
                    <a:pt x="19" y="148"/>
                    <a:pt x="18" y="148"/>
                    <a:pt x="18" y="148"/>
                  </a:cubicBezTo>
                  <a:cubicBezTo>
                    <a:pt x="18" y="148"/>
                    <a:pt x="17" y="148"/>
                    <a:pt x="16" y="148"/>
                  </a:cubicBezTo>
                  <a:cubicBezTo>
                    <a:pt x="14" y="147"/>
                    <a:pt x="14" y="147"/>
                    <a:pt x="13" y="147"/>
                  </a:cubicBezTo>
                  <a:cubicBezTo>
                    <a:pt x="12" y="147"/>
                    <a:pt x="11" y="147"/>
                    <a:pt x="11" y="147"/>
                  </a:cubicBezTo>
                  <a:cubicBezTo>
                    <a:pt x="11" y="147"/>
                    <a:pt x="13" y="147"/>
                    <a:pt x="10" y="146"/>
                  </a:cubicBezTo>
                  <a:cubicBezTo>
                    <a:pt x="7" y="145"/>
                    <a:pt x="7" y="145"/>
                    <a:pt x="7" y="145"/>
                  </a:cubicBezTo>
                  <a:cubicBezTo>
                    <a:pt x="6" y="145"/>
                    <a:pt x="6" y="145"/>
                    <a:pt x="6" y="145"/>
                  </a:cubicBezTo>
                  <a:cubicBezTo>
                    <a:pt x="5" y="145"/>
                    <a:pt x="5" y="146"/>
                    <a:pt x="4" y="145"/>
                  </a:cubicBezTo>
                  <a:cubicBezTo>
                    <a:pt x="4" y="145"/>
                    <a:pt x="3" y="144"/>
                    <a:pt x="3" y="144"/>
                  </a:cubicBezTo>
                  <a:cubicBezTo>
                    <a:pt x="3" y="143"/>
                    <a:pt x="3" y="143"/>
                    <a:pt x="4" y="142"/>
                  </a:cubicBezTo>
                  <a:cubicBezTo>
                    <a:pt x="4" y="142"/>
                    <a:pt x="6" y="141"/>
                    <a:pt x="6" y="141"/>
                  </a:cubicBezTo>
                  <a:cubicBezTo>
                    <a:pt x="6" y="142"/>
                    <a:pt x="6" y="142"/>
                    <a:pt x="6" y="142"/>
                  </a:cubicBezTo>
                  <a:cubicBezTo>
                    <a:pt x="6" y="142"/>
                    <a:pt x="6" y="143"/>
                    <a:pt x="7" y="142"/>
                  </a:cubicBezTo>
                  <a:cubicBezTo>
                    <a:pt x="7" y="142"/>
                    <a:pt x="8" y="140"/>
                    <a:pt x="8" y="140"/>
                  </a:cubicBezTo>
                  <a:cubicBezTo>
                    <a:pt x="8" y="140"/>
                    <a:pt x="7" y="140"/>
                    <a:pt x="8" y="139"/>
                  </a:cubicBezTo>
                  <a:cubicBezTo>
                    <a:pt x="9" y="139"/>
                    <a:pt x="9" y="139"/>
                    <a:pt x="10" y="139"/>
                  </a:cubicBezTo>
                  <a:cubicBezTo>
                    <a:pt x="10" y="139"/>
                    <a:pt x="12" y="139"/>
                    <a:pt x="13" y="139"/>
                  </a:cubicBezTo>
                  <a:cubicBezTo>
                    <a:pt x="13" y="138"/>
                    <a:pt x="15" y="138"/>
                    <a:pt x="15" y="138"/>
                  </a:cubicBezTo>
                  <a:cubicBezTo>
                    <a:pt x="15" y="138"/>
                    <a:pt x="16" y="139"/>
                    <a:pt x="15" y="140"/>
                  </a:cubicBezTo>
                  <a:cubicBezTo>
                    <a:pt x="15" y="140"/>
                    <a:pt x="14" y="140"/>
                    <a:pt x="15" y="141"/>
                  </a:cubicBezTo>
                  <a:cubicBezTo>
                    <a:pt x="16" y="141"/>
                    <a:pt x="17" y="141"/>
                    <a:pt x="17" y="141"/>
                  </a:cubicBezTo>
                  <a:cubicBezTo>
                    <a:pt x="17" y="141"/>
                    <a:pt x="18" y="140"/>
                    <a:pt x="18" y="140"/>
                  </a:cubicBezTo>
                  <a:cubicBezTo>
                    <a:pt x="19" y="140"/>
                    <a:pt x="18" y="139"/>
                    <a:pt x="19" y="139"/>
                  </a:cubicBezTo>
                  <a:cubicBezTo>
                    <a:pt x="20" y="140"/>
                    <a:pt x="20" y="141"/>
                    <a:pt x="20" y="141"/>
                  </a:cubicBezTo>
                  <a:cubicBezTo>
                    <a:pt x="20" y="141"/>
                    <a:pt x="20" y="141"/>
                    <a:pt x="20" y="142"/>
                  </a:cubicBezTo>
                  <a:cubicBezTo>
                    <a:pt x="21" y="142"/>
                    <a:pt x="22" y="142"/>
                    <a:pt x="22" y="143"/>
                  </a:cubicBezTo>
                  <a:cubicBezTo>
                    <a:pt x="22" y="143"/>
                    <a:pt x="21" y="143"/>
                    <a:pt x="23" y="144"/>
                  </a:cubicBezTo>
                  <a:cubicBezTo>
                    <a:pt x="24" y="144"/>
                    <a:pt x="25" y="144"/>
                    <a:pt x="25" y="144"/>
                  </a:cubicBezTo>
                  <a:cubicBezTo>
                    <a:pt x="25" y="144"/>
                    <a:pt x="26" y="144"/>
                    <a:pt x="26" y="143"/>
                  </a:cubicBezTo>
                  <a:cubicBezTo>
                    <a:pt x="25" y="142"/>
                    <a:pt x="25" y="141"/>
                    <a:pt x="25" y="141"/>
                  </a:cubicBezTo>
                  <a:cubicBezTo>
                    <a:pt x="25" y="141"/>
                    <a:pt x="26" y="140"/>
                    <a:pt x="26" y="140"/>
                  </a:cubicBezTo>
                  <a:cubicBezTo>
                    <a:pt x="26" y="139"/>
                    <a:pt x="26" y="137"/>
                    <a:pt x="26" y="137"/>
                  </a:cubicBezTo>
                  <a:cubicBezTo>
                    <a:pt x="26" y="137"/>
                    <a:pt x="27" y="136"/>
                    <a:pt x="26" y="136"/>
                  </a:cubicBezTo>
                  <a:cubicBezTo>
                    <a:pt x="25" y="136"/>
                    <a:pt x="25" y="135"/>
                    <a:pt x="25" y="135"/>
                  </a:cubicBezTo>
                  <a:cubicBezTo>
                    <a:pt x="24" y="135"/>
                    <a:pt x="24" y="134"/>
                    <a:pt x="24" y="134"/>
                  </a:cubicBezTo>
                  <a:cubicBezTo>
                    <a:pt x="27" y="134"/>
                    <a:pt x="27" y="134"/>
                    <a:pt x="27" y="134"/>
                  </a:cubicBezTo>
                  <a:cubicBezTo>
                    <a:pt x="29" y="134"/>
                    <a:pt x="29" y="134"/>
                    <a:pt x="29" y="134"/>
                  </a:cubicBezTo>
                  <a:cubicBezTo>
                    <a:pt x="31" y="133"/>
                    <a:pt x="31" y="133"/>
                    <a:pt x="31" y="133"/>
                  </a:cubicBezTo>
                  <a:cubicBezTo>
                    <a:pt x="31" y="133"/>
                    <a:pt x="32" y="134"/>
                    <a:pt x="32" y="133"/>
                  </a:cubicBezTo>
                  <a:cubicBezTo>
                    <a:pt x="32" y="133"/>
                    <a:pt x="33" y="132"/>
                    <a:pt x="33" y="132"/>
                  </a:cubicBezTo>
                  <a:cubicBezTo>
                    <a:pt x="35" y="132"/>
                    <a:pt x="35" y="132"/>
                    <a:pt x="35" y="132"/>
                  </a:cubicBezTo>
                  <a:cubicBezTo>
                    <a:pt x="35" y="132"/>
                    <a:pt x="34" y="131"/>
                    <a:pt x="34" y="131"/>
                  </a:cubicBezTo>
                  <a:cubicBezTo>
                    <a:pt x="35" y="131"/>
                    <a:pt x="35" y="129"/>
                    <a:pt x="35" y="129"/>
                  </a:cubicBezTo>
                  <a:cubicBezTo>
                    <a:pt x="35" y="129"/>
                    <a:pt x="36" y="128"/>
                    <a:pt x="37" y="129"/>
                  </a:cubicBezTo>
                  <a:cubicBezTo>
                    <a:pt x="37" y="129"/>
                    <a:pt x="39" y="129"/>
                    <a:pt x="40" y="130"/>
                  </a:cubicBezTo>
                  <a:cubicBezTo>
                    <a:pt x="40" y="130"/>
                    <a:pt x="41" y="130"/>
                    <a:pt x="41" y="130"/>
                  </a:cubicBezTo>
                  <a:cubicBezTo>
                    <a:pt x="43" y="130"/>
                    <a:pt x="43" y="130"/>
                    <a:pt x="43" y="130"/>
                  </a:cubicBezTo>
                  <a:cubicBezTo>
                    <a:pt x="43" y="130"/>
                    <a:pt x="45" y="131"/>
                    <a:pt x="45" y="131"/>
                  </a:cubicBezTo>
                  <a:cubicBezTo>
                    <a:pt x="45" y="131"/>
                    <a:pt x="47" y="132"/>
                    <a:pt x="48" y="132"/>
                  </a:cubicBezTo>
                  <a:cubicBezTo>
                    <a:pt x="48" y="132"/>
                    <a:pt x="49" y="131"/>
                    <a:pt x="49" y="131"/>
                  </a:cubicBezTo>
                  <a:cubicBezTo>
                    <a:pt x="49" y="131"/>
                    <a:pt x="49" y="130"/>
                    <a:pt x="50" y="131"/>
                  </a:cubicBezTo>
                  <a:cubicBezTo>
                    <a:pt x="51" y="131"/>
                    <a:pt x="52" y="131"/>
                    <a:pt x="53" y="131"/>
                  </a:cubicBezTo>
                  <a:cubicBezTo>
                    <a:pt x="53" y="130"/>
                    <a:pt x="53" y="130"/>
                    <a:pt x="54" y="130"/>
                  </a:cubicBezTo>
                  <a:cubicBezTo>
                    <a:pt x="55" y="131"/>
                    <a:pt x="56" y="131"/>
                    <a:pt x="56" y="131"/>
                  </a:cubicBezTo>
                  <a:cubicBezTo>
                    <a:pt x="57" y="131"/>
                    <a:pt x="59" y="130"/>
                    <a:pt x="59" y="130"/>
                  </a:cubicBezTo>
                  <a:cubicBezTo>
                    <a:pt x="59" y="130"/>
                    <a:pt x="58" y="129"/>
                    <a:pt x="59" y="130"/>
                  </a:cubicBezTo>
                  <a:cubicBezTo>
                    <a:pt x="60" y="130"/>
                    <a:pt x="61" y="129"/>
                    <a:pt x="61" y="129"/>
                  </a:cubicBezTo>
                  <a:cubicBezTo>
                    <a:pt x="59" y="128"/>
                    <a:pt x="59" y="128"/>
                    <a:pt x="59" y="128"/>
                  </a:cubicBezTo>
                  <a:cubicBezTo>
                    <a:pt x="59" y="128"/>
                    <a:pt x="60" y="126"/>
                    <a:pt x="60" y="126"/>
                  </a:cubicBezTo>
                  <a:cubicBezTo>
                    <a:pt x="60" y="126"/>
                    <a:pt x="59" y="125"/>
                    <a:pt x="59" y="125"/>
                  </a:cubicBezTo>
                  <a:cubicBezTo>
                    <a:pt x="59" y="125"/>
                    <a:pt x="58" y="125"/>
                    <a:pt x="58" y="126"/>
                  </a:cubicBezTo>
                  <a:cubicBezTo>
                    <a:pt x="58" y="127"/>
                    <a:pt x="57" y="128"/>
                    <a:pt x="56" y="128"/>
                  </a:cubicBezTo>
                  <a:cubicBezTo>
                    <a:pt x="56" y="128"/>
                    <a:pt x="55" y="129"/>
                    <a:pt x="54" y="129"/>
                  </a:cubicBezTo>
                  <a:cubicBezTo>
                    <a:pt x="54" y="129"/>
                    <a:pt x="53" y="130"/>
                    <a:pt x="53" y="130"/>
                  </a:cubicBezTo>
                  <a:cubicBezTo>
                    <a:pt x="53" y="130"/>
                    <a:pt x="53" y="131"/>
                    <a:pt x="51" y="130"/>
                  </a:cubicBezTo>
                  <a:cubicBezTo>
                    <a:pt x="50" y="129"/>
                    <a:pt x="49" y="129"/>
                    <a:pt x="49" y="129"/>
                  </a:cubicBezTo>
                  <a:cubicBezTo>
                    <a:pt x="49" y="129"/>
                    <a:pt x="49" y="128"/>
                    <a:pt x="48" y="129"/>
                  </a:cubicBezTo>
                  <a:cubicBezTo>
                    <a:pt x="46" y="129"/>
                    <a:pt x="47" y="130"/>
                    <a:pt x="46" y="129"/>
                  </a:cubicBezTo>
                  <a:cubicBezTo>
                    <a:pt x="45" y="129"/>
                    <a:pt x="42" y="129"/>
                    <a:pt x="42" y="128"/>
                  </a:cubicBezTo>
                  <a:cubicBezTo>
                    <a:pt x="42" y="128"/>
                    <a:pt x="41" y="127"/>
                    <a:pt x="41" y="127"/>
                  </a:cubicBezTo>
                  <a:cubicBezTo>
                    <a:pt x="41" y="127"/>
                    <a:pt x="41" y="125"/>
                    <a:pt x="41" y="125"/>
                  </a:cubicBezTo>
                  <a:cubicBezTo>
                    <a:pt x="40" y="126"/>
                    <a:pt x="39" y="127"/>
                    <a:pt x="38" y="127"/>
                  </a:cubicBezTo>
                  <a:cubicBezTo>
                    <a:pt x="38" y="127"/>
                    <a:pt x="36" y="127"/>
                    <a:pt x="35" y="127"/>
                  </a:cubicBezTo>
                  <a:cubicBezTo>
                    <a:pt x="35" y="127"/>
                    <a:pt x="35" y="127"/>
                    <a:pt x="34" y="127"/>
                  </a:cubicBezTo>
                  <a:cubicBezTo>
                    <a:pt x="33" y="127"/>
                    <a:pt x="32" y="128"/>
                    <a:pt x="31" y="128"/>
                  </a:cubicBezTo>
                  <a:cubicBezTo>
                    <a:pt x="30" y="128"/>
                    <a:pt x="30" y="127"/>
                    <a:pt x="29" y="127"/>
                  </a:cubicBezTo>
                  <a:cubicBezTo>
                    <a:pt x="28" y="127"/>
                    <a:pt x="28" y="127"/>
                    <a:pt x="28" y="127"/>
                  </a:cubicBezTo>
                  <a:cubicBezTo>
                    <a:pt x="28" y="127"/>
                    <a:pt x="28" y="127"/>
                    <a:pt x="28" y="127"/>
                  </a:cubicBezTo>
                  <a:cubicBezTo>
                    <a:pt x="28" y="127"/>
                    <a:pt x="28" y="125"/>
                    <a:pt x="30" y="125"/>
                  </a:cubicBezTo>
                  <a:cubicBezTo>
                    <a:pt x="31" y="124"/>
                    <a:pt x="30" y="124"/>
                    <a:pt x="32" y="124"/>
                  </a:cubicBezTo>
                  <a:cubicBezTo>
                    <a:pt x="34" y="124"/>
                    <a:pt x="35" y="124"/>
                    <a:pt x="36" y="123"/>
                  </a:cubicBezTo>
                  <a:cubicBezTo>
                    <a:pt x="37" y="122"/>
                    <a:pt x="37" y="121"/>
                    <a:pt x="38" y="121"/>
                  </a:cubicBezTo>
                  <a:cubicBezTo>
                    <a:pt x="39" y="120"/>
                    <a:pt x="39" y="119"/>
                    <a:pt x="40" y="120"/>
                  </a:cubicBezTo>
                  <a:cubicBezTo>
                    <a:pt x="42" y="120"/>
                    <a:pt x="44" y="120"/>
                    <a:pt x="44" y="120"/>
                  </a:cubicBezTo>
                  <a:cubicBezTo>
                    <a:pt x="44" y="120"/>
                    <a:pt x="44" y="119"/>
                    <a:pt x="44" y="118"/>
                  </a:cubicBezTo>
                  <a:cubicBezTo>
                    <a:pt x="44" y="118"/>
                    <a:pt x="44" y="118"/>
                    <a:pt x="44" y="117"/>
                  </a:cubicBezTo>
                  <a:cubicBezTo>
                    <a:pt x="45" y="117"/>
                    <a:pt x="45" y="116"/>
                    <a:pt x="45" y="116"/>
                  </a:cubicBezTo>
                  <a:cubicBezTo>
                    <a:pt x="46" y="116"/>
                    <a:pt x="46" y="115"/>
                    <a:pt x="47" y="115"/>
                  </a:cubicBezTo>
                  <a:cubicBezTo>
                    <a:pt x="47" y="114"/>
                    <a:pt x="48" y="114"/>
                    <a:pt x="48" y="113"/>
                  </a:cubicBezTo>
                  <a:cubicBezTo>
                    <a:pt x="49" y="113"/>
                    <a:pt x="49" y="112"/>
                    <a:pt x="49" y="112"/>
                  </a:cubicBezTo>
                  <a:cubicBezTo>
                    <a:pt x="49" y="112"/>
                    <a:pt x="46" y="111"/>
                    <a:pt x="46" y="111"/>
                  </a:cubicBezTo>
                  <a:cubicBezTo>
                    <a:pt x="47" y="110"/>
                    <a:pt x="47" y="110"/>
                    <a:pt x="47" y="110"/>
                  </a:cubicBezTo>
                  <a:cubicBezTo>
                    <a:pt x="51" y="107"/>
                    <a:pt x="51" y="107"/>
                    <a:pt x="51" y="107"/>
                  </a:cubicBezTo>
                  <a:cubicBezTo>
                    <a:pt x="51" y="107"/>
                    <a:pt x="52" y="105"/>
                    <a:pt x="52" y="105"/>
                  </a:cubicBezTo>
                  <a:cubicBezTo>
                    <a:pt x="53" y="105"/>
                    <a:pt x="54" y="104"/>
                    <a:pt x="54" y="104"/>
                  </a:cubicBezTo>
                  <a:cubicBezTo>
                    <a:pt x="55" y="102"/>
                    <a:pt x="55" y="102"/>
                    <a:pt x="55" y="102"/>
                  </a:cubicBezTo>
                  <a:cubicBezTo>
                    <a:pt x="55" y="102"/>
                    <a:pt x="55" y="101"/>
                    <a:pt x="56" y="102"/>
                  </a:cubicBezTo>
                  <a:cubicBezTo>
                    <a:pt x="57" y="102"/>
                    <a:pt x="57" y="103"/>
                    <a:pt x="58" y="103"/>
                  </a:cubicBezTo>
                  <a:cubicBezTo>
                    <a:pt x="59" y="104"/>
                    <a:pt x="62" y="104"/>
                    <a:pt x="62" y="104"/>
                  </a:cubicBezTo>
                  <a:cubicBezTo>
                    <a:pt x="61" y="102"/>
                    <a:pt x="61" y="102"/>
                    <a:pt x="61" y="102"/>
                  </a:cubicBezTo>
                  <a:cubicBezTo>
                    <a:pt x="65" y="102"/>
                    <a:pt x="65" y="102"/>
                    <a:pt x="65" y="102"/>
                  </a:cubicBezTo>
                  <a:cubicBezTo>
                    <a:pt x="65" y="104"/>
                    <a:pt x="65" y="104"/>
                    <a:pt x="65" y="104"/>
                  </a:cubicBezTo>
                  <a:cubicBezTo>
                    <a:pt x="67" y="103"/>
                    <a:pt x="67" y="103"/>
                    <a:pt x="67" y="103"/>
                  </a:cubicBezTo>
                  <a:cubicBezTo>
                    <a:pt x="66" y="101"/>
                    <a:pt x="66" y="101"/>
                    <a:pt x="66" y="101"/>
                  </a:cubicBezTo>
                  <a:cubicBezTo>
                    <a:pt x="66" y="101"/>
                    <a:pt x="68" y="101"/>
                    <a:pt x="68" y="101"/>
                  </a:cubicBezTo>
                  <a:cubicBezTo>
                    <a:pt x="67" y="101"/>
                    <a:pt x="65" y="99"/>
                    <a:pt x="65" y="99"/>
                  </a:cubicBezTo>
                  <a:cubicBezTo>
                    <a:pt x="66" y="97"/>
                    <a:pt x="66" y="97"/>
                    <a:pt x="66" y="97"/>
                  </a:cubicBezTo>
                  <a:cubicBezTo>
                    <a:pt x="64" y="97"/>
                    <a:pt x="64" y="97"/>
                    <a:pt x="64" y="97"/>
                  </a:cubicBezTo>
                  <a:cubicBezTo>
                    <a:pt x="64" y="97"/>
                    <a:pt x="60" y="97"/>
                    <a:pt x="59" y="97"/>
                  </a:cubicBezTo>
                  <a:cubicBezTo>
                    <a:pt x="58" y="96"/>
                    <a:pt x="58" y="96"/>
                    <a:pt x="57" y="96"/>
                  </a:cubicBezTo>
                  <a:cubicBezTo>
                    <a:pt x="56" y="96"/>
                    <a:pt x="55" y="96"/>
                    <a:pt x="54" y="96"/>
                  </a:cubicBezTo>
                  <a:cubicBezTo>
                    <a:pt x="53" y="96"/>
                    <a:pt x="52" y="96"/>
                    <a:pt x="51" y="96"/>
                  </a:cubicBezTo>
                  <a:cubicBezTo>
                    <a:pt x="51" y="96"/>
                    <a:pt x="50" y="96"/>
                    <a:pt x="49" y="96"/>
                  </a:cubicBezTo>
                  <a:cubicBezTo>
                    <a:pt x="49" y="95"/>
                    <a:pt x="50" y="94"/>
                    <a:pt x="49" y="94"/>
                  </a:cubicBezTo>
                  <a:cubicBezTo>
                    <a:pt x="48" y="94"/>
                    <a:pt x="47" y="92"/>
                    <a:pt x="46" y="93"/>
                  </a:cubicBezTo>
                  <a:cubicBezTo>
                    <a:pt x="46" y="93"/>
                    <a:pt x="46" y="93"/>
                    <a:pt x="45" y="93"/>
                  </a:cubicBezTo>
                  <a:cubicBezTo>
                    <a:pt x="45" y="94"/>
                    <a:pt x="44" y="94"/>
                    <a:pt x="44" y="94"/>
                  </a:cubicBezTo>
                  <a:cubicBezTo>
                    <a:pt x="43" y="93"/>
                    <a:pt x="43" y="94"/>
                    <a:pt x="44" y="93"/>
                  </a:cubicBezTo>
                  <a:cubicBezTo>
                    <a:pt x="44" y="92"/>
                    <a:pt x="43" y="90"/>
                    <a:pt x="44" y="90"/>
                  </a:cubicBezTo>
                  <a:cubicBezTo>
                    <a:pt x="45" y="91"/>
                    <a:pt x="45" y="91"/>
                    <a:pt x="46" y="91"/>
                  </a:cubicBezTo>
                  <a:cubicBezTo>
                    <a:pt x="46" y="91"/>
                    <a:pt x="47" y="91"/>
                    <a:pt x="47" y="91"/>
                  </a:cubicBezTo>
                  <a:cubicBezTo>
                    <a:pt x="47" y="90"/>
                    <a:pt x="48" y="88"/>
                    <a:pt x="48" y="88"/>
                  </a:cubicBezTo>
                  <a:cubicBezTo>
                    <a:pt x="48" y="88"/>
                    <a:pt x="51" y="89"/>
                    <a:pt x="50" y="88"/>
                  </a:cubicBezTo>
                  <a:cubicBezTo>
                    <a:pt x="49" y="87"/>
                    <a:pt x="47" y="86"/>
                    <a:pt x="47" y="86"/>
                  </a:cubicBezTo>
                  <a:cubicBezTo>
                    <a:pt x="47" y="86"/>
                    <a:pt x="46" y="86"/>
                    <a:pt x="46" y="87"/>
                  </a:cubicBezTo>
                  <a:cubicBezTo>
                    <a:pt x="45" y="88"/>
                    <a:pt x="46" y="88"/>
                    <a:pt x="45" y="89"/>
                  </a:cubicBezTo>
                  <a:cubicBezTo>
                    <a:pt x="44" y="89"/>
                    <a:pt x="44" y="89"/>
                    <a:pt x="43" y="89"/>
                  </a:cubicBezTo>
                  <a:cubicBezTo>
                    <a:pt x="43" y="89"/>
                    <a:pt x="43" y="89"/>
                    <a:pt x="42" y="89"/>
                  </a:cubicBezTo>
                  <a:cubicBezTo>
                    <a:pt x="42" y="89"/>
                    <a:pt x="40" y="89"/>
                    <a:pt x="40" y="88"/>
                  </a:cubicBezTo>
                  <a:cubicBezTo>
                    <a:pt x="40" y="88"/>
                    <a:pt x="40" y="88"/>
                    <a:pt x="40" y="87"/>
                  </a:cubicBezTo>
                  <a:cubicBezTo>
                    <a:pt x="40" y="86"/>
                    <a:pt x="40" y="85"/>
                    <a:pt x="42" y="85"/>
                  </a:cubicBezTo>
                  <a:cubicBezTo>
                    <a:pt x="43" y="85"/>
                    <a:pt x="43" y="86"/>
                    <a:pt x="43" y="85"/>
                  </a:cubicBezTo>
                  <a:cubicBezTo>
                    <a:pt x="43" y="85"/>
                    <a:pt x="43" y="84"/>
                    <a:pt x="42" y="84"/>
                  </a:cubicBezTo>
                  <a:cubicBezTo>
                    <a:pt x="42" y="83"/>
                    <a:pt x="42" y="83"/>
                    <a:pt x="41" y="83"/>
                  </a:cubicBezTo>
                  <a:cubicBezTo>
                    <a:pt x="40" y="83"/>
                    <a:pt x="38" y="84"/>
                    <a:pt x="38" y="84"/>
                  </a:cubicBezTo>
                  <a:cubicBezTo>
                    <a:pt x="38" y="84"/>
                    <a:pt x="39" y="84"/>
                    <a:pt x="37" y="84"/>
                  </a:cubicBezTo>
                  <a:cubicBezTo>
                    <a:pt x="36" y="83"/>
                    <a:pt x="37" y="83"/>
                    <a:pt x="36" y="82"/>
                  </a:cubicBezTo>
                  <a:cubicBezTo>
                    <a:pt x="36" y="81"/>
                    <a:pt x="36" y="81"/>
                    <a:pt x="35" y="81"/>
                  </a:cubicBezTo>
                  <a:cubicBezTo>
                    <a:pt x="35" y="81"/>
                    <a:pt x="35" y="81"/>
                    <a:pt x="34" y="81"/>
                  </a:cubicBezTo>
                  <a:cubicBezTo>
                    <a:pt x="33" y="80"/>
                    <a:pt x="32" y="80"/>
                    <a:pt x="32" y="79"/>
                  </a:cubicBezTo>
                  <a:cubicBezTo>
                    <a:pt x="32" y="78"/>
                    <a:pt x="32" y="77"/>
                    <a:pt x="33" y="78"/>
                  </a:cubicBezTo>
                  <a:cubicBezTo>
                    <a:pt x="34" y="78"/>
                    <a:pt x="33" y="77"/>
                    <a:pt x="34" y="78"/>
                  </a:cubicBezTo>
                  <a:cubicBezTo>
                    <a:pt x="36" y="79"/>
                    <a:pt x="36" y="79"/>
                    <a:pt x="36" y="79"/>
                  </a:cubicBezTo>
                  <a:cubicBezTo>
                    <a:pt x="36" y="79"/>
                    <a:pt x="37" y="79"/>
                    <a:pt x="36" y="78"/>
                  </a:cubicBezTo>
                  <a:cubicBezTo>
                    <a:pt x="36" y="77"/>
                    <a:pt x="35" y="76"/>
                    <a:pt x="35" y="76"/>
                  </a:cubicBezTo>
                  <a:cubicBezTo>
                    <a:pt x="35" y="76"/>
                    <a:pt x="34" y="76"/>
                    <a:pt x="34" y="75"/>
                  </a:cubicBezTo>
                  <a:cubicBezTo>
                    <a:pt x="34" y="74"/>
                    <a:pt x="34" y="74"/>
                    <a:pt x="33" y="73"/>
                  </a:cubicBezTo>
                  <a:cubicBezTo>
                    <a:pt x="33" y="73"/>
                    <a:pt x="34" y="73"/>
                    <a:pt x="34" y="73"/>
                  </a:cubicBezTo>
                  <a:cubicBezTo>
                    <a:pt x="35" y="73"/>
                    <a:pt x="34" y="73"/>
                    <a:pt x="35" y="73"/>
                  </a:cubicBezTo>
                  <a:cubicBezTo>
                    <a:pt x="37" y="73"/>
                    <a:pt x="36" y="73"/>
                    <a:pt x="37" y="73"/>
                  </a:cubicBezTo>
                  <a:cubicBezTo>
                    <a:pt x="37" y="73"/>
                    <a:pt x="38" y="73"/>
                    <a:pt x="38" y="73"/>
                  </a:cubicBezTo>
                  <a:cubicBezTo>
                    <a:pt x="38" y="74"/>
                    <a:pt x="39" y="72"/>
                    <a:pt x="39" y="72"/>
                  </a:cubicBezTo>
                  <a:cubicBezTo>
                    <a:pt x="39" y="72"/>
                    <a:pt x="38" y="71"/>
                    <a:pt x="39" y="71"/>
                  </a:cubicBezTo>
                  <a:cubicBezTo>
                    <a:pt x="40" y="71"/>
                    <a:pt x="40" y="72"/>
                    <a:pt x="41" y="72"/>
                  </a:cubicBezTo>
                  <a:cubicBezTo>
                    <a:pt x="43" y="72"/>
                    <a:pt x="43" y="73"/>
                    <a:pt x="44" y="73"/>
                  </a:cubicBezTo>
                  <a:cubicBezTo>
                    <a:pt x="44" y="72"/>
                    <a:pt x="45" y="73"/>
                    <a:pt x="45" y="72"/>
                  </a:cubicBezTo>
                  <a:cubicBezTo>
                    <a:pt x="44" y="71"/>
                    <a:pt x="44" y="72"/>
                    <a:pt x="44" y="71"/>
                  </a:cubicBezTo>
                  <a:cubicBezTo>
                    <a:pt x="43" y="70"/>
                    <a:pt x="43" y="71"/>
                    <a:pt x="43" y="69"/>
                  </a:cubicBezTo>
                  <a:cubicBezTo>
                    <a:pt x="44" y="68"/>
                    <a:pt x="44" y="67"/>
                    <a:pt x="44" y="67"/>
                  </a:cubicBezTo>
                  <a:cubicBezTo>
                    <a:pt x="44" y="66"/>
                    <a:pt x="44" y="66"/>
                    <a:pt x="44" y="66"/>
                  </a:cubicBezTo>
                  <a:cubicBezTo>
                    <a:pt x="46" y="64"/>
                    <a:pt x="46" y="64"/>
                    <a:pt x="46" y="64"/>
                  </a:cubicBezTo>
                  <a:cubicBezTo>
                    <a:pt x="46" y="64"/>
                    <a:pt x="47" y="64"/>
                    <a:pt x="48" y="64"/>
                  </a:cubicBezTo>
                  <a:cubicBezTo>
                    <a:pt x="50" y="64"/>
                    <a:pt x="51" y="65"/>
                    <a:pt x="52" y="65"/>
                  </a:cubicBezTo>
                  <a:cubicBezTo>
                    <a:pt x="54" y="65"/>
                    <a:pt x="55" y="65"/>
                    <a:pt x="55" y="65"/>
                  </a:cubicBezTo>
                  <a:cubicBezTo>
                    <a:pt x="54" y="64"/>
                    <a:pt x="54" y="64"/>
                    <a:pt x="54" y="64"/>
                  </a:cubicBezTo>
                  <a:cubicBezTo>
                    <a:pt x="54" y="64"/>
                    <a:pt x="54" y="64"/>
                    <a:pt x="54" y="63"/>
                  </a:cubicBezTo>
                  <a:cubicBezTo>
                    <a:pt x="55" y="63"/>
                    <a:pt x="55" y="63"/>
                    <a:pt x="56" y="63"/>
                  </a:cubicBezTo>
                  <a:cubicBezTo>
                    <a:pt x="56" y="63"/>
                    <a:pt x="57" y="61"/>
                    <a:pt x="57" y="61"/>
                  </a:cubicBezTo>
                  <a:cubicBezTo>
                    <a:pt x="56" y="60"/>
                    <a:pt x="56" y="60"/>
                    <a:pt x="55" y="59"/>
                  </a:cubicBezTo>
                  <a:cubicBezTo>
                    <a:pt x="53" y="59"/>
                    <a:pt x="50" y="59"/>
                    <a:pt x="50" y="59"/>
                  </a:cubicBezTo>
                  <a:cubicBezTo>
                    <a:pt x="50" y="59"/>
                    <a:pt x="49" y="59"/>
                    <a:pt x="48" y="59"/>
                  </a:cubicBezTo>
                  <a:cubicBezTo>
                    <a:pt x="47" y="59"/>
                    <a:pt x="45" y="59"/>
                    <a:pt x="45" y="58"/>
                  </a:cubicBezTo>
                  <a:cubicBezTo>
                    <a:pt x="44" y="58"/>
                    <a:pt x="44" y="58"/>
                    <a:pt x="44" y="56"/>
                  </a:cubicBezTo>
                  <a:cubicBezTo>
                    <a:pt x="44" y="55"/>
                    <a:pt x="43" y="55"/>
                    <a:pt x="43" y="55"/>
                  </a:cubicBezTo>
                  <a:cubicBezTo>
                    <a:pt x="44" y="53"/>
                    <a:pt x="44" y="53"/>
                    <a:pt x="44" y="53"/>
                  </a:cubicBezTo>
                  <a:cubicBezTo>
                    <a:pt x="44" y="53"/>
                    <a:pt x="43" y="52"/>
                    <a:pt x="43" y="52"/>
                  </a:cubicBezTo>
                  <a:cubicBezTo>
                    <a:pt x="42" y="52"/>
                    <a:pt x="42" y="52"/>
                    <a:pt x="42" y="52"/>
                  </a:cubicBezTo>
                  <a:cubicBezTo>
                    <a:pt x="41" y="52"/>
                    <a:pt x="42" y="52"/>
                    <a:pt x="40" y="51"/>
                  </a:cubicBezTo>
                  <a:cubicBezTo>
                    <a:pt x="38" y="51"/>
                    <a:pt x="37" y="50"/>
                    <a:pt x="37" y="50"/>
                  </a:cubicBezTo>
                  <a:cubicBezTo>
                    <a:pt x="37" y="49"/>
                    <a:pt x="37" y="49"/>
                    <a:pt x="39" y="49"/>
                  </a:cubicBezTo>
                  <a:cubicBezTo>
                    <a:pt x="40" y="49"/>
                    <a:pt x="41" y="49"/>
                    <a:pt x="42" y="49"/>
                  </a:cubicBezTo>
                  <a:cubicBezTo>
                    <a:pt x="43" y="50"/>
                    <a:pt x="45" y="49"/>
                    <a:pt x="45" y="49"/>
                  </a:cubicBezTo>
                  <a:cubicBezTo>
                    <a:pt x="45" y="49"/>
                    <a:pt x="44" y="49"/>
                    <a:pt x="46" y="50"/>
                  </a:cubicBezTo>
                  <a:cubicBezTo>
                    <a:pt x="48" y="51"/>
                    <a:pt x="47" y="51"/>
                    <a:pt x="48" y="51"/>
                  </a:cubicBezTo>
                  <a:cubicBezTo>
                    <a:pt x="49" y="51"/>
                    <a:pt x="50" y="50"/>
                    <a:pt x="49" y="50"/>
                  </a:cubicBezTo>
                  <a:cubicBezTo>
                    <a:pt x="49" y="49"/>
                    <a:pt x="50" y="49"/>
                    <a:pt x="49" y="49"/>
                  </a:cubicBezTo>
                  <a:cubicBezTo>
                    <a:pt x="48" y="48"/>
                    <a:pt x="48" y="48"/>
                    <a:pt x="48" y="48"/>
                  </a:cubicBezTo>
                  <a:cubicBezTo>
                    <a:pt x="48" y="48"/>
                    <a:pt x="48" y="48"/>
                    <a:pt x="48" y="47"/>
                  </a:cubicBezTo>
                  <a:cubicBezTo>
                    <a:pt x="48" y="46"/>
                    <a:pt x="49" y="45"/>
                    <a:pt x="49" y="45"/>
                  </a:cubicBezTo>
                  <a:cubicBezTo>
                    <a:pt x="50" y="45"/>
                    <a:pt x="50" y="45"/>
                    <a:pt x="50" y="44"/>
                  </a:cubicBezTo>
                  <a:cubicBezTo>
                    <a:pt x="50" y="44"/>
                    <a:pt x="50" y="43"/>
                    <a:pt x="50" y="43"/>
                  </a:cubicBezTo>
                  <a:cubicBezTo>
                    <a:pt x="50" y="42"/>
                    <a:pt x="51" y="41"/>
                    <a:pt x="51" y="41"/>
                  </a:cubicBezTo>
                  <a:cubicBezTo>
                    <a:pt x="51" y="41"/>
                    <a:pt x="50" y="40"/>
                    <a:pt x="50" y="40"/>
                  </a:cubicBezTo>
                  <a:cubicBezTo>
                    <a:pt x="50" y="40"/>
                    <a:pt x="48" y="40"/>
                    <a:pt x="48" y="41"/>
                  </a:cubicBezTo>
                  <a:cubicBezTo>
                    <a:pt x="48" y="41"/>
                    <a:pt x="48" y="41"/>
                    <a:pt x="48" y="42"/>
                  </a:cubicBezTo>
                  <a:cubicBezTo>
                    <a:pt x="47" y="42"/>
                    <a:pt x="47" y="42"/>
                    <a:pt x="46" y="42"/>
                  </a:cubicBezTo>
                  <a:cubicBezTo>
                    <a:pt x="46" y="43"/>
                    <a:pt x="46" y="43"/>
                    <a:pt x="46" y="43"/>
                  </a:cubicBezTo>
                  <a:cubicBezTo>
                    <a:pt x="46" y="44"/>
                    <a:pt x="45" y="45"/>
                    <a:pt x="45" y="45"/>
                  </a:cubicBezTo>
                  <a:cubicBezTo>
                    <a:pt x="45" y="45"/>
                    <a:pt x="44" y="43"/>
                    <a:pt x="44" y="42"/>
                  </a:cubicBezTo>
                  <a:cubicBezTo>
                    <a:pt x="44" y="42"/>
                    <a:pt x="45" y="41"/>
                    <a:pt x="46" y="41"/>
                  </a:cubicBezTo>
                  <a:cubicBezTo>
                    <a:pt x="47" y="41"/>
                    <a:pt x="47" y="41"/>
                    <a:pt x="47" y="40"/>
                  </a:cubicBezTo>
                  <a:cubicBezTo>
                    <a:pt x="47" y="40"/>
                    <a:pt x="47" y="40"/>
                    <a:pt x="47" y="39"/>
                  </a:cubicBezTo>
                  <a:cubicBezTo>
                    <a:pt x="47" y="38"/>
                    <a:pt x="47" y="38"/>
                    <a:pt x="47" y="38"/>
                  </a:cubicBezTo>
                  <a:cubicBezTo>
                    <a:pt x="48" y="37"/>
                    <a:pt x="49" y="36"/>
                    <a:pt x="50" y="36"/>
                  </a:cubicBezTo>
                  <a:cubicBezTo>
                    <a:pt x="50" y="36"/>
                    <a:pt x="49" y="34"/>
                    <a:pt x="51" y="36"/>
                  </a:cubicBezTo>
                  <a:cubicBezTo>
                    <a:pt x="52" y="37"/>
                    <a:pt x="52" y="37"/>
                    <a:pt x="53" y="38"/>
                  </a:cubicBezTo>
                  <a:cubicBezTo>
                    <a:pt x="54" y="38"/>
                    <a:pt x="56" y="39"/>
                    <a:pt x="56" y="38"/>
                  </a:cubicBezTo>
                  <a:cubicBezTo>
                    <a:pt x="56" y="38"/>
                    <a:pt x="56" y="37"/>
                    <a:pt x="56" y="36"/>
                  </a:cubicBezTo>
                  <a:cubicBezTo>
                    <a:pt x="56" y="36"/>
                    <a:pt x="55" y="36"/>
                    <a:pt x="56" y="35"/>
                  </a:cubicBezTo>
                  <a:cubicBezTo>
                    <a:pt x="56" y="35"/>
                    <a:pt x="56" y="35"/>
                    <a:pt x="57" y="35"/>
                  </a:cubicBezTo>
                  <a:cubicBezTo>
                    <a:pt x="59" y="36"/>
                    <a:pt x="58" y="36"/>
                    <a:pt x="59" y="37"/>
                  </a:cubicBezTo>
                  <a:cubicBezTo>
                    <a:pt x="61" y="38"/>
                    <a:pt x="61" y="38"/>
                    <a:pt x="61" y="38"/>
                  </a:cubicBezTo>
                  <a:cubicBezTo>
                    <a:pt x="62" y="38"/>
                    <a:pt x="62" y="38"/>
                    <a:pt x="63" y="38"/>
                  </a:cubicBezTo>
                  <a:cubicBezTo>
                    <a:pt x="64" y="38"/>
                    <a:pt x="63" y="37"/>
                    <a:pt x="65" y="39"/>
                  </a:cubicBezTo>
                  <a:cubicBezTo>
                    <a:pt x="66" y="40"/>
                    <a:pt x="66" y="40"/>
                    <a:pt x="67" y="40"/>
                  </a:cubicBezTo>
                  <a:cubicBezTo>
                    <a:pt x="68" y="41"/>
                    <a:pt x="70" y="40"/>
                    <a:pt x="70" y="40"/>
                  </a:cubicBezTo>
                  <a:cubicBezTo>
                    <a:pt x="70" y="40"/>
                    <a:pt x="70" y="39"/>
                    <a:pt x="71" y="41"/>
                  </a:cubicBezTo>
                  <a:cubicBezTo>
                    <a:pt x="72" y="43"/>
                    <a:pt x="73" y="43"/>
                    <a:pt x="73" y="43"/>
                  </a:cubicBezTo>
                  <a:cubicBezTo>
                    <a:pt x="73" y="44"/>
                    <a:pt x="74" y="45"/>
                    <a:pt x="74" y="45"/>
                  </a:cubicBezTo>
                  <a:cubicBezTo>
                    <a:pt x="74" y="45"/>
                    <a:pt x="74" y="45"/>
                    <a:pt x="74" y="46"/>
                  </a:cubicBezTo>
                  <a:cubicBezTo>
                    <a:pt x="74" y="46"/>
                    <a:pt x="74" y="47"/>
                    <a:pt x="75" y="47"/>
                  </a:cubicBezTo>
                  <a:cubicBezTo>
                    <a:pt x="75" y="47"/>
                    <a:pt x="76" y="47"/>
                    <a:pt x="76" y="47"/>
                  </a:cubicBezTo>
                  <a:cubicBezTo>
                    <a:pt x="76" y="47"/>
                    <a:pt x="77" y="46"/>
                    <a:pt x="77" y="46"/>
                  </a:cubicBezTo>
                  <a:cubicBezTo>
                    <a:pt x="77" y="46"/>
                    <a:pt x="79" y="45"/>
                    <a:pt x="79" y="45"/>
                  </a:cubicBezTo>
                  <a:cubicBezTo>
                    <a:pt x="79" y="45"/>
                    <a:pt x="79" y="44"/>
                    <a:pt x="81" y="45"/>
                  </a:cubicBezTo>
                  <a:cubicBezTo>
                    <a:pt x="82" y="45"/>
                    <a:pt x="84" y="46"/>
                    <a:pt x="84" y="46"/>
                  </a:cubicBezTo>
                  <a:cubicBezTo>
                    <a:pt x="84" y="46"/>
                    <a:pt x="84" y="47"/>
                    <a:pt x="84" y="47"/>
                  </a:cubicBezTo>
                  <a:cubicBezTo>
                    <a:pt x="85" y="47"/>
                    <a:pt x="88" y="47"/>
                    <a:pt x="88" y="47"/>
                  </a:cubicBezTo>
                  <a:cubicBezTo>
                    <a:pt x="89" y="48"/>
                    <a:pt x="89" y="48"/>
                    <a:pt x="89" y="48"/>
                  </a:cubicBezTo>
                  <a:cubicBezTo>
                    <a:pt x="89" y="48"/>
                    <a:pt x="90" y="49"/>
                    <a:pt x="90" y="49"/>
                  </a:cubicBezTo>
                  <a:cubicBezTo>
                    <a:pt x="90" y="50"/>
                    <a:pt x="91" y="52"/>
                    <a:pt x="91" y="52"/>
                  </a:cubicBezTo>
                  <a:cubicBezTo>
                    <a:pt x="94" y="53"/>
                    <a:pt x="94" y="53"/>
                    <a:pt x="94" y="53"/>
                  </a:cubicBezTo>
                  <a:cubicBezTo>
                    <a:pt x="92" y="50"/>
                    <a:pt x="92" y="50"/>
                    <a:pt x="92" y="50"/>
                  </a:cubicBezTo>
                  <a:cubicBezTo>
                    <a:pt x="92" y="50"/>
                    <a:pt x="90" y="48"/>
                    <a:pt x="92" y="48"/>
                  </a:cubicBezTo>
                  <a:cubicBezTo>
                    <a:pt x="94" y="48"/>
                    <a:pt x="95" y="47"/>
                    <a:pt x="95" y="47"/>
                  </a:cubicBezTo>
                  <a:cubicBezTo>
                    <a:pt x="95" y="46"/>
                    <a:pt x="95" y="46"/>
                    <a:pt x="95" y="46"/>
                  </a:cubicBezTo>
                  <a:cubicBezTo>
                    <a:pt x="92" y="46"/>
                    <a:pt x="92" y="46"/>
                    <a:pt x="92" y="46"/>
                  </a:cubicBezTo>
                  <a:cubicBezTo>
                    <a:pt x="92" y="46"/>
                    <a:pt x="92" y="44"/>
                    <a:pt x="92" y="44"/>
                  </a:cubicBezTo>
                  <a:cubicBezTo>
                    <a:pt x="93" y="44"/>
                    <a:pt x="94" y="42"/>
                    <a:pt x="96" y="42"/>
                  </a:cubicBezTo>
                  <a:cubicBezTo>
                    <a:pt x="98" y="42"/>
                    <a:pt x="100" y="41"/>
                    <a:pt x="100" y="41"/>
                  </a:cubicBezTo>
                  <a:cubicBezTo>
                    <a:pt x="100" y="41"/>
                    <a:pt x="100" y="40"/>
                    <a:pt x="102" y="40"/>
                  </a:cubicBezTo>
                  <a:cubicBezTo>
                    <a:pt x="104" y="40"/>
                    <a:pt x="105" y="40"/>
                    <a:pt x="106" y="40"/>
                  </a:cubicBezTo>
                  <a:cubicBezTo>
                    <a:pt x="107" y="40"/>
                    <a:pt x="107" y="40"/>
                    <a:pt x="107" y="39"/>
                  </a:cubicBezTo>
                  <a:cubicBezTo>
                    <a:pt x="107" y="38"/>
                    <a:pt x="106" y="38"/>
                    <a:pt x="108" y="37"/>
                  </a:cubicBezTo>
                  <a:cubicBezTo>
                    <a:pt x="109" y="37"/>
                    <a:pt x="110" y="36"/>
                    <a:pt x="110" y="36"/>
                  </a:cubicBezTo>
                  <a:cubicBezTo>
                    <a:pt x="111" y="32"/>
                    <a:pt x="111" y="32"/>
                    <a:pt x="111" y="32"/>
                  </a:cubicBezTo>
                  <a:cubicBezTo>
                    <a:pt x="107" y="34"/>
                    <a:pt x="107" y="34"/>
                    <a:pt x="107" y="34"/>
                  </a:cubicBezTo>
                  <a:cubicBezTo>
                    <a:pt x="107" y="34"/>
                    <a:pt x="107" y="32"/>
                    <a:pt x="106" y="32"/>
                  </a:cubicBezTo>
                  <a:cubicBezTo>
                    <a:pt x="105" y="32"/>
                    <a:pt x="102" y="34"/>
                    <a:pt x="102" y="34"/>
                  </a:cubicBezTo>
                  <a:cubicBezTo>
                    <a:pt x="102" y="34"/>
                    <a:pt x="102" y="33"/>
                    <a:pt x="101" y="33"/>
                  </a:cubicBezTo>
                  <a:cubicBezTo>
                    <a:pt x="101" y="32"/>
                    <a:pt x="101" y="32"/>
                    <a:pt x="100" y="32"/>
                  </a:cubicBezTo>
                  <a:cubicBezTo>
                    <a:pt x="99" y="32"/>
                    <a:pt x="100" y="32"/>
                    <a:pt x="98" y="31"/>
                  </a:cubicBezTo>
                  <a:cubicBezTo>
                    <a:pt x="96" y="30"/>
                    <a:pt x="95" y="28"/>
                    <a:pt x="95" y="28"/>
                  </a:cubicBezTo>
                  <a:cubicBezTo>
                    <a:pt x="95" y="28"/>
                    <a:pt x="96" y="28"/>
                    <a:pt x="94" y="28"/>
                  </a:cubicBezTo>
                  <a:cubicBezTo>
                    <a:pt x="93" y="27"/>
                    <a:pt x="93" y="27"/>
                    <a:pt x="93" y="27"/>
                  </a:cubicBezTo>
                  <a:cubicBezTo>
                    <a:pt x="92" y="26"/>
                    <a:pt x="92" y="26"/>
                    <a:pt x="94" y="25"/>
                  </a:cubicBezTo>
                  <a:cubicBezTo>
                    <a:pt x="95" y="24"/>
                    <a:pt x="94" y="24"/>
                    <a:pt x="96" y="23"/>
                  </a:cubicBezTo>
                  <a:cubicBezTo>
                    <a:pt x="97" y="22"/>
                    <a:pt x="96" y="21"/>
                    <a:pt x="98" y="22"/>
                  </a:cubicBezTo>
                  <a:cubicBezTo>
                    <a:pt x="101" y="23"/>
                    <a:pt x="101" y="23"/>
                    <a:pt x="102" y="24"/>
                  </a:cubicBezTo>
                  <a:cubicBezTo>
                    <a:pt x="103" y="24"/>
                    <a:pt x="107" y="24"/>
                    <a:pt x="105" y="23"/>
                  </a:cubicBezTo>
                  <a:cubicBezTo>
                    <a:pt x="104" y="22"/>
                    <a:pt x="102" y="21"/>
                    <a:pt x="102" y="20"/>
                  </a:cubicBezTo>
                  <a:cubicBezTo>
                    <a:pt x="102" y="20"/>
                    <a:pt x="100" y="20"/>
                    <a:pt x="102" y="20"/>
                  </a:cubicBezTo>
                  <a:cubicBezTo>
                    <a:pt x="103" y="20"/>
                    <a:pt x="104" y="19"/>
                    <a:pt x="105" y="20"/>
                  </a:cubicBezTo>
                  <a:cubicBezTo>
                    <a:pt x="105" y="20"/>
                    <a:pt x="103" y="20"/>
                    <a:pt x="106" y="20"/>
                  </a:cubicBezTo>
                  <a:cubicBezTo>
                    <a:pt x="109" y="20"/>
                    <a:pt x="110" y="20"/>
                    <a:pt x="108" y="19"/>
                  </a:cubicBezTo>
                  <a:cubicBezTo>
                    <a:pt x="107" y="18"/>
                    <a:pt x="107" y="18"/>
                    <a:pt x="106" y="17"/>
                  </a:cubicBezTo>
                  <a:cubicBezTo>
                    <a:pt x="106" y="16"/>
                    <a:pt x="105" y="16"/>
                    <a:pt x="106" y="16"/>
                  </a:cubicBezTo>
                  <a:cubicBezTo>
                    <a:pt x="106" y="15"/>
                    <a:pt x="106" y="16"/>
                    <a:pt x="107" y="15"/>
                  </a:cubicBezTo>
                  <a:cubicBezTo>
                    <a:pt x="107" y="14"/>
                    <a:pt x="107" y="13"/>
                    <a:pt x="107" y="13"/>
                  </a:cubicBezTo>
                  <a:cubicBezTo>
                    <a:pt x="107" y="13"/>
                    <a:pt x="106" y="13"/>
                    <a:pt x="107" y="12"/>
                  </a:cubicBezTo>
                  <a:cubicBezTo>
                    <a:pt x="109" y="10"/>
                    <a:pt x="109" y="10"/>
                    <a:pt x="110" y="10"/>
                  </a:cubicBezTo>
                  <a:cubicBezTo>
                    <a:pt x="110" y="10"/>
                    <a:pt x="111" y="9"/>
                    <a:pt x="112" y="9"/>
                  </a:cubicBezTo>
                  <a:cubicBezTo>
                    <a:pt x="112" y="8"/>
                    <a:pt x="113" y="6"/>
                    <a:pt x="113" y="6"/>
                  </a:cubicBezTo>
                  <a:cubicBezTo>
                    <a:pt x="116" y="6"/>
                    <a:pt x="116" y="6"/>
                    <a:pt x="116" y="6"/>
                  </a:cubicBezTo>
                  <a:cubicBezTo>
                    <a:pt x="116" y="6"/>
                    <a:pt x="117" y="6"/>
                    <a:pt x="117" y="6"/>
                  </a:cubicBezTo>
                  <a:cubicBezTo>
                    <a:pt x="117" y="7"/>
                    <a:pt x="117" y="5"/>
                    <a:pt x="117" y="5"/>
                  </a:cubicBezTo>
                  <a:cubicBezTo>
                    <a:pt x="117" y="5"/>
                    <a:pt x="118" y="5"/>
                    <a:pt x="118" y="5"/>
                  </a:cubicBezTo>
                  <a:cubicBezTo>
                    <a:pt x="119" y="6"/>
                    <a:pt x="119" y="6"/>
                    <a:pt x="119" y="6"/>
                  </a:cubicBezTo>
                  <a:cubicBezTo>
                    <a:pt x="120" y="7"/>
                    <a:pt x="121" y="6"/>
                    <a:pt x="121" y="6"/>
                  </a:cubicBezTo>
                  <a:cubicBezTo>
                    <a:pt x="121" y="6"/>
                    <a:pt x="122" y="5"/>
                    <a:pt x="123" y="5"/>
                  </a:cubicBezTo>
                  <a:cubicBezTo>
                    <a:pt x="124" y="5"/>
                    <a:pt x="125" y="5"/>
                    <a:pt x="125" y="5"/>
                  </a:cubicBezTo>
                  <a:cubicBezTo>
                    <a:pt x="125" y="6"/>
                    <a:pt x="125" y="6"/>
                    <a:pt x="125" y="7"/>
                  </a:cubicBezTo>
                  <a:cubicBezTo>
                    <a:pt x="126" y="7"/>
                    <a:pt x="127" y="8"/>
                    <a:pt x="127" y="8"/>
                  </a:cubicBezTo>
                  <a:cubicBezTo>
                    <a:pt x="127" y="8"/>
                    <a:pt x="129" y="8"/>
                    <a:pt x="129" y="7"/>
                  </a:cubicBezTo>
                  <a:cubicBezTo>
                    <a:pt x="129" y="7"/>
                    <a:pt x="128" y="7"/>
                    <a:pt x="130" y="6"/>
                  </a:cubicBezTo>
                  <a:cubicBezTo>
                    <a:pt x="132" y="4"/>
                    <a:pt x="133" y="4"/>
                    <a:pt x="133" y="4"/>
                  </a:cubicBezTo>
                  <a:cubicBezTo>
                    <a:pt x="133" y="4"/>
                    <a:pt x="133" y="3"/>
                    <a:pt x="134" y="3"/>
                  </a:cubicBezTo>
                  <a:cubicBezTo>
                    <a:pt x="135" y="4"/>
                    <a:pt x="135" y="3"/>
                    <a:pt x="135" y="4"/>
                  </a:cubicBezTo>
                  <a:cubicBezTo>
                    <a:pt x="135" y="4"/>
                    <a:pt x="136" y="5"/>
                    <a:pt x="136" y="5"/>
                  </a:cubicBezTo>
                  <a:cubicBezTo>
                    <a:pt x="136" y="5"/>
                    <a:pt x="136" y="8"/>
                    <a:pt x="136" y="8"/>
                  </a:cubicBezTo>
                  <a:cubicBezTo>
                    <a:pt x="136" y="9"/>
                    <a:pt x="136" y="9"/>
                    <a:pt x="136" y="9"/>
                  </a:cubicBezTo>
                  <a:cubicBezTo>
                    <a:pt x="136" y="9"/>
                    <a:pt x="136" y="10"/>
                    <a:pt x="136" y="10"/>
                  </a:cubicBezTo>
                  <a:cubicBezTo>
                    <a:pt x="136" y="11"/>
                    <a:pt x="137" y="13"/>
                    <a:pt x="137" y="13"/>
                  </a:cubicBezTo>
                  <a:cubicBezTo>
                    <a:pt x="137" y="13"/>
                    <a:pt x="137" y="13"/>
                    <a:pt x="137" y="13"/>
                  </a:cubicBezTo>
                  <a:cubicBezTo>
                    <a:pt x="136" y="14"/>
                    <a:pt x="136" y="13"/>
                    <a:pt x="136" y="14"/>
                  </a:cubicBezTo>
                  <a:cubicBezTo>
                    <a:pt x="135" y="15"/>
                    <a:pt x="136" y="15"/>
                    <a:pt x="135" y="16"/>
                  </a:cubicBezTo>
                  <a:cubicBezTo>
                    <a:pt x="135" y="16"/>
                    <a:pt x="134" y="16"/>
                    <a:pt x="134" y="16"/>
                  </a:cubicBezTo>
                  <a:cubicBezTo>
                    <a:pt x="134" y="16"/>
                    <a:pt x="135" y="17"/>
                    <a:pt x="135" y="17"/>
                  </a:cubicBezTo>
                  <a:cubicBezTo>
                    <a:pt x="135" y="17"/>
                    <a:pt x="135" y="17"/>
                    <a:pt x="136" y="17"/>
                  </a:cubicBezTo>
                  <a:cubicBezTo>
                    <a:pt x="136" y="17"/>
                    <a:pt x="136" y="16"/>
                    <a:pt x="137" y="16"/>
                  </a:cubicBezTo>
                  <a:cubicBezTo>
                    <a:pt x="137" y="17"/>
                    <a:pt x="137" y="15"/>
                    <a:pt x="137" y="15"/>
                  </a:cubicBezTo>
                  <a:cubicBezTo>
                    <a:pt x="137" y="15"/>
                    <a:pt x="137" y="15"/>
                    <a:pt x="138" y="14"/>
                  </a:cubicBezTo>
                  <a:cubicBezTo>
                    <a:pt x="138" y="14"/>
                    <a:pt x="139" y="13"/>
                    <a:pt x="139" y="12"/>
                  </a:cubicBezTo>
                  <a:cubicBezTo>
                    <a:pt x="139" y="12"/>
                    <a:pt x="138" y="11"/>
                    <a:pt x="138" y="11"/>
                  </a:cubicBezTo>
                  <a:cubicBezTo>
                    <a:pt x="138" y="11"/>
                    <a:pt x="137" y="9"/>
                    <a:pt x="137" y="8"/>
                  </a:cubicBezTo>
                  <a:cubicBezTo>
                    <a:pt x="137" y="8"/>
                    <a:pt x="137" y="8"/>
                    <a:pt x="137" y="7"/>
                  </a:cubicBezTo>
                  <a:cubicBezTo>
                    <a:pt x="138" y="7"/>
                    <a:pt x="138" y="6"/>
                    <a:pt x="138" y="6"/>
                  </a:cubicBezTo>
                  <a:cubicBezTo>
                    <a:pt x="139" y="5"/>
                    <a:pt x="140" y="4"/>
                    <a:pt x="140" y="4"/>
                  </a:cubicBezTo>
                  <a:cubicBezTo>
                    <a:pt x="140" y="4"/>
                    <a:pt x="142" y="4"/>
                    <a:pt x="143" y="4"/>
                  </a:cubicBezTo>
                  <a:cubicBezTo>
                    <a:pt x="143" y="4"/>
                    <a:pt x="142" y="3"/>
                    <a:pt x="144" y="4"/>
                  </a:cubicBezTo>
                  <a:cubicBezTo>
                    <a:pt x="145" y="5"/>
                    <a:pt x="145" y="5"/>
                    <a:pt x="145" y="5"/>
                  </a:cubicBezTo>
                  <a:cubicBezTo>
                    <a:pt x="145" y="6"/>
                    <a:pt x="144" y="6"/>
                    <a:pt x="146" y="6"/>
                  </a:cubicBezTo>
                  <a:cubicBezTo>
                    <a:pt x="147" y="6"/>
                    <a:pt x="148" y="6"/>
                    <a:pt x="147" y="6"/>
                  </a:cubicBezTo>
                  <a:cubicBezTo>
                    <a:pt x="146" y="5"/>
                    <a:pt x="146" y="4"/>
                    <a:pt x="145" y="4"/>
                  </a:cubicBezTo>
                  <a:cubicBezTo>
                    <a:pt x="145" y="4"/>
                    <a:pt x="144" y="3"/>
                    <a:pt x="144" y="3"/>
                  </a:cubicBezTo>
                  <a:cubicBezTo>
                    <a:pt x="144" y="2"/>
                    <a:pt x="144" y="0"/>
                    <a:pt x="145" y="1"/>
                  </a:cubicBezTo>
                  <a:cubicBezTo>
                    <a:pt x="146" y="1"/>
                    <a:pt x="145" y="0"/>
                    <a:pt x="146" y="1"/>
                  </a:cubicBezTo>
                  <a:cubicBezTo>
                    <a:pt x="148" y="3"/>
                    <a:pt x="149" y="4"/>
                    <a:pt x="149" y="4"/>
                  </a:cubicBezTo>
                  <a:cubicBezTo>
                    <a:pt x="149" y="5"/>
                    <a:pt x="150" y="5"/>
                    <a:pt x="150" y="5"/>
                  </a:cubicBezTo>
                  <a:cubicBezTo>
                    <a:pt x="150" y="6"/>
                    <a:pt x="150" y="6"/>
                    <a:pt x="150" y="6"/>
                  </a:cubicBezTo>
                  <a:cubicBezTo>
                    <a:pt x="151" y="7"/>
                    <a:pt x="152" y="8"/>
                    <a:pt x="152" y="8"/>
                  </a:cubicBezTo>
                  <a:cubicBezTo>
                    <a:pt x="152" y="8"/>
                    <a:pt x="152" y="8"/>
                    <a:pt x="153" y="8"/>
                  </a:cubicBezTo>
                  <a:cubicBezTo>
                    <a:pt x="153" y="9"/>
                    <a:pt x="155" y="10"/>
                    <a:pt x="155" y="10"/>
                  </a:cubicBezTo>
                  <a:cubicBezTo>
                    <a:pt x="155" y="10"/>
                    <a:pt x="156" y="11"/>
                    <a:pt x="156" y="11"/>
                  </a:cubicBezTo>
                  <a:cubicBezTo>
                    <a:pt x="155" y="12"/>
                    <a:pt x="155" y="13"/>
                    <a:pt x="155" y="13"/>
                  </a:cubicBezTo>
                  <a:cubicBezTo>
                    <a:pt x="153" y="16"/>
                    <a:pt x="153" y="16"/>
                    <a:pt x="153" y="16"/>
                  </a:cubicBezTo>
                  <a:cubicBezTo>
                    <a:pt x="152" y="18"/>
                    <a:pt x="152" y="18"/>
                    <a:pt x="152" y="18"/>
                  </a:cubicBezTo>
                  <a:cubicBezTo>
                    <a:pt x="152" y="19"/>
                    <a:pt x="152" y="19"/>
                    <a:pt x="152" y="19"/>
                  </a:cubicBezTo>
                  <a:cubicBezTo>
                    <a:pt x="151" y="20"/>
                    <a:pt x="151" y="21"/>
                    <a:pt x="151" y="21"/>
                  </a:cubicBezTo>
                  <a:cubicBezTo>
                    <a:pt x="151" y="21"/>
                    <a:pt x="150" y="22"/>
                    <a:pt x="148" y="22"/>
                  </a:cubicBezTo>
                  <a:cubicBezTo>
                    <a:pt x="146" y="21"/>
                    <a:pt x="144" y="23"/>
                    <a:pt x="144" y="23"/>
                  </a:cubicBezTo>
                  <a:cubicBezTo>
                    <a:pt x="144" y="23"/>
                    <a:pt x="139" y="22"/>
                    <a:pt x="138" y="22"/>
                  </a:cubicBezTo>
                  <a:cubicBezTo>
                    <a:pt x="137" y="22"/>
                    <a:pt x="137" y="26"/>
                    <a:pt x="137" y="27"/>
                  </a:cubicBezTo>
                  <a:cubicBezTo>
                    <a:pt x="137" y="28"/>
                    <a:pt x="135" y="29"/>
                    <a:pt x="132" y="29"/>
                  </a:cubicBezTo>
                  <a:cubicBezTo>
                    <a:pt x="129" y="30"/>
                    <a:pt x="131" y="30"/>
                    <a:pt x="130" y="33"/>
                  </a:cubicBezTo>
                  <a:cubicBezTo>
                    <a:pt x="129" y="37"/>
                    <a:pt x="128" y="34"/>
                    <a:pt x="126" y="33"/>
                  </a:cubicBezTo>
                  <a:cubicBezTo>
                    <a:pt x="124" y="33"/>
                    <a:pt x="124" y="33"/>
                    <a:pt x="121" y="33"/>
                  </a:cubicBezTo>
                  <a:cubicBezTo>
                    <a:pt x="118" y="34"/>
                    <a:pt x="120" y="36"/>
                    <a:pt x="120" y="36"/>
                  </a:cubicBezTo>
                  <a:cubicBezTo>
                    <a:pt x="120" y="36"/>
                    <a:pt x="122" y="38"/>
                    <a:pt x="123" y="38"/>
                  </a:cubicBezTo>
                  <a:cubicBezTo>
                    <a:pt x="125" y="39"/>
                    <a:pt x="123" y="41"/>
                    <a:pt x="123" y="41"/>
                  </a:cubicBezTo>
                  <a:cubicBezTo>
                    <a:pt x="123" y="41"/>
                    <a:pt x="122" y="43"/>
                    <a:pt x="121" y="43"/>
                  </a:cubicBezTo>
                  <a:cubicBezTo>
                    <a:pt x="120" y="42"/>
                    <a:pt x="115" y="42"/>
                    <a:pt x="115" y="42"/>
                  </a:cubicBezTo>
                  <a:cubicBezTo>
                    <a:pt x="110" y="45"/>
                    <a:pt x="110" y="45"/>
                    <a:pt x="110" y="45"/>
                  </a:cubicBezTo>
                  <a:cubicBezTo>
                    <a:pt x="110" y="45"/>
                    <a:pt x="111" y="49"/>
                    <a:pt x="114" y="53"/>
                  </a:cubicBezTo>
                  <a:cubicBezTo>
                    <a:pt x="117" y="57"/>
                    <a:pt x="114" y="54"/>
                    <a:pt x="114" y="54"/>
                  </a:cubicBezTo>
                  <a:cubicBezTo>
                    <a:pt x="114" y="54"/>
                    <a:pt x="115" y="57"/>
                    <a:pt x="115" y="59"/>
                  </a:cubicBezTo>
                  <a:cubicBezTo>
                    <a:pt x="115" y="61"/>
                    <a:pt x="115" y="60"/>
                    <a:pt x="116" y="60"/>
                  </a:cubicBezTo>
                  <a:cubicBezTo>
                    <a:pt x="117" y="60"/>
                    <a:pt x="119" y="60"/>
                    <a:pt x="119" y="60"/>
                  </a:cubicBezTo>
                  <a:cubicBezTo>
                    <a:pt x="119" y="60"/>
                    <a:pt x="123" y="66"/>
                    <a:pt x="123" y="66"/>
                  </a:cubicBezTo>
                  <a:cubicBezTo>
                    <a:pt x="124" y="66"/>
                    <a:pt x="129" y="65"/>
                    <a:pt x="129" y="65"/>
                  </a:cubicBezTo>
                  <a:cubicBezTo>
                    <a:pt x="129" y="65"/>
                    <a:pt x="133" y="64"/>
                    <a:pt x="135" y="64"/>
                  </a:cubicBezTo>
                  <a:cubicBezTo>
                    <a:pt x="137" y="63"/>
                    <a:pt x="135" y="61"/>
                    <a:pt x="135" y="61"/>
                  </a:cubicBezTo>
                  <a:cubicBezTo>
                    <a:pt x="137" y="56"/>
                    <a:pt x="137" y="56"/>
                    <a:pt x="137" y="56"/>
                  </a:cubicBezTo>
                  <a:cubicBezTo>
                    <a:pt x="143" y="55"/>
                    <a:pt x="143" y="55"/>
                    <a:pt x="143" y="55"/>
                  </a:cubicBezTo>
                  <a:cubicBezTo>
                    <a:pt x="146" y="61"/>
                    <a:pt x="146" y="61"/>
                    <a:pt x="146" y="61"/>
                  </a:cubicBezTo>
                  <a:cubicBezTo>
                    <a:pt x="145" y="65"/>
                    <a:pt x="145" y="65"/>
                    <a:pt x="145" y="65"/>
                  </a:cubicBezTo>
                  <a:cubicBezTo>
                    <a:pt x="150" y="70"/>
                    <a:pt x="150" y="70"/>
                    <a:pt x="150" y="70"/>
                  </a:cubicBezTo>
                  <a:cubicBezTo>
                    <a:pt x="151" y="75"/>
                    <a:pt x="151" y="75"/>
                    <a:pt x="151" y="75"/>
                  </a:cubicBezTo>
                  <a:cubicBezTo>
                    <a:pt x="151" y="75"/>
                    <a:pt x="156" y="76"/>
                    <a:pt x="157" y="77"/>
                  </a:cubicBezTo>
                  <a:cubicBezTo>
                    <a:pt x="158" y="77"/>
                    <a:pt x="161" y="76"/>
                    <a:pt x="161" y="76"/>
                  </a:cubicBezTo>
                  <a:cubicBezTo>
                    <a:pt x="165" y="81"/>
                    <a:pt x="165" y="81"/>
                    <a:pt x="165" y="81"/>
                  </a:cubicBezTo>
                  <a:cubicBezTo>
                    <a:pt x="166" y="80"/>
                    <a:pt x="166" y="80"/>
                    <a:pt x="166" y="80"/>
                  </a:cubicBezTo>
                  <a:cubicBezTo>
                    <a:pt x="166" y="81"/>
                    <a:pt x="166" y="81"/>
                    <a:pt x="166" y="81"/>
                  </a:cubicBezTo>
                  <a:cubicBezTo>
                    <a:pt x="166" y="81"/>
                    <a:pt x="166" y="83"/>
                    <a:pt x="165" y="83"/>
                  </a:cubicBezTo>
                  <a:cubicBezTo>
                    <a:pt x="163" y="82"/>
                    <a:pt x="162" y="82"/>
                    <a:pt x="162" y="82"/>
                  </a:cubicBezTo>
                  <a:cubicBezTo>
                    <a:pt x="159" y="80"/>
                    <a:pt x="159" y="80"/>
                    <a:pt x="159" y="80"/>
                  </a:cubicBezTo>
                  <a:cubicBezTo>
                    <a:pt x="158" y="81"/>
                    <a:pt x="158" y="81"/>
                    <a:pt x="158" y="81"/>
                  </a:cubicBezTo>
                  <a:cubicBezTo>
                    <a:pt x="155" y="85"/>
                    <a:pt x="155" y="85"/>
                    <a:pt x="155" y="85"/>
                  </a:cubicBezTo>
                  <a:cubicBezTo>
                    <a:pt x="157" y="86"/>
                    <a:pt x="157" y="86"/>
                    <a:pt x="157" y="86"/>
                  </a:cubicBezTo>
                  <a:cubicBezTo>
                    <a:pt x="159" y="88"/>
                    <a:pt x="159" y="88"/>
                    <a:pt x="159" y="88"/>
                  </a:cubicBezTo>
                  <a:cubicBezTo>
                    <a:pt x="159" y="91"/>
                    <a:pt x="159" y="91"/>
                    <a:pt x="159" y="91"/>
                  </a:cubicBezTo>
                  <a:cubicBezTo>
                    <a:pt x="159" y="95"/>
                    <a:pt x="159" y="95"/>
                    <a:pt x="159" y="95"/>
                  </a:cubicBezTo>
                  <a:cubicBezTo>
                    <a:pt x="157" y="98"/>
                    <a:pt x="157" y="98"/>
                    <a:pt x="157" y="98"/>
                  </a:cubicBezTo>
                  <a:cubicBezTo>
                    <a:pt x="157" y="98"/>
                    <a:pt x="158" y="100"/>
                    <a:pt x="158" y="101"/>
                  </a:cubicBezTo>
                  <a:cubicBezTo>
                    <a:pt x="158" y="101"/>
                    <a:pt x="160" y="103"/>
                    <a:pt x="160" y="103"/>
                  </a:cubicBezTo>
                  <a:cubicBezTo>
                    <a:pt x="162" y="105"/>
                    <a:pt x="162" y="105"/>
                    <a:pt x="162" y="105"/>
                  </a:cubicBezTo>
                  <a:cubicBezTo>
                    <a:pt x="160" y="110"/>
                    <a:pt x="160" y="110"/>
                    <a:pt x="160" y="110"/>
                  </a:cubicBezTo>
                  <a:cubicBezTo>
                    <a:pt x="158" y="112"/>
                    <a:pt x="158" y="112"/>
                    <a:pt x="158" y="112"/>
                  </a:cubicBezTo>
                  <a:cubicBezTo>
                    <a:pt x="158" y="114"/>
                    <a:pt x="158" y="114"/>
                    <a:pt x="158" y="114"/>
                  </a:cubicBezTo>
                  <a:cubicBezTo>
                    <a:pt x="158" y="114"/>
                    <a:pt x="160" y="115"/>
                    <a:pt x="159" y="115"/>
                  </a:cubicBezTo>
                  <a:cubicBezTo>
                    <a:pt x="158" y="115"/>
                    <a:pt x="156" y="115"/>
                    <a:pt x="156" y="115"/>
                  </a:cubicBezTo>
                  <a:cubicBezTo>
                    <a:pt x="156" y="115"/>
                    <a:pt x="156" y="116"/>
                    <a:pt x="156" y="117"/>
                  </a:cubicBezTo>
                  <a:cubicBezTo>
                    <a:pt x="156" y="117"/>
                    <a:pt x="157" y="119"/>
                    <a:pt x="157" y="119"/>
                  </a:cubicBezTo>
                  <a:cubicBezTo>
                    <a:pt x="157" y="119"/>
                    <a:pt x="158" y="119"/>
                    <a:pt x="158" y="120"/>
                  </a:cubicBezTo>
                  <a:cubicBezTo>
                    <a:pt x="158" y="121"/>
                    <a:pt x="157" y="123"/>
                    <a:pt x="157" y="123"/>
                  </a:cubicBezTo>
                  <a:cubicBezTo>
                    <a:pt x="157" y="123"/>
                    <a:pt x="156" y="127"/>
                    <a:pt x="156" y="127"/>
                  </a:cubicBezTo>
                  <a:cubicBezTo>
                    <a:pt x="157" y="127"/>
                    <a:pt x="157" y="129"/>
                    <a:pt x="157" y="129"/>
                  </a:cubicBezTo>
                  <a:cubicBezTo>
                    <a:pt x="157" y="133"/>
                    <a:pt x="157" y="133"/>
                    <a:pt x="157" y="133"/>
                  </a:cubicBezTo>
                  <a:cubicBezTo>
                    <a:pt x="156" y="136"/>
                    <a:pt x="156" y="136"/>
                    <a:pt x="156" y="136"/>
                  </a:cubicBezTo>
                  <a:cubicBezTo>
                    <a:pt x="157" y="138"/>
                    <a:pt x="157" y="138"/>
                    <a:pt x="157" y="138"/>
                  </a:cubicBezTo>
                  <a:cubicBezTo>
                    <a:pt x="154" y="140"/>
                    <a:pt x="154" y="140"/>
                    <a:pt x="154" y="140"/>
                  </a:cubicBezTo>
                  <a:cubicBezTo>
                    <a:pt x="153" y="142"/>
                    <a:pt x="153" y="142"/>
                    <a:pt x="153" y="142"/>
                  </a:cubicBezTo>
                  <a:cubicBezTo>
                    <a:pt x="153" y="142"/>
                    <a:pt x="151" y="143"/>
                    <a:pt x="151" y="144"/>
                  </a:cubicBezTo>
                  <a:cubicBezTo>
                    <a:pt x="151" y="144"/>
                    <a:pt x="150" y="145"/>
                    <a:pt x="150" y="146"/>
                  </a:cubicBezTo>
                  <a:cubicBezTo>
                    <a:pt x="150" y="147"/>
                    <a:pt x="149" y="148"/>
                    <a:pt x="149" y="148"/>
                  </a:cubicBezTo>
                  <a:cubicBezTo>
                    <a:pt x="148" y="149"/>
                    <a:pt x="146" y="151"/>
                    <a:pt x="146" y="151"/>
                  </a:cubicBezTo>
                  <a:cubicBezTo>
                    <a:pt x="145" y="153"/>
                    <a:pt x="145" y="153"/>
                    <a:pt x="145" y="153"/>
                  </a:cubicBezTo>
                  <a:cubicBezTo>
                    <a:pt x="145" y="153"/>
                    <a:pt x="146" y="155"/>
                    <a:pt x="146" y="155"/>
                  </a:cubicBezTo>
                  <a:cubicBezTo>
                    <a:pt x="146" y="156"/>
                    <a:pt x="146" y="156"/>
                    <a:pt x="146" y="156"/>
                  </a:cubicBezTo>
                  <a:cubicBezTo>
                    <a:pt x="144" y="158"/>
                    <a:pt x="144" y="158"/>
                    <a:pt x="144" y="158"/>
                  </a:cubicBezTo>
                  <a:cubicBezTo>
                    <a:pt x="139" y="162"/>
                    <a:pt x="139" y="162"/>
                    <a:pt x="139" y="162"/>
                  </a:cubicBezTo>
                  <a:cubicBezTo>
                    <a:pt x="139" y="162"/>
                    <a:pt x="139" y="163"/>
                    <a:pt x="138" y="164"/>
                  </a:cubicBezTo>
                  <a:cubicBezTo>
                    <a:pt x="138" y="166"/>
                    <a:pt x="137" y="166"/>
                    <a:pt x="137" y="166"/>
                  </a:cubicBezTo>
                  <a:cubicBezTo>
                    <a:pt x="137" y="166"/>
                    <a:pt x="136" y="166"/>
                    <a:pt x="135" y="166"/>
                  </a:cubicBezTo>
                  <a:cubicBezTo>
                    <a:pt x="135" y="166"/>
                    <a:pt x="134" y="165"/>
                    <a:pt x="134" y="165"/>
                  </a:cubicBezTo>
                  <a:cubicBezTo>
                    <a:pt x="134" y="167"/>
                    <a:pt x="134" y="167"/>
                    <a:pt x="134" y="167"/>
                  </a:cubicBezTo>
                  <a:cubicBezTo>
                    <a:pt x="134" y="167"/>
                    <a:pt x="134" y="168"/>
                    <a:pt x="135" y="168"/>
                  </a:cubicBezTo>
                  <a:cubicBezTo>
                    <a:pt x="136" y="169"/>
                    <a:pt x="136" y="170"/>
                    <a:pt x="137" y="170"/>
                  </a:cubicBezTo>
                  <a:cubicBezTo>
                    <a:pt x="137" y="171"/>
                    <a:pt x="138" y="172"/>
                    <a:pt x="138" y="172"/>
                  </a:cubicBezTo>
                  <a:cubicBezTo>
                    <a:pt x="136" y="174"/>
                    <a:pt x="136" y="174"/>
                    <a:pt x="136" y="174"/>
                  </a:cubicBezTo>
                  <a:cubicBezTo>
                    <a:pt x="136" y="175"/>
                    <a:pt x="136" y="175"/>
                    <a:pt x="136" y="175"/>
                  </a:cubicBezTo>
                  <a:cubicBezTo>
                    <a:pt x="134" y="175"/>
                    <a:pt x="134" y="175"/>
                    <a:pt x="134" y="175"/>
                  </a:cubicBezTo>
                  <a:cubicBezTo>
                    <a:pt x="133" y="174"/>
                    <a:pt x="133" y="174"/>
                    <a:pt x="133" y="174"/>
                  </a:cubicBezTo>
                  <a:cubicBezTo>
                    <a:pt x="133" y="174"/>
                    <a:pt x="132" y="174"/>
                    <a:pt x="132" y="17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22" name="Freeform 45"/>
            <p:cNvSpPr>
              <a:spLocks/>
            </p:cNvSpPr>
            <p:nvPr/>
          </p:nvSpPr>
          <p:spPr bwMode="auto">
            <a:xfrm>
              <a:off x="3117355" y="3610127"/>
              <a:ext cx="405690" cy="613681"/>
            </a:xfrm>
            <a:custGeom>
              <a:avLst/>
              <a:gdLst>
                <a:gd name="T0" fmla="*/ 84 w 178"/>
                <a:gd name="T1" fmla="*/ 3 h 278"/>
                <a:gd name="T2" fmla="*/ 97 w 178"/>
                <a:gd name="T3" fmla="*/ 2 h 278"/>
                <a:gd name="T4" fmla="*/ 107 w 178"/>
                <a:gd name="T5" fmla="*/ 5 h 278"/>
                <a:gd name="T6" fmla="*/ 102 w 178"/>
                <a:gd name="T7" fmla="*/ 16 h 278"/>
                <a:gd name="T8" fmla="*/ 113 w 178"/>
                <a:gd name="T9" fmla="*/ 16 h 278"/>
                <a:gd name="T10" fmla="*/ 119 w 178"/>
                <a:gd name="T11" fmla="*/ 18 h 278"/>
                <a:gd name="T12" fmla="*/ 126 w 178"/>
                <a:gd name="T13" fmla="*/ 24 h 278"/>
                <a:gd name="T14" fmla="*/ 134 w 178"/>
                <a:gd name="T15" fmla="*/ 25 h 278"/>
                <a:gd name="T16" fmla="*/ 145 w 178"/>
                <a:gd name="T17" fmla="*/ 19 h 278"/>
                <a:gd name="T18" fmla="*/ 154 w 178"/>
                <a:gd name="T19" fmla="*/ 24 h 278"/>
                <a:gd name="T20" fmla="*/ 164 w 178"/>
                <a:gd name="T21" fmla="*/ 27 h 278"/>
                <a:gd name="T22" fmla="*/ 167 w 178"/>
                <a:gd name="T23" fmla="*/ 34 h 278"/>
                <a:gd name="T24" fmla="*/ 165 w 178"/>
                <a:gd name="T25" fmla="*/ 42 h 278"/>
                <a:gd name="T26" fmla="*/ 178 w 178"/>
                <a:gd name="T27" fmla="*/ 50 h 278"/>
                <a:gd name="T28" fmla="*/ 168 w 178"/>
                <a:gd name="T29" fmla="*/ 59 h 278"/>
                <a:gd name="T30" fmla="*/ 156 w 178"/>
                <a:gd name="T31" fmla="*/ 65 h 278"/>
                <a:gd name="T32" fmla="*/ 144 w 178"/>
                <a:gd name="T33" fmla="*/ 74 h 278"/>
                <a:gd name="T34" fmla="*/ 142 w 178"/>
                <a:gd name="T35" fmla="*/ 81 h 278"/>
                <a:gd name="T36" fmla="*/ 141 w 178"/>
                <a:gd name="T37" fmla="*/ 92 h 278"/>
                <a:gd name="T38" fmla="*/ 137 w 178"/>
                <a:gd name="T39" fmla="*/ 103 h 278"/>
                <a:gd name="T40" fmla="*/ 135 w 178"/>
                <a:gd name="T41" fmla="*/ 112 h 278"/>
                <a:gd name="T42" fmla="*/ 126 w 178"/>
                <a:gd name="T43" fmla="*/ 117 h 278"/>
                <a:gd name="T44" fmla="*/ 130 w 178"/>
                <a:gd name="T45" fmla="*/ 128 h 278"/>
                <a:gd name="T46" fmla="*/ 123 w 178"/>
                <a:gd name="T47" fmla="*/ 137 h 278"/>
                <a:gd name="T48" fmla="*/ 120 w 178"/>
                <a:gd name="T49" fmla="*/ 144 h 278"/>
                <a:gd name="T50" fmla="*/ 111 w 178"/>
                <a:gd name="T51" fmla="*/ 143 h 278"/>
                <a:gd name="T52" fmla="*/ 102 w 178"/>
                <a:gd name="T53" fmla="*/ 141 h 278"/>
                <a:gd name="T54" fmla="*/ 102 w 178"/>
                <a:gd name="T55" fmla="*/ 149 h 278"/>
                <a:gd name="T56" fmla="*/ 103 w 178"/>
                <a:gd name="T57" fmla="*/ 157 h 278"/>
                <a:gd name="T58" fmla="*/ 104 w 178"/>
                <a:gd name="T59" fmla="*/ 166 h 278"/>
                <a:gd name="T60" fmla="*/ 107 w 178"/>
                <a:gd name="T61" fmla="*/ 174 h 278"/>
                <a:gd name="T62" fmla="*/ 114 w 178"/>
                <a:gd name="T63" fmla="*/ 180 h 278"/>
                <a:gd name="T64" fmla="*/ 106 w 178"/>
                <a:gd name="T65" fmla="*/ 189 h 278"/>
                <a:gd name="T66" fmla="*/ 96 w 178"/>
                <a:gd name="T67" fmla="*/ 196 h 278"/>
                <a:gd name="T68" fmla="*/ 93 w 178"/>
                <a:gd name="T69" fmla="*/ 205 h 278"/>
                <a:gd name="T70" fmla="*/ 94 w 178"/>
                <a:gd name="T71" fmla="*/ 214 h 278"/>
                <a:gd name="T72" fmla="*/ 100 w 178"/>
                <a:gd name="T73" fmla="*/ 224 h 278"/>
                <a:gd name="T74" fmla="*/ 100 w 178"/>
                <a:gd name="T75" fmla="*/ 233 h 278"/>
                <a:gd name="T76" fmla="*/ 91 w 178"/>
                <a:gd name="T77" fmla="*/ 233 h 278"/>
                <a:gd name="T78" fmla="*/ 80 w 178"/>
                <a:gd name="T79" fmla="*/ 243 h 278"/>
                <a:gd name="T80" fmla="*/ 71 w 178"/>
                <a:gd name="T81" fmla="*/ 254 h 278"/>
                <a:gd name="T82" fmla="*/ 71 w 178"/>
                <a:gd name="T83" fmla="*/ 268 h 278"/>
                <a:gd name="T84" fmla="*/ 62 w 178"/>
                <a:gd name="T85" fmla="*/ 275 h 278"/>
                <a:gd name="T86" fmla="*/ 40 w 178"/>
                <a:gd name="T87" fmla="*/ 274 h 278"/>
                <a:gd name="T88" fmla="*/ 26 w 178"/>
                <a:gd name="T89" fmla="*/ 268 h 278"/>
                <a:gd name="T90" fmla="*/ 11 w 178"/>
                <a:gd name="T91" fmla="*/ 265 h 278"/>
                <a:gd name="T92" fmla="*/ 4 w 178"/>
                <a:gd name="T93" fmla="*/ 261 h 278"/>
                <a:gd name="T94" fmla="*/ 14 w 178"/>
                <a:gd name="T95" fmla="*/ 247 h 278"/>
                <a:gd name="T96" fmla="*/ 21 w 178"/>
                <a:gd name="T97" fmla="*/ 225 h 278"/>
                <a:gd name="T98" fmla="*/ 28 w 178"/>
                <a:gd name="T99" fmla="*/ 199 h 278"/>
                <a:gd name="T100" fmla="*/ 25 w 178"/>
                <a:gd name="T101" fmla="*/ 188 h 278"/>
                <a:gd name="T102" fmla="*/ 11 w 178"/>
                <a:gd name="T103" fmla="*/ 188 h 278"/>
                <a:gd name="T104" fmla="*/ 14 w 178"/>
                <a:gd name="T105" fmla="*/ 174 h 278"/>
                <a:gd name="T106" fmla="*/ 4 w 178"/>
                <a:gd name="T107" fmla="*/ 171 h 278"/>
                <a:gd name="T108" fmla="*/ 11 w 178"/>
                <a:gd name="T109" fmla="*/ 157 h 278"/>
                <a:gd name="T110" fmla="*/ 18 w 178"/>
                <a:gd name="T111" fmla="*/ 143 h 278"/>
                <a:gd name="T112" fmla="*/ 22 w 178"/>
                <a:gd name="T113" fmla="*/ 135 h 278"/>
                <a:gd name="T114" fmla="*/ 32 w 178"/>
                <a:gd name="T115" fmla="*/ 129 h 278"/>
                <a:gd name="T116" fmla="*/ 49 w 178"/>
                <a:gd name="T117" fmla="*/ 98 h 278"/>
                <a:gd name="T118" fmla="*/ 71 w 178"/>
                <a:gd name="T119" fmla="*/ 55 h 278"/>
                <a:gd name="T120" fmla="*/ 70 w 178"/>
                <a:gd name="T121" fmla="*/ 32 h 278"/>
                <a:gd name="T122" fmla="*/ 72 w 178"/>
                <a:gd name="T123" fmla="*/ 19 h 2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8" h="278">
                  <a:moveTo>
                    <a:pt x="74" y="9"/>
                  </a:moveTo>
                  <a:cubicBezTo>
                    <a:pt x="74" y="9"/>
                    <a:pt x="78" y="6"/>
                    <a:pt x="78" y="6"/>
                  </a:cubicBezTo>
                  <a:cubicBezTo>
                    <a:pt x="78" y="6"/>
                    <a:pt x="79" y="5"/>
                    <a:pt x="79" y="5"/>
                  </a:cubicBezTo>
                  <a:cubicBezTo>
                    <a:pt x="80" y="5"/>
                    <a:pt x="81" y="5"/>
                    <a:pt x="82" y="5"/>
                  </a:cubicBezTo>
                  <a:cubicBezTo>
                    <a:pt x="82" y="5"/>
                    <a:pt x="83" y="4"/>
                    <a:pt x="83" y="4"/>
                  </a:cubicBezTo>
                  <a:cubicBezTo>
                    <a:pt x="84" y="3"/>
                    <a:pt x="84" y="3"/>
                    <a:pt x="84" y="3"/>
                  </a:cubicBezTo>
                  <a:cubicBezTo>
                    <a:pt x="86" y="2"/>
                    <a:pt x="86" y="2"/>
                    <a:pt x="86" y="2"/>
                  </a:cubicBezTo>
                  <a:cubicBezTo>
                    <a:pt x="88" y="2"/>
                    <a:pt x="88" y="2"/>
                    <a:pt x="88" y="2"/>
                  </a:cubicBezTo>
                  <a:cubicBezTo>
                    <a:pt x="88" y="2"/>
                    <a:pt x="89" y="2"/>
                    <a:pt x="89" y="2"/>
                  </a:cubicBezTo>
                  <a:cubicBezTo>
                    <a:pt x="89" y="2"/>
                    <a:pt x="93" y="1"/>
                    <a:pt x="93" y="1"/>
                  </a:cubicBezTo>
                  <a:cubicBezTo>
                    <a:pt x="93" y="1"/>
                    <a:pt x="94" y="2"/>
                    <a:pt x="95" y="2"/>
                  </a:cubicBezTo>
                  <a:cubicBezTo>
                    <a:pt x="95" y="2"/>
                    <a:pt x="97" y="2"/>
                    <a:pt x="97" y="2"/>
                  </a:cubicBezTo>
                  <a:cubicBezTo>
                    <a:pt x="98" y="2"/>
                    <a:pt x="100" y="1"/>
                    <a:pt x="100" y="1"/>
                  </a:cubicBezTo>
                  <a:cubicBezTo>
                    <a:pt x="104" y="0"/>
                    <a:pt x="104" y="0"/>
                    <a:pt x="104" y="0"/>
                  </a:cubicBezTo>
                  <a:cubicBezTo>
                    <a:pt x="105" y="2"/>
                    <a:pt x="105" y="2"/>
                    <a:pt x="105" y="2"/>
                  </a:cubicBezTo>
                  <a:cubicBezTo>
                    <a:pt x="105" y="2"/>
                    <a:pt x="105" y="4"/>
                    <a:pt x="105" y="4"/>
                  </a:cubicBezTo>
                  <a:cubicBezTo>
                    <a:pt x="105" y="4"/>
                    <a:pt x="105" y="5"/>
                    <a:pt x="106" y="5"/>
                  </a:cubicBezTo>
                  <a:cubicBezTo>
                    <a:pt x="107" y="5"/>
                    <a:pt x="107" y="5"/>
                    <a:pt x="107" y="5"/>
                  </a:cubicBezTo>
                  <a:cubicBezTo>
                    <a:pt x="107" y="6"/>
                    <a:pt x="107" y="9"/>
                    <a:pt x="107" y="9"/>
                  </a:cubicBezTo>
                  <a:cubicBezTo>
                    <a:pt x="104" y="10"/>
                    <a:pt x="104" y="10"/>
                    <a:pt x="104" y="10"/>
                  </a:cubicBezTo>
                  <a:cubicBezTo>
                    <a:pt x="104" y="10"/>
                    <a:pt x="103" y="10"/>
                    <a:pt x="103" y="11"/>
                  </a:cubicBezTo>
                  <a:cubicBezTo>
                    <a:pt x="103" y="11"/>
                    <a:pt x="101" y="12"/>
                    <a:pt x="101" y="12"/>
                  </a:cubicBezTo>
                  <a:cubicBezTo>
                    <a:pt x="101" y="13"/>
                    <a:pt x="100" y="13"/>
                    <a:pt x="101" y="14"/>
                  </a:cubicBezTo>
                  <a:cubicBezTo>
                    <a:pt x="101" y="15"/>
                    <a:pt x="102" y="16"/>
                    <a:pt x="102" y="16"/>
                  </a:cubicBezTo>
                  <a:cubicBezTo>
                    <a:pt x="102" y="18"/>
                    <a:pt x="102" y="18"/>
                    <a:pt x="102" y="18"/>
                  </a:cubicBezTo>
                  <a:cubicBezTo>
                    <a:pt x="102" y="18"/>
                    <a:pt x="102" y="19"/>
                    <a:pt x="103" y="19"/>
                  </a:cubicBezTo>
                  <a:cubicBezTo>
                    <a:pt x="103" y="20"/>
                    <a:pt x="104" y="19"/>
                    <a:pt x="105" y="19"/>
                  </a:cubicBezTo>
                  <a:cubicBezTo>
                    <a:pt x="107" y="19"/>
                    <a:pt x="108" y="18"/>
                    <a:pt x="109" y="18"/>
                  </a:cubicBezTo>
                  <a:cubicBezTo>
                    <a:pt x="109" y="18"/>
                    <a:pt x="110" y="18"/>
                    <a:pt x="110" y="18"/>
                  </a:cubicBezTo>
                  <a:cubicBezTo>
                    <a:pt x="111" y="17"/>
                    <a:pt x="113" y="16"/>
                    <a:pt x="113" y="16"/>
                  </a:cubicBezTo>
                  <a:cubicBezTo>
                    <a:pt x="113" y="16"/>
                    <a:pt x="113" y="14"/>
                    <a:pt x="114" y="15"/>
                  </a:cubicBezTo>
                  <a:cubicBezTo>
                    <a:pt x="114" y="15"/>
                    <a:pt x="114" y="17"/>
                    <a:pt x="114" y="17"/>
                  </a:cubicBezTo>
                  <a:cubicBezTo>
                    <a:pt x="114" y="17"/>
                    <a:pt x="113" y="19"/>
                    <a:pt x="113" y="19"/>
                  </a:cubicBezTo>
                  <a:cubicBezTo>
                    <a:pt x="114" y="20"/>
                    <a:pt x="115" y="19"/>
                    <a:pt x="115" y="19"/>
                  </a:cubicBezTo>
                  <a:cubicBezTo>
                    <a:pt x="116" y="18"/>
                    <a:pt x="117" y="18"/>
                    <a:pt x="117" y="18"/>
                  </a:cubicBezTo>
                  <a:cubicBezTo>
                    <a:pt x="119" y="18"/>
                    <a:pt x="119" y="18"/>
                    <a:pt x="119" y="18"/>
                  </a:cubicBezTo>
                  <a:cubicBezTo>
                    <a:pt x="119" y="18"/>
                    <a:pt x="121" y="18"/>
                    <a:pt x="121" y="18"/>
                  </a:cubicBezTo>
                  <a:cubicBezTo>
                    <a:pt x="121" y="18"/>
                    <a:pt x="122" y="19"/>
                    <a:pt x="123" y="19"/>
                  </a:cubicBezTo>
                  <a:cubicBezTo>
                    <a:pt x="123" y="20"/>
                    <a:pt x="126" y="21"/>
                    <a:pt x="126" y="21"/>
                  </a:cubicBezTo>
                  <a:cubicBezTo>
                    <a:pt x="125" y="23"/>
                    <a:pt x="125" y="23"/>
                    <a:pt x="125" y="23"/>
                  </a:cubicBezTo>
                  <a:cubicBezTo>
                    <a:pt x="125" y="23"/>
                    <a:pt x="124" y="25"/>
                    <a:pt x="125" y="25"/>
                  </a:cubicBezTo>
                  <a:cubicBezTo>
                    <a:pt x="125" y="25"/>
                    <a:pt x="126" y="24"/>
                    <a:pt x="126" y="24"/>
                  </a:cubicBezTo>
                  <a:cubicBezTo>
                    <a:pt x="127" y="24"/>
                    <a:pt x="128" y="23"/>
                    <a:pt x="128" y="23"/>
                  </a:cubicBezTo>
                  <a:cubicBezTo>
                    <a:pt x="128" y="23"/>
                    <a:pt x="128" y="22"/>
                    <a:pt x="128" y="22"/>
                  </a:cubicBezTo>
                  <a:cubicBezTo>
                    <a:pt x="128" y="23"/>
                    <a:pt x="130" y="24"/>
                    <a:pt x="130" y="24"/>
                  </a:cubicBezTo>
                  <a:cubicBezTo>
                    <a:pt x="130" y="24"/>
                    <a:pt x="131" y="26"/>
                    <a:pt x="131" y="26"/>
                  </a:cubicBezTo>
                  <a:cubicBezTo>
                    <a:pt x="131" y="26"/>
                    <a:pt x="133" y="25"/>
                    <a:pt x="133" y="25"/>
                  </a:cubicBezTo>
                  <a:cubicBezTo>
                    <a:pt x="133" y="25"/>
                    <a:pt x="133" y="25"/>
                    <a:pt x="134" y="25"/>
                  </a:cubicBezTo>
                  <a:cubicBezTo>
                    <a:pt x="135" y="25"/>
                    <a:pt x="135" y="25"/>
                    <a:pt x="135" y="25"/>
                  </a:cubicBezTo>
                  <a:cubicBezTo>
                    <a:pt x="136" y="26"/>
                    <a:pt x="139" y="26"/>
                    <a:pt x="139" y="26"/>
                  </a:cubicBezTo>
                  <a:cubicBezTo>
                    <a:pt x="142" y="24"/>
                    <a:pt x="142" y="24"/>
                    <a:pt x="142" y="24"/>
                  </a:cubicBezTo>
                  <a:cubicBezTo>
                    <a:pt x="143" y="21"/>
                    <a:pt x="143" y="21"/>
                    <a:pt x="143" y="21"/>
                  </a:cubicBezTo>
                  <a:cubicBezTo>
                    <a:pt x="143" y="20"/>
                    <a:pt x="143" y="20"/>
                    <a:pt x="143" y="20"/>
                  </a:cubicBezTo>
                  <a:cubicBezTo>
                    <a:pt x="143" y="20"/>
                    <a:pt x="145" y="19"/>
                    <a:pt x="145" y="19"/>
                  </a:cubicBezTo>
                  <a:cubicBezTo>
                    <a:pt x="145" y="19"/>
                    <a:pt x="146" y="19"/>
                    <a:pt x="146" y="20"/>
                  </a:cubicBezTo>
                  <a:cubicBezTo>
                    <a:pt x="146" y="20"/>
                    <a:pt x="148" y="22"/>
                    <a:pt x="148" y="22"/>
                  </a:cubicBezTo>
                  <a:cubicBezTo>
                    <a:pt x="148" y="22"/>
                    <a:pt x="150" y="22"/>
                    <a:pt x="150" y="22"/>
                  </a:cubicBezTo>
                  <a:cubicBezTo>
                    <a:pt x="151" y="22"/>
                    <a:pt x="151" y="21"/>
                    <a:pt x="152" y="22"/>
                  </a:cubicBezTo>
                  <a:cubicBezTo>
                    <a:pt x="152" y="23"/>
                    <a:pt x="152" y="24"/>
                    <a:pt x="153" y="24"/>
                  </a:cubicBezTo>
                  <a:cubicBezTo>
                    <a:pt x="153" y="24"/>
                    <a:pt x="154" y="24"/>
                    <a:pt x="154" y="24"/>
                  </a:cubicBezTo>
                  <a:cubicBezTo>
                    <a:pt x="155" y="25"/>
                    <a:pt x="157" y="25"/>
                    <a:pt x="157" y="25"/>
                  </a:cubicBezTo>
                  <a:cubicBezTo>
                    <a:pt x="158" y="23"/>
                    <a:pt x="158" y="23"/>
                    <a:pt x="158" y="23"/>
                  </a:cubicBezTo>
                  <a:cubicBezTo>
                    <a:pt x="158" y="23"/>
                    <a:pt x="158" y="22"/>
                    <a:pt x="159" y="23"/>
                  </a:cubicBezTo>
                  <a:cubicBezTo>
                    <a:pt x="160" y="23"/>
                    <a:pt x="160" y="25"/>
                    <a:pt x="160" y="25"/>
                  </a:cubicBezTo>
                  <a:cubicBezTo>
                    <a:pt x="160" y="25"/>
                    <a:pt x="161" y="26"/>
                    <a:pt x="161" y="26"/>
                  </a:cubicBezTo>
                  <a:cubicBezTo>
                    <a:pt x="161" y="26"/>
                    <a:pt x="164" y="27"/>
                    <a:pt x="164" y="27"/>
                  </a:cubicBezTo>
                  <a:cubicBezTo>
                    <a:pt x="164" y="27"/>
                    <a:pt x="166" y="26"/>
                    <a:pt x="166" y="26"/>
                  </a:cubicBezTo>
                  <a:cubicBezTo>
                    <a:pt x="167" y="26"/>
                    <a:pt x="167" y="28"/>
                    <a:pt x="167" y="28"/>
                  </a:cubicBezTo>
                  <a:cubicBezTo>
                    <a:pt x="167" y="28"/>
                    <a:pt x="167" y="29"/>
                    <a:pt x="167" y="29"/>
                  </a:cubicBezTo>
                  <a:cubicBezTo>
                    <a:pt x="166" y="30"/>
                    <a:pt x="166" y="30"/>
                    <a:pt x="167" y="30"/>
                  </a:cubicBezTo>
                  <a:cubicBezTo>
                    <a:pt x="167" y="31"/>
                    <a:pt x="168" y="32"/>
                    <a:pt x="168" y="32"/>
                  </a:cubicBezTo>
                  <a:cubicBezTo>
                    <a:pt x="168" y="32"/>
                    <a:pt x="167" y="34"/>
                    <a:pt x="167" y="34"/>
                  </a:cubicBezTo>
                  <a:cubicBezTo>
                    <a:pt x="167" y="35"/>
                    <a:pt x="166" y="36"/>
                    <a:pt x="166" y="36"/>
                  </a:cubicBezTo>
                  <a:cubicBezTo>
                    <a:pt x="165" y="37"/>
                    <a:pt x="165" y="37"/>
                    <a:pt x="165" y="37"/>
                  </a:cubicBezTo>
                  <a:cubicBezTo>
                    <a:pt x="165" y="38"/>
                    <a:pt x="165" y="38"/>
                    <a:pt x="165" y="38"/>
                  </a:cubicBezTo>
                  <a:cubicBezTo>
                    <a:pt x="165" y="39"/>
                    <a:pt x="165" y="39"/>
                    <a:pt x="165" y="39"/>
                  </a:cubicBezTo>
                  <a:cubicBezTo>
                    <a:pt x="165" y="39"/>
                    <a:pt x="165" y="40"/>
                    <a:pt x="165" y="40"/>
                  </a:cubicBezTo>
                  <a:cubicBezTo>
                    <a:pt x="164" y="40"/>
                    <a:pt x="165" y="42"/>
                    <a:pt x="165" y="42"/>
                  </a:cubicBezTo>
                  <a:cubicBezTo>
                    <a:pt x="166" y="43"/>
                    <a:pt x="166" y="43"/>
                    <a:pt x="166" y="43"/>
                  </a:cubicBezTo>
                  <a:cubicBezTo>
                    <a:pt x="166" y="43"/>
                    <a:pt x="168" y="42"/>
                    <a:pt x="168" y="42"/>
                  </a:cubicBezTo>
                  <a:cubicBezTo>
                    <a:pt x="168" y="42"/>
                    <a:pt x="171" y="43"/>
                    <a:pt x="171" y="43"/>
                  </a:cubicBezTo>
                  <a:cubicBezTo>
                    <a:pt x="171" y="43"/>
                    <a:pt x="173" y="44"/>
                    <a:pt x="173" y="45"/>
                  </a:cubicBezTo>
                  <a:cubicBezTo>
                    <a:pt x="174" y="45"/>
                    <a:pt x="176" y="47"/>
                    <a:pt x="176" y="47"/>
                  </a:cubicBezTo>
                  <a:cubicBezTo>
                    <a:pt x="178" y="50"/>
                    <a:pt x="178" y="50"/>
                    <a:pt x="178" y="50"/>
                  </a:cubicBezTo>
                  <a:cubicBezTo>
                    <a:pt x="176" y="52"/>
                    <a:pt x="176" y="52"/>
                    <a:pt x="176" y="52"/>
                  </a:cubicBezTo>
                  <a:cubicBezTo>
                    <a:pt x="174" y="55"/>
                    <a:pt x="174" y="55"/>
                    <a:pt x="174" y="55"/>
                  </a:cubicBezTo>
                  <a:cubicBezTo>
                    <a:pt x="172" y="56"/>
                    <a:pt x="172" y="56"/>
                    <a:pt x="172" y="56"/>
                  </a:cubicBezTo>
                  <a:cubicBezTo>
                    <a:pt x="172" y="56"/>
                    <a:pt x="171" y="58"/>
                    <a:pt x="171" y="58"/>
                  </a:cubicBezTo>
                  <a:cubicBezTo>
                    <a:pt x="171" y="58"/>
                    <a:pt x="169" y="59"/>
                    <a:pt x="169" y="59"/>
                  </a:cubicBezTo>
                  <a:cubicBezTo>
                    <a:pt x="168" y="59"/>
                    <a:pt x="168" y="59"/>
                    <a:pt x="168" y="59"/>
                  </a:cubicBezTo>
                  <a:cubicBezTo>
                    <a:pt x="165" y="62"/>
                    <a:pt x="165" y="62"/>
                    <a:pt x="165" y="62"/>
                  </a:cubicBezTo>
                  <a:cubicBezTo>
                    <a:pt x="163" y="63"/>
                    <a:pt x="163" y="63"/>
                    <a:pt x="163" y="63"/>
                  </a:cubicBezTo>
                  <a:cubicBezTo>
                    <a:pt x="161" y="64"/>
                    <a:pt x="161" y="64"/>
                    <a:pt x="161" y="64"/>
                  </a:cubicBezTo>
                  <a:cubicBezTo>
                    <a:pt x="160" y="64"/>
                    <a:pt x="160" y="64"/>
                    <a:pt x="160" y="64"/>
                  </a:cubicBezTo>
                  <a:cubicBezTo>
                    <a:pt x="158" y="66"/>
                    <a:pt x="158" y="66"/>
                    <a:pt x="158" y="66"/>
                  </a:cubicBezTo>
                  <a:cubicBezTo>
                    <a:pt x="156" y="65"/>
                    <a:pt x="156" y="65"/>
                    <a:pt x="156" y="65"/>
                  </a:cubicBezTo>
                  <a:cubicBezTo>
                    <a:pt x="153" y="66"/>
                    <a:pt x="153" y="66"/>
                    <a:pt x="153" y="66"/>
                  </a:cubicBezTo>
                  <a:cubicBezTo>
                    <a:pt x="153" y="67"/>
                    <a:pt x="153" y="67"/>
                    <a:pt x="153" y="67"/>
                  </a:cubicBezTo>
                  <a:cubicBezTo>
                    <a:pt x="149" y="69"/>
                    <a:pt x="149" y="69"/>
                    <a:pt x="149" y="69"/>
                  </a:cubicBezTo>
                  <a:cubicBezTo>
                    <a:pt x="148" y="72"/>
                    <a:pt x="148" y="72"/>
                    <a:pt x="148" y="72"/>
                  </a:cubicBezTo>
                  <a:cubicBezTo>
                    <a:pt x="148" y="72"/>
                    <a:pt x="146" y="72"/>
                    <a:pt x="146" y="73"/>
                  </a:cubicBezTo>
                  <a:cubicBezTo>
                    <a:pt x="145" y="73"/>
                    <a:pt x="144" y="74"/>
                    <a:pt x="144" y="74"/>
                  </a:cubicBezTo>
                  <a:cubicBezTo>
                    <a:pt x="142" y="73"/>
                    <a:pt x="142" y="73"/>
                    <a:pt x="142" y="73"/>
                  </a:cubicBezTo>
                  <a:cubicBezTo>
                    <a:pt x="141" y="74"/>
                    <a:pt x="141" y="74"/>
                    <a:pt x="141" y="74"/>
                  </a:cubicBezTo>
                  <a:cubicBezTo>
                    <a:pt x="141" y="76"/>
                    <a:pt x="141" y="76"/>
                    <a:pt x="141" y="76"/>
                  </a:cubicBezTo>
                  <a:cubicBezTo>
                    <a:pt x="142" y="76"/>
                    <a:pt x="142" y="76"/>
                    <a:pt x="142" y="76"/>
                  </a:cubicBezTo>
                  <a:cubicBezTo>
                    <a:pt x="142" y="76"/>
                    <a:pt x="142" y="78"/>
                    <a:pt x="142" y="78"/>
                  </a:cubicBezTo>
                  <a:cubicBezTo>
                    <a:pt x="142" y="79"/>
                    <a:pt x="142" y="81"/>
                    <a:pt x="142" y="81"/>
                  </a:cubicBezTo>
                  <a:cubicBezTo>
                    <a:pt x="144" y="82"/>
                    <a:pt x="144" y="82"/>
                    <a:pt x="144" y="82"/>
                  </a:cubicBezTo>
                  <a:cubicBezTo>
                    <a:pt x="144" y="82"/>
                    <a:pt x="144" y="85"/>
                    <a:pt x="143" y="85"/>
                  </a:cubicBezTo>
                  <a:cubicBezTo>
                    <a:pt x="143" y="85"/>
                    <a:pt x="141" y="86"/>
                    <a:pt x="141" y="86"/>
                  </a:cubicBezTo>
                  <a:cubicBezTo>
                    <a:pt x="141" y="87"/>
                    <a:pt x="141" y="87"/>
                    <a:pt x="141" y="87"/>
                  </a:cubicBezTo>
                  <a:cubicBezTo>
                    <a:pt x="142" y="89"/>
                    <a:pt x="142" y="89"/>
                    <a:pt x="142" y="89"/>
                  </a:cubicBezTo>
                  <a:cubicBezTo>
                    <a:pt x="142" y="89"/>
                    <a:pt x="142" y="92"/>
                    <a:pt x="141" y="92"/>
                  </a:cubicBezTo>
                  <a:cubicBezTo>
                    <a:pt x="141" y="93"/>
                    <a:pt x="140" y="95"/>
                    <a:pt x="140" y="95"/>
                  </a:cubicBezTo>
                  <a:cubicBezTo>
                    <a:pt x="139" y="96"/>
                    <a:pt x="139" y="96"/>
                    <a:pt x="139" y="96"/>
                  </a:cubicBezTo>
                  <a:cubicBezTo>
                    <a:pt x="138" y="98"/>
                    <a:pt x="138" y="98"/>
                    <a:pt x="138" y="98"/>
                  </a:cubicBezTo>
                  <a:cubicBezTo>
                    <a:pt x="139" y="99"/>
                    <a:pt x="139" y="99"/>
                    <a:pt x="139" y="99"/>
                  </a:cubicBezTo>
                  <a:cubicBezTo>
                    <a:pt x="139" y="102"/>
                    <a:pt x="139" y="102"/>
                    <a:pt x="139" y="102"/>
                  </a:cubicBezTo>
                  <a:cubicBezTo>
                    <a:pt x="137" y="103"/>
                    <a:pt x="137" y="103"/>
                    <a:pt x="137" y="103"/>
                  </a:cubicBezTo>
                  <a:cubicBezTo>
                    <a:pt x="136" y="106"/>
                    <a:pt x="136" y="106"/>
                    <a:pt x="136" y="106"/>
                  </a:cubicBezTo>
                  <a:cubicBezTo>
                    <a:pt x="137" y="107"/>
                    <a:pt x="137" y="107"/>
                    <a:pt x="137" y="107"/>
                  </a:cubicBezTo>
                  <a:cubicBezTo>
                    <a:pt x="138" y="109"/>
                    <a:pt x="138" y="109"/>
                    <a:pt x="138" y="109"/>
                  </a:cubicBezTo>
                  <a:cubicBezTo>
                    <a:pt x="137" y="111"/>
                    <a:pt x="137" y="111"/>
                    <a:pt x="137" y="111"/>
                  </a:cubicBezTo>
                  <a:cubicBezTo>
                    <a:pt x="136" y="112"/>
                    <a:pt x="136" y="112"/>
                    <a:pt x="136" y="112"/>
                  </a:cubicBezTo>
                  <a:cubicBezTo>
                    <a:pt x="135" y="112"/>
                    <a:pt x="135" y="112"/>
                    <a:pt x="135" y="112"/>
                  </a:cubicBezTo>
                  <a:cubicBezTo>
                    <a:pt x="133" y="114"/>
                    <a:pt x="133" y="114"/>
                    <a:pt x="133" y="114"/>
                  </a:cubicBezTo>
                  <a:cubicBezTo>
                    <a:pt x="131" y="114"/>
                    <a:pt x="131" y="114"/>
                    <a:pt x="131" y="114"/>
                  </a:cubicBezTo>
                  <a:cubicBezTo>
                    <a:pt x="130" y="114"/>
                    <a:pt x="130" y="114"/>
                    <a:pt x="130" y="114"/>
                  </a:cubicBezTo>
                  <a:cubicBezTo>
                    <a:pt x="128" y="116"/>
                    <a:pt x="128" y="116"/>
                    <a:pt x="128" y="116"/>
                  </a:cubicBezTo>
                  <a:cubicBezTo>
                    <a:pt x="127" y="116"/>
                    <a:pt x="127" y="116"/>
                    <a:pt x="127" y="116"/>
                  </a:cubicBezTo>
                  <a:cubicBezTo>
                    <a:pt x="126" y="117"/>
                    <a:pt x="126" y="117"/>
                    <a:pt x="126" y="117"/>
                  </a:cubicBezTo>
                  <a:cubicBezTo>
                    <a:pt x="126" y="119"/>
                    <a:pt x="126" y="119"/>
                    <a:pt x="126" y="119"/>
                  </a:cubicBezTo>
                  <a:cubicBezTo>
                    <a:pt x="126" y="119"/>
                    <a:pt x="126" y="120"/>
                    <a:pt x="126" y="120"/>
                  </a:cubicBezTo>
                  <a:cubicBezTo>
                    <a:pt x="127" y="120"/>
                    <a:pt x="127" y="121"/>
                    <a:pt x="127" y="121"/>
                  </a:cubicBezTo>
                  <a:cubicBezTo>
                    <a:pt x="128" y="123"/>
                    <a:pt x="128" y="123"/>
                    <a:pt x="128" y="123"/>
                  </a:cubicBezTo>
                  <a:cubicBezTo>
                    <a:pt x="129" y="125"/>
                    <a:pt x="129" y="125"/>
                    <a:pt x="129" y="125"/>
                  </a:cubicBezTo>
                  <a:cubicBezTo>
                    <a:pt x="130" y="128"/>
                    <a:pt x="130" y="128"/>
                    <a:pt x="130" y="128"/>
                  </a:cubicBezTo>
                  <a:cubicBezTo>
                    <a:pt x="130" y="128"/>
                    <a:pt x="129" y="130"/>
                    <a:pt x="129" y="130"/>
                  </a:cubicBezTo>
                  <a:cubicBezTo>
                    <a:pt x="129" y="130"/>
                    <a:pt x="128" y="132"/>
                    <a:pt x="128" y="132"/>
                  </a:cubicBezTo>
                  <a:cubicBezTo>
                    <a:pt x="127" y="134"/>
                    <a:pt x="127" y="134"/>
                    <a:pt x="127" y="134"/>
                  </a:cubicBezTo>
                  <a:cubicBezTo>
                    <a:pt x="126" y="136"/>
                    <a:pt x="126" y="136"/>
                    <a:pt x="126" y="136"/>
                  </a:cubicBezTo>
                  <a:cubicBezTo>
                    <a:pt x="125" y="137"/>
                    <a:pt x="125" y="137"/>
                    <a:pt x="125" y="137"/>
                  </a:cubicBezTo>
                  <a:cubicBezTo>
                    <a:pt x="123" y="137"/>
                    <a:pt x="123" y="137"/>
                    <a:pt x="123" y="137"/>
                  </a:cubicBezTo>
                  <a:cubicBezTo>
                    <a:pt x="123" y="138"/>
                    <a:pt x="123" y="138"/>
                    <a:pt x="123" y="138"/>
                  </a:cubicBezTo>
                  <a:cubicBezTo>
                    <a:pt x="122" y="140"/>
                    <a:pt x="122" y="140"/>
                    <a:pt x="122" y="140"/>
                  </a:cubicBezTo>
                  <a:cubicBezTo>
                    <a:pt x="122" y="141"/>
                    <a:pt x="122" y="141"/>
                    <a:pt x="122" y="141"/>
                  </a:cubicBezTo>
                  <a:cubicBezTo>
                    <a:pt x="121" y="141"/>
                    <a:pt x="121" y="141"/>
                    <a:pt x="121" y="141"/>
                  </a:cubicBezTo>
                  <a:cubicBezTo>
                    <a:pt x="121" y="143"/>
                    <a:pt x="121" y="143"/>
                    <a:pt x="121" y="143"/>
                  </a:cubicBezTo>
                  <a:cubicBezTo>
                    <a:pt x="120" y="144"/>
                    <a:pt x="120" y="144"/>
                    <a:pt x="120" y="144"/>
                  </a:cubicBezTo>
                  <a:cubicBezTo>
                    <a:pt x="120" y="144"/>
                    <a:pt x="119" y="144"/>
                    <a:pt x="119" y="144"/>
                  </a:cubicBezTo>
                  <a:cubicBezTo>
                    <a:pt x="118" y="144"/>
                    <a:pt x="117" y="145"/>
                    <a:pt x="117" y="145"/>
                  </a:cubicBezTo>
                  <a:cubicBezTo>
                    <a:pt x="117" y="145"/>
                    <a:pt x="115" y="145"/>
                    <a:pt x="115" y="144"/>
                  </a:cubicBezTo>
                  <a:cubicBezTo>
                    <a:pt x="115" y="144"/>
                    <a:pt x="114" y="145"/>
                    <a:pt x="113" y="144"/>
                  </a:cubicBezTo>
                  <a:cubicBezTo>
                    <a:pt x="113" y="144"/>
                    <a:pt x="112" y="143"/>
                    <a:pt x="112" y="143"/>
                  </a:cubicBezTo>
                  <a:cubicBezTo>
                    <a:pt x="111" y="143"/>
                    <a:pt x="111" y="143"/>
                    <a:pt x="111" y="143"/>
                  </a:cubicBezTo>
                  <a:cubicBezTo>
                    <a:pt x="109" y="143"/>
                    <a:pt x="109" y="143"/>
                    <a:pt x="109" y="143"/>
                  </a:cubicBezTo>
                  <a:cubicBezTo>
                    <a:pt x="106" y="143"/>
                    <a:pt x="106" y="143"/>
                    <a:pt x="106" y="143"/>
                  </a:cubicBezTo>
                  <a:cubicBezTo>
                    <a:pt x="104" y="143"/>
                    <a:pt x="104" y="143"/>
                    <a:pt x="104" y="143"/>
                  </a:cubicBezTo>
                  <a:cubicBezTo>
                    <a:pt x="104" y="142"/>
                    <a:pt x="104" y="142"/>
                    <a:pt x="104" y="142"/>
                  </a:cubicBezTo>
                  <a:cubicBezTo>
                    <a:pt x="103" y="143"/>
                    <a:pt x="103" y="143"/>
                    <a:pt x="103" y="143"/>
                  </a:cubicBezTo>
                  <a:cubicBezTo>
                    <a:pt x="102" y="141"/>
                    <a:pt x="102" y="141"/>
                    <a:pt x="102" y="141"/>
                  </a:cubicBezTo>
                  <a:cubicBezTo>
                    <a:pt x="100" y="141"/>
                    <a:pt x="100" y="141"/>
                    <a:pt x="100" y="141"/>
                  </a:cubicBezTo>
                  <a:cubicBezTo>
                    <a:pt x="98" y="141"/>
                    <a:pt x="98" y="141"/>
                    <a:pt x="98" y="141"/>
                  </a:cubicBezTo>
                  <a:cubicBezTo>
                    <a:pt x="98" y="141"/>
                    <a:pt x="98" y="142"/>
                    <a:pt x="99" y="143"/>
                  </a:cubicBezTo>
                  <a:cubicBezTo>
                    <a:pt x="99" y="143"/>
                    <a:pt x="100" y="145"/>
                    <a:pt x="100" y="145"/>
                  </a:cubicBezTo>
                  <a:cubicBezTo>
                    <a:pt x="100" y="145"/>
                    <a:pt x="100" y="147"/>
                    <a:pt x="100" y="147"/>
                  </a:cubicBezTo>
                  <a:cubicBezTo>
                    <a:pt x="100" y="147"/>
                    <a:pt x="102" y="149"/>
                    <a:pt x="102" y="149"/>
                  </a:cubicBezTo>
                  <a:cubicBezTo>
                    <a:pt x="102" y="150"/>
                    <a:pt x="102" y="150"/>
                    <a:pt x="102" y="150"/>
                  </a:cubicBezTo>
                  <a:cubicBezTo>
                    <a:pt x="102" y="150"/>
                    <a:pt x="103" y="152"/>
                    <a:pt x="103" y="152"/>
                  </a:cubicBezTo>
                  <a:cubicBezTo>
                    <a:pt x="103" y="152"/>
                    <a:pt x="105" y="153"/>
                    <a:pt x="105" y="153"/>
                  </a:cubicBezTo>
                  <a:cubicBezTo>
                    <a:pt x="105" y="155"/>
                    <a:pt x="105" y="155"/>
                    <a:pt x="105" y="155"/>
                  </a:cubicBezTo>
                  <a:cubicBezTo>
                    <a:pt x="104" y="156"/>
                    <a:pt x="104" y="156"/>
                    <a:pt x="104" y="156"/>
                  </a:cubicBezTo>
                  <a:cubicBezTo>
                    <a:pt x="103" y="157"/>
                    <a:pt x="103" y="157"/>
                    <a:pt x="103" y="157"/>
                  </a:cubicBezTo>
                  <a:cubicBezTo>
                    <a:pt x="104" y="159"/>
                    <a:pt x="104" y="159"/>
                    <a:pt x="104" y="159"/>
                  </a:cubicBezTo>
                  <a:cubicBezTo>
                    <a:pt x="104" y="161"/>
                    <a:pt x="104" y="161"/>
                    <a:pt x="104" y="161"/>
                  </a:cubicBezTo>
                  <a:cubicBezTo>
                    <a:pt x="105" y="162"/>
                    <a:pt x="105" y="162"/>
                    <a:pt x="105" y="162"/>
                  </a:cubicBezTo>
                  <a:cubicBezTo>
                    <a:pt x="105" y="163"/>
                    <a:pt x="105" y="163"/>
                    <a:pt x="105" y="163"/>
                  </a:cubicBezTo>
                  <a:cubicBezTo>
                    <a:pt x="104" y="164"/>
                    <a:pt x="104" y="164"/>
                    <a:pt x="104" y="164"/>
                  </a:cubicBezTo>
                  <a:cubicBezTo>
                    <a:pt x="104" y="166"/>
                    <a:pt x="104" y="166"/>
                    <a:pt x="104" y="166"/>
                  </a:cubicBezTo>
                  <a:cubicBezTo>
                    <a:pt x="105" y="168"/>
                    <a:pt x="105" y="168"/>
                    <a:pt x="105" y="168"/>
                  </a:cubicBezTo>
                  <a:cubicBezTo>
                    <a:pt x="106" y="170"/>
                    <a:pt x="106" y="170"/>
                    <a:pt x="106" y="170"/>
                  </a:cubicBezTo>
                  <a:cubicBezTo>
                    <a:pt x="108" y="170"/>
                    <a:pt x="108" y="170"/>
                    <a:pt x="108" y="170"/>
                  </a:cubicBezTo>
                  <a:cubicBezTo>
                    <a:pt x="108" y="172"/>
                    <a:pt x="108" y="172"/>
                    <a:pt x="108" y="172"/>
                  </a:cubicBezTo>
                  <a:cubicBezTo>
                    <a:pt x="107" y="173"/>
                    <a:pt x="107" y="173"/>
                    <a:pt x="107" y="173"/>
                  </a:cubicBezTo>
                  <a:cubicBezTo>
                    <a:pt x="107" y="173"/>
                    <a:pt x="107" y="174"/>
                    <a:pt x="107" y="174"/>
                  </a:cubicBezTo>
                  <a:cubicBezTo>
                    <a:pt x="108" y="174"/>
                    <a:pt x="109" y="175"/>
                    <a:pt x="109" y="175"/>
                  </a:cubicBezTo>
                  <a:cubicBezTo>
                    <a:pt x="111" y="174"/>
                    <a:pt x="111" y="174"/>
                    <a:pt x="111" y="174"/>
                  </a:cubicBezTo>
                  <a:cubicBezTo>
                    <a:pt x="111" y="174"/>
                    <a:pt x="112" y="174"/>
                    <a:pt x="112" y="174"/>
                  </a:cubicBezTo>
                  <a:cubicBezTo>
                    <a:pt x="112" y="175"/>
                    <a:pt x="113" y="177"/>
                    <a:pt x="113" y="177"/>
                  </a:cubicBezTo>
                  <a:cubicBezTo>
                    <a:pt x="114" y="178"/>
                    <a:pt x="114" y="178"/>
                    <a:pt x="114" y="178"/>
                  </a:cubicBezTo>
                  <a:cubicBezTo>
                    <a:pt x="114" y="180"/>
                    <a:pt x="114" y="180"/>
                    <a:pt x="114" y="180"/>
                  </a:cubicBezTo>
                  <a:cubicBezTo>
                    <a:pt x="112" y="182"/>
                    <a:pt x="112" y="182"/>
                    <a:pt x="112" y="182"/>
                  </a:cubicBezTo>
                  <a:cubicBezTo>
                    <a:pt x="110" y="184"/>
                    <a:pt x="110" y="184"/>
                    <a:pt x="110" y="184"/>
                  </a:cubicBezTo>
                  <a:cubicBezTo>
                    <a:pt x="109" y="185"/>
                    <a:pt x="109" y="185"/>
                    <a:pt x="109" y="185"/>
                  </a:cubicBezTo>
                  <a:cubicBezTo>
                    <a:pt x="109" y="187"/>
                    <a:pt x="109" y="187"/>
                    <a:pt x="109" y="187"/>
                  </a:cubicBezTo>
                  <a:cubicBezTo>
                    <a:pt x="108" y="188"/>
                    <a:pt x="108" y="188"/>
                    <a:pt x="108" y="188"/>
                  </a:cubicBezTo>
                  <a:cubicBezTo>
                    <a:pt x="106" y="189"/>
                    <a:pt x="106" y="189"/>
                    <a:pt x="106" y="189"/>
                  </a:cubicBezTo>
                  <a:cubicBezTo>
                    <a:pt x="104" y="190"/>
                    <a:pt x="104" y="190"/>
                    <a:pt x="104" y="190"/>
                  </a:cubicBezTo>
                  <a:cubicBezTo>
                    <a:pt x="103" y="190"/>
                    <a:pt x="103" y="190"/>
                    <a:pt x="103" y="190"/>
                  </a:cubicBezTo>
                  <a:cubicBezTo>
                    <a:pt x="102" y="191"/>
                    <a:pt x="102" y="191"/>
                    <a:pt x="102" y="191"/>
                  </a:cubicBezTo>
                  <a:cubicBezTo>
                    <a:pt x="99" y="192"/>
                    <a:pt x="99" y="192"/>
                    <a:pt x="99" y="192"/>
                  </a:cubicBezTo>
                  <a:cubicBezTo>
                    <a:pt x="98" y="192"/>
                    <a:pt x="98" y="192"/>
                    <a:pt x="98" y="192"/>
                  </a:cubicBezTo>
                  <a:cubicBezTo>
                    <a:pt x="96" y="196"/>
                    <a:pt x="96" y="196"/>
                    <a:pt x="96" y="196"/>
                  </a:cubicBezTo>
                  <a:cubicBezTo>
                    <a:pt x="96" y="196"/>
                    <a:pt x="96" y="198"/>
                    <a:pt x="96" y="198"/>
                  </a:cubicBezTo>
                  <a:cubicBezTo>
                    <a:pt x="96" y="198"/>
                    <a:pt x="97" y="199"/>
                    <a:pt x="97" y="199"/>
                  </a:cubicBezTo>
                  <a:cubicBezTo>
                    <a:pt x="97" y="199"/>
                    <a:pt x="95" y="201"/>
                    <a:pt x="95" y="201"/>
                  </a:cubicBezTo>
                  <a:cubicBezTo>
                    <a:pt x="95" y="201"/>
                    <a:pt x="93" y="202"/>
                    <a:pt x="93" y="202"/>
                  </a:cubicBezTo>
                  <a:cubicBezTo>
                    <a:pt x="92" y="204"/>
                    <a:pt x="92" y="204"/>
                    <a:pt x="92" y="204"/>
                  </a:cubicBezTo>
                  <a:cubicBezTo>
                    <a:pt x="93" y="205"/>
                    <a:pt x="93" y="205"/>
                    <a:pt x="93" y="205"/>
                  </a:cubicBezTo>
                  <a:cubicBezTo>
                    <a:pt x="91" y="205"/>
                    <a:pt x="91" y="205"/>
                    <a:pt x="91" y="205"/>
                  </a:cubicBezTo>
                  <a:cubicBezTo>
                    <a:pt x="92" y="207"/>
                    <a:pt x="92" y="207"/>
                    <a:pt x="92" y="207"/>
                  </a:cubicBezTo>
                  <a:cubicBezTo>
                    <a:pt x="91" y="208"/>
                    <a:pt x="91" y="208"/>
                    <a:pt x="91" y="208"/>
                  </a:cubicBezTo>
                  <a:cubicBezTo>
                    <a:pt x="92" y="209"/>
                    <a:pt x="92" y="209"/>
                    <a:pt x="92" y="209"/>
                  </a:cubicBezTo>
                  <a:cubicBezTo>
                    <a:pt x="92" y="209"/>
                    <a:pt x="93" y="212"/>
                    <a:pt x="93" y="212"/>
                  </a:cubicBezTo>
                  <a:cubicBezTo>
                    <a:pt x="93" y="213"/>
                    <a:pt x="94" y="214"/>
                    <a:pt x="94" y="214"/>
                  </a:cubicBezTo>
                  <a:cubicBezTo>
                    <a:pt x="94" y="214"/>
                    <a:pt x="95" y="215"/>
                    <a:pt x="95" y="215"/>
                  </a:cubicBezTo>
                  <a:cubicBezTo>
                    <a:pt x="95" y="216"/>
                    <a:pt x="95" y="217"/>
                    <a:pt x="95" y="218"/>
                  </a:cubicBezTo>
                  <a:cubicBezTo>
                    <a:pt x="95" y="219"/>
                    <a:pt x="96" y="221"/>
                    <a:pt x="96" y="221"/>
                  </a:cubicBezTo>
                  <a:cubicBezTo>
                    <a:pt x="97" y="223"/>
                    <a:pt x="97" y="223"/>
                    <a:pt x="97" y="223"/>
                  </a:cubicBezTo>
                  <a:cubicBezTo>
                    <a:pt x="97" y="223"/>
                    <a:pt x="97" y="224"/>
                    <a:pt x="97" y="224"/>
                  </a:cubicBezTo>
                  <a:cubicBezTo>
                    <a:pt x="98" y="224"/>
                    <a:pt x="100" y="224"/>
                    <a:pt x="100" y="224"/>
                  </a:cubicBezTo>
                  <a:cubicBezTo>
                    <a:pt x="100" y="224"/>
                    <a:pt x="102" y="224"/>
                    <a:pt x="102" y="224"/>
                  </a:cubicBezTo>
                  <a:cubicBezTo>
                    <a:pt x="102" y="224"/>
                    <a:pt x="103" y="223"/>
                    <a:pt x="104" y="224"/>
                  </a:cubicBezTo>
                  <a:cubicBezTo>
                    <a:pt x="104" y="224"/>
                    <a:pt x="104" y="225"/>
                    <a:pt x="104" y="225"/>
                  </a:cubicBezTo>
                  <a:cubicBezTo>
                    <a:pt x="104" y="225"/>
                    <a:pt x="104" y="226"/>
                    <a:pt x="104" y="226"/>
                  </a:cubicBezTo>
                  <a:cubicBezTo>
                    <a:pt x="100" y="230"/>
                    <a:pt x="100" y="230"/>
                    <a:pt x="100" y="230"/>
                  </a:cubicBezTo>
                  <a:cubicBezTo>
                    <a:pt x="100" y="233"/>
                    <a:pt x="100" y="233"/>
                    <a:pt x="100" y="233"/>
                  </a:cubicBezTo>
                  <a:cubicBezTo>
                    <a:pt x="100" y="233"/>
                    <a:pt x="99" y="233"/>
                    <a:pt x="99" y="233"/>
                  </a:cubicBezTo>
                  <a:cubicBezTo>
                    <a:pt x="98" y="233"/>
                    <a:pt x="97" y="233"/>
                    <a:pt x="97" y="233"/>
                  </a:cubicBezTo>
                  <a:cubicBezTo>
                    <a:pt x="95" y="231"/>
                    <a:pt x="95" y="231"/>
                    <a:pt x="95" y="231"/>
                  </a:cubicBezTo>
                  <a:cubicBezTo>
                    <a:pt x="93" y="232"/>
                    <a:pt x="93" y="232"/>
                    <a:pt x="93" y="232"/>
                  </a:cubicBezTo>
                  <a:cubicBezTo>
                    <a:pt x="93" y="233"/>
                    <a:pt x="93" y="233"/>
                    <a:pt x="93" y="233"/>
                  </a:cubicBezTo>
                  <a:cubicBezTo>
                    <a:pt x="93" y="233"/>
                    <a:pt x="91" y="233"/>
                    <a:pt x="91" y="233"/>
                  </a:cubicBezTo>
                  <a:cubicBezTo>
                    <a:pt x="91" y="233"/>
                    <a:pt x="88" y="233"/>
                    <a:pt x="88" y="233"/>
                  </a:cubicBezTo>
                  <a:cubicBezTo>
                    <a:pt x="87" y="234"/>
                    <a:pt x="87" y="234"/>
                    <a:pt x="87" y="234"/>
                  </a:cubicBezTo>
                  <a:cubicBezTo>
                    <a:pt x="86" y="238"/>
                    <a:pt x="86" y="238"/>
                    <a:pt x="86" y="238"/>
                  </a:cubicBezTo>
                  <a:cubicBezTo>
                    <a:pt x="84" y="240"/>
                    <a:pt x="84" y="240"/>
                    <a:pt x="84" y="240"/>
                  </a:cubicBezTo>
                  <a:cubicBezTo>
                    <a:pt x="82" y="241"/>
                    <a:pt x="82" y="241"/>
                    <a:pt x="82" y="241"/>
                  </a:cubicBezTo>
                  <a:cubicBezTo>
                    <a:pt x="80" y="243"/>
                    <a:pt x="80" y="243"/>
                    <a:pt x="80" y="243"/>
                  </a:cubicBezTo>
                  <a:cubicBezTo>
                    <a:pt x="77" y="244"/>
                    <a:pt x="77" y="244"/>
                    <a:pt x="77" y="244"/>
                  </a:cubicBezTo>
                  <a:cubicBezTo>
                    <a:pt x="77" y="244"/>
                    <a:pt x="76" y="245"/>
                    <a:pt x="76" y="245"/>
                  </a:cubicBezTo>
                  <a:cubicBezTo>
                    <a:pt x="76" y="246"/>
                    <a:pt x="75" y="249"/>
                    <a:pt x="75" y="249"/>
                  </a:cubicBezTo>
                  <a:cubicBezTo>
                    <a:pt x="75" y="249"/>
                    <a:pt x="73" y="250"/>
                    <a:pt x="73" y="251"/>
                  </a:cubicBezTo>
                  <a:cubicBezTo>
                    <a:pt x="73" y="251"/>
                    <a:pt x="71" y="252"/>
                    <a:pt x="71" y="252"/>
                  </a:cubicBezTo>
                  <a:cubicBezTo>
                    <a:pt x="71" y="252"/>
                    <a:pt x="71" y="254"/>
                    <a:pt x="71" y="254"/>
                  </a:cubicBezTo>
                  <a:cubicBezTo>
                    <a:pt x="71" y="254"/>
                    <a:pt x="72" y="256"/>
                    <a:pt x="72" y="256"/>
                  </a:cubicBezTo>
                  <a:cubicBezTo>
                    <a:pt x="72" y="259"/>
                    <a:pt x="72" y="259"/>
                    <a:pt x="72" y="259"/>
                  </a:cubicBezTo>
                  <a:cubicBezTo>
                    <a:pt x="72" y="261"/>
                    <a:pt x="72" y="261"/>
                    <a:pt x="72" y="261"/>
                  </a:cubicBezTo>
                  <a:cubicBezTo>
                    <a:pt x="73" y="263"/>
                    <a:pt x="73" y="263"/>
                    <a:pt x="73" y="263"/>
                  </a:cubicBezTo>
                  <a:cubicBezTo>
                    <a:pt x="72" y="265"/>
                    <a:pt x="72" y="265"/>
                    <a:pt x="72" y="265"/>
                  </a:cubicBezTo>
                  <a:cubicBezTo>
                    <a:pt x="71" y="268"/>
                    <a:pt x="71" y="268"/>
                    <a:pt x="71" y="268"/>
                  </a:cubicBezTo>
                  <a:cubicBezTo>
                    <a:pt x="71" y="269"/>
                    <a:pt x="71" y="269"/>
                    <a:pt x="71" y="269"/>
                  </a:cubicBezTo>
                  <a:cubicBezTo>
                    <a:pt x="71" y="271"/>
                    <a:pt x="71" y="271"/>
                    <a:pt x="71" y="271"/>
                  </a:cubicBezTo>
                  <a:cubicBezTo>
                    <a:pt x="71" y="275"/>
                    <a:pt x="71" y="275"/>
                    <a:pt x="71" y="275"/>
                  </a:cubicBezTo>
                  <a:cubicBezTo>
                    <a:pt x="68" y="274"/>
                    <a:pt x="68" y="274"/>
                    <a:pt x="68" y="274"/>
                  </a:cubicBezTo>
                  <a:cubicBezTo>
                    <a:pt x="65" y="274"/>
                    <a:pt x="65" y="274"/>
                    <a:pt x="65" y="274"/>
                  </a:cubicBezTo>
                  <a:cubicBezTo>
                    <a:pt x="62" y="275"/>
                    <a:pt x="62" y="275"/>
                    <a:pt x="62" y="275"/>
                  </a:cubicBezTo>
                  <a:cubicBezTo>
                    <a:pt x="58" y="277"/>
                    <a:pt x="58" y="277"/>
                    <a:pt x="58" y="277"/>
                  </a:cubicBezTo>
                  <a:cubicBezTo>
                    <a:pt x="52" y="278"/>
                    <a:pt x="52" y="278"/>
                    <a:pt x="52" y="278"/>
                  </a:cubicBezTo>
                  <a:cubicBezTo>
                    <a:pt x="47" y="278"/>
                    <a:pt x="47" y="278"/>
                    <a:pt x="47" y="278"/>
                  </a:cubicBezTo>
                  <a:cubicBezTo>
                    <a:pt x="44" y="277"/>
                    <a:pt x="44" y="277"/>
                    <a:pt x="44" y="277"/>
                  </a:cubicBezTo>
                  <a:cubicBezTo>
                    <a:pt x="42" y="276"/>
                    <a:pt x="42" y="276"/>
                    <a:pt x="42" y="276"/>
                  </a:cubicBezTo>
                  <a:cubicBezTo>
                    <a:pt x="40" y="274"/>
                    <a:pt x="40" y="274"/>
                    <a:pt x="40" y="274"/>
                  </a:cubicBezTo>
                  <a:cubicBezTo>
                    <a:pt x="37" y="271"/>
                    <a:pt x="37" y="271"/>
                    <a:pt x="37" y="271"/>
                  </a:cubicBezTo>
                  <a:cubicBezTo>
                    <a:pt x="34" y="271"/>
                    <a:pt x="34" y="271"/>
                    <a:pt x="34" y="271"/>
                  </a:cubicBezTo>
                  <a:cubicBezTo>
                    <a:pt x="32" y="270"/>
                    <a:pt x="32" y="270"/>
                    <a:pt x="32" y="270"/>
                  </a:cubicBezTo>
                  <a:cubicBezTo>
                    <a:pt x="30" y="269"/>
                    <a:pt x="30" y="269"/>
                    <a:pt x="30" y="269"/>
                  </a:cubicBezTo>
                  <a:cubicBezTo>
                    <a:pt x="28" y="268"/>
                    <a:pt x="28" y="268"/>
                    <a:pt x="28" y="268"/>
                  </a:cubicBezTo>
                  <a:cubicBezTo>
                    <a:pt x="26" y="268"/>
                    <a:pt x="26" y="268"/>
                    <a:pt x="26" y="268"/>
                  </a:cubicBezTo>
                  <a:cubicBezTo>
                    <a:pt x="22" y="266"/>
                    <a:pt x="22" y="266"/>
                    <a:pt x="22" y="266"/>
                  </a:cubicBezTo>
                  <a:cubicBezTo>
                    <a:pt x="18" y="264"/>
                    <a:pt x="18" y="264"/>
                    <a:pt x="18" y="264"/>
                  </a:cubicBezTo>
                  <a:cubicBezTo>
                    <a:pt x="16" y="265"/>
                    <a:pt x="16" y="265"/>
                    <a:pt x="16" y="265"/>
                  </a:cubicBezTo>
                  <a:cubicBezTo>
                    <a:pt x="16" y="266"/>
                    <a:pt x="16" y="266"/>
                    <a:pt x="16" y="266"/>
                  </a:cubicBezTo>
                  <a:cubicBezTo>
                    <a:pt x="13" y="265"/>
                    <a:pt x="13" y="265"/>
                    <a:pt x="13" y="265"/>
                  </a:cubicBezTo>
                  <a:cubicBezTo>
                    <a:pt x="11" y="265"/>
                    <a:pt x="11" y="265"/>
                    <a:pt x="11" y="265"/>
                  </a:cubicBezTo>
                  <a:cubicBezTo>
                    <a:pt x="9" y="265"/>
                    <a:pt x="9" y="265"/>
                    <a:pt x="9" y="265"/>
                  </a:cubicBezTo>
                  <a:cubicBezTo>
                    <a:pt x="5" y="266"/>
                    <a:pt x="5" y="266"/>
                    <a:pt x="5" y="266"/>
                  </a:cubicBezTo>
                  <a:cubicBezTo>
                    <a:pt x="2" y="267"/>
                    <a:pt x="2" y="267"/>
                    <a:pt x="2" y="267"/>
                  </a:cubicBezTo>
                  <a:cubicBezTo>
                    <a:pt x="0" y="266"/>
                    <a:pt x="0" y="266"/>
                    <a:pt x="0" y="266"/>
                  </a:cubicBezTo>
                  <a:cubicBezTo>
                    <a:pt x="2" y="264"/>
                    <a:pt x="2" y="264"/>
                    <a:pt x="2" y="264"/>
                  </a:cubicBezTo>
                  <a:cubicBezTo>
                    <a:pt x="4" y="261"/>
                    <a:pt x="4" y="261"/>
                    <a:pt x="4" y="261"/>
                  </a:cubicBezTo>
                  <a:cubicBezTo>
                    <a:pt x="6" y="260"/>
                    <a:pt x="6" y="260"/>
                    <a:pt x="6" y="260"/>
                  </a:cubicBezTo>
                  <a:cubicBezTo>
                    <a:pt x="7" y="257"/>
                    <a:pt x="7" y="257"/>
                    <a:pt x="7" y="257"/>
                  </a:cubicBezTo>
                  <a:cubicBezTo>
                    <a:pt x="10" y="255"/>
                    <a:pt x="10" y="255"/>
                    <a:pt x="10" y="255"/>
                  </a:cubicBezTo>
                  <a:cubicBezTo>
                    <a:pt x="10" y="252"/>
                    <a:pt x="10" y="252"/>
                    <a:pt x="10" y="252"/>
                  </a:cubicBezTo>
                  <a:cubicBezTo>
                    <a:pt x="12" y="248"/>
                    <a:pt x="12" y="248"/>
                    <a:pt x="12" y="248"/>
                  </a:cubicBezTo>
                  <a:cubicBezTo>
                    <a:pt x="12" y="248"/>
                    <a:pt x="14" y="248"/>
                    <a:pt x="14" y="247"/>
                  </a:cubicBezTo>
                  <a:cubicBezTo>
                    <a:pt x="15" y="245"/>
                    <a:pt x="15" y="244"/>
                    <a:pt x="16" y="243"/>
                  </a:cubicBezTo>
                  <a:cubicBezTo>
                    <a:pt x="16" y="242"/>
                    <a:pt x="17" y="242"/>
                    <a:pt x="17" y="241"/>
                  </a:cubicBezTo>
                  <a:cubicBezTo>
                    <a:pt x="17" y="240"/>
                    <a:pt x="16" y="237"/>
                    <a:pt x="16" y="237"/>
                  </a:cubicBezTo>
                  <a:cubicBezTo>
                    <a:pt x="16" y="237"/>
                    <a:pt x="18" y="233"/>
                    <a:pt x="18" y="233"/>
                  </a:cubicBezTo>
                  <a:cubicBezTo>
                    <a:pt x="19" y="232"/>
                    <a:pt x="19" y="228"/>
                    <a:pt x="19" y="228"/>
                  </a:cubicBezTo>
                  <a:cubicBezTo>
                    <a:pt x="19" y="228"/>
                    <a:pt x="20" y="226"/>
                    <a:pt x="21" y="225"/>
                  </a:cubicBezTo>
                  <a:cubicBezTo>
                    <a:pt x="21" y="224"/>
                    <a:pt x="21" y="221"/>
                    <a:pt x="21" y="221"/>
                  </a:cubicBezTo>
                  <a:cubicBezTo>
                    <a:pt x="19" y="218"/>
                    <a:pt x="19" y="218"/>
                    <a:pt x="19" y="218"/>
                  </a:cubicBezTo>
                  <a:cubicBezTo>
                    <a:pt x="21" y="214"/>
                    <a:pt x="21" y="214"/>
                    <a:pt x="21" y="214"/>
                  </a:cubicBezTo>
                  <a:cubicBezTo>
                    <a:pt x="24" y="209"/>
                    <a:pt x="24" y="209"/>
                    <a:pt x="24" y="209"/>
                  </a:cubicBezTo>
                  <a:cubicBezTo>
                    <a:pt x="27" y="204"/>
                    <a:pt x="27" y="204"/>
                    <a:pt x="27" y="204"/>
                  </a:cubicBezTo>
                  <a:cubicBezTo>
                    <a:pt x="28" y="199"/>
                    <a:pt x="28" y="199"/>
                    <a:pt x="28" y="199"/>
                  </a:cubicBezTo>
                  <a:cubicBezTo>
                    <a:pt x="28" y="199"/>
                    <a:pt x="28" y="197"/>
                    <a:pt x="28" y="196"/>
                  </a:cubicBezTo>
                  <a:cubicBezTo>
                    <a:pt x="28" y="196"/>
                    <a:pt x="28" y="194"/>
                    <a:pt x="28" y="194"/>
                  </a:cubicBezTo>
                  <a:cubicBezTo>
                    <a:pt x="28" y="194"/>
                    <a:pt x="28" y="192"/>
                    <a:pt x="28" y="192"/>
                  </a:cubicBezTo>
                  <a:cubicBezTo>
                    <a:pt x="28" y="192"/>
                    <a:pt x="27" y="190"/>
                    <a:pt x="27" y="190"/>
                  </a:cubicBezTo>
                  <a:cubicBezTo>
                    <a:pt x="26" y="187"/>
                    <a:pt x="26" y="187"/>
                    <a:pt x="26" y="187"/>
                  </a:cubicBezTo>
                  <a:cubicBezTo>
                    <a:pt x="25" y="188"/>
                    <a:pt x="25" y="188"/>
                    <a:pt x="25" y="188"/>
                  </a:cubicBezTo>
                  <a:cubicBezTo>
                    <a:pt x="25" y="188"/>
                    <a:pt x="24" y="189"/>
                    <a:pt x="23" y="188"/>
                  </a:cubicBezTo>
                  <a:cubicBezTo>
                    <a:pt x="23" y="188"/>
                    <a:pt x="19" y="188"/>
                    <a:pt x="19" y="188"/>
                  </a:cubicBezTo>
                  <a:cubicBezTo>
                    <a:pt x="17" y="189"/>
                    <a:pt x="17" y="189"/>
                    <a:pt x="17" y="189"/>
                  </a:cubicBezTo>
                  <a:cubicBezTo>
                    <a:pt x="14" y="188"/>
                    <a:pt x="14" y="188"/>
                    <a:pt x="14" y="188"/>
                  </a:cubicBezTo>
                  <a:cubicBezTo>
                    <a:pt x="14" y="188"/>
                    <a:pt x="13" y="189"/>
                    <a:pt x="12" y="189"/>
                  </a:cubicBezTo>
                  <a:cubicBezTo>
                    <a:pt x="12" y="189"/>
                    <a:pt x="11" y="189"/>
                    <a:pt x="11" y="188"/>
                  </a:cubicBezTo>
                  <a:cubicBezTo>
                    <a:pt x="11" y="188"/>
                    <a:pt x="14" y="185"/>
                    <a:pt x="14" y="185"/>
                  </a:cubicBezTo>
                  <a:cubicBezTo>
                    <a:pt x="14" y="185"/>
                    <a:pt x="14" y="185"/>
                    <a:pt x="14" y="184"/>
                  </a:cubicBezTo>
                  <a:cubicBezTo>
                    <a:pt x="14" y="183"/>
                    <a:pt x="14" y="181"/>
                    <a:pt x="14" y="181"/>
                  </a:cubicBezTo>
                  <a:cubicBezTo>
                    <a:pt x="14" y="180"/>
                    <a:pt x="13" y="177"/>
                    <a:pt x="13" y="177"/>
                  </a:cubicBezTo>
                  <a:cubicBezTo>
                    <a:pt x="13" y="177"/>
                    <a:pt x="12" y="176"/>
                    <a:pt x="13" y="175"/>
                  </a:cubicBezTo>
                  <a:cubicBezTo>
                    <a:pt x="13" y="174"/>
                    <a:pt x="14" y="174"/>
                    <a:pt x="14" y="174"/>
                  </a:cubicBezTo>
                  <a:cubicBezTo>
                    <a:pt x="12" y="173"/>
                    <a:pt x="12" y="173"/>
                    <a:pt x="12" y="173"/>
                  </a:cubicBezTo>
                  <a:cubicBezTo>
                    <a:pt x="12" y="173"/>
                    <a:pt x="12" y="173"/>
                    <a:pt x="11" y="173"/>
                  </a:cubicBezTo>
                  <a:cubicBezTo>
                    <a:pt x="10" y="174"/>
                    <a:pt x="9" y="174"/>
                    <a:pt x="9" y="174"/>
                  </a:cubicBezTo>
                  <a:cubicBezTo>
                    <a:pt x="8" y="172"/>
                    <a:pt x="8" y="172"/>
                    <a:pt x="8" y="172"/>
                  </a:cubicBezTo>
                  <a:cubicBezTo>
                    <a:pt x="8" y="172"/>
                    <a:pt x="7" y="173"/>
                    <a:pt x="7" y="172"/>
                  </a:cubicBezTo>
                  <a:cubicBezTo>
                    <a:pt x="6" y="172"/>
                    <a:pt x="4" y="171"/>
                    <a:pt x="4" y="171"/>
                  </a:cubicBezTo>
                  <a:cubicBezTo>
                    <a:pt x="4" y="171"/>
                    <a:pt x="4" y="169"/>
                    <a:pt x="4" y="169"/>
                  </a:cubicBezTo>
                  <a:cubicBezTo>
                    <a:pt x="5" y="168"/>
                    <a:pt x="5" y="168"/>
                    <a:pt x="5" y="167"/>
                  </a:cubicBezTo>
                  <a:cubicBezTo>
                    <a:pt x="5" y="166"/>
                    <a:pt x="5" y="165"/>
                    <a:pt x="6" y="164"/>
                  </a:cubicBezTo>
                  <a:cubicBezTo>
                    <a:pt x="6" y="163"/>
                    <a:pt x="7" y="162"/>
                    <a:pt x="8" y="162"/>
                  </a:cubicBezTo>
                  <a:cubicBezTo>
                    <a:pt x="9" y="161"/>
                    <a:pt x="9" y="161"/>
                    <a:pt x="9" y="161"/>
                  </a:cubicBezTo>
                  <a:cubicBezTo>
                    <a:pt x="11" y="157"/>
                    <a:pt x="11" y="157"/>
                    <a:pt x="11" y="157"/>
                  </a:cubicBezTo>
                  <a:cubicBezTo>
                    <a:pt x="11" y="157"/>
                    <a:pt x="11" y="155"/>
                    <a:pt x="11" y="155"/>
                  </a:cubicBezTo>
                  <a:cubicBezTo>
                    <a:pt x="11" y="155"/>
                    <a:pt x="12" y="153"/>
                    <a:pt x="12" y="152"/>
                  </a:cubicBezTo>
                  <a:cubicBezTo>
                    <a:pt x="12" y="152"/>
                    <a:pt x="13" y="150"/>
                    <a:pt x="13" y="150"/>
                  </a:cubicBezTo>
                  <a:cubicBezTo>
                    <a:pt x="13" y="150"/>
                    <a:pt x="14" y="149"/>
                    <a:pt x="14" y="148"/>
                  </a:cubicBezTo>
                  <a:cubicBezTo>
                    <a:pt x="15" y="148"/>
                    <a:pt x="17" y="146"/>
                    <a:pt x="17" y="146"/>
                  </a:cubicBezTo>
                  <a:cubicBezTo>
                    <a:pt x="17" y="146"/>
                    <a:pt x="18" y="143"/>
                    <a:pt x="18" y="143"/>
                  </a:cubicBezTo>
                  <a:cubicBezTo>
                    <a:pt x="18" y="143"/>
                    <a:pt x="19" y="140"/>
                    <a:pt x="19" y="140"/>
                  </a:cubicBezTo>
                  <a:cubicBezTo>
                    <a:pt x="18" y="138"/>
                    <a:pt x="18" y="138"/>
                    <a:pt x="18" y="138"/>
                  </a:cubicBezTo>
                  <a:cubicBezTo>
                    <a:pt x="17" y="137"/>
                    <a:pt x="17" y="137"/>
                    <a:pt x="17" y="137"/>
                  </a:cubicBezTo>
                  <a:cubicBezTo>
                    <a:pt x="19" y="136"/>
                    <a:pt x="19" y="136"/>
                    <a:pt x="19" y="136"/>
                  </a:cubicBezTo>
                  <a:cubicBezTo>
                    <a:pt x="19" y="136"/>
                    <a:pt x="19" y="136"/>
                    <a:pt x="20" y="136"/>
                  </a:cubicBezTo>
                  <a:cubicBezTo>
                    <a:pt x="21" y="136"/>
                    <a:pt x="22" y="135"/>
                    <a:pt x="22" y="135"/>
                  </a:cubicBezTo>
                  <a:cubicBezTo>
                    <a:pt x="23" y="135"/>
                    <a:pt x="25" y="134"/>
                    <a:pt x="25" y="134"/>
                  </a:cubicBezTo>
                  <a:cubicBezTo>
                    <a:pt x="25" y="133"/>
                    <a:pt x="26" y="133"/>
                    <a:pt x="26" y="133"/>
                  </a:cubicBezTo>
                  <a:cubicBezTo>
                    <a:pt x="27" y="133"/>
                    <a:pt x="29" y="132"/>
                    <a:pt x="29" y="132"/>
                  </a:cubicBezTo>
                  <a:cubicBezTo>
                    <a:pt x="29" y="132"/>
                    <a:pt x="30" y="131"/>
                    <a:pt x="30" y="131"/>
                  </a:cubicBezTo>
                  <a:cubicBezTo>
                    <a:pt x="30" y="130"/>
                    <a:pt x="30" y="130"/>
                    <a:pt x="30" y="130"/>
                  </a:cubicBezTo>
                  <a:cubicBezTo>
                    <a:pt x="32" y="129"/>
                    <a:pt x="32" y="129"/>
                    <a:pt x="32" y="129"/>
                  </a:cubicBezTo>
                  <a:cubicBezTo>
                    <a:pt x="32" y="129"/>
                    <a:pt x="33" y="128"/>
                    <a:pt x="33" y="127"/>
                  </a:cubicBezTo>
                  <a:cubicBezTo>
                    <a:pt x="33" y="127"/>
                    <a:pt x="34" y="125"/>
                    <a:pt x="34" y="125"/>
                  </a:cubicBezTo>
                  <a:cubicBezTo>
                    <a:pt x="34" y="124"/>
                    <a:pt x="37" y="121"/>
                    <a:pt x="37" y="121"/>
                  </a:cubicBezTo>
                  <a:cubicBezTo>
                    <a:pt x="41" y="114"/>
                    <a:pt x="41" y="114"/>
                    <a:pt x="41" y="114"/>
                  </a:cubicBezTo>
                  <a:cubicBezTo>
                    <a:pt x="50" y="100"/>
                    <a:pt x="50" y="100"/>
                    <a:pt x="50" y="100"/>
                  </a:cubicBezTo>
                  <a:cubicBezTo>
                    <a:pt x="49" y="98"/>
                    <a:pt x="49" y="98"/>
                    <a:pt x="49" y="98"/>
                  </a:cubicBezTo>
                  <a:cubicBezTo>
                    <a:pt x="52" y="93"/>
                    <a:pt x="52" y="93"/>
                    <a:pt x="52" y="93"/>
                  </a:cubicBezTo>
                  <a:cubicBezTo>
                    <a:pt x="57" y="85"/>
                    <a:pt x="57" y="85"/>
                    <a:pt x="57" y="85"/>
                  </a:cubicBezTo>
                  <a:cubicBezTo>
                    <a:pt x="62" y="74"/>
                    <a:pt x="62" y="74"/>
                    <a:pt x="62" y="74"/>
                  </a:cubicBezTo>
                  <a:cubicBezTo>
                    <a:pt x="65" y="68"/>
                    <a:pt x="65" y="68"/>
                    <a:pt x="65" y="68"/>
                  </a:cubicBezTo>
                  <a:cubicBezTo>
                    <a:pt x="69" y="61"/>
                    <a:pt x="69" y="61"/>
                    <a:pt x="69" y="61"/>
                  </a:cubicBezTo>
                  <a:cubicBezTo>
                    <a:pt x="71" y="55"/>
                    <a:pt x="71" y="55"/>
                    <a:pt x="71" y="55"/>
                  </a:cubicBezTo>
                  <a:cubicBezTo>
                    <a:pt x="71" y="48"/>
                    <a:pt x="71" y="48"/>
                    <a:pt x="71" y="48"/>
                  </a:cubicBezTo>
                  <a:cubicBezTo>
                    <a:pt x="71" y="43"/>
                    <a:pt x="71" y="43"/>
                    <a:pt x="71" y="43"/>
                  </a:cubicBezTo>
                  <a:cubicBezTo>
                    <a:pt x="71" y="39"/>
                    <a:pt x="71" y="39"/>
                    <a:pt x="71" y="39"/>
                  </a:cubicBezTo>
                  <a:cubicBezTo>
                    <a:pt x="71" y="37"/>
                    <a:pt x="71" y="37"/>
                    <a:pt x="71" y="37"/>
                  </a:cubicBezTo>
                  <a:cubicBezTo>
                    <a:pt x="71" y="35"/>
                    <a:pt x="71" y="35"/>
                    <a:pt x="71" y="35"/>
                  </a:cubicBezTo>
                  <a:cubicBezTo>
                    <a:pt x="70" y="32"/>
                    <a:pt x="70" y="32"/>
                    <a:pt x="70" y="32"/>
                  </a:cubicBezTo>
                  <a:cubicBezTo>
                    <a:pt x="72" y="30"/>
                    <a:pt x="72" y="30"/>
                    <a:pt x="72" y="30"/>
                  </a:cubicBezTo>
                  <a:cubicBezTo>
                    <a:pt x="72" y="28"/>
                    <a:pt x="72" y="28"/>
                    <a:pt x="72" y="28"/>
                  </a:cubicBezTo>
                  <a:cubicBezTo>
                    <a:pt x="72" y="26"/>
                    <a:pt x="72" y="26"/>
                    <a:pt x="72" y="26"/>
                  </a:cubicBezTo>
                  <a:cubicBezTo>
                    <a:pt x="72" y="24"/>
                    <a:pt x="72" y="24"/>
                    <a:pt x="72" y="24"/>
                  </a:cubicBezTo>
                  <a:cubicBezTo>
                    <a:pt x="73" y="22"/>
                    <a:pt x="73" y="22"/>
                    <a:pt x="73" y="22"/>
                  </a:cubicBezTo>
                  <a:cubicBezTo>
                    <a:pt x="72" y="19"/>
                    <a:pt x="72" y="19"/>
                    <a:pt x="72" y="19"/>
                  </a:cubicBezTo>
                  <a:cubicBezTo>
                    <a:pt x="73" y="17"/>
                    <a:pt x="73" y="17"/>
                    <a:pt x="73" y="17"/>
                  </a:cubicBezTo>
                  <a:cubicBezTo>
                    <a:pt x="72" y="16"/>
                    <a:pt x="72" y="16"/>
                    <a:pt x="72" y="16"/>
                  </a:cubicBezTo>
                  <a:cubicBezTo>
                    <a:pt x="73" y="13"/>
                    <a:pt x="73" y="13"/>
                    <a:pt x="73" y="13"/>
                  </a:cubicBezTo>
                  <a:cubicBezTo>
                    <a:pt x="73" y="11"/>
                    <a:pt x="73" y="11"/>
                    <a:pt x="73" y="11"/>
                  </a:cubicBezTo>
                  <a:lnTo>
                    <a:pt x="74" y="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23" name="Freeform 78"/>
            <p:cNvSpPr>
              <a:spLocks noEditPoints="1"/>
            </p:cNvSpPr>
            <p:nvPr/>
          </p:nvSpPr>
          <p:spPr bwMode="auto">
            <a:xfrm>
              <a:off x="4704932" y="2283682"/>
              <a:ext cx="711331" cy="913063"/>
            </a:xfrm>
            <a:custGeom>
              <a:avLst/>
              <a:gdLst>
                <a:gd name="T0" fmla="*/ 264 w 312"/>
                <a:gd name="T1" fmla="*/ 340 h 413"/>
                <a:gd name="T2" fmla="*/ 240 w 312"/>
                <a:gd name="T3" fmla="*/ 363 h 413"/>
                <a:gd name="T4" fmla="*/ 252 w 312"/>
                <a:gd name="T5" fmla="*/ 385 h 413"/>
                <a:gd name="T6" fmla="*/ 237 w 312"/>
                <a:gd name="T7" fmla="*/ 387 h 413"/>
                <a:gd name="T8" fmla="*/ 211 w 312"/>
                <a:gd name="T9" fmla="*/ 393 h 413"/>
                <a:gd name="T10" fmla="*/ 177 w 312"/>
                <a:gd name="T11" fmla="*/ 404 h 413"/>
                <a:gd name="T12" fmla="*/ 157 w 312"/>
                <a:gd name="T13" fmla="*/ 404 h 413"/>
                <a:gd name="T14" fmla="*/ 142 w 312"/>
                <a:gd name="T15" fmla="*/ 400 h 413"/>
                <a:gd name="T16" fmla="*/ 121 w 312"/>
                <a:gd name="T17" fmla="*/ 394 h 413"/>
                <a:gd name="T18" fmla="*/ 101 w 312"/>
                <a:gd name="T19" fmla="*/ 391 h 413"/>
                <a:gd name="T20" fmla="*/ 94 w 312"/>
                <a:gd name="T21" fmla="*/ 388 h 413"/>
                <a:gd name="T22" fmla="*/ 89 w 312"/>
                <a:gd name="T23" fmla="*/ 383 h 413"/>
                <a:gd name="T24" fmla="*/ 90 w 312"/>
                <a:gd name="T25" fmla="*/ 393 h 413"/>
                <a:gd name="T26" fmla="*/ 73 w 312"/>
                <a:gd name="T27" fmla="*/ 396 h 413"/>
                <a:gd name="T28" fmla="*/ 57 w 312"/>
                <a:gd name="T29" fmla="*/ 396 h 413"/>
                <a:gd name="T30" fmla="*/ 53 w 312"/>
                <a:gd name="T31" fmla="*/ 368 h 413"/>
                <a:gd name="T32" fmla="*/ 50 w 312"/>
                <a:gd name="T33" fmla="*/ 308 h 413"/>
                <a:gd name="T34" fmla="*/ 13 w 312"/>
                <a:gd name="T35" fmla="*/ 292 h 413"/>
                <a:gd name="T36" fmla="*/ 6 w 312"/>
                <a:gd name="T37" fmla="*/ 262 h 413"/>
                <a:gd name="T38" fmla="*/ 12 w 312"/>
                <a:gd name="T39" fmla="*/ 245 h 413"/>
                <a:gd name="T40" fmla="*/ 11 w 312"/>
                <a:gd name="T41" fmla="*/ 228 h 413"/>
                <a:gd name="T42" fmla="*/ 5 w 312"/>
                <a:gd name="T43" fmla="*/ 217 h 413"/>
                <a:gd name="T44" fmla="*/ 1 w 312"/>
                <a:gd name="T45" fmla="*/ 207 h 413"/>
                <a:gd name="T46" fmla="*/ 7 w 312"/>
                <a:gd name="T47" fmla="*/ 198 h 413"/>
                <a:gd name="T48" fmla="*/ 9 w 312"/>
                <a:gd name="T49" fmla="*/ 175 h 413"/>
                <a:gd name="T50" fmla="*/ 12 w 312"/>
                <a:gd name="T51" fmla="*/ 161 h 413"/>
                <a:gd name="T52" fmla="*/ 32 w 312"/>
                <a:gd name="T53" fmla="*/ 160 h 413"/>
                <a:gd name="T54" fmla="*/ 41 w 312"/>
                <a:gd name="T55" fmla="*/ 146 h 413"/>
                <a:gd name="T56" fmla="*/ 33 w 312"/>
                <a:gd name="T57" fmla="*/ 128 h 413"/>
                <a:gd name="T58" fmla="*/ 47 w 312"/>
                <a:gd name="T59" fmla="*/ 94 h 413"/>
                <a:gd name="T60" fmla="*/ 49 w 312"/>
                <a:gd name="T61" fmla="*/ 65 h 413"/>
                <a:gd name="T62" fmla="*/ 78 w 312"/>
                <a:gd name="T63" fmla="*/ 80 h 413"/>
                <a:gd name="T64" fmla="*/ 93 w 312"/>
                <a:gd name="T65" fmla="*/ 74 h 413"/>
                <a:gd name="T66" fmla="*/ 114 w 312"/>
                <a:gd name="T67" fmla="*/ 57 h 413"/>
                <a:gd name="T68" fmla="*/ 102 w 312"/>
                <a:gd name="T69" fmla="*/ 41 h 413"/>
                <a:gd name="T70" fmla="*/ 104 w 312"/>
                <a:gd name="T71" fmla="*/ 25 h 413"/>
                <a:gd name="T72" fmla="*/ 95 w 312"/>
                <a:gd name="T73" fmla="*/ 12 h 413"/>
                <a:gd name="T74" fmla="*/ 119 w 312"/>
                <a:gd name="T75" fmla="*/ 5 h 413"/>
                <a:gd name="T76" fmla="*/ 136 w 312"/>
                <a:gd name="T77" fmla="*/ 25 h 413"/>
                <a:gd name="T78" fmla="*/ 163 w 312"/>
                <a:gd name="T79" fmla="*/ 35 h 413"/>
                <a:gd name="T80" fmla="*/ 176 w 312"/>
                <a:gd name="T81" fmla="*/ 25 h 413"/>
                <a:gd name="T82" fmla="*/ 162 w 312"/>
                <a:gd name="T83" fmla="*/ 46 h 413"/>
                <a:gd name="T84" fmla="*/ 182 w 312"/>
                <a:gd name="T85" fmla="*/ 53 h 413"/>
                <a:gd name="T86" fmla="*/ 212 w 312"/>
                <a:gd name="T87" fmla="*/ 30 h 413"/>
                <a:gd name="T88" fmla="*/ 221 w 312"/>
                <a:gd name="T89" fmla="*/ 28 h 413"/>
                <a:gd name="T90" fmla="*/ 236 w 312"/>
                <a:gd name="T91" fmla="*/ 18 h 413"/>
                <a:gd name="T92" fmla="*/ 242 w 312"/>
                <a:gd name="T93" fmla="*/ 21 h 413"/>
                <a:gd name="T94" fmla="*/ 253 w 312"/>
                <a:gd name="T95" fmla="*/ 29 h 413"/>
                <a:gd name="T96" fmla="*/ 262 w 312"/>
                <a:gd name="T97" fmla="*/ 42 h 413"/>
                <a:gd name="T98" fmla="*/ 273 w 312"/>
                <a:gd name="T99" fmla="*/ 58 h 413"/>
                <a:gd name="T100" fmla="*/ 279 w 312"/>
                <a:gd name="T101" fmla="*/ 113 h 413"/>
                <a:gd name="T102" fmla="*/ 294 w 312"/>
                <a:gd name="T103" fmla="*/ 162 h 413"/>
                <a:gd name="T104" fmla="*/ 309 w 312"/>
                <a:gd name="T105" fmla="*/ 197 h 413"/>
                <a:gd name="T106" fmla="*/ 297 w 312"/>
                <a:gd name="T107" fmla="*/ 205 h 413"/>
                <a:gd name="T108" fmla="*/ 262 w 312"/>
                <a:gd name="T109" fmla="*/ 224 h 413"/>
                <a:gd name="T110" fmla="*/ 219 w 312"/>
                <a:gd name="T111" fmla="*/ 253 h 413"/>
                <a:gd name="T112" fmla="*/ 226 w 312"/>
                <a:gd name="T113" fmla="*/ 277 h 413"/>
                <a:gd name="T114" fmla="*/ 257 w 312"/>
                <a:gd name="T115" fmla="*/ 309 h 413"/>
                <a:gd name="T116" fmla="*/ 55 w 312"/>
                <a:gd name="T117" fmla="*/ 394 h 413"/>
                <a:gd name="T118" fmla="*/ 312 w 312"/>
                <a:gd name="T119" fmla="*/ 204 h 4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12" h="413">
                  <a:moveTo>
                    <a:pt x="275" y="325"/>
                  </a:moveTo>
                  <a:cubicBezTo>
                    <a:pt x="275" y="325"/>
                    <a:pt x="275" y="325"/>
                    <a:pt x="275" y="325"/>
                  </a:cubicBezTo>
                  <a:cubicBezTo>
                    <a:pt x="275" y="328"/>
                    <a:pt x="275" y="328"/>
                    <a:pt x="275" y="328"/>
                  </a:cubicBezTo>
                  <a:cubicBezTo>
                    <a:pt x="276" y="333"/>
                    <a:pt x="276" y="333"/>
                    <a:pt x="276" y="333"/>
                  </a:cubicBezTo>
                  <a:cubicBezTo>
                    <a:pt x="276" y="336"/>
                    <a:pt x="276" y="336"/>
                    <a:pt x="276" y="336"/>
                  </a:cubicBezTo>
                  <a:cubicBezTo>
                    <a:pt x="276" y="336"/>
                    <a:pt x="275" y="338"/>
                    <a:pt x="274" y="338"/>
                  </a:cubicBezTo>
                  <a:cubicBezTo>
                    <a:pt x="274" y="338"/>
                    <a:pt x="273" y="339"/>
                    <a:pt x="272" y="339"/>
                  </a:cubicBezTo>
                  <a:cubicBezTo>
                    <a:pt x="271" y="338"/>
                    <a:pt x="270" y="337"/>
                    <a:pt x="270" y="337"/>
                  </a:cubicBezTo>
                  <a:cubicBezTo>
                    <a:pt x="264" y="337"/>
                    <a:pt x="264" y="337"/>
                    <a:pt x="264" y="337"/>
                  </a:cubicBezTo>
                  <a:cubicBezTo>
                    <a:pt x="264" y="337"/>
                    <a:pt x="264" y="339"/>
                    <a:pt x="264" y="340"/>
                  </a:cubicBezTo>
                  <a:cubicBezTo>
                    <a:pt x="263" y="342"/>
                    <a:pt x="263" y="342"/>
                    <a:pt x="263" y="342"/>
                  </a:cubicBezTo>
                  <a:cubicBezTo>
                    <a:pt x="263" y="347"/>
                    <a:pt x="263" y="347"/>
                    <a:pt x="263" y="347"/>
                  </a:cubicBezTo>
                  <a:cubicBezTo>
                    <a:pt x="258" y="352"/>
                    <a:pt x="258" y="352"/>
                    <a:pt x="258" y="352"/>
                  </a:cubicBezTo>
                  <a:cubicBezTo>
                    <a:pt x="257" y="352"/>
                    <a:pt x="257" y="352"/>
                    <a:pt x="257" y="352"/>
                  </a:cubicBezTo>
                  <a:cubicBezTo>
                    <a:pt x="257" y="352"/>
                    <a:pt x="256" y="353"/>
                    <a:pt x="256" y="353"/>
                  </a:cubicBezTo>
                  <a:cubicBezTo>
                    <a:pt x="256" y="353"/>
                    <a:pt x="251" y="355"/>
                    <a:pt x="251" y="355"/>
                  </a:cubicBezTo>
                  <a:cubicBezTo>
                    <a:pt x="249" y="357"/>
                    <a:pt x="249" y="357"/>
                    <a:pt x="249" y="357"/>
                  </a:cubicBezTo>
                  <a:cubicBezTo>
                    <a:pt x="248" y="357"/>
                    <a:pt x="248" y="357"/>
                    <a:pt x="248" y="357"/>
                  </a:cubicBezTo>
                  <a:cubicBezTo>
                    <a:pt x="248" y="357"/>
                    <a:pt x="245" y="359"/>
                    <a:pt x="243" y="361"/>
                  </a:cubicBezTo>
                  <a:cubicBezTo>
                    <a:pt x="240" y="363"/>
                    <a:pt x="240" y="363"/>
                    <a:pt x="240" y="363"/>
                  </a:cubicBezTo>
                  <a:cubicBezTo>
                    <a:pt x="240" y="363"/>
                    <a:pt x="240" y="363"/>
                    <a:pt x="240" y="363"/>
                  </a:cubicBezTo>
                  <a:cubicBezTo>
                    <a:pt x="240" y="363"/>
                    <a:pt x="240" y="363"/>
                    <a:pt x="240" y="363"/>
                  </a:cubicBezTo>
                  <a:cubicBezTo>
                    <a:pt x="242" y="368"/>
                    <a:pt x="242" y="368"/>
                    <a:pt x="242" y="368"/>
                  </a:cubicBezTo>
                  <a:cubicBezTo>
                    <a:pt x="245" y="371"/>
                    <a:pt x="245" y="371"/>
                    <a:pt x="245" y="371"/>
                  </a:cubicBezTo>
                  <a:cubicBezTo>
                    <a:pt x="248" y="376"/>
                    <a:pt x="248" y="376"/>
                    <a:pt x="248" y="376"/>
                  </a:cubicBezTo>
                  <a:cubicBezTo>
                    <a:pt x="248" y="379"/>
                    <a:pt x="248" y="379"/>
                    <a:pt x="248" y="379"/>
                  </a:cubicBezTo>
                  <a:cubicBezTo>
                    <a:pt x="248" y="379"/>
                    <a:pt x="246" y="381"/>
                    <a:pt x="246" y="381"/>
                  </a:cubicBezTo>
                  <a:cubicBezTo>
                    <a:pt x="246" y="382"/>
                    <a:pt x="245" y="384"/>
                    <a:pt x="246" y="384"/>
                  </a:cubicBezTo>
                  <a:cubicBezTo>
                    <a:pt x="247" y="384"/>
                    <a:pt x="251" y="385"/>
                    <a:pt x="251" y="385"/>
                  </a:cubicBezTo>
                  <a:cubicBezTo>
                    <a:pt x="251" y="385"/>
                    <a:pt x="252" y="385"/>
                    <a:pt x="252" y="385"/>
                  </a:cubicBezTo>
                  <a:cubicBezTo>
                    <a:pt x="253" y="385"/>
                    <a:pt x="253" y="386"/>
                    <a:pt x="253" y="386"/>
                  </a:cubicBezTo>
                  <a:cubicBezTo>
                    <a:pt x="253" y="390"/>
                    <a:pt x="253" y="390"/>
                    <a:pt x="253" y="390"/>
                  </a:cubicBezTo>
                  <a:cubicBezTo>
                    <a:pt x="253" y="390"/>
                    <a:pt x="253" y="391"/>
                    <a:pt x="253" y="395"/>
                  </a:cubicBezTo>
                  <a:cubicBezTo>
                    <a:pt x="253" y="399"/>
                    <a:pt x="252" y="398"/>
                    <a:pt x="252" y="398"/>
                  </a:cubicBezTo>
                  <a:cubicBezTo>
                    <a:pt x="252" y="398"/>
                    <a:pt x="247" y="396"/>
                    <a:pt x="247" y="396"/>
                  </a:cubicBezTo>
                  <a:cubicBezTo>
                    <a:pt x="247" y="396"/>
                    <a:pt x="245" y="394"/>
                    <a:pt x="245" y="394"/>
                  </a:cubicBezTo>
                  <a:cubicBezTo>
                    <a:pt x="244" y="393"/>
                    <a:pt x="244" y="392"/>
                    <a:pt x="244" y="391"/>
                  </a:cubicBezTo>
                  <a:cubicBezTo>
                    <a:pt x="244" y="390"/>
                    <a:pt x="245" y="388"/>
                    <a:pt x="245" y="388"/>
                  </a:cubicBezTo>
                  <a:cubicBezTo>
                    <a:pt x="245" y="388"/>
                    <a:pt x="241" y="387"/>
                    <a:pt x="241" y="387"/>
                  </a:cubicBezTo>
                  <a:cubicBezTo>
                    <a:pt x="241" y="387"/>
                    <a:pt x="238" y="387"/>
                    <a:pt x="237" y="387"/>
                  </a:cubicBezTo>
                  <a:cubicBezTo>
                    <a:pt x="236" y="387"/>
                    <a:pt x="235" y="389"/>
                    <a:pt x="235" y="389"/>
                  </a:cubicBezTo>
                  <a:cubicBezTo>
                    <a:pt x="234" y="390"/>
                    <a:pt x="233" y="389"/>
                    <a:pt x="232" y="389"/>
                  </a:cubicBezTo>
                  <a:cubicBezTo>
                    <a:pt x="232" y="389"/>
                    <a:pt x="231" y="387"/>
                    <a:pt x="231" y="387"/>
                  </a:cubicBezTo>
                  <a:cubicBezTo>
                    <a:pt x="230" y="387"/>
                    <a:pt x="226" y="386"/>
                    <a:pt x="225" y="386"/>
                  </a:cubicBezTo>
                  <a:cubicBezTo>
                    <a:pt x="225" y="386"/>
                    <a:pt x="223" y="386"/>
                    <a:pt x="221" y="386"/>
                  </a:cubicBezTo>
                  <a:cubicBezTo>
                    <a:pt x="220" y="387"/>
                    <a:pt x="221" y="387"/>
                    <a:pt x="222" y="390"/>
                  </a:cubicBezTo>
                  <a:cubicBezTo>
                    <a:pt x="222" y="393"/>
                    <a:pt x="221" y="391"/>
                    <a:pt x="220" y="391"/>
                  </a:cubicBezTo>
                  <a:cubicBezTo>
                    <a:pt x="219" y="391"/>
                    <a:pt x="219" y="391"/>
                    <a:pt x="217" y="391"/>
                  </a:cubicBezTo>
                  <a:cubicBezTo>
                    <a:pt x="215" y="391"/>
                    <a:pt x="214" y="391"/>
                    <a:pt x="212" y="391"/>
                  </a:cubicBezTo>
                  <a:cubicBezTo>
                    <a:pt x="211" y="392"/>
                    <a:pt x="211" y="392"/>
                    <a:pt x="211" y="393"/>
                  </a:cubicBezTo>
                  <a:cubicBezTo>
                    <a:pt x="210" y="394"/>
                    <a:pt x="208" y="394"/>
                    <a:pt x="207" y="394"/>
                  </a:cubicBezTo>
                  <a:cubicBezTo>
                    <a:pt x="206" y="394"/>
                    <a:pt x="202" y="394"/>
                    <a:pt x="202" y="394"/>
                  </a:cubicBezTo>
                  <a:cubicBezTo>
                    <a:pt x="201" y="394"/>
                    <a:pt x="200" y="396"/>
                    <a:pt x="199" y="397"/>
                  </a:cubicBezTo>
                  <a:cubicBezTo>
                    <a:pt x="199" y="397"/>
                    <a:pt x="195" y="397"/>
                    <a:pt x="195" y="397"/>
                  </a:cubicBezTo>
                  <a:cubicBezTo>
                    <a:pt x="194" y="398"/>
                    <a:pt x="194" y="398"/>
                    <a:pt x="193" y="399"/>
                  </a:cubicBezTo>
                  <a:cubicBezTo>
                    <a:pt x="191" y="400"/>
                    <a:pt x="191" y="400"/>
                    <a:pt x="190" y="402"/>
                  </a:cubicBezTo>
                  <a:cubicBezTo>
                    <a:pt x="188" y="404"/>
                    <a:pt x="189" y="403"/>
                    <a:pt x="185" y="402"/>
                  </a:cubicBezTo>
                  <a:cubicBezTo>
                    <a:pt x="182" y="402"/>
                    <a:pt x="184" y="403"/>
                    <a:pt x="183" y="403"/>
                  </a:cubicBezTo>
                  <a:cubicBezTo>
                    <a:pt x="182" y="403"/>
                    <a:pt x="181" y="404"/>
                    <a:pt x="180" y="405"/>
                  </a:cubicBezTo>
                  <a:cubicBezTo>
                    <a:pt x="180" y="406"/>
                    <a:pt x="178" y="404"/>
                    <a:pt x="177" y="404"/>
                  </a:cubicBezTo>
                  <a:cubicBezTo>
                    <a:pt x="176" y="405"/>
                    <a:pt x="176" y="403"/>
                    <a:pt x="176" y="400"/>
                  </a:cubicBezTo>
                  <a:cubicBezTo>
                    <a:pt x="175" y="398"/>
                    <a:pt x="173" y="398"/>
                    <a:pt x="173" y="398"/>
                  </a:cubicBezTo>
                  <a:cubicBezTo>
                    <a:pt x="173" y="398"/>
                    <a:pt x="171" y="398"/>
                    <a:pt x="171" y="397"/>
                  </a:cubicBezTo>
                  <a:cubicBezTo>
                    <a:pt x="171" y="396"/>
                    <a:pt x="167" y="396"/>
                    <a:pt x="166" y="396"/>
                  </a:cubicBezTo>
                  <a:cubicBezTo>
                    <a:pt x="166" y="396"/>
                    <a:pt x="163" y="396"/>
                    <a:pt x="163" y="396"/>
                  </a:cubicBezTo>
                  <a:cubicBezTo>
                    <a:pt x="163" y="396"/>
                    <a:pt x="160" y="396"/>
                    <a:pt x="160" y="397"/>
                  </a:cubicBezTo>
                  <a:cubicBezTo>
                    <a:pt x="160" y="397"/>
                    <a:pt x="159" y="397"/>
                    <a:pt x="157" y="398"/>
                  </a:cubicBezTo>
                  <a:cubicBezTo>
                    <a:pt x="154" y="399"/>
                    <a:pt x="156" y="398"/>
                    <a:pt x="156" y="400"/>
                  </a:cubicBezTo>
                  <a:cubicBezTo>
                    <a:pt x="157" y="401"/>
                    <a:pt x="157" y="402"/>
                    <a:pt x="157" y="402"/>
                  </a:cubicBezTo>
                  <a:cubicBezTo>
                    <a:pt x="158" y="403"/>
                    <a:pt x="157" y="402"/>
                    <a:pt x="157" y="404"/>
                  </a:cubicBezTo>
                  <a:cubicBezTo>
                    <a:pt x="156" y="406"/>
                    <a:pt x="156" y="405"/>
                    <a:pt x="156" y="407"/>
                  </a:cubicBezTo>
                  <a:cubicBezTo>
                    <a:pt x="155" y="408"/>
                    <a:pt x="155" y="407"/>
                    <a:pt x="154" y="410"/>
                  </a:cubicBezTo>
                  <a:cubicBezTo>
                    <a:pt x="153" y="412"/>
                    <a:pt x="154" y="410"/>
                    <a:pt x="153" y="412"/>
                  </a:cubicBezTo>
                  <a:cubicBezTo>
                    <a:pt x="152" y="413"/>
                    <a:pt x="150" y="412"/>
                    <a:pt x="148" y="411"/>
                  </a:cubicBezTo>
                  <a:cubicBezTo>
                    <a:pt x="147" y="411"/>
                    <a:pt x="148" y="410"/>
                    <a:pt x="148" y="408"/>
                  </a:cubicBezTo>
                  <a:cubicBezTo>
                    <a:pt x="149" y="406"/>
                    <a:pt x="148" y="407"/>
                    <a:pt x="148" y="406"/>
                  </a:cubicBezTo>
                  <a:cubicBezTo>
                    <a:pt x="148" y="405"/>
                    <a:pt x="147" y="406"/>
                    <a:pt x="145" y="407"/>
                  </a:cubicBezTo>
                  <a:cubicBezTo>
                    <a:pt x="144" y="407"/>
                    <a:pt x="144" y="405"/>
                    <a:pt x="145" y="403"/>
                  </a:cubicBezTo>
                  <a:cubicBezTo>
                    <a:pt x="145" y="401"/>
                    <a:pt x="144" y="402"/>
                    <a:pt x="144" y="401"/>
                  </a:cubicBezTo>
                  <a:cubicBezTo>
                    <a:pt x="144" y="401"/>
                    <a:pt x="143" y="400"/>
                    <a:pt x="142" y="400"/>
                  </a:cubicBezTo>
                  <a:cubicBezTo>
                    <a:pt x="141" y="400"/>
                    <a:pt x="140" y="399"/>
                    <a:pt x="140" y="399"/>
                  </a:cubicBezTo>
                  <a:cubicBezTo>
                    <a:pt x="139" y="398"/>
                    <a:pt x="137" y="396"/>
                    <a:pt x="136" y="395"/>
                  </a:cubicBezTo>
                  <a:cubicBezTo>
                    <a:pt x="134" y="394"/>
                    <a:pt x="132" y="395"/>
                    <a:pt x="132" y="395"/>
                  </a:cubicBezTo>
                  <a:cubicBezTo>
                    <a:pt x="132" y="395"/>
                    <a:pt x="130" y="397"/>
                    <a:pt x="128" y="399"/>
                  </a:cubicBezTo>
                  <a:cubicBezTo>
                    <a:pt x="128" y="399"/>
                    <a:pt x="128" y="400"/>
                    <a:pt x="128" y="400"/>
                  </a:cubicBezTo>
                  <a:cubicBezTo>
                    <a:pt x="127" y="400"/>
                    <a:pt x="127" y="400"/>
                    <a:pt x="127" y="399"/>
                  </a:cubicBezTo>
                  <a:cubicBezTo>
                    <a:pt x="127" y="399"/>
                    <a:pt x="126" y="398"/>
                    <a:pt x="126" y="398"/>
                  </a:cubicBezTo>
                  <a:cubicBezTo>
                    <a:pt x="126" y="398"/>
                    <a:pt x="126" y="396"/>
                    <a:pt x="125" y="396"/>
                  </a:cubicBezTo>
                  <a:cubicBezTo>
                    <a:pt x="125" y="396"/>
                    <a:pt x="124" y="396"/>
                    <a:pt x="123" y="395"/>
                  </a:cubicBezTo>
                  <a:cubicBezTo>
                    <a:pt x="122" y="395"/>
                    <a:pt x="121" y="394"/>
                    <a:pt x="121" y="394"/>
                  </a:cubicBezTo>
                  <a:cubicBezTo>
                    <a:pt x="120" y="394"/>
                    <a:pt x="118" y="392"/>
                    <a:pt x="118" y="392"/>
                  </a:cubicBezTo>
                  <a:cubicBezTo>
                    <a:pt x="118" y="392"/>
                    <a:pt x="118" y="392"/>
                    <a:pt x="117" y="392"/>
                  </a:cubicBezTo>
                  <a:cubicBezTo>
                    <a:pt x="117" y="392"/>
                    <a:pt x="116" y="391"/>
                    <a:pt x="116" y="391"/>
                  </a:cubicBezTo>
                  <a:cubicBezTo>
                    <a:pt x="115" y="391"/>
                    <a:pt x="115" y="391"/>
                    <a:pt x="115" y="391"/>
                  </a:cubicBezTo>
                  <a:cubicBezTo>
                    <a:pt x="115" y="391"/>
                    <a:pt x="115" y="391"/>
                    <a:pt x="115" y="391"/>
                  </a:cubicBezTo>
                  <a:cubicBezTo>
                    <a:pt x="114" y="391"/>
                    <a:pt x="114" y="391"/>
                    <a:pt x="113" y="390"/>
                  </a:cubicBezTo>
                  <a:cubicBezTo>
                    <a:pt x="111" y="390"/>
                    <a:pt x="112" y="390"/>
                    <a:pt x="110" y="390"/>
                  </a:cubicBezTo>
                  <a:cubicBezTo>
                    <a:pt x="109" y="390"/>
                    <a:pt x="108" y="390"/>
                    <a:pt x="108" y="390"/>
                  </a:cubicBezTo>
                  <a:cubicBezTo>
                    <a:pt x="108" y="390"/>
                    <a:pt x="107" y="389"/>
                    <a:pt x="105" y="389"/>
                  </a:cubicBezTo>
                  <a:cubicBezTo>
                    <a:pt x="104" y="390"/>
                    <a:pt x="102" y="391"/>
                    <a:pt x="101" y="391"/>
                  </a:cubicBezTo>
                  <a:cubicBezTo>
                    <a:pt x="101" y="391"/>
                    <a:pt x="100" y="390"/>
                    <a:pt x="100" y="390"/>
                  </a:cubicBezTo>
                  <a:cubicBezTo>
                    <a:pt x="100" y="390"/>
                    <a:pt x="100" y="389"/>
                    <a:pt x="100" y="389"/>
                  </a:cubicBezTo>
                  <a:cubicBezTo>
                    <a:pt x="100" y="389"/>
                    <a:pt x="99" y="388"/>
                    <a:pt x="98" y="387"/>
                  </a:cubicBezTo>
                  <a:cubicBezTo>
                    <a:pt x="98" y="387"/>
                    <a:pt x="97" y="387"/>
                    <a:pt x="97" y="387"/>
                  </a:cubicBezTo>
                  <a:cubicBezTo>
                    <a:pt x="97" y="387"/>
                    <a:pt x="97" y="387"/>
                    <a:pt x="97" y="388"/>
                  </a:cubicBezTo>
                  <a:cubicBezTo>
                    <a:pt x="97" y="389"/>
                    <a:pt x="99" y="389"/>
                    <a:pt x="97" y="389"/>
                  </a:cubicBezTo>
                  <a:cubicBezTo>
                    <a:pt x="96" y="388"/>
                    <a:pt x="95" y="388"/>
                    <a:pt x="95" y="388"/>
                  </a:cubicBezTo>
                  <a:cubicBezTo>
                    <a:pt x="92" y="389"/>
                    <a:pt x="92" y="389"/>
                    <a:pt x="92" y="389"/>
                  </a:cubicBezTo>
                  <a:cubicBezTo>
                    <a:pt x="93" y="388"/>
                    <a:pt x="93" y="388"/>
                    <a:pt x="93" y="388"/>
                  </a:cubicBezTo>
                  <a:cubicBezTo>
                    <a:pt x="93" y="388"/>
                    <a:pt x="94" y="388"/>
                    <a:pt x="94" y="388"/>
                  </a:cubicBezTo>
                  <a:cubicBezTo>
                    <a:pt x="94" y="387"/>
                    <a:pt x="94" y="387"/>
                    <a:pt x="94" y="387"/>
                  </a:cubicBezTo>
                  <a:cubicBezTo>
                    <a:pt x="94" y="387"/>
                    <a:pt x="94" y="386"/>
                    <a:pt x="94" y="386"/>
                  </a:cubicBezTo>
                  <a:cubicBezTo>
                    <a:pt x="95" y="386"/>
                    <a:pt x="96" y="385"/>
                    <a:pt x="95" y="385"/>
                  </a:cubicBezTo>
                  <a:cubicBezTo>
                    <a:pt x="94" y="385"/>
                    <a:pt x="93" y="385"/>
                    <a:pt x="93" y="385"/>
                  </a:cubicBezTo>
                  <a:cubicBezTo>
                    <a:pt x="93" y="384"/>
                    <a:pt x="93" y="384"/>
                    <a:pt x="93" y="384"/>
                  </a:cubicBezTo>
                  <a:cubicBezTo>
                    <a:pt x="93" y="384"/>
                    <a:pt x="92" y="383"/>
                    <a:pt x="92" y="383"/>
                  </a:cubicBezTo>
                  <a:cubicBezTo>
                    <a:pt x="92" y="384"/>
                    <a:pt x="92" y="385"/>
                    <a:pt x="92" y="385"/>
                  </a:cubicBezTo>
                  <a:cubicBezTo>
                    <a:pt x="91" y="385"/>
                    <a:pt x="91" y="385"/>
                    <a:pt x="91" y="384"/>
                  </a:cubicBezTo>
                  <a:cubicBezTo>
                    <a:pt x="91" y="383"/>
                    <a:pt x="91" y="383"/>
                    <a:pt x="91" y="383"/>
                  </a:cubicBezTo>
                  <a:cubicBezTo>
                    <a:pt x="90" y="383"/>
                    <a:pt x="89" y="383"/>
                    <a:pt x="89" y="383"/>
                  </a:cubicBezTo>
                  <a:cubicBezTo>
                    <a:pt x="89" y="383"/>
                    <a:pt x="90" y="384"/>
                    <a:pt x="88" y="384"/>
                  </a:cubicBezTo>
                  <a:cubicBezTo>
                    <a:pt x="87" y="384"/>
                    <a:pt x="86" y="385"/>
                    <a:pt x="85" y="385"/>
                  </a:cubicBezTo>
                  <a:cubicBezTo>
                    <a:pt x="84" y="386"/>
                    <a:pt x="84" y="387"/>
                    <a:pt x="84" y="387"/>
                  </a:cubicBezTo>
                  <a:cubicBezTo>
                    <a:pt x="84" y="388"/>
                    <a:pt x="82" y="388"/>
                    <a:pt x="82" y="389"/>
                  </a:cubicBezTo>
                  <a:cubicBezTo>
                    <a:pt x="83" y="389"/>
                    <a:pt x="82" y="389"/>
                    <a:pt x="84" y="390"/>
                  </a:cubicBezTo>
                  <a:cubicBezTo>
                    <a:pt x="85" y="390"/>
                    <a:pt x="85" y="390"/>
                    <a:pt x="86" y="390"/>
                  </a:cubicBezTo>
                  <a:cubicBezTo>
                    <a:pt x="87" y="391"/>
                    <a:pt x="88" y="390"/>
                    <a:pt x="88" y="390"/>
                  </a:cubicBezTo>
                  <a:cubicBezTo>
                    <a:pt x="88" y="390"/>
                    <a:pt x="88" y="390"/>
                    <a:pt x="89" y="391"/>
                  </a:cubicBezTo>
                  <a:cubicBezTo>
                    <a:pt x="89" y="391"/>
                    <a:pt x="90" y="390"/>
                    <a:pt x="90" y="391"/>
                  </a:cubicBezTo>
                  <a:cubicBezTo>
                    <a:pt x="90" y="392"/>
                    <a:pt x="91" y="393"/>
                    <a:pt x="90" y="393"/>
                  </a:cubicBezTo>
                  <a:cubicBezTo>
                    <a:pt x="89" y="393"/>
                    <a:pt x="88" y="394"/>
                    <a:pt x="88" y="393"/>
                  </a:cubicBezTo>
                  <a:cubicBezTo>
                    <a:pt x="88" y="393"/>
                    <a:pt x="88" y="392"/>
                    <a:pt x="87" y="392"/>
                  </a:cubicBezTo>
                  <a:cubicBezTo>
                    <a:pt x="87" y="392"/>
                    <a:pt x="86" y="392"/>
                    <a:pt x="86" y="392"/>
                  </a:cubicBezTo>
                  <a:cubicBezTo>
                    <a:pt x="85" y="394"/>
                    <a:pt x="85" y="394"/>
                    <a:pt x="85" y="394"/>
                  </a:cubicBezTo>
                  <a:cubicBezTo>
                    <a:pt x="85" y="394"/>
                    <a:pt x="85" y="395"/>
                    <a:pt x="84" y="395"/>
                  </a:cubicBezTo>
                  <a:cubicBezTo>
                    <a:pt x="83" y="395"/>
                    <a:pt x="84" y="395"/>
                    <a:pt x="82" y="395"/>
                  </a:cubicBezTo>
                  <a:cubicBezTo>
                    <a:pt x="80" y="395"/>
                    <a:pt x="80" y="394"/>
                    <a:pt x="79" y="394"/>
                  </a:cubicBezTo>
                  <a:cubicBezTo>
                    <a:pt x="79" y="394"/>
                    <a:pt x="79" y="394"/>
                    <a:pt x="78" y="394"/>
                  </a:cubicBezTo>
                  <a:cubicBezTo>
                    <a:pt x="78" y="394"/>
                    <a:pt x="76" y="392"/>
                    <a:pt x="75" y="394"/>
                  </a:cubicBezTo>
                  <a:cubicBezTo>
                    <a:pt x="74" y="395"/>
                    <a:pt x="73" y="396"/>
                    <a:pt x="73" y="396"/>
                  </a:cubicBezTo>
                  <a:cubicBezTo>
                    <a:pt x="70" y="396"/>
                    <a:pt x="70" y="396"/>
                    <a:pt x="70" y="396"/>
                  </a:cubicBezTo>
                  <a:cubicBezTo>
                    <a:pt x="70" y="396"/>
                    <a:pt x="69" y="396"/>
                    <a:pt x="68" y="396"/>
                  </a:cubicBezTo>
                  <a:cubicBezTo>
                    <a:pt x="67" y="396"/>
                    <a:pt x="66" y="396"/>
                    <a:pt x="66" y="396"/>
                  </a:cubicBezTo>
                  <a:cubicBezTo>
                    <a:pt x="65" y="397"/>
                    <a:pt x="64" y="394"/>
                    <a:pt x="64" y="394"/>
                  </a:cubicBezTo>
                  <a:cubicBezTo>
                    <a:pt x="64" y="394"/>
                    <a:pt x="65" y="392"/>
                    <a:pt x="62" y="394"/>
                  </a:cubicBezTo>
                  <a:cubicBezTo>
                    <a:pt x="59" y="396"/>
                    <a:pt x="58" y="396"/>
                    <a:pt x="58" y="396"/>
                  </a:cubicBezTo>
                  <a:cubicBezTo>
                    <a:pt x="58" y="396"/>
                    <a:pt x="57" y="396"/>
                    <a:pt x="57" y="397"/>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7" y="396"/>
                    <a:pt x="57" y="396"/>
                    <a:pt x="57" y="396"/>
                  </a:cubicBezTo>
                  <a:cubicBezTo>
                    <a:pt x="56" y="396"/>
                    <a:pt x="56" y="396"/>
                    <a:pt x="56" y="395"/>
                  </a:cubicBezTo>
                  <a:cubicBezTo>
                    <a:pt x="56" y="395"/>
                    <a:pt x="56" y="395"/>
                    <a:pt x="56" y="395"/>
                  </a:cubicBezTo>
                  <a:cubicBezTo>
                    <a:pt x="56" y="395"/>
                    <a:pt x="55" y="395"/>
                    <a:pt x="55" y="394"/>
                  </a:cubicBezTo>
                  <a:cubicBezTo>
                    <a:pt x="53" y="392"/>
                    <a:pt x="50" y="388"/>
                    <a:pt x="50" y="388"/>
                  </a:cubicBezTo>
                  <a:cubicBezTo>
                    <a:pt x="52" y="384"/>
                    <a:pt x="52" y="384"/>
                    <a:pt x="52" y="384"/>
                  </a:cubicBezTo>
                  <a:cubicBezTo>
                    <a:pt x="52" y="384"/>
                    <a:pt x="53" y="377"/>
                    <a:pt x="53" y="375"/>
                  </a:cubicBezTo>
                  <a:cubicBezTo>
                    <a:pt x="53" y="374"/>
                    <a:pt x="53" y="368"/>
                    <a:pt x="53" y="368"/>
                  </a:cubicBezTo>
                  <a:cubicBezTo>
                    <a:pt x="53" y="368"/>
                    <a:pt x="49" y="367"/>
                    <a:pt x="52" y="364"/>
                  </a:cubicBezTo>
                  <a:cubicBezTo>
                    <a:pt x="55" y="360"/>
                    <a:pt x="58" y="355"/>
                    <a:pt x="58" y="355"/>
                  </a:cubicBezTo>
                  <a:cubicBezTo>
                    <a:pt x="58" y="345"/>
                    <a:pt x="58" y="345"/>
                    <a:pt x="58" y="345"/>
                  </a:cubicBezTo>
                  <a:cubicBezTo>
                    <a:pt x="58" y="345"/>
                    <a:pt x="55" y="342"/>
                    <a:pt x="59" y="340"/>
                  </a:cubicBezTo>
                  <a:cubicBezTo>
                    <a:pt x="63" y="337"/>
                    <a:pt x="70" y="328"/>
                    <a:pt x="70" y="328"/>
                  </a:cubicBezTo>
                  <a:cubicBezTo>
                    <a:pt x="77" y="320"/>
                    <a:pt x="77" y="320"/>
                    <a:pt x="77" y="320"/>
                  </a:cubicBezTo>
                  <a:cubicBezTo>
                    <a:pt x="65" y="317"/>
                    <a:pt x="65" y="317"/>
                    <a:pt x="65" y="317"/>
                  </a:cubicBezTo>
                  <a:cubicBezTo>
                    <a:pt x="58" y="316"/>
                    <a:pt x="58" y="316"/>
                    <a:pt x="58" y="316"/>
                  </a:cubicBezTo>
                  <a:cubicBezTo>
                    <a:pt x="53" y="313"/>
                    <a:pt x="53" y="313"/>
                    <a:pt x="53" y="313"/>
                  </a:cubicBezTo>
                  <a:cubicBezTo>
                    <a:pt x="50" y="308"/>
                    <a:pt x="50" y="308"/>
                    <a:pt x="50" y="308"/>
                  </a:cubicBezTo>
                  <a:cubicBezTo>
                    <a:pt x="47" y="310"/>
                    <a:pt x="47" y="310"/>
                    <a:pt x="47" y="310"/>
                  </a:cubicBezTo>
                  <a:cubicBezTo>
                    <a:pt x="44" y="312"/>
                    <a:pt x="44" y="312"/>
                    <a:pt x="44" y="312"/>
                  </a:cubicBezTo>
                  <a:cubicBezTo>
                    <a:pt x="37" y="311"/>
                    <a:pt x="37" y="311"/>
                    <a:pt x="37" y="311"/>
                  </a:cubicBezTo>
                  <a:cubicBezTo>
                    <a:pt x="32" y="306"/>
                    <a:pt x="32" y="306"/>
                    <a:pt x="32" y="306"/>
                  </a:cubicBezTo>
                  <a:cubicBezTo>
                    <a:pt x="28" y="309"/>
                    <a:pt x="28" y="309"/>
                    <a:pt x="28" y="309"/>
                  </a:cubicBezTo>
                  <a:cubicBezTo>
                    <a:pt x="24" y="306"/>
                    <a:pt x="24" y="306"/>
                    <a:pt x="24" y="306"/>
                  </a:cubicBezTo>
                  <a:cubicBezTo>
                    <a:pt x="21" y="301"/>
                    <a:pt x="21" y="301"/>
                    <a:pt x="21" y="301"/>
                  </a:cubicBezTo>
                  <a:cubicBezTo>
                    <a:pt x="20" y="297"/>
                    <a:pt x="20" y="297"/>
                    <a:pt x="20" y="297"/>
                  </a:cubicBezTo>
                  <a:cubicBezTo>
                    <a:pt x="15" y="292"/>
                    <a:pt x="15" y="292"/>
                    <a:pt x="15" y="292"/>
                  </a:cubicBezTo>
                  <a:cubicBezTo>
                    <a:pt x="13" y="292"/>
                    <a:pt x="13" y="292"/>
                    <a:pt x="13" y="292"/>
                  </a:cubicBezTo>
                  <a:cubicBezTo>
                    <a:pt x="13" y="291"/>
                    <a:pt x="13" y="291"/>
                    <a:pt x="13" y="291"/>
                  </a:cubicBezTo>
                  <a:cubicBezTo>
                    <a:pt x="12" y="285"/>
                    <a:pt x="12" y="285"/>
                    <a:pt x="12" y="285"/>
                  </a:cubicBezTo>
                  <a:cubicBezTo>
                    <a:pt x="15" y="283"/>
                    <a:pt x="15" y="283"/>
                    <a:pt x="15" y="283"/>
                  </a:cubicBezTo>
                  <a:cubicBezTo>
                    <a:pt x="17" y="280"/>
                    <a:pt x="17" y="280"/>
                    <a:pt x="17" y="280"/>
                  </a:cubicBezTo>
                  <a:cubicBezTo>
                    <a:pt x="19" y="277"/>
                    <a:pt x="19" y="277"/>
                    <a:pt x="19" y="277"/>
                  </a:cubicBezTo>
                  <a:cubicBezTo>
                    <a:pt x="18" y="273"/>
                    <a:pt x="18" y="273"/>
                    <a:pt x="18" y="273"/>
                  </a:cubicBezTo>
                  <a:cubicBezTo>
                    <a:pt x="18" y="273"/>
                    <a:pt x="14" y="273"/>
                    <a:pt x="13" y="272"/>
                  </a:cubicBezTo>
                  <a:cubicBezTo>
                    <a:pt x="12" y="272"/>
                    <a:pt x="9" y="270"/>
                    <a:pt x="9" y="270"/>
                  </a:cubicBezTo>
                  <a:cubicBezTo>
                    <a:pt x="8" y="265"/>
                    <a:pt x="8" y="265"/>
                    <a:pt x="8" y="265"/>
                  </a:cubicBezTo>
                  <a:cubicBezTo>
                    <a:pt x="6" y="262"/>
                    <a:pt x="6" y="262"/>
                    <a:pt x="6" y="262"/>
                  </a:cubicBezTo>
                  <a:cubicBezTo>
                    <a:pt x="5" y="257"/>
                    <a:pt x="5" y="257"/>
                    <a:pt x="5" y="257"/>
                  </a:cubicBezTo>
                  <a:cubicBezTo>
                    <a:pt x="6" y="252"/>
                    <a:pt x="6" y="252"/>
                    <a:pt x="6" y="252"/>
                  </a:cubicBezTo>
                  <a:cubicBezTo>
                    <a:pt x="6" y="252"/>
                    <a:pt x="6" y="252"/>
                    <a:pt x="6" y="252"/>
                  </a:cubicBezTo>
                  <a:cubicBezTo>
                    <a:pt x="6" y="252"/>
                    <a:pt x="6" y="252"/>
                    <a:pt x="6" y="252"/>
                  </a:cubicBezTo>
                  <a:cubicBezTo>
                    <a:pt x="7" y="252"/>
                    <a:pt x="7" y="252"/>
                    <a:pt x="7" y="252"/>
                  </a:cubicBezTo>
                  <a:cubicBezTo>
                    <a:pt x="8" y="250"/>
                    <a:pt x="8" y="250"/>
                    <a:pt x="8" y="250"/>
                  </a:cubicBezTo>
                  <a:cubicBezTo>
                    <a:pt x="8" y="249"/>
                    <a:pt x="8" y="249"/>
                    <a:pt x="8" y="249"/>
                  </a:cubicBezTo>
                  <a:cubicBezTo>
                    <a:pt x="8" y="249"/>
                    <a:pt x="9" y="248"/>
                    <a:pt x="10" y="248"/>
                  </a:cubicBezTo>
                  <a:cubicBezTo>
                    <a:pt x="10" y="248"/>
                    <a:pt x="11" y="248"/>
                    <a:pt x="11" y="248"/>
                  </a:cubicBezTo>
                  <a:cubicBezTo>
                    <a:pt x="12" y="248"/>
                    <a:pt x="12" y="245"/>
                    <a:pt x="12" y="245"/>
                  </a:cubicBezTo>
                  <a:cubicBezTo>
                    <a:pt x="14" y="245"/>
                    <a:pt x="14" y="245"/>
                    <a:pt x="14" y="245"/>
                  </a:cubicBezTo>
                  <a:cubicBezTo>
                    <a:pt x="14" y="245"/>
                    <a:pt x="15" y="244"/>
                    <a:pt x="15" y="244"/>
                  </a:cubicBezTo>
                  <a:cubicBezTo>
                    <a:pt x="15" y="243"/>
                    <a:pt x="15" y="242"/>
                    <a:pt x="15" y="242"/>
                  </a:cubicBezTo>
                  <a:cubicBezTo>
                    <a:pt x="15" y="242"/>
                    <a:pt x="16" y="240"/>
                    <a:pt x="16" y="239"/>
                  </a:cubicBezTo>
                  <a:cubicBezTo>
                    <a:pt x="16" y="238"/>
                    <a:pt x="15" y="237"/>
                    <a:pt x="15" y="237"/>
                  </a:cubicBezTo>
                  <a:cubicBezTo>
                    <a:pt x="15" y="237"/>
                    <a:pt x="14" y="235"/>
                    <a:pt x="13" y="235"/>
                  </a:cubicBezTo>
                  <a:cubicBezTo>
                    <a:pt x="13" y="235"/>
                    <a:pt x="11" y="235"/>
                    <a:pt x="11" y="235"/>
                  </a:cubicBezTo>
                  <a:cubicBezTo>
                    <a:pt x="10" y="235"/>
                    <a:pt x="9" y="233"/>
                    <a:pt x="9" y="233"/>
                  </a:cubicBezTo>
                  <a:cubicBezTo>
                    <a:pt x="9" y="233"/>
                    <a:pt x="10" y="232"/>
                    <a:pt x="10" y="231"/>
                  </a:cubicBezTo>
                  <a:cubicBezTo>
                    <a:pt x="11" y="231"/>
                    <a:pt x="11" y="228"/>
                    <a:pt x="11" y="228"/>
                  </a:cubicBezTo>
                  <a:cubicBezTo>
                    <a:pt x="11" y="228"/>
                    <a:pt x="10" y="227"/>
                    <a:pt x="9" y="227"/>
                  </a:cubicBezTo>
                  <a:cubicBezTo>
                    <a:pt x="9" y="227"/>
                    <a:pt x="7" y="227"/>
                    <a:pt x="7" y="227"/>
                  </a:cubicBezTo>
                  <a:cubicBezTo>
                    <a:pt x="7" y="224"/>
                    <a:pt x="7" y="224"/>
                    <a:pt x="7" y="224"/>
                  </a:cubicBezTo>
                  <a:cubicBezTo>
                    <a:pt x="7" y="224"/>
                    <a:pt x="5" y="223"/>
                    <a:pt x="4" y="223"/>
                  </a:cubicBezTo>
                  <a:cubicBezTo>
                    <a:pt x="4" y="223"/>
                    <a:pt x="4" y="222"/>
                    <a:pt x="3" y="222"/>
                  </a:cubicBezTo>
                  <a:cubicBezTo>
                    <a:pt x="4" y="222"/>
                    <a:pt x="4" y="222"/>
                    <a:pt x="4" y="222"/>
                  </a:cubicBezTo>
                  <a:cubicBezTo>
                    <a:pt x="4" y="222"/>
                    <a:pt x="4" y="222"/>
                    <a:pt x="4" y="222"/>
                  </a:cubicBezTo>
                  <a:cubicBezTo>
                    <a:pt x="4" y="221"/>
                    <a:pt x="3" y="220"/>
                    <a:pt x="3" y="219"/>
                  </a:cubicBezTo>
                  <a:cubicBezTo>
                    <a:pt x="3" y="219"/>
                    <a:pt x="4" y="219"/>
                    <a:pt x="4" y="219"/>
                  </a:cubicBezTo>
                  <a:cubicBezTo>
                    <a:pt x="4" y="219"/>
                    <a:pt x="4" y="218"/>
                    <a:pt x="5" y="217"/>
                  </a:cubicBezTo>
                  <a:cubicBezTo>
                    <a:pt x="5" y="217"/>
                    <a:pt x="5" y="217"/>
                    <a:pt x="6" y="217"/>
                  </a:cubicBezTo>
                  <a:cubicBezTo>
                    <a:pt x="6" y="217"/>
                    <a:pt x="6" y="216"/>
                    <a:pt x="7" y="216"/>
                  </a:cubicBezTo>
                  <a:cubicBezTo>
                    <a:pt x="7" y="215"/>
                    <a:pt x="7" y="213"/>
                    <a:pt x="7" y="213"/>
                  </a:cubicBezTo>
                  <a:cubicBezTo>
                    <a:pt x="7" y="213"/>
                    <a:pt x="7" y="213"/>
                    <a:pt x="6" y="212"/>
                  </a:cubicBezTo>
                  <a:cubicBezTo>
                    <a:pt x="5" y="212"/>
                    <a:pt x="5" y="212"/>
                    <a:pt x="5" y="211"/>
                  </a:cubicBezTo>
                  <a:cubicBezTo>
                    <a:pt x="4" y="211"/>
                    <a:pt x="5" y="210"/>
                    <a:pt x="5" y="210"/>
                  </a:cubicBezTo>
                  <a:cubicBezTo>
                    <a:pt x="5" y="210"/>
                    <a:pt x="3" y="209"/>
                    <a:pt x="3" y="209"/>
                  </a:cubicBezTo>
                  <a:cubicBezTo>
                    <a:pt x="3" y="209"/>
                    <a:pt x="1" y="209"/>
                    <a:pt x="1" y="209"/>
                  </a:cubicBezTo>
                  <a:cubicBezTo>
                    <a:pt x="1" y="209"/>
                    <a:pt x="1" y="209"/>
                    <a:pt x="1" y="209"/>
                  </a:cubicBezTo>
                  <a:cubicBezTo>
                    <a:pt x="1" y="207"/>
                    <a:pt x="1" y="207"/>
                    <a:pt x="1" y="207"/>
                  </a:cubicBezTo>
                  <a:cubicBezTo>
                    <a:pt x="0" y="205"/>
                    <a:pt x="0" y="205"/>
                    <a:pt x="0" y="205"/>
                  </a:cubicBezTo>
                  <a:cubicBezTo>
                    <a:pt x="1" y="204"/>
                    <a:pt x="1" y="204"/>
                    <a:pt x="1" y="204"/>
                  </a:cubicBezTo>
                  <a:cubicBezTo>
                    <a:pt x="3" y="206"/>
                    <a:pt x="3" y="206"/>
                    <a:pt x="3" y="206"/>
                  </a:cubicBezTo>
                  <a:cubicBezTo>
                    <a:pt x="3" y="206"/>
                    <a:pt x="3" y="205"/>
                    <a:pt x="3" y="204"/>
                  </a:cubicBezTo>
                  <a:cubicBezTo>
                    <a:pt x="4" y="204"/>
                    <a:pt x="5" y="202"/>
                    <a:pt x="5" y="202"/>
                  </a:cubicBezTo>
                  <a:cubicBezTo>
                    <a:pt x="7" y="202"/>
                    <a:pt x="7" y="202"/>
                    <a:pt x="7" y="202"/>
                  </a:cubicBezTo>
                  <a:cubicBezTo>
                    <a:pt x="7" y="202"/>
                    <a:pt x="11" y="202"/>
                    <a:pt x="11" y="202"/>
                  </a:cubicBezTo>
                  <a:cubicBezTo>
                    <a:pt x="12" y="201"/>
                    <a:pt x="10" y="199"/>
                    <a:pt x="10" y="199"/>
                  </a:cubicBezTo>
                  <a:cubicBezTo>
                    <a:pt x="10" y="199"/>
                    <a:pt x="8" y="201"/>
                    <a:pt x="8" y="201"/>
                  </a:cubicBezTo>
                  <a:cubicBezTo>
                    <a:pt x="7" y="201"/>
                    <a:pt x="7" y="198"/>
                    <a:pt x="7" y="198"/>
                  </a:cubicBezTo>
                  <a:cubicBezTo>
                    <a:pt x="7" y="196"/>
                    <a:pt x="7" y="196"/>
                    <a:pt x="7" y="196"/>
                  </a:cubicBezTo>
                  <a:cubicBezTo>
                    <a:pt x="9" y="195"/>
                    <a:pt x="9" y="195"/>
                    <a:pt x="9" y="195"/>
                  </a:cubicBezTo>
                  <a:cubicBezTo>
                    <a:pt x="10" y="193"/>
                    <a:pt x="10" y="193"/>
                    <a:pt x="10" y="193"/>
                  </a:cubicBezTo>
                  <a:cubicBezTo>
                    <a:pt x="10" y="193"/>
                    <a:pt x="12" y="191"/>
                    <a:pt x="12" y="191"/>
                  </a:cubicBezTo>
                  <a:cubicBezTo>
                    <a:pt x="13" y="190"/>
                    <a:pt x="12" y="188"/>
                    <a:pt x="12" y="188"/>
                  </a:cubicBezTo>
                  <a:cubicBezTo>
                    <a:pt x="13" y="185"/>
                    <a:pt x="13" y="185"/>
                    <a:pt x="13" y="185"/>
                  </a:cubicBezTo>
                  <a:cubicBezTo>
                    <a:pt x="11" y="182"/>
                    <a:pt x="11" y="182"/>
                    <a:pt x="11" y="182"/>
                  </a:cubicBezTo>
                  <a:cubicBezTo>
                    <a:pt x="11" y="179"/>
                    <a:pt x="11" y="179"/>
                    <a:pt x="11" y="179"/>
                  </a:cubicBezTo>
                  <a:cubicBezTo>
                    <a:pt x="9" y="176"/>
                    <a:pt x="9" y="176"/>
                    <a:pt x="9" y="176"/>
                  </a:cubicBezTo>
                  <a:cubicBezTo>
                    <a:pt x="9" y="175"/>
                    <a:pt x="9" y="175"/>
                    <a:pt x="9" y="175"/>
                  </a:cubicBezTo>
                  <a:cubicBezTo>
                    <a:pt x="8" y="173"/>
                    <a:pt x="8" y="173"/>
                    <a:pt x="8" y="173"/>
                  </a:cubicBezTo>
                  <a:cubicBezTo>
                    <a:pt x="8" y="171"/>
                    <a:pt x="8" y="171"/>
                    <a:pt x="8" y="171"/>
                  </a:cubicBezTo>
                  <a:cubicBezTo>
                    <a:pt x="8" y="171"/>
                    <a:pt x="6" y="169"/>
                    <a:pt x="5" y="169"/>
                  </a:cubicBezTo>
                  <a:cubicBezTo>
                    <a:pt x="4" y="169"/>
                    <a:pt x="5" y="168"/>
                    <a:pt x="5" y="168"/>
                  </a:cubicBezTo>
                  <a:cubicBezTo>
                    <a:pt x="5" y="166"/>
                    <a:pt x="5" y="166"/>
                    <a:pt x="5" y="166"/>
                  </a:cubicBezTo>
                  <a:cubicBezTo>
                    <a:pt x="5" y="163"/>
                    <a:pt x="5" y="163"/>
                    <a:pt x="5" y="163"/>
                  </a:cubicBezTo>
                  <a:cubicBezTo>
                    <a:pt x="10" y="164"/>
                    <a:pt x="10" y="164"/>
                    <a:pt x="10" y="164"/>
                  </a:cubicBezTo>
                  <a:cubicBezTo>
                    <a:pt x="12" y="164"/>
                    <a:pt x="12" y="164"/>
                    <a:pt x="12" y="164"/>
                  </a:cubicBezTo>
                  <a:cubicBezTo>
                    <a:pt x="9" y="162"/>
                    <a:pt x="9" y="162"/>
                    <a:pt x="9" y="162"/>
                  </a:cubicBezTo>
                  <a:cubicBezTo>
                    <a:pt x="12" y="161"/>
                    <a:pt x="12" y="161"/>
                    <a:pt x="12" y="161"/>
                  </a:cubicBezTo>
                  <a:cubicBezTo>
                    <a:pt x="14" y="163"/>
                    <a:pt x="14" y="163"/>
                    <a:pt x="14" y="163"/>
                  </a:cubicBezTo>
                  <a:cubicBezTo>
                    <a:pt x="17" y="164"/>
                    <a:pt x="17" y="164"/>
                    <a:pt x="17" y="164"/>
                  </a:cubicBezTo>
                  <a:cubicBezTo>
                    <a:pt x="18" y="166"/>
                    <a:pt x="18" y="166"/>
                    <a:pt x="18" y="166"/>
                  </a:cubicBezTo>
                  <a:cubicBezTo>
                    <a:pt x="19" y="164"/>
                    <a:pt x="19" y="164"/>
                    <a:pt x="19" y="164"/>
                  </a:cubicBezTo>
                  <a:cubicBezTo>
                    <a:pt x="22" y="164"/>
                    <a:pt x="22" y="164"/>
                    <a:pt x="22" y="164"/>
                  </a:cubicBezTo>
                  <a:cubicBezTo>
                    <a:pt x="23" y="164"/>
                    <a:pt x="23" y="164"/>
                    <a:pt x="23" y="164"/>
                  </a:cubicBezTo>
                  <a:cubicBezTo>
                    <a:pt x="26" y="163"/>
                    <a:pt x="26" y="163"/>
                    <a:pt x="26" y="163"/>
                  </a:cubicBezTo>
                  <a:cubicBezTo>
                    <a:pt x="29" y="163"/>
                    <a:pt x="29" y="163"/>
                    <a:pt x="29" y="163"/>
                  </a:cubicBezTo>
                  <a:cubicBezTo>
                    <a:pt x="30" y="161"/>
                    <a:pt x="30" y="161"/>
                    <a:pt x="30" y="161"/>
                  </a:cubicBezTo>
                  <a:cubicBezTo>
                    <a:pt x="32" y="160"/>
                    <a:pt x="32" y="160"/>
                    <a:pt x="32" y="160"/>
                  </a:cubicBezTo>
                  <a:cubicBezTo>
                    <a:pt x="33" y="159"/>
                    <a:pt x="33" y="159"/>
                    <a:pt x="33" y="159"/>
                  </a:cubicBezTo>
                  <a:cubicBezTo>
                    <a:pt x="30" y="157"/>
                    <a:pt x="30" y="157"/>
                    <a:pt x="30" y="157"/>
                  </a:cubicBezTo>
                  <a:cubicBezTo>
                    <a:pt x="28" y="154"/>
                    <a:pt x="28" y="154"/>
                    <a:pt x="28" y="154"/>
                  </a:cubicBezTo>
                  <a:cubicBezTo>
                    <a:pt x="30" y="154"/>
                    <a:pt x="30" y="154"/>
                    <a:pt x="30" y="154"/>
                  </a:cubicBezTo>
                  <a:cubicBezTo>
                    <a:pt x="30" y="151"/>
                    <a:pt x="30" y="151"/>
                    <a:pt x="30" y="151"/>
                  </a:cubicBezTo>
                  <a:cubicBezTo>
                    <a:pt x="30" y="151"/>
                    <a:pt x="34" y="152"/>
                    <a:pt x="34" y="152"/>
                  </a:cubicBezTo>
                  <a:cubicBezTo>
                    <a:pt x="34" y="151"/>
                    <a:pt x="34" y="151"/>
                    <a:pt x="35" y="150"/>
                  </a:cubicBezTo>
                  <a:cubicBezTo>
                    <a:pt x="36" y="150"/>
                    <a:pt x="38" y="149"/>
                    <a:pt x="38" y="149"/>
                  </a:cubicBezTo>
                  <a:cubicBezTo>
                    <a:pt x="39" y="147"/>
                    <a:pt x="39" y="147"/>
                    <a:pt x="39" y="147"/>
                  </a:cubicBezTo>
                  <a:cubicBezTo>
                    <a:pt x="39" y="147"/>
                    <a:pt x="41" y="146"/>
                    <a:pt x="41" y="146"/>
                  </a:cubicBezTo>
                  <a:cubicBezTo>
                    <a:pt x="42" y="146"/>
                    <a:pt x="41" y="145"/>
                    <a:pt x="41" y="144"/>
                  </a:cubicBezTo>
                  <a:cubicBezTo>
                    <a:pt x="41" y="143"/>
                    <a:pt x="41" y="141"/>
                    <a:pt x="41" y="141"/>
                  </a:cubicBezTo>
                  <a:cubicBezTo>
                    <a:pt x="42" y="139"/>
                    <a:pt x="42" y="139"/>
                    <a:pt x="42" y="139"/>
                  </a:cubicBezTo>
                  <a:cubicBezTo>
                    <a:pt x="40" y="135"/>
                    <a:pt x="40" y="135"/>
                    <a:pt x="40" y="135"/>
                  </a:cubicBezTo>
                  <a:cubicBezTo>
                    <a:pt x="37" y="136"/>
                    <a:pt x="37" y="136"/>
                    <a:pt x="37" y="136"/>
                  </a:cubicBezTo>
                  <a:cubicBezTo>
                    <a:pt x="35" y="134"/>
                    <a:pt x="35" y="134"/>
                    <a:pt x="35" y="134"/>
                  </a:cubicBezTo>
                  <a:cubicBezTo>
                    <a:pt x="35" y="134"/>
                    <a:pt x="32" y="134"/>
                    <a:pt x="32" y="133"/>
                  </a:cubicBezTo>
                  <a:cubicBezTo>
                    <a:pt x="31" y="132"/>
                    <a:pt x="30" y="130"/>
                    <a:pt x="30" y="130"/>
                  </a:cubicBezTo>
                  <a:cubicBezTo>
                    <a:pt x="30" y="128"/>
                    <a:pt x="30" y="128"/>
                    <a:pt x="30" y="128"/>
                  </a:cubicBezTo>
                  <a:cubicBezTo>
                    <a:pt x="33" y="128"/>
                    <a:pt x="33" y="128"/>
                    <a:pt x="33" y="128"/>
                  </a:cubicBezTo>
                  <a:cubicBezTo>
                    <a:pt x="31" y="127"/>
                    <a:pt x="31" y="127"/>
                    <a:pt x="31" y="127"/>
                  </a:cubicBezTo>
                  <a:cubicBezTo>
                    <a:pt x="31" y="124"/>
                    <a:pt x="31" y="124"/>
                    <a:pt x="31" y="124"/>
                  </a:cubicBezTo>
                  <a:cubicBezTo>
                    <a:pt x="35" y="123"/>
                    <a:pt x="35" y="123"/>
                    <a:pt x="35" y="123"/>
                  </a:cubicBezTo>
                  <a:cubicBezTo>
                    <a:pt x="35" y="123"/>
                    <a:pt x="40" y="125"/>
                    <a:pt x="41" y="125"/>
                  </a:cubicBezTo>
                  <a:cubicBezTo>
                    <a:pt x="42" y="126"/>
                    <a:pt x="42" y="122"/>
                    <a:pt x="42" y="122"/>
                  </a:cubicBezTo>
                  <a:cubicBezTo>
                    <a:pt x="43" y="117"/>
                    <a:pt x="43" y="117"/>
                    <a:pt x="43" y="117"/>
                  </a:cubicBezTo>
                  <a:cubicBezTo>
                    <a:pt x="43" y="117"/>
                    <a:pt x="42" y="113"/>
                    <a:pt x="43" y="112"/>
                  </a:cubicBezTo>
                  <a:cubicBezTo>
                    <a:pt x="44" y="112"/>
                    <a:pt x="47" y="106"/>
                    <a:pt x="47" y="106"/>
                  </a:cubicBezTo>
                  <a:cubicBezTo>
                    <a:pt x="47" y="106"/>
                    <a:pt x="47" y="100"/>
                    <a:pt x="47" y="99"/>
                  </a:cubicBezTo>
                  <a:cubicBezTo>
                    <a:pt x="47" y="98"/>
                    <a:pt x="47" y="94"/>
                    <a:pt x="47" y="94"/>
                  </a:cubicBezTo>
                  <a:cubicBezTo>
                    <a:pt x="47" y="93"/>
                    <a:pt x="47" y="93"/>
                    <a:pt x="47" y="93"/>
                  </a:cubicBezTo>
                  <a:cubicBezTo>
                    <a:pt x="47" y="93"/>
                    <a:pt x="44" y="92"/>
                    <a:pt x="43" y="92"/>
                  </a:cubicBezTo>
                  <a:cubicBezTo>
                    <a:pt x="43" y="91"/>
                    <a:pt x="44" y="89"/>
                    <a:pt x="44" y="89"/>
                  </a:cubicBezTo>
                  <a:cubicBezTo>
                    <a:pt x="39" y="88"/>
                    <a:pt x="39" y="88"/>
                    <a:pt x="39" y="88"/>
                  </a:cubicBezTo>
                  <a:cubicBezTo>
                    <a:pt x="40" y="85"/>
                    <a:pt x="41" y="80"/>
                    <a:pt x="42" y="80"/>
                  </a:cubicBezTo>
                  <a:cubicBezTo>
                    <a:pt x="43" y="79"/>
                    <a:pt x="45" y="77"/>
                    <a:pt x="45" y="77"/>
                  </a:cubicBezTo>
                  <a:cubicBezTo>
                    <a:pt x="45" y="73"/>
                    <a:pt x="45" y="73"/>
                    <a:pt x="45" y="73"/>
                  </a:cubicBezTo>
                  <a:cubicBezTo>
                    <a:pt x="43" y="70"/>
                    <a:pt x="43" y="70"/>
                    <a:pt x="43" y="70"/>
                  </a:cubicBezTo>
                  <a:cubicBezTo>
                    <a:pt x="45" y="67"/>
                    <a:pt x="45" y="67"/>
                    <a:pt x="45" y="67"/>
                  </a:cubicBezTo>
                  <a:cubicBezTo>
                    <a:pt x="45" y="67"/>
                    <a:pt x="49" y="65"/>
                    <a:pt x="49" y="65"/>
                  </a:cubicBezTo>
                  <a:cubicBezTo>
                    <a:pt x="50" y="65"/>
                    <a:pt x="56" y="65"/>
                    <a:pt x="56" y="65"/>
                  </a:cubicBezTo>
                  <a:cubicBezTo>
                    <a:pt x="60" y="63"/>
                    <a:pt x="60" y="63"/>
                    <a:pt x="60" y="63"/>
                  </a:cubicBezTo>
                  <a:cubicBezTo>
                    <a:pt x="66" y="63"/>
                    <a:pt x="66" y="63"/>
                    <a:pt x="66" y="63"/>
                  </a:cubicBezTo>
                  <a:cubicBezTo>
                    <a:pt x="70" y="62"/>
                    <a:pt x="70" y="62"/>
                    <a:pt x="70" y="62"/>
                  </a:cubicBezTo>
                  <a:cubicBezTo>
                    <a:pt x="73" y="64"/>
                    <a:pt x="73" y="64"/>
                    <a:pt x="73" y="64"/>
                  </a:cubicBezTo>
                  <a:cubicBezTo>
                    <a:pt x="73" y="64"/>
                    <a:pt x="75" y="66"/>
                    <a:pt x="75" y="67"/>
                  </a:cubicBezTo>
                  <a:cubicBezTo>
                    <a:pt x="75" y="67"/>
                    <a:pt x="77" y="69"/>
                    <a:pt x="77" y="70"/>
                  </a:cubicBezTo>
                  <a:cubicBezTo>
                    <a:pt x="76" y="70"/>
                    <a:pt x="78" y="73"/>
                    <a:pt x="78" y="73"/>
                  </a:cubicBezTo>
                  <a:cubicBezTo>
                    <a:pt x="78" y="73"/>
                    <a:pt x="77" y="75"/>
                    <a:pt x="77" y="76"/>
                  </a:cubicBezTo>
                  <a:cubicBezTo>
                    <a:pt x="77" y="76"/>
                    <a:pt x="78" y="80"/>
                    <a:pt x="78" y="80"/>
                  </a:cubicBezTo>
                  <a:cubicBezTo>
                    <a:pt x="78" y="81"/>
                    <a:pt x="80" y="82"/>
                    <a:pt x="80" y="82"/>
                  </a:cubicBezTo>
                  <a:cubicBezTo>
                    <a:pt x="82" y="81"/>
                    <a:pt x="82" y="81"/>
                    <a:pt x="82" y="81"/>
                  </a:cubicBezTo>
                  <a:cubicBezTo>
                    <a:pt x="83" y="79"/>
                    <a:pt x="83" y="79"/>
                    <a:pt x="83" y="79"/>
                  </a:cubicBezTo>
                  <a:cubicBezTo>
                    <a:pt x="81" y="76"/>
                    <a:pt x="81" y="76"/>
                    <a:pt x="81" y="76"/>
                  </a:cubicBezTo>
                  <a:cubicBezTo>
                    <a:pt x="80" y="76"/>
                    <a:pt x="80" y="76"/>
                    <a:pt x="80" y="76"/>
                  </a:cubicBezTo>
                  <a:cubicBezTo>
                    <a:pt x="81" y="72"/>
                    <a:pt x="81" y="72"/>
                    <a:pt x="81" y="72"/>
                  </a:cubicBezTo>
                  <a:cubicBezTo>
                    <a:pt x="81" y="72"/>
                    <a:pt x="83" y="71"/>
                    <a:pt x="84" y="72"/>
                  </a:cubicBezTo>
                  <a:cubicBezTo>
                    <a:pt x="85" y="72"/>
                    <a:pt x="88" y="75"/>
                    <a:pt x="88" y="75"/>
                  </a:cubicBezTo>
                  <a:cubicBezTo>
                    <a:pt x="90" y="76"/>
                    <a:pt x="90" y="76"/>
                    <a:pt x="90" y="76"/>
                  </a:cubicBezTo>
                  <a:cubicBezTo>
                    <a:pt x="90" y="76"/>
                    <a:pt x="93" y="74"/>
                    <a:pt x="93" y="74"/>
                  </a:cubicBezTo>
                  <a:cubicBezTo>
                    <a:pt x="93" y="74"/>
                    <a:pt x="90" y="70"/>
                    <a:pt x="90" y="70"/>
                  </a:cubicBezTo>
                  <a:cubicBezTo>
                    <a:pt x="91" y="65"/>
                    <a:pt x="91" y="65"/>
                    <a:pt x="91" y="65"/>
                  </a:cubicBezTo>
                  <a:cubicBezTo>
                    <a:pt x="92" y="61"/>
                    <a:pt x="92" y="61"/>
                    <a:pt x="92" y="61"/>
                  </a:cubicBezTo>
                  <a:cubicBezTo>
                    <a:pt x="96" y="58"/>
                    <a:pt x="96" y="58"/>
                    <a:pt x="96" y="58"/>
                  </a:cubicBezTo>
                  <a:cubicBezTo>
                    <a:pt x="99" y="60"/>
                    <a:pt x="99" y="60"/>
                    <a:pt x="99" y="60"/>
                  </a:cubicBezTo>
                  <a:cubicBezTo>
                    <a:pt x="104" y="60"/>
                    <a:pt x="104" y="60"/>
                    <a:pt x="104" y="60"/>
                  </a:cubicBezTo>
                  <a:cubicBezTo>
                    <a:pt x="109" y="60"/>
                    <a:pt x="109" y="60"/>
                    <a:pt x="109" y="60"/>
                  </a:cubicBezTo>
                  <a:cubicBezTo>
                    <a:pt x="112" y="59"/>
                    <a:pt x="112" y="59"/>
                    <a:pt x="112" y="59"/>
                  </a:cubicBezTo>
                  <a:cubicBezTo>
                    <a:pt x="116" y="59"/>
                    <a:pt x="116" y="59"/>
                    <a:pt x="116" y="59"/>
                  </a:cubicBezTo>
                  <a:cubicBezTo>
                    <a:pt x="116" y="59"/>
                    <a:pt x="114" y="57"/>
                    <a:pt x="114" y="57"/>
                  </a:cubicBezTo>
                  <a:cubicBezTo>
                    <a:pt x="113" y="57"/>
                    <a:pt x="111" y="55"/>
                    <a:pt x="111" y="55"/>
                  </a:cubicBezTo>
                  <a:cubicBezTo>
                    <a:pt x="111" y="55"/>
                    <a:pt x="110" y="57"/>
                    <a:pt x="110" y="57"/>
                  </a:cubicBezTo>
                  <a:cubicBezTo>
                    <a:pt x="109" y="58"/>
                    <a:pt x="106" y="58"/>
                    <a:pt x="106" y="57"/>
                  </a:cubicBezTo>
                  <a:cubicBezTo>
                    <a:pt x="105" y="57"/>
                    <a:pt x="104" y="54"/>
                    <a:pt x="104" y="54"/>
                  </a:cubicBezTo>
                  <a:cubicBezTo>
                    <a:pt x="104" y="51"/>
                    <a:pt x="104" y="51"/>
                    <a:pt x="104" y="51"/>
                  </a:cubicBezTo>
                  <a:cubicBezTo>
                    <a:pt x="106" y="50"/>
                    <a:pt x="106" y="50"/>
                    <a:pt x="106" y="50"/>
                  </a:cubicBezTo>
                  <a:cubicBezTo>
                    <a:pt x="103" y="47"/>
                    <a:pt x="103" y="47"/>
                    <a:pt x="103" y="47"/>
                  </a:cubicBezTo>
                  <a:cubicBezTo>
                    <a:pt x="103" y="47"/>
                    <a:pt x="103" y="44"/>
                    <a:pt x="104" y="43"/>
                  </a:cubicBezTo>
                  <a:cubicBezTo>
                    <a:pt x="105" y="43"/>
                    <a:pt x="105" y="41"/>
                    <a:pt x="105" y="41"/>
                  </a:cubicBezTo>
                  <a:cubicBezTo>
                    <a:pt x="102" y="41"/>
                    <a:pt x="102" y="41"/>
                    <a:pt x="102" y="41"/>
                  </a:cubicBezTo>
                  <a:cubicBezTo>
                    <a:pt x="102" y="41"/>
                    <a:pt x="101" y="41"/>
                    <a:pt x="101" y="39"/>
                  </a:cubicBezTo>
                  <a:cubicBezTo>
                    <a:pt x="102" y="37"/>
                    <a:pt x="102" y="36"/>
                    <a:pt x="102" y="36"/>
                  </a:cubicBezTo>
                  <a:cubicBezTo>
                    <a:pt x="98" y="36"/>
                    <a:pt x="98" y="36"/>
                    <a:pt x="98" y="36"/>
                  </a:cubicBezTo>
                  <a:cubicBezTo>
                    <a:pt x="96" y="36"/>
                    <a:pt x="96" y="36"/>
                    <a:pt x="96" y="36"/>
                  </a:cubicBezTo>
                  <a:cubicBezTo>
                    <a:pt x="93" y="33"/>
                    <a:pt x="93" y="33"/>
                    <a:pt x="93" y="33"/>
                  </a:cubicBezTo>
                  <a:cubicBezTo>
                    <a:pt x="94" y="30"/>
                    <a:pt x="94" y="30"/>
                    <a:pt x="94" y="30"/>
                  </a:cubicBezTo>
                  <a:cubicBezTo>
                    <a:pt x="100" y="29"/>
                    <a:pt x="100" y="29"/>
                    <a:pt x="100" y="29"/>
                  </a:cubicBezTo>
                  <a:cubicBezTo>
                    <a:pt x="107" y="26"/>
                    <a:pt x="107" y="26"/>
                    <a:pt x="107" y="26"/>
                  </a:cubicBezTo>
                  <a:cubicBezTo>
                    <a:pt x="106" y="24"/>
                    <a:pt x="106" y="24"/>
                    <a:pt x="106" y="24"/>
                  </a:cubicBezTo>
                  <a:cubicBezTo>
                    <a:pt x="104" y="25"/>
                    <a:pt x="104" y="25"/>
                    <a:pt x="104" y="25"/>
                  </a:cubicBezTo>
                  <a:cubicBezTo>
                    <a:pt x="104" y="25"/>
                    <a:pt x="103" y="26"/>
                    <a:pt x="103" y="26"/>
                  </a:cubicBezTo>
                  <a:cubicBezTo>
                    <a:pt x="102" y="26"/>
                    <a:pt x="100" y="26"/>
                    <a:pt x="100" y="26"/>
                  </a:cubicBezTo>
                  <a:cubicBezTo>
                    <a:pt x="100" y="24"/>
                    <a:pt x="100" y="24"/>
                    <a:pt x="100" y="24"/>
                  </a:cubicBezTo>
                  <a:cubicBezTo>
                    <a:pt x="103" y="24"/>
                    <a:pt x="103" y="24"/>
                    <a:pt x="103" y="24"/>
                  </a:cubicBezTo>
                  <a:cubicBezTo>
                    <a:pt x="105" y="23"/>
                    <a:pt x="105" y="23"/>
                    <a:pt x="105" y="23"/>
                  </a:cubicBezTo>
                  <a:cubicBezTo>
                    <a:pt x="103" y="22"/>
                    <a:pt x="103" y="22"/>
                    <a:pt x="103" y="22"/>
                  </a:cubicBezTo>
                  <a:cubicBezTo>
                    <a:pt x="100" y="18"/>
                    <a:pt x="100" y="18"/>
                    <a:pt x="100" y="18"/>
                  </a:cubicBezTo>
                  <a:cubicBezTo>
                    <a:pt x="99" y="15"/>
                    <a:pt x="99" y="15"/>
                    <a:pt x="99" y="15"/>
                  </a:cubicBezTo>
                  <a:cubicBezTo>
                    <a:pt x="97" y="14"/>
                    <a:pt x="97" y="14"/>
                    <a:pt x="97" y="14"/>
                  </a:cubicBezTo>
                  <a:cubicBezTo>
                    <a:pt x="95" y="12"/>
                    <a:pt x="95" y="12"/>
                    <a:pt x="95" y="12"/>
                  </a:cubicBezTo>
                  <a:cubicBezTo>
                    <a:pt x="95" y="9"/>
                    <a:pt x="95" y="9"/>
                    <a:pt x="95" y="9"/>
                  </a:cubicBezTo>
                  <a:cubicBezTo>
                    <a:pt x="94" y="1"/>
                    <a:pt x="94" y="1"/>
                    <a:pt x="94" y="1"/>
                  </a:cubicBezTo>
                  <a:cubicBezTo>
                    <a:pt x="97" y="1"/>
                    <a:pt x="97" y="1"/>
                    <a:pt x="97" y="1"/>
                  </a:cubicBezTo>
                  <a:cubicBezTo>
                    <a:pt x="99" y="0"/>
                    <a:pt x="99" y="0"/>
                    <a:pt x="99" y="0"/>
                  </a:cubicBezTo>
                  <a:cubicBezTo>
                    <a:pt x="99" y="0"/>
                    <a:pt x="104" y="2"/>
                    <a:pt x="105" y="2"/>
                  </a:cubicBezTo>
                  <a:cubicBezTo>
                    <a:pt x="106" y="2"/>
                    <a:pt x="108" y="3"/>
                    <a:pt x="108" y="3"/>
                  </a:cubicBezTo>
                  <a:cubicBezTo>
                    <a:pt x="112" y="5"/>
                    <a:pt x="112" y="5"/>
                    <a:pt x="112" y="5"/>
                  </a:cubicBezTo>
                  <a:cubicBezTo>
                    <a:pt x="115" y="6"/>
                    <a:pt x="115" y="6"/>
                    <a:pt x="115" y="6"/>
                  </a:cubicBezTo>
                  <a:cubicBezTo>
                    <a:pt x="115" y="6"/>
                    <a:pt x="116" y="6"/>
                    <a:pt x="116" y="6"/>
                  </a:cubicBezTo>
                  <a:cubicBezTo>
                    <a:pt x="117" y="6"/>
                    <a:pt x="119" y="5"/>
                    <a:pt x="119" y="5"/>
                  </a:cubicBezTo>
                  <a:cubicBezTo>
                    <a:pt x="119" y="5"/>
                    <a:pt x="122" y="3"/>
                    <a:pt x="123" y="3"/>
                  </a:cubicBezTo>
                  <a:cubicBezTo>
                    <a:pt x="123" y="2"/>
                    <a:pt x="124" y="2"/>
                    <a:pt x="124" y="2"/>
                  </a:cubicBezTo>
                  <a:cubicBezTo>
                    <a:pt x="126" y="6"/>
                    <a:pt x="126" y="6"/>
                    <a:pt x="126" y="6"/>
                  </a:cubicBezTo>
                  <a:cubicBezTo>
                    <a:pt x="128" y="4"/>
                    <a:pt x="128" y="4"/>
                    <a:pt x="128" y="4"/>
                  </a:cubicBezTo>
                  <a:cubicBezTo>
                    <a:pt x="129" y="2"/>
                    <a:pt x="129" y="2"/>
                    <a:pt x="129" y="2"/>
                  </a:cubicBezTo>
                  <a:cubicBezTo>
                    <a:pt x="137" y="11"/>
                    <a:pt x="137" y="11"/>
                    <a:pt x="137" y="11"/>
                  </a:cubicBezTo>
                  <a:cubicBezTo>
                    <a:pt x="138" y="15"/>
                    <a:pt x="138" y="15"/>
                    <a:pt x="138" y="15"/>
                  </a:cubicBezTo>
                  <a:cubicBezTo>
                    <a:pt x="138" y="15"/>
                    <a:pt x="138" y="18"/>
                    <a:pt x="138" y="18"/>
                  </a:cubicBezTo>
                  <a:cubicBezTo>
                    <a:pt x="137" y="18"/>
                    <a:pt x="136" y="22"/>
                    <a:pt x="136" y="22"/>
                  </a:cubicBezTo>
                  <a:cubicBezTo>
                    <a:pt x="136" y="25"/>
                    <a:pt x="136" y="25"/>
                    <a:pt x="136" y="25"/>
                  </a:cubicBezTo>
                  <a:cubicBezTo>
                    <a:pt x="138" y="26"/>
                    <a:pt x="138" y="26"/>
                    <a:pt x="138" y="26"/>
                  </a:cubicBezTo>
                  <a:cubicBezTo>
                    <a:pt x="141" y="26"/>
                    <a:pt x="141" y="26"/>
                    <a:pt x="141" y="26"/>
                  </a:cubicBezTo>
                  <a:cubicBezTo>
                    <a:pt x="143" y="28"/>
                    <a:pt x="143" y="28"/>
                    <a:pt x="143" y="28"/>
                  </a:cubicBezTo>
                  <a:cubicBezTo>
                    <a:pt x="144" y="29"/>
                    <a:pt x="144" y="29"/>
                    <a:pt x="144" y="29"/>
                  </a:cubicBezTo>
                  <a:cubicBezTo>
                    <a:pt x="147" y="29"/>
                    <a:pt x="147" y="29"/>
                    <a:pt x="147" y="29"/>
                  </a:cubicBezTo>
                  <a:cubicBezTo>
                    <a:pt x="148" y="28"/>
                    <a:pt x="148" y="28"/>
                    <a:pt x="148" y="28"/>
                  </a:cubicBezTo>
                  <a:cubicBezTo>
                    <a:pt x="152" y="29"/>
                    <a:pt x="152" y="29"/>
                    <a:pt x="152" y="29"/>
                  </a:cubicBezTo>
                  <a:cubicBezTo>
                    <a:pt x="155" y="31"/>
                    <a:pt x="155" y="31"/>
                    <a:pt x="155" y="31"/>
                  </a:cubicBezTo>
                  <a:cubicBezTo>
                    <a:pt x="158" y="33"/>
                    <a:pt x="158" y="33"/>
                    <a:pt x="158" y="33"/>
                  </a:cubicBezTo>
                  <a:cubicBezTo>
                    <a:pt x="163" y="35"/>
                    <a:pt x="163" y="35"/>
                    <a:pt x="163" y="35"/>
                  </a:cubicBezTo>
                  <a:cubicBezTo>
                    <a:pt x="164" y="32"/>
                    <a:pt x="164" y="32"/>
                    <a:pt x="164" y="32"/>
                  </a:cubicBezTo>
                  <a:cubicBezTo>
                    <a:pt x="165" y="31"/>
                    <a:pt x="165" y="31"/>
                    <a:pt x="165" y="31"/>
                  </a:cubicBezTo>
                  <a:cubicBezTo>
                    <a:pt x="168" y="31"/>
                    <a:pt x="168" y="31"/>
                    <a:pt x="168" y="31"/>
                  </a:cubicBezTo>
                  <a:cubicBezTo>
                    <a:pt x="170" y="30"/>
                    <a:pt x="170" y="30"/>
                    <a:pt x="170" y="30"/>
                  </a:cubicBezTo>
                  <a:cubicBezTo>
                    <a:pt x="171" y="29"/>
                    <a:pt x="171" y="29"/>
                    <a:pt x="171" y="29"/>
                  </a:cubicBezTo>
                  <a:cubicBezTo>
                    <a:pt x="168" y="26"/>
                    <a:pt x="168" y="26"/>
                    <a:pt x="168" y="26"/>
                  </a:cubicBezTo>
                  <a:cubicBezTo>
                    <a:pt x="168" y="23"/>
                    <a:pt x="168" y="23"/>
                    <a:pt x="168" y="23"/>
                  </a:cubicBezTo>
                  <a:cubicBezTo>
                    <a:pt x="168" y="23"/>
                    <a:pt x="170" y="21"/>
                    <a:pt x="170" y="21"/>
                  </a:cubicBezTo>
                  <a:cubicBezTo>
                    <a:pt x="171" y="21"/>
                    <a:pt x="175" y="22"/>
                    <a:pt x="175" y="22"/>
                  </a:cubicBezTo>
                  <a:cubicBezTo>
                    <a:pt x="176" y="25"/>
                    <a:pt x="176" y="25"/>
                    <a:pt x="176" y="25"/>
                  </a:cubicBezTo>
                  <a:cubicBezTo>
                    <a:pt x="177" y="28"/>
                    <a:pt x="177" y="28"/>
                    <a:pt x="177" y="28"/>
                  </a:cubicBezTo>
                  <a:cubicBezTo>
                    <a:pt x="173" y="29"/>
                    <a:pt x="173" y="29"/>
                    <a:pt x="173" y="29"/>
                  </a:cubicBezTo>
                  <a:cubicBezTo>
                    <a:pt x="172" y="31"/>
                    <a:pt x="172" y="31"/>
                    <a:pt x="172" y="31"/>
                  </a:cubicBezTo>
                  <a:cubicBezTo>
                    <a:pt x="172" y="35"/>
                    <a:pt x="172" y="35"/>
                    <a:pt x="172" y="35"/>
                  </a:cubicBezTo>
                  <a:cubicBezTo>
                    <a:pt x="172" y="39"/>
                    <a:pt x="172" y="39"/>
                    <a:pt x="172" y="39"/>
                  </a:cubicBezTo>
                  <a:cubicBezTo>
                    <a:pt x="172" y="39"/>
                    <a:pt x="172" y="41"/>
                    <a:pt x="171" y="41"/>
                  </a:cubicBezTo>
                  <a:cubicBezTo>
                    <a:pt x="170" y="42"/>
                    <a:pt x="168" y="42"/>
                    <a:pt x="168" y="42"/>
                  </a:cubicBezTo>
                  <a:cubicBezTo>
                    <a:pt x="168" y="44"/>
                    <a:pt x="168" y="44"/>
                    <a:pt x="168" y="44"/>
                  </a:cubicBezTo>
                  <a:cubicBezTo>
                    <a:pt x="165" y="46"/>
                    <a:pt x="165" y="46"/>
                    <a:pt x="165" y="46"/>
                  </a:cubicBezTo>
                  <a:cubicBezTo>
                    <a:pt x="162" y="46"/>
                    <a:pt x="162" y="46"/>
                    <a:pt x="162" y="46"/>
                  </a:cubicBezTo>
                  <a:cubicBezTo>
                    <a:pt x="161" y="47"/>
                    <a:pt x="161" y="47"/>
                    <a:pt x="161" y="47"/>
                  </a:cubicBezTo>
                  <a:cubicBezTo>
                    <a:pt x="162" y="50"/>
                    <a:pt x="162" y="50"/>
                    <a:pt x="162" y="50"/>
                  </a:cubicBezTo>
                  <a:cubicBezTo>
                    <a:pt x="164" y="52"/>
                    <a:pt x="164" y="52"/>
                    <a:pt x="164" y="52"/>
                  </a:cubicBezTo>
                  <a:cubicBezTo>
                    <a:pt x="167" y="53"/>
                    <a:pt x="167" y="53"/>
                    <a:pt x="167" y="53"/>
                  </a:cubicBezTo>
                  <a:cubicBezTo>
                    <a:pt x="169" y="52"/>
                    <a:pt x="169" y="52"/>
                    <a:pt x="169" y="52"/>
                  </a:cubicBezTo>
                  <a:cubicBezTo>
                    <a:pt x="170" y="50"/>
                    <a:pt x="170" y="50"/>
                    <a:pt x="170" y="50"/>
                  </a:cubicBezTo>
                  <a:cubicBezTo>
                    <a:pt x="173" y="49"/>
                    <a:pt x="173" y="49"/>
                    <a:pt x="173" y="49"/>
                  </a:cubicBezTo>
                  <a:cubicBezTo>
                    <a:pt x="177" y="51"/>
                    <a:pt x="177" y="51"/>
                    <a:pt x="177" y="51"/>
                  </a:cubicBezTo>
                  <a:cubicBezTo>
                    <a:pt x="178" y="53"/>
                    <a:pt x="178" y="53"/>
                    <a:pt x="178" y="53"/>
                  </a:cubicBezTo>
                  <a:cubicBezTo>
                    <a:pt x="178" y="53"/>
                    <a:pt x="182" y="53"/>
                    <a:pt x="182" y="53"/>
                  </a:cubicBezTo>
                  <a:cubicBezTo>
                    <a:pt x="182" y="53"/>
                    <a:pt x="183" y="50"/>
                    <a:pt x="183" y="50"/>
                  </a:cubicBezTo>
                  <a:cubicBezTo>
                    <a:pt x="183" y="50"/>
                    <a:pt x="184" y="48"/>
                    <a:pt x="185" y="48"/>
                  </a:cubicBezTo>
                  <a:cubicBezTo>
                    <a:pt x="186" y="48"/>
                    <a:pt x="187" y="46"/>
                    <a:pt x="188" y="46"/>
                  </a:cubicBezTo>
                  <a:cubicBezTo>
                    <a:pt x="188" y="45"/>
                    <a:pt x="189" y="43"/>
                    <a:pt x="189" y="43"/>
                  </a:cubicBezTo>
                  <a:cubicBezTo>
                    <a:pt x="189" y="43"/>
                    <a:pt x="191" y="42"/>
                    <a:pt x="192" y="42"/>
                  </a:cubicBezTo>
                  <a:cubicBezTo>
                    <a:pt x="193" y="42"/>
                    <a:pt x="199" y="41"/>
                    <a:pt x="199" y="41"/>
                  </a:cubicBezTo>
                  <a:cubicBezTo>
                    <a:pt x="199" y="41"/>
                    <a:pt x="203" y="40"/>
                    <a:pt x="204" y="39"/>
                  </a:cubicBezTo>
                  <a:cubicBezTo>
                    <a:pt x="204" y="39"/>
                    <a:pt x="208" y="36"/>
                    <a:pt x="208" y="36"/>
                  </a:cubicBezTo>
                  <a:cubicBezTo>
                    <a:pt x="209" y="33"/>
                    <a:pt x="209" y="33"/>
                    <a:pt x="209" y="33"/>
                  </a:cubicBezTo>
                  <a:cubicBezTo>
                    <a:pt x="212" y="30"/>
                    <a:pt x="212" y="30"/>
                    <a:pt x="212" y="30"/>
                  </a:cubicBezTo>
                  <a:cubicBezTo>
                    <a:pt x="212" y="30"/>
                    <a:pt x="213" y="30"/>
                    <a:pt x="213" y="29"/>
                  </a:cubicBezTo>
                  <a:cubicBezTo>
                    <a:pt x="213" y="28"/>
                    <a:pt x="214" y="25"/>
                    <a:pt x="214" y="25"/>
                  </a:cubicBezTo>
                  <a:cubicBezTo>
                    <a:pt x="216" y="24"/>
                    <a:pt x="216" y="24"/>
                    <a:pt x="216" y="24"/>
                  </a:cubicBezTo>
                  <a:cubicBezTo>
                    <a:pt x="216" y="24"/>
                    <a:pt x="218" y="25"/>
                    <a:pt x="218" y="26"/>
                  </a:cubicBezTo>
                  <a:cubicBezTo>
                    <a:pt x="218" y="26"/>
                    <a:pt x="217" y="28"/>
                    <a:pt x="217" y="28"/>
                  </a:cubicBezTo>
                  <a:cubicBezTo>
                    <a:pt x="217" y="28"/>
                    <a:pt x="215" y="29"/>
                    <a:pt x="214" y="30"/>
                  </a:cubicBezTo>
                  <a:cubicBezTo>
                    <a:pt x="214" y="30"/>
                    <a:pt x="214" y="32"/>
                    <a:pt x="214" y="32"/>
                  </a:cubicBezTo>
                  <a:cubicBezTo>
                    <a:pt x="216" y="30"/>
                    <a:pt x="216" y="30"/>
                    <a:pt x="216" y="30"/>
                  </a:cubicBezTo>
                  <a:cubicBezTo>
                    <a:pt x="216" y="30"/>
                    <a:pt x="217" y="29"/>
                    <a:pt x="217" y="29"/>
                  </a:cubicBezTo>
                  <a:cubicBezTo>
                    <a:pt x="217" y="29"/>
                    <a:pt x="221" y="28"/>
                    <a:pt x="221" y="28"/>
                  </a:cubicBezTo>
                  <a:cubicBezTo>
                    <a:pt x="221" y="28"/>
                    <a:pt x="223" y="29"/>
                    <a:pt x="223" y="29"/>
                  </a:cubicBezTo>
                  <a:cubicBezTo>
                    <a:pt x="223" y="29"/>
                    <a:pt x="225" y="30"/>
                    <a:pt x="225" y="30"/>
                  </a:cubicBezTo>
                  <a:cubicBezTo>
                    <a:pt x="229" y="29"/>
                    <a:pt x="229" y="29"/>
                    <a:pt x="229" y="29"/>
                  </a:cubicBezTo>
                  <a:cubicBezTo>
                    <a:pt x="229" y="27"/>
                    <a:pt x="229" y="27"/>
                    <a:pt x="229" y="27"/>
                  </a:cubicBezTo>
                  <a:cubicBezTo>
                    <a:pt x="229" y="27"/>
                    <a:pt x="229" y="26"/>
                    <a:pt x="230" y="26"/>
                  </a:cubicBezTo>
                  <a:cubicBezTo>
                    <a:pt x="231" y="25"/>
                    <a:pt x="233" y="24"/>
                    <a:pt x="233" y="24"/>
                  </a:cubicBezTo>
                  <a:cubicBezTo>
                    <a:pt x="233" y="24"/>
                    <a:pt x="233" y="22"/>
                    <a:pt x="233" y="21"/>
                  </a:cubicBezTo>
                  <a:cubicBezTo>
                    <a:pt x="233" y="21"/>
                    <a:pt x="234" y="19"/>
                    <a:pt x="234" y="19"/>
                  </a:cubicBezTo>
                  <a:cubicBezTo>
                    <a:pt x="234" y="19"/>
                    <a:pt x="234" y="19"/>
                    <a:pt x="234" y="19"/>
                  </a:cubicBezTo>
                  <a:cubicBezTo>
                    <a:pt x="234" y="19"/>
                    <a:pt x="236" y="18"/>
                    <a:pt x="236" y="18"/>
                  </a:cubicBezTo>
                  <a:cubicBezTo>
                    <a:pt x="236" y="18"/>
                    <a:pt x="237" y="15"/>
                    <a:pt x="237" y="15"/>
                  </a:cubicBezTo>
                  <a:cubicBezTo>
                    <a:pt x="237" y="15"/>
                    <a:pt x="237" y="14"/>
                    <a:pt x="238" y="14"/>
                  </a:cubicBezTo>
                  <a:cubicBezTo>
                    <a:pt x="238" y="14"/>
                    <a:pt x="240" y="12"/>
                    <a:pt x="240" y="12"/>
                  </a:cubicBezTo>
                  <a:cubicBezTo>
                    <a:pt x="241" y="11"/>
                    <a:pt x="241" y="11"/>
                    <a:pt x="242" y="11"/>
                  </a:cubicBezTo>
                  <a:cubicBezTo>
                    <a:pt x="242" y="11"/>
                    <a:pt x="243" y="13"/>
                    <a:pt x="243" y="13"/>
                  </a:cubicBezTo>
                  <a:cubicBezTo>
                    <a:pt x="243" y="13"/>
                    <a:pt x="243" y="14"/>
                    <a:pt x="242" y="15"/>
                  </a:cubicBezTo>
                  <a:cubicBezTo>
                    <a:pt x="241" y="15"/>
                    <a:pt x="240" y="16"/>
                    <a:pt x="240" y="16"/>
                  </a:cubicBezTo>
                  <a:cubicBezTo>
                    <a:pt x="240" y="16"/>
                    <a:pt x="242" y="18"/>
                    <a:pt x="242" y="18"/>
                  </a:cubicBezTo>
                  <a:cubicBezTo>
                    <a:pt x="242" y="18"/>
                    <a:pt x="243" y="19"/>
                    <a:pt x="243" y="19"/>
                  </a:cubicBezTo>
                  <a:cubicBezTo>
                    <a:pt x="243" y="20"/>
                    <a:pt x="242" y="21"/>
                    <a:pt x="242" y="21"/>
                  </a:cubicBezTo>
                  <a:cubicBezTo>
                    <a:pt x="243" y="21"/>
                    <a:pt x="246" y="20"/>
                    <a:pt x="246" y="20"/>
                  </a:cubicBezTo>
                  <a:cubicBezTo>
                    <a:pt x="246" y="20"/>
                    <a:pt x="246" y="18"/>
                    <a:pt x="246" y="18"/>
                  </a:cubicBezTo>
                  <a:cubicBezTo>
                    <a:pt x="246" y="18"/>
                    <a:pt x="248" y="16"/>
                    <a:pt x="248" y="16"/>
                  </a:cubicBezTo>
                  <a:cubicBezTo>
                    <a:pt x="249" y="16"/>
                    <a:pt x="251" y="17"/>
                    <a:pt x="251" y="17"/>
                  </a:cubicBezTo>
                  <a:cubicBezTo>
                    <a:pt x="251" y="17"/>
                    <a:pt x="251" y="18"/>
                    <a:pt x="251" y="19"/>
                  </a:cubicBezTo>
                  <a:cubicBezTo>
                    <a:pt x="250" y="19"/>
                    <a:pt x="248" y="21"/>
                    <a:pt x="248" y="21"/>
                  </a:cubicBezTo>
                  <a:cubicBezTo>
                    <a:pt x="248" y="22"/>
                    <a:pt x="247" y="22"/>
                    <a:pt x="248" y="22"/>
                  </a:cubicBezTo>
                  <a:cubicBezTo>
                    <a:pt x="248" y="23"/>
                    <a:pt x="250" y="25"/>
                    <a:pt x="250" y="25"/>
                  </a:cubicBezTo>
                  <a:cubicBezTo>
                    <a:pt x="253" y="27"/>
                    <a:pt x="253" y="27"/>
                    <a:pt x="253" y="27"/>
                  </a:cubicBezTo>
                  <a:cubicBezTo>
                    <a:pt x="253" y="27"/>
                    <a:pt x="253" y="28"/>
                    <a:pt x="253" y="29"/>
                  </a:cubicBezTo>
                  <a:cubicBezTo>
                    <a:pt x="253" y="29"/>
                    <a:pt x="248" y="29"/>
                    <a:pt x="248" y="29"/>
                  </a:cubicBezTo>
                  <a:cubicBezTo>
                    <a:pt x="248" y="29"/>
                    <a:pt x="248" y="29"/>
                    <a:pt x="247" y="30"/>
                  </a:cubicBezTo>
                  <a:cubicBezTo>
                    <a:pt x="247" y="30"/>
                    <a:pt x="246" y="31"/>
                    <a:pt x="244" y="32"/>
                  </a:cubicBezTo>
                  <a:cubicBezTo>
                    <a:pt x="242" y="32"/>
                    <a:pt x="242" y="32"/>
                    <a:pt x="242" y="33"/>
                  </a:cubicBezTo>
                  <a:cubicBezTo>
                    <a:pt x="242" y="34"/>
                    <a:pt x="241" y="35"/>
                    <a:pt x="242" y="36"/>
                  </a:cubicBezTo>
                  <a:cubicBezTo>
                    <a:pt x="243" y="37"/>
                    <a:pt x="245" y="38"/>
                    <a:pt x="245" y="38"/>
                  </a:cubicBezTo>
                  <a:cubicBezTo>
                    <a:pt x="245" y="38"/>
                    <a:pt x="250" y="40"/>
                    <a:pt x="250" y="39"/>
                  </a:cubicBezTo>
                  <a:cubicBezTo>
                    <a:pt x="250" y="39"/>
                    <a:pt x="257" y="39"/>
                    <a:pt x="257" y="39"/>
                  </a:cubicBezTo>
                  <a:cubicBezTo>
                    <a:pt x="260" y="39"/>
                    <a:pt x="260" y="39"/>
                    <a:pt x="260" y="39"/>
                  </a:cubicBezTo>
                  <a:cubicBezTo>
                    <a:pt x="260" y="39"/>
                    <a:pt x="261" y="41"/>
                    <a:pt x="262" y="42"/>
                  </a:cubicBezTo>
                  <a:cubicBezTo>
                    <a:pt x="262" y="42"/>
                    <a:pt x="266" y="45"/>
                    <a:pt x="266" y="45"/>
                  </a:cubicBezTo>
                  <a:cubicBezTo>
                    <a:pt x="268" y="45"/>
                    <a:pt x="268" y="45"/>
                    <a:pt x="268" y="45"/>
                  </a:cubicBezTo>
                  <a:cubicBezTo>
                    <a:pt x="269" y="49"/>
                    <a:pt x="269" y="49"/>
                    <a:pt x="269" y="49"/>
                  </a:cubicBezTo>
                  <a:cubicBezTo>
                    <a:pt x="268" y="52"/>
                    <a:pt x="268" y="52"/>
                    <a:pt x="268" y="52"/>
                  </a:cubicBezTo>
                  <a:cubicBezTo>
                    <a:pt x="265" y="53"/>
                    <a:pt x="265" y="53"/>
                    <a:pt x="265" y="53"/>
                  </a:cubicBezTo>
                  <a:cubicBezTo>
                    <a:pt x="261" y="56"/>
                    <a:pt x="261" y="56"/>
                    <a:pt x="261" y="56"/>
                  </a:cubicBezTo>
                  <a:cubicBezTo>
                    <a:pt x="259" y="55"/>
                    <a:pt x="259" y="55"/>
                    <a:pt x="259" y="55"/>
                  </a:cubicBezTo>
                  <a:cubicBezTo>
                    <a:pt x="259" y="55"/>
                    <a:pt x="261" y="57"/>
                    <a:pt x="262" y="57"/>
                  </a:cubicBezTo>
                  <a:cubicBezTo>
                    <a:pt x="263" y="57"/>
                    <a:pt x="264" y="58"/>
                    <a:pt x="264" y="58"/>
                  </a:cubicBezTo>
                  <a:cubicBezTo>
                    <a:pt x="265" y="58"/>
                    <a:pt x="269" y="58"/>
                    <a:pt x="273" y="58"/>
                  </a:cubicBezTo>
                  <a:cubicBezTo>
                    <a:pt x="273" y="59"/>
                    <a:pt x="273" y="59"/>
                    <a:pt x="273" y="60"/>
                  </a:cubicBezTo>
                  <a:cubicBezTo>
                    <a:pt x="274" y="61"/>
                    <a:pt x="275" y="65"/>
                    <a:pt x="275" y="66"/>
                  </a:cubicBezTo>
                  <a:cubicBezTo>
                    <a:pt x="275" y="66"/>
                    <a:pt x="276" y="70"/>
                    <a:pt x="278" y="73"/>
                  </a:cubicBezTo>
                  <a:cubicBezTo>
                    <a:pt x="281" y="77"/>
                    <a:pt x="280" y="78"/>
                    <a:pt x="280" y="78"/>
                  </a:cubicBezTo>
                  <a:cubicBezTo>
                    <a:pt x="280" y="87"/>
                    <a:pt x="280" y="87"/>
                    <a:pt x="280" y="87"/>
                  </a:cubicBezTo>
                  <a:cubicBezTo>
                    <a:pt x="280" y="95"/>
                    <a:pt x="280" y="95"/>
                    <a:pt x="280" y="95"/>
                  </a:cubicBezTo>
                  <a:cubicBezTo>
                    <a:pt x="275" y="99"/>
                    <a:pt x="275" y="99"/>
                    <a:pt x="275" y="99"/>
                  </a:cubicBezTo>
                  <a:cubicBezTo>
                    <a:pt x="273" y="108"/>
                    <a:pt x="273" y="108"/>
                    <a:pt x="273" y="108"/>
                  </a:cubicBezTo>
                  <a:cubicBezTo>
                    <a:pt x="273" y="108"/>
                    <a:pt x="274" y="109"/>
                    <a:pt x="275" y="109"/>
                  </a:cubicBezTo>
                  <a:cubicBezTo>
                    <a:pt x="276" y="110"/>
                    <a:pt x="279" y="113"/>
                    <a:pt x="279" y="113"/>
                  </a:cubicBezTo>
                  <a:cubicBezTo>
                    <a:pt x="280" y="114"/>
                    <a:pt x="286" y="117"/>
                    <a:pt x="289" y="118"/>
                  </a:cubicBezTo>
                  <a:cubicBezTo>
                    <a:pt x="292" y="120"/>
                    <a:pt x="291" y="125"/>
                    <a:pt x="291" y="125"/>
                  </a:cubicBezTo>
                  <a:cubicBezTo>
                    <a:pt x="289" y="132"/>
                    <a:pt x="289" y="132"/>
                    <a:pt x="289" y="132"/>
                  </a:cubicBezTo>
                  <a:cubicBezTo>
                    <a:pt x="289" y="132"/>
                    <a:pt x="290" y="136"/>
                    <a:pt x="292" y="136"/>
                  </a:cubicBezTo>
                  <a:cubicBezTo>
                    <a:pt x="293" y="135"/>
                    <a:pt x="294" y="141"/>
                    <a:pt x="294" y="141"/>
                  </a:cubicBezTo>
                  <a:cubicBezTo>
                    <a:pt x="294" y="141"/>
                    <a:pt x="295" y="147"/>
                    <a:pt x="295" y="148"/>
                  </a:cubicBezTo>
                  <a:cubicBezTo>
                    <a:pt x="294" y="149"/>
                    <a:pt x="295" y="150"/>
                    <a:pt x="295" y="150"/>
                  </a:cubicBezTo>
                  <a:cubicBezTo>
                    <a:pt x="297" y="154"/>
                    <a:pt x="297" y="154"/>
                    <a:pt x="297" y="154"/>
                  </a:cubicBezTo>
                  <a:cubicBezTo>
                    <a:pt x="297" y="154"/>
                    <a:pt x="296" y="157"/>
                    <a:pt x="295" y="158"/>
                  </a:cubicBezTo>
                  <a:cubicBezTo>
                    <a:pt x="295" y="160"/>
                    <a:pt x="294" y="162"/>
                    <a:pt x="294" y="162"/>
                  </a:cubicBezTo>
                  <a:cubicBezTo>
                    <a:pt x="295" y="165"/>
                    <a:pt x="295" y="165"/>
                    <a:pt x="295" y="165"/>
                  </a:cubicBezTo>
                  <a:cubicBezTo>
                    <a:pt x="299" y="170"/>
                    <a:pt x="299" y="170"/>
                    <a:pt x="299" y="170"/>
                  </a:cubicBezTo>
                  <a:cubicBezTo>
                    <a:pt x="299" y="175"/>
                    <a:pt x="299" y="175"/>
                    <a:pt x="299" y="175"/>
                  </a:cubicBezTo>
                  <a:cubicBezTo>
                    <a:pt x="299" y="178"/>
                    <a:pt x="299" y="178"/>
                    <a:pt x="299" y="178"/>
                  </a:cubicBezTo>
                  <a:cubicBezTo>
                    <a:pt x="299" y="178"/>
                    <a:pt x="302" y="179"/>
                    <a:pt x="303" y="179"/>
                  </a:cubicBezTo>
                  <a:cubicBezTo>
                    <a:pt x="304" y="179"/>
                    <a:pt x="306" y="181"/>
                    <a:pt x="306" y="181"/>
                  </a:cubicBezTo>
                  <a:cubicBezTo>
                    <a:pt x="306" y="181"/>
                    <a:pt x="306" y="183"/>
                    <a:pt x="306" y="184"/>
                  </a:cubicBezTo>
                  <a:cubicBezTo>
                    <a:pt x="306" y="184"/>
                    <a:pt x="309" y="188"/>
                    <a:pt x="309" y="188"/>
                  </a:cubicBezTo>
                  <a:cubicBezTo>
                    <a:pt x="310" y="189"/>
                    <a:pt x="312" y="192"/>
                    <a:pt x="312" y="192"/>
                  </a:cubicBezTo>
                  <a:cubicBezTo>
                    <a:pt x="312" y="192"/>
                    <a:pt x="312" y="194"/>
                    <a:pt x="309" y="197"/>
                  </a:cubicBezTo>
                  <a:cubicBezTo>
                    <a:pt x="307" y="200"/>
                    <a:pt x="308" y="200"/>
                    <a:pt x="308" y="201"/>
                  </a:cubicBezTo>
                  <a:cubicBezTo>
                    <a:pt x="308" y="202"/>
                    <a:pt x="309" y="204"/>
                    <a:pt x="309" y="204"/>
                  </a:cubicBezTo>
                  <a:cubicBezTo>
                    <a:pt x="309" y="204"/>
                    <a:pt x="308" y="205"/>
                    <a:pt x="307" y="206"/>
                  </a:cubicBezTo>
                  <a:cubicBezTo>
                    <a:pt x="307" y="206"/>
                    <a:pt x="306" y="208"/>
                    <a:pt x="306" y="210"/>
                  </a:cubicBezTo>
                  <a:cubicBezTo>
                    <a:pt x="302" y="213"/>
                    <a:pt x="302" y="213"/>
                    <a:pt x="302" y="213"/>
                  </a:cubicBezTo>
                  <a:cubicBezTo>
                    <a:pt x="302" y="213"/>
                    <a:pt x="302" y="213"/>
                    <a:pt x="301" y="214"/>
                  </a:cubicBezTo>
                  <a:cubicBezTo>
                    <a:pt x="301" y="213"/>
                    <a:pt x="300" y="213"/>
                    <a:pt x="299" y="213"/>
                  </a:cubicBezTo>
                  <a:cubicBezTo>
                    <a:pt x="298" y="212"/>
                    <a:pt x="297" y="211"/>
                    <a:pt x="297" y="211"/>
                  </a:cubicBezTo>
                  <a:cubicBezTo>
                    <a:pt x="297" y="211"/>
                    <a:pt x="297" y="209"/>
                    <a:pt x="297" y="207"/>
                  </a:cubicBezTo>
                  <a:cubicBezTo>
                    <a:pt x="297" y="205"/>
                    <a:pt x="297" y="206"/>
                    <a:pt x="297" y="205"/>
                  </a:cubicBezTo>
                  <a:cubicBezTo>
                    <a:pt x="296" y="204"/>
                    <a:pt x="294" y="203"/>
                    <a:pt x="292" y="202"/>
                  </a:cubicBezTo>
                  <a:cubicBezTo>
                    <a:pt x="290" y="202"/>
                    <a:pt x="286" y="202"/>
                    <a:pt x="285" y="203"/>
                  </a:cubicBezTo>
                  <a:cubicBezTo>
                    <a:pt x="285" y="203"/>
                    <a:pt x="285" y="207"/>
                    <a:pt x="285" y="207"/>
                  </a:cubicBezTo>
                  <a:cubicBezTo>
                    <a:pt x="287" y="210"/>
                    <a:pt x="287" y="210"/>
                    <a:pt x="287" y="210"/>
                  </a:cubicBezTo>
                  <a:cubicBezTo>
                    <a:pt x="286" y="212"/>
                    <a:pt x="286" y="212"/>
                    <a:pt x="286" y="212"/>
                  </a:cubicBezTo>
                  <a:cubicBezTo>
                    <a:pt x="286" y="212"/>
                    <a:pt x="277" y="214"/>
                    <a:pt x="274" y="214"/>
                  </a:cubicBezTo>
                  <a:cubicBezTo>
                    <a:pt x="271" y="214"/>
                    <a:pt x="272" y="216"/>
                    <a:pt x="272" y="216"/>
                  </a:cubicBezTo>
                  <a:cubicBezTo>
                    <a:pt x="270" y="220"/>
                    <a:pt x="270" y="220"/>
                    <a:pt x="270" y="220"/>
                  </a:cubicBezTo>
                  <a:cubicBezTo>
                    <a:pt x="268" y="222"/>
                    <a:pt x="268" y="222"/>
                    <a:pt x="268" y="222"/>
                  </a:cubicBezTo>
                  <a:cubicBezTo>
                    <a:pt x="262" y="224"/>
                    <a:pt x="262" y="224"/>
                    <a:pt x="262" y="224"/>
                  </a:cubicBezTo>
                  <a:cubicBezTo>
                    <a:pt x="262" y="224"/>
                    <a:pt x="256" y="229"/>
                    <a:pt x="255" y="229"/>
                  </a:cubicBezTo>
                  <a:cubicBezTo>
                    <a:pt x="251" y="232"/>
                    <a:pt x="251" y="232"/>
                    <a:pt x="251" y="232"/>
                  </a:cubicBezTo>
                  <a:cubicBezTo>
                    <a:pt x="251" y="232"/>
                    <a:pt x="250" y="232"/>
                    <a:pt x="247" y="234"/>
                  </a:cubicBezTo>
                  <a:cubicBezTo>
                    <a:pt x="243" y="235"/>
                    <a:pt x="245" y="237"/>
                    <a:pt x="244" y="238"/>
                  </a:cubicBezTo>
                  <a:cubicBezTo>
                    <a:pt x="244" y="240"/>
                    <a:pt x="243" y="240"/>
                    <a:pt x="241" y="241"/>
                  </a:cubicBezTo>
                  <a:cubicBezTo>
                    <a:pt x="240" y="241"/>
                    <a:pt x="237" y="240"/>
                    <a:pt x="235" y="240"/>
                  </a:cubicBezTo>
                  <a:cubicBezTo>
                    <a:pt x="234" y="240"/>
                    <a:pt x="231" y="242"/>
                    <a:pt x="229" y="242"/>
                  </a:cubicBezTo>
                  <a:cubicBezTo>
                    <a:pt x="226" y="242"/>
                    <a:pt x="226" y="242"/>
                    <a:pt x="226" y="242"/>
                  </a:cubicBezTo>
                  <a:cubicBezTo>
                    <a:pt x="222" y="247"/>
                    <a:pt x="222" y="247"/>
                    <a:pt x="222" y="247"/>
                  </a:cubicBezTo>
                  <a:cubicBezTo>
                    <a:pt x="219" y="253"/>
                    <a:pt x="219" y="253"/>
                    <a:pt x="219" y="253"/>
                  </a:cubicBezTo>
                  <a:cubicBezTo>
                    <a:pt x="218" y="250"/>
                    <a:pt x="218" y="250"/>
                    <a:pt x="218" y="250"/>
                  </a:cubicBezTo>
                  <a:cubicBezTo>
                    <a:pt x="217" y="246"/>
                    <a:pt x="217" y="246"/>
                    <a:pt x="217" y="246"/>
                  </a:cubicBezTo>
                  <a:cubicBezTo>
                    <a:pt x="212" y="246"/>
                    <a:pt x="212" y="246"/>
                    <a:pt x="212" y="246"/>
                  </a:cubicBezTo>
                  <a:cubicBezTo>
                    <a:pt x="213" y="249"/>
                    <a:pt x="213" y="249"/>
                    <a:pt x="213" y="249"/>
                  </a:cubicBezTo>
                  <a:cubicBezTo>
                    <a:pt x="213" y="249"/>
                    <a:pt x="215" y="256"/>
                    <a:pt x="216" y="257"/>
                  </a:cubicBezTo>
                  <a:cubicBezTo>
                    <a:pt x="217" y="258"/>
                    <a:pt x="218" y="258"/>
                    <a:pt x="220" y="259"/>
                  </a:cubicBezTo>
                  <a:cubicBezTo>
                    <a:pt x="223" y="261"/>
                    <a:pt x="223" y="261"/>
                    <a:pt x="226" y="263"/>
                  </a:cubicBezTo>
                  <a:cubicBezTo>
                    <a:pt x="229" y="265"/>
                    <a:pt x="228" y="267"/>
                    <a:pt x="228" y="268"/>
                  </a:cubicBezTo>
                  <a:cubicBezTo>
                    <a:pt x="228" y="270"/>
                    <a:pt x="228" y="270"/>
                    <a:pt x="226" y="272"/>
                  </a:cubicBezTo>
                  <a:cubicBezTo>
                    <a:pt x="224" y="275"/>
                    <a:pt x="226" y="277"/>
                    <a:pt x="226" y="277"/>
                  </a:cubicBezTo>
                  <a:cubicBezTo>
                    <a:pt x="226" y="277"/>
                    <a:pt x="227" y="279"/>
                    <a:pt x="229" y="281"/>
                  </a:cubicBezTo>
                  <a:cubicBezTo>
                    <a:pt x="231" y="283"/>
                    <a:pt x="230" y="284"/>
                    <a:pt x="231" y="287"/>
                  </a:cubicBezTo>
                  <a:cubicBezTo>
                    <a:pt x="231" y="290"/>
                    <a:pt x="231" y="289"/>
                    <a:pt x="233" y="292"/>
                  </a:cubicBezTo>
                  <a:cubicBezTo>
                    <a:pt x="235" y="294"/>
                    <a:pt x="234" y="293"/>
                    <a:pt x="236" y="295"/>
                  </a:cubicBezTo>
                  <a:cubicBezTo>
                    <a:pt x="238" y="297"/>
                    <a:pt x="238" y="298"/>
                    <a:pt x="238" y="298"/>
                  </a:cubicBezTo>
                  <a:cubicBezTo>
                    <a:pt x="238" y="298"/>
                    <a:pt x="244" y="296"/>
                    <a:pt x="246" y="298"/>
                  </a:cubicBezTo>
                  <a:cubicBezTo>
                    <a:pt x="248" y="300"/>
                    <a:pt x="247" y="299"/>
                    <a:pt x="251" y="302"/>
                  </a:cubicBezTo>
                  <a:cubicBezTo>
                    <a:pt x="254" y="306"/>
                    <a:pt x="251" y="304"/>
                    <a:pt x="252" y="307"/>
                  </a:cubicBezTo>
                  <a:cubicBezTo>
                    <a:pt x="253" y="309"/>
                    <a:pt x="254" y="308"/>
                    <a:pt x="254" y="308"/>
                  </a:cubicBezTo>
                  <a:cubicBezTo>
                    <a:pt x="254" y="308"/>
                    <a:pt x="255" y="309"/>
                    <a:pt x="257" y="309"/>
                  </a:cubicBezTo>
                  <a:cubicBezTo>
                    <a:pt x="259" y="309"/>
                    <a:pt x="259" y="311"/>
                    <a:pt x="259" y="313"/>
                  </a:cubicBezTo>
                  <a:cubicBezTo>
                    <a:pt x="260" y="315"/>
                    <a:pt x="260" y="315"/>
                    <a:pt x="262" y="317"/>
                  </a:cubicBezTo>
                  <a:cubicBezTo>
                    <a:pt x="263" y="318"/>
                    <a:pt x="264" y="317"/>
                    <a:pt x="267" y="316"/>
                  </a:cubicBezTo>
                  <a:cubicBezTo>
                    <a:pt x="269" y="316"/>
                    <a:pt x="268" y="318"/>
                    <a:pt x="268" y="319"/>
                  </a:cubicBezTo>
                  <a:cubicBezTo>
                    <a:pt x="268" y="320"/>
                    <a:pt x="270" y="320"/>
                    <a:pt x="272" y="321"/>
                  </a:cubicBezTo>
                  <a:cubicBezTo>
                    <a:pt x="274" y="322"/>
                    <a:pt x="273" y="322"/>
                    <a:pt x="275" y="324"/>
                  </a:cubicBezTo>
                  <a:cubicBezTo>
                    <a:pt x="275" y="324"/>
                    <a:pt x="275" y="324"/>
                    <a:pt x="275" y="325"/>
                  </a:cubicBezTo>
                  <a:close/>
                  <a:moveTo>
                    <a:pt x="55" y="394"/>
                  </a:moveTo>
                  <a:cubicBezTo>
                    <a:pt x="55" y="394"/>
                    <a:pt x="55" y="394"/>
                    <a:pt x="55" y="394"/>
                  </a:cubicBezTo>
                  <a:cubicBezTo>
                    <a:pt x="55" y="394"/>
                    <a:pt x="55" y="394"/>
                    <a:pt x="55" y="394"/>
                  </a:cubicBezTo>
                  <a:cubicBezTo>
                    <a:pt x="55" y="394"/>
                    <a:pt x="55" y="394"/>
                    <a:pt x="55" y="394"/>
                  </a:cubicBezTo>
                  <a:close/>
                  <a:moveTo>
                    <a:pt x="128" y="400"/>
                  </a:moveTo>
                  <a:cubicBezTo>
                    <a:pt x="128" y="400"/>
                    <a:pt x="128" y="400"/>
                    <a:pt x="128" y="400"/>
                  </a:cubicBezTo>
                  <a:cubicBezTo>
                    <a:pt x="128" y="400"/>
                    <a:pt x="128" y="400"/>
                    <a:pt x="128" y="400"/>
                  </a:cubicBezTo>
                  <a:cubicBezTo>
                    <a:pt x="128" y="400"/>
                    <a:pt x="128" y="400"/>
                    <a:pt x="128" y="400"/>
                  </a:cubicBezTo>
                  <a:cubicBezTo>
                    <a:pt x="128" y="400"/>
                    <a:pt x="128" y="400"/>
                    <a:pt x="128" y="400"/>
                  </a:cubicBezTo>
                  <a:close/>
                  <a:moveTo>
                    <a:pt x="312" y="204"/>
                  </a:moveTo>
                  <a:cubicBezTo>
                    <a:pt x="312" y="204"/>
                    <a:pt x="312" y="204"/>
                    <a:pt x="312" y="204"/>
                  </a:cubicBezTo>
                  <a:cubicBezTo>
                    <a:pt x="312" y="204"/>
                    <a:pt x="312" y="204"/>
                    <a:pt x="312" y="204"/>
                  </a:cubicBezTo>
                  <a:cubicBezTo>
                    <a:pt x="312" y="204"/>
                    <a:pt x="312" y="204"/>
                    <a:pt x="312" y="20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24" name="Freeform 80"/>
            <p:cNvSpPr>
              <a:spLocks noEditPoints="1"/>
            </p:cNvSpPr>
            <p:nvPr/>
          </p:nvSpPr>
          <p:spPr bwMode="auto">
            <a:xfrm>
              <a:off x="4736816" y="3211661"/>
              <a:ext cx="1121419" cy="1240147"/>
            </a:xfrm>
            <a:custGeom>
              <a:avLst/>
              <a:gdLst>
                <a:gd name="T0" fmla="*/ 372 w 492"/>
                <a:gd name="T1" fmla="*/ 536 h 561"/>
                <a:gd name="T2" fmla="*/ 338 w 492"/>
                <a:gd name="T3" fmla="*/ 556 h 561"/>
                <a:gd name="T4" fmla="*/ 272 w 492"/>
                <a:gd name="T5" fmla="*/ 521 h 561"/>
                <a:gd name="T6" fmla="*/ 260 w 492"/>
                <a:gd name="T7" fmla="*/ 489 h 561"/>
                <a:gd name="T8" fmla="*/ 318 w 492"/>
                <a:gd name="T9" fmla="*/ 489 h 561"/>
                <a:gd name="T10" fmla="*/ 376 w 492"/>
                <a:gd name="T11" fmla="*/ 476 h 561"/>
                <a:gd name="T12" fmla="*/ 403 w 492"/>
                <a:gd name="T13" fmla="*/ 478 h 561"/>
                <a:gd name="T14" fmla="*/ 442 w 492"/>
                <a:gd name="T15" fmla="*/ 422 h 561"/>
                <a:gd name="T16" fmla="*/ 411 w 492"/>
                <a:gd name="T17" fmla="*/ 385 h 561"/>
                <a:gd name="T18" fmla="*/ 455 w 492"/>
                <a:gd name="T19" fmla="*/ 350 h 561"/>
                <a:gd name="T20" fmla="*/ 490 w 492"/>
                <a:gd name="T21" fmla="*/ 351 h 561"/>
                <a:gd name="T22" fmla="*/ 379 w 492"/>
                <a:gd name="T23" fmla="*/ 295 h 561"/>
                <a:gd name="T24" fmla="*/ 340 w 492"/>
                <a:gd name="T25" fmla="*/ 271 h 561"/>
                <a:gd name="T26" fmla="*/ 275 w 492"/>
                <a:gd name="T27" fmla="*/ 186 h 561"/>
                <a:gd name="T28" fmla="*/ 218 w 492"/>
                <a:gd name="T29" fmla="*/ 109 h 561"/>
                <a:gd name="T30" fmla="*/ 247 w 492"/>
                <a:gd name="T31" fmla="*/ 78 h 561"/>
                <a:gd name="T32" fmla="*/ 267 w 492"/>
                <a:gd name="T33" fmla="*/ 63 h 561"/>
                <a:gd name="T34" fmla="*/ 262 w 492"/>
                <a:gd name="T35" fmla="*/ 56 h 561"/>
                <a:gd name="T36" fmla="*/ 258 w 492"/>
                <a:gd name="T37" fmla="*/ 46 h 561"/>
                <a:gd name="T38" fmla="*/ 267 w 492"/>
                <a:gd name="T39" fmla="*/ 30 h 561"/>
                <a:gd name="T40" fmla="*/ 212 w 492"/>
                <a:gd name="T41" fmla="*/ 15 h 561"/>
                <a:gd name="T42" fmla="*/ 185 w 492"/>
                <a:gd name="T43" fmla="*/ 4 h 561"/>
                <a:gd name="T44" fmla="*/ 148 w 492"/>
                <a:gd name="T45" fmla="*/ 15 h 561"/>
                <a:gd name="T46" fmla="*/ 148 w 492"/>
                <a:gd name="T47" fmla="*/ 26 h 561"/>
                <a:gd name="T48" fmla="*/ 139 w 492"/>
                <a:gd name="T49" fmla="*/ 27 h 561"/>
                <a:gd name="T50" fmla="*/ 132 w 492"/>
                <a:gd name="T51" fmla="*/ 34 h 561"/>
                <a:gd name="T52" fmla="*/ 136 w 492"/>
                <a:gd name="T53" fmla="*/ 46 h 561"/>
                <a:gd name="T54" fmla="*/ 129 w 492"/>
                <a:gd name="T55" fmla="*/ 40 h 561"/>
                <a:gd name="T56" fmla="*/ 114 w 492"/>
                <a:gd name="T57" fmla="*/ 45 h 561"/>
                <a:gd name="T58" fmla="*/ 104 w 492"/>
                <a:gd name="T59" fmla="*/ 34 h 561"/>
                <a:gd name="T60" fmla="*/ 101 w 492"/>
                <a:gd name="T61" fmla="*/ 47 h 561"/>
                <a:gd name="T62" fmla="*/ 94 w 492"/>
                <a:gd name="T63" fmla="*/ 61 h 561"/>
                <a:gd name="T64" fmla="*/ 89 w 492"/>
                <a:gd name="T65" fmla="*/ 71 h 561"/>
                <a:gd name="T66" fmla="*/ 87 w 492"/>
                <a:gd name="T67" fmla="*/ 58 h 561"/>
                <a:gd name="T68" fmla="*/ 73 w 492"/>
                <a:gd name="T69" fmla="*/ 51 h 561"/>
                <a:gd name="T70" fmla="*/ 65 w 492"/>
                <a:gd name="T71" fmla="*/ 39 h 561"/>
                <a:gd name="T72" fmla="*/ 58 w 492"/>
                <a:gd name="T73" fmla="*/ 51 h 561"/>
                <a:gd name="T74" fmla="*/ 50 w 492"/>
                <a:gd name="T75" fmla="*/ 63 h 561"/>
                <a:gd name="T76" fmla="*/ 35 w 492"/>
                <a:gd name="T77" fmla="*/ 63 h 561"/>
                <a:gd name="T78" fmla="*/ 19 w 492"/>
                <a:gd name="T79" fmla="*/ 69 h 561"/>
                <a:gd name="T80" fmla="*/ 18 w 492"/>
                <a:gd name="T81" fmla="*/ 100 h 561"/>
                <a:gd name="T82" fmla="*/ 14 w 492"/>
                <a:gd name="T83" fmla="*/ 134 h 561"/>
                <a:gd name="T84" fmla="*/ 31 w 492"/>
                <a:gd name="T85" fmla="*/ 180 h 561"/>
                <a:gd name="T86" fmla="*/ 86 w 492"/>
                <a:gd name="T87" fmla="*/ 147 h 561"/>
                <a:gd name="T88" fmla="*/ 139 w 492"/>
                <a:gd name="T89" fmla="*/ 179 h 561"/>
                <a:gd name="T90" fmla="*/ 162 w 492"/>
                <a:gd name="T91" fmla="*/ 237 h 561"/>
                <a:gd name="T92" fmla="*/ 207 w 492"/>
                <a:gd name="T93" fmla="*/ 276 h 561"/>
                <a:gd name="T94" fmla="*/ 251 w 492"/>
                <a:gd name="T95" fmla="*/ 307 h 561"/>
                <a:gd name="T96" fmla="*/ 289 w 492"/>
                <a:gd name="T97" fmla="*/ 317 h 561"/>
                <a:gd name="T98" fmla="*/ 334 w 492"/>
                <a:gd name="T99" fmla="*/ 346 h 561"/>
                <a:gd name="T100" fmla="*/ 357 w 492"/>
                <a:gd name="T101" fmla="*/ 374 h 561"/>
                <a:gd name="T102" fmla="*/ 395 w 492"/>
                <a:gd name="T103" fmla="*/ 418 h 561"/>
                <a:gd name="T104" fmla="*/ 390 w 492"/>
                <a:gd name="T105" fmla="*/ 463 h 561"/>
                <a:gd name="T106" fmla="*/ 75 w 492"/>
                <a:gd name="T107" fmla="*/ 342 h 561"/>
                <a:gd name="T108" fmla="*/ 126 w 492"/>
                <a:gd name="T109" fmla="*/ 355 h 561"/>
                <a:gd name="T110" fmla="*/ 113 w 492"/>
                <a:gd name="T111" fmla="*/ 441 h 561"/>
                <a:gd name="T112" fmla="*/ 71 w 492"/>
                <a:gd name="T113" fmla="*/ 446 h 561"/>
                <a:gd name="T114" fmla="*/ 73 w 492"/>
                <a:gd name="T115" fmla="*/ 395 h 561"/>
                <a:gd name="T116" fmla="*/ 57 w 492"/>
                <a:gd name="T117" fmla="*/ 358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92" h="561">
                  <a:moveTo>
                    <a:pt x="376" y="476"/>
                  </a:moveTo>
                  <a:cubicBezTo>
                    <a:pt x="377" y="483"/>
                    <a:pt x="377" y="483"/>
                    <a:pt x="377" y="483"/>
                  </a:cubicBezTo>
                  <a:cubicBezTo>
                    <a:pt x="377" y="483"/>
                    <a:pt x="371" y="493"/>
                    <a:pt x="371" y="494"/>
                  </a:cubicBezTo>
                  <a:cubicBezTo>
                    <a:pt x="371" y="495"/>
                    <a:pt x="369" y="499"/>
                    <a:pt x="367" y="502"/>
                  </a:cubicBezTo>
                  <a:cubicBezTo>
                    <a:pt x="366" y="504"/>
                    <a:pt x="360" y="512"/>
                    <a:pt x="360" y="512"/>
                  </a:cubicBezTo>
                  <a:cubicBezTo>
                    <a:pt x="360" y="512"/>
                    <a:pt x="360" y="515"/>
                    <a:pt x="362" y="517"/>
                  </a:cubicBezTo>
                  <a:cubicBezTo>
                    <a:pt x="363" y="519"/>
                    <a:pt x="366" y="522"/>
                    <a:pt x="366" y="525"/>
                  </a:cubicBezTo>
                  <a:cubicBezTo>
                    <a:pt x="366" y="527"/>
                    <a:pt x="371" y="530"/>
                    <a:pt x="371" y="530"/>
                  </a:cubicBezTo>
                  <a:cubicBezTo>
                    <a:pt x="372" y="536"/>
                    <a:pt x="372" y="536"/>
                    <a:pt x="372" y="536"/>
                  </a:cubicBezTo>
                  <a:cubicBezTo>
                    <a:pt x="372" y="536"/>
                    <a:pt x="375" y="539"/>
                    <a:pt x="375" y="540"/>
                  </a:cubicBezTo>
                  <a:cubicBezTo>
                    <a:pt x="374" y="541"/>
                    <a:pt x="369" y="546"/>
                    <a:pt x="369" y="546"/>
                  </a:cubicBezTo>
                  <a:cubicBezTo>
                    <a:pt x="368" y="552"/>
                    <a:pt x="368" y="552"/>
                    <a:pt x="368" y="552"/>
                  </a:cubicBezTo>
                  <a:cubicBezTo>
                    <a:pt x="368" y="555"/>
                    <a:pt x="368" y="555"/>
                    <a:pt x="368" y="555"/>
                  </a:cubicBezTo>
                  <a:cubicBezTo>
                    <a:pt x="368" y="555"/>
                    <a:pt x="369" y="555"/>
                    <a:pt x="368" y="558"/>
                  </a:cubicBezTo>
                  <a:cubicBezTo>
                    <a:pt x="367" y="560"/>
                    <a:pt x="367" y="560"/>
                    <a:pt x="366" y="560"/>
                  </a:cubicBezTo>
                  <a:cubicBezTo>
                    <a:pt x="365" y="561"/>
                    <a:pt x="355" y="560"/>
                    <a:pt x="355" y="560"/>
                  </a:cubicBezTo>
                  <a:cubicBezTo>
                    <a:pt x="345" y="558"/>
                    <a:pt x="345" y="558"/>
                    <a:pt x="345" y="558"/>
                  </a:cubicBezTo>
                  <a:cubicBezTo>
                    <a:pt x="345" y="558"/>
                    <a:pt x="340" y="557"/>
                    <a:pt x="338" y="556"/>
                  </a:cubicBezTo>
                  <a:cubicBezTo>
                    <a:pt x="337" y="555"/>
                    <a:pt x="335" y="554"/>
                    <a:pt x="335" y="554"/>
                  </a:cubicBezTo>
                  <a:cubicBezTo>
                    <a:pt x="332" y="545"/>
                    <a:pt x="332" y="545"/>
                    <a:pt x="332" y="545"/>
                  </a:cubicBezTo>
                  <a:cubicBezTo>
                    <a:pt x="324" y="544"/>
                    <a:pt x="324" y="544"/>
                    <a:pt x="324" y="544"/>
                  </a:cubicBezTo>
                  <a:cubicBezTo>
                    <a:pt x="304" y="541"/>
                    <a:pt x="304" y="541"/>
                    <a:pt x="304" y="541"/>
                  </a:cubicBezTo>
                  <a:cubicBezTo>
                    <a:pt x="304" y="541"/>
                    <a:pt x="297" y="535"/>
                    <a:pt x="296" y="534"/>
                  </a:cubicBezTo>
                  <a:cubicBezTo>
                    <a:pt x="294" y="533"/>
                    <a:pt x="292" y="530"/>
                    <a:pt x="292" y="530"/>
                  </a:cubicBezTo>
                  <a:cubicBezTo>
                    <a:pt x="288" y="529"/>
                    <a:pt x="288" y="529"/>
                    <a:pt x="288" y="529"/>
                  </a:cubicBezTo>
                  <a:cubicBezTo>
                    <a:pt x="280" y="521"/>
                    <a:pt x="280" y="521"/>
                    <a:pt x="280" y="521"/>
                  </a:cubicBezTo>
                  <a:cubicBezTo>
                    <a:pt x="272" y="521"/>
                    <a:pt x="272" y="521"/>
                    <a:pt x="272" y="521"/>
                  </a:cubicBezTo>
                  <a:cubicBezTo>
                    <a:pt x="266" y="517"/>
                    <a:pt x="266" y="517"/>
                    <a:pt x="266" y="517"/>
                  </a:cubicBezTo>
                  <a:cubicBezTo>
                    <a:pt x="259" y="517"/>
                    <a:pt x="259" y="517"/>
                    <a:pt x="259" y="517"/>
                  </a:cubicBezTo>
                  <a:cubicBezTo>
                    <a:pt x="259" y="517"/>
                    <a:pt x="254" y="516"/>
                    <a:pt x="254" y="515"/>
                  </a:cubicBezTo>
                  <a:cubicBezTo>
                    <a:pt x="253" y="513"/>
                    <a:pt x="247" y="510"/>
                    <a:pt x="247" y="510"/>
                  </a:cubicBezTo>
                  <a:cubicBezTo>
                    <a:pt x="247" y="510"/>
                    <a:pt x="247" y="504"/>
                    <a:pt x="247" y="503"/>
                  </a:cubicBezTo>
                  <a:cubicBezTo>
                    <a:pt x="247" y="502"/>
                    <a:pt x="248" y="492"/>
                    <a:pt x="248" y="492"/>
                  </a:cubicBezTo>
                  <a:cubicBezTo>
                    <a:pt x="252" y="487"/>
                    <a:pt x="252" y="487"/>
                    <a:pt x="252" y="487"/>
                  </a:cubicBezTo>
                  <a:cubicBezTo>
                    <a:pt x="258" y="485"/>
                    <a:pt x="258" y="485"/>
                    <a:pt x="258" y="485"/>
                  </a:cubicBezTo>
                  <a:cubicBezTo>
                    <a:pt x="260" y="489"/>
                    <a:pt x="260" y="489"/>
                    <a:pt x="260" y="489"/>
                  </a:cubicBezTo>
                  <a:cubicBezTo>
                    <a:pt x="267" y="492"/>
                    <a:pt x="267" y="492"/>
                    <a:pt x="267" y="492"/>
                  </a:cubicBezTo>
                  <a:cubicBezTo>
                    <a:pt x="271" y="489"/>
                    <a:pt x="271" y="489"/>
                    <a:pt x="271" y="489"/>
                  </a:cubicBezTo>
                  <a:cubicBezTo>
                    <a:pt x="273" y="483"/>
                    <a:pt x="273" y="483"/>
                    <a:pt x="273" y="483"/>
                  </a:cubicBezTo>
                  <a:cubicBezTo>
                    <a:pt x="279" y="481"/>
                    <a:pt x="279" y="481"/>
                    <a:pt x="279" y="481"/>
                  </a:cubicBezTo>
                  <a:cubicBezTo>
                    <a:pt x="286" y="484"/>
                    <a:pt x="286" y="484"/>
                    <a:pt x="286" y="484"/>
                  </a:cubicBezTo>
                  <a:cubicBezTo>
                    <a:pt x="291" y="489"/>
                    <a:pt x="291" y="489"/>
                    <a:pt x="291" y="489"/>
                  </a:cubicBezTo>
                  <a:cubicBezTo>
                    <a:pt x="301" y="492"/>
                    <a:pt x="301" y="492"/>
                    <a:pt x="301" y="492"/>
                  </a:cubicBezTo>
                  <a:cubicBezTo>
                    <a:pt x="310" y="490"/>
                    <a:pt x="310" y="490"/>
                    <a:pt x="310" y="490"/>
                  </a:cubicBezTo>
                  <a:cubicBezTo>
                    <a:pt x="318" y="489"/>
                    <a:pt x="318" y="489"/>
                    <a:pt x="318" y="489"/>
                  </a:cubicBezTo>
                  <a:cubicBezTo>
                    <a:pt x="318" y="489"/>
                    <a:pt x="322" y="489"/>
                    <a:pt x="324" y="489"/>
                  </a:cubicBezTo>
                  <a:cubicBezTo>
                    <a:pt x="325" y="488"/>
                    <a:pt x="331" y="486"/>
                    <a:pt x="331" y="486"/>
                  </a:cubicBezTo>
                  <a:cubicBezTo>
                    <a:pt x="341" y="483"/>
                    <a:pt x="341" y="483"/>
                    <a:pt x="341" y="483"/>
                  </a:cubicBezTo>
                  <a:cubicBezTo>
                    <a:pt x="347" y="475"/>
                    <a:pt x="347" y="475"/>
                    <a:pt x="347" y="475"/>
                  </a:cubicBezTo>
                  <a:cubicBezTo>
                    <a:pt x="355" y="478"/>
                    <a:pt x="355" y="478"/>
                    <a:pt x="355" y="478"/>
                  </a:cubicBezTo>
                  <a:cubicBezTo>
                    <a:pt x="362" y="479"/>
                    <a:pt x="362" y="479"/>
                    <a:pt x="362" y="479"/>
                  </a:cubicBezTo>
                  <a:cubicBezTo>
                    <a:pt x="365" y="474"/>
                    <a:pt x="365" y="474"/>
                    <a:pt x="365" y="474"/>
                  </a:cubicBezTo>
                  <a:cubicBezTo>
                    <a:pt x="372" y="470"/>
                    <a:pt x="372" y="470"/>
                    <a:pt x="372" y="470"/>
                  </a:cubicBezTo>
                  <a:cubicBezTo>
                    <a:pt x="376" y="476"/>
                    <a:pt x="376" y="476"/>
                    <a:pt x="376" y="476"/>
                  </a:cubicBezTo>
                  <a:close/>
                  <a:moveTo>
                    <a:pt x="388" y="469"/>
                  </a:moveTo>
                  <a:cubicBezTo>
                    <a:pt x="388" y="469"/>
                    <a:pt x="388" y="469"/>
                    <a:pt x="388" y="469"/>
                  </a:cubicBezTo>
                  <a:cubicBezTo>
                    <a:pt x="384" y="473"/>
                    <a:pt x="384" y="473"/>
                    <a:pt x="384" y="473"/>
                  </a:cubicBezTo>
                  <a:cubicBezTo>
                    <a:pt x="380" y="476"/>
                    <a:pt x="380" y="476"/>
                    <a:pt x="380" y="476"/>
                  </a:cubicBezTo>
                  <a:cubicBezTo>
                    <a:pt x="380" y="476"/>
                    <a:pt x="381" y="480"/>
                    <a:pt x="381" y="482"/>
                  </a:cubicBezTo>
                  <a:cubicBezTo>
                    <a:pt x="382" y="484"/>
                    <a:pt x="385" y="489"/>
                    <a:pt x="385" y="489"/>
                  </a:cubicBezTo>
                  <a:cubicBezTo>
                    <a:pt x="395" y="489"/>
                    <a:pt x="395" y="489"/>
                    <a:pt x="395" y="489"/>
                  </a:cubicBezTo>
                  <a:cubicBezTo>
                    <a:pt x="402" y="485"/>
                    <a:pt x="402" y="485"/>
                    <a:pt x="402" y="485"/>
                  </a:cubicBezTo>
                  <a:cubicBezTo>
                    <a:pt x="403" y="478"/>
                    <a:pt x="403" y="478"/>
                    <a:pt x="403" y="478"/>
                  </a:cubicBezTo>
                  <a:cubicBezTo>
                    <a:pt x="406" y="471"/>
                    <a:pt x="406" y="471"/>
                    <a:pt x="406" y="471"/>
                  </a:cubicBezTo>
                  <a:cubicBezTo>
                    <a:pt x="412" y="467"/>
                    <a:pt x="412" y="467"/>
                    <a:pt x="412" y="467"/>
                  </a:cubicBezTo>
                  <a:cubicBezTo>
                    <a:pt x="417" y="462"/>
                    <a:pt x="417" y="462"/>
                    <a:pt x="417" y="462"/>
                  </a:cubicBezTo>
                  <a:cubicBezTo>
                    <a:pt x="420" y="457"/>
                    <a:pt x="420" y="457"/>
                    <a:pt x="420" y="457"/>
                  </a:cubicBezTo>
                  <a:cubicBezTo>
                    <a:pt x="421" y="444"/>
                    <a:pt x="421" y="444"/>
                    <a:pt x="421" y="444"/>
                  </a:cubicBezTo>
                  <a:cubicBezTo>
                    <a:pt x="424" y="434"/>
                    <a:pt x="424" y="434"/>
                    <a:pt x="424" y="434"/>
                  </a:cubicBezTo>
                  <a:cubicBezTo>
                    <a:pt x="440" y="428"/>
                    <a:pt x="440" y="428"/>
                    <a:pt x="440" y="428"/>
                  </a:cubicBezTo>
                  <a:cubicBezTo>
                    <a:pt x="443" y="426"/>
                    <a:pt x="443" y="426"/>
                    <a:pt x="443" y="426"/>
                  </a:cubicBezTo>
                  <a:cubicBezTo>
                    <a:pt x="443" y="426"/>
                    <a:pt x="443" y="424"/>
                    <a:pt x="442" y="422"/>
                  </a:cubicBezTo>
                  <a:cubicBezTo>
                    <a:pt x="442" y="421"/>
                    <a:pt x="439" y="418"/>
                    <a:pt x="439" y="418"/>
                  </a:cubicBezTo>
                  <a:cubicBezTo>
                    <a:pt x="439" y="418"/>
                    <a:pt x="440" y="415"/>
                    <a:pt x="440" y="414"/>
                  </a:cubicBezTo>
                  <a:cubicBezTo>
                    <a:pt x="440" y="413"/>
                    <a:pt x="439" y="406"/>
                    <a:pt x="439" y="406"/>
                  </a:cubicBezTo>
                  <a:cubicBezTo>
                    <a:pt x="437" y="399"/>
                    <a:pt x="437" y="399"/>
                    <a:pt x="437" y="399"/>
                  </a:cubicBezTo>
                  <a:cubicBezTo>
                    <a:pt x="437" y="399"/>
                    <a:pt x="435" y="399"/>
                    <a:pt x="432" y="397"/>
                  </a:cubicBezTo>
                  <a:cubicBezTo>
                    <a:pt x="429" y="396"/>
                    <a:pt x="424" y="393"/>
                    <a:pt x="424" y="393"/>
                  </a:cubicBezTo>
                  <a:cubicBezTo>
                    <a:pt x="419" y="391"/>
                    <a:pt x="419" y="391"/>
                    <a:pt x="419" y="391"/>
                  </a:cubicBezTo>
                  <a:cubicBezTo>
                    <a:pt x="413" y="390"/>
                    <a:pt x="413" y="390"/>
                    <a:pt x="413" y="390"/>
                  </a:cubicBezTo>
                  <a:cubicBezTo>
                    <a:pt x="411" y="385"/>
                    <a:pt x="411" y="385"/>
                    <a:pt x="411" y="385"/>
                  </a:cubicBezTo>
                  <a:cubicBezTo>
                    <a:pt x="415" y="371"/>
                    <a:pt x="415" y="371"/>
                    <a:pt x="415" y="371"/>
                  </a:cubicBezTo>
                  <a:cubicBezTo>
                    <a:pt x="412" y="364"/>
                    <a:pt x="412" y="364"/>
                    <a:pt x="412" y="364"/>
                  </a:cubicBezTo>
                  <a:cubicBezTo>
                    <a:pt x="421" y="354"/>
                    <a:pt x="421" y="354"/>
                    <a:pt x="421" y="354"/>
                  </a:cubicBezTo>
                  <a:cubicBezTo>
                    <a:pt x="425" y="347"/>
                    <a:pt x="425" y="347"/>
                    <a:pt x="425" y="347"/>
                  </a:cubicBezTo>
                  <a:cubicBezTo>
                    <a:pt x="430" y="343"/>
                    <a:pt x="430" y="343"/>
                    <a:pt x="430" y="343"/>
                  </a:cubicBezTo>
                  <a:cubicBezTo>
                    <a:pt x="438" y="345"/>
                    <a:pt x="438" y="345"/>
                    <a:pt x="438" y="345"/>
                  </a:cubicBezTo>
                  <a:cubicBezTo>
                    <a:pt x="441" y="349"/>
                    <a:pt x="441" y="349"/>
                    <a:pt x="441" y="349"/>
                  </a:cubicBezTo>
                  <a:cubicBezTo>
                    <a:pt x="446" y="350"/>
                    <a:pt x="446" y="350"/>
                    <a:pt x="446" y="350"/>
                  </a:cubicBezTo>
                  <a:cubicBezTo>
                    <a:pt x="455" y="350"/>
                    <a:pt x="455" y="350"/>
                    <a:pt x="455" y="350"/>
                  </a:cubicBezTo>
                  <a:cubicBezTo>
                    <a:pt x="465" y="352"/>
                    <a:pt x="465" y="352"/>
                    <a:pt x="465" y="352"/>
                  </a:cubicBezTo>
                  <a:cubicBezTo>
                    <a:pt x="469" y="358"/>
                    <a:pt x="469" y="358"/>
                    <a:pt x="469" y="358"/>
                  </a:cubicBezTo>
                  <a:cubicBezTo>
                    <a:pt x="473" y="365"/>
                    <a:pt x="473" y="365"/>
                    <a:pt x="473" y="365"/>
                  </a:cubicBezTo>
                  <a:cubicBezTo>
                    <a:pt x="473" y="365"/>
                    <a:pt x="475" y="368"/>
                    <a:pt x="476" y="369"/>
                  </a:cubicBezTo>
                  <a:cubicBezTo>
                    <a:pt x="476" y="369"/>
                    <a:pt x="480" y="372"/>
                    <a:pt x="481" y="372"/>
                  </a:cubicBezTo>
                  <a:cubicBezTo>
                    <a:pt x="482" y="373"/>
                    <a:pt x="488" y="374"/>
                    <a:pt x="488" y="374"/>
                  </a:cubicBezTo>
                  <a:cubicBezTo>
                    <a:pt x="488" y="374"/>
                    <a:pt x="488" y="367"/>
                    <a:pt x="489" y="365"/>
                  </a:cubicBezTo>
                  <a:cubicBezTo>
                    <a:pt x="490" y="364"/>
                    <a:pt x="492" y="360"/>
                    <a:pt x="492" y="359"/>
                  </a:cubicBezTo>
                  <a:cubicBezTo>
                    <a:pt x="492" y="358"/>
                    <a:pt x="490" y="351"/>
                    <a:pt x="490" y="351"/>
                  </a:cubicBezTo>
                  <a:cubicBezTo>
                    <a:pt x="483" y="343"/>
                    <a:pt x="483" y="343"/>
                    <a:pt x="483" y="343"/>
                  </a:cubicBezTo>
                  <a:cubicBezTo>
                    <a:pt x="476" y="338"/>
                    <a:pt x="476" y="338"/>
                    <a:pt x="476" y="338"/>
                  </a:cubicBezTo>
                  <a:cubicBezTo>
                    <a:pt x="459" y="327"/>
                    <a:pt x="459" y="327"/>
                    <a:pt x="459" y="327"/>
                  </a:cubicBezTo>
                  <a:cubicBezTo>
                    <a:pt x="435" y="319"/>
                    <a:pt x="435" y="319"/>
                    <a:pt x="435" y="319"/>
                  </a:cubicBezTo>
                  <a:cubicBezTo>
                    <a:pt x="419" y="309"/>
                    <a:pt x="419" y="309"/>
                    <a:pt x="419" y="309"/>
                  </a:cubicBezTo>
                  <a:cubicBezTo>
                    <a:pt x="406" y="306"/>
                    <a:pt x="406" y="306"/>
                    <a:pt x="406" y="306"/>
                  </a:cubicBezTo>
                  <a:cubicBezTo>
                    <a:pt x="406" y="306"/>
                    <a:pt x="392" y="299"/>
                    <a:pt x="391" y="299"/>
                  </a:cubicBezTo>
                  <a:cubicBezTo>
                    <a:pt x="390" y="299"/>
                    <a:pt x="387" y="298"/>
                    <a:pt x="387" y="298"/>
                  </a:cubicBezTo>
                  <a:cubicBezTo>
                    <a:pt x="387" y="298"/>
                    <a:pt x="379" y="296"/>
                    <a:pt x="379" y="295"/>
                  </a:cubicBezTo>
                  <a:cubicBezTo>
                    <a:pt x="378" y="294"/>
                    <a:pt x="377" y="291"/>
                    <a:pt x="376" y="290"/>
                  </a:cubicBezTo>
                  <a:cubicBezTo>
                    <a:pt x="376" y="289"/>
                    <a:pt x="377" y="286"/>
                    <a:pt x="377" y="286"/>
                  </a:cubicBezTo>
                  <a:cubicBezTo>
                    <a:pt x="381" y="282"/>
                    <a:pt x="381" y="282"/>
                    <a:pt x="381" y="282"/>
                  </a:cubicBezTo>
                  <a:cubicBezTo>
                    <a:pt x="381" y="282"/>
                    <a:pt x="385" y="278"/>
                    <a:pt x="385" y="277"/>
                  </a:cubicBezTo>
                  <a:cubicBezTo>
                    <a:pt x="385" y="276"/>
                    <a:pt x="386" y="270"/>
                    <a:pt x="386" y="270"/>
                  </a:cubicBezTo>
                  <a:cubicBezTo>
                    <a:pt x="381" y="268"/>
                    <a:pt x="381" y="268"/>
                    <a:pt x="381" y="268"/>
                  </a:cubicBezTo>
                  <a:cubicBezTo>
                    <a:pt x="369" y="269"/>
                    <a:pt x="369" y="269"/>
                    <a:pt x="369" y="269"/>
                  </a:cubicBezTo>
                  <a:cubicBezTo>
                    <a:pt x="350" y="271"/>
                    <a:pt x="350" y="271"/>
                    <a:pt x="350" y="271"/>
                  </a:cubicBezTo>
                  <a:cubicBezTo>
                    <a:pt x="340" y="271"/>
                    <a:pt x="340" y="271"/>
                    <a:pt x="340" y="271"/>
                  </a:cubicBezTo>
                  <a:cubicBezTo>
                    <a:pt x="327" y="263"/>
                    <a:pt x="327" y="263"/>
                    <a:pt x="327" y="263"/>
                  </a:cubicBezTo>
                  <a:cubicBezTo>
                    <a:pt x="316" y="254"/>
                    <a:pt x="316" y="254"/>
                    <a:pt x="316" y="254"/>
                  </a:cubicBezTo>
                  <a:cubicBezTo>
                    <a:pt x="309" y="250"/>
                    <a:pt x="309" y="250"/>
                    <a:pt x="309" y="250"/>
                  </a:cubicBezTo>
                  <a:cubicBezTo>
                    <a:pt x="299" y="239"/>
                    <a:pt x="299" y="239"/>
                    <a:pt x="299" y="239"/>
                  </a:cubicBezTo>
                  <a:cubicBezTo>
                    <a:pt x="294" y="232"/>
                    <a:pt x="294" y="232"/>
                    <a:pt x="294" y="232"/>
                  </a:cubicBezTo>
                  <a:cubicBezTo>
                    <a:pt x="294" y="232"/>
                    <a:pt x="291" y="222"/>
                    <a:pt x="290" y="218"/>
                  </a:cubicBezTo>
                  <a:cubicBezTo>
                    <a:pt x="289" y="215"/>
                    <a:pt x="281" y="204"/>
                    <a:pt x="281" y="204"/>
                  </a:cubicBezTo>
                  <a:cubicBezTo>
                    <a:pt x="281" y="204"/>
                    <a:pt x="277" y="195"/>
                    <a:pt x="277" y="194"/>
                  </a:cubicBezTo>
                  <a:cubicBezTo>
                    <a:pt x="277" y="193"/>
                    <a:pt x="275" y="186"/>
                    <a:pt x="275" y="186"/>
                  </a:cubicBezTo>
                  <a:cubicBezTo>
                    <a:pt x="262" y="180"/>
                    <a:pt x="262" y="180"/>
                    <a:pt x="262" y="180"/>
                  </a:cubicBezTo>
                  <a:cubicBezTo>
                    <a:pt x="245" y="170"/>
                    <a:pt x="245" y="170"/>
                    <a:pt x="245" y="170"/>
                  </a:cubicBezTo>
                  <a:cubicBezTo>
                    <a:pt x="231" y="161"/>
                    <a:pt x="231" y="161"/>
                    <a:pt x="231" y="161"/>
                  </a:cubicBezTo>
                  <a:cubicBezTo>
                    <a:pt x="224" y="151"/>
                    <a:pt x="224" y="151"/>
                    <a:pt x="224" y="151"/>
                  </a:cubicBezTo>
                  <a:cubicBezTo>
                    <a:pt x="218" y="135"/>
                    <a:pt x="218" y="135"/>
                    <a:pt x="218" y="135"/>
                  </a:cubicBezTo>
                  <a:cubicBezTo>
                    <a:pt x="217" y="122"/>
                    <a:pt x="217" y="122"/>
                    <a:pt x="217" y="122"/>
                  </a:cubicBezTo>
                  <a:cubicBezTo>
                    <a:pt x="224" y="119"/>
                    <a:pt x="224" y="119"/>
                    <a:pt x="224" y="119"/>
                  </a:cubicBezTo>
                  <a:cubicBezTo>
                    <a:pt x="224" y="113"/>
                    <a:pt x="224" y="113"/>
                    <a:pt x="224" y="113"/>
                  </a:cubicBezTo>
                  <a:cubicBezTo>
                    <a:pt x="218" y="109"/>
                    <a:pt x="218" y="109"/>
                    <a:pt x="218" y="109"/>
                  </a:cubicBezTo>
                  <a:cubicBezTo>
                    <a:pt x="218" y="103"/>
                    <a:pt x="218" y="103"/>
                    <a:pt x="218" y="103"/>
                  </a:cubicBezTo>
                  <a:cubicBezTo>
                    <a:pt x="215" y="101"/>
                    <a:pt x="215" y="101"/>
                    <a:pt x="215" y="101"/>
                  </a:cubicBezTo>
                  <a:cubicBezTo>
                    <a:pt x="211" y="96"/>
                    <a:pt x="211" y="96"/>
                    <a:pt x="211" y="96"/>
                  </a:cubicBezTo>
                  <a:cubicBezTo>
                    <a:pt x="219" y="92"/>
                    <a:pt x="219" y="92"/>
                    <a:pt x="219" y="92"/>
                  </a:cubicBezTo>
                  <a:cubicBezTo>
                    <a:pt x="219" y="92"/>
                    <a:pt x="222" y="88"/>
                    <a:pt x="226" y="88"/>
                  </a:cubicBezTo>
                  <a:cubicBezTo>
                    <a:pt x="230" y="88"/>
                    <a:pt x="233" y="84"/>
                    <a:pt x="233" y="84"/>
                  </a:cubicBezTo>
                  <a:cubicBezTo>
                    <a:pt x="233" y="84"/>
                    <a:pt x="236" y="81"/>
                    <a:pt x="237" y="81"/>
                  </a:cubicBezTo>
                  <a:cubicBezTo>
                    <a:pt x="239" y="81"/>
                    <a:pt x="241" y="80"/>
                    <a:pt x="243" y="79"/>
                  </a:cubicBezTo>
                  <a:cubicBezTo>
                    <a:pt x="244" y="79"/>
                    <a:pt x="247" y="78"/>
                    <a:pt x="247" y="78"/>
                  </a:cubicBezTo>
                  <a:cubicBezTo>
                    <a:pt x="247" y="77"/>
                    <a:pt x="248" y="70"/>
                    <a:pt x="249" y="70"/>
                  </a:cubicBezTo>
                  <a:cubicBezTo>
                    <a:pt x="250" y="70"/>
                    <a:pt x="252" y="74"/>
                    <a:pt x="255" y="74"/>
                  </a:cubicBezTo>
                  <a:cubicBezTo>
                    <a:pt x="256" y="74"/>
                    <a:pt x="258" y="76"/>
                    <a:pt x="259" y="75"/>
                  </a:cubicBezTo>
                  <a:cubicBezTo>
                    <a:pt x="261" y="74"/>
                    <a:pt x="262" y="71"/>
                    <a:pt x="262" y="71"/>
                  </a:cubicBezTo>
                  <a:cubicBezTo>
                    <a:pt x="263" y="70"/>
                    <a:pt x="264" y="69"/>
                    <a:pt x="267" y="68"/>
                  </a:cubicBezTo>
                  <a:cubicBezTo>
                    <a:pt x="267" y="68"/>
                    <a:pt x="267" y="68"/>
                    <a:pt x="267" y="68"/>
                  </a:cubicBezTo>
                  <a:cubicBezTo>
                    <a:pt x="267" y="68"/>
                    <a:pt x="265" y="67"/>
                    <a:pt x="265" y="67"/>
                  </a:cubicBezTo>
                  <a:cubicBezTo>
                    <a:pt x="265" y="66"/>
                    <a:pt x="265" y="66"/>
                    <a:pt x="266" y="65"/>
                  </a:cubicBezTo>
                  <a:cubicBezTo>
                    <a:pt x="266" y="64"/>
                    <a:pt x="266" y="64"/>
                    <a:pt x="267" y="63"/>
                  </a:cubicBezTo>
                  <a:cubicBezTo>
                    <a:pt x="267" y="63"/>
                    <a:pt x="267" y="61"/>
                    <a:pt x="267" y="61"/>
                  </a:cubicBezTo>
                  <a:cubicBezTo>
                    <a:pt x="267" y="61"/>
                    <a:pt x="268" y="60"/>
                    <a:pt x="267" y="60"/>
                  </a:cubicBezTo>
                  <a:cubicBezTo>
                    <a:pt x="267" y="59"/>
                    <a:pt x="266" y="58"/>
                    <a:pt x="266" y="58"/>
                  </a:cubicBezTo>
                  <a:cubicBezTo>
                    <a:pt x="266" y="58"/>
                    <a:pt x="266" y="58"/>
                    <a:pt x="265" y="58"/>
                  </a:cubicBezTo>
                  <a:cubicBezTo>
                    <a:pt x="265" y="59"/>
                    <a:pt x="265" y="59"/>
                    <a:pt x="265" y="59"/>
                  </a:cubicBezTo>
                  <a:cubicBezTo>
                    <a:pt x="263" y="60"/>
                    <a:pt x="263" y="60"/>
                    <a:pt x="263" y="60"/>
                  </a:cubicBezTo>
                  <a:cubicBezTo>
                    <a:pt x="263" y="60"/>
                    <a:pt x="262" y="58"/>
                    <a:pt x="262" y="58"/>
                  </a:cubicBezTo>
                  <a:cubicBezTo>
                    <a:pt x="261" y="58"/>
                    <a:pt x="261" y="58"/>
                    <a:pt x="261" y="57"/>
                  </a:cubicBezTo>
                  <a:cubicBezTo>
                    <a:pt x="261" y="57"/>
                    <a:pt x="262" y="56"/>
                    <a:pt x="262" y="56"/>
                  </a:cubicBezTo>
                  <a:cubicBezTo>
                    <a:pt x="262" y="56"/>
                    <a:pt x="261" y="55"/>
                    <a:pt x="261" y="55"/>
                  </a:cubicBezTo>
                  <a:cubicBezTo>
                    <a:pt x="261" y="55"/>
                    <a:pt x="262" y="53"/>
                    <a:pt x="263" y="53"/>
                  </a:cubicBezTo>
                  <a:cubicBezTo>
                    <a:pt x="264" y="52"/>
                    <a:pt x="266" y="50"/>
                    <a:pt x="266" y="50"/>
                  </a:cubicBezTo>
                  <a:cubicBezTo>
                    <a:pt x="267" y="48"/>
                    <a:pt x="267" y="48"/>
                    <a:pt x="267" y="48"/>
                  </a:cubicBezTo>
                  <a:cubicBezTo>
                    <a:pt x="266" y="47"/>
                    <a:pt x="266" y="47"/>
                    <a:pt x="266" y="47"/>
                  </a:cubicBezTo>
                  <a:cubicBezTo>
                    <a:pt x="266" y="47"/>
                    <a:pt x="265" y="48"/>
                    <a:pt x="265" y="48"/>
                  </a:cubicBezTo>
                  <a:cubicBezTo>
                    <a:pt x="263" y="47"/>
                    <a:pt x="263" y="47"/>
                    <a:pt x="263" y="47"/>
                  </a:cubicBezTo>
                  <a:cubicBezTo>
                    <a:pt x="261" y="46"/>
                    <a:pt x="261" y="46"/>
                    <a:pt x="261" y="46"/>
                  </a:cubicBezTo>
                  <a:cubicBezTo>
                    <a:pt x="258" y="46"/>
                    <a:pt x="258" y="46"/>
                    <a:pt x="258" y="46"/>
                  </a:cubicBezTo>
                  <a:cubicBezTo>
                    <a:pt x="256" y="44"/>
                    <a:pt x="256" y="44"/>
                    <a:pt x="256" y="44"/>
                  </a:cubicBezTo>
                  <a:cubicBezTo>
                    <a:pt x="257" y="42"/>
                    <a:pt x="257" y="42"/>
                    <a:pt x="257" y="42"/>
                  </a:cubicBezTo>
                  <a:cubicBezTo>
                    <a:pt x="257" y="40"/>
                    <a:pt x="257" y="40"/>
                    <a:pt x="257" y="40"/>
                  </a:cubicBezTo>
                  <a:cubicBezTo>
                    <a:pt x="257" y="40"/>
                    <a:pt x="259" y="38"/>
                    <a:pt x="259" y="38"/>
                  </a:cubicBezTo>
                  <a:cubicBezTo>
                    <a:pt x="260" y="37"/>
                    <a:pt x="262" y="36"/>
                    <a:pt x="262" y="36"/>
                  </a:cubicBezTo>
                  <a:cubicBezTo>
                    <a:pt x="263" y="34"/>
                    <a:pt x="263" y="34"/>
                    <a:pt x="263" y="34"/>
                  </a:cubicBezTo>
                  <a:cubicBezTo>
                    <a:pt x="263" y="34"/>
                    <a:pt x="264" y="33"/>
                    <a:pt x="265" y="33"/>
                  </a:cubicBezTo>
                  <a:cubicBezTo>
                    <a:pt x="266" y="33"/>
                    <a:pt x="266" y="34"/>
                    <a:pt x="266" y="33"/>
                  </a:cubicBezTo>
                  <a:cubicBezTo>
                    <a:pt x="267" y="33"/>
                    <a:pt x="267" y="31"/>
                    <a:pt x="267" y="30"/>
                  </a:cubicBezTo>
                  <a:cubicBezTo>
                    <a:pt x="267" y="27"/>
                    <a:pt x="267" y="27"/>
                    <a:pt x="267" y="27"/>
                  </a:cubicBezTo>
                  <a:cubicBezTo>
                    <a:pt x="262" y="28"/>
                    <a:pt x="262" y="28"/>
                    <a:pt x="262" y="28"/>
                  </a:cubicBezTo>
                  <a:cubicBezTo>
                    <a:pt x="262" y="28"/>
                    <a:pt x="257" y="27"/>
                    <a:pt x="254" y="27"/>
                  </a:cubicBezTo>
                  <a:cubicBezTo>
                    <a:pt x="250" y="27"/>
                    <a:pt x="242" y="25"/>
                    <a:pt x="242" y="25"/>
                  </a:cubicBezTo>
                  <a:cubicBezTo>
                    <a:pt x="232" y="22"/>
                    <a:pt x="232" y="22"/>
                    <a:pt x="232" y="22"/>
                  </a:cubicBezTo>
                  <a:cubicBezTo>
                    <a:pt x="226" y="22"/>
                    <a:pt x="226" y="22"/>
                    <a:pt x="226" y="22"/>
                  </a:cubicBezTo>
                  <a:cubicBezTo>
                    <a:pt x="217" y="21"/>
                    <a:pt x="217" y="21"/>
                    <a:pt x="217" y="21"/>
                  </a:cubicBezTo>
                  <a:cubicBezTo>
                    <a:pt x="217" y="21"/>
                    <a:pt x="216" y="19"/>
                    <a:pt x="215" y="18"/>
                  </a:cubicBezTo>
                  <a:cubicBezTo>
                    <a:pt x="215" y="17"/>
                    <a:pt x="212" y="15"/>
                    <a:pt x="212" y="15"/>
                  </a:cubicBezTo>
                  <a:cubicBezTo>
                    <a:pt x="212" y="13"/>
                    <a:pt x="212" y="13"/>
                    <a:pt x="212" y="13"/>
                  </a:cubicBezTo>
                  <a:cubicBezTo>
                    <a:pt x="210" y="8"/>
                    <a:pt x="210" y="8"/>
                    <a:pt x="210" y="8"/>
                  </a:cubicBezTo>
                  <a:cubicBezTo>
                    <a:pt x="208" y="4"/>
                    <a:pt x="208" y="4"/>
                    <a:pt x="208" y="4"/>
                  </a:cubicBezTo>
                  <a:cubicBezTo>
                    <a:pt x="210" y="1"/>
                    <a:pt x="210" y="1"/>
                    <a:pt x="210" y="1"/>
                  </a:cubicBezTo>
                  <a:cubicBezTo>
                    <a:pt x="208" y="0"/>
                    <a:pt x="208" y="0"/>
                    <a:pt x="208" y="0"/>
                  </a:cubicBezTo>
                  <a:cubicBezTo>
                    <a:pt x="208" y="0"/>
                    <a:pt x="204" y="1"/>
                    <a:pt x="202" y="1"/>
                  </a:cubicBezTo>
                  <a:cubicBezTo>
                    <a:pt x="201" y="2"/>
                    <a:pt x="195" y="3"/>
                    <a:pt x="195" y="3"/>
                  </a:cubicBezTo>
                  <a:cubicBezTo>
                    <a:pt x="193" y="4"/>
                    <a:pt x="193" y="4"/>
                    <a:pt x="193" y="4"/>
                  </a:cubicBezTo>
                  <a:cubicBezTo>
                    <a:pt x="185" y="4"/>
                    <a:pt x="185" y="4"/>
                    <a:pt x="185" y="4"/>
                  </a:cubicBezTo>
                  <a:cubicBezTo>
                    <a:pt x="177" y="5"/>
                    <a:pt x="177" y="5"/>
                    <a:pt x="177" y="5"/>
                  </a:cubicBezTo>
                  <a:cubicBezTo>
                    <a:pt x="174" y="7"/>
                    <a:pt x="174" y="7"/>
                    <a:pt x="174" y="7"/>
                  </a:cubicBezTo>
                  <a:cubicBezTo>
                    <a:pt x="168" y="10"/>
                    <a:pt x="168" y="10"/>
                    <a:pt x="168" y="10"/>
                  </a:cubicBezTo>
                  <a:cubicBezTo>
                    <a:pt x="168" y="14"/>
                    <a:pt x="168" y="14"/>
                    <a:pt x="168" y="14"/>
                  </a:cubicBezTo>
                  <a:cubicBezTo>
                    <a:pt x="165" y="18"/>
                    <a:pt x="165" y="18"/>
                    <a:pt x="165" y="18"/>
                  </a:cubicBezTo>
                  <a:cubicBezTo>
                    <a:pt x="160" y="18"/>
                    <a:pt x="160" y="18"/>
                    <a:pt x="160" y="18"/>
                  </a:cubicBezTo>
                  <a:cubicBezTo>
                    <a:pt x="155" y="14"/>
                    <a:pt x="155" y="14"/>
                    <a:pt x="155" y="14"/>
                  </a:cubicBezTo>
                  <a:cubicBezTo>
                    <a:pt x="153" y="16"/>
                    <a:pt x="153" y="16"/>
                    <a:pt x="153" y="16"/>
                  </a:cubicBezTo>
                  <a:cubicBezTo>
                    <a:pt x="148" y="15"/>
                    <a:pt x="148" y="15"/>
                    <a:pt x="148" y="15"/>
                  </a:cubicBezTo>
                  <a:cubicBezTo>
                    <a:pt x="147" y="15"/>
                    <a:pt x="147" y="15"/>
                    <a:pt x="147" y="15"/>
                  </a:cubicBezTo>
                  <a:cubicBezTo>
                    <a:pt x="146" y="15"/>
                    <a:pt x="146" y="15"/>
                    <a:pt x="146" y="15"/>
                  </a:cubicBezTo>
                  <a:cubicBezTo>
                    <a:pt x="146" y="15"/>
                    <a:pt x="145" y="16"/>
                    <a:pt x="145" y="16"/>
                  </a:cubicBezTo>
                  <a:cubicBezTo>
                    <a:pt x="146" y="18"/>
                    <a:pt x="146" y="18"/>
                    <a:pt x="146" y="18"/>
                  </a:cubicBezTo>
                  <a:cubicBezTo>
                    <a:pt x="145" y="19"/>
                    <a:pt x="145" y="19"/>
                    <a:pt x="145" y="19"/>
                  </a:cubicBezTo>
                  <a:cubicBezTo>
                    <a:pt x="146" y="21"/>
                    <a:pt x="146" y="21"/>
                    <a:pt x="146" y="21"/>
                  </a:cubicBezTo>
                  <a:cubicBezTo>
                    <a:pt x="146" y="21"/>
                    <a:pt x="145" y="22"/>
                    <a:pt x="144" y="23"/>
                  </a:cubicBezTo>
                  <a:cubicBezTo>
                    <a:pt x="143" y="23"/>
                    <a:pt x="145" y="25"/>
                    <a:pt x="145" y="25"/>
                  </a:cubicBezTo>
                  <a:cubicBezTo>
                    <a:pt x="145" y="25"/>
                    <a:pt x="146" y="25"/>
                    <a:pt x="148" y="26"/>
                  </a:cubicBezTo>
                  <a:cubicBezTo>
                    <a:pt x="149" y="27"/>
                    <a:pt x="148" y="27"/>
                    <a:pt x="148" y="27"/>
                  </a:cubicBezTo>
                  <a:cubicBezTo>
                    <a:pt x="148" y="28"/>
                    <a:pt x="148" y="29"/>
                    <a:pt x="147" y="29"/>
                  </a:cubicBezTo>
                  <a:cubicBezTo>
                    <a:pt x="147" y="30"/>
                    <a:pt x="147" y="30"/>
                    <a:pt x="147" y="30"/>
                  </a:cubicBezTo>
                  <a:cubicBezTo>
                    <a:pt x="146" y="30"/>
                    <a:pt x="146" y="30"/>
                    <a:pt x="146" y="30"/>
                  </a:cubicBezTo>
                  <a:cubicBezTo>
                    <a:pt x="146" y="30"/>
                    <a:pt x="143" y="31"/>
                    <a:pt x="143" y="30"/>
                  </a:cubicBezTo>
                  <a:cubicBezTo>
                    <a:pt x="142" y="30"/>
                    <a:pt x="143" y="30"/>
                    <a:pt x="143" y="30"/>
                  </a:cubicBezTo>
                  <a:cubicBezTo>
                    <a:pt x="142" y="30"/>
                    <a:pt x="142" y="30"/>
                    <a:pt x="142" y="30"/>
                  </a:cubicBezTo>
                  <a:cubicBezTo>
                    <a:pt x="142" y="30"/>
                    <a:pt x="139" y="28"/>
                    <a:pt x="139" y="28"/>
                  </a:cubicBezTo>
                  <a:cubicBezTo>
                    <a:pt x="139" y="27"/>
                    <a:pt x="139" y="27"/>
                    <a:pt x="139" y="27"/>
                  </a:cubicBezTo>
                  <a:cubicBezTo>
                    <a:pt x="139" y="27"/>
                    <a:pt x="138" y="26"/>
                    <a:pt x="138" y="26"/>
                  </a:cubicBezTo>
                  <a:cubicBezTo>
                    <a:pt x="137" y="26"/>
                    <a:pt x="137" y="27"/>
                    <a:pt x="137" y="27"/>
                  </a:cubicBezTo>
                  <a:cubicBezTo>
                    <a:pt x="136" y="27"/>
                    <a:pt x="135" y="27"/>
                    <a:pt x="134" y="27"/>
                  </a:cubicBezTo>
                  <a:cubicBezTo>
                    <a:pt x="134" y="27"/>
                    <a:pt x="134" y="28"/>
                    <a:pt x="133" y="28"/>
                  </a:cubicBezTo>
                  <a:cubicBezTo>
                    <a:pt x="133" y="29"/>
                    <a:pt x="133" y="29"/>
                    <a:pt x="133" y="30"/>
                  </a:cubicBezTo>
                  <a:cubicBezTo>
                    <a:pt x="132" y="30"/>
                    <a:pt x="132" y="31"/>
                    <a:pt x="132" y="31"/>
                  </a:cubicBezTo>
                  <a:cubicBezTo>
                    <a:pt x="132" y="32"/>
                    <a:pt x="132" y="32"/>
                    <a:pt x="132" y="32"/>
                  </a:cubicBezTo>
                  <a:cubicBezTo>
                    <a:pt x="131" y="34"/>
                    <a:pt x="131" y="34"/>
                    <a:pt x="131" y="34"/>
                  </a:cubicBezTo>
                  <a:cubicBezTo>
                    <a:pt x="132" y="34"/>
                    <a:pt x="132" y="34"/>
                    <a:pt x="132" y="34"/>
                  </a:cubicBezTo>
                  <a:cubicBezTo>
                    <a:pt x="132" y="34"/>
                    <a:pt x="132" y="36"/>
                    <a:pt x="132" y="36"/>
                  </a:cubicBezTo>
                  <a:cubicBezTo>
                    <a:pt x="132" y="37"/>
                    <a:pt x="132" y="37"/>
                    <a:pt x="132" y="37"/>
                  </a:cubicBezTo>
                  <a:cubicBezTo>
                    <a:pt x="133" y="38"/>
                    <a:pt x="134" y="37"/>
                    <a:pt x="134" y="37"/>
                  </a:cubicBezTo>
                  <a:cubicBezTo>
                    <a:pt x="134" y="37"/>
                    <a:pt x="135" y="38"/>
                    <a:pt x="135" y="39"/>
                  </a:cubicBezTo>
                  <a:cubicBezTo>
                    <a:pt x="136" y="39"/>
                    <a:pt x="135" y="40"/>
                    <a:pt x="135" y="40"/>
                  </a:cubicBezTo>
                  <a:cubicBezTo>
                    <a:pt x="135" y="40"/>
                    <a:pt x="134" y="41"/>
                    <a:pt x="134" y="41"/>
                  </a:cubicBezTo>
                  <a:cubicBezTo>
                    <a:pt x="133" y="41"/>
                    <a:pt x="133" y="41"/>
                    <a:pt x="134" y="42"/>
                  </a:cubicBezTo>
                  <a:cubicBezTo>
                    <a:pt x="134" y="43"/>
                    <a:pt x="135" y="43"/>
                    <a:pt x="135" y="43"/>
                  </a:cubicBezTo>
                  <a:cubicBezTo>
                    <a:pt x="136" y="43"/>
                    <a:pt x="136" y="46"/>
                    <a:pt x="136" y="46"/>
                  </a:cubicBezTo>
                  <a:cubicBezTo>
                    <a:pt x="136" y="47"/>
                    <a:pt x="135" y="48"/>
                    <a:pt x="135" y="48"/>
                  </a:cubicBezTo>
                  <a:cubicBezTo>
                    <a:pt x="135" y="48"/>
                    <a:pt x="135" y="48"/>
                    <a:pt x="135" y="48"/>
                  </a:cubicBezTo>
                  <a:cubicBezTo>
                    <a:pt x="134" y="48"/>
                    <a:pt x="134" y="48"/>
                    <a:pt x="134" y="49"/>
                  </a:cubicBezTo>
                  <a:cubicBezTo>
                    <a:pt x="134" y="49"/>
                    <a:pt x="132" y="49"/>
                    <a:pt x="132" y="49"/>
                  </a:cubicBezTo>
                  <a:cubicBezTo>
                    <a:pt x="132" y="49"/>
                    <a:pt x="133" y="47"/>
                    <a:pt x="132" y="47"/>
                  </a:cubicBezTo>
                  <a:cubicBezTo>
                    <a:pt x="132" y="46"/>
                    <a:pt x="131" y="46"/>
                    <a:pt x="130" y="45"/>
                  </a:cubicBezTo>
                  <a:cubicBezTo>
                    <a:pt x="129" y="43"/>
                    <a:pt x="130" y="43"/>
                    <a:pt x="130" y="43"/>
                  </a:cubicBezTo>
                  <a:cubicBezTo>
                    <a:pt x="130" y="43"/>
                    <a:pt x="130" y="43"/>
                    <a:pt x="129" y="42"/>
                  </a:cubicBezTo>
                  <a:cubicBezTo>
                    <a:pt x="129" y="41"/>
                    <a:pt x="129" y="40"/>
                    <a:pt x="129" y="40"/>
                  </a:cubicBezTo>
                  <a:cubicBezTo>
                    <a:pt x="129" y="40"/>
                    <a:pt x="127" y="40"/>
                    <a:pt x="126" y="40"/>
                  </a:cubicBezTo>
                  <a:cubicBezTo>
                    <a:pt x="124" y="40"/>
                    <a:pt x="125" y="41"/>
                    <a:pt x="125" y="41"/>
                  </a:cubicBezTo>
                  <a:cubicBezTo>
                    <a:pt x="123" y="41"/>
                    <a:pt x="123" y="41"/>
                    <a:pt x="123" y="41"/>
                  </a:cubicBezTo>
                  <a:cubicBezTo>
                    <a:pt x="123" y="41"/>
                    <a:pt x="122" y="42"/>
                    <a:pt x="122" y="42"/>
                  </a:cubicBezTo>
                  <a:cubicBezTo>
                    <a:pt x="121" y="43"/>
                    <a:pt x="121" y="42"/>
                    <a:pt x="120" y="42"/>
                  </a:cubicBezTo>
                  <a:cubicBezTo>
                    <a:pt x="120" y="42"/>
                    <a:pt x="119" y="42"/>
                    <a:pt x="119" y="42"/>
                  </a:cubicBezTo>
                  <a:cubicBezTo>
                    <a:pt x="119" y="42"/>
                    <a:pt x="118" y="43"/>
                    <a:pt x="119" y="44"/>
                  </a:cubicBezTo>
                  <a:cubicBezTo>
                    <a:pt x="119" y="45"/>
                    <a:pt x="119" y="45"/>
                    <a:pt x="118" y="45"/>
                  </a:cubicBezTo>
                  <a:cubicBezTo>
                    <a:pt x="118" y="46"/>
                    <a:pt x="116" y="45"/>
                    <a:pt x="114" y="45"/>
                  </a:cubicBezTo>
                  <a:cubicBezTo>
                    <a:pt x="111" y="45"/>
                    <a:pt x="113" y="44"/>
                    <a:pt x="112" y="44"/>
                  </a:cubicBezTo>
                  <a:cubicBezTo>
                    <a:pt x="112" y="43"/>
                    <a:pt x="110" y="43"/>
                    <a:pt x="110" y="42"/>
                  </a:cubicBezTo>
                  <a:cubicBezTo>
                    <a:pt x="110" y="40"/>
                    <a:pt x="110" y="40"/>
                    <a:pt x="110" y="39"/>
                  </a:cubicBezTo>
                  <a:cubicBezTo>
                    <a:pt x="110" y="38"/>
                    <a:pt x="109" y="37"/>
                    <a:pt x="109" y="37"/>
                  </a:cubicBezTo>
                  <a:cubicBezTo>
                    <a:pt x="108" y="36"/>
                    <a:pt x="109" y="35"/>
                    <a:pt x="110" y="35"/>
                  </a:cubicBezTo>
                  <a:cubicBezTo>
                    <a:pt x="110" y="34"/>
                    <a:pt x="109" y="34"/>
                    <a:pt x="109" y="34"/>
                  </a:cubicBezTo>
                  <a:cubicBezTo>
                    <a:pt x="107" y="35"/>
                    <a:pt x="107" y="35"/>
                    <a:pt x="107" y="35"/>
                  </a:cubicBezTo>
                  <a:cubicBezTo>
                    <a:pt x="106" y="35"/>
                    <a:pt x="106" y="35"/>
                    <a:pt x="106" y="35"/>
                  </a:cubicBezTo>
                  <a:cubicBezTo>
                    <a:pt x="106" y="35"/>
                    <a:pt x="105" y="34"/>
                    <a:pt x="104" y="34"/>
                  </a:cubicBezTo>
                  <a:cubicBezTo>
                    <a:pt x="104" y="33"/>
                    <a:pt x="103" y="34"/>
                    <a:pt x="103" y="34"/>
                  </a:cubicBezTo>
                  <a:cubicBezTo>
                    <a:pt x="101" y="36"/>
                    <a:pt x="101" y="36"/>
                    <a:pt x="101" y="36"/>
                  </a:cubicBezTo>
                  <a:cubicBezTo>
                    <a:pt x="101" y="37"/>
                    <a:pt x="101" y="37"/>
                    <a:pt x="101" y="37"/>
                  </a:cubicBezTo>
                  <a:cubicBezTo>
                    <a:pt x="102" y="39"/>
                    <a:pt x="102" y="39"/>
                    <a:pt x="102" y="39"/>
                  </a:cubicBezTo>
                  <a:cubicBezTo>
                    <a:pt x="102" y="41"/>
                    <a:pt x="102" y="41"/>
                    <a:pt x="102" y="41"/>
                  </a:cubicBezTo>
                  <a:cubicBezTo>
                    <a:pt x="102" y="41"/>
                    <a:pt x="102" y="42"/>
                    <a:pt x="102" y="43"/>
                  </a:cubicBezTo>
                  <a:cubicBezTo>
                    <a:pt x="102" y="43"/>
                    <a:pt x="102" y="44"/>
                    <a:pt x="102" y="44"/>
                  </a:cubicBezTo>
                  <a:cubicBezTo>
                    <a:pt x="102" y="45"/>
                    <a:pt x="102" y="45"/>
                    <a:pt x="102" y="45"/>
                  </a:cubicBezTo>
                  <a:cubicBezTo>
                    <a:pt x="102" y="45"/>
                    <a:pt x="101" y="46"/>
                    <a:pt x="101" y="47"/>
                  </a:cubicBezTo>
                  <a:cubicBezTo>
                    <a:pt x="101" y="47"/>
                    <a:pt x="101" y="48"/>
                    <a:pt x="101" y="49"/>
                  </a:cubicBezTo>
                  <a:cubicBezTo>
                    <a:pt x="100" y="50"/>
                    <a:pt x="100" y="50"/>
                    <a:pt x="100" y="50"/>
                  </a:cubicBezTo>
                  <a:cubicBezTo>
                    <a:pt x="100" y="50"/>
                    <a:pt x="99" y="51"/>
                    <a:pt x="99" y="52"/>
                  </a:cubicBezTo>
                  <a:cubicBezTo>
                    <a:pt x="99" y="52"/>
                    <a:pt x="97" y="52"/>
                    <a:pt x="97" y="52"/>
                  </a:cubicBezTo>
                  <a:cubicBezTo>
                    <a:pt x="97" y="52"/>
                    <a:pt x="96" y="54"/>
                    <a:pt x="95" y="54"/>
                  </a:cubicBezTo>
                  <a:cubicBezTo>
                    <a:pt x="95" y="54"/>
                    <a:pt x="95" y="56"/>
                    <a:pt x="95" y="57"/>
                  </a:cubicBezTo>
                  <a:cubicBezTo>
                    <a:pt x="95" y="57"/>
                    <a:pt x="95" y="58"/>
                    <a:pt x="95" y="58"/>
                  </a:cubicBezTo>
                  <a:cubicBezTo>
                    <a:pt x="93" y="59"/>
                    <a:pt x="93" y="59"/>
                    <a:pt x="93" y="59"/>
                  </a:cubicBezTo>
                  <a:cubicBezTo>
                    <a:pt x="93" y="59"/>
                    <a:pt x="94" y="61"/>
                    <a:pt x="94" y="61"/>
                  </a:cubicBezTo>
                  <a:cubicBezTo>
                    <a:pt x="94" y="62"/>
                    <a:pt x="93" y="62"/>
                    <a:pt x="93" y="62"/>
                  </a:cubicBezTo>
                  <a:cubicBezTo>
                    <a:pt x="92" y="63"/>
                    <a:pt x="93" y="63"/>
                    <a:pt x="93" y="64"/>
                  </a:cubicBezTo>
                  <a:cubicBezTo>
                    <a:pt x="92" y="65"/>
                    <a:pt x="93" y="65"/>
                    <a:pt x="93" y="65"/>
                  </a:cubicBezTo>
                  <a:cubicBezTo>
                    <a:pt x="93" y="66"/>
                    <a:pt x="96" y="67"/>
                    <a:pt x="96" y="67"/>
                  </a:cubicBezTo>
                  <a:cubicBezTo>
                    <a:pt x="96" y="67"/>
                    <a:pt x="96" y="67"/>
                    <a:pt x="95" y="68"/>
                  </a:cubicBezTo>
                  <a:cubicBezTo>
                    <a:pt x="93" y="69"/>
                    <a:pt x="94" y="71"/>
                    <a:pt x="94" y="71"/>
                  </a:cubicBezTo>
                  <a:cubicBezTo>
                    <a:pt x="93" y="72"/>
                    <a:pt x="93" y="72"/>
                    <a:pt x="93" y="72"/>
                  </a:cubicBezTo>
                  <a:cubicBezTo>
                    <a:pt x="93" y="72"/>
                    <a:pt x="92" y="71"/>
                    <a:pt x="91" y="71"/>
                  </a:cubicBezTo>
                  <a:cubicBezTo>
                    <a:pt x="91" y="71"/>
                    <a:pt x="91" y="71"/>
                    <a:pt x="89" y="71"/>
                  </a:cubicBezTo>
                  <a:cubicBezTo>
                    <a:pt x="87" y="71"/>
                    <a:pt x="89" y="70"/>
                    <a:pt x="89" y="70"/>
                  </a:cubicBezTo>
                  <a:cubicBezTo>
                    <a:pt x="89" y="70"/>
                    <a:pt x="89" y="68"/>
                    <a:pt x="89" y="67"/>
                  </a:cubicBezTo>
                  <a:cubicBezTo>
                    <a:pt x="89" y="67"/>
                    <a:pt x="89" y="67"/>
                    <a:pt x="89" y="67"/>
                  </a:cubicBezTo>
                  <a:cubicBezTo>
                    <a:pt x="89" y="67"/>
                    <a:pt x="89" y="66"/>
                    <a:pt x="88" y="65"/>
                  </a:cubicBezTo>
                  <a:cubicBezTo>
                    <a:pt x="88" y="64"/>
                    <a:pt x="87" y="64"/>
                    <a:pt x="87" y="64"/>
                  </a:cubicBezTo>
                  <a:cubicBezTo>
                    <a:pt x="84" y="62"/>
                    <a:pt x="84" y="62"/>
                    <a:pt x="84" y="62"/>
                  </a:cubicBezTo>
                  <a:cubicBezTo>
                    <a:pt x="84" y="62"/>
                    <a:pt x="85" y="60"/>
                    <a:pt x="86" y="59"/>
                  </a:cubicBezTo>
                  <a:cubicBezTo>
                    <a:pt x="86" y="59"/>
                    <a:pt x="86" y="59"/>
                    <a:pt x="86" y="59"/>
                  </a:cubicBezTo>
                  <a:cubicBezTo>
                    <a:pt x="86" y="59"/>
                    <a:pt x="86" y="59"/>
                    <a:pt x="87" y="58"/>
                  </a:cubicBezTo>
                  <a:cubicBezTo>
                    <a:pt x="87" y="57"/>
                    <a:pt x="86" y="57"/>
                    <a:pt x="86" y="57"/>
                  </a:cubicBezTo>
                  <a:cubicBezTo>
                    <a:pt x="85" y="57"/>
                    <a:pt x="85" y="57"/>
                    <a:pt x="85" y="57"/>
                  </a:cubicBezTo>
                  <a:cubicBezTo>
                    <a:pt x="84" y="56"/>
                    <a:pt x="84" y="56"/>
                    <a:pt x="84" y="56"/>
                  </a:cubicBezTo>
                  <a:cubicBezTo>
                    <a:pt x="84" y="56"/>
                    <a:pt x="82" y="57"/>
                    <a:pt x="82" y="56"/>
                  </a:cubicBezTo>
                  <a:cubicBezTo>
                    <a:pt x="81" y="56"/>
                    <a:pt x="79" y="56"/>
                    <a:pt x="79" y="55"/>
                  </a:cubicBezTo>
                  <a:cubicBezTo>
                    <a:pt x="79" y="55"/>
                    <a:pt x="78" y="55"/>
                    <a:pt x="77" y="55"/>
                  </a:cubicBezTo>
                  <a:cubicBezTo>
                    <a:pt x="77" y="55"/>
                    <a:pt x="76" y="55"/>
                    <a:pt x="76" y="55"/>
                  </a:cubicBezTo>
                  <a:cubicBezTo>
                    <a:pt x="75" y="54"/>
                    <a:pt x="74" y="53"/>
                    <a:pt x="74" y="53"/>
                  </a:cubicBezTo>
                  <a:cubicBezTo>
                    <a:pt x="74" y="52"/>
                    <a:pt x="73" y="51"/>
                    <a:pt x="73" y="51"/>
                  </a:cubicBezTo>
                  <a:cubicBezTo>
                    <a:pt x="72" y="51"/>
                    <a:pt x="72" y="51"/>
                    <a:pt x="72" y="51"/>
                  </a:cubicBezTo>
                  <a:cubicBezTo>
                    <a:pt x="72" y="51"/>
                    <a:pt x="71" y="49"/>
                    <a:pt x="70" y="49"/>
                  </a:cubicBezTo>
                  <a:cubicBezTo>
                    <a:pt x="70" y="49"/>
                    <a:pt x="70" y="48"/>
                    <a:pt x="70" y="48"/>
                  </a:cubicBezTo>
                  <a:cubicBezTo>
                    <a:pt x="69" y="47"/>
                    <a:pt x="69" y="47"/>
                    <a:pt x="69" y="47"/>
                  </a:cubicBezTo>
                  <a:cubicBezTo>
                    <a:pt x="69" y="47"/>
                    <a:pt x="69" y="46"/>
                    <a:pt x="69" y="45"/>
                  </a:cubicBezTo>
                  <a:cubicBezTo>
                    <a:pt x="69" y="45"/>
                    <a:pt x="70" y="43"/>
                    <a:pt x="70" y="43"/>
                  </a:cubicBezTo>
                  <a:cubicBezTo>
                    <a:pt x="70" y="43"/>
                    <a:pt x="69" y="41"/>
                    <a:pt x="69" y="40"/>
                  </a:cubicBezTo>
                  <a:cubicBezTo>
                    <a:pt x="69" y="39"/>
                    <a:pt x="70" y="37"/>
                    <a:pt x="70" y="37"/>
                  </a:cubicBezTo>
                  <a:cubicBezTo>
                    <a:pt x="70" y="37"/>
                    <a:pt x="66" y="38"/>
                    <a:pt x="65" y="39"/>
                  </a:cubicBezTo>
                  <a:cubicBezTo>
                    <a:pt x="64" y="39"/>
                    <a:pt x="64" y="40"/>
                    <a:pt x="64" y="40"/>
                  </a:cubicBezTo>
                  <a:cubicBezTo>
                    <a:pt x="64" y="40"/>
                    <a:pt x="64" y="41"/>
                    <a:pt x="64" y="42"/>
                  </a:cubicBezTo>
                  <a:cubicBezTo>
                    <a:pt x="63" y="42"/>
                    <a:pt x="63" y="42"/>
                    <a:pt x="63" y="42"/>
                  </a:cubicBezTo>
                  <a:cubicBezTo>
                    <a:pt x="63" y="42"/>
                    <a:pt x="61" y="44"/>
                    <a:pt x="60" y="44"/>
                  </a:cubicBezTo>
                  <a:cubicBezTo>
                    <a:pt x="60" y="45"/>
                    <a:pt x="60" y="45"/>
                    <a:pt x="59" y="45"/>
                  </a:cubicBezTo>
                  <a:cubicBezTo>
                    <a:pt x="58" y="45"/>
                    <a:pt x="57" y="46"/>
                    <a:pt x="57" y="46"/>
                  </a:cubicBezTo>
                  <a:cubicBezTo>
                    <a:pt x="56" y="47"/>
                    <a:pt x="56" y="47"/>
                    <a:pt x="56" y="47"/>
                  </a:cubicBezTo>
                  <a:cubicBezTo>
                    <a:pt x="57" y="48"/>
                    <a:pt x="57" y="48"/>
                    <a:pt x="57" y="48"/>
                  </a:cubicBezTo>
                  <a:cubicBezTo>
                    <a:pt x="58" y="51"/>
                    <a:pt x="58" y="51"/>
                    <a:pt x="58" y="51"/>
                  </a:cubicBezTo>
                  <a:cubicBezTo>
                    <a:pt x="57" y="53"/>
                    <a:pt x="57" y="53"/>
                    <a:pt x="57" y="53"/>
                  </a:cubicBezTo>
                  <a:cubicBezTo>
                    <a:pt x="57" y="53"/>
                    <a:pt x="57" y="53"/>
                    <a:pt x="57" y="54"/>
                  </a:cubicBezTo>
                  <a:cubicBezTo>
                    <a:pt x="56" y="56"/>
                    <a:pt x="56" y="56"/>
                    <a:pt x="56" y="56"/>
                  </a:cubicBezTo>
                  <a:cubicBezTo>
                    <a:pt x="55" y="57"/>
                    <a:pt x="55" y="57"/>
                    <a:pt x="55" y="57"/>
                  </a:cubicBezTo>
                  <a:cubicBezTo>
                    <a:pt x="54" y="58"/>
                    <a:pt x="54" y="58"/>
                    <a:pt x="54" y="58"/>
                  </a:cubicBezTo>
                  <a:cubicBezTo>
                    <a:pt x="54" y="58"/>
                    <a:pt x="54" y="59"/>
                    <a:pt x="54" y="60"/>
                  </a:cubicBezTo>
                  <a:cubicBezTo>
                    <a:pt x="54" y="60"/>
                    <a:pt x="54" y="61"/>
                    <a:pt x="53" y="62"/>
                  </a:cubicBezTo>
                  <a:cubicBezTo>
                    <a:pt x="52" y="63"/>
                    <a:pt x="52" y="63"/>
                    <a:pt x="52" y="63"/>
                  </a:cubicBezTo>
                  <a:cubicBezTo>
                    <a:pt x="52" y="63"/>
                    <a:pt x="51" y="63"/>
                    <a:pt x="50" y="63"/>
                  </a:cubicBezTo>
                  <a:cubicBezTo>
                    <a:pt x="49" y="63"/>
                    <a:pt x="49" y="64"/>
                    <a:pt x="48" y="64"/>
                  </a:cubicBezTo>
                  <a:cubicBezTo>
                    <a:pt x="46" y="64"/>
                    <a:pt x="47" y="65"/>
                    <a:pt x="47" y="66"/>
                  </a:cubicBezTo>
                  <a:cubicBezTo>
                    <a:pt x="47" y="66"/>
                    <a:pt x="47" y="66"/>
                    <a:pt x="47" y="67"/>
                  </a:cubicBezTo>
                  <a:cubicBezTo>
                    <a:pt x="46" y="67"/>
                    <a:pt x="44" y="67"/>
                    <a:pt x="44" y="66"/>
                  </a:cubicBezTo>
                  <a:cubicBezTo>
                    <a:pt x="43" y="66"/>
                    <a:pt x="43" y="66"/>
                    <a:pt x="42" y="66"/>
                  </a:cubicBezTo>
                  <a:cubicBezTo>
                    <a:pt x="42" y="67"/>
                    <a:pt x="41" y="65"/>
                    <a:pt x="41" y="65"/>
                  </a:cubicBezTo>
                  <a:cubicBezTo>
                    <a:pt x="41" y="65"/>
                    <a:pt x="40" y="64"/>
                    <a:pt x="40" y="64"/>
                  </a:cubicBezTo>
                  <a:cubicBezTo>
                    <a:pt x="40" y="63"/>
                    <a:pt x="38" y="64"/>
                    <a:pt x="38" y="64"/>
                  </a:cubicBezTo>
                  <a:cubicBezTo>
                    <a:pt x="37" y="63"/>
                    <a:pt x="35" y="63"/>
                    <a:pt x="35" y="63"/>
                  </a:cubicBezTo>
                  <a:cubicBezTo>
                    <a:pt x="34" y="63"/>
                    <a:pt x="35" y="64"/>
                    <a:pt x="35" y="64"/>
                  </a:cubicBezTo>
                  <a:cubicBezTo>
                    <a:pt x="35" y="64"/>
                    <a:pt x="34" y="64"/>
                    <a:pt x="33" y="64"/>
                  </a:cubicBezTo>
                  <a:cubicBezTo>
                    <a:pt x="32" y="64"/>
                    <a:pt x="32" y="65"/>
                    <a:pt x="32" y="65"/>
                  </a:cubicBezTo>
                  <a:cubicBezTo>
                    <a:pt x="32" y="67"/>
                    <a:pt x="32" y="67"/>
                    <a:pt x="32" y="67"/>
                  </a:cubicBezTo>
                  <a:cubicBezTo>
                    <a:pt x="32" y="67"/>
                    <a:pt x="29" y="67"/>
                    <a:pt x="28" y="67"/>
                  </a:cubicBezTo>
                  <a:cubicBezTo>
                    <a:pt x="27" y="67"/>
                    <a:pt x="26" y="66"/>
                    <a:pt x="25" y="66"/>
                  </a:cubicBezTo>
                  <a:cubicBezTo>
                    <a:pt x="24" y="66"/>
                    <a:pt x="23" y="67"/>
                    <a:pt x="23" y="67"/>
                  </a:cubicBezTo>
                  <a:cubicBezTo>
                    <a:pt x="23" y="67"/>
                    <a:pt x="21" y="68"/>
                    <a:pt x="21" y="68"/>
                  </a:cubicBezTo>
                  <a:cubicBezTo>
                    <a:pt x="21" y="68"/>
                    <a:pt x="20" y="69"/>
                    <a:pt x="19" y="69"/>
                  </a:cubicBezTo>
                  <a:cubicBezTo>
                    <a:pt x="18" y="69"/>
                    <a:pt x="18" y="68"/>
                    <a:pt x="18" y="68"/>
                  </a:cubicBezTo>
                  <a:cubicBezTo>
                    <a:pt x="18" y="68"/>
                    <a:pt x="16" y="66"/>
                    <a:pt x="16" y="66"/>
                  </a:cubicBezTo>
                  <a:cubicBezTo>
                    <a:pt x="16" y="66"/>
                    <a:pt x="16" y="66"/>
                    <a:pt x="16" y="66"/>
                  </a:cubicBezTo>
                  <a:cubicBezTo>
                    <a:pt x="12" y="68"/>
                    <a:pt x="12" y="68"/>
                    <a:pt x="12" y="68"/>
                  </a:cubicBezTo>
                  <a:cubicBezTo>
                    <a:pt x="7" y="72"/>
                    <a:pt x="7" y="72"/>
                    <a:pt x="7" y="72"/>
                  </a:cubicBezTo>
                  <a:cubicBezTo>
                    <a:pt x="7" y="77"/>
                    <a:pt x="7" y="77"/>
                    <a:pt x="7" y="77"/>
                  </a:cubicBezTo>
                  <a:cubicBezTo>
                    <a:pt x="11" y="79"/>
                    <a:pt x="9" y="81"/>
                    <a:pt x="18" y="85"/>
                  </a:cubicBezTo>
                  <a:cubicBezTo>
                    <a:pt x="19" y="85"/>
                    <a:pt x="21" y="90"/>
                    <a:pt x="21" y="90"/>
                  </a:cubicBezTo>
                  <a:cubicBezTo>
                    <a:pt x="21" y="91"/>
                    <a:pt x="19" y="99"/>
                    <a:pt x="18" y="100"/>
                  </a:cubicBezTo>
                  <a:cubicBezTo>
                    <a:pt x="16" y="101"/>
                    <a:pt x="14" y="105"/>
                    <a:pt x="14" y="105"/>
                  </a:cubicBezTo>
                  <a:cubicBezTo>
                    <a:pt x="14" y="105"/>
                    <a:pt x="10" y="109"/>
                    <a:pt x="9" y="109"/>
                  </a:cubicBezTo>
                  <a:cubicBezTo>
                    <a:pt x="8" y="109"/>
                    <a:pt x="5" y="110"/>
                    <a:pt x="4" y="110"/>
                  </a:cubicBezTo>
                  <a:cubicBezTo>
                    <a:pt x="4" y="110"/>
                    <a:pt x="0" y="110"/>
                    <a:pt x="1" y="111"/>
                  </a:cubicBezTo>
                  <a:cubicBezTo>
                    <a:pt x="1" y="111"/>
                    <a:pt x="1" y="113"/>
                    <a:pt x="1" y="113"/>
                  </a:cubicBezTo>
                  <a:cubicBezTo>
                    <a:pt x="2" y="114"/>
                    <a:pt x="5" y="118"/>
                    <a:pt x="5" y="118"/>
                  </a:cubicBezTo>
                  <a:cubicBezTo>
                    <a:pt x="10" y="121"/>
                    <a:pt x="10" y="121"/>
                    <a:pt x="10" y="121"/>
                  </a:cubicBezTo>
                  <a:cubicBezTo>
                    <a:pt x="13" y="124"/>
                    <a:pt x="13" y="124"/>
                    <a:pt x="13" y="124"/>
                  </a:cubicBezTo>
                  <a:cubicBezTo>
                    <a:pt x="14" y="134"/>
                    <a:pt x="14" y="134"/>
                    <a:pt x="14" y="134"/>
                  </a:cubicBezTo>
                  <a:cubicBezTo>
                    <a:pt x="10" y="140"/>
                    <a:pt x="10" y="140"/>
                    <a:pt x="10" y="140"/>
                  </a:cubicBezTo>
                  <a:cubicBezTo>
                    <a:pt x="6" y="145"/>
                    <a:pt x="8" y="142"/>
                    <a:pt x="9" y="149"/>
                  </a:cubicBezTo>
                  <a:cubicBezTo>
                    <a:pt x="12" y="149"/>
                    <a:pt x="12" y="149"/>
                    <a:pt x="12" y="149"/>
                  </a:cubicBezTo>
                  <a:cubicBezTo>
                    <a:pt x="17" y="157"/>
                    <a:pt x="17" y="157"/>
                    <a:pt x="17" y="157"/>
                  </a:cubicBezTo>
                  <a:cubicBezTo>
                    <a:pt x="27" y="161"/>
                    <a:pt x="27" y="161"/>
                    <a:pt x="27" y="161"/>
                  </a:cubicBezTo>
                  <a:cubicBezTo>
                    <a:pt x="36" y="161"/>
                    <a:pt x="36" y="161"/>
                    <a:pt x="36" y="161"/>
                  </a:cubicBezTo>
                  <a:cubicBezTo>
                    <a:pt x="40" y="164"/>
                    <a:pt x="40" y="164"/>
                    <a:pt x="40" y="164"/>
                  </a:cubicBezTo>
                  <a:cubicBezTo>
                    <a:pt x="37" y="175"/>
                    <a:pt x="37" y="175"/>
                    <a:pt x="37" y="175"/>
                  </a:cubicBezTo>
                  <a:cubicBezTo>
                    <a:pt x="31" y="180"/>
                    <a:pt x="31" y="180"/>
                    <a:pt x="31" y="180"/>
                  </a:cubicBezTo>
                  <a:cubicBezTo>
                    <a:pt x="31" y="180"/>
                    <a:pt x="31" y="180"/>
                    <a:pt x="30" y="180"/>
                  </a:cubicBezTo>
                  <a:cubicBezTo>
                    <a:pt x="30" y="180"/>
                    <a:pt x="31" y="181"/>
                    <a:pt x="34" y="182"/>
                  </a:cubicBezTo>
                  <a:cubicBezTo>
                    <a:pt x="36" y="182"/>
                    <a:pt x="36" y="184"/>
                    <a:pt x="39" y="183"/>
                  </a:cubicBezTo>
                  <a:cubicBezTo>
                    <a:pt x="42" y="182"/>
                    <a:pt x="46" y="181"/>
                    <a:pt x="47" y="180"/>
                  </a:cubicBezTo>
                  <a:cubicBezTo>
                    <a:pt x="48" y="178"/>
                    <a:pt x="50" y="177"/>
                    <a:pt x="51" y="176"/>
                  </a:cubicBezTo>
                  <a:cubicBezTo>
                    <a:pt x="52" y="174"/>
                    <a:pt x="58" y="167"/>
                    <a:pt x="59" y="167"/>
                  </a:cubicBezTo>
                  <a:cubicBezTo>
                    <a:pt x="59" y="167"/>
                    <a:pt x="65" y="159"/>
                    <a:pt x="66" y="158"/>
                  </a:cubicBezTo>
                  <a:cubicBezTo>
                    <a:pt x="67" y="157"/>
                    <a:pt x="75" y="151"/>
                    <a:pt x="75" y="151"/>
                  </a:cubicBezTo>
                  <a:cubicBezTo>
                    <a:pt x="86" y="147"/>
                    <a:pt x="86" y="147"/>
                    <a:pt x="86" y="147"/>
                  </a:cubicBezTo>
                  <a:cubicBezTo>
                    <a:pt x="86" y="147"/>
                    <a:pt x="91" y="152"/>
                    <a:pt x="92" y="153"/>
                  </a:cubicBezTo>
                  <a:cubicBezTo>
                    <a:pt x="93" y="153"/>
                    <a:pt x="104" y="158"/>
                    <a:pt x="104" y="158"/>
                  </a:cubicBezTo>
                  <a:cubicBezTo>
                    <a:pt x="104" y="158"/>
                    <a:pt x="111" y="161"/>
                    <a:pt x="112" y="162"/>
                  </a:cubicBezTo>
                  <a:cubicBezTo>
                    <a:pt x="112" y="163"/>
                    <a:pt x="118" y="168"/>
                    <a:pt x="118" y="168"/>
                  </a:cubicBezTo>
                  <a:cubicBezTo>
                    <a:pt x="122" y="170"/>
                    <a:pt x="122" y="170"/>
                    <a:pt x="122" y="170"/>
                  </a:cubicBezTo>
                  <a:cubicBezTo>
                    <a:pt x="125" y="167"/>
                    <a:pt x="125" y="167"/>
                    <a:pt x="125" y="167"/>
                  </a:cubicBezTo>
                  <a:cubicBezTo>
                    <a:pt x="129" y="169"/>
                    <a:pt x="129" y="169"/>
                    <a:pt x="129" y="169"/>
                  </a:cubicBezTo>
                  <a:cubicBezTo>
                    <a:pt x="136" y="173"/>
                    <a:pt x="136" y="173"/>
                    <a:pt x="136" y="173"/>
                  </a:cubicBezTo>
                  <a:cubicBezTo>
                    <a:pt x="139" y="179"/>
                    <a:pt x="139" y="179"/>
                    <a:pt x="139" y="179"/>
                  </a:cubicBezTo>
                  <a:cubicBezTo>
                    <a:pt x="139" y="179"/>
                    <a:pt x="141" y="187"/>
                    <a:pt x="141" y="190"/>
                  </a:cubicBezTo>
                  <a:cubicBezTo>
                    <a:pt x="141" y="193"/>
                    <a:pt x="142" y="198"/>
                    <a:pt x="142" y="198"/>
                  </a:cubicBezTo>
                  <a:cubicBezTo>
                    <a:pt x="151" y="202"/>
                    <a:pt x="151" y="202"/>
                    <a:pt x="151" y="202"/>
                  </a:cubicBezTo>
                  <a:cubicBezTo>
                    <a:pt x="151" y="202"/>
                    <a:pt x="151" y="211"/>
                    <a:pt x="151" y="212"/>
                  </a:cubicBezTo>
                  <a:cubicBezTo>
                    <a:pt x="151" y="214"/>
                    <a:pt x="152" y="217"/>
                    <a:pt x="152" y="220"/>
                  </a:cubicBezTo>
                  <a:cubicBezTo>
                    <a:pt x="152" y="223"/>
                    <a:pt x="152" y="226"/>
                    <a:pt x="152" y="226"/>
                  </a:cubicBezTo>
                  <a:cubicBezTo>
                    <a:pt x="156" y="229"/>
                    <a:pt x="156" y="229"/>
                    <a:pt x="156" y="229"/>
                  </a:cubicBezTo>
                  <a:cubicBezTo>
                    <a:pt x="161" y="232"/>
                    <a:pt x="161" y="232"/>
                    <a:pt x="161" y="232"/>
                  </a:cubicBezTo>
                  <a:cubicBezTo>
                    <a:pt x="162" y="237"/>
                    <a:pt x="162" y="237"/>
                    <a:pt x="162" y="237"/>
                  </a:cubicBezTo>
                  <a:cubicBezTo>
                    <a:pt x="170" y="240"/>
                    <a:pt x="170" y="240"/>
                    <a:pt x="170" y="240"/>
                  </a:cubicBezTo>
                  <a:cubicBezTo>
                    <a:pt x="172" y="246"/>
                    <a:pt x="172" y="246"/>
                    <a:pt x="172" y="246"/>
                  </a:cubicBezTo>
                  <a:cubicBezTo>
                    <a:pt x="177" y="251"/>
                    <a:pt x="177" y="251"/>
                    <a:pt x="177" y="251"/>
                  </a:cubicBezTo>
                  <a:cubicBezTo>
                    <a:pt x="177" y="255"/>
                    <a:pt x="177" y="255"/>
                    <a:pt x="177" y="255"/>
                  </a:cubicBezTo>
                  <a:cubicBezTo>
                    <a:pt x="177" y="255"/>
                    <a:pt x="177" y="257"/>
                    <a:pt x="179" y="257"/>
                  </a:cubicBezTo>
                  <a:cubicBezTo>
                    <a:pt x="181" y="257"/>
                    <a:pt x="188" y="256"/>
                    <a:pt x="188" y="256"/>
                  </a:cubicBezTo>
                  <a:cubicBezTo>
                    <a:pt x="195" y="262"/>
                    <a:pt x="195" y="262"/>
                    <a:pt x="195" y="262"/>
                  </a:cubicBezTo>
                  <a:cubicBezTo>
                    <a:pt x="203" y="269"/>
                    <a:pt x="203" y="269"/>
                    <a:pt x="203" y="269"/>
                  </a:cubicBezTo>
                  <a:cubicBezTo>
                    <a:pt x="207" y="276"/>
                    <a:pt x="207" y="276"/>
                    <a:pt x="207" y="276"/>
                  </a:cubicBezTo>
                  <a:cubicBezTo>
                    <a:pt x="213" y="278"/>
                    <a:pt x="213" y="278"/>
                    <a:pt x="213" y="278"/>
                  </a:cubicBezTo>
                  <a:cubicBezTo>
                    <a:pt x="221" y="283"/>
                    <a:pt x="221" y="283"/>
                    <a:pt x="221" y="283"/>
                  </a:cubicBezTo>
                  <a:cubicBezTo>
                    <a:pt x="224" y="290"/>
                    <a:pt x="224" y="290"/>
                    <a:pt x="224" y="290"/>
                  </a:cubicBezTo>
                  <a:cubicBezTo>
                    <a:pt x="231" y="297"/>
                    <a:pt x="231" y="297"/>
                    <a:pt x="231" y="297"/>
                  </a:cubicBezTo>
                  <a:cubicBezTo>
                    <a:pt x="235" y="299"/>
                    <a:pt x="235" y="299"/>
                    <a:pt x="235" y="299"/>
                  </a:cubicBezTo>
                  <a:cubicBezTo>
                    <a:pt x="237" y="303"/>
                    <a:pt x="237" y="303"/>
                    <a:pt x="237" y="303"/>
                  </a:cubicBezTo>
                  <a:cubicBezTo>
                    <a:pt x="241" y="305"/>
                    <a:pt x="241" y="305"/>
                    <a:pt x="241" y="305"/>
                  </a:cubicBezTo>
                  <a:cubicBezTo>
                    <a:pt x="245" y="306"/>
                    <a:pt x="245" y="306"/>
                    <a:pt x="245" y="306"/>
                  </a:cubicBezTo>
                  <a:cubicBezTo>
                    <a:pt x="251" y="307"/>
                    <a:pt x="251" y="307"/>
                    <a:pt x="251" y="307"/>
                  </a:cubicBezTo>
                  <a:cubicBezTo>
                    <a:pt x="255" y="311"/>
                    <a:pt x="255" y="311"/>
                    <a:pt x="255" y="311"/>
                  </a:cubicBezTo>
                  <a:cubicBezTo>
                    <a:pt x="255" y="311"/>
                    <a:pt x="257" y="313"/>
                    <a:pt x="257" y="314"/>
                  </a:cubicBezTo>
                  <a:cubicBezTo>
                    <a:pt x="257" y="316"/>
                    <a:pt x="255" y="317"/>
                    <a:pt x="258" y="317"/>
                  </a:cubicBezTo>
                  <a:cubicBezTo>
                    <a:pt x="261" y="317"/>
                    <a:pt x="264" y="316"/>
                    <a:pt x="264" y="316"/>
                  </a:cubicBezTo>
                  <a:cubicBezTo>
                    <a:pt x="270" y="315"/>
                    <a:pt x="270" y="315"/>
                    <a:pt x="270" y="315"/>
                  </a:cubicBezTo>
                  <a:cubicBezTo>
                    <a:pt x="274" y="315"/>
                    <a:pt x="274" y="315"/>
                    <a:pt x="274" y="315"/>
                  </a:cubicBezTo>
                  <a:cubicBezTo>
                    <a:pt x="278" y="315"/>
                    <a:pt x="278" y="315"/>
                    <a:pt x="278" y="315"/>
                  </a:cubicBezTo>
                  <a:cubicBezTo>
                    <a:pt x="285" y="314"/>
                    <a:pt x="285" y="314"/>
                    <a:pt x="285" y="314"/>
                  </a:cubicBezTo>
                  <a:cubicBezTo>
                    <a:pt x="289" y="317"/>
                    <a:pt x="289" y="317"/>
                    <a:pt x="289" y="317"/>
                  </a:cubicBezTo>
                  <a:cubicBezTo>
                    <a:pt x="300" y="330"/>
                    <a:pt x="300" y="330"/>
                    <a:pt x="300" y="330"/>
                  </a:cubicBezTo>
                  <a:cubicBezTo>
                    <a:pt x="300" y="330"/>
                    <a:pt x="303" y="335"/>
                    <a:pt x="303" y="337"/>
                  </a:cubicBezTo>
                  <a:cubicBezTo>
                    <a:pt x="303" y="338"/>
                    <a:pt x="307" y="337"/>
                    <a:pt x="308" y="337"/>
                  </a:cubicBezTo>
                  <a:cubicBezTo>
                    <a:pt x="309" y="337"/>
                    <a:pt x="317" y="337"/>
                    <a:pt x="317" y="337"/>
                  </a:cubicBezTo>
                  <a:cubicBezTo>
                    <a:pt x="323" y="341"/>
                    <a:pt x="323" y="341"/>
                    <a:pt x="323" y="341"/>
                  </a:cubicBezTo>
                  <a:cubicBezTo>
                    <a:pt x="319" y="346"/>
                    <a:pt x="319" y="346"/>
                    <a:pt x="319" y="346"/>
                  </a:cubicBezTo>
                  <a:cubicBezTo>
                    <a:pt x="325" y="349"/>
                    <a:pt x="325" y="349"/>
                    <a:pt x="325" y="349"/>
                  </a:cubicBezTo>
                  <a:cubicBezTo>
                    <a:pt x="328" y="345"/>
                    <a:pt x="328" y="345"/>
                    <a:pt x="328" y="345"/>
                  </a:cubicBezTo>
                  <a:cubicBezTo>
                    <a:pt x="334" y="346"/>
                    <a:pt x="334" y="346"/>
                    <a:pt x="334" y="346"/>
                  </a:cubicBezTo>
                  <a:cubicBezTo>
                    <a:pt x="339" y="350"/>
                    <a:pt x="339" y="350"/>
                    <a:pt x="339" y="350"/>
                  </a:cubicBezTo>
                  <a:cubicBezTo>
                    <a:pt x="340" y="353"/>
                    <a:pt x="340" y="353"/>
                    <a:pt x="340" y="353"/>
                  </a:cubicBezTo>
                  <a:cubicBezTo>
                    <a:pt x="343" y="355"/>
                    <a:pt x="343" y="355"/>
                    <a:pt x="343" y="355"/>
                  </a:cubicBezTo>
                  <a:cubicBezTo>
                    <a:pt x="342" y="360"/>
                    <a:pt x="342" y="360"/>
                    <a:pt x="342" y="360"/>
                  </a:cubicBezTo>
                  <a:cubicBezTo>
                    <a:pt x="342" y="363"/>
                    <a:pt x="342" y="363"/>
                    <a:pt x="342" y="363"/>
                  </a:cubicBezTo>
                  <a:cubicBezTo>
                    <a:pt x="344" y="367"/>
                    <a:pt x="344" y="367"/>
                    <a:pt x="344" y="367"/>
                  </a:cubicBezTo>
                  <a:cubicBezTo>
                    <a:pt x="349" y="369"/>
                    <a:pt x="349" y="369"/>
                    <a:pt x="349" y="369"/>
                  </a:cubicBezTo>
                  <a:cubicBezTo>
                    <a:pt x="354" y="372"/>
                    <a:pt x="354" y="372"/>
                    <a:pt x="354" y="372"/>
                  </a:cubicBezTo>
                  <a:cubicBezTo>
                    <a:pt x="357" y="374"/>
                    <a:pt x="357" y="374"/>
                    <a:pt x="357" y="374"/>
                  </a:cubicBezTo>
                  <a:cubicBezTo>
                    <a:pt x="361" y="374"/>
                    <a:pt x="361" y="374"/>
                    <a:pt x="361" y="374"/>
                  </a:cubicBezTo>
                  <a:cubicBezTo>
                    <a:pt x="367" y="373"/>
                    <a:pt x="367" y="373"/>
                    <a:pt x="367" y="373"/>
                  </a:cubicBezTo>
                  <a:cubicBezTo>
                    <a:pt x="374" y="374"/>
                    <a:pt x="374" y="374"/>
                    <a:pt x="374" y="374"/>
                  </a:cubicBezTo>
                  <a:cubicBezTo>
                    <a:pt x="380" y="384"/>
                    <a:pt x="380" y="384"/>
                    <a:pt x="380" y="384"/>
                  </a:cubicBezTo>
                  <a:cubicBezTo>
                    <a:pt x="383" y="393"/>
                    <a:pt x="383" y="393"/>
                    <a:pt x="383" y="393"/>
                  </a:cubicBezTo>
                  <a:cubicBezTo>
                    <a:pt x="387" y="401"/>
                    <a:pt x="387" y="401"/>
                    <a:pt x="387" y="401"/>
                  </a:cubicBezTo>
                  <a:cubicBezTo>
                    <a:pt x="390" y="406"/>
                    <a:pt x="390" y="406"/>
                    <a:pt x="390" y="406"/>
                  </a:cubicBezTo>
                  <a:cubicBezTo>
                    <a:pt x="392" y="414"/>
                    <a:pt x="392" y="414"/>
                    <a:pt x="392" y="414"/>
                  </a:cubicBezTo>
                  <a:cubicBezTo>
                    <a:pt x="395" y="418"/>
                    <a:pt x="395" y="418"/>
                    <a:pt x="395" y="418"/>
                  </a:cubicBezTo>
                  <a:cubicBezTo>
                    <a:pt x="400" y="428"/>
                    <a:pt x="400" y="428"/>
                    <a:pt x="400" y="428"/>
                  </a:cubicBezTo>
                  <a:cubicBezTo>
                    <a:pt x="402" y="432"/>
                    <a:pt x="402" y="432"/>
                    <a:pt x="402" y="432"/>
                  </a:cubicBezTo>
                  <a:cubicBezTo>
                    <a:pt x="400" y="437"/>
                    <a:pt x="400" y="437"/>
                    <a:pt x="400" y="437"/>
                  </a:cubicBezTo>
                  <a:cubicBezTo>
                    <a:pt x="400" y="437"/>
                    <a:pt x="398" y="442"/>
                    <a:pt x="397" y="442"/>
                  </a:cubicBezTo>
                  <a:cubicBezTo>
                    <a:pt x="397" y="443"/>
                    <a:pt x="394" y="444"/>
                    <a:pt x="393" y="444"/>
                  </a:cubicBezTo>
                  <a:cubicBezTo>
                    <a:pt x="392" y="445"/>
                    <a:pt x="391" y="445"/>
                    <a:pt x="390" y="446"/>
                  </a:cubicBezTo>
                  <a:cubicBezTo>
                    <a:pt x="389" y="447"/>
                    <a:pt x="388" y="450"/>
                    <a:pt x="388" y="450"/>
                  </a:cubicBezTo>
                  <a:cubicBezTo>
                    <a:pt x="391" y="456"/>
                    <a:pt x="391" y="456"/>
                    <a:pt x="391" y="456"/>
                  </a:cubicBezTo>
                  <a:cubicBezTo>
                    <a:pt x="390" y="463"/>
                    <a:pt x="390" y="463"/>
                    <a:pt x="390" y="463"/>
                  </a:cubicBezTo>
                  <a:cubicBezTo>
                    <a:pt x="388" y="469"/>
                    <a:pt x="388" y="469"/>
                    <a:pt x="388" y="469"/>
                  </a:cubicBezTo>
                  <a:close/>
                  <a:moveTo>
                    <a:pt x="57" y="345"/>
                  </a:moveTo>
                  <a:cubicBezTo>
                    <a:pt x="57" y="345"/>
                    <a:pt x="57" y="345"/>
                    <a:pt x="57" y="345"/>
                  </a:cubicBezTo>
                  <a:cubicBezTo>
                    <a:pt x="60" y="335"/>
                    <a:pt x="60" y="335"/>
                    <a:pt x="60" y="335"/>
                  </a:cubicBezTo>
                  <a:cubicBezTo>
                    <a:pt x="64" y="331"/>
                    <a:pt x="64" y="331"/>
                    <a:pt x="64" y="331"/>
                  </a:cubicBezTo>
                  <a:cubicBezTo>
                    <a:pt x="63" y="336"/>
                    <a:pt x="63" y="336"/>
                    <a:pt x="63" y="336"/>
                  </a:cubicBezTo>
                  <a:cubicBezTo>
                    <a:pt x="62" y="342"/>
                    <a:pt x="62" y="342"/>
                    <a:pt x="62" y="342"/>
                  </a:cubicBezTo>
                  <a:cubicBezTo>
                    <a:pt x="62" y="342"/>
                    <a:pt x="70" y="345"/>
                    <a:pt x="71" y="345"/>
                  </a:cubicBezTo>
                  <a:cubicBezTo>
                    <a:pt x="72" y="345"/>
                    <a:pt x="73" y="343"/>
                    <a:pt x="75" y="342"/>
                  </a:cubicBezTo>
                  <a:cubicBezTo>
                    <a:pt x="76" y="341"/>
                    <a:pt x="83" y="341"/>
                    <a:pt x="83" y="341"/>
                  </a:cubicBezTo>
                  <a:cubicBezTo>
                    <a:pt x="83" y="341"/>
                    <a:pt x="84" y="338"/>
                    <a:pt x="85" y="336"/>
                  </a:cubicBezTo>
                  <a:cubicBezTo>
                    <a:pt x="86" y="334"/>
                    <a:pt x="91" y="329"/>
                    <a:pt x="92" y="328"/>
                  </a:cubicBezTo>
                  <a:cubicBezTo>
                    <a:pt x="93" y="328"/>
                    <a:pt x="95" y="326"/>
                    <a:pt x="96" y="326"/>
                  </a:cubicBezTo>
                  <a:cubicBezTo>
                    <a:pt x="97" y="325"/>
                    <a:pt x="102" y="323"/>
                    <a:pt x="102" y="323"/>
                  </a:cubicBezTo>
                  <a:cubicBezTo>
                    <a:pt x="115" y="328"/>
                    <a:pt x="115" y="328"/>
                    <a:pt x="115" y="328"/>
                  </a:cubicBezTo>
                  <a:cubicBezTo>
                    <a:pt x="117" y="336"/>
                    <a:pt x="117" y="336"/>
                    <a:pt x="117" y="336"/>
                  </a:cubicBezTo>
                  <a:cubicBezTo>
                    <a:pt x="124" y="349"/>
                    <a:pt x="124" y="349"/>
                    <a:pt x="124" y="349"/>
                  </a:cubicBezTo>
                  <a:cubicBezTo>
                    <a:pt x="126" y="355"/>
                    <a:pt x="126" y="355"/>
                    <a:pt x="126" y="355"/>
                  </a:cubicBezTo>
                  <a:cubicBezTo>
                    <a:pt x="126" y="355"/>
                    <a:pt x="129" y="358"/>
                    <a:pt x="128" y="361"/>
                  </a:cubicBezTo>
                  <a:cubicBezTo>
                    <a:pt x="127" y="365"/>
                    <a:pt x="121" y="375"/>
                    <a:pt x="121" y="375"/>
                  </a:cubicBezTo>
                  <a:cubicBezTo>
                    <a:pt x="121" y="381"/>
                    <a:pt x="121" y="381"/>
                    <a:pt x="121" y="381"/>
                  </a:cubicBezTo>
                  <a:cubicBezTo>
                    <a:pt x="125" y="389"/>
                    <a:pt x="125" y="389"/>
                    <a:pt x="125" y="389"/>
                  </a:cubicBezTo>
                  <a:cubicBezTo>
                    <a:pt x="119" y="404"/>
                    <a:pt x="119" y="404"/>
                    <a:pt x="119" y="404"/>
                  </a:cubicBezTo>
                  <a:cubicBezTo>
                    <a:pt x="122" y="415"/>
                    <a:pt x="122" y="415"/>
                    <a:pt x="122" y="415"/>
                  </a:cubicBezTo>
                  <a:cubicBezTo>
                    <a:pt x="120" y="430"/>
                    <a:pt x="120" y="430"/>
                    <a:pt x="120" y="430"/>
                  </a:cubicBezTo>
                  <a:cubicBezTo>
                    <a:pt x="119" y="438"/>
                    <a:pt x="119" y="438"/>
                    <a:pt x="119" y="438"/>
                  </a:cubicBezTo>
                  <a:cubicBezTo>
                    <a:pt x="119" y="438"/>
                    <a:pt x="115" y="442"/>
                    <a:pt x="113" y="441"/>
                  </a:cubicBezTo>
                  <a:cubicBezTo>
                    <a:pt x="111" y="440"/>
                    <a:pt x="101" y="433"/>
                    <a:pt x="101" y="433"/>
                  </a:cubicBezTo>
                  <a:cubicBezTo>
                    <a:pt x="97" y="432"/>
                    <a:pt x="97" y="432"/>
                    <a:pt x="97" y="432"/>
                  </a:cubicBezTo>
                  <a:cubicBezTo>
                    <a:pt x="94" y="439"/>
                    <a:pt x="94" y="439"/>
                    <a:pt x="94" y="439"/>
                  </a:cubicBezTo>
                  <a:cubicBezTo>
                    <a:pt x="95" y="444"/>
                    <a:pt x="95" y="444"/>
                    <a:pt x="95" y="444"/>
                  </a:cubicBezTo>
                  <a:cubicBezTo>
                    <a:pt x="90" y="453"/>
                    <a:pt x="90" y="453"/>
                    <a:pt x="90" y="453"/>
                  </a:cubicBezTo>
                  <a:cubicBezTo>
                    <a:pt x="85" y="453"/>
                    <a:pt x="85" y="453"/>
                    <a:pt x="85" y="453"/>
                  </a:cubicBezTo>
                  <a:cubicBezTo>
                    <a:pt x="79" y="451"/>
                    <a:pt x="79" y="451"/>
                    <a:pt x="79" y="451"/>
                  </a:cubicBezTo>
                  <a:cubicBezTo>
                    <a:pt x="73" y="443"/>
                    <a:pt x="73" y="443"/>
                    <a:pt x="73" y="443"/>
                  </a:cubicBezTo>
                  <a:cubicBezTo>
                    <a:pt x="73" y="443"/>
                    <a:pt x="73" y="445"/>
                    <a:pt x="71" y="446"/>
                  </a:cubicBezTo>
                  <a:cubicBezTo>
                    <a:pt x="69" y="446"/>
                    <a:pt x="66" y="445"/>
                    <a:pt x="66" y="445"/>
                  </a:cubicBezTo>
                  <a:cubicBezTo>
                    <a:pt x="68" y="439"/>
                    <a:pt x="68" y="439"/>
                    <a:pt x="68" y="439"/>
                  </a:cubicBezTo>
                  <a:cubicBezTo>
                    <a:pt x="66" y="432"/>
                    <a:pt x="66" y="432"/>
                    <a:pt x="66" y="432"/>
                  </a:cubicBezTo>
                  <a:cubicBezTo>
                    <a:pt x="68" y="425"/>
                    <a:pt x="68" y="425"/>
                    <a:pt x="68" y="425"/>
                  </a:cubicBezTo>
                  <a:cubicBezTo>
                    <a:pt x="68" y="415"/>
                    <a:pt x="68" y="415"/>
                    <a:pt x="68" y="415"/>
                  </a:cubicBezTo>
                  <a:cubicBezTo>
                    <a:pt x="70" y="411"/>
                    <a:pt x="70" y="411"/>
                    <a:pt x="70" y="411"/>
                  </a:cubicBezTo>
                  <a:cubicBezTo>
                    <a:pt x="71" y="406"/>
                    <a:pt x="71" y="406"/>
                    <a:pt x="71" y="406"/>
                  </a:cubicBezTo>
                  <a:cubicBezTo>
                    <a:pt x="74" y="400"/>
                    <a:pt x="74" y="400"/>
                    <a:pt x="74" y="400"/>
                  </a:cubicBezTo>
                  <a:cubicBezTo>
                    <a:pt x="73" y="395"/>
                    <a:pt x="73" y="395"/>
                    <a:pt x="73" y="395"/>
                  </a:cubicBezTo>
                  <a:cubicBezTo>
                    <a:pt x="71" y="396"/>
                    <a:pt x="71" y="396"/>
                    <a:pt x="71" y="396"/>
                  </a:cubicBezTo>
                  <a:cubicBezTo>
                    <a:pt x="65" y="390"/>
                    <a:pt x="65" y="390"/>
                    <a:pt x="65" y="390"/>
                  </a:cubicBezTo>
                  <a:cubicBezTo>
                    <a:pt x="65" y="390"/>
                    <a:pt x="67" y="388"/>
                    <a:pt x="69" y="386"/>
                  </a:cubicBezTo>
                  <a:cubicBezTo>
                    <a:pt x="71" y="384"/>
                    <a:pt x="71" y="383"/>
                    <a:pt x="71" y="381"/>
                  </a:cubicBezTo>
                  <a:cubicBezTo>
                    <a:pt x="71" y="379"/>
                    <a:pt x="70" y="374"/>
                    <a:pt x="69" y="374"/>
                  </a:cubicBezTo>
                  <a:cubicBezTo>
                    <a:pt x="68" y="373"/>
                    <a:pt x="66" y="371"/>
                    <a:pt x="66" y="371"/>
                  </a:cubicBezTo>
                  <a:cubicBezTo>
                    <a:pt x="66" y="365"/>
                    <a:pt x="66" y="365"/>
                    <a:pt x="66" y="365"/>
                  </a:cubicBezTo>
                  <a:cubicBezTo>
                    <a:pt x="66" y="365"/>
                    <a:pt x="65" y="362"/>
                    <a:pt x="64" y="362"/>
                  </a:cubicBezTo>
                  <a:cubicBezTo>
                    <a:pt x="62" y="361"/>
                    <a:pt x="57" y="358"/>
                    <a:pt x="57" y="358"/>
                  </a:cubicBezTo>
                  <a:cubicBezTo>
                    <a:pt x="58" y="351"/>
                    <a:pt x="58" y="351"/>
                    <a:pt x="58" y="351"/>
                  </a:cubicBezTo>
                  <a:cubicBezTo>
                    <a:pt x="56" y="349"/>
                    <a:pt x="56" y="349"/>
                    <a:pt x="56" y="349"/>
                  </a:cubicBezTo>
                  <a:lnTo>
                    <a:pt x="57" y="34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25" name="Freeform 86"/>
            <p:cNvSpPr>
              <a:spLocks/>
            </p:cNvSpPr>
            <p:nvPr/>
          </p:nvSpPr>
          <p:spPr bwMode="auto">
            <a:xfrm>
              <a:off x="5904411" y="2909082"/>
              <a:ext cx="841064" cy="588111"/>
            </a:xfrm>
            <a:custGeom>
              <a:avLst/>
              <a:gdLst>
                <a:gd name="T0" fmla="*/ 59 w 369"/>
                <a:gd name="T1" fmla="*/ 73 h 266"/>
                <a:gd name="T2" fmla="*/ 59 w 369"/>
                <a:gd name="T3" fmla="*/ 83 h 266"/>
                <a:gd name="T4" fmla="*/ 59 w 369"/>
                <a:gd name="T5" fmla="*/ 83 h 266"/>
                <a:gd name="T6" fmla="*/ 58 w 369"/>
                <a:gd name="T7" fmla="*/ 84 h 266"/>
                <a:gd name="T8" fmla="*/ 58 w 369"/>
                <a:gd name="T9" fmla="*/ 84 h 266"/>
                <a:gd name="T10" fmla="*/ 56 w 369"/>
                <a:gd name="T11" fmla="*/ 84 h 266"/>
                <a:gd name="T12" fmla="*/ 56 w 369"/>
                <a:gd name="T13" fmla="*/ 85 h 266"/>
                <a:gd name="T14" fmla="*/ 56 w 369"/>
                <a:gd name="T15" fmla="*/ 85 h 266"/>
                <a:gd name="T16" fmla="*/ 56 w 369"/>
                <a:gd name="T17" fmla="*/ 85 h 266"/>
                <a:gd name="T18" fmla="*/ 51 w 369"/>
                <a:gd name="T19" fmla="*/ 97 h 266"/>
                <a:gd name="T20" fmla="*/ 50 w 369"/>
                <a:gd name="T21" fmla="*/ 106 h 266"/>
                <a:gd name="T22" fmla="*/ 50 w 369"/>
                <a:gd name="T23" fmla="*/ 106 h 266"/>
                <a:gd name="T24" fmla="*/ 50 w 369"/>
                <a:gd name="T25" fmla="*/ 106 h 266"/>
                <a:gd name="T26" fmla="*/ 50 w 369"/>
                <a:gd name="T27" fmla="*/ 107 h 266"/>
                <a:gd name="T28" fmla="*/ 50 w 369"/>
                <a:gd name="T29" fmla="*/ 107 h 266"/>
                <a:gd name="T30" fmla="*/ 50 w 369"/>
                <a:gd name="T31" fmla="*/ 107 h 266"/>
                <a:gd name="T32" fmla="*/ 50 w 369"/>
                <a:gd name="T33" fmla="*/ 108 h 266"/>
                <a:gd name="T34" fmla="*/ 49 w 369"/>
                <a:gd name="T35" fmla="*/ 109 h 266"/>
                <a:gd name="T36" fmla="*/ 42 w 369"/>
                <a:gd name="T37" fmla="*/ 131 h 266"/>
                <a:gd name="T38" fmla="*/ 26 w 369"/>
                <a:gd name="T39" fmla="*/ 154 h 266"/>
                <a:gd name="T40" fmla="*/ 6 w 369"/>
                <a:gd name="T41" fmla="*/ 161 h 266"/>
                <a:gd name="T42" fmla="*/ 2 w 369"/>
                <a:gd name="T43" fmla="*/ 161 h 266"/>
                <a:gd name="T44" fmla="*/ 1 w 369"/>
                <a:gd name="T45" fmla="*/ 161 h 266"/>
                <a:gd name="T46" fmla="*/ 0 w 369"/>
                <a:gd name="T47" fmla="*/ 161 h 266"/>
                <a:gd name="T48" fmla="*/ 0 w 369"/>
                <a:gd name="T49" fmla="*/ 161 h 266"/>
                <a:gd name="T50" fmla="*/ 14 w 369"/>
                <a:gd name="T51" fmla="*/ 169 h 266"/>
                <a:gd name="T52" fmla="*/ 28 w 369"/>
                <a:gd name="T53" fmla="*/ 190 h 266"/>
                <a:gd name="T54" fmla="*/ 52 w 369"/>
                <a:gd name="T55" fmla="*/ 201 h 266"/>
                <a:gd name="T56" fmla="*/ 64 w 369"/>
                <a:gd name="T57" fmla="*/ 216 h 266"/>
                <a:gd name="T58" fmla="*/ 69 w 369"/>
                <a:gd name="T59" fmla="*/ 229 h 266"/>
                <a:gd name="T60" fmla="*/ 90 w 369"/>
                <a:gd name="T61" fmla="*/ 232 h 266"/>
                <a:gd name="T62" fmla="*/ 113 w 369"/>
                <a:gd name="T63" fmla="*/ 227 h 266"/>
                <a:gd name="T64" fmla="*/ 107 w 369"/>
                <a:gd name="T65" fmla="*/ 240 h 266"/>
                <a:gd name="T66" fmla="*/ 128 w 369"/>
                <a:gd name="T67" fmla="*/ 250 h 266"/>
                <a:gd name="T68" fmla="*/ 241 w 369"/>
                <a:gd name="T69" fmla="*/ 249 h 266"/>
                <a:gd name="T70" fmla="*/ 346 w 369"/>
                <a:gd name="T71" fmla="*/ 215 h 266"/>
                <a:gd name="T72" fmla="*/ 361 w 369"/>
                <a:gd name="T73" fmla="*/ 123 h 266"/>
                <a:gd name="T74" fmla="*/ 350 w 369"/>
                <a:gd name="T75" fmla="*/ 120 h 266"/>
                <a:gd name="T76" fmla="*/ 302 w 369"/>
                <a:gd name="T77" fmla="*/ 127 h 266"/>
                <a:gd name="T78" fmla="*/ 300 w 369"/>
                <a:gd name="T79" fmla="*/ 118 h 266"/>
                <a:gd name="T80" fmla="*/ 293 w 369"/>
                <a:gd name="T81" fmla="*/ 101 h 266"/>
                <a:gd name="T82" fmla="*/ 293 w 369"/>
                <a:gd name="T83" fmla="*/ 88 h 266"/>
                <a:gd name="T84" fmla="*/ 290 w 369"/>
                <a:gd name="T85" fmla="*/ 74 h 266"/>
                <a:gd name="T86" fmla="*/ 280 w 369"/>
                <a:gd name="T87" fmla="*/ 57 h 266"/>
                <a:gd name="T88" fmla="*/ 264 w 369"/>
                <a:gd name="T89" fmla="*/ 44 h 266"/>
                <a:gd name="T90" fmla="*/ 251 w 369"/>
                <a:gd name="T91" fmla="*/ 33 h 266"/>
                <a:gd name="T92" fmla="*/ 242 w 369"/>
                <a:gd name="T93" fmla="*/ 26 h 266"/>
                <a:gd name="T94" fmla="*/ 237 w 369"/>
                <a:gd name="T95" fmla="*/ 17 h 266"/>
                <a:gd name="T96" fmla="*/ 232 w 369"/>
                <a:gd name="T97" fmla="*/ 11 h 266"/>
                <a:gd name="T98" fmla="*/ 224 w 369"/>
                <a:gd name="T99" fmla="*/ 5 h 266"/>
                <a:gd name="T100" fmla="*/ 217 w 369"/>
                <a:gd name="T101" fmla="*/ 1 h 266"/>
                <a:gd name="T102" fmla="*/ 199 w 369"/>
                <a:gd name="T103" fmla="*/ 7 h 266"/>
                <a:gd name="T104" fmla="*/ 150 w 369"/>
                <a:gd name="T105" fmla="*/ 40 h 266"/>
                <a:gd name="T106" fmla="*/ 110 w 369"/>
                <a:gd name="T107" fmla="*/ 38 h 266"/>
                <a:gd name="T108" fmla="*/ 85 w 369"/>
                <a:gd name="T109" fmla="*/ 50 h 266"/>
                <a:gd name="T110" fmla="*/ 81 w 369"/>
                <a:gd name="T111" fmla="*/ 54 h 266"/>
                <a:gd name="T112" fmla="*/ 81 w 369"/>
                <a:gd name="T113" fmla="*/ 54 h 266"/>
                <a:gd name="T114" fmla="*/ 77 w 369"/>
                <a:gd name="T115" fmla="*/ 56 h 266"/>
                <a:gd name="T116" fmla="*/ 77 w 369"/>
                <a:gd name="T117" fmla="*/ 5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9" h="266">
                  <a:moveTo>
                    <a:pt x="69" y="61"/>
                  </a:moveTo>
                  <a:cubicBezTo>
                    <a:pt x="69" y="61"/>
                    <a:pt x="69" y="61"/>
                    <a:pt x="69" y="61"/>
                  </a:cubicBezTo>
                  <a:cubicBezTo>
                    <a:pt x="66" y="62"/>
                    <a:pt x="66" y="62"/>
                    <a:pt x="66" y="62"/>
                  </a:cubicBezTo>
                  <a:cubicBezTo>
                    <a:pt x="64" y="64"/>
                    <a:pt x="64" y="64"/>
                    <a:pt x="64" y="64"/>
                  </a:cubicBezTo>
                  <a:cubicBezTo>
                    <a:pt x="62" y="70"/>
                    <a:pt x="62" y="70"/>
                    <a:pt x="62" y="70"/>
                  </a:cubicBezTo>
                  <a:cubicBezTo>
                    <a:pt x="62" y="70"/>
                    <a:pt x="62" y="70"/>
                    <a:pt x="62" y="70"/>
                  </a:cubicBezTo>
                  <a:cubicBezTo>
                    <a:pt x="59" y="73"/>
                    <a:pt x="59" y="73"/>
                    <a:pt x="59" y="73"/>
                  </a:cubicBezTo>
                  <a:cubicBezTo>
                    <a:pt x="59" y="73"/>
                    <a:pt x="59" y="73"/>
                    <a:pt x="59" y="73"/>
                  </a:cubicBezTo>
                  <a:cubicBezTo>
                    <a:pt x="58" y="78"/>
                    <a:pt x="58" y="78"/>
                    <a:pt x="58" y="78"/>
                  </a:cubicBezTo>
                  <a:cubicBezTo>
                    <a:pt x="58" y="78"/>
                    <a:pt x="59" y="82"/>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9" y="83"/>
                    <a:pt x="59" y="83"/>
                    <a:pt x="59" y="83"/>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8" y="84"/>
                    <a:pt x="58" y="84"/>
                    <a:pt x="58" y="84"/>
                  </a:cubicBezTo>
                  <a:cubicBezTo>
                    <a:pt x="57"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4"/>
                    <a:pt x="56" y="84"/>
                    <a:pt x="56" y="84"/>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6" y="85"/>
                    <a:pt x="56" y="85"/>
                    <a:pt x="56" y="85"/>
                  </a:cubicBezTo>
                  <a:cubicBezTo>
                    <a:pt x="55" y="93"/>
                    <a:pt x="55" y="93"/>
                    <a:pt x="55" y="93"/>
                  </a:cubicBezTo>
                  <a:cubicBezTo>
                    <a:pt x="51" y="97"/>
                    <a:pt x="51" y="97"/>
                    <a:pt x="51" y="97"/>
                  </a:cubicBezTo>
                  <a:cubicBezTo>
                    <a:pt x="50" y="102"/>
                    <a:pt x="50" y="102"/>
                    <a:pt x="50" y="102"/>
                  </a:cubicBezTo>
                  <a:cubicBezTo>
                    <a:pt x="50" y="105"/>
                    <a:pt x="50" y="105"/>
                    <a:pt x="50" y="105"/>
                  </a:cubicBezTo>
                  <a:cubicBezTo>
                    <a:pt x="50" y="105"/>
                    <a:pt x="50" y="105"/>
                    <a:pt x="50" y="105"/>
                  </a:cubicBezTo>
                  <a:cubicBezTo>
                    <a:pt x="50" y="105"/>
                    <a:pt x="50" y="105"/>
                    <a:pt x="50" y="105"/>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6"/>
                    <a:pt x="50" y="106"/>
                    <a:pt x="50" y="106"/>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7"/>
                    <a:pt x="50" y="107"/>
                    <a:pt x="50" y="107"/>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8"/>
                    <a:pt x="50" y="108"/>
                    <a:pt x="50" y="108"/>
                  </a:cubicBezTo>
                  <a:cubicBezTo>
                    <a:pt x="50" y="109"/>
                    <a:pt x="50" y="109"/>
                    <a:pt x="49" y="109"/>
                  </a:cubicBezTo>
                  <a:cubicBezTo>
                    <a:pt x="47" y="110"/>
                    <a:pt x="46" y="112"/>
                    <a:pt x="46" y="112"/>
                  </a:cubicBezTo>
                  <a:cubicBezTo>
                    <a:pt x="46" y="119"/>
                    <a:pt x="46" y="119"/>
                    <a:pt x="46" y="119"/>
                  </a:cubicBezTo>
                  <a:cubicBezTo>
                    <a:pt x="45" y="121"/>
                    <a:pt x="45" y="121"/>
                    <a:pt x="45" y="121"/>
                  </a:cubicBezTo>
                  <a:cubicBezTo>
                    <a:pt x="43" y="124"/>
                    <a:pt x="43" y="124"/>
                    <a:pt x="43" y="124"/>
                  </a:cubicBezTo>
                  <a:cubicBezTo>
                    <a:pt x="44" y="128"/>
                    <a:pt x="44" y="128"/>
                    <a:pt x="44" y="128"/>
                  </a:cubicBezTo>
                  <a:cubicBezTo>
                    <a:pt x="44" y="128"/>
                    <a:pt x="44" y="128"/>
                    <a:pt x="44" y="128"/>
                  </a:cubicBezTo>
                  <a:cubicBezTo>
                    <a:pt x="42" y="131"/>
                    <a:pt x="42" y="131"/>
                    <a:pt x="42" y="131"/>
                  </a:cubicBezTo>
                  <a:cubicBezTo>
                    <a:pt x="43" y="136"/>
                    <a:pt x="43" y="136"/>
                    <a:pt x="43" y="136"/>
                  </a:cubicBezTo>
                  <a:cubicBezTo>
                    <a:pt x="41" y="139"/>
                    <a:pt x="41" y="139"/>
                    <a:pt x="41" y="139"/>
                  </a:cubicBezTo>
                  <a:cubicBezTo>
                    <a:pt x="40" y="140"/>
                    <a:pt x="40" y="140"/>
                    <a:pt x="40" y="140"/>
                  </a:cubicBezTo>
                  <a:cubicBezTo>
                    <a:pt x="39" y="143"/>
                    <a:pt x="39" y="143"/>
                    <a:pt x="39" y="143"/>
                  </a:cubicBezTo>
                  <a:cubicBezTo>
                    <a:pt x="37" y="148"/>
                    <a:pt x="37" y="148"/>
                    <a:pt x="37" y="148"/>
                  </a:cubicBezTo>
                  <a:cubicBezTo>
                    <a:pt x="29" y="155"/>
                    <a:pt x="29" y="155"/>
                    <a:pt x="29" y="155"/>
                  </a:cubicBezTo>
                  <a:cubicBezTo>
                    <a:pt x="26" y="154"/>
                    <a:pt x="26" y="154"/>
                    <a:pt x="26" y="154"/>
                  </a:cubicBezTo>
                  <a:cubicBezTo>
                    <a:pt x="24" y="155"/>
                    <a:pt x="24" y="155"/>
                    <a:pt x="24" y="155"/>
                  </a:cubicBezTo>
                  <a:cubicBezTo>
                    <a:pt x="22" y="157"/>
                    <a:pt x="22" y="157"/>
                    <a:pt x="22" y="157"/>
                  </a:cubicBezTo>
                  <a:cubicBezTo>
                    <a:pt x="22" y="157"/>
                    <a:pt x="23" y="157"/>
                    <a:pt x="21" y="159"/>
                  </a:cubicBezTo>
                  <a:cubicBezTo>
                    <a:pt x="19" y="160"/>
                    <a:pt x="15" y="161"/>
                    <a:pt x="15" y="161"/>
                  </a:cubicBezTo>
                  <a:cubicBezTo>
                    <a:pt x="13" y="161"/>
                    <a:pt x="13" y="161"/>
                    <a:pt x="13" y="161"/>
                  </a:cubicBezTo>
                  <a:cubicBezTo>
                    <a:pt x="6" y="161"/>
                    <a:pt x="6" y="161"/>
                    <a:pt x="6" y="161"/>
                  </a:cubicBezTo>
                  <a:cubicBezTo>
                    <a:pt x="6" y="161"/>
                    <a:pt x="6" y="161"/>
                    <a:pt x="6" y="161"/>
                  </a:cubicBezTo>
                  <a:cubicBezTo>
                    <a:pt x="6" y="161"/>
                    <a:pt x="6" y="161"/>
                    <a:pt x="6" y="161"/>
                  </a:cubicBezTo>
                  <a:cubicBezTo>
                    <a:pt x="6" y="161"/>
                    <a:pt x="5" y="160"/>
                    <a:pt x="4" y="161"/>
                  </a:cubicBezTo>
                  <a:cubicBezTo>
                    <a:pt x="4" y="161"/>
                    <a:pt x="3" y="161"/>
                    <a:pt x="3" y="161"/>
                  </a:cubicBezTo>
                  <a:cubicBezTo>
                    <a:pt x="3" y="161"/>
                    <a:pt x="3" y="161"/>
                    <a:pt x="3"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2" y="161"/>
                    <a:pt x="2" y="161"/>
                    <a:pt x="2"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0" y="161"/>
                    <a:pt x="0" y="161"/>
                  </a:cubicBezTo>
                  <a:cubicBezTo>
                    <a:pt x="0" y="161"/>
                    <a:pt x="1" y="162"/>
                    <a:pt x="2" y="162"/>
                  </a:cubicBezTo>
                  <a:cubicBezTo>
                    <a:pt x="4" y="163"/>
                    <a:pt x="5" y="166"/>
                    <a:pt x="6" y="166"/>
                  </a:cubicBezTo>
                  <a:cubicBezTo>
                    <a:pt x="8" y="167"/>
                    <a:pt x="10" y="167"/>
                    <a:pt x="11" y="167"/>
                  </a:cubicBezTo>
                  <a:cubicBezTo>
                    <a:pt x="12" y="168"/>
                    <a:pt x="14" y="169"/>
                    <a:pt x="14" y="169"/>
                  </a:cubicBezTo>
                  <a:cubicBezTo>
                    <a:pt x="14" y="169"/>
                    <a:pt x="19" y="174"/>
                    <a:pt x="20" y="174"/>
                  </a:cubicBezTo>
                  <a:cubicBezTo>
                    <a:pt x="21" y="174"/>
                    <a:pt x="21" y="174"/>
                    <a:pt x="22" y="176"/>
                  </a:cubicBezTo>
                  <a:cubicBezTo>
                    <a:pt x="23" y="177"/>
                    <a:pt x="26" y="176"/>
                    <a:pt x="26" y="176"/>
                  </a:cubicBezTo>
                  <a:cubicBezTo>
                    <a:pt x="26" y="176"/>
                    <a:pt x="27" y="179"/>
                    <a:pt x="26" y="180"/>
                  </a:cubicBezTo>
                  <a:cubicBezTo>
                    <a:pt x="26" y="181"/>
                    <a:pt x="26" y="184"/>
                    <a:pt x="26" y="184"/>
                  </a:cubicBezTo>
                  <a:cubicBezTo>
                    <a:pt x="26" y="184"/>
                    <a:pt x="26" y="185"/>
                    <a:pt x="26" y="186"/>
                  </a:cubicBezTo>
                  <a:cubicBezTo>
                    <a:pt x="27" y="188"/>
                    <a:pt x="28" y="188"/>
                    <a:pt x="28" y="190"/>
                  </a:cubicBezTo>
                  <a:cubicBezTo>
                    <a:pt x="29" y="191"/>
                    <a:pt x="28" y="191"/>
                    <a:pt x="29" y="192"/>
                  </a:cubicBezTo>
                  <a:cubicBezTo>
                    <a:pt x="30" y="193"/>
                    <a:pt x="31" y="195"/>
                    <a:pt x="32" y="195"/>
                  </a:cubicBezTo>
                  <a:cubicBezTo>
                    <a:pt x="33" y="195"/>
                    <a:pt x="34" y="195"/>
                    <a:pt x="37" y="196"/>
                  </a:cubicBezTo>
                  <a:cubicBezTo>
                    <a:pt x="40" y="198"/>
                    <a:pt x="41" y="198"/>
                    <a:pt x="42" y="199"/>
                  </a:cubicBezTo>
                  <a:cubicBezTo>
                    <a:pt x="44" y="200"/>
                    <a:pt x="43" y="199"/>
                    <a:pt x="46" y="200"/>
                  </a:cubicBezTo>
                  <a:cubicBezTo>
                    <a:pt x="50" y="201"/>
                    <a:pt x="49" y="200"/>
                    <a:pt x="50" y="201"/>
                  </a:cubicBezTo>
                  <a:cubicBezTo>
                    <a:pt x="51" y="201"/>
                    <a:pt x="50" y="200"/>
                    <a:pt x="52" y="201"/>
                  </a:cubicBezTo>
                  <a:cubicBezTo>
                    <a:pt x="55" y="201"/>
                    <a:pt x="57" y="202"/>
                    <a:pt x="57" y="202"/>
                  </a:cubicBezTo>
                  <a:cubicBezTo>
                    <a:pt x="57" y="204"/>
                    <a:pt x="57" y="204"/>
                    <a:pt x="57" y="204"/>
                  </a:cubicBezTo>
                  <a:cubicBezTo>
                    <a:pt x="55" y="208"/>
                    <a:pt x="55" y="208"/>
                    <a:pt x="55" y="208"/>
                  </a:cubicBezTo>
                  <a:cubicBezTo>
                    <a:pt x="55" y="211"/>
                    <a:pt x="55" y="211"/>
                    <a:pt x="55" y="211"/>
                  </a:cubicBezTo>
                  <a:cubicBezTo>
                    <a:pt x="55" y="211"/>
                    <a:pt x="53" y="211"/>
                    <a:pt x="55" y="212"/>
                  </a:cubicBezTo>
                  <a:cubicBezTo>
                    <a:pt x="57" y="213"/>
                    <a:pt x="61" y="214"/>
                    <a:pt x="61" y="214"/>
                  </a:cubicBezTo>
                  <a:cubicBezTo>
                    <a:pt x="64" y="216"/>
                    <a:pt x="64" y="216"/>
                    <a:pt x="64" y="216"/>
                  </a:cubicBezTo>
                  <a:cubicBezTo>
                    <a:pt x="64" y="216"/>
                    <a:pt x="62" y="219"/>
                    <a:pt x="61" y="220"/>
                  </a:cubicBezTo>
                  <a:cubicBezTo>
                    <a:pt x="60" y="220"/>
                    <a:pt x="57" y="220"/>
                    <a:pt x="57" y="220"/>
                  </a:cubicBezTo>
                  <a:cubicBezTo>
                    <a:pt x="57" y="220"/>
                    <a:pt x="56" y="223"/>
                    <a:pt x="58" y="223"/>
                  </a:cubicBezTo>
                  <a:cubicBezTo>
                    <a:pt x="59" y="224"/>
                    <a:pt x="61" y="224"/>
                    <a:pt x="62" y="224"/>
                  </a:cubicBezTo>
                  <a:cubicBezTo>
                    <a:pt x="63" y="224"/>
                    <a:pt x="65" y="225"/>
                    <a:pt x="65" y="225"/>
                  </a:cubicBezTo>
                  <a:cubicBezTo>
                    <a:pt x="65" y="225"/>
                    <a:pt x="66" y="225"/>
                    <a:pt x="67" y="226"/>
                  </a:cubicBezTo>
                  <a:cubicBezTo>
                    <a:pt x="67" y="228"/>
                    <a:pt x="68" y="229"/>
                    <a:pt x="69" y="229"/>
                  </a:cubicBezTo>
                  <a:cubicBezTo>
                    <a:pt x="70" y="229"/>
                    <a:pt x="72" y="229"/>
                    <a:pt x="73" y="229"/>
                  </a:cubicBezTo>
                  <a:cubicBezTo>
                    <a:pt x="74" y="229"/>
                    <a:pt x="74" y="228"/>
                    <a:pt x="75" y="228"/>
                  </a:cubicBezTo>
                  <a:cubicBezTo>
                    <a:pt x="76" y="229"/>
                    <a:pt x="82" y="228"/>
                    <a:pt x="82" y="228"/>
                  </a:cubicBezTo>
                  <a:cubicBezTo>
                    <a:pt x="82" y="228"/>
                    <a:pt x="82" y="228"/>
                    <a:pt x="83" y="230"/>
                  </a:cubicBezTo>
                  <a:cubicBezTo>
                    <a:pt x="85" y="233"/>
                    <a:pt x="88" y="234"/>
                    <a:pt x="88" y="234"/>
                  </a:cubicBezTo>
                  <a:cubicBezTo>
                    <a:pt x="88" y="234"/>
                    <a:pt x="89" y="235"/>
                    <a:pt x="89" y="234"/>
                  </a:cubicBezTo>
                  <a:cubicBezTo>
                    <a:pt x="89" y="233"/>
                    <a:pt x="90" y="232"/>
                    <a:pt x="90" y="232"/>
                  </a:cubicBezTo>
                  <a:cubicBezTo>
                    <a:pt x="90" y="232"/>
                    <a:pt x="92" y="229"/>
                    <a:pt x="92" y="228"/>
                  </a:cubicBezTo>
                  <a:cubicBezTo>
                    <a:pt x="93" y="227"/>
                    <a:pt x="94" y="224"/>
                    <a:pt x="95" y="224"/>
                  </a:cubicBezTo>
                  <a:cubicBezTo>
                    <a:pt x="96" y="223"/>
                    <a:pt x="99" y="221"/>
                    <a:pt x="99" y="221"/>
                  </a:cubicBezTo>
                  <a:cubicBezTo>
                    <a:pt x="99" y="221"/>
                    <a:pt x="99" y="220"/>
                    <a:pt x="101" y="221"/>
                  </a:cubicBezTo>
                  <a:cubicBezTo>
                    <a:pt x="102" y="223"/>
                    <a:pt x="105" y="225"/>
                    <a:pt x="105" y="225"/>
                  </a:cubicBezTo>
                  <a:cubicBezTo>
                    <a:pt x="110" y="225"/>
                    <a:pt x="110" y="225"/>
                    <a:pt x="110" y="225"/>
                  </a:cubicBezTo>
                  <a:cubicBezTo>
                    <a:pt x="110" y="225"/>
                    <a:pt x="113" y="226"/>
                    <a:pt x="113" y="227"/>
                  </a:cubicBezTo>
                  <a:cubicBezTo>
                    <a:pt x="113" y="228"/>
                    <a:pt x="112" y="228"/>
                    <a:pt x="110" y="229"/>
                  </a:cubicBezTo>
                  <a:cubicBezTo>
                    <a:pt x="109" y="229"/>
                    <a:pt x="106" y="226"/>
                    <a:pt x="106" y="227"/>
                  </a:cubicBezTo>
                  <a:cubicBezTo>
                    <a:pt x="105" y="228"/>
                    <a:pt x="105" y="230"/>
                    <a:pt x="105" y="230"/>
                  </a:cubicBezTo>
                  <a:cubicBezTo>
                    <a:pt x="101" y="232"/>
                    <a:pt x="101" y="232"/>
                    <a:pt x="101" y="232"/>
                  </a:cubicBezTo>
                  <a:cubicBezTo>
                    <a:pt x="102" y="234"/>
                    <a:pt x="102" y="234"/>
                    <a:pt x="102" y="234"/>
                  </a:cubicBezTo>
                  <a:cubicBezTo>
                    <a:pt x="102" y="234"/>
                    <a:pt x="107" y="236"/>
                    <a:pt x="107" y="237"/>
                  </a:cubicBezTo>
                  <a:cubicBezTo>
                    <a:pt x="107" y="238"/>
                    <a:pt x="107" y="240"/>
                    <a:pt x="107" y="240"/>
                  </a:cubicBezTo>
                  <a:cubicBezTo>
                    <a:pt x="110" y="241"/>
                    <a:pt x="110" y="241"/>
                    <a:pt x="110" y="241"/>
                  </a:cubicBezTo>
                  <a:cubicBezTo>
                    <a:pt x="112" y="240"/>
                    <a:pt x="112" y="240"/>
                    <a:pt x="112" y="240"/>
                  </a:cubicBezTo>
                  <a:cubicBezTo>
                    <a:pt x="112" y="244"/>
                    <a:pt x="112" y="244"/>
                    <a:pt x="112" y="244"/>
                  </a:cubicBezTo>
                  <a:cubicBezTo>
                    <a:pt x="112" y="248"/>
                    <a:pt x="112" y="248"/>
                    <a:pt x="112" y="248"/>
                  </a:cubicBezTo>
                  <a:cubicBezTo>
                    <a:pt x="112" y="248"/>
                    <a:pt x="112" y="248"/>
                    <a:pt x="112" y="248"/>
                  </a:cubicBezTo>
                  <a:cubicBezTo>
                    <a:pt x="112" y="248"/>
                    <a:pt x="112" y="248"/>
                    <a:pt x="112" y="248"/>
                  </a:cubicBezTo>
                  <a:cubicBezTo>
                    <a:pt x="119" y="246"/>
                    <a:pt x="125" y="250"/>
                    <a:pt x="128" y="250"/>
                  </a:cubicBezTo>
                  <a:cubicBezTo>
                    <a:pt x="134" y="251"/>
                    <a:pt x="121" y="258"/>
                    <a:pt x="123" y="258"/>
                  </a:cubicBezTo>
                  <a:cubicBezTo>
                    <a:pt x="125" y="257"/>
                    <a:pt x="123" y="263"/>
                    <a:pt x="126" y="264"/>
                  </a:cubicBezTo>
                  <a:cubicBezTo>
                    <a:pt x="131" y="265"/>
                    <a:pt x="135" y="261"/>
                    <a:pt x="141" y="261"/>
                  </a:cubicBezTo>
                  <a:cubicBezTo>
                    <a:pt x="146" y="260"/>
                    <a:pt x="152" y="263"/>
                    <a:pt x="154" y="261"/>
                  </a:cubicBezTo>
                  <a:cubicBezTo>
                    <a:pt x="158" y="256"/>
                    <a:pt x="174" y="266"/>
                    <a:pt x="182" y="261"/>
                  </a:cubicBezTo>
                  <a:cubicBezTo>
                    <a:pt x="187" y="257"/>
                    <a:pt x="207" y="255"/>
                    <a:pt x="214" y="255"/>
                  </a:cubicBezTo>
                  <a:cubicBezTo>
                    <a:pt x="232" y="254"/>
                    <a:pt x="233" y="254"/>
                    <a:pt x="241" y="249"/>
                  </a:cubicBezTo>
                  <a:cubicBezTo>
                    <a:pt x="241" y="249"/>
                    <a:pt x="246" y="238"/>
                    <a:pt x="249" y="233"/>
                  </a:cubicBezTo>
                  <a:cubicBezTo>
                    <a:pt x="251" y="229"/>
                    <a:pt x="257" y="227"/>
                    <a:pt x="263" y="223"/>
                  </a:cubicBezTo>
                  <a:cubicBezTo>
                    <a:pt x="268" y="219"/>
                    <a:pt x="281" y="215"/>
                    <a:pt x="284" y="214"/>
                  </a:cubicBezTo>
                  <a:cubicBezTo>
                    <a:pt x="287" y="214"/>
                    <a:pt x="308" y="215"/>
                    <a:pt x="308" y="215"/>
                  </a:cubicBezTo>
                  <a:cubicBezTo>
                    <a:pt x="319" y="212"/>
                    <a:pt x="319" y="212"/>
                    <a:pt x="319" y="212"/>
                  </a:cubicBezTo>
                  <a:cubicBezTo>
                    <a:pt x="319" y="212"/>
                    <a:pt x="321" y="220"/>
                    <a:pt x="324" y="221"/>
                  </a:cubicBezTo>
                  <a:cubicBezTo>
                    <a:pt x="337" y="223"/>
                    <a:pt x="345" y="222"/>
                    <a:pt x="346" y="215"/>
                  </a:cubicBezTo>
                  <a:cubicBezTo>
                    <a:pt x="347" y="210"/>
                    <a:pt x="342" y="201"/>
                    <a:pt x="341" y="194"/>
                  </a:cubicBezTo>
                  <a:cubicBezTo>
                    <a:pt x="340" y="186"/>
                    <a:pt x="344" y="178"/>
                    <a:pt x="344" y="171"/>
                  </a:cubicBezTo>
                  <a:cubicBezTo>
                    <a:pt x="344" y="170"/>
                    <a:pt x="342" y="168"/>
                    <a:pt x="348" y="160"/>
                  </a:cubicBezTo>
                  <a:cubicBezTo>
                    <a:pt x="353" y="152"/>
                    <a:pt x="367" y="156"/>
                    <a:pt x="369" y="151"/>
                  </a:cubicBezTo>
                  <a:cubicBezTo>
                    <a:pt x="363" y="123"/>
                    <a:pt x="363" y="123"/>
                    <a:pt x="363" y="123"/>
                  </a:cubicBezTo>
                  <a:cubicBezTo>
                    <a:pt x="362" y="123"/>
                    <a:pt x="362" y="123"/>
                    <a:pt x="362" y="123"/>
                  </a:cubicBezTo>
                  <a:cubicBezTo>
                    <a:pt x="361" y="123"/>
                    <a:pt x="361" y="123"/>
                    <a:pt x="361" y="123"/>
                  </a:cubicBezTo>
                  <a:cubicBezTo>
                    <a:pt x="359" y="122"/>
                    <a:pt x="359" y="122"/>
                    <a:pt x="359" y="122"/>
                  </a:cubicBezTo>
                  <a:cubicBezTo>
                    <a:pt x="357" y="122"/>
                    <a:pt x="357" y="122"/>
                    <a:pt x="357" y="122"/>
                  </a:cubicBezTo>
                  <a:cubicBezTo>
                    <a:pt x="355" y="121"/>
                    <a:pt x="355" y="121"/>
                    <a:pt x="355" y="121"/>
                  </a:cubicBezTo>
                  <a:cubicBezTo>
                    <a:pt x="353" y="120"/>
                    <a:pt x="353" y="120"/>
                    <a:pt x="353" y="120"/>
                  </a:cubicBezTo>
                  <a:cubicBezTo>
                    <a:pt x="351" y="120"/>
                    <a:pt x="351" y="120"/>
                    <a:pt x="351" y="120"/>
                  </a:cubicBezTo>
                  <a:cubicBezTo>
                    <a:pt x="351" y="120"/>
                    <a:pt x="351" y="120"/>
                    <a:pt x="351" y="120"/>
                  </a:cubicBezTo>
                  <a:cubicBezTo>
                    <a:pt x="350" y="120"/>
                    <a:pt x="350" y="120"/>
                    <a:pt x="350" y="120"/>
                  </a:cubicBezTo>
                  <a:cubicBezTo>
                    <a:pt x="343" y="119"/>
                    <a:pt x="334" y="135"/>
                    <a:pt x="334" y="135"/>
                  </a:cubicBezTo>
                  <a:cubicBezTo>
                    <a:pt x="330" y="142"/>
                    <a:pt x="330" y="142"/>
                    <a:pt x="330" y="142"/>
                  </a:cubicBezTo>
                  <a:cubicBezTo>
                    <a:pt x="320" y="140"/>
                    <a:pt x="310" y="139"/>
                    <a:pt x="303" y="131"/>
                  </a:cubicBezTo>
                  <a:cubicBezTo>
                    <a:pt x="303" y="128"/>
                    <a:pt x="303" y="128"/>
                    <a:pt x="303" y="128"/>
                  </a:cubicBezTo>
                  <a:cubicBezTo>
                    <a:pt x="303" y="128"/>
                    <a:pt x="303" y="128"/>
                    <a:pt x="303" y="128"/>
                  </a:cubicBezTo>
                  <a:cubicBezTo>
                    <a:pt x="303" y="128"/>
                    <a:pt x="303" y="128"/>
                    <a:pt x="303" y="128"/>
                  </a:cubicBezTo>
                  <a:cubicBezTo>
                    <a:pt x="302" y="127"/>
                    <a:pt x="302" y="127"/>
                    <a:pt x="302" y="127"/>
                  </a:cubicBezTo>
                  <a:cubicBezTo>
                    <a:pt x="302" y="127"/>
                    <a:pt x="301" y="127"/>
                    <a:pt x="301" y="127"/>
                  </a:cubicBezTo>
                  <a:cubicBezTo>
                    <a:pt x="300" y="127"/>
                    <a:pt x="299" y="126"/>
                    <a:pt x="299" y="126"/>
                  </a:cubicBezTo>
                  <a:cubicBezTo>
                    <a:pt x="300" y="124"/>
                    <a:pt x="300" y="124"/>
                    <a:pt x="300" y="124"/>
                  </a:cubicBezTo>
                  <a:cubicBezTo>
                    <a:pt x="300" y="124"/>
                    <a:pt x="301" y="123"/>
                    <a:pt x="301" y="123"/>
                  </a:cubicBezTo>
                  <a:cubicBezTo>
                    <a:pt x="302" y="123"/>
                    <a:pt x="301" y="123"/>
                    <a:pt x="301" y="122"/>
                  </a:cubicBezTo>
                  <a:cubicBezTo>
                    <a:pt x="301" y="122"/>
                    <a:pt x="301" y="120"/>
                    <a:pt x="301" y="119"/>
                  </a:cubicBezTo>
                  <a:cubicBezTo>
                    <a:pt x="300" y="118"/>
                    <a:pt x="300" y="118"/>
                    <a:pt x="300" y="118"/>
                  </a:cubicBezTo>
                  <a:cubicBezTo>
                    <a:pt x="300" y="118"/>
                    <a:pt x="299" y="116"/>
                    <a:pt x="298" y="115"/>
                  </a:cubicBezTo>
                  <a:cubicBezTo>
                    <a:pt x="297" y="115"/>
                    <a:pt x="298" y="114"/>
                    <a:pt x="298" y="114"/>
                  </a:cubicBezTo>
                  <a:cubicBezTo>
                    <a:pt x="297" y="113"/>
                    <a:pt x="298" y="113"/>
                    <a:pt x="298" y="112"/>
                  </a:cubicBezTo>
                  <a:cubicBezTo>
                    <a:pt x="298" y="112"/>
                    <a:pt x="297" y="110"/>
                    <a:pt x="297" y="110"/>
                  </a:cubicBezTo>
                  <a:cubicBezTo>
                    <a:pt x="297" y="110"/>
                    <a:pt x="295" y="107"/>
                    <a:pt x="294" y="105"/>
                  </a:cubicBezTo>
                  <a:cubicBezTo>
                    <a:pt x="294" y="104"/>
                    <a:pt x="294" y="103"/>
                    <a:pt x="294" y="103"/>
                  </a:cubicBezTo>
                  <a:cubicBezTo>
                    <a:pt x="295" y="102"/>
                    <a:pt x="293" y="101"/>
                    <a:pt x="293" y="101"/>
                  </a:cubicBezTo>
                  <a:cubicBezTo>
                    <a:pt x="293" y="101"/>
                    <a:pt x="293" y="99"/>
                    <a:pt x="293" y="99"/>
                  </a:cubicBezTo>
                  <a:cubicBezTo>
                    <a:pt x="293" y="99"/>
                    <a:pt x="293" y="97"/>
                    <a:pt x="293" y="97"/>
                  </a:cubicBezTo>
                  <a:cubicBezTo>
                    <a:pt x="294" y="96"/>
                    <a:pt x="293" y="95"/>
                    <a:pt x="293" y="94"/>
                  </a:cubicBezTo>
                  <a:cubicBezTo>
                    <a:pt x="293" y="94"/>
                    <a:pt x="291" y="93"/>
                    <a:pt x="291" y="93"/>
                  </a:cubicBezTo>
                  <a:cubicBezTo>
                    <a:pt x="292" y="91"/>
                    <a:pt x="292" y="91"/>
                    <a:pt x="292" y="91"/>
                  </a:cubicBezTo>
                  <a:cubicBezTo>
                    <a:pt x="292" y="90"/>
                    <a:pt x="292" y="90"/>
                    <a:pt x="292" y="90"/>
                  </a:cubicBezTo>
                  <a:cubicBezTo>
                    <a:pt x="292" y="90"/>
                    <a:pt x="293" y="88"/>
                    <a:pt x="293" y="88"/>
                  </a:cubicBezTo>
                  <a:cubicBezTo>
                    <a:pt x="294" y="87"/>
                    <a:pt x="293" y="86"/>
                    <a:pt x="292" y="86"/>
                  </a:cubicBezTo>
                  <a:cubicBezTo>
                    <a:pt x="291" y="86"/>
                    <a:pt x="292" y="85"/>
                    <a:pt x="292" y="85"/>
                  </a:cubicBezTo>
                  <a:cubicBezTo>
                    <a:pt x="293" y="83"/>
                    <a:pt x="293" y="83"/>
                    <a:pt x="293" y="83"/>
                  </a:cubicBezTo>
                  <a:cubicBezTo>
                    <a:pt x="292" y="80"/>
                    <a:pt x="292" y="80"/>
                    <a:pt x="292" y="80"/>
                  </a:cubicBezTo>
                  <a:cubicBezTo>
                    <a:pt x="292" y="79"/>
                    <a:pt x="292" y="79"/>
                    <a:pt x="292" y="79"/>
                  </a:cubicBezTo>
                  <a:cubicBezTo>
                    <a:pt x="292" y="79"/>
                    <a:pt x="291" y="77"/>
                    <a:pt x="291" y="77"/>
                  </a:cubicBezTo>
                  <a:cubicBezTo>
                    <a:pt x="291" y="76"/>
                    <a:pt x="290" y="74"/>
                    <a:pt x="290" y="74"/>
                  </a:cubicBezTo>
                  <a:cubicBezTo>
                    <a:pt x="290" y="74"/>
                    <a:pt x="290" y="73"/>
                    <a:pt x="290" y="73"/>
                  </a:cubicBezTo>
                  <a:cubicBezTo>
                    <a:pt x="290" y="72"/>
                    <a:pt x="290" y="72"/>
                    <a:pt x="290" y="72"/>
                  </a:cubicBezTo>
                  <a:cubicBezTo>
                    <a:pt x="290" y="71"/>
                    <a:pt x="289" y="70"/>
                    <a:pt x="288" y="69"/>
                  </a:cubicBezTo>
                  <a:cubicBezTo>
                    <a:pt x="287" y="67"/>
                    <a:pt x="287" y="67"/>
                    <a:pt x="287" y="67"/>
                  </a:cubicBezTo>
                  <a:cubicBezTo>
                    <a:pt x="287" y="67"/>
                    <a:pt x="285" y="65"/>
                    <a:pt x="284" y="64"/>
                  </a:cubicBezTo>
                  <a:cubicBezTo>
                    <a:pt x="284" y="62"/>
                    <a:pt x="284" y="62"/>
                    <a:pt x="283" y="61"/>
                  </a:cubicBezTo>
                  <a:cubicBezTo>
                    <a:pt x="283" y="59"/>
                    <a:pt x="281" y="57"/>
                    <a:pt x="280" y="57"/>
                  </a:cubicBezTo>
                  <a:cubicBezTo>
                    <a:pt x="280" y="57"/>
                    <a:pt x="279" y="54"/>
                    <a:pt x="279" y="53"/>
                  </a:cubicBezTo>
                  <a:cubicBezTo>
                    <a:pt x="278" y="53"/>
                    <a:pt x="276" y="52"/>
                    <a:pt x="276" y="52"/>
                  </a:cubicBezTo>
                  <a:cubicBezTo>
                    <a:pt x="275" y="52"/>
                    <a:pt x="273" y="51"/>
                    <a:pt x="273" y="51"/>
                  </a:cubicBezTo>
                  <a:cubicBezTo>
                    <a:pt x="270" y="50"/>
                    <a:pt x="270" y="50"/>
                    <a:pt x="270" y="50"/>
                  </a:cubicBezTo>
                  <a:cubicBezTo>
                    <a:pt x="267" y="47"/>
                    <a:pt x="267" y="47"/>
                    <a:pt x="267" y="47"/>
                  </a:cubicBezTo>
                  <a:cubicBezTo>
                    <a:pt x="267" y="47"/>
                    <a:pt x="266" y="47"/>
                    <a:pt x="265" y="46"/>
                  </a:cubicBezTo>
                  <a:cubicBezTo>
                    <a:pt x="265" y="46"/>
                    <a:pt x="264" y="44"/>
                    <a:pt x="264" y="44"/>
                  </a:cubicBezTo>
                  <a:cubicBezTo>
                    <a:pt x="263" y="42"/>
                    <a:pt x="263" y="42"/>
                    <a:pt x="263" y="42"/>
                  </a:cubicBezTo>
                  <a:cubicBezTo>
                    <a:pt x="257" y="40"/>
                    <a:pt x="257" y="40"/>
                    <a:pt x="257" y="40"/>
                  </a:cubicBezTo>
                  <a:cubicBezTo>
                    <a:pt x="257" y="40"/>
                    <a:pt x="256" y="38"/>
                    <a:pt x="256" y="38"/>
                  </a:cubicBezTo>
                  <a:cubicBezTo>
                    <a:pt x="256" y="37"/>
                    <a:pt x="255" y="37"/>
                    <a:pt x="255" y="36"/>
                  </a:cubicBezTo>
                  <a:cubicBezTo>
                    <a:pt x="255" y="35"/>
                    <a:pt x="254" y="35"/>
                    <a:pt x="254" y="34"/>
                  </a:cubicBezTo>
                  <a:cubicBezTo>
                    <a:pt x="254" y="33"/>
                    <a:pt x="253" y="33"/>
                    <a:pt x="253" y="33"/>
                  </a:cubicBezTo>
                  <a:cubicBezTo>
                    <a:pt x="252" y="33"/>
                    <a:pt x="251" y="33"/>
                    <a:pt x="251" y="33"/>
                  </a:cubicBezTo>
                  <a:cubicBezTo>
                    <a:pt x="251" y="33"/>
                    <a:pt x="250" y="32"/>
                    <a:pt x="250" y="32"/>
                  </a:cubicBezTo>
                  <a:cubicBezTo>
                    <a:pt x="250" y="32"/>
                    <a:pt x="248" y="30"/>
                    <a:pt x="247" y="30"/>
                  </a:cubicBezTo>
                  <a:cubicBezTo>
                    <a:pt x="247" y="29"/>
                    <a:pt x="247" y="29"/>
                    <a:pt x="247" y="29"/>
                  </a:cubicBezTo>
                  <a:cubicBezTo>
                    <a:pt x="247" y="29"/>
                    <a:pt x="247" y="29"/>
                    <a:pt x="246" y="29"/>
                  </a:cubicBezTo>
                  <a:cubicBezTo>
                    <a:pt x="245" y="29"/>
                    <a:pt x="245" y="29"/>
                    <a:pt x="245" y="28"/>
                  </a:cubicBezTo>
                  <a:cubicBezTo>
                    <a:pt x="244" y="28"/>
                    <a:pt x="244" y="26"/>
                    <a:pt x="243" y="26"/>
                  </a:cubicBezTo>
                  <a:cubicBezTo>
                    <a:pt x="243" y="26"/>
                    <a:pt x="243" y="26"/>
                    <a:pt x="242" y="26"/>
                  </a:cubicBezTo>
                  <a:cubicBezTo>
                    <a:pt x="241" y="26"/>
                    <a:pt x="240" y="24"/>
                    <a:pt x="240" y="24"/>
                  </a:cubicBezTo>
                  <a:cubicBezTo>
                    <a:pt x="239" y="24"/>
                    <a:pt x="240" y="23"/>
                    <a:pt x="240" y="22"/>
                  </a:cubicBezTo>
                  <a:cubicBezTo>
                    <a:pt x="240" y="21"/>
                    <a:pt x="239" y="21"/>
                    <a:pt x="239" y="21"/>
                  </a:cubicBezTo>
                  <a:cubicBezTo>
                    <a:pt x="239" y="21"/>
                    <a:pt x="239" y="21"/>
                    <a:pt x="239" y="21"/>
                  </a:cubicBezTo>
                  <a:cubicBezTo>
                    <a:pt x="239" y="21"/>
                    <a:pt x="238" y="21"/>
                    <a:pt x="238" y="20"/>
                  </a:cubicBezTo>
                  <a:cubicBezTo>
                    <a:pt x="238" y="20"/>
                    <a:pt x="237" y="19"/>
                    <a:pt x="237" y="18"/>
                  </a:cubicBezTo>
                  <a:cubicBezTo>
                    <a:pt x="237" y="17"/>
                    <a:pt x="237" y="17"/>
                    <a:pt x="237" y="17"/>
                  </a:cubicBezTo>
                  <a:cubicBezTo>
                    <a:pt x="237" y="17"/>
                    <a:pt x="236" y="16"/>
                    <a:pt x="236" y="16"/>
                  </a:cubicBezTo>
                  <a:cubicBezTo>
                    <a:pt x="235" y="15"/>
                    <a:pt x="235" y="15"/>
                    <a:pt x="235" y="15"/>
                  </a:cubicBezTo>
                  <a:cubicBezTo>
                    <a:pt x="235" y="14"/>
                    <a:pt x="235" y="14"/>
                    <a:pt x="235" y="14"/>
                  </a:cubicBezTo>
                  <a:cubicBezTo>
                    <a:pt x="234" y="14"/>
                    <a:pt x="234" y="14"/>
                    <a:pt x="234" y="14"/>
                  </a:cubicBezTo>
                  <a:cubicBezTo>
                    <a:pt x="233" y="14"/>
                    <a:pt x="233" y="13"/>
                    <a:pt x="233" y="12"/>
                  </a:cubicBezTo>
                  <a:cubicBezTo>
                    <a:pt x="233" y="12"/>
                    <a:pt x="233" y="12"/>
                    <a:pt x="233" y="12"/>
                  </a:cubicBezTo>
                  <a:cubicBezTo>
                    <a:pt x="232" y="11"/>
                    <a:pt x="232" y="11"/>
                    <a:pt x="232" y="11"/>
                  </a:cubicBezTo>
                  <a:cubicBezTo>
                    <a:pt x="231" y="10"/>
                    <a:pt x="231" y="10"/>
                    <a:pt x="231" y="10"/>
                  </a:cubicBezTo>
                  <a:cubicBezTo>
                    <a:pt x="230" y="9"/>
                    <a:pt x="230" y="9"/>
                    <a:pt x="230" y="9"/>
                  </a:cubicBezTo>
                  <a:cubicBezTo>
                    <a:pt x="230" y="9"/>
                    <a:pt x="229" y="8"/>
                    <a:pt x="229" y="8"/>
                  </a:cubicBezTo>
                  <a:cubicBezTo>
                    <a:pt x="228" y="7"/>
                    <a:pt x="227" y="6"/>
                    <a:pt x="227" y="6"/>
                  </a:cubicBezTo>
                  <a:cubicBezTo>
                    <a:pt x="227" y="6"/>
                    <a:pt x="227" y="5"/>
                    <a:pt x="227" y="5"/>
                  </a:cubicBezTo>
                  <a:cubicBezTo>
                    <a:pt x="227" y="5"/>
                    <a:pt x="226" y="5"/>
                    <a:pt x="226" y="5"/>
                  </a:cubicBezTo>
                  <a:cubicBezTo>
                    <a:pt x="224" y="5"/>
                    <a:pt x="224" y="5"/>
                    <a:pt x="224" y="5"/>
                  </a:cubicBezTo>
                  <a:cubicBezTo>
                    <a:pt x="224" y="3"/>
                    <a:pt x="224" y="3"/>
                    <a:pt x="224" y="3"/>
                  </a:cubicBezTo>
                  <a:cubicBezTo>
                    <a:pt x="224" y="3"/>
                    <a:pt x="224" y="3"/>
                    <a:pt x="223" y="3"/>
                  </a:cubicBezTo>
                  <a:cubicBezTo>
                    <a:pt x="222" y="3"/>
                    <a:pt x="222" y="2"/>
                    <a:pt x="222" y="2"/>
                  </a:cubicBezTo>
                  <a:cubicBezTo>
                    <a:pt x="222" y="1"/>
                    <a:pt x="222" y="1"/>
                    <a:pt x="222" y="1"/>
                  </a:cubicBezTo>
                  <a:cubicBezTo>
                    <a:pt x="219" y="2"/>
                    <a:pt x="219" y="2"/>
                    <a:pt x="219" y="2"/>
                  </a:cubicBezTo>
                  <a:cubicBezTo>
                    <a:pt x="219" y="2"/>
                    <a:pt x="219" y="2"/>
                    <a:pt x="219" y="2"/>
                  </a:cubicBezTo>
                  <a:cubicBezTo>
                    <a:pt x="219" y="2"/>
                    <a:pt x="217" y="1"/>
                    <a:pt x="217" y="1"/>
                  </a:cubicBezTo>
                  <a:cubicBezTo>
                    <a:pt x="217" y="0"/>
                    <a:pt x="216" y="0"/>
                    <a:pt x="216" y="0"/>
                  </a:cubicBezTo>
                  <a:cubicBezTo>
                    <a:pt x="215" y="1"/>
                    <a:pt x="215" y="1"/>
                    <a:pt x="215" y="1"/>
                  </a:cubicBezTo>
                  <a:cubicBezTo>
                    <a:pt x="213" y="1"/>
                    <a:pt x="213" y="1"/>
                    <a:pt x="213" y="1"/>
                  </a:cubicBezTo>
                  <a:cubicBezTo>
                    <a:pt x="212" y="1"/>
                    <a:pt x="212" y="1"/>
                    <a:pt x="212" y="1"/>
                  </a:cubicBezTo>
                  <a:cubicBezTo>
                    <a:pt x="211" y="0"/>
                    <a:pt x="211" y="0"/>
                    <a:pt x="211" y="0"/>
                  </a:cubicBezTo>
                  <a:cubicBezTo>
                    <a:pt x="208" y="1"/>
                    <a:pt x="207" y="1"/>
                    <a:pt x="207" y="1"/>
                  </a:cubicBezTo>
                  <a:cubicBezTo>
                    <a:pt x="204" y="2"/>
                    <a:pt x="199" y="5"/>
                    <a:pt x="199" y="7"/>
                  </a:cubicBezTo>
                  <a:cubicBezTo>
                    <a:pt x="198" y="9"/>
                    <a:pt x="199" y="14"/>
                    <a:pt x="197" y="15"/>
                  </a:cubicBezTo>
                  <a:cubicBezTo>
                    <a:pt x="194" y="15"/>
                    <a:pt x="191" y="20"/>
                    <a:pt x="190" y="20"/>
                  </a:cubicBezTo>
                  <a:cubicBezTo>
                    <a:pt x="181" y="25"/>
                    <a:pt x="181" y="25"/>
                    <a:pt x="181" y="25"/>
                  </a:cubicBezTo>
                  <a:cubicBezTo>
                    <a:pt x="181" y="25"/>
                    <a:pt x="174" y="28"/>
                    <a:pt x="170" y="28"/>
                  </a:cubicBezTo>
                  <a:cubicBezTo>
                    <a:pt x="166" y="29"/>
                    <a:pt x="163" y="32"/>
                    <a:pt x="163" y="32"/>
                  </a:cubicBezTo>
                  <a:cubicBezTo>
                    <a:pt x="158" y="39"/>
                    <a:pt x="158" y="39"/>
                    <a:pt x="158" y="39"/>
                  </a:cubicBezTo>
                  <a:cubicBezTo>
                    <a:pt x="150" y="40"/>
                    <a:pt x="150" y="40"/>
                    <a:pt x="150" y="40"/>
                  </a:cubicBezTo>
                  <a:cubicBezTo>
                    <a:pt x="146" y="36"/>
                    <a:pt x="146" y="36"/>
                    <a:pt x="146" y="36"/>
                  </a:cubicBezTo>
                  <a:cubicBezTo>
                    <a:pt x="142" y="37"/>
                    <a:pt x="142" y="37"/>
                    <a:pt x="142" y="37"/>
                  </a:cubicBezTo>
                  <a:cubicBezTo>
                    <a:pt x="141" y="36"/>
                    <a:pt x="141" y="36"/>
                    <a:pt x="141" y="36"/>
                  </a:cubicBezTo>
                  <a:cubicBezTo>
                    <a:pt x="139" y="37"/>
                    <a:pt x="139" y="37"/>
                    <a:pt x="139" y="37"/>
                  </a:cubicBezTo>
                  <a:cubicBezTo>
                    <a:pt x="127" y="36"/>
                    <a:pt x="127" y="36"/>
                    <a:pt x="127" y="36"/>
                  </a:cubicBezTo>
                  <a:cubicBezTo>
                    <a:pt x="121" y="39"/>
                    <a:pt x="121" y="39"/>
                    <a:pt x="121" y="39"/>
                  </a:cubicBezTo>
                  <a:cubicBezTo>
                    <a:pt x="110" y="38"/>
                    <a:pt x="110" y="38"/>
                    <a:pt x="110" y="38"/>
                  </a:cubicBezTo>
                  <a:cubicBezTo>
                    <a:pt x="110" y="38"/>
                    <a:pt x="102" y="39"/>
                    <a:pt x="100" y="39"/>
                  </a:cubicBezTo>
                  <a:cubicBezTo>
                    <a:pt x="97" y="39"/>
                    <a:pt x="97" y="39"/>
                    <a:pt x="97" y="39"/>
                  </a:cubicBezTo>
                  <a:cubicBezTo>
                    <a:pt x="95" y="38"/>
                    <a:pt x="93" y="36"/>
                    <a:pt x="93" y="36"/>
                  </a:cubicBezTo>
                  <a:cubicBezTo>
                    <a:pt x="93" y="36"/>
                    <a:pt x="89" y="37"/>
                    <a:pt x="88" y="38"/>
                  </a:cubicBezTo>
                  <a:cubicBezTo>
                    <a:pt x="87" y="39"/>
                    <a:pt x="83" y="44"/>
                    <a:pt x="83" y="44"/>
                  </a:cubicBezTo>
                  <a:cubicBezTo>
                    <a:pt x="83" y="45"/>
                    <a:pt x="83" y="45"/>
                    <a:pt x="83" y="45"/>
                  </a:cubicBezTo>
                  <a:cubicBezTo>
                    <a:pt x="85" y="50"/>
                    <a:pt x="85" y="50"/>
                    <a:pt x="85" y="50"/>
                  </a:cubicBezTo>
                  <a:cubicBezTo>
                    <a:pt x="81" y="53"/>
                    <a:pt x="81" y="53"/>
                    <a:pt x="81" y="53"/>
                  </a:cubicBezTo>
                  <a:cubicBezTo>
                    <a:pt x="81" y="53"/>
                    <a:pt x="81" y="53"/>
                    <a:pt x="81" y="53"/>
                  </a:cubicBezTo>
                  <a:cubicBezTo>
                    <a:pt x="81" y="53"/>
                    <a:pt x="81" y="53"/>
                    <a:pt x="81" y="53"/>
                  </a:cubicBezTo>
                  <a:cubicBezTo>
                    <a:pt x="81" y="53"/>
                    <a:pt x="81" y="53"/>
                    <a:pt x="81" y="53"/>
                  </a:cubicBezTo>
                  <a:cubicBezTo>
                    <a:pt x="81" y="53"/>
                    <a:pt x="81" y="53"/>
                    <a:pt x="81" y="53"/>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4"/>
                    <a:pt x="81" y="54"/>
                    <a:pt x="81" y="54"/>
                  </a:cubicBezTo>
                  <a:cubicBezTo>
                    <a:pt x="81" y="55"/>
                    <a:pt x="80" y="55"/>
                    <a:pt x="79" y="55"/>
                  </a:cubicBezTo>
                  <a:cubicBezTo>
                    <a:pt x="79" y="56"/>
                    <a:pt x="78"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7" y="56"/>
                    <a:pt x="77" y="56"/>
                    <a:pt x="77" y="56"/>
                  </a:cubicBezTo>
                  <a:cubicBezTo>
                    <a:pt x="76" y="57"/>
                    <a:pt x="76" y="57"/>
                    <a:pt x="76" y="57"/>
                  </a:cubicBezTo>
                  <a:cubicBezTo>
                    <a:pt x="73" y="60"/>
                    <a:pt x="73" y="60"/>
                    <a:pt x="73" y="60"/>
                  </a:cubicBezTo>
                  <a:cubicBezTo>
                    <a:pt x="69" y="61"/>
                    <a:pt x="69" y="61"/>
                    <a:pt x="69" y="61"/>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26" name="Freeform 90"/>
            <p:cNvSpPr>
              <a:spLocks/>
            </p:cNvSpPr>
            <p:nvPr/>
          </p:nvSpPr>
          <p:spPr bwMode="auto">
            <a:xfrm>
              <a:off x="6015453" y="2278355"/>
              <a:ext cx="1400674" cy="943961"/>
            </a:xfrm>
            <a:custGeom>
              <a:avLst/>
              <a:gdLst>
                <a:gd name="T0" fmla="*/ 166 w 614"/>
                <a:gd name="T1" fmla="*/ 283 h 427"/>
                <a:gd name="T2" fmla="*/ 173 w 614"/>
                <a:gd name="T3" fmla="*/ 277 h 427"/>
                <a:gd name="T4" fmla="*/ 185 w 614"/>
                <a:gd name="T5" fmla="*/ 270 h 427"/>
                <a:gd name="T6" fmla="*/ 195 w 614"/>
                <a:gd name="T7" fmla="*/ 267 h 427"/>
                <a:gd name="T8" fmla="*/ 207 w 614"/>
                <a:gd name="T9" fmla="*/ 270 h 427"/>
                <a:gd name="T10" fmla="*/ 208 w 614"/>
                <a:gd name="T11" fmla="*/ 270 h 427"/>
                <a:gd name="T12" fmla="*/ 208 w 614"/>
                <a:gd name="T13" fmla="*/ 270 h 427"/>
                <a:gd name="T14" fmla="*/ 209 w 614"/>
                <a:gd name="T15" fmla="*/ 270 h 427"/>
                <a:gd name="T16" fmla="*/ 210 w 614"/>
                <a:gd name="T17" fmla="*/ 270 h 427"/>
                <a:gd name="T18" fmla="*/ 210 w 614"/>
                <a:gd name="T19" fmla="*/ 270 h 427"/>
                <a:gd name="T20" fmla="*/ 211 w 614"/>
                <a:gd name="T21" fmla="*/ 270 h 427"/>
                <a:gd name="T22" fmla="*/ 213 w 614"/>
                <a:gd name="T23" fmla="*/ 273 h 427"/>
                <a:gd name="T24" fmla="*/ 223 w 614"/>
                <a:gd name="T25" fmla="*/ 273 h 427"/>
                <a:gd name="T26" fmla="*/ 227 w 614"/>
                <a:gd name="T27" fmla="*/ 278 h 427"/>
                <a:gd name="T28" fmla="*/ 249 w 614"/>
                <a:gd name="T29" fmla="*/ 280 h 427"/>
                <a:gd name="T30" fmla="*/ 259 w 614"/>
                <a:gd name="T31" fmla="*/ 288 h 427"/>
                <a:gd name="T32" fmla="*/ 268 w 614"/>
                <a:gd name="T33" fmla="*/ 305 h 427"/>
                <a:gd name="T34" fmla="*/ 280 w 614"/>
                <a:gd name="T35" fmla="*/ 312 h 427"/>
                <a:gd name="T36" fmla="*/ 287 w 614"/>
                <a:gd name="T37" fmla="*/ 326 h 427"/>
                <a:gd name="T38" fmla="*/ 302 w 614"/>
                <a:gd name="T39" fmla="*/ 337 h 427"/>
                <a:gd name="T40" fmla="*/ 305 w 614"/>
                <a:gd name="T41" fmla="*/ 349 h 427"/>
                <a:gd name="T42" fmla="*/ 292 w 614"/>
                <a:gd name="T43" fmla="*/ 353 h 427"/>
                <a:gd name="T44" fmla="*/ 281 w 614"/>
                <a:gd name="T45" fmla="*/ 356 h 427"/>
                <a:gd name="T46" fmla="*/ 271 w 614"/>
                <a:gd name="T47" fmla="*/ 366 h 427"/>
                <a:gd name="T48" fmla="*/ 270 w 614"/>
                <a:gd name="T49" fmla="*/ 387 h 427"/>
                <a:gd name="T50" fmla="*/ 268 w 614"/>
                <a:gd name="T51" fmla="*/ 405 h 427"/>
                <a:gd name="T52" fmla="*/ 255 w 614"/>
                <a:gd name="T53" fmla="*/ 414 h 427"/>
                <a:gd name="T54" fmla="*/ 314 w 614"/>
                <a:gd name="T55" fmla="*/ 376 h 427"/>
                <a:gd name="T56" fmla="*/ 377 w 614"/>
                <a:gd name="T57" fmla="*/ 333 h 427"/>
                <a:gd name="T58" fmla="*/ 407 w 614"/>
                <a:gd name="T59" fmla="*/ 375 h 427"/>
                <a:gd name="T60" fmla="*/ 478 w 614"/>
                <a:gd name="T61" fmla="*/ 393 h 427"/>
                <a:gd name="T62" fmla="*/ 548 w 614"/>
                <a:gd name="T63" fmla="*/ 335 h 427"/>
                <a:gd name="T64" fmla="*/ 481 w 614"/>
                <a:gd name="T65" fmla="*/ 326 h 427"/>
                <a:gd name="T66" fmla="*/ 450 w 614"/>
                <a:gd name="T67" fmla="*/ 310 h 427"/>
                <a:gd name="T68" fmla="*/ 518 w 614"/>
                <a:gd name="T69" fmla="*/ 261 h 427"/>
                <a:gd name="T70" fmla="*/ 572 w 614"/>
                <a:gd name="T71" fmla="*/ 207 h 427"/>
                <a:gd name="T72" fmla="*/ 606 w 614"/>
                <a:gd name="T73" fmla="*/ 147 h 427"/>
                <a:gd name="T74" fmla="*/ 586 w 614"/>
                <a:gd name="T75" fmla="*/ 102 h 427"/>
                <a:gd name="T76" fmla="*/ 567 w 614"/>
                <a:gd name="T77" fmla="*/ 72 h 427"/>
                <a:gd name="T78" fmla="*/ 512 w 614"/>
                <a:gd name="T79" fmla="*/ 67 h 427"/>
                <a:gd name="T80" fmla="*/ 472 w 614"/>
                <a:gd name="T81" fmla="*/ 70 h 427"/>
                <a:gd name="T82" fmla="*/ 436 w 614"/>
                <a:gd name="T83" fmla="*/ 77 h 427"/>
                <a:gd name="T84" fmla="*/ 386 w 614"/>
                <a:gd name="T85" fmla="*/ 51 h 427"/>
                <a:gd name="T86" fmla="*/ 361 w 614"/>
                <a:gd name="T87" fmla="*/ 26 h 427"/>
                <a:gd name="T88" fmla="*/ 307 w 614"/>
                <a:gd name="T89" fmla="*/ 17 h 427"/>
                <a:gd name="T90" fmla="*/ 258 w 614"/>
                <a:gd name="T91" fmla="*/ 44 h 427"/>
                <a:gd name="T92" fmla="*/ 243 w 614"/>
                <a:gd name="T93" fmla="*/ 94 h 427"/>
                <a:gd name="T94" fmla="*/ 202 w 614"/>
                <a:gd name="T95" fmla="*/ 96 h 427"/>
                <a:gd name="T96" fmla="*/ 166 w 614"/>
                <a:gd name="T97" fmla="*/ 97 h 427"/>
                <a:gd name="T98" fmla="*/ 118 w 614"/>
                <a:gd name="T99" fmla="*/ 102 h 427"/>
                <a:gd name="T100" fmla="*/ 44 w 614"/>
                <a:gd name="T101" fmla="*/ 111 h 427"/>
                <a:gd name="T102" fmla="*/ 30 w 614"/>
                <a:gd name="T103" fmla="*/ 130 h 427"/>
                <a:gd name="T104" fmla="*/ 27 w 614"/>
                <a:gd name="T105" fmla="*/ 152 h 427"/>
                <a:gd name="T106" fmla="*/ 46 w 614"/>
                <a:gd name="T107" fmla="*/ 182 h 427"/>
                <a:gd name="T108" fmla="*/ 33 w 614"/>
                <a:gd name="T109" fmla="*/ 207 h 427"/>
                <a:gd name="T110" fmla="*/ 14 w 614"/>
                <a:gd name="T111" fmla="*/ 261 h 427"/>
                <a:gd name="T112" fmla="*/ 15 w 614"/>
                <a:gd name="T113" fmla="*/ 273 h 427"/>
                <a:gd name="T114" fmla="*/ 6 w 614"/>
                <a:gd name="T115" fmla="*/ 282 h 427"/>
                <a:gd name="T116" fmla="*/ 1 w 614"/>
                <a:gd name="T117" fmla="*/ 297 h 427"/>
                <a:gd name="T118" fmla="*/ 0 w 614"/>
                <a:gd name="T119" fmla="*/ 311 h 427"/>
                <a:gd name="T120" fmla="*/ 22 w 614"/>
                <a:gd name="T121" fmla="*/ 321 h 427"/>
                <a:gd name="T122" fmla="*/ 61 w 614"/>
                <a:gd name="T123" fmla="*/ 323 h 427"/>
                <a:gd name="T124" fmla="*/ 114 w 614"/>
                <a:gd name="T125" fmla="*/ 317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14" h="427">
                  <a:moveTo>
                    <a:pt x="141" y="305"/>
                  </a:moveTo>
                  <a:cubicBezTo>
                    <a:pt x="142" y="305"/>
                    <a:pt x="145" y="300"/>
                    <a:pt x="148" y="300"/>
                  </a:cubicBezTo>
                  <a:cubicBezTo>
                    <a:pt x="150" y="299"/>
                    <a:pt x="149" y="294"/>
                    <a:pt x="150" y="292"/>
                  </a:cubicBezTo>
                  <a:cubicBezTo>
                    <a:pt x="151" y="290"/>
                    <a:pt x="156" y="286"/>
                    <a:pt x="159" y="285"/>
                  </a:cubicBezTo>
                  <a:cubicBezTo>
                    <a:pt x="160" y="285"/>
                    <a:pt x="160" y="285"/>
                    <a:pt x="160" y="285"/>
                  </a:cubicBezTo>
                  <a:cubicBezTo>
                    <a:pt x="160" y="283"/>
                    <a:pt x="160" y="283"/>
                    <a:pt x="160" y="283"/>
                  </a:cubicBezTo>
                  <a:cubicBezTo>
                    <a:pt x="160" y="283"/>
                    <a:pt x="163" y="282"/>
                    <a:pt x="163" y="281"/>
                  </a:cubicBezTo>
                  <a:cubicBezTo>
                    <a:pt x="164" y="281"/>
                    <a:pt x="164" y="282"/>
                    <a:pt x="164" y="282"/>
                  </a:cubicBezTo>
                  <a:cubicBezTo>
                    <a:pt x="164" y="282"/>
                    <a:pt x="165" y="283"/>
                    <a:pt x="166" y="283"/>
                  </a:cubicBezTo>
                  <a:cubicBezTo>
                    <a:pt x="166" y="283"/>
                    <a:pt x="167" y="282"/>
                    <a:pt x="167" y="282"/>
                  </a:cubicBezTo>
                  <a:cubicBezTo>
                    <a:pt x="167" y="281"/>
                    <a:pt x="167" y="280"/>
                    <a:pt x="167" y="280"/>
                  </a:cubicBezTo>
                  <a:cubicBezTo>
                    <a:pt x="166" y="279"/>
                    <a:pt x="166" y="278"/>
                    <a:pt x="166" y="278"/>
                  </a:cubicBezTo>
                  <a:cubicBezTo>
                    <a:pt x="166" y="278"/>
                    <a:pt x="166" y="278"/>
                    <a:pt x="166" y="278"/>
                  </a:cubicBezTo>
                  <a:cubicBezTo>
                    <a:pt x="166" y="278"/>
                    <a:pt x="167" y="278"/>
                    <a:pt x="167" y="278"/>
                  </a:cubicBezTo>
                  <a:cubicBezTo>
                    <a:pt x="167" y="278"/>
                    <a:pt x="168" y="277"/>
                    <a:pt x="168" y="277"/>
                  </a:cubicBezTo>
                  <a:cubicBezTo>
                    <a:pt x="170" y="278"/>
                    <a:pt x="170" y="278"/>
                    <a:pt x="170" y="278"/>
                  </a:cubicBezTo>
                  <a:cubicBezTo>
                    <a:pt x="170" y="278"/>
                    <a:pt x="171" y="278"/>
                    <a:pt x="171" y="278"/>
                  </a:cubicBezTo>
                  <a:cubicBezTo>
                    <a:pt x="172" y="279"/>
                    <a:pt x="173" y="277"/>
                    <a:pt x="173" y="277"/>
                  </a:cubicBezTo>
                  <a:cubicBezTo>
                    <a:pt x="174" y="276"/>
                    <a:pt x="174" y="276"/>
                    <a:pt x="174" y="276"/>
                  </a:cubicBezTo>
                  <a:cubicBezTo>
                    <a:pt x="174" y="276"/>
                    <a:pt x="174" y="276"/>
                    <a:pt x="174" y="275"/>
                  </a:cubicBezTo>
                  <a:cubicBezTo>
                    <a:pt x="174" y="275"/>
                    <a:pt x="175" y="275"/>
                    <a:pt x="176" y="275"/>
                  </a:cubicBezTo>
                  <a:cubicBezTo>
                    <a:pt x="176" y="275"/>
                    <a:pt x="178" y="275"/>
                    <a:pt x="179" y="275"/>
                  </a:cubicBezTo>
                  <a:cubicBezTo>
                    <a:pt x="180" y="275"/>
                    <a:pt x="180" y="275"/>
                    <a:pt x="180" y="275"/>
                  </a:cubicBezTo>
                  <a:cubicBezTo>
                    <a:pt x="182" y="274"/>
                    <a:pt x="182" y="274"/>
                    <a:pt x="182" y="274"/>
                  </a:cubicBezTo>
                  <a:cubicBezTo>
                    <a:pt x="182" y="274"/>
                    <a:pt x="183" y="273"/>
                    <a:pt x="183" y="273"/>
                  </a:cubicBezTo>
                  <a:cubicBezTo>
                    <a:pt x="183" y="272"/>
                    <a:pt x="183" y="271"/>
                    <a:pt x="183" y="271"/>
                  </a:cubicBezTo>
                  <a:cubicBezTo>
                    <a:pt x="183" y="270"/>
                    <a:pt x="185" y="270"/>
                    <a:pt x="185" y="270"/>
                  </a:cubicBezTo>
                  <a:cubicBezTo>
                    <a:pt x="185" y="270"/>
                    <a:pt x="185" y="270"/>
                    <a:pt x="185" y="270"/>
                  </a:cubicBezTo>
                  <a:cubicBezTo>
                    <a:pt x="186" y="270"/>
                    <a:pt x="186" y="271"/>
                    <a:pt x="186" y="271"/>
                  </a:cubicBezTo>
                  <a:cubicBezTo>
                    <a:pt x="186" y="271"/>
                    <a:pt x="187" y="270"/>
                    <a:pt x="187" y="270"/>
                  </a:cubicBezTo>
                  <a:cubicBezTo>
                    <a:pt x="187" y="269"/>
                    <a:pt x="188" y="269"/>
                    <a:pt x="188" y="269"/>
                  </a:cubicBezTo>
                  <a:cubicBezTo>
                    <a:pt x="188" y="269"/>
                    <a:pt x="190" y="268"/>
                    <a:pt x="190" y="267"/>
                  </a:cubicBezTo>
                  <a:cubicBezTo>
                    <a:pt x="191" y="266"/>
                    <a:pt x="191" y="267"/>
                    <a:pt x="191" y="265"/>
                  </a:cubicBezTo>
                  <a:cubicBezTo>
                    <a:pt x="191" y="264"/>
                    <a:pt x="192" y="265"/>
                    <a:pt x="192" y="266"/>
                  </a:cubicBezTo>
                  <a:cubicBezTo>
                    <a:pt x="192" y="266"/>
                    <a:pt x="192" y="266"/>
                    <a:pt x="193" y="267"/>
                  </a:cubicBezTo>
                  <a:cubicBezTo>
                    <a:pt x="193" y="267"/>
                    <a:pt x="193" y="267"/>
                    <a:pt x="195" y="267"/>
                  </a:cubicBezTo>
                  <a:cubicBezTo>
                    <a:pt x="196" y="268"/>
                    <a:pt x="196" y="266"/>
                    <a:pt x="198" y="266"/>
                  </a:cubicBezTo>
                  <a:cubicBezTo>
                    <a:pt x="200" y="266"/>
                    <a:pt x="199" y="266"/>
                    <a:pt x="200" y="267"/>
                  </a:cubicBezTo>
                  <a:cubicBezTo>
                    <a:pt x="201" y="267"/>
                    <a:pt x="201" y="267"/>
                    <a:pt x="202" y="267"/>
                  </a:cubicBezTo>
                  <a:cubicBezTo>
                    <a:pt x="203" y="268"/>
                    <a:pt x="203" y="268"/>
                    <a:pt x="203" y="268"/>
                  </a:cubicBezTo>
                  <a:cubicBezTo>
                    <a:pt x="203" y="268"/>
                    <a:pt x="204" y="268"/>
                    <a:pt x="205" y="269"/>
                  </a:cubicBezTo>
                  <a:cubicBezTo>
                    <a:pt x="205"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7" y="270"/>
                    <a:pt x="207" y="270"/>
                    <a:pt x="207"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8" y="270"/>
                    <a:pt x="208" y="270"/>
                    <a:pt x="208"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09" y="270"/>
                    <a:pt x="209" y="270"/>
                    <a:pt x="209"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0" y="270"/>
                    <a:pt x="210" y="270"/>
                    <a:pt x="210"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1" y="270"/>
                    <a:pt x="211" y="270"/>
                    <a:pt x="211" y="270"/>
                  </a:cubicBezTo>
                  <a:cubicBezTo>
                    <a:pt x="212" y="271"/>
                    <a:pt x="212" y="271"/>
                    <a:pt x="212" y="271"/>
                  </a:cubicBezTo>
                  <a:cubicBezTo>
                    <a:pt x="212" y="271"/>
                    <a:pt x="212" y="273"/>
                    <a:pt x="213" y="273"/>
                  </a:cubicBezTo>
                  <a:cubicBezTo>
                    <a:pt x="213" y="274"/>
                    <a:pt x="213" y="274"/>
                    <a:pt x="214" y="274"/>
                  </a:cubicBezTo>
                  <a:cubicBezTo>
                    <a:pt x="214" y="274"/>
                    <a:pt x="215" y="272"/>
                    <a:pt x="215" y="271"/>
                  </a:cubicBezTo>
                  <a:cubicBezTo>
                    <a:pt x="215" y="271"/>
                    <a:pt x="216" y="272"/>
                    <a:pt x="216" y="272"/>
                  </a:cubicBezTo>
                  <a:cubicBezTo>
                    <a:pt x="216" y="272"/>
                    <a:pt x="216" y="274"/>
                    <a:pt x="217" y="274"/>
                  </a:cubicBezTo>
                  <a:cubicBezTo>
                    <a:pt x="217" y="273"/>
                    <a:pt x="218" y="273"/>
                    <a:pt x="218" y="273"/>
                  </a:cubicBezTo>
                  <a:cubicBezTo>
                    <a:pt x="219" y="273"/>
                    <a:pt x="218" y="272"/>
                    <a:pt x="218" y="272"/>
                  </a:cubicBezTo>
                  <a:cubicBezTo>
                    <a:pt x="218" y="272"/>
                    <a:pt x="219" y="271"/>
                    <a:pt x="219" y="271"/>
                  </a:cubicBezTo>
                  <a:cubicBezTo>
                    <a:pt x="220" y="271"/>
                    <a:pt x="222" y="271"/>
                    <a:pt x="222" y="271"/>
                  </a:cubicBezTo>
                  <a:cubicBezTo>
                    <a:pt x="223" y="271"/>
                    <a:pt x="223" y="273"/>
                    <a:pt x="223" y="273"/>
                  </a:cubicBezTo>
                  <a:cubicBezTo>
                    <a:pt x="223" y="273"/>
                    <a:pt x="222" y="275"/>
                    <a:pt x="222" y="275"/>
                  </a:cubicBezTo>
                  <a:cubicBezTo>
                    <a:pt x="222" y="275"/>
                    <a:pt x="221" y="276"/>
                    <a:pt x="221" y="277"/>
                  </a:cubicBezTo>
                  <a:cubicBezTo>
                    <a:pt x="221" y="277"/>
                    <a:pt x="221" y="277"/>
                    <a:pt x="222" y="276"/>
                  </a:cubicBezTo>
                  <a:cubicBezTo>
                    <a:pt x="224" y="276"/>
                    <a:pt x="223" y="275"/>
                    <a:pt x="223" y="275"/>
                  </a:cubicBezTo>
                  <a:cubicBezTo>
                    <a:pt x="224" y="273"/>
                    <a:pt x="224" y="273"/>
                    <a:pt x="224" y="273"/>
                  </a:cubicBezTo>
                  <a:cubicBezTo>
                    <a:pt x="224" y="273"/>
                    <a:pt x="226" y="274"/>
                    <a:pt x="226" y="275"/>
                  </a:cubicBezTo>
                  <a:cubicBezTo>
                    <a:pt x="226" y="275"/>
                    <a:pt x="226" y="276"/>
                    <a:pt x="226" y="276"/>
                  </a:cubicBezTo>
                  <a:cubicBezTo>
                    <a:pt x="226" y="277"/>
                    <a:pt x="227" y="277"/>
                    <a:pt x="227" y="278"/>
                  </a:cubicBezTo>
                  <a:cubicBezTo>
                    <a:pt x="228" y="279"/>
                    <a:pt x="227" y="278"/>
                    <a:pt x="227" y="278"/>
                  </a:cubicBezTo>
                  <a:cubicBezTo>
                    <a:pt x="227" y="277"/>
                    <a:pt x="228" y="275"/>
                    <a:pt x="228" y="275"/>
                  </a:cubicBezTo>
                  <a:cubicBezTo>
                    <a:pt x="229" y="273"/>
                    <a:pt x="229" y="273"/>
                    <a:pt x="229" y="273"/>
                  </a:cubicBezTo>
                  <a:cubicBezTo>
                    <a:pt x="229" y="273"/>
                    <a:pt x="233" y="273"/>
                    <a:pt x="237" y="273"/>
                  </a:cubicBezTo>
                  <a:cubicBezTo>
                    <a:pt x="241" y="273"/>
                    <a:pt x="238" y="272"/>
                    <a:pt x="238" y="272"/>
                  </a:cubicBezTo>
                  <a:cubicBezTo>
                    <a:pt x="240" y="272"/>
                    <a:pt x="240" y="272"/>
                    <a:pt x="240" y="272"/>
                  </a:cubicBezTo>
                  <a:cubicBezTo>
                    <a:pt x="241" y="276"/>
                    <a:pt x="241" y="276"/>
                    <a:pt x="241" y="276"/>
                  </a:cubicBezTo>
                  <a:cubicBezTo>
                    <a:pt x="241" y="276"/>
                    <a:pt x="243" y="278"/>
                    <a:pt x="244" y="278"/>
                  </a:cubicBezTo>
                  <a:cubicBezTo>
                    <a:pt x="245" y="279"/>
                    <a:pt x="245" y="279"/>
                    <a:pt x="247" y="280"/>
                  </a:cubicBezTo>
                  <a:cubicBezTo>
                    <a:pt x="250" y="280"/>
                    <a:pt x="249" y="280"/>
                    <a:pt x="249" y="280"/>
                  </a:cubicBezTo>
                  <a:cubicBezTo>
                    <a:pt x="250" y="280"/>
                    <a:pt x="250" y="278"/>
                    <a:pt x="251" y="277"/>
                  </a:cubicBezTo>
                  <a:cubicBezTo>
                    <a:pt x="251" y="276"/>
                    <a:pt x="252" y="276"/>
                    <a:pt x="252" y="276"/>
                  </a:cubicBezTo>
                  <a:cubicBezTo>
                    <a:pt x="252" y="276"/>
                    <a:pt x="254" y="278"/>
                    <a:pt x="254" y="278"/>
                  </a:cubicBezTo>
                  <a:cubicBezTo>
                    <a:pt x="255" y="279"/>
                    <a:pt x="255" y="280"/>
                    <a:pt x="255" y="280"/>
                  </a:cubicBezTo>
                  <a:cubicBezTo>
                    <a:pt x="258" y="281"/>
                    <a:pt x="258" y="281"/>
                    <a:pt x="258" y="281"/>
                  </a:cubicBezTo>
                  <a:cubicBezTo>
                    <a:pt x="258" y="282"/>
                    <a:pt x="258" y="282"/>
                    <a:pt x="258" y="282"/>
                  </a:cubicBezTo>
                  <a:cubicBezTo>
                    <a:pt x="258" y="285"/>
                    <a:pt x="258" y="285"/>
                    <a:pt x="258" y="285"/>
                  </a:cubicBezTo>
                  <a:cubicBezTo>
                    <a:pt x="260" y="286"/>
                    <a:pt x="260" y="286"/>
                    <a:pt x="260" y="286"/>
                  </a:cubicBezTo>
                  <a:cubicBezTo>
                    <a:pt x="259" y="288"/>
                    <a:pt x="259" y="288"/>
                    <a:pt x="259" y="288"/>
                  </a:cubicBezTo>
                  <a:cubicBezTo>
                    <a:pt x="259" y="288"/>
                    <a:pt x="260" y="290"/>
                    <a:pt x="260" y="291"/>
                  </a:cubicBezTo>
                  <a:cubicBezTo>
                    <a:pt x="260" y="291"/>
                    <a:pt x="261" y="293"/>
                    <a:pt x="261" y="293"/>
                  </a:cubicBezTo>
                  <a:cubicBezTo>
                    <a:pt x="261" y="296"/>
                    <a:pt x="261" y="296"/>
                    <a:pt x="261" y="296"/>
                  </a:cubicBezTo>
                  <a:cubicBezTo>
                    <a:pt x="260" y="298"/>
                    <a:pt x="260" y="298"/>
                    <a:pt x="260" y="298"/>
                  </a:cubicBezTo>
                  <a:cubicBezTo>
                    <a:pt x="261" y="299"/>
                    <a:pt x="261" y="299"/>
                    <a:pt x="261" y="299"/>
                  </a:cubicBezTo>
                  <a:cubicBezTo>
                    <a:pt x="261" y="299"/>
                    <a:pt x="261" y="302"/>
                    <a:pt x="262" y="303"/>
                  </a:cubicBezTo>
                  <a:cubicBezTo>
                    <a:pt x="263" y="305"/>
                    <a:pt x="264" y="302"/>
                    <a:pt x="264" y="302"/>
                  </a:cubicBezTo>
                  <a:cubicBezTo>
                    <a:pt x="266" y="302"/>
                    <a:pt x="266" y="302"/>
                    <a:pt x="266" y="302"/>
                  </a:cubicBezTo>
                  <a:cubicBezTo>
                    <a:pt x="268" y="305"/>
                    <a:pt x="268" y="305"/>
                    <a:pt x="268" y="305"/>
                  </a:cubicBezTo>
                  <a:cubicBezTo>
                    <a:pt x="269" y="305"/>
                    <a:pt x="269" y="305"/>
                    <a:pt x="269" y="305"/>
                  </a:cubicBezTo>
                  <a:cubicBezTo>
                    <a:pt x="271" y="306"/>
                    <a:pt x="271" y="306"/>
                    <a:pt x="271" y="306"/>
                  </a:cubicBezTo>
                  <a:cubicBezTo>
                    <a:pt x="272" y="309"/>
                    <a:pt x="272" y="309"/>
                    <a:pt x="272" y="309"/>
                  </a:cubicBezTo>
                  <a:cubicBezTo>
                    <a:pt x="274" y="308"/>
                    <a:pt x="274" y="308"/>
                    <a:pt x="274" y="308"/>
                  </a:cubicBezTo>
                  <a:cubicBezTo>
                    <a:pt x="275" y="305"/>
                    <a:pt x="275" y="305"/>
                    <a:pt x="275" y="305"/>
                  </a:cubicBezTo>
                  <a:cubicBezTo>
                    <a:pt x="277" y="306"/>
                    <a:pt x="277" y="306"/>
                    <a:pt x="277" y="306"/>
                  </a:cubicBezTo>
                  <a:cubicBezTo>
                    <a:pt x="279" y="306"/>
                    <a:pt x="279" y="306"/>
                    <a:pt x="279" y="306"/>
                  </a:cubicBezTo>
                  <a:cubicBezTo>
                    <a:pt x="279" y="310"/>
                    <a:pt x="279" y="310"/>
                    <a:pt x="279" y="310"/>
                  </a:cubicBezTo>
                  <a:cubicBezTo>
                    <a:pt x="279" y="310"/>
                    <a:pt x="280" y="311"/>
                    <a:pt x="280" y="312"/>
                  </a:cubicBezTo>
                  <a:cubicBezTo>
                    <a:pt x="280" y="312"/>
                    <a:pt x="280" y="314"/>
                    <a:pt x="280" y="314"/>
                  </a:cubicBezTo>
                  <a:cubicBezTo>
                    <a:pt x="281" y="316"/>
                    <a:pt x="281" y="316"/>
                    <a:pt x="281" y="316"/>
                  </a:cubicBezTo>
                  <a:cubicBezTo>
                    <a:pt x="278" y="317"/>
                    <a:pt x="278" y="317"/>
                    <a:pt x="278" y="317"/>
                  </a:cubicBezTo>
                  <a:cubicBezTo>
                    <a:pt x="280" y="318"/>
                    <a:pt x="280" y="318"/>
                    <a:pt x="280" y="318"/>
                  </a:cubicBezTo>
                  <a:cubicBezTo>
                    <a:pt x="280" y="318"/>
                    <a:pt x="282" y="318"/>
                    <a:pt x="283" y="318"/>
                  </a:cubicBezTo>
                  <a:cubicBezTo>
                    <a:pt x="284" y="318"/>
                    <a:pt x="284" y="321"/>
                    <a:pt x="284" y="321"/>
                  </a:cubicBezTo>
                  <a:cubicBezTo>
                    <a:pt x="284" y="321"/>
                    <a:pt x="284" y="322"/>
                    <a:pt x="283" y="323"/>
                  </a:cubicBezTo>
                  <a:cubicBezTo>
                    <a:pt x="283" y="323"/>
                    <a:pt x="283" y="324"/>
                    <a:pt x="283" y="325"/>
                  </a:cubicBezTo>
                  <a:cubicBezTo>
                    <a:pt x="284" y="325"/>
                    <a:pt x="286" y="326"/>
                    <a:pt x="287" y="326"/>
                  </a:cubicBezTo>
                  <a:cubicBezTo>
                    <a:pt x="289" y="326"/>
                    <a:pt x="289" y="326"/>
                    <a:pt x="289" y="326"/>
                  </a:cubicBezTo>
                  <a:cubicBezTo>
                    <a:pt x="291" y="326"/>
                    <a:pt x="291" y="326"/>
                    <a:pt x="291" y="326"/>
                  </a:cubicBezTo>
                  <a:cubicBezTo>
                    <a:pt x="291" y="326"/>
                    <a:pt x="292" y="327"/>
                    <a:pt x="293" y="327"/>
                  </a:cubicBezTo>
                  <a:cubicBezTo>
                    <a:pt x="293" y="326"/>
                    <a:pt x="295" y="326"/>
                    <a:pt x="295" y="326"/>
                  </a:cubicBezTo>
                  <a:cubicBezTo>
                    <a:pt x="297" y="328"/>
                    <a:pt x="297" y="328"/>
                    <a:pt x="297" y="328"/>
                  </a:cubicBezTo>
                  <a:cubicBezTo>
                    <a:pt x="299" y="327"/>
                    <a:pt x="299" y="327"/>
                    <a:pt x="299" y="327"/>
                  </a:cubicBezTo>
                  <a:cubicBezTo>
                    <a:pt x="299" y="329"/>
                    <a:pt x="299" y="329"/>
                    <a:pt x="299" y="329"/>
                  </a:cubicBezTo>
                  <a:cubicBezTo>
                    <a:pt x="299" y="329"/>
                    <a:pt x="301" y="333"/>
                    <a:pt x="301" y="333"/>
                  </a:cubicBezTo>
                  <a:cubicBezTo>
                    <a:pt x="302" y="334"/>
                    <a:pt x="302" y="336"/>
                    <a:pt x="302" y="337"/>
                  </a:cubicBezTo>
                  <a:cubicBezTo>
                    <a:pt x="302" y="338"/>
                    <a:pt x="303" y="340"/>
                    <a:pt x="303" y="340"/>
                  </a:cubicBezTo>
                  <a:cubicBezTo>
                    <a:pt x="303" y="340"/>
                    <a:pt x="302" y="340"/>
                    <a:pt x="301" y="341"/>
                  </a:cubicBezTo>
                  <a:cubicBezTo>
                    <a:pt x="300" y="342"/>
                    <a:pt x="302" y="343"/>
                    <a:pt x="302" y="343"/>
                  </a:cubicBezTo>
                  <a:cubicBezTo>
                    <a:pt x="304" y="343"/>
                    <a:pt x="304" y="343"/>
                    <a:pt x="304" y="343"/>
                  </a:cubicBezTo>
                  <a:cubicBezTo>
                    <a:pt x="304" y="343"/>
                    <a:pt x="306" y="345"/>
                    <a:pt x="306" y="346"/>
                  </a:cubicBezTo>
                  <a:cubicBezTo>
                    <a:pt x="307" y="347"/>
                    <a:pt x="309" y="346"/>
                    <a:pt x="310" y="346"/>
                  </a:cubicBezTo>
                  <a:cubicBezTo>
                    <a:pt x="311" y="345"/>
                    <a:pt x="313" y="346"/>
                    <a:pt x="313" y="347"/>
                  </a:cubicBezTo>
                  <a:cubicBezTo>
                    <a:pt x="313" y="347"/>
                    <a:pt x="310" y="348"/>
                    <a:pt x="309" y="348"/>
                  </a:cubicBezTo>
                  <a:cubicBezTo>
                    <a:pt x="308" y="349"/>
                    <a:pt x="305" y="349"/>
                    <a:pt x="305" y="349"/>
                  </a:cubicBezTo>
                  <a:cubicBezTo>
                    <a:pt x="304" y="352"/>
                    <a:pt x="304" y="352"/>
                    <a:pt x="304" y="352"/>
                  </a:cubicBezTo>
                  <a:cubicBezTo>
                    <a:pt x="302" y="353"/>
                    <a:pt x="302" y="353"/>
                    <a:pt x="302" y="353"/>
                  </a:cubicBezTo>
                  <a:cubicBezTo>
                    <a:pt x="301" y="350"/>
                    <a:pt x="301" y="350"/>
                    <a:pt x="301" y="350"/>
                  </a:cubicBezTo>
                  <a:cubicBezTo>
                    <a:pt x="297" y="347"/>
                    <a:pt x="297" y="347"/>
                    <a:pt x="297" y="347"/>
                  </a:cubicBezTo>
                  <a:cubicBezTo>
                    <a:pt x="297" y="350"/>
                    <a:pt x="297" y="350"/>
                    <a:pt x="297" y="350"/>
                  </a:cubicBezTo>
                  <a:cubicBezTo>
                    <a:pt x="295" y="351"/>
                    <a:pt x="295" y="351"/>
                    <a:pt x="295" y="351"/>
                  </a:cubicBezTo>
                  <a:cubicBezTo>
                    <a:pt x="295" y="351"/>
                    <a:pt x="295" y="352"/>
                    <a:pt x="295" y="353"/>
                  </a:cubicBezTo>
                  <a:cubicBezTo>
                    <a:pt x="295" y="354"/>
                    <a:pt x="294" y="354"/>
                    <a:pt x="294" y="354"/>
                  </a:cubicBezTo>
                  <a:cubicBezTo>
                    <a:pt x="292" y="353"/>
                    <a:pt x="292" y="353"/>
                    <a:pt x="292" y="353"/>
                  </a:cubicBezTo>
                  <a:cubicBezTo>
                    <a:pt x="292" y="353"/>
                    <a:pt x="290" y="353"/>
                    <a:pt x="289" y="353"/>
                  </a:cubicBezTo>
                  <a:cubicBezTo>
                    <a:pt x="288" y="353"/>
                    <a:pt x="288" y="351"/>
                    <a:pt x="288" y="351"/>
                  </a:cubicBezTo>
                  <a:cubicBezTo>
                    <a:pt x="287" y="352"/>
                    <a:pt x="287" y="352"/>
                    <a:pt x="287" y="352"/>
                  </a:cubicBezTo>
                  <a:cubicBezTo>
                    <a:pt x="287" y="352"/>
                    <a:pt x="287" y="353"/>
                    <a:pt x="286" y="354"/>
                  </a:cubicBezTo>
                  <a:cubicBezTo>
                    <a:pt x="286" y="355"/>
                    <a:pt x="286" y="354"/>
                    <a:pt x="284" y="354"/>
                  </a:cubicBezTo>
                  <a:cubicBezTo>
                    <a:pt x="283" y="355"/>
                    <a:pt x="283" y="353"/>
                    <a:pt x="282" y="352"/>
                  </a:cubicBezTo>
                  <a:cubicBezTo>
                    <a:pt x="282" y="350"/>
                    <a:pt x="282" y="352"/>
                    <a:pt x="281" y="352"/>
                  </a:cubicBezTo>
                  <a:cubicBezTo>
                    <a:pt x="280" y="352"/>
                    <a:pt x="282" y="355"/>
                    <a:pt x="282" y="355"/>
                  </a:cubicBezTo>
                  <a:cubicBezTo>
                    <a:pt x="281" y="356"/>
                    <a:pt x="281" y="356"/>
                    <a:pt x="281" y="356"/>
                  </a:cubicBezTo>
                  <a:cubicBezTo>
                    <a:pt x="281" y="356"/>
                    <a:pt x="281" y="358"/>
                    <a:pt x="279" y="359"/>
                  </a:cubicBezTo>
                  <a:cubicBezTo>
                    <a:pt x="278" y="359"/>
                    <a:pt x="279" y="357"/>
                    <a:pt x="279" y="357"/>
                  </a:cubicBezTo>
                  <a:cubicBezTo>
                    <a:pt x="279" y="353"/>
                    <a:pt x="279" y="353"/>
                    <a:pt x="279" y="353"/>
                  </a:cubicBezTo>
                  <a:cubicBezTo>
                    <a:pt x="277" y="348"/>
                    <a:pt x="277" y="348"/>
                    <a:pt x="277" y="348"/>
                  </a:cubicBezTo>
                  <a:cubicBezTo>
                    <a:pt x="277" y="348"/>
                    <a:pt x="273" y="352"/>
                    <a:pt x="272" y="352"/>
                  </a:cubicBezTo>
                  <a:cubicBezTo>
                    <a:pt x="272" y="353"/>
                    <a:pt x="270" y="357"/>
                    <a:pt x="269" y="357"/>
                  </a:cubicBezTo>
                  <a:cubicBezTo>
                    <a:pt x="269" y="358"/>
                    <a:pt x="269" y="360"/>
                    <a:pt x="269" y="360"/>
                  </a:cubicBezTo>
                  <a:cubicBezTo>
                    <a:pt x="271" y="363"/>
                    <a:pt x="271" y="363"/>
                    <a:pt x="271" y="363"/>
                  </a:cubicBezTo>
                  <a:cubicBezTo>
                    <a:pt x="271" y="366"/>
                    <a:pt x="271" y="366"/>
                    <a:pt x="271" y="366"/>
                  </a:cubicBezTo>
                  <a:cubicBezTo>
                    <a:pt x="273" y="368"/>
                    <a:pt x="273" y="368"/>
                    <a:pt x="273" y="368"/>
                  </a:cubicBezTo>
                  <a:cubicBezTo>
                    <a:pt x="273" y="368"/>
                    <a:pt x="275" y="368"/>
                    <a:pt x="276" y="369"/>
                  </a:cubicBezTo>
                  <a:cubicBezTo>
                    <a:pt x="277" y="369"/>
                    <a:pt x="276" y="371"/>
                    <a:pt x="276" y="371"/>
                  </a:cubicBezTo>
                  <a:cubicBezTo>
                    <a:pt x="275" y="375"/>
                    <a:pt x="275" y="375"/>
                    <a:pt x="275" y="375"/>
                  </a:cubicBezTo>
                  <a:cubicBezTo>
                    <a:pt x="275" y="375"/>
                    <a:pt x="276" y="376"/>
                    <a:pt x="277" y="377"/>
                  </a:cubicBezTo>
                  <a:cubicBezTo>
                    <a:pt x="277" y="378"/>
                    <a:pt x="275" y="380"/>
                    <a:pt x="275" y="380"/>
                  </a:cubicBezTo>
                  <a:cubicBezTo>
                    <a:pt x="274" y="380"/>
                    <a:pt x="271" y="383"/>
                    <a:pt x="271" y="383"/>
                  </a:cubicBezTo>
                  <a:cubicBezTo>
                    <a:pt x="271" y="383"/>
                    <a:pt x="270" y="384"/>
                    <a:pt x="269" y="384"/>
                  </a:cubicBezTo>
                  <a:cubicBezTo>
                    <a:pt x="268" y="384"/>
                    <a:pt x="270" y="387"/>
                    <a:pt x="270" y="387"/>
                  </a:cubicBezTo>
                  <a:cubicBezTo>
                    <a:pt x="271" y="390"/>
                    <a:pt x="271" y="390"/>
                    <a:pt x="271" y="390"/>
                  </a:cubicBezTo>
                  <a:cubicBezTo>
                    <a:pt x="271" y="390"/>
                    <a:pt x="270" y="391"/>
                    <a:pt x="270" y="391"/>
                  </a:cubicBezTo>
                  <a:cubicBezTo>
                    <a:pt x="269" y="392"/>
                    <a:pt x="269" y="394"/>
                    <a:pt x="269" y="394"/>
                  </a:cubicBezTo>
                  <a:cubicBezTo>
                    <a:pt x="267" y="394"/>
                    <a:pt x="267" y="394"/>
                    <a:pt x="267" y="394"/>
                  </a:cubicBezTo>
                  <a:cubicBezTo>
                    <a:pt x="266" y="396"/>
                    <a:pt x="266" y="396"/>
                    <a:pt x="266" y="396"/>
                  </a:cubicBezTo>
                  <a:cubicBezTo>
                    <a:pt x="266" y="396"/>
                    <a:pt x="266" y="399"/>
                    <a:pt x="265" y="399"/>
                  </a:cubicBezTo>
                  <a:cubicBezTo>
                    <a:pt x="264" y="399"/>
                    <a:pt x="265" y="401"/>
                    <a:pt x="265" y="401"/>
                  </a:cubicBezTo>
                  <a:cubicBezTo>
                    <a:pt x="264" y="403"/>
                    <a:pt x="264" y="403"/>
                    <a:pt x="264" y="403"/>
                  </a:cubicBezTo>
                  <a:cubicBezTo>
                    <a:pt x="268" y="405"/>
                    <a:pt x="268" y="405"/>
                    <a:pt x="268" y="405"/>
                  </a:cubicBezTo>
                  <a:cubicBezTo>
                    <a:pt x="267" y="407"/>
                    <a:pt x="267" y="407"/>
                    <a:pt x="267" y="407"/>
                  </a:cubicBezTo>
                  <a:cubicBezTo>
                    <a:pt x="267" y="409"/>
                    <a:pt x="267" y="409"/>
                    <a:pt x="267" y="409"/>
                  </a:cubicBezTo>
                  <a:cubicBezTo>
                    <a:pt x="268" y="409"/>
                    <a:pt x="268" y="409"/>
                    <a:pt x="268" y="409"/>
                  </a:cubicBezTo>
                  <a:cubicBezTo>
                    <a:pt x="268" y="409"/>
                    <a:pt x="266" y="410"/>
                    <a:pt x="265" y="410"/>
                  </a:cubicBezTo>
                  <a:cubicBezTo>
                    <a:pt x="264" y="411"/>
                    <a:pt x="263" y="410"/>
                    <a:pt x="262" y="411"/>
                  </a:cubicBezTo>
                  <a:cubicBezTo>
                    <a:pt x="261" y="411"/>
                    <a:pt x="258" y="412"/>
                    <a:pt x="258" y="412"/>
                  </a:cubicBezTo>
                  <a:cubicBezTo>
                    <a:pt x="257" y="416"/>
                    <a:pt x="257" y="416"/>
                    <a:pt x="257" y="416"/>
                  </a:cubicBezTo>
                  <a:cubicBezTo>
                    <a:pt x="255" y="416"/>
                    <a:pt x="255" y="416"/>
                    <a:pt x="255" y="416"/>
                  </a:cubicBezTo>
                  <a:cubicBezTo>
                    <a:pt x="255" y="414"/>
                    <a:pt x="255" y="414"/>
                    <a:pt x="255" y="414"/>
                  </a:cubicBezTo>
                  <a:cubicBezTo>
                    <a:pt x="254" y="413"/>
                    <a:pt x="254" y="413"/>
                    <a:pt x="254" y="413"/>
                  </a:cubicBezTo>
                  <a:cubicBezTo>
                    <a:pt x="254" y="415"/>
                    <a:pt x="254" y="416"/>
                    <a:pt x="254" y="416"/>
                  </a:cubicBezTo>
                  <a:cubicBezTo>
                    <a:pt x="264" y="423"/>
                    <a:pt x="264" y="423"/>
                    <a:pt x="264" y="423"/>
                  </a:cubicBezTo>
                  <a:cubicBezTo>
                    <a:pt x="281" y="427"/>
                    <a:pt x="281" y="427"/>
                    <a:pt x="281" y="427"/>
                  </a:cubicBezTo>
                  <a:cubicBezTo>
                    <a:pt x="285" y="420"/>
                    <a:pt x="285" y="420"/>
                    <a:pt x="285" y="420"/>
                  </a:cubicBezTo>
                  <a:cubicBezTo>
                    <a:pt x="285" y="420"/>
                    <a:pt x="294" y="404"/>
                    <a:pt x="301" y="405"/>
                  </a:cubicBezTo>
                  <a:cubicBezTo>
                    <a:pt x="306" y="406"/>
                    <a:pt x="313" y="408"/>
                    <a:pt x="314" y="408"/>
                  </a:cubicBezTo>
                  <a:cubicBezTo>
                    <a:pt x="313" y="402"/>
                    <a:pt x="302" y="392"/>
                    <a:pt x="304" y="390"/>
                  </a:cubicBezTo>
                  <a:cubicBezTo>
                    <a:pt x="306" y="387"/>
                    <a:pt x="311" y="380"/>
                    <a:pt x="314" y="376"/>
                  </a:cubicBezTo>
                  <a:cubicBezTo>
                    <a:pt x="316" y="372"/>
                    <a:pt x="326" y="369"/>
                    <a:pt x="326" y="369"/>
                  </a:cubicBezTo>
                  <a:cubicBezTo>
                    <a:pt x="334" y="354"/>
                    <a:pt x="334" y="354"/>
                    <a:pt x="334" y="354"/>
                  </a:cubicBezTo>
                  <a:cubicBezTo>
                    <a:pt x="332" y="331"/>
                    <a:pt x="330" y="325"/>
                    <a:pt x="354" y="322"/>
                  </a:cubicBezTo>
                  <a:cubicBezTo>
                    <a:pt x="358" y="321"/>
                    <a:pt x="363" y="318"/>
                    <a:pt x="363" y="318"/>
                  </a:cubicBezTo>
                  <a:cubicBezTo>
                    <a:pt x="371" y="315"/>
                    <a:pt x="371" y="315"/>
                    <a:pt x="371" y="315"/>
                  </a:cubicBezTo>
                  <a:cubicBezTo>
                    <a:pt x="386" y="313"/>
                    <a:pt x="386" y="313"/>
                    <a:pt x="386" y="313"/>
                  </a:cubicBezTo>
                  <a:cubicBezTo>
                    <a:pt x="374" y="320"/>
                    <a:pt x="374" y="320"/>
                    <a:pt x="374" y="320"/>
                  </a:cubicBezTo>
                  <a:cubicBezTo>
                    <a:pt x="365" y="330"/>
                    <a:pt x="365" y="330"/>
                    <a:pt x="365" y="330"/>
                  </a:cubicBezTo>
                  <a:cubicBezTo>
                    <a:pt x="377" y="333"/>
                    <a:pt x="377" y="333"/>
                    <a:pt x="377" y="333"/>
                  </a:cubicBezTo>
                  <a:cubicBezTo>
                    <a:pt x="377" y="333"/>
                    <a:pt x="377" y="342"/>
                    <a:pt x="383" y="340"/>
                  </a:cubicBezTo>
                  <a:cubicBezTo>
                    <a:pt x="388" y="338"/>
                    <a:pt x="400" y="333"/>
                    <a:pt x="402" y="333"/>
                  </a:cubicBezTo>
                  <a:cubicBezTo>
                    <a:pt x="404" y="332"/>
                    <a:pt x="415" y="329"/>
                    <a:pt x="418" y="329"/>
                  </a:cubicBezTo>
                  <a:cubicBezTo>
                    <a:pt x="421" y="329"/>
                    <a:pt x="437" y="327"/>
                    <a:pt x="437" y="327"/>
                  </a:cubicBezTo>
                  <a:cubicBezTo>
                    <a:pt x="439" y="336"/>
                    <a:pt x="439" y="336"/>
                    <a:pt x="439" y="336"/>
                  </a:cubicBezTo>
                  <a:cubicBezTo>
                    <a:pt x="432" y="345"/>
                    <a:pt x="432" y="345"/>
                    <a:pt x="432" y="345"/>
                  </a:cubicBezTo>
                  <a:cubicBezTo>
                    <a:pt x="423" y="354"/>
                    <a:pt x="423" y="354"/>
                    <a:pt x="423" y="354"/>
                  </a:cubicBezTo>
                  <a:cubicBezTo>
                    <a:pt x="409" y="367"/>
                    <a:pt x="409" y="367"/>
                    <a:pt x="409" y="367"/>
                  </a:cubicBezTo>
                  <a:cubicBezTo>
                    <a:pt x="409" y="367"/>
                    <a:pt x="405" y="374"/>
                    <a:pt x="407" y="375"/>
                  </a:cubicBezTo>
                  <a:cubicBezTo>
                    <a:pt x="409" y="376"/>
                    <a:pt x="424" y="374"/>
                    <a:pt x="424" y="374"/>
                  </a:cubicBezTo>
                  <a:cubicBezTo>
                    <a:pt x="441" y="375"/>
                    <a:pt x="441" y="375"/>
                    <a:pt x="441" y="375"/>
                  </a:cubicBezTo>
                  <a:cubicBezTo>
                    <a:pt x="441" y="375"/>
                    <a:pt x="444" y="376"/>
                    <a:pt x="446" y="382"/>
                  </a:cubicBezTo>
                  <a:cubicBezTo>
                    <a:pt x="449" y="389"/>
                    <a:pt x="451" y="392"/>
                    <a:pt x="452" y="394"/>
                  </a:cubicBezTo>
                  <a:cubicBezTo>
                    <a:pt x="454" y="397"/>
                    <a:pt x="458" y="403"/>
                    <a:pt x="458" y="403"/>
                  </a:cubicBezTo>
                  <a:cubicBezTo>
                    <a:pt x="458" y="403"/>
                    <a:pt x="454" y="407"/>
                    <a:pt x="459" y="406"/>
                  </a:cubicBezTo>
                  <a:cubicBezTo>
                    <a:pt x="465" y="406"/>
                    <a:pt x="469" y="405"/>
                    <a:pt x="469" y="405"/>
                  </a:cubicBezTo>
                  <a:cubicBezTo>
                    <a:pt x="469" y="405"/>
                    <a:pt x="470" y="399"/>
                    <a:pt x="472" y="397"/>
                  </a:cubicBezTo>
                  <a:cubicBezTo>
                    <a:pt x="475" y="396"/>
                    <a:pt x="478" y="393"/>
                    <a:pt x="478" y="393"/>
                  </a:cubicBezTo>
                  <a:cubicBezTo>
                    <a:pt x="478" y="393"/>
                    <a:pt x="477" y="387"/>
                    <a:pt x="480" y="385"/>
                  </a:cubicBezTo>
                  <a:cubicBezTo>
                    <a:pt x="483" y="384"/>
                    <a:pt x="487" y="383"/>
                    <a:pt x="491" y="382"/>
                  </a:cubicBezTo>
                  <a:cubicBezTo>
                    <a:pt x="495" y="380"/>
                    <a:pt x="499" y="373"/>
                    <a:pt x="499" y="373"/>
                  </a:cubicBezTo>
                  <a:cubicBezTo>
                    <a:pt x="504" y="369"/>
                    <a:pt x="504" y="369"/>
                    <a:pt x="504" y="369"/>
                  </a:cubicBezTo>
                  <a:cubicBezTo>
                    <a:pt x="516" y="365"/>
                    <a:pt x="516" y="365"/>
                    <a:pt x="516" y="365"/>
                  </a:cubicBezTo>
                  <a:cubicBezTo>
                    <a:pt x="515" y="355"/>
                    <a:pt x="515" y="355"/>
                    <a:pt x="515" y="355"/>
                  </a:cubicBezTo>
                  <a:cubicBezTo>
                    <a:pt x="515" y="355"/>
                    <a:pt x="516" y="353"/>
                    <a:pt x="519" y="353"/>
                  </a:cubicBezTo>
                  <a:cubicBezTo>
                    <a:pt x="521" y="352"/>
                    <a:pt x="542" y="345"/>
                    <a:pt x="542" y="345"/>
                  </a:cubicBezTo>
                  <a:cubicBezTo>
                    <a:pt x="548" y="335"/>
                    <a:pt x="548" y="335"/>
                    <a:pt x="548" y="335"/>
                  </a:cubicBezTo>
                  <a:cubicBezTo>
                    <a:pt x="548" y="325"/>
                    <a:pt x="548" y="325"/>
                    <a:pt x="548" y="325"/>
                  </a:cubicBezTo>
                  <a:cubicBezTo>
                    <a:pt x="548" y="325"/>
                    <a:pt x="550" y="319"/>
                    <a:pt x="546" y="319"/>
                  </a:cubicBezTo>
                  <a:cubicBezTo>
                    <a:pt x="542" y="319"/>
                    <a:pt x="532" y="329"/>
                    <a:pt x="532" y="329"/>
                  </a:cubicBezTo>
                  <a:cubicBezTo>
                    <a:pt x="521" y="330"/>
                    <a:pt x="521" y="330"/>
                    <a:pt x="521" y="330"/>
                  </a:cubicBezTo>
                  <a:cubicBezTo>
                    <a:pt x="521" y="330"/>
                    <a:pt x="516" y="339"/>
                    <a:pt x="514" y="339"/>
                  </a:cubicBezTo>
                  <a:cubicBezTo>
                    <a:pt x="512" y="340"/>
                    <a:pt x="506" y="342"/>
                    <a:pt x="504" y="341"/>
                  </a:cubicBezTo>
                  <a:cubicBezTo>
                    <a:pt x="502" y="341"/>
                    <a:pt x="505" y="352"/>
                    <a:pt x="498" y="339"/>
                  </a:cubicBezTo>
                  <a:cubicBezTo>
                    <a:pt x="491" y="326"/>
                    <a:pt x="488" y="326"/>
                    <a:pt x="488" y="326"/>
                  </a:cubicBezTo>
                  <a:cubicBezTo>
                    <a:pt x="481" y="326"/>
                    <a:pt x="481" y="326"/>
                    <a:pt x="481" y="326"/>
                  </a:cubicBezTo>
                  <a:cubicBezTo>
                    <a:pt x="481" y="326"/>
                    <a:pt x="475" y="329"/>
                    <a:pt x="474" y="327"/>
                  </a:cubicBezTo>
                  <a:cubicBezTo>
                    <a:pt x="474" y="325"/>
                    <a:pt x="471" y="319"/>
                    <a:pt x="471" y="319"/>
                  </a:cubicBezTo>
                  <a:cubicBezTo>
                    <a:pt x="461" y="319"/>
                    <a:pt x="461" y="319"/>
                    <a:pt x="461" y="319"/>
                  </a:cubicBezTo>
                  <a:cubicBezTo>
                    <a:pt x="457" y="321"/>
                    <a:pt x="457" y="321"/>
                    <a:pt x="457" y="321"/>
                  </a:cubicBezTo>
                  <a:cubicBezTo>
                    <a:pt x="442" y="320"/>
                    <a:pt x="442" y="320"/>
                    <a:pt x="442" y="320"/>
                  </a:cubicBezTo>
                  <a:cubicBezTo>
                    <a:pt x="436" y="316"/>
                    <a:pt x="436" y="316"/>
                    <a:pt x="436" y="316"/>
                  </a:cubicBezTo>
                  <a:cubicBezTo>
                    <a:pt x="444" y="312"/>
                    <a:pt x="444" y="312"/>
                    <a:pt x="444" y="312"/>
                  </a:cubicBezTo>
                  <a:cubicBezTo>
                    <a:pt x="444" y="312"/>
                    <a:pt x="447" y="315"/>
                    <a:pt x="448" y="315"/>
                  </a:cubicBezTo>
                  <a:cubicBezTo>
                    <a:pt x="450" y="314"/>
                    <a:pt x="448" y="311"/>
                    <a:pt x="450" y="310"/>
                  </a:cubicBezTo>
                  <a:cubicBezTo>
                    <a:pt x="453" y="309"/>
                    <a:pt x="456" y="306"/>
                    <a:pt x="459" y="308"/>
                  </a:cubicBezTo>
                  <a:cubicBezTo>
                    <a:pt x="462" y="309"/>
                    <a:pt x="459" y="315"/>
                    <a:pt x="464" y="311"/>
                  </a:cubicBezTo>
                  <a:cubicBezTo>
                    <a:pt x="469" y="307"/>
                    <a:pt x="474" y="308"/>
                    <a:pt x="474" y="308"/>
                  </a:cubicBezTo>
                  <a:cubicBezTo>
                    <a:pt x="480" y="298"/>
                    <a:pt x="480" y="298"/>
                    <a:pt x="480" y="298"/>
                  </a:cubicBezTo>
                  <a:cubicBezTo>
                    <a:pt x="484" y="289"/>
                    <a:pt x="484" y="289"/>
                    <a:pt x="484" y="289"/>
                  </a:cubicBezTo>
                  <a:cubicBezTo>
                    <a:pt x="484" y="289"/>
                    <a:pt x="486" y="290"/>
                    <a:pt x="488" y="291"/>
                  </a:cubicBezTo>
                  <a:cubicBezTo>
                    <a:pt x="491" y="291"/>
                    <a:pt x="498" y="279"/>
                    <a:pt x="498" y="279"/>
                  </a:cubicBezTo>
                  <a:cubicBezTo>
                    <a:pt x="498" y="279"/>
                    <a:pt x="499" y="267"/>
                    <a:pt x="501" y="267"/>
                  </a:cubicBezTo>
                  <a:cubicBezTo>
                    <a:pt x="503" y="266"/>
                    <a:pt x="518" y="261"/>
                    <a:pt x="518" y="261"/>
                  </a:cubicBezTo>
                  <a:cubicBezTo>
                    <a:pt x="528" y="255"/>
                    <a:pt x="528" y="255"/>
                    <a:pt x="528" y="255"/>
                  </a:cubicBezTo>
                  <a:cubicBezTo>
                    <a:pt x="528" y="255"/>
                    <a:pt x="533" y="248"/>
                    <a:pt x="535" y="247"/>
                  </a:cubicBezTo>
                  <a:cubicBezTo>
                    <a:pt x="537" y="247"/>
                    <a:pt x="539" y="243"/>
                    <a:pt x="541" y="238"/>
                  </a:cubicBezTo>
                  <a:cubicBezTo>
                    <a:pt x="544" y="234"/>
                    <a:pt x="546" y="231"/>
                    <a:pt x="546" y="231"/>
                  </a:cubicBezTo>
                  <a:cubicBezTo>
                    <a:pt x="546" y="231"/>
                    <a:pt x="558" y="228"/>
                    <a:pt x="557" y="227"/>
                  </a:cubicBezTo>
                  <a:cubicBezTo>
                    <a:pt x="557" y="225"/>
                    <a:pt x="552" y="221"/>
                    <a:pt x="558" y="221"/>
                  </a:cubicBezTo>
                  <a:cubicBezTo>
                    <a:pt x="564" y="221"/>
                    <a:pt x="564" y="221"/>
                    <a:pt x="567" y="219"/>
                  </a:cubicBezTo>
                  <a:cubicBezTo>
                    <a:pt x="569" y="218"/>
                    <a:pt x="568" y="217"/>
                    <a:pt x="569" y="214"/>
                  </a:cubicBezTo>
                  <a:cubicBezTo>
                    <a:pt x="571" y="212"/>
                    <a:pt x="572" y="209"/>
                    <a:pt x="572" y="207"/>
                  </a:cubicBezTo>
                  <a:cubicBezTo>
                    <a:pt x="571" y="205"/>
                    <a:pt x="566" y="197"/>
                    <a:pt x="566" y="195"/>
                  </a:cubicBezTo>
                  <a:cubicBezTo>
                    <a:pt x="565" y="192"/>
                    <a:pt x="566" y="186"/>
                    <a:pt x="566" y="186"/>
                  </a:cubicBezTo>
                  <a:cubicBezTo>
                    <a:pt x="566" y="186"/>
                    <a:pt x="569" y="185"/>
                    <a:pt x="572" y="184"/>
                  </a:cubicBezTo>
                  <a:cubicBezTo>
                    <a:pt x="574" y="182"/>
                    <a:pt x="578" y="175"/>
                    <a:pt x="578" y="175"/>
                  </a:cubicBezTo>
                  <a:cubicBezTo>
                    <a:pt x="579" y="170"/>
                    <a:pt x="579" y="170"/>
                    <a:pt x="579" y="170"/>
                  </a:cubicBezTo>
                  <a:cubicBezTo>
                    <a:pt x="579" y="170"/>
                    <a:pt x="583" y="167"/>
                    <a:pt x="584" y="167"/>
                  </a:cubicBezTo>
                  <a:cubicBezTo>
                    <a:pt x="586" y="166"/>
                    <a:pt x="602" y="160"/>
                    <a:pt x="603" y="160"/>
                  </a:cubicBezTo>
                  <a:cubicBezTo>
                    <a:pt x="604" y="160"/>
                    <a:pt x="614" y="161"/>
                    <a:pt x="611" y="156"/>
                  </a:cubicBezTo>
                  <a:cubicBezTo>
                    <a:pt x="608" y="152"/>
                    <a:pt x="607" y="150"/>
                    <a:pt x="606" y="147"/>
                  </a:cubicBezTo>
                  <a:cubicBezTo>
                    <a:pt x="605" y="144"/>
                    <a:pt x="605" y="137"/>
                    <a:pt x="605" y="136"/>
                  </a:cubicBezTo>
                  <a:cubicBezTo>
                    <a:pt x="606" y="135"/>
                    <a:pt x="614" y="132"/>
                    <a:pt x="605" y="131"/>
                  </a:cubicBezTo>
                  <a:cubicBezTo>
                    <a:pt x="596" y="130"/>
                    <a:pt x="603" y="127"/>
                    <a:pt x="601" y="125"/>
                  </a:cubicBezTo>
                  <a:cubicBezTo>
                    <a:pt x="598" y="123"/>
                    <a:pt x="592" y="119"/>
                    <a:pt x="592" y="119"/>
                  </a:cubicBezTo>
                  <a:cubicBezTo>
                    <a:pt x="589" y="119"/>
                    <a:pt x="589" y="119"/>
                    <a:pt x="589" y="119"/>
                  </a:cubicBezTo>
                  <a:cubicBezTo>
                    <a:pt x="590" y="109"/>
                    <a:pt x="590" y="109"/>
                    <a:pt x="590" y="109"/>
                  </a:cubicBezTo>
                  <a:cubicBezTo>
                    <a:pt x="590" y="109"/>
                    <a:pt x="593" y="105"/>
                    <a:pt x="594" y="105"/>
                  </a:cubicBezTo>
                  <a:cubicBezTo>
                    <a:pt x="595" y="104"/>
                    <a:pt x="596" y="100"/>
                    <a:pt x="594" y="100"/>
                  </a:cubicBezTo>
                  <a:cubicBezTo>
                    <a:pt x="592" y="101"/>
                    <a:pt x="586" y="102"/>
                    <a:pt x="586" y="102"/>
                  </a:cubicBezTo>
                  <a:cubicBezTo>
                    <a:pt x="586" y="102"/>
                    <a:pt x="581" y="102"/>
                    <a:pt x="582" y="100"/>
                  </a:cubicBezTo>
                  <a:cubicBezTo>
                    <a:pt x="582" y="97"/>
                    <a:pt x="584" y="97"/>
                    <a:pt x="587" y="94"/>
                  </a:cubicBezTo>
                  <a:cubicBezTo>
                    <a:pt x="590" y="91"/>
                    <a:pt x="591" y="89"/>
                    <a:pt x="591" y="89"/>
                  </a:cubicBezTo>
                  <a:cubicBezTo>
                    <a:pt x="590" y="83"/>
                    <a:pt x="590" y="83"/>
                    <a:pt x="590" y="83"/>
                  </a:cubicBezTo>
                  <a:cubicBezTo>
                    <a:pt x="590" y="83"/>
                    <a:pt x="590" y="79"/>
                    <a:pt x="589" y="79"/>
                  </a:cubicBezTo>
                  <a:cubicBezTo>
                    <a:pt x="589" y="78"/>
                    <a:pt x="583" y="66"/>
                    <a:pt x="583" y="66"/>
                  </a:cubicBezTo>
                  <a:cubicBezTo>
                    <a:pt x="583" y="66"/>
                    <a:pt x="577" y="64"/>
                    <a:pt x="576" y="66"/>
                  </a:cubicBezTo>
                  <a:cubicBezTo>
                    <a:pt x="576" y="68"/>
                    <a:pt x="574" y="72"/>
                    <a:pt x="574" y="72"/>
                  </a:cubicBezTo>
                  <a:cubicBezTo>
                    <a:pt x="567" y="72"/>
                    <a:pt x="567" y="72"/>
                    <a:pt x="567" y="72"/>
                  </a:cubicBezTo>
                  <a:cubicBezTo>
                    <a:pt x="563" y="69"/>
                    <a:pt x="563" y="69"/>
                    <a:pt x="563" y="69"/>
                  </a:cubicBezTo>
                  <a:cubicBezTo>
                    <a:pt x="555" y="67"/>
                    <a:pt x="555" y="67"/>
                    <a:pt x="555" y="67"/>
                  </a:cubicBezTo>
                  <a:cubicBezTo>
                    <a:pt x="555" y="67"/>
                    <a:pt x="554" y="68"/>
                    <a:pt x="553" y="69"/>
                  </a:cubicBezTo>
                  <a:cubicBezTo>
                    <a:pt x="553" y="70"/>
                    <a:pt x="545" y="65"/>
                    <a:pt x="545" y="65"/>
                  </a:cubicBezTo>
                  <a:cubicBezTo>
                    <a:pt x="545" y="65"/>
                    <a:pt x="542" y="69"/>
                    <a:pt x="541" y="70"/>
                  </a:cubicBezTo>
                  <a:cubicBezTo>
                    <a:pt x="541" y="70"/>
                    <a:pt x="533" y="68"/>
                    <a:pt x="533" y="68"/>
                  </a:cubicBezTo>
                  <a:cubicBezTo>
                    <a:pt x="525" y="69"/>
                    <a:pt x="525" y="69"/>
                    <a:pt x="525" y="69"/>
                  </a:cubicBezTo>
                  <a:cubicBezTo>
                    <a:pt x="518" y="70"/>
                    <a:pt x="518" y="70"/>
                    <a:pt x="518" y="70"/>
                  </a:cubicBezTo>
                  <a:cubicBezTo>
                    <a:pt x="512" y="67"/>
                    <a:pt x="512" y="67"/>
                    <a:pt x="512" y="67"/>
                  </a:cubicBezTo>
                  <a:cubicBezTo>
                    <a:pt x="510" y="70"/>
                    <a:pt x="510" y="70"/>
                    <a:pt x="510" y="70"/>
                  </a:cubicBezTo>
                  <a:cubicBezTo>
                    <a:pt x="511" y="75"/>
                    <a:pt x="511" y="75"/>
                    <a:pt x="511" y="75"/>
                  </a:cubicBezTo>
                  <a:cubicBezTo>
                    <a:pt x="506" y="78"/>
                    <a:pt x="506" y="78"/>
                    <a:pt x="506" y="78"/>
                  </a:cubicBezTo>
                  <a:cubicBezTo>
                    <a:pt x="500" y="74"/>
                    <a:pt x="500" y="74"/>
                    <a:pt x="500" y="74"/>
                  </a:cubicBezTo>
                  <a:cubicBezTo>
                    <a:pt x="495" y="73"/>
                    <a:pt x="495" y="73"/>
                    <a:pt x="495" y="73"/>
                  </a:cubicBezTo>
                  <a:cubicBezTo>
                    <a:pt x="488" y="66"/>
                    <a:pt x="488" y="66"/>
                    <a:pt x="488" y="66"/>
                  </a:cubicBezTo>
                  <a:cubicBezTo>
                    <a:pt x="482" y="64"/>
                    <a:pt x="482" y="64"/>
                    <a:pt x="482" y="64"/>
                  </a:cubicBezTo>
                  <a:cubicBezTo>
                    <a:pt x="476" y="61"/>
                    <a:pt x="476" y="61"/>
                    <a:pt x="476" y="61"/>
                  </a:cubicBezTo>
                  <a:cubicBezTo>
                    <a:pt x="476" y="61"/>
                    <a:pt x="473" y="69"/>
                    <a:pt x="472" y="70"/>
                  </a:cubicBezTo>
                  <a:cubicBezTo>
                    <a:pt x="471" y="70"/>
                    <a:pt x="466" y="72"/>
                    <a:pt x="465" y="72"/>
                  </a:cubicBezTo>
                  <a:cubicBezTo>
                    <a:pt x="463" y="73"/>
                    <a:pt x="462" y="78"/>
                    <a:pt x="462" y="78"/>
                  </a:cubicBezTo>
                  <a:cubicBezTo>
                    <a:pt x="457" y="81"/>
                    <a:pt x="457" y="81"/>
                    <a:pt x="457" y="81"/>
                  </a:cubicBezTo>
                  <a:cubicBezTo>
                    <a:pt x="457" y="81"/>
                    <a:pt x="454" y="79"/>
                    <a:pt x="452" y="79"/>
                  </a:cubicBezTo>
                  <a:cubicBezTo>
                    <a:pt x="451" y="79"/>
                    <a:pt x="450" y="80"/>
                    <a:pt x="450" y="80"/>
                  </a:cubicBezTo>
                  <a:cubicBezTo>
                    <a:pt x="448" y="83"/>
                    <a:pt x="448" y="83"/>
                    <a:pt x="448" y="83"/>
                  </a:cubicBezTo>
                  <a:cubicBezTo>
                    <a:pt x="448" y="83"/>
                    <a:pt x="447" y="83"/>
                    <a:pt x="444" y="81"/>
                  </a:cubicBezTo>
                  <a:cubicBezTo>
                    <a:pt x="442" y="80"/>
                    <a:pt x="439" y="78"/>
                    <a:pt x="439" y="78"/>
                  </a:cubicBezTo>
                  <a:cubicBezTo>
                    <a:pt x="436" y="77"/>
                    <a:pt x="436" y="77"/>
                    <a:pt x="436" y="77"/>
                  </a:cubicBezTo>
                  <a:cubicBezTo>
                    <a:pt x="436" y="77"/>
                    <a:pt x="427" y="81"/>
                    <a:pt x="426" y="82"/>
                  </a:cubicBezTo>
                  <a:cubicBezTo>
                    <a:pt x="426" y="83"/>
                    <a:pt x="424" y="86"/>
                    <a:pt x="424" y="86"/>
                  </a:cubicBezTo>
                  <a:cubicBezTo>
                    <a:pt x="419" y="82"/>
                    <a:pt x="419" y="82"/>
                    <a:pt x="419" y="82"/>
                  </a:cubicBezTo>
                  <a:cubicBezTo>
                    <a:pt x="413" y="78"/>
                    <a:pt x="413" y="78"/>
                    <a:pt x="413" y="78"/>
                  </a:cubicBezTo>
                  <a:cubicBezTo>
                    <a:pt x="412" y="71"/>
                    <a:pt x="412" y="71"/>
                    <a:pt x="412" y="71"/>
                  </a:cubicBezTo>
                  <a:cubicBezTo>
                    <a:pt x="401" y="61"/>
                    <a:pt x="401" y="61"/>
                    <a:pt x="401" y="61"/>
                  </a:cubicBezTo>
                  <a:cubicBezTo>
                    <a:pt x="399" y="51"/>
                    <a:pt x="399" y="51"/>
                    <a:pt x="399" y="51"/>
                  </a:cubicBezTo>
                  <a:cubicBezTo>
                    <a:pt x="391" y="45"/>
                    <a:pt x="391" y="45"/>
                    <a:pt x="391" y="45"/>
                  </a:cubicBezTo>
                  <a:cubicBezTo>
                    <a:pt x="386" y="51"/>
                    <a:pt x="386" y="51"/>
                    <a:pt x="386" y="51"/>
                  </a:cubicBezTo>
                  <a:cubicBezTo>
                    <a:pt x="378" y="50"/>
                    <a:pt x="378" y="50"/>
                    <a:pt x="378" y="50"/>
                  </a:cubicBezTo>
                  <a:cubicBezTo>
                    <a:pt x="370" y="52"/>
                    <a:pt x="370" y="52"/>
                    <a:pt x="370" y="52"/>
                  </a:cubicBezTo>
                  <a:cubicBezTo>
                    <a:pt x="370" y="52"/>
                    <a:pt x="365" y="57"/>
                    <a:pt x="365" y="55"/>
                  </a:cubicBezTo>
                  <a:cubicBezTo>
                    <a:pt x="364" y="53"/>
                    <a:pt x="366" y="49"/>
                    <a:pt x="366" y="47"/>
                  </a:cubicBezTo>
                  <a:cubicBezTo>
                    <a:pt x="365" y="46"/>
                    <a:pt x="360" y="49"/>
                    <a:pt x="361" y="45"/>
                  </a:cubicBezTo>
                  <a:cubicBezTo>
                    <a:pt x="362" y="43"/>
                    <a:pt x="361" y="40"/>
                    <a:pt x="360" y="39"/>
                  </a:cubicBezTo>
                  <a:cubicBezTo>
                    <a:pt x="358" y="37"/>
                    <a:pt x="352" y="37"/>
                    <a:pt x="354" y="33"/>
                  </a:cubicBezTo>
                  <a:cubicBezTo>
                    <a:pt x="356" y="30"/>
                    <a:pt x="361" y="28"/>
                    <a:pt x="361" y="28"/>
                  </a:cubicBezTo>
                  <a:cubicBezTo>
                    <a:pt x="361" y="26"/>
                    <a:pt x="361" y="26"/>
                    <a:pt x="361" y="26"/>
                  </a:cubicBezTo>
                  <a:cubicBezTo>
                    <a:pt x="357" y="22"/>
                    <a:pt x="357" y="22"/>
                    <a:pt x="357" y="22"/>
                  </a:cubicBezTo>
                  <a:cubicBezTo>
                    <a:pt x="346" y="17"/>
                    <a:pt x="346" y="17"/>
                    <a:pt x="346" y="17"/>
                  </a:cubicBezTo>
                  <a:cubicBezTo>
                    <a:pt x="346" y="17"/>
                    <a:pt x="345" y="11"/>
                    <a:pt x="343" y="11"/>
                  </a:cubicBezTo>
                  <a:cubicBezTo>
                    <a:pt x="342" y="10"/>
                    <a:pt x="339" y="7"/>
                    <a:pt x="339" y="7"/>
                  </a:cubicBezTo>
                  <a:cubicBezTo>
                    <a:pt x="339" y="7"/>
                    <a:pt x="336" y="3"/>
                    <a:pt x="332" y="2"/>
                  </a:cubicBezTo>
                  <a:cubicBezTo>
                    <a:pt x="328" y="0"/>
                    <a:pt x="325" y="9"/>
                    <a:pt x="325" y="9"/>
                  </a:cubicBezTo>
                  <a:cubicBezTo>
                    <a:pt x="321" y="5"/>
                    <a:pt x="321" y="5"/>
                    <a:pt x="321" y="5"/>
                  </a:cubicBezTo>
                  <a:cubicBezTo>
                    <a:pt x="313" y="8"/>
                    <a:pt x="313" y="8"/>
                    <a:pt x="313" y="8"/>
                  </a:cubicBezTo>
                  <a:cubicBezTo>
                    <a:pt x="307" y="17"/>
                    <a:pt x="307" y="17"/>
                    <a:pt x="307" y="17"/>
                  </a:cubicBezTo>
                  <a:cubicBezTo>
                    <a:pt x="303" y="18"/>
                    <a:pt x="303" y="18"/>
                    <a:pt x="303" y="18"/>
                  </a:cubicBezTo>
                  <a:cubicBezTo>
                    <a:pt x="297" y="19"/>
                    <a:pt x="297" y="19"/>
                    <a:pt x="297" y="19"/>
                  </a:cubicBezTo>
                  <a:cubicBezTo>
                    <a:pt x="288" y="21"/>
                    <a:pt x="288" y="21"/>
                    <a:pt x="288" y="21"/>
                  </a:cubicBezTo>
                  <a:cubicBezTo>
                    <a:pt x="286" y="27"/>
                    <a:pt x="286" y="27"/>
                    <a:pt x="286" y="27"/>
                  </a:cubicBezTo>
                  <a:cubicBezTo>
                    <a:pt x="287" y="33"/>
                    <a:pt x="287" y="33"/>
                    <a:pt x="287" y="33"/>
                  </a:cubicBezTo>
                  <a:cubicBezTo>
                    <a:pt x="282" y="37"/>
                    <a:pt x="282" y="37"/>
                    <a:pt x="282" y="37"/>
                  </a:cubicBezTo>
                  <a:cubicBezTo>
                    <a:pt x="270" y="36"/>
                    <a:pt x="270" y="36"/>
                    <a:pt x="270" y="36"/>
                  </a:cubicBezTo>
                  <a:cubicBezTo>
                    <a:pt x="262" y="38"/>
                    <a:pt x="262" y="38"/>
                    <a:pt x="262" y="38"/>
                  </a:cubicBezTo>
                  <a:cubicBezTo>
                    <a:pt x="258" y="44"/>
                    <a:pt x="258" y="44"/>
                    <a:pt x="258" y="44"/>
                  </a:cubicBezTo>
                  <a:cubicBezTo>
                    <a:pt x="246" y="44"/>
                    <a:pt x="246" y="44"/>
                    <a:pt x="246" y="44"/>
                  </a:cubicBezTo>
                  <a:cubicBezTo>
                    <a:pt x="244" y="56"/>
                    <a:pt x="244" y="56"/>
                    <a:pt x="244" y="56"/>
                  </a:cubicBezTo>
                  <a:cubicBezTo>
                    <a:pt x="241" y="64"/>
                    <a:pt x="241" y="64"/>
                    <a:pt x="241" y="64"/>
                  </a:cubicBezTo>
                  <a:cubicBezTo>
                    <a:pt x="238" y="73"/>
                    <a:pt x="238" y="73"/>
                    <a:pt x="238" y="73"/>
                  </a:cubicBezTo>
                  <a:cubicBezTo>
                    <a:pt x="240" y="78"/>
                    <a:pt x="240" y="78"/>
                    <a:pt x="240" y="78"/>
                  </a:cubicBezTo>
                  <a:cubicBezTo>
                    <a:pt x="243" y="85"/>
                    <a:pt x="243" y="85"/>
                    <a:pt x="243" y="85"/>
                  </a:cubicBezTo>
                  <a:cubicBezTo>
                    <a:pt x="249" y="92"/>
                    <a:pt x="249" y="92"/>
                    <a:pt x="249" y="92"/>
                  </a:cubicBezTo>
                  <a:cubicBezTo>
                    <a:pt x="249" y="92"/>
                    <a:pt x="249" y="92"/>
                    <a:pt x="249" y="92"/>
                  </a:cubicBezTo>
                  <a:cubicBezTo>
                    <a:pt x="243" y="94"/>
                    <a:pt x="243" y="94"/>
                    <a:pt x="243" y="94"/>
                  </a:cubicBezTo>
                  <a:cubicBezTo>
                    <a:pt x="239" y="95"/>
                    <a:pt x="239" y="95"/>
                    <a:pt x="239" y="95"/>
                  </a:cubicBezTo>
                  <a:cubicBezTo>
                    <a:pt x="235" y="89"/>
                    <a:pt x="235" y="89"/>
                    <a:pt x="235" y="89"/>
                  </a:cubicBezTo>
                  <a:cubicBezTo>
                    <a:pt x="229" y="87"/>
                    <a:pt x="229" y="87"/>
                    <a:pt x="229" y="87"/>
                  </a:cubicBezTo>
                  <a:cubicBezTo>
                    <a:pt x="222" y="90"/>
                    <a:pt x="222" y="90"/>
                    <a:pt x="222" y="90"/>
                  </a:cubicBezTo>
                  <a:cubicBezTo>
                    <a:pt x="215" y="92"/>
                    <a:pt x="215" y="92"/>
                    <a:pt x="215" y="92"/>
                  </a:cubicBezTo>
                  <a:cubicBezTo>
                    <a:pt x="213" y="92"/>
                    <a:pt x="213" y="92"/>
                    <a:pt x="213" y="92"/>
                  </a:cubicBezTo>
                  <a:cubicBezTo>
                    <a:pt x="211" y="96"/>
                    <a:pt x="211" y="96"/>
                    <a:pt x="211" y="96"/>
                  </a:cubicBezTo>
                  <a:cubicBezTo>
                    <a:pt x="205" y="99"/>
                    <a:pt x="205" y="99"/>
                    <a:pt x="205" y="99"/>
                  </a:cubicBezTo>
                  <a:cubicBezTo>
                    <a:pt x="205" y="99"/>
                    <a:pt x="203" y="97"/>
                    <a:pt x="202" y="96"/>
                  </a:cubicBezTo>
                  <a:cubicBezTo>
                    <a:pt x="201" y="95"/>
                    <a:pt x="198" y="93"/>
                    <a:pt x="198" y="93"/>
                  </a:cubicBezTo>
                  <a:cubicBezTo>
                    <a:pt x="198" y="93"/>
                    <a:pt x="197" y="91"/>
                    <a:pt x="196" y="90"/>
                  </a:cubicBezTo>
                  <a:cubicBezTo>
                    <a:pt x="195" y="90"/>
                    <a:pt x="189" y="94"/>
                    <a:pt x="189" y="94"/>
                  </a:cubicBezTo>
                  <a:cubicBezTo>
                    <a:pt x="189" y="94"/>
                    <a:pt x="184" y="97"/>
                    <a:pt x="184" y="98"/>
                  </a:cubicBezTo>
                  <a:cubicBezTo>
                    <a:pt x="185" y="98"/>
                    <a:pt x="184" y="103"/>
                    <a:pt x="184" y="103"/>
                  </a:cubicBezTo>
                  <a:cubicBezTo>
                    <a:pt x="177" y="97"/>
                    <a:pt x="177" y="97"/>
                    <a:pt x="177" y="97"/>
                  </a:cubicBezTo>
                  <a:cubicBezTo>
                    <a:pt x="172" y="101"/>
                    <a:pt x="172" y="101"/>
                    <a:pt x="172" y="101"/>
                  </a:cubicBezTo>
                  <a:cubicBezTo>
                    <a:pt x="168" y="98"/>
                    <a:pt x="168" y="98"/>
                    <a:pt x="168" y="98"/>
                  </a:cubicBezTo>
                  <a:cubicBezTo>
                    <a:pt x="166" y="97"/>
                    <a:pt x="166" y="97"/>
                    <a:pt x="166" y="97"/>
                  </a:cubicBezTo>
                  <a:cubicBezTo>
                    <a:pt x="160" y="104"/>
                    <a:pt x="160" y="104"/>
                    <a:pt x="160" y="104"/>
                  </a:cubicBezTo>
                  <a:cubicBezTo>
                    <a:pt x="156" y="102"/>
                    <a:pt x="156" y="102"/>
                    <a:pt x="156" y="102"/>
                  </a:cubicBezTo>
                  <a:cubicBezTo>
                    <a:pt x="154" y="109"/>
                    <a:pt x="154" y="109"/>
                    <a:pt x="154" y="109"/>
                  </a:cubicBezTo>
                  <a:cubicBezTo>
                    <a:pt x="149" y="105"/>
                    <a:pt x="149" y="105"/>
                    <a:pt x="149" y="105"/>
                  </a:cubicBezTo>
                  <a:cubicBezTo>
                    <a:pt x="149" y="105"/>
                    <a:pt x="144" y="104"/>
                    <a:pt x="143" y="104"/>
                  </a:cubicBezTo>
                  <a:cubicBezTo>
                    <a:pt x="142" y="104"/>
                    <a:pt x="139" y="108"/>
                    <a:pt x="139" y="108"/>
                  </a:cubicBezTo>
                  <a:cubicBezTo>
                    <a:pt x="134" y="104"/>
                    <a:pt x="134" y="104"/>
                    <a:pt x="134" y="104"/>
                  </a:cubicBezTo>
                  <a:cubicBezTo>
                    <a:pt x="130" y="101"/>
                    <a:pt x="130" y="101"/>
                    <a:pt x="130" y="101"/>
                  </a:cubicBezTo>
                  <a:cubicBezTo>
                    <a:pt x="130" y="101"/>
                    <a:pt x="119" y="102"/>
                    <a:pt x="118" y="102"/>
                  </a:cubicBezTo>
                  <a:cubicBezTo>
                    <a:pt x="117" y="102"/>
                    <a:pt x="110" y="101"/>
                    <a:pt x="110" y="101"/>
                  </a:cubicBezTo>
                  <a:cubicBezTo>
                    <a:pt x="101" y="103"/>
                    <a:pt x="101" y="103"/>
                    <a:pt x="101" y="103"/>
                  </a:cubicBezTo>
                  <a:cubicBezTo>
                    <a:pt x="88" y="103"/>
                    <a:pt x="88" y="103"/>
                    <a:pt x="88" y="103"/>
                  </a:cubicBezTo>
                  <a:cubicBezTo>
                    <a:pt x="76" y="104"/>
                    <a:pt x="76" y="104"/>
                    <a:pt x="76" y="104"/>
                  </a:cubicBezTo>
                  <a:cubicBezTo>
                    <a:pt x="67" y="104"/>
                    <a:pt x="67" y="104"/>
                    <a:pt x="67" y="104"/>
                  </a:cubicBezTo>
                  <a:cubicBezTo>
                    <a:pt x="60" y="109"/>
                    <a:pt x="60" y="109"/>
                    <a:pt x="60" y="109"/>
                  </a:cubicBezTo>
                  <a:cubicBezTo>
                    <a:pt x="53" y="110"/>
                    <a:pt x="53" y="110"/>
                    <a:pt x="53" y="110"/>
                  </a:cubicBezTo>
                  <a:cubicBezTo>
                    <a:pt x="45" y="111"/>
                    <a:pt x="45" y="111"/>
                    <a:pt x="45" y="111"/>
                  </a:cubicBezTo>
                  <a:cubicBezTo>
                    <a:pt x="44" y="111"/>
                    <a:pt x="44" y="111"/>
                    <a:pt x="44" y="111"/>
                  </a:cubicBezTo>
                  <a:cubicBezTo>
                    <a:pt x="43" y="112"/>
                    <a:pt x="43" y="112"/>
                    <a:pt x="43" y="112"/>
                  </a:cubicBezTo>
                  <a:cubicBezTo>
                    <a:pt x="40" y="114"/>
                    <a:pt x="40" y="114"/>
                    <a:pt x="40" y="114"/>
                  </a:cubicBezTo>
                  <a:cubicBezTo>
                    <a:pt x="40" y="115"/>
                    <a:pt x="40" y="115"/>
                    <a:pt x="40" y="115"/>
                  </a:cubicBezTo>
                  <a:cubicBezTo>
                    <a:pt x="38" y="117"/>
                    <a:pt x="38" y="117"/>
                    <a:pt x="38" y="117"/>
                  </a:cubicBezTo>
                  <a:cubicBezTo>
                    <a:pt x="37" y="122"/>
                    <a:pt x="37" y="122"/>
                    <a:pt x="37" y="122"/>
                  </a:cubicBezTo>
                  <a:cubicBezTo>
                    <a:pt x="36" y="124"/>
                    <a:pt x="34" y="126"/>
                    <a:pt x="33" y="128"/>
                  </a:cubicBezTo>
                  <a:cubicBezTo>
                    <a:pt x="33" y="128"/>
                    <a:pt x="33" y="128"/>
                    <a:pt x="33" y="128"/>
                  </a:cubicBezTo>
                  <a:cubicBezTo>
                    <a:pt x="33" y="128"/>
                    <a:pt x="30" y="127"/>
                    <a:pt x="30" y="129"/>
                  </a:cubicBezTo>
                  <a:cubicBezTo>
                    <a:pt x="30" y="130"/>
                    <a:pt x="30" y="130"/>
                    <a:pt x="30" y="130"/>
                  </a:cubicBezTo>
                  <a:cubicBezTo>
                    <a:pt x="27" y="131"/>
                    <a:pt x="22" y="129"/>
                    <a:pt x="22" y="129"/>
                  </a:cubicBezTo>
                  <a:cubicBezTo>
                    <a:pt x="17" y="132"/>
                    <a:pt x="17" y="132"/>
                    <a:pt x="17" y="132"/>
                  </a:cubicBezTo>
                  <a:cubicBezTo>
                    <a:pt x="17" y="133"/>
                    <a:pt x="17" y="134"/>
                    <a:pt x="18" y="134"/>
                  </a:cubicBezTo>
                  <a:cubicBezTo>
                    <a:pt x="19" y="135"/>
                    <a:pt x="19" y="135"/>
                    <a:pt x="19" y="136"/>
                  </a:cubicBezTo>
                  <a:cubicBezTo>
                    <a:pt x="20" y="136"/>
                    <a:pt x="20" y="137"/>
                    <a:pt x="20" y="137"/>
                  </a:cubicBezTo>
                  <a:cubicBezTo>
                    <a:pt x="22" y="142"/>
                    <a:pt x="22" y="142"/>
                    <a:pt x="22" y="142"/>
                  </a:cubicBezTo>
                  <a:cubicBezTo>
                    <a:pt x="22" y="146"/>
                    <a:pt x="22" y="146"/>
                    <a:pt x="22" y="146"/>
                  </a:cubicBezTo>
                  <a:cubicBezTo>
                    <a:pt x="22" y="146"/>
                    <a:pt x="22" y="149"/>
                    <a:pt x="24" y="149"/>
                  </a:cubicBezTo>
                  <a:cubicBezTo>
                    <a:pt x="26" y="149"/>
                    <a:pt x="27" y="150"/>
                    <a:pt x="27" y="152"/>
                  </a:cubicBezTo>
                  <a:cubicBezTo>
                    <a:pt x="27" y="154"/>
                    <a:pt x="32" y="156"/>
                    <a:pt x="32" y="156"/>
                  </a:cubicBezTo>
                  <a:cubicBezTo>
                    <a:pt x="32" y="156"/>
                    <a:pt x="32" y="160"/>
                    <a:pt x="33" y="161"/>
                  </a:cubicBezTo>
                  <a:cubicBezTo>
                    <a:pt x="35" y="162"/>
                    <a:pt x="37" y="163"/>
                    <a:pt x="40" y="163"/>
                  </a:cubicBezTo>
                  <a:cubicBezTo>
                    <a:pt x="43" y="164"/>
                    <a:pt x="42" y="168"/>
                    <a:pt x="44" y="169"/>
                  </a:cubicBezTo>
                  <a:cubicBezTo>
                    <a:pt x="46" y="170"/>
                    <a:pt x="48" y="172"/>
                    <a:pt x="46" y="172"/>
                  </a:cubicBezTo>
                  <a:cubicBezTo>
                    <a:pt x="45" y="173"/>
                    <a:pt x="42" y="173"/>
                    <a:pt x="42" y="173"/>
                  </a:cubicBezTo>
                  <a:cubicBezTo>
                    <a:pt x="42" y="173"/>
                    <a:pt x="41" y="174"/>
                    <a:pt x="41" y="176"/>
                  </a:cubicBezTo>
                  <a:cubicBezTo>
                    <a:pt x="42" y="177"/>
                    <a:pt x="42" y="177"/>
                    <a:pt x="42" y="177"/>
                  </a:cubicBezTo>
                  <a:cubicBezTo>
                    <a:pt x="46" y="182"/>
                    <a:pt x="46" y="182"/>
                    <a:pt x="46" y="182"/>
                  </a:cubicBezTo>
                  <a:cubicBezTo>
                    <a:pt x="46" y="188"/>
                    <a:pt x="46" y="188"/>
                    <a:pt x="46" y="188"/>
                  </a:cubicBezTo>
                  <a:cubicBezTo>
                    <a:pt x="46" y="188"/>
                    <a:pt x="46" y="190"/>
                    <a:pt x="46" y="192"/>
                  </a:cubicBezTo>
                  <a:cubicBezTo>
                    <a:pt x="46" y="193"/>
                    <a:pt x="45" y="195"/>
                    <a:pt x="43" y="195"/>
                  </a:cubicBezTo>
                  <a:cubicBezTo>
                    <a:pt x="43" y="195"/>
                    <a:pt x="43" y="195"/>
                    <a:pt x="43" y="195"/>
                  </a:cubicBezTo>
                  <a:cubicBezTo>
                    <a:pt x="43" y="195"/>
                    <a:pt x="43" y="195"/>
                    <a:pt x="43" y="195"/>
                  </a:cubicBezTo>
                  <a:cubicBezTo>
                    <a:pt x="42" y="195"/>
                    <a:pt x="42" y="195"/>
                    <a:pt x="42" y="195"/>
                  </a:cubicBezTo>
                  <a:cubicBezTo>
                    <a:pt x="41" y="196"/>
                    <a:pt x="41" y="198"/>
                    <a:pt x="40" y="198"/>
                  </a:cubicBezTo>
                  <a:cubicBezTo>
                    <a:pt x="39" y="199"/>
                    <a:pt x="37" y="196"/>
                    <a:pt x="36" y="199"/>
                  </a:cubicBezTo>
                  <a:cubicBezTo>
                    <a:pt x="35" y="203"/>
                    <a:pt x="33" y="206"/>
                    <a:pt x="33" y="207"/>
                  </a:cubicBezTo>
                  <a:cubicBezTo>
                    <a:pt x="32" y="208"/>
                    <a:pt x="29" y="209"/>
                    <a:pt x="29" y="211"/>
                  </a:cubicBezTo>
                  <a:cubicBezTo>
                    <a:pt x="28" y="213"/>
                    <a:pt x="28" y="211"/>
                    <a:pt x="26" y="216"/>
                  </a:cubicBezTo>
                  <a:cubicBezTo>
                    <a:pt x="24" y="221"/>
                    <a:pt x="23" y="223"/>
                    <a:pt x="23" y="223"/>
                  </a:cubicBezTo>
                  <a:cubicBezTo>
                    <a:pt x="14" y="235"/>
                    <a:pt x="14" y="235"/>
                    <a:pt x="14" y="235"/>
                  </a:cubicBezTo>
                  <a:cubicBezTo>
                    <a:pt x="14" y="235"/>
                    <a:pt x="9" y="243"/>
                    <a:pt x="9" y="244"/>
                  </a:cubicBezTo>
                  <a:cubicBezTo>
                    <a:pt x="9" y="245"/>
                    <a:pt x="9" y="249"/>
                    <a:pt x="9" y="249"/>
                  </a:cubicBezTo>
                  <a:cubicBezTo>
                    <a:pt x="13" y="253"/>
                    <a:pt x="13" y="253"/>
                    <a:pt x="13" y="253"/>
                  </a:cubicBezTo>
                  <a:cubicBezTo>
                    <a:pt x="13" y="257"/>
                    <a:pt x="13" y="257"/>
                    <a:pt x="13" y="257"/>
                  </a:cubicBezTo>
                  <a:cubicBezTo>
                    <a:pt x="13" y="257"/>
                    <a:pt x="13" y="260"/>
                    <a:pt x="14" y="261"/>
                  </a:cubicBezTo>
                  <a:cubicBezTo>
                    <a:pt x="15" y="261"/>
                    <a:pt x="15" y="261"/>
                    <a:pt x="15" y="261"/>
                  </a:cubicBezTo>
                  <a:cubicBezTo>
                    <a:pt x="14" y="264"/>
                    <a:pt x="14" y="264"/>
                    <a:pt x="14" y="264"/>
                  </a:cubicBezTo>
                  <a:cubicBezTo>
                    <a:pt x="14" y="264"/>
                    <a:pt x="15" y="267"/>
                    <a:pt x="16" y="267"/>
                  </a:cubicBezTo>
                  <a:cubicBezTo>
                    <a:pt x="16" y="267"/>
                    <a:pt x="18" y="268"/>
                    <a:pt x="18" y="268"/>
                  </a:cubicBezTo>
                  <a:cubicBezTo>
                    <a:pt x="18" y="268"/>
                    <a:pt x="20" y="270"/>
                    <a:pt x="20" y="270"/>
                  </a:cubicBezTo>
                  <a:cubicBezTo>
                    <a:pt x="21" y="271"/>
                    <a:pt x="20" y="273"/>
                    <a:pt x="20" y="273"/>
                  </a:cubicBezTo>
                  <a:cubicBezTo>
                    <a:pt x="20" y="273"/>
                    <a:pt x="20" y="274"/>
                    <a:pt x="19" y="274"/>
                  </a:cubicBezTo>
                  <a:cubicBezTo>
                    <a:pt x="18" y="274"/>
                    <a:pt x="18" y="274"/>
                    <a:pt x="16" y="274"/>
                  </a:cubicBezTo>
                  <a:cubicBezTo>
                    <a:pt x="16" y="273"/>
                    <a:pt x="16" y="273"/>
                    <a:pt x="15" y="273"/>
                  </a:cubicBezTo>
                  <a:cubicBezTo>
                    <a:pt x="13" y="273"/>
                    <a:pt x="13" y="273"/>
                    <a:pt x="13" y="273"/>
                  </a:cubicBezTo>
                  <a:cubicBezTo>
                    <a:pt x="12" y="273"/>
                    <a:pt x="12" y="273"/>
                    <a:pt x="11" y="273"/>
                  </a:cubicBezTo>
                  <a:cubicBezTo>
                    <a:pt x="10" y="273"/>
                    <a:pt x="10" y="273"/>
                    <a:pt x="10" y="273"/>
                  </a:cubicBezTo>
                  <a:cubicBezTo>
                    <a:pt x="9" y="273"/>
                    <a:pt x="9" y="273"/>
                    <a:pt x="8" y="274"/>
                  </a:cubicBezTo>
                  <a:cubicBezTo>
                    <a:pt x="8" y="275"/>
                    <a:pt x="8" y="275"/>
                    <a:pt x="8" y="275"/>
                  </a:cubicBezTo>
                  <a:cubicBezTo>
                    <a:pt x="8" y="275"/>
                    <a:pt x="7" y="276"/>
                    <a:pt x="7" y="277"/>
                  </a:cubicBezTo>
                  <a:cubicBezTo>
                    <a:pt x="6" y="277"/>
                    <a:pt x="6" y="279"/>
                    <a:pt x="6" y="279"/>
                  </a:cubicBezTo>
                  <a:cubicBezTo>
                    <a:pt x="6" y="279"/>
                    <a:pt x="6" y="280"/>
                    <a:pt x="6" y="280"/>
                  </a:cubicBezTo>
                  <a:cubicBezTo>
                    <a:pt x="6" y="280"/>
                    <a:pt x="6" y="282"/>
                    <a:pt x="6" y="282"/>
                  </a:cubicBezTo>
                  <a:cubicBezTo>
                    <a:pt x="5" y="284"/>
                    <a:pt x="5" y="284"/>
                    <a:pt x="5" y="284"/>
                  </a:cubicBezTo>
                  <a:cubicBezTo>
                    <a:pt x="5" y="284"/>
                    <a:pt x="4" y="285"/>
                    <a:pt x="5" y="286"/>
                  </a:cubicBezTo>
                  <a:cubicBezTo>
                    <a:pt x="5" y="286"/>
                    <a:pt x="5" y="287"/>
                    <a:pt x="5" y="287"/>
                  </a:cubicBezTo>
                  <a:cubicBezTo>
                    <a:pt x="6" y="288"/>
                    <a:pt x="6" y="288"/>
                    <a:pt x="6" y="288"/>
                  </a:cubicBezTo>
                  <a:cubicBezTo>
                    <a:pt x="4" y="290"/>
                    <a:pt x="4" y="290"/>
                    <a:pt x="4" y="290"/>
                  </a:cubicBezTo>
                  <a:cubicBezTo>
                    <a:pt x="4" y="292"/>
                    <a:pt x="4" y="292"/>
                    <a:pt x="4" y="292"/>
                  </a:cubicBezTo>
                  <a:cubicBezTo>
                    <a:pt x="4" y="292"/>
                    <a:pt x="5" y="293"/>
                    <a:pt x="4" y="294"/>
                  </a:cubicBezTo>
                  <a:cubicBezTo>
                    <a:pt x="4" y="294"/>
                    <a:pt x="3" y="295"/>
                    <a:pt x="3" y="295"/>
                  </a:cubicBezTo>
                  <a:cubicBezTo>
                    <a:pt x="3" y="295"/>
                    <a:pt x="1" y="297"/>
                    <a:pt x="1" y="297"/>
                  </a:cubicBezTo>
                  <a:cubicBezTo>
                    <a:pt x="1" y="297"/>
                    <a:pt x="1" y="298"/>
                    <a:pt x="1" y="298"/>
                  </a:cubicBezTo>
                  <a:cubicBezTo>
                    <a:pt x="1" y="298"/>
                    <a:pt x="0" y="300"/>
                    <a:pt x="0" y="300"/>
                  </a:cubicBezTo>
                  <a:cubicBezTo>
                    <a:pt x="0" y="300"/>
                    <a:pt x="0" y="303"/>
                    <a:pt x="0" y="303"/>
                  </a:cubicBezTo>
                  <a:cubicBezTo>
                    <a:pt x="0" y="303"/>
                    <a:pt x="1" y="304"/>
                    <a:pt x="1" y="304"/>
                  </a:cubicBezTo>
                  <a:cubicBezTo>
                    <a:pt x="1" y="304"/>
                    <a:pt x="1" y="305"/>
                    <a:pt x="1" y="306"/>
                  </a:cubicBezTo>
                  <a:cubicBezTo>
                    <a:pt x="0" y="306"/>
                    <a:pt x="1" y="307"/>
                    <a:pt x="1" y="308"/>
                  </a:cubicBezTo>
                  <a:cubicBezTo>
                    <a:pt x="1" y="308"/>
                    <a:pt x="1" y="309"/>
                    <a:pt x="1" y="309"/>
                  </a:cubicBezTo>
                  <a:cubicBezTo>
                    <a:pt x="0" y="311"/>
                    <a:pt x="0" y="311"/>
                    <a:pt x="0" y="311"/>
                  </a:cubicBezTo>
                  <a:cubicBezTo>
                    <a:pt x="0" y="311"/>
                    <a:pt x="0" y="311"/>
                    <a:pt x="0" y="311"/>
                  </a:cubicBezTo>
                  <a:cubicBezTo>
                    <a:pt x="0" y="312"/>
                    <a:pt x="0" y="312"/>
                    <a:pt x="0" y="312"/>
                  </a:cubicBezTo>
                  <a:cubicBezTo>
                    <a:pt x="0" y="314"/>
                    <a:pt x="0" y="314"/>
                    <a:pt x="0" y="314"/>
                  </a:cubicBezTo>
                  <a:cubicBezTo>
                    <a:pt x="2" y="314"/>
                    <a:pt x="2" y="314"/>
                    <a:pt x="2" y="314"/>
                  </a:cubicBezTo>
                  <a:cubicBezTo>
                    <a:pt x="3" y="313"/>
                    <a:pt x="3" y="313"/>
                    <a:pt x="3" y="313"/>
                  </a:cubicBezTo>
                  <a:cubicBezTo>
                    <a:pt x="8" y="311"/>
                    <a:pt x="8" y="311"/>
                    <a:pt x="8" y="311"/>
                  </a:cubicBezTo>
                  <a:cubicBezTo>
                    <a:pt x="11" y="314"/>
                    <a:pt x="11" y="314"/>
                    <a:pt x="11" y="314"/>
                  </a:cubicBezTo>
                  <a:cubicBezTo>
                    <a:pt x="14" y="317"/>
                    <a:pt x="14" y="317"/>
                    <a:pt x="14" y="317"/>
                  </a:cubicBezTo>
                  <a:cubicBezTo>
                    <a:pt x="19" y="317"/>
                    <a:pt x="19" y="317"/>
                    <a:pt x="19" y="317"/>
                  </a:cubicBezTo>
                  <a:cubicBezTo>
                    <a:pt x="22" y="321"/>
                    <a:pt x="22" y="321"/>
                    <a:pt x="22" y="321"/>
                  </a:cubicBezTo>
                  <a:cubicBezTo>
                    <a:pt x="25" y="324"/>
                    <a:pt x="25" y="324"/>
                    <a:pt x="25" y="324"/>
                  </a:cubicBezTo>
                  <a:cubicBezTo>
                    <a:pt x="30" y="323"/>
                    <a:pt x="30" y="323"/>
                    <a:pt x="30" y="323"/>
                  </a:cubicBezTo>
                  <a:cubicBezTo>
                    <a:pt x="35" y="326"/>
                    <a:pt x="35" y="326"/>
                    <a:pt x="35" y="326"/>
                  </a:cubicBezTo>
                  <a:cubicBezTo>
                    <a:pt x="34" y="329"/>
                    <a:pt x="34" y="329"/>
                    <a:pt x="34" y="329"/>
                  </a:cubicBezTo>
                  <a:cubicBezTo>
                    <a:pt x="34" y="329"/>
                    <a:pt x="38" y="324"/>
                    <a:pt x="39" y="323"/>
                  </a:cubicBezTo>
                  <a:cubicBezTo>
                    <a:pt x="40" y="322"/>
                    <a:pt x="44" y="321"/>
                    <a:pt x="44" y="321"/>
                  </a:cubicBezTo>
                  <a:cubicBezTo>
                    <a:pt x="44" y="321"/>
                    <a:pt x="46" y="323"/>
                    <a:pt x="48" y="324"/>
                  </a:cubicBezTo>
                  <a:cubicBezTo>
                    <a:pt x="51" y="324"/>
                    <a:pt x="51" y="324"/>
                    <a:pt x="51" y="324"/>
                  </a:cubicBezTo>
                  <a:cubicBezTo>
                    <a:pt x="53" y="324"/>
                    <a:pt x="61" y="323"/>
                    <a:pt x="61" y="323"/>
                  </a:cubicBezTo>
                  <a:cubicBezTo>
                    <a:pt x="72" y="324"/>
                    <a:pt x="72" y="324"/>
                    <a:pt x="72" y="324"/>
                  </a:cubicBezTo>
                  <a:cubicBezTo>
                    <a:pt x="78" y="321"/>
                    <a:pt x="78" y="321"/>
                    <a:pt x="78" y="321"/>
                  </a:cubicBezTo>
                  <a:cubicBezTo>
                    <a:pt x="90" y="322"/>
                    <a:pt x="90" y="322"/>
                    <a:pt x="90" y="322"/>
                  </a:cubicBezTo>
                  <a:cubicBezTo>
                    <a:pt x="92" y="321"/>
                    <a:pt x="92" y="321"/>
                    <a:pt x="92" y="321"/>
                  </a:cubicBezTo>
                  <a:cubicBezTo>
                    <a:pt x="93" y="322"/>
                    <a:pt x="93" y="322"/>
                    <a:pt x="93" y="322"/>
                  </a:cubicBezTo>
                  <a:cubicBezTo>
                    <a:pt x="97" y="321"/>
                    <a:pt x="97" y="321"/>
                    <a:pt x="97" y="321"/>
                  </a:cubicBezTo>
                  <a:cubicBezTo>
                    <a:pt x="101" y="325"/>
                    <a:pt x="101" y="325"/>
                    <a:pt x="101" y="325"/>
                  </a:cubicBezTo>
                  <a:cubicBezTo>
                    <a:pt x="109" y="324"/>
                    <a:pt x="109" y="324"/>
                    <a:pt x="109" y="324"/>
                  </a:cubicBezTo>
                  <a:cubicBezTo>
                    <a:pt x="114" y="317"/>
                    <a:pt x="114" y="317"/>
                    <a:pt x="114" y="317"/>
                  </a:cubicBezTo>
                  <a:cubicBezTo>
                    <a:pt x="114" y="317"/>
                    <a:pt x="117" y="314"/>
                    <a:pt x="121" y="313"/>
                  </a:cubicBezTo>
                  <a:cubicBezTo>
                    <a:pt x="125" y="313"/>
                    <a:pt x="132" y="310"/>
                    <a:pt x="132" y="310"/>
                  </a:cubicBezTo>
                  <a:lnTo>
                    <a:pt x="141" y="305"/>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27" name="Freeform 92"/>
            <p:cNvSpPr>
              <a:spLocks noEditPoints="1"/>
            </p:cNvSpPr>
            <p:nvPr/>
          </p:nvSpPr>
          <p:spPr bwMode="auto">
            <a:xfrm>
              <a:off x="5078738" y="538527"/>
              <a:ext cx="643167" cy="1694015"/>
            </a:xfrm>
            <a:custGeom>
              <a:avLst/>
              <a:gdLst>
                <a:gd name="T0" fmla="*/ 246 w 282"/>
                <a:gd name="T1" fmla="*/ 59 h 766"/>
                <a:gd name="T2" fmla="*/ 210 w 282"/>
                <a:gd name="T3" fmla="*/ 30 h 766"/>
                <a:gd name="T4" fmla="*/ 183 w 282"/>
                <a:gd name="T5" fmla="*/ 8 h 766"/>
                <a:gd name="T6" fmla="*/ 167 w 282"/>
                <a:gd name="T7" fmla="*/ 32 h 766"/>
                <a:gd name="T8" fmla="*/ 123 w 282"/>
                <a:gd name="T9" fmla="*/ 69 h 766"/>
                <a:gd name="T10" fmla="*/ 100 w 282"/>
                <a:gd name="T11" fmla="*/ 111 h 766"/>
                <a:gd name="T12" fmla="*/ 65 w 282"/>
                <a:gd name="T13" fmla="*/ 180 h 766"/>
                <a:gd name="T14" fmla="*/ 52 w 282"/>
                <a:gd name="T15" fmla="*/ 265 h 766"/>
                <a:gd name="T16" fmla="*/ 15 w 282"/>
                <a:gd name="T17" fmla="*/ 333 h 766"/>
                <a:gd name="T18" fmla="*/ 25 w 282"/>
                <a:gd name="T19" fmla="*/ 418 h 766"/>
                <a:gd name="T20" fmla="*/ 27 w 282"/>
                <a:gd name="T21" fmla="*/ 466 h 766"/>
                <a:gd name="T22" fmla="*/ 29 w 282"/>
                <a:gd name="T23" fmla="*/ 515 h 766"/>
                <a:gd name="T24" fmla="*/ 13 w 282"/>
                <a:gd name="T25" fmla="*/ 535 h 766"/>
                <a:gd name="T26" fmla="*/ 8 w 282"/>
                <a:gd name="T27" fmla="*/ 567 h 766"/>
                <a:gd name="T28" fmla="*/ 10 w 282"/>
                <a:gd name="T29" fmla="*/ 603 h 766"/>
                <a:gd name="T30" fmla="*/ 12 w 282"/>
                <a:gd name="T31" fmla="*/ 616 h 766"/>
                <a:gd name="T32" fmla="*/ 19 w 282"/>
                <a:gd name="T33" fmla="*/ 636 h 766"/>
                <a:gd name="T34" fmla="*/ 25 w 282"/>
                <a:gd name="T35" fmla="*/ 655 h 766"/>
                <a:gd name="T36" fmla="*/ 46 w 282"/>
                <a:gd name="T37" fmla="*/ 685 h 766"/>
                <a:gd name="T38" fmla="*/ 50 w 282"/>
                <a:gd name="T39" fmla="*/ 705 h 766"/>
                <a:gd name="T40" fmla="*/ 60 w 282"/>
                <a:gd name="T41" fmla="*/ 739 h 766"/>
                <a:gd name="T42" fmla="*/ 64 w 282"/>
                <a:gd name="T43" fmla="*/ 764 h 766"/>
                <a:gd name="T44" fmla="*/ 93 w 282"/>
                <a:gd name="T45" fmla="*/ 758 h 766"/>
                <a:gd name="T46" fmla="*/ 107 w 282"/>
                <a:gd name="T47" fmla="*/ 752 h 766"/>
                <a:gd name="T48" fmla="*/ 114 w 282"/>
                <a:gd name="T49" fmla="*/ 729 h 766"/>
                <a:gd name="T50" fmla="*/ 122 w 282"/>
                <a:gd name="T51" fmla="*/ 717 h 766"/>
                <a:gd name="T52" fmla="*/ 158 w 282"/>
                <a:gd name="T53" fmla="*/ 688 h 766"/>
                <a:gd name="T54" fmla="*/ 165 w 282"/>
                <a:gd name="T55" fmla="*/ 629 h 766"/>
                <a:gd name="T56" fmla="*/ 163 w 282"/>
                <a:gd name="T57" fmla="*/ 590 h 766"/>
                <a:gd name="T58" fmla="*/ 182 w 282"/>
                <a:gd name="T59" fmla="*/ 559 h 766"/>
                <a:gd name="T60" fmla="*/ 191 w 282"/>
                <a:gd name="T61" fmla="*/ 558 h 766"/>
                <a:gd name="T62" fmla="*/ 205 w 282"/>
                <a:gd name="T63" fmla="*/ 541 h 766"/>
                <a:gd name="T64" fmla="*/ 207 w 282"/>
                <a:gd name="T65" fmla="*/ 514 h 766"/>
                <a:gd name="T66" fmla="*/ 199 w 282"/>
                <a:gd name="T67" fmla="*/ 493 h 766"/>
                <a:gd name="T68" fmla="*/ 180 w 282"/>
                <a:gd name="T69" fmla="*/ 467 h 766"/>
                <a:gd name="T70" fmla="*/ 161 w 282"/>
                <a:gd name="T71" fmla="*/ 459 h 766"/>
                <a:gd name="T72" fmla="*/ 151 w 282"/>
                <a:gd name="T73" fmla="*/ 424 h 766"/>
                <a:gd name="T74" fmla="*/ 157 w 282"/>
                <a:gd name="T75" fmla="*/ 407 h 766"/>
                <a:gd name="T76" fmla="*/ 154 w 282"/>
                <a:gd name="T77" fmla="*/ 369 h 766"/>
                <a:gd name="T78" fmla="*/ 168 w 282"/>
                <a:gd name="T79" fmla="*/ 350 h 766"/>
                <a:gd name="T80" fmla="*/ 182 w 282"/>
                <a:gd name="T81" fmla="*/ 325 h 766"/>
                <a:gd name="T82" fmla="*/ 196 w 282"/>
                <a:gd name="T83" fmla="*/ 307 h 766"/>
                <a:gd name="T84" fmla="*/ 210 w 282"/>
                <a:gd name="T85" fmla="*/ 295 h 766"/>
                <a:gd name="T86" fmla="*/ 225 w 282"/>
                <a:gd name="T87" fmla="*/ 266 h 766"/>
                <a:gd name="T88" fmla="*/ 229 w 282"/>
                <a:gd name="T89" fmla="*/ 238 h 766"/>
                <a:gd name="T90" fmla="*/ 225 w 282"/>
                <a:gd name="T91" fmla="*/ 219 h 766"/>
                <a:gd name="T92" fmla="*/ 229 w 282"/>
                <a:gd name="T93" fmla="*/ 198 h 766"/>
                <a:gd name="T94" fmla="*/ 242 w 282"/>
                <a:gd name="T95" fmla="*/ 187 h 766"/>
                <a:gd name="T96" fmla="*/ 258 w 282"/>
                <a:gd name="T97" fmla="*/ 170 h 766"/>
                <a:gd name="T98" fmla="*/ 269 w 282"/>
                <a:gd name="T99" fmla="*/ 173 h 766"/>
                <a:gd name="T100" fmla="*/ 275 w 282"/>
                <a:gd name="T101" fmla="*/ 169 h 766"/>
                <a:gd name="T102" fmla="*/ 279 w 282"/>
                <a:gd name="T103" fmla="*/ 165 h 766"/>
                <a:gd name="T104" fmla="*/ 266 w 282"/>
                <a:gd name="T105" fmla="*/ 119 h 766"/>
                <a:gd name="T106" fmla="*/ 164 w 282"/>
                <a:gd name="T107" fmla="*/ 699 h 766"/>
                <a:gd name="T108" fmla="*/ 174 w 282"/>
                <a:gd name="T109" fmla="*/ 650 h 766"/>
                <a:gd name="T110" fmla="*/ 175 w 282"/>
                <a:gd name="T111" fmla="*/ 673 h 766"/>
                <a:gd name="T112" fmla="*/ 165 w 282"/>
                <a:gd name="T113" fmla="*/ 710 h 766"/>
                <a:gd name="T114" fmla="*/ 210 w 282"/>
                <a:gd name="T115" fmla="*/ 625 h 766"/>
                <a:gd name="T116" fmla="*/ 229 w 282"/>
                <a:gd name="T117" fmla="*/ 607 h 766"/>
                <a:gd name="T118" fmla="*/ 224 w 282"/>
                <a:gd name="T119" fmla="*/ 631 h 766"/>
                <a:gd name="T120" fmla="*/ 216 w 282"/>
                <a:gd name="T121" fmla="*/ 660 h 7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82" h="766">
                  <a:moveTo>
                    <a:pt x="255" y="88"/>
                  </a:moveTo>
                  <a:cubicBezTo>
                    <a:pt x="255" y="87"/>
                    <a:pt x="255" y="87"/>
                    <a:pt x="255" y="87"/>
                  </a:cubicBezTo>
                  <a:cubicBezTo>
                    <a:pt x="255" y="87"/>
                    <a:pt x="253" y="83"/>
                    <a:pt x="254" y="81"/>
                  </a:cubicBezTo>
                  <a:cubicBezTo>
                    <a:pt x="254" y="81"/>
                    <a:pt x="254" y="81"/>
                    <a:pt x="254" y="80"/>
                  </a:cubicBezTo>
                  <a:cubicBezTo>
                    <a:pt x="254" y="79"/>
                    <a:pt x="254" y="79"/>
                    <a:pt x="254" y="79"/>
                  </a:cubicBezTo>
                  <a:cubicBezTo>
                    <a:pt x="250" y="80"/>
                    <a:pt x="250" y="80"/>
                    <a:pt x="250" y="80"/>
                  </a:cubicBezTo>
                  <a:cubicBezTo>
                    <a:pt x="247" y="76"/>
                    <a:pt x="247" y="76"/>
                    <a:pt x="247" y="76"/>
                  </a:cubicBezTo>
                  <a:cubicBezTo>
                    <a:pt x="248" y="71"/>
                    <a:pt x="248" y="71"/>
                    <a:pt x="248" y="71"/>
                  </a:cubicBezTo>
                  <a:cubicBezTo>
                    <a:pt x="246" y="59"/>
                    <a:pt x="246" y="59"/>
                    <a:pt x="246" y="59"/>
                  </a:cubicBezTo>
                  <a:cubicBezTo>
                    <a:pt x="248" y="53"/>
                    <a:pt x="248" y="53"/>
                    <a:pt x="248" y="53"/>
                  </a:cubicBezTo>
                  <a:cubicBezTo>
                    <a:pt x="242" y="50"/>
                    <a:pt x="242" y="50"/>
                    <a:pt x="242" y="50"/>
                  </a:cubicBezTo>
                  <a:cubicBezTo>
                    <a:pt x="238" y="44"/>
                    <a:pt x="238" y="44"/>
                    <a:pt x="238" y="44"/>
                  </a:cubicBezTo>
                  <a:cubicBezTo>
                    <a:pt x="238" y="44"/>
                    <a:pt x="237" y="46"/>
                    <a:pt x="236" y="45"/>
                  </a:cubicBezTo>
                  <a:cubicBezTo>
                    <a:pt x="235" y="44"/>
                    <a:pt x="230" y="36"/>
                    <a:pt x="230" y="36"/>
                  </a:cubicBezTo>
                  <a:cubicBezTo>
                    <a:pt x="221" y="33"/>
                    <a:pt x="221" y="33"/>
                    <a:pt x="221" y="33"/>
                  </a:cubicBezTo>
                  <a:cubicBezTo>
                    <a:pt x="217" y="31"/>
                    <a:pt x="217" y="31"/>
                    <a:pt x="217" y="31"/>
                  </a:cubicBezTo>
                  <a:cubicBezTo>
                    <a:pt x="212" y="30"/>
                    <a:pt x="212" y="30"/>
                    <a:pt x="212" y="30"/>
                  </a:cubicBezTo>
                  <a:cubicBezTo>
                    <a:pt x="212" y="30"/>
                    <a:pt x="211" y="32"/>
                    <a:pt x="210" y="30"/>
                  </a:cubicBezTo>
                  <a:cubicBezTo>
                    <a:pt x="209" y="28"/>
                    <a:pt x="207" y="26"/>
                    <a:pt x="207" y="26"/>
                  </a:cubicBezTo>
                  <a:cubicBezTo>
                    <a:pt x="203" y="27"/>
                    <a:pt x="203" y="27"/>
                    <a:pt x="203" y="27"/>
                  </a:cubicBezTo>
                  <a:cubicBezTo>
                    <a:pt x="200" y="23"/>
                    <a:pt x="200" y="23"/>
                    <a:pt x="200" y="23"/>
                  </a:cubicBezTo>
                  <a:cubicBezTo>
                    <a:pt x="200" y="23"/>
                    <a:pt x="199" y="23"/>
                    <a:pt x="198" y="23"/>
                  </a:cubicBezTo>
                  <a:cubicBezTo>
                    <a:pt x="197" y="22"/>
                    <a:pt x="195" y="21"/>
                    <a:pt x="195" y="21"/>
                  </a:cubicBezTo>
                  <a:cubicBezTo>
                    <a:pt x="192" y="16"/>
                    <a:pt x="192" y="16"/>
                    <a:pt x="192" y="16"/>
                  </a:cubicBezTo>
                  <a:cubicBezTo>
                    <a:pt x="188" y="14"/>
                    <a:pt x="188" y="14"/>
                    <a:pt x="188" y="14"/>
                  </a:cubicBezTo>
                  <a:cubicBezTo>
                    <a:pt x="183" y="12"/>
                    <a:pt x="183" y="12"/>
                    <a:pt x="183" y="12"/>
                  </a:cubicBezTo>
                  <a:cubicBezTo>
                    <a:pt x="183" y="8"/>
                    <a:pt x="183" y="8"/>
                    <a:pt x="183" y="8"/>
                  </a:cubicBezTo>
                  <a:cubicBezTo>
                    <a:pt x="176" y="4"/>
                    <a:pt x="176" y="4"/>
                    <a:pt x="176" y="4"/>
                  </a:cubicBezTo>
                  <a:cubicBezTo>
                    <a:pt x="176" y="4"/>
                    <a:pt x="175" y="2"/>
                    <a:pt x="176" y="2"/>
                  </a:cubicBezTo>
                  <a:cubicBezTo>
                    <a:pt x="177" y="1"/>
                    <a:pt x="180" y="1"/>
                    <a:pt x="182" y="1"/>
                  </a:cubicBezTo>
                  <a:cubicBezTo>
                    <a:pt x="177" y="0"/>
                    <a:pt x="177" y="0"/>
                    <a:pt x="177" y="0"/>
                  </a:cubicBezTo>
                  <a:cubicBezTo>
                    <a:pt x="171" y="5"/>
                    <a:pt x="171" y="5"/>
                    <a:pt x="171" y="5"/>
                  </a:cubicBezTo>
                  <a:cubicBezTo>
                    <a:pt x="168" y="5"/>
                    <a:pt x="168" y="5"/>
                    <a:pt x="168" y="5"/>
                  </a:cubicBezTo>
                  <a:cubicBezTo>
                    <a:pt x="168" y="5"/>
                    <a:pt x="166" y="6"/>
                    <a:pt x="166" y="7"/>
                  </a:cubicBezTo>
                  <a:cubicBezTo>
                    <a:pt x="167" y="8"/>
                    <a:pt x="169" y="17"/>
                    <a:pt x="170" y="19"/>
                  </a:cubicBezTo>
                  <a:cubicBezTo>
                    <a:pt x="171" y="20"/>
                    <a:pt x="171" y="27"/>
                    <a:pt x="167" y="32"/>
                  </a:cubicBezTo>
                  <a:cubicBezTo>
                    <a:pt x="171" y="36"/>
                    <a:pt x="171" y="36"/>
                    <a:pt x="171" y="36"/>
                  </a:cubicBezTo>
                  <a:cubicBezTo>
                    <a:pt x="167" y="41"/>
                    <a:pt x="167" y="41"/>
                    <a:pt x="167" y="41"/>
                  </a:cubicBezTo>
                  <a:cubicBezTo>
                    <a:pt x="161" y="42"/>
                    <a:pt x="161" y="42"/>
                    <a:pt x="161" y="42"/>
                  </a:cubicBezTo>
                  <a:cubicBezTo>
                    <a:pt x="161" y="42"/>
                    <a:pt x="155" y="41"/>
                    <a:pt x="154" y="40"/>
                  </a:cubicBezTo>
                  <a:cubicBezTo>
                    <a:pt x="153" y="39"/>
                    <a:pt x="148" y="37"/>
                    <a:pt x="147" y="37"/>
                  </a:cubicBezTo>
                  <a:cubicBezTo>
                    <a:pt x="145" y="38"/>
                    <a:pt x="131" y="37"/>
                    <a:pt x="131" y="37"/>
                  </a:cubicBezTo>
                  <a:cubicBezTo>
                    <a:pt x="128" y="41"/>
                    <a:pt x="129" y="62"/>
                    <a:pt x="130" y="65"/>
                  </a:cubicBezTo>
                  <a:cubicBezTo>
                    <a:pt x="128" y="69"/>
                    <a:pt x="128" y="69"/>
                    <a:pt x="128" y="69"/>
                  </a:cubicBezTo>
                  <a:cubicBezTo>
                    <a:pt x="123" y="69"/>
                    <a:pt x="123" y="69"/>
                    <a:pt x="123" y="69"/>
                  </a:cubicBezTo>
                  <a:cubicBezTo>
                    <a:pt x="113" y="64"/>
                    <a:pt x="113" y="64"/>
                    <a:pt x="113" y="64"/>
                  </a:cubicBezTo>
                  <a:cubicBezTo>
                    <a:pt x="109" y="72"/>
                    <a:pt x="109" y="72"/>
                    <a:pt x="109" y="72"/>
                  </a:cubicBezTo>
                  <a:cubicBezTo>
                    <a:pt x="109" y="72"/>
                    <a:pt x="105" y="76"/>
                    <a:pt x="105" y="78"/>
                  </a:cubicBezTo>
                  <a:cubicBezTo>
                    <a:pt x="105" y="79"/>
                    <a:pt x="103" y="83"/>
                    <a:pt x="103" y="83"/>
                  </a:cubicBezTo>
                  <a:cubicBezTo>
                    <a:pt x="103" y="84"/>
                    <a:pt x="103" y="91"/>
                    <a:pt x="103" y="91"/>
                  </a:cubicBezTo>
                  <a:cubicBezTo>
                    <a:pt x="101" y="95"/>
                    <a:pt x="101" y="95"/>
                    <a:pt x="101" y="95"/>
                  </a:cubicBezTo>
                  <a:cubicBezTo>
                    <a:pt x="95" y="99"/>
                    <a:pt x="95" y="99"/>
                    <a:pt x="95" y="99"/>
                  </a:cubicBezTo>
                  <a:cubicBezTo>
                    <a:pt x="95" y="104"/>
                    <a:pt x="95" y="104"/>
                    <a:pt x="95" y="104"/>
                  </a:cubicBezTo>
                  <a:cubicBezTo>
                    <a:pt x="95" y="104"/>
                    <a:pt x="98" y="110"/>
                    <a:pt x="100" y="111"/>
                  </a:cubicBezTo>
                  <a:cubicBezTo>
                    <a:pt x="101" y="113"/>
                    <a:pt x="103" y="121"/>
                    <a:pt x="103" y="121"/>
                  </a:cubicBezTo>
                  <a:cubicBezTo>
                    <a:pt x="103" y="121"/>
                    <a:pt x="100" y="128"/>
                    <a:pt x="99" y="130"/>
                  </a:cubicBezTo>
                  <a:cubicBezTo>
                    <a:pt x="98" y="132"/>
                    <a:pt x="90" y="142"/>
                    <a:pt x="90" y="142"/>
                  </a:cubicBezTo>
                  <a:cubicBezTo>
                    <a:pt x="85" y="155"/>
                    <a:pt x="85" y="155"/>
                    <a:pt x="85" y="155"/>
                  </a:cubicBezTo>
                  <a:cubicBezTo>
                    <a:pt x="85" y="164"/>
                    <a:pt x="85" y="164"/>
                    <a:pt x="85" y="164"/>
                  </a:cubicBezTo>
                  <a:cubicBezTo>
                    <a:pt x="84" y="169"/>
                    <a:pt x="84" y="169"/>
                    <a:pt x="84" y="169"/>
                  </a:cubicBezTo>
                  <a:cubicBezTo>
                    <a:pt x="77" y="176"/>
                    <a:pt x="77" y="176"/>
                    <a:pt x="77" y="176"/>
                  </a:cubicBezTo>
                  <a:cubicBezTo>
                    <a:pt x="68" y="177"/>
                    <a:pt x="68" y="177"/>
                    <a:pt x="68" y="177"/>
                  </a:cubicBezTo>
                  <a:cubicBezTo>
                    <a:pt x="65" y="180"/>
                    <a:pt x="65" y="180"/>
                    <a:pt x="65" y="180"/>
                  </a:cubicBezTo>
                  <a:cubicBezTo>
                    <a:pt x="70" y="197"/>
                    <a:pt x="70" y="197"/>
                    <a:pt x="70" y="197"/>
                  </a:cubicBezTo>
                  <a:cubicBezTo>
                    <a:pt x="68" y="205"/>
                    <a:pt x="68" y="205"/>
                    <a:pt x="68" y="205"/>
                  </a:cubicBezTo>
                  <a:cubicBezTo>
                    <a:pt x="67" y="212"/>
                    <a:pt x="67" y="212"/>
                    <a:pt x="67" y="212"/>
                  </a:cubicBezTo>
                  <a:cubicBezTo>
                    <a:pt x="67" y="212"/>
                    <a:pt x="65" y="218"/>
                    <a:pt x="66" y="219"/>
                  </a:cubicBezTo>
                  <a:cubicBezTo>
                    <a:pt x="67" y="221"/>
                    <a:pt x="68" y="225"/>
                    <a:pt x="68" y="225"/>
                  </a:cubicBezTo>
                  <a:cubicBezTo>
                    <a:pt x="64" y="228"/>
                    <a:pt x="64" y="228"/>
                    <a:pt x="64" y="228"/>
                  </a:cubicBezTo>
                  <a:cubicBezTo>
                    <a:pt x="65" y="234"/>
                    <a:pt x="65" y="234"/>
                    <a:pt x="65" y="234"/>
                  </a:cubicBezTo>
                  <a:cubicBezTo>
                    <a:pt x="50" y="260"/>
                    <a:pt x="50" y="260"/>
                    <a:pt x="50" y="260"/>
                  </a:cubicBezTo>
                  <a:cubicBezTo>
                    <a:pt x="52" y="265"/>
                    <a:pt x="52" y="265"/>
                    <a:pt x="52" y="265"/>
                  </a:cubicBezTo>
                  <a:cubicBezTo>
                    <a:pt x="61" y="267"/>
                    <a:pt x="61" y="267"/>
                    <a:pt x="61" y="267"/>
                  </a:cubicBezTo>
                  <a:cubicBezTo>
                    <a:pt x="62" y="283"/>
                    <a:pt x="62" y="283"/>
                    <a:pt x="62" y="283"/>
                  </a:cubicBezTo>
                  <a:cubicBezTo>
                    <a:pt x="59" y="290"/>
                    <a:pt x="59" y="290"/>
                    <a:pt x="59" y="290"/>
                  </a:cubicBezTo>
                  <a:cubicBezTo>
                    <a:pt x="58" y="292"/>
                    <a:pt x="58" y="292"/>
                    <a:pt x="58" y="292"/>
                  </a:cubicBezTo>
                  <a:cubicBezTo>
                    <a:pt x="34" y="293"/>
                    <a:pt x="34" y="293"/>
                    <a:pt x="34" y="293"/>
                  </a:cubicBezTo>
                  <a:cubicBezTo>
                    <a:pt x="21" y="310"/>
                    <a:pt x="21" y="310"/>
                    <a:pt x="21" y="310"/>
                  </a:cubicBezTo>
                  <a:cubicBezTo>
                    <a:pt x="19" y="320"/>
                    <a:pt x="19" y="320"/>
                    <a:pt x="19" y="320"/>
                  </a:cubicBezTo>
                  <a:cubicBezTo>
                    <a:pt x="18" y="327"/>
                    <a:pt x="18" y="327"/>
                    <a:pt x="18" y="327"/>
                  </a:cubicBezTo>
                  <a:cubicBezTo>
                    <a:pt x="18" y="327"/>
                    <a:pt x="15" y="331"/>
                    <a:pt x="15" y="333"/>
                  </a:cubicBezTo>
                  <a:cubicBezTo>
                    <a:pt x="15" y="334"/>
                    <a:pt x="15" y="340"/>
                    <a:pt x="15" y="340"/>
                  </a:cubicBezTo>
                  <a:cubicBezTo>
                    <a:pt x="19" y="348"/>
                    <a:pt x="19" y="348"/>
                    <a:pt x="19" y="348"/>
                  </a:cubicBezTo>
                  <a:cubicBezTo>
                    <a:pt x="19" y="354"/>
                    <a:pt x="19" y="354"/>
                    <a:pt x="19" y="354"/>
                  </a:cubicBezTo>
                  <a:cubicBezTo>
                    <a:pt x="17" y="357"/>
                    <a:pt x="17" y="357"/>
                    <a:pt x="17" y="357"/>
                  </a:cubicBezTo>
                  <a:cubicBezTo>
                    <a:pt x="18" y="364"/>
                    <a:pt x="18" y="364"/>
                    <a:pt x="18" y="364"/>
                  </a:cubicBezTo>
                  <a:cubicBezTo>
                    <a:pt x="18" y="364"/>
                    <a:pt x="19" y="366"/>
                    <a:pt x="18" y="367"/>
                  </a:cubicBezTo>
                  <a:cubicBezTo>
                    <a:pt x="16" y="369"/>
                    <a:pt x="16" y="371"/>
                    <a:pt x="17" y="373"/>
                  </a:cubicBezTo>
                  <a:cubicBezTo>
                    <a:pt x="17" y="374"/>
                    <a:pt x="24" y="387"/>
                    <a:pt x="24" y="387"/>
                  </a:cubicBezTo>
                  <a:cubicBezTo>
                    <a:pt x="25" y="418"/>
                    <a:pt x="25" y="418"/>
                    <a:pt x="25" y="418"/>
                  </a:cubicBezTo>
                  <a:cubicBezTo>
                    <a:pt x="28" y="426"/>
                    <a:pt x="28" y="426"/>
                    <a:pt x="28" y="426"/>
                  </a:cubicBezTo>
                  <a:cubicBezTo>
                    <a:pt x="35" y="431"/>
                    <a:pt x="35" y="431"/>
                    <a:pt x="35" y="431"/>
                  </a:cubicBezTo>
                  <a:cubicBezTo>
                    <a:pt x="41" y="436"/>
                    <a:pt x="41" y="436"/>
                    <a:pt x="41" y="436"/>
                  </a:cubicBezTo>
                  <a:cubicBezTo>
                    <a:pt x="42" y="445"/>
                    <a:pt x="42" y="445"/>
                    <a:pt x="42" y="445"/>
                  </a:cubicBezTo>
                  <a:cubicBezTo>
                    <a:pt x="42" y="445"/>
                    <a:pt x="40" y="452"/>
                    <a:pt x="40" y="453"/>
                  </a:cubicBezTo>
                  <a:cubicBezTo>
                    <a:pt x="41" y="454"/>
                    <a:pt x="35" y="454"/>
                    <a:pt x="35" y="454"/>
                  </a:cubicBezTo>
                  <a:cubicBezTo>
                    <a:pt x="30" y="455"/>
                    <a:pt x="30" y="455"/>
                    <a:pt x="30" y="455"/>
                  </a:cubicBezTo>
                  <a:cubicBezTo>
                    <a:pt x="25" y="460"/>
                    <a:pt x="25" y="460"/>
                    <a:pt x="25" y="460"/>
                  </a:cubicBezTo>
                  <a:cubicBezTo>
                    <a:pt x="27" y="466"/>
                    <a:pt x="27" y="466"/>
                    <a:pt x="27" y="466"/>
                  </a:cubicBezTo>
                  <a:cubicBezTo>
                    <a:pt x="30" y="475"/>
                    <a:pt x="30" y="475"/>
                    <a:pt x="30" y="475"/>
                  </a:cubicBezTo>
                  <a:cubicBezTo>
                    <a:pt x="36" y="482"/>
                    <a:pt x="36" y="482"/>
                    <a:pt x="36" y="482"/>
                  </a:cubicBezTo>
                  <a:cubicBezTo>
                    <a:pt x="38" y="488"/>
                    <a:pt x="38" y="488"/>
                    <a:pt x="38" y="488"/>
                  </a:cubicBezTo>
                  <a:cubicBezTo>
                    <a:pt x="35" y="494"/>
                    <a:pt x="35" y="494"/>
                    <a:pt x="35" y="494"/>
                  </a:cubicBezTo>
                  <a:cubicBezTo>
                    <a:pt x="33" y="497"/>
                    <a:pt x="33" y="497"/>
                    <a:pt x="33" y="497"/>
                  </a:cubicBezTo>
                  <a:cubicBezTo>
                    <a:pt x="35" y="502"/>
                    <a:pt x="35" y="502"/>
                    <a:pt x="35" y="502"/>
                  </a:cubicBezTo>
                  <a:cubicBezTo>
                    <a:pt x="35" y="507"/>
                    <a:pt x="35" y="507"/>
                    <a:pt x="35" y="507"/>
                  </a:cubicBezTo>
                  <a:cubicBezTo>
                    <a:pt x="35" y="507"/>
                    <a:pt x="33" y="510"/>
                    <a:pt x="33" y="511"/>
                  </a:cubicBezTo>
                  <a:cubicBezTo>
                    <a:pt x="33" y="512"/>
                    <a:pt x="29" y="515"/>
                    <a:pt x="29" y="515"/>
                  </a:cubicBezTo>
                  <a:cubicBezTo>
                    <a:pt x="26" y="518"/>
                    <a:pt x="26" y="518"/>
                    <a:pt x="26" y="518"/>
                  </a:cubicBezTo>
                  <a:cubicBezTo>
                    <a:pt x="23" y="519"/>
                    <a:pt x="23" y="519"/>
                    <a:pt x="23" y="519"/>
                  </a:cubicBezTo>
                  <a:cubicBezTo>
                    <a:pt x="23" y="519"/>
                    <a:pt x="21" y="518"/>
                    <a:pt x="20" y="519"/>
                  </a:cubicBezTo>
                  <a:cubicBezTo>
                    <a:pt x="20" y="519"/>
                    <a:pt x="18" y="521"/>
                    <a:pt x="18" y="521"/>
                  </a:cubicBezTo>
                  <a:cubicBezTo>
                    <a:pt x="18" y="524"/>
                    <a:pt x="18" y="524"/>
                    <a:pt x="18" y="524"/>
                  </a:cubicBezTo>
                  <a:cubicBezTo>
                    <a:pt x="20" y="526"/>
                    <a:pt x="20" y="526"/>
                    <a:pt x="20" y="526"/>
                  </a:cubicBezTo>
                  <a:cubicBezTo>
                    <a:pt x="19" y="531"/>
                    <a:pt x="19" y="531"/>
                    <a:pt x="19" y="531"/>
                  </a:cubicBezTo>
                  <a:cubicBezTo>
                    <a:pt x="16" y="534"/>
                    <a:pt x="16" y="534"/>
                    <a:pt x="16" y="534"/>
                  </a:cubicBezTo>
                  <a:cubicBezTo>
                    <a:pt x="13" y="535"/>
                    <a:pt x="13" y="535"/>
                    <a:pt x="13" y="535"/>
                  </a:cubicBezTo>
                  <a:cubicBezTo>
                    <a:pt x="15" y="541"/>
                    <a:pt x="15" y="541"/>
                    <a:pt x="15" y="541"/>
                  </a:cubicBezTo>
                  <a:cubicBezTo>
                    <a:pt x="19" y="548"/>
                    <a:pt x="19" y="548"/>
                    <a:pt x="19" y="548"/>
                  </a:cubicBezTo>
                  <a:cubicBezTo>
                    <a:pt x="19" y="554"/>
                    <a:pt x="19" y="554"/>
                    <a:pt x="19" y="554"/>
                  </a:cubicBezTo>
                  <a:cubicBezTo>
                    <a:pt x="16" y="560"/>
                    <a:pt x="16" y="560"/>
                    <a:pt x="16" y="560"/>
                  </a:cubicBezTo>
                  <a:cubicBezTo>
                    <a:pt x="15" y="567"/>
                    <a:pt x="15" y="567"/>
                    <a:pt x="15" y="567"/>
                  </a:cubicBezTo>
                  <a:cubicBezTo>
                    <a:pt x="14" y="573"/>
                    <a:pt x="14" y="573"/>
                    <a:pt x="14" y="573"/>
                  </a:cubicBezTo>
                  <a:cubicBezTo>
                    <a:pt x="12" y="574"/>
                    <a:pt x="12" y="574"/>
                    <a:pt x="12" y="574"/>
                  </a:cubicBezTo>
                  <a:cubicBezTo>
                    <a:pt x="9" y="574"/>
                    <a:pt x="9" y="574"/>
                    <a:pt x="9" y="574"/>
                  </a:cubicBezTo>
                  <a:cubicBezTo>
                    <a:pt x="9" y="574"/>
                    <a:pt x="9" y="568"/>
                    <a:pt x="8" y="567"/>
                  </a:cubicBezTo>
                  <a:cubicBezTo>
                    <a:pt x="8" y="567"/>
                    <a:pt x="1" y="561"/>
                    <a:pt x="1" y="561"/>
                  </a:cubicBezTo>
                  <a:cubicBezTo>
                    <a:pt x="1" y="567"/>
                    <a:pt x="1" y="567"/>
                    <a:pt x="1" y="567"/>
                  </a:cubicBezTo>
                  <a:cubicBezTo>
                    <a:pt x="0" y="574"/>
                    <a:pt x="0" y="574"/>
                    <a:pt x="0" y="574"/>
                  </a:cubicBezTo>
                  <a:cubicBezTo>
                    <a:pt x="0" y="574"/>
                    <a:pt x="1" y="578"/>
                    <a:pt x="2" y="579"/>
                  </a:cubicBezTo>
                  <a:cubicBezTo>
                    <a:pt x="3" y="580"/>
                    <a:pt x="4" y="587"/>
                    <a:pt x="4" y="587"/>
                  </a:cubicBezTo>
                  <a:cubicBezTo>
                    <a:pt x="3" y="594"/>
                    <a:pt x="3" y="594"/>
                    <a:pt x="3" y="594"/>
                  </a:cubicBezTo>
                  <a:cubicBezTo>
                    <a:pt x="3" y="594"/>
                    <a:pt x="5" y="599"/>
                    <a:pt x="5" y="599"/>
                  </a:cubicBezTo>
                  <a:cubicBezTo>
                    <a:pt x="5" y="600"/>
                    <a:pt x="6" y="604"/>
                    <a:pt x="6" y="604"/>
                  </a:cubicBezTo>
                  <a:cubicBezTo>
                    <a:pt x="10" y="603"/>
                    <a:pt x="10" y="603"/>
                    <a:pt x="10" y="603"/>
                  </a:cubicBezTo>
                  <a:cubicBezTo>
                    <a:pt x="9" y="600"/>
                    <a:pt x="9" y="600"/>
                    <a:pt x="9" y="600"/>
                  </a:cubicBezTo>
                  <a:cubicBezTo>
                    <a:pt x="12" y="604"/>
                    <a:pt x="12" y="604"/>
                    <a:pt x="12" y="604"/>
                  </a:cubicBezTo>
                  <a:cubicBezTo>
                    <a:pt x="12" y="604"/>
                    <a:pt x="10" y="605"/>
                    <a:pt x="12" y="604"/>
                  </a:cubicBezTo>
                  <a:cubicBezTo>
                    <a:pt x="13" y="604"/>
                    <a:pt x="15" y="602"/>
                    <a:pt x="15" y="602"/>
                  </a:cubicBezTo>
                  <a:cubicBezTo>
                    <a:pt x="14" y="605"/>
                    <a:pt x="14" y="605"/>
                    <a:pt x="14" y="605"/>
                  </a:cubicBezTo>
                  <a:cubicBezTo>
                    <a:pt x="12" y="609"/>
                    <a:pt x="12" y="609"/>
                    <a:pt x="12" y="609"/>
                  </a:cubicBezTo>
                  <a:cubicBezTo>
                    <a:pt x="13" y="610"/>
                    <a:pt x="13" y="610"/>
                    <a:pt x="13" y="610"/>
                  </a:cubicBezTo>
                  <a:cubicBezTo>
                    <a:pt x="16" y="611"/>
                    <a:pt x="16" y="611"/>
                    <a:pt x="16" y="611"/>
                  </a:cubicBezTo>
                  <a:cubicBezTo>
                    <a:pt x="12" y="616"/>
                    <a:pt x="12" y="616"/>
                    <a:pt x="12" y="616"/>
                  </a:cubicBezTo>
                  <a:cubicBezTo>
                    <a:pt x="12" y="616"/>
                    <a:pt x="14" y="619"/>
                    <a:pt x="15" y="620"/>
                  </a:cubicBezTo>
                  <a:cubicBezTo>
                    <a:pt x="15" y="620"/>
                    <a:pt x="19" y="617"/>
                    <a:pt x="19" y="617"/>
                  </a:cubicBezTo>
                  <a:cubicBezTo>
                    <a:pt x="19" y="617"/>
                    <a:pt x="19" y="618"/>
                    <a:pt x="19" y="619"/>
                  </a:cubicBezTo>
                  <a:cubicBezTo>
                    <a:pt x="19" y="619"/>
                    <a:pt x="16" y="622"/>
                    <a:pt x="16" y="624"/>
                  </a:cubicBezTo>
                  <a:cubicBezTo>
                    <a:pt x="17" y="625"/>
                    <a:pt x="22" y="623"/>
                    <a:pt x="21" y="624"/>
                  </a:cubicBezTo>
                  <a:cubicBezTo>
                    <a:pt x="20" y="625"/>
                    <a:pt x="20" y="627"/>
                    <a:pt x="20" y="627"/>
                  </a:cubicBezTo>
                  <a:cubicBezTo>
                    <a:pt x="20" y="627"/>
                    <a:pt x="17" y="630"/>
                    <a:pt x="19" y="631"/>
                  </a:cubicBezTo>
                  <a:cubicBezTo>
                    <a:pt x="20" y="632"/>
                    <a:pt x="23" y="633"/>
                    <a:pt x="22" y="633"/>
                  </a:cubicBezTo>
                  <a:cubicBezTo>
                    <a:pt x="22" y="634"/>
                    <a:pt x="19" y="636"/>
                    <a:pt x="19" y="636"/>
                  </a:cubicBezTo>
                  <a:cubicBezTo>
                    <a:pt x="19" y="636"/>
                    <a:pt x="18" y="638"/>
                    <a:pt x="19" y="639"/>
                  </a:cubicBezTo>
                  <a:cubicBezTo>
                    <a:pt x="20" y="640"/>
                    <a:pt x="23" y="640"/>
                    <a:pt x="23" y="640"/>
                  </a:cubicBezTo>
                  <a:cubicBezTo>
                    <a:pt x="23" y="640"/>
                    <a:pt x="23" y="638"/>
                    <a:pt x="23" y="639"/>
                  </a:cubicBezTo>
                  <a:cubicBezTo>
                    <a:pt x="23" y="640"/>
                    <a:pt x="22" y="642"/>
                    <a:pt x="22" y="642"/>
                  </a:cubicBezTo>
                  <a:cubicBezTo>
                    <a:pt x="22" y="642"/>
                    <a:pt x="21" y="644"/>
                    <a:pt x="22" y="645"/>
                  </a:cubicBezTo>
                  <a:cubicBezTo>
                    <a:pt x="23" y="645"/>
                    <a:pt x="25" y="645"/>
                    <a:pt x="25" y="645"/>
                  </a:cubicBezTo>
                  <a:cubicBezTo>
                    <a:pt x="25" y="645"/>
                    <a:pt x="25" y="646"/>
                    <a:pt x="25" y="648"/>
                  </a:cubicBezTo>
                  <a:cubicBezTo>
                    <a:pt x="25" y="649"/>
                    <a:pt x="25" y="652"/>
                    <a:pt x="25" y="652"/>
                  </a:cubicBezTo>
                  <a:cubicBezTo>
                    <a:pt x="25" y="653"/>
                    <a:pt x="25" y="655"/>
                    <a:pt x="25" y="655"/>
                  </a:cubicBezTo>
                  <a:cubicBezTo>
                    <a:pt x="25" y="655"/>
                    <a:pt x="24" y="656"/>
                    <a:pt x="27" y="656"/>
                  </a:cubicBezTo>
                  <a:cubicBezTo>
                    <a:pt x="29" y="656"/>
                    <a:pt x="29" y="655"/>
                    <a:pt x="30" y="655"/>
                  </a:cubicBezTo>
                  <a:cubicBezTo>
                    <a:pt x="31" y="655"/>
                    <a:pt x="31" y="656"/>
                    <a:pt x="32" y="657"/>
                  </a:cubicBezTo>
                  <a:cubicBezTo>
                    <a:pt x="32" y="659"/>
                    <a:pt x="32" y="660"/>
                    <a:pt x="32" y="661"/>
                  </a:cubicBezTo>
                  <a:cubicBezTo>
                    <a:pt x="33" y="662"/>
                    <a:pt x="37" y="672"/>
                    <a:pt x="37" y="672"/>
                  </a:cubicBezTo>
                  <a:cubicBezTo>
                    <a:pt x="37" y="672"/>
                    <a:pt x="38" y="676"/>
                    <a:pt x="39" y="677"/>
                  </a:cubicBezTo>
                  <a:cubicBezTo>
                    <a:pt x="39" y="678"/>
                    <a:pt x="40" y="679"/>
                    <a:pt x="41" y="680"/>
                  </a:cubicBezTo>
                  <a:cubicBezTo>
                    <a:pt x="41" y="680"/>
                    <a:pt x="43" y="683"/>
                    <a:pt x="43" y="683"/>
                  </a:cubicBezTo>
                  <a:cubicBezTo>
                    <a:pt x="46" y="685"/>
                    <a:pt x="46" y="685"/>
                    <a:pt x="46" y="685"/>
                  </a:cubicBezTo>
                  <a:cubicBezTo>
                    <a:pt x="50" y="692"/>
                    <a:pt x="50" y="692"/>
                    <a:pt x="50" y="692"/>
                  </a:cubicBezTo>
                  <a:cubicBezTo>
                    <a:pt x="50" y="692"/>
                    <a:pt x="53" y="695"/>
                    <a:pt x="53" y="695"/>
                  </a:cubicBezTo>
                  <a:cubicBezTo>
                    <a:pt x="54" y="695"/>
                    <a:pt x="56" y="693"/>
                    <a:pt x="56" y="693"/>
                  </a:cubicBezTo>
                  <a:cubicBezTo>
                    <a:pt x="56" y="693"/>
                    <a:pt x="59" y="694"/>
                    <a:pt x="59" y="695"/>
                  </a:cubicBezTo>
                  <a:cubicBezTo>
                    <a:pt x="58" y="695"/>
                    <a:pt x="57" y="699"/>
                    <a:pt x="57" y="700"/>
                  </a:cubicBezTo>
                  <a:cubicBezTo>
                    <a:pt x="58" y="701"/>
                    <a:pt x="58" y="703"/>
                    <a:pt x="58" y="703"/>
                  </a:cubicBezTo>
                  <a:cubicBezTo>
                    <a:pt x="56" y="704"/>
                    <a:pt x="56" y="704"/>
                    <a:pt x="56" y="704"/>
                  </a:cubicBezTo>
                  <a:cubicBezTo>
                    <a:pt x="54" y="705"/>
                    <a:pt x="54" y="705"/>
                    <a:pt x="54" y="705"/>
                  </a:cubicBezTo>
                  <a:cubicBezTo>
                    <a:pt x="50" y="705"/>
                    <a:pt x="50" y="705"/>
                    <a:pt x="50" y="705"/>
                  </a:cubicBezTo>
                  <a:cubicBezTo>
                    <a:pt x="49" y="709"/>
                    <a:pt x="49" y="709"/>
                    <a:pt x="49" y="709"/>
                  </a:cubicBezTo>
                  <a:cubicBezTo>
                    <a:pt x="53" y="711"/>
                    <a:pt x="53" y="711"/>
                    <a:pt x="53" y="711"/>
                  </a:cubicBezTo>
                  <a:cubicBezTo>
                    <a:pt x="53" y="711"/>
                    <a:pt x="55" y="713"/>
                    <a:pt x="56" y="713"/>
                  </a:cubicBezTo>
                  <a:cubicBezTo>
                    <a:pt x="56" y="714"/>
                    <a:pt x="56" y="718"/>
                    <a:pt x="56" y="718"/>
                  </a:cubicBezTo>
                  <a:cubicBezTo>
                    <a:pt x="55" y="718"/>
                    <a:pt x="51" y="718"/>
                    <a:pt x="51" y="718"/>
                  </a:cubicBezTo>
                  <a:cubicBezTo>
                    <a:pt x="51" y="718"/>
                    <a:pt x="49" y="721"/>
                    <a:pt x="49" y="721"/>
                  </a:cubicBezTo>
                  <a:cubicBezTo>
                    <a:pt x="49" y="722"/>
                    <a:pt x="48" y="722"/>
                    <a:pt x="50" y="725"/>
                  </a:cubicBezTo>
                  <a:cubicBezTo>
                    <a:pt x="51" y="727"/>
                    <a:pt x="56" y="733"/>
                    <a:pt x="56" y="733"/>
                  </a:cubicBezTo>
                  <a:cubicBezTo>
                    <a:pt x="56" y="733"/>
                    <a:pt x="60" y="739"/>
                    <a:pt x="60" y="739"/>
                  </a:cubicBezTo>
                  <a:cubicBezTo>
                    <a:pt x="60" y="740"/>
                    <a:pt x="63" y="744"/>
                    <a:pt x="63" y="744"/>
                  </a:cubicBezTo>
                  <a:cubicBezTo>
                    <a:pt x="64" y="744"/>
                    <a:pt x="64" y="748"/>
                    <a:pt x="64" y="748"/>
                  </a:cubicBezTo>
                  <a:cubicBezTo>
                    <a:pt x="63" y="750"/>
                    <a:pt x="63" y="750"/>
                    <a:pt x="63" y="750"/>
                  </a:cubicBezTo>
                  <a:cubicBezTo>
                    <a:pt x="62" y="753"/>
                    <a:pt x="62" y="753"/>
                    <a:pt x="62" y="753"/>
                  </a:cubicBezTo>
                  <a:cubicBezTo>
                    <a:pt x="61" y="756"/>
                    <a:pt x="61" y="756"/>
                    <a:pt x="61" y="756"/>
                  </a:cubicBezTo>
                  <a:cubicBezTo>
                    <a:pt x="62" y="758"/>
                    <a:pt x="62" y="758"/>
                    <a:pt x="62" y="758"/>
                  </a:cubicBezTo>
                  <a:cubicBezTo>
                    <a:pt x="61" y="760"/>
                    <a:pt x="61" y="760"/>
                    <a:pt x="61" y="760"/>
                  </a:cubicBezTo>
                  <a:cubicBezTo>
                    <a:pt x="59" y="763"/>
                    <a:pt x="59" y="763"/>
                    <a:pt x="59" y="763"/>
                  </a:cubicBezTo>
                  <a:cubicBezTo>
                    <a:pt x="64" y="764"/>
                    <a:pt x="64" y="764"/>
                    <a:pt x="64" y="764"/>
                  </a:cubicBezTo>
                  <a:cubicBezTo>
                    <a:pt x="70" y="763"/>
                    <a:pt x="70" y="763"/>
                    <a:pt x="70" y="763"/>
                  </a:cubicBezTo>
                  <a:cubicBezTo>
                    <a:pt x="70" y="763"/>
                    <a:pt x="71" y="765"/>
                    <a:pt x="71" y="765"/>
                  </a:cubicBezTo>
                  <a:cubicBezTo>
                    <a:pt x="72" y="766"/>
                    <a:pt x="77" y="765"/>
                    <a:pt x="77" y="765"/>
                  </a:cubicBezTo>
                  <a:cubicBezTo>
                    <a:pt x="81" y="763"/>
                    <a:pt x="81" y="763"/>
                    <a:pt x="81" y="763"/>
                  </a:cubicBezTo>
                  <a:cubicBezTo>
                    <a:pt x="84" y="761"/>
                    <a:pt x="84" y="761"/>
                    <a:pt x="84" y="761"/>
                  </a:cubicBezTo>
                  <a:cubicBezTo>
                    <a:pt x="84" y="759"/>
                    <a:pt x="84" y="759"/>
                    <a:pt x="84" y="759"/>
                  </a:cubicBezTo>
                  <a:cubicBezTo>
                    <a:pt x="84" y="759"/>
                    <a:pt x="86" y="756"/>
                    <a:pt x="86" y="756"/>
                  </a:cubicBezTo>
                  <a:cubicBezTo>
                    <a:pt x="87" y="756"/>
                    <a:pt x="90" y="757"/>
                    <a:pt x="90" y="757"/>
                  </a:cubicBezTo>
                  <a:cubicBezTo>
                    <a:pt x="90" y="757"/>
                    <a:pt x="93" y="757"/>
                    <a:pt x="93" y="758"/>
                  </a:cubicBezTo>
                  <a:cubicBezTo>
                    <a:pt x="93" y="759"/>
                    <a:pt x="95" y="760"/>
                    <a:pt x="95" y="760"/>
                  </a:cubicBezTo>
                  <a:cubicBezTo>
                    <a:pt x="98" y="760"/>
                    <a:pt x="98" y="760"/>
                    <a:pt x="98" y="760"/>
                  </a:cubicBezTo>
                  <a:cubicBezTo>
                    <a:pt x="101" y="759"/>
                    <a:pt x="101" y="759"/>
                    <a:pt x="101" y="759"/>
                  </a:cubicBezTo>
                  <a:cubicBezTo>
                    <a:pt x="105" y="758"/>
                    <a:pt x="105" y="758"/>
                    <a:pt x="105" y="758"/>
                  </a:cubicBezTo>
                  <a:cubicBezTo>
                    <a:pt x="105" y="758"/>
                    <a:pt x="104" y="756"/>
                    <a:pt x="105" y="756"/>
                  </a:cubicBezTo>
                  <a:cubicBezTo>
                    <a:pt x="106" y="756"/>
                    <a:pt x="109" y="756"/>
                    <a:pt x="109" y="756"/>
                  </a:cubicBezTo>
                  <a:cubicBezTo>
                    <a:pt x="109" y="756"/>
                    <a:pt x="110" y="758"/>
                    <a:pt x="111" y="758"/>
                  </a:cubicBezTo>
                  <a:cubicBezTo>
                    <a:pt x="111" y="758"/>
                    <a:pt x="113" y="756"/>
                    <a:pt x="112" y="755"/>
                  </a:cubicBezTo>
                  <a:cubicBezTo>
                    <a:pt x="111" y="754"/>
                    <a:pt x="107" y="752"/>
                    <a:pt x="107" y="752"/>
                  </a:cubicBezTo>
                  <a:cubicBezTo>
                    <a:pt x="107" y="752"/>
                    <a:pt x="105" y="749"/>
                    <a:pt x="105" y="748"/>
                  </a:cubicBezTo>
                  <a:cubicBezTo>
                    <a:pt x="104" y="747"/>
                    <a:pt x="104" y="744"/>
                    <a:pt x="103" y="743"/>
                  </a:cubicBezTo>
                  <a:cubicBezTo>
                    <a:pt x="102" y="743"/>
                    <a:pt x="101" y="742"/>
                    <a:pt x="101" y="740"/>
                  </a:cubicBezTo>
                  <a:cubicBezTo>
                    <a:pt x="102" y="737"/>
                    <a:pt x="102" y="736"/>
                    <a:pt x="102" y="736"/>
                  </a:cubicBezTo>
                  <a:cubicBezTo>
                    <a:pt x="102" y="735"/>
                    <a:pt x="102" y="731"/>
                    <a:pt x="102" y="731"/>
                  </a:cubicBezTo>
                  <a:cubicBezTo>
                    <a:pt x="102" y="731"/>
                    <a:pt x="101" y="729"/>
                    <a:pt x="104" y="727"/>
                  </a:cubicBezTo>
                  <a:cubicBezTo>
                    <a:pt x="107" y="725"/>
                    <a:pt x="107" y="723"/>
                    <a:pt x="108" y="724"/>
                  </a:cubicBezTo>
                  <a:cubicBezTo>
                    <a:pt x="109" y="725"/>
                    <a:pt x="111" y="727"/>
                    <a:pt x="112" y="727"/>
                  </a:cubicBezTo>
                  <a:cubicBezTo>
                    <a:pt x="112" y="728"/>
                    <a:pt x="113" y="728"/>
                    <a:pt x="114" y="729"/>
                  </a:cubicBezTo>
                  <a:cubicBezTo>
                    <a:pt x="114" y="730"/>
                    <a:pt x="113" y="731"/>
                    <a:pt x="115" y="731"/>
                  </a:cubicBezTo>
                  <a:cubicBezTo>
                    <a:pt x="116" y="731"/>
                    <a:pt x="118" y="731"/>
                    <a:pt x="118" y="731"/>
                  </a:cubicBezTo>
                  <a:cubicBezTo>
                    <a:pt x="118" y="731"/>
                    <a:pt x="119" y="731"/>
                    <a:pt x="119" y="730"/>
                  </a:cubicBezTo>
                  <a:cubicBezTo>
                    <a:pt x="119" y="729"/>
                    <a:pt x="119" y="726"/>
                    <a:pt x="118" y="726"/>
                  </a:cubicBezTo>
                  <a:cubicBezTo>
                    <a:pt x="117" y="725"/>
                    <a:pt x="116" y="724"/>
                    <a:pt x="116" y="724"/>
                  </a:cubicBezTo>
                  <a:cubicBezTo>
                    <a:pt x="116" y="724"/>
                    <a:pt x="118" y="723"/>
                    <a:pt x="115" y="722"/>
                  </a:cubicBezTo>
                  <a:cubicBezTo>
                    <a:pt x="112" y="720"/>
                    <a:pt x="112" y="719"/>
                    <a:pt x="113" y="718"/>
                  </a:cubicBezTo>
                  <a:cubicBezTo>
                    <a:pt x="115" y="717"/>
                    <a:pt x="119" y="718"/>
                    <a:pt x="119" y="718"/>
                  </a:cubicBezTo>
                  <a:cubicBezTo>
                    <a:pt x="122" y="717"/>
                    <a:pt x="122" y="717"/>
                    <a:pt x="122" y="717"/>
                  </a:cubicBezTo>
                  <a:cubicBezTo>
                    <a:pt x="122" y="717"/>
                    <a:pt x="124" y="715"/>
                    <a:pt x="126" y="716"/>
                  </a:cubicBezTo>
                  <a:cubicBezTo>
                    <a:pt x="127" y="717"/>
                    <a:pt x="131" y="716"/>
                    <a:pt x="131" y="716"/>
                  </a:cubicBezTo>
                  <a:cubicBezTo>
                    <a:pt x="136" y="717"/>
                    <a:pt x="136" y="717"/>
                    <a:pt x="136" y="717"/>
                  </a:cubicBezTo>
                  <a:cubicBezTo>
                    <a:pt x="138" y="715"/>
                    <a:pt x="138" y="715"/>
                    <a:pt x="138" y="715"/>
                  </a:cubicBezTo>
                  <a:cubicBezTo>
                    <a:pt x="143" y="717"/>
                    <a:pt x="143" y="717"/>
                    <a:pt x="143" y="717"/>
                  </a:cubicBezTo>
                  <a:cubicBezTo>
                    <a:pt x="143" y="717"/>
                    <a:pt x="142" y="717"/>
                    <a:pt x="145" y="718"/>
                  </a:cubicBezTo>
                  <a:cubicBezTo>
                    <a:pt x="147" y="718"/>
                    <a:pt x="150" y="716"/>
                    <a:pt x="150" y="715"/>
                  </a:cubicBezTo>
                  <a:cubicBezTo>
                    <a:pt x="151" y="715"/>
                    <a:pt x="155" y="708"/>
                    <a:pt x="155" y="708"/>
                  </a:cubicBezTo>
                  <a:cubicBezTo>
                    <a:pt x="158" y="688"/>
                    <a:pt x="158" y="688"/>
                    <a:pt x="158" y="688"/>
                  </a:cubicBezTo>
                  <a:cubicBezTo>
                    <a:pt x="158" y="688"/>
                    <a:pt x="162" y="685"/>
                    <a:pt x="161" y="685"/>
                  </a:cubicBezTo>
                  <a:cubicBezTo>
                    <a:pt x="161" y="684"/>
                    <a:pt x="161" y="677"/>
                    <a:pt x="161" y="676"/>
                  </a:cubicBezTo>
                  <a:cubicBezTo>
                    <a:pt x="161" y="675"/>
                    <a:pt x="163" y="668"/>
                    <a:pt x="163" y="668"/>
                  </a:cubicBezTo>
                  <a:cubicBezTo>
                    <a:pt x="163" y="668"/>
                    <a:pt x="167" y="665"/>
                    <a:pt x="165" y="662"/>
                  </a:cubicBezTo>
                  <a:cubicBezTo>
                    <a:pt x="164" y="659"/>
                    <a:pt x="163" y="654"/>
                    <a:pt x="163" y="654"/>
                  </a:cubicBezTo>
                  <a:cubicBezTo>
                    <a:pt x="163" y="654"/>
                    <a:pt x="162" y="649"/>
                    <a:pt x="162" y="648"/>
                  </a:cubicBezTo>
                  <a:cubicBezTo>
                    <a:pt x="162" y="647"/>
                    <a:pt x="166" y="642"/>
                    <a:pt x="166" y="642"/>
                  </a:cubicBezTo>
                  <a:cubicBezTo>
                    <a:pt x="163" y="633"/>
                    <a:pt x="163" y="633"/>
                    <a:pt x="163" y="633"/>
                  </a:cubicBezTo>
                  <a:cubicBezTo>
                    <a:pt x="163" y="633"/>
                    <a:pt x="165" y="630"/>
                    <a:pt x="165" y="629"/>
                  </a:cubicBezTo>
                  <a:cubicBezTo>
                    <a:pt x="165" y="628"/>
                    <a:pt x="163" y="619"/>
                    <a:pt x="163" y="619"/>
                  </a:cubicBezTo>
                  <a:cubicBezTo>
                    <a:pt x="163" y="617"/>
                    <a:pt x="163" y="617"/>
                    <a:pt x="163" y="617"/>
                  </a:cubicBezTo>
                  <a:cubicBezTo>
                    <a:pt x="163" y="617"/>
                    <a:pt x="166" y="612"/>
                    <a:pt x="165" y="611"/>
                  </a:cubicBezTo>
                  <a:cubicBezTo>
                    <a:pt x="165" y="610"/>
                    <a:pt x="165" y="605"/>
                    <a:pt x="165" y="605"/>
                  </a:cubicBezTo>
                  <a:cubicBezTo>
                    <a:pt x="163" y="599"/>
                    <a:pt x="163" y="599"/>
                    <a:pt x="163" y="599"/>
                  </a:cubicBezTo>
                  <a:cubicBezTo>
                    <a:pt x="163" y="599"/>
                    <a:pt x="165" y="598"/>
                    <a:pt x="164" y="597"/>
                  </a:cubicBezTo>
                  <a:cubicBezTo>
                    <a:pt x="163" y="595"/>
                    <a:pt x="162" y="594"/>
                    <a:pt x="162" y="594"/>
                  </a:cubicBezTo>
                  <a:cubicBezTo>
                    <a:pt x="162" y="592"/>
                    <a:pt x="162" y="592"/>
                    <a:pt x="162" y="592"/>
                  </a:cubicBezTo>
                  <a:cubicBezTo>
                    <a:pt x="163" y="590"/>
                    <a:pt x="163" y="590"/>
                    <a:pt x="163" y="590"/>
                  </a:cubicBezTo>
                  <a:cubicBezTo>
                    <a:pt x="165" y="588"/>
                    <a:pt x="165" y="588"/>
                    <a:pt x="165" y="588"/>
                  </a:cubicBezTo>
                  <a:cubicBezTo>
                    <a:pt x="164" y="582"/>
                    <a:pt x="164" y="582"/>
                    <a:pt x="164" y="582"/>
                  </a:cubicBezTo>
                  <a:cubicBezTo>
                    <a:pt x="160" y="581"/>
                    <a:pt x="160" y="581"/>
                    <a:pt x="160" y="581"/>
                  </a:cubicBezTo>
                  <a:cubicBezTo>
                    <a:pt x="160" y="581"/>
                    <a:pt x="160" y="579"/>
                    <a:pt x="161" y="579"/>
                  </a:cubicBezTo>
                  <a:cubicBezTo>
                    <a:pt x="163" y="578"/>
                    <a:pt x="170" y="575"/>
                    <a:pt x="170" y="575"/>
                  </a:cubicBezTo>
                  <a:cubicBezTo>
                    <a:pt x="170" y="575"/>
                    <a:pt x="172" y="572"/>
                    <a:pt x="173" y="572"/>
                  </a:cubicBezTo>
                  <a:cubicBezTo>
                    <a:pt x="173" y="571"/>
                    <a:pt x="181" y="566"/>
                    <a:pt x="181" y="566"/>
                  </a:cubicBezTo>
                  <a:cubicBezTo>
                    <a:pt x="181" y="566"/>
                    <a:pt x="181" y="563"/>
                    <a:pt x="181" y="562"/>
                  </a:cubicBezTo>
                  <a:cubicBezTo>
                    <a:pt x="182" y="562"/>
                    <a:pt x="182" y="561"/>
                    <a:pt x="182" y="559"/>
                  </a:cubicBezTo>
                  <a:cubicBezTo>
                    <a:pt x="183" y="559"/>
                    <a:pt x="181" y="550"/>
                    <a:pt x="181" y="547"/>
                  </a:cubicBezTo>
                  <a:cubicBezTo>
                    <a:pt x="182" y="545"/>
                    <a:pt x="184" y="549"/>
                    <a:pt x="184" y="549"/>
                  </a:cubicBezTo>
                  <a:cubicBezTo>
                    <a:pt x="185" y="552"/>
                    <a:pt x="185" y="552"/>
                    <a:pt x="185" y="552"/>
                  </a:cubicBezTo>
                  <a:cubicBezTo>
                    <a:pt x="185" y="558"/>
                    <a:pt x="185" y="558"/>
                    <a:pt x="185" y="558"/>
                  </a:cubicBezTo>
                  <a:cubicBezTo>
                    <a:pt x="188" y="559"/>
                    <a:pt x="188" y="559"/>
                    <a:pt x="188" y="559"/>
                  </a:cubicBezTo>
                  <a:cubicBezTo>
                    <a:pt x="189" y="562"/>
                    <a:pt x="189" y="562"/>
                    <a:pt x="189" y="562"/>
                  </a:cubicBezTo>
                  <a:cubicBezTo>
                    <a:pt x="189" y="562"/>
                    <a:pt x="188" y="565"/>
                    <a:pt x="189" y="565"/>
                  </a:cubicBezTo>
                  <a:cubicBezTo>
                    <a:pt x="190" y="564"/>
                    <a:pt x="190" y="564"/>
                    <a:pt x="190" y="564"/>
                  </a:cubicBezTo>
                  <a:cubicBezTo>
                    <a:pt x="191" y="558"/>
                    <a:pt x="191" y="558"/>
                    <a:pt x="191" y="558"/>
                  </a:cubicBezTo>
                  <a:cubicBezTo>
                    <a:pt x="191" y="558"/>
                    <a:pt x="195" y="558"/>
                    <a:pt x="194" y="556"/>
                  </a:cubicBezTo>
                  <a:cubicBezTo>
                    <a:pt x="194" y="555"/>
                    <a:pt x="193" y="553"/>
                    <a:pt x="194" y="553"/>
                  </a:cubicBezTo>
                  <a:cubicBezTo>
                    <a:pt x="200" y="552"/>
                    <a:pt x="198" y="552"/>
                    <a:pt x="201" y="550"/>
                  </a:cubicBezTo>
                  <a:cubicBezTo>
                    <a:pt x="201" y="550"/>
                    <a:pt x="203" y="546"/>
                    <a:pt x="203" y="546"/>
                  </a:cubicBezTo>
                  <a:cubicBezTo>
                    <a:pt x="203" y="545"/>
                    <a:pt x="204" y="543"/>
                    <a:pt x="204" y="543"/>
                  </a:cubicBezTo>
                  <a:cubicBezTo>
                    <a:pt x="202" y="542"/>
                    <a:pt x="202" y="542"/>
                    <a:pt x="202" y="542"/>
                  </a:cubicBezTo>
                  <a:cubicBezTo>
                    <a:pt x="201" y="539"/>
                    <a:pt x="201" y="539"/>
                    <a:pt x="201" y="539"/>
                  </a:cubicBezTo>
                  <a:cubicBezTo>
                    <a:pt x="201" y="539"/>
                    <a:pt x="202" y="537"/>
                    <a:pt x="203" y="538"/>
                  </a:cubicBezTo>
                  <a:cubicBezTo>
                    <a:pt x="203" y="539"/>
                    <a:pt x="204" y="541"/>
                    <a:pt x="205" y="541"/>
                  </a:cubicBezTo>
                  <a:cubicBezTo>
                    <a:pt x="206" y="541"/>
                    <a:pt x="209" y="538"/>
                    <a:pt x="209" y="538"/>
                  </a:cubicBezTo>
                  <a:cubicBezTo>
                    <a:pt x="209" y="535"/>
                    <a:pt x="202" y="531"/>
                    <a:pt x="200" y="530"/>
                  </a:cubicBezTo>
                  <a:cubicBezTo>
                    <a:pt x="200" y="526"/>
                    <a:pt x="210" y="521"/>
                    <a:pt x="210" y="520"/>
                  </a:cubicBezTo>
                  <a:cubicBezTo>
                    <a:pt x="211" y="519"/>
                    <a:pt x="211" y="519"/>
                    <a:pt x="211" y="518"/>
                  </a:cubicBezTo>
                  <a:cubicBezTo>
                    <a:pt x="211" y="517"/>
                    <a:pt x="210" y="516"/>
                    <a:pt x="209" y="517"/>
                  </a:cubicBezTo>
                  <a:cubicBezTo>
                    <a:pt x="209" y="517"/>
                    <a:pt x="208" y="519"/>
                    <a:pt x="207" y="519"/>
                  </a:cubicBezTo>
                  <a:cubicBezTo>
                    <a:pt x="207" y="519"/>
                    <a:pt x="205" y="519"/>
                    <a:pt x="205" y="519"/>
                  </a:cubicBezTo>
                  <a:cubicBezTo>
                    <a:pt x="205" y="519"/>
                    <a:pt x="204" y="517"/>
                    <a:pt x="205" y="516"/>
                  </a:cubicBezTo>
                  <a:cubicBezTo>
                    <a:pt x="206" y="515"/>
                    <a:pt x="205" y="515"/>
                    <a:pt x="207" y="514"/>
                  </a:cubicBezTo>
                  <a:cubicBezTo>
                    <a:pt x="208" y="513"/>
                    <a:pt x="209" y="513"/>
                    <a:pt x="210" y="513"/>
                  </a:cubicBezTo>
                  <a:cubicBezTo>
                    <a:pt x="210" y="512"/>
                    <a:pt x="211" y="511"/>
                    <a:pt x="212" y="511"/>
                  </a:cubicBezTo>
                  <a:cubicBezTo>
                    <a:pt x="213" y="511"/>
                    <a:pt x="218" y="508"/>
                    <a:pt x="218" y="508"/>
                  </a:cubicBezTo>
                  <a:cubicBezTo>
                    <a:pt x="219" y="506"/>
                    <a:pt x="219" y="506"/>
                    <a:pt x="219" y="506"/>
                  </a:cubicBezTo>
                  <a:cubicBezTo>
                    <a:pt x="219" y="506"/>
                    <a:pt x="216" y="503"/>
                    <a:pt x="216" y="503"/>
                  </a:cubicBezTo>
                  <a:cubicBezTo>
                    <a:pt x="216" y="503"/>
                    <a:pt x="211" y="499"/>
                    <a:pt x="211" y="499"/>
                  </a:cubicBezTo>
                  <a:cubicBezTo>
                    <a:pt x="211" y="499"/>
                    <a:pt x="209" y="499"/>
                    <a:pt x="209" y="498"/>
                  </a:cubicBezTo>
                  <a:cubicBezTo>
                    <a:pt x="209" y="498"/>
                    <a:pt x="207" y="496"/>
                    <a:pt x="207" y="496"/>
                  </a:cubicBezTo>
                  <a:cubicBezTo>
                    <a:pt x="205" y="491"/>
                    <a:pt x="203" y="495"/>
                    <a:pt x="199" y="493"/>
                  </a:cubicBezTo>
                  <a:cubicBezTo>
                    <a:pt x="199" y="493"/>
                    <a:pt x="197" y="489"/>
                    <a:pt x="197" y="489"/>
                  </a:cubicBezTo>
                  <a:cubicBezTo>
                    <a:pt x="197" y="489"/>
                    <a:pt x="199" y="489"/>
                    <a:pt x="199" y="488"/>
                  </a:cubicBezTo>
                  <a:cubicBezTo>
                    <a:pt x="199" y="486"/>
                    <a:pt x="197" y="484"/>
                    <a:pt x="197" y="484"/>
                  </a:cubicBezTo>
                  <a:cubicBezTo>
                    <a:pt x="195" y="482"/>
                    <a:pt x="195" y="482"/>
                    <a:pt x="195" y="482"/>
                  </a:cubicBezTo>
                  <a:cubicBezTo>
                    <a:pt x="191" y="478"/>
                    <a:pt x="192" y="487"/>
                    <a:pt x="189" y="479"/>
                  </a:cubicBezTo>
                  <a:cubicBezTo>
                    <a:pt x="189" y="479"/>
                    <a:pt x="188" y="479"/>
                    <a:pt x="187" y="477"/>
                  </a:cubicBezTo>
                  <a:cubicBezTo>
                    <a:pt x="186" y="476"/>
                    <a:pt x="183" y="473"/>
                    <a:pt x="183" y="473"/>
                  </a:cubicBezTo>
                  <a:cubicBezTo>
                    <a:pt x="183" y="473"/>
                    <a:pt x="182" y="470"/>
                    <a:pt x="182" y="470"/>
                  </a:cubicBezTo>
                  <a:cubicBezTo>
                    <a:pt x="181" y="470"/>
                    <a:pt x="180" y="467"/>
                    <a:pt x="180" y="467"/>
                  </a:cubicBezTo>
                  <a:cubicBezTo>
                    <a:pt x="175" y="470"/>
                    <a:pt x="175" y="470"/>
                    <a:pt x="175" y="470"/>
                  </a:cubicBezTo>
                  <a:cubicBezTo>
                    <a:pt x="172" y="473"/>
                    <a:pt x="172" y="473"/>
                    <a:pt x="172" y="473"/>
                  </a:cubicBezTo>
                  <a:cubicBezTo>
                    <a:pt x="172" y="473"/>
                    <a:pt x="171" y="471"/>
                    <a:pt x="171" y="471"/>
                  </a:cubicBezTo>
                  <a:cubicBezTo>
                    <a:pt x="171" y="471"/>
                    <a:pt x="171" y="467"/>
                    <a:pt x="171" y="467"/>
                  </a:cubicBezTo>
                  <a:cubicBezTo>
                    <a:pt x="171" y="467"/>
                    <a:pt x="168" y="466"/>
                    <a:pt x="167" y="466"/>
                  </a:cubicBezTo>
                  <a:cubicBezTo>
                    <a:pt x="167" y="466"/>
                    <a:pt x="164" y="466"/>
                    <a:pt x="164" y="466"/>
                  </a:cubicBezTo>
                  <a:cubicBezTo>
                    <a:pt x="160" y="465"/>
                    <a:pt x="160" y="465"/>
                    <a:pt x="160" y="465"/>
                  </a:cubicBezTo>
                  <a:cubicBezTo>
                    <a:pt x="160" y="462"/>
                    <a:pt x="160" y="462"/>
                    <a:pt x="160" y="462"/>
                  </a:cubicBezTo>
                  <a:cubicBezTo>
                    <a:pt x="160" y="462"/>
                    <a:pt x="162" y="460"/>
                    <a:pt x="161" y="459"/>
                  </a:cubicBezTo>
                  <a:cubicBezTo>
                    <a:pt x="161" y="458"/>
                    <a:pt x="158" y="456"/>
                    <a:pt x="158" y="456"/>
                  </a:cubicBezTo>
                  <a:cubicBezTo>
                    <a:pt x="158" y="454"/>
                    <a:pt x="158" y="454"/>
                    <a:pt x="158" y="454"/>
                  </a:cubicBezTo>
                  <a:cubicBezTo>
                    <a:pt x="155" y="450"/>
                    <a:pt x="155" y="450"/>
                    <a:pt x="155" y="450"/>
                  </a:cubicBezTo>
                  <a:cubicBezTo>
                    <a:pt x="155" y="450"/>
                    <a:pt x="157" y="447"/>
                    <a:pt x="157" y="447"/>
                  </a:cubicBezTo>
                  <a:cubicBezTo>
                    <a:pt x="157" y="446"/>
                    <a:pt x="153" y="437"/>
                    <a:pt x="153" y="437"/>
                  </a:cubicBezTo>
                  <a:cubicBezTo>
                    <a:pt x="153" y="437"/>
                    <a:pt x="155" y="433"/>
                    <a:pt x="155" y="432"/>
                  </a:cubicBezTo>
                  <a:cubicBezTo>
                    <a:pt x="155" y="432"/>
                    <a:pt x="153" y="428"/>
                    <a:pt x="153" y="428"/>
                  </a:cubicBezTo>
                  <a:cubicBezTo>
                    <a:pt x="151" y="428"/>
                    <a:pt x="151" y="428"/>
                    <a:pt x="151" y="428"/>
                  </a:cubicBezTo>
                  <a:cubicBezTo>
                    <a:pt x="151" y="424"/>
                    <a:pt x="151" y="424"/>
                    <a:pt x="151" y="424"/>
                  </a:cubicBezTo>
                  <a:cubicBezTo>
                    <a:pt x="152" y="421"/>
                    <a:pt x="152" y="421"/>
                    <a:pt x="152" y="421"/>
                  </a:cubicBezTo>
                  <a:cubicBezTo>
                    <a:pt x="150" y="419"/>
                    <a:pt x="150" y="419"/>
                    <a:pt x="150" y="419"/>
                  </a:cubicBezTo>
                  <a:cubicBezTo>
                    <a:pt x="150" y="419"/>
                    <a:pt x="151" y="417"/>
                    <a:pt x="152" y="417"/>
                  </a:cubicBezTo>
                  <a:cubicBezTo>
                    <a:pt x="152" y="417"/>
                    <a:pt x="152" y="413"/>
                    <a:pt x="152" y="413"/>
                  </a:cubicBezTo>
                  <a:cubicBezTo>
                    <a:pt x="152" y="413"/>
                    <a:pt x="153" y="411"/>
                    <a:pt x="154" y="411"/>
                  </a:cubicBezTo>
                  <a:cubicBezTo>
                    <a:pt x="154" y="411"/>
                    <a:pt x="157" y="413"/>
                    <a:pt x="157" y="413"/>
                  </a:cubicBezTo>
                  <a:cubicBezTo>
                    <a:pt x="157" y="413"/>
                    <a:pt x="160" y="414"/>
                    <a:pt x="160" y="413"/>
                  </a:cubicBezTo>
                  <a:cubicBezTo>
                    <a:pt x="160" y="413"/>
                    <a:pt x="159" y="410"/>
                    <a:pt x="159" y="410"/>
                  </a:cubicBezTo>
                  <a:cubicBezTo>
                    <a:pt x="159" y="409"/>
                    <a:pt x="157" y="407"/>
                    <a:pt x="157" y="407"/>
                  </a:cubicBezTo>
                  <a:cubicBezTo>
                    <a:pt x="156" y="406"/>
                    <a:pt x="156" y="401"/>
                    <a:pt x="156" y="401"/>
                  </a:cubicBezTo>
                  <a:cubicBezTo>
                    <a:pt x="156" y="401"/>
                    <a:pt x="154" y="397"/>
                    <a:pt x="155" y="397"/>
                  </a:cubicBezTo>
                  <a:cubicBezTo>
                    <a:pt x="155" y="397"/>
                    <a:pt x="156" y="395"/>
                    <a:pt x="156" y="395"/>
                  </a:cubicBezTo>
                  <a:cubicBezTo>
                    <a:pt x="157" y="388"/>
                    <a:pt x="157" y="388"/>
                    <a:pt x="157" y="388"/>
                  </a:cubicBezTo>
                  <a:cubicBezTo>
                    <a:pt x="158" y="382"/>
                    <a:pt x="158" y="382"/>
                    <a:pt x="158" y="382"/>
                  </a:cubicBezTo>
                  <a:cubicBezTo>
                    <a:pt x="155" y="379"/>
                    <a:pt x="155" y="379"/>
                    <a:pt x="155" y="379"/>
                  </a:cubicBezTo>
                  <a:cubicBezTo>
                    <a:pt x="154" y="377"/>
                    <a:pt x="154" y="377"/>
                    <a:pt x="154" y="377"/>
                  </a:cubicBezTo>
                  <a:cubicBezTo>
                    <a:pt x="152" y="375"/>
                    <a:pt x="152" y="375"/>
                    <a:pt x="152" y="375"/>
                  </a:cubicBezTo>
                  <a:cubicBezTo>
                    <a:pt x="154" y="369"/>
                    <a:pt x="154" y="369"/>
                    <a:pt x="154" y="369"/>
                  </a:cubicBezTo>
                  <a:cubicBezTo>
                    <a:pt x="158" y="369"/>
                    <a:pt x="158" y="369"/>
                    <a:pt x="158" y="369"/>
                  </a:cubicBezTo>
                  <a:cubicBezTo>
                    <a:pt x="160" y="366"/>
                    <a:pt x="160" y="366"/>
                    <a:pt x="160" y="366"/>
                  </a:cubicBezTo>
                  <a:cubicBezTo>
                    <a:pt x="160" y="366"/>
                    <a:pt x="163" y="364"/>
                    <a:pt x="163" y="363"/>
                  </a:cubicBezTo>
                  <a:cubicBezTo>
                    <a:pt x="163" y="363"/>
                    <a:pt x="164" y="359"/>
                    <a:pt x="164" y="359"/>
                  </a:cubicBezTo>
                  <a:cubicBezTo>
                    <a:pt x="163" y="356"/>
                    <a:pt x="163" y="356"/>
                    <a:pt x="163" y="356"/>
                  </a:cubicBezTo>
                  <a:cubicBezTo>
                    <a:pt x="165" y="357"/>
                    <a:pt x="165" y="357"/>
                    <a:pt x="165" y="357"/>
                  </a:cubicBezTo>
                  <a:cubicBezTo>
                    <a:pt x="165" y="354"/>
                    <a:pt x="165" y="354"/>
                    <a:pt x="165" y="354"/>
                  </a:cubicBezTo>
                  <a:cubicBezTo>
                    <a:pt x="165" y="354"/>
                    <a:pt x="166" y="351"/>
                    <a:pt x="166" y="351"/>
                  </a:cubicBezTo>
                  <a:cubicBezTo>
                    <a:pt x="167" y="351"/>
                    <a:pt x="168" y="350"/>
                    <a:pt x="168" y="350"/>
                  </a:cubicBezTo>
                  <a:cubicBezTo>
                    <a:pt x="168" y="350"/>
                    <a:pt x="170" y="346"/>
                    <a:pt x="170" y="346"/>
                  </a:cubicBezTo>
                  <a:cubicBezTo>
                    <a:pt x="170" y="346"/>
                    <a:pt x="171" y="347"/>
                    <a:pt x="172" y="346"/>
                  </a:cubicBezTo>
                  <a:cubicBezTo>
                    <a:pt x="173" y="345"/>
                    <a:pt x="173" y="345"/>
                    <a:pt x="173" y="344"/>
                  </a:cubicBezTo>
                  <a:cubicBezTo>
                    <a:pt x="174" y="342"/>
                    <a:pt x="176" y="338"/>
                    <a:pt x="176" y="338"/>
                  </a:cubicBezTo>
                  <a:cubicBezTo>
                    <a:pt x="176" y="338"/>
                    <a:pt x="176" y="337"/>
                    <a:pt x="176" y="336"/>
                  </a:cubicBezTo>
                  <a:cubicBezTo>
                    <a:pt x="177" y="336"/>
                    <a:pt x="179" y="336"/>
                    <a:pt x="179" y="335"/>
                  </a:cubicBezTo>
                  <a:cubicBezTo>
                    <a:pt x="178" y="334"/>
                    <a:pt x="176" y="331"/>
                    <a:pt x="176" y="331"/>
                  </a:cubicBezTo>
                  <a:cubicBezTo>
                    <a:pt x="179" y="328"/>
                    <a:pt x="179" y="328"/>
                    <a:pt x="179" y="328"/>
                  </a:cubicBezTo>
                  <a:cubicBezTo>
                    <a:pt x="179" y="328"/>
                    <a:pt x="182" y="325"/>
                    <a:pt x="182" y="325"/>
                  </a:cubicBezTo>
                  <a:cubicBezTo>
                    <a:pt x="182" y="326"/>
                    <a:pt x="183" y="326"/>
                    <a:pt x="184" y="325"/>
                  </a:cubicBezTo>
                  <a:cubicBezTo>
                    <a:pt x="184" y="325"/>
                    <a:pt x="185" y="324"/>
                    <a:pt x="186" y="323"/>
                  </a:cubicBezTo>
                  <a:cubicBezTo>
                    <a:pt x="186" y="323"/>
                    <a:pt x="187" y="322"/>
                    <a:pt x="188" y="322"/>
                  </a:cubicBezTo>
                  <a:cubicBezTo>
                    <a:pt x="188" y="321"/>
                    <a:pt x="189" y="319"/>
                    <a:pt x="189" y="318"/>
                  </a:cubicBezTo>
                  <a:cubicBezTo>
                    <a:pt x="189" y="318"/>
                    <a:pt x="191" y="313"/>
                    <a:pt x="191" y="313"/>
                  </a:cubicBezTo>
                  <a:cubicBezTo>
                    <a:pt x="191" y="310"/>
                    <a:pt x="191" y="310"/>
                    <a:pt x="191" y="310"/>
                  </a:cubicBezTo>
                  <a:cubicBezTo>
                    <a:pt x="192" y="309"/>
                    <a:pt x="192" y="309"/>
                    <a:pt x="192" y="309"/>
                  </a:cubicBezTo>
                  <a:cubicBezTo>
                    <a:pt x="194" y="307"/>
                    <a:pt x="194" y="307"/>
                    <a:pt x="194" y="307"/>
                  </a:cubicBezTo>
                  <a:cubicBezTo>
                    <a:pt x="194" y="307"/>
                    <a:pt x="196" y="306"/>
                    <a:pt x="196" y="307"/>
                  </a:cubicBezTo>
                  <a:cubicBezTo>
                    <a:pt x="196" y="307"/>
                    <a:pt x="195" y="309"/>
                    <a:pt x="195" y="309"/>
                  </a:cubicBezTo>
                  <a:cubicBezTo>
                    <a:pt x="198" y="309"/>
                    <a:pt x="198" y="309"/>
                    <a:pt x="198" y="309"/>
                  </a:cubicBezTo>
                  <a:cubicBezTo>
                    <a:pt x="198" y="309"/>
                    <a:pt x="198" y="307"/>
                    <a:pt x="198" y="308"/>
                  </a:cubicBezTo>
                  <a:cubicBezTo>
                    <a:pt x="199" y="308"/>
                    <a:pt x="200" y="309"/>
                    <a:pt x="200" y="309"/>
                  </a:cubicBezTo>
                  <a:cubicBezTo>
                    <a:pt x="200" y="308"/>
                    <a:pt x="201" y="306"/>
                    <a:pt x="201" y="306"/>
                  </a:cubicBezTo>
                  <a:cubicBezTo>
                    <a:pt x="201" y="303"/>
                    <a:pt x="201" y="303"/>
                    <a:pt x="201" y="303"/>
                  </a:cubicBezTo>
                  <a:cubicBezTo>
                    <a:pt x="201" y="303"/>
                    <a:pt x="203" y="301"/>
                    <a:pt x="204" y="300"/>
                  </a:cubicBezTo>
                  <a:cubicBezTo>
                    <a:pt x="204" y="299"/>
                    <a:pt x="207" y="296"/>
                    <a:pt x="207" y="296"/>
                  </a:cubicBezTo>
                  <a:cubicBezTo>
                    <a:pt x="210" y="295"/>
                    <a:pt x="210" y="295"/>
                    <a:pt x="210" y="295"/>
                  </a:cubicBezTo>
                  <a:cubicBezTo>
                    <a:pt x="210" y="295"/>
                    <a:pt x="211" y="294"/>
                    <a:pt x="212" y="294"/>
                  </a:cubicBezTo>
                  <a:cubicBezTo>
                    <a:pt x="212" y="294"/>
                    <a:pt x="215" y="290"/>
                    <a:pt x="215" y="290"/>
                  </a:cubicBezTo>
                  <a:cubicBezTo>
                    <a:pt x="215" y="290"/>
                    <a:pt x="215" y="289"/>
                    <a:pt x="216" y="288"/>
                  </a:cubicBezTo>
                  <a:cubicBezTo>
                    <a:pt x="216" y="287"/>
                    <a:pt x="218" y="287"/>
                    <a:pt x="218" y="286"/>
                  </a:cubicBezTo>
                  <a:cubicBezTo>
                    <a:pt x="219" y="286"/>
                    <a:pt x="221" y="281"/>
                    <a:pt x="221" y="281"/>
                  </a:cubicBezTo>
                  <a:cubicBezTo>
                    <a:pt x="221" y="281"/>
                    <a:pt x="222" y="281"/>
                    <a:pt x="222" y="280"/>
                  </a:cubicBezTo>
                  <a:cubicBezTo>
                    <a:pt x="222" y="278"/>
                    <a:pt x="223" y="276"/>
                    <a:pt x="223" y="276"/>
                  </a:cubicBezTo>
                  <a:cubicBezTo>
                    <a:pt x="225" y="272"/>
                    <a:pt x="225" y="272"/>
                    <a:pt x="225" y="272"/>
                  </a:cubicBezTo>
                  <a:cubicBezTo>
                    <a:pt x="225" y="266"/>
                    <a:pt x="225" y="266"/>
                    <a:pt x="225" y="266"/>
                  </a:cubicBezTo>
                  <a:cubicBezTo>
                    <a:pt x="227" y="261"/>
                    <a:pt x="227" y="261"/>
                    <a:pt x="227" y="261"/>
                  </a:cubicBezTo>
                  <a:cubicBezTo>
                    <a:pt x="227" y="261"/>
                    <a:pt x="228" y="260"/>
                    <a:pt x="228" y="259"/>
                  </a:cubicBezTo>
                  <a:cubicBezTo>
                    <a:pt x="229" y="259"/>
                    <a:pt x="230" y="256"/>
                    <a:pt x="230" y="256"/>
                  </a:cubicBezTo>
                  <a:cubicBezTo>
                    <a:pt x="230" y="256"/>
                    <a:pt x="233" y="252"/>
                    <a:pt x="233" y="252"/>
                  </a:cubicBezTo>
                  <a:cubicBezTo>
                    <a:pt x="233" y="252"/>
                    <a:pt x="234" y="249"/>
                    <a:pt x="234" y="248"/>
                  </a:cubicBezTo>
                  <a:cubicBezTo>
                    <a:pt x="235" y="248"/>
                    <a:pt x="235" y="248"/>
                    <a:pt x="235" y="248"/>
                  </a:cubicBezTo>
                  <a:cubicBezTo>
                    <a:pt x="235" y="245"/>
                    <a:pt x="235" y="245"/>
                    <a:pt x="235" y="245"/>
                  </a:cubicBezTo>
                  <a:cubicBezTo>
                    <a:pt x="233" y="241"/>
                    <a:pt x="233" y="241"/>
                    <a:pt x="233" y="241"/>
                  </a:cubicBezTo>
                  <a:cubicBezTo>
                    <a:pt x="229" y="238"/>
                    <a:pt x="229" y="238"/>
                    <a:pt x="229" y="238"/>
                  </a:cubicBezTo>
                  <a:cubicBezTo>
                    <a:pt x="226" y="238"/>
                    <a:pt x="226" y="238"/>
                    <a:pt x="226" y="238"/>
                  </a:cubicBezTo>
                  <a:cubicBezTo>
                    <a:pt x="224" y="236"/>
                    <a:pt x="224" y="236"/>
                    <a:pt x="224" y="236"/>
                  </a:cubicBezTo>
                  <a:cubicBezTo>
                    <a:pt x="225" y="234"/>
                    <a:pt x="225" y="234"/>
                    <a:pt x="225" y="234"/>
                  </a:cubicBezTo>
                  <a:cubicBezTo>
                    <a:pt x="223" y="231"/>
                    <a:pt x="223" y="231"/>
                    <a:pt x="223" y="231"/>
                  </a:cubicBezTo>
                  <a:cubicBezTo>
                    <a:pt x="222" y="229"/>
                    <a:pt x="222" y="229"/>
                    <a:pt x="222" y="229"/>
                  </a:cubicBezTo>
                  <a:cubicBezTo>
                    <a:pt x="220" y="227"/>
                    <a:pt x="220" y="227"/>
                    <a:pt x="220" y="227"/>
                  </a:cubicBezTo>
                  <a:cubicBezTo>
                    <a:pt x="220" y="227"/>
                    <a:pt x="222" y="224"/>
                    <a:pt x="222" y="224"/>
                  </a:cubicBezTo>
                  <a:cubicBezTo>
                    <a:pt x="222" y="224"/>
                    <a:pt x="223" y="223"/>
                    <a:pt x="223" y="222"/>
                  </a:cubicBezTo>
                  <a:cubicBezTo>
                    <a:pt x="223" y="222"/>
                    <a:pt x="225" y="219"/>
                    <a:pt x="225" y="219"/>
                  </a:cubicBezTo>
                  <a:cubicBezTo>
                    <a:pt x="225" y="219"/>
                    <a:pt x="227" y="216"/>
                    <a:pt x="227" y="216"/>
                  </a:cubicBezTo>
                  <a:cubicBezTo>
                    <a:pt x="227" y="216"/>
                    <a:pt x="228" y="215"/>
                    <a:pt x="228" y="214"/>
                  </a:cubicBezTo>
                  <a:cubicBezTo>
                    <a:pt x="228" y="213"/>
                    <a:pt x="227" y="209"/>
                    <a:pt x="227" y="209"/>
                  </a:cubicBezTo>
                  <a:cubicBezTo>
                    <a:pt x="227" y="209"/>
                    <a:pt x="227" y="206"/>
                    <a:pt x="228" y="206"/>
                  </a:cubicBezTo>
                  <a:cubicBezTo>
                    <a:pt x="228" y="205"/>
                    <a:pt x="229" y="204"/>
                    <a:pt x="229" y="204"/>
                  </a:cubicBezTo>
                  <a:cubicBezTo>
                    <a:pt x="229" y="204"/>
                    <a:pt x="230" y="204"/>
                    <a:pt x="231" y="205"/>
                  </a:cubicBezTo>
                  <a:cubicBezTo>
                    <a:pt x="232" y="205"/>
                    <a:pt x="232" y="203"/>
                    <a:pt x="232" y="203"/>
                  </a:cubicBezTo>
                  <a:cubicBezTo>
                    <a:pt x="232" y="203"/>
                    <a:pt x="232" y="200"/>
                    <a:pt x="231" y="200"/>
                  </a:cubicBezTo>
                  <a:cubicBezTo>
                    <a:pt x="230" y="200"/>
                    <a:pt x="229" y="198"/>
                    <a:pt x="229" y="198"/>
                  </a:cubicBezTo>
                  <a:cubicBezTo>
                    <a:pt x="229" y="198"/>
                    <a:pt x="230" y="197"/>
                    <a:pt x="230" y="197"/>
                  </a:cubicBezTo>
                  <a:cubicBezTo>
                    <a:pt x="230" y="196"/>
                    <a:pt x="232" y="195"/>
                    <a:pt x="232" y="195"/>
                  </a:cubicBezTo>
                  <a:cubicBezTo>
                    <a:pt x="235" y="194"/>
                    <a:pt x="235" y="194"/>
                    <a:pt x="235" y="194"/>
                  </a:cubicBezTo>
                  <a:cubicBezTo>
                    <a:pt x="234" y="191"/>
                    <a:pt x="234" y="191"/>
                    <a:pt x="234" y="191"/>
                  </a:cubicBezTo>
                  <a:cubicBezTo>
                    <a:pt x="234" y="188"/>
                    <a:pt x="234" y="188"/>
                    <a:pt x="234" y="188"/>
                  </a:cubicBezTo>
                  <a:cubicBezTo>
                    <a:pt x="234" y="188"/>
                    <a:pt x="238" y="189"/>
                    <a:pt x="238" y="189"/>
                  </a:cubicBezTo>
                  <a:cubicBezTo>
                    <a:pt x="238" y="190"/>
                    <a:pt x="239" y="192"/>
                    <a:pt x="240" y="192"/>
                  </a:cubicBezTo>
                  <a:cubicBezTo>
                    <a:pt x="240" y="191"/>
                    <a:pt x="240" y="189"/>
                    <a:pt x="240" y="189"/>
                  </a:cubicBezTo>
                  <a:cubicBezTo>
                    <a:pt x="240" y="189"/>
                    <a:pt x="241" y="186"/>
                    <a:pt x="242" y="187"/>
                  </a:cubicBezTo>
                  <a:cubicBezTo>
                    <a:pt x="244" y="188"/>
                    <a:pt x="245" y="186"/>
                    <a:pt x="246" y="186"/>
                  </a:cubicBezTo>
                  <a:cubicBezTo>
                    <a:pt x="246" y="185"/>
                    <a:pt x="247" y="183"/>
                    <a:pt x="247" y="183"/>
                  </a:cubicBezTo>
                  <a:cubicBezTo>
                    <a:pt x="247" y="183"/>
                    <a:pt x="248" y="180"/>
                    <a:pt x="247" y="179"/>
                  </a:cubicBezTo>
                  <a:cubicBezTo>
                    <a:pt x="246" y="179"/>
                    <a:pt x="245" y="179"/>
                    <a:pt x="245" y="178"/>
                  </a:cubicBezTo>
                  <a:cubicBezTo>
                    <a:pt x="245" y="178"/>
                    <a:pt x="246" y="176"/>
                    <a:pt x="247" y="176"/>
                  </a:cubicBezTo>
                  <a:cubicBezTo>
                    <a:pt x="248" y="176"/>
                    <a:pt x="248" y="176"/>
                    <a:pt x="250" y="175"/>
                  </a:cubicBezTo>
                  <a:cubicBezTo>
                    <a:pt x="251" y="174"/>
                    <a:pt x="251" y="173"/>
                    <a:pt x="251" y="173"/>
                  </a:cubicBezTo>
                  <a:cubicBezTo>
                    <a:pt x="251" y="173"/>
                    <a:pt x="254" y="172"/>
                    <a:pt x="254" y="172"/>
                  </a:cubicBezTo>
                  <a:cubicBezTo>
                    <a:pt x="258" y="170"/>
                    <a:pt x="258" y="170"/>
                    <a:pt x="258" y="170"/>
                  </a:cubicBezTo>
                  <a:cubicBezTo>
                    <a:pt x="258" y="168"/>
                    <a:pt x="258" y="168"/>
                    <a:pt x="258" y="168"/>
                  </a:cubicBezTo>
                  <a:cubicBezTo>
                    <a:pt x="258" y="168"/>
                    <a:pt x="260" y="168"/>
                    <a:pt x="260" y="168"/>
                  </a:cubicBezTo>
                  <a:cubicBezTo>
                    <a:pt x="261" y="168"/>
                    <a:pt x="262" y="169"/>
                    <a:pt x="262" y="169"/>
                  </a:cubicBezTo>
                  <a:cubicBezTo>
                    <a:pt x="262" y="169"/>
                    <a:pt x="264" y="169"/>
                    <a:pt x="264" y="169"/>
                  </a:cubicBezTo>
                  <a:cubicBezTo>
                    <a:pt x="264" y="168"/>
                    <a:pt x="263" y="167"/>
                    <a:pt x="264" y="167"/>
                  </a:cubicBezTo>
                  <a:cubicBezTo>
                    <a:pt x="265" y="168"/>
                    <a:pt x="265" y="168"/>
                    <a:pt x="265" y="169"/>
                  </a:cubicBezTo>
                  <a:cubicBezTo>
                    <a:pt x="266" y="169"/>
                    <a:pt x="266" y="169"/>
                    <a:pt x="266" y="169"/>
                  </a:cubicBezTo>
                  <a:cubicBezTo>
                    <a:pt x="267" y="169"/>
                    <a:pt x="268" y="170"/>
                    <a:pt x="269" y="171"/>
                  </a:cubicBezTo>
                  <a:cubicBezTo>
                    <a:pt x="269" y="171"/>
                    <a:pt x="269" y="172"/>
                    <a:pt x="269" y="173"/>
                  </a:cubicBezTo>
                  <a:cubicBezTo>
                    <a:pt x="269" y="174"/>
                    <a:pt x="269" y="174"/>
                    <a:pt x="269" y="175"/>
                  </a:cubicBezTo>
                  <a:cubicBezTo>
                    <a:pt x="269" y="176"/>
                    <a:pt x="269" y="176"/>
                    <a:pt x="269" y="176"/>
                  </a:cubicBezTo>
                  <a:cubicBezTo>
                    <a:pt x="269" y="176"/>
                    <a:pt x="272" y="178"/>
                    <a:pt x="272" y="177"/>
                  </a:cubicBezTo>
                  <a:cubicBezTo>
                    <a:pt x="272" y="176"/>
                    <a:pt x="272" y="177"/>
                    <a:pt x="272" y="175"/>
                  </a:cubicBezTo>
                  <a:cubicBezTo>
                    <a:pt x="271" y="174"/>
                    <a:pt x="272" y="173"/>
                    <a:pt x="272" y="172"/>
                  </a:cubicBezTo>
                  <a:cubicBezTo>
                    <a:pt x="271" y="171"/>
                    <a:pt x="270" y="169"/>
                    <a:pt x="270" y="168"/>
                  </a:cubicBezTo>
                  <a:cubicBezTo>
                    <a:pt x="270" y="168"/>
                    <a:pt x="271" y="167"/>
                    <a:pt x="272" y="167"/>
                  </a:cubicBezTo>
                  <a:cubicBezTo>
                    <a:pt x="273" y="167"/>
                    <a:pt x="272" y="166"/>
                    <a:pt x="273" y="167"/>
                  </a:cubicBezTo>
                  <a:cubicBezTo>
                    <a:pt x="274" y="168"/>
                    <a:pt x="274" y="169"/>
                    <a:pt x="275" y="169"/>
                  </a:cubicBezTo>
                  <a:cubicBezTo>
                    <a:pt x="276" y="169"/>
                    <a:pt x="276" y="169"/>
                    <a:pt x="276" y="169"/>
                  </a:cubicBezTo>
                  <a:cubicBezTo>
                    <a:pt x="276" y="170"/>
                    <a:pt x="277" y="171"/>
                    <a:pt x="277" y="172"/>
                  </a:cubicBezTo>
                  <a:cubicBezTo>
                    <a:pt x="277" y="173"/>
                    <a:pt x="277" y="173"/>
                    <a:pt x="277" y="174"/>
                  </a:cubicBezTo>
                  <a:cubicBezTo>
                    <a:pt x="277" y="174"/>
                    <a:pt x="279" y="177"/>
                    <a:pt x="279" y="177"/>
                  </a:cubicBezTo>
                  <a:cubicBezTo>
                    <a:pt x="279" y="177"/>
                    <a:pt x="281" y="175"/>
                    <a:pt x="281" y="175"/>
                  </a:cubicBezTo>
                  <a:cubicBezTo>
                    <a:pt x="281" y="174"/>
                    <a:pt x="281" y="173"/>
                    <a:pt x="281" y="173"/>
                  </a:cubicBezTo>
                  <a:cubicBezTo>
                    <a:pt x="281" y="172"/>
                    <a:pt x="281" y="171"/>
                    <a:pt x="281" y="171"/>
                  </a:cubicBezTo>
                  <a:cubicBezTo>
                    <a:pt x="281" y="170"/>
                    <a:pt x="278" y="167"/>
                    <a:pt x="278" y="167"/>
                  </a:cubicBezTo>
                  <a:cubicBezTo>
                    <a:pt x="278" y="167"/>
                    <a:pt x="278" y="166"/>
                    <a:pt x="279" y="165"/>
                  </a:cubicBezTo>
                  <a:cubicBezTo>
                    <a:pt x="279" y="165"/>
                    <a:pt x="280" y="164"/>
                    <a:pt x="282" y="163"/>
                  </a:cubicBezTo>
                  <a:cubicBezTo>
                    <a:pt x="276" y="150"/>
                    <a:pt x="276" y="150"/>
                    <a:pt x="276" y="150"/>
                  </a:cubicBezTo>
                  <a:cubicBezTo>
                    <a:pt x="270" y="147"/>
                    <a:pt x="270" y="147"/>
                    <a:pt x="270" y="147"/>
                  </a:cubicBezTo>
                  <a:cubicBezTo>
                    <a:pt x="266" y="143"/>
                    <a:pt x="266" y="143"/>
                    <a:pt x="266" y="143"/>
                  </a:cubicBezTo>
                  <a:cubicBezTo>
                    <a:pt x="266" y="138"/>
                    <a:pt x="266" y="138"/>
                    <a:pt x="266" y="138"/>
                  </a:cubicBezTo>
                  <a:cubicBezTo>
                    <a:pt x="263" y="134"/>
                    <a:pt x="263" y="134"/>
                    <a:pt x="263" y="134"/>
                  </a:cubicBezTo>
                  <a:cubicBezTo>
                    <a:pt x="263" y="134"/>
                    <a:pt x="264" y="131"/>
                    <a:pt x="264" y="130"/>
                  </a:cubicBezTo>
                  <a:cubicBezTo>
                    <a:pt x="265" y="129"/>
                    <a:pt x="267" y="124"/>
                    <a:pt x="267" y="124"/>
                  </a:cubicBezTo>
                  <a:cubicBezTo>
                    <a:pt x="267" y="124"/>
                    <a:pt x="266" y="120"/>
                    <a:pt x="266" y="119"/>
                  </a:cubicBezTo>
                  <a:cubicBezTo>
                    <a:pt x="266" y="118"/>
                    <a:pt x="267" y="113"/>
                    <a:pt x="267" y="113"/>
                  </a:cubicBezTo>
                  <a:cubicBezTo>
                    <a:pt x="266" y="108"/>
                    <a:pt x="266" y="108"/>
                    <a:pt x="266" y="108"/>
                  </a:cubicBezTo>
                  <a:cubicBezTo>
                    <a:pt x="254" y="94"/>
                    <a:pt x="254" y="94"/>
                    <a:pt x="254" y="94"/>
                  </a:cubicBezTo>
                  <a:cubicBezTo>
                    <a:pt x="255" y="88"/>
                    <a:pt x="255" y="88"/>
                    <a:pt x="255" y="88"/>
                  </a:cubicBezTo>
                  <a:cubicBezTo>
                    <a:pt x="255" y="88"/>
                    <a:pt x="255" y="88"/>
                    <a:pt x="255" y="88"/>
                  </a:cubicBezTo>
                  <a:close/>
                  <a:moveTo>
                    <a:pt x="165" y="710"/>
                  </a:moveTo>
                  <a:cubicBezTo>
                    <a:pt x="165" y="710"/>
                    <a:pt x="165" y="710"/>
                    <a:pt x="165" y="710"/>
                  </a:cubicBezTo>
                  <a:cubicBezTo>
                    <a:pt x="166" y="702"/>
                    <a:pt x="166" y="702"/>
                    <a:pt x="166" y="702"/>
                  </a:cubicBezTo>
                  <a:cubicBezTo>
                    <a:pt x="166" y="702"/>
                    <a:pt x="164" y="699"/>
                    <a:pt x="164" y="699"/>
                  </a:cubicBezTo>
                  <a:cubicBezTo>
                    <a:pt x="164" y="698"/>
                    <a:pt x="163" y="696"/>
                    <a:pt x="163" y="693"/>
                  </a:cubicBezTo>
                  <a:cubicBezTo>
                    <a:pt x="164" y="690"/>
                    <a:pt x="164" y="689"/>
                    <a:pt x="165" y="687"/>
                  </a:cubicBezTo>
                  <a:cubicBezTo>
                    <a:pt x="165" y="685"/>
                    <a:pt x="167" y="684"/>
                    <a:pt x="167" y="682"/>
                  </a:cubicBezTo>
                  <a:cubicBezTo>
                    <a:pt x="167" y="679"/>
                    <a:pt x="167" y="678"/>
                    <a:pt x="168" y="676"/>
                  </a:cubicBezTo>
                  <a:cubicBezTo>
                    <a:pt x="168" y="674"/>
                    <a:pt x="169" y="672"/>
                    <a:pt x="170" y="672"/>
                  </a:cubicBezTo>
                  <a:cubicBezTo>
                    <a:pt x="170" y="671"/>
                    <a:pt x="172" y="667"/>
                    <a:pt x="172" y="667"/>
                  </a:cubicBezTo>
                  <a:cubicBezTo>
                    <a:pt x="173" y="662"/>
                    <a:pt x="173" y="662"/>
                    <a:pt x="173" y="662"/>
                  </a:cubicBezTo>
                  <a:cubicBezTo>
                    <a:pt x="173" y="662"/>
                    <a:pt x="175" y="657"/>
                    <a:pt x="175" y="656"/>
                  </a:cubicBezTo>
                  <a:cubicBezTo>
                    <a:pt x="175" y="655"/>
                    <a:pt x="174" y="651"/>
                    <a:pt x="174" y="650"/>
                  </a:cubicBezTo>
                  <a:cubicBezTo>
                    <a:pt x="175" y="649"/>
                    <a:pt x="177" y="647"/>
                    <a:pt x="177" y="647"/>
                  </a:cubicBezTo>
                  <a:cubicBezTo>
                    <a:pt x="180" y="647"/>
                    <a:pt x="180" y="647"/>
                    <a:pt x="180" y="647"/>
                  </a:cubicBezTo>
                  <a:cubicBezTo>
                    <a:pt x="180" y="647"/>
                    <a:pt x="180" y="650"/>
                    <a:pt x="179" y="651"/>
                  </a:cubicBezTo>
                  <a:cubicBezTo>
                    <a:pt x="178" y="651"/>
                    <a:pt x="177" y="652"/>
                    <a:pt x="177" y="652"/>
                  </a:cubicBezTo>
                  <a:cubicBezTo>
                    <a:pt x="177" y="653"/>
                    <a:pt x="179" y="655"/>
                    <a:pt x="179" y="655"/>
                  </a:cubicBezTo>
                  <a:cubicBezTo>
                    <a:pt x="179" y="659"/>
                    <a:pt x="179" y="659"/>
                    <a:pt x="179" y="659"/>
                  </a:cubicBezTo>
                  <a:cubicBezTo>
                    <a:pt x="177" y="663"/>
                    <a:pt x="177" y="663"/>
                    <a:pt x="177" y="663"/>
                  </a:cubicBezTo>
                  <a:cubicBezTo>
                    <a:pt x="175" y="668"/>
                    <a:pt x="175" y="668"/>
                    <a:pt x="175" y="668"/>
                  </a:cubicBezTo>
                  <a:cubicBezTo>
                    <a:pt x="175" y="673"/>
                    <a:pt x="175" y="673"/>
                    <a:pt x="175" y="673"/>
                  </a:cubicBezTo>
                  <a:cubicBezTo>
                    <a:pt x="174" y="676"/>
                    <a:pt x="174" y="676"/>
                    <a:pt x="174" y="676"/>
                  </a:cubicBezTo>
                  <a:cubicBezTo>
                    <a:pt x="173" y="679"/>
                    <a:pt x="173" y="679"/>
                    <a:pt x="173" y="679"/>
                  </a:cubicBezTo>
                  <a:cubicBezTo>
                    <a:pt x="171" y="685"/>
                    <a:pt x="171" y="685"/>
                    <a:pt x="171" y="685"/>
                  </a:cubicBezTo>
                  <a:cubicBezTo>
                    <a:pt x="172" y="690"/>
                    <a:pt x="172" y="690"/>
                    <a:pt x="172" y="690"/>
                  </a:cubicBezTo>
                  <a:cubicBezTo>
                    <a:pt x="169" y="696"/>
                    <a:pt x="169" y="696"/>
                    <a:pt x="169" y="696"/>
                  </a:cubicBezTo>
                  <a:cubicBezTo>
                    <a:pt x="169" y="696"/>
                    <a:pt x="169" y="699"/>
                    <a:pt x="169" y="700"/>
                  </a:cubicBezTo>
                  <a:cubicBezTo>
                    <a:pt x="169" y="701"/>
                    <a:pt x="169" y="707"/>
                    <a:pt x="169" y="707"/>
                  </a:cubicBezTo>
                  <a:cubicBezTo>
                    <a:pt x="169" y="707"/>
                    <a:pt x="169" y="710"/>
                    <a:pt x="168" y="710"/>
                  </a:cubicBezTo>
                  <a:cubicBezTo>
                    <a:pt x="167" y="710"/>
                    <a:pt x="165" y="710"/>
                    <a:pt x="165" y="710"/>
                  </a:cubicBezTo>
                  <a:close/>
                  <a:moveTo>
                    <a:pt x="206" y="649"/>
                  </a:moveTo>
                  <a:cubicBezTo>
                    <a:pt x="206" y="649"/>
                    <a:pt x="206" y="649"/>
                    <a:pt x="206" y="649"/>
                  </a:cubicBezTo>
                  <a:cubicBezTo>
                    <a:pt x="205" y="647"/>
                    <a:pt x="205" y="647"/>
                    <a:pt x="205" y="647"/>
                  </a:cubicBezTo>
                  <a:cubicBezTo>
                    <a:pt x="208" y="646"/>
                    <a:pt x="208" y="646"/>
                    <a:pt x="208" y="646"/>
                  </a:cubicBezTo>
                  <a:cubicBezTo>
                    <a:pt x="208" y="646"/>
                    <a:pt x="207" y="642"/>
                    <a:pt x="207" y="641"/>
                  </a:cubicBezTo>
                  <a:cubicBezTo>
                    <a:pt x="207" y="640"/>
                    <a:pt x="206" y="641"/>
                    <a:pt x="205" y="639"/>
                  </a:cubicBezTo>
                  <a:cubicBezTo>
                    <a:pt x="204" y="638"/>
                    <a:pt x="204" y="635"/>
                    <a:pt x="204" y="635"/>
                  </a:cubicBezTo>
                  <a:cubicBezTo>
                    <a:pt x="204" y="634"/>
                    <a:pt x="205" y="631"/>
                    <a:pt x="205" y="631"/>
                  </a:cubicBezTo>
                  <a:cubicBezTo>
                    <a:pt x="205" y="631"/>
                    <a:pt x="208" y="627"/>
                    <a:pt x="210" y="625"/>
                  </a:cubicBezTo>
                  <a:cubicBezTo>
                    <a:pt x="213" y="622"/>
                    <a:pt x="212" y="622"/>
                    <a:pt x="212" y="620"/>
                  </a:cubicBezTo>
                  <a:cubicBezTo>
                    <a:pt x="211" y="619"/>
                    <a:pt x="213" y="618"/>
                    <a:pt x="213" y="618"/>
                  </a:cubicBezTo>
                  <a:cubicBezTo>
                    <a:pt x="216" y="615"/>
                    <a:pt x="216" y="615"/>
                    <a:pt x="216" y="615"/>
                  </a:cubicBezTo>
                  <a:cubicBezTo>
                    <a:pt x="218" y="610"/>
                    <a:pt x="218" y="610"/>
                    <a:pt x="218" y="610"/>
                  </a:cubicBezTo>
                  <a:cubicBezTo>
                    <a:pt x="218" y="610"/>
                    <a:pt x="221" y="613"/>
                    <a:pt x="221" y="613"/>
                  </a:cubicBezTo>
                  <a:cubicBezTo>
                    <a:pt x="222" y="613"/>
                    <a:pt x="222" y="612"/>
                    <a:pt x="222" y="611"/>
                  </a:cubicBezTo>
                  <a:cubicBezTo>
                    <a:pt x="222" y="610"/>
                    <a:pt x="224" y="610"/>
                    <a:pt x="224" y="610"/>
                  </a:cubicBezTo>
                  <a:cubicBezTo>
                    <a:pt x="225" y="610"/>
                    <a:pt x="228" y="609"/>
                    <a:pt x="228" y="609"/>
                  </a:cubicBezTo>
                  <a:cubicBezTo>
                    <a:pt x="229" y="607"/>
                    <a:pt x="229" y="607"/>
                    <a:pt x="229" y="607"/>
                  </a:cubicBezTo>
                  <a:cubicBezTo>
                    <a:pt x="229" y="607"/>
                    <a:pt x="233" y="606"/>
                    <a:pt x="235" y="607"/>
                  </a:cubicBezTo>
                  <a:cubicBezTo>
                    <a:pt x="236" y="608"/>
                    <a:pt x="234" y="608"/>
                    <a:pt x="234" y="609"/>
                  </a:cubicBezTo>
                  <a:cubicBezTo>
                    <a:pt x="234" y="610"/>
                    <a:pt x="234" y="610"/>
                    <a:pt x="234" y="611"/>
                  </a:cubicBezTo>
                  <a:cubicBezTo>
                    <a:pt x="234" y="612"/>
                    <a:pt x="233" y="613"/>
                    <a:pt x="230" y="613"/>
                  </a:cubicBezTo>
                  <a:cubicBezTo>
                    <a:pt x="227" y="614"/>
                    <a:pt x="229" y="616"/>
                    <a:pt x="229" y="616"/>
                  </a:cubicBezTo>
                  <a:cubicBezTo>
                    <a:pt x="229" y="616"/>
                    <a:pt x="229" y="620"/>
                    <a:pt x="229" y="620"/>
                  </a:cubicBezTo>
                  <a:cubicBezTo>
                    <a:pt x="228" y="621"/>
                    <a:pt x="226" y="623"/>
                    <a:pt x="224" y="623"/>
                  </a:cubicBezTo>
                  <a:cubicBezTo>
                    <a:pt x="223" y="624"/>
                    <a:pt x="223" y="626"/>
                    <a:pt x="223" y="626"/>
                  </a:cubicBezTo>
                  <a:cubicBezTo>
                    <a:pt x="223" y="627"/>
                    <a:pt x="224" y="629"/>
                    <a:pt x="224" y="631"/>
                  </a:cubicBezTo>
                  <a:cubicBezTo>
                    <a:pt x="224" y="632"/>
                    <a:pt x="224" y="632"/>
                    <a:pt x="225" y="634"/>
                  </a:cubicBezTo>
                  <a:cubicBezTo>
                    <a:pt x="225" y="635"/>
                    <a:pt x="227" y="635"/>
                    <a:pt x="228" y="635"/>
                  </a:cubicBezTo>
                  <a:cubicBezTo>
                    <a:pt x="228" y="636"/>
                    <a:pt x="230" y="638"/>
                    <a:pt x="229" y="639"/>
                  </a:cubicBezTo>
                  <a:cubicBezTo>
                    <a:pt x="228" y="640"/>
                    <a:pt x="227" y="641"/>
                    <a:pt x="226" y="641"/>
                  </a:cubicBezTo>
                  <a:cubicBezTo>
                    <a:pt x="226" y="642"/>
                    <a:pt x="224" y="645"/>
                    <a:pt x="224" y="645"/>
                  </a:cubicBezTo>
                  <a:cubicBezTo>
                    <a:pt x="224" y="645"/>
                    <a:pt x="225" y="647"/>
                    <a:pt x="224" y="649"/>
                  </a:cubicBezTo>
                  <a:cubicBezTo>
                    <a:pt x="224" y="651"/>
                    <a:pt x="222" y="650"/>
                    <a:pt x="221" y="651"/>
                  </a:cubicBezTo>
                  <a:cubicBezTo>
                    <a:pt x="221" y="651"/>
                    <a:pt x="218" y="654"/>
                    <a:pt x="218" y="654"/>
                  </a:cubicBezTo>
                  <a:cubicBezTo>
                    <a:pt x="217" y="654"/>
                    <a:pt x="216" y="658"/>
                    <a:pt x="216" y="660"/>
                  </a:cubicBezTo>
                  <a:cubicBezTo>
                    <a:pt x="216" y="661"/>
                    <a:pt x="216" y="663"/>
                    <a:pt x="216" y="664"/>
                  </a:cubicBezTo>
                  <a:cubicBezTo>
                    <a:pt x="216" y="665"/>
                    <a:pt x="216" y="664"/>
                    <a:pt x="214" y="667"/>
                  </a:cubicBezTo>
                  <a:cubicBezTo>
                    <a:pt x="211" y="670"/>
                    <a:pt x="212" y="668"/>
                    <a:pt x="209" y="667"/>
                  </a:cubicBezTo>
                  <a:cubicBezTo>
                    <a:pt x="205" y="667"/>
                    <a:pt x="209" y="666"/>
                    <a:pt x="210" y="664"/>
                  </a:cubicBezTo>
                  <a:cubicBezTo>
                    <a:pt x="211" y="662"/>
                    <a:pt x="212" y="660"/>
                    <a:pt x="212" y="660"/>
                  </a:cubicBezTo>
                  <a:cubicBezTo>
                    <a:pt x="211" y="656"/>
                    <a:pt x="211" y="656"/>
                    <a:pt x="211" y="656"/>
                  </a:cubicBezTo>
                  <a:cubicBezTo>
                    <a:pt x="209" y="653"/>
                    <a:pt x="209" y="653"/>
                    <a:pt x="209" y="653"/>
                  </a:cubicBezTo>
                  <a:lnTo>
                    <a:pt x="206" y="64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28" name="Freeform 96"/>
            <p:cNvSpPr>
              <a:spLocks noEditPoints="1"/>
            </p:cNvSpPr>
            <p:nvPr/>
          </p:nvSpPr>
          <p:spPr bwMode="auto">
            <a:xfrm>
              <a:off x="4686242" y="235948"/>
              <a:ext cx="1226964" cy="1680165"/>
            </a:xfrm>
            <a:custGeom>
              <a:avLst/>
              <a:gdLst>
                <a:gd name="T0" fmla="*/ 383 w 538"/>
                <a:gd name="T1" fmla="*/ 61 h 760"/>
                <a:gd name="T2" fmla="*/ 367 w 538"/>
                <a:gd name="T3" fmla="*/ 127 h 760"/>
                <a:gd name="T4" fmla="*/ 435 w 538"/>
                <a:gd name="T5" fmla="*/ 150 h 760"/>
                <a:gd name="T6" fmla="*/ 438 w 538"/>
                <a:gd name="T7" fmla="*/ 149 h 760"/>
                <a:gd name="T8" fmla="*/ 438 w 538"/>
                <a:gd name="T9" fmla="*/ 148 h 760"/>
                <a:gd name="T10" fmla="*/ 443 w 538"/>
                <a:gd name="T11" fmla="*/ 86 h 760"/>
                <a:gd name="T12" fmla="*/ 500 w 538"/>
                <a:gd name="T13" fmla="*/ 70 h 760"/>
                <a:gd name="T14" fmla="*/ 509 w 538"/>
                <a:gd name="T15" fmla="*/ 106 h 760"/>
                <a:gd name="T16" fmla="*/ 499 w 538"/>
                <a:gd name="T17" fmla="*/ 50 h 760"/>
                <a:gd name="T18" fmla="*/ 468 w 538"/>
                <a:gd name="T19" fmla="*/ 9 h 760"/>
                <a:gd name="T20" fmla="*/ 444 w 538"/>
                <a:gd name="T21" fmla="*/ 21 h 760"/>
                <a:gd name="T22" fmla="*/ 425 w 538"/>
                <a:gd name="T23" fmla="*/ 23 h 760"/>
                <a:gd name="T24" fmla="*/ 400 w 538"/>
                <a:gd name="T25" fmla="*/ 33 h 760"/>
                <a:gd name="T26" fmla="*/ 377 w 538"/>
                <a:gd name="T27" fmla="*/ 69 h 760"/>
                <a:gd name="T28" fmla="*/ 361 w 538"/>
                <a:gd name="T29" fmla="*/ 85 h 760"/>
                <a:gd name="T30" fmla="*/ 328 w 538"/>
                <a:gd name="T31" fmla="*/ 96 h 760"/>
                <a:gd name="T32" fmla="*/ 298 w 538"/>
                <a:gd name="T33" fmla="*/ 115 h 760"/>
                <a:gd name="T34" fmla="*/ 281 w 538"/>
                <a:gd name="T35" fmla="*/ 161 h 760"/>
                <a:gd name="T36" fmla="*/ 241 w 538"/>
                <a:gd name="T37" fmla="*/ 187 h 760"/>
                <a:gd name="T38" fmla="*/ 235 w 538"/>
                <a:gd name="T39" fmla="*/ 201 h 760"/>
                <a:gd name="T40" fmla="*/ 241 w 538"/>
                <a:gd name="T41" fmla="*/ 223 h 760"/>
                <a:gd name="T42" fmla="*/ 235 w 538"/>
                <a:gd name="T43" fmla="*/ 256 h 760"/>
                <a:gd name="T44" fmla="*/ 219 w 538"/>
                <a:gd name="T45" fmla="*/ 306 h 760"/>
                <a:gd name="T46" fmla="*/ 193 w 538"/>
                <a:gd name="T47" fmla="*/ 362 h 760"/>
                <a:gd name="T48" fmla="*/ 174 w 538"/>
                <a:gd name="T49" fmla="*/ 390 h 760"/>
                <a:gd name="T50" fmla="*/ 145 w 538"/>
                <a:gd name="T51" fmla="*/ 436 h 760"/>
                <a:gd name="T52" fmla="*/ 139 w 538"/>
                <a:gd name="T53" fmla="*/ 456 h 760"/>
                <a:gd name="T54" fmla="*/ 97 w 538"/>
                <a:gd name="T55" fmla="*/ 474 h 760"/>
                <a:gd name="T56" fmla="*/ 59 w 538"/>
                <a:gd name="T57" fmla="*/ 500 h 760"/>
                <a:gd name="T58" fmla="*/ 24 w 538"/>
                <a:gd name="T59" fmla="*/ 527 h 760"/>
                <a:gd name="T60" fmla="*/ 14 w 538"/>
                <a:gd name="T61" fmla="*/ 551 h 760"/>
                <a:gd name="T62" fmla="*/ 4 w 538"/>
                <a:gd name="T63" fmla="*/ 599 h 760"/>
                <a:gd name="T64" fmla="*/ 13 w 538"/>
                <a:gd name="T65" fmla="*/ 650 h 760"/>
                <a:gd name="T66" fmla="*/ 22 w 538"/>
                <a:gd name="T67" fmla="*/ 686 h 760"/>
                <a:gd name="T68" fmla="*/ 33 w 538"/>
                <a:gd name="T69" fmla="*/ 742 h 760"/>
                <a:gd name="T70" fmla="*/ 96 w 538"/>
                <a:gd name="T71" fmla="*/ 747 h 760"/>
                <a:gd name="T72" fmla="*/ 173 w 538"/>
                <a:gd name="T73" fmla="*/ 704 h 760"/>
                <a:gd name="T74" fmla="*/ 188 w 538"/>
                <a:gd name="T75" fmla="*/ 671 h 760"/>
                <a:gd name="T76" fmla="*/ 193 w 538"/>
                <a:gd name="T77" fmla="*/ 655 h 760"/>
                <a:gd name="T78" fmla="*/ 193 w 538"/>
                <a:gd name="T79" fmla="*/ 655 h 760"/>
                <a:gd name="T80" fmla="*/ 207 w 538"/>
                <a:gd name="T81" fmla="*/ 644 h 760"/>
                <a:gd name="T82" fmla="*/ 212 w 538"/>
                <a:gd name="T83" fmla="*/ 590 h 760"/>
                <a:gd name="T84" fmla="*/ 213 w 538"/>
                <a:gd name="T85" fmla="*/ 589 h 760"/>
                <a:gd name="T86" fmla="*/ 213 w 538"/>
                <a:gd name="T87" fmla="*/ 586 h 760"/>
                <a:gd name="T88" fmla="*/ 213 w 538"/>
                <a:gd name="T89" fmla="*/ 584 h 760"/>
                <a:gd name="T90" fmla="*/ 214 w 538"/>
                <a:gd name="T91" fmla="*/ 582 h 760"/>
                <a:gd name="T92" fmla="*/ 189 w 538"/>
                <a:gd name="T93" fmla="*/ 510 h 760"/>
                <a:gd name="T94" fmla="*/ 231 w 538"/>
                <a:gd name="T95" fmla="*/ 427 h 760"/>
                <a:gd name="T96" fmla="*/ 240 w 538"/>
                <a:gd name="T97" fmla="*/ 314 h 760"/>
                <a:gd name="T98" fmla="*/ 275 w 538"/>
                <a:gd name="T99" fmla="*/ 228 h 760"/>
                <a:gd name="T100" fmla="*/ 275 w 538"/>
                <a:gd name="T101" fmla="*/ 220 h 760"/>
                <a:gd name="T102" fmla="*/ 275 w 538"/>
                <a:gd name="T103" fmla="*/ 218 h 760"/>
                <a:gd name="T104" fmla="*/ 276 w 538"/>
                <a:gd name="T105" fmla="*/ 217 h 760"/>
                <a:gd name="T106" fmla="*/ 277 w 538"/>
                <a:gd name="T107" fmla="*/ 215 h 760"/>
                <a:gd name="T108" fmla="*/ 302 w 538"/>
                <a:gd name="T109" fmla="*/ 202 h 760"/>
                <a:gd name="T110" fmla="*/ 342 w 538"/>
                <a:gd name="T111" fmla="*/ 142 h 760"/>
                <a:gd name="T112" fmla="*/ 360 w 538"/>
                <a:gd name="T113" fmla="*/ 125 h 760"/>
                <a:gd name="T114" fmla="*/ 361 w 538"/>
                <a:gd name="T115" fmla="*/ 125 h 760"/>
                <a:gd name="T116" fmla="*/ 363 w 538"/>
                <a:gd name="T117" fmla="*/ 125 h 7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8" h="760">
                  <a:moveTo>
                    <a:pt x="370" y="57"/>
                  </a:moveTo>
                  <a:cubicBezTo>
                    <a:pt x="368" y="57"/>
                    <a:pt x="365" y="58"/>
                    <a:pt x="365" y="56"/>
                  </a:cubicBezTo>
                  <a:cubicBezTo>
                    <a:pt x="365" y="55"/>
                    <a:pt x="362" y="52"/>
                    <a:pt x="362" y="52"/>
                  </a:cubicBezTo>
                  <a:cubicBezTo>
                    <a:pt x="362" y="51"/>
                    <a:pt x="360" y="49"/>
                    <a:pt x="363" y="48"/>
                  </a:cubicBezTo>
                  <a:cubicBezTo>
                    <a:pt x="365" y="46"/>
                    <a:pt x="372" y="43"/>
                    <a:pt x="373" y="43"/>
                  </a:cubicBezTo>
                  <a:cubicBezTo>
                    <a:pt x="373" y="43"/>
                    <a:pt x="376" y="38"/>
                    <a:pt x="377" y="37"/>
                  </a:cubicBezTo>
                  <a:cubicBezTo>
                    <a:pt x="378" y="37"/>
                    <a:pt x="384" y="37"/>
                    <a:pt x="384" y="37"/>
                  </a:cubicBezTo>
                  <a:cubicBezTo>
                    <a:pt x="384" y="37"/>
                    <a:pt x="385" y="38"/>
                    <a:pt x="387" y="38"/>
                  </a:cubicBezTo>
                  <a:cubicBezTo>
                    <a:pt x="389" y="39"/>
                    <a:pt x="393" y="36"/>
                    <a:pt x="391" y="39"/>
                  </a:cubicBezTo>
                  <a:cubicBezTo>
                    <a:pt x="388" y="41"/>
                    <a:pt x="387" y="42"/>
                    <a:pt x="386" y="42"/>
                  </a:cubicBezTo>
                  <a:cubicBezTo>
                    <a:pt x="385" y="43"/>
                    <a:pt x="380" y="47"/>
                    <a:pt x="380" y="49"/>
                  </a:cubicBezTo>
                  <a:cubicBezTo>
                    <a:pt x="379" y="51"/>
                    <a:pt x="380" y="51"/>
                    <a:pt x="379" y="52"/>
                  </a:cubicBezTo>
                  <a:cubicBezTo>
                    <a:pt x="377" y="53"/>
                    <a:pt x="371" y="56"/>
                    <a:pt x="370" y="57"/>
                  </a:cubicBezTo>
                  <a:close/>
                  <a:moveTo>
                    <a:pt x="383" y="61"/>
                  </a:moveTo>
                  <a:cubicBezTo>
                    <a:pt x="383" y="61"/>
                    <a:pt x="383" y="61"/>
                    <a:pt x="383" y="61"/>
                  </a:cubicBezTo>
                  <a:cubicBezTo>
                    <a:pt x="383" y="61"/>
                    <a:pt x="386" y="62"/>
                    <a:pt x="386" y="61"/>
                  </a:cubicBezTo>
                  <a:cubicBezTo>
                    <a:pt x="386" y="61"/>
                    <a:pt x="387" y="59"/>
                    <a:pt x="387" y="56"/>
                  </a:cubicBezTo>
                  <a:cubicBezTo>
                    <a:pt x="388" y="53"/>
                    <a:pt x="390" y="53"/>
                    <a:pt x="391" y="52"/>
                  </a:cubicBezTo>
                  <a:cubicBezTo>
                    <a:pt x="392" y="51"/>
                    <a:pt x="391" y="51"/>
                    <a:pt x="392" y="49"/>
                  </a:cubicBezTo>
                  <a:cubicBezTo>
                    <a:pt x="392" y="47"/>
                    <a:pt x="391" y="47"/>
                    <a:pt x="389" y="46"/>
                  </a:cubicBezTo>
                  <a:cubicBezTo>
                    <a:pt x="386" y="46"/>
                    <a:pt x="386" y="48"/>
                    <a:pt x="384" y="48"/>
                  </a:cubicBezTo>
                  <a:cubicBezTo>
                    <a:pt x="383" y="49"/>
                    <a:pt x="383" y="51"/>
                    <a:pt x="384" y="52"/>
                  </a:cubicBezTo>
                  <a:cubicBezTo>
                    <a:pt x="384" y="53"/>
                    <a:pt x="382" y="54"/>
                    <a:pt x="380" y="55"/>
                  </a:cubicBezTo>
                  <a:cubicBezTo>
                    <a:pt x="378" y="57"/>
                    <a:pt x="378" y="59"/>
                    <a:pt x="378" y="59"/>
                  </a:cubicBezTo>
                  <a:cubicBezTo>
                    <a:pt x="383" y="61"/>
                    <a:pt x="383" y="61"/>
                    <a:pt x="383" y="61"/>
                  </a:cubicBezTo>
                  <a:close/>
                  <a:moveTo>
                    <a:pt x="363" y="126"/>
                  </a:moveTo>
                  <a:cubicBezTo>
                    <a:pt x="363" y="126"/>
                    <a:pt x="363" y="126"/>
                    <a:pt x="363" y="126"/>
                  </a:cubicBezTo>
                  <a:cubicBezTo>
                    <a:pt x="367" y="127"/>
                    <a:pt x="367" y="127"/>
                    <a:pt x="367" y="127"/>
                  </a:cubicBezTo>
                  <a:cubicBezTo>
                    <a:pt x="374" y="135"/>
                    <a:pt x="374" y="135"/>
                    <a:pt x="374" y="135"/>
                  </a:cubicBezTo>
                  <a:cubicBezTo>
                    <a:pt x="380" y="142"/>
                    <a:pt x="380" y="142"/>
                    <a:pt x="380" y="142"/>
                  </a:cubicBezTo>
                  <a:cubicBezTo>
                    <a:pt x="380" y="142"/>
                    <a:pt x="389" y="149"/>
                    <a:pt x="391" y="150"/>
                  </a:cubicBezTo>
                  <a:cubicBezTo>
                    <a:pt x="393" y="151"/>
                    <a:pt x="404" y="153"/>
                    <a:pt x="405" y="154"/>
                  </a:cubicBezTo>
                  <a:cubicBezTo>
                    <a:pt x="408" y="150"/>
                    <a:pt x="408" y="150"/>
                    <a:pt x="408" y="150"/>
                  </a:cubicBezTo>
                  <a:cubicBezTo>
                    <a:pt x="412" y="147"/>
                    <a:pt x="412" y="147"/>
                    <a:pt x="412" y="147"/>
                  </a:cubicBezTo>
                  <a:cubicBezTo>
                    <a:pt x="411" y="145"/>
                    <a:pt x="411" y="145"/>
                    <a:pt x="411" y="145"/>
                  </a:cubicBezTo>
                  <a:cubicBezTo>
                    <a:pt x="416" y="142"/>
                    <a:pt x="416" y="142"/>
                    <a:pt x="416" y="142"/>
                  </a:cubicBezTo>
                  <a:cubicBezTo>
                    <a:pt x="420" y="145"/>
                    <a:pt x="420" y="145"/>
                    <a:pt x="420" y="145"/>
                  </a:cubicBezTo>
                  <a:cubicBezTo>
                    <a:pt x="430" y="147"/>
                    <a:pt x="430" y="147"/>
                    <a:pt x="430" y="147"/>
                  </a:cubicBezTo>
                  <a:cubicBezTo>
                    <a:pt x="434" y="150"/>
                    <a:pt x="434" y="150"/>
                    <a:pt x="434" y="150"/>
                  </a:cubicBezTo>
                  <a:cubicBezTo>
                    <a:pt x="434" y="150"/>
                    <a:pt x="434" y="150"/>
                    <a:pt x="435" y="150"/>
                  </a:cubicBezTo>
                  <a:cubicBezTo>
                    <a:pt x="435" y="150"/>
                    <a:pt x="435" y="150"/>
                    <a:pt x="435" y="150"/>
                  </a:cubicBezTo>
                  <a:cubicBezTo>
                    <a:pt x="435" y="150"/>
                    <a:pt x="435" y="150"/>
                    <a:pt x="435" y="150"/>
                  </a:cubicBezTo>
                  <a:cubicBezTo>
                    <a:pt x="436" y="149"/>
                    <a:pt x="436" y="149"/>
                    <a:pt x="436" y="149"/>
                  </a:cubicBezTo>
                  <a:cubicBezTo>
                    <a:pt x="436" y="149"/>
                    <a:pt x="436" y="149"/>
                    <a:pt x="436" y="149"/>
                  </a:cubicBezTo>
                  <a:cubicBezTo>
                    <a:pt x="436" y="149"/>
                    <a:pt x="436" y="149"/>
                    <a:pt x="436" y="149"/>
                  </a:cubicBezTo>
                  <a:cubicBezTo>
                    <a:pt x="436" y="149"/>
                    <a:pt x="436" y="149"/>
                    <a:pt x="436" y="149"/>
                  </a:cubicBezTo>
                  <a:cubicBezTo>
                    <a:pt x="436" y="149"/>
                    <a:pt x="437" y="149"/>
                    <a:pt x="437" y="149"/>
                  </a:cubicBezTo>
                  <a:cubicBezTo>
                    <a:pt x="437" y="149"/>
                    <a:pt x="437" y="149"/>
                    <a:pt x="437" y="149"/>
                  </a:cubicBezTo>
                  <a:cubicBezTo>
                    <a:pt x="437" y="149"/>
                    <a:pt x="437" y="149"/>
                    <a:pt x="437" y="149"/>
                  </a:cubicBezTo>
                  <a:cubicBezTo>
                    <a:pt x="437" y="149"/>
                    <a:pt x="437" y="149"/>
                    <a:pt x="437" y="149"/>
                  </a:cubicBezTo>
                  <a:cubicBezTo>
                    <a:pt x="437" y="149"/>
                    <a:pt x="437" y="149"/>
                    <a:pt x="437"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9"/>
                    <a:pt x="438" y="149"/>
                    <a:pt x="438" y="149"/>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8"/>
                    <a:pt x="438" y="148"/>
                    <a:pt x="438" y="148"/>
                  </a:cubicBezTo>
                  <a:cubicBezTo>
                    <a:pt x="438" y="147"/>
                    <a:pt x="438" y="147"/>
                    <a:pt x="438" y="147"/>
                  </a:cubicBezTo>
                  <a:cubicBezTo>
                    <a:pt x="438" y="146"/>
                    <a:pt x="438" y="140"/>
                    <a:pt x="438" y="140"/>
                  </a:cubicBezTo>
                  <a:cubicBezTo>
                    <a:pt x="438" y="140"/>
                    <a:pt x="435" y="138"/>
                    <a:pt x="438" y="136"/>
                  </a:cubicBezTo>
                  <a:cubicBezTo>
                    <a:pt x="441" y="133"/>
                    <a:pt x="445" y="130"/>
                    <a:pt x="445" y="130"/>
                  </a:cubicBezTo>
                  <a:cubicBezTo>
                    <a:pt x="445" y="130"/>
                    <a:pt x="447" y="129"/>
                    <a:pt x="447" y="126"/>
                  </a:cubicBezTo>
                  <a:cubicBezTo>
                    <a:pt x="447" y="123"/>
                    <a:pt x="445" y="115"/>
                    <a:pt x="445" y="115"/>
                  </a:cubicBezTo>
                  <a:cubicBezTo>
                    <a:pt x="445" y="115"/>
                    <a:pt x="443" y="110"/>
                    <a:pt x="443" y="108"/>
                  </a:cubicBezTo>
                  <a:cubicBezTo>
                    <a:pt x="445" y="96"/>
                    <a:pt x="440" y="88"/>
                    <a:pt x="443" y="86"/>
                  </a:cubicBezTo>
                  <a:cubicBezTo>
                    <a:pt x="443" y="86"/>
                    <a:pt x="443" y="86"/>
                    <a:pt x="443" y="86"/>
                  </a:cubicBezTo>
                  <a:cubicBezTo>
                    <a:pt x="443" y="86"/>
                    <a:pt x="443" y="86"/>
                    <a:pt x="443" y="86"/>
                  </a:cubicBezTo>
                  <a:cubicBezTo>
                    <a:pt x="445" y="85"/>
                    <a:pt x="445" y="85"/>
                    <a:pt x="445" y="85"/>
                  </a:cubicBezTo>
                  <a:cubicBezTo>
                    <a:pt x="448" y="83"/>
                    <a:pt x="448" y="83"/>
                    <a:pt x="448" y="83"/>
                  </a:cubicBezTo>
                  <a:cubicBezTo>
                    <a:pt x="448" y="83"/>
                    <a:pt x="448" y="82"/>
                    <a:pt x="448" y="82"/>
                  </a:cubicBezTo>
                  <a:cubicBezTo>
                    <a:pt x="448" y="77"/>
                    <a:pt x="442" y="72"/>
                    <a:pt x="449" y="71"/>
                  </a:cubicBezTo>
                  <a:cubicBezTo>
                    <a:pt x="452" y="69"/>
                    <a:pt x="452" y="69"/>
                    <a:pt x="452" y="69"/>
                  </a:cubicBezTo>
                  <a:cubicBezTo>
                    <a:pt x="461" y="69"/>
                    <a:pt x="461" y="69"/>
                    <a:pt x="461" y="69"/>
                  </a:cubicBezTo>
                  <a:cubicBezTo>
                    <a:pt x="463" y="63"/>
                    <a:pt x="463" y="63"/>
                    <a:pt x="463" y="63"/>
                  </a:cubicBezTo>
                  <a:cubicBezTo>
                    <a:pt x="467" y="59"/>
                    <a:pt x="467" y="59"/>
                    <a:pt x="467" y="59"/>
                  </a:cubicBezTo>
                  <a:cubicBezTo>
                    <a:pt x="470" y="59"/>
                    <a:pt x="474" y="58"/>
                    <a:pt x="476" y="59"/>
                  </a:cubicBezTo>
                  <a:cubicBezTo>
                    <a:pt x="478" y="62"/>
                    <a:pt x="478" y="64"/>
                    <a:pt x="482" y="65"/>
                  </a:cubicBezTo>
                  <a:cubicBezTo>
                    <a:pt x="494" y="69"/>
                    <a:pt x="494" y="69"/>
                    <a:pt x="494" y="69"/>
                  </a:cubicBezTo>
                  <a:cubicBezTo>
                    <a:pt x="500" y="70"/>
                    <a:pt x="500" y="70"/>
                    <a:pt x="500" y="70"/>
                  </a:cubicBezTo>
                  <a:cubicBezTo>
                    <a:pt x="500" y="70"/>
                    <a:pt x="500" y="70"/>
                    <a:pt x="500" y="70"/>
                  </a:cubicBezTo>
                  <a:cubicBezTo>
                    <a:pt x="501" y="70"/>
                    <a:pt x="501" y="70"/>
                    <a:pt x="501" y="70"/>
                  </a:cubicBezTo>
                  <a:cubicBezTo>
                    <a:pt x="501" y="70"/>
                    <a:pt x="501" y="70"/>
                    <a:pt x="501" y="70"/>
                  </a:cubicBezTo>
                  <a:cubicBezTo>
                    <a:pt x="503" y="72"/>
                    <a:pt x="503" y="72"/>
                    <a:pt x="503" y="72"/>
                  </a:cubicBezTo>
                  <a:cubicBezTo>
                    <a:pt x="503" y="72"/>
                    <a:pt x="503" y="72"/>
                    <a:pt x="503" y="72"/>
                  </a:cubicBezTo>
                  <a:cubicBezTo>
                    <a:pt x="503" y="72"/>
                    <a:pt x="503" y="72"/>
                    <a:pt x="503" y="72"/>
                  </a:cubicBezTo>
                  <a:cubicBezTo>
                    <a:pt x="503" y="72"/>
                    <a:pt x="503" y="72"/>
                    <a:pt x="503" y="72"/>
                  </a:cubicBezTo>
                  <a:cubicBezTo>
                    <a:pt x="503" y="74"/>
                    <a:pt x="503" y="76"/>
                    <a:pt x="504" y="77"/>
                  </a:cubicBezTo>
                  <a:cubicBezTo>
                    <a:pt x="504" y="79"/>
                    <a:pt x="505" y="82"/>
                    <a:pt x="505" y="82"/>
                  </a:cubicBezTo>
                  <a:cubicBezTo>
                    <a:pt x="505" y="82"/>
                    <a:pt x="504" y="85"/>
                    <a:pt x="504" y="87"/>
                  </a:cubicBezTo>
                  <a:cubicBezTo>
                    <a:pt x="503" y="88"/>
                    <a:pt x="503" y="91"/>
                    <a:pt x="503" y="92"/>
                  </a:cubicBezTo>
                  <a:cubicBezTo>
                    <a:pt x="503" y="93"/>
                    <a:pt x="503" y="94"/>
                    <a:pt x="503" y="95"/>
                  </a:cubicBezTo>
                  <a:cubicBezTo>
                    <a:pt x="503" y="97"/>
                    <a:pt x="504" y="100"/>
                    <a:pt x="505" y="101"/>
                  </a:cubicBezTo>
                  <a:cubicBezTo>
                    <a:pt x="505" y="102"/>
                    <a:pt x="510" y="105"/>
                    <a:pt x="510" y="105"/>
                  </a:cubicBezTo>
                  <a:cubicBezTo>
                    <a:pt x="510" y="105"/>
                    <a:pt x="510" y="105"/>
                    <a:pt x="509" y="106"/>
                  </a:cubicBezTo>
                  <a:cubicBezTo>
                    <a:pt x="509" y="106"/>
                    <a:pt x="509" y="107"/>
                    <a:pt x="510" y="107"/>
                  </a:cubicBezTo>
                  <a:cubicBezTo>
                    <a:pt x="512" y="107"/>
                    <a:pt x="515" y="106"/>
                    <a:pt x="515" y="106"/>
                  </a:cubicBezTo>
                  <a:cubicBezTo>
                    <a:pt x="515" y="106"/>
                    <a:pt x="515" y="97"/>
                    <a:pt x="514" y="94"/>
                  </a:cubicBezTo>
                  <a:cubicBezTo>
                    <a:pt x="513" y="90"/>
                    <a:pt x="518" y="86"/>
                    <a:pt x="518" y="86"/>
                  </a:cubicBezTo>
                  <a:cubicBezTo>
                    <a:pt x="525" y="79"/>
                    <a:pt x="525" y="79"/>
                    <a:pt x="525" y="79"/>
                  </a:cubicBezTo>
                  <a:cubicBezTo>
                    <a:pt x="524" y="71"/>
                    <a:pt x="524" y="71"/>
                    <a:pt x="524" y="71"/>
                  </a:cubicBezTo>
                  <a:cubicBezTo>
                    <a:pt x="532" y="72"/>
                    <a:pt x="532" y="72"/>
                    <a:pt x="532" y="72"/>
                  </a:cubicBezTo>
                  <a:cubicBezTo>
                    <a:pt x="532" y="72"/>
                    <a:pt x="538" y="69"/>
                    <a:pt x="536" y="65"/>
                  </a:cubicBezTo>
                  <a:cubicBezTo>
                    <a:pt x="534" y="60"/>
                    <a:pt x="532" y="52"/>
                    <a:pt x="530" y="54"/>
                  </a:cubicBezTo>
                  <a:cubicBezTo>
                    <a:pt x="527" y="56"/>
                    <a:pt x="522" y="62"/>
                    <a:pt x="522" y="62"/>
                  </a:cubicBezTo>
                  <a:cubicBezTo>
                    <a:pt x="521" y="52"/>
                    <a:pt x="521" y="52"/>
                    <a:pt x="521" y="52"/>
                  </a:cubicBezTo>
                  <a:cubicBezTo>
                    <a:pt x="513" y="55"/>
                    <a:pt x="513" y="55"/>
                    <a:pt x="513" y="55"/>
                  </a:cubicBezTo>
                  <a:cubicBezTo>
                    <a:pt x="505" y="53"/>
                    <a:pt x="505" y="53"/>
                    <a:pt x="505" y="53"/>
                  </a:cubicBezTo>
                  <a:cubicBezTo>
                    <a:pt x="505" y="53"/>
                    <a:pt x="502" y="49"/>
                    <a:pt x="499" y="50"/>
                  </a:cubicBezTo>
                  <a:cubicBezTo>
                    <a:pt x="496" y="50"/>
                    <a:pt x="491" y="50"/>
                    <a:pt x="491" y="50"/>
                  </a:cubicBezTo>
                  <a:cubicBezTo>
                    <a:pt x="491" y="50"/>
                    <a:pt x="487" y="47"/>
                    <a:pt x="489" y="46"/>
                  </a:cubicBezTo>
                  <a:cubicBezTo>
                    <a:pt x="492" y="46"/>
                    <a:pt x="498" y="47"/>
                    <a:pt x="501" y="46"/>
                  </a:cubicBezTo>
                  <a:cubicBezTo>
                    <a:pt x="503" y="46"/>
                    <a:pt x="519" y="42"/>
                    <a:pt x="519" y="42"/>
                  </a:cubicBezTo>
                  <a:cubicBezTo>
                    <a:pt x="520" y="35"/>
                    <a:pt x="520" y="35"/>
                    <a:pt x="520" y="35"/>
                  </a:cubicBezTo>
                  <a:cubicBezTo>
                    <a:pt x="527" y="29"/>
                    <a:pt x="527" y="29"/>
                    <a:pt x="527" y="29"/>
                  </a:cubicBezTo>
                  <a:cubicBezTo>
                    <a:pt x="515" y="20"/>
                    <a:pt x="515" y="20"/>
                    <a:pt x="515" y="20"/>
                  </a:cubicBezTo>
                  <a:cubicBezTo>
                    <a:pt x="510" y="12"/>
                    <a:pt x="510" y="12"/>
                    <a:pt x="510" y="12"/>
                  </a:cubicBezTo>
                  <a:cubicBezTo>
                    <a:pt x="510" y="12"/>
                    <a:pt x="509" y="9"/>
                    <a:pt x="507" y="9"/>
                  </a:cubicBezTo>
                  <a:cubicBezTo>
                    <a:pt x="504" y="9"/>
                    <a:pt x="496" y="13"/>
                    <a:pt x="496" y="13"/>
                  </a:cubicBezTo>
                  <a:cubicBezTo>
                    <a:pt x="490" y="9"/>
                    <a:pt x="490" y="9"/>
                    <a:pt x="490" y="9"/>
                  </a:cubicBezTo>
                  <a:cubicBezTo>
                    <a:pt x="481" y="10"/>
                    <a:pt x="481" y="10"/>
                    <a:pt x="481" y="10"/>
                  </a:cubicBezTo>
                  <a:cubicBezTo>
                    <a:pt x="468" y="6"/>
                    <a:pt x="468" y="6"/>
                    <a:pt x="468" y="6"/>
                  </a:cubicBezTo>
                  <a:cubicBezTo>
                    <a:pt x="468" y="9"/>
                    <a:pt x="468" y="9"/>
                    <a:pt x="468" y="9"/>
                  </a:cubicBezTo>
                  <a:cubicBezTo>
                    <a:pt x="468" y="9"/>
                    <a:pt x="464" y="8"/>
                    <a:pt x="463" y="6"/>
                  </a:cubicBezTo>
                  <a:cubicBezTo>
                    <a:pt x="463" y="4"/>
                    <a:pt x="463" y="2"/>
                    <a:pt x="463" y="2"/>
                  </a:cubicBezTo>
                  <a:cubicBezTo>
                    <a:pt x="458" y="3"/>
                    <a:pt x="458" y="3"/>
                    <a:pt x="458" y="3"/>
                  </a:cubicBezTo>
                  <a:cubicBezTo>
                    <a:pt x="456" y="3"/>
                    <a:pt x="456" y="3"/>
                    <a:pt x="456" y="3"/>
                  </a:cubicBezTo>
                  <a:cubicBezTo>
                    <a:pt x="450" y="0"/>
                    <a:pt x="450" y="0"/>
                    <a:pt x="450" y="0"/>
                  </a:cubicBezTo>
                  <a:cubicBezTo>
                    <a:pt x="447" y="6"/>
                    <a:pt x="447" y="6"/>
                    <a:pt x="447" y="6"/>
                  </a:cubicBezTo>
                  <a:cubicBezTo>
                    <a:pt x="451" y="13"/>
                    <a:pt x="451" y="13"/>
                    <a:pt x="451" y="13"/>
                  </a:cubicBezTo>
                  <a:cubicBezTo>
                    <a:pt x="447" y="21"/>
                    <a:pt x="447" y="21"/>
                    <a:pt x="447" y="21"/>
                  </a:cubicBezTo>
                  <a:cubicBezTo>
                    <a:pt x="450" y="26"/>
                    <a:pt x="450" y="26"/>
                    <a:pt x="450" y="26"/>
                  </a:cubicBezTo>
                  <a:cubicBezTo>
                    <a:pt x="450" y="33"/>
                    <a:pt x="450" y="33"/>
                    <a:pt x="450" y="33"/>
                  </a:cubicBezTo>
                  <a:cubicBezTo>
                    <a:pt x="446" y="41"/>
                    <a:pt x="446" y="41"/>
                    <a:pt x="446" y="41"/>
                  </a:cubicBezTo>
                  <a:cubicBezTo>
                    <a:pt x="440" y="36"/>
                    <a:pt x="440" y="36"/>
                    <a:pt x="440" y="36"/>
                  </a:cubicBezTo>
                  <a:cubicBezTo>
                    <a:pt x="441" y="29"/>
                    <a:pt x="441" y="29"/>
                    <a:pt x="441" y="29"/>
                  </a:cubicBezTo>
                  <a:cubicBezTo>
                    <a:pt x="444" y="21"/>
                    <a:pt x="444" y="21"/>
                    <a:pt x="444" y="21"/>
                  </a:cubicBezTo>
                  <a:cubicBezTo>
                    <a:pt x="440" y="13"/>
                    <a:pt x="440" y="13"/>
                    <a:pt x="440" y="13"/>
                  </a:cubicBezTo>
                  <a:cubicBezTo>
                    <a:pt x="432" y="20"/>
                    <a:pt x="432" y="20"/>
                    <a:pt x="432" y="20"/>
                  </a:cubicBezTo>
                  <a:cubicBezTo>
                    <a:pt x="432" y="30"/>
                    <a:pt x="432" y="30"/>
                    <a:pt x="432" y="30"/>
                  </a:cubicBezTo>
                  <a:cubicBezTo>
                    <a:pt x="428" y="37"/>
                    <a:pt x="428" y="37"/>
                    <a:pt x="428" y="37"/>
                  </a:cubicBezTo>
                  <a:cubicBezTo>
                    <a:pt x="428" y="46"/>
                    <a:pt x="428" y="46"/>
                    <a:pt x="428" y="46"/>
                  </a:cubicBezTo>
                  <a:cubicBezTo>
                    <a:pt x="426" y="53"/>
                    <a:pt x="426" y="53"/>
                    <a:pt x="426" y="53"/>
                  </a:cubicBezTo>
                  <a:cubicBezTo>
                    <a:pt x="425" y="62"/>
                    <a:pt x="425" y="62"/>
                    <a:pt x="425" y="62"/>
                  </a:cubicBezTo>
                  <a:cubicBezTo>
                    <a:pt x="425" y="62"/>
                    <a:pt x="425" y="64"/>
                    <a:pt x="423" y="64"/>
                  </a:cubicBezTo>
                  <a:cubicBezTo>
                    <a:pt x="421" y="65"/>
                    <a:pt x="417" y="63"/>
                    <a:pt x="417" y="63"/>
                  </a:cubicBezTo>
                  <a:cubicBezTo>
                    <a:pt x="417" y="50"/>
                    <a:pt x="417" y="50"/>
                    <a:pt x="417" y="50"/>
                  </a:cubicBezTo>
                  <a:cubicBezTo>
                    <a:pt x="419" y="43"/>
                    <a:pt x="419" y="43"/>
                    <a:pt x="419" y="43"/>
                  </a:cubicBezTo>
                  <a:cubicBezTo>
                    <a:pt x="422" y="37"/>
                    <a:pt x="422" y="37"/>
                    <a:pt x="422" y="37"/>
                  </a:cubicBezTo>
                  <a:cubicBezTo>
                    <a:pt x="426" y="29"/>
                    <a:pt x="426" y="29"/>
                    <a:pt x="426" y="29"/>
                  </a:cubicBezTo>
                  <a:cubicBezTo>
                    <a:pt x="426" y="29"/>
                    <a:pt x="426" y="24"/>
                    <a:pt x="425" y="23"/>
                  </a:cubicBezTo>
                  <a:cubicBezTo>
                    <a:pt x="425" y="23"/>
                    <a:pt x="423" y="22"/>
                    <a:pt x="424" y="22"/>
                  </a:cubicBezTo>
                  <a:cubicBezTo>
                    <a:pt x="424" y="21"/>
                    <a:pt x="428" y="17"/>
                    <a:pt x="428" y="17"/>
                  </a:cubicBezTo>
                  <a:cubicBezTo>
                    <a:pt x="428" y="17"/>
                    <a:pt x="428" y="14"/>
                    <a:pt x="425" y="12"/>
                  </a:cubicBezTo>
                  <a:cubicBezTo>
                    <a:pt x="423" y="11"/>
                    <a:pt x="421" y="9"/>
                    <a:pt x="419" y="10"/>
                  </a:cubicBezTo>
                  <a:cubicBezTo>
                    <a:pt x="418" y="11"/>
                    <a:pt x="413" y="13"/>
                    <a:pt x="413" y="14"/>
                  </a:cubicBezTo>
                  <a:cubicBezTo>
                    <a:pt x="412" y="15"/>
                    <a:pt x="413" y="17"/>
                    <a:pt x="414" y="18"/>
                  </a:cubicBezTo>
                  <a:cubicBezTo>
                    <a:pt x="415" y="18"/>
                    <a:pt x="416" y="19"/>
                    <a:pt x="417" y="19"/>
                  </a:cubicBezTo>
                  <a:cubicBezTo>
                    <a:pt x="417" y="20"/>
                    <a:pt x="418" y="23"/>
                    <a:pt x="417" y="24"/>
                  </a:cubicBezTo>
                  <a:cubicBezTo>
                    <a:pt x="416" y="25"/>
                    <a:pt x="417" y="28"/>
                    <a:pt x="414" y="27"/>
                  </a:cubicBezTo>
                  <a:cubicBezTo>
                    <a:pt x="412" y="26"/>
                    <a:pt x="406" y="22"/>
                    <a:pt x="406" y="22"/>
                  </a:cubicBezTo>
                  <a:cubicBezTo>
                    <a:pt x="405" y="22"/>
                    <a:pt x="406" y="18"/>
                    <a:pt x="404" y="22"/>
                  </a:cubicBezTo>
                  <a:cubicBezTo>
                    <a:pt x="402" y="25"/>
                    <a:pt x="401" y="26"/>
                    <a:pt x="402" y="28"/>
                  </a:cubicBezTo>
                  <a:cubicBezTo>
                    <a:pt x="403" y="30"/>
                    <a:pt x="404" y="30"/>
                    <a:pt x="404" y="31"/>
                  </a:cubicBezTo>
                  <a:cubicBezTo>
                    <a:pt x="404" y="32"/>
                    <a:pt x="400" y="32"/>
                    <a:pt x="400" y="33"/>
                  </a:cubicBezTo>
                  <a:cubicBezTo>
                    <a:pt x="400" y="34"/>
                    <a:pt x="399" y="35"/>
                    <a:pt x="401" y="37"/>
                  </a:cubicBezTo>
                  <a:cubicBezTo>
                    <a:pt x="403" y="38"/>
                    <a:pt x="405" y="39"/>
                    <a:pt x="405" y="39"/>
                  </a:cubicBezTo>
                  <a:cubicBezTo>
                    <a:pt x="405" y="39"/>
                    <a:pt x="407" y="42"/>
                    <a:pt x="406" y="42"/>
                  </a:cubicBezTo>
                  <a:cubicBezTo>
                    <a:pt x="406" y="43"/>
                    <a:pt x="400" y="42"/>
                    <a:pt x="400" y="43"/>
                  </a:cubicBezTo>
                  <a:cubicBezTo>
                    <a:pt x="400" y="44"/>
                    <a:pt x="400" y="46"/>
                    <a:pt x="400" y="47"/>
                  </a:cubicBezTo>
                  <a:cubicBezTo>
                    <a:pt x="400" y="48"/>
                    <a:pt x="400" y="50"/>
                    <a:pt x="400" y="50"/>
                  </a:cubicBezTo>
                  <a:cubicBezTo>
                    <a:pt x="400" y="51"/>
                    <a:pt x="396" y="51"/>
                    <a:pt x="395" y="52"/>
                  </a:cubicBezTo>
                  <a:cubicBezTo>
                    <a:pt x="393" y="53"/>
                    <a:pt x="392" y="56"/>
                    <a:pt x="392" y="58"/>
                  </a:cubicBezTo>
                  <a:cubicBezTo>
                    <a:pt x="391" y="60"/>
                    <a:pt x="391" y="62"/>
                    <a:pt x="391" y="63"/>
                  </a:cubicBezTo>
                  <a:cubicBezTo>
                    <a:pt x="391" y="64"/>
                    <a:pt x="389" y="66"/>
                    <a:pt x="389" y="66"/>
                  </a:cubicBezTo>
                  <a:cubicBezTo>
                    <a:pt x="389" y="66"/>
                    <a:pt x="389" y="67"/>
                    <a:pt x="387" y="66"/>
                  </a:cubicBezTo>
                  <a:cubicBezTo>
                    <a:pt x="385" y="66"/>
                    <a:pt x="378" y="62"/>
                    <a:pt x="377" y="62"/>
                  </a:cubicBezTo>
                  <a:cubicBezTo>
                    <a:pt x="375" y="62"/>
                    <a:pt x="373" y="63"/>
                    <a:pt x="373" y="65"/>
                  </a:cubicBezTo>
                  <a:cubicBezTo>
                    <a:pt x="373" y="66"/>
                    <a:pt x="376" y="69"/>
                    <a:pt x="377" y="69"/>
                  </a:cubicBezTo>
                  <a:cubicBezTo>
                    <a:pt x="377" y="69"/>
                    <a:pt x="382" y="70"/>
                    <a:pt x="383" y="71"/>
                  </a:cubicBezTo>
                  <a:cubicBezTo>
                    <a:pt x="383" y="72"/>
                    <a:pt x="383" y="79"/>
                    <a:pt x="383" y="79"/>
                  </a:cubicBezTo>
                  <a:cubicBezTo>
                    <a:pt x="383" y="79"/>
                    <a:pt x="387" y="87"/>
                    <a:pt x="380" y="80"/>
                  </a:cubicBezTo>
                  <a:cubicBezTo>
                    <a:pt x="372" y="73"/>
                    <a:pt x="372" y="72"/>
                    <a:pt x="371" y="71"/>
                  </a:cubicBezTo>
                  <a:cubicBezTo>
                    <a:pt x="370" y="71"/>
                    <a:pt x="363" y="69"/>
                    <a:pt x="363" y="69"/>
                  </a:cubicBezTo>
                  <a:cubicBezTo>
                    <a:pt x="363" y="69"/>
                    <a:pt x="362" y="66"/>
                    <a:pt x="361" y="69"/>
                  </a:cubicBezTo>
                  <a:cubicBezTo>
                    <a:pt x="360" y="71"/>
                    <a:pt x="363" y="76"/>
                    <a:pt x="363" y="76"/>
                  </a:cubicBezTo>
                  <a:cubicBezTo>
                    <a:pt x="362" y="75"/>
                    <a:pt x="362" y="75"/>
                    <a:pt x="362" y="75"/>
                  </a:cubicBezTo>
                  <a:cubicBezTo>
                    <a:pt x="362" y="75"/>
                    <a:pt x="359" y="73"/>
                    <a:pt x="357" y="72"/>
                  </a:cubicBezTo>
                  <a:cubicBezTo>
                    <a:pt x="356" y="70"/>
                    <a:pt x="353" y="72"/>
                    <a:pt x="353" y="72"/>
                  </a:cubicBezTo>
                  <a:cubicBezTo>
                    <a:pt x="353" y="72"/>
                    <a:pt x="352" y="73"/>
                    <a:pt x="350" y="75"/>
                  </a:cubicBezTo>
                  <a:cubicBezTo>
                    <a:pt x="349" y="76"/>
                    <a:pt x="345" y="72"/>
                    <a:pt x="349" y="77"/>
                  </a:cubicBezTo>
                  <a:cubicBezTo>
                    <a:pt x="352" y="81"/>
                    <a:pt x="355" y="82"/>
                    <a:pt x="356" y="83"/>
                  </a:cubicBezTo>
                  <a:cubicBezTo>
                    <a:pt x="356" y="83"/>
                    <a:pt x="360" y="84"/>
                    <a:pt x="361" y="85"/>
                  </a:cubicBezTo>
                  <a:cubicBezTo>
                    <a:pt x="362" y="86"/>
                    <a:pt x="362" y="89"/>
                    <a:pt x="362" y="90"/>
                  </a:cubicBezTo>
                  <a:cubicBezTo>
                    <a:pt x="362" y="90"/>
                    <a:pt x="365" y="94"/>
                    <a:pt x="360" y="91"/>
                  </a:cubicBezTo>
                  <a:cubicBezTo>
                    <a:pt x="355" y="87"/>
                    <a:pt x="355" y="86"/>
                    <a:pt x="353" y="86"/>
                  </a:cubicBezTo>
                  <a:cubicBezTo>
                    <a:pt x="352" y="86"/>
                    <a:pt x="350" y="88"/>
                    <a:pt x="350" y="88"/>
                  </a:cubicBezTo>
                  <a:cubicBezTo>
                    <a:pt x="350" y="88"/>
                    <a:pt x="344" y="87"/>
                    <a:pt x="344" y="84"/>
                  </a:cubicBezTo>
                  <a:cubicBezTo>
                    <a:pt x="343" y="81"/>
                    <a:pt x="345" y="76"/>
                    <a:pt x="341" y="77"/>
                  </a:cubicBezTo>
                  <a:cubicBezTo>
                    <a:pt x="336" y="77"/>
                    <a:pt x="335" y="79"/>
                    <a:pt x="335" y="80"/>
                  </a:cubicBezTo>
                  <a:cubicBezTo>
                    <a:pt x="335" y="81"/>
                    <a:pt x="332" y="82"/>
                    <a:pt x="335" y="85"/>
                  </a:cubicBezTo>
                  <a:cubicBezTo>
                    <a:pt x="338" y="88"/>
                    <a:pt x="340" y="90"/>
                    <a:pt x="341" y="90"/>
                  </a:cubicBezTo>
                  <a:cubicBezTo>
                    <a:pt x="341" y="90"/>
                    <a:pt x="347" y="90"/>
                    <a:pt x="344" y="91"/>
                  </a:cubicBezTo>
                  <a:cubicBezTo>
                    <a:pt x="342" y="93"/>
                    <a:pt x="338" y="93"/>
                    <a:pt x="337" y="93"/>
                  </a:cubicBezTo>
                  <a:cubicBezTo>
                    <a:pt x="336" y="93"/>
                    <a:pt x="337" y="92"/>
                    <a:pt x="336" y="93"/>
                  </a:cubicBezTo>
                  <a:cubicBezTo>
                    <a:pt x="334" y="94"/>
                    <a:pt x="329" y="99"/>
                    <a:pt x="329" y="99"/>
                  </a:cubicBezTo>
                  <a:cubicBezTo>
                    <a:pt x="329" y="99"/>
                    <a:pt x="328" y="97"/>
                    <a:pt x="328" y="96"/>
                  </a:cubicBezTo>
                  <a:cubicBezTo>
                    <a:pt x="328" y="95"/>
                    <a:pt x="332" y="93"/>
                    <a:pt x="332" y="91"/>
                  </a:cubicBezTo>
                  <a:cubicBezTo>
                    <a:pt x="332" y="89"/>
                    <a:pt x="330" y="82"/>
                    <a:pt x="330" y="82"/>
                  </a:cubicBezTo>
                  <a:cubicBezTo>
                    <a:pt x="330" y="82"/>
                    <a:pt x="326" y="80"/>
                    <a:pt x="326" y="80"/>
                  </a:cubicBezTo>
                  <a:cubicBezTo>
                    <a:pt x="325" y="79"/>
                    <a:pt x="322" y="77"/>
                    <a:pt x="321" y="78"/>
                  </a:cubicBezTo>
                  <a:cubicBezTo>
                    <a:pt x="320" y="79"/>
                    <a:pt x="318" y="82"/>
                    <a:pt x="320" y="84"/>
                  </a:cubicBezTo>
                  <a:cubicBezTo>
                    <a:pt x="322" y="87"/>
                    <a:pt x="324" y="89"/>
                    <a:pt x="323" y="89"/>
                  </a:cubicBezTo>
                  <a:cubicBezTo>
                    <a:pt x="321" y="90"/>
                    <a:pt x="320" y="91"/>
                    <a:pt x="319" y="90"/>
                  </a:cubicBezTo>
                  <a:cubicBezTo>
                    <a:pt x="318" y="90"/>
                    <a:pt x="316" y="88"/>
                    <a:pt x="313" y="89"/>
                  </a:cubicBezTo>
                  <a:cubicBezTo>
                    <a:pt x="310" y="90"/>
                    <a:pt x="307" y="96"/>
                    <a:pt x="307" y="96"/>
                  </a:cubicBezTo>
                  <a:cubicBezTo>
                    <a:pt x="307" y="96"/>
                    <a:pt x="310" y="102"/>
                    <a:pt x="311" y="103"/>
                  </a:cubicBezTo>
                  <a:cubicBezTo>
                    <a:pt x="312" y="103"/>
                    <a:pt x="313" y="105"/>
                    <a:pt x="313" y="107"/>
                  </a:cubicBezTo>
                  <a:cubicBezTo>
                    <a:pt x="312" y="109"/>
                    <a:pt x="313" y="106"/>
                    <a:pt x="311" y="107"/>
                  </a:cubicBezTo>
                  <a:cubicBezTo>
                    <a:pt x="308" y="108"/>
                    <a:pt x="307" y="109"/>
                    <a:pt x="305" y="109"/>
                  </a:cubicBezTo>
                  <a:cubicBezTo>
                    <a:pt x="303" y="109"/>
                    <a:pt x="298" y="115"/>
                    <a:pt x="298" y="115"/>
                  </a:cubicBezTo>
                  <a:cubicBezTo>
                    <a:pt x="301" y="119"/>
                    <a:pt x="301" y="119"/>
                    <a:pt x="301" y="119"/>
                  </a:cubicBezTo>
                  <a:cubicBezTo>
                    <a:pt x="301" y="119"/>
                    <a:pt x="293" y="122"/>
                    <a:pt x="291" y="123"/>
                  </a:cubicBezTo>
                  <a:cubicBezTo>
                    <a:pt x="290" y="123"/>
                    <a:pt x="294" y="122"/>
                    <a:pt x="289" y="123"/>
                  </a:cubicBezTo>
                  <a:cubicBezTo>
                    <a:pt x="285" y="125"/>
                    <a:pt x="282" y="129"/>
                    <a:pt x="281" y="131"/>
                  </a:cubicBezTo>
                  <a:cubicBezTo>
                    <a:pt x="281" y="132"/>
                    <a:pt x="277" y="132"/>
                    <a:pt x="277" y="135"/>
                  </a:cubicBezTo>
                  <a:cubicBezTo>
                    <a:pt x="277" y="137"/>
                    <a:pt x="278" y="141"/>
                    <a:pt x="277" y="142"/>
                  </a:cubicBezTo>
                  <a:cubicBezTo>
                    <a:pt x="277" y="143"/>
                    <a:pt x="277" y="143"/>
                    <a:pt x="277" y="145"/>
                  </a:cubicBezTo>
                  <a:cubicBezTo>
                    <a:pt x="277" y="147"/>
                    <a:pt x="276" y="149"/>
                    <a:pt x="279" y="149"/>
                  </a:cubicBezTo>
                  <a:cubicBezTo>
                    <a:pt x="282" y="149"/>
                    <a:pt x="286" y="147"/>
                    <a:pt x="287" y="146"/>
                  </a:cubicBezTo>
                  <a:cubicBezTo>
                    <a:pt x="287" y="145"/>
                    <a:pt x="288" y="141"/>
                    <a:pt x="289" y="143"/>
                  </a:cubicBezTo>
                  <a:cubicBezTo>
                    <a:pt x="291" y="144"/>
                    <a:pt x="291" y="148"/>
                    <a:pt x="291" y="148"/>
                  </a:cubicBezTo>
                  <a:cubicBezTo>
                    <a:pt x="291" y="148"/>
                    <a:pt x="291" y="152"/>
                    <a:pt x="291" y="153"/>
                  </a:cubicBezTo>
                  <a:cubicBezTo>
                    <a:pt x="290" y="155"/>
                    <a:pt x="297" y="153"/>
                    <a:pt x="290" y="156"/>
                  </a:cubicBezTo>
                  <a:cubicBezTo>
                    <a:pt x="283" y="160"/>
                    <a:pt x="281" y="160"/>
                    <a:pt x="281" y="161"/>
                  </a:cubicBezTo>
                  <a:cubicBezTo>
                    <a:pt x="281" y="163"/>
                    <a:pt x="285" y="168"/>
                    <a:pt x="280" y="166"/>
                  </a:cubicBezTo>
                  <a:cubicBezTo>
                    <a:pt x="275" y="165"/>
                    <a:pt x="275" y="166"/>
                    <a:pt x="275" y="165"/>
                  </a:cubicBezTo>
                  <a:cubicBezTo>
                    <a:pt x="274" y="164"/>
                    <a:pt x="276" y="170"/>
                    <a:pt x="270" y="161"/>
                  </a:cubicBezTo>
                  <a:cubicBezTo>
                    <a:pt x="264" y="152"/>
                    <a:pt x="264" y="153"/>
                    <a:pt x="264" y="151"/>
                  </a:cubicBezTo>
                  <a:cubicBezTo>
                    <a:pt x="264" y="149"/>
                    <a:pt x="263" y="142"/>
                    <a:pt x="263" y="142"/>
                  </a:cubicBezTo>
                  <a:cubicBezTo>
                    <a:pt x="263" y="142"/>
                    <a:pt x="262" y="135"/>
                    <a:pt x="259" y="138"/>
                  </a:cubicBezTo>
                  <a:cubicBezTo>
                    <a:pt x="255" y="141"/>
                    <a:pt x="255" y="146"/>
                    <a:pt x="255" y="146"/>
                  </a:cubicBezTo>
                  <a:cubicBezTo>
                    <a:pt x="255" y="146"/>
                    <a:pt x="250" y="151"/>
                    <a:pt x="249" y="152"/>
                  </a:cubicBezTo>
                  <a:cubicBezTo>
                    <a:pt x="248" y="152"/>
                    <a:pt x="246" y="152"/>
                    <a:pt x="243" y="154"/>
                  </a:cubicBezTo>
                  <a:cubicBezTo>
                    <a:pt x="241" y="157"/>
                    <a:pt x="234" y="167"/>
                    <a:pt x="234" y="167"/>
                  </a:cubicBezTo>
                  <a:cubicBezTo>
                    <a:pt x="234" y="167"/>
                    <a:pt x="230" y="174"/>
                    <a:pt x="231" y="176"/>
                  </a:cubicBezTo>
                  <a:cubicBezTo>
                    <a:pt x="232" y="178"/>
                    <a:pt x="235" y="181"/>
                    <a:pt x="235" y="181"/>
                  </a:cubicBezTo>
                  <a:cubicBezTo>
                    <a:pt x="235" y="181"/>
                    <a:pt x="236" y="180"/>
                    <a:pt x="236" y="183"/>
                  </a:cubicBezTo>
                  <a:cubicBezTo>
                    <a:pt x="236" y="186"/>
                    <a:pt x="241" y="187"/>
                    <a:pt x="241" y="187"/>
                  </a:cubicBezTo>
                  <a:cubicBezTo>
                    <a:pt x="241" y="187"/>
                    <a:pt x="243" y="188"/>
                    <a:pt x="241" y="190"/>
                  </a:cubicBezTo>
                  <a:cubicBezTo>
                    <a:pt x="238" y="192"/>
                    <a:pt x="230" y="193"/>
                    <a:pt x="230" y="193"/>
                  </a:cubicBezTo>
                  <a:cubicBezTo>
                    <a:pt x="222" y="193"/>
                    <a:pt x="222" y="193"/>
                    <a:pt x="222" y="193"/>
                  </a:cubicBezTo>
                  <a:cubicBezTo>
                    <a:pt x="222" y="193"/>
                    <a:pt x="218" y="198"/>
                    <a:pt x="217" y="198"/>
                  </a:cubicBezTo>
                  <a:cubicBezTo>
                    <a:pt x="215" y="199"/>
                    <a:pt x="212" y="201"/>
                    <a:pt x="211" y="204"/>
                  </a:cubicBezTo>
                  <a:cubicBezTo>
                    <a:pt x="211" y="206"/>
                    <a:pt x="202" y="214"/>
                    <a:pt x="202" y="214"/>
                  </a:cubicBezTo>
                  <a:cubicBezTo>
                    <a:pt x="202" y="214"/>
                    <a:pt x="202" y="217"/>
                    <a:pt x="202" y="218"/>
                  </a:cubicBezTo>
                  <a:cubicBezTo>
                    <a:pt x="202" y="219"/>
                    <a:pt x="198" y="221"/>
                    <a:pt x="200" y="222"/>
                  </a:cubicBezTo>
                  <a:cubicBezTo>
                    <a:pt x="202" y="223"/>
                    <a:pt x="205" y="224"/>
                    <a:pt x="207" y="220"/>
                  </a:cubicBezTo>
                  <a:cubicBezTo>
                    <a:pt x="209" y="217"/>
                    <a:pt x="209" y="212"/>
                    <a:pt x="209" y="212"/>
                  </a:cubicBezTo>
                  <a:cubicBezTo>
                    <a:pt x="209" y="212"/>
                    <a:pt x="211" y="210"/>
                    <a:pt x="213" y="210"/>
                  </a:cubicBezTo>
                  <a:cubicBezTo>
                    <a:pt x="216" y="210"/>
                    <a:pt x="219" y="207"/>
                    <a:pt x="222" y="206"/>
                  </a:cubicBezTo>
                  <a:cubicBezTo>
                    <a:pt x="225" y="206"/>
                    <a:pt x="229" y="201"/>
                    <a:pt x="230" y="201"/>
                  </a:cubicBezTo>
                  <a:cubicBezTo>
                    <a:pt x="232" y="201"/>
                    <a:pt x="231" y="202"/>
                    <a:pt x="235" y="201"/>
                  </a:cubicBezTo>
                  <a:cubicBezTo>
                    <a:pt x="239" y="201"/>
                    <a:pt x="243" y="201"/>
                    <a:pt x="244" y="200"/>
                  </a:cubicBezTo>
                  <a:cubicBezTo>
                    <a:pt x="246" y="199"/>
                    <a:pt x="254" y="204"/>
                    <a:pt x="255" y="205"/>
                  </a:cubicBezTo>
                  <a:cubicBezTo>
                    <a:pt x="255" y="206"/>
                    <a:pt x="248" y="207"/>
                    <a:pt x="251" y="209"/>
                  </a:cubicBezTo>
                  <a:cubicBezTo>
                    <a:pt x="255" y="211"/>
                    <a:pt x="255" y="212"/>
                    <a:pt x="256" y="212"/>
                  </a:cubicBezTo>
                  <a:cubicBezTo>
                    <a:pt x="257" y="212"/>
                    <a:pt x="259" y="211"/>
                    <a:pt x="262" y="210"/>
                  </a:cubicBezTo>
                  <a:cubicBezTo>
                    <a:pt x="264" y="208"/>
                    <a:pt x="260" y="205"/>
                    <a:pt x="266" y="207"/>
                  </a:cubicBezTo>
                  <a:cubicBezTo>
                    <a:pt x="271" y="209"/>
                    <a:pt x="271" y="211"/>
                    <a:pt x="271" y="211"/>
                  </a:cubicBezTo>
                  <a:cubicBezTo>
                    <a:pt x="270" y="213"/>
                    <a:pt x="270" y="213"/>
                    <a:pt x="270" y="213"/>
                  </a:cubicBezTo>
                  <a:cubicBezTo>
                    <a:pt x="266" y="214"/>
                    <a:pt x="266" y="214"/>
                    <a:pt x="266" y="214"/>
                  </a:cubicBezTo>
                  <a:cubicBezTo>
                    <a:pt x="260" y="213"/>
                    <a:pt x="260" y="213"/>
                    <a:pt x="260" y="213"/>
                  </a:cubicBezTo>
                  <a:cubicBezTo>
                    <a:pt x="256" y="215"/>
                    <a:pt x="256" y="215"/>
                    <a:pt x="256" y="215"/>
                  </a:cubicBezTo>
                  <a:cubicBezTo>
                    <a:pt x="256" y="215"/>
                    <a:pt x="255" y="216"/>
                    <a:pt x="254" y="216"/>
                  </a:cubicBezTo>
                  <a:cubicBezTo>
                    <a:pt x="254" y="216"/>
                    <a:pt x="245" y="217"/>
                    <a:pt x="245" y="217"/>
                  </a:cubicBezTo>
                  <a:cubicBezTo>
                    <a:pt x="241" y="223"/>
                    <a:pt x="241" y="223"/>
                    <a:pt x="241" y="223"/>
                  </a:cubicBezTo>
                  <a:cubicBezTo>
                    <a:pt x="241" y="223"/>
                    <a:pt x="244" y="227"/>
                    <a:pt x="244" y="227"/>
                  </a:cubicBezTo>
                  <a:cubicBezTo>
                    <a:pt x="245" y="227"/>
                    <a:pt x="251" y="225"/>
                    <a:pt x="251" y="226"/>
                  </a:cubicBezTo>
                  <a:cubicBezTo>
                    <a:pt x="252" y="226"/>
                    <a:pt x="253" y="228"/>
                    <a:pt x="252" y="229"/>
                  </a:cubicBezTo>
                  <a:cubicBezTo>
                    <a:pt x="252" y="230"/>
                    <a:pt x="248" y="233"/>
                    <a:pt x="248" y="233"/>
                  </a:cubicBezTo>
                  <a:cubicBezTo>
                    <a:pt x="246" y="237"/>
                    <a:pt x="246" y="237"/>
                    <a:pt x="246" y="237"/>
                  </a:cubicBezTo>
                  <a:cubicBezTo>
                    <a:pt x="246" y="237"/>
                    <a:pt x="250" y="238"/>
                    <a:pt x="251" y="238"/>
                  </a:cubicBezTo>
                  <a:cubicBezTo>
                    <a:pt x="251" y="238"/>
                    <a:pt x="257" y="238"/>
                    <a:pt x="256" y="239"/>
                  </a:cubicBezTo>
                  <a:cubicBezTo>
                    <a:pt x="256" y="239"/>
                    <a:pt x="247" y="240"/>
                    <a:pt x="247" y="240"/>
                  </a:cubicBezTo>
                  <a:cubicBezTo>
                    <a:pt x="247" y="240"/>
                    <a:pt x="239" y="239"/>
                    <a:pt x="240" y="239"/>
                  </a:cubicBezTo>
                  <a:cubicBezTo>
                    <a:pt x="240" y="240"/>
                    <a:pt x="239" y="242"/>
                    <a:pt x="239" y="243"/>
                  </a:cubicBezTo>
                  <a:cubicBezTo>
                    <a:pt x="239" y="243"/>
                    <a:pt x="237" y="246"/>
                    <a:pt x="237" y="246"/>
                  </a:cubicBezTo>
                  <a:cubicBezTo>
                    <a:pt x="236" y="246"/>
                    <a:pt x="234" y="246"/>
                    <a:pt x="233" y="247"/>
                  </a:cubicBezTo>
                  <a:cubicBezTo>
                    <a:pt x="233" y="248"/>
                    <a:pt x="232" y="250"/>
                    <a:pt x="232" y="252"/>
                  </a:cubicBezTo>
                  <a:cubicBezTo>
                    <a:pt x="232" y="253"/>
                    <a:pt x="235" y="256"/>
                    <a:pt x="235" y="256"/>
                  </a:cubicBezTo>
                  <a:cubicBezTo>
                    <a:pt x="234" y="258"/>
                    <a:pt x="234" y="258"/>
                    <a:pt x="234" y="258"/>
                  </a:cubicBezTo>
                  <a:cubicBezTo>
                    <a:pt x="230" y="262"/>
                    <a:pt x="230" y="262"/>
                    <a:pt x="230" y="262"/>
                  </a:cubicBezTo>
                  <a:cubicBezTo>
                    <a:pt x="230" y="262"/>
                    <a:pt x="228" y="263"/>
                    <a:pt x="228" y="264"/>
                  </a:cubicBezTo>
                  <a:cubicBezTo>
                    <a:pt x="229" y="264"/>
                    <a:pt x="225" y="266"/>
                    <a:pt x="225" y="266"/>
                  </a:cubicBezTo>
                  <a:cubicBezTo>
                    <a:pt x="218" y="270"/>
                    <a:pt x="218" y="270"/>
                    <a:pt x="218" y="270"/>
                  </a:cubicBezTo>
                  <a:cubicBezTo>
                    <a:pt x="218" y="270"/>
                    <a:pt x="219" y="273"/>
                    <a:pt x="219" y="274"/>
                  </a:cubicBezTo>
                  <a:cubicBezTo>
                    <a:pt x="219" y="274"/>
                    <a:pt x="222" y="276"/>
                    <a:pt x="220" y="278"/>
                  </a:cubicBezTo>
                  <a:cubicBezTo>
                    <a:pt x="218" y="279"/>
                    <a:pt x="216" y="280"/>
                    <a:pt x="215" y="281"/>
                  </a:cubicBezTo>
                  <a:cubicBezTo>
                    <a:pt x="215" y="281"/>
                    <a:pt x="213" y="282"/>
                    <a:pt x="213" y="285"/>
                  </a:cubicBezTo>
                  <a:cubicBezTo>
                    <a:pt x="214" y="287"/>
                    <a:pt x="212" y="290"/>
                    <a:pt x="211" y="290"/>
                  </a:cubicBezTo>
                  <a:cubicBezTo>
                    <a:pt x="211" y="290"/>
                    <a:pt x="209" y="291"/>
                    <a:pt x="209" y="294"/>
                  </a:cubicBezTo>
                  <a:cubicBezTo>
                    <a:pt x="210" y="296"/>
                    <a:pt x="209" y="303"/>
                    <a:pt x="209" y="303"/>
                  </a:cubicBezTo>
                  <a:cubicBezTo>
                    <a:pt x="209" y="303"/>
                    <a:pt x="212" y="307"/>
                    <a:pt x="213" y="307"/>
                  </a:cubicBezTo>
                  <a:cubicBezTo>
                    <a:pt x="213" y="307"/>
                    <a:pt x="218" y="305"/>
                    <a:pt x="219" y="306"/>
                  </a:cubicBezTo>
                  <a:cubicBezTo>
                    <a:pt x="221" y="306"/>
                    <a:pt x="224" y="308"/>
                    <a:pt x="224" y="308"/>
                  </a:cubicBezTo>
                  <a:cubicBezTo>
                    <a:pt x="224" y="308"/>
                    <a:pt x="223" y="313"/>
                    <a:pt x="222" y="314"/>
                  </a:cubicBezTo>
                  <a:cubicBezTo>
                    <a:pt x="221" y="314"/>
                    <a:pt x="215" y="315"/>
                    <a:pt x="215" y="315"/>
                  </a:cubicBezTo>
                  <a:cubicBezTo>
                    <a:pt x="215" y="315"/>
                    <a:pt x="212" y="313"/>
                    <a:pt x="211" y="313"/>
                  </a:cubicBezTo>
                  <a:cubicBezTo>
                    <a:pt x="210" y="314"/>
                    <a:pt x="205" y="319"/>
                    <a:pt x="205" y="319"/>
                  </a:cubicBezTo>
                  <a:cubicBezTo>
                    <a:pt x="205" y="319"/>
                    <a:pt x="205" y="322"/>
                    <a:pt x="204" y="322"/>
                  </a:cubicBezTo>
                  <a:cubicBezTo>
                    <a:pt x="202" y="323"/>
                    <a:pt x="201" y="321"/>
                    <a:pt x="201" y="323"/>
                  </a:cubicBezTo>
                  <a:cubicBezTo>
                    <a:pt x="201" y="324"/>
                    <a:pt x="201" y="327"/>
                    <a:pt x="201" y="328"/>
                  </a:cubicBezTo>
                  <a:cubicBezTo>
                    <a:pt x="201" y="330"/>
                    <a:pt x="201" y="333"/>
                    <a:pt x="201" y="333"/>
                  </a:cubicBezTo>
                  <a:cubicBezTo>
                    <a:pt x="201" y="333"/>
                    <a:pt x="199" y="337"/>
                    <a:pt x="198" y="339"/>
                  </a:cubicBezTo>
                  <a:cubicBezTo>
                    <a:pt x="197" y="341"/>
                    <a:pt x="195" y="346"/>
                    <a:pt x="195" y="347"/>
                  </a:cubicBezTo>
                  <a:cubicBezTo>
                    <a:pt x="196" y="348"/>
                    <a:pt x="198" y="353"/>
                    <a:pt x="198" y="353"/>
                  </a:cubicBezTo>
                  <a:cubicBezTo>
                    <a:pt x="191" y="357"/>
                    <a:pt x="191" y="357"/>
                    <a:pt x="191" y="357"/>
                  </a:cubicBezTo>
                  <a:cubicBezTo>
                    <a:pt x="193" y="362"/>
                    <a:pt x="193" y="362"/>
                    <a:pt x="193" y="362"/>
                  </a:cubicBezTo>
                  <a:cubicBezTo>
                    <a:pt x="193" y="362"/>
                    <a:pt x="194" y="362"/>
                    <a:pt x="194" y="363"/>
                  </a:cubicBezTo>
                  <a:cubicBezTo>
                    <a:pt x="194" y="365"/>
                    <a:pt x="189" y="368"/>
                    <a:pt x="189" y="368"/>
                  </a:cubicBezTo>
                  <a:cubicBezTo>
                    <a:pt x="189" y="368"/>
                    <a:pt x="189" y="373"/>
                    <a:pt x="189" y="374"/>
                  </a:cubicBezTo>
                  <a:cubicBezTo>
                    <a:pt x="189" y="375"/>
                    <a:pt x="184" y="371"/>
                    <a:pt x="184" y="371"/>
                  </a:cubicBezTo>
                  <a:cubicBezTo>
                    <a:pt x="180" y="372"/>
                    <a:pt x="180" y="372"/>
                    <a:pt x="180" y="372"/>
                  </a:cubicBezTo>
                  <a:cubicBezTo>
                    <a:pt x="180" y="376"/>
                    <a:pt x="180" y="376"/>
                    <a:pt x="180" y="376"/>
                  </a:cubicBezTo>
                  <a:cubicBezTo>
                    <a:pt x="178" y="380"/>
                    <a:pt x="178" y="380"/>
                    <a:pt x="178" y="380"/>
                  </a:cubicBezTo>
                  <a:cubicBezTo>
                    <a:pt x="171" y="380"/>
                    <a:pt x="171" y="380"/>
                    <a:pt x="171" y="380"/>
                  </a:cubicBezTo>
                  <a:cubicBezTo>
                    <a:pt x="171" y="380"/>
                    <a:pt x="165" y="384"/>
                    <a:pt x="165" y="384"/>
                  </a:cubicBezTo>
                  <a:cubicBezTo>
                    <a:pt x="166" y="385"/>
                    <a:pt x="163" y="388"/>
                    <a:pt x="166" y="388"/>
                  </a:cubicBezTo>
                  <a:cubicBezTo>
                    <a:pt x="168" y="388"/>
                    <a:pt x="169" y="388"/>
                    <a:pt x="170" y="388"/>
                  </a:cubicBezTo>
                  <a:cubicBezTo>
                    <a:pt x="172" y="387"/>
                    <a:pt x="176" y="385"/>
                    <a:pt x="177" y="385"/>
                  </a:cubicBezTo>
                  <a:cubicBezTo>
                    <a:pt x="178" y="385"/>
                    <a:pt x="181" y="385"/>
                    <a:pt x="179" y="387"/>
                  </a:cubicBezTo>
                  <a:cubicBezTo>
                    <a:pt x="177" y="389"/>
                    <a:pt x="175" y="389"/>
                    <a:pt x="174" y="390"/>
                  </a:cubicBezTo>
                  <a:cubicBezTo>
                    <a:pt x="172" y="391"/>
                    <a:pt x="169" y="391"/>
                    <a:pt x="169" y="394"/>
                  </a:cubicBezTo>
                  <a:cubicBezTo>
                    <a:pt x="169" y="397"/>
                    <a:pt x="168" y="400"/>
                    <a:pt x="168" y="400"/>
                  </a:cubicBezTo>
                  <a:cubicBezTo>
                    <a:pt x="175" y="398"/>
                    <a:pt x="175" y="398"/>
                    <a:pt x="175" y="398"/>
                  </a:cubicBezTo>
                  <a:cubicBezTo>
                    <a:pt x="175" y="398"/>
                    <a:pt x="177" y="397"/>
                    <a:pt x="177" y="400"/>
                  </a:cubicBezTo>
                  <a:cubicBezTo>
                    <a:pt x="178" y="404"/>
                    <a:pt x="175" y="405"/>
                    <a:pt x="173" y="405"/>
                  </a:cubicBezTo>
                  <a:cubicBezTo>
                    <a:pt x="172" y="405"/>
                    <a:pt x="167" y="401"/>
                    <a:pt x="167" y="401"/>
                  </a:cubicBezTo>
                  <a:cubicBezTo>
                    <a:pt x="163" y="404"/>
                    <a:pt x="163" y="404"/>
                    <a:pt x="163" y="404"/>
                  </a:cubicBezTo>
                  <a:cubicBezTo>
                    <a:pt x="163" y="404"/>
                    <a:pt x="162" y="403"/>
                    <a:pt x="158" y="406"/>
                  </a:cubicBezTo>
                  <a:cubicBezTo>
                    <a:pt x="154" y="410"/>
                    <a:pt x="152" y="415"/>
                    <a:pt x="152" y="416"/>
                  </a:cubicBezTo>
                  <a:cubicBezTo>
                    <a:pt x="152" y="417"/>
                    <a:pt x="152" y="419"/>
                    <a:pt x="149" y="421"/>
                  </a:cubicBezTo>
                  <a:cubicBezTo>
                    <a:pt x="147" y="422"/>
                    <a:pt x="144" y="425"/>
                    <a:pt x="144" y="425"/>
                  </a:cubicBezTo>
                  <a:cubicBezTo>
                    <a:pt x="144" y="425"/>
                    <a:pt x="143" y="428"/>
                    <a:pt x="142" y="430"/>
                  </a:cubicBezTo>
                  <a:cubicBezTo>
                    <a:pt x="141" y="432"/>
                    <a:pt x="141" y="432"/>
                    <a:pt x="141" y="432"/>
                  </a:cubicBezTo>
                  <a:cubicBezTo>
                    <a:pt x="145" y="436"/>
                    <a:pt x="145" y="436"/>
                    <a:pt x="145" y="436"/>
                  </a:cubicBezTo>
                  <a:cubicBezTo>
                    <a:pt x="138" y="440"/>
                    <a:pt x="138" y="440"/>
                    <a:pt x="138" y="440"/>
                  </a:cubicBezTo>
                  <a:cubicBezTo>
                    <a:pt x="135" y="442"/>
                    <a:pt x="135" y="442"/>
                    <a:pt x="135" y="442"/>
                  </a:cubicBezTo>
                  <a:cubicBezTo>
                    <a:pt x="135" y="442"/>
                    <a:pt x="129" y="448"/>
                    <a:pt x="133" y="449"/>
                  </a:cubicBezTo>
                  <a:cubicBezTo>
                    <a:pt x="138" y="450"/>
                    <a:pt x="141" y="450"/>
                    <a:pt x="141" y="450"/>
                  </a:cubicBezTo>
                  <a:cubicBezTo>
                    <a:pt x="141" y="450"/>
                    <a:pt x="140" y="456"/>
                    <a:pt x="141" y="456"/>
                  </a:cubicBezTo>
                  <a:cubicBezTo>
                    <a:pt x="142" y="456"/>
                    <a:pt x="151" y="456"/>
                    <a:pt x="151" y="456"/>
                  </a:cubicBezTo>
                  <a:cubicBezTo>
                    <a:pt x="156" y="452"/>
                    <a:pt x="156" y="452"/>
                    <a:pt x="156" y="452"/>
                  </a:cubicBezTo>
                  <a:cubicBezTo>
                    <a:pt x="159" y="450"/>
                    <a:pt x="159" y="450"/>
                    <a:pt x="159" y="450"/>
                  </a:cubicBezTo>
                  <a:cubicBezTo>
                    <a:pt x="161" y="454"/>
                    <a:pt x="161" y="454"/>
                    <a:pt x="161" y="454"/>
                  </a:cubicBezTo>
                  <a:cubicBezTo>
                    <a:pt x="161" y="454"/>
                    <a:pt x="159" y="457"/>
                    <a:pt x="157" y="457"/>
                  </a:cubicBezTo>
                  <a:cubicBezTo>
                    <a:pt x="154" y="457"/>
                    <a:pt x="155" y="457"/>
                    <a:pt x="153" y="459"/>
                  </a:cubicBezTo>
                  <a:cubicBezTo>
                    <a:pt x="150" y="462"/>
                    <a:pt x="149" y="463"/>
                    <a:pt x="147" y="463"/>
                  </a:cubicBezTo>
                  <a:cubicBezTo>
                    <a:pt x="146" y="463"/>
                    <a:pt x="144" y="466"/>
                    <a:pt x="142" y="462"/>
                  </a:cubicBezTo>
                  <a:cubicBezTo>
                    <a:pt x="141" y="459"/>
                    <a:pt x="139" y="456"/>
                    <a:pt x="139" y="456"/>
                  </a:cubicBezTo>
                  <a:cubicBezTo>
                    <a:pt x="130" y="452"/>
                    <a:pt x="130" y="452"/>
                    <a:pt x="130" y="452"/>
                  </a:cubicBezTo>
                  <a:cubicBezTo>
                    <a:pt x="128" y="453"/>
                    <a:pt x="128" y="453"/>
                    <a:pt x="128" y="453"/>
                  </a:cubicBezTo>
                  <a:cubicBezTo>
                    <a:pt x="128" y="453"/>
                    <a:pt x="127" y="457"/>
                    <a:pt x="126" y="457"/>
                  </a:cubicBezTo>
                  <a:cubicBezTo>
                    <a:pt x="125" y="457"/>
                    <a:pt x="119" y="457"/>
                    <a:pt x="117" y="457"/>
                  </a:cubicBezTo>
                  <a:cubicBezTo>
                    <a:pt x="116" y="457"/>
                    <a:pt x="114" y="457"/>
                    <a:pt x="114" y="456"/>
                  </a:cubicBezTo>
                  <a:cubicBezTo>
                    <a:pt x="113" y="454"/>
                    <a:pt x="114" y="454"/>
                    <a:pt x="113" y="453"/>
                  </a:cubicBezTo>
                  <a:cubicBezTo>
                    <a:pt x="112" y="452"/>
                    <a:pt x="110" y="448"/>
                    <a:pt x="108" y="449"/>
                  </a:cubicBezTo>
                  <a:cubicBezTo>
                    <a:pt x="107" y="449"/>
                    <a:pt x="102" y="451"/>
                    <a:pt x="102" y="451"/>
                  </a:cubicBezTo>
                  <a:cubicBezTo>
                    <a:pt x="101" y="459"/>
                    <a:pt x="101" y="459"/>
                    <a:pt x="101" y="459"/>
                  </a:cubicBezTo>
                  <a:cubicBezTo>
                    <a:pt x="101" y="459"/>
                    <a:pt x="98" y="459"/>
                    <a:pt x="99" y="461"/>
                  </a:cubicBezTo>
                  <a:cubicBezTo>
                    <a:pt x="99" y="463"/>
                    <a:pt x="103" y="465"/>
                    <a:pt x="103" y="465"/>
                  </a:cubicBezTo>
                  <a:cubicBezTo>
                    <a:pt x="103" y="465"/>
                    <a:pt x="105" y="467"/>
                    <a:pt x="105" y="468"/>
                  </a:cubicBezTo>
                  <a:cubicBezTo>
                    <a:pt x="106" y="470"/>
                    <a:pt x="103" y="472"/>
                    <a:pt x="103" y="472"/>
                  </a:cubicBezTo>
                  <a:cubicBezTo>
                    <a:pt x="103" y="472"/>
                    <a:pt x="98" y="472"/>
                    <a:pt x="97" y="474"/>
                  </a:cubicBezTo>
                  <a:cubicBezTo>
                    <a:pt x="97" y="475"/>
                    <a:pt x="98" y="478"/>
                    <a:pt x="97" y="478"/>
                  </a:cubicBezTo>
                  <a:cubicBezTo>
                    <a:pt x="96" y="479"/>
                    <a:pt x="95" y="481"/>
                    <a:pt x="95" y="482"/>
                  </a:cubicBezTo>
                  <a:cubicBezTo>
                    <a:pt x="95" y="482"/>
                    <a:pt x="97" y="487"/>
                    <a:pt x="97" y="487"/>
                  </a:cubicBezTo>
                  <a:cubicBezTo>
                    <a:pt x="97" y="487"/>
                    <a:pt x="97" y="491"/>
                    <a:pt x="95" y="489"/>
                  </a:cubicBezTo>
                  <a:cubicBezTo>
                    <a:pt x="93" y="487"/>
                    <a:pt x="87" y="484"/>
                    <a:pt x="87" y="484"/>
                  </a:cubicBezTo>
                  <a:cubicBezTo>
                    <a:pt x="83" y="481"/>
                    <a:pt x="83" y="481"/>
                    <a:pt x="83" y="481"/>
                  </a:cubicBezTo>
                  <a:cubicBezTo>
                    <a:pt x="83" y="481"/>
                    <a:pt x="79" y="484"/>
                    <a:pt x="78" y="484"/>
                  </a:cubicBezTo>
                  <a:cubicBezTo>
                    <a:pt x="78" y="485"/>
                    <a:pt x="71" y="484"/>
                    <a:pt x="69" y="485"/>
                  </a:cubicBezTo>
                  <a:cubicBezTo>
                    <a:pt x="68" y="486"/>
                    <a:pt x="68" y="487"/>
                    <a:pt x="67" y="489"/>
                  </a:cubicBezTo>
                  <a:cubicBezTo>
                    <a:pt x="65" y="491"/>
                    <a:pt x="62" y="491"/>
                    <a:pt x="65" y="494"/>
                  </a:cubicBezTo>
                  <a:cubicBezTo>
                    <a:pt x="67" y="497"/>
                    <a:pt x="72" y="498"/>
                    <a:pt x="72" y="498"/>
                  </a:cubicBezTo>
                  <a:cubicBezTo>
                    <a:pt x="72" y="498"/>
                    <a:pt x="74" y="499"/>
                    <a:pt x="72" y="502"/>
                  </a:cubicBezTo>
                  <a:cubicBezTo>
                    <a:pt x="70" y="506"/>
                    <a:pt x="66" y="503"/>
                    <a:pt x="65" y="503"/>
                  </a:cubicBezTo>
                  <a:cubicBezTo>
                    <a:pt x="64" y="502"/>
                    <a:pt x="60" y="499"/>
                    <a:pt x="59" y="500"/>
                  </a:cubicBezTo>
                  <a:cubicBezTo>
                    <a:pt x="58" y="501"/>
                    <a:pt x="55" y="506"/>
                    <a:pt x="55" y="506"/>
                  </a:cubicBezTo>
                  <a:cubicBezTo>
                    <a:pt x="55" y="506"/>
                    <a:pt x="52" y="507"/>
                    <a:pt x="51" y="506"/>
                  </a:cubicBezTo>
                  <a:cubicBezTo>
                    <a:pt x="50" y="506"/>
                    <a:pt x="47" y="501"/>
                    <a:pt x="46" y="502"/>
                  </a:cubicBezTo>
                  <a:cubicBezTo>
                    <a:pt x="45" y="503"/>
                    <a:pt x="44" y="505"/>
                    <a:pt x="44" y="506"/>
                  </a:cubicBezTo>
                  <a:cubicBezTo>
                    <a:pt x="44" y="507"/>
                    <a:pt x="46" y="509"/>
                    <a:pt x="45" y="510"/>
                  </a:cubicBezTo>
                  <a:cubicBezTo>
                    <a:pt x="45" y="511"/>
                    <a:pt x="40" y="512"/>
                    <a:pt x="39" y="513"/>
                  </a:cubicBezTo>
                  <a:cubicBezTo>
                    <a:pt x="39" y="514"/>
                    <a:pt x="39" y="512"/>
                    <a:pt x="37" y="516"/>
                  </a:cubicBezTo>
                  <a:cubicBezTo>
                    <a:pt x="36" y="520"/>
                    <a:pt x="37" y="520"/>
                    <a:pt x="36" y="520"/>
                  </a:cubicBezTo>
                  <a:cubicBezTo>
                    <a:pt x="34" y="521"/>
                    <a:pt x="30" y="518"/>
                    <a:pt x="30" y="518"/>
                  </a:cubicBezTo>
                  <a:cubicBezTo>
                    <a:pt x="30" y="518"/>
                    <a:pt x="27" y="515"/>
                    <a:pt x="27" y="518"/>
                  </a:cubicBezTo>
                  <a:cubicBezTo>
                    <a:pt x="27" y="522"/>
                    <a:pt x="26" y="526"/>
                    <a:pt x="26" y="526"/>
                  </a:cubicBezTo>
                  <a:cubicBezTo>
                    <a:pt x="29" y="528"/>
                    <a:pt x="29" y="528"/>
                    <a:pt x="29" y="528"/>
                  </a:cubicBezTo>
                  <a:cubicBezTo>
                    <a:pt x="29" y="528"/>
                    <a:pt x="28" y="530"/>
                    <a:pt x="27" y="530"/>
                  </a:cubicBezTo>
                  <a:cubicBezTo>
                    <a:pt x="27" y="530"/>
                    <a:pt x="25" y="529"/>
                    <a:pt x="24" y="527"/>
                  </a:cubicBezTo>
                  <a:cubicBezTo>
                    <a:pt x="23" y="526"/>
                    <a:pt x="24" y="526"/>
                    <a:pt x="21" y="525"/>
                  </a:cubicBezTo>
                  <a:cubicBezTo>
                    <a:pt x="18" y="524"/>
                    <a:pt x="16" y="522"/>
                    <a:pt x="16" y="524"/>
                  </a:cubicBezTo>
                  <a:cubicBezTo>
                    <a:pt x="16" y="525"/>
                    <a:pt x="15" y="527"/>
                    <a:pt x="16" y="528"/>
                  </a:cubicBezTo>
                  <a:cubicBezTo>
                    <a:pt x="17" y="530"/>
                    <a:pt x="19" y="532"/>
                    <a:pt x="19" y="532"/>
                  </a:cubicBezTo>
                  <a:cubicBezTo>
                    <a:pt x="20" y="532"/>
                    <a:pt x="20" y="532"/>
                    <a:pt x="20" y="532"/>
                  </a:cubicBezTo>
                  <a:cubicBezTo>
                    <a:pt x="20" y="532"/>
                    <a:pt x="19" y="535"/>
                    <a:pt x="18" y="535"/>
                  </a:cubicBezTo>
                  <a:cubicBezTo>
                    <a:pt x="17" y="536"/>
                    <a:pt x="16" y="534"/>
                    <a:pt x="15" y="534"/>
                  </a:cubicBezTo>
                  <a:cubicBezTo>
                    <a:pt x="15" y="534"/>
                    <a:pt x="12" y="536"/>
                    <a:pt x="12" y="536"/>
                  </a:cubicBezTo>
                  <a:cubicBezTo>
                    <a:pt x="12" y="536"/>
                    <a:pt x="13" y="538"/>
                    <a:pt x="13" y="539"/>
                  </a:cubicBezTo>
                  <a:cubicBezTo>
                    <a:pt x="13" y="540"/>
                    <a:pt x="10" y="541"/>
                    <a:pt x="10" y="542"/>
                  </a:cubicBezTo>
                  <a:cubicBezTo>
                    <a:pt x="9" y="542"/>
                    <a:pt x="8" y="543"/>
                    <a:pt x="8" y="544"/>
                  </a:cubicBezTo>
                  <a:cubicBezTo>
                    <a:pt x="8" y="545"/>
                    <a:pt x="9" y="548"/>
                    <a:pt x="10" y="547"/>
                  </a:cubicBezTo>
                  <a:cubicBezTo>
                    <a:pt x="11" y="547"/>
                    <a:pt x="16" y="548"/>
                    <a:pt x="16" y="548"/>
                  </a:cubicBezTo>
                  <a:cubicBezTo>
                    <a:pt x="16" y="548"/>
                    <a:pt x="15" y="550"/>
                    <a:pt x="14" y="551"/>
                  </a:cubicBezTo>
                  <a:cubicBezTo>
                    <a:pt x="13" y="551"/>
                    <a:pt x="12" y="553"/>
                    <a:pt x="11" y="554"/>
                  </a:cubicBezTo>
                  <a:cubicBezTo>
                    <a:pt x="10" y="556"/>
                    <a:pt x="12" y="560"/>
                    <a:pt x="14" y="561"/>
                  </a:cubicBezTo>
                  <a:cubicBezTo>
                    <a:pt x="17" y="562"/>
                    <a:pt x="20" y="562"/>
                    <a:pt x="20" y="564"/>
                  </a:cubicBezTo>
                  <a:cubicBezTo>
                    <a:pt x="19" y="565"/>
                    <a:pt x="14" y="569"/>
                    <a:pt x="13" y="570"/>
                  </a:cubicBezTo>
                  <a:cubicBezTo>
                    <a:pt x="12" y="570"/>
                    <a:pt x="10" y="571"/>
                    <a:pt x="10" y="573"/>
                  </a:cubicBezTo>
                  <a:cubicBezTo>
                    <a:pt x="10" y="575"/>
                    <a:pt x="10" y="576"/>
                    <a:pt x="8" y="577"/>
                  </a:cubicBezTo>
                  <a:cubicBezTo>
                    <a:pt x="6" y="578"/>
                    <a:pt x="5" y="577"/>
                    <a:pt x="5" y="580"/>
                  </a:cubicBezTo>
                  <a:cubicBezTo>
                    <a:pt x="5" y="582"/>
                    <a:pt x="6" y="583"/>
                    <a:pt x="7" y="583"/>
                  </a:cubicBezTo>
                  <a:cubicBezTo>
                    <a:pt x="8" y="583"/>
                    <a:pt x="8" y="583"/>
                    <a:pt x="8" y="583"/>
                  </a:cubicBezTo>
                  <a:cubicBezTo>
                    <a:pt x="16" y="582"/>
                    <a:pt x="16" y="582"/>
                    <a:pt x="16" y="582"/>
                  </a:cubicBezTo>
                  <a:cubicBezTo>
                    <a:pt x="16" y="582"/>
                    <a:pt x="15" y="585"/>
                    <a:pt x="15" y="586"/>
                  </a:cubicBezTo>
                  <a:cubicBezTo>
                    <a:pt x="15" y="587"/>
                    <a:pt x="9" y="593"/>
                    <a:pt x="9" y="593"/>
                  </a:cubicBezTo>
                  <a:cubicBezTo>
                    <a:pt x="9" y="593"/>
                    <a:pt x="10" y="596"/>
                    <a:pt x="9" y="596"/>
                  </a:cubicBezTo>
                  <a:cubicBezTo>
                    <a:pt x="7" y="597"/>
                    <a:pt x="5" y="598"/>
                    <a:pt x="4" y="599"/>
                  </a:cubicBezTo>
                  <a:cubicBezTo>
                    <a:pt x="4" y="600"/>
                    <a:pt x="4" y="602"/>
                    <a:pt x="4" y="603"/>
                  </a:cubicBezTo>
                  <a:cubicBezTo>
                    <a:pt x="5" y="605"/>
                    <a:pt x="7" y="608"/>
                    <a:pt x="7" y="609"/>
                  </a:cubicBezTo>
                  <a:cubicBezTo>
                    <a:pt x="8" y="610"/>
                    <a:pt x="6" y="612"/>
                    <a:pt x="6" y="612"/>
                  </a:cubicBezTo>
                  <a:cubicBezTo>
                    <a:pt x="4" y="620"/>
                    <a:pt x="4" y="620"/>
                    <a:pt x="4" y="620"/>
                  </a:cubicBezTo>
                  <a:cubicBezTo>
                    <a:pt x="4" y="620"/>
                    <a:pt x="4" y="624"/>
                    <a:pt x="4" y="625"/>
                  </a:cubicBezTo>
                  <a:cubicBezTo>
                    <a:pt x="4" y="626"/>
                    <a:pt x="0" y="627"/>
                    <a:pt x="2" y="630"/>
                  </a:cubicBezTo>
                  <a:cubicBezTo>
                    <a:pt x="4" y="632"/>
                    <a:pt x="5" y="633"/>
                    <a:pt x="6" y="634"/>
                  </a:cubicBezTo>
                  <a:cubicBezTo>
                    <a:pt x="8" y="634"/>
                    <a:pt x="13" y="634"/>
                    <a:pt x="13" y="635"/>
                  </a:cubicBezTo>
                  <a:cubicBezTo>
                    <a:pt x="13" y="635"/>
                    <a:pt x="13" y="636"/>
                    <a:pt x="10" y="637"/>
                  </a:cubicBezTo>
                  <a:cubicBezTo>
                    <a:pt x="8" y="637"/>
                    <a:pt x="6" y="636"/>
                    <a:pt x="6" y="638"/>
                  </a:cubicBezTo>
                  <a:cubicBezTo>
                    <a:pt x="5" y="639"/>
                    <a:pt x="1" y="645"/>
                    <a:pt x="1" y="645"/>
                  </a:cubicBezTo>
                  <a:cubicBezTo>
                    <a:pt x="6" y="651"/>
                    <a:pt x="6" y="651"/>
                    <a:pt x="6" y="651"/>
                  </a:cubicBezTo>
                  <a:cubicBezTo>
                    <a:pt x="6" y="651"/>
                    <a:pt x="8" y="649"/>
                    <a:pt x="9" y="649"/>
                  </a:cubicBezTo>
                  <a:cubicBezTo>
                    <a:pt x="10" y="648"/>
                    <a:pt x="13" y="649"/>
                    <a:pt x="13" y="650"/>
                  </a:cubicBezTo>
                  <a:cubicBezTo>
                    <a:pt x="13" y="650"/>
                    <a:pt x="11" y="653"/>
                    <a:pt x="10" y="653"/>
                  </a:cubicBezTo>
                  <a:cubicBezTo>
                    <a:pt x="10" y="654"/>
                    <a:pt x="7" y="655"/>
                    <a:pt x="7" y="656"/>
                  </a:cubicBezTo>
                  <a:cubicBezTo>
                    <a:pt x="7" y="656"/>
                    <a:pt x="10" y="660"/>
                    <a:pt x="10" y="660"/>
                  </a:cubicBezTo>
                  <a:cubicBezTo>
                    <a:pt x="10" y="660"/>
                    <a:pt x="12" y="660"/>
                    <a:pt x="12" y="662"/>
                  </a:cubicBezTo>
                  <a:cubicBezTo>
                    <a:pt x="12" y="663"/>
                    <a:pt x="8" y="665"/>
                    <a:pt x="8" y="665"/>
                  </a:cubicBezTo>
                  <a:cubicBezTo>
                    <a:pt x="9" y="668"/>
                    <a:pt x="9" y="668"/>
                    <a:pt x="9" y="668"/>
                  </a:cubicBezTo>
                  <a:cubicBezTo>
                    <a:pt x="6" y="674"/>
                    <a:pt x="6" y="674"/>
                    <a:pt x="6" y="674"/>
                  </a:cubicBezTo>
                  <a:cubicBezTo>
                    <a:pt x="11" y="677"/>
                    <a:pt x="11" y="677"/>
                    <a:pt x="11" y="677"/>
                  </a:cubicBezTo>
                  <a:cubicBezTo>
                    <a:pt x="11" y="677"/>
                    <a:pt x="15" y="677"/>
                    <a:pt x="14" y="680"/>
                  </a:cubicBezTo>
                  <a:cubicBezTo>
                    <a:pt x="12" y="682"/>
                    <a:pt x="9" y="684"/>
                    <a:pt x="9" y="685"/>
                  </a:cubicBezTo>
                  <a:cubicBezTo>
                    <a:pt x="9" y="687"/>
                    <a:pt x="8" y="689"/>
                    <a:pt x="10" y="690"/>
                  </a:cubicBezTo>
                  <a:cubicBezTo>
                    <a:pt x="12" y="690"/>
                    <a:pt x="12" y="691"/>
                    <a:pt x="13" y="690"/>
                  </a:cubicBezTo>
                  <a:cubicBezTo>
                    <a:pt x="15" y="689"/>
                    <a:pt x="17" y="688"/>
                    <a:pt x="17" y="688"/>
                  </a:cubicBezTo>
                  <a:cubicBezTo>
                    <a:pt x="17" y="688"/>
                    <a:pt x="20" y="686"/>
                    <a:pt x="22" y="686"/>
                  </a:cubicBezTo>
                  <a:cubicBezTo>
                    <a:pt x="23" y="686"/>
                    <a:pt x="25" y="687"/>
                    <a:pt x="26" y="688"/>
                  </a:cubicBezTo>
                  <a:cubicBezTo>
                    <a:pt x="26" y="689"/>
                    <a:pt x="26" y="690"/>
                    <a:pt x="27" y="691"/>
                  </a:cubicBezTo>
                  <a:cubicBezTo>
                    <a:pt x="28" y="691"/>
                    <a:pt x="26" y="696"/>
                    <a:pt x="26" y="696"/>
                  </a:cubicBezTo>
                  <a:cubicBezTo>
                    <a:pt x="23" y="700"/>
                    <a:pt x="23" y="700"/>
                    <a:pt x="23" y="700"/>
                  </a:cubicBezTo>
                  <a:cubicBezTo>
                    <a:pt x="23" y="700"/>
                    <a:pt x="26" y="704"/>
                    <a:pt x="25" y="704"/>
                  </a:cubicBezTo>
                  <a:cubicBezTo>
                    <a:pt x="25" y="704"/>
                    <a:pt x="20" y="705"/>
                    <a:pt x="19" y="705"/>
                  </a:cubicBezTo>
                  <a:cubicBezTo>
                    <a:pt x="18" y="705"/>
                    <a:pt x="17" y="704"/>
                    <a:pt x="17" y="706"/>
                  </a:cubicBezTo>
                  <a:cubicBezTo>
                    <a:pt x="16" y="708"/>
                    <a:pt x="13" y="713"/>
                    <a:pt x="13" y="713"/>
                  </a:cubicBezTo>
                  <a:cubicBezTo>
                    <a:pt x="13" y="713"/>
                    <a:pt x="12" y="715"/>
                    <a:pt x="13" y="717"/>
                  </a:cubicBezTo>
                  <a:cubicBezTo>
                    <a:pt x="14" y="719"/>
                    <a:pt x="18" y="726"/>
                    <a:pt x="18" y="726"/>
                  </a:cubicBezTo>
                  <a:cubicBezTo>
                    <a:pt x="18" y="727"/>
                    <a:pt x="20" y="730"/>
                    <a:pt x="23" y="732"/>
                  </a:cubicBezTo>
                  <a:cubicBezTo>
                    <a:pt x="26" y="734"/>
                    <a:pt x="28" y="734"/>
                    <a:pt x="28" y="736"/>
                  </a:cubicBezTo>
                  <a:cubicBezTo>
                    <a:pt x="29" y="738"/>
                    <a:pt x="29" y="738"/>
                    <a:pt x="29" y="738"/>
                  </a:cubicBezTo>
                  <a:cubicBezTo>
                    <a:pt x="33" y="742"/>
                    <a:pt x="33" y="742"/>
                    <a:pt x="33" y="742"/>
                  </a:cubicBezTo>
                  <a:cubicBezTo>
                    <a:pt x="33" y="742"/>
                    <a:pt x="35" y="743"/>
                    <a:pt x="38" y="743"/>
                  </a:cubicBezTo>
                  <a:cubicBezTo>
                    <a:pt x="41" y="744"/>
                    <a:pt x="45" y="744"/>
                    <a:pt x="45" y="745"/>
                  </a:cubicBezTo>
                  <a:cubicBezTo>
                    <a:pt x="46" y="745"/>
                    <a:pt x="42" y="748"/>
                    <a:pt x="42" y="748"/>
                  </a:cubicBezTo>
                  <a:cubicBezTo>
                    <a:pt x="42" y="748"/>
                    <a:pt x="37" y="752"/>
                    <a:pt x="39" y="753"/>
                  </a:cubicBezTo>
                  <a:cubicBezTo>
                    <a:pt x="41" y="754"/>
                    <a:pt x="55" y="757"/>
                    <a:pt x="55" y="757"/>
                  </a:cubicBezTo>
                  <a:cubicBezTo>
                    <a:pt x="55" y="757"/>
                    <a:pt x="57" y="758"/>
                    <a:pt x="57" y="759"/>
                  </a:cubicBezTo>
                  <a:cubicBezTo>
                    <a:pt x="57" y="760"/>
                    <a:pt x="60" y="758"/>
                    <a:pt x="60" y="758"/>
                  </a:cubicBezTo>
                  <a:cubicBezTo>
                    <a:pt x="61" y="757"/>
                    <a:pt x="65" y="759"/>
                    <a:pt x="66" y="759"/>
                  </a:cubicBezTo>
                  <a:cubicBezTo>
                    <a:pt x="66" y="759"/>
                    <a:pt x="72" y="758"/>
                    <a:pt x="72" y="758"/>
                  </a:cubicBezTo>
                  <a:cubicBezTo>
                    <a:pt x="77" y="756"/>
                    <a:pt x="77" y="756"/>
                    <a:pt x="77" y="756"/>
                  </a:cubicBezTo>
                  <a:cubicBezTo>
                    <a:pt x="77" y="756"/>
                    <a:pt x="80" y="751"/>
                    <a:pt x="82" y="752"/>
                  </a:cubicBezTo>
                  <a:cubicBezTo>
                    <a:pt x="85" y="753"/>
                    <a:pt x="84" y="755"/>
                    <a:pt x="86" y="755"/>
                  </a:cubicBezTo>
                  <a:cubicBezTo>
                    <a:pt x="87" y="755"/>
                    <a:pt x="89" y="755"/>
                    <a:pt x="91" y="752"/>
                  </a:cubicBezTo>
                  <a:cubicBezTo>
                    <a:pt x="93" y="750"/>
                    <a:pt x="95" y="748"/>
                    <a:pt x="96" y="747"/>
                  </a:cubicBezTo>
                  <a:cubicBezTo>
                    <a:pt x="97" y="747"/>
                    <a:pt x="109" y="740"/>
                    <a:pt x="109" y="740"/>
                  </a:cubicBezTo>
                  <a:cubicBezTo>
                    <a:pt x="117" y="726"/>
                    <a:pt x="117" y="726"/>
                    <a:pt x="117" y="726"/>
                  </a:cubicBezTo>
                  <a:cubicBezTo>
                    <a:pt x="120" y="716"/>
                    <a:pt x="120" y="716"/>
                    <a:pt x="120" y="716"/>
                  </a:cubicBezTo>
                  <a:cubicBezTo>
                    <a:pt x="120" y="716"/>
                    <a:pt x="124" y="711"/>
                    <a:pt x="127" y="711"/>
                  </a:cubicBezTo>
                  <a:cubicBezTo>
                    <a:pt x="129" y="711"/>
                    <a:pt x="136" y="708"/>
                    <a:pt x="135" y="706"/>
                  </a:cubicBezTo>
                  <a:cubicBezTo>
                    <a:pt x="135" y="703"/>
                    <a:pt x="138" y="702"/>
                    <a:pt x="138" y="706"/>
                  </a:cubicBezTo>
                  <a:cubicBezTo>
                    <a:pt x="139" y="710"/>
                    <a:pt x="138" y="714"/>
                    <a:pt x="140" y="712"/>
                  </a:cubicBezTo>
                  <a:cubicBezTo>
                    <a:pt x="143" y="710"/>
                    <a:pt x="148" y="704"/>
                    <a:pt x="148" y="704"/>
                  </a:cubicBezTo>
                  <a:cubicBezTo>
                    <a:pt x="148" y="704"/>
                    <a:pt x="151" y="701"/>
                    <a:pt x="153" y="700"/>
                  </a:cubicBezTo>
                  <a:cubicBezTo>
                    <a:pt x="155" y="700"/>
                    <a:pt x="158" y="693"/>
                    <a:pt x="158" y="693"/>
                  </a:cubicBezTo>
                  <a:cubicBezTo>
                    <a:pt x="158" y="693"/>
                    <a:pt x="162" y="690"/>
                    <a:pt x="164" y="693"/>
                  </a:cubicBezTo>
                  <a:cubicBezTo>
                    <a:pt x="165" y="697"/>
                    <a:pt x="169" y="702"/>
                    <a:pt x="169" y="704"/>
                  </a:cubicBezTo>
                  <a:cubicBezTo>
                    <a:pt x="169" y="704"/>
                    <a:pt x="171" y="705"/>
                    <a:pt x="173" y="706"/>
                  </a:cubicBezTo>
                  <a:cubicBezTo>
                    <a:pt x="173" y="704"/>
                    <a:pt x="173" y="704"/>
                    <a:pt x="173" y="704"/>
                  </a:cubicBezTo>
                  <a:cubicBezTo>
                    <a:pt x="173" y="698"/>
                    <a:pt x="173" y="698"/>
                    <a:pt x="173" y="698"/>
                  </a:cubicBezTo>
                  <a:cubicBezTo>
                    <a:pt x="173" y="698"/>
                    <a:pt x="180" y="704"/>
                    <a:pt x="180" y="704"/>
                  </a:cubicBezTo>
                  <a:cubicBezTo>
                    <a:pt x="181" y="705"/>
                    <a:pt x="181" y="711"/>
                    <a:pt x="181" y="711"/>
                  </a:cubicBezTo>
                  <a:cubicBezTo>
                    <a:pt x="183" y="711"/>
                    <a:pt x="183" y="711"/>
                    <a:pt x="183" y="711"/>
                  </a:cubicBezTo>
                  <a:cubicBezTo>
                    <a:pt x="183" y="710"/>
                    <a:pt x="183" y="710"/>
                    <a:pt x="183" y="710"/>
                  </a:cubicBezTo>
                  <a:cubicBezTo>
                    <a:pt x="185" y="711"/>
                    <a:pt x="185" y="711"/>
                    <a:pt x="185" y="711"/>
                  </a:cubicBezTo>
                  <a:cubicBezTo>
                    <a:pt x="186" y="710"/>
                    <a:pt x="186" y="710"/>
                    <a:pt x="186" y="710"/>
                  </a:cubicBezTo>
                  <a:cubicBezTo>
                    <a:pt x="187" y="704"/>
                    <a:pt x="187" y="704"/>
                    <a:pt x="187" y="704"/>
                  </a:cubicBezTo>
                  <a:cubicBezTo>
                    <a:pt x="188" y="697"/>
                    <a:pt x="188" y="697"/>
                    <a:pt x="188" y="697"/>
                  </a:cubicBezTo>
                  <a:cubicBezTo>
                    <a:pt x="191" y="691"/>
                    <a:pt x="191" y="691"/>
                    <a:pt x="191" y="691"/>
                  </a:cubicBezTo>
                  <a:cubicBezTo>
                    <a:pt x="191" y="685"/>
                    <a:pt x="191" y="685"/>
                    <a:pt x="191" y="685"/>
                  </a:cubicBezTo>
                  <a:cubicBezTo>
                    <a:pt x="187" y="678"/>
                    <a:pt x="187" y="678"/>
                    <a:pt x="187" y="678"/>
                  </a:cubicBezTo>
                  <a:cubicBezTo>
                    <a:pt x="185" y="672"/>
                    <a:pt x="185" y="672"/>
                    <a:pt x="185" y="672"/>
                  </a:cubicBezTo>
                  <a:cubicBezTo>
                    <a:pt x="188" y="671"/>
                    <a:pt x="188" y="671"/>
                    <a:pt x="188" y="671"/>
                  </a:cubicBezTo>
                  <a:cubicBezTo>
                    <a:pt x="188" y="670"/>
                    <a:pt x="188" y="670"/>
                    <a:pt x="188" y="670"/>
                  </a:cubicBezTo>
                  <a:cubicBezTo>
                    <a:pt x="189" y="670"/>
                    <a:pt x="189" y="670"/>
                    <a:pt x="189" y="670"/>
                  </a:cubicBezTo>
                  <a:cubicBezTo>
                    <a:pt x="191" y="668"/>
                    <a:pt x="191" y="668"/>
                    <a:pt x="191" y="668"/>
                  </a:cubicBezTo>
                  <a:cubicBezTo>
                    <a:pt x="192" y="663"/>
                    <a:pt x="192" y="663"/>
                    <a:pt x="192" y="663"/>
                  </a:cubicBezTo>
                  <a:cubicBezTo>
                    <a:pt x="190" y="661"/>
                    <a:pt x="190" y="661"/>
                    <a:pt x="190" y="661"/>
                  </a:cubicBezTo>
                  <a:cubicBezTo>
                    <a:pt x="190" y="658"/>
                    <a:pt x="190" y="658"/>
                    <a:pt x="190" y="658"/>
                  </a:cubicBezTo>
                  <a:cubicBezTo>
                    <a:pt x="190" y="658"/>
                    <a:pt x="192" y="656"/>
                    <a:pt x="192" y="656"/>
                  </a:cubicBezTo>
                  <a:cubicBezTo>
                    <a:pt x="192" y="656"/>
                    <a:pt x="192" y="656"/>
                    <a:pt x="192" y="656"/>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3" y="655"/>
                    <a:pt x="193" y="655"/>
                    <a:pt x="193" y="655"/>
                  </a:cubicBezTo>
                  <a:cubicBezTo>
                    <a:pt x="194" y="655"/>
                    <a:pt x="194" y="655"/>
                    <a:pt x="194" y="655"/>
                  </a:cubicBezTo>
                  <a:cubicBezTo>
                    <a:pt x="194" y="655"/>
                    <a:pt x="194" y="655"/>
                    <a:pt x="194" y="655"/>
                  </a:cubicBezTo>
                  <a:cubicBezTo>
                    <a:pt x="194" y="655"/>
                    <a:pt x="194" y="655"/>
                    <a:pt x="194" y="655"/>
                  </a:cubicBezTo>
                  <a:cubicBezTo>
                    <a:pt x="194" y="655"/>
                    <a:pt x="194" y="655"/>
                    <a:pt x="194" y="655"/>
                  </a:cubicBezTo>
                  <a:cubicBezTo>
                    <a:pt x="194" y="655"/>
                    <a:pt x="195" y="654"/>
                    <a:pt x="195" y="654"/>
                  </a:cubicBezTo>
                  <a:cubicBezTo>
                    <a:pt x="196" y="654"/>
                    <a:pt x="198" y="654"/>
                    <a:pt x="198" y="654"/>
                  </a:cubicBezTo>
                  <a:cubicBezTo>
                    <a:pt x="199" y="654"/>
                    <a:pt x="199" y="654"/>
                    <a:pt x="199" y="654"/>
                  </a:cubicBezTo>
                  <a:cubicBezTo>
                    <a:pt x="201" y="652"/>
                    <a:pt x="201" y="652"/>
                    <a:pt x="201" y="652"/>
                  </a:cubicBezTo>
                  <a:cubicBezTo>
                    <a:pt x="201" y="652"/>
                    <a:pt x="205" y="649"/>
                    <a:pt x="205" y="648"/>
                  </a:cubicBezTo>
                  <a:cubicBezTo>
                    <a:pt x="205" y="647"/>
                    <a:pt x="207" y="644"/>
                    <a:pt x="207" y="644"/>
                  </a:cubicBezTo>
                  <a:cubicBezTo>
                    <a:pt x="207" y="639"/>
                    <a:pt x="207" y="639"/>
                    <a:pt x="207" y="639"/>
                  </a:cubicBezTo>
                  <a:cubicBezTo>
                    <a:pt x="205" y="634"/>
                    <a:pt x="205" y="634"/>
                    <a:pt x="205" y="634"/>
                  </a:cubicBezTo>
                  <a:cubicBezTo>
                    <a:pt x="207" y="631"/>
                    <a:pt x="207" y="631"/>
                    <a:pt x="207" y="631"/>
                  </a:cubicBezTo>
                  <a:cubicBezTo>
                    <a:pt x="210" y="625"/>
                    <a:pt x="210" y="625"/>
                    <a:pt x="210" y="625"/>
                  </a:cubicBezTo>
                  <a:cubicBezTo>
                    <a:pt x="208" y="619"/>
                    <a:pt x="208" y="619"/>
                    <a:pt x="208" y="619"/>
                  </a:cubicBezTo>
                  <a:cubicBezTo>
                    <a:pt x="202" y="612"/>
                    <a:pt x="202" y="612"/>
                    <a:pt x="202" y="612"/>
                  </a:cubicBezTo>
                  <a:cubicBezTo>
                    <a:pt x="199" y="603"/>
                    <a:pt x="199" y="603"/>
                    <a:pt x="199" y="603"/>
                  </a:cubicBezTo>
                  <a:cubicBezTo>
                    <a:pt x="197" y="597"/>
                    <a:pt x="197" y="597"/>
                    <a:pt x="197" y="597"/>
                  </a:cubicBezTo>
                  <a:cubicBezTo>
                    <a:pt x="202" y="592"/>
                    <a:pt x="202" y="592"/>
                    <a:pt x="202" y="592"/>
                  </a:cubicBezTo>
                  <a:cubicBezTo>
                    <a:pt x="203" y="591"/>
                    <a:pt x="203" y="591"/>
                    <a:pt x="203" y="591"/>
                  </a:cubicBezTo>
                  <a:cubicBezTo>
                    <a:pt x="203" y="591"/>
                    <a:pt x="203" y="591"/>
                    <a:pt x="203" y="591"/>
                  </a:cubicBezTo>
                  <a:cubicBezTo>
                    <a:pt x="204" y="591"/>
                    <a:pt x="204" y="591"/>
                    <a:pt x="204" y="591"/>
                  </a:cubicBezTo>
                  <a:cubicBezTo>
                    <a:pt x="207" y="591"/>
                    <a:pt x="207" y="591"/>
                    <a:pt x="207" y="591"/>
                  </a:cubicBezTo>
                  <a:cubicBezTo>
                    <a:pt x="207" y="591"/>
                    <a:pt x="212" y="591"/>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90"/>
                    <a:pt x="212" y="590"/>
                    <a:pt x="212" y="590"/>
                  </a:cubicBezTo>
                  <a:cubicBezTo>
                    <a:pt x="212" y="589"/>
                    <a:pt x="212" y="589"/>
                    <a:pt x="212" y="589"/>
                  </a:cubicBezTo>
                  <a:cubicBezTo>
                    <a:pt x="212" y="589"/>
                    <a:pt x="212" y="589"/>
                    <a:pt x="212" y="589"/>
                  </a:cubicBezTo>
                  <a:cubicBezTo>
                    <a:pt x="212" y="589"/>
                    <a:pt x="212" y="589"/>
                    <a:pt x="212" y="589"/>
                  </a:cubicBezTo>
                  <a:cubicBezTo>
                    <a:pt x="212" y="589"/>
                    <a:pt x="212" y="589"/>
                    <a:pt x="212"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9"/>
                    <a:pt x="213" y="589"/>
                    <a:pt x="213" y="589"/>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8"/>
                    <a:pt x="213" y="588"/>
                    <a:pt x="213" y="588"/>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7"/>
                    <a:pt x="213" y="587"/>
                    <a:pt x="213" y="587"/>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6"/>
                    <a:pt x="213" y="586"/>
                    <a:pt x="213" y="586"/>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5"/>
                    <a:pt x="213" y="585"/>
                    <a:pt x="213" y="585"/>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4"/>
                    <a:pt x="213" y="584"/>
                    <a:pt x="213" y="584"/>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3" y="583"/>
                    <a:pt x="213" y="583"/>
                    <a:pt x="213" y="583"/>
                  </a:cubicBezTo>
                  <a:cubicBezTo>
                    <a:pt x="214" y="583"/>
                    <a:pt x="214" y="583"/>
                    <a:pt x="214" y="583"/>
                  </a:cubicBezTo>
                  <a:cubicBezTo>
                    <a:pt x="214" y="583"/>
                    <a:pt x="214" y="583"/>
                    <a:pt x="214" y="583"/>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4" y="582"/>
                    <a:pt x="214" y="582"/>
                    <a:pt x="214" y="582"/>
                  </a:cubicBezTo>
                  <a:cubicBezTo>
                    <a:pt x="213" y="573"/>
                    <a:pt x="213" y="573"/>
                    <a:pt x="213" y="573"/>
                  </a:cubicBezTo>
                  <a:cubicBezTo>
                    <a:pt x="207" y="568"/>
                    <a:pt x="207" y="568"/>
                    <a:pt x="207" y="568"/>
                  </a:cubicBezTo>
                  <a:cubicBezTo>
                    <a:pt x="200" y="563"/>
                    <a:pt x="200" y="563"/>
                    <a:pt x="200" y="563"/>
                  </a:cubicBezTo>
                  <a:cubicBezTo>
                    <a:pt x="197" y="555"/>
                    <a:pt x="197" y="555"/>
                    <a:pt x="197" y="555"/>
                  </a:cubicBezTo>
                  <a:cubicBezTo>
                    <a:pt x="196" y="524"/>
                    <a:pt x="196" y="524"/>
                    <a:pt x="196" y="524"/>
                  </a:cubicBezTo>
                  <a:cubicBezTo>
                    <a:pt x="196" y="524"/>
                    <a:pt x="189" y="511"/>
                    <a:pt x="189" y="510"/>
                  </a:cubicBezTo>
                  <a:cubicBezTo>
                    <a:pt x="188" y="508"/>
                    <a:pt x="188" y="506"/>
                    <a:pt x="190" y="504"/>
                  </a:cubicBezTo>
                  <a:cubicBezTo>
                    <a:pt x="191" y="503"/>
                    <a:pt x="190" y="501"/>
                    <a:pt x="190" y="501"/>
                  </a:cubicBezTo>
                  <a:cubicBezTo>
                    <a:pt x="189" y="494"/>
                    <a:pt x="189" y="494"/>
                    <a:pt x="189" y="494"/>
                  </a:cubicBezTo>
                  <a:cubicBezTo>
                    <a:pt x="191" y="491"/>
                    <a:pt x="191" y="491"/>
                    <a:pt x="191" y="491"/>
                  </a:cubicBezTo>
                  <a:cubicBezTo>
                    <a:pt x="191" y="485"/>
                    <a:pt x="191" y="485"/>
                    <a:pt x="191" y="485"/>
                  </a:cubicBezTo>
                  <a:cubicBezTo>
                    <a:pt x="187" y="477"/>
                    <a:pt x="187" y="477"/>
                    <a:pt x="187" y="477"/>
                  </a:cubicBezTo>
                  <a:cubicBezTo>
                    <a:pt x="187" y="477"/>
                    <a:pt x="187" y="471"/>
                    <a:pt x="187" y="470"/>
                  </a:cubicBezTo>
                  <a:cubicBezTo>
                    <a:pt x="187" y="468"/>
                    <a:pt x="190" y="464"/>
                    <a:pt x="190" y="464"/>
                  </a:cubicBezTo>
                  <a:cubicBezTo>
                    <a:pt x="191" y="457"/>
                    <a:pt x="191" y="457"/>
                    <a:pt x="191" y="457"/>
                  </a:cubicBezTo>
                  <a:cubicBezTo>
                    <a:pt x="193" y="447"/>
                    <a:pt x="193" y="447"/>
                    <a:pt x="193" y="447"/>
                  </a:cubicBezTo>
                  <a:cubicBezTo>
                    <a:pt x="206" y="430"/>
                    <a:pt x="206" y="430"/>
                    <a:pt x="206" y="430"/>
                  </a:cubicBezTo>
                  <a:cubicBezTo>
                    <a:pt x="209" y="430"/>
                    <a:pt x="209" y="430"/>
                    <a:pt x="209" y="430"/>
                  </a:cubicBezTo>
                  <a:cubicBezTo>
                    <a:pt x="230" y="429"/>
                    <a:pt x="230" y="429"/>
                    <a:pt x="230" y="429"/>
                  </a:cubicBezTo>
                  <a:cubicBezTo>
                    <a:pt x="231" y="427"/>
                    <a:pt x="231" y="427"/>
                    <a:pt x="231" y="427"/>
                  </a:cubicBezTo>
                  <a:cubicBezTo>
                    <a:pt x="232" y="426"/>
                    <a:pt x="232" y="426"/>
                    <a:pt x="232" y="426"/>
                  </a:cubicBezTo>
                  <a:cubicBezTo>
                    <a:pt x="234" y="420"/>
                    <a:pt x="234" y="420"/>
                    <a:pt x="234" y="420"/>
                  </a:cubicBezTo>
                  <a:cubicBezTo>
                    <a:pt x="233" y="404"/>
                    <a:pt x="233" y="404"/>
                    <a:pt x="233" y="404"/>
                  </a:cubicBezTo>
                  <a:cubicBezTo>
                    <a:pt x="224" y="402"/>
                    <a:pt x="224" y="402"/>
                    <a:pt x="224" y="402"/>
                  </a:cubicBezTo>
                  <a:cubicBezTo>
                    <a:pt x="222" y="397"/>
                    <a:pt x="222" y="397"/>
                    <a:pt x="222" y="397"/>
                  </a:cubicBezTo>
                  <a:cubicBezTo>
                    <a:pt x="237" y="371"/>
                    <a:pt x="237" y="371"/>
                    <a:pt x="237" y="371"/>
                  </a:cubicBezTo>
                  <a:cubicBezTo>
                    <a:pt x="236" y="365"/>
                    <a:pt x="236" y="365"/>
                    <a:pt x="236" y="365"/>
                  </a:cubicBezTo>
                  <a:cubicBezTo>
                    <a:pt x="240" y="362"/>
                    <a:pt x="240" y="362"/>
                    <a:pt x="240" y="362"/>
                  </a:cubicBezTo>
                  <a:cubicBezTo>
                    <a:pt x="240" y="362"/>
                    <a:pt x="239" y="358"/>
                    <a:pt x="238" y="356"/>
                  </a:cubicBezTo>
                  <a:cubicBezTo>
                    <a:pt x="237" y="355"/>
                    <a:pt x="239" y="349"/>
                    <a:pt x="239" y="349"/>
                  </a:cubicBezTo>
                  <a:cubicBezTo>
                    <a:pt x="240" y="342"/>
                    <a:pt x="240" y="342"/>
                    <a:pt x="240" y="342"/>
                  </a:cubicBezTo>
                  <a:cubicBezTo>
                    <a:pt x="242" y="334"/>
                    <a:pt x="242" y="334"/>
                    <a:pt x="242" y="334"/>
                  </a:cubicBezTo>
                  <a:cubicBezTo>
                    <a:pt x="237" y="317"/>
                    <a:pt x="237" y="317"/>
                    <a:pt x="237" y="317"/>
                  </a:cubicBezTo>
                  <a:cubicBezTo>
                    <a:pt x="240" y="314"/>
                    <a:pt x="240" y="314"/>
                    <a:pt x="240" y="314"/>
                  </a:cubicBezTo>
                  <a:cubicBezTo>
                    <a:pt x="244" y="314"/>
                    <a:pt x="244" y="314"/>
                    <a:pt x="244" y="314"/>
                  </a:cubicBezTo>
                  <a:cubicBezTo>
                    <a:pt x="245" y="314"/>
                    <a:pt x="247" y="313"/>
                    <a:pt x="249" y="313"/>
                  </a:cubicBezTo>
                  <a:cubicBezTo>
                    <a:pt x="251" y="312"/>
                    <a:pt x="252" y="311"/>
                    <a:pt x="255" y="308"/>
                  </a:cubicBezTo>
                  <a:cubicBezTo>
                    <a:pt x="256" y="306"/>
                    <a:pt x="256" y="306"/>
                    <a:pt x="256" y="306"/>
                  </a:cubicBezTo>
                  <a:cubicBezTo>
                    <a:pt x="257" y="301"/>
                    <a:pt x="257" y="301"/>
                    <a:pt x="257" y="301"/>
                  </a:cubicBezTo>
                  <a:cubicBezTo>
                    <a:pt x="257" y="292"/>
                    <a:pt x="257" y="292"/>
                    <a:pt x="257" y="292"/>
                  </a:cubicBezTo>
                  <a:cubicBezTo>
                    <a:pt x="262" y="279"/>
                    <a:pt x="262" y="279"/>
                    <a:pt x="262" y="279"/>
                  </a:cubicBezTo>
                  <a:cubicBezTo>
                    <a:pt x="262" y="279"/>
                    <a:pt x="270" y="269"/>
                    <a:pt x="271" y="267"/>
                  </a:cubicBezTo>
                  <a:cubicBezTo>
                    <a:pt x="272" y="265"/>
                    <a:pt x="275" y="258"/>
                    <a:pt x="275" y="258"/>
                  </a:cubicBezTo>
                  <a:cubicBezTo>
                    <a:pt x="275" y="258"/>
                    <a:pt x="273" y="250"/>
                    <a:pt x="272" y="248"/>
                  </a:cubicBezTo>
                  <a:cubicBezTo>
                    <a:pt x="270" y="247"/>
                    <a:pt x="267" y="241"/>
                    <a:pt x="267" y="241"/>
                  </a:cubicBezTo>
                  <a:cubicBezTo>
                    <a:pt x="267" y="236"/>
                    <a:pt x="267" y="236"/>
                    <a:pt x="267" y="236"/>
                  </a:cubicBezTo>
                  <a:cubicBezTo>
                    <a:pt x="273" y="232"/>
                    <a:pt x="273" y="232"/>
                    <a:pt x="273" y="232"/>
                  </a:cubicBezTo>
                  <a:cubicBezTo>
                    <a:pt x="275" y="228"/>
                    <a:pt x="275" y="228"/>
                    <a:pt x="275" y="228"/>
                  </a:cubicBezTo>
                  <a:cubicBezTo>
                    <a:pt x="275" y="228"/>
                    <a:pt x="275" y="221"/>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20"/>
                    <a:pt x="275" y="220"/>
                    <a:pt x="275" y="220"/>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9"/>
                    <a:pt x="275" y="219"/>
                    <a:pt x="275" y="219"/>
                  </a:cubicBezTo>
                  <a:cubicBezTo>
                    <a:pt x="275" y="218"/>
                    <a:pt x="275" y="218"/>
                    <a:pt x="275" y="218"/>
                  </a:cubicBezTo>
                  <a:cubicBezTo>
                    <a:pt x="275" y="218"/>
                    <a:pt x="275" y="218"/>
                    <a:pt x="275" y="218"/>
                  </a:cubicBezTo>
                  <a:cubicBezTo>
                    <a:pt x="275" y="218"/>
                    <a:pt x="275" y="218"/>
                    <a:pt x="275" y="218"/>
                  </a:cubicBezTo>
                  <a:cubicBezTo>
                    <a:pt x="275" y="218"/>
                    <a:pt x="275" y="218"/>
                    <a:pt x="275"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8"/>
                    <a:pt x="276" y="218"/>
                    <a:pt x="276" y="218"/>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7"/>
                    <a:pt x="276" y="217"/>
                    <a:pt x="276" y="217"/>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6" y="216"/>
                    <a:pt x="276" y="216"/>
                    <a:pt x="276" y="216"/>
                  </a:cubicBezTo>
                  <a:cubicBezTo>
                    <a:pt x="277" y="216"/>
                    <a:pt x="277" y="216"/>
                    <a:pt x="277" y="216"/>
                  </a:cubicBezTo>
                  <a:cubicBezTo>
                    <a:pt x="277" y="216"/>
                    <a:pt x="277" y="216"/>
                    <a:pt x="277" y="216"/>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5"/>
                    <a:pt x="277" y="215"/>
                    <a:pt x="277" y="215"/>
                  </a:cubicBezTo>
                  <a:cubicBezTo>
                    <a:pt x="277" y="213"/>
                    <a:pt x="281" y="209"/>
                    <a:pt x="281" y="209"/>
                  </a:cubicBezTo>
                  <a:cubicBezTo>
                    <a:pt x="285" y="201"/>
                    <a:pt x="285" y="201"/>
                    <a:pt x="285" y="201"/>
                  </a:cubicBezTo>
                  <a:cubicBezTo>
                    <a:pt x="295" y="206"/>
                    <a:pt x="295" y="206"/>
                    <a:pt x="295" y="206"/>
                  </a:cubicBezTo>
                  <a:cubicBezTo>
                    <a:pt x="300" y="206"/>
                    <a:pt x="300" y="206"/>
                    <a:pt x="300" y="206"/>
                  </a:cubicBezTo>
                  <a:cubicBezTo>
                    <a:pt x="302" y="202"/>
                    <a:pt x="302" y="202"/>
                    <a:pt x="302" y="202"/>
                  </a:cubicBezTo>
                  <a:cubicBezTo>
                    <a:pt x="301" y="199"/>
                    <a:pt x="300" y="178"/>
                    <a:pt x="303" y="174"/>
                  </a:cubicBezTo>
                  <a:cubicBezTo>
                    <a:pt x="303" y="174"/>
                    <a:pt x="317" y="175"/>
                    <a:pt x="319" y="174"/>
                  </a:cubicBezTo>
                  <a:cubicBezTo>
                    <a:pt x="320" y="174"/>
                    <a:pt x="325" y="176"/>
                    <a:pt x="326" y="177"/>
                  </a:cubicBezTo>
                  <a:cubicBezTo>
                    <a:pt x="326" y="177"/>
                    <a:pt x="326" y="177"/>
                    <a:pt x="326" y="177"/>
                  </a:cubicBezTo>
                  <a:cubicBezTo>
                    <a:pt x="326" y="177"/>
                    <a:pt x="326" y="177"/>
                    <a:pt x="326" y="177"/>
                  </a:cubicBezTo>
                  <a:cubicBezTo>
                    <a:pt x="327" y="178"/>
                    <a:pt x="328" y="178"/>
                    <a:pt x="329" y="178"/>
                  </a:cubicBezTo>
                  <a:cubicBezTo>
                    <a:pt x="331" y="179"/>
                    <a:pt x="333" y="179"/>
                    <a:pt x="333" y="179"/>
                  </a:cubicBezTo>
                  <a:cubicBezTo>
                    <a:pt x="339" y="178"/>
                    <a:pt x="339" y="178"/>
                    <a:pt x="339" y="178"/>
                  </a:cubicBezTo>
                  <a:cubicBezTo>
                    <a:pt x="343" y="173"/>
                    <a:pt x="343" y="173"/>
                    <a:pt x="343" y="173"/>
                  </a:cubicBezTo>
                  <a:cubicBezTo>
                    <a:pt x="339" y="169"/>
                    <a:pt x="339" y="169"/>
                    <a:pt x="339" y="169"/>
                  </a:cubicBezTo>
                  <a:cubicBezTo>
                    <a:pt x="343" y="164"/>
                    <a:pt x="343" y="157"/>
                    <a:pt x="342" y="156"/>
                  </a:cubicBezTo>
                  <a:cubicBezTo>
                    <a:pt x="341" y="154"/>
                    <a:pt x="339" y="145"/>
                    <a:pt x="338" y="144"/>
                  </a:cubicBezTo>
                  <a:cubicBezTo>
                    <a:pt x="338" y="143"/>
                    <a:pt x="340" y="142"/>
                    <a:pt x="340" y="142"/>
                  </a:cubicBezTo>
                  <a:cubicBezTo>
                    <a:pt x="342" y="142"/>
                    <a:pt x="342" y="142"/>
                    <a:pt x="342" y="142"/>
                  </a:cubicBezTo>
                  <a:cubicBezTo>
                    <a:pt x="342" y="142"/>
                    <a:pt x="343" y="141"/>
                    <a:pt x="344" y="141"/>
                  </a:cubicBezTo>
                  <a:cubicBezTo>
                    <a:pt x="349" y="137"/>
                    <a:pt x="349" y="137"/>
                    <a:pt x="349" y="137"/>
                  </a:cubicBezTo>
                  <a:cubicBezTo>
                    <a:pt x="354" y="138"/>
                    <a:pt x="354" y="138"/>
                    <a:pt x="354" y="138"/>
                  </a:cubicBezTo>
                  <a:cubicBezTo>
                    <a:pt x="354" y="138"/>
                    <a:pt x="354" y="137"/>
                    <a:pt x="355" y="137"/>
                  </a:cubicBezTo>
                  <a:cubicBezTo>
                    <a:pt x="356" y="137"/>
                    <a:pt x="356" y="136"/>
                    <a:pt x="356" y="136"/>
                  </a:cubicBezTo>
                  <a:cubicBezTo>
                    <a:pt x="356" y="136"/>
                    <a:pt x="353" y="130"/>
                    <a:pt x="355" y="127"/>
                  </a:cubicBezTo>
                  <a:cubicBezTo>
                    <a:pt x="356" y="125"/>
                    <a:pt x="357"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59" y="125"/>
                    <a:pt x="359" y="125"/>
                    <a:pt x="359"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0" y="125"/>
                    <a:pt x="360" y="125"/>
                    <a:pt x="360"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1" y="125"/>
                    <a:pt x="361" y="125"/>
                    <a:pt x="361" y="125"/>
                  </a:cubicBezTo>
                  <a:cubicBezTo>
                    <a:pt x="362" y="125"/>
                    <a:pt x="362" y="125"/>
                    <a:pt x="362" y="125"/>
                  </a:cubicBezTo>
                  <a:cubicBezTo>
                    <a:pt x="362" y="125"/>
                    <a:pt x="362" y="125"/>
                    <a:pt x="362" y="125"/>
                  </a:cubicBezTo>
                  <a:cubicBezTo>
                    <a:pt x="362" y="125"/>
                    <a:pt x="362" y="125"/>
                    <a:pt x="362" y="125"/>
                  </a:cubicBezTo>
                  <a:cubicBezTo>
                    <a:pt x="362" y="125"/>
                    <a:pt x="362" y="125"/>
                    <a:pt x="362" y="125"/>
                  </a:cubicBezTo>
                  <a:cubicBezTo>
                    <a:pt x="363" y="125"/>
                    <a:pt x="363" y="125"/>
                    <a:pt x="363" y="125"/>
                  </a:cubicBezTo>
                  <a:cubicBezTo>
                    <a:pt x="363" y="125"/>
                    <a:pt x="363" y="125"/>
                    <a:pt x="363" y="125"/>
                  </a:cubicBezTo>
                  <a:cubicBezTo>
                    <a:pt x="363" y="125"/>
                    <a:pt x="363" y="125"/>
                    <a:pt x="363" y="125"/>
                  </a:cubicBezTo>
                  <a:cubicBezTo>
                    <a:pt x="363" y="125"/>
                    <a:pt x="363" y="125"/>
                    <a:pt x="363" y="125"/>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ubicBezTo>
                    <a:pt x="363" y="126"/>
                    <a:pt x="363" y="126"/>
                    <a:pt x="363" y="126"/>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29" name="Freeform 102"/>
            <p:cNvSpPr>
              <a:spLocks noEditPoints="1"/>
            </p:cNvSpPr>
            <p:nvPr/>
          </p:nvSpPr>
          <p:spPr bwMode="auto">
            <a:xfrm>
              <a:off x="5828550" y="-33603"/>
              <a:ext cx="3373052" cy="3300666"/>
            </a:xfrm>
            <a:custGeom>
              <a:avLst/>
              <a:gdLst>
                <a:gd name="T0" fmla="*/ 395 w 1479"/>
                <a:gd name="T1" fmla="*/ 1054 h 1493"/>
                <a:gd name="T2" fmla="*/ 339 w 1479"/>
                <a:gd name="T3" fmla="*/ 1061 h 1493"/>
                <a:gd name="T4" fmla="*/ 359 w 1479"/>
                <a:gd name="T5" fmla="*/ 1012 h 1493"/>
                <a:gd name="T6" fmla="*/ 298 w 1479"/>
                <a:gd name="T7" fmla="*/ 970 h 1493"/>
                <a:gd name="T8" fmla="*/ 266 w 1479"/>
                <a:gd name="T9" fmla="*/ 914 h 1493"/>
                <a:gd name="T10" fmla="*/ 197 w 1479"/>
                <a:gd name="T11" fmla="*/ 908 h 1493"/>
                <a:gd name="T12" fmla="*/ 159 w 1479"/>
                <a:gd name="T13" fmla="*/ 875 h 1493"/>
                <a:gd name="T14" fmla="*/ 149 w 1479"/>
                <a:gd name="T15" fmla="*/ 820 h 1493"/>
                <a:gd name="T16" fmla="*/ 130 w 1479"/>
                <a:gd name="T17" fmla="*/ 737 h 1493"/>
                <a:gd name="T18" fmla="*/ 185 w 1479"/>
                <a:gd name="T19" fmla="*/ 696 h 1493"/>
                <a:gd name="T20" fmla="*/ 122 w 1479"/>
                <a:gd name="T21" fmla="*/ 671 h 1493"/>
                <a:gd name="T22" fmla="*/ 160 w 1479"/>
                <a:gd name="T23" fmla="*/ 558 h 1493"/>
                <a:gd name="T24" fmla="*/ 101 w 1479"/>
                <a:gd name="T25" fmla="*/ 459 h 1493"/>
                <a:gd name="T26" fmla="*/ 76 w 1479"/>
                <a:gd name="T27" fmla="*/ 383 h 1493"/>
                <a:gd name="T28" fmla="*/ 12 w 1479"/>
                <a:gd name="T29" fmla="*/ 272 h 1493"/>
                <a:gd name="T30" fmla="*/ 0 w 1479"/>
                <a:gd name="T31" fmla="*/ 237 h 1493"/>
                <a:gd name="T32" fmla="*/ 0 w 1479"/>
                <a:gd name="T33" fmla="*/ 237 h 1493"/>
                <a:gd name="T34" fmla="*/ 1 w 1479"/>
                <a:gd name="T35" fmla="*/ 236 h 1493"/>
                <a:gd name="T36" fmla="*/ 3 w 1479"/>
                <a:gd name="T37" fmla="*/ 234 h 1493"/>
                <a:gd name="T38" fmla="*/ 8 w 1479"/>
                <a:gd name="T39" fmla="*/ 229 h 1493"/>
                <a:gd name="T40" fmla="*/ 47 w 1479"/>
                <a:gd name="T41" fmla="*/ 167 h 1493"/>
                <a:gd name="T42" fmla="*/ 56 w 1479"/>
                <a:gd name="T43" fmla="*/ 176 h 1493"/>
                <a:gd name="T44" fmla="*/ 92 w 1479"/>
                <a:gd name="T45" fmla="*/ 183 h 1493"/>
                <a:gd name="T46" fmla="*/ 196 w 1479"/>
                <a:gd name="T47" fmla="*/ 194 h 1493"/>
                <a:gd name="T48" fmla="*/ 258 w 1479"/>
                <a:gd name="T49" fmla="*/ 207 h 1493"/>
                <a:gd name="T50" fmla="*/ 281 w 1479"/>
                <a:gd name="T51" fmla="*/ 280 h 1493"/>
                <a:gd name="T52" fmla="*/ 161 w 1479"/>
                <a:gd name="T53" fmla="*/ 320 h 1493"/>
                <a:gd name="T54" fmla="*/ 109 w 1479"/>
                <a:gd name="T55" fmla="*/ 310 h 1493"/>
                <a:gd name="T56" fmla="*/ 150 w 1479"/>
                <a:gd name="T57" fmla="*/ 340 h 1493"/>
                <a:gd name="T58" fmla="*/ 189 w 1479"/>
                <a:gd name="T59" fmla="*/ 388 h 1493"/>
                <a:gd name="T60" fmla="*/ 232 w 1479"/>
                <a:gd name="T61" fmla="*/ 422 h 1493"/>
                <a:gd name="T62" fmla="*/ 288 w 1479"/>
                <a:gd name="T63" fmla="*/ 416 h 1493"/>
                <a:gd name="T64" fmla="*/ 239 w 1479"/>
                <a:gd name="T65" fmla="*/ 380 h 1493"/>
                <a:gd name="T66" fmla="*/ 322 w 1479"/>
                <a:gd name="T67" fmla="*/ 369 h 1493"/>
                <a:gd name="T68" fmla="*/ 315 w 1479"/>
                <a:gd name="T69" fmla="*/ 253 h 1493"/>
                <a:gd name="T70" fmla="*/ 350 w 1479"/>
                <a:gd name="T71" fmla="*/ 213 h 1493"/>
                <a:gd name="T72" fmla="*/ 283 w 1479"/>
                <a:gd name="T73" fmla="*/ 136 h 1493"/>
                <a:gd name="T74" fmla="*/ 351 w 1479"/>
                <a:gd name="T75" fmla="*/ 157 h 1493"/>
                <a:gd name="T76" fmla="*/ 407 w 1479"/>
                <a:gd name="T77" fmla="*/ 178 h 1493"/>
                <a:gd name="T78" fmla="*/ 420 w 1479"/>
                <a:gd name="T79" fmla="*/ 84 h 1493"/>
                <a:gd name="T80" fmla="*/ 447 w 1479"/>
                <a:gd name="T81" fmla="*/ 17 h 1493"/>
                <a:gd name="T82" fmla="*/ 1446 w 1479"/>
                <a:gd name="T83" fmla="*/ 837 h 1493"/>
                <a:gd name="T84" fmla="*/ 1247 w 1479"/>
                <a:gd name="T85" fmla="*/ 947 h 1493"/>
                <a:gd name="T86" fmla="*/ 1027 w 1479"/>
                <a:gd name="T87" fmla="*/ 1015 h 1493"/>
                <a:gd name="T88" fmla="*/ 1113 w 1479"/>
                <a:gd name="T89" fmla="*/ 1192 h 1493"/>
                <a:gd name="T90" fmla="*/ 1187 w 1479"/>
                <a:gd name="T91" fmla="*/ 1460 h 1493"/>
                <a:gd name="T92" fmla="*/ 1119 w 1479"/>
                <a:gd name="T93" fmla="*/ 1449 h 1493"/>
                <a:gd name="T94" fmla="*/ 1105 w 1479"/>
                <a:gd name="T95" fmla="*/ 1486 h 1493"/>
                <a:gd name="T96" fmla="*/ 1061 w 1479"/>
                <a:gd name="T97" fmla="*/ 1452 h 1493"/>
                <a:gd name="T98" fmla="*/ 988 w 1479"/>
                <a:gd name="T99" fmla="*/ 1445 h 1493"/>
                <a:gd name="T100" fmla="*/ 919 w 1479"/>
                <a:gd name="T101" fmla="*/ 1435 h 1493"/>
                <a:gd name="T102" fmla="*/ 899 w 1479"/>
                <a:gd name="T103" fmla="*/ 1437 h 1493"/>
                <a:gd name="T104" fmla="*/ 898 w 1479"/>
                <a:gd name="T105" fmla="*/ 1438 h 1493"/>
                <a:gd name="T106" fmla="*/ 883 w 1479"/>
                <a:gd name="T107" fmla="*/ 1439 h 1493"/>
                <a:gd name="T108" fmla="*/ 693 w 1479"/>
                <a:gd name="T109" fmla="*/ 1413 h 1493"/>
                <a:gd name="T110" fmla="*/ 650 w 1479"/>
                <a:gd name="T111" fmla="*/ 1303 h 1493"/>
                <a:gd name="T112" fmla="*/ 648 w 1479"/>
                <a:gd name="T113" fmla="*/ 1232 h 1493"/>
                <a:gd name="T114" fmla="*/ 664 w 1479"/>
                <a:gd name="T115" fmla="*/ 1146 h 1493"/>
                <a:gd name="T116" fmla="*/ 594 w 1479"/>
                <a:gd name="T117" fmla="*/ 1113 h 1493"/>
                <a:gd name="T118" fmla="*/ 521 w 1479"/>
                <a:gd name="T119" fmla="*/ 1124 h 1493"/>
                <a:gd name="T120" fmla="*/ 382 w 1479"/>
                <a:gd name="T121" fmla="*/ 71 h 1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79" h="1493">
                  <a:moveTo>
                    <a:pt x="460" y="1096"/>
                  </a:moveTo>
                  <a:cubicBezTo>
                    <a:pt x="452" y="1098"/>
                    <a:pt x="452" y="1098"/>
                    <a:pt x="452" y="1098"/>
                  </a:cubicBezTo>
                  <a:cubicBezTo>
                    <a:pt x="452" y="1098"/>
                    <a:pt x="447" y="1103"/>
                    <a:pt x="447" y="1101"/>
                  </a:cubicBezTo>
                  <a:cubicBezTo>
                    <a:pt x="446" y="1099"/>
                    <a:pt x="448" y="1095"/>
                    <a:pt x="448" y="1093"/>
                  </a:cubicBezTo>
                  <a:cubicBezTo>
                    <a:pt x="447" y="1092"/>
                    <a:pt x="442" y="1095"/>
                    <a:pt x="443" y="1091"/>
                  </a:cubicBezTo>
                  <a:cubicBezTo>
                    <a:pt x="444" y="1089"/>
                    <a:pt x="443" y="1086"/>
                    <a:pt x="442" y="1085"/>
                  </a:cubicBezTo>
                  <a:cubicBezTo>
                    <a:pt x="440" y="1083"/>
                    <a:pt x="434" y="1083"/>
                    <a:pt x="436" y="1079"/>
                  </a:cubicBezTo>
                  <a:cubicBezTo>
                    <a:pt x="438" y="1076"/>
                    <a:pt x="443" y="1074"/>
                    <a:pt x="443" y="1074"/>
                  </a:cubicBezTo>
                  <a:cubicBezTo>
                    <a:pt x="443" y="1072"/>
                    <a:pt x="443" y="1072"/>
                    <a:pt x="443" y="1072"/>
                  </a:cubicBezTo>
                  <a:cubicBezTo>
                    <a:pt x="439" y="1068"/>
                    <a:pt x="439" y="1068"/>
                    <a:pt x="439" y="1068"/>
                  </a:cubicBezTo>
                  <a:cubicBezTo>
                    <a:pt x="428" y="1063"/>
                    <a:pt x="428" y="1063"/>
                    <a:pt x="428" y="1063"/>
                  </a:cubicBezTo>
                  <a:cubicBezTo>
                    <a:pt x="428" y="1063"/>
                    <a:pt x="427" y="1057"/>
                    <a:pt x="425" y="1057"/>
                  </a:cubicBezTo>
                  <a:cubicBezTo>
                    <a:pt x="424" y="1056"/>
                    <a:pt x="421" y="1053"/>
                    <a:pt x="421" y="1053"/>
                  </a:cubicBezTo>
                  <a:cubicBezTo>
                    <a:pt x="421" y="1053"/>
                    <a:pt x="418" y="1049"/>
                    <a:pt x="414" y="1048"/>
                  </a:cubicBezTo>
                  <a:cubicBezTo>
                    <a:pt x="410" y="1046"/>
                    <a:pt x="407" y="1055"/>
                    <a:pt x="407" y="1055"/>
                  </a:cubicBezTo>
                  <a:cubicBezTo>
                    <a:pt x="403" y="1051"/>
                    <a:pt x="403" y="1051"/>
                    <a:pt x="403" y="1051"/>
                  </a:cubicBezTo>
                  <a:cubicBezTo>
                    <a:pt x="395" y="1054"/>
                    <a:pt x="395" y="1054"/>
                    <a:pt x="395" y="1054"/>
                  </a:cubicBezTo>
                  <a:cubicBezTo>
                    <a:pt x="389" y="1063"/>
                    <a:pt x="389" y="1063"/>
                    <a:pt x="389" y="1063"/>
                  </a:cubicBezTo>
                  <a:cubicBezTo>
                    <a:pt x="385" y="1064"/>
                    <a:pt x="385" y="1064"/>
                    <a:pt x="385" y="1064"/>
                  </a:cubicBezTo>
                  <a:cubicBezTo>
                    <a:pt x="379" y="1065"/>
                    <a:pt x="379" y="1065"/>
                    <a:pt x="379" y="1065"/>
                  </a:cubicBezTo>
                  <a:cubicBezTo>
                    <a:pt x="370" y="1067"/>
                    <a:pt x="370" y="1067"/>
                    <a:pt x="370" y="1067"/>
                  </a:cubicBezTo>
                  <a:cubicBezTo>
                    <a:pt x="368" y="1073"/>
                    <a:pt x="368" y="1073"/>
                    <a:pt x="368" y="1073"/>
                  </a:cubicBezTo>
                  <a:cubicBezTo>
                    <a:pt x="369" y="1079"/>
                    <a:pt x="369" y="1079"/>
                    <a:pt x="369" y="1079"/>
                  </a:cubicBezTo>
                  <a:cubicBezTo>
                    <a:pt x="364" y="1083"/>
                    <a:pt x="364" y="1083"/>
                    <a:pt x="364" y="1083"/>
                  </a:cubicBezTo>
                  <a:cubicBezTo>
                    <a:pt x="352" y="1082"/>
                    <a:pt x="352" y="1082"/>
                    <a:pt x="352" y="1082"/>
                  </a:cubicBezTo>
                  <a:cubicBezTo>
                    <a:pt x="354" y="1082"/>
                    <a:pt x="354" y="1082"/>
                    <a:pt x="354" y="1082"/>
                  </a:cubicBezTo>
                  <a:cubicBezTo>
                    <a:pt x="347" y="1078"/>
                    <a:pt x="347" y="1078"/>
                    <a:pt x="347" y="1078"/>
                  </a:cubicBezTo>
                  <a:cubicBezTo>
                    <a:pt x="347" y="1075"/>
                    <a:pt x="347" y="1075"/>
                    <a:pt x="347" y="1075"/>
                  </a:cubicBezTo>
                  <a:cubicBezTo>
                    <a:pt x="343" y="1075"/>
                    <a:pt x="343" y="1075"/>
                    <a:pt x="343" y="1075"/>
                  </a:cubicBezTo>
                  <a:cubicBezTo>
                    <a:pt x="340" y="1074"/>
                    <a:pt x="340" y="1074"/>
                    <a:pt x="340" y="1074"/>
                  </a:cubicBezTo>
                  <a:cubicBezTo>
                    <a:pt x="342" y="1072"/>
                    <a:pt x="342" y="1072"/>
                    <a:pt x="342" y="1072"/>
                  </a:cubicBezTo>
                  <a:cubicBezTo>
                    <a:pt x="340" y="1069"/>
                    <a:pt x="340" y="1069"/>
                    <a:pt x="340" y="1069"/>
                  </a:cubicBezTo>
                  <a:cubicBezTo>
                    <a:pt x="337" y="1063"/>
                    <a:pt x="337" y="1063"/>
                    <a:pt x="337" y="1063"/>
                  </a:cubicBezTo>
                  <a:cubicBezTo>
                    <a:pt x="339" y="1061"/>
                    <a:pt x="339" y="1061"/>
                    <a:pt x="339" y="1061"/>
                  </a:cubicBezTo>
                  <a:cubicBezTo>
                    <a:pt x="335" y="1059"/>
                    <a:pt x="335" y="1059"/>
                    <a:pt x="335" y="1059"/>
                  </a:cubicBezTo>
                  <a:cubicBezTo>
                    <a:pt x="333" y="1057"/>
                    <a:pt x="333" y="1057"/>
                    <a:pt x="333" y="1057"/>
                  </a:cubicBezTo>
                  <a:cubicBezTo>
                    <a:pt x="335" y="1053"/>
                    <a:pt x="335" y="1053"/>
                    <a:pt x="335" y="1053"/>
                  </a:cubicBezTo>
                  <a:cubicBezTo>
                    <a:pt x="333" y="1050"/>
                    <a:pt x="333" y="1050"/>
                    <a:pt x="333" y="1050"/>
                  </a:cubicBezTo>
                  <a:cubicBezTo>
                    <a:pt x="330" y="1046"/>
                    <a:pt x="330" y="1046"/>
                    <a:pt x="330" y="1046"/>
                  </a:cubicBezTo>
                  <a:cubicBezTo>
                    <a:pt x="325" y="1045"/>
                    <a:pt x="325" y="1045"/>
                    <a:pt x="325" y="1045"/>
                  </a:cubicBezTo>
                  <a:cubicBezTo>
                    <a:pt x="321" y="1042"/>
                    <a:pt x="321" y="1042"/>
                    <a:pt x="321" y="1042"/>
                  </a:cubicBezTo>
                  <a:cubicBezTo>
                    <a:pt x="321" y="1039"/>
                    <a:pt x="321" y="1039"/>
                    <a:pt x="321" y="1039"/>
                  </a:cubicBezTo>
                  <a:cubicBezTo>
                    <a:pt x="323" y="1032"/>
                    <a:pt x="323" y="1032"/>
                    <a:pt x="323" y="1032"/>
                  </a:cubicBezTo>
                  <a:cubicBezTo>
                    <a:pt x="323" y="1032"/>
                    <a:pt x="323" y="1031"/>
                    <a:pt x="327" y="1029"/>
                  </a:cubicBezTo>
                  <a:cubicBezTo>
                    <a:pt x="331" y="1028"/>
                    <a:pt x="332" y="1029"/>
                    <a:pt x="332" y="1029"/>
                  </a:cubicBezTo>
                  <a:cubicBezTo>
                    <a:pt x="338" y="1031"/>
                    <a:pt x="338" y="1031"/>
                    <a:pt x="338" y="1031"/>
                  </a:cubicBezTo>
                  <a:cubicBezTo>
                    <a:pt x="345" y="1029"/>
                    <a:pt x="345" y="1029"/>
                    <a:pt x="345" y="1029"/>
                  </a:cubicBezTo>
                  <a:cubicBezTo>
                    <a:pt x="345" y="1029"/>
                    <a:pt x="352" y="1023"/>
                    <a:pt x="353" y="1022"/>
                  </a:cubicBezTo>
                  <a:cubicBezTo>
                    <a:pt x="355" y="1021"/>
                    <a:pt x="353" y="1016"/>
                    <a:pt x="353" y="1016"/>
                  </a:cubicBezTo>
                  <a:cubicBezTo>
                    <a:pt x="357" y="1015"/>
                    <a:pt x="357" y="1015"/>
                    <a:pt x="357" y="1015"/>
                  </a:cubicBezTo>
                  <a:cubicBezTo>
                    <a:pt x="359" y="1012"/>
                    <a:pt x="359" y="1012"/>
                    <a:pt x="359" y="1012"/>
                  </a:cubicBezTo>
                  <a:cubicBezTo>
                    <a:pt x="359" y="1006"/>
                    <a:pt x="359" y="1006"/>
                    <a:pt x="359" y="1006"/>
                  </a:cubicBezTo>
                  <a:cubicBezTo>
                    <a:pt x="354" y="1004"/>
                    <a:pt x="354" y="1004"/>
                    <a:pt x="354" y="1004"/>
                  </a:cubicBezTo>
                  <a:cubicBezTo>
                    <a:pt x="350" y="1003"/>
                    <a:pt x="350" y="1003"/>
                    <a:pt x="350" y="1003"/>
                  </a:cubicBezTo>
                  <a:cubicBezTo>
                    <a:pt x="346" y="1000"/>
                    <a:pt x="346" y="1000"/>
                    <a:pt x="346" y="1000"/>
                  </a:cubicBezTo>
                  <a:cubicBezTo>
                    <a:pt x="348" y="995"/>
                    <a:pt x="348" y="995"/>
                    <a:pt x="348" y="995"/>
                  </a:cubicBezTo>
                  <a:cubicBezTo>
                    <a:pt x="343" y="995"/>
                    <a:pt x="343" y="995"/>
                    <a:pt x="343" y="995"/>
                  </a:cubicBezTo>
                  <a:cubicBezTo>
                    <a:pt x="338" y="994"/>
                    <a:pt x="338" y="994"/>
                    <a:pt x="338" y="994"/>
                  </a:cubicBezTo>
                  <a:cubicBezTo>
                    <a:pt x="334" y="993"/>
                    <a:pt x="334" y="993"/>
                    <a:pt x="334" y="993"/>
                  </a:cubicBezTo>
                  <a:cubicBezTo>
                    <a:pt x="331" y="994"/>
                    <a:pt x="331" y="994"/>
                    <a:pt x="331" y="994"/>
                  </a:cubicBezTo>
                  <a:cubicBezTo>
                    <a:pt x="328" y="997"/>
                    <a:pt x="328" y="997"/>
                    <a:pt x="328" y="997"/>
                  </a:cubicBezTo>
                  <a:cubicBezTo>
                    <a:pt x="323" y="997"/>
                    <a:pt x="323" y="997"/>
                    <a:pt x="323" y="997"/>
                  </a:cubicBezTo>
                  <a:cubicBezTo>
                    <a:pt x="322" y="988"/>
                    <a:pt x="322" y="988"/>
                    <a:pt x="322" y="988"/>
                  </a:cubicBezTo>
                  <a:cubicBezTo>
                    <a:pt x="320" y="984"/>
                    <a:pt x="320" y="984"/>
                    <a:pt x="320" y="984"/>
                  </a:cubicBezTo>
                  <a:cubicBezTo>
                    <a:pt x="315" y="982"/>
                    <a:pt x="315" y="982"/>
                    <a:pt x="315" y="982"/>
                  </a:cubicBezTo>
                  <a:cubicBezTo>
                    <a:pt x="304" y="980"/>
                    <a:pt x="304" y="980"/>
                    <a:pt x="304" y="980"/>
                  </a:cubicBezTo>
                  <a:cubicBezTo>
                    <a:pt x="299" y="973"/>
                    <a:pt x="299" y="973"/>
                    <a:pt x="299" y="973"/>
                  </a:cubicBezTo>
                  <a:cubicBezTo>
                    <a:pt x="298" y="970"/>
                    <a:pt x="298" y="970"/>
                    <a:pt x="298" y="970"/>
                  </a:cubicBezTo>
                  <a:cubicBezTo>
                    <a:pt x="298" y="970"/>
                    <a:pt x="297" y="970"/>
                    <a:pt x="294" y="969"/>
                  </a:cubicBezTo>
                  <a:cubicBezTo>
                    <a:pt x="291" y="969"/>
                    <a:pt x="293" y="966"/>
                    <a:pt x="293" y="966"/>
                  </a:cubicBezTo>
                  <a:cubicBezTo>
                    <a:pt x="293" y="961"/>
                    <a:pt x="293" y="961"/>
                    <a:pt x="293" y="961"/>
                  </a:cubicBezTo>
                  <a:cubicBezTo>
                    <a:pt x="289" y="961"/>
                    <a:pt x="289" y="961"/>
                    <a:pt x="289" y="961"/>
                  </a:cubicBezTo>
                  <a:cubicBezTo>
                    <a:pt x="285" y="957"/>
                    <a:pt x="285" y="957"/>
                    <a:pt x="285" y="957"/>
                  </a:cubicBezTo>
                  <a:cubicBezTo>
                    <a:pt x="278" y="955"/>
                    <a:pt x="278" y="955"/>
                    <a:pt x="278" y="955"/>
                  </a:cubicBezTo>
                  <a:cubicBezTo>
                    <a:pt x="281" y="947"/>
                    <a:pt x="281" y="947"/>
                    <a:pt x="281" y="947"/>
                  </a:cubicBezTo>
                  <a:cubicBezTo>
                    <a:pt x="281" y="944"/>
                    <a:pt x="281" y="944"/>
                    <a:pt x="281" y="944"/>
                  </a:cubicBezTo>
                  <a:cubicBezTo>
                    <a:pt x="282" y="939"/>
                    <a:pt x="282" y="939"/>
                    <a:pt x="282" y="939"/>
                  </a:cubicBezTo>
                  <a:cubicBezTo>
                    <a:pt x="279" y="936"/>
                    <a:pt x="279" y="936"/>
                    <a:pt x="279" y="936"/>
                  </a:cubicBezTo>
                  <a:cubicBezTo>
                    <a:pt x="273" y="932"/>
                    <a:pt x="273" y="932"/>
                    <a:pt x="273" y="932"/>
                  </a:cubicBezTo>
                  <a:cubicBezTo>
                    <a:pt x="273" y="929"/>
                    <a:pt x="273" y="929"/>
                    <a:pt x="273" y="929"/>
                  </a:cubicBezTo>
                  <a:cubicBezTo>
                    <a:pt x="273" y="926"/>
                    <a:pt x="273" y="926"/>
                    <a:pt x="273" y="926"/>
                  </a:cubicBezTo>
                  <a:cubicBezTo>
                    <a:pt x="273" y="918"/>
                    <a:pt x="273" y="918"/>
                    <a:pt x="273" y="918"/>
                  </a:cubicBezTo>
                  <a:cubicBezTo>
                    <a:pt x="271" y="914"/>
                    <a:pt x="271" y="914"/>
                    <a:pt x="271" y="914"/>
                  </a:cubicBezTo>
                  <a:cubicBezTo>
                    <a:pt x="267" y="916"/>
                    <a:pt x="267" y="916"/>
                    <a:pt x="267" y="916"/>
                  </a:cubicBezTo>
                  <a:cubicBezTo>
                    <a:pt x="266" y="914"/>
                    <a:pt x="266" y="914"/>
                    <a:pt x="266" y="914"/>
                  </a:cubicBezTo>
                  <a:cubicBezTo>
                    <a:pt x="263" y="915"/>
                    <a:pt x="263" y="915"/>
                    <a:pt x="263" y="915"/>
                  </a:cubicBezTo>
                  <a:cubicBezTo>
                    <a:pt x="260" y="913"/>
                    <a:pt x="260" y="913"/>
                    <a:pt x="260" y="913"/>
                  </a:cubicBezTo>
                  <a:cubicBezTo>
                    <a:pt x="257" y="910"/>
                    <a:pt x="257" y="910"/>
                    <a:pt x="257" y="910"/>
                  </a:cubicBezTo>
                  <a:cubicBezTo>
                    <a:pt x="248" y="908"/>
                    <a:pt x="248" y="908"/>
                    <a:pt x="248" y="908"/>
                  </a:cubicBezTo>
                  <a:cubicBezTo>
                    <a:pt x="248" y="908"/>
                    <a:pt x="245" y="909"/>
                    <a:pt x="241" y="910"/>
                  </a:cubicBezTo>
                  <a:cubicBezTo>
                    <a:pt x="238" y="911"/>
                    <a:pt x="239" y="912"/>
                    <a:pt x="237" y="912"/>
                  </a:cubicBezTo>
                  <a:cubicBezTo>
                    <a:pt x="235" y="913"/>
                    <a:pt x="234" y="915"/>
                    <a:pt x="234" y="917"/>
                  </a:cubicBezTo>
                  <a:cubicBezTo>
                    <a:pt x="233" y="919"/>
                    <a:pt x="229" y="920"/>
                    <a:pt x="228" y="920"/>
                  </a:cubicBezTo>
                  <a:cubicBezTo>
                    <a:pt x="226" y="921"/>
                    <a:pt x="224" y="918"/>
                    <a:pt x="224" y="918"/>
                  </a:cubicBezTo>
                  <a:cubicBezTo>
                    <a:pt x="224" y="915"/>
                    <a:pt x="224" y="915"/>
                    <a:pt x="224" y="915"/>
                  </a:cubicBezTo>
                  <a:cubicBezTo>
                    <a:pt x="223" y="909"/>
                    <a:pt x="223" y="909"/>
                    <a:pt x="223" y="909"/>
                  </a:cubicBezTo>
                  <a:cubicBezTo>
                    <a:pt x="215" y="909"/>
                    <a:pt x="215" y="909"/>
                    <a:pt x="215" y="909"/>
                  </a:cubicBezTo>
                  <a:cubicBezTo>
                    <a:pt x="208" y="911"/>
                    <a:pt x="208" y="911"/>
                    <a:pt x="208" y="911"/>
                  </a:cubicBezTo>
                  <a:cubicBezTo>
                    <a:pt x="207" y="913"/>
                    <a:pt x="207" y="913"/>
                    <a:pt x="207" y="913"/>
                  </a:cubicBezTo>
                  <a:cubicBezTo>
                    <a:pt x="202" y="913"/>
                    <a:pt x="202" y="913"/>
                    <a:pt x="202" y="913"/>
                  </a:cubicBezTo>
                  <a:cubicBezTo>
                    <a:pt x="200" y="909"/>
                    <a:pt x="200" y="909"/>
                    <a:pt x="200" y="909"/>
                  </a:cubicBezTo>
                  <a:cubicBezTo>
                    <a:pt x="197" y="908"/>
                    <a:pt x="197" y="908"/>
                    <a:pt x="197" y="908"/>
                  </a:cubicBezTo>
                  <a:cubicBezTo>
                    <a:pt x="192" y="910"/>
                    <a:pt x="192" y="910"/>
                    <a:pt x="192" y="910"/>
                  </a:cubicBezTo>
                  <a:cubicBezTo>
                    <a:pt x="192" y="910"/>
                    <a:pt x="191" y="912"/>
                    <a:pt x="190" y="912"/>
                  </a:cubicBezTo>
                  <a:cubicBezTo>
                    <a:pt x="189" y="913"/>
                    <a:pt x="188" y="912"/>
                    <a:pt x="187" y="912"/>
                  </a:cubicBezTo>
                  <a:cubicBezTo>
                    <a:pt x="186" y="912"/>
                    <a:pt x="184" y="911"/>
                    <a:pt x="183" y="910"/>
                  </a:cubicBezTo>
                  <a:cubicBezTo>
                    <a:pt x="183" y="909"/>
                    <a:pt x="183" y="908"/>
                    <a:pt x="183" y="907"/>
                  </a:cubicBezTo>
                  <a:cubicBezTo>
                    <a:pt x="183" y="906"/>
                    <a:pt x="183" y="904"/>
                    <a:pt x="183" y="904"/>
                  </a:cubicBezTo>
                  <a:cubicBezTo>
                    <a:pt x="184" y="899"/>
                    <a:pt x="184" y="899"/>
                    <a:pt x="184" y="899"/>
                  </a:cubicBezTo>
                  <a:cubicBezTo>
                    <a:pt x="184" y="899"/>
                    <a:pt x="180" y="896"/>
                    <a:pt x="179" y="895"/>
                  </a:cubicBezTo>
                  <a:cubicBezTo>
                    <a:pt x="179" y="893"/>
                    <a:pt x="178" y="890"/>
                    <a:pt x="178" y="890"/>
                  </a:cubicBezTo>
                  <a:cubicBezTo>
                    <a:pt x="178" y="890"/>
                    <a:pt x="176" y="889"/>
                    <a:pt x="175" y="888"/>
                  </a:cubicBezTo>
                  <a:cubicBezTo>
                    <a:pt x="174" y="888"/>
                    <a:pt x="173" y="887"/>
                    <a:pt x="173" y="887"/>
                  </a:cubicBezTo>
                  <a:cubicBezTo>
                    <a:pt x="174" y="884"/>
                    <a:pt x="174" y="884"/>
                    <a:pt x="174" y="884"/>
                  </a:cubicBezTo>
                  <a:cubicBezTo>
                    <a:pt x="170" y="882"/>
                    <a:pt x="170" y="882"/>
                    <a:pt x="170" y="882"/>
                  </a:cubicBezTo>
                  <a:cubicBezTo>
                    <a:pt x="165" y="878"/>
                    <a:pt x="165" y="878"/>
                    <a:pt x="165" y="878"/>
                  </a:cubicBezTo>
                  <a:cubicBezTo>
                    <a:pt x="167" y="875"/>
                    <a:pt x="167" y="875"/>
                    <a:pt x="167" y="875"/>
                  </a:cubicBezTo>
                  <a:cubicBezTo>
                    <a:pt x="163" y="872"/>
                    <a:pt x="163" y="872"/>
                    <a:pt x="163" y="872"/>
                  </a:cubicBezTo>
                  <a:cubicBezTo>
                    <a:pt x="159" y="875"/>
                    <a:pt x="159" y="875"/>
                    <a:pt x="159" y="875"/>
                  </a:cubicBezTo>
                  <a:cubicBezTo>
                    <a:pt x="159" y="871"/>
                    <a:pt x="159" y="871"/>
                    <a:pt x="159" y="871"/>
                  </a:cubicBezTo>
                  <a:cubicBezTo>
                    <a:pt x="157" y="863"/>
                    <a:pt x="157" y="863"/>
                    <a:pt x="157" y="863"/>
                  </a:cubicBezTo>
                  <a:cubicBezTo>
                    <a:pt x="159" y="860"/>
                    <a:pt x="159" y="860"/>
                    <a:pt x="159" y="860"/>
                  </a:cubicBezTo>
                  <a:cubicBezTo>
                    <a:pt x="158" y="850"/>
                    <a:pt x="158" y="850"/>
                    <a:pt x="158" y="850"/>
                  </a:cubicBezTo>
                  <a:cubicBezTo>
                    <a:pt x="158" y="850"/>
                    <a:pt x="156" y="849"/>
                    <a:pt x="155" y="849"/>
                  </a:cubicBezTo>
                  <a:cubicBezTo>
                    <a:pt x="154" y="849"/>
                    <a:pt x="151" y="847"/>
                    <a:pt x="151" y="847"/>
                  </a:cubicBezTo>
                  <a:cubicBezTo>
                    <a:pt x="147" y="846"/>
                    <a:pt x="147" y="846"/>
                    <a:pt x="147" y="846"/>
                  </a:cubicBezTo>
                  <a:cubicBezTo>
                    <a:pt x="147" y="843"/>
                    <a:pt x="147" y="843"/>
                    <a:pt x="147" y="843"/>
                  </a:cubicBezTo>
                  <a:cubicBezTo>
                    <a:pt x="144" y="840"/>
                    <a:pt x="144" y="840"/>
                    <a:pt x="144" y="840"/>
                  </a:cubicBezTo>
                  <a:cubicBezTo>
                    <a:pt x="141" y="841"/>
                    <a:pt x="141" y="841"/>
                    <a:pt x="141" y="841"/>
                  </a:cubicBezTo>
                  <a:cubicBezTo>
                    <a:pt x="141" y="841"/>
                    <a:pt x="140" y="841"/>
                    <a:pt x="140" y="840"/>
                  </a:cubicBezTo>
                  <a:cubicBezTo>
                    <a:pt x="140" y="839"/>
                    <a:pt x="138" y="835"/>
                    <a:pt x="138" y="835"/>
                  </a:cubicBezTo>
                  <a:cubicBezTo>
                    <a:pt x="141" y="832"/>
                    <a:pt x="141" y="832"/>
                    <a:pt x="141" y="832"/>
                  </a:cubicBezTo>
                  <a:cubicBezTo>
                    <a:pt x="141" y="832"/>
                    <a:pt x="141" y="828"/>
                    <a:pt x="141" y="827"/>
                  </a:cubicBezTo>
                  <a:cubicBezTo>
                    <a:pt x="141" y="825"/>
                    <a:pt x="146" y="825"/>
                    <a:pt x="146" y="825"/>
                  </a:cubicBezTo>
                  <a:cubicBezTo>
                    <a:pt x="148" y="824"/>
                    <a:pt x="148" y="824"/>
                    <a:pt x="148" y="824"/>
                  </a:cubicBezTo>
                  <a:cubicBezTo>
                    <a:pt x="149" y="820"/>
                    <a:pt x="149" y="820"/>
                    <a:pt x="149" y="820"/>
                  </a:cubicBezTo>
                  <a:cubicBezTo>
                    <a:pt x="149" y="820"/>
                    <a:pt x="146" y="820"/>
                    <a:pt x="144" y="818"/>
                  </a:cubicBezTo>
                  <a:cubicBezTo>
                    <a:pt x="143" y="816"/>
                    <a:pt x="144" y="818"/>
                    <a:pt x="144" y="817"/>
                  </a:cubicBezTo>
                  <a:cubicBezTo>
                    <a:pt x="144" y="816"/>
                    <a:pt x="143" y="817"/>
                    <a:pt x="143" y="817"/>
                  </a:cubicBezTo>
                  <a:cubicBezTo>
                    <a:pt x="143" y="817"/>
                    <a:pt x="142" y="816"/>
                    <a:pt x="142" y="815"/>
                  </a:cubicBezTo>
                  <a:cubicBezTo>
                    <a:pt x="142" y="814"/>
                    <a:pt x="142" y="812"/>
                    <a:pt x="141" y="811"/>
                  </a:cubicBezTo>
                  <a:cubicBezTo>
                    <a:pt x="140" y="810"/>
                    <a:pt x="138" y="809"/>
                    <a:pt x="138" y="809"/>
                  </a:cubicBezTo>
                  <a:cubicBezTo>
                    <a:pt x="137" y="808"/>
                    <a:pt x="137" y="809"/>
                    <a:pt x="135" y="807"/>
                  </a:cubicBezTo>
                  <a:cubicBezTo>
                    <a:pt x="134" y="805"/>
                    <a:pt x="134" y="804"/>
                    <a:pt x="134" y="804"/>
                  </a:cubicBezTo>
                  <a:cubicBezTo>
                    <a:pt x="131" y="802"/>
                    <a:pt x="133" y="797"/>
                    <a:pt x="131" y="795"/>
                  </a:cubicBezTo>
                  <a:cubicBezTo>
                    <a:pt x="127" y="791"/>
                    <a:pt x="127" y="784"/>
                    <a:pt x="125" y="782"/>
                  </a:cubicBezTo>
                  <a:cubicBezTo>
                    <a:pt x="122" y="777"/>
                    <a:pt x="124" y="776"/>
                    <a:pt x="125" y="773"/>
                  </a:cubicBezTo>
                  <a:cubicBezTo>
                    <a:pt x="126" y="767"/>
                    <a:pt x="129" y="762"/>
                    <a:pt x="130" y="752"/>
                  </a:cubicBezTo>
                  <a:cubicBezTo>
                    <a:pt x="130" y="745"/>
                    <a:pt x="130" y="745"/>
                    <a:pt x="130" y="745"/>
                  </a:cubicBezTo>
                  <a:cubicBezTo>
                    <a:pt x="135" y="741"/>
                    <a:pt x="135" y="741"/>
                    <a:pt x="135" y="741"/>
                  </a:cubicBezTo>
                  <a:cubicBezTo>
                    <a:pt x="135" y="739"/>
                    <a:pt x="135" y="739"/>
                    <a:pt x="135" y="739"/>
                  </a:cubicBezTo>
                  <a:cubicBezTo>
                    <a:pt x="130" y="737"/>
                    <a:pt x="130" y="737"/>
                    <a:pt x="130" y="737"/>
                  </a:cubicBezTo>
                  <a:cubicBezTo>
                    <a:pt x="130" y="737"/>
                    <a:pt x="130" y="737"/>
                    <a:pt x="130" y="737"/>
                  </a:cubicBezTo>
                  <a:cubicBezTo>
                    <a:pt x="130" y="735"/>
                    <a:pt x="130" y="735"/>
                    <a:pt x="130" y="735"/>
                  </a:cubicBezTo>
                  <a:cubicBezTo>
                    <a:pt x="127" y="724"/>
                    <a:pt x="127" y="724"/>
                    <a:pt x="127" y="724"/>
                  </a:cubicBezTo>
                  <a:cubicBezTo>
                    <a:pt x="128" y="719"/>
                    <a:pt x="128" y="719"/>
                    <a:pt x="128" y="719"/>
                  </a:cubicBezTo>
                  <a:cubicBezTo>
                    <a:pt x="131" y="722"/>
                    <a:pt x="131" y="722"/>
                    <a:pt x="131" y="722"/>
                  </a:cubicBezTo>
                  <a:cubicBezTo>
                    <a:pt x="134" y="723"/>
                    <a:pt x="134" y="723"/>
                    <a:pt x="134" y="723"/>
                  </a:cubicBezTo>
                  <a:cubicBezTo>
                    <a:pt x="137" y="720"/>
                    <a:pt x="137" y="720"/>
                    <a:pt x="137" y="720"/>
                  </a:cubicBezTo>
                  <a:cubicBezTo>
                    <a:pt x="136" y="715"/>
                    <a:pt x="136" y="715"/>
                    <a:pt x="136" y="715"/>
                  </a:cubicBezTo>
                  <a:cubicBezTo>
                    <a:pt x="136" y="715"/>
                    <a:pt x="137" y="712"/>
                    <a:pt x="138" y="712"/>
                  </a:cubicBezTo>
                  <a:cubicBezTo>
                    <a:pt x="139" y="713"/>
                    <a:pt x="145" y="713"/>
                    <a:pt x="145" y="713"/>
                  </a:cubicBezTo>
                  <a:cubicBezTo>
                    <a:pt x="148" y="710"/>
                    <a:pt x="148" y="710"/>
                    <a:pt x="148" y="710"/>
                  </a:cubicBezTo>
                  <a:cubicBezTo>
                    <a:pt x="148" y="704"/>
                    <a:pt x="148" y="704"/>
                    <a:pt x="148" y="704"/>
                  </a:cubicBezTo>
                  <a:cubicBezTo>
                    <a:pt x="151" y="700"/>
                    <a:pt x="151" y="700"/>
                    <a:pt x="151" y="700"/>
                  </a:cubicBezTo>
                  <a:cubicBezTo>
                    <a:pt x="157" y="699"/>
                    <a:pt x="157" y="699"/>
                    <a:pt x="157" y="699"/>
                  </a:cubicBezTo>
                  <a:cubicBezTo>
                    <a:pt x="157" y="699"/>
                    <a:pt x="168" y="699"/>
                    <a:pt x="169" y="700"/>
                  </a:cubicBezTo>
                  <a:cubicBezTo>
                    <a:pt x="170" y="700"/>
                    <a:pt x="175" y="700"/>
                    <a:pt x="176" y="700"/>
                  </a:cubicBezTo>
                  <a:cubicBezTo>
                    <a:pt x="177" y="700"/>
                    <a:pt x="183" y="700"/>
                    <a:pt x="183" y="700"/>
                  </a:cubicBezTo>
                  <a:cubicBezTo>
                    <a:pt x="185" y="696"/>
                    <a:pt x="185" y="696"/>
                    <a:pt x="185" y="696"/>
                  </a:cubicBezTo>
                  <a:cubicBezTo>
                    <a:pt x="177" y="694"/>
                    <a:pt x="177" y="694"/>
                    <a:pt x="177" y="694"/>
                  </a:cubicBezTo>
                  <a:cubicBezTo>
                    <a:pt x="171" y="693"/>
                    <a:pt x="171" y="693"/>
                    <a:pt x="171" y="693"/>
                  </a:cubicBezTo>
                  <a:cubicBezTo>
                    <a:pt x="168" y="688"/>
                    <a:pt x="168" y="688"/>
                    <a:pt x="168" y="688"/>
                  </a:cubicBezTo>
                  <a:cubicBezTo>
                    <a:pt x="162" y="688"/>
                    <a:pt x="162" y="688"/>
                    <a:pt x="162" y="688"/>
                  </a:cubicBezTo>
                  <a:cubicBezTo>
                    <a:pt x="154" y="690"/>
                    <a:pt x="154" y="690"/>
                    <a:pt x="154" y="690"/>
                  </a:cubicBezTo>
                  <a:cubicBezTo>
                    <a:pt x="149" y="691"/>
                    <a:pt x="149" y="691"/>
                    <a:pt x="149" y="691"/>
                  </a:cubicBezTo>
                  <a:cubicBezTo>
                    <a:pt x="142" y="690"/>
                    <a:pt x="142" y="690"/>
                    <a:pt x="142" y="690"/>
                  </a:cubicBezTo>
                  <a:cubicBezTo>
                    <a:pt x="140" y="687"/>
                    <a:pt x="140" y="687"/>
                    <a:pt x="140" y="687"/>
                  </a:cubicBezTo>
                  <a:cubicBezTo>
                    <a:pt x="140" y="687"/>
                    <a:pt x="135" y="686"/>
                    <a:pt x="134" y="686"/>
                  </a:cubicBezTo>
                  <a:cubicBezTo>
                    <a:pt x="133" y="686"/>
                    <a:pt x="132" y="686"/>
                    <a:pt x="131" y="685"/>
                  </a:cubicBezTo>
                  <a:cubicBezTo>
                    <a:pt x="129" y="685"/>
                    <a:pt x="126" y="678"/>
                    <a:pt x="126" y="678"/>
                  </a:cubicBezTo>
                  <a:cubicBezTo>
                    <a:pt x="126" y="674"/>
                    <a:pt x="126" y="674"/>
                    <a:pt x="126" y="674"/>
                  </a:cubicBezTo>
                  <a:cubicBezTo>
                    <a:pt x="129" y="678"/>
                    <a:pt x="129" y="678"/>
                    <a:pt x="129" y="678"/>
                  </a:cubicBezTo>
                  <a:cubicBezTo>
                    <a:pt x="129" y="678"/>
                    <a:pt x="131" y="679"/>
                    <a:pt x="131" y="678"/>
                  </a:cubicBezTo>
                  <a:cubicBezTo>
                    <a:pt x="131" y="677"/>
                    <a:pt x="130" y="671"/>
                    <a:pt x="130" y="671"/>
                  </a:cubicBezTo>
                  <a:cubicBezTo>
                    <a:pt x="130" y="671"/>
                    <a:pt x="131" y="665"/>
                    <a:pt x="128" y="666"/>
                  </a:cubicBezTo>
                  <a:cubicBezTo>
                    <a:pt x="125" y="667"/>
                    <a:pt x="122" y="669"/>
                    <a:pt x="122" y="671"/>
                  </a:cubicBezTo>
                  <a:cubicBezTo>
                    <a:pt x="122" y="672"/>
                    <a:pt x="120" y="675"/>
                    <a:pt x="120" y="677"/>
                  </a:cubicBezTo>
                  <a:cubicBezTo>
                    <a:pt x="119" y="678"/>
                    <a:pt x="118" y="679"/>
                    <a:pt x="117" y="680"/>
                  </a:cubicBezTo>
                  <a:cubicBezTo>
                    <a:pt x="116" y="681"/>
                    <a:pt x="111" y="682"/>
                    <a:pt x="111" y="682"/>
                  </a:cubicBezTo>
                  <a:cubicBezTo>
                    <a:pt x="107" y="682"/>
                    <a:pt x="107" y="682"/>
                    <a:pt x="107" y="682"/>
                  </a:cubicBezTo>
                  <a:cubicBezTo>
                    <a:pt x="110" y="678"/>
                    <a:pt x="110" y="678"/>
                    <a:pt x="110" y="678"/>
                  </a:cubicBezTo>
                  <a:cubicBezTo>
                    <a:pt x="112" y="673"/>
                    <a:pt x="112" y="673"/>
                    <a:pt x="112" y="673"/>
                  </a:cubicBezTo>
                  <a:cubicBezTo>
                    <a:pt x="112" y="673"/>
                    <a:pt x="117" y="664"/>
                    <a:pt x="117" y="662"/>
                  </a:cubicBezTo>
                  <a:cubicBezTo>
                    <a:pt x="118" y="659"/>
                    <a:pt x="119" y="657"/>
                    <a:pt x="120" y="654"/>
                  </a:cubicBezTo>
                  <a:cubicBezTo>
                    <a:pt x="121" y="652"/>
                    <a:pt x="124" y="651"/>
                    <a:pt x="124" y="651"/>
                  </a:cubicBezTo>
                  <a:cubicBezTo>
                    <a:pt x="127" y="641"/>
                    <a:pt x="127" y="641"/>
                    <a:pt x="127" y="641"/>
                  </a:cubicBezTo>
                  <a:cubicBezTo>
                    <a:pt x="140" y="615"/>
                    <a:pt x="140" y="615"/>
                    <a:pt x="140" y="615"/>
                  </a:cubicBezTo>
                  <a:cubicBezTo>
                    <a:pt x="140" y="615"/>
                    <a:pt x="142" y="607"/>
                    <a:pt x="143" y="606"/>
                  </a:cubicBezTo>
                  <a:cubicBezTo>
                    <a:pt x="143" y="604"/>
                    <a:pt x="146" y="598"/>
                    <a:pt x="146" y="596"/>
                  </a:cubicBezTo>
                  <a:cubicBezTo>
                    <a:pt x="146" y="594"/>
                    <a:pt x="149" y="587"/>
                    <a:pt x="149" y="587"/>
                  </a:cubicBezTo>
                  <a:cubicBezTo>
                    <a:pt x="149" y="587"/>
                    <a:pt x="152" y="576"/>
                    <a:pt x="152" y="574"/>
                  </a:cubicBezTo>
                  <a:cubicBezTo>
                    <a:pt x="152" y="572"/>
                    <a:pt x="154" y="571"/>
                    <a:pt x="156" y="570"/>
                  </a:cubicBezTo>
                  <a:cubicBezTo>
                    <a:pt x="157" y="569"/>
                    <a:pt x="160" y="560"/>
                    <a:pt x="160" y="558"/>
                  </a:cubicBezTo>
                  <a:cubicBezTo>
                    <a:pt x="161" y="556"/>
                    <a:pt x="163" y="538"/>
                    <a:pt x="163" y="538"/>
                  </a:cubicBezTo>
                  <a:cubicBezTo>
                    <a:pt x="161" y="526"/>
                    <a:pt x="161" y="526"/>
                    <a:pt x="161" y="526"/>
                  </a:cubicBezTo>
                  <a:cubicBezTo>
                    <a:pt x="155" y="521"/>
                    <a:pt x="155" y="521"/>
                    <a:pt x="155" y="521"/>
                  </a:cubicBezTo>
                  <a:cubicBezTo>
                    <a:pt x="149" y="518"/>
                    <a:pt x="149" y="518"/>
                    <a:pt x="149" y="518"/>
                  </a:cubicBezTo>
                  <a:cubicBezTo>
                    <a:pt x="149" y="518"/>
                    <a:pt x="142" y="514"/>
                    <a:pt x="141" y="513"/>
                  </a:cubicBezTo>
                  <a:cubicBezTo>
                    <a:pt x="140" y="512"/>
                    <a:pt x="136" y="510"/>
                    <a:pt x="135" y="510"/>
                  </a:cubicBezTo>
                  <a:cubicBezTo>
                    <a:pt x="133" y="509"/>
                    <a:pt x="128" y="508"/>
                    <a:pt x="127" y="508"/>
                  </a:cubicBezTo>
                  <a:cubicBezTo>
                    <a:pt x="126" y="508"/>
                    <a:pt x="122" y="505"/>
                    <a:pt x="119" y="503"/>
                  </a:cubicBezTo>
                  <a:cubicBezTo>
                    <a:pt x="116" y="501"/>
                    <a:pt x="112" y="496"/>
                    <a:pt x="112" y="496"/>
                  </a:cubicBezTo>
                  <a:cubicBezTo>
                    <a:pt x="117" y="488"/>
                    <a:pt x="117" y="488"/>
                    <a:pt x="117" y="488"/>
                  </a:cubicBezTo>
                  <a:cubicBezTo>
                    <a:pt x="117" y="488"/>
                    <a:pt x="118" y="482"/>
                    <a:pt x="118" y="480"/>
                  </a:cubicBezTo>
                  <a:cubicBezTo>
                    <a:pt x="118" y="479"/>
                    <a:pt x="118" y="476"/>
                    <a:pt x="118" y="476"/>
                  </a:cubicBezTo>
                  <a:cubicBezTo>
                    <a:pt x="116" y="472"/>
                    <a:pt x="116" y="472"/>
                    <a:pt x="116" y="472"/>
                  </a:cubicBezTo>
                  <a:cubicBezTo>
                    <a:pt x="113" y="467"/>
                    <a:pt x="113" y="467"/>
                    <a:pt x="113" y="467"/>
                  </a:cubicBezTo>
                  <a:cubicBezTo>
                    <a:pt x="113" y="467"/>
                    <a:pt x="109" y="466"/>
                    <a:pt x="107" y="466"/>
                  </a:cubicBezTo>
                  <a:cubicBezTo>
                    <a:pt x="106" y="467"/>
                    <a:pt x="106" y="464"/>
                    <a:pt x="105" y="462"/>
                  </a:cubicBezTo>
                  <a:cubicBezTo>
                    <a:pt x="105" y="460"/>
                    <a:pt x="103" y="460"/>
                    <a:pt x="101" y="459"/>
                  </a:cubicBezTo>
                  <a:cubicBezTo>
                    <a:pt x="98" y="457"/>
                    <a:pt x="97" y="454"/>
                    <a:pt x="97" y="454"/>
                  </a:cubicBezTo>
                  <a:cubicBezTo>
                    <a:pt x="100" y="448"/>
                    <a:pt x="100" y="448"/>
                    <a:pt x="100" y="448"/>
                  </a:cubicBezTo>
                  <a:cubicBezTo>
                    <a:pt x="100" y="448"/>
                    <a:pt x="99" y="445"/>
                    <a:pt x="98" y="444"/>
                  </a:cubicBezTo>
                  <a:cubicBezTo>
                    <a:pt x="98" y="443"/>
                    <a:pt x="94" y="443"/>
                    <a:pt x="94" y="443"/>
                  </a:cubicBezTo>
                  <a:cubicBezTo>
                    <a:pt x="87" y="442"/>
                    <a:pt x="87" y="442"/>
                    <a:pt x="87" y="442"/>
                  </a:cubicBezTo>
                  <a:cubicBezTo>
                    <a:pt x="82" y="434"/>
                    <a:pt x="82" y="434"/>
                    <a:pt x="82" y="434"/>
                  </a:cubicBezTo>
                  <a:cubicBezTo>
                    <a:pt x="82" y="434"/>
                    <a:pt x="83" y="427"/>
                    <a:pt x="84" y="426"/>
                  </a:cubicBezTo>
                  <a:cubicBezTo>
                    <a:pt x="85" y="424"/>
                    <a:pt x="84" y="423"/>
                    <a:pt x="84" y="423"/>
                  </a:cubicBezTo>
                  <a:cubicBezTo>
                    <a:pt x="79" y="421"/>
                    <a:pt x="79" y="421"/>
                    <a:pt x="79" y="421"/>
                  </a:cubicBezTo>
                  <a:cubicBezTo>
                    <a:pt x="81" y="417"/>
                    <a:pt x="81" y="417"/>
                    <a:pt x="81" y="417"/>
                  </a:cubicBezTo>
                  <a:cubicBezTo>
                    <a:pt x="78" y="411"/>
                    <a:pt x="78" y="411"/>
                    <a:pt x="78" y="411"/>
                  </a:cubicBezTo>
                  <a:cubicBezTo>
                    <a:pt x="79" y="407"/>
                    <a:pt x="79" y="407"/>
                    <a:pt x="79" y="407"/>
                  </a:cubicBezTo>
                  <a:cubicBezTo>
                    <a:pt x="76" y="403"/>
                    <a:pt x="76" y="403"/>
                    <a:pt x="76" y="403"/>
                  </a:cubicBezTo>
                  <a:cubicBezTo>
                    <a:pt x="76" y="400"/>
                    <a:pt x="76" y="400"/>
                    <a:pt x="76" y="400"/>
                  </a:cubicBezTo>
                  <a:cubicBezTo>
                    <a:pt x="79" y="395"/>
                    <a:pt x="79" y="395"/>
                    <a:pt x="79" y="395"/>
                  </a:cubicBezTo>
                  <a:cubicBezTo>
                    <a:pt x="80" y="390"/>
                    <a:pt x="80" y="390"/>
                    <a:pt x="80" y="390"/>
                  </a:cubicBezTo>
                  <a:cubicBezTo>
                    <a:pt x="76" y="383"/>
                    <a:pt x="76" y="383"/>
                    <a:pt x="76" y="383"/>
                  </a:cubicBezTo>
                  <a:cubicBezTo>
                    <a:pt x="76" y="383"/>
                    <a:pt x="73" y="378"/>
                    <a:pt x="73" y="377"/>
                  </a:cubicBezTo>
                  <a:cubicBezTo>
                    <a:pt x="73" y="376"/>
                    <a:pt x="65" y="371"/>
                    <a:pt x="65" y="371"/>
                  </a:cubicBezTo>
                  <a:cubicBezTo>
                    <a:pt x="62" y="364"/>
                    <a:pt x="62" y="364"/>
                    <a:pt x="62" y="364"/>
                  </a:cubicBezTo>
                  <a:cubicBezTo>
                    <a:pt x="54" y="355"/>
                    <a:pt x="54" y="355"/>
                    <a:pt x="54" y="355"/>
                  </a:cubicBezTo>
                  <a:cubicBezTo>
                    <a:pt x="48" y="348"/>
                    <a:pt x="48" y="348"/>
                    <a:pt x="48" y="348"/>
                  </a:cubicBezTo>
                  <a:cubicBezTo>
                    <a:pt x="44" y="344"/>
                    <a:pt x="44" y="344"/>
                    <a:pt x="44" y="344"/>
                  </a:cubicBezTo>
                  <a:cubicBezTo>
                    <a:pt x="41" y="337"/>
                    <a:pt x="41" y="337"/>
                    <a:pt x="41" y="337"/>
                  </a:cubicBezTo>
                  <a:cubicBezTo>
                    <a:pt x="41" y="337"/>
                    <a:pt x="43" y="329"/>
                    <a:pt x="43" y="328"/>
                  </a:cubicBezTo>
                  <a:cubicBezTo>
                    <a:pt x="43" y="326"/>
                    <a:pt x="46" y="319"/>
                    <a:pt x="46" y="314"/>
                  </a:cubicBezTo>
                  <a:cubicBezTo>
                    <a:pt x="45" y="310"/>
                    <a:pt x="48" y="305"/>
                    <a:pt x="48" y="305"/>
                  </a:cubicBezTo>
                  <a:cubicBezTo>
                    <a:pt x="49" y="296"/>
                    <a:pt x="49" y="296"/>
                    <a:pt x="49" y="296"/>
                  </a:cubicBezTo>
                  <a:cubicBezTo>
                    <a:pt x="46" y="293"/>
                    <a:pt x="46" y="293"/>
                    <a:pt x="46" y="293"/>
                  </a:cubicBezTo>
                  <a:cubicBezTo>
                    <a:pt x="40" y="289"/>
                    <a:pt x="40" y="289"/>
                    <a:pt x="40" y="289"/>
                  </a:cubicBezTo>
                  <a:cubicBezTo>
                    <a:pt x="36" y="284"/>
                    <a:pt x="36" y="284"/>
                    <a:pt x="36" y="284"/>
                  </a:cubicBezTo>
                  <a:cubicBezTo>
                    <a:pt x="36" y="284"/>
                    <a:pt x="34" y="278"/>
                    <a:pt x="27" y="276"/>
                  </a:cubicBezTo>
                  <a:cubicBezTo>
                    <a:pt x="20" y="275"/>
                    <a:pt x="19" y="276"/>
                    <a:pt x="19" y="276"/>
                  </a:cubicBezTo>
                  <a:cubicBezTo>
                    <a:pt x="12" y="272"/>
                    <a:pt x="12" y="272"/>
                    <a:pt x="12" y="272"/>
                  </a:cubicBezTo>
                  <a:cubicBezTo>
                    <a:pt x="7" y="264"/>
                    <a:pt x="7" y="264"/>
                    <a:pt x="7" y="264"/>
                  </a:cubicBezTo>
                  <a:cubicBezTo>
                    <a:pt x="3" y="258"/>
                    <a:pt x="3" y="258"/>
                    <a:pt x="3" y="258"/>
                  </a:cubicBezTo>
                  <a:cubicBezTo>
                    <a:pt x="6" y="254"/>
                    <a:pt x="6" y="254"/>
                    <a:pt x="6" y="254"/>
                  </a:cubicBezTo>
                  <a:cubicBezTo>
                    <a:pt x="7" y="248"/>
                    <a:pt x="7" y="248"/>
                    <a:pt x="7" y="248"/>
                  </a:cubicBezTo>
                  <a:cubicBezTo>
                    <a:pt x="7" y="244"/>
                    <a:pt x="7" y="244"/>
                    <a:pt x="7" y="244"/>
                  </a:cubicBezTo>
                  <a:cubicBezTo>
                    <a:pt x="7" y="239"/>
                    <a:pt x="7" y="239"/>
                    <a:pt x="7" y="239"/>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7"/>
                    <a:pt x="0" y="237"/>
                    <a:pt x="0" y="237"/>
                  </a:cubicBezTo>
                  <a:cubicBezTo>
                    <a:pt x="0" y="236"/>
                    <a:pt x="0" y="236"/>
                    <a:pt x="0" y="236"/>
                  </a:cubicBezTo>
                  <a:cubicBezTo>
                    <a:pt x="0" y="236"/>
                    <a:pt x="0" y="236"/>
                    <a:pt x="0" y="236"/>
                  </a:cubicBezTo>
                  <a:cubicBezTo>
                    <a:pt x="0" y="236"/>
                    <a:pt x="0" y="236"/>
                    <a:pt x="0" y="236"/>
                  </a:cubicBezTo>
                  <a:cubicBezTo>
                    <a:pt x="0" y="236"/>
                    <a:pt x="0" y="236"/>
                    <a:pt x="0"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6"/>
                    <a:pt x="1" y="236"/>
                    <a:pt x="1" y="236"/>
                  </a:cubicBezTo>
                  <a:cubicBezTo>
                    <a:pt x="1" y="235"/>
                    <a:pt x="1" y="235"/>
                    <a:pt x="1" y="235"/>
                  </a:cubicBezTo>
                  <a:cubicBezTo>
                    <a:pt x="1" y="235"/>
                    <a:pt x="1" y="235"/>
                    <a:pt x="1" y="235"/>
                  </a:cubicBezTo>
                  <a:cubicBezTo>
                    <a:pt x="1" y="235"/>
                    <a:pt x="1" y="235"/>
                    <a:pt x="1"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5"/>
                    <a:pt x="2" y="235"/>
                    <a:pt x="2" y="235"/>
                  </a:cubicBezTo>
                  <a:cubicBezTo>
                    <a:pt x="2" y="234"/>
                    <a:pt x="2" y="234"/>
                    <a:pt x="2" y="234"/>
                  </a:cubicBezTo>
                  <a:cubicBezTo>
                    <a:pt x="2" y="234"/>
                    <a:pt x="2" y="234"/>
                    <a:pt x="2" y="234"/>
                  </a:cubicBezTo>
                  <a:cubicBezTo>
                    <a:pt x="2" y="234"/>
                    <a:pt x="2" y="234"/>
                    <a:pt x="2" y="234"/>
                  </a:cubicBezTo>
                  <a:cubicBezTo>
                    <a:pt x="3" y="234"/>
                    <a:pt x="3" y="234"/>
                    <a:pt x="3" y="234"/>
                  </a:cubicBezTo>
                  <a:cubicBezTo>
                    <a:pt x="3" y="234"/>
                    <a:pt x="3" y="234"/>
                    <a:pt x="3" y="234"/>
                  </a:cubicBezTo>
                  <a:cubicBezTo>
                    <a:pt x="3" y="234"/>
                    <a:pt x="3" y="234"/>
                    <a:pt x="3" y="234"/>
                  </a:cubicBezTo>
                  <a:cubicBezTo>
                    <a:pt x="3" y="234"/>
                    <a:pt x="3" y="234"/>
                    <a:pt x="3" y="234"/>
                  </a:cubicBezTo>
                  <a:cubicBezTo>
                    <a:pt x="3" y="233"/>
                    <a:pt x="3" y="233"/>
                    <a:pt x="3" y="233"/>
                  </a:cubicBezTo>
                  <a:cubicBezTo>
                    <a:pt x="4" y="233"/>
                    <a:pt x="4" y="233"/>
                    <a:pt x="4" y="233"/>
                  </a:cubicBezTo>
                  <a:cubicBezTo>
                    <a:pt x="4" y="233"/>
                    <a:pt x="4" y="233"/>
                    <a:pt x="4" y="233"/>
                  </a:cubicBezTo>
                  <a:cubicBezTo>
                    <a:pt x="4" y="233"/>
                    <a:pt x="4" y="233"/>
                    <a:pt x="4" y="233"/>
                  </a:cubicBezTo>
                  <a:cubicBezTo>
                    <a:pt x="4" y="233"/>
                    <a:pt x="4" y="233"/>
                    <a:pt x="4" y="233"/>
                  </a:cubicBezTo>
                  <a:cubicBezTo>
                    <a:pt x="4" y="232"/>
                    <a:pt x="4" y="232"/>
                    <a:pt x="4" y="232"/>
                  </a:cubicBezTo>
                  <a:cubicBezTo>
                    <a:pt x="4" y="232"/>
                    <a:pt x="4" y="232"/>
                    <a:pt x="4"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5" y="232"/>
                    <a:pt x="5" y="232"/>
                    <a:pt x="5" y="232"/>
                  </a:cubicBezTo>
                  <a:cubicBezTo>
                    <a:pt x="6" y="230"/>
                    <a:pt x="7" y="229"/>
                    <a:pt x="8" y="229"/>
                  </a:cubicBezTo>
                  <a:cubicBezTo>
                    <a:pt x="8" y="229"/>
                    <a:pt x="8" y="228"/>
                    <a:pt x="8" y="228"/>
                  </a:cubicBezTo>
                  <a:cubicBezTo>
                    <a:pt x="9" y="228"/>
                    <a:pt x="10" y="228"/>
                    <a:pt x="12" y="228"/>
                  </a:cubicBezTo>
                  <a:cubicBezTo>
                    <a:pt x="12" y="228"/>
                    <a:pt x="14" y="219"/>
                    <a:pt x="13" y="216"/>
                  </a:cubicBezTo>
                  <a:cubicBezTo>
                    <a:pt x="12" y="212"/>
                    <a:pt x="17" y="208"/>
                    <a:pt x="17" y="208"/>
                  </a:cubicBezTo>
                  <a:cubicBezTo>
                    <a:pt x="24" y="201"/>
                    <a:pt x="24" y="201"/>
                    <a:pt x="24" y="201"/>
                  </a:cubicBezTo>
                  <a:cubicBezTo>
                    <a:pt x="23" y="193"/>
                    <a:pt x="23" y="193"/>
                    <a:pt x="23" y="193"/>
                  </a:cubicBezTo>
                  <a:cubicBezTo>
                    <a:pt x="31" y="194"/>
                    <a:pt x="31" y="194"/>
                    <a:pt x="31" y="194"/>
                  </a:cubicBezTo>
                  <a:cubicBezTo>
                    <a:pt x="31" y="194"/>
                    <a:pt x="37" y="191"/>
                    <a:pt x="35" y="187"/>
                  </a:cubicBezTo>
                  <a:cubicBezTo>
                    <a:pt x="34" y="185"/>
                    <a:pt x="33" y="182"/>
                    <a:pt x="32" y="180"/>
                  </a:cubicBezTo>
                  <a:cubicBezTo>
                    <a:pt x="33" y="179"/>
                    <a:pt x="33" y="179"/>
                    <a:pt x="33" y="178"/>
                  </a:cubicBezTo>
                  <a:cubicBezTo>
                    <a:pt x="33" y="178"/>
                    <a:pt x="35" y="175"/>
                    <a:pt x="35" y="175"/>
                  </a:cubicBezTo>
                  <a:cubicBezTo>
                    <a:pt x="38" y="175"/>
                    <a:pt x="38" y="175"/>
                    <a:pt x="38" y="175"/>
                  </a:cubicBezTo>
                  <a:cubicBezTo>
                    <a:pt x="41" y="176"/>
                    <a:pt x="41" y="176"/>
                    <a:pt x="41" y="176"/>
                  </a:cubicBezTo>
                  <a:cubicBezTo>
                    <a:pt x="41" y="176"/>
                    <a:pt x="43" y="177"/>
                    <a:pt x="44" y="177"/>
                  </a:cubicBezTo>
                  <a:cubicBezTo>
                    <a:pt x="46" y="177"/>
                    <a:pt x="49" y="175"/>
                    <a:pt x="49" y="175"/>
                  </a:cubicBezTo>
                  <a:cubicBezTo>
                    <a:pt x="46" y="171"/>
                    <a:pt x="46" y="171"/>
                    <a:pt x="46" y="171"/>
                  </a:cubicBezTo>
                  <a:cubicBezTo>
                    <a:pt x="47" y="167"/>
                    <a:pt x="47" y="167"/>
                    <a:pt x="47" y="167"/>
                  </a:cubicBezTo>
                  <a:cubicBezTo>
                    <a:pt x="51" y="167"/>
                    <a:pt x="51" y="167"/>
                    <a:pt x="51" y="167"/>
                  </a:cubicBezTo>
                  <a:cubicBezTo>
                    <a:pt x="53" y="167"/>
                    <a:pt x="53" y="167"/>
                    <a:pt x="53" y="167"/>
                  </a:cubicBezTo>
                  <a:cubicBezTo>
                    <a:pt x="49" y="161"/>
                    <a:pt x="49" y="161"/>
                    <a:pt x="49" y="161"/>
                  </a:cubicBezTo>
                  <a:cubicBezTo>
                    <a:pt x="49" y="161"/>
                    <a:pt x="50" y="158"/>
                    <a:pt x="52" y="159"/>
                  </a:cubicBezTo>
                  <a:cubicBezTo>
                    <a:pt x="53" y="159"/>
                    <a:pt x="54" y="161"/>
                    <a:pt x="55" y="161"/>
                  </a:cubicBezTo>
                  <a:cubicBezTo>
                    <a:pt x="56" y="161"/>
                    <a:pt x="59" y="162"/>
                    <a:pt x="59" y="162"/>
                  </a:cubicBezTo>
                  <a:cubicBezTo>
                    <a:pt x="63" y="163"/>
                    <a:pt x="63" y="163"/>
                    <a:pt x="63" y="163"/>
                  </a:cubicBezTo>
                  <a:cubicBezTo>
                    <a:pt x="67" y="163"/>
                    <a:pt x="67" y="163"/>
                    <a:pt x="67" y="163"/>
                  </a:cubicBezTo>
                  <a:cubicBezTo>
                    <a:pt x="72" y="163"/>
                    <a:pt x="72" y="163"/>
                    <a:pt x="72" y="163"/>
                  </a:cubicBezTo>
                  <a:cubicBezTo>
                    <a:pt x="74" y="166"/>
                    <a:pt x="74" y="166"/>
                    <a:pt x="74" y="166"/>
                  </a:cubicBezTo>
                  <a:cubicBezTo>
                    <a:pt x="74" y="166"/>
                    <a:pt x="75" y="168"/>
                    <a:pt x="74" y="169"/>
                  </a:cubicBezTo>
                  <a:cubicBezTo>
                    <a:pt x="74" y="170"/>
                    <a:pt x="73" y="173"/>
                    <a:pt x="73" y="173"/>
                  </a:cubicBezTo>
                  <a:cubicBezTo>
                    <a:pt x="72" y="173"/>
                    <a:pt x="71" y="173"/>
                    <a:pt x="70" y="174"/>
                  </a:cubicBezTo>
                  <a:cubicBezTo>
                    <a:pt x="69" y="174"/>
                    <a:pt x="64" y="174"/>
                    <a:pt x="64" y="174"/>
                  </a:cubicBezTo>
                  <a:cubicBezTo>
                    <a:pt x="60" y="174"/>
                    <a:pt x="60" y="174"/>
                    <a:pt x="60" y="174"/>
                  </a:cubicBezTo>
                  <a:cubicBezTo>
                    <a:pt x="57" y="174"/>
                    <a:pt x="57" y="174"/>
                    <a:pt x="57" y="174"/>
                  </a:cubicBezTo>
                  <a:cubicBezTo>
                    <a:pt x="56" y="176"/>
                    <a:pt x="56" y="176"/>
                    <a:pt x="56" y="176"/>
                  </a:cubicBezTo>
                  <a:cubicBezTo>
                    <a:pt x="56" y="176"/>
                    <a:pt x="59" y="177"/>
                    <a:pt x="60" y="178"/>
                  </a:cubicBezTo>
                  <a:cubicBezTo>
                    <a:pt x="62" y="178"/>
                    <a:pt x="62" y="178"/>
                    <a:pt x="62" y="178"/>
                  </a:cubicBezTo>
                  <a:cubicBezTo>
                    <a:pt x="63" y="179"/>
                    <a:pt x="65" y="181"/>
                    <a:pt x="65" y="181"/>
                  </a:cubicBezTo>
                  <a:cubicBezTo>
                    <a:pt x="64" y="184"/>
                    <a:pt x="64" y="184"/>
                    <a:pt x="64" y="184"/>
                  </a:cubicBezTo>
                  <a:cubicBezTo>
                    <a:pt x="64" y="184"/>
                    <a:pt x="67" y="180"/>
                    <a:pt x="67" y="180"/>
                  </a:cubicBezTo>
                  <a:cubicBezTo>
                    <a:pt x="68" y="180"/>
                    <a:pt x="73" y="180"/>
                    <a:pt x="73" y="180"/>
                  </a:cubicBezTo>
                  <a:cubicBezTo>
                    <a:pt x="73" y="180"/>
                    <a:pt x="77" y="178"/>
                    <a:pt x="78" y="178"/>
                  </a:cubicBezTo>
                  <a:cubicBezTo>
                    <a:pt x="78" y="178"/>
                    <a:pt x="77" y="181"/>
                    <a:pt x="77" y="181"/>
                  </a:cubicBezTo>
                  <a:cubicBezTo>
                    <a:pt x="81" y="179"/>
                    <a:pt x="81" y="179"/>
                    <a:pt x="81" y="179"/>
                  </a:cubicBezTo>
                  <a:cubicBezTo>
                    <a:pt x="85" y="177"/>
                    <a:pt x="85" y="177"/>
                    <a:pt x="85" y="177"/>
                  </a:cubicBezTo>
                  <a:cubicBezTo>
                    <a:pt x="87" y="177"/>
                    <a:pt x="87" y="177"/>
                    <a:pt x="87" y="177"/>
                  </a:cubicBezTo>
                  <a:cubicBezTo>
                    <a:pt x="87" y="177"/>
                    <a:pt x="88" y="180"/>
                    <a:pt x="88" y="181"/>
                  </a:cubicBezTo>
                  <a:cubicBezTo>
                    <a:pt x="87" y="182"/>
                    <a:pt x="87" y="182"/>
                    <a:pt x="87" y="184"/>
                  </a:cubicBezTo>
                  <a:cubicBezTo>
                    <a:pt x="87" y="185"/>
                    <a:pt x="86" y="186"/>
                    <a:pt x="87" y="187"/>
                  </a:cubicBezTo>
                  <a:cubicBezTo>
                    <a:pt x="87" y="187"/>
                    <a:pt x="87" y="188"/>
                    <a:pt x="88" y="188"/>
                  </a:cubicBezTo>
                  <a:cubicBezTo>
                    <a:pt x="89" y="189"/>
                    <a:pt x="90" y="188"/>
                    <a:pt x="90" y="188"/>
                  </a:cubicBezTo>
                  <a:cubicBezTo>
                    <a:pt x="92" y="183"/>
                    <a:pt x="92" y="183"/>
                    <a:pt x="92" y="183"/>
                  </a:cubicBezTo>
                  <a:cubicBezTo>
                    <a:pt x="92" y="183"/>
                    <a:pt x="94" y="181"/>
                    <a:pt x="94" y="181"/>
                  </a:cubicBezTo>
                  <a:cubicBezTo>
                    <a:pt x="95" y="181"/>
                    <a:pt x="98" y="179"/>
                    <a:pt x="98" y="179"/>
                  </a:cubicBezTo>
                  <a:cubicBezTo>
                    <a:pt x="103" y="179"/>
                    <a:pt x="103" y="179"/>
                    <a:pt x="103" y="179"/>
                  </a:cubicBezTo>
                  <a:cubicBezTo>
                    <a:pt x="103" y="179"/>
                    <a:pt x="108" y="178"/>
                    <a:pt x="109" y="178"/>
                  </a:cubicBezTo>
                  <a:cubicBezTo>
                    <a:pt x="109" y="179"/>
                    <a:pt x="111" y="179"/>
                    <a:pt x="112" y="179"/>
                  </a:cubicBezTo>
                  <a:cubicBezTo>
                    <a:pt x="114" y="179"/>
                    <a:pt x="115" y="179"/>
                    <a:pt x="117" y="179"/>
                  </a:cubicBezTo>
                  <a:cubicBezTo>
                    <a:pt x="118" y="179"/>
                    <a:pt x="119" y="179"/>
                    <a:pt x="119" y="179"/>
                  </a:cubicBezTo>
                  <a:cubicBezTo>
                    <a:pt x="119" y="179"/>
                    <a:pt x="121" y="177"/>
                    <a:pt x="121" y="177"/>
                  </a:cubicBezTo>
                  <a:cubicBezTo>
                    <a:pt x="121" y="176"/>
                    <a:pt x="121" y="175"/>
                    <a:pt x="121" y="175"/>
                  </a:cubicBezTo>
                  <a:cubicBezTo>
                    <a:pt x="122" y="174"/>
                    <a:pt x="123" y="172"/>
                    <a:pt x="124" y="172"/>
                  </a:cubicBezTo>
                  <a:cubicBezTo>
                    <a:pt x="125" y="172"/>
                    <a:pt x="140" y="174"/>
                    <a:pt x="140" y="174"/>
                  </a:cubicBezTo>
                  <a:cubicBezTo>
                    <a:pt x="153" y="178"/>
                    <a:pt x="153" y="178"/>
                    <a:pt x="153" y="178"/>
                  </a:cubicBezTo>
                  <a:cubicBezTo>
                    <a:pt x="162" y="180"/>
                    <a:pt x="162" y="180"/>
                    <a:pt x="162" y="180"/>
                  </a:cubicBezTo>
                  <a:cubicBezTo>
                    <a:pt x="162" y="180"/>
                    <a:pt x="169" y="184"/>
                    <a:pt x="170" y="184"/>
                  </a:cubicBezTo>
                  <a:cubicBezTo>
                    <a:pt x="171" y="185"/>
                    <a:pt x="184" y="187"/>
                    <a:pt x="184" y="187"/>
                  </a:cubicBezTo>
                  <a:cubicBezTo>
                    <a:pt x="190" y="191"/>
                    <a:pt x="190" y="191"/>
                    <a:pt x="190" y="191"/>
                  </a:cubicBezTo>
                  <a:cubicBezTo>
                    <a:pt x="190" y="191"/>
                    <a:pt x="196" y="193"/>
                    <a:pt x="196" y="194"/>
                  </a:cubicBezTo>
                  <a:cubicBezTo>
                    <a:pt x="196" y="195"/>
                    <a:pt x="200" y="197"/>
                    <a:pt x="200" y="197"/>
                  </a:cubicBezTo>
                  <a:cubicBezTo>
                    <a:pt x="204" y="195"/>
                    <a:pt x="204" y="195"/>
                    <a:pt x="204" y="195"/>
                  </a:cubicBezTo>
                  <a:cubicBezTo>
                    <a:pt x="204" y="195"/>
                    <a:pt x="209" y="196"/>
                    <a:pt x="209" y="196"/>
                  </a:cubicBezTo>
                  <a:cubicBezTo>
                    <a:pt x="210" y="197"/>
                    <a:pt x="220" y="200"/>
                    <a:pt x="220" y="200"/>
                  </a:cubicBezTo>
                  <a:cubicBezTo>
                    <a:pt x="220" y="200"/>
                    <a:pt x="227" y="202"/>
                    <a:pt x="228" y="202"/>
                  </a:cubicBezTo>
                  <a:cubicBezTo>
                    <a:pt x="229" y="202"/>
                    <a:pt x="233" y="201"/>
                    <a:pt x="233" y="201"/>
                  </a:cubicBezTo>
                  <a:cubicBezTo>
                    <a:pt x="233" y="198"/>
                    <a:pt x="233" y="198"/>
                    <a:pt x="233" y="198"/>
                  </a:cubicBezTo>
                  <a:cubicBezTo>
                    <a:pt x="233" y="198"/>
                    <a:pt x="232" y="196"/>
                    <a:pt x="234" y="197"/>
                  </a:cubicBezTo>
                  <a:cubicBezTo>
                    <a:pt x="236" y="197"/>
                    <a:pt x="237" y="197"/>
                    <a:pt x="238" y="198"/>
                  </a:cubicBezTo>
                  <a:cubicBezTo>
                    <a:pt x="238" y="199"/>
                    <a:pt x="240" y="199"/>
                    <a:pt x="241" y="200"/>
                  </a:cubicBezTo>
                  <a:cubicBezTo>
                    <a:pt x="242" y="202"/>
                    <a:pt x="246" y="203"/>
                    <a:pt x="246" y="203"/>
                  </a:cubicBezTo>
                  <a:cubicBezTo>
                    <a:pt x="251" y="205"/>
                    <a:pt x="251" y="205"/>
                    <a:pt x="251" y="205"/>
                  </a:cubicBezTo>
                  <a:cubicBezTo>
                    <a:pt x="252" y="208"/>
                    <a:pt x="252" y="208"/>
                    <a:pt x="252" y="208"/>
                  </a:cubicBezTo>
                  <a:cubicBezTo>
                    <a:pt x="253" y="209"/>
                    <a:pt x="253" y="209"/>
                    <a:pt x="253" y="209"/>
                  </a:cubicBezTo>
                  <a:cubicBezTo>
                    <a:pt x="254" y="207"/>
                    <a:pt x="254" y="207"/>
                    <a:pt x="254" y="207"/>
                  </a:cubicBezTo>
                  <a:cubicBezTo>
                    <a:pt x="255" y="206"/>
                    <a:pt x="256" y="206"/>
                    <a:pt x="256" y="206"/>
                  </a:cubicBezTo>
                  <a:cubicBezTo>
                    <a:pt x="258" y="207"/>
                    <a:pt x="258" y="207"/>
                    <a:pt x="258" y="207"/>
                  </a:cubicBezTo>
                  <a:cubicBezTo>
                    <a:pt x="258" y="207"/>
                    <a:pt x="260" y="207"/>
                    <a:pt x="260" y="207"/>
                  </a:cubicBezTo>
                  <a:cubicBezTo>
                    <a:pt x="261" y="207"/>
                    <a:pt x="264" y="206"/>
                    <a:pt x="264" y="206"/>
                  </a:cubicBezTo>
                  <a:cubicBezTo>
                    <a:pt x="264" y="207"/>
                    <a:pt x="266" y="209"/>
                    <a:pt x="267" y="209"/>
                  </a:cubicBezTo>
                  <a:cubicBezTo>
                    <a:pt x="267" y="210"/>
                    <a:pt x="269" y="213"/>
                    <a:pt x="269" y="213"/>
                  </a:cubicBezTo>
                  <a:cubicBezTo>
                    <a:pt x="269" y="213"/>
                    <a:pt x="269" y="214"/>
                    <a:pt x="269" y="216"/>
                  </a:cubicBezTo>
                  <a:cubicBezTo>
                    <a:pt x="269" y="217"/>
                    <a:pt x="270" y="218"/>
                    <a:pt x="270" y="218"/>
                  </a:cubicBezTo>
                  <a:cubicBezTo>
                    <a:pt x="272" y="220"/>
                    <a:pt x="272" y="220"/>
                    <a:pt x="272" y="220"/>
                  </a:cubicBezTo>
                  <a:cubicBezTo>
                    <a:pt x="277" y="228"/>
                    <a:pt x="277" y="228"/>
                    <a:pt x="277" y="228"/>
                  </a:cubicBezTo>
                  <a:cubicBezTo>
                    <a:pt x="279" y="230"/>
                    <a:pt x="279" y="230"/>
                    <a:pt x="279" y="230"/>
                  </a:cubicBezTo>
                  <a:cubicBezTo>
                    <a:pt x="281" y="228"/>
                    <a:pt x="281" y="228"/>
                    <a:pt x="281" y="228"/>
                  </a:cubicBezTo>
                  <a:cubicBezTo>
                    <a:pt x="284" y="228"/>
                    <a:pt x="284" y="228"/>
                    <a:pt x="284" y="228"/>
                  </a:cubicBezTo>
                  <a:cubicBezTo>
                    <a:pt x="287" y="235"/>
                    <a:pt x="287" y="235"/>
                    <a:pt x="287" y="235"/>
                  </a:cubicBezTo>
                  <a:cubicBezTo>
                    <a:pt x="290" y="244"/>
                    <a:pt x="290" y="244"/>
                    <a:pt x="290" y="244"/>
                  </a:cubicBezTo>
                  <a:cubicBezTo>
                    <a:pt x="288" y="256"/>
                    <a:pt x="288" y="256"/>
                    <a:pt x="288" y="256"/>
                  </a:cubicBezTo>
                  <a:cubicBezTo>
                    <a:pt x="288" y="264"/>
                    <a:pt x="288" y="264"/>
                    <a:pt x="288" y="264"/>
                  </a:cubicBezTo>
                  <a:cubicBezTo>
                    <a:pt x="288" y="264"/>
                    <a:pt x="286" y="270"/>
                    <a:pt x="286" y="271"/>
                  </a:cubicBezTo>
                  <a:cubicBezTo>
                    <a:pt x="286" y="273"/>
                    <a:pt x="281" y="280"/>
                    <a:pt x="281" y="280"/>
                  </a:cubicBezTo>
                  <a:cubicBezTo>
                    <a:pt x="281" y="280"/>
                    <a:pt x="278" y="286"/>
                    <a:pt x="277" y="287"/>
                  </a:cubicBezTo>
                  <a:cubicBezTo>
                    <a:pt x="276" y="289"/>
                    <a:pt x="272" y="297"/>
                    <a:pt x="272" y="297"/>
                  </a:cubicBezTo>
                  <a:cubicBezTo>
                    <a:pt x="260" y="309"/>
                    <a:pt x="260" y="309"/>
                    <a:pt x="260" y="309"/>
                  </a:cubicBezTo>
                  <a:cubicBezTo>
                    <a:pt x="260" y="309"/>
                    <a:pt x="254" y="312"/>
                    <a:pt x="252" y="313"/>
                  </a:cubicBezTo>
                  <a:cubicBezTo>
                    <a:pt x="251" y="315"/>
                    <a:pt x="241" y="316"/>
                    <a:pt x="241" y="316"/>
                  </a:cubicBezTo>
                  <a:cubicBezTo>
                    <a:pt x="233" y="316"/>
                    <a:pt x="233" y="316"/>
                    <a:pt x="233" y="316"/>
                  </a:cubicBezTo>
                  <a:cubicBezTo>
                    <a:pt x="221" y="313"/>
                    <a:pt x="221" y="313"/>
                    <a:pt x="221" y="313"/>
                  </a:cubicBezTo>
                  <a:cubicBezTo>
                    <a:pt x="214" y="315"/>
                    <a:pt x="214" y="315"/>
                    <a:pt x="214" y="315"/>
                  </a:cubicBezTo>
                  <a:cubicBezTo>
                    <a:pt x="205" y="318"/>
                    <a:pt x="205" y="318"/>
                    <a:pt x="205" y="318"/>
                  </a:cubicBezTo>
                  <a:cubicBezTo>
                    <a:pt x="197" y="318"/>
                    <a:pt x="197" y="318"/>
                    <a:pt x="197" y="318"/>
                  </a:cubicBezTo>
                  <a:cubicBezTo>
                    <a:pt x="187" y="320"/>
                    <a:pt x="187" y="320"/>
                    <a:pt x="187" y="320"/>
                  </a:cubicBezTo>
                  <a:cubicBezTo>
                    <a:pt x="187" y="320"/>
                    <a:pt x="185" y="320"/>
                    <a:pt x="183" y="320"/>
                  </a:cubicBezTo>
                  <a:cubicBezTo>
                    <a:pt x="182" y="320"/>
                    <a:pt x="176" y="318"/>
                    <a:pt x="176" y="318"/>
                  </a:cubicBezTo>
                  <a:cubicBezTo>
                    <a:pt x="169" y="316"/>
                    <a:pt x="169" y="316"/>
                    <a:pt x="169" y="316"/>
                  </a:cubicBezTo>
                  <a:cubicBezTo>
                    <a:pt x="164" y="316"/>
                    <a:pt x="164" y="316"/>
                    <a:pt x="164" y="316"/>
                  </a:cubicBezTo>
                  <a:cubicBezTo>
                    <a:pt x="163" y="320"/>
                    <a:pt x="163" y="320"/>
                    <a:pt x="163" y="320"/>
                  </a:cubicBezTo>
                  <a:cubicBezTo>
                    <a:pt x="163" y="320"/>
                    <a:pt x="163" y="320"/>
                    <a:pt x="161" y="320"/>
                  </a:cubicBezTo>
                  <a:cubicBezTo>
                    <a:pt x="159" y="320"/>
                    <a:pt x="157" y="320"/>
                    <a:pt x="157" y="320"/>
                  </a:cubicBezTo>
                  <a:cubicBezTo>
                    <a:pt x="157" y="316"/>
                    <a:pt x="157" y="316"/>
                    <a:pt x="157" y="316"/>
                  </a:cubicBezTo>
                  <a:cubicBezTo>
                    <a:pt x="150" y="316"/>
                    <a:pt x="150" y="316"/>
                    <a:pt x="150" y="316"/>
                  </a:cubicBezTo>
                  <a:cubicBezTo>
                    <a:pt x="150" y="316"/>
                    <a:pt x="147" y="317"/>
                    <a:pt x="145" y="317"/>
                  </a:cubicBezTo>
                  <a:cubicBezTo>
                    <a:pt x="142" y="317"/>
                    <a:pt x="139" y="314"/>
                    <a:pt x="138" y="314"/>
                  </a:cubicBezTo>
                  <a:cubicBezTo>
                    <a:pt x="137" y="314"/>
                    <a:pt x="137" y="315"/>
                    <a:pt x="137" y="315"/>
                  </a:cubicBezTo>
                  <a:cubicBezTo>
                    <a:pt x="137" y="318"/>
                    <a:pt x="137" y="318"/>
                    <a:pt x="137" y="318"/>
                  </a:cubicBezTo>
                  <a:cubicBezTo>
                    <a:pt x="132" y="318"/>
                    <a:pt x="132" y="318"/>
                    <a:pt x="132" y="318"/>
                  </a:cubicBezTo>
                  <a:cubicBezTo>
                    <a:pt x="126" y="316"/>
                    <a:pt x="126" y="316"/>
                    <a:pt x="126" y="316"/>
                  </a:cubicBezTo>
                  <a:cubicBezTo>
                    <a:pt x="121" y="312"/>
                    <a:pt x="121" y="312"/>
                    <a:pt x="121" y="312"/>
                  </a:cubicBezTo>
                  <a:cubicBezTo>
                    <a:pt x="117" y="308"/>
                    <a:pt x="117" y="308"/>
                    <a:pt x="117" y="308"/>
                  </a:cubicBezTo>
                  <a:cubicBezTo>
                    <a:pt x="117" y="306"/>
                    <a:pt x="117" y="306"/>
                    <a:pt x="117" y="306"/>
                  </a:cubicBezTo>
                  <a:cubicBezTo>
                    <a:pt x="112" y="306"/>
                    <a:pt x="112" y="306"/>
                    <a:pt x="112" y="306"/>
                  </a:cubicBezTo>
                  <a:cubicBezTo>
                    <a:pt x="105" y="306"/>
                    <a:pt x="105" y="306"/>
                    <a:pt x="105" y="306"/>
                  </a:cubicBezTo>
                  <a:cubicBezTo>
                    <a:pt x="101" y="308"/>
                    <a:pt x="101" y="308"/>
                    <a:pt x="101" y="308"/>
                  </a:cubicBezTo>
                  <a:cubicBezTo>
                    <a:pt x="106" y="309"/>
                    <a:pt x="106" y="309"/>
                    <a:pt x="106" y="309"/>
                  </a:cubicBezTo>
                  <a:cubicBezTo>
                    <a:pt x="109" y="310"/>
                    <a:pt x="109" y="310"/>
                    <a:pt x="109" y="310"/>
                  </a:cubicBezTo>
                  <a:cubicBezTo>
                    <a:pt x="109" y="310"/>
                    <a:pt x="113" y="309"/>
                    <a:pt x="113" y="312"/>
                  </a:cubicBezTo>
                  <a:cubicBezTo>
                    <a:pt x="113" y="314"/>
                    <a:pt x="111" y="314"/>
                    <a:pt x="113" y="316"/>
                  </a:cubicBezTo>
                  <a:cubicBezTo>
                    <a:pt x="114" y="318"/>
                    <a:pt x="118" y="320"/>
                    <a:pt x="118" y="320"/>
                  </a:cubicBezTo>
                  <a:cubicBezTo>
                    <a:pt x="118" y="320"/>
                    <a:pt x="120" y="320"/>
                    <a:pt x="121" y="320"/>
                  </a:cubicBezTo>
                  <a:cubicBezTo>
                    <a:pt x="122" y="320"/>
                    <a:pt x="123" y="320"/>
                    <a:pt x="123" y="320"/>
                  </a:cubicBezTo>
                  <a:cubicBezTo>
                    <a:pt x="125" y="323"/>
                    <a:pt x="125" y="323"/>
                    <a:pt x="125" y="323"/>
                  </a:cubicBezTo>
                  <a:cubicBezTo>
                    <a:pt x="125" y="323"/>
                    <a:pt x="124" y="324"/>
                    <a:pt x="126" y="324"/>
                  </a:cubicBezTo>
                  <a:cubicBezTo>
                    <a:pt x="127" y="324"/>
                    <a:pt x="132" y="324"/>
                    <a:pt x="132" y="324"/>
                  </a:cubicBezTo>
                  <a:cubicBezTo>
                    <a:pt x="137" y="326"/>
                    <a:pt x="137" y="326"/>
                    <a:pt x="137" y="326"/>
                  </a:cubicBezTo>
                  <a:cubicBezTo>
                    <a:pt x="137" y="329"/>
                    <a:pt x="137" y="329"/>
                    <a:pt x="137" y="329"/>
                  </a:cubicBezTo>
                  <a:cubicBezTo>
                    <a:pt x="137" y="329"/>
                    <a:pt x="136" y="331"/>
                    <a:pt x="138" y="331"/>
                  </a:cubicBezTo>
                  <a:cubicBezTo>
                    <a:pt x="139" y="332"/>
                    <a:pt x="143" y="331"/>
                    <a:pt x="143" y="331"/>
                  </a:cubicBezTo>
                  <a:cubicBezTo>
                    <a:pt x="143" y="331"/>
                    <a:pt x="142" y="330"/>
                    <a:pt x="144" y="331"/>
                  </a:cubicBezTo>
                  <a:cubicBezTo>
                    <a:pt x="145" y="332"/>
                    <a:pt x="146" y="333"/>
                    <a:pt x="146" y="333"/>
                  </a:cubicBezTo>
                  <a:cubicBezTo>
                    <a:pt x="146" y="333"/>
                    <a:pt x="147" y="335"/>
                    <a:pt x="147" y="336"/>
                  </a:cubicBezTo>
                  <a:cubicBezTo>
                    <a:pt x="147" y="337"/>
                    <a:pt x="148" y="339"/>
                    <a:pt x="148" y="339"/>
                  </a:cubicBezTo>
                  <a:cubicBezTo>
                    <a:pt x="148" y="339"/>
                    <a:pt x="145" y="340"/>
                    <a:pt x="150" y="340"/>
                  </a:cubicBezTo>
                  <a:cubicBezTo>
                    <a:pt x="155" y="340"/>
                    <a:pt x="155" y="340"/>
                    <a:pt x="155" y="340"/>
                  </a:cubicBezTo>
                  <a:cubicBezTo>
                    <a:pt x="159" y="340"/>
                    <a:pt x="159" y="340"/>
                    <a:pt x="159" y="340"/>
                  </a:cubicBezTo>
                  <a:cubicBezTo>
                    <a:pt x="163" y="341"/>
                    <a:pt x="163" y="341"/>
                    <a:pt x="163" y="341"/>
                  </a:cubicBezTo>
                  <a:cubicBezTo>
                    <a:pt x="170" y="344"/>
                    <a:pt x="170" y="344"/>
                    <a:pt x="170" y="344"/>
                  </a:cubicBezTo>
                  <a:cubicBezTo>
                    <a:pt x="177" y="348"/>
                    <a:pt x="177" y="348"/>
                    <a:pt x="177" y="348"/>
                  </a:cubicBezTo>
                  <a:cubicBezTo>
                    <a:pt x="177" y="348"/>
                    <a:pt x="176" y="351"/>
                    <a:pt x="178" y="351"/>
                  </a:cubicBezTo>
                  <a:cubicBezTo>
                    <a:pt x="179" y="351"/>
                    <a:pt x="183" y="351"/>
                    <a:pt x="183" y="351"/>
                  </a:cubicBezTo>
                  <a:cubicBezTo>
                    <a:pt x="186" y="359"/>
                    <a:pt x="186" y="359"/>
                    <a:pt x="186" y="359"/>
                  </a:cubicBezTo>
                  <a:cubicBezTo>
                    <a:pt x="181" y="359"/>
                    <a:pt x="181" y="359"/>
                    <a:pt x="181" y="359"/>
                  </a:cubicBezTo>
                  <a:cubicBezTo>
                    <a:pt x="184" y="367"/>
                    <a:pt x="184" y="367"/>
                    <a:pt x="184" y="367"/>
                  </a:cubicBezTo>
                  <a:cubicBezTo>
                    <a:pt x="186" y="371"/>
                    <a:pt x="186" y="371"/>
                    <a:pt x="186" y="371"/>
                  </a:cubicBezTo>
                  <a:cubicBezTo>
                    <a:pt x="185" y="376"/>
                    <a:pt x="185" y="376"/>
                    <a:pt x="185" y="376"/>
                  </a:cubicBezTo>
                  <a:cubicBezTo>
                    <a:pt x="182" y="379"/>
                    <a:pt x="182" y="379"/>
                    <a:pt x="182" y="379"/>
                  </a:cubicBezTo>
                  <a:cubicBezTo>
                    <a:pt x="182" y="379"/>
                    <a:pt x="182" y="381"/>
                    <a:pt x="182" y="381"/>
                  </a:cubicBezTo>
                  <a:cubicBezTo>
                    <a:pt x="182" y="382"/>
                    <a:pt x="184" y="382"/>
                    <a:pt x="184" y="382"/>
                  </a:cubicBezTo>
                  <a:cubicBezTo>
                    <a:pt x="184" y="382"/>
                    <a:pt x="186" y="384"/>
                    <a:pt x="186" y="385"/>
                  </a:cubicBezTo>
                  <a:cubicBezTo>
                    <a:pt x="186" y="386"/>
                    <a:pt x="189" y="387"/>
                    <a:pt x="189" y="388"/>
                  </a:cubicBezTo>
                  <a:cubicBezTo>
                    <a:pt x="190" y="389"/>
                    <a:pt x="193" y="392"/>
                    <a:pt x="193" y="392"/>
                  </a:cubicBezTo>
                  <a:cubicBezTo>
                    <a:pt x="194" y="394"/>
                    <a:pt x="194" y="394"/>
                    <a:pt x="194" y="394"/>
                  </a:cubicBezTo>
                  <a:cubicBezTo>
                    <a:pt x="198" y="396"/>
                    <a:pt x="198" y="396"/>
                    <a:pt x="198" y="396"/>
                  </a:cubicBezTo>
                  <a:cubicBezTo>
                    <a:pt x="198" y="396"/>
                    <a:pt x="198" y="396"/>
                    <a:pt x="198" y="397"/>
                  </a:cubicBezTo>
                  <a:cubicBezTo>
                    <a:pt x="198" y="399"/>
                    <a:pt x="200" y="401"/>
                    <a:pt x="200" y="401"/>
                  </a:cubicBezTo>
                  <a:cubicBezTo>
                    <a:pt x="204" y="404"/>
                    <a:pt x="204" y="404"/>
                    <a:pt x="204" y="404"/>
                  </a:cubicBezTo>
                  <a:cubicBezTo>
                    <a:pt x="204" y="404"/>
                    <a:pt x="204" y="403"/>
                    <a:pt x="204" y="405"/>
                  </a:cubicBezTo>
                  <a:cubicBezTo>
                    <a:pt x="204" y="407"/>
                    <a:pt x="204" y="410"/>
                    <a:pt x="204" y="410"/>
                  </a:cubicBezTo>
                  <a:cubicBezTo>
                    <a:pt x="208" y="410"/>
                    <a:pt x="208" y="410"/>
                    <a:pt x="208" y="410"/>
                  </a:cubicBezTo>
                  <a:cubicBezTo>
                    <a:pt x="207" y="414"/>
                    <a:pt x="207" y="414"/>
                    <a:pt x="207" y="414"/>
                  </a:cubicBezTo>
                  <a:cubicBezTo>
                    <a:pt x="207" y="414"/>
                    <a:pt x="205" y="414"/>
                    <a:pt x="207" y="417"/>
                  </a:cubicBezTo>
                  <a:cubicBezTo>
                    <a:pt x="209" y="419"/>
                    <a:pt x="209" y="421"/>
                    <a:pt x="209" y="421"/>
                  </a:cubicBezTo>
                  <a:cubicBezTo>
                    <a:pt x="216" y="426"/>
                    <a:pt x="216" y="426"/>
                    <a:pt x="216" y="426"/>
                  </a:cubicBezTo>
                  <a:cubicBezTo>
                    <a:pt x="220" y="426"/>
                    <a:pt x="220" y="426"/>
                    <a:pt x="220" y="426"/>
                  </a:cubicBezTo>
                  <a:cubicBezTo>
                    <a:pt x="224" y="425"/>
                    <a:pt x="224" y="425"/>
                    <a:pt x="224" y="425"/>
                  </a:cubicBezTo>
                  <a:cubicBezTo>
                    <a:pt x="226" y="421"/>
                    <a:pt x="226" y="421"/>
                    <a:pt x="226" y="421"/>
                  </a:cubicBezTo>
                  <a:cubicBezTo>
                    <a:pt x="226" y="421"/>
                    <a:pt x="229" y="421"/>
                    <a:pt x="232" y="422"/>
                  </a:cubicBezTo>
                  <a:cubicBezTo>
                    <a:pt x="234" y="423"/>
                    <a:pt x="238" y="422"/>
                    <a:pt x="238" y="422"/>
                  </a:cubicBezTo>
                  <a:cubicBezTo>
                    <a:pt x="238" y="422"/>
                    <a:pt x="238" y="422"/>
                    <a:pt x="238" y="424"/>
                  </a:cubicBezTo>
                  <a:cubicBezTo>
                    <a:pt x="239" y="426"/>
                    <a:pt x="241" y="425"/>
                    <a:pt x="241" y="425"/>
                  </a:cubicBezTo>
                  <a:cubicBezTo>
                    <a:pt x="241" y="425"/>
                    <a:pt x="244" y="425"/>
                    <a:pt x="244" y="426"/>
                  </a:cubicBezTo>
                  <a:cubicBezTo>
                    <a:pt x="244" y="427"/>
                    <a:pt x="246" y="428"/>
                    <a:pt x="247" y="430"/>
                  </a:cubicBezTo>
                  <a:cubicBezTo>
                    <a:pt x="248" y="432"/>
                    <a:pt x="248" y="431"/>
                    <a:pt x="249" y="432"/>
                  </a:cubicBezTo>
                  <a:cubicBezTo>
                    <a:pt x="249" y="433"/>
                    <a:pt x="245" y="434"/>
                    <a:pt x="250" y="434"/>
                  </a:cubicBezTo>
                  <a:cubicBezTo>
                    <a:pt x="254" y="435"/>
                    <a:pt x="264" y="436"/>
                    <a:pt x="264" y="436"/>
                  </a:cubicBezTo>
                  <a:cubicBezTo>
                    <a:pt x="264" y="436"/>
                    <a:pt x="270" y="434"/>
                    <a:pt x="273" y="434"/>
                  </a:cubicBezTo>
                  <a:cubicBezTo>
                    <a:pt x="276" y="434"/>
                    <a:pt x="276" y="435"/>
                    <a:pt x="276" y="435"/>
                  </a:cubicBezTo>
                  <a:cubicBezTo>
                    <a:pt x="279" y="435"/>
                    <a:pt x="279" y="435"/>
                    <a:pt x="279" y="435"/>
                  </a:cubicBezTo>
                  <a:cubicBezTo>
                    <a:pt x="279" y="435"/>
                    <a:pt x="281" y="434"/>
                    <a:pt x="281" y="433"/>
                  </a:cubicBezTo>
                  <a:cubicBezTo>
                    <a:pt x="281" y="432"/>
                    <a:pt x="282" y="429"/>
                    <a:pt x="282" y="429"/>
                  </a:cubicBezTo>
                  <a:cubicBezTo>
                    <a:pt x="282" y="429"/>
                    <a:pt x="281" y="427"/>
                    <a:pt x="283" y="427"/>
                  </a:cubicBezTo>
                  <a:cubicBezTo>
                    <a:pt x="285" y="427"/>
                    <a:pt x="286" y="426"/>
                    <a:pt x="286" y="426"/>
                  </a:cubicBezTo>
                  <a:cubicBezTo>
                    <a:pt x="289" y="424"/>
                    <a:pt x="289" y="424"/>
                    <a:pt x="289" y="424"/>
                  </a:cubicBezTo>
                  <a:cubicBezTo>
                    <a:pt x="288" y="416"/>
                    <a:pt x="288" y="416"/>
                    <a:pt x="288" y="416"/>
                  </a:cubicBezTo>
                  <a:cubicBezTo>
                    <a:pt x="288" y="416"/>
                    <a:pt x="288" y="413"/>
                    <a:pt x="287" y="412"/>
                  </a:cubicBezTo>
                  <a:cubicBezTo>
                    <a:pt x="285" y="411"/>
                    <a:pt x="282" y="408"/>
                    <a:pt x="282" y="408"/>
                  </a:cubicBezTo>
                  <a:cubicBezTo>
                    <a:pt x="281" y="405"/>
                    <a:pt x="281" y="405"/>
                    <a:pt x="281" y="405"/>
                  </a:cubicBezTo>
                  <a:cubicBezTo>
                    <a:pt x="277" y="402"/>
                    <a:pt x="277" y="402"/>
                    <a:pt x="277" y="402"/>
                  </a:cubicBezTo>
                  <a:cubicBezTo>
                    <a:pt x="277" y="402"/>
                    <a:pt x="276" y="400"/>
                    <a:pt x="275" y="400"/>
                  </a:cubicBezTo>
                  <a:cubicBezTo>
                    <a:pt x="274" y="401"/>
                    <a:pt x="275" y="401"/>
                    <a:pt x="273" y="404"/>
                  </a:cubicBezTo>
                  <a:cubicBezTo>
                    <a:pt x="271" y="406"/>
                    <a:pt x="268" y="407"/>
                    <a:pt x="268" y="407"/>
                  </a:cubicBezTo>
                  <a:cubicBezTo>
                    <a:pt x="262" y="409"/>
                    <a:pt x="262" y="409"/>
                    <a:pt x="262" y="409"/>
                  </a:cubicBezTo>
                  <a:cubicBezTo>
                    <a:pt x="262" y="409"/>
                    <a:pt x="258" y="407"/>
                    <a:pt x="257" y="405"/>
                  </a:cubicBezTo>
                  <a:cubicBezTo>
                    <a:pt x="256" y="404"/>
                    <a:pt x="249" y="398"/>
                    <a:pt x="249" y="398"/>
                  </a:cubicBezTo>
                  <a:cubicBezTo>
                    <a:pt x="249" y="398"/>
                    <a:pt x="245" y="395"/>
                    <a:pt x="244" y="395"/>
                  </a:cubicBezTo>
                  <a:cubicBezTo>
                    <a:pt x="242" y="395"/>
                    <a:pt x="240" y="395"/>
                    <a:pt x="240" y="395"/>
                  </a:cubicBezTo>
                  <a:cubicBezTo>
                    <a:pt x="237" y="390"/>
                    <a:pt x="237" y="390"/>
                    <a:pt x="237" y="390"/>
                  </a:cubicBezTo>
                  <a:cubicBezTo>
                    <a:pt x="236" y="389"/>
                    <a:pt x="236" y="389"/>
                    <a:pt x="236" y="389"/>
                  </a:cubicBezTo>
                  <a:cubicBezTo>
                    <a:pt x="236" y="389"/>
                    <a:pt x="233" y="386"/>
                    <a:pt x="235" y="386"/>
                  </a:cubicBezTo>
                  <a:cubicBezTo>
                    <a:pt x="238" y="386"/>
                    <a:pt x="239" y="383"/>
                    <a:pt x="239" y="383"/>
                  </a:cubicBezTo>
                  <a:cubicBezTo>
                    <a:pt x="239" y="380"/>
                    <a:pt x="239" y="380"/>
                    <a:pt x="239" y="380"/>
                  </a:cubicBezTo>
                  <a:cubicBezTo>
                    <a:pt x="239" y="378"/>
                    <a:pt x="239" y="378"/>
                    <a:pt x="239" y="378"/>
                  </a:cubicBezTo>
                  <a:cubicBezTo>
                    <a:pt x="238" y="373"/>
                    <a:pt x="238" y="373"/>
                    <a:pt x="238" y="373"/>
                  </a:cubicBezTo>
                  <a:cubicBezTo>
                    <a:pt x="238" y="373"/>
                    <a:pt x="237" y="368"/>
                    <a:pt x="238" y="367"/>
                  </a:cubicBezTo>
                  <a:cubicBezTo>
                    <a:pt x="240" y="367"/>
                    <a:pt x="246" y="366"/>
                    <a:pt x="246" y="366"/>
                  </a:cubicBezTo>
                  <a:cubicBezTo>
                    <a:pt x="246" y="366"/>
                    <a:pt x="249" y="367"/>
                    <a:pt x="252" y="368"/>
                  </a:cubicBezTo>
                  <a:cubicBezTo>
                    <a:pt x="254" y="368"/>
                    <a:pt x="256" y="369"/>
                    <a:pt x="256" y="369"/>
                  </a:cubicBezTo>
                  <a:cubicBezTo>
                    <a:pt x="256" y="369"/>
                    <a:pt x="262" y="372"/>
                    <a:pt x="263" y="373"/>
                  </a:cubicBezTo>
                  <a:cubicBezTo>
                    <a:pt x="263" y="374"/>
                    <a:pt x="265" y="375"/>
                    <a:pt x="267" y="376"/>
                  </a:cubicBezTo>
                  <a:cubicBezTo>
                    <a:pt x="270" y="378"/>
                    <a:pt x="276" y="376"/>
                    <a:pt x="276" y="376"/>
                  </a:cubicBezTo>
                  <a:cubicBezTo>
                    <a:pt x="276" y="376"/>
                    <a:pt x="279" y="375"/>
                    <a:pt x="281" y="375"/>
                  </a:cubicBezTo>
                  <a:cubicBezTo>
                    <a:pt x="282" y="375"/>
                    <a:pt x="291" y="375"/>
                    <a:pt x="291" y="375"/>
                  </a:cubicBezTo>
                  <a:cubicBezTo>
                    <a:pt x="291" y="375"/>
                    <a:pt x="295" y="375"/>
                    <a:pt x="296" y="375"/>
                  </a:cubicBezTo>
                  <a:cubicBezTo>
                    <a:pt x="297" y="375"/>
                    <a:pt x="301" y="375"/>
                    <a:pt x="301" y="375"/>
                  </a:cubicBezTo>
                  <a:cubicBezTo>
                    <a:pt x="309" y="377"/>
                    <a:pt x="309" y="377"/>
                    <a:pt x="309" y="377"/>
                  </a:cubicBezTo>
                  <a:cubicBezTo>
                    <a:pt x="315" y="374"/>
                    <a:pt x="315" y="374"/>
                    <a:pt x="315" y="374"/>
                  </a:cubicBezTo>
                  <a:cubicBezTo>
                    <a:pt x="315" y="374"/>
                    <a:pt x="315" y="369"/>
                    <a:pt x="317" y="369"/>
                  </a:cubicBezTo>
                  <a:cubicBezTo>
                    <a:pt x="318" y="369"/>
                    <a:pt x="320" y="369"/>
                    <a:pt x="322" y="369"/>
                  </a:cubicBezTo>
                  <a:cubicBezTo>
                    <a:pt x="324" y="370"/>
                    <a:pt x="330" y="368"/>
                    <a:pt x="330" y="368"/>
                  </a:cubicBezTo>
                  <a:cubicBezTo>
                    <a:pt x="324" y="360"/>
                    <a:pt x="324" y="360"/>
                    <a:pt x="324" y="360"/>
                  </a:cubicBezTo>
                  <a:cubicBezTo>
                    <a:pt x="324" y="360"/>
                    <a:pt x="324" y="360"/>
                    <a:pt x="322" y="356"/>
                  </a:cubicBezTo>
                  <a:cubicBezTo>
                    <a:pt x="321" y="352"/>
                    <a:pt x="318" y="348"/>
                    <a:pt x="318" y="348"/>
                  </a:cubicBezTo>
                  <a:cubicBezTo>
                    <a:pt x="318" y="348"/>
                    <a:pt x="314" y="347"/>
                    <a:pt x="311" y="346"/>
                  </a:cubicBezTo>
                  <a:cubicBezTo>
                    <a:pt x="308" y="345"/>
                    <a:pt x="310" y="346"/>
                    <a:pt x="308" y="344"/>
                  </a:cubicBezTo>
                  <a:cubicBezTo>
                    <a:pt x="306" y="343"/>
                    <a:pt x="297" y="338"/>
                    <a:pt x="297" y="338"/>
                  </a:cubicBezTo>
                  <a:cubicBezTo>
                    <a:pt x="297" y="338"/>
                    <a:pt x="293" y="337"/>
                    <a:pt x="292" y="335"/>
                  </a:cubicBezTo>
                  <a:cubicBezTo>
                    <a:pt x="291" y="332"/>
                    <a:pt x="292" y="323"/>
                    <a:pt x="292" y="323"/>
                  </a:cubicBezTo>
                  <a:cubicBezTo>
                    <a:pt x="293" y="318"/>
                    <a:pt x="293" y="318"/>
                    <a:pt x="293" y="318"/>
                  </a:cubicBezTo>
                  <a:cubicBezTo>
                    <a:pt x="298" y="308"/>
                    <a:pt x="298" y="308"/>
                    <a:pt x="298" y="308"/>
                  </a:cubicBezTo>
                  <a:cubicBezTo>
                    <a:pt x="300" y="299"/>
                    <a:pt x="300" y="299"/>
                    <a:pt x="300" y="299"/>
                  </a:cubicBezTo>
                  <a:cubicBezTo>
                    <a:pt x="310" y="287"/>
                    <a:pt x="310" y="287"/>
                    <a:pt x="310" y="287"/>
                  </a:cubicBezTo>
                  <a:cubicBezTo>
                    <a:pt x="313" y="278"/>
                    <a:pt x="313" y="278"/>
                    <a:pt x="313" y="278"/>
                  </a:cubicBezTo>
                  <a:cubicBezTo>
                    <a:pt x="315" y="269"/>
                    <a:pt x="315" y="269"/>
                    <a:pt x="315" y="269"/>
                  </a:cubicBezTo>
                  <a:cubicBezTo>
                    <a:pt x="315" y="260"/>
                    <a:pt x="315" y="260"/>
                    <a:pt x="315" y="260"/>
                  </a:cubicBezTo>
                  <a:cubicBezTo>
                    <a:pt x="315" y="253"/>
                    <a:pt x="315" y="253"/>
                    <a:pt x="315" y="253"/>
                  </a:cubicBezTo>
                  <a:cubicBezTo>
                    <a:pt x="328" y="253"/>
                    <a:pt x="328" y="253"/>
                    <a:pt x="328" y="253"/>
                  </a:cubicBezTo>
                  <a:cubicBezTo>
                    <a:pt x="328" y="256"/>
                    <a:pt x="328" y="256"/>
                    <a:pt x="328" y="256"/>
                  </a:cubicBezTo>
                  <a:cubicBezTo>
                    <a:pt x="328" y="256"/>
                    <a:pt x="330" y="252"/>
                    <a:pt x="331" y="252"/>
                  </a:cubicBezTo>
                  <a:cubicBezTo>
                    <a:pt x="332" y="252"/>
                    <a:pt x="340" y="247"/>
                    <a:pt x="340" y="247"/>
                  </a:cubicBezTo>
                  <a:cubicBezTo>
                    <a:pt x="343" y="249"/>
                    <a:pt x="343" y="249"/>
                    <a:pt x="343" y="249"/>
                  </a:cubicBezTo>
                  <a:cubicBezTo>
                    <a:pt x="351" y="251"/>
                    <a:pt x="351" y="251"/>
                    <a:pt x="351" y="251"/>
                  </a:cubicBezTo>
                  <a:cubicBezTo>
                    <a:pt x="351" y="251"/>
                    <a:pt x="354" y="252"/>
                    <a:pt x="353" y="254"/>
                  </a:cubicBezTo>
                  <a:cubicBezTo>
                    <a:pt x="352" y="256"/>
                    <a:pt x="352" y="256"/>
                    <a:pt x="353" y="256"/>
                  </a:cubicBezTo>
                  <a:cubicBezTo>
                    <a:pt x="354" y="256"/>
                    <a:pt x="358" y="253"/>
                    <a:pt x="358" y="253"/>
                  </a:cubicBezTo>
                  <a:cubicBezTo>
                    <a:pt x="365" y="256"/>
                    <a:pt x="365" y="256"/>
                    <a:pt x="365" y="256"/>
                  </a:cubicBezTo>
                  <a:cubicBezTo>
                    <a:pt x="359" y="249"/>
                    <a:pt x="359" y="249"/>
                    <a:pt x="359" y="249"/>
                  </a:cubicBezTo>
                  <a:cubicBezTo>
                    <a:pt x="359" y="249"/>
                    <a:pt x="358" y="244"/>
                    <a:pt x="358" y="242"/>
                  </a:cubicBezTo>
                  <a:cubicBezTo>
                    <a:pt x="358" y="240"/>
                    <a:pt x="357" y="232"/>
                    <a:pt x="357" y="232"/>
                  </a:cubicBezTo>
                  <a:cubicBezTo>
                    <a:pt x="356" y="226"/>
                    <a:pt x="356" y="226"/>
                    <a:pt x="356" y="226"/>
                  </a:cubicBezTo>
                  <a:cubicBezTo>
                    <a:pt x="354" y="221"/>
                    <a:pt x="354" y="221"/>
                    <a:pt x="354" y="221"/>
                  </a:cubicBezTo>
                  <a:cubicBezTo>
                    <a:pt x="351" y="218"/>
                    <a:pt x="351" y="218"/>
                    <a:pt x="351" y="218"/>
                  </a:cubicBezTo>
                  <a:cubicBezTo>
                    <a:pt x="350" y="213"/>
                    <a:pt x="350" y="213"/>
                    <a:pt x="350" y="213"/>
                  </a:cubicBezTo>
                  <a:cubicBezTo>
                    <a:pt x="348" y="209"/>
                    <a:pt x="348" y="209"/>
                    <a:pt x="348" y="209"/>
                  </a:cubicBezTo>
                  <a:cubicBezTo>
                    <a:pt x="341" y="205"/>
                    <a:pt x="341" y="205"/>
                    <a:pt x="341" y="205"/>
                  </a:cubicBezTo>
                  <a:cubicBezTo>
                    <a:pt x="336" y="204"/>
                    <a:pt x="336" y="204"/>
                    <a:pt x="336" y="204"/>
                  </a:cubicBezTo>
                  <a:cubicBezTo>
                    <a:pt x="332" y="205"/>
                    <a:pt x="332" y="205"/>
                    <a:pt x="332" y="205"/>
                  </a:cubicBezTo>
                  <a:cubicBezTo>
                    <a:pt x="328" y="205"/>
                    <a:pt x="328" y="205"/>
                    <a:pt x="328" y="205"/>
                  </a:cubicBezTo>
                  <a:cubicBezTo>
                    <a:pt x="325" y="200"/>
                    <a:pt x="325" y="200"/>
                    <a:pt x="325" y="200"/>
                  </a:cubicBezTo>
                  <a:cubicBezTo>
                    <a:pt x="325" y="200"/>
                    <a:pt x="324" y="193"/>
                    <a:pt x="324" y="192"/>
                  </a:cubicBezTo>
                  <a:cubicBezTo>
                    <a:pt x="324" y="191"/>
                    <a:pt x="322" y="184"/>
                    <a:pt x="322" y="184"/>
                  </a:cubicBezTo>
                  <a:cubicBezTo>
                    <a:pt x="321" y="176"/>
                    <a:pt x="321" y="176"/>
                    <a:pt x="321" y="176"/>
                  </a:cubicBezTo>
                  <a:cubicBezTo>
                    <a:pt x="318" y="168"/>
                    <a:pt x="318" y="168"/>
                    <a:pt x="318" y="168"/>
                  </a:cubicBezTo>
                  <a:cubicBezTo>
                    <a:pt x="318" y="168"/>
                    <a:pt x="316" y="163"/>
                    <a:pt x="315" y="161"/>
                  </a:cubicBezTo>
                  <a:cubicBezTo>
                    <a:pt x="314" y="159"/>
                    <a:pt x="312" y="155"/>
                    <a:pt x="312" y="155"/>
                  </a:cubicBezTo>
                  <a:cubicBezTo>
                    <a:pt x="310" y="148"/>
                    <a:pt x="310" y="148"/>
                    <a:pt x="310" y="148"/>
                  </a:cubicBezTo>
                  <a:cubicBezTo>
                    <a:pt x="302" y="146"/>
                    <a:pt x="302" y="146"/>
                    <a:pt x="302" y="146"/>
                  </a:cubicBezTo>
                  <a:cubicBezTo>
                    <a:pt x="289" y="142"/>
                    <a:pt x="289" y="142"/>
                    <a:pt x="289" y="142"/>
                  </a:cubicBezTo>
                  <a:cubicBezTo>
                    <a:pt x="282" y="139"/>
                    <a:pt x="282" y="139"/>
                    <a:pt x="282" y="139"/>
                  </a:cubicBezTo>
                  <a:cubicBezTo>
                    <a:pt x="283" y="136"/>
                    <a:pt x="283" y="136"/>
                    <a:pt x="283" y="136"/>
                  </a:cubicBezTo>
                  <a:cubicBezTo>
                    <a:pt x="287" y="135"/>
                    <a:pt x="287" y="135"/>
                    <a:pt x="287" y="135"/>
                  </a:cubicBezTo>
                  <a:cubicBezTo>
                    <a:pt x="287" y="135"/>
                    <a:pt x="289" y="135"/>
                    <a:pt x="291" y="135"/>
                  </a:cubicBezTo>
                  <a:cubicBezTo>
                    <a:pt x="294" y="135"/>
                    <a:pt x="296" y="135"/>
                    <a:pt x="298" y="135"/>
                  </a:cubicBezTo>
                  <a:cubicBezTo>
                    <a:pt x="300" y="135"/>
                    <a:pt x="303" y="135"/>
                    <a:pt x="303" y="135"/>
                  </a:cubicBezTo>
                  <a:cubicBezTo>
                    <a:pt x="307" y="130"/>
                    <a:pt x="307" y="130"/>
                    <a:pt x="307" y="130"/>
                  </a:cubicBezTo>
                  <a:cubicBezTo>
                    <a:pt x="322" y="122"/>
                    <a:pt x="322" y="122"/>
                    <a:pt x="322" y="122"/>
                  </a:cubicBezTo>
                  <a:cubicBezTo>
                    <a:pt x="329" y="121"/>
                    <a:pt x="329" y="121"/>
                    <a:pt x="329" y="121"/>
                  </a:cubicBezTo>
                  <a:cubicBezTo>
                    <a:pt x="336" y="121"/>
                    <a:pt x="336" y="121"/>
                    <a:pt x="336" y="121"/>
                  </a:cubicBezTo>
                  <a:cubicBezTo>
                    <a:pt x="336" y="121"/>
                    <a:pt x="336" y="125"/>
                    <a:pt x="338" y="126"/>
                  </a:cubicBezTo>
                  <a:cubicBezTo>
                    <a:pt x="340" y="127"/>
                    <a:pt x="341" y="127"/>
                    <a:pt x="342" y="128"/>
                  </a:cubicBezTo>
                  <a:cubicBezTo>
                    <a:pt x="344" y="128"/>
                    <a:pt x="350" y="129"/>
                    <a:pt x="350" y="129"/>
                  </a:cubicBezTo>
                  <a:cubicBezTo>
                    <a:pt x="354" y="131"/>
                    <a:pt x="354" y="131"/>
                    <a:pt x="354" y="131"/>
                  </a:cubicBezTo>
                  <a:cubicBezTo>
                    <a:pt x="358" y="137"/>
                    <a:pt x="358" y="137"/>
                    <a:pt x="358" y="137"/>
                  </a:cubicBezTo>
                  <a:cubicBezTo>
                    <a:pt x="365" y="141"/>
                    <a:pt x="365" y="141"/>
                    <a:pt x="365" y="141"/>
                  </a:cubicBezTo>
                  <a:cubicBezTo>
                    <a:pt x="365" y="141"/>
                    <a:pt x="366" y="144"/>
                    <a:pt x="365" y="145"/>
                  </a:cubicBezTo>
                  <a:cubicBezTo>
                    <a:pt x="364" y="146"/>
                    <a:pt x="365" y="149"/>
                    <a:pt x="361" y="151"/>
                  </a:cubicBezTo>
                  <a:cubicBezTo>
                    <a:pt x="357" y="153"/>
                    <a:pt x="352" y="157"/>
                    <a:pt x="351" y="157"/>
                  </a:cubicBezTo>
                  <a:cubicBezTo>
                    <a:pt x="350" y="158"/>
                    <a:pt x="347" y="162"/>
                    <a:pt x="347" y="162"/>
                  </a:cubicBezTo>
                  <a:cubicBezTo>
                    <a:pt x="345" y="166"/>
                    <a:pt x="345" y="166"/>
                    <a:pt x="345" y="166"/>
                  </a:cubicBezTo>
                  <a:cubicBezTo>
                    <a:pt x="346" y="169"/>
                    <a:pt x="346" y="169"/>
                    <a:pt x="346" y="169"/>
                  </a:cubicBezTo>
                  <a:cubicBezTo>
                    <a:pt x="346" y="169"/>
                    <a:pt x="346" y="170"/>
                    <a:pt x="346" y="171"/>
                  </a:cubicBezTo>
                  <a:cubicBezTo>
                    <a:pt x="345" y="173"/>
                    <a:pt x="344" y="176"/>
                    <a:pt x="344" y="176"/>
                  </a:cubicBezTo>
                  <a:cubicBezTo>
                    <a:pt x="345" y="181"/>
                    <a:pt x="345" y="181"/>
                    <a:pt x="345" y="181"/>
                  </a:cubicBezTo>
                  <a:cubicBezTo>
                    <a:pt x="345" y="181"/>
                    <a:pt x="346" y="183"/>
                    <a:pt x="347" y="185"/>
                  </a:cubicBezTo>
                  <a:cubicBezTo>
                    <a:pt x="347" y="186"/>
                    <a:pt x="356" y="188"/>
                    <a:pt x="356" y="188"/>
                  </a:cubicBezTo>
                  <a:cubicBezTo>
                    <a:pt x="365" y="189"/>
                    <a:pt x="365" y="189"/>
                    <a:pt x="365" y="189"/>
                  </a:cubicBezTo>
                  <a:cubicBezTo>
                    <a:pt x="372" y="196"/>
                    <a:pt x="372" y="196"/>
                    <a:pt x="372" y="196"/>
                  </a:cubicBezTo>
                  <a:cubicBezTo>
                    <a:pt x="378" y="199"/>
                    <a:pt x="378" y="199"/>
                    <a:pt x="378" y="199"/>
                  </a:cubicBezTo>
                  <a:cubicBezTo>
                    <a:pt x="385" y="198"/>
                    <a:pt x="385" y="198"/>
                    <a:pt x="385" y="198"/>
                  </a:cubicBezTo>
                  <a:cubicBezTo>
                    <a:pt x="392" y="193"/>
                    <a:pt x="392" y="193"/>
                    <a:pt x="392" y="193"/>
                  </a:cubicBezTo>
                  <a:cubicBezTo>
                    <a:pt x="397" y="190"/>
                    <a:pt x="397" y="190"/>
                    <a:pt x="397" y="190"/>
                  </a:cubicBezTo>
                  <a:cubicBezTo>
                    <a:pt x="397" y="190"/>
                    <a:pt x="400" y="186"/>
                    <a:pt x="401" y="185"/>
                  </a:cubicBezTo>
                  <a:cubicBezTo>
                    <a:pt x="402" y="184"/>
                    <a:pt x="405" y="181"/>
                    <a:pt x="405" y="181"/>
                  </a:cubicBezTo>
                  <a:cubicBezTo>
                    <a:pt x="405" y="181"/>
                    <a:pt x="407" y="179"/>
                    <a:pt x="407" y="178"/>
                  </a:cubicBezTo>
                  <a:cubicBezTo>
                    <a:pt x="407" y="177"/>
                    <a:pt x="406" y="169"/>
                    <a:pt x="406" y="169"/>
                  </a:cubicBezTo>
                  <a:cubicBezTo>
                    <a:pt x="404" y="163"/>
                    <a:pt x="404" y="163"/>
                    <a:pt x="404" y="163"/>
                  </a:cubicBezTo>
                  <a:cubicBezTo>
                    <a:pt x="401" y="156"/>
                    <a:pt x="401" y="156"/>
                    <a:pt x="401" y="156"/>
                  </a:cubicBezTo>
                  <a:cubicBezTo>
                    <a:pt x="401" y="156"/>
                    <a:pt x="399" y="153"/>
                    <a:pt x="399" y="151"/>
                  </a:cubicBezTo>
                  <a:cubicBezTo>
                    <a:pt x="399" y="150"/>
                    <a:pt x="398" y="146"/>
                    <a:pt x="398" y="146"/>
                  </a:cubicBezTo>
                  <a:cubicBezTo>
                    <a:pt x="394" y="142"/>
                    <a:pt x="394" y="142"/>
                    <a:pt x="394" y="142"/>
                  </a:cubicBezTo>
                  <a:cubicBezTo>
                    <a:pt x="396" y="138"/>
                    <a:pt x="396" y="138"/>
                    <a:pt x="396" y="138"/>
                  </a:cubicBezTo>
                  <a:cubicBezTo>
                    <a:pt x="398" y="135"/>
                    <a:pt x="398" y="135"/>
                    <a:pt x="398" y="135"/>
                  </a:cubicBezTo>
                  <a:cubicBezTo>
                    <a:pt x="403" y="129"/>
                    <a:pt x="403" y="129"/>
                    <a:pt x="403" y="129"/>
                  </a:cubicBezTo>
                  <a:cubicBezTo>
                    <a:pt x="405" y="125"/>
                    <a:pt x="405" y="125"/>
                    <a:pt x="405" y="125"/>
                  </a:cubicBezTo>
                  <a:cubicBezTo>
                    <a:pt x="401" y="120"/>
                    <a:pt x="401" y="120"/>
                    <a:pt x="401" y="120"/>
                  </a:cubicBezTo>
                  <a:cubicBezTo>
                    <a:pt x="398" y="119"/>
                    <a:pt x="398" y="119"/>
                    <a:pt x="398" y="119"/>
                  </a:cubicBezTo>
                  <a:cubicBezTo>
                    <a:pt x="404" y="116"/>
                    <a:pt x="404" y="116"/>
                    <a:pt x="404" y="116"/>
                  </a:cubicBezTo>
                  <a:cubicBezTo>
                    <a:pt x="408" y="114"/>
                    <a:pt x="408" y="114"/>
                    <a:pt x="408" y="114"/>
                  </a:cubicBezTo>
                  <a:cubicBezTo>
                    <a:pt x="413" y="102"/>
                    <a:pt x="413" y="102"/>
                    <a:pt x="413" y="102"/>
                  </a:cubicBezTo>
                  <a:cubicBezTo>
                    <a:pt x="416" y="95"/>
                    <a:pt x="416" y="95"/>
                    <a:pt x="416" y="95"/>
                  </a:cubicBezTo>
                  <a:cubicBezTo>
                    <a:pt x="420" y="84"/>
                    <a:pt x="420" y="84"/>
                    <a:pt x="420" y="84"/>
                  </a:cubicBezTo>
                  <a:cubicBezTo>
                    <a:pt x="420" y="84"/>
                    <a:pt x="422" y="76"/>
                    <a:pt x="422" y="75"/>
                  </a:cubicBezTo>
                  <a:cubicBezTo>
                    <a:pt x="422" y="74"/>
                    <a:pt x="425" y="72"/>
                    <a:pt x="425" y="72"/>
                  </a:cubicBezTo>
                  <a:cubicBezTo>
                    <a:pt x="429" y="67"/>
                    <a:pt x="429" y="67"/>
                    <a:pt x="429" y="67"/>
                  </a:cubicBezTo>
                  <a:cubicBezTo>
                    <a:pt x="432" y="61"/>
                    <a:pt x="432" y="61"/>
                    <a:pt x="432" y="61"/>
                  </a:cubicBezTo>
                  <a:cubicBezTo>
                    <a:pt x="434" y="57"/>
                    <a:pt x="434" y="57"/>
                    <a:pt x="434" y="57"/>
                  </a:cubicBezTo>
                  <a:cubicBezTo>
                    <a:pt x="439" y="49"/>
                    <a:pt x="439" y="49"/>
                    <a:pt x="439" y="49"/>
                  </a:cubicBezTo>
                  <a:cubicBezTo>
                    <a:pt x="443" y="51"/>
                    <a:pt x="443" y="51"/>
                    <a:pt x="443" y="51"/>
                  </a:cubicBezTo>
                  <a:cubicBezTo>
                    <a:pt x="443" y="51"/>
                    <a:pt x="445" y="53"/>
                    <a:pt x="445" y="55"/>
                  </a:cubicBezTo>
                  <a:cubicBezTo>
                    <a:pt x="445" y="57"/>
                    <a:pt x="444" y="58"/>
                    <a:pt x="445" y="58"/>
                  </a:cubicBezTo>
                  <a:cubicBezTo>
                    <a:pt x="447" y="58"/>
                    <a:pt x="446" y="58"/>
                    <a:pt x="447" y="57"/>
                  </a:cubicBezTo>
                  <a:cubicBezTo>
                    <a:pt x="449" y="55"/>
                    <a:pt x="450" y="51"/>
                    <a:pt x="450" y="50"/>
                  </a:cubicBezTo>
                  <a:cubicBezTo>
                    <a:pt x="450" y="49"/>
                    <a:pt x="452" y="49"/>
                    <a:pt x="450" y="48"/>
                  </a:cubicBezTo>
                  <a:cubicBezTo>
                    <a:pt x="447" y="47"/>
                    <a:pt x="443" y="45"/>
                    <a:pt x="443" y="45"/>
                  </a:cubicBezTo>
                  <a:cubicBezTo>
                    <a:pt x="443" y="45"/>
                    <a:pt x="439" y="44"/>
                    <a:pt x="439" y="43"/>
                  </a:cubicBezTo>
                  <a:cubicBezTo>
                    <a:pt x="440" y="42"/>
                    <a:pt x="443" y="33"/>
                    <a:pt x="443" y="33"/>
                  </a:cubicBezTo>
                  <a:cubicBezTo>
                    <a:pt x="447" y="23"/>
                    <a:pt x="447" y="23"/>
                    <a:pt x="447" y="23"/>
                  </a:cubicBezTo>
                  <a:cubicBezTo>
                    <a:pt x="447" y="17"/>
                    <a:pt x="447" y="17"/>
                    <a:pt x="447" y="17"/>
                  </a:cubicBezTo>
                  <a:cubicBezTo>
                    <a:pt x="450" y="12"/>
                    <a:pt x="450" y="12"/>
                    <a:pt x="450" y="12"/>
                  </a:cubicBezTo>
                  <a:cubicBezTo>
                    <a:pt x="453" y="8"/>
                    <a:pt x="455" y="2"/>
                    <a:pt x="460" y="0"/>
                  </a:cubicBezTo>
                  <a:cubicBezTo>
                    <a:pt x="1479" y="0"/>
                    <a:pt x="1479" y="0"/>
                    <a:pt x="1479" y="0"/>
                  </a:cubicBezTo>
                  <a:cubicBezTo>
                    <a:pt x="1479" y="736"/>
                    <a:pt x="1479" y="736"/>
                    <a:pt x="1479" y="736"/>
                  </a:cubicBezTo>
                  <a:cubicBezTo>
                    <a:pt x="1465" y="741"/>
                    <a:pt x="1465" y="741"/>
                    <a:pt x="1465" y="741"/>
                  </a:cubicBezTo>
                  <a:cubicBezTo>
                    <a:pt x="1463" y="741"/>
                    <a:pt x="1435" y="737"/>
                    <a:pt x="1436" y="746"/>
                  </a:cubicBezTo>
                  <a:cubicBezTo>
                    <a:pt x="1437" y="751"/>
                    <a:pt x="1442" y="752"/>
                    <a:pt x="1442" y="752"/>
                  </a:cubicBezTo>
                  <a:cubicBezTo>
                    <a:pt x="1455" y="764"/>
                    <a:pt x="1455" y="764"/>
                    <a:pt x="1455" y="764"/>
                  </a:cubicBezTo>
                  <a:cubicBezTo>
                    <a:pt x="1454" y="771"/>
                    <a:pt x="1454" y="771"/>
                    <a:pt x="1454" y="771"/>
                  </a:cubicBezTo>
                  <a:cubicBezTo>
                    <a:pt x="1462" y="773"/>
                    <a:pt x="1462" y="773"/>
                    <a:pt x="1462" y="773"/>
                  </a:cubicBezTo>
                  <a:cubicBezTo>
                    <a:pt x="1479" y="773"/>
                    <a:pt x="1479" y="773"/>
                    <a:pt x="1479" y="773"/>
                  </a:cubicBezTo>
                  <a:cubicBezTo>
                    <a:pt x="1479" y="785"/>
                    <a:pt x="1479" y="785"/>
                    <a:pt x="1479" y="785"/>
                  </a:cubicBezTo>
                  <a:cubicBezTo>
                    <a:pt x="1469" y="786"/>
                    <a:pt x="1458" y="788"/>
                    <a:pt x="1456" y="789"/>
                  </a:cubicBezTo>
                  <a:cubicBezTo>
                    <a:pt x="1445" y="801"/>
                    <a:pt x="1445" y="801"/>
                    <a:pt x="1445" y="801"/>
                  </a:cubicBezTo>
                  <a:cubicBezTo>
                    <a:pt x="1458" y="818"/>
                    <a:pt x="1458" y="818"/>
                    <a:pt x="1458" y="818"/>
                  </a:cubicBezTo>
                  <a:cubicBezTo>
                    <a:pt x="1457" y="829"/>
                    <a:pt x="1457" y="829"/>
                    <a:pt x="1457" y="829"/>
                  </a:cubicBezTo>
                  <a:cubicBezTo>
                    <a:pt x="1446" y="837"/>
                    <a:pt x="1446" y="837"/>
                    <a:pt x="1446" y="837"/>
                  </a:cubicBezTo>
                  <a:cubicBezTo>
                    <a:pt x="1455" y="846"/>
                    <a:pt x="1455" y="846"/>
                    <a:pt x="1455" y="846"/>
                  </a:cubicBezTo>
                  <a:cubicBezTo>
                    <a:pt x="1471" y="846"/>
                    <a:pt x="1471" y="846"/>
                    <a:pt x="1471" y="846"/>
                  </a:cubicBezTo>
                  <a:cubicBezTo>
                    <a:pt x="1479" y="852"/>
                    <a:pt x="1479" y="852"/>
                    <a:pt x="1479" y="852"/>
                  </a:cubicBezTo>
                  <a:cubicBezTo>
                    <a:pt x="1479" y="899"/>
                    <a:pt x="1479" y="899"/>
                    <a:pt x="1479" y="899"/>
                  </a:cubicBezTo>
                  <a:cubicBezTo>
                    <a:pt x="1476" y="899"/>
                    <a:pt x="1472" y="900"/>
                    <a:pt x="1467" y="900"/>
                  </a:cubicBezTo>
                  <a:cubicBezTo>
                    <a:pt x="1460" y="912"/>
                    <a:pt x="1460" y="912"/>
                    <a:pt x="1460" y="912"/>
                  </a:cubicBezTo>
                  <a:cubicBezTo>
                    <a:pt x="1409" y="903"/>
                    <a:pt x="1409" y="903"/>
                    <a:pt x="1409" y="903"/>
                  </a:cubicBezTo>
                  <a:cubicBezTo>
                    <a:pt x="1392" y="893"/>
                    <a:pt x="1392" y="893"/>
                    <a:pt x="1392" y="893"/>
                  </a:cubicBezTo>
                  <a:cubicBezTo>
                    <a:pt x="1379" y="902"/>
                    <a:pt x="1382" y="898"/>
                    <a:pt x="1371" y="910"/>
                  </a:cubicBezTo>
                  <a:cubicBezTo>
                    <a:pt x="1341" y="902"/>
                    <a:pt x="1341" y="902"/>
                    <a:pt x="1341" y="902"/>
                  </a:cubicBezTo>
                  <a:cubicBezTo>
                    <a:pt x="1322" y="911"/>
                    <a:pt x="1322" y="911"/>
                    <a:pt x="1322" y="911"/>
                  </a:cubicBezTo>
                  <a:cubicBezTo>
                    <a:pt x="1300" y="933"/>
                    <a:pt x="1300" y="933"/>
                    <a:pt x="1300" y="933"/>
                  </a:cubicBezTo>
                  <a:cubicBezTo>
                    <a:pt x="1263" y="931"/>
                    <a:pt x="1263" y="931"/>
                    <a:pt x="1263" y="931"/>
                  </a:cubicBezTo>
                  <a:cubicBezTo>
                    <a:pt x="1255" y="920"/>
                    <a:pt x="1255" y="920"/>
                    <a:pt x="1255" y="920"/>
                  </a:cubicBezTo>
                  <a:cubicBezTo>
                    <a:pt x="1253" y="930"/>
                    <a:pt x="1253" y="930"/>
                    <a:pt x="1253" y="930"/>
                  </a:cubicBezTo>
                  <a:cubicBezTo>
                    <a:pt x="1261" y="940"/>
                    <a:pt x="1261" y="940"/>
                    <a:pt x="1261" y="940"/>
                  </a:cubicBezTo>
                  <a:cubicBezTo>
                    <a:pt x="1247" y="947"/>
                    <a:pt x="1247" y="947"/>
                    <a:pt x="1247" y="947"/>
                  </a:cubicBezTo>
                  <a:cubicBezTo>
                    <a:pt x="1242" y="933"/>
                    <a:pt x="1242" y="933"/>
                    <a:pt x="1242" y="933"/>
                  </a:cubicBezTo>
                  <a:cubicBezTo>
                    <a:pt x="1230" y="918"/>
                    <a:pt x="1230" y="918"/>
                    <a:pt x="1230" y="918"/>
                  </a:cubicBezTo>
                  <a:cubicBezTo>
                    <a:pt x="1212" y="914"/>
                    <a:pt x="1212" y="914"/>
                    <a:pt x="1212" y="914"/>
                  </a:cubicBezTo>
                  <a:cubicBezTo>
                    <a:pt x="1202" y="907"/>
                    <a:pt x="1202" y="907"/>
                    <a:pt x="1202" y="907"/>
                  </a:cubicBezTo>
                  <a:cubicBezTo>
                    <a:pt x="1200" y="906"/>
                    <a:pt x="1163" y="910"/>
                    <a:pt x="1156" y="911"/>
                  </a:cubicBezTo>
                  <a:cubicBezTo>
                    <a:pt x="1147" y="905"/>
                    <a:pt x="1146" y="905"/>
                    <a:pt x="1136" y="900"/>
                  </a:cubicBezTo>
                  <a:cubicBezTo>
                    <a:pt x="1126" y="908"/>
                    <a:pt x="1126" y="908"/>
                    <a:pt x="1126" y="908"/>
                  </a:cubicBezTo>
                  <a:cubicBezTo>
                    <a:pt x="1126" y="908"/>
                    <a:pt x="1121" y="917"/>
                    <a:pt x="1113" y="917"/>
                  </a:cubicBezTo>
                  <a:cubicBezTo>
                    <a:pt x="1104" y="917"/>
                    <a:pt x="1105" y="905"/>
                    <a:pt x="1105" y="905"/>
                  </a:cubicBezTo>
                  <a:cubicBezTo>
                    <a:pt x="1092" y="907"/>
                    <a:pt x="1092" y="907"/>
                    <a:pt x="1092" y="907"/>
                  </a:cubicBezTo>
                  <a:cubicBezTo>
                    <a:pt x="1075" y="931"/>
                    <a:pt x="1075" y="931"/>
                    <a:pt x="1075" y="931"/>
                  </a:cubicBezTo>
                  <a:cubicBezTo>
                    <a:pt x="1054" y="949"/>
                    <a:pt x="1054" y="949"/>
                    <a:pt x="1054" y="949"/>
                  </a:cubicBezTo>
                  <a:cubicBezTo>
                    <a:pt x="1042" y="967"/>
                    <a:pt x="1042" y="967"/>
                    <a:pt x="1042" y="967"/>
                  </a:cubicBezTo>
                  <a:cubicBezTo>
                    <a:pt x="1019" y="976"/>
                    <a:pt x="1019" y="976"/>
                    <a:pt x="1019" y="976"/>
                  </a:cubicBezTo>
                  <a:cubicBezTo>
                    <a:pt x="1020" y="984"/>
                    <a:pt x="1020" y="984"/>
                    <a:pt x="1020" y="984"/>
                  </a:cubicBezTo>
                  <a:cubicBezTo>
                    <a:pt x="1043" y="1004"/>
                    <a:pt x="1043" y="1004"/>
                    <a:pt x="1043" y="1004"/>
                  </a:cubicBezTo>
                  <a:cubicBezTo>
                    <a:pt x="1027" y="1015"/>
                    <a:pt x="1027" y="1015"/>
                    <a:pt x="1027" y="1015"/>
                  </a:cubicBezTo>
                  <a:cubicBezTo>
                    <a:pt x="1003" y="990"/>
                    <a:pt x="1012" y="1009"/>
                    <a:pt x="982" y="986"/>
                  </a:cubicBezTo>
                  <a:cubicBezTo>
                    <a:pt x="977" y="1004"/>
                    <a:pt x="976" y="999"/>
                    <a:pt x="979" y="1014"/>
                  </a:cubicBezTo>
                  <a:cubicBezTo>
                    <a:pt x="966" y="1023"/>
                    <a:pt x="966" y="1023"/>
                    <a:pt x="966" y="1023"/>
                  </a:cubicBezTo>
                  <a:cubicBezTo>
                    <a:pt x="973" y="1050"/>
                    <a:pt x="968" y="1041"/>
                    <a:pt x="985" y="1059"/>
                  </a:cubicBezTo>
                  <a:cubicBezTo>
                    <a:pt x="975" y="1080"/>
                    <a:pt x="977" y="1071"/>
                    <a:pt x="978" y="1096"/>
                  </a:cubicBezTo>
                  <a:cubicBezTo>
                    <a:pt x="1001" y="1103"/>
                    <a:pt x="1001" y="1103"/>
                    <a:pt x="1001" y="1103"/>
                  </a:cubicBezTo>
                  <a:cubicBezTo>
                    <a:pt x="1007" y="1117"/>
                    <a:pt x="1007" y="1117"/>
                    <a:pt x="1007" y="1117"/>
                  </a:cubicBezTo>
                  <a:cubicBezTo>
                    <a:pt x="1022" y="1124"/>
                    <a:pt x="1022" y="1124"/>
                    <a:pt x="1022" y="1124"/>
                  </a:cubicBezTo>
                  <a:cubicBezTo>
                    <a:pt x="1037" y="1114"/>
                    <a:pt x="1037" y="1114"/>
                    <a:pt x="1037" y="1114"/>
                  </a:cubicBezTo>
                  <a:cubicBezTo>
                    <a:pt x="1059" y="1125"/>
                    <a:pt x="1059" y="1125"/>
                    <a:pt x="1059" y="1125"/>
                  </a:cubicBezTo>
                  <a:cubicBezTo>
                    <a:pt x="1088" y="1147"/>
                    <a:pt x="1088" y="1147"/>
                    <a:pt x="1088" y="1147"/>
                  </a:cubicBezTo>
                  <a:cubicBezTo>
                    <a:pt x="1105" y="1168"/>
                    <a:pt x="1105" y="1168"/>
                    <a:pt x="1105" y="1168"/>
                  </a:cubicBezTo>
                  <a:cubicBezTo>
                    <a:pt x="1095" y="1160"/>
                    <a:pt x="1095" y="1160"/>
                    <a:pt x="1095" y="1160"/>
                  </a:cubicBezTo>
                  <a:cubicBezTo>
                    <a:pt x="1089" y="1163"/>
                    <a:pt x="1089" y="1163"/>
                    <a:pt x="1089" y="1163"/>
                  </a:cubicBezTo>
                  <a:cubicBezTo>
                    <a:pt x="1093" y="1170"/>
                    <a:pt x="1093" y="1170"/>
                    <a:pt x="1093" y="1170"/>
                  </a:cubicBezTo>
                  <a:cubicBezTo>
                    <a:pt x="1114" y="1176"/>
                    <a:pt x="1114" y="1176"/>
                    <a:pt x="1114" y="1176"/>
                  </a:cubicBezTo>
                  <a:cubicBezTo>
                    <a:pt x="1113" y="1192"/>
                    <a:pt x="1113" y="1192"/>
                    <a:pt x="1113" y="1192"/>
                  </a:cubicBezTo>
                  <a:cubicBezTo>
                    <a:pt x="1097" y="1252"/>
                    <a:pt x="1097" y="1252"/>
                    <a:pt x="1097" y="1252"/>
                  </a:cubicBezTo>
                  <a:cubicBezTo>
                    <a:pt x="1084" y="1280"/>
                    <a:pt x="1084" y="1280"/>
                    <a:pt x="1084" y="1280"/>
                  </a:cubicBezTo>
                  <a:cubicBezTo>
                    <a:pt x="1081" y="1297"/>
                    <a:pt x="1081" y="1297"/>
                    <a:pt x="1081" y="1297"/>
                  </a:cubicBezTo>
                  <a:cubicBezTo>
                    <a:pt x="1079" y="1314"/>
                    <a:pt x="1079" y="1314"/>
                    <a:pt x="1079" y="1314"/>
                  </a:cubicBezTo>
                  <a:cubicBezTo>
                    <a:pt x="1083" y="1328"/>
                    <a:pt x="1083" y="1328"/>
                    <a:pt x="1083" y="1328"/>
                  </a:cubicBezTo>
                  <a:cubicBezTo>
                    <a:pt x="1083" y="1328"/>
                    <a:pt x="1083" y="1332"/>
                    <a:pt x="1087" y="1336"/>
                  </a:cubicBezTo>
                  <a:cubicBezTo>
                    <a:pt x="1091" y="1340"/>
                    <a:pt x="1092" y="1344"/>
                    <a:pt x="1097" y="1348"/>
                  </a:cubicBezTo>
                  <a:cubicBezTo>
                    <a:pt x="1102" y="1351"/>
                    <a:pt x="1100" y="1353"/>
                    <a:pt x="1118" y="1354"/>
                  </a:cubicBezTo>
                  <a:cubicBezTo>
                    <a:pt x="1135" y="1356"/>
                    <a:pt x="1119" y="1364"/>
                    <a:pt x="1120" y="1367"/>
                  </a:cubicBezTo>
                  <a:cubicBezTo>
                    <a:pt x="1121" y="1369"/>
                    <a:pt x="1122" y="1383"/>
                    <a:pt x="1129" y="1397"/>
                  </a:cubicBezTo>
                  <a:cubicBezTo>
                    <a:pt x="1136" y="1411"/>
                    <a:pt x="1140" y="1409"/>
                    <a:pt x="1151" y="1415"/>
                  </a:cubicBezTo>
                  <a:cubicBezTo>
                    <a:pt x="1162" y="1420"/>
                    <a:pt x="1157" y="1422"/>
                    <a:pt x="1164" y="1436"/>
                  </a:cubicBezTo>
                  <a:cubicBezTo>
                    <a:pt x="1171" y="1449"/>
                    <a:pt x="1188" y="1443"/>
                    <a:pt x="1191" y="1443"/>
                  </a:cubicBezTo>
                  <a:cubicBezTo>
                    <a:pt x="1193" y="1443"/>
                    <a:pt x="1195" y="1446"/>
                    <a:pt x="1198" y="1450"/>
                  </a:cubicBezTo>
                  <a:cubicBezTo>
                    <a:pt x="1198" y="1450"/>
                    <a:pt x="1198" y="1450"/>
                    <a:pt x="1198" y="1450"/>
                  </a:cubicBezTo>
                  <a:cubicBezTo>
                    <a:pt x="1198" y="1450"/>
                    <a:pt x="1192" y="1456"/>
                    <a:pt x="1190" y="1457"/>
                  </a:cubicBezTo>
                  <a:cubicBezTo>
                    <a:pt x="1189" y="1458"/>
                    <a:pt x="1188" y="1459"/>
                    <a:pt x="1187" y="1460"/>
                  </a:cubicBezTo>
                  <a:cubicBezTo>
                    <a:pt x="1186" y="1462"/>
                    <a:pt x="1189" y="1463"/>
                    <a:pt x="1187" y="1464"/>
                  </a:cubicBezTo>
                  <a:cubicBezTo>
                    <a:pt x="1185" y="1465"/>
                    <a:pt x="1183" y="1469"/>
                    <a:pt x="1183" y="1471"/>
                  </a:cubicBezTo>
                  <a:cubicBezTo>
                    <a:pt x="1184" y="1473"/>
                    <a:pt x="1182" y="1476"/>
                    <a:pt x="1182" y="1476"/>
                  </a:cubicBezTo>
                  <a:cubicBezTo>
                    <a:pt x="1182" y="1476"/>
                    <a:pt x="1178" y="1481"/>
                    <a:pt x="1173" y="1481"/>
                  </a:cubicBezTo>
                  <a:cubicBezTo>
                    <a:pt x="1169" y="1482"/>
                    <a:pt x="1166" y="1480"/>
                    <a:pt x="1162" y="1479"/>
                  </a:cubicBezTo>
                  <a:cubicBezTo>
                    <a:pt x="1158" y="1478"/>
                    <a:pt x="1158" y="1478"/>
                    <a:pt x="1158" y="1478"/>
                  </a:cubicBezTo>
                  <a:cubicBezTo>
                    <a:pt x="1158" y="1478"/>
                    <a:pt x="1155" y="1478"/>
                    <a:pt x="1151" y="1477"/>
                  </a:cubicBezTo>
                  <a:cubicBezTo>
                    <a:pt x="1147" y="1475"/>
                    <a:pt x="1150" y="1475"/>
                    <a:pt x="1150" y="1475"/>
                  </a:cubicBezTo>
                  <a:cubicBezTo>
                    <a:pt x="1146" y="1471"/>
                    <a:pt x="1146" y="1471"/>
                    <a:pt x="1146" y="1471"/>
                  </a:cubicBezTo>
                  <a:cubicBezTo>
                    <a:pt x="1142" y="1466"/>
                    <a:pt x="1142" y="1466"/>
                    <a:pt x="1142" y="1466"/>
                  </a:cubicBezTo>
                  <a:cubicBezTo>
                    <a:pt x="1142" y="1466"/>
                    <a:pt x="1141" y="1465"/>
                    <a:pt x="1141" y="1463"/>
                  </a:cubicBezTo>
                  <a:cubicBezTo>
                    <a:pt x="1140" y="1461"/>
                    <a:pt x="1140" y="1463"/>
                    <a:pt x="1138" y="1463"/>
                  </a:cubicBezTo>
                  <a:cubicBezTo>
                    <a:pt x="1136" y="1463"/>
                    <a:pt x="1135" y="1464"/>
                    <a:pt x="1133" y="1463"/>
                  </a:cubicBezTo>
                  <a:cubicBezTo>
                    <a:pt x="1132" y="1462"/>
                    <a:pt x="1132" y="1461"/>
                    <a:pt x="1132" y="1460"/>
                  </a:cubicBezTo>
                  <a:cubicBezTo>
                    <a:pt x="1132" y="1459"/>
                    <a:pt x="1129" y="1457"/>
                    <a:pt x="1126" y="1457"/>
                  </a:cubicBezTo>
                  <a:cubicBezTo>
                    <a:pt x="1123" y="1456"/>
                    <a:pt x="1124" y="1454"/>
                    <a:pt x="1120" y="1454"/>
                  </a:cubicBezTo>
                  <a:cubicBezTo>
                    <a:pt x="1116" y="1454"/>
                    <a:pt x="1119" y="1451"/>
                    <a:pt x="1119" y="1449"/>
                  </a:cubicBezTo>
                  <a:cubicBezTo>
                    <a:pt x="1118" y="1448"/>
                    <a:pt x="1115" y="1451"/>
                    <a:pt x="1114" y="1452"/>
                  </a:cubicBezTo>
                  <a:cubicBezTo>
                    <a:pt x="1113" y="1453"/>
                    <a:pt x="1112" y="1455"/>
                    <a:pt x="1110" y="1455"/>
                  </a:cubicBezTo>
                  <a:cubicBezTo>
                    <a:pt x="1109" y="1456"/>
                    <a:pt x="1108" y="1450"/>
                    <a:pt x="1108" y="1450"/>
                  </a:cubicBezTo>
                  <a:cubicBezTo>
                    <a:pt x="1108" y="1450"/>
                    <a:pt x="1108" y="1450"/>
                    <a:pt x="1104" y="1450"/>
                  </a:cubicBezTo>
                  <a:cubicBezTo>
                    <a:pt x="1099" y="1450"/>
                    <a:pt x="1102" y="1452"/>
                    <a:pt x="1102" y="1452"/>
                  </a:cubicBezTo>
                  <a:cubicBezTo>
                    <a:pt x="1099" y="1459"/>
                    <a:pt x="1099" y="1459"/>
                    <a:pt x="1099" y="1459"/>
                  </a:cubicBezTo>
                  <a:cubicBezTo>
                    <a:pt x="1094" y="1463"/>
                    <a:pt x="1094" y="1463"/>
                    <a:pt x="1094" y="1463"/>
                  </a:cubicBezTo>
                  <a:cubicBezTo>
                    <a:pt x="1094" y="1463"/>
                    <a:pt x="1095" y="1466"/>
                    <a:pt x="1096" y="1468"/>
                  </a:cubicBezTo>
                  <a:cubicBezTo>
                    <a:pt x="1096" y="1470"/>
                    <a:pt x="1099" y="1471"/>
                    <a:pt x="1099" y="1471"/>
                  </a:cubicBezTo>
                  <a:cubicBezTo>
                    <a:pt x="1099" y="1471"/>
                    <a:pt x="1102" y="1473"/>
                    <a:pt x="1105" y="1475"/>
                  </a:cubicBezTo>
                  <a:cubicBezTo>
                    <a:pt x="1108" y="1477"/>
                    <a:pt x="1107" y="1477"/>
                    <a:pt x="1109" y="1477"/>
                  </a:cubicBezTo>
                  <a:cubicBezTo>
                    <a:pt x="1111" y="1478"/>
                    <a:pt x="1114" y="1479"/>
                    <a:pt x="1118" y="1481"/>
                  </a:cubicBezTo>
                  <a:cubicBezTo>
                    <a:pt x="1122" y="1482"/>
                    <a:pt x="1120" y="1481"/>
                    <a:pt x="1126" y="1486"/>
                  </a:cubicBezTo>
                  <a:cubicBezTo>
                    <a:pt x="1131" y="1490"/>
                    <a:pt x="1125" y="1486"/>
                    <a:pt x="1124" y="1489"/>
                  </a:cubicBezTo>
                  <a:cubicBezTo>
                    <a:pt x="1123" y="1493"/>
                    <a:pt x="1117" y="1485"/>
                    <a:pt x="1113" y="1487"/>
                  </a:cubicBezTo>
                  <a:cubicBezTo>
                    <a:pt x="1109" y="1488"/>
                    <a:pt x="1108" y="1485"/>
                    <a:pt x="1105" y="1486"/>
                  </a:cubicBezTo>
                  <a:cubicBezTo>
                    <a:pt x="1105" y="1486"/>
                    <a:pt x="1105" y="1486"/>
                    <a:pt x="1105" y="1486"/>
                  </a:cubicBezTo>
                  <a:cubicBezTo>
                    <a:pt x="1104" y="1486"/>
                    <a:pt x="1104" y="1486"/>
                    <a:pt x="1104" y="1486"/>
                  </a:cubicBezTo>
                  <a:cubicBezTo>
                    <a:pt x="1104" y="1485"/>
                    <a:pt x="1103" y="1484"/>
                    <a:pt x="1103" y="1483"/>
                  </a:cubicBezTo>
                  <a:cubicBezTo>
                    <a:pt x="1102" y="1482"/>
                    <a:pt x="1097" y="1482"/>
                    <a:pt x="1097" y="1482"/>
                  </a:cubicBezTo>
                  <a:cubicBezTo>
                    <a:pt x="1093" y="1481"/>
                    <a:pt x="1093" y="1481"/>
                    <a:pt x="1093" y="1481"/>
                  </a:cubicBezTo>
                  <a:cubicBezTo>
                    <a:pt x="1090" y="1480"/>
                    <a:pt x="1090" y="1480"/>
                    <a:pt x="1090" y="1480"/>
                  </a:cubicBezTo>
                  <a:cubicBezTo>
                    <a:pt x="1087" y="1475"/>
                    <a:pt x="1087" y="1475"/>
                    <a:pt x="1087" y="1475"/>
                  </a:cubicBezTo>
                  <a:cubicBezTo>
                    <a:pt x="1084" y="1473"/>
                    <a:pt x="1084" y="1473"/>
                    <a:pt x="1084" y="1473"/>
                  </a:cubicBezTo>
                  <a:cubicBezTo>
                    <a:pt x="1081" y="1469"/>
                    <a:pt x="1081" y="1469"/>
                    <a:pt x="1081" y="1469"/>
                  </a:cubicBezTo>
                  <a:cubicBezTo>
                    <a:pt x="1082" y="1467"/>
                    <a:pt x="1082" y="1467"/>
                    <a:pt x="1082" y="1467"/>
                  </a:cubicBezTo>
                  <a:cubicBezTo>
                    <a:pt x="1085" y="1463"/>
                    <a:pt x="1085" y="1463"/>
                    <a:pt x="1085" y="1463"/>
                  </a:cubicBezTo>
                  <a:cubicBezTo>
                    <a:pt x="1085" y="1463"/>
                    <a:pt x="1086" y="1463"/>
                    <a:pt x="1087" y="1461"/>
                  </a:cubicBezTo>
                  <a:cubicBezTo>
                    <a:pt x="1089" y="1458"/>
                    <a:pt x="1087" y="1458"/>
                    <a:pt x="1087" y="1458"/>
                  </a:cubicBezTo>
                  <a:cubicBezTo>
                    <a:pt x="1087" y="1458"/>
                    <a:pt x="1083" y="1456"/>
                    <a:pt x="1081" y="1455"/>
                  </a:cubicBezTo>
                  <a:cubicBezTo>
                    <a:pt x="1079" y="1454"/>
                    <a:pt x="1076" y="1457"/>
                    <a:pt x="1076" y="1457"/>
                  </a:cubicBezTo>
                  <a:cubicBezTo>
                    <a:pt x="1070" y="1456"/>
                    <a:pt x="1070" y="1456"/>
                    <a:pt x="1070" y="1456"/>
                  </a:cubicBezTo>
                  <a:cubicBezTo>
                    <a:pt x="1065" y="1456"/>
                    <a:pt x="1065" y="1456"/>
                    <a:pt x="1065" y="1456"/>
                  </a:cubicBezTo>
                  <a:cubicBezTo>
                    <a:pt x="1061" y="1452"/>
                    <a:pt x="1061" y="1452"/>
                    <a:pt x="1061" y="1452"/>
                  </a:cubicBezTo>
                  <a:cubicBezTo>
                    <a:pt x="1054" y="1450"/>
                    <a:pt x="1054" y="1450"/>
                    <a:pt x="1054" y="1450"/>
                  </a:cubicBezTo>
                  <a:cubicBezTo>
                    <a:pt x="1050" y="1448"/>
                    <a:pt x="1050" y="1448"/>
                    <a:pt x="1050" y="1448"/>
                  </a:cubicBezTo>
                  <a:cubicBezTo>
                    <a:pt x="1050" y="1448"/>
                    <a:pt x="1050" y="1440"/>
                    <a:pt x="1050" y="1439"/>
                  </a:cubicBezTo>
                  <a:cubicBezTo>
                    <a:pt x="1050" y="1437"/>
                    <a:pt x="1050" y="1434"/>
                    <a:pt x="1050" y="1434"/>
                  </a:cubicBezTo>
                  <a:cubicBezTo>
                    <a:pt x="1050" y="1434"/>
                    <a:pt x="1044" y="1433"/>
                    <a:pt x="1041" y="1434"/>
                  </a:cubicBezTo>
                  <a:cubicBezTo>
                    <a:pt x="1039" y="1435"/>
                    <a:pt x="1036" y="1434"/>
                    <a:pt x="1036" y="1434"/>
                  </a:cubicBezTo>
                  <a:cubicBezTo>
                    <a:pt x="1036" y="1434"/>
                    <a:pt x="1028" y="1433"/>
                    <a:pt x="1027" y="1431"/>
                  </a:cubicBezTo>
                  <a:cubicBezTo>
                    <a:pt x="1027" y="1429"/>
                    <a:pt x="1027" y="1430"/>
                    <a:pt x="1026" y="1430"/>
                  </a:cubicBezTo>
                  <a:cubicBezTo>
                    <a:pt x="1024" y="1430"/>
                    <a:pt x="1018" y="1430"/>
                    <a:pt x="1018" y="1430"/>
                  </a:cubicBezTo>
                  <a:cubicBezTo>
                    <a:pt x="1012" y="1428"/>
                    <a:pt x="1012" y="1428"/>
                    <a:pt x="1012" y="1428"/>
                  </a:cubicBezTo>
                  <a:cubicBezTo>
                    <a:pt x="1012" y="1437"/>
                    <a:pt x="1012" y="1437"/>
                    <a:pt x="1012" y="1437"/>
                  </a:cubicBezTo>
                  <a:cubicBezTo>
                    <a:pt x="1011" y="1435"/>
                    <a:pt x="1011" y="1435"/>
                    <a:pt x="1011" y="1435"/>
                  </a:cubicBezTo>
                  <a:cubicBezTo>
                    <a:pt x="1001" y="1434"/>
                    <a:pt x="1001" y="1434"/>
                    <a:pt x="1001" y="1434"/>
                  </a:cubicBezTo>
                  <a:cubicBezTo>
                    <a:pt x="995" y="1437"/>
                    <a:pt x="995" y="1437"/>
                    <a:pt x="995" y="1437"/>
                  </a:cubicBezTo>
                  <a:cubicBezTo>
                    <a:pt x="990" y="1439"/>
                    <a:pt x="990" y="1439"/>
                    <a:pt x="990" y="1439"/>
                  </a:cubicBezTo>
                  <a:cubicBezTo>
                    <a:pt x="990" y="1442"/>
                    <a:pt x="990" y="1442"/>
                    <a:pt x="990" y="1442"/>
                  </a:cubicBezTo>
                  <a:cubicBezTo>
                    <a:pt x="988" y="1445"/>
                    <a:pt x="988" y="1445"/>
                    <a:pt x="988" y="1445"/>
                  </a:cubicBezTo>
                  <a:cubicBezTo>
                    <a:pt x="988" y="1445"/>
                    <a:pt x="985" y="1446"/>
                    <a:pt x="983" y="1446"/>
                  </a:cubicBezTo>
                  <a:cubicBezTo>
                    <a:pt x="983" y="1447"/>
                    <a:pt x="982" y="1449"/>
                    <a:pt x="982" y="1450"/>
                  </a:cubicBezTo>
                  <a:cubicBezTo>
                    <a:pt x="981" y="1451"/>
                    <a:pt x="979" y="1451"/>
                    <a:pt x="979" y="1451"/>
                  </a:cubicBezTo>
                  <a:cubicBezTo>
                    <a:pt x="975" y="1450"/>
                    <a:pt x="975" y="1450"/>
                    <a:pt x="975" y="1450"/>
                  </a:cubicBezTo>
                  <a:cubicBezTo>
                    <a:pt x="972" y="1450"/>
                    <a:pt x="972" y="1450"/>
                    <a:pt x="972" y="1450"/>
                  </a:cubicBezTo>
                  <a:cubicBezTo>
                    <a:pt x="970" y="1448"/>
                    <a:pt x="970" y="1448"/>
                    <a:pt x="970" y="1448"/>
                  </a:cubicBezTo>
                  <a:cubicBezTo>
                    <a:pt x="972" y="1444"/>
                    <a:pt x="972" y="1444"/>
                    <a:pt x="972" y="1444"/>
                  </a:cubicBezTo>
                  <a:cubicBezTo>
                    <a:pt x="972" y="1442"/>
                    <a:pt x="972" y="1442"/>
                    <a:pt x="972" y="1442"/>
                  </a:cubicBezTo>
                  <a:cubicBezTo>
                    <a:pt x="972" y="1442"/>
                    <a:pt x="972" y="1442"/>
                    <a:pt x="972" y="1442"/>
                  </a:cubicBezTo>
                  <a:cubicBezTo>
                    <a:pt x="972" y="1442"/>
                    <a:pt x="972" y="1442"/>
                    <a:pt x="972" y="1442"/>
                  </a:cubicBezTo>
                  <a:cubicBezTo>
                    <a:pt x="966" y="1442"/>
                    <a:pt x="966" y="1442"/>
                    <a:pt x="966" y="1442"/>
                  </a:cubicBezTo>
                  <a:cubicBezTo>
                    <a:pt x="960" y="1440"/>
                    <a:pt x="960" y="1440"/>
                    <a:pt x="960" y="1440"/>
                  </a:cubicBezTo>
                  <a:cubicBezTo>
                    <a:pt x="947" y="1439"/>
                    <a:pt x="947" y="1439"/>
                    <a:pt x="947" y="1439"/>
                  </a:cubicBezTo>
                  <a:cubicBezTo>
                    <a:pt x="939" y="1437"/>
                    <a:pt x="939" y="1437"/>
                    <a:pt x="939" y="1437"/>
                  </a:cubicBezTo>
                  <a:cubicBezTo>
                    <a:pt x="934" y="1432"/>
                    <a:pt x="934" y="1432"/>
                    <a:pt x="934" y="1432"/>
                  </a:cubicBezTo>
                  <a:cubicBezTo>
                    <a:pt x="926" y="1430"/>
                    <a:pt x="926" y="1430"/>
                    <a:pt x="926" y="1430"/>
                  </a:cubicBezTo>
                  <a:cubicBezTo>
                    <a:pt x="919" y="1435"/>
                    <a:pt x="919" y="1435"/>
                    <a:pt x="919" y="1435"/>
                  </a:cubicBezTo>
                  <a:cubicBezTo>
                    <a:pt x="919" y="1435"/>
                    <a:pt x="912" y="1432"/>
                    <a:pt x="909" y="1432"/>
                  </a:cubicBezTo>
                  <a:cubicBezTo>
                    <a:pt x="907" y="1433"/>
                    <a:pt x="903" y="1434"/>
                    <a:pt x="902" y="1435"/>
                  </a:cubicBezTo>
                  <a:cubicBezTo>
                    <a:pt x="901" y="1435"/>
                    <a:pt x="901" y="1436"/>
                    <a:pt x="900" y="1436"/>
                  </a:cubicBezTo>
                  <a:cubicBezTo>
                    <a:pt x="900" y="1436"/>
                    <a:pt x="900" y="1436"/>
                    <a:pt x="900" y="1436"/>
                  </a:cubicBezTo>
                  <a:cubicBezTo>
                    <a:pt x="900" y="1436"/>
                    <a:pt x="900" y="1436"/>
                    <a:pt x="900" y="1436"/>
                  </a:cubicBezTo>
                  <a:cubicBezTo>
                    <a:pt x="900" y="1436"/>
                    <a:pt x="900" y="1436"/>
                    <a:pt x="900" y="1436"/>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900" y="1437"/>
                    <a:pt x="900" y="1437"/>
                    <a:pt x="900"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7"/>
                    <a:pt x="899" y="1437"/>
                    <a:pt x="899" y="1437"/>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9" y="1438"/>
                    <a:pt x="899" y="1438"/>
                    <a:pt x="899"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8" y="1438"/>
                    <a:pt x="898" y="1438"/>
                    <a:pt x="898" y="1438"/>
                  </a:cubicBezTo>
                  <a:cubicBezTo>
                    <a:pt x="896" y="1439"/>
                    <a:pt x="894" y="1438"/>
                    <a:pt x="892" y="1438"/>
                  </a:cubicBezTo>
                  <a:cubicBezTo>
                    <a:pt x="891" y="1439"/>
                    <a:pt x="890" y="1440"/>
                    <a:pt x="888" y="1440"/>
                  </a:cubicBezTo>
                  <a:cubicBezTo>
                    <a:pt x="886" y="1440"/>
                    <a:pt x="885" y="1439"/>
                    <a:pt x="883" y="1439"/>
                  </a:cubicBezTo>
                  <a:cubicBezTo>
                    <a:pt x="882" y="1440"/>
                    <a:pt x="881" y="1441"/>
                    <a:pt x="879" y="1441"/>
                  </a:cubicBezTo>
                  <a:cubicBezTo>
                    <a:pt x="877" y="1441"/>
                    <a:pt x="876" y="1439"/>
                    <a:pt x="876" y="1439"/>
                  </a:cubicBezTo>
                  <a:cubicBezTo>
                    <a:pt x="873" y="1439"/>
                    <a:pt x="873" y="1439"/>
                    <a:pt x="873" y="1439"/>
                  </a:cubicBezTo>
                  <a:cubicBezTo>
                    <a:pt x="870" y="1436"/>
                    <a:pt x="870" y="1436"/>
                    <a:pt x="870" y="1436"/>
                  </a:cubicBezTo>
                  <a:cubicBezTo>
                    <a:pt x="870" y="1436"/>
                    <a:pt x="869" y="1438"/>
                    <a:pt x="866" y="1438"/>
                  </a:cubicBezTo>
                  <a:cubicBezTo>
                    <a:pt x="864" y="1437"/>
                    <a:pt x="862" y="1436"/>
                    <a:pt x="860" y="1437"/>
                  </a:cubicBezTo>
                  <a:cubicBezTo>
                    <a:pt x="858" y="1437"/>
                    <a:pt x="855" y="1438"/>
                    <a:pt x="855" y="1438"/>
                  </a:cubicBezTo>
                  <a:cubicBezTo>
                    <a:pt x="847" y="1435"/>
                    <a:pt x="847" y="1435"/>
                    <a:pt x="847" y="1435"/>
                  </a:cubicBezTo>
                  <a:cubicBezTo>
                    <a:pt x="842" y="1434"/>
                    <a:pt x="842" y="1434"/>
                    <a:pt x="842" y="1434"/>
                  </a:cubicBezTo>
                  <a:cubicBezTo>
                    <a:pt x="838" y="1433"/>
                    <a:pt x="838" y="1433"/>
                    <a:pt x="838" y="1433"/>
                  </a:cubicBezTo>
                  <a:cubicBezTo>
                    <a:pt x="836" y="1436"/>
                    <a:pt x="836" y="1436"/>
                    <a:pt x="836" y="1436"/>
                  </a:cubicBezTo>
                  <a:cubicBezTo>
                    <a:pt x="831" y="1436"/>
                    <a:pt x="831" y="1436"/>
                    <a:pt x="831" y="1436"/>
                  </a:cubicBezTo>
                  <a:cubicBezTo>
                    <a:pt x="831" y="1436"/>
                    <a:pt x="825" y="1434"/>
                    <a:pt x="821" y="1435"/>
                  </a:cubicBezTo>
                  <a:cubicBezTo>
                    <a:pt x="820" y="1435"/>
                    <a:pt x="817" y="1438"/>
                    <a:pt x="816" y="1438"/>
                  </a:cubicBezTo>
                  <a:cubicBezTo>
                    <a:pt x="815" y="1439"/>
                    <a:pt x="819" y="1442"/>
                    <a:pt x="817" y="1442"/>
                  </a:cubicBezTo>
                  <a:cubicBezTo>
                    <a:pt x="787" y="1439"/>
                    <a:pt x="752" y="1427"/>
                    <a:pt x="722" y="1419"/>
                  </a:cubicBezTo>
                  <a:cubicBezTo>
                    <a:pt x="722" y="1419"/>
                    <a:pt x="697" y="1413"/>
                    <a:pt x="693" y="1413"/>
                  </a:cubicBezTo>
                  <a:cubicBezTo>
                    <a:pt x="689" y="1413"/>
                    <a:pt x="681" y="1402"/>
                    <a:pt x="681" y="1399"/>
                  </a:cubicBezTo>
                  <a:cubicBezTo>
                    <a:pt x="681" y="1396"/>
                    <a:pt x="680" y="1387"/>
                    <a:pt x="684" y="1385"/>
                  </a:cubicBezTo>
                  <a:cubicBezTo>
                    <a:pt x="688" y="1383"/>
                    <a:pt x="688" y="1383"/>
                    <a:pt x="695" y="1377"/>
                  </a:cubicBezTo>
                  <a:cubicBezTo>
                    <a:pt x="701" y="1370"/>
                    <a:pt x="701" y="1365"/>
                    <a:pt x="701" y="1365"/>
                  </a:cubicBezTo>
                  <a:cubicBezTo>
                    <a:pt x="686" y="1356"/>
                    <a:pt x="686" y="1356"/>
                    <a:pt x="686" y="1356"/>
                  </a:cubicBezTo>
                  <a:cubicBezTo>
                    <a:pt x="686" y="1356"/>
                    <a:pt x="669" y="1365"/>
                    <a:pt x="666" y="1363"/>
                  </a:cubicBezTo>
                  <a:cubicBezTo>
                    <a:pt x="662" y="1361"/>
                    <a:pt x="646" y="1372"/>
                    <a:pt x="646" y="1372"/>
                  </a:cubicBezTo>
                  <a:cubicBezTo>
                    <a:pt x="630" y="1373"/>
                    <a:pt x="630" y="1373"/>
                    <a:pt x="630" y="1373"/>
                  </a:cubicBezTo>
                  <a:cubicBezTo>
                    <a:pt x="630" y="1371"/>
                    <a:pt x="630" y="1371"/>
                    <a:pt x="630" y="1371"/>
                  </a:cubicBezTo>
                  <a:cubicBezTo>
                    <a:pt x="630" y="1371"/>
                    <a:pt x="633" y="1361"/>
                    <a:pt x="637" y="1363"/>
                  </a:cubicBezTo>
                  <a:cubicBezTo>
                    <a:pt x="641" y="1351"/>
                    <a:pt x="641" y="1351"/>
                    <a:pt x="641" y="1351"/>
                  </a:cubicBezTo>
                  <a:cubicBezTo>
                    <a:pt x="639" y="1337"/>
                    <a:pt x="639" y="1337"/>
                    <a:pt x="639" y="1337"/>
                  </a:cubicBezTo>
                  <a:cubicBezTo>
                    <a:pt x="635" y="1318"/>
                    <a:pt x="635" y="1318"/>
                    <a:pt x="635" y="1318"/>
                  </a:cubicBezTo>
                  <a:cubicBezTo>
                    <a:pt x="655" y="1317"/>
                    <a:pt x="655" y="1317"/>
                    <a:pt x="655" y="1317"/>
                  </a:cubicBezTo>
                  <a:cubicBezTo>
                    <a:pt x="673" y="1307"/>
                    <a:pt x="673" y="1307"/>
                    <a:pt x="673" y="1307"/>
                  </a:cubicBezTo>
                  <a:cubicBezTo>
                    <a:pt x="667" y="1297"/>
                    <a:pt x="667" y="1297"/>
                    <a:pt x="667" y="1297"/>
                  </a:cubicBezTo>
                  <a:cubicBezTo>
                    <a:pt x="650" y="1303"/>
                    <a:pt x="650" y="1303"/>
                    <a:pt x="650" y="1303"/>
                  </a:cubicBezTo>
                  <a:cubicBezTo>
                    <a:pt x="634" y="1300"/>
                    <a:pt x="634" y="1300"/>
                    <a:pt x="634" y="1300"/>
                  </a:cubicBezTo>
                  <a:cubicBezTo>
                    <a:pt x="613" y="1318"/>
                    <a:pt x="613" y="1318"/>
                    <a:pt x="613" y="1318"/>
                  </a:cubicBezTo>
                  <a:cubicBezTo>
                    <a:pt x="589" y="1318"/>
                    <a:pt x="589" y="1318"/>
                    <a:pt x="589" y="1318"/>
                  </a:cubicBezTo>
                  <a:cubicBezTo>
                    <a:pt x="581" y="1317"/>
                    <a:pt x="581" y="1317"/>
                    <a:pt x="581" y="1317"/>
                  </a:cubicBezTo>
                  <a:cubicBezTo>
                    <a:pt x="582" y="1315"/>
                    <a:pt x="582" y="1313"/>
                    <a:pt x="583" y="1313"/>
                  </a:cubicBezTo>
                  <a:cubicBezTo>
                    <a:pt x="585" y="1312"/>
                    <a:pt x="600" y="1307"/>
                    <a:pt x="600" y="1307"/>
                  </a:cubicBezTo>
                  <a:cubicBezTo>
                    <a:pt x="610" y="1301"/>
                    <a:pt x="610" y="1301"/>
                    <a:pt x="610" y="1301"/>
                  </a:cubicBezTo>
                  <a:cubicBezTo>
                    <a:pt x="610" y="1301"/>
                    <a:pt x="615" y="1294"/>
                    <a:pt x="617" y="1293"/>
                  </a:cubicBezTo>
                  <a:cubicBezTo>
                    <a:pt x="619" y="1293"/>
                    <a:pt x="621" y="1289"/>
                    <a:pt x="623" y="1284"/>
                  </a:cubicBezTo>
                  <a:cubicBezTo>
                    <a:pt x="626" y="1280"/>
                    <a:pt x="628" y="1277"/>
                    <a:pt x="628" y="1277"/>
                  </a:cubicBezTo>
                  <a:cubicBezTo>
                    <a:pt x="628" y="1277"/>
                    <a:pt x="640" y="1274"/>
                    <a:pt x="639" y="1273"/>
                  </a:cubicBezTo>
                  <a:cubicBezTo>
                    <a:pt x="639" y="1271"/>
                    <a:pt x="634" y="1267"/>
                    <a:pt x="640" y="1267"/>
                  </a:cubicBezTo>
                  <a:cubicBezTo>
                    <a:pt x="646" y="1267"/>
                    <a:pt x="646" y="1267"/>
                    <a:pt x="649" y="1265"/>
                  </a:cubicBezTo>
                  <a:cubicBezTo>
                    <a:pt x="651" y="1264"/>
                    <a:pt x="650" y="1263"/>
                    <a:pt x="651" y="1260"/>
                  </a:cubicBezTo>
                  <a:cubicBezTo>
                    <a:pt x="653" y="1258"/>
                    <a:pt x="654" y="1255"/>
                    <a:pt x="654" y="1253"/>
                  </a:cubicBezTo>
                  <a:cubicBezTo>
                    <a:pt x="653" y="1251"/>
                    <a:pt x="648" y="1243"/>
                    <a:pt x="648" y="1241"/>
                  </a:cubicBezTo>
                  <a:cubicBezTo>
                    <a:pt x="647" y="1238"/>
                    <a:pt x="648" y="1232"/>
                    <a:pt x="648" y="1232"/>
                  </a:cubicBezTo>
                  <a:cubicBezTo>
                    <a:pt x="648" y="1232"/>
                    <a:pt x="651" y="1231"/>
                    <a:pt x="654" y="1230"/>
                  </a:cubicBezTo>
                  <a:cubicBezTo>
                    <a:pt x="656" y="1228"/>
                    <a:pt x="660" y="1221"/>
                    <a:pt x="660" y="1221"/>
                  </a:cubicBezTo>
                  <a:cubicBezTo>
                    <a:pt x="661" y="1216"/>
                    <a:pt x="661" y="1216"/>
                    <a:pt x="661" y="1216"/>
                  </a:cubicBezTo>
                  <a:cubicBezTo>
                    <a:pt x="661" y="1216"/>
                    <a:pt x="665" y="1213"/>
                    <a:pt x="666" y="1213"/>
                  </a:cubicBezTo>
                  <a:cubicBezTo>
                    <a:pt x="668" y="1212"/>
                    <a:pt x="684" y="1206"/>
                    <a:pt x="685" y="1206"/>
                  </a:cubicBezTo>
                  <a:cubicBezTo>
                    <a:pt x="686" y="1206"/>
                    <a:pt x="696" y="1207"/>
                    <a:pt x="693" y="1202"/>
                  </a:cubicBezTo>
                  <a:cubicBezTo>
                    <a:pt x="690" y="1198"/>
                    <a:pt x="689" y="1196"/>
                    <a:pt x="688" y="1193"/>
                  </a:cubicBezTo>
                  <a:cubicBezTo>
                    <a:pt x="687" y="1190"/>
                    <a:pt x="687" y="1183"/>
                    <a:pt x="687" y="1182"/>
                  </a:cubicBezTo>
                  <a:cubicBezTo>
                    <a:pt x="688" y="1181"/>
                    <a:pt x="696" y="1178"/>
                    <a:pt x="687" y="1177"/>
                  </a:cubicBezTo>
                  <a:cubicBezTo>
                    <a:pt x="678" y="1176"/>
                    <a:pt x="685" y="1173"/>
                    <a:pt x="683" y="1171"/>
                  </a:cubicBezTo>
                  <a:cubicBezTo>
                    <a:pt x="680" y="1169"/>
                    <a:pt x="674" y="1165"/>
                    <a:pt x="674" y="1165"/>
                  </a:cubicBezTo>
                  <a:cubicBezTo>
                    <a:pt x="671" y="1165"/>
                    <a:pt x="671" y="1165"/>
                    <a:pt x="671" y="1165"/>
                  </a:cubicBezTo>
                  <a:cubicBezTo>
                    <a:pt x="672" y="1155"/>
                    <a:pt x="672" y="1155"/>
                    <a:pt x="672" y="1155"/>
                  </a:cubicBezTo>
                  <a:cubicBezTo>
                    <a:pt x="672" y="1155"/>
                    <a:pt x="675" y="1151"/>
                    <a:pt x="676" y="1151"/>
                  </a:cubicBezTo>
                  <a:cubicBezTo>
                    <a:pt x="677" y="1150"/>
                    <a:pt x="678" y="1146"/>
                    <a:pt x="676" y="1146"/>
                  </a:cubicBezTo>
                  <a:cubicBezTo>
                    <a:pt x="674" y="1147"/>
                    <a:pt x="668" y="1148"/>
                    <a:pt x="668" y="1148"/>
                  </a:cubicBezTo>
                  <a:cubicBezTo>
                    <a:pt x="668" y="1148"/>
                    <a:pt x="663" y="1148"/>
                    <a:pt x="664" y="1146"/>
                  </a:cubicBezTo>
                  <a:cubicBezTo>
                    <a:pt x="664" y="1143"/>
                    <a:pt x="666" y="1143"/>
                    <a:pt x="669" y="1140"/>
                  </a:cubicBezTo>
                  <a:cubicBezTo>
                    <a:pt x="672" y="1137"/>
                    <a:pt x="673" y="1135"/>
                    <a:pt x="673" y="1135"/>
                  </a:cubicBezTo>
                  <a:cubicBezTo>
                    <a:pt x="672" y="1129"/>
                    <a:pt x="672" y="1129"/>
                    <a:pt x="672" y="1129"/>
                  </a:cubicBezTo>
                  <a:cubicBezTo>
                    <a:pt x="672" y="1129"/>
                    <a:pt x="672" y="1125"/>
                    <a:pt x="671" y="1125"/>
                  </a:cubicBezTo>
                  <a:cubicBezTo>
                    <a:pt x="671" y="1124"/>
                    <a:pt x="665" y="1112"/>
                    <a:pt x="665" y="1112"/>
                  </a:cubicBezTo>
                  <a:cubicBezTo>
                    <a:pt x="665" y="1112"/>
                    <a:pt x="659" y="1110"/>
                    <a:pt x="658" y="1112"/>
                  </a:cubicBezTo>
                  <a:cubicBezTo>
                    <a:pt x="658" y="1114"/>
                    <a:pt x="656" y="1118"/>
                    <a:pt x="656" y="1118"/>
                  </a:cubicBezTo>
                  <a:cubicBezTo>
                    <a:pt x="649" y="1118"/>
                    <a:pt x="649" y="1118"/>
                    <a:pt x="649" y="1118"/>
                  </a:cubicBezTo>
                  <a:cubicBezTo>
                    <a:pt x="645" y="1115"/>
                    <a:pt x="645" y="1115"/>
                    <a:pt x="645" y="1115"/>
                  </a:cubicBezTo>
                  <a:cubicBezTo>
                    <a:pt x="637" y="1113"/>
                    <a:pt x="637" y="1113"/>
                    <a:pt x="637" y="1113"/>
                  </a:cubicBezTo>
                  <a:cubicBezTo>
                    <a:pt x="637" y="1113"/>
                    <a:pt x="636" y="1114"/>
                    <a:pt x="635" y="1115"/>
                  </a:cubicBezTo>
                  <a:cubicBezTo>
                    <a:pt x="635" y="1116"/>
                    <a:pt x="627" y="1111"/>
                    <a:pt x="627" y="1111"/>
                  </a:cubicBezTo>
                  <a:cubicBezTo>
                    <a:pt x="627" y="1111"/>
                    <a:pt x="624" y="1115"/>
                    <a:pt x="623" y="1116"/>
                  </a:cubicBezTo>
                  <a:cubicBezTo>
                    <a:pt x="623" y="1116"/>
                    <a:pt x="615" y="1114"/>
                    <a:pt x="615" y="1114"/>
                  </a:cubicBezTo>
                  <a:cubicBezTo>
                    <a:pt x="607" y="1115"/>
                    <a:pt x="607" y="1115"/>
                    <a:pt x="607" y="1115"/>
                  </a:cubicBezTo>
                  <a:cubicBezTo>
                    <a:pt x="600" y="1116"/>
                    <a:pt x="600" y="1116"/>
                    <a:pt x="600" y="1116"/>
                  </a:cubicBezTo>
                  <a:cubicBezTo>
                    <a:pt x="594" y="1113"/>
                    <a:pt x="594" y="1113"/>
                    <a:pt x="594" y="1113"/>
                  </a:cubicBezTo>
                  <a:cubicBezTo>
                    <a:pt x="592" y="1116"/>
                    <a:pt x="592" y="1116"/>
                    <a:pt x="592" y="1116"/>
                  </a:cubicBezTo>
                  <a:cubicBezTo>
                    <a:pt x="593" y="1121"/>
                    <a:pt x="593" y="1121"/>
                    <a:pt x="593" y="1121"/>
                  </a:cubicBezTo>
                  <a:cubicBezTo>
                    <a:pt x="588" y="1124"/>
                    <a:pt x="588" y="1124"/>
                    <a:pt x="588" y="1124"/>
                  </a:cubicBezTo>
                  <a:cubicBezTo>
                    <a:pt x="582" y="1120"/>
                    <a:pt x="582" y="1120"/>
                    <a:pt x="582" y="1120"/>
                  </a:cubicBezTo>
                  <a:cubicBezTo>
                    <a:pt x="577" y="1119"/>
                    <a:pt x="577" y="1119"/>
                    <a:pt x="577" y="1119"/>
                  </a:cubicBezTo>
                  <a:cubicBezTo>
                    <a:pt x="570" y="1112"/>
                    <a:pt x="570" y="1112"/>
                    <a:pt x="570" y="1112"/>
                  </a:cubicBezTo>
                  <a:cubicBezTo>
                    <a:pt x="564" y="1110"/>
                    <a:pt x="564" y="1110"/>
                    <a:pt x="564" y="1110"/>
                  </a:cubicBezTo>
                  <a:cubicBezTo>
                    <a:pt x="558" y="1107"/>
                    <a:pt x="558" y="1107"/>
                    <a:pt x="558" y="1107"/>
                  </a:cubicBezTo>
                  <a:cubicBezTo>
                    <a:pt x="558" y="1107"/>
                    <a:pt x="555" y="1115"/>
                    <a:pt x="554" y="1116"/>
                  </a:cubicBezTo>
                  <a:cubicBezTo>
                    <a:pt x="553" y="1116"/>
                    <a:pt x="548" y="1118"/>
                    <a:pt x="547" y="1118"/>
                  </a:cubicBezTo>
                  <a:cubicBezTo>
                    <a:pt x="545" y="1119"/>
                    <a:pt x="544" y="1124"/>
                    <a:pt x="544" y="1124"/>
                  </a:cubicBezTo>
                  <a:cubicBezTo>
                    <a:pt x="539" y="1127"/>
                    <a:pt x="539" y="1127"/>
                    <a:pt x="539" y="1127"/>
                  </a:cubicBezTo>
                  <a:cubicBezTo>
                    <a:pt x="539" y="1127"/>
                    <a:pt x="536" y="1125"/>
                    <a:pt x="534" y="1125"/>
                  </a:cubicBezTo>
                  <a:cubicBezTo>
                    <a:pt x="533" y="1125"/>
                    <a:pt x="532" y="1126"/>
                    <a:pt x="532" y="1126"/>
                  </a:cubicBezTo>
                  <a:cubicBezTo>
                    <a:pt x="530" y="1129"/>
                    <a:pt x="530" y="1129"/>
                    <a:pt x="530" y="1129"/>
                  </a:cubicBezTo>
                  <a:cubicBezTo>
                    <a:pt x="530" y="1129"/>
                    <a:pt x="529" y="1129"/>
                    <a:pt x="526" y="1127"/>
                  </a:cubicBezTo>
                  <a:cubicBezTo>
                    <a:pt x="524" y="1126"/>
                    <a:pt x="521" y="1124"/>
                    <a:pt x="521" y="1124"/>
                  </a:cubicBezTo>
                  <a:cubicBezTo>
                    <a:pt x="518" y="1123"/>
                    <a:pt x="518" y="1123"/>
                    <a:pt x="518" y="1123"/>
                  </a:cubicBezTo>
                  <a:cubicBezTo>
                    <a:pt x="518" y="1123"/>
                    <a:pt x="509" y="1127"/>
                    <a:pt x="508" y="1128"/>
                  </a:cubicBezTo>
                  <a:cubicBezTo>
                    <a:pt x="508" y="1129"/>
                    <a:pt x="506" y="1132"/>
                    <a:pt x="506" y="1132"/>
                  </a:cubicBezTo>
                  <a:cubicBezTo>
                    <a:pt x="501" y="1128"/>
                    <a:pt x="501" y="1128"/>
                    <a:pt x="501" y="1128"/>
                  </a:cubicBezTo>
                  <a:cubicBezTo>
                    <a:pt x="495" y="1124"/>
                    <a:pt x="495" y="1124"/>
                    <a:pt x="495" y="1124"/>
                  </a:cubicBezTo>
                  <a:cubicBezTo>
                    <a:pt x="494" y="1117"/>
                    <a:pt x="494" y="1117"/>
                    <a:pt x="494" y="1117"/>
                  </a:cubicBezTo>
                  <a:cubicBezTo>
                    <a:pt x="483" y="1107"/>
                    <a:pt x="483" y="1107"/>
                    <a:pt x="483" y="1107"/>
                  </a:cubicBezTo>
                  <a:cubicBezTo>
                    <a:pt x="481" y="1097"/>
                    <a:pt x="481" y="1097"/>
                    <a:pt x="481" y="1097"/>
                  </a:cubicBezTo>
                  <a:cubicBezTo>
                    <a:pt x="473" y="1091"/>
                    <a:pt x="473" y="1091"/>
                    <a:pt x="473" y="1091"/>
                  </a:cubicBezTo>
                  <a:cubicBezTo>
                    <a:pt x="468" y="1097"/>
                    <a:pt x="468" y="1097"/>
                    <a:pt x="468" y="1097"/>
                  </a:cubicBezTo>
                  <a:cubicBezTo>
                    <a:pt x="460" y="1096"/>
                    <a:pt x="460" y="1096"/>
                    <a:pt x="460" y="1096"/>
                  </a:cubicBezTo>
                  <a:close/>
                  <a:moveTo>
                    <a:pt x="357" y="73"/>
                  </a:moveTo>
                  <a:cubicBezTo>
                    <a:pt x="357" y="73"/>
                    <a:pt x="357" y="73"/>
                    <a:pt x="357" y="73"/>
                  </a:cubicBezTo>
                  <a:cubicBezTo>
                    <a:pt x="358" y="74"/>
                    <a:pt x="358" y="74"/>
                    <a:pt x="358" y="74"/>
                  </a:cubicBezTo>
                  <a:cubicBezTo>
                    <a:pt x="358" y="74"/>
                    <a:pt x="364" y="80"/>
                    <a:pt x="369" y="80"/>
                  </a:cubicBezTo>
                  <a:cubicBezTo>
                    <a:pt x="374" y="80"/>
                    <a:pt x="370" y="80"/>
                    <a:pt x="375" y="79"/>
                  </a:cubicBezTo>
                  <a:cubicBezTo>
                    <a:pt x="379" y="77"/>
                    <a:pt x="380" y="74"/>
                    <a:pt x="382" y="71"/>
                  </a:cubicBezTo>
                  <a:cubicBezTo>
                    <a:pt x="384" y="68"/>
                    <a:pt x="384" y="68"/>
                    <a:pt x="384" y="65"/>
                  </a:cubicBezTo>
                  <a:cubicBezTo>
                    <a:pt x="384" y="62"/>
                    <a:pt x="384" y="57"/>
                    <a:pt x="384" y="54"/>
                  </a:cubicBezTo>
                  <a:cubicBezTo>
                    <a:pt x="384" y="51"/>
                    <a:pt x="387" y="52"/>
                    <a:pt x="390" y="52"/>
                  </a:cubicBezTo>
                  <a:cubicBezTo>
                    <a:pt x="392" y="52"/>
                    <a:pt x="388" y="44"/>
                    <a:pt x="388" y="44"/>
                  </a:cubicBezTo>
                  <a:cubicBezTo>
                    <a:pt x="388" y="44"/>
                    <a:pt x="379" y="40"/>
                    <a:pt x="375" y="40"/>
                  </a:cubicBezTo>
                  <a:cubicBezTo>
                    <a:pt x="371" y="40"/>
                    <a:pt x="362" y="39"/>
                    <a:pt x="362" y="39"/>
                  </a:cubicBezTo>
                  <a:cubicBezTo>
                    <a:pt x="351" y="53"/>
                    <a:pt x="351" y="53"/>
                    <a:pt x="351" y="53"/>
                  </a:cubicBezTo>
                  <a:cubicBezTo>
                    <a:pt x="351" y="53"/>
                    <a:pt x="355" y="72"/>
                    <a:pt x="357" y="73"/>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30" name="Freeform 109"/>
            <p:cNvSpPr>
              <a:spLocks noEditPoints="1"/>
            </p:cNvSpPr>
            <p:nvPr/>
          </p:nvSpPr>
          <p:spPr bwMode="auto">
            <a:xfrm>
              <a:off x="3733036" y="1542151"/>
              <a:ext cx="664056" cy="1216708"/>
            </a:xfrm>
            <a:custGeom>
              <a:avLst/>
              <a:gdLst>
                <a:gd name="T0" fmla="*/ 29 w 291"/>
                <a:gd name="T1" fmla="*/ 540 h 550"/>
                <a:gd name="T2" fmla="*/ 96 w 291"/>
                <a:gd name="T3" fmla="*/ 541 h 550"/>
                <a:gd name="T4" fmla="*/ 173 w 291"/>
                <a:gd name="T5" fmla="*/ 531 h 550"/>
                <a:gd name="T6" fmla="*/ 212 w 291"/>
                <a:gd name="T7" fmla="*/ 534 h 550"/>
                <a:gd name="T8" fmla="*/ 254 w 291"/>
                <a:gd name="T9" fmla="*/ 506 h 550"/>
                <a:gd name="T10" fmla="*/ 285 w 291"/>
                <a:gd name="T11" fmla="*/ 469 h 550"/>
                <a:gd name="T12" fmla="*/ 250 w 291"/>
                <a:gd name="T13" fmla="*/ 407 h 550"/>
                <a:gd name="T14" fmla="*/ 238 w 291"/>
                <a:gd name="T15" fmla="*/ 368 h 550"/>
                <a:gd name="T16" fmla="*/ 207 w 291"/>
                <a:gd name="T17" fmla="*/ 282 h 550"/>
                <a:gd name="T18" fmla="*/ 158 w 291"/>
                <a:gd name="T19" fmla="*/ 243 h 550"/>
                <a:gd name="T20" fmla="*/ 165 w 291"/>
                <a:gd name="T21" fmla="*/ 227 h 550"/>
                <a:gd name="T22" fmla="*/ 220 w 291"/>
                <a:gd name="T23" fmla="*/ 173 h 550"/>
                <a:gd name="T24" fmla="*/ 167 w 291"/>
                <a:gd name="T25" fmla="*/ 157 h 550"/>
                <a:gd name="T26" fmla="*/ 143 w 291"/>
                <a:gd name="T27" fmla="*/ 156 h 550"/>
                <a:gd name="T28" fmla="*/ 166 w 291"/>
                <a:gd name="T29" fmla="*/ 136 h 550"/>
                <a:gd name="T30" fmla="*/ 157 w 291"/>
                <a:gd name="T31" fmla="*/ 107 h 550"/>
                <a:gd name="T32" fmla="*/ 136 w 291"/>
                <a:gd name="T33" fmla="*/ 106 h 550"/>
                <a:gd name="T34" fmla="*/ 128 w 291"/>
                <a:gd name="T35" fmla="*/ 138 h 550"/>
                <a:gd name="T36" fmla="*/ 111 w 291"/>
                <a:gd name="T37" fmla="*/ 142 h 550"/>
                <a:gd name="T38" fmla="*/ 107 w 291"/>
                <a:gd name="T39" fmla="*/ 165 h 550"/>
                <a:gd name="T40" fmla="*/ 90 w 291"/>
                <a:gd name="T41" fmla="*/ 144 h 550"/>
                <a:gd name="T42" fmla="*/ 84 w 291"/>
                <a:gd name="T43" fmla="*/ 159 h 550"/>
                <a:gd name="T44" fmla="*/ 104 w 291"/>
                <a:gd name="T45" fmla="*/ 172 h 550"/>
                <a:gd name="T46" fmla="*/ 84 w 291"/>
                <a:gd name="T47" fmla="*/ 191 h 550"/>
                <a:gd name="T48" fmla="*/ 95 w 291"/>
                <a:gd name="T49" fmla="*/ 210 h 550"/>
                <a:gd name="T50" fmla="*/ 65 w 291"/>
                <a:gd name="T51" fmla="*/ 241 h 550"/>
                <a:gd name="T52" fmla="*/ 87 w 291"/>
                <a:gd name="T53" fmla="*/ 231 h 550"/>
                <a:gd name="T54" fmla="*/ 83 w 291"/>
                <a:gd name="T55" fmla="*/ 256 h 550"/>
                <a:gd name="T56" fmla="*/ 101 w 291"/>
                <a:gd name="T57" fmla="*/ 237 h 550"/>
                <a:gd name="T58" fmla="*/ 98 w 291"/>
                <a:gd name="T59" fmla="*/ 306 h 550"/>
                <a:gd name="T60" fmla="*/ 133 w 291"/>
                <a:gd name="T61" fmla="*/ 306 h 550"/>
                <a:gd name="T62" fmla="*/ 142 w 291"/>
                <a:gd name="T63" fmla="*/ 337 h 550"/>
                <a:gd name="T64" fmla="*/ 144 w 291"/>
                <a:gd name="T65" fmla="*/ 382 h 550"/>
                <a:gd name="T66" fmla="*/ 97 w 291"/>
                <a:gd name="T67" fmla="*/ 376 h 550"/>
                <a:gd name="T68" fmla="*/ 103 w 291"/>
                <a:gd name="T69" fmla="*/ 422 h 550"/>
                <a:gd name="T70" fmla="*/ 62 w 291"/>
                <a:gd name="T71" fmla="*/ 461 h 550"/>
                <a:gd name="T72" fmla="*/ 101 w 291"/>
                <a:gd name="T73" fmla="*/ 472 h 550"/>
                <a:gd name="T74" fmla="*/ 139 w 291"/>
                <a:gd name="T75" fmla="*/ 482 h 550"/>
                <a:gd name="T76" fmla="*/ 50 w 291"/>
                <a:gd name="T77" fmla="*/ 266 h 550"/>
                <a:gd name="T78" fmla="*/ 80 w 291"/>
                <a:gd name="T79" fmla="*/ 314 h 550"/>
                <a:gd name="T80" fmla="*/ 41 w 291"/>
                <a:gd name="T81" fmla="*/ 324 h 550"/>
                <a:gd name="T82" fmla="*/ 13 w 291"/>
                <a:gd name="T83" fmla="*/ 287 h 550"/>
                <a:gd name="T84" fmla="*/ 75 w 291"/>
                <a:gd name="T85" fmla="*/ 227 h 550"/>
                <a:gd name="T86" fmla="*/ 103 w 291"/>
                <a:gd name="T87" fmla="*/ 263 h 550"/>
                <a:gd name="T88" fmla="*/ 65 w 291"/>
                <a:gd name="T89" fmla="*/ 199 h 550"/>
                <a:gd name="T90" fmla="*/ 78 w 291"/>
                <a:gd name="T91" fmla="*/ 171 h 550"/>
                <a:gd name="T92" fmla="*/ 46 w 291"/>
                <a:gd name="T93" fmla="*/ 177 h 550"/>
                <a:gd name="T94" fmla="*/ 59 w 291"/>
                <a:gd name="T95" fmla="*/ 158 h 550"/>
                <a:gd name="T96" fmla="*/ 69 w 291"/>
                <a:gd name="T97" fmla="*/ 132 h 550"/>
                <a:gd name="T98" fmla="*/ 80 w 291"/>
                <a:gd name="T99" fmla="*/ 106 h 550"/>
                <a:gd name="T100" fmla="*/ 94 w 291"/>
                <a:gd name="T101" fmla="*/ 116 h 550"/>
                <a:gd name="T102" fmla="*/ 267 w 291"/>
                <a:gd name="T103" fmla="*/ 15 h 550"/>
                <a:gd name="T104" fmla="*/ 245 w 291"/>
                <a:gd name="T105" fmla="*/ 27 h 550"/>
                <a:gd name="T106" fmla="*/ 269 w 291"/>
                <a:gd name="T107" fmla="*/ 2 h 550"/>
                <a:gd name="T108" fmla="*/ 259 w 291"/>
                <a:gd name="T109" fmla="*/ 29 h 550"/>
                <a:gd name="T110" fmla="*/ 243 w 291"/>
                <a:gd name="T111" fmla="*/ 64 h 550"/>
                <a:gd name="T112" fmla="*/ 221 w 291"/>
                <a:gd name="T113" fmla="*/ 72 h 550"/>
                <a:gd name="T114" fmla="*/ 205 w 291"/>
                <a:gd name="T115" fmla="*/ 80 h 550"/>
                <a:gd name="T116" fmla="*/ 204 w 291"/>
                <a:gd name="T117" fmla="*/ 75 h 550"/>
                <a:gd name="T118" fmla="*/ 191 w 291"/>
                <a:gd name="T119" fmla="*/ 91 h 550"/>
                <a:gd name="T120" fmla="*/ 187 w 291"/>
                <a:gd name="T121" fmla="*/ 92 h 5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1" h="550">
                  <a:moveTo>
                    <a:pt x="73" y="501"/>
                  </a:moveTo>
                  <a:cubicBezTo>
                    <a:pt x="69" y="504"/>
                    <a:pt x="69" y="504"/>
                    <a:pt x="69" y="504"/>
                  </a:cubicBezTo>
                  <a:cubicBezTo>
                    <a:pt x="69" y="508"/>
                    <a:pt x="69" y="508"/>
                    <a:pt x="69" y="508"/>
                  </a:cubicBezTo>
                  <a:cubicBezTo>
                    <a:pt x="67" y="512"/>
                    <a:pt x="67" y="512"/>
                    <a:pt x="67" y="512"/>
                  </a:cubicBezTo>
                  <a:cubicBezTo>
                    <a:pt x="67" y="512"/>
                    <a:pt x="65" y="513"/>
                    <a:pt x="65" y="514"/>
                  </a:cubicBezTo>
                  <a:cubicBezTo>
                    <a:pt x="64" y="515"/>
                    <a:pt x="60" y="518"/>
                    <a:pt x="60" y="518"/>
                  </a:cubicBezTo>
                  <a:cubicBezTo>
                    <a:pt x="60" y="518"/>
                    <a:pt x="60" y="519"/>
                    <a:pt x="59" y="519"/>
                  </a:cubicBezTo>
                  <a:cubicBezTo>
                    <a:pt x="58" y="519"/>
                    <a:pt x="51" y="522"/>
                    <a:pt x="51" y="522"/>
                  </a:cubicBezTo>
                  <a:cubicBezTo>
                    <a:pt x="49" y="526"/>
                    <a:pt x="49" y="526"/>
                    <a:pt x="49" y="526"/>
                  </a:cubicBezTo>
                  <a:cubicBezTo>
                    <a:pt x="45" y="527"/>
                    <a:pt x="45" y="527"/>
                    <a:pt x="45" y="527"/>
                  </a:cubicBezTo>
                  <a:cubicBezTo>
                    <a:pt x="42" y="532"/>
                    <a:pt x="42" y="532"/>
                    <a:pt x="42" y="532"/>
                  </a:cubicBezTo>
                  <a:cubicBezTo>
                    <a:pt x="37" y="534"/>
                    <a:pt x="37" y="534"/>
                    <a:pt x="37" y="534"/>
                  </a:cubicBezTo>
                  <a:cubicBezTo>
                    <a:pt x="33" y="535"/>
                    <a:pt x="33" y="535"/>
                    <a:pt x="33" y="535"/>
                  </a:cubicBezTo>
                  <a:cubicBezTo>
                    <a:pt x="29" y="533"/>
                    <a:pt x="29" y="533"/>
                    <a:pt x="29" y="533"/>
                  </a:cubicBezTo>
                  <a:cubicBezTo>
                    <a:pt x="26" y="535"/>
                    <a:pt x="26" y="535"/>
                    <a:pt x="26" y="535"/>
                  </a:cubicBezTo>
                  <a:cubicBezTo>
                    <a:pt x="23" y="537"/>
                    <a:pt x="23" y="537"/>
                    <a:pt x="23" y="537"/>
                  </a:cubicBezTo>
                  <a:cubicBezTo>
                    <a:pt x="24" y="541"/>
                    <a:pt x="24" y="541"/>
                    <a:pt x="24" y="541"/>
                  </a:cubicBezTo>
                  <a:cubicBezTo>
                    <a:pt x="27" y="543"/>
                    <a:pt x="27" y="543"/>
                    <a:pt x="27" y="543"/>
                  </a:cubicBezTo>
                  <a:cubicBezTo>
                    <a:pt x="29" y="540"/>
                    <a:pt x="29" y="540"/>
                    <a:pt x="29" y="540"/>
                  </a:cubicBezTo>
                  <a:cubicBezTo>
                    <a:pt x="35" y="542"/>
                    <a:pt x="35" y="542"/>
                    <a:pt x="35" y="542"/>
                  </a:cubicBezTo>
                  <a:cubicBezTo>
                    <a:pt x="35" y="542"/>
                    <a:pt x="37" y="545"/>
                    <a:pt x="38" y="546"/>
                  </a:cubicBezTo>
                  <a:cubicBezTo>
                    <a:pt x="38" y="547"/>
                    <a:pt x="38" y="550"/>
                    <a:pt x="39" y="550"/>
                  </a:cubicBezTo>
                  <a:cubicBezTo>
                    <a:pt x="40" y="549"/>
                    <a:pt x="45" y="546"/>
                    <a:pt x="45" y="546"/>
                  </a:cubicBezTo>
                  <a:cubicBezTo>
                    <a:pt x="43" y="542"/>
                    <a:pt x="43" y="542"/>
                    <a:pt x="43" y="542"/>
                  </a:cubicBezTo>
                  <a:cubicBezTo>
                    <a:pt x="43" y="542"/>
                    <a:pt x="46" y="541"/>
                    <a:pt x="48" y="541"/>
                  </a:cubicBezTo>
                  <a:cubicBezTo>
                    <a:pt x="50" y="541"/>
                    <a:pt x="52" y="542"/>
                    <a:pt x="53" y="540"/>
                  </a:cubicBezTo>
                  <a:cubicBezTo>
                    <a:pt x="53" y="539"/>
                    <a:pt x="56" y="539"/>
                    <a:pt x="56" y="539"/>
                  </a:cubicBezTo>
                  <a:cubicBezTo>
                    <a:pt x="56" y="539"/>
                    <a:pt x="58" y="536"/>
                    <a:pt x="58" y="536"/>
                  </a:cubicBezTo>
                  <a:cubicBezTo>
                    <a:pt x="58" y="535"/>
                    <a:pt x="61" y="533"/>
                    <a:pt x="61" y="533"/>
                  </a:cubicBezTo>
                  <a:cubicBezTo>
                    <a:pt x="61" y="533"/>
                    <a:pt x="68" y="536"/>
                    <a:pt x="69" y="536"/>
                  </a:cubicBezTo>
                  <a:cubicBezTo>
                    <a:pt x="70" y="536"/>
                    <a:pt x="77" y="534"/>
                    <a:pt x="77" y="534"/>
                  </a:cubicBezTo>
                  <a:cubicBezTo>
                    <a:pt x="80" y="537"/>
                    <a:pt x="80" y="537"/>
                    <a:pt x="80" y="537"/>
                  </a:cubicBezTo>
                  <a:cubicBezTo>
                    <a:pt x="80" y="537"/>
                    <a:pt x="80" y="539"/>
                    <a:pt x="82" y="540"/>
                  </a:cubicBezTo>
                  <a:cubicBezTo>
                    <a:pt x="84" y="540"/>
                    <a:pt x="85" y="540"/>
                    <a:pt x="85" y="540"/>
                  </a:cubicBezTo>
                  <a:cubicBezTo>
                    <a:pt x="88" y="544"/>
                    <a:pt x="88" y="544"/>
                    <a:pt x="88" y="544"/>
                  </a:cubicBezTo>
                  <a:cubicBezTo>
                    <a:pt x="91" y="546"/>
                    <a:pt x="91" y="546"/>
                    <a:pt x="91" y="546"/>
                  </a:cubicBezTo>
                  <a:cubicBezTo>
                    <a:pt x="91" y="546"/>
                    <a:pt x="94" y="546"/>
                    <a:pt x="94" y="545"/>
                  </a:cubicBezTo>
                  <a:cubicBezTo>
                    <a:pt x="94" y="544"/>
                    <a:pt x="95" y="542"/>
                    <a:pt x="96" y="541"/>
                  </a:cubicBezTo>
                  <a:cubicBezTo>
                    <a:pt x="97" y="541"/>
                    <a:pt x="100" y="540"/>
                    <a:pt x="100" y="540"/>
                  </a:cubicBezTo>
                  <a:cubicBezTo>
                    <a:pt x="100" y="540"/>
                    <a:pt x="100" y="538"/>
                    <a:pt x="100" y="537"/>
                  </a:cubicBezTo>
                  <a:cubicBezTo>
                    <a:pt x="100" y="535"/>
                    <a:pt x="100" y="532"/>
                    <a:pt x="101" y="531"/>
                  </a:cubicBezTo>
                  <a:cubicBezTo>
                    <a:pt x="101" y="531"/>
                    <a:pt x="104" y="527"/>
                    <a:pt x="104" y="527"/>
                  </a:cubicBezTo>
                  <a:cubicBezTo>
                    <a:pt x="109" y="526"/>
                    <a:pt x="109" y="526"/>
                    <a:pt x="109" y="526"/>
                  </a:cubicBezTo>
                  <a:cubicBezTo>
                    <a:pt x="121" y="525"/>
                    <a:pt x="121" y="525"/>
                    <a:pt x="121" y="525"/>
                  </a:cubicBezTo>
                  <a:cubicBezTo>
                    <a:pt x="125" y="525"/>
                    <a:pt x="125" y="525"/>
                    <a:pt x="125" y="525"/>
                  </a:cubicBezTo>
                  <a:cubicBezTo>
                    <a:pt x="130" y="529"/>
                    <a:pt x="130" y="529"/>
                    <a:pt x="130" y="529"/>
                  </a:cubicBezTo>
                  <a:cubicBezTo>
                    <a:pt x="135" y="534"/>
                    <a:pt x="135" y="534"/>
                    <a:pt x="135" y="534"/>
                  </a:cubicBezTo>
                  <a:cubicBezTo>
                    <a:pt x="135" y="534"/>
                    <a:pt x="138" y="538"/>
                    <a:pt x="138" y="537"/>
                  </a:cubicBezTo>
                  <a:cubicBezTo>
                    <a:pt x="139" y="535"/>
                    <a:pt x="140" y="531"/>
                    <a:pt x="141" y="531"/>
                  </a:cubicBezTo>
                  <a:cubicBezTo>
                    <a:pt x="142" y="531"/>
                    <a:pt x="145" y="535"/>
                    <a:pt x="145" y="535"/>
                  </a:cubicBezTo>
                  <a:cubicBezTo>
                    <a:pt x="149" y="536"/>
                    <a:pt x="149" y="536"/>
                    <a:pt x="149" y="536"/>
                  </a:cubicBezTo>
                  <a:cubicBezTo>
                    <a:pt x="152" y="536"/>
                    <a:pt x="152" y="536"/>
                    <a:pt x="152" y="536"/>
                  </a:cubicBezTo>
                  <a:cubicBezTo>
                    <a:pt x="155" y="533"/>
                    <a:pt x="155" y="533"/>
                    <a:pt x="155" y="533"/>
                  </a:cubicBezTo>
                  <a:cubicBezTo>
                    <a:pt x="153" y="530"/>
                    <a:pt x="153" y="530"/>
                    <a:pt x="153" y="530"/>
                  </a:cubicBezTo>
                  <a:cubicBezTo>
                    <a:pt x="157" y="531"/>
                    <a:pt x="157" y="531"/>
                    <a:pt x="157" y="531"/>
                  </a:cubicBezTo>
                  <a:cubicBezTo>
                    <a:pt x="168" y="532"/>
                    <a:pt x="168" y="532"/>
                    <a:pt x="168" y="532"/>
                  </a:cubicBezTo>
                  <a:cubicBezTo>
                    <a:pt x="173" y="531"/>
                    <a:pt x="173" y="531"/>
                    <a:pt x="173" y="531"/>
                  </a:cubicBezTo>
                  <a:cubicBezTo>
                    <a:pt x="177" y="530"/>
                    <a:pt x="177" y="530"/>
                    <a:pt x="177" y="530"/>
                  </a:cubicBezTo>
                  <a:cubicBezTo>
                    <a:pt x="177" y="532"/>
                    <a:pt x="177" y="532"/>
                    <a:pt x="177" y="532"/>
                  </a:cubicBezTo>
                  <a:cubicBezTo>
                    <a:pt x="171" y="534"/>
                    <a:pt x="171" y="534"/>
                    <a:pt x="171" y="534"/>
                  </a:cubicBezTo>
                  <a:cubicBezTo>
                    <a:pt x="171" y="534"/>
                    <a:pt x="168" y="534"/>
                    <a:pt x="169" y="535"/>
                  </a:cubicBezTo>
                  <a:cubicBezTo>
                    <a:pt x="170" y="537"/>
                    <a:pt x="175" y="539"/>
                    <a:pt x="175" y="539"/>
                  </a:cubicBezTo>
                  <a:cubicBezTo>
                    <a:pt x="175" y="539"/>
                    <a:pt x="172" y="540"/>
                    <a:pt x="176" y="540"/>
                  </a:cubicBezTo>
                  <a:cubicBezTo>
                    <a:pt x="180" y="540"/>
                    <a:pt x="182" y="539"/>
                    <a:pt x="182" y="539"/>
                  </a:cubicBezTo>
                  <a:cubicBezTo>
                    <a:pt x="185" y="536"/>
                    <a:pt x="185" y="536"/>
                    <a:pt x="185" y="536"/>
                  </a:cubicBezTo>
                  <a:cubicBezTo>
                    <a:pt x="183" y="534"/>
                    <a:pt x="183" y="534"/>
                    <a:pt x="183" y="534"/>
                  </a:cubicBezTo>
                  <a:cubicBezTo>
                    <a:pt x="178" y="533"/>
                    <a:pt x="178" y="533"/>
                    <a:pt x="178" y="533"/>
                  </a:cubicBezTo>
                  <a:cubicBezTo>
                    <a:pt x="179" y="529"/>
                    <a:pt x="179" y="529"/>
                    <a:pt x="179" y="529"/>
                  </a:cubicBezTo>
                  <a:cubicBezTo>
                    <a:pt x="180" y="529"/>
                    <a:pt x="180" y="529"/>
                    <a:pt x="180" y="529"/>
                  </a:cubicBezTo>
                  <a:cubicBezTo>
                    <a:pt x="183" y="532"/>
                    <a:pt x="183" y="532"/>
                    <a:pt x="183" y="532"/>
                  </a:cubicBezTo>
                  <a:cubicBezTo>
                    <a:pt x="186" y="530"/>
                    <a:pt x="186" y="530"/>
                    <a:pt x="186" y="530"/>
                  </a:cubicBezTo>
                  <a:cubicBezTo>
                    <a:pt x="190" y="531"/>
                    <a:pt x="190" y="531"/>
                    <a:pt x="190" y="531"/>
                  </a:cubicBezTo>
                  <a:cubicBezTo>
                    <a:pt x="192" y="535"/>
                    <a:pt x="192" y="535"/>
                    <a:pt x="192" y="535"/>
                  </a:cubicBezTo>
                  <a:cubicBezTo>
                    <a:pt x="192" y="535"/>
                    <a:pt x="194" y="537"/>
                    <a:pt x="196" y="535"/>
                  </a:cubicBezTo>
                  <a:cubicBezTo>
                    <a:pt x="198" y="534"/>
                    <a:pt x="200" y="533"/>
                    <a:pt x="200" y="533"/>
                  </a:cubicBezTo>
                  <a:cubicBezTo>
                    <a:pt x="212" y="534"/>
                    <a:pt x="212" y="534"/>
                    <a:pt x="212" y="534"/>
                  </a:cubicBezTo>
                  <a:cubicBezTo>
                    <a:pt x="212" y="534"/>
                    <a:pt x="218" y="533"/>
                    <a:pt x="219" y="535"/>
                  </a:cubicBezTo>
                  <a:cubicBezTo>
                    <a:pt x="220" y="536"/>
                    <a:pt x="223" y="538"/>
                    <a:pt x="223" y="538"/>
                  </a:cubicBezTo>
                  <a:cubicBezTo>
                    <a:pt x="228" y="539"/>
                    <a:pt x="228" y="539"/>
                    <a:pt x="228" y="539"/>
                  </a:cubicBezTo>
                  <a:cubicBezTo>
                    <a:pt x="233" y="539"/>
                    <a:pt x="233" y="539"/>
                    <a:pt x="233" y="539"/>
                  </a:cubicBezTo>
                  <a:cubicBezTo>
                    <a:pt x="233" y="539"/>
                    <a:pt x="235" y="537"/>
                    <a:pt x="236" y="536"/>
                  </a:cubicBezTo>
                  <a:cubicBezTo>
                    <a:pt x="238" y="536"/>
                    <a:pt x="241" y="534"/>
                    <a:pt x="242" y="534"/>
                  </a:cubicBezTo>
                  <a:cubicBezTo>
                    <a:pt x="244" y="534"/>
                    <a:pt x="249" y="533"/>
                    <a:pt x="249" y="533"/>
                  </a:cubicBezTo>
                  <a:cubicBezTo>
                    <a:pt x="250" y="533"/>
                    <a:pt x="251" y="534"/>
                    <a:pt x="253" y="533"/>
                  </a:cubicBezTo>
                  <a:cubicBezTo>
                    <a:pt x="254" y="533"/>
                    <a:pt x="257" y="528"/>
                    <a:pt x="257" y="528"/>
                  </a:cubicBezTo>
                  <a:cubicBezTo>
                    <a:pt x="257" y="528"/>
                    <a:pt x="258" y="526"/>
                    <a:pt x="260" y="526"/>
                  </a:cubicBezTo>
                  <a:cubicBezTo>
                    <a:pt x="262" y="526"/>
                    <a:pt x="265" y="526"/>
                    <a:pt x="266" y="525"/>
                  </a:cubicBezTo>
                  <a:cubicBezTo>
                    <a:pt x="267" y="523"/>
                    <a:pt x="268" y="522"/>
                    <a:pt x="269" y="521"/>
                  </a:cubicBezTo>
                  <a:cubicBezTo>
                    <a:pt x="270" y="520"/>
                    <a:pt x="272" y="517"/>
                    <a:pt x="271" y="516"/>
                  </a:cubicBezTo>
                  <a:cubicBezTo>
                    <a:pt x="271" y="515"/>
                    <a:pt x="272" y="511"/>
                    <a:pt x="272" y="511"/>
                  </a:cubicBezTo>
                  <a:cubicBezTo>
                    <a:pt x="272" y="511"/>
                    <a:pt x="269" y="511"/>
                    <a:pt x="268" y="511"/>
                  </a:cubicBezTo>
                  <a:cubicBezTo>
                    <a:pt x="267" y="510"/>
                    <a:pt x="263" y="511"/>
                    <a:pt x="262" y="510"/>
                  </a:cubicBezTo>
                  <a:cubicBezTo>
                    <a:pt x="261" y="510"/>
                    <a:pt x="257" y="510"/>
                    <a:pt x="257" y="510"/>
                  </a:cubicBezTo>
                  <a:cubicBezTo>
                    <a:pt x="256" y="508"/>
                    <a:pt x="256" y="508"/>
                    <a:pt x="256" y="508"/>
                  </a:cubicBezTo>
                  <a:cubicBezTo>
                    <a:pt x="256" y="508"/>
                    <a:pt x="255" y="507"/>
                    <a:pt x="254" y="506"/>
                  </a:cubicBezTo>
                  <a:cubicBezTo>
                    <a:pt x="253" y="506"/>
                    <a:pt x="254" y="506"/>
                    <a:pt x="252" y="505"/>
                  </a:cubicBezTo>
                  <a:cubicBezTo>
                    <a:pt x="251" y="505"/>
                    <a:pt x="249" y="503"/>
                    <a:pt x="249" y="503"/>
                  </a:cubicBezTo>
                  <a:cubicBezTo>
                    <a:pt x="246" y="502"/>
                    <a:pt x="246" y="502"/>
                    <a:pt x="246" y="502"/>
                  </a:cubicBezTo>
                  <a:cubicBezTo>
                    <a:pt x="242" y="502"/>
                    <a:pt x="242" y="502"/>
                    <a:pt x="242" y="502"/>
                  </a:cubicBezTo>
                  <a:cubicBezTo>
                    <a:pt x="246" y="500"/>
                    <a:pt x="246" y="500"/>
                    <a:pt x="246" y="500"/>
                  </a:cubicBezTo>
                  <a:cubicBezTo>
                    <a:pt x="246" y="500"/>
                    <a:pt x="250" y="500"/>
                    <a:pt x="251" y="500"/>
                  </a:cubicBezTo>
                  <a:cubicBezTo>
                    <a:pt x="252" y="501"/>
                    <a:pt x="256" y="501"/>
                    <a:pt x="256" y="500"/>
                  </a:cubicBezTo>
                  <a:cubicBezTo>
                    <a:pt x="257" y="500"/>
                    <a:pt x="260" y="495"/>
                    <a:pt x="260" y="495"/>
                  </a:cubicBezTo>
                  <a:cubicBezTo>
                    <a:pt x="259" y="492"/>
                    <a:pt x="259" y="492"/>
                    <a:pt x="259" y="492"/>
                  </a:cubicBezTo>
                  <a:cubicBezTo>
                    <a:pt x="257" y="490"/>
                    <a:pt x="257" y="490"/>
                    <a:pt x="257" y="490"/>
                  </a:cubicBezTo>
                  <a:cubicBezTo>
                    <a:pt x="253" y="491"/>
                    <a:pt x="253" y="491"/>
                    <a:pt x="253" y="491"/>
                  </a:cubicBezTo>
                  <a:cubicBezTo>
                    <a:pt x="259" y="488"/>
                    <a:pt x="259" y="488"/>
                    <a:pt x="259" y="488"/>
                  </a:cubicBezTo>
                  <a:cubicBezTo>
                    <a:pt x="261" y="486"/>
                    <a:pt x="261" y="486"/>
                    <a:pt x="261" y="486"/>
                  </a:cubicBezTo>
                  <a:cubicBezTo>
                    <a:pt x="264" y="488"/>
                    <a:pt x="264" y="488"/>
                    <a:pt x="264" y="488"/>
                  </a:cubicBezTo>
                  <a:cubicBezTo>
                    <a:pt x="264" y="488"/>
                    <a:pt x="269" y="489"/>
                    <a:pt x="269" y="488"/>
                  </a:cubicBezTo>
                  <a:cubicBezTo>
                    <a:pt x="270" y="487"/>
                    <a:pt x="271" y="485"/>
                    <a:pt x="271" y="485"/>
                  </a:cubicBezTo>
                  <a:cubicBezTo>
                    <a:pt x="271" y="482"/>
                    <a:pt x="271" y="482"/>
                    <a:pt x="271" y="482"/>
                  </a:cubicBezTo>
                  <a:cubicBezTo>
                    <a:pt x="281" y="475"/>
                    <a:pt x="281" y="475"/>
                    <a:pt x="281" y="475"/>
                  </a:cubicBezTo>
                  <a:cubicBezTo>
                    <a:pt x="285" y="469"/>
                    <a:pt x="285" y="469"/>
                    <a:pt x="285" y="469"/>
                  </a:cubicBezTo>
                  <a:cubicBezTo>
                    <a:pt x="286" y="463"/>
                    <a:pt x="286" y="463"/>
                    <a:pt x="286" y="463"/>
                  </a:cubicBezTo>
                  <a:cubicBezTo>
                    <a:pt x="291" y="454"/>
                    <a:pt x="291" y="454"/>
                    <a:pt x="291" y="454"/>
                  </a:cubicBezTo>
                  <a:cubicBezTo>
                    <a:pt x="290" y="442"/>
                    <a:pt x="290" y="442"/>
                    <a:pt x="290" y="442"/>
                  </a:cubicBezTo>
                  <a:cubicBezTo>
                    <a:pt x="285" y="434"/>
                    <a:pt x="285" y="434"/>
                    <a:pt x="285" y="434"/>
                  </a:cubicBezTo>
                  <a:cubicBezTo>
                    <a:pt x="285" y="434"/>
                    <a:pt x="279" y="429"/>
                    <a:pt x="277" y="428"/>
                  </a:cubicBezTo>
                  <a:cubicBezTo>
                    <a:pt x="275" y="428"/>
                    <a:pt x="264" y="425"/>
                    <a:pt x="264" y="425"/>
                  </a:cubicBezTo>
                  <a:cubicBezTo>
                    <a:pt x="256" y="423"/>
                    <a:pt x="256" y="423"/>
                    <a:pt x="256" y="423"/>
                  </a:cubicBezTo>
                  <a:cubicBezTo>
                    <a:pt x="252" y="425"/>
                    <a:pt x="252" y="425"/>
                    <a:pt x="252" y="425"/>
                  </a:cubicBezTo>
                  <a:cubicBezTo>
                    <a:pt x="251" y="428"/>
                    <a:pt x="251" y="428"/>
                    <a:pt x="251" y="428"/>
                  </a:cubicBezTo>
                  <a:cubicBezTo>
                    <a:pt x="248" y="430"/>
                    <a:pt x="248" y="430"/>
                    <a:pt x="248" y="430"/>
                  </a:cubicBezTo>
                  <a:cubicBezTo>
                    <a:pt x="248" y="430"/>
                    <a:pt x="245" y="432"/>
                    <a:pt x="245" y="432"/>
                  </a:cubicBezTo>
                  <a:cubicBezTo>
                    <a:pt x="244" y="432"/>
                    <a:pt x="242" y="429"/>
                    <a:pt x="242" y="429"/>
                  </a:cubicBezTo>
                  <a:cubicBezTo>
                    <a:pt x="242" y="429"/>
                    <a:pt x="239" y="426"/>
                    <a:pt x="239" y="426"/>
                  </a:cubicBezTo>
                  <a:cubicBezTo>
                    <a:pt x="238" y="426"/>
                    <a:pt x="235" y="425"/>
                    <a:pt x="235" y="425"/>
                  </a:cubicBezTo>
                  <a:cubicBezTo>
                    <a:pt x="239" y="422"/>
                    <a:pt x="239" y="422"/>
                    <a:pt x="239" y="422"/>
                  </a:cubicBezTo>
                  <a:cubicBezTo>
                    <a:pt x="244" y="420"/>
                    <a:pt x="244" y="420"/>
                    <a:pt x="244" y="420"/>
                  </a:cubicBezTo>
                  <a:cubicBezTo>
                    <a:pt x="244" y="420"/>
                    <a:pt x="246" y="418"/>
                    <a:pt x="246" y="417"/>
                  </a:cubicBezTo>
                  <a:cubicBezTo>
                    <a:pt x="247" y="417"/>
                    <a:pt x="249" y="415"/>
                    <a:pt x="249" y="415"/>
                  </a:cubicBezTo>
                  <a:cubicBezTo>
                    <a:pt x="250" y="407"/>
                    <a:pt x="250" y="407"/>
                    <a:pt x="250" y="407"/>
                  </a:cubicBezTo>
                  <a:cubicBezTo>
                    <a:pt x="248" y="399"/>
                    <a:pt x="248" y="399"/>
                    <a:pt x="248" y="399"/>
                  </a:cubicBezTo>
                  <a:cubicBezTo>
                    <a:pt x="245" y="395"/>
                    <a:pt x="245" y="395"/>
                    <a:pt x="245" y="395"/>
                  </a:cubicBezTo>
                  <a:cubicBezTo>
                    <a:pt x="243" y="391"/>
                    <a:pt x="243" y="391"/>
                    <a:pt x="243" y="391"/>
                  </a:cubicBezTo>
                  <a:cubicBezTo>
                    <a:pt x="241" y="391"/>
                    <a:pt x="241" y="391"/>
                    <a:pt x="241" y="391"/>
                  </a:cubicBezTo>
                  <a:cubicBezTo>
                    <a:pt x="237" y="388"/>
                    <a:pt x="237" y="388"/>
                    <a:pt x="237" y="388"/>
                  </a:cubicBezTo>
                  <a:cubicBezTo>
                    <a:pt x="234" y="384"/>
                    <a:pt x="234" y="384"/>
                    <a:pt x="234" y="384"/>
                  </a:cubicBezTo>
                  <a:cubicBezTo>
                    <a:pt x="233" y="381"/>
                    <a:pt x="233" y="381"/>
                    <a:pt x="233" y="381"/>
                  </a:cubicBezTo>
                  <a:cubicBezTo>
                    <a:pt x="234" y="379"/>
                    <a:pt x="234" y="379"/>
                    <a:pt x="234" y="379"/>
                  </a:cubicBezTo>
                  <a:cubicBezTo>
                    <a:pt x="235" y="380"/>
                    <a:pt x="235" y="380"/>
                    <a:pt x="235" y="380"/>
                  </a:cubicBezTo>
                  <a:cubicBezTo>
                    <a:pt x="235" y="380"/>
                    <a:pt x="235" y="382"/>
                    <a:pt x="236" y="382"/>
                  </a:cubicBezTo>
                  <a:cubicBezTo>
                    <a:pt x="236" y="383"/>
                    <a:pt x="237" y="384"/>
                    <a:pt x="237" y="384"/>
                  </a:cubicBezTo>
                  <a:cubicBezTo>
                    <a:pt x="238" y="385"/>
                    <a:pt x="242" y="387"/>
                    <a:pt x="242" y="387"/>
                  </a:cubicBezTo>
                  <a:cubicBezTo>
                    <a:pt x="244" y="387"/>
                    <a:pt x="244" y="387"/>
                    <a:pt x="244" y="387"/>
                  </a:cubicBezTo>
                  <a:cubicBezTo>
                    <a:pt x="246" y="390"/>
                    <a:pt x="246" y="390"/>
                    <a:pt x="246" y="390"/>
                  </a:cubicBezTo>
                  <a:cubicBezTo>
                    <a:pt x="246" y="390"/>
                    <a:pt x="247" y="387"/>
                    <a:pt x="247" y="387"/>
                  </a:cubicBezTo>
                  <a:cubicBezTo>
                    <a:pt x="247" y="386"/>
                    <a:pt x="244" y="382"/>
                    <a:pt x="244" y="382"/>
                  </a:cubicBezTo>
                  <a:cubicBezTo>
                    <a:pt x="243" y="382"/>
                    <a:pt x="242" y="378"/>
                    <a:pt x="242" y="378"/>
                  </a:cubicBezTo>
                  <a:cubicBezTo>
                    <a:pt x="241" y="377"/>
                    <a:pt x="239" y="371"/>
                    <a:pt x="239" y="371"/>
                  </a:cubicBezTo>
                  <a:cubicBezTo>
                    <a:pt x="239" y="371"/>
                    <a:pt x="238" y="369"/>
                    <a:pt x="238" y="368"/>
                  </a:cubicBezTo>
                  <a:cubicBezTo>
                    <a:pt x="238" y="368"/>
                    <a:pt x="238" y="363"/>
                    <a:pt x="238" y="363"/>
                  </a:cubicBezTo>
                  <a:cubicBezTo>
                    <a:pt x="240" y="362"/>
                    <a:pt x="240" y="362"/>
                    <a:pt x="240" y="362"/>
                  </a:cubicBezTo>
                  <a:cubicBezTo>
                    <a:pt x="242" y="360"/>
                    <a:pt x="242" y="360"/>
                    <a:pt x="242" y="360"/>
                  </a:cubicBezTo>
                  <a:cubicBezTo>
                    <a:pt x="242" y="360"/>
                    <a:pt x="241" y="360"/>
                    <a:pt x="241" y="359"/>
                  </a:cubicBezTo>
                  <a:cubicBezTo>
                    <a:pt x="240" y="357"/>
                    <a:pt x="238" y="355"/>
                    <a:pt x="238" y="355"/>
                  </a:cubicBezTo>
                  <a:cubicBezTo>
                    <a:pt x="238" y="355"/>
                    <a:pt x="236" y="354"/>
                    <a:pt x="235" y="353"/>
                  </a:cubicBezTo>
                  <a:cubicBezTo>
                    <a:pt x="235" y="351"/>
                    <a:pt x="234" y="349"/>
                    <a:pt x="234" y="349"/>
                  </a:cubicBezTo>
                  <a:cubicBezTo>
                    <a:pt x="234" y="348"/>
                    <a:pt x="233" y="342"/>
                    <a:pt x="233" y="342"/>
                  </a:cubicBezTo>
                  <a:cubicBezTo>
                    <a:pt x="228" y="337"/>
                    <a:pt x="228" y="337"/>
                    <a:pt x="228" y="337"/>
                  </a:cubicBezTo>
                  <a:cubicBezTo>
                    <a:pt x="228" y="337"/>
                    <a:pt x="226" y="335"/>
                    <a:pt x="225" y="334"/>
                  </a:cubicBezTo>
                  <a:cubicBezTo>
                    <a:pt x="225" y="334"/>
                    <a:pt x="222" y="333"/>
                    <a:pt x="222" y="333"/>
                  </a:cubicBezTo>
                  <a:cubicBezTo>
                    <a:pt x="221" y="333"/>
                    <a:pt x="216" y="330"/>
                    <a:pt x="216" y="330"/>
                  </a:cubicBezTo>
                  <a:cubicBezTo>
                    <a:pt x="216" y="330"/>
                    <a:pt x="212" y="325"/>
                    <a:pt x="212" y="324"/>
                  </a:cubicBezTo>
                  <a:cubicBezTo>
                    <a:pt x="212" y="323"/>
                    <a:pt x="210" y="317"/>
                    <a:pt x="210" y="317"/>
                  </a:cubicBezTo>
                  <a:cubicBezTo>
                    <a:pt x="210" y="313"/>
                    <a:pt x="210" y="313"/>
                    <a:pt x="210" y="313"/>
                  </a:cubicBezTo>
                  <a:cubicBezTo>
                    <a:pt x="208" y="305"/>
                    <a:pt x="208" y="305"/>
                    <a:pt x="208" y="305"/>
                  </a:cubicBezTo>
                  <a:cubicBezTo>
                    <a:pt x="207" y="297"/>
                    <a:pt x="207" y="297"/>
                    <a:pt x="207" y="297"/>
                  </a:cubicBezTo>
                  <a:cubicBezTo>
                    <a:pt x="207" y="289"/>
                    <a:pt x="207" y="289"/>
                    <a:pt x="207" y="289"/>
                  </a:cubicBezTo>
                  <a:cubicBezTo>
                    <a:pt x="207" y="282"/>
                    <a:pt x="207" y="282"/>
                    <a:pt x="207" y="282"/>
                  </a:cubicBezTo>
                  <a:cubicBezTo>
                    <a:pt x="207" y="276"/>
                    <a:pt x="207" y="276"/>
                    <a:pt x="207" y="276"/>
                  </a:cubicBezTo>
                  <a:cubicBezTo>
                    <a:pt x="202" y="270"/>
                    <a:pt x="202" y="270"/>
                    <a:pt x="202" y="270"/>
                  </a:cubicBezTo>
                  <a:cubicBezTo>
                    <a:pt x="200" y="264"/>
                    <a:pt x="200" y="264"/>
                    <a:pt x="200" y="264"/>
                  </a:cubicBezTo>
                  <a:cubicBezTo>
                    <a:pt x="194" y="258"/>
                    <a:pt x="194" y="258"/>
                    <a:pt x="194" y="258"/>
                  </a:cubicBezTo>
                  <a:cubicBezTo>
                    <a:pt x="190" y="253"/>
                    <a:pt x="190" y="253"/>
                    <a:pt x="190" y="253"/>
                  </a:cubicBezTo>
                  <a:cubicBezTo>
                    <a:pt x="187" y="252"/>
                    <a:pt x="187" y="252"/>
                    <a:pt x="187" y="252"/>
                  </a:cubicBezTo>
                  <a:cubicBezTo>
                    <a:pt x="182" y="246"/>
                    <a:pt x="182" y="246"/>
                    <a:pt x="182" y="246"/>
                  </a:cubicBezTo>
                  <a:cubicBezTo>
                    <a:pt x="178" y="245"/>
                    <a:pt x="178" y="245"/>
                    <a:pt x="178" y="245"/>
                  </a:cubicBezTo>
                  <a:cubicBezTo>
                    <a:pt x="174" y="247"/>
                    <a:pt x="174" y="247"/>
                    <a:pt x="174" y="247"/>
                  </a:cubicBezTo>
                  <a:cubicBezTo>
                    <a:pt x="170" y="248"/>
                    <a:pt x="170" y="248"/>
                    <a:pt x="170" y="248"/>
                  </a:cubicBezTo>
                  <a:cubicBezTo>
                    <a:pt x="166" y="249"/>
                    <a:pt x="166" y="249"/>
                    <a:pt x="166" y="249"/>
                  </a:cubicBezTo>
                  <a:cubicBezTo>
                    <a:pt x="159" y="246"/>
                    <a:pt x="159" y="246"/>
                    <a:pt x="159" y="246"/>
                  </a:cubicBezTo>
                  <a:cubicBezTo>
                    <a:pt x="156" y="243"/>
                    <a:pt x="156" y="243"/>
                    <a:pt x="156" y="243"/>
                  </a:cubicBezTo>
                  <a:cubicBezTo>
                    <a:pt x="152" y="242"/>
                    <a:pt x="152" y="242"/>
                    <a:pt x="152" y="242"/>
                  </a:cubicBezTo>
                  <a:cubicBezTo>
                    <a:pt x="150" y="242"/>
                    <a:pt x="150" y="242"/>
                    <a:pt x="150" y="242"/>
                  </a:cubicBezTo>
                  <a:cubicBezTo>
                    <a:pt x="150" y="242"/>
                    <a:pt x="150" y="241"/>
                    <a:pt x="150" y="241"/>
                  </a:cubicBezTo>
                  <a:cubicBezTo>
                    <a:pt x="150" y="241"/>
                    <a:pt x="152" y="241"/>
                    <a:pt x="152" y="241"/>
                  </a:cubicBezTo>
                  <a:cubicBezTo>
                    <a:pt x="152" y="241"/>
                    <a:pt x="154" y="242"/>
                    <a:pt x="155" y="242"/>
                  </a:cubicBezTo>
                  <a:cubicBezTo>
                    <a:pt x="155" y="242"/>
                    <a:pt x="158" y="243"/>
                    <a:pt x="158" y="243"/>
                  </a:cubicBezTo>
                  <a:cubicBezTo>
                    <a:pt x="158" y="243"/>
                    <a:pt x="159" y="244"/>
                    <a:pt x="160" y="244"/>
                  </a:cubicBezTo>
                  <a:cubicBezTo>
                    <a:pt x="161" y="244"/>
                    <a:pt x="164" y="244"/>
                    <a:pt x="164" y="244"/>
                  </a:cubicBezTo>
                  <a:cubicBezTo>
                    <a:pt x="167" y="242"/>
                    <a:pt x="167" y="242"/>
                    <a:pt x="167" y="242"/>
                  </a:cubicBezTo>
                  <a:cubicBezTo>
                    <a:pt x="168" y="239"/>
                    <a:pt x="168" y="239"/>
                    <a:pt x="168" y="239"/>
                  </a:cubicBezTo>
                  <a:cubicBezTo>
                    <a:pt x="171" y="238"/>
                    <a:pt x="171" y="238"/>
                    <a:pt x="171" y="238"/>
                  </a:cubicBezTo>
                  <a:cubicBezTo>
                    <a:pt x="173" y="237"/>
                    <a:pt x="173" y="237"/>
                    <a:pt x="173" y="237"/>
                  </a:cubicBezTo>
                  <a:cubicBezTo>
                    <a:pt x="175" y="237"/>
                    <a:pt x="175" y="237"/>
                    <a:pt x="175" y="237"/>
                  </a:cubicBezTo>
                  <a:cubicBezTo>
                    <a:pt x="175" y="237"/>
                    <a:pt x="176" y="239"/>
                    <a:pt x="178" y="238"/>
                  </a:cubicBezTo>
                  <a:cubicBezTo>
                    <a:pt x="180" y="238"/>
                    <a:pt x="181" y="237"/>
                    <a:pt x="181" y="237"/>
                  </a:cubicBezTo>
                  <a:cubicBezTo>
                    <a:pt x="181" y="237"/>
                    <a:pt x="185" y="235"/>
                    <a:pt x="184" y="235"/>
                  </a:cubicBezTo>
                  <a:cubicBezTo>
                    <a:pt x="184" y="234"/>
                    <a:pt x="184" y="233"/>
                    <a:pt x="183" y="233"/>
                  </a:cubicBezTo>
                  <a:cubicBezTo>
                    <a:pt x="183" y="232"/>
                    <a:pt x="181" y="230"/>
                    <a:pt x="181" y="230"/>
                  </a:cubicBezTo>
                  <a:cubicBezTo>
                    <a:pt x="181" y="230"/>
                    <a:pt x="180" y="230"/>
                    <a:pt x="180" y="229"/>
                  </a:cubicBezTo>
                  <a:cubicBezTo>
                    <a:pt x="180" y="228"/>
                    <a:pt x="180" y="226"/>
                    <a:pt x="180" y="226"/>
                  </a:cubicBezTo>
                  <a:cubicBezTo>
                    <a:pt x="178" y="224"/>
                    <a:pt x="178" y="224"/>
                    <a:pt x="178" y="224"/>
                  </a:cubicBezTo>
                  <a:cubicBezTo>
                    <a:pt x="178" y="224"/>
                    <a:pt x="177" y="224"/>
                    <a:pt x="176" y="224"/>
                  </a:cubicBezTo>
                  <a:cubicBezTo>
                    <a:pt x="175" y="224"/>
                    <a:pt x="174" y="225"/>
                    <a:pt x="174" y="225"/>
                  </a:cubicBezTo>
                  <a:cubicBezTo>
                    <a:pt x="170" y="226"/>
                    <a:pt x="170" y="226"/>
                    <a:pt x="170" y="226"/>
                  </a:cubicBezTo>
                  <a:cubicBezTo>
                    <a:pt x="165" y="227"/>
                    <a:pt x="165" y="227"/>
                    <a:pt x="165" y="227"/>
                  </a:cubicBezTo>
                  <a:cubicBezTo>
                    <a:pt x="165" y="226"/>
                    <a:pt x="165" y="226"/>
                    <a:pt x="165" y="226"/>
                  </a:cubicBezTo>
                  <a:cubicBezTo>
                    <a:pt x="170" y="225"/>
                    <a:pt x="170" y="225"/>
                    <a:pt x="170" y="225"/>
                  </a:cubicBezTo>
                  <a:cubicBezTo>
                    <a:pt x="173" y="223"/>
                    <a:pt x="173" y="223"/>
                    <a:pt x="173" y="223"/>
                  </a:cubicBezTo>
                  <a:cubicBezTo>
                    <a:pt x="173" y="223"/>
                    <a:pt x="173" y="222"/>
                    <a:pt x="174" y="222"/>
                  </a:cubicBezTo>
                  <a:cubicBezTo>
                    <a:pt x="175" y="222"/>
                    <a:pt x="178" y="223"/>
                    <a:pt x="178" y="223"/>
                  </a:cubicBezTo>
                  <a:cubicBezTo>
                    <a:pt x="179" y="223"/>
                    <a:pt x="183" y="223"/>
                    <a:pt x="183" y="223"/>
                  </a:cubicBezTo>
                  <a:cubicBezTo>
                    <a:pt x="183" y="223"/>
                    <a:pt x="186" y="221"/>
                    <a:pt x="186" y="220"/>
                  </a:cubicBezTo>
                  <a:cubicBezTo>
                    <a:pt x="187" y="220"/>
                    <a:pt x="191" y="218"/>
                    <a:pt x="191" y="218"/>
                  </a:cubicBezTo>
                  <a:cubicBezTo>
                    <a:pt x="191" y="215"/>
                    <a:pt x="191" y="215"/>
                    <a:pt x="191" y="215"/>
                  </a:cubicBezTo>
                  <a:cubicBezTo>
                    <a:pt x="191" y="215"/>
                    <a:pt x="192" y="212"/>
                    <a:pt x="193" y="212"/>
                  </a:cubicBezTo>
                  <a:cubicBezTo>
                    <a:pt x="193" y="212"/>
                    <a:pt x="197" y="209"/>
                    <a:pt x="197" y="209"/>
                  </a:cubicBezTo>
                  <a:cubicBezTo>
                    <a:pt x="201" y="205"/>
                    <a:pt x="201" y="205"/>
                    <a:pt x="201" y="205"/>
                  </a:cubicBezTo>
                  <a:cubicBezTo>
                    <a:pt x="203" y="200"/>
                    <a:pt x="203" y="200"/>
                    <a:pt x="203" y="200"/>
                  </a:cubicBezTo>
                  <a:cubicBezTo>
                    <a:pt x="205" y="196"/>
                    <a:pt x="205" y="196"/>
                    <a:pt x="205" y="196"/>
                  </a:cubicBezTo>
                  <a:cubicBezTo>
                    <a:pt x="205" y="196"/>
                    <a:pt x="209" y="193"/>
                    <a:pt x="208" y="192"/>
                  </a:cubicBezTo>
                  <a:cubicBezTo>
                    <a:pt x="208" y="190"/>
                    <a:pt x="208" y="187"/>
                    <a:pt x="208" y="187"/>
                  </a:cubicBezTo>
                  <a:cubicBezTo>
                    <a:pt x="208" y="187"/>
                    <a:pt x="211" y="185"/>
                    <a:pt x="212" y="184"/>
                  </a:cubicBezTo>
                  <a:cubicBezTo>
                    <a:pt x="212" y="183"/>
                    <a:pt x="219" y="178"/>
                    <a:pt x="219" y="178"/>
                  </a:cubicBezTo>
                  <a:cubicBezTo>
                    <a:pt x="220" y="173"/>
                    <a:pt x="220" y="173"/>
                    <a:pt x="220" y="173"/>
                  </a:cubicBezTo>
                  <a:cubicBezTo>
                    <a:pt x="219" y="171"/>
                    <a:pt x="219" y="171"/>
                    <a:pt x="219" y="171"/>
                  </a:cubicBezTo>
                  <a:cubicBezTo>
                    <a:pt x="218" y="168"/>
                    <a:pt x="218" y="168"/>
                    <a:pt x="218" y="168"/>
                  </a:cubicBezTo>
                  <a:cubicBezTo>
                    <a:pt x="216" y="165"/>
                    <a:pt x="216" y="165"/>
                    <a:pt x="216" y="165"/>
                  </a:cubicBezTo>
                  <a:cubicBezTo>
                    <a:pt x="214" y="162"/>
                    <a:pt x="214" y="162"/>
                    <a:pt x="214" y="162"/>
                  </a:cubicBezTo>
                  <a:cubicBezTo>
                    <a:pt x="210" y="162"/>
                    <a:pt x="210" y="162"/>
                    <a:pt x="210" y="162"/>
                  </a:cubicBezTo>
                  <a:cubicBezTo>
                    <a:pt x="210" y="162"/>
                    <a:pt x="209" y="164"/>
                    <a:pt x="209" y="163"/>
                  </a:cubicBezTo>
                  <a:cubicBezTo>
                    <a:pt x="208" y="163"/>
                    <a:pt x="206" y="161"/>
                    <a:pt x="206" y="161"/>
                  </a:cubicBezTo>
                  <a:cubicBezTo>
                    <a:pt x="202" y="162"/>
                    <a:pt x="202" y="162"/>
                    <a:pt x="202" y="162"/>
                  </a:cubicBezTo>
                  <a:cubicBezTo>
                    <a:pt x="197" y="161"/>
                    <a:pt x="197" y="161"/>
                    <a:pt x="197" y="161"/>
                  </a:cubicBezTo>
                  <a:cubicBezTo>
                    <a:pt x="196" y="159"/>
                    <a:pt x="196" y="159"/>
                    <a:pt x="196" y="159"/>
                  </a:cubicBezTo>
                  <a:cubicBezTo>
                    <a:pt x="192" y="159"/>
                    <a:pt x="192" y="159"/>
                    <a:pt x="192" y="159"/>
                  </a:cubicBezTo>
                  <a:cubicBezTo>
                    <a:pt x="190" y="158"/>
                    <a:pt x="190" y="158"/>
                    <a:pt x="190" y="158"/>
                  </a:cubicBezTo>
                  <a:cubicBezTo>
                    <a:pt x="186" y="159"/>
                    <a:pt x="186" y="159"/>
                    <a:pt x="186" y="159"/>
                  </a:cubicBezTo>
                  <a:cubicBezTo>
                    <a:pt x="183" y="159"/>
                    <a:pt x="183" y="159"/>
                    <a:pt x="183" y="159"/>
                  </a:cubicBezTo>
                  <a:cubicBezTo>
                    <a:pt x="181" y="158"/>
                    <a:pt x="181" y="158"/>
                    <a:pt x="181" y="158"/>
                  </a:cubicBezTo>
                  <a:cubicBezTo>
                    <a:pt x="178" y="155"/>
                    <a:pt x="178" y="155"/>
                    <a:pt x="178" y="155"/>
                  </a:cubicBezTo>
                  <a:cubicBezTo>
                    <a:pt x="172" y="155"/>
                    <a:pt x="172" y="155"/>
                    <a:pt x="172" y="155"/>
                  </a:cubicBezTo>
                  <a:cubicBezTo>
                    <a:pt x="171" y="157"/>
                    <a:pt x="171" y="157"/>
                    <a:pt x="171" y="157"/>
                  </a:cubicBezTo>
                  <a:cubicBezTo>
                    <a:pt x="167" y="157"/>
                    <a:pt x="167" y="157"/>
                    <a:pt x="167" y="157"/>
                  </a:cubicBezTo>
                  <a:cubicBezTo>
                    <a:pt x="167" y="157"/>
                    <a:pt x="166" y="157"/>
                    <a:pt x="165" y="157"/>
                  </a:cubicBezTo>
                  <a:cubicBezTo>
                    <a:pt x="165" y="157"/>
                    <a:pt x="163" y="158"/>
                    <a:pt x="163" y="158"/>
                  </a:cubicBezTo>
                  <a:cubicBezTo>
                    <a:pt x="161" y="159"/>
                    <a:pt x="161" y="159"/>
                    <a:pt x="161" y="159"/>
                  </a:cubicBezTo>
                  <a:cubicBezTo>
                    <a:pt x="159" y="159"/>
                    <a:pt x="159" y="159"/>
                    <a:pt x="159" y="159"/>
                  </a:cubicBezTo>
                  <a:cubicBezTo>
                    <a:pt x="155" y="158"/>
                    <a:pt x="155" y="158"/>
                    <a:pt x="155" y="158"/>
                  </a:cubicBezTo>
                  <a:cubicBezTo>
                    <a:pt x="153" y="161"/>
                    <a:pt x="153" y="161"/>
                    <a:pt x="153" y="161"/>
                  </a:cubicBezTo>
                  <a:cubicBezTo>
                    <a:pt x="150" y="162"/>
                    <a:pt x="150" y="162"/>
                    <a:pt x="150" y="162"/>
                  </a:cubicBezTo>
                  <a:cubicBezTo>
                    <a:pt x="147" y="165"/>
                    <a:pt x="147" y="165"/>
                    <a:pt x="147" y="165"/>
                  </a:cubicBezTo>
                  <a:cubicBezTo>
                    <a:pt x="148" y="162"/>
                    <a:pt x="148" y="162"/>
                    <a:pt x="148" y="162"/>
                  </a:cubicBezTo>
                  <a:cubicBezTo>
                    <a:pt x="150" y="160"/>
                    <a:pt x="150" y="160"/>
                    <a:pt x="150" y="160"/>
                  </a:cubicBezTo>
                  <a:cubicBezTo>
                    <a:pt x="153" y="159"/>
                    <a:pt x="153" y="159"/>
                    <a:pt x="153" y="159"/>
                  </a:cubicBezTo>
                  <a:cubicBezTo>
                    <a:pt x="155" y="156"/>
                    <a:pt x="155" y="156"/>
                    <a:pt x="155" y="156"/>
                  </a:cubicBezTo>
                  <a:cubicBezTo>
                    <a:pt x="155" y="156"/>
                    <a:pt x="157" y="155"/>
                    <a:pt x="157" y="154"/>
                  </a:cubicBezTo>
                  <a:cubicBezTo>
                    <a:pt x="158" y="154"/>
                    <a:pt x="160" y="152"/>
                    <a:pt x="160" y="152"/>
                  </a:cubicBezTo>
                  <a:cubicBezTo>
                    <a:pt x="157" y="151"/>
                    <a:pt x="157" y="151"/>
                    <a:pt x="157" y="151"/>
                  </a:cubicBezTo>
                  <a:cubicBezTo>
                    <a:pt x="154" y="153"/>
                    <a:pt x="154" y="153"/>
                    <a:pt x="154" y="153"/>
                  </a:cubicBezTo>
                  <a:cubicBezTo>
                    <a:pt x="154" y="153"/>
                    <a:pt x="153" y="153"/>
                    <a:pt x="152" y="153"/>
                  </a:cubicBezTo>
                  <a:cubicBezTo>
                    <a:pt x="152" y="153"/>
                    <a:pt x="149" y="154"/>
                    <a:pt x="149" y="154"/>
                  </a:cubicBezTo>
                  <a:cubicBezTo>
                    <a:pt x="143" y="156"/>
                    <a:pt x="143" y="156"/>
                    <a:pt x="143" y="156"/>
                  </a:cubicBezTo>
                  <a:cubicBezTo>
                    <a:pt x="149" y="153"/>
                    <a:pt x="149" y="153"/>
                    <a:pt x="149" y="153"/>
                  </a:cubicBezTo>
                  <a:cubicBezTo>
                    <a:pt x="149" y="153"/>
                    <a:pt x="151" y="152"/>
                    <a:pt x="152" y="151"/>
                  </a:cubicBezTo>
                  <a:cubicBezTo>
                    <a:pt x="153" y="151"/>
                    <a:pt x="155" y="150"/>
                    <a:pt x="155" y="150"/>
                  </a:cubicBezTo>
                  <a:cubicBezTo>
                    <a:pt x="156" y="150"/>
                    <a:pt x="158" y="149"/>
                    <a:pt x="158" y="149"/>
                  </a:cubicBezTo>
                  <a:cubicBezTo>
                    <a:pt x="159" y="150"/>
                    <a:pt x="161" y="151"/>
                    <a:pt x="162" y="150"/>
                  </a:cubicBezTo>
                  <a:cubicBezTo>
                    <a:pt x="162" y="150"/>
                    <a:pt x="163" y="148"/>
                    <a:pt x="164" y="148"/>
                  </a:cubicBezTo>
                  <a:cubicBezTo>
                    <a:pt x="164" y="147"/>
                    <a:pt x="166" y="145"/>
                    <a:pt x="166" y="145"/>
                  </a:cubicBezTo>
                  <a:cubicBezTo>
                    <a:pt x="160" y="145"/>
                    <a:pt x="160" y="145"/>
                    <a:pt x="160" y="145"/>
                  </a:cubicBezTo>
                  <a:cubicBezTo>
                    <a:pt x="160" y="145"/>
                    <a:pt x="159" y="146"/>
                    <a:pt x="158" y="146"/>
                  </a:cubicBezTo>
                  <a:cubicBezTo>
                    <a:pt x="157" y="145"/>
                    <a:pt x="155" y="145"/>
                    <a:pt x="154" y="144"/>
                  </a:cubicBezTo>
                  <a:cubicBezTo>
                    <a:pt x="154" y="144"/>
                    <a:pt x="153" y="143"/>
                    <a:pt x="153" y="143"/>
                  </a:cubicBezTo>
                  <a:cubicBezTo>
                    <a:pt x="152" y="143"/>
                    <a:pt x="150" y="141"/>
                    <a:pt x="150" y="141"/>
                  </a:cubicBezTo>
                  <a:cubicBezTo>
                    <a:pt x="151" y="140"/>
                    <a:pt x="151" y="140"/>
                    <a:pt x="151" y="140"/>
                  </a:cubicBezTo>
                  <a:cubicBezTo>
                    <a:pt x="153" y="142"/>
                    <a:pt x="153" y="142"/>
                    <a:pt x="153" y="142"/>
                  </a:cubicBezTo>
                  <a:cubicBezTo>
                    <a:pt x="153" y="142"/>
                    <a:pt x="154" y="143"/>
                    <a:pt x="155" y="143"/>
                  </a:cubicBezTo>
                  <a:cubicBezTo>
                    <a:pt x="156" y="143"/>
                    <a:pt x="157" y="142"/>
                    <a:pt x="159" y="142"/>
                  </a:cubicBezTo>
                  <a:cubicBezTo>
                    <a:pt x="160" y="143"/>
                    <a:pt x="162" y="140"/>
                    <a:pt x="162" y="140"/>
                  </a:cubicBezTo>
                  <a:cubicBezTo>
                    <a:pt x="162" y="140"/>
                    <a:pt x="160" y="140"/>
                    <a:pt x="163" y="139"/>
                  </a:cubicBezTo>
                  <a:cubicBezTo>
                    <a:pt x="165" y="137"/>
                    <a:pt x="164" y="138"/>
                    <a:pt x="166" y="136"/>
                  </a:cubicBezTo>
                  <a:cubicBezTo>
                    <a:pt x="168" y="135"/>
                    <a:pt x="173" y="132"/>
                    <a:pt x="173" y="132"/>
                  </a:cubicBezTo>
                  <a:cubicBezTo>
                    <a:pt x="179" y="130"/>
                    <a:pt x="179" y="130"/>
                    <a:pt x="179" y="130"/>
                  </a:cubicBezTo>
                  <a:cubicBezTo>
                    <a:pt x="183" y="125"/>
                    <a:pt x="183" y="125"/>
                    <a:pt x="183" y="125"/>
                  </a:cubicBezTo>
                  <a:cubicBezTo>
                    <a:pt x="186" y="125"/>
                    <a:pt x="186" y="125"/>
                    <a:pt x="186" y="125"/>
                  </a:cubicBezTo>
                  <a:cubicBezTo>
                    <a:pt x="190" y="121"/>
                    <a:pt x="190" y="121"/>
                    <a:pt x="190" y="121"/>
                  </a:cubicBezTo>
                  <a:cubicBezTo>
                    <a:pt x="192" y="119"/>
                    <a:pt x="192" y="119"/>
                    <a:pt x="192" y="119"/>
                  </a:cubicBezTo>
                  <a:cubicBezTo>
                    <a:pt x="191" y="114"/>
                    <a:pt x="191" y="114"/>
                    <a:pt x="191" y="114"/>
                  </a:cubicBezTo>
                  <a:cubicBezTo>
                    <a:pt x="193" y="110"/>
                    <a:pt x="193" y="110"/>
                    <a:pt x="193" y="110"/>
                  </a:cubicBezTo>
                  <a:cubicBezTo>
                    <a:pt x="193" y="107"/>
                    <a:pt x="193" y="107"/>
                    <a:pt x="193" y="107"/>
                  </a:cubicBezTo>
                  <a:cubicBezTo>
                    <a:pt x="190" y="106"/>
                    <a:pt x="190" y="106"/>
                    <a:pt x="190" y="106"/>
                  </a:cubicBezTo>
                  <a:cubicBezTo>
                    <a:pt x="184" y="106"/>
                    <a:pt x="184" y="106"/>
                    <a:pt x="184" y="106"/>
                  </a:cubicBezTo>
                  <a:cubicBezTo>
                    <a:pt x="184" y="106"/>
                    <a:pt x="183" y="109"/>
                    <a:pt x="182" y="108"/>
                  </a:cubicBezTo>
                  <a:cubicBezTo>
                    <a:pt x="182" y="108"/>
                    <a:pt x="178" y="105"/>
                    <a:pt x="177" y="105"/>
                  </a:cubicBezTo>
                  <a:cubicBezTo>
                    <a:pt x="177" y="105"/>
                    <a:pt x="173" y="108"/>
                    <a:pt x="173" y="108"/>
                  </a:cubicBezTo>
                  <a:cubicBezTo>
                    <a:pt x="171" y="108"/>
                    <a:pt x="171" y="108"/>
                    <a:pt x="171" y="108"/>
                  </a:cubicBezTo>
                  <a:cubicBezTo>
                    <a:pt x="171" y="108"/>
                    <a:pt x="170" y="108"/>
                    <a:pt x="168" y="108"/>
                  </a:cubicBezTo>
                  <a:cubicBezTo>
                    <a:pt x="166" y="107"/>
                    <a:pt x="162" y="106"/>
                    <a:pt x="162" y="106"/>
                  </a:cubicBezTo>
                  <a:cubicBezTo>
                    <a:pt x="159" y="108"/>
                    <a:pt x="159" y="108"/>
                    <a:pt x="159" y="108"/>
                  </a:cubicBezTo>
                  <a:cubicBezTo>
                    <a:pt x="157" y="107"/>
                    <a:pt x="157" y="107"/>
                    <a:pt x="157" y="107"/>
                  </a:cubicBezTo>
                  <a:cubicBezTo>
                    <a:pt x="153" y="110"/>
                    <a:pt x="153" y="110"/>
                    <a:pt x="153" y="110"/>
                  </a:cubicBezTo>
                  <a:cubicBezTo>
                    <a:pt x="153" y="108"/>
                    <a:pt x="153" y="108"/>
                    <a:pt x="153" y="108"/>
                  </a:cubicBezTo>
                  <a:cubicBezTo>
                    <a:pt x="155" y="105"/>
                    <a:pt x="155" y="105"/>
                    <a:pt x="155" y="105"/>
                  </a:cubicBezTo>
                  <a:cubicBezTo>
                    <a:pt x="155" y="105"/>
                    <a:pt x="154" y="104"/>
                    <a:pt x="153" y="104"/>
                  </a:cubicBezTo>
                  <a:cubicBezTo>
                    <a:pt x="153" y="104"/>
                    <a:pt x="151" y="103"/>
                    <a:pt x="151" y="103"/>
                  </a:cubicBezTo>
                  <a:cubicBezTo>
                    <a:pt x="149" y="106"/>
                    <a:pt x="149" y="106"/>
                    <a:pt x="149" y="106"/>
                  </a:cubicBezTo>
                  <a:cubicBezTo>
                    <a:pt x="145" y="108"/>
                    <a:pt x="145" y="108"/>
                    <a:pt x="145" y="108"/>
                  </a:cubicBezTo>
                  <a:cubicBezTo>
                    <a:pt x="146" y="107"/>
                    <a:pt x="146" y="107"/>
                    <a:pt x="146" y="107"/>
                  </a:cubicBezTo>
                  <a:cubicBezTo>
                    <a:pt x="149" y="105"/>
                    <a:pt x="149" y="105"/>
                    <a:pt x="149" y="105"/>
                  </a:cubicBezTo>
                  <a:cubicBezTo>
                    <a:pt x="149" y="103"/>
                    <a:pt x="149" y="103"/>
                    <a:pt x="149" y="103"/>
                  </a:cubicBezTo>
                  <a:cubicBezTo>
                    <a:pt x="149" y="103"/>
                    <a:pt x="148" y="103"/>
                    <a:pt x="148" y="103"/>
                  </a:cubicBezTo>
                  <a:cubicBezTo>
                    <a:pt x="147" y="103"/>
                    <a:pt x="146" y="102"/>
                    <a:pt x="146" y="102"/>
                  </a:cubicBezTo>
                  <a:cubicBezTo>
                    <a:pt x="144" y="101"/>
                    <a:pt x="144" y="101"/>
                    <a:pt x="144" y="101"/>
                  </a:cubicBezTo>
                  <a:cubicBezTo>
                    <a:pt x="143" y="99"/>
                    <a:pt x="143" y="99"/>
                    <a:pt x="143" y="99"/>
                  </a:cubicBezTo>
                  <a:cubicBezTo>
                    <a:pt x="140" y="100"/>
                    <a:pt x="140" y="100"/>
                    <a:pt x="140" y="100"/>
                  </a:cubicBezTo>
                  <a:cubicBezTo>
                    <a:pt x="139" y="102"/>
                    <a:pt x="139" y="102"/>
                    <a:pt x="139" y="102"/>
                  </a:cubicBezTo>
                  <a:cubicBezTo>
                    <a:pt x="137" y="103"/>
                    <a:pt x="137" y="103"/>
                    <a:pt x="137" y="103"/>
                  </a:cubicBezTo>
                  <a:cubicBezTo>
                    <a:pt x="135" y="103"/>
                    <a:pt x="135" y="103"/>
                    <a:pt x="135" y="103"/>
                  </a:cubicBezTo>
                  <a:cubicBezTo>
                    <a:pt x="136" y="106"/>
                    <a:pt x="136" y="106"/>
                    <a:pt x="136" y="106"/>
                  </a:cubicBezTo>
                  <a:cubicBezTo>
                    <a:pt x="135" y="109"/>
                    <a:pt x="135" y="109"/>
                    <a:pt x="135" y="109"/>
                  </a:cubicBezTo>
                  <a:cubicBezTo>
                    <a:pt x="132" y="109"/>
                    <a:pt x="132" y="109"/>
                    <a:pt x="132" y="109"/>
                  </a:cubicBezTo>
                  <a:cubicBezTo>
                    <a:pt x="132" y="109"/>
                    <a:pt x="132" y="113"/>
                    <a:pt x="133" y="113"/>
                  </a:cubicBezTo>
                  <a:cubicBezTo>
                    <a:pt x="133" y="113"/>
                    <a:pt x="134" y="115"/>
                    <a:pt x="134" y="115"/>
                  </a:cubicBezTo>
                  <a:cubicBezTo>
                    <a:pt x="134" y="117"/>
                    <a:pt x="134" y="117"/>
                    <a:pt x="134" y="117"/>
                  </a:cubicBezTo>
                  <a:cubicBezTo>
                    <a:pt x="135" y="118"/>
                    <a:pt x="135" y="118"/>
                    <a:pt x="135" y="118"/>
                  </a:cubicBezTo>
                  <a:cubicBezTo>
                    <a:pt x="135" y="118"/>
                    <a:pt x="134" y="118"/>
                    <a:pt x="133" y="118"/>
                  </a:cubicBezTo>
                  <a:cubicBezTo>
                    <a:pt x="133" y="118"/>
                    <a:pt x="132" y="116"/>
                    <a:pt x="132" y="116"/>
                  </a:cubicBezTo>
                  <a:cubicBezTo>
                    <a:pt x="128" y="116"/>
                    <a:pt x="128" y="116"/>
                    <a:pt x="128" y="116"/>
                  </a:cubicBezTo>
                  <a:cubicBezTo>
                    <a:pt x="127" y="116"/>
                    <a:pt x="127" y="116"/>
                    <a:pt x="127" y="116"/>
                  </a:cubicBezTo>
                  <a:cubicBezTo>
                    <a:pt x="126" y="119"/>
                    <a:pt x="126" y="119"/>
                    <a:pt x="126" y="119"/>
                  </a:cubicBezTo>
                  <a:cubicBezTo>
                    <a:pt x="127" y="122"/>
                    <a:pt x="127" y="122"/>
                    <a:pt x="127" y="122"/>
                  </a:cubicBezTo>
                  <a:cubicBezTo>
                    <a:pt x="126" y="124"/>
                    <a:pt x="126" y="124"/>
                    <a:pt x="126" y="124"/>
                  </a:cubicBezTo>
                  <a:cubicBezTo>
                    <a:pt x="125" y="125"/>
                    <a:pt x="125" y="125"/>
                    <a:pt x="125" y="125"/>
                  </a:cubicBezTo>
                  <a:cubicBezTo>
                    <a:pt x="125" y="125"/>
                    <a:pt x="123" y="127"/>
                    <a:pt x="123" y="127"/>
                  </a:cubicBezTo>
                  <a:cubicBezTo>
                    <a:pt x="123" y="128"/>
                    <a:pt x="124" y="131"/>
                    <a:pt x="124" y="131"/>
                  </a:cubicBezTo>
                  <a:cubicBezTo>
                    <a:pt x="124" y="131"/>
                    <a:pt x="125" y="133"/>
                    <a:pt x="126" y="133"/>
                  </a:cubicBezTo>
                  <a:cubicBezTo>
                    <a:pt x="126" y="134"/>
                    <a:pt x="128" y="135"/>
                    <a:pt x="128" y="135"/>
                  </a:cubicBezTo>
                  <a:cubicBezTo>
                    <a:pt x="128" y="138"/>
                    <a:pt x="128" y="138"/>
                    <a:pt x="128" y="138"/>
                  </a:cubicBezTo>
                  <a:cubicBezTo>
                    <a:pt x="126" y="135"/>
                    <a:pt x="126" y="135"/>
                    <a:pt x="126" y="135"/>
                  </a:cubicBezTo>
                  <a:cubicBezTo>
                    <a:pt x="126" y="135"/>
                    <a:pt x="125" y="134"/>
                    <a:pt x="124" y="133"/>
                  </a:cubicBezTo>
                  <a:cubicBezTo>
                    <a:pt x="124" y="133"/>
                    <a:pt x="123" y="131"/>
                    <a:pt x="123" y="131"/>
                  </a:cubicBezTo>
                  <a:cubicBezTo>
                    <a:pt x="123" y="131"/>
                    <a:pt x="121" y="132"/>
                    <a:pt x="121" y="132"/>
                  </a:cubicBezTo>
                  <a:cubicBezTo>
                    <a:pt x="121" y="132"/>
                    <a:pt x="120" y="132"/>
                    <a:pt x="121" y="133"/>
                  </a:cubicBezTo>
                  <a:cubicBezTo>
                    <a:pt x="121" y="134"/>
                    <a:pt x="119" y="135"/>
                    <a:pt x="119" y="135"/>
                  </a:cubicBezTo>
                  <a:cubicBezTo>
                    <a:pt x="119" y="135"/>
                    <a:pt x="116" y="136"/>
                    <a:pt x="116" y="135"/>
                  </a:cubicBezTo>
                  <a:cubicBezTo>
                    <a:pt x="116" y="134"/>
                    <a:pt x="116" y="133"/>
                    <a:pt x="115" y="132"/>
                  </a:cubicBezTo>
                  <a:cubicBezTo>
                    <a:pt x="115" y="132"/>
                    <a:pt x="114" y="132"/>
                    <a:pt x="114" y="132"/>
                  </a:cubicBezTo>
                  <a:cubicBezTo>
                    <a:pt x="114" y="133"/>
                    <a:pt x="113" y="134"/>
                    <a:pt x="113" y="134"/>
                  </a:cubicBezTo>
                  <a:cubicBezTo>
                    <a:pt x="114" y="137"/>
                    <a:pt x="114" y="137"/>
                    <a:pt x="114" y="137"/>
                  </a:cubicBezTo>
                  <a:cubicBezTo>
                    <a:pt x="114" y="137"/>
                    <a:pt x="113" y="139"/>
                    <a:pt x="113" y="139"/>
                  </a:cubicBezTo>
                  <a:cubicBezTo>
                    <a:pt x="113" y="138"/>
                    <a:pt x="112" y="136"/>
                    <a:pt x="112" y="135"/>
                  </a:cubicBezTo>
                  <a:cubicBezTo>
                    <a:pt x="112" y="135"/>
                    <a:pt x="112" y="133"/>
                    <a:pt x="111" y="133"/>
                  </a:cubicBezTo>
                  <a:cubicBezTo>
                    <a:pt x="111" y="133"/>
                    <a:pt x="109" y="135"/>
                    <a:pt x="109" y="135"/>
                  </a:cubicBezTo>
                  <a:cubicBezTo>
                    <a:pt x="109" y="135"/>
                    <a:pt x="108" y="135"/>
                    <a:pt x="108" y="136"/>
                  </a:cubicBezTo>
                  <a:cubicBezTo>
                    <a:pt x="108" y="136"/>
                    <a:pt x="107" y="139"/>
                    <a:pt x="108" y="140"/>
                  </a:cubicBezTo>
                  <a:cubicBezTo>
                    <a:pt x="109" y="141"/>
                    <a:pt x="109" y="141"/>
                    <a:pt x="110" y="141"/>
                  </a:cubicBezTo>
                  <a:cubicBezTo>
                    <a:pt x="111" y="141"/>
                    <a:pt x="111" y="142"/>
                    <a:pt x="111" y="142"/>
                  </a:cubicBezTo>
                  <a:cubicBezTo>
                    <a:pt x="107" y="142"/>
                    <a:pt x="107" y="142"/>
                    <a:pt x="107" y="142"/>
                  </a:cubicBezTo>
                  <a:cubicBezTo>
                    <a:pt x="107" y="142"/>
                    <a:pt x="106" y="143"/>
                    <a:pt x="107" y="144"/>
                  </a:cubicBezTo>
                  <a:cubicBezTo>
                    <a:pt x="107" y="144"/>
                    <a:pt x="107" y="146"/>
                    <a:pt x="107" y="146"/>
                  </a:cubicBezTo>
                  <a:cubicBezTo>
                    <a:pt x="107" y="146"/>
                    <a:pt x="109" y="148"/>
                    <a:pt x="109" y="148"/>
                  </a:cubicBezTo>
                  <a:cubicBezTo>
                    <a:pt x="109" y="148"/>
                    <a:pt x="108" y="150"/>
                    <a:pt x="108" y="150"/>
                  </a:cubicBezTo>
                  <a:cubicBezTo>
                    <a:pt x="108" y="150"/>
                    <a:pt x="106" y="149"/>
                    <a:pt x="106" y="149"/>
                  </a:cubicBezTo>
                  <a:cubicBezTo>
                    <a:pt x="105" y="148"/>
                    <a:pt x="105" y="149"/>
                    <a:pt x="104" y="149"/>
                  </a:cubicBezTo>
                  <a:cubicBezTo>
                    <a:pt x="104" y="150"/>
                    <a:pt x="103" y="151"/>
                    <a:pt x="103" y="152"/>
                  </a:cubicBezTo>
                  <a:cubicBezTo>
                    <a:pt x="103" y="152"/>
                    <a:pt x="104" y="153"/>
                    <a:pt x="104" y="154"/>
                  </a:cubicBezTo>
                  <a:cubicBezTo>
                    <a:pt x="103" y="156"/>
                    <a:pt x="103" y="158"/>
                    <a:pt x="103" y="158"/>
                  </a:cubicBezTo>
                  <a:cubicBezTo>
                    <a:pt x="103" y="158"/>
                    <a:pt x="102" y="158"/>
                    <a:pt x="103" y="159"/>
                  </a:cubicBezTo>
                  <a:cubicBezTo>
                    <a:pt x="104" y="160"/>
                    <a:pt x="106" y="160"/>
                    <a:pt x="107" y="160"/>
                  </a:cubicBezTo>
                  <a:cubicBezTo>
                    <a:pt x="108" y="160"/>
                    <a:pt x="108" y="160"/>
                    <a:pt x="108" y="160"/>
                  </a:cubicBezTo>
                  <a:cubicBezTo>
                    <a:pt x="109" y="160"/>
                    <a:pt x="110" y="160"/>
                    <a:pt x="111" y="161"/>
                  </a:cubicBezTo>
                  <a:cubicBezTo>
                    <a:pt x="111" y="161"/>
                    <a:pt x="112" y="161"/>
                    <a:pt x="112" y="161"/>
                  </a:cubicBezTo>
                  <a:cubicBezTo>
                    <a:pt x="112" y="161"/>
                    <a:pt x="111" y="163"/>
                    <a:pt x="110" y="162"/>
                  </a:cubicBezTo>
                  <a:cubicBezTo>
                    <a:pt x="109" y="161"/>
                    <a:pt x="107" y="161"/>
                    <a:pt x="106" y="161"/>
                  </a:cubicBezTo>
                  <a:cubicBezTo>
                    <a:pt x="105" y="161"/>
                    <a:pt x="106" y="163"/>
                    <a:pt x="106" y="163"/>
                  </a:cubicBezTo>
                  <a:cubicBezTo>
                    <a:pt x="107" y="165"/>
                    <a:pt x="107" y="165"/>
                    <a:pt x="107" y="165"/>
                  </a:cubicBezTo>
                  <a:cubicBezTo>
                    <a:pt x="107" y="165"/>
                    <a:pt x="108" y="166"/>
                    <a:pt x="107" y="166"/>
                  </a:cubicBezTo>
                  <a:cubicBezTo>
                    <a:pt x="106" y="166"/>
                    <a:pt x="104" y="165"/>
                    <a:pt x="104" y="165"/>
                  </a:cubicBezTo>
                  <a:cubicBezTo>
                    <a:pt x="104" y="165"/>
                    <a:pt x="104" y="165"/>
                    <a:pt x="103" y="165"/>
                  </a:cubicBezTo>
                  <a:cubicBezTo>
                    <a:pt x="103" y="165"/>
                    <a:pt x="102" y="166"/>
                    <a:pt x="101" y="166"/>
                  </a:cubicBezTo>
                  <a:cubicBezTo>
                    <a:pt x="100" y="166"/>
                    <a:pt x="100" y="166"/>
                    <a:pt x="99" y="165"/>
                  </a:cubicBezTo>
                  <a:cubicBezTo>
                    <a:pt x="98" y="165"/>
                    <a:pt x="96" y="163"/>
                    <a:pt x="96" y="163"/>
                  </a:cubicBezTo>
                  <a:cubicBezTo>
                    <a:pt x="96" y="163"/>
                    <a:pt x="95" y="163"/>
                    <a:pt x="95" y="162"/>
                  </a:cubicBezTo>
                  <a:cubicBezTo>
                    <a:pt x="95" y="161"/>
                    <a:pt x="96" y="159"/>
                    <a:pt x="96" y="159"/>
                  </a:cubicBezTo>
                  <a:cubicBezTo>
                    <a:pt x="97" y="158"/>
                    <a:pt x="96" y="158"/>
                    <a:pt x="97" y="158"/>
                  </a:cubicBezTo>
                  <a:cubicBezTo>
                    <a:pt x="98" y="158"/>
                    <a:pt x="101" y="158"/>
                    <a:pt x="99" y="156"/>
                  </a:cubicBezTo>
                  <a:cubicBezTo>
                    <a:pt x="98" y="154"/>
                    <a:pt x="98" y="154"/>
                    <a:pt x="97" y="154"/>
                  </a:cubicBezTo>
                  <a:cubicBezTo>
                    <a:pt x="96" y="155"/>
                    <a:pt x="94" y="156"/>
                    <a:pt x="94" y="156"/>
                  </a:cubicBezTo>
                  <a:cubicBezTo>
                    <a:pt x="94" y="156"/>
                    <a:pt x="93" y="155"/>
                    <a:pt x="94" y="152"/>
                  </a:cubicBezTo>
                  <a:cubicBezTo>
                    <a:pt x="95" y="149"/>
                    <a:pt x="94" y="149"/>
                    <a:pt x="95" y="148"/>
                  </a:cubicBezTo>
                  <a:cubicBezTo>
                    <a:pt x="96" y="147"/>
                    <a:pt x="97" y="146"/>
                    <a:pt x="97" y="146"/>
                  </a:cubicBezTo>
                  <a:cubicBezTo>
                    <a:pt x="97" y="146"/>
                    <a:pt x="97" y="145"/>
                    <a:pt x="95" y="143"/>
                  </a:cubicBezTo>
                  <a:cubicBezTo>
                    <a:pt x="94" y="141"/>
                    <a:pt x="93" y="139"/>
                    <a:pt x="93" y="139"/>
                  </a:cubicBezTo>
                  <a:cubicBezTo>
                    <a:pt x="92" y="138"/>
                    <a:pt x="90" y="140"/>
                    <a:pt x="90" y="140"/>
                  </a:cubicBezTo>
                  <a:cubicBezTo>
                    <a:pt x="90" y="141"/>
                    <a:pt x="89" y="143"/>
                    <a:pt x="90" y="144"/>
                  </a:cubicBezTo>
                  <a:cubicBezTo>
                    <a:pt x="90" y="145"/>
                    <a:pt x="90" y="146"/>
                    <a:pt x="89" y="147"/>
                  </a:cubicBezTo>
                  <a:cubicBezTo>
                    <a:pt x="88" y="147"/>
                    <a:pt x="88" y="148"/>
                    <a:pt x="87" y="147"/>
                  </a:cubicBezTo>
                  <a:cubicBezTo>
                    <a:pt x="86" y="146"/>
                    <a:pt x="87" y="147"/>
                    <a:pt x="86" y="145"/>
                  </a:cubicBezTo>
                  <a:cubicBezTo>
                    <a:pt x="85" y="144"/>
                    <a:pt x="86" y="144"/>
                    <a:pt x="85" y="144"/>
                  </a:cubicBezTo>
                  <a:cubicBezTo>
                    <a:pt x="84" y="143"/>
                    <a:pt x="83" y="142"/>
                    <a:pt x="83" y="142"/>
                  </a:cubicBezTo>
                  <a:cubicBezTo>
                    <a:pt x="83" y="142"/>
                    <a:pt x="80" y="141"/>
                    <a:pt x="80" y="142"/>
                  </a:cubicBezTo>
                  <a:cubicBezTo>
                    <a:pt x="80" y="143"/>
                    <a:pt x="80" y="143"/>
                    <a:pt x="81" y="144"/>
                  </a:cubicBezTo>
                  <a:cubicBezTo>
                    <a:pt x="81" y="145"/>
                    <a:pt x="82" y="145"/>
                    <a:pt x="82" y="146"/>
                  </a:cubicBezTo>
                  <a:cubicBezTo>
                    <a:pt x="82" y="147"/>
                    <a:pt x="81" y="147"/>
                    <a:pt x="81" y="147"/>
                  </a:cubicBezTo>
                  <a:cubicBezTo>
                    <a:pt x="81" y="147"/>
                    <a:pt x="80" y="146"/>
                    <a:pt x="79" y="146"/>
                  </a:cubicBezTo>
                  <a:cubicBezTo>
                    <a:pt x="79" y="146"/>
                    <a:pt x="77" y="148"/>
                    <a:pt x="77" y="148"/>
                  </a:cubicBezTo>
                  <a:cubicBezTo>
                    <a:pt x="77" y="148"/>
                    <a:pt x="77" y="149"/>
                    <a:pt x="77" y="150"/>
                  </a:cubicBezTo>
                  <a:cubicBezTo>
                    <a:pt x="77" y="150"/>
                    <a:pt x="77" y="151"/>
                    <a:pt x="77" y="152"/>
                  </a:cubicBezTo>
                  <a:cubicBezTo>
                    <a:pt x="78" y="153"/>
                    <a:pt x="78" y="155"/>
                    <a:pt x="79" y="155"/>
                  </a:cubicBezTo>
                  <a:cubicBezTo>
                    <a:pt x="81" y="155"/>
                    <a:pt x="85" y="153"/>
                    <a:pt x="85" y="153"/>
                  </a:cubicBezTo>
                  <a:cubicBezTo>
                    <a:pt x="85" y="154"/>
                    <a:pt x="87" y="155"/>
                    <a:pt x="88" y="156"/>
                  </a:cubicBezTo>
                  <a:cubicBezTo>
                    <a:pt x="88" y="156"/>
                    <a:pt x="88" y="158"/>
                    <a:pt x="88" y="158"/>
                  </a:cubicBezTo>
                  <a:cubicBezTo>
                    <a:pt x="88" y="158"/>
                    <a:pt x="87" y="159"/>
                    <a:pt x="86" y="159"/>
                  </a:cubicBezTo>
                  <a:cubicBezTo>
                    <a:pt x="85" y="159"/>
                    <a:pt x="84" y="157"/>
                    <a:pt x="84" y="159"/>
                  </a:cubicBezTo>
                  <a:cubicBezTo>
                    <a:pt x="84" y="160"/>
                    <a:pt x="83" y="162"/>
                    <a:pt x="84" y="163"/>
                  </a:cubicBezTo>
                  <a:cubicBezTo>
                    <a:pt x="85" y="164"/>
                    <a:pt x="85" y="166"/>
                    <a:pt x="87" y="166"/>
                  </a:cubicBezTo>
                  <a:cubicBezTo>
                    <a:pt x="89" y="167"/>
                    <a:pt x="89" y="168"/>
                    <a:pt x="90" y="167"/>
                  </a:cubicBezTo>
                  <a:cubicBezTo>
                    <a:pt x="91" y="166"/>
                    <a:pt x="91" y="165"/>
                    <a:pt x="92" y="166"/>
                  </a:cubicBezTo>
                  <a:cubicBezTo>
                    <a:pt x="93" y="166"/>
                    <a:pt x="94" y="166"/>
                    <a:pt x="95" y="167"/>
                  </a:cubicBezTo>
                  <a:cubicBezTo>
                    <a:pt x="95" y="168"/>
                    <a:pt x="94" y="168"/>
                    <a:pt x="94" y="168"/>
                  </a:cubicBezTo>
                  <a:cubicBezTo>
                    <a:pt x="94" y="168"/>
                    <a:pt x="93" y="168"/>
                    <a:pt x="93" y="169"/>
                  </a:cubicBezTo>
                  <a:cubicBezTo>
                    <a:pt x="93" y="169"/>
                    <a:pt x="92" y="170"/>
                    <a:pt x="93" y="170"/>
                  </a:cubicBezTo>
                  <a:cubicBezTo>
                    <a:pt x="95" y="170"/>
                    <a:pt x="96" y="170"/>
                    <a:pt x="96" y="170"/>
                  </a:cubicBezTo>
                  <a:cubicBezTo>
                    <a:pt x="96" y="170"/>
                    <a:pt x="97" y="168"/>
                    <a:pt x="98" y="169"/>
                  </a:cubicBezTo>
                  <a:cubicBezTo>
                    <a:pt x="98" y="170"/>
                    <a:pt x="97" y="170"/>
                    <a:pt x="96" y="171"/>
                  </a:cubicBezTo>
                  <a:cubicBezTo>
                    <a:pt x="95" y="172"/>
                    <a:pt x="95" y="172"/>
                    <a:pt x="95" y="173"/>
                  </a:cubicBezTo>
                  <a:cubicBezTo>
                    <a:pt x="95" y="174"/>
                    <a:pt x="94" y="174"/>
                    <a:pt x="94" y="175"/>
                  </a:cubicBezTo>
                  <a:cubicBezTo>
                    <a:pt x="94" y="176"/>
                    <a:pt x="92" y="180"/>
                    <a:pt x="95" y="177"/>
                  </a:cubicBezTo>
                  <a:cubicBezTo>
                    <a:pt x="99" y="174"/>
                    <a:pt x="99" y="175"/>
                    <a:pt x="99" y="174"/>
                  </a:cubicBezTo>
                  <a:cubicBezTo>
                    <a:pt x="99" y="173"/>
                    <a:pt x="99" y="173"/>
                    <a:pt x="101" y="172"/>
                  </a:cubicBezTo>
                  <a:cubicBezTo>
                    <a:pt x="102" y="171"/>
                    <a:pt x="103" y="171"/>
                    <a:pt x="104" y="171"/>
                  </a:cubicBezTo>
                  <a:cubicBezTo>
                    <a:pt x="104" y="170"/>
                    <a:pt x="106" y="170"/>
                    <a:pt x="105" y="171"/>
                  </a:cubicBezTo>
                  <a:cubicBezTo>
                    <a:pt x="104" y="172"/>
                    <a:pt x="103" y="171"/>
                    <a:pt x="104" y="172"/>
                  </a:cubicBezTo>
                  <a:cubicBezTo>
                    <a:pt x="105" y="173"/>
                    <a:pt x="105" y="174"/>
                    <a:pt x="106" y="174"/>
                  </a:cubicBezTo>
                  <a:cubicBezTo>
                    <a:pt x="107" y="174"/>
                    <a:pt x="107" y="174"/>
                    <a:pt x="107" y="174"/>
                  </a:cubicBezTo>
                  <a:cubicBezTo>
                    <a:pt x="107" y="174"/>
                    <a:pt x="105" y="174"/>
                    <a:pt x="104" y="174"/>
                  </a:cubicBezTo>
                  <a:cubicBezTo>
                    <a:pt x="104" y="174"/>
                    <a:pt x="103" y="174"/>
                    <a:pt x="103" y="174"/>
                  </a:cubicBezTo>
                  <a:cubicBezTo>
                    <a:pt x="102" y="174"/>
                    <a:pt x="102" y="175"/>
                    <a:pt x="102" y="175"/>
                  </a:cubicBezTo>
                  <a:cubicBezTo>
                    <a:pt x="101" y="176"/>
                    <a:pt x="101" y="176"/>
                    <a:pt x="101" y="176"/>
                  </a:cubicBezTo>
                  <a:cubicBezTo>
                    <a:pt x="101" y="176"/>
                    <a:pt x="102" y="177"/>
                    <a:pt x="102" y="178"/>
                  </a:cubicBezTo>
                  <a:cubicBezTo>
                    <a:pt x="102" y="178"/>
                    <a:pt x="102" y="178"/>
                    <a:pt x="101" y="178"/>
                  </a:cubicBezTo>
                  <a:cubicBezTo>
                    <a:pt x="100" y="178"/>
                    <a:pt x="101" y="177"/>
                    <a:pt x="99" y="178"/>
                  </a:cubicBezTo>
                  <a:cubicBezTo>
                    <a:pt x="97" y="178"/>
                    <a:pt x="98" y="176"/>
                    <a:pt x="97" y="179"/>
                  </a:cubicBezTo>
                  <a:cubicBezTo>
                    <a:pt x="96" y="182"/>
                    <a:pt x="95" y="182"/>
                    <a:pt x="95" y="182"/>
                  </a:cubicBezTo>
                  <a:cubicBezTo>
                    <a:pt x="95" y="182"/>
                    <a:pt x="95" y="182"/>
                    <a:pt x="95" y="183"/>
                  </a:cubicBezTo>
                  <a:cubicBezTo>
                    <a:pt x="95" y="183"/>
                    <a:pt x="96" y="184"/>
                    <a:pt x="97" y="185"/>
                  </a:cubicBezTo>
                  <a:cubicBezTo>
                    <a:pt x="99" y="186"/>
                    <a:pt x="100" y="187"/>
                    <a:pt x="100" y="187"/>
                  </a:cubicBezTo>
                  <a:cubicBezTo>
                    <a:pt x="100" y="187"/>
                    <a:pt x="99" y="187"/>
                    <a:pt x="98" y="187"/>
                  </a:cubicBezTo>
                  <a:cubicBezTo>
                    <a:pt x="96" y="188"/>
                    <a:pt x="95" y="188"/>
                    <a:pt x="94" y="189"/>
                  </a:cubicBezTo>
                  <a:cubicBezTo>
                    <a:pt x="94" y="189"/>
                    <a:pt x="93" y="190"/>
                    <a:pt x="92" y="190"/>
                  </a:cubicBezTo>
                  <a:cubicBezTo>
                    <a:pt x="91" y="190"/>
                    <a:pt x="88" y="189"/>
                    <a:pt x="87" y="190"/>
                  </a:cubicBezTo>
                  <a:cubicBezTo>
                    <a:pt x="86" y="190"/>
                    <a:pt x="85" y="190"/>
                    <a:pt x="84" y="191"/>
                  </a:cubicBezTo>
                  <a:cubicBezTo>
                    <a:pt x="84" y="191"/>
                    <a:pt x="84" y="192"/>
                    <a:pt x="84" y="192"/>
                  </a:cubicBezTo>
                  <a:cubicBezTo>
                    <a:pt x="84" y="192"/>
                    <a:pt x="83" y="193"/>
                    <a:pt x="84" y="193"/>
                  </a:cubicBezTo>
                  <a:cubicBezTo>
                    <a:pt x="85" y="193"/>
                    <a:pt x="89" y="193"/>
                    <a:pt x="89" y="193"/>
                  </a:cubicBezTo>
                  <a:cubicBezTo>
                    <a:pt x="90" y="193"/>
                    <a:pt x="90" y="194"/>
                    <a:pt x="90" y="194"/>
                  </a:cubicBezTo>
                  <a:cubicBezTo>
                    <a:pt x="88" y="194"/>
                    <a:pt x="88" y="194"/>
                    <a:pt x="88" y="194"/>
                  </a:cubicBezTo>
                  <a:cubicBezTo>
                    <a:pt x="88" y="194"/>
                    <a:pt x="86" y="194"/>
                    <a:pt x="85" y="194"/>
                  </a:cubicBezTo>
                  <a:cubicBezTo>
                    <a:pt x="85" y="194"/>
                    <a:pt x="82" y="195"/>
                    <a:pt x="82" y="195"/>
                  </a:cubicBezTo>
                  <a:cubicBezTo>
                    <a:pt x="82" y="195"/>
                    <a:pt x="80" y="197"/>
                    <a:pt x="80" y="198"/>
                  </a:cubicBezTo>
                  <a:cubicBezTo>
                    <a:pt x="80" y="198"/>
                    <a:pt x="80" y="199"/>
                    <a:pt x="81" y="201"/>
                  </a:cubicBezTo>
                  <a:cubicBezTo>
                    <a:pt x="83" y="202"/>
                    <a:pt x="83" y="203"/>
                    <a:pt x="83" y="204"/>
                  </a:cubicBezTo>
                  <a:cubicBezTo>
                    <a:pt x="83" y="204"/>
                    <a:pt x="83" y="204"/>
                    <a:pt x="83" y="205"/>
                  </a:cubicBezTo>
                  <a:cubicBezTo>
                    <a:pt x="82" y="205"/>
                    <a:pt x="80" y="207"/>
                    <a:pt x="80" y="207"/>
                  </a:cubicBezTo>
                  <a:cubicBezTo>
                    <a:pt x="80" y="207"/>
                    <a:pt x="80" y="207"/>
                    <a:pt x="80" y="209"/>
                  </a:cubicBezTo>
                  <a:cubicBezTo>
                    <a:pt x="79" y="210"/>
                    <a:pt x="77" y="213"/>
                    <a:pt x="79" y="213"/>
                  </a:cubicBezTo>
                  <a:cubicBezTo>
                    <a:pt x="81" y="214"/>
                    <a:pt x="80" y="215"/>
                    <a:pt x="82" y="214"/>
                  </a:cubicBezTo>
                  <a:cubicBezTo>
                    <a:pt x="85" y="213"/>
                    <a:pt x="82" y="212"/>
                    <a:pt x="86" y="213"/>
                  </a:cubicBezTo>
                  <a:cubicBezTo>
                    <a:pt x="90" y="214"/>
                    <a:pt x="91" y="213"/>
                    <a:pt x="92" y="213"/>
                  </a:cubicBezTo>
                  <a:cubicBezTo>
                    <a:pt x="93" y="212"/>
                    <a:pt x="93" y="212"/>
                    <a:pt x="94" y="211"/>
                  </a:cubicBezTo>
                  <a:cubicBezTo>
                    <a:pt x="94" y="211"/>
                    <a:pt x="92" y="210"/>
                    <a:pt x="95" y="210"/>
                  </a:cubicBezTo>
                  <a:cubicBezTo>
                    <a:pt x="98" y="209"/>
                    <a:pt x="98" y="209"/>
                    <a:pt x="98" y="209"/>
                  </a:cubicBezTo>
                  <a:cubicBezTo>
                    <a:pt x="98" y="209"/>
                    <a:pt x="96" y="206"/>
                    <a:pt x="98" y="208"/>
                  </a:cubicBezTo>
                  <a:cubicBezTo>
                    <a:pt x="101" y="210"/>
                    <a:pt x="101" y="211"/>
                    <a:pt x="101" y="211"/>
                  </a:cubicBezTo>
                  <a:cubicBezTo>
                    <a:pt x="99" y="213"/>
                    <a:pt x="99" y="213"/>
                    <a:pt x="99" y="213"/>
                  </a:cubicBezTo>
                  <a:cubicBezTo>
                    <a:pt x="99" y="214"/>
                    <a:pt x="99" y="214"/>
                    <a:pt x="99" y="214"/>
                  </a:cubicBezTo>
                  <a:cubicBezTo>
                    <a:pt x="99" y="214"/>
                    <a:pt x="97" y="214"/>
                    <a:pt x="96" y="216"/>
                  </a:cubicBezTo>
                  <a:cubicBezTo>
                    <a:pt x="95" y="218"/>
                    <a:pt x="92" y="221"/>
                    <a:pt x="92" y="222"/>
                  </a:cubicBezTo>
                  <a:cubicBezTo>
                    <a:pt x="92" y="222"/>
                    <a:pt x="93" y="221"/>
                    <a:pt x="91" y="223"/>
                  </a:cubicBezTo>
                  <a:cubicBezTo>
                    <a:pt x="88" y="225"/>
                    <a:pt x="87" y="225"/>
                    <a:pt x="85" y="226"/>
                  </a:cubicBezTo>
                  <a:cubicBezTo>
                    <a:pt x="84" y="228"/>
                    <a:pt x="84" y="227"/>
                    <a:pt x="83" y="228"/>
                  </a:cubicBezTo>
                  <a:cubicBezTo>
                    <a:pt x="83" y="229"/>
                    <a:pt x="82" y="230"/>
                    <a:pt x="82" y="230"/>
                  </a:cubicBezTo>
                  <a:cubicBezTo>
                    <a:pt x="81" y="232"/>
                    <a:pt x="81" y="232"/>
                    <a:pt x="81" y="232"/>
                  </a:cubicBezTo>
                  <a:cubicBezTo>
                    <a:pt x="78" y="233"/>
                    <a:pt x="78" y="233"/>
                    <a:pt x="78" y="233"/>
                  </a:cubicBezTo>
                  <a:cubicBezTo>
                    <a:pt x="75" y="232"/>
                    <a:pt x="75" y="232"/>
                    <a:pt x="75" y="232"/>
                  </a:cubicBezTo>
                  <a:cubicBezTo>
                    <a:pt x="73" y="234"/>
                    <a:pt x="73" y="234"/>
                    <a:pt x="73" y="234"/>
                  </a:cubicBezTo>
                  <a:cubicBezTo>
                    <a:pt x="73" y="234"/>
                    <a:pt x="70" y="233"/>
                    <a:pt x="69" y="233"/>
                  </a:cubicBezTo>
                  <a:cubicBezTo>
                    <a:pt x="68" y="234"/>
                    <a:pt x="67" y="235"/>
                    <a:pt x="67" y="235"/>
                  </a:cubicBezTo>
                  <a:cubicBezTo>
                    <a:pt x="67" y="235"/>
                    <a:pt x="66" y="235"/>
                    <a:pt x="66" y="237"/>
                  </a:cubicBezTo>
                  <a:cubicBezTo>
                    <a:pt x="66" y="238"/>
                    <a:pt x="65" y="241"/>
                    <a:pt x="65" y="241"/>
                  </a:cubicBezTo>
                  <a:cubicBezTo>
                    <a:pt x="63" y="243"/>
                    <a:pt x="63" y="243"/>
                    <a:pt x="63" y="243"/>
                  </a:cubicBezTo>
                  <a:cubicBezTo>
                    <a:pt x="63" y="243"/>
                    <a:pt x="62" y="245"/>
                    <a:pt x="64" y="244"/>
                  </a:cubicBezTo>
                  <a:cubicBezTo>
                    <a:pt x="66" y="243"/>
                    <a:pt x="67" y="242"/>
                    <a:pt x="68" y="241"/>
                  </a:cubicBezTo>
                  <a:cubicBezTo>
                    <a:pt x="68" y="241"/>
                    <a:pt x="70" y="240"/>
                    <a:pt x="70" y="240"/>
                  </a:cubicBezTo>
                  <a:cubicBezTo>
                    <a:pt x="70" y="242"/>
                    <a:pt x="70" y="242"/>
                    <a:pt x="70" y="242"/>
                  </a:cubicBezTo>
                  <a:cubicBezTo>
                    <a:pt x="69" y="246"/>
                    <a:pt x="69" y="246"/>
                    <a:pt x="69" y="246"/>
                  </a:cubicBezTo>
                  <a:cubicBezTo>
                    <a:pt x="68" y="247"/>
                    <a:pt x="68" y="247"/>
                    <a:pt x="68" y="247"/>
                  </a:cubicBezTo>
                  <a:cubicBezTo>
                    <a:pt x="67" y="248"/>
                    <a:pt x="67" y="248"/>
                    <a:pt x="67" y="248"/>
                  </a:cubicBezTo>
                  <a:cubicBezTo>
                    <a:pt x="67" y="248"/>
                    <a:pt x="65" y="252"/>
                    <a:pt x="67" y="252"/>
                  </a:cubicBezTo>
                  <a:cubicBezTo>
                    <a:pt x="69" y="251"/>
                    <a:pt x="68" y="251"/>
                    <a:pt x="70" y="250"/>
                  </a:cubicBezTo>
                  <a:cubicBezTo>
                    <a:pt x="72" y="250"/>
                    <a:pt x="71" y="249"/>
                    <a:pt x="75" y="248"/>
                  </a:cubicBezTo>
                  <a:cubicBezTo>
                    <a:pt x="78" y="248"/>
                    <a:pt x="78" y="246"/>
                    <a:pt x="78" y="245"/>
                  </a:cubicBezTo>
                  <a:cubicBezTo>
                    <a:pt x="78" y="245"/>
                    <a:pt x="78" y="244"/>
                    <a:pt x="78" y="243"/>
                  </a:cubicBezTo>
                  <a:cubicBezTo>
                    <a:pt x="78" y="242"/>
                    <a:pt x="76" y="241"/>
                    <a:pt x="79" y="240"/>
                  </a:cubicBezTo>
                  <a:cubicBezTo>
                    <a:pt x="81" y="240"/>
                    <a:pt x="80" y="241"/>
                    <a:pt x="81" y="240"/>
                  </a:cubicBezTo>
                  <a:cubicBezTo>
                    <a:pt x="82" y="239"/>
                    <a:pt x="82" y="241"/>
                    <a:pt x="82" y="238"/>
                  </a:cubicBezTo>
                  <a:cubicBezTo>
                    <a:pt x="82" y="236"/>
                    <a:pt x="82" y="236"/>
                    <a:pt x="84" y="235"/>
                  </a:cubicBezTo>
                  <a:cubicBezTo>
                    <a:pt x="86" y="233"/>
                    <a:pt x="85" y="234"/>
                    <a:pt x="86" y="233"/>
                  </a:cubicBezTo>
                  <a:cubicBezTo>
                    <a:pt x="87" y="232"/>
                    <a:pt x="86" y="232"/>
                    <a:pt x="87" y="231"/>
                  </a:cubicBezTo>
                  <a:cubicBezTo>
                    <a:pt x="89" y="230"/>
                    <a:pt x="89" y="230"/>
                    <a:pt x="89" y="230"/>
                  </a:cubicBezTo>
                  <a:cubicBezTo>
                    <a:pt x="89" y="229"/>
                    <a:pt x="92" y="227"/>
                    <a:pt x="92" y="227"/>
                  </a:cubicBezTo>
                  <a:cubicBezTo>
                    <a:pt x="92" y="225"/>
                    <a:pt x="92" y="225"/>
                    <a:pt x="92" y="225"/>
                  </a:cubicBezTo>
                  <a:cubicBezTo>
                    <a:pt x="96" y="223"/>
                    <a:pt x="96" y="223"/>
                    <a:pt x="96" y="223"/>
                  </a:cubicBezTo>
                  <a:cubicBezTo>
                    <a:pt x="96" y="223"/>
                    <a:pt x="97" y="222"/>
                    <a:pt x="97" y="223"/>
                  </a:cubicBezTo>
                  <a:cubicBezTo>
                    <a:pt x="96" y="224"/>
                    <a:pt x="95" y="226"/>
                    <a:pt x="95" y="226"/>
                  </a:cubicBezTo>
                  <a:cubicBezTo>
                    <a:pt x="95" y="228"/>
                    <a:pt x="95" y="228"/>
                    <a:pt x="95" y="228"/>
                  </a:cubicBezTo>
                  <a:cubicBezTo>
                    <a:pt x="92" y="230"/>
                    <a:pt x="92" y="230"/>
                    <a:pt x="92" y="230"/>
                  </a:cubicBezTo>
                  <a:cubicBezTo>
                    <a:pt x="92" y="230"/>
                    <a:pt x="94" y="231"/>
                    <a:pt x="93" y="232"/>
                  </a:cubicBezTo>
                  <a:cubicBezTo>
                    <a:pt x="92" y="233"/>
                    <a:pt x="90" y="234"/>
                    <a:pt x="90" y="234"/>
                  </a:cubicBezTo>
                  <a:cubicBezTo>
                    <a:pt x="90" y="236"/>
                    <a:pt x="90" y="236"/>
                    <a:pt x="90" y="236"/>
                  </a:cubicBezTo>
                  <a:cubicBezTo>
                    <a:pt x="91" y="237"/>
                    <a:pt x="91" y="237"/>
                    <a:pt x="91" y="237"/>
                  </a:cubicBezTo>
                  <a:cubicBezTo>
                    <a:pt x="89" y="241"/>
                    <a:pt x="89" y="241"/>
                    <a:pt x="89" y="241"/>
                  </a:cubicBezTo>
                  <a:cubicBezTo>
                    <a:pt x="91" y="243"/>
                    <a:pt x="91" y="243"/>
                    <a:pt x="91" y="243"/>
                  </a:cubicBezTo>
                  <a:cubicBezTo>
                    <a:pt x="92" y="245"/>
                    <a:pt x="92" y="245"/>
                    <a:pt x="92" y="245"/>
                  </a:cubicBezTo>
                  <a:cubicBezTo>
                    <a:pt x="92" y="245"/>
                    <a:pt x="91" y="246"/>
                    <a:pt x="90" y="247"/>
                  </a:cubicBezTo>
                  <a:cubicBezTo>
                    <a:pt x="89" y="247"/>
                    <a:pt x="87" y="250"/>
                    <a:pt x="87" y="250"/>
                  </a:cubicBezTo>
                  <a:cubicBezTo>
                    <a:pt x="85" y="253"/>
                    <a:pt x="85" y="253"/>
                    <a:pt x="85" y="253"/>
                  </a:cubicBezTo>
                  <a:cubicBezTo>
                    <a:pt x="83" y="256"/>
                    <a:pt x="83" y="256"/>
                    <a:pt x="83" y="256"/>
                  </a:cubicBezTo>
                  <a:cubicBezTo>
                    <a:pt x="83" y="259"/>
                    <a:pt x="83" y="259"/>
                    <a:pt x="83" y="259"/>
                  </a:cubicBezTo>
                  <a:cubicBezTo>
                    <a:pt x="82" y="263"/>
                    <a:pt x="82" y="263"/>
                    <a:pt x="82" y="263"/>
                  </a:cubicBezTo>
                  <a:cubicBezTo>
                    <a:pt x="80" y="264"/>
                    <a:pt x="80" y="264"/>
                    <a:pt x="80" y="264"/>
                  </a:cubicBezTo>
                  <a:cubicBezTo>
                    <a:pt x="80" y="264"/>
                    <a:pt x="79" y="267"/>
                    <a:pt x="81" y="267"/>
                  </a:cubicBezTo>
                  <a:cubicBezTo>
                    <a:pt x="83" y="268"/>
                    <a:pt x="83" y="268"/>
                    <a:pt x="84" y="268"/>
                  </a:cubicBezTo>
                  <a:cubicBezTo>
                    <a:pt x="86" y="268"/>
                    <a:pt x="85" y="268"/>
                    <a:pt x="86" y="268"/>
                  </a:cubicBezTo>
                  <a:cubicBezTo>
                    <a:pt x="87" y="268"/>
                    <a:pt x="89" y="268"/>
                    <a:pt x="89" y="266"/>
                  </a:cubicBezTo>
                  <a:cubicBezTo>
                    <a:pt x="89" y="264"/>
                    <a:pt x="89" y="262"/>
                    <a:pt x="89" y="261"/>
                  </a:cubicBezTo>
                  <a:cubicBezTo>
                    <a:pt x="89" y="261"/>
                    <a:pt x="91" y="258"/>
                    <a:pt x="91" y="258"/>
                  </a:cubicBezTo>
                  <a:cubicBezTo>
                    <a:pt x="91" y="254"/>
                    <a:pt x="91" y="254"/>
                    <a:pt x="91" y="254"/>
                  </a:cubicBezTo>
                  <a:cubicBezTo>
                    <a:pt x="91" y="254"/>
                    <a:pt x="91" y="253"/>
                    <a:pt x="93" y="251"/>
                  </a:cubicBezTo>
                  <a:cubicBezTo>
                    <a:pt x="95" y="250"/>
                    <a:pt x="94" y="250"/>
                    <a:pt x="95" y="250"/>
                  </a:cubicBezTo>
                  <a:cubicBezTo>
                    <a:pt x="96" y="249"/>
                    <a:pt x="96" y="248"/>
                    <a:pt x="96" y="247"/>
                  </a:cubicBezTo>
                  <a:cubicBezTo>
                    <a:pt x="97" y="246"/>
                    <a:pt x="97" y="246"/>
                    <a:pt x="97" y="246"/>
                  </a:cubicBezTo>
                  <a:cubicBezTo>
                    <a:pt x="98" y="244"/>
                    <a:pt x="98" y="244"/>
                    <a:pt x="98" y="244"/>
                  </a:cubicBezTo>
                  <a:cubicBezTo>
                    <a:pt x="98" y="236"/>
                    <a:pt x="98" y="236"/>
                    <a:pt x="98" y="236"/>
                  </a:cubicBezTo>
                  <a:cubicBezTo>
                    <a:pt x="98" y="236"/>
                    <a:pt x="98" y="234"/>
                    <a:pt x="99" y="234"/>
                  </a:cubicBezTo>
                  <a:cubicBezTo>
                    <a:pt x="100" y="234"/>
                    <a:pt x="101" y="234"/>
                    <a:pt x="101" y="234"/>
                  </a:cubicBezTo>
                  <a:cubicBezTo>
                    <a:pt x="101" y="234"/>
                    <a:pt x="101" y="235"/>
                    <a:pt x="101" y="237"/>
                  </a:cubicBezTo>
                  <a:cubicBezTo>
                    <a:pt x="100" y="239"/>
                    <a:pt x="101" y="242"/>
                    <a:pt x="101" y="242"/>
                  </a:cubicBezTo>
                  <a:cubicBezTo>
                    <a:pt x="108" y="248"/>
                    <a:pt x="108" y="248"/>
                    <a:pt x="108" y="248"/>
                  </a:cubicBezTo>
                  <a:cubicBezTo>
                    <a:pt x="108" y="248"/>
                    <a:pt x="111" y="253"/>
                    <a:pt x="111" y="254"/>
                  </a:cubicBezTo>
                  <a:cubicBezTo>
                    <a:pt x="111" y="254"/>
                    <a:pt x="116" y="258"/>
                    <a:pt x="116" y="258"/>
                  </a:cubicBezTo>
                  <a:cubicBezTo>
                    <a:pt x="116" y="258"/>
                    <a:pt x="117" y="259"/>
                    <a:pt x="116" y="260"/>
                  </a:cubicBezTo>
                  <a:cubicBezTo>
                    <a:pt x="116" y="261"/>
                    <a:pt x="117" y="262"/>
                    <a:pt x="117" y="263"/>
                  </a:cubicBezTo>
                  <a:cubicBezTo>
                    <a:pt x="116" y="264"/>
                    <a:pt x="115" y="267"/>
                    <a:pt x="115" y="267"/>
                  </a:cubicBezTo>
                  <a:cubicBezTo>
                    <a:pt x="113" y="268"/>
                    <a:pt x="113" y="268"/>
                    <a:pt x="113" y="268"/>
                  </a:cubicBezTo>
                  <a:cubicBezTo>
                    <a:pt x="110" y="271"/>
                    <a:pt x="110" y="271"/>
                    <a:pt x="110" y="271"/>
                  </a:cubicBezTo>
                  <a:cubicBezTo>
                    <a:pt x="109" y="275"/>
                    <a:pt x="109" y="275"/>
                    <a:pt x="109" y="275"/>
                  </a:cubicBezTo>
                  <a:cubicBezTo>
                    <a:pt x="107" y="278"/>
                    <a:pt x="107" y="278"/>
                    <a:pt x="107" y="278"/>
                  </a:cubicBezTo>
                  <a:cubicBezTo>
                    <a:pt x="103" y="280"/>
                    <a:pt x="103" y="280"/>
                    <a:pt x="103" y="280"/>
                  </a:cubicBezTo>
                  <a:cubicBezTo>
                    <a:pt x="98" y="285"/>
                    <a:pt x="98" y="285"/>
                    <a:pt x="98" y="285"/>
                  </a:cubicBezTo>
                  <a:cubicBezTo>
                    <a:pt x="96" y="289"/>
                    <a:pt x="96" y="289"/>
                    <a:pt x="96" y="289"/>
                  </a:cubicBezTo>
                  <a:cubicBezTo>
                    <a:pt x="93" y="293"/>
                    <a:pt x="93" y="293"/>
                    <a:pt x="93" y="293"/>
                  </a:cubicBezTo>
                  <a:cubicBezTo>
                    <a:pt x="93" y="296"/>
                    <a:pt x="93" y="296"/>
                    <a:pt x="93" y="296"/>
                  </a:cubicBezTo>
                  <a:cubicBezTo>
                    <a:pt x="93" y="296"/>
                    <a:pt x="95" y="300"/>
                    <a:pt x="96" y="300"/>
                  </a:cubicBezTo>
                  <a:cubicBezTo>
                    <a:pt x="96" y="300"/>
                    <a:pt x="97" y="301"/>
                    <a:pt x="97" y="301"/>
                  </a:cubicBezTo>
                  <a:cubicBezTo>
                    <a:pt x="98" y="306"/>
                    <a:pt x="98" y="306"/>
                    <a:pt x="98" y="306"/>
                  </a:cubicBezTo>
                  <a:cubicBezTo>
                    <a:pt x="98" y="306"/>
                    <a:pt x="98" y="309"/>
                    <a:pt x="99" y="309"/>
                  </a:cubicBezTo>
                  <a:cubicBezTo>
                    <a:pt x="100" y="308"/>
                    <a:pt x="101" y="305"/>
                    <a:pt x="101" y="305"/>
                  </a:cubicBezTo>
                  <a:cubicBezTo>
                    <a:pt x="101" y="305"/>
                    <a:pt x="99" y="303"/>
                    <a:pt x="99" y="301"/>
                  </a:cubicBezTo>
                  <a:cubicBezTo>
                    <a:pt x="99" y="299"/>
                    <a:pt x="101" y="296"/>
                    <a:pt x="101" y="296"/>
                  </a:cubicBezTo>
                  <a:cubicBezTo>
                    <a:pt x="103" y="295"/>
                    <a:pt x="103" y="295"/>
                    <a:pt x="103" y="295"/>
                  </a:cubicBezTo>
                  <a:cubicBezTo>
                    <a:pt x="103" y="295"/>
                    <a:pt x="102" y="295"/>
                    <a:pt x="103" y="296"/>
                  </a:cubicBezTo>
                  <a:cubicBezTo>
                    <a:pt x="104" y="298"/>
                    <a:pt x="104" y="297"/>
                    <a:pt x="105" y="298"/>
                  </a:cubicBezTo>
                  <a:cubicBezTo>
                    <a:pt x="105" y="299"/>
                    <a:pt x="108" y="302"/>
                    <a:pt x="108" y="302"/>
                  </a:cubicBezTo>
                  <a:cubicBezTo>
                    <a:pt x="108" y="302"/>
                    <a:pt x="111" y="305"/>
                    <a:pt x="112" y="306"/>
                  </a:cubicBezTo>
                  <a:cubicBezTo>
                    <a:pt x="113" y="307"/>
                    <a:pt x="114" y="309"/>
                    <a:pt x="115" y="309"/>
                  </a:cubicBezTo>
                  <a:cubicBezTo>
                    <a:pt x="116" y="308"/>
                    <a:pt x="117" y="309"/>
                    <a:pt x="117" y="307"/>
                  </a:cubicBezTo>
                  <a:cubicBezTo>
                    <a:pt x="117" y="305"/>
                    <a:pt x="118" y="305"/>
                    <a:pt x="118" y="303"/>
                  </a:cubicBezTo>
                  <a:cubicBezTo>
                    <a:pt x="117" y="302"/>
                    <a:pt x="117" y="299"/>
                    <a:pt x="117" y="299"/>
                  </a:cubicBezTo>
                  <a:cubicBezTo>
                    <a:pt x="117" y="299"/>
                    <a:pt x="117" y="298"/>
                    <a:pt x="118" y="298"/>
                  </a:cubicBezTo>
                  <a:cubicBezTo>
                    <a:pt x="120" y="298"/>
                    <a:pt x="120" y="300"/>
                    <a:pt x="120" y="300"/>
                  </a:cubicBezTo>
                  <a:cubicBezTo>
                    <a:pt x="120" y="300"/>
                    <a:pt x="121" y="303"/>
                    <a:pt x="122" y="304"/>
                  </a:cubicBezTo>
                  <a:cubicBezTo>
                    <a:pt x="123" y="304"/>
                    <a:pt x="124" y="304"/>
                    <a:pt x="125" y="305"/>
                  </a:cubicBezTo>
                  <a:cubicBezTo>
                    <a:pt x="126" y="307"/>
                    <a:pt x="131" y="308"/>
                    <a:pt x="131" y="308"/>
                  </a:cubicBezTo>
                  <a:cubicBezTo>
                    <a:pt x="131" y="308"/>
                    <a:pt x="132" y="307"/>
                    <a:pt x="133" y="306"/>
                  </a:cubicBezTo>
                  <a:cubicBezTo>
                    <a:pt x="133" y="305"/>
                    <a:pt x="135" y="305"/>
                    <a:pt x="135" y="305"/>
                  </a:cubicBezTo>
                  <a:cubicBezTo>
                    <a:pt x="135" y="305"/>
                    <a:pt x="134" y="303"/>
                    <a:pt x="137" y="304"/>
                  </a:cubicBezTo>
                  <a:cubicBezTo>
                    <a:pt x="139" y="304"/>
                    <a:pt x="140" y="305"/>
                    <a:pt x="140" y="304"/>
                  </a:cubicBezTo>
                  <a:cubicBezTo>
                    <a:pt x="141" y="303"/>
                    <a:pt x="143" y="299"/>
                    <a:pt x="143" y="299"/>
                  </a:cubicBezTo>
                  <a:cubicBezTo>
                    <a:pt x="143" y="299"/>
                    <a:pt x="142" y="296"/>
                    <a:pt x="145" y="297"/>
                  </a:cubicBezTo>
                  <a:cubicBezTo>
                    <a:pt x="147" y="299"/>
                    <a:pt x="158" y="301"/>
                    <a:pt x="158" y="301"/>
                  </a:cubicBezTo>
                  <a:cubicBezTo>
                    <a:pt x="157" y="303"/>
                    <a:pt x="157" y="303"/>
                    <a:pt x="157" y="303"/>
                  </a:cubicBezTo>
                  <a:cubicBezTo>
                    <a:pt x="153" y="302"/>
                    <a:pt x="153" y="302"/>
                    <a:pt x="153" y="302"/>
                  </a:cubicBezTo>
                  <a:cubicBezTo>
                    <a:pt x="150" y="303"/>
                    <a:pt x="150" y="303"/>
                    <a:pt x="150" y="303"/>
                  </a:cubicBezTo>
                  <a:cubicBezTo>
                    <a:pt x="150" y="303"/>
                    <a:pt x="149" y="303"/>
                    <a:pt x="148" y="305"/>
                  </a:cubicBezTo>
                  <a:cubicBezTo>
                    <a:pt x="148" y="306"/>
                    <a:pt x="148" y="307"/>
                    <a:pt x="147" y="308"/>
                  </a:cubicBezTo>
                  <a:cubicBezTo>
                    <a:pt x="147" y="309"/>
                    <a:pt x="146" y="310"/>
                    <a:pt x="145" y="310"/>
                  </a:cubicBezTo>
                  <a:cubicBezTo>
                    <a:pt x="145" y="311"/>
                    <a:pt x="141" y="314"/>
                    <a:pt x="141" y="314"/>
                  </a:cubicBezTo>
                  <a:cubicBezTo>
                    <a:pt x="139" y="317"/>
                    <a:pt x="139" y="317"/>
                    <a:pt x="139" y="317"/>
                  </a:cubicBezTo>
                  <a:cubicBezTo>
                    <a:pt x="137" y="322"/>
                    <a:pt x="137" y="322"/>
                    <a:pt x="137" y="322"/>
                  </a:cubicBezTo>
                  <a:cubicBezTo>
                    <a:pt x="137" y="322"/>
                    <a:pt x="137" y="326"/>
                    <a:pt x="138" y="326"/>
                  </a:cubicBezTo>
                  <a:cubicBezTo>
                    <a:pt x="139" y="327"/>
                    <a:pt x="141" y="330"/>
                    <a:pt x="141" y="330"/>
                  </a:cubicBezTo>
                  <a:cubicBezTo>
                    <a:pt x="141" y="330"/>
                    <a:pt x="141" y="332"/>
                    <a:pt x="141" y="333"/>
                  </a:cubicBezTo>
                  <a:cubicBezTo>
                    <a:pt x="141" y="334"/>
                    <a:pt x="141" y="335"/>
                    <a:pt x="142" y="337"/>
                  </a:cubicBezTo>
                  <a:cubicBezTo>
                    <a:pt x="143" y="338"/>
                    <a:pt x="144" y="342"/>
                    <a:pt x="144" y="342"/>
                  </a:cubicBezTo>
                  <a:cubicBezTo>
                    <a:pt x="145" y="342"/>
                    <a:pt x="145" y="342"/>
                    <a:pt x="145" y="342"/>
                  </a:cubicBezTo>
                  <a:cubicBezTo>
                    <a:pt x="145" y="345"/>
                    <a:pt x="145" y="345"/>
                    <a:pt x="145" y="345"/>
                  </a:cubicBezTo>
                  <a:cubicBezTo>
                    <a:pt x="145" y="345"/>
                    <a:pt x="145" y="348"/>
                    <a:pt x="146" y="348"/>
                  </a:cubicBezTo>
                  <a:cubicBezTo>
                    <a:pt x="148" y="348"/>
                    <a:pt x="151" y="346"/>
                    <a:pt x="151" y="346"/>
                  </a:cubicBezTo>
                  <a:cubicBezTo>
                    <a:pt x="159" y="344"/>
                    <a:pt x="159" y="344"/>
                    <a:pt x="159" y="344"/>
                  </a:cubicBezTo>
                  <a:cubicBezTo>
                    <a:pt x="159" y="344"/>
                    <a:pt x="158" y="348"/>
                    <a:pt x="158" y="349"/>
                  </a:cubicBezTo>
                  <a:cubicBezTo>
                    <a:pt x="158" y="350"/>
                    <a:pt x="156" y="350"/>
                    <a:pt x="155" y="351"/>
                  </a:cubicBezTo>
                  <a:cubicBezTo>
                    <a:pt x="155" y="352"/>
                    <a:pt x="155" y="353"/>
                    <a:pt x="155" y="353"/>
                  </a:cubicBezTo>
                  <a:cubicBezTo>
                    <a:pt x="155" y="353"/>
                    <a:pt x="154" y="356"/>
                    <a:pt x="153" y="356"/>
                  </a:cubicBezTo>
                  <a:cubicBezTo>
                    <a:pt x="151" y="356"/>
                    <a:pt x="149" y="357"/>
                    <a:pt x="149" y="357"/>
                  </a:cubicBezTo>
                  <a:cubicBezTo>
                    <a:pt x="149" y="357"/>
                    <a:pt x="148" y="355"/>
                    <a:pt x="148" y="358"/>
                  </a:cubicBezTo>
                  <a:cubicBezTo>
                    <a:pt x="147" y="360"/>
                    <a:pt x="146" y="362"/>
                    <a:pt x="146" y="363"/>
                  </a:cubicBezTo>
                  <a:cubicBezTo>
                    <a:pt x="146" y="364"/>
                    <a:pt x="144" y="365"/>
                    <a:pt x="147" y="366"/>
                  </a:cubicBezTo>
                  <a:cubicBezTo>
                    <a:pt x="149" y="366"/>
                    <a:pt x="149" y="369"/>
                    <a:pt x="149" y="369"/>
                  </a:cubicBezTo>
                  <a:cubicBezTo>
                    <a:pt x="149" y="369"/>
                    <a:pt x="147" y="371"/>
                    <a:pt x="146" y="372"/>
                  </a:cubicBezTo>
                  <a:cubicBezTo>
                    <a:pt x="145" y="373"/>
                    <a:pt x="144" y="372"/>
                    <a:pt x="144" y="373"/>
                  </a:cubicBezTo>
                  <a:cubicBezTo>
                    <a:pt x="144" y="374"/>
                    <a:pt x="146" y="379"/>
                    <a:pt x="146" y="379"/>
                  </a:cubicBezTo>
                  <a:cubicBezTo>
                    <a:pt x="146" y="379"/>
                    <a:pt x="146" y="382"/>
                    <a:pt x="144" y="382"/>
                  </a:cubicBezTo>
                  <a:cubicBezTo>
                    <a:pt x="142" y="382"/>
                    <a:pt x="142" y="382"/>
                    <a:pt x="141" y="382"/>
                  </a:cubicBezTo>
                  <a:cubicBezTo>
                    <a:pt x="140" y="382"/>
                    <a:pt x="139" y="382"/>
                    <a:pt x="139" y="382"/>
                  </a:cubicBezTo>
                  <a:cubicBezTo>
                    <a:pt x="139" y="382"/>
                    <a:pt x="140" y="383"/>
                    <a:pt x="140" y="385"/>
                  </a:cubicBezTo>
                  <a:cubicBezTo>
                    <a:pt x="140" y="387"/>
                    <a:pt x="140" y="389"/>
                    <a:pt x="140" y="389"/>
                  </a:cubicBezTo>
                  <a:cubicBezTo>
                    <a:pt x="137" y="388"/>
                    <a:pt x="137" y="388"/>
                    <a:pt x="137" y="388"/>
                  </a:cubicBezTo>
                  <a:cubicBezTo>
                    <a:pt x="134" y="385"/>
                    <a:pt x="134" y="385"/>
                    <a:pt x="134" y="385"/>
                  </a:cubicBezTo>
                  <a:cubicBezTo>
                    <a:pt x="134" y="385"/>
                    <a:pt x="131" y="385"/>
                    <a:pt x="130" y="385"/>
                  </a:cubicBezTo>
                  <a:cubicBezTo>
                    <a:pt x="129" y="386"/>
                    <a:pt x="126" y="386"/>
                    <a:pt x="126" y="386"/>
                  </a:cubicBezTo>
                  <a:cubicBezTo>
                    <a:pt x="126" y="386"/>
                    <a:pt x="121" y="384"/>
                    <a:pt x="120" y="383"/>
                  </a:cubicBezTo>
                  <a:cubicBezTo>
                    <a:pt x="120" y="382"/>
                    <a:pt x="120" y="382"/>
                    <a:pt x="119" y="383"/>
                  </a:cubicBezTo>
                  <a:cubicBezTo>
                    <a:pt x="119" y="383"/>
                    <a:pt x="120" y="383"/>
                    <a:pt x="119" y="383"/>
                  </a:cubicBezTo>
                  <a:cubicBezTo>
                    <a:pt x="118" y="384"/>
                    <a:pt x="120" y="384"/>
                    <a:pt x="116" y="384"/>
                  </a:cubicBezTo>
                  <a:cubicBezTo>
                    <a:pt x="112" y="385"/>
                    <a:pt x="108" y="386"/>
                    <a:pt x="108" y="386"/>
                  </a:cubicBezTo>
                  <a:cubicBezTo>
                    <a:pt x="108" y="386"/>
                    <a:pt x="111" y="383"/>
                    <a:pt x="110" y="382"/>
                  </a:cubicBezTo>
                  <a:cubicBezTo>
                    <a:pt x="109" y="381"/>
                    <a:pt x="110" y="382"/>
                    <a:pt x="108" y="381"/>
                  </a:cubicBezTo>
                  <a:cubicBezTo>
                    <a:pt x="107" y="380"/>
                    <a:pt x="105" y="378"/>
                    <a:pt x="105" y="377"/>
                  </a:cubicBezTo>
                  <a:cubicBezTo>
                    <a:pt x="105" y="376"/>
                    <a:pt x="105" y="374"/>
                    <a:pt x="103" y="374"/>
                  </a:cubicBezTo>
                  <a:cubicBezTo>
                    <a:pt x="102" y="374"/>
                    <a:pt x="101" y="372"/>
                    <a:pt x="99" y="374"/>
                  </a:cubicBezTo>
                  <a:cubicBezTo>
                    <a:pt x="98" y="375"/>
                    <a:pt x="97" y="375"/>
                    <a:pt x="97" y="376"/>
                  </a:cubicBezTo>
                  <a:cubicBezTo>
                    <a:pt x="96" y="377"/>
                    <a:pt x="92" y="378"/>
                    <a:pt x="92" y="378"/>
                  </a:cubicBezTo>
                  <a:cubicBezTo>
                    <a:pt x="92" y="378"/>
                    <a:pt x="95" y="382"/>
                    <a:pt x="95" y="383"/>
                  </a:cubicBezTo>
                  <a:cubicBezTo>
                    <a:pt x="95" y="384"/>
                    <a:pt x="97" y="388"/>
                    <a:pt x="97" y="388"/>
                  </a:cubicBezTo>
                  <a:cubicBezTo>
                    <a:pt x="104" y="388"/>
                    <a:pt x="104" y="388"/>
                    <a:pt x="104" y="388"/>
                  </a:cubicBezTo>
                  <a:cubicBezTo>
                    <a:pt x="104" y="388"/>
                    <a:pt x="99" y="390"/>
                    <a:pt x="99" y="392"/>
                  </a:cubicBezTo>
                  <a:cubicBezTo>
                    <a:pt x="98" y="393"/>
                    <a:pt x="98" y="394"/>
                    <a:pt x="97" y="395"/>
                  </a:cubicBezTo>
                  <a:cubicBezTo>
                    <a:pt x="96" y="396"/>
                    <a:pt x="96" y="397"/>
                    <a:pt x="94" y="398"/>
                  </a:cubicBezTo>
                  <a:cubicBezTo>
                    <a:pt x="91" y="398"/>
                    <a:pt x="88" y="399"/>
                    <a:pt x="86" y="400"/>
                  </a:cubicBezTo>
                  <a:cubicBezTo>
                    <a:pt x="85" y="401"/>
                    <a:pt x="84" y="401"/>
                    <a:pt x="84" y="402"/>
                  </a:cubicBezTo>
                  <a:cubicBezTo>
                    <a:pt x="84" y="404"/>
                    <a:pt x="78" y="403"/>
                    <a:pt x="84" y="405"/>
                  </a:cubicBezTo>
                  <a:cubicBezTo>
                    <a:pt x="90" y="406"/>
                    <a:pt x="91" y="407"/>
                    <a:pt x="91" y="407"/>
                  </a:cubicBezTo>
                  <a:cubicBezTo>
                    <a:pt x="91" y="407"/>
                    <a:pt x="94" y="404"/>
                    <a:pt x="95" y="403"/>
                  </a:cubicBezTo>
                  <a:cubicBezTo>
                    <a:pt x="97" y="401"/>
                    <a:pt x="97" y="401"/>
                    <a:pt x="101" y="401"/>
                  </a:cubicBezTo>
                  <a:cubicBezTo>
                    <a:pt x="105" y="402"/>
                    <a:pt x="105" y="401"/>
                    <a:pt x="105" y="402"/>
                  </a:cubicBezTo>
                  <a:cubicBezTo>
                    <a:pt x="105" y="404"/>
                    <a:pt x="105" y="405"/>
                    <a:pt x="105" y="407"/>
                  </a:cubicBezTo>
                  <a:cubicBezTo>
                    <a:pt x="104" y="409"/>
                    <a:pt x="102" y="410"/>
                    <a:pt x="104" y="413"/>
                  </a:cubicBezTo>
                  <a:cubicBezTo>
                    <a:pt x="106" y="415"/>
                    <a:pt x="103" y="417"/>
                    <a:pt x="103" y="418"/>
                  </a:cubicBezTo>
                  <a:cubicBezTo>
                    <a:pt x="103" y="418"/>
                    <a:pt x="101" y="421"/>
                    <a:pt x="102" y="421"/>
                  </a:cubicBezTo>
                  <a:cubicBezTo>
                    <a:pt x="103" y="422"/>
                    <a:pt x="103" y="422"/>
                    <a:pt x="103" y="422"/>
                  </a:cubicBezTo>
                  <a:cubicBezTo>
                    <a:pt x="103" y="422"/>
                    <a:pt x="101" y="427"/>
                    <a:pt x="101" y="428"/>
                  </a:cubicBezTo>
                  <a:cubicBezTo>
                    <a:pt x="101" y="428"/>
                    <a:pt x="98" y="434"/>
                    <a:pt x="97" y="434"/>
                  </a:cubicBezTo>
                  <a:cubicBezTo>
                    <a:pt x="96" y="435"/>
                    <a:pt x="98" y="435"/>
                    <a:pt x="92" y="437"/>
                  </a:cubicBezTo>
                  <a:cubicBezTo>
                    <a:pt x="86" y="438"/>
                    <a:pt x="83" y="439"/>
                    <a:pt x="83" y="439"/>
                  </a:cubicBezTo>
                  <a:cubicBezTo>
                    <a:pt x="78" y="441"/>
                    <a:pt x="78" y="441"/>
                    <a:pt x="78" y="441"/>
                  </a:cubicBezTo>
                  <a:cubicBezTo>
                    <a:pt x="74" y="444"/>
                    <a:pt x="74" y="444"/>
                    <a:pt x="74" y="444"/>
                  </a:cubicBezTo>
                  <a:cubicBezTo>
                    <a:pt x="71" y="444"/>
                    <a:pt x="71" y="444"/>
                    <a:pt x="71" y="444"/>
                  </a:cubicBezTo>
                  <a:cubicBezTo>
                    <a:pt x="66" y="443"/>
                    <a:pt x="66" y="443"/>
                    <a:pt x="66" y="443"/>
                  </a:cubicBezTo>
                  <a:cubicBezTo>
                    <a:pt x="66" y="443"/>
                    <a:pt x="61" y="446"/>
                    <a:pt x="61" y="447"/>
                  </a:cubicBezTo>
                  <a:cubicBezTo>
                    <a:pt x="61" y="447"/>
                    <a:pt x="58" y="448"/>
                    <a:pt x="57" y="449"/>
                  </a:cubicBezTo>
                  <a:cubicBezTo>
                    <a:pt x="57" y="450"/>
                    <a:pt x="62" y="452"/>
                    <a:pt x="62" y="452"/>
                  </a:cubicBezTo>
                  <a:cubicBezTo>
                    <a:pt x="63" y="455"/>
                    <a:pt x="63" y="455"/>
                    <a:pt x="63" y="455"/>
                  </a:cubicBezTo>
                  <a:cubicBezTo>
                    <a:pt x="61" y="455"/>
                    <a:pt x="61" y="455"/>
                    <a:pt x="61" y="455"/>
                  </a:cubicBezTo>
                  <a:cubicBezTo>
                    <a:pt x="57" y="456"/>
                    <a:pt x="57" y="456"/>
                    <a:pt x="57" y="456"/>
                  </a:cubicBezTo>
                  <a:cubicBezTo>
                    <a:pt x="57" y="458"/>
                    <a:pt x="57" y="458"/>
                    <a:pt x="57" y="458"/>
                  </a:cubicBezTo>
                  <a:cubicBezTo>
                    <a:pt x="59" y="459"/>
                    <a:pt x="59" y="459"/>
                    <a:pt x="59" y="459"/>
                  </a:cubicBezTo>
                  <a:cubicBezTo>
                    <a:pt x="59" y="459"/>
                    <a:pt x="60" y="460"/>
                    <a:pt x="61" y="460"/>
                  </a:cubicBezTo>
                  <a:cubicBezTo>
                    <a:pt x="63" y="460"/>
                    <a:pt x="67" y="458"/>
                    <a:pt x="67" y="458"/>
                  </a:cubicBezTo>
                  <a:cubicBezTo>
                    <a:pt x="62" y="461"/>
                    <a:pt x="62" y="461"/>
                    <a:pt x="62" y="461"/>
                  </a:cubicBezTo>
                  <a:cubicBezTo>
                    <a:pt x="61" y="464"/>
                    <a:pt x="61" y="464"/>
                    <a:pt x="61" y="464"/>
                  </a:cubicBezTo>
                  <a:cubicBezTo>
                    <a:pt x="61" y="464"/>
                    <a:pt x="60" y="466"/>
                    <a:pt x="62" y="466"/>
                  </a:cubicBezTo>
                  <a:cubicBezTo>
                    <a:pt x="64" y="466"/>
                    <a:pt x="66" y="466"/>
                    <a:pt x="66" y="466"/>
                  </a:cubicBezTo>
                  <a:cubicBezTo>
                    <a:pt x="66" y="466"/>
                    <a:pt x="67" y="464"/>
                    <a:pt x="69" y="464"/>
                  </a:cubicBezTo>
                  <a:cubicBezTo>
                    <a:pt x="72" y="465"/>
                    <a:pt x="72" y="465"/>
                    <a:pt x="72" y="465"/>
                  </a:cubicBezTo>
                  <a:cubicBezTo>
                    <a:pt x="72" y="465"/>
                    <a:pt x="73" y="462"/>
                    <a:pt x="74" y="462"/>
                  </a:cubicBezTo>
                  <a:cubicBezTo>
                    <a:pt x="74" y="462"/>
                    <a:pt x="73" y="462"/>
                    <a:pt x="76" y="462"/>
                  </a:cubicBezTo>
                  <a:cubicBezTo>
                    <a:pt x="78" y="463"/>
                    <a:pt x="85" y="462"/>
                    <a:pt x="85" y="462"/>
                  </a:cubicBezTo>
                  <a:cubicBezTo>
                    <a:pt x="85" y="462"/>
                    <a:pt x="86" y="462"/>
                    <a:pt x="86" y="463"/>
                  </a:cubicBezTo>
                  <a:cubicBezTo>
                    <a:pt x="86" y="465"/>
                    <a:pt x="88" y="465"/>
                    <a:pt x="89" y="467"/>
                  </a:cubicBezTo>
                  <a:cubicBezTo>
                    <a:pt x="91" y="468"/>
                    <a:pt x="95" y="469"/>
                    <a:pt x="95" y="469"/>
                  </a:cubicBezTo>
                  <a:cubicBezTo>
                    <a:pt x="92" y="470"/>
                    <a:pt x="92" y="470"/>
                    <a:pt x="92" y="470"/>
                  </a:cubicBezTo>
                  <a:cubicBezTo>
                    <a:pt x="88" y="469"/>
                    <a:pt x="88" y="469"/>
                    <a:pt x="88" y="469"/>
                  </a:cubicBezTo>
                  <a:cubicBezTo>
                    <a:pt x="88" y="469"/>
                    <a:pt x="86" y="468"/>
                    <a:pt x="86" y="469"/>
                  </a:cubicBezTo>
                  <a:cubicBezTo>
                    <a:pt x="86" y="471"/>
                    <a:pt x="85" y="474"/>
                    <a:pt x="85" y="474"/>
                  </a:cubicBezTo>
                  <a:cubicBezTo>
                    <a:pt x="86" y="474"/>
                    <a:pt x="91" y="475"/>
                    <a:pt x="91" y="475"/>
                  </a:cubicBezTo>
                  <a:cubicBezTo>
                    <a:pt x="96" y="475"/>
                    <a:pt x="96" y="475"/>
                    <a:pt x="96" y="475"/>
                  </a:cubicBezTo>
                  <a:cubicBezTo>
                    <a:pt x="98" y="474"/>
                    <a:pt x="98" y="474"/>
                    <a:pt x="98" y="474"/>
                  </a:cubicBezTo>
                  <a:cubicBezTo>
                    <a:pt x="101" y="472"/>
                    <a:pt x="101" y="472"/>
                    <a:pt x="101" y="472"/>
                  </a:cubicBezTo>
                  <a:cubicBezTo>
                    <a:pt x="101" y="472"/>
                    <a:pt x="102" y="474"/>
                    <a:pt x="101" y="474"/>
                  </a:cubicBezTo>
                  <a:cubicBezTo>
                    <a:pt x="101" y="475"/>
                    <a:pt x="102" y="477"/>
                    <a:pt x="102" y="477"/>
                  </a:cubicBezTo>
                  <a:cubicBezTo>
                    <a:pt x="102" y="477"/>
                    <a:pt x="102" y="480"/>
                    <a:pt x="103" y="480"/>
                  </a:cubicBezTo>
                  <a:cubicBezTo>
                    <a:pt x="104" y="480"/>
                    <a:pt x="106" y="483"/>
                    <a:pt x="106" y="483"/>
                  </a:cubicBezTo>
                  <a:cubicBezTo>
                    <a:pt x="108" y="486"/>
                    <a:pt x="108" y="486"/>
                    <a:pt x="108" y="486"/>
                  </a:cubicBezTo>
                  <a:cubicBezTo>
                    <a:pt x="112" y="487"/>
                    <a:pt x="112" y="487"/>
                    <a:pt x="112" y="487"/>
                  </a:cubicBezTo>
                  <a:cubicBezTo>
                    <a:pt x="112" y="487"/>
                    <a:pt x="115" y="487"/>
                    <a:pt x="116" y="487"/>
                  </a:cubicBezTo>
                  <a:cubicBezTo>
                    <a:pt x="117" y="488"/>
                    <a:pt x="119" y="489"/>
                    <a:pt x="119" y="488"/>
                  </a:cubicBezTo>
                  <a:cubicBezTo>
                    <a:pt x="120" y="487"/>
                    <a:pt x="122" y="485"/>
                    <a:pt x="122" y="485"/>
                  </a:cubicBezTo>
                  <a:cubicBezTo>
                    <a:pt x="126" y="482"/>
                    <a:pt x="126" y="482"/>
                    <a:pt x="126" y="482"/>
                  </a:cubicBezTo>
                  <a:cubicBezTo>
                    <a:pt x="126" y="482"/>
                    <a:pt x="128" y="482"/>
                    <a:pt x="130" y="482"/>
                  </a:cubicBezTo>
                  <a:cubicBezTo>
                    <a:pt x="131" y="482"/>
                    <a:pt x="138" y="481"/>
                    <a:pt x="138" y="481"/>
                  </a:cubicBezTo>
                  <a:cubicBezTo>
                    <a:pt x="138" y="481"/>
                    <a:pt x="139" y="479"/>
                    <a:pt x="141" y="478"/>
                  </a:cubicBezTo>
                  <a:cubicBezTo>
                    <a:pt x="142" y="477"/>
                    <a:pt x="146" y="475"/>
                    <a:pt x="146" y="475"/>
                  </a:cubicBezTo>
                  <a:cubicBezTo>
                    <a:pt x="153" y="473"/>
                    <a:pt x="153" y="473"/>
                    <a:pt x="153" y="473"/>
                  </a:cubicBezTo>
                  <a:cubicBezTo>
                    <a:pt x="147" y="475"/>
                    <a:pt x="147" y="475"/>
                    <a:pt x="147" y="475"/>
                  </a:cubicBezTo>
                  <a:cubicBezTo>
                    <a:pt x="145" y="477"/>
                    <a:pt x="145" y="477"/>
                    <a:pt x="145" y="477"/>
                  </a:cubicBezTo>
                  <a:cubicBezTo>
                    <a:pt x="141" y="480"/>
                    <a:pt x="141" y="480"/>
                    <a:pt x="141" y="480"/>
                  </a:cubicBezTo>
                  <a:cubicBezTo>
                    <a:pt x="139" y="482"/>
                    <a:pt x="139" y="482"/>
                    <a:pt x="139" y="482"/>
                  </a:cubicBezTo>
                  <a:cubicBezTo>
                    <a:pt x="139" y="482"/>
                    <a:pt x="137" y="483"/>
                    <a:pt x="136" y="484"/>
                  </a:cubicBezTo>
                  <a:cubicBezTo>
                    <a:pt x="136" y="484"/>
                    <a:pt x="133" y="489"/>
                    <a:pt x="133" y="489"/>
                  </a:cubicBezTo>
                  <a:cubicBezTo>
                    <a:pt x="130" y="490"/>
                    <a:pt x="130" y="490"/>
                    <a:pt x="130" y="490"/>
                  </a:cubicBezTo>
                  <a:cubicBezTo>
                    <a:pt x="130" y="490"/>
                    <a:pt x="127" y="492"/>
                    <a:pt x="126" y="494"/>
                  </a:cubicBezTo>
                  <a:cubicBezTo>
                    <a:pt x="125" y="495"/>
                    <a:pt x="124" y="496"/>
                    <a:pt x="124" y="496"/>
                  </a:cubicBezTo>
                  <a:cubicBezTo>
                    <a:pt x="124" y="496"/>
                    <a:pt x="125" y="498"/>
                    <a:pt x="120" y="498"/>
                  </a:cubicBezTo>
                  <a:cubicBezTo>
                    <a:pt x="115" y="497"/>
                    <a:pt x="111" y="496"/>
                    <a:pt x="111" y="496"/>
                  </a:cubicBezTo>
                  <a:cubicBezTo>
                    <a:pt x="111" y="496"/>
                    <a:pt x="106" y="495"/>
                    <a:pt x="105" y="495"/>
                  </a:cubicBezTo>
                  <a:cubicBezTo>
                    <a:pt x="104" y="494"/>
                    <a:pt x="104" y="494"/>
                    <a:pt x="101" y="494"/>
                  </a:cubicBezTo>
                  <a:cubicBezTo>
                    <a:pt x="99" y="494"/>
                    <a:pt x="89" y="491"/>
                    <a:pt x="89" y="491"/>
                  </a:cubicBezTo>
                  <a:cubicBezTo>
                    <a:pt x="89" y="491"/>
                    <a:pt x="87" y="491"/>
                    <a:pt x="86" y="492"/>
                  </a:cubicBezTo>
                  <a:cubicBezTo>
                    <a:pt x="85" y="493"/>
                    <a:pt x="83" y="493"/>
                    <a:pt x="83" y="494"/>
                  </a:cubicBezTo>
                  <a:cubicBezTo>
                    <a:pt x="83" y="496"/>
                    <a:pt x="83" y="497"/>
                    <a:pt x="83" y="497"/>
                  </a:cubicBezTo>
                  <a:cubicBezTo>
                    <a:pt x="82" y="500"/>
                    <a:pt x="82" y="500"/>
                    <a:pt x="82" y="500"/>
                  </a:cubicBezTo>
                  <a:cubicBezTo>
                    <a:pt x="78" y="501"/>
                    <a:pt x="78" y="501"/>
                    <a:pt x="78" y="501"/>
                  </a:cubicBezTo>
                  <a:cubicBezTo>
                    <a:pt x="73" y="501"/>
                    <a:pt x="73" y="501"/>
                    <a:pt x="73" y="501"/>
                  </a:cubicBezTo>
                  <a:close/>
                  <a:moveTo>
                    <a:pt x="43" y="266"/>
                  </a:moveTo>
                  <a:cubicBezTo>
                    <a:pt x="43" y="266"/>
                    <a:pt x="43" y="266"/>
                    <a:pt x="43" y="266"/>
                  </a:cubicBezTo>
                  <a:cubicBezTo>
                    <a:pt x="44" y="266"/>
                    <a:pt x="50" y="266"/>
                    <a:pt x="50" y="266"/>
                  </a:cubicBezTo>
                  <a:cubicBezTo>
                    <a:pt x="54" y="266"/>
                    <a:pt x="54" y="266"/>
                    <a:pt x="54" y="266"/>
                  </a:cubicBezTo>
                  <a:cubicBezTo>
                    <a:pt x="54" y="266"/>
                    <a:pt x="59" y="266"/>
                    <a:pt x="60" y="266"/>
                  </a:cubicBezTo>
                  <a:cubicBezTo>
                    <a:pt x="61" y="266"/>
                    <a:pt x="62" y="267"/>
                    <a:pt x="62" y="267"/>
                  </a:cubicBezTo>
                  <a:cubicBezTo>
                    <a:pt x="62" y="267"/>
                    <a:pt x="64" y="265"/>
                    <a:pt x="65" y="266"/>
                  </a:cubicBezTo>
                  <a:cubicBezTo>
                    <a:pt x="66" y="266"/>
                    <a:pt x="68" y="269"/>
                    <a:pt x="68" y="269"/>
                  </a:cubicBezTo>
                  <a:cubicBezTo>
                    <a:pt x="70" y="274"/>
                    <a:pt x="70" y="274"/>
                    <a:pt x="70" y="274"/>
                  </a:cubicBezTo>
                  <a:cubicBezTo>
                    <a:pt x="71" y="280"/>
                    <a:pt x="71" y="280"/>
                    <a:pt x="71" y="280"/>
                  </a:cubicBezTo>
                  <a:cubicBezTo>
                    <a:pt x="72" y="285"/>
                    <a:pt x="72" y="285"/>
                    <a:pt x="72" y="285"/>
                  </a:cubicBezTo>
                  <a:cubicBezTo>
                    <a:pt x="76" y="290"/>
                    <a:pt x="76" y="290"/>
                    <a:pt x="76" y="290"/>
                  </a:cubicBezTo>
                  <a:cubicBezTo>
                    <a:pt x="74" y="293"/>
                    <a:pt x="74" y="293"/>
                    <a:pt x="74" y="293"/>
                  </a:cubicBezTo>
                  <a:cubicBezTo>
                    <a:pt x="74" y="293"/>
                    <a:pt x="74" y="297"/>
                    <a:pt x="74" y="297"/>
                  </a:cubicBezTo>
                  <a:cubicBezTo>
                    <a:pt x="73" y="297"/>
                    <a:pt x="70" y="298"/>
                    <a:pt x="70" y="298"/>
                  </a:cubicBezTo>
                  <a:cubicBezTo>
                    <a:pt x="69" y="299"/>
                    <a:pt x="68" y="302"/>
                    <a:pt x="68" y="302"/>
                  </a:cubicBezTo>
                  <a:cubicBezTo>
                    <a:pt x="68" y="302"/>
                    <a:pt x="72" y="298"/>
                    <a:pt x="73" y="299"/>
                  </a:cubicBezTo>
                  <a:cubicBezTo>
                    <a:pt x="74" y="299"/>
                    <a:pt x="77" y="299"/>
                    <a:pt x="77" y="299"/>
                  </a:cubicBezTo>
                  <a:cubicBezTo>
                    <a:pt x="79" y="301"/>
                    <a:pt x="79" y="301"/>
                    <a:pt x="79" y="301"/>
                  </a:cubicBezTo>
                  <a:cubicBezTo>
                    <a:pt x="81" y="305"/>
                    <a:pt x="81" y="305"/>
                    <a:pt x="81" y="305"/>
                  </a:cubicBezTo>
                  <a:cubicBezTo>
                    <a:pt x="81" y="310"/>
                    <a:pt x="81" y="310"/>
                    <a:pt x="81" y="310"/>
                  </a:cubicBezTo>
                  <a:cubicBezTo>
                    <a:pt x="81" y="310"/>
                    <a:pt x="81" y="314"/>
                    <a:pt x="80" y="314"/>
                  </a:cubicBezTo>
                  <a:cubicBezTo>
                    <a:pt x="80" y="315"/>
                    <a:pt x="79" y="316"/>
                    <a:pt x="78" y="316"/>
                  </a:cubicBezTo>
                  <a:cubicBezTo>
                    <a:pt x="77" y="316"/>
                    <a:pt x="76" y="316"/>
                    <a:pt x="77" y="314"/>
                  </a:cubicBezTo>
                  <a:cubicBezTo>
                    <a:pt x="77" y="312"/>
                    <a:pt x="78" y="310"/>
                    <a:pt x="78" y="310"/>
                  </a:cubicBezTo>
                  <a:cubicBezTo>
                    <a:pt x="78" y="309"/>
                    <a:pt x="79" y="305"/>
                    <a:pt x="78" y="305"/>
                  </a:cubicBezTo>
                  <a:cubicBezTo>
                    <a:pt x="76" y="305"/>
                    <a:pt x="75" y="303"/>
                    <a:pt x="75" y="305"/>
                  </a:cubicBezTo>
                  <a:cubicBezTo>
                    <a:pt x="74" y="306"/>
                    <a:pt x="75" y="310"/>
                    <a:pt x="75" y="310"/>
                  </a:cubicBezTo>
                  <a:cubicBezTo>
                    <a:pt x="75" y="310"/>
                    <a:pt x="76" y="311"/>
                    <a:pt x="76" y="312"/>
                  </a:cubicBezTo>
                  <a:cubicBezTo>
                    <a:pt x="75" y="313"/>
                    <a:pt x="75" y="312"/>
                    <a:pt x="74" y="314"/>
                  </a:cubicBezTo>
                  <a:cubicBezTo>
                    <a:pt x="72" y="315"/>
                    <a:pt x="75" y="316"/>
                    <a:pt x="75" y="316"/>
                  </a:cubicBezTo>
                  <a:cubicBezTo>
                    <a:pt x="76" y="318"/>
                    <a:pt x="76" y="318"/>
                    <a:pt x="76" y="318"/>
                  </a:cubicBezTo>
                  <a:cubicBezTo>
                    <a:pt x="76" y="318"/>
                    <a:pt x="76" y="321"/>
                    <a:pt x="75" y="321"/>
                  </a:cubicBezTo>
                  <a:cubicBezTo>
                    <a:pt x="74" y="322"/>
                    <a:pt x="74" y="323"/>
                    <a:pt x="70" y="321"/>
                  </a:cubicBezTo>
                  <a:cubicBezTo>
                    <a:pt x="66" y="320"/>
                    <a:pt x="65" y="319"/>
                    <a:pt x="65" y="319"/>
                  </a:cubicBezTo>
                  <a:cubicBezTo>
                    <a:pt x="64" y="324"/>
                    <a:pt x="64" y="324"/>
                    <a:pt x="64" y="324"/>
                  </a:cubicBezTo>
                  <a:cubicBezTo>
                    <a:pt x="62" y="328"/>
                    <a:pt x="62" y="328"/>
                    <a:pt x="62" y="328"/>
                  </a:cubicBezTo>
                  <a:cubicBezTo>
                    <a:pt x="55" y="330"/>
                    <a:pt x="55" y="330"/>
                    <a:pt x="55" y="330"/>
                  </a:cubicBezTo>
                  <a:cubicBezTo>
                    <a:pt x="51" y="325"/>
                    <a:pt x="51" y="325"/>
                    <a:pt x="51" y="325"/>
                  </a:cubicBezTo>
                  <a:cubicBezTo>
                    <a:pt x="51" y="325"/>
                    <a:pt x="48" y="326"/>
                    <a:pt x="47" y="326"/>
                  </a:cubicBezTo>
                  <a:cubicBezTo>
                    <a:pt x="46" y="325"/>
                    <a:pt x="41" y="324"/>
                    <a:pt x="41" y="324"/>
                  </a:cubicBezTo>
                  <a:cubicBezTo>
                    <a:pt x="40" y="319"/>
                    <a:pt x="40" y="319"/>
                    <a:pt x="40" y="319"/>
                  </a:cubicBezTo>
                  <a:cubicBezTo>
                    <a:pt x="35" y="314"/>
                    <a:pt x="35" y="314"/>
                    <a:pt x="35" y="314"/>
                  </a:cubicBezTo>
                  <a:cubicBezTo>
                    <a:pt x="36" y="310"/>
                    <a:pt x="36" y="310"/>
                    <a:pt x="36" y="310"/>
                  </a:cubicBezTo>
                  <a:cubicBezTo>
                    <a:pt x="33" y="304"/>
                    <a:pt x="33" y="304"/>
                    <a:pt x="33" y="304"/>
                  </a:cubicBezTo>
                  <a:cubicBezTo>
                    <a:pt x="27" y="305"/>
                    <a:pt x="27" y="305"/>
                    <a:pt x="27" y="305"/>
                  </a:cubicBezTo>
                  <a:cubicBezTo>
                    <a:pt x="25" y="310"/>
                    <a:pt x="25" y="310"/>
                    <a:pt x="25" y="310"/>
                  </a:cubicBezTo>
                  <a:cubicBezTo>
                    <a:pt x="25" y="310"/>
                    <a:pt x="27" y="312"/>
                    <a:pt x="25" y="313"/>
                  </a:cubicBezTo>
                  <a:cubicBezTo>
                    <a:pt x="23" y="313"/>
                    <a:pt x="19" y="314"/>
                    <a:pt x="19" y="314"/>
                  </a:cubicBezTo>
                  <a:cubicBezTo>
                    <a:pt x="19" y="314"/>
                    <a:pt x="14" y="315"/>
                    <a:pt x="13" y="315"/>
                  </a:cubicBezTo>
                  <a:cubicBezTo>
                    <a:pt x="13" y="315"/>
                    <a:pt x="9" y="309"/>
                    <a:pt x="9" y="309"/>
                  </a:cubicBezTo>
                  <a:cubicBezTo>
                    <a:pt x="9" y="309"/>
                    <a:pt x="7" y="309"/>
                    <a:pt x="6" y="309"/>
                  </a:cubicBezTo>
                  <a:cubicBezTo>
                    <a:pt x="5" y="309"/>
                    <a:pt x="5" y="310"/>
                    <a:pt x="5" y="308"/>
                  </a:cubicBezTo>
                  <a:cubicBezTo>
                    <a:pt x="5" y="306"/>
                    <a:pt x="4" y="303"/>
                    <a:pt x="4" y="303"/>
                  </a:cubicBezTo>
                  <a:cubicBezTo>
                    <a:pt x="4" y="303"/>
                    <a:pt x="7" y="306"/>
                    <a:pt x="4" y="302"/>
                  </a:cubicBezTo>
                  <a:cubicBezTo>
                    <a:pt x="1" y="298"/>
                    <a:pt x="0" y="294"/>
                    <a:pt x="0" y="294"/>
                  </a:cubicBezTo>
                  <a:cubicBezTo>
                    <a:pt x="5" y="291"/>
                    <a:pt x="5" y="291"/>
                    <a:pt x="5" y="291"/>
                  </a:cubicBezTo>
                  <a:cubicBezTo>
                    <a:pt x="5" y="291"/>
                    <a:pt x="10" y="291"/>
                    <a:pt x="11" y="292"/>
                  </a:cubicBezTo>
                  <a:cubicBezTo>
                    <a:pt x="12" y="292"/>
                    <a:pt x="13" y="290"/>
                    <a:pt x="13" y="290"/>
                  </a:cubicBezTo>
                  <a:cubicBezTo>
                    <a:pt x="13" y="290"/>
                    <a:pt x="15" y="288"/>
                    <a:pt x="13" y="287"/>
                  </a:cubicBezTo>
                  <a:cubicBezTo>
                    <a:pt x="12" y="287"/>
                    <a:pt x="10" y="285"/>
                    <a:pt x="10" y="285"/>
                  </a:cubicBezTo>
                  <a:cubicBezTo>
                    <a:pt x="10" y="285"/>
                    <a:pt x="8" y="283"/>
                    <a:pt x="11" y="282"/>
                  </a:cubicBezTo>
                  <a:cubicBezTo>
                    <a:pt x="14" y="282"/>
                    <a:pt x="14" y="282"/>
                    <a:pt x="16" y="282"/>
                  </a:cubicBezTo>
                  <a:cubicBezTo>
                    <a:pt x="18" y="283"/>
                    <a:pt x="19" y="286"/>
                    <a:pt x="20" y="282"/>
                  </a:cubicBezTo>
                  <a:cubicBezTo>
                    <a:pt x="21" y="279"/>
                    <a:pt x="19" y="279"/>
                    <a:pt x="22" y="278"/>
                  </a:cubicBezTo>
                  <a:cubicBezTo>
                    <a:pt x="25" y="278"/>
                    <a:pt x="27" y="277"/>
                    <a:pt x="27" y="276"/>
                  </a:cubicBezTo>
                  <a:cubicBezTo>
                    <a:pt x="27" y="275"/>
                    <a:pt x="27" y="271"/>
                    <a:pt x="28" y="271"/>
                  </a:cubicBezTo>
                  <a:cubicBezTo>
                    <a:pt x="29" y="271"/>
                    <a:pt x="34" y="272"/>
                    <a:pt x="34" y="272"/>
                  </a:cubicBezTo>
                  <a:cubicBezTo>
                    <a:pt x="34" y="272"/>
                    <a:pt x="36" y="270"/>
                    <a:pt x="38" y="271"/>
                  </a:cubicBezTo>
                  <a:cubicBezTo>
                    <a:pt x="40" y="271"/>
                    <a:pt x="41" y="270"/>
                    <a:pt x="41" y="270"/>
                  </a:cubicBezTo>
                  <a:cubicBezTo>
                    <a:pt x="41" y="270"/>
                    <a:pt x="43" y="266"/>
                    <a:pt x="43" y="266"/>
                  </a:cubicBezTo>
                  <a:close/>
                  <a:moveTo>
                    <a:pt x="74" y="227"/>
                  </a:moveTo>
                  <a:cubicBezTo>
                    <a:pt x="74" y="227"/>
                    <a:pt x="74" y="227"/>
                    <a:pt x="74" y="227"/>
                  </a:cubicBezTo>
                  <a:cubicBezTo>
                    <a:pt x="74" y="227"/>
                    <a:pt x="73" y="224"/>
                    <a:pt x="74" y="224"/>
                  </a:cubicBezTo>
                  <a:cubicBezTo>
                    <a:pt x="75" y="224"/>
                    <a:pt x="78" y="223"/>
                    <a:pt x="78" y="223"/>
                  </a:cubicBezTo>
                  <a:cubicBezTo>
                    <a:pt x="78" y="223"/>
                    <a:pt x="79" y="221"/>
                    <a:pt x="79" y="222"/>
                  </a:cubicBezTo>
                  <a:cubicBezTo>
                    <a:pt x="80" y="222"/>
                    <a:pt x="80" y="224"/>
                    <a:pt x="79" y="224"/>
                  </a:cubicBezTo>
                  <a:cubicBezTo>
                    <a:pt x="79" y="224"/>
                    <a:pt x="77" y="226"/>
                    <a:pt x="77" y="226"/>
                  </a:cubicBezTo>
                  <a:cubicBezTo>
                    <a:pt x="77" y="226"/>
                    <a:pt x="75" y="227"/>
                    <a:pt x="75" y="227"/>
                  </a:cubicBezTo>
                  <a:cubicBezTo>
                    <a:pt x="74" y="227"/>
                    <a:pt x="74" y="227"/>
                    <a:pt x="74" y="227"/>
                  </a:cubicBezTo>
                  <a:close/>
                  <a:moveTo>
                    <a:pt x="87" y="248"/>
                  </a:moveTo>
                  <a:cubicBezTo>
                    <a:pt x="87" y="248"/>
                    <a:pt x="87" y="248"/>
                    <a:pt x="87" y="248"/>
                  </a:cubicBezTo>
                  <a:cubicBezTo>
                    <a:pt x="87" y="248"/>
                    <a:pt x="87" y="249"/>
                    <a:pt x="86" y="249"/>
                  </a:cubicBezTo>
                  <a:cubicBezTo>
                    <a:pt x="85" y="249"/>
                    <a:pt x="83" y="249"/>
                    <a:pt x="83" y="248"/>
                  </a:cubicBezTo>
                  <a:cubicBezTo>
                    <a:pt x="83" y="248"/>
                    <a:pt x="84" y="246"/>
                    <a:pt x="85" y="246"/>
                  </a:cubicBezTo>
                  <a:cubicBezTo>
                    <a:pt x="85" y="246"/>
                    <a:pt x="86" y="245"/>
                    <a:pt x="86" y="245"/>
                  </a:cubicBezTo>
                  <a:cubicBezTo>
                    <a:pt x="86" y="245"/>
                    <a:pt x="86" y="244"/>
                    <a:pt x="86" y="244"/>
                  </a:cubicBezTo>
                  <a:cubicBezTo>
                    <a:pt x="87" y="244"/>
                    <a:pt x="88" y="246"/>
                    <a:pt x="88" y="246"/>
                  </a:cubicBezTo>
                  <a:cubicBezTo>
                    <a:pt x="87" y="248"/>
                    <a:pt x="87" y="248"/>
                    <a:pt x="87" y="248"/>
                  </a:cubicBezTo>
                  <a:close/>
                  <a:moveTo>
                    <a:pt x="95" y="255"/>
                  </a:moveTo>
                  <a:cubicBezTo>
                    <a:pt x="95" y="255"/>
                    <a:pt x="95" y="255"/>
                    <a:pt x="95" y="255"/>
                  </a:cubicBezTo>
                  <a:cubicBezTo>
                    <a:pt x="95" y="254"/>
                    <a:pt x="97" y="252"/>
                    <a:pt x="97" y="251"/>
                  </a:cubicBezTo>
                  <a:cubicBezTo>
                    <a:pt x="98" y="251"/>
                    <a:pt x="98" y="250"/>
                    <a:pt x="98" y="250"/>
                  </a:cubicBezTo>
                  <a:cubicBezTo>
                    <a:pt x="99" y="249"/>
                    <a:pt x="100" y="249"/>
                    <a:pt x="101" y="249"/>
                  </a:cubicBezTo>
                  <a:cubicBezTo>
                    <a:pt x="103" y="250"/>
                    <a:pt x="105" y="252"/>
                    <a:pt x="104" y="252"/>
                  </a:cubicBezTo>
                  <a:cubicBezTo>
                    <a:pt x="104" y="253"/>
                    <a:pt x="103" y="252"/>
                    <a:pt x="103" y="255"/>
                  </a:cubicBezTo>
                  <a:cubicBezTo>
                    <a:pt x="103" y="258"/>
                    <a:pt x="103" y="258"/>
                    <a:pt x="103" y="259"/>
                  </a:cubicBezTo>
                  <a:cubicBezTo>
                    <a:pt x="104" y="260"/>
                    <a:pt x="103" y="263"/>
                    <a:pt x="103" y="263"/>
                  </a:cubicBezTo>
                  <a:cubicBezTo>
                    <a:pt x="103" y="263"/>
                    <a:pt x="102" y="265"/>
                    <a:pt x="101" y="265"/>
                  </a:cubicBezTo>
                  <a:cubicBezTo>
                    <a:pt x="101" y="265"/>
                    <a:pt x="101" y="265"/>
                    <a:pt x="99" y="264"/>
                  </a:cubicBezTo>
                  <a:cubicBezTo>
                    <a:pt x="98" y="264"/>
                    <a:pt x="95" y="262"/>
                    <a:pt x="95" y="262"/>
                  </a:cubicBezTo>
                  <a:cubicBezTo>
                    <a:pt x="95" y="262"/>
                    <a:pt x="95" y="257"/>
                    <a:pt x="95" y="257"/>
                  </a:cubicBezTo>
                  <a:cubicBezTo>
                    <a:pt x="95" y="256"/>
                    <a:pt x="94" y="255"/>
                    <a:pt x="94" y="255"/>
                  </a:cubicBezTo>
                  <a:cubicBezTo>
                    <a:pt x="95" y="255"/>
                    <a:pt x="95" y="255"/>
                    <a:pt x="95" y="255"/>
                  </a:cubicBezTo>
                  <a:close/>
                  <a:moveTo>
                    <a:pt x="74" y="210"/>
                  </a:moveTo>
                  <a:cubicBezTo>
                    <a:pt x="74" y="210"/>
                    <a:pt x="74" y="210"/>
                    <a:pt x="74" y="210"/>
                  </a:cubicBezTo>
                  <a:cubicBezTo>
                    <a:pt x="74" y="210"/>
                    <a:pt x="74" y="209"/>
                    <a:pt x="76" y="209"/>
                  </a:cubicBezTo>
                  <a:cubicBezTo>
                    <a:pt x="77" y="210"/>
                    <a:pt x="77" y="211"/>
                    <a:pt x="77" y="212"/>
                  </a:cubicBezTo>
                  <a:cubicBezTo>
                    <a:pt x="77" y="213"/>
                    <a:pt x="80" y="213"/>
                    <a:pt x="79" y="214"/>
                  </a:cubicBezTo>
                  <a:cubicBezTo>
                    <a:pt x="77" y="215"/>
                    <a:pt x="76" y="215"/>
                    <a:pt x="76" y="215"/>
                  </a:cubicBezTo>
                  <a:cubicBezTo>
                    <a:pt x="76" y="214"/>
                    <a:pt x="75" y="215"/>
                    <a:pt x="75" y="214"/>
                  </a:cubicBezTo>
                  <a:cubicBezTo>
                    <a:pt x="75" y="213"/>
                    <a:pt x="73" y="212"/>
                    <a:pt x="73" y="212"/>
                  </a:cubicBezTo>
                  <a:cubicBezTo>
                    <a:pt x="73" y="212"/>
                    <a:pt x="74" y="210"/>
                    <a:pt x="74" y="210"/>
                  </a:cubicBezTo>
                  <a:close/>
                  <a:moveTo>
                    <a:pt x="61" y="196"/>
                  </a:moveTo>
                  <a:cubicBezTo>
                    <a:pt x="61" y="196"/>
                    <a:pt x="61" y="196"/>
                    <a:pt x="61" y="196"/>
                  </a:cubicBezTo>
                  <a:cubicBezTo>
                    <a:pt x="63" y="197"/>
                    <a:pt x="64" y="196"/>
                    <a:pt x="64" y="197"/>
                  </a:cubicBezTo>
                  <a:cubicBezTo>
                    <a:pt x="65" y="197"/>
                    <a:pt x="66" y="198"/>
                    <a:pt x="65" y="199"/>
                  </a:cubicBezTo>
                  <a:cubicBezTo>
                    <a:pt x="63" y="200"/>
                    <a:pt x="63" y="200"/>
                    <a:pt x="61" y="200"/>
                  </a:cubicBezTo>
                  <a:cubicBezTo>
                    <a:pt x="60" y="200"/>
                    <a:pt x="62" y="200"/>
                    <a:pt x="60" y="200"/>
                  </a:cubicBezTo>
                  <a:cubicBezTo>
                    <a:pt x="58" y="200"/>
                    <a:pt x="55" y="202"/>
                    <a:pt x="57" y="199"/>
                  </a:cubicBezTo>
                  <a:cubicBezTo>
                    <a:pt x="59" y="197"/>
                    <a:pt x="61" y="196"/>
                    <a:pt x="61" y="196"/>
                  </a:cubicBezTo>
                  <a:close/>
                  <a:moveTo>
                    <a:pt x="72" y="191"/>
                  </a:moveTo>
                  <a:cubicBezTo>
                    <a:pt x="72" y="191"/>
                    <a:pt x="72" y="191"/>
                    <a:pt x="72" y="191"/>
                  </a:cubicBezTo>
                  <a:cubicBezTo>
                    <a:pt x="73" y="191"/>
                    <a:pt x="74" y="189"/>
                    <a:pt x="75" y="190"/>
                  </a:cubicBezTo>
                  <a:cubicBezTo>
                    <a:pt x="76" y="191"/>
                    <a:pt x="78" y="192"/>
                    <a:pt x="76" y="193"/>
                  </a:cubicBezTo>
                  <a:cubicBezTo>
                    <a:pt x="74" y="194"/>
                    <a:pt x="74" y="194"/>
                    <a:pt x="73" y="195"/>
                  </a:cubicBezTo>
                  <a:cubicBezTo>
                    <a:pt x="71" y="196"/>
                    <a:pt x="69" y="197"/>
                    <a:pt x="68" y="197"/>
                  </a:cubicBezTo>
                  <a:cubicBezTo>
                    <a:pt x="67" y="197"/>
                    <a:pt x="66" y="195"/>
                    <a:pt x="67" y="195"/>
                  </a:cubicBezTo>
                  <a:cubicBezTo>
                    <a:pt x="68" y="195"/>
                    <a:pt x="69" y="194"/>
                    <a:pt x="70" y="194"/>
                  </a:cubicBezTo>
                  <a:cubicBezTo>
                    <a:pt x="70" y="193"/>
                    <a:pt x="72" y="191"/>
                    <a:pt x="72" y="191"/>
                  </a:cubicBezTo>
                  <a:close/>
                  <a:moveTo>
                    <a:pt x="78" y="171"/>
                  </a:moveTo>
                  <a:cubicBezTo>
                    <a:pt x="78" y="171"/>
                    <a:pt x="78" y="171"/>
                    <a:pt x="78" y="171"/>
                  </a:cubicBezTo>
                  <a:cubicBezTo>
                    <a:pt x="78" y="171"/>
                    <a:pt x="78" y="168"/>
                    <a:pt x="79" y="169"/>
                  </a:cubicBezTo>
                  <a:cubicBezTo>
                    <a:pt x="81" y="169"/>
                    <a:pt x="81" y="169"/>
                    <a:pt x="81" y="170"/>
                  </a:cubicBezTo>
                  <a:cubicBezTo>
                    <a:pt x="81" y="171"/>
                    <a:pt x="83" y="170"/>
                    <a:pt x="81" y="171"/>
                  </a:cubicBezTo>
                  <a:cubicBezTo>
                    <a:pt x="80" y="171"/>
                    <a:pt x="78" y="171"/>
                    <a:pt x="78" y="171"/>
                  </a:cubicBezTo>
                  <a:close/>
                  <a:moveTo>
                    <a:pt x="87" y="181"/>
                  </a:moveTo>
                  <a:cubicBezTo>
                    <a:pt x="87" y="181"/>
                    <a:pt x="87" y="181"/>
                    <a:pt x="87" y="181"/>
                  </a:cubicBezTo>
                  <a:cubicBezTo>
                    <a:pt x="87" y="181"/>
                    <a:pt x="88" y="179"/>
                    <a:pt x="89" y="179"/>
                  </a:cubicBezTo>
                  <a:cubicBezTo>
                    <a:pt x="89" y="179"/>
                    <a:pt x="90" y="179"/>
                    <a:pt x="90" y="180"/>
                  </a:cubicBezTo>
                  <a:cubicBezTo>
                    <a:pt x="90" y="181"/>
                    <a:pt x="90" y="183"/>
                    <a:pt x="89" y="183"/>
                  </a:cubicBezTo>
                  <a:cubicBezTo>
                    <a:pt x="88" y="183"/>
                    <a:pt x="88" y="184"/>
                    <a:pt x="87" y="183"/>
                  </a:cubicBezTo>
                  <a:cubicBezTo>
                    <a:pt x="86" y="183"/>
                    <a:pt x="87" y="181"/>
                    <a:pt x="87" y="181"/>
                  </a:cubicBezTo>
                  <a:close/>
                  <a:moveTo>
                    <a:pt x="82" y="177"/>
                  </a:moveTo>
                  <a:cubicBezTo>
                    <a:pt x="82" y="177"/>
                    <a:pt x="82" y="177"/>
                    <a:pt x="82" y="177"/>
                  </a:cubicBezTo>
                  <a:cubicBezTo>
                    <a:pt x="82" y="177"/>
                    <a:pt x="81" y="173"/>
                    <a:pt x="83" y="173"/>
                  </a:cubicBezTo>
                  <a:cubicBezTo>
                    <a:pt x="85" y="172"/>
                    <a:pt x="86" y="172"/>
                    <a:pt x="86" y="172"/>
                  </a:cubicBezTo>
                  <a:cubicBezTo>
                    <a:pt x="86" y="172"/>
                    <a:pt x="89" y="176"/>
                    <a:pt x="89" y="176"/>
                  </a:cubicBezTo>
                  <a:cubicBezTo>
                    <a:pt x="88" y="177"/>
                    <a:pt x="88" y="178"/>
                    <a:pt x="86" y="178"/>
                  </a:cubicBezTo>
                  <a:cubicBezTo>
                    <a:pt x="85" y="178"/>
                    <a:pt x="84" y="179"/>
                    <a:pt x="84" y="178"/>
                  </a:cubicBezTo>
                  <a:cubicBezTo>
                    <a:pt x="83" y="177"/>
                    <a:pt x="82" y="177"/>
                    <a:pt x="82" y="177"/>
                  </a:cubicBezTo>
                  <a:close/>
                  <a:moveTo>
                    <a:pt x="45" y="174"/>
                  </a:moveTo>
                  <a:cubicBezTo>
                    <a:pt x="45" y="174"/>
                    <a:pt x="45" y="174"/>
                    <a:pt x="45" y="174"/>
                  </a:cubicBezTo>
                  <a:cubicBezTo>
                    <a:pt x="46" y="174"/>
                    <a:pt x="46" y="173"/>
                    <a:pt x="46" y="175"/>
                  </a:cubicBezTo>
                  <a:cubicBezTo>
                    <a:pt x="46" y="176"/>
                    <a:pt x="46" y="177"/>
                    <a:pt x="46" y="177"/>
                  </a:cubicBezTo>
                  <a:cubicBezTo>
                    <a:pt x="46" y="177"/>
                    <a:pt x="45" y="179"/>
                    <a:pt x="44" y="178"/>
                  </a:cubicBezTo>
                  <a:cubicBezTo>
                    <a:pt x="43" y="177"/>
                    <a:pt x="43" y="176"/>
                    <a:pt x="43" y="176"/>
                  </a:cubicBezTo>
                  <a:cubicBezTo>
                    <a:pt x="45" y="174"/>
                    <a:pt x="45" y="174"/>
                    <a:pt x="45" y="174"/>
                  </a:cubicBezTo>
                  <a:close/>
                  <a:moveTo>
                    <a:pt x="53" y="164"/>
                  </a:moveTo>
                  <a:cubicBezTo>
                    <a:pt x="53" y="164"/>
                    <a:pt x="53" y="164"/>
                    <a:pt x="53" y="164"/>
                  </a:cubicBezTo>
                  <a:cubicBezTo>
                    <a:pt x="54" y="165"/>
                    <a:pt x="56" y="167"/>
                    <a:pt x="56" y="167"/>
                  </a:cubicBezTo>
                  <a:cubicBezTo>
                    <a:pt x="53" y="170"/>
                    <a:pt x="53" y="170"/>
                    <a:pt x="53" y="170"/>
                  </a:cubicBezTo>
                  <a:cubicBezTo>
                    <a:pt x="53" y="170"/>
                    <a:pt x="50" y="171"/>
                    <a:pt x="50" y="172"/>
                  </a:cubicBezTo>
                  <a:cubicBezTo>
                    <a:pt x="49" y="172"/>
                    <a:pt x="51" y="175"/>
                    <a:pt x="49" y="174"/>
                  </a:cubicBezTo>
                  <a:cubicBezTo>
                    <a:pt x="47" y="173"/>
                    <a:pt x="46" y="171"/>
                    <a:pt x="47" y="171"/>
                  </a:cubicBezTo>
                  <a:cubicBezTo>
                    <a:pt x="48" y="170"/>
                    <a:pt x="48" y="170"/>
                    <a:pt x="49" y="169"/>
                  </a:cubicBezTo>
                  <a:cubicBezTo>
                    <a:pt x="50" y="168"/>
                    <a:pt x="52" y="165"/>
                    <a:pt x="52" y="165"/>
                  </a:cubicBezTo>
                  <a:cubicBezTo>
                    <a:pt x="53" y="164"/>
                    <a:pt x="53" y="164"/>
                    <a:pt x="53" y="164"/>
                  </a:cubicBezTo>
                  <a:close/>
                  <a:moveTo>
                    <a:pt x="58" y="150"/>
                  </a:moveTo>
                  <a:cubicBezTo>
                    <a:pt x="58" y="150"/>
                    <a:pt x="58" y="150"/>
                    <a:pt x="58" y="150"/>
                  </a:cubicBezTo>
                  <a:cubicBezTo>
                    <a:pt x="58" y="150"/>
                    <a:pt x="60" y="150"/>
                    <a:pt x="61" y="151"/>
                  </a:cubicBezTo>
                  <a:cubicBezTo>
                    <a:pt x="61" y="151"/>
                    <a:pt x="62" y="154"/>
                    <a:pt x="62" y="154"/>
                  </a:cubicBezTo>
                  <a:cubicBezTo>
                    <a:pt x="62" y="154"/>
                    <a:pt x="63" y="155"/>
                    <a:pt x="62" y="156"/>
                  </a:cubicBezTo>
                  <a:cubicBezTo>
                    <a:pt x="61" y="157"/>
                    <a:pt x="59" y="158"/>
                    <a:pt x="59" y="158"/>
                  </a:cubicBezTo>
                  <a:cubicBezTo>
                    <a:pt x="59" y="163"/>
                    <a:pt x="59" y="163"/>
                    <a:pt x="59" y="163"/>
                  </a:cubicBezTo>
                  <a:cubicBezTo>
                    <a:pt x="58" y="165"/>
                    <a:pt x="58" y="165"/>
                    <a:pt x="58" y="165"/>
                  </a:cubicBezTo>
                  <a:cubicBezTo>
                    <a:pt x="55" y="164"/>
                    <a:pt x="55" y="164"/>
                    <a:pt x="55" y="164"/>
                  </a:cubicBezTo>
                  <a:cubicBezTo>
                    <a:pt x="55" y="158"/>
                    <a:pt x="55" y="158"/>
                    <a:pt x="55" y="158"/>
                  </a:cubicBezTo>
                  <a:cubicBezTo>
                    <a:pt x="54" y="155"/>
                    <a:pt x="54" y="155"/>
                    <a:pt x="54" y="155"/>
                  </a:cubicBezTo>
                  <a:cubicBezTo>
                    <a:pt x="57" y="152"/>
                    <a:pt x="57" y="152"/>
                    <a:pt x="57" y="152"/>
                  </a:cubicBezTo>
                  <a:cubicBezTo>
                    <a:pt x="58" y="150"/>
                    <a:pt x="58" y="150"/>
                    <a:pt x="58" y="150"/>
                  </a:cubicBezTo>
                  <a:close/>
                  <a:moveTo>
                    <a:pt x="60" y="142"/>
                  </a:moveTo>
                  <a:cubicBezTo>
                    <a:pt x="60" y="142"/>
                    <a:pt x="60" y="142"/>
                    <a:pt x="60" y="142"/>
                  </a:cubicBezTo>
                  <a:cubicBezTo>
                    <a:pt x="60" y="142"/>
                    <a:pt x="62" y="141"/>
                    <a:pt x="63" y="142"/>
                  </a:cubicBezTo>
                  <a:cubicBezTo>
                    <a:pt x="64" y="143"/>
                    <a:pt x="64" y="141"/>
                    <a:pt x="65" y="143"/>
                  </a:cubicBezTo>
                  <a:cubicBezTo>
                    <a:pt x="66" y="145"/>
                    <a:pt x="67" y="145"/>
                    <a:pt x="66" y="146"/>
                  </a:cubicBezTo>
                  <a:cubicBezTo>
                    <a:pt x="66" y="147"/>
                    <a:pt x="66" y="148"/>
                    <a:pt x="65" y="149"/>
                  </a:cubicBezTo>
                  <a:cubicBezTo>
                    <a:pt x="64" y="150"/>
                    <a:pt x="65" y="151"/>
                    <a:pt x="63" y="150"/>
                  </a:cubicBezTo>
                  <a:cubicBezTo>
                    <a:pt x="61" y="149"/>
                    <a:pt x="61" y="149"/>
                    <a:pt x="60" y="148"/>
                  </a:cubicBezTo>
                  <a:cubicBezTo>
                    <a:pt x="59" y="147"/>
                    <a:pt x="59" y="147"/>
                    <a:pt x="59" y="147"/>
                  </a:cubicBezTo>
                  <a:cubicBezTo>
                    <a:pt x="60" y="142"/>
                    <a:pt x="60" y="142"/>
                    <a:pt x="60" y="142"/>
                  </a:cubicBezTo>
                  <a:close/>
                  <a:moveTo>
                    <a:pt x="69" y="132"/>
                  </a:moveTo>
                  <a:cubicBezTo>
                    <a:pt x="69" y="132"/>
                    <a:pt x="69" y="132"/>
                    <a:pt x="69" y="132"/>
                  </a:cubicBezTo>
                  <a:cubicBezTo>
                    <a:pt x="69" y="132"/>
                    <a:pt x="70" y="131"/>
                    <a:pt x="69" y="133"/>
                  </a:cubicBezTo>
                  <a:cubicBezTo>
                    <a:pt x="67" y="136"/>
                    <a:pt x="67" y="137"/>
                    <a:pt x="68" y="137"/>
                  </a:cubicBezTo>
                  <a:cubicBezTo>
                    <a:pt x="68" y="137"/>
                    <a:pt x="69" y="137"/>
                    <a:pt x="69" y="137"/>
                  </a:cubicBezTo>
                  <a:cubicBezTo>
                    <a:pt x="69" y="141"/>
                    <a:pt x="69" y="141"/>
                    <a:pt x="69" y="141"/>
                  </a:cubicBezTo>
                  <a:cubicBezTo>
                    <a:pt x="69" y="141"/>
                    <a:pt x="69" y="142"/>
                    <a:pt x="66" y="141"/>
                  </a:cubicBezTo>
                  <a:cubicBezTo>
                    <a:pt x="63" y="141"/>
                    <a:pt x="61" y="140"/>
                    <a:pt x="61" y="140"/>
                  </a:cubicBezTo>
                  <a:cubicBezTo>
                    <a:pt x="58" y="137"/>
                    <a:pt x="58" y="137"/>
                    <a:pt x="58" y="137"/>
                  </a:cubicBezTo>
                  <a:cubicBezTo>
                    <a:pt x="58" y="137"/>
                    <a:pt x="57" y="136"/>
                    <a:pt x="59" y="134"/>
                  </a:cubicBezTo>
                  <a:cubicBezTo>
                    <a:pt x="60" y="132"/>
                    <a:pt x="63" y="133"/>
                    <a:pt x="63" y="133"/>
                  </a:cubicBezTo>
                  <a:cubicBezTo>
                    <a:pt x="63" y="133"/>
                    <a:pt x="64" y="135"/>
                    <a:pt x="65" y="133"/>
                  </a:cubicBezTo>
                  <a:cubicBezTo>
                    <a:pt x="66" y="131"/>
                    <a:pt x="66" y="129"/>
                    <a:pt x="67" y="130"/>
                  </a:cubicBezTo>
                  <a:cubicBezTo>
                    <a:pt x="68" y="131"/>
                    <a:pt x="69" y="132"/>
                    <a:pt x="69" y="132"/>
                  </a:cubicBezTo>
                  <a:close/>
                  <a:moveTo>
                    <a:pt x="77" y="121"/>
                  </a:moveTo>
                  <a:cubicBezTo>
                    <a:pt x="77" y="121"/>
                    <a:pt x="77" y="121"/>
                    <a:pt x="77" y="121"/>
                  </a:cubicBezTo>
                  <a:cubicBezTo>
                    <a:pt x="76" y="120"/>
                    <a:pt x="76" y="118"/>
                    <a:pt x="76" y="118"/>
                  </a:cubicBezTo>
                  <a:cubicBezTo>
                    <a:pt x="77" y="116"/>
                    <a:pt x="77" y="116"/>
                    <a:pt x="77" y="116"/>
                  </a:cubicBezTo>
                  <a:cubicBezTo>
                    <a:pt x="77" y="116"/>
                    <a:pt x="75" y="114"/>
                    <a:pt x="75" y="113"/>
                  </a:cubicBezTo>
                  <a:cubicBezTo>
                    <a:pt x="75" y="112"/>
                    <a:pt x="75" y="110"/>
                    <a:pt x="77" y="109"/>
                  </a:cubicBezTo>
                  <a:cubicBezTo>
                    <a:pt x="78" y="108"/>
                    <a:pt x="79" y="106"/>
                    <a:pt x="80" y="106"/>
                  </a:cubicBezTo>
                  <a:cubicBezTo>
                    <a:pt x="80" y="107"/>
                    <a:pt x="80" y="107"/>
                    <a:pt x="81" y="109"/>
                  </a:cubicBezTo>
                  <a:cubicBezTo>
                    <a:pt x="82" y="110"/>
                    <a:pt x="82" y="112"/>
                    <a:pt x="83" y="111"/>
                  </a:cubicBezTo>
                  <a:cubicBezTo>
                    <a:pt x="84" y="110"/>
                    <a:pt x="84" y="109"/>
                    <a:pt x="85" y="108"/>
                  </a:cubicBezTo>
                  <a:cubicBezTo>
                    <a:pt x="86" y="107"/>
                    <a:pt x="87" y="104"/>
                    <a:pt x="87" y="104"/>
                  </a:cubicBezTo>
                  <a:cubicBezTo>
                    <a:pt x="87" y="104"/>
                    <a:pt x="89" y="105"/>
                    <a:pt x="90" y="104"/>
                  </a:cubicBezTo>
                  <a:cubicBezTo>
                    <a:pt x="92" y="103"/>
                    <a:pt x="90" y="103"/>
                    <a:pt x="93" y="102"/>
                  </a:cubicBezTo>
                  <a:cubicBezTo>
                    <a:pt x="96" y="102"/>
                    <a:pt x="97" y="102"/>
                    <a:pt x="98" y="100"/>
                  </a:cubicBezTo>
                  <a:cubicBezTo>
                    <a:pt x="99" y="99"/>
                    <a:pt x="99" y="100"/>
                    <a:pt x="100" y="99"/>
                  </a:cubicBezTo>
                  <a:cubicBezTo>
                    <a:pt x="101" y="98"/>
                    <a:pt x="102" y="97"/>
                    <a:pt x="103" y="97"/>
                  </a:cubicBezTo>
                  <a:cubicBezTo>
                    <a:pt x="104" y="98"/>
                    <a:pt x="105" y="99"/>
                    <a:pt x="105" y="100"/>
                  </a:cubicBezTo>
                  <a:cubicBezTo>
                    <a:pt x="105" y="101"/>
                    <a:pt x="106" y="103"/>
                    <a:pt x="105" y="104"/>
                  </a:cubicBezTo>
                  <a:cubicBezTo>
                    <a:pt x="104" y="105"/>
                    <a:pt x="104" y="106"/>
                    <a:pt x="103" y="106"/>
                  </a:cubicBezTo>
                  <a:cubicBezTo>
                    <a:pt x="102" y="107"/>
                    <a:pt x="99" y="109"/>
                    <a:pt x="99" y="109"/>
                  </a:cubicBezTo>
                  <a:cubicBezTo>
                    <a:pt x="99" y="109"/>
                    <a:pt x="99" y="111"/>
                    <a:pt x="100" y="111"/>
                  </a:cubicBezTo>
                  <a:cubicBezTo>
                    <a:pt x="101" y="111"/>
                    <a:pt x="103" y="108"/>
                    <a:pt x="103" y="110"/>
                  </a:cubicBezTo>
                  <a:cubicBezTo>
                    <a:pt x="102" y="112"/>
                    <a:pt x="105" y="113"/>
                    <a:pt x="102" y="114"/>
                  </a:cubicBezTo>
                  <a:cubicBezTo>
                    <a:pt x="100" y="114"/>
                    <a:pt x="98" y="113"/>
                    <a:pt x="98" y="113"/>
                  </a:cubicBezTo>
                  <a:cubicBezTo>
                    <a:pt x="96" y="116"/>
                    <a:pt x="96" y="116"/>
                    <a:pt x="96" y="116"/>
                  </a:cubicBezTo>
                  <a:cubicBezTo>
                    <a:pt x="96" y="116"/>
                    <a:pt x="94" y="115"/>
                    <a:pt x="94" y="116"/>
                  </a:cubicBezTo>
                  <a:cubicBezTo>
                    <a:pt x="94" y="117"/>
                    <a:pt x="95" y="119"/>
                    <a:pt x="95" y="119"/>
                  </a:cubicBezTo>
                  <a:cubicBezTo>
                    <a:pt x="93" y="121"/>
                    <a:pt x="93" y="121"/>
                    <a:pt x="93" y="121"/>
                  </a:cubicBezTo>
                  <a:cubicBezTo>
                    <a:pt x="93" y="121"/>
                    <a:pt x="90" y="120"/>
                    <a:pt x="90" y="121"/>
                  </a:cubicBezTo>
                  <a:cubicBezTo>
                    <a:pt x="91" y="122"/>
                    <a:pt x="92" y="124"/>
                    <a:pt x="92" y="124"/>
                  </a:cubicBezTo>
                  <a:cubicBezTo>
                    <a:pt x="92" y="124"/>
                    <a:pt x="92" y="126"/>
                    <a:pt x="90" y="126"/>
                  </a:cubicBezTo>
                  <a:cubicBezTo>
                    <a:pt x="88" y="126"/>
                    <a:pt x="86" y="126"/>
                    <a:pt x="85" y="126"/>
                  </a:cubicBezTo>
                  <a:cubicBezTo>
                    <a:pt x="84" y="125"/>
                    <a:pt x="84" y="125"/>
                    <a:pt x="84" y="125"/>
                  </a:cubicBezTo>
                  <a:cubicBezTo>
                    <a:pt x="83" y="128"/>
                    <a:pt x="83" y="128"/>
                    <a:pt x="83" y="128"/>
                  </a:cubicBezTo>
                  <a:cubicBezTo>
                    <a:pt x="83" y="128"/>
                    <a:pt x="84" y="129"/>
                    <a:pt x="83" y="130"/>
                  </a:cubicBezTo>
                  <a:cubicBezTo>
                    <a:pt x="82" y="131"/>
                    <a:pt x="79" y="131"/>
                    <a:pt x="79" y="131"/>
                  </a:cubicBezTo>
                  <a:cubicBezTo>
                    <a:pt x="79" y="131"/>
                    <a:pt x="78" y="131"/>
                    <a:pt x="78" y="131"/>
                  </a:cubicBezTo>
                  <a:cubicBezTo>
                    <a:pt x="78" y="132"/>
                    <a:pt x="77" y="134"/>
                    <a:pt x="76" y="134"/>
                  </a:cubicBezTo>
                  <a:cubicBezTo>
                    <a:pt x="75" y="133"/>
                    <a:pt x="73" y="132"/>
                    <a:pt x="72" y="131"/>
                  </a:cubicBezTo>
                  <a:cubicBezTo>
                    <a:pt x="72" y="130"/>
                    <a:pt x="71" y="126"/>
                    <a:pt x="73" y="127"/>
                  </a:cubicBezTo>
                  <a:cubicBezTo>
                    <a:pt x="75" y="127"/>
                    <a:pt x="77" y="128"/>
                    <a:pt x="77" y="126"/>
                  </a:cubicBezTo>
                  <a:cubicBezTo>
                    <a:pt x="77" y="124"/>
                    <a:pt x="76" y="123"/>
                    <a:pt x="76" y="123"/>
                  </a:cubicBezTo>
                  <a:cubicBezTo>
                    <a:pt x="77" y="121"/>
                    <a:pt x="77" y="121"/>
                    <a:pt x="77" y="121"/>
                  </a:cubicBezTo>
                  <a:close/>
                  <a:moveTo>
                    <a:pt x="267" y="15"/>
                  </a:moveTo>
                  <a:cubicBezTo>
                    <a:pt x="267" y="15"/>
                    <a:pt x="267" y="15"/>
                    <a:pt x="267" y="15"/>
                  </a:cubicBezTo>
                  <a:cubicBezTo>
                    <a:pt x="268" y="15"/>
                    <a:pt x="271" y="16"/>
                    <a:pt x="271" y="15"/>
                  </a:cubicBezTo>
                  <a:cubicBezTo>
                    <a:pt x="271" y="15"/>
                    <a:pt x="272" y="13"/>
                    <a:pt x="272" y="13"/>
                  </a:cubicBezTo>
                  <a:cubicBezTo>
                    <a:pt x="271" y="12"/>
                    <a:pt x="270" y="11"/>
                    <a:pt x="269" y="12"/>
                  </a:cubicBezTo>
                  <a:cubicBezTo>
                    <a:pt x="268" y="12"/>
                    <a:pt x="267" y="13"/>
                    <a:pt x="267" y="13"/>
                  </a:cubicBezTo>
                  <a:cubicBezTo>
                    <a:pt x="267" y="14"/>
                    <a:pt x="267" y="15"/>
                    <a:pt x="267" y="15"/>
                  </a:cubicBezTo>
                  <a:close/>
                  <a:moveTo>
                    <a:pt x="235" y="32"/>
                  </a:moveTo>
                  <a:cubicBezTo>
                    <a:pt x="235" y="32"/>
                    <a:pt x="235" y="32"/>
                    <a:pt x="235" y="32"/>
                  </a:cubicBezTo>
                  <a:cubicBezTo>
                    <a:pt x="236" y="32"/>
                    <a:pt x="237" y="30"/>
                    <a:pt x="237" y="31"/>
                  </a:cubicBezTo>
                  <a:cubicBezTo>
                    <a:pt x="237" y="33"/>
                    <a:pt x="238" y="33"/>
                    <a:pt x="237" y="34"/>
                  </a:cubicBezTo>
                  <a:cubicBezTo>
                    <a:pt x="236" y="34"/>
                    <a:pt x="234" y="36"/>
                    <a:pt x="233" y="35"/>
                  </a:cubicBezTo>
                  <a:cubicBezTo>
                    <a:pt x="233" y="35"/>
                    <a:pt x="234" y="31"/>
                    <a:pt x="234" y="31"/>
                  </a:cubicBezTo>
                  <a:cubicBezTo>
                    <a:pt x="235" y="32"/>
                    <a:pt x="235" y="32"/>
                    <a:pt x="235" y="32"/>
                  </a:cubicBezTo>
                  <a:close/>
                  <a:moveTo>
                    <a:pt x="254" y="34"/>
                  </a:moveTo>
                  <a:cubicBezTo>
                    <a:pt x="254" y="34"/>
                    <a:pt x="254" y="34"/>
                    <a:pt x="254" y="34"/>
                  </a:cubicBezTo>
                  <a:cubicBezTo>
                    <a:pt x="254" y="34"/>
                    <a:pt x="254" y="35"/>
                    <a:pt x="252" y="34"/>
                  </a:cubicBezTo>
                  <a:cubicBezTo>
                    <a:pt x="249" y="34"/>
                    <a:pt x="248" y="35"/>
                    <a:pt x="248" y="33"/>
                  </a:cubicBezTo>
                  <a:cubicBezTo>
                    <a:pt x="248" y="32"/>
                    <a:pt x="249" y="31"/>
                    <a:pt x="247" y="30"/>
                  </a:cubicBezTo>
                  <a:cubicBezTo>
                    <a:pt x="245" y="30"/>
                    <a:pt x="245" y="30"/>
                    <a:pt x="245" y="30"/>
                  </a:cubicBezTo>
                  <a:cubicBezTo>
                    <a:pt x="245" y="30"/>
                    <a:pt x="244" y="28"/>
                    <a:pt x="245" y="27"/>
                  </a:cubicBezTo>
                  <a:cubicBezTo>
                    <a:pt x="247" y="25"/>
                    <a:pt x="247" y="26"/>
                    <a:pt x="248" y="26"/>
                  </a:cubicBezTo>
                  <a:cubicBezTo>
                    <a:pt x="250" y="26"/>
                    <a:pt x="249" y="26"/>
                    <a:pt x="251" y="27"/>
                  </a:cubicBezTo>
                  <a:cubicBezTo>
                    <a:pt x="253" y="27"/>
                    <a:pt x="254" y="28"/>
                    <a:pt x="254" y="26"/>
                  </a:cubicBezTo>
                  <a:cubicBezTo>
                    <a:pt x="254" y="25"/>
                    <a:pt x="255" y="25"/>
                    <a:pt x="253" y="23"/>
                  </a:cubicBezTo>
                  <a:cubicBezTo>
                    <a:pt x="252" y="21"/>
                    <a:pt x="252" y="22"/>
                    <a:pt x="251" y="21"/>
                  </a:cubicBezTo>
                  <a:cubicBezTo>
                    <a:pt x="250" y="19"/>
                    <a:pt x="248" y="17"/>
                    <a:pt x="249" y="16"/>
                  </a:cubicBezTo>
                  <a:cubicBezTo>
                    <a:pt x="249" y="15"/>
                    <a:pt x="248" y="15"/>
                    <a:pt x="250" y="13"/>
                  </a:cubicBezTo>
                  <a:cubicBezTo>
                    <a:pt x="253" y="12"/>
                    <a:pt x="255" y="10"/>
                    <a:pt x="256" y="10"/>
                  </a:cubicBezTo>
                  <a:cubicBezTo>
                    <a:pt x="257" y="10"/>
                    <a:pt x="258" y="10"/>
                    <a:pt x="258" y="11"/>
                  </a:cubicBezTo>
                  <a:cubicBezTo>
                    <a:pt x="258" y="13"/>
                    <a:pt x="258" y="14"/>
                    <a:pt x="257" y="15"/>
                  </a:cubicBezTo>
                  <a:cubicBezTo>
                    <a:pt x="256" y="15"/>
                    <a:pt x="256" y="16"/>
                    <a:pt x="256" y="16"/>
                  </a:cubicBezTo>
                  <a:cubicBezTo>
                    <a:pt x="256" y="16"/>
                    <a:pt x="255" y="19"/>
                    <a:pt x="257" y="19"/>
                  </a:cubicBezTo>
                  <a:cubicBezTo>
                    <a:pt x="259" y="18"/>
                    <a:pt x="260" y="16"/>
                    <a:pt x="260" y="15"/>
                  </a:cubicBezTo>
                  <a:cubicBezTo>
                    <a:pt x="261" y="14"/>
                    <a:pt x="262" y="15"/>
                    <a:pt x="261" y="13"/>
                  </a:cubicBezTo>
                  <a:cubicBezTo>
                    <a:pt x="261" y="11"/>
                    <a:pt x="260" y="10"/>
                    <a:pt x="261" y="10"/>
                  </a:cubicBezTo>
                  <a:cubicBezTo>
                    <a:pt x="262" y="10"/>
                    <a:pt x="263" y="12"/>
                    <a:pt x="264" y="10"/>
                  </a:cubicBezTo>
                  <a:cubicBezTo>
                    <a:pt x="266" y="7"/>
                    <a:pt x="266" y="6"/>
                    <a:pt x="266" y="6"/>
                  </a:cubicBezTo>
                  <a:cubicBezTo>
                    <a:pt x="266" y="6"/>
                    <a:pt x="265" y="6"/>
                    <a:pt x="267" y="5"/>
                  </a:cubicBezTo>
                  <a:cubicBezTo>
                    <a:pt x="269" y="4"/>
                    <a:pt x="268" y="3"/>
                    <a:pt x="269" y="2"/>
                  </a:cubicBezTo>
                  <a:cubicBezTo>
                    <a:pt x="270" y="1"/>
                    <a:pt x="268" y="0"/>
                    <a:pt x="271" y="0"/>
                  </a:cubicBezTo>
                  <a:cubicBezTo>
                    <a:pt x="273" y="1"/>
                    <a:pt x="273" y="1"/>
                    <a:pt x="274" y="2"/>
                  </a:cubicBezTo>
                  <a:cubicBezTo>
                    <a:pt x="275" y="2"/>
                    <a:pt x="273" y="6"/>
                    <a:pt x="272" y="6"/>
                  </a:cubicBezTo>
                  <a:cubicBezTo>
                    <a:pt x="271" y="6"/>
                    <a:pt x="271" y="5"/>
                    <a:pt x="269" y="6"/>
                  </a:cubicBezTo>
                  <a:cubicBezTo>
                    <a:pt x="268" y="7"/>
                    <a:pt x="270" y="9"/>
                    <a:pt x="269" y="10"/>
                  </a:cubicBezTo>
                  <a:cubicBezTo>
                    <a:pt x="268" y="11"/>
                    <a:pt x="267" y="10"/>
                    <a:pt x="266" y="11"/>
                  </a:cubicBezTo>
                  <a:cubicBezTo>
                    <a:pt x="265" y="12"/>
                    <a:pt x="265" y="12"/>
                    <a:pt x="265" y="13"/>
                  </a:cubicBezTo>
                  <a:cubicBezTo>
                    <a:pt x="265" y="14"/>
                    <a:pt x="264" y="15"/>
                    <a:pt x="263" y="16"/>
                  </a:cubicBezTo>
                  <a:cubicBezTo>
                    <a:pt x="263" y="16"/>
                    <a:pt x="260" y="14"/>
                    <a:pt x="263" y="16"/>
                  </a:cubicBezTo>
                  <a:cubicBezTo>
                    <a:pt x="266" y="18"/>
                    <a:pt x="267" y="18"/>
                    <a:pt x="266" y="19"/>
                  </a:cubicBezTo>
                  <a:cubicBezTo>
                    <a:pt x="265" y="19"/>
                    <a:pt x="263" y="19"/>
                    <a:pt x="262" y="20"/>
                  </a:cubicBezTo>
                  <a:cubicBezTo>
                    <a:pt x="261" y="20"/>
                    <a:pt x="260" y="21"/>
                    <a:pt x="262" y="22"/>
                  </a:cubicBezTo>
                  <a:cubicBezTo>
                    <a:pt x="264" y="23"/>
                    <a:pt x="263" y="23"/>
                    <a:pt x="264" y="23"/>
                  </a:cubicBezTo>
                  <a:cubicBezTo>
                    <a:pt x="265" y="22"/>
                    <a:pt x="270" y="22"/>
                    <a:pt x="270" y="23"/>
                  </a:cubicBezTo>
                  <a:cubicBezTo>
                    <a:pt x="269" y="25"/>
                    <a:pt x="270" y="25"/>
                    <a:pt x="268" y="26"/>
                  </a:cubicBezTo>
                  <a:cubicBezTo>
                    <a:pt x="265" y="27"/>
                    <a:pt x="263" y="26"/>
                    <a:pt x="262" y="25"/>
                  </a:cubicBezTo>
                  <a:cubicBezTo>
                    <a:pt x="261" y="25"/>
                    <a:pt x="261" y="23"/>
                    <a:pt x="261" y="26"/>
                  </a:cubicBezTo>
                  <a:cubicBezTo>
                    <a:pt x="262" y="29"/>
                    <a:pt x="264" y="29"/>
                    <a:pt x="263" y="29"/>
                  </a:cubicBezTo>
                  <a:cubicBezTo>
                    <a:pt x="261" y="29"/>
                    <a:pt x="259" y="29"/>
                    <a:pt x="259" y="29"/>
                  </a:cubicBezTo>
                  <a:cubicBezTo>
                    <a:pt x="259" y="29"/>
                    <a:pt x="258" y="27"/>
                    <a:pt x="259" y="30"/>
                  </a:cubicBezTo>
                  <a:cubicBezTo>
                    <a:pt x="260" y="33"/>
                    <a:pt x="260" y="33"/>
                    <a:pt x="260" y="33"/>
                  </a:cubicBezTo>
                  <a:cubicBezTo>
                    <a:pt x="260" y="33"/>
                    <a:pt x="258" y="34"/>
                    <a:pt x="258" y="34"/>
                  </a:cubicBezTo>
                  <a:cubicBezTo>
                    <a:pt x="258" y="35"/>
                    <a:pt x="259" y="37"/>
                    <a:pt x="260" y="38"/>
                  </a:cubicBezTo>
                  <a:cubicBezTo>
                    <a:pt x="260" y="38"/>
                    <a:pt x="259" y="42"/>
                    <a:pt x="258" y="42"/>
                  </a:cubicBezTo>
                  <a:cubicBezTo>
                    <a:pt x="258" y="42"/>
                    <a:pt x="258" y="43"/>
                    <a:pt x="257" y="44"/>
                  </a:cubicBezTo>
                  <a:cubicBezTo>
                    <a:pt x="256" y="45"/>
                    <a:pt x="255" y="46"/>
                    <a:pt x="255" y="46"/>
                  </a:cubicBezTo>
                  <a:cubicBezTo>
                    <a:pt x="253" y="52"/>
                    <a:pt x="253" y="52"/>
                    <a:pt x="253" y="52"/>
                  </a:cubicBezTo>
                  <a:cubicBezTo>
                    <a:pt x="253" y="52"/>
                    <a:pt x="252" y="54"/>
                    <a:pt x="251" y="52"/>
                  </a:cubicBezTo>
                  <a:cubicBezTo>
                    <a:pt x="251" y="50"/>
                    <a:pt x="250" y="50"/>
                    <a:pt x="251" y="49"/>
                  </a:cubicBezTo>
                  <a:cubicBezTo>
                    <a:pt x="252" y="49"/>
                    <a:pt x="252" y="47"/>
                    <a:pt x="253" y="46"/>
                  </a:cubicBezTo>
                  <a:cubicBezTo>
                    <a:pt x="253" y="45"/>
                    <a:pt x="254" y="41"/>
                    <a:pt x="254" y="41"/>
                  </a:cubicBezTo>
                  <a:cubicBezTo>
                    <a:pt x="254" y="41"/>
                    <a:pt x="256" y="41"/>
                    <a:pt x="257" y="40"/>
                  </a:cubicBezTo>
                  <a:cubicBezTo>
                    <a:pt x="257" y="40"/>
                    <a:pt x="255" y="36"/>
                    <a:pt x="255" y="36"/>
                  </a:cubicBezTo>
                  <a:cubicBezTo>
                    <a:pt x="256" y="34"/>
                    <a:pt x="256" y="34"/>
                    <a:pt x="256" y="34"/>
                  </a:cubicBezTo>
                  <a:cubicBezTo>
                    <a:pt x="254" y="34"/>
                    <a:pt x="254" y="34"/>
                    <a:pt x="254" y="34"/>
                  </a:cubicBezTo>
                  <a:close/>
                  <a:moveTo>
                    <a:pt x="239" y="67"/>
                  </a:moveTo>
                  <a:cubicBezTo>
                    <a:pt x="239" y="67"/>
                    <a:pt x="239" y="67"/>
                    <a:pt x="239" y="67"/>
                  </a:cubicBezTo>
                  <a:cubicBezTo>
                    <a:pt x="239" y="67"/>
                    <a:pt x="242" y="63"/>
                    <a:pt x="243" y="64"/>
                  </a:cubicBezTo>
                  <a:cubicBezTo>
                    <a:pt x="243" y="64"/>
                    <a:pt x="243" y="65"/>
                    <a:pt x="243" y="66"/>
                  </a:cubicBezTo>
                  <a:cubicBezTo>
                    <a:pt x="243" y="66"/>
                    <a:pt x="244" y="68"/>
                    <a:pt x="243" y="68"/>
                  </a:cubicBezTo>
                  <a:cubicBezTo>
                    <a:pt x="242" y="68"/>
                    <a:pt x="241" y="68"/>
                    <a:pt x="240" y="68"/>
                  </a:cubicBezTo>
                  <a:cubicBezTo>
                    <a:pt x="240" y="68"/>
                    <a:pt x="239" y="67"/>
                    <a:pt x="239" y="67"/>
                  </a:cubicBezTo>
                  <a:close/>
                  <a:moveTo>
                    <a:pt x="196" y="98"/>
                  </a:moveTo>
                  <a:cubicBezTo>
                    <a:pt x="196" y="98"/>
                    <a:pt x="196" y="98"/>
                    <a:pt x="196" y="98"/>
                  </a:cubicBezTo>
                  <a:cubicBezTo>
                    <a:pt x="198" y="96"/>
                    <a:pt x="198" y="96"/>
                    <a:pt x="198" y="96"/>
                  </a:cubicBezTo>
                  <a:cubicBezTo>
                    <a:pt x="201" y="97"/>
                    <a:pt x="201" y="97"/>
                    <a:pt x="201" y="97"/>
                  </a:cubicBezTo>
                  <a:cubicBezTo>
                    <a:pt x="201" y="97"/>
                    <a:pt x="202" y="95"/>
                    <a:pt x="202" y="97"/>
                  </a:cubicBezTo>
                  <a:cubicBezTo>
                    <a:pt x="201" y="99"/>
                    <a:pt x="199" y="102"/>
                    <a:pt x="199" y="102"/>
                  </a:cubicBezTo>
                  <a:cubicBezTo>
                    <a:pt x="199" y="102"/>
                    <a:pt x="200" y="102"/>
                    <a:pt x="198" y="103"/>
                  </a:cubicBezTo>
                  <a:cubicBezTo>
                    <a:pt x="196" y="104"/>
                    <a:pt x="196" y="105"/>
                    <a:pt x="195" y="103"/>
                  </a:cubicBezTo>
                  <a:cubicBezTo>
                    <a:pt x="194" y="102"/>
                    <a:pt x="193" y="102"/>
                    <a:pt x="193" y="101"/>
                  </a:cubicBezTo>
                  <a:cubicBezTo>
                    <a:pt x="194" y="100"/>
                    <a:pt x="194" y="98"/>
                    <a:pt x="194" y="98"/>
                  </a:cubicBezTo>
                  <a:cubicBezTo>
                    <a:pt x="196" y="98"/>
                    <a:pt x="196" y="98"/>
                    <a:pt x="196" y="98"/>
                  </a:cubicBezTo>
                  <a:close/>
                  <a:moveTo>
                    <a:pt x="217" y="72"/>
                  </a:moveTo>
                  <a:cubicBezTo>
                    <a:pt x="217" y="72"/>
                    <a:pt x="217" y="72"/>
                    <a:pt x="217" y="72"/>
                  </a:cubicBezTo>
                  <a:cubicBezTo>
                    <a:pt x="217" y="72"/>
                    <a:pt x="218" y="70"/>
                    <a:pt x="219" y="70"/>
                  </a:cubicBezTo>
                  <a:cubicBezTo>
                    <a:pt x="220" y="71"/>
                    <a:pt x="221" y="71"/>
                    <a:pt x="221" y="72"/>
                  </a:cubicBezTo>
                  <a:cubicBezTo>
                    <a:pt x="220" y="73"/>
                    <a:pt x="219" y="74"/>
                    <a:pt x="218" y="74"/>
                  </a:cubicBezTo>
                  <a:cubicBezTo>
                    <a:pt x="217" y="74"/>
                    <a:pt x="217" y="72"/>
                    <a:pt x="217" y="72"/>
                  </a:cubicBezTo>
                  <a:close/>
                  <a:moveTo>
                    <a:pt x="213" y="77"/>
                  </a:moveTo>
                  <a:cubicBezTo>
                    <a:pt x="213" y="77"/>
                    <a:pt x="213" y="77"/>
                    <a:pt x="213" y="77"/>
                  </a:cubicBezTo>
                  <a:cubicBezTo>
                    <a:pt x="213" y="77"/>
                    <a:pt x="215" y="75"/>
                    <a:pt x="216" y="76"/>
                  </a:cubicBezTo>
                  <a:cubicBezTo>
                    <a:pt x="216" y="76"/>
                    <a:pt x="217" y="76"/>
                    <a:pt x="216" y="77"/>
                  </a:cubicBezTo>
                  <a:cubicBezTo>
                    <a:pt x="216" y="78"/>
                    <a:pt x="218" y="77"/>
                    <a:pt x="215" y="78"/>
                  </a:cubicBezTo>
                  <a:cubicBezTo>
                    <a:pt x="213" y="80"/>
                    <a:pt x="214" y="81"/>
                    <a:pt x="212" y="80"/>
                  </a:cubicBezTo>
                  <a:cubicBezTo>
                    <a:pt x="211" y="79"/>
                    <a:pt x="211" y="78"/>
                    <a:pt x="211" y="77"/>
                  </a:cubicBezTo>
                  <a:cubicBezTo>
                    <a:pt x="211" y="77"/>
                    <a:pt x="212" y="75"/>
                    <a:pt x="212" y="75"/>
                  </a:cubicBezTo>
                  <a:cubicBezTo>
                    <a:pt x="213" y="76"/>
                    <a:pt x="213" y="77"/>
                    <a:pt x="213" y="77"/>
                  </a:cubicBezTo>
                  <a:close/>
                  <a:moveTo>
                    <a:pt x="205" y="80"/>
                  </a:moveTo>
                  <a:cubicBezTo>
                    <a:pt x="205" y="80"/>
                    <a:pt x="205" y="80"/>
                    <a:pt x="205" y="80"/>
                  </a:cubicBezTo>
                  <a:cubicBezTo>
                    <a:pt x="205" y="80"/>
                    <a:pt x="207" y="81"/>
                    <a:pt x="207" y="81"/>
                  </a:cubicBezTo>
                  <a:cubicBezTo>
                    <a:pt x="208" y="82"/>
                    <a:pt x="208" y="81"/>
                    <a:pt x="209" y="80"/>
                  </a:cubicBezTo>
                  <a:cubicBezTo>
                    <a:pt x="211" y="80"/>
                    <a:pt x="209" y="80"/>
                    <a:pt x="210" y="79"/>
                  </a:cubicBezTo>
                  <a:cubicBezTo>
                    <a:pt x="211" y="77"/>
                    <a:pt x="210" y="78"/>
                    <a:pt x="210" y="77"/>
                  </a:cubicBezTo>
                  <a:cubicBezTo>
                    <a:pt x="209" y="77"/>
                    <a:pt x="209" y="77"/>
                    <a:pt x="208" y="77"/>
                  </a:cubicBezTo>
                  <a:cubicBezTo>
                    <a:pt x="206" y="77"/>
                    <a:pt x="205" y="80"/>
                    <a:pt x="205" y="80"/>
                  </a:cubicBezTo>
                  <a:close/>
                  <a:moveTo>
                    <a:pt x="209" y="86"/>
                  </a:moveTo>
                  <a:cubicBezTo>
                    <a:pt x="209" y="86"/>
                    <a:pt x="209" y="86"/>
                    <a:pt x="209" y="86"/>
                  </a:cubicBezTo>
                  <a:cubicBezTo>
                    <a:pt x="209" y="86"/>
                    <a:pt x="210" y="83"/>
                    <a:pt x="211" y="83"/>
                  </a:cubicBezTo>
                  <a:cubicBezTo>
                    <a:pt x="212" y="84"/>
                    <a:pt x="212" y="83"/>
                    <a:pt x="212" y="84"/>
                  </a:cubicBezTo>
                  <a:cubicBezTo>
                    <a:pt x="212" y="85"/>
                    <a:pt x="212" y="87"/>
                    <a:pt x="211" y="87"/>
                  </a:cubicBezTo>
                  <a:cubicBezTo>
                    <a:pt x="210" y="87"/>
                    <a:pt x="209" y="86"/>
                    <a:pt x="209" y="86"/>
                  </a:cubicBezTo>
                  <a:close/>
                  <a:moveTo>
                    <a:pt x="201" y="86"/>
                  </a:moveTo>
                  <a:cubicBezTo>
                    <a:pt x="201" y="86"/>
                    <a:pt x="201" y="86"/>
                    <a:pt x="201" y="86"/>
                  </a:cubicBezTo>
                  <a:cubicBezTo>
                    <a:pt x="202" y="84"/>
                    <a:pt x="202" y="84"/>
                    <a:pt x="202" y="84"/>
                  </a:cubicBezTo>
                  <a:cubicBezTo>
                    <a:pt x="204" y="85"/>
                    <a:pt x="204" y="85"/>
                    <a:pt x="204" y="85"/>
                  </a:cubicBezTo>
                  <a:cubicBezTo>
                    <a:pt x="204" y="85"/>
                    <a:pt x="205" y="86"/>
                    <a:pt x="204" y="86"/>
                  </a:cubicBezTo>
                  <a:cubicBezTo>
                    <a:pt x="204" y="87"/>
                    <a:pt x="203" y="87"/>
                    <a:pt x="203" y="88"/>
                  </a:cubicBezTo>
                  <a:cubicBezTo>
                    <a:pt x="202" y="88"/>
                    <a:pt x="201" y="87"/>
                    <a:pt x="201" y="87"/>
                  </a:cubicBezTo>
                  <a:cubicBezTo>
                    <a:pt x="201" y="86"/>
                    <a:pt x="201" y="86"/>
                    <a:pt x="201" y="86"/>
                  </a:cubicBezTo>
                  <a:close/>
                  <a:moveTo>
                    <a:pt x="201" y="73"/>
                  </a:moveTo>
                  <a:cubicBezTo>
                    <a:pt x="201" y="73"/>
                    <a:pt x="201" y="73"/>
                    <a:pt x="201" y="73"/>
                  </a:cubicBezTo>
                  <a:cubicBezTo>
                    <a:pt x="201" y="73"/>
                    <a:pt x="203" y="70"/>
                    <a:pt x="203" y="70"/>
                  </a:cubicBezTo>
                  <a:cubicBezTo>
                    <a:pt x="204" y="70"/>
                    <a:pt x="205" y="69"/>
                    <a:pt x="205" y="71"/>
                  </a:cubicBezTo>
                  <a:cubicBezTo>
                    <a:pt x="205" y="73"/>
                    <a:pt x="207" y="75"/>
                    <a:pt x="204" y="75"/>
                  </a:cubicBezTo>
                  <a:cubicBezTo>
                    <a:pt x="202" y="75"/>
                    <a:pt x="201" y="76"/>
                    <a:pt x="201" y="75"/>
                  </a:cubicBezTo>
                  <a:cubicBezTo>
                    <a:pt x="200" y="74"/>
                    <a:pt x="201" y="73"/>
                    <a:pt x="201" y="73"/>
                  </a:cubicBezTo>
                  <a:close/>
                  <a:moveTo>
                    <a:pt x="197" y="79"/>
                  </a:moveTo>
                  <a:cubicBezTo>
                    <a:pt x="197" y="79"/>
                    <a:pt x="197" y="79"/>
                    <a:pt x="197" y="79"/>
                  </a:cubicBezTo>
                  <a:cubicBezTo>
                    <a:pt x="197" y="79"/>
                    <a:pt x="199" y="77"/>
                    <a:pt x="200" y="77"/>
                  </a:cubicBezTo>
                  <a:cubicBezTo>
                    <a:pt x="201" y="78"/>
                    <a:pt x="202" y="78"/>
                    <a:pt x="202" y="79"/>
                  </a:cubicBezTo>
                  <a:cubicBezTo>
                    <a:pt x="202" y="80"/>
                    <a:pt x="202" y="80"/>
                    <a:pt x="201" y="81"/>
                  </a:cubicBezTo>
                  <a:cubicBezTo>
                    <a:pt x="201" y="82"/>
                    <a:pt x="200" y="82"/>
                    <a:pt x="199" y="82"/>
                  </a:cubicBezTo>
                  <a:cubicBezTo>
                    <a:pt x="199" y="82"/>
                    <a:pt x="197" y="79"/>
                    <a:pt x="197" y="79"/>
                  </a:cubicBezTo>
                  <a:close/>
                  <a:moveTo>
                    <a:pt x="200" y="91"/>
                  </a:moveTo>
                  <a:cubicBezTo>
                    <a:pt x="200" y="91"/>
                    <a:pt x="200" y="91"/>
                    <a:pt x="200" y="91"/>
                  </a:cubicBezTo>
                  <a:cubicBezTo>
                    <a:pt x="200" y="91"/>
                    <a:pt x="199" y="94"/>
                    <a:pt x="199" y="95"/>
                  </a:cubicBezTo>
                  <a:cubicBezTo>
                    <a:pt x="199" y="96"/>
                    <a:pt x="202" y="96"/>
                    <a:pt x="203" y="95"/>
                  </a:cubicBezTo>
                  <a:cubicBezTo>
                    <a:pt x="203" y="95"/>
                    <a:pt x="204" y="93"/>
                    <a:pt x="204" y="93"/>
                  </a:cubicBezTo>
                  <a:cubicBezTo>
                    <a:pt x="204" y="93"/>
                    <a:pt x="203" y="91"/>
                    <a:pt x="202" y="90"/>
                  </a:cubicBezTo>
                  <a:cubicBezTo>
                    <a:pt x="201" y="89"/>
                    <a:pt x="200" y="91"/>
                    <a:pt x="200" y="91"/>
                  </a:cubicBezTo>
                  <a:close/>
                  <a:moveTo>
                    <a:pt x="191" y="88"/>
                  </a:moveTo>
                  <a:cubicBezTo>
                    <a:pt x="191" y="88"/>
                    <a:pt x="191" y="88"/>
                    <a:pt x="191" y="88"/>
                  </a:cubicBezTo>
                  <a:cubicBezTo>
                    <a:pt x="191" y="91"/>
                    <a:pt x="191" y="91"/>
                    <a:pt x="191" y="91"/>
                  </a:cubicBezTo>
                  <a:cubicBezTo>
                    <a:pt x="191" y="91"/>
                    <a:pt x="193" y="93"/>
                    <a:pt x="194" y="93"/>
                  </a:cubicBezTo>
                  <a:cubicBezTo>
                    <a:pt x="195" y="94"/>
                    <a:pt x="195" y="93"/>
                    <a:pt x="197" y="94"/>
                  </a:cubicBezTo>
                  <a:cubicBezTo>
                    <a:pt x="198" y="94"/>
                    <a:pt x="198" y="93"/>
                    <a:pt x="198" y="93"/>
                  </a:cubicBezTo>
                  <a:cubicBezTo>
                    <a:pt x="199" y="93"/>
                    <a:pt x="199" y="93"/>
                    <a:pt x="199" y="92"/>
                  </a:cubicBezTo>
                  <a:cubicBezTo>
                    <a:pt x="199" y="92"/>
                    <a:pt x="197" y="91"/>
                    <a:pt x="196" y="90"/>
                  </a:cubicBezTo>
                  <a:cubicBezTo>
                    <a:pt x="196" y="89"/>
                    <a:pt x="196" y="89"/>
                    <a:pt x="196" y="88"/>
                  </a:cubicBezTo>
                  <a:cubicBezTo>
                    <a:pt x="196" y="88"/>
                    <a:pt x="197" y="87"/>
                    <a:pt x="198" y="87"/>
                  </a:cubicBezTo>
                  <a:cubicBezTo>
                    <a:pt x="198" y="86"/>
                    <a:pt x="198" y="84"/>
                    <a:pt x="198" y="84"/>
                  </a:cubicBezTo>
                  <a:cubicBezTo>
                    <a:pt x="198" y="84"/>
                    <a:pt x="196" y="84"/>
                    <a:pt x="196" y="83"/>
                  </a:cubicBezTo>
                  <a:cubicBezTo>
                    <a:pt x="196" y="83"/>
                    <a:pt x="195" y="82"/>
                    <a:pt x="194" y="81"/>
                  </a:cubicBezTo>
                  <a:cubicBezTo>
                    <a:pt x="194" y="80"/>
                    <a:pt x="192" y="80"/>
                    <a:pt x="191" y="80"/>
                  </a:cubicBezTo>
                  <a:cubicBezTo>
                    <a:pt x="191" y="80"/>
                    <a:pt x="190" y="83"/>
                    <a:pt x="189" y="84"/>
                  </a:cubicBezTo>
                  <a:cubicBezTo>
                    <a:pt x="189" y="84"/>
                    <a:pt x="188" y="86"/>
                    <a:pt x="188" y="86"/>
                  </a:cubicBezTo>
                  <a:cubicBezTo>
                    <a:pt x="188" y="87"/>
                    <a:pt x="188" y="88"/>
                    <a:pt x="189" y="89"/>
                  </a:cubicBezTo>
                  <a:cubicBezTo>
                    <a:pt x="190" y="89"/>
                    <a:pt x="191" y="88"/>
                    <a:pt x="191" y="88"/>
                  </a:cubicBezTo>
                  <a:close/>
                  <a:moveTo>
                    <a:pt x="188" y="96"/>
                  </a:moveTo>
                  <a:cubicBezTo>
                    <a:pt x="188" y="96"/>
                    <a:pt x="188" y="96"/>
                    <a:pt x="188" y="96"/>
                  </a:cubicBezTo>
                  <a:cubicBezTo>
                    <a:pt x="187" y="96"/>
                    <a:pt x="185" y="94"/>
                    <a:pt x="185" y="94"/>
                  </a:cubicBezTo>
                  <a:cubicBezTo>
                    <a:pt x="185" y="94"/>
                    <a:pt x="187" y="93"/>
                    <a:pt x="187" y="92"/>
                  </a:cubicBezTo>
                  <a:cubicBezTo>
                    <a:pt x="188" y="92"/>
                    <a:pt x="187" y="91"/>
                    <a:pt x="189" y="91"/>
                  </a:cubicBezTo>
                  <a:cubicBezTo>
                    <a:pt x="191" y="92"/>
                    <a:pt x="191" y="93"/>
                    <a:pt x="191" y="93"/>
                  </a:cubicBezTo>
                  <a:cubicBezTo>
                    <a:pt x="191" y="93"/>
                    <a:pt x="192" y="95"/>
                    <a:pt x="192" y="96"/>
                  </a:cubicBezTo>
                  <a:cubicBezTo>
                    <a:pt x="192" y="96"/>
                    <a:pt x="192" y="97"/>
                    <a:pt x="192" y="97"/>
                  </a:cubicBezTo>
                  <a:cubicBezTo>
                    <a:pt x="192" y="98"/>
                    <a:pt x="194" y="99"/>
                    <a:pt x="191" y="99"/>
                  </a:cubicBezTo>
                  <a:cubicBezTo>
                    <a:pt x="189" y="99"/>
                    <a:pt x="189" y="99"/>
                    <a:pt x="189" y="99"/>
                  </a:cubicBezTo>
                  <a:lnTo>
                    <a:pt x="188" y="96"/>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31" name="Freeform 139"/>
            <p:cNvSpPr>
              <a:spLocks noEditPoints="1"/>
            </p:cNvSpPr>
            <p:nvPr/>
          </p:nvSpPr>
          <p:spPr bwMode="auto">
            <a:xfrm>
              <a:off x="3278971" y="3425810"/>
              <a:ext cx="1218169" cy="970596"/>
            </a:xfrm>
            <a:custGeom>
              <a:avLst/>
              <a:gdLst>
                <a:gd name="T0" fmla="*/ 432 w 534"/>
                <a:gd name="T1" fmla="*/ 208 h 439"/>
                <a:gd name="T2" fmla="*/ 350 w 534"/>
                <a:gd name="T3" fmla="*/ 268 h 439"/>
                <a:gd name="T4" fmla="*/ 305 w 534"/>
                <a:gd name="T5" fmla="*/ 368 h 439"/>
                <a:gd name="T6" fmla="*/ 243 w 534"/>
                <a:gd name="T7" fmla="*/ 412 h 439"/>
                <a:gd name="T8" fmla="*/ 174 w 534"/>
                <a:gd name="T9" fmla="*/ 422 h 439"/>
                <a:gd name="T10" fmla="*/ 78 w 534"/>
                <a:gd name="T11" fmla="*/ 433 h 439"/>
                <a:gd name="T12" fmla="*/ 40 w 534"/>
                <a:gd name="T13" fmla="*/ 384 h 439"/>
                <a:gd name="T14" fmla="*/ 1 w 534"/>
                <a:gd name="T15" fmla="*/ 348 h 439"/>
                <a:gd name="T16" fmla="*/ 2 w 534"/>
                <a:gd name="T17" fmla="*/ 334 h 439"/>
                <a:gd name="T18" fmla="*/ 15 w 534"/>
                <a:gd name="T19" fmla="*/ 321 h 439"/>
                <a:gd name="T20" fmla="*/ 26 w 534"/>
                <a:gd name="T21" fmla="*/ 316 h 439"/>
                <a:gd name="T22" fmla="*/ 31 w 534"/>
                <a:gd name="T23" fmla="*/ 307 h 439"/>
                <a:gd name="T24" fmla="*/ 23 w 534"/>
                <a:gd name="T25" fmla="*/ 297 h 439"/>
                <a:gd name="T26" fmla="*/ 21 w 534"/>
                <a:gd name="T27" fmla="*/ 287 h 439"/>
                <a:gd name="T28" fmla="*/ 28 w 534"/>
                <a:gd name="T29" fmla="*/ 275 h 439"/>
                <a:gd name="T30" fmla="*/ 38 w 534"/>
                <a:gd name="T31" fmla="*/ 268 h 439"/>
                <a:gd name="T32" fmla="*/ 40 w 534"/>
                <a:gd name="T33" fmla="*/ 257 h 439"/>
                <a:gd name="T34" fmla="*/ 34 w 534"/>
                <a:gd name="T35" fmla="*/ 251 h 439"/>
                <a:gd name="T36" fmla="*/ 32 w 534"/>
                <a:gd name="T37" fmla="*/ 240 h 439"/>
                <a:gd name="T38" fmla="*/ 29 w 534"/>
                <a:gd name="T39" fmla="*/ 230 h 439"/>
                <a:gd name="T40" fmla="*/ 33 w 534"/>
                <a:gd name="T41" fmla="*/ 225 h 439"/>
                <a:gd name="T42" fmla="*/ 44 w 534"/>
                <a:gd name="T43" fmla="*/ 227 h 439"/>
                <a:gd name="T44" fmla="*/ 51 w 534"/>
                <a:gd name="T45" fmla="*/ 223 h 439"/>
                <a:gd name="T46" fmla="*/ 58 w 534"/>
                <a:gd name="T47" fmla="*/ 213 h 439"/>
                <a:gd name="T48" fmla="*/ 55 w 534"/>
                <a:gd name="T49" fmla="*/ 200 h 439"/>
                <a:gd name="T50" fmla="*/ 65 w 534"/>
                <a:gd name="T51" fmla="*/ 195 h 439"/>
                <a:gd name="T52" fmla="*/ 68 w 534"/>
                <a:gd name="T53" fmla="*/ 182 h 439"/>
                <a:gd name="T54" fmla="*/ 70 w 534"/>
                <a:gd name="T55" fmla="*/ 169 h 439"/>
                <a:gd name="T56" fmla="*/ 70 w 534"/>
                <a:gd name="T57" fmla="*/ 157 h 439"/>
                <a:gd name="T58" fmla="*/ 82 w 534"/>
                <a:gd name="T59" fmla="*/ 149 h 439"/>
                <a:gd name="T60" fmla="*/ 97 w 534"/>
                <a:gd name="T61" fmla="*/ 142 h 439"/>
                <a:gd name="T62" fmla="*/ 105 w 534"/>
                <a:gd name="T63" fmla="*/ 130 h 439"/>
                <a:gd name="T64" fmla="*/ 94 w 534"/>
                <a:gd name="T65" fmla="*/ 122 h 439"/>
                <a:gd name="T66" fmla="*/ 96 w 534"/>
                <a:gd name="T67" fmla="*/ 112 h 439"/>
                <a:gd name="T68" fmla="*/ 87 w 534"/>
                <a:gd name="T69" fmla="*/ 106 h 439"/>
                <a:gd name="T70" fmla="*/ 75 w 534"/>
                <a:gd name="T71" fmla="*/ 103 h 439"/>
                <a:gd name="T72" fmla="*/ 63 w 534"/>
                <a:gd name="T73" fmla="*/ 108 h 439"/>
                <a:gd name="T74" fmla="*/ 54 w 534"/>
                <a:gd name="T75" fmla="*/ 108 h 439"/>
                <a:gd name="T76" fmla="*/ 44 w 534"/>
                <a:gd name="T77" fmla="*/ 102 h 439"/>
                <a:gd name="T78" fmla="*/ 34 w 534"/>
                <a:gd name="T79" fmla="*/ 102 h 439"/>
                <a:gd name="T80" fmla="*/ 33 w 534"/>
                <a:gd name="T81" fmla="*/ 93 h 439"/>
                <a:gd name="T82" fmla="*/ 29 w 534"/>
                <a:gd name="T83" fmla="*/ 84 h 439"/>
                <a:gd name="T84" fmla="*/ 13 w 534"/>
                <a:gd name="T85" fmla="*/ 86 h 439"/>
                <a:gd name="T86" fmla="*/ 6 w 534"/>
                <a:gd name="T87" fmla="*/ 77 h 439"/>
                <a:gd name="T88" fmla="*/ 6 w 534"/>
                <a:gd name="T89" fmla="*/ 41 h 439"/>
                <a:gd name="T90" fmla="*/ 35 w 534"/>
                <a:gd name="T91" fmla="*/ 17 h 439"/>
                <a:gd name="T92" fmla="*/ 130 w 534"/>
                <a:gd name="T93" fmla="*/ 26 h 439"/>
                <a:gd name="T94" fmla="*/ 280 w 534"/>
                <a:gd name="T95" fmla="*/ 72 h 439"/>
                <a:gd name="T96" fmla="*/ 366 w 534"/>
                <a:gd name="T97" fmla="*/ 119 h 439"/>
                <a:gd name="T98" fmla="*/ 424 w 534"/>
                <a:gd name="T99" fmla="*/ 134 h 439"/>
                <a:gd name="T100" fmla="*/ 424 w 534"/>
                <a:gd name="T101" fmla="*/ 138 h 439"/>
                <a:gd name="T102" fmla="*/ 426 w 534"/>
                <a:gd name="T103" fmla="*/ 141 h 439"/>
                <a:gd name="T104" fmla="*/ 456 w 534"/>
                <a:gd name="T105" fmla="*/ 145 h 439"/>
                <a:gd name="T106" fmla="*/ 521 w 534"/>
                <a:gd name="T107" fmla="*/ 289 h 439"/>
                <a:gd name="T108" fmla="*/ 460 w 534"/>
                <a:gd name="T109" fmla="*/ 299 h 439"/>
                <a:gd name="T110" fmla="*/ 478 w 534"/>
                <a:gd name="T111" fmla="*/ 282 h 439"/>
                <a:gd name="T112" fmla="*/ 411 w 534"/>
                <a:gd name="T113" fmla="*/ 326 h 4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4" h="439">
                  <a:moveTo>
                    <a:pt x="496" y="159"/>
                  </a:moveTo>
                  <a:cubicBezTo>
                    <a:pt x="493" y="161"/>
                    <a:pt x="492" y="156"/>
                    <a:pt x="490" y="159"/>
                  </a:cubicBezTo>
                  <a:cubicBezTo>
                    <a:pt x="487" y="163"/>
                    <a:pt x="495" y="172"/>
                    <a:pt x="492" y="177"/>
                  </a:cubicBezTo>
                  <a:cubicBezTo>
                    <a:pt x="488" y="182"/>
                    <a:pt x="480" y="189"/>
                    <a:pt x="469" y="191"/>
                  </a:cubicBezTo>
                  <a:cubicBezTo>
                    <a:pt x="464" y="192"/>
                    <a:pt x="460" y="197"/>
                    <a:pt x="456" y="196"/>
                  </a:cubicBezTo>
                  <a:cubicBezTo>
                    <a:pt x="453" y="196"/>
                    <a:pt x="446" y="203"/>
                    <a:pt x="445" y="205"/>
                  </a:cubicBezTo>
                  <a:cubicBezTo>
                    <a:pt x="443" y="208"/>
                    <a:pt x="437" y="205"/>
                    <a:pt x="432" y="208"/>
                  </a:cubicBezTo>
                  <a:cubicBezTo>
                    <a:pt x="425" y="211"/>
                    <a:pt x="429" y="207"/>
                    <a:pt x="404" y="214"/>
                  </a:cubicBezTo>
                  <a:cubicBezTo>
                    <a:pt x="399" y="215"/>
                    <a:pt x="395" y="217"/>
                    <a:pt x="391" y="218"/>
                  </a:cubicBezTo>
                  <a:cubicBezTo>
                    <a:pt x="387" y="220"/>
                    <a:pt x="383" y="219"/>
                    <a:pt x="383" y="227"/>
                  </a:cubicBezTo>
                  <a:cubicBezTo>
                    <a:pt x="384" y="231"/>
                    <a:pt x="389" y="228"/>
                    <a:pt x="388" y="232"/>
                  </a:cubicBezTo>
                  <a:cubicBezTo>
                    <a:pt x="388" y="235"/>
                    <a:pt x="381" y="234"/>
                    <a:pt x="374" y="238"/>
                  </a:cubicBezTo>
                  <a:cubicBezTo>
                    <a:pt x="371" y="240"/>
                    <a:pt x="369" y="247"/>
                    <a:pt x="367" y="249"/>
                  </a:cubicBezTo>
                  <a:cubicBezTo>
                    <a:pt x="357" y="255"/>
                    <a:pt x="350" y="268"/>
                    <a:pt x="350" y="268"/>
                  </a:cubicBezTo>
                  <a:cubicBezTo>
                    <a:pt x="345" y="273"/>
                    <a:pt x="339" y="277"/>
                    <a:pt x="336" y="283"/>
                  </a:cubicBezTo>
                  <a:cubicBezTo>
                    <a:pt x="329" y="296"/>
                    <a:pt x="327" y="289"/>
                    <a:pt x="331" y="305"/>
                  </a:cubicBezTo>
                  <a:cubicBezTo>
                    <a:pt x="332" y="307"/>
                    <a:pt x="332" y="314"/>
                    <a:pt x="335" y="319"/>
                  </a:cubicBezTo>
                  <a:cubicBezTo>
                    <a:pt x="340" y="326"/>
                    <a:pt x="351" y="333"/>
                    <a:pt x="348" y="335"/>
                  </a:cubicBezTo>
                  <a:cubicBezTo>
                    <a:pt x="346" y="336"/>
                    <a:pt x="334" y="344"/>
                    <a:pt x="330" y="344"/>
                  </a:cubicBezTo>
                  <a:cubicBezTo>
                    <a:pt x="324" y="345"/>
                    <a:pt x="321" y="349"/>
                    <a:pt x="313" y="358"/>
                  </a:cubicBezTo>
                  <a:cubicBezTo>
                    <a:pt x="309" y="361"/>
                    <a:pt x="308" y="364"/>
                    <a:pt x="305" y="368"/>
                  </a:cubicBezTo>
                  <a:cubicBezTo>
                    <a:pt x="300" y="374"/>
                    <a:pt x="302" y="373"/>
                    <a:pt x="298" y="380"/>
                  </a:cubicBezTo>
                  <a:cubicBezTo>
                    <a:pt x="297" y="382"/>
                    <a:pt x="298" y="389"/>
                    <a:pt x="298" y="392"/>
                  </a:cubicBezTo>
                  <a:cubicBezTo>
                    <a:pt x="288" y="393"/>
                    <a:pt x="288" y="393"/>
                    <a:pt x="288" y="393"/>
                  </a:cubicBezTo>
                  <a:cubicBezTo>
                    <a:pt x="271" y="388"/>
                    <a:pt x="271" y="388"/>
                    <a:pt x="271" y="388"/>
                  </a:cubicBezTo>
                  <a:cubicBezTo>
                    <a:pt x="261" y="397"/>
                    <a:pt x="261" y="397"/>
                    <a:pt x="261" y="397"/>
                  </a:cubicBezTo>
                  <a:cubicBezTo>
                    <a:pt x="257" y="400"/>
                    <a:pt x="251" y="398"/>
                    <a:pt x="247" y="401"/>
                  </a:cubicBezTo>
                  <a:cubicBezTo>
                    <a:pt x="247" y="401"/>
                    <a:pt x="244" y="410"/>
                    <a:pt x="243" y="412"/>
                  </a:cubicBezTo>
                  <a:cubicBezTo>
                    <a:pt x="243" y="415"/>
                    <a:pt x="236" y="423"/>
                    <a:pt x="236" y="423"/>
                  </a:cubicBezTo>
                  <a:cubicBezTo>
                    <a:pt x="235" y="424"/>
                    <a:pt x="230" y="429"/>
                    <a:pt x="228" y="430"/>
                  </a:cubicBezTo>
                  <a:cubicBezTo>
                    <a:pt x="225" y="431"/>
                    <a:pt x="223" y="423"/>
                    <a:pt x="221" y="423"/>
                  </a:cubicBezTo>
                  <a:cubicBezTo>
                    <a:pt x="217" y="423"/>
                    <a:pt x="217" y="422"/>
                    <a:pt x="213" y="421"/>
                  </a:cubicBezTo>
                  <a:cubicBezTo>
                    <a:pt x="208" y="421"/>
                    <a:pt x="207" y="428"/>
                    <a:pt x="202" y="428"/>
                  </a:cubicBezTo>
                  <a:cubicBezTo>
                    <a:pt x="194" y="427"/>
                    <a:pt x="180" y="419"/>
                    <a:pt x="180" y="419"/>
                  </a:cubicBezTo>
                  <a:cubicBezTo>
                    <a:pt x="177" y="418"/>
                    <a:pt x="177" y="422"/>
                    <a:pt x="174" y="422"/>
                  </a:cubicBezTo>
                  <a:cubicBezTo>
                    <a:pt x="168" y="421"/>
                    <a:pt x="160" y="417"/>
                    <a:pt x="152" y="415"/>
                  </a:cubicBezTo>
                  <a:cubicBezTo>
                    <a:pt x="146" y="414"/>
                    <a:pt x="134" y="412"/>
                    <a:pt x="134" y="412"/>
                  </a:cubicBezTo>
                  <a:cubicBezTo>
                    <a:pt x="131" y="414"/>
                    <a:pt x="128" y="414"/>
                    <a:pt x="125" y="415"/>
                  </a:cubicBezTo>
                  <a:cubicBezTo>
                    <a:pt x="121" y="417"/>
                    <a:pt x="117" y="420"/>
                    <a:pt x="114" y="421"/>
                  </a:cubicBezTo>
                  <a:cubicBezTo>
                    <a:pt x="111" y="422"/>
                    <a:pt x="105" y="417"/>
                    <a:pt x="96" y="422"/>
                  </a:cubicBezTo>
                  <a:cubicBezTo>
                    <a:pt x="93" y="423"/>
                    <a:pt x="89" y="422"/>
                    <a:pt x="87" y="424"/>
                  </a:cubicBezTo>
                  <a:cubicBezTo>
                    <a:pt x="84" y="427"/>
                    <a:pt x="83" y="431"/>
                    <a:pt x="78" y="433"/>
                  </a:cubicBezTo>
                  <a:cubicBezTo>
                    <a:pt x="75" y="434"/>
                    <a:pt x="71" y="438"/>
                    <a:pt x="69" y="439"/>
                  </a:cubicBezTo>
                  <a:cubicBezTo>
                    <a:pt x="64" y="436"/>
                    <a:pt x="57" y="436"/>
                    <a:pt x="55" y="428"/>
                  </a:cubicBezTo>
                  <a:cubicBezTo>
                    <a:pt x="54" y="425"/>
                    <a:pt x="51" y="428"/>
                    <a:pt x="49" y="425"/>
                  </a:cubicBezTo>
                  <a:cubicBezTo>
                    <a:pt x="45" y="421"/>
                    <a:pt x="42" y="412"/>
                    <a:pt x="42" y="408"/>
                  </a:cubicBezTo>
                  <a:cubicBezTo>
                    <a:pt x="42" y="408"/>
                    <a:pt x="45" y="404"/>
                    <a:pt x="42" y="400"/>
                  </a:cubicBezTo>
                  <a:cubicBezTo>
                    <a:pt x="40" y="396"/>
                    <a:pt x="37" y="395"/>
                    <a:pt x="38" y="391"/>
                  </a:cubicBezTo>
                  <a:cubicBezTo>
                    <a:pt x="41" y="391"/>
                    <a:pt x="40" y="384"/>
                    <a:pt x="40" y="384"/>
                  </a:cubicBezTo>
                  <a:cubicBezTo>
                    <a:pt x="40" y="382"/>
                    <a:pt x="33" y="370"/>
                    <a:pt x="31" y="368"/>
                  </a:cubicBezTo>
                  <a:cubicBezTo>
                    <a:pt x="26" y="365"/>
                    <a:pt x="20" y="361"/>
                    <a:pt x="14" y="360"/>
                  </a:cubicBezTo>
                  <a:cubicBezTo>
                    <a:pt x="0" y="358"/>
                    <a:pt x="0" y="358"/>
                    <a:pt x="0" y="358"/>
                  </a:cubicBezTo>
                  <a:cubicBezTo>
                    <a:pt x="0" y="354"/>
                    <a:pt x="0" y="354"/>
                    <a:pt x="0" y="354"/>
                  </a:cubicBezTo>
                  <a:cubicBezTo>
                    <a:pt x="0" y="352"/>
                    <a:pt x="0" y="352"/>
                    <a:pt x="0" y="352"/>
                  </a:cubicBezTo>
                  <a:cubicBezTo>
                    <a:pt x="0" y="351"/>
                    <a:pt x="0" y="351"/>
                    <a:pt x="0" y="351"/>
                  </a:cubicBezTo>
                  <a:cubicBezTo>
                    <a:pt x="1" y="348"/>
                    <a:pt x="1" y="348"/>
                    <a:pt x="1" y="348"/>
                  </a:cubicBezTo>
                  <a:cubicBezTo>
                    <a:pt x="2" y="346"/>
                    <a:pt x="2" y="346"/>
                    <a:pt x="2" y="346"/>
                  </a:cubicBezTo>
                  <a:cubicBezTo>
                    <a:pt x="1" y="344"/>
                    <a:pt x="1" y="344"/>
                    <a:pt x="1" y="344"/>
                  </a:cubicBezTo>
                  <a:cubicBezTo>
                    <a:pt x="1" y="342"/>
                    <a:pt x="1" y="342"/>
                    <a:pt x="1" y="342"/>
                  </a:cubicBezTo>
                  <a:cubicBezTo>
                    <a:pt x="1" y="339"/>
                    <a:pt x="1" y="339"/>
                    <a:pt x="1" y="339"/>
                  </a:cubicBezTo>
                  <a:cubicBezTo>
                    <a:pt x="1" y="339"/>
                    <a:pt x="0" y="337"/>
                    <a:pt x="0" y="337"/>
                  </a:cubicBezTo>
                  <a:cubicBezTo>
                    <a:pt x="0" y="337"/>
                    <a:pt x="0" y="335"/>
                    <a:pt x="0" y="335"/>
                  </a:cubicBezTo>
                  <a:cubicBezTo>
                    <a:pt x="0" y="335"/>
                    <a:pt x="2" y="334"/>
                    <a:pt x="2" y="334"/>
                  </a:cubicBezTo>
                  <a:cubicBezTo>
                    <a:pt x="2" y="333"/>
                    <a:pt x="4" y="332"/>
                    <a:pt x="4" y="332"/>
                  </a:cubicBezTo>
                  <a:cubicBezTo>
                    <a:pt x="4" y="332"/>
                    <a:pt x="5" y="329"/>
                    <a:pt x="5" y="328"/>
                  </a:cubicBezTo>
                  <a:cubicBezTo>
                    <a:pt x="5" y="328"/>
                    <a:pt x="6" y="327"/>
                    <a:pt x="6" y="327"/>
                  </a:cubicBezTo>
                  <a:cubicBezTo>
                    <a:pt x="9" y="326"/>
                    <a:pt x="9" y="326"/>
                    <a:pt x="9" y="326"/>
                  </a:cubicBezTo>
                  <a:cubicBezTo>
                    <a:pt x="11" y="324"/>
                    <a:pt x="11" y="324"/>
                    <a:pt x="11" y="324"/>
                  </a:cubicBezTo>
                  <a:cubicBezTo>
                    <a:pt x="13" y="323"/>
                    <a:pt x="13" y="323"/>
                    <a:pt x="13" y="323"/>
                  </a:cubicBezTo>
                  <a:cubicBezTo>
                    <a:pt x="15" y="321"/>
                    <a:pt x="15" y="321"/>
                    <a:pt x="15" y="321"/>
                  </a:cubicBezTo>
                  <a:cubicBezTo>
                    <a:pt x="16" y="317"/>
                    <a:pt x="16" y="317"/>
                    <a:pt x="16" y="317"/>
                  </a:cubicBezTo>
                  <a:cubicBezTo>
                    <a:pt x="17" y="316"/>
                    <a:pt x="17" y="316"/>
                    <a:pt x="17" y="316"/>
                  </a:cubicBezTo>
                  <a:cubicBezTo>
                    <a:pt x="17" y="316"/>
                    <a:pt x="20" y="316"/>
                    <a:pt x="20" y="316"/>
                  </a:cubicBezTo>
                  <a:cubicBezTo>
                    <a:pt x="20" y="316"/>
                    <a:pt x="22" y="316"/>
                    <a:pt x="22" y="316"/>
                  </a:cubicBezTo>
                  <a:cubicBezTo>
                    <a:pt x="22" y="315"/>
                    <a:pt x="22" y="315"/>
                    <a:pt x="22" y="315"/>
                  </a:cubicBezTo>
                  <a:cubicBezTo>
                    <a:pt x="24" y="314"/>
                    <a:pt x="24" y="314"/>
                    <a:pt x="24" y="314"/>
                  </a:cubicBezTo>
                  <a:cubicBezTo>
                    <a:pt x="26" y="316"/>
                    <a:pt x="26" y="316"/>
                    <a:pt x="26" y="316"/>
                  </a:cubicBezTo>
                  <a:cubicBezTo>
                    <a:pt x="26" y="316"/>
                    <a:pt x="27" y="316"/>
                    <a:pt x="28" y="316"/>
                  </a:cubicBezTo>
                  <a:cubicBezTo>
                    <a:pt x="28" y="316"/>
                    <a:pt x="29" y="316"/>
                    <a:pt x="29" y="316"/>
                  </a:cubicBezTo>
                  <a:cubicBezTo>
                    <a:pt x="29" y="313"/>
                    <a:pt x="29" y="313"/>
                    <a:pt x="29" y="313"/>
                  </a:cubicBezTo>
                  <a:cubicBezTo>
                    <a:pt x="33" y="309"/>
                    <a:pt x="33" y="309"/>
                    <a:pt x="33" y="309"/>
                  </a:cubicBezTo>
                  <a:cubicBezTo>
                    <a:pt x="33" y="309"/>
                    <a:pt x="33" y="308"/>
                    <a:pt x="33" y="308"/>
                  </a:cubicBezTo>
                  <a:cubicBezTo>
                    <a:pt x="33" y="308"/>
                    <a:pt x="33" y="307"/>
                    <a:pt x="33" y="307"/>
                  </a:cubicBezTo>
                  <a:cubicBezTo>
                    <a:pt x="32" y="306"/>
                    <a:pt x="31" y="307"/>
                    <a:pt x="31" y="307"/>
                  </a:cubicBezTo>
                  <a:cubicBezTo>
                    <a:pt x="31" y="307"/>
                    <a:pt x="29" y="307"/>
                    <a:pt x="29" y="307"/>
                  </a:cubicBezTo>
                  <a:cubicBezTo>
                    <a:pt x="29" y="307"/>
                    <a:pt x="27" y="307"/>
                    <a:pt x="26" y="307"/>
                  </a:cubicBezTo>
                  <a:cubicBezTo>
                    <a:pt x="26" y="307"/>
                    <a:pt x="26" y="306"/>
                    <a:pt x="26" y="306"/>
                  </a:cubicBezTo>
                  <a:cubicBezTo>
                    <a:pt x="25" y="304"/>
                    <a:pt x="25" y="304"/>
                    <a:pt x="25" y="304"/>
                  </a:cubicBezTo>
                  <a:cubicBezTo>
                    <a:pt x="25" y="304"/>
                    <a:pt x="24" y="302"/>
                    <a:pt x="24" y="301"/>
                  </a:cubicBezTo>
                  <a:cubicBezTo>
                    <a:pt x="24" y="300"/>
                    <a:pt x="24" y="299"/>
                    <a:pt x="24" y="298"/>
                  </a:cubicBezTo>
                  <a:cubicBezTo>
                    <a:pt x="24" y="298"/>
                    <a:pt x="23" y="297"/>
                    <a:pt x="23" y="297"/>
                  </a:cubicBezTo>
                  <a:cubicBezTo>
                    <a:pt x="23" y="297"/>
                    <a:pt x="22" y="296"/>
                    <a:pt x="22" y="295"/>
                  </a:cubicBezTo>
                  <a:cubicBezTo>
                    <a:pt x="22" y="295"/>
                    <a:pt x="21" y="292"/>
                    <a:pt x="21" y="292"/>
                  </a:cubicBezTo>
                  <a:cubicBezTo>
                    <a:pt x="20" y="291"/>
                    <a:pt x="20" y="291"/>
                    <a:pt x="20" y="291"/>
                  </a:cubicBezTo>
                  <a:cubicBezTo>
                    <a:pt x="21" y="290"/>
                    <a:pt x="21" y="290"/>
                    <a:pt x="21" y="290"/>
                  </a:cubicBezTo>
                  <a:cubicBezTo>
                    <a:pt x="20" y="288"/>
                    <a:pt x="20" y="288"/>
                    <a:pt x="20" y="288"/>
                  </a:cubicBezTo>
                  <a:cubicBezTo>
                    <a:pt x="22" y="288"/>
                    <a:pt x="22" y="288"/>
                    <a:pt x="22" y="288"/>
                  </a:cubicBezTo>
                  <a:cubicBezTo>
                    <a:pt x="21" y="287"/>
                    <a:pt x="21" y="287"/>
                    <a:pt x="21" y="287"/>
                  </a:cubicBezTo>
                  <a:cubicBezTo>
                    <a:pt x="22" y="285"/>
                    <a:pt x="22" y="285"/>
                    <a:pt x="22" y="285"/>
                  </a:cubicBezTo>
                  <a:cubicBezTo>
                    <a:pt x="22" y="285"/>
                    <a:pt x="24" y="284"/>
                    <a:pt x="24" y="284"/>
                  </a:cubicBezTo>
                  <a:cubicBezTo>
                    <a:pt x="24" y="284"/>
                    <a:pt x="26" y="282"/>
                    <a:pt x="26" y="282"/>
                  </a:cubicBezTo>
                  <a:cubicBezTo>
                    <a:pt x="26" y="282"/>
                    <a:pt x="25" y="281"/>
                    <a:pt x="25" y="281"/>
                  </a:cubicBezTo>
                  <a:cubicBezTo>
                    <a:pt x="25" y="281"/>
                    <a:pt x="25" y="279"/>
                    <a:pt x="25" y="279"/>
                  </a:cubicBezTo>
                  <a:cubicBezTo>
                    <a:pt x="27" y="275"/>
                    <a:pt x="27" y="275"/>
                    <a:pt x="27" y="275"/>
                  </a:cubicBezTo>
                  <a:cubicBezTo>
                    <a:pt x="28" y="275"/>
                    <a:pt x="28" y="275"/>
                    <a:pt x="28" y="275"/>
                  </a:cubicBezTo>
                  <a:cubicBezTo>
                    <a:pt x="31" y="274"/>
                    <a:pt x="31" y="274"/>
                    <a:pt x="31" y="274"/>
                  </a:cubicBezTo>
                  <a:cubicBezTo>
                    <a:pt x="32" y="273"/>
                    <a:pt x="32" y="273"/>
                    <a:pt x="32" y="273"/>
                  </a:cubicBezTo>
                  <a:cubicBezTo>
                    <a:pt x="33" y="273"/>
                    <a:pt x="33" y="273"/>
                    <a:pt x="33" y="273"/>
                  </a:cubicBezTo>
                  <a:cubicBezTo>
                    <a:pt x="35" y="272"/>
                    <a:pt x="35" y="272"/>
                    <a:pt x="35" y="272"/>
                  </a:cubicBezTo>
                  <a:cubicBezTo>
                    <a:pt x="37" y="271"/>
                    <a:pt x="37" y="271"/>
                    <a:pt x="37" y="271"/>
                  </a:cubicBezTo>
                  <a:cubicBezTo>
                    <a:pt x="38" y="270"/>
                    <a:pt x="38" y="270"/>
                    <a:pt x="38" y="270"/>
                  </a:cubicBezTo>
                  <a:cubicBezTo>
                    <a:pt x="38" y="268"/>
                    <a:pt x="38" y="268"/>
                    <a:pt x="38" y="268"/>
                  </a:cubicBezTo>
                  <a:cubicBezTo>
                    <a:pt x="39" y="267"/>
                    <a:pt x="39" y="267"/>
                    <a:pt x="39" y="267"/>
                  </a:cubicBezTo>
                  <a:cubicBezTo>
                    <a:pt x="41" y="265"/>
                    <a:pt x="41" y="265"/>
                    <a:pt x="41" y="265"/>
                  </a:cubicBezTo>
                  <a:cubicBezTo>
                    <a:pt x="43" y="263"/>
                    <a:pt x="43" y="263"/>
                    <a:pt x="43" y="263"/>
                  </a:cubicBezTo>
                  <a:cubicBezTo>
                    <a:pt x="43" y="261"/>
                    <a:pt x="43" y="261"/>
                    <a:pt x="43" y="261"/>
                  </a:cubicBezTo>
                  <a:cubicBezTo>
                    <a:pt x="42" y="260"/>
                    <a:pt x="42" y="260"/>
                    <a:pt x="42" y="260"/>
                  </a:cubicBezTo>
                  <a:cubicBezTo>
                    <a:pt x="42" y="260"/>
                    <a:pt x="41" y="258"/>
                    <a:pt x="41" y="257"/>
                  </a:cubicBezTo>
                  <a:cubicBezTo>
                    <a:pt x="41" y="257"/>
                    <a:pt x="40" y="257"/>
                    <a:pt x="40" y="257"/>
                  </a:cubicBezTo>
                  <a:cubicBezTo>
                    <a:pt x="38" y="258"/>
                    <a:pt x="38" y="258"/>
                    <a:pt x="38" y="258"/>
                  </a:cubicBezTo>
                  <a:cubicBezTo>
                    <a:pt x="38" y="258"/>
                    <a:pt x="37" y="257"/>
                    <a:pt x="36" y="257"/>
                  </a:cubicBezTo>
                  <a:cubicBezTo>
                    <a:pt x="36" y="257"/>
                    <a:pt x="36" y="256"/>
                    <a:pt x="36" y="256"/>
                  </a:cubicBezTo>
                  <a:cubicBezTo>
                    <a:pt x="37" y="255"/>
                    <a:pt x="37" y="255"/>
                    <a:pt x="37" y="255"/>
                  </a:cubicBezTo>
                  <a:cubicBezTo>
                    <a:pt x="37" y="253"/>
                    <a:pt x="37" y="253"/>
                    <a:pt x="37" y="253"/>
                  </a:cubicBezTo>
                  <a:cubicBezTo>
                    <a:pt x="35" y="253"/>
                    <a:pt x="35" y="253"/>
                    <a:pt x="35" y="253"/>
                  </a:cubicBezTo>
                  <a:cubicBezTo>
                    <a:pt x="34" y="251"/>
                    <a:pt x="34" y="251"/>
                    <a:pt x="34" y="251"/>
                  </a:cubicBezTo>
                  <a:cubicBezTo>
                    <a:pt x="33" y="249"/>
                    <a:pt x="33" y="249"/>
                    <a:pt x="33" y="249"/>
                  </a:cubicBezTo>
                  <a:cubicBezTo>
                    <a:pt x="33" y="247"/>
                    <a:pt x="33" y="247"/>
                    <a:pt x="33" y="247"/>
                  </a:cubicBezTo>
                  <a:cubicBezTo>
                    <a:pt x="34" y="246"/>
                    <a:pt x="34" y="246"/>
                    <a:pt x="34" y="246"/>
                  </a:cubicBezTo>
                  <a:cubicBezTo>
                    <a:pt x="34" y="245"/>
                    <a:pt x="34" y="245"/>
                    <a:pt x="34" y="245"/>
                  </a:cubicBezTo>
                  <a:cubicBezTo>
                    <a:pt x="33" y="244"/>
                    <a:pt x="33" y="244"/>
                    <a:pt x="33" y="244"/>
                  </a:cubicBezTo>
                  <a:cubicBezTo>
                    <a:pt x="33" y="242"/>
                    <a:pt x="33" y="242"/>
                    <a:pt x="33" y="242"/>
                  </a:cubicBezTo>
                  <a:cubicBezTo>
                    <a:pt x="32" y="240"/>
                    <a:pt x="32" y="240"/>
                    <a:pt x="32" y="240"/>
                  </a:cubicBezTo>
                  <a:cubicBezTo>
                    <a:pt x="33" y="239"/>
                    <a:pt x="33" y="239"/>
                    <a:pt x="33" y="239"/>
                  </a:cubicBezTo>
                  <a:cubicBezTo>
                    <a:pt x="34" y="238"/>
                    <a:pt x="34" y="238"/>
                    <a:pt x="34" y="238"/>
                  </a:cubicBezTo>
                  <a:cubicBezTo>
                    <a:pt x="34" y="236"/>
                    <a:pt x="34" y="236"/>
                    <a:pt x="34" y="236"/>
                  </a:cubicBezTo>
                  <a:cubicBezTo>
                    <a:pt x="34" y="236"/>
                    <a:pt x="32" y="235"/>
                    <a:pt x="32" y="235"/>
                  </a:cubicBezTo>
                  <a:cubicBezTo>
                    <a:pt x="32" y="235"/>
                    <a:pt x="31" y="233"/>
                    <a:pt x="31" y="233"/>
                  </a:cubicBezTo>
                  <a:cubicBezTo>
                    <a:pt x="31" y="232"/>
                    <a:pt x="31" y="232"/>
                    <a:pt x="31" y="232"/>
                  </a:cubicBezTo>
                  <a:cubicBezTo>
                    <a:pt x="31" y="232"/>
                    <a:pt x="29" y="230"/>
                    <a:pt x="29" y="230"/>
                  </a:cubicBezTo>
                  <a:cubicBezTo>
                    <a:pt x="29" y="230"/>
                    <a:pt x="29" y="228"/>
                    <a:pt x="29" y="228"/>
                  </a:cubicBezTo>
                  <a:cubicBezTo>
                    <a:pt x="29" y="228"/>
                    <a:pt x="28" y="226"/>
                    <a:pt x="28" y="226"/>
                  </a:cubicBezTo>
                  <a:cubicBezTo>
                    <a:pt x="27" y="225"/>
                    <a:pt x="27" y="224"/>
                    <a:pt x="27" y="224"/>
                  </a:cubicBezTo>
                  <a:cubicBezTo>
                    <a:pt x="29" y="224"/>
                    <a:pt x="29" y="224"/>
                    <a:pt x="29" y="224"/>
                  </a:cubicBezTo>
                  <a:cubicBezTo>
                    <a:pt x="31" y="224"/>
                    <a:pt x="31" y="224"/>
                    <a:pt x="31" y="224"/>
                  </a:cubicBezTo>
                  <a:cubicBezTo>
                    <a:pt x="32" y="226"/>
                    <a:pt x="32" y="226"/>
                    <a:pt x="32" y="226"/>
                  </a:cubicBezTo>
                  <a:cubicBezTo>
                    <a:pt x="33" y="225"/>
                    <a:pt x="33" y="225"/>
                    <a:pt x="33" y="225"/>
                  </a:cubicBezTo>
                  <a:cubicBezTo>
                    <a:pt x="33" y="226"/>
                    <a:pt x="33" y="226"/>
                    <a:pt x="33" y="226"/>
                  </a:cubicBezTo>
                  <a:cubicBezTo>
                    <a:pt x="35" y="226"/>
                    <a:pt x="35" y="226"/>
                    <a:pt x="35" y="226"/>
                  </a:cubicBezTo>
                  <a:cubicBezTo>
                    <a:pt x="38" y="226"/>
                    <a:pt x="38" y="226"/>
                    <a:pt x="38" y="226"/>
                  </a:cubicBezTo>
                  <a:cubicBezTo>
                    <a:pt x="40" y="226"/>
                    <a:pt x="40" y="226"/>
                    <a:pt x="40" y="226"/>
                  </a:cubicBezTo>
                  <a:cubicBezTo>
                    <a:pt x="41" y="226"/>
                    <a:pt x="41" y="226"/>
                    <a:pt x="41" y="226"/>
                  </a:cubicBezTo>
                  <a:cubicBezTo>
                    <a:pt x="41" y="226"/>
                    <a:pt x="42" y="227"/>
                    <a:pt x="42" y="227"/>
                  </a:cubicBezTo>
                  <a:cubicBezTo>
                    <a:pt x="43" y="228"/>
                    <a:pt x="44" y="227"/>
                    <a:pt x="44" y="227"/>
                  </a:cubicBezTo>
                  <a:cubicBezTo>
                    <a:pt x="44" y="228"/>
                    <a:pt x="46" y="228"/>
                    <a:pt x="46" y="228"/>
                  </a:cubicBezTo>
                  <a:cubicBezTo>
                    <a:pt x="46" y="228"/>
                    <a:pt x="47" y="227"/>
                    <a:pt x="48" y="227"/>
                  </a:cubicBezTo>
                  <a:cubicBezTo>
                    <a:pt x="48" y="227"/>
                    <a:pt x="49" y="227"/>
                    <a:pt x="49" y="227"/>
                  </a:cubicBezTo>
                  <a:cubicBezTo>
                    <a:pt x="50" y="226"/>
                    <a:pt x="50" y="226"/>
                    <a:pt x="50" y="226"/>
                  </a:cubicBezTo>
                  <a:cubicBezTo>
                    <a:pt x="50" y="224"/>
                    <a:pt x="50" y="224"/>
                    <a:pt x="50" y="224"/>
                  </a:cubicBezTo>
                  <a:cubicBezTo>
                    <a:pt x="51" y="224"/>
                    <a:pt x="51" y="224"/>
                    <a:pt x="51" y="224"/>
                  </a:cubicBezTo>
                  <a:cubicBezTo>
                    <a:pt x="51" y="223"/>
                    <a:pt x="51" y="223"/>
                    <a:pt x="51" y="223"/>
                  </a:cubicBezTo>
                  <a:cubicBezTo>
                    <a:pt x="52" y="221"/>
                    <a:pt x="52" y="221"/>
                    <a:pt x="52" y="221"/>
                  </a:cubicBezTo>
                  <a:cubicBezTo>
                    <a:pt x="52" y="220"/>
                    <a:pt x="52" y="220"/>
                    <a:pt x="52" y="220"/>
                  </a:cubicBezTo>
                  <a:cubicBezTo>
                    <a:pt x="54" y="220"/>
                    <a:pt x="54" y="220"/>
                    <a:pt x="54" y="220"/>
                  </a:cubicBezTo>
                  <a:cubicBezTo>
                    <a:pt x="55" y="219"/>
                    <a:pt x="55" y="219"/>
                    <a:pt x="55" y="219"/>
                  </a:cubicBezTo>
                  <a:cubicBezTo>
                    <a:pt x="56" y="217"/>
                    <a:pt x="56" y="217"/>
                    <a:pt x="56" y="217"/>
                  </a:cubicBezTo>
                  <a:cubicBezTo>
                    <a:pt x="57" y="215"/>
                    <a:pt x="57" y="215"/>
                    <a:pt x="57" y="215"/>
                  </a:cubicBezTo>
                  <a:cubicBezTo>
                    <a:pt x="57" y="215"/>
                    <a:pt x="58" y="213"/>
                    <a:pt x="58" y="213"/>
                  </a:cubicBezTo>
                  <a:cubicBezTo>
                    <a:pt x="58" y="213"/>
                    <a:pt x="59" y="211"/>
                    <a:pt x="59" y="211"/>
                  </a:cubicBezTo>
                  <a:cubicBezTo>
                    <a:pt x="58" y="208"/>
                    <a:pt x="58" y="208"/>
                    <a:pt x="58" y="208"/>
                  </a:cubicBezTo>
                  <a:cubicBezTo>
                    <a:pt x="57" y="206"/>
                    <a:pt x="57" y="206"/>
                    <a:pt x="57" y="206"/>
                  </a:cubicBezTo>
                  <a:cubicBezTo>
                    <a:pt x="56" y="204"/>
                    <a:pt x="56" y="204"/>
                    <a:pt x="56" y="204"/>
                  </a:cubicBezTo>
                  <a:cubicBezTo>
                    <a:pt x="56" y="204"/>
                    <a:pt x="56" y="203"/>
                    <a:pt x="55" y="203"/>
                  </a:cubicBezTo>
                  <a:cubicBezTo>
                    <a:pt x="55" y="203"/>
                    <a:pt x="55" y="202"/>
                    <a:pt x="55" y="202"/>
                  </a:cubicBezTo>
                  <a:cubicBezTo>
                    <a:pt x="55" y="200"/>
                    <a:pt x="55" y="200"/>
                    <a:pt x="55" y="200"/>
                  </a:cubicBezTo>
                  <a:cubicBezTo>
                    <a:pt x="56" y="199"/>
                    <a:pt x="56" y="199"/>
                    <a:pt x="56" y="199"/>
                  </a:cubicBezTo>
                  <a:cubicBezTo>
                    <a:pt x="57" y="199"/>
                    <a:pt x="57" y="199"/>
                    <a:pt x="57" y="199"/>
                  </a:cubicBezTo>
                  <a:cubicBezTo>
                    <a:pt x="59" y="197"/>
                    <a:pt x="59" y="197"/>
                    <a:pt x="59" y="197"/>
                  </a:cubicBezTo>
                  <a:cubicBezTo>
                    <a:pt x="60" y="197"/>
                    <a:pt x="60" y="197"/>
                    <a:pt x="60" y="197"/>
                  </a:cubicBezTo>
                  <a:cubicBezTo>
                    <a:pt x="62" y="197"/>
                    <a:pt x="62" y="197"/>
                    <a:pt x="62" y="197"/>
                  </a:cubicBezTo>
                  <a:cubicBezTo>
                    <a:pt x="64" y="195"/>
                    <a:pt x="64" y="195"/>
                    <a:pt x="64" y="195"/>
                  </a:cubicBezTo>
                  <a:cubicBezTo>
                    <a:pt x="65" y="195"/>
                    <a:pt x="65" y="195"/>
                    <a:pt x="65" y="195"/>
                  </a:cubicBezTo>
                  <a:cubicBezTo>
                    <a:pt x="66" y="194"/>
                    <a:pt x="66" y="194"/>
                    <a:pt x="66" y="194"/>
                  </a:cubicBezTo>
                  <a:cubicBezTo>
                    <a:pt x="67" y="192"/>
                    <a:pt x="67" y="192"/>
                    <a:pt x="67" y="192"/>
                  </a:cubicBezTo>
                  <a:cubicBezTo>
                    <a:pt x="66" y="190"/>
                    <a:pt x="66" y="190"/>
                    <a:pt x="66" y="190"/>
                  </a:cubicBezTo>
                  <a:cubicBezTo>
                    <a:pt x="65" y="189"/>
                    <a:pt x="65" y="189"/>
                    <a:pt x="65" y="189"/>
                  </a:cubicBezTo>
                  <a:cubicBezTo>
                    <a:pt x="66" y="186"/>
                    <a:pt x="66" y="186"/>
                    <a:pt x="66" y="186"/>
                  </a:cubicBezTo>
                  <a:cubicBezTo>
                    <a:pt x="68" y="185"/>
                    <a:pt x="68" y="185"/>
                    <a:pt x="68" y="185"/>
                  </a:cubicBezTo>
                  <a:cubicBezTo>
                    <a:pt x="68" y="182"/>
                    <a:pt x="68" y="182"/>
                    <a:pt x="68" y="182"/>
                  </a:cubicBezTo>
                  <a:cubicBezTo>
                    <a:pt x="67" y="181"/>
                    <a:pt x="67" y="181"/>
                    <a:pt x="67" y="181"/>
                  </a:cubicBezTo>
                  <a:cubicBezTo>
                    <a:pt x="68" y="179"/>
                    <a:pt x="68" y="179"/>
                    <a:pt x="68" y="179"/>
                  </a:cubicBezTo>
                  <a:cubicBezTo>
                    <a:pt x="69" y="178"/>
                    <a:pt x="69" y="178"/>
                    <a:pt x="69" y="178"/>
                  </a:cubicBezTo>
                  <a:cubicBezTo>
                    <a:pt x="69" y="178"/>
                    <a:pt x="70" y="176"/>
                    <a:pt x="70" y="175"/>
                  </a:cubicBezTo>
                  <a:cubicBezTo>
                    <a:pt x="71" y="175"/>
                    <a:pt x="71" y="172"/>
                    <a:pt x="71" y="172"/>
                  </a:cubicBezTo>
                  <a:cubicBezTo>
                    <a:pt x="70" y="170"/>
                    <a:pt x="70" y="170"/>
                    <a:pt x="70" y="170"/>
                  </a:cubicBezTo>
                  <a:cubicBezTo>
                    <a:pt x="70" y="169"/>
                    <a:pt x="70" y="169"/>
                    <a:pt x="70" y="169"/>
                  </a:cubicBezTo>
                  <a:cubicBezTo>
                    <a:pt x="70" y="169"/>
                    <a:pt x="72" y="168"/>
                    <a:pt x="72" y="168"/>
                  </a:cubicBezTo>
                  <a:cubicBezTo>
                    <a:pt x="73" y="168"/>
                    <a:pt x="73" y="165"/>
                    <a:pt x="73" y="165"/>
                  </a:cubicBezTo>
                  <a:cubicBezTo>
                    <a:pt x="71" y="164"/>
                    <a:pt x="71" y="164"/>
                    <a:pt x="71" y="164"/>
                  </a:cubicBezTo>
                  <a:cubicBezTo>
                    <a:pt x="71" y="164"/>
                    <a:pt x="71" y="162"/>
                    <a:pt x="71" y="161"/>
                  </a:cubicBezTo>
                  <a:cubicBezTo>
                    <a:pt x="71" y="161"/>
                    <a:pt x="71" y="159"/>
                    <a:pt x="71" y="159"/>
                  </a:cubicBezTo>
                  <a:cubicBezTo>
                    <a:pt x="70" y="159"/>
                    <a:pt x="70" y="159"/>
                    <a:pt x="70" y="159"/>
                  </a:cubicBezTo>
                  <a:cubicBezTo>
                    <a:pt x="70" y="157"/>
                    <a:pt x="70" y="157"/>
                    <a:pt x="70" y="157"/>
                  </a:cubicBezTo>
                  <a:cubicBezTo>
                    <a:pt x="71" y="156"/>
                    <a:pt x="71" y="156"/>
                    <a:pt x="71" y="156"/>
                  </a:cubicBezTo>
                  <a:cubicBezTo>
                    <a:pt x="73" y="157"/>
                    <a:pt x="73" y="157"/>
                    <a:pt x="73" y="157"/>
                  </a:cubicBezTo>
                  <a:cubicBezTo>
                    <a:pt x="73" y="157"/>
                    <a:pt x="74" y="156"/>
                    <a:pt x="75" y="156"/>
                  </a:cubicBezTo>
                  <a:cubicBezTo>
                    <a:pt x="75" y="155"/>
                    <a:pt x="77" y="155"/>
                    <a:pt x="77" y="155"/>
                  </a:cubicBezTo>
                  <a:cubicBezTo>
                    <a:pt x="78" y="152"/>
                    <a:pt x="78" y="152"/>
                    <a:pt x="78" y="152"/>
                  </a:cubicBezTo>
                  <a:cubicBezTo>
                    <a:pt x="82" y="150"/>
                    <a:pt x="82" y="150"/>
                    <a:pt x="82" y="150"/>
                  </a:cubicBezTo>
                  <a:cubicBezTo>
                    <a:pt x="82" y="149"/>
                    <a:pt x="82" y="149"/>
                    <a:pt x="82" y="149"/>
                  </a:cubicBezTo>
                  <a:cubicBezTo>
                    <a:pt x="85" y="148"/>
                    <a:pt x="85" y="148"/>
                    <a:pt x="85" y="148"/>
                  </a:cubicBezTo>
                  <a:cubicBezTo>
                    <a:pt x="87" y="149"/>
                    <a:pt x="87" y="149"/>
                    <a:pt x="87" y="149"/>
                  </a:cubicBezTo>
                  <a:cubicBezTo>
                    <a:pt x="89" y="147"/>
                    <a:pt x="89" y="147"/>
                    <a:pt x="89" y="147"/>
                  </a:cubicBezTo>
                  <a:cubicBezTo>
                    <a:pt x="90" y="147"/>
                    <a:pt x="90" y="147"/>
                    <a:pt x="90" y="147"/>
                  </a:cubicBezTo>
                  <a:cubicBezTo>
                    <a:pt x="92" y="146"/>
                    <a:pt x="92" y="146"/>
                    <a:pt x="92" y="146"/>
                  </a:cubicBezTo>
                  <a:cubicBezTo>
                    <a:pt x="94" y="145"/>
                    <a:pt x="94" y="145"/>
                    <a:pt x="94" y="145"/>
                  </a:cubicBezTo>
                  <a:cubicBezTo>
                    <a:pt x="97" y="142"/>
                    <a:pt x="97" y="142"/>
                    <a:pt x="97" y="142"/>
                  </a:cubicBezTo>
                  <a:cubicBezTo>
                    <a:pt x="98" y="142"/>
                    <a:pt x="98" y="142"/>
                    <a:pt x="98" y="142"/>
                  </a:cubicBezTo>
                  <a:cubicBezTo>
                    <a:pt x="98" y="142"/>
                    <a:pt x="100" y="141"/>
                    <a:pt x="100" y="141"/>
                  </a:cubicBezTo>
                  <a:cubicBezTo>
                    <a:pt x="100" y="141"/>
                    <a:pt x="101" y="139"/>
                    <a:pt x="101" y="139"/>
                  </a:cubicBezTo>
                  <a:cubicBezTo>
                    <a:pt x="103" y="138"/>
                    <a:pt x="103" y="138"/>
                    <a:pt x="103" y="138"/>
                  </a:cubicBezTo>
                  <a:cubicBezTo>
                    <a:pt x="105" y="135"/>
                    <a:pt x="105" y="135"/>
                    <a:pt x="105" y="135"/>
                  </a:cubicBezTo>
                  <a:cubicBezTo>
                    <a:pt x="107" y="133"/>
                    <a:pt x="107" y="133"/>
                    <a:pt x="107" y="133"/>
                  </a:cubicBezTo>
                  <a:cubicBezTo>
                    <a:pt x="105" y="130"/>
                    <a:pt x="105" y="130"/>
                    <a:pt x="105" y="130"/>
                  </a:cubicBezTo>
                  <a:cubicBezTo>
                    <a:pt x="105" y="130"/>
                    <a:pt x="103" y="128"/>
                    <a:pt x="102" y="128"/>
                  </a:cubicBezTo>
                  <a:cubicBezTo>
                    <a:pt x="102" y="127"/>
                    <a:pt x="100" y="126"/>
                    <a:pt x="100" y="126"/>
                  </a:cubicBezTo>
                  <a:cubicBezTo>
                    <a:pt x="100" y="126"/>
                    <a:pt x="97" y="125"/>
                    <a:pt x="97" y="125"/>
                  </a:cubicBezTo>
                  <a:cubicBezTo>
                    <a:pt x="97" y="125"/>
                    <a:pt x="95" y="126"/>
                    <a:pt x="95" y="126"/>
                  </a:cubicBezTo>
                  <a:cubicBezTo>
                    <a:pt x="94" y="125"/>
                    <a:pt x="94" y="125"/>
                    <a:pt x="94" y="125"/>
                  </a:cubicBezTo>
                  <a:cubicBezTo>
                    <a:pt x="94" y="125"/>
                    <a:pt x="93" y="123"/>
                    <a:pt x="94" y="123"/>
                  </a:cubicBezTo>
                  <a:cubicBezTo>
                    <a:pt x="94" y="123"/>
                    <a:pt x="94" y="122"/>
                    <a:pt x="94" y="122"/>
                  </a:cubicBezTo>
                  <a:cubicBezTo>
                    <a:pt x="94" y="121"/>
                    <a:pt x="94" y="121"/>
                    <a:pt x="94" y="121"/>
                  </a:cubicBezTo>
                  <a:cubicBezTo>
                    <a:pt x="94" y="120"/>
                    <a:pt x="94" y="120"/>
                    <a:pt x="94" y="120"/>
                  </a:cubicBezTo>
                  <a:cubicBezTo>
                    <a:pt x="95" y="119"/>
                    <a:pt x="95" y="119"/>
                    <a:pt x="95" y="119"/>
                  </a:cubicBezTo>
                  <a:cubicBezTo>
                    <a:pt x="95" y="119"/>
                    <a:pt x="96" y="118"/>
                    <a:pt x="96" y="117"/>
                  </a:cubicBezTo>
                  <a:cubicBezTo>
                    <a:pt x="96" y="117"/>
                    <a:pt x="97" y="115"/>
                    <a:pt x="97" y="115"/>
                  </a:cubicBezTo>
                  <a:cubicBezTo>
                    <a:pt x="97" y="115"/>
                    <a:pt x="96" y="114"/>
                    <a:pt x="96" y="113"/>
                  </a:cubicBezTo>
                  <a:cubicBezTo>
                    <a:pt x="95" y="113"/>
                    <a:pt x="95" y="113"/>
                    <a:pt x="96" y="112"/>
                  </a:cubicBezTo>
                  <a:cubicBezTo>
                    <a:pt x="96" y="112"/>
                    <a:pt x="96" y="111"/>
                    <a:pt x="96" y="111"/>
                  </a:cubicBezTo>
                  <a:cubicBezTo>
                    <a:pt x="96" y="111"/>
                    <a:pt x="96" y="109"/>
                    <a:pt x="95" y="109"/>
                  </a:cubicBezTo>
                  <a:cubicBezTo>
                    <a:pt x="95" y="109"/>
                    <a:pt x="93" y="110"/>
                    <a:pt x="93" y="110"/>
                  </a:cubicBezTo>
                  <a:cubicBezTo>
                    <a:pt x="93" y="110"/>
                    <a:pt x="90" y="109"/>
                    <a:pt x="90" y="109"/>
                  </a:cubicBezTo>
                  <a:cubicBezTo>
                    <a:pt x="90" y="109"/>
                    <a:pt x="89" y="108"/>
                    <a:pt x="89" y="108"/>
                  </a:cubicBezTo>
                  <a:cubicBezTo>
                    <a:pt x="89" y="108"/>
                    <a:pt x="89" y="106"/>
                    <a:pt x="88" y="106"/>
                  </a:cubicBezTo>
                  <a:cubicBezTo>
                    <a:pt x="87" y="105"/>
                    <a:pt x="87" y="106"/>
                    <a:pt x="87" y="106"/>
                  </a:cubicBezTo>
                  <a:cubicBezTo>
                    <a:pt x="86" y="108"/>
                    <a:pt x="86" y="108"/>
                    <a:pt x="86" y="108"/>
                  </a:cubicBezTo>
                  <a:cubicBezTo>
                    <a:pt x="86" y="108"/>
                    <a:pt x="84" y="108"/>
                    <a:pt x="83" y="107"/>
                  </a:cubicBezTo>
                  <a:cubicBezTo>
                    <a:pt x="83" y="107"/>
                    <a:pt x="82" y="107"/>
                    <a:pt x="82" y="107"/>
                  </a:cubicBezTo>
                  <a:cubicBezTo>
                    <a:pt x="81" y="107"/>
                    <a:pt x="81" y="106"/>
                    <a:pt x="81" y="105"/>
                  </a:cubicBezTo>
                  <a:cubicBezTo>
                    <a:pt x="80" y="104"/>
                    <a:pt x="80" y="105"/>
                    <a:pt x="79" y="105"/>
                  </a:cubicBezTo>
                  <a:cubicBezTo>
                    <a:pt x="79" y="105"/>
                    <a:pt x="77" y="105"/>
                    <a:pt x="77" y="105"/>
                  </a:cubicBezTo>
                  <a:cubicBezTo>
                    <a:pt x="77" y="105"/>
                    <a:pt x="75" y="103"/>
                    <a:pt x="75" y="103"/>
                  </a:cubicBezTo>
                  <a:cubicBezTo>
                    <a:pt x="75" y="102"/>
                    <a:pt x="74" y="102"/>
                    <a:pt x="74" y="102"/>
                  </a:cubicBezTo>
                  <a:cubicBezTo>
                    <a:pt x="74" y="102"/>
                    <a:pt x="72" y="103"/>
                    <a:pt x="72" y="103"/>
                  </a:cubicBezTo>
                  <a:cubicBezTo>
                    <a:pt x="72" y="104"/>
                    <a:pt x="72" y="104"/>
                    <a:pt x="72" y="104"/>
                  </a:cubicBezTo>
                  <a:cubicBezTo>
                    <a:pt x="71" y="107"/>
                    <a:pt x="71" y="107"/>
                    <a:pt x="71" y="107"/>
                  </a:cubicBezTo>
                  <a:cubicBezTo>
                    <a:pt x="68" y="109"/>
                    <a:pt x="68" y="109"/>
                    <a:pt x="68" y="109"/>
                  </a:cubicBezTo>
                  <a:cubicBezTo>
                    <a:pt x="68" y="109"/>
                    <a:pt x="65" y="109"/>
                    <a:pt x="64" y="108"/>
                  </a:cubicBezTo>
                  <a:cubicBezTo>
                    <a:pt x="64" y="108"/>
                    <a:pt x="64" y="108"/>
                    <a:pt x="63" y="108"/>
                  </a:cubicBezTo>
                  <a:cubicBezTo>
                    <a:pt x="62" y="108"/>
                    <a:pt x="62" y="108"/>
                    <a:pt x="62" y="108"/>
                  </a:cubicBezTo>
                  <a:cubicBezTo>
                    <a:pt x="62" y="108"/>
                    <a:pt x="60" y="109"/>
                    <a:pt x="60" y="109"/>
                  </a:cubicBezTo>
                  <a:cubicBezTo>
                    <a:pt x="60" y="109"/>
                    <a:pt x="59" y="107"/>
                    <a:pt x="59" y="107"/>
                  </a:cubicBezTo>
                  <a:cubicBezTo>
                    <a:pt x="59" y="107"/>
                    <a:pt x="57" y="106"/>
                    <a:pt x="57" y="105"/>
                  </a:cubicBezTo>
                  <a:cubicBezTo>
                    <a:pt x="57" y="105"/>
                    <a:pt x="57" y="106"/>
                    <a:pt x="57" y="106"/>
                  </a:cubicBezTo>
                  <a:cubicBezTo>
                    <a:pt x="57" y="106"/>
                    <a:pt x="56" y="107"/>
                    <a:pt x="55" y="107"/>
                  </a:cubicBezTo>
                  <a:cubicBezTo>
                    <a:pt x="55" y="107"/>
                    <a:pt x="54" y="108"/>
                    <a:pt x="54" y="108"/>
                  </a:cubicBezTo>
                  <a:cubicBezTo>
                    <a:pt x="53" y="108"/>
                    <a:pt x="54" y="106"/>
                    <a:pt x="54" y="106"/>
                  </a:cubicBezTo>
                  <a:cubicBezTo>
                    <a:pt x="55" y="104"/>
                    <a:pt x="55" y="104"/>
                    <a:pt x="55" y="104"/>
                  </a:cubicBezTo>
                  <a:cubicBezTo>
                    <a:pt x="55" y="104"/>
                    <a:pt x="52" y="103"/>
                    <a:pt x="52" y="102"/>
                  </a:cubicBezTo>
                  <a:cubicBezTo>
                    <a:pt x="51" y="102"/>
                    <a:pt x="50" y="101"/>
                    <a:pt x="50" y="101"/>
                  </a:cubicBezTo>
                  <a:cubicBezTo>
                    <a:pt x="50" y="101"/>
                    <a:pt x="48" y="101"/>
                    <a:pt x="48" y="101"/>
                  </a:cubicBezTo>
                  <a:cubicBezTo>
                    <a:pt x="46" y="101"/>
                    <a:pt x="46" y="101"/>
                    <a:pt x="46" y="101"/>
                  </a:cubicBezTo>
                  <a:cubicBezTo>
                    <a:pt x="46" y="101"/>
                    <a:pt x="45" y="101"/>
                    <a:pt x="44" y="102"/>
                  </a:cubicBezTo>
                  <a:cubicBezTo>
                    <a:pt x="44" y="102"/>
                    <a:pt x="43" y="103"/>
                    <a:pt x="42" y="102"/>
                  </a:cubicBezTo>
                  <a:cubicBezTo>
                    <a:pt x="42" y="102"/>
                    <a:pt x="43" y="100"/>
                    <a:pt x="43" y="100"/>
                  </a:cubicBezTo>
                  <a:cubicBezTo>
                    <a:pt x="43" y="100"/>
                    <a:pt x="43" y="98"/>
                    <a:pt x="43" y="98"/>
                  </a:cubicBezTo>
                  <a:cubicBezTo>
                    <a:pt x="42" y="97"/>
                    <a:pt x="42" y="99"/>
                    <a:pt x="42" y="99"/>
                  </a:cubicBezTo>
                  <a:cubicBezTo>
                    <a:pt x="42" y="99"/>
                    <a:pt x="40" y="100"/>
                    <a:pt x="39" y="101"/>
                  </a:cubicBezTo>
                  <a:cubicBezTo>
                    <a:pt x="39" y="101"/>
                    <a:pt x="38" y="101"/>
                    <a:pt x="38" y="101"/>
                  </a:cubicBezTo>
                  <a:cubicBezTo>
                    <a:pt x="37" y="101"/>
                    <a:pt x="36" y="102"/>
                    <a:pt x="34" y="102"/>
                  </a:cubicBezTo>
                  <a:cubicBezTo>
                    <a:pt x="33" y="102"/>
                    <a:pt x="32" y="103"/>
                    <a:pt x="32" y="102"/>
                  </a:cubicBezTo>
                  <a:cubicBezTo>
                    <a:pt x="31" y="102"/>
                    <a:pt x="31" y="101"/>
                    <a:pt x="31" y="101"/>
                  </a:cubicBezTo>
                  <a:cubicBezTo>
                    <a:pt x="31" y="99"/>
                    <a:pt x="31" y="99"/>
                    <a:pt x="31" y="99"/>
                  </a:cubicBezTo>
                  <a:cubicBezTo>
                    <a:pt x="31" y="99"/>
                    <a:pt x="30" y="98"/>
                    <a:pt x="30" y="97"/>
                  </a:cubicBezTo>
                  <a:cubicBezTo>
                    <a:pt x="29" y="96"/>
                    <a:pt x="30" y="96"/>
                    <a:pt x="30" y="95"/>
                  </a:cubicBezTo>
                  <a:cubicBezTo>
                    <a:pt x="30" y="95"/>
                    <a:pt x="32" y="94"/>
                    <a:pt x="32" y="94"/>
                  </a:cubicBezTo>
                  <a:cubicBezTo>
                    <a:pt x="32" y="93"/>
                    <a:pt x="33" y="93"/>
                    <a:pt x="33" y="93"/>
                  </a:cubicBezTo>
                  <a:cubicBezTo>
                    <a:pt x="36" y="92"/>
                    <a:pt x="36" y="92"/>
                    <a:pt x="36" y="92"/>
                  </a:cubicBezTo>
                  <a:cubicBezTo>
                    <a:pt x="36" y="92"/>
                    <a:pt x="36" y="89"/>
                    <a:pt x="36" y="88"/>
                  </a:cubicBezTo>
                  <a:cubicBezTo>
                    <a:pt x="36" y="88"/>
                    <a:pt x="36" y="88"/>
                    <a:pt x="35" y="88"/>
                  </a:cubicBezTo>
                  <a:cubicBezTo>
                    <a:pt x="34" y="88"/>
                    <a:pt x="34" y="87"/>
                    <a:pt x="34" y="87"/>
                  </a:cubicBezTo>
                  <a:cubicBezTo>
                    <a:pt x="34" y="87"/>
                    <a:pt x="34" y="85"/>
                    <a:pt x="34" y="85"/>
                  </a:cubicBezTo>
                  <a:cubicBezTo>
                    <a:pt x="33" y="83"/>
                    <a:pt x="33" y="83"/>
                    <a:pt x="33" y="83"/>
                  </a:cubicBezTo>
                  <a:cubicBezTo>
                    <a:pt x="29" y="84"/>
                    <a:pt x="29" y="84"/>
                    <a:pt x="29" y="84"/>
                  </a:cubicBezTo>
                  <a:cubicBezTo>
                    <a:pt x="29" y="84"/>
                    <a:pt x="27" y="85"/>
                    <a:pt x="26" y="85"/>
                  </a:cubicBezTo>
                  <a:cubicBezTo>
                    <a:pt x="26" y="85"/>
                    <a:pt x="24" y="85"/>
                    <a:pt x="24" y="85"/>
                  </a:cubicBezTo>
                  <a:cubicBezTo>
                    <a:pt x="23" y="85"/>
                    <a:pt x="22" y="84"/>
                    <a:pt x="22" y="84"/>
                  </a:cubicBezTo>
                  <a:cubicBezTo>
                    <a:pt x="22" y="84"/>
                    <a:pt x="18" y="85"/>
                    <a:pt x="18" y="85"/>
                  </a:cubicBezTo>
                  <a:cubicBezTo>
                    <a:pt x="18" y="85"/>
                    <a:pt x="17" y="85"/>
                    <a:pt x="17" y="85"/>
                  </a:cubicBezTo>
                  <a:cubicBezTo>
                    <a:pt x="15" y="85"/>
                    <a:pt x="15" y="85"/>
                    <a:pt x="15" y="85"/>
                  </a:cubicBezTo>
                  <a:cubicBezTo>
                    <a:pt x="13" y="86"/>
                    <a:pt x="13" y="86"/>
                    <a:pt x="13" y="86"/>
                  </a:cubicBezTo>
                  <a:cubicBezTo>
                    <a:pt x="12" y="87"/>
                    <a:pt x="12" y="87"/>
                    <a:pt x="12" y="87"/>
                  </a:cubicBezTo>
                  <a:cubicBezTo>
                    <a:pt x="12" y="87"/>
                    <a:pt x="11" y="88"/>
                    <a:pt x="11" y="88"/>
                  </a:cubicBezTo>
                  <a:cubicBezTo>
                    <a:pt x="10" y="88"/>
                    <a:pt x="9" y="88"/>
                    <a:pt x="8" y="88"/>
                  </a:cubicBezTo>
                  <a:cubicBezTo>
                    <a:pt x="8" y="88"/>
                    <a:pt x="7" y="89"/>
                    <a:pt x="7" y="89"/>
                  </a:cubicBezTo>
                  <a:cubicBezTo>
                    <a:pt x="7" y="89"/>
                    <a:pt x="5" y="90"/>
                    <a:pt x="4" y="91"/>
                  </a:cubicBezTo>
                  <a:cubicBezTo>
                    <a:pt x="3" y="86"/>
                    <a:pt x="3" y="86"/>
                    <a:pt x="3" y="86"/>
                  </a:cubicBezTo>
                  <a:cubicBezTo>
                    <a:pt x="6" y="77"/>
                    <a:pt x="6" y="77"/>
                    <a:pt x="6" y="77"/>
                  </a:cubicBezTo>
                  <a:cubicBezTo>
                    <a:pt x="11" y="73"/>
                    <a:pt x="11" y="73"/>
                    <a:pt x="11" y="73"/>
                  </a:cubicBezTo>
                  <a:cubicBezTo>
                    <a:pt x="13" y="65"/>
                    <a:pt x="13" y="65"/>
                    <a:pt x="13" y="65"/>
                  </a:cubicBezTo>
                  <a:cubicBezTo>
                    <a:pt x="10" y="62"/>
                    <a:pt x="10" y="62"/>
                    <a:pt x="10" y="62"/>
                  </a:cubicBezTo>
                  <a:cubicBezTo>
                    <a:pt x="10" y="59"/>
                    <a:pt x="19" y="53"/>
                    <a:pt x="18" y="50"/>
                  </a:cubicBezTo>
                  <a:cubicBezTo>
                    <a:pt x="17" y="47"/>
                    <a:pt x="6" y="56"/>
                    <a:pt x="5" y="53"/>
                  </a:cubicBezTo>
                  <a:cubicBezTo>
                    <a:pt x="4" y="47"/>
                    <a:pt x="7" y="48"/>
                    <a:pt x="12" y="43"/>
                  </a:cubicBezTo>
                  <a:cubicBezTo>
                    <a:pt x="6" y="41"/>
                    <a:pt x="6" y="41"/>
                    <a:pt x="6" y="41"/>
                  </a:cubicBezTo>
                  <a:cubicBezTo>
                    <a:pt x="6" y="35"/>
                    <a:pt x="6" y="35"/>
                    <a:pt x="6" y="35"/>
                  </a:cubicBezTo>
                  <a:cubicBezTo>
                    <a:pt x="2" y="33"/>
                    <a:pt x="2" y="33"/>
                    <a:pt x="2" y="33"/>
                  </a:cubicBezTo>
                  <a:cubicBezTo>
                    <a:pt x="2" y="33"/>
                    <a:pt x="3" y="30"/>
                    <a:pt x="3" y="27"/>
                  </a:cubicBezTo>
                  <a:cubicBezTo>
                    <a:pt x="3" y="24"/>
                    <a:pt x="6" y="23"/>
                    <a:pt x="6" y="23"/>
                  </a:cubicBezTo>
                  <a:cubicBezTo>
                    <a:pt x="9" y="22"/>
                    <a:pt x="11" y="20"/>
                    <a:pt x="14" y="18"/>
                  </a:cubicBezTo>
                  <a:cubicBezTo>
                    <a:pt x="17" y="14"/>
                    <a:pt x="20" y="16"/>
                    <a:pt x="22" y="15"/>
                  </a:cubicBezTo>
                  <a:cubicBezTo>
                    <a:pt x="25" y="13"/>
                    <a:pt x="25" y="15"/>
                    <a:pt x="35" y="17"/>
                  </a:cubicBezTo>
                  <a:cubicBezTo>
                    <a:pt x="37" y="16"/>
                    <a:pt x="41" y="16"/>
                    <a:pt x="42" y="14"/>
                  </a:cubicBezTo>
                  <a:cubicBezTo>
                    <a:pt x="44" y="12"/>
                    <a:pt x="47" y="13"/>
                    <a:pt x="47" y="9"/>
                  </a:cubicBezTo>
                  <a:cubicBezTo>
                    <a:pt x="48" y="3"/>
                    <a:pt x="59" y="7"/>
                    <a:pt x="59" y="5"/>
                  </a:cubicBezTo>
                  <a:cubicBezTo>
                    <a:pt x="61" y="5"/>
                    <a:pt x="63" y="0"/>
                    <a:pt x="68" y="0"/>
                  </a:cubicBezTo>
                  <a:cubicBezTo>
                    <a:pt x="72" y="1"/>
                    <a:pt x="73" y="2"/>
                    <a:pt x="76" y="3"/>
                  </a:cubicBezTo>
                  <a:cubicBezTo>
                    <a:pt x="87" y="10"/>
                    <a:pt x="82" y="14"/>
                    <a:pt x="95" y="18"/>
                  </a:cubicBezTo>
                  <a:cubicBezTo>
                    <a:pt x="106" y="21"/>
                    <a:pt x="119" y="24"/>
                    <a:pt x="130" y="26"/>
                  </a:cubicBezTo>
                  <a:cubicBezTo>
                    <a:pt x="140" y="27"/>
                    <a:pt x="150" y="31"/>
                    <a:pt x="160" y="35"/>
                  </a:cubicBezTo>
                  <a:cubicBezTo>
                    <a:pt x="160" y="35"/>
                    <a:pt x="197" y="52"/>
                    <a:pt x="198" y="53"/>
                  </a:cubicBezTo>
                  <a:cubicBezTo>
                    <a:pt x="199" y="53"/>
                    <a:pt x="220" y="49"/>
                    <a:pt x="221" y="49"/>
                  </a:cubicBezTo>
                  <a:cubicBezTo>
                    <a:pt x="222" y="49"/>
                    <a:pt x="229" y="50"/>
                    <a:pt x="234" y="53"/>
                  </a:cubicBezTo>
                  <a:cubicBezTo>
                    <a:pt x="237" y="56"/>
                    <a:pt x="247" y="63"/>
                    <a:pt x="247" y="63"/>
                  </a:cubicBezTo>
                  <a:cubicBezTo>
                    <a:pt x="249" y="64"/>
                    <a:pt x="261" y="62"/>
                    <a:pt x="261" y="62"/>
                  </a:cubicBezTo>
                  <a:cubicBezTo>
                    <a:pt x="269" y="62"/>
                    <a:pt x="276" y="71"/>
                    <a:pt x="280" y="72"/>
                  </a:cubicBezTo>
                  <a:cubicBezTo>
                    <a:pt x="285" y="73"/>
                    <a:pt x="297" y="67"/>
                    <a:pt x="302" y="72"/>
                  </a:cubicBezTo>
                  <a:cubicBezTo>
                    <a:pt x="302" y="72"/>
                    <a:pt x="312" y="73"/>
                    <a:pt x="313" y="78"/>
                  </a:cubicBezTo>
                  <a:cubicBezTo>
                    <a:pt x="315" y="83"/>
                    <a:pt x="319" y="91"/>
                    <a:pt x="319" y="91"/>
                  </a:cubicBezTo>
                  <a:cubicBezTo>
                    <a:pt x="332" y="96"/>
                    <a:pt x="332" y="96"/>
                    <a:pt x="332" y="96"/>
                  </a:cubicBezTo>
                  <a:cubicBezTo>
                    <a:pt x="332" y="96"/>
                    <a:pt x="339" y="102"/>
                    <a:pt x="340" y="104"/>
                  </a:cubicBezTo>
                  <a:cubicBezTo>
                    <a:pt x="341" y="105"/>
                    <a:pt x="356" y="110"/>
                    <a:pt x="356" y="110"/>
                  </a:cubicBezTo>
                  <a:cubicBezTo>
                    <a:pt x="366" y="119"/>
                    <a:pt x="366" y="119"/>
                    <a:pt x="366" y="119"/>
                  </a:cubicBezTo>
                  <a:cubicBezTo>
                    <a:pt x="381" y="119"/>
                    <a:pt x="381" y="119"/>
                    <a:pt x="381" y="119"/>
                  </a:cubicBezTo>
                  <a:cubicBezTo>
                    <a:pt x="391" y="121"/>
                    <a:pt x="391" y="121"/>
                    <a:pt x="391" y="121"/>
                  </a:cubicBezTo>
                  <a:cubicBezTo>
                    <a:pt x="396" y="115"/>
                    <a:pt x="396" y="115"/>
                    <a:pt x="396" y="115"/>
                  </a:cubicBezTo>
                  <a:cubicBezTo>
                    <a:pt x="396" y="115"/>
                    <a:pt x="421" y="127"/>
                    <a:pt x="422" y="127"/>
                  </a:cubicBezTo>
                  <a:cubicBezTo>
                    <a:pt x="423" y="127"/>
                    <a:pt x="423" y="130"/>
                    <a:pt x="424" y="133"/>
                  </a:cubicBezTo>
                  <a:cubicBezTo>
                    <a:pt x="424" y="134"/>
                    <a:pt x="424" y="134"/>
                    <a:pt x="424" y="134"/>
                  </a:cubicBezTo>
                  <a:cubicBezTo>
                    <a:pt x="423" y="134"/>
                    <a:pt x="424" y="134"/>
                    <a:pt x="424" y="134"/>
                  </a:cubicBezTo>
                  <a:cubicBezTo>
                    <a:pt x="424" y="134"/>
                    <a:pt x="424" y="134"/>
                    <a:pt x="424" y="134"/>
                  </a:cubicBezTo>
                  <a:cubicBezTo>
                    <a:pt x="424" y="136"/>
                    <a:pt x="424" y="136"/>
                    <a:pt x="424" y="136"/>
                  </a:cubicBezTo>
                  <a:cubicBezTo>
                    <a:pt x="424" y="137"/>
                    <a:pt x="424" y="137"/>
                    <a:pt x="424" y="137"/>
                  </a:cubicBezTo>
                  <a:cubicBezTo>
                    <a:pt x="423" y="137"/>
                    <a:pt x="423" y="137"/>
                    <a:pt x="423" y="137"/>
                  </a:cubicBezTo>
                  <a:cubicBezTo>
                    <a:pt x="423" y="137"/>
                    <a:pt x="423" y="137"/>
                    <a:pt x="423" y="137"/>
                  </a:cubicBezTo>
                  <a:cubicBezTo>
                    <a:pt x="424" y="138"/>
                    <a:pt x="424" y="138"/>
                    <a:pt x="424" y="138"/>
                  </a:cubicBezTo>
                  <a:cubicBezTo>
                    <a:pt x="424" y="138"/>
                    <a:pt x="424" y="138"/>
                    <a:pt x="424" y="138"/>
                  </a:cubicBezTo>
                  <a:cubicBezTo>
                    <a:pt x="424" y="138"/>
                    <a:pt x="424" y="138"/>
                    <a:pt x="424" y="139"/>
                  </a:cubicBezTo>
                  <a:cubicBezTo>
                    <a:pt x="424" y="139"/>
                    <a:pt x="424" y="139"/>
                    <a:pt x="424" y="139"/>
                  </a:cubicBezTo>
                  <a:cubicBezTo>
                    <a:pt x="424" y="139"/>
                    <a:pt x="424" y="139"/>
                    <a:pt x="424" y="140"/>
                  </a:cubicBezTo>
                  <a:cubicBezTo>
                    <a:pt x="424" y="140"/>
                    <a:pt x="424" y="140"/>
                    <a:pt x="424" y="140"/>
                  </a:cubicBezTo>
                  <a:cubicBezTo>
                    <a:pt x="425" y="140"/>
                    <a:pt x="425" y="140"/>
                    <a:pt x="425" y="140"/>
                  </a:cubicBezTo>
                  <a:cubicBezTo>
                    <a:pt x="425" y="140"/>
                    <a:pt x="425" y="140"/>
                    <a:pt x="425" y="140"/>
                  </a:cubicBezTo>
                  <a:cubicBezTo>
                    <a:pt x="425" y="140"/>
                    <a:pt x="426" y="141"/>
                    <a:pt x="426" y="141"/>
                  </a:cubicBezTo>
                  <a:cubicBezTo>
                    <a:pt x="426" y="141"/>
                    <a:pt x="426" y="141"/>
                    <a:pt x="427" y="141"/>
                  </a:cubicBezTo>
                  <a:cubicBezTo>
                    <a:pt x="427" y="141"/>
                    <a:pt x="427" y="141"/>
                    <a:pt x="428" y="141"/>
                  </a:cubicBezTo>
                  <a:cubicBezTo>
                    <a:pt x="428" y="141"/>
                    <a:pt x="428" y="141"/>
                    <a:pt x="428" y="141"/>
                  </a:cubicBezTo>
                  <a:cubicBezTo>
                    <a:pt x="428" y="141"/>
                    <a:pt x="429" y="141"/>
                    <a:pt x="429" y="140"/>
                  </a:cubicBezTo>
                  <a:cubicBezTo>
                    <a:pt x="442" y="143"/>
                    <a:pt x="442" y="143"/>
                    <a:pt x="442" y="143"/>
                  </a:cubicBezTo>
                  <a:cubicBezTo>
                    <a:pt x="445" y="144"/>
                    <a:pt x="445" y="146"/>
                    <a:pt x="448" y="148"/>
                  </a:cubicBezTo>
                  <a:cubicBezTo>
                    <a:pt x="456" y="145"/>
                    <a:pt x="456" y="145"/>
                    <a:pt x="456" y="145"/>
                  </a:cubicBezTo>
                  <a:cubicBezTo>
                    <a:pt x="466" y="152"/>
                    <a:pt x="466" y="152"/>
                    <a:pt x="466" y="152"/>
                  </a:cubicBezTo>
                  <a:cubicBezTo>
                    <a:pt x="475" y="149"/>
                    <a:pt x="475" y="149"/>
                    <a:pt x="475" y="149"/>
                  </a:cubicBezTo>
                  <a:cubicBezTo>
                    <a:pt x="484" y="149"/>
                    <a:pt x="484" y="149"/>
                    <a:pt x="484" y="149"/>
                  </a:cubicBezTo>
                  <a:cubicBezTo>
                    <a:pt x="484" y="147"/>
                    <a:pt x="505" y="149"/>
                    <a:pt x="496" y="159"/>
                  </a:cubicBezTo>
                  <a:close/>
                  <a:moveTo>
                    <a:pt x="506" y="281"/>
                  </a:moveTo>
                  <a:cubicBezTo>
                    <a:pt x="506" y="281"/>
                    <a:pt x="506" y="281"/>
                    <a:pt x="506" y="281"/>
                  </a:cubicBezTo>
                  <a:cubicBezTo>
                    <a:pt x="506" y="287"/>
                    <a:pt x="516" y="285"/>
                    <a:pt x="521" y="289"/>
                  </a:cubicBezTo>
                  <a:cubicBezTo>
                    <a:pt x="523" y="291"/>
                    <a:pt x="521" y="296"/>
                    <a:pt x="524" y="297"/>
                  </a:cubicBezTo>
                  <a:cubicBezTo>
                    <a:pt x="531" y="303"/>
                    <a:pt x="534" y="292"/>
                    <a:pt x="528" y="281"/>
                  </a:cubicBezTo>
                  <a:cubicBezTo>
                    <a:pt x="526" y="279"/>
                    <a:pt x="523" y="279"/>
                    <a:pt x="520" y="279"/>
                  </a:cubicBezTo>
                  <a:cubicBezTo>
                    <a:pt x="515" y="279"/>
                    <a:pt x="505" y="276"/>
                    <a:pt x="506" y="281"/>
                  </a:cubicBezTo>
                  <a:close/>
                  <a:moveTo>
                    <a:pt x="448" y="300"/>
                  </a:moveTo>
                  <a:cubicBezTo>
                    <a:pt x="448" y="300"/>
                    <a:pt x="448" y="300"/>
                    <a:pt x="448" y="300"/>
                  </a:cubicBezTo>
                  <a:cubicBezTo>
                    <a:pt x="452" y="301"/>
                    <a:pt x="456" y="297"/>
                    <a:pt x="460" y="299"/>
                  </a:cubicBezTo>
                  <a:cubicBezTo>
                    <a:pt x="462" y="301"/>
                    <a:pt x="461" y="305"/>
                    <a:pt x="462" y="308"/>
                  </a:cubicBezTo>
                  <a:cubicBezTo>
                    <a:pt x="456" y="314"/>
                    <a:pt x="472" y="313"/>
                    <a:pt x="473" y="313"/>
                  </a:cubicBezTo>
                  <a:cubicBezTo>
                    <a:pt x="473" y="315"/>
                    <a:pt x="475" y="320"/>
                    <a:pt x="478" y="318"/>
                  </a:cubicBezTo>
                  <a:cubicBezTo>
                    <a:pt x="494" y="299"/>
                    <a:pt x="494" y="299"/>
                    <a:pt x="494" y="299"/>
                  </a:cubicBezTo>
                  <a:cubicBezTo>
                    <a:pt x="494" y="297"/>
                    <a:pt x="493" y="295"/>
                    <a:pt x="491" y="295"/>
                  </a:cubicBezTo>
                  <a:cubicBezTo>
                    <a:pt x="487" y="293"/>
                    <a:pt x="482" y="297"/>
                    <a:pt x="479" y="295"/>
                  </a:cubicBezTo>
                  <a:cubicBezTo>
                    <a:pt x="476" y="293"/>
                    <a:pt x="482" y="285"/>
                    <a:pt x="478" y="282"/>
                  </a:cubicBezTo>
                  <a:cubicBezTo>
                    <a:pt x="470" y="276"/>
                    <a:pt x="467" y="283"/>
                    <a:pt x="461" y="288"/>
                  </a:cubicBezTo>
                  <a:cubicBezTo>
                    <a:pt x="457" y="291"/>
                    <a:pt x="451" y="292"/>
                    <a:pt x="447" y="296"/>
                  </a:cubicBezTo>
                  <a:cubicBezTo>
                    <a:pt x="446" y="297"/>
                    <a:pt x="447" y="300"/>
                    <a:pt x="448" y="300"/>
                  </a:cubicBezTo>
                  <a:close/>
                  <a:moveTo>
                    <a:pt x="391" y="329"/>
                  </a:moveTo>
                  <a:cubicBezTo>
                    <a:pt x="391" y="329"/>
                    <a:pt x="391" y="329"/>
                    <a:pt x="391" y="329"/>
                  </a:cubicBezTo>
                  <a:cubicBezTo>
                    <a:pt x="387" y="332"/>
                    <a:pt x="395" y="337"/>
                    <a:pt x="397" y="337"/>
                  </a:cubicBezTo>
                  <a:cubicBezTo>
                    <a:pt x="399" y="337"/>
                    <a:pt x="411" y="329"/>
                    <a:pt x="411" y="326"/>
                  </a:cubicBezTo>
                  <a:cubicBezTo>
                    <a:pt x="410" y="322"/>
                    <a:pt x="405" y="321"/>
                    <a:pt x="402" y="321"/>
                  </a:cubicBezTo>
                  <a:cubicBezTo>
                    <a:pt x="398" y="322"/>
                    <a:pt x="394" y="326"/>
                    <a:pt x="391" y="329"/>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32" name="Freeform 146"/>
            <p:cNvSpPr>
              <a:spLocks noEditPoints="1"/>
            </p:cNvSpPr>
            <p:nvPr/>
          </p:nvSpPr>
          <p:spPr bwMode="auto">
            <a:xfrm>
              <a:off x="5979172" y="3676183"/>
              <a:ext cx="930118" cy="839550"/>
            </a:xfrm>
            <a:custGeom>
              <a:avLst/>
              <a:gdLst>
                <a:gd name="T0" fmla="*/ 263 w 408"/>
                <a:gd name="T1" fmla="*/ 27 h 380"/>
                <a:gd name="T2" fmla="*/ 184 w 408"/>
                <a:gd name="T3" fmla="*/ 62 h 380"/>
                <a:gd name="T4" fmla="*/ 187 w 408"/>
                <a:gd name="T5" fmla="*/ 95 h 380"/>
                <a:gd name="T6" fmla="*/ 179 w 408"/>
                <a:gd name="T7" fmla="*/ 109 h 380"/>
                <a:gd name="T8" fmla="*/ 168 w 408"/>
                <a:gd name="T9" fmla="*/ 118 h 380"/>
                <a:gd name="T10" fmla="*/ 128 w 408"/>
                <a:gd name="T11" fmla="*/ 89 h 380"/>
                <a:gd name="T12" fmla="*/ 141 w 408"/>
                <a:gd name="T13" fmla="*/ 145 h 380"/>
                <a:gd name="T14" fmla="*/ 138 w 408"/>
                <a:gd name="T15" fmla="*/ 166 h 380"/>
                <a:gd name="T16" fmla="*/ 152 w 408"/>
                <a:gd name="T17" fmla="*/ 191 h 380"/>
                <a:gd name="T18" fmla="*/ 154 w 408"/>
                <a:gd name="T19" fmla="*/ 172 h 380"/>
                <a:gd name="T20" fmla="*/ 214 w 408"/>
                <a:gd name="T21" fmla="*/ 210 h 380"/>
                <a:gd name="T22" fmla="*/ 187 w 408"/>
                <a:gd name="T23" fmla="*/ 202 h 380"/>
                <a:gd name="T24" fmla="*/ 199 w 408"/>
                <a:gd name="T25" fmla="*/ 234 h 380"/>
                <a:gd name="T26" fmla="*/ 164 w 408"/>
                <a:gd name="T27" fmla="*/ 233 h 380"/>
                <a:gd name="T28" fmla="*/ 133 w 408"/>
                <a:gd name="T29" fmla="*/ 212 h 380"/>
                <a:gd name="T30" fmla="*/ 67 w 408"/>
                <a:gd name="T31" fmla="*/ 211 h 380"/>
                <a:gd name="T32" fmla="*/ 71 w 408"/>
                <a:gd name="T33" fmla="*/ 194 h 380"/>
                <a:gd name="T34" fmla="*/ 29 w 408"/>
                <a:gd name="T35" fmla="*/ 157 h 380"/>
                <a:gd name="T36" fmla="*/ 89 w 408"/>
                <a:gd name="T37" fmla="*/ 68 h 380"/>
                <a:gd name="T38" fmla="*/ 195 w 408"/>
                <a:gd name="T39" fmla="*/ 33 h 380"/>
                <a:gd name="T40" fmla="*/ 184 w 408"/>
                <a:gd name="T41" fmla="*/ 157 h 380"/>
                <a:gd name="T42" fmla="*/ 353 w 408"/>
                <a:gd name="T43" fmla="*/ 252 h 380"/>
                <a:gd name="T44" fmla="*/ 393 w 408"/>
                <a:gd name="T45" fmla="*/ 297 h 380"/>
                <a:gd name="T46" fmla="*/ 373 w 408"/>
                <a:gd name="T47" fmla="*/ 331 h 380"/>
                <a:gd name="T48" fmla="*/ 370 w 408"/>
                <a:gd name="T49" fmla="*/ 333 h 380"/>
                <a:gd name="T50" fmla="*/ 174 w 408"/>
                <a:gd name="T51" fmla="*/ 162 h 380"/>
                <a:gd name="T52" fmla="*/ 262 w 408"/>
                <a:gd name="T53" fmla="*/ 176 h 380"/>
                <a:gd name="T54" fmla="*/ 205 w 408"/>
                <a:gd name="T55" fmla="*/ 72 h 380"/>
                <a:gd name="T56" fmla="*/ 233 w 408"/>
                <a:gd name="T57" fmla="*/ 105 h 380"/>
                <a:gd name="T58" fmla="*/ 281 w 408"/>
                <a:gd name="T59" fmla="*/ 146 h 380"/>
                <a:gd name="T60" fmla="*/ 277 w 408"/>
                <a:gd name="T61" fmla="*/ 131 h 380"/>
                <a:gd name="T62" fmla="*/ 288 w 408"/>
                <a:gd name="T63" fmla="*/ 180 h 380"/>
                <a:gd name="T64" fmla="*/ 288 w 408"/>
                <a:gd name="T65" fmla="*/ 190 h 380"/>
                <a:gd name="T66" fmla="*/ 315 w 408"/>
                <a:gd name="T67" fmla="*/ 213 h 380"/>
                <a:gd name="T68" fmla="*/ 279 w 408"/>
                <a:gd name="T69" fmla="*/ 292 h 380"/>
                <a:gd name="T70" fmla="*/ 239 w 408"/>
                <a:gd name="T71" fmla="*/ 288 h 380"/>
                <a:gd name="T72" fmla="*/ 255 w 408"/>
                <a:gd name="T73" fmla="*/ 287 h 380"/>
                <a:gd name="T74" fmla="*/ 274 w 408"/>
                <a:gd name="T75" fmla="*/ 259 h 380"/>
                <a:gd name="T76" fmla="*/ 267 w 408"/>
                <a:gd name="T77" fmla="*/ 256 h 380"/>
                <a:gd name="T78" fmla="*/ 244 w 408"/>
                <a:gd name="T79" fmla="*/ 271 h 380"/>
                <a:gd name="T80" fmla="*/ 219 w 408"/>
                <a:gd name="T81" fmla="*/ 239 h 380"/>
                <a:gd name="T82" fmla="*/ 245 w 408"/>
                <a:gd name="T83" fmla="*/ 240 h 380"/>
                <a:gd name="T84" fmla="*/ 270 w 408"/>
                <a:gd name="T85" fmla="*/ 236 h 380"/>
                <a:gd name="T86" fmla="*/ 245 w 408"/>
                <a:gd name="T87" fmla="*/ 222 h 380"/>
                <a:gd name="T88" fmla="*/ 221 w 408"/>
                <a:gd name="T89" fmla="*/ 357 h 380"/>
                <a:gd name="T90" fmla="*/ 282 w 408"/>
                <a:gd name="T91" fmla="*/ 356 h 380"/>
                <a:gd name="T92" fmla="*/ 335 w 408"/>
                <a:gd name="T93" fmla="*/ 353 h 380"/>
                <a:gd name="T94" fmla="*/ 260 w 408"/>
                <a:gd name="T95" fmla="*/ 372 h 380"/>
                <a:gd name="T96" fmla="*/ 172 w 408"/>
                <a:gd name="T97" fmla="*/ 319 h 380"/>
                <a:gd name="T98" fmla="*/ 87 w 408"/>
                <a:gd name="T99" fmla="*/ 238 h 380"/>
                <a:gd name="T100" fmla="*/ 107 w 408"/>
                <a:gd name="T101" fmla="*/ 292 h 380"/>
                <a:gd name="T102" fmla="*/ 138 w 408"/>
                <a:gd name="T103" fmla="*/ 298 h 380"/>
                <a:gd name="T104" fmla="*/ 163 w 408"/>
                <a:gd name="T105" fmla="*/ 298 h 380"/>
                <a:gd name="T106" fmla="*/ 174 w 408"/>
                <a:gd name="T107" fmla="*/ 293 h 380"/>
                <a:gd name="T108" fmla="*/ 169 w 408"/>
                <a:gd name="T109" fmla="*/ 263 h 380"/>
                <a:gd name="T110" fmla="*/ 178 w 408"/>
                <a:gd name="T111" fmla="*/ 247 h 380"/>
                <a:gd name="T112" fmla="*/ 115 w 408"/>
                <a:gd name="T113" fmla="*/ 223 h 380"/>
                <a:gd name="T114" fmla="*/ 66 w 408"/>
                <a:gd name="T115" fmla="*/ 265 h 380"/>
                <a:gd name="T116" fmla="*/ 65 w 408"/>
                <a:gd name="T117" fmla="*/ 242 h 380"/>
                <a:gd name="T118" fmla="*/ 11 w 408"/>
                <a:gd name="T119" fmla="*/ 161 h 380"/>
                <a:gd name="T120" fmla="*/ 11 w 408"/>
                <a:gd name="T121" fmla="*/ 157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8" h="380">
                  <a:moveTo>
                    <a:pt x="222" y="32"/>
                  </a:moveTo>
                  <a:cubicBezTo>
                    <a:pt x="227" y="30"/>
                    <a:pt x="227" y="30"/>
                    <a:pt x="227" y="30"/>
                  </a:cubicBezTo>
                  <a:cubicBezTo>
                    <a:pt x="227" y="30"/>
                    <a:pt x="233" y="28"/>
                    <a:pt x="234" y="28"/>
                  </a:cubicBezTo>
                  <a:cubicBezTo>
                    <a:pt x="235" y="28"/>
                    <a:pt x="240" y="27"/>
                    <a:pt x="241" y="26"/>
                  </a:cubicBezTo>
                  <a:cubicBezTo>
                    <a:pt x="242" y="26"/>
                    <a:pt x="245" y="24"/>
                    <a:pt x="246" y="23"/>
                  </a:cubicBezTo>
                  <a:cubicBezTo>
                    <a:pt x="247" y="23"/>
                    <a:pt x="249" y="23"/>
                    <a:pt x="251" y="21"/>
                  </a:cubicBezTo>
                  <a:cubicBezTo>
                    <a:pt x="252" y="20"/>
                    <a:pt x="253" y="17"/>
                    <a:pt x="253" y="16"/>
                  </a:cubicBezTo>
                  <a:cubicBezTo>
                    <a:pt x="253" y="15"/>
                    <a:pt x="252" y="15"/>
                    <a:pt x="251" y="12"/>
                  </a:cubicBezTo>
                  <a:cubicBezTo>
                    <a:pt x="249" y="9"/>
                    <a:pt x="247" y="7"/>
                    <a:pt x="247" y="6"/>
                  </a:cubicBezTo>
                  <a:cubicBezTo>
                    <a:pt x="246" y="4"/>
                    <a:pt x="246" y="2"/>
                    <a:pt x="247" y="2"/>
                  </a:cubicBezTo>
                  <a:cubicBezTo>
                    <a:pt x="248" y="1"/>
                    <a:pt x="251" y="0"/>
                    <a:pt x="253" y="0"/>
                  </a:cubicBezTo>
                  <a:cubicBezTo>
                    <a:pt x="255" y="1"/>
                    <a:pt x="260" y="2"/>
                    <a:pt x="261" y="2"/>
                  </a:cubicBezTo>
                  <a:cubicBezTo>
                    <a:pt x="262" y="2"/>
                    <a:pt x="267" y="5"/>
                    <a:pt x="267" y="5"/>
                  </a:cubicBezTo>
                  <a:cubicBezTo>
                    <a:pt x="267" y="5"/>
                    <a:pt x="269" y="10"/>
                    <a:pt x="269" y="11"/>
                  </a:cubicBezTo>
                  <a:cubicBezTo>
                    <a:pt x="269" y="12"/>
                    <a:pt x="274" y="18"/>
                    <a:pt x="272" y="18"/>
                  </a:cubicBezTo>
                  <a:cubicBezTo>
                    <a:pt x="271" y="18"/>
                    <a:pt x="267" y="19"/>
                    <a:pt x="267" y="19"/>
                  </a:cubicBezTo>
                  <a:cubicBezTo>
                    <a:pt x="265" y="22"/>
                    <a:pt x="265" y="22"/>
                    <a:pt x="265" y="22"/>
                  </a:cubicBezTo>
                  <a:cubicBezTo>
                    <a:pt x="265" y="22"/>
                    <a:pt x="263" y="26"/>
                    <a:pt x="263" y="27"/>
                  </a:cubicBezTo>
                  <a:cubicBezTo>
                    <a:pt x="263" y="28"/>
                    <a:pt x="262" y="33"/>
                    <a:pt x="262" y="33"/>
                  </a:cubicBezTo>
                  <a:cubicBezTo>
                    <a:pt x="267" y="44"/>
                    <a:pt x="267" y="44"/>
                    <a:pt x="267" y="44"/>
                  </a:cubicBezTo>
                  <a:cubicBezTo>
                    <a:pt x="262" y="51"/>
                    <a:pt x="262" y="51"/>
                    <a:pt x="262" y="51"/>
                  </a:cubicBezTo>
                  <a:cubicBezTo>
                    <a:pt x="258" y="55"/>
                    <a:pt x="258" y="55"/>
                    <a:pt x="258" y="55"/>
                  </a:cubicBezTo>
                  <a:cubicBezTo>
                    <a:pt x="258" y="55"/>
                    <a:pt x="252" y="55"/>
                    <a:pt x="252" y="54"/>
                  </a:cubicBezTo>
                  <a:cubicBezTo>
                    <a:pt x="252" y="53"/>
                    <a:pt x="248" y="51"/>
                    <a:pt x="248" y="51"/>
                  </a:cubicBezTo>
                  <a:cubicBezTo>
                    <a:pt x="248" y="51"/>
                    <a:pt x="242" y="52"/>
                    <a:pt x="241" y="53"/>
                  </a:cubicBezTo>
                  <a:cubicBezTo>
                    <a:pt x="240" y="53"/>
                    <a:pt x="226" y="54"/>
                    <a:pt x="226" y="54"/>
                  </a:cubicBezTo>
                  <a:cubicBezTo>
                    <a:pt x="226" y="54"/>
                    <a:pt x="223" y="53"/>
                    <a:pt x="222" y="53"/>
                  </a:cubicBezTo>
                  <a:cubicBezTo>
                    <a:pt x="221" y="53"/>
                    <a:pt x="216" y="53"/>
                    <a:pt x="216" y="53"/>
                  </a:cubicBezTo>
                  <a:cubicBezTo>
                    <a:pt x="215" y="49"/>
                    <a:pt x="215" y="49"/>
                    <a:pt x="215" y="49"/>
                  </a:cubicBezTo>
                  <a:cubicBezTo>
                    <a:pt x="211" y="50"/>
                    <a:pt x="211" y="50"/>
                    <a:pt x="211" y="50"/>
                  </a:cubicBezTo>
                  <a:cubicBezTo>
                    <a:pt x="210" y="54"/>
                    <a:pt x="210" y="54"/>
                    <a:pt x="210" y="54"/>
                  </a:cubicBezTo>
                  <a:cubicBezTo>
                    <a:pt x="205" y="57"/>
                    <a:pt x="205" y="57"/>
                    <a:pt x="205" y="57"/>
                  </a:cubicBezTo>
                  <a:cubicBezTo>
                    <a:pt x="200" y="60"/>
                    <a:pt x="200" y="60"/>
                    <a:pt x="200" y="60"/>
                  </a:cubicBezTo>
                  <a:cubicBezTo>
                    <a:pt x="190" y="60"/>
                    <a:pt x="190" y="60"/>
                    <a:pt x="190" y="60"/>
                  </a:cubicBezTo>
                  <a:cubicBezTo>
                    <a:pt x="184" y="60"/>
                    <a:pt x="184" y="60"/>
                    <a:pt x="184" y="60"/>
                  </a:cubicBezTo>
                  <a:cubicBezTo>
                    <a:pt x="184" y="62"/>
                    <a:pt x="184" y="62"/>
                    <a:pt x="184" y="62"/>
                  </a:cubicBezTo>
                  <a:cubicBezTo>
                    <a:pt x="181" y="68"/>
                    <a:pt x="181" y="68"/>
                    <a:pt x="181" y="68"/>
                  </a:cubicBezTo>
                  <a:cubicBezTo>
                    <a:pt x="177" y="71"/>
                    <a:pt x="177" y="71"/>
                    <a:pt x="177" y="71"/>
                  </a:cubicBezTo>
                  <a:cubicBezTo>
                    <a:pt x="177" y="71"/>
                    <a:pt x="171" y="73"/>
                    <a:pt x="170" y="74"/>
                  </a:cubicBezTo>
                  <a:cubicBezTo>
                    <a:pt x="170" y="74"/>
                    <a:pt x="166" y="73"/>
                    <a:pt x="166" y="73"/>
                  </a:cubicBezTo>
                  <a:cubicBezTo>
                    <a:pt x="161" y="76"/>
                    <a:pt x="161" y="76"/>
                    <a:pt x="161" y="76"/>
                  </a:cubicBezTo>
                  <a:cubicBezTo>
                    <a:pt x="160" y="79"/>
                    <a:pt x="160" y="79"/>
                    <a:pt x="160" y="79"/>
                  </a:cubicBezTo>
                  <a:cubicBezTo>
                    <a:pt x="162" y="81"/>
                    <a:pt x="162" y="81"/>
                    <a:pt x="162" y="81"/>
                  </a:cubicBezTo>
                  <a:cubicBezTo>
                    <a:pt x="166" y="83"/>
                    <a:pt x="166" y="83"/>
                    <a:pt x="166" y="83"/>
                  </a:cubicBezTo>
                  <a:cubicBezTo>
                    <a:pt x="166" y="83"/>
                    <a:pt x="169" y="84"/>
                    <a:pt x="169" y="85"/>
                  </a:cubicBezTo>
                  <a:cubicBezTo>
                    <a:pt x="169" y="85"/>
                    <a:pt x="168" y="87"/>
                    <a:pt x="168" y="87"/>
                  </a:cubicBezTo>
                  <a:cubicBezTo>
                    <a:pt x="168" y="92"/>
                    <a:pt x="168" y="92"/>
                    <a:pt x="168" y="92"/>
                  </a:cubicBezTo>
                  <a:cubicBezTo>
                    <a:pt x="168" y="92"/>
                    <a:pt x="171" y="93"/>
                    <a:pt x="172" y="93"/>
                  </a:cubicBezTo>
                  <a:cubicBezTo>
                    <a:pt x="172" y="93"/>
                    <a:pt x="175" y="91"/>
                    <a:pt x="175" y="91"/>
                  </a:cubicBezTo>
                  <a:cubicBezTo>
                    <a:pt x="175" y="90"/>
                    <a:pt x="176" y="89"/>
                    <a:pt x="176" y="89"/>
                  </a:cubicBezTo>
                  <a:cubicBezTo>
                    <a:pt x="178" y="91"/>
                    <a:pt x="178" y="91"/>
                    <a:pt x="178" y="91"/>
                  </a:cubicBezTo>
                  <a:cubicBezTo>
                    <a:pt x="178" y="91"/>
                    <a:pt x="179" y="93"/>
                    <a:pt x="180" y="93"/>
                  </a:cubicBezTo>
                  <a:cubicBezTo>
                    <a:pt x="180" y="93"/>
                    <a:pt x="183" y="93"/>
                    <a:pt x="183" y="93"/>
                  </a:cubicBezTo>
                  <a:cubicBezTo>
                    <a:pt x="187" y="95"/>
                    <a:pt x="187" y="95"/>
                    <a:pt x="187" y="95"/>
                  </a:cubicBezTo>
                  <a:cubicBezTo>
                    <a:pt x="192" y="99"/>
                    <a:pt x="192" y="99"/>
                    <a:pt x="192" y="99"/>
                  </a:cubicBezTo>
                  <a:cubicBezTo>
                    <a:pt x="192" y="99"/>
                    <a:pt x="196" y="101"/>
                    <a:pt x="195" y="102"/>
                  </a:cubicBezTo>
                  <a:cubicBezTo>
                    <a:pt x="193" y="103"/>
                    <a:pt x="191" y="104"/>
                    <a:pt x="190" y="104"/>
                  </a:cubicBezTo>
                  <a:cubicBezTo>
                    <a:pt x="190" y="104"/>
                    <a:pt x="188" y="103"/>
                    <a:pt x="188" y="102"/>
                  </a:cubicBezTo>
                  <a:cubicBezTo>
                    <a:pt x="188" y="100"/>
                    <a:pt x="187" y="99"/>
                    <a:pt x="186" y="99"/>
                  </a:cubicBezTo>
                  <a:cubicBezTo>
                    <a:pt x="185" y="99"/>
                    <a:pt x="183" y="97"/>
                    <a:pt x="183" y="97"/>
                  </a:cubicBezTo>
                  <a:cubicBezTo>
                    <a:pt x="182" y="97"/>
                    <a:pt x="180" y="97"/>
                    <a:pt x="179" y="98"/>
                  </a:cubicBezTo>
                  <a:cubicBezTo>
                    <a:pt x="178" y="98"/>
                    <a:pt x="176" y="98"/>
                    <a:pt x="176" y="97"/>
                  </a:cubicBezTo>
                  <a:cubicBezTo>
                    <a:pt x="175" y="97"/>
                    <a:pt x="174" y="94"/>
                    <a:pt x="174" y="94"/>
                  </a:cubicBezTo>
                  <a:cubicBezTo>
                    <a:pt x="169" y="93"/>
                    <a:pt x="169" y="93"/>
                    <a:pt x="169" y="93"/>
                  </a:cubicBezTo>
                  <a:cubicBezTo>
                    <a:pt x="169" y="93"/>
                    <a:pt x="168" y="94"/>
                    <a:pt x="168" y="95"/>
                  </a:cubicBezTo>
                  <a:cubicBezTo>
                    <a:pt x="168" y="95"/>
                    <a:pt x="166" y="97"/>
                    <a:pt x="166" y="97"/>
                  </a:cubicBezTo>
                  <a:cubicBezTo>
                    <a:pt x="165" y="98"/>
                    <a:pt x="165" y="98"/>
                    <a:pt x="165" y="98"/>
                  </a:cubicBezTo>
                  <a:cubicBezTo>
                    <a:pt x="165" y="100"/>
                    <a:pt x="165" y="100"/>
                    <a:pt x="165" y="100"/>
                  </a:cubicBezTo>
                  <a:cubicBezTo>
                    <a:pt x="167" y="102"/>
                    <a:pt x="167" y="102"/>
                    <a:pt x="167" y="102"/>
                  </a:cubicBezTo>
                  <a:cubicBezTo>
                    <a:pt x="171" y="105"/>
                    <a:pt x="171" y="105"/>
                    <a:pt x="171" y="105"/>
                  </a:cubicBezTo>
                  <a:cubicBezTo>
                    <a:pt x="171" y="105"/>
                    <a:pt x="176" y="106"/>
                    <a:pt x="176" y="106"/>
                  </a:cubicBezTo>
                  <a:cubicBezTo>
                    <a:pt x="177" y="106"/>
                    <a:pt x="179" y="109"/>
                    <a:pt x="179" y="109"/>
                  </a:cubicBezTo>
                  <a:cubicBezTo>
                    <a:pt x="179" y="112"/>
                    <a:pt x="179" y="112"/>
                    <a:pt x="179" y="112"/>
                  </a:cubicBezTo>
                  <a:cubicBezTo>
                    <a:pt x="178" y="115"/>
                    <a:pt x="178" y="115"/>
                    <a:pt x="178" y="115"/>
                  </a:cubicBezTo>
                  <a:cubicBezTo>
                    <a:pt x="178" y="115"/>
                    <a:pt x="178" y="117"/>
                    <a:pt x="176" y="116"/>
                  </a:cubicBezTo>
                  <a:cubicBezTo>
                    <a:pt x="174" y="115"/>
                    <a:pt x="173" y="114"/>
                    <a:pt x="173" y="114"/>
                  </a:cubicBezTo>
                  <a:cubicBezTo>
                    <a:pt x="170" y="113"/>
                    <a:pt x="170" y="113"/>
                    <a:pt x="170" y="113"/>
                  </a:cubicBezTo>
                  <a:cubicBezTo>
                    <a:pt x="169" y="109"/>
                    <a:pt x="169" y="109"/>
                    <a:pt x="169" y="109"/>
                  </a:cubicBezTo>
                  <a:cubicBezTo>
                    <a:pt x="169" y="109"/>
                    <a:pt x="167" y="107"/>
                    <a:pt x="167" y="107"/>
                  </a:cubicBezTo>
                  <a:cubicBezTo>
                    <a:pt x="166" y="107"/>
                    <a:pt x="161" y="104"/>
                    <a:pt x="161" y="104"/>
                  </a:cubicBezTo>
                  <a:cubicBezTo>
                    <a:pt x="155" y="104"/>
                    <a:pt x="155" y="104"/>
                    <a:pt x="155" y="104"/>
                  </a:cubicBezTo>
                  <a:cubicBezTo>
                    <a:pt x="151" y="104"/>
                    <a:pt x="151" y="104"/>
                    <a:pt x="151" y="104"/>
                  </a:cubicBezTo>
                  <a:cubicBezTo>
                    <a:pt x="150" y="107"/>
                    <a:pt x="150" y="107"/>
                    <a:pt x="150" y="107"/>
                  </a:cubicBezTo>
                  <a:cubicBezTo>
                    <a:pt x="150" y="107"/>
                    <a:pt x="150" y="109"/>
                    <a:pt x="151" y="109"/>
                  </a:cubicBezTo>
                  <a:cubicBezTo>
                    <a:pt x="151" y="110"/>
                    <a:pt x="154" y="112"/>
                    <a:pt x="154" y="112"/>
                  </a:cubicBezTo>
                  <a:cubicBezTo>
                    <a:pt x="154" y="112"/>
                    <a:pt x="156" y="112"/>
                    <a:pt x="156" y="113"/>
                  </a:cubicBezTo>
                  <a:cubicBezTo>
                    <a:pt x="157" y="114"/>
                    <a:pt x="159" y="116"/>
                    <a:pt x="159" y="116"/>
                  </a:cubicBezTo>
                  <a:cubicBezTo>
                    <a:pt x="159" y="116"/>
                    <a:pt x="160" y="116"/>
                    <a:pt x="161" y="116"/>
                  </a:cubicBezTo>
                  <a:cubicBezTo>
                    <a:pt x="163" y="116"/>
                    <a:pt x="165" y="117"/>
                    <a:pt x="165" y="117"/>
                  </a:cubicBezTo>
                  <a:cubicBezTo>
                    <a:pt x="168" y="118"/>
                    <a:pt x="168" y="118"/>
                    <a:pt x="168" y="118"/>
                  </a:cubicBezTo>
                  <a:cubicBezTo>
                    <a:pt x="169" y="119"/>
                    <a:pt x="169" y="119"/>
                    <a:pt x="169" y="119"/>
                  </a:cubicBezTo>
                  <a:cubicBezTo>
                    <a:pt x="169" y="119"/>
                    <a:pt x="166" y="120"/>
                    <a:pt x="165" y="120"/>
                  </a:cubicBezTo>
                  <a:cubicBezTo>
                    <a:pt x="164" y="121"/>
                    <a:pt x="161" y="121"/>
                    <a:pt x="161" y="121"/>
                  </a:cubicBezTo>
                  <a:cubicBezTo>
                    <a:pt x="161" y="121"/>
                    <a:pt x="159" y="119"/>
                    <a:pt x="158" y="119"/>
                  </a:cubicBezTo>
                  <a:cubicBezTo>
                    <a:pt x="158" y="119"/>
                    <a:pt x="155" y="120"/>
                    <a:pt x="155" y="120"/>
                  </a:cubicBezTo>
                  <a:cubicBezTo>
                    <a:pt x="155" y="120"/>
                    <a:pt x="153" y="122"/>
                    <a:pt x="152" y="120"/>
                  </a:cubicBezTo>
                  <a:cubicBezTo>
                    <a:pt x="151" y="118"/>
                    <a:pt x="150" y="116"/>
                    <a:pt x="150" y="116"/>
                  </a:cubicBezTo>
                  <a:cubicBezTo>
                    <a:pt x="150" y="114"/>
                    <a:pt x="150" y="114"/>
                    <a:pt x="150" y="114"/>
                  </a:cubicBezTo>
                  <a:cubicBezTo>
                    <a:pt x="150" y="111"/>
                    <a:pt x="150" y="111"/>
                    <a:pt x="150" y="111"/>
                  </a:cubicBezTo>
                  <a:cubicBezTo>
                    <a:pt x="149" y="108"/>
                    <a:pt x="149" y="108"/>
                    <a:pt x="149" y="108"/>
                  </a:cubicBezTo>
                  <a:cubicBezTo>
                    <a:pt x="145" y="106"/>
                    <a:pt x="145" y="106"/>
                    <a:pt x="145" y="106"/>
                  </a:cubicBezTo>
                  <a:cubicBezTo>
                    <a:pt x="140" y="106"/>
                    <a:pt x="140" y="106"/>
                    <a:pt x="140" y="106"/>
                  </a:cubicBezTo>
                  <a:cubicBezTo>
                    <a:pt x="135" y="103"/>
                    <a:pt x="135" y="103"/>
                    <a:pt x="135" y="103"/>
                  </a:cubicBezTo>
                  <a:cubicBezTo>
                    <a:pt x="129" y="101"/>
                    <a:pt x="129" y="101"/>
                    <a:pt x="129" y="101"/>
                  </a:cubicBezTo>
                  <a:cubicBezTo>
                    <a:pt x="127" y="97"/>
                    <a:pt x="127" y="97"/>
                    <a:pt x="127" y="97"/>
                  </a:cubicBezTo>
                  <a:cubicBezTo>
                    <a:pt x="131" y="94"/>
                    <a:pt x="131" y="94"/>
                    <a:pt x="131" y="94"/>
                  </a:cubicBezTo>
                  <a:cubicBezTo>
                    <a:pt x="130" y="91"/>
                    <a:pt x="130" y="91"/>
                    <a:pt x="130" y="91"/>
                  </a:cubicBezTo>
                  <a:cubicBezTo>
                    <a:pt x="128" y="89"/>
                    <a:pt x="128" y="89"/>
                    <a:pt x="128" y="89"/>
                  </a:cubicBezTo>
                  <a:cubicBezTo>
                    <a:pt x="123" y="92"/>
                    <a:pt x="123" y="92"/>
                    <a:pt x="123" y="92"/>
                  </a:cubicBezTo>
                  <a:cubicBezTo>
                    <a:pt x="123" y="95"/>
                    <a:pt x="123" y="95"/>
                    <a:pt x="123" y="95"/>
                  </a:cubicBezTo>
                  <a:cubicBezTo>
                    <a:pt x="118" y="97"/>
                    <a:pt x="118" y="97"/>
                    <a:pt x="118" y="97"/>
                  </a:cubicBezTo>
                  <a:cubicBezTo>
                    <a:pt x="116" y="101"/>
                    <a:pt x="116" y="101"/>
                    <a:pt x="116" y="101"/>
                  </a:cubicBezTo>
                  <a:cubicBezTo>
                    <a:pt x="119" y="104"/>
                    <a:pt x="119" y="104"/>
                    <a:pt x="119" y="104"/>
                  </a:cubicBezTo>
                  <a:cubicBezTo>
                    <a:pt x="119" y="109"/>
                    <a:pt x="119" y="109"/>
                    <a:pt x="119" y="109"/>
                  </a:cubicBezTo>
                  <a:cubicBezTo>
                    <a:pt x="119" y="109"/>
                    <a:pt x="118" y="114"/>
                    <a:pt x="119" y="115"/>
                  </a:cubicBezTo>
                  <a:cubicBezTo>
                    <a:pt x="119" y="115"/>
                    <a:pt x="118" y="118"/>
                    <a:pt x="118" y="120"/>
                  </a:cubicBezTo>
                  <a:cubicBezTo>
                    <a:pt x="119" y="121"/>
                    <a:pt x="119" y="122"/>
                    <a:pt x="121" y="123"/>
                  </a:cubicBezTo>
                  <a:cubicBezTo>
                    <a:pt x="122" y="124"/>
                    <a:pt x="122" y="124"/>
                    <a:pt x="124" y="125"/>
                  </a:cubicBezTo>
                  <a:cubicBezTo>
                    <a:pt x="126" y="126"/>
                    <a:pt x="127" y="127"/>
                    <a:pt x="127" y="127"/>
                  </a:cubicBezTo>
                  <a:cubicBezTo>
                    <a:pt x="129" y="131"/>
                    <a:pt x="129" y="131"/>
                    <a:pt x="129" y="131"/>
                  </a:cubicBezTo>
                  <a:cubicBezTo>
                    <a:pt x="129" y="131"/>
                    <a:pt x="130" y="132"/>
                    <a:pt x="131" y="132"/>
                  </a:cubicBezTo>
                  <a:cubicBezTo>
                    <a:pt x="132" y="133"/>
                    <a:pt x="135" y="134"/>
                    <a:pt x="135" y="135"/>
                  </a:cubicBezTo>
                  <a:cubicBezTo>
                    <a:pt x="135" y="137"/>
                    <a:pt x="136" y="139"/>
                    <a:pt x="136" y="139"/>
                  </a:cubicBezTo>
                  <a:cubicBezTo>
                    <a:pt x="136" y="139"/>
                    <a:pt x="137" y="141"/>
                    <a:pt x="137" y="141"/>
                  </a:cubicBezTo>
                  <a:cubicBezTo>
                    <a:pt x="138" y="142"/>
                    <a:pt x="139" y="141"/>
                    <a:pt x="139" y="142"/>
                  </a:cubicBezTo>
                  <a:cubicBezTo>
                    <a:pt x="140" y="143"/>
                    <a:pt x="139" y="144"/>
                    <a:pt x="141" y="145"/>
                  </a:cubicBezTo>
                  <a:cubicBezTo>
                    <a:pt x="142" y="147"/>
                    <a:pt x="144" y="148"/>
                    <a:pt x="144" y="148"/>
                  </a:cubicBezTo>
                  <a:cubicBezTo>
                    <a:pt x="145" y="148"/>
                    <a:pt x="147" y="149"/>
                    <a:pt x="147" y="149"/>
                  </a:cubicBezTo>
                  <a:cubicBezTo>
                    <a:pt x="153" y="153"/>
                    <a:pt x="153" y="153"/>
                    <a:pt x="153" y="153"/>
                  </a:cubicBezTo>
                  <a:cubicBezTo>
                    <a:pt x="157" y="158"/>
                    <a:pt x="157" y="158"/>
                    <a:pt x="157" y="158"/>
                  </a:cubicBezTo>
                  <a:cubicBezTo>
                    <a:pt x="160" y="161"/>
                    <a:pt x="160" y="161"/>
                    <a:pt x="160" y="161"/>
                  </a:cubicBezTo>
                  <a:cubicBezTo>
                    <a:pt x="159" y="165"/>
                    <a:pt x="159" y="165"/>
                    <a:pt x="159" y="165"/>
                  </a:cubicBezTo>
                  <a:cubicBezTo>
                    <a:pt x="158" y="167"/>
                    <a:pt x="158" y="167"/>
                    <a:pt x="158" y="167"/>
                  </a:cubicBezTo>
                  <a:cubicBezTo>
                    <a:pt x="158" y="167"/>
                    <a:pt x="156" y="168"/>
                    <a:pt x="155" y="168"/>
                  </a:cubicBezTo>
                  <a:cubicBezTo>
                    <a:pt x="155" y="168"/>
                    <a:pt x="153" y="169"/>
                    <a:pt x="153" y="169"/>
                  </a:cubicBezTo>
                  <a:cubicBezTo>
                    <a:pt x="153" y="169"/>
                    <a:pt x="152" y="168"/>
                    <a:pt x="152" y="168"/>
                  </a:cubicBezTo>
                  <a:cubicBezTo>
                    <a:pt x="153" y="167"/>
                    <a:pt x="156" y="166"/>
                    <a:pt x="156" y="166"/>
                  </a:cubicBezTo>
                  <a:cubicBezTo>
                    <a:pt x="156" y="166"/>
                    <a:pt x="156" y="163"/>
                    <a:pt x="155" y="163"/>
                  </a:cubicBezTo>
                  <a:cubicBezTo>
                    <a:pt x="154" y="162"/>
                    <a:pt x="151" y="160"/>
                    <a:pt x="151" y="160"/>
                  </a:cubicBezTo>
                  <a:cubicBezTo>
                    <a:pt x="149" y="158"/>
                    <a:pt x="149" y="158"/>
                    <a:pt x="149" y="158"/>
                  </a:cubicBezTo>
                  <a:cubicBezTo>
                    <a:pt x="146" y="158"/>
                    <a:pt x="146" y="158"/>
                    <a:pt x="146" y="158"/>
                  </a:cubicBezTo>
                  <a:cubicBezTo>
                    <a:pt x="146" y="158"/>
                    <a:pt x="144" y="158"/>
                    <a:pt x="144" y="159"/>
                  </a:cubicBezTo>
                  <a:cubicBezTo>
                    <a:pt x="143" y="160"/>
                    <a:pt x="140" y="162"/>
                    <a:pt x="140" y="162"/>
                  </a:cubicBezTo>
                  <a:cubicBezTo>
                    <a:pt x="138" y="166"/>
                    <a:pt x="138" y="166"/>
                    <a:pt x="138" y="166"/>
                  </a:cubicBezTo>
                  <a:cubicBezTo>
                    <a:pt x="143" y="167"/>
                    <a:pt x="143" y="167"/>
                    <a:pt x="143" y="167"/>
                  </a:cubicBezTo>
                  <a:cubicBezTo>
                    <a:pt x="143" y="167"/>
                    <a:pt x="145" y="169"/>
                    <a:pt x="145" y="169"/>
                  </a:cubicBezTo>
                  <a:cubicBezTo>
                    <a:pt x="145" y="170"/>
                    <a:pt x="147" y="172"/>
                    <a:pt x="147" y="172"/>
                  </a:cubicBezTo>
                  <a:cubicBezTo>
                    <a:pt x="149" y="173"/>
                    <a:pt x="149" y="173"/>
                    <a:pt x="149" y="173"/>
                  </a:cubicBezTo>
                  <a:cubicBezTo>
                    <a:pt x="149" y="175"/>
                    <a:pt x="149" y="175"/>
                    <a:pt x="149" y="175"/>
                  </a:cubicBezTo>
                  <a:cubicBezTo>
                    <a:pt x="148" y="178"/>
                    <a:pt x="148" y="178"/>
                    <a:pt x="148" y="178"/>
                  </a:cubicBezTo>
                  <a:cubicBezTo>
                    <a:pt x="145" y="182"/>
                    <a:pt x="145" y="182"/>
                    <a:pt x="145" y="182"/>
                  </a:cubicBezTo>
                  <a:cubicBezTo>
                    <a:pt x="145" y="182"/>
                    <a:pt x="143" y="183"/>
                    <a:pt x="143" y="183"/>
                  </a:cubicBezTo>
                  <a:cubicBezTo>
                    <a:pt x="142" y="183"/>
                    <a:pt x="140" y="185"/>
                    <a:pt x="140" y="185"/>
                  </a:cubicBezTo>
                  <a:cubicBezTo>
                    <a:pt x="140" y="185"/>
                    <a:pt x="139" y="185"/>
                    <a:pt x="139" y="185"/>
                  </a:cubicBezTo>
                  <a:cubicBezTo>
                    <a:pt x="138" y="185"/>
                    <a:pt x="136" y="184"/>
                    <a:pt x="135" y="184"/>
                  </a:cubicBezTo>
                  <a:cubicBezTo>
                    <a:pt x="135" y="184"/>
                    <a:pt x="133" y="185"/>
                    <a:pt x="133" y="185"/>
                  </a:cubicBezTo>
                  <a:cubicBezTo>
                    <a:pt x="133" y="185"/>
                    <a:pt x="130" y="187"/>
                    <a:pt x="134" y="188"/>
                  </a:cubicBezTo>
                  <a:cubicBezTo>
                    <a:pt x="138" y="188"/>
                    <a:pt x="139" y="188"/>
                    <a:pt x="140" y="188"/>
                  </a:cubicBezTo>
                  <a:cubicBezTo>
                    <a:pt x="140" y="188"/>
                    <a:pt x="144" y="188"/>
                    <a:pt x="144" y="188"/>
                  </a:cubicBezTo>
                  <a:cubicBezTo>
                    <a:pt x="144" y="188"/>
                    <a:pt x="145" y="188"/>
                    <a:pt x="146" y="189"/>
                  </a:cubicBezTo>
                  <a:cubicBezTo>
                    <a:pt x="148" y="189"/>
                    <a:pt x="149" y="189"/>
                    <a:pt x="150" y="190"/>
                  </a:cubicBezTo>
                  <a:cubicBezTo>
                    <a:pt x="151" y="190"/>
                    <a:pt x="152" y="191"/>
                    <a:pt x="152" y="191"/>
                  </a:cubicBezTo>
                  <a:cubicBezTo>
                    <a:pt x="152" y="192"/>
                    <a:pt x="152" y="192"/>
                    <a:pt x="153" y="192"/>
                  </a:cubicBezTo>
                  <a:cubicBezTo>
                    <a:pt x="154" y="192"/>
                    <a:pt x="155" y="193"/>
                    <a:pt x="155" y="193"/>
                  </a:cubicBezTo>
                  <a:cubicBezTo>
                    <a:pt x="156" y="193"/>
                    <a:pt x="156" y="193"/>
                    <a:pt x="156" y="193"/>
                  </a:cubicBezTo>
                  <a:cubicBezTo>
                    <a:pt x="156" y="193"/>
                    <a:pt x="157" y="193"/>
                    <a:pt x="158" y="193"/>
                  </a:cubicBezTo>
                  <a:cubicBezTo>
                    <a:pt x="159" y="193"/>
                    <a:pt x="159" y="192"/>
                    <a:pt x="160" y="192"/>
                  </a:cubicBezTo>
                  <a:cubicBezTo>
                    <a:pt x="161" y="192"/>
                    <a:pt x="164" y="192"/>
                    <a:pt x="164" y="192"/>
                  </a:cubicBezTo>
                  <a:cubicBezTo>
                    <a:pt x="166" y="196"/>
                    <a:pt x="166" y="196"/>
                    <a:pt x="166" y="196"/>
                  </a:cubicBezTo>
                  <a:cubicBezTo>
                    <a:pt x="166" y="196"/>
                    <a:pt x="166" y="197"/>
                    <a:pt x="167" y="197"/>
                  </a:cubicBezTo>
                  <a:cubicBezTo>
                    <a:pt x="167" y="198"/>
                    <a:pt x="169" y="199"/>
                    <a:pt x="170" y="199"/>
                  </a:cubicBezTo>
                  <a:cubicBezTo>
                    <a:pt x="171" y="199"/>
                    <a:pt x="179" y="197"/>
                    <a:pt x="179" y="197"/>
                  </a:cubicBezTo>
                  <a:cubicBezTo>
                    <a:pt x="175" y="194"/>
                    <a:pt x="175" y="194"/>
                    <a:pt x="175" y="194"/>
                  </a:cubicBezTo>
                  <a:cubicBezTo>
                    <a:pt x="175" y="194"/>
                    <a:pt x="173" y="192"/>
                    <a:pt x="172" y="191"/>
                  </a:cubicBezTo>
                  <a:cubicBezTo>
                    <a:pt x="172" y="190"/>
                    <a:pt x="167" y="187"/>
                    <a:pt x="167" y="187"/>
                  </a:cubicBezTo>
                  <a:cubicBezTo>
                    <a:pt x="162" y="186"/>
                    <a:pt x="162" y="186"/>
                    <a:pt x="162" y="186"/>
                  </a:cubicBezTo>
                  <a:cubicBezTo>
                    <a:pt x="156" y="183"/>
                    <a:pt x="156" y="183"/>
                    <a:pt x="156" y="183"/>
                  </a:cubicBezTo>
                  <a:cubicBezTo>
                    <a:pt x="150" y="181"/>
                    <a:pt x="150" y="181"/>
                    <a:pt x="150" y="181"/>
                  </a:cubicBezTo>
                  <a:cubicBezTo>
                    <a:pt x="150" y="181"/>
                    <a:pt x="152" y="177"/>
                    <a:pt x="153" y="176"/>
                  </a:cubicBezTo>
                  <a:cubicBezTo>
                    <a:pt x="153" y="175"/>
                    <a:pt x="153" y="172"/>
                    <a:pt x="154" y="172"/>
                  </a:cubicBezTo>
                  <a:cubicBezTo>
                    <a:pt x="155" y="173"/>
                    <a:pt x="157" y="173"/>
                    <a:pt x="158" y="173"/>
                  </a:cubicBezTo>
                  <a:cubicBezTo>
                    <a:pt x="159" y="173"/>
                    <a:pt x="161" y="172"/>
                    <a:pt x="162" y="172"/>
                  </a:cubicBezTo>
                  <a:cubicBezTo>
                    <a:pt x="163" y="172"/>
                    <a:pt x="165" y="173"/>
                    <a:pt x="165" y="173"/>
                  </a:cubicBezTo>
                  <a:cubicBezTo>
                    <a:pt x="165" y="173"/>
                    <a:pt x="166" y="175"/>
                    <a:pt x="166" y="176"/>
                  </a:cubicBezTo>
                  <a:cubicBezTo>
                    <a:pt x="167" y="176"/>
                    <a:pt x="167" y="178"/>
                    <a:pt x="168" y="179"/>
                  </a:cubicBezTo>
                  <a:cubicBezTo>
                    <a:pt x="169" y="179"/>
                    <a:pt x="174" y="181"/>
                    <a:pt x="174" y="181"/>
                  </a:cubicBezTo>
                  <a:cubicBezTo>
                    <a:pt x="174" y="181"/>
                    <a:pt x="180" y="183"/>
                    <a:pt x="180" y="183"/>
                  </a:cubicBezTo>
                  <a:cubicBezTo>
                    <a:pt x="181" y="183"/>
                    <a:pt x="183" y="183"/>
                    <a:pt x="183" y="183"/>
                  </a:cubicBezTo>
                  <a:cubicBezTo>
                    <a:pt x="186" y="186"/>
                    <a:pt x="186" y="186"/>
                    <a:pt x="186" y="186"/>
                  </a:cubicBezTo>
                  <a:cubicBezTo>
                    <a:pt x="192" y="185"/>
                    <a:pt x="192" y="185"/>
                    <a:pt x="192" y="185"/>
                  </a:cubicBezTo>
                  <a:cubicBezTo>
                    <a:pt x="198" y="184"/>
                    <a:pt x="198" y="184"/>
                    <a:pt x="198" y="184"/>
                  </a:cubicBezTo>
                  <a:cubicBezTo>
                    <a:pt x="199" y="186"/>
                    <a:pt x="199" y="186"/>
                    <a:pt x="199" y="186"/>
                  </a:cubicBezTo>
                  <a:cubicBezTo>
                    <a:pt x="199" y="186"/>
                    <a:pt x="202" y="188"/>
                    <a:pt x="202" y="188"/>
                  </a:cubicBezTo>
                  <a:cubicBezTo>
                    <a:pt x="202" y="189"/>
                    <a:pt x="204" y="193"/>
                    <a:pt x="204" y="193"/>
                  </a:cubicBezTo>
                  <a:cubicBezTo>
                    <a:pt x="204" y="193"/>
                    <a:pt x="204" y="196"/>
                    <a:pt x="204" y="196"/>
                  </a:cubicBezTo>
                  <a:cubicBezTo>
                    <a:pt x="204" y="197"/>
                    <a:pt x="206" y="201"/>
                    <a:pt x="206" y="201"/>
                  </a:cubicBezTo>
                  <a:cubicBezTo>
                    <a:pt x="207" y="202"/>
                    <a:pt x="211" y="206"/>
                    <a:pt x="211" y="207"/>
                  </a:cubicBezTo>
                  <a:cubicBezTo>
                    <a:pt x="211" y="207"/>
                    <a:pt x="213" y="210"/>
                    <a:pt x="214" y="210"/>
                  </a:cubicBezTo>
                  <a:cubicBezTo>
                    <a:pt x="214" y="210"/>
                    <a:pt x="215" y="209"/>
                    <a:pt x="215" y="209"/>
                  </a:cubicBezTo>
                  <a:cubicBezTo>
                    <a:pt x="216" y="209"/>
                    <a:pt x="219" y="207"/>
                    <a:pt x="219" y="207"/>
                  </a:cubicBezTo>
                  <a:cubicBezTo>
                    <a:pt x="219" y="207"/>
                    <a:pt x="222" y="207"/>
                    <a:pt x="222" y="208"/>
                  </a:cubicBezTo>
                  <a:cubicBezTo>
                    <a:pt x="222" y="209"/>
                    <a:pt x="226" y="212"/>
                    <a:pt x="226" y="212"/>
                  </a:cubicBezTo>
                  <a:cubicBezTo>
                    <a:pt x="226" y="212"/>
                    <a:pt x="227" y="216"/>
                    <a:pt x="227" y="216"/>
                  </a:cubicBezTo>
                  <a:cubicBezTo>
                    <a:pt x="226" y="217"/>
                    <a:pt x="223" y="218"/>
                    <a:pt x="223" y="219"/>
                  </a:cubicBezTo>
                  <a:cubicBezTo>
                    <a:pt x="222" y="219"/>
                    <a:pt x="219" y="219"/>
                    <a:pt x="219" y="219"/>
                  </a:cubicBezTo>
                  <a:cubicBezTo>
                    <a:pt x="218" y="220"/>
                    <a:pt x="214" y="221"/>
                    <a:pt x="214" y="221"/>
                  </a:cubicBezTo>
                  <a:cubicBezTo>
                    <a:pt x="214" y="217"/>
                    <a:pt x="214" y="217"/>
                    <a:pt x="214" y="217"/>
                  </a:cubicBezTo>
                  <a:cubicBezTo>
                    <a:pt x="214" y="217"/>
                    <a:pt x="214" y="216"/>
                    <a:pt x="213" y="216"/>
                  </a:cubicBezTo>
                  <a:cubicBezTo>
                    <a:pt x="213" y="216"/>
                    <a:pt x="207" y="214"/>
                    <a:pt x="207" y="214"/>
                  </a:cubicBezTo>
                  <a:cubicBezTo>
                    <a:pt x="206" y="209"/>
                    <a:pt x="206" y="209"/>
                    <a:pt x="206" y="209"/>
                  </a:cubicBezTo>
                  <a:cubicBezTo>
                    <a:pt x="203" y="206"/>
                    <a:pt x="203" y="206"/>
                    <a:pt x="203" y="206"/>
                  </a:cubicBezTo>
                  <a:cubicBezTo>
                    <a:pt x="200" y="204"/>
                    <a:pt x="200" y="204"/>
                    <a:pt x="200" y="204"/>
                  </a:cubicBezTo>
                  <a:cubicBezTo>
                    <a:pt x="198" y="201"/>
                    <a:pt x="198" y="201"/>
                    <a:pt x="198" y="201"/>
                  </a:cubicBezTo>
                  <a:cubicBezTo>
                    <a:pt x="194" y="201"/>
                    <a:pt x="194" y="201"/>
                    <a:pt x="194" y="201"/>
                  </a:cubicBezTo>
                  <a:cubicBezTo>
                    <a:pt x="194" y="201"/>
                    <a:pt x="192" y="202"/>
                    <a:pt x="192" y="202"/>
                  </a:cubicBezTo>
                  <a:cubicBezTo>
                    <a:pt x="191" y="203"/>
                    <a:pt x="187" y="202"/>
                    <a:pt x="187" y="202"/>
                  </a:cubicBezTo>
                  <a:cubicBezTo>
                    <a:pt x="184" y="203"/>
                    <a:pt x="184" y="203"/>
                    <a:pt x="184" y="203"/>
                  </a:cubicBezTo>
                  <a:cubicBezTo>
                    <a:pt x="184" y="205"/>
                    <a:pt x="184" y="205"/>
                    <a:pt x="184" y="205"/>
                  </a:cubicBezTo>
                  <a:cubicBezTo>
                    <a:pt x="189" y="205"/>
                    <a:pt x="189" y="205"/>
                    <a:pt x="189" y="205"/>
                  </a:cubicBezTo>
                  <a:cubicBezTo>
                    <a:pt x="193" y="206"/>
                    <a:pt x="193" y="206"/>
                    <a:pt x="193" y="206"/>
                  </a:cubicBezTo>
                  <a:cubicBezTo>
                    <a:pt x="199" y="207"/>
                    <a:pt x="199" y="207"/>
                    <a:pt x="199" y="207"/>
                  </a:cubicBezTo>
                  <a:cubicBezTo>
                    <a:pt x="199" y="211"/>
                    <a:pt x="199" y="211"/>
                    <a:pt x="199" y="211"/>
                  </a:cubicBezTo>
                  <a:cubicBezTo>
                    <a:pt x="199" y="211"/>
                    <a:pt x="200" y="213"/>
                    <a:pt x="200" y="214"/>
                  </a:cubicBezTo>
                  <a:cubicBezTo>
                    <a:pt x="200" y="215"/>
                    <a:pt x="202" y="219"/>
                    <a:pt x="202" y="219"/>
                  </a:cubicBezTo>
                  <a:cubicBezTo>
                    <a:pt x="204" y="225"/>
                    <a:pt x="204" y="225"/>
                    <a:pt x="204" y="225"/>
                  </a:cubicBezTo>
                  <a:cubicBezTo>
                    <a:pt x="206" y="229"/>
                    <a:pt x="206" y="229"/>
                    <a:pt x="206" y="229"/>
                  </a:cubicBezTo>
                  <a:cubicBezTo>
                    <a:pt x="208" y="230"/>
                    <a:pt x="208" y="230"/>
                    <a:pt x="208" y="230"/>
                  </a:cubicBezTo>
                  <a:cubicBezTo>
                    <a:pt x="208" y="234"/>
                    <a:pt x="208" y="234"/>
                    <a:pt x="208" y="234"/>
                  </a:cubicBezTo>
                  <a:cubicBezTo>
                    <a:pt x="210" y="235"/>
                    <a:pt x="210" y="235"/>
                    <a:pt x="210" y="235"/>
                  </a:cubicBezTo>
                  <a:cubicBezTo>
                    <a:pt x="210" y="235"/>
                    <a:pt x="209" y="236"/>
                    <a:pt x="209" y="237"/>
                  </a:cubicBezTo>
                  <a:cubicBezTo>
                    <a:pt x="209" y="237"/>
                    <a:pt x="207" y="240"/>
                    <a:pt x="207" y="240"/>
                  </a:cubicBezTo>
                  <a:cubicBezTo>
                    <a:pt x="207" y="240"/>
                    <a:pt x="205" y="240"/>
                    <a:pt x="204" y="240"/>
                  </a:cubicBezTo>
                  <a:cubicBezTo>
                    <a:pt x="204" y="239"/>
                    <a:pt x="203" y="237"/>
                    <a:pt x="202" y="237"/>
                  </a:cubicBezTo>
                  <a:cubicBezTo>
                    <a:pt x="200" y="236"/>
                    <a:pt x="200" y="234"/>
                    <a:pt x="199" y="234"/>
                  </a:cubicBezTo>
                  <a:cubicBezTo>
                    <a:pt x="198" y="234"/>
                    <a:pt x="195" y="234"/>
                    <a:pt x="195" y="234"/>
                  </a:cubicBezTo>
                  <a:cubicBezTo>
                    <a:pt x="195" y="234"/>
                    <a:pt x="193" y="231"/>
                    <a:pt x="192" y="230"/>
                  </a:cubicBezTo>
                  <a:cubicBezTo>
                    <a:pt x="192" y="230"/>
                    <a:pt x="191" y="229"/>
                    <a:pt x="190" y="228"/>
                  </a:cubicBezTo>
                  <a:cubicBezTo>
                    <a:pt x="189" y="227"/>
                    <a:pt x="187" y="224"/>
                    <a:pt x="187" y="225"/>
                  </a:cubicBezTo>
                  <a:cubicBezTo>
                    <a:pt x="187" y="227"/>
                    <a:pt x="188" y="229"/>
                    <a:pt x="187" y="229"/>
                  </a:cubicBezTo>
                  <a:cubicBezTo>
                    <a:pt x="185" y="229"/>
                    <a:pt x="184" y="229"/>
                    <a:pt x="184" y="229"/>
                  </a:cubicBezTo>
                  <a:cubicBezTo>
                    <a:pt x="184" y="229"/>
                    <a:pt x="182" y="231"/>
                    <a:pt x="181" y="232"/>
                  </a:cubicBezTo>
                  <a:cubicBezTo>
                    <a:pt x="181" y="232"/>
                    <a:pt x="182" y="232"/>
                    <a:pt x="180" y="233"/>
                  </a:cubicBezTo>
                  <a:cubicBezTo>
                    <a:pt x="179" y="233"/>
                    <a:pt x="177" y="233"/>
                    <a:pt x="177" y="233"/>
                  </a:cubicBezTo>
                  <a:cubicBezTo>
                    <a:pt x="177" y="232"/>
                    <a:pt x="177" y="232"/>
                    <a:pt x="177" y="231"/>
                  </a:cubicBezTo>
                  <a:cubicBezTo>
                    <a:pt x="178" y="230"/>
                    <a:pt x="184" y="227"/>
                    <a:pt x="184" y="227"/>
                  </a:cubicBezTo>
                  <a:cubicBezTo>
                    <a:pt x="184" y="226"/>
                    <a:pt x="182" y="223"/>
                    <a:pt x="182" y="223"/>
                  </a:cubicBezTo>
                  <a:cubicBezTo>
                    <a:pt x="181" y="224"/>
                    <a:pt x="181" y="224"/>
                    <a:pt x="181" y="224"/>
                  </a:cubicBezTo>
                  <a:cubicBezTo>
                    <a:pt x="178" y="226"/>
                    <a:pt x="178" y="226"/>
                    <a:pt x="178" y="226"/>
                  </a:cubicBezTo>
                  <a:cubicBezTo>
                    <a:pt x="174" y="229"/>
                    <a:pt x="174" y="229"/>
                    <a:pt x="174" y="229"/>
                  </a:cubicBezTo>
                  <a:cubicBezTo>
                    <a:pt x="171" y="230"/>
                    <a:pt x="171" y="230"/>
                    <a:pt x="171" y="230"/>
                  </a:cubicBezTo>
                  <a:cubicBezTo>
                    <a:pt x="168" y="232"/>
                    <a:pt x="168" y="232"/>
                    <a:pt x="168" y="232"/>
                  </a:cubicBezTo>
                  <a:cubicBezTo>
                    <a:pt x="164" y="233"/>
                    <a:pt x="164" y="233"/>
                    <a:pt x="164" y="233"/>
                  </a:cubicBezTo>
                  <a:cubicBezTo>
                    <a:pt x="160" y="233"/>
                    <a:pt x="160" y="233"/>
                    <a:pt x="160" y="233"/>
                  </a:cubicBezTo>
                  <a:cubicBezTo>
                    <a:pt x="158" y="232"/>
                    <a:pt x="158" y="232"/>
                    <a:pt x="158" y="232"/>
                  </a:cubicBezTo>
                  <a:cubicBezTo>
                    <a:pt x="156" y="229"/>
                    <a:pt x="156" y="229"/>
                    <a:pt x="156" y="229"/>
                  </a:cubicBezTo>
                  <a:cubicBezTo>
                    <a:pt x="155" y="229"/>
                    <a:pt x="155" y="229"/>
                    <a:pt x="155" y="229"/>
                  </a:cubicBezTo>
                  <a:cubicBezTo>
                    <a:pt x="155" y="229"/>
                    <a:pt x="154" y="227"/>
                    <a:pt x="155" y="226"/>
                  </a:cubicBezTo>
                  <a:cubicBezTo>
                    <a:pt x="155" y="226"/>
                    <a:pt x="156" y="225"/>
                    <a:pt x="158" y="225"/>
                  </a:cubicBezTo>
                  <a:cubicBezTo>
                    <a:pt x="160" y="225"/>
                    <a:pt x="161" y="225"/>
                    <a:pt x="162" y="225"/>
                  </a:cubicBezTo>
                  <a:cubicBezTo>
                    <a:pt x="163" y="225"/>
                    <a:pt x="164" y="224"/>
                    <a:pt x="164" y="224"/>
                  </a:cubicBezTo>
                  <a:cubicBezTo>
                    <a:pt x="164" y="224"/>
                    <a:pt x="165" y="224"/>
                    <a:pt x="165" y="223"/>
                  </a:cubicBezTo>
                  <a:cubicBezTo>
                    <a:pt x="165" y="222"/>
                    <a:pt x="162" y="218"/>
                    <a:pt x="162" y="218"/>
                  </a:cubicBezTo>
                  <a:cubicBezTo>
                    <a:pt x="162" y="218"/>
                    <a:pt x="158" y="218"/>
                    <a:pt x="157" y="219"/>
                  </a:cubicBezTo>
                  <a:cubicBezTo>
                    <a:pt x="155" y="219"/>
                    <a:pt x="155" y="221"/>
                    <a:pt x="153" y="220"/>
                  </a:cubicBezTo>
                  <a:cubicBezTo>
                    <a:pt x="151" y="219"/>
                    <a:pt x="146" y="217"/>
                    <a:pt x="146" y="217"/>
                  </a:cubicBezTo>
                  <a:cubicBezTo>
                    <a:pt x="142" y="213"/>
                    <a:pt x="142" y="213"/>
                    <a:pt x="142" y="213"/>
                  </a:cubicBezTo>
                  <a:cubicBezTo>
                    <a:pt x="140" y="215"/>
                    <a:pt x="140" y="215"/>
                    <a:pt x="140" y="215"/>
                  </a:cubicBezTo>
                  <a:cubicBezTo>
                    <a:pt x="137" y="217"/>
                    <a:pt x="137" y="217"/>
                    <a:pt x="137" y="217"/>
                  </a:cubicBezTo>
                  <a:cubicBezTo>
                    <a:pt x="137" y="217"/>
                    <a:pt x="137" y="219"/>
                    <a:pt x="135" y="217"/>
                  </a:cubicBezTo>
                  <a:cubicBezTo>
                    <a:pt x="133" y="214"/>
                    <a:pt x="133" y="212"/>
                    <a:pt x="133" y="212"/>
                  </a:cubicBezTo>
                  <a:cubicBezTo>
                    <a:pt x="130" y="212"/>
                    <a:pt x="130" y="212"/>
                    <a:pt x="130" y="212"/>
                  </a:cubicBezTo>
                  <a:cubicBezTo>
                    <a:pt x="129" y="215"/>
                    <a:pt x="129" y="215"/>
                    <a:pt x="129" y="215"/>
                  </a:cubicBezTo>
                  <a:cubicBezTo>
                    <a:pt x="129" y="215"/>
                    <a:pt x="127" y="218"/>
                    <a:pt x="127" y="218"/>
                  </a:cubicBezTo>
                  <a:cubicBezTo>
                    <a:pt x="126" y="218"/>
                    <a:pt x="123" y="218"/>
                    <a:pt x="122" y="219"/>
                  </a:cubicBezTo>
                  <a:cubicBezTo>
                    <a:pt x="122" y="219"/>
                    <a:pt x="117" y="219"/>
                    <a:pt x="117" y="219"/>
                  </a:cubicBezTo>
                  <a:cubicBezTo>
                    <a:pt x="110" y="217"/>
                    <a:pt x="110" y="217"/>
                    <a:pt x="110" y="217"/>
                  </a:cubicBezTo>
                  <a:cubicBezTo>
                    <a:pt x="110" y="217"/>
                    <a:pt x="108" y="218"/>
                    <a:pt x="108" y="218"/>
                  </a:cubicBezTo>
                  <a:cubicBezTo>
                    <a:pt x="107" y="219"/>
                    <a:pt x="97" y="221"/>
                    <a:pt x="97" y="221"/>
                  </a:cubicBezTo>
                  <a:cubicBezTo>
                    <a:pt x="92" y="224"/>
                    <a:pt x="92" y="224"/>
                    <a:pt x="92" y="224"/>
                  </a:cubicBezTo>
                  <a:cubicBezTo>
                    <a:pt x="89" y="224"/>
                    <a:pt x="89" y="224"/>
                    <a:pt x="89" y="224"/>
                  </a:cubicBezTo>
                  <a:cubicBezTo>
                    <a:pt x="86" y="220"/>
                    <a:pt x="86" y="220"/>
                    <a:pt x="86" y="220"/>
                  </a:cubicBezTo>
                  <a:cubicBezTo>
                    <a:pt x="84" y="217"/>
                    <a:pt x="84" y="217"/>
                    <a:pt x="84" y="217"/>
                  </a:cubicBezTo>
                  <a:cubicBezTo>
                    <a:pt x="84" y="221"/>
                    <a:pt x="84" y="221"/>
                    <a:pt x="84" y="221"/>
                  </a:cubicBezTo>
                  <a:cubicBezTo>
                    <a:pt x="83" y="223"/>
                    <a:pt x="83" y="223"/>
                    <a:pt x="83" y="223"/>
                  </a:cubicBezTo>
                  <a:cubicBezTo>
                    <a:pt x="83" y="223"/>
                    <a:pt x="79" y="227"/>
                    <a:pt x="78" y="228"/>
                  </a:cubicBezTo>
                  <a:cubicBezTo>
                    <a:pt x="78" y="228"/>
                    <a:pt x="73" y="223"/>
                    <a:pt x="73" y="223"/>
                  </a:cubicBezTo>
                  <a:cubicBezTo>
                    <a:pt x="72" y="216"/>
                    <a:pt x="72" y="216"/>
                    <a:pt x="72" y="216"/>
                  </a:cubicBezTo>
                  <a:cubicBezTo>
                    <a:pt x="67" y="211"/>
                    <a:pt x="67" y="211"/>
                    <a:pt x="67" y="211"/>
                  </a:cubicBezTo>
                  <a:cubicBezTo>
                    <a:pt x="64" y="212"/>
                    <a:pt x="64" y="212"/>
                    <a:pt x="64" y="212"/>
                  </a:cubicBezTo>
                  <a:cubicBezTo>
                    <a:pt x="63" y="207"/>
                    <a:pt x="63" y="207"/>
                    <a:pt x="63" y="207"/>
                  </a:cubicBezTo>
                  <a:cubicBezTo>
                    <a:pt x="61" y="204"/>
                    <a:pt x="61" y="204"/>
                    <a:pt x="61" y="204"/>
                  </a:cubicBezTo>
                  <a:cubicBezTo>
                    <a:pt x="57" y="204"/>
                    <a:pt x="57" y="204"/>
                    <a:pt x="57" y="204"/>
                  </a:cubicBezTo>
                  <a:cubicBezTo>
                    <a:pt x="56" y="206"/>
                    <a:pt x="56" y="206"/>
                    <a:pt x="56" y="206"/>
                  </a:cubicBezTo>
                  <a:cubicBezTo>
                    <a:pt x="55" y="209"/>
                    <a:pt x="55" y="209"/>
                    <a:pt x="55" y="209"/>
                  </a:cubicBezTo>
                  <a:cubicBezTo>
                    <a:pt x="55" y="209"/>
                    <a:pt x="56" y="212"/>
                    <a:pt x="56" y="212"/>
                  </a:cubicBezTo>
                  <a:cubicBezTo>
                    <a:pt x="56" y="213"/>
                    <a:pt x="55" y="214"/>
                    <a:pt x="54" y="214"/>
                  </a:cubicBezTo>
                  <a:cubicBezTo>
                    <a:pt x="54" y="214"/>
                    <a:pt x="49" y="216"/>
                    <a:pt x="49" y="216"/>
                  </a:cubicBezTo>
                  <a:cubicBezTo>
                    <a:pt x="49" y="216"/>
                    <a:pt x="48" y="213"/>
                    <a:pt x="48" y="212"/>
                  </a:cubicBezTo>
                  <a:cubicBezTo>
                    <a:pt x="48" y="210"/>
                    <a:pt x="48" y="207"/>
                    <a:pt x="48" y="207"/>
                  </a:cubicBezTo>
                  <a:cubicBezTo>
                    <a:pt x="48" y="207"/>
                    <a:pt x="52" y="205"/>
                    <a:pt x="52" y="205"/>
                  </a:cubicBezTo>
                  <a:cubicBezTo>
                    <a:pt x="52" y="204"/>
                    <a:pt x="55" y="199"/>
                    <a:pt x="55" y="199"/>
                  </a:cubicBezTo>
                  <a:cubicBezTo>
                    <a:pt x="55" y="196"/>
                    <a:pt x="55" y="196"/>
                    <a:pt x="55" y="196"/>
                  </a:cubicBezTo>
                  <a:cubicBezTo>
                    <a:pt x="55" y="196"/>
                    <a:pt x="59" y="195"/>
                    <a:pt x="60" y="195"/>
                  </a:cubicBezTo>
                  <a:cubicBezTo>
                    <a:pt x="61" y="195"/>
                    <a:pt x="63" y="195"/>
                    <a:pt x="64" y="196"/>
                  </a:cubicBezTo>
                  <a:cubicBezTo>
                    <a:pt x="66" y="197"/>
                    <a:pt x="65" y="197"/>
                    <a:pt x="67" y="197"/>
                  </a:cubicBezTo>
                  <a:cubicBezTo>
                    <a:pt x="69" y="196"/>
                    <a:pt x="71" y="195"/>
                    <a:pt x="71" y="194"/>
                  </a:cubicBezTo>
                  <a:cubicBezTo>
                    <a:pt x="71" y="193"/>
                    <a:pt x="72" y="189"/>
                    <a:pt x="69" y="189"/>
                  </a:cubicBezTo>
                  <a:cubicBezTo>
                    <a:pt x="67" y="189"/>
                    <a:pt x="64" y="191"/>
                    <a:pt x="63" y="191"/>
                  </a:cubicBezTo>
                  <a:cubicBezTo>
                    <a:pt x="62" y="192"/>
                    <a:pt x="61" y="191"/>
                    <a:pt x="59" y="190"/>
                  </a:cubicBezTo>
                  <a:cubicBezTo>
                    <a:pt x="58" y="190"/>
                    <a:pt x="56" y="189"/>
                    <a:pt x="56" y="189"/>
                  </a:cubicBezTo>
                  <a:cubicBezTo>
                    <a:pt x="53" y="192"/>
                    <a:pt x="53" y="192"/>
                    <a:pt x="53" y="192"/>
                  </a:cubicBezTo>
                  <a:cubicBezTo>
                    <a:pt x="53" y="192"/>
                    <a:pt x="55" y="196"/>
                    <a:pt x="51" y="193"/>
                  </a:cubicBezTo>
                  <a:cubicBezTo>
                    <a:pt x="47" y="191"/>
                    <a:pt x="47" y="190"/>
                    <a:pt x="47" y="190"/>
                  </a:cubicBezTo>
                  <a:cubicBezTo>
                    <a:pt x="43" y="186"/>
                    <a:pt x="43" y="186"/>
                    <a:pt x="43" y="186"/>
                  </a:cubicBezTo>
                  <a:cubicBezTo>
                    <a:pt x="41" y="179"/>
                    <a:pt x="41" y="179"/>
                    <a:pt x="41" y="179"/>
                  </a:cubicBezTo>
                  <a:cubicBezTo>
                    <a:pt x="38" y="175"/>
                    <a:pt x="38" y="175"/>
                    <a:pt x="38" y="175"/>
                  </a:cubicBezTo>
                  <a:cubicBezTo>
                    <a:pt x="38" y="175"/>
                    <a:pt x="37" y="177"/>
                    <a:pt x="36" y="179"/>
                  </a:cubicBezTo>
                  <a:cubicBezTo>
                    <a:pt x="35" y="180"/>
                    <a:pt x="33" y="180"/>
                    <a:pt x="32" y="179"/>
                  </a:cubicBezTo>
                  <a:cubicBezTo>
                    <a:pt x="32" y="177"/>
                    <a:pt x="29" y="173"/>
                    <a:pt x="29" y="173"/>
                  </a:cubicBezTo>
                  <a:cubicBezTo>
                    <a:pt x="30" y="169"/>
                    <a:pt x="30" y="169"/>
                    <a:pt x="30" y="169"/>
                  </a:cubicBezTo>
                  <a:cubicBezTo>
                    <a:pt x="26" y="168"/>
                    <a:pt x="26" y="168"/>
                    <a:pt x="26" y="168"/>
                  </a:cubicBezTo>
                  <a:cubicBezTo>
                    <a:pt x="26" y="168"/>
                    <a:pt x="24" y="167"/>
                    <a:pt x="24" y="166"/>
                  </a:cubicBezTo>
                  <a:cubicBezTo>
                    <a:pt x="25" y="164"/>
                    <a:pt x="27" y="161"/>
                    <a:pt x="27" y="161"/>
                  </a:cubicBezTo>
                  <a:cubicBezTo>
                    <a:pt x="29" y="157"/>
                    <a:pt x="29" y="157"/>
                    <a:pt x="29" y="157"/>
                  </a:cubicBezTo>
                  <a:cubicBezTo>
                    <a:pt x="29" y="157"/>
                    <a:pt x="29" y="154"/>
                    <a:pt x="28" y="153"/>
                  </a:cubicBezTo>
                  <a:cubicBezTo>
                    <a:pt x="28" y="152"/>
                    <a:pt x="27" y="139"/>
                    <a:pt x="27" y="139"/>
                  </a:cubicBezTo>
                  <a:cubicBezTo>
                    <a:pt x="35" y="134"/>
                    <a:pt x="35" y="134"/>
                    <a:pt x="35" y="134"/>
                  </a:cubicBezTo>
                  <a:cubicBezTo>
                    <a:pt x="40" y="126"/>
                    <a:pt x="40" y="126"/>
                    <a:pt x="40" y="126"/>
                  </a:cubicBezTo>
                  <a:cubicBezTo>
                    <a:pt x="42" y="117"/>
                    <a:pt x="42" y="117"/>
                    <a:pt x="42" y="117"/>
                  </a:cubicBezTo>
                  <a:cubicBezTo>
                    <a:pt x="45" y="109"/>
                    <a:pt x="45" y="109"/>
                    <a:pt x="45" y="109"/>
                  </a:cubicBezTo>
                  <a:cubicBezTo>
                    <a:pt x="45" y="109"/>
                    <a:pt x="49" y="105"/>
                    <a:pt x="49" y="106"/>
                  </a:cubicBezTo>
                  <a:cubicBezTo>
                    <a:pt x="50" y="107"/>
                    <a:pt x="49" y="98"/>
                    <a:pt x="49" y="98"/>
                  </a:cubicBezTo>
                  <a:cubicBezTo>
                    <a:pt x="46" y="95"/>
                    <a:pt x="46" y="95"/>
                    <a:pt x="46" y="95"/>
                  </a:cubicBezTo>
                  <a:cubicBezTo>
                    <a:pt x="46" y="90"/>
                    <a:pt x="46" y="90"/>
                    <a:pt x="46" y="90"/>
                  </a:cubicBezTo>
                  <a:cubicBezTo>
                    <a:pt x="46" y="90"/>
                    <a:pt x="51" y="89"/>
                    <a:pt x="52" y="89"/>
                  </a:cubicBezTo>
                  <a:cubicBezTo>
                    <a:pt x="53" y="89"/>
                    <a:pt x="55" y="88"/>
                    <a:pt x="58" y="87"/>
                  </a:cubicBezTo>
                  <a:cubicBezTo>
                    <a:pt x="60" y="87"/>
                    <a:pt x="62" y="85"/>
                    <a:pt x="64" y="85"/>
                  </a:cubicBezTo>
                  <a:cubicBezTo>
                    <a:pt x="65" y="85"/>
                    <a:pt x="70" y="85"/>
                    <a:pt x="70" y="85"/>
                  </a:cubicBezTo>
                  <a:cubicBezTo>
                    <a:pt x="70" y="85"/>
                    <a:pt x="75" y="82"/>
                    <a:pt x="76" y="81"/>
                  </a:cubicBezTo>
                  <a:cubicBezTo>
                    <a:pt x="77" y="80"/>
                    <a:pt x="80" y="76"/>
                    <a:pt x="80" y="76"/>
                  </a:cubicBezTo>
                  <a:cubicBezTo>
                    <a:pt x="80" y="76"/>
                    <a:pt x="81" y="71"/>
                    <a:pt x="83" y="70"/>
                  </a:cubicBezTo>
                  <a:cubicBezTo>
                    <a:pt x="84" y="70"/>
                    <a:pt x="87" y="68"/>
                    <a:pt x="89" y="68"/>
                  </a:cubicBezTo>
                  <a:cubicBezTo>
                    <a:pt x="91" y="67"/>
                    <a:pt x="96" y="66"/>
                    <a:pt x="97" y="66"/>
                  </a:cubicBezTo>
                  <a:cubicBezTo>
                    <a:pt x="98" y="66"/>
                    <a:pt x="110" y="64"/>
                    <a:pt x="110" y="64"/>
                  </a:cubicBezTo>
                  <a:cubicBezTo>
                    <a:pt x="115" y="60"/>
                    <a:pt x="115" y="60"/>
                    <a:pt x="115" y="60"/>
                  </a:cubicBezTo>
                  <a:cubicBezTo>
                    <a:pt x="114" y="51"/>
                    <a:pt x="114" y="51"/>
                    <a:pt x="114" y="51"/>
                  </a:cubicBezTo>
                  <a:cubicBezTo>
                    <a:pt x="129" y="49"/>
                    <a:pt x="129" y="49"/>
                    <a:pt x="129" y="49"/>
                  </a:cubicBezTo>
                  <a:cubicBezTo>
                    <a:pt x="135" y="45"/>
                    <a:pt x="135" y="45"/>
                    <a:pt x="135" y="45"/>
                  </a:cubicBezTo>
                  <a:cubicBezTo>
                    <a:pt x="135" y="45"/>
                    <a:pt x="138" y="42"/>
                    <a:pt x="139" y="42"/>
                  </a:cubicBezTo>
                  <a:cubicBezTo>
                    <a:pt x="140" y="43"/>
                    <a:pt x="142" y="42"/>
                    <a:pt x="142" y="42"/>
                  </a:cubicBezTo>
                  <a:cubicBezTo>
                    <a:pt x="149" y="40"/>
                    <a:pt x="149" y="40"/>
                    <a:pt x="149" y="40"/>
                  </a:cubicBezTo>
                  <a:cubicBezTo>
                    <a:pt x="149" y="40"/>
                    <a:pt x="158" y="37"/>
                    <a:pt x="159" y="36"/>
                  </a:cubicBezTo>
                  <a:cubicBezTo>
                    <a:pt x="159" y="36"/>
                    <a:pt x="164" y="34"/>
                    <a:pt x="164" y="34"/>
                  </a:cubicBezTo>
                  <a:cubicBezTo>
                    <a:pt x="166" y="30"/>
                    <a:pt x="166" y="30"/>
                    <a:pt x="166" y="30"/>
                  </a:cubicBezTo>
                  <a:cubicBezTo>
                    <a:pt x="166" y="30"/>
                    <a:pt x="168" y="28"/>
                    <a:pt x="171" y="28"/>
                  </a:cubicBezTo>
                  <a:cubicBezTo>
                    <a:pt x="173" y="28"/>
                    <a:pt x="175" y="28"/>
                    <a:pt x="176" y="28"/>
                  </a:cubicBezTo>
                  <a:cubicBezTo>
                    <a:pt x="176" y="27"/>
                    <a:pt x="177" y="25"/>
                    <a:pt x="178" y="25"/>
                  </a:cubicBezTo>
                  <a:cubicBezTo>
                    <a:pt x="179" y="25"/>
                    <a:pt x="185" y="24"/>
                    <a:pt x="185" y="24"/>
                  </a:cubicBezTo>
                  <a:cubicBezTo>
                    <a:pt x="188" y="29"/>
                    <a:pt x="188" y="29"/>
                    <a:pt x="188" y="29"/>
                  </a:cubicBezTo>
                  <a:cubicBezTo>
                    <a:pt x="188" y="29"/>
                    <a:pt x="194" y="33"/>
                    <a:pt x="195" y="33"/>
                  </a:cubicBezTo>
                  <a:cubicBezTo>
                    <a:pt x="196" y="33"/>
                    <a:pt x="201" y="29"/>
                    <a:pt x="201" y="29"/>
                  </a:cubicBezTo>
                  <a:cubicBezTo>
                    <a:pt x="211" y="32"/>
                    <a:pt x="211" y="32"/>
                    <a:pt x="211" y="32"/>
                  </a:cubicBezTo>
                  <a:cubicBezTo>
                    <a:pt x="219" y="34"/>
                    <a:pt x="219" y="34"/>
                    <a:pt x="219" y="34"/>
                  </a:cubicBezTo>
                  <a:cubicBezTo>
                    <a:pt x="222" y="32"/>
                    <a:pt x="222" y="32"/>
                    <a:pt x="222" y="32"/>
                  </a:cubicBezTo>
                  <a:close/>
                  <a:moveTo>
                    <a:pt x="188" y="149"/>
                  </a:moveTo>
                  <a:cubicBezTo>
                    <a:pt x="188" y="149"/>
                    <a:pt x="188" y="149"/>
                    <a:pt x="188" y="149"/>
                  </a:cubicBezTo>
                  <a:cubicBezTo>
                    <a:pt x="189" y="150"/>
                    <a:pt x="189" y="150"/>
                    <a:pt x="189" y="150"/>
                  </a:cubicBezTo>
                  <a:cubicBezTo>
                    <a:pt x="189" y="150"/>
                    <a:pt x="191" y="150"/>
                    <a:pt x="192" y="149"/>
                  </a:cubicBezTo>
                  <a:cubicBezTo>
                    <a:pt x="193" y="149"/>
                    <a:pt x="191" y="148"/>
                    <a:pt x="191" y="148"/>
                  </a:cubicBezTo>
                  <a:cubicBezTo>
                    <a:pt x="189" y="148"/>
                    <a:pt x="189" y="148"/>
                    <a:pt x="189" y="148"/>
                  </a:cubicBezTo>
                  <a:cubicBezTo>
                    <a:pt x="189" y="148"/>
                    <a:pt x="188" y="149"/>
                    <a:pt x="188" y="149"/>
                  </a:cubicBezTo>
                  <a:close/>
                  <a:moveTo>
                    <a:pt x="184" y="157"/>
                  </a:moveTo>
                  <a:cubicBezTo>
                    <a:pt x="184" y="157"/>
                    <a:pt x="184" y="157"/>
                    <a:pt x="184" y="157"/>
                  </a:cubicBezTo>
                  <a:cubicBezTo>
                    <a:pt x="185" y="158"/>
                    <a:pt x="185" y="158"/>
                    <a:pt x="185" y="158"/>
                  </a:cubicBezTo>
                  <a:cubicBezTo>
                    <a:pt x="185" y="158"/>
                    <a:pt x="186" y="155"/>
                    <a:pt x="187" y="154"/>
                  </a:cubicBezTo>
                  <a:cubicBezTo>
                    <a:pt x="188" y="152"/>
                    <a:pt x="186" y="153"/>
                    <a:pt x="186" y="153"/>
                  </a:cubicBezTo>
                  <a:cubicBezTo>
                    <a:pt x="185" y="154"/>
                    <a:pt x="185" y="154"/>
                    <a:pt x="185" y="154"/>
                  </a:cubicBezTo>
                  <a:cubicBezTo>
                    <a:pt x="185" y="154"/>
                    <a:pt x="184" y="157"/>
                    <a:pt x="184" y="157"/>
                  </a:cubicBezTo>
                  <a:close/>
                  <a:moveTo>
                    <a:pt x="318" y="231"/>
                  </a:moveTo>
                  <a:cubicBezTo>
                    <a:pt x="318" y="231"/>
                    <a:pt x="318" y="231"/>
                    <a:pt x="318" y="231"/>
                  </a:cubicBezTo>
                  <a:cubicBezTo>
                    <a:pt x="318" y="231"/>
                    <a:pt x="321" y="233"/>
                    <a:pt x="321" y="233"/>
                  </a:cubicBezTo>
                  <a:cubicBezTo>
                    <a:pt x="319" y="237"/>
                    <a:pt x="319" y="237"/>
                    <a:pt x="319" y="237"/>
                  </a:cubicBezTo>
                  <a:cubicBezTo>
                    <a:pt x="316" y="235"/>
                    <a:pt x="316" y="235"/>
                    <a:pt x="316" y="235"/>
                  </a:cubicBezTo>
                  <a:cubicBezTo>
                    <a:pt x="318" y="231"/>
                    <a:pt x="318" y="231"/>
                    <a:pt x="318" y="231"/>
                  </a:cubicBezTo>
                  <a:close/>
                  <a:moveTo>
                    <a:pt x="342" y="250"/>
                  </a:moveTo>
                  <a:cubicBezTo>
                    <a:pt x="342" y="250"/>
                    <a:pt x="342" y="250"/>
                    <a:pt x="342" y="250"/>
                  </a:cubicBezTo>
                  <a:cubicBezTo>
                    <a:pt x="342" y="250"/>
                    <a:pt x="347" y="251"/>
                    <a:pt x="347" y="250"/>
                  </a:cubicBezTo>
                  <a:cubicBezTo>
                    <a:pt x="347" y="249"/>
                    <a:pt x="348" y="247"/>
                    <a:pt x="348" y="247"/>
                  </a:cubicBezTo>
                  <a:cubicBezTo>
                    <a:pt x="347" y="246"/>
                    <a:pt x="344" y="245"/>
                    <a:pt x="344" y="245"/>
                  </a:cubicBezTo>
                  <a:cubicBezTo>
                    <a:pt x="343" y="245"/>
                    <a:pt x="342" y="245"/>
                    <a:pt x="341" y="244"/>
                  </a:cubicBezTo>
                  <a:cubicBezTo>
                    <a:pt x="335" y="237"/>
                    <a:pt x="339" y="246"/>
                    <a:pt x="342" y="247"/>
                  </a:cubicBezTo>
                  <a:cubicBezTo>
                    <a:pt x="342" y="248"/>
                    <a:pt x="342" y="248"/>
                    <a:pt x="342" y="248"/>
                  </a:cubicBezTo>
                  <a:cubicBezTo>
                    <a:pt x="342" y="250"/>
                    <a:pt x="342" y="250"/>
                    <a:pt x="342" y="250"/>
                  </a:cubicBezTo>
                  <a:close/>
                  <a:moveTo>
                    <a:pt x="349" y="257"/>
                  </a:moveTo>
                  <a:cubicBezTo>
                    <a:pt x="349" y="257"/>
                    <a:pt x="349" y="257"/>
                    <a:pt x="349" y="257"/>
                  </a:cubicBezTo>
                  <a:cubicBezTo>
                    <a:pt x="353" y="252"/>
                    <a:pt x="353" y="252"/>
                    <a:pt x="353" y="252"/>
                  </a:cubicBezTo>
                  <a:cubicBezTo>
                    <a:pt x="353" y="252"/>
                    <a:pt x="355" y="250"/>
                    <a:pt x="356" y="250"/>
                  </a:cubicBezTo>
                  <a:cubicBezTo>
                    <a:pt x="357" y="250"/>
                    <a:pt x="361" y="249"/>
                    <a:pt x="361" y="249"/>
                  </a:cubicBezTo>
                  <a:cubicBezTo>
                    <a:pt x="361" y="249"/>
                    <a:pt x="364" y="250"/>
                    <a:pt x="362" y="251"/>
                  </a:cubicBezTo>
                  <a:cubicBezTo>
                    <a:pt x="361" y="252"/>
                    <a:pt x="358" y="254"/>
                    <a:pt x="357" y="254"/>
                  </a:cubicBezTo>
                  <a:cubicBezTo>
                    <a:pt x="356" y="255"/>
                    <a:pt x="354" y="258"/>
                    <a:pt x="354" y="258"/>
                  </a:cubicBezTo>
                  <a:cubicBezTo>
                    <a:pt x="350" y="259"/>
                    <a:pt x="350" y="259"/>
                    <a:pt x="350" y="259"/>
                  </a:cubicBezTo>
                  <a:cubicBezTo>
                    <a:pt x="346" y="261"/>
                    <a:pt x="346" y="261"/>
                    <a:pt x="346" y="261"/>
                  </a:cubicBezTo>
                  <a:cubicBezTo>
                    <a:pt x="347" y="265"/>
                    <a:pt x="347" y="265"/>
                    <a:pt x="347" y="265"/>
                  </a:cubicBezTo>
                  <a:cubicBezTo>
                    <a:pt x="347" y="265"/>
                    <a:pt x="346" y="266"/>
                    <a:pt x="345" y="266"/>
                  </a:cubicBezTo>
                  <a:cubicBezTo>
                    <a:pt x="345" y="265"/>
                    <a:pt x="342" y="263"/>
                    <a:pt x="342" y="263"/>
                  </a:cubicBezTo>
                  <a:cubicBezTo>
                    <a:pt x="343" y="258"/>
                    <a:pt x="343" y="258"/>
                    <a:pt x="343" y="258"/>
                  </a:cubicBezTo>
                  <a:cubicBezTo>
                    <a:pt x="347" y="258"/>
                    <a:pt x="347" y="258"/>
                    <a:pt x="347" y="258"/>
                  </a:cubicBezTo>
                  <a:cubicBezTo>
                    <a:pt x="349" y="257"/>
                    <a:pt x="349" y="257"/>
                    <a:pt x="349" y="257"/>
                  </a:cubicBezTo>
                  <a:close/>
                  <a:moveTo>
                    <a:pt x="388" y="286"/>
                  </a:moveTo>
                  <a:cubicBezTo>
                    <a:pt x="388" y="286"/>
                    <a:pt x="388" y="286"/>
                    <a:pt x="388" y="286"/>
                  </a:cubicBezTo>
                  <a:cubicBezTo>
                    <a:pt x="388" y="286"/>
                    <a:pt x="392" y="290"/>
                    <a:pt x="392" y="290"/>
                  </a:cubicBezTo>
                  <a:cubicBezTo>
                    <a:pt x="391" y="295"/>
                    <a:pt x="391" y="295"/>
                    <a:pt x="391" y="295"/>
                  </a:cubicBezTo>
                  <a:cubicBezTo>
                    <a:pt x="391" y="295"/>
                    <a:pt x="391" y="297"/>
                    <a:pt x="393" y="297"/>
                  </a:cubicBezTo>
                  <a:cubicBezTo>
                    <a:pt x="395" y="298"/>
                    <a:pt x="398" y="298"/>
                    <a:pt x="398" y="296"/>
                  </a:cubicBezTo>
                  <a:cubicBezTo>
                    <a:pt x="398" y="294"/>
                    <a:pt x="399" y="292"/>
                    <a:pt x="400" y="291"/>
                  </a:cubicBezTo>
                  <a:cubicBezTo>
                    <a:pt x="401" y="289"/>
                    <a:pt x="403" y="286"/>
                    <a:pt x="403" y="286"/>
                  </a:cubicBezTo>
                  <a:cubicBezTo>
                    <a:pt x="403" y="286"/>
                    <a:pt x="404" y="286"/>
                    <a:pt x="405" y="285"/>
                  </a:cubicBezTo>
                  <a:cubicBezTo>
                    <a:pt x="406" y="285"/>
                    <a:pt x="404" y="282"/>
                    <a:pt x="404" y="282"/>
                  </a:cubicBezTo>
                  <a:cubicBezTo>
                    <a:pt x="404" y="282"/>
                    <a:pt x="403" y="282"/>
                    <a:pt x="405" y="278"/>
                  </a:cubicBezTo>
                  <a:cubicBezTo>
                    <a:pt x="407" y="275"/>
                    <a:pt x="407" y="275"/>
                    <a:pt x="407" y="275"/>
                  </a:cubicBezTo>
                  <a:cubicBezTo>
                    <a:pt x="407" y="274"/>
                    <a:pt x="408" y="271"/>
                    <a:pt x="408" y="270"/>
                  </a:cubicBezTo>
                  <a:cubicBezTo>
                    <a:pt x="407" y="268"/>
                    <a:pt x="406" y="263"/>
                    <a:pt x="406" y="263"/>
                  </a:cubicBezTo>
                  <a:cubicBezTo>
                    <a:pt x="404" y="265"/>
                    <a:pt x="404" y="265"/>
                    <a:pt x="404" y="265"/>
                  </a:cubicBezTo>
                  <a:cubicBezTo>
                    <a:pt x="404" y="265"/>
                    <a:pt x="402" y="267"/>
                    <a:pt x="400" y="267"/>
                  </a:cubicBezTo>
                  <a:cubicBezTo>
                    <a:pt x="398" y="268"/>
                    <a:pt x="396" y="269"/>
                    <a:pt x="396" y="270"/>
                  </a:cubicBezTo>
                  <a:cubicBezTo>
                    <a:pt x="396" y="270"/>
                    <a:pt x="396" y="273"/>
                    <a:pt x="395" y="274"/>
                  </a:cubicBezTo>
                  <a:cubicBezTo>
                    <a:pt x="394" y="275"/>
                    <a:pt x="391" y="278"/>
                    <a:pt x="391" y="278"/>
                  </a:cubicBezTo>
                  <a:cubicBezTo>
                    <a:pt x="389" y="283"/>
                    <a:pt x="389" y="283"/>
                    <a:pt x="389" y="283"/>
                  </a:cubicBezTo>
                  <a:cubicBezTo>
                    <a:pt x="389" y="283"/>
                    <a:pt x="388" y="286"/>
                    <a:pt x="388" y="286"/>
                  </a:cubicBezTo>
                  <a:close/>
                  <a:moveTo>
                    <a:pt x="373" y="331"/>
                  </a:moveTo>
                  <a:cubicBezTo>
                    <a:pt x="373" y="331"/>
                    <a:pt x="373" y="331"/>
                    <a:pt x="373" y="331"/>
                  </a:cubicBezTo>
                  <a:cubicBezTo>
                    <a:pt x="371" y="330"/>
                    <a:pt x="369" y="328"/>
                    <a:pt x="369" y="326"/>
                  </a:cubicBezTo>
                  <a:cubicBezTo>
                    <a:pt x="369" y="325"/>
                    <a:pt x="370" y="323"/>
                    <a:pt x="370" y="323"/>
                  </a:cubicBezTo>
                  <a:cubicBezTo>
                    <a:pt x="370" y="323"/>
                    <a:pt x="368" y="322"/>
                    <a:pt x="368" y="321"/>
                  </a:cubicBezTo>
                  <a:cubicBezTo>
                    <a:pt x="368" y="321"/>
                    <a:pt x="370" y="317"/>
                    <a:pt x="370" y="315"/>
                  </a:cubicBezTo>
                  <a:cubicBezTo>
                    <a:pt x="369" y="314"/>
                    <a:pt x="370" y="308"/>
                    <a:pt x="370" y="308"/>
                  </a:cubicBezTo>
                  <a:cubicBezTo>
                    <a:pt x="370" y="308"/>
                    <a:pt x="373" y="307"/>
                    <a:pt x="373" y="308"/>
                  </a:cubicBezTo>
                  <a:cubicBezTo>
                    <a:pt x="373" y="309"/>
                    <a:pt x="372" y="312"/>
                    <a:pt x="372" y="313"/>
                  </a:cubicBezTo>
                  <a:cubicBezTo>
                    <a:pt x="372" y="314"/>
                    <a:pt x="371" y="318"/>
                    <a:pt x="371" y="319"/>
                  </a:cubicBezTo>
                  <a:cubicBezTo>
                    <a:pt x="371" y="319"/>
                    <a:pt x="372" y="318"/>
                    <a:pt x="374" y="320"/>
                  </a:cubicBezTo>
                  <a:cubicBezTo>
                    <a:pt x="376" y="322"/>
                    <a:pt x="376" y="325"/>
                    <a:pt x="376" y="325"/>
                  </a:cubicBezTo>
                  <a:cubicBezTo>
                    <a:pt x="374" y="327"/>
                    <a:pt x="374" y="327"/>
                    <a:pt x="374" y="327"/>
                  </a:cubicBezTo>
                  <a:cubicBezTo>
                    <a:pt x="373" y="331"/>
                    <a:pt x="373" y="331"/>
                    <a:pt x="373" y="331"/>
                  </a:cubicBezTo>
                  <a:close/>
                  <a:moveTo>
                    <a:pt x="361" y="333"/>
                  </a:moveTo>
                  <a:cubicBezTo>
                    <a:pt x="361" y="333"/>
                    <a:pt x="361" y="333"/>
                    <a:pt x="361" y="333"/>
                  </a:cubicBezTo>
                  <a:cubicBezTo>
                    <a:pt x="361" y="333"/>
                    <a:pt x="360" y="337"/>
                    <a:pt x="360" y="338"/>
                  </a:cubicBezTo>
                  <a:cubicBezTo>
                    <a:pt x="360" y="338"/>
                    <a:pt x="361" y="338"/>
                    <a:pt x="362" y="338"/>
                  </a:cubicBezTo>
                  <a:cubicBezTo>
                    <a:pt x="363" y="337"/>
                    <a:pt x="364" y="337"/>
                    <a:pt x="365" y="336"/>
                  </a:cubicBezTo>
                  <a:cubicBezTo>
                    <a:pt x="366" y="335"/>
                    <a:pt x="369" y="333"/>
                    <a:pt x="370" y="333"/>
                  </a:cubicBezTo>
                  <a:cubicBezTo>
                    <a:pt x="371" y="332"/>
                    <a:pt x="366" y="330"/>
                    <a:pt x="366" y="330"/>
                  </a:cubicBezTo>
                  <a:cubicBezTo>
                    <a:pt x="361" y="333"/>
                    <a:pt x="361" y="333"/>
                    <a:pt x="361" y="333"/>
                  </a:cubicBezTo>
                  <a:close/>
                  <a:moveTo>
                    <a:pt x="225" y="132"/>
                  </a:moveTo>
                  <a:cubicBezTo>
                    <a:pt x="225" y="132"/>
                    <a:pt x="225" y="132"/>
                    <a:pt x="225" y="132"/>
                  </a:cubicBezTo>
                  <a:cubicBezTo>
                    <a:pt x="227" y="133"/>
                    <a:pt x="227" y="133"/>
                    <a:pt x="227" y="133"/>
                  </a:cubicBezTo>
                  <a:cubicBezTo>
                    <a:pt x="227" y="133"/>
                    <a:pt x="228" y="132"/>
                    <a:pt x="229" y="131"/>
                  </a:cubicBezTo>
                  <a:cubicBezTo>
                    <a:pt x="230" y="130"/>
                    <a:pt x="228" y="129"/>
                    <a:pt x="228" y="129"/>
                  </a:cubicBezTo>
                  <a:cubicBezTo>
                    <a:pt x="227" y="130"/>
                    <a:pt x="227" y="130"/>
                    <a:pt x="227" y="130"/>
                  </a:cubicBezTo>
                  <a:cubicBezTo>
                    <a:pt x="227" y="130"/>
                    <a:pt x="225" y="132"/>
                    <a:pt x="225" y="132"/>
                  </a:cubicBezTo>
                  <a:close/>
                  <a:moveTo>
                    <a:pt x="164" y="164"/>
                  </a:moveTo>
                  <a:cubicBezTo>
                    <a:pt x="164" y="164"/>
                    <a:pt x="164" y="164"/>
                    <a:pt x="164" y="164"/>
                  </a:cubicBezTo>
                  <a:cubicBezTo>
                    <a:pt x="165" y="165"/>
                    <a:pt x="165" y="165"/>
                    <a:pt x="165" y="165"/>
                  </a:cubicBezTo>
                  <a:cubicBezTo>
                    <a:pt x="165" y="165"/>
                    <a:pt x="166" y="163"/>
                    <a:pt x="168" y="162"/>
                  </a:cubicBezTo>
                  <a:cubicBezTo>
                    <a:pt x="169" y="161"/>
                    <a:pt x="167" y="161"/>
                    <a:pt x="167" y="161"/>
                  </a:cubicBezTo>
                  <a:cubicBezTo>
                    <a:pt x="165" y="162"/>
                    <a:pt x="165" y="162"/>
                    <a:pt x="165" y="162"/>
                  </a:cubicBezTo>
                  <a:cubicBezTo>
                    <a:pt x="165" y="162"/>
                    <a:pt x="164" y="163"/>
                    <a:pt x="164" y="164"/>
                  </a:cubicBezTo>
                  <a:close/>
                  <a:moveTo>
                    <a:pt x="174" y="162"/>
                  </a:moveTo>
                  <a:cubicBezTo>
                    <a:pt x="174" y="162"/>
                    <a:pt x="174" y="162"/>
                    <a:pt x="174" y="162"/>
                  </a:cubicBezTo>
                  <a:cubicBezTo>
                    <a:pt x="174" y="164"/>
                    <a:pt x="174" y="164"/>
                    <a:pt x="174" y="164"/>
                  </a:cubicBezTo>
                  <a:cubicBezTo>
                    <a:pt x="174" y="164"/>
                    <a:pt x="177" y="165"/>
                    <a:pt x="179" y="166"/>
                  </a:cubicBezTo>
                  <a:cubicBezTo>
                    <a:pt x="182" y="167"/>
                    <a:pt x="180" y="164"/>
                    <a:pt x="180" y="164"/>
                  </a:cubicBezTo>
                  <a:cubicBezTo>
                    <a:pt x="178" y="162"/>
                    <a:pt x="178" y="162"/>
                    <a:pt x="178" y="162"/>
                  </a:cubicBezTo>
                  <a:cubicBezTo>
                    <a:pt x="178" y="162"/>
                    <a:pt x="175" y="161"/>
                    <a:pt x="174" y="162"/>
                  </a:cubicBezTo>
                  <a:close/>
                  <a:moveTo>
                    <a:pt x="211" y="164"/>
                  </a:moveTo>
                  <a:cubicBezTo>
                    <a:pt x="211" y="164"/>
                    <a:pt x="211" y="164"/>
                    <a:pt x="211" y="164"/>
                  </a:cubicBezTo>
                  <a:cubicBezTo>
                    <a:pt x="210" y="166"/>
                    <a:pt x="210" y="166"/>
                    <a:pt x="210" y="166"/>
                  </a:cubicBezTo>
                  <a:cubicBezTo>
                    <a:pt x="210" y="166"/>
                    <a:pt x="212" y="168"/>
                    <a:pt x="213" y="170"/>
                  </a:cubicBezTo>
                  <a:cubicBezTo>
                    <a:pt x="214" y="170"/>
                    <a:pt x="218" y="174"/>
                    <a:pt x="220" y="174"/>
                  </a:cubicBezTo>
                  <a:cubicBezTo>
                    <a:pt x="228" y="177"/>
                    <a:pt x="215" y="167"/>
                    <a:pt x="214" y="166"/>
                  </a:cubicBezTo>
                  <a:cubicBezTo>
                    <a:pt x="214" y="166"/>
                    <a:pt x="211" y="163"/>
                    <a:pt x="211" y="164"/>
                  </a:cubicBezTo>
                  <a:close/>
                  <a:moveTo>
                    <a:pt x="258" y="178"/>
                  </a:moveTo>
                  <a:cubicBezTo>
                    <a:pt x="258" y="178"/>
                    <a:pt x="258" y="178"/>
                    <a:pt x="258" y="178"/>
                  </a:cubicBezTo>
                  <a:cubicBezTo>
                    <a:pt x="260" y="180"/>
                    <a:pt x="260" y="180"/>
                    <a:pt x="260" y="180"/>
                  </a:cubicBezTo>
                  <a:cubicBezTo>
                    <a:pt x="260" y="180"/>
                    <a:pt x="263" y="179"/>
                    <a:pt x="265" y="178"/>
                  </a:cubicBezTo>
                  <a:cubicBezTo>
                    <a:pt x="267" y="178"/>
                    <a:pt x="265" y="176"/>
                    <a:pt x="265" y="176"/>
                  </a:cubicBezTo>
                  <a:cubicBezTo>
                    <a:pt x="262" y="176"/>
                    <a:pt x="262" y="176"/>
                    <a:pt x="262" y="176"/>
                  </a:cubicBezTo>
                  <a:cubicBezTo>
                    <a:pt x="262" y="176"/>
                    <a:pt x="258" y="177"/>
                    <a:pt x="258" y="178"/>
                  </a:cubicBezTo>
                  <a:close/>
                  <a:moveTo>
                    <a:pt x="238" y="73"/>
                  </a:moveTo>
                  <a:cubicBezTo>
                    <a:pt x="238" y="73"/>
                    <a:pt x="238" y="73"/>
                    <a:pt x="238" y="73"/>
                  </a:cubicBezTo>
                  <a:cubicBezTo>
                    <a:pt x="238" y="73"/>
                    <a:pt x="234" y="75"/>
                    <a:pt x="234" y="75"/>
                  </a:cubicBezTo>
                  <a:cubicBezTo>
                    <a:pt x="233" y="75"/>
                    <a:pt x="234" y="77"/>
                    <a:pt x="235" y="77"/>
                  </a:cubicBezTo>
                  <a:cubicBezTo>
                    <a:pt x="236" y="78"/>
                    <a:pt x="239" y="79"/>
                    <a:pt x="239" y="79"/>
                  </a:cubicBezTo>
                  <a:cubicBezTo>
                    <a:pt x="240" y="79"/>
                    <a:pt x="243" y="77"/>
                    <a:pt x="245" y="75"/>
                  </a:cubicBezTo>
                  <a:cubicBezTo>
                    <a:pt x="247" y="74"/>
                    <a:pt x="243" y="73"/>
                    <a:pt x="243" y="73"/>
                  </a:cubicBezTo>
                  <a:cubicBezTo>
                    <a:pt x="238" y="73"/>
                    <a:pt x="238" y="73"/>
                    <a:pt x="238" y="73"/>
                  </a:cubicBezTo>
                  <a:close/>
                  <a:moveTo>
                    <a:pt x="202" y="66"/>
                  </a:moveTo>
                  <a:cubicBezTo>
                    <a:pt x="202" y="66"/>
                    <a:pt x="202" y="66"/>
                    <a:pt x="202" y="66"/>
                  </a:cubicBezTo>
                  <a:cubicBezTo>
                    <a:pt x="202" y="66"/>
                    <a:pt x="198" y="66"/>
                    <a:pt x="197" y="66"/>
                  </a:cubicBezTo>
                  <a:cubicBezTo>
                    <a:pt x="197" y="66"/>
                    <a:pt x="196" y="67"/>
                    <a:pt x="195" y="68"/>
                  </a:cubicBezTo>
                  <a:cubicBezTo>
                    <a:pt x="194" y="69"/>
                    <a:pt x="194" y="71"/>
                    <a:pt x="193" y="73"/>
                  </a:cubicBezTo>
                  <a:cubicBezTo>
                    <a:pt x="193" y="75"/>
                    <a:pt x="194" y="75"/>
                    <a:pt x="194" y="75"/>
                  </a:cubicBezTo>
                  <a:cubicBezTo>
                    <a:pt x="195" y="76"/>
                    <a:pt x="195" y="76"/>
                    <a:pt x="197" y="78"/>
                  </a:cubicBezTo>
                  <a:cubicBezTo>
                    <a:pt x="199" y="79"/>
                    <a:pt x="201" y="77"/>
                    <a:pt x="203" y="76"/>
                  </a:cubicBezTo>
                  <a:cubicBezTo>
                    <a:pt x="206" y="75"/>
                    <a:pt x="204" y="74"/>
                    <a:pt x="205" y="72"/>
                  </a:cubicBezTo>
                  <a:cubicBezTo>
                    <a:pt x="205" y="71"/>
                    <a:pt x="204" y="68"/>
                    <a:pt x="204" y="68"/>
                  </a:cubicBezTo>
                  <a:cubicBezTo>
                    <a:pt x="204" y="67"/>
                    <a:pt x="202" y="66"/>
                    <a:pt x="202" y="66"/>
                  </a:cubicBezTo>
                  <a:close/>
                  <a:moveTo>
                    <a:pt x="236" y="103"/>
                  </a:moveTo>
                  <a:cubicBezTo>
                    <a:pt x="236" y="103"/>
                    <a:pt x="236" y="103"/>
                    <a:pt x="236" y="103"/>
                  </a:cubicBezTo>
                  <a:cubicBezTo>
                    <a:pt x="236" y="103"/>
                    <a:pt x="235" y="105"/>
                    <a:pt x="235" y="105"/>
                  </a:cubicBezTo>
                  <a:cubicBezTo>
                    <a:pt x="235" y="105"/>
                    <a:pt x="235" y="107"/>
                    <a:pt x="235" y="107"/>
                  </a:cubicBezTo>
                  <a:cubicBezTo>
                    <a:pt x="235" y="107"/>
                    <a:pt x="234" y="108"/>
                    <a:pt x="233" y="109"/>
                  </a:cubicBezTo>
                  <a:cubicBezTo>
                    <a:pt x="231" y="111"/>
                    <a:pt x="233" y="111"/>
                    <a:pt x="234" y="112"/>
                  </a:cubicBezTo>
                  <a:cubicBezTo>
                    <a:pt x="235" y="114"/>
                    <a:pt x="234" y="113"/>
                    <a:pt x="235" y="113"/>
                  </a:cubicBezTo>
                  <a:cubicBezTo>
                    <a:pt x="235" y="114"/>
                    <a:pt x="236" y="113"/>
                    <a:pt x="238" y="112"/>
                  </a:cubicBezTo>
                  <a:cubicBezTo>
                    <a:pt x="240" y="111"/>
                    <a:pt x="239" y="111"/>
                    <a:pt x="239" y="111"/>
                  </a:cubicBezTo>
                  <a:cubicBezTo>
                    <a:pt x="239" y="111"/>
                    <a:pt x="237" y="108"/>
                    <a:pt x="237" y="108"/>
                  </a:cubicBezTo>
                  <a:cubicBezTo>
                    <a:pt x="237" y="108"/>
                    <a:pt x="237" y="107"/>
                    <a:pt x="237" y="107"/>
                  </a:cubicBezTo>
                  <a:cubicBezTo>
                    <a:pt x="237" y="106"/>
                    <a:pt x="238" y="106"/>
                    <a:pt x="239" y="105"/>
                  </a:cubicBezTo>
                  <a:cubicBezTo>
                    <a:pt x="240" y="103"/>
                    <a:pt x="240" y="102"/>
                    <a:pt x="240" y="102"/>
                  </a:cubicBezTo>
                  <a:cubicBezTo>
                    <a:pt x="240" y="101"/>
                    <a:pt x="238" y="101"/>
                    <a:pt x="238" y="101"/>
                  </a:cubicBezTo>
                  <a:cubicBezTo>
                    <a:pt x="238" y="101"/>
                    <a:pt x="236" y="102"/>
                    <a:pt x="236" y="103"/>
                  </a:cubicBezTo>
                  <a:close/>
                  <a:moveTo>
                    <a:pt x="233" y="105"/>
                  </a:moveTo>
                  <a:cubicBezTo>
                    <a:pt x="233" y="105"/>
                    <a:pt x="233" y="105"/>
                    <a:pt x="233" y="105"/>
                  </a:cubicBezTo>
                  <a:cubicBezTo>
                    <a:pt x="232" y="103"/>
                    <a:pt x="232" y="103"/>
                    <a:pt x="232" y="103"/>
                  </a:cubicBezTo>
                  <a:cubicBezTo>
                    <a:pt x="232" y="103"/>
                    <a:pt x="231" y="102"/>
                    <a:pt x="228" y="102"/>
                  </a:cubicBezTo>
                  <a:cubicBezTo>
                    <a:pt x="226" y="102"/>
                    <a:pt x="226" y="103"/>
                    <a:pt x="224" y="103"/>
                  </a:cubicBezTo>
                  <a:cubicBezTo>
                    <a:pt x="222" y="103"/>
                    <a:pt x="222" y="105"/>
                    <a:pt x="222" y="106"/>
                  </a:cubicBezTo>
                  <a:cubicBezTo>
                    <a:pt x="221" y="108"/>
                    <a:pt x="222" y="107"/>
                    <a:pt x="223" y="108"/>
                  </a:cubicBezTo>
                  <a:cubicBezTo>
                    <a:pt x="224" y="109"/>
                    <a:pt x="223" y="109"/>
                    <a:pt x="224" y="112"/>
                  </a:cubicBezTo>
                  <a:cubicBezTo>
                    <a:pt x="224" y="114"/>
                    <a:pt x="225" y="113"/>
                    <a:pt x="225" y="113"/>
                  </a:cubicBezTo>
                  <a:cubicBezTo>
                    <a:pt x="226" y="114"/>
                    <a:pt x="227" y="113"/>
                    <a:pt x="229" y="112"/>
                  </a:cubicBezTo>
                  <a:cubicBezTo>
                    <a:pt x="231" y="110"/>
                    <a:pt x="229" y="110"/>
                    <a:pt x="229" y="110"/>
                  </a:cubicBezTo>
                  <a:cubicBezTo>
                    <a:pt x="229" y="110"/>
                    <a:pt x="231" y="109"/>
                    <a:pt x="233" y="107"/>
                  </a:cubicBezTo>
                  <a:cubicBezTo>
                    <a:pt x="234" y="105"/>
                    <a:pt x="233" y="105"/>
                    <a:pt x="233" y="105"/>
                  </a:cubicBezTo>
                  <a:close/>
                  <a:moveTo>
                    <a:pt x="284" y="139"/>
                  </a:moveTo>
                  <a:cubicBezTo>
                    <a:pt x="284" y="139"/>
                    <a:pt x="284" y="139"/>
                    <a:pt x="284" y="139"/>
                  </a:cubicBezTo>
                  <a:cubicBezTo>
                    <a:pt x="283" y="139"/>
                    <a:pt x="282" y="141"/>
                    <a:pt x="282" y="141"/>
                  </a:cubicBezTo>
                  <a:cubicBezTo>
                    <a:pt x="282" y="141"/>
                    <a:pt x="281" y="142"/>
                    <a:pt x="281" y="143"/>
                  </a:cubicBezTo>
                  <a:cubicBezTo>
                    <a:pt x="280" y="143"/>
                    <a:pt x="279" y="145"/>
                    <a:pt x="279" y="145"/>
                  </a:cubicBezTo>
                  <a:cubicBezTo>
                    <a:pt x="279" y="145"/>
                    <a:pt x="280" y="146"/>
                    <a:pt x="281" y="146"/>
                  </a:cubicBezTo>
                  <a:cubicBezTo>
                    <a:pt x="282" y="147"/>
                    <a:pt x="282" y="147"/>
                    <a:pt x="283" y="147"/>
                  </a:cubicBezTo>
                  <a:cubicBezTo>
                    <a:pt x="284" y="147"/>
                    <a:pt x="284" y="147"/>
                    <a:pt x="287" y="147"/>
                  </a:cubicBezTo>
                  <a:cubicBezTo>
                    <a:pt x="291" y="147"/>
                    <a:pt x="294" y="147"/>
                    <a:pt x="295" y="147"/>
                  </a:cubicBezTo>
                  <a:cubicBezTo>
                    <a:pt x="295" y="147"/>
                    <a:pt x="297" y="146"/>
                    <a:pt x="297" y="146"/>
                  </a:cubicBezTo>
                  <a:cubicBezTo>
                    <a:pt x="297" y="145"/>
                    <a:pt x="297" y="145"/>
                    <a:pt x="296" y="144"/>
                  </a:cubicBezTo>
                  <a:cubicBezTo>
                    <a:pt x="295" y="142"/>
                    <a:pt x="293" y="141"/>
                    <a:pt x="293" y="141"/>
                  </a:cubicBezTo>
                  <a:cubicBezTo>
                    <a:pt x="292" y="141"/>
                    <a:pt x="293" y="139"/>
                    <a:pt x="294" y="140"/>
                  </a:cubicBezTo>
                  <a:cubicBezTo>
                    <a:pt x="294" y="140"/>
                    <a:pt x="297" y="143"/>
                    <a:pt x="297" y="143"/>
                  </a:cubicBezTo>
                  <a:cubicBezTo>
                    <a:pt x="298" y="143"/>
                    <a:pt x="300" y="143"/>
                    <a:pt x="300" y="141"/>
                  </a:cubicBezTo>
                  <a:cubicBezTo>
                    <a:pt x="299" y="140"/>
                    <a:pt x="301" y="138"/>
                    <a:pt x="298" y="137"/>
                  </a:cubicBezTo>
                  <a:cubicBezTo>
                    <a:pt x="296" y="136"/>
                    <a:pt x="295" y="135"/>
                    <a:pt x="294" y="135"/>
                  </a:cubicBezTo>
                  <a:cubicBezTo>
                    <a:pt x="292" y="135"/>
                    <a:pt x="295" y="136"/>
                    <a:pt x="291" y="133"/>
                  </a:cubicBezTo>
                  <a:cubicBezTo>
                    <a:pt x="287" y="130"/>
                    <a:pt x="287" y="131"/>
                    <a:pt x="287" y="131"/>
                  </a:cubicBezTo>
                  <a:cubicBezTo>
                    <a:pt x="287" y="131"/>
                    <a:pt x="289" y="128"/>
                    <a:pt x="288" y="127"/>
                  </a:cubicBezTo>
                  <a:cubicBezTo>
                    <a:pt x="288" y="127"/>
                    <a:pt x="284" y="126"/>
                    <a:pt x="284" y="126"/>
                  </a:cubicBezTo>
                  <a:cubicBezTo>
                    <a:pt x="284" y="126"/>
                    <a:pt x="279" y="127"/>
                    <a:pt x="279" y="127"/>
                  </a:cubicBezTo>
                  <a:cubicBezTo>
                    <a:pt x="278" y="128"/>
                    <a:pt x="277" y="129"/>
                    <a:pt x="277" y="129"/>
                  </a:cubicBezTo>
                  <a:cubicBezTo>
                    <a:pt x="277" y="131"/>
                    <a:pt x="277" y="131"/>
                    <a:pt x="277" y="131"/>
                  </a:cubicBezTo>
                  <a:cubicBezTo>
                    <a:pt x="275" y="132"/>
                    <a:pt x="275" y="132"/>
                    <a:pt x="275" y="132"/>
                  </a:cubicBezTo>
                  <a:cubicBezTo>
                    <a:pt x="275" y="132"/>
                    <a:pt x="274" y="134"/>
                    <a:pt x="274" y="134"/>
                  </a:cubicBezTo>
                  <a:cubicBezTo>
                    <a:pt x="273" y="134"/>
                    <a:pt x="271" y="135"/>
                    <a:pt x="271" y="135"/>
                  </a:cubicBezTo>
                  <a:cubicBezTo>
                    <a:pt x="270" y="135"/>
                    <a:pt x="268" y="135"/>
                    <a:pt x="268" y="136"/>
                  </a:cubicBezTo>
                  <a:cubicBezTo>
                    <a:pt x="267" y="137"/>
                    <a:pt x="264" y="138"/>
                    <a:pt x="264" y="138"/>
                  </a:cubicBezTo>
                  <a:cubicBezTo>
                    <a:pt x="264" y="138"/>
                    <a:pt x="263" y="139"/>
                    <a:pt x="265" y="141"/>
                  </a:cubicBezTo>
                  <a:cubicBezTo>
                    <a:pt x="267" y="142"/>
                    <a:pt x="269" y="142"/>
                    <a:pt x="269" y="143"/>
                  </a:cubicBezTo>
                  <a:cubicBezTo>
                    <a:pt x="270" y="143"/>
                    <a:pt x="270" y="143"/>
                    <a:pt x="271" y="143"/>
                  </a:cubicBezTo>
                  <a:cubicBezTo>
                    <a:pt x="272" y="144"/>
                    <a:pt x="272" y="144"/>
                    <a:pt x="274" y="144"/>
                  </a:cubicBezTo>
                  <a:cubicBezTo>
                    <a:pt x="275" y="143"/>
                    <a:pt x="277" y="143"/>
                    <a:pt x="277" y="142"/>
                  </a:cubicBezTo>
                  <a:cubicBezTo>
                    <a:pt x="278" y="141"/>
                    <a:pt x="278" y="140"/>
                    <a:pt x="279" y="139"/>
                  </a:cubicBezTo>
                  <a:cubicBezTo>
                    <a:pt x="279" y="138"/>
                    <a:pt x="279" y="137"/>
                    <a:pt x="281" y="137"/>
                  </a:cubicBezTo>
                  <a:cubicBezTo>
                    <a:pt x="282" y="137"/>
                    <a:pt x="284" y="136"/>
                    <a:pt x="284" y="136"/>
                  </a:cubicBezTo>
                  <a:cubicBezTo>
                    <a:pt x="284" y="136"/>
                    <a:pt x="284" y="139"/>
                    <a:pt x="284" y="139"/>
                  </a:cubicBezTo>
                  <a:close/>
                  <a:moveTo>
                    <a:pt x="289" y="182"/>
                  </a:moveTo>
                  <a:cubicBezTo>
                    <a:pt x="289" y="182"/>
                    <a:pt x="289" y="182"/>
                    <a:pt x="289" y="182"/>
                  </a:cubicBezTo>
                  <a:cubicBezTo>
                    <a:pt x="288" y="181"/>
                    <a:pt x="288" y="181"/>
                    <a:pt x="288" y="181"/>
                  </a:cubicBezTo>
                  <a:cubicBezTo>
                    <a:pt x="288" y="180"/>
                    <a:pt x="288" y="180"/>
                    <a:pt x="288" y="180"/>
                  </a:cubicBezTo>
                  <a:cubicBezTo>
                    <a:pt x="285" y="177"/>
                    <a:pt x="285" y="177"/>
                    <a:pt x="285" y="177"/>
                  </a:cubicBezTo>
                  <a:cubicBezTo>
                    <a:pt x="285" y="177"/>
                    <a:pt x="289" y="176"/>
                    <a:pt x="291" y="175"/>
                  </a:cubicBezTo>
                  <a:cubicBezTo>
                    <a:pt x="294" y="174"/>
                    <a:pt x="291" y="173"/>
                    <a:pt x="291" y="172"/>
                  </a:cubicBezTo>
                  <a:cubicBezTo>
                    <a:pt x="291" y="172"/>
                    <a:pt x="290" y="172"/>
                    <a:pt x="288" y="172"/>
                  </a:cubicBezTo>
                  <a:cubicBezTo>
                    <a:pt x="287" y="172"/>
                    <a:pt x="286" y="172"/>
                    <a:pt x="284" y="173"/>
                  </a:cubicBezTo>
                  <a:cubicBezTo>
                    <a:pt x="283" y="173"/>
                    <a:pt x="282" y="171"/>
                    <a:pt x="282" y="171"/>
                  </a:cubicBezTo>
                  <a:cubicBezTo>
                    <a:pt x="281" y="171"/>
                    <a:pt x="277" y="171"/>
                    <a:pt x="276" y="171"/>
                  </a:cubicBezTo>
                  <a:cubicBezTo>
                    <a:pt x="276" y="171"/>
                    <a:pt x="275" y="173"/>
                    <a:pt x="274" y="174"/>
                  </a:cubicBezTo>
                  <a:cubicBezTo>
                    <a:pt x="273" y="175"/>
                    <a:pt x="272" y="176"/>
                    <a:pt x="271" y="176"/>
                  </a:cubicBezTo>
                  <a:cubicBezTo>
                    <a:pt x="270" y="177"/>
                    <a:pt x="274" y="179"/>
                    <a:pt x="275" y="179"/>
                  </a:cubicBezTo>
                  <a:cubicBezTo>
                    <a:pt x="275" y="180"/>
                    <a:pt x="278" y="180"/>
                    <a:pt x="278" y="181"/>
                  </a:cubicBezTo>
                  <a:cubicBezTo>
                    <a:pt x="279" y="181"/>
                    <a:pt x="282" y="183"/>
                    <a:pt x="283" y="183"/>
                  </a:cubicBezTo>
                  <a:cubicBezTo>
                    <a:pt x="284" y="184"/>
                    <a:pt x="282" y="185"/>
                    <a:pt x="281" y="187"/>
                  </a:cubicBezTo>
                  <a:cubicBezTo>
                    <a:pt x="280" y="189"/>
                    <a:pt x="279" y="189"/>
                    <a:pt x="278" y="190"/>
                  </a:cubicBezTo>
                  <a:cubicBezTo>
                    <a:pt x="277" y="191"/>
                    <a:pt x="279" y="192"/>
                    <a:pt x="280" y="193"/>
                  </a:cubicBezTo>
                  <a:cubicBezTo>
                    <a:pt x="281" y="194"/>
                    <a:pt x="283" y="195"/>
                    <a:pt x="283" y="195"/>
                  </a:cubicBezTo>
                  <a:cubicBezTo>
                    <a:pt x="284" y="195"/>
                    <a:pt x="287" y="193"/>
                    <a:pt x="287" y="193"/>
                  </a:cubicBezTo>
                  <a:cubicBezTo>
                    <a:pt x="287" y="193"/>
                    <a:pt x="288" y="190"/>
                    <a:pt x="288" y="190"/>
                  </a:cubicBezTo>
                  <a:cubicBezTo>
                    <a:pt x="288" y="189"/>
                    <a:pt x="289" y="187"/>
                    <a:pt x="289" y="187"/>
                  </a:cubicBezTo>
                  <a:cubicBezTo>
                    <a:pt x="290" y="186"/>
                    <a:pt x="290" y="186"/>
                    <a:pt x="290" y="186"/>
                  </a:cubicBezTo>
                  <a:cubicBezTo>
                    <a:pt x="289" y="182"/>
                    <a:pt x="289" y="182"/>
                    <a:pt x="289" y="182"/>
                  </a:cubicBezTo>
                  <a:close/>
                  <a:moveTo>
                    <a:pt x="316" y="209"/>
                  </a:moveTo>
                  <a:cubicBezTo>
                    <a:pt x="316" y="209"/>
                    <a:pt x="316" y="209"/>
                    <a:pt x="316" y="209"/>
                  </a:cubicBezTo>
                  <a:cubicBezTo>
                    <a:pt x="317" y="208"/>
                    <a:pt x="319" y="206"/>
                    <a:pt x="319" y="205"/>
                  </a:cubicBezTo>
                  <a:cubicBezTo>
                    <a:pt x="319" y="205"/>
                    <a:pt x="321" y="205"/>
                    <a:pt x="322" y="205"/>
                  </a:cubicBezTo>
                  <a:cubicBezTo>
                    <a:pt x="322" y="205"/>
                    <a:pt x="326" y="206"/>
                    <a:pt x="326" y="206"/>
                  </a:cubicBezTo>
                  <a:cubicBezTo>
                    <a:pt x="326" y="206"/>
                    <a:pt x="329" y="206"/>
                    <a:pt x="329" y="206"/>
                  </a:cubicBezTo>
                  <a:cubicBezTo>
                    <a:pt x="329" y="206"/>
                    <a:pt x="332" y="204"/>
                    <a:pt x="332" y="204"/>
                  </a:cubicBezTo>
                  <a:cubicBezTo>
                    <a:pt x="333" y="204"/>
                    <a:pt x="336" y="207"/>
                    <a:pt x="336" y="207"/>
                  </a:cubicBezTo>
                  <a:cubicBezTo>
                    <a:pt x="336" y="207"/>
                    <a:pt x="334" y="210"/>
                    <a:pt x="333" y="210"/>
                  </a:cubicBezTo>
                  <a:cubicBezTo>
                    <a:pt x="332" y="211"/>
                    <a:pt x="331" y="211"/>
                    <a:pt x="330" y="212"/>
                  </a:cubicBezTo>
                  <a:cubicBezTo>
                    <a:pt x="329" y="214"/>
                    <a:pt x="329" y="214"/>
                    <a:pt x="329" y="215"/>
                  </a:cubicBezTo>
                  <a:cubicBezTo>
                    <a:pt x="328" y="215"/>
                    <a:pt x="327" y="217"/>
                    <a:pt x="325" y="215"/>
                  </a:cubicBezTo>
                  <a:cubicBezTo>
                    <a:pt x="323" y="214"/>
                    <a:pt x="321" y="212"/>
                    <a:pt x="321" y="212"/>
                  </a:cubicBezTo>
                  <a:cubicBezTo>
                    <a:pt x="321" y="212"/>
                    <a:pt x="319" y="213"/>
                    <a:pt x="318" y="213"/>
                  </a:cubicBezTo>
                  <a:cubicBezTo>
                    <a:pt x="317" y="214"/>
                    <a:pt x="315" y="213"/>
                    <a:pt x="315" y="213"/>
                  </a:cubicBezTo>
                  <a:cubicBezTo>
                    <a:pt x="316" y="212"/>
                    <a:pt x="315" y="210"/>
                    <a:pt x="316" y="209"/>
                  </a:cubicBezTo>
                  <a:close/>
                  <a:moveTo>
                    <a:pt x="295" y="229"/>
                  </a:moveTo>
                  <a:cubicBezTo>
                    <a:pt x="295" y="229"/>
                    <a:pt x="295" y="229"/>
                    <a:pt x="295" y="229"/>
                  </a:cubicBezTo>
                  <a:cubicBezTo>
                    <a:pt x="295" y="229"/>
                    <a:pt x="291" y="227"/>
                    <a:pt x="292" y="226"/>
                  </a:cubicBezTo>
                  <a:cubicBezTo>
                    <a:pt x="293" y="224"/>
                    <a:pt x="297" y="220"/>
                    <a:pt x="298" y="219"/>
                  </a:cubicBezTo>
                  <a:cubicBezTo>
                    <a:pt x="298" y="219"/>
                    <a:pt x="301" y="220"/>
                    <a:pt x="301" y="220"/>
                  </a:cubicBezTo>
                  <a:cubicBezTo>
                    <a:pt x="302" y="220"/>
                    <a:pt x="303" y="217"/>
                    <a:pt x="304" y="217"/>
                  </a:cubicBezTo>
                  <a:cubicBezTo>
                    <a:pt x="304" y="217"/>
                    <a:pt x="308" y="217"/>
                    <a:pt x="308" y="217"/>
                  </a:cubicBezTo>
                  <a:cubicBezTo>
                    <a:pt x="308" y="217"/>
                    <a:pt x="306" y="221"/>
                    <a:pt x="304" y="222"/>
                  </a:cubicBezTo>
                  <a:cubicBezTo>
                    <a:pt x="302" y="223"/>
                    <a:pt x="301" y="223"/>
                    <a:pt x="301" y="224"/>
                  </a:cubicBezTo>
                  <a:cubicBezTo>
                    <a:pt x="300" y="225"/>
                    <a:pt x="299" y="226"/>
                    <a:pt x="299" y="227"/>
                  </a:cubicBezTo>
                  <a:cubicBezTo>
                    <a:pt x="298" y="227"/>
                    <a:pt x="295" y="229"/>
                    <a:pt x="295" y="229"/>
                  </a:cubicBezTo>
                  <a:close/>
                  <a:moveTo>
                    <a:pt x="282" y="268"/>
                  </a:moveTo>
                  <a:cubicBezTo>
                    <a:pt x="282" y="268"/>
                    <a:pt x="282" y="268"/>
                    <a:pt x="282" y="268"/>
                  </a:cubicBezTo>
                  <a:cubicBezTo>
                    <a:pt x="283" y="269"/>
                    <a:pt x="281" y="273"/>
                    <a:pt x="278" y="271"/>
                  </a:cubicBezTo>
                  <a:cubicBezTo>
                    <a:pt x="278" y="271"/>
                    <a:pt x="277" y="269"/>
                    <a:pt x="279" y="268"/>
                  </a:cubicBezTo>
                  <a:cubicBezTo>
                    <a:pt x="280" y="268"/>
                    <a:pt x="282" y="268"/>
                    <a:pt x="282" y="268"/>
                  </a:cubicBezTo>
                  <a:close/>
                  <a:moveTo>
                    <a:pt x="279" y="292"/>
                  </a:moveTo>
                  <a:cubicBezTo>
                    <a:pt x="279" y="292"/>
                    <a:pt x="279" y="292"/>
                    <a:pt x="279" y="292"/>
                  </a:cubicBezTo>
                  <a:cubicBezTo>
                    <a:pt x="279" y="292"/>
                    <a:pt x="281" y="290"/>
                    <a:pt x="281" y="290"/>
                  </a:cubicBezTo>
                  <a:cubicBezTo>
                    <a:pt x="282" y="290"/>
                    <a:pt x="283" y="291"/>
                    <a:pt x="283" y="291"/>
                  </a:cubicBezTo>
                  <a:cubicBezTo>
                    <a:pt x="283" y="291"/>
                    <a:pt x="286" y="293"/>
                    <a:pt x="286" y="293"/>
                  </a:cubicBezTo>
                  <a:cubicBezTo>
                    <a:pt x="286" y="294"/>
                    <a:pt x="287" y="296"/>
                    <a:pt x="286" y="296"/>
                  </a:cubicBezTo>
                  <a:cubicBezTo>
                    <a:pt x="285" y="297"/>
                    <a:pt x="284" y="298"/>
                    <a:pt x="283" y="297"/>
                  </a:cubicBezTo>
                  <a:cubicBezTo>
                    <a:pt x="282" y="297"/>
                    <a:pt x="281" y="297"/>
                    <a:pt x="281" y="296"/>
                  </a:cubicBezTo>
                  <a:cubicBezTo>
                    <a:pt x="281" y="295"/>
                    <a:pt x="281" y="295"/>
                    <a:pt x="281" y="294"/>
                  </a:cubicBezTo>
                  <a:cubicBezTo>
                    <a:pt x="281" y="294"/>
                    <a:pt x="279" y="294"/>
                    <a:pt x="279" y="294"/>
                  </a:cubicBezTo>
                  <a:cubicBezTo>
                    <a:pt x="279" y="292"/>
                    <a:pt x="279" y="292"/>
                    <a:pt x="279" y="292"/>
                  </a:cubicBezTo>
                  <a:close/>
                  <a:moveTo>
                    <a:pt x="238" y="279"/>
                  </a:moveTo>
                  <a:cubicBezTo>
                    <a:pt x="238" y="279"/>
                    <a:pt x="238" y="279"/>
                    <a:pt x="238" y="279"/>
                  </a:cubicBezTo>
                  <a:cubicBezTo>
                    <a:pt x="239" y="279"/>
                    <a:pt x="241" y="278"/>
                    <a:pt x="241" y="279"/>
                  </a:cubicBezTo>
                  <a:cubicBezTo>
                    <a:pt x="242" y="280"/>
                    <a:pt x="243" y="280"/>
                    <a:pt x="243" y="281"/>
                  </a:cubicBezTo>
                  <a:cubicBezTo>
                    <a:pt x="243" y="281"/>
                    <a:pt x="244" y="282"/>
                    <a:pt x="242" y="283"/>
                  </a:cubicBezTo>
                  <a:cubicBezTo>
                    <a:pt x="240" y="283"/>
                    <a:pt x="239" y="283"/>
                    <a:pt x="239" y="283"/>
                  </a:cubicBezTo>
                  <a:cubicBezTo>
                    <a:pt x="240" y="286"/>
                    <a:pt x="240" y="286"/>
                    <a:pt x="240" y="286"/>
                  </a:cubicBezTo>
                  <a:cubicBezTo>
                    <a:pt x="240" y="286"/>
                    <a:pt x="242" y="286"/>
                    <a:pt x="239" y="288"/>
                  </a:cubicBezTo>
                  <a:cubicBezTo>
                    <a:pt x="237" y="290"/>
                    <a:pt x="235" y="290"/>
                    <a:pt x="235" y="290"/>
                  </a:cubicBezTo>
                  <a:cubicBezTo>
                    <a:pt x="235" y="289"/>
                    <a:pt x="235" y="289"/>
                    <a:pt x="235" y="289"/>
                  </a:cubicBezTo>
                  <a:cubicBezTo>
                    <a:pt x="232" y="290"/>
                    <a:pt x="232" y="290"/>
                    <a:pt x="232" y="290"/>
                  </a:cubicBezTo>
                  <a:cubicBezTo>
                    <a:pt x="232" y="290"/>
                    <a:pt x="231" y="291"/>
                    <a:pt x="231" y="290"/>
                  </a:cubicBezTo>
                  <a:cubicBezTo>
                    <a:pt x="230" y="288"/>
                    <a:pt x="229" y="286"/>
                    <a:pt x="231" y="286"/>
                  </a:cubicBezTo>
                  <a:cubicBezTo>
                    <a:pt x="233" y="285"/>
                    <a:pt x="233" y="284"/>
                    <a:pt x="234" y="285"/>
                  </a:cubicBezTo>
                  <a:cubicBezTo>
                    <a:pt x="235" y="286"/>
                    <a:pt x="235" y="287"/>
                    <a:pt x="235" y="287"/>
                  </a:cubicBezTo>
                  <a:cubicBezTo>
                    <a:pt x="236" y="284"/>
                    <a:pt x="236" y="284"/>
                    <a:pt x="236" y="284"/>
                  </a:cubicBezTo>
                  <a:cubicBezTo>
                    <a:pt x="236" y="284"/>
                    <a:pt x="235" y="284"/>
                    <a:pt x="235" y="283"/>
                  </a:cubicBezTo>
                  <a:cubicBezTo>
                    <a:pt x="236" y="282"/>
                    <a:pt x="236" y="282"/>
                    <a:pt x="237" y="281"/>
                  </a:cubicBezTo>
                  <a:cubicBezTo>
                    <a:pt x="238" y="281"/>
                    <a:pt x="239" y="282"/>
                    <a:pt x="239" y="282"/>
                  </a:cubicBezTo>
                  <a:cubicBezTo>
                    <a:pt x="238" y="279"/>
                    <a:pt x="238" y="279"/>
                    <a:pt x="238" y="279"/>
                  </a:cubicBezTo>
                  <a:close/>
                  <a:moveTo>
                    <a:pt x="258" y="286"/>
                  </a:moveTo>
                  <a:cubicBezTo>
                    <a:pt x="258" y="286"/>
                    <a:pt x="258" y="286"/>
                    <a:pt x="258" y="286"/>
                  </a:cubicBezTo>
                  <a:cubicBezTo>
                    <a:pt x="258" y="286"/>
                    <a:pt x="259" y="286"/>
                    <a:pt x="259" y="287"/>
                  </a:cubicBezTo>
                  <a:cubicBezTo>
                    <a:pt x="260" y="288"/>
                    <a:pt x="260" y="288"/>
                    <a:pt x="259" y="288"/>
                  </a:cubicBezTo>
                  <a:cubicBezTo>
                    <a:pt x="259" y="288"/>
                    <a:pt x="256" y="288"/>
                    <a:pt x="256" y="288"/>
                  </a:cubicBezTo>
                  <a:cubicBezTo>
                    <a:pt x="256" y="288"/>
                    <a:pt x="255" y="289"/>
                    <a:pt x="255" y="287"/>
                  </a:cubicBezTo>
                  <a:cubicBezTo>
                    <a:pt x="255" y="286"/>
                    <a:pt x="255" y="285"/>
                    <a:pt x="255" y="285"/>
                  </a:cubicBezTo>
                  <a:cubicBezTo>
                    <a:pt x="258" y="286"/>
                    <a:pt x="258" y="286"/>
                    <a:pt x="258" y="286"/>
                  </a:cubicBezTo>
                  <a:close/>
                  <a:moveTo>
                    <a:pt x="265" y="282"/>
                  </a:moveTo>
                  <a:cubicBezTo>
                    <a:pt x="265" y="282"/>
                    <a:pt x="265" y="282"/>
                    <a:pt x="265" y="282"/>
                  </a:cubicBezTo>
                  <a:cubicBezTo>
                    <a:pt x="269" y="279"/>
                    <a:pt x="269" y="279"/>
                    <a:pt x="269" y="279"/>
                  </a:cubicBezTo>
                  <a:cubicBezTo>
                    <a:pt x="269" y="279"/>
                    <a:pt x="270" y="282"/>
                    <a:pt x="268" y="283"/>
                  </a:cubicBezTo>
                  <a:cubicBezTo>
                    <a:pt x="267" y="284"/>
                    <a:pt x="266" y="284"/>
                    <a:pt x="266" y="284"/>
                  </a:cubicBezTo>
                  <a:cubicBezTo>
                    <a:pt x="264" y="283"/>
                    <a:pt x="264" y="283"/>
                    <a:pt x="264" y="283"/>
                  </a:cubicBezTo>
                  <a:cubicBezTo>
                    <a:pt x="265" y="282"/>
                    <a:pt x="265" y="282"/>
                    <a:pt x="265" y="282"/>
                  </a:cubicBezTo>
                  <a:close/>
                  <a:moveTo>
                    <a:pt x="273" y="275"/>
                  </a:moveTo>
                  <a:cubicBezTo>
                    <a:pt x="273" y="275"/>
                    <a:pt x="273" y="275"/>
                    <a:pt x="273" y="275"/>
                  </a:cubicBezTo>
                  <a:cubicBezTo>
                    <a:pt x="273" y="275"/>
                    <a:pt x="272" y="278"/>
                    <a:pt x="273" y="280"/>
                  </a:cubicBezTo>
                  <a:cubicBezTo>
                    <a:pt x="273" y="281"/>
                    <a:pt x="273" y="281"/>
                    <a:pt x="274" y="281"/>
                  </a:cubicBezTo>
                  <a:cubicBezTo>
                    <a:pt x="275" y="282"/>
                    <a:pt x="276" y="282"/>
                    <a:pt x="277" y="281"/>
                  </a:cubicBezTo>
                  <a:cubicBezTo>
                    <a:pt x="278" y="281"/>
                    <a:pt x="278" y="278"/>
                    <a:pt x="278" y="278"/>
                  </a:cubicBezTo>
                  <a:cubicBezTo>
                    <a:pt x="278" y="278"/>
                    <a:pt x="278" y="277"/>
                    <a:pt x="277" y="275"/>
                  </a:cubicBezTo>
                  <a:cubicBezTo>
                    <a:pt x="276" y="272"/>
                    <a:pt x="274" y="275"/>
                    <a:pt x="273" y="275"/>
                  </a:cubicBezTo>
                  <a:close/>
                  <a:moveTo>
                    <a:pt x="274" y="259"/>
                  </a:moveTo>
                  <a:cubicBezTo>
                    <a:pt x="274" y="259"/>
                    <a:pt x="274" y="259"/>
                    <a:pt x="274" y="259"/>
                  </a:cubicBezTo>
                  <a:cubicBezTo>
                    <a:pt x="274" y="258"/>
                    <a:pt x="274" y="255"/>
                    <a:pt x="275" y="254"/>
                  </a:cubicBezTo>
                  <a:cubicBezTo>
                    <a:pt x="276" y="254"/>
                    <a:pt x="276" y="253"/>
                    <a:pt x="277" y="252"/>
                  </a:cubicBezTo>
                  <a:cubicBezTo>
                    <a:pt x="277" y="251"/>
                    <a:pt x="281" y="251"/>
                    <a:pt x="281" y="251"/>
                  </a:cubicBezTo>
                  <a:cubicBezTo>
                    <a:pt x="282" y="253"/>
                    <a:pt x="282" y="253"/>
                    <a:pt x="282" y="253"/>
                  </a:cubicBezTo>
                  <a:cubicBezTo>
                    <a:pt x="282" y="253"/>
                    <a:pt x="282" y="255"/>
                    <a:pt x="282" y="256"/>
                  </a:cubicBezTo>
                  <a:cubicBezTo>
                    <a:pt x="282" y="257"/>
                    <a:pt x="282" y="257"/>
                    <a:pt x="283" y="259"/>
                  </a:cubicBezTo>
                  <a:cubicBezTo>
                    <a:pt x="283" y="260"/>
                    <a:pt x="282" y="262"/>
                    <a:pt x="282" y="263"/>
                  </a:cubicBezTo>
                  <a:cubicBezTo>
                    <a:pt x="281" y="264"/>
                    <a:pt x="281" y="265"/>
                    <a:pt x="280" y="265"/>
                  </a:cubicBezTo>
                  <a:cubicBezTo>
                    <a:pt x="279" y="266"/>
                    <a:pt x="279" y="267"/>
                    <a:pt x="278" y="266"/>
                  </a:cubicBezTo>
                  <a:cubicBezTo>
                    <a:pt x="277" y="265"/>
                    <a:pt x="274" y="264"/>
                    <a:pt x="274" y="263"/>
                  </a:cubicBezTo>
                  <a:cubicBezTo>
                    <a:pt x="274" y="263"/>
                    <a:pt x="274" y="261"/>
                    <a:pt x="274" y="261"/>
                  </a:cubicBezTo>
                  <a:cubicBezTo>
                    <a:pt x="274" y="259"/>
                    <a:pt x="274" y="259"/>
                    <a:pt x="274" y="259"/>
                  </a:cubicBezTo>
                  <a:close/>
                  <a:moveTo>
                    <a:pt x="262" y="264"/>
                  </a:moveTo>
                  <a:cubicBezTo>
                    <a:pt x="262" y="264"/>
                    <a:pt x="262" y="264"/>
                    <a:pt x="262" y="264"/>
                  </a:cubicBezTo>
                  <a:cubicBezTo>
                    <a:pt x="262" y="263"/>
                    <a:pt x="263" y="259"/>
                    <a:pt x="263" y="259"/>
                  </a:cubicBezTo>
                  <a:cubicBezTo>
                    <a:pt x="263" y="259"/>
                    <a:pt x="263" y="257"/>
                    <a:pt x="265" y="256"/>
                  </a:cubicBezTo>
                  <a:cubicBezTo>
                    <a:pt x="266" y="256"/>
                    <a:pt x="266" y="255"/>
                    <a:pt x="267" y="256"/>
                  </a:cubicBezTo>
                  <a:cubicBezTo>
                    <a:pt x="268" y="257"/>
                    <a:pt x="269" y="258"/>
                    <a:pt x="269" y="258"/>
                  </a:cubicBezTo>
                  <a:cubicBezTo>
                    <a:pt x="269" y="258"/>
                    <a:pt x="268" y="258"/>
                    <a:pt x="268" y="259"/>
                  </a:cubicBezTo>
                  <a:cubicBezTo>
                    <a:pt x="268" y="259"/>
                    <a:pt x="269" y="261"/>
                    <a:pt x="269" y="261"/>
                  </a:cubicBezTo>
                  <a:cubicBezTo>
                    <a:pt x="268" y="262"/>
                    <a:pt x="267" y="263"/>
                    <a:pt x="266" y="264"/>
                  </a:cubicBezTo>
                  <a:cubicBezTo>
                    <a:pt x="266" y="265"/>
                    <a:pt x="264" y="266"/>
                    <a:pt x="264" y="266"/>
                  </a:cubicBezTo>
                  <a:cubicBezTo>
                    <a:pt x="261" y="268"/>
                    <a:pt x="261" y="268"/>
                    <a:pt x="261" y="268"/>
                  </a:cubicBezTo>
                  <a:cubicBezTo>
                    <a:pt x="261" y="269"/>
                    <a:pt x="261" y="269"/>
                    <a:pt x="261" y="269"/>
                  </a:cubicBezTo>
                  <a:cubicBezTo>
                    <a:pt x="260" y="269"/>
                    <a:pt x="260" y="269"/>
                    <a:pt x="260" y="269"/>
                  </a:cubicBezTo>
                  <a:cubicBezTo>
                    <a:pt x="258" y="266"/>
                    <a:pt x="258" y="266"/>
                    <a:pt x="258" y="266"/>
                  </a:cubicBezTo>
                  <a:cubicBezTo>
                    <a:pt x="261" y="264"/>
                    <a:pt x="261" y="264"/>
                    <a:pt x="261" y="264"/>
                  </a:cubicBezTo>
                  <a:cubicBezTo>
                    <a:pt x="262" y="264"/>
                    <a:pt x="262" y="264"/>
                    <a:pt x="262" y="264"/>
                  </a:cubicBezTo>
                  <a:close/>
                  <a:moveTo>
                    <a:pt x="242" y="268"/>
                  </a:moveTo>
                  <a:cubicBezTo>
                    <a:pt x="242" y="268"/>
                    <a:pt x="242" y="268"/>
                    <a:pt x="242" y="268"/>
                  </a:cubicBezTo>
                  <a:cubicBezTo>
                    <a:pt x="245" y="267"/>
                    <a:pt x="245" y="267"/>
                    <a:pt x="245" y="267"/>
                  </a:cubicBezTo>
                  <a:cubicBezTo>
                    <a:pt x="248" y="269"/>
                    <a:pt x="248" y="269"/>
                    <a:pt x="248" y="269"/>
                  </a:cubicBezTo>
                  <a:cubicBezTo>
                    <a:pt x="248" y="272"/>
                    <a:pt x="248" y="272"/>
                    <a:pt x="248" y="272"/>
                  </a:cubicBezTo>
                  <a:cubicBezTo>
                    <a:pt x="248" y="272"/>
                    <a:pt x="246" y="276"/>
                    <a:pt x="245" y="275"/>
                  </a:cubicBezTo>
                  <a:cubicBezTo>
                    <a:pt x="244" y="273"/>
                    <a:pt x="244" y="271"/>
                    <a:pt x="244" y="271"/>
                  </a:cubicBezTo>
                  <a:cubicBezTo>
                    <a:pt x="242" y="268"/>
                    <a:pt x="242" y="268"/>
                    <a:pt x="242" y="268"/>
                  </a:cubicBezTo>
                  <a:close/>
                  <a:moveTo>
                    <a:pt x="229" y="260"/>
                  </a:moveTo>
                  <a:cubicBezTo>
                    <a:pt x="229" y="260"/>
                    <a:pt x="229" y="260"/>
                    <a:pt x="229" y="260"/>
                  </a:cubicBezTo>
                  <a:cubicBezTo>
                    <a:pt x="229" y="260"/>
                    <a:pt x="234" y="259"/>
                    <a:pt x="234" y="260"/>
                  </a:cubicBezTo>
                  <a:cubicBezTo>
                    <a:pt x="234" y="260"/>
                    <a:pt x="234" y="262"/>
                    <a:pt x="235" y="262"/>
                  </a:cubicBezTo>
                  <a:cubicBezTo>
                    <a:pt x="235" y="263"/>
                    <a:pt x="232" y="266"/>
                    <a:pt x="231" y="266"/>
                  </a:cubicBezTo>
                  <a:cubicBezTo>
                    <a:pt x="231" y="266"/>
                    <a:pt x="230" y="265"/>
                    <a:pt x="230" y="265"/>
                  </a:cubicBezTo>
                  <a:cubicBezTo>
                    <a:pt x="229" y="260"/>
                    <a:pt x="229" y="260"/>
                    <a:pt x="229" y="260"/>
                  </a:cubicBezTo>
                  <a:close/>
                  <a:moveTo>
                    <a:pt x="225" y="247"/>
                  </a:moveTo>
                  <a:cubicBezTo>
                    <a:pt x="225" y="247"/>
                    <a:pt x="225" y="247"/>
                    <a:pt x="225" y="247"/>
                  </a:cubicBezTo>
                  <a:cubicBezTo>
                    <a:pt x="225" y="247"/>
                    <a:pt x="226" y="246"/>
                    <a:pt x="227" y="246"/>
                  </a:cubicBezTo>
                  <a:cubicBezTo>
                    <a:pt x="228" y="247"/>
                    <a:pt x="228" y="250"/>
                    <a:pt x="228" y="250"/>
                  </a:cubicBezTo>
                  <a:cubicBezTo>
                    <a:pt x="227" y="253"/>
                    <a:pt x="227" y="253"/>
                    <a:pt x="227" y="253"/>
                  </a:cubicBezTo>
                  <a:cubicBezTo>
                    <a:pt x="227" y="253"/>
                    <a:pt x="225" y="256"/>
                    <a:pt x="225" y="256"/>
                  </a:cubicBezTo>
                  <a:cubicBezTo>
                    <a:pt x="225" y="255"/>
                    <a:pt x="224" y="250"/>
                    <a:pt x="224" y="250"/>
                  </a:cubicBezTo>
                  <a:cubicBezTo>
                    <a:pt x="225" y="247"/>
                    <a:pt x="225" y="247"/>
                    <a:pt x="225" y="247"/>
                  </a:cubicBezTo>
                  <a:close/>
                  <a:moveTo>
                    <a:pt x="219" y="239"/>
                  </a:moveTo>
                  <a:cubicBezTo>
                    <a:pt x="219" y="239"/>
                    <a:pt x="219" y="239"/>
                    <a:pt x="219" y="239"/>
                  </a:cubicBezTo>
                  <a:cubicBezTo>
                    <a:pt x="219" y="239"/>
                    <a:pt x="218" y="242"/>
                    <a:pt x="218" y="243"/>
                  </a:cubicBezTo>
                  <a:cubicBezTo>
                    <a:pt x="218" y="243"/>
                    <a:pt x="219" y="245"/>
                    <a:pt x="219" y="245"/>
                  </a:cubicBezTo>
                  <a:cubicBezTo>
                    <a:pt x="219" y="246"/>
                    <a:pt x="219" y="245"/>
                    <a:pt x="220" y="244"/>
                  </a:cubicBezTo>
                  <a:cubicBezTo>
                    <a:pt x="221" y="243"/>
                    <a:pt x="221" y="242"/>
                    <a:pt x="221" y="242"/>
                  </a:cubicBezTo>
                  <a:cubicBezTo>
                    <a:pt x="221" y="242"/>
                    <a:pt x="223" y="241"/>
                    <a:pt x="223" y="240"/>
                  </a:cubicBezTo>
                  <a:cubicBezTo>
                    <a:pt x="224" y="240"/>
                    <a:pt x="224" y="237"/>
                    <a:pt x="224" y="237"/>
                  </a:cubicBezTo>
                  <a:cubicBezTo>
                    <a:pt x="224" y="237"/>
                    <a:pt x="221" y="235"/>
                    <a:pt x="221" y="236"/>
                  </a:cubicBezTo>
                  <a:cubicBezTo>
                    <a:pt x="220" y="236"/>
                    <a:pt x="219" y="239"/>
                    <a:pt x="219" y="239"/>
                  </a:cubicBezTo>
                  <a:close/>
                  <a:moveTo>
                    <a:pt x="233" y="237"/>
                  </a:moveTo>
                  <a:cubicBezTo>
                    <a:pt x="233" y="237"/>
                    <a:pt x="233" y="237"/>
                    <a:pt x="233" y="237"/>
                  </a:cubicBezTo>
                  <a:cubicBezTo>
                    <a:pt x="234" y="237"/>
                    <a:pt x="234" y="237"/>
                    <a:pt x="234" y="237"/>
                  </a:cubicBezTo>
                  <a:cubicBezTo>
                    <a:pt x="234" y="238"/>
                    <a:pt x="234" y="238"/>
                    <a:pt x="234" y="238"/>
                  </a:cubicBezTo>
                  <a:cubicBezTo>
                    <a:pt x="234" y="238"/>
                    <a:pt x="237" y="237"/>
                    <a:pt x="238" y="237"/>
                  </a:cubicBezTo>
                  <a:cubicBezTo>
                    <a:pt x="239" y="236"/>
                    <a:pt x="238" y="235"/>
                    <a:pt x="238" y="234"/>
                  </a:cubicBezTo>
                  <a:cubicBezTo>
                    <a:pt x="237" y="233"/>
                    <a:pt x="233" y="237"/>
                    <a:pt x="233" y="237"/>
                  </a:cubicBezTo>
                  <a:close/>
                  <a:moveTo>
                    <a:pt x="247" y="241"/>
                  </a:moveTo>
                  <a:cubicBezTo>
                    <a:pt x="247" y="241"/>
                    <a:pt x="247" y="241"/>
                    <a:pt x="247" y="241"/>
                  </a:cubicBezTo>
                  <a:cubicBezTo>
                    <a:pt x="245" y="240"/>
                    <a:pt x="245" y="240"/>
                    <a:pt x="245" y="240"/>
                  </a:cubicBezTo>
                  <a:cubicBezTo>
                    <a:pt x="245" y="242"/>
                    <a:pt x="245" y="242"/>
                    <a:pt x="245" y="242"/>
                  </a:cubicBezTo>
                  <a:cubicBezTo>
                    <a:pt x="245" y="242"/>
                    <a:pt x="246" y="244"/>
                    <a:pt x="247" y="245"/>
                  </a:cubicBezTo>
                  <a:cubicBezTo>
                    <a:pt x="247" y="245"/>
                    <a:pt x="245" y="247"/>
                    <a:pt x="245" y="247"/>
                  </a:cubicBezTo>
                  <a:cubicBezTo>
                    <a:pt x="247" y="250"/>
                    <a:pt x="247" y="250"/>
                    <a:pt x="247" y="250"/>
                  </a:cubicBezTo>
                  <a:cubicBezTo>
                    <a:pt x="250" y="245"/>
                    <a:pt x="250" y="245"/>
                    <a:pt x="250" y="245"/>
                  </a:cubicBezTo>
                  <a:cubicBezTo>
                    <a:pt x="250" y="245"/>
                    <a:pt x="249" y="243"/>
                    <a:pt x="249" y="243"/>
                  </a:cubicBezTo>
                  <a:cubicBezTo>
                    <a:pt x="249" y="242"/>
                    <a:pt x="247" y="241"/>
                    <a:pt x="247" y="241"/>
                  </a:cubicBezTo>
                  <a:close/>
                  <a:moveTo>
                    <a:pt x="261" y="241"/>
                  </a:moveTo>
                  <a:cubicBezTo>
                    <a:pt x="261" y="241"/>
                    <a:pt x="261" y="241"/>
                    <a:pt x="261" y="241"/>
                  </a:cubicBezTo>
                  <a:cubicBezTo>
                    <a:pt x="262" y="243"/>
                    <a:pt x="262" y="243"/>
                    <a:pt x="262" y="243"/>
                  </a:cubicBezTo>
                  <a:cubicBezTo>
                    <a:pt x="262" y="243"/>
                    <a:pt x="261" y="245"/>
                    <a:pt x="260" y="245"/>
                  </a:cubicBezTo>
                  <a:cubicBezTo>
                    <a:pt x="260" y="245"/>
                    <a:pt x="259" y="244"/>
                    <a:pt x="259" y="244"/>
                  </a:cubicBezTo>
                  <a:cubicBezTo>
                    <a:pt x="261" y="241"/>
                    <a:pt x="261" y="241"/>
                    <a:pt x="261" y="241"/>
                  </a:cubicBezTo>
                  <a:close/>
                  <a:moveTo>
                    <a:pt x="264" y="238"/>
                  </a:moveTo>
                  <a:cubicBezTo>
                    <a:pt x="264" y="238"/>
                    <a:pt x="264" y="238"/>
                    <a:pt x="264" y="238"/>
                  </a:cubicBezTo>
                  <a:cubicBezTo>
                    <a:pt x="265" y="240"/>
                    <a:pt x="265" y="240"/>
                    <a:pt x="265" y="240"/>
                  </a:cubicBezTo>
                  <a:cubicBezTo>
                    <a:pt x="265" y="240"/>
                    <a:pt x="268" y="239"/>
                    <a:pt x="270" y="238"/>
                  </a:cubicBezTo>
                  <a:cubicBezTo>
                    <a:pt x="273" y="237"/>
                    <a:pt x="270" y="236"/>
                    <a:pt x="270" y="236"/>
                  </a:cubicBezTo>
                  <a:cubicBezTo>
                    <a:pt x="267" y="236"/>
                    <a:pt x="267" y="236"/>
                    <a:pt x="267" y="236"/>
                  </a:cubicBezTo>
                  <a:cubicBezTo>
                    <a:pt x="267" y="236"/>
                    <a:pt x="264" y="237"/>
                    <a:pt x="264" y="238"/>
                  </a:cubicBezTo>
                  <a:close/>
                  <a:moveTo>
                    <a:pt x="247" y="230"/>
                  </a:moveTo>
                  <a:cubicBezTo>
                    <a:pt x="247" y="230"/>
                    <a:pt x="247" y="230"/>
                    <a:pt x="247" y="230"/>
                  </a:cubicBezTo>
                  <a:cubicBezTo>
                    <a:pt x="250" y="233"/>
                    <a:pt x="250" y="233"/>
                    <a:pt x="250" y="233"/>
                  </a:cubicBezTo>
                  <a:cubicBezTo>
                    <a:pt x="250" y="233"/>
                    <a:pt x="254" y="235"/>
                    <a:pt x="255" y="235"/>
                  </a:cubicBezTo>
                  <a:cubicBezTo>
                    <a:pt x="255" y="236"/>
                    <a:pt x="257" y="235"/>
                    <a:pt x="259" y="235"/>
                  </a:cubicBezTo>
                  <a:cubicBezTo>
                    <a:pt x="260" y="234"/>
                    <a:pt x="260" y="234"/>
                    <a:pt x="260" y="233"/>
                  </a:cubicBezTo>
                  <a:cubicBezTo>
                    <a:pt x="260" y="233"/>
                    <a:pt x="259" y="232"/>
                    <a:pt x="259" y="232"/>
                  </a:cubicBezTo>
                  <a:cubicBezTo>
                    <a:pt x="259" y="232"/>
                    <a:pt x="258" y="230"/>
                    <a:pt x="255" y="230"/>
                  </a:cubicBezTo>
                  <a:cubicBezTo>
                    <a:pt x="253" y="231"/>
                    <a:pt x="253" y="230"/>
                    <a:pt x="253" y="230"/>
                  </a:cubicBezTo>
                  <a:cubicBezTo>
                    <a:pt x="253" y="230"/>
                    <a:pt x="252" y="230"/>
                    <a:pt x="249" y="229"/>
                  </a:cubicBezTo>
                  <a:cubicBezTo>
                    <a:pt x="247" y="229"/>
                    <a:pt x="248" y="230"/>
                    <a:pt x="247" y="230"/>
                  </a:cubicBezTo>
                  <a:close/>
                  <a:moveTo>
                    <a:pt x="245" y="229"/>
                  </a:moveTo>
                  <a:cubicBezTo>
                    <a:pt x="245" y="229"/>
                    <a:pt x="245" y="229"/>
                    <a:pt x="245" y="229"/>
                  </a:cubicBezTo>
                  <a:cubicBezTo>
                    <a:pt x="246" y="228"/>
                    <a:pt x="246" y="228"/>
                    <a:pt x="246" y="228"/>
                  </a:cubicBezTo>
                  <a:cubicBezTo>
                    <a:pt x="246" y="228"/>
                    <a:pt x="246" y="226"/>
                    <a:pt x="246" y="223"/>
                  </a:cubicBezTo>
                  <a:cubicBezTo>
                    <a:pt x="246" y="221"/>
                    <a:pt x="245" y="222"/>
                    <a:pt x="245" y="222"/>
                  </a:cubicBezTo>
                  <a:cubicBezTo>
                    <a:pt x="245" y="221"/>
                    <a:pt x="245" y="220"/>
                    <a:pt x="244" y="218"/>
                  </a:cubicBezTo>
                  <a:cubicBezTo>
                    <a:pt x="243" y="217"/>
                    <a:pt x="243" y="218"/>
                    <a:pt x="242" y="218"/>
                  </a:cubicBezTo>
                  <a:cubicBezTo>
                    <a:pt x="242" y="218"/>
                    <a:pt x="241" y="219"/>
                    <a:pt x="239" y="219"/>
                  </a:cubicBezTo>
                  <a:cubicBezTo>
                    <a:pt x="237" y="219"/>
                    <a:pt x="238" y="217"/>
                    <a:pt x="237" y="216"/>
                  </a:cubicBezTo>
                  <a:cubicBezTo>
                    <a:pt x="236" y="215"/>
                    <a:pt x="234" y="215"/>
                    <a:pt x="234" y="215"/>
                  </a:cubicBezTo>
                  <a:cubicBezTo>
                    <a:pt x="233" y="215"/>
                    <a:pt x="231" y="218"/>
                    <a:pt x="231" y="219"/>
                  </a:cubicBezTo>
                  <a:cubicBezTo>
                    <a:pt x="231" y="220"/>
                    <a:pt x="232" y="220"/>
                    <a:pt x="235" y="223"/>
                  </a:cubicBezTo>
                  <a:cubicBezTo>
                    <a:pt x="238" y="225"/>
                    <a:pt x="239" y="225"/>
                    <a:pt x="240" y="225"/>
                  </a:cubicBezTo>
                  <a:cubicBezTo>
                    <a:pt x="241" y="226"/>
                    <a:pt x="244" y="228"/>
                    <a:pt x="245" y="229"/>
                  </a:cubicBezTo>
                  <a:close/>
                  <a:moveTo>
                    <a:pt x="216" y="360"/>
                  </a:moveTo>
                  <a:cubicBezTo>
                    <a:pt x="216" y="360"/>
                    <a:pt x="216" y="360"/>
                    <a:pt x="216" y="360"/>
                  </a:cubicBezTo>
                  <a:cubicBezTo>
                    <a:pt x="217" y="357"/>
                    <a:pt x="217" y="357"/>
                    <a:pt x="217" y="357"/>
                  </a:cubicBezTo>
                  <a:cubicBezTo>
                    <a:pt x="215" y="354"/>
                    <a:pt x="215" y="354"/>
                    <a:pt x="215" y="354"/>
                  </a:cubicBezTo>
                  <a:cubicBezTo>
                    <a:pt x="215" y="350"/>
                    <a:pt x="215" y="350"/>
                    <a:pt x="215" y="350"/>
                  </a:cubicBezTo>
                  <a:cubicBezTo>
                    <a:pt x="216" y="349"/>
                    <a:pt x="216" y="349"/>
                    <a:pt x="216" y="349"/>
                  </a:cubicBezTo>
                  <a:cubicBezTo>
                    <a:pt x="216" y="349"/>
                    <a:pt x="218" y="351"/>
                    <a:pt x="218" y="352"/>
                  </a:cubicBezTo>
                  <a:cubicBezTo>
                    <a:pt x="218" y="353"/>
                    <a:pt x="218" y="355"/>
                    <a:pt x="218" y="355"/>
                  </a:cubicBezTo>
                  <a:cubicBezTo>
                    <a:pt x="218" y="355"/>
                    <a:pt x="221" y="357"/>
                    <a:pt x="221" y="357"/>
                  </a:cubicBezTo>
                  <a:cubicBezTo>
                    <a:pt x="222" y="357"/>
                    <a:pt x="228" y="356"/>
                    <a:pt x="228" y="356"/>
                  </a:cubicBezTo>
                  <a:cubicBezTo>
                    <a:pt x="228" y="356"/>
                    <a:pt x="230" y="353"/>
                    <a:pt x="230" y="353"/>
                  </a:cubicBezTo>
                  <a:cubicBezTo>
                    <a:pt x="231" y="352"/>
                    <a:pt x="234" y="350"/>
                    <a:pt x="234" y="350"/>
                  </a:cubicBezTo>
                  <a:cubicBezTo>
                    <a:pt x="234" y="350"/>
                    <a:pt x="234" y="349"/>
                    <a:pt x="236" y="351"/>
                  </a:cubicBezTo>
                  <a:cubicBezTo>
                    <a:pt x="238" y="352"/>
                    <a:pt x="236" y="355"/>
                    <a:pt x="236" y="355"/>
                  </a:cubicBezTo>
                  <a:cubicBezTo>
                    <a:pt x="235" y="355"/>
                    <a:pt x="235" y="356"/>
                    <a:pt x="235" y="356"/>
                  </a:cubicBezTo>
                  <a:cubicBezTo>
                    <a:pt x="237" y="358"/>
                    <a:pt x="237" y="358"/>
                    <a:pt x="237" y="358"/>
                  </a:cubicBezTo>
                  <a:cubicBezTo>
                    <a:pt x="237" y="358"/>
                    <a:pt x="237" y="356"/>
                    <a:pt x="238" y="356"/>
                  </a:cubicBezTo>
                  <a:cubicBezTo>
                    <a:pt x="239" y="356"/>
                    <a:pt x="239" y="355"/>
                    <a:pt x="240" y="355"/>
                  </a:cubicBezTo>
                  <a:cubicBezTo>
                    <a:pt x="240" y="356"/>
                    <a:pt x="242" y="358"/>
                    <a:pt x="242" y="358"/>
                  </a:cubicBezTo>
                  <a:cubicBezTo>
                    <a:pt x="242" y="358"/>
                    <a:pt x="242" y="361"/>
                    <a:pt x="243" y="361"/>
                  </a:cubicBezTo>
                  <a:cubicBezTo>
                    <a:pt x="244" y="360"/>
                    <a:pt x="246" y="361"/>
                    <a:pt x="247" y="360"/>
                  </a:cubicBezTo>
                  <a:cubicBezTo>
                    <a:pt x="248" y="360"/>
                    <a:pt x="258" y="357"/>
                    <a:pt x="258" y="357"/>
                  </a:cubicBezTo>
                  <a:cubicBezTo>
                    <a:pt x="261" y="355"/>
                    <a:pt x="261" y="355"/>
                    <a:pt x="261" y="355"/>
                  </a:cubicBezTo>
                  <a:cubicBezTo>
                    <a:pt x="261" y="355"/>
                    <a:pt x="263" y="354"/>
                    <a:pt x="265" y="354"/>
                  </a:cubicBezTo>
                  <a:cubicBezTo>
                    <a:pt x="266" y="354"/>
                    <a:pt x="272" y="352"/>
                    <a:pt x="272" y="352"/>
                  </a:cubicBezTo>
                  <a:cubicBezTo>
                    <a:pt x="272" y="352"/>
                    <a:pt x="275" y="350"/>
                    <a:pt x="277" y="351"/>
                  </a:cubicBezTo>
                  <a:cubicBezTo>
                    <a:pt x="278" y="353"/>
                    <a:pt x="282" y="356"/>
                    <a:pt x="282" y="356"/>
                  </a:cubicBezTo>
                  <a:cubicBezTo>
                    <a:pt x="288" y="355"/>
                    <a:pt x="288" y="355"/>
                    <a:pt x="288" y="355"/>
                  </a:cubicBezTo>
                  <a:cubicBezTo>
                    <a:pt x="288" y="355"/>
                    <a:pt x="290" y="354"/>
                    <a:pt x="290" y="354"/>
                  </a:cubicBezTo>
                  <a:cubicBezTo>
                    <a:pt x="291" y="355"/>
                    <a:pt x="297" y="354"/>
                    <a:pt x="297" y="354"/>
                  </a:cubicBezTo>
                  <a:cubicBezTo>
                    <a:pt x="297" y="354"/>
                    <a:pt x="300" y="351"/>
                    <a:pt x="301" y="351"/>
                  </a:cubicBezTo>
                  <a:cubicBezTo>
                    <a:pt x="301" y="351"/>
                    <a:pt x="308" y="349"/>
                    <a:pt x="308" y="349"/>
                  </a:cubicBezTo>
                  <a:cubicBezTo>
                    <a:pt x="308" y="349"/>
                    <a:pt x="309" y="349"/>
                    <a:pt x="309" y="351"/>
                  </a:cubicBezTo>
                  <a:cubicBezTo>
                    <a:pt x="309" y="353"/>
                    <a:pt x="309" y="356"/>
                    <a:pt x="309" y="357"/>
                  </a:cubicBezTo>
                  <a:cubicBezTo>
                    <a:pt x="310" y="358"/>
                    <a:pt x="309" y="360"/>
                    <a:pt x="311" y="360"/>
                  </a:cubicBezTo>
                  <a:cubicBezTo>
                    <a:pt x="313" y="359"/>
                    <a:pt x="315" y="358"/>
                    <a:pt x="315" y="358"/>
                  </a:cubicBezTo>
                  <a:cubicBezTo>
                    <a:pt x="315" y="358"/>
                    <a:pt x="313" y="358"/>
                    <a:pt x="317" y="356"/>
                  </a:cubicBezTo>
                  <a:cubicBezTo>
                    <a:pt x="320" y="354"/>
                    <a:pt x="321" y="353"/>
                    <a:pt x="322" y="353"/>
                  </a:cubicBezTo>
                  <a:cubicBezTo>
                    <a:pt x="323" y="353"/>
                    <a:pt x="323" y="352"/>
                    <a:pt x="324" y="352"/>
                  </a:cubicBezTo>
                  <a:cubicBezTo>
                    <a:pt x="326" y="352"/>
                    <a:pt x="326" y="352"/>
                    <a:pt x="327" y="352"/>
                  </a:cubicBezTo>
                  <a:cubicBezTo>
                    <a:pt x="328" y="351"/>
                    <a:pt x="330" y="348"/>
                    <a:pt x="330" y="348"/>
                  </a:cubicBezTo>
                  <a:cubicBezTo>
                    <a:pt x="330" y="348"/>
                    <a:pt x="331" y="346"/>
                    <a:pt x="332" y="346"/>
                  </a:cubicBezTo>
                  <a:cubicBezTo>
                    <a:pt x="332" y="346"/>
                    <a:pt x="334" y="345"/>
                    <a:pt x="334" y="345"/>
                  </a:cubicBezTo>
                  <a:cubicBezTo>
                    <a:pt x="333" y="348"/>
                    <a:pt x="333" y="348"/>
                    <a:pt x="333" y="348"/>
                  </a:cubicBezTo>
                  <a:cubicBezTo>
                    <a:pt x="333" y="348"/>
                    <a:pt x="335" y="352"/>
                    <a:pt x="335" y="353"/>
                  </a:cubicBezTo>
                  <a:cubicBezTo>
                    <a:pt x="335" y="353"/>
                    <a:pt x="335" y="354"/>
                    <a:pt x="334" y="355"/>
                  </a:cubicBezTo>
                  <a:cubicBezTo>
                    <a:pt x="334" y="357"/>
                    <a:pt x="334" y="358"/>
                    <a:pt x="334" y="358"/>
                  </a:cubicBezTo>
                  <a:cubicBezTo>
                    <a:pt x="333" y="359"/>
                    <a:pt x="333" y="360"/>
                    <a:pt x="333" y="361"/>
                  </a:cubicBezTo>
                  <a:cubicBezTo>
                    <a:pt x="332" y="361"/>
                    <a:pt x="329" y="363"/>
                    <a:pt x="329" y="363"/>
                  </a:cubicBezTo>
                  <a:cubicBezTo>
                    <a:pt x="324" y="362"/>
                    <a:pt x="324" y="362"/>
                    <a:pt x="324" y="362"/>
                  </a:cubicBezTo>
                  <a:cubicBezTo>
                    <a:pt x="324" y="362"/>
                    <a:pt x="322" y="363"/>
                    <a:pt x="321" y="364"/>
                  </a:cubicBezTo>
                  <a:cubicBezTo>
                    <a:pt x="319" y="364"/>
                    <a:pt x="316" y="367"/>
                    <a:pt x="315" y="367"/>
                  </a:cubicBezTo>
                  <a:cubicBezTo>
                    <a:pt x="314" y="367"/>
                    <a:pt x="311" y="367"/>
                    <a:pt x="308" y="367"/>
                  </a:cubicBezTo>
                  <a:cubicBezTo>
                    <a:pt x="305" y="368"/>
                    <a:pt x="297" y="370"/>
                    <a:pt x="297" y="370"/>
                  </a:cubicBezTo>
                  <a:cubicBezTo>
                    <a:pt x="297" y="370"/>
                    <a:pt x="296" y="371"/>
                    <a:pt x="295" y="372"/>
                  </a:cubicBezTo>
                  <a:cubicBezTo>
                    <a:pt x="293" y="372"/>
                    <a:pt x="289" y="374"/>
                    <a:pt x="288" y="374"/>
                  </a:cubicBezTo>
                  <a:cubicBezTo>
                    <a:pt x="287" y="375"/>
                    <a:pt x="284" y="377"/>
                    <a:pt x="283" y="377"/>
                  </a:cubicBezTo>
                  <a:cubicBezTo>
                    <a:pt x="282" y="377"/>
                    <a:pt x="281" y="378"/>
                    <a:pt x="277" y="378"/>
                  </a:cubicBezTo>
                  <a:cubicBezTo>
                    <a:pt x="272" y="379"/>
                    <a:pt x="271" y="380"/>
                    <a:pt x="271" y="380"/>
                  </a:cubicBezTo>
                  <a:cubicBezTo>
                    <a:pt x="268" y="380"/>
                    <a:pt x="268" y="380"/>
                    <a:pt x="268" y="380"/>
                  </a:cubicBezTo>
                  <a:cubicBezTo>
                    <a:pt x="268" y="373"/>
                    <a:pt x="268" y="373"/>
                    <a:pt x="268" y="373"/>
                  </a:cubicBezTo>
                  <a:cubicBezTo>
                    <a:pt x="268" y="373"/>
                    <a:pt x="268" y="370"/>
                    <a:pt x="265" y="371"/>
                  </a:cubicBezTo>
                  <a:cubicBezTo>
                    <a:pt x="262" y="372"/>
                    <a:pt x="266" y="371"/>
                    <a:pt x="260" y="372"/>
                  </a:cubicBezTo>
                  <a:cubicBezTo>
                    <a:pt x="255" y="373"/>
                    <a:pt x="252" y="370"/>
                    <a:pt x="252" y="370"/>
                  </a:cubicBezTo>
                  <a:cubicBezTo>
                    <a:pt x="252" y="370"/>
                    <a:pt x="247" y="370"/>
                    <a:pt x="245" y="371"/>
                  </a:cubicBezTo>
                  <a:cubicBezTo>
                    <a:pt x="243" y="371"/>
                    <a:pt x="240" y="371"/>
                    <a:pt x="239" y="371"/>
                  </a:cubicBezTo>
                  <a:cubicBezTo>
                    <a:pt x="238" y="372"/>
                    <a:pt x="238" y="371"/>
                    <a:pt x="235" y="372"/>
                  </a:cubicBezTo>
                  <a:cubicBezTo>
                    <a:pt x="232" y="372"/>
                    <a:pt x="229" y="373"/>
                    <a:pt x="229" y="373"/>
                  </a:cubicBezTo>
                  <a:cubicBezTo>
                    <a:pt x="226" y="371"/>
                    <a:pt x="226" y="371"/>
                    <a:pt x="226" y="371"/>
                  </a:cubicBezTo>
                  <a:cubicBezTo>
                    <a:pt x="226" y="371"/>
                    <a:pt x="223" y="371"/>
                    <a:pt x="222" y="372"/>
                  </a:cubicBezTo>
                  <a:cubicBezTo>
                    <a:pt x="220" y="373"/>
                    <a:pt x="221" y="374"/>
                    <a:pt x="219" y="374"/>
                  </a:cubicBezTo>
                  <a:cubicBezTo>
                    <a:pt x="217" y="374"/>
                    <a:pt x="218" y="375"/>
                    <a:pt x="216" y="374"/>
                  </a:cubicBezTo>
                  <a:cubicBezTo>
                    <a:pt x="213" y="373"/>
                    <a:pt x="211" y="372"/>
                    <a:pt x="211" y="372"/>
                  </a:cubicBezTo>
                  <a:cubicBezTo>
                    <a:pt x="210" y="366"/>
                    <a:pt x="210" y="366"/>
                    <a:pt x="210" y="366"/>
                  </a:cubicBezTo>
                  <a:cubicBezTo>
                    <a:pt x="210" y="366"/>
                    <a:pt x="210" y="366"/>
                    <a:pt x="210" y="363"/>
                  </a:cubicBezTo>
                  <a:cubicBezTo>
                    <a:pt x="209" y="361"/>
                    <a:pt x="208" y="357"/>
                    <a:pt x="208" y="357"/>
                  </a:cubicBezTo>
                  <a:cubicBezTo>
                    <a:pt x="210" y="354"/>
                    <a:pt x="210" y="354"/>
                    <a:pt x="210" y="354"/>
                  </a:cubicBezTo>
                  <a:cubicBezTo>
                    <a:pt x="210" y="354"/>
                    <a:pt x="211" y="356"/>
                    <a:pt x="211" y="357"/>
                  </a:cubicBezTo>
                  <a:cubicBezTo>
                    <a:pt x="211" y="357"/>
                    <a:pt x="211" y="360"/>
                    <a:pt x="212" y="360"/>
                  </a:cubicBezTo>
                  <a:cubicBezTo>
                    <a:pt x="214" y="360"/>
                    <a:pt x="216" y="360"/>
                    <a:pt x="216" y="360"/>
                  </a:cubicBezTo>
                  <a:close/>
                  <a:moveTo>
                    <a:pt x="172" y="319"/>
                  </a:moveTo>
                  <a:cubicBezTo>
                    <a:pt x="172" y="319"/>
                    <a:pt x="172" y="319"/>
                    <a:pt x="172" y="319"/>
                  </a:cubicBezTo>
                  <a:cubicBezTo>
                    <a:pt x="175" y="318"/>
                    <a:pt x="175" y="318"/>
                    <a:pt x="175" y="318"/>
                  </a:cubicBezTo>
                  <a:cubicBezTo>
                    <a:pt x="176" y="321"/>
                    <a:pt x="176" y="321"/>
                    <a:pt x="176" y="321"/>
                  </a:cubicBezTo>
                  <a:cubicBezTo>
                    <a:pt x="179" y="322"/>
                    <a:pt x="179" y="322"/>
                    <a:pt x="179" y="322"/>
                  </a:cubicBezTo>
                  <a:cubicBezTo>
                    <a:pt x="179" y="322"/>
                    <a:pt x="183" y="324"/>
                    <a:pt x="183" y="325"/>
                  </a:cubicBezTo>
                  <a:cubicBezTo>
                    <a:pt x="183" y="325"/>
                    <a:pt x="181" y="328"/>
                    <a:pt x="181" y="328"/>
                  </a:cubicBezTo>
                  <a:cubicBezTo>
                    <a:pt x="181" y="328"/>
                    <a:pt x="181" y="330"/>
                    <a:pt x="181" y="331"/>
                  </a:cubicBezTo>
                  <a:cubicBezTo>
                    <a:pt x="181" y="331"/>
                    <a:pt x="179" y="331"/>
                    <a:pt x="178" y="331"/>
                  </a:cubicBezTo>
                  <a:cubicBezTo>
                    <a:pt x="177" y="330"/>
                    <a:pt x="174" y="329"/>
                    <a:pt x="174" y="329"/>
                  </a:cubicBezTo>
                  <a:cubicBezTo>
                    <a:pt x="174" y="325"/>
                    <a:pt x="174" y="325"/>
                    <a:pt x="174" y="325"/>
                  </a:cubicBezTo>
                  <a:cubicBezTo>
                    <a:pt x="171" y="322"/>
                    <a:pt x="171" y="322"/>
                    <a:pt x="171" y="322"/>
                  </a:cubicBezTo>
                  <a:cubicBezTo>
                    <a:pt x="172" y="319"/>
                    <a:pt x="172" y="319"/>
                    <a:pt x="172" y="319"/>
                  </a:cubicBezTo>
                  <a:close/>
                  <a:moveTo>
                    <a:pt x="92" y="232"/>
                  </a:moveTo>
                  <a:cubicBezTo>
                    <a:pt x="92" y="232"/>
                    <a:pt x="92" y="232"/>
                    <a:pt x="92" y="232"/>
                  </a:cubicBezTo>
                  <a:cubicBezTo>
                    <a:pt x="92" y="232"/>
                    <a:pt x="90" y="232"/>
                    <a:pt x="90" y="232"/>
                  </a:cubicBezTo>
                  <a:cubicBezTo>
                    <a:pt x="89" y="232"/>
                    <a:pt x="88" y="232"/>
                    <a:pt x="87" y="232"/>
                  </a:cubicBezTo>
                  <a:cubicBezTo>
                    <a:pt x="86" y="232"/>
                    <a:pt x="87" y="234"/>
                    <a:pt x="87" y="235"/>
                  </a:cubicBezTo>
                  <a:cubicBezTo>
                    <a:pt x="87" y="235"/>
                    <a:pt x="87" y="237"/>
                    <a:pt x="87" y="238"/>
                  </a:cubicBezTo>
                  <a:cubicBezTo>
                    <a:pt x="86" y="239"/>
                    <a:pt x="85" y="240"/>
                    <a:pt x="85" y="241"/>
                  </a:cubicBezTo>
                  <a:cubicBezTo>
                    <a:pt x="85" y="241"/>
                    <a:pt x="85" y="243"/>
                    <a:pt x="85" y="244"/>
                  </a:cubicBezTo>
                  <a:cubicBezTo>
                    <a:pt x="84" y="244"/>
                    <a:pt x="82" y="246"/>
                    <a:pt x="81" y="246"/>
                  </a:cubicBezTo>
                  <a:cubicBezTo>
                    <a:pt x="80" y="247"/>
                    <a:pt x="78" y="248"/>
                    <a:pt x="78" y="248"/>
                  </a:cubicBezTo>
                  <a:cubicBezTo>
                    <a:pt x="80" y="253"/>
                    <a:pt x="80" y="253"/>
                    <a:pt x="80" y="253"/>
                  </a:cubicBezTo>
                  <a:cubicBezTo>
                    <a:pt x="80" y="253"/>
                    <a:pt x="82" y="252"/>
                    <a:pt x="83" y="253"/>
                  </a:cubicBezTo>
                  <a:cubicBezTo>
                    <a:pt x="84" y="254"/>
                    <a:pt x="87" y="256"/>
                    <a:pt x="88" y="256"/>
                  </a:cubicBezTo>
                  <a:cubicBezTo>
                    <a:pt x="88" y="256"/>
                    <a:pt x="90" y="262"/>
                    <a:pt x="90" y="262"/>
                  </a:cubicBezTo>
                  <a:cubicBezTo>
                    <a:pt x="91" y="263"/>
                    <a:pt x="92" y="262"/>
                    <a:pt x="92" y="262"/>
                  </a:cubicBezTo>
                  <a:cubicBezTo>
                    <a:pt x="92" y="262"/>
                    <a:pt x="94" y="263"/>
                    <a:pt x="95" y="264"/>
                  </a:cubicBezTo>
                  <a:cubicBezTo>
                    <a:pt x="96" y="264"/>
                    <a:pt x="98" y="265"/>
                    <a:pt x="99" y="266"/>
                  </a:cubicBezTo>
                  <a:cubicBezTo>
                    <a:pt x="100" y="266"/>
                    <a:pt x="102" y="269"/>
                    <a:pt x="103" y="269"/>
                  </a:cubicBezTo>
                  <a:cubicBezTo>
                    <a:pt x="104" y="270"/>
                    <a:pt x="106" y="272"/>
                    <a:pt x="106" y="272"/>
                  </a:cubicBezTo>
                  <a:cubicBezTo>
                    <a:pt x="106" y="272"/>
                    <a:pt x="108" y="275"/>
                    <a:pt x="109" y="277"/>
                  </a:cubicBezTo>
                  <a:cubicBezTo>
                    <a:pt x="109" y="278"/>
                    <a:pt x="109" y="278"/>
                    <a:pt x="108" y="279"/>
                  </a:cubicBezTo>
                  <a:cubicBezTo>
                    <a:pt x="107" y="280"/>
                    <a:pt x="107" y="281"/>
                    <a:pt x="106" y="283"/>
                  </a:cubicBezTo>
                  <a:cubicBezTo>
                    <a:pt x="105" y="285"/>
                    <a:pt x="107" y="287"/>
                    <a:pt x="107" y="287"/>
                  </a:cubicBezTo>
                  <a:cubicBezTo>
                    <a:pt x="107" y="292"/>
                    <a:pt x="107" y="292"/>
                    <a:pt x="107" y="292"/>
                  </a:cubicBezTo>
                  <a:cubicBezTo>
                    <a:pt x="108" y="294"/>
                    <a:pt x="108" y="294"/>
                    <a:pt x="108" y="294"/>
                  </a:cubicBezTo>
                  <a:cubicBezTo>
                    <a:pt x="108" y="294"/>
                    <a:pt x="109" y="295"/>
                    <a:pt x="110" y="295"/>
                  </a:cubicBezTo>
                  <a:cubicBezTo>
                    <a:pt x="111" y="296"/>
                    <a:pt x="111" y="296"/>
                    <a:pt x="111" y="296"/>
                  </a:cubicBezTo>
                  <a:cubicBezTo>
                    <a:pt x="111" y="296"/>
                    <a:pt x="113" y="298"/>
                    <a:pt x="114" y="299"/>
                  </a:cubicBezTo>
                  <a:cubicBezTo>
                    <a:pt x="114" y="300"/>
                    <a:pt x="113" y="301"/>
                    <a:pt x="113" y="302"/>
                  </a:cubicBezTo>
                  <a:cubicBezTo>
                    <a:pt x="113" y="303"/>
                    <a:pt x="114" y="307"/>
                    <a:pt x="114" y="307"/>
                  </a:cubicBezTo>
                  <a:cubicBezTo>
                    <a:pt x="114" y="307"/>
                    <a:pt x="116" y="306"/>
                    <a:pt x="118" y="305"/>
                  </a:cubicBezTo>
                  <a:cubicBezTo>
                    <a:pt x="119" y="305"/>
                    <a:pt x="120" y="306"/>
                    <a:pt x="121" y="306"/>
                  </a:cubicBezTo>
                  <a:cubicBezTo>
                    <a:pt x="122" y="307"/>
                    <a:pt x="122" y="308"/>
                    <a:pt x="122" y="308"/>
                  </a:cubicBezTo>
                  <a:cubicBezTo>
                    <a:pt x="122" y="308"/>
                    <a:pt x="125" y="306"/>
                    <a:pt x="125" y="305"/>
                  </a:cubicBezTo>
                  <a:cubicBezTo>
                    <a:pt x="125" y="305"/>
                    <a:pt x="125" y="303"/>
                    <a:pt x="125" y="303"/>
                  </a:cubicBezTo>
                  <a:cubicBezTo>
                    <a:pt x="125" y="303"/>
                    <a:pt x="125" y="299"/>
                    <a:pt x="125" y="298"/>
                  </a:cubicBezTo>
                  <a:cubicBezTo>
                    <a:pt x="125" y="297"/>
                    <a:pt x="124" y="294"/>
                    <a:pt x="124" y="293"/>
                  </a:cubicBezTo>
                  <a:cubicBezTo>
                    <a:pt x="124" y="293"/>
                    <a:pt x="125" y="291"/>
                    <a:pt x="125" y="291"/>
                  </a:cubicBezTo>
                  <a:cubicBezTo>
                    <a:pt x="125" y="291"/>
                    <a:pt x="128" y="290"/>
                    <a:pt x="129" y="290"/>
                  </a:cubicBezTo>
                  <a:cubicBezTo>
                    <a:pt x="130" y="290"/>
                    <a:pt x="131" y="291"/>
                    <a:pt x="132" y="292"/>
                  </a:cubicBezTo>
                  <a:cubicBezTo>
                    <a:pt x="132" y="293"/>
                    <a:pt x="132" y="297"/>
                    <a:pt x="132" y="297"/>
                  </a:cubicBezTo>
                  <a:cubicBezTo>
                    <a:pt x="138" y="298"/>
                    <a:pt x="138" y="298"/>
                    <a:pt x="138" y="298"/>
                  </a:cubicBezTo>
                  <a:cubicBezTo>
                    <a:pt x="138" y="298"/>
                    <a:pt x="140" y="299"/>
                    <a:pt x="140" y="299"/>
                  </a:cubicBezTo>
                  <a:cubicBezTo>
                    <a:pt x="140" y="300"/>
                    <a:pt x="141" y="302"/>
                    <a:pt x="142" y="303"/>
                  </a:cubicBezTo>
                  <a:cubicBezTo>
                    <a:pt x="143" y="304"/>
                    <a:pt x="144" y="305"/>
                    <a:pt x="144" y="305"/>
                  </a:cubicBezTo>
                  <a:cubicBezTo>
                    <a:pt x="144" y="305"/>
                    <a:pt x="146" y="310"/>
                    <a:pt x="147" y="311"/>
                  </a:cubicBezTo>
                  <a:cubicBezTo>
                    <a:pt x="147" y="312"/>
                    <a:pt x="147" y="314"/>
                    <a:pt x="147" y="316"/>
                  </a:cubicBezTo>
                  <a:cubicBezTo>
                    <a:pt x="147" y="318"/>
                    <a:pt x="147" y="318"/>
                    <a:pt x="147" y="318"/>
                  </a:cubicBezTo>
                  <a:cubicBezTo>
                    <a:pt x="147" y="318"/>
                    <a:pt x="150" y="319"/>
                    <a:pt x="151" y="320"/>
                  </a:cubicBezTo>
                  <a:cubicBezTo>
                    <a:pt x="153" y="321"/>
                    <a:pt x="152" y="320"/>
                    <a:pt x="153" y="319"/>
                  </a:cubicBezTo>
                  <a:cubicBezTo>
                    <a:pt x="154" y="318"/>
                    <a:pt x="153" y="317"/>
                    <a:pt x="153" y="316"/>
                  </a:cubicBezTo>
                  <a:cubicBezTo>
                    <a:pt x="153" y="315"/>
                    <a:pt x="153" y="313"/>
                    <a:pt x="152" y="311"/>
                  </a:cubicBezTo>
                  <a:cubicBezTo>
                    <a:pt x="152" y="310"/>
                    <a:pt x="152" y="309"/>
                    <a:pt x="152" y="309"/>
                  </a:cubicBezTo>
                  <a:cubicBezTo>
                    <a:pt x="152" y="309"/>
                    <a:pt x="153" y="307"/>
                    <a:pt x="153" y="306"/>
                  </a:cubicBezTo>
                  <a:cubicBezTo>
                    <a:pt x="153" y="306"/>
                    <a:pt x="153" y="304"/>
                    <a:pt x="153" y="303"/>
                  </a:cubicBezTo>
                  <a:cubicBezTo>
                    <a:pt x="153" y="302"/>
                    <a:pt x="155" y="301"/>
                    <a:pt x="155" y="301"/>
                  </a:cubicBezTo>
                  <a:cubicBezTo>
                    <a:pt x="155" y="301"/>
                    <a:pt x="155" y="300"/>
                    <a:pt x="156" y="298"/>
                  </a:cubicBezTo>
                  <a:cubicBezTo>
                    <a:pt x="157" y="297"/>
                    <a:pt x="156" y="298"/>
                    <a:pt x="157" y="298"/>
                  </a:cubicBezTo>
                  <a:cubicBezTo>
                    <a:pt x="158" y="297"/>
                    <a:pt x="159" y="297"/>
                    <a:pt x="161" y="297"/>
                  </a:cubicBezTo>
                  <a:cubicBezTo>
                    <a:pt x="162" y="297"/>
                    <a:pt x="163" y="298"/>
                    <a:pt x="163" y="298"/>
                  </a:cubicBezTo>
                  <a:cubicBezTo>
                    <a:pt x="165" y="301"/>
                    <a:pt x="165" y="301"/>
                    <a:pt x="165" y="301"/>
                  </a:cubicBezTo>
                  <a:cubicBezTo>
                    <a:pt x="165" y="301"/>
                    <a:pt x="165" y="301"/>
                    <a:pt x="165" y="302"/>
                  </a:cubicBezTo>
                  <a:cubicBezTo>
                    <a:pt x="165" y="303"/>
                    <a:pt x="167" y="305"/>
                    <a:pt x="167" y="305"/>
                  </a:cubicBezTo>
                  <a:cubicBezTo>
                    <a:pt x="171" y="308"/>
                    <a:pt x="171" y="308"/>
                    <a:pt x="171" y="308"/>
                  </a:cubicBezTo>
                  <a:cubicBezTo>
                    <a:pt x="171" y="308"/>
                    <a:pt x="171" y="309"/>
                    <a:pt x="171" y="309"/>
                  </a:cubicBezTo>
                  <a:cubicBezTo>
                    <a:pt x="171" y="310"/>
                    <a:pt x="172" y="312"/>
                    <a:pt x="173" y="313"/>
                  </a:cubicBezTo>
                  <a:cubicBezTo>
                    <a:pt x="174" y="315"/>
                    <a:pt x="173" y="312"/>
                    <a:pt x="174" y="312"/>
                  </a:cubicBezTo>
                  <a:cubicBezTo>
                    <a:pt x="174" y="311"/>
                    <a:pt x="175" y="310"/>
                    <a:pt x="175" y="310"/>
                  </a:cubicBezTo>
                  <a:cubicBezTo>
                    <a:pt x="177" y="313"/>
                    <a:pt x="177" y="313"/>
                    <a:pt x="177" y="313"/>
                  </a:cubicBezTo>
                  <a:cubicBezTo>
                    <a:pt x="177" y="313"/>
                    <a:pt x="181" y="314"/>
                    <a:pt x="182" y="314"/>
                  </a:cubicBezTo>
                  <a:cubicBezTo>
                    <a:pt x="183" y="313"/>
                    <a:pt x="184" y="312"/>
                    <a:pt x="184" y="312"/>
                  </a:cubicBezTo>
                  <a:cubicBezTo>
                    <a:pt x="182" y="310"/>
                    <a:pt x="182" y="310"/>
                    <a:pt x="182" y="310"/>
                  </a:cubicBezTo>
                  <a:cubicBezTo>
                    <a:pt x="180" y="307"/>
                    <a:pt x="180" y="307"/>
                    <a:pt x="180" y="307"/>
                  </a:cubicBezTo>
                  <a:cubicBezTo>
                    <a:pt x="180" y="307"/>
                    <a:pt x="177" y="304"/>
                    <a:pt x="176" y="304"/>
                  </a:cubicBezTo>
                  <a:cubicBezTo>
                    <a:pt x="175" y="303"/>
                    <a:pt x="174" y="302"/>
                    <a:pt x="174" y="301"/>
                  </a:cubicBezTo>
                  <a:cubicBezTo>
                    <a:pt x="173" y="300"/>
                    <a:pt x="173" y="298"/>
                    <a:pt x="173" y="298"/>
                  </a:cubicBezTo>
                  <a:cubicBezTo>
                    <a:pt x="174" y="297"/>
                    <a:pt x="174" y="295"/>
                    <a:pt x="175" y="293"/>
                  </a:cubicBezTo>
                  <a:cubicBezTo>
                    <a:pt x="176" y="291"/>
                    <a:pt x="174" y="293"/>
                    <a:pt x="174" y="293"/>
                  </a:cubicBezTo>
                  <a:cubicBezTo>
                    <a:pt x="174" y="293"/>
                    <a:pt x="172" y="290"/>
                    <a:pt x="173" y="289"/>
                  </a:cubicBezTo>
                  <a:cubicBezTo>
                    <a:pt x="173" y="289"/>
                    <a:pt x="169" y="283"/>
                    <a:pt x="169" y="283"/>
                  </a:cubicBezTo>
                  <a:cubicBezTo>
                    <a:pt x="169" y="283"/>
                    <a:pt x="168" y="281"/>
                    <a:pt x="168" y="281"/>
                  </a:cubicBezTo>
                  <a:cubicBezTo>
                    <a:pt x="168" y="281"/>
                    <a:pt x="165" y="279"/>
                    <a:pt x="164" y="279"/>
                  </a:cubicBezTo>
                  <a:cubicBezTo>
                    <a:pt x="163" y="278"/>
                    <a:pt x="162" y="277"/>
                    <a:pt x="162" y="277"/>
                  </a:cubicBezTo>
                  <a:cubicBezTo>
                    <a:pt x="162" y="276"/>
                    <a:pt x="162" y="274"/>
                    <a:pt x="162" y="273"/>
                  </a:cubicBezTo>
                  <a:cubicBezTo>
                    <a:pt x="161" y="272"/>
                    <a:pt x="160" y="270"/>
                    <a:pt x="159" y="269"/>
                  </a:cubicBezTo>
                  <a:cubicBezTo>
                    <a:pt x="158" y="268"/>
                    <a:pt x="157" y="266"/>
                    <a:pt x="156" y="264"/>
                  </a:cubicBezTo>
                  <a:cubicBezTo>
                    <a:pt x="155" y="263"/>
                    <a:pt x="154" y="261"/>
                    <a:pt x="154" y="261"/>
                  </a:cubicBezTo>
                  <a:cubicBezTo>
                    <a:pt x="153" y="257"/>
                    <a:pt x="153" y="257"/>
                    <a:pt x="153" y="257"/>
                  </a:cubicBezTo>
                  <a:cubicBezTo>
                    <a:pt x="153" y="255"/>
                    <a:pt x="153" y="255"/>
                    <a:pt x="153" y="255"/>
                  </a:cubicBezTo>
                  <a:cubicBezTo>
                    <a:pt x="156" y="257"/>
                    <a:pt x="156" y="257"/>
                    <a:pt x="156" y="257"/>
                  </a:cubicBezTo>
                  <a:cubicBezTo>
                    <a:pt x="156" y="257"/>
                    <a:pt x="158" y="256"/>
                    <a:pt x="159" y="256"/>
                  </a:cubicBezTo>
                  <a:cubicBezTo>
                    <a:pt x="160" y="256"/>
                    <a:pt x="163" y="257"/>
                    <a:pt x="163" y="257"/>
                  </a:cubicBezTo>
                  <a:cubicBezTo>
                    <a:pt x="163" y="257"/>
                    <a:pt x="165" y="258"/>
                    <a:pt x="166" y="258"/>
                  </a:cubicBezTo>
                  <a:cubicBezTo>
                    <a:pt x="166" y="258"/>
                    <a:pt x="167" y="259"/>
                    <a:pt x="168" y="258"/>
                  </a:cubicBezTo>
                  <a:cubicBezTo>
                    <a:pt x="169" y="258"/>
                    <a:pt x="170" y="260"/>
                    <a:pt x="170" y="261"/>
                  </a:cubicBezTo>
                  <a:cubicBezTo>
                    <a:pt x="170" y="262"/>
                    <a:pt x="169" y="263"/>
                    <a:pt x="169" y="263"/>
                  </a:cubicBezTo>
                  <a:cubicBezTo>
                    <a:pt x="169" y="264"/>
                    <a:pt x="169" y="265"/>
                    <a:pt x="169" y="265"/>
                  </a:cubicBezTo>
                  <a:cubicBezTo>
                    <a:pt x="169" y="265"/>
                    <a:pt x="171" y="266"/>
                    <a:pt x="172" y="266"/>
                  </a:cubicBezTo>
                  <a:cubicBezTo>
                    <a:pt x="172" y="267"/>
                    <a:pt x="171" y="268"/>
                    <a:pt x="171" y="268"/>
                  </a:cubicBezTo>
                  <a:cubicBezTo>
                    <a:pt x="171" y="268"/>
                    <a:pt x="171" y="270"/>
                    <a:pt x="171" y="271"/>
                  </a:cubicBezTo>
                  <a:cubicBezTo>
                    <a:pt x="172" y="271"/>
                    <a:pt x="173" y="269"/>
                    <a:pt x="173" y="269"/>
                  </a:cubicBezTo>
                  <a:cubicBezTo>
                    <a:pt x="173" y="269"/>
                    <a:pt x="174" y="267"/>
                    <a:pt x="174" y="266"/>
                  </a:cubicBezTo>
                  <a:cubicBezTo>
                    <a:pt x="174" y="265"/>
                    <a:pt x="176" y="264"/>
                    <a:pt x="176" y="264"/>
                  </a:cubicBezTo>
                  <a:cubicBezTo>
                    <a:pt x="178" y="260"/>
                    <a:pt x="178" y="260"/>
                    <a:pt x="178" y="260"/>
                  </a:cubicBezTo>
                  <a:cubicBezTo>
                    <a:pt x="180" y="258"/>
                    <a:pt x="180" y="258"/>
                    <a:pt x="180" y="258"/>
                  </a:cubicBezTo>
                  <a:cubicBezTo>
                    <a:pt x="180" y="258"/>
                    <a:pt x="184" y="257"/>
                    <a:pt x="185" y="256"/>
                  </a:cubicBezTo>
                  <a:cubicBezTo>
                    <a:pt x="186" y="255"/>
                    <a:pt x="186" y="256"/>
                    <a:pt x="186" y="255"/>
                  </a:cubicBezTo>
                  <a:cubicBezTo>
                    <a:pt x="187" y="255"/>
                    <a:pt x="187" y="253"/>
                    <a:pt x="187" y="253"/>
                  </a:cubicBezTo>
                  <a:cubicBezTo>
                    <a:pt x="185" y="251"/>
                    <a:pt x="185" y="251"/>
                    <a:pt x="185" y="251"/>
                  </a:cubicBezTo>
                  <a:cubicBezTo>
                    <a:pt x="181" y="252"/>
                    <a:pt x="181" y="252"/>
                    <a:pt x="181" y="252"/>
                  </a:cubicBezTo>
                  <a:cubicBezTo>
                    <a:pt x="180" y="250"/>
                    <a:pt x="180" y="250"/>
                    <a:pt x="180" y="250"/>
                  </a:cubicBezTo>
                  <a:cubicBezTo>
                    <a:pt x="180" y="250"/>
                    <a:pt x="180" y="250"/>
                    <a:pt x="181" y="250"/>
                  </a:cubicBezTo>
                  <a:cubicBezTo>
                    <a:pt x="181" y="250"/>
                    <a:pt x="181" y="246"/>
                    <a:pt x="181" y="246"/>
                  </a:cubicBezTo>
                  <a:cubicBezTo>
                    <a:pt x="181" y="246"/>
                    <a:pt x="179" y="247"/>
                    <a:pt x="178" y="247"/>
                  </a:cubicBezTo>
                  <a:cubicBezTo>
                    <a:pt x="177" y="247"/>
                    <a:pt x="178" y="250"/>
                    <a:pt x="178" y="250"/>
                  </a:cubicBezTo>
                  <a:cubicBezTo>
                    <a:pt x="178" y="250"/>
                    <a:pt x="173" y="249"/>
                    <a:pt x="172" y="249"/>
                  </a:cubicBezTo>
                  <a:cubicBezTo>
                    <a:pt x="171" y="248"/>
                    <a:pt x="171" y="247"/>
                    <a:pt x="171" y="247"/>
                  </a:cubicBezTo>
                  <a:cubicBezTo>
                    <a:pt x="170" y="246"/>
                    <a:pt x="172" y="243"/>
                    <a:pt x="172" y="243"/>
                  </a:cubicBezTo>
                  <a:cubicBezTo>
                    <a:pt x="173" y="239"/>
                    <a:pt x="173" y="239"/>
                    <a:pt x="173" y="239"/>
                  </a:cubicBezTo>
                  <a:cubicBezTo>
                    <a:pt x="173" y="239"/>
                    <a:pt x="168" y="238"/>
                    <a:pt x="168" y="237"/>
                  </a:cubicBezTo>
                  <a:cubicBezTo>
                    <a:pt x="168" y="236"/>
                    <a:pt x="163" y="239"/>
                    <a:pt x="161" y="237"/>
                  </a:cubicBezTo>
                  <a:cubicBezTo>
                    <a:pt x="160" y="235"/>
                    <a:pt x="160" y="235"/>
                    <a:pt x="160" y="235"/>
                  </a:cubicBezTo>
                  <a:cubicBezTo>
                    <a:pt x="158" y="233"/>
                    <a:pt x="158" y="233"/>
                    <a:pt x="158" y="233"/>
                  </a:cubicBezTo>
                  <a:cubicBezTo>
                    <a:pt x="156" y="233"/>
                    <a:pt x="156" y="233"/>
                    <a:pt x="156" y="233"/>
                  </a:cubicBezTo>
                  <a:cubicBezTo>
                    <a:pt x="156" y="233"/>
                    <a:pt x="153" y="234"/>
                    <a:pt x="152" y="234"/>
                  </a:cubicBezTo>
                  <a:cubicBezTo>
                    <a:pt x="151" y="234"/>
                    <a:pt x="151" y="232"/>
                    <a:pt x="151" y="232"/>
                  </a:cubicBezTo>
                  <a:cubicBezTo>
                    <a:pt x="146" y="230"/>
                    <a:pt x="146" y="230"/>
                    <a:pt x="146" y="230"/>
                  </a:cubicBezTo>
                  <a:cubicBezTo>
                    <a:pt x="141" y="229"/>
                    <a:pt x="141" y="229"/>
                    <a:pt x="141" y="229"/>
                  </a:cubicBezTo>
                  <a:cubicBezTo>
                    <a:pt x="141" y="229"/>
                    <a:pt x="135" y="228"/>
                    <a:pt x="133" y="227"/>
                  </a:cubicBezTo>
                  <a:cubicBezTo>
                    <a:pt x="132" y="227"/>
                    <a:pt x="127" y="226"/>
                    <a:pt x="125" y="226"/>
                  </a:cubicBezTo>
                  <a:cubicBezTo>
                    <a:pt x="123" y="226"/>
                    <a:pt x="121" y="226"/>
                    <a:pt x="119" y="225"/>
                  </a:cubicBezTo>
                  <a:cubicBezTo>
                    <a:pt x="118" y="224"/>
                    <a:pt x="115" y="223"/>
                    <a:pt x="115" y="223"/>
                  </a:cubicBezTo>
                  <a:cubicBezTo>
                    <a:pt x="115" y="223"/>
                    <a:pt x="109" y="221"/>
                    <a:pt x="109" y="221"/>
                  </a:cubicBezTo>
                  <a:cubicBezTo>
                    <a:pt x="108" y="221"/>
                    <a:pt x="107" y="221"/>
                    <a:pt x="107" y="221"/>
                  </a:cubicBezTo>
                  <a:cubicBezTo>
                    <a:pt x="106" y="221"/>
                    <a:pt x="104" y="224"/>
                    <a:pt x="102" y="225"/>
                  </a:cubicBezTo>
                  <a:cubicBezTo>
                    <a:pt x="101" y="225"/>
                    <a:pt x="101" y="228"/>
                    <a:pt x="100" y="229"/>
                  </a:cubicBezTo>
                  <a:cubicBezTo>
                    <a:pt x="100" y="231"/>
                    <a:pt x="99" y="232"/>
                    <a:pt x="98" y="232"/>
                  </a:cubicBezTo>
                  <a:cubicBezTo>
                    <a:pt x="98" y="233"/>
                    <a:pt x="92" y="231"/>
                    <a:pt x="92" y="232"/>
                  </a:cubicBezTo>
                  <a:close/>
                  <a:moveTo>
                    <a:pt x="60" y="252"/>
                  </a:moveTo>
                  <a:cubicBezTo>
                    <a:pt x="60" y="252"/>
                    <a:pt x="60" y="252"/>
                    <a:pt x="60" y="252"/>
                  </a:cubicBezTo>
                  <a:cubicBezTo>
                    <a:pt x="60" y="252"/>
                    <a:pt x="62" y="251"/>
                    <a:pt x="62" y="252"/>
                  </a:cubicBezTo>
                  <a:cubicBezTo>
                    <a:pt x="62" y="252"/>
                    <a:pt x="63" y="253"/>
                    <a:pt x="63" y="254"/>
                  </a:cubicBezTo>
                  <a:cubicBezTo>
                    <a:pt x="64" y="254"/>
                    <a:pt x="66" y="256"/>
                    <a:pt x="67" y="256"/>
                  </a:cubicBezTo>
                  <a:cubicBezTo>
                    <a:pt x="68" y="256"/>
                    <a:pt x="71" y="256"/>
                    <a:pt x="71" y="256"/>
                  </a:cubicBezTo>
                  <a:cubicBezTo>
                    <a:pt x="74" y="259"/>
                    <a:pt x="74" y="259"/>
                    <a:pt x="74" y="259"/>
                  </a:cubicBezTo>
                  <a:cubicBezTo>
                    <a:pt x="74" y="259"/>
                    <a:pt x="77" y="260"/>
                    <a:pt x="77" y="261"/>
                  </a:cubicBezTo>
                  <a:cubicBezTo>
                    <a:pt x="77" y="261"/>
                    <a:pt x="72" y="264"/>
                    <a:pt x="72" y="264"/>
                  </a:cubicBezTo>
                  <a:cubicBezTo>
                    <a:pt x="71" y="265"/>
                    <a:pt x="71" y="265"/>
                    <a:pt x="71" y="265"/>
                  </a:cubicBezTo>
                  <a:cubicBezTo>
                    <a:pt x="71" y="265"/>
                    <a:pt x="71" y="267"/>
                    <a:pt x="69" y="266"/>
                  </a:cubicBezTo>
                  <a:cubicBezTo>
                    <a:pt x="68" y="266"/>
                    <a:pt x="67" y="266"/>
                    <a:pt x="66" y="265"/>
                  </a:cubicBezTo>
                  <a:cubicBezTo>
                    <a:pt x="66" y="264"/>
                    <a:pt x="66" y="264"/>
                    <a:pt x="65" y="263"/>
                  </a:cubicBezTo>
                  <a:cubicBezTo>
                    <a:pt x="63" y="262"/>
                    <a:pt x="59" y="259"/>
                    <a:pt x="59" y="259"/>
                  </a:cubicBezTo>
                  <a:cubicBezTo>
                    <a:pt x="59" y="256"/>
                    <a:pt x="59" y="256"/>
                    <a:pt x="59" y="256"/>
                  </a:cubicBezTo>
                  <a:cubicBezTo>
                    <a:pt x="59" y="254"/>
                    <a:pt x="59" y="254"/>
                    <a:pt x="59" y="254"/>
                  </a:cubicBezTo>
                  <a:cubicBezTo>
                    <a:pt x="60" y="252"/>
                    <a:pt x="60" y="252"/>
                    <a:pt x="60" y="252"/>
                  </a:cubicBezTo>
                  <a:close/>
                  <a:moveTo>
                    <a:pt x="48" y="234"/>
                  </a:moveTo>
                  <a:cubicBezTo>
                    <a:pt x="48" y="234"/>
                    <a:pt x="48" y="234"/>
                    <a:pt x="48" y="234"/>
                  </a:cubicBezTo>
                  <a:cubicBezTo>
                    <a:pt x="45" y="230"/>
                    <a:pt x="45" y="230"/>
                    <a:pt x="45" y="230"/>
                  </a:cubicBezTo>
                  <a:cubicBezTo>
                    <a:pt x="43" y="234"/>
                    <a:pt x="43" y="234"/>
                    <a:pt x="43" y="234"/>
                  </a:cubicBezTo>
                  <a:cubicBezTo>
                    <a:pt x="42" y="238"/>
                    <a:pt x="42" y="238"/>
                    <a:pt x="42" y="238"/>
                  </a:cubicBezTo>
                  <a:cubicBezTo>
                    <a:pt x="45" y="240"/>
                    <a:pt x="45" y="240"/>
                    <a:pt x="45" y="240"/>
                  </a:cubicBezTo>
                  <a:cubicBezTo>
                    <a:pt x="46" y="240"/>
                    <a:pt x="46" y="240"/>
                    <a:pt x="46" y="240"/>
                  </a:cubicBezTo>
                  <a:cubicBezTo>
                    <a:pt x="48" y="237"/>
                    <a:pt x="48" y="237"/>
                    <a:pt x="48" y="237"/>
                  </a:cubicBezTo>
                  <a:cubicBezTo>
                    <a:pt x="50" y="240"/>
                    <a:pt x="50" y="240"/>
                    <a:pt x="50" y="240"/>
                  </a:cubicBezTo>
                  <a:cubicBezTo>
                    <a:pt x="52" y="244"/>
                    <a:pt x="52" y="244"/>
                    <a:pt x="52" y="244"/>
                  </a:cubicBezTo>
                  <a:cubicBezTo>
                    <a:pt x="52" y="244"/>
                    <a:pt x="54" y="242"/>
                    <a:pt x="55" y="241"/>
                  </a:cubicBezTo>
                  <a:cubicBezTo>
                    <a:pt x="56" y="241"/>
                    <a:pt x="60" y="244"/>
                    <a:pt x="60" y="244"/>
                  </a:cubicBezTo>
                  <a:cubicBezTo>
                    <a:pt x="60" y="244"/>
                    <a:pt x="64" y="242"/>
                    <a:pt x="65" y="242"/>
                  </a:cubicBezTo>
                  <a:cubicBezTo>
                    <a:pt x="66" y="242"/>
                    <a:pt x="63" y="239"/>
                    <a:pt x="63" y="239"/>
                  </a:cubicBezTo>
                  <a:cubicBezTo>
                    <a:pt x="60" y="236"/>
                    <a:pt x="60" y="236"/>
                    <a:pt x="60" y="236"/>
                  </a:cubicBezTo>
                  <a:cubicBezTo>
                    <a:pt x="58" y="234"/>
                    <a:pt x="58" y="234"/>
                    <a:pt x="58" y="234"/>
                  </a:cubicBezTo>
                  <a:cubicBezTo>
                    <a:pt x="54" y="232"/>
                    <a:pt x="54" y="232"/>
                    <a:pt x="54" y="232"/>
                  </a:cubicBezTo>
                  <a:cubicBezTo>
                    <a:pt x="54" y="231"/>
                    <a:pt x="54" y="231"/>
                    <a:pt x="54" y="231"/>
                  </a:cubicBezTo>
                  <a:cubicBezTo>
                    <a:pt x="55" y="229"/>
                    <a:pt x="55" y="229"/>
                    <a:pt x="55" y="229"/>
                  </a:cubicBezTo>
                  <a:cubicBezTo>
                    <a:pt x="55" y="229"/>
                    <a:pt x="55" y="231"/>
                    <a:pt x="57" y="230"/>
                  </a:cubicBezTo>
                  <a:cubicBezTo>
                    <a:pt x="59" y="230"/>
                    <a:pt x="59" y="230"/>
                    <a:pt x="59" y="229"/>
                  </a:cubicBezTo>
                  <a:cubicBezTo>
                    <a:pt x="60" y="229"/>
                    <a:pt x="59" y="228"/>
                    <a:pt x="59" y="228"/>
                  </a:cubicBezTo>
                  <a:cubicBezTo>
                    <a:pt x="56" y="226"/>
                    <a:pt x="56" y="226"/>
                    <a:pt x="56" y="226"/>
                  </a:cubicBezTo>
                  <a:cubicBezTo>
                    <a:pt x="57" y="223"/>
                    <a:pt x="57" y="223"/>
                    <a:pt x="57" y="223"/>
                  </a:cubicBezTo>
                  <a:cubicBezTo>
                    <a:pt x="54" y="221"/>
                    <a:pt x="54" y="221"/>
                    <a:pt x="54" y="221"/>
                  </a:cubicBezTo>
                  <a:cubicBezTo>
                    <a:pt x="53" y="224"/>
                    <a:pt x="53" y="224"/>
                    <a:pt x="53" y="224"/>
                  </a:cubicBezTo>
                  <a:cubicBezTo>
                    <a:pt x="50" y="223"/>
                    <a:pt x="50" y="223"/>
                    <a:pt x="50" y="223"/>
                  </a:cubicBezTo>
                  <a:cubicBezTo>
                    <a:pt x="50" y="223"/>
                    <a:pt x="49" y="225"/>
                    <a:pt x="49" y="225"/>
                  </a:cubicBezTo>
                  <a:cubicBezTo>
                    <a:pt x="49" y="226"/>
                    <a:pt x="50" y="229"/>
                    <a:pt x="50" y="229"/>
                  </a:cubicBezTo>
                  <a:cubicBezTo>
                    <a:pt x="48" y="234"/>
                    <a:pt x="48" y="234"/>
                    <a:pt x="48" y="234"/>
                  </a:cubicBezTo>
                  <a:close/>
                  <a:moveTo>
                    <a:pt x="11" y="161"/>
                  </a:moveTo>
                  <a:cubicBezTo>
                    <a:pt x="11" y="161"/>
                    <a:pt x="11" y="161"/>
                    <a:pt x="11" y="161"/>
                  </a:cubicBezTo>
                  <a:cubicBezTo>
                    <a:pt x="9" y="161"/>
                    <a:pt x="9" y="161"/>
                    <a:pt x="9" y="161"/>
                  </a:cubicBezTo>
                  <a:cubicBezTo>
                    <a:pt x="9" y="161"/>
                    <a:pt x="9" y="162"/>
                    <a:pt x="10" y="163"/>
                  </a:cubicBezTo>
                  <a:cubicBezTo>
                    <a:pt x="11" y="164"/>
                    <a:pt x="13" y="170"/>
                    <a:pt x="13" y="170"/>
                  </a:cubicBezTo>
                  <a:cubicBezTo>
                    <a:pt x="15" y="171"/>
                    <a:pt x="15" y="171"/>
                    <a:pt x="15" y="171"/>
                  </a:cubicBezTo>
                  <a:cubicBezTo>
                    <a:pt x="19" y="173"/>
                    <a:pt x="19" y="173"/>
                    <a:pt x="19" y="173"/>
                  </a:cubicBezTo>
                  <a:cubicBezTo>
                    <a:pt x="22" y="176"/>
                    <a:pt x="22" y="176"/>
                    <a:pt x="22" y="176"/>
                  </a:cubicBezTo>
                  <a:cubicBezTo>
                    <a:pt x="22" y="176"/>
                    <a:pt x="24" y="179"/>
                    <a:pt x="21" y="178"/>
                  </a:cubicBezTo>
                  <a:cubicBezTo>
                    <a:pt x="18" y="177"/>
                    <a:pt x="15" y="175"/>
                    <a:pt x="14" y="174"/>
                  </a:cubicBezTo>
                  <a:cubicBezTo>
                    <a:pt x="12" y="174"/>
                    <a:pt x="10" y="173"/>
                    <a:pt x="10" y="173"/>
                  </a:cubicBezTo>
                  <a:cubicBezTo>
                    <a:pt x="10" y="173"/>
                    <a:pt x="9" y="168"/>
                    <a:pt x="9" y="167"/>
                  </a:cubicBezTo>
                  <a:cubicBezTo>
                    <a:pt x="8" y="167"/>
                    <a:pt x="6" y="166"/>
                    <a:pt x="6" y="166"/>
                  </a:cubicBezTo>
                  <a:cubicBezTo>
                    <a:pt x="0" y="163"/>
                    <a:pt x="0" y="163"/>
                    <a:pt x="0" y="163"/>
                  </a:cubicBezTo>
                  <a:cubicBezTo>
                    <a:pt x="0" y="163"/>
                    <a:pt x="0" y="159"/>
                    <a:pt x="1" y="158"/>
                  </a:cubicBezTo>
                  <a:cubicBezTo>
                    <a:pt x="1" y="158"/>
                    <a:pt x="1" y="156"/>
                    <a:pt x="3" y="156"/>
                  </a:cubicBezTo>
                  <a:cubicBezTo>
                    <a:pt x="4" y="155"/>
                    <a:pt x="7" y="155"/>
                    <a:pt x="7" y="155"/>
                  </a:cubicBezTo>
                  <a:cubicBezTo>
                    <a:pt x="7" y="155"/>
                    <a:pt x="7" y="152"/>
                    <a:pt x="8" y="153"/>
                  </a:cubicBezTo>
                  <a:cubicBezTo>
                    <a:pt x="9" y="154"/>
                    <a:pt x="11" y="157"/>
                    <a:pt x="11" y="157"/>
                  </a:cubicBezTo>
                  <a:lnTo>
                    <a:pt x="11" y="161"/>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33" name="Freeform 210"/>
            <p:cNvSpPr>
              <a:spLocks noEditPoints="1"/>
            </p:cNvSpPr>
            <p:nvPr/>
          </p:nvSpPr>
          <p:spPr bwMode="auto">
            <a:xfrm>
              <a:off x="6551975" y="3312876"/>
              <a:ext cx="1810762" cy="943961"/>
            </a:xfrm>
            <a:custGeom>
              <a:avLst/>
              <a:gdLst>
                <a:gd name="T0" fmla="*/ 742 w 794"/>
                <a:gd name="T1" fmla="*/ 116 h 427"/>
                <a:gd name="T2" fmla="*/ 780 w 794"/>
                <a:gd name="T3" fmla="*/ 173 h 427"/>
                <a:gd name="T4" fmla="*/ 770 w 794"/>
                <a:gd name="T5" fmla="*/ 188 h 427"/>
                <a:gd name="T6" fmla="*/ 699 w 794"/>
                <a:gd name="T7" fmla="*/ 222 h 427"/>
                <a:gd name="T8" fmla="*/ 627 w 794"/>
                <a:gd name="T9" fmla="*/ 256 h 427"/>
                <a:gd name="T10" fmla="*/ 498 w 794"/>
                <a:gd name="T11" fmla="*/ 320 h 427"/>
                <a:gd name="T12" fmla="*/ 472 w 794"/>
                <a:gd name="T13" fmla="*/ 373 h 427"/>
                <a:gd name="T14" fmla="*/ 438 w 794"/>
                <a:gd name="T15" fmla="*/ 333 h 427"/>
                <a:gd name="T16" fmla="*/ 374 w 794"/>
                <a:gd name="T17" fmla="*/ 377 h 427"/>
                <a:gd name="T18" fmla="*/ 261 w 794"/>
                <a:gd name="T19" fmla="*/ 378 h 427"/>
                <a:gd name="T20" fmla="*/ 178 w 794"/>
                <a:gd name="T21" fmla="*/ 417 h 427"/>
                <a:gd name="T22" fmla="*/ 129 w 794"/>
                <a:gd name="T23" fmla="*/ 413 h 427"/>
                <a:gd name="T24" fmla="*/ 100 w 794"/>
                <a:gd name="T25" fmla="*/ 401 h 427"/>
                <a:gd name="T26" fmla="*/ 84 w 794"/>
                <a:gd name="T27" fmla="*/ 373 h 427"/>
                <a:gd name="T28" fmla="*/ 94 w 794"/>
                <a:gd name="T29" fmla="*/ 369 h 427"/>
                <a:gd name="T30" fmla="*/ 66 w 794"/>
                <a:gd name="T31" fmla="*/ 348 h 427"/>
                <a:gd name="T32" fmla="*/ 45 w 794"/>
                <a:gd name="T33" fmla="*/ 343 h 427"/>
                <a:gd name="T34" fmla="*/ 49 w 794"/>
                <a:gd name="T35" fmla="*/ 326 h 427"/>
                <a:gd name="T36" fmla="*/ 70 w 794"/>
                <a:gd name="T37" fmla="*/ 333 h 427"/>
                <a:gd name="T38" fmla="*/ 65 w 794"/>
                <a:gd name="T39" fmla="*/ 316 h 427"/>
                <a:gd name="T40" fmla="*/ 55 w 794"/>
                <a:gd name="T41" fmla="*/ 299 h 427"/>
                <a:gd name="T42" fmla="*/ 43 w 794"/>
                <a:gd name="T43" fmla="*/ 278 h 427"/>
                <a:gd name="T44" fmla="*/ 22 w 794"/>
                <a:gd name="T45" fmla="*/ 277 h 427"/>
                <a:gd name="T46" fmla="*/ 22 w 794"/>
                <a:gd name="T47" fmla="*/ 246 h 427"/>
                <a:gd name="T48" fmla="*/ 47 w 794"/>
                <a:gd name="T49" fmla="*/ 225 h 427"/>
                <a:gd name="T50" fmla="*/ 79 w 794"/>
                <a:gd name="T51" fmla="*/ 220 h 427"/>
                <a:gd name="T52" fmla="*/ 83 w 794"/>
                <a:gd name="T53" fmla="*/ 218 h 427"/>
                <a:gd name="T54" fmla="*/ 123 w 794"/>
                <a:gd name="T55" fmla="*/ 207 h 427"/>
                <a:gd name="T56" fmla="*/ 120 w 794"/>
                <a:gd name="T57" fmla="*/ 197 h 427"/>
                <a:gd name="T58" fmla="*/ 154 w 794"/>
                <a:gd name="T59" fmla="*/ 177 h 427"/>
                <a:gd name="T60" fmla="*/ 88 w 794"/>
                <a:gd name="T61" fmla="*/ 179 h 427"/>
                <a:gd name="T62" fmla="*/ 48 w 794"/>
                <a:gd name="T63" fmla="*/ 214 h 427"/>
                <a:gd name="T64" fmla="*/ 18 w 794"/>
                <a:gd name="T65" fmla="*/ 248 h 427"/>
                <a:gd name="T66" fmla="*/ 15 w 794"/>
                <a:gd name="T67" fmla="*/ 240 h 427"/>
                <a:gd name="T68" fmla="*/ 33 w 794"/>
                <a:gd name="T69" fmla="*/ 217 h 427"/>
                <a:gd name="T70" fmla="*/ 0 w 794"/>
                <a:gd name="T71" fmla="*/ 217 h 427"/>
                <a:gd name="T72" fmla="*/ 11 w 794"/>
                <a:gd name="T73" fmla="*/ 197 h 427"/>
                <a:gd name="T74" fmla="*/ 18 w 794"/>
                <a:gd name="T75" fmla="*/ 175 h 427"/>
                <a:gd name="T76" fmla="*/ 1 w 794"/>
                <a:gd name="T77" fmla="*/ 162 h 427"/>
                <a:gd name="T78" fmla="*/ 5 w 794"/>
                <a:gd name="T79" fmla="*/ 158 h 427"/>
                <a:gd name="T80" fmla="*/ 32 w 794"/>
                <a:gd name="T81" fmla="*/ 135 h 427"/>
                <a:gd name="T82" fmla="*/ 65 w 794"/>
                <a:gd name="T83" fmla="*/ 131 h 427"/>
                <a:gd name="T84" fmla="*/ 106 w 794"/>
                <a:gd name="T85" fmla="*/ 157 h 427"/>
                <a:gd name="T86" fmla="*/ 159 w 794"/>
                <a:gd name="T87" fmla="*/ 154 h 427"/>
                <a:gd name="T88" fmla="*/ 203 w 794"/>
                <a:gd name="T89" fmla="*/ 143 h 427"/>
                <a:gd name="T90" fmla="*/ 235 w 794"/>
                <a:gd name="T91" fmla="*/ 107 h 427"/>
                <a:gd name="T92" fmla="*/ 325 w 794"/>
                <a:gd name="T93" fmla="*/ 69 h 427"/>
                <a:gd name="T94" fmla="*/ 358 w 794"/>
                <a:gd name="T95" fmla="*/ 81 h 427"/>
                <a:gd name="T96" fmla="*/ 390 w 794"/>
                <a:gd name="T97" fmla="*/ 93 h 427"/>
                <a:gd name="T98" fmla="*/ 427 w 794"/>
                <a:gd name="T99" fmla="*/ 89 h 427"/>
                <a:gd name="T100" fmla="*/ 454 w 794"/>
                <a:gd name="T101" fmla="*/ 87 h 427"/>
                <a:gd name="T102" fmla="*/ 490 w 794"/>
                <a:gd name="T103" fmla="*/ 75 h 427"/>
                <a:gd name="T104" fmla="*/ 516 w 794"/>
                <a:gd name="T105" fmla="*/ 67 h 427"/>
                <a:gd name="T106" fmla="*/ 554 w 794"/>
                <a:gd name="T107" fmla="*/ 51 h 427"/>
                <a:gd name="T108" fmla="*/ 575 w 794"/>
                <a:gd name="T109" fmla="*/ 27 h 427"/>
                <a:gd name="T110" fmla="*/ 606 w 794"/>
                <a:gd name="T111" fmla="*/ 14 h 427"/>
                <a:gd name="T112" fmla="*/ 642 w 794"/>
                <a:gd name="T113" fmla="*/ 9 h 427"/>
                <a:gd name="T114" fmla="*/ 671 w 794"/>
                <a:gd name="T115" fmla="*/ 16 h 427"/>
                <a:gd name="T116" fmla="*/ 674 w 794"/>
                <a:gd name="T117" fmla="*/ 40 h 427"/>
                <a:gd name="T118" fmla="*/ 685 w 794"/>
                <a:gd name="T119" fmla="*/ 59 h 427"/>
                <a:gd name="T120" fmla="*/ 708 w 794"/>
                <a:gd name="T121" fmla="*/ 58 h 427"/>
                <a:gd name="T122" fmla="*/ 727 w 794"/>
                <a:gd name="T123" fmla="*/ 80 h 4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94" h="427">
                  <a:moveTo>
                    <a:pt x="727" y="80"/>
                  </a:moveTo>
                  <a:cubicBezTo>
                    <a:pt x="717" y="84"/>
                    <a:pt x="717" y="84"/>
                    <a:pt x="717" y="84"/>
                  </a:cubicBezTo>
                  <a:cubicBezTo>
                    <a:pt x="717" y="86"/>
                    <a:pt x="717" y="86"/>
                    <a:pt x="717" y="86"/>
                  </a:cubicBezTo>
                  <a:cubicBezTo>
                    <a:pt x="723" y="93"/>
                    <a:pt x="723" y="93"/>
                    <a:pt x="723" y="93"/>
                  </a:cubicBezTo>
                  <a:cubicBezTo>
                    <a:pt x="729" y="95"/>
                    <a:pt x="729" y="95"/>
                    <a:pt x="729" y="95"/>
                  </a:cubicBezTo>
                  <a:cubicBezTo>
                    <a:pt x="733" y="105"/>
                    <a:pt x="733" y="105"/>
                    <a:pt x="733" y="105"/>
                  </a:cubicBezTo>
                  <a:cubicBezTo>
                    <a:pt x="742" y="116"/>
                    <a:pt x="742" y="116"/>
                    <a:pt x="742" y="116"/>
                  </a:cubicBezTo>
                  <a:cubicBezTo>
                    <a:pt x="748" y="129"/>
                    <a:pt x="748" y="129"/>
                    <a:pt x="748" y="129"/>
                  </a:cubicBezTo>
                  <a:cubicBezTo>
                    <a:pt x="756" y="130"/>
                    <a:pt x="756" y="130"/>
                    <a:pt x="756" y="130"/>
                  </a:cubicBezTo>
                  <a:cubicBezTo>
                    <a:pt x="758" y="135"/>
                    <a:pt x="756" y="128"/>
                    <a:pt x="756" y="136"/>
                  </a:cubicBezTo>
                  <a:cubicBezTo>
                    <a:pt x="754" y="148"/>
                    <a:pt x="753" y="140"/>
                    <a:pt x="756" y="154"/>
                  </a:cubicBezTo>
                  <a:cubicBezTo>
                    <a:pt x="756" y="158"/>
                    <a:pt x="771" y="156"/>
                    <a:pt x="772" y="156"/>
                  </a:cubicBezTo>
                  <a:cubicBezTo>
                    <a:pt x="771" y="157"/>
                    <a:pt x="777" y="160"/>
                    <a:pt x="775" y="165"/>
                  </a:cubicBezTo>
                  <a:cubicBezTo>
                    <a:pt x="773" y="169"/>
                    <a:pt x="783" y="167"/>
                    <a:pt x="780" y="173"/>
                  </a:cubicBezTo>
                  <a:cubicBezTo>
                    <a:pt x="779" y="175"/>
                    <a:pt x="787" y="173"/>
                    <a:pt x="791" y="175"/>
                  </a:cubicBezTo>
                  <a:cubicBezTo>
                    <a:pt x="794" y="176"/>
                    <a:pt x="794" y="181"/>
                    <a:pt x="793" y="182"/>
                  </a:cubicBezTo>
                  <a:cubicBezTo>
                    <a:pt x="791" y="185"/>
                    <a:pt x="790" y="183"/>
                    <a:pt x="786" y="187"/>
                  </a:cubicBezTo>
                  <a:cubicBezTo>
                    <a:pt x="780" y="191"/>
                    <a:pt x="783" y="194"/>
                    <a:pt x="783" y="195"/>
                  </a:cubicBezTo>
                  <a:cubicBezTo>
                    <a:pt x="782" y="198"/>
                    <a:pt x="780" y="199"/>
                    <a:pt x="779" y="200"/>
                  </a:cubicBezTo>
                  <a:cubicBezTo>
                    <a:pt x="772" y="196"/>
                    <a:pt x="772" y="196"/>
                    <a:pt x="772" y="196"/>
                  </a:cubicBezTo>
                  <a:cubicBezTo>
                    <a:pt x="770" y="188"/>
                    <a:pt x="770" y="188"/>
                    <a:pt x="770" y="188"/>
                  </a:cubicBezTo>
                  <a:cubicBezTo>
                    <a:pt x="761" y="188"/>
                    <a:pt x="761" y="188"/>
                    <a:pt x="761" y="188"/>
                  </a:cubicBezTo>
                  <a:cubicBezTo>
                    <a:pt x="757" y="196"/>
                    <a:pt x="757" y="196"/>
                    <a:pt x="757" y="196"/>
                  </a:cubicBezTo>
                  <a:cubicBezTo>
                    <a:pt x="737" y="198"/>
                    <a:pt x="737" y="198"/>
                    <a:pt x="737" y="198"/>
                  </a:cubicBezTo>
                  <a:cubicBezTo>
                    <a:pt x="730" y="203"/>
                    <a:pt x="726" y="194"/>
                    <a:pt x="722" y="202"/>
                  </a:cubicBezTo>
                  <a:cubicBezTo>
                    <a:pt x="713" y="203"/>
                    <a:pt x="721" y="205"/>
                    <a:pt x="712" y="204"/>
                  </a:cubicBezTo>
                  <a:cubicBezTo>
                    <a:pt x="710" y="204"/>
                    <a:pt x="711" y="216"/>
                    <a:pt x="706" y="219"/>
                  </a:cubicBezTo>
                  <a:cubicBezTo>
                    <a:pt x="703" y="220"/>
                    <a:pt x="703" y="222"/>
                    <a:pt x="699" y="222"/>
                  </a:cubicBezTo>
                  <a:cubicBezTo>
                    <a:pt x="693" y="221"/>
                    <a:pt x="697" y="217"/>
                    <a:pt x="696" y="217"/>
                  </a:cubicBezTo>
                  <a:cubicBezTo>
                    <a:pt x="690" y="216"/>
                    <a:pt x="690" y="216"/>
                    <a:pt x="690" y="216"/>
                  </a:cubicBezTo>
                  <a:cubicBezTo>
                    <a:pt x="685" y="228"/>
                    <a:pt x="685" y="228"/>
                    <a:pt x="685" y="228"/>
                  </a:cubicBezTo>
                  <a:cubicBezTo>
                    <a:pt x="670" y="234"/>
                    <a:pt x="670" y="234"/>
                    <a:pt x="670" y="234"/>
                  </a:cubicBezTo>
                  <a:cubicBezTo>
                    <a:pt x="659" y="240"/>
                    <a:pt x="659" y="240"/>
                    <a:pt x="659" y="240"/>
                  </a:cubicBezTo>
                  <a:cubicBezTo>
                    <a:pt x="638" y="246"/>
                    <a:pt x="638" y="246"/>
                    <a:pt x="638" y="246"/>
                  </a:cubicBezTo>
                  <a:cubicBezTo>
                    <a:pt x="627" y="256"/>
                    <a:pt x="627" y="256"/>
                    <a:pt x="627" y="256"/>
                  </a:cubicBezTo>
                  <a:cubicBezTo>
                    <a:pt x="610" y="261"/>
                    <a:pt x="625" y="261"/>
                    <a:pt x="609" y="276"/>
                  </a:cubicBezTo>
                  <a:cubicBezTo>
                    <a:pt x="598" y="287"/>
                    <a:pt x="580" y="290"/>
                    <a:pt x="564" y="295"/>
                  </a:cubicBezTo>
                  <a:cubicBezTo>
                    <a:pt x="551" y="288"/>
                    <a:pt x="551" y="288"/>
                    <a:pt x="551" y="288"/>
                  </a:cubicBezTo>
                  <a:cubicBezTo>
                    <a:pt x="551" y="288"/>
                    <a:pt x="545" y="290"/>
                    <a:pt x="542" y="290"/>
                  </a:cubicBezTo>
                  <a:cubicBezTo>
                    <a:pt x="539" y="291"/>
                    <a:pt x="529" y="302"/>
                    <a:pt x="529" y="302"/>
                  </a:cubicBezTo>
                  <a:cubicBezTo>
                    <a:pt x="516" y="314"/>
                    <a:pt x="516" y="314"/>
                    <a:pt x="516" y="314"/>
                  </a:cubicBezTo>
                  <a:cubicBezTo>
                    <a:pt x="511" y="317"/>
                    <a:pt x="505" y="320"/>
                    <a:pt x="498" y="320"/>
                  </a:cubicBezTo>
                  <a:cubicBezTo>
                    <a:pt x="489" y="314"/>
                    <a:pt x="489" y="314"/>
                    <a:pt x="489" y="314"/>
                  </a:cubicBezTo>
                  <a:cubicBezTo>
                    <a:pt x="480" y="314"/>
                    <a:pt x="476" y="319"/>
                    <a:pt x="481" y="326"/>
                  </a:cubicBezTo>
                  <a:cubicBezTo>
                    <a:pt x="483" y="329"/>
                    <a:pt x="481" y="331"/>
                    <a:pt x="482" y="334"/>
                  </a:cubicBezTo>
                  <a:cubicBezTo>
                    <a:pt x="482" y="339"/>
                    <a:pt x="491" y="341"/>
                    <a:pt x="490" y="345"/>
                  </a:cubicBezTo>
                  <a:cubicBezTo>
                    <a:pt x="489" y="347"/>
                    <a:pt x="484" y="347"/>
                    <a:pt x="480" y="350"/>
                  </a:cubicBezTo>
                  <a:cubicBezTo>
                    <a:pt x="477" y="352"/>
                    <a:pt x="483" y="363"/>
                    <a:pt x="481" y="363"/>
                  </a:cubicBezTo>
                  <a:cubicBezTo>
                    <a:pt x="481" y="363"/>
                    <a:pt x="476" y="375"/>
                    <a:pt x="472" y="373"/>
                  </a:cubicBezTo>
                  <a:cubicBezTo>
                    <a:pt x="470" y="371"/>
                    <a:pt x="467" y="368"/>
                    <a:pt x="465" y="364"/>
                  </a:cubicBezTo>
                  <a:cubicBezTo>
                    <a:pt x="463" y="361"/>
                    <a:pt x="456" y="358"/>
                    <a:pt x="455" y="354"/>
                  </a:cubicBezTo>
                  <a:cubicBezTo>
                    <a:pt x="452" y="350"/>
                    <a:pt x="465" y="334"/>
                    <a:pt x="464" y="333"/>
                  </a:cubicBezTo>
                  <a:cubicBezTo>
                    <a:pt x="465" y="330"/>
                    <a:pt x="465" y="330"/>
                    <a:pt x="463" y="324"/>
                  </a:cubicBezTo>
                  <a:cubicBezTo>
                    <a:pt x="463" y="321"/>
                    <a:pt x="454" y="320"/>
                    <a:pt x="452" y="317"/>
                  </a:cubicBezTo>
                  <a:cubicBezTo>
                    <a:pt x="446" y="328"/>
                    <a:pt x="446" y="328"/>
                    <a:pt x="446" y="328"/>
                  </a:cubicBezTo>
                  <a:cubicBezTo>
                    <a:pt x="438" y="333"/>
                    <a:pt x="438" y="333"/>
                    <a:pt x="438" y="333"/>
                  </a:cubicBezTo>
                  <a:cubicBezTo>
                    <a:pt x="430" y="334"/>
                    <a:pt x="443" y="343"/>
                    <a:pt x="437" y="342"/>
                  </a:cubicBezTo>
                  <a:cubicBezTo>
                    <a:pt x="436" y="341"/>
                    <a:pt x="429" y="347"/>
                    <a:pt x="423" y="344"/>
                  </a:cubicBezTo>
                  <a:cubicBezTo>
                    <a:pt x="416" y="340"/>
                    <a:pt x="407" y="339"/>
                    <a:pt x="404" y="339"/>
                  </a:cubicBezTo>
                  <a:cubicBezTo>
                    <a:pt x="395" y="343"/>
                    <a:pt x="395" y="343"/>
                    <a:pt x="395" y="343"/>
                  </a:cubicBezTo>
                  <a:cubicBezTo>
                    <a:pt x="392" y="348"/>
                    <a:pt x="391" y="354"/>
                    <a:pt x="389" y="357"/>
                  </a:cubicBezTo>
                  <a:cubicBezTo>
                    <a:pt x="381" y="368"/>
                    <a:pt x="381" y="368"/>
                    <a:pt x="381" y="368"/>
                  </a:cubicBezTo>
                  <a:cubicBezTo>
                    <a:pt x="370" y="372"/>
                    <a:pt x="379" y="375"/>
                    <a:pt x="374" y="377"/>
                  </a:cubicBezTo>
                  <a:cubicBezTo>
                    <a:pt x="372" y="378"/>
                    <a:pt x="369" y="385"/>
                    <a:pt x="362" y="387"/>
                  </a:cubicBezTo>
                  <a:cubicBezTo>
                    <a:pt x="358" y="388"/>
                    <a:pt x="352" y="393"/>
                    <a:pt x="347" y="393"/>
                  </a:cubicBezTo>
                  <a:cubicBezTo>
                    <a:pt x="345" y="393"/>
                    <a:pt x="334" y="401"/>
                    <a:pt x="333" y="403"/>
                  </a:cubicBezTo>
                  <a:cubicBezTo>
                    <a:pt x="325" y="401"/>
                    <a:pt x="303" y="395"/>
                    <a:pt x="301" y="387"/>
                  </a:cubicBezTo>
                  <a:cubicBezTo>
                    <a:pt x="299" y="380"/>
                    <a:pt x="292" y="390"/>
                    <a:pt x="286" y="383"/>
                  </a:cubicBezTo>
                  <a:cubicBezTo>
                    <a:pt x="271" y="378"/>
                    <a:pt x="271" y="378"/>
                    <a:pt x="271" y="378"/>
                  </a:cubicBezTo>
                  <a:cubicBezTo>
                    <a:pt x="261" y="378"/>
                    <a:pt x="261" y="378"/>
                    <a:pt x="261" y="378"/>
                  </a:cubicBezTo>
                  <a:cubicBezTo>
                    <a:pt x="257" y="378"/>
                    <a:pt x="239" y="380"/>
                    <a:pt x="235" y="382"/>
                  </a:cubicBezTo>
                  <a:cubicBezTo>
                    <a:pt x="238" y="393"/>
                    <a:pt x="237" y="385"/>
                    <a:pt x="237" y="398"/>
                  </a:cubicBezTo>
                  <a:cubicBezTo>
                    <a:pt x="231" y="399"/>
                    <a:pt x="238" y="412"/>
                    <a:pt x="233" y="416"/>
                  </a:cubicBezTo>
                  <a:cubicBezTo>
                    <a:pt x="216" y="420"/>
                    <a:pt x="216" y="420"/>
                    <a:pt x="216" y="420"/>
                  </a:cubicBezTo>
                  <a:cubicBezTo>
                    <a:pt x="206" y="426"/>
                    <a:pt x="206" y="426"/>
                    <a:pt x="206" y="426"/>
                  </a:cubicBezTo>
                  <a:cubicBezTo>
                    <a:pt x="188" y="426"/>
                    <a:pt x="188" y="426"/>
                    <a:pt x="188" y="426"/>
                  </a:cubicBezTo>
                  <a:cubicBezTo>
                    <a:pt x="188" y="427"/>
                    <a:pt x="179" y="421"/>
                    <a:pt x="178" y="417"/>
                  </a:cubicBezTo>
                  <a:cubicBezTo>
                    <a:pt x="173" y="404"/>
                    <a:pt x="176" y="406"/>
                    <a:pt x="172" y="404"/>
                  </a:cubicBezTo>
                  <a:cubicBezTo>
                    <a:pt x="165" y="402"/>
                    <a:pt x="165" y="405"/>
                    <a:pt x="163" y="404"/>
                  </a:cubicBezTo>
                  <a:cubicBezTo>
                    <a:pt x="163" y="403"/>
                    <a:pt x="159" y="404"/>
                    <a:pt x="153" y="409"/>
                  </a:cubicBezTo>
                  <a:cubicBezTo>
                    <a:pt x="151" y="412"/>
                    <a:pt x="147" y="420"/>
                    <a:pt x="145" y="421"/>
                  </a:cubicBezTo>
                  <a:cubicBezTo>
                    <a:pt x="143" y="423"/>
                    <a:pt x="143" y="416"/>
                    <a:pt x="141" y="417"/>
                  </a:cubicBezTo>
                  <a:cubicBezTo>
                    <a:pt x="137" y="419"/>
                    <a:pt x="138" y="413"/>
                    <a:pt x="130" y="418"/>
                  </a:cubicBezTo>
                  <a:cubicBezTo>
                    <a:pt x="127" y="420"/>
                    <a:pt x="117" y="417"/>
                    <a:pt x="129" y="413"/>
                  </a:cubicBezTo>
                  <a:cubicBezTo>
                    <a:pt x="131" y="413"/>
                    <a:pt x="147" y="401"/>
                    <a:pt x="147" y="400"/>
                  </a:cubicBezTo>
                  <a:cubicBezTo>
                    <a:pt x="148" y="398"/>
                    <a:pt x="137" y="393"/>
                    <a:pt x="136" y="393"/>
                  </a:cubicBezTo>
                  <a:cubicBezTo>
                    <a:pt x="135" y="393"/>
                    <a:pt x="130" y="401"/>
                    <a:pt x="125" y="403"/>
                  </a:cubicBezTo>
                  <a:cubicBezTo>
                    <a:pt x="117" y="405"/>
                    <a:pt x="117" y="406"/>
                    <a:pt x="113" y="407"/>
                  </a:cubicBezTo>
                  <a:cubicBezTo>
                    <a:pt x="110" y="408"/>
                    <a:pt x="109" y="404"/>
                    <a:pt x="107" y="405"/>
                  </a:cubicBezTo>
                  <a:cubicBezTo>
                    <a:pt x="104" y="406"/>
                    <a:pt x="104" y="408"/>
                    <a:pt x="102" y="408"/>
                  </a:cubicBezTo>
                  <a:cubicBezTo>
                    <a:pt x="97" y="408"/>
                    <a:pt x="100" y="401"/>
                    <a:pt x="100" y="401"/>
                  </a:cubicBezTo>
                  <a:cubicBezTo>
                    <a:pt x="104" y="399"/>
                    <a:pt x="103" y="401"/>
                    <a:pt x="109" y="399"/>
                  </a:cubicBezTo>
                  <a:cubicBezTo>
                    <a:pt x="111" y="398"/>
                    <a:pt x="117" y="396"/>
                    <a:pt x="117" y="393"/>
                  </a:cubicBezTo>
                  <a:cubicBezTo>
                    <a:pt x="114" y="382"/>
                    <a:pt x="109" y="392"/>
                    <a:pt x="107" y="388"/>
                  </a:cubicBezTo>
                  <a:cubicBezTo>
                    <a:pt x="105" y="384"/>
                    <a:pt x="102" y="386"/>
                    <a:pt x="101" y="384"/>
                  </a:cubicBezTo>
                  <a:cubicBezTo>
                    <a:pt x="99" y="379"/>
                    <a:pt x="99" y="398"/>
                    <a:pt x="95" y="384"/>
                  </a:cubicBezTo>
                  <a:cubicBezTo>
                    <a:pt x="93" y="377"/>
                    <a:pt x="98" y="377"/>
                    <a:pt x="87" y="374"/>
                  </a:cubicBezTo>
                  <a:cubicBezTo>
                    <a:pt x="87" y="374"/>
                    <a:pt x="85" y="373"/>
                    <a:pt x="84" y="373"/>
                  </a:cubicBezTo>
                  <a:cubicBezTo>
                    <a:pt x="84" y="372"/>
                    <a:pt x="85" y="371"/>
                    <a:pt x="85" y="371"/>
                  </a:cubicBezTo>
                  <a:cubicBezTo>
                    <a:pt x="85" y="371"/>
                    <a:pt x="82" y="368"/>
                    <a:pt x="81" y="368"/>
                  </a:cubicBezTo>
                  <a:cubicBezTo>
                    <a:pt x="81" y="368"/>
                    <a:pt x="78" y="370"/>
                    <a:pt x="78" y="370"/>
                  </a:cubicBezTo>
                  <a:cubicBezTo>
                    <a:pt x="78" y="370"/>
                    <a:pt x="77" y="370"/>
                    <a:pt x="76" y="370"/>
                  </a:cubicBezTo>
                  <a:cubicBezTo>
                    <a:pt x="76" y="369"/>
                    <a:pt x="79" y="369"/>
                    <a:pt x="83" y="367"/>
                  </a:cubicBezTo>
                  <a:cubicBezTo>
                    <a:pt x="85" y="367"/>
                    <a:pt x="86" y="370"/>
                    <a:pt x="88" y="370"/>
                  </a:cubicBezTo>
                  <a:cubicBezTo>
                    <a:pt x="90" y="371"/>
                    <a:pt x="94" y="370"/>
                    <a:pt x="94" y="369"/>
                  </a:cubicBezTo>
                  <a:cubicBezTo>
                    <a:pt x="95" y="368"/>
                    <a:pt x="90" y="365"/>
                    <a:pt x="91" y="360"/>
                  </a:cubicBezTo>
                  <a:cubicBezTo>
                    <a:pt x="91" y="358"/>
                    <a:pt x="93" y="358"/>
                    <a:pt x="91" y="357"/>
                  </a:cubicBezTo>
                  <a:cubicBezTo>
                    <a:pt x="89" y="356"/>
                    <a:pt x="89" y="355"/>
                    <a:pt x="89" y="355"/>
                  </a:cubicBezTo>
                  <a:cubicBezTo>
                    <a:pt x="76" y="354"/>
                    <a:pt x="76" y="354"/>
                    <a:pt x="76" y="354"/>
                  </a:cubicBezTo>
                  <a:cubicBezTo>
                    <a:pt x="76" y="354"/>
                    <a:pt x="76" y="354"/>
                    <a:pt x="74" y="353"/>
                  </a:cubicBezTo>
                  <a:cubicBezTo>
                    <a:pt x="72" y="352"/>
                    <a:pt x="70" y="351"/>
                    <a:pt x="70" y="351"/>
                  </a:cubicBezTo>
                  <a:cubicBezTo>
                    <a:pt x="66" y="348"/>
                    <a:pt x="66" y="348"/>
                    <a:pt x="66" y="348"/>
                  </a:cubicBezTo>
                  <a:cubicBezTo>
                    <a:pt x="66" y="348"/>
                    <a:pt x="62" y="349"/>
                    <a:pt x="61" y="349"/>
                  </a:cubicBezTo>
                  <a:cubicBezTo>
                    <a:pt x="61" y="349"/>
                    <a:pt x="62" y="353"/>
                    <a:pt x="62" y="353"/>
                  </a:cubicBezTo>
                  <a:cubicBezTo>
                    <a:pt x="61" y="354"/>
                    <a:pt x="61" y="358"/>
                    <a:pt x="57" y="355"/>
                  </a:cubicBezTo>
                  <a:cubicBezTo>
                    <a:pt x="56" y="354"/>
                    <a:pt x="53" y="351"/>
                    <a:pt x="52" y="351"/>
                  </a:cubicBezTo>
                  <a:cubicBezTo>
                    <a:pt x="51" y="352"/>
                    <a:pt x="47" y="351"/>
                    <a:pt x="47" y="350"/>
                  </a:cubicBezTo>
                  <a:cubicBezTo>
                    <a:pt x="46" y="349"/>
                    <a:pt x="43" y="348"/>
                    <a:pt x="43" y="348"/>
                  </a:cubicBezTo>
                  <a:cubicBezTo>
                    <a:pt x="43" y="348"/>
                    <a:pt x="46" y="344"/>
                    <a:pt x="45" y="343"/>
                  </a:cubicBezTo>
                  <a:cubicBezTo>
                    <a:pt x="44" y="343"/>
                    <a:pt x="50" y="345"/>
                    <a:pt x="50" y="345"/>
                  </a:cubicBezTo>
                  <a:cubicBezTo>
                    <a:pt x="50" y="345"/>
                    <a:pt x="50" y="340"/>
                    <a:pt x="51" y="340"/>
                  </a:cubicBezTo>
                  <a:cubicBezTo>
                    <a:pt x="52" y="339"/>
                    <a:pt x="49" y="339"/>
                    <a:pt x="48" y="338"/>
                  </a:cubicBezTo>
                  <a:cubicBezTo>
                    <a:pt x="47" y="337"/>
                    <a:pt x="46" y="334"/>
                    <a:pt x="46" y="334"/>
                  </a:cubicBezTo>
                  <a:cubicBezTo>
                    <a:pt x="46" y="334"/>
                    <a:pt x="44" y="333"/>
                    <a:pt x="44" y="332"/>
                  </a:cubicBezTo>
                  <a:cubicBezTo>
                    <a:pt x="43" y="328"/>
                    <a:pt x="46" y="325"/>
                    <a:pt x="47" y="325"/>
                  </a:cubicBezTo>
                  <a:cubicBezTo>
                    <a:pt x="48" y="326"/>
                    <a:pt x="48" y="326"/>
                    <a:pt x="49" y="326"/>
                  </a:cubicBezTo>
                  <a:cubicBezTo>
                    <a:pt x="51" y="327"/>
                    <a:pt x="51" y="327"/>
                    <a:pt x="51" y="327"/>
                  </a:cubicBezTo>
                  <a:cubicBezTo>
                    <a:pt x="51" y="327"/>
                    <a:pt x="53" y="330"/>
                    <a:pt x="53" y="330"/>
                  </a:cubicBezTo>
                  <a:cubicBezTo>
                    <a:pt x="54" y="330"/>
                    <a:pt x="57" y="333"/>
                    <a:pt x="57" y="333"/>
                  </a:cubicBezTo>
                  <a:cubicBezTo>
                    <a:pt x="57" y="333"/>
                    <a:pt x="59" y="337"/>
                    <a:pt x="60" y="338"/>
                  </a:cubicBezTo>
                  <a:cubicBezTo>
                    <a:pt x="61" y="338"/>
                    <a:pt x="61" y="336"/>
                    <a:pt x="63" y="336"/>
                  </a:cubicBezTo>
                  <a:cubicBezTo>
                    <a:pt x="65" y="337"/>
                    <a:pt x="67" y="339"/>
                    <a:pt x="68" y="338"/>
                  </a:cubicBezTo>
                  <a:cubicBezTo>
                    <a:pt x="69" y="338"/>
                    <a:pt x="70" y="333"/>
                    <a:pt x="70" y="333"/>
                  </a:cubicBezTo>
                  <a:cubicBezTo>
                    <a:pt x="70" y="333"/>
                    <a:pt x="64" y="329"/>
                    <a:pt x="63" y="329"/>
                  </a:cubicBezTo>
                  <a:cubicBezTo>
                    <a:pt x="63" y="328"/>
                    <a:pt x="61" y="327"/>
                    <a:pt x="61" y="326"/>
                  </a:cubicBezTo>
                  <a:cubicBezTo>
                    <a:pt x="60" y="326"/>
                    <a:pt x="58" y="325"/>
                    <a:pt x="58" y="325"/>
                  </a:cubicBezTo>
                  <a:cubicBezTo>
                    <a:pt x="58" y="325"/>
                    <a:pt x="57" y="322"/>
                    <a:pt x="57" y="322"/>
                  </a:cubicBezTo>
                  <a:cubicBezTo>
                    <a:pt x="56" y="321"/>
                    <a:pt x="57" y="319"/>
                    <a:pt x="57" y="319"/>
                  </a:cubicBezTo>
                  <a:cubicBezTo>
                    <a:pt x="58" y="318"/>
                    <a:pt x="60" y="317"/>
                    <a:pt x="61" y="317"/>
                  </a:cubicBezTo>
                  <a:cubicBezTo>
                    <a:pt x="62" y="317"/>
                    <a:pt x="65" y="316"/>
                    <a:pt x="65" y="316"/>
                  </a:cubicBezTo>
                  <a:cubicBezTo>
                    <a:pt x="66" y="311"/>
                    <a:pt x="66" y="311"/>
                    <a:pt x="66" y="311"/>
                  </a:cubicBezTo>
                  <a:cubicBezTo>
                    <a:pt x="66" y="311"/>
                    <a:pt x="68" y="307"/>
                    <a:pt x="68" y="307"/>
                  </a:cubicBezTo>
                  <a:cubicBezTo>
                    <a:pt x="67" y="307"/>
                    <a:pt x="60" y="310"/>
                    <a:pt x="60" y="309"/>
                  </a:cubicBezTo>
                  <a:cubicBezTo>
                    <a:pt x="59" y="309"/>
                    <a:pt x="57" y="309"/>
                    <a:pt x="57" y="308"/>
                  </a:cubicBezTo>
                  <a:cubicBezTo>
                    <a:pt x="56" y="307"/>
                    <a:pt x="56" y="305"/>
                    <a:pt x="56" y="304"/>
                  </a:cubicBezTo>
                  <a:cubicBezTo>
                    <a:pt x="56" y="303"/>
                    <a:pt x="57" y="301"/>
                    <a:pt x="57" y="301"/>
                  </a:cubicBezTo>
                  <a:cubicBezTo>
                    <a:pt x="57" y="301"/>
                    <a:pt x="56" y="299"/>
                    <a:pt x="55" y="299"/>
                  </a:cubicBezTo>
                  <a:cubicBezTo>
                    <a:pt x="55" y="298"/>
                    <a:pt x="54" y="296"/>
                    <a:pt x="54" y="296"/>
                  </a:cubicBezTo>
                  <a:cubicBezTo>
                    <a:pt x="54" y="296"/>
                    <a:pt x="47" y="292"/>
                    <a:pt x="47" y="292"/>
                  </a:cubicBezTo>
                  <a:cubicBezTo>
                    <a:pt x="47" y="291"/>
                    <a:pt x="47" y="288"/>
                    <a:pt x="48" y="288"/>
                  </a:cubicBezTo>
                  <a:cubicBezTo>
                    <a:pt x="48" y="287"/>
                    <a:pt x="47" y="285"/>
                    <a:pt x="49" y="283"/>
                  </a:cubicBezTo>
                  <a:cubicBezTo>
                    <a:pt x="52" y="281"/>
                    <a:pt x="54" y="275"/>
                    <a:pt x="54" y="275"/>
                  </a:cubicBezTo>
                  <a:cubicBezTo>
                    <a:pt x="54" y="275"/>
                    <a:pt x="47" y="274"/>
                    <a:pt x="47" y="274"/>
                  </a:cubicBezTo>
                  <a:cubicBezTo>
                    <a:pt x="46" y="274"/>
                    <a:pt x="43" y="278"/>
                    <a:pt x="43" y="278"/>
                  </a:cubicBezTo>
                  <a:cubicBezTo>
                    <a:pt x="43" y="278"/>
                    <a:pt x="39" y="279"/>
                    <a:pt x="39" y="280"/>
                  </a:cubicBezTo>
                  <a:cubicBezTo>
                    <a:pt x="38" y="280"/>
                    <a:pt x="33" y="281"/>
                    <a:pt x="33" y="282"/>
                  </a:cubicBezTo>
                  <a:cubicBezTo>
                    <a:pt x="32" y="282"/>
                    <a:pt x="30" y="284"/>
                    <a:pt x="29" y="284"/>
                  </a:cubicBezTo>
                  <a:cubicBezTo>
                    <a:pt x="28" y="285"/>
                    <a:pt x="24" y="287"/>
                    <a:pt x="24" y="287"/>
                  </a:cubicBezTo>
                  <a:cubicBezTo>
                    <a:pt x="24" y="287"/>
                    <a:pt x="20" y="287"/>
                    <a:pt x="20" y="287"/>
                  </a:cubicBezTo>
                  <a:cubicBezTo>
                    <a:pt x="20" y="286"/>
                    <a:pt x="20" y="279"/>
                    <a:pt x="20" y="279"/>
                  </a:cubicBezTo>
                  <a:cubicBezTo>
                    <a:pt x="20" y="279"/>
                    <a:pt x="22" y="278"/>
                    <a:pt x="22" y="277"/>
                  </a:cubicBezTo>
                  <a:cubicBezTo>
                    <a:pt x="22" y="277"/>
                    <a:pt x="21" y="273"/>
                    <a:pt x="20" y="272"/>
                  </a:cubicBezTo>
                  <a:cubicBezTo>
                    <a:pt x="20" y="272"/>
                    <a:pt x="20" y="267"/>
                    <a:pt x="20" y="266"/>
                  </a:cubicBezTo>
                  <a:cubicBezTo>
                    <a:pt x="20" y="264"/>
                    <a:pt x="19" y="261"/>
                    <a:pt x="19" y="261"/>
                  </a:cubicBezTo>
                  <a:cubicBezTo>
                    <a:pt x="18" y="256"/>
                    <a:pt x="18" y="256"/>
                    <a:pt x="18" y="256"/>
                  </a:cubicBezTo>
                  <a:cubicBezTo>
                    <a:pt x="19" y="252"/>
                    <a:pt x="19" y="252"/>
                    <a:pt x="19" y="252"/>
                  </a:cubicBezTo>
                  <a:cubicBezTo>
                    <a:pt x="20" y="250"/>
                    <a:pt x="20" y="250"/>
                    <a:pt x="20" y="250"/>
                  </a:cubicBezTo>
                  <a:cubicBezTo>
                    <a:pt x="20" y="250"/>
                    <a:pt x="22" y="246"/>
                    <a:pt x="22" y="246"/>
                  </a:cubicBezTo>
                  <a:cubicBezTo>
                    <a:pt x="22" y="245"/>
                    <a:pt x="24" y="241"/>
                    <a:pt x="24" y="241"/>
                  </a:cubicBezTo>
                  <a:cubicBezTo>
                    <a:pt x="25" y="240"/>
                    <a:pt x="31" y="234"/>
                    <a:pt x="31" y="234"/>
                  </a:cubicBezTo>
                  <a:cubicBezTo>
                    <a:pt x="34" y="230"/>
                    <a:pt x="34" y="230"/>
                    <a:pt x="34" y="230"/>
                  </a:cubicBezTo>
                  <a:cubicBezTo>
                    <a:pt x="34" y="230"/>
                    <a:pt x="38" y="230"/>
                    <a:pt x="39" y="230"/>
                  </a:cubicBezTo>
                  <a:cubicBezTo>
                    <a:pt x="39" y="230"/>
                    <a:pt x="43" y="227"/>
                    <a:pt x="43" y="227"/>
                  </a:cubicBezTo>
                  <a:cubicBezTo>
                    <a:pt x="44" y="225"/>
                    <a:pt x="44" y="225"/>
                    <a:pt x="44" y="225"/>
                  </a:cubicBezTo>
                  <a:cubicBezTo>
                    <a:pt x="47" y="225"/>
                    <a:pt x="47" y="225"/>
                    <a:pt x="47" y="225"/>
                  </a:cubicBezTo>
                  <a:cubicBezTo>
                    <a:pt x="47" y="225"/>
                    <a:pt x="49" y="223"/>
                    <a:pt x="50" y="223"/>
                  </a:cubicBezTo>
                  <a:cubicBezTo>
                    <a:pt x="50" y="223"/>
                    <a:pt x="52" y="223"/>
                    <a:pt x="54" y="223"/>
                  </a:cubicBezTo>
                  <a:cubicBezTo>
                    <a:pt x="56" y="223"/>
                    <a:pt x="57" y="222"/>
                    <a:pt x="58" y="222"/>
                  </a:cubicBezTo>
                  <a:cubicBezTo>
                    <a:pt x="58" y="223"/>
                    <a:pt x="62" y="227"/>
                    <a:pt x="62" y="227"/>
                  </a:cubicBezTo>
                  <a:cubicBezTo>
                    <a:pt x="74" y="225"/>
                    <a:pt x="74" y="225"/>
                    <a:pt x="74" y="225"/>
                  </a:cubicBezTo>
                  <a:cubicBezTo>
                    <a:pt x="79" y="223"/>
                    <a:pt x="79" y="223"/>
                    <a:pt x="79" y="223"/>
                  </a:cubicBezTo>
                  <a:cubicBezTo>
                    <a:pt x="79" y="223"/>
                    <a:pt x="79" y="220"/>
                    <a:pt x="79" y="220"/>
                  </a:cubicBezTo>
                  <a:cubicBezTo>
                    <a:pt x="78" y="219"/>
                    <a:pt x="73" y="218"/>
                    <a:pt x="73" y="218"/>
                  </a:cubicBezTo>
                  <a:cubicBezTo>
                    <a:pt x="73" y="218"/>
                    <a:pt x="72" y="218"/>
                    <a:pt x="73" y="218"/>
                  </a:cubicBezTo>
                  <a:cubicBezTo>
                    <a:pt x="73" y="217"/>
                    <a:pt x="75" y="213"/>
                    <a:pt x="75" y="213"/>
                  </a:cubicBezTo>
                  <a:cubicBezTo>
                    <a:pt x="76" y="213"/>
                    <a:pt x="77" y="213"/>
                    <a:pt x="79" y="213"/>
                  </a:cubicBezTo>
                  <a:cubicBezTo>
                    <a:pt x="81" y="213"/>
                    <a:pt x="85" y="213"/>
                    <a:pt x="85" y="213"/>
                  </a:cubicBezTo>
                  <a:cubicBezTo>
                    <a:pt x="85" y="213"/>
                    <a:pt x="87" y="215"/>
                    <a:pt x="85" y="216"/>
                  </a:cubicBezTo>
                  <a:cubicBezTo>
                    <a:pt x="84" y="217"/>
                    <a:pt x="83" y="217"/>
                    <a:pt x="83" y="218"/>
                  </a:cubicBezTo>
                  <a:cubicBezTo>
                    <a:pt x="83" y="218"/>
                    <a:pt x="83" y="220"/>
                    <a:pt x="84" y="220"/>
                  </a:cubicBezTo>
                  <a:cubicBezTo>
                    <a:pt x="84" y="220"/>
                    <a:pt x="89" y="219"/>
                    <a:pt x="89" y="219"/>
                  </a:cubicBezTo>
                  <a:cubicBezTo>
                    <a:pt x="89" y="219"/>
                    <a:pt x="90" y="217"/>
                    <a:pt x="92" y="217"/>
                  </a:cubicBezTo>
                  <a:cubicBezTo>
                    <a:pt x="93" y="216"/>
                    <a:pt x="96" y="215"/>
                    <a:pt x="96" y="215"/>
                  </a:cubicBezTo>
                  <a:cubicBezTo>
                    <a:pt x="106" y="214"/>
                    <a:pt x="106" y="214"/>
                    <a:pt x="106" y="214"/>
                  </a:cubicBezTo>
                  <a:cubicBezTo>
                    <a:pt x="113" y="212"/>
                    <a:pt x="113" y="212"/>
                    <a:pt x="113" y="212"/>
                  </a:cubicBezTo>
                  <a:cubicBezTo>
                    <a:pt x="113" y="212"/>
                    <a:pt x="121" y="207"/>
                    <a:pt x="123" y="207"/>
                  </a:cubicBezTo>
                  <a:cubicBezTo>
                    <a:pt x="126" y="208"/>
                    <a:pt x="128" y="208"/>
                    <a:pt x="129" y="207"/>
                  </a:cubicBezTo>
                  <a:cubicBezTo>
                    <a:pt x="130" y="206"/>
                    <a:pt x="132" y="203"/>
                    <a:pt x="132" y="203"/>
                  </a:cubicBezTo>
                  <a:cubicBezTo>
                    <a:pt x="130" y="202"/>
                    <a:pt x="130" y="202"/>
                    <a:pt x="130" y="202"/>
                  </a:cubicBezTo>
                  <a:cubicBezTo>
                    <a:pt x="125" y="202"/>
                    <a:pt x="125" y="202"/>
                    <a:pt x="125" y="202"/>
                  </a:cubicBezTo>
                  <a:cubicBezTo>
                    <a:pt x="125" y="202"/>
                    <a:pt x="120" y="203"/>
                    <a:pt x="120" y="203"/>
                  </a:cubicBezTo>
                  <a:cubicBezTo>
                    <a:pt x="119" y="202"/>
                    <a:pt x="116" y="202"/>
                    <a:pt x="117" y="201"/>
                  </a:cubicBezTo>
                  <a:cubicBezTo>
                    <a:pt x="118" y="199"/>
                    <a:pt x="118" y="199"/>
                    <a:pt x="120" y="197"/>
                  </a:cubicBezTo>
                  <a:cubicBezTo>
                    <a:pt x="121" y="196"/>
                    <a:pt x="122" y="195"/>
                    <a:pt x="123" y="194"/>
                  </a:cubicBezTo>
                  <a:cubicBezTo>
                    <a:pt x="125" y="194"/>
                    <a:pt x="125" y="193"/>
                    <a:pt x="127" y="192"/>
                  </a:cubicBezTo>
                  <a:cubicBezTo>
                    <a:pt x="129" y="191"/>
                    <a:pt x="129" y="191"/>
                    <a:pt x="133" y="189"/>
                  </a:cubicBezTo>
                  <a:cubicBezTo>
                    <a:pt x="137" y="188"/>
                    <a:pt x="145" y="182"/>
                    <a:pt x="146" y="182"/>
                  </a:cubicBezTo>
                  <a:cubicBezTo>
                    <a:pt x="147" y="182"/>
                    <a:pt x="148" y="183"/>
                    <a:pt x="152" y="181"/>
                  </a:cubicBezTo>
                  <a:cubicBezTo>
                    <a:pt x="157" y="180"/>
                    <a:pt x="160" y="177"/>
                    <a:pt x="159" y="177"/>
                  </a:cubicBezTo>
                  <a:cubicBezTo>
                    <a:pt x="158" y="177"/>
                    <a:pt x="156" y="176"/>
                    <a:pt x="154" y="177"/>
                  </a:cubicBezTo>
                  <a:cubicBezTo>
                    <a:pt x="151" y="178"/>
                    <a:pt x="153" y="176"/>
                    <a:pt x="149" y="178"/>
                  </a:cubicBezTo>
                  <a:cubicBezTo>
                    <a:pt x="144" y="181"/>
                    <a:pt x="137" y="183"/>
                    <a:pt x="135" y="183"/>
                  </a:cubicBezTo>
                  <a:cubicBezTo>
                    <a:pt x="133" y="182"/>
                    <a:pt x="131" y="181"/>
                    <a:pt x="129" y="179"/>
                  </a:cubicBezTo>
                  <a:cubicBezTo>
                    <a:pt x="126" y="177"/>
                    <a:pt x="120" y="177"/>
                    <a:pt x="120" y="176"/>
                  </a:cubicBezTo>
                  <a:cubicBezTo>
                    <a:pt x="119" y="176"/>
                    <a:pt x="111" y="179"/>
                    <a:pt x="111" y="179"/>
                  </a:cubicBezTo>
                  <a:cubicBezTo>
                    <a:pt x="111" y="179"/>
                    <a:pt x="100" y="180"/>
                    <a:pt x="97" y="180"/>
                  </a:cubicBezTo>
                  <a:cubicBezTo>
                    <a:pt x="95" y="180"/>
                    <a:pt x="89" y="179"/>
                    <a:pt x="88" y="179"/>
                  </a:cubicBezTo>
                  <a:cubicBezTo>
                    <a:pt x="88" y="179"/>
                    <a:pt x="82" y="181"/>
                    <a:pt x="82" y="181"/>
                  </a:cubicBezTo>
                  <a:cubicBezTo>
                    <a:pt x="81" y="181"/>
                    <a:pt x="77" y="187"/>
                    <a:pt x="75" y="188"/>
                  </a:cubicBezTo>
                  <a:cubicBezTo>
                    <a:pt x="73" y="189"/>
                    <a:pt x="68" y="188"/>
                    <a:pt x="68" y="188"/>
                  </a:cubicBezTo>
                  <a:cubicBezTo>
                    <a:pt x="68" y="188"/>
                    <a:pt x="66" y="190"/>
                    <a:pt x="64" y="191"/>
                  </a:cubicBezTo>
                  <a:cubicBezTo>
                    <a:pt x="62" y="192"/>
                    <a:pt x="59" y="194"/>
                    <a:pt x="57" y="195"/>
                  </a:cubicBezTo>
                  <a:cubicBezTo>
                    <a:pt x="55" y="196"/>
                    <a:pt x="54" y="204"/>
                    <a:pt x="54" y="205"/>
                  </a:cubicBezTo>
                  <a:cubicBezTo>
                    <a:pt x="53" y="207"/>
                    <a:pt x="48" y="214"/>
                    <a:pt x="48" y="214"/>
                  </a:cubicBezTo>
                  <a:cubicBezTo>
                    <a:pt x="43" y="219"/>
                    <a:pt x="43" y="219"/>
                    <a:pt x="43" y="219"/>
                  </a:cubicBezTo>
                  <a:cubicBezTo>
                    <a:pt x="43" y="219"/>
                    <a:pt x="39" y="223"/>
                    <a:pt x="38" y="223"/>
                  </a:cubicBezTo>
                  <a:cubicBezTo>
                    <a:pt x="37" y="224"/>
                    <a:pt x="31" y="230"/>
                    <a:pt x="31" y="230"/>
                  </a:cubicBezTo>
                  <a:cubicBezTo>
                    <a:pt x="31" y="230"/>
                    <a:pt x="29" y="229"/>
                    <a:pt x="29" y="229"/>
                  </a:cubicBezTo>
                  <a:cubicBezTo>
                    <a:pt x="29" y="229"/>
                    <a:pt x="25" y="235"/>
                    <a:pt x="25" y="235"/>
                  </a:cubicBezTo>
                  <a:cubicBezTo>
                    <a:pt x="25" y="235"/>
                    <a:pt x="23" y="240"/>
                    <a:pt x="22" y="241"/>
                  </a:cubicBezTo>
                  <a:cubicBezTo>
                    <a:pt x="22" y="242"/>
                    <a:pt x="18" y="248"/>
                    <a:pt x="18" y="248"/>
                  </a:cubicBezTo>
                  <a:cubicBezTo>
                    <a:pt x="17" y="250"/>
                    <a:pt x="17" y="250"/>
                    <a:pt x="17" y="250"/>
                  </a:cubicBezTo>
                  <a:cubicBezTo>
                    <a:pt x="16" y="254"/>
                    <a:pt x="16" y="254"/>
                    <a:pt x="16" y="254"/>
                  </a:cubicBezTo>
                  <a:cubicBezTo>
                    <a:pt x="16" y="254"/>
                    <a:pt x="14" y="256"/>
                    <a:pt x="14" y="255"/>
                  </a:cubicBezTo>
                  <a:cubicBezTo>
                    <a:pt x="14" y="254"/>
                    <a:pt x="14" y="250"/>
                    <a:pt x="15" y="249"/>
                  </a:cubicBezTo>
                  <a:cubicBezTo>
                    <a:pt x="16" y="248"/>
                    <a:pt x="16" y="246"/>
                    <a:pt x="16" y="246"/>
                  </a:cubicBezTo>
                  <a:cubicBezTo>
                    <a:pt x="15" y="241"/>
                    <a:pt x="15" y="241"/>
                    <a:pt x="15" y="241"/>
                  </a:cubicBezTo>
                  <a:cubicBezTo>
                    <a:pt x="15" y="241"/>
                    <a:pt x="14" y="243"/>
                    <a:pt x="15" y="240"/>
                  </a:cubicBezTo>
                  <a:cubicBezTo>
                    <a:pt x="16" y="237"/>
                    <a:pt x="15" y="237"/>
                    <a:pt x="16" y="236"/>
                  </a:cubicBezTo>
                  <a:cubicBezTo>
                    <a:pt x="18" y="235"/>
                    <a:pt x="17" y="235"/>
                    <a:pt x="20" y="233"/>
                  </a:cubicBezTo>
                  <a:cubicBezTo>
                    <a:pt x="22" y="231"/>
                    <a:pt x="21" y="230"/>
                    <a:pt x="22" y="230"/>
                  </a:cubicBezTo>
                  <a:cubicBezTo>
                    <a:pt x="24" y="229"/>
                    <a:pt x="24" y="229"/>
                    <a:pt x="26" y="228"/>
                  </a:cubicBezTo>
                  <a:cubicBezTo>
                    <a:pt x="29" y="226"/>
                    <a:pt x="30" y="225"/>
                    <a:pt x="31" y="224"/>
                  </a:cubicBezTo>
                  <a:cubicBezTo>
                    <a:pt x="31" y="223"/>
                    <a:pt x="36" y="221"/>
                    <a:pt x="35" y="220"/>
                  </a:cubicBezTo>
                  <a:cubicBezTo>
                    <a:pt x="35" y="219"/>
                    <a:pt x="36" y="217"/>
                    <a:pt x="33" y="217"/>
                  </a:cubicBezTo>
                  <a:cubicBezTo>
                    <a:pt x="31" y="217"/>
                    <a:pt x="27" y="219"/>
                    <a:pt x="25" y="220"/>
                  </a:cubicBezTo>
                  <a:cubicBezTo>
                    <a:pt x="22" y="221"/>
                    <a:pt x="19" y="223"/>
                    <a:pt x="19" y="223"/>
                  </a:cubicBezTo>
                  <a:cubicBezTo>
                    <a:pt x="19" y="223"/>
                    <a:pt x="12" y="225"/>
                    <a:pt x="11" y="225"/>
                  </a:cubicBezTo>
                  <a:cubicBezTo>
                    <a:pt x="10" y="224"/>
                    <a:pt x="8" y="225"/>
                    <a:pt x="7" y="225"/>
                  </a:cubicBezTo>
                  <a:cubicBezTo>
                    <a:pt x="5" y="226"/>
                    <a:pt x="1" y="224"/>
                    <a:pt x="1" y="224"/>
                  </a:cubicBezTo>
                  <a:cubicBezTo>
                    <a:pt x="0" y="217"/>
                    <a:pt x="0" y="217"/>
                    <a:pt x="0" y="217"/>
                  </a:cubicBezTo>
                  <a:cubicBezTo>
                    <a:pt x="0" y="217"/>
                    <a:pt x="0" y="217"/>
                    <a:pt x="0" y="217"/>
                  </a:cubicBezTo>
                  <a:cubicBezTo>
                    <a:pt x="1" y="217"/>
                    <a:pt x="1" y="218"/>
                    <a:pt x="1" y="218"/>
                  </a:cubicBezTo>
                  <a:cubicBezTo>
                    <a:pt x="1" y="218"/>
                    <a:pt x="1" y="218"/>
                    <a:pt x="1" y="218"/>
                  </a:cubicBezTo>
                  <a:cubicBezTo>
                    <a:pt x="2" y="219"/>
                    <a:pt x="7" y="219"/>
                    <a:pt x="7" y="219"/>
                  </a:cubicBezTo>
                  <a:cubicBezTo>
                    <a:pt x="11" y="215"/>
                    <a:pt x="11" y="215"/>
                    <a:pt x="11" y="215"/>
                  </a:cubicBezTo>
                  <a:cubicBezTo>
                    <a:pt x="16" y="208"/>
                    <a:pt x="16" y="208"/>
                    <a:pt x="16" y="208"/>
                  </a:cubicBezTo>
                  <a:cubicBezTo>
                    <a:pt x="11" y="197"/>
                    <a:pt x="11" y="197"/>
                    <a:pt x="11" y="197"/>
                  </a:cubicBezTo>
                  <a:cubicBezTo>
                    <a:pt x="11" y="197"/>
                    <a:pt x="11" y="197"/>
                    <a:pt x="11" y="197"/>
                  </a:cubicBezTo>
                  <a:cubicBezTo>
                    <a:pt x="11" y="197"/>
                    <a:pt x="11" y="197"/>
                    <a:pt x="11" y="197"/>
                  </a:cubicBezTo>
                  <a:cubicBezTo>
                    <a:pt x="11" y="197"/>
                    <a:pt x="11" y="197"/>
                    <a:pt x="11" y="197"/>
                  </a:cubicBezTo>
                  <a:cubicBezTo>
                    <a:pt x="11" y="196"/>
                    <a:pt x="12" y="192"/>
                    <a:pt x="12" y="191"/>
                  </a:cubicBezTo>
                  <a:cubicBezTo>
                    <a:pt x="12" y="190"/>
                    <a:pt x="14" y="186"/>
                    <a:pt x="14" y="186"/>
                  </a:cubicBezTo>
                  <a:cubicBezTo>
                    <a:pt x="16" y="183"/>
                    <a:pt x="16" y="183"/>
                    <a:pt x="16" y="183"/>
                  </a:cubicBezTo>
                  <a:cubicBezTo>
                    <a:pt x="16" y="183"/>
                    <a:pt x="20" y="182"/>
                    <a:pt x="21" y="182"/>
                  </a:cubicBezTo>
                  <a:cubicBezTo>
                    <a:pt x="23" y="182"/>
                    <a:pt x="18" y="176"/>
                    <a:pt x="18" y="175"/>
                  </a:cubicBezTo>
                  <a:cubicBezTo>
                    <a:pt x="18" y="174"/>
                    <a:pt x="16" y="169"/>
                    <a:pt x="16" y="169"/>
                  </a:cubicBezTo>
                  <a:cubicBezTo>
                    <a:pt x="16" y="169"/>
                    <a:pt x="11" y="166"/>
                    <a:pt x="10" y="166"/>
                  </a:cubicBezTo>
                  <a:cubicBezTo>
                    <a:pt x="9" y="166"/>
                    <a:pt x="4" y="165"/>
                    <a:pt x="2" y="164"/>
                  </a:cubicBezTo>
                  <a:cubicBezTo>
                    <a:pt x="2" y="164"/>
                    <a:pt x="2" y="164"/>
                    <a:pt x="2" y="164"/>
                  </a:cubicBezTo>
                  <a:cubicBezTo>
                    <a:pt x="2" y="164"/>
                    <a:pt x="2" y="164"/>
                    <a:pt x="2" y="164"/>
                  </a:cubicBezTo>
                  <a:cubicBezTo>
                    <a:pt x="2" y="164"/>
                    <a:pt x="1" y="163"/>
                    <a:pt x="1" y="162"/>
                  </a:cubicBezTo>
                  <a:cubicBezTo>
                    <a:pt x="1" y="162"/>
                    <a:pt x="1" y="162"/>
                    <a:pt x="1" y="162"/>
                  </a:cubicBezTo>
                  <a:cubicBezTo>
                    <a:pt x="1" y="162"/>
                    <a:pt x="1" y="162"/>
                    <a:pt x="1" y="162"/>
                  </a:cubicBezTo>
                  <a:cubicBezTo>
                    <a:pt x="1" y="161"/>
                    <a:pt x="1" y="161"/>
                    <a:pt x="1" y="161"/>
                  </a:cubicBezTo>
                  <a:cubicBezTo>
                    <a:pt x="1" y="161"/>
                    <a:pt x="1" y="161"/>
                    <a:pt x="1" y="161"/>
                  </a:cubicBezTo>
                  <a:cubicBezTo>
                    <a:pt x="1" y="161"/>
                    <a:pt x="1" y="161"/>
                    <a:pt x="1" y="161"/>
                  </a:cubicBezTo>
                  <a:cubicBezTo>
                    <a:pt x="1" y="161"/>
                    <a:pt x="1" y="161"/>
                    <a:pt x="1" y="161"/>
                  </a:cubicBezTo>
                  <a:cubicBezTo>
                    <a:pt x="1" y="161"/>
                    <a:pt x="1" y="161"/>
                    <a:pt x="1" y="161"/>
                  </a:cubicBezTo>
                  <a:cubicBezTo>
                    <a:pt x="2" y="159"/>
                    <a:pt x="5" y="158"/>
                    <a:pt x="5" y="158"/>
                  </a:cubicBezTo>
                  <a:cubicBezTo>
                    <a:pt x="9" y="155"/>
                    <a:pt x="9" y="155"/>
                    <a:pt x="9" y="155"/>
                  </a:cubicBezTo>
                  <a:cubicBezTo>
                    <a:pt x="8" y="151"/>
                    <a:pt x="8" y="151"/>
                    <a:pt x="8" y="151"/>
                  </a:cubicBezTo>
                  <a:cubicBezTo>
                    <a:pt x="8" y="151"/>
                    <a:pt x="12" y="148"/>
                    <a:pt x="13" y="147"/>
                  </a:cubicBezTo>
                  <a:cubicBezTo>
                    <a:pt x="15" y="146"/>
                    <a:pt x="22" y="144"/>
                    <a:pt x="22" y="144"/>
                  </a:cubicBezTo>
                  <a:cubicBezTo>
                    <a:pt x="25" y="139"/>
                    <a:pt x="25" y="139"/>
                    <a:pt x="25" y="139"/>
                  </a:cubicBezTo>
                  <a:cubicBezTo>
                    <a:pt x="30" y="138"/>
                    <a:pt x="30" y="138"/>
                    <a:pt x="30" y="138"/>
                  </a:cubicBezTo>
                  <a:cubicBezTo>
                    <a:pt x="32" y="135"/>
                    <a:pt x="32" y="135"/>
                    <a:pt x="32" y="135"/>
                  </a:cubicBezTo>
                  <a:cubicBezTo>
                    <a:pt x="37" y="136"/>
                    <a:pt x="37" y="136"/>
                    <a:pt x="37" y="136"/>
                  </a:cubicBezTo>
                  <a:cubicBezTo>
                    <a:pt x="45" y="141"/>
                    <a:pt x="45" y="141"/>
                    <a:pt x="45" y="141"/>
                  </a:cubicBezTo>
                  <a:cubicBezTo>
                    <a:pt x="45" y="141"/>
                    <a:pt x="51" y="138"/>
                    <a:pt x="52" y="137"/>
                  </a:cubicBezTo>
                  <a:cubicBezTo>
                    <a:pt x="54" y="136"/>
                    <a:pt x="56" y="136"/>
                    <a:pt x="56" y="136"/>
                  </a:cubicBezTo>
                  <a:cubicBezTo>
                    <a:pt x="59" y="134"/>
                    <a:pt x="59" y="134"/>
                    <a:pt x="59" y="134"/>
                  </a:cubicBezTo>
                  <a:cubicBezTo>
                    <a:pt x="59" y="134"/>
                    <a:pt x="64" y="132"/>
                    <a:pt x="65" y="131"/>
                  </a:cubicBezTo>
                  <a:cubicBezTo>
                    <a:pt x="65" y="131"/>
                    <a:pt x="65" y="131"/>
                    <a:pt x="65" y="131"/>
                  </a:cubicBezTo>
                  <a:cubicBezTo>
                    <a:pt x="65" y="131"/>
                    <a:pt x="65" y="131"/>
                    <a:pt x="65" y="131"/>
                  </a:cubicBezTo>
                  <a:cubicBezTo>
                    <a:pt x="67" y="150"/>
                    <a:pt x="62" y="140"/>
                    <a:pt x="72" y="147"/>
                  </a:cubicBezTo>
                  <a:cubicBezTo>
                    <a:pt x="73" y="148"/>
                    <a:pt x="72" y="149"/>
                    <a:pt x="73" y="150"/>
                  </a:cubicBezTo>
                  <a:cubicBezTo>
                    <a:pt x="73" y="152"/>
                    <a:pt x="80" y="155"/>
                    <a:pt x="80" y="155"/>
                  </a:cubicBezTo>
                  <a:cubicBezTo>
                    <a:pt x="80" y="155"/>
                    <a:pt x="86" y="155"/>
                    <a:pt x="86" y="156"/>
                  </a:cubicBezTo>
                  <a:cubicBezTo>
                    <a:pt x="87" y="157"/>
                    <a:pt x="93" y="160"/>
                    <a:pt x="93" y="160"/>
                  </a:cubicBezTo>
                  <a:cubicBezTo>
                    <a:pt x="106" y="157"/>
                    <a:pt x="106" y="157"/>
                    <a:pt x="106" y="157"/>
                  </a:cubicBezTo>
                  <a:cubicBezTo>
                    <a:pt x="112" y="163"/>
                    <a:pt x="112" y="163"/>
                    <a:pt x="112" y="163"/>
                  </a:cubicBezTo>
                  <a:cubicBezTo>
                    <a:pt x="119" y="161"/>
                    <a:pt x="119" y="161"/>
                    <a:pt x="119" y="161"/>
                  </a:cubicBezTo>
                  <a:cubicBezTo>
                    <a:pt x="119" y="161"/>
                    <a:pt x="122" y="162"/>
                    <a:pt x="124" y="163"/>
                  </a:cubicBezTo>
                  <a:cubicBezTo>
                    <a:pt x="126" y="164"/>
                    <a:pt x="132" y="163"/>
                    <a:pt x="134" y="162"/>
                  </a:cubicBezTo>
                  <a:cubicBezTo>
                    <a:pt x="136" y="162"/>
                    <a:pt x="141" y="159"/>
                    <a:pt x="143" y="160"/>
                  </a:cubicBezTo>
                  <a:cubicBezTo>
                    <a:pt x="145" y="160"/>
                    <a:pt x="154" y="158"/>
                    <a:pt x="154" y="158"/>
                  </a:cubicBezTo>
                  <a:cubicBezTo>
                    <a:pt x="159" y="154"/>
                    <a:pt x="159" y="154"/>
                    <a:pt x="159" y="154"/>
                  </a:cubicBezTo>
                  <a:cubicBezTo>
                    <a:pt x="169" y="149"/>
                    <a:pt x="169" y="149"/>
                    <a:pt x="169" y="149"/>
                  </a:cubicBezTo>
                  <a:cubicBezTo>
                    <a:pt x="180" y="161"/>
                    <a:pt x="180" y="161"/>
                    <a:pt x="180" y="161"/>
                  </a:cubicBezTo>
                  <a:cubicBezTo>
                    <a:pt x="180" y="161"/>
                    <a:pt x="191" y="159"/>
                    <a:pt x="192" y="159"/>
                  </a:cubicBezTo>
                  <a:cubicBezTo>
                    <a:pt x="194" y="159"/>
                    <a:pt x="202" y="156"/>
                    <a:pt x="202" y="156"/>
                  </a:cubicBezTo>
                  <a:cubicBezTo>
                    <a:pt x="202" y="156"/>
                    <a:pt x="204" y="153"/>
                    <a:pt x="203" y="150"/>
                  </a:cubicBezTo>
                  <a:cubicBezTo>
                    <a:pt x="203" y="148"/>
                    <a:pt x="202" y="146"/>
                    <a:pt x="202" y="146"/>
                  </a:cubicBezTo>
                  <a:cubicBezTo>
                    <a:pt x="202" y="146"/>
                    <a:pt x="200" y="144"/>
                    <a:pt x="203" y="143"/>
                  </a:cubicBezTo>
                  <a:cubicBezTo>
                    <a:pt x="206" y="142"/>
                    <a:pt x="207" y="140"/>
                    <a:pt x="209" y="139"/>
                  </a:cubicBezTo>
                  <a:cubicBezTo>
                    <a:pt x="212" y="137"/>
                    <a:pt x="214" y="134"/>
                    <a:pt x="215" y="133"/>
                  </a:cubicBezTo>
                  <a:cubicBezTo>
                    <a:pt x="216" y="133"/>
                    <a:pt x="218" y="129"/>
                    <a:pt x="219" y="129"/>
                  </a:cubicBezTo>
                  <a:cubicBezTo>
                    <a:pt x="219" y="128"/>
                    <a:pt x="221" y="125"/>
                    <a:pt x="221" y="124"/>
                  </a:cubicBezTo>
                  <a:cubicBezTo>
                    <a:pt x="222" y="124"/>
                    <a:pt x="227" y="119"/>
                    <a:pt x="227" y="119"/>
                  </a:cubicBezTo>
                  <a:cubicBezTo>
                    <a:pt x="229" y="116"/>
                    <a:pt x="229" y="116"/>
                    <a:pt x="229" y="116"/>
                  </a:cubicBezTo>
                  <a:cubicBezTo>
                    <a:pt x="229" y="116"/>
                    <a:pt x="233" y="108"/>
                    <a:pt x="235" y="107"/>
                  </a:cubicBezTo>
                  <a:cubicBezTo>
                    <a:pt x="237" y="107"/>
                    <a:pt x="248" y="98"/>
                    <a:pt x="250" y="99"/>
                  </a:cubicBezTo>
                  <a:cubicBezTo>
                    <a:pt x="252" y="99"/>
                    <a:pt x="259" y="93"/>
                    <a:pt x="261" y="91"/>
                  </a:cubicBezTo>
                  <a:cubicBezTo>
                    <a:pt x="263" y="90"/>
                    <a:pt x="263" y="88"/>
                    <a:pt x="268" y="87"/>
                  </a:cubicBezTo>
                  <a:cubicBezTo>
                    <a:pt x="272" y="87"/>
                    <a:pt x="300" y="83"/>
                    <a:pt x="300" y="83"/>
                  </a:cubicBezTo>
                  <a:cubicBezTo>
                    <a:pt x="316" y="78"/>
                    <a:pt x="316" y="78"/>
                    <a:pt x="316" y="78"/>
                  </a:cubicBezTo>
                  <a:cubicBezTo>
                    <a:pt x="324" y="72"/>
                    <a:pt x="324" y="72"/>
                    <a:pt x="324" y="72"/>
                  </a:cubicBezTo>
                  <a:cubicBezTo>
                    <a:pt x="325" y="69"/>
                    <a:pt x="325" y="69"/>
                    <a:pt x="325" y="69"/>
                  </a:cubicBezTo>
                  <a:cubicBezTo>
                    <a:pt x="334" y="69"/>
                    <a:pt x="334" y="69"/>
                    <a:pt x="334" y="69"/>
                  </a:cubicBezTo>
                  <a:cubicBezTo>
                    <a:pt x="334" y="69"/>
                    <a:pt x="333" y="73"/>
                    <a:pt x="333" y="73"/>
                  </a:cubicBezTo>
                  <a:cubicBezTo>
                    <a:pt x="333" y="74"/>
                    <a:pt x="332" y="75"/>
                    <a:pt x="335" y="76"/>
                  </a:cubicBezTo>
                  <a:cubicBezTo>
                    <a:pt x="338" y="78"/>
                    <a:pt x="341" y="80"/>
                    <a:pt x="342" y="80"/>
                  </a:cubicBezTo>
                  <a:cubicBezTo>
                    <a:pt x="343" y="80"/>
                    <a:pt x="345" y="81"/>
                    <a:pt x="346" y="81"/>
                  </a:cubicBezTo>
                  <a:cubicBezTo>
                    <a:pt x="347" y="82"/>
                    <a:pt x="352" y="83"/>
                    <a:pt x="352" y="83"/>
                  </a:cubicBezTo>
                  <a:cubicBezTo>
                    <a:pt x="352" y="83"/>
                    <a:pt x="358" y="81"/>
                    <a:pt x="358" y="81"/>
                  </a:cubicBezTo>
                  <a:cubicBezTo>
                    <a:pt x="358" y="80"/>
                    <a:pt x="361" y="79"/>
                    <a:pt x="363" y="78"/>
                  </a:cubicBezTo>
                  <a:cubicBezTo>
                    <a:pt x="365" y="77"/>
                    <a:pt x="373" y="75"/>
                    <a:pt x="373" y="75"/>
                  </a:cubicBezTo>
                  <a:cubicBezTo>
                    <a:pt x="373" y="75"/>
                    <a:pt x="375" y="78"/>
                    <a:pt x="376" y="78"/>
                  </a:cubicBezTo>
                  <a:cubicBezTo>
                    <a:pt x="376" y="79"/>
                    <a:pt x="380" y="81"/>
                    <a:pt x="379" y="83"/>
                  </a:cubicBezTo>
                  <a:cubicBezTo>
                    <a:pt x="379" y="84"/>
                    <a:pt x="379" y="87"/>
                    <a:pt x="379" y="87"/>
                  </a:cubicBezTo>
                  <a:cubicBezTo>
                    <a:pt x="385" y="90"/>
                    <a:pt x="385" y="90"/>
                    <a:pt x="385" y="90"/>
                  </a:cubicBezTo>
                  <a:cubicBezTo>
                    <a:pt x="385" y="90"/>
                    <a:pt x="389" y="92"/>
                    <a:pt x="390" y="93"/>
                  </a:cubicBezTo>
                  <a:cubicBezTo>
                    <a:pt x="391" y="93"/>
                    <a:pt x="397" y="94"/>
                    <a:pt x="397" y="94"/>
                  </a:cubicBezTo>
                  <a:cubicBezTo>
                    <a:pt x="398" y="87"/>
                    <a:pt x="398" y="87"/>
                    <a:pt x="398" y="87"/>
                  </a:cubicBezTo>
                  <a:cubicBezTo>
                    <a:pt x="398" y="87"/>
                    <a:pt x="400" y="85"/>
                    <a:pt x="403" y="85"/>
                  </a:cubicBezTo>
                  <a:cubicBezTo>
                    <a:pt x="406" y="85"/>
                    <a:pt x="411" y="85"/>
                    <a:pt x="411" y="85"/>
                  </a:cubicBezTo>
                  <a:cubicBezTo>
                    <a:pt x="411" y="85"/>
                    <a:pt x="415" y="86"/>
                    <a:pt x="415" y="87"/>
                  </a:cubicBezTo>
                  <a:cubicBezTo>
                    <a:pt x="415" y="88"/>
                    <a:pt x="420" y="91"/>
                    <a:pt x="420" y="91"/>
                  </a:cubicBezTo>
                  <a:cubicBezTo>
                    <a:pt x="427" y="89"/>
                    <a:pt x="427" y="89"/>
                    <a:pt x="427" y="89"/>
                  </a:cubicBezTo>
                  <a:cubicBezTo>
                    <a:pt x="430" y="90"/>
                    <a:pt x="430" y="90"/>
                    <a:pt x="430" y="90"/>
                  </a:cubicBezTo>
                  <a:cubicBezTo>
                    <a:pt x="439" y="91"/>
                    <a:pt x="439" y="91"/>
                    <a:pt x="439" y="91"/>
                  </a:cubicBezTo>
                  <a:cubicBezTo>
                    <a:pt x="439" y="91"/>
                    <a:pt x="441" y="91"/>
                    <a:pt x="441" y="90"/>
                  </a:cubicBezTo>
                  <a:cubicBezTo>
                    <a:pt x="442" y="89"/>
                    <a:pt x="442" y="86"/>
                    <a:pt x="442" y="86"/>
                  </a:cubicBezTo>
                  <a:cubicBezTo>
                    <a:pt x="442" y="86"/>
                    <a:pt x="441" y="86"/>
                    <a:pt x="444" y="85"/>
                  </a:cubicBezTo>
                  <a:cubicBezTo>
                    <a:pt x="447" y="85"/>
                    <a:pt x="446" y="84"/>
                    <a:pt x="447" y="85"/>
                  </a:cubicBezTo>
                  <a:cubicBezTo>
                    <a:pt x="448" y="86"/>
                    <a:pt x="452" y="86"/>
                    <a:pt x="454" y="87"/>
                  </a:cubicBezTo>
                  <a:cubicBezTo>
                    <a:pt x="455" y="87"/>
                    <a:pt x="459" y="88"/>
                    <a:pt x="460" y="88"/>
                  </a:cubicBezTo>
                  <a:cubicBezTo>
                    <a:pt x="461" y="88"/>
                    <a:pt x="471" y="87"/>
                    <a:pt x="471" y="87"/>
                  </a:cubicBezTo>
                  <a:cubicBezTo>
                    <a:pt x="471" y="87"/>
                    <a:pt x="469" y="88"/>
                    <a:pt x="473" y="86"/>
                  </a:cubicBezTo>
                  <a:cubicBezTo>
                    <a:pt x="477" y="84"/>
                    <a:pt x="482" y="81"/>
                    <a:pt x="482" y="81"/>
                  </a:cubicBezTo>
                  <a:cubicBezTo>
                    <a:pt x="482" y="81"/>
                    <a:pt x="482" y="81"/>
                    <a:pt x="485" y="80"/>
                  </a:cubicBezTo>
                  <a:cubicBezTo>
                    <a:pt x="488" y="79"/>
                    <a:pt x="488" y="75"/>
                    <a:pt x="488" y="75"/>
                  </a:cubicBezTo>
                  <a:cubicBezTo>
                    <a:pt x="488" y="75"/>
                    <a:pt x="488" y="75"/>
                    <a:pt x="490" y="75"/>
                  </a:cubicBezTo>
                  <a:cubicBezTo>
                    <a:pt x="491" y="74"/>
                    <a:pt x="497" y="73"/>
                    <a:pt x="497" y="73"/>
                  </a:cubicBezTo>
                  <a:cubicBezTo>
                    <a:pt x="497" y="73"/>
                    <a:pt x="498" y="71"/>
                    <a:pt x="499" y="70"/>
                  </a:cubicBezTo>
                  <a:cubicBezTo>
                    <a:pt x="500" y="70"/>
                    <a:pt x="502" y="68"/>
                    <a:pt x="502" y="68"/>
                  </a:cubicBezTo>
                  <a:cubicBezTo>
                    <a:pt x="503" y="68"/>
                    <a:pt x="503" y="68"/>
                    <a:pt x="503" y="68"/>
                  </a:cubicBezTo>
                  <a:cubicBezTo>
                    <a:pt x="507" y="67"/>
                    <a:pt x="507" y="67"/>
                    <a:pt x="507" y="67"/>
                  </a:cubicBezTo>
                  <a:cubicBezTo>
                    <a:pt x="508" y="65"/>
                    <a:pt x="508" y="65"/>
                    <a:pt x="508" y="65"/>
                  </a:cubicBezTo>
                  <a:cubicBezTo>
                    <a:pt x="516" y="67"/>
                    <a:pt x="516" y="67"/>
                    <a:pt x="516" y="67"/>
                  </a:cubicBezTo>
                  <a:cubicBezTo>
                    <a:pt x="516" y="67"/>
                    <a:pt x="523" y="68"/>
                    <a:pt x="524" y="67"/>
                  </a:cubicBezTo>
                  <a:cubicBezTo>
                    <a:pt x="526" y="67"/>
                    <a:pt x="529" y="62"/>
                    <a:pt x="531" y="63"/>
                  </a:cubicBezTo>
                  <a:cubicBezTo>
                    <a:pt x="532" y="63"/>
                    <a:pt x="534" y="65"/>
                    <a:pt x="535" y="64"/>
                  </a:cubicBezTo>
                  <a:cubicBezTo>
                    <a:pt x="536" y="64"/>
                    <a:pt x="537" y="66"/>
                    <a:pt x="540" y="64"/>
                  </a:cubicBezTo>
                  <a:cubicBezTo>
                    <a:pt x="544" y="61"/>
                    <a:pt x="547" y="57"/>
                    <a:pt x="547" y="57"/>
                  </a:cubicBezTo>
                  <a:cubicBezTo>
                    <a:pt x="547" y="57"/>
                    <a:pt x="546" y="55"/>
                    <a:pt x="549" y="54"/>
                  </a:cubicBezTo>
                  <a:cubicBezTo>
                    <a:pt x="552" y="52"/>
                    <a:pt x="552" y="51"/>
                    <a:pt x="554" y="51"/>
                  </a:cubicBezTo>
                  <a:cubicBezTo>
                    <a:pt x="556" y="50"/>
                    <a:pt x="556" y="51"/>
                    <a:pt x="557" y="49"/>
                  </a:cubicBezTo>
                  <a:cubicBezTo>
                    <a:pt x="557" y="47"/>
                    <a:pt x="557" y="45"/>
                    <a:pt x="558" y="44"/>
                  </a:cubicBezTo>
                  <a:cubicBezTo>
                    <a:pt x="559" y="44"/>
                    <a:pt x="560" y="42"/>
                    <a:pt x="562" y="42"/>
                  </a:cubicBezTo>
                  <a:cubicBezTo>
                    <a:pt x="563" y="41"/>
                    <a:pt x="565" y="40"/>
                    <a:pt x="565" y="38"/>
                  </a:cubicBezTo>
                  <a:cubicBezTo>
                    <a:pt x="566" y="36"/>
                    <a:pt x="564" y="37"/>
                    <a:pt x="566" y="36"/>
                  </a:cubicBezTo>
                  <a:cubicBezTo>
                    <a:pt x="568" y="34"/>
                    <a:pt x="569" y="33"/>
                    <a:pt x="571" y="31"/>
                  </a:cubicBezTo>
                  <a:cubicBezTo>
                    <a:pt x="573" y="30"/>
                    <a:pt x="574" y="29"/>
                    <a:pt x="575" y="27"/>
                  </a:cubicBezTo>
                  <a:cubicBezTo>
                    <a:pt x="575" y="25"/>
                    <a:pt x="575" y="24"/>
                    <a:pt x="576" y="21"/>
                  </a:cubicBezTo>
                  <a:cubicBezTo>
                    <a:pt x="578" y="18"/>
                    <a:pt x="576" y="16"/>
                    <a:pt x="579" y="16"/>
                  </a:cubicBezTo>
                  <a:cubicBezTo>
                    <a:pt x="580" y="16"/>
                    <a:pt x="580" y="16"/>
                    <a:pt x="581" y="16"/>
                  </a:cubicBezTo>
                  <a:cubicBezTo>
                    <a:pt x="581" y="18"/>
                    <a:pt x="583" y="19"/>
                    <a:pt x="585" y="20"/>
                  </a:cubicBezTo>
                  <a:cubicBezTo>
                    <a:pt x="588" y="21"/>
                    <a:pt x="596" y="17"/>
                    <a:pt x="596" y="17"/>
                  </a:cubicBezTo>
                  <a:cubicBezTo>
                    <a:pt x="601" y="15"/>
                    <a:pt x="601" y="15"/>
                    <a:pt x="601" y="15"/>
                  </a:cubicBezTo>
                  <a:cubicBezTo>
                    <a:pt x="606" y="14"/>
                    <a:pt x="606" y="14"/>
                    <a:pt x="606" y="14"/>
                  </a:cubicBezTo>
                  <a:cubicBezTo>
                    <a:pt x="606" y="14"/>
                    <a:pt x="618" y="13"/>
                    <a:pt x="620" y="12"/>
                  </a:cubicBezTo>
                  <a:cubicBezTo>
                    <a:pt x="623" y="10"/>
                    <a:pt x="623" y="8"/>
                    <a:pt x="623" y="8"/>
                  </a:cubicBezTo>
                  <a:cubicBezTo>
                    <a:pt x="622" y="5"/>
                    <a:pt x="622" y="5"/>
                    <a:pt x="622" y="5"/>
                  </a:cubicBezTo>
                  <a:cubicBezTo>
                    <a:pt x="622" y="5"/>
                    <a:pt x="628" y="2"/>
                    <a:pt x="631" y="1"/>
                  </a:cubicBezTo>
                  <a:cubicBezTo>
                    <a:pt x="633" y="0"/>
                    <a:pt x="635" y="2"/>
                    <a:pt x="635" y="2"/>
                  </a:cubicBezTo>
                  <a:cubicBezTo>
                    <a:pt x="638" y="5"/>
                    <a:pt x="638" y="5"/>
                    <a:pt x="638" y="5"/>
                  </a:cubicBezTo>
                  <a:cubicBezTo>
                    <a:pt x="642" y="9"/>
                    <a:pt x="642" y="9"/>
                    <a:pt x="642" y="9"/>
                  </a:cubicBezTo>
                  <a:cubicBezTo>
                    <a:pt x="647" y="10"/>
                    <a:pt x="647" y="10"/>
                    <a:pt x="647" y="10"/>
                  </a:cubicBezTo>
                  <a:cubicBezTo>
                    <a:pt x="647" y="10"/>
                    <a:pt x="650" y="13"/>
                    <a:pt x="651" y="14"/>
                  </a:cubicBezTo>
                  <a:cubicBezTo>
                    <a:pt x="651" y="16"/>
                    <a:pt x="651" y="16"/>
                    <a:pt x="651" y="16"/>
                  </a:cubicBezTo>
                  <a:cubicBezTo>
                    <a:pt x="657" y="16"/>
                    <a:pt x="657" y="16"/>
                    <a:pt x="657" y="16"/>
                  </a:cubicBezTo>
                  <a:cubicBezTo>
                    <a:pt x="662" y="14"/>
                    <a:pt x="662" y="14"/>
                    <a:pt x="662" y="14"/>
                  </a:cubicBezTo>
                  <a:cubicBezTo>
                    <a:pt x="667" y="17"/>
                    <a:pt x="667" y="17"/>
                    <a:pt x="667" y="17"/>
                  </a:cubicBezTo>
                  <a:cubicBezTo>
                    <a:pt x="671" y="16"/>
                    <a:pt x="671" y="16"/>
                    <a:pt x="671" y="16"/>
                  </a:cubicBezTo>
                  <a:cubicBezTo>
                    <a:pt x="672" y="16"/>
                    <a:pt x="672" y="17"/>
                    <a:pt x="673" y="17"/>
                  </a:cubicBezTo>
                  <a:cubicBezTo>
                    <a:pt x="673" y="18"/>
                    <a:pt x="673" y="19"/>
                    <a:pt x="673" y="20"/>
                  </a:cubicBezTo>
                  <a:cubicBezTo>
                    <a:pt x="674" y="22"/>
                    <a:pt x="675" y="22"/>
                    <a:pt x="675" y="22"/>
                  </a:cubicBezTo>
                  <a:cubicBezTo>
                    <a:pt x="677" y="25"/>
                    <a:pt x="677" y="25"/>
                    <a:pt x="677" y="25"/>
                  </a:cubicBezTo>
                  <a:cubicBezTo>
                    <a:pt x="678" y="28"/>
                    <a:pt x="678" y="28"/>
                    <a:pt x="678" y="28"/>
                  </a:cubicBezTo>
                  <a:cubicBezTo>
                    <a:pt x="677" y="33"/>
                    <a:pt x="677" y="33"/>
                    <a:pt x="677" y="33"/>
                  </a:cubicBezTo>
                  <a:cubicBezTo>
                    <a:pt x="677" y="33"/>
                    <a:pt x="675" y="38"/>
                    <a:pt x="674" y="40"/>
                  </a:cubicBezTo>
                  <a:cubicBezTo>
                    <a:pt x="673" y="42"/>
                    <a:pt x="676" y="44"/>
                    <a:pt x="676" y="44"/>
                  </a:cubicBezTo>
                  <a:cubicBezTo>
                    <a:pt x="677" y="46"/>
                    <a:pt x="677" y="46"/>
                    <a:pt x="677" y="46"/>
                  </a:cubicBezTo>
                  <a:cubicBezTo>
                    <a:pt x="677" y="46"/>
                    <a:pt x="678" y="49"/>
                    <a:pt x="679" y="50"/>
                  </a:cubicBezTo>
                  <a:cubicBezTo>
                    <a:pt x="679" y="51"/>
                    <a:pt x="679" y="51"/>
                    <a:pt x="679" y="51"/>
                  </a:cubicBezTo>
                  <a:cubicBezTo>
                    <a:pt x="679" y="51"/>
                    <a:pt x="682" y="53"/>
                    <a:pt x="683" y="54"/>
                  </a:cubicBezTo>
                  <a:cubicBezTo>
                    <a:pt x="684" y="54"/>
                    <a:pt x="684" y="55"/>
                    <a:pt x="685" y="56"/>
                  </a:cubicBezTo>
                  <a:cubicBezTo>
                    <a:pt x="686" y="57"/>
                    <a:pt x="685" y="59"/>
                    <a:pt x="685" y="59"/>
                  </a:cubicBezTo>
                  <a:cubicBezTo>
                    <a:pt x="682" y="62"/>
                    <a:pt x="682" y="62"/>
                    <a:pt x="682" y="62"/>
                  </a:cubicBezTo>
                  <a:cubicBezTo>
                    <a:pt x="682" y="62"/>
                    <a:pt x="687" y="62"/>
                    <a:pt x="689" y="62"/>
                  </a:cubicBezTo>
                  <a:cubicBezTo>
                    <a:pt x="691" y="62"/>
                    <a:pt x="691" y="62"/>
                    <a:pt x="692" y="62"/>
                  </a:cubicBezTo>
                  <a:cubicBezTo>
                    <a:pt x="693" y="62"/>
                    <a:pt x="697" y="63"/>
                    <a:pt x="697" y="63"/>
                  </a:cubicBezTo>
                  <a:cubicBezTo>
                    <a:pt x="697" y="63"/>
                    <a:pt x="699" y="62"/>
                    <a:pt x="700" y="62"/>
                  </a:cubicBezTo>
                  <a:cubicBezTo>
                    <a:pt x="702" y="61"/>
                    <a:pt x="704" y="61"/>
                    <a:pt x="704" y="61"/>
                  </a:cubicBezTo>
                  <a:cubicBezTo>
                    <a:pt x="708" y="58"/>
                    <a:pt x="708" y="58"/>
                    <a:pt x="708" y="58"/>
                  </a:cubicBezTo>
                  <a:cubicBezTo>
                    <a:pt x="708" y="58"/>
                    <a:pt x="713" y="59"/>
                    <a:pt x="715" y="59"/>
                  </a:cubicBezTo>
                  <a:cubicBezTo>
                    <a:pt x="716" y="59"/>
                    <a:pt x="719" y="59"/>
                    <a:pt x="720" y="58"/>
                  </a:cubicBezTo>
                  <a:cubicBezTo>
                    <a:pt x="721" y="58"/>
                    <a:pt x="725" y="60"/>
                    <a:pt x="725" y="60"/>
                  </a:cubicBezTo>
                  <a:cubicBezTo>
                    <a:pt x="725" y="60"/>
                    <a:pt x="727" y="62"/>
                    <a:pt x="728" y="63"/>
                  </a:cubicBezTo>
                  <a:cubicBezTo>
                    <a:pt x="727" y="66"/>
                    <a:pt x="726" y="68"/>
                    <a:pt x="726" y="69"/>
                  </a:cubicBezTo>
                  <a:cubicBezTo>
                    <a:pt x="727" y="70"/>
                    <a:pt x="730" y="72"/>
                    <a:pt x="731" y="74"/>
                  </a:cubicBezTo>
                  <a:cubicBezTo>
                    <a:pt x="731" y="75"/>
                    <a:pt x="727" y="80"/>
                    <a:pt x="727" y="80"/>
                  </a:cubicBezTo>
                  <a:close/>
                  <a:moveTo>
                    <a:pt x="0" y="164"/>
                  </a:moveTo>
                  <a:cubicBezTo>
                    <a:pt x="0" y="164"/>
                    <a:pt x="0" y="164"/>
                    <a:pt x="0" y="164"/>
                  </a:cubicBezTo>
                  <a:cubicBezTo>
                    <a:pt x="0" y="164"/>
                    <a:pt x="0" y="164"/>
                    <a:pt x="0" y="164"/>
                  </a:cubicBezTo>
                  <a:cubicBezTo>
                    <a:pt x="0" y="164"/>
                    <a:pt x="0" y="164"/>
                    <a:pt x="0" y="164"/>
                  </a:cubicBezTo>
                  <a:cubicBezTo>
                    <a:pt x="0" y="164"/>
                    <a:pt x="0" y="164"/>
                    <a:pt x="0" y="164"/>
                  </a:cubicBezTo>
                  <a:cubicBezTo>
                    <a:pt x="0" y="164"/>
                    <a:pt x="0" y="164"/>
                    <a:pt x="0" y="164"/>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35" name="Freeform 223"/>
            <p:cNvSpPr>
              <a:spLocks noEditPoints="1"/>
            </p:cNvSpPr>
            <p:nvPr/>
          </p:nvSpPr>
          <p:spPr bwMode="auto">
            <a:xfrm>
              <a:off x="5477832" y="363798"/>
              <a:ext cx="722326" cy="1278502"/>
            </a:xfrm>
            <a:custGeom>
              <a:avLst/>
              <a:gdLst>
                <a:gd name="T0" fmla="*/ 7 w 317"/>
                <a:gd name="T1" fmla="*/ 80 h 578"/>
                <a:gd name="T2" fmla="*/ 20 w 317"/>
                <a:gd name="T3" fmla="*/ 69 h 578"/>
                <a:gd name="T4" fmla="*/ 69 w 317"/>
                <a:gd name="T5" fmla="*/ 84 h 578"/>
                <a:gd name="T6" fmla="*/ 91 w 317"/>
                <a:gd name="T7" fmla="*/ 90 h 578"/>
                <a:gd name="T8" fmla="*/ 100 w 317"/>
                <a:gd name="T9" fmla="*/ 68 h 578"/>
                <a:gd name="T10" fmla="*/ 102 w 317"/>
                <a:gd name="T11" fmla="*/ 13 h 578"/>
                <a:gd name="T12" fmla="*/ 154 w 317"/>
                <a:gd name="T13" fmla="*/ 12 h 578"/>
                <a:gd name="T14" fmla="*/ 158 w 317"/>
                <a:gd name="T15" fmla="*/ 43 h 578"/>
                <a:gd name="T16" fmla="*/ 157 w 317"/>
                <a:gd name="T17" fmla="*/ 78 h 578"/>
                <a:gd name="T18" fmla="*/ 203 w 317"/>
                <a:gd name="T19" fmla="*/ 116 h 578"/>
                <a:gd name="T20" fmla="*/ 216 w 317"/>
                <a:gd name="T21" fmla="*/ 184 h 578"/>
                <a:gd name="T22" fmla="*/ 233 w 317"/>
                <a:gd name="T23" fmla="*/ 227 h 578"/>
                <a:gd name="T24" fmla="*/ 248 w 317"/>
                <a:gd name="T25" fmla="*/ 263 h 578"/>
                <a:gd name="T26" fmla="*/ 270 w 317"/>
                <a:gd name="T27" fmla="*/ 292 h 578"/>
                <a:gd name="T28" fmla="*/ 295 w 317"/>
                <a:gd name="T29" fmla="*/ 333 h 578"/>
                <a:gd name="T30" fmla="*/ 303 w 317"/>
                <a:gd name="T31" fmla="*/ 407 h 578"/>
                <a:gd name="T32" fmla="*/ 266 w 317"/>
                <a:gd name="T33" fmla="*/ 493 h 578"/>
                <a:gd name="T34" fmla="*/ 242 w 317"/>
                <a:gd name="T35" fmla="*/ 508 h 578"/>
                <a:gd name="T36" fmla="*/ 224 w 317"/>
                <a:gd name="T37" fmla="*/ 519 h 578"/>
                <a:gd name="T38" fmla="*/ 210 w 317"/>
                <a:gd name="T39" fmla="*/ 527 h 578"/>
                <a:gd name="T40" fmla="*/ 191 w 317"/>
                <a:gd name="T41" fmla="*/ 544 h 578"/>
                <a:gd name="T42" fmla="*/ 173 w 317"/>
                <a:gd name="T43" fmla="*/ 551 h 578"/>
                <a:gd name="T44" fmla="*/ 155 w 317"/>
                <a:gd name="T45" fmla="*/ 561 h 578"/>
                <a:gd name="T46" fmla="*/ 147 w 317"/>
                <a:gd name="T47" fmla="*/ 567 h 578"/>
                <a:gd name="T48" fmla="*/ 143 w 317"/>
                <a:gd name="T49" fmla="*/ 560 h 578"/>
                <a:gd name="T50" fmla="*/ 132 w 317"/>
                <a:gd name="T51" fmla="*/ 561 h 578"/>
                <a:gd name="T52" fmla="*/ 126 w 317"/>
                <a:gd name="T53" fmla="*/ 559 h 578"/>
                <a:gd name="T54" fmla="*/ 120 w 317"/>
                <a:gd name="T55" fmla="*/ 552 h 578"/>
                <a:gd name="T56" fmla="*/ 118 w 317"/>
                <a:gd name="T57" fmla="*/ 542 h 578"/>
                <a:gd name="T58" fmla="*/ 110 w 317"/>
                <a:gd name="T59" fmla="*/ 541 h 578"/>
                <a:gd name="T60" fmla="*/ 98 w 317"/>
                <a:gd name="T61" fmla="*/ 540 h 578"/>
                <a:gd name="T62" fmla="*/ 94 w 317"/>
                <a:gd name="T63" fmla="*/ 529 h 578"/>
                <a:gd name="T64" fmla="*/ 87 w 317"/>
                <a:gd name="T65" fmla="*/ 521 h 578"/>
                <a:gd name="T66" fmla="*/ 89 w 317"/>
                <a:gd name="T67" fmla="*/ 502 h 578"/>
                <a:gd name="T68" fmla="*/ 89 w 317"/>
                <a:gd name="T69" fmla="*/ 485 h 578"/>
                <a:gd name="T70" fmla="*/ 81 w 317"/>
                <a:gd name="T71" fmla="*/ 459 h 578"/>
                <a:gd name="T72" fmla="*/ 72 w 317"/>
                <a:gd name="T73" fmla="*/ 430 h 578"/>
                <a:gd name="T74" fmla="*/ 75 w 317"/>
                <a:gd name="T75" fmla="*/ 399 h 578"/>
                <a:gd name="T76" fmla="*/ 73 w 317"/>
                <a:gd name="T77" fmla="*/ 393 h 578"/>
                <a:gd name="T78" fmla="*/ 89 w 317"/>
                <a:gd name="T79" fmla="*/ 386 h 578"/>
                <a:gd name="T80" fmla="*/ 95 w 317"/>
                <a:gd name="T81" fmla="*/ 365 h 578"/>
                <a:gd name="T82" fmla="*/ 106 w 317"/>
                <a:gd name="T83" fmla="*/ 351 h 578"/>
                <a:gd name="T84" fmla="*/ 126 w 317"/>
                <a:gd name="T85" fmla="*/ 306 h 578"/>
                <a:gd name="T86" fmla="*/ 143 w 317"/>
                <a:gd name="T87" fmla="*/ 280 h 578"/>
                <a:gd name="T88" fmla="*/ 123 w 317"/>
                <a:gd name="T89" fmla="*/ 248 h 578"/>
                <a:gd name="T90" fmla="*/ 91 w 317"/>
                <a:gd name="T91" fmla="*/ 217 h 578"/>
                <a:gd name="T92" fmla="*/ 80 w 317"/>
                <a:gd name="T93" fmla="*/ 167 h 578"/>
                <a:gd name="T94" fmla="*/ 73 w 317"/>
                <a:gd name="T95" fmla="*/ 132 h 578"/>
                <a:gd name="T96" fmla="*/ 35 w 317"/>
                <a:gd name="T97" fmla="*/ 109 h 578"/>
                <a:gd name="T98" fmla="*/ 142 w 317"/>
                <a:gd name="T99" fmla="*/ 570 h 578"/>
                <a:gd name="T100" fmla="*/ 129 w 317"/>
                <a:gd name="T101" fmla="*/ 570 h 578"/>
                <a:gd name="T102" fmla="*/ 104 w 317"/>
                <a:gd name="T103" fmla="*/ 557 h 578"/>
                <a:gd name="T104" fmla="*/ 114 w 317"/>
                <a:gd name="T105" fmla="*/ 553 h 578"/>
                <a:gd name="T106" fmla="*/ 97 w 317"/>
                <a:gd name="T107" fmla="*/ 556 h 578"/>
                <a:gd name="T108" fmla="*/ 92 w 317"/>
                <a:gd name="T109" fmla="*/ 544 h 578"/>
                <a:gd name="T110" fmla="*/ 83 w 317"/>
                <a:gd name="T111" fmla="*/ 558 h 578"/>
                <a:gd name="T112" fmla="*/ 80 w 317"/>
                <a:gd name="T113" fmla="*/ 563 h 578"/>
                <a:gd name="T114" fmla="*/ 79 w 317"/>
                <a:gd name="T115" fmla="*/ 570 h 578"/>
                <a:gd name="T116" fmla="*/ 48 w 317"/>
                <a:gd name="T117" fmla="*/ 577 h 578"/>
                <a:gd name="T118" fmla="*/ 53 w 317"/>
                <a:gd name="T119" fmla="*/ 558 h 578"/>
                <a:gd name="T120" fmla="*/ 65 w 317"/>
                <a:gd name="T121" fmla="*/ 573 h 578"/>
                <a:gd name="T122" fmla="*/ 68 w 317"/>
                <a:gd name="T123" fmla="*/ 561 h 578"/>
                <a:gd name="T124" fmla="*/ 57 w 317"/>
                <a:gd name="T125" fmla="*/ 553 h 5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7" h="578">
                  <a:moveTo>
                    <a:pt x="20" y="100"/>
                  </a:moveTo>
                  <a:cubicBezTo>
                    <a:pt x="17" y="95"/>
                    <a:pt x="17" y="95"/>
                    <a:pt x="17" y="95"/>
                  </a:cubicBezTo>
                  <a:cubicBezTo>
                    <a:pt x="13" y="93"/>
                    <a:pt x="13" y="93"/>
                    <a:pt x="13" y="93"/>
                  </a:cubicBezTo>
                  <a:cubicBezTo>
                    <a:pt x="8" y="91"/>
                    <a:pt x="8" y="91"/>
                    <a:pt x="8" y="91"/>
                  </a:cubicBezTo>
                  <a:cubicBezTo>
                    <a:pt x="8" y="87"/>
                    <a:pt x="8" y="87"/>
                    <a:pt x="8" y="87"/>
                  </a:cubicBezTo>
                  <a:cubicBezTo>
                    <a:pt x="1" y="83"/>
                    <a:pt x="1" y="83"/>
                    <a:pt x="1" y="83"/>
                  </a:cubicBezTo>
                  <a:cubicBezTo>
                    <a:pt x="1" y="83"/>
                    <a:pt x="0" y="81"/>
                    <a:pt x="1" y="81"/>
                  </a:cubicBezTo>
                  <a:cubicBezTo>
                    <a:pt x="2" y="80"/>
                    <a:pt x="6" y="80"/>
                    <a:pt x="7" y="80"/>
                  </a:cubicBezTo>
                  <a:cubicBezTo>
                    <a:pt x="7" y="79"/>
                    <a:pt x="7" y="79"/>
                    <a:pt x="7" y="79"/>
                  </a:cubicBezTo>
                  <a:cubicBezTo>
                    <a:pt x="8" y="79"/>
                    <a:pt x="8" y="79"/>
                    <a:pt x="8" y="79"/>
                  </a:cubicBezTo>
                  <a:cubicBezTo>
                    <a:pt x="9" y="79"/>
                    <a:pt x="9" y="78"/>
                    <a:pt x="9" y="78"/>
                  </a:cubicBezTo>
                  <a:cubicBezTo>
                    <a:pt x="9" y="78"/>
                    <a:pt x="6" y="72"/>
                    <a:pt x="8" y="69"/>
                  </a:cubicBezTo>
                  <a:cubicBezTo>
                    <a:pt x="8" y="68"/>
                    <a:pt x="8" y="68"/>
                    <a:pt x="8" y="68"/>
                  </a:cubicBezTo>
                  <a:cubicBezTo>
                    <a:pt x="8" y="68"/>
                    <a:pt x="8" y="68"/>
                    <a:pt x="8" y="68"/>
                  </a:cubicBezTo>
                  <a:cubicBezTo>
                    <a:pt x="10" y="66"/>
                    <a:pt x="14" y="66"/>
                    <a:pt x="16" y="68"/>
                  </a:cubicBezTo>
                  <a:cubicBezTo>
                    <a:pt x="20" y="69"/>
                    <a:pt x="20" y="69"/>
                    <a:pt x="20" y="69"/>
                  </a:cubicBezTo>
                  <a:cubicBezTo>
                    <a:pt x="27" y="77"/>
                    <a:pt x="27" y="77"/>
                    <a:pt x="27" y="77"/>
                  </a:cubicBezTo>
                  <a:cubicBezTo>
                    <a:pt x="33" y="84"/>
                    <a:pt x="33" y="84"/>
                    <a:pt x="33" y="84"/>
                  </a:cubicBezTo>
                  <a:cubicBezTo>
                    <a:pt x="33" y="84"/>
                    <a:pt x="42" y="91"/>
                    <a:pt x="44" y="92"/>
                  </a:cubicBezTo>
                  <a:cubicBezTo>
                    <a:pt x="46" y="93"/>
                    <a:pt x="57" y="95"/>
                    <a:pt x="58" y="96"/>
                  </a:cubicBezTo>
                  <a:cubicBezTo>
                    <a:pt x="61" y="92"/>
                    <a:pt x="61" y="92"/>
                    <a:pt x="61" y="92"/>
                  </a:cubicBezTo>
                  <a:cubicBezTo>
                    <a:pt x="65" y="89"/>
                    <a:pt x="65" y="89"/>
                    <a:pt x="65" y="89"/>
                  </a:cubicBezTo>
                  <a:cubicBezTo>
                    <a:pt x="64" y="87"/>
                    <a:pt x="64" y="87"/>
                    <a:pt x="64" y="87"/>
                  </a:cubicBezTo>
                  <a:cubicBezTo>
                    <a:pt x="69" y="84"/>
                    <a:pt x="69" y="84"/>
                    <a:pt x="69" y="84"/>
                  </a:cubicBezTo>
                  <a:cubicBezTo>
                    <a:pt x="73" y="87"/>
                    <a:pt x="73" y="87"/>
                    <a:pt x="73" y="87"/>
                  </a:cubicBezTo>
                  <a:cubicBezTo>
                    <a:pt x="83" y="89"/>
                    <a:pt x="83" y="89"/>
                    <a:pt x="83" y="89"/>
                  </a:cubicBezTo>
                  <a:cubicBezTo>
                    <a:pt x="87" y="92"/>
                    <a:pt x="87" y="92"/>
                    <a:pt x="87" y="92"/>
                  </a:cubicBezTo>
                  <a:cubicBezTo>
                    <a:pt x="87" y="92"/>
                    <a:pt x="88" y="92"/>
                    <a:pt x="89" y="91"/>
                  </a:cubicBezTo>
                  <a:cubicBezTo>
                    <a:pt x="89" y="91"/>
                    <a:pt x="89" y="91"/>
                    <a:pt x="89" y="91"/>
                  </a:cubicBezTo>
                  <a:cubicBezTo>
                    <a:pt x="90" y="91"/>
                    <a:pt x="90" y="91"/>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90"/>
                    <a:pt x="91" y="90"/>
                    <a:pt x="91" y="90"/>
                  </a:cubicBezTo>
                  <a:cubicBezTo>
                    <a:pt x="91" y="89"/>
                    <a:pt x="91" y="89"/>
                    <a:pt x="91" y="89"/>
                  </a:cubicBezTo>
                  <a:cubicBezTo>
                    <a:pt x="91" y="88"/>
                    <a:pt x="91" y="82"/>
                    <a:pt x="91" y="82"/>
                  </a:cubicBezTo>
                  <a:cubicBezTo>
                    <a:pt x="91" y="82"/>
                    <a:pt x="88" y="80"/>
                    <a:pt x="91" y="78"/>
                  </a:cubicBezTo>
                  <a:cubicBezTo>
                    <a:pt x="94" y="75"/>
                    <a:pt x="98" y="72"/>
                    <a:pt x="98" y="72"/>
                  </a:cubicBezTo>
                  <a:cubicBezTo>
                    <a:pt x="98" y="72"/>
                    <a:pt x="100" y="71"/>
                    <a:pt x="100" y="68"/>
                  </a:cubicBezTo>
                  <a:cubicBezTo>
                    <a:pt x="100" y="65"/>
                    <a:pt x="98" y="57"/>
                    <a:pt x="98" y="57"/>
                  </a:cubicBezTo>
                  <a:cubicBezTo>
                    <a:pt x="98" y="57"/>
                    <a:pt x="96" y="52"/>
                    <a:pt x="96" y="50"/>
                  </a:cubicBezTo>
                  <a:cubicBezTo>
                    <a:pt x="98" y="38"/>
                    <a:pt x="93" y="29"/>
                    <a:pt x="96" y="28"/>
                  </a:cubicBezTo>
                  <a:cubicBezTo>
                    <a:pt x="96" y="28"/>
                    <a:pt x="96" y="28"/>
                    <a:pt x="96" y="28"/>
                  </a:cubicBezTo>
                  <a:cubicBezTo>
                    <a:pt x="98" y="27"/>
                    <a:pt x="98" y="27"/>
                    <a:pt x="98" y="27"/>
                  </a:cubicBezTo>
                  <a:cubicBezTo>
                    <a:pt x="101" y="25"/>
                    <a:pt x="101" y="25"/>
                    <a:pt x="101" y="25"/>
                  </a:cubicBezTo>
                  <a:cubicBezTo>
                    <a:pt x="101" y="25"/>
                    <a:pt x="101" y="24"/>
                    <a:pt x="101" y="24"/>
                  </a:cubicBezTo>
                  <a:cubicBezTo>
                    <a:pt x="101" y="19"/>
                    <a:pt x="95" y="14"/>
                    <a:pt x="102" y="13"/>
                  </a:cubicBezTo>
                  <a:cubicBezTo>
                    <a:pt x="105" y="11"/>
                    <a:pt x="105" y="11"/>
                    <a:pt x="105" y="11"/>
                  </a:cubicBezTo>
                  <a:cubicBezTo>
                    <a:pt x="114" y="11"/>
                    <a:pt x="114" y="11"/>
                    <a:pt x="114" y="11"/>
                  </a:cubicBezTo>
                  <a:cubicBezTo>
                    <a:pt x="116" y="5"/>
                    <a:pt x="116" y="5"/>
                    <a:pt x="116" y="5"/>
                  </a:cubicBezTo>
                  <a:cubicBezTo>
                    <a:pt x="120" y="1"/>
                    <a:pt x="120" y="1"/>
                    <a:pt x="120" y="1"/>
                  </a:cubicBezTo>
                  <a:cubicBezTo>
                    <a:pt x="123" y="1"/>
                    <a:pt x="127" y="0"/>
                    <a:pt x="129" y="1"/>
                  </a:cubicBezTo>
                  <a:cubicBezTo>
                    <a:pt x="131" y="4"/>
                    <a:pt x="131" y="6"/>
                    <a:pt x="135" y="7"/>
                  </a:cubicBezTo>
                  <a:cubicBezTo>
                    <a:pt x="147" y="11"/>
                    <a:pt x="147" y="11"/>
                    <a:pt x="147" y="11"/>
                  </a:cubicBezTo>
                  <a:cubicBezTo>
                    <a:pt x="154" y="12"/>
                    <a:pt x="154" y="12"/>
                    <a:pt x="154" y="12"/>
                  </a:cubicBezTo>
                  <a:cubicBezTo>
                    <a:pt x="156" y="14"/>
                    <a:pt x="156" y="14"/>
                    <a:pt x="156" y="14"/>
                  </a:cubicBezTo>
                  <a:cubicBezTo>
                    <a:pt x="156" y="14"/>
                    <a:pt x="156" y="14"/>
                    <a:pt x="156" y="14"/>
                  </a:cubicBezTo>
                  <a:cubicBezTo>
                    <a:pt x="156" y="16"/>
                    <a:pt x="156" y="18"/>
                    <a:pt x="157" y="19"/>
                  </a:cubicBezTo>
                  <a:cubicBezTo>
                    <a:pt x="157" y="21"/>
                    <a:pt x="158" y="24"/>
                    <a:pt x="158" y="24"/>
                  </a:cubicBezTo>
                  <a:cubicBezTo>
                    <a:pt x="158" y="24"/>
                    <a:pt x="157" y="27"/>
                    <a:pt x="157" y="29"/>
                  </a:cubicBezTo>
                  <a:cubicBezTo>
                    <a:pt x="156" y="30"/>
                    <a:pt x="156" y="33"/>
                    <a:pt x="156" y="34"/>
                  </a:cubicBezTo>
                  <a:cubicBezTo>
                    <a:pt x="156" y="35"/>
                    <a:pt x="156" y="36"/>
                    <a:pt x="156" y="37"/>
                  </a:cubicBezTo>
                  <a:cubicBezTo>
                    <a:pt x="156" y="39"/>
                    <a:pt x="157" y="42"/>
                    <a:pt x="158" y="43"/>
                  </a:cubicBezTo>
                  <a:cubicBezTo>
                    <a:pt x="158" y="44"/>
                    <a:pt x="163" y="47"/>
                    <a:pt x="163" y="47"/>
                  </a:cubicBezTo>
                  <a:cubicBezTo>
                    <a:pt x="163" y="47"/>
                    <a:pt x="163" y="48"/>
                    <a:pt x="158" y="52"/>
                  </a:cubicBezTo>
                  <a:cubicBezTo>
                    <a:pt x="154" y="57"/>
                    <a:pt x="154" y="57"/>
                    <a:pt x="154" y="57"/>
                  </a:cubicBezTo>
                  <a:cubicBezTo>
                    <a:pt x="161" y="59"/>
                    <a:pt x="161" y="59"/>
                    <a:pt x="161" y="59"/>
                  </a:cubicBezTo>
                  <a:cubicBezTo>
                    <a:pt x="161" y="64"/>
                    <a:pt x="161" y="64"/>
                    <a:pt x="161" y="64"/>
                  </a:cubicBezTo>
                  <a:cubicBezTo>
                    <a:pt x="161" y="68"/>
                    <a:pt x="161" y="68"/>
                    <a:pt x="161" y="68"/>
                  </a:cubicBezTo>
                  <a:cubicBezTo>
                    <a:pt x="160" y="74"/>
                    <a:pt x="160" y="74"/>
                    <a:pt x="160" y="74"/>
                  </a:cubicBezTo>
                  <a:cubicBezTo>
                    <a:pt x="157" y="78"/>
                    <a:pt x="157" y="78"/>
                    <a:pt x="157" y="78"/>
                  </a:cubicBezTo>
                  <a:cubicBezTo>
                    <a:pt x="161" y="84"/>
                    <a:pt x="161" y="84"/>
                    <a:pt x="161" y="84"/>
                  </a:cubicBezTo>
                  <a:cubicBezTo>
                    <a:pt x="166" y="92"/>
                    <a:pt x="166" y="92"/>
                    <a:pt x="166" y="92"/>
                  </a:cubicBezTo>
                  <a:cubicBezTo>
                    <a:pt x="173" y="96"/>
                    <a:pt x="173" y="96"/>
                    <a:pt x="173" y="96"/>
                  </a:cubicBezTo>
                  <a:cubicBezTo>
                    <a:pt x="173" y="96"/>
                    <a:pt x="174" y="95"/>
                    <a:pt x="181" y="96"/>
                  </a:cubicBezTo>
                  <a:cubicBezTo>
                    <a:pt x="188" y="98"/>
                    <a:pt x="190" y="104"/>
                    <a:pt x="190" y="104"/>
                  </a:cubicBezTo>
                  <a:cubicBezTo>
                    <a:pt x="194" y="109"/>
                    <a:pt x="194" y="109"/>
                    <a:pt x="194" y="109"/>
                  </a:cubicBezTo>
                  <a:cubicBezTo>
                    <a:pt x="200" y="113"/>
                    <a:pt x="200" y="113"/>
                    <a:pt x="200" y="113"/>
                  </a:cubicBezTo>
                  <a:cubicBezTo>
                    <a:pt x="203" y="116"/>
                    <a:pt x="203" y="116"/>
                    <a:pt x="203" y="116"/>
                  </a:cubicBezTo>
                  <a:cubicBezTo>
                    <a:pt x="202" y="125"/>
                    <a:pt x="202" y="125"/>
                    <a:pt x="202" y="125"/>
                  </a:cubicBezTo>
                  <a:cubicBezTo>
                    <a:pt x="202" y="125"/>
                    <a:pt x="199" y="130"/>
                    <a:pt x="200" y="134"/>
                  </a:cubicBezTo>
                  <a:cubicBezTo>
                    <a:pt x="200" y="139"/>
                    <a:pt x="197" y="146"/>
                    <a:pt x="197" y="148"/>
                  </a:cubicBezTo>
                  <a:cubicBezTo>
                    <a:pt x="197" y="149"/>
                    <a:pt x="195" y="157"/>
                    <a:pt x="195" y="157"/>
                  </a:cubicBezTo>
                  <a:cubicBezTo>
                    <a:pt x="198" y="164"/>
                    <a:pt x="198" y="164"/>
                    <a:pt x="198" y="164"/>
                  </a:cubicBezTo>
                  <a:cubicBezTo>
                    <a:pt x="202" y="168"/>
                    <a:pt x="202" y="168"/>
                    <a:pt x="202" y="168"/>
                  </a:cubicBezTo>
                  <a:cubicBezTo>
                    <a:pt x="208" y="175"/>
                    <a:pt x="208" y="175"/>
                    <a:pt x="208" y="175"/>
                  </a:cubicBezTo>
                  <a:cubicBezTo>
                    <a:pt x="216" y="184"/>
                    <a:pt x="216" y="184"/>
                    <a:pt x="216" y="184"/>
                  </a:cubicBezTo>
                  <a:cubicBezTo>
                    <a:pt x="219" y="191"/>
                    <a:pt x="219" y="191"/>
                    <a:pt x="219" y="191"/>
                  </a:cubicBezTo>
                  <a:cubicBezTo>
                    <a:pt x="219" y="191"/>
                    <a:pt x="227" y="196"/>
                    <a:pt x="227" y="197"/>
                  </a:cubicBezTo>
                  <a:cubicBezTo>
                    <a:pt x="227" y="198"/>
                    <a:pt x="230" y="203"/>
                    <a:pt x="230" y="203"/>
                  </a:cubicBezTo>
                  <a:cubicBezTo>
                    <a:pt x="234" y="210"/>
                    <a:pt x="234" y="210"/>
                    <a:pt x="234" y="210"/>
                  </a:cubicBezTo>
                  <a:cubicBezTo>
                    <a:pt x="233" y="215"/>
                    <a:pt x="233" y="215"/>
                    <a:pt x="233" y="215"/>
                  </a:cubicBezTo>
                  <a:cubicBezTo>
                    <a:pt x="230" y="220"/>
                    <a:pt x="230" y="220"/>
                    <a:pt x="230" y="220"/>
                  </a:cubicBezTo>
                  <a:cubicBezTo>
                    <a:pt x="230" y="223"/>
                    <a:pt x="230" y="223"/>
                    <a:pt x="230" y="223"/>
                  </a:cubicBezTo>
                  <a:cubicBezTo>
                    <a:pt x="233" y="227"/>
                    <a:pt x="233" y="227"/>
                    <a:pt x="233" y="227"/>
                  </a:cubicBezTo>
                  <a:cubicBezTo>
                    <a:pt x="232" y="231"/>
                    <a:pt x="232" y="231"/>
                    <a:pt x="232" y="231"/>
                  </a:cubicBezTo>
                  <a:cubicBezTo>
                    <a:pt x="235" y="237"/>
                    <a:pt x="235" y="237"/>
                    <a:pt x="235" y="237"/>
                  </a:cubicBezTo>
                  <a:cubicBezTo>
                    <a:pt x="233" y="241"/>
                    <a:pt x="233" y="241"/>
                    <a:pt x="233" y="241"/>
                  </a:cubicBezTo>
                  <a:cubicBezTo>
                    <a:pt x="238" y="243"/>
                    <a:pt x="238" y="243"/>
                    <a:pt x="238" y="243"/>
                  </a:cubicBezTo>
                  <a:cubicBezTo>
                    <a:pt x="238" y="243"/>
                    <a:pt x="239" y="244"/>
                    <a:pt x="238" y="246"/>
                  </a:cubicBezTo>
                  <a:cubicBezTo>
                    <a:pt x="237" y="247"/>
                    <a:pt x="236" y="254"/>
                    <a:pt x="236" y="254"/>
                  </a:cubicBezTo>
                  <a:cubicBezTo>
                    <a:pt x="241" y="262"/>
                    <a:pt x="241" y="262"/>
                    <a:pt x="241" y="262"/>
                  </a:cubicBezTo>
                  <a:cubicBezTo>
                    <a:pt x="248" y="263"/>
                    <a:pt x="248" y="263"/>
                    <a:pt x="248" y="263"/>
                  </a:cubicBezTo>
                  <a:cubicBezTo>
                    <a:pt x="248" y="263"/>
                    <a:pt x="252" y="263"/>
                    <a:pt x="252" y="264"/>
                  </a:cubicBezTo>
                  <a:cubicBezTo>
                    <a:pt x="253" y="265"/>
                    <a:pt x="254" y="268"/>
                    <a:pt x="254" y="268"/>
                  </a:cubicBezTo>
                  <a:cubicBezTo>
                    <a:pt x="251" y="274"/>
                    <a:pt x="251" y="274"/>
                    <a:pt x="251" y="274"/>
                  </a:cubicBezTo>
                  <a:cubicBezTo>
                    <a:pt x="251" y="274"/>
                    <a:pt x="252" y="277"/>
                    <a:pt x="255" y="279"/>
                  </a:cubicBezTo>
                  <a:cubicBezTo>
                    <a:pt x="257" y="280"/>
                    <a:pt x="259" y="280"/>
                    <a:pt x="259" y="282"/>
                  </a:cubicBezTo>
                  <a:cubicBezTo>
                    <a:pt x="260" y="284"/>
                    <a:pt x="260" y="287"/>
                    <a:pt x="261" y="286"/>
                  </a:cubicBezTo>
                  <a:cubicBezTo>
                    <a:pt x="263" y="286"/>
                    <a:pt x="267" y="287"/>
                    <a:pt x="267" y="287"/>
                  </a:cubicBezTo>
                  <a:cubicBezTo>
                    <a:pt x="270" y="292"/>
                    <a:pt x="270" y="292"/>
                    <a:pt x="270" y="292"/>
                  </a:cubicBezTo>
                  <a:cubicBezTo>
                    <a:pt x="272" y="296"/>
                    <a:pt x="272" y="296"/>
                    <a:pt x="272" y="296"/>
                  </a:cubicBezTo>
                  <a:cubicBezTo>
                    <a:pt x="272" y="296"/>
                    <a:pt x="272" y="299"/>
                    <a:pt x="272" y="300"/>
                  </a:cubicBezTo>
                  <a:cubicBezTo>
                    <a:pt x="272" y="302"/>
                    <a:pt x="271" y="308"/>
                    <a:pt x="271" y="308"/>
                  </a:cubicBezTo>
                  <a:cubicBezTo>
                    <a:pt x="266" y="316"/>
                    <a:pt x="266" y="316"/>
                    <a:pt x="266" y="316"/>
                  </a:cubicBezTo>
                  <a:cubicBezTo>
                    <a:pt x="266" y="316"/>
                    <a:pt x="270" y="321"/>
                    <a:pt x="273" y="323"/>
                  </a:cubicBezTo>
                  <a:cubicBezTo>
                    <a:pt x="276" y="325"/>
                    <a:pt x="280" y="328"/>
                    <a:pt x="281" y="328"/>
                  </a:cubicBezTo>
                  <a:cubicBezTo>
                    <a:pt x="282" y="328"/>
                    <a:pt x="287" y="329"/>
                    <a:pt x="289" y="330"/>
                  </a:cubicBezTo>
                  <a:cubicBezTo>
                    <a:pt x="290" y="330"/>
                    <a:pt x="294" y="332"/>
                    <a:pt x="295" y="333"/>
                  </a:cubicBezTo>
                  <a:cubicBezTo>
                    <a:pt x="296" y="334"/>
                    <a:pt x="303" y="338"/>
                    <a:pt x="303" y="338"/>
                  </a:cubicBezTo>
                  <a:cubicBezTo>
                    <a:pt x="309" y="341"/>
                    <a:pt x="309" y="341"/>
                    <a:pt x="309" y="341"/>
                  </a:cubicBezTo>
                  <a:cubicBezTo>
                    <a:pt x="315" y="346"/>
                    <a:pt x="315" y="346"/>
                    <a:pt x="315" y="346"/>
                  </a:cubicBezTo>
                  <a:cubicBezTo>
                    <a:pt x="317" y="358"/>
                    <a:pt x="317" y="358"/>
                    <a:pt x="317" y="358"/>
                  </a:cubicBezTo>
                  <a:cubicBezTo>
                    <a:pt x="317" y="358"/>
                    <a:pt x="315" y="376"/>
                    <a:pt x="314" y="378"/>
                  </a:cubicBezTo>
                  <a:cubicBezTo>
                    <a:pt x="314" y="380"/>
                    <a:pt x="311" y="389"/>
                    <a:pt x="310" y="390"/>
                  </a:cubicBezTo>
                  <a:cubicBezTo>
                    <a:pt x="308" y="391"/>
                    <a:pt x="306" y="392"/>
                    <a:pt x="306" y="394"/>
                  </a:cubicBezTo>
                  <a:cubicBezTo>
                    <a:pt x="306" y="396"/>
                    <a:pt x="303" y="407"/>
                    <a:pt x="303" y="407"/>
                  </a:cubicBezTo>
                  <a:cubicBezTo>
                    <a:pt x="303" y="407"/>
                    <a:pt x="300" y="414"/>
                    <a:pt x="300" y="416"/>
                  </a:cubicBezTo>
                  <a:cubicBezTo>
                    <a:pt x="300" y="418"/>
                    <a:pt x="297" y="424"/>
                    <a:pt x="297" y="426"/>
                  </a:cubicBezTo>
                  <a:cubicBezTo>
                    <a:pt x="296" y="427"/>
                    <a:pt x="294" y="435"/>
                    <a:pt x="294" y="435"/>
                  </a:cubicBezTo>
                  <a:cubicBezTo>
                    <a:pt x="281" y="461"/>
                    <a:pt x="281" y="461"/>
                    <a:pt x="281" y="461"/>
                  </a:cubicBezTo>
                  <a:cubicBezTo>
                    <a:pt x="278" y="471"/>
                    <a:pt x="278" y="471"/>
                    <a:pt x="278" y="471"/>
                  </a:cubicBezTo>
                  <a:cubicBezTo>
                    <a:pt x="278" y="471"/>
                    <a:pt x="275" y="472"/>
                    <a:pt x="274" y="474"/>
                  </a:cubicBezTo>
                  <a:cubicBezTo>
                    <a:pt x="273" y="477"/>
                    <a:pt x="272" y="479"/>
                    <a:pt x="271" y="482"/>
                  </a:cubicBezTo>
                  <a:cubicBezTo>
                    <a:pt x="271" y="484"/>
                    <a:pt x="266" y="493"/>
                    <a:pt x="266" y="493"/>
                  </a:cubicBezTo>
                  <a:cubicBezTo>
                    <a:pt x="264" y="498"/>
                    <a:pt x="264" y="498"/>
                    <a:pt x="264" y="498"/>
                  </a:cubicBezTo>
                  <a:cubicBezTo>
                    <a:pt x="260" y="503"/>
                    <a:pt x="260" y="503"/>
                    <a:pt x="260" y="503"/>
                  </a:cubicBezTo>
                  <a:cubicBezTo>
                    <a:pt x="260" y="503"/>
                    <a:pt x="257" y="505"/>
                    <a:pt x="257" y="505"/>
                  </a:cubicBezTo>
                  <a:cubicBezTo>
                    <a:pt x="257" y="505"/>
                    <a:pt x="255" y="505"/>
                    <a:pt x="255" y="505"/>
                  </a:cubicBezTo>
                  <a:cubicBezTo>
                    <a:pt x="250" y="505"/>
                    <a:pt x="250" y="505"/>
                    <a:pt x="250" y="505"/>
                  </a:cubicBezTo>
                  <a:cubicBezTo>
                    <a:pt x="247" y="503"/>
                    <a:pt x="247" y="503"/>
                    <a:pt x="247" y="503"/>
                  </a:cubicBezTo>
                  <a:cubicBezTo>
                    <a:pt x="247" y="503"/>
                    <a:pt x="244" y="505"/>
                    <a:pt x="244" y="505"/>
                  </a:cubicBezTo>
                  <a:cubicBezTo>
                    <a:pt x="244" y="506"/>
                    <a:pt x="242" y="507"/>
                    <a:pt x="242" y="508"/>
                  </a:cubicBezTo>
                  <a:cubicBezTo>
                    <a:pt x="242" y="508"/>
                    <a:pt x="241" y="510"/>
                    <a:pt x="240" y="510"/>
                  </a:cubicBezTo>
                  <a:cubicBezTo>
                    <a:pt x="239" y="511"/>
                    <a:pt x="238" y="512"/>
                    <a:pt x="237" y="512"/>
                  </a:cubicBezTo>
                  <a:cubicBezTo>
                    <a:pt x="237" y="513"/>
                    <a:pt x="235" y="513"/>
                    <a:pt x="235" y="513"/>
                  </a:cubicBezTo>
                  <a:cubicBezTo>
                    <a:pt x="235" y="513"/>
                    <a:pt x="235" y="514"/>
                    <a:pt x="234" y="515"/>
                  </a:cubicBezTo>
                  <a:cubicBezTo>
                    <a:pt x="234" y="515"/>
                    <a:pt x="231" y="515"/>
                    <a:pt x="230" y="514"/>
                  </a:cubicBezTo>
                  <a:cubicBezTo>
                    <a:pt x="229" y="513"/>
                    <a:pt x="227" y="512"/>
                    <a:pt x="228" y="512"/>
                  </a:cubicBezTo>
                  <a:cubicBezTo>
                    <a:pt x="228" y="513"/>
                    <a:pt x="227" y="515"/>
                    <a:pt x="227" y="515"/>
                  </a:cubicBezTo>
                  <a:cubicBezTo>
                    <a:pt x="227" y="516"/>
                    <a:pt x="225" y="519"/>
                    <a:pt x="224" y="519"/>
                  </a:cubicBezTo>
                  <a:cubicBezTo>
                    <a:pt x="223" y="519"/>
                    <a:pt x="221" y="518"/>
                    <a:pt x="220" y="517"/>
                  </a:cubicBezTo>
                  <a:cubicBezTo>
                    <a:pt x="219" y="517"/>
                    <a:pt x="218" y="517"/>
                    <a:pt x="218" y="517"/>
                  </a:cubicBezTo>
                  <a:cubicBezTo>
                    <a:pt x="218" y="518"/>
                    <a:pt x="218" y="521"/>
                    <a:pt x="218" y="522"/>
                  </a:cubicBezTo>
                  <a:cubicBezTo>
                    <a:pt x="218" y="522"/>
                    <a:pt x="218" y="523"/>
                    <a:pt x="218" y="524"/>
                  </a:cubicBezTo>
                  <a:cubicBezTo>
                    <a:pt x="217" y="524"/>
                    <a:pt x="215" y="525"/>
                    <a:pt x="215" y="525"/>
                  </a:cubicBezTo>
                  <a:cubicBezTo>
                    <a:pt x="215" y="525"/>
                    <a:pt x="216" y="527"/>
                    <a:pt x="215" y="527"/>
                  </a:cubicBezTo>
                  <a:cubicBezTo>
                    <a:pt x="214" y="528"/>
                    <a:pt x="213" y="529"/>
                    <a:pt x="212" y="529"/>
                  </a:cubicBezTo>
                  <a:cubicBezTo>
                    <a:pt x="212" y="528"/>
                    <a:pt x="210" y="527"/>
                    <a:pt x="210" y="527"/>
                  </a:cubicBezTo>
                  <a:cubicBezTo>
                    <a:pt x="209" y="528"/>
                    <a:pt x="208" y="530"/>
                    <a:pt x="208" y="530"/>
                  </a:cubicBezTo>
                  <a:cubicBezTo>
                    <a:pt x="208" y="531"/>
                    <a:pt x="207" y="532"/>
                    <a:pt x="207" y="532"/>
                  </a:cubicBezTo>
                  <a:cubicBezTo>
                    <a:pt x="207" y="532"/>
                    <a:pt x="200" y="540"/>
                    <a:pt x="200" y="540"/>
                  </a:cubicBezTo>
                  <a:cubicBezTo>
                    <a:pt x="199" y="540"/>
                    <a:pt x="197" y="537"/>
                    <a:pt x="197" y="537"/>
                  </a:cubicBezTo>
                  <a:cubicBezTo>
                    <a:pt x="197" y="538"/>
                    <a:pt x="197" y="540"/>
                    <a:pt x="197" y="540"/>
                  </a:cubicBezTo>
                  <a:cubicBezTo>
                    <a:pt x="196" y="541"/>
                    <a:pt x="194" y="542"/>
                    <a:pt x="194" y="542"/>
                  </a:cubicBezTo>
                  <a:cubicBezTo>
                    <a:pt x="194" y="543"/>
                    <a:pt x="193" y="542"/>
                    <a:pt x="192" y="542"/>
                  </a:cubicBezTo>
                  <a:cubicBezTo>
                    <a:pt x="192" y="543"/>
                    <a:pt x="191" y="543"/>
                    <a:pt x="191" y="544"/>
                  </a:cubicBezTo>
                  <a:cubicBezTo>
                    <a:pt x="191" y="545"/>
                    <a:pt x="190" y="546"/>
                    <a:pt x="190" y="546"/>
                  </a:cubicBezTo>
                  <a:cubicBezTo>
                    <a:pt x="190" y="546"/>
                    <a:pt x="188" y="547"/>
                    <a:pt x="188" y="548"/>
                  </a:cubicBezTo>
                  <a:cubicBezTo>
                    <a:pt x="187" y="549"/>
                    <a:pt x="185" y="550"/>
                    <a:pt x="185" y="550"/>
                  </a:cubicBezTo>
                  <a:cubicBezTo>
                    <a:pt x="185" y="550"/>
                    <a:pt x="184" y="551"/>
                    <a:pt x="183" y="550"/>
                  </a:cubicBezTo>
                  <a:cubicBezTo>
                    <a:pt x="182" y="550"/>
                    <a:pt x="180" y="547"/>
                    <a:pt x="180" y="547"/>
                  </a:cubicBezTo>
                  <a:cubicBezTo>
                    <a:pt x="180" y="547"/>
                    <a:pt x="178" y="547"/>
                    <a:pt x="178" y="548"/>
                  </a:cubicBezTo>
                  <a:cubicBezTo>
                    <a:pt x="177" y="549"/>
                    <a:pt x="177" y="550"/>
                    <a:pt x="176" y="550"/>
                  </a:cubicBezTo>
                  <a:cubicBezTo>
                    <a:pt x="175" y="551"/>
                    <a:pt x="174" y="551"/>
                    <a:pt x="173" y="551"/>
                  </a:cubicBezTo>
                  <a:cubicBezTo>
                    <a:pt x="172" y="552"/>
                    <a:pt x="170" y="552"/>
                    <a:pt x="170" y="553"/>
                  </a:cubicBezTo>
                  <a:cubicBezTo>
                    <a:pt x="169" y="553"/>
                    <a:pt x="168" y="555"/>
                    <a:pt x="168" y="556"/>
                  </a:cubicBezTo>
                  <a:cubicBezTo>
                    <a:pt x="168" y="557"/>
                    <a:pt x="170" y="557"/>
                    <a:pt x="168" y="557"/>
                  </a:cubicBezTo>
                  <a:cubicBezTo>
                    <a:pt x="166" y="558"/>
                    <a:pt x="163" y="558"/>
                    <a:pt x="163" y="558"/>
                  </a:cubicBezTo>
                  <a:cubicBezTo>
                    <a:pt x="163" y="558"/>
                    <a:pt x="161" y="559"/>
                    <a:pt x="161" y="560"/>
                  </a:cubicBezTo>
                  <a:cubicBezTo>
                    <a:pt x="160" y="561"/>
                    <a:pt x="161" y="561"/>
                    <a:pt x="159" y="562"/>
                  </a:cubicBezTo>
                  <a:cubicBezTo>
                    <a:pt x="158" y="562"/>
                    <a:pt x="157" y="563"/>
                    <a:pt x="157" y="563"/>
                  </a:cubicBezTo>
                  <a:cubicBezTo>
                    <a:pt x="155" y="561"/>
                    <a:pt x="155" y="561"/>
                    <a:pt x="155" y="561"/>
                  </a:cubicBezTo>
                  <a:cubicBezTo>
                    <a:pt x="156" y="559"/>
                    <a:pt x="156" y="559"/>
                    <a:pt x="156" y="559"/>
                  </a:cubicBezTo>
                  <a:cubicBezTo>
                    <a:pt x="156" y="559"/>
                    <a:pt x="155" y="557"/>
                    <a:pt x="155" y="558"/>
                  </a:cubicBezTo>
                  <a:cubicBezTo>
                    <a:pt x="154" y="560"/>
                    <a:pt x="155" y="561"/>
                    <a:pt x="155" y="561"/>
                  </a:cubicBezTo>
                  <a:cubicBezTo>
                    <a:pt x="155" y="561"/>
                    <a:pt x="154" y="561"/>
                    <a:pt x="154" y="562"/>
                  </a:cubicBezTo>
                  <a:cubicBezTo>
                    <a:pt x="153" y="563"/>
                    <a:pt x="154" y="563"/>
                    <a:pt x="153" y="564"/>
                  </a:cubicBezTo>
                  <a:cubicBezTo>
                    <a:pt x="153" y="565"/>
                    <a:pt x="152" y="566"/>
                    <a:pt x="151" y="566"/>
                  </a:cubicBezTo>
                  <a:cubicBezTo>
                    <a:pt x="151" y="567"/>
                    <a:pt x="150" y="567"/>
                    <a:pt x="149" y="567"/>
                  </a:cubicBezTo>
                  <a:cubicBezTo>
                    <a:pt x="149" y="567"/>
                    <a:pt x="147" y="567"/>
                    <a:pt x="147" y="567"/>
                  </a:cubicBezTo>
                  <a:cubicBezTo>
                    <a:pt x="146" y="567"/>
                    <a:pt x="145" y="566"/>
                    <a:pt x="146" y="566"/>
                  </a:cubicBezTo>
                  <a:cubicBezTo>
                    <a:pt x="146" y="566"/>
                    <a:pt x="148" y="565"/>
                    <a:pt x="148" y="565"/>
                  </a:cubicBezTo>
                  <a:cubicBezTo>
                    <a:pt x="148" y="565"/>
                    <a:pt x="149" y="564"/>
                    <a:pt x="148" y="564"/>
                  </a:cubicBezTo>
                  <a:cubicBezTo>
                    <a:pt x="147" y="563"/>
                    <a:pt x="146" y="562"/>
                    <a:pt x="146" y="562"/>
                  </a:cubicBezTo>
                  <a:cubicBezTo>
                    <a:pt x="146" y="562"/>
                    <a:pt x="147" y="563"/>
                    <a:pt x="144" y="563"/>
                  </a:cubicBezTo>
                  <a:cubicBezTo>
                    <a:pt x="142" y="564"/>
                    <a:pt x="141" y="564"/>
                    <a:pt x="141" y="563"/>
                  </a:cubicBezTo>
                  <a:cubicBezTo>
                    <a:pt x="141" y="563"/>
                    <a:pt x="139" y="563"/>
                    <a:pt x="140" y="562"/>
                  </a:cubicBezTo>
                  <a:cubicBezTo>
                    <a:pt x="142" y="561"/>
                    <a:pt x="142" y="560"/>
                    <a:pt x="143" y="560"/>
                  </a:cubicBezTo>
                  <a:cubicBezTo>
                    <a:pt x="144" y="560"/>
                    <a:pt x="144" y="558"/>
                    <a:pt x="144" y="557"/>
                  </a:cubicBezTo>
                  <a:cubicBezTo>
                    <a:pt x="144" y="557"/>
                    <a:pt x="146" y="559"/>
                    <a:pt x="143" y="557"/>
                  </a:cubicBezTo>
                  <a:cubicBezTo>
                    <a:pt x="141" y="554"/>
                    <a:pt x="141" y="554"/>
                    <a:pt x="141" y="554"/>
                  </a:cubicBezTo>
                  <a:cubicBezTo>
                    <a:pt x="141" y="554"/>
                    <a:pt x="140" y="555"/>
                    <a:pt x="140" y="556"/>
                  </a:cubicBezTo>
                  <a:cubicBezTo>
                    <a:pt x="141" y="557"/>
                    <a:pt x="143" y="558"/>
                    <a:pt x="140" y="559"/>
                  </a:cubicBezTo>
                  <a:cubicBezTo>
                    <a:pt x="137" y="559"/>
                    <a:pt x="137" y="559"/>
                    <a:pt x="137" y="559"/>
                  </a:cubicBezTo>
                  <a:cubicBezTo>
                    <a:pt x="136" y="560"/>
                    <a:pt x="133" y="560"/>
                    <a:pt x="133" y="560"/>
                  </a:cubicBezTo>
                  <a:cubicBezTo>
                    <a:pt x="133" y="560"/>
                    <a:pt x="131" y="560"/>
                    <a:pt x="132" y="561"/>
                  </a:cubicBezTo>
                  <a:cubicBezTo>
                    <a:pt x="132" y="562"/>
                    <a:pt x="134" y="563"/>
                    <a:pt x="134" y="563"/>
                  </a:cubicBezTo>
                  <a:cubicBezTo>
                    <a:pt x="134" y="563"/>
                    <a:pt x="134" y="564"/>
                    <a:pt x="132" y="564"/>
                  </a:cubicBezTo>
                  <a:cubicBezTo>
                    <a:pt x="131" y="565"/>
                    <a:pt x="129" y="565"/>
                    <a:pt x="129" y="565"/>
                  </a:cubicBezTo>
                  <a:cubicBezTo>
                    <a:pt x="128" y="566"/>
                    <a:pt x="128" y="566"/>
                    <a:pt x="128" y="566"/>
                  </a:cubicBezTo>
                  <a:cubicBezTo>
                    <a:pt x="128" y="566"/>
                    <a:pt x="127" y="566"/>
                    <a:pt x="127" y="565"/>
                  </a:cubicBezTo>
                  <a:cubicBezTo>
                    <a:pt x="127" y="565"/>
                    <a:pt x="128" y="564"/>
                    <a:pt x="128" y="563"/>
                  </a:cubicBezTo>
                  <a:cubicBezTo>
                    <a:pt x="128" y="562"/>
                    <a:pt x="129" y="563"/>
                    <a:pt x="128" y="562"/>
                  </a:cubicBezTo>
                  <a:cubicBezTo>
                    <a:pt x="127" y="560"/>
                    <a:pt x="126" y="560"/>
                    <a:pt x="126" y="559"/>
                  </a:cubicBezTo>
                  <a:cubicBezTo>
                    <a:pt x="127" y="558"/>
                    <a:pt x="129" y="557"/>
                    <a:pt x="129" y="557"/>
                  </a:cubicBezTo>
                  <a:cubicBezTo>
                    <a:pt x="129" y="556"/>
                    <a:pt x="129" y="555"/>
                    <a:pt x="129" y="555"/>
                  </a:cubicBezTo>
                  <a:cubicBezTo>
                    <a:pt x="129" y="555"/>
                    <a:pt x="128" y="555"/>
                    <a:pt x="129" y="554"/>
                  </a:cubicBezTo>
                  <a:cubicBezTo>
                    <a:pt x="130" y="552"/>
                    <a:pt x="131" y="551"/>
                    <a:pt x="131" y="551"/>
                  </a:cubicBezTo>
                  <a:cubicBezTo>
                    <a:pt x="131" y="550"/>
                    <a:pt x="130" y="549"/>
                    <a:pt x="129" y="549"/>
                  </a:cubicBezTo>
                  <a:cubicBezTo>
                    <a:pt x="129" y="549"/>
                    <a:pt x="128" y="551"/>
                    <a:pt x="128" y="552"/>
                  </a:cubicBezTo>
                  <a:cubicBezTo>
                    <a:pt x="128" y="552"/>
                    <a:pt x="129" y="554"/>
                    <a:pt x="126" y="553"/>
                  </a:cubicBezTo>
                  <a:cubicBezTo>
                    <a:pt x="123" y="553"/>
                    <a:pt x="121" y="553"/>
                    <a:pt x="120" y="552"/>
                  </a:cubicBezTo>
                  <a:cubicBezTo>
                    <a:pt x="120" y="551"/>
                    <a:pt x="118" y="550"/>
                    <a:pt x="121" y="550"/>
                  </a:cubicBezTo>
                  <a:cubicBezTo>
                    <a:pt x="124" y="549"/>
                    <a:pt x="124" y="549"/>
                    <a:pt x="124" y="549"/>
                  </a:cubicBezTo>
                  <a:cubicBezTo>
                    <a:pt x="125" y="548"/>
                    <a:pt x="125" y="547"/>
                    <a:pt x="125" y="546"/>
                  </a:cubicBezTo>
                  <a:cubicBezTo>
                    <a:pt x="124" y="546"/>
                    <a:pt x="123" y="544"/>
                    <a:pt x="123" y="545"/>
                  </a:cubicBezTo>
                  <a:cubicBezTo>
                    <a:pt x="122" y="547"/>
                    <a:pt x="122" y="548"/>
                    <a:pt x="122" y="548"/>
                  </a:cubicBezTo>
                  <a:cubicBezTo>
                    <a:pt x="122" y="548"/>
                    <a:pt x="118" y="548"/>
                    <a:pt x="118" y="548"/>
                  </a:cubicBezTo>
                  <a:cubicBezTo>
                    <a:pt x="118" y="548"/>
                    <a:pt x="117" y="547"/>
                    <a:pt x="117" y="546"/>
                  </a:cubicBezTo>
                  <a:cubicBezTo>
                    <a:pt x="117" y="546"/>
                    <a:pt x="118" y="542"/>
                    <a:pt x="118" y="542"/>
                  </a:cubicBezTo>
                  <a:cubicBezTo>
                    <a:pt x="118" y="542"/>
                    <a:pt x="120" y="541"/>
                    <a:pt x="119" y="541"/>
                  </a:cubicBezTo>
                  <a:cubicBezTo>
                    <a:pt x="119" y="541"/>
                    <a:pt x="117" y="540"/>
                    <a:pt x="117" y="541"/>
                  </a:cubicBezTo>
                  <a:cubicBezTo>
                    <a:pt x="116" y="541"/>
                    <a:pt x="117" y="542"/>
                    <a:pt x="117" y="543"/>
                  </a:cubicBezTo>
                  <a:cubicBezTo>
                    <a:pt x="117" y="544"/>
                    <a:pt x="117" y="545"/>
                    <a:pt x="116" y="545"/>
                  </a:cubicBezTo>
                  <a:cubicBezTo>
                    <a:pt x="115" y="546"/>
                    <a:pt x="111" y="546"/>
                    <a:pt x="111" y="546"/>
                  </a:cubicBezTo>
                  <a:cubicBezTo>
                    <a:pt x="111" y="545"/>
                    <a:pt x="110" y="545"/>
                    <a:pt x="111" y="544"/>
                  </a:cubicBezTo>
                  <a:cubicBezTo>
                    <a:pt x="111" y="543"/>
                    <a:pt x="111" y="542"/>
                    <a:pt x="111" y="542"/>
                  </a:cubicBezTo>
                  <a:cubicBezTo>
                    <a:pt x="111" y="542"/>
                    <a:pt x="110" y="540"/>
                    <a:pt x="110" y="541"/>
                  </a:cubicBezTo>
                  <a:cubicBezTo>
                    <a:pt x="109" y="541"/>
                    <a:pt x="108" y="541"/>
                    <a:pt x="108" y="541"/>
                  </a:cubicBezTo>
                  <a:cubicBezTo>
                    <a:pt x="108" y="539"/>
                    <a:pt x="108" y="539"/>
                    <a:pt x="108" y="539"/>
                  </a:cubicBezTo>
                  <a:cubicBezTo>
                    <a:pt x="106" y="539"/>
                    <a:pt x="106" y="539"/>
                    <a:pt x="106" y="539"/>
                  </a:cubicBezTo>
                  <a:cubicBezTo>
                    <a:pt x="105" y="539"/>
                    <a:pt x="105" y="539"/>
                    <a:pt x="105" y="539"/>
                  </a:cubicBezTo>
                  <a:cubicBezTo>
                    <a:pt x="105" y="539"/>
                    <a:pt x="104" y="538"/>
                    <a:pt x="104" y="538"/>
                  </a:cubicBezTo>
                  <a:cubicBezTo>
                    <a:pt x="103" y="538"/>
                    <a:pt x="103" y="538"/>
                    <a:pt x="103" y="539"/>
                  </a:cubicBezTo>
                  <a:cubicBezTo>
                    <a:pt x="102" y="539"/>
                    <a:pt x="99" y="540"/>
                    <a:pt x="99" y="540"/>
                  </a:cubicBezTo>
                  <a:cubicBezTo>
                    <a:pt x="99" y="540"/>
                    <a:pt x="99" y="538"/>
                    <a:pt x="98" y="540"/>
                  </a:cubicBezTo>
                  <a:cubicBezTo>
                    <a:pt x="98" y="541"/>
                    <a:pt x="93" y="541"/>
                    <a:pt x="93" y="541"/>
                  </a:cubicBezTo>
                  <a:cubicBezTo>
                    <a:pt x="93" y="541"/>
                    <a:pt x="92" y="539"/>
                    <a:pt x="92" y="538"/>
                  </a:cubicBezTo>
                  <a:cubicBezTo>
                    <a:pt x="92" y="538"/>
                    <a:pt x="93" y="535"/>
                    <a:pt x="93" y="535"/>
                  </a:cubicBezTo>
                  <a:cubicBezTo>
                    <a:pt x="94" y="534"/>
                    <a:pt x="94" y="534"/>
                    <a:pt x="94" y="534"/>
                  </a:cubicBezTo>
                  <a:cubicBezTo>
                    <a:pt x="93" y="533"/>
                    <a:pt x="93" y="533"/>
                    <a:pt x="93" y="533"/>
                  </a:cubicBezTo>
                  <a:cubicBezTo>
                    <a:pt x="93" y="533"/>
                    <a:pt x="90" y="533"/>
                    <a:pt x="91" y="533"/>
                  </a:cubicBezTo>
                  <a:cubicBezTo>
                    <a:pt x="91" y="532"/>
                    <a:pt x="93" y="530"/>
                    <a:pt x="93" y="530"/>
                  </a:cubicBezTo>
                  <a:cubicBezTo>
                    <a:pt x="93" y="530"/>
                    <a:pt x="94" y="529"/>
                    <a:pt x="94" y="529"/>
                  </a:cubicBezTo>
                  <a:cubicBezTo>
                    <a:pt x="95" y="528"/>
                    <a:pt x="97" y="528"/>
                    <a:pt x="96" y="527"/>
                  </a:cubicBezTo>
                  <a:cubicBezTo>
                    <a:pt x="95" y="527"/>
                    <a:pt x="94" y="526"/>
                    <a:pt x="94" y="526"/>
                  </a:cubicBezTo>
                  <a:cubicBezTo>
                    <a:pt x="94" y="526"/>
                    <a:pt x="93" y="526"/>
                    <a:pt x="93" y="525"/>
                  </a:cubicBezTo>
                  <a:cubicBezTo>
                    <a:pt x="93" y="525"/>
                    <a:pt x="94" y="523"/>
                    <a:pt x="94" y="522"/>
                  </a:cubicBezTo>
                  <a:cubicBezTo>
                    <a:pt x="94" y="521"/>
                    <a:pt x="93" y="520"/>
                    <a:pt x="93" y="520"/>
                  </a:cubicBezTo>
                  <a:cubicBezTo>
                    <a:pt x="92" y="520"/>
                    <a:pt x="93" y="521"/>
                    <a:pt x="91" y="521"/>
                  </a:cubicBezTo>
                  <a:cubicBezTo>
                    <a:pt x="90" y="522"/>
                    <a:pt x="87" y="524"/>
                    <a:pt x="87" y="524"/>
                  </a:cubicBezTo>
                  <a:cubicBezTo>
                    <a:pt x="87" y="523"/>
                    <a:pt x="87" y="522"/>
                    <a:pt x="87" y="521"/>
                  </a:cubicBezTo>
                  <a:cubicBezTo>
                    <a:pt x="88" y="520"/>
                    <a:pt x="91" y="520"/>
                    <a:pt x="92" y="519"/>
                  </a:cubicBezTo>
                  <a:cubicBezTo>
                    <a:pt x="92" y="518"/>
                    <a:pt x="90" y="515"/>
                    <a:pt x="90" y="515"/>
                  </a:cubicBezTo>
                  <a:cubicBezTo>
                    <a:pt x="90" y="515"/>
                    <a:pt x="92" y="516"/>
                    <a:pt x="91" y="514"/>
                  </a:cubicBezTo>
                  <a:cubicBezTo>
                    <a:pt x="89" y="513"/>
                    <a:pt x="89" y="513"/>
                    <a:pt x="89" y="513"/>
                  </a:cubicBezTo>
                  <a:cubicBezTo>
                    <a:pt x="89" y="512"/>
                    <a:pt x="89" y="511"/>
                    <a:pt x="90" y="510"/>
                  </a:cubicBezTo>
                  <a:cubicBezTo>
                    <a:pt x="91" y="508"/>
                    <a:pt x="92" y="508"/>
                    <a:pt x="92" y="507"/>
                  </a:cubicBezTo>
                  <a:cubicBezTo>
                    <a:pt x="92" y="507"/>
                    <a:pt x="89" y="506"/>
                    <a:pt x="89" y="505"/>
                  </a:cubicBezTo>
                  <a:cubicBezTo>
                    <a:pt x="89" y="504"/>
                    <a:pt x="87" y="504"/>
                    <a:pt x="89" y="502"/>
                  </a:cubicBezTo>
                  <a:cubicBezTo>
                    <a:pt x="90" y="501"/>
                    <a:pt x="91" y="501"/>
                    <a:pt x="91" y="501"/>
                  </a:cubicBezTo>
                  <a:cubicBezTo>
                    <a:pt x="91" y="501"/>
                    <a:pt x="91" y="498"/>
                    <a:pt x="91" y="497"/>
                  </a:cubicBezTo>
                  <a:cubicBezTo>
                    <a:pt x="91" y="496"/>
                    <a:pt x="92" y="496"/>
                    <a:pt x="92" y="495"/>
                  </a:cubicBezTo>
                  <a:cubicBezTo>
                    <a:pt x="91" y="494"/>
                    <a:pt x="90" y="494"/>
                    <a:pt x="89" y="492"/>
                  </a:cubicBezTo>
                  <a:cubicBezTo>
                    <a:pt x="89" y="491"/>
                    <a:pt x="89" y="491"/>
                    <a:pt x="89" y="490"/>
                  </a:cubicBezTo>
                  <a:cubicBezTo>
                    <a:pt x="90" y="490"/>
                    <a:pt x="91" y="489"/>
                    <a:pt x="90" y="489"/>
                  </a:cubicBezTo>
                  <a:cubicBezTo>
                    <a:pt x="90" y="488"/>
                    <a:pt x="90" y="487"/>
                    <a:pt x="90" y="487"/>
                  </a:cubicBezTo>
                  <a:cubicBezTo>
                    <a:pt x="90" y="487"/>
                    <a:pt x="90" y="487"/>
                    <a:pt x="89" y="485"/>
                  </a:cubicBezTo>
                  <a:cubicBezTo>
                    <a:pt x="88" y="484"/>
                    <a:pt x="88" y="482"/>
                    <a:pt x="88" y="481"/>
                  </a:cubicBezTo>
                  <a:cubicBezTo>
                    <a:pt x="88" y="480"/>
                    <a:pt x="89" y="476"/>
                    <a:pt x="89" y="476"/>
                  </a:cubicBezTo>
                  <a:cubicBezTo>
                    <a:pt x="89" y="476"/>
                    <a:pt x="89" y="473"/>
                    <a:pt x="87" y="472"/>
                  </a:cubicBezTo>
                  <a:cubicBezTo>
                    <a:pt x="86" y="470"/>
                    <a:pt x="84" y="469"/>
                    <a:pt x="84" y="469"/>
                  </a:cubicBezTo>
                  <a:cubicBezTo>
                    <a:pt x="84" y="469"/>
                    <a:pt x="84" y="467"/>
                    <a:pt x="84" y="466"/>
                  </a:cubicBezTo>
                  <a:cubicBezTo>
                    <a:pt x="84" y="466"/>
                    <a:pt x="82" y="465"/>
                    <a:pt x="82" y="464"/>
                  </a:cubicBezTo>
                  <a:cubicBezTo>
                    <a:pt x="82" y="463"/>
                    <a:pt x="81" y="461"/>
                    <a:pt x="81" y="461"/>
                  </a:cubicBezTo>
                  <a:cubicBezTo>
                    <a:pt x="81" y="461"/>
                    <a:pt x="80" y="461"/>
                    <a:pt x="81" y="459"/>
                  </a:cubicBezTo>
                  <a:cubicBezTo>
                    <a:pt x="81" y="456"/>
                    <a:pt x="81" y="455"/>
                    <a:pt x="81" y="454"/>
                  </a:cubicBezTo>
                  <a:cubicBezTo>
                    <a:pt x="80" y="453"/>
                    <a:pt x="79" y="451"/>
                    <a:pt x="79" y="450"/>
                  </a:cubicBezTo>
                  <a:cubicBezTo>
                    <a:pt x="79" y="449"/>
                    <a:pt x="79" y="447"/>
                    <a:pt x="79" y="447"/>
                  </a:cubicBezTo>
                  <a:cubicBezTo>
                    <a:pt x="79" y="447"/>
                    <a:pt x="79" y="446"/>
                    <a:pt x="78" y="445"/>
                  </a:cubicBezTo>
                  <a:cubicBezTo>
                    <a:pt x="77" y="444"/>
                    <a:pt x="74" y="439"/>
                    <a:pt x="74" y="439"/>
                  </a:cubicBezTo>
                  <a:cubicBezTo>
                    <a:pt x="74" y="439"/>
                    <a:pt x="73" y="439"/>
                    <a:pt x="73" y="437"/>
                  </a:cubicBezTo>
                  <a:cubicBezTo>
                    <a:pt x="72" y="435"/>
                    <a:pt x="72" y="433"/>
                    <a:pt x="72" y="433"/>
                  </a:cubicBezTo>
                  <a:cubicBezTo>
                    <a:pt x="72" y="433"/>
                    <a:pt x="72" y="430"/>
                    <a:pt x="72" y="430"/>
                  </a:cubicBezTo>
                  <a:cubicBezTo>
                    <a:pt x="69" y="427"/>
                    <a:pt x="69" y="427"/>
                    <a:pt x="69" y="427"/>
                  </a:cubicBezTo>
                  <a:cubicBezTo>
                    <a:pt x="70" y="423"/>
                    <a:pt x="70" y="423"/>
                    <a:pt x="70" y="423"/>
                  </a:cubicBezTo>
                  <a:cubicBezTo>
                    <a:pt x="70" y="419"/>
                    <a:pt x="70" y="419"/>
                    <a:pt x="70" y="419"/>
                  </a:cubicBezTo>
                  <a:cubicBezTo>
                    <a:pt x="70" y="419"/>
                    <a:pt x="70" y="414"/>
                    <a:pt x="71" y="414"/>
                  </a:cubicBezTo>
                  <a:cubicBezTo>
                    <a:pt x="72" y="414"/>
                    <a:pt x="74" y="411"/>
                    <a:pt x="74" y="411"/>
                  </a:cubicBezTo>
                  <a:cubicBezTo>
                    <a:pt x="74" y="411"/>
                    <a:pt x="76" y="408"/>
                    <a:pt x="75" y="407"/>
                  </a:cubicBezTo>
                  <a:cubicBezTo>
                    <a:pt x="75" y="406"/>
                    <a:pt x="74" y="402"/>
                    <a:pt x="74" y="402"/>
                  </a:cubicBezTo>
                  <a:cubicBezTo>
                    <a:pt x="74" y="402"/>
                    <a:pt x="76" y="399"/>
                    <a:pt x="75" y="399"/>
                  </a:cubicBezTo>
                  <a:cubicBezTo>
                    <a:pt x="75" y="398"/>
                    <a:pt x="73" y="394"/>
                    <a:pt x="73" y="394"/>
                  </a:cubicBezTo>
                  <a:cubicBezTo>
                    <a:pt x="70" y="397"/>
                    <a:pt x="70" y="397"/>
                    <a:pt x="70" y="397"/>
                  </a:cubicBezTo>
                  <a:cubicBezTo>
                    <a:pt x="68" y="396"/>
                    <a:pt x="68" y="396"/>
                    <a:pt x="68" y="396"/>
                  </a:cubicBezTo>
                  <a:cubicBezTo>
                    <a:pt x="69" y="392"/>
                    <a:pt x="69" y="392"/>
                    <a:pt x="69" y="392"/>
                  </a:cubicBezTo>
                  <a:cubicBezTo>
                    <a:pt x="69" y="392"/>
                    <a:pt x="67" y="390"/>
                    <a:pt x="67" y="389"/>
                  </a:cubicBezTo>
                  <a:cubicBezTo>
                    <a:pt x="67" y="388"/>
                    <a:pt x="69" y="386"/>
                    <a:pt x="69" y="386"/>
                  </a:cubicBezTo>
                  <a:cubicBezTo>
                    <a:pt x="69" y="386"/>
                    <a:pt x="71" y="390"/>
                    <a:pt x="71" y="391"/>
                  </a:cubicBezTo>
                  <a:cubicBezTo>
                    <a:pt x="71" y="392"/>
                    <a:pt x="73" y="393"/>
                    <a:pt x="73" y="393"/>
                  </a:cubicBezTo>
                  <a:cubicBezTo>
                    <a:pt x="74" y="392"/>
                    <a:pt x="74" y="390"/>
                    <a:pt x="75" y="390"/>
                  </a:cubicBezTo>
                  <a:cubicBezTo>
                    <a:pt x="76" y="390"/>
                    <a:pt x="77" y="391"/>
                    <a:pt x="77" y="392"/>
                  </a:cubicBezTo>
                  <a:cubicBezTo>
                    <a:pt x="77" y="392"/>
                    <a:pt x="81" y="391"/>
                    <a:pt x="81" y="391"/>
                  </a:cubicBezTo>
                  <a:cubicBezTo>
                    <a:pt x="81" y="391"/>
                    <a:pt x="80" y="390"/>
                    <a:pt x="83" y="390"/>
                  </a:cubicBezTo>
                  <a:cubicBezTo>
                    <a:pt x="86" y="391"/>
                    <a:pt x="86" y="390"/>
                    <a:pt x="86" y="388"/>
                  </a:cubicBezTo>
                  <a:cubicBezTo>
                    <a:pt x="86" y="387"/>
                    <a:pt x="83" y="383"/>
                    <a:pt x="85" y="383"/>
                  </a:cubicBezTo>
                  <a:cubicBezTo>
                    <a:pt x="88" y="383"/>
                    <a:pt x="89" y="384"/>
                    <a:pt x="89" y="384"/>
                  </a:cubicBezTo>
                  <a:cubicBezTo>
                    <a:pt x="89" y="384"/>
                    <a:pt x="89" y="385"/>
                    <a:pt x="89" y="386"/>
                  </a:cubicBezTo>
                  <a:cubicBezTo>
                    <a:pt x="89" y="388"/>
                    <a:pt x="92" y="390"/>
                    <a:pt x="92" y="388"/>
                  </a:cubicBezTo>
                  <a:cubicBezTo>
                    <a:pt x="93" y="386"/>
                    <a:pt x="93" y="387"/>
                    <a:pt x="93" y="385"/>
                  </a:cubicBezTo>
                  <a:cubicBezTo>
                    <a:pt x="93" y="383"/>
                    <a:pt x="91" y="383"/>
                    <a:pt x="90" y="381"/>
                  </a:cubicBezTo>
                  <a:cubicBezTo>
                    <a:pt x="90" y="380"/>
                    <a:pt x="89" y="382"/>
                    <a:pt x="89" y="379"/>
                  </a:cubicBezTo>
                  <a:cubicBezTo>
                    <a:pt x="90" y="376"/>
                    <a:pt x="90" y="375"/>
                    <a:pt x="91" y="375"/>
                  </a:cubicBezTo>
                  <a:cubicBezTo>
                    <a:pt x="93" y="374"/>
                    <a:pt x="91" y="375"/>
                    <a:pt x="93" y="374"/>
                  </a:cubicBezTo>
                  <a:cubicBezTo>
                    <a:pt x="95" y="374"/>
                    <a:pt x="96" y="372"/>
                    <a:pt x="95" y="369"/>
                  </a:cubicBezTo>
                  <a:cubicBezTo>
                    <a:pt x="95" y="367"/>
                    <a:pt x="94" y="366"/>
                    <a:pt x="95" y="365"/>
                  </a:cubicBezTo>
                  <a:cubicBezTo>
                    <a:pt x="97" y="364"/>
                    <a:pt x="96" y="363"/>
                    <a:pt x="98" y="364"/>
                  </a:cubicBezTo>
                  <a:cubicBezTo>
                    <a:pt x="100" y="365"/>
                    <a:pt x="99" y="365"/>
                    <a:pt x="101" y="365"/>
                  </a:cubicBezTo>
                  <a:cubicBezTo>
                    <a:pt x="102" y="364"/>
                    <a:pt x="102" y="359"/>
                    <a:pt x="102" y="359"/>
                  </a:cubicBezTo>
                  <a:cubicBezTo>
                    <a:pt x="101" y="360"/>
                    <a:pt x="99" y="358"/>
                    <a:pt x="99" y="358"/>
                  </a:cubicBezTo>
                  <a:cubicBezTo>
                    <a:pt x="98" y="358"/>
                    <a:pt x="98" y="356"/>
                    <a:pt x="99" y="355"/>
                  </a:cubicBezTo>
                  <a:cubicBezTo>
                    <a:pt x="99" y="355"/>
                    <a:pt x="99" y="353"/>
                    <a:pt x="100" y="353"/>
                  </a:cubicBezTo>
                  <a:cubicBezTo>
                    <a:pt x="102" y="353"/>
                    <a:pt x="102" y="354"/>
                    <a:pt x="104" y="353"/>
                  </a:cubicBezTo>
                  <a:cubicBezTo>
                    <a:pt x="105" y="352"/>
                    <a:pt x="105" y="352"/>
                    <a:pt x="106" y="351"/>
                  </a:cubicBezTo>
                  <a:cubicBezTo>
                    <a:pt x="107" y="350"/>
                    <a:pt x="108" y="350"/>
                    <a:pt x="109" y="348"/>
                  </a:cubicBezTo>
                  <a:cubicBezTo>
                    <a:pt x="109" y="347"/>
                    <a:pt x="110" y="341"/>
                    <a:pt x="110" y="341"/>
                  </a:cubicBezTo>
                  <a:cubicBezTo>
                    <a:pt x="109" y="340"/>
                    <a:pt x="111" y="341"/>
                    <a:pt x="113" y="340"/>
                  </a:cubicBezTo>
                  <a:cubicBezTo>
                    <a:pt x="114" y="339"/>
                    <a:pt x="115" y="333"/>
                    <a:pt x="116" y="332"/>
                  </a:cubicBezTo>
                  <a:cubicBezTo>
                    <a:pt x="117" y="330"/>
                    <a:pt x="120" y="326"/>
                    <a:pt x="120" y="325"/>
                  </a:cubicBezTo>
                  <a:cubicBezTo>
                    <a:pt x="120" y="324"/>
                    <a:pt x="123" y="317"/>
                    <a:pt x="123" y="317"/>
                  </a:cubicBezTo>
                  <a:cubicBezTo>
                    <a:pt x="127" y="310"/>
                    <a:pt x="127" y="310"/>
                    <a:pt x="127" y="310"/>
                  </a:cubicBezTo>
                  <a:cubicBezTo>
                    <a:pt x="127" y="310"/>
                    <a:pt x="127" y="308"/>
                    <a:pt x="126" y="306"/>
                  </a:cubicBezTo>
                  <a:cubicBezTo>
                    <a:pt x="126" y="305"/>
                    <a:pt x="125" y="301"/>
                    <a:pt x="126" y="300"/>
                  </a:cubicBezTo>
                  <a:cubicBezTo>
                    <a:pt x="127" y="300"/>
                    <a:pt x="128" y="297"/>
                    <a:pt x="128" y="297"/>
                  </a:cubicBezTo>
                  <a:cubicBezTo>
                    <a:pt x="128" y="293"/>
                    <a:pt x="128" y="293"/>
                    <a:pt x="128" y="293"/>
                  </a:cubicBezTo>
                  <a:cubicBezTo>
                    <a:pt x="128" y="293"/>
                    <a:pt x="133" y="290"/>
                    <a:pt x="133" y="290"/>
                  </a:cubicBezTo>
                  <a:cubicBezTo>
                    <a:pt x="139" y="289"/>
                    <a:pt x="135" y="286"/>
                    <a:pt x="142" y="289"/>
                  </a:cubicBezTo>
                  <a:cubicBezTo>
                    <a:pt x="142" y="289"/>
                    <a:pt x="146" y="288"/>
                    <a:pt x="145" y="287"/>
                  </a:cubicBezTo>
                  <a:cubicBezTo>
                    <a:pt x="145" y="287"/>
                    <a:pt x="141" y="283"/>
                    <a:pt x="141" y="283"/>
                  </a:cubicBezTo>
                  <a:cubicBezTo>
                    <a:pt x="143" y="280"/>
                    <a:pt x="143" y="280"/>
                    <a:pt x="143" y="280"/>
                  </a:cubicBezTo>
                  <a:cubicBezTo>
                    <a:pt x="143" y="280"/>
                    <a:pt x="146" y="278"/>
                    <a:pt x="143" y="277"/>
                  </a:cubicBezTo>
                  <a:cubicBezTo>
                    <a:pt x="141" y="276"/>
                    <a:pt x="139" y="275"/>
                    <a:pt x="139" y="274"/>
                  </a:cubicBezTo>
                  <a:cubicBezTo>
                    <a:pt x="139" y="274"/>
                    <a:pt x="138" y="270"/>
                    <a:pt x="138" y="269"/>
                  </a:cubicBezTo>
                  <a:cubicBezTo>
                    <a:pt x="138" y="268"/>
                    <a:pt x="137" y="265"/>
                    <a:pt x="137" y="265"/>
                  </a:cubicBezTo>
                  <a:cubicBezTo>
                    <a:pt x="137" y="265"/>
                    <a:pt x="137" y="261"/>
                    <a:pt x="137" y="260"/>
                  </a:cubicBezTo>
                  <a:cubicBezTo>
                    <a:pt x="137" y="259"/>
                    <a:pt x="136" y="256"/>
                    <a:pt x="135" y="255"/>
                  </a:cubicBezTo>
                  <a:cubicBezTo>
                    <a:pt x="134" y="254"/>
                    <a:pt x="130" y="251"/>
                    <a:pt x="130" y="251"/>
                  </a:cubicBezTo>
                  <a:cubicBezTo>
                    <a:pt x="123" y="248"/>
                    <a:pt x="123" y="248"/>
                    <a:pt x="123" y="248"/>
                  </a:cubicBezTo>
                  <a:cubicBezTo>
                    <a:pt x="121" y="250"/>
                    <a:pt x="121" y="250"/>
                    <a:pt x="121" y="250"/>
                  </a:cubicBezTo>
                  <a:cubicBezTo>
                    <a:pt x="116" y="245"/>
                    <a:pt x="116" y="245"/>
                    <a:pt x="116" y="245"/>
                  </a:cubicBezTo>
                  <a:cubicBezTo>
                    <a:pt x="112" y="244"/>
                    <a:pt x="112" y="244"/>
                    <a:pt x="112" y="244"/>
                  </a:cubicBezTo>
                  <a:cubicBezTo>
                    <a:pt x="108" y="244"/>
                    <a:pt x="108" y="244"/>
                    <a:pt x="108" y="244"/>
                  </a:cubicBezTo>
                  <a:cubicBezTo>
                    <a:pt x="101" y="229"/>
                    <a:pt x="101" y="229"/>
                    <a:pt x="101" y="229"/>
                  </a:cubicBezTo>
                  <a:cubicBezTo>
                    <a:pt x="95" y="226"/>
                    <a:pt x="95" y="226"/>
                    <a:pt x="95" y="226"/>
                  </a:cubicBezTo>
                  <a:cubicBezTo>
                    <a:pt x="91" y="222"/>
                    <a:pt x="91" y="222"/>
                    <a:pt x="91" y="222"/>
                  </a:cubicBezTo>
                  <a:cubicBezTo>
                    <a:pt x="91" y="217"/>
                    <a:pt x="91" y="217"/>
                    <a:pt x="91" y="217"/>
                  </a:cubicBezTo>
                  <a:cubicBezTo>
                    <a:pt x="88" y="213"/>
                    <a:pt x="88" y="213"/>
                    <a:pt x="88" y="213"/>
                  </a:cubicBezTo>
                  <a:cubicBezTo>
                    <a:pt x="88" y="213"/>
                    <a:pt x="89" y="210"/>
                    <a:pt x="89" y="209"/>
                  </a:cubicBezTo>
                  <a:cubicBezTo>
                    <a:pt x="90" y="208"/>
                    <a:pt x="92" y="203"/>
                    <a:pt x="92" y="203"/>
                  </a:cubicBezTo>
                  <a:cubicBezTo>
                    <a:pt x="92" y="203"/>
                    <a:pt x="91" y="199"/>
                    <a:pt x="91" y="198"/>
                  </a:cubicBezTo>
                  <a:cubicBezTo>
                    <a:pt x="91" y="197"/>
                    <a:pt x="92" y="192"/>
                    <a:pt x="92" y="192"/>
                  </a:cubicBezTo>
                  <a:cubicBezTo>
                    <a:pt x="91" y="187"/>
                    <a:pt x="91" y="187"/>
                    <a:pt x="91" y="187"/>
                  </a:cubicBezTo>
                  <a:cubicBezTo>
                    <a:pt x="79" y="173"/>
                    <a:pt x="79" y="173"/>
                    <a:pt x="79" y="173"/>
                  </a:cubicBezTo>
                  <a:cubicBezTo>
                    <a:pt x="80" y="167"/>
                    <a:pt x="80" y="167"/>
                    <a:pt x="80" y="167"/>
                  </a:cubicBezTo>
                  <a:cubicBezTo>
                    <a:pt x="79" y="164"/>
                    <a:pt x="79" y="164"/>
                    <a:pt x="79" y="164"/>
                  </a:cubicBezTo>
                  <a:cubicBezTo>
                    <a:pt x="78" y="161"/>
                    <a:pt x="78" y="161"/>
                    <a:pt x="79" y="159"/>
                  </a:cubicBezTo>
                  <a:cubicBezTo>
                    <a:pt x="79" y="158"/>
                    <a:pt x="79" y="158"/>
                    <a:pt x="79" y="158"/>
                  </a:cubicBezTo>
                  <a:cubicBezTo>
                    <a:pt x="75" y="159"/>
                    <a:pt x="75" y="159"/>
                    <a:pt x="75" y="159"/>
                  </a:cubicBezTo>
                  <a:cubicBezTo>
                    <a:pt x="72" y="155"/>
                    <a:pt x="72" y="155"/>
                    <a:pt x="72" y="155"/>
                  </a:cubicBezTo>
                  <a:cubicBezTo>
                    <a:pt x="73" y="150"/>
                    <a:pt x="73" y="150"/>
                    <a:pt x="73" y="150"/>
                  </a:cubicBezTo>
                  <a:cubicBezTo>
                    <a:pt x="71" y="138"/>
                    <a:pt x="71" y="138"/>
                    <a:pt x="71" y="138"/>
                  </a:cubicBezTo>
                  <a:cubicBezTo>
                    <a:pt x="73" y="132"/>
                    <a:pt x="73" y="132"/>
                    <a:pt x="73" y="132"/>
                  </a:cubicBezTo>
                  <a:cubicBezTo>
                    <a:pt x="67" y="129"/>
                    <a:pt x="67" y="129"/>
                    <a:pt x="67" y="129"/>
                  </a:cubicBezTo>
                  <a:cubicBezTo>
                    <a:pt x="63" y="123"/>
                    <a:pt x="63" y="123"/>
                    <a:pt x="63" y="123"/>
                  </a:cubicBezTo>
                  <a:cubicBezTo>
                    <a:pt x="63" y="123"/>
                    <a:pt x="62" y="125"/>
                    <a:pt x="61" y="124"/>
                  </a:cubicBezTo>
                  <a:cubicBezTo>
                    <a:pt x="60" y="123"/>
                    <a:pt x="55" y="115"/>
                    <a:pt x="55" y="115"/>
                  </a:cubicBezTo>
                  <a:cubicBezTo>
                    <a:pt x="46" y="112"/>
                    <a:pt x="46" y="112"/>
                    <a:pt x="46" y="112"/>
                  </a:cubicBezTo>
                  <a:cubicBezTo>
                    <a:pt x="42" y="110"/>
                    <a:pt x="42" y="110"/>
                    <a:pt x="42" y="110"/>
                  </a:cubicBezTo>
                  <a:cubicBezTo>
                    <a:pt x="37" y="109"/>
                    <a:pt x="37" y="109"/>
                    <a:pt x="37" y="109"/>
                  </a:cubicBezTo>
                  <a:cubicBezTo>
                    <a:pt x="37" y="109"/>
                    <a:pt x="36" y="111"/>
                    <a:pt x="35" y="109"/>
                  </a:cubicBezTo>
                  <a:cubicBezTo>
                    <a:pt x="34" y="107"/>
                    <a:pt x="32" y="105"/>
                    <a:pt x="32" y="105"/>
                  </a:cubicBezTo>
                  <a:cubicBezTo>
                    <a:pt x="28" y="106"/>
                    <a:pt x="28" y="106"/>
                    <a:pt x="28" y="106"/>
                  </a:cubicBezTo>
                  <a:cubicBezTo>
                    <a:pt x="25" y="102"/>
                    <a:pt x="25" y="102"/>
                    <a:pt x="25" y="102"/>
                  </a:cubicBezTo>
                  <a:cubicBezTo>
                    <a:pt x="25" y="102"/>
                    <a:pt x="24" y="102"/>
                    <a:pt x="23" y="102"/>
                  </a:cubicBezTo>
                  <a:cubicBezTo>
                    <a:pt x="22" y="101"/>
                    <a:pt x="20" y="100"/>
                    <a:pt x="20" y="100"/>
                  </a:cubicBezTo>
                  <a:close/>
                  <a:moveTo>
                    <a:pt x="142" y="568"/>
                  </a:moveTo>
                  <a:cubicBezTo>
                    <a:pt x="142" y="568"/>
                    <a:pt x="142" y="568"/>
                    <a:pt x="142" y="568"/>
                  </a:cubicBezTo>
                  <a:cubicBezTo>
                    <a:pt x="142" y="568"/>
                    <a:pt x="142" y="569"/>
                    <a:pt x="142" y="570"/>
                  </a:cubicBezTo>
                  <a:cubicBezTo>
                    <a:pt x="142" y="570"/>
                    <a:pt x="143" y="571"/>
                    <a:pt x="144" y="571"/>
                  </a:cubicBezTo>
                  <a:cubicBezTo>
                    <a:pt x="144" y="571"/>
                    <a:pt x="146" y="570"/>
                    <a:pt x="147" y="569"/>
                  </a:cubicBezTo>
                  <a:cubicBezTo>
                    <a:pt x="149" y="568"/>
                    <a:pt x="147" y="569"/>
                    <a:pt x="147" y="569"/>
                  </a:cubicBezTo>
                  <a:cubicBezTo>
                    <a:pt x="145" y="567"/>
                    <a:pt x="145" y="567"/>
                    <a:pt x="145" y="567"/>
                  </a:cubicBezTo>
                  <a:cubicBezTo>
                    <a:pt x="145" y="567"/>
                    <a:pt x="143" y="568"/>
                    <a:pt x="142" y="568"/>
                  </a:cubicBezTo>
                  <a:close/>
                  <a:moveTo>
                    <a:pt x="129" y="568"/>
                  </a:moveTo>
                  <a:cubicBezTo>
                    <a:pt x="129" y="568"/>
                    <a:pt x="129" y="568"/>
                    <a:pt x="129" y="568"/>
                  </a:cubicBezTo>
                  <a:cubicBezTo>
                    <a:pt x="129" y="568"/>
                    <a:pt x="129" y="570"/>
                    <a:pt x="129" y="570"/>
                  </a:cubicBezTo>
                  <a:cubicBezTo>
                    <a:pt x="129" y="571"/>
                    <a:pt x="130" y="571"/>
                    <a:pt x="131" y="570"/>
                  </a:cubicBezTo>
                  <a:cubicBezTo>
                    <a:pt x="131" y="570"/>
                    <a:pt x="132" y="570"/>
                    <a:pt x="133" y="569"/>
                  </a:cubicBezTo>
                  <a:cubicBezTo>
                    <a:pt x="134" y="568"/>
                    <a:pt x="133" y="567"/>
                    <a:pt x="132" y="567"/>
                  </a:cubicBezTo>
                  <a:cubicBezTo>
                    <a:pt x="132" y="566"/>
                    <a:pt x="131" y="567"/>
                    <a:pt x="131" y="567"/>
                  </a:cubicBezTo>
                  <a:cubicBezTo>
                    <a:pt x="130" y="567"/>
                    <a:pt x="129" y="568"/>
                    <a:pt x="129" y="568"/>
                  </a:cubicBezTo>
                  <a:close/>
                  <a:moveTo>
                    <a:pt x="105" y="556"/>
                  </a:moveTo>
                  <a:cubicBezTo>
                    <a:pt x="105" y="556"/>
                    <a:pt x="105" y="556"/>
                    <a:pt x="105" y="556"/>
                  </a:cubicBezTo>
                  <a:cubicBezTo>
                    <a:pt x="104" y="557"/>
                    <a:pt x="104" y="557"/>
                    <a:pt x="104" y="557"/>
                  </a:cubicBezTo>
                  <a:cubicBezTo>
                    <a:pt x="104" y="557"/>
                    <a:pt x="103" y="558"/>
                    <a:pt x="104" y="559"/>
                  </a:cubicBezTo>
                  <a:cubicBezTo>
                    <a:pt x="104" y="561"/>
                    <a:pt x="105" y="561"/>
                    <a:pt x="105" y="561"/>
                  </a:cubicBezTo>
                  <a:cubicBezTo>
                    <a:pt x="105" y="561"/>
                    <a:pt x="106" y="560"/>
                    <a:pt x="108" y="560"/>
                  </a:cubicBezTo>
                  <a:cubicBezTo>
                    <a:pt x="109" y="560"/>
                    <a:pt x="111" y="558"/>
                    <a:pt x="111" y="557"/>
                  </a:cubicBezTo>
                  <a:cubicBezTo>
                    <a:pt x="112" y="557"/>
                    <a:pt x="112" y="555"/>
                    <a:pt x="113" y="555"/>
                  </a:cubicBezTo>
                  <a:cubicBezTo>
                    <a:pt x="114" y="555"/>
                    <a:pt x="117" y="556"/>
                    <a:pt x="118" y="556"/>
                  </a:cubicBezTo>
                  <a:cubicBezTo>
                    <a:pt x="119" y="556"/>
                    <a:pt x="117" y="553"/>
                    <a:pt x="117" y="553"/>
                  </a:cubicBezTo>
                  <a:cubicBezTo>
                    <a:pt x="117" y="552"/>
                    <a:pt x="114" y="553"/>
                    <a:pt x="114" y="553"/>
                  </a:cubicBezTo>
                  <a:cubicBezTo>
                    <a:pt x="114" y="553"/>
                    <a:pt x="112" y="553"/>
                    <a:pt x="111" y="552"/>
                  </a:cubicBezTo>
                  <a:cubicBezTo>
                    <a:pt x="110" y="552"/>
                    <a:pt x="110" y="552"/>
                    <a:pt x="110" y="552"/>
                  </a:cubicBezTo>
                  <a:cubicBezTo>
                    <a:pt x="109" y="553"/>
                    <a:pt x="109" y="554"/>
                    <a:pt x="108" y="555"/>
                  </a:cubicBezTo>
                  <a:cubicBezTo>
                    <a:pt x="107" y="556"/>
                    <a:pt x="107" y="555"/>
                    <a:pt x="107" y="554"/>
                  </a:cubicBezTo>
                  <a:cubicBezTo>
                    <a:pt x="107" y="554"/>
                    <a:pt x="105" y="553"/>
                    <a:pt x="104" y="554"/>
                  </a:cubicBezTo>
                  <a:cubicBezTo>
                    <a:pt x="104" y="554"/>
                    <a:pt x="105" y="555"/>
                    <a:pt x="105" y="556"/>
                  </a:cubicBezTo>
                  <a:close/>
                  <a:moveTo>
                    <a:pt x="97" y="556"/>
                  </a:moveTo>
                  <a:cubicBezTo>
                    <a:pt x="97" y="556"/>
                    <a:pt x="97" y="556"/>
                    <a:pt x="97" y="556"/>
                  </a:cubicBezTo>
                  <a:cubicBezTo>
                    <a:pt x="97" y="556"/>
                    <a:pt x="99" y="557"/>
                    <a:pt x="101" y="557"/>
                  </a:cubicBezTo>
                  <a:cubicBezTo>
                    <a:pt x="102" y="557"/>
                    <a:pt x="101" y="556"/>
                    <a:pt x="102" y="555"/>
                  </a:cubicBezTo>
                  <a:cubicBezTo>
                    <a:pt x="102" y="554"/>
                    <a:pt x="101" y="555"/>
                    <a:pt x="100" y="554"/>
                  </a:cubicBezTo>
                  <a:cubicBezTo>
                    <a:pt x="99" y="554"/>
                    <a:pt x="99" y="554"/>
                    <a:pt x="98" y="554"/>
                  </a:cubicBezTo>
                  <a:cubicBezTo>
                    <a:pt x="96" y="554"/>
                    <a:pt x="97" y="556"/>
                    <a:pt x="97" y="556"/>
                  </a:cubicBezTo>
                  <a:close/>
                  <a:moveTo>
                    <a:pt x="88" y="545"/>
                  </a:moveTo>
                  <a:cubicBezTo>
                    <a:pt x="88" y="545"/>
                    <a:pt x="88" y="545"/>
                    <a:pt x="88" y="545"/>
                  </a:cubicBezTo>
                  <a:cubicBezTo>
                    <a:pt x="87" y="550"/>
                    <a:pt x="92" y="547"/>
                    <a:pt x="92" y="544"/>
                  </a:cubicBezTo>
                  <a:cubicBezTo>
                    <a:pt x="91" y="542"/>
                    <a:pt x="92" y="542"/>
                    <a:pt x="90" y="540"/>
                  </a:cubicBezTo>
                  <a:cubicBezTo>
                    <a:pt x="89" y="537"/>
                    <a:pt x="89" y="540"/>
                    <a:pt x="88" y="541"/>
                  </a:cubicBezTo>
                  <a:cubicBezTo>
                    <a:pt x="87" y="543"/>
                    <a:pt x="89" y="543"/>
                    <a:pt x="89" y="544"/>
                  </a:cubicBezTo>
                  <a:cubicBezTo>
                    <a:pt x="89" y="545"/>
                    <a:pt x="88" y="544"/>
                    <a:pt x="88" y="545"/>
                  </a:cubicBezTo>
                  <a:close/>
                  <a:moveTo>
                    <a:pt x="80" y="557"/>
                  </a:moveTo>
                  <a:cubicBezTo>
                    <a:pt x="80" y="557"/>
                    <a:pt x="80" y="557"/>
                    <a:pt x="80" y="557"/>
                  </a:cubicBezTo>
                  <a:cubicBezTo>
                    <a:pt x="80" y="557"/>
                    <a:pt x="79" y="558"/>
                    <a:pt x="80" y="560"/>
                  </a:cubicBezTo>
                  <a:cubicBezTo>
                    <a:pt x="80" y="561"/>
                    <a:pt x="80" y="560"/>
                    <a:pt x="83" y="558"/>
                  </a:cubicBezTo>
                  <a:cubicBezTo>
                    <a:pt x="85" y="556"/>
                    <a:pt x="82" y="557"/>
                    <a:pt x="82" y="557"/>
                  </a:cubicBezTo>
                  <a:cubicBezTo>
                    <a:pt x="82" y="556"/>
                    <a:pt x="81" y="557"/>
                    <a:pt x="80" y="557"/>
                  </a:cubicBezTo>
                  <a:close/>
                  <a:moveTo>
                    <a:pt x="80" y="563"/>
                  </a:moveTo>
                  <a:cubicBezTo>
                    <a:pt x="80" y="563"/>
                    <a:pt x="80" y="563"/>
                    <a:pt x="80" y="563"/>
                  </a:cubicBezTo>
                  <a:cubicBezTo>
                    <a:pt x="80" y="563"/>
                    <a:pt x="80" y="565"/>
                    <a:pt x="81" y="565"/>
                  </a:cubicBezTo>
                  <a:cubicBezTo>
                    <a:pt x="82" y="565"/>
                    <a:pt x="82" y="564"/>
                    <a:pt x="83" y="563"/>
                  </a:cubicBezTo>
                  <a:cubicBezTo>
                    <a:pt x="83" y="562"/>
                    <a:pt x="82" y="562"/>
                    <a:pt x="82" y="561"/>
                  </a:cubicBezTo>
                  <a:cubicBezTo>
                    <a:pt x="81" y="561"/>
                    <a:pt x="80" y="562"/>
                    <a:pt x="80" y="563"/>
                  </a:cubicBezTo>
                  <a:close/>
                  <a:moveTo>
                    <a:pt x="77" y="568"/>
                  </a:moveTo>
                  <a:cubicBezTo>
                    <a:pt x="77" y="568"/>
                    <a:pt x="77" y="568"/>
                    <a:pt x="77" y="568"/>
                  </a:cubicBezTo>
                  <a:cubicBezTo>
                    <a:pt x="75" y="568"/>
                    <a:pt x="75" y="568"/>
                    <a:pt x="75" y="568"/>
                  </a:cubicBezTo>
                  <a:cubicBezTo>
                    <a:pt x="75" y="568"/>
                    <a:pt x="75" y="568"/>
                    <a:pt x="72" y="570"/>
                  </a:cubicBezTo>
                  <a:cubicBezTo>
                    <a:pt x="69" y="571"/>
                    <a:pt x="71" y="572"/>
                    <a:pt x="71" y="573"/>
                  </a:cubicBezTo>
                  <a:cubicBezTo>
                    <a:pt x="71" y="575"/>
                    <a:pt x="74" y="573"/>
                    <a:pt x="76" y="572"/>
                  </a:cubicBezTo>
                  <a:cubicBezTo>
                    <a:pt x="77" y="572"/>
                    <a:pt x="76" y="571"/>
                    <a:pt x="77" y="571"/>
                  </a:cubicBezTo>
                  <a:cubicBezTo>
                    <a:pt x="77" y="571"/>
                    <a:pt x="77" y="571"/>
                    <a:pt x="79" y="570"/>
                  </a:cubicBezTo>
                  <a:cubicBezTo>
                    <a:pt x="81" y="569"/>
                    <a:pt x="80" y="569"/>
                    <a:pt x="80" y="568"/>
                  </a:cubicBezTo>
                  <a:cubicBezTo>
                    <a:pt x="80" y="568"/>
                    <a:pt x="78" y="567"/>
                    <a:pt x="77" y="568"/>
                  </a:cubicBezTo>
                  <a:close/>
                  <a:moveTo>
                    <a:pt x="51" y="573"/>
                  </a:moveTo>
                  <a:cubicBezTo>
                    <a:pt x="51" y="573"/>
                    <a:pt x="51" y="573"/>
                    <a:pt x="51" y="573"/>
                  </a:cubicBezTo>
                  <a:cubicBezTo>
                    <a:pt x="52" y="573"/>
                    <a:pt x="53" y="572"/>
                    <a:pt x="54" y="573"/>
                  </a:cubicBezTo>
                  <a:cubicBezTo>
                    <a:pt x="55" y="574"/>
                    <a:pt x="54" y="576"/>
                    <a:pt x="54" y="576"/>
                  </a:cubicBezTo>
                  <a:cubicBezTo>
                    <a:pt x="53" y="577"/>
                    <a:pt x="52" y="578"/>
                    <a:pt x="51" y="578"/>
                  </a:cubicBezTo>
                  <a:cubicBezTo>
                    <a:pt x="50" y="578"/>
                    <a:pt x="49" y="578"/>
                    <a:pt x="48" y="577"/>
                  </a:cubicBezTo>
                  <a:cubicBezTo>
                    <a:pt x="48" y="576"/>
                    <a:pt x="48" y="573"/>
                    <a:pt x="48" y="573"/>
                  </a:cubicBezTo>
                  <a:cubicBezTo>
                    <a:pt x="49" y="573"/>
                    <a:pt x="51" y="573"/>
                    <a:pt x="51" y="573"/>
                  </a:cubicBezTo>
                  <a:close/>
                  <a:moveTo>
                    <a:pt x="59" y="558"/>
                  </a:moveTo>
                  <a:cubicBezTo>
                    <a:pt x="59" y="558"/>
                    <a:pt x="59" y="558"/>
                    <a:pt x="59" y="558"/>
                  </a:cubicBezTo>
                  <a:cubicBezTo>
                    <a:pt x="59" y="558"/>
                    <a:pt x="59" y="558"/>
                    <a:pt x="59" y="558"/>
                  </a:cubicBezTo>
                  <a:cubicBezTo>
                    <a:pt x="59" y="558"/>
                    <a:pt x="59" y="560"/>
                    <a:pt x="58" y="560"/>
                  </a:cubicBezTo>
                  <a:cubicBezTo>
                    <a:pt x="56" y="561"/>
                    <a:pt x="57" y="558"/>
                    <a:pt x="57" y="557"/>
                  </a:cubicBezTo>
                  <a:cubicBezTo>
                    <a:pt x="57" y="556"/>
                    <a:pt x="53" y="558"/>
                    <a:pt x="53" y="558"/>
                  </a:cubicBezTo>
                  <a:cubicBezTo>
                    <a:pt x="53" y="558"/>
                    <a:pt x="53" y="561"/>
                    <a:pt x="52" y="562"/>
                  </a:cubicBezTo>
                  <a:cubicBezTo>
                    <a:pt x="51" y="562"/>
                    <a:pt x="51" y="562"/>
                    <a:pt x="50" y="563"/>
                  </a:cubicBezTo>
                  <a:cubicBezTo>
                    <a:pt x="49" y="564"/>
                    <a:pt x="49" y="566"/>
                    <a:pt x="49" y="566"/>
                  </a:cubicBezTo>
                  <a:cubicBezTo>
                    <a:pt x="50" y="567"/>
                    <a:pt x="52" y="567"/>
                    <a:pt x="52" y="567"/>
                  </a:cubicBezTo>
                  <a:cubicBezTo>
                    <a:pt x="53" y="567"/>
                    <a:pt x="53" y="567"/>
                    <a:pt x="56" y="569"/>
                  </a:cubicBezTo>
                  <a:cubicBezTo>
                    <a:pt x="60" y="570"/>
                    <a:pt x="57" y="569"/>
                    <a:pt x="60" y="569"/>
                  </a:cubicBezTo>
                  <a:cubicBezTo>
                    <a:pt x="62" y="569"/>
                    <a:pt x="61" y="570"/>
                    <a:pt x="62" y="570"/>
                  </a:cubicBezTo>
                  <a:cubicBezTo>
                    <a:pt x="63" y="570"/>
                    <a:pt x="64" y="572"/>
                    <a:pt x="65" y="573"/>
                  </a:cubicBezTo>
                  <a:cubicBezTo>
                    <a:pt x="67" y="574"/>
                    <a:pt x="68" y="572"/>
                    <a:pt x="69" y="572"/>
                  </a:cubicBezTo>
                  <a:cubicBezTo>
                    <a:pt x="69" y="571"/>
                    <a:pt x="71" y="568"/>
                    <a:pt x="71" y="568"/>
                  </a:cubicBezTo>
                  <a:cubicBezTo>
                    <a:pt x="71" y="568"/>
                    <a:pt x="65" y="566"/>
                    <a:pt x="65" y="566"/>
                  </a:cubicBezTo>
                  <a:cubicBezTo>
                    <a:pt x="64" y="566"/>
                    <a:pt x="63" y="563"/>
                    <a:pt x="65" y="563"/>
                  </a:cubicBezTo>
                  <a:cubicBezTo>
                    <a:pt x="66" y="563"/>
                    <a:pt x="66" y="564"/>
                    <a:pt x="67" y="565"/>
                  </a:cubicBezTo>
                  <a:cubicBezTo>
                    <a:pt x="67" y="566"/>
                    <a:pt x="68" y="566"/>
                    <a:pt x="69" y="566"/>
                  </a:cubicBezTo>
                  <a:cubicBezTo>
                    <a:pt x="70" y="566"/>
                    <a:pt x="71" y="565"/>
                    <a:pt x="71" y="564"/>
                  </a:cubicBezTo>
                  <a:cubicBezTo>
                    <a:pt x="71" y="563"/>
                    <a:pt x="70" y="564"/>
                    <a:pt x="68" y="561"/>
                  </a:cubicBezTo>
                  <a:cubicBezTo>
                    <a:pt x="65" y="558"/>
                    <a:pt x="68" y="559"/>
                    <a:pt x="69" y="559"/>
                  </a:cubicBezTo>
                  <a:cubicBezTo>
                    <a:pt x="69" y="558"/>
                    <a:pt x="71" y="556"/>
                    <a:pt x="71" y="556"/>
                  </a:cubicBezTo>
                  <a:cubicBezTo>
                    <a:pt x="72" y="555"/>
                    <a:pt x="69" y="555"/>
                    <a:pt x="68" y="554"/>
                  </a:cubicBezTo>
                  <a:cubicBezTo>
                    <a:pt x="67" y="554"/>
                    <a:pt x="67" y="554"/>
                    <a:pt x="67" y="554"/>
                  </a:cubicBezTo>
                  <a:cubicBezTo>
                    <a:pt x="67" y="555"/>
                    <a:pt x="64" y="554"/>
                    <a:pt x="63" y="553"/>
                  </a:cubicBezTo>
                  <a:cubicBezTo>
                    <a:pt x="63" y="553"/>
                    <a:pt x="63" y="551"/>
                    <a:pt x="62" y="550"/>
                  </a:cubicBezTo>
                  <a:cubicBezTo>
                    <a:pt x="62" y="550"/>
                    <a:pt x="60" y="550"/>
                    <a:pt x="58" y="550"/>
                  </a:cubicBezTo>
                  <a:cubicBezTo>
                    <a:pt x="56" y="550"/>
                    <a:pt x="57" y="553"/>
                    <a:pt x="57" y="553"/>
                  </a:cubicBezTo>
                  <a:cubicBezTo>
                    <a:pt x="57" y="553"/>
                    <a:pt x="58" y="555"/>
                    <a:pt x="59" y="556"/>
                  </a:cubicBezTo>
                  <a:cubicBezTo>
                    <a:pt x="59" y="556"/>
                    <a:pt x="59" y="558"/>
                    <a:pt x="59" y="558"/>
                  </a:cubicBez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sp>
          <p:nvSpPr>
            <p:cNvPr id="136" name="Freeform 235"/>
            <p:cNvSpPr>
              <a:spLocks noEditPoints="1"/>
            </p:cNvSpPr>
            <p:nvPr/>
          </p:nvSpPr>
          <p:spPr bwMode="auto">
            <a:xfrm>
              <a:off x="8031808" y="1593291"/>
              <a:ext cx="1169794" cy="1439380"/>
            </a:xfrm>
            <a:custGeom>
              <a:avLst/>
              <a:gdLst>
                <a:gd name="T0" fmla="*/ 181 w 513"/>
                <a:gd name="T1" fmla="*/ 422 h 651"/>
                <a:gd name="T2" fmla="*/ 256 w 513"/>
                <a:gd name="T3" fmla="*/ 393 h 651"/>
                <a:gd name="T4" fmla="*/ 306 w 513"/>
                <a:gd name="T5" fmla="*/ 401 h 651"/>
                <a:gd name="T6" fmla="*/ 324 w 513"/>
                <a:gd name="T7" fmla="*/ 460 h 651"/>
                <a:gd name="T8" fmla="*/ 371 w 513"/>
                <a:gd name="T9" fmla="*/ 452 h 651"/>
                <a:gd name="T10" fmla="*/ 360 w 513"/>
                <a:gd name="T11" fmla="*/ 484 h 651"/>
                <a:gd name="T12" fmla="*/ 347 w 513"/>
                <a:gd name="T13" fmla="*/ 509 h 651"/>
                <a:gd name="T14" fmla="*/ 350 w 513"/>
                <a:gd name="T15" fmla="*/ 469 h 651"/>
                <a:gd name="T16" fmla="*/ 277 w 513"/>
                <a:gd name="T17" fmla="*/ 474 h 651"/>
                <a:gd name="T18" fmla="*/ 278 w 513"/>
                <a:gd name="T19" fmla="*/ 512 h 651"/>
                <a:gd name="T20" fmla="*/ 245 w 513"/>
                <a:gd name="T21" fmla="*/ 518 h 651"/>
                <a:gd name="T22" fmla="*/ 231 w 513"/>
                <a:gd name="T23" fmla="*/ 531 h 651"/>
                <a:gd name="T24" fmla="*/ 260 w 513"/>
                <a:gd name="T25" fmla="*/ 538 h 651"/>
                <a:gd name="T26" fmla="*/ 291 w 513"/>
                <a:gd name="T27" fmla="*/ 568 h 651"/>
                <a:gd name="T28" fmla="*/ 316 w 513"/>
                <a:gd name="T29" fmla="*/ 588 h 651"/>
                <a:gd name="T30" fmla="*/ 362 w 513"/>
                <a:gd name="T31" fmla="*/ 598 h 651"/>
                <a:gd name="T32" fmla="*/ 365 w 513"/>
                <a:gd name="T33" fmla="*/ 636 h 651"/>
                <a:gd name="T34" fmla="*/ 388 w 513"/>
                <a:gd name="T35" fmla="*/ 615 h 651"/>
                <a:gd name="T36" fmla="*/ 442 w 513"/>
                <a:gd name="T37" fmla="*/ 609 h 651"/>
                <a:gd name="T38" fmla="*/ 492 w 513"/>
                <a:gd name="T39" fmla="*/ 651 h 651"/>
                <a:gd name="T40" fmla="*/ 513 w 513"/>
                <a:gd name="T41" fmla="*/ 644 h 651"/>
                <a:gd name="T42" fmla="*/ 449 w 513"/>
                <a:gd name="T43" fmla="*/ 465 h 651"/>
                <a:gd name="T44" fmla="*/ 513 w 513"/>
                <a:gd name="T45" fmla="*/ 163 h 651"/>
                <a:gd name="T46" fmla="*/ 494 w 513"/>
                <a:gd name="T47" fmla="*/ 176 h 651"/>
                <a:gd name="T48" fmla="*/ 426 w 513"/>
                <a:gd name="T49" fmla="*/ 157 h 651"/>
                <a:gd name="T50" fmla="*/ 375 w 513"/>
                <a:gd name="T51" fmla="*/ 166 h 651"/>
                <a:gd name="T52" fmla="*/ 334 w 513"/>
                <a:gd name="T53" fmla="*/ 197 h 651"/>
                <a:gd name="T54" fmla="*/ 289 w 513"/>
                <a:gd name="T55" fmla="*/ 184 h 651"/>
                <a:gd name="T56" fmla="*/ 295 w 513"/>
                <a:gd name="T57" fmla="*/ 204 h 651"/>
                <a:gd name="T58" fmla="*/ 276 w 513"/>
                <a:gd name="T59" fmla="*/ 197 h 651"/>
                <a:gd name="T60" fmla="*/ 246 w 513"/>
                <a:gd name="T61" fmla="*/ 178 h 651"/>
                <a:gd name="T62" fmla="*/ 190 w 513"/>
                <a:gd name="T63" fmla="*/ 175 h 651"/>
                <a:gd name="T64" fmla="*/ 160 w 513"/>
                <a:gd name="T65" fmla="*/ 172 h 651"/>
                <a:gd name="T66" fmla="*/ 139 w 513"/>
                <a:gd name="T67" fmla="*/ 169 h 651"/>
                <a:gd name="T68" fmla="*/ 109 w 513"/>
                <a:gd name="T69" fmla="*/ 195 h 651"/>
                <a:gd name="T70" fmla="*/ 76 w 513"/>
                <a:gd name="T71" fmla="*/ 231 h 651"/>
                <a:gd name="T72" fmla="*/ 54 w 513"/>
                <a:gd name="T73" fmla="*/ 248 h 651"/>
                <a:gd name="T74" fmla="*/ 61 w 513"/>
                <a:gd name="T75" fmla="*/ 279 h 651"/>
                <a:gd name="T76" fmla="*/ 13 w 513"/>
                <a:gd name="T77" fmla="*/ 278 h 651"/>
                <a:gd name="T78" fmla="*/ 19 w 513"/>
                <a:gd name="T79" fmla="*/ 323 h 651"/>
                <a:gd name="T80" fmla="*/ 35 w 513"/>
                <a:gd name="T81" fmla="*/ 367 h 651"/>
                <a:gd name="T82" fmla="*/ 56 w 513"/>
                <a:gd name="T83" fmla="*/ 388 h 651"/>
                <a:gd name="T84" fmla="*/ 93 w 513"/>
                <a:gd name="T85" fmla="*/ 389 h 651"/>
                <a:gd name="T86" fmla="*/ 139 w 513"/>
                <a:gd name="T87" fmla="*/ 432 h 651"/>
                <a:gd name="T88" fmla="*/ 123 w 513"/>
                <a:gd name="T89" fmla="*/ 427 h 651"/>
                <a:gd name="T90" fmla="*/ 151 w 513"/>
                <a:gd name="T91" fmla="*/ 441 h 651"/>
                <a:gd name="T92" fmla="*/ 513 w 513"/>
                <a:gd name="T93" fmla="*/ 0 h 651"/>
                <a:gd name="T94" fmla="*/ 470 w 513"/>
                <a:gd name="T95" fmla="*/ 10 h 651"/>
                <a:gd name="T96" fmla="*/ 489 w 513"/>
                <a:gd name="T97" fmla="*/ 28 h 651"/>
                <a:gd name="T98" fmla="*/ 496 w 513"/>
                <a:gd name="T99" fmla="*/ 37 h 651"/>
                <a:gd name="T100" fmla="*/ 513 w 513"/>
                <a:gd name="T101" fmla="*/ 0 h 651"/>
                <a:gd name="T102" fmla="*/ 513 w 513"/>
                <a:gd name="T103" fmla="*/ 49 h 651"/>
                <a:gd name="T104" fmla="*/ 479 w 513"/>
                <a:gd name="T105" fmla="*/ 65 h 651"/>
                <a:gd name="T106" fmla="*/ 491 w 513"/>
                <a:gd name="T107" fmla="*/ 93 h 651"/>
                <a:gd name="T108" fmla="*/ 489 w 513"/>
                <a:gd name="T109" fmla="*/ 110 h 651"/>
                <a:gd name="T110" fmla="*/ 513 w 513"/>
                <a:gd name="T111" fmla="*/ 116 h 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13" h="651">
                  <a:moveTo>
                    <a:pt x="151" y="441"/>
                  </a:moveTo>
                  <a:cubicBezTo>
                    <a:pt x="181" y="422"/>
                    <a:pt x="181" y="422"/>
                    <a:pt x="181" y="422"/>
                  </a:cubicBezTo>
                  <a:cubicBezTo>
                    <a:pt x="217" y="395"/>
                    <a:pt x="217" y="395"/>
                    <a:pt x="217" y="395"/>
                  </a:cubicBezTo>
                  <a:cubicBezTo>
                    <a:pt x="256" y="393"/>
                    <a:pt x="256" y="393"/>
                    <a:pt x="256" y="393"/>
                  </a:cubicBezTo>
                  <a:cubicBezTo>
                    <a:pt x="266" y="395"/>
                    <a:pt x="269" y="402"/>
                    <a:pt x="287" y="388"/>
                  </a:cubicBezTo>
                  <a:cubicBezTo>
                    <a:pt x="306" y="401"/>
                    <a:pt x="306" y="401"/>
                    <a:pt x="306" y="401"/>
                  </a:cubicBezTo>
                  <a:cubicBezTo>
                    <a:pt x="318" y="425"/>
                    <a:pt x="318" y="425"/>
                    <a:pt x="318" y="425"/>
                  </a:cubicBezTo>
                  <a:cubicBezTo>
                    <a:pt x="324" y="460"/>
                    <a:pt x="324" y="460"/>
                    <a:pt x="324" y="460"/>
                  </a:cubicBezTo>
                  <a:cubicBezTo>
                    <a:pt x="352" y="460"/>
                    <a:pt x="352" y="460"/>
                    <a:pt x="352" y="460"/>
                  </a:cubicBezTo>
                  <a:cubicBezTo>
                    <a:pt x="371" y="452"/>
                    <a:pt x="371" y="452"/>
                    <a:pt x="371" y="452"/>
                  </a:cubicBezTo>
                  <a:cubicBezTo>
                    <a:pt x="384" y="463"/>
                    <a:pt x="381" y="459"/>
                    <a:pt x="384" y="468"/>
                  </a:cubicBezTo>
                  <a:cubicBezTo>
                    <a:pt x="372" y="478"/>
                    <a:pt x="374" y="476"/>
                    <a:pt x="360" y="484"/>
                  </a:cubicBezTo>
                  <a:cubicBezTo>
                    <a:pt x="354" y="508"/>
                    <a:pt x="354" y="508"/>
                    <a:pt x="354" y="508"/>
                  </a:cubicBezTo>
                  <a:cubicBezTo>
                    <a:pt x="347" y="509"/>
                    <a:pt x="347" y="509"/>
                    <a:pt x="347" y="509"/>
                  </a:cubicBezTo>
                  <a:cubicBezTo>
                    <a:pt x="347" y="485"/>
                    <a:pt x="345" y="494"/>
                    <a:pt x="356" y="472"/>
                  </a:cubicBezTo>
                  <a:cubicBezTo>
                    <a:pt x="350" y="469"/>
                    <a:pt x="350" y="469"/>
                    <a:pt x="350" y="469"/>
                  </a:cubicBezTo>
                  <a:cubicBezTo>
                    <a:pt x="320" y="469"/>
                    <a:pt x="320" y="469"/>
                    <a:pt x="320" y="469"/>
                  </a:cubicBezTo>
                  <a:cubicBezTo>
                    <a:pt x="293" y="469"/>
                    <a:pt x="306" y="467"/>
                    <a:pt x="277" y="474"/>
                  </a:cubicBezTo>
                  <a:cubicBezTo>
                    <a:pt x="276" y="477"/>
                    <a:pt x="265" y="473"/>
                    <a:pt x="263" y="476"/>
                  </a:cubicBezTo>
                  <a:cubicBezTo>
                    <a:pt x="250" y="497"/>
                    <a:pt x="245" y="502"/>
                    <a:pt x="278" y="512"/>
                  </a:cubicBezTo>
                  <a:cubicBezTo>
                    <a:pt x="274" y="523"/>
                    <a:pt x="274" y="523"/>
                    <a:pt x="274" y="523"/>
                  </a:cubicBezTo>
                  <a:cubicBezTo>
                    <a:pt x="260" y="515"/>
                    <a:pt x="267" y="517"/>
                    <a:pt x="245" y="518"/>
                  </a:cubicBezTo>
                  <a:cubicBezTo>
                    <a:pt x="231" y="519"/>
                    <a:pt x="231" y="519"/>
                    <a:pt x="231" y="519"/>
                  </a:cubicBezTo>
                  <a:cubicBezTo>
                    <a:pt x="231" y="531"/>
                    <a:pt x="231" y="531"/>
                    <a:pt x="231" y="531"/>
                  </a:cubicBezTo>
                  <a:cubicBezTo>
                    <a:pt x="246" y="530"/>
                    <a:pt x="246" y="530"/>
                    <a:pt x="246" y="530"/>
                  </a:cubicBezTo>
                  <a:cubicBezTo>
                    <a:pt x="260" y="538"/>
                    <a:pt x="260" y="538"/>
                    <a:pt x="260" y="538"/>
                  </a:cubicBezTo>
                  <a:cubicBezTo>
                    <a:pt x="269" y="548"/>
                    <a:pt x="269" y="548"/>
                    <a:pt x="269" y="548"/>
                  </a:cubicBezTo>
                  <a:cubicBezTo>
                    <a:pt x="291" y="568"/>
                    <a:pt x="291" y="568"/>
                    <a:pt x="291" y="568"/>
                  </a:cubicBezTo>
                  <a:cubicBezTo>
                    <a:pt x="294" y="586"/>
                    <a:pt x="294" y="586"/>
                    <a:pt x="294" y="586"/>
                  </a:cubicBezTo>
                  <a:cubicBezTo>
                    <a:pt x="306" y="584"/>
                    <a:pt x="305" y="583"/>
                    <a:pt x="316" y="588"/>
                  </a:cubicBezTo>
                  <a:cubicBezTo>
                    <a:pt x="334" y="596"/>
                    <a:pt x="337" y="593"/>
                    <a:pt x="358" y="589"/>
                  </a:cubicBezTo>
                  <a:cubicBezTo>
                    <a:pt x="362" y="598"/>
                    <a:pt x="362" y="598"/>
                    <a:pt x="362" y="598"/>
                  </a:cubicBezTo>
                  <a:cubicBezTo>
                    <a:pt x="362" y="618"/>
                    <a:pt x="362" y="618"/>
                    <a:pt x="362" y="618"/>
                  </a:cubicBezTo>
                  <a:cubicBezTo>
                    <a:pt x="365" y="636"/>
                    <a:pt x="365" y="636"/>
                    <a:pt x="365" y="636"/>
                  </a:cubicBezTo>
                  <a:cubicBezTo>
                    <a:pt x="381" y="626"/>
                    <a:pt x="381" y="626"/>
                    <a:pt x="381" y="626"/>
                  </a:cubicBezTo>
                  <a:cubicBezTo>
                    <a:pt x="388" y="615"/>
                    <a:pt x="388" y="615"/>
                    <a:pt x="388" y="615"/>
                  </a:cubicBezTo>
                  <a:cubicBezTo>
                    <a:pt x="413" y="607"/>
                    <a:pt x="413" y="607"/>
                    <a:pt x="413" y="607"/>
                  </a:cubicBezTo>
                  <a:cubicBezTo>
                    <a:pt x="442" y="609"/>
                    <a:pt x="442" y="609"/>
                    <a:pt x="442" y="609"/>
                  </a:cubicBezTo>
                  <a:cubicBezTo>
                    <a:pt x="442" y="610"/>
                    <a:pt x="477" y="632"/>
                    <a:pt x="482" y="637"/>
                  </a:cubicBezTo>
                  <a:cubicBezTo>
                    <a:pt x="486" y="642"/>
                    <a:pt x="492" y="651"/>
                    <a:pt x="492" y="651"/>
                  </a:cubicBezTo>
                  <a:cubicBezTo>
                    <a:pt x="511" y="646"/>
                    <a:pt x="511" y="646"/>
                    <a:pt x="511" y="646"/>
                  </a:cubicBezTo>
                  <a:cubicBezTo>
                    <a:pt x="513" y="644"/>
                    <a:pt x="513" y="644"/>
                    <a:pt x="513" y="644"/>
                  </a:cubicBezTo>
                  <a:cubicBezTo>
                    <a:pt x="513" y="618"/>
                    <a:pt x="513" y="618"/>
                    <a:pt x="513" y="618"/>
                  </a:cubicBezTo>
                  <a:cubicBezTo>
                    <a:pt x="449" y="465"/>
                    <a:pt x="449" y="465"/>
                    <a:pt x="449" y="465"/>
                  </a:cubicBezTo>
                  <a:cubicBezTo>
                    <a:pt x="513" y="436"/>
                    <a:pt x="513" y="436"/>
                    <a:pt x="513" y="436"/>
                  </a:cubicBezTo>
                  <a:cubicBezTo>
                    <a:pt x="513" y="163"/>
                    <a:pt x="513" y="163"/>
                    <a:pt x="513" y="163"/>
                  </a:cubicBezTo>
                  <a:cubicBezTo>
                    <a:pt x="510" y="163"/>
                    <a:pt x="506" y="164"/>
                    <a:pt x="501" y="164"/>
                  </a:cubicBezTo>
                  <a:cubicBezTo>
                    <a:pt x="494" y="176"/>
                    <a:pt x="494" y="176"/>
                    <a:pt x="494" y="176"/>
                  </a:cubicBezTo>
                  <a:cubicBezTo>
                    <a:pt x="443" y="167"/>
                    <a:pt x="443" y="167"/>
                    <a:pt x="443" y="167"/>
                  </a:cubicBezTo>
                  <a:cubicBezTo>
                    <a:pt x="426" y="157"/>
                    <a:pt x="426" y="157"/>
                    <a:pt x="426" y="157"/>
                  </a:cubicBezTo>
                  <a:cubicBezTo>
                    <a:pt x="413" y="166"/>
                    <a:pt x="416" y="162"/>
                    <a:pt x="405" y="174"/>
                  </a:cubicBezTo>
                  <a:cubicBezTo>
                    <a:pt x="375" y="166"/>
                    <a:pt x="375" y="166"/>
                    <a:pt x="375" y="166"/>
                  </a:cubicBezTo>
                  <a:cubicBezTo>
                    <a:pt x="356" y="175"/>
                    <a:pt x="356" y="175"/>
                    <a:pt x="356" y="175"/>
                  </a:cubicBezTo>
                  <a:cubicBezTo>
                    <a:pt x="334" y="197"/>
                    <a:pt x="334" y="197"/>
                    <a:pt x="334" y="197"/>
                  </a:cubicBezTo>
                  <a:cubicBezTo>
                    <a:pt x="297" y="195"/>
                    <a:pt x="297" y="195"/>
                    <a:pt x="297" y="195"/>
                  </a:cubicBezTo>
                  <a:cubicBezTo>
                    <a:pt x="289" y="184"/>
                    <a:pt x="289" y="184"/>
                    <a:pt x="289" y="184"/>
                  </a:cubicBezTo>
                  <a:cubicBezTo>
                    <a:pt x="287" y="194"/>
                    <a:pt x="287" y="194"/>
                    <a:pt x="287" y="194"/>
                  </a:cubicBezTo>
                  <a:cubicBezTo>
                    <a:pt x="295" y="204"/>
                    <a:pt x="295" y="204"/>
                    <a:pt x="295" y="204"/>
                  </a:cubicBezTo>
                  <a:cubicBezTo>
                    <a:pt x="281" y="211"/>
                    <a:pt x="281" y="211"/>
                    <a:pt x="281" y="211"/>
                  </a:cubicBezTo>
                  <a:cubicBezTo>
                    <a:pt x="276" y="197"/>
                    <a:pt x="276" y="197"/>
                    <a:pt x="276" y="197"/>
                  </a:cubicBezTo>
                  <a:cubicBezTo>
                    <a:pt x="264" y="182"/>
                    <a:pt x="264" y="182"/>
                    <a:pt x="264" y="182"/>
                  </a:cubicBezTo>
                  <a:cubicBezTo>
                    <a:pt x="246" y="178"/>
                    <a:pt x="246" y="178"/>
                    <a:pt x="246" y="178"/>
                  </a:cubicBezTo>
                  <a:cubicBezTo>
                    <a:pt x="236" y="171"/>
                    <a:pt x="236" y="171"/>
                    <a:pt x="236" y="171"/>
                  </a:cubicBezTo>
                  <a:cubicBezTo>
                    <a:pt x="234" y="170"/>
                    <a:pt x="197" y="174"/>
                    <a:pt x="190" y="175"/>
                  </a:cubicBezTo>
                  <a:cubicBezTo>
                    <a:pt x="181" y="169"/>
                    <a:pt x="180" y="169"/>
                    <a:pt x="170" y="164"/>
                  </a:cubicBezTo>
                  <a:cubicBezTo>
                    <a:pt x="160" y="172"/>
                    <a:pt x="160" y="172"/>
                    <a:pt x="160" y="172"/>
                  </a:cubicBezTo>
                  <a:cubicBezTo>
                    <a:pt x="160" y="172"/>
                    <a:pt x="155" y="181"/>
                    <a:pt x="147" y="181"/>
                  </a:cubicBezTo>
                  <a:cubicBezTo>
                    <a:pt x="138" y="181"/>
                    <a:pt x="139" y="169"/>
                    <a:pt x="139" y="169"/>
                  </a:cubicBezTo>
                  <a:cubicBezTo>
                    <a:pt x="126" y="171"/>
                    <a:pt x="126" y="171"/>
                    <a:pt x="126" y="171"/>
                  </a:cubicBezTo>
                  <a:cubicBezTo>
                    <a:pt x="109" y="195"/>
                    <a:pt x="109" y="195"/>
                    <a:pt x="109" y="195"/>
                  </a:cubicBezTo>
                  <a:cubicBezTo>
                    <a:pt x="88" y="213"/>
                    <a:pt x="88" y="213"/>
                    <a:pt x="88" y="213"/>
                  </a:cubicBezTo>
                  <a:cubicBezTo>
                    <a:pt x="76" y="231"/>
                    <a:pt x="76" y="231"/>
                    <a:pt x="76" y="231"/>
                  </a:cubicBezTo>
                  <a:cubicBezTo>
                    <a:pt x="53" y="240"/>
                    <a:pt x="53" y="240"/>
                    <a:pt x="53" y="240"/>
                  </a:cubicBezTo>
                  <a:cubicBezTo>
                    <a:pt x="54" y="248"/>
                    <a:pt x="54" y="248"/>
                    <a:pt x="54" y="248"/>
                  </a:cubicBezTo>
                  <a:cubicBezTo>
                    <a:pt x="77" y="268"/>
                    <a:pt x="77" y="268"/>
                    <a:pt x="77" y="268"/>
                  </a:cubicBezTo>
                  <a:cubicBezTo>
                    <a:pt x="61" y="279"/>
                    <a:pt x="61" y="279"/>
                    <a:pt x="61" y="279"/>
                  </a:cubicBezTo>
                  <a:cubicBezTo>
                    <a:pt x="37" y="254"/>
                    <a:pt x="46" y="273"/>
                    <a:pt x="16" y="250"/>
                  </a:cubicBezTo>
                  <a:cubicBezTo>
                    <a:pt x="11" y="268"/>
                    <a:pt x="10" y="263"/>
                    <a:pt x="13" y="278"/>
                  </a:cubicBezTo>
                  <a:cubicBezTo>
                    <a:pt x="0" y="287"/>
                    <a:pt x="0" y="287"/>
                    <a:pt x="0" y="287"/>
                  </a:cubicBezTo>
                  <a:cubicBezTo>
                    <a:pt x="7" y="314"/>
                    <a:pt x="2" y="305"/>
                    <a:pt x="19" y="323"/>
                  </a:cubicBezTo>
                  <a:cubicBezTo>
                    <a:pt x="9" y="344"/>
                    <a:pt x="11" y="335"/>
                    <a:pt x="12" y="360"/>
                  </a:cubicBezTo>
                  <a:cubicBezTo>
                    <a:pt x="35" y="367"/>
                    <a:pt x="35" y="367"/>
                    <a:pt x="35" y="367"/>
                  </a:cubicBezTo>
                  <a:cubicBezTo>
                    <a:pt x="41" y="381"/>
                    <a:pt x="41" y="381"/>
                    <a:pt x="41" y="381"/>
                  </a:cubicBezTo>
                  <a:cubicBezTo>
                    <a:pt x="56" y="388"/>
                    <a:pt x="56" y="388"/>
                    <a:pt x="56" y="388"/>
                  </a:cubicBezTo>
                  <a:cubicBezTo>
                    <a:pt x="71" y="378"/>
                    <a:pt x="71" y="378"/>
                    <a:pt x="71" y="378"/>
                  </a:cubicBezTo>
                  <a:cubicBezTo>
                    <a:pt x="93" y="389"/>
                    <a:pt x="93" y="389"/>
                    <a:pt x="93" y="389"/>
                  </a:cubicBezTo>
                  <a:cubicBezTo>
                    <a:pt x="122" y="411"/>
                    <a:pt x="122" y="411"/>
                    <a:pt x="122" y="411"/>
                  </a:cubicBezTo>
                  <a:cubicBezTo>
                    <a:pt x="139" y="432"/>
                    <a:pt x="139" y="432"/>
                    <a:pt x="139" y="432"/>
                  </a:cubicBezTo>
                  <a:cubicBezTo>
                    <a:pt x="129" y="424"/>
                    <a:pt x="129" y="424"/>
                    <a:pt x="129" y="424"/>
                  </a:cubicBezTo>
                  <a:cubicBezTo>
                    <a:pt x="123" y="427"/>
                    <a:pt x="123" y="427"/>
                    <a:pt x="123" y="427"/>
                  </a:cubicBezTo>
                  <a:cubicBezTo>
                    <a:pt x="127" y="434"/>
                    <a:pt x="127" y="434"/>
                    <a:pt x="127" y="434"/>
                  </a:cubicBezTo>
                  <a:cubicBezTo>
                    <a:pt x="151" y="441"/>
                    <a:pt x="151" y="441"/>
                    <a:pt x="151" y="441"/>
                  </a:cubicBezTo>
                  <a:close/>
                  <a:moveTo>
                    <a:pt x="513" y="0"/>
                  </a:moveTo>
                  <a:cubicBezTo>
                    <a:pt x="513" y="0"/>
                    <a:pt x="513" y="0"/>
                    <a:pt x="513" y="0"/>
                  </a:cubicBezTo>
                  <a:cubicBezTo>
                    <a:pt x="499" y="5"/>
                    <a:pt x="499" y="5"/>
                    <a:pt x="499" y="5"/>
                  </a:cubicBezTo>
                  <a:cubicBezTo>
                    <a:pt x="497" y="5"/>
                    <a:pt x="469" y="1"/>
                    <a:pt x="470" y="10"/>
                  </a:cubicBezTo>
                  <a:cubicBezTo>
                    <a:pt x="471" y="15"/>
                    <a:pt x="476" y="16"/>
                    <a:pt x="476" y="16"/>
                  </a:cubicBezTo>
                  <a:cubicBezTo>
                    <a:pt x="489" y="28"/>
                    <a:pt x="489" y="28"/>
                    <a:pt x="489" y="28"/>
                  </a:cubicBezTo>
                  <a:cubicBezTo>
                    <a:pt x="488" y="35"/>
                    <a:pt x="488" y="35"/>
                    <a:pt x="488" y="35"/>
                  </a:cubicBezTo>
                  <a:cubicBezTo>
                    <a:pt x="496" y="37"/>
                    <a:pt x="496" y="37"/>
                    <a:pt x="496" y="37"/>
                  </a:cubicBezTo>
                  <a:cubicBezTo>
                    <a:pt x="513" y="37"/>
                    <a:pt x="513" y="37"/>
                    <a:pt x="513" y="37"/>
                  </a:cubicBezTo>
                  <a:cubicBezTo>
                    <a:pt x="513" y="0"/>
                    <a:pt x="513" y="0"/>
                    <a:pt x="513" y="0"/>
                  </a:cubicBezTo>
                  <a:close/>
                  <a:moveTo>
                    <a:pt x="513" y="49"/>
                  </a:moveTo>
                  <a:cubicBezTo>
                    <a:pt x="513" y="49"/>
                    <a:pt x="513" y="49"/>
                    <a:pt x="513" y="49"/>
                  </a:cubicBezTo>
                  <a:cubicBezTo>
                    <a:pt x="503" y="50"/>
                    <a:pt x="492" y="52"/>
                    <a:pt x="490" y="53"/>
                  </a:cubicBezTo>
                  <a:cubicBezTo>
                    <a:pt x="479" y="65"/>
                    <a:pt x="479" y="65"/>
                    <a:pt x="479" y="65"/>
                  </a:cubicBezTo>
                  <a:cubicBezTo>
                    <a:pt x="492" y="82"/>
                    <a:pt x="492" y="82"/>
                    <a:pt x="492" y="82"/>
                  </a:cubicBezTo>
                  <a:cubicBezTo>
                    <a:pt x="491" y="93"/>
                    <a:pt x="491" y="93"/>
                    <a:pt x="491" y="93"/>
                  </a:cubicBezTo>
                  <a:cubicBezTo>
                    <a:pt x="480" y="101"/>
                    <a:pt x="480" y="101"/>
                    <a:pt x="480" y="101"/>
                  </a:cubicBezTo>
                  <a:cubicBezTo>
                    <a:pt x="489" y="110"/>
                    <a:pt x="489" y="110"/>
                    <a:pt x="489" y="110"/>
                  </a:cubicBezTo>
                  <a:cubicBezTo>
                    <a:pt x="505" y="110"/>
                    <a:pt x="505" y="110"/>
                    <a:pt x="505" y="110"/>
                  </a:cubicBezTo>
                  <a:cubicBezTo>
                    <a:pt x="513" y="116"/>
                    <a:pt x="513" y="116"/>
                    <a:pt x="513" y="116"/>
                  </a:cubicBezTo>
                  <a:lnTo>
                    <a:pt x="513" y="49"/>
                  </a:lnTo>
                  <a:close/>
                </a:path>
              </a:pathLst>
            </a:custGeom>
            <a:grpFill/>
            <a:ln w="38100" cap="rnd" cmpd="sng">
              <a:solidFill>
                <a:schemeClr val="bg1"/>
              </a:solidFill>
              <a:prstDash val="solid"/>
              <a:round/>
              <a:headEnd/>
              <a:tailEnd/>
            </a:ln>
          </p:spPr>
          <p:txBody>
            <a:bodyPr vert="horz" wrap="square" lIns="91440" tIns="45720" rIns="91440" bIns="45720" numCol="1" anchor="t" anchorCtr="0" compatLnSpc="1">
              <a:prstTxWarp prst="textNoShape">
                <a:avLst/>
              </a:prstTxWarp>
            </a:bodyPr>
            <a:lstStyle/>
            <a:p>
              <a:endParaRPr lang="en-US" dirty="0">
                <a:latin typeface="Lato Light"/>
              </a:endParaRPr>
            </a:p>
          </p:txBody>
        </p:sp>
      </p:grpSp>
    </p:spTree>
    <p:extLst>
      <p:ext uri="{BB962C8B-B14F-4D97-AF65-F5344CB8AC3E}">
        <p14:creationId xmlns:p14="http://schemas.microsoft.com/office/powerpoint/2010/main" val="649785905"/>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a:spLocks/>
          </p:cNvSpPr>
          <p:nvPr/>
        </p:nvSpPr>
        <p:spPr bwMode="auto">
          <a:xfrm>
            <a:off x="1895628" y="2848213"/>
            <a:ext cx="5358839" cy="346248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Japan</a:t>
            </a:r>
          </a:p>
          <a:p>
            <a:pPr defTabSz="4572000">
              <a:lnSpc>
                <a:spcPts val="13500"/>
              </a:lnSpc>
            </a:pPr>
            <a:r>
              <a:rPr lang="en-US" sz="12800" b="1" spc="500" dirty="0" smtClean="0">
                <a:solidFill>
                  <a:schemeClr val="tx2"/>
                </a:solidFill>
                <a:latin typeface="Montserrat Semi Bold" charset="0"/>
                <a:ea typeface="Montserrat Semi Bold" charset="0"/>
                <a:cs typeface="Montserrat Semi Bold" charset="0"/>
                <a:sym typeface="Bebas Neue" charset="0"/>
              </a:rPr>
              <a:t>Map</a:t>
            </a:r>
            <a:endParaRPr lang="en-US" sz="12800" b="1" spc="500" dirty="0">
              <a:solidFill>
                <a:schemeClr val="tx2"/>
              </a:solidFill>
              <a:latin typeface="Montserrat Semi Bold" charset="0"/>
              <a:ea typeface="Montserrat Semi Bold" charset="0"/>
              <a:cs typeface="Montserrat Semi Bold" charset="0"/>
              <a:sym typeface="Bebas Neue" charset="0"/>
            </a:endParaRPr>
          </a:p>
        </p:txBody>
      </p:sp>
      <p:cxnSp>
        <p:nvCxnSpPr>
          <p:cNvPr id="6" name="Straight Connector 5"/>
          <p:cNvCxnSpPr/>
          <p:nvPr/>
        </p:nvCxnSpPr>
        <p:spPr>
          <a:xfrm flipV="1">
            <a:off x="1895628" y="6923091"/>
            <a:ext cx="7401442" cy="4296"/>
          </a:xfrm>
          <a:prstGeom prst="line">
            <a:avLst/>
          </a:prstGeom>
          <a:ln w="9525">
            <a:solidFill>
              <a:schemeClr val="tx2"/>
            </a:solidFill>
          </a:ln>
        </p:spPr>
        <p:style>
          <a:lnRef idx="1">
            <a:schemeClr val="accent1"/>
          </a:lnRef>
          <a:fillRef idx="0">
            <a:schemeClr val="accent1"/>
          </a:fillRef>
          <a:effectRef idx="0">
            <a:schemeClr val="accent1"/>
          </a:effectRef>
          <a:fontRef idx="minor">
            <a:schemeClr val="tx1"/>
          </a:fontRef>
        </p:style>
      </p:cxnSp>
      <p:sp>
        <p:nvSpPr>
          <p:cNvPr id="7" name="Subtitle 2"/>
          <p:cNvSpPr txBox="1">
            <a:spLocks/>
          </p:cNvSpPr>
          <p:nvPr/>
        </p:nvSpPr>
        <p:spPr>
          <a:xfrm>
            <a:off x="1711325" y="7582309"/>
            <a:ext cx="9001890" cy="3143491"/>
          </a:xfrm>
          <a:prstGeom prst="rect">
            <a:avLst/>
          </a:prstGeom>
        </p:spPr>
        <p:txBody>
          <a:bodyPr vert="horz" wrap="square" lIns="217490" tIns="108745" rIns="217490" bIns="108745" rtlCol="0">
            <a:spAutoFit/>
          </a:bodyPr>
          <a:lstStyle>
            <a:lvl1pPr marL="0" indent="0" algn="ctr" defTabSz="1087636" rtl="0" eaLnBrk="1" latinLnBrk="0" hangingPunct="1">
              <a:lnSpc>
                <a:spcPct val="120000"/>
              </a:lnSpc>
              <a:spcBef>
                <a:spcPct val="20000"/>
              </a:spcBef>
              <a:buFont typeface="Arial"/>
              <a:buNone/>
              <a:defRPr sz="2400" kern="1200">
                <a:solidFill>
                  <a:schemeClr val="tx2"/>
                </a:solidFill>
                <a:latin typeface="Open Sans Light"/>
                <a:ea typeface="+mn-ea"/>
                <a:cs typeface="Open Sans Light"/>
              </a:defRPr>
            </a:lvl1pPr>
            <a:lvl2pPr marL="108763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2pPr>
            <a:lvl3pPr marL="2175271"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3pPr>
            <a:lvl4pPr marL="3262912"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4pPr>
            <a:lvl5pPr marL="4350546" indent="0" algn="ctr" defTabSz="1087636" rtl="0" eaLnBrk="1" latinLnBrk="0" hangingPunct="1">
              <a:lnSpc>
                <a:spcPct val="130000"/>
              </a:lnSpc>
              <a:spcBef>
                <a:spcPct val="20000"/>
              </a:spcBef>
              <a:buFont typeface="Arial"/>
              <a:buNone/>
              <a:defRPr sz="3200" kern="1200">
                <a:solidFill>
                  <a:schemeClr val="tx1">
                    <a:tint val="75000"/>
                  </a:schemeClr>
                </a:solidFill>
                <a:latin typeface="Open Sans"/>
                <a:ea typeface="+mn-ea"/>
                <a:cs typeface="Open Sans"/>
              </a:defRPr>
            </a:lvl5pPr>
            <a:lvl6pPr marL="5438184"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6pPr>
            <a:lvl7pPr marL="6525820"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7pPr>
            <a:lvl8pPr marL="7613455"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8pPr>
            <a:lvl9pPr marL="8701091" indent="0" algn="ctr" defTabSz="1087636" rtl="0" eaLnBrk="1" latinLnBrk="0" hangingPunct="1">
              <a:spcBef>
                <a:spcPct val="20000"/>
              </a:spcBef>
              <a:buFont typeface="Arial"/>
              <a:buNone/>
              <a:defRPr sz="4800" kern="1200">
                <a:solidFill>
                  <a:schemeClr val="tx1">
                    <a:tint val="75000"/>
                  </a:schemeClr>
                </a:solidFill>
                <a:latin typeface="+mn-lt"/>
                <a:ea typeface="+mn-ea"/>
                <a:cs typeface="+mn-cs"/>
              </a:defRPr>
            </a:lvl9pPr>
          </a:lstStyle>
          <a:p>
            <a:pPr algn="l">
              <a:lnSpc>
                <a:spcPts val="3790"/>
              </a:lnSpc>
            </a:pPr>
            <a:r>
              <a:rPr lang="en-US" sz="2500" dirty="0" smtClean="0">
                <a:solidFill>
                  <a:schemeClr val="tx1"/>
                </a:solidFill>
                <a:latin typeface="Lato Light" charset="0"/>
                <a:ea typeface="Lato Light" charset="0"/>
                <a:cs typeface="Lato Light" charset="0"/>
              </a:rPr>
              <a:t>Frequently</a:t>
            </a:r>
            <a:r>
              <a:rPr lang="en-US" sz="2500" dirty="0">
                <a:solidFill>
                  <a:schemeClr val="tx1"/>
                </a:solidFill>
                <a:latin typeface="Lato Light" charset="0"/>
                <a:ea typeface="Lato Light" charset="0"/>
                <a:cs typeface="Lato Light" charset="0"/>
              </a:rPr>
              <a:t>, your initial font choice is taken out of your hands; companies often specify a typeface, or even a set of fonts, as part of their brand guidelines. Occasionally you’ll find a job has specific requirements, such as limited room that might require a condensed face, or a lot of legal text that might require a face that’s highly legible at small sizes. </a:t>
            </a:r>
          </a:p>
        </p:txBody>
      </p:sp>
      <p:grpSp>
        <p:nvGrpSpPr>
          <p:cNvPr id="52" name="Group 51"/>
          <p:cNvGrpSpPr/>
          <p:nvPr/>
        </p:nvGrpSpPr>
        <p:grpSpPr>
          <a:xfrm>
            <a:off x="12226925" y="2395642"/>
            <a:ext cx="8462739" cy="9606465"/>
            <a:chOff x="2239069" y="2908351"/>
            <a:chExt cx="8462739" cy="9606465"/>
          </a:xfrm>
          <a:solidFill>
            <a:schemeClr val="bg1">
              <a:lumMod val="85000"/>
            </a:schemeClr>
          </a:solidFill>
        </p:grpSpPr>
        <p:sp>
          <p:nvSpPr>
            <p:cNvPr id="53" name="Freeform 131"/>
            <p:cNvSpPr>
              <a:spLocks noChangeArrowheads="1"/>
            </p:cNvSpPr>
            <p:nvPr/>
          </p:nvSpPr>
          <p:spPr bwMode="auto">
            <a:xfrm>
              <a:off x="2239069" y="9900760"/>
              <a:ext cx="1670829" cy="2614056"/>
            </a:xfrm>
            <a:custGeom>
              <a:avLst/>
              <a:gdLst>
                <a:gd name="T0" fmla="*/ 2630 w 3868"/>
                <a:gd name="T1" fmla="*/ 5613 h 6049"/>
                <a:gd name="T2" fmla="*/ 2668 w 3868"/>
                <a:gd name="T3" fmla="*/ 5838 h 6049"/>
                <a:gd name="T4" fmla="*/ 2788 w 3868"/>
                <a:gd name="T5" fmla="*/ 5351 h 6049"/>
                <a:gd name="T6" fmla="*/ 2211 w 3868"/>
                <a:gd name="T7" fmla="*/ 6040 h 6049"/>
                <a:gd name="T8" fmla="*/ 2083 w 3868"/>
                <a:gd name="T9" fmla="*/ 5778 h 6049"/>
                <a:gd name="T10" fmla="*/ 1836 w 3868"/>
                <a:gd name="T11" fmla="*/ 5771 h 6049"/>
                <a:gd name="T12" fmla="*/ 1236 w 3868"/>
                <a:gd name="T13" fmla="*/ 4174 h 6049"/>
                <a:gd name="T14" fmla="*/ 1401 w 3868"/>
                <a:gd name="T15" fmla="*/ 3905 h 6049"/>
                <a:gd name="T16" fmla="*/ 1709 w 3868"/>
                <a:gd name="T17" fmla="*/ 3402 h 6049"/>
                <a:gd name="T18" fmla="*/ 2024 w 3868"/>
                <a:gd name="T19" fmla="*/ 3013 h 6049"/>
                <a:gd name="T20" fmla="*/ 1889 w 3868"/>
                <a:gd name="T21" fmla="*/ 3140 h 6049"/>
                <a:gd name="T22" fmla="*/ 1641 w 3868"/>
                <a:gd name="T23" fmla="*/ 3395 h 6049"/>
                <a:gd name="T24" fmla="*/ 1604 w 3868"/>
                <a:gd name="T25" fmla="*/ 3283 h 6049"/>
                <a:gd name="T26" fmla="*/ 1784 w 3868"/>
                <a:gd name="T27" fmla="*/ 2953 h 6049"/>
                <a:gd name="T28" fmla="*/ 1064 w 3868"/>
                <a:gd name="T29" fmla="*/ 2031 h 6049"/>
                <a:gd name="T30" fmla="*/ 1401 w 3868"/>
                <a:gd name="T31" fmla="*/ 1814 h 6049"/>
                <a:gd name="T32" fmla="*/ 1656 w 3868"/>
                <a:gd name="T33" fmla="*/ 1664 h 6049"/>
                <a:gd name="T34" fmla="*/ 2068 w 3868"/>
                <a:gd name="T35" fmla="*/ 1379 h 6049"/>
                <a:gd name="T36" fmla="*/ 2623 w 3868"/>
                <a:gd name="T37" fmla="*/ 1094 h 6049"/>
                <a:gd name="T38" fmla="*/ 3500 w 3868"/>
                <a:gd name="T39" fmla="*/ 1477 h 6049"/>
                <a:gd name="T40" fmla="*/ 3627 w 3868"/>
                <a:gd name="T41" fmla="*/ 2024 h 6049"/>
                <a:gd name="T42" fmla="*/ 3867 w 3868"/>
                <a:gd name="T43" fmla="*/ 2428 h 6049"/>
                <a:gd name="T44" fmla="*/ 3500 w 3868"/>
                <a:gd name="T45" fmla="*/ 2938 h 6049"/>
                <a:gd name="T46" fmla="*/ 3223 w 3868"/>
                <a:gd name="T47" fmla="*/ 3867 h 6049"/>
                <a:gd name="T48" fmla="*/ 2975 w 3868"/>
                <a:gd name="T49" fmla="*/ 4504 h 6049"/>
                <a:gd name="T50" fmla="*/ 2743 w 3868"/>
                <a:gd name="T51" fmla="*/ 4714 h 6049"/>
                <a:gd name="T52" fmla="*/ 2458 w 3868"/>
                <a:gd name="T53" fmla="*/ 4534 h 6049"/>
                <a:gd name="T54" fmla="*/ 2376 w 3868"/>
                <a:gd name="T55" fmla="*/ 4294 h 6049"/>
                <a:gd name="T56" fmla="*/ 2218 w 3868"/>
                <a:gd name="T57" fmla="*/ 4279 h 6049"/>
                <a:gd name="T58" fmla="*/ 2173 w 3868"/>
                <a:gd name="T59" fmla="*/ 4811 h 6049"/>
                <a:gd name="T60" fmla="*/ 1701 w 3868"/>
                <a:gd name="T61" fmla="*/ 4496 h 6049"/>
                <a:gd name="T62" fmla="*/ 1769 w 3868"/>
                <a:gd name="T63" fmla="*/ 3935 h 6049"/>
                <a:gd name="T64" fmla="*/ 1994 w 3868"/>
                <a:gd name="T65" fmla="*/ 3432 h 6049"/>
                <a:gd name="T66" fmla="*/ 2271 w 3868"/>
                <a:gd name="T67" fmla="*/ 2870 h 6049"/>
                <a:gd name="T68" fmla="*/ 2256 w 3868"/>
                <a:gd name="T69" fmla="*/ 2706 h 6049"/>
                <a:gd name="T70" fmla="*/ 1964 w 3868"/>
                <a:gd name="T71" fmla="*/ 2166 h 6049"/>
                <a:gd name="T72" fmla="*/ 1799 w 3868"/>
                <a:gd name="T73" fmla="*/ 2541 h 6049"/>
                <a:gd name="T74" fmla="*/ 1739 w 3868"/>
                <a:gd name="T75" fmla="*/ 2773 h 6049"/>
                <a:gd name="T76" fmla="*/ 1342 w 3868"/>
                <a:gd name="T77" fmla="*/ 2780 h 6049"/>
                <a:gd name="T78" fmla="*/ 1304 w 3868"/>
                <a:gd name="T79" fmla="*/ 2278 h 6049"/>
                <a:gd name="T80" fmla="*/ 1484 w 3868"/>
                <a:gd name="T81" fmla="*/ 2451 h 6049"/>
                <a:gd name="T82" fmla="*/ 1282 w 3868"/>
                <a:gd name="T83" fmla="*/ 2166 h 6049"/>
                <a:gd name="T84" fmla="*/ 1019 w 3868"/>
                <a:gd name="T85" fmla="*/ 1746 h 6049"/>
                <a:gd name="T86" fmla="*/ 884 w 3868"/>
                <a:gd name="T87" fmla="*/ 1986 h 6049"/>
                <a:gd name="T88" fmla="*/ 1027 w 3868"/>
                <a:gd name="T89" fmla="*/ 1904 h 6049"/>
                <a:gd name="T90" fmla="*/ 382 w 3868"/>
                <a:gd name="T91" fmla="*/ 2511 h 6049"/>
                <a:gd name="T92" fmla="*/ 525 w 3868"/>
                <a:gd name="T93" fmla="*/ 2353 h 6049"/>
                <a:gd name="T94" fmla="*/ 480 w 3868"/>
                <a:gd name="T95" fmla="*/ 2533 h 6049"/>
                <a:gd name="T96" fmla="*/ 247 w 3868"/>
                <a:gd name="T97" fmla="*/ 2563 h 6049"/>
                <a:gd name="T98" fmla="*/ 255 w 3868"/>
                <a:gd name="T99" fmla="*/ 2683 h 6049"/>
                <a:gd name="T100" fmla="*/ 165 w 3868"/>
                <a:gd name="T101" fmla="*/ 2870 h 6049"/>
                <a:gd name="T102" fmla="*/ 0 w 3868"/>
                <a:gd name="T103" fmla="*/ 2818 h 6049"/>
                <a:gd name="T104" fmla="*/ 1207 w 3868"/>
                <a:gd name="T105" fmla="*/ 1169 h 6049"/>
                <a:gd name="T106" fmla="*/ 1229 w 3868"/>
                <a:gd name="T107" fmla="*/ 1372 h 6049"/>
                <a:gd name="T108" fmla="*/ 832 w 3868"/>
                <a:gd name="T109" fmla="*/ 83 h 6049"/>
                <a:gd name="T110" fmla="*/ 742 w 3868"/>
                <a:gd name="T111" fmla="*/ 465 h 6049"/>
                <a:gd name="T112" fmla="*/ 712 w 3868"/>
                <a:gd name="T113" fmla="*/ 555 h 6049"/>
                <a:gd name="T114" fmla="*/ 712 w 3868"/>
                <a:gd name="T115" fmla="*/ 825 h 6049"/>
                <a:gd name="T116" fmla="*/ 862 w 3868"/>
                <a:gd name="T117" fmla="*/ 442 h 6049"/>
                <a:gd name="T118" fmla="*/ 974 w 3868"/>
                <a:gd name="T119" fmla="*/ 105 h 60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68" h="6049">
                  <a:moveTo>
                    <a:pt x="2773" y="5261"/>
                  </a:moveTo>
                  <a:lnTo>
                    <a:pt x="2773" y="5261"/>
                  </a:lnTo>
                  <a:cubicBezTo>
                    <a:pt x="2758" y="5268"/>
                    <a:pt x="2758" y="5276"/>
                    <a:pt x="2743" y="5284"/>
                  </a:cubicBezTo>
                  <a:cubicBezTo>
                    <a:pt x="2736" y="5291"/>
                    <a:pt x="2720" y="5291"/>
                    <a:pt x="2720" y="5298"/>
                  </a:cubicBezTo>
                  <a:cubicBezTo>
                    <a:pt x="2720" y="5313"/>
                    <a:pt x="2728" y="5313"/>
                    <a:pt x="2728" y="5328"/>
                  </a:cubicBezTo>
                  <a:cubicBezTo>
                    <a:pt x="2728" y="5336"/>
                    <a:pt x="2720" y="5336"/>
                    <a:pt x="2720" y="5343"/>
                  </a:cubicBezTo>
                  <a:cubicBezTo>
                    <a:pt x="2713" y="5351"/>
                    <a:pt x="2713" y="5358"/>
                    <a:pt x="2706" y="5366"/>
                  </a:cubicBezTo>
                  <a:cubicBezTo>
                    <a:pt x="2698" y="5381"/>
                    <a:pt x="2698" y="5388"/>
                    <a:pt x="2690" y="5396"/>
                  </a:cubicBezTo>
                  <a:cubicBezTo>
                    <a:pt x="2690" y="5403"/>
                    <a:pt x="2676" y="5411"/>
                    <a:pt x="2676" y="5418"/>
                  </a:cubicBezTo>
                  <a:cubicBezTo>
                    <a:pt x="2660" y="5441"/>
                    <a:pt x="2653" y="5448"/>
                    <a:pt x="2653" y="5471"/>
                  </a:cubicBezTo>
                  <a:cubicBezTo>
                    <a:pt x="2653" y="5478"/>
                    <a:pt x="2646" y="5478"/>
                    <a:pt x="2646" y="5486"/>
                  </a:cubicBezTo>
                  <a:cubicBezTo>
                    <a:pt x="2646" y="5538"/>
                    <a:pt x="2646" y="5538"/>
                    <a:pt x="2646" y="5538"/>
                  </a:cubicBezTo>
                  <a:cubicBezTo>
                    <a:pt x="2646" y="5546"/>
                    <a:pt x="2646" y="5553"/>
                    <a:pt x="2646" y="5561"/>
                  </a:cubicBezTo>
                  <a:cubicBezTo>
                    <a:pt x="2646" y="5568"/>
                    <a:pt x="2646" y="5576"/>
                    <a:pt x="2638" y="5591"/>
                  </a:cubicBezTo>
                  <a:cubicBezTo>
                    <a:pt x="2638" y="5598"/>
                    <a:pt x="2630" y="5606"/>
                    <a:pt x="2630" y="5613"/>
                  </a:cubicBezTo>
                  <a:cubicBezTo>
                    <a:pt x="2623" y="5628"/>
                    <a:pt x="2623" y="5636"/>
                    <a:pt x="2616" y="5651"/>
                  </a:cubicBezTo>
                  <a:cubicBezTo>
                    <a:pt x="2608" y="5666"/>
                    <a:pt x="2601" y="5673"/>
                    <a:pt x="2586" y="5688"/>
                  </a:cubicBezTo>
                  <a:cubicBezTo>
                    <a:pt x="2578" y="5695"/>
                    <a:pt x="2578" y="5703"/>
                    <a:pt x="2563" y="5718"/>
                  </a:cubicBezTo>
                  <a:cubicBezTo>
                    <a:pt x="2556" y="5725"/>
                    <a:pt x="2548" y="5725"/>
                    <a:pt x="2548" y="5733"/>
                  </a:cubicBezTo>
                  <a:cubicBezTo>
                    <a:pt x="2541" y="5733"/>
                    <a:pt x="2541" y="5741"/>
                    <a:pt x="2541" y="5741"/>
                  </a:cubicBezTo>
                  <a:cubicBezTo>
                    <a:pt x="2556" y="5808"/>
                    <a:pt x="2556" y="5808"/>
                    <a:pt x="2556" y="5808"/>
                  </a:cubicBezTo>
                  <a:cubicBezTo>
                    <a:pt x="2556" y="5815"/>
                    <a:pt x="2556" y="5823"/>
                    <a:pt x="2556" y="5838"/>
                  </a:cubicBezTo>
                  <a:cubicBezTo>
                    <a:pt x="2548" y="5845"/>
                    <a:pt x="2548" y="5853"/>
                    <a:pt x="2548" y="5860"/>
                  </a:cubicBezTo>
                  <a:cubicBezTo>
                    <a:pt x="2548" y="5860"/>
                    <a:pt x="2548" y="5860"/>
                    <a:pt x="2548" y="5868"/>
                  </a:cubicBezTo>
                  <a:cubicBezTo>
                    <a:pt x="2556" y="5868"/>
                    <a:pt x="2556" y="5875"/>
                    <a:pt x="2563" y="5875"/>
                  </a:cubicBezTo>
                  <a:cubicBezTo>
                    <a:pt x="2563" y="5883"/>
                    <a:pt x="2563" y="5890"/>
                    <a:pt x="2571" y="5898"/>
                  </a:cubicBezTo>
                  <a:cubicBezTo>
                    <a:pt x="2578" y="5883"/>
                    <a:pt x="2578" y="5868"/>
                    <a:pt x="2593" y="5868"/>
                  </a:cubicBezTo>
                  <a:cubicBezTo>
                    <a:pt x="2616" y="5860"/>
                    <a:pt x="2630" y="5860"/>
                    <a:pt x="2646" y="5860"/>
                  </a:cubicBezTo>
                  <a:cubicBezTo>
                    <a:pt x="2668" y="5860"/>
                    <a:pt x="2668" y="5860"/>
                    <a:pt x="2668" y="5860"/>
                  </a:cubicBezTo>
                  <a:cubicBezTo>
                    <a:pt x="2668" y="5853"/>
                    <a:pt x="2668" y="5845"/>
                    <a:pt x="2668" y="5838"/>
                  </a:cubicBezTo>
                  <a:cubicBezTo>
                    <a:pt x="2676" y="5830"/>
                    <a:pt x="2668" y="5823"/>
                    <a:pt x="2676" y="5808"/>
                  </a:cubicBezTo>
                  <a:cubicBezTo>
                    <a:pt x="2676" y="5801"/>
                    <a:pt x="2683" y="5793"/>
                    <a:pt x="2683" y="5778"/>
                  </a:cubicBezTo>
                  <a:cubicBezTo>
                    <a:pt x="2683" y="5771"/>
                    <a:pt x="2676" y="5771"/>
                    <a:pt x="2668" y="5763"/>
                  </a:cubicBezTo>
                  <a:cubicBezTo>
                    <a:pt x="2668" y="5763"/>
                    <a:pt x="2668" y="5755"/>
                    <a:pt x="2668" y="5748"/>
                  </a:cubicBezTo>
                  <a:cubicBezTo>
                    <a:pt x="2668" y="5733"/>
                    <a:pt x="2676" y="5725"/>
                    <a:pt x="2683" y="5711"/>
                  </a:cubicBezTo>
                  <a:cubicBezTo>
                    <a:pt x="2690" y="5703"/>
                    <a:pt x="2690" y="5695"/>
                    <a:pt x="2690" y="5681"/>
                  </a:cubicBezTo>
                  <a:cubicBezTo>
                    <a:pt x="2698" y="5658"/>
                    <a:pt x="2698" y="5636"/>
                    <a:pt x="2720" y="5628"/>
                  </a:cubicBezTo>
                  <a:cubicBezTo>
                    <a:pt x="2728" y="5621"/>
                    <a:pt x="2736" y="5621"/>
                    <a:pt x="2743" y="5613"/>
                  </a:cubicBezTo>
                  <a:cubicBezTo>
                    <a:pt x="2750" y="5606"/>
                    <a:pt x="2743" y="5591"/>
                    <a:pt x="2750" y="5583"/>
                  </a:cubicBezTo>
                  <a:cubicBezTo>
                    <a:pt x="2750" y="5576"/>
                    <a:pt x="2758" y="5576"/>
                    <a:pt x="2766" y="5568"/>
                  </a:cubicBezTo>
                  <a:cubicBezTo>
                    <a:pt x="2773" y="5553"/>
                    <a:pt x="2773" y="5546"/>
                    <a:pt x="2773" y="5531"/>
                  </a:cubicBezTo>
                  <a:cubicBezTo>
                    <a:pt x="2773" y="5516"/>
                    <a:pt x="2773" y="5508"/>
                    <a:pt x="2773" y="5493"/>
                  </a:cubicBezTo>
                  <a:cubicBezTo>
                    <a:pt x="2773" y="5471"/>
                    <a:pt x="2780" y="5463"/>
                    <a:pt x="2780" y="5441"/>
                  </a:cubicBezTo>
                  <a:cubicBezTo>
                    <a:pt x="2788" y="5426"/>
                    <a:pt x="2788" y="5418"/>
                    <a:pt x="2788" y="5403"/>
                  </a:cubicBezTo>
                  <a:cubicBezTo>
                    <a:pt x="2788" y="5351"/>
                    <a:pt x="2788" y="5351"/>
                    <a:pt x="2788" y="5351"/>
                  </a:cubicBezTo>
                  <a:cubicBezTo>
                    <a:pt x="2788" y="5343"/>
                    <a:pt x="2788" y="5343"/>
                    <a:pt x="2795" y="5336"/>
                  </a:cubicBezTo>
                  <a:cubicBezTo>
                    <a:pt x="2795" y="5328"/>
                    <a:pt x="2795" y="5321"/>
                    <a:pt x="2795" y="5306"/>
                  </a:cubicBezTo>
                  <a:cubicBezTo>
                    <a:pt x="2795" y="5298"/>
                    <a:pt x="2795" y="5291"/>
                    <a:pt x="2788" y="5284"/>
                  </a:cubicBezTo>
                  <a:cubicBezTo>
                    <a:pt x="2788" y="5276"/>
                    <a:pt x="2780" y="5268"/>
                    <a:pt x="2773" y="5261"/>
                  </a:cubicBezTo>
                  <a:close/>
                  <a:moveTo>
                    <a:pt x="1994" y="5845"/>
                  </a:moveTo>
                  <a:lnTo>
                    <a:pt x="1994" y="5845"/>
                  </a:lnTo>
                  <a:cubicBezTo>
                    <a:pt x="1994" y="5853"/>
                    <a:pt x="2001" y="5853"/>
                    <a:pt x="2008" y="5860"/>
                  </a:cubicBezTo>
                  <a:cubicBezTo>
                    <a:pt x="2016" y="5868"/>
                    <a:pt x="2016" y="5875"/>
                    <a:pt x="2016" y="5890"/>
                  </a:cubicBezTo>
                  <a:cubicBezTo>
                    <a:pt x="2016" y="5905"/>
                    <a:pt x="2024" y="5913"/>
                    <a:pt x="2024" y="5928"/>
                  </a:cubicBezTo>
                  <a:cubicBezTo>
                    <a:pt x="2031" y="5958"/>
                    <a:pt x="2038" y="5973"/>
                    <a:pt x="2054" y="5995"/>
                  </a:cubicBezTo>
                  <a:cubicBezTo>
                    <a:pt x="2061" y="6010"/>
                    <a:pt x="2054" y="6025"/>
                    <a:pt x="2068" y="6033"/>
                  </a:cubicBezTo>
                  <a:cubicBezTo>
                    <a:pt x="2083" y="6040"/>
                    <a:pt x="2091" y="6033"/>
                    <a:pt x="2106" y="6040"/>
                  </a:cubicBezTo>
                  <a:cubicBezTo>
                    <a:pt x="2113" y="6040"/>
                    <a:pt x="2121" y="6040"/>
                    <a:pt x="2128" y="6040"/>
                  </a:cubicBezTo>
                  <a:cubicBezTo>
                    <a:pt x="2151" y="6048"/>
                    <a:pt x="2158" y="6048"/>
                    <a:pt x="2181" y="6048"/>
                  </a:cubicBezTo>
                  <a:cubicBezTo>
                    <a:pt x="2196" y="6048"/>
                    <a:pt x="2203" y="6040"/>
                    <a:pt x="2211" y="6040"/>
                  </a:cubicBezTo>
                  <a:cubicBezTo>
                    <a:pt x="2226" y="6040"/>
                    <a:pt x="2226" y="6033"/>
                    <a:pt x="2233" y="6033"/>
                  </a:cubicBezTo>
                  <a:cubicBezTo>
                    <a:pt x="2248" y="6025"/>
                    <a:pt x="2256" y="6018"/>
                    <a:pt x="2263" y="6010"/>
                  </a:cubicBezTo>
                  <a:cubicBezTo>
                    <a:pt x="2271" y="6003"/>
                    <a:pt x="2278" y="5988"/>
                    <a:pt x="2286" y="5980"/>
                  </a:cubicBezTo>
                  <a:cubicBezTo>
                    <a:pt x="2293" y="5965"/>
                    <a:pt x="2308" y="5950"/>
                    <a:pt x="2316" y="5935"/>
                  </a:cubicBezTo>
                  <a:cubicBezTo>
                    <a:pt x="2316" y="5920"/>
                    <a:pt x="2316" y="5905"/>
                    <a:pt x="2323" y="5890"/>
                  </a:cubicBezTo>
                  <a:cubicBezTo>
                    <a:pt x="2323" y="5883"/>
                    <a:pt x="2323" y="5875"/>
                    <a:pt x="2323" y="5868"/>
                  </a:cubicBezTo>
                  <a:cubicBezTo>
                    <a:pt x="2323" y="5838"/>
                    <a:pt x="2323" y="5838"/>
                    <a:pt x="2323" y="5838"/>
                  </a:cubicBezTo>
                  <a:cubicBezTo>
                    <a:pt x="2316" y="5838"/>
                    <a:pt x="2308" y="5838"/>
                    <a:pt x="2293" y="5838"/>
                  </a:cubicBezTo>
                  <a:cubicBezTo>
                    <a:pt x="2286" y="5838"/>
                    <a:pt x="2278" y="5830"/>
                    <a:pt x="2271" y="5823"/>
                  </a:cubicBezTo>
                  <a:cubicBezTo>
                    <a:pt x="2263" y="5815"/>
                    <a:pt x="2263" y="5815"/>
                    <a:pt x="2256" y="5808"/>
                  </a:cubicBezTo>
                  <a:cubicBezTo>
                    <a:pt x="2233" y="5801"/>
                    <a:pt x="2226" y="5793"/>
                    <a:pt x="2211" y="5778"/>
                  </a:cubicBezTo>
                  <a:cubicBezTo>
                    <a:pt x="2196" y="5771"/>
                    <a:pt x="2196" y="5763"/>
                    <a:pt x="2181" y="5755"/>
                  </a:cubicBezTo>
                  <a:cubicBezTo>
                    <a:pt x="2166" y="5755"/>
                    <a:pt x="2158" y="5755"/>
                    <a:pt x="2151" y="5755"/>
                  </a:cubicBezTo>
                  <a:cubicBezTo>
                    <a:pt x="2136" y="5755"/>
                    <a:pt x="2128" y="5748"/>
                    <a:pt x="2113" y="5748"/>
                  </a:cubicBezTo>
                  <a:cubicBezTo>
                    <a:pt x="2098" y="5748"/>
                    <a:pt x="2098" y="5763"/>
                    <a:pt x="2083" y="5778"/>
                  </a:cubicBezTo>
                  <a:cubicBezTo>
                    <a:pt x="2083" y="5785"/>
                    <a:pt x="2083" y="5785"/>
                    <a:pt x="2083" y="5785"/>
                  </a:cubicBezTo>
                  <a:cubicBezTo>
                    <a:pt x="2076" y="5793"/>
                    <a:pt x="2068" y="5801"/>
                    <a:pt x="2068" y="5808"/>
                  </a:cubicBezTo>
                  <a:cubicBezTo>
                    <a:pt x="2061" y="5823"/>
                    <a:pt x="2054" y="5823"/>
                    <a:pt x="2038" y="5823"/>
                  </a:cubicBezTo>
                  <a:cubicBezTo>
                    <a:pt x="2031" y="5830"/>
                    <a:pt x="2031" y="5830"/>
                    <a:pt x="2024" y="5830"/>
                  </a:cubicBezTo>
                  <a:cubicBezTo>
                    <a:pt x="2008" y="5838"/>
                    <a:pt x="1994" y="5838"/>
                    <a:pt x="1994" y="5845"/>
                  </a:cubicBezTo>
                  <a:close/>
                  <a:moveTo>
                    <a:pt x="1746" y="5703"/>
                  </a:moveTo>
                  <a:lnTo>
                    <a:pt x="1746" y="5703"/>
                  </a:lnTo>
                  <a:cubicBezTo>
                    <a:pt x="1739" y="5711"/>
                    <a:pt x="1739" y="5711"/>
                    <a:pt x="1739" y="5718"/>
                  </a:cubicBezTo>
                  <a:cubicBezTo>
                    <a:pt x="1739" y="5725"/>
                    <a:pt x="1746" y="5733"/>
                    <a:pt x="1754" y="5733"/>
                  </a:cubicBezTo>
                  <a:cubicBezTo>
                    <a:pt x="1761" y="5741"/>
                    <a:pt x="1769" y="5748"/>
                    <a:pt x="1776" y="5755"/>
                  </a:cubicBezTo>
                  <a:cubicBezTo>
                    <a:pt x="1776" y="5763"/>
                    <a:pt x="1776" y="5763"/>
                    <a:pt x="1784" y="5763"/>
                  </a:cubicBezTo>
                  <a:cubicBezTo>
                    <a:pt x="1784" y="5771"/>
                    <a:pt x="1791" y="5771"/>
                    <a:pt x="1799" y="5778"/>
                  </a:cubicBezTo>
                  <a:cubicBezTo>
                    <a:pt x="1806" y="5785"/>
                    <a:pt x="1806" y="5793"/>
                    <a:pt x="1814" y="5793"/>
                  </a:cubicBezTo>
                  <a:cubicBezTo>
                    <a:pt x="1814" y="5793"/>
                    <a:pt x="1814" y="5793"/>
                    <a:pt x="1821" y="5785"/>
                  </a:cubicBezTo>
                  <a:cubicBezTo>
                    <a:pt x="1829" y="5785"/>
                    <a:pt x="1829" y="5771"/>
                    <a:pt x="1836" y="5771"/>
                  </a:cubicBezTo>
                  <a:cubicBezTo>
                    <a:pt x="1844" y="5771"/>
                    <a:pt x="1851" y="5771"/>
                    <a:pt x="1859" y="5763"/>
                  </a:cubicBezTo>
                  <a:cubicBezTo>
                    <a:pt x="1851" y="5755"/>
                    <a:pt x="1844" y="5755"/>
                    <a:pt x="1836" y="5748"/>
                  </a:cubicBezTo>
                  <a:cubicBezTo>
                    <a:pt x="1821" y="5741"/>
                    <a:pt x="1821" y="5718"/>
                    <a:pt x="1806" y="5718"/>
                  </a:cubicBezTo>
                  <a:cubicBezTo>
                    <a:pt x="1799" y="5718"/>
                    <a:pt x="1791" y="5725"/>
                    <a:pt x="1784" y="5718"/>
                  </a:cubicBezTo>
                  <a:cubicBezTo>
                    <a:pt x="1769" y="5718"/>
                    <a:pt x="1761" y="5711"/>
                    <a:pt x="1746" y="5703"/>
                  </a:cubicBezTo>
                  <a:close/>
                  <a:moveTo>
                    <a:pt x="1319" y="4009"/>
                  </a:moveTo>
                  <a:lnTo>
                    <a:pt x="1319" y="4009"/>
                  </a:lnTo>
                  <a:cubicBezTo>
                    <a:pt x="1304" y="4039"/>
                    <a:pt x="1282" y="4039"/>
                    <a:pt x="1252" y="4054"/>
                  </a:cubicBezTo>
                  <a:cubicBezTo>
                    <a:pt x="1244" y="4054"/>
                    <a:pt x="1236" y="4054"/>
                    <a:pt x="1229" y="4069"/>
                  </a:cubicBezTo>
                  <a:cubicBezTo>
                    <a:pt x="1222" y="4084"/>
                    <a:pt x="1214" y="4092"/>
                    <a:pt x="1207" y="4114"/>
                  </a:cubicBezTo>
                  <a:cubicBezTo>
                    <a:pt x="1199" y="4122"/>
                    <a:pt x="1207" y="4137"/>
                    <a:pt x="1192" y="4144"/>
                  </a:cubicBezTo>
                  <a:cubicBezTo>
                    <a:pt x="1192" y="4152"/>
                    <a:pt x="1184" y="4159"/>
                    <a:pt x="1177" y="4159"/>
                  </a:cubicBezTo>
                  <a:cubicBezTo>
                    <a:pt x="1184" y="4167"/>
                    <a:pt x="1184" y="4174"/>
                    <a:pt x="1192" y="4182"/>
                  </a:cubicBezTo>
                  <a:cubicBezTo>
                    <a:pt x="1199" y="4189"/>
                    <a:pt x="1207" y="4197"/>
                    <a:pt x="1214" y="4197"/>
                  </a:cubicBezTo>
                  <a:cubicBezTo>
                    <a:pt x="1222" y="4197"/>
                    <a:pt x="1229" y="4189"/>
                    <a:pt x="1236" y="4174"/>
                  </a:cubicBezTo>
                  <a:cubicBezTo>
                    <a:pt x="1244" y="4167"/>
                    <a:pt x="1252" y="4159"/>
                    <a:pt x="1259" y="4152"/>
                  </a:cubicBezTo>
                  <a:cubicBezTo>
                    <a:pt x="1259" y="4144"/>
                    <a:pt x="1259" y="4137"/>
                    <a:pt x="1267" y="4122"/>
                  </a:cubicBezTo>
                  <a:cubicBezTo>
                    <a:pt x="1267" y="4114"/>
                    <a:pt x="1267" y="4107"/>
                    <a:pt x="1274" y="4099"/>
                  </a:cubicBezTo>
                  <a:cubicBezTo>
                    <a:pt x="1274" y="4092"/>
                    <a:pt x="1274" y="4084"/>
                    <a:pt x="1274" y="4077"/>
                  </a:cubicBezTo>
                  <a:cubicBezTo>
                    <a:pt x="1282" y="4077"/>
                    <a:pt x="1282" y="4077"/>
                    <a:pt x="1289" y="4077"/>
                  </a:cubicBezTo>
                  <a:cubicBezTo>
                    <a:pt x="1297" y="4077"/>
                    <a:pt x="1297" y="4069"/>
                    <a:pt x="1304" y="4062"/>
                  </a:cubicBezTo>
                  <a:lnTo>
                    <a:pt x="1304" y="4054"/>
                  </a:lnTo>
                  <a:cubicBezTo>
                    <a:pt x="1304" y="4039"/>
                    <a:pt x="1312" y="4039"/>
                    <a:pt x="1319" y="4032"/>
                  </a:cubicBezTo>
                  <a:cubicBezTo>
                    <a:pt x="1319" y="4025"/>
                    <a:pt x="1319" y="4025"/>
                    <a:pt x="1327" y="4017"/>
                  </a:cubicBezTo>
                  <a:cubicBezTo>
                    <a:pt x="1319" y="4009"/>
                    <a:pt x="1319" y="4009"/>
                    <a:pt x="1319" y="4009"/>
                  </a:cubicBezTo>
                  <a:close/>
                  <a:moveTo>
                    <a:pt x="1409" y="3845"/>
                  </a:moveTo>
                  <a:lnTo>
                    <a:pt x="1409" y="3845"/>
                  </a:lnTo>
                  <a:cubicBezTo>
                    <a:pt x="1409" y="3860"/>
                    <a:pt x="1409" y="3860"/>
                    <a:pt x="1401" y="3875"/>
                  </a:cubicBezTo>
                  <a:cubicBezTo>
                    <a:pt x="1401" y="3882"/>
                    <a:pt x="1394" y="3882"/>
                    <a:pt x="1394" y="3890"/>
                  </a:cubicBezTo>
                  <a:cubicBezTo>
                    <a:pt x="1394" y="3897"/>
                    <a:pt x="1401" y="3897"/>
                    <a:pt x="1401" y="3905"/>
                  </a:cubicBezTo>
                  <a:cubicBezTo>
                    <a:pt x="1409" y="3919"/>
                    <a:pt x="1417" y="3927"/>
                    <a:pt x="1417" y="3949"/>
                  </a:cubicBezTo>
                  <a:cubicBezTo>
                    <a:pt x="1417" y="3949"/>
                    <a:pt x="1417" y="3949"/>
                    <a:pt x="1424" y="3949"/>
                  </a:cubicBezTo>
                  <a:cubicBezTo>
                    <a:pt x="1431" y="3949"/>
                    <a:pt x="1431" y="3942"/>
                    <a:pt x="1439" y="3942"/>
                  </a:cubicBezTo>
                  <a:cubicBezTo>
                    <a:pt x="1454" y="3935"/>
                    <a:pt x="1461" y="3935"/>
                    <a:pt x="1484" y="3935"/>
                  </a:cubicBezTo>
                  <a:cubicBezTo>
                    <a:pt x="1484" y="3927"/>
                    <a:pt x="1484" y="3927"/>
                    <a:pt x="1484" y="3919"/>
                  </a:cubicBezTo>
                  <a:cubicBezTo>
                    <a:pt x="1469" y="3912"/>
                    <a:pt x="1454" y="3912"/>
                    <a:pt x="1439" y="3897"/>
                  </a:cubicBezTo>
                  <a:cubicBezTo>
                    <a:pt x="1424" y="3890"/>
                    <a:pt x="1431" y="3875"/>
                    <a:pt x="1417" y="3860"/>
                  </a:cubicBezTo>
                  <a:cubicBezTo>
                    <a:pt x="1417" y="3852"/>
                    <a:pt x="1417" y="3852"/>
                    <a:pt x="1409" y="3845"/>
                  </a:cubicBezTo>
                  <a:close/>
                  <a:moveTo>
                    <a:pt x="1776" y="3425"/>
                  </a:moveTo>
                  <a:lnTo>
                    <a:pt x="1776" y="3425"/>
                  </a:lnTo>
                  <a:cubicBezTo>
                    <a:pt x="1776" y="3417"/>
                    <a:pt x="1784" y="3410"/>
                    <a:pt x="1784" y="3402"/>
                  </a:cubicBezTo>
                  <a:cubicBezTo>
                    <a:pt x="1776" y="3402"/>
                    <a:pt x="1776" y="3402"/>
                    <a:pt x="1769" y="3402"/>
                  </a:cubicBezTo>
                  <a:lnTo>
                    <a:pt x="1769" y="3402"/>
                  </a:lnTo>
                  <a:cubicBezTo>
                    <a:pt x="1761" y="3410"/>
                    <a:pt x="1754" y="3410"/>
                    <a:pt x="1739" y="3410"/>
                  </a:cubicBezTo>
                  <a:cubicBezTo>
                    <a:pt x="1724" y="3410"/>
                    <a:pt x="1716" y="3402"/>
                    <a:pt x="1709" y="3402"/>
                  </a:cubicBezTo>
                  <a:cubicBezTo>
                    <a:pt x="1694" y="3402"/>
                    <a:pt x="1694" y="3402"/>
                    <a:pt x="1694" y="3402"/>
                  </a:cubicBezTo>
                  <a:cubicBezTo>
                    <a:pt x="1694" y="3410"/>
                    <a:pt x="1694" y="3417"/>
                    <a:pt x="1694" y="3425"/>
                  </a:cubicBezTo>
                  <a:cubicBezTo>
                    <a:pt x="1694" y="3440"/>
                    <a:pt x="1686" y="3440"/>
                    <a:pt x="1686" y="3455"/>
                  </a:cubicBezTo>
                  <a:cubicBezTo>
                    <a:pt x="1686" y="3477"/>
                    <a:pt x="1701" y="3492"/>
                    <a:pt x="1701" y="3515"/>
                  </a:cubicBezTo>
                  <a:cubicBezTo>
                    <a:pt x="1709" y="3522"/>
                    <a:pt x="1709" y="3530"/>
                    <a:pt x="1716" y="3537"/>
                  </a:cubicBezTo>
                  <a:cubicBezTo>
                    <a:pt x="1724" y="3545"/>
                    <a:pt x="1724" y="3552"/>
                    <a:pt x="1731" y="3552"/>
                  </a:cubicBezTo>
                  <a:cubicBezTo>
                    <a:pt x="1731" y="3560"/>
                    <a:pt x="1731" y="3560"/>
                    <a:pt x="1739" y="3560"/>
                  </a:cubicBezTo>
                  <a:cubicBezTo>
                    <a:pt x="1746" y="3545"/>
                    <a:pt x="1746" y="3537"/>
                    <a:pt x="1754" y="3522"/>
                  </a:cubicBezTo>
                  <a:cubicBezTo>
                    <a:pt x="1761" y="3515"/>
                    <a:pt x="1761" y="3515"/>
                    <a:pt x="1769" y="3507"/>
                  </a:cubicBezTo>
                  <a:cubicBezTo>
                    <a:pt x="1784" y="3492"/>
                    <a:pt x="1791" y="3485"/>
                    <a:pt x="1799" y="3477"/>
                  </a:cubicBezTo>
                  <a:lnTo>
                    <a:pt x="1799" y="3470"/>
                  </a:lnTo>
                  <a:cubicBezTo>
                    <a:pt x="1791" y="3470"/>
                    <a:pt x="1791" y="3470"/>
                    <a:pt x="1784" y="3462"/>
                  </a:cubicBezTo>
                  <a:cubicBezTo>
                    <a:pt x="1776" y="3455"/>
                    <a:pt x="1776" y="3440"/>
                    <a:pt x="1776" y="3425"/>
                  </a:cubicBezTo>
                  <a:close/>
                  <a:moveTo>
                    <a:pt x="2024" y="3013"/>
                  </a:moveTo>
                  <a:lnTo>
                    <a:pt x="2024" y="3013"/>
                  </a:lnTo>
                  <a:cubicBezTo>
                    <a:pt x="2038" y="3005"/>
                    <a:pt x="2046" y="2998"/>
                    <a:pt x="2061" y="2998"/>
                  </a:cubicBezTo>
                  <a:cubicBezTo>
                    <a:pt x="2068" y="2998"/>
                    <a:pt x="2068" y="2990"/>
                    <a:pt x="2076" y="2998"/>
                  </a:cubicBezTo>
                  <a:cubicBezTo>
                    <a:pt x="2076" y="2998"/>
                    <a:pt x="2076" y="2998"/>
                    <a:pt x="2076" y="3005"/>
                  </a:cubicBezTo>
                  <a:cubicBezTo>
                    <a:pt x="2083" y="3013"/>
                    <a:pt x="2083" y="3013"/>
                    <a:pt x="2083" y="3020"/>
                  </a:cubicBezTo>
                  <a:cubicBezTo>
                    <a:pt x="2083" y="3035"/>
                    <a:pt x="2076" y="3043"/>
                    <a:pt x="2068" y="3058"/>
                  </a:cubicBezTo>
                  <a:cubicBezTo>
                    <a:pt x="2068" y="3065"/>
                    <a:pt x="2061" y="3073"/>
                    <a:pt x="2046" y="3080"/>
                  </a:cubicBezTo>
                  <a:cubicBezTo>
                    <a:pt x="2046" y="3088"/>
                    <a:pt x="2038" y="3095"/>
                    <a:pt x="2038" y="3103"/>
                  </a:cubicBezTo>
                  <a:cubicBezTo>
                    <a:pt x="2031" y="3118"/>
                    <a:pt x="2031" y="3125"/>
                    <a:pt x="2024" y="3140"/>
                  </a:cubicBezTo>
                  <a:cubicBezTo>
                    <a:pt x="2016" y="3148"/>
                    <a:pt x="2008" y="3155"/>
                    <a:pt x="1994" y="3163"/>
                  </a:cubicBezTo>
                  <a:cubicBezTo>
                    <a:pt x="1986" y="3163"/>
                    <a:pt x="1986" y="3178"/>
                    <a:pt x="1978" y="3178"/>
                  </a:cubicBezTo>
                  <a:cubicBezTo>
                    <a:pt x="1964" y="3178"/>
                    <a:pt x="1964" y="3178"/>
                    <a:pt x="1964" y="3178"/>
                  </a:cubicBezTo>
                  <a:cubicBezTo>
                    <a:pt x="1964" y="3163"/>
                    <a:pt x="1964" y="3155"/>
                    <a:pt x="1964" y="3148"/>
                  </a:cubicBezTo>
                  <a:cubicBezTo>
                    <a:pt x="1956" y="3148"/>
                    <a:pt x="1948" y="3163"/>
                    <a:pt x="1941" y="3163"/>
                  </a:cubicBezTo>
                  <a:cubicBezTo>
                    <a:pt x="1934" y="3163"/>
                    <a:pt x="1926" y="3155"/>
                    <a:pt x="1918" y="3148"/>
                  </a:cubicBezTo>
                  <a:cubicBezTo>
                    <a:pt x="1911" y="3140"/>
                    <a:pt x="1904" y="3140"/>
                    <a:pt x="1889" y="3140"/>
                  </a:cubicBezTo>
                  <a:cubicBezTo>
                    <a:pt x="1874" y="3140"/>
                    <a:pt x="1866" y="3148"/>
                    <a:pt x="1851" y="3148"/>
                  </a:cubicBezTo>
                  <a:cubicBezTo>
                    <a:pt x="1844" y="3148"/>
                    <a:pt x="1844" y="3133"/>
                    <a:pt x="1844" y="3125"/>
                  </a:cubicBezTo>
                  <a:lnTo>
                    <a:pt x="1836" y="3118"/>
                  </a:lnTo>
                  <a:cubicBezTo>
                    <a:pt x="1806" y="3133"/>
                    <a:pt x="1806" y="3163"/>
                    <a:pt x="1806" y="3193"/>
                  </a:cubicBezTo>
                  <a:cubicBezTo>
                    <a:pt x="1806" y="3208"/>
                    <a:pt x="1806" y="3215"/>
                    <a:pt x="1799" y="3230"/>
                  </a:cubicBezTo>
                  <a:cubicBezTo>
                    <a:pt x="1791" y="3245"/>
                    <a:pt x="1791" y="3253"/>
                    <a:pt x="1776" y="3267"/>
                  </a:cubicBezTo>
                  <a:cubicBezTo>
                    <a:pt x="1769" y="3275"/>
                    <a:pt x="1769" y="3283"/>
                    <a:pt x="1761" y="3283"/>
                  </a:cubicBezTo>
                  <a:cubicBezTo>
                    <a:pt x="1754" y="3283"/>
                    <a:pt x="1754" y="3275"/>
                    <a:pt x="1746" y="3275"/>
                  </a:cubicBezTo>
                  <a:cubicBezTo>
                    <a:pt x="1739" y="3275"/>
                    <a:pt x="1746" y="3283"/>
                    <a:pt x="1739" y="3283"/>
                  </a:cubicBezTo>
                  <a:cubicBezTo>
                    <a:pt x="1746" y="3290"/>
                    <a:pt x="1746" y="3290"/>
                    <a:pt x="1746" y="3297"/>
                  </a:cubicBezTo>
                  <a:cubicBezTo>
                    <a:pt x="1746" y="3305"/>
                    <a:pt x="1739" y="3305"/>
                    <a:pt x="1731" y="3305"/>
                  </a:cubicBezTo>
                  <a:cubicBezTo>
                    <a:pt x="1724" y="3313"/>
                    <a:pt x="1716" y="3313"/>
                    <a:pt x="1709" y="3320"/>
                  </a:cubicBezTo>
                  <a:cubicBezTo>
                    <a:pt x="1701" y="3327"/>
                    <a:pt x="1694" y="3335"/>
                    <a:pt x="1686" y="3343"/>
                  </a:cubicBezTo>
                  <a:cubicBezTo>
                    <a:pt x="1679" y="3350"/>
                    <a:pt x="1671" y="3350"/>
                    <a:pt x="1664" y="3357"/>
                  </a:cubicBezTo>
                  <a:cubicBezTo>
                    <a:pt x="1649" y="3373"/>
                    <a:pt x="1649" y="3380"/>
                    <a:pt x="1641" y="3395"/>
                  </a:cubicBezTo>
                  <a:cubicBezTo>
                    <a:pt x="1634" y="3402"/>
                    <a:pt x="1634" y="3410"/>
                    <a:pt x="1626" y="3417"/>
                  </a:cubicBezTo>
                  <a:cubicBezTo>
                    <a:pt x="1619" y="3425"/>
                    <a:pt x="1604" y="3425"/>
                    <a:pt x="1589" y="3425"/>
                  </a:cubicBezTo>
                  <a:cubicBezTo>
                    <a:pt x="1581" y="3425"/>
                    <a:pt x="1581" y="3425"/>
                    <a:pt x="1574" y="3425"/>
                  </a:cubicBezTo>
                  <a:cubicBezTo>
                    <a:pt x="1574" y="3402"/>
                    <a:pt x="1574" y="3402"/>
                    <a:pt x="1574" y="3402"/>
                  </a:cubicBezTo>
                  <a:cubicBezTo>
                    <a:pt x="1574" y="3395"/>
                    <a:pt x="1574" y="3395"/>
                    <a:pt x="1574" y="3395"/>
                  </a:cubicBezTo>
                  <a:cubicBezTo>
                    <a:pt x="1574" y="3387"/>
                    <a:pt x="1581" y="3380"/>
                    <a:pt x="1581" y="3373"/>
                  </a:cubicBezTo>
                  <a:cubicBezTo>
                    <a:pt x="1581" y="3365"/>
                    <a:pt x="1566" y="3350"/>
                    <a:pt x="1559" y="3350"/>
                  </a:cubicBezTo>
                  <a:cubicBezTo>
                    <a:pt x="1551" y="3350"/>
                    <a:pt x="1551" y="3350"/>
                    <a:pt x="1544" y="3357"/>
                  </a:cubicBezTo>
                  <a:cubicBezTo>
                    <a:pt x="1544" y="3343"/>
                    <a:pt x="1551" y="3335"/>
                    <a:pt x="1559" y="3327"/>
                  </a:cubicBezTo>
                  <a:cubicBezTo>
                    <a:pt x="1566" y="3320"/>
                    <a:pt x="1566" y="3313"/>
                    <a:pt x="1574" y="3305"/>
                  </a:cubicBezTo>
                  <a:lnTo>
                    <a:pt x="1574" y="3297"/>
                  </a:lnTo>
                  <a:cubicBezTo>
                    <a:pt x="1574" y="3297"/>
                    <a:pt x="1574" y="3297"/>
                    <a:pt x="1581" y="3297"/>
                  </a:cubicBezTo>
                  <a:cubicBezTo>
                    <a:pt x="1581" y="3297"/>
                    <a:pt x="1589" y="3297"/>
                    <a:pt x="1596" y="3297"/>
                  </a:cubicBezTo>
                  <a:cubicBezTo>
                    <a:pt x="1596" y="3297"/>
                    <a:pt x="1604" y="3297"/>
                    <a:pt x="1611" y="3297"/>
                  </a:cubicBezTo>
                  <a:cubicBezTo>
                    <a:pt x="1611" y="3290"/>
                    <a:pt x="1611" y="3283"/>
                    <a:pt x="1604" y="3283"/>
                  </a:cubicBezTo>
                  <a:cubicBezTo>
                    <a:pt x="1596" y="3275"/>
                    <a:pt x="1589" y="3275"/>
                    <a:pt x="1581" y="3275"/>
                  </a:cubicBezTo>
                  <a:cubicBezTo>
                    <a:pt x="1574" y="3267"/>
                    <a:pt x="1574" y="3260"/>
                    <a:pt x="1566" y="3260"/>
                  </a:cubicBezTo>
                  <a:cubicBezTo>
                    <a:pt x="1559" y="3253"/>
                    <a:pt x="1544" y="3260"/>
                    <a:pt x="1544" y="3245"/>
                  </a:cubicBezTo>
                  <a:cubicBezTo>
                    <a:pt x="1544" y="3237"/>
                    <a:pt x="1544" y="3230"/>
                    <a:pt x="1544" y="3223"/>
                  </a:cubicBezTo>
                  <a:cubicBezTo>
                    <a:pt x="1544" y="3208"/>
                    <a:pt x="1544" y="3208"/>
                    <a:pt x="1544" y="3193"/>
                  </a:cubicBezTo>
                  <a:cubicBezTo>
                    <a:pt x="1544" y="3185"/>
                    <a:pt x="1544" y="3185"/>
                    <a:pt x="1551" y="3178"/>
                  </a:cubicBezTo>
                  <a:cubicBezTo>
                    <a:pt x="1559" y="3148"/>
                    <a:pt x="1566" y="3133"/>
                    <a:pt x="1574" y="3110"/>
                  </a:cubicBezTo>
                  <a:cubicBezTo>
                    <a:pt x="1589" y="3088"/>
                    <a:pt x="1596" y="3080"/>
                    <a:pt x="1604" y="3065"/>
                  </a:cubicBezTo>
                  <a:cubicBezTo>
                    <a:pt x="1604" y="3050"/>
                    <a:pt x="1604" y="3043"/>
                    <a:pt x="1611" y="3035"/>
                  </a:cubicBezTo>
                  <a:cubicBezTo>
                    <a:pt x="1611" y="3028"/>
                    <a:pt x="1626" y="3020"/>
                    <a:pt x="1626" y="3005"/>
                  </a:cubicBezTo>
                  <a:cubicBezTo>
                    <a:pt x="1626" y="3005"/>
                    <a:pt x="1619" y="2998"/>
                    <a:pt x="1619" y="2990"/>
                  </a:cubicBezTo>
                  <a:cubicBezTo>
                    <a:pt x="1641" y="2990"/>
                    <a:pt x="1656" y="2983"/>
                    <a:pt x="1679" y="2983"/>
                  </a:cubicBezTo>
                  <a:cubicBezTo>
                    <a:pt x="1686" y="2983"/>
                    <a:pt x="1694" y="2975"/>
                    <a:pt x="1701" y="2975"/>
                  </a:cubicBezTo>
                  <a:cubicBezTo>
                    <a:pt x="1731" y="2968"/>
                    <a:pt x="1746" y="2968"/>
                    <a:pt x="1769" y="2960"/>
                  </a:cubicBezTo>
                  <a:cubicBezTo>
                    <a:pt x="1776" y="2960"/>
                    <a:pt x="1776" y="2953"/>
                    <a:pt x="1784" y="2953"/>
                  </a:cubicBezTo>
                  <a:cubicBezTo>
                    <a:pt x="1799" y="2953"/>
                    <a:pt x="1791" y="2968"/>
                    <a:pt x="1799" y="2983"/>
                  </a:cubicBezTo>
                  <a:cubicBezTo>
                    <a:pt x="1799" y="2998"/>
                    <a:pt x="1799" y="3005"/>
                    <a:pt x="1799" y="3020"/>
                  </a:cubicBezTo>
                  <a:cubicBezTo>
                    <a:pt x="1799" y="3043"/>
                    <a:pt x="1799" y="3050"/>
                    <a:pt x="1799" y="3073"/>
                  </a:cubicBezTo>
                  <a:cubicBezTo>
                    <a:pt x="1836" y="3065"/>
                    <a:pt x="1851" y="3043"/>
                    <a:pt x="1889" y="3028"/>
                  </a:cubicBezTo>
                  <a:cubicBezTo>
                    <a:pt x="1904" y="3020"/>
                    <a:pt x="1918" y="3020"/>
                    <a:pt x="1934" y="3013"/>
                  </a:cubicBezTo>
                  <a:cubicBezTo>
                    <a:pt x="1941" y="3005"/>
                    <a:pt x="1948" y="2998"/>
                    <a:pt x="1956" y="2990"/>
                  </a:cubicBezTo>
                  <a:cubicBezTo>
                    <a:pt x="1971" y="2990"/>
                    <a:pt x="1978" y="2990"/>
                    <a:pt x="1986" y="2990"/>
                  </a:cubicBezTo>
                  <a:cubicBezTo>
                    <a:pt x="1994" y="2990"/>
                    <a:pt x="1994" y="2990"/>
                    <a:pt x="1994" y="2990"/>
                  </a:cubicBezTo>
                  <a:cubicBezTo>
                    <a:pt x="2001" y="2990"/>
                    <a:pt x="2001" y="2990"/>
                    <a:pt x="2008" y="2990"/>
                  </a:cubicBezTo>
                  <a:cubicBezTo>
                    <a:pt x="2016" y="2990"/>
                    <a:pt x="2024" y="3005"/>
                    <a:pt x="2024" y="3013"/>
                  </a:cubicBezTo>
                  <a:close/>
                  <a:moveTo>
                    <a:pt x="1162" y="2181"/>
                  </a:moveTo>
                  <a:lnTo>
                    <a:pt x="1162" y="2181"/>
                  </a:lnTo>
                  <a:cubicBezTo>
                    <a:pt x="1162" y="2166"/>
                    <a:pt x="1162" y="2158"/>
                    <a:pt x="1154" y="2144"/>
                  </a:cubicBezTo>
                  <a:cubicBezTo>
                    <a:pt x="1154" y="2106"/>
                    <a:pt x="1124" y="2098"/>
                    <a:pt x="1094" y="2068"/>
                  </a:cubicBezTo>
                  <a:cubicBezTo>
                    <a:pt x="1087" y="2054"/>
                    <a:pt x="1064" y="2054"/>
                    <a:pt x="1064" y="2031"/>
                  </a:cubicBezTo>
                  <a:cubicBezTo>
                    <a:pt x="1064" y="2008"/>
                    <a:pt x="1087" y="1994"/>
                    <a:pt x="1087" y="1964"/>
                  </a:cubicBezTo>
                  <a:cubicBezTo>
                    <a:pt x="1087" y="1889"/>
                    <a:pt x="1087" y="1889"/>
                    <a:pt x="1087" y="1889"/>
                  </a:cubicBezTo>
                  <a:cubicBezTo>
                    <a:pt x="1087" y="1874"/>
                    <a:pt x="1072" y="1874"/>
                    <a:pt x="1072" y="1866"/>
                  </a:cubicBezTo>
                  <a:cubicBezTo>
                    <a:pt x="1072" y="1859"/>
                    <a:pt x="1079" y="1851"/>
                    <a:pt x="1079" y="1851"/>
                  </a:cubicBezTo>
                  <a:cubicBezTo>
                    <a:pt x="1162" y="1851"/>
                    <a:pt x="1207" y="1851"/>
                    <a:pt x="1289" y="1851"/>
                  </a:cubicBezTo>
                  <a:cubicBezTo>
                    <a:pt x="1297" y="1851"/>
                    <a:pt x="1304" y="1844"/>
                    <a:pt x="1304" y="1844"/>
                  </a:cubicBezTo>
                  <a:cubicBezTo>
                    <a:pt x="1312" y="1859"/>
                    <a:pt x="1319" y="1859"/>
                    <a:pt x="1327" y="1874"/>
                  </a:cubicBezTo>
                  <a:cubicBezTo>
                    <a:pt x="1327" y="1881"/>
                    <a:pt x="1327" y="1889"/>
                    <a:pt x="1334" y="1896"/>
                  </a:cubicBezTo>
                  <a:cubicBezTo>
                    <a:pt x="1342" y="1904"/>
                    <a:pt x="1357" y="1911"/>
                    <a:pt x="1364" y="1919"/>
                  </a:cubicBezTo>
                  <a:cubicBezTo>
                    <a:pt x="1371" y="1934"/>
                    <a:pt x="1371" y="1941"/>
                    <a:pt x="1379" y="1949"/>
                  </a:cubicBezTo>
                  <a:cubicBezTo>
                    <a:pt x="1379" y="1941"/>
                    <a:pt x="1379" y="1941"/>
                    <a:pt x="1379" y="1941"/>
                  </a:cubicBezTo>
                  <a:cubicBezTo>
                    <a:pt x="1379" y="1911"/>
                    <a:pt x="1379" y="1911"/>
                    <a:pt x="1379" y="1911"/>
                  </a:cubicBezTo>
                  <a:cubicBezTo>
                    <a:pt x="1379" y="1896"/>
                    <a:pt x="1379" y="1889"/>
                    <a:pt x="1387" y="1874"/>
                  </a:cubicBezTo>
                  <a:cubicBezTo>
                    <a:pt x="1401" y="1859"/>
                    <a:pt x="1409" y="1851"/>
                    <a:pt x="1409" y="1836"/>
                  </a:cubicBezTo>
                  <a:cubicBezTo>
                    <a:pt x="1409" y="1829"/>
                    <a:pt x="1409" y="1821"/>
                    <a:pt x="1401" y="1814"/>
                  </a:cubicBezTo>
                  <a:cubicBezTo>
                    <a:pt x="1401" y="1814"/>
                    <a:pt x="1394" y="1814"/>
                    <a:pt x="1394" y="1806"/>
                  </a:cubicBezTo>
                  <a:cubicBezTo>
                    <a:pt x="1394" y="1799"/>
                    <a:pt x="1394" y="1806"/>
                    <a:pt x="1394" y="1799"/>
                  </a:cubicBezTo>
                  <a:cubicBezTo>
                    <a:pt x="1394" y="1799"/>
                    <a:pt x="1394" y="1799"/>
                    <a:pt x="1394" y="1791"/>
                  </a:cubicBezTo>
                  <a:cubicBezTo>
                    <a:pt x="1394" y="1746"/>
                    <a:pt x="1371" y="1724"/>
                    <a:pt x="1342" y="1694"/>
                  </a:cubicBezTo>
                  <a:cubicBezTo>
                    <a:pt x="1342" y="1686"/>
                    <a:pt x="1342" y="1679"/>
                    <a:pt x="1349" y="1679"/>
                  </a:cubicBezTo>
                  <a:cubicBezTo>
                    <a:pt x="1371" y="1671"/>
                    <a:pt x="1387" y="1686"/>
                    <a:pt x="1401" y="1679"/>
                  </a:cubicBezTo>
                  <a:cubicBezTo>
                    <a:pt x="1409" y="1679"/>
                    <a:pt x="1409" y="1671"/>
                    <a:pt x="1409" y="1664"/>
                  </a:cubicBezTo>
                  <a:cubicBezTo>
                    <a:pt x="1431" y="1641"/>
                    <a:pt x="1431" y="1619"/>
                    <a:pt x="1439" y="1589"/>
                  </a:cubicBezTo>
                  <a:cubicBezTo>
                    <a:pt x="1469" y="1604"/>
                    <a:pt x="1477" y="1619"/>
                    <a:pt x="1506" y="1634"/>
                  </a:cubicBezTo>
                  <a:cubicBezTo>
                    <a:pt x="1514" y="1641"/>
                    <a:pt x="1521" y="1641"/>
                    <a:pt x="1529" y="1649"/>
                  </a:cubicBezTo>
                  <a:cubicBezTo>
                    <a:pt x="1536" y="1656"/>
                    <a:pt x="1529" y="1671"/>
                    <a:pt x="1536" y="1686"/>
                  </a:cubicBezTo>
                  <a:cubicBezTo>
                    <a:pt x="1536" y="1694"/>
                    <a:pt x="1544" y="1701"/>
                    <a:pt x="1551" y="1709"/>
                  </a:cubicBezTo>
                  <a:cubicBezTo>
                    <a:pt x="1551" y="1716"/>
                    <a:pt x="1559" y="1731"/>
                    <a:pt x="1574" y="1731"/>
                  </a:cubicBezTo>
                  <a:cubicBezTo>
                    <a:pt x="1581" y="1731"/>
                    <a:pt x="1581" y="1716"/>
                    <a:pt x="1596" y="1709"/>
                  </a:cubicBezTo>
                  <a:cubicBezTo>
                    <a:pt x="1619" y="1694"/>
                    <a:pt x="1634" y="1679"/>
                    <a:pt x="1656" y="1664"/>
                  </a:cubicBezTo>
                  <a:cubicBezTo>
                    <a:pt x="1679" y="1656"/>
                    <a:pt x="1686" y="1641"/>
                    <a:pt x="1709" y="1634"/>
                  </a:cubicBezTo>
                  <a:cubicBezTo>
                    <a:pt x="1724" y="1626"/>
                    <a:pt x="1754" y="1626"/>
                    <a:pt x="1754" y="1604"/>
                  </a:cubicBezTo>
                  <a:cubicBezTo>
                    <a:pt x="1754" y="1581"/>
                    <a:pt x="1724" y="1574"/>
                    <a:pt x="1701" y="1559"/>
                  </a:cubicBezTo>
                  <a:cubicBezTo>
                    <a:pt x="1709" y="1537"/>
                    <a:pt x="1724" y="1529"/>
                    <a:pt x="1739" y="1514"/>
                  </a:cubicBezTo>
                  <a:cubicBezTo>
                    <a:pt x="1746" y="1507"/>
                    <a:pt x="1754" y="1499"/>
                    <a:pt x="1761" y="1499"/>
                  </a:cubicBezTo>
                  <a:cubicBezTo>
                    <a:pt x="1776" y="1491"/>
                    <a:pt x="1791" y="1491"/>
                    <a:pt x="1799" y="1484"/>
                  </a:cubicBezTo>
                  <a:cubicBezTo>
                    <a:pt x="1814" y="1477"/>
                    <a:pt x="1814" y="1469"/>
                    <a:pt x="1821" y="1461"/>
                  </a:cubicBezTo>
                  <a:cubicBezTo>
                    <a:pt x="1821" y="1461"/>
                    <a:pt x="1829" y="1461"/>
                    <a:pt x="1836" y="1461"/>
                  </a:cubicBezTo>
                  <a:cubicBezTo>
                    <a:pt x="1844" y="1484"/>
                    <a:pt x="1844" y="1499"/>
                    <a:pt x="1844" y="1521"/>
                  </a:cubicBezTo>
                  <a:cubicBezTo>
                    <a:pt x="1851" y="1544"/>
                    <a:pt x="1851" y="1551"/>
                    <a:pt x="1866" y="1559"/>
                  </a:cubicBezTo>
                  <a:cubicBezTo>
                    <a:pt x="1866" y="1567"/>
                    <a:pt x="1874" y="1559"/>
                    <a:pt x="1881" y="1559"/>
                  </a:cubicBezTo>
                  <a:cubicBezTo>
                    <a:pt x="1934" y="1559"/>
                    <a:pt x="1964" y="1559"/>
                    <a:pt x="2001" y="1521"/>
                  </a:cubicBezTo>
                  <a:cubicBezTo>
                    <a:pt x="2024" y="1499"/>
                    <a:pt x="2054" y="1491"/>
                    <a:pt x="2054" y="1454"/>
                  </a:cubicBezTo>
                  <a:cubicBezTo>
                    <a:pt x="2054" y="1447"/>
                    <a:pt x="2046" y="1439"/>
                    <a:pt x="2046" y="1424"/>
                  </a:cubicBezTo>
                  <a:cubicBezTo>
                    <a:pt x="2046" y="1409"/>
                    <a:pt x="2061" y="1394"/>
                    <a:pt x="2068" y="1379"/>
                  </a:cubicBezTo>
                  <a:cubicBezTo>
                    <a:pt x="2076" y="1364"/>
                    <a:pt x="2076" y="1357"/>
                    <a:pt x="2083" y="1342"/>
                  </a:cubicBezTo>
                  <a:cubicBezTo>
                    <a:pt x="2091" y="1334"/>
                    <a:pt x="2106" y="1334"/>
                    <a:pt x="2106" y="1319"/>
                  </a:cubicBezTo>
                  <a:cubicBezTo>
                    <a:pt x="2106" y="1289"/>
                    <a:pt x="2091" y="1282"/>
                    <a:pt x="2076" y="1259"/>
                  </a:cubicBezTo>
                  <a:cubicBezTo>
                    <a:pt x="2076" y="1252"/>
                    <a:pt x="2068" y="1252"/>
                    <a:pt x="2068" y="1244"/>
                  </a:cubicBezTo>
                  <a:cubicBezTo>
                    <a:pt x="2068" y="1207"/>
                    <a:pt x="2106" y="1192"/>
                    <a:pt x="2136" y="1169"/>
                  </a:cubicBezTo>
                  <a:cubicBezTo>
                    <a:pt x="2166" y="1147"/>
                    <a:pt x="2188" y="1139"/>
                    <a:pt x="2226" y="1139"/>
                  </a:cubicBezTo>
                  <a:cubicBezTo>
                    <a:pt x="2263" y="1132"/>
                    <a:pt x="2286" y="1132"/>
                    <a:pt x="2316" y="1117"/>
                  </a:cubicBezTo>
                  <a:cubicBezTo>
                    <a:pt x="2331" y="1102"/>
                    <a:pt x="2323" y="1079"/>
                    <a:pt x="2338" y="1064"/>
                  </a:cubicBezTo>
                  <a:cubicBezTo>
                    <a:pt x="2346" y="1057"/>
                    <a:pt x="2361" y="1064"/>
                    <a:pt x="2376" y="1064"/>
                  </a:cubicBezTo>
                  <a:cubicBezTo>
                    <a:pt x="2398" y="1064"/>
                    <a:pt x="2413" y="1064"/>
                    <a:pt x="2428" y="1064"/>
                  </a:cubicBezTo>
                  <a:cubicBezTo>
                    <a:pt x="2443" y="1072"/>
                    <a:pt x="2443" y="1079"/>
                    <a:pt x="2458" y="1079"/>
                  </a:cubicBezTo>
                  <a:cubicBezTo>
                    <a:pt x="2481" y="1079"/>
                    <a:pt x="2488" y="1049"/>
                    <a:pt x="2511" y="1049"/>
                  </a:cubicBezTo>
                  <a:cubicBezTo>
                    <a:pt x="2526" y="1049"/>
                    <a:pt x="2526" y="1064"/>
                    <a:pt x="2533" y="1072"/>
                  </a:cubicBezTo>
                  <a:cubicBezTo>
                    <a:pt x="2541" y="1102"/>
                    <a:pt x="2548" y="1132"/>
                    <a:pt x="2578" y="1132"/>
                  </a:cubicBezTo>
                  <a:cubicBezTo>
                    <a:pt x="2601" y="1132"/>
                    <a:pt x="2608" y="1117"/>
                    <a:pt x="2623" y="1094"/>
                  </a:cubicBezTo>
                  <a:cubicBezTo>
                    <a:pt x="2646" y="1102"/>
                    <a:pt x="2660" y="1102"/>
                    <a:pt x="2683" y="1102"/>
                  </a:cubicBezTo>
                  <a:cubicBezTo>
                    <a:pt x="2683" y="1109"/>
                    <a:pt x="2690" y="1117"/>
                    <a:pt x="2690" y="1124"/>
                  </a:cubicBezTo>
                  <a:cubicBezTo>
                    <a:pt x="2690" y="1162"/>
                    <a:pt x="2660" y="1177"/>
                    <a:pt x="2660" y="1214"/>
                  </a:cubicBezTo>
                  <a:cubicBezTo>
                    <a:pt x="2660" y="1237"/>
                    <a:pt x="2676" y="1244"/>
                    <a:pt x="2690" y="1267"/>
                  </a:cubicBezTo>
                  <a:cubicBezTo>
                    <a:pt x="2713" y="1304"/>
                    <a:pt x="2728" y="1327"/>
                    <a:pt x="2743" y="1372"/>
                  </a:cubicBezTo>
                  <a:cubicBezTo>
                    <a:pt x="2758" y="1402"/>
                    <a:pt x="2780" y="1417"/>
                    <a:pt x="2803" y="1447"/>
                  </a:cubicBezTo>
                  <a:cubicBezTo>
                    <a:pt x="2825" y="1469"/>
                    <a:pt x="2840" y="1484"/>
                    <a:pt x="2870" y="1499"/>
                  </a:cubicBezTo>
                  <a:cubicBezTo>
                    <a:pt x="2900" y="1514"/>
                    <a:pt x="2923" y="1521"/>
                    <a:pt x="2968" y="1529"/>
                  </a:cubicBezTo>
                  <a:cubicBezTo>
                    <a:pt x="3013" y="1537"/>
                    <a:pt x="3043" y="1544"/>
                    <a:pt x="3095" y="1551"/>
                  </a:cubicBezTo>
                  <a:cubicBezTo>
                    <a:pt x="3110" y="1551"/>
                    <a:pt x="3118" y="1559"/>
                    <a:pt x="3133" y="1559"/>
                  </a:cubicBezTo>
                  <a:cubicBezTo>
                    <a:pt x="3170" y="1559"/>
                    <a:pt x="3193" y="1544"/>
                    <a:pt x="3215" y="1521"/>
                  </a:cubicBezTo>
                  <a:cubicBezTo>
                    <a:pt x="3230" y="1514"/>
                    <a:pt x="3237" y="1507"/>
                    <a:pt x="3245" y="1499"/>
                  </a:cubicBezTo>
                  <a:cubicBezTo>
                    <a:pt x="3267" y="1477"/>
                    <a:pt x="3275" y="1454"/>
                    <a:pt x="3297" y="1424"/>
                  </a:cubicBezTo>
                  <a:cubicBezTo>
                    <a:pt x="3342" y="1424"/>
                    <a:pt x="3365" y="1424"/>
                    <a:pt x="3402" y="1424"/>
                  </a:cubicBezTo>
                  <a:cubicBezTo>
                    <a:pt x="3447" y="1424"/>
                    <a:pt x="3477" y="1439"/>
                    <a:pt x="3500" y="1477"/>
                  </a:cubicBezTo>
                  <a:cubicBezTo>
                    <a:pt x="3507" y="1491"/>
                    <a:pt x="3507" y="1499"/>
                    <a:pt x="3515" y="1514"/>
                  </a:cubicBezTo>
                  <a:cubicBezTo>
                    <a:pt x="3530" y="1551"/>
                    <a:pt x="3545" y="1581"/>
                    <a:pt x="3545" y="1626"/>
                  </a:cubicBezTo>
                  <a:cubicBezTo>
                    <a:pt x="3545" y="1656"/>
                    <a:pt x="3537" y="1671"/>
                    <a:pt x="3522" y="1694"/>
                  </a:cubicBezTo>
                  <a:cubicBezTo>
                    <a:pt x="3507" y="1724"/>
                    <a:pt x="3500" y="1746"/>
                    <a:pt x="3477" y="1769"/>
                  </a:cubicBezTo>
                  <a:cubicBezTo>
                    <a:pt x="3470" y="1791"/>
                    <a:pt x="3455" y="1799"/>
                    <a:pt x="3440" y="1821"/>
                  </a:cubicBezTo>
                  <a:cubicBezTo>
                    <a:pt x="3425" y="1851"/>
                    <a:pt x="3402" y="1874"/>
                    <a:pt x="3372" y="1874"/>
                  </a:cubicBezTo>
                  <a:cubicBezTo>
                    <a:pt x="3350" y="1874"/>
                    <a:pt x="3335" y="1859"/>
                    <a:pt x="3313" y="1859"/>
                  </a:cubicBezTo>
                  <a:cubicBezTo>
                    <a:pt x="3305" y="1859"/>
                    <a:pt x="3297" y="1866"/>
                    <a:pt x="3283" y="1866"/>
                  </a:cubicBezTo>
                  <a:cubicBezTo>
                    <a:pt x="3283" y="1889"/>
                    <a:pt x="3283" y="1889"/>
                    <a:pt x="3283" y="1889"/>
                  </a:cubicBezTo>
                  <a:cubicBezTo>
                    <a:pt x="3283" y="1896"/>
                    <a:pt x="3290" y="1904"/>
                    <a:pt x="3297" y="1911"/>
                  </a:cubicBezTo>
                  <a:cubicBezTo>
                    <a:pt x="3305" y="1941"/>
                    <a:pt x="3305" y="1956"/>
                    <a:pt x="3327" y="1979"/>
                  </a:cubicBezTo>
                  <a:cubicBezTo>
                    <a:pt x="3342" y="1994"/>
                    <a:pt x="3372" y="2001"/>
                    <a:pt x="3402" y="2001"/>
                  </a:cubicBezTo>
                  <a:cubicBezTo>
                    <a:pt x="3447" y="2001"/>
                    <a:pt x="3470" y="1986"/>
                    <a:pt x="3515" y="1986"/>
                  </a:cubicBezTo>
                  <a:cubicBezTo>
                    <a:pt x="3530" y="1986"/>
                    <a:pt x="3537" y="2001"/>
                    <a:pt x="3545" y="2001"/>
                  </a:cubicBezTo>
                  <a:cubicBezTo>
                    <a:pt x="3575" y="2008"/>
                    <a:pt x="3597" y="2024"/>
                    <a:pt x="3627" y="2024"/>
                  </a:cubicBezTo>
                  <a:cubicBezTo>
                    <a:pt x="3657" y="2024"/>
                    <a:pt x="3680" y="2008"/>
                    <a:pt x="3710" y="2001"/>
                  </a:cubicBezTo>
                  <a:cubicBezTo>
                    <a:pt x="3702" y="2024"/>
                    <a:pt x="3695" y="2031"/>
                    <a:pt x="3680" y="2054"/>
                  </a:cubicBezTo>
                  <a:cubicBezTo>
                    <a:pt x="3650" y="2084"/>
                    <a:pt x="3635" y="2114"/>
                    <a:pt x="3627" y="2151"/>
                  </a:cubicBezTo>
                  <a:cubicBezTo>
                    <a:pt x="3657" y="2166"/>
                    <a:pt x="3680" y="2173"/>
                    <a:pt x="3710" y="2166"/>
                  </a:cubicBezTo>
                  <a:cubicBezTo>
                    <a:pt x="3717" y="2181"/>
                    <a:pt x="3717" y="2181"/>
                    <a:pt x="3717" y="2181"/>
                  </a:cubicBezTo>
                  <a:cubicBezTo>
                    <a:pt x="3710" y="2196"/>
                    <a:pt x="3702" y="2203"/>
                    <a:pt x="3702" y="2218"/>
                  </a:cubicBezTo>
                  <a:cubicBezTo>
                    <a:pt x="3702" y="2233"/>
                    <a:pt x="3717" y="2241"/>
                    <a:pt x="3725" y="2241"/>
                  </a:cubicBezTo>
                  <a:cubicBezTo>
                    <a:pt x="3755" y="2248"/>
                    <a:pt x="3777" y="2248"/>
                    <a:pt x="3807" y="2248"/>
                  </a:cubicBezTo>
                  <a:cubicBezTo>
                    <a:pt x="3807" y="2263"/>
                    <a:pt x="3807" y="2263"/>
                    <a:pt x="3807" y="2263"/>
                  </a:cubicBezTo>
                  <a:cubicBezTo>
                    <a:pt x="3792" y="2271"/>
                    <a:pt x="3785" y="2278"/>
                    <a:pt x="3770" y="2286"/>
                  </a:cubicBezTo>
                  <a:cubicBezTo>
                    <a:pt x="3755" y="2301"/>
                    <a:pt x="3740" y="2308"/>
                    <a:pt x="3740" y="2331"/>
                  </a:cubicBezTo>
                  <a:cubicBezTo>
                    <a:pt x="3740" y="2338"/>
                    <a:pt x="3747" y="2346"/>
                    <a:pt x="3747" y="2353"/>
                  </a:cubicBezTo>
                  <a:cubicBezTo>
                    <a:pt x="3755" y="2368"/>
                    <a:pt x="3755" y="2383"/>
                    <a:pt x="3762" y="2391"/>
                  </a:cubicBezTo>
                  <a:cubicBezTo>
                    <a:pt x="3770" y="2398"/>
                    <a:pt x="3785" y="2398"/>
                    <a:pt x="3792" y="2398"/>
                  </a:cubicBezTo>
                  <a:cubicBezTo>
                    <a:pt x="3822" y="2413"/>
                    <a:pt x="3837" y="2413"/>
                    <a:pt x="3867" y="2428"/>
                  </a:cubicBezTo>
                  <a:cubicBezTo>
                    <a:pt x="3852" y="2451"/>
                    <a:pt x="3830" y="2458"/>
                    <a:pt x="3830" y="2481"/>
                  </a:cubicBezTo>
                  <a:cubicBezTo>
                    <a:pt x="3830" y="2496"/>
                    <a:pt x="3837" y="2503"/>
                    <a:pt x="3837" y="2526"/>
                  </a:cubicBezTo>
                  <a:cubicBezTo>
                    <a:pt x="3837" y="2541"/>
                    <a:pt x="3822" y="2548"/>
                    <a:pt x="3815" y="2556"/>
                  </a:cubicBezTo>
                  <a:cubicBezTo>
                    <a:pt x="3807" y="2578"/>
                    <a:pt x="3815" y="2593"/>
                    <a:pt x="3815" y="2608"/>
                  </a:cubicBezTo>
                  <a:cubicBezTo>
                    <a:pt x="3807" y="2616"/>
                    <a:pt x="3800" y="2616"/>
                    <a:pt x="3792" y="2616"/>
                  </a:cubicBezTo>
                  <a:cubicBezTo>
                    <a:pt x="3762" y="2616"/>
                    <a:pt x="3747" y="2608"/>
                    <a:pt x="3717" y="2608"/>
                  </a:cubicBezTo>
                  <a:cubicBezTo>
                    <a:pt x="3710" y="2631"/>
                    <a:pt x="3702" y="2646"/>
                    <a:pt x="3695" y="2668"/>
                  </a:cubicBezTo>
                  <a:cubicBezTo>
                    <a:pt x="3695" y="2676"/>
                    <a:pt x="3695" y="2683"/>
                    <a:pt x="3687" y="2690"/>
                  </a:cubicBezTo>
                  <a:cubicBezTo>
                    <a:pt x="3687" y="2698"/>
                    <a:pt x="3680" y="2698"/>
                    <a:pt x="3672" y="2698"/>
                  </a:cubicBezTo>
                  <a:cubicBezTo>
                    <a:pt x="3665" y="2713"/>
                    <a:pt x="3657" y="2720"/>
                    <a:pt x="3642" y="2736"/>
                  </a:cubicBezTo>
                  <a:cubicBezTo>
                    <a:pt x="3620" y="2758"/>
                    <a:pt x="3620" y="2780"/>
                    <a:pt x="3605" y="2810"/>
                  </a:cubicBezTo>
                  <a:cubicBezTo>
                    <a:pt x="3582" y="2848"/>
                    <a:pt x="3582" y="2870"/>
                    <a:pt x="3545" y="2900"/>
                  </a:cubicBezTo>
                  <a:cubicBezTo>
                    <a:pt x="3537" y="2900"/>
                    <a:pt x="3530" y="2908"/>
                    <a:pt x="3522" y="2908"/>
                  </a:cubicBezTo>
                  <a:cubicBezTo>
                    <a:pt x="3515" y="2908"/>
                    <a:pt x="3515" y="2908"/>
                    <a:pt x="3507" y="2908"/>
                  </a:cubicBezTo>
                  <a:cubicBezTo>
                    <a:pt x="3500" y="2915"/>
                    <a:pt x="3500" y="2930"/>
                    <a:pt x="3500" y="2938"/>
                  </a:cubicBezTo>
                  <a:cubicBezTo>
                    <a:pt x="3492" y="2953"/>
                    <a:pt x="3485" y="2960"/>
                    <a:pt x="3485" y="2983"/>
                  </a:cubicBezTo>
                  <a:cubicBezTo>
                    <a:pt x="3485" y="2990"/>
                    <a:pt x="3492" y="2990"/>
                    <a:pt x="3500" y="2998"/>
                  </a:cubicBezTo>
                  <a:cubicBezTo>
                    <a:pt x="3500" y="3005"/>
                    <a:pt x="3515" y="3013"/>
                    <a:pt x="3515" y="3028"/>
                  </a:cubicBezTo>
                  <a:cubicBezTo>
                    <a:pt x="3515" y="3043"/>
                    <a:pt x="3500" y="3058"/>
                    <a:pt x="3500" y="3073"/>
                  </a:cubicBezTo>
                  <a:cubicBezTo>
                    <a:pt x="3492" y="3095"/>
                    <a:pt x="3485" y="3110"/>
                    <a:pt x="3470" y="3125"/>
                  </a:cubicBezTo>
                  <a:cubicBezTo>
                    <a:pt x="3462" y="3125"/>
                    <a:pt x="3462" y="3133"/>
                    <a:pt x="3462" y="3133"/>
                  </a:cubicBezTo>
                  <a:cubicBezTo>
                    <a:pt x="3447" y="3148"/>
                    <a:pt x="3432" y="3148"/>
                    <a:pt x="3425" y="3163"/>
                  </a:cubicBezTo>
                  <a:cubicBezTo>
                    <a:pt x="3417" y="3185"/>
                    <a:pt x="3417" y="3200"/>
                    <a:pt x="3410" y="3223"/>
                  </a:cubicBezTo>
                  <a:cubicBezTo>
                    <a:pt x="3395" y="3253"/>
                    <a:pt x="3380" y="3267"/>
                    <a:pt x="3365" y="3297"/>
                  </a:cubicBezTo>
                  <a:cubicBezTo>
                    <a:pt x="3350" y="3343"/>
                    <a:pt x="3350" y="3365"/>
                    <a:pt x="3342" y="3410"/>
                  </a:cubicBezTo>
                  <a:cubicBezTo>
                    <a:pt x="3335" y="3432"/>
                    <a:pt x="3335" y="3447"/>
                    <a:pt x="3327" y="3470"/>
                  </a:cubicBezTo>
                  <a:cubicBezTo>
                    <a:pt x="3320" y="3515"/>
                    <a:pt x="3320" y="3545"/>
                    <a:pt x="3305" y="3582"/>
                  </a:cubicBezTo>
                  <a:cubicBezTo>
                    <a:pt x="3297" y="3612"/>
                    <a:pt x="3275" y="3620"/>
                    <a:pt x="3260" y="3642"/>
                  </a:cubicBezTo>
                  <a:cubicBezTo>
                    <a:pt x="3237" y="3695"/>
                    <a:pt x="3237" y="3725"/>
                    <a:pt x="3237" y="3777"/>
                  </a:cubicBezTo>
                  <a:cubicBezTo>
                    <a:pt x="3237" y="3815"/>
                    <a:pt x="3230" y="3837"/>
                    <a:pt x="3223" y="3867"/>
                  </a:cubicBezTo>
                  <a:cubicBezTo>
                    <a:pt x="3223" y="3882"/>
                    <a:pt x="3215" y="3897"/>
                    <a:pt x="3215" y="3912"/>
                  </a:cubicBezTo>
                  <a:cubicBezTo>
                    <a:pt x="3215" y="3935"/>
                    <a:pt x="3237" y="3935"/>
                    <a:pt x="3237" y="3957"/>
                  </a:cubicBezTo>
                  <a:cubicBezTo>
                    <a:pt x="3237" y="3995"/>
                    <a:pt x="3230" y="4017"/>
                    <a:pt x="3230" y="4062"/>
                  </a:cubicBezTo>
                  <a:cubicBezTo>
                    <a:pt x="3230" y="4122"/>
                    <a:pt x="3230" y="4122"/>
                    <a:pt x="3230" y="4122"/>
                  </a:cubicBezTo>
                  <a:cubicBezTo>
                    <a:pt x="3230" y="4144"/>
                    <a:pt x="3237" y="4152"/>
                    <a:pt x="3237" y="4174"/>
                  </a:cubicBezTo>
                  <a:cubicBezTo>
                    <a:pt x="3237" y="4182"/>
                    <a:pt x="3230" y="4189"/>
                    <a:pt x="3223" y="4197"/>
                  </a:cubicBezTo>
                  <a:cubicBezTo>
                    <a:pt x="3207" y="4212"/>
                    <a:pt x="3200" y="4219"/>
                    <a:pt x="3185" y="4227"/>
                  </a:cubicBezTo>
                  <a:cubicBezTo>
                    <a:pt x="3170" y="4242"/>
                    <a:pt x="3170" y="4257"/>
                    <a:pt x="3163" y="4279"/>
                  </a:cubicBezTo>
                  <a:cubicBezTo>
                    <a:pt x="3155" y="4309"/>
                    <a:pt x="3163" y="4324"/>
                    <a:pt x="3148" y="4354"/>
                  </a:cubicBezTo>
                  <a:cubicBezTo>
                    <a:pt x="3140" y="4377"/>
                    <a:pt x="3133" y="4384"/>
                    <a:pt x="3118" y="4407"/>
                  </a:cubicBezTo>
                  <a:cubicBezTo>
                    <a:pt x="3125" y="4429"/>
                    <a:pt x="3125" y="4429"/>
                    <a:pt x="3125" y="4429"/>
                  </a:cubicBezTo>
                  <a:cubicBezTo>
                    <a:pt x="3110" y="4459"/>
                    <a:pt x="3080" y="4466"/>
                    <a:pt x="3073" y="4504"/>
                  </a:cubicBezTo>
                  <a:cubicBezTo>
                    <a:pt x="3073" y="4519"/>
                    <a:pt x="3073" y="4526"/>
                    <a:pt x="3073" y="4542"/>
                  </a:cubicBezTo>
                  <a:cubicBezTo>
                    <a:pt x="3065" y="4534"/>
                    <a:pt x="3058" y="4526"/>
                    <a:pt x="3050" y="4519"/>
                  </a:cubicBezTo>
                  <a:cubicBezTo>
                    <a:pt x="3020" y="4519"/>
                    <a:pt x="2998" y="4519"/>
                    <a:pt x="2975" y="4504"/>
                  </a:cubicBezTo>
                  <a:cubicBezTo>
                    <a:pt x="2983" y="4466"/>
                    <a:pt x="2983" y="4466"/>
                    <a:pt x="2983" y="4466"/>
                  </a:cubicBezTo>
                  <a:cubicBezTo>
                    <a:pt x="2975" y="4444"/>
                    <a:pt x="2953" y="4437"/>
                    <a:pt x="2930" y="4429"/>
                  </a:cubicBezTo>
                  <a:cubicBezTo>
                    <a:pt x="2915" y="4422"/>
                    <a:pt x="2900" y="4422"/>
                    <a:pt x="2885" y="4414"/>
                  </a:cubicBezTo>
                  <a:cubicBezTo>
                    <a:pt x="2870" y="4414"/>
                    <a:pt x="2863" y="4399"/>
                    <a:pt x="2848" y="4399"/>
                  </a:cubicBezTo>
                  <a:cubicBezTo>
                    <a:pt x="2818" y="4399"/>
                    <a:pt x="2810" y="4422"/>
                    <a:pt x="2788" y="4444"/>
                  </a:cubicBezTo>
                  <a:cubicBezTo>
                    <a:pt x="2766" y="4459"/>
                    <a:pt x="2750" y="4474"/>
                    <a:pt x="2743" y="4504"/>
                  </a:cubicBezTo>
                  <a:cubicBezTo>
                    <a:pt x="2736" y="4512"/>
                    <a:pt x="2736" y="4512"/>
                    <a:pt x="2736" y="4526"/>
                  </a:cubicBezTo>
                  <a:cubicBezTo>
                    <a:pt x="2736" y="4534"/>
                    <a:pt x="2743" y="4542"/>
                    <a:pt x="2750" y="4542"/>
                  </a:cubicBezTo>
                  <a:cubicBezTo>
                    <a:pt x="2766" y="4556"/>
                    <a:pt x="2780" y="4564"/>
                    <a:pt x="2803" y="4572"/>
                  </a:cubicBezTo>
                  <a:cubicBezTo>
                    <a:pt x="2818" y="4572"/>
                    <a:pt x="2833" y="4579"/>
                    <a:pt x="2833" y="4594"/>
                  </a:cubicBezTo>
                  <a:cubicBezTo>
                    <a:pt x="2833" y="4624"/>
                    <a:pt x="2803" y="4631"/>
                    <a:pt x="2803" y="4654"/>
                  </a:cubicBezTo>
                  <a:cubicBezTo>
                    <a:pt x="2803" y="4669"/>
                    <a:pt x="2810" y="4669"/>
                    <a:pt x="2818" y="4676"/>
                  </a:cubicBezTo>
                  <a:cubicBezTo>
                    <a:pt x="2825" y="4676"/>
                    <a:pt x="2818" y="4684"/>
                    <a:pt x="2825" y="4691"/>
                  </a:cubicBezTo>
                  <a:cubicBezTo>
                    <a:pt x="2803" y="4699"/>
                    <a:pt x="2795" y="4721"/>
                    <a:pt x="2773" y="4721"/>
                  </a:cubicBezTo>
                  <a:cubicBezTo>
                    <a:pt x="2766" y="4721"/>
                    <a:pt x="2758" y="4714"/>
                    <a:pt x="2743" y="4714"/>
                  </a:cubicBezTo>
                  <a:cubicBezTo>
                    <a:pt x="2720" y="4714"/>
                    <a:pt x="2720" y="4736"/>
                    <a:pt x="2713" y="4759"/>
                  </a:cubicBezTo>
                  <a:cubicBezTo>
                    <a:pt x="2706" y="4789"/>
                    <a:pt x="2706" y="4804"/>
                    <a:pt x="2690" y="4826"/>
                  </a:cubicBezTo>
                  <a:cubicBezTo>
                    <a:pt x="2660" y="4871"/>
                    <a:pt x="2623" y="4879"/>
                    <a:pt x="2571" y="4894"/>
                  </a:cubicBezTo>
                  <a:cubicBezTo>
                    <a:pt x="2541" y="4901"/>
                    <a:pt x="2518" y="4909"/>
                    <a:pt x="2488" y="4924"/>
                  </a:cubicBezTo>
                  <a:cubicBezTo>
                    <a:pt x="2443" y="4939"/>
                    <a:pt x="2413" y="4946"/>
                    <a:pt x="2383" y="4976"/>
                  </a:cubicBezTo>
                  <a:cubicBezTo>
                    <a:pt x="2346" y="5014"/>
                    <a:pt x="2338" y="5059"/>
                    <a:pt x="2338" y="4991"/>
                  </a:cubicBezTo>
                  <a:cubicBezTo>
                    <a:pt x="2338" y="4961"/>
                    <a:pt x="2331" y="4946"/>
                    <a:pt x="2308" y="4939"/>
                  </a:cubicBezTo>
                  <a:cubicBezTo>
                    <a:pt x="2323" y="4916"/>
                    <a:pt x="2346" y="4909"/>
                    <a:pt x="2368" y="4894"/>
                  </a:cubicBezTo>
                  <a:cubicBezTo>
                    <a:pt x="2391" y="4879"/>
                    <a:pt x="2398" y="4864"/>
                    <a:pt x="2406" y="4834"/>
                  </a:cubicBezTo>
                  <a:cubicBezTo>
                    <a:pt x="2413" y="4819"/>
                    <a:pt x="2421" y="4804"/>
                    <a:pt x="2421" y="4789"/>
                  </a:cubicBezTo>
                  <a:cubicBezTo>
                    <a:pt x="2421" y="4766"/>
                    <a:pt x="2421" y="4759"/>
                    <a:pt x="2421" y="4744"/>
                  </a:cubicBezTo>
                  <a:cubicBezTo>
                    <a:pt x="2421" y="4721"/>
                    <a:pt x="2458" y="4721"/>
                    <a:pt x="2458" y="4699"/>
                  </a:cubicBezTo>
                  <a:cubicBezTo>
                    <a:pt x="2458" y="4676"/>
                    <a:pt x="2451" y="4661"/>
                    <a:pt x="2451" y="4631"/>
                  </a:cubicBezTo>
                  <a:cubicBezTo>
                    <a:pt x="2458" y="4616"/>
                    <a:pt x="2473" y="4609"/>
                    <a:pt x="2473" y="4594"/>
                  </a:cubicBezTo>
                  <a:cubicBezTo>
                    <a:pt x="2473" y="4572"/>
                    <a:pt x="2466" y="4556"/>
                    <a:pt x="2458" y="4534"/>
                  </a:cubicBezTo>
                  <a:cubicBezTo>
                    <a:pt x="2451" y="4512"/>
                    <a:pt x="2451" y="4504"/>
                    <a:pt x="2443" y="4482"/>
                  </a:cubicBezTo>
                  <a:cubicBezTo>
                    <a:pt x="2436" y="4474"/>
                    <a:pt x="2428" y="4474"/>
                    <a:pt x="2421" y="4459"/>
                  </a:cubicBezTo>
                  <a:cubicBezTo>
                    <a:pt x="2413" y="4452"/>
                    <a:pt x="2413" y="4444"/>
                    <a:pt x="2398" y="4437"/>
                  </a:cubicBezTo>
                  <a:cubicBezTo>
                    <a:pt x="2391" y="4429"/>
                    <a:pt x="2383" y="4429"/>
                    <a:pt x="2376" y="4422"/>
                  </a:cubicBezTo>
                  <a:cubicBezTo>
                    <a:pt x="2368" y="4422"/>
                    <a:pt x="2368" y="4407"/>
                    <a:pt x="2368" y="4399"/>
                  </a:cubicBezTo>
                  <a:cubicBezTo>
                    <a:pt x="2361" y="4392"/>
                    <a:pt x="2361" y="4384"/>
                    <a:pt x="2361" y="4377"/>
                  </a:cubicBezTo>
                  <a:cubicBezTo>
                    <a:pt x="2361" y="4309"/>
                    <a:pt x="2361" y="4309"/>
                    <a:pt x="2361" y="4309"/>
                  </a:cubicBezTo>
                  <a:cubicBezTo>
                    <a:pt x="2331" y="4309"/>
                    <a:pt x="2316" y="4317"/>
                    <a:pt x="2293" y="4302"/>
                  </a:cubicBezTo>
                  <a:cubicBezTo>
                    <a:pt x="2286" y="4302"/>
                    <a:pt x="2278" y="4302"/>
                    <a:pt x="2278" y="4302"/>
                  </a:cubicBezTo>
                  <a:cubicBezTo>
                    <a:pt x="2271" y="4294"/>
                    <a:pt x="2271" y="4287"/>
                    <a:pt x="2271" y="4272"/>
                  </a:cubicBezTo>
                  <a:cubicBezTo>
                    <a:pt x="2271" y="4249"/>
                    <a:pt x="2293" y="4234"/>
                    <a:pt x="2316" y="4227"/>
                  </a:cubicBezTo>
                  <a:cubicBezTo>
                    <a:pt x="2323" y="4219"/>
                    <a:pt x="2331" y="4204"/>
                    <a:pt x="2353" y="4204"/>
                  </a:cubicBezTo>
                  <a:cubicBezTo>
                    <a:pt x="2361" y="4204"/>
                    <a:pt x="2361" y="4219"/>
                    <a:pt x="2368" y="4227"/>
                  </a:cubicBezTo>
                  <a:cubicBezTo>
                    <a:pt x="2376" y="4242"/>
                    <a:pt x="2383" y="4249"/>
                    <a:pt x="2383" y="4257"/>
                  </a:cubicBezTo>
                  <a:cubicBezTo>
                    <a:pt x="2383" y="4272"/>
                    <a:pt x="2376" y="4279"/>
                    <a:pt x="2376" y="4294"/>
                  </a:cubicBezTo>
                  <a:cubicBezTo>
                    <a:pt x="2406" y="4279"/>
                    <a:pt x="2436" y="4287"/>
                    <a:pt x="2451" y="4257"/>
                  </a:cubicBezTo>
                  <a:cubicBezTo>
                    <a:pt x="2473" y="4227"/>
                    <a:pt x="2466" y="4204"/>
                    <a:pt x="2488" y="4174"/>
                  </a:cubicBezTo>
                  <a:cubicBezTo>
                    <a:pt x="2488" y="4159"/>
                    <a:pt x="2503" y="4159"/>
                    <a:pt x="2503" y="4152"/>
                  </a:cubicBezTo>
                  <a:cubicBezTo>
                    <a:pt x="2503" y="4137"/>
                    <a:pt x="2488" y="4122"/>
                    <a:pt x="2481" y="4114"/>
                  </a:cubicBezTo>
                  <a:cubicBezTo>
                    <a:pt x="2473" y="4107"/>
                    <a:pt x="2466" y="4092"/>
                    <a:pt x="2451" y="4092"/>
                  </a:cubicBezTo>
                  <a:cubicBezTo>
                    <a:pt x="2436" y="4084"/>
                    <a:pt x="2428" y="4092"/>
                    <a:pt x="2413" y="4084"/>
                  </a:cubicBezTo>
                  <a:cubicBezTo>
                    <a:pt x="2413" y="4084"/>
                    <a:pt x="2406" y="4077"/>
                    <a:pt x="2406" y="4069"/>
                  </a:cubicBezTo>
                  <a:cubicBezTo>
                    <a:pt x="2383" y="4062"/>
                    <a:pt x="2376" y="4054"/>
                    <a:pt x="2368" y="4032"/>
                  </a:cubicBezTo>
                  <a:cubicBezTo>
                    <a:pt x="2361" y="4032"/>
                    <a:pt x="2361" y="4032"/>
                    <a:pt x="2353" y="4032"/>
                  </a:cubicBezTo>
                  <a:cubicBezTo>
                    <a:pt x="2338" y="4039"/>
                    <a:pt x="2338" y="4047"/>
                    <a:pt x="2323" y="4054"/>
                  </a:cubicBezTo>
                  <a:cubicBezTo>
                    <a:pt x="2293" y="4069"/>
                    <a:pt x="2263" y="4077"/>
                    <a:pt x="2263" y="4114"/>
                  </a:cubicBezTo>
                  <a:cubicBezTo>
                    <a:pt x="2263" y="4129"/>
                    <a:pt x="2278" y="4137"/>
                    <a:pt x="2278" y="4152"/>
                  </a:cubicBezTo>
                  <a:cubicBezTo>
                    <a:pt x="2278" y="4167"/>
                    <a:pt x="2263" y="4174"/>
                    <a:pt x="2256" y="4197"/>
                  </a:cubicBezTo>
                  <a:cubicBezTo>
                    <a:pt x="2256" y="4204"/>
                    <a:pt x="2256" y="4212"/>
                    <a:pt x="2256" y="4219"/>
                  </a:cubicBezTo>
                  <a:cubicBezTo>
                    <a:pt x="2248" y="4242"/>
                    <a:pt x="2233" y="4257"/>
                    <a:pt x="2218" y="4279"/>
                  </a:cubicBezTo>
                  <a:cubicBezTo>
                    <a:pt x="2211" y="4302"/>
                    <a:pt x="2203" y="4309"/>
                    <a:pt x="2196" y="4332"/>
                  </a:cubicBezTo>
                  <a:cubicBezTo>
                    <a:pt x="2196" y="4339"/>
                    <a:pt x="2196" y="4354"/>
                    <a:pt x="2196" y="4369"/>
                  </a:cubicBezTo>
                  <a:cubicBezTo>
                    <a:pt x="2188" y="4392"/>
                    <a:pt x="2173" y="4414"/>
                    <a:pt x="2173" y="4444"/>
                  </a:cubicBezTo>
                  <a:cubicBezTo>
                    <a:pt x="2173" y="4459"/>
                    <a:pt x="2181" y="4474"/>
                    <a:pt x="2188" y="4489"/>
                  </a:cubicBezTo>
                  <a:cubicBezTo>
                    <a:pt x="2196" y="4526"/>
                    <a:pt x="2196" y="4549"/>
                    <a:pt x="2203" y="4594"/>
                  </a:cubicBezTo>
                  <a:cubicBezTo>
                    <a:pt x="2203" y="4616"/>
                    <a:pt x="2226" y="4631"/>
                    <a:pt x="2248" y="4646"/>
                  </a:cubicBezTo>
                  <a:cubicBezTo>
                    <a:pt x="2256" y="4654"/>
                    <a:pt x="2256" y="4669"/>
                    <a:pt x="2263" y="4669"/>
                  </a:cubicBezTo>
                  <a:cubicBezTo>
                    <a:pt x="2271" y="4676"/>
                    <a:pt x="2286" y="4676"/>
                    <a:pt x="2293" y="4684"/>
                  </a:cubicBezTo>
                  <a:cubicBezTo>
                    <a:pt x="2301" y="4691"/>
                    <a:pt x="2293" y="4699"/>
                    <a:pt x="2301" y="4706"/>
                  </a:cubicBezTo>
                  <a:cubicBezTo>
                    <a:pt x="2301" y="4714"/>
                    <a:pt x="2308" y="4721"/>
                    <a:pt x="2308" y="4729"/>
                  </a:cubicBezTo>
                  <a:cubicBezTo>
                    <a:pt x="2308" y="4751"/>
                    <a:pt x="2308" y="4766"/>
                    <a:pt x="2293" y="4774"/>
                  </a:cubicBezTo>
                  <a:cubicBezTo>
                    <a:pt x="2278" y="4781"/>
                    <a:pt x="2263" y="4789"/>
                    <a:pt x="2256" y="4796"/>
                  </a:cubicBezTo>
                  <a:cubicBezTo>
                    <a:pt x="2248" y="4804"/>
                    <a:pt x="2248" y="4811"/>
                    <a:pt x="2241" y="4811"/>
                  </a:cubicBezTo>
                  <a:cubicBezTo>
                    <a:pt x="2218" y="4811"/>
                    <a:pt x="2211" y="4796"/>
                    <a:pt x="2196" y="4796"/>
                  </a:cubicBezTo>
                  <a:cubicBezTo>
                    <a:pt x="2181" y="4796"/>
                    <a:pt x="2181" y="4804"/>
                    <a:pt x="2173" y="4811"/>
                  </a:cubicBezTo>
                  <a:lnTo>
                    <a:pt x="2166" y="4811"/>
                  </a:lnTo>
                  <a:cubicBezTo>
                    <a:pt x="2158" y="4804"/>
                    <a:pt x="2151" y="4796"/>
                    <a:pt x="2151" y="4789"/>
                  </a:cubicBezTo>
                  <a:cubicBezTo>
                    <a:pt x="2151" y="4774"/>
                    <a:pt x="2151" y="4759"/>
                    <a:pt x="2151" y="4751"/>
                  </a:cubicBezTo>
                  <a:cubicBezTo>
                    <a:pt x="2143" y="4729"/>
                    <a:pt x="2128" y="4706"/>
                    <a:pt x="2106" y="4706"/>
                  </a:cubicBezTo>
                  <a:cubicBezTo>
                    <a:pt x="2061" y="4691"/>
                    <a:pt x="2038" y="4699"/>
                    <a:pt x="1994" y="4691"/>
                  </a:cubicBezTo>
                  <a:cubicBezTo>
                    <a:pt x="1941" y="4691"/>
                    <a:pt x="1918" y="4691"/>
                    <a:pt x="1874" y="4691"/>
                  </a:cubicBezTo>
                  <a:cubicBezTo>
                    <a:pt x="1859" y="4691"/>
                    <a:pt x="1851" y="4691"/>
                    <a:pt x="1844" y="4691"/>
                  </a:cubicBezTo>
                  <a:cubicBezTo>
                    <a:pt x="1829" y="4684"/>
                    <a:pt x="1829" y="4669"/>
                    <a:pt x="1821" y="4654"/>
                  </a:cubicBezTo>
                  <a:cubicBezTo>
                    <a:pt x="1821" y="4654"/>
                    <a:pt x="1814" y="4654"/>
                    <a:pt x="1814" y="4646"/>
                  </a:cubicBezTo>
                  <a:cubicBezTo>
                    <a:pt x="1806" y="4631"/>
                    <a:pt x="1806" y="4624"/>
                    <a:pt x="1806" y="4609"/>
                  </a:cubicBezTo>
                  <a:cubicBezTo>
                    <a:pt x="1799" y="4609"/>
                    <a:pt x="1791" y="4601"/>
                    <a:pt x="1784" y="4601"/>
                  </a:cubicBezTo>
                  <a:cubicBezTo>
                    <a:pt x="1784" y="4601"/>
                    <a:pt x="1776" y="4594"/>
                    <a:pt x="1784" y="4594"/>
                  </a:cubicBezTo>
                  <a:cubicBezTo>
                    <a:pt x="1784" y="4586"/>
                    <a:pt x="1791" y="4586"/>
                    <a:pt x="1791" y="4579"/>
                  </a:cubicBezTo>
                  <a:cubicBezTo>
                    <a:pt x="1791" y="4556"/>
                    <a:pt x="1776" y="4549"/>
                    <a:pt x="1761" y="4542"/>
                  </a:cubicBezTo>
                  <a:cubicBezTo>
                    <a:pt x="1739" y="4526"/>
                    <a:pt x="1716" y="4519"/>
                    <a:pt x="1701" y="4496"/>
                  </a:cubicBezTo>
                  <a:cubicBezTo>
                    <a:pt x="1731" y="4482"/>
                    <a:pt x="1746" y="4474"/>
                    <a:pt x="1761" y="4452"/>
                  </a:cubicBezTo>
                  <a:cubicBezTo>
                    <a:pt x="1776" y="4466"/>
                    <a:pt x="1791" y="4474"/>
                    <a:pt x="1806" y="4482"/>
                  </a:cubicBezTo>
                  <a:cubicBezTo>
                    <a:pt x="1821" y="4489"/>
                    <a:pt x="1829" y="4504"/>
                    <a:pt x="1844" y="4504"/>
                  </a:cubicBezTo>
                  <a:cubicBezTo>
                    <a:pt x="1859" y="4504"/>
                    <a:pt x="1866" y="4482"/>
                    <a:pt x="1874" y="4466"/>
                  </a:cubicBezTo>
                  <a:cubicBezTo>
                    <a:pt x="1889" y="4444"/>
                    <a:pt x="1896" y="4429"/>
                    <a:pt x="1904" y="4407"/>
                  </a:cubicBezTo>
                  <a:cubicBezTo>
                    <a:pt x="1918" y="4377"/>
                    <a:pt x="1918" y="4362"/>
                    <a:pt x="1926" y="4332"/>
                  </a:cubicBezTo>
                  <a:cubicBezTo>
                    <a:pt x="1926" y="4317"/>
                    <a:pt x="1934" y="4309"/>
                    <a:pt x="1934" y="4294"/>
                  </a:cubicBezTo>
                  <a:cubicBezTo>
                    <a:pt x="1934" y="4219"/>
                    <a:pt x="1934" y="4219"/>
                    <a:pt x="1934" y="4219"/>
                  </a:cubicBezTo>
                  <a:cubicBezTo>
                    <a:pt x="1934" y="4189"/>
                    <a:pt x="1911" y="4174"/>
                    <a:pt x="1896" y="4144"/>
                  </a:cubicBezTo>
                  <a:cubicBezTo>
                    <a:pt x="1874" y="4122"/>
                    <a:pt x="1866" y="4099"/>
                    <a:pt x="1844" y="4069"/>
                  </a:cubicBezTo>
                  <a:cubicBezTo>
                    <a:pt x="1829" y="4062"/>
                    <a:pt x="1821" y="4054"/>
                    <a:pt x="1806" y="4047"/>
                  </a:cubicBezTo>
                  <a:cubicBezTo>
                    <a:pt x="1799" y="4047"/>
                    <a:pt x="1784" y="4047"/>
                    <a:pt x="1784" y="4039"/>
                  </a:cubicBezTo>
                  <a:cubicBezTo>
                    <a:pt x="1776" y="4032"/>
                    <a:pt x="1784" y="4017"/>
                    <a:pt x="1784" y="4009"/>
                  </a:cubicBezTo>
                  <a:cubicBezTo>
                    <a:pt x="1776" y="3995"/>
                    <a:pt x="1761" y="3987"/>
                    <a:pt x="1761" y="3965"/>
                  </a:cubicBezTo>
                  <a:cubicBezTo>
                    <a:pt x="1761" y="3957"/>
                    <a:pt x="1769" y="3949"/>
                    <a:pt x="1769" y="3935"/>
                  </a:cubicBezTo>
                  <a:cubicBezTo>
                    <a:pt x="1776" y="3912"/>
                    <a:pt x="1784" y="3897"/>
                    <a:pt x="1791" y="3875"/>
                  </a:cubicBezTo>
                  <a:cubicBezTo>
                    <a:pt x="1806" y="3845"/>
                    <a:pt x="1814" y="3830"/>
                    <a:pt x="1814" y="3800"/>
                  </a:cubicBezTo>
                  <a:cubicBezTo>
                    <a:pt x="1814" y="3770"/>
                    <a:pt x="1814" y="3755"/>
                    <a:pt x="1806" y="3725"/>
                  </a:cubicBezTo>
                  <a:cubicBezTo>
                    <a:pt x="1806" y="3710"/>
                    <a:pt x="1799" y="3710"/>
                    <a:pt x="1791" y="3702"/>
                  </a:cubicBezTo>
                  <a:cubicBezTo>
                    <a:pt x="1791" y="3695"/>
                    <a:pt x="1784" y="3695"/>
                    <a:pt x="1784" y="3687"/>
                  </a:cubicBezTo>
                  <a:cubicBezTo>
                    <a:pt x="1784" y="3657"/>
                    <a:pt x="1806" y="3650"/>
                    <a:pt x="1806" y="3620"/>
                  </a:cubicBezTo>
                  <a:cubicBezTo>
                    <a:pt x="1806" y="3605"/>
                    <a:pt x="1806" y="3597"/>
                    <a:pt x="1791" y="3582"/>
                  </a:cubicBezTo>
                  <a:cubicBezTo>
                    <a:pt x="1791" y="3582"/>
                    <a:pt x="1784" y="3590"/>
                    <a:pt x="1784" y="3582"/>
                  </a:cubicBezTo>
                  <a:cubicBezTo>
                    <a:pt x="1769" y="3582"/>
                    <a:pt x="1769" y="3575"/>
                    <a:pt x="1761" y="3567"/>
                  </a:cubicBezTo>
                  <a:cubicBezTo>
                    <a:pt x="1769" y="3552"/>
                    <a:pt x="1769" y="3552"/>
                    <a:pt x="1769" y="3552"/>
                  </a:cubicBezTo>
                  <a:cubicBezTo>
                    <a:pt x="1799" y="3545"/>
                    <a:pt x="1821" y="3537"/>
                    <a:pt x="1836" y="3507"/>
                  </a:cubicBezTo>
                  <a:cubicBezTo>
                    <a:pt x="1844" y="3507"/>
                    <a:pt x="1859" y="3515"/>
                    <a:pt x="1866" y="3515"/>
                  </a:cubicBezTo>
                  <a:cubicBezTo>
                    <a:pt x="1874" y="3522"/>
                    <a:pt x="1866" y="3530"/>
                    <a:pt x="1874" y="3530"/>
                  </a:cubicBezTo>
                  <a:cubicBezTo>
                    <a:pt x="1881" y="3537"/>
                    <a:pt x="1889" y="3545"/>
                    <a:pt x="1896" y="3552"/>
                  </a:cubicBezTo>
                  <a:cubicBezTo>
                    <a:pt x="1934" y="3507"/>
                    <a:pt x="1964" y="3492"/>
                    <a:pt x="1994" y="3432"/>
                  </a:cubicBezTo>
                  <a:cubicBezTo>
                    <a:pt x="1994" y="3417"/>
                    <a:pt x="2001" y="3410"/>
                    <a:pt x="2016" y="3395"/>
                  </a:cubicBezTo>
                  <a:cubicBezTo>
                    <a:pt x="2024" y="3395"/>
                    <a:pt x="2031" y="3395"/>
                    <a:pt x="2038" y="3387"/>
                  </a:cubicBezTo>
                  <a:cubicBezTo>
                    <a:pt x="2046" y="3380"/>
                    <a:pt x="2038" y="3373"/>
                    <a:pt x="2046" y="3365"/>
                  </a:cubicBezTo>
                  <a:cubicBezTo>
                    <a:pt x="2046" y="3350"/>
                    <a:pt x="2054" y="3335"/>
                    <a:pt x="2068" y="3327"/>
                  </a:cubicBezTo>
                  <a:cubicBezTo>
                    <a:pt x="2068" y="3320"/>
                    <a:pt x="2076" y="3327"/>
                    <a:pt x="2076" y="3327"/>
                  </a:cubicBezTo>
                  <a:cubicBezTo>
                    <a:pt x="2098" y="3305"/>
                    <a:pt x="2083" y="3283"/>
                    <a:pt x="2091" y="3253"/>
                  </a:cubicBezTo>
                  <a:cubicBezTo>
                    <a:pt x="2098" y="3230"/>
                    <a:pt x="2113" y="3230"/>
                    <a:pt x="2121" y="3215"/>
                  </a:cubicBezTo>
                  <a:cubicBezTo>
                    <a:pt x="2151" y="3185"/>
                    <a:pt x="2158" y="3163"/>
                    <a:pt x="2173" y="3125"/>
                  </a:cubicBezTo>
                  <a:cubicBezTo>
                    <a:pt x="2181" y="3118"/>
                    <a:pt x="2181" y="3110"/>
                    <a:pt x="2181" y="3103"/>
                  </a:cubicBezTo>
                  <a:cubicBezTo>
                    <a:pt x="2188" y="3088"/>
                    <a:pt x="2203" y="3088"/>
                    <a:pt x="2203" y="3073"/>
                  </a:cubicBezTo>
                  <a:cubicBezTo>
                    <a:pt x="2203" y="3065"/>
                    <a:pt x="2188" y="3058"/>
                    <a:pt x="2181" y="3050"/>
                  </a:cubicBezTo>
                  <a:cubicBezTo>
                    <a:pt x="2181" y="3035"/>
                    <a:pt x="2181" y="3028"/>
                    <a:pt x="2181" y="3013"/>
                  </a:cubicBezTo>
                  <a:cubicBezTo>
                    <a:pt x="2181" y="2990"/>
                    <a:pt x="2203" y="2975"/>
                    <a:pt x="2218" y="2953"/>
                  </a:cubicBezTo>
                  <a:lnTo>
                    <a:pt x="2218" y="2945"/>
                  </a:lnTo>
                  <a:cubicBezTo>
                    <a:pt x="2241" y="2915"/>
                    <a:pt x="2256" y="2900"/>
                    <a:pt x="2271" y="2870"/>
                  </a:cubicBezTo>
                  <a:cubicBezTo>
                    <a:pt x="2271" y="2863"/>
                    <a:pt x="2278" y="2855"/>
                    <a:pt x="2278" y="2848"/>
                  </a:cubicBezTo>
                  <a:cubicBezTo>
                    <a:pt x="2278" y="2840"/>
                    <a:pt x="2271" y="2840"/>
                    <a:pt x="2271" y="2833"/>
                  </a:cubicBezTo>
                  <a:cubicBezTo>
                    <a:pt x="2248" y="2840"/>
                    <a:pt x="2241" y="2848"/>
                    <a:pt x="2218" y="2855"/>
                  </a:cubicBezTo>
                  <a:cubicBezTo>
                    <a:pt x="2196" y="2863"/>
                    <a:pt x="2173" y="2855"/>
                    <a:pt x="2143" y="2870"/>
                  </a:cubicBezTo>
                  <a:cubicBezTo>
                    <a:pt x="2128" y="2885"/>
                    <a:pt x="2128" y="2893"/>
                    <a:pt x="2113" y="2908"/>
                  </a:cubicBezTo>
                  <a:cubicBezTo>
                    <a:pt x="2098" y="2930"/>
                    <a:pt x="2091" y="2945"/>
                    <a:pt x="2076" y="2975"/>
                  </a:cubicBezTo>
                  <a:cubicBezTo>
                    <a:pt x="2054" y="2968"/>
                    <a:pt x="2031" y="2960"/>
                    <a:pt x="2031" y="2938"/>
                  </a:cubicBezTo>
                  <a:cubicBezTo>
                    <a:pt x="2031" y="2923"/>
                    <a:pt x="2031" y="2915"/>
                    <a:pt x="2031" y="2900"/>
                  </a:cubicBezTo>
                  <a:cubicBezTo>
                    <a:pt x="2031" y="2885"/>
                    <a:pt x="2031" y="2885"/>
                    <a:pt x="2031" y="2885"/>
                  </a:cubicBezTo>
                  <a:cubicBezTo>
                    <a:pt x="2031" y="2900"/>
                    <a:pt x="2031" y="2900"/>
                    <a:pt x="2031" y="2900"/>
                  </a:cubicBezTo>
                  <a:cubicBezTo>
                    <a:pt x="2038" y="2885"/>
                    <a:pt x="2046" y="2870"/>
                    <a:pt x="2054" y="2863"/>
                  </a:cubicBezTo>
                  <a:cubicBezTo>
                    <a:pt x="2076" y="2848"/>
                    <a:pt x="2091" y="2840"/>
                    <a:pt x="2106" y="2826"/>
                  </a:cubicBezTo>
                  <a:cubicBezTo>
                    <a:pt x="2113" y="2810"/>
                    <a:pt x="2121" y="2803"/>
                    <a:pt x="2136" y="2796"/>
                  </a:cubicBezTo>
                  <a:cubicBezTo>
                    <a:pt x="2158" y="2780"/>
                    <a:pt x="2173" y="2766"/>
                    <a:pt x="2203" y="2750"/>
                  </a:cubicBezTo>
                  <a:cubicBezTo>
                    <a:pt x="2226" y="2736"/>
                    <a:pt x="2256" y="2728"/>
                    <a:pt x="2256" y="2706"/>
                  </a:cubicBezTo>
                  <a:cubicBezTo>
                    <a:pt x="2256" y="2683"/>
                    <a:pt x="2241" y="2676"/>
                    <a:pt x="2241" y="2661"/>
                  </a:cubicBezTo>
                  <a:cubicBezTo>
                    <a:pt x="2241" y="2646"/>
                    <a:pt x="2248" y="2638"/>
                    <a:pt x="2248" y="2631"/>
                  </a:cubicBezTo>
                  <a:cubicBezTo>
                    <a:pt x="2248" y="2608"/>
                    <a:pt x="2233" y="2601"/>
                    <a:pt x="2226" y="2586"/>
                  </a:cubicBezTo>
                  <a:cubicBezTo>
                    <a:pt x="2211" y="2556"/>
                    <a:pt x="2196" y="2541"/>
                    <a:pt x="2166" y="2533"/>
                  </a:cubicBezTo>
                  <a:cubicBezTo>
                    <a:pt x="2166" y="2518"/>
                    <a:pt x="2173" y="2518"/>
                    <a:pt x="2173" y="2503"/>
                  </a:cubicBezTo>
                  <a:cubicBezTo>
                    <a:pt x="2173" y="2496"/>
                    <a:pt x="2158" y="2496"/>
                    <a:pt x="2151" y="2488"/>
                  </a:cubicBezTo>
                  <a:cubicBezTo>
                    <a:pt x="2143" y="2488"/>
                    <a:pt x="2136" y="2481"/>
                    <a:pt x="2121" y="2481"/>
                  </a:cubicBezTo>
                  <a:cubicBezTo>
                    <a:pt x="2106" y="2473"/>
                    <a:pt x="2091" y="2458"/>
                    <a:pt x="2083" y="2443"/>
                  </a:cubicBezTo>
                  <a:cubicBezTo>
                    <a:pt x="2076" y="2421"/>
                    <a:pt x="2068" y="2413"/>
                    <a:pt x="2054" y="2391"/>
                  </a:cubicBezTo>
                  <a:cubicBezTo>
                    <a:pt x="2046" y="2383"/>
                    <a:pt x="2046" y="2376"/>
                    <a:pt x="2038" y="2368"/>
                  </a:cubicBezTo>
                  <a:cubicBezTo>
                    <a:pt x="2031" y="2361"/>
                    <a:pt x="2016" y="2353"/>
                    <a:pt x="2016" y="2346"/>
                  </a:cubicBezTo>
                  <a:cubicBezTo>
                    <a:pt x="2016" y="2316"/>
                    <a:pt x="2046" y="2308"/>
                    <a:pt x="2046" y="2286"/>
                  </a:cubicBezTo>
                  <a:cubicBezTo>
                    <a:pt x="2046" y="2256"/>
                    <a:pt x="2031" y="2241"/>
                    <a:pt x="2024" y="2218"/>
                  </a:cubicBezTo>
                  <a:cubicBezTo>
                    <a:pt x="2016" y="2218"/>
                    <a:pt x="2024" y="2211"/>
                    <a:pt x="2024" y="2211"/>
                  </a:cubicBezTo>
                  <a:cubicBezTo>
                    <a:pt x="2016" y="2181"/>
                    <a:pt x="1994" y="2173"/>
                    <a:pt x="1964" y="2166"/>
                  </a:cubicBezTo>
                  <a:cubicBezTo>
                    <a:pt x="1934" y="2158"/>
                    <a:pt x="1904" y="2166"/>
                    <a:pt x="1881" y="2136"/>
                  </a:cubicBezTo>
                  <a:cubicBezTo>
                    <a:pt x="1866" y="2121"/>
                    <a:pt x="1866" y="2098"/>
                    <a:pt x="1859" y="2076"/>
                  </a:cubicBezTo>
                  <a:cubicBezTo>
                    <a:pt x="1836" y="2091"/>
                    <a:pt x="1829" y="2106"/>
                    <a:pt x="1806" y="2128"/>
                  </a:cubicBezTo>
                  <a:cubicBezTo>
                    <a:pt x="1791" y="2144"/>
                    <a:pt x="1784" y="2151"/>
                    <a:pt x="1769" y="2166"/>
                  </a:cubicBezTo>
                  <a:cubicBezTo>
                    <a:pt x="1754" y="2173"/>
                    <a:pt x="1739" y="2173"/>
                    <a:pt x="1739" y="2188"/>
                  </a:cubicBezTo>
                  <a:cubicBezTo>
                    <a:pt x="1739" y="2203"/>
                    <a:pt x="1746" y="2211"/>
                    <a:pt x="1746" y="2218"/>
                  </a:cubicBezTo>
                  <a:cubicBezTo>
                    <a:pt x="1761" y="2248"/>
                    <a:pt x="1754" y="2263"/>
                    <a:pt x="1769" y="2293"/>
                  </a:cubicBezTo>
                  <a:cubicBezTo>
                    <a:pt x="1776" y="2316"/>
                    <a:pt x="1784" y="2331"/>
                    <a:pt x="1799" y="2353"/>
                  </a:cubicBezTo>
                  <a:cubicBezTo>
                    <a:pt x="1799" y="2368"/>
                    <a:pt x="1814" y="2368"/>
                    <a:pt x="1814" y="2383"/>
                  </a:cubicBezTo>
                  <a:cubicBezTo>
                    <a:pt x="1814" y="2413"/>
                    <a:pt x="1799" y="2428"/>
                    <a:pt x="1784" y="2443"/>
                  </a:cubicBezTo>
                  <a:cubicBezTo>
                    <a:pt x="1784" y="2451"/>
                    <a:pt x="1784" y="2458"/>
                    <a:pt x="1776" y="2458"/>
                  </a:cubicBezTo>
                  <a:cubicBezTo>
                    <a:pt x="1746" y="2473"/>
                    <a:pt x="1724" y="2481"/>
                    <a:pt x="1701" y="2496"/>
                  </a:cubicBezTo>
                  <a:cubicBezTo>
                    <a:pt x="1694" y="2503"/>
                    <a:pt x="1701" y="2511"/>
                    <a:pt x="1701" y="2511"/>
                  </a:cubicBezTo>
                  <a:cubicBezTo>
                    <a:pt x="1709" y="2518"/>
                    <a:pt x="1724" y="2518"/>
                    <a:pt x="1739" y="2518"/>
                  </a:cubicBezTo>
                  <a:cubicBezTo>
                    <a:pt x="1761" y="2526"/>
                    <a:pt x="1776" y="2541"/>
                    <a:pt x="1799" y="2541"/>
                  </a:cubicBezTo>
                  <a:cubicBezTo>
                    <a:pt x="1851" y="2541"/>
                    <a:pt x="1866" y="2503"/>
                    <a:pt x="1918" y="2503"/>
                  </a:cubicBezTo>
                  <a:cubicBezTo>
                    <a:pt x="1934" y="2503"/>
                    <a:pt x="1941" y="2518"/>
                    <a:pt x="1948" y="2526"/>
                  </a:cubicBezTo>
                  <a:cubicBezTo>
                    <a:pt x="1956" y="2541"/>
                    <a:pt x="1964" y="2548"/>
                    <a:pt x="1971" y="2563"/>
                  </a:cubicBezTo>
                  <a:cubicBezTo>
                    <a:pt x="1994" y="2593"/>
                    <a:pt x="2001" y="2616"/>
                    <a:pt x="2001" y="2646"/>
                  </a:cubicBezTo>
                  <a:cubicBezTo>
                    <a:pt x="2001" y="2683"/>
                    <a:pt x="1986" y="2698"/>
                    <a:pt x="1986" y="2728"/>
                  </a:cubicBezTo>
                  <a:cubicBezTo>
                    <a:pt x="1986" y="2743"/>
                    <a:pt x="1994" y="2750"/>
                    <a:pt x="1994" y="2766"/>
                  </a:cubicBezTo>
                  <a:cubicBezTo>
                    <a:pt x="1994" y="2788"/>
                    <a:pt x="1978" y="2796"/>
                    <a:pt x="1964" y="2796"/>
                  </a:cubicBezTo>
                  <a:cubicBezTo>
                    <a:pt x="1941" y="2803"/>
                    <a:pt x="1918" y="2796"/>
                    <a:pt x="1896" y="2803"/>
                  </a:cubicBezTo>
                  <a:cubicBezTo>
                    <a:pt x="1866" y="2810"/>
                    <a:pt x="1851" y="2826"/>
                    <a:pt x="1836" y="2848"/>
                  </a:cubicBezTo>
                  <a:cubicBezTo>
                    <a:pt x="1829" y="2863"/>
                    <a:pt x="1821" y="2878"/>
                    <a:pt x="1806" y="2878"/>
                  </a:cubicBezTo>
                  <a:cubicBezTo>
                    <a:pt x="1791" y="2878"/>
                    <a:pt x="1791" y="2863"/>
                    <a:pt x="1784" y="2855"/>
                  </a:cubicBezTo>
                  <a:cubicBezTo>
                    <a:pt x="1769" y="2848"/>
                    <a:pt x="1754" y="2848"/>
                    <a:pt x="1746" y="2840"/>
                  </a:cubicBezTo>
                  <a:cubicBezTo>
                    <a:pt x="1731" y="2833"/>
                    <a:pt x="1731" y="2810"/>
                    <a:pt x="1716" y="2803"/>
                  </a:cubicBezTo>
                  <a:cubicBezTo>
                    <a:pt x="1716" y="2796"/>
                    <a:pt x="1709" y="2796"/>
                    <a:pt x="1701" y="2796"/>
                  </a:cubicBezTo>
                  <a:cubicBezTo>
                    <a:pt x="1716" y="2788"/>
                    <a:pt x="1724" y="2780"/>
                    <a:pt x="1739" y="2773"/>
                  </a:cubicBezTo>
                  <a:cubicBezTo>
                    <a:pt x="1746" y="2766"/>
                    <a:pt x="1746" y="2758"/>
                    <a:pt x="1761" y="2743"/>
                  </a:cubicBezTo>
                  <a:cubicBezTo>
                    <a:pt x="1776" y="2736"/>
                    <a:pt x="1784" y="2720"/>
                    <a:pt x="1784" y="2698"/>
                  </a:cubicBezTo>
                  <a:cubicBezTo>
                    <a:pt x="1784" y="2690"/>
                    <a:pt x="1784" y="2683"/>
                    <a:pt x="1784" y="2676"/>
                  </a:cubicBezTo>
                  <a:cubicBezTo>
                    <a:pt x="1776" y="2668"/>
                    <a:pt x="1784" y="2661"/>
                    <a:pt x="1784" y="2653"/>
                  </a:cubicBezTo>
                  <a:cubicBezTo>
                    <a:pt x="1776" y="2646"/>
                    <a:pt x="1761" y="2638"/>
                    <a:pt x="1754" y="2638"/>
                  </a:cubicBezTo>
                  <a:cubicBezTo>
                    <a:pt x="1746" y="2631"/>
                    <a:pt x="1739" y="2631"/>
                    <a:pt x="1731" y="2631"/>
                  </a:cubicBezTo>
                  <a:cubicBezTo>
                    <a:pt x="1694" y="2631"/>
                    <a:pt x="1679" y="2638"/>
                    <a:pt x="1641" y="2653"/>
                  </a:cubicBezTo>
                  <a:cubicBezTo>
                    <a:pt x="1589" y="2661"/>
                    <a:pt x="1559" y="2676"/>
                    <a:pt x="1514" y="2713"/>
                  </a:cubicBezTo>
                  <a:cubicBezTo>
                    <a:pt x="1477" y="2750"/>
                    <a:pt x="1447" y="2766"/>
                    <a:pt x="1409" y="2818"/>
                  </a:cubicBezTo>
                  <a:cubicBezTo>
                    <a:pt x="1394" y="2833"/>
                    <a:pt x="1387" y="2855"/>
                    <a:pt x="1364" y="2870"/>
                  </a:cubicBezTo>
                  <a:cubicBezTo>
                    <a:pt x="1349" y="2878"/>
                    <a:pt x="1342" y="2893"/>
                    <a:pt x="1334" y="2908"/>
                  </a:cubicBezTo>
                  <a:cubicBezTo>
                    <a:pt x="1327" y="2915"/>
                    <a:pt x="1319" y="2930"/>
                    <a:pt x="1304" y="2930"/>
                  </a:cubicBezTo>
                  <a:lnTo>
                    <a:pt x="1297" y="2923"/>
                  </a:lnTo>
                  <a:cubicBezTo>
                    <a:pt x="1312" y="2893"/>
                    <a:pt x="1319" y="2870"/>
                    <a:pt x="1327" y="2840"/>
                  </a:cubicBezTo>
                  <a:cubicBezTo>
                    <a:pt x="1334" y="2818"/>
                    <a:pt x="1334" y="2803"/>
                    <a:pt x="1342" y="2780"/>
                  </a:cubicBezTo>
                  <a:cubicBezTo>
                    <a:pt x="1364" y="2766"/>
                    <a:pt x="1394" y="2766"/>
                    <a:pt x="1394" y="2743"/>
                  </a:cubicBezTo>
                  <a:cubicBezTo>
                    <a:pt x="1394" y="2720"/>
                    <a:pt x="1379" y="2713"/>
                    <a:pt x="1364" y="2698"/>
                  </a:cubicBezTo>
                  <a:cubicBezTo>
                    <a:pt x="1349" y="2690"/>
                    <a:pt x="1342" y="2676"/>
                    <a:pt x="1334" y="2668"/>
                  </a:cubicBezTo>
                  <a:cubicBezTo>
                    <a:pt x="1297" y="2631"/>
                    <a:pt x="1267" y="2623"/>
                    <a:pt x="1236" y="2586"/>
                  </a:cubicBezTo>
                  <a:cubicBezTo>
                    <a:pt x="1199" y="2548"/>
                    <a:pt x="1192" y="2518"/>
                    <a:pt x="1169" y="2481"/>
                  </a:cubicBezTo>
                  <a:cubicBezTo>
                    <a:pt x="1154" y="2443"/>
                    <a:pt x="1132" y="2428"/>
                    <a:pt x="1132" y="2398"/>
                  </a:cubicBezTo>
                  <a:cubicBezTo>
                    <a:pt x="1132" y="2376"/>
                    <a:pt x="1139" y="2361"/>
                    <a:pt x="1154" y="2338"/>
                  </a:cubicBezTo>
                  <a:cubicBezTo>
                    <a:pt x="1154" y="2323"/>
                    <a:pt x="1154" y="2316"/>
                    <a:pt x="1162" y="2301"/>
                  </a:cubicBezTo>
                  <a:cubicBezTo>
                    <a:pt x="1162" y="2278"/>
                    <a:pt x="1169" y="2263"/>
                    <a:pt x="1169" y="2241"/>
                  </a:cubicBezTo>
                  <a:cubicBezTo>
                    <a:pt x="1169" y="2233"/>
                    <a:pt x="1169" y="2226"/>
                    <a:pt x="1169" y="2218"/>
                  </a:cubicBezTo>
                  <a:cubicBezTo>
                    <a:pt x="1184" y="2218"/>
                    <a:pt x="1192" y="2218"/>
                    <a:pt x="1207" y="2218"/>
                  </a:cubicBezTo>
                  <a:cubicBezTo>
                    <a:pt x="1214" y="2218"/>
                    <a:pt x="1222" y="2211"/>
                    <a:pt x="1229" y="2211"/>
                  </a:cubicBezTo>
                  <a:cubicBezTo>
                    <a:pt x="1236" y="2211"/>
                    <a:pt x="1244" y="2218"/>
                    <a:pt x="1244" y="2226"/>
                  </a:cubicBezTo>
                  <a:cubicBezTo>
                    <a:pt x="1252" y="2233"/>
                    <a:pt x="1252" y="2241"/>
                    <a:pt x="1259" y="2248"/>
                  </a:cubicBezTo>
                  <a:cubicBezTo>
                    <a:pt x="1274" y="2263"/>
                    <a:pt x="1297" y="2256"/>
                    <a:pt x="1304" y="2278"/>
                  </a:cubicBezTo>
                  <a:cubicBezTo>
                    <a:pt x="1304" y="2293"/>
                    <a:pt x="1297" y="2308"/>
                    <a:pt x="1312" y="2316"/>
                  </a:cubicBezTo>
                  <a:cubicBezTo>
                    <a:pt x="1319" y="2323"/>
                    <a:pt x="1327" y="2331"/>
                    <a:pt x="1342" y="2331"/>
                  </a:cubicBezTo>
                  <a:cubicBezTo>
                    <a:pt x="1349" y="2338"/>
                    <a:pt x="1364" y="2338"/>
                    <a:pt x="1364" y="2353"/>
                  </a:cubicBezTo>
                  <a:cubicBezTo>
                    <a:pt x="1364" y="2368"/>
                    <a:pt x="1349" y="2376"/>
                    <a:pt x="1349" y="2391"/>
                  </a:cubicBezTo>
                  <a:cubicBezTo>
                    <a:pt x="1349" y="2398"/>
                    <a:pt x="1357" y="2406"/>
                    <a:pt x="1357" y="2413"/>
                  </a:cubicBezTo>
                  <a:cubicBezTo>
                    <a:pt x="1364" y="2428"/>
                    <a:pt x="1364" y="2443"/>
                    <a:pt x="1364" y="2458"/>
                  </a:cubicBezTo>
                  <a:cubicBezTo>
                    <a:pt x="1364" y="2473"/>
                    <a:pt x="1364" y="2481"/>
                    <a:pt x="1364" y="2496"/>
                  </a:cubicBezTo>
                  <a:cubicBezTo>
                    <a:pt x="1364" y="2503"/>
                    <a:pt x="1371" y="2511"/>
                    <a:pt x="1371" y="2518"/>
                  </a:cubicBezTo>
                  <a:cubicBezTo>
                    <a:pt x="1371" y="2526"/>
                    <a:pt x="1364" y="2533"/>
                    <a:pt x="1371" y="2533"/>
                  </a:cubicBezTo>
                  <a:cubicBezTo>
                    <a:pt x="1379" y="2533"/>
                    <a:pt x="1387" y="2533"/>
                    <a:pt x="1394" y="2526"/>
                  </a:cubicBezTo>
                  <a:cubicBezTo>
                    <a:pt x="1409" y="2518"/>
                    <a:pt x="1417" y="2511"/>
                    <a:pt x="1431" y="2496"/>
                  </a:cubicBezTo>
                  <a:cubicBezTo>
                    <a:pt x="1439" y="2488"/>
                    <a:pt x="1447" y="2488"/>
                    <a:pt x="1454" y="2481"/>
                  </a:cubicBezTo>
                  <a:cubicBezTo>
                    <a:pt x="1454" y="2481"/>
                    <a:pt x="1461" y="2473"/>
                    <a:pt x="1469" y="2473"/>
                  </a:cubicBezTo>
                  <a:cubicBezTo>
                    <a:pt x="1477" y="2473"/>
                    <a:pt x="1477" y="2473"/>
                    <a:pt x="1484" y="2473"/>
                  </a:cubicBezTo>
                  <a:cubicBezTo>
                    <a:pt x="1484" y="2451"/>
                    <a:pt x="1484" y="2451"/>
                    <a:pt x="1484" y="2451"/>
                  </a:cubicBezTo>
                  <a:cubicBezTo>
                    <a:pt x="1484" y="2443"/>
                    <a:pt x="1484" y="2443"/>
                    <a:pt x="1484" y="2436"/>
                  </a:cubicBezTo>
                  <a:cubicBezTo>
                    <a:pt x="1477" y="2421"/>
                    <a:pt x="1477" y="2413"/>
                    <a:pt x="1477" y="2398"/>
                  </a:cubicBezTo>
                  <a:cubicBezTo>
                    <a:pt x="1477" y="2383"/>
                    <a:pt x="1484" y="2368"/>
                    <a:pt x="1484" y="2353"/>
                  </a:cubicBezTo>
                  <a:cubicBezTo>
                    <a:pt x="1484" y="2338"/>
                    <a:pt x="1477" y="2331"/>
                    <a:pt x="1469" y="2316"/>
                  </a:cubicBezTo>
                  <a:cubicBezTo>
                    <a:pt x="1461" y="2308"/>
                    <a:pt x="1469" y="2293"/>
                    <a:pt x="1461" y="2278"/>
                  </a:cubicBezTo>
                  <a:cubicBezTo>
                    <a:pt x="1454" y="2263"/>
                    <a:pt x="1439" y="2271"/>
                    <a:pt x="1424" y="2271"/>
                  </a:cubicBezTo>
                  <a:cubicBezTo>
                    <a:pt x="1409" y="2263"/>
                    <a:pt x="1401" y="2263"/>
                    <a:pt x="1387" y="2263"/>
                  </a:cubicBezTo>
                  <a:cubicBezTo>
                    <a:pt x="1379" y="2263"/>
                    <a:pt x="1371" y="2256"/>
                    <a:pt x="1364" y="2256"/>
                  </a:cubicBezTo>
                  <a:cubicBezTo>
                    <a:pt x="1357" y="2256"/>
                    <a:pt x="1357" y="2256"/>
                    <a:pt x="1349" y="2256"/>
                  </a:cubicBezTo>
                  <a:cubicBezTo>
                    <a:pt x="1334" y="2248"/>
                    <a:pt x="1327" y="2248"/>
                    <a:pt x="1312" y="2248"/>
                  </a:cubicBezTo>
                  <a:cubicBezTo>
                    <a:pt x="1297" y="2248"/>
                    <a:pt x="1289" y="2248"/>
                    <a:pt x="1282" y="2241"/>
                  </a:cubicBezTo>
                  <a:cubicBezTo>
                    <a:pt x="1282" y="2241"/>
                    <a:pt x="1282" y="2233"/>
                    <a:pt x="1282" y="2226"/>
                  </a:cubicBezTo>
                  <a:cubicBezTo>
                    <a:pt x="1282" y="2218"/>
                    <a:pt x="1282" y="2203"/>
                    <a:pt x="1274" y="2196"/>
                  </a:cubicBezTo>
                  <a:cubicBezTo>
                    <a:pt x="1274" y="2196"/>
                    <a:pt x="1267" y="2196"/>
                    <a:pt x="1267" y="2188"/>
                  </a:cubicBezTo>
                  <a:cubicBezTo>
                    <a:pt x="1267" y="2181"/>
                    <a:pt x="1282" y="2173"/>
                    <a:pt x="1282" y="2166"/>
                  </a:cubicBezTo>
                  <a:cubicBezTo>
                    <a:pt x="1282" y="2158"/>
                    <a:pt x="1282" y="2158"/>
                    <a:pt x="1282" y="2151"/>
                  </a:cubicBezTo>
                  <a:cubicBezTo>
                    <a:pt x="1274" y="2151"/>
                    <a:pt x="1267" y="2151"/>
                    <a:pt x="1259" y="2151"/>
                  </a:cubicBezTo>
                  <a:cubicBezTo>
                    <a:pt x="1252" y="2151"/>
                    <a:pt x="1244" y="2158"/>
                    <a:pt x="1236" y="2158"/>
                  </a:cubicBezTo>
                  <a:cubicBezTo>
                    <a:pt x="1222" y="2166"/>
                    <a:pt x="1214" y="2166"/>
                    <a:pt x="1192" y="2173"/>
                  </a:cubicBezTo>
                  <a:cubicBezTo>
                    <a:pt x="1184" y="2181"/>
                    <a:pt x="1184" y="2188"/>
                    <a:pt x="1177" y="2188"/>
                  </a:cubicBezTo>
                  <a:cubicBezTo>
                    <a:pt x="1169" y="2188"/>
                    <a:pt x="1169" y="2181"/>
                    <a:pt x="1162" y="2181"/>
                  </a:cubicBezTo>
                  <a:close/>
                  <a:moveTo>
                    <a:pt x="1027" y="1904"/>
                  </a:moveTo>
                  <a:lnTo>
                    <a:pt x="1027" y="1904"/>
                  </a:lnTo>
                  <a:cubicBezTo>
                    <a:pt x="1034" y="1904"/>
                    <a:pt x="1034" y="1896"/>
                    <a:pt x="1034" y="1889"/>
                  </a:cubicBezTo>
                  <a:cubicBezTo>
                    <a:pt x="1049" y="1874"/>
                    <a:pt x="1057" y="1859"/>
                    <a:pt x="1064" y="1836"/>
                  </a:cubicBezTo>
                  <a:cubicBezTo>
                    <a:pt x="1064" y="1821"/>
                    <a:pt x="1064" y="1821"/>
                    <a:pt x="1064" y="1806"/>
                  </a:cubicBezTo>
                  <a:cubicBezTo>
                    <a:pt x="1064" y="1799"/>
                    <a:pt x="1072" y="1791"/>
                    <a:pt x="1064" y="1784"/>
                  </a:cubicBezTo>
                  <a:cubicBezTo>
                    <a:pt x="1057" y="1776"/>
                    <a:pt x="1057" y="1776"/>
                    <a:pt x="1049" y="1776"/>
                  </a:cubicBezTo>
                  <a:cubicBezTo>
                    <a:pt x="1042" y="1769"/>
                    <a:pt x="1042" y="1761"/>
                    <a:pt x="1034" y="1761"/>
                  </a:cubicBezTo>
                  <a:cubicBezTo>
                    <a:pt x="1027" y="1754"/>
                    <a:pt x="1019" y="1754"/>
                    <a:pt x="1019" y="1746"/>
                  </a:cubicBezTo>
                  <a:cubicBezTo>
                    <a:pt x="1019" y="1761"/>
                    <a:pt x="1019" y="1769"/>
                    <a:pt x="1019" y="1784"/>
                  </a:cubicBezTo>
                  <a:cubicBezTo>
                    <a:pt x="1012" y="1791"/>
                    <a:pt x="1012" y="1799"/>
                    <a:pt x="1012" y="1814"/>
                  </a:cubicBezTo>
                  <a:cubicBezTo>
                    <a:pt x="1004" y="1829"/>
                    <a:pt x="1004" y="1844"/>
                    <a:pt x="989" y="1851"/>
                  </a:cubicBezTo>
                  <a:cubicBezTo>
                    <a:pt x="982" y="1859"/>
                    <a:pt x="982" y="1859"/>
                    <a:pt x="974" y="1859"/>
                  </a:cubicBezTo>
                  <a:cubicBezTo>
                    <a:pt x="967" y="1859"/>
                    <a:pt x="967" y="1851"/>
                    <a:pt x="959" y="1844"/>
                  </a:cubicBezTo>
                  <a:cubicBezTo>
                    <a:pt x="959" y="1836"/>
                    <a:pt x="952" y="1829"/>
                    <a:pt x="944" y="1821"/>
                  </a:cubicBezTo>
                  <a:cubicBezTo>
                    <a:pt x="944" y="1814"/>
                    <a:pt x="937" y="1814"/>
                    <a:pt x="937" y="1806"/>
                  </a:cubicBezTo>
                  <a:cubicBezTo>
                    <a:pt x="929" y="1799"/>
                    <a:pt x="922" y="1791"/>
                    <a:pt x="922" y="1776"/>
                  </a:cubicBezTo>
                  <a:cubicBezTo>
                    <a:pt x="914" y="1791"/>
                    <a:pt x="914" y="1799"/>
                    <a:pt x="907" y="1814"/>
                  </a:cubicBezTo>
                  <a:cubicBezTo>
                    <a:pt x="899" y="1829"/>
                    <a:pt x="892" y="1829"/>
                    <a:pt x="892" y="1844"/>
                  </a:cubicBezTo>
                  <a:cubicBezTo>
                    <a:pt x="907" y="1851"/>
                    <a:pt x="914" y="1859"/>
                    <a:pt x="922" y="1866"/>
                  </a:cubicBezTo>
                  <a:cubicBezTo>
                    <a:pt x="922" y="1874"/>
                    <a:pt x="929" y="1881"/>
                    <a:pt x="929" y="1889"/>
                  </a:cubicBezTo>
                  <a:cubicBezTo>
                    <a:pt x="929" y="1896"/>
                    <a:pt x="922" y="1896"/>
                    <a:pt x="922" y="1904"/>
                  </a:cubicBezTo>
                  <a:cubicBezTo>
                    <a:pt x="914" y="1919"/>
                    <a:pt x="914" y="1926"/>
                    <a:pt x="907" y="1941"/>
                  </a:cubicBezTo>
                  <a:cubicBezTo>
                    <a:pt x="899" y="1956"/>
                    <a:pt x="892" y="1971"/>
                    <a:pt x="884" y="1986"/>
                  </a:cubicBezTo>
                  <a:cubicBezTo>
                    <a:pt x="877" y="1994"/>
                    <a:pt x="877" y="2001"/>
                    <a:pt x="869" y="2008"/>
                  </a:cubicBezTo>
                  <a:cubicBezTo>
                    <a:pt x="869" y="2016"/>
                    <a:pt x="869" y="2016"/>
                    <a:pt x="869" y="2024"/>
                  </a:cubicBezTo>
                  <a:cubicBezTo>
                    <a:pt x="862" y="2024"/>
                    <a:pt x="862" y="2024"/>
                    <a:pt x="854" y="2031"/>
                  </a:cubicBezTo>
                  <a:cubicBezTo>
                    <a:pt x="847" y="2031"/>
                    <a:pt x="839" y="2038"/>
                    <a:pt x="839" y="2046"/>
                  </a:cubicBezTo>
                  <a:cubicBezTo>
                    <a:pt x="832" y="2061"/>
                    <a:pt x="824" y="2061"/>
                    <a:pt x="824" y="2076"/>
                  </a:cubicBezTo>
                  <a:cubicBezTo>
                    <a:pt x="832" y="2076"/>
                    <a:pt x="847" y="2076"/>
                    <a:pt x="854" y="2076"/>
                  </a:cubicBezTo>
                  <a:cubicBezTo>
                    <a:pt x="862" y="2084"/>
                    <a:pt x="862" y="2084"/>
                    <a:pt x="862" y="2091"/>
                  </a:cubicBezTo>
                  <a:cubicBezTo>
                    <a:pt x="869" y="2098"/>
                    <a:pt x="877" y="2098"/>
                    <a:pt x="884" y="2098"/>
                  </a:cubicBezTo>
                  <a:cubicBezTo>
                    <a:pt x="892" y="2098"/>
                    <a:pt x="899" y="2091"/>
                    <a:pt x="907" y="2091"/>
                  </a:cubicBezTo>
                  <a:cubicBezTo>
                    <a:pt x="907" y="2091"/>
                    <a:pt x="914" y="2091"/>
                    <a:pt x="922" y="2091"/>
                  </a:cubicBezTo>
                  <a:cubicBezTo>
                    <a:pt x="929" y="2084"/>
                    <a:pt x="929" y="2068"/>
                    <a:pt x="937" y="2061"/>
                  </a:cubicBezTo>
                  <a:cubicBezTo>
                    <a:pt x="944" y="2038"/>
                    <a:pt x="959" y="2031"/>
                    <a:pt x="967" y="2016"/>
                  </a:cubicBezTo>
                  <a:cubicBezTo>
                    <a:pt x="974" y="2001"/>
                    <a:pt x="982" y="1994"/>
                    <a:pt x="989" y="1979"/>
                  </a:cubicBezTo>
                  <a:cubicBezTo>
                    <a:pt x="997" y="1971"/>
                    <a:pt x="997" y="1964"/>
                    <a:pt x="1004" y="1949"/>
                  </a:cubicBezTo>
                  <a:cubicBezTo>
                    <a:pt x="1012" y="1934"/>
                    <a:pt x="1019" y="1926"/>
                    <a:pt x="1027" y="1904"/>
                  </a:cubicBezTo>
                  <a:close/>
                  <a:moveTo>
                    <a:pt x="577" y="1941"/>
                  </a:moveTo>
                  <a:lnTo>
                    <a:pt x="577" y="1941"/>
                  </a:lnTo>
                  <a:cubicBezTo>
                    <a:pt x="570" y="1941"/>
                    <a:pt x="570" y="1941"/>
                    <a:pt x="562" y="1941"/>
                  </a:cubicBezTo>
                  <a:cubicBezTo>
                    <a:pt x="547" y="1949"/>
                    <a:pt x="547" y="1956"/>
                    <a:pt x="540" y="1956"/>
                  </a:cubicBezTo>
                  <a:cubicBezTo>
                    <a:pt x="525" y="1956"/>
                    <a:pt x="517" y="1964"/>
                    <a:pt x="510" y="1971"/>
                  </a:cubicBezTo>
                  <a:cubicBezTo>
                    <a:pt x="517" y="1979"/>
                    <a:pt x="525" y="1979"/>
                    <a:pt x="540" y="1986"/>
                  </a:cubicBezTo>
                  <a:cubicBezTo>
                    <a:pt x="547" y="1994"/>
                    <a:pt x="547" y="1994"/>
                    <a:pt x="555" y="1994"/>
                  </a:cubicBezTo>
                  <a:cubicBezTo>
                    <a:pt x="570" y="1994"/>
                    <a:pt x="577" y="1994"/>
                    <a:pt x="592" y="1979"/>
                  </a:cubicBezTo>
                  <a:lnTo>
                    <a:pt x="592" y="1979"/>
                  </a:lnTo>
                  <a:cubicBezTo>
                    <a:pt x="592" y="1964"/>
                    <a:pt x="585" y="1956"/>
                    <a:pt x="577" y="1941"/>
                  </a:cubicBezTo>
                  <a:close/>
                  <a:moveTo>
                    <a:pt x="397" y="2443"/>
                  </a:moveTo>
                  <a:lnTo>
                    <a:pt x="397" y="2443"/>
                  </a:lnTo>
                  <a:cubicBezTo>
                    <a:pt x="390" y="2443"/>
                    <a:pt x="390" y="2458"/>
                    <a:pt x="390" y="2466"/>
                  </a:cubicBezTo>
                  <a:cubicBezTo>
                    <a:pt x="390" y="2496"/>
                    <a:pt x="390" y="2496"/>
                    <a:pt x="390" y="2496"/>
                  </a:cubicBezTo>
                  <a:cubicBezTo>
                    <a:pt x="390" y="2503"/>
                    <a:pt x="382" y="2503"/>
                    <a:pt x="382" y="2511"/>
                  </a:cubicBezTo>
                  <a:cubicBezTo>
                    <a:pt x="390" y="2511"/>
                    <a:pt x="390" y="2511"/>
                    <a:pt x="397" y="2511"/>
                  </a:cubicBezTo>
                  <a:cubicBezTo>
                    <a:pt x="397" y="2511"/>
                    <a:pt x="405" y="2511"/>
                    <a:pt x="412" y="2511"/>
                  </a:cubicBezTo>
                  <a:cubicBezTo>
                    <a:pt x="420" y="2511"/>
                    <a:pt x="420" y="2518"/>
                    <a:pt x="427" y="2526"/>
                  </a:cubicBezTo>
                  <a:cubicBezTo>
                    <a:pt x="442" y="2518"/>
                    <a:pt x="442" y="2503"/>
                    <a:pt x="442" y="2488"/>
                  </a:cubicBezTo>
                  <a:cubicBezTo>
                    <a:pt x="442" y="2481"/>
                    <a:pt x="442" y="2481"/>
                    <a:pt x="442" y="2473"/>
                  </a:cubicBezTo>
                  <a:cubicBezTo>
                    <a:pt x="442" y="2466"/>
                    <a:pt x="442" y="2466"/>
                    <a:pt x="435" y="2466"/>
                  </a:cubicBezTo>
                  <a:cubicBezTo>
                    <a:pt x="427" y="2458"/>
                    <a:pt x="420" y="2458"/>
                    <a:pt x="412" y="2458"/>
                  </a:cubicBezTo>
                  <a:cubicBezTo>
                    <a:pt x="405" y="2451"/>
                    <a:pt x="405" y="2443"/>
                    <a:pt x="397" y="2443"/>
                  </a:cubicBezTo>
                  <a:close/>
                  <a:moveTo>
                    <a:pt x="555" y="2211"/>
                  </a:moveTo>
                  <a:lnTo>
                    <a:pt x="555" y="2211"/>
                  </a:lnTo>
                  <a:cubicBezTo>
                    <a:pt x="555" y="2218"/>
                    <a:pt x="562" y="2218"/>
                    <a:pt x="562" y="2218"/>
                  </a:cubicBezTo>
                  <a:cubicBezTo>
                    <a:pt x="562" y="2226"/>
                    <a:pt x="555" y="2233"/>
                    <a:pt x="555" y="2233"/>
                  </a:cubicBezTo>
                  <a:cubicBezTo>
                    <a:pt x="555" y="2256"/>
                    <a:pt x="555" y="2263"/>
                    <a:pt x="547" y="2286"/>
                  </a:cubicBezTo>
                  <a:cubicBezTo>
                    <a:pt x="547" y="2301"/>
                    <a:pt x="540" y="2308"/>
                    <a:pt x="540" y="2316"/>
                  </a:cubicBezTo>
                  <a:cubicBezTo>
                    <a:pt x="540" y="2331"/>
                    <a:pt x="525" y="2338"/>
                    <a:pt x="525" y="2353"/>
                  </a:cubicBezTo>
                  <a:cubicBezTo>
                    <a:pt x="525" y="2361"/>
                    <a:pt x="525" y="2361"/>
                    <a:pt x="525" y="2361"/>
                  </a:cubicBezTo>
                  <a:cubicBezTo>
                    <a:pt x="532" y="2368"/>
                    <a:pt x="540" y="2368"/>
                    <a:pt x="540" y="2368"/>
                  </a:cubicBezTo>
                  <a:cubicBezTo>
                    <a:pt x="562" y="2368"/>
                    <a:pt x="570" y="2361"/>
                    <a:pt x="592" y="2353"/>
                  </a:cubicBezTo>
                  <a:cubicBezTo>
                    <a:pt x="592" y="2353"/>
                    <a:pt x="600" y="2346"/>
                    <a:pt x="607" y="2346"/>
                  </a:cubicBezTo>
                  <a:cubicBezTo>
                    <a:pt x="615" y="2346"/>
                    <a:pt x="615" y="2346"/>
                    <a:pt x="615" y="2346"/>
                  </a:cubicBezTo>
                  <a:cubicBezTo>
                    <a:pt x="615" y="2353"/>
                    <a:pt x="615" y="2361"/>
                    <a:pt x="615" y="2361"/>
                  </a:cubicBezTo>
                  <a:cubicBezTo>
                    <a:pt x="615" y="2376"/>
                    <a:pt x="615" y="2391"/>
                    <a:pt x="600" y="2398"/>
                  </a:cubicBezTo>
                  <a:cubicBezTo>
                    <a:pt x="592" y="2406"/>
                    <a:pt x="592" y="2413"/>
                    <a:pt x="585" y="2413"/>
                  </a:cubicBezTo>
                  <a:cubicBezTo>
                    <a:pt x="570" y="2421"/>
                    <a:pt x="570" y="2421"/>
                    <a:pt x="555" y="2428"/>
                  </a:cubicBezTo>
                  <a:cubicBezTo>
                    <a:pt x="547" y="2436"/>
                    <a:pt x="540" y="2436"/>
                    <a:pt x="540" y="2443"/>
                  </a:cubicBezTo>
                  <a:cubicBezTo>
                    <a:pt x="532" y="2443"/>
                    <a:pt x="532" y="2451"/>
                    <a:pt x="532" y="2458"/>
                  </a:cubicBezTo>
                  <a:cubicBezTo>
                    <a:pt x="525" y="2473"/>
                    <a:pt x="517" y="2481"/>
                    <a:pt x="517" y="2496"/>
                  </a:cubicBezTo>
                  <a:cubicBezTo>
                    <a:pt x="517" y="2511"/>
                    <a:pt x="517" y="2518"/>
                    <a:pt x="517" y="2526"/>
                  </a:cubicBezTo>
                  <a:cubicBezTo>
                    <a:pt x="510" y="2533"/>
                    <a:pt x="502" y="2533"/>
                    <a:pt x="495" y="2533"/>
                  </a:cubicBezTo>
                  <a:cubicBezTo>
                    <a:pt x="487" y="2533"/>
                    <a:pt x="480" y="2533"/>
                    <a:pt x="480" y="2533"/>
                  </a:cubicBezTo>
                  <a:cubicBezTo>
                    <a:pt x="472" y="2526"/>
                    <a:pt x="472" y="2518"/>
                    <a:pt x="472" y="2511"/>
                  </a:cubicBezTo>
                  <a:cubicBezTo>
                    <a:pt x="472" y="2496"/>
                    <a:pt x="487" y="2488"/>
                    <a:pt x="487" y="2466"/>
                  </a:cubicBezTo>
                  <a:cubicBezTo>
                    <a:pt x="487" y="2451"/>
                    <a:pt x="472" y="2436"/>
                    <a:pt x="457" y="2428"/>
                  </a:cubicBezTo>
                  <a:cubicBezTo>
                    <a:pt x="457" y="2421"/>
                    <a:pt x="450" y="2413"/>
                    <a:pt x="450" y="2413"/>
                  </a:cubicBezTo>
                  <a:cubicBezTo>
                    <a:pt x="435" y="2413"/>
                    <a:pt x="427" y="2413"/>
                    <a:pt x="420" y="2406"/>
                  </a:cubicBezTo>
                  <a:cubicBezTo>
                    <a:pt x="427" y="2398"/>
                    <a:pt x="435" y="2391"/>
                    <a:pt x="442" y="2391"/>
                  </a:cubicBezTo>
                  <a:cubicBezTo>
                    <a:pt x="442" y="2383"/>
                    <a:pt x="450" y="2383"/>
                    <a:pt x="457" y="2383"/>
                  </a:cubicBezTo>
                  <a:cubicBezTo>
                    <a:pt x="465" y="2376"/>
                    <a:pt x="480" y="2368"/>
                    <a:pt x="480" y="2353"/>
                  </a:cubicBezTo>
                  <a:cubicBezTo>
                    <a:pt x="487" y="2331"/>
                    <a:pt x="480" y="2308"/>
                    <a:pt x="495" y="2286"/>
                  </a:cubicBezTo>
                  <a:cubicBezTo>
                    <a:pt x="502" y="2293"/>
                    <a:pt x="502" y="2301"/>
                    <a:pt x="510" y="2308"/>
                  </a:cubicBezTo>
                  <a:cubicBezTo>
                    <a:pt x="510" y="2301"/>
                    <a:pt x="510" y="2293"/>
                    <a:pt x="510" y="2278"/>
                  </a:cubicBezTo>
                  <a:cubicBezTo>
                    <a:pt x="517" y="2248"/>
                    <a:pt x="532" y="2241"/>
                    <a:pt x="555" y="2211"/>
                  </a:cubicBezTo>
                  <a:close/>
                  <a:moveTo>
                    <a:pt x="262" y="2556"/>
                  </a:moveTo>
                  <a:lnTo>
                    <a:pt x="262" y="2556"/>
                  </a:lnTo>
                  <a:cubicBezTo>
                    <a:pt x="255" y="2556"/>
                    <a:pt x="255" y="2563"/>
                    <a:pt x="247" y="2563"/>
                  </a:cubicBezTo>
                  <a:lnTo>
                    <a:pt x="247" y="2571"/>
                  </a:lnTo>
                  <a:cubicBezTo>
                    <a:pt x="247" y="2586"/>
                    <a:pt x="262" y="2593"/>
                    <a:pt x="262" y="2608"/>
                  </a:cubicBezTo>
                  <a:cubicBezTo>
                    <a:pt x="262" y="2616"/>
                    <a:pt x="255" y="2616"/>
                    <a:pt x="255" y="2623"/>
                  </a:cubicBezTo>
                  <a:cubicBezTo>
                    <a:pt x="255" y="2638"/>
                    <a:pt x="270" y="2638"/>
                    <a:pt x="285" y="2638"/>
                  </a:cubicBezTo>
                  <a:cubicBezTo>
                    <a:pt x="292" y="2638"/>
                    <a:pt x="292" y="2638"/>
                    <a:pt x="300" y="2638"/>
                  </a:cubicBezTo>
                  <a:cubicBezTo>
                    <a:pt x="300" y="2631"/>
                    <a:pt x="307" y="2623"/>
                    <a:pt x="307" y="2616"/>
                  </a:cubicBezTo>
                  <a:cubicBezTo>
                    <a:pt x="307" y="2608"/>
                    <a:pt x="307" y="2601"/>
                    <a:pt x="300" y="2586"/>
                  </a:cubicBezTo>
                  <a:cubicBezTo>
                    <a:pt x="300" y="2578"/>
                    <a:pt x="300" y="2571"/>
                    <a:pt x="300" y="2571"/>
                  </a:cubicBezTo>
                  <a:cubicBezTo>
                    <a:pt x="300" y="2563"/>
                    <a:pt x="292" y="2563"/>
                    <a:pt x="285" y="2563"/>
                  </a:cubicBezTo>
                  <a:cubicBezTo>
                    <a:pt x="277" y="2556"/>
                    <a:pt x="270" y="2556"/>
                    <a:pt x="262" y="2556"/>
                  </a:cubicBezTo>
                  <a:close/>
                  <a:moveTo>
                    <a:pt x="202" y="2623"/>
                  </a:moveTo>
                  <a:lnTo>
                    <a:pt x="202" y="2623"/>
                  </a:lnTo>
                  <a:cubicBezTo>
                    <a:pt x="202" y="2638"/>
                    <a:pt x="210" y="2646"/>
                    <a:pt x="218" y="2653"/>
                  </a:cubicBezTo>
                  <a:cubicBezTo>
                    <a:pt x="225" y="2668"/>
                    <a:pt x="232" y="2668"/>
                    <a:pt x="247" y="2676"/>
                  </a:cubicBezTo>
                  <a:cubicBezTo>
                    <a:pt x="255" y="2676"/>
                    <a:pt x="255" y="2676"/>
                    <a:pt x="255" y="2683"/>
                  </a:cubicBezTo>
                  <a:cubicBezTo>
                    <a:pt x="262" y="2690"/>
                    <a:pt x="255" y="2690"/>
                    <a:pt x="255" y="2698"/>
                  </a:cubicBezTo>
                  <a:cubicBezTo>
                    <a:pt x="255" y="2720"/>
                    <a:pt x="262" y="2736"/>
                    <a:pt x="262" y="2750"/>
                  </a:cubicBezTo>
                  <a:cubicBezTo>
                    <a:pt x="270" y="2758"/>
                    <a:pt x="270" y="2758"/>
                    <a:pt x="277" y="2766"/>
                  </a:cubicBezTo>
                  <a:cubicBezTo>
                    <a:pt x="285" y="2780"/>
                    <a:pt x="285" y="2788"/>
                    <a:pt x="292" y="2796"/>
                  </a:cubicBezTo>
                  <a:cubicBezTo>
                    <a:pt x="300" y="2803"/>
                    <a:pt x="307" y="2803"/>
                    <a:pt x="307" y="2810"/>
                  </a:cubicBezTo>
                  <a:cubicBezTo>
                    <a:pt x="307" y="2818"/>
                    <a:pt x="300" y="2818"/>
                    <a:pt x="292" y="2826"/>
                  </a:cubicBezTo>
                  <a:cubicBezTo>
                    <a:pt x="285" y="2826"/>
                    <a:pt x="285" y="2833"/>
                    <a:pt x="277" y="2833"/>
                  </a:cubicBezTo>
                  <a:cubicBezTo>
                    <a:pt x="255" y="2833"/>
                    <a:pt x="247" y="2833"/>
                    <a:pt x="232" y="2833"/>
                  </a:cubicBezTo>
                  <a:cubicBezTo>
                    <a:pt x="232" y="2833"/>
                    <a:pt x="225" y="2840"/>
                    <a:pt x="218" y="2840"/>
                  </a:cubicBezTo>
                  <a:cubicBezTo>
                    <a:pt x="210" y="2840"/>
                    <a:pt x="210" y="2840"/>
                    <a:pt x="210" y="2840"/>
                  </a:cubicBezTo>
                  <a:cubicBezTo>
                    <a:pt x="210" y="2826"/>
                    <a:pt x="210" y="2826"/>
                    <a:pt x="210" y="2810"/>
                  </a:cubicBezTo>
                  <a:cubicBezTo>
                    <a:pt x="195" y="2818"/>
                    <a:pt x="188" y="2818"/>
                    <a:pt x="180" y="2826"/>
                  </a:cubicBezTo>
                  <a:cubicBezTo>
                    <a:pt x="172" y="2833"/>
                    <a:pt x="172" y="2833"/>
                    <a:pt x="165" y="2833"/>
                  </a:cubicBezTo>
                  <a:cubicBezTo>
                    <a:pt x="165" y="2840"/>
                    <a:pt x="150" y="2840"/>
                    <a:pt x="150" y="2840"/>
                  </a:cubicBezTo>
                  <a:cubicBezTo>
                    <a:pt x="150" y="2855"/>
                    <a:pt x="158" y="2863"/>
                    <a:pt x="165" y="2870"/>
                  </a:cubicBezTo>
                  <a:cubicBezTo>
                    <a:pt x="172" y="2878"/>
                    <a:pt x="172" y="2885"/>
                    <a:pt x="180" y="2893"/>
                  </a:cubicBezTo>
                  <a:cubicBezTo>
                    <a:pt x="188" y="2893"/>
                    <a:pt x="188" y="2893"/>
                    <a:pt x="195" y="2900"/>
                  </a:cubicBezTo>
                  <a:cubicBezTo>
                    <a:pt x="188" y="2908"/>
                    <a:pt x="180" y="2908"/>
                    <a:pt x="172" y="2908"/>
                  </a:cubicBezTo>
                  <a:cubicBezTo>
                    <a:pt x="165" y="2908"/>
                    <a:pt x="158" y="2908"/>
                    <a:pt x="150" y="2908"/>
                  </a:cubicBezTo>
                  <a:lnTo>
                    <a:pt x="142" y="2908"/>
                  </a:lnTo>
                  <a:cubicBezTo>
                    <a:pt x="135" y="2908"/>
                    <a:pt x="142" y="2900"/>
                    <a:pt x="135" y="2893"/>
                  </a:cubicBezTo>
                  <a:cubicBezTo>
                    <a:pt x="128" y="2878"/>
                    <a:pt x="120" y="2878"/>
                    <a:pt x="105" y="2878"/>
                  </a:cubicBezTo>
                  <a:cubicBezTo>
                    <a:pt x="90" y="2878"/>
                    <a:pt x="82" y="2878"/>
                    <a:pt x="75" y="2878"/>
                  </a:cubicBezTo>
                  <a:cubicBezTo>
                    <a:pt x="60" y="2878"/>
                    <a:pt x="53" y="2878"/>
                    <a:pt x="45" y="2870"/>
                  </a:cubicBezTo>
                  <a:lnTo>
                    <a:pt x="38" y="2863"/>
                  </a:lnTo>
                  <a:cubicBezTo>
                    <a:pt x="23" y="2863"/>
                    <a:pt x="23" y="2870"/>
                    <a:pt x="8" y="2878"/>
                  </a:cubicBezTo>
                  <a:cubicBezTo>
                    <a:pt x="8" y="2878"/>
                    <a:pt x="8" y="2878"/>
                    <a:pt x="0" y="2878"/>
                  </a:cubicBezTo>
                  <a:cubicBezTo>
                    <a:pt x="0" y="2855"/>
                    <a:pt x="0" y="2848"/>
                    <a:pt x="0" y="2833"/>
                  </a:cubicBezTo>
                  <a:cubicBezTo>
                    <a:pt x="0" y="2826"/>
                    <a:pt x="0" y="2826"/>
                    <a:pt x="0" y="2826"/>
                  </a:cubicBezTo>
                  <a:lnTo>
                    <a:pt x="0" y="2818"/>
                  </a:lnTo>
                  <a:lnTo>
                    <a:pt x="0" y="2810"/>
                  </a:lnTo>
                  <a:cubicBezTo>
                    <a:pt x="8" y="2818"/>
                    <a:pt x="8" y="2818"/>
                    <a:pt x="15" y="2826"/>
                  </a:cubicBezTo>
                  <a:cubicBezTo>
                    <a:pt x="15" y="2818"/>
                    <a:pt x="15" y="2818"/>
                    <a:pt x="15" y="2810"/>
                  </a:cubicBezTo>
                  <a:cubicBezTo>
                    <a:pt x="23" y="2803"/>
                    <a:pt x="30" y="2803"/>
                    <a:pt x="38" y="2796"/>
                  </a:cubicBezTo>
                  <a:cubicBezTo>
                    <a:pt x="38" y="2788"/>
                    <a:pt x="38" y="2788"/>
                    <a:pt x="38" y="2780"/>
                  </a:cubicBezTo>
                  <a:cubicBezTo>
                    <a:pt x="38" y="2758"/>
                    <a:pt x="30" y="2743"/>
                    <a:pt x="30" y="2728"/>
                  </a:cubicBezTo>
                  <a:cubicBezTo>
                    <a:pt x="30" y="2706"/>
                    <a:pt x="38" y="2690"/>
                    <a:pt x="38" y="2668"/>
                  </a:cubicBezTo>
                  <a:cubicBezTo>
                    <a:pt x="38" y="2653"/>
                    <a:pt x="38" y="2646"/>
                    <a:pt x="45" y="2638"/>
                  </a:cubicBezTo>
                  <a:cubicBezTo>
                    <a:pt x="45" y="2638"/>
                    <a:pt x="45" y="2638"/>
                    <a:pt x="45" y="2631"/>
                  </a:cubicBezTo>
                  <a:cubicBezTo>
                    <a:pt x="53" y="2646"/>
                    <a:pt x="60" y="2646"/>
                    <a:pt x="60" y="2661"/>
                  </a:cubicBezTo>
                  <a:cubicBezTo>
                    <a:pt x="68" y="2668"/>
                    <a:pt x="75" y="2676"/>
                    <a:pt x="82" y="2683"/>
                  </a:cubicBezTo>
                  <a:cubicBezTo>
                    <a:pt x="98" y="2676"/>
                    <a:pt x="105" y="2668"/>
                    <a:pt x="128" y="2661"/>
                  </a:cubicBezTo>
                  <a:cubicBezTo>
                    <a:pt x="142" y="2661"/>
                    <a:pt x="150" y="2661"/>
                    <a:pt x="165" y="2653"/>
                  </a:cubicBezTo>
                  <a:cubicBezTo>
                    <a:pt x="180" y="2646"/>
                    <a:pt x="188" y="2638"/>
                    <a:pt x="202" y="2623"/>
                  </a:cubicBezTo>
                  <a:close/>
                  <a:moveTo>
                    <a:pt x="1207" y="1169"/>
                  </a:moveTo>
                  <a:lnTo>
                    <a:pt x="1207" y="1169"/>
                  </a:lnTo>
                  <a:cubicBezTo>
                    <a:pt x="1199" y="1177"/>
                    <a:pt x="1192" y="1177"/>
                    <a:pt x="1192" y="1192"/>
                  </a:cubicBezTo>
                  <a:cubicBezTo>
                    <a:pt x="1192" y="1199"/>
                    <a:pt x="1199" y="1207"/>
                    <a:pt x="1199" y="1222"/>
                  </a:cubicBezTo>
                  <a:cubicBezTo>
                    <a:pt x="1199" y="1229"/>
                    <a:pt x="1199" y="1229"/>
                    <a:pt x="1199" y="1237"/>
                  </a:cubicBezTo>
                  <a:lnTo>
                    <a:pt x="1199" y="1237"/>
                  </a:lnTo>
                  <a:cubicBezTo>
                    <a:pt x="1184" y="1237"/>
                    <a:pt x="1184" y="1229"/>
                    <a:pt x="1169" y="1229"/>
                  </a:cubicBezTo>
                  <a:cubicBezTo>
                    <a:pt x="1169" y="1229"/>
                    <a:pt x="1169" y="1229"/>
                    <a:pt x="1169" y="1237"/>
                  </a:cubicBezTo>
                  <a:cubicBezTo>
                    <a:pt x="1169" y="1244"/>
                    <a:pt x="1169" y="1244"/>
                    <a:pt x="1169" y="1252"/>
                  </a:cubicBezTo>
                  <a:cubicBezTo>
                    <a:pt x="1169" y="1259"/>
                    <a:pt x="1162" y="1259"/>
                    <a:pt x="1162" y="1267"/>
                  </a:cubicBezTo>
                  <a:cubicBezTo>
                    <a:pt x="1162" y="1274"/>
                    <a:pt x="1169" y="1274"/>
                    <a:pt x="1177" y="1274"/>
                  </a:cubicBezTo>
                  <a:cubicBezTo>
                    <a:pt x="1177" y="1282"/>
                    <a:pt x="1184" y="1289"/>
                    <a:pt x="1184" y="1297"/>
                  </a:cubicBezTo>
                  <a:cubicBezTo>
                    <a:pt x="1184" y="1304"/>
                    <a:pt x="1177" y="1304"/>
                    <a:pt x="1184" y="1312"/>
                  </a:cubicBezTo>
                  <a:cubicBezTo>
                    <a:pt x="1184" y="1312"/>
                    <a:pt x="1192" y="1312"/>
                    <a:pt x="1199" y="1319"/>
                  </a:cubicBezTo>
                  <a:cubicBezTo>
                    <a:pt x="1207" y="1319"/>
                    <a:pt x="1207" y="1327"/>
                    <a:pt x="1207" y="1327"/>
                  </a:cubicBezTo>
                  <a:cubicBezTo>
                    <a:pt x="1214" y="1349"/>
                    <a:pt x="1214" y="1357"/>
                    <a:pt x="1229" y="1372"/>
                  </a:cubicBezTo>
                  <a:cubicBezTo>
                    <a:pt x="1244" y="1357"/>
                    <a:pt x="1252" y="1334"/>
                    <a:pt x="1274" y="1327"/>
                  </a:cubicBezTo>
                  <a:cubicBezTo>
                    <a:pt x="1289" y="1327"/>
                    <a:pt x="1312" y="1327"/>
                    <a:pt x="1327" y="1304"/>
                  </a:cubicBezTo>
                  <a:cubicBezTo>
                    <a:pt x="1312" y="1304"/>
                    <a:pt x="1304" y="1297"/>
                    <a:pt x="1297" y="1289"/>
                  </a:cubicBezTo>
                  <a:cubicBezTo>
                    <a:pt x="1297" y="1282"/>
                    <a:pt x="1289" y="1274"/>
                    <a:pt x="1289" y="1267"/>
                  </a:cubicBezTo>
                  <a:cubicBezTo>
                    <a:pt x="1289" y="1252"/>
                    <a:pt x="1297" y="1252"/>
                    <a:pt x="1297" y="1237"/>
                  </a:cubicBezTo>
                  <a:cubicBezTo>
                    <a:pt x="1297" y="1237"/>
                    <a:pt x="1297" y="1229"/>
                    <a:pt x="1297" y="1222"/>
                  </a:cubicBezTo>
                  <a:cubicBezTo>
                    <a:pt x="1297" y="1214"/>
                    <a:pt x="1297" y="1207"/>
                    <a:pt x="1297" y="1199"/>
                  </a:cubicBezTo>
                  <a:cubicBezTo>
                    <a:pt x="1297" y="1192"/>
                    <a:pt x="1297" y="1192"/>
                    <a:pt x="1289" y="1192"/>
                  </a:cubicBezTo>
                  <a:cubicBezTo>
                    <a:pt x="1289" y="1192"/>
                    <a:pt x="1282" y="1192"/>
                    <a:pt x="1274" y="1192"/>
                  </a:cubicBezTo>
                  <a:cubicBezTo>
                    <a:pt x="1259" y="1184"/>
                    <a:pt x="1259" y="1184"/>
                    <a:pt x="1244" y="1177"/>
                  </a:cubicBezTo>
                  <a:lnTo>
                    <a:pt x="1236" y="1169"/>
                  </a:lnTo>
                  <a:cubicBezTo>
                    <a:pt x="1229" y="1169"/>
                    <a:pt x="1229" y="1169"/>
                    <a:pt x="1222" y="1169"/>
                  </a:cubicBezTo>
                  <a:cubicBezTo>
                    <a:pt x="1214" y="1169"/>
                    <a:pt x="1214" y="1169"/>
                    <a:pt x="1207" y="1169"/>
                  </a:cubicBezTo>
                  <a:close/>
                  <a:moveTo>
                    <a:pt x="832" y="83"/>
                  </a:moveTo>
                  <a:lnTo>
                    <a:pt x="832" y="83"/>
                  </a:lnTo>
                  <a:cubicBezTo>
                    <a:pt x="817" y="83"/>
                    <a:pt x="817" y="75"/>
                    <a:pt x="802" y="75"/>
                  </a:cubicBezTo>
                  <a:cubicBezTo>
                    <a:pt x="794" y="90"/>
                    <a:pt x="794" y="98"/>
                    <a:pt x="787" y="105"/>
                  </a:cubicBezTo>
                  <a:cubicBezTo>
                    <a:pt x="779" y="128"/>
                    <a:pt x="779" y="143"/>
                    <a:pt x="772" y="173"/>
                  </a:cubicBezTo>
                  <a:cubicBezTo>
                    <a:pt x="772" y="180"/>
                    <a:pt x="765" y="180"/>
                    <a:pt x="765" y="188"/>
                  </a:cubicBezTo>
                  <a:cubicBezTo>
                    <a:pt x="779" y="195"/>
                    <a:pt x="794" y="195"/>
                    <a:pt x="794" y="210"/>
                  </a:cubicBezTo>
                  <a:cubicBezTo>
                    <a:pt x="794" y="233"/>
                    <a:pt x="787" y="248"/>
                    <a:pt x="772" y="262"/>
                  </a:cubicBezTo>
                  <a:cubicBezTo>
                    <a:pt x="765" y="278"/>
                    <a:pt x="765" y="285"/>
                    <a:pt x="757" y="300"/>
                  </a:cubicBezTo>
                  <a:cubicBezTo>
                    <a:pt x="749" y="315"/>
                    <a:pt x="742" y="322"/>
                    <a:pt x="742" y="345"/>
                  </a:cubicBezTo>
                  <a:lnTo>
                    <a:pt x="749" y="345"/>
                  </a:lnTo>
                  <a:cubicBezTo>
                    <a:pt x="749" y="352"/>
                    <a:pt x="742" y="360"/>
                    <a:pt x="742" y="368"/>
                  </a:cubicBezTo>
                  <a:cubicBezTo>
                    <a:pt x="735" y="368"/>
                    <a:pt x="742" y="375"/>
                    <a:pt x="742" y="375"/>
                  </a:cubicBezTo>
                  <a:cubicBezTo>
                    <a:pt x="742" y="435"/>
                    <a:pt x="742" y="435"/>
                    <a:pt x="742" y="435"/>
                  </a:cubicBezTo>
                  <a:cubicBezTo>
                    <a:pt x="742" y="442"/>
                    <a:pt x="735" y="442"/>
                    <a:pt x="735" y="450"/>
                  </a:cubicBezTo>
                  <a:cubicBezTo>
                    <a:pt x="735" y="465"/>
                    <a:pt x="735" y="465"/>
                    <a:pt x="735" y="465"/>
                  </a:cubicBezTo>
                  <a:cubicBezTo>
                    <a:pt x="742" y="465"/>
                    <a:pt x="742" y="465"/>
                    <a:pt x="742" y="465"/>
                  </a:cubicBezTo>
                  <a:cubicBezTo>
                    <a:pt x="749" y="457"/>
                    <a:pt x="757" y="457"/>
                    <a:pt x="772" y="457"/>
                  </a:cubicBezTo>
                  <a:cubicBezTo>
                    <a:pt x="772" y="465"/>
                    <a:pt x="772" y="472"/>
                    <a:pt x="772" y="480"/>
                  </a:cubicBezTo>
                  <a:cubicBezTo>
                    <a:pt x="772" y="487"/>
                    <a:pt x="772" y="487"/>
                    <a:pt x="779" y="487"/>
                  </a:cubicBezTo>
                  <a:cubicBezTo>
                    <a:pt x="787" y="487"/>
                    <a:pt x="787" y="480"/>
                    <a:pt x="787" y="472"/>
                  </a:cubicBezTo>
                  <a:cubicBezTo>
                    <a:pt x="794" y="472"/>
                    <a:pt x="802" y="465"/>
                    <a:pt x="809" y="465"/>
                  </a:cubicBezTo>
                  <a:cubicBezTo>
                    <a:pt x="817" y="472"/>
                    <a:pt x="817" y="472"/>
                    <a:pt x="817" y="472"/>
                  </a:cubicBezTo>
                  <a:cubicBezTo>
                    <a:pt x="817" y="547"/>
                    <a:pt x="817" y="547"/>
                    <a:pt x="817" y="547"/>
                  </a:cubicBezTo>
                  <a:cubicBezTo>
                    <a:pt x="802" y="540"/>
                    <a:pt x="794" y="540"/>
                    <a:pt x="787" y="525"/>
                  </a:cubicBezTo>
                  <a:cubicBezTo>
                    <a:pt x="787" y="532"/>
                    <a:pt x="779" y="532"/>
                    <a:pt x="779" y="532"/>
                  </a:cubicBezTo>
                  <a:cubicBezTo>
                    <a:pt x="779" y="540"/>
                    <a:pt x="787" y="547"/>
                    <a:pt x="787" y="547"/>
                  </a:cubicBezTo>
                  <a:cubicBezTo>
                    <a:pt x="787" y="562"/>
                    <a:pt x="779" y="562"/>
                    <a:pt x="772" y="570"/>
                  </a:cubicBezTo>
                  <a:cubicBezTo>
                    <a:pt x="765" y="555"/>
                    <a:pt x="765" y="555"/>
                    <a:pt x="757" y="547"/>
                  </a:cubicBezTo>
                  <a:cubicBezTo>
                    <a:pt x="757" y="540"/>
                    <a:pt x="757" y="540"/>
                    <a:pt x="749" y="540"/>
                  </a:cubicBezTo>
                  <a:cubicBezTo>
                    <a:pt x="742" y="540"/>
                    <a:pt x="742" y="547"/>
                    <a:pt x="735" y="547"/>
                  </a:cubicBezTo>
                  <a:cubicBezTo>
                    <a:pt x="727" y="547"/>
                    <a:pt x="719" y="555"/>
                    <a:pt x="712" y="555"/>
                  </a:cubicBezTo>
                  <a:cubicBezTo>
                    <a:pt x="705" y="555"/>
                    <a:pt x="705" y="555"/>
                    <a:pt x="697" y="555"/>
                  </a:cubicBezTo>
                  <a:cubicBezTo>
                    <a:pt x="697" y="555"/>
                    <a:pt x="689" y="555"/>
                    <a:pt x="682" y="555"/>
                  </a:cubicBezTo>
                  <a:cubicBezTo>
                    <a:pt x="675" y="547"/>
                    <a:pt x="675" y="532"/>
                    <a:pt x="667" y="532"/>
                  </a:cubicBezTo>
                  <a:cubicBezTo>
                    <a:pt x="659" y="532"/>
                    <a:pt x="652" y="540"/>
                    <a:pt x="652" y="547"/>
                  </a:cubicBezTo>
                  <a:cubicBezTo>
                    <a:pt x="652" y="555"/>
                    <a:pt x="652" y="555"/>
                    <a:pt x="659" y="562"/>
                  </a:cubicBezTo>
                  <a:cubicBezTo>
                    <a:pt x="659" y="570"/>
                    <a:pt x="667" y="577"/>
                    <a:pt x="667" y="592"/>
                  </a:cubicBezTo>
                  <a:cubicBezTo>
                    <a:pt x="667" y="615"/>
                    <a:pt x="652" y="622"/>
                    <a:pt x="645" y="645"/>
                  </a:cubicBezTo>
                  <a:cubicBezTo>
                    <a:pt x="637" y="667"/>
                    <a:pt x="637" y="675"/>
                    <a:pt x="630" y="697"/>
                  </a:cubicBezTo>
                  <a:cubicBezTo>
                    <a:pt x="630" y="705"/>
                    <a:pt x="622" y="712"/>
                    <a:pt x="622" y="720"/>
                  </a:cubicBezTo>
                  <a:cubicBezTo>
                    <a:pt x="622" y="742"/>
                    <a:pt x="622" y="750"/>
                    <a:pt x="622" y="772"/>
                  </a:cubicBezTo>
                  <a:cubicBezTo>
                    <a:pt x="615" y="779"/>
                    <a:pt x="615" y="787"/>
                    <a:pt x="615" y="802"/>
                  </a:cubicBezTo>
                  <a:lnTo>
                    <a:pt x="622" y="809"/>
                  </a:lnTo>
                  <a:cubicBezTo>
                    <a:pt x="652" y="825"/>
                    <a:pt x="652" y="825"/>
                    <a:pt x="652" y="825"/>
                  </a:cubicBezTo>
                  <a:cubicBezTo>
                    <a:pt x="659" y="832"/>
                    <a:pt x="667" y="839"/>
                    <a:pt x="675" y="839"/>
                  </a:cubicBezTo>
                  <a:cubicBezTo>
                    <a:pt x="689" y="839"/>
                    <a:pt x="697" y="832"/>
                    <a:pt x="712" y="825"/>
                  </a:cubicBezTo>
                  <a:cubicBezTo>
                    <a:pt x="719" y="817"/>
                    <a:pt x="735" y="817"/>
                    <a:pt x="735" y="809"/>
                  </a:cubicBezTo>
                  <a:cubicBezTo>
                    <a:pt x="742" y="795"/>
                    <a:pt x="735" y="787"/>
                    <a:pt x="742" y="779"/>
                  </a:cubicBezTo>
                  <a:cubicBezTo>
                    <a:pt x="749" y="765"/>
                    <a:pt x="757" y="757"/>
                    <a:pt x="765" y="735"/>
                  </a:cubicBezTo>
                  <a:cubicBezTo>
                    <a:pt x="772" y="720"/>
                    <a:pt x="772" y="712"/>
                    <a:pt x="772" y="697"/>
                  </a:cubicBezTo>
                  <a:cubicBezTo>
                    <a:pt x="772" y="690"/>
                    <a:pt x="779" y="690"/>
                    <a:pt x="787" y="682"/>
                  </a:cubicBezTo>
                  <a:cubicBezTo>
                    <a:pt x="787" y="675"/>
                    <a:pt x="794" y="660"/>
                    <a:pt x="794" y="652"/>
                  </a:cubicBezTo>
                  <a:cubicBezTo>
                    <a:pt x="794" y="637"/>
                    <a:pt x="794" y="630"/>
                    <a:pt x="802" y="615"/>
                  </a:cubicBezTo>
                  <a:cubicBezTo>
                    <a:pt x="802" y="607"/>
                    <a:pt x="809" y="600"/>
                    <a:pt x="817" y="592"/>
                  </a:cubicBezTo>
                  <a:cubicBezTo>
                    <a:pt x="832" y="592"/>
                    <a:pt x="839" y="592"/>
                    <a:pt x="847" y="585"/>
                  </a:cubicBezTo>
                  <a:cubicBezTo>
                    <a:pt x="862" y="585"/>
                    <a:pt x="862" y="577"/>
                    <a:pt x="862" y="562"/>
                  </a:cubicBezTo>
                  <a:cubicBezTo>
                    <a:pt x="862" y="555"/>
                    <a:pt x="862" y="555"/>
                    <a:pt x="854" y="555"/>
                  </a:cubicBezTo>
                  <a:cubicBezTo>
                    <a:pt x="847" y="555"/>
                    <a:pt x="847" y="547"/>
                    <a:pt x="847" y="547"/>
                  </a:cubicBezTo>
                  <a:cubicBezTo>
                    <a:pt x="854" y="532"/>
                    <a:pt x="854" y="517"/>
                    <a:pt x="869" y="510"/>
                  </a:cubicBezTo>
                  <a:cubicBezTo>
                    <a:pt x="869" y="502"/>
                    <a:pt x="884" y="502"/>
                    <a:pt x="884" y="495"/>
                  </a:cubicBezTo>
                  <a:cubicBezTo>
                    <a:pt x="869" y="480"/>
                    <a:pt x="862" y="465"/>
                    <a:pt x="862" y="442"/>
                  </a:cubicBezTo>
                  <a:cubicBezTo>
                    <a:pt x="862" y="435"/>
                    <a:pt x="862" y="435"/>
                    <a:pt x="862" y="427"/>
                  </a:cubicBezTo>
                  <a:cubicBezTo>
                    <a:pt x="862" y="420"/>
                    <a:pt x="862" y="420"/>
                    <a:pt x="854" y="420"/>
                  </a:cubicBezTo>
                  <a:cubicBezTo>
                    <a:pt x="847" y="412"/>
                    <a:pt x="847" y="405"/>
                    <a:pt x="847" y="397"/>
                  </a:cubicBezTo>
                  <a:cubicBezTo>
                    <a:pt x="847" y="382"/>
                    <a:pt x="847" y="375"/>
                    <a:pt x="854" y="368"/>
                  </a:cubicBezTo>
                  <a:cubicBezTo>
                    <a:pt x="854" y="360"/>
                    <a:pt x="854" y="352"/>
                    <a:pt x="854" y="345"/>
                  </a:cubicBezTo>
                  <a:cubicBezTo>
                    <a:pt x="862" y="345"/>
                    <a:pt x="862" y="345"/>
                    <a:pt x="862" y="345"/>
                  </a:cubicBezTo>
                  <a:cubicBezTo>
                    <a:pt x="869" y="338"/>
                    <a:pt x="869" y="338"/>
                    <a:pt x="877" y="330"/>
                  </a:cubicBezTo>
                  <a:cubicBezTo>
                    <a:pt x="892" y="308"/>
                    <a:pt x="907" y="300"/>
                    <a:pt x="922" y="278"/>
                  </a:cubicBezTo>
                  <a:cubicBezTo>
                    <a:pt x="944" y="255"/>
                    <a:pt x="944" y="240"/>
                    <a:pt x="952" y="210"/>
                  </a:cubicBezTo>
                  <a:cubicBezTo>
                    <a:pt x="959" y="195"/>
                    <a:pt x="967" y="180"/>
                    <a:pt x="967" y="165"/>
                  </a:cubicBezTo>
                  <a:cubicBezTo>
                    <a:pt x="967" y="158"/>
                    <a:pt x="974" y="150"/>
                    <a:pt x="974" y="143"/>
                  </a:cubicBezTo>
                  <a:cubicBezTo>
                    <a:pt x="974" y="135"/>
                    <a:pt x="959" y="135"/>
                    <a:pt x="952" y="128"/>
                  </a:cubicBezTo>
                  <a:cubicBezTo>
                    <a:pt x="944" y="128"/>
                    <a:pt x="944" y="120"/>
                    <a:pt x="944" y="120"/>
                  </a:cubicBezTo>
                  <a:cubicBezTo>
                    <a:pt x="952" y="113"/>
                    <a:pt x="952" y="113"/>
                    <a:pt x="959" y="113"/>
                  </a:cubicBezTo>
                  <a:cubicBezTo>
                    <a:pt x="967" y="105"/>
                    <a:pt x="974" y="105"/>
                    <a:pt x="974" y="105"/>
                  </a:cubicBezTo>
                  <a:cubicBezTo>
                    <a:pt x="974" y="98"/>
                    <a:pt x="974" y="90"/>
                    <a:pt x="974" y="90"/>
                  </a:cubicBezTo>
                  <a:cubicBezTo>
                    <a:pt x="974" y="75"/>
                    <a:pt x="967" y="68"/>
                    <a:pt x="967" y="60"/>
                  </a:cubicBezTo>
                  <a:cubicBezTo>
                    <a:pt x="967" y="45"/>
                    <a:pt x="967" y="38"/>
                    <a:pt x="967" y="30"/>
                  </a:cubicBezTo>
                  <a:cubicBezTo>
                    <a:pt x="967" y="15"/>
                    <a:pt x="967" y="0"/>
                    <a:pt x="952" y="0"/>
                  </a:cubicBezTo>
                  <a:cubicBezTo>
                    <a:pt x="944" y="0"/>
                    <a:pt x="944" y="8"/>
                    <a:pt x="937" y="8"/>
                  </a:cubicBezTo>
                  <a:cubicBezTo>
                    <a:pt x="929" y="8"/>
                    <a:pt x="922" y="15"/>
                    <a:pt x="914" y="23"/>
                  </a:cubicBezTo>
                  <a:cubicBezTo>
                    <a:pt x="914" y="23"/>
                    <a:pt x="907" y="30"/>
                    <a:pt x="899" y="30"/>
                  </a:cubicBezTo>
                  <a:cubicBezTo>
                    <a:pt x="884" y="45"/>
                    <a:pt x="884" y="53"/>
                    <a:pt x="869" y="68"/>
                  </a:cubicBezTo>
                  <a:cubicBezTo>
                    <a:pt x="854" y="75"/>
                    <a:pt x="847" y="83"/>
                    <a:pt x="832" y="83"/>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4" name="Freeform 132"/>
            <p:cNvSpPr>
              <a:spLocks noChangeArrowheads="1"/>
            </p:cNvSpPr>
            <p:nvPr/>
          </p:nvSpPr>
          <p:spPr bwMode="auto">
            <a:xfrm>
              <a:off x="3345969" y="8910011"/>
              <a:ext cx="1790855" cy="1507084"/>
            </a:xfrm>
            <a:custGeom>
              <a:avLst/>
              <a:gdLst>
                <a:gd name="T0" fmla="*/ 2615 w 4145"/>
                <a:gd name="T1" fmla="*/ 2848 h 3486"/>
                <a:gd name="T2" fmla="*/ 2586 w 4145"/>
                <a:gd name="T3" fmla="*/ 2825 h 3486"/>
                <a:gd name="T4" fmla="*/ 2556 w 4145"/>
                <a:gd name="T5" fmla="*/ 2885 h 3486"/>
                <a:gd name="T6" fmla="*/ 2428 w 4145"/>
                <a:gd name="T7" fmla="*/ 2908 h 3486"/>
                <a:gd name="T8" fmla="*/ 2473 w 4145"/>
                <a:gd name="T9" fmla="*/ 2975 h 3486"/>
                <a:gd name="T10" fmla="*/ 2301 w 4145"/>
                <a:gd name="T11" fmla="*/ 2923 h 3486"/>
                <a:gd name="T12" fmla="*/ 2331 w 4145"/>
                <a:gd name="T13" fmla="*/ 2945 h 3486"/>
                <a:gd name="T14" fmla="*/ 2211 w 4145"/>
                <a:gd name="T15" fmla="*/ 3028 h 3486"/>
                <a:gd name="T16" fmla="*/ 2083 w 4145"/>
                <a:gd name="T17" fmla="*/ 2983 h 3486"/>
                <a:gd name="T18" fmla="*/ 2121 w 4145"/>
                <a:gd name="T19" fmla="*/ 2998 h 3486"/>
                <a:gd name="T20" fmla="*/ 1851 w 4145"/>
                <a:gd name="T21" fmla="*/ 3088 h 3486"/>
                <a:gd name="T22" fmla="*/ 1926 w 4145"/>
                <a:gd name="T23" fmla="*/ 3125 h 3486"/>
                <a:gd name="T24" fmla="*/ 1836 w 4145"/>
                <a:gd name="T25" fmla="*/ 2975 h 3486"/>
                <a:gd name="T26" fmla="*/ 1754 w 4145"/>
                <a:gd name="T27" fmla="*/ 2975 h 3486"/>
                <a:gd name="T28" fmla="*/ 1791 w 4145"/>
                <a:gd name="T29" fmla="*/ 2863 h 3486"/>
                <a:gd name="T30" fmla="*/ 1514 w 4145"/>
                <a:gd name="T31" fmla="*/ 3425 h 3486"/>
                <a:gd name="T32" fmla="*/ 1709 w 4145"/>
                <a:gd name="T33" fmla="*/ 3387 h 3486"/>
                <a:gd name="T34" fmla="*/ 1626 w 4145"/>
                <a:gd name="T35" fmla="*/ 3372 h 3486"/>
                <a:gd name="T36" fmla="*/ 2503 w 4145"/>
                <a:gd name="T37" fmla="*/ 390 h 3486"/>
                <a:gd name="T38" fmla="*/ 2428 w 4145"/>
                <a:gd name="T39" fmla="*/ 337 h 3486"/>
                <a:gd name="T40" fmla="*/ 2466 w 4145"/>
                <a:gd name="T41" fmla="*/ 375 h 3486"/>
                <a:gd name="T42" fmla="*/ 2743 w 4145"/>
                <a:gd name="T43" fmla="*/ 0 h 3486"/>
                <a:gd name="T44" fmla="*/ 2735 w 4145"/>
                <a:gd name="T45" fmla="*/ 247 h 3486"/>
                <a:gd name="T46" fmla="*/ 2810 w 4145"/>
                <a:gd name="T47" fmla="*/ 68 h 3486"/>
                <a:gd name="T48" fmla="*/ 4002 w 4145"/>
                <a:gd name="T49" fmla="*/ 1611 h 3486"/>
                <a:gd name="T50" fmla="*/ 3882 w 4145"/>
                <a:gd name="T51" fmla="*/ 1836 h 3486"/>
                <a:gd name="T52" fmla="*/ 3875 w 4145"/>
                <a:gd name="T53" fmla="*/ 2121 h 3486"/>
                <a:gd name="T54" fmla="*/ 3927 w 4145"/>
                <a:gd name="T55" fmla="*/ 2278 h 3486"/>
                <a:gd name="T56" fmla="*/ 3650 w 4145"/>
                <a:gd name="T57" fmla="*/ 2451 h 3486"/>
                <a:gd name="T58" fmla="*/ 3575 w 4145"/>
                <a:gd name="T59" fmla="*/ 2488 h 3486"/>
                <a:gd name="T60" fmla="*/ 3305 w 4145"/>
                <a:gd name="T61" fmla="*/ 2615 h 3486"/>
                <a:gd name="T62" fmla="*/ 3065 w 4145"/>
                <a:gd name="T63" fmla="*/ 2623 h 3486"/>
                <a:gd name="T64" fmla="*/ 2855 w 4145"/>
                <a:gd name="T65" fmla="*/ 2735 h 3486"/>
                <a:gd name="T66" fmla="*/ 2593 w 4145"/>
                <a:gd name="T67" fmla="*/ 2750 h 3486"/>
                <a:gd name="T68" fmla="*/ 2316 w 4145"/>
                <a:gd name="T69" fmla="*/ 2818 h 3486"/>
                <a:gd name="T70" fmla="*/ 2023 w 4145"/>
                <a:gd name="T71" fmla="*/ 2975 h 3486"/>
                <a:gd name="T72" fmla="*/ 1851 w 4145"/>
                <a:gd name="T73" fmla="*/ 2788 h 3486"/>
                <a:gd name="T74" fmla="*/ 1656 w 4145"/>
                <a:gd name="T75" fmla="*/ 2885 h 3486"/>
                <a:gd name="T76" fmla="*/ 1544 w 4145"/>
                <a:gd name="T77" fmla="*/ 3013 h 3486"/>
                <a:gd name="T78" fmla="*/ 1439 w 4145"/>
                <a:gd name="T79" fmla="*/ 3432 h 3486"/>
                <a:gd name="T80" fmla="*/ 1042 w 4145"/>
                <a:gd name="T81" fmla="*/ 3200 h 3486"/>
                <a:gd name="T82" fmla="*/ 652 w 4145"/>
                <a:gd name="T83" fmla="*/ 3282 h 3486"/>
                <a:gd name="T84" fmla="*/ 277 w 4145"/>
                <a:gd name="T85" fmla="*/ 3237 h 3486"/>
                <a:gd name="T86" fmla="*/ 38 w 4145"/>
                <a:gd name="T87" fmla="*/ 3208 h 3486"/>
                <a:gd name="T88" fmla="*/ 15 w 4145"/>
                <a:gd name="T89" fmla="*/ 2878 h 3486"/>
                <a:gd name="T90" fmla="*/ 180 w 4145"/>
                <a:gd name="T91" fmla="*/ 2735 h 3486"/>
                <a:gd name="T92" fmla="*/ 307 w 4145"/>
                <a:gd name="T93" fmla="*/ 2735 h 3486"/>
                <a:gd name="T94" fmla="*/ 375 w 4145"/>
                <a:gd name="T95" fmla="*/ 2720 h 3486"/>
                <a:gd name="T96" fmla="*/ 667 w 4145"/>
                <a:gd name="T97" fmla="*/ 2548 h 3486"/>
                <a:gd name="T98" fmla="*/ 1049 w 4145"/>
                <a:gd name="T99" fmla="*/ 2323 h 3486"/>
                <a:gd name="T100" fmla="*/ 1304 w 4145"/>
                <a:gd name="T101" fmla="*/ 2076 h 3486"/>
                <a:gd name="T102" fmla="*/ 1626 w 4145"/>
                <a:gd name="T103" fmla="*/ 1814 h 3486"/>
                <a:gd name="T104" fmla="*/ 2023 w 4145"/>
                <a:gd name="T105" fmla="*/ 1432 h 3486"/>
                <a:gd name="T106" fmla="*/ 2128 w 4145"/>
                <a:gd name="T107" fmla="*/ 1229 h 3486"/>
                <a:gd name="T108" fmla="*/ 2526 w 4145"/>
                <a:gd name="T109" fmla="*/ 1064 h 3486"/>
                <a:gd name="T110" fmla="*/ 2818 w 4145"/>
                <a:gd name="T111" fmla="*/ 1259 h 3486"/>
                <a:gd name="T112" fmla="*/ 3148 w 4145"/>
                <a:gd name="T113" fmla="*/ 1162 h 3486"/>
                <a:gd name="T114" fmla="*/ 3740 w 4145"/>
                <a:gd name="T115" fmla="*/ 1124 h 3486"/>
                <a:gd name="T116" fmla="*/ 4010 w 4145"/>
                <a:gd name="T117" fmla="*/ 1049 h 3486"/>
                <a:gd name="T118" fmla="*/ 4099 w 4145"/>
                <a:gd name="T119" fmla="*/ 1289 h 3486"/>
                <a:gd name="T120" fmla="*/ 4099 w 4145"/>
                <a:gd name="T121" fmla="*/ 1536 h 34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145" h="3486">
                  <a:moveTo>
                    <a:pt x="2631" y="2795"/>
                  </a:moveTo>
                  <a:lnTo>
                    <a:pt x="2631" y="2795"/>
                  </a:lnTo>
                  <a:cubicBezTo>
                    <a:pt x="2623" y="2795"/>
                    <a:pt x="2623" y="2795"/>
                    <a:pt x="2623" y="2795"/>
                  </a:cubicBezTo>
                  <a:cubicBezTo>
                    <a:pt x="2600" y="2795"/>
                    <a:pt x="2600" y="2795"/>
                    <a:pt x="2600" y="2795"/>
                  </a:cubicBezTo>
                  <a:cubicBezTo>
                    <a:pt x="2600" y="2795"/>
                    <a:pt x="2600" y="2795"/>
                    <a:pt x="2600" y="2803"/>
                  </a:cubicBezTo>
                  <a:cubicBezTo>
                    <a:pt x="2600" y="2810"/>
                    <a:pt x="2600" y="2818"/>
                    <a:pt x="2608" y="2825"/>
                  </a:cubicBezTo>
                  <a:cubicBezTo>
                    <a:pt x="2608" y="2833"/>
                    <a:pt x="2608" y="2840"/>
                    <a:pt x="2615" y="2848"/>
                  </a:cubicBezTo>
                  <a:cubicBezTo>
                    <a:pt x="2623" y="2855"/>
                    <a:pt x="2631" y="2855"/>
                    <a:pt x="2631" y="2855"/>
                  </a:cubicBezTo>
                  <a:cubicBezTo>
                    <a:pt x="2645" y="2878"/>
                    <a:pt x="2638" y="2863"/>
                    <a:pt x="2645" y="2840"/>
                  </a:cubicBezTo>
                  <a:cubicBezTo>
                    <a:pt x="2653" y="2840"/>
                    <a:pt x="2661" y="2840"/>
                    <a:pt x="2661" y="2833"/>
                  </a:cubicBezTo>
                  <a:cubicBezTo>
                    <a:pt x="2661" y="2825"/>
                    <a:pt x="2653" y="2825"/>
                    <a:pt x="2653" y="2825"/>
                  </a:cubicBezTo>
                  <a:cubicBezTo>
                    <a:pt x="2645" y="2818"/>
                    <a:pt x="2645" y="2818"/>
                    <a:pt x="2645" y="2810"/>
                  </a:cubicBezTo>
                  <a:cubicBezTo>
                    <a:pt x="2645" y="2803"/>
                    <a:pt x="2638" y="2803"/>
                    <a:pt x="2631" y="2795"/>
                  </a:cubicBezTo>
                  <a:close/>
                  <a:moveTo>
                    <a:pt x="2586" y="2825"/>
                  </a:moveTo>
                  <a:lnTo>
                    <a:pt x="2586" y="2825"/>
                  </a:lnTo>
                  <a:cubicBezTo>
                    <a:pt x="2563" y="2840"/>
                    <a:pt x="2548" y="2840"/>
                    <a:pt x="2526" y="2840"/>
                  </a:cubicBezTo>
                  <a:cubicBezTo>
                    <a:pt x="2526" y="2855"/>
                    <a:pt x="2518" y="2855"/>
                    <a:pt x="2518" y="2870"/>
                  </a:cubicBezTo>
                  <a:cubicBezTo>
                    <a:pt x="2518" y="2885"/>
                    <a:pt x="2518" y="2893"/>
                    <a:pt x="2518" y="2908"/>
                  </a:cubicBezTo>
                  <a:cubicBezTo>
                    <a:pt x="2526" y="2908"/>
                    <a:pt x="2526" y="2908"/>
                    <a:pt x="2526" y="2908"/>
                  </a:cubicBezTo>
                  <a:cubicBezTo>
                    <a:pt x="2533" y="2900"/>
                    <a:pt x="2541" y="2900"/>
                    <a:pt x="2548" y="2893"/>
                  </a:cubicBezTo>
                  <a:cubicBezTo>
                    <a:pt x="2556" y="2893"/>
                    <a:pt x="2556" y="2885"/>
                    <a:pt x="2556" y="2885"/>
                  </a:cubicBezTo>
                  <a:cubicBezTo>
                    <a:pt x="2571" y="2878"/>
                    <a:pt x="2593" y="2870"/>
                    <a:pt x="2593" y="2855"/>
                  </a:cubicBezTo>
                  <a:cubicBezTo>
                    <a:pt x="2593" y="2848"/>
                    <a:pt x="2586" y="2840"/>
                    <a:pt x="2586" y="2825"/>
                  </a:cubicBezTo>
                  <a:close/>
                  <a:moveTo>
                    <a:pt x="2458" y="2863"/>
                  </a:moveTo>
                  <a:lnTo>
                    <a:pt x="2458" y="2863"/>
                  </a:lnTo>
                  <a:cubicBezTo>
                    <a:pt x="2451" y="2863"/>
                    <a:pt x="2451" y="2863"/>
                    <a:pt x="2451" y="2863"/>
                  </a:cubicBezTo>
                  <a:cubicBezTo>
                    <a:pt x="2436" y="2863"/>
                    <a:pt x="2421" y="2863"/>
                    <a:pt x="2421" y="2878"/>
                  </a:cubicBezTo>
                  <a:cubicBezTo>
                    <a:pt x="2421" y="2885"/>
                    <a:pt x="2428" y="2893"/>
                    <a:pt x="2428" y="2908"/>
                  </a:cubicBezTo>
                  <a:cubicBezTo>
                    <a:pt x="2428" y="2915"/>
                    <a:pt x="2428" y="2923"/>
                    <a:pt x="2421" y="2930"/>
                  </a:cubicBezTo>
                  <a:cubicBezTo>
                    <a:pt x="2421" y="2938"/>
                    <a:pt x="2413" y="2945"/>
                    <a:pt x="2406" y="2945"/>
                  </a:cubicBezTo>
                  <a:cubicBezTo>
                    <a:pt x="2391" y="2960"/>
                    <a:pt x="2376" y="2968"/>
                    <a:pt x="2376" y="2990"/>
                  </a:cubicBezTo>
                  <a:cubicBezTo>
                    <a:pt x="2376" y="2998"/>
                    <a:pt x="2383" y="2998"/>
                    <a:pt x="2383" y="2998"/>
                  </a:cubicBezTo>
                  <a:cubicBezTo>
                    <a:pt x="2391" y="2998"/>
                    <a:pt x="2391" y="2998"/>
                    <a:pt x="2398" y="2990"/>
                  </a:cubicBezTo>
                  <a:cubicBezTo>
                    <a:pt x="2406" y="2983"/>
                    <a:pt x="2413" y="2983"/>
                    <a:pt x="2428" y="2983"/>
                  </a:cubicBezTo>
                  <a:cubicBezTo>
                    <a:pt x="2451" y="2975"/>
                    <a:pt x="2458" y="2983"/>
                    <a:pt x="2473" y="2975"/>
                  </a:cubicBezTo>
                  <a:cubicBezTo>
                    <a:pt x="2473" y="2930"/>
                    <a:pt x="2473" y="2930"/>
                    <a:pt x="2473" y="2930"/>
                  </a:cubicBezTo>
                  <a:lnTo>
                    <a:pt x="2481" y="2923"/>
                  </a:lnTo>
                  <a:cubicBezTo>
                    <a:pt x="2481" y="2908"/>
                    <a:pt x="2473" y="2908"/>
                    <a:pt x="2473" y="2893"/>
                  </a:cubicBezTo>
                  <a:cubicBezTo>
                    <a:pt x="2466" y="2885"/>
                    <a:pt x="2458" y="2870"/>
                    <a:pt x="2458" y="2863"/>
                  </a:cubicBezTo>
                  <a:close/>
                  <a:moveTo>
                    <a:pt x="2353" y="2885"/>
                  </a:moveTo>
                  <a:lnTo>
                    <a:pt x="2353" y="2885"/>
                  </a:lnTo>
                  <a:cubicBezTo>
                    <a:pt x="2331" y="2900"/>
                    <a:pt x="2323" y="2915"/>
                    <a:pt x="2301" y="2923"/>
                  </a:cubicBezTo>
                  <a:cubicBezTo>
                    <a:pt x="2293" y="2923"/>
                    <a:pt x="2278" y="2923"/>
                    <a:pt x="2263" y="2930"/>
                  </a:cubicBezTo>
                  <a:cubicBezTo>
                    <a:pt x="2263" y="2938"/>
                    <a:pt x="2263" y="2945"/>
                    <a:pt x="2263" y="2953"/>
                  </a:cubicBezTo>
                  <a:cubicBezTo>
                    <a:pt x="2263" y="2960"/>
                    <a:pt x="2263" y="2960"/>
                    <a:pt x="2263" y="2968"/>
                  </a:cubicBezTo>
                  <a:cubicBezTo>
                    <a:pt x="2263" y="2975"/>
                    <a:pt x="2263" y="2975"/>
                    <a:pt x="2263" y="2975"/>
                  </a:cubicBezTo>
                  <a:cubicBezTo>
                    <a:pt x="2278" y="2975"/>
                    <a:pt x="2278" y="2975"/>
                    <a:pt x="2278" y="2975"/>
                  </a:cubicBezTo>
                  <a:cubicBezTo>
                    <a:pt x="2293" y="2975"/>
                    <a:pt x="2301" y="2975"/>
                    <a:pt x="2316" y="2968"/>
                  </a:cubicBezTo>
                  <a:cubicBezTo>
                    <a:pt x="2323" y="2968"/>
                    <a:pt x="2323" y="2960"/>
                    <a:pt x="2331" y="2945"/>
                  </a:cubicBezTo>
                  <a:cubicBezTo>
                    <a:pt x="2338" y="2945"/>
                    <a:pt x="2338" y="2938"/>
                    <a:pt x="2338" y="2938"/>
                  </a:cubicBezTo>
                  <a:cubicBezTo>
                    <a:pt x="2346" y="2915"/>
                    <a:pt x="2353" y="2908"/>
                    <a:pt x="2353" y="2885"/>
                  </a:cubicBezTo>
                  <a:close/>
                  <a:moveTo>
                    <a:pt x="2256" y="3005"/>
                  </a:moveTo>
                  <a:lnTo>
                    <a:pt x="2256" y="3005"/>
                  </a:lnTo>
                  <a:cubicBezTo>
                    <a:pt x="2248" y="3005"/>
                    <a:pt x="2241" y="3013"/>
                    <a:pt x="2233" y="3013"/>
                  </a:cubicBezTo>
                  <a:cubicBezTo>
                    <a:pt x="2226" y="3013"/>
                    <a:pt x="2218" y="3013"/>
                    <a:pt x="2218" y="3013"/>
                  </a:cubicBezTo>
                  <a:cubicBezTo>
                    <a:pt x="2211" y="3020"/>
                    <a:pt x="2211" y="3028"/>
                    <a:pt x="2211" y="3028"/>
                  </a:cubicBezTo>
                  <a:cubicBezTo>
                    <a:pt x="2211" y="3043"/>
                    <a:pt x="2211" y="3043"/>
                    <a:pt x="2211" y="3058"/>
                  </a:cubicBezTo>
                  <a:cubicBezTo>
                    <a:pt x="2233" y="3050"/>
                    <a:pt x="2241" y="3035"/>
                    <a:pt x="2263" y="3035"/>
                  </a:cubicBezTo>
                  <a:cubicBezTo>
                    <a:pt x="2263" y="3028"/>
                    <a:pt x="2263" y="3028"/>
                    <a:pt x="2263" y="3028"/>
                  </a:cubicBezTo>
                  <a:cubicBezTo>
                    <a:pt x="2263" y="3020"/>
                    <a:pt x="2256" y="3013"/>
                    <a:pt x="2256" y="3005"/>
                  </a:cubicBezTo>
                  <a:close/>
                  <a:moveTo>
                    <a:pt x="2091" y="2983"/>
                  </a:moveTo>
                  <a:lnTo>
                    <a:pt x="2091" y="2983"/>
                  </a:lnTo>
                  <a:lnTo>
                    <a:pt x="2083" y="2983"/>
                  </a:lnTo>
                  <a:cubicBezTo>
                    <a:pt x="2083" y="2990"/>
                    <a:pt x="2076" y="2998"/>
                    <a:pt x="2076" y="3005"/>
                  </a:cubicBezTo>
                  <a:cubicBezTo>
                    <a:pt x="2076" y="3013"/>
                    <a:pt x="2083" y="3013"/>
                    <a:pt x="2091" y="3013"/>
                  </a:cubicBezTo>
                  <a:cubicBezTo>
                    <a:pt x="2098" y="3020"/>
                    <a:pt x="2098" y="3020"/>
                    <a:pt x="2106" y="3028"/>
                  </a:cubicBezTo>
                  <a:cubicBezTo>
                    <a:pt x="2121" y="3028"/>
                    <a:pt x="2121" y="3035"/>
                    <a:pt x="2136" y="3035"/>
                  </a:cubicBezTo>
                  <a:cubicBezTo>
                    <a:pt x="2143" y="3035"/>
                    <a:pt x="2151" y="3028"/>
                    <a:pt x="2151" y="3013"/>
                  </a:cubicBezTo>
                  <a:cubicBezTo>
                    <a:pt x="2151" y="3005"/>
                    <a:pt x="2143" y="3005"/>
                    <a:pt x="2136" y="3005"/>
                  </a:cubicBezTo>
                  <a:cubicBezTo>
                    <a:pt x="2136" y="2998"/>
                    <a:pt x="2128" y="2998"/>
                    <a:pt x="2121" y="2998"/>
                  </a:cubicBezTo>
                  <a:cubicBezTo>
                    <a:pt x="2113" y="2990"/>
                    <a:pt x="2106" y="2990"/>
                    <a:pt x="2098" y="2983"/>
                  </a:cubicBezTo>
                  <a:cubicBezTo>
                    <a:pt x="2091" y="2983"/>
                    <a:pt x="2091" y="2983"/>
                    <a:pt x="2091" y="2983"/>
                  </a:cubicBezTo>
                  <a:close/>
                  <a:moveTo>
                    <a:pt x="1889" y="3005"/>
                  </a:moveTo>
                  <a:lnTo>
                    <a:pt x="1889" y="3005"/>
                  </a:lnTo>
                  <a:cubicBezTo>
                    <a:pt x="1874" y="3005"/>
                    <a:pt x="1866" y="3005"/>
                    <a:pt x="1859" y="3013"/>
                  </a:cubicBezTo>
                  <a:cubicBezTo>
                    <a:pt x="1851" y="3035"/>
                    <a:pt x="1859" y="3043"/>
                    <a:pt x="1859" y="3065"/>
                  </a:cubicBezTo>
                  <a:cubicBezTo>
                    <a:pt x="1859" y="3072"/>
                    <a:pt x="1859" y="3080"/>
                    <a:pt x="1851" y="3088"/>
                  </a:cubicBezTo>
                  <a:cubicBezTo>
                    <a:pt x="1851" y="3088"/>
                    <a:pt x="1844" y="3080"/>
                    <a:pt x="1844" y="3088"/>
                  </a:cubicBezTo>
                  <a:cubicBezTo>
                    <a:pt x="1829" y="3095"/>
                    <a:pt x="1821" y="3102"/>
                    <a:pt x="1821" y="3118"/>
                  </a:cubicBezTo>
                  <a:cubicBezTo>
                    <a:pt x="1821" y="3125"/>
                    <a:pt x="1829" y="3132"/>
                    <a:pt x="1829" y="3140"/>
                  </a:cubicBezTo>
                  <a:cubicBezTo>
                    <a:pt x="1836" y="3132"/>
                    <a:pt x="1844" y="3132"/>
                    <a:pt x="1851" y="3132"/>
                  </a:cubicBezTo>
                  <a:cubicBezTo>
                    <a:pt x="1874" y="3132"/>
                    <a:pt x="1889" y="3132"/>
                    <a:pt x="1911" y="3148"/>
                  </a:cubicBezTo>
                  <a:cubicBezTo>
                    <a:pt x="1919" y="3140"/>
                    <a:pt x="1919" y="3140"/>
                    <a:pt x="1919" y="3140"/>
                  </a:cubicBezTo>
                  <a:cubicBezTo>
                    <a:pt x="1919" y="3132"/>
                    <a:pt x="1926" y="3132"/>
                    <a:pt x="1926" y="3125"/>
                  </a:cubicBezTo>
                  <a:cubicBezTo>
                    <a:pt x="1926" y="3102"/>
                    <a:pt x="1889" y="3095"/>
                    <a:pt x="1889" y="3072"/>
                  </a:cubicBezTo>
                  <a:cubicBezTo>
                    <a:pt x="1889" y="3065"/>
                    <a:pt x="1896" y="3058"/>
                    <a:pt x="1896" y="3043"/>
                  </a:cubicBezTo>
                  <a:cubicBezTo>
                    <a:pt x="1896" y="3028"/>
                    <a:pt x="1889" y="3020"/>
                    <a:pt x="1889" y="3005"/>
                  </a:cubicBezTo>
                  <a:close/>
                  <a:moveTo>
                    <a:pt x="1844" y="2863"/>
                  </a:moveTo>
                  <a:lnTo>
                    <a:pt x="1844" y="2863"/>
                  </a:lnTo>
                  <a:cubicBezTo>
                    <a:pt x="1844" y="2878"/>
                    <a:pt x="1844" y="2893"/>
                    <a:pt x="1844" y="2900"/>
                  </a:cubicBezTo>
                  <a:cubicBezTo>
                    <a:pt x="1844" y="2930"/>
                    <a:pt x="1851" y="2953"/>
                    <a:pt x="1836" y="2975"/>
                  </a:cubicBezTo>
                  <a:cubicBezTo>
                    <a:pt x="1829" y="2990"/>
                    <a:pt x="1821" y="2998"/>
                    <a:pt x="1821" y="3013"/>
                  </a:cubicBezTo>
                  <a:cubicBezTo>
                    <a:pt x="1821" y="3035"/>
                    <a:pt x="1829" y="3050"/>
                    <a:pt x="1829" y="3065"/>
                  </a:cubicBezTo>
                  <a:cubicBezTo>
                    <a:pt x="1821" y="3072"/>
                    <a:pt x="1821" y="3072"/>
                    <a:pt x="1821" y="3072"/>
                  </a:cubicBezTo>
                  <a:cubicBezTo>
                    <a:pt x="1814" y="3065"/>
                    <a:pt x="1806" y="3065"/>
                    <a:pt x="1791" y="3058"/>
                  </a:cubicBezTo>
                  <a:cubicBezTo>
                    <a:pt x="1799" y="3035"/>
                    <a:pt x="1799" y="3035"/>
                    <a:pt x="1799" y="3035"/>
                  </a:cubicBezTo>
                  <a:cubicBezTo>
                    <a:pt x="1799" y="3013"/>
                    <a:pt x="1799" y="3005"/>
                    <a:pt x="1799" y="2983"/>
                  </a:cubicBezTo>
                  <a:cubicBezTo>
                    <a:pt x="1784" y="2983"/>
                    <a:pt x="1769" y="2990"/>
                    <a:pt x="1754" y="2975"/>
                  </a:cubicBezTo>
                  <a:cubicBezTo>
                    <a:pt x="1731" y="2960"/>
                    <a:pt x="1731" y="2938"/>
                    <a:pt x="1724" y="2908"/>
                  </a:cubicBezTo>
                  <a:cubicBezTo>
                    <a:pt x="1739" y="2915"/>
                    <a:pt x="1739" y="2915"/>
                    <a:pt x="1739" y="2915"/>
                  </a:cubicBezTo>
                  <a:cubicBezTo>
                    <a:pt x="1754" y="2923"/>
                    <a:pt x="1761" y="2923"/>
                    <a:pt x="1776" y="2930"/>
                  </a:cubicBezTo>
                  <a:cubicBezTo>
                    <a:pt x="1776" y="2938"/>
                    <a:pt x="1776" y="2938"/>
                    <a:pt x="1784" y="2945"/>
                  </a:cubicBezTo>
                  <a:cubicBezTo>
                    <a:pt x="1791" y="2953"/>
                    <a:pt x="1806" y="2960"/>
                    <a:pt x="1814" y="2968"/>
                  </a:cubicBezTo>
                  <a:cubicBezTo>
                    <a:pt x="1814" y="2945"/>
                    <a:pt x="1814" y="2938"/>
                    <a:pt x="1814" y="2915"/>
                  </a:cubicBezTo>
                  <a:cubicBezTo>
                    <a:pt x="1806" y="2900"/>
                    <a:pt x="1791" y="2885"/>
                    <a:pt x="1791" y="2863"/>
                  </a:cubicBezTo>
                  <a:cubicBezTo>
                    <a:pt x="1814" y="2870"/>
                    <a:pt x="1821" y="2870"/>
                    <a:pt x="1844" y="2863"/>
                  </a:cubicBezTo>
                  <a:close/>
                  <a:moveTo>
                    <a:pt x="1544" y="3320"/>
                  </a:moveTo>
                  <a:lnTo>
                    <a:pt x="1544" y="3320"/>
                  </a:lnTo>
                  <a:cubicBezTo>
                    <a:pt x="1536" y="3320"/>
                    <a:pt x="1529" y="3327"/>
                    <a:pt x="1521" y="3335"/>
                  </a:cubicBezTo>
                  <a:cubicBezTo>
                    <a:pt x="1514" y="3335"/>
                    <a:pt x="1506" y="3335"/>
                    <a:pt x="1499" y="3335"/>
                  </a:cubicBezTo>
                  <a:cubicBezTo>
                    <a:pt x="1499" y="3342"/>
                    <a:pt x="1492" y="3350"/>
                    <a:pt x="1492" y="3357"/>
                  </a:cubicBezTo>
                  <a:cubicBezTo>
                    <a:pt x="1492" y="3380"/>
                    <a:pt x="1506" y="3395"/>
                    <a:pt x="1514" y="3425"/>
                  </a:cubicBezTo>
                  <a:cubicBezTo>
                    <a:pt x="1521" y="3432"/>
                    <a:pt x="1521" y="3455"/>
                    <a:pt x="1536" y="3455"/>
                  </a:cubicBezTo>
                  <a:cubicBezTo>
                    <a:pt x="1574" y="3455"/>
                    <a:pt x="1581" y="3402"/>
                    <a:pt x="1619" y="3402"/>
                  </a:cubicBezTo>
                  <a:cubicBezTo>
                    <a:pt x="1641" y="3402"/>
                    <a:pt x="1649" y="3425"/>
                    <a:pt x="1664" y="3447"/>
                  </a:cubicBezTo>
                  <a:cubicBezTo>
                    <a:pt x="1679" y="3440"/>
                    <a:pt x="1679" y="3440"/>
                    <a:pt x="1679" y="3440"/>
                  </a:cubicBezTo>
                  <a:cubicBezTo>
                    <a:pt x="1679" y="3432"/>
                    <a:pt x="1679" y="3425"/>
                    <a:pt x="1679" y="3417"/>
                  </a:cubicBezTo>
                  <a:cubicBezTo>
                    <a:pt x="1679" y="3402"/>
                    <a:pt x="1694" y="3402"/>
                    <a:pt x="1701" y="3395"/>
                  </a:cubicBezTo>
                  <a:cubicBezTo>
                    <a:pt x="1709" y="3395"/>
                    <a:pt x="1701" y="3387"/>
                    <a:pt x="1709" y="3387"/>
                  </a:cubicBezTo>
                  <a:cubicBezTo>
                    <a:pt x="1716" y="3387"/>
                    <a:pt x="1716" y="3387"/>
                    <a:pt x="1724" y="3387"/>
                  </a:cubicBezTo>
                  <a:cubicBezTo>
                    <a:pt x="1746" y="3380"/>
                    <a:pt x="1761" y="3365"/>
                    <a:pt x="1776" y="3350"/>
                  </a:cubicBezTo>
                  <a:cubicBezTo>
                    <a:pt x="1769" y="3350"/>
                    <a:pt x="1769" y="3342"/>
                    <a:pt x="1761" y="3342"/>
                  </a:cubicBezTo>
                  <a:cubicBezTo>
                    <a:pt x="1731" y="3342"/>
                    <a:pt x="1716" y="3357"/>
                    <a:pt x="1701" y="3372"/>
                  </a:cubicBezTo>
                  <a:cubicBezTo>
                    <a:pt x="1686" y="3380"/>
                    <a:pt x="1686" y="3395"/>
                    <a:pt x="1671" y="3395"/>
                  </a:cubicBezTo>
                  <a:cubicBezTo>
                    <a:pt x="1664" y="3395"/>
                    <a:pt x="1664" y="3380"/>
                    <a:pt x="1656" y="3380"/>
                  </a:cubicBezTo>
                  <a:cubicBezTo>
                    <a:pt x="1649" y="3380"/>
                    <a:pt x="1634" y="3380"/>
                    <a:pt x="1626" y="3372"/>
                  </a:cubicBezTo>
                  <a:cubicBezTo>
                    <a:pt x="1619" y="3365"/>
                    <a:pt x="1619" y="3357"/>
                    <a:pt x="1611" y="3350"/>
                  </a:cubicBezTo>
                  <a:cubicBezTo>
                    <a:pt x="1596" y="3327"/>
                    <a:pt x="1574" y="3320"/>
                    <a:pt x="1544" y="3320"/>
                  </a:cubicBezTo>
                  <a:close/>
                  <a:moveTo>
                    <a:pt x="2563" y="330"/>
                  </a:moveTo>
                  <a:lnTo>
                    <a:pt x="2563" y="330"/>
                  </a:lnTo>
                  <a:cubicBezTo>
                    <a:pt x="2556" y="322"/>
                    <a:pt x="2548" y="322"/>
                    <a:pt x="2541" y="322"/>
                  </a:cubicBezTo>
                  <a:cubicBezTo>
                    <a:pt x="2518" y="322"/>
                    <a:pt x="2518" y="352"/>
                    <a:pt x="2518" y="382"/>
                  </a:cubicBezTo>
                  <a:cubicBezTo>
                    <a:pt x="2511" y="382"/>
                    <a:pt x="2511" y="390"/>
                    <a:pt x="2503" y="390"/>
                  </a:cubicBezTo>
                  <a:cubicBezTo>
                    <a:pt x="2503" y="405"/>
                    <a:pt x="2503" y="412"/>
                    <a:pt x="2503" y="420"/>
                  </a:cubicBezTo>
                  <a:cubicBezTo>
                    <a:pt x="2503" y="420"/>
                    <a:pt x="2503" y="427"/>
                    <a:pt x="2511" y="427"/>
                  </a:cubicBezTo>
                  <a:cubicBezTo>
                    <a:pt x="2526" y="427"/>
                    <a:pt x="2526" y="412"/>
                    <a:pt x="2533" y="405"/>
                  </a:cubicBezTo>
                  <a:cubicBezTo>
                    <a:pt x="2541" y="397"/>
                    <a:pt x="2548" y="382"/>
                    <a:pt x="2556" y="382"/>
                  </a:cubicBezTo>
                  <a:cubicBezTo>
                    <a:pt x="2563" y="382"/>
                    <a:pt x="2571" y="382"/>
                    <a:pt x="2578" y="382"/>
                  </a:cubicBezTo>
                  <a:cubicBezTo>
                    <a:pt x="2578" y="367"/>
                    <a:pt x="2563" y="352"/>
                    <a:pt x="2563" y="330"/>
                  </a:cubicBezTo>
                  <a:close/>
                  <a:moveTo>
                    <a:pt x="2428" y="337"/>
                  </a:moveTo>
                  <a:lnTo>
                    <a:pt x="2428" y="337"/>
                  </a:lnTo>
                  <a:cubicBezTo>
                    <a:pt x="2428" y="330"/>
                    <a:pt x="2436" y="330"/>
                    <a:pt x="2443" y="330"/>
                  </a:cubicBezTo>
                  <a:cubicBezTo>
                    <a:pt x="2443" y="322"/>
                    <a:pt x="2443" y="315"/>
                    <a:pt x="2451" y="307"/>
                  </a:cubicBezTo>
                  <a:cubicBezTo>
                    <a:pt x="2473" y="285"/>
                    <a:pt x="2496" y="292"/>
                    <a:pt x="2518" y="292"/>
                  </a:cubicBezTo>
                  <a:cubicBezTo>
                    <a:pt x="2503" y="307"/>
                    <a:pt x="2488" y="315"/>
                    <a:pt x="2481" y="337"/>
                  </a:cubicBezTo>
                  <a:cubicBezTo>
                    <a:pt x="2473" y="345"/>
                    <a:pt x="2481" y="352"/>
                    <a:pt x="2481" y="367"/>
                  </a:cubicBezTo>
                  <a:cubicBezTo>
                    <a:pt x="2473" y="367"/>
                    <a:pt x="2473" y="367"/>
                    <a:pt x="2466" y="375"/>
                  </a:cubicBezTo>
                  <a:cubicBezTo>
                    <a:pt x="2458" y="375"/>
                    <a:pt x="2458" y="367"/>
                    <a:pt x="2451" y="367"/>
                  </a:cubicBezTo>
                  <a:cubicBezTo>
                    <a:pt x="2428" y="367"/>
                    <a:pt x="2421" y="375"/>
                    <a:pt x="2406" y="390"/>
                  </a:cubicBezTo>
                  <a:cubicBezTo>
                    <a:pt x="2406" y="390"/>
                    <a:pt x="2406" y="397"/>
                    <a:pt x="2406" y="405"/>
                  </a:cubicBezTo>
                  <a:cubicBezTo>
                    <a:pt x="2398" y="405"/>
                    <a:pt x="2391" y="405"/>
                    <a:pt x="2391" y="405"/>
                  </a:cubicBezTo>
                  <a:cubicBezTo>
                    <a:pt x="2391" y="375"/>
                    <a:pt x="2391" y="360"/>
                    <a:pt x="2406" y="330"/>
                  </a:cubicBezTo>
                  <a:cubicBezTo>
                    <a:pt x="2428" y="337"/>
                    <a:pt x="2428" y="337"/>
                    <a:pt x="2428" y="337"/>
                  </a:cubicBezTo>
                  <a:close/>
                  <a:moveTo>
                    <a:pt x="2743" y="0"/>
                  </a:moveTo>
                  <a:lnTo>
                    <a:pt x="2743" y="0"/>
                  </a:lnTo>
                  <a:cubicBezTo>
                    <a:pt x="2728" y="8"/>
                    <a:pt x="2713" y="8"/>
                    <a:pt x="2691" y="23"/>
                  </a:cubicBezTo>
                  <a:cubicBezTo>
                    <a:pt x="2675" y="30"/>
                    <a:pt x="2668" y="45"/>
                    <a:pt x="2653" y="68"/>
                  </a:cubicBezTo>
                  <a:cubicBezTo>
                    <a:pt x="2645" y="90"/>
                    <a:pt x="2631" y="97"/>
                    <a:pt x="2631" y="120"/>
                  </a:cubicBezTo>
                  <a:cubicBezTo>
                    <a:pt x="2631" y="135"/>
                    <a:pt x="2638" y="143"/>
                    <a:pt x="2645" y="157"/>
                  </a:cubicBezTo>
                  <a:cubicBezTo>
                    <a:pt x="2653" y="173"/>
                    <a:pt x="2661" y="180"/>
                    <a:pt x="2675" y="195"/>
                  </a:cubicBezTo>
                  <a:cubicBezTo>
                    <a:pt x="2698" y="217"/>
                    <a:pt x="2705" y="247"/>
                    <a:pt x="2735" y="247"/>
                  </a:cubicBezTo>
                  <a:cubicBezTo>
                    <a:pt x="2743" y="247"/>
                    <a:pt x="2743" y="240"/>
                    <a:pt x="2751" y="240"/>
                  </a:cubicBezTo>
                  <a:cubicBezTo>
                    <a:pt x="2773" y="232"/>
                    <a:pt x="2788" y="240"/>
                    <a:pt x="2803" y="225"/>
                  </a:cubicBezTo>
                  <a:cubicBezTo>
                    <a:pt x="2810" y="217"/>
                    <a:pt x="2810" y="210"/>
                    <a:pt x="2818" y="203"/>
                  </a:cubicBezTo>
                  <a:cubicBezTo>
                    <a:pt x="2833" y="195"/>
                    <a:pt x="2848" y="187"/>
                    <a:pt x="2848" y="173"/>
                  </a:cubicBezTo>
                  <a:cubicBezTo>
                    <a:pt x="2848" y="165"/>
                    <a:pt x="2848" y="157"/>
                    <a:pt x="2840" y="150"/>
                  </a:cubicBezTo>
                  <a:cubicBezTo>
                    <a:pt x="2840" y="120"/>
                    <a:pt x="2848" y="105"/>
                    <a:pt x="2833" y="83"/>
                  </a:cubicBezTo>
                  <a:cubicBezTo>
                    <a:pt x="2833" y="75"/>
                    <a:pt x="2818" y="75"/>
                    <a:pt x="2810" y="68"/>
                  </a:cubicBezTo>
                  <a:cubicBezTo>
                    <a:pt x="2803" y="60"/>
                    <a:pt x="2795" y="53"/>
                    <a:pt x="2788" y="45"/>
                  </a:cubicBezTo>
                  <a:cubicBezTo>
                    <a:pt x="2773" y="30"/>
                    <a:pt x="2765" y="8"/>
                    <a:pt x="2743" y="0"/>
                  </a:cubicBezTo>
                  <a:close/>
                  <a:moveTo>
                    <a:pt x="4040" y="1544"/>
                  </a:moveTo>
                  <a:lnTo>
                    <a:pt x="4040" y="1544"/>
                  </a:lnTo>
                  <a:cubicBezTo>
                    <a:pt x="4032" y="1551"/>
                    <a:pt x="4024" y="1559"/>
                    <a:pt x="4017" y="1566"/>
                  </a:cubicBezTo>
                  <a:cubicBezTo>
                    <a:pt x="4010" y="1574"/>
                    <a:pt x="3994" y="1574"/>
                    <a:pt x="3994" y="1589"/>
                  </a:cubicBezTo>
                  <a:cubicBezTo>
                    <a:pt x="3994" y="1596"/>
                    <a:pt x="4002" y="1604"/>
                    <a:pt x="4002" y="1611"/>
                  </a:cubicBezTo>
                  <a:cubicBezTo>
                    <a:pt x="4032" y="1611"/>
                    <a:pt x="4032" y="1611"/>
                    <a:pt x="4032" y="1611"/>
                  </a:cubicBezTo>
                  <a:cubicBezTo>
                    <a:pt x="4032" y="1649"/>
                    <a:pt x="4032" y="1649"/>
                    <a:pt x="4032" y="1649"/>
                  </a:cubicBezTo>
                  <a:cubicBezTo>
                    <a:pt x="4017" y="1656"/>
                    <a:pt x="4010" y="1664"/>
                    <a:pt x="3994" y="1671"/>
                  </a:cubicBezTo>
                  <a:cubicBezTo>
                    <a:pt x="3972" y="1686"/>
                    <a:pt x="3972" y="1709"/>
                    <a:pt x="3957" y="1739"/>
                  </a:cubicBezTo>
                  <a:cubicBezTo>
                    <a:pt x="3950" y="1754"/>
                    <a:pt x="3934" y="1754"/>
                    <a:pt x="3920" y="1761"/>
                  </a:cubicBezTo>
                  <a:cubicBezTo>
                    <a:pt x="3904" y="1776"/>
                    <a:pt x="3890" y="1791"/>
                    <a:pt x="3882" y="1814"/>
                  </a:cubicBezTo>
                  <a:cubicBezTo>
                    <a:pt x="3882" y="1821"/>
                    <a:pt x="3882" y="1829"/>
                    <a:pt x="3882" y="1836"/>
                  </a:cubicBezTo>
                  <a:cubicBezTo>
                    <a:pt x="3882" y="1851"/>
                    <a:pt x="3875" y="1851"/>
                    <a:pt x="3875" y="1866"/>
                  </a:cubicBezTo>
                  <a:cubicBezTo>
                    <a:pt x="3875" y="1881"/>
                    <a:pt x="3875" y="1889"/>
                    <a:pt x="3875" y="1903"/>
                  </a:cubicBezTo>
                  <a:cubicBezTo>
                    <a:pt x="3875" y="1919"/>
                    <a:pt x="3867" y="1933"/>
                    <a:pt x="3867" y="1949"/>
                  </a:cubicBezTo>
                  <a:cubicBezTo>
                    <a:pt x="3867" y="1971"/>
                    <a:pt x="3890" y="1979"/>
                    <a:pt x="3890" y="2001"/>
                  </a:cubicBezTo>
                  <a:cubicBezTo>
                    <a:pt x="3890" y="2016"/>
                    <a:pt x="3875" y="2023"/>
                    <a:pt x="3875" y="2038"/>
                  </a:cubicBezTo>
                  <a:cubicBezTo>
                    <a:pt x="3860" y="2068"/>
                    <a:pt x="3860" y="2083"/>
                    <a:pt x="3860" y="2113"/>
                  </a:cubicBezTo>
                  <a:cubicBezTo>
                    <a:pt x="3860" y="2121"/>
                    <a:pt x="3867" y="2121"/>
                    <a:pt x="3875" y="2121"/>
                  </a:cubicBezTo>
                  <a:cubicBezTo>
                    <a:pt x="3890" y="2136"/>
                    <a:pt x="3897" y="2136"/>
                    <a:pt x="3912" y="2151"/>
                  </a:cubicBezTo>
                  <a:cubicBezTo>
                    <a:pt x="3912" y="2158"/>
                    <a:pt x="3920" y="2166"/>
                    <a:pt x="3927" y="2173"/>
                  </a:cubicBezTo>
                  <a:cubicBezTo>
                    <a:pt x="3927" y="2181"/>
                    <a:pt x="3942" y="2188"/>
                    <a:pt x="3942" y="2196"/>
                  </a:cubicBezTo>
                  <a:cubicBezTo>
                    <a:pt x="3942" y="2211"/>
                    <a:pt x="3934" y="2218"/>
                    <a:pt x="3934" y="2233"/>
                  </a:cubicBezTo>
                  <a:cubicBezTo>
                    <a:pt x="3934" y="2248"/>
                    <a:pt x="3934" y="2256"/>
                    <a:pt x="3942" y="2271"/>
                  </a:cubicBezTo>
                  <a:lnTo>
                    <a:pt x="3942" y="2271"/>
                  </a:lnTo>
                  <a:cubicBezTo>
                    <a:pt x="3934" y="2271"/>
                    <a:pt x="3927" y="2278"/>
                    <a:pt x="3927" y="2278"/>
                  </a:cubicBezTo>
                  <a:cubicBezTo>
                    <a:pt x="3920" y="2278"/>
                    <a:pt x="3920" y="2263"/>
                    <a:pt x="3912" y="2263"/>
                  </a:cubicBezTo>
                  <a:cubicBezTo>
                    <a:pt x="3882" y="2263"/>
                    <a:pt x="3875" y="2293"/>
                    <a:pt x="3845" y="2293"/>
                  </a:cubicBezTo>
                  <a:cubicBezTo>
                    <a:pt x="3822" y="2286"/>
                    <a:pt x="3830" y="2271"/>
                    <a:pt x="3830" y="2308"/>
                  </a:cubicBezTo>
                  <a:cubicBezTo>
                    <a:pt x="3830" y="2331"/>
                    <a:pt x="3807" y="2338"/>
                    <a:pt x="3792" y="2346"/>
                  </a:cubicBezTo>
                  <a:cubicBezTo>
                    <a:pt x="3770" y="2368"/>
                    <a:pt x="3762" y="2383"/>
                    <a:pt x="3747" y="2406"/>
                  </a:cubicBezTo>
                  <a:cubicBezTo>
                    <a:pt x="3717" y="2428"/>
                    <a:pt x="3702" y="2436"/>
                    <a:pt x="3665" y="2443"/>
                  </a:cubicBezTo>
                  <a:cubicBezTo>
                    <a:pt x="3657" y="2451"/>
                    <a:pt x="3657" y="2451"/>
                    <a:pt x="3650" y="2451"/>
                  </a:cubicBezTo>
                  <a:cubicBezTo>
                    <a:pt x="3635" y="2451"/>
                    <a:pt x="3620" y="2451"/>
                    <a:pt x="3605" y="2443"/>
                  </a:cubicBezTo>
                  <a:cubicBezTo>
                    <a:pt x="3590" y="2436"/>
                    <a:pt x="3582" y="2421"/>
                    <a:pt x="3567" y="2421"/>
                  </a:cubicBezTo>
                  <a:cubicBezTo>
                    <a:pt x="3522" y="2421"/>
                    <a:pt x="3470" y="2443"/>
                    <a:pt x="3470" y="2488"/>
                  </a:cubicBezTo>
                  <a:cubicBezTo>
                    <a:pt x="3470" y="2503"/>
                    <a:pt x="3470" y="2511"/>
                    <a:pt x="3477" y="2518"/>
                  </a:cubicBezTo>
                  <a:cubicBezTo>
                    <a:pt x="3500" y="2503"/>
                    <a:pt x="3515" y="2496"/>
                    <a:pt x="3530" y="2481"/>
                  </a:cubicBezTo>
                  <a:cubicBezTo>
                    <a:pt x="3537" y="2466"/>
                    <a:pt x="3537" y="2458"/>
                    <a:pt x="3545" y="2451"/>
                  </a:cubicBezTo>
                  <a:cubicBezTo>
                    <a:pt x="3560" y="2466"/>
                    <a:pt x="3575" y="2473"/>
                    <a:pt x="3575" y="2488"/>
                  </a:cubicBezTo>
                  <a:cubicBezTo>
                    <a:pt x="3575" y="2511"/>
                    <a:pt x="3567" y="2526"/>
                    <a:pt x="3560" y="2533"/>
                  </a:cubicBezTo>
                  <a:cubicBezTo>
                    <a:pt x="3545" y="2548"/>
                    <a:pt x="3530" y="2548"/>
                    <a:pt x="3522" y="2563"/>
                  </a:cubicBezTo>
                  <a:cubicBezTo>
                    <a:pt x="3507" y="2585"/>
                    <a:pt x="3515" y="2608"/>
                    <a:pt x="3492" y="2623"/>
                  </a:cubicBezTo>
                  <a:cubicBezTo>
                    <a:pt x="3485" y="2631"/>
                    <a:pt x="3477" y="2631"/>
                    <a:pt x="3470" y="2631"/>
                  </a:cubicBezTo>
                  <a:cubicBezTo>
                    <a:pt x="3447" y="2631"/>
                    <a:pt x="3440" y="2623"/>
                    <a:pt x="3417" y="2615"/>
                  </a:cubicBezTo>
                  <a:cubicBezTo>
                    <a:pt x="3395" y="2608"/>
                    <a:pt x="3372" y="2615"/>
                    <a:pt x="3342" y="2615"/>
                  </a:cubicBezTo>
                  <a:cubicBezTo>
                    <a:pt x="3328" y="2615"/>
                    <a:pt x="3320" y="2615"/>
                    <a:pt x="3305" y="2615"/>
                  </a:cubicBezTo>
                  <a:cubicBezTo>
                    <a:pt x="3298" y="2615"/>
                    <a:pt x="3298" y="2601"/>
                    <a:pt x="3290" y="2593"/>
                  </a:cubicBezTo>
                  <a:cubicBezTo>
                    <a:pt x="3290" y="2585"/>
                    <a:pt x="3282" y="2578"/>
                    <a:pt x="3275" y="2571"/>
                  </a:cubicBezTo>
                  <a:cubicBezTo>
                    <a:pt x="3260" y="2548"/>
                    <a:pt x="3238" y="2533"/>
                    <a:pt x="3208" y="2533"/>
                  </a:cubicBezTo>
                  <a:cubicBezTo>
                    <a:pt x="3178" y="2533"/>
                    <a:pt x="3163" y="2548"/>
                    <a:pt x="3148" y="2571"/>
                  </a:cubicBezTo>
                  <a:cubicBezTo>
                    <a:pt x="3133" y="2578"/>
                    <a:pt x="3118" y="2585"/>
                    <a:pt x="3110" y="2593"/>
                  </a:cubicBezTo>
                  <a:cubicBezTo>
                    <a:pt x="3103" y="2601"/>
                    <a:pt x="3095" y="2608"/>
                    <a:pt x="3088" y="2615"/>
                  </a:cubicBezTo>
                  <a:cubicBezTo>
                    <a:pt x="3080" y="2623"/>
                    <a:pt x="3073" y="2615"/>
                    <a:pt x="3065" y="2623"/>
                  </a:cubicBezTo>
                  <a:cubicBezTo>
                    <a:pt x="3035" y="2631"/>
                    <a:pt x="3020" y="2638"/>
                    <a:pt x="2990" y="2645"/>
                  </a:cubicBezTo>
                  <a:cubicBezTo>
                    <a:pt x="2975" y="2645"/>
                    <a:pt x="2975" y="2653"/>
                    <a:pt x="2960" y="2653"/>
                  </a:cubicBezTo>
                  <a:cubicBezTo>
                    <a:pt x="2945" y="2653"/>
                    <a:pt x="2945" y="2638"/>
                    <a:pt x="2938" y="2631"/>
                  </a:cubicBezTo>
                  <a:cubicBezTo>
                    <a:pt x="2938" y="2623"/>
                    <a:pt x="2930" y="2623"/>
                    <a:pt x="2923" y="2623"/>
                  </a:cubicBezTo>
                  <a:cubicBezTo>
                    <a:pt x="2915" y="2638"/>
                    <a:pt x="2908" y="2653"/>
                    <a:pt x="2893" y="2668"/>
                  </a:cubicBezTo>
                  <a:cubicBezTo>
                    <a:pt x="2878" y="2675"/>
                    <a:pt x="2870" y="2683"/>
                    <a:pt x="2863" y="2698"/>
                  </a:cubicBezTo>
                  <a:cubicBezTo>
                    <a:pt x="2855" y="2713"/>
                    <a:pt x="2855" y="2728"/>
                    <a:pt x="2855" y="2735"/>
                  </a:cubicBezTo>
                  <a:cubicBezTo>
                    <a:pt x="2848" y="2750"/>
                    <a:pt x="2833" y="2758"/>
                    <a:pt x="2818" y="2758"/>
                  </a:cubicBezTo>
                  <a:cubicBezTo>
                    <a:pt x="2788" y="2758"/>
                    <a:pt x="2773" y="2750"/>
                    <a:pt x="2743" y="2750"/>
                  </a:cubicBezTo>
                  <a:cubicBezTo>
                    <a:pt x="2728" y="2750"/>
                    <a:pt x="2713" y="2750"/>
                    <a:pt x="2705" y="2750"/>
                  </a:cubicBezTo>
                  <a:cubicBezTo>
                    <a:pt x="2691" y="2743"/>
                    <a:pt x="2683" y="2728"/>
                    <a:pt x="2668" y="2720"/>
                  </a:cubicBezTo>
                  <a:cubicBezTo>
                    <a:pt x="2668" y="2735"/>
                    <a:pt x="2661" y="2743"/>
                    <a:pt x="2653" y="2758"/>
                  </a:cubicBezTo>
                  <a:cubicBezTo>
                    <a:pt x="2653" y="2765"/>
                    <a:pt x="2653" y="2780"/>
                    <a:pt x="2638" y="2780"/>
                  </a:cubicBezTo>
                  <a:cubicBezTo>
                    <a:pt x="2615" y="2780"/>
                    <a:pt x="2600" y="2765"/>
                    <a:pt x="2593" y="2750"/>
                  </a:cubicBezTo>
                  <a:cubicBezTo>
                    <a:pt x="2578" y="2750"/>
                    <a:pt x="2578" y="2758"/>
                    <a:pt x="2563" y="2758"/>
                  </a:cubicBezTo>
                  <a:cubicBezTo>
                    <a:pt x="2556" y="2758"/>
                    <a:pt x="2548" y="2758"/>
                    <a:pt x="2541" y="2750"/>
                  </a:cubicBezTo>
                  <a:cubicBezTo>
                    <a:pt x="2533" y="2750"/>
                    <a:pt x="2533" y="2743"/>
                    <a:pt x="2526" y="2743"/>
                  </a:cubicBezTo>
                  <a:cubicBezTo>
                    <a:pt x="2503" y="2743"/>
                    <a:pt x="2503" y="2773"/>
                    <a:pt x="2496" y="2788"/>
                  </a:cubicBezTo>
                  <a:cubicBezTo>
                    <a:pt x="2481" y="2803"/>
                    <a:pt x="2466" y="2810"/>
                    <a:pt x="2443" y="2810"/>
                  </a:cubicBezTo>
                  <a:cubicBezTo>
                    <a:pt x="2421" y="2810"/>
                    <a:pt x="2406" y="2803"/>
                    <a:pt x="2383" y="2795"/>
                  </a:cubicBezTo>
                  <a:cubicBezTo>
                    <a:pt x="2361" y="2803"/>
                    <a:pt x="2346" y="2810"/>
                    <a:pt x="2316" y="2818"/>
                  </a:cubicBezTo>
                  <a:cubicBezTo>
                    <a:pt x="2301" y="2818"/>
                    <a:pt x="2293" y="2825"/>
                    <a:pt x="2278" y="2833"/>
                  </a:cubicBezTo>
                  <a:cubicBezTo>
                    <a:pt x="2263" y="2848"/>
                    <a:pt x="2256" y="2863"/>
                    <a:pt x="2233" y="2863"/>
                  </a:cubicBezTo>
                  <a:cubicBezTo>
                    <a:pt x="2218" y="2863"/>
                    <a:pt x="2218" y="2848"/>
                    <a:pt x="2203" y="2848"/>
                  </a:cubicBezTo>
                  <a:cubicBezTo>
                    <a:pt x="2196" y="2848"/>
                    <a:pt x="2196" y="2855"/>
                    <a:pt x="2196" y="2855"/>
                  </a:cubicBezTo>
                  <a:cubicBezTo>
                    <a:pt x="2158" y="2870"/>
                    <a:pt x="2158" y="2893"/>
                    <a:pt x="2136" y="2915"/>
                  </a:cubicBezTo>
                  <a:cubicBezTo>
                    <a:pt x="2106" y="2938"/>
                    <a:pt x="2091" y="2953"/>
                    <a:pt x="2061" y="2960"/>
                  </a:cubicBezTo>
                  <a:cubicBezTo>
                    <a:pt x="2046" y="2968"/>
                    <a:pt x="2039" y="2975"/>
                    <a:pt x="2023" y="2975"/>
                  </a:cubicBezTo>
                  <a:cubicBezTo>
                    <a:pt x="2009" y="2975"/>
                    <a:pt x="2001" y="2968"/>
                    <a:pt x="1986" y="2968"/>
                  </a:cubicBezTo>
                  <a:cubicBezTo>
                    <a:pt x="1963" y="2968"/>
                    <a:pt x="1956" y="2975"/>
                    <a:pt x="1933" y="2975"/>
                  </a:cubicBezTo>
                  <a:cubicBezTo>
                    <a:pt x="1911" y="2975"/>
                    <a:pt x="1911" y="2975"/>
                    <a:pt x="1911" y="2975"/>
                  </a:cubicBezTo>
                  <a:cubicBezTo>
                    <a:pt x="1911" y="2945"/>
                    <a:pt x="1911" y="2945"/>
                    <a:pt x="1911" y="2945"/>
                  </a:cubicBezTo>
                  <a:cubicBezTo>
                    <a:pt x="1926" y="2923"/>
                    <a:pt x="1926" y="2923"/>
                    <a:pt x="1926" y="2923"/>
                  </a:cubicBezTo>
                  <a:cubicBezTo>
                    <a:pt x="1903" y="2900"/>
                    <a:pt x="1881" y="2893"/>
                    <a:pt x="1874" y="2863"/>
                  </a:cubicBezTo>
                  <a:cubicBezTo>
                    <a:pt x="1859" y="2840"/>
                    <a:pt x="1866" y="2810"/>
                    <a:pt x="1851" y="2788"/>
                  </a:cubicBezTo>
                  <a:cubicBezTo>
                    <a:pt x="1829" y="2773"/>
                    <a:pt x="1814" y="2780"/>
                    <a:pt x="1784" y="2780"/>
                  </a:cubicBezTo>
                  <a:cubicBezTo>
                    <a:pt x="1761" y="2780"/>
                    <a:pt x="1746" y="2780"/>
                    <a:pt x="1724" y="2773"/>
                  </a:cubicBezTo>
                  <a:cubicBezTo>
                    <a:pt x="1716" y="2773"/>
                    <a:pt x="1716" y="2765"/>
                    <a:pt x="1709" y="2765"/>
                  </a:cubicBezTo>
                  <a:cubicBezTo>
                    <a:pt x="1686" y="2765"/>
                    <a:pt x="1671" y="2788"/>
                    <a:pt x="1656" y="2810"/>
                  </a:cubicBezTo>
                  <a:cubicBezTo>
                    <a:pt x="1634" y="2833"/>
                    <a:pt x="1619" y="2848"/>
                    <a:pt x="1604" y="2870"/>
                  </a:cubicBezTo>
                  <a:cubicBezTo>
                    <a:pt x="1619" y="2878"/>
                    <a:pt x="1626" y="2878"/>
                    <a:pt x="1641" y="2878"/>
                  </a:cubicBezTo>
                  <a:cubicBezTo>
                    <a:pt x="1649" y="2878"/>
                    <a:pt x="1649" y="2885"/>
                    <a:pt x="1656" y="2885"/>
                  </a:cubicBezTo>
                  <a:cubicBezTo>
                    <a:pt x="1641" y="2900"/>
                    <a:pt x="1626" y="2908"/>
                    <a:pt x="1611" y="2923"/>
                  </a:cubicBezTo>
                  <a:cubicBezTo>
                    <a:pt x="1604" y="2930"/>
                    <a:pt x="1604" y="2938"/>
                    <a:pt x="1596" y="2938"/>
                  </a:cubicBezTo>
                  <a:cubicBezTo>
                    <a:pt x="1596" y="2945"/>
                    <a:pt x="1589" y="2938"/>
                    <a:pt x="1581" y="2938"/>
                  </a:cubicBezTo>
                  <a:cubicBezTo>
                    <a:pt x="1581" y="2923"/>
                    <a:pt x="1581" y="2908"/>
                    <a:pt x="1581" y="2893"/>
                  </a:cubicBezTo>
                  <a:cubicBezTo>
                    <a:pt x="1574" y="2915"/>
                    <a:pt x="1566" y="2930"/>
                    <a:pt x="1559" y="2953"/>
                  </a:cubicBezTo>
                  <a:cubicBezTo>
                    <a:pt x="1551" y="2968"/>
                    <a:pt x="1536" y="2968"/>
                    <a:pt x="1536" y="2975"/>
                  </a:cubicBezTo>
                  <a:cubicBezTo>
                    <a:pt x="1536" y="2990"/>
                    <a:pt x="1544" y="2998"/>
                    <a:pt x="1544" y="3013"/>
                  </a:cubicBezTo>
                  <a:cubicBezTo>
                    <a:pt x="1544" y="3020"/>
                    <a:pt x="1559" y="3028"/>
                    <a:pt x="1559" y="3035"/>
                  </a:cubicBezTo>
                  <a:cubicBezTo>
                    <a:pt x="1559" y="3072"/>
                    <a:pt x="1514" y="3088"/>
                    <a:pt x="1514" y="3132"/>
                  </a:cubicBezTo>
                  <a:cubicBezTo>
                    <a:pt x="1514" y="3178"/>
                    <a:pt x="1529" y="3200"/>
                    <a:pt x="1529" y="3245"/>
                  </a:cubicBezTo>
                  <a:cubicBezTo>
                    <a:pt x="1529" y="3275"/>
                    <a:pt x="1506" y="3282"/>
                    <a:pt x="1492" y="3297"/>
                  </a:cubicBezTo>
                  <a:cubicBezTo>
                    <a:pt x="1476" y="3305"/>
                    <a:pt x="1476" y="3312"/>
                    <a:pt x="1469" y="3312"/>
                  </a:cubicBezTo>
                  <a:cubicBezTo>
                    <a:pt x="1454" y="3320"/>
                    <a:pt x="1446" y="3312"/>
                    <a:pt x="1439" y="3312"/>
                  </a:cubicBezTo>
                  <a:cubicBezTo>
                    <a:pt x="1439" y="3432"/>
                    <a:pt x="1439" y="3432"/>
                    <a:pt x="1439" y="3432"/>
                  </a:cubicBezTo>
                  <a:cubicBezTo>
                    <a:pt x="1439" y="3447"/>
                    <a:pt x="1446" y="3462"/>
                    <a:pt x="1446" y="3485"/>
                  </a:cubicBezTo>
                  <a:cubicBezTo>
                    <a:pt x="1409" y="3455"/>
                    <a:pt x="1402" y="3417"/>
                    <a:pt x="1364" y="3395"/>
                  </a:cubicBezTo>
                  <a:cubicBezTo>
                    <a:pt x="1342" y="3387"/>
                    <a:pt x="1319" y="3380"/>
                    <a:pt x="1297" y="3372"/>
                  </a:cubicBezTo>
                  <a:cubicBezTo>
                    <a:pt x="1274" y="3357"/>
                    <a:pt x="1274" y="3335"/>
                    <a:pt x="1252" y="3320"/>
                  </a:cubicBezTo>
                  <a:cubicBezTo>
                    <a:pt x="1214" y="3290"/>
                    <a:pt x="1184" y="3275"/>
                    <a:pt x="1139" y="3252"/>
                  </a:cubicBezTo>
                  <a:cubicBezTo>
                    <a:pt x="1109" y="3237"/>
                    <a:pt x="1094" y="3230"/>
                    <a:pt x="1064" y="3215"/>
                  </a:cubicBezTo>
                  <a:cubicBezTo>
                    <a:pt x="1057" y="3208"/>
                    <a:pt x="1049" y="3200"/>
                    <a:pt x="1042" y="3200"/>
                  </a:cubicBezTo>
                  <a:cubicBezTo>
                    <a:pt x="1034" y="3192"/>
                    <a:pt x="1034" y="3185"/>
                    <a:pt x="1027" y="3185"/>
                  </a:cubicBezTo>
                  <a:cubicBezTo>
                    <a:pt x="967" y="3185"/>
                    <a:pt x="967" y="3185"/>
                    <a:pt x="967" y="3185"/>
                  </a:cubicBezTo>
                  <a:cubicBezTo>
                    <a:pt x="952" y="3185"/>
                    <a:pt x="944" y="3192"/>
                    <a:pt x="937" y="3200"/>
                  </a:cubicBezTo>
                  <a:cubicBezTo>
                    <a:pt x="914" y="3200"/>
                    <a:pt x="899" y="3200"/>
                    <a:pt x="877" y="3215"/>
                  </a:cubicBezTo>
                  <a:cubicBezTo>
                    <a:pt x="839" y="3230"/>
                    <a:pt x="832" y="3275"/>
                    <a:pt x="794" y="3275"/>
                  </a:cubicBezTo>
                  <a:cubicBezTo>
                    <a:pt x="764" y="3275"/>
                    <a:pt x="750" y="3245"/>
                    <a:pt x="712" y="3245"/>
                  </a:cubicBezTo>
                  <a:cubicBezTo>
                    <a:pt x="690" y="3245"/>
                    <a:pt x="682" y="3282"/>
                    <a:pt x="652" y="3282"/>
                  </a:cubicBezTo>
                  <a:cubicBezTo>
                    <a:pt x="644" y="3282"/>
                    <a:pt x="637" y="3275"/>
                    <a:pt x="630" y="3267"/>
                  </a:cubicBezTo>
                  <a:cubicBezTo>
                    <a:pt x="615" y="3252"/>
                    <a:pt x="600" y="3252"/>
                    <a:pt x="592" y="3237"/>
                  </a:cubicBezTo>
                  <a:cubicBezTo>
                    <a:pt x="570" y="3252"/>
                    <a:pt x="562" y="3267"/>
                    <a:pt x="547" y="3290"/>
                  </a:cubicBezTo>
                  <a:cubicBezTo>
                    <a:pt x="517" y="3335"/>
                    <a:pt x="487" y="3365"/>
                    <a:pt x="435" y="3365"/>
                  </a:cubicBezTo>
                  <a:cubicBezTo>
                    <a:pt x="412" y="3365"/>
                    <a:pt x="397" y="3357"/>
                    <a:pt x="375" y="3350"/>
                  </a:cubicBezTo>
                  <a:cubicBezTo>
                    <a:pt x="352" y="3342"/>
                    <a:pt x="330" y="3320"/>
                    <a:pt x="330" y="3290"/>
                  </a:cubicBezTo>
                  <a:cubicBezTo>
                    <a:pt x="330" y="3260"/>
                    <a:pt x="307" y="3237"/>
                    <a:pt x="277" y="3237"/>
                  </a:cubicBezTo>
                  <a:cubicBezTo>
                    <a:pt x="255" y="3230"/>
                    <a:pt x="247" y="3230"/>
                    <a:pt x="232" y="3215"/>
                  </a:cubicBezTo>
                  <a:cubicBezTo>
                    <a:pt x="217" y="3208"/>
                    <a:pt x="217" y="3192"/>
                    <a:pt x="203" y="3192"/>
                  </a:cubicBezTo>
                  <a:cubicBezTo>
                    <a:pt x="173" y="3192"/>
                    <a:pt x="165" y="3230"/>
                    <a:pt x="143" y="3260"/>
                  </a:cubicBezTo>
                  <a:cubicBezTo>
                    <a:pt x="143" y="3260"/>
                    <a:pt x="135" y="3260"/>
                    <a:pt x="135" y="3267"/>
                  </a:cubicBezTo>
                  <a:cubicBezTo>
                    <a:pt x="105" y="3305"/>
                    <a:pt x="90" y="3327"/>
                    <a:pt x="60" y="3357"/>
                  </a:cubicBezTo>
                  <a:cubicBezTo>
                    <a:pt x="45" y="3327"/>
                    <a:pt x="38" y="3312"/>
                    <a:pt x="38" y="3282"/>
                  </a:cubicBezTo>
                  <a:cubicBezTo>
                    <a:pt x="38" y="3208"/>
                    <a:pt x="38" y="3208"/>
                    <a:pt x="38" y="3208"/>
                  </a:cubicBezTo>
                  <a:cubicBezTo>
                    <a:pt x="38" y="3170"/>
                    <a:pt x="38" y="3148"/>
                    <a:pt x="15" y="3118"/>
                  </a:cubicBezTo>
                  <a:cubicBezTo>
                    <a:pt x="8" y="3110"/>
                    <a:pt x="0" y="3110"/>
                    <a:pt x="0" y="3095"/>
                  </a:cubicBezTo>
                  <a:cubicBezTo>
                    <a:pt x="0" y="3072"/>
                    <a:pt x="15" y="3065"/>
                    <a:pt x="30" y="3050"/>
                  </a:cubicBezTo>
                  <a:cubicBezTo>
                    <a:pt x="45" y="3028"/>
                    <a:pt x="45" y="3013"/>
                    <a:pt x="60" y="2983"/>
                  </a:cubicBezTo>
                  <a:cubicBezTo>
                    <a:pt x="60" y="2975"/>
                    <a:pt x="75" y="2968"/>
                    <a:pt x="75" y="2953"/>
                  </a:cubicBezTo>
                  <a:cubicBezTo>
                    <a:pt x="75" y="2930"/>
                    <a:pt x="53" y="2915"/>
                    <a:pt x="38" y="2900"/>
                  </a:cubicBezTo>
                  <a:cubicBezTo>
                    <a:pt x="23" y="2893"/>
                    <a:pt x="15" y="2885"/>
                    <a:pt x="15" y="2878"/>
                  </a:cubicBezTo>
                  <a:cubicBezTo>
                    <a:pt x="15" y="2863"/>
                    <a:pt x="23" y="2863"/>
                    <a:pt x="23" y="2848"/>
                  </a:cubicBezTo>
                  <a:cubicBezTo>
                    <a:pt x="23" y="2833"/>
                    <a:pt x="8" y="2825"/>
                    <a:pt x="8" y="2810"/>
                  </a:cubicBezTo>
                  <a:cubicBezTo>
                    <a:pt x="8" y="2803"/>
                    <a:pt x="8" y="2795"/>
                    <a:pt x="8" y="2788"/>
                  </a:cubicBezTo>
                  <a:cubicBezTo>
                    <a:pt x="38" y="2788"/>
                    <a:pt x="60" y="2788"/>
                    <a:pt x="83" y="2773"/>
                  </a:cubicBezTo>
                  <a:cubicBezTo>
                    <a:pt x="90" y="2773"/>
                    <a:pt x="90" y="2765"/>
                    <a:pt x="97" y="2765"/>
                  </a:cubicBezTo>
                  <a:cubicBezTo>
                    <a:pt x="105" y="2758"/>
                    <a:pt x="113" y="2750"/>
                    <a:pt x="120" y="2750"/>
                  </a:cubicBezTo>
                  <a:cubicBezTo>
                    <a:pt x="143" y="2735"/>
                    <a:pt x="165" y="2750"/>
                    <a:pt x="180" y="2735"/>
                  </a:cubicBezTo>
                  <a:cubicBezTo>
                    <a:pt x="187" y="2735"/>
                    <a:pt x="180" y="2728"/>
                    <a:pt x="187" y="2720"/>
                  </a:cubicBezTo>
                  <a:cubicBezTo>
                    <a:pt x="165" y="2705"/>
                    <a:pt x="143" y="2705"/>
                    <a:pt x="120" y="2690"/>
                  </a:cubicBezTo>
                  <a:cubicBezTo>
                    <a:pt x="113" y="2690"/>
                    <a:pt x="165" y="2705"/>
                    <a:pt x="195" y="2705"/>
                  </a:cubicBezTo>
                  <a:cubicBezTo>
                    <a:pt x="210" y="2705"/>
                    <a:pt x="217" y="2698"/>
                    <a:pt x="232" y="2698"/>
                  </a:cubicBezTo>
                  <a:cubicBezTo>
                    <a:pt x="247" y="2698"/>
                    <a:pt x="255" y="2698"/>
                    <a:pt x="270" y="2713"/>
                  </a:cubicBezTo>
                  <a:cubicBezTo>
                    <a:pt x="270" y="2720"/>
                    <a:pt x="270" y="2728"/>
                    <a:pt x="277" y="2735"/>
                  </a:cubicBezTo>
                  <a:cubicBezTo>
                    <a:pt x="285" y="2735"/>
                    <a:pt x="292" y="2735"/>
                    <a:pt x="307" y="2735"/>
                  </a:cubicBezTo>
                  <a:cubicBezTo>
                    <a:pt x="315" y="2743"/>
                    <a:pt x="322" y="2750"/>
                    <a:pt x="330" y="2750"/>
                  </a:cubicBezTo>
                  <a:cubicBezTo>
                    <a:pt x="337" y="2750"/>
                    <a:pt x="345" y="2735"/>
                    <a:pt x="352" y="2728"/>
                  </a:cubicBezTo>
                  <a:cubicBezTo>
                    <a:pt x="352" y="2720"/>
                    <a:pt x="352" y="2713"/>
                    <a:pt x="352" y="2705"/>
                  </a:cubicBezTo>
                  <a:cubicBezTo>
                    <a:pt x="360" y="2698"/>
                    <a:pt x="360" y="2705"/>
                    <a:pt x="367" y="2698"/>
                  </a:cubicBezTo>
                  <a:cubicBezTo>
                    <a:pt x="382" y="2690"/>
                    <a:pt x="390" y="2690"/>
                    <a:pt x="405" y="2683"/>
                  </a:cubicBezTo>
                  <a:cubicBezTo>
                    <a:pt x="405" y="2698"/>
                    <a:pt x="405" y="2698"/>
                    <a:pt x="405" y="2698"/>
                  </a:cubicBezTo>
                  <a:cubicBezTo>
                    <a:pt x="390" y="2705"/>
                    <a:pt x="390" y="2713"/>
                    <a:pt x="375" y="2720"/>
                  </a:cubicBezTo>
                  <a:cubicBezTo>
                    <a:pt x="390" y="2735"/>
                    <a:pt x="412" y="2735"/>
                    <a:pt x="435" y="2735"/>
                  </a:cubicBezTo>
                  <a:cubicBezTo>
                    <a:pt x="472" y="2735"/>
                    <a:pt x="495" y="2720"/>
                    <a:pt x="525" y="2705"/>
                  </a:cubicBezTo>
                  <a:cubicBezTo>
                    <a:pt x="547" y="2698"/>
                    <a:pt x="562" y="2698"/>
                    <a:pt x="577" y="2690"/>
                  </a:cubicBezTo>
                  <a:cubicBezTo>
                    <a:pt x="592" y="2675"/>
                    <a:pt x="600" y="2668"/>
                    <a:pt x="615" y="2653"/>
                  </a:cubicBezTo>
                  <a:cubicBezTo>
                    <a:pt x="630" y="2638"/>
                    <a:pt x="644" y="2631"/>
                    <a:pt x="652" y="2615"/>
                  </a:cubicBezTo>
                  <a:cubicBezTo>
                    <a:pt x="667" y="2593"/>
                    <a:pt x="667" y="2578"/>
                    <a:pt x="667" y="2563"/>
                  </a:cubicBezTo>
                  <a:cubicBezTo>
                    <a:pt x="674" y="2555"/>
                    <a:pt x="667" y="2555"/>
                    <a:pt x="667" y="2548"/>
                  </a:cubicBezTo>
                  <a:cubicBezTo>
                    <a:pt x="682" y="2526"/>
                    <a:pt x="712" y="2533"/>
                    <a:pt x="734" y="2518"/>
                  </a:cubicBezTo>
                  <a:cubicBezTo>
                    <a:pt x="757" y="2496"/>
                    <a:pt x="764" y="2473"/>
                    <a:pt x="772" y="2443"/>
                  </a:cubicBezTo>
                  <a:cubicBezTo>
                    <a:pt x="779" y="2406"/>
                    <a:pt x="802" y="2383"/>
                    <a:pt x="839" y="2368"/>
                  </a:cubicBezTo>
                  <a:cubicBezTo>
                    <a:pt x="847" y="2368"/>
                    <a:pt x="854" y="2368"/>
                    <a:pt x="862" y="2368"/>
                  </a:cubicBezTo>
                  <a:cubicBezTo>
                    <a:pt x="877" y="2361"/>
                    <a:pt x="884" y="2346"/>
                    <a:pt x="899" y="2346"/>
                  </a:cubicBezTo>
                  <a:cubicBezTo>
                    <a:pt x="907" y="2346"/>
                    <a:pt x="914" y="2346"/>
                    <a:pt x="922" y="2346"/>
                  </a:cubicBezTo>
                  <a:cubicBezTo>
                    <a:pt x="967" y="2346"/>
                    <a:pt x="1004" y="2346"/>
                    <a:pt x="1049" y="2323"/>
                  </a:cubicBezTo>
                  <a:cubicBezTo>
                    <a:pt x="1064" y="2316"/>
                    <a:pt x="1072" y="2308"/>
                    <a:pt x="1087" y="2293"/>
                  </a:cubicBezTo>
                  <a:cubicBezTo>
                    <a:pt x="1102" y="2278"/>
                    <a:pt x="1117" y="2271"/>
                    <a:pt x="1124" y="2248"/>
                  </a:cubicBezTo>
                  <a:cubicBezTo>
                    <a:pt x="1132" y="2241"/>
                    <a:pt x="1124" y="2233"/>
                    <a:pt x="1132" y="2218"/>
                  </a:cubicBezTo>
                  <a:cubicBezTo>
                    <a:pt x="1139" y="2203"/>
                    <a:pt x="1147" y="2203"/>
                    <a:pt x="1162" y="2196"/>
                  </a:cubicBezTo>
                  <a:cubicBezTo>
                    <a:pt x="1177" y="2188"/>
                    <a:pt x="1192" y="2188"/>
                    <a:pt x="1199" y="2181"/>
                  </a:cubicBezTo>
                  <a:cubicBezTo>
                    <a:pt x="1214" y="2173"/>
                    <a:pt x="1214" y="2166"/>
                    <a:pt x="1222" y="2158"/>
                  </a:cubicBezTo>
                  <a:cubicBezTo>
                    <a:pt x="1244" y="2121"/>
                    <a:pt x="1267" y="2106"/>
                    <a:pt x="1304" y="2076"/>
                  </a:cubicBezTo>
                  <a:cubicBezTo>
                    <a:pt x="1327" y="2061"/>
                    <a:pt x="1334" y="2038"/>
                    <a:pt x="1356" y="2016"/>
                  </a:cubicBezTo>
                  <a:cubicBezTo>
                    <a:pt x="1379" y="1979"/>
                    <a:pt x="1409" y="1979"/>
                    <a:pt x="1432" y="1941"/>
                  </a:cubicBezTo>
                  <a:cubicBezTo>
                    <a:pt x="1439" y="1926"/>
                    <a:pt x="1454" y="1911"/>
                    <a:pt x="1462" y="1896"/>
                  </a:cubicBezTo>
                  <a:cubicBezTo>
                    <a:pt x="1476" y="1881"/>
                    <a:pt x="1492" y="1873"/>
                    <a:pt x="1514" y="1866"/>
                  </a:cubicBezTo>
                  <a:cubicBezTo>
                    <a:pt x="1536" y="1843"/>
                    <a:pt x="1559" y="1829"/>
                    <a:pt x="1589" y="1829"/>
                  </a:cubicBezTo>
                  <a:cubicBezTo>
                    <a:pt x="1596" y="1829"/>
                    <a:pt x="1596" y="1836"/>
                    <a:pt x="1604" y="1836"/>
                  </a:cubicBezTo>
                  <a:cubicBezTo>
                    <a:pt x="1619" y="1836"/>
                    <a:pt x="1626" y="1821"/>
                    <a:pt x="1626" y="1814"/>
                  </a:cubicBezTo>
                  <a:cubicBezTo>
                    <a:pt x="1634" y="1791"/>
                    <a:pt x="1641" y="1776"/>
                    <a:pt x="1649" y="1761"/>
                  </a:cubicBezTo>
                  <a:cubicBezTo>
                    <a:pt x="1656" y="1754"/>
                    <a:pt x="1664" y="1746"/>
                    <a:pt x="1679" y="1739"/>
                  </a:cubicBezTo>
                  <a:cubicBezTo>
                    <a:pt x="1694" y="1724"/>
                    <a:pt x="1701" y="1709"/>
                    <a:pt x="1716" y="1694"/>
                  </a:cubicBezTo>
                  <a:cubicBezTo>
                    <a:pt x="1739" y="1664"/>
                    <a:pt x="1746" y="1641"/>
                    <a:pt x="1769" y="1619"/>
                  </a:cubicBezTo>
                  <a:cubicBezTo>
                    <a:pt x="1784" y="1589"/>
                    <a:pt x="1806" y="1581"/>
                    <a:pt x="1829" y="1566"/>
                  </a:cubicBezTo>
                  <a:cubicBezTo>
                    <a:pt x="1889" y="1536"/>
                    <a:pt x="1919" y="1506"/>
                    <a:pt x="1971" y="1476"/>
                  </a:cubicBezTo>
                  <a:cubicBezTo>
                    <a:pt x="1993" y="1461"/>
                    <a:pt x="2009" y="1454"/>
                    <a:pt x="2023" y="1432"/>
                  </a:cubicBezTo>
                  <a:cubicBezTo>
                    <a:pt x="2046" y="1402"/>
                    <a:pt x="2061" y="1386"/>
                    <a:pt x="2061" y="1349"/>
                  </a:cubicBezTo>
                  <a:cubicBezTo>
                    <a:pt x="2061" y="1334"/>
                    <a:pt x="2061" y="1326"/>
                    <a:pt x="2053" y="1319"/>
                  </a:cubicBezTo>
                  <a:cubicBezTo>
                    <a:pt x="2039" y="1304"/>
                    <a:pt x="2023" y="1297"/>
                    <a:pt x="2009" y="1282"/>
                  </a:cubicBezTo>
                  <a:cubicBezTo>
                    <a:pt x="2016" y="1282"/>
                    <a:pt x="2016" y="1274"/>
                    <a:pt x="2023" y="1274"/>
                  </a:cubicBezTo>
                  <a:cubicBezTo>
                    <a:pt x="2031" y="1274"/>
                    <a:pt x="2039" y="1282"/>
                    <a:pt x="2053" y="1282"/>
                  </a:cubicBezTo>
                  <a:cubicBezTo>
                    <a:pt x="2076" y="1282"/>
                    <a:pt x="2091" y="1282"/>
                    <a:pt x="2106" y="1267"/>
                  </a:cubicBezTo>
                  <a:cubicBezTo>
                    <a:pt x="2121" y="1259"/>
                    <a:pt x="2121" y="1244"/>
                    <a:pt x="2128" y="1229"/>
                  </a:cubicBezTo>
                  <a:cubicBezTo>
                    <a:pt x="2136" y="1214"/>
                    <a:pt x="2143" y="1207"/>
                    <a:pt x="2158" y="1199"/>
                  </a:cubicBezTo>
                  <a:cubicBezTo>
                    <a:pt x="2196" y="1184"/>
                    <a:pt x="2218" y="1177"/>
                    <a:pt x="2248" y="1169"/>
                  </a:cubicBezTo>
                  <a:cubicBezTo>
                    <a:pt x="2263" y="1169"/>
                    <a:pt x="2271" y="1162"/>
                    <a:pt x="2278" y="1162"/>
                  </a:cubicBezTo>
                  <a:cubicBezTo>
                    <a:pt x="2353" y="1162"/>
                    <a:pt x="2353" y="1162"/>
                    <a:pt x="2353" y="1162"/>
                  </a:cubicBezTo>
                  <a:cubicBezTo>
                    <a:pt x="2361" y="1162"/>
                    <a:pt x="2368" y="1162"/>
                    <a:pt x="2376" y="1154"/>
                  </a:cubicBezTo>
                  <a:cubicBezTo>
                    <a:pt x="2391" y="1154"/>
                    <a:pt x="2398" y="1147"/>
                    <a:pt x="2413" y="1147"/>
                  </a:cubicBezTo>
                  <a:cubicBezTo>
                    <a:pt x="2466" y="1124"/>
                    <a:pt x="2488" y="1094"/>
                    <a:pt x="2526" y="1064"/>
                  </a:cubicBezTo>
                  <a:cubicBezTo>
                    <a:pt x="2548" y="1087"/>
                    <a:pt x="2578" y="1087"/>
                    <a:pt x="2615" y="1087"/>
                  </a:cubicBezTo>
                  <a:cubicBezTo>
                    <a:pt x="2645" y="1087"/>
                    <a:pt x="2661" y="1079"/>
                    <a:pt x="2691" y="1079"/>
                  </a:cubicBezTo>
                  <a:cubicBezTo>
                    <a:pt x="2713" y="1079"/>
                    <a:pt x="2728" y="1079"/>
                    <a:pt x="2758" y="1072"/>
                  </a:cubicBezTo>
                  <a:cubicBezTo>
                    <a:pt x="2735" y="1102"/>
                    <a:pt x="2713" y="1117"/>
                    <a:pt x="2713" y="1154"/>
                  </a:cubicBezTo>
                  <a:cubicBezTo>
                    <a:pt x="2713" y="1177"/>
                    <a:pt x="2720" y="1192"/>
                    <a:pt x="2735" y="1214"/>
                  </a:cubicBezTo>
                  <a:cubicBezTo>
                    <a:pt x="2751" y="1229"/>
                    <a:pt x="2758" y="1229"/>
                    <a:pt x="2765" y="1244"/>
                  </a:cubicBezTo>
                  <a:cubicBezTo>
                    <a:pt x="2788" y="1252"/>
                    <a:pt x="2795" y="1259"/>
                    <a:pt x="2818" y="1259"/>
                  </a:cubicBezTo>
                  <a:cubicBezTo>
                    <a:pt x="2833" y="1259"/>
                    <a:pt x="2840" y="1252"/>
                    <a:pt x="2855" y="1244"/>
                  </a:cubicBezTo>
                  <a:cubicBezTo>
                    <a:pt x="2878" y="1229"/>
                    <a:pt x="2893" y="1214"/>
                    <a:pt x="2915" y="1192"/>
                  </a:cubicBezTo>
                  <a:cubicBezTo>
                    <a:pt x="2938" y="1169"/>
                    <a:pt x="2945" y="1162"/>
                    <a:pt x="2960" y="1139"/>
                  </a:cubicBezTo>
                  <a:cubicBezTo>
                    <a:pt x="2975" y="1124"/>
                    <a:pt x="2983" y="1109"/>
                    <a:pt x="2998" y="1109"/>
                  </a:cubicBezTo>
                  <a:cubicBezTo>
                    <a:pt x="3013" y="1109"/>
                    <a:pt x="3013" y="1117"/>
                    <a:pt x="3020" y="1117"/>
                  </a:cubicBezTo>
                  <a:cubicBezTo>
                    <a:pt x="3028" y="1124"/>
                    <a:pt x="3035" y="1124"/>
                    <a:pt x="3043" y="1132"/>
                  </a:cubicBezTo>
                  <a:cubicBezTo>
                    <a:pt x="3080" y="1147"/>
                    <a:pt x="3103" y="1147"/>
                    <a:pt x="3148" y="1162"/>
                  </a:cubicBezTo>
                  <a:cubicBezTo>
                    <a:pt x="3170" y="1162"/>
                    <a:pt x="3185" y="1169"/>
                    <a:pt x="3208" y="1169"/>
                  </a:cubicBezTo>
                  <a:cubicBezTo>
                    <a:pt x="3238" y="1177"/>
                    <a:pt x="3260" y="1184"/>
                    <a:pt x="3290" y="1184"/>
                  </a:cubicBezTo>
                  <a:cubicBezTo>
                    <a:pt x="3335" y="1184"/>
                    <a:pt x="3365" y="1184"/>
                    <a:pt x="3410" y="1177"/>
                  </a:cubicBezTo>
                  <a:cubicBezTo>
                    <a:pt x="3440" y="1169"/>
                    <a:pt x="3455" y="1154"/>
                    <a:pt x="3485" y="1147"/>
                  </a:cubicBezTo>
                  <a:cubicBezTo>
                    <a:pt x="3507" y="1147"/>
                    <a:pt x="3522" y="1147"/>
                    <a:pt x="3552" y="1147"/>
                  </a:cubicBezTo>
                  <a:cubicBezTo>
                    <a:pt x="3605" y="1147"/>
                    <a:pt x="3635" y="1139"/>
                    <a:pt x="3687" y="1132"/>
                  </a:cubicBezTo>
                  <a:cubicBezTo>
                    <a:pt x="3710" y="1132"/>
                    <a:pt x="3725" y="1124"/>
                    <a:pt x="3740" y="1124"/>
                  </a:cubicBezTo>
                  <a:cubicBezTo>
                    <a:pt x="3792" y="1109"/>
                    <a:pt x="3822" y="1109"/>
                    <a:pt x="3867" y="1087"/>
                  </a:cubicBezTo>
                  <a:cubicBezTo>
                    <a:pt x="3875" y="1087"/>
                    <a:pt x="3882" y="1079"/>
                    <a:pt x="3890" y="1072"/>
                  </a:cubicBezTo>
                  <a:cubicBezTo>
                    <a:pt x="3920" y="1057"/>
                    <a:pt x="3934" y="1057"/>
                    <a:pt x="3957" y="1042"/>
                  </a:cubicBezTo>
                  <a:cubicBezTo>
                    <a:pt x="3972" y="1034"/>
                    <a:pt x="3972" y="1027"/>
                    <a:pt x="3987" y="1019"/>
                  </a:cubicBezTo>
                  <a:lnTo>
                    <a:pt x="3987" y="1019"/>
                  </a:lnTo>
                  <a:lnTo>
                    <a:pt x="3987" y="1019"/>
                  </a:lnTo>
                  <a:cubicBezTo>
                    <a:pt x="3994" y="1034"/>
                    <a:pt x="4002" y="1042"/>
                    <a:pt x="4010" y="1049"/>
                  </a:cubicBezTo>
                  <a:cubicBezTo>
                    <a:pt x="4024" y="1064"/>
                    <a:pt x="4032" y="1057"/>
                    <a:pt x="4040" y="1072"/>
                  </a:cubicBezTo>
                  <a:cubicBezTo>
                    <a:pt x="4047" y="1087"/>
                    <a:pt x="4040" y="1102"/>
                    <a:pt x="4047" y="1124"/>
                  </a:cubicBezTo>
                  <a:cubicBezTo>
                    <a:pt x="4032" y="1162"/>
                    <a:pt x="4032" y="1162"/>
                    <a:pt x="4032" y="1162"/>
                  </a:cubicBezTo>
                  <a:cubicBezTo>
                    <a:pt x="4047" y="1192"/>
                    <a:pt x="4054" y="1207"/>
                    <a:pt x="4062" y="1237"/>
                  </a:cubicBezTo>
                  <a:cubicBezTo>
                    <a:pt x="4062" y="1244"/>
                    <a:pt x="4062" y="1252"/>
                    <a:pt x="4069" y="1259"/>
                  </a:cubicBezTo>
                  <a:cubicBezTo>
                    <a:pt x="4077" y="1267"/>
                    <a:pt x="4099" y="1259"/>
                    <a:pt x="4107" y="1274"/>
                  </a:cubicBezTo>
                  <a:cubicBezTo>
                    <a:pt x="4107" y="1282"/>
                    <a:pt x="4099" y="1282"/>
                    <a:pt x="4099" y="1289"/>
                  </a:cubicBezTo>
                  <a:cubicBezTo>
                    <a:pt x="4099" y="1334"/>
                    <a:pt x="4099" y="1334"/>
                    <a:pt x="4099" y="1334"/>
                  </a:cubicBezTo>
                  <a:cubicBezTo>
                    <a:pt x="4099" y="1349"/>
                    <a:pt x="4114" y="1356"/>
                    <a:pt x="4122" y="1372"/>
                  </a:cubicBezTo>
                  <a:cubicBezTo>
                    <a:pt x="4129" y="1379"/>
                    <a:pt x="4129" y="1394"/>
                    <a:pt x="4129" y="1409"/>
                  </a:cubicBezTo>
                  <a:cubicBezTo>
                    <a:pt x="4129" y="1439"/>
                    <a:pt x="4144" y="1454"/>
                    <a:pt x="4144" y="1484"/>
                  </a:cubicBezTo>
                  <a:lnTo>
                    <a:pt x="4137" y="1491"/>
                  </a:lnTo>
                  <a:cubicBezTo>
                    <a:pt x="4129" y="1506"/>
                    <a:pt x="4122" y="1521"/>
                    <a:pt x="4107" y="1529"/>
                  </a:cubicBezTo>
                  <a:cubicBezTo>
                    <a:pt x="4107" y="1536"/>
                    <a:pt x="4099" y="1536"/>
                    <a:pt x="4099" y="1536"/>
                  </a:cubicBezTo>
                  <a:cubicBezTo>
                    <a:pt x="4084" y="1544"/>
                    <a:pt x="4077" y="1559"/>
                    <a:pt x="4062" y="1566"/>
                  </a:cubicBezTo>
                  <a:cubicBezTo>
                    <a:pt x="4047" y="1559"/>
                    <a:pt x="4047" y="1551"/>
                    <a:pt x="4040" y="1544"/>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5" name="Freeform 133"/>
            <p:cNvSpPr>
              <a:spLocks noChangeArrowheads="1"/>
            </p:cNvSpPr>
            <p:nvPr/>
          </p:nvSpPr>
          <p:spPr bwMode="auto">
            <a:xfrm>
              <a:off x="3909898" y="9988403"/>
              <a:ext cx="1341235" cy="1084110"/>
            </a:xfrm>
            <a:custGeom>
              <a:avLst/>
              <a:gdLst>
                <a:gd name="T0" fmla="*/ 1207 w 3104"/>
                <a:gd name="T1" fmla="*/ 472 h 2511"/>
                <a:gd name="T2" fmla="*/ 1259 w 3104"/>
                <a:gd name="T3" fmla="*/ 479 h 2511"/>
                <a:gd name="T4" fmla="*/ 1207 w 3104"/>
                <a:gd name="T5" fmla="*/ 524 h 2511"/>
                <a:gd name="T6" fmla="*/ 1169 w 3104"/>
                <a:gd name="T7" fmla="*/ 554 h 2511"/>
                <a:gd name="T8" fmla="*/ 1237 w 3104"/>
                <a:gd name="T9" fmla="*/ 539 h 2511"/>
                <a:gd name="T10" fmla="*/ 675 w 3104"/>
                <a:gd name="T11" fmla="*/ 779 h 2511"/>
                <a:gd name="T12" fmla="*/ 757 w 3104"/>
                <a:gd name="T13" fmla="*/ 966 h 2511"/>
                <a:gd name="T14" fmla="*/ 929 w 3104"/>
                <a:gd name="T15" fmla="*/ 734 h 2511"/>
                <a:gd name="T16" fmla="*/ 1079 w 3104"/>
                <a:gd name="T17" fmla="*/ 614 h 2511"/>
                <a:gd name="T18" fmla="*/ 1222 w 3104"/>
                <a:gd name="T19" fmla="*/ 824 h 2511"/>
                <a:gd name="T20" fmla="*/ 1521 w 3104"/>
                <a:gd name="T21" fmla="*/ 786 h 2511"/>
                <a:gd name="T22" fmla="*/ 1769 w 3104"/>
                <a:gd name="T23" fmla="*/ 786 h 2511"/>
                <a:gd name="T24" fmla="*/ 1844 w 3104"/>
                <a:gd name="T25" fmla="*/ 532 h 2511"/>
                <a:gd name="T26" fmla="*/ 2001 w 3104"/>
                <a:gd name="T27" fmla="*/ 382 h 2511"/>
                <a:gd name="T28" fmla="*/ 2256 w 3104"/>
                <a:gd name="T29" fmla="*/ 254 h 2511"/>
                <a:gd name="T30" fmla="*/ 2436 w 3104"/>
                <a:gd name="T31" fmla="*/ 232 h 2511"/>
                <a:gd name="T32" fmla="*/ 2533 w 3104"/>
                <a:gd name="T33" fmla="*/ 292 h 2511"/>
                <a:gd name="T34" fmla="*/ 2646 w 3104"/>
                <a:gd name="T35" fmla="*/ 389 h 2511"/>
                <a:gd name="T36" fmla="*/ 2855 w 3104"/>
                <a:gd name="T37" fmla="*/ 457 h 2511"/>
                <a:gd name="T38" fmla="*/ 2960 w 3104"/>
                <a:gd name="T39" fmla="*/ 569 h 2511"/>
                <a:gd name="T40" fmla="*/ 2945 w 3104"/>
                <a:gd name="T41" fmla="*/ 756 h 2511"/>
                <a:gd name="T42" fmla="*/ 3043 w 3104"/>
                <a:gd name="T43" fmla="*/ 846 h 2511"/>
                <a:gd name="T44" fmla="*/ 3103 w 3104"/>
                <a:gd name="T45" fmla="*/ 1011 h 2511"/>
                <a:gd name="T46" fmla="*/ 2878 w 3104"/>
                <a:gd name="T47" fmla="*/ 1161 h 2511"/>
                <a:gd name="T48" fmla="*/ 2586 w 3104"/>
                <a:gd name="T49" fmla="*/ 1461 h 2511"/>
                <a:gd name="T50" fmla="*/ 2428 w 3104"/>
                <a:gd name="T51" fmla="*/ 1761 h 2511"/>
                <a:gd name="T52" fmla="*/ 2361 w 3104"/>
                <a:gd name="T53" fmla="*/ 1701 h 2511"/>
                <a:gd name="T54" fmla="*/ 2226 w 3104"/>
                <a:gd name="T55" fmla="*/ 1536 h 2511"/>
                <a:gd name="T56" fmla="*/ 2083 w 3104"/>
                <a:gd name="T57" fmla="*/ 1446 h 2511"/>
                <a:gd name="T58" fmla="*/ 1694 w 3104"/>
                <a:gd name="T59" fmla="*/ 1491 h 2511"/>
                <a:gd name="T60" fmla="*/ 1514 w 3104"/>
                <a:gd name="T61" fmla="*/ 1596 h 2511"/>
                <a:gd name="T62" fmla="*/ 1401 w 3104"/>
                <a:gd name="T63" fmla="*/ 1746 h 2511"/>
                <a:gd name="T64" fmla="*/ 1357 w 3104"/>
                <a:gd name="T65" fmla="*/ 1918 h 2511"/>
                <a:gd name="T66" fmla="*/ 1274 w 3104"/>
                <a:gd name="T67" fmla="*/ 2038 h 2511"/>
                <a:gd name="T68" fmla="*/ 1139 w 3104"/>
                <a:gd name="T69" fmla="*/ 2165 h 2511"/>
                <a:gd name="T70" fmla="*/ 1132 w 3104"/>
                <a:gd name="T71" fmla="*/ 2315 h 2511"/>
                <a:gd name="T72" fmla="*/ 1124 w 3104"/>
                <a:gd name="T73" fmla="*/ 2473 h 2511"/>
                <a:gd name="T74" fmla="*/ 1064 w 3104"/>
                <a:gd name="T75" fmla="*/ 2450 h 2511"/>
                <a:gd name="T76" fmla="*/ 862 w 3104"/>
                <a:gd name="T77" fmla="*/ 2487 h 2511"/>
                <a:gd name="T78" fmla="*/ 712 w 3104"/>
                <a:gd name="T79" fmla="*/ 2450 h 2511"/>
                <a:gd name="T80" fmla="*/ 645 w 3104"/>
                <a:gd name="T81" fmla="*/ 2255 h 2511"/>
                <a:gd name="T82" fmla="*/ 547 w 3104"/>
                <a:gd name="T83" fmla="*/ 2203 h 2511"/>
                <a:gd name="T84" fmla="*/ 502 w 3104"/>
                <a:gd name="T85" fmla="*/ 2068 h 2511"/>
                <a:gd name="T86" fmla="*/ 525 w 3104"/>
                <a:gd name="T87" fmla="*/ 1985 h 2511"/>
                <a:gd name="T88" fmla="*/ 502 w 3104"/>
                <a:gd name="T89" fmla="*/ 1911 h 2511"/>
                <a:gd name="T90" fmla="*/ 585 w 3104"/>
                <a:gd name="T91" fmla="*/ 1821 h 2511"/>
                <a:gd name="T92" fmla="*/ 532 w 3104"/>
                <a:gd name="T93" fmla="*/ 1761 h 2511"/>
                <a:gd name="T94" fmla="*/ 427 w 3104"/>
                <a:gd name="T95" fmla="*/ 1716 h 2511"/>
                <a:gd name="T96" fmla="*/ 427 w 3104"/>
                <a:gd name="T97" fmla="*/ 1566 h 2511"/>
                <a:gd name="T98" fmla="*/ 240 w 3104"/>
                <a:gd name="T99" fmla="*/ 1558 h 2511"/>
                <a:gd name="T100" fmla="*/ 105 w 3104"/>
                <a:gd name="T101" fmla="*/ 1618 h 2511"/>
                <a:gd name="T102" fmla="*/ 225 w 3104"/>
                <a:gd name="T103" fmla="*/ 1521 h 2511"/>
                <a:gd name="T104" fmla="*/ 450 w 3104"/>
                <a:gd name="T105" fmla="*/ 1386 h 2511"/>
                <a:gd name="T106" fmla="*/ 712 w 3104"/>
                <a:gd name="T107" fmla="*/ 1191 h 2511"/>
                <a:gd name="T108" fmla="*/ 757 w 3104"/>
                <a:gd name="T109" fmla="*/ 966 h 2511"/>
                <a:gd name="T110" fmla="*/ 2443 w 3104"/>
                <a:gd name="T111" fmla="*/ 105 h 2511"/>
                <a:gd name="T112" fmla="*/ 2526 w 3104"/>
                <a:gd name="T113" fmla="*/ 187 h 2511"/>
                <a:gd name="T114" fmla="*/ 2608 w 3104"/>
                <a:gd name="T115" fmla="*/ 157 h 2511"/>
                <a:gd name="T116" fmla="*/ 2660 w 3104"/>
                <a:gd name="T117" fmla="*/ 45 h 2511"/>
                <a:gd name="T118" fmla="*/ 2593 w 3104"/>
                <a:gd name="T119" fmla="*/ 7 h 2511"/>
                <a:gd name="T120" fmla="*/ 2458 w 3104"/>
                <a:gd name="T121" fmla="*/ 52 h 25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04" h="2511">
                  <a:moveTo>
                    <a:pt x="1237" y="449"/>
                  </a:moveTo>
                  <a:lnTo>
                    <a:pt x="1237" y="449"/>
                  </a:lnTo>
                  <a:cubicBezTo>
                    <a:pt x="1207" y="449"/>
                    <a:pt x="1207" y="449"/>
                    <a:pt x="1207" y="449"/>
                  </a:cubicBezTo>
                  <a:cubicBezTo>
                    <a:pt x="1207" y="457"/>
                    <a:pt x="1207" y="464"/>
                    <a:pt x="1207" y="472"/>
                  </a:cubicBezTo>
                  <a:cubicBezTo>
                    <a:pt x="1207" y="479"/>
                    <a:pt x="1207" y="487"/>
                    <a:pt x="1214" y="487"/>
                  </a:cubicBezTo>
                  <a:cubicBezTo>
                    <a:pt x="1222" y="494"/>
                    <a:pt x="1222" y="502"/>
                    <a:pt x="1229" y="502"/>
                  </a:cubicBezTo>
                  <a:cubicBezTo>
                    <a:pt x="1259" y="502"/>
                    <a:pt x="1259" y="502"/>
                    <a:pt x="1259" y="502"/>
                  </a:cubicBezTo>
                  <a:cubicBezTo>
                    <a:pt x="1259" y="494"/>
                    <a:pt x="1259" y="487"/>
                    <a:pt x="1259" y="479"/>
                  </a:cubicBezTo>
                  <a:cubicBezTo>
                    <a:pt x="1259" y="472"/>
                    <a:pt x="1252" y="472"/>
                    <a:pt x="1252" y="464"/>
                  </a:cubicBezTo>
                  <a:cubicBezTo>
                    <a:pt x="1244" y="457"/>
                    <a:pt x="1244" y="457"/>
                    <a:pt x="1237" y="449"/>
                  </a:cubicBezTo>
                  <a:close/>
                  <a:moveTo>
                    <a:pt x="1207" y="524"/>
                  </a:moveTo>
                  <a:lnTo>
                    <a:pt x="1207" y="524"/>
                  </a:lnTo>
                  <a:cubicBezTo>
                    <a:pt x="1207" y="517"/>
                    <a:pt x="1207" y="509"/>
                    <a:pt x="1199" y="502"/>
                  </a:cubicBezTo>
                  <a:cubicBezTo>
                    <a:pt x="1192" y="509"/>
                    <a:pt x="1184" y="509"/>
                    <a:pt x="1177" y="509"/>
                  </a:cubicBezTo>
                  <a:cubicBezTo>
                    <a:pt x="1169" y="517"/>
                    <a:pt x="1154" y="517"/>
                    <a:pt x="1154" y="524"/>
                  </a:cubicBezTo>
                  <a:cubicBezTo>
                    <a:pt x="1154" y="532"/>
                    <a:pt x="1169" y="539"/>
                    <a:pt x="1169" y="554"/>
                  </a:cubicBezTo>
                  <a:cubicBezTo>
                    <a:pt x="1169" y="562"/>
                    <a:pt x="1154" y="562"/>
                    <a:pt x="1154" y="576"/>
                  </a:cubicBezTo>
                  <a:cubicBezTo>
                    <a:pt x="1154" y="592"/>
                    <a:pt x="1154" y="592"/>
                    <a:pt x="1162" y="606"/>
                  </a:cubicBezTo>
                  <a:cubicBezTo>
                    <a:pt x="1177" y="599"/>
                    <a:pt x="1192" y="592"/>
                    <a:pt x="1207" y="569"/>
                  </a:cubicBezTo>
                  <a:cubicBezTo>
                    <a:pt x="1214" y="562"/>
                    <a:pt x="1229" y="554"/>
                    <a:pt x="1237" y="539"/>
                  </a:cubicBezTo>
                  <a:cubicBezTo>
                    <a:pt x="1222" y="539"/>
                    <a:pt x="1214" y="532"/>
                    <a:pt x="1207" y="524"/>
                  </a:cubicBezTo>
                  <a:close/>
                  <a:moveTo>
                    <a:pt x="705" y="771"/>
                  </a:moveTo>
                  <a:lnTo>
                    <a:pt x="705" y="771"/>
                  </a:lnTo>
                  <a:cubicBezTo>
                    <a:pt x="697" y="771"/>
                    <a:pt x="682" y="771"/>
                    <a:pt x="675" y="779"/>
                  </a:cubicBezTo>
                  <a:cubicBezTo>
                    <a:pt x="659" y="794"/>
                    <a:pt x="659" y="809"/>
                    <a:pt x="645" y="824"/>
                  </a:cubicBezTo>
                  <a:cubicBezTo>
                    <a:pt x="667" y="831"/>
                    <a:pt x="682" y="831"/>
                    <a:pt x="705" y="824"/>
                  </a:cubicBezTo>
                  <a:cubicBezTo>
                    <a:pt x="705" y="809"/>
                    <a:pt x="705" y="794"/>
                    <a:pt x="705" y="771"/>
                  </a:cubicBezTo>
                  <a:close/>
                  <a:moveTo>
                    <a:pt x="757" y="966"/>
                  </a:moveTo>
                  <a:lnTo>
                    <a:pt x="757" y="966"/>
                  </a:lnTo>
                  <a:cubicBezTo>
                    <a:pt x="757" y="936"/>
                    <a:pt x="787" y="944"/>
                    <a:pt x="809" y="921"/>
                  </a:cubicBezTo>
                  <a:cubicBezTo>
                    <a:pt x="824" y="906"/>
                    <a:pt x="824" y="884"/>
                    <a:pt x="832" y="861"/>
                  </a:cubicBezTo>
                  <a:cubicBezTo>
                    <a:pt x="847" y="794"/>
                    <a:pt x="892" y="779"/>
                    <a:pt x="929" y="734"/>
                  </a:cubicBezTo>
                  <a:cubicBezTo>
                    <a:pt x="967" y="696"/>
                    <a:pt x="1027" y="712"/>
                    <a:pt x="1049" y="666"/>
                  </a:cubicBezTo>
                  <a:cubicBezTo>
                    <a:pt x="1057" y="644"/>
                    <a:pt x="1049" y="629"/>
                    <a:pt x="1064" y="614"/>
                  </a:cubicBezTo>
                  <a:cubicBezTo>
                    <a:pt x="1064" y="614"/>
                    <a:pt x="1064" y="606"/>
                    <a:pt x="1064" y="599"/>
                  </a:cubicBezTo>
                  <a:cubicBezTo>
                    <a:pt x="1072" y="599"/>
                    <a:pt x="1079" y="606"/>
                    <a:pt x="1079" y="614"/>
                  </a:cubicBezTo>
                  <a:cubicBezTo>
                    <a:pt x="1094" y="622"/>
                    <a:pt x="1109" y="622"/>
                    <a:pt x="1117" y="636"/>
                  </a:cubicBezTo>
                  <a:cubicBezTo>
                    <a:pt x="1132" y="644"/>
                    <a:pt x="1132" y="659"/>
                    <a:pt x="1139" y="674"/>
                  </a:cubicBezTo>
                  <a:cubicBezTo>
                    <a:pt x="1162" y="712"/>
                    <a:pt x="1162" y="734"/>
                    <a:pt x="1177" y="771"/>
                  </a:cubicBezTo>
                  <a:cubicBezTo>
                    <a:pt x="1192" y="794"/>
                    <a:pt x="1207" y="809"/>
                    <a:pt x="1222" y="824"/>
                  </a:cubicBezTo>
                  <a:cubicBezTo>
                    <a:pt x="1237" y="831"/>
                    <a:pt x="1252" y="846"/>
                    <a:pt x="1267" y="846"/>
                  </a:cubicBezTo>
                  <a:cubicBezTo>
                    <a:pt x="1311" y="861"/>
                    <a:pt x="1349" y="861"/>
                    <a:pt x="1394" y="839"/>
                  </a:cubicBezTo>
                  <a:cubicBezTo>
                    <a:pt x="1416" y="824"/>
                    <a:pt x="1431" y="809"/>
                    <a:pt x="1454" y="801"/>
                  </a:cubicBezTo>
                  <a:cubicBezTo>
                    <a:pt x="1476" y="794"/>
                    <a:pt x="1491" y="786"/>
                    <a:pt x="1521" y="786"/>
                  </a:cubicBezTo>
                  <a:cubicBezTo>
                    <a:pt x="1581" y="786"/>
                    <a:pt x="1581" y="786"/>
                    <a:pt x="1581" y="786"/>
                  </a:cubicBezTo>
                  <a:cubicBezTo>
                    <a:pt x="1619" y="786"/>
                    <a:pt x="1634" y="809"/>
                    <a:pt x="1671" y="809"/>
                  </a:cubicBezTo>
                  <a:cubicBezTo>
                    <a:pt x="1686" y="809"/>
                    <a:pt x="1701" y="794"/>
                    <a:pt x="1716" y="794"/>
                  </a:cubicBezTo>
                  <a:cubicBezTo>
                    <a:pt x="1739" y="786"/>
                    <a:pt x="1746" y="794"/>
                    <a:pt x="1769" y="786"/>
                  </a:cubicBezTo>
                  <a:cubicBezTo>
                    <a:pt x="1784" y="786"/>
                    <a:pt x="1784" y="771"/>
                    <a:pt x="1791" y="771"/>
                  </a:cubicBezTo>
                  <a:cubicBezTo>
                    <a:pt x="1806" y="764"/>
                    <a:pt x="1814" y="756"/>
                    <a:pt x="1821" y="749"/>
                  </a:cubicBezTo>
                  <a:cubicBezTo>
                    <a:pt x="1844" y="704"/>
                    <a:pt x="1851" y="674"/>
                    <a:pt x="1851" y="622"/>
                  </a:cubicBezTo>
                  <a:cubicBezTo>
                    <a:pt x="1851" y="584"/>
                    <a:pt x="1844" y="569"/>
                    <a:pt x="1844" y="532"/>
                  </a:cubicBezTo>
                  <a:cubicBezTo>
                    <a:pt x="1844" y="509"/>
                    <a:pt x="1851" y="502"/>
                    <a:pt x="1859" y="479"/>
                  </a:cubicBezTo>
                  <a:cubicBezTo>
                    <a:pt x="1874" y="457"/>
                    <a:pt x="1888" y="442"/>
                    <a:pt x="1911" y="427"/>
                  </a:cubicBezTo>
                  <a:cubicBezTo>
                    <a:pt x="1926" y="419"/>
                    <a:pt x="1941" y="419"/>
                    <a:pt x="1964" y="404"/>
                  </a:cubicBezTo>
                  <a:cubicBezTo>
                    <a:pt x="1978" y="397"/>
                    <a:pt x="1986" y="389"/>
                    <a:pt x="2001" y="382"/>
                  </a:cubicBezTo>
                  <a:cubicBezTo>
                    <a:pt x="2016" y="374"/>
                    <a:pt x="2024" y="359"/>
                    <a:pt x="2038" y="352"/>
                  </a:cubicBezTo>
                  <a:cubicBezTo>
                    <a:pt x="2076" y="337"/>
                    <a:pt x="2106" y="337"/>
                    <a:pt x="2143" y="322"/>
                  </a:cubicBezTo>
                  <a:cubicBezTo>
                    <a:pt x="2166" y="314"/>
                    <a:pt x="2158" y="284"/>
                    <a:pt x="2158" y="254"/>
                  </a:cubicBezTo>
                  <a:cubicBezTo>
                    <a:pt x="2256" y="254"/>
                    <a:pt x="2256" y="254"/>
                    <a:pt x="2256" y="254"/>
                  </a:cubicBezTo>
                  <a:cubicBezTo>
                    <a:pt x="2286" y="254"/>
                    <a:pt x="2301" y="269"/>
                    <a:pt x="2331" y="269"/>
                  </a:cubicBezTo>
                  <a:cubicBezTo>
                    <a:pt x="2353" y="269"/>
                    <a:pt x="2368" y="262"/>
                    <a:pt x="2391" y="254"/>
                  </a:cubicBezTo>
                  <a:cubicBezTo>
                    <a:pt x="2398" y="247"/>
                    <a:pt x="2406" y="232"/>
                    <a:pt x="2413" y="232"/>
                  </a:cubicBezTo>
                  <a:cubicBezTo>
                    <a:pt x="2436" y="232"/>
                    <a:pt x="2436" y="232"/>
                    <a:pt x="2436" y="232"/>
                  </a:cubicBezTo>
                  <a:cubicBezTo>
                    <a:pt x="2436" y="262"/>
                    <a:pt x="2436" y="277"/>
                    <a:pt x="2436" y="299"/>
                  </a:cubicBezTo>
                  <a:cubicBezTo>
                    <a:pt x="2458" y="299"/>
                    <a:pt x="2473" y="307"/>
                    <a:pt x="2496" y="307"/>
                  </a:cubicBezTo>
                  <a:cubicBezTo>
                    <a:pt x="2511" y="307"/>
                    <a:pt x="2511" y="292"/>
                    <a:pt x="2518" y="292"/>
                  </a:cubicBezTo>
                  <a:cubicBezTo>
                    <a:pt x="2518" y="284"/>
                    <a:pt x="2526" y="292"/>
                    <a:pt x="2533" y="292"/>
                  </a:cubicBezTo>
                  <a:cubicBezTo>
                    <a:pt x="2533" y="299"/>
                    <a:pt x="2533" y="307"/>
                    <a:pt x="2541" y="314"/>
                  </a:cubicBezTo>
                  <a:cubicBezTo>
                    <a:pt x="2541" y="322"/>
                    <a:pt x="2541" y="329"/>
                    <a:pt x="2548" y="337"/>
                  </a:cubicBezTo>
                  <a:cubicBezTo>
                    <a:pt x="2548" y="344"/>
                    <a:pt x="2563" y="344"/>
                    <a:pt x="2571" y="344"/>
                  </a:cubicBezTo>
                  <a:cubicBezTo>
                    <a:pt x="2600" y="352"/>
                    <a:pt x="2623" y="367"/>
                    <a:pt x="2646" y="389"/>
                  </a:cubicBezTo>
                  <a:cubicBezTo>
                    <a:pt x="2668" y="412"/>
                    <a:pt x="2690" y="419"/>
                    <a:pt x="2720" y="427"/>
                  </a:cubicBezTo>
                  <a:cubicBezTo>
                    <a:pt x="2758" y="427"/>
                    <a:pt x="2765" y="472"/>
                    <a:pt x="2803" y="472"/>
                  </a:cubicBezTo>
                  <a:cubicBezTo>
                    <a:pt x="2818" y="472"/>
                    <a:pt x="2825" y="472"/>
                    <a:pt x="2840" y="464"/>
                  </a:cubicBezTo>
                  <a:cubicBezTo>
                    <a:pt x="2848" y="464"/>
                    <a:pt x="2848" y="457"/>
                    <a:pt x="2855" y="457"/>
                  </a:cubicBezTo>
                  <a:cubicBezTo>
                    <a:pt x="2953" y="457"/>
                    <a:pt x="2953" y="457"/>
                    <a:pt x="2953" y="457"/>
                  </a:cubicBezTo>
                  <a:cubicBezTo>
                    <a:pt x="2960" y="464"/>
                    <a:pt x="2960" y="472"/>
                    <a:pt x="2960" y="479"/>
                  </a:cubicBezTo>
                  <a:cubicBezTo>
                    <a:pt x="2960" y="494"/>
                    <a:pt x="2953" y="502"/>
                    <a:pt x="2953" y="517"/>
                  </a:cubicBezTo>
                  <a:cubicBezTo>
                    <a:pt x="2953" y="539"/>
                    <a:pt x="2953" y="547"/>
                    <a:pt x="2960" y="569"/>
                  </a:cubicBezTo>
                  <a:cubicBezTo>
                    <a:pt x="2960" y="576"/>
                    <a:pt x="2968" y="584"/>
                    <a:pt x="2968" y="599"/>
                  </a:cubicBezTo>
                  <a:cubicBezTo>
                    <a:pt x="2968" y="614"/>
                    <a:pt x="2960" y="629"/>
                    <a:pt x="2953" y="644"/>
                  </a:cubicBezTo>
                  <a:cubicBezTo>
                    <a:pt x="2953" y="666"/>
                    <a:pt x="2960" y="674"/>
                    <a:pt x="2953" y="696"/>
                  </a:cubicBezTo>
                  <a:cubicBezTo>
                    <a:pt x="2953" y="719"/>
                    <a:pt x="2945" y="734"/>
                    <a:pt x="2945" y="756"/>
                  </a:cubicBezTo>
                  <a:cubicBezTo>
                    <a:pt x="2945" y="771"/>
                    <a:pt x="2945" y="801"/>
                    <a:pt x="2968" y="801"/>
                  </a:cubicBezTo>
                  <a:cubicBezTo>
                    <a:pt x="2983" y="801"/>
                    <a:pt x="2983" y="779"/>
                    <a:pt x="3005" y="779"/>
                  </a:cubicBezTo>
                  <a:cubicBezTo>
                    <a:pt x="3020" y="779"/>
                    <a:pt x="3020" y="809"/>
                    <a:pt x="3028" y="824"/>
                  </a:cubicBezTo>
                  <a:cubicBezTo>
                    <a:pt x="3028" y="831"/>
                    <a:pt x="3035" y="839"/>
                    <a:pt x="3043" y="846"/>
                  </a:cubicBezTo>
                  <a:cubicBezTo>
                    <a:pt x="3043" y="854"/>
                    <a:pt x="3058" y="861"/>
                    <a:pt x="3058" y="869"/>
                  </a:cubicBezTo>
                  <a:cubicBezTo>
                    <a:pt x="3058" y="914"/>
                    <a:pt x="2998" y="929"/>
                    <a:pt x="2998" y="974"/>
                  </a:cubicBezTo>
                  <a:cubicBezTo>
                    <a:pt x="2998" y="989"/>
                    <a:pt x="3020" y="981"/>
                    <a:pt x="3043" y="989"/>
                  </a:cubicBezTo>
                  <a:cubicBezTo>
                    <a:pt x="3065" y="996"/>
                    <a:pt x="3080" y="1004"/>
                    <a:pt x="3103" y="1011"/>
                  </a:cubicBezTo>
                  <a:cubicBezTo>
                    <a:pt x="3080" y="1026"/>
                    <a:pt x="3065" y="1034"/>
                    <a:pt x="3043" y="1049"/>
                  </a:cubicBezTo>
                  <a:cubicBezTo>
                    <a:pt x="3035" y="1056"/>
                    <a:pt x="3035" y="1056"/>
                    <a:pt x="3028" y="1064"/>
                  </a:cubicBezTo>
                  <a:cubicBezTo>
                    <a:pt x="2990" y="1094"/>
                    <a:pt x="2960" y="1109"/>
                    <a:pt x="2915" y="1139"/>
                  </a:cubicBezTo>
                  <a:cubicBezTo>
                    <a:pt x="2908" y="1146"/>
                    <a:pt x="2893" y="1154"/>
                    <a:pt x="2878" y="1161"/>
                  </a:cubicBezTo>
                  <a:cubicBezTo>
                    <a:pt x="2863" y="1176"/>
                    <a:pt x="2855" y="1191"/>
                    <a:pt x="2833" y="1206"/>
                  </a:cubicBezTo>
                  <a:cubicBezTo>
                    <a:pt x="2803" y="1236"/>
                    <a:pt x="2773" y="1244"/>
                    <a:pt x="2743" y="1274"/>
                  </a:cubicBezTo>
                  <a:cubicBezTo>
                    <a:pt x="2713" y="1304"/>
                    <a:pt x="2698" y="1318"/>
                    <a:pt x="2668" y="1341"/>
                  </a:cubicBezTo>
                  <a:cubicBezTo>
                    <a:pt x="2616" y="1371"/>
                    <a:pt x="2608" y="1408"/>
                    <a:pt x="2586" y="1461"/>
                  </a:cubicBezTo>
                  <a:cubicBezTo>
                    <a:pt x="2563" y="1498"/>
                    <a:pt x="2541" y="1521"/>
                    <a:pt x="2533" y="1558"/>
                  </a:cubicBezTo>
                  <a:cubicBezTo>
                    <a:pt x="2526" y="1581"/>
                    <a:pt x="2518" y="1588"/>
                    <a:pt x="2511" y="1611"/>
                  </a:cubicBezTo>
                  <a:cubicBezTo>
                    <a:pt x="2488" y="1686"/>
                    <a:pt x="2473" y="1731"/>
                    <a:pt x="2458" y="1805"/>
                  </a:cubicBezTo>
                  <a:cubicBezTo>
                    <a:pt x="2443" y="1791"/>
                    <a:pt x="2443" y="1776"/>
                    <a:pt x="2428" y="1761"/>
                  </a:cubicBezTo>
                  <a:cubicBezTo>
                    <a:pt x="2421" y="1746"/>
                    <a:pt x="2413" y="1738"/>
                    <a:pt x="2406" y="1738"/>
                  </a:cubicBezTo>
                  <a:cubicBezTo>
                    <a:pt x="2398" y="1731"/>
                    <a:pt x="2383" y="1738"/>
                    <a:pt x="2376" y="1731"/>
                  </a:cubicBezTo>
                  <a:cubicBezTo>
                    <a:pt x="2368" y="1723"/>
                    <a:pt x="2376" y="1716"/>
                    <a:pt x="2368" y="1708"/>
                  </a:cubicBezTo>
                  <a:cubicBezTo>
                    <a:pt x="2368" y="1701"/>
                    <a:pt x="2361" y="1701"/>
                    <a:pt x="2361" y="1701"/>
                  </a:cubicBezTo>
                  <a:cubicBezTo>
                    <a:pt x="2353" y="1686"/>
                    <a:pt x="2353" y="1678"/>
                    <a:pt x="2346" y="1671"/>
                  </a:cubicBezTo>
                  <a:cubicBezTo>
                    <a:pt x="2323" y="1641"/>
                    <a:pt x="2301" y="1633"/>
                    <a:pt x="2286" y="1603"/>
                  </a:cubicBezTo>
                  <a:cubicBezTo>
                    <a:pt x="2286" y="1596"/>
                    <a:pt x="2286" y="1581"/>
                    <a:pt x="2286" y="1573"/>
                  </a:cubicBezTo>
                  <a:cubicBezTo>
                    <a:pt x="2271" y="1551"/>
                    <a:pt x="2248" y="1543"/>
                    <a:pt x="2226" y="1536"/>
                  </a:cubicBezTo>
                  <a:cubicBezTo>
                    <a:pt x="2211" y="1528"/>
                    <a:pt x="2196" y="1528"/>
                    <a:pt x="2188" y="1521"/>
                  </a:cubicBezTo>
                  <a:cubicBezTo>
                    <a:pt x="2181" y="1506"/>
                    <a:pt x="2181" y="1491"/>
                    <a:pt x="2173" y="1483"/>
                  </a:cubicBezTo>
                  <a:cubicBezTo>
                    <a:pt x="2158" y="1461"/>
                    <a:pt x="2136" y="1468"/>
                    <a:pt x="2113" y="1453"/>
                  </a:cubicBezTo>
                  <a:cubicBezTo>
                    <a:pt x="2098" y="1453"/>
                    <a:pt x="2091" y="1446"/>
                    <a:pt x="2083" y="1446"/>
                  </a:cubicBezTo>
                  <a:cubicBezTo>
                    <a:pt x="2068" y="1438"/>
                    <a:pt x="2053" y="1431"/>
                    <a:pt x="2038" y="1431"/>
                  </a:cubicBezTo>
                  <a:cubicBezTo>
                    <a:pt x="1986" y="1416"/>
                    <a:pt x="1956" y="1416"/>
                    <a:pt x="1904" y="1416"/>
                  </a:cubicBezTo>
                  <a:cubicBezTo>
                    <a:pt x="1859" y="1416"/>
                    <a:pt x="1836" y="1408"/>
                    <a:pt x="1799" y="1423"/>
                  </a:cubicBezTo>
                  <a:cubicBezTo>
                    <a:pt x="1754" y="1446"/>
                    <a:pt x="1739" y="1476"/>
                    <a:pt x="1694" y="1491"/>
                  </a:cubicBezTo>
                  <a:cubicBezTo>
                    <a:pt x="1679" y="1498"/>
                    <a:pt x="1664" y="1506"/>
                    <a:pt x="1649" y="1513"/>
                  </a:cubicBezTo>
                  <a:cubicBezTo>
                    <a:pt x="1626" y="1521"/>
                    <a:pt x="1611" y="1521"/>
                    <a:pt x="1596" y="1528"/>
                  </a:cubicBezTo>
                  <a:cubicBezTo>
                    <a:pt x="1574" y="1536"/>
                    <a:pt x="1559" y="1543"/>
                    <a:pt x="1544" y="1558"/>
                  </a:cubicBezTo>
                  <a:cubicBezTo>
                    <a:pt x="1529" y="1573"/>
                    <a:pt x="1521" y="1581"/>
                    <a:pt x="1514" y="1596"/>
                  </a:cubicBezTo>
                  <a:cubicBezTo>
                    <a:pt x="1506" y="1611"/>
                    <a:pt x="1506" y="1626"/>
                    <a:pt x="1499" y="1626"/>
                  </a:cubicBezTo>
                  <a:cubicBezTo>
                    <a:pt x="1484" y="1626"/>
                    <a:pt x="1476" y="1611"/>
                    <a:pt x="1461" y="1611"/>
                  </a:cubicBezTo>
                  <a:cubicBezTo>
                    <a:pt x="1454" y="1611"/>
                    <a:pt x="1447" y="1611"/>
                    <a:pt x="1439" y="1611"/>
                  </a:cubicBezTo>
                  <a:cubicBezTo>
                    <a:pt x="1439" y="1663"/>
                    <a:pt x="1401" y="1693"/>
                    <a:pt x="1401" y="1746"/>
                  </a:cubicBezTo>
                  <a:cubicBezTo>
                    <a:pt x="1401" y="1776"/>
                    <a:pt x="1416" y="1791"/>
                    <a:pt x="1416" y="1828"/>
                  </a:cubicBezTo>
                  <a:cubicBezTo>
                    <a:pt x="1416" y="1851"/>
                    <a:pt x="1401" y="1858"/>
                    <a:pt x="1387" y="1873"/>
                  </a:cubicBezTo>
                  <a:cubicBezTo>
                    <a:pt x="1379" y="1888"/>
                    <a:pt x="1387" y="1903"/>
                    <a:pt x="1379" y="1911"/>
                  </a:cubicBezTo>
                  <a:cubicBezTo>
                    <a:pt x="1371" y="1918"/>
                    <a:pt x="1364" y="1918"/>
                    <a:pt x="1357" y="1918"/>
                  </a:cubicBezTo>
                  <a:cubicBezTo>
                    <a:pt x="1349" y="1918"/>
                    <a:pt x="1349" y="1911"/>
                    <a:pt x="1341" y="1903"/>
                  </a:cubicBezTo>
                  <a:cubicBezTo>
                    <a:pt x="1334" y="1948"/>
                    <a:pt x="1319" y="1970"/>
                    <a:pt x="1296" y="2008"/>
                  </a:cubicBezTo>
                  <a:cubicBezTo>
                    <a:pt x="1296" y="2015"/>
                    <a:pt x="1289" y="2023"/>
                    <a:pt x="1289" y="2030"/>
                  </a:cubicBezTo>
                  <a:cubicBezTo>
                    <a:pt x="1282" y="2038"/>
                    <a:pt x="1274" y="2038"/>
                    <a:pt x="1274" y="2038"/>
                  </a:cubicBezTo>
                  <a:cubicBezTo>
                    <a:pt x="1252" y="2068"/>
                    <a:pt x="1237" y="2083"/>
                    <a:pt x="1214" y="2113"/>
                  </a:cubicBezTo>
                  <a:cubicBezTo>
                    <a:pt x="1207" y="2105"/>
                    <a:pt x="1199" y="2098"/>
                    <a:pt x="1177" y="2098"/>
                  </a:cubicBezTo>
                  <a:cubicBezTo>
                    <a:pt x="1169" y="2098"/>
                    <a:pt x="1169" y="2105"/>
                    <a:pt x="1162" y="2113"/>
                  </a:cubicBezTo>
                  <a:cubicBezTo>
                    <a:pt x="1147" y="2135"/>
                    <a:pt x="1147" y="2143"/>
                    <a:pt x="1139" y="2165"/>
                  </a:cubicBezTo>
                  <a:cubicBezTo>
                    <a:pt x="1132" y="2180"/>
                    <a:pt x="1132" y="2188"/>
                    <a:pt x="1132" y="2203"/>
                  </a:cubicBezTo>
                  <a:cubicBezTo>
                    <a:pt x="1132" y="2218"/>
                    <a:pt x="1124" y="2225"/>
                    <a:pt x="1124" y="2240"/>
                  </a:cubicBezTo>
                  <a:cubicBezTo>
                    <a:pt x="1124" y="2263"/>
                    <a:pt x="1139" y="2270"/>
                    <a:pt x="1139" y="2293"/>
                  </a:cubicBezTo>
                  <a:cubicBezTo>
                    <a:pt x="1139" y="2300"/>
                    <a:pt x="1132" y="2308"/>
                    <a:pt x="1132" y="2315"/>
                  </a:cubicBezTo>
                  <a:cubicBezTo>
                    <a:pt x="1117" y="2315"/>
                    <a:pt x="1102" y="2323"/>
                    <a:pt x="1087" y="2315"/>
                  </a:cubicBezTo>
                  <a:cubicBezTo>
                    <a:pt x="1087" y="2345"/>
                    <a:pt x="1079" y="2360"/>
                    <a:pt x="1079" y="2390"/>
                  </a:cubicBezTo>
                  <a:cubicBezTo>
                    <a:pt x="1079" y="2413"/>
                    <a:pt x="1109" y="2413"/>
                    <a:pt x="1117" y="2435"/>
                  </a:cubicBezTo>
                  <a:cubicBezTo>
                    <a:pt x="1124" y="2450"/>
                    <a:pt x="1124" y="2458"/>
                    <a:pt x="1124" y="2473"/>
                  </a:cubicBezTo>
                  <a:cubicBezTo>
                    <a:pt x="1132" y="2487"/>
                    <a:pt x="1139" y="2487"/>
                    <a:pt x="1139" y="2503"/>
                  </a:cubicBezTo>
                  <a:lnTo>
                    <a:pt x="1132" y="2510"/>
                  </a:lnTo>
                  <a:cubicBezTo>
                    <a:pt x="1117" y="2503"/>
                    <a:pt x="1102" y="2503"/>
                    <a:pt x="1094" y="2487"/>
                  </a:cubicBezTo>
                  <a:cubicBezTo>
                    <a:pt x="1079" y="2480"/>
                    <a:pt x="1079" y="2458"/>
                    <a:pt x="1064" y="2450"/>
                  </a:cubicBezTo>
                  <a:cubicBezTo>
                    <a:pt x="1049" y="2443"/>
                    <a:pt x="1034" y="2443"/>
                    <a:pt x="1012" y="2443"/>
                  </a:cubicBezTo>
                  <a:cubicBezTo>
                    <a:pt x="974" y="2443"/>
                    <a:pt x="944" y="2450"/>
                    <a:pt x="914" y="2473"/>
                  </a:cubicBezTo>
                  <a:cubicBezTo>
                    <a:pt x="899" y="2480"/>
                    <a:pt x="892" y="2487"/>
                    <a:pt x="877" y="2487"/>
                  </a:cubicBezTo>
                  <a:cubicBezTo>
                    <a:pt x="869" y="2487"/>
                    <a:pt x="869" y="2487"/>
                    <a:pt x="862" y="2487"/>
                  </a:cubicBezTo>
                  <a:cubicBezTo>
                    <a:pt x="839" y="2473"/>
                    <a:pt x="832" y="2465"/>
                    <a:pt x="817" y="2450"/>
                  </a:cubicBezTo>
                  <a:cubicBezTo>
                    <a:pt x="817" y="2450"/>
                    <a:pt x="809" y="2450"/>
                    <a:pt x="802" y="2450"/>
                  </a:cubicBezTo>
                  <a:cubicBezTo>
                    <a:pt x="794" y="2443"/>
                    <a:pt x="794" y="2420"/>
                    <a:pt x="787" y="2420"/>
                  </a:cubicBezTo>
                  <a:cubicBezTo>
                    <a:pt x="757" y="2420"/>
                    <a:pt x="742" y="2450"/>
                    <a:pt x="712" y="2450"/>
                  </a:cubicBezTo>
                  <a:cubicBezTo>
                    <a:pt x="705" y="2450"/>
                    <a:pt x="705" y="2443"/>
                    <a:pt x="697" y="2443"/>
                  </a:cubicBezTo>
                  <a:cubicBezTo>
                    <a:pt x="742" y="2383"/>
                    <a:pt x="742" y="2338"/>
                    <a:pt x="787" y="2278"/>
                  </a:cubicBezTo>
                  <a:cubicBezTo>
                    <a:pt x="772" y="2263"/>
                    <a:pt x="757" y="2255"/>
                    <a:pt x="742" y="2255"/>
                  </a:cubicBezTo>
                  <a:cubicBezTo>
                    <a:pt x="645" y="2255"/>
                    <a:pt x="645" y="2255"/>
                    <a:pt x="645" y="2255"/>
                  </a:cubicBezTo>
                  <a:cubicBezTo>
                    <a:pt x="629" y="2248"/>
                    <a:pt x="622" y="2233"/>
                    <a:pt x="607" y="2225"/>
                  </a:cubicBezTo>
                  <a:cubicBezTo>
                    <a:pt x="599" y="2225"/>
                    <a:pt x="599" y="2218"/>
                    <a:pt x="592" y="2218"/>
                  </a:cubicBezTo>
                  <a:cubicBezTo>
                    <a:pt x="577" y="2218"/>
                    <a:pt x="562" y="2225"/>
                    <a:pt x="555" y="2218"/>
                  </a:cubicBezTo>
                  <a:cubicBezTo>
                    <a:pt x="547" y="2218"/>
                    <a:pt x="555" y="2210"/>
                    <a:pt x="547" y="2203"/>
                  </a:cubicBezTo>
                  <a:cubicBezTo>
                    <a:pt x="547" y="2203"/>
                    <a:pt x="540" y="2203"/>
                    <a:pt x="540" y="2195"/>
                  </a:cubicBezTo>
                  <a:cubicBezTo>
                    <a:pt x="540" y="2188"/>
                    <a:pt x="547" y="2188"/>
                    <a:pt x="547" y="2180"/>
                  </a:cubicBezTo>
                  <a:cubicBezTo>
                    <a:pt x="570" y="2180"/>
                    <a:pt x="570" y="2180"/>
                    <a:pt x="570" y="2180"/>
                  </a:cubicBezTo>
                  <a:cubicBezTo>
                    <a:pt x="547" y="2135"/>
                    <a:pt x="532" y="2113"/>
                    <a:pt x="502" y="2068"/>
                  </a:cubicBezTo>
                  <a:cubicBezTo>
                    <a:pt x="510" y="2068"/>
                    <a:pt x="517" y="2060"/>
                    <a:pt x="525" y="2053"/>
                  </a:cubicBezTo>
                  <a:cubicBezTo>
                    <a:pt x="517" y="2053"/>
                    <a:pt x="510" y="2053"/>
                    <a:pt x="510" y="2045"/>
                  </a:cubicBezTo>
                  <a:cubicBezTo>
                    <a:pt x="510" y="2030"/>
                    <a:pt x="517" y="2023"/>
                    <a:pt x="525" y="2008"/>
                  </a:cubicBezTo>
                  <a:cubicBezTo>
                    <a:pt x="525" y="2000"/>
                    <a:pt x="525" y="1993"/>
                    <a:pt x="525" y="1985"/>
                  </a:cubicBezTo>
                  <a:cubicBezTo>
                    <a:pt x="525" y="1978"/>
                    <a:pt x="540" y="1978"/>
                    <a:pt x="540" y="1970"/>
                  </a:cubicBezTo>
                  <a:cubicBezTo>
                    <a:pt x="540" y="1955"/>
                    <a:pt x="510" y="1948"/>
                    <a:pt x="487" y="1948"/>
                  </a:cubicBezTo>
                  <a:cubicBezTo>
                    <a:pt x="495" y="1948"/>
                    <a:pt x="487" y="1941"/>
                    <a:pt x="487" y="1941"/>
                  </a:cubicBezTo>
                  <a:cubicBezTo>
                    <a:pt x="495" y="1933"/>
                    <a:pt x="502" y="1925"/>
                    <a:pt x="502" y="1911"/>
                  </a:cubicBezTo>
                  <a:cubicBezTo>
                    <a:pt x="502" y="1903"/>
                    <a:pt x="502" y="1895"/>
                    <a:pt x="495" y="1888"/>
                  </a:cubicBezTo>
                  <a:cubicBezTo>
                    <a:pt x="517" y="1895"/>
                    <a:pt x="532" y="1903"/>
                    <a:pt x="555" y="1911"/>
                  </a:cubicBezTo>
                  <a:cubicBezTo>
                    <a:pt x="562" y="1895"/>
                    <a:pt x="555" y="1881"/>
                    <a:pt x="555" y="1865"/>
                  </a:cubicBezTo>
                  <a:cubicBezTo>
                    <a:pt x="562" y="1843"/>
                    <a:pt x="585" y="1835"/>
                    <a:pt x="585" y="1821"/>
                  </a:cubicBezTo>
                  <a:cubicBezTo>
                    <a:pt x="585" y="1813"/>
                    <a:pt x="585" y="1805"/>
                    <a:pt x="585" y="1805"/>
                  </a:cubicBezTo>
                  <a:cubicBezTo>
                    <a:pt x="577" y="1798"/>
                    <a:pt x="570" y="1805"/>
                    <a:pt x="570" y="1798"/>
                  </a:cubicBezTo>
                  <a:cubicBezTo>
                    <a:pt x="562" y="1791"/>
                    <a:pt x="562" y="1783"/>
                    <a:pt x="555" y="1776"/>
                  </a:cubicBezTo>
                  <a:cubicBezTo>
                    <a:pt x="547" y="1768"/>
                    <a:pt x="540" y="1768"/>
                    <a:pt x="532" y="1761"/>
                  </a:cubicBezTo>
                  <a:cubicBezTo>
                    <a:pt x="540" y="1746"/>
                    <a:pt x="547" y="1738"/>
                    <a:pt x="547" y="1723"/>
                  </a:cubicBezTo>
                  <a:cubicBezTo>
                    <a:pt x="540" y="1723"/>
                    <a:pt x="532" y="1716"/>
                    <a:pt x="525" y="1716"/>
                  </a:cubicBezTo>
                  <a:cubicBezTo>
                    <a:pt x="510" y="1716"/>
                    <a:pt x="502" y="1723"/>
                    <a:pt x="487" y="1723"/>
                  </a:cubicBezTo>
                  <a:cubicBezTo>
                    <a:pt x="465" y="1723"/>
                    <a:pt x="450" y="1716"/>
                    <a:pt x="427" y="1716"/>
                  </a:cubicBezTo>
                  <a:cubicBezTo>
                    <a:pt x="427" y="1678"/>
                    <a:pt x="427" y="1678"/>
                    <a:pt x="427" y="1678"/>
                  </a:cubicBezTo>
                  <a:cubicBezTo>
                    <a:pt x="427" y="1663"/>
                    <a:pt x="435" y="1648"/>
                    <a:pt x="450" y="1633"/>
                  </a:cubicBezTo>
                  <a:cubicBezTo>
                    <a:pt x="435" y="1633"/>
                    <a:pt x="420" y="1626"/>
                    <a:pt x="420" y="1611"/>
                  </a:cubicBezTo>
                  <a:cubicBezTo>
                    <a:pt x="420" y="1596"/>
                    <a:pt x="427" y="1581"/>
                    <a:pt x="427" y="1566"/>
                  </a:cubicBezTo>
                  <a:cubicBezTo>
                    <a:pt x="427" y="1543"/>
                    <a:pt x="412" y="1536"/>
                    <a:pt x="412" y="1513"/>
                  </a:cubicBezTo>
                  <a:cubicBezTo>
                    <a:pt x="360" y="1513"/>
                    <a:pt x="360" y="1513"/>
                    <a:pt x="360" y="1513"/>
                  </a:cubicBezTo>
                  <a:cubicBezTo>
                    <a:pt x="345" y="1513"/>
                    <a:pt x="330" y="1521"/>
                    <a:pt x="307" y="1528"/>
                  </a:cubicBezTo>
                  <a:cubicBezTo>
                    <a:pt x="285" y="1536"/>
                    <a:pt x="262" y="1543"/>
                    <a:pt x="240" y="1558"/>
                  </a:cubicBezTo>
                  <a:cubicBezTo>
                    <a:pt x="225" y="1566"/>
                    <a:pt x="210" y="1573"/>
                    <a:pt x="195" y="1588"/>
                  </a:cubicBezTo>
                  <a:cubicBezTo>
                    <a:pt x="180" y="1596"/>
                    <a:pt x="172" y="1596"/>
                    <a:pt x="158" y="1611"/>
                  </a:cubicBezTo>
                  <a:cubicBezTo>
                    <a:pt x="142" y="1611"/>
                    <a:pt x="142" y="1626"/>
                    <a:pt x="128" y="1626"/>
                  </a:cubicBezTo>
                  <a:cubicBezTo>
                    <a:pt x="120" y="1626"/>
                    <a:pt x="120" y="1618"/>
                    <a:pt x="105" y="1618"/>
                  </a:cubicBezTo>
                  <a:cubicBezTo>
                    <a:pt x="90" y="1618"/>
                    <a:pt x="82" y="1626"/>
                    <a:pt x="68" y="1633"/>
                  </a:cubicBezTo>
                  <a:cubicBezTo>
                    <a:pt x="52" y="1641"/>
                    <a:pt x="0" y="1663"/>
                    <a:pt x="23" y="1633"/>
                  </a:cubicBezTo>
                  <a:cubicBezTo>
                    <a:pt x="45" y="1603"/>
                    <a:pt x="68" y="1596"/>
                    <a:pt x="105" y="1581"/>
                  </a:cubicBezTo>
                  <a:cubicBezTo>
                    <a:pt x="150" y="1551"/>
                    <a:pt x="180" y="1536"/>
                    <a:pt x="225" y="1521"/>
                  </a:cubicBezTo>
                  <a:cubicBezTo>
                    <a:pt x="262" y="1506"/>
                    <a:pt x="285" y="1491"/>
                    <a:pt x="315" y="1476"/>
                  </a:cubicBezTo>
                  <a:cubicBezTo>
                    <a:pt x="345" y="1461"/>
                    <a:pt x="367" y="1453"/>
                    <a:pt x="405" y="1438"/>
                  </a:cubicBezTo>
                  <a:cubicBezTo>
                    <a:pt x="405" y="1431"/>
                    <a:pt x="412" y="1423"/>
                    <a:pt x="412" y="1423"/>
                  </a:cubicBezTo>
                  <a:cubicBezTo>
                    <a:pt x="427" y="1408"/>
                    <a:pt x="435" y="1401"/>
                    <a:pt x="450" y="1386"/>
                  </a:cubicBezTo>
                  <a:cubicBezTo>
                    <a:pt x="465" y="1371"/>
                    <a:pt x="480" y="1364"/>
                    <a:pt x="495" y="1341"/>
                  </a:cubicBezTo>
                  <a:cubicBezTo>
                    <a:pt x="510" y="1318"/>
                    <a:pt x="517" y="1311"/>
                    <a:pt x="540" y="1296"/>
                  </a:cubicBezTo>
                  <a:cubicBezTo>
                    <a:pt x="585" y="1274"/>
                    <a:pt x="615" y="1266"/>
                    <a:pt x="652" y="1236"/>
                  </a:cubicBezTo>
                  <a:cubicBezTo>
                    <a:pt x="675" y="1221"/>
                    <a:pt x="689" y="1214"/>
                    <a:pt x="712" y="1191"/>
                  </a:cubicBezTo>
                  <a:cubicBezTo>
                    <a:pt x="727" y="1161"/>
                    <a:pt x="742" y="1154"/>
                    <a:pt x="757" y="1124"/>
                  </a:cubicBezTo>
                  <a:cubicBezTo>
                    <a:pt x="757" y="1109"/>
                    <a:pt x="757" y="1094"/>
                    <a:pt x="757" y="1071"/>
                  </a:cubicBezTo>
                  <a:cubicBezTo>
                    <a:pt x="764" y="1049"/>
                    <a:pt x="764" y="1041"/>
                    <a:pt x="764" y="1019"/>
                  </a:cubicBezTo>
                  <a:cubicBezTo>
                    <a:pt x="764" y="996"/>
                    <a:pt x="757" y="989"/>
                    <a:pt x="757" y="966"/>
                  </a:cubicBezTo>
                  <a:close/>
                  <a:moveTo>
                    <a:pt x="2458" y="52"/>
                  </a:moveTo>
                  <a:lnTo>
                    <a:pt x="2458" y="52"/>
                  </a:lnTo>
                  <a:cubicBezTo>
                    <a:pt x="2458" y="59"/>
                    <a:pt x="2466" y="59"/>
                    <a:pt x="2466" y="67"/>
                  </a:cubicBezTo>
                  <a:cubicBezTo>
                    <a:pt x="2466" y="82"/>
                    <a:pt x="2451" y="89"/>
                    <a:pt x="2443" y="105"/>
                  </a:cubicBezTo>
                  <a:cubicBezTo>
                    <a:pt x="2458" y="105"/>
                    <a:pt x="2466" y="97"/>
                    <a:pt x="2481" y="97"/>
                  </a:cubicBezTo>
                  <a:cubicBezTo>
                    <a:pt x="2496" y="97"/>
                    <a:pt x="2518" y="105"/>
                    <a:pt x="2518" y="119"/>
                  </a:cubicBezTo>
                  <a:cubicBezTo>
                    <a:pt x="2518" y="142"/>
                    <a:pt x="2518" y="157"/>
                    <a:pt x="2518" y="187"/>
                  </a:cubicBezTo>
                  <a:cubicBezTo>
                    <a:pt x="2526" y="187"/>
                    <a:pt x="2526" y="187"/>
                    <a:pt x="2526" y="187"/>
                  </a:cubicBezTo>
                  <a:cubicBezTo>
                    <a:pt x="2533" y="157"/>
                    <a:pt x="2541" y="142"/>
                    <a:pt x="2571" y="127"/>
                  </a:cubicBezTo>
                  <a:cubicBezTo>
                    <a:pt x="2578" y="127"/>
                    <a:pt x="2578" y="119"/>
                    <a:pt x="2586" y="119"/>
                  </a:cubicBezTo>
                  <a:cubicBezTo>
                    <a:pt x="2593" y="119"/>
                    <a:pt x="2600" y="127"/>
                    <a:pt x="2608" y="135"/>
                  </a:cubicBezTo>
                  <a:cubicBezTo>
                    <a:pt x="2608" y="142"/>
                    <a:pt x="2608" y="149"/>
                    <a:pt x="2608" y="157"/>
                  </a:cubicBezTo>
                  <a:cubicBezTo>
                    <a:pt x="2616" y="165"/>
                    <a:pt x="2616" y="172"/>
                    <a:pt x="2630" y="172"/>
                  </a:cubicBezTo>
                  <a:cubicBezTo>
                    <a:pt x="2630" y="172"/>
                    <a:pt x="2630" y="172"/>
                    <a:pt x="2638" y="172"/>
                  </a:cubicBezTo>
                  <a:cubicBezTo>
                    <a:pt x="2638" y="135"/>
                    <a:pt x="2646" y="119"/>
                    <a:pt x="2653" y="82"/>
                  </a:cubicBezTo>
                  <a:cubicBezTo>
                    <a:pt x="2653" y="67"/>
                    <a:pt x="2660" y="59"/>
                    <a:pt x="2660" y="45"/>
                  </a:cubicBezTo>
                  <a:cubicBezTo>
                    <a:pt x="2660" y="30"/>
                    <a:pt x="2660" y="30"/>
                    <a:pt x="2653" y="15"/>
                  </a:cubicBezTo>
                  <a:lnTo>
                    <a:pt x="2653" y="7"/>
                  </a:lnTo>
                  <a:cubicBezTo>
                    <a:pt x="2646" y="0"/>
                    <a:pt x="2646" y="0"/>
                    <a:pt x="2638" y="0"/>
                  </a:cubicBezTo>
                  <a:cubicBezTo>
                    <a:pt x="2616" y="0"/>
                    <a:pt x="2608" y="7"/>
                    <a:pt x="2593" y="7"/>
                  </a:cubicBezTo>
                  <a:cubicBezTo>
                    <a:pt x="2586" y="15"/>
                    <a:pt x="2578" y="15"/>
                    <a:pt x="2571" y="15"/>
                  </a:cubicBezTo>
                  <a:cubicBezTo>
                    <a:pt x="2548" y="22"/>
                    <a:pt x="2533" y="22"/>
                    <a:pt x="2518" y="30"/>
                  </a:cubicBezTo>
                  <a:cubicBezTo>
                    <a:pt x="2503" y="37"/>
                    <a:pt x="2496" y="45"/>
                    <a:pt x="2481" y="45"/>
                  </a:cubicBezTo>
                  <a:cubicBezTo>
                    <a:pt x="2473" y="45"/>
                    <a:pt x="2458" y="45"/>
                    <a:pt x="2458" y="52"/>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6" name="Freeform 134"/>
            <p:cNvSpPr>
              <a:spLocks noChangeArrowheads="1"/>
            </p:cNvSpPr>
            <p:nvPr/>
          </p:nvSpPr>
          <p:spPr bwMode="auto">
            <a:xfrm>
              <a:off x="5012988" y="9262490"/>
              <a:ext cx="1305038" cy="1375618"/>
            </a:xfrm>
            <a:custGeom>
              <a:avLst/>
              <a:gdLst>
                <a:gd name="T0" fmla="*/ 472 w 3021"/>
                <a:gd name="T1" fmla="*/ 2076 h 3186"/>
                <a:gd name="T2" fmla="*/ 554 w 3021"/>
                <a:gd name="T3" fmla="*/ 2188 h 3186"/>
                <a:gd name="T4" fmla="*/ 786 w 3021"/>
                <a:gd name="T5" fmla="*/ 2076 h 3186"/>
                <a:gd name="T6" fmla="*/ 749 w 3021"/>
                <a:gd name="T7" fmla="*/ 1896 h 3186"/>
                <a:gd name="T8" fmla="*/ 846 w 3021"/>
                <a:gd name="T9" fmla="*/ 1724 h 3186"/>
                <a:gd name="T10" fmla="*/ 779 w 3021"/>
                <a:gd name="T11" fmla="*/ 1686 h 3186"/>
                <a:gd name="T12" fmla="*/ 621 w 3021"/>
                <a:gd name="T13" fmla="*/ 1828 h 3186"/>
                <a:gd name="T14" fmla="*/ 487 w 3021"/>
                <a:gd name="T15" fmla="*/ 2001 h 3186"/>
                <a:gd name="T16" fmla="*/ 292 w 3021"/>
                <a:gd name="T17" fmla="*/ 157 h 3186"/>
                <a:gd name="T18" fmla="*/ 584 w 3021"/>
                <a:gd name="T19" fmla="*/ 127 h 3186"/>
                <a:gd name="T20" fmla="*/ 824 w 3021"/>
                <a:gd name="T21" fmla="*/ 120 h 3186"/>
                <a:gd name="T22" fmla="*/ 1041 w 3021"/>
                <a:gd name="T23" fmla="*/ 15 h 3186"/>
                <a:gd name="T24" fmla="*/ 1056 w 3021"/>
                <a:gd name="T25" fmla="*/ 307 h 3186"/>
                <a:gd name="T26" fmla="*/ 1289 w 3021"/>
                <a:gd name="T27" fmla="*/ 292 h 3186"/>
                <a:gd name="T28" fmla="*/ 1378 w 3021"/>
                <a:gd name="T29" fmla="*/ 427 h 3186"/>
                <a:gd name="T30" fmla="*/ 1611 w 3021"/>
                <a:gd name="T31" fmla="*/ 577 h 3186"/>
                <a:gd name="T32" fmla="*/ 1806 w 3021"/>
                <a:gd name="T33" fmla="*/ 480 h 3186"/>
                <a:gd name="T34" fmla="*/ 1896 w 3021"/>
                <a:gd name="T35" fmla="*/ 375 h 3186"/>
                <a:gd name="T36" fmla="*/ 2038 w 3021"/>
                <a:gd name="T37" fmla="*/ 330 h 3186"/>
                <a:gd name="T38" fmla="*/ 2210 w 3021"/>
                <a:gd name="T39" fmla="*/ 217 h 3186"/>
                <a:gd name="T40" fmla="*/ 2263 w 3021"/>
                <a:gd name="T41" fmla="*/ 127 h 3186"/>
                <a:gd name="T42" fmla="*/ 2353 w 3021"/>
                <a:gd name="T43" fmla="*/ 225 h 3186"/>
                <a:gd name="T44" fmla="*/ 2458 w 3021"/>
                <a:gd name="T45" fmla="*/ 465 h 3186"/>
                <a:gd name="T46" fmla="*/ 2458 w 3021"/>
                <a:gd name="T47" fmla="*/ 734 h 3186"/>
                <a:gd name="T48" fmla="*/ 2668 w 3021"/>
                <a:gd name="T49" fmla="*/ 817 h 3186"/>
                <a:gd name="T50" fmla="*/ 2810 w 3021"/>
                <a:gd name="T51" fmla="*/ 967 h 3186"/>
                <a:gd name="T52" fmla="*/ 2757 w 3021"/>
                <a:gd name="T53" fmla="*/ 1034 h 3186"/>
                <a:gd name="T54" fmla="*/ 2570 w 3021"/>
                <a:gd name="T55" fmla="*/ 1461 h 3186"/>
                <a:gd name="T56" fmla="*/ 2765 w 3021"/>
                <a:gd name="T57" fmla="*/ 1671 h 3186"/>
                <a:gd name="T58" fmla="*/ 3012 w 3021"/>
                <a:gd name="T59" fmla="*/ 1933 h 3186"/>
                <a:gd name="T60" fmla="*/ 2922 w 3021"/>
                <a:gd name="T61" fmla="*/ 2038 h 3186"/>
                <a:gd name="T62" fmla="*/ 2585 w 3021"/>
                <a:gd name="T63" fmla="*/ 2091 h 3186"/>
                <a:gd name="T64" fmla="*/ 2360 w 3021"/>
                <a:gd name="T65" fmla="*/ 2203 h 3186"/>
                <a:gd name="T66" fmla="*/ 2240 w 3021"/>
                <a:gd name="T67" fmla="*/ 2323 h 3186"/>
                <a:gd name="T68" fmla="*/ 2210 w 3021"/>
                <a:gd name="T69" fmla="*/ 2533 h 3186"/>
                <a:gd name="T70" fmla="*/ 2023 w 3021"/>
                <a:gd name="T71" fmla="*/ 2773 h 3186"/>
                <a:gd name="T72" fmla="*/ 1806 w 3021"/>
                <a:gd name="T73" fmla="*/ 3117 h 3186"/>
                <a:gd name="T74" fmla="*/ 1349 w 3021"/>
                <a:gd name="T75" fmla="*/ 3043 h 3186"/>
                <a:gd name="T76" fmla="*/ 1311 w 3021"/>
                <a:gd name="T77" fmla="*/ 2848 h 3186"/>
                <a:gd name="T78" fmla="*/ 981 w 3021"/>
                <a:gd name="T79" fmla="*/ 2600 h 3186"/>
                <a:gd name="T80" fmla="*/ 959 w 3021"/>
                <a:gd name="T81" fmla="*/ 2345 h 3186"/>
                <a:gd name="T82" fmla="*/ 944 w 3021"/>
                <a:gd name="T83" fmla="*/ 2083 h 3186"/>
                <a:gd name="T84" fmla="*/ 1236 w 3021"/>
                <a:gd name="T85" fmla="*/ 1821 h 3186"/>
                <a:gd name="T86" fmla="*/ 1296 w 3021"/>
                <a:gd name="T87" fmla="*/ 1521 h 3186"/>
                <a:gd name="T88" fmla="*/ 959 w 3021"/>
                <a:gd name="T89" fmla="*/ 1574 h 3186"/>
                <a:gd name="T90" fmla="*/ 727 w 3021"/>
                <a:gd name="T91" fmla="*/ 1506 h 3186"/>
                <a:gd name="T92" fmla="*/ 329 w 3021"/>
                <a:gd name="T93" fmla="*/ 1379 h 3186"/>
                <a:gd name="T94" fmla="*/ 82 w 3021"/>
                <a:gd name="T95" fmla="*/ 1454 h 3186"/>
                <a:gd name="T96" fmla="*/ 15 w 3021"/>
                <a:gd name="T97" fmla="*/ 1304 h 3186"/>
                <a:gd name="T98" fmla="*/ 15 w 3021"/>
                <a:gd name="T99" fmla="*/ 1049 h 3186"/>
                <a:gd name="T100" fmla="*/ 172 w 3021"/>
                <a:gd name="T101" fmla="*/ 832 h 3186"/>
                <a:gd name="T102" fmla="*/ 180 w 3021"/>
                <a:gd name="T103" fmla="*/ 727 h 3186"/>
                <a:gd name="T104" fmla="*/ 269 w 3021"/>
                <a:gd name="T105" fmla="*/ 592 h 3186"/>
                <a:gd name="T106" fmla="*/ 202 w 3021"/>
                <a:gd name="T107" fmla="*/ 420 h 3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021" h="3186">
                  <a:moveTo>
                    <a:pt x="472" y="2016"/>
                  </a:moveTo>
                  <a:lnTo>
                    <a:pt x="472" y="2016"/>
                  </a:lnTo>
                  <a:cubicBezTo>
                    <a:pt x="479" y="2023"/>
                    <a:pt x="479" y="2023"/>
                    <a:pt x="479" y="2023"/>
                  </a:cubicBezTo>
                  <a:cubicBezTo>
                    <a:pt x="472" y="2038"/>
                    <a:pt x="464" y="2046"/>
                    <a:pt x="464" y="2053"/>
                  </a:cubicBezTo>
                  <a:lnTo>
                    <a:pt x="464" y="2061"/>
                  </a:lnTo>
                  <a:cubicBezTo>
                    <a:pt x="464" y="2068"/>
                    <a:pt x="464" y="2068"/>
                    <a:pt x="472" y="2076"/>
                  </a:cubicBezTo>
                  <a:cubicBezTo>
                    <a:pt x="479" y="2083"/>
                    <a:pt x="479" y="2091"/>
                    <a:pt x="487" y="2106"/>
                  </a:cubicBezTo>
                  <a:cubicBezTo>
                    <a:pt x="494" y="2113"/>
                    <a:pt x="502" y="2121"/>
                    <a:pt x="509" y="2136"/>
                  </a:cubicBezTo>
                  <a:cubicBezTo>
                    <a:pt x="517" y="2143"/>
                    <a:pt x="517" y="2143"/>
                    <a:pt x="524" y="2151"/>
                  </a:cubicBezTo>
                  <a:cubicBezTo>
                    <a:pt x="524" y="2158"/>
                    <a:pt x="532" y="2166"/>
                    <a:pt x="539" y="2173"/>
                  </a:cubicBezTo>
                  <a:cubicBezTo>
                    <a:pt x="547" y="2173"/>
                    <a:pt x="547" y="2181"/>
                    <a:pt x="547" y="2188"/>
                  </a:cubicBezTo>
                  <a:cubicBezTo>
                    <a:pt x="554" y="2188"/>
                    <a:pt x="554" y="2188"/>
                    <a:pt x="554" y="2188"/>
                  </a:cubicBezTo>
                  <a:cubicBezTo>
                    <a:pt x="577" y="2188"/>
                    <a:pt x="592" y="2181"/>
                    <a:pt x="614" y="2173"/>
                  </a:cubicBezTo>
                  <a:cubicBezTo>
                    <a:pt x="629" y="2173"/>
                    <a:pt x="637" y="2166"/>
                    <a:pt x="651" y="2158"/>
                  </a:cubicBezTo>
                  <a:cubicBezTo>
                    <a:pt x="659" y="2151"/>
                    <a:pt x="667" y="2151"/>
                    <a:pt x="674" y="2143"/>
                  </a:cubicBezTo>
                  <a:cubicBezTo>
                    <a:pt x="689" y="2128"/>
                    <a:pt x="711" y="2121"/>
                    <a:pt x="734" y="2113"/>
                  </a:cubicBezTo>
                  <a:cubicBezTo>
                    <a:pt x="741" y="2106"/>
                    <a:pt x="741" y="2106"/>
                    <a:pt x="756" y="2098"/>
                  </a:cubicBezTo>
                  <a:cubicBezTo>
                    <a:pt x="771" y="2091"/>
                    <a:pt x="779" y="2091"/>
                    <a:pt x="786" y="2076"/>
                  </a:cubicBezTo>
                  <a:cubicBezTo>
                    <a:pt x="779" y="2076"/>
                    <a:pt x="771" y="2068"/>
                    <a:pt x="771" y="2053"/>
                  </a:cubicBezTo>
                  <a:cubicBezTo>
                    <a:pt x="764" y="2038"/>
                    <a:pt x="756" y="2031"/>
                    <a:pt x="756" y="2016"/>
                  </a:cubicBezTo>
                  <a:cubicBezTo>
                    <a:pt x="749" y="2001"/>
                    <a:pt x="749" y="1993"/>
                    <a:pt x="749" y="1978"/>
                  </a:cubicBezTo>
                  <a:cubicBezTo>
                    <a:pt x="741" y="1971"/>
                    <a:pt x="741" y="1963"/>
                    <a:pt x="741" y="1948"/>
                  </a:cubicBezTo>
                  <a:cubicBezTo>
                    <a:pt x="741" y="1918"/>
                    <a:pt x="741" y="1918"/>
                    <a:pt x="741" y="1918"/>
                  </a:cubicBezTo>
                  <a:cubicBezTo>
                    <a:pt x="741" y="1903"/>
                    <a:pt x="741" y="1903"/>
                    <a:pt x="749" y="1896"/>
                  </a:cubicBezTo>
                  <a:cubicBezTo>
                    <a:pt x="749" y="1888"/>
                    <a:pt x="749" y="1881"/>
                    <a:pt x="756" y="1881"/>
                  </a:cubicBezTo>
                  <a:cubicBezTo>
                    <a:pt x="756" y="1866"/>
                    <a:pt x="756" y="1858"/>
                    <a:pt x="764" y="1851"/>
                  </a:cubicBezTo>
                  <a:cubicBezTo>
                    <a:pt x="771" y="1844"/>
                    <a:pt x="779" y="1844"/>
                    <a:pt x="786" y="1836"/>
                  </a:cubicBezTo>
                  <a:cubicBezTo>
                    <a:pt x="801" y="1821"/>
                    <a:pt x="809" y="1806"/>
                    <a:pt x="816" y="1791"/>
                  </a:cubicBezTo>
                  <a:cubicBezTo>
                    <a:pt x="824" y="1776"/>
                    <a:pt x="831" y="1768"/>
                    <a:pt x="839" y="1754"/>
                  </a:cubicBezTo>
                  <a:cubicBezTo>
                    <a:pt x="846" y="1738"/>
                    <a:pt x="846" y="1731"/>
                    <a:pt x="846" y="1724"/>
                  </a:cubicBezTo>
                  <a:cubicBezTo>
                    <a:pt x="854" y="1701"/>
                    <a:pt x="861" y="1694"/>
                    <a:pt x="869" y="1679"/>
                  </a:cubicBezTo>
                  <a:cubicBezTo>
                    <a:pt x="876" y="1679"/>
                    <a:pt x="876" y="1671"/>
                    <a:pt x="876" y="1664"/>
                  </a:cubicBezTo>
                  <a:cubicBezTo>
                    <a:pt x="876" y="1656"/>
                    <a:pt x="869" y="1649"/>
                    <a:pt x="861" y="1634"/>
                  </a:cubicBezTo>
                  <a:cubicBezTo>
                    <a:pt x="854" y="1626"/>
                    <a:pt x="839" y="1619"/>
                    <a:pt x="831" y="1626"/>
                  </a:cubicBezTo>
                  <a:cubicBezTo>
                    <a:pt x="824" y="1634"/>
                    <a:pt x="824" y="1641"/>
                    <a:pt x="816" y="1649"/>
                  </a:cubicBezTo>
                  <a:cubicBezTo>
                    <a:pt x="801" y="1664"/>
                    <a:pt x="794" y="1671"/>
                    <a:pt x="779" y="1686"/>
                  </a:cubicBezTo>
                  <a:cubicBezTo>
                    <a:pt x="771" y="1694"/>
                    <a:pt x="764" y="1701"/>
                    <a:pt x="756" y="1709"/>
                  </a:cubicBezTo>
                  <a:cubicBezTo>
                    <a:pt x="741" y="1724"/>
                    <a:pt x="734" y="1731"/>
                    <a:pt x="711" y="1746"/>
                  </a:cubicBezTo>
                  <a:lnTo>
                    <a:pt x="704" y="1754"/>
                  </a:lnTo>
                  <a:cubicBezTo>
                    <a:pt x="681" y="1768"/>
                    <a:pt x="681" y="1784"/>
                    <a:pt x="659" y="1798"/>
                  </a:cubicBezTo>
                  <a:cubicBezTo>
                    <a:pt x="651" y="1806"/>
                    <a:pt x="644" y="1806"/>
                    <a:pt x="629" y="1814"/>
                  </a:cubicBezTo>
                  <a:cubicBezTo>
                    <a:pt x="621" y="1814"/>
                    <a:pt x="621" y="1821"/>
                    <a:pt x="621" y="1828"/>
                  </a:cubicBezTo>
                  <a:cubicBezTo>
                    <a:pt x="614" y="1844"/>
                    <a:pt x="607" y="1851"/>
                    <a:pt x="599" y="1866"/>
                  </a:cubicBezTo>
                  <a:cubicBezTo>
                    <a:pt x="584" y="1888"/>
                    <a:pt x="577" y="1896"/>
                    <a:pt x="569" y="1911"/>
                  </a:cubicBezTo>
                  <a:cubicBezTo>
                    <a:pt x="554" y="1941"/>
                    <a:pt x="554" y="1956"/>
                    <a:pt x="532" y="1978"/>
                  </a:cubicBezTo>
                  <a:cubicBezTo>
                    <a:pt x="532" y="1986"/>
                    <a:pt x="524" y="1993"/>
                    <a:pt x="517" y="1993"/>
                  </a:cubicBezTo>
                  <a:cubicBezTo>
                    <a:pt x="509" y="2001"/>
                    <a:pt x="509" y="2008"/>
                    <a:pt x="502" y="2008"/>
                  </a:cubicBezTo>
                  <a:cubicBezTo>
                    <a:pt x="494" y="2008"/>
                    <a:pt x="494" y="2001"/>
                    <a:pt x="487" y="2001"/>
                  </a:cubicBezTo>
                  <a:cubicBezTo>
                    <a:pt x="479" y="2008"/>
                    <a:pt x="479" y="2008"/>
                    <a:pt x="472" y="2016"/>
                  </a:cubicBezTo>
                  <a:close/>
                  <a:moveTo>
                    <a:pt x="127" y="202"/>
                  </a:moveTo>
                  <a:lnTo>
                    <a:pt x="127" y="202"/>
                  </a:lnTo>
                  <a:cubicBezTo>
                    <a:pt x="157" y="195"/>
                    <a:pt x="180" y="187"/>
                    <a:pt x="209" y="187"/>
                  </a:cubicBezTo>
                  <a:cubicBezTo>
                    <a:pt x="232" y="180"/>
                    <a:pt x="239" y="172"/>
                    <a:pt x="262" y="165"/>
                  </a:cubicBezTo>
                  <a:cubicBezTo>
                    <a:pt x="277" y="165"/>
                    <a:pt x="284" y="157"/>
                    <a:pt x="292" y="157"/>
                  </a:cubicBezTo>
                  <a:cubicBezTo>
                    <a:pt x="307" y="157"/>
                    <a:pt x="322" y="165"/>
                    <a:pt x="337" y="165"/>
                  </a:cubicBezTo>
                  <a:cubicBezTo>
                    <a:pt x="352" y="165"/>
                    <a:pt x="359" y="165"/>
                    <a:pt x="374" y="165"/>
                  </a:cubicBezTo>
                  <a:cubicBezTo>
                    <a:pt x="389" y="165"/>
                    <a:pt x="397" y="172"/>
                    <a:pt x="412" y="172"/>
                  </a:cubicBezTo>
                  <a:cubicBezTo>
                    <a:pt x="419" y="172"/>
                    <a:pt x="419" y="165"/>
                    <a:pt x="427" y="165"/>
                  </a:cubicBezTo>
                  <a:cubicBezTo>
                    <a:pt x="442" y="157"/>
                    <a:pt x="457" y="157"/>
                    <a:pt x="472" y="150"/>
                  </a:cubicBezTo>
                  <a:cubicBezTo>
                    <a:pt x="517" y="135"/>
                    <a:pt x="539" y="127"/>
                    <a:pt x="584" y="127"/>
                  </a:cubicBezTo>
                  <a:cubicBezTo>
                    <a:pt x="621" y="127"/>
                    <a:pt x="637" y="150"/>
                    <a:pt x="667" y="165"/>
                  </a:cubicBezTo>
                  <a:cubicBezTo>
                    <a:pt x="697" y="180"/>
                    <a:pt x="719" y="180"/>
                    <a:pt x="741" y="202"/>
                  </a:cubicBezTo>
                  <a:cubicBezTo>
                    <a:pt x="749" y="195"/>
                    <a:pt x="749" y="195"/>
                    <a:pt x="756" y="187"/>
                  </a:cubicBezTo>
                  <a:cubicBezTo>
                    <a:pt x="756" y="187"/>
                    <a:pt x="749" y="180"/>
                    <a:pt x="756" y="180"/>
                  </a:cubicBezTo>
                  <a:cubicBezTo>
                    <a:pt x="756" y="165"/>
                    <a:pt x="771" y="165"/>
                    <a:pt x="779" y="157"/>
                  </a:cubicBezTo>
                  <a:cubicBezTo>
                    <a:pt x="794" y="142"/>
                    <a:pt x="809" y="135"/>
                    <a:pt x="824" y="120"/>
                  </a:cubicBezTo>
                  <a:cubicBezTo>
                    <a:pt x="839" y="105"/>
                    <a:pt x="839" y="97"/>
                    <a:pt x="854" y="90"/>
                  </a:cubicBezTo>
                  <a:cubicBezTo>
                    <a:pt x="861" y="90"/>
                    <a:pt x="876" y="97"/>
                    <a:pt x="891" y="97"/>
                  </a:cubicBezTo>
                  <a:cubicBezTo>
                    <a:pt x="906" y="97"/>
                    <a:pt x="906" y="75"/>
                    <a:pt x="921" y="60"/>
                  </a:cubicBezTo>
                  <a:cubicBezTo>
                    <a:pt x="929" y="60"/>
                    <a:pt x="936" y="52"/>
                    <a:pt x="944" y="45"/>
                  </a:cubicBezTo>
                  <a:cubicBezTo>
                    <a:pt x="951" y="37"/>
                    <a:pt x="959" y="30"/>
                    <a:pt x="966" y="22"/>
                  </a:cubicBezTo>
                  <a:cubicBezTo>
                    <a:pt x="989" y="15"/>
                    <a:pt x="1011" y="22"/>
                    <a:pt x="1041" y="15"/>
                  </a:cubicBezTo>
                  <a:cubicBezTo>
                    <a:pt x="1071" y="15"/>
                    <a:pt x="1086" y="0"/>
                    <a:pt x="1109" y="0"/>
                  </a:cubicBezTo>
                  <a:cubicBezTo>
                    <a:pt x="1131" y="0"/>
                    <a:pt x="1139" y="15"/>
                    <a:pt x="1146" y="30"/>
                  </a:cubicBezTo>
                  <a:cubicBezTo>
                    <a:pt x="1161" y="52"/>
                    <a:pt x="1176" y="67"/>
                    <a:pt x="1176" y="97"/>
                  </a:cubicBezTo>
                  <a:cubicBezTo>
                    <a:pt x="1176" y="120"/>
                    <a:pt x="1154" y="135"/>
                    <a:pt x="1146" y="157"/>
                  </a:cubicBezTo>
                  <a:cubicBezTo>
                    <a:pt x="1116" y="217"/>
                    <a:pt x="1086" y="247"/>
                    <a:pt x="1041" y="307"/>
                  </a:cubicBezTo>
                  <a:cubicBezTo>
                    <a:pt x="1049" y="307"/>
                    <a:pt x="1049" y="307"/>
                    <a:pt x="1056" y="307"/>
                  </a:cubicBezTo>
                  <a:cubicBezTo>
                    <a:pt x="1079" y="307"/>
                    <a:pt x="1079" y="285"/>
                    <a:pt x="1101" y="270"/>
                  </a:cubicBezTo>
                  <a:cubicBezTo>
                    <a:pt x="1109" y="262"/>
                    <a:pt x="1124" y="270"/>
                    <a:pt x="1139" y="270"/>
                  </a:cubicBezTo>
                  <a:cubicBezTo>
                    <a:pt x="1139" y="292"/>
                    <a:pt x="1124" y="337"/>
                    <a:pt x="1154" y="337"/>
                  </a:cubicBezTo>
                  <a:cubicBezTo>
                    <a:pt x="1214" y="337"/>
                    <a:pt x="1214" y="337"/>
                    <a:pt x="1214" y="337"/>
                  </a:cubicBezTo>
                  <a:cubicBezTo>
                    <a:pt x="1229" y="337"/>
                    <a:pt x="1236" y="330"/>
                    <a:pt x="1244" y="322"/>
                  </a:cubicBezTo>
                  <a:cubicBezTo>
                    <a:pt x="1259" y="307"/>
                    <a:pt x="1274" y="300"/>
                    <a:pt x="1289" y="292"/>
                  </a:cubicBezTo>
                  <a:cubicBezTo>
                    <a:pt x="1319" y="285"/>
                    <a:pt x="1333" y="277"/>
                    <a:pt x="1356" y="262"/>
                  </a:cubicBezTo>
                  <a:cubicBezTo>
                    <a:pt x="1356" y="262"/>
                    <a:pt x="1356" y="270"/>
                    <a:pt x="1363" y="277"/>
                  </a:cubicBezTo>
                  <a:lnTo>
                    <a:pt x="1363" y="277"/>
                  </a:lnTo>
                  <a:cubicBezTo>
                    <a:pt x="1356" y="300"/>
                    <a:pt x="1349" y="315"/>
                    <a:pt x="1349" y="337"/>
                  </a:cubicBezTo>
                  <a:cubicBezTo>
                    <a:pt x="1349" y="360"/>
                    <a:pt x="1363" y="367"/>
                    <a:pt x="1371" y="390"/>
                  </a:cubicBezTo>
                  <a:cubicBezTo>
                    <a:pt x="1371" y="405"/>
                    <a:pt x="1371" y="412"/>
                    <a:pt x="1378" y="427"/>
                  </a:cubicBezTo>
                  <a:cubicBezTo>
                    <a:pt x="1386" y="442"/>
                    <a:pt x="1401" y="442"/>
                    <a:pt x="1401" y="457"/>
                  </a:cubicBezTo>
                  <a:cubicBezTo>
                    <a:pt x="1401" y="480"/>
                    <a:pt x="1393" y="502"/>
                    <a:pt x="1386" y="525"/>
                  </a:cubicBezTo>
                  <a:cubicBezTo>
                    <a:pt x="1386" y="547"/>
                    <a:pt x="1386" y="547"/>
                    <a:pt x="1386" y="547"/>
                  </a:cubicBezTo>
                  <a:cubicBezTo>
                    <a:pt x="1416" y="547"/>
                    <a:pt x="1431" y="539"/>
                    <a:pt x="1461" y="539"/>
                  </a:cubicBezTo>
                  <a:cubicBezTo>
                    <a:pt x="1498" y="539"/>
                    <a:pt x="1528" y="539"/>
                    <a:pt x="1558" y="555"/>
                  </a:cubicBezTo>
                  <a:cubicBezTo>
                    <a:pt x="1581" y="562"/>
                    <a:pt x="1588" y="577"/>
                    <a:pt x="1611" y="577"/>
                  </a:cubicBezTo>
                  <a:cubicBezTo>
                    <a:pt x="1648" y="585"/>
                    <a:pt x="1686" y="569"/>
                    <a:pt x="1723" y="569"/>
                  </a:cubicBezTo>
                  <a:lnTo>
                    <a:pt x="1723" y="569"/>
                  </a:lnTo>
                  <a:cubicBezTo>
                    <a:pt x="1731" y="555"/>
                    <a:pt x="1738" y="539"/>
                    <a:pt x="1753" y="517"/>
                  </a:cubicBezTo>
                  <a:cubicBezTo>
                    <a:pt x="1753" y="502"/>
                    <a:pt x="1753" y="495"/>
                    <a:pt x="1768" y="480"/>
                  </a:cubicBezTo>
                  <a:cubicBezTo>
                    <a:pt x="1776" y="480"/>
                    <a:pt x="1776" y="487"/>
                    <a:pt x="1783" y="480"/>
                  </a:cubicBezTo>
                  <a:cubicBezTo>
                    <a:pt x="1791" y="480"/>
                    <a:pt x="1798" y="480"/>
                    <a:pt x="1806" y="480"/>
                  </a:cubicBezTo>
                  <a:cubicBezTo>
                    <a:pt x="1813" y="480"/>
                    <a:pt x="1813" y="495"/>
                    <a:pt x="1821" y="502"/>
                  </a:cubicBezTo>
                  <a:cubicBezTo>
                    <a:pt x="1828" y="509"/>
                    <a:pt x="1836" y="509"/>
                    <a:pt x="1843" y="509"/>
                  </a:cubicBezTo>
                  <a:cubicBezTo>
                    <a:pt x="1851" y="509"/>
                    <a:pt x="1851" y="502"/>
                    <a:pt x="1858" y="502"/>
                  </a:cubicBezTo>
                  <a:cubicBezTo>
                    <a:pt x="1866" y="487"/>
                    <a:pt x="1873" y="472"/>
                    <a:pt x="1880" y="465"/>
                  </a:cubicBezTo>
                  <a:cubicBezTo>
                    <a:pt x="1880" y="397"/>
                    <a:pt x="1880" y="397"/>
                    <a:pt x="1880" y="397"/>
                  </a:cubicBezTo>
                  <a:cubicBezTo>
                    <a:pt x="1880" y="390"/>
                    <a:pt x="1896" y="382"/>
                    <a:pt x="1896" y="375"/>
                  </a:cubicBezTo>
                  <a:cubicBezTo>
                    <a:pt x="1903" y="360"/>
                    <a:pt x="1903" y="352"/>
                    <a:pt x="1903" y="337"/>
                  </a:cubicBezTo>
                  <a:cubicBezTo>
                    <a:pt x="1910" y="352"/>
                    <a:pt x="1918" y="360"/>
                    <a:pt x="1933" y="367"/>
                  </a:cubicBezTo>
                  <a:cubicBezTo>
                    <a:pt x="1940" y="375"/>
                    <a:pt x="1948" y="390"/>
                    <a:pt x="1956" y="390"/>
                  </a:cubicBezTo>
                  <a:cubicBezTo>
                    <a:pt x="1978" y="390"/>
                    <a:pt x="1993" y="367"/>
                    <a:pt x="2008" y="352"/>
                  </a:cubicBezTo>
                  <a:cubicBezTo>
                    <a:pt x="2008" y="345"/>
                    <a:pt x="2008" y="345"/>
                    <a:pt x="2016" y="337"/>
                  </a:cubicBezTo>
                  <a:cubicBezTo>
                    <a:pt x="2023" y="337"/>
                    <a:pt x="2030" y="337"/>
                    <a:pt x="2038" y="330"/>
                  </a:cubicBezTo>
                  <a:cubicBezTo>
                    <a:pt x="2045" y="330"/>
                    <a:pt x="2053" y="330"/>
                    <a:pt x="2060" y="322"/>
                  </a:cubicBezTo>
                  <a:cubicBezTo>
                    <a:pt x="2075" y="322"/>
                    <a:pt x="2083" y="322"/>
                    <a:pt x="2090" y="315"/>
                  </a:cubicBezTo>
                  <a:cubicBezTo>
                    <a:pt x="2098" y="307"/>
                    <a:pt x="2090" y="292"/>
                    <a:pt x="2090" y="285"/>
                  </a:cubicBezTo>
                  <a:cubicBezTo>
                    <a:pt x="2113" y="285"/>
                    <a:pt x="2120" y="277"/>
                    <a:pt x="2143" y="270"/>
                  </a:cubicBezTo>
                  <a:cubicBezTo>
                    <a:pt x="2173" y="255"/>
                    <a:pt x="2195" y="255"/>
                    <a:pt x="2210" y="232"/>
                  </a:cubicBezTo>
                  <a:cubicBezTo>
                    <a:pt x="2210" y="232"/>
                    <a:pt x="2210" y="225"/>
                    <a:pt x="2210" y="217"/>
                  </a:cubicBezTo>
                  <a:cubicBezTo>
                    <a:pt x="2195" y="210"/>
                    <a:pt x="2180" y="210"/>
                    <a:pt x="2173" y="195"/>
                  </a:cubicBezTo>
                  <a:cubicBezTo>
                    <a:pt x="2165" y="180"/>
                    <a:pt x="2165" y="172"/>
                    <a:pt x="2158" y="157"/>
                  </a:cubicBezTo>
                  <a:cubicBezTo>
                    <a:pt x="2158" y="142"/>
                    <a:pt x="2150" y="135"/>
                    <a:pt x="2150" y="120"/>
                  </a:cubicBezTo>
                  <a:cubicBezTo>
                    <a:pt x="2150" y="112"/>
                    <a:pt x="2158" y="112"/>
                    <a:pt x="2158" y="112"/>
                  </a:cubicBezTo>
                  <a:cubicBezTo>
                    <a:pt x="2173" y="105"/>
                    <a:pt x="2180" y="97"/>
                    <a:pt x="2188" y="97"/>
                  </a:cubicBezTo>
                  <a:cubicBezTo>
                    <a:pt x="2218" y="97"/>
                    <a:pt x="2233" y="127"/>
                    <a:pt x="2263" y="127"/>
                  </a:cubicBezTo>
                  <a:cubicBezTo>
                    <a:pt x="2278" y="127"/>
                    <a:pt x="2285" y="120"/>
                    <a:pt x="2300" y="120"/>
                  </a:cubicBezTo>
                  <a:lnTo>
                    <a:pt x="2308" y="135"/>
                  </a:lnTo>
                  <a:lnTo>
                    <a:pt x="2308" y="135"/>
                  </a:lnTo>
                  <a:cubicBezTo>
                    <a:pt x="2308" y="157"/>
                    <a:pt x="2308" y="172"/>
                    <a:pt x="2315" y="195"/>
                  </a:cubicBezTo>
                  <a:cubicBezTo>
                    <a:pt x="2330" y="195"/>
                    <a:pt x="2338" y="195"/>
                    <a:pt x="2360" y="195"/>
                  </a:cubicBezTo>
                  <a:cubicBezTo>
                    <a:pt x="2353" y="202"/>
                    <a:pt x="2353" y="210"/>
                    <a:pt x="2353" y="225"/>
                  </a:cubicBezTo>
                  <a:cubicBezTo>
                    <a:pt x="2353" y="255"/>
                    <a:pt x="2360" y="285"/>
                    <a:pt x="2383" y="307"/>
                  </a:cubicBezTo>
                  <a:cubicBezTo>
                    <a:pt x="2390" y="300"/>
                    <a:pt x="2398" y="292"/>
                    <a:pt x="2398" y="285"/>
                  </a:cubicBezTo>
                  <a:cubicBezTo>
                    <a:pt x="2413" y="300"/>
                    <a:pt x="2435" y="307"/>
                    <a:pt x="2435" y="330"/>
                  </a:cubicBezTo>
                  <a:cubicBezTo>
                    <a:pt x="2435" y="345"/>
                    <a:pt x="2420" y="352"/>
                    <a:pt x="2420" y="367"/>
                  </a:cubicBezTo>
                  <a:cubicBezTo>
                    <a:pt x="2420" y="397"/>
                    <a:pt x="2465" y="405"/>
                    <a:pt x="2465" y="435"/>
                  </a:cubicBezTo>
                  <a:cubicBezTo>
                    <a:pt x="2465" y="442"/>
                    <a:pt x="2458" y="450"/>
                    <a:pt x="2458" y="465"/>
                  </a:cubicBezTo>
                  <a:cubicBezTo>
                    <a:pt x="2458" y="480"/>
                    <a:pt x="2465" y="487"/>
                    <a:pt x="2465" y="509"/>
                  </a:cubicBezTo>
                  <a:cubicBezTo>
                    <a:pt x="2465" y="525"/>
                    <a:pt x="2458" y="539"/>
                    <a:pt x="2458" y="555"/>
                  </a:cubicBezTo>
                  <a:cubicBezTo>
                    <a:pt x="2450" y="585"/>
                    <a:pt x="2465" y="599"/>
                    <a:pt x="2458" y="622"/>
                  </a:cubicBezTo>
                  <a:cubicBezTo>
                    <a:pt x="2450" y="637"/>
                    <a:pt x="2435" y="644"/>
                    <a:pt x="2428" y="652"/>
                  </a:cubicBezTo>
                  <a:cubicBezTo>
                    <a:pt x="2443" y="682"/>
                    <a:pt x="2458" y="704"/>
                    <a:pt x="2458" y="734"/>
                  </a:cubicBezTo>
                  <a:lnTo>
                    <a:pt x="2458" y="734"/>
                  </a:lnTo>
                  <a:cubicBezTo>
                    <a:pt x="2495" y="734"/>
                    <a:pt x="2518" y="734"/>
                    <a:pt x="2548" y="749"/>
                  </a:cubicBezTo>
                  <a:cubicBezTo>
                    <a:pt x="2555" y="742"/>
                    <a:pt x="2555" y="742"/>
                    <a:pt x="2563" y="742"/>
                  </a:cubicBezTo>
                  <a:cubicBezTo>
                    <a:pt x="2563" y="727"/>
                    <a:pt x="2563" y="719"/>
                    <a:pt x="2570" y="712"/>
                  </a:cubicBezTo>
                  <a:cubicBezTo>
                    <a:pt x="2585" y="712"/>
                    <a:pt x="2592" y="712"/>
                    <a:pt x="2600" y="712"/>
                  </a:cubicBezTo>
                  <a:cubicBezTo>
                    <a:pt x="2608" y="734"/>
                    <a:pt x="2615" y="749"/>
                    <a:pt x="2630" y="772"/>
                  </a:cubicBezTo>
                  <a:cubicBezTo>
                    <a:pt x="2638" y="794"/>
                    <a:pt x="2660" y="794"/>
                    <a:pt x="2668" y="817"/>
                  </a:cubicBezTo>
                  <a:cubicBezTo>
                    <a:pt x="2675" y="824"/>
                    <a:pt x="2675" y="839"/>
                    <a:pt x="2682" y="847"/>
                  </a:cubicBezTo>
                  <a:cubicBezTo>
                    <a:pt x="2682" y="847"/>
                    <a:pt x="2698" y="847"/>
                    <a:pt x="2705" y="847"/>
                  </a:cubicBezTo>
                  <a:cubicBezTo>
                    <a:pt x="2728" y="847"/>
                    <a:pt x="2742" y="862"/>
                    <a:pt x="2765" y="877"/>
                  </a:cubicBezTo>
                  <a:lnTo>
                    <a:pt x="2765" y="877"/>
                  </a:lnTo>
                  <a:cubicBezTo>
                    <a:pt x="2780" y="899"/>
                    <a:pt x="2787" y="907"/>
                    <a:pt x="2802" y="929"/>
                  </a:cubicBezTo>
                  <a:cubicBezTo>
                    <a:pt x="2802" y="944"/>
                    <a:pt x="2802" y="952"/>
                    <a:pt x="2810" y="967"/>
                  </a:cubicBezTo>
                  <a:cubicBezTo>
                    <a:pt x="2817" y="967"/>
                    <a:pt x="2817" y="967"/>
                    <a:pt x="2825" y="974"/>
                  </a:cubicBezTo>
                  <a:cubicBezTo>
                    <a:pt x="2832" y="989"/>
                    <a:pt x="2840" y="1012"/>
                    <a:pt x="2847" y="1019"/>
                  </a:cubicBezTo>
                  <a:lnTo>
                    <a:pt x="2847" y="1019"/>
                  </a:lnTo>
                  <a:cubicBezTo>
                    <a:pt x="2840" y="1026"/>
                    <a:pt x="2832" y="1026"/>
                    <a:pt x="2817" y="1034"/>
                  </a:cubicBezTo>
                  <a:cubicBezTo>
                    <a:pt x="2802" y="1042"/>
                    <a:pt x="2795" y="1049"/>
                    <a:pt x="2772" y="1049"/>
                  </a:cubicBezTo>
                  <a:cubicBezTo>
                    <a:pt x="2765" y="1049"/>
                    <a:pt x="2765" y="1042"/>
                    <a:pt x="2757" y="1034"/>
                  </a:cubicBezTo>
                  <a:cubicBezTo>
                    <a:pt x="2750" y="1072"/>
                    <a:pt x="2742" y="1094"/>
                    <a:pt x="2742" y="1132"/>
                  </a:cubicBezTo>
                  <a:cubicBezTo>
                    <a:pt x="2735" y="1162"/>
                    <a:pt x="2735" y="1176"/>
                    <a:pt x="2728" y="1199"/>
                  </a:cubicBezTo>
                  <a:cubicBezTo>
                    <a:pt x="2720" y="1214"/>
                    <a:pt x="2720" y="1229"/>
                    <a:pt x="2705" y="1251"/>
                  </a:cubicBezTo>
                  <a:cubicBezTo>
                    <a:pt x="2690" y="1296"/>
                    <a:pt x="2668" y="1311"/>
                    <a:pt x="2645" y="1356"/>
                  </a:cubicBezTo>
                  <a:cubicBezTo>
                    <a:pt x="2622" y="1379"/>
                    <a:pt x="2615" y="1394"/>
                    <a:pt x="2600" y="1416"/>
                  </a:cubicBezTo>
                  <a:cubicBezTo>
                    <a:pt x="2585" y="1431"/>
                    <a:pt x="2578" y="1439"/>
                    <a:pt x="2570" y="1461"/>
                  </a:cubicBezTo>
                  <a:cubicBezTo>
                    <a:pt x="2608" y="1566"/>
                    <a:pt x="2608" y="1566"/>
                    <a:pt x="2608" y="1566"/>
                  </a:cubicBezTo>
                  <a:cubicBezTo>
                    <a:pt x="2585" y="1604"/>
                    <a:pt x="2585" y="1604"/>
                    <a:pt x="2585" y="1604"/>
                  </a:cubicBezTo>
                  <a:cubicBezTo>
                    <a:pt x="2608" y="1611"/>
                    <a:pt x="2622" y="1619"/>
                    <a:pt x="2645" y="1619"/>
                  </a:cubicBezTo>
                  <a:cubicBezTo>
                    <a:pt x="2668" y="1619"/>
                    <a:pt x="2682" y="1619"/>
                    <a:pt x="2705" y="1626"/>
                  </a:cubicBezTo>
                  <a:cubicBezTo>
                    <a:pt x="2712" y="1634"/>
                    <a:pt x="2712" y="1649"/>
                    <a:pt x="2720" y="1649"/>
                  </a:cubicBezTo>
                  <a:cubicBezTo>
                    <a:pt x="2735" y="1656"/>
                    <a:pt x="2750" y="1664"/>
                    <a:pt x="2765" y="1671"/>
                  </a:cubicBezTo>
                  <a:cubicBezTo>
                    <a:pt x="2787" y="1686"/>
                    <a:pt x="2802" y="1701"/>
                    <a:pt x="2825" y="1709"/>
                  </a:cubicBezTo>
                  <a:cubicBezTo>
                    <a:pt x="2862" y="1724"/>
                    <a:pt x="2877" y="1731"/>
                    <a:pt x="2915" y="1738"/>
                  </a:cubicBezTo>
                  <a:cubicBezTo>
                    <a:pt x="2945" y="1754"/>
                    <a:pt x="2967" y="1754"/>
                    <a:pt x="2990" y="1776"/>
                  </a:cubicBezTo>
                  <a:cubicBezTo>
                    <a:pt x="2997" y="1791"/>
                    <a:pt x="2997" y="1798"/>
                    <a:pt x="3005" y="1806"/>
                  </a:cubicBezTo>
                  <a:cubicBezTo>
                    <a:pt x="3012" y="1828"/>
                    <a:pt x="3020" y="1844"/>
                    <a:pt x="3020" y="1866"/>
                  </a:cubicBezTo>
                  <a:cubicBezTo>
                    <a:pt x="3020" y="1896"/>
                    <a:pt x="3020" y="1911"/>
                    <a:pt x="3012" y="1933"/>
                  </a:cubicBezTo>
                  <a:cubicBezTo>
                    <a:pt x="3005" y="1948"/>
                    <a:pt x="2990" y="1948"/>
                    <a:pt x="2990" y="1956"/>
                  </a:cubicBezTo>
                  <a:cubicBezTo>
                    <a:pt x="2982" y="1963"/>
                    <a:pt x="2982" y="1971"/>
                    <a:pt x="2982" y="1986"/>
                  </a:cubicBezTo>
                  <a:cubicBezTo>
                    <a:pt x="2982" y="2016"/>
                    <a:pt x="2990" y="2031"/>
                    <a:pt x="3005" y="2061"/>
                  </a:cubicBezTo>
                  <a:cubicBezTo>
                    <a:pt x="2975" y="2076"/>
                    <a:pt x="2952" y="2083"/>
                    <a:pt x="2915" y="2083"/>
                  </a:cubicBezTo>
                  <a:cubicBezTo>
                    <a:pt x="2907" y="2083"/>
                    <a:pt x="2907" y="2083"/>
                    <a:pt x="2900" y="2076"/>
                  </a:cubicBezTo>
                  <a:cubicBezTo>
                    <a:pt x="2907" y="2061"/>
                    <a:pt x="2922" y="2053"/>
                    <a:pt x="2922" y="2038"/>
                  </a:cubicBezTo>
                  <a:cubicBezTo>
                    <a:pt x="2870" y="2031"/>
                    <a:pt x="2840" y="2023"/>
                    <a:pt x="2787" y="2023"/>
                  </a:cubicBezTo>
                  <a:cubicBezTo>
                    <a:pt x="2780" y="2023"/>
                    <a:pt x="2772" y="2031"/>
                    <a:pt x="2765" y="2031"/>
                  </a:cubicBezTo>
                  <a:cubicBezTo>
                    <a:pt x="2772" y="2016"/>
                    <a:pt x="2772" y="2008"/>
                    <a:pt x="2765" y="1993"/>
                  </a:cubicBezTo>
                  <a:cubicBezTo>
                    <a:pt x="2705" y="2016"/>
                    <a:pt x="2690" y="2076"/>
                    <a:pt x="2630" y="2091"/>
                  </a:cubicBezTo>
                  <a:cubicBezTo>
                    <a:pt x="2622" y="2068"/>
                    <a:pt x="2622" y="2068"/>
                    <a:pt x="2622" y="2068"/>
                  </a:cubicBezTo>
                  <a:cubicBezTo>
                    <a:pt x="2608" y="2076"/>
                    <a:pt x="2600" y="2076"/>
                    <a:pt x="2585" y="2091"/>
                  </a:cubicBezTo>
                  <a:cubicBezTo>
                    <a:pt x="2578" y="2098"/>
                    <a:pt x="2578" y="2113"/>
                    <a:pt x="2570" y="2113"/>
                  </a:cubicBezTo>
                  <a:cubicBezTo>
                    <a:pt x="2548" y="2121"/>
                    <a:pt x="2540" y="2113"/>
                    <a:pt x="2518" y="2113"/>
                  </a:cubicBezTo>
                  <a:cubicBezTo>
                    <a:pt x="2480" y="2113"/>
                    <a:pt x="2473" y="2136"/>
                    <a:pt x="2443" y="2151"/>
                  </a:cubicBezTo>
                  <a:cubicBezTo>
                    <a:pt x="2428" y="2158"/>
                    <a:pt x="2420" y="2166"/>
                    <a:pt x="2405" y="2173"/>
                  </a:cubicBezTo>
                  <a:cubicBezTo>
                    <a:pt x="2383" y="2166"/>
                    <a:pt x="2383" y="2166"/>
                    <a:pt x="2383" y="2166"/>
                  </a:cubicBezTo>
                  <a:cubicBezTo>
                    <a:pt x="2368" y="2181"/>
                    <a:pt x="2360" y="2188"/>
                    <a:pt x="2360" y="2203"/>
                  </a:cubicBezTo>
                  <a:cubicBezTo>
                    <a:pt x="2353" y="2218"/>
                    <a:pt x="2360" y="2233"/>
                    <a:pt x="2353" y="2241"/>
                  </a:cubicBezTo>
                  <a:cubicBezTo>
                    <a:pt x="2345" y="2263"/>
                    <a:pt x="2330" y="2271"/>
                    <a:pt x="2323" y="2293"/>
                  </a:cubicBezTo>
                  <a:cubicBezTo>
                    <a:pt x="2323" y="2301"/>
                    <a:pt x="2323" y="2315"/>
                    <a:pt x="2315" y="2315"/>
                  </a:cubicBezTo>
                  <a:cubicBezTo>
                    <a:pt x="2308" y="2323"/>
                    <a:pt x="2300" y="2331"/>
                    <a:pt x="2285" y="2331"/>
                  </a:cubicBezTo>
                  <a:cubicBezTo>
                    <a:pt x="2278" y="2331"/>
                    <a:pt x="2270" y="2315"/>
                    <a:pt x="2263" y="2315"/>
                  </a:cubicBezTo>
                  <a:cubicBezTo>
                    <a:pt x="2255" y="2315"/>
                    <a:pt x="2248" y="2323"/>
                    <a:pt x="2240" y="2323"/>
                  </a:cubicBezTo>
                  <a:cubicBezTo>
                    <a:pt x="2240" y="2345"/>
                    <a:pt x="2240" y="2345"/>
                    <a:pt x="2240" y="2345"/>
                  </a:cubicBezTo>
                  <a:cubicBezTo>
                    <a:pt x="2240" y="2361"/>
                    <a:pt x="2255" y="2368"/>
                    <a:pt x="2263" y="2383"/>
                  </a:cubicBezTo>
                  <a:cubicBezTo>
                    <a:pt x="2278" y="2420"/>
                    <a:pt x="2278" y="2435"/>
                    <a:pt x="2285" y="2473"/>
                  </a:cubicBezTo>
                  <a:cubicBezTo>
                    <a:pt x="2278" y="2473"/>
                    <a:pt x="2278" y="2480"/>
                    <a:pt x="2270" y="2480"/>
                  </a:cubicBezTo>
                  <a:cubicBezTo>
                    <a:pt x="2263" y="2480"/>
                    <a:pt x="2255" y="2473"/>
                    <a:pt x="2248" y="2473"/>
                  </a:cubicBezTo>
                  <a:cubicBezTo>
                    <a:pt x="2240" y="2495"/>
                    <a:pt x="2233" y="2510"/>
                    <a:pt x="2210" y="2533"/>
                  </a:cubicBezTo>
                  <a:cubicBezTo>
                    <a:pt x="2203" y="2540"/>
                    <a:pt x="2203" y="2555"/>
                    <a:pt x="2188" y="2563"/>
                  </a:cubicBezTo>
                  <a:cubicBezTo>
                    <a:pt x="2180" y="2563"/>
                    <a:pt x="2165" y="2555"/>
                    <a:pt x="2150" y="2563"/>
                  </a:cubicBezTo>
                  <a:cubicBezTo>
                    <a:pt x="2143" y="2570"/>
                    <a:pt x="2143" y="2578"/>
                    <a:pt x="2135" y="2585"/>
                  </a:cubicBezTo>
                  <a:cubicBezTo>
                    <a:pt x="2128" y="2593"/>
                    <a:pt x="2128" y="2593"/>
                    <a:pt x="2120" y="2593"/>
                  </a:cubicBezTo>
                  <a:cubicBezTo>
                    <a:pt x="2090" y="2615"/>
                    <a:pt x="2090" y="2645"/>
                    <a:pt x="2075" y="2675"/>
                  </a:cubicBezTo>
                  <a:cubicBezTo>
                    <a:pt x="2045" y="2705"/>
                    <a:pt x="2038" y="2728"/>
                    <a:pt x="2023" y="2773"/>
                  </a:cubicBezTo>
                  <a:cubicBezTo>
                    <a:pt x="2016" y="2795"/>
                    <a:pt x="2000" y="2810"/>
                    <a:pt x="1993" y="2833"/>
                  </a:cubicBezTo>
                  <a:cubicBezTo>
                    <a:pt x="1978" y="2855"/>
                    <a:pt x="1978" y="2870"/>
                    <a:pt x="1970" y="2893"/>
                  </a:cubicBezTo>
                  <a:cubicBezTo>
                    <a:pt x="1963" y="2908"/>
                    <a:pt x="1956" y="2915"/>
                    <a:pt x="1948" y="2930"/>
                  </a:cubicBezTo>
                  <a:cubicBezTo>
                    <a:pt x="1933" y="2967"/>
                    <a:pt x="1926" y="2990"/>
                    <a:pt x="1918" y="3020"/>
                  </a:cubicBezTo>
                  <a:cubicBezTo>
                    <a:pt x="1903" y="3057"/>
                    <a:pt x="1880" y="3080"/>
                    <a:pt x="1843" y="3095"/>
                  </a:cubicBezTo>
                  <a:cubicBezTo>
                    <a:pt x="1836" y="3102"/>
                    <a:pt x="1821" y="3110"/>
                    <a:pt x="1806" y="3117"/>
                  </a:cubicBezTo>
                  <a:cubicBezTo>
                    <a:pt x="1798" y="3125"/>
                    <a:pt x="1783" y="3132"/>
                    <a:pt x="1776" y="3140"/>
                  </a:cubicBezTo>
                  <a:cubicBezTo>
                    <a:pt x="1768" y="3147"/>
                    <a:pt x="1768" y="3162"/>
                    <a:pt x="1761" y="3170"/>
                  </a:cubicBezTo>
                  <a:cubicBezTo>
                    <a:pt x="1738" y="3185"/>
                    <a:pt x="1723" y="3155"/>
                    <a:pt x="1701" y="3147"/>
                  </a:cubicBezTo>
                  <a:cubicBezTo>
                    <a:pt x="1678" y="3140"/>
                    <a:pt x="1671" y="3140"/>
                    <a:pt x="1648" y="3132"/>
                  </a:cubicBezTo>
                  <a:cubicBezTo>
                    <a:pt x="1596" y="3117"/>
                    <a:pt x="1566" y="3117"/>
                    <a:pt x="1513" y="3102"/>
                  </a:cubicBezTo>
                  <a:cubicBezTo>
                    <a:pt x="1446" y="3087"/>
                    <a:pt x="1416" y="3073"/>
                    <a:pt x="1349" y="3043"/>
                  </a:cubicBezTo>
                  <a:cubicBezTo>
                    <a:pt x="1319" y="3035"/>
                    <a:pt x="1289" y="3020"/>
                    <a:pt x="1281" y="2990"/>
                  </a:cubicBezTo>
                  <a:cubicBezTo>
                    <a:pt x="1281" y="2967"/>
                    <a:pt x="1289" y="2953"/>
                    <a:pt x="1274" y="2937"/>
                  </a:cubicBezTo>
                  <a:cubicBezTo>
                    <a:pt x="1266" y="2930"/>
                    <a:pt x="1259" y="2937"/>
                    <a:pt x="1251" y="2930"/>
                  </a:cubicBezTo>
                  <a:cubicBezTo>
                    <a:pt x="1244" y="2930"/>
                    <a:pt x="1244" y="2923"/>
                    <a:pt x="1236" y="2923"/>
                  </a:cubicBezTo>
                  <a:cubicBezTo>
                    <a:pt x="1244" y="2900"/>
                    <a:pt x="1236" y="2885"/>
                    <a:pt x="1244" y="2863"/>
                  </a:cubicBezTo>
                  <a:cubicBezTo>
                    <a:pt x="1266" y="2863"/>
                    <a:pt x="1289" y="2863"/>
                    <a:pt x="1311" y="2848"/>
                  </a:cubicBezTo>
                  <a:cubicBezTo>
                    <a:pt x="1281" y="2810"/>
                    <a:pt x="1244" y="2803"/>
                    <a:pt x="1199" y="2788"/>
                  </a:cubicBezTo>
                  <a:cubicBezTo>
                    <a:pt x="1176" y="2773"/>
                    <a:pt x="1161" y="2765"/>
                    <a:pt x="1139" y="2750"/>
                  </a:cubicBezTo>
                  <a:cubicBezTo>
                    <a:pt x="1101" y="2728"/>
                    <a:pt x="1086" y="2713"/>
                    <a:pt x="1049" y="2690"/>
                  </a:cubicBezTo>
                  <a:cubicBezTo>
                    <a:pt x="1034" y="2683"/>
                    <a:pt x="1019" y="2675"/>
                    <a:pt x="1011" y="2660"/>
                  </a:cubicBezTo>
                  <a:cubicBezTo>
                    <a:pt x="1004" y="2638"/>
                    <a:pt x="1004" y="2623"/>
                    <a:pt x="1004" y="2600"/>
                  </a:cubicBezTo>
                  <a:cubicBezTo>
                    <a:pt x="981" y="2600"/>
                    <a:pt x="981" y="2600"/>
                    <a:pt x="981" y="2600"/>
                  </a:cubicBezTo>
                  <a:cubicBezTo>
                    <a:pt x="959" y="2600"/>
                    <a:pt x="951" y="2608"/>
                    <a:pt x="929" y="2615"/>
                  </a:cubicBezTo>
                  <a:cubicBezTo>
                    <a:pt x="929" y="2608"/>
                    <a:pt x="921" y="2600"/>
                    <a:pt x="921" y="2593"/>
                  </a:cubicBezTo>
                  <a:cubicBezTo>
                    <a:pt x="921" y="2563"/>
                    <a:pt x="929" y="2548"/>
                    <a:pt x="936" y="2518"/>
                  </a:cubicBezTo>
                  <a:cubicBezTo>
                    <a:pt x="936" y="2510"/>
                    <a:pt x="944" y="2503"/>
                    <a:pt x="944" y="2495"/>
                  </a:cubicBezTo>
                  <a:cubicBezTo>
                    <a:pt x="944" y="2473"/>
                    <a:pt x="921" y="2465"/>
                    <a:pt x="921" y="2443"/>
                  </a:cubicBezTo>
                  <a:cubicBezTo>
                    <a:pt x="921" y="2405"/>
                    <a:pt x="944" y="2383"/>
                    <a:pt x="959" y="2345"/>
                  </a:cubicBezTo>
                  <a:cubicBezTo>
                    <a:pt x="974" y="2301"/>
                    <a:pt x="989" y="2263"/>
                    <a:pt x="1034" y="2248"/>
                  </a:cubicBezTo>
                  <a:cubicBezTo>
                    <a:pt x="1026" y="2233"/>
                    <a:pt x="1019" y="2218"/>
                    <a:pt x="1019" y="2203"/>
                  </a:cubicBezTo>
                  <a:cubicBezTo>
                    <a:pt x="1019" y="2196"/>
                    <a:pt x="1019" y="2196"/>
                    <a:pt x="1019" y="2196"/>
                  </a:cubicBezTo>
                  <a:cubicBezTo>
                    <a:pt x="1019" y="2181"/>
                    <a:pt x="1026" y="2181"/>
                    <a:pt x="1026" y="2166"/>
                  </a:cubicBezTo>
                  <a:cubicBezTo>
                    <a:pt x="1026" y="2136"/>
                    <a:pt x="996" y="2121"/>
                    <a:pt x="966" y="2106"/>
                  </a:cubicBezTo>
                  <a:cubicBezTo>
                    <a:pt x="959" y="2106"/>
                    <a:pt x="959" y="2091"/>
                    <a:pt x="944" y="2083"/>
                  </a:cubicBezTo>
                  <a:cubicBezTo>
                    <a:pt x="929" y="2083"/>
                    <a:pt x="921" y="2076"/>
                    <a:pt x="914" y="2068"/>
                  </a:cubicBezTo>
                  <a:cubicBezTo>
                    <a:pt x="929" y="2038"/>
                    <a:pt x="959" y="2038"/>
                    <a:pt x="996" y="2023"/>
                  </a:cubicBezTo>
                  <a:cubicBezTo>
                    <a:pt x="1011" y="2016"/>
                    <a:pt x="1026" y="2008"/>
                    <a:pt x="1041" y="1993"/>
                  </a:cubicBezTo>
                  <a:cubicBezTo>
                    <a:pt x="1064" y="1986"/>
                    <a:pt x="1079" y="1978"/>
                    <a:pt x="1094" y="1963"/>
                  </a:cubicBezTo>
                  <a:cubicBezTo>
                    <a:pt x="1131" y="1941"/>
                    <a:pt x="1154" y="1926"/>
                    <a:pt x="1176" y="1896"/>
                  </a:cubicBezTo>
                  <a:cubicBezTo>
                    <a:pt x="1199" y="1866"/>
                    <a:pt x="1221" y="1851"/>
                    <a:pt x="1236" y="1821"/>
                  </a:cubicBezTo>
                  <a:cubicBezTo>
                    <a:pt x="1251" y="1798"/>
                    <a:pt x="1251" y="1791"/>
                    <a:pt x="1266" y="1768"/>
                  </a:cubicBezTo>
                  <a:cubicBezTo>
                    <a:pt x="1281" y="1746"/>
                    <a:pt x="1296" y="1738"/>
                    <a:pt x="1311" y="1709"/>
                  </a:cubicBezTo>
                  <a:cubicBezTo>
                    <a:pt x="1326" y="1671"/>
                    <a:pt x="1333" y="1649"/>
                    <a:pt x="1333" y="1611"/>
                  </a:cubicBezTo>
                  <a:cubicBezTo>
                    <a:pt x="1333" y="1596"/>
                    <a:pt x="1326" y="1581"/>
                    <a:pt x="1311" y="1566"/>
                  </a:cubicBezTo>
                  <a:cubicBezTo>
                    <a:pt x="1311" y="1559"/>
                    <a:pt x="1304" y="1566"/>
                    <a:pt x="1304" y="1559"/>
                  </a:cubicBezTo>
                  <a:cubicBezTo>
                    <a:pt x="1304" y="1544"/>
                    <a:pt x="1304" y="1536"/>
                    <a:pt x="1296" y="1521"/>
                  </a:cubicBezTo>
                  <a:cubicBezTo>
                    <a:pt x="1289" y="1506"/>
                    <a:pt x="1274" y="1506"/>
                    <a:pt x="1259" y="1499"/>
                  </a:cubicBezTo>
                  <a:cubicBezTo>
                    <a:pt x="1244" y="1499"/>
                    <a:pt x="1236" y="1491"/>
                    <a:pt x="1221" y="1491"/>
                  </a:cubicBezTo>
                  <a:cubicBezTo>
                    <a:pt x="1191" y="1499"/>
                    <a:pt x="1176" y="1506"/>
                    <a:pt x="1139" y="1514"/>
                  </a:cubicBezTo>
                  <a:cubicBezTo>
                    <a:pt x="1124" y="1514"/>
                    <a:pt x="1109" y="1514"/>
                    <a:pt x="1094" y="1529"/>
                  </a:cubicBezTo>
                  <a:cubicBezTo>
                    <a:pt x="1071" y="1536"/>
                    <a:pt x="1056" y="1544"/>
                    <a:pt x="1026" y="1551"/>
                  </a:cubicBezTo>
                  <a:cubicBezTo>
                    <a:pt x="1004" y="1559"/>
                    <a:pt x="989" y="1574"/>
                    <a:pt x="959" y="1574"/>
                  </a:cubicBezTo>
                  <a:cubicBezTo>
                    <a:pt x="921" y="1574"/>
                    <a:pt x="899" y="1566"/>
                    <a:pt x="869" y="1559"/>
                  </a:cubicBezTo>
                  <a:cubicBezTo>
                    <a:pt x="839" y="1559"/>
                    <a:pt x="824" y="1551"/>
                    <a:pt x="801" y="1544"/>
                  </a:cubicBezTo>
                  <a:lnTo>
                    <a:pt x="794" y="1536"/>
                  </a:lnTo>
                  <a:cubicBezTo>
                    <a:pt x="779" y="1529"/>
                    <a:pt x="771" y="1536"/>
                    <a:pt x="764" y="1529"/>
                  </a:cubicBezTo>
                  <a:cubicBezTo>
                    <a:pt x="756" y="1529"/>
                    <a:pt x="756" y="1521"/>
                    <a:pt x="749" y="1514"/>
                  </a:cubicBezTo>
                  <a:cubicBezTo>
                    <a:pt x="741" y="1514"/>
                    <a:pt x="734" y="1506"/>
                    <a:pt x="727" y="1506"/>
                  </a:cubicBezTo>
                  <a:cubicBezTo>
                    <a:pt x="674" y="1476"/>
                    <a:pt x="659" y="1431"/>
                    <a:pt x="599" y="1416"/>
                  </a:cubicBezTo>
                  <a:cubicBezTo>
                    <a:pt x="577" y="1401"/>
                    <a:pt x="562" y="1401"/>
                    <a:pt x="539" y="1394"/>
                  </a:cubicBezTo>
                  <a:cubicBezTo>
                    <a:pt x="524" y="1386"/>
                    <a:pt x="509" y="1386"/>
                    <a:pt x="502" y="1379"/>
                  </a:cubicBezTo>
                  <a:cubicBezTo>
                    <a:pt x="494" y="1371"/>
                    <a:pt x="487" y="1356"/>
                    <a:pt x="472" y="1356"/>
                  </a:cubicBezTo>
                  <a:cubicBezTo>
                    <a:pt x="449" y="1356"/>
                    <a:pt x="434" y="1379"/>
                    <a:pt x="412" y="1379"/>
                  </a:cubicBezTo>
                  <a:cubicBezTo>
                    <a:pt x="382" y="1386"/>
                    <a:pt x="359" y="1379"/>
                    <a:pt x="329" y="1379"/>
                  </a:cubicBezTo>
                  <a:cubicBezTo>
                    <a:pt x="299" y="1379"/>
                    <a:pt x="277" y="1386"/>
                    <a:pt x="239" y="1394"/>
                  </a:cubicBezTo>
                  <a:cubicBezTo>
                    <a:pt x="232" y="1401"/>
                    <a:pt x="217" y="1409"/>
                    <a:pt x="202" y="1416"/>
                  </a:cubicBezTo>
                  <a:cubicBezTo>
                    <a:pt x="194" y="1416"/>
                    <a:pt x="194" y="1424"/>
                    <a:pt x="187" y="1424"/>
                  </a:cubicBezTo>
                  <a:cubicBezTo>
                    <a:pt x="172" y="1424"/>
                    <a:pt x="172" y="1416"/>
                    <a:pt x="157" y="1416"/>
                  </a:cubicBezTo>
                  <a:cubicBezTo>
                    <a:pt x="127" y="1416"/>
                    <a:pt x="112" y="1431"/>
                    <a:pt x="90" y="1446"/>
                  </a:cubicBezTo>
                  <a:cubicBezTo>
                    <a:pt x="90" y="1446"/>
                    <a:pt x="82" y="1446"/>
                    <a:pt x="82" y="1454"/>
                  </a:cubicBezTo>
                  <a:lnTo>
                    <a:pt x="82" y="1454"/>
                  </a:lnTo>
                  <a:cubicBezTo>
                    <a:pt x="74" y="1439"/>
                    <a:pt x="74" y="1431"/>
                    <a:pt x="74" y="1416"/>
                  </a:cubicBezTo>
                  <a:cubicBezTo>
                    <a:pt x="74" y="1401"/>
                    <a:pt x="82" y="1394"/>
                    <a:pt x="82" y="1379"/>
                  </a:cubicBezTo>
                  <a:cubicBezTo>
                    <a:pt x="82" y="1371"/>
                    <a:pt x="67" y="1364"/>
                    <a:pt x="67" y="1356"/>
                  </a:cubicBezTo>
                  <a:cubicBezTo>
                    <a:pt x="60" y="1349"/>
                    <a:pt x="52" y="1341"/>
                    <a:pt x="52" y="1334"/>
                  </a:cubicBezTo>
                  <a:cubicBezTo>
                    <a:pt x="37" y="1319"/>
                    <a:pt x="30" y="1319"/>
                    <a:pt x="15" y="1304"/>
                  </a:cubicBezTo>
                  <a:cubicBezTo>
                    <a:pt x="7" y="1304"/>
                    <a:pt x="0" y="1304"/>
                    <a:pt x="0" y="1296"/>
                  </a:cubicBezTo>
                  <a:cubicBezTo>
                    <a:pt x="0" y="1266"/>
                    <a:pt x="0" y="1251"/>
                    <a:pt x="15" y="1221"/>
                  </a:cubicBezTo>
                  <a:cubicBezTo>
                    <a:pt x="15" y="1206"/>
                    <a:pt x="30" y="1199"/>
                    <a:pt x="30" y="1184"/>
                  </a:cubicBezTo>
                  <a:cubicBezTo>
                    <a:pt x="30" y="1162"/>
                    <a:pt x="7" y="1154"/>
                    <a:pt x="7" y="1132"/>
                  </a:cubicBezTo>
                  <a:cubicBezTo>
                    <a:pt x="7" y="1116"/>
                    <a:pt x="15" y="1102"/>
                    <a:pt x="15" y="1086"/>
                  </a:cubicBezTo>
                  <a:cubicBezTo>
                    <a:pt x="15" y="1072"/>
                    <a:pt x="15" y="1064"/>
                    <a:pt x="15" y="1049"/>
                  </a:cubicBezTo>
                  <a:cubicBezTo>
                    <a:pt x="15" y="1034"/>
                    <a:pt x="22" y="1034"/>
                    <a:pt x="22" y="1019"/>
                  </a:cubicBezTo>
                  <a:cubicBezTo>
                    <a:pt x="22" y="1012"/>
                    <a:pt x="22" y="1004"/>
                    <a:pt x="22" y="997"/>
                  </a:cubicBezTo>
                  <a:cubicBezTo>
                    <a:pt x="30" y="974"/>
                    <a:pt x="44" y="959"/>
                    <a:pt x="60" y="944"/>
                  </a:cubicBezTo>
                  <a:cubicBezTo>
                    <a:pt x="74" y="937"/>
                    <a:pt x="90" y="937"/>
                    <a:pt x="97" y="922"/>
                  </a:cubicBezTo>
                  <a:cubicBezTo>
                    <a:pt x="112" y="892"/>
                    <a:pt x="112" y="869"/>
                    <a:pt x="134" y="854"/>
                  </a:cubicBezTo>
                  <a:cubicBezTo>
                    <a:pt x="150" y="847"/>
                    <a:pt x="157" y="839"/>
                    <a:pt x="172" y="832"/>
                  </a:cubicBezTo>
                  <a:cubicBezTo>
                    <a:pt x="172" y="794"/>
                    <a:pt x="172" y="794"/>
                    <a:pt x="172" y="794"/>
                  </a:cubicBezTo>
                  <a:cubicBezTo>
                    <a:pt x="142" y="794"/>
                    <a:pt x="142" y="794"/>
                    <a:pt x="142" y="794"/>
                  </a:cubicBezTo>
                  <a:cubicBezTo>
                    <a:pt x="142" y="787"/>
                    <a:pt x="134" y="779"/>
                    <a:pt x="134" y="772"/>
                  </a:cubicBezTo>
                  <a:cubicBezTo>
                    <a:pt x="134" y="757"/>
                    <a:pt x="150" y="757"/>
                    <a:pt x="157" y="749"/>
                  </a:cubicBezTo>
                  <a:cubicBezTo>
                    <a:pt x="164" y="742"/>
                    <a:pt x="172" y="734"/>
                    <a:pt x="180" y="727"/>
                  </a:cubicBezTo>
                  <a:lnTo>
                    <a:pt x="180" y="727"/>
                  </a:lnTo>
                  <a:cubicBezTo>
                    <a:pt x="187" y="734"/>
                    <a:pt x="187" y="742"/>
                    <a:pt x="202" y="749"/>
                  </a:cubicBezTo>
                  <a:cubicBezTo>
                    <a:pt x="217" y="742"/>
                    <a:pt x="224" y="727"/>
                    <a:pt x="239" y="719"/>
                  </a:cubicBezTo>
                  <a:cubicBezTo>
                    <a:pt x="239" y="719"/>
                    <a:pt x="247" y="719"/>
                    <a:pt x="247" y="712"/>
                  </a:cubicBezTo>
                  <a:cubicBezTo>
                    <a:pt x="262" y="704"/>
                    <a:pt x="269" y="689"/>
                    <a:pt x="277" y="674"/>
                  </a:cubicBezTo>
                  <a:lnTo>
                    <a:pt x="284" y="667"/>
                  </a:lnTo>
                  <a:cubicBezTo>
                    <a:pt x="284" y="637"/>
                    <a:pt x="269" y="622"/>
                    <a:pt x="269" y="592"/>
                  </a:cubicBezTo>
                  <a:cubicBezTo>
                    <a:pt x="269" y="577"/>
                    <a:pt x="269" y="562"/>
                    <a:pt x="262" y="555"/>
                  </a:cubicBezTo>
                  <a:cubicBezTo>
                    <a:pt x="254" y="539"/>
                    <a:pt x="239" y="532"/>
                    <a:pt x="239" y="517"/>
                  </a:cubicBezTo>
                  <a:cubicBezTo>
                    <a:pt x="239" y="472"/>
                    <a:pt x="239" y="472"/>
                    <a:pt x="239" y="472"/>
                  </a:cubicBezTo>
                  <a:cubicBezTo>
                    <a:pt x="239" y="465"/>
                    <a:pt x="247" y="465"/>
                    <a:pt x="247" y="457"/>
                  </a:cubicBezTo>
                  <a:cubicBezTo>
                    <a:pt x="239" y="442"/>
                    <a:pt x="217" y="450"/>
                    <a:pt x="209" y="442"/>
                  </a:cubicBezTo>
                  <a:cubicBezTo>
                    <a:pt x="202" y="435"/>
                    <a:pt x="202" y="427"/>
                    <a:pt x="202" y="420"/>
                  </a:cubicBezTo>
                  <a:cubicBezTo>
                    <a:pt x="194" y="390"/>
                    <a:pt x="187" y="375"/>
                    <a:pt x="172" y="345"/>
                  </a:cubicBezTo>
                  <a:cubicBezTo>
                    <a:pt x="187" y="307"/>
                    <a:pt x="187" y="307"/>
                    <a:pt x="187" y="307"/>
                  </a:cubicBezTo>
                  <a:cubicBezTo>
                    <a:pt x="180" y="285"/>
                    <a:pt x="187" y="270"/>
                    <a:pt x="180" y="255"/>
                  </a:cubicBezTo>
                  <a:cubicBezTo>
                    <a:pt x="172" y="240"/>
                    <a:pt x="164" y="247"/>
                    <a:pt x="150" y="232"/>
                  </a:cubicBezTo>
                  <a:cubicBezTo>
                    <a:pt x="142" y="225"/>
                    <a:pt x="134" y="217"/>
                    <a:pt x="127" y="202"/>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7" name="Freeform 135"/>
            <p:cNvSpPr>
              <a:spLocks noChangeArrowheads="1"/>
            </p:cNvSpPr>
            <p:nvPr/>
          </p:nvSpPr>
          <p:spPr bwMode="auto">
            <a:xfrm>
              <a:off x="5595968" y="7534392"/>
              <a:ext cx="2194749" cy="2440675"/>
            </a:xfrm>
            <a:custGeom>
              <a:avLst/>
              <a:gdLst>
                <a:gd name="T0" fmla="*/ 3221 w 5080"/>
                <a:gd name="T1" fmla="*/ 1018 h 5651"/>
                <a:gd name="T2" fmla="*/ 3468 w 5080"/>
                <a:gd name="T3" fmla="*/ 951 h 5651"/>
                <a:gd name="T4" fmla="*/ 3491 w 5080"/>
                <a:gd name="T5" fmla="*/ 412 h 5651"/>
                <a:gd name="T6" fmla="*/ 3228 w 5080"/>
                <a:gd name="T7" fmla="*/ 644 h 5651"/>
                <a:gd name="T8" fmla="*/ 37 w 5080"/>
                <a:gd name="T9" fmla="*/ 4526 h 5651"/>
                <a:gd name="T10" fmla="*/ 164 w 5080"/>
                <a:gd name="T11" fmla="*/ 4383 h 5651"/>
                <a:gd name="T12" fmla="*/ 397 w 5080"/>
                <a:gd name="T13" fmla="*/ 4323 h 5651"/>
                <a:gd name="T14" fmla="*/ 554 w 5080"/>
                <a:gd name="T15" fmla="*/ 4211 h 5651"/>
                <a:gd name="T16" fmla="*/ 741 w 5080"/>
                <a:gd name="T17" fmla="*/ 4046 h 5651"/>
                <a:gd name="T18" fmla="*/ 659 w 5080"/>
                <a:gd name="T19" fmla="*/ 3604 h 5651"/>
                <a:gd name="T20" fmla="*/ 1019 w 5080"/>
                <a:gd name="T21" fmla="*/ 3154 h 5651"/>
                <a:gd name="T22" fmla="*/ 1438 w 5080"/>
                <a:gd name="T23" fmla="*/ 2570 h 5651"/>
                <a:gd name="T24" fmla="*/ 1408 w 5080"/>
                <a:gd name="T25" fmla="*/ 2015 h 5651"/>
                <a:gd name="T26" fmla="*/ 1618 w 5080"/>
                <a:gd name="T27" fmla="*/ 1663 h 5651"/>
                <a:gd name="T28" fmla="*/ 2149 w 5080"/>
                <a:gd name="T29" fmla="*/ 1520 h 5651"/>
                <a:gd name="T30" fmla="*/ 2067 w 5080"/>
                <a:gd name="T31" fmla="*/ 1775 h 5651"/>
                <a:gd name="T32" fmla="*/ 1663 w 5080"/>
                <a:gd name="T33" fmla="*/ 1970 h 5651"/>
                <a:gd name="T34" fmla="*/ 1693 w 5080"/>
                <a:gd name="T35" fmla="*/ 2098 h 5651"/>
                <a:gd name="T36" fmla="*/ 2082 w 5080"/>
                <a:gd name="T37" fmla="*/ 2599 h 5651"/>
                <a:gd name="T38" fmla="*/ 2929 w 5080"/>
                <a:gd name="T39" fmla="*/ 2060 h 5651"/>
                <a:gd name="T40" fmla="*/ 3491 w 5080"/>
                <a:gd name="T41" fmla="*/ 1753 h 5651"/>
                <a:gd name="T42" fmla="*/ 3910 w 5080"/>
                <a:gd name="T43" fmla="*/ 1056 h 5651"/>
                <a:gd name="T44" fmla="*/ 4540 w 5080"/>
                <a:gd name="T45" fmla="*/ 531 h 5651"/>
                <a:gd name="T46" fmla="*/ 4727 w 5080"/>
                <a:gd name="T47" fmla="*/ 38 h 5651"/>
                <a:gd name="T48" fmla="*/ 4952 w 5080"/>
                <a:gd name="T49" fmla="*/ 300 h 5651"/>
                <a:gd name="T50" fmla="*/ 4825 w 5080"/>
                <a:gd name="T51" fmla="*/ 689 h 5651"/>
                <a:gd name="T52" fmla="*/ 4840 w 5080"/>
                <a:gd name="T53" fmla="*/ 1026 h 5651"/>
                <a:gd name="T54" fmla="*/ 4780 w 5080"/>
                <a:gd name="T55" fmla="*/ 1243 h 5651"/>
                <a:gd name="T56" fmla="*/ 4667 w 5080"/>
                <a:gd name="T57" fmla="*/ 1505 h 5651"/>
                <a:gd name="T58" fmla="*/ 4345 w 5080"/>
                <a:gd name="T59" fmla="*/ 1610 h 5651"/>
                <a:gd name="T60" fmla="*/ 4270 w 5080"/>
                <a:gd name="T61" fmla="*/ 1963 h 5651"/>
                <a:gd name="T62" fmla="*/ 4345 w 5080"/>
                <a:gd name="T63" fmla="*/ 2232 h 5651"/>
                <a:gd name="T64" fmla="*/ 4240 w 5080"/>
                <a:gd name="T65" fmla="*/ 2232 h 5651"/>
                <a:gd name="T66" fmla="*/ 4023 w 5080"/>
                <a:gd name="T67" fmla="*/ 2405 h 5651"/>
                <a:gd name="T68" fmla="*/ 3716 w 5080"/>
                <a:gd name="T69" fmla="*/ 2629 h 5651"/>
                <a:gd name="T70" fmla="*/ 3461 w 5080"/>
                <a:gd name="T71" fmla="*/ 2764 h 5651"/>
                <a:gd name="T72" fmla="*/ 3648 w 5080"/>
                <a:gd name="T73" fmla="*/ 3079 h 5651"/>
                <a:gd name="T74" fmla="*/ 3611 w 5080"/>
                <a:gd name="T75" fmla="*/ 3476 h 5651"/>
                <a:gd name="T76" fmla="*/ 3753 w 5080"/>
                <a:gd name="T77" fmla="*/ 3791 h 5651"/>
                <a:gd name="T78" fmla="*/ 4143 w 5080"/>
                <a:gd name="T79" fmla="*/ 4106 h 5651"/>
                <a:gd name="T80" fmla="*/ 4113 w 5080"/>
                <a:gd name="T81" fmla="*/ 4368 h 5651"/>
                <a:gd name="T82" fmla="*/ 4000 w 5080"/>
                <a:gd name="T83" fmla="*/ 4526 h 5651"/>
                <a:gd name="T84" fmla="*/ 4165 w 5080"/>
                <a:gd name="T85" fmla="*/ 4885 h 5651"/>
                <a:gd name="T86" fmla="*/ 4180 w 5080"/>
                <a:gd name="T87" fmla="*/ 5245 h 5651"/>
                <a:gd name="T88" fmla="*/ 3820 w 5080"/>
                <a:gd name="T89" fmla="*/ 5545 h 5651"/>
                <a:gd name="T90" fmla="*/ 3806 w 5080"/>
                <a:gd name="T91" fmla="*/ 5035 h 5651"/>
                <a:gd name="T92" fmla="*/ 3716 w 5080"/>
                <a:gd name="T93" fmla="*/ 4900 h 5651"/>
                <a:gd name="T94" fmla="*/ 3333 w 5080"/>
                <a:gd name="T95" fmla="*/ 5207 h 5651"/>
                <a:gd name="T96" fmla="*/ 2921 w 5080"/>
                <a:gd name="T97" fmla="*/ 5537 h 5651"/>
                <a:gd name="T98" fmla="*/ 2209 w 5080"/>
                <a:gd name="T99" fmla="*/ 5560 h 5651"/>
                <a:gd name="T100" fmla="*/ 1955 w 5080"/>
                <a:gd name="T101" fmla="*/ 5545 h 5651"/>
                <a:gd name="T102" fmla="*/ 1866 w 5080"/>
                <a:gd name="T103" fmla="*/ 5372 h 5651"/>
                <a:gd name="T104" fmla="*/ 1738 w 5080"/>
                <a:gd name="T105" fmla="*/ 5462 h 5651"/>
                <a:gd name="T106" fmla="*/ 1528 w 5080"/>
                <a:gd name="T107" fmla="*/ 5013 h 5651"/>
                <a:gd name="T108" fmla="*/ 1333 w 5080"/>
                <a:gd name="T109" fmla="*/ 4848 h 5651"/>
                <a:gd name="T110" fmla="*/ 1079 w 5080"/>
                <a:gd name="T111" fmla="*/ 4653 h 5651"/>
                <a:gd name="T112" fmla="*/ 1034 w 5080"/>
                <a:gd name="T113" fmla="*/ 4308 h 5651"/>
                <a:gd name="T114" fmla="*/ 809 w 5080"/>
                <a:gd name="T115" fmla="*/ 4113 h 5651"/>
                <a:gd name="T116" fmla="*/ 711 w 5080"/>
                <a:gd name="T117" fmla="*/ 4323 h 5651"/>
                <a:gd name="T118" fmla="*/ 531 w 5080"/>
                <a:gd name="T119" fmla="*/ 4466 h 56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80" h="5651">
                  <a:moveTo>
                    <a:pt x="3184" y="719"/>
                  </a:moveTo>
                  <a:lnTo>
                    <a:pt x="3184" y="719"/>
                  </a:lnTo>
                  <a:cubicBezTo>
                    <a:pt x="3184" y="726"/>
                    <a:pt x="3184" y="734"/>
                    <a:pt x="3184" y="749"/>
                  </a:cubicBezTo>
                  <a:cubicBezTo>
                    <a:pt x="3184" y="786"/>
                    <a:pt x="3184" y="816"/>
                    <a:pt x="3184" y="853"/>
                  </a:cubicBezTo>
                  <a:cubicBezTo>
                    <a:pt x="3221" y="839"/>
                    <a:pt x="3228" y="816"/>
                    <a:pt x="3258" y="794"/>
                  </a:cubicBezTo>
                  <a:cubicBezTo>
                    <a:pt x="3273" y="816"/>
                    <a:pt x="3296" y="823"/>
                    <a:pt x="3296" y="853"/>
                  </a:cubicBezTo>
                  <a:cubicBezTo>
                    <a:pt x="3296" y="883"/>
                    <a:pt x="3258" y="883"/>
                    <a:pt x="3243" y="906"/>
                  </a:cubicBezTo>
                  <a:cubicBezTo>
                    <a:pt x="3236" y="921"/>
                    <a:pt x="3236" y="943"/>
                    <a:pt x="3236" y="966"/>
                  </a:cubicBezTo>
                  <a:cubicBezTo>
                    <a:pt x="3236" y="988"/>
                    <a:pt x="3236" y="1003"/>
                    <a:pt x="3221" y="1018"/>
                  </a:cubicBezTo>
                  <a:cubicBezTo>
                    <a:pt x="3214" y="1026"/>
                    <a:pt x="3198" y="1026"/>
                    <a:pt x="3184" y="1026"/>
                  </a:cubicBezTo>
                  <a:cubicBezTo>
                    <a:pt x="3176" y="1033"/>
                    <a:pt x="3168" y="1041"/>
                    <a:pt x="3161" y="1048"/>
                  </a:cubicBezTo>
                  <a:cubicBezTo>
                    <a:pt x="3161" y="1086"/>
                    <a:pt x="3161" y="1086"/>
                    <a:pt x="3161" y="1086"/>
                  </a:cubicBezTo>
                  <a:cubicBezTo>
                    <a:pt x="3168" y="1086"/>
                    <a:pt x="3176" y="1086"/>
                    <a:pt x="3184" y="1086"/>
                  </a:cubicBezTo>
                  <a:cubicBezTo>
                    <a:pt x="3206" y="1086"/>
                    <a:pt x="3206" y="1071"/>
                    <a:pt x="3221" y="1071"/>
                  </a:cubicBezTo>
                  <a:cubicBezTo>
                    <a:pt x="3258" y="1056"/>
                    <a:pt x="3273" y="1041"/>
                    <a:pt x="3311" y="1033"/>
                  </a:cubicBezTo>
                  <a:cubicBezTo>
                    <a:pt x="3333" y="1026"/>
                    <a:pt x="3356" y="1026"/>
                    <a:pt x="3378" y="1018"/>
                  </a:cubicBezTo>
                  <a:cubicBezTo>
                    <a:pt x="3401" y="1003"/>
                    <a:pt x="3408" y="988"/>
                    <a:pt x="3431" y="973"/>
                  </a:cubicBezTo>
                  <a:cubicBezTo>
                    <a:pt x="3446" y="966"/>
                    <a:pt x="3461" y="966"/>
                    <a:pt x="3468" y="951"/>
                  </a:cubicBezTo>
                  <a:cubicBezTo>
                    <a:pt x="3498" y="921"/>
                    <a:pt x="3498" y="899"/>
                    <a:pt x="3513" y="861"/>
                  </a:cubicBezTo>
                  <a:cubicBezTo>
                    <a:pt x="3528" y="808"/>
                    <a:pt x="3543" y="779"/>
                    <a:pt x="3566" y="726"/>
                  </a:cubicBezTo>
                  <a:cubicBezTo>
                    <a:pt x="3558" y="704"/>
                    <a:pt x="3558" y="704"/>
                    <a:pt x="3558" y="704"/>
                  </a:cubicBezTo>
                  <a:cubicBezTo>
                    <a:pt x="3378" y="704"/>
                    <a:pt x="3378" y="704"/>
                    <a:pt x="3378" y="704"/>
                  </a:cubicBezTo>
                  <a:cubicBezTo>
                    <a:pt x="3378" y="704"/>
                    <a:pt x="3378" y="696"/>
                    <a:pt x="3378" y="689"/>
                  </a:cubicBezTo>
                  <a:cubicBezTo>
                    <a:pt x="3378" y="681"/>
                    <a:pt x="3378" y="674"/>
                    <a:pt x="3386" y="666"/>
                  </a:cubicBezTo>
                  <a:cubicBezTo>
                    <a:pt x="3401" y="629"/>
                    <a:pt x="3423" y="614"/>
                    <a:pt x="3446" y="591"/>
                  </a:cubicBezTo>
                  <a:cubicBezTo>
                    <a:pt x="3468" y="569"/>
                    <a:pt x="3476" y="546"/>
                    <a:pt x="3476" y="516"/>
                  </a:cubicBezTo>
                  <a:cubicBezTo>
                    <a:pt x="3483" y="471"/>
                    <a:pt x="3483" y="449"/>
                    <a:pt x="3491" y="412"/>
                  </a:cubicBezTo>
                  <a:cubicBezTo>
                    <a:pt x="3498" y="390"/>
                    <a:pt x="3506" y="375"/>
                    <a:pt x="3506" y="352"/>
                  </a:cubicBezTo>
                  <a:cubicBezTo>
                    <a:pt x="3506" y="345"/>
                    <a:pt x="3491" y="345"/>
                    <a:pt x="3491" y="345"/>
                  </a:cubicBezTo>
                  <a:cubicBezTo>
                    <a:pt x="3476" y="337"/>
                    <a:pt x="3461" y="337"/>
                    <a:pt x="3453" y="345"/>
                  </a:cubicBezTo>
                  <a:cubicBezTo>
                    <a:pt x="3438" y="345"/>
                    <a:pt x="3431" y="352"/>
                    <a:pt x="3431" y="360"/>
                  </a:cubicBezTo>
                  <a:cubicBezTo>
                    <a:pt x="3423" y="375"/>
                    <a:pt x="3431" y="390"/>
                    <a:pt x="3423" y="397"/>
                  </a:cubicBezTo>
                  <a:cubicBezTo>
                    <a:pt x="3416" y="426"/>
                    <a:pt x="3393" y="441"/>
                    <a:pt x="3363" y="449"/>
                  </a:cubicBezTo>
                  <a:cubicBezTo>
                    <a:pt x="3348" y="449"/>
                    <a:pt x="3341" y="464"/>
                    <a:pt x="3333" y="479"/>
                  </a:cubicBezTo>
                  <a:cubicBezTo>
                    <a:pt x="3303" y="524"/>
                    <a:pt x="3266" y="546"/>
                    <a:pt x="3243" y="599"/>
                  </a:cubicBezTo>
                  <a:cubicBezTo>
                    <a:pt x="3236" y="614"/>
                    <a:pt x="3236" y="629"/>
                    <a:pt x="3228" y="644"/>
                  </a:cubicBezTo>
                  <a:cubicBezTo>
                    <a:pt x="3214" y="674"/>
                    <a:pt x="3184" y="681"/>
                    <a:pt x="3184" y="719"/>
                  </a:cubicBezTo>
                  <a:close/>
                  <a:moveTo>
                    <a:pt x="374" y="4570"/>
                  </a:moveTo>
                  <a:lnTo>
                    <a:pt x="374" y="4570"/>
                  </a:lnTo>
                  <a:lnTo>
                    <a:pt x="374" y="4570"/>
                  </a:lnTo>
                  <a:cubicBezTo>
                    <a:pt x="337" y="4570"/>
                    <a:pt x="299" y="4586"/>
                    <a:pt x="262" y="4578"/>
                  </a:cubicBezTo>
                  <a:cubicBezTo>
                    <a:pt x="239" y="4578"/>
                    <a:pt x="232" y="4563"/>
                    <a:pt x="209" y="4556"/>
                  </a:cubicBezTo>
                  <a:cubicBezTo>
                    <a:pt x="179" y="4540"/>
                    <a:pt x="149" y="4540"/>
                    <a:pt x="112" y="4540"/>
                  </a:cubicBezTo>
                  <a:cubicBezTo>
                    <a:pt x="82" y="4540"/>
                    <a:pt x="67" y="4548"/>
                    <a:pt x="37" y="4548"/>
                  </a:cubicBezTo>
                  <a:cubicBezTo>
                    <a:pt x="37" y="4526"/>
                    <a:pt x="37" y="4526"/>
                    <a:pt x="37" y="4526"/>
                  </a:cubicBezTo>
                  <a:cubicBezTo>
                    <a:pt x="44" y="4503"/>
                    <a:pt x="52" y="4481"/>
                    <a:pt x="52" y="4458"/>
                  </a:cubicBezTo>
                  <a:cubicBezTo>
                    <a:pt x="52" y="4443"/>
                    <a:pt x="37" y="4443"/>
                    <a:pt x="29" y="4428"/>
                  </a:cubicBezTo>
                  <a:cubicBezTo>
                    <a:pt x="22" y="4413"/>
                    <a:pt x="22" y="4406"/>
                    <a:pt x="22" y="4391"/>
                  </a:cubicBezTo>
                  <a:cubicBezTo>
                    <a:pt x="14" y="4368"/>
                    <a:pt x="0" y="4361"/>
                    <a:pt x="0" y="4338"/>
                  </a:cubicBezTo>
                  <a:cubicBezTo>
                    <a:pt x="0" y="4316"/>
                    <a:pt x="7" y="4301"/>
                    <a:pt x="14" y="4278"/>
                  </a:cubicBezTo>
                  <a:lnTo>
                    <a:pt x="14" y="4278"/>
                  </a:lnTo>
                  <a:cubicBezTo>
                    <a:pt x="22" y="4293"/>
                    <a:pt x="22" y="4308"/>
                    <a:pt x="37" y="4323"/>
                  </a:cubicBezTo>
                  <a:cubicBezTo>
                    <a:pt x="60" y="4346"/>
                    <a:pt x="82" y="4338"/>
                    <a:pt x="112" y="4346"/>
                  </a:cubicBezTo>
                  <a:cubicBezTo>
                    <a:pt x="134" y="4353"/>
                    <a:pt x="142" y="4376"/>
                    <a:pt x="164" y="4383"/>
                  </a:cubicBezTo>
                  <a:cubicBezTo>
                    <a:pt x="179" y="4391"/>
                    <a:pt x="187" y="4391"/>
                    <a:pt x="202" y="4398"/>
                  </a:cubicBezTo>
                  <a:cubicBezTo>
                    <a:pt x="209" y="4376"/>
                    <a:pt x="209" y="4353"/>
                    <a:pt x="217" y="4331"/>
                  </a:cubicBezTo>
                  <a:cubicBezTo>
                    <a:pt x="232" y="4331"/>
                    <a:pt x="232" y="4331"/>
                    <a:pt x="232" y="4331"/>
                  </a:cubicBezTo>
                  <a:cubicBezTo>
                    <a:pt x="239" y="4353"/>
                    <a:pt x="247" y="4383"/>
                    <a:pt x="277" y="4383"/>
                  </a:cubicBezTo>
                  <a:cubicBezTo>
                    <a:pt x="284" y="4383"/>
                    <a:pt x="284" y="4376"/>
                    <a:pt x="284" y="4376"/>
                  </a:cubicBezTo>
                  <a:cubicBezTo>
                    <a:pt x="307" y="4368"/>
                    <a:pt x="329" y="4361"/>
                    <a:pt x="337" y="4338"/>
                  </a:cubicBezTo>
                  <a:cubicBezTo>
                    <a:pt x="322" y="4308"/>
                    <a:pt x="322" y="4308"/>
                    <a:pt x="322" y="4308"/>
                  </a:cubicBezTo>
                  <a:lnTo>
                    <a:pt x="329" y="4301"/>
                  </a:lnTo>
                  <a:cubicBezTo>
                    <a:pt x="359" y="4308"/>
                    <a:pt x="367" y="4323"/>
                    <a:pt x="397" y="4323"/>
                  </a:cubicBezTo>
                  <a:cubicBezTo>
                    <a:pt x="404" y="4323"/>
                    <a:pt x="412" y="4308"/>
                    <a:pt x="419" y="4301"/>
                  </a:cubicBezTo>
                  <a:cubicBezTo>
                    <a:pt x="419" y="4301"/>
                    <a:pt x="427" y="4301"/>
                    <a:pt x="427" y="4293"/>
                  </a:cubicBezTo>
                  <a:cubicBezTo>
                    <a:pt x="442" y="4278"/>
                    <a:pt x="442" y="4263"/>
                    <a:pt x="442" y="4241"/>
                  </a:cubicBezTo>
                  <a:cubicBezTo>
                    <a:pt x="449" y="4226"/>
                    <a:pt x="457" y="4218"/>
                    <a:pt x="464" y="4203"/>
                  </a:cubicBezTo>
                  <a:cubicBezTo>
                    <a:pt x="464" y="4211"/>
                    <a:pt x="472" y="4203"/>
                    <a:pt x="479" y="4211"/>
                  </a:cubicBezTo>
                  <a:cubicBezTo>
                    <a:pt x="487" y="4233"/>
                    <a:pt x="479" y="4248"/>
                    <a:pt x="479" y="4271"/>
                  </a:cubicBezTo>
                  <a:cubicBezTo>
                    <a:pt x="487" y="4278"/>
                    <a:pt x="487" y="4286"/>
                    <a:pt x="494" y="4286"/>
                  </a:cubicBezTo>
                  <a:cubicBezTo>
                    <a:pt x="502" y="4271"/>
                    <a:pt x="509" y="4256"/>
                    <a:pt x="517" y="4233"/>
                  </a:cubicBezTo>
                  <a:cubicBezTo>
                    <a:pt x="524" y="4218"/>
                    <a:pt x="539" y="4218"/>
                    <a:pt x="554" y="4211"/>
                  </a:cubicBezTo>
                  <a:cubicBezTo>
                    <a:pt x="584" y="4196"/>
                    <a:pt x="614" y="4188"/>
                    <a:pt x="614" y="4158"/>
                  </a:cubicBezTo>
                  <a:cubicBezTo>
                    <a:pt x="614" y="4121"/>
                    <a:pt x="599" y="4098"/>
                    <a:pt x="599" y="4068"/>
                  </a:cubicBezTo>
                  <a:cubicBezTo>
                    <a:pt x="599" y="4061"/>
                    <a:pt x="607" y="4061"/>
                    <a:pt x="614" y="4061"/>
                  </a:cubicBezTo>
                  <a:cubicBezTo>
                    <a:pt x="621" y="4046"/>
                    <a:pt x="637" y="4046"/>
                    <a:pt x="651" y="4046"/>
                  </a:cubicBezTo>
                  <a:cubicBezTo>
                    <a:pt x="651" y="4046"/>
                    <a:pt x="659" y="4046"/>
                    <a:pt x="659" y="4053"/>
                  </a:cubicBezTo>
                  <a:cubicBezTo>
                    <a:pt x="659" y="4061"/>
                    <a:pt x="651" y="4068"/>
                    <a:pt x="651" y="4083"/>
                  </a:cubicBezTo>
                  <a:cubicBezTo>
                    <a:pt x="651" y="4098"/>
                    <a:pt x="667" y="4113"/>
                    <a:pt x="667" y="4128"/>
                  </a:cubicBezTo>
                  <a:cubicBezTo>
                    <a:pt x="674" y="4143"/>
                    <a:pt x="681" y="4158"/>
                    <a:pt x="689" y="4166"/>
                  </a:cubicBezTo>
                  <a:cubicBezTo>
                    <a:pt x="726" y="4128"/>
                    <a:pt x="741" y="4098"/>
                    <a:pt x="741" y="4046"/>
                  </a:cubicBezTo>
                  <a:cubicBezTo>
                    <a:pt x="741" y="4031"/>
                    <a:pt x="734" y="4023"/>
                    <a:pt x="726" y="4016"/>
                  </a:cubicBezTo>
                  <a:cubicBezTo>
                    <a:pt x="719" y="3993"/>
                    <a:pt x="719" y="3978"/>
                    <a:pt x="711" y="3948"/>
                  </a:cubicBezTo>
                  <a:cubicBezTo>
                    <a:pt x="704" y="3934"/>
                    <a:pt x="704" y="3918"/>
                    <a:pt x="696" y="3904"/>
                  </a:cubicBezTo>
                  <a:cubicBezTo>
                    <a:pt x="689" y="3888"/>
                    <a:pt x="689" y="3874"/>
                    <a:pt x="681" y="3866"/>
                  </a:cubicBezTo>
                  <a:cubicBezTo>
                    <a:pt x="674" y="3851"/>
                    <a:pt x="667" y="3851"/>
                    <a:pt x="659" y="3844"/>
                  </a:cubicBezTo>
                  <a:cubicBezTo>
                    <a:pt x="637" y="3814"/>
                    <a:pt x="629" y="3798"/>
                    <a:pt x="621" y="3761"/>
                  </a:cubicBezTo>
                  <a:cubicBezTo>
                    <a:pt x="607" y="3739"/>
                    <a:pt x="591" y="3724"/>
                    <a:pt x="591" y="3694"/>
                  </a:cubicBezTo>
                  <a:cubicBezTo>
                    <a:pt x="591" y="3671"/>
                    <a:pt x="621" y="3671"/>
                    <a:pt x="637" y="3656"/>
                  </a:cubicBezTo>
                  <a:cubicBezTo>
                    <a:pt x="651" y="3641"/>
                    <a:pt x="651" y="3626"/>
                    <a:pt x="659" y="3604"/>
                  </a:cubicBezTo>
                  <a:cubicBezTo>
                    <a:pt x="674" y="3574"/>
                    <a:pt x="674" y="3551"/>
                    <a:pt x="696" y="3514"/>
                  </a:cubicBezTo>
                  <a:cubicBezTo>
                    <a:pt x="704" y="3491"/>
                    <a:pt x="719" y="3476"/>
                    <a:pt x="734" y="3454"/>
                  </a:cubicBezTo>
                  <a:cubicBezTo>
                    <a:pt x="741" y="3439"/>
                    <a:pt x="741" y="3431"/>
                    <a:pt x="741" y="3416"/>
                  </a:cubicBezTo>
                  <a:cubicBezTo>
                    <a:pt x="749" y="3387"/>
                    <a:pt x="756" y="3371"/>
                    <a:pt x="764" y="3341"/>
                  </a:cubicBezTo>
                  <a:cubicBezTo>
                    <a:pt x="794" y="3334"/>
                    <a:pt x="809" y="3327"/>
                    <a:pt x="831" y="3311"/>
                  </a:cubicBezTo>
                  <a:cubicBezTo>
                    <a:pt x="861" y="3289"/>
                    <a:pt x="869" y="3281"/>
                    <a:pt x="891" y="3259"/>
                  </a:cubicBezTo>
                  <a:cubicBezTo>
                    <a:pt x="906" y="3244"/>
                    <a:pt x="921" y="3244"/>
                    <a:pt x="929" y="3229"/>
                  </a:cubicBezTo>
                  <a:cubicBezTo>
                    <a:pt x="944" y="3207"/>
                    <a:pt x="951" y="3192"/>
                    <a:pt x="966" y="3177"/>
                  </a:cubicBezTo>
                  <a:cubicBezTo>
                    <a:pt x="981" y="3169"/>
                    <a:pt x="996" y="3162"/>
                    <a:pt x="1019" y="3154"/>
                  </a:cubicBezTo>
                  <a:cubicBezTo>
                    <a:pt x="1041" y="3147"/>
                    <a:pt x="1056" y="3132"/>
                    <a:pt x="1079" y="3109"/>
                  </a:cubicBezTo>
                  <a:cubicBezTo>
                    <a:pt x="1086" y="3102"/>
                    <a:pt x="1101" y="3094"/>
                    <a:pt x="1116" y="3087"/>
                  </a:cubicBezTo>
                  <a:cubicBezTo>
                    <a:pt x="1131" y="3064"/>
                    <a:pt x="1139" y="3057"/>
                    <a:pt x="1154" y="3034"/>
                  </a:cubicBezTo>
                  <a:cubicBezTo>
                    <a:pt x="1169" y="3012"/>
                    <a:pt x="1176" y="2997"/>
                    <a:pt x="1191" y="2982"/>
                  </a:cubicBezTo>
                  <a:cubicBezTo>
                    <a:pt x="1199" y="2974"/>
                    <a:pt x="1206" y="2974"/>
                    <a:pt x="1206" y="2974"/>
                  </a:cubicBezTo>
                  <a:cubicBezTo>
                    <a:pt x="1214" y="2952"/>
                    <a:pt x="1221" y="2937"/>
                    <a:pt x="1236" y="2922"/>
                  </a:cubicBezTo>
                  <a:cubicBezTo>
                    <a:pt x="1273" y="2862"/>
                    <a:pt x="1289" y="2824"/>
                    <a:pt x="1326" y="2757"/>
                  </a:cubicBezTo>
                  <a:cubicBezTo>
                    <a:pt x="1349" y="2712"/>
                    <a:pt x="1379" y="2682"/>
                    <a:pt x="1401" y="2637"/>
                  </a:cubicBezTo>
                  <a:cubicBezTo>
                    <a:pt x="1416" y="2615"/>
                    <a:pt x="1423" y="2592"/>
                    <a:pt x="1438" y="2570"/>
                  </a:cubicBezTo>
                  <a:cubicBezTo>
                    <a:pt x="1446" y="2555"/>
                    <a:pt x="1453" y="2547"/>
                    <a:pt x="1468" y="2532"/>
                  </a:cubicBezTo>
                  <a:cubicBezTo>
                    <a:pt x="1476" y="2510"/>
                    <a:pt x="1483" y="2495"/>
                    <a:pt x="1491" y="2465"/>
                  </a:cubicBezTo>
                  <a:cubicBezTo>
                    <a:pt x="1506" y="2435"/>
                    <a:pt x="1513" y="2412"/>
                    <a:pt x="1513" y="2375"/>
                  </a:cubicBezTo>
                  <a:cubicBezTo>
                    <a:pt x="1513" y="2322"/>
                    <a:pt x="1513" y="2292"/>
                    <a:pt x="1513" y="2240"/>
                  </a:cubicBezTo>
                  <a:cubicBezTo>
                    <a:pt x="1513" y="2225"/>
                    <a:pt x="1506" y="2217"/>
                    <a:pt x="1506" y="2202"/>
                  </a:cubicBezTo>
                  <a:cubicBezTo>
                    <a:pt x="1491" y="2142"/>
                    <a:pt x="1476" y="2105"/>
                    <a:pt x="1461" y="2038"/>
                  </a:cubicBezTo>
                  <a:cubicBezTo>
                    <a:pt x="1446" y="2045"/>
                    <a:pt x="1438" y="2045"/>
                    <a:pt x="1423" y="2052"/>
                  </a:cubicBezTo>
                  <a:cubicBezTo>
                    <a:pt x="1408" y="2045"/>
                    <a:pt x="1408" y="2045"/>
                    <a:pt x="1408" y="2045"/>
                  </a:cubicBezTo>
                  <a:cubicBezTo>
                    <a:pt x="1408" y="2038"/>
                    <a:pt x="1408" y="2030"/>
                    <a:pt x="1408" y="2015"/>
                  </a:cubicBezTo>
                  <a:cubicBezTo>
                    <a:pt x="1408" y="1985"/>
                    <a:pt x="1408" y="1963"/>
                    <a:pt x="1423" y="1933"/>
                  </a:cubicBezTo>
                  <a:cubicBezTo>
                    <a:pt x="1423" y="1925"/>
                    <a:pt x="1423" y="1925"/>
                    <a:pt x="1423" y="1918"/>
                  </a:cubicBezTo>
                  <a:cubicBezTo>
                    <a:pt x="1431" y="1910"/>
                    <a:pt x="1438" y="1903"/>
                    <a:pt x="1446" y="1895"/>
                  </a:cubicBezTo>
                  <a:cubicBezTo>
                    <a:pt x="1453" y="1888"/>
                    <a:pt x="1461" y="1873"/>
                    <a:pt x="1461" y="1858"/>
                  </a:cubicBezTo>
                  <a:cubicBezTo>
                    <a:pt x="1468" y="1835"/>
                    <a:pt x="1476" y="1828"/>
                    <a:pt x="1476" y="1805"/>
                  </a:cubicBezTo>
                  <a:cubicBezTo>
                    <a:pt x="1476" y="1738"/>
                    <a:pt x="1476" y="1738"/>
                    <a:pt x="1476" y="1738"/>
                  </a:cubicBezTo>
                  <a:cubicBezTo>
                    <a:pt x="1476" y="1723"/>
                    <a:pt x="1498" y="1723"/>
                    <a:pt x="1506" y="1715"/>
                  </a:cubicBezTo>
                  <a:cubicBezTo>
                    <a:pt x="1521" y="1708"/>
                    <a:pt x="1536" y="1700"/>
                    <a:pt x="1543" y="1700"/>
                  </a:cubicBezTo>
                  <a:cubicBezTo>
                    <a:pt x="1573" y="1685"/>
                    <a:pt x="1588" y="1663"/>
                    <a:pt x="1618" y="1663"/>
                  </a:cubicBezTo>
                  <a:cubicBezTo>
                    <a:pt x="1641" y="1663"/>
                    <a:pt x="1648" y="1693"/>
                    <a:pt x="1678" y="1693"/>
                  </a:cubicBezTo>
                  <a:cubicBezTo>
                    <a:pt x="1693" y="1693"/>
                    <a:pt x="1701" y="1678"/>
                    <a:pt x="1708" y="1678"/>
                  </a:cubicBezTo>
                  <a:cubicBezTo>
                    <a:pt x="1723" y="1663"/>
                    <a:pt x="1731" y="1655"/>
                    <a:pt x="1746" y="1648"/>
                  </a:cubicBezTo>
                  <a:cubicBezTo>
                    <a:pt x="1761" y="1633"/>
                    <a:pt x="1776" y="1625"/>
                    <a:pt x="1791" y="1618"/>
                  </a:cubicBezTo>
                  <a:cubicBezTo>
                    <a:pt x="1836" y="1595"/>
                    <a:pt x="1858" y="1573"/>
                    <a:pt x="1896" y="1550"/>
                  </a:cubicBezTo>
                  <a:cubicBezTo>
                    <a:pt x="1926" y="1528"/>
                    <a:pt x="1948" y="1513"/>
                    <a:pt x="1985" y="1505"/>
                  </a:cubicBezTo>
                  <a:cubicBezTo>
                    <a:pt x="2000" y="1505"/>
                    <a:pt x="2008" y="1505"/>
                    <a:pt x="2023" y="1505"/>
                  </a:cubicBezTo>
                  <a:cubicBezTo>
                    <a:pt x="2059" y="1498"/>
                    <a:pt x="2074" y="1490"/>
                    <a:pt x="2112" y="1490"/>
                  </a:cubicBezTo>
                  <a:cubicBezTo>
                    <a:pt x="2127" y="1490"/>
                    <a:pt x="2142" y="1505"/>
                    <a:pt x="2149" y="1520"/>
                  </a:cubicBezTo>
                  <a:cubicBezTo>
                    <a:pt x="2157" y="1528"/>
                    <a:pt x="2149" y="1535"/>
                    <a:pt x="2157" y="1543"/>
                  </a:cubicBezTo>
                  <a:cubicBezTo>
                    <a:pt x="2157" y="1565"/>
                    <a:pt x="2172" y="1573"/>
                    <a:pt x="2172" y="1588"/>
                  </a:cubicBezTo>
                  <a:cubicBezTo>
                    <a:pt x="2172" y="1603"/>
                    <a:pt x="2164" y="1610"/>
                    <a:pt x="2149" y="1618"/>
                  </a:cubicBezTo>
                  <a:cubicBezTo>
                    <a:pt x="2127" y="1618"/>
                    <a:pt x="2112" y="1610"/>
                    <a:pt x="2089" y="1618"/>
                  </a:cubicBezTo>
                  <a:cubicBezTo>
                    <a:pt x="2074" y="1625"/>
                    <a:pt x="2074" y="1640"/>
                    <a:pt x="2067" y="1655"/>
                  </a:cubicBezTo>
                  <a:cubicBezTo>
                    <a:pt x="2059" y="1670"/>
                    <a:pt x="2052" y="1678"/>
                    <a:pt x="2052" y="1700"/>
                  </a:cubicBezTo>
                  <a:cubicBezTo>
                    <a:pt x="2052" y="1708"/>
                    <a:pt x="2052" y="1708"/>
                    <a:pt x="2059" y="1715"/>
                  </a:cubicBezTo>
                  <a:cubicBezTo>
                    <a:pt x="2059" y="1738"/>
                    <a:pt x="2059" y="1745"/>
                    <a:pt x="2059" y="1768"/>
                  </a:cubicBezTo>
                  <a:cubicBezTo>
                    <a:pt x="2067" y="1768"/>
                    <a:pt x="2067" y="1775"/>
                    <a:pt x="2067" y="1775"/>
                  </a:cubicBezTo>
                  <a:cubicBezTo>
                    <a:pt x="2067" y="1790"/>
                    <a:pt x="2052" y="1805"/>
                    <a:pt x="2044" y="1805"/>
                  </a:cubicBezTo>
                  <a:cubicBezTo>
                    <a:pt x="2023" y="1813"/>
                    <a:pt x="2008" y="1813"/>
                    <a:pt x="1993" y="1813"/>
                  </a:cubicBezTo>
                  <a:cubicBezTo>
                    <a:pt x="1970" y="1820"/>
                    <a:pt x="1963" y="1828"/>
                    <a:pt x="1940" y="1835"/>
                  </a:cubicBezTo>
                  <a:cubicBezTo>
                    <a:pt x="1926" y="1843"/>
                    <a:pt x="1910" y="1850"/>
                    <a:pt x="1903" y="1865"/>
                  </a:cubicBezTo>
                  <a:cubicBezTo>
                    <a:pt x="1888" y="1895"/>
                    <a:pt x="1888" y="1933"/>
                    <a:pt x="1850" y="1955"/>
                  </a:cubicBezTo>
                  <a:cubicBezTo>
                    <a:pt x="1828" y="1970"/>
                    <a:pt x="1806" y="1978"/>
                    <a:pt x="1776" y="1978"/>
                  </a:cubicBezTo>
                  <a:cubicBezTo>
                    <a:pt x="1738" y="1978"/>
                    <a:pt x="1738" y="1910"/>
                    <a:pt x="1701" y="1910"/>
                  </a:cubicBezTo>
                  <a:cubicBezTo>
                    <a:pt x="1693" y="1910"/>
                    <a:pt x="1693" y="1925"/>
                    <a:pt x="1686" y="1940"/>
                  </a:cubicBezTo>
                  <a:cubicBezTo>
                    <a:pt x="1678" y="1955"/>
                    <a:pt x="1678" y="1963"/>
                    <a:pt x="1663" y="1970"/>
                  </a:cubicBezTo>
                  <a:cubicBezTo>
                    <a:pt x="1648" y="1985"/>
                    <a:pt x="1633" y="1985"/>
                    <a:pt x="1626" y="2000"/>
                  </a:cubicBezTo>
                  <a:cubicBezTo>
                    <a:pt x="1618" y="2000"/>
                    <a:pt x="1618" y="2008"/>
                    <a:pt x="1618" y="2015"/>
                  </a:cubicBezTo>
                  <a:cubicBezTo>
                    <a:pt x="1641" y="2030"/>
                    <a:pt x="1656" y="2045"/>
                    <a:pt x="1671" y="2068"/>
                  </a:cubicBezTo>
                  <a:cubicBezTo>
                    <a:pt x="1701" y="2052"/>
                    <a:pt x="1716" y="2023"/>
                    <a:pt x="1753" y="2023"/>
                  </a:cubicBezTo>
                  <a:cubicBezTo>
                    <a:pt x="1761" y="2023"/>
                    <a:pt x="1761" y="2038"/>
                    <a:pt x="1768" y="2038"/>
                  </a:cubicBezTo>
                  <a:cubicBezTo>
                    <a:pt x="1791" y="2038"/>
                    <a:pt x="1798" y="2030"/>
                    <a:pt x="1820" y="2023"/>
                  </a:cubicBezTo>
                  <a:cubicBezTo>
                    <a:pt x="1828" y="2038"/>
                    <a:pt x="1828" y="2038"/>
                    <a:pt x="1828" y="2038"/>
                  </a:cubicBezTo>
                  <a:cubicBezTo>
                    <a:pt x="1806" y="2068"/>
                    <a:pt x="1783" y="2075"/>
                    <a:pt x="1746" y="2090"/>
                  </a:cubicBezTo>
                  <a:cubicBezTo>
                    <a:pt x="1723" y="2098"/>
                    <a:pt x="1716" y="2105"/>
                    <a:pt x="1693" y="2098"/>
                  </a:cubicBezTo>
                  <a:cubicBezTo>
                    <a:pt x="1686" y="2112"/>
                    <a:pt x="1686" y="2112"/>
                    <a:pt x="1686" y="2112"/>
                  </a:cubicBezTo>
                  <a:cubicBezTo>
                    <a:pt x="1708" y="2135"/>
                    <a:pt x="1716" y="2158"/>
                    <a:pt x="1746" y="2172"/>
                  </a:cubicBezTo>
                  <a:cubicBezTo>
                    <a:pt x="1820" y="2090"/>
                    <a:pt x="1820" y="2090"/>
                    <a:pt x="1820" y="2090"/>
                  </a:cubicBezTo>
                  <a:cubicBezTo>
                    <a:pt x="1850" y="2165"/>
                    <a:pt x="1850" y="2165"/>
                    <a:pt x="1850" y="2165"/>
                  </a:cubicBezTo>
                  <a:cubicBezTo>
                    <a:pt x="1768" y="2442"/>
                    <a:pt x="1768" y="2442"/>
                    <a:pt x="1768" y="2442"/>
                  </a:cubicBezTo>
                  <a:cubicBezTo>
                    <a:pt x="1768" y="2472"/>
                    <a:pt x="1791" y="2487"/>
                    <a:pt x="1813" y="2510"/>
                  </a:cubicBezTo>
                  <a:cubicBezTo>
                    <a:pt x="1843" y="2540"/>
                    <a:pt x="1873" y="2555"/>
                    <a:pt x="1918" y="2570"/>
                  </a:cubicBezTo>
                  <a:cubicBezTo>
                    <a:pt x="1963" y="2592"/>
                    <a:pt x="2000" y="2585"/>
                    <a:pt x="2052" y="2592"/>
                  </a:cubicBezTo>
                  <a:cubicBezTo>
                    <a:pt x="2059" y="2592"/>
                    <a:pt x="2067" y="2599"/>
                    <a:pt x="2082" y="2599"/>
                  </a:cubicBezTo>
                  <a:cubicBezTo>
                    <a:pt x="2119" y="2599"/>
                    <a:pt x="2134" y="2585"/>
                    <a:pt x="2164" y="2562"/>
                  </a:cubicBezTo>
                  <a:cubicBezTo>
                    <a:pt x="2194" y="2540"/>
                    <a:pt x="2217" y="2525"/>
                    <a:pt x="2232" y="2487"/>
                  </a:cubicBezTo>
                  <a:cubicBezTo>
                    <a:pt x="2247" y="2427"/>
                    <a:pt x="2239" y="2367"/>
                    <a:pt x="2299" y="2345"/>
                  </a:cubicBezTo>
                  <a:cubicBezTo>
                    <a:pt x="2359" y="2315"/>
                    <a:pt x="2389" y="2300"/>
                    <a:pt x="2449" y="2270"/>
                  </a:cubicBezTo>
                  <a:cubicBezTo>
                    <a:pt x="2464" y="2270"/>
                    <a:pt x="2479" y="2262"/>
                    <a:pt x="2494" y="2255"/>
                  </a:cubicBezTo>
                  <a:cubicBezTo>
                    <a:pt x="2539" y="2240"/>
                    <a:pt x="2569" y="2240"/>
                    <a:pt x="2614" y="2225"/>
                  </a:cubicBezTo>
                  <a:cubicBezTo>
                    <a:pt x="2659" y="2195"/>
                    <a:pt x="2704" y="2195"/>
                    <a:pt x="2756" y="2172"/>
                  </a:cubicBezTo>
                  <a:cubicBezTo>
                    <a:pt x="2786" y="2158"/>
                    <a:pt x="2801" y="2150"/>
                    <a:pt x="2831" y="2128"/>
                  </a:cubicBezTo>
                  <a:cubicBezTo>
                    <a:pt x="2869" y="2098"/>
                    <a:pt x="2891" y="2090"/>
                    <a:pt x="2929" y="2060"/>
                  </a:cubicBezTo>
                  <a:cubicBezTo>
                    <a:pt x="2966" y="2038"/>
                    <a:pt x="2981" y="2008"/>
                    <a:pt x="3026" y="2008"/>
                  </a:cubicBezTo>
                  <a:cubicBezTo>
                    <a:pt x="3041" y="2008"/>
                    <a:pt x="3049" y="2015"/>
                    <a:pt x="3064" y="2015"/>
                  </a:cubicBezTo>
                  <a:cubicBezTo>
                    <a:pt x="3078" y="2015"/>
                    <a:pt x="3086" y="2008"/>
                    <a:pt x="3101" y="2000"/>
                  </a:cubicBezTo>
                  <a:cubicBezTo>
                    <a:pt x="3116" y="2000"/>
                    <a:pt x="3124" y="2000"/>
                    <a:pt x="3138" y="2000"/>
                  </a:cubicBezTo>
                  <a:cubicBezTo>
                    <a:pt x="3191" y="1978"/>
                    <a:pt x="3214" y="1955"/>
                    <a:pt x="3251" y="1918"/>
                  </a:cubicBezTo>
                  <a:cubicBezTo>
                    <a:pt x="3273" y="1903"/>
                    <a:pt x="3296" y="1895"/>
                    <a:pt x="3318" y="1873"/>
                  </a:cubicBezTo>
                  <a:cubicBezTo>
                    <a:pt x="3341" y="1850"/>
                    <a:pt x="3363" y="1843"/>
                    <a:pt x="3393" y="1828"/>
                  </a:cubicBezTo>
                  <a:cubicBezTo>
                    <a:pt x="3423" y="1813"/>
                    <a:pt x="3438" y="1790"/>
                    <a:pt x="3461" y="1768"/>
                  </a:cubicBezTo>
                  <a:cubicBezTo>
                    <a:pt x="3468" y="1760"/>
                    <a:pt x="3476" y="1760"/>
                    <a:pt x="3491" y="1753"/>
                  </a:cubicBezTo>
                  <a:cubicBezTo>
                    <a:pt x="3521" y="1723"/>
                    <a:pt x="3528" y="1708"/>
                    <a:pt x="3551" y="1678"/>
                  </a:cubicBezTo>
                  <a:cubicBezTo>
                    <a:pt x="3573" y="1648"/>
                    <a:pt x="3588" y="1640"/>
                    <a:pt x="3603" y="1618"/>
                  </a:cubicBezTo>
                  <a:cubicBezTo>
                    <a:pt x="3626" y="1580"/>
                    <a:pt x="3633" y="1550"/>
                    <a:pt x="3648" y="1513"/>
                  </a:cubicBezTo>
                  <a:cubicBezTo>
                    <a:pt x="3671" y="1476"/>
                    <a:pt x="3701" y="1468"/>
                    <a:pt x="3723" y="1430"/>
                  </a:cubicBezTo>
                  <a:cubicBezTo>
                    <a:pt x="3746" y="1400"/>
                    <a:pt x="3761" y="1386"/>
                    <a:pt x="3776" y="1348"/>
                  </a:cubicBezTo>
                  <a:cubicBezTo>
                    <a:pt x="3776" y="1333"/>
                    <a:pt x="3776" y="1326"/>
                    <a:pt x="3776" y="1311"/>
                  </a:cubicBezTo>
                  <a:cubicBezTo>
                    <a:pt x="3798" y="1251"/>
                    <a:pt x="3806" y="1221"/>
                    <a:pt x="3820" y="1161"/>
                  </a:cubicBezTo>
                  <a:cubicBezTo>
                    <a:pt x="3828" y="1131"/>
                    <a:pt x="3828" y="1108"/>
                    <a:pt x="3858" y="1086"/>
                  </a:cubicBezTo>
                  <a:cubicBezTo>
                    <a:pt x="3873" y="1078"/>
                    <a:pt x="3888" y="1071"/>
                    <a:pt x="3910" y="1056"/>
                  </a:cubicBezTo>
                  <a:cubicBezTo>
                    <a:pt x="3933" y="1048"/>
                    <a:pt x="3940" y="1041"/>
                    <a:pt x="3963" y="1026"/>
                  </a:cubicBezTo>
                  <a:cubicBezTo>
                    <a:pt x="3993" y="1003"/>
                    <a:pt x="4000" y="981"/>
                    <a:pt x="4030" y="958"/>
                  </a:cubicBezTo>
                  <a:cubicBezTo>
                    <a:pt x="4053" y="951"/>
                    <a:pt x="4060" y="943"/>
                    <a:pt x="4083" y="936"/>
                  </a:cubicBezTo>
                  <a:cubicBezTo>
                    <a:pt x="4165" y="899"/>
                    <a:pt x="4225" y="899"/>
                    <a:pt x="4300" y="846"/>
                  </a:cubicBezTo>
                  <a:cubicBezTo>
                    <a:pt x="4330" y="831"/>
                    <a:pt x="4345" y="808"/>
                    <a:pt x="4367" y="786"/>
                  </a:cubicBezTo>
                  <a:cubicBezTo>
                    <a:pt x="4413" y="756"/>
                    <a:pt x="4443" y="741"/>
                    <a:pt x="4465" y="696"/>
                  </a:cubicBezTo>
                  <a:cubicBezTo>
                    <a:pt x="4480" y="666"/>
                    <a:pt x="4487" y="651"/>
                    <a:pt x="4502" y="621"/>
                  </a:cubicBezTo>
                  <a:cubicBezTo>
                    <a:pt x="4510" y="606"/>
                    <a:pt x="4510" y="599"/>
                    <a:pt x="4517" y="584"/>
                  </a:cubicBezTo>
                  <a:cubicBezTo>
                    <a:pt x="4532" y="561"/>
                    <a:pt x="4540" y="554"/>
                    <a:pt x="4540" y="531"/>
                  </a:cubicBezTo>
                  <a:cubicBezTo>
                    <a:pt x="4547" y="494"/>
                    <a:pt x="4547" y="471"/>
                    <a:pt x="4547" y="434"/>
                  </a:cubicBezTo>
                  <a:cubicBezTo>
                    <a:pt x="4555" y="405"/>
                    <a:pt x="4562" y="390"/>
                    <a:pt x="4562" y="360"/>
                  </a:cubicBezTo>
                  <a:cubicBezTo>
                    <a:pt x="4562" y="277"/>
                    <a:pt x="4562" y="277"/>
                    <a:pt x="4562" y="277"/>
                  </a:cubicBezTo>
                  <a:cubicBezTo>
                    <a:pt x="4562" y="225"/>
                    <a:pt x="4585" y="202"/>
                    <a:pt x="4607" y="150"/>
                  </a:cubicBezTo>
                  <a:cubicBezTo>
                    <a:pt x="4637" y="105"/>
                    <a:pt x="4630" y="68"/>
                    <a:pt x="4660" y="15"/>
                  </a:cubicBezTo>
                  <a:cubicBezTo>
                    <a:pt x="4660" y="8"/>
                    <a:pt x="4667" y="8"/>
                    <a:pt x="4667" y="0"/>
                  </a:cubicBezTo>
                  <a:lnTo>
                    <a:pt x="4667" y="0"/>
                  </a:lnTo>
                  <a:cubicBezTo>
                    <a:pt x="4675" y="8"/>
                    <a:pt x="4682" y="30"/>
                    <a:pt x="4697" y="38"/>
                  </a:cubicBezTo>
                  <a:cubicBezTo>
                    <a:pt x="4705" y="38"/>
                    <a:pt x="4720" y="38"/>
                    <a:pt x="4727" y="38"/>
                  </a:cubicBezTo>
                  <a:cubicBezTo>
                    <a:pt x="4742" y="45"/>
                    <a:pt x="4757" y="60"/>
                    <a:pt x="4772" y="68"/>
                  </a:cubicBezTo>
                  <a:cubicBezTo>
                    <a:pt x="4795" y="75"/>
                    <a:pt x="4810" y="75"/>
                    <a:pt x="4825" y="83"/>
                  </a:cubicBezTo>
                  <a:cubicBezTo>
                    <a:pt x="4840" y="83"/>
                    <a:pt x="4855" y="83"/>
                    <a:pt x="4862" y="98"/>
                  </a:cubicBezTo>
                  <a:cubicBezTo>
                    <a:pt x="4870" y="105"/>
                    <a:pt x="4862" y="113"/>
                    <a:pt x="4862" y="120"/>
                  </a:cubicBezTo>
                  <a:cubicBezTo>
                    <a:pt x="4870" y="158"/>
                    <a:pt x="4877" y="172"/>
                    <a:pt x="4877" y="210"/>
                  </a:cubicBezTo>
                  <a:cubicBezTo>
                    <a:pt x="4877" y="218"/>
                    <a:pt x="4870" y="218"/>
                    <a:pt x="4870" y="225"/>
                  </a:cubicBezTo>
                  <a:cubicBezTo>
                    <a:pt x="4870" y="240"/>
                    <a:pt x="4877" y="248"/>
                    <a:pt x="4885" y="255"/>
                  </a:cubicBezTo>
                  <a:cubicBezTo>
                    <a:pt x="4892" y="270"/>
                    <a:pt x="4892" y="277"/>
                    <a:pt x="4892" y="292"/>
                  </a:cubicBezTo>
                  <a:cubicBezTo>
                    <a:pt x="4915" y="292"/>
                    <a:pt x="4930" y="300"/>
                    <a:pt x="4952" y="300"/>
                  </a:cubicBezTo>
                  <a:cubicBezTo>
                    <a:pt x="4975" y="307"/>
                    <a:pt x="4990" y="300"/>
                    <a:pt x="5005" y="307"/>
                  </a:cubicBezTo>
                  <a:cubicBezTo>
                    <a:pt x="5027" y="315"/>
                    <a:pt x="5027" y="337"/>
                    <a:pt x="5042" y="352"/>
                  </a:cubicBezTo>
                  <a:cubicBezTo>
                    <a:pt x="5057" y="375"/>
                    <a:pt x="5079" y="390"/>
                    <a:pt x="5079" y="419"/>
                  </a:cubicBezTo>
                  <a:cubicBezTo>
                    <a:pt x="5079" y="426"/>
                    <a:pt x="5072" y="426"/>
                    <a:pt x="5065" y="426"/>
                  </a:cubicBezTo>
                  <a:cubicBezTo>
                    <a:pt x="5065" y="434"/>
                    <a:pt x="5065" y="434"/>
                    <a:pt x="5057" y="441"/>
                  </a:cubicBezTo>
                  <a:cubicBezTo>
                    <a:pt x="5050" y="471"/>
                    <a:pt x="5027" y="486"/>
                    <a:pt x="4997" y="494"/>
                  </a:cubicBezTo>
                  <a:cubicBezTo>
                    <a:pt x="4967" y="509"/>
                    <a:pt x="4952" y="531"/>
                    <a:pt x="4922" y="531"/>
                  </a:cubicBezTo>
                  <a:cubicBezTo>
                    <a:pt x="4892" y="531"/>
                    <a:pt x="4877" y="524"/>
                    <a:pt x="4855" y="524"/>
                  </a:cubicBezTo>
                  <a:cubicBezTo>
                    <a:pt x="4825" y="689"/>
                    <a:pt x="4825" y="689"/>
                    <a:pt x="4825" y="689"/>
                  </a:cubicBezTo>
                  <a:cubicBezTo>
                    <a:pt x="4840" y="696"/>
                    <a:pt x="4847" y="696"/>
                    <a:pt x="4847" y="704"/>
                  </a:cubicBezTo>
                  <a:cubicBezTo>
                    <a:pt x="4847" y="719"/>
                    <a:pt x="4840" y="726"/>
                    <a:pt x="4840" y="734"/>
                  </a:cubicBezTo>
                  <a:cubicBezTo>
                    <a:pt x="4832" y="741"/>
                    <a:pt x="4832" y="749"/>
                    <a:pt x="4825" y="756"/>
                  </a:cubicBezTo>
                  <a:cubicBezTo>
                    <a:pt x="4825" y="764"/>
                    <a:pt x="4810" y="764"/>
                    <a:pt x="4810" y="779"/>
                  </a:cubicBezTo>
                  <a:cubicBezTo>
                    <a:pt x="4795" y="794"/>
                    <a:pt x="4802" y="808"/>
                    <a:pt x="4795" y="823"/>
                  </a:cubicBezTo>
                  <a:cubicBezTo>
                    <a:pt x="4780" y="869"/>
                    <a:pt x="4780" y="899"/>
                    <a:pt x="4780" y="951"/>
                  </a:cubicBezTo>
                  <a:cubicBezTo>
                    <a:pt x="4780" y="966"/>
                    <a:pt x="4780" y="981"/>
                    <a:pt x="4795" y="988"/>
                  </a:cubicBezTo>
                  <a:cubicBezTo>
                    <a:pt x="4802" y="996"/>
                    <a:pt x="4810" y="996"/>
                    <a:pt x="4817" y="1003"/>
                  </a:cubicBezTo>
                  <a:cubicBezTo>
                    <a:pt x="4825" y="1011"/>
                    <a:pt x="4832" y="1018"/>
                    <a:pt x="4840" y="1026"/>
                  </a:cubicBezTo>
                  <a:cubicBezTo>
                    <a:pt x="4855" y="1026"/>
                    <a:pt x="4870" y="1018"/>
                    <a:pt x="4877" y="1026"/>
                  </a:cubicBezTo>
                  <a:cubicBezTo>
                    <a:pt x="4885" y="1033"/>
                    <a:pt x="4885" y="1041"/>
                    <a:pt x="4885" y="1048"/>
                  </a:cubicBezTo>
                  <a:cubicBezTo>
                    <a:pt x="4892" y="1063"/>
                    <a:pt x="4900" y="1063"/>
                    <a:pt x="4907" y="1071"/>
                  </a:cubicBezTo>
                  <a:lnTo>
                    <a:pt x="4907" y="1071"/>
                  </a:lnTo>
                  <a:cubicBezTo>
                    <a:pt x="4892" y="1093"/>
                    <a:pt x="4885" y="1108"/>
                    <a:pt x="4862" y="1131"/>
                  </a:cubicBezTo>
                  <a:cubicBezTo>
                    <a:pt x="4847" y="1138"/>
                    <a:pt x="4840" y="1138"/>
                    <a:pt x="4832" y="1146"/>
                  </a:cubicBezTo>
                  <a:cubicBezTo>
                    <a:pt x="4817" y="1168"/>
                    <a:pt x="4817" y="1191"/>
                    <a:pt x="4795" y="1213"/>
                  </a:cubicBezTo>
                  <a:cubicBezTo>
                    <a:pt x="4795" y="1213"/>
                    <a:pt x="4787" y="1213"/>
                    <a:pt x="4787" y="1221"/>
                  </a:cubicBezTo>
                  <a:cubicBezTo>
                    <a:pt x="4780" y="1228"/>
                    <a:pt x="4780" y="1236"/>
                    <a:pt x="4780" y="1243"/>
                  </a:cubicBezTo>
                  <a:cubicBezTo>
                    <a:pt x="4772" y="1258"/>
                    <a:pt x="4765" y="1266"/>
                    <a:pt x="4750" y="1281"/>
                  </a:cubicBezTo>
                  <a:cubicBezTo>
                    <a:pt x="4742" y="1281"/>
                    <a:pt x="4735" y="1288"/>
                    <a:pt x="4727" y="1296"/>
                  </a:cubicBezTo>
                  <a:cubicBezTo>
                    <a:pt x="4712" y="1311"/>
                    <a:pt x="4690" y="1318"/>
                    <a:pt x="4690" y="1333"/>
                  </a:cubicBezTo>
                  <a:cubicBezTo>
                    <a:pt x="4690" y="1370"/>
                    <a:pt x="4697" y="1393"/>
                    <a:pt x="4705" y="1423"/>
                  </a:cubicBezTo>
                  <a:cubicBezTo>
                    <a:pt x="4705" y="1446"/>
                    <a:pt x="4697" y="1460"/>
                    <a:pt x="4705" y="1476"/>
                  </a:cubicBezTo>
                  <a:cubicBezTo>
                    <a:pt x="4705" y="1483"/>
                    <a:pt x="4720" y="1476"/>
                    <a:pt x="4720" y="1483"/>
                  </a:cubicBezTo>
                  <a:cubicBezTo>
                    <a:pt x="4720" y="1490"/>
                    <a:pt x="4727" y="1498"/>
                    <a:pt x="4727" y="1505"/>
                  </a:cubicBezTo>
                  <a:cubicBezTo>
                    <a:pt x="4727" y="1520"/>
                    <a:pt x="4712" y="1520"/>
                    <a:pt x="4705" y="1520"/>
                  </a:cubicBezTo>
                  <a:cubicBezTo>
                    <a:pt x="4690" y="1520"/>
                    <a:pt x="4682" y="1505"/>
                    <a:pt x="4667" y="1505"/>
                  </a:cubicBezTo>
                  <a:cubicBezTo>
                    <a:pt x="4645" y="1505"/>
                    <a:pt x="4637" y="1528"/>
                    <a:pt x="4615" y="1528"/>
                  </a:cubicBezTo>
                  <a:cubicBezTo>
                    <a:pt x="4600" y="1528"/>
                    <a:pt x="4592" y="1513"/>
                    <a:pt x="4577" y="1513"/>
                  </a:cubicBezTo>
                  <a:cubicBezTo>
                    <a:pt x="4570" y="1513"/>
                    <a:pt x="4570" y="1520"/>
                    <a:pt x="4562" y="1520"/>
                  </a:cubicBezTo>
                  <a:cubicBezTo>
                    <a:pt x="4540" y="1528"/>
                    <a:pt x="4532" y="1528"/>
                    <a:pt x="4510" y="1528"/>
                  </a:cubicBezTo>
                  <a:cubicBezTo>
                    <a:pt x="4517" y="1535"/>
                    <a:pt x="4525" y="1543"/>
                    <a:pt x="4525" y="1550"/>
                  </a:cubicBezTo>
                  <a:cubicBezTo>
                    <a:pt x="4525" y="1580"/>
                    <a:pt x="4525" y="1580"/>
                    <a:pt x="4525" y="1580"/>
                  </a:cubicBezTo>
                  <a:cubicBezTo>
                    <a:pt x="4495" y="1580"/>
                    <a:pt x="4480" y="1580"/>
                    <a:pt x="4457" y="1588"/>
                  </a:cubicBezTo>
                  <a:cubicBezTo>
                    <a:pt x="4443" y="1595"/>
                    <a:pt x="4427" y="1603"/>
                    <a:pt x="4405" y="1610"/>
                  </a:cubicBezTo>
                  <a:cubicBezTo>
                    <a:pt x="4383" y="1610"/>
                    <a:pt x="4367" y="1610"/>
                    <a:pt x="4345" y="1610"/>
                  </a:cubicBezTo>
                  <a:cubicBezTo>
                    <a:pt x="4323" y="1618"/>
                    <a:pt x="4300" y="1610"/>
                    <a:pt x="4300" y="1633"/>
                  </a:cubicBezTo>
                  <a:cubicBezTo>
                    <a:pt x="4300" y="1640"/>
                    <a:pt x="4308" y="1640"/>
                    <a:pt x="4308" y="1648"/>
                  </a:cubicBezTo>
                  <a:cubicBezTo>
                    <a:pt x="4308" y="1663"/>
                    <a:pt x="4308" y="1678"/>
                    <a:pt x="4300" y="1678"/>
                  </a:cubicBezTo>
                  <a:cubicBezTo>
                    <a:pt x="4315" y="1685"/>
                    <a:pt x="4330" y="1685"/>
                    <a:pt x="4330" y="1700"/>
                  </a:cubicBezTo>
                  <a:cubicBezTo>
                    <a:pt x="4330" y="1708"/>
                    <a:pt x="4323" y="1723"/>
                    <a:pt x="4323" y="1738"/>
                  </a:cubicBezTo>
                  <a:cubicBezTo>
                    <a:pt x="4315" y="1760"/>
                    <a:pt x="4308" y="1783"/>
                    <a:pt x="4308" y="1813"/>
                  </a:cubicBezTo>
                  <a:cubicBezTo>
                    <a:pt x="4300" y="1850"/>
                    <a:pt x="4263" y="1865"/>
                    <a:pt x="4263" y="1910"/>
                  </a:cubicBezTo>
                  <a:cubicBezTo>
                    <a:pt x="4263" y="1918"/>
                    <a:pt x="4270" y="1918"/>
                    <a:pt x="4270" y="1925"/>
                  </a:cubicBezTo>
                  <a:cubicBezTo>
                    <a:pt x="4270" y="1933"/>
                    <a:pt x="4270" y="1948"/>
                    <a:pt x="4270" y="1963"/>
                  </a:cubicBezTo>
                  <a:cubicBezTo>
                    <a:pt x="4293" y="1963"/>
                    <a:pt x="4315" y="1955"/>
                    <a:pt x="4330" y="1970"/>
                  </a:cubicBezTo>
                  <a:cubicBezTo>
                    <a:pt x="4345" y="1985"/>
                    <a:pt x="4338" y="2000"/>
                    <a:pt x="4338" y="2023"/>
                  </a:cubicBezTo>
                  <a:cubicBezTo>
                    <a:pt x="4338" y="2038"/>
                    <a:pt x="4338" y="2045"/>
                    <a:pt x="4338" y="2060"/>
                  </a:cubicBezTo>
                  <a:cubicBezTo>
                    <a:pt x="4338" y="2060"/>
                    <a:pt x="4323" y="2060"/>
                    <a:pt x="4323" y="2068"/>
                  </a:cubicBezTo>
                  <a:lnTo>
                    <a:pt x="4323" y="2075"/>
                  </a:lnTo>
                  <a:cubicBezTo>
                    <a:pt x="4323" y="2098"/>
                    <a:pt x="4330" y="2112"/>
                    <a:pt x="4330" y="2128"/>
                  </a:cubicBezTo>
                  <a:cubicBezTo>
                    <a:pt x="4338" y="2135"/>
                    <a:pt x="4330" y="2142"/>
                    <a:pt x="4338" y="2158"/>
                  </a:cubicBezTo>
                  <a:cubicBezTo>
                    <a:pt x="4345" y="2172"/>
                    <a:pt x="4360" y="2172"/>
                    <a:pt x="4360" y="2195"/>
                  </a:cubicBezTo>
                  <a:cubicBezTo>
                    <a:pt x="4360" y="2210"/>
                    <a:pt x="4353" y="2217"/>
                    <a:pt x="4345" y="2232"/>
                  </a:cubicBezTo>
                  <a:cubicBezTo>
                    <a:pt x="4338" y="2247"/>
                    <a:pt x="4345" y="2262"/>
                    <a:pt x="4345" y="2277"/>
                  </a:cubicBezTo>
                  <a:cubicBezTo>
                    <a:pt x="4345" y="2292"/>
                    <a:pt x="4338" y="2292"/>
                    <a:pt x="4338" y="2307"/>
                  </a:cubicBezTo>
                  <a:cubicBezTo>
                    <a:pt x="4330" y="2315"/>
                    <a:pt x="4338" y="2330"/>
                    <a:pt x="4330" y="2345"/>
                  </a:cubicBezTo>
                  <a:lnTo>
                    <a:pt x="4330" y="2345"/>
                  </a:lnTo>
                  <a:cubicBezTo>
                    <a:pt x="4315" y="2345"/>
                    <a:pt x="4315" y="2345"/>
                    <a:pt x="4315" y="2345"/>
                  </a:cubicBezTo>
                  <a:cubicBezTo>
                    <a:pt x="4308" y="2330"/>
                    <a:pt x="4315" y="2315"/>
                    <a:pt x="4300" y="2307"/>
                  </a:cubicBezTo>
                  <a:cubicBezTo>
                    <a:pt x="4293" y="2292"/>
                    <a:pt x="4278" y="2307"/>
                    <a:pt x="4263" y="2292"/>
                  </a:cubicBezTo>
                  <a:cubicBezTo>
                    <a:pt x="4255" y="2292"/>
                    <a:pt x="4263" y="2277"/>
                    <a:pt x="4255" y="2270"/>
                  </a:cubicBezTo>
                  <a:cubicBezTo>
                    <a:pt x="4255" y="2255"/>
                    <a:pt x="4248" y="2247"/>
                    <a:pt x="4240" y="2232"/>
                  </a:cubicBezTo>
                  <a:cubicBezTo>
                    <a:pt x="4233" y="2217"/>
                    <a:pt x="4218" y="2217"/>
                    <a:pt x="4203" y="2210"/>
                  </a:cubicBezTo>
                  <a:cubicBezTo>
                    <a:pt x="4188" y="2202"/>
                    <a:pt x="4180" y="2187"/>
                    <a:pt x="4173" y="2172"/>
                  </a:cubicBezTo>
                  <a:cubicBezTo>
                    <a:pt x="4165" y="2202"/>
                    <a:pt x="4158" y="2225"/>
                    <a:pt x="4143" y="2247"/>
                  </a:cubicBezTo>
                  <a:cubicBezTo>
                    <a:pt x="4135" y="2255"/>
                    <a:pt x="4128" y="2247"/>
                    <a:pt x="4128" y="2255"/>
                  </a:cubicBezTo>
                  <a:cubicBezTo>
                    <a:pt x="4113" y="2270"/>
                    <a:pt x="4098" y="2270"/>
                    <a:pt x="4075" y="2270"/>
                  </a:cubicBezTo>
                  <a:cubicBezTo>
                    <a:pt x="4053" y="2270"/>
                    <a:pt x="4045" y="2270"/>
                    <a:pt x="4023" y="2270"/>
                  </a:cubicBezTo>
                  <a:cubicBezTo>
                    <a:pt x="4023" y="2285"/>
                    <a:pt x="4023" y="2292"/>
                    <a:pt x="4023" y="2300"/>
                  </a:cubicBezTo>
                  <a:cubicBezTo>
                    <a:pt x="4023" y="2337"/>
                    <a:pt x="4030" y="2352"/>
                    <a:pt x="4030" y="2390"/>
                  </a:cubicBezTo>
                  <a:cubicBezTo>
                    <a:pt x="4030" y="2397"/>
                    <a:pt x="4030" y="2397"/>
                    <a:pt x="4023" y="2405"/>
                  </a:cubicBezTo>
                  <a:cubicBezTo>
                    <a:pt x="3963" y="2405"/>
                    <a:pt x="3963" y="2405"/>
                    <a:pt x="3963" y="2405"/>
                  </a:cubicBezTo>
                  <a:cubicBezTo>
                    <a:pt x="3970" y="2442"/>
                    <a:pt x="3978" y="2480"/>
                    <a:pt x="3948" y="2495"/>
                  </a:cubicBezTo>
                  <a:cubicBezTo>
                    <a:pt x="3918" y="2517"/>
                    <a:pt x="3896" y="2525"/>
                    <a:pt x="3858" y="2532"/>
                  </a:cubicBezTo>
                  <a:cubicBezTo>
                    <a:pt x="3858" y="2547"/>
                    <a:pt x="3858" y="2555"/>
                    <a:pt x="3858" y="2570"/>
                  </a:cubicBezTo>
                  <a:cubicBezTo>
                    <a:pt x="3858" y="2577"/>
                    <a:pt x="3843" y="2585"/>
                    <a:pt x="3836" y="2592"/>
                  </a:cubicBezTo>
                  <a:cubicBezTo>
                    <a:pt x="3828" y="2599"/>
                    <a:pt x="3820" y="2615"/>
                    <a:pt x="3813" y="2615"/>
                  </a:cubicBezTo>
                  <a:cubicBezTo>
                    <a:pt x="3798" y="2615"/>
                    <a:pt x="3790" y="2607"/>
                    <a:pt x="3776" y="2607"/>
                  </a:cubicBezTo>
                  <a:cubicBezTo>
                    <a:pt x="3768" y="2599"/>
                    <a:pt x="3768" y="2592"/>
                    <a:pt x="3753" y="2592"/>
                  </a:cubicBezTo>
                  <a:cubicBezTo>
                    <a:pt x="3738" y="2592"/>
                    <a:pt x="3723" y="2615"/>
                    <a:pt x="3716" y="2629"/>
                  </a:cubicBezTo>
                  <a:lnTo>
                    <a:pt x="3716" y="2629"/>
                  </a:lnTo>
                  <a:cubicBezTo>
                    <a:pt x="3701" y="2637"/>
                    <a:pt x="3693" y="2629"/>
                    <a:pt x="3678" y="2637"/>
                  </a:cubicBezTo>
                  <a:cubicBezTo>
                    <a:pt x="3656" y="2645"/>
                    <a:pt x="3641" y="2659"/>
                    <a:pt x="3618" y="2659"/>
                  </a:cubicBezTo>
                  <a:cubicBezTo>
                    <a:pt x="3603" y="2659"/>
                    <a:pt x="3603" y="2659"/>
                    <a:pt x="3588" y="2659"/>
                  </a:cubicBezTo>
                  <a:cubicBezTo>
                    <a:pt x="3566" y="2667"/>
                    <a:pt x="3543" y="2675"/>
                    <a:pt x="3513" y="2675"/>
                  </a:cubicBezTo>
                  <a:cubicBezTo>
                    <a:pt x="3513" y="2682"/>
                    <a:pt x="3513" y="2689"/>
                    <a:pt x="3513" y="2689"/>
                  </a:cubicBezTo>
                  <a:cubicBezTo>
                    <a:pt x="3513" y="2712"/>
                    <a:pt x="3528" y="2727"/>
                    <a:pt x="3528" y="2749"/>
                  </a:cubicBezTo>
                  <a:cubicBezTo>
                    <a:pt x="3528" y="2757"/>
                    <a:pt x="3521" y="2757"/>
                    <a:pt x="3513" y="2757"/>
                  </a:cubicBezTo>
                  <a:cubicBezTo>
                    <a:pt x="3491" y="2764"/>
                    <a:pt x="3476" y="2757"/>
                    <a:pt x="3461" y="2764"/>
                  </a:cubicBezTo>
                  <a:cubicBezTo>
                    <a:pt x="3446" y="2772"/>
                    <a:pt x="3446" y="2794"/>
                    <a:pt x="3438" y="2809"/>
                  </a:cubicBezTo>
                  <a:cubicBezTo>
                    <a:pt x="3431" y="2817"/>
                    <a:pt x="3423" y="2824"/>
                    <a:pt x="3416" y="2832"/>
                  </a:cubicBezTo>
                  <a:cubicBezTo>
                    <a:pt x="3401" y="2854"/>
                    <a:pt x="3408" y="2869"/>
                    <a:pt x="3393" y="2899"/>
                  </a:cubicBezTo>
                  <a:cubicBezTo>
                    <a:pt x="3386" y="2929"/>
                    <a:pt x="3378" y="2944"/>
                    <a:pt x="3378" y="2974"/>
                  </a:cubicBezTo>
                  <a:cubicBezTo>
                    <a:pt x="3378" y="2997"/>
                    <a:pt x="3378" y="3012"/>
                    <a:pt x="3386" y="3034"/>
                  </a:cubicBezTo>
                  <a:cubicBezTo>
                    <a:pt x="3393" y="3057"/>
                    <a:pt x="3401" y="3072"/>
                    <a:pt x="3423" y="3079"/>
                  </a:cubicBezTo>
                  <a:cubicBezTo>
                    <a:pt x="3461" y="3087"/>
                    <a:pt x="3476" y="3087"/>
                    <a:pt x="3513" y="3087"/>
                  </a:cubicBezTo>
                  <a:cubicBezTo>
                    <a:pt x="3536" y="3087"/>
                    <a:pt x="3551" y="3079"/>
                    <a:pt x="3573" y="3079"/>
                  </a:cubicBezTo>
                  <a:cubicBezTo>
                    <a:pt x="3603" y="3079"/>
                    <a:pt x="3618" y="3079"/>
                    <a:pt x="3648" y="3079"/>
                  </a:cubicBezTo>
                  <a:cubicBezTo>
                    <a:pt x="3648" y="3154"/>
                    <a:pt x="3648" y="3154"/>
                    <a:pt x="3648" y="3154"/>
                  </a:cubicBezTo>
                  <a:cubicBezTo>
                    <a:pt x="3648" y="3184"/>
                    <a:pt x="3663" y="3199"/>
                    <a:pt x="3663" y="3229"/>
                  </a:cubicBezTo>
                  <a:cubicBezTo>
                    <a:pt x="3663" y="3252"/>
                    <a:pt x="3641" y="3259"/>
                    <a:pt x="3626" y="3281"/>
                  </a:cubicBezTo>
                  <a:cubicBezTo>
                    <a:pt x="3626" y="3281"/>
                    <a:pt x="3611" y="3281"/>
                    <a:pt x="3611" y="3289"/>
                  </a:cubicBezTo>
                  <a:cubicBezTo>
                    <a:pt x="3611" y="3297"/>
                    <a:pt x="3618" y="3304"/>
                    <a:pt x="3626" y="3311"/>
                  </a:cubicBezTo>
                  <a:cubicBezTo>
                    <a:pt x="3633" y="3341"/>
                    <a:pt x="3633" y="3364"/>
                    <a:pt x="3633" y="3401"/>
                  </a:cubicBezTo>
                  <a:cubicBezTo>
                    <a:pt x="3633" y="3409"/>
                    <a:pt x="3633" y="3416"/>
                    <a:pt x="3633" y="3424"/>
                  </a:cubicBezTo>
                  <a:cubicBezTo>
                    <a:pt x="3618" y="3424"/>
                    <a:pt x="3603" y="3431"/>
                    <a:pt x="3588" y="3424"/>
                  </a:cubicBezTo>
                  <a:cubicBezTo>
                    <a:pt x="3596" y="3446"/>
                    <a:pt x="3596" y="3469"/>
                    <a:pt x="3611" y="3476"/>
                  </a:cubicBezTo>
                  <a:cubicBezTo>
                    <a:pt x="3618" y="3484"/>
                    <a:pt x="3626" y="3476"/>
                    <a:pt x="3633" y="3484"/>
                  </a:cubicBezTo>
                  <a:cubicBezTo>
                    <a:pt x="3656" y="3506"/>
                    <a:pt x="3641" y="3529"/>
                    <a:pt x="3648" y="3559"/>
                  </a:cubicBezTo>
                  <a:cubicBezTo>
                    <a:pt x="3648" y="3581"/>
                    <a:pt x="3648" y="3604"/>
                    <a:pt x="3656" y="3626"/>
                  </a:cubicBezTo>
                  <a:cubicBezTo>
                    <a:pt x="3678" y="3656"/>
                    <a:pt x="3701" y="3656"/>
                    <a:pt x="3723" y="3686"/>
                  </a:cubicBezTo>
                  <a:lnTo>
                    <a:pt x="3723" y="3686"/>
                  </a:lnTo>
                  <a:cubicBezTo>
                    <a:pt x="3723" y="3694"/>
                    <a:pt x="3723" y="3701"/>
                    <a:pt x="3731" y="3709"/>
                  </a:cubicBezTo>
                  <a:cubicBezTo>
                    <a:pt x="3738" y="3739"/>
                    <a:pt x="3768" y="3746"/>
                    <a:pt x="3768" y="3776"/>
                  </a:cubicBezTo>
                  <a:cubicBezTo>
                    <a:pt x="3768" y="3784"/>
                    <a:pt x="3761" y="3784"/>
                    <a:pt x="3753" y="3791"/>
                  </a:cubicBezTo>
                  <a:lnTo>
                    <a:pt x="3753" y="3791"/>
                  </a:lnTo>
                  <a:cubicBezTo>
                    <a:pt x="3783" y="3806"/>
                    <a:pt x="3798" y="3806"/>
                    <a:pt x="3828" y="3806"/>
                  </a:cubicBezTo>
                  <a:cubicBezTo>
                    <a:pt x="3828" y="3821"/>
                    <a:pt x="3828" y="3836"/>
                    <a:pt x="3836" y="3844"/>
                  </a:cubicBezTo>
                  <a:cubicBezTo>
                    <a:pt x="3843" y="3851"/>
                    <a:pt x="3850" y="3844"/>
                    <a:pt x="3858" y="3851"/>
                  </a:cubicBezTo>
                  <a:cubicBezTo>
                    <a:pt x="3873" y="3851"/>
                    <a:pt x="3880" y="3866"/>
                    <a:pt x="3896" y="3874"/>
                  </a:cubicBezTo>
                  <a:cubicBezTo>
                    <a:pt x="3918" y="3881"/>
                    <a:pt x="3933" y="3874"/>
                    <a:pt x="3963" y="3874"/>
                  </a:cubicBezTo>
                  <a:cubicBezTo>
                    <a:pt x="4000" y="3881"/>
                    <a:pt x="4000" y="3881"/>
                    <a:pt x="4000" y="3881"/>
                  </a:cubicBezTo>
                  <a:lnTo>
                    <a:pt x="4000" y="3881"/>
                  </a:lnTo>
                  <a:cubicBezTo>
                    <a:pt x="4038" y="3941"/>
                    <a:pt x="4030" y="3993"/>
                    <a:pt x="4075" y="4046"/>
                  </a:cubicBezTo>
                  <a:cubicBezTo>
                    <a:pt x="4098" y="4068"/>
                    <a:pt x="4113" y="4091"/>
                    <a:pt x="4143" y="4106"/>
                  </a:cubicBezTo>
                  <a:cubicBezTo>
                    <a:pt x="4173" y="4121"/>
                    <a:pt x="4188" y="4128"/>
                    <a:pt x="4210" y="4143"/>
                  </a:cubicBezTo>
                  <a:cubicBezTo>
                    <a:pt x="4218" y="4151"/>
                    <a:pt x="4218" y="4158"/>
                    <a:pt x="4225" y="4166"/>
                  </a:cubicBezTo>
                  <a:lnTo>
                    <a:pt x="4225" y="4166"/>
                  </a:lnTo>
                  <a:cubicBezTo>
                    <a:pt x="4210" y="4181"/>
                    <a:pt x="4188" y="4173"/>
                    <a:pt x="4188" y="4196"/>
                  </a:cubicBezTo>
                  <a:cubicBezTo>
                    <a:pt x="4188" y="4226"/>
                    <a:pt x="4203" y="4241"/>
                    <a:pt x="4203" y="4271"/>
                  </a:cubicBezTo>
                  <a:cubicBezTo>
                    <a:pt x="4203" y="4286"/>
                    <a:pt x="4195" y="4301"/>
                    <a:pt x="4188" y="4316"/>
                  </a:cubicBezTo>
                  <a:cubicBezTo>
                    <a:pt x="4180" y="4331"/>
                    <a:pt x="4180" y="4338"/>
                    <a:pt x="4173" y="4346"/>
                  </a:cubicBezTo>
                  <a:cubicBezTo>
                    <a:pt x="4158" y="4361"/>
                    <a:pt x="4143" y="4361"/>
                    <a:pt x="4120" y="4368"/>
                  </a:cubicBezTo>
                  <a:lnTo>
                    <a:pt x="4113" y="4368"/>
                  </a:lnTo>
                  <a:cubicBezTo>
                    <a:pt x="4105" y="4376"/>
                    <a:pt x="4105" y="4383"/>
                    <a:pt x="4105" y="4383"/>
                  </a:cubicBezTo>
                  <a:cubicBezTo>
                    <a:pt x="4098" y="4391"/>
                    <a:pt x="4098" y="4398"/>
                    <a:pt x="4083" y="4406"/>
                  </a:cubicBezTo>
                  <a:cubicBezTo>
                    <a:pt x="4068" y="4421"/>
                    <a:pt x="4045" y="4406"/>
                    <a:pt x="4023" y="4421"/>
                  </a:cubicBezTo>
                  <a:cubicBezTo>
                    <a:pt x="4015" y="4421"/>
                    <a:pt x="4015" y="4428"/>
                    <a:pt x="4008" y="4428"/>
                  </a:cubicBezTo>
                  <a:cubicBezTo>
                    <a:pt x="4000" y="4436"/>
                    <a:pt x="3985" y="4443"/>
                    <a:pt x="3978" y="4458"/>
                  </a:cubicBezTo>
                  <a:lnTo>
                    <a:pt x="3978" y="4466"/>
                  </a:lnTo>
                  <a:cubicBezTo>
                    <a:pt x="3978" y="4488"/>
                    <a:pt x="3978" y="4503"/>
                    <a:pt x="3963" y="4518"/>
                  </a:cubicBezTo>
                  <a:lnTo>
                    <a:pt x="3963" y="4518"/>
                  </a:lnTo>
                  <a:cubicBezTo>
                    <a:pt x="3978" y="4518"/>
                    <a:pt x="3985" y="4526"/>
                    <a:pt x="4000" y="4526"/>
                  </a:cubicBezTo>
                  <a:cubicBezTo>
                    <a:pt x="4008" y="4526"/>
                    <a:pt x="4015" y="4518"/>
                    <a:pt x="4023" y="4518"/>
                  </a:cubicBezTo>
                  <a:cubicBezTo>
                    <a:pt x="4038" y="4518"/>
                    <a:pt x="4045" y="4518"/>
                    <a:pt x="4053" y="4526"/>
                  </a:cubicBezTo>
                  <a:cubicBezTo>
                    <a:pt x="4060" y="4548"/>
                    <a:pt x="4068" y="4563"/>
                    <a:pt x="4068" y="4593"/>
                  </a:cubicBezTo>
                  <a:cubicBezTo>
                    <a:pt x="4068" y="4608"/>
                    <a:pt x="4068" y="4616"/>
                    <a:pt x="4068" y="4630"/>
                  </a:cubicBezTo>
                  <a:cubicBezTo>
                    <a:pt x="4068" y="4638"/>
                    <a:pt x="4075" y="4645"/>
                    <a:pt x="4075" y="4653"/>
                  </a:cubicBezTo>
                  <a:cubicBezTo>
                    <a:pt x="4075" y="4690"/>
                    <a:pt x="4030" y="4698"/>
                    <a:pt x="4030" y="4735"/>
                  </a:cubicBezTo>
                  <a:cubicBezTo>
                    <a:pt x="4030" y="4750"/>
                    <a:pt x="4045" y="4758"/>
                    <a:pt x="4045" y="4765"/>
                  </a:cubicBezTo>
                  <a:cubicBezTo>
                    <a:pt x="4053" y="4803"/>
                    <a:pt x="4053" y="4825"/>
                    <a:pt x="4075" y="4848"/>
                  </a:cubicBezTo>
                  <a:cubicBezTo>
                    <a:pt x="4105" y="4870"/>
                    <a:pt x="4135" y="4878"/>
                    <a:pt x="4165" y="4885"/>
                  </a:cubicBezTo>
                  <a:lnTo>
                    <a:pt x="4165" y="4885"/>
                  </a:lnTo>
                  <a:cubicBezTo>
                    <a:pt x="4165" y="4893"/>
                    <a:pt x="4158" y="4900"/>
                    <a:pt x="4158" y="4900"/>
                  </a:cubicBezTo>
                  <a:cubicBezTo>
                    <a:pt x="4158" y="4908"/>
                    <a:pt x="4150" y="4900"/>
                    <a:pt x="4143" y="4908"/>
                  </a:cubicBezTo>
                  <a:cubicBezTo>
                    <a:pt x="4143" y="4915"/>
                    <a:pt x="4143" y="4923"/>
                    <a:pt x="4143" y="4930"/>
                  </a:cubicBezTo>
                  <a:cubicBezTo>
                    <a:pt x="4143" y="4968"/>
                    <a:pt x="4158" y="4990"/>
                    <a:pt x="4158" y="5027"/>
                  </a:cubicBezTo>
                  <a:cubicBezTo>
                    <a:pt x="4158" y="5095"/>
                    <a:pt x="4158" y="5095"/>
                    <a:pt x="4158" y="5095"/>
                  </a:cubicBezTo>
                  <a:cubicBezTo>
                    <a:pt x="4158" y="5117"/>
                    <a:pt x="4180" y="5117"/>
                    <a:pt x="4195" y="5133"/>
                  </a:cubicBezTo>
                  <a:cubicBezTo>
                    <a:pt x="4210" y="5140"/>
                    <a:pt x="4210" y="5163"/>
                    <a:pt x="4210" y="5177"/>
                  </a:cubicBezTo>
                  <a:cubicBezTo>
                    <a:pt x="4210" y="5207"/>
                    <a:pt x="4195" y="5222"/>
                    <a:pt x="4180" y="5245"/>
                  </a:cubicBezTo>
                  <a:cubicBezTo>
                    <a:pt x="4173" y="5260"/>
                    <a:pt x="4165" y="5267"/>
                    <a:pt x="4158" y="5282"/>
                  </a:cubicBezTo>
                  <a:cubicBezTo>
                    <a:pt x="4135" y="5327"/>
                    <a:pt x="4120" y="5357"/>
                    <a:pt x="4083" y="5395"/>
                  </a:cubicBezTo>
                  <a:cubicBezTo>
                    <a:pt x="4060" y="5417"/>
                    <a:pt x="4038" y="5425"/>
                    <a:pt x="4030" y="5455"/>
                  </a:cubicBezTo>
                  <a:cubicBezTo>
                    <a:pt x="4023" y="5477"/>
                    <a:pt x="4023" y="5492"/>
                    <a:pt x="4008" y="5507"/>
                  </a:cubicBezTo>
                  <a:cubicBezTo>
                    <a:pt x="3993" y="5530"/>
                    <a:pt x="3985" y="5537"/>
                    <a:pt x="3963" y="5552"/>
                  </a:cubicBezTo>
                  <a:cubicBezTo>
                    <a:pt x="3948" y="5560"/>
                    <a:pt x="3940" y="5567"/>
                    <a:pt x="3926" y="5582"/>
                  </a:cubicBezTo>
                  <a:cubicBezTo>
                    <a:pt x="3918" y="5590"/>
                    <a:pt x="3910" y="5605"/>
                    <a:pt x="3896" y="5605"/>
                  </a:cubicBezTo>
                  <a:cubicBezTo>
                    <a:pt x="3880" y="5605"/>
                    <a:pt x="3873" y="5590"/>
                    <a:pt x="3858" y="5575"/>
                  </a:cubicBezTo>
                  <a:cubicBezTo>
                    <a:pt x="3843" y="5567"/>
                    <a:pt x="3836" y="5560"/>
                    <a:pt x="3820" y="5545"/>
                  </a:cubicBezTo>
                  <a:cubicBezTo>
                    <a:pt x="3798" y="5530"/>
                    <a:pt x="3790" y="5515"/>
                    <a:pt x="3776" y="5492"/>
                  </a:cubicBezTo>
                  <a:cubicBezTo>
                    <a:pt x="3768" y="5485"/>
                    <a:pt x="3761" y="5477"/>
                    <a:pt x="3761" y="5455"/>
                  </a:cubicBezTo>
                  <a:cubicBezTo>
                    <a:pt x="3761" y="5432"/>
                    <a:pt x="3776" y="5425"/>
                    <a:pt x="3783" y="5395"/>
                  </a:cubicBezTo>
                  <a:cubicBezTo>
                    <a:pt x="3790" y="5380"/>
                    <a:pt x="3783" y="5372"/>
                    <a:pt x="3783" y="5350"/>
                  </a:cubicBezTo>
                  <a:cubicBezTo>
                    <a:pt x="3783" y="5260"/>
                    <a:pt x="3783" y="5260"/>
                    <a:pt x="3783" y="5260"/>
                  </a:cubicBezTo>
                  <a:cubicBezTo>
                    <a:pt x="3783" y="5237"/>
                    <a:pt x="3783" y="5222"/>
                    <a:pt x="3790" y="5207"/>
                  </a:cubicBezTo>
                  <a:cubicBezTo>
                    <a:pt x="3798" y="5192"/>
                    <a:pt x="3813" y="5192"/>
                    <a:pt x="3813" y="5177"/>
                  </a:cubicBezTo>
                  <a:cubicBezTo>
                    <a:pt x="3813" y="5147"/>
                    <a:pt x="3798" y="5133"/>
                    <a:pt x="3798" y="5103"/>
                  </a:cubicBezTo>
                  <a:cubicBezTo>
                    <a:pt x="3798" y="5080"/>
                    <a:pt x="3798" y="5057"/>
                    <a:pt x="3806" y="5035"/>
                  </a:cubicBezTo>
                  <a:cubicBezTo>
                    <a:pt x="3820" y="5035"/>
                    <a:pt x="3820" y="5043"/>
                    <a:pt x="3836" y="5043"/>
                  </a:cubicBezTo>
                  <a:cubicBezTo>
                    <a:pt x="3896" y="5043"/>
                    <a:pt x="3896" y="5043"/>
                    <a:pt x="3896" y="5043"/>
                  </a:cubicBezTo>
                  <a:cubicBezTo>
                    <a:pt x="3910" y="5043"/>
                    <a:pt x="3926" y="5035"/>
                    <a:pt x="3926" y="5020"/>
                  </a:cubicBezTo>
                  <a:cubicBezTo>
                    <a:pt x="3926" y="4983"/>
                    <a:pt x="3896" y="4968"/>
                    <a:pt x="3866" y="4945"/>
                  </a:cubicBezTo>
                  <a:cubicBezTo>
                    <a:pt x="3850" y="4938"/>
                    <a:pt x="3836" y="4930"/>
                    <a:pt x="3828" y="4915"/>
                  </a:cubicBezTo>
                  <a:cubicBezTo>
                    <a:pt x="3820" y="4915"/>
                    <a:pt x="3820" y="4908"/>
                    <a:pt x="3813" y="4900"/>
                  </a:cubicBezTo>
                  <a:cubicBezTo>
                    <a:pt x="3806" y="4900"/>
                    <a:pt x="3776" y="4908"/>
                    <a:pt x="3761" y="4908"/>
                  </a:cubicBezTo>
                  <a:cubicBezTo>
                    <a:pt x="3776" y="4900"/>
                    <a:pt x="3776" y="4900"/>
                    <a:pt x="3776" y="4900"/>
                  </a:cubicBezTo>
                  <a:cubicBezTo>
                    <a:pt x="3753" y="4900"/>
                    <a:pt x="3738" y="4900"/>
                    <a:pt x="3716" y="4900"/>
                  </a:cubicBezTo>
                  <a:cubicBezTo>
                    <a:pt x="3686" y="4900"/>
                    <a:pt x="3671" y="4908"/>
                    <a:pt x="3641" y="4908"/>
                  </a:cubicBezTo>
                  <a:cubicBezTo>
                    <a:pt x="3618" y="4915"/>
                    <a:pt x="3603" y="4908"/>
                    <a:pt x="3581" y="4915"/>
                  </a:cubicBezTo>
                  <a:cubicBezTo>
                    <a:pt x="3573" y="4923"/>
                    <a:pt x="3573" y="4930"/>
                    <a:pt x="3566" y="4938"/>
                  </a:cubicBezTo>
                  <a:cubicBezTo>
                    <a:pt x="3551" y="4960"/>
                    <a:pt x="3543" y="4968"/>
                    <a:pt x="3528" y="4983"/>
                  </a:cubicBezTo>
                  <a:cubicBezTo>
                    <a:pt x="3521" y="4998"/>
                    <a:pt x="3513" y="5005"/>
                    <a:pt x="3498" y="5020"/>
                  </a:cubicBezTo>
                  <a:cubicBezTo>
                    <a:pt x="3483" y="5027"/>
                    <a:pt x="3468" y="5035"/>
                    <a:pt x="3468" y="5057"/>
                  </a:cubicBezTo>
                  <a:cubicBezTo>
                    <a:pt x="3468" y="5073"/>
                    <a:pt x="3476" y="5080"/>
                    <a:pt x="3491" y="5087"/>
                  </a:cubicBezTo>
                  <a:cubicBezTo>
                    <a:pt x="3461" y="5125"/>
                    <a:pt x="3431" y="5147"/>
                    <a:pt x="3386" y="5170"/>
                  </a:cubicBezTo>
                  <a:cubicBezTo>
                    <a:pt x="3363" y="5185"/>
                    <a:pt x="3356" y="5200"/>
                    <a:pt x="3333" y="5207"/>
                  </a:cubicBezTo>
                  <a:cubicBezTo>
                    <a:pt x="3318" y="5215"/>
                    <a:pt x="3311" y="5215"/>
                    <a:pt x="3296" y="5230"/>
                  </a:cubicBezTo>
                  <a:cubicBezTo>
                    <a:pt x="3288" y="5230"/>
                    <a:pt x="3288" y="5245"/>
                    <a:pt x="3288" y="5260"/>
                  </a:cubicBezTo>
                  <a:cubicBezTo>
                    <a:pt x="3288" y="5267"/>
                    <a:pt x="3296" y="5275"/>
                    <a:pt x="3296" y="5290"/>
                  </a:cubicBezTo>
                  <a:cubicBezTo>
                    <a:pt x="3296" y="5335"/>
                    <a:pt x="3281" y="5372"/>
                    <a:pt x="3243" y="5395"/>
                  </a:cubicBezTo>
                  <a:cubicBezTo>
                    <a:pt x="3214" y="5417"/>
                    <a:pt x="3198" y="5440"/>
                    <a:pt x="3176" y="5462"/>
                  </a:cubicBezTo>
                  <a:cubicBezTo>
                    <a:pt x="3161" y="5485"/>
                    <a:pt x="3138" y="5492"/>
                    <a:pt x="3138" y="5522"/>
                  </a:cubicBezTo>
                  <a:cubicBezTo>
                    <a:pt x="3138" y="5560"/>
                    <a:pt x="3146" y="5590"/>
                    <a:pt x="3168" y="5627"/>
                  </a:cubicBezTo>
                  <a:cubicBezTo>
                    <a:pt x="3101" y="5620"/>
                    <a:pt x="3078" y="5582"/>
                    <a:pt x="3011" y="5560"/>
                  </a:cubicBezTo>
                  <a:cubicBezTo>
                    <a:pt x="2981" y="5545"/>
                    <a:pt x="2959" y="5545"/>
                    <a:pt x="2921" y="5537"/>
                  </a:cubicBezTo>
                  <a:cubicBezTo>
                    <a:pt x="2891" y="5530"/>
                    <a:pt x="2876" y="5522"/>
                    <a:pt x="2846" y="5522"/>
                  </a:cubicBezTo>
                  <a:cubicBezTo>
                    <a:pt x="2809" y="5522"/>
                    <a:pt x="2786" y="5537"/>
                    <a:pt x="2749" y="5545"/>
                  </a:cubicBezTo>
                  <a:cubicBezTo>
                    <a:pt x="2734" y="5552"/>
                    <a:pt x="2726" y="5552"/>
                    <a:pt x="2711" y="5552"/>
                  </a:cubicBezTo>
                  <a:cubicBezTo>
                    <a:pt x="2704" y="5560"/>
                    <a:pt x="2696" y="5567"/>
                    <a:pt x="2689" y="5567"/>
                  </a:cubicBezTo>
                  <a:cubicBezTo>
                    <a:pt x="2674" y="5567"/>
                    <a:pt x="2666" y="5560"/>
                    <a:pt x="2651" y="5552"/>
                  </a:cubicBezTo>
                  <a:cubicBezTo>
                    <a:pt x="2621" y="5545"/>
                    <a:pt x="2607" y="5545"/>
                    <a:pt x="2577" y="5537"/>
                  </a:cubicBezTo>
                  <a:cubicBezTo>
                    <a:pt x="2524" y="5537"/>
                    <a:pt x="2502" y="5537"/>
                    <a:pt x="2449" y="5537"/>
                  </a:cubicBezTo>
                  <a:cubicBezTo>
                    <a:pt x="2382" y="5537"/>
                    <a:pt x="2337" y="5537"/>
                    <a:pt x="2269" y="5545"/>
                  </a:cubicBezTo>
                  <a:cubicBezTo>
                    <a:pt x="2247" y="5552"/>
                    <a:pt x="2232" y="5552"/>
                    <a:pt x="2209" y="5560"/>
                  </a:cubicBezTo>
                  <a:cubicBezTo>
                    <a:pt x="2187" y="5567"/>
                    <a:pt x="2164" y="5560"/>
                    <a:pt x="2142" y="5567"/>
                  </a:cubicBezTo>
                  <a:cubicBezTo>
                    <a:pt x="2059" y="5582"/>
                    <a:pt x="2015" y="5597"/>
                    <a:pt x="1940" y="5620"/>
                  </a:cubicBezTo>
                  <a:cubicBezTo>
                    <a:pt x="1926" y="5627"/>
                    <a:pt x="1910" y="5635"/>
                    <a:pt x="1888" y="5635"/>
                  </a:cubicBezTo>
                  <a:cubicBezTo>
                    <a:pt x="1880" y="5635"/>
                    <a:pt x="1873" y="5635"/>
                    <a:pt x="1866" y="5635"/>
                  </a:cubicBezTo>
                  <a:cubicBezTo>
                    <a:pt x="1850" y="5642"/>
                    <a:pt x="1843" y="5650"/>
                    <a:pt x="1828" y="5650"/>
                  </a:cubicBezTo>
                  <a:cubicBezTo>
                    <a:pt x="1820" y="5650"/>
                    <a:pt x="1820" y="5642"/>
                    <a:pt x="1813" y="5642"/>
                  </a:cubicBezTo>
                  <a:cubicBezTo>
                    <a:pt x="1828" y="5597"/>
                    <a:pt x="1843" y="5582"/>
                    <a:pt x="1873" y="5537"/>
                  </a:cubicBezTo>
                  <a:cubicBezTo>
                    <a:pt x="1888" y="5552"/>
                    <a:pt x="1896" y="5567"/>
                    <a:pt x="1910" y="5567"/>
                  </a:cubicBezTo>
                  <a:cubicBezTo>
                    <a:pt x="1933" y="5567"/>
                    <a:pt x="1940" y="5552"/>
                    <a:pt x="1955" y="5545"/>
                  </a:cubicBezTo>
                  <a:cubicBezTo>
                    <a:pt x="1993" y="5530"/>
                    <a:pt x="2023" y="5530"/>
                    <a:pt x="2044" y="5500"/>
                  </a:cubicBezTo>
                  <a:cubicBezTo>
                    <a:pt x="2067" y="5477"/>
                    <a:pt x="2082" y="5462"/>
                    <a:pt x="2112" y="5432"/>
                  </a:cubicBezTo>
                  <a:cubicBezTo>
                    <a:pt x="2134" y="5410"/>
                    <a:pt x="2157" y="5395"/>
                    <a:pt x="2157" y="5365"/>
                  </a:cubicBezTo>
                  <a:cubicBezTo>
                    <a:pt x="2157" y="5335"/>
                    <a:pt x="2119" y="5342"/>
                    <a:pt x="2097" y="5342"/>
                  </a:cubicBezTo>
                  <a:cubicBezTo>
                    <a:pt x="2067" y="5335"/>
                    <a:pt x="2044" y="5327"/>
                    <a:pt x="2015" y="5327"/>
                  </a:cubicBezTo>
                  <a:cubicBezTo>
                    <a:pt x="2008" y="5327"/>
                    <a:pt x="2008" y="5342"/>
                    <a:pt x="2000" y="5350"/>
                  </a:cubicBezTo>
                  <a:cubicBezTo>
                    <a:pt x="1993" y="5365"/>
                    <a:pt x="1985" y="5380"/>
                    <a:pt x="1970" y="5380"/>
                  </a:cubicBezTo>
                  <a:cubicBezTo>
                    <a:pt x="1955" y="5380"/>
                    <a:pt x="1948" y="5372"/>
                    <a:pt x="1933" y="5372"/>
                  </a:cubicBezTo>
                  <a:cubicBezTo>
                    <a:pt x="1903" y="5372"/>
                    <a:pt x="1896" y="5372"/>
                    <a:pt x="1866" y="5372"/>
                  </a:cubicBezTo>
                  <a:cubicBezTo>
                    <a:pt x="1843" y="5372"/>
                    <a:pt x="1828" y="5380"/>
                    <a:pt x="1813" y="5372"/>
                  </a:cubicBezTo>
                  <a:cubicBezTo>
                    <a:pt x="1783" y="5372"/>
                    <a:pt x="1783" y="5342"/>
                    <a:pt x="1768" y="5320"/>
                  </a:cubicBezTo>
                  <a:cubicBezTo>
                    <a:pt x="1761" y="5312"/>
                    <a:pt x="1753" y="5312"/>
                    <a:pt x="1753" y="5297"/>
                  </a:cubicBezTo>
                  <a:cubicBezTo>
                    <a:pt x="1738" y="5267"/>
                    <a:pt x="1738" y="5245"/>
                    <a:pt x="1716" y="5222"/>
                  </a:cubicBezTo>
                  <a:cubicBezTo>
                    <a:pt x="1701" y="5230"/>
                    <a:pt x="1701" y="5230"/>
                    <a:pt x="1701" y="5230"/>
                  </a:cubicBezTo>
                  <a:cubicBezTo>
                    <a:pt x="1693" y="5252"/>
                    <a:pt x="1678" y="5275"/>
                    <a:pt x="1678" y="5305"/>
                  </a:cubicBezTo>
                  <a:cubicBezTo>
                    <a:pt x="1678" y="5335"/>
                    <a:pt x="1693" y="5342"/>
                    <a:pt x="1701" y="5365"/>
                  </a:cubicBezTo>
                  <a:cubicBezTo>
                    <a:pt x="1708" y="5402"/>
                    <a:pt x="1716" y="5425"/>
                    <a:pt x="1738" y="5455"/>
                  </a:cubicBezTo>
                  <a:cubicBezTo>
                    <a:pt x="1738" y="5462"/>
                    <a:pt x="1738" y="5462"/>
                    <a:pt x="1738" y="5462"/>
                  </a:cubicBezTo>
                  <a:cubicBezTo>
                    <a:pt x="1701" y="5455"/>
                    <a:pt x="1678" y="5455"/>
                    <a:pt x="1648" y="5440"/>
                  </a:cubicBezTo>
                  <a:cubicBezTo>
                    <a:pt x="1618" y="5432"/>
                    <a:pt x="1596" y="5417"/>
                    <a:pt x="1596" y="5387"/>
                  </a:cubicBezTo>
                  <a:cubicBezTo>
                    <a:pt x="1596" y="5350"/>
                    <a:pt x="1603" y="5335"/>
                    <a:pt x="1611" y="5297"/>
                  </a:cubicBezTo>
                  <a:cubicBezTo>
                    <a:pt x="1581" y="5170"/>
                    <a:pt x="1581" y="5170"/>
                    <a:pt x="1581" y="5170"/>
                  </a:cubicBezTo>
                  <a:cubicBezTo>
                    <a:pt x="1581" y="5125"/>
                    <a:pt x="1581" y="5087"/>
                    <a:pt x="1603" y="5043"/>
                  </a:cubicBezTo>
                  <a:cubicBezTo>
                    <a:pt x="1603" y="5027"/>
                    <a:pt x="1618" y="5020"/>
                    <a:pt x="1618" y="5005"/>
                  </a:cubicBezTo>
                  <a:cubicBezTo>
                    <a:pt x="1618" y="4983"/>
                    <a:pt x="1618" y="4983"/>
                    <a:pt x="1618" y="4983"/>
                  </a:cubicBezTo>
                  <a:cubicBezTo>
                    <a:pt x="1596" y="4983"/>
                    <a:pt x="1596" y="4983"/>
                    <a:pt x="1596" y="4983"/>
                  </a:cubicBezTo>
                  <a:cubicBezTo>
                    <a:pt x="1566" y="4983"/>
                    <a:pt x="1558" y="4998"/>
                    <a:pt x="1528" y="5013"/>
                  </a:cubicBezTo>
                  <a:cubicBezTo>
                    <a:pt x="1521" y="5013"/>
                    <a:pt x="1513" y="5020"/>
                    <a:pt x="1498" y="5020"/>
                  </a:cubicBezTo>
                  <a:lnTo>
                    <a:pt x="1498" y="5020"/>
                  </a:lnTo>
                  <a:cubicBezTo>
                    <a:pt x="1491" y="5013"/>
                    <a:pt x="1483" y="4990"/>
                    <a:pt x="1476" y="4975"/>
                  </a:cubicBezTo>
                  <a:cubicBezTo>
                    <a:pt x="1468" y="4968"/>
                    <a:pt x="1468" y="4968"/>
                    <a:pt x="1461" y="4968"/>
                  </a:cubicBezTo>
                  <a:cubicBezTo>
                    <a:pt x="1453" y="4953"/>
                    <a:pt x="1453" y="4945"/>
                    <a:pt x="1453" y="4930"/>
                  </a:cubicBezTo>
                  <a:cubicBezTo>
                    <a:pt x="1438" y="4908"/>
                    <a:pt x="1431" y="4900"/>
                    <a:pt x="1416" y="4878"/>
                  </a:cubicBezTo>
                  <a:lnTo>
                    <a:pt x="1416" y="4878"/>
                  </a:lnTo>
                  <a:cubicBezTo>
                    <a:pt x="1393" y="4863"/>
                    <a:pt x="1379" y="4848"/>
                    <a:pt x="1356" y="4848"/>
                  </a:cubicBezTo>
                  <a:cubicBezTo>
                    <a:pt x="1349" y="4848"/>
                    <a:pt x="1333" y="4848"/>
                    <a:pt x="1333" y="4848"/>
                  </a:cubicBezTo>
                  <a:cubicBezTo>
                    <a:pt x="1326" y="4840"/>
                    <a:pt x="1326" y="4825"/>
                    <a:pt x="1319" y="4818"/>
                  </a:cubicBezTo>
                  <a:cubicBezTo>
                    <a:pt x="1311" y="4795"/>
                    <a:pt x="1289" y="4795"/>
                    <a:pt x="1281" y="4773"/>
                  </a:cubicBezTo>
                  <a:cubicBezTo>
                    <a:pt x="1266" y="4750"/>
                    <a:pt x="1259" y="4735"/>
                    <a:pt x="1251" y="4713"/>
                  </a:cubicBezTo>
                  <a:cubicBezTo>
                    <a:pt x="1243" y="4713"/>
                    <a:pt x="1236" y="4713"/>
                    <a:pt x="1221" y="4713"/>
                  </a:cubicBezTo>
                  <a:cubicBezTo>
                    <a:pt x="1214" y="4720"/>
                    <a:pt x="1214" y="4728"/>
                    <a:pt x="1214" y="4743"/>
                  </a:cubicBezTo>
                  <a:cubicBezTo>
                    <a:pt x="1206" y="4743"/>
                    <a:pt x="1206" y="4743"/>
                    <a:pt x="1199" y="4750"/>
                  </a:cubicBezTo>
                  <a:cubicBezTo>
                    <a:pt x="1169" y="4735"/>
                    <a:pt x="1146" y="4735"/>
                    <a:pt x="1109" y="4735"/>
                  </a:cubicBezTo>
                  <a:lnTo>
                    <a:pt x="1109" y="4735"/>
                  </a:lnTo>
                  <a:cubicBezTo>
                    <a:pt x="1109" y="4705"/>
                    <a:pt x="1094" y="4683"/>
                    <a:pt x="1079" y="4653"/>
                  </a:cubicBezTo>
                  <a:cubicBezTo>
                    <a:pt x="1086" y="4645"/>
                    <a:pt x="1101" y="4638"/>
                    <a:pt x="1109" y="4623"/>
                  </a:cubicBezTo>
                  <a:cubicBezTo>
                    <a:pt x="1116" y="4600"/>
                    <a:pt x="1101" y="4586"/>
                    <a:pt x="1109" y="4556"/>
                  </a:cubicBezTo>
                  <a:cubicBezTo>
                    <a:pt x="1109" y="4540"/>
                    <a:pt x="1116" y="4526"/>
                    <a:pt x="1116" y="4510"/>
                  </a:cubicBezTo>
                  <a:cubicBezTo>
                    <a:pt x="1116" y="4488"/>
                    <a:pt x="1109" y="4481"/>
                    <a:pt x="1109" y="4466"/>
                  </a:cubicBezTo>
                  <a:cubicBezTo>
                    <a:pt x="1109" y="4451"/>
                    <a:pt x="1116" y="4443"/>
                    <a:pt x="1116" y="4436"/>
                  </a:cubicBezTo>
                  <a:cubicBezTo>
                    <a:pt x="1116" y="4406"/>
                    <a:pt x="1071" y="4398"/>
                    <a:pt x="1071" y="4368"/>
                  </a:cubicBezTo>
                  <a:cubicBezTo>
                    <a:pt x="1071" y="4353"/>
                    <a:pt x="1086" y="4346"/>
                    <a:pt x="1086" y="4331"/>
                  </a:cubicBezTo>
                  <a:cubicBezTo>
                    <a:pt x="1086" y="4308"/>
                    <a:pt x="1064" y="4301"/>
                    <a:pt x="1049" y="4286"/>
                  </a:cubicBezTo>
                  <a:cubicBezTo>
                    <a:pt x="1049" y="4293"/>
                    <a:pt x="1041" y="4301"/>
                    <a:pt x="1034" y="4308"/>
                  </a:cubicBezTo>
                  <a:cubicBezTo>
                    <a:pt x="1011" y="4286"/>
                    <a:pt x="1004" y="4256"/>
                    <a:pt x="1004" y="4226"/>
                  </a:cubicBezTo>
                  <a:cubicBezTo>
                    <a:pt x="1004" y="4211"/>
                    <a:pt x="1004" y="4203"/>
                    <a:pt x="1011" y="4196"/>
                  </a:cubicBezTo>
                  <a:cubicBezTo>
                    <a:pt x="989" y="4196"/>
                    <a:pt x="981" y="4196"/>
                    <a:pt x="966" y="4196"/>
                  </a:cubicBezTo>
                  <a:cubicBezTo>
                    <a:pt x="959" y="4173"/>
                    <a:pt x="959" y="4158"/>
                    <a:pt x="959" y="4136"/>
                  </a:cubicBezTo>
                  <a:lnTo>
                    <a:pt x="959" y="4136"/>
                  </a:lnTo>
                  <a:lnTo>
                    <a:pt x="951" y="4121"/>
                  </a:lnTo>
                  <a:cubicBezTo>
                    <a:pt x="936" y="4121"/>
                    <a:pt x="929" y="4128"/>
                    <a:pt x="914" y="4128"/>
                  </a:cubicBezTo>
                  <a:cubicBezTo>
                    <a:pt x="884" y="4128"/>
                    <a:pt x="869" y="4098"/>
                    <a:pt x="839" y="4098"/>
                  </a:cubicBezTo>
                  <a:cubicBezTo>
                    <a:pt x="831" y="4098"/>
                    <a:pt x="824" y="4106"/>
                    <a:pt x="809" y="4113"/>
                  </a:cubicBezTo>
                  <a:cubicBezTo>
                    <a:pt x="809" y="4113"/>
                    <a:pt x="801" y="4113"/>
                    <a:pt x="801" y="4121"/>
                  </a:cubicBezTo>
                  <a:cubicBezTo>
                    <a:pt x="801" y="4136"/>
                    <a:pt x="809" y="4143"/>
                    <a:pt x="809" y="4158"/>
                  </a:cubicBezTo>
                  <a:cubicBezTo>
                    <a:pt x="816" y="4173"/>
                    <a:pt x="816" y="4181"/>
                    <a:pt x="824" y="4196"/>
                  </a:cubicBezTo>
                  <a:cubicBezTo>
                    <a:pt x="831" y="4211"/>
                    <a:pt x="846" y="4211"/>
                    <a:pt x="861" y="4218"/>
                  </a:cubicBezTo>
                  <a:cubicBezTo>
                    <a:pt x="861" y="4226"/>
                    <a:pt x="861" y="4233"/>
                    <a:pt x="861" y="4233"/>
                  </a:cubicBezTo>
                  <a:cubicBezTo>
                    <a:pt x="846" y="4256"/>
                    <a:pt x="824" y="4256"/>
                    <a:pt x="794" y="4271"/>
                  </a:cubicBezTo>
                  <a:cubicBezTo>
                    <a:pt x="771" y="4278"/>
                    <a:pt x="764" y="4286"/>
                    <a:pt x="741" y="4286"/>
                  </a:cubicBezTo>
                  <a:cubicBezTo>
                    <a:pt x="741" y="4293"/>
                    <a:pt x="749" y="4308"/>
                    <a:pt x="741" y="4316"/>
                  </a:cubicBezTo>
                  <a:cubicBezTo>
                    <a:pt x="734" y="4323"/>
                    <a:pt x="726" y="4323"/>
                    <a:pt x="711" y="4323"/>
                  </a:cubicBezTo>
                  <a:cubicBezTo>
                    <a:pt x="704" y="4331"/>
                    <a:pt x="696" y="4331"/>
                    <a:pt x="689" y="4331"/>
                  </a:cubicBezTo>
                  <a:cubicBezTo>
                    <a:pt x="681" y="4338"/>
                    <a:pt x="674" y="4338"/>
                    <a:pt x="667" y="4338"/>
                  </a:cubicBezTo>
                  <a:cubicBezTo>
                    <a:pt x="659" y="4346"/>
                    <a:pt x="659" y="4346"/>
                    <a:pt x="659" y="4353"/>
                  </a:cubicBezTo>
                  <a:cubicBezTo>
                    <a:pt x="644" y="4368"/>
                    <a:pt x="629" y="4391"/>
                    <a:pt x="607" y="4391"/>
                  </a:cubicBezTo>
                  <a:cubicBezTo>
                    <a:pt x="599" y="4391"/>
                    <a:pt x="591" y="4376"/>
                    <a:pt x="584" y="4368"/>
                  </a:cubicBezTo>
                  <a:cubicBezTo>
                    <a:pt x="569" y="4361"/>
                    <a:pt x="561" y="4353"/>
                    <a:pt x="554" y="4338"/>
                  </a:cubicBezTo>
                  <a:cubicBezTo>
                    <a:pt x="554" y="4353"/>
                    <a:pt x="554" y="4361"/>
                    <a:pt x="547" y="4376"/>
                  </a:cubicBezTo>
                  <a:cubicBezTo>
                    <a:pt x="547" y="4383"/>
                    <a:pt x="531" y="4391"/>
                    <a:pt x="531" y="4398"/>
                  </a:cubicBezTo>
                  <a:cubicBezTo>
                    <a:pt x="531" y="4466"/>
                    <a:pt x="531" y="4466"/>
                    <a:pt x="531" y="4466"/>
                  </a:cubicBezTo>
                  <a:cubicBezTo>
                    <a:pt x="524" y="4473"/>
                    <a:pt x="517" y="4488"/>
                    <a:pt x="509" y="4503"/>
                  </a:cubicBezTo>
                  <a:cubicBezTo>
                    <a:pt x="502" y="4503"/>
                    <a:pt x="502" y="4510"/>
                    <a:pt x="494" y="4510"/>
                  </a:cubicBezTo>
                  <a:cubicBezTo>
                    <a:pt x="487" y="4510"/>
                    <a:pt x="479" y="4510"/>
                    <a:pt x="472" y="4503"/>
                  </a:cubicBezTo>
                  <a:cubicBezTo>
                    <a:pt x="464" y="4496"/>
                    <a:pt x="464" y="4481"/>
                    <a:pt x="457" y="4481"/>
                  </a:cubicBezTo>
                  <a:cubicBezTo>
                    <a:pt x="449" y="4481"/>
                    <a:pt x="442" y="4481"/>
                    <a:pt x="434" y="4481"/>
                  </a:cubicBezTo>
                  <a:cubicBezTo>
                    <a:pt x="427" y="4488"/>
                    <a:pt x="427" y="4481"/>
                    <a:pt x="419" y="4481"/>
                  </a:cubicBezTo>
                  <a:cubicBezTo>
                    <a:pt x="404" y="4496"/>
                    <a:pt x="404" y="4503"/>
                    <a:pt x="404" y="4518"/>
                  </a:cubicBezTo>
                  <a:cubicBezTo>
                    <a:pt x="389" y="4540"/>
                    <a:pt x="382" y="4556"/>
                    <a:pt x="374" y="4570"/>
                  </a:cubicBezTo>
                  <a:close/>
                </a:path>
              </a:pathLst>
            </a:custGeom>
            <a:solidFill>
              <a:schemeClr val="accent2"/>
            </a:solid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8" name="Freeform 136"/>
            <p:cNvSpPr>
              <a:spLocks noChangeArrowheads="1"/>
            </p:cNvSpPr>
            <p:nvPr/>
          </p:nvSpPr>
          <p:spPr bwMode="auto">
            <a:xfrm>
              <a:off x="7055324" y="8408921"/>
              <a:ext cx="1211684" cy="2471159"/>
            </a:xfrm>
            <a:custGeom>
              <a:avLst/>
              <a:gdLst>
                <a:gd name="T0" fmla="*/ 1529 w 2804"/>
                <a:gd name="T1" fmla="*/ 5605 h 5718"/>
                <a:gd name="T2" fmla="*/ 1634 w 2804"/>
                <a:gd name="T3" fmla="*/ 5672 h 5718"/>
                <a:gd name="T4" fmla="*/ 1342 w 2804"/>
                <a:gd name="T5" fmla="*/ 4578 h 5718"/>
                <a:gd name="T6" fmla="*/ 1357 w 2804"/>
                <a:gd name="T7" fmla="*/ 4571 h 5718"/>
                <a:gd name="T8" fmla="*/ 1312 w 2804"/>
                <a:gd name="T9" fmla="*/ 4301 h 5718"/>
                <a:gd name="T10" fmla="*/ 1222 w 2804"/>
                <a:gd name="T11" fmla="*/ 4331 h 5718"/>
                <a:gd name="T12" fmla="*/ 885 w 2804"/>
                <a:gd name="T13" fmla="*/ 4144 h 5718"/>
                <a:gd name="T14" fmla="*/ 960 w 2804"/>
                <a:gd name="T15" fmla="*/ 3941 h 5718"/>
                <a:gd name="T16" fmla="*/ 982 w 2804"/>
                <a:gd name="T17" fmla="*/ 3844 h 5718"/>
                <a:gd name="T18" fmla="*/ 1087 w 2804"/>
                <a:gd name="T19" fmla="*/ 3319 h 5718"/>
                <a:gd name="T20" fmla="*/ 1169 w 2804"/>
                <a:gd name="T21" fmla="*/ 3469 h 5718"/>
                <a:gd name="T22" fmla="*/ 1132 w 2804"/>
                <a:gd name="T23" fmla="*/ 3349 h 5718"/>
                <a:gd name="T24" fmla="*/ 1042 w 2804"/>
                <a:gd name="T25" fmla="*/ 329 h 5718"/>
                <a:gd name="T26" fmla="*/ 1297 w 2804"/>
                <a:gd name="T27" fmla="*/ 247 h 5718"/>
                <a:gd name="T28" fmla="*/ 1417 w 2804"/>
                <a:gd name="T29" fmla="*/ 172 h 5718"/>
                <a:gd name="T30" fmla="*/ 1634 w 2804"/>
                <a:gd name="T31" fmla="*/ 37 h 5718"/>
                <a:gd name="T32" fmla="*/ 2001 w 2804"/>
                <a:gd name="T33" fmla="*/ 97 h 5718"/>
                <a:gd name="T34" fmla="*/ 2114 w 2804"/>
                <a:gd name="T35" fmla="*/ 329 h 5718"/>
                <a:gd name="T36" fmla="*/ 2264 w 2804"/>
                <a:gd name="T37" fmla="*/ 457 h 5718"/>
                <a:gd name="T38" fmla="*/ 2473 w 2804"/>
                <a:gd name="T39" fmla="*/ 412 h 5718"/>
                <a:gd name="T40" fmla="*/ 2518 w 2804"/>
                <a:gd name="T41" fmla="*/ 359 h 5718"/>
                <a:gd name="T42" fmla="*/ 2706 w 2804"/>
                <a:gd name="T43" fmla="*/ 524 h 5718"/>
                <a:gd name="T44" fmla="*/ 2511 w 2804"/>
                <a:gd name="T45" fmla="*/ 1026 h 5718"/>
                <a:gd name="T46" fmla="*/ 2496 w 2804"/>
                <a:gd name="T47" fmla="*/ 1483 h 5718"/>
                <a:gd name="T48" fmla="*/ 2743 w 2804"/>
                <a:gd name="T49" fmla="*/ 1933 h 5718"/>
                <a:gd name="T50" fmla="*/ 2751 w 2804"/>
                <a:gd name="T51" fmla="*/ 2060 h 5718"/>
                <a:gd name="T52" fmla="*/ 2518 w 2804"/>
                <a:gd name="T53" fmla="*/ 2120 h 5718"/>
                <a:gd name="T54" fmla="*/ 2294 w 2804"/>
                <a:gd name="T55" fmla="*/ 2413 h 5718"/>
                <a:gd name="T56" fmla="*/ 2054 w 2804"/>
                <a:gd name="T57" fmla="*/ 2885 h 5718"/>
                <a:gd name="T58" fmla="*/ 1769 w 2804"/>
                <a:gd name="T59" fmla="*/ 3124 h 5718"/>
                <a:gd name="T60" fmla="*/ 1612 w 2804"/>
                <a:gd name="T61" fmla="*/ 3124 h 5718"/>
                <a:gd name="T62" fmla="*/ 1574 w 2804"/>
                <a:gd name="T63" fmla="*/ 3072 h 5718"/>
                <a:gd name="T64" fmla="*/ 1642 w 2804"/>
                <a:gd name="T65" fmla="*/ 3012 h 5718"/>
                <a:gd name="T66" fmla="*/ 1642 w 2804"/>
                <a:gd name="T67" fmla="*/ 2750 h 5718"/>
                <a:gd name="T68" fmla="*/ 1619 w 2804"/>
                <a:gd name="T69" fmla="*/ 2593 h 5718"/>
                <a:gd name="T70" fmla="*/ 1851 w 2804"/>
                <a:gd name="T71" fmla="*/ 2353 h 5718"/>
                <a:gd name="T72" fmla="*/ 1799 w 2804"/>
                <a:gd name="T73" fmla="*/ 2128 h 5718"/>
                <a:gd name="T74" fmla="*/ 1604 w 2804"/>
                <a:gd name="T75" fmla="*/ 2240 h 5718"/>
                <a:gd name="T76" fmla="*/ 1432 w 2804"/>
                <a:gd name="T77" fmla="*/ 2450 h 5718"/>
                <a:gd name="T78" fmla="*/ 1514 w 2804"/>
                <a:gd name="T79" fmla="*/ 2720 h 5718"/>
                <a:gd name="T80" fmla="*/ 1342 w 2804"/>
                <a:gd name="T81" fmla="*/ 2667 h 5718"/>
                <a:gd name="T82" fmla="*/ 922 w 2804"/>
                <a:gd name="T83" fmla="*/ 2697 h 5718"/>
                <a:gd name="T84" fmla="*/ 787 w 2804"/>
                <a:gd name="T85" fmla="*/ 2862 h 5718"/>
                <a:gd name="T86" fmla="*/ 697 w 2804"/>
                <a:gd name="T87" fmla="*/ 2630 h 5718"/>
                <a:gd name="T88" fmla="*/ 622 w 2804"/>
                <a:gd name="T89" fmla="*/ 2503 h 5718"/>
                <a:gd name="T90" fmla="*/ 630 w 2804"/>
                <a:gd name="T91" fmla="*/ 2405 h 5718"/>
                <a:gd name="T92" fmla="*/ 742 w 2804"/>
                <a:gd name="T93" fmla="*/ 2345 h 5718"/>
                <a:gd name="T94" fmla="*/ 847 w 2804"/>
                <a:gd name="T95" fmla="*/ 2143 h 5718"/>
                <a:gd name="T96" fmla="*/ 622 w 2804"/>
                <a:gd name="T97" fmla="*/ 1858 h 5718"/>
                <a:gd name="T98" fmla="*/ 458 w 2804"/>
                <a:gd name="T99" fmla="*/ 1821 h 5718"/>
                <a:gd name="T100" fmla="*/ 353 w 2804"/>
                <a:gd name="T101" fmla="*/ 1686 h 5718"/>
                <a:gd name="T102" fmla="*/ 255 w 2804"/>
                <a:gd name="T103" fmla="*/ 1461 h 5718"/>
                <a:gd name="T104" fmla="*/ 248 w 2804"/>
                <a:gd name="T105" fmla="*/ 1288 h 5718"/>
                <a:gd name="T106" fmla="*/ 270 w 2804"/>
                <a:gd name="T107" fmla="*/ 1056 h 5718"/>
                <a:gd name="T108" fmla="*/ 0 w 2804"/>
                <a:gd name="T109" fmla="*/ 951 h 5718"/>
                <a:gd name="T110" fmla="*/ 135 w 2804"/>
                <a:gd name="T111" fmla="*/ 734 h 5718"/>
                <a:gd name="T112" fmla="*/ 240 w 2804"/>
                <a:gd name="T113" fmla="*/ 636 h 5718"/>
                <a:gd name="T114" fmla="*/ 398 w 2804"/>
                <a:gd name="T115" fmla="*/ 584 h 5718"/>
                <a:gd name="T116" fmla="*/ 570 w 2804"/>
                <a:gd name="T117" fmla="*/ 472 h 5718"/>
                <a:gd name="T118" fmla="*/ 645 w 2804"/>
                <a:gd name="T119" fmla="*/ 247 h 5718"/>
                <a:gd name="T120" fmla="*/ 825 w 2804"/>
                <a:gd name="T121" fmla="*/ 187 h 5718"/>
                <a:gd name="T122" fmla="*/ 937 w 2804"/>
                <a:gd name="T123" fmla="*/ 322 h 57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04" h="5718">
                  <a:moveTo>
                    <a:pt x="1567" y="5598"/>
                  </a:moveTo>
                  <a:lnTo>
                    <a:pt x="1567" y="5598"/>
                  </a:lnTo>
                  <a:cubicBezTo>
                    <a:pt x="1567" y="5590"/>
                    <a:pt x="1559" y="5582"/>
                    <a:pt x="1552" y="5575"/>
                  </a:cubicBezTo>
                  <a:cubicBezTo>
                    <a:pt x="1529" y="5582"/>
                    <a:pt x="1529" y="5582"/>
                    <a:pt x="1529" y="5582"/>
                  </a:cubicBezTo>
                  <a:cubicBezTo>
                    <a:pt x="1529" y="5605"/>
                    <a:pt x="1529" y="5605"/>
                    <a:pt x="1529" y="5605"/>
                  </a:cubicBezTo>
                  <a:cubicBezTo>
                    <a:pt x="1529" y="5620"/>
                    <a:pt x="1537" y="5620"/>
                    <a:pt x="1544" y="5627"/>
                  </a:cubicBezTo>
                  <a:cubicBezTo>
                    <a:pt x="1552" y="5650"/>
                    <a:pt x="1559" y="5657"/>
                    <a:pt x="1567" y="5680"/>
                  </a:cubicBezTo>
                  <a:cubicBezTo>
                    <a:pt x="1574" y="5702"/>
                    <a:pt x="1597" y="5717"/>
                    <a:pt x="1619" y="5717"/>
                  </a:cubicBezTo>
                  <a:cubicBezTo>
                    <a:pt x="1642" y="5717"/>
                    <a:pt x="1642" y="5702"/>
                    <a:pt x="1642" y="5687"/>
                  </a:cubicBezTo>
                  <a:cubicBezTo>
                    <a:pt x="1642" y="5680"/>
                    <a:pt x="1634" y="5680"/>
                    <a:pt x="1634" y="5672"/>
                  </a:cubicBezTo>
                  <a:cubicBezTo>
                    <a:pt x="1627" y="5657"/>
                    <a:pt x="1619" y="5650"/>
                    <a:pt x="1604" y="5642"/>
                  </a:cubicBezTo>
                  <a:cubicBezTo>
                    <a:pt x="1589" y="5627"/>
                    <a:pt x="1582" y="5612"/>
                    <a:pt x="1567" y="5598"/>
                  </a:cubicBezTo>
                  <a:close/>
                  <a:moveTo>
                    <a:pt x="1357" y="4571"/>
                  </a:moveTo>
                  <a:lnTo>
                    <a:pt x="1357" y="4571"/>
                  </a:lnTo>
                  <a:cubicBezTo>
                    <a:pt x="1349" y="4571"/>
                    <a:pt x="1349" y="4571"/>
                    <a:pt x="1342" y="4578"/>
                  </a:cubicBezTo>
                  <a:cubicBezTo>
                    <a:pt x="1342" y="4586"/>
                    <a:pt x="1334" y="4593"/>
                    <a:pt x="1334" y="4601"/>
                  </a:cubicBezTo>
                  <a:cubicBezTo>
                    <a:pt x="1334" y="4616"/>
                    <a:pt x="1349" y="4631"/>
                    <a:pt x="1364" y="4631"/>
                  </a:cubicBezTo>
                  <a:cubicBezTo>
                    <a:pt x="1379" y="4631"/>
                    <a:pt x="1394" y="4631"/>
                    <a:pt x="1394" y="4616"/>
                  </a:cubicBezTo>
                  <a:cubicBezTo>
                    <a:pt x="1394" y="4608"/>
                    <a:pt x="1387" y="4608"/>
                    <a:pt x="1387" y="4601"/>
                  </a:cubicBezTo>
                  <a:cubicBezTo>
                    <a:pt x="1379" y="4593"/>
                    <a:pt x="1364" y="4578"/>
                    <a:pt x="1357" y="4571"/>
                  </a:cubicBezTo>
                  <a:close/>
                  <a:moveTo>
                    <a:pt x="1222" y="4331"/>
                  </a:moveTo>
                  <a:lnTo>
                    <a:pt x="1222" y="4331"/>
                  </a:lnTo>
                  <a:cubicBezTo>
                    <a:pt x="1222" y="4339"/>
                    <a:pt x="1222" y="4346"/>
                    <a:pt x="1229" y="4353"/>
                  </a:cubicBezTo>
                  <a:cubicBezTo>
                    <a:pt x="1237" y="4361"/>
                    <a:pt x="1237" y="4369"/>
                    <a:pt x="1244" y="4369"/>
                  </a:cubicBezTo>
                  <a:cubicBezTo>
                    <a:pt x="1282" y="4369"/>
                    <a:pt x="1312" y="4339"/>
                    <a:pt x="1312" y="4301"/>
                  </a:cubicBezTo>
                  <a:cubicBezTo>
                    <a:pt x="1312" y="4286"/>
                    <a:pt x="1312" y="4263"/>
                    <a:pt x="1297" y="4256"/>
                  </a:cubicBezTo>
                  <a:cubicBezTo>
                    <a:pt x="1289" y="4249"/>
                    <a:pt x="1274" y="4263"/>
                    <a:pt x="1259" y="4263"/>
                  </a:cubicBezTo>
                  <a:cubicBezTo>
                    <a:pt x="1252" y="4263"/>
                    <a:pt x="1244" y="4256"/>
                    <a:pt x="1237" y="4263"/>
                  </a:cubicBezTo>
                  <a:cubicBezTo>
                    <a:pt x="1229" y="4271"/>
                    <a:pt x="1237" y="4279"/>
                    <a:pt x="1229" y="4293"/>
                  </a:cubicBezTo>
                  <a:cubicBezTo>
                    <a:pt x="1229" y="4309"/>
                    <a:pt x="1222" y="4309"/>
                    <a:pt x="1222" y="4331"/>
                  </a:cubicBezTo>
                  <a:close/>
                  <a:moveTo>
                    <a:pt x="855" y="4099"/>
                  </a:moveTo>
                  <a:lnTo>
                    <a:pt x="855" y="4099"/>
                  </a:lnTo>
                  <a:cubicBezTo>
                    <a:pt x="840" y="4099"/>
                    <a:pt x="832" y="4121"/>
                    <a:pt x="825" y="4136"/>
                  </a:cubicBezTo>
                  <a:cubicBezTo>
                    <a:pt x="832" y="4136"/>
                    <a:pt x="832" y="4144"/>
                    <a:pt x="840" y="4144"/>
                  </a:cubicBezTo>
                  <a:cubicBezTo>
                    <a:pt x="862" y="4144"/>
                    <a:pt x="870" y="4144"/>
                    <a:pt x="885" y="4144"/>
                  </a:cubicBezTo>
                  <a:cubicBezTo>
                    <a:pt x="885" y="4129"/>
                    <a:pt x="885" y="4129"/>
                    <a:pt x="885" y="4114"/>
                  </a:cubicBezTo>
                  <a:cubicBezTo>
                    <a:pt x="885" y="4099"/>
                    <a:pt x="870" y="4099"/>
                    <a:pt x="855" y="4099"/>
                  </a:cubicBezTo>
                  <a:close/>
                  <a:moveTo>
                    <a:pt x="952" y="3926"/>
                  </a:moveTo>
                  <a:lnTo>
                    <a:pt x="952" y="3926"/>
                  </a:lnTo>
                  <a:cubicBezTo>
                    <a:pt x="952" y="3934"/>
                    <a:pt x="960" y="3934"/>
                    <a:pt x="960" y="3941"/>
                  </a:cubicBezTo>
                  <a:cubicBezTo>
                    <a:pt x="967" y="3941"/>
                    <a:pt x="967" y="3949"/>
                    <a:pt x="967" y="3949"/>
                  </a:cubicBezTo>
                  <a:cubicBezTo>
                    <a:pt x="982" y="3941"/>
                    <a:pt x="989" y="3926"/>
                    <a:pt x="989" y="3911"/>
                  </a:cubicBezTo>
                  <a:cubicBezTo>
                    <a:pt x="997" y="3896"/>
                    <a:pt x="1005" y="3889"/>
                    <a:pt x="1012" y="3881"/>
                  </a:cubicBezTo>
                  <a:cubicBezTo>
                    <a:pt x="1019" y="3866"/>
                    <a:pt x="1019" y="3859"/>
                    <a:pt x="1019" y="3844"/>
                  </a:cubicBezTo>
                  <a:cubicBezTo>
                    <a:pt x="1005" y="3844"/>
                    <a:pt x="997" y="3844"/>
                    <a:pt x="982" y="3844"/>
                  </a:cubicBezTo>
                  <a:cubicBezTo>
                    <a:pt x="982" y="3851"/>
                    <a:pt x="989" y="3851"/>
                    <a:pt x="989" y="3851"/>
                  </a:cubicBezTo>
                  <a:cubicBezTo>
                    <a:pt x="982" y="3889"/>
                    <a:pt x="952" y="3896"/>
                    <a:pt x="952" y="3926"/>
                  </a:cubicBezTo>
                  <a:close/>
                  <a:moveTo>
                    <a:pt x="1102" y="3312"/>
                  </a:moveTo>
                  <a:lnTo>
                    <a:pt x="1102" y="3312"/>
                  </a:lnTo>
                  <a:cubicBezTo>
                    <a:pt x="1087" y="3319"/>
                    <a:pt x="1087" y="3319"/>
                    <a:pt x="1087" y="3319"/>
                  </a:cubicBezTo>
                  <a:cubicBezTo>
                    <a:pt x="1087" y="3387"/>
                    <a:pt x="1087" y="3387"/>
                    <a:pt x="1087" y="3387"/>
                  </a:cubicBezTo>
                  <a:cubicBezTo>
                    <a:pt x="1087" y="3402"/>
                    <a:pt x="1079" y="3409"/>
                    <a:pt x="1079" y="3432"/>
                  </a:cubicBezTo>
                  <a:cubicBezTo>
                    <a:pt x="1079" y="3447"/>
                    <a:pt x="1095" y="3454"/>
                    <a:pt x="1109" y="3462"/>
                  </a:cubicBezTo>
                  <a:cubicBezTo>
                    <a:pt x="1124" y="3469"/>
                    <a:pt x="1132" y="3492"/>
                    <a:pt x="1147" y="3492"/>
                  </a:cubicBezTo>
                  <a:cubicBezTo>
                    <a:pt x="1154" y="3492"/>
                    <a:pt x="1162" y="3477"/>
                    <a:pt x="1169" y="3469"/>
                  </a:cubicBezTo>
                  <a:cubicBezTo>
                    <a:pt x="1169" y="3469"/>
                    <a:pt x="1177" y="3462"/>
                    <a:pt x="1177" y="3454"/>
                  </a:cubicBezTo>
                  <a:cubicBezTo>
                    <a:pt x="1177" y="3394"/>
                    <a:pt x="1177" y="3394"/>
                    <a:pt x="1177" y="3394"/>
                  </a:cubicBezTo>
                  <a:cubicBezTo>
                    <a:pt x="1184" y="3379"/>
                    <a:pt x="1184" y="3379"/>
                    <a:pt x="1184" y="3379"/>
                  </a:cubicBezTo>
                  <a:cubicBezTo>
                    <a:pt x="1184" y="3372"/>
                    <a:pt x="1184" y="3372"/>
                    <a:pt x="1184" y="3372"/>
                  </a:cubicBezTo>
                  <a:cubicBezTo>
                    <a:pt x="1162" y="3364"/>
                    <a:pt x="1147" y="3364"/>
                    <a:pt x="1132" y="3349"/>
                  </a:cubicBezTo>
                  <a:cubicBezTo>
                    <a:pt x="1117" y="3334"/>
                    <a:pt x="1117" y="3327"/>
                    <a:pt x="1102" y="3312"/>
                  </a:cubicBezTo>
                  <a:close/>
                  <a:moveTo>
                    <a:pt x="952" y="322"/>
                  </a:moveTo>
                  <a:lnTo>
                    <a:pt x="952" y="322"/>
                  </a:lnTo>
                  <a:cubicBezTo>
                    <a:pt x="975" y="322"/>
                    <a:pt x="989" y="307"/>
                    <a:pt x="1005" y="307"/>
                  </a:cubicBezTo>
                  <a:cubicBezTo>
                    <a:pt x="1019" y="314"/>
                    <a:pt x="1027" y="329"/>
                    <a:pt x="1042" y="329"/>
                  </a:cubicBezTo>
                  <a:cubicBezTo>
                    <a:pt x="1072" y="344"/>
                    <a:pt x="1102" y="329"/>
                    <a:pt x="1132" y="344"/>
                  </a:cubicBezTo>
                  <a:lnTo>
                    <a:pt x="1132" y="344"/>
                  </a:lnTo>
                  <a:cubicBezTo>
                    <a:pt x="1169" y="322"/>
                    <a:pt x="1184" y="299"/>
                    <a:pt x="1222" y="269"/>
                  </a:cubicBezTo>
                  <a:cubicBezTo>
                    <a:pt x="1244" y="277"/>
                    <a:pt x="1244" y="277"/>
                    <a:pt x="1244" y="277"/>
                  </a:cubicBezTo>
                  <a:cubicBezTo>
                    <a:pt x="1267" y="269"/>
                    <a:pt x="1274" y="254"/>
                    <a:pt x="1297" y="247"/>
                  </a:cubicBezTo>
                  <a:cubicBezTo>
                    <a:pt x="1304" y="239"/>
                    <a:pt x="1312" y="239"/>
                    <a:pt x="1319" y="232"/>
                  </a:cubicBezTo>
                  <a:cubicBezTo>
                    <a:pt x="1327" y="224"/>
                    <a:pt x="1327" y="217"/>
                    <a:pt x="1334" y="209"/>
                  </a:cubicBezTo>
                  <a:cubicBezTo>
                    <a:pt x="1349" y="202"/>
                    <a:pt x="1364" y="217"/>
                    <a:pt x="1372" y="209"/>
                  </a:cubicBezTo>
                  <a:cubicBezTo>
                    <a:pt x="1379" y="209"/>
                    <a:pt x="1379" y="202"/>
                    <a:pt x="1387" y="202"/>
                  </a:cubicBezTo>
                  <a:cubicBezTo>
                    <a:pt x="1394" y="187"/>
                    <a:pt x="1402" y="179"/>
                    <a:pt x="1417" y="172"/>
                  </a:cubicBezTo>
                  <a:cubicBezTo>
                    <a:pt x="1432" y="157"/>
                    <a:pt x="1439" y="149"/>
                    <a:pt x="1454" y="149"/>
                  </a:cubicBezTo>
                  <a:cubicBezTo>
                    <a:pt x="1469" y="142"/>
                    <a:pt x="1477" y="149"/>
                    <a:pt x="1492" y="142"/>
                  </a:cubicBezTo>
                  <a:cubicBezTo>
                    <a:pt x="1507" y="142"/>
                    <a:pt x="1514" y="135"/>
                    <a:pt x="1529" y="127"/>
                  </a:cubicBezTo>
                  <a:cubicBezTo>
                    <a:pt x="1559" y="119"/>
                    <a:pt x="1574" y="119"/>
                    <a:pt x="1604" y="112"/>
                  </a:cubicBezTo>
                  <a:cubicBezTo>
                    <a:pt x="1604" y="82"/>
                    <a:pt x="1604" y="52"/>
                    <a:pt x="1634" y="37"/>
                  </a:cubicBezTo>
                  <a:cubicBezTo>
                    <a:pt x="1664" y="7"/>
                    <a:pt x="1694" y="0"/>
                    <a:pt x="1731" y="0"/>
                  </a:cubicBezTo>
                  <a:cubicBezTo>
                    <a:pt x="1784" y="0"/>
                    <a:pt x="1814" y="29"/>
                    <a:pt x="1866" y="37"/>
                  </a:cubicBezTo>
                  <a:cubicBezTo>
                    <a:pt x="1904" y="45"/>
                    <a:pt x="1926" y="45"/>
                    <a:pt x="1956" y="59"/>
                  </a:cubicBezTo>
                  <a:cubicBezTo>
                    <a:pt x="1971" y="67"/>
                    <a:pt x="1986" y="75"/>
                    <a:pt x="1994" y="89"/>
                  </a:cubicBezTo>
                  <a:cubicBezTo>
                    <a:pt x="2001" y="89"/>
                    <a:pt x="2001" y="97"/>
                    <a:pt x="2001" y="97"/>
                  </a:cubicBezTo>
                  <a:cubicBezTo>
                    <a:pt x="2016" y="119"/>
                    <a:pt x="2031" y="127"/>
                    <a:pt x="2039" y="149"/>
                  </a:cubicBezTo>
                  <a:cubicBezTo>
                    <a:pt x="2046" y="157"/>
                    <a:pt x="2046" y="172"/>
                    <a:pt x="2054" y="172"/>
                  </a:cubicBezTo>
                  <a:cubicBezTo>
                    <a:pt x="2061" y="187"/>
                    <a:pt x="2076" y="172"/>
                    <a:pt x="2091" y="179"/>
                  </a:cubicBezTo>
                  <a:cubicBezTo>
                    <a:pt x="2099" y="187"/>
                    <a:pt x="2099" y="194"/>
                    <a:pt x="2099" y="209"/>
                  </a:cubicBezTo>
                  <a:cubicBezTo>
                    <a:pt x="2114" y="254"/>
                    <a:pt x="2099" y="284"/>
                    <a:pt x="2114" y="329"/>
                  </a:cubicBezTo>
                  <a:lnTo>
                    <a:pt x="2114" y="329"/>
                  </a:lnTo>
                  <a:cubicBezTo>
                    <a:pt x="2129" y="329"/>
                    <a:pt x="2151" y="329"/>
                    <a:pt x="2166" y="344"/>
                  </a:cubicBezTo>
                  <a:cubicBezTo>
                    <a:pt x="2189" y="352"/>
                    <a:pt x="2181" y="382"/>
                    <a:pt x="2204" y="389"/>
                  </a:cubicBezTo>
                  <a:cubicBezTo>
                    <a:pt x="2219" y="397"/>
                    <a:pt x="2226" y="397"/>
                    <a:pt x="2248" y="397"/>
                  </a:cubicBezTo>
                  <a:cubicBezTo>
                    <a:pt x="2248" y="419"/>
                    <a:pt x="2241" y="442"/>
                    <a:pt x="2264" y="457"/>
                  </a:cubicBezTo>
                  <a:cubicBezTo>
                    <a:pt x="2278" y="472"/>
                    <a:pt x="2294" y="464"/>
                    <a:pt x="2308" y="479"/>
                  </a:cubicBezTo>
                  <a:cubicBezTo>
                    <a:pt x="2331" y="494"/>
                    <a:pt x="2338" y="509"/>
                    <a:pt x="2361" y="509"/>
                  </a:cubicBezTo>
                  <a:cubicBezTo>
                    <a:pt x="2376" y="509"/>
                    <a:pt x="2384" y="494"/>
                    <a:pt x="2398" y="487"/>
                  </a:cubicBezTo>
                  <a:cubicBezTo>
                    <a:pt x="2413" y="472"/>
                    <a:pt x="2421" y="457"/>
                    <a:pt x="2443" y="442"/>
                  </a:cubicBezTo>
                  <a:cubicBezTo>
                    <a:pt x="2451" y="434"/>
                    <a:pt x="2466" y="427"/>
                    <a:pt x="2473" y="412"/>
                  </a:cubicBezTo>
                  <a:cubicBezTo>
                    <a:pt x="2481" y="404"/>
                    <a:pt x="2488" y="397"/>
                    <a:pt x="2488" y="389"/>
                  </a:cubicBezTo>
                  <a:cubicBezTo>
                    <a:pt x="2488" y="374"/>
                    <a:pt x="2473" y="367"/>
                    <a:pt x="2473" y="352"/>
                  </a:cubicBezTo>
                  <a:cubicBezTo>
                    <a:pt x="2466" y="329"/>
                    <a:pt x="2466" y="322"/>
                    <a:pt x="2466" y="299"/>
                  </a:cubicBezTo>
                  <a:cubicBezTo>
                    <a:pt x="2481" y="307"/>
                    <a:pt x="2488" y="314"/>
                    <a:pt x="2496" y="322"/>
                  </a:cubicBezTo>
                  <a:cubicBezTo>
                    <a:pt x="2503" y="337"/>
                    <a:pt x="2503" y="352"/>
                    <a:pt x="2518" y="359"/>
                  </a:cubicBezTo>
                  <a:cubicBezTo>
                    <a:pt x="2548" y="382"/>
                    <a:pt x="2571" y="382"/>
                    <a:pt x="2601" y="389"/>
                  </a:cubicBezTo>
                  <a:cubicBezTo>
                    <a:pt x="2631" y="397"/>
                    <a:pt x="2653" y="397"/>
                    <a:pt x="2676" y="404"/>
                  </a:cubicBezTo>
                  <a:cubicBezTo>
                    <a:pt x="2706" y="412"/>
                    <a:pt x="2713" y="427"/>
                    <a:pt x="2736" y="442"/>
                  </a:cubicBezTo>
                  <a:lnTo>
                    <a:pt x="2736" y="442"/>
                  </a:lnTo>
                  <a:cubicBezTo>
                    <a:pt x="2728" y="472"/>
                    <a:pt x="2721" y="494"/>
                    <a:pt x="2706" y="524"/>
                  </a:cubicBezTo>
                  <a:cubicBezTo>
                    <a:pt x="2676" y="584"/>
                    <a:pt x="2661" y="622"/>
                    <a:pt x="2631" y="689"/>
                  </a:cubicBezTo>
                  <a:cubicBezTo>
                    <a:pt x="2608" y="734"/>
                    <a:pt x="2601" y="764"/>
                    <a:pt x="2578" y="809"/>
                  </a:cubicBezTo>
                  <a:cubicBezTo>
                    <a:pt x="2578" y="824"/>
                    <a:pt x="2563" y="831"/>
                    <a:pt x="2556" y="846"/>
                  </a:cubicBezTo>
                  <a:cubicBezTo>
                    <a:pt x="2533" y="899"/>
                    <a:pt x="2533" y="929"/>
                    <a:pt x="2518" y="981"/>
                  </a:cubicBezTo>
                  <a:cubicBezTo>
                    <a:pt x="2518" y="996"/>
                    <a:pt x="2511" y="1011"/>
                    <a:pt x="2511" y="1026"/>
                  </a:cubicBezTo>
                  <a:cubicBezTo>
                    <a:pt x="2511" y="1064"/>
                    <a:pt x="2533" y="1086"/>
                    <a:pt x="2533" y="1124"/>
                  </a:cubicBezTo>
                  <a:cubicBezTo>
                    <a:pt x="2533" y="1191"/>
                    <a:pt x="2458" y="1206"/>
                    <a:pt x="2458" y="1266"/>
                  </a:cubicBezTo>
                  <a:cubicBezTo>
                    <a:pt x="2458" y="1288"/>
                    <a:pt x="2466" y="1296"/>
                    <a:pt x="2466" y="1311"/>
                  </a:cubicBezTo>
                  <a:cubicBezTo>
                    <a:pt x="2473" y="1356"/>
                    <a:pt x="2473" y="1386"/>
                    <a:pt x="2481" y="1431"/>
                  </a:cubicBezTo>
                  <a:cubicBezTo>
                    <a:pt x="2488" y="1453"/>
                    <a:pt x="2496" y="1468"/>
                    <a:pt x="2496" y="1483"/>
                  </a:cubicBezTo>
                  <a:cubicBezTo>
                    <a:pt x="2503" y="1498"/>
                    <a:pt x="2503" y="1506"/>
                    <a:pt x="2503" y="1513"/>
                  </a:cubicBezTo>
                  <a:cubicBezTo>
                    <a:pt x="2526" y="1573"/>
                    <a:pt x="2548" y="1603"/>
                    <a:pt x="2571" y="1656"/>
                  </a:cubicBezTo>
                  <a:cubicBezTo>
                    <a:pt x="2593" y="1708"/>
                    <a:pt x="2616" y="1731"/>
                    <a:pt x="2646" y="1783"/>
                  </a:cubicBezTo>
                  <a:cubicBezTo>
                    <a:pt x="2661" y="1805"/>
                    <a:pt x="2668" y="1821"/>
                    <a:pt x="2683" y="1843"/>
                  </a:cubicBezTo>
                  <a:cubicBezTo>
                    <a:pt x="2706" y="1873"/>
                    <a:pt x="2721" y="1895"/>
                    <a:pt x="2743" y="1933"/>
                  </a:cubicBezTo>
                  <a:cubicBezTo>
                    <a:pt x="2751" y="1955"/>
                    <a:pt x="2758" y="1970"/>
                    <a:pt x="2773" y="1993"/>
                  </a:cubicBezTo>
                  <a:cubicBezTo>
                    <a:pt x="2781" y="2008"/>
                    <a:pt x="2796" y="2000"/>
                    <a:pt x="2803" y="2000"/>
                  </a:cubicBezTo>
                  <a:cubicBezTo>
                    <a:pt x="2803" y="2075"/>
                    <a:pt x="2803" y="2075"/>
                    <a:pt x="2803" y="2075"/>
                  </a:cubicBezTo>
                  <a:cubicBezTo>
                    <a:pt x="2796" y="2075"/>
                    <a:pt x="2796" y="2075"/>
                    <a:pt x="2788" y="2075"/>
                  </a:cubicBezTo>
                  <a:cubicBezTo>
                    <a:pt x="2773" y="2075"/>
                    <a:pt x="2766" y="2068"/>
                    <a:pt x="2751" y="2060"/>
                  </a:cubicBezTo>
                  <a:cubicBezTo>
                    <a:pt x="2743" y="2060"/>
                    <a:pt x="2736" y="2060"/>
                    <a:pt x="2728" y="2060"/>
                  </a:cubicBezTo>
                  <a:cubicBezTo>
                    <a:pt x="2713" y="2068"/>
                    <a:pt x="2713" y="2068"/>
                    <a:pt x="2713" y="2068"/>
                  </a:cubicBezTo>
                  <a:cubicBezTo>
                    <a:pt x="2713" y="2068"/>
                    <a:pt x="2691" y="2083"/>
                    <a:pt x="2668" y="2083"/>
                  </a:cubicBezTo>
                  <a:cubicBezTo>
                    <a:pt x="2593" y="2083"/>
                    <a:pt x="2593" y="2083"/>
                    <a:pt x="2593" y="2083"/>
                  </a:cubicBezTo>
                  <a:cubicBezTo>
                    <a:pt x="2563" y="2083"/>
                    <a:pt x="2548" y="2105"/>
                    <a:pt x="2518" y="2120"/>
                  </a:cubicBezTo>
                  <a:cubicBezTo>
                    <a:pt x="2496" y="2135"/>
                    <a:pt x="2481" y="2143"/>
                    <a:pt x="2466" y="2158"/>
                  </a:cubicBezTo>
                  <a:cubicBezTo>
                    <a:pt x="2458" y="2165"/>
                    <a:pt x="2458" y="2173"/>
                    <a:pt x="2451" y="2180"/>
                  </a:cubicBezTo>
                  <a:cubicBezTo>
                    <a:pt x="2413" y="2225"/>
                    <a:pt x="2384" y="2248"/>
                    <a:pt x="2346" y="2300"/>
                  </a:cubicBezTo>
                  <a:cubicBezTo>
                    <a:pt x="2331" y="2323"/>
                    <a:pt x="2331" y="2338"/>
                    <a:pt x="2316" y="2360"/>
                  </a:cubicBezTo>
                  <a:cubicBezTo>
                    <a:pt x="2308" y="2383"/>
                    <a:pt x="2301" y="2390"/>
                    <a:pt x="2294" y="2413"/>
                  </a:cubicBezTo>
                  <a:cubicBezTo>
                    <a:pt x="2286" y="2450"/>
                    <a:pt x="2286" y="2480"/>
                    <a:pt x="2286" y="2525"/>
                  </a:cubicBezTo>
                  <a:cubicBezTo>
                    <a:pt x="2278" y="2540"/>
                    <a:pt x="2278" y="2555"/>
                    <a:pt x="2278" y="2577"/>
                  </a:cubicBezTo>
                  <a:cubicBezTo>
                    <a:pt x="2278" y="2765"/>
                    <a:pt x="2278" y="2765"/>
                    <a:pt x="2278" y="2765"/>
                  </a:cubicBezTo>
                  <a:cubicBezTo>
                    <a:pt x="2241" y="2795"/>
                    <a:pt x="2211" y="2802"/>
                    <a:pt x="2166" y="2832"/>
                  </a:cubicBezTo>
                  <a:cubicBezTo>
                    <a:pt x="2129" y="2855"/>
                    <a:pt x="2106" y="2885"/>
                    <a:pt x="2054" y="2885"/>
                  </a:cubicBezTo>
                  <a:cubicBezTo>
                    <a:pt x="2031" y="2885"/>
                    <a:pt x="2009" y="2877"/>
                    <a:pt x="1986" y="2877"/>
                  </a:cubicBezTo>
                  <a:cubicBezTo>
                    <a:pt x="1964" y="2877"/>
                    <a:pt x="1956" y="2892"/>
                    <a:pt x="1941" y="2900"/>
                  </a:cubicBezTo>
                  <a:cubicBezTo>
                    <a:pt x="1926" y="2915"/>
                    <a:pt x="1919" y="2922"/>
                    <a:pt x="1896" y="2930"/>
                  </a:cubicBezTo>
                  <a:cubicBezTo>
                    <a:pt x="1859" y="2952"/>
                    <a:pt x="1851" y="2982"/>
                    <a:pt x="1829" y="3012"/>
                  </a:cubicBezTo>
                  <a:cubicBezTo>
                    <a:pt x="1791" y="3050"/>
                    <a:pt x="1791" y="3087"/>
                    <a:pt x="1769" y="3124"/>
                  </a:cubicBezTo>
                  <a:cubicBezTo>
                    <a:pt x="1747" y="3154"/>
                    <a:pt x="1724" y="3169"/>
                    <a:pt x="1694" y="3169"/>
                  </a:cubicBezTo>
                  <a:cubicBezTo>
                    <a:pt x="1679" y="3169"/>
                    <a:pt x="1679" y="3169"/>
                    <a:pt x="1664" y="3169"/>
                  </a:cubicBezTo>
                  <a:cubicBezTo>
                    <a:pt x="1657" y="3169"/>
                    <a:pt x="1649" y="3177"/>
                    <a:pt x="1642" y="3177"/>
                  </a:cubicBezTo>
                  <a:cubicBezTo>
                    <a:pt x="1627" y="3177"/>
                    <a:pt x="1634" y="3147"/>
                    <a:pt x="1619" y="3132"/>
                  </a:cubicBezTo>
                  <a:cubicBezTo>
                    <a:pt x="1619" y="3132"/>
                    <a:pt x="1612" y="3132"/>
                    <a:pt x="1612" y="3124"/>
                  </a:cubicBezTo>
                  <a:cubicBezTo>
                    <a:pt x="1604" y="3124"/>
                    <a:pt x="1604" y="3132"/>
                    <a:pt x="1597" y="3124"/>
                  </a:cubicBezTo>
                  <a:cubicBezTo>
                    <a:pt x="1589" y="3124"/>
                    <a:pt x="1582" y="3110"/>
                    <a:pt x="1574" y="3110"/>
                  </a:cubicBezTo>
                  <a:cubicBezTo>
                    <a:pt x="1559" y="3102"/>
                    <a:pt x="1552" y="3110"/>
                    <a:pt x="1544" y="3102"/>
                  </a:cubicBezTo>
                  <a:cubicBezTo>
                    <a:pt x="1537" y="3102"/>
                    <a:pt x="1544" y="3094"/>
                    <a:pt x="1537" y="3087"/>
                  </a:cubicBezTo>
                  <a:cubicBezTo>
                    <a:pt x="1544" y="3080"/>
                    <a:pt x="1559" y="3072"/>
                    <a:pt x="1574" y="3072"/>
                  </a:cubicBezTo>
                  <a:cubicBezTo>
                    <a:pt x="1582" y="3072"/>
                    <a:pt x="1589" y="3080"/>
                    <a:pt x="1604" y="3072"/>
                  </a:cubicBezTo>
                  <a:cubicBezTo>
                    <a:pt x="1612" y="3072"/>
                    <a:pt x="1619" y="3064"/>
                    <a:pt x="1627" y="3064"/>
                  </a:cubicBezTo>
                  <a:cubicBezTo>
                    <a:pt x="1634" y="3057"/>
                    <a:pt x="1642" y="3064"/>
                    <a:pt x="1649" y="3057"/>
                  </a:cubicBezTo>
                  <a:cubicBezTo>
                    <a:pt x="1657" y="3057"/>
                    <a:pt x="1657" y="3050"/>
                    <a:pt x="1657" y="3042"/>
                  </a:cubicBezTo>
                  <a:cubicBezTo>
                    <a:pt x="1657" y="3027"/>
                    <a:pt x="1642" y="3020"/>
                    <a:pt x="1642" y="3012"/>
                  </a:cubicBezTo>
                  <a:cubicBezTo>
                    <a:pt x="1627" y="2982"/>
                    <a:pt x="1604" y="2975"/>
                    <a:pt x="1604" y="2945"/>
                  </a:cubicBezTo>
                  <a:cubicBezTo>
                    <a:pt x="1604" y="2907"/>
                    <a:pt x="1627" y="2892"/>
                    <a:pt x="1627" y="2855"/>
                  </a:cubicBezTo>
                  <a:cubicBezTo>
                    <a:pt x="1627" y="2832"/>
                    <a:pt x="1612" y="2817"/>
                    <a:pt x="1612" y="2795"/>
                  </a:cubicBezTo>
                  <a:cubicBezTo>
                    <a:pt x="1612" y="2780"/>
                    <a:pt x="1619" y="2772"/>
                    <a:pt x="1627" y="2757"/>
                  </a:cubicBezTo>
                  <a:cubicBezTo>
                    <a:pt x="1634" y="2757"/>
                    <a:pt x="1642" y="2757"/>
                    <a:pt x="1642" y="2750"/>
                  </a:cubicBezTo>
                  <a:cubicBezTo>
                    <a:pt x="1649" y="2742"/>
                    <a:pt x="1649" y="2735"/>
                    <a:pt x="1649" y="2727"/>
                  </a:cubicBezTo>
                  <a:cubicBezTo>
                    <a:pt x="1649" y="2712"/>
                    <a:pt x="1657" y="2705"/>
                    <a:pt x="1657" y="2697"/>
                  </a:cubicBezTo>
                  <a:cubicBezTo>
                    <a:pt x="1657" y="2682"/>
                    <a:pt x="1649" y="2667"/>
                    <a:pt x="1642" y="2652"/>
                  </a:cubicBezTo>
                  <a:cubicBezTo>
                    <a:pt x="1642" y="2637"/>
                    <a:pt x="1649" y="2630"/>
                    <a:pt x="1642" y="2615"/>
                  </a:cubicBezTo>
                  <a:cubicBezTo>
                    <a:pt x="1634" y="2607"/>
                    <a:pt x="1619" y="2607"/>
                    <a:pt x="1619" y="2593"/>
                  </a:cubicBezTo>
                  <a:cubicBezTo>
                    <a:pt x="1619" y="2570"/>
                    <a:pt x="1642" y="2563"/>
                    <a:pt x="1657" y="2555"/>
                  </a:cubicBezTo>
                  <a:cubicBezTo>
                    <a:pt x="1672" y="2547"/>
                    <a:pt x="1679" y="2533"/>
                    <a:pt x="1694" y="2525"/>
                  </a:cubicBezTo>
                  <a:cubicBezTo>
                    <a:pt x="1724" y="2510"/>
                    <a:pt x="1747" y="2510"/>
                    <a:pt x="1754" y="2480"/>
                  </a:cubicBezTo>
                  <a:cubicBezTo>
                    <a:pt x="1761" y="2465"/>
                    <a:pt x="1761" y="2450"/>
                    <a:pt x="1769" y="2435"/>
                  </a:cubicBezTo>
                  <a:cubicBezTo>
                    <a:pt x="1791" y="2390"/>
                    <a:pt x="1836" y="2390"/>
                    <a:pt x="1851" y="2353"/>
                  </a:cubicBezTo>
                  <a:cubicBezTo>
                    <a:pt x="1866" y="2330"/>
                    <a:pt x="1874" y="2315"/>
                    <a:pt x="1889" y="2308"/>
                  </a:cubicBezTo>
                  <a:cubicBezTo>
                    <a:pt x="1896" y="2300"/>
                    <a:pt x="1904" y="2293"/>
                    <a:pt x="1911" y="2285"/>
                  </a:cubicBezTo>
                  <a:cubicBezTo>
                    <a:pt x="1926" y="2285"/>
                    <a:pt x="1941" y="2285"/>
                    <a:pt x="1941" y="2270"/>
                  </a:cubicBezTo>
                  <a:cubicBezTo>
                    <a:pt x="1941" y="2218"/>
                    <a:pt x="1896" y="2203"/>
                    <a:pt x="1859" y="2173"/>
                  </a:cubicBezTo>
                  <a:cubicBezTo>
                    <a:pt x="1836" y="2158"/>
                    <a:pt x="1821" y="2150"/>
                    <a:pt x="1799" y="2128"/>
                  </a:cubicBezTo>
                  <a:cubicBezTo>
                    <a:pt x="1784" y="2120"/>
                    <a:pt x="1777" y="2105"/>
                    <a:pt x="1761" y="2098"/>
                  </a:cubicBezTo>
                  <a:cubicBezTo>
                    <a:pt x="1754" y="2090"/>
                    <a:pt x="1747" y="2075"/>
                    <a:pt x="1731" y="2075"/>
                  </a:cubicBezTo>
                  <a:cubicBezTo>
                    <a:pt x="1701" y="2075"/>
                    <a:pt x="1694" y="2105"/>
                    <a:pt x="1679" y="2128"/>
                  </a:cubicBezTo>
                  <a:cubicBezTo>
                    <a:pt x="1657" y="2150"/>
                    <a:pt x="1634" y="2158"/>
                    <a:pt x="1619" y="2188"/>
                  </a:cubicBezTo>
                  <a:cubicBezTo>
                    <a:pt x="1612" y="2210"/>
                    <a:pt x="1612" y="2218"/>
                    <a:pt x="1604" y="2240"/>
                  </a:cubicBezTo>
                  <a:cubicBezTo>
                    <a:pt x="1597" y="2248"/>
                    <a:pt x="1582" y="2248"/>
                    <a:pt x="1574" y="2263"/>
                  </a:cubicBezTo>
                  <a:cubicBezTo>
                    <a:pt x="1567" y="2285"/>
                    <a:pt x="1574" y="2300"/>
                    <a:pt x="1574" y="2323"/>
                  </a:cubicBezTo>
                  <a:cubicBezTo>
                    <a:pt x="1567" y="2353"/>
                    <a:pt x="1544" y="2368"/>
                    <a:pt x="1522" y="2390"/>
                  </a:cubicBezTo>
                  <a:cubicBezTo>
                    <a:pt x="1499" y="2413"/>
                    <a:pt x="1484" y="2428"/>
                    <a:pt x="1454" y="2443"/>
                  </a:cubicBezTo>
                  <a:cubicBezTo>
                    <a:pt x="1447" y="2443"/>
                    <a:pt x="1439" y="2443"/>
                    <a:pt x="1432" y="2450"/>
                  </a:cubicBezTo>
                  <a:cubicBezTo>
                    <a:pt x="1417" y="2473"/>
                    <a:pt x="1424" y="2487"/>
                    <a:pt x="1424" y="2517"/>
                  </a:cubicBezTo>
                  <a:cubicBezTo>
                    <a:pt x="1417" y="2533"/>
                    <a:pt x="1409" y="2547"/>
                    <a:pt x="1409" y="2570"/>
                  </a:cubicBezTo>
                  <a:cubicBezTo>
                    <a:pt x="1409" y="2607"/>
                    <a:pt x="1409" y="2637"/>
                    <a:pt x="1439" y="2652"/>
                  </a:cubicBezTo>
                  <a:cubicBezTo>
                    <a:pt x="1462" y="2667"/>
                    <a:pt x="1477" y="2667"/>
                    <a:pt x="1492" y="2682"/>
                  </a:cubicBezTo>
                  <a:cubicBezTo>
                    <a:pt x="1499" y="2690"/>
                    <a:pt x="1514" y="2705"/>
                    <a:pt x="1514" y="2720"/>
                  </a:cubicBezTo>
                  <a:cubicBezTo>
                    <a:pt x="1514" y="2750"/>
                    <a:pt x="1477" y="2757"/>
                    <a:pt x="1447" y="2757"/>
                  </a:cubicBezTo>
                  <a:cubicBezTo>
                    <a:pt x="1439" y="2795"/>
                    <a:pt x="1447" y="2810"/>
                    <a:pt x="1447" y="2847"/>
                  </a:cubicBezTo>
                  <a:cubicBezTo>
                    <a:pt x="1417" y="2847"/>
                    <a:pt x="1402" y="2855"/>
                    <a:pt x="1379" y="2855"/>
                  </a:cubicBezTo>
                  <a:cubicBezTo>
                    <a:pt x="1379" y="2825"/>
                    <a:pt x="1372" y="2802"/>
                    <a:pt x="1364" y="2765"/>
                  </a:cubicBezTo>
                  <a:cubicBezTo>
                    <a:pt x="1364" y="2727"/>
                    <a:pt x="1364" y="2705"/>
                    <a:pt x="1342" y="2667"/>
                  </a:cubicBezTo>
                  <a:cubicBezTo>
                    <a:pt x="1327" y="2645"/>
                    <a:pt x="1304" y="2637"/>
                    <a:pt x="1274" y="2622"/>
                  </a:cubicBezTo>
                  <a:cubicBezTo>
                    <a:pt x="1252" y="2615"/>
                    <a:pt x="1237" y="2600"/>
                    <a:pt x="1207" y="2600"/>
                  </a:cubicBezTo>
                  <a:cubicBezTo>
                    <a:pt x="1154" y="2600"/>
                    <a:pt x="1124" y="2607"/>
                    <a:pt x="1079" y="2622"/>
                  </a:cubicBezTo>
                  <a:cubicBezTo>
                    <a:pt x="1049" y="2630"/>
                    <a:pt x="1035" y="2637"/>
                    <a:pt x="1012" y="2652"/>
                  </a:cubicBezTo>
                  <a:cubicBezTo>
                    <a:pt x="975" y="2667"/>
                    <a:pt x="952" y="2675"/>
                    <a:pt x="922" y="2697"/>
                  </a:cubicBezTo>
                  <a:cubicBezTo>
                    <a:pt x="892" y="2712"/>
                    <a:pt x="877" y="2712"/>
                    <a:pt x="855" y="2727"/>
                  </a:cubicBezTo>
                  <a:cubicBezTo>
                    <a:pt x="840" y="2742"/>
                    <a:pt x="847" y="2757"/>
                    <a:pt x="847" y="2780"/>
                  </a:cubicBezTo>
                  <a:cubicBezTo>
                    <a:pt x="847" y="2802"/>
                    <a:pt x="847" y="2810"/>
                    <a:pt x="847" y="2832"/>
                  </a:cubicBezTo>
                  <a:cubicBezTo>
                    <a:pt x="832" y="2840"/>
                    <a:pt x="825" y="2840"/>
                    <a:pt x="810" y="2840"/>
                  </a:cubicBezTo>
                  <a:cubicBezTo>
                    <a:pt x="802" y="2847"/>
                    <a:pt x="795" y="2855"/>
                    <a:pt x="787" y="2862"/>
                  </a:cubicBezTo>
                  <a:lnTo>
                    <a:pt x="787" y="2862"/>
                  </a:lnTo>
                  <a:cubicBezTo>
                    <a:pt x="757" y="2855"/>
                    <a:pt x="727" y="2847"/>
                    <a:pt x="697" y="2825"/>
                  </a:cubicBezTo>
                  <a:cubicBezTo>
                    <a:pt x="675" y="2802"/>
                    <a:pt x="675" y="2780"/>
                    <a:pt x="667" y="2742"/>
                  </a:cubicBezTo>
                  <a:cubicBezTo>
                    <a:pt x="667" y="2735"/>
                    <a:pt x="652" y="2727"/>
                    <a:pt x="652" y="2712"/>
                  </a:cubicBezTo>
                  <a:cubicBezTo>
                    <a:pt x="652" y="2675"/>
                    <a:pt x="697" y="2667"/>
                    <a:pt x="697" y="2630"/>
                  </a:cubicBezTo>
                  <a:cubicBezTo>
                    <a:pt x="697" y="2622"/>
                    <a:pt x="690" y="2615"/>
                    <a:pt x="690" y="2607"/>
                  </a:cubicBezTo>
                  <a:cubicBezTo>
                    <a:pt x="690" y="2593"/>
                    <a:pt x="690" y="2585"/>
                    <a:pt x="690" y="2570"/>
                  </a:cubicBezTo>
                  <a:cubicBezTo>
                    <a:pt x="690" y="2540"/>
                    <a:pt x="682" y="2525"/>
                    <a:pt x="675" y="2503"/>
                  </a:cubicBezTo>
                  <a:cubicBezTo>
                    <a:pt x="667" y="2495"/>
                    <a:pt x="660" y="2495"/>
                    <a:pt x="645" y="2495"/>
                  </a:cubicBezTo>
                  <a:cubicBezTo>
                    <a:pt x="637" y="2495"/>
                    <a:pt x="630" y="2503"/>
                    <a:pt x="622" y="2503"/>
                  </a:cubicBezTo>
                  <a:cubicBezTo>
                    <a:pt x="607" y="2503"/>
                    <a:pt x="600" y="2495"/>
                    <a:pt x="585" y="2495"/>
                  </a:cubicBezTo>
                  <a:lnTo>
                    <a:pt x="585" y="2495"/>
                  </a:lnTo>
                  <a:cubicBezTo>
                    <a:pt x="600" y="2480"/>
                    <a:pt x="600" y="2465"/>
                    <a:pt x="600" y="2443"/>
                  </a:cubicBezTo>
                  <a:lnTo>
                    <a:pt x="600" y="2435"/>
                  </a:lnTo>
                  <a:cubicBezTo>
                    <a:pt x="607" y="2420"/>
                    <a:pt x="622" y="2413"/>
                    <a:pt x="630" y="2405"/>
                  </a:cubicBezTo>
                  <a:cubicBezTo>
                    <a:pt x="637" y="2405"/>
                    <a:pt x="637" y="2398"/>
                    <a:pt x="645" y="2398"/>
                  </a:cubicBezTo>
                  <a:cubicBezTo>
                    <a:pt x="667" y="2383"/>
                    <a:pt x="690" y="2398"/>
                    <a:pt x="705" y="2383"/>
                  </a:cubicBezTo>
                  <a:cubicBezTo>
                    <a:pt x="720" y="2375"/>
                    <a:pt x="720" y="2368"/>
                    <a:pt x="727" y="2360"/>
                  </a:cubicBezTo>
                  <a:cubicBezTo>
                    <a:pt x="727" y="2360"/>
                    <a:pt x="727" y="2353"/>
                    <a:pt x="735" y="2345"/>
                  </a:cubicBezTo>
                  <a:lnTo>
                    <a:pt x="742" y="2345"/>
                  </a:lnTo>
                  <a:cubicBezTo>
                    <a:pt x="765" y="2338"/>
                    <a:pt x="780" y="2338"/>
                    <a:pt x="795" y="2323"/>
                  </a:cubicBezTo>
                  <a:cubicBezTo>
                    <a:pt x="802" y="2315"/>
                    <a:pt x="802" y="2308"/>
                    <a:pt x="810" y="2293"/>
                  </a:cubicBezTo>
                  <a:cubicBezTo>
                    <a:pt x="817" y="2278"/>
                    <a:pt x="825" y="2263"/>
                    <a:pt x="825" y="2248"/>
                  </a:cubicBezTo>
                  <a:cubicBezTo>
                    <a:pt x="825" y="2218"/>
                    <a:pt x="810" y="2203"/>
                    <a:pt x="810" y="2173"/>
                  </a:cubicBezTo>
                  <a:cubicBezTo>
                    <a:pt x="810" y="2150"/>
                    <a:pt x="832" y="2158"/>
                    <a:pt x="847" y="2143"/>
                  </a:cubicBezTo>
                  <a:lnTo>
                    <a:pt x="847" y="2143"/>
                  </a:lnTo>
                  <a:cubicBezTo>
                    <a:pt x="840" y="2135"/>
                    <a:pt x="840" y="2128"/>
                    <a:pt x="832" y="2120"/>
                  </a:cubicBezTo>
                  <a:cubicBezTo>
                    <a:pt x="810" y="2105"/>
                    <a:pt x="795" y="2098"/>
                    <a:pt x="765" y="2083"/>
                  </a:cubicBezTo>
                  <a:cubicBezTo>
                    <a:pt x="735" y="2068"/>
                    <a:pt x="720" y="2045"/>
                    <a:pt x="697" y="2023"/>
                  </a:cubicBezTo>
                  <a:cubicBezTo>
                    <a:pt x="652" y="1970"/>
                    <a:pt x="660" y="1918"/>
                    <a:pt x="622" y="1858"/>
                  </a:cubicBezTo>
                  <a:lnTo>
                    <a:pt x="622" y="1858"/>
                  </a:lnTo>
                  <a:cubicBezTo>
                    <a:pt x="585" y="1851"/>
                    <a:pt x="585" y="1851"/>
                    <a:pt x="585" y="1851"/>
                  </a:cubicBezTo>
                  <a:cubicBezTo>
                    <a:pt x="555" y="1851"/>
                    <a:pt x="540" y="1858"/>
                    <a:pt x="518" y="1851"/>
                  </a:cubicBezTo>
                  <a:cubicBezTo>
                    <a:pt x="502" y="1843"/>
                    <a:pt x="495" y="1828"/>
                    <a:pt x="480" y="1828"/>
                  </a:cubicBezTo>
                  <a:cubicBezTo>
                    <a:pt x="472" y="1821"/>
                    <a:pt x="465" y="1828"/>
                    <a:pt x="458" y="1821"/>
                  </a:cubicBezTo>
                  <a:cubicBezTo>
                    <a:pt x="450" y="1813"/>
                    <a:pt x="450" y="1798"/>
                    <a:pt x="450" y="1783"/>
                  </a:cubicBezTo>
                  <a:cubicBezTo>
                    <a:pt x="420" y="1783"/>
                    <a:pt x="405" y="1783"/>
                    <a:pt x="375" y="1768"/>
                  </a:cubicBezTo>
                  <a:lnTo>
                    <a:pt x="375" y="1768"/>
                  </a:lnTo>
                  <a:cubicBezTo>
                    <a:pt x="383" y="1761"/>
                    <a:pt x="390" y="1761"/>
                    <a:pt x="390" y="1753"/>
                  </a:cubicBezTo>
                  <a:cubicBezTo>
                    <a:pt x="390" y="1723"/>
                    <a:pt x="360" y="1716"/>
                    <a:pt x="353" y="1686"/>
                  </a:cubicBezTo>
                  <a:cubicBezTo>
                    <a:pt x="345" y="1678"/>
                    <a:pt x="345" y="1671"/>
                    <a:pt x="345" y="1663"/>
                  </a:cubicBezTo>
                  <a:lnTo>
                    <a:pt x="345" y="1663"/>
                  </a:lnTo>
                  <a:cubicBezTo>
                    <a:pt x="323" y="1633"/>
                    <a:pt x="300" y="1633"/>
                    <a:pt x="278" y="1603"/>
                  </a:cubicBezTo>
                  <a:cubicBezTo>
                    <a:pt x="270" y="1581"/>
                    <a:pt x="270" y="1558"/>
                    <a:pt x="270" y="1536"/>
                  </a:cubicBezTo>
                  <a:cubicBezTo>
                    <a:pt x="263" y="1506"/>
                    <a:pt x="278" y="1483"/>
                    <a:pt x="255" y="1461"/>
                  </a:cubicBezTo>
                  <a:cubicBezTo>
                    <a:pt x="248" y="1453"/>
                    <a:pt x="240" y="1461"/>
                    <a:pt x="233" y="1453"/>
                  </a:cubicBezTo>
                  <a:cubicBezTo>
                    <a:pt x="218" y="1446"/>
                    <a:pt x="218" y="1423"/>
                    <a:pt x="210" y="1401"/>
                  </a:cubicBezTo>
                  <a:cubicBezTo>
                    <a:pt x="225" y="1408"/>
                    <a:pt x="240" y="1401"/>
                    <a:pt x="255" y="1401"/>
                  </a:cubicBezTo>
                  <a:cubicBezTo>
                    <a:pt x="255" y="1393"/>
                    <a:pt x="255" y="1386"/>
                    <a:pt x="255" y="1378"/>
                  </a:cubicBezTo>
                  <a:cubicBezTo>
                    <a:pt x="255" y="1341"/>
                    <a:pt x="255" y="1318"/>
                    <a:pt x="248" y="1288"/>
                  </a:cubicBezTo>
                  <a:cubicBezTo>
                    <a:pt x="240" y="1281"/>
                    <a:pt x="233" y="1274"/>
                    <a:pt x="233" y="1266"/>
                  </a:cubicBezTo>
                  <a:cubicBezTo>
                    <a:pt x="233" y="1258"/>
                    <a:pt x="248" y="1258"/>
                    <a:pt x="248" y="1258"/>
                  </a:cubicBezTo>
                  <a:cubicBezTo>
                    <a:pt x="263" y="1236"/>
                    <a:pt x="285" y="1229"/>
                    <a:pt x="285" y="1206"/>
                  </a:cubicBezTo>
                  <a:cubicBezTo>
                    <a:pt x="285" y="1176"/>
                    <a:pt x="270" y="1161"/>
                    <a:pt x="270" y="1131"/>
                  </a:cubicBezTo>
                  <a:cubicBezTo>
                    <a:pt x="270" y="1056"/>
                    <a:pt x="270" y="1056"/>
                    <a:pt x="270" y="1056"/>
                  </a:cubicBezTo>
                  <a:cubicBezTo>
                    <a:pt x="240" y="1056"/>
                    <a:pt x="225" y="1056"/>
                    <a:pt x="195" y="1056"/>
                  </a:cubicBezTo>
                  <a:cubicBezTo>
                    <a:pt x="173" y="1056"/>
                    <a:pt x="158" y="1064"/>
                    <a:pt x="135" y="1064"/>
                  </a:cubicBezTo>
                  <a:cubicBezTo>
                    <a:pt x="98" y="1064"/>
                    <a:pt x="83" y="1064"/>
                    <a:pt x="45" y="1056"/>
                  </a:cubicBezTo>
                  <a:cubicBezTo>
                    <a:pt x="23" y="1049"/>
                    <a:pt x="15" y="1034"/>
                    <a:pt x="8" y="1011"/>
                  </a:cubicBezTo>
                  <a:cubicBezTo>
                    <a:pt x="0" y="989"/>
                    <a:pt x="0" y="974"/>
                    <a:pt x="0" y="951"/>
                  </a:cubicBezTo>
                  <a:cubicBezTo>
                    <a:pt x="0" y="921"/>
                    <a:pt x="8" y="906"/>
                    <a:pt x="15" y="876"/>
                  </a:cubicBezTo>
                  <a:cubicBezTo>
                    <a:pt x="30" y="846"/>
                    <a:pt x="23" y="831"/>
                    <a:pt x="38" y="809"/>
                  </a:cubicBezTo>
                  <a:cubicBezTo>
                    <a:pt x="45" y="801"/>
                    <a:pt x="53" y="794"/>
                    <a:pt x="60" y="786"/>
                  </a:cubicBezTo>
                  <a:cubicBezTo>
                    <a:pt x="68" y="771"/>
                    <a:pt x="68" y="749"/>
                    <a:pt x="83" y="741"/>
                  </a:cubicBezTo>
                  <a:cubicBezTo>
                    <a:pt x="98" y="734"/>
                    <a:pt x="113" y="741"/>
                    <a:pt x="135" y="734"/>
                  </a:cubicBezTo>
                  <a:cubicBezTo>
                    <a:pt x="143" y="734"/>
                    <a:pt x="150" y="734"/>
                    <a:pt x="150" y="726"/>
                  </a:cubicBezTo>
                  <a:cubicBezTo>
                    <a:pt x="150" y="704"/>
                    <a:pt x="135" y="689"/>
                    <a:pt x="135" y="666"/>
                  </a:cubicBezTo>
                  <a:cubicBezTo>
                    <a:pt x="135" y="666"/>
                    <a:pt x="135" y="659"/>
                    <a:pt x="135" y="652"/>
                  </a:cubicBezTo>
                  <a:cubicBezTo>
                    <a:pt x="165" y="652"/>
                    <a:pt x="188" y="644"/>
                    <a:pt x="210" y="636"/>
                  </a:cubicBezTo>
                  <a:cubicBezTo>
                    <a:pt x="225" y="636"/>
                    <a:pt x="225" y="636"/>
                    <a:pt x="240" y="636"/>
                  </a:cubicBezTo>
                  <a:cubicBezTo>
                    <a:pt x="263" y="636"/>
                    <a:pt x="278" y="622"/>
                    <a:pt x="300" y="614"/>
                  </a:cubicBezTo>
                  <a:cubicBezTo>
                    <a:pt x="315" y="606"/>
                    <a:pt x="323" y="614"/>
                    <a:pt x="338" y="606"/>
                  </a:cubicBezTo>
                  <a:lnTo>
                    <a:pt x="338" y="606"/>
                  </a:lnTo>
                  <a:cubicBezTo>
                    <a:pt x="345" y="592"/>
                    <a:pt x="360" y="569"/>
                    <a:pt x="375" y="569"/>
                  </a:cubicBezTo>
                  <a:cubicBezTo>
                    <a:pt x="390" y="569"/>
                    <a:pt x="390" y="576"/>
                    <a:pt x="398" y="584"/>
                  </a:cubicBezTo>
                  <a:cubicBezTo>
                    <a:pt x="412" y="584"/>
                    <a:pt x="420" y="592"/>
                    <a:pt x="435" y="592"/>
                  </a:cubicBezTo>
                  <a:cubicBezTo>
                    <a:pt x="442" y="592"/>
                    <a:pt x="450" y="576"/>
                    <a:pt x="458" y="569"/>
                  </a:cubicBezTo>
                  <a:cubicBezTo>
                    <a:pt x="465" y="562"/>
                    <a:pt x="480" y="554"/>
                    <a:pt x="480" y="547"/>
                  </a:cubicBezTo>
                  <a:cubicBezTo>
                    <a:pt x="480" y="532"/>
                    <a:pt x="480" y="524"/>
                    <a:pt x="480" y="509"/>
                  </a:cubicBezTo>
                  <a:cubicBezTo>
                    <a:pt x="518" y="502"/>
                    <a:pt x="540" y="494"/>
                    <a:pt x="570" y="472"/>
                  </a:cubicBezTo>
                  <a:cubicBezTo>
                    <a:pt x="600" y="457"/>
                    <a:pt x="592" y="419"/>
                    <a:pt x="585" y="382"/>
                  </a:cubicBezTo>
                  <a:cubicBezTo>
                    <a:pt x="645" y="382"/>
                    <a:pt x="645" y="382"/>
                    <a:pt x="645" y="382"/>
                  </a:cubicBezTo>
                  <a:cubicBezTo>
                    <a:pt x="652" y="374"/>
                    <a:pt x="652" y="374"/>
                    <a:pt x="652" y="367"/>
                  </a:cubicBezTo>
                  <a:cubicBezTo>
                    <a:pt x="652" y="329"/>
                    <a:pt x="645" y="314"/>
                    <a:pt x="645" y="277"/>
                  </a:cubicBezTo>
                  <a:cubicBezTo>
                    <a:pt x="645" y="269"/>
                    <a:pt x="645" y="262"/>
                    <a:pt x="645" y="247"/>
                  </a:cubicBezTo>
                  <a:cubicBezTo>
                    <a:pt x="667" y="247"/>
                    <a:pt x="675" y="247"/>
                    <a:pt x="697" y="247"/>
                  </a:cubicBezTo>
                  <a:cubicBezTo>
                    <a:pt x="720" y="247"/>
                    <a:pt x="735" y="247"/>
                    <a:pt x="750" y="232"/>
                  </a:cubicBezTo>
                  <a:cubicBezTo>
                    <a:pt x="750" y="224"/>
                    <a:pt x="757" y="232"/>
                    <a:pt x="765" y="224"/>
                  </a:cubicBezTo>
                  <a:cubicBezTo>
                    <a:pt x="780" y="202"/>
                    <a:pt x="787" y="179"/>
                    <a:pt x="795" y="149"/>
                  </a:cubicBezTo>
                  <a:cubicBezTo>
                    <a:pt x="802" y="164"/>
                    <a:pt x="810" y="179"/>
                    <a:pt x="825" y="187"/>
                  </a:cubicBezTo>
                  <a:cubicBezTo>
                    <a:pt x="840" y="194"/>
                    <a:pt x="855" y="194"/>
                    <a:pt x="862" y="209"/>
                  </a:cubicBezTo>
                  <a:cubicBezTo>
                    <a:pt x="870" y="224"/>
                    <a:pt x="877" y="232"/>
                    <a:pt x="877" y="247"/>
                  </a:cubicBezTo>
                  <a:cubicBezTo>
                    <a:pt x="885" y="254"/>
                    <a:pt x="877" y="269"/>
                    <a:pt x="885" y="269"/>
                  </a:cubicBezTo>
                  <a:cubicBezTo>
                    <a:pt x="900" y="284"/>
                    <a:pt x="915" y="269"/>
                    <a:pt x="922" y="284"/>
                  </a:cubicBezTo>
                  <a:cubicBezTo>
                    <a:pt x="937" y="292"/>
                    <a:pt x="930" y="307"/>
                    <a:pt x="937" y="322"/>
                  </a:cubicBezTo>
                  <a:cubicBezTo>
                    <a:pt x="952" y="322"/>
                    <a:pt x="952" y="322"/>
                    <a:pt x="952" y="322"/>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59" name="Freeform 137"/>
            <p:cNvSpPr>
              <a:spLocks noChangeArrowheads="1"/>
            </p:cNvSpPr>
            <p:nvPr/>
          </p:nvSpPr>
          <p:spPr bwMode="auto">
            <a:xfrm>
              <a:off x="7438262" y="5613862"/>
              <a:ext cx="1415536" cy="3014167"/>
            </a:xfrm>
            <a:custGeom>
              <a:avLst/>
              <a:gdLst>
                <a:gd name="T0" fmla="*/ 599 w 3276"/>
                <a:gd name="T1" fmla="*/ 4542 h 6977"/>
                <a:gd name="T2" fmla="*/ 742 w 3276"/>
                <a:gd name="T3" fmla="*/ 4751 h 6977"/>
                <a:gd name="T4" fmla="*/ 592 w 3276"/>
                <a:gd name="T5" fmla="*/ 4968 h 6977"/>
                <a:gd name="T6" fmla="*/ 517 w 3276"/>
                <a:gd name="T7" fmla="*/ 5395 h 6977"/>
                <a:gd name="T8" fmla="*/ 644 w 3276"/>
                <a:gd name="T9" fmla="*/ 5515 h 6977"/>
                <a:gd name="T10" fmla="*/ 464 w 3276"/>
                <a:gd name="T11" fmla="*/ 5740 h 6977"/>
                <a:gd name="T12" fmla="*/ 404 w 3276"/>
                <a:gd name="T13" fmla="*/ 5949 h 6977"/>
                <a:gd name="T14" fmla="*/ 194 w 3276"/>
                <a:gd name="T15" fmla="*/ 6032 h 6977"/>
                <a:gd name="T16" fmla="*/ 60 w 3276"/>
                <a:gd name="T17" fmla="*/ 6182 h 6977"/>
                <a:gd name="T18" fmla="*/ 75 w 3276"/>
                <a:gd name="T19" fmla="*/ 6504 h 6977"/>
                <a:gd name="T20" fmla="*/ 82 w 3276"/>
                <a:gd name="T21" fmla="*/ 6721 h 6977"/>
                <a:gd name="T22" fmla="*/ 247 w 3276"/>
                <a:gd name="T23" fmla="*/ 6811 h 6977"/>
                <a:gd name="T24" fmla="*/ 502 w 3276"/>
                <a:gd name="T25" fmla="*/ 6669 h 6977"/>
                <a:gd name="T26" fmla="*/ 846 w 3276"/>
                <a:gd name="T27" fmla="*/ 6467 h 6977"/>
                <a:gd name="T28" fmla="*/ 1206 w 3276"/>
                <a:gd name="T29" fmla="*/ 6646 h 6977"/>
                <a:gd name="T30" fmla="*/ 1379 w 3276"/>
                <a:gd name="T31" fmla="*/ 6924 h 6977"/>
                <a:gd name="T32" fmla="*/ 1588 w 3276"/>
                <a:gd name="T33" fmla="*/ 6819 h 6977"/>
                <a:gd name="T34" fmla="*/ 1851 w 3276"/>
                <a:gd name="T35" fmla="*/ 6909 h 6977"/>
                <a:gd name="T36" fmla="*/ 2046 w 3276"/>
                <a:gd name="T37" fmla="*/ 6706 h 6977"/>
                <a:gd name="T38" fmla="*/ 2113 w 3276"/>
                <a:gd name="T39" fmla="*/ 6189 h 6977"/>
                <a:gd name="T40" fmla="*/ 2061 w 3276"/>
                <a:gd name="T41" fmla="*/ 5620 h 6977"/>
                <a:gd name="T42" fmla="*/ 2165 w 3276"/>
                <a:gd name="T43" fmla="*/ 4804 h 6977"/>
                <a:gd name="T44" fmla="*/ 2315 w 3276"/>
                <a:gd name="T45" fmla="*/ 4676 h 6977"/>
                <a:gd name="T46" fmla="*/ 2570 w 3276"/>
                <a:gd name="T47" fmla="*/ 4736 h 6977"/>
                <a:gd name="T48" fmla="*/ 2630 w 3276"/>
                <a:gd name="T49" fmla="*/ 4616 h 6977"/>
                <a:gd name="T50" fmla="*/ 2623 w 3276"/>
                <a:gd name="T51" fmla="*/ 4452 h 6977"/>
                <a:gd name="T52" fmla="*/ 2585 w 3276"/>
                <a:gd name="T53" fmla="*/ 4309 h 6977"/>
                <a:gd name="T54" fmla="*/ 2735 w 3276"/>
                <a:gd name="T55" fmla="*/ 4047 h 6977"/>
                <a:gd name="T56" fmla="*/ 2817 w 3276"/>
                <a:gd name="T57" fmla="*/ 3942 h 6977"/>
                <a:gd name="T58" fmla="*/ 2892 w 3276"/>
                <a:gd name="T59" fmla="*/ 3822 h 6977"/>
                <a:gd name="T60" fmla="*/ 3035 w 3276"/>
                <a:gd name="T61" fmla="*/ 3740 h 6977"/>
                <a:gd name="T62" fmla="*/ 3072 w 3276"/>
                <a:gd name="T63" fmla="*/ 3665 h 6977"/>
                <a:gd name="T64" fmla="*/ 3080 w 3276"/>
                <a:gd name="T65" fmla="*/ 3507 h 6977"/>
                <a:gd name="T66" fmla="*/ 3102 w 3276"/>
                <a:gd name="T67" fmla="*/ 3425 h 6977"/>
                <a:gd name="T68" fmla="*/ 3147 w 3276"/>
                <a:gd name="T69" fmla="*/ 3305 h 6977"/>
                <a:gd name="T70" fmla="*/ 3177 w 3276"/>
                <a:gd name="T71" fmla="*/ 3200 h 6977"/>
                <a:gd name="T72" fmla="*/ 3162 w 3276"/>
                <a:gd name="T73" fmla="*/ 3140 h 6977"/>
                <a:gd name="T74" fmla="*/ 3237 w 3276"/>
                <a:gd name="T75" fmla="*/ 2923 h 6977"/>
                <a:gd name="T76" fmla="*/ 3200 w 3276"/>
                <a:gd name="T77" fmla="*/ 2781 h 6977"/>
                <a:gd name="T78" fmla="*/ 3087 w 3276"/>
                <a:gd name="T79" fmla="*/ 2263 h 6977"/>
                <a:gd name="T80" fmla="*/ 3042 w 3276"/>
                <a:gd name="T81" fmla="*/ 2061 h 6977"/>
                <a:gd name="T82" fmla="*/ 2907 w 3276"/>
                <a:gd name="T83" fmla="*/ 1799 h 6977"/>
                <a:gd name="T84" fmla="*/ 2540 w 3276"/>
                <a:gd name="T85" fmla="*/ 1154 h 6977"/>
                <a:gd name="T86" fmla="*/ 2578 w 3276"/>
                <a:gd name="T87" fmla="*/ 285 h 6977"/>
                <a:gd name="T88" fmla="*/ 2270 w 3276"/>
                <a:gd name="T89" fmla="*/ 210 h 6977"/>
                <a:gd name="T90" fmla="*/ 1963 w 3276"/>
                <a:gd name="T91" fmla="*/ 75 h 6977"/>
                <a:gd name="T92" fmla="*/ 1836 w 3276"/>
                <a:gd name="T93" fmla="*/ 420 h 6977"/>
                <a:gd name="T94" fmla="*/ 2225 w 3276"/>
                <a:gd name="T95" fmla="*/ 480 h 6977"/>
                <a:gd name="T96" fmla="*/ 2345 w 3276"/>
                <a:gd name="T97" fmla="*/ 667 h 6977"/>
                <a:gd name="T98" fmla="*/ 2068 w 3276"/>
                <a:gd name="T99" fmla="*/ 907 h 6977"/>
                <a:gd name="T100" fmla="*/ 1783 w 3276"/>
                <a:gd name="T101" fmla="*/ 1057 h 6977"/>
                <a:gd name="T102" fmla="*/ 1641 w 3276"/>
                <a:gd name="T103" fmla="*/ 502 h 6977"/>
                <a:gd name="T104" fmla="*/ 1393 w 3276"/>
                <a:gd name="T105" fmla="*/ 480 h 6977"/>
                <a:gd name="T106" fmla="*/ 1304 w 3276"/>
                <a:gd name="T107" fmla="*/ 750 h 6977"/>
                <a:gd name="T108" fmla="*/ 1266 w 3276"/>
                <a:gd name="T109" fmla="*/ 1005 h 6977"/>
                <a:gd name="T110" fmla="*/ 981 w 3276"/>
                <a:gd name="T111" fmla="*/ 1169 h 6977"/>
                <a:gd name="T112" fmla="*/ 839 w 3276"/>
                <a:gd name="T113" fmla="*/ 1454 h 6977"/>
                <a:gd name="T114" fmla="*/ 906 w 3276"/>
                <a:gd name="T115" fmla="*/ 2099 h 6977"/>
                <a:gd name="T116" fmla="*/ 592 w 3276"/>
                <a:gd name="T117" fmla="*/ 2368 h 6977"/>
                <a:gd name="T118" fmla="*/ 816 w 3276"/>
                <a:gd name="T119" fmla="*/ 2473 h 6977"/>
                <a:gd name="T120" fmla="*/ 966 w 3276"/>
                <a:gd name="T121" fmla="*/ 3110 h 6977"/>
                <a:gd name="T122" fmla="*/ 824 w 3276"/>
                <a:gd name="T123" fmla="*/ 3455 h 6977"/>
                <a:gd name="T124" fmla="*/ 637 w 3276"/>
                <a:gd name="T125" fmla="*/ 4152 h 69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276" h="6977">
                  <a:moveTo>
                    <a:pt x="404" y="4444"/>
                  </a:moveTo>
                  <a:lnTo>
                    <a:pt x="404" y="4444"/>
                  </a:lnTo>
                  <a:cubicBezTo>
                    <a:pt x="412" y="4452"/>
                    <a:pt x="419" y="4474"/>
                    <a:pt x="434" y="4482"/>
                  </a:cubicBezTo>
                  <a:cubicBezTo>
                    <a:pt x="442" y="4482"/>
                    <a:pt x="457" y="4482"/>
                    <a:pt x="464" y="4482"/>
                  </a:cubicBezTo>
                  <a:cubicBezTo>
                    <a:pt x="479" y="4489"/>
                    <a:pt x="494" y="4504"/>
                    <a:pt x="509" y="4512"/>
                  </a:cubicBezTo>
                  <a:cubicBezTo>
                    <a:pt x="532" y="4519"/>
                    <a:pt x="547" y="4519"/>
                    <a:pt x="562" y="4527"/>
                  </a:cubicBezTo>
                  <a:cubicBezTo>
                    <a:pt x="577" y="4527"/>
                    <a:pt x="592" y="4527"/>
                    <a:pt x="599" y="4542"/>
                  </a:cubicBezTo>
                  <a:cubicBezTo>
                    <a:pt x="607" y="4549"/>
                    <a:pt x="599" y="4557"/>
                    <a:pt x="599" y="4564"/>
                  </a:cubicBezTo>
                  <a:cubicBezTo>
                    <a:pt x="607" y="4602"/>
                    <a:pt x="614" y="4616"/>
                    <a:pt x="614" y="4654"/>
                  </a:cubicBezTo>
                  <a:cubicBezTo>
                    <a:pt x="614" y="4662"/>
                    <a:pt x="607" y="4662"/>
                    <a:pt x="607" y="4669"/>
                  </a:cubicBezTo>
                  <a:cubicBezTo>
                    <a:pt x="607" y="4684"/>
                    <a:pt x="614" y="4692"/>
                    <a:pt x="622" y="4699"/>
                  </a:cubicBezTo>
                  <a:cubicBezTo>
                    <a:pt x="629" y="4714"/>
                    <a:pt x="629" y="4721"/>
                    <a:pt x="629" y="4736"/>
                  </a:cubicBezTo>
                  <a:cubicBezTo>
                    <a:pt x="652" y="4736"/>
                    <a:pt x="667" y="4744"/>
                    <a:pt x="689" y="4744"/>
                  </a:cubicBezTo>
                  <a:cubicBezTo>
                    <a:pt x="712" y="4751"/>
                    <a:pt x="727" y="4744"/>
                    <a:pt x="742" y="4751"/>
                  </a:cubicBezTo>
                  <a:cubicBezTo>
                    <a:pt x="764" y="4759"/>
                    <a:pt x="764" y="4781"/>
                    <a:pt x="779" y="4796"/>
                  </a:cubicBezTo>
                  <a:cubicBezTo>
                    <a:pt x="794" y="4819"/>
                    <a:pt x="816" y="4834"/>
                    <a:pt x="816" y="4863"/>
                  </a:cubicBezTo>
                  <a:cubicBezTo>
                    <a:pt x="816" y="4870"/>
                    <a:pt x="809" y="4870"/>
                    <a:pt x="802" y="4870"/>
                  </a:cubicBezTo>
                  <a:cubicBezTo>
                    <a:pt x="802" y="4878"/>
                    <a:pt x="802" y="4878"/>
                    <a:pt x="794" y="4885"/>
                  </a:cubicBezTo>
                  <a:cubicBezTo>
                    <a:pt x="787" y="4915"/>
                    <a:pt x="764" y="4930"/>
                    <a:pt x="734" y="4938"/>
                  </a:cubicBezTo>
                  <a:cubicBezTo>
                    <a:pt x="704" y="4953"/>
                    <a:pt x="689" y="4975"/>
                    <a:pt x="659" y="4975"/>
                  </a:cubicBezTo>
                  <a:cubicBezTo>
                    <a:pt x="629" y="4975"/>
                    <a:pt x="614" y="4968"/>
                    <a:pt x="592" y="4968"/>
                  </a:cubicBezTo>
                  <a:cubicBezTo>
                    <a:pt x="562" y="5133"/>
                    <a:pt x="562" y="5133"/>
                    <a:pt x="562" y="5133"/>
                  </a:cubicBezTo>
                  <a:cubicBezTo>
                    <a:pt x="577" y="5140"/>
                    <a:pt x="584" y="5140"/>
                    <a:pt x="584" y="5148"/>
                  </a:cubicBezTo>
                  <a:cubicBezTo>
                    <a:pt x="584" y="5163"/>
                    <a:pt x="577" y="5170"/>
                    <a:pt x="577" y="5178"/>
                  </a:cubicBezTo>
                  <a:cubicBezTo>
                    <a:pt x="569" y="5185"/>
                    <a:pt x="569" y="5193"/>
                    <a:pt x="562" y="5200"/>
                  </a:cubicBezTo>
                  <a:cubicBezTo>
                    <a:pt x="562" y="5208"/>
                    <a:pt x="547" y="5208"/>
                    <a:pt x="547" y="5223"/>
                  </a:cubicBezTo>
                  <a:cubicBezTo>
                    <a:pt x="532" y="5238"/>
                    <a:pt x="539" y="5252"/>
                    <a:pt x="532" y="5267"/>
                  </a:cubicBezTo>
                  <a:cubicBezTo>
                    <a:pt x="517" y="5313"/>
                    <a:pt x="517" y="5343"/>
                    <a:pt x="517" y="5395"/>
                  </a:cubicBezTo>
                  <a:cubicBezTo>
                    <a:pt x="517" y="5410"/>
                    <a:pt x="517" y="5425"/>
                    <a:pt x="532" y="5432"/>
                  </a:cubicBezTo>
                  <a:cubicBezTo>
                    <a:pt x="539" y="5440"/>
                    <a:pt x="547" y="5440"/>
                    <a:pt x="554" y="5447"/>
                  </a:cubicBezTo>
                  <a:cubicBezTo>
                    <a:pt x="562" y="5455"/>
                    <a:pt x="569" y="5462"/>
                    <a:pt x="577" y="5470"/>
                  </a:cubicBezTo>
                  <a:cubicBezTo>
                    <a:pt x="592" y="5470"/>
                    <a:pt x="607" y="5462"/>
                    <a:pt x="614" y="5470"/>
                  </a:cubicBezTo>
                  <a:cubicBezTo>
                    <a:pt x="622" y="5477"/>
                    <a:pt x="622" y="5485"/>
                    <a:pt x="622" y="5492"/>
                  </a:cubicBezTo>
                  <a:cubicBezTo>
                    <a:pt x="629" y="5507"/>
                    <a:pt x="637" y="5507"/>
                    <a:pt x="644" y="5515"/>
                  </a:cubicBezTo>
                  <a:lnTo>
                    <a:pt x="644" y="5515"/>
                  </a:lnTo>
                  <a:cubicBezTo>
                    <a:pt x="629" y="5537"/>
                    <a:pt x="622" y="5552"/>
                    <a:pt x="599" y="5575"/>
                  </a:cubicBezTo>
                  <a:cubicBezTo>
                    <a:pt x="584" y="5582"/>
                    <a:pt x="577" y="5582"/>
                    <a:pt x="569" y="5590"/>
                  </a:cubicBezTo>
                  <a:cubicBezTo>
                    <a:pt x="554" y="5612"/>
                    <a:pt x="554" y="5635"/>
                    <a:pt x="532" y="5657"/>
                  </a:cubicBezTo>
                  <a:cubicBezTo>
                    <a:pt x="532" y="5657"/>
                    <a:pt x="524" y="5657"/>
                    <a:pt x="524" y="5665"/>
                  </a:cubicBezTo>
                  <a:cubicBezTo>
                    <a:pt x="517" y="5672"/>
                    <a:pt x="517" y="5680"/>
                    <a:pt x="517" y="5687"/>
                  </a:cubicBezTo>
                  <a:cubicBezTo>
                    <a:pt x="509" y="5702"/>
                    <a:pt x="502" y="5710"/>
                    <a:pt x="487" y="5725"/>
                  </a:cubicBezTo>
                  <a:cubicBezTo>
                    <a:pt x="479" y="5725"/>
                    <a:pt x="472" y="5732"/>
                    <a:pt x="464" y="5740"/>
                  </a:cubicBezTo>
                  <a:cubicBezTo>
                    <a:pt x="449" y="5755"/>
                    <a:pt x="427" y="5762"/>
                    <a:pt x="427" y="5777"/>
                  </a:cubicBezTo>
                  <a:cubicBezTo>
                    <a:pt x="427" y="5814"/>
                    <a:pt x="434" y="5837"/>
                    <a:pt x="442" y="5867"/>
                  </a:cubicBezTo>
                  <a:cubicBezTo>
                    <a:pt x="442" y="5890"/>
                    <a:pt x="434" y="5904"/>
                    <a:pt x="442" y="5920"/>
                  </a:cubicBezTo>
                  <a:cubicBezTo>
                    <a:pt x="442" y="5927"/>
                    <a:pt x="457" y="5920"/>
                    <a:pt x="457" y="5927"/>
                  </a:cubicBezTo>
                  <a:cubicBezTo>
                    <a:pt x="457" y="5934"/>
                    <a:pt x="464" y="5942"/>
                    <a:pt x="464" y="5949"/>
                  </a:cubicBezTo>
                  <a:cubicBezTo>
                    <a:pt x="464" y="5964"/>
                    <a:pt x="449" y="5964"/>
                    <a:pt x="442" y="5964"/>
                  </a:cubicBezTo>
                  <a:cubicBezTo>
                    <a:pt x="427" y="5964"/>
                    <a:pt x="419" y="5949"/>
                    <a:pt x="404" y="5949"/>
                  </a:cubicBezTo>
                  <a:cubicBezTo>
                    <a:pt x="382" y="5949"/>
                    <a:pt x="374" y="5972"/>
                    <a:pt x="352" y="5972"/>
                  </a:cubicBezTo>
                  <a:cubicBezTo>
                    <a:pt x="337" y="5972"/>
                    <a:pt x="329" y="5957"/>
                    <a:pt x="314" y="5957"/>
                  </a:cubicBezTo>
                  <a:cubicBezTo>
                    <a:pt x="307" y="5957"/>
                    <a:pt x="307" y="5964"/>
                    <a:pt x="299" y="5964"/>
                  </a:cubicBezTo>
                  <a:cubicBezTo>
                    <a:pt x="277" y="5972"/>
                    <a:pt x="269" y="5972"/>
                    <a:pt x="247" y="5972"/>
                  </a:cubicBezTo>
                  <a:cubicBezTo>
                    <a:pt x="254" y="5979"/>
                    <a:pt x="262" y="5987"/>
                    <a:pt x="262" y="5994"/>
                  </a:cubicBezTo>
                  <a:cubicBezTo>
                    <a:pt x="262" y="6024"/>
                    <a:pt x="262" y="6024"/>
                    <a:pt x="262" y="6024"/>
                  </a:cubicBezTo>
                  <a:cubicBezTo>
                    <a:pt x="232" y="6024"/>
                    <a:pt x="217" y="6024"/>
                    <a:pt x="194" y="6032"/>
                  </a:cubicBezTo>
                  <a:cubicBezTo>
                    <a:pt x="180" y="6039"/>
                    <a:pt x="164" y="6047"/>
                    <a:pt x="142" y="6054"/>
                  </a:cubicBezTo>
                  <a:cubicBezTo>
                    <a:pt x="120" y="6054"/>
                    <a:pt x="104" y="6054"/>
                    <a:pt x="82" y="6054"/>
                  </a:cubicBezTo>
                  <a:cubicBezTo>
                    <a:pt x="60" y="6062"/>
                    <a:pt x="37" y="6054"/>
                    <a:pt x="37" y="6077"/>
                  </a:cubicBezTo>
                  <a:cubicBezTo>
                    <a:pt x="37" y="6084"/>
                    <a:pt x="45" y="6084"/>
                    <a:pt x="45" y="6092"/>
                  </a:cubicBezTo>
                  <a:cubicBezTo>
                    <a:pt x="45" y="6107"/>
                    <a:pt x="45" y="6122"/>
                    <a:pt x="37" y="6122"/>
                  </a:cubicBezTo>
                  <a:cubicBezTo>
                    <a:pt x="52" y="6129"/>
                    <a:pt x="67" y="6129"/>
                    <a:pt x="67" y="6144"/>
                  </a:cubicBezTo>
                  <a:cubicBezTo>
                    <a:pt x="67" y="6152"/>
                    <a:pt x="60" y="6167"/>
                    <a:pt x="60" y="6182"/>
                  </a:cubicBezTo>
                  <a:cubicBezTo>
                    <a:pt x="52" y="6204"/>
                    <a:pt x="45" y="6227"/>
                    <a:pt x="45" y="6257"/>
                  </a:cubicBezTo>
                  <a:cubicBezTo>
                    <a:pt x="37" y="6294"/>
                    <a:pt x="0" y="6309"/>
                    <a:pt x="0" y="6354"/>
                  </a:cubicBezTo>
                  <a:cubicBezTo>
                    <a:pt x="0" y="6362"/>
                    <a:pt x="7" y="6362"/>
                    <a:pt x="7" y="6369"/>
                  </a:cubicBezTo>
                  <a:cubicBezTo>
                    <a:pt x="7" y="6377"/>
                    <a:pt x="7" y="6392"/>
                    <a:pt x="7" y="6407"/>
                  </a:cubicBezTo>
                  <a:cubicBezTo>
                    <a:pt x="30" y="6407"/>
                    <a:pt x="52" y="6399"/>
                    <a:pt x="67" y="6414"/>
                  </a:cubicBezTo>
                  <a:cubicBezTo>
                    <a:pt x="82" y="6429"/>
                    <a:pt x="75" y="6444"/>
                    <a:pt x="75" y="6467"/>
                  </a:cubicBezTo>
                  <a:cubicBezTo>
                    <a:pt x="75" y="6482"/>
                    <a:pt x="75" y="6489"/>
                    <a:pt x="75" y="6504"/>
                  </a:cubicBezTo>
                  <a:cubicBezTo>
                    <a:pt x="75" y="6504"/>
                    <a:pt x="60" y="6504"/>
                    <a:pt x="60" y="6512"/>
                  </a:cubicBezTo>
                  <a:lnTo>
                    <a:pt x="60" y="6519"/>
                  </a:lnTo>
                  <a:cubicBezTo>
                    <a:pt x="60" y="6542"/>
                    <a:pt x="67" y="6556"/>
                    <a:pt x="67" y="6572"/>
                  </a:cubicBezTo>
                  <a:cubicBezTo>
                    <a:pt x="75" y="6579"/>
                    <a:pt x="67" y="6586"/>
                    <a:pt x="75" y="6602"/>
                  </a:cubicBezTo>
                  <a:cubicBezTo>
                    <a:pt x="82" y="6616"/>
                    <a:pt x="97" y="6616"/>
                    <a:pt x="97" y="6639"/>
                  </a:cubicBezTo>
                  <a:cubicBezTo>
                    <a:pt x="97" y="6654"/>
                    <a:pt x="90" y="6661"/>
                    <a:pt x="82" y="6676"/>
                  </a:cubicBezTo>
                  <a:cubicBezTo>
                    <a:pt x="75" y="6691"/>
                    <a:pt x="82" y="6706"/>
                    <a:pt x="82" y="6721"/>
                  </a:cubicBezTo>
                  <a:cubicBezTo>
                    <a:pt x="82" y="6736"/>
                    <a:pt x="75" y="6736"/>
                    <a:pt x="75" y="6751"/>
                  </a:cubicBezTo>
                  <a:cubicBezTo>
                    <a:pt x="67" y="6759"/>
                    <a:pt x="75" y="6774"/>
                    <a:pt x="67" y="6789"/>
                  </a:cubicBezTo>
                  <a:lnTo>
                    <a:pt x="67" y="6789"/>
                  </a:lnTo>
                  <a:cubicBezTo>
                    <a:pt x="90" y="6789"/>
                    <a:pt x="104" y="6774"/>
                    <a:pt x="120" y="6774"/>
                  </a:cubicBezTo>
                  <a:cubicBezTo>
                    <a:pt x="134" y="6781"/>
                    <a:pt x="142" y="6796"/>
                    <a:pt x="157" y="6796"/>
                  </a:cubicBezTo>
                  <a:cubicBezTo>
                    <a:pt x="187" y="6811"/>
                    <a:pt x="217" y="6796"/>
                    <a:pt x="247" y="6811"/>
                  </a:cubicBezTo>
                  <a:lnTo>
                    <a:pt x="247" y="6811"/>
                  </a:lnTo>
                  <a:cubicBezTo>
                    <a:pt x="284" y="6789"/>
                    <a:pt x="299" y="6766"/>
                    <a:pt x="337" y="6736"/>
                  </a:cubicBezTo>
                  <a:cubicBezTo>
                    <a:pt x="359" y="6744"/>
                    <a:pt x="359" y="6744"/>
                    <a:pt x="359" y="6744"/>
                  </a:cubicBezTo>
                  <a:cubicBezTo>
                    <a:pt x="382" y="6736"/>
                    <a:pt x="389" y="6721"/>
                    <a:pt x="412" y="6714"/>
                  </a:cubicBezTo>
                  <a:cubicBezTo>
                    <a:pt x="419" y="6706"/>
                    <a:pt x="427" y="6706"/>
                    <a:pt x="434" y="6699"/>
                  </a:cubicBezTo>
                  <a:cubicBezTo>
                    <a:pt x="442" y="6691"/>
                    <a:pt x="442" y="6684"/>
                    <a:pt x="449" y="6676"/>
                  </a:cubicBezTo>
                  <a:cubicBezTo>
                    <a:pt x="464" y="6669"/>
                    <a:pt x="479" y="6684"/>
                    <a:pt x="487" y="6676"/>
                  </a:cubicBezTo>
                  <a:cubicBezTo>
                    <a:pt x="494" y="6676"/>
                    <a:pt x="494" y="6669"/>
                    <a:pt x="502" y="6669"/>
                  </a:cubicBezTo>
                  <a:cubicBezTo>
                    <a:pt x="509" y="6654"/>
                    <a:pt x="517" y="6646"/>
                    <a:pt x="532" y="6639"/>
                  </a:cubicBezTo>
                  <a:cubicBezTo>
                    <a:pt x="547" y="6624"/>
                    <a:pt x="554" y="6616"/>
                    <a:pt x="569" y="6616"/>
                  </a:cubicBezTo>
                  <a:cubicBezTo>
                    <a:pt x="584" y="6609"/>
                    <a:pt x="592" y="6616"/>
                    <a:pt x="607" y="6609"/>
                  </a:cubicBezTo>
                  <a:cubicBezTo>
                    <a:pt x="622" y="6609"/>
                    <a:pt x="629" y="6602"/>
                    <a:pt x="644" y="6594"/>
                  </a:cubicBezTo>
                  <a:cubicBezTo>
                    <a:pt x="674" y="6586"/>
                    <a:pt x="689" y="6586"/>
                    <a:pt x="719" y="6579"/>
                  </a:cubicBezTo>
                  <a:cubicBezTo>
                    <a:pt x="719" y="6549"/>
                    <a:pt x="719" y="6519"/>
                    <a:pt x="749" y="6504"/>
                  </a:cubicBezTo>
                  <a:cubicBezTo>
                    <a:pt x="779" y="6474"/>
                    <a:pt x="809" y="6467"/>
                    <a:pt x="846" y="6467"/>
                  </a:cubicBezTo>
                  <a:cubicBezTo>
                    <a:pt x="899" y="6467"/>
                    <a:pt x="929" y="6496"/>
                    <a:pt x="981" y="6504"/>
                  </a:cubicBezTo>
                  <a:cubicBezTo>
                    <a:pt x="1019" y="6512"/>
                    <a:pt x="1041" y="6512"/>
                    <a:pt x="1071" y="6526"/>
                  </a:cubicBezTo>
                  <a:cubicBezTo>
                    <a:pt x="1086" y="6534"/>
                    <a:pt x="1101" y="6542"/>
                    <a:pt x="1109" y="6556"/>
                  </a:cubicBezTo>
                  <a:cubicBezTo>
                    <a:pt x="1116" y="6556"/>
                    <a:pt x="1116" y="6564"/>
                    <a:pt x="1116" y="6564"/>
                  </a:cubicBezTo>
                  <a:cubicBezTo>
                    <a:pt x="1131" y="6586"/>
                    <a:pt x="1146" y="6594"/>
                    <a:pt x="1154" y="6616"/>
                  </a:cubicBezTo>
                  <a:cubicBezTo>
                    <a:pt x="1161" y="6624"/>
                    <a:pt x="1161" y="6639"/>
                    <a:pt x="1169" y="6639"/>
                  </a:cubicBezTo>
                  <a:cubicBezTo>
                    <a:pt x="1176" y="6654"/>
                    <a:pt x="1191" y="6639"/>
                    <a:pt x="1206" y="6646"/>
                  </a:cubicBezTo>
                  <a:cubicBezTo>
                    <a:pt x="1214" y="6654"/>
                    <a:pt x="1214" y="6661"/>
                    <a:pt x="1214" y="6676"/>
                  </a:cubicBezTo>
                  <a:cubicBezTo>
                    <a:pt x="1229" y="6721"/>
                    <a:pt x="1214" y="6751"/>
                    <a:pt x="1229" y="6796"/>
                  </a:cubicBezTo>
                  <a:lnTo>
                    <a:pt x="1229" y="6796"/>
                  </a:lnTo>
                  <a:cubicBezTo>
                    <a:pt x="1244" y="6796"/>
                    <a:pt x="1266" y="6796"/>
                    <a:pt x="1281" y="6811"/>
                  </a:cubicBezTo>
                  <a:cubicBezTo>
                    <a:pt x="1304" y="6819"/>
                    <a:pt x="1296" y="6849"/>
                    <a:pt x="1319" y="6856"/>
                  </a:cubicBezTo>
                  <a:cubicBezTo>
                    <a:pt x="1334" y="6864"/>
                    <a:pt x="1341" y="6864"/>
                    <a:pt x="1363" y="6864"/>
                  </a:cubicBezTo>
                  <a:cubicBezTo>
                    <a:pt x="1363" y="6886"/>
                    <a:pt x="1356" y="6909"/>
                    <a:pt x="1379" y="6924"/>
                  </a:cubicBezTo>
                  <a:cubicBezTo>
                    <a:pt x="1393" y="6939"/>
                    <a:pt x="1409" y="6931"/>
                    <a:pt x="1423" y="6946"/>
                  </a:cubicBezTo>
                  <a:cubicBezTo>
                    <a:pt x="1446" y="6961"/>
                    <a:pt x="1453" y="6976"/>
                    <a:pt x="1476" y="6976"/>
                  </a:cubicBezTo>
                  <a:cubicBezTo>
                    <a:pt x="1491" y="6976"/>
                    <a:pt x="1499" y="6961"/>
                    <a:pt x="1513" y="6954"/>
                  </a:cubicBezTo>
                  <a:cubicBezTo>
                    <a:pt x="1528" y="6939"/>
                    <a:pt x="1536" y="6924"/>
                    <a:pt x="1558" y="6909"/>
                  </a:cubicBezTo>
                  <a:cubicBezTo>
                    <a:pt x="1566" y="6901"/>
                    <a:pt x="1581" y="6894"/>
                    <a:pt x="1588" y="6879"/>
                  </a:cubicBezTo>
                  <a:cubicBezTo>
                    <a:pt x="1596" y="6871"/>
                    <a:pt x="1603" y="6864"/>
                    <a:pt x="1603" y="6856"/>
                  </a:cubicBezTo>
                  <a:cubicBezTo>
                    <a:pt x="1603" y="6841"/>
                    <a:pt x="1588" y="6834"/>
                    <a:pt x="1588" y="6819"/>
                  </a:cubicBezTo>
                  <a:cubicBezTo>
                    <a:pt x="1581" y="6796"/>
                    <a:pt x="1581" y="6789"/>
                    <a:pt x="1581" y="6766"/>
                  </a:cubicBezTo>
                  <a:cubicBezTo>
                    <a:pt x="1596" y="6774"/>
                    <a:pt x="1603" y="6781"/>
                    <a:pt x="1611" y="6789"/>
                  </a:cubicBezTo>
                  <a:cubicBezTo>
                    <a:pt x="1618" y="6804"/>
                    <a:pt x="1618" y="6819"/>
                    <a:pt x="1633" y="6826"/>
                  </a:cubicBezTo>
                  <a:cubicBezTo>
                    <a:pt x="1663" y="6849"/>
                    <a:pt x="1686" y="6849"/>
                    <a:pt x="1716" y="6856"/>
                  </a:cubicBezTo>
                  <a:cubicBezTo>
                    <a:pt x="1746" y="6864"/>
                    <a:pt x="1768" y="6864"/>
                    <a:pt x="1791" y="6871"/>
                  </a:cubicBezTo>
                  <a:cubicBezTo>
                    <a:pt x="1821" y="6879"/>
                    <a:pt x="1828" y="6894"/>
                    <a:pt x="1851" y="6909"/>
                  </a:cubicBezTo>
                  <a:lnTo>
                    <a:pt x="1851" y="6909"/>
                  </a:lnTo>
                  <a:cubicBezTo>
                    <a:pt x="1851" y="6901"/>
                    <a:pt x="1851" y="6894"/>
                    <a:pt x="1858" y="6886"/>
                  </a:cubicBezTo>
                  <a:cubicBezTo>
                    <a:pt x="1858" y="6864"/>
                    <a:pt x="1858" y="6849"/>
                    <a:pt x="1866" y="6819"/>
                  </a:cubicBezTo>
                  <a:cubicBezTo>
                    <a:pt x="1896" y="6819"/>
                    <a:pt x="1911" y="6811"/>
                    <a:pt x="1941" y="6811"/>
                  </a:cubicBezTo>
                  <a:cubicBezTo>
                    <a:pt x="1948" y="6804"/>
                    <a:pt x="1948" y="6789"/>
                    <a:pt x="1956" y="6781"/>
                  </a:cubicBezTo>
                  <a:cubicBezTo>
                    <a:pt x="1963" y="6774"/>
                    <a:pt x="1971" y="6774"/>
                    <a:pt x="1986" y="6766"/>
                  </a:cubicBezTo>
                  <a:cubicBezTo>
                    <a:pt x="2001" y="6759"/>
                    <a:pt x="2008" y="6751"/>
                    <a:pt x="2023" y="6744"/>
                  </a:cubicBezTo>
                  <a:cubicBezTo>
                    <a:pt x="2031" y="6729"/>
                    <a:pt x="2038" y="6721"/>
                    <a:pt x="2046" y="6706"/>
                  </a:cubicBezTo>
                  <a:cubicBezTo>
                    <a:pt x="2053" y="6691"/>
                    <a:pt x="2053" y="6684"/>
                    <a:pt x="2061" y="6669"/>
                  </a:cubicBezTo>
                  <a:cubicBezTo>
                    <a:pt x="2061" y="6639"/>
                    <a:pt x="2061" y="6616"/>
                    <a:pt x="2068" y="6586"/>
                  </a:cubicBezTo>
                  <a:cubicBezTo>
                    <a:pt x="2068" y="6579"/>
                    <a:pt x="2083" y="6572"/>
                    <a:pt x="2083" y="6564"/>
                  </a:cubicBezTo>
                  <a:cubicBezTo>
                    <a:pt x="2091" y="6549"/>
                    <a:pt x="2091" y="6534"/>
                    <a:pt x="2091" y="6512"/>
                  </a:cubicBezTo>
                  <a:cubicBezTo>
                    <a:pt x="2091" y="6482"/>
                    <a:pt x="2105" y="6459"/>
                    <a:pt x="2105" y="6429"/>
                  </a:cubicBezTo>
                  <a:cubicBezTo>
                    <a:pt x="2105" y="6272"/>
                    <a:pt x="2105" y="6272"/>
                    <a:pt x="2105" y="6272"/>
                  </a:cubicBezTo>
                  <a:cubicBezTo>
                    <a:pt x="2105" y="6242"/>
                    <a:pt x="2113" y="6219"/>
                    <a:pt x="2113" y="6189"/>
                  </a:cubicBezTo>
                  <a:cubicBezTo>
                    <a:pt x="2113" y="6182"/>
                    <a:pt x="2121" y="6182"/>
                    <a:pt x="2121" y="6174"/>
                  </a:cubicBezTo>
                  <a:cubicBezTo>
                    <a:pt x="2121" y="6159"/>
                    <a:pt x="2105" y="6152"/>
                    <a:pt x="2105" y="6137"/>
                  </a:cubicBezTo>
                  <a:cubicBezTo>
                    <a:pt x="2105" y="6129"/>
                    <a:pt x="2113" y="6129"/>
                    <a:pt x="2113" y="6122"/>
                  </a:cubicBezTo>
                  <a:cubicBezTo>
                    <a:pt x="2113" y="6114"/>
                    <a:pt x="2113" y="6107"/>
                    <a:pt x="2113" y="6099"/>
                  </a:cubicBezTo>
                  <a:cubicBezTo>
                    <a:pt x="2113" y="6069"/>
                    <a:pt x="2113" y="6047"/>
                    <a:pt x="2113" y="6024"/>
                  </a:cubicBezTo>
                  <a:cubicBezTo>
                    <a:pt x="2113" y="5957"/>
                    <a:pt x="2105" y="5920"/>
                    <a:pt x="2091" y="5860"/>
                  </a:cubicBezTo>
                  <a:cubicBezTo>
                    <a:pt x="2075" y="5762"/>
                    <a:pt x="2075" y="5710"/>
                    <a:pt x="2061" y="5620"/>
                  </a:cubicBezTo>
                  <a:cubicBezTo>
                    <a:pt x="2046" y="5552"/>
                    <a:pt x="2031" y="5515"/>
                    <a:pt x="2008" y="5455"/>
                  </a:cubicBezTo>
                  <a:cubicBezTo>
                    <a:pt x="1986" y="5395"/>
                    <a:pt x="1986" y="5357"/>
                    <a:pt x="1978" y="5290"/>
                  </a:cubicBezTo>
                  <a:cubicBezTo>
                    <a:pt x="1978" y="5260"/>
                    <a:pt x="1971" y="5245"/>
                    <a:pt x="1971" y="5208"/>
                  </a:cubicBezTo>
                  <a:cubicBezTo>
                    <a:pt x="1971" y="5155"/>
                    <a:pt x="1978" y="5118"/>
                    <a:pt x="1993" y="5065"/>
                  </a:cubicBezTo>
                  <a:cubicBezTo>
                    <a:pt x="2023" y="4983"/>
                    <a:pt x="2046" y="4938"/>
                    <a:pt x="2105" y="4870"/>
                  </a:cubicBezTo>
                  <a:cubicBezTo>
                    <a:pt x="2121" y="4849"/>
                    <a:pt x="2143" y="4849"/>
                    <a:pt x="2165" y="4826"/>
                  </a:cubicBezTo>
                  <a:cubicBezTo>
                    <a:pt x="2165" y="4819"/>
                    <a:pt x="2165" y="4811"/>
                    <a:pt x="2165" y="4804"/>
                  </a:cubicBezTo>
                  <a:cubicBezTo>
                    <a:pt x="2165" y="4789"/>
                    <a:pt x="2158" y="4781"/>
                    <a:pt x="2151" y="4774"/>
                  </a:cubicBezTo>
                  <a:cubicBezTo>
                    <a:pt x="2143" y="4766"/>
                    <a:pt x="2151" y="4759"/>
                    <a:pt x="2143" y="4759"/>
                  </a:cubicBezTo>
                  <a:cubicBezTo>
                    <a:pt x="2135" y="4759"/>
                    <a:pt x="2128" y="4759"/>
                    <a:pt x="2121" y="4751"/>
                  </a:cubicBezTo>
                  <a:cubicBezTo>
                    <a:pt x="2128" y="4729"/>
                    <a:pt x="2158" y="4714"/>
                    <a:pt x="2188" y="4714"/>
                  </a:cubicBezTo>
                  <a:cubicBezTo>
                    <a:pt x="2225" y="4714"/>
                    <a:pt x="2240" y="4729"/>
                    <a:pt x="2278" y="4751"/>
                  </a:cubicBezTo>
                  <a:cubicBezTo>
                    <a:pt x="2278" y="4729"/>
                    <a:pt x="2285" y="4714"/>
                    <a:pt x="2293" y="4699"/>
                  </a:cubicBezTo>
                  <a:cubicBezTo>
                    <a:pt x="2300" y="4692"/>
                    <a:pt x="2308" y="4684"/>
                    <a:pt x="2315" y="4676"/>
                  </a:cubicBezTo>
                  <a:cubicBezTo>
                    <a:pt x="2338" y="4676"/>
                    <a:pt x="2353" y="4684"/>
                    <a:pt x="2368" y="4684"/>
                  </a:cubicBezTo>
                  <a:cubicBezTo>
                    <a:pt x="2420" y="4684"/>
                    <a:pt x="2443" y="4669"/>
                    <a:pt x="2495" y="4669"/>
                  </a:cubicBezTo>
                  <a:cubicBezTo>
                    <a:pt x="2503" y="4669"/>
                    <a:pt x="2510" y="4669"/>
                    <a:pt x="2510" y="4676"/>
                  </a:cubicBezTo>
                  <a:cubicBezTo>
                    <a:pt x="2518" y="4692"/>
                    <a:pt x="2518" y="4706"/>
                    <a:pt x="2525" y="4706"/>
                  </a:cubicBezTo>
                  <a:cubicBezTo>
                    <a:pt x="2540" y="4706"/>
                    <a:pt x="2540" y="4692"/>
                    <a:pt x="2555" y="4692"/>
                  </a:cubicBezTo>
                  <a:cubicBezTo>
                    <a:pt x="2555" y="4692"/>
                    <a:pt x="2563" y="4699"/>
                    <a:pt x="2570" y="4699"/>
                  </a:cubicBezTo>
                  <a:cubicBezTo>
                    <a:pt x="2570" y="4714"/>
                    <a:pt x="2555" y="4721"/>
                    <a:pt x="2570" y="4736"/>
                  </a:cubicBezTo>
                  <a:cubicBezTo>
                    <a:pt x="2570" y="4744"/>
                    <a:pt x="2578" y="4751"/>
                    <a:pt x="2585" y="4759"/>
                  </a:cubicBezTo>
                  <a:cubicBezTo>
                    <a:pt x="2615" y="4789"/>
                    <a:pt x="2630" y="4819"/>
                    <a:pt x="2668" y="4834"/>
                  </a:cubicBezTo>
                  <a:cubicBezTo>
                    <a:pt x="2675" y="4826"/>
                    <a:pt x="2675" y="4819"/>
                    <a:pt x="2675" y="4811"/>
                  </a:cubicBezTo>
                  <a:cubicBezTo>
                    <a:pt x="2675" y="4789"/>
                    <a:pt x="2660" y="4774"/>
                    <a:pt x="2660" y="4751"/>
                  </a:cubicBezTo>
                  <a:cubicBezTo>
                    <a:pt x="2660" y="4736"/>
                    <a:pt x="2668" y="4721"/>
                    <a:pt x="2660" y="4714"/>
                  </a:cubicBezTo>
                  <a:cubicBezTo>
                    <a:pt x="2652" y="4692"/>
                    <a:pt x="2638" y="4692"/>
                    <a:pt x="2630" y="4676"/>
                  </a:cubicBezTo>
                  <a:cubicBezTo>
                    <a:pt x="2630" y="4616"/>
                    <a:pt x="2630" y="4616"/>
                    <a:pt x="2630" y="4616"/>
                  </a:cubicBezTo>
                  <a:cubicBezTo>
                    <a:pt x="2652" y="4579"/>
                    <a:pt x="2652" y="4579"/>
                    <a:pt x="2652" y="4579"/>
                  </a:cubicBezTo>
                  <a:cubicBezTo>
                    <a:pt x="2652" y="4572"/>
                    <a:pt x="2645" y="4564"/>
                    <a:pt x="2645" y="4549"/>
                  </a:cubicBezTo>
                  <a:cubicBezTo>
                    <a:pt x="2652" y="4549"/>
                    <a:pt x="2660" y="4557"/>
                    <a:pt x="2668" y="4549"/>
                  </a:cubicBezTo>
                  <a:cubicBezTo>
                    <a:pt x="2675" y="4542"/>
                    <a:pt x="2668" y="4534"/>
                    <a:pt x="2668" y="4519"/>
                  </a:cubicBezTo>
                  <a:cubicBezTo>
                    <a:pt x="2668" y="4512"/>
                    <a:pt x="2668" y="4497"/>
                    <a:pt x="2660" y="4489"/>
                  </a:cubicBezTo>
                  <a:cubicBezTo>
                    <a:pt x="2645" y="4489"/>
                    <a:pt x="2638" y="4489"/>
                    <a:pt x="2623" y="4489"/>
                  </a:cubicBezTo>
                  <a:cubicBezTo>
                    <a:pt x="2623" y="4452"/>
                    <a:pt x="2623" y="4452"/>
                    <a:pt x="2623" y="4452"/>
                  </a:cubicBezTo>
                  <a:cubicBezTo>
                    <a:pt x="2615" y="4452"/>
                    <a:pt x="2608" y="4452"/>
                    <a:pt x="2600" y="4444"/>
                  </a:cubicBezTo>
                  <a:cubicBezTo>
                    <a:pt x="2608" y="4422"/>
                    <a:pt x="2623" y="4414"/>
                    <a:pt x="2638" y="4399"/>
                  </a:cubicBezTo>
                  <a:cubicBezTo>
                    <a:pt x="2638" y="4392"/>
                    <a:pt x="2645" y="4392"/>
                    <a:pt x="2645" y="4384"/>
                  </a:cubicBezTo>
                  <a:cubicBezTo>
                    <a:pt x="2645" y="4377"/>
                    <a:pt x="2660" y="4384"/>
                    <a:pt x="2660" y="4377"/>
                  </a:cubicBezTo>
                  <a:cubicBezTo>
                    <a:pt x="2660" y="4347"/>
                    <a:pt x="2645" y="4324"/>
                    <a:pt x="2615" y="4324"/>
                  </a:cubicBezTo>
                  <a:cubicBezTo>
                    <a:pt x="2608" y="4324"/>
                    <a:pt x="2600" y="4324"/>
                    <a:pt x="2593" y="4324"/>
                  </a:cubicBezTo>
                  <a:cubicBezTo>
                    <a:pt x="2593" y="4317"/>
                    <a:pt x="2585" y="4317"/>
                    <a:pt x="2585" y="4309"/>
                  </a:cubicBezTo>
                  <a:cubicBezTo>
                    <a:pt x="2585" y="4287"/>
                    <a:pt x="2608" y="4287"/>
                    <a:pt x="2623" y="4272"/>
                  </a:cubicBezTo>
                  <a:cubicBezTo>
                    <a:pt x="2645" y="4257"/>
                    <a:pt x="2652" y="4242"/>
                    <a:pt x="2668" y="4227"/>
                  </a:cubicBezTo>
                  <a:cubicBezTo>
                    <a:pt x="2682" y="4212"/>
                    <a:pt x="2698" y="4197"/>
                    <a:pt x="2698" y="4174"/>
                  </a:cubicBezTo>
                  <a:cubicBezTo>
                    <a:pt x="2698" y="4159"/>
                    <a:pt x="2682" y="4144"/>
                    <a:pt x="2668" y="4137"/>
                  </a:cubicBezTo>
                  <a:cubicBezTo>
                    <a:pt x="2675" y="4114"/>
                    <a:pt x="2690" y="4099"/>
                    <a:pt x="2705" y="4077"/>
                  </a:cubicBezTo>
                  <a:cubicBezTo>
                    <a:pt x="2712" y="4069"/>
                    <a:pt x="2720" y="4062"/>
                    <a:pt x="2720" y="4055"/>
                  </a:cubicBezTo>
                  <a:cubicBezTo>
                    <a:pt x="2728" y="4047"/>
                    <a:pt x="2735" y="4047"/>
                    <a:pt x="2735" y="4047"/>
                  </a:cubicBezTo>
                  <a:cubicBezTo>
                    <a:pt x="2750" y="4032"/>
                    <a:pt x="2750" y="4017"/>
                    <a:pt x="2750" y="4002"/>
                  </a:cubicBezTo>
                  <a:cubicBezTo>
                    <a:pt x="2750" y="3980"/>
                    <a:pt x="2742" y="3972"/>
                    <a:pt x="2742" y="3950"/>
                  </a:cubicBezTo>
                  <a:cubicBezTo>
                    <a:pt x="2758" y="3957"/>
                    <a:pt x="2758" y="3957"/>
                    <a:pt x="2758" y="3957"/>
                  </a:cubicBezTo>
                  <a:cubicBezTo>
                    <a:pt x="2765" y="3980"/>
                    <a:pt x="2765" y="4002"/>
                    <a:pt x="2780" y="4017"/>
                  </a:cubicBezTo>
                  <a:cubicBezTo>
                    <a:pt x="2787" y="4002"/>
                    <a:pt x="2787" y="3995"/>
                    <a:pt x="2795" y="3980"/>
                  </a:cubicBezTo>
                  <a:cubicBezTo>
                    <a:pt x="2802" y="3987"/>
                    <a:pt x="2802" y="3995"/>
                    <a:pt x="2817" y="3995"/>
                  </a:cubicBezTo>
                  <a:cubicBezTo>
                    <a:pt x="2817" y="3942"/>
                    <a:pt x="2817" y="3942"/>
                    <a:pt x="2817" y="3942"/>
                  </a:cubicBezTo>
                  <a:cubicBezTo>
                    <a:pt x="2817" y="3935"/>
                    <a:pt x="2802" y="3927"/>
                    <a:pt x="2802" y="3912"/>
                  </a:cubicBezTo>
                  <a:cubicBezTo>
                    <a:pt x="2802" y="3897"/>
                    <a:pt x="2817" y="3882"/>
                    <a:pt x="2817" y="3867"/>
                  </a:cubicBezTo>
                  <a:cubicBezTo>
                    <a:pt x="2817" y="3837"/>
                    <a:pt x="2795" y="3830"/>
                    <a:pt x="2787" y="3800"/>
                  </a:cubicBezTo>
                  <a:cubicBezTo>
                    <a:pt x="2810" y="3800"/>
                    <a:pt x="2825" y="3800"/>
                    <a:pt x="2847" y="3800"/>
                  </a:cubicBezTo>
                  <a:cubicBezTo>
                    <a:pt x="2855" y="3830"/>
                    <a:pt x="2855" y="3852"/>
                    <a:pt x="2870" y="3875"/>
                  </a:cubicBezTo>
                  <a:cubicBezTo>
                    <a:pt x="2885" y="3875"/>
                    <a:pt x="2885" y="3875"/>
                    <a:pt x="2885" y="3875"/>
                  </a:cubicBezTo>
                  <a:cubicBezTo>
                    <a:pt x="2892" y="3852"/>
                    <a:pt x="2885" y="3837"/>
                    <a:pt x="2892" y="3822"/>
                  </a:cubicBezTo>
                  <a:cubicBezTo>
                    <a:pt x="2900" y="3815"/>
                    <a:pt x="2915" y="3807"/>
                    <a:pt x="2915" y="3800"/>
                  </a:cubicBezTo>
                  <a:cubicBezTo>
                    <a:pt x="2915" y="3785"/>
                    <a:pt x="2900" y="3777"/>
                    <a:pt x="2900" y="3762"/>
                  </a:cubicBezTo>
                  <a:cubicBezTo>
                    <a:pt x="2900" y="3747"/>
                    <a:pt x="2915" y="3755"/>
                    <a:pt x="2922" y="3740"/>
                  </a:cubicBezTo>
                  <a:cubicBezTo>
                    <a:pt x="2945" y="3695"/>
                    <a:pt x="2900" y="3755"/>
                    <a:pt x="2952" y="3755"/>
                  </a:cubicBezTo>
                  <a:cubicBezTo>
                    <a:pt x="2975" y="3755"/>
                    <a:pt x="2982" y="3740"/>
                    <a:pt x="2997" y="3740"/>
                  </a:cubicBezTo>
                  <a:cubicBezTo>
                    <a:pt x="3027" y="3740"/>
                    <a:pt x="3027" y="3740"/>
                    <a:pt x="3027" y="3740"/>
                  </a:cubicBezTo>
                  <a:cubicBezTo>
                    <a:pt x="3035" y="3740"/>
                    <a:pt x="3035" y="3740"/>
                    <a:pt x="3035" y="3740"/>
                  </a:cubicBezTo>
                  <a:cubicBezTo>
                    <a:pt x="3027" y="3717"/>
                    <a:pt x="3027" y="3717"/>
                    <a:pt x="3027" y="3717"/>
                  </a:cubicBezTo>
                  <a:cubicBezTo>
                    <a:pt x="3035" y="3710"/>
                    <a:pt x="3042" y="3717"/>
                    <a:pt x="3042" y="3717"/>
                  </a:cubicBezTo>
                  <a:cubicBezTo>
                    <a:pt x="3050" y="3710"/>
                    <a:pt x="3042" y="3702"/>
                    <a:pt x="3050" y="3702"/>
                  </a:cubicBezTo>
                  <a:cubicBezTo>
                    <a:pt x="3027" y="3680"/>
                    <a:pt x="3012" y="3672"/>
                    <a:pt x="3012" y="3642"/>
                  </a:cubicBezTo>
                  <a:cubicBezTo>
                    <a:pt x="3012" y="3635"/>
                    <a:pt x="3012" y="3627"/>
                    <a:pt x="3020" y="3620"/>
                  </a:cubicBezTo>
                  <a:cubicBezTo>
                    <a:pt x="3035" y="3627"/>
                    <a:pt x="3042" y="3635"/>
                    <a:pt x="3050" y="3642"/>
                  </a:cubicBezTo>
                  <a:cubicBezTo>
                    <a:pt x="3057" y="3650"/>
                    <a:pt x="3057" y="3665"/>
                    <a:pt x="3072" y="3665"/>
                  </a:cubicBezTo>
                  <a:cubicBezTo>
                    <a:pt x="3080" y="3665"/>
                    <a:pt x="3080" y="3665"/>
                    <a:pt x="3087" y="3665"/>
                  </a:cubicBezTo>
                  <a:cubicBezTo>
                    <a:pt x="3087" y="3650"/>
                    <a:pt x="3095" y="3642"/>
                    <a:pt x="3095" y="3635"/>
                  </a:cubicBezTo>
                  <a:cubicBezTo>
                    <a:pt x="3095" y="3605"/>
                    <a:pt x="3065" y="3590"/>
                    <a:pt x="3035" y="3575"/>
                  </a:cubicBezTo>
                  <a:cubicBezTo>
                    <a:pt x="3042" y="3567"/>
                    <a:pt x="3042" y="3560"/>
                    <a:pt x="3042" y="3560"/>
                  </a:cubicBezTo>
                  <a:cubicBezTo>
                    <a:pt x="3072" y="3560"/>
                    <a:pt x="3110" y="3552"/>
                    <a:pt x="3110" y="3522"/>
                  </a:cubicBezTo>
                  <a:cubicBezTo>
                    <a:pt x="3110" y="3515"/>
                    <a:pt x="3110" y="3515"/>
                    <a:pt x="3102" y="3507"/>
                  </a:cubicBezTo>
                  <a:cubicBezTo>
                    <a:pt x="3095" y="3507"/>
                    <a:pt x="3050" y="3500"/>
                    <a:pt x="3080" y="3507"/>
                  </a:cubicBezTo>
                  <a:cubicBezTo>
                    <a:pt x="3095" y="3492"/>
                    <a:pt x="3102" y="3477"/>
                    <a:pt x="3117" y="3470"/>
                  </a:cubicBezTo>
                  <a:cubicBezTo>
                    <a:pt x="3125" y="3470"/>
                    <a:pt x="3125" y="3470"/>
                    <a:pt x="3132" y="3470"/>
                  </a:cubicBezTo>
                  <a:cubicBezTo>
                    <a:pt x="3140" y="3463"/>
                    <a:pt x="3147" y="3447"/>
                    <a:pt x="3155" y="3433"/>
                  </a:cubicBezTo>
                  <a:cubicBezTo>
                    <a:pt x="3140" y="3433"/>
                    <a:pt x="3140" y="3433"/>
                    <a:pt x="3125" y="3433"/>
                  </a:cubicBezTo>
                  <a:lnTo>
                    <a:pt x="3117" y="3440"/>
                  </a:lnTo>
                  <a:cubicBezTo>
                    <a:pt x="3110" y="3440"/>
                    <a:pt x="3095" y="3440"/>
                    <a:pt x="3095" y="3433"/>
                  </a:cubicBezTo>
                  <a:lnTo>
                    <a:pt x="3102" y="3425"/>
                  </a:lnTo>
                  <a:cubicBezTo>
                    <a:pt x="3102" y="3417"/>
                    <a:pt x="3102" y="3410"/>
                    <a:pt x="3095" y="3395"/>
                  </a:cubicBezTo>
                  <a:cubicBezTo>
                    <a:pt x="3110" y="3395"/>
                    <a:pt x="3110" y="3395"/>
                    <a:pt x="3117" y="3387"/>
                  </a:cubicBezTo>
                  <a:cubicBezTo>
                    <a:pt x="3117" y="3387"/>
                    <a:pt x="3117" y="3380"/>
                    <a:pt x="3117" y="3373"/>
                  </a:cubicBezTo>
                  <a:cubicBezTo>
                    <a:pt x="3110" y="3373"/>
                    <a:pt x="3102" y="3373"/>
                    <a:pt x="3102" y="3365"/>
                  </a:cubicBezTo>
                  <a:cubicBezTo>
                    <a:pt x="3102" y="3357"/>
                    <a:pt x="3110" y="3357"/>
                    <a:pt x="3110" y="3357"/>
                  </a:cubicBezTo>
                  <a:cubicBezTo>
                    <a:pt x="3147" y="3343"/>
                    <a:pt x="3170" y="3335"/>
                    <a:pt x="3185" y="3298"/>
                  </a:cubicBezTo>
                  <a:cubicBezTo>
                    <a:pt x="3170" y="3305"/>
                    <a:pt x="3162" y="3305"/>
                    <a:pt x="3147" y="3305"/>
                  </a:cubicBezTo>
                  <a:cubicBezTo>
                    <a:pt x="3132" y="3305"/>
                    <a:pt x="3125" y="3320"/>
                    <a:pt x="3110" y="3320"/>
                  </a:cubicBezTo>
                  <a:cubicBezTo>
                    <a:pt x="3102" y="3320"/>
                    <a:pt x="3102" y="3313"/>
                    <a:pt x="3095" y="3313"/>
                  </a:cubicBezTo>
                  <a:cubicBezTo>
                    <a:pt x="3102" y="3298"/>
                    <a:pt x="3110" y="3290"/>
                    <a:pt x="3125" y="3283"/>
                  </a:cubicBezTo>
                  <a:cubicBezTo>
                    <a:pt x="3140" y="3275"/>
                    <a:pt x="3162" y="3275"/>
                    <a:pt x="3162" y="3260"/>
                  </a:cubicBezTo>
                  <a:cubicBezTo>
                    <a:pt x="3162" y="3253"/>
                    <a:pt x="3155" y="3245"/>
                    <a:pt x="3155" y="3245"/>
                  </a:cubicBezTo>
                  <a:cubicBezTo>
                    <a:pt x="3162" y="3238"/>
                    <a:pt x="3170" y="3230"/>
                    <a:pt x="3170" y="3223"/>
                  </a:cubicBezTo>
                  <a:cubicBezTo>
                    <a:pt x="3177" y="3215"/>
                    <a:pt x="3170" y="3200"/>
                    <a:pt x="3177" y="3200"/>
                  </a:cubicBezTo>
                  <a:cubicBezTo>
                    <a:pt x="3192" y="3185"/>
                    <a:pt x="3207" y="3193"/>
                    <a:pt x="3215" y="3185"/>
                  </a:cubicBezTo>
                  <a:cubicBezTo>
                    <a:pt x="3229" y="3178"/>
                    <a:pt x="3237" y="3178"/>
                    <a:pt x="3245" y="3170"/>
                  </a:cubicBezTo>
                  <a:cubicBezTo>
                    <a:pt x="3252" y="3170"/>
                    <a:pt x="3260" y="3170"/>
                    <a:pt x="3260" y="3163"/>
                  </a:cubicBezTo>
                  <a:cubicBezTo>
                    <a:pt x="3260" y="3155"/>
                    <a:pt x="3260" y="3148"/>
                    <a:pt x="3260" y="3140"/>
                  </a:cubicBezTo>
                  <a:cubicBezTo>
                    <a:pt x="3260" y="3133"/>
                    <a:pt x="3267" y="3125"/>
                    <a:pt x="3267" y="3110"/>
                  </a:cubicBezTo>
                  <a:lnTo>
                    <a:pt x="3267" y="3103"/>
                  </a:lnTo>
                  <a:cubicBezTo>
                    <a:pt x="3229" y="3118"/>
                    <a:pt x="3207" y="3133"/>
                    <a:pt x="3162" y="3140"/>
                  </a:cubicBezTo>
                  <a:cubicBezTo>
                    <a:pt x="3155" y="3125"/>
                    <a:pt x="3155" y="3125"/>
                    <a:pt x="3155" y="3125"/>
                  </a:cubicBezTo>
                  <a:cubicBezTo>
                    <a:pt x="3162" y="3110"/>
                    <a:pt x="3162" y="3095"/>
                    <a:pt x="3177" y="3088"/>
                  </a:cubicBezTo>
                  <a:cubicBezTo>
                    <a:pt x="3192" y="3073"/>
                    <a:pt x="3207" y="3073"/>
                    <a:pt x="3229" y="3065"/>
                  </a:cubicBezTo>
                  <a:cubicBezTo>
                    <a:pt x="3252" y="3058"/>
                    <a:pt x="3252" y="3035"/>
                    <a:pt x="3267" y="3013"/>
                  </a:cubicBezTo>
                  <a:cubicBezTo>
                    <a:pt x="3275" y="2998"/>
                    <a:pt x="3275" y="2990"/>
                    <a:pt x="3275" y="2975"/>
                  </a:cubicBezTo>
                  <a:cubicBezTo>
                    <a:pt x="3275" y="2960"/>
                    <a:pt x="3267" y="2945"/>
                    <a:pt x="3260" y="2938"/>
                  </a:cubicBezTo>
                  <a:cubicBezTo>
                    <a:pt x="3252" y="2930"/>
                    <a:pt x="3237" y="2930"/>
                    <a:pt x="3237" y="2923"/>
                  </a:cubicBezTo>
                  <a:cubicBezTo>
                    <a:pt x="3229" y="2908"/>
                    <a:pt x="3229" y="2900"/>
                    <a:pt x="3229" y="2893"/>
                  </a:cubicBezTo>
                  <a:cubicBezTo>
                    <a:pt x="3229" y="2840"/>
                    <a:pt x="3229" y="2840"/>
                    <a:pt x="3229" y="2840"/>
                  </a:cubicBezTo>
                  <a:cubicBezTo>
                    <a:pt x="3222" y="2848"/>
                    <a:pt x="3222" y="2848"/>
                    <a:pt x="3222" y="2848"/>
                  </a:cubicBezTo>
                  <a:cubicBezTo>
                    <a:pt x="3200" y="2886"/>
                    <a:pt x="3185" y="2900"/>
                    <a:pt x="3170" y="2938"/>
                  </a:cubicBezTo>
                  <a:cubicBezTo>
                    <a:pt x="3155" y="2938"/>
                    <a:pt x="3155" y="2938"/>
                    <a:pt x="3155" y="2938"/>
                  </a:cubicBezTo>
                  <a:cubicBezTo>
                    <a:pt x="3155" y="2900"/>
                    <a:pt x="3170" y="2878"/>
                    <a:pt x="3185" y="2848"/>
                  </a:cubicBezTo>
                  <a:cubicBezTo>
                    <a:pt x="3200" y="2826"/>
                    <a:pt x="3200" y="2810"/>
                    <a:pt x="3200" y="2781"/>
                  </a:cubicBezTo>
                  <a:cubicBezTo>
                    <a:pt x="3207" y="2751"/>
                    <a:pt x="3215" y="2736"/>
                    <a:pt x="3215" y="2706"/>
                  </a:cubicBezTo>
                  <a:cubicBezTo>
                    <a:pt x="3215" y="2668"/>
                    <a:pt x="3200" y="2653"/>
                    <a:pt x="3200" y="2623"/>
                  </a:cubicBezTo>
                  <a:cubicBezTo>
                    <a:pt x="3200" y="2556"/>
                    <a:pt x="3200" y="2556"/>
                    <a:pt x="3200" y="2556"/>
                  </a:cubicBezTo>
                  <a:cubicBezTo>
                    <a:pt x="3147" y="2428"/>
                    <a:pt x="3147" y="2428"/>
                    <a:pt x="3147" y="2428"/>
                  </a:cubicBezTo>
                  <a:cubicBezTo>
                    <a:pt x="3155" y="2391"/>
                    <a:pt x="3170" y="2376"/>
                    <a:pt x="3170" y="2338"/>
                  </a:cubicBezTo>
                  <a:cubicBezTo>
                    <a:pt x="3170" y="2316"/>
                    <a:pt x="3155" y="2316"/>
                    <a:pt x="3140" y="2308"/>
                  </a:cubicBezTo>
                  <a:cubicBezTo>
                    <a:pt x="3117" y="2293"/>
                    <a:pt x="3110" y="2278"/>
                    <a:pt x="3087" y="2263"/>
                  </a:cubicBezTo>
                  <a:cubicBezTo>
                    <a:pt x="3065" y="2241"/>
                    <a:pt x="3057" y="2226"/>
                    <a:pt x="3042" y="2204"/>
                  </a:cubicBezTo>
                  <a:cubicBezTo>
                    <a:pt x="3035" y="2181"/>
                    <a:pt x="3027" y="2174"/>
                    <a:pt x="3027" y="2151"/>
                  </a:cubicBezTo>
                  <a:cubicBezTo>
                    <a:pt x="3027" y="2144"/>
                    <a:pt x="3020" y="2136"/>
                    <a:pt x="3027" y="2128"/>
                  </a:cubicBezTo>
                  <a:cubicBezTo>
                    <a:pt x="3035" y="2121"/>
                    <a:pt x="3042" y="2114"/>
                    <a:pt x="3050" y="2114"/>
                  </a:cubicBezTo>
                  <a:cubicBezTo>
                    <a:pt x="3065" y="2106"/>
                    <a:pt x="3065" y="2091"/>
                    <a:pt x="3065" y="2076"/>
                  </a:cubicBezTo>
                  <a:cubicBezTo>
                    <a:pt x="3065" y="2069"/>
                    <a:pt x="3065" y="2061"/>
                    <a:pt x="3057" y="2061"/>
                  </a:cubicBezTo>
                  <a:cubicBezTo>
                    <a:pt x="3057" y="2061"/>
                    <a:pt x="3050" y="2061"/>
                    <a:pt x="3042" y="2061"/>
                  </a:cubicBezTo>
                  <a:cubicBezTo>
                    <a:pt x="3020" y="2046"/>
                    <a:pt x="3005" y="2039"/>
                    <a:pt x="2990" y="2016"/>
                  </a:cubicBezTo>
                  <a:cubicBezTo>
                    <a:pt x="2990" y="2009"/>
                    <a:pt x="2990" y="2001"/>
                    <a:pt x="2997" y="2001"/>
                  </a:cubicBezTo>
                  <a:cubicBezTo>
                    <a:pt x="3005" y="1994"/>
                    <a:pt x="3027" y="1994"/>
                    <a:pt x="3027" y="1979"/>
                  </a:cubicBezTo>
                  <a:cubicBezTo>
                    <a:pt x="3027" y="1949"/>
                    <a:pt x="3005" y="1934"/>
                    <a:pt x="2990" y="1911"/>
                  </a:cubicBezTo>
                  <a:cubicBezTo>
                    <a:pt x="2982" y="1896"/>
                    <a:pt x="2967" y="1881"/>
                    <a:pt x="2960" y="1859"/>
                  </a:cubicBezTo>
                  <a:cubicBezTo>
                    <a:pt x="2960" y="1859"/>
                    <a:pt x="2960" y="1851"/>
                    <a:pt x="2952" y="1851"/>
                  </a:cubicBezTo>
                  <a:cubicBezTo>
                    <a:pt x="2937" y="1829"/>
                    <a:pt x="2922" y="1821"/>
                    <a:pt x="2907" y="1799"/>
                  </a:cubicBezTo>
                  <a:cubicBezTo>
                    <a:pt x="2892" y="1776"/>
                    <a:pt x="2885" y="1761"/>
                    <a:pt x="2870" y="1739"/>
                  </a:cubicBezTo>
                  <a:cubicBezTo>
                    <a:pt x="2847" y="1701"/>
                    <a:pt x="2840" y="1679"/>
                    <a:pt x="2825" y="1641"/>
                  </a:cubicBezTo>
                  <a:cubicBezTo>
                    <a:pt x="2810" y="1604"/>
                    <a:pt x="2802" y="1574"/>
                    <a:pt x="2772" y="1552"/>
                  </a:cubicBezTo>
                  <a:cubicBezTo>
                    <a:pt x="2750" y="1536"/>
                    <a:pt x="2728" y="1544"/>
                    <a:pt x="2705" y="1529"/>
                  </a:cubicBezTo>
                  <a:cubicBezTo>
                    <a:pt x="2652" y="1529"/>
                    <a:pt x="2630" y="1484"/>
                    <a:pt x="2608" y="1439"/>
                  </a:cubicBezTo>
                  <a:cubicBezTo>
                    <a:pt x="2585" y="1387"/>
                    <a:pt x="2578" y="1357"/>
                    <a:pt x="2570" y="1297"/>
                  </a:cubicBezTo>
                  <a:cubicBezTo>
                    <a:pt x="2555" y="1244"/>
                    <a:pt x="2548" y="1207"/>
                    <a:pt x="2540" y="1154"/>
                  </a:cubicBezTo>
                  <a:cubicBezTo>
                    <a:pt x="2533" y="1132"/>
                    <a:pt x="2525" y="1124"/>
                    <a:pt x="2525" y="1102"/>
                  </a:cubicBezTo>
                  <a:cubicBezTo>
                    <a:pt x="2518" y="1072"/>
                    <a:pt x="2518" y="1057"/>
                    <a:pt x="2518" y="1027"/>
                  </a:cubicBezTo>
                  <a:cubicBezTo>
                    <a:pt x="2510" y="945"/>
                    <a:pt x="2510" y="899"/>
                    <a:pt x="2510" y="817"/>
                  </a:cubicBezTo>
                  <a:cubicBezTo>
                    <a:pt x="2510" y="742"/>
                    <a:pt x="2510" y="697"/>
                    <a:pt x="2518" y="622"/>
                  </a:cubicBezTo>
                  <a:cubicBezTo>
                    <a:pt x="2525" y="585"/>
                    <a:pt x="2525" y="570"/>
                    <a:pt x="2525" y="532"/>
                  </a:cubicBezTo>
                  <a:cubicBezTo>
                    <a:pt x="2525" y="480"/>
                    <a:pt x="2533" y="450"/>
                    <a:pt x="2548" y="398"/>
                  </a:cubicBezTo>
                  <a:cubicBezTo>
                    <a:pt x="2555" y="352"/>
                    <a:pt x="2563" y="323"/>
                    <a:pt x="2578" y="285"/>
                  </a:cubicBezTo>
                  <a:cubicBezTo>
                    <a:pt x="2585" y="270"/>
                    <a:pt x="2593" y="263"/>
                    <a:pt x="2593" y="248"/>
                  </a:cubicBezTo>
                  <a:cubicBezTo>
                    <a:pt x="2593" y="173"/>
                    <a:pt x="2593" y="173"/>
                    <a:pt x="2593" y="173"/>
                  </a:cubicBezTo>
                  <a:cubicBezTo>
                    <a:pt x="2585" y="180"/>
                    <a:pt x="2578" y="188"/>
                    <a:pt x="2570" y="195"/>
                  </a:cubicBezTo>
                  <a:cubicBezTo>
                    <a:pt x="2548" y="218"/>
                    <a:pt x="2533" y="225"/>
                    <a:pt x="2510" y="240"/>
                  </a:cubicBezTo>
                  <a:cubicBezTo>
                    <a:pt x="2473" y="263"/>
                    <a:pt x="2458" y="293"/>
                    <a:pt x="2420" y="293"/>
                  </a:cubicBezTo>
                  <a:cubicBezTo>
                    <a:pt x="2383" y="293"/>
                    <a:pt x="2368" y="270"/>
                    <a:pt x="2338" y="248"/>
                  </a:cubicBezTo>
                  <a:cubicBezTo>
                    <a:pt x="2308" y="240"/>
                    <a:pt x="2293" y="233"/>
                    <a:pt x="2270" y="210"/>
                  </a:cubicBezTo>
                  <a:lnTo>
                    <a:pt x="2263" y="203"/>
                  </a:lnTo>
                  <a:cubicBezTo>
                    <a:pt x="2225" y="165"/>
                    <a:pt x="2203" y="128"/>
                    <a:pt x="2165" y="98"/>
                  </a:cubicBezTo>
                  <a:cubicBezTo>
                    <a:pt x="2135" y="98"/>
                    <a:pt x="2113" y="98"/>
                    <a:pt x="2091" y="90"/>
                  </a:cubicBezTo>
                  <a:cubicBezTo>
                    <a:pt x="2068" y="83"/>
                    <a:pt x="2061" y="68"/>
                    <a:pt x="2046" y="53"/>
                  </a:cubicBezTo>
                  <a:cubicBezTo>
                    <a:pt x="2016" y="38"/>
                    <a:pt x="1993" y="23"/>
                    <a:pt x="1971" y="0"/>
                  </a:cubicBezTo>
                  <a:cubicBezTo>
                    <a:pt x="1971" y="15"/>
                    <a:pt x="1963" y="23"/>
                    <a:pt x="1963" y="38"/>
                  </a:cubicBezTo>
                  <a:cubicBezTo>
                    <a:pt x="1963" y="53"/>
                    <a:pt x="1963" y="60"/>
                    <a:pt x="1963" y="75"/>
                  </a:cubicBezTo>
                  <a:cubicBezTo>
                    <a:pt x="1956" y="105"/>
                    <a:pt x="1933" y="120"/>
                    <a:pt x="1911" y="150"/>
                  </a:cubicBezTo>
                  <a:cubicBezTo>
                    <a:pt x="1896" y="165"/>
                    <a:pt x="1888" y="173"/>
                    <a:pt x="1881" y="195"/>
                  </a:cubicBezTo>
                  <a:cubicBezTo>
                    <a:pt x="1881" y="210"/>
                    <a:pt x="1881" y="218"/>
                    <a:pt x="1881" y="233"/>
                  </a:cubicBezTo>
                  <a:cubicBezTo>
                    <a:pt x="1873" y="263"/>
                    <a:pt x="1866" y="278"/>
                    <a:pt x="1858" y="300"/>
                  </a:cubicBezTo>
                  <a:cubicBezTo>
                    <a:pt x="1851" y="308"/>
                    <a:pt x="1843" y="315"/>
                    <a:pt x="1843" y="323"/>
                  </a:cubicBezTo>
                  <a:cubicBezTo>
                    <a:pt x="1836" y="352"/>
                    <a:pt x="1843" y="368"/>
                    <a:pt x="1843" y="398"/>
                  </a:cubicBezTo>
                  <a:cubicBezTo>
                    <a:pt x="1836" y="405"/>
                    <a:pt x="1836" y="412"/>
                    <a:pt x="1836" y="420"/>
                  </a:cubicBezTo>
                  <a:cubicBezTo>
                    <a:pt x="1828" y="465"/>
                    <a:pt x="1828" y="495"/>
                    <a:pt x="1821" y="532"/>
                  </a:cubicBezTo>
                  <a:cubicBezTo>
                    <a:pt x="1821" y="555"/>
                    <a:pt x="1813" y="570"/>
                    <a:pt x="1813" y="592"/>
                  </a:cubicBezTo>
                  <a:cubicBezTo>
                    <a:pt x="1813" y="607"/>
                    <a:pt x="1828" y="615"/>
                    <a:pt x="1843" y="622"/>
                  </a:cubicBezTo>
                  <a:cubicBezTo>
                    <a:pt x="2068" y="517"/>
                    <a:pt x="2068" y="517"/>
                    <a:pt x="2068" y="517"/>
                  </a:cubicBezTo>
                  <a:cubicBezTo>
                    <a:pt x="2091" y="525"/>
                    <a:pt x="2098" y="540"/>
                    <a:pt x="2121" y="540"/>
                  </a:cubicBezTo>
                  <a:cubicBezTo>
                    <a:pt x="2143" y="540"/>
                    <a:pt x="2151" y="517"/>
                    <a:pt x="2173" y="510"/>
                  </a:cubicBezTo>
                  <a:cubicBezTo>
                    <a:pt x="2188" y="495"/>
                    <a:pt x="2211" y="495"/>
                    <a:pt x="2225" y="480"/>
                  </a:cubicBezTo>
                  <a:cubicBezTo>
                    <a:pt x="2240" y="465"/>
                    <a:pt x="2233" y="442"/>
                    <a:pt x="2240" y="420"/>
                  </a:cubicBezTo>
                  <a:cubicBezTo>
                    <a:pt x="2248" y="405"/>
                    <a:pt x="2255" y="398"/>
                    <a:pt x="2263" y="398"/>
                  </a:cubicBezTo>
                  <a:cubicBezTo>
                    <a:pt x="2285" y="398"/>
                    <a:pt x="2293" y="405"/>
                    <a:pt x="2300" y="420"/>
                  </a:cubicBezTo>
                  <a:cubicBezTo>
                    <a:pt x="2323" y="442"/>
                    <a:pt x="2330" y="458"/>
                    <a:pt x="2345" y="480"/>
                  </a:cubicBezTo>
                  <a:cubicBezTo>
                    <a:pt x="2360" y="502"/>
                    <a:pt x="2368" y="510"/>
                    <a:pt x="2375" y="532"/>
                  </a:cubicBezTo>
                  <a:cubicBezTo>
                    <a:pt x="2383" y="547"/>
                    <a:pt x="2390" y="555"/>
                    <a:pt x="2390" y="577"/>
                  </a:cubicBezTo>
                  <a:cubicBezTo>
                    <a:pt x="2390" y="615"/>
                    <a:pt x="2345" y="630"/>
                    <a:pt x="2345" y="667"/>
                  </a:cubicBezTo>
                  <a:cubicBezTo>
                    <a:pt x="2345" y="787"/>
                    <a:pt x="2345" y="787"/>
                    <a:pt x="2345" y="787"/>
                  </a:cubicBezTo>
                  <a:cubicBezTo>
                    <a:pt x="2345" y="802"/>
                    <a:pt x="2338" y="810"/>
                    <a:pt x="2338" y="817"/>
                  </a:cubicBezTo>
                  <a:cubicBezTo>
                    <a:pt x="2330" y="855"/>
                    <a:pt x="2323" y="877"/>
                    <a:pt x="2315" y="907"/>
                  </a:cubicBezTo>
                  <a:cubicBezTo>
                    <a:pt x="2300" y="952"/>
                    <a:pt x="2270" y="997"/>
                    <a:pt x="2225" y="997"/>
                  </a:cubicBezTo>
                  <a:cubicBezTo>
                    <a:pt x="2211" y="997"/>
                    <a:pt x="2203" y="989"/>
                    <a:pt x="2195" y="982"/>
                  </a:cubicBezTo>
                  <a:cubicBezTo>
                    <a:pt x="2181" y="975"/>
                    <a:pt x="2165" y="967"/>
                    <a:pt x="2151" y="952"/>
                  </a:cubicBezTo>
                  <a:cubicBezTo>
                    <a:pt x="2121" y="937"/>
                    <a:pt x="2098" y="929"/>
                    <a:pt x="2068" y="907"/>
                  </a:cubicBezTo>
                  <a:cubicBezTo>
                    <a:pt x="2038" y="885"/>
                    <a:pt x="2031" y="855"/>
                    <a:pt x="1993" y="832"/>
                  </a:cubicBezTo>
                  <a:cubicBezTo>
                    <a:pt x="1978" y="817"/>
                    <a:pt x="1971" y="802"/>
                    <a:pt x="1948" y="802"/>
                  </a:cubicBezTo>
                  <a:cubicBezTo>
                    <a:pt x="1918" y="802"/>
                    <a:pt x="1926" y="840"/>
                    <a:pt x="1918" y="870"/>
                  </a:cubicBezTo>
                  <a:cubicBezTo>
                    <a:pt x="1911" y="899"/>
                    <a:pt x="1911" y="922"/>
                    <a:pt x="1896" y="952"/>
                  </a:cubicBezTo>
                  <a:cubicBezTo>
                    <a:pt x="1888" y="982"/>
                    <a:pt x="1888" y="997"/>
                    <a:pt x="1866" y="1027"/>
                  </a:cubicBezTo>
                  <a:cubicBezTo>
                    <a:pt x="1851" y="1049"/>
                    <a:pt x="1836" y="1072"/>
                    <a:pt x="1806" y="1072"/>
                  </a:cubicBezTo>
                  <a:cubicBezTo>
                    <a:pt x="1798" y="1072"/>
                    <a:pt x="1791" y="1064"/>
                    <a:pt x="1783" y="1057"/>
                  </a:cubicBezTo>
                  <a:cubicBezTo>
                    <a:pt x="1776" y="1057"/>
                    <a:pt x="1768" y="1049"/>
                    <a:pt x="1753" y="1049"/>
                  </a:cubicBezTo>
                  <a:cubicBezTo>
                    <a:pt x="1738" y="1042"/>
                    <a:pt x="1723" y="1042"/>
                    <a:pt x="1716" y="1027"/>
                  </a:cubicBezTo>
                  <a:cubicBezTo>
                    <a:pt x="1708" y="1012"/>
                    <a:pt x="1708" y="997"/>
                    <a:pt x="1708" y="975"/>
                  </a:cubicBezTo>
                  <a:cubicBezTo>
                    <a:pt x="1701" y="945"/>
                    <a:pt x="1693" y="922"/>
                    <a:pt x="1686" y="892"/>
                  </a:cubicBezTo>
                  <a:cubicBezTo>
                    <a:pt x="1671" y="802"/>
                    <a:pt x="1648" y="757"/>
                    <a:pt x="1648" y="675"/>
                  </a:cubicBezTo>
                  <a:cubicBezTo>
                    <a:pt x="1648" y="585"/>
                    <a:pt x="1648" y="585"/>
                    <a:pt x="1648" y="585"/>
                  </a:cubicBezTo>
                  <a:cubicBezTo>
                    <a:pt x="1648" y="555"/>
                    <a:pt x="1656" y="532"/>
                    <a:pt x="1641" y="502"/>
                  </a:cubicBezTo>
                  <a:cubicBezTo>
                    <a:pt x="1633" y="488"/>
                    <a:pt x="1618" y="488"/>
                    <a:pt x="1603" y="480"/>
                  </a:cubicBezTo>
                  <a:cubicBezTo>
                    <a:pt x="1596" y="480"/>
                    <a:pt x="1588" y="472"/>
                    <a:pt x="1573" y="472"/>
                  </a:cubicBezTo>
                  <a:cubicBezTo>
                    <a:pt x="1558" y="472"/>
                    <a:pt x="1551" y="488"/>
                    <a:pt x="1543" y="502"/>
                  </a:cubicBezTo>
                  <a:cubicBezTo>
                    <a:pt x="1543" y="517"/>
                    <a:pt x="1528" y="517"/>
                    <a:pt x="1521" y="525"/>
                  </a:cubicBezTo>
                  <a:cubicBezTo>
                    <a:pt x="1506" y="540"/>
                    <a:pt x="1491" y="555"/>
                    <a:pt x="1476" y="555"/>
                  </a:cubicBezTo>
                  <a:cubicBezTo>
                    <a:pt x="1453" y="555"/>
                    <a:pt x="1453" y="540"/>
                    <a:pt x="1439" y="525"/>
                  </a:cubicBezTo>
                  <a:cubicBezTo>
                    <a:pt x="1423" y="510"/>
                    <a:pt x="1416" y="502"/>
                    <a:pt x="1393" y="480"/>
                  </a:cubicBezTo>
                  <a:cubicBezTo>
                    <a:pt x="1371" y="458"/>
                    <a:pt x="1356" y="450"/>
                    <a:pt x="1326" y="435"/>
                  </a:cubicBezTo>
                  <a:cubicBezTo>
                    <a:pt x="1311" y="480"/>
                    <a:pt x="1311" y="510"/>
                    <a:pt x="1311" y="562"/>
                  </a:cubicBezTo>
                  <a:cubicBezTo>
                    <a:pt x="1311" y="577"/>
                    <a:pt x="1311" y="585"/>
                    <a:pt x="1296" y="600"/>
                  </a:cubicBezTo>
                  <a:cubicBezTo>
                    <a:pt x="1289" y="607"/>
                    <a:pt x="1274" y="607"/>
                    <a:pt x="1259" y="607"/>
                  </a:cubicBezTo>
                  <a:cubicBezTo>
                    <a:pt x="1244" y="607"/>
                    <a:pt x="1236" y="615"/>
                    <a:pt x="1221" y="622"/>
                  </a:cubicBezTo>
                  <a:cubicBezTo>
                    <a:pt x="1259" y="645"/>
                    <a:pt x="1281" y="667"/>
                    <a:pt x="1296" y="712"/>
                  </a:cubicBezTo>
                  <a:cubicBezTo>
                    <a:pt x="1296" y="727"/>
                    <a:pt x="1296" y="735"/>
                    <a:pt x="1304" y="750"/>
                  </a:cubicBezTo>
                  <a:cubicBezTo>
                    <a:pt x="1304" y="757"/>
                    <a:pt x="1319" y="757"/>
                    <a:pt x="1326" y="765"/>
                  </a:cubicBezTo>
                  <a:cubicBezTo>
                    <a:pt x="1334" y="780"/>
                    <a:pt x="1341" y="787"/>
                    <a:pt x="1349" y="802"/>
                  </a:cubicBezTo>
                  <a:cubicBezTo>
                    <a:pt x="1334" y="810"/>
                    <a:pt x="1334" y="810"/>
                    <a:pt x="1334" y="810"/>
                  </a:cubicBezTo>
                  <a:cubicBezTo>
                    <a:pt x="1326" y="795"/>
                    <a:pt x="1311" y="780"/>
                    <a:pt x="1296" y="765"/>
                  </a:cubicBezTo>
                  <a:cubicBezTo>
                    <a:pt x="1296" y="787"/>
                    <a:pt x="1296" y="795"/>
                    <a:pt x="1296" y="810"/>
                  </a:cubicBezTo>
                  <a:cubicBezTo>
                    <a:pt x="1296" y="840"/>
                    <a:pt x="1296" y="855"/>
                    <a:pt x="1289" y="877"/>
                  </a:cubicBezTo>
                  <a:cubicBezTo>
                    <a:pt x="1289" y="929"/>
                    <a:pt x="1281" y="959"/>
                    <a:pt x="1266" y="1005"/>
                  </a:cubicBezTo>
                  <a:cubicBezTo>
                    <a:pt x="1259" y="1027"/>
                    <a:pt x="1251" y="1042"/>
                    <a:pt x="1244" y="1064"/>
                  </a:cubicBezTo>
                  <a:cubicBezTo>
                    <a:pt x="1236" y="1087"/>
                    <a:pt x="1236" y="1102"/>
                    <a:pt x="1221" y="1117"/>
                  </a:cubicBezTo>
                  <a:cubicBezTo>
                    <a:pt x="1199" y="1139"/>
                    <a:pt x="1176" y="1132"/>
                    <a:pt x="1146" y="1147"/>
                  </a:cubicBezTo>
                  <a:cubicBezTo>
                    <a:pt x="1131" y="1162"/>
                    <a:pt x="1124" y="1177"/>
                    <a:pt x="1109" y="1192"/>
                  </a:cubicBezTo>
                  <a:cubicBezTo>
                    <a:pt x="1101" y="1199"/>
                    <a:pt x="1094" y="1199"/>
                    <a:pt x="1086" y="1199"/>
                  </a:cubicBezTo>
                  <a:cubicBezTo>
                    <a:pt x="1071" y="1207"/>
                    <a:pt x="1064" y="1222"/>
                    <a:pt x="1056" y="1222"/>
                  </a:cubicBezTo>
                  <a:cubicBezTo>
                    <a:pt x="1019" y="1222"/>
                    <a:pt x="1011" y="1169"/>
                    <a:pt x="981" y="1169"/>
                  </a:cubicBezTo>
                  <a:cubicBezTo>
                    <a:pt x="966" y="1169"/>
                    <a:pt x="966" y="1177"/>
                    <a:pt x="966" y="1184"/>
                  </a:cubicBezTo>
                  <a:cubicBezTo>
                    <a:pt x="951" y="1199"/>
                    <a:pt x="936" y="1214"/>
                    <a:pt x="922" y="1229"/>
                  </a:cubicBezTo>
                  <a:cubicBezTo>
                    <a:pt x="906" y="1252"/>
                    <a:pt x="906" y="1267"/>
                    <a:pt x="892" y="1297"/>
                  </a:cubicBezTo>
                  <a:cubicBezTo>
                    <a:pt x="876" y="1327"/>
                    <a:pt x="854" y="1342"/>
                    <a:pt x="832" y="1364"/>
                  </a:cubicBezTo>
                  <a:cubicBezTo>
                    <a:pt x="809" y="1379"/>
                    <a:pt x="772" y="1379"/>
                    <a:pt x="772" y="1409"/>
                  </a:cubicBezTo>
                  <a:cubicBezTo>
                    <a:pt x="772" y="1424"/>
                    <a:pt x="779" y="1432"/>
                    <a:pt x="779" y="1447"/>
                  </a:cubicBezTo>
                  <a:cubicBezTo>
                    <a:pt x="802" y="1447"/>
                    <a:pt x="824" y="1439"/>
                    <a:pt x="839" y="1454"/>
                  </a:cubicBezTo>
                  <a:cubicBezTo>
                    <a:pt x="862" y="1462"/>
                    <a:pt x="862" y="1477"/>
                    <a:pt x="862" y="1499"/>
                  </a:cubicBezTo>
                  <a:cubicBezTo>
                    <a:pt x="862" y="1657"/>
                    <a:pt x="862" y="1657"/>
                    <a:pt x="862" y="1657"/>
                  </a:cubicBezTo>
                  <a:cubicBezTo>
                    <a:pt x="862" y="1746"/>
                    <a:pt x="951" y="1776"/>
                    <a:pt x="951" y="1866"/>
                  </a:cubicBezTo>
                  <a:cubicBezTo>
                    <a:pt x="951" y="1911"/>
                    <a:pt x="944" y="1934"/>
                    <a:pt x="936" y="1971"/>
                  </a:cubicBezTo>
                  <a:cubicBezTo>
                    <a:pt x="936" y="1986"/>
                    <a:pt x="936" y="1994"/>
                    <a:pt x="936" y="2009"/>
                  </a:cubicBezTo>
                  <a:cubicBezTo>
                    <a:pt x="929" y="2031"/>
                    <a:pt x="922" y="2039"/>
                    <a:pt x="914" y="2061"/>
                  </a:cubicBezTo>
                  <a:cubicBezTo>
                    <a:pt x="914" y="2076"/>
                    <a:pt x="914" y="2084"/>
                    <a:pt x="906" y="2099"/>
                  </a:cubicBezTo>
                  <a:cubicBezTo>
                    <a:pt x="899" y="2144"/>
                    <a:pt x="892" y="2174"/>
                    <a:pt x="876" y="2218"/>
                  </a:cubicBezTo>
                  <a:cubicBezTo>
                    <a:pt x="854" y="2241"/>
                    <a:pt x="846" y="2263"/>
                    <a:pt x="832" y="2293"/>
                  </a:cubicBezTo>
                  <a:cubicBezTo>
                    <a:pt x="824" y="2308"/>
                    <a:pt x="816" y="2316"/>
                    <a:pt x="802" y="2323"/>
                  </a:cubicBezTo>
                  <a:cubicBezTo>
                    <a:pt x="764" y="2361"/>
                    <a:pt x="734" y="2368"/>
                    <a:pt x="689" y="2368"/>
                  </a:cubicBezTo>
                  <a:cubicBezTo>
                    <a:pt x="644" y="2368"/>
                    <a:pt x="622" y="2353"/>
                    <a:pt x="584" y="2331"/>
                  </a:cubicBezTo>
                  <a:cubicBezTo>
                    <a:pt x="584" y="2338"/>
                    <a:pt x="584" y="2338"/>
                    <a:pt x="584" y="2346"/>
                  </a:cubicBezTo>
                  <a:cubicBezTo>
                    <a:pt x="584" y="2353"/>
                    <a:pt x="592" y="2361"/>
                    <a:pt x="592" y="2368"/>
                  </a:cubicBezTo>
                  <a:cubicBezTo>
                    <a:pt x="607" y="2406"/>
                    <a:pt x="614" y="2421"/>
                    <a:pt x="622" y="2458"/>
                  </a:cubicBezTo>
                  <a:cubicBezTo>
                    <a:pt x="629" y="2481"/>
                    <a:pt x="629" y="2503"/>
                    <a:pt x="644" y="2518"/>
                  </a:cubicBezTo>
                  <a:cubicBezTo>
                    <a:pt x="659" y="2533"/>
                    <a:pt x="674" y="2533"/>
                    <a:pt x="697" y="2533"/>
                  </a:cubicBezTo>
                  <a:cubicBezTo>
                    <a:pt x="712" y="2533"/>
                    <a:pt x="719" y="2526"/>
                    <a:pt x="734" y="2518"/>
                  </a:cubicBezTo>
                  <a:cubicBezTo>
                    <a:pt x="742" y="2518"/>
                    <a:pt x="742" y="2503"/>
                    <a:pt x="749" y="2496"/>
                  </a:cubicBezTo>
                  <a:cubicBezTo>
                    <a:pt x="764" y="2488"/>
                    <a:pt x="772" y="2481"/>
                    <a:pt x="787" y="2481"/>
                  </a:cubicBezTo>
                  <a:cubicBezTo>
                    <a:pt x="802" y="2481"/>
                    <a:pt x="809" y="2473"/>
                    <a:pt x="816" y="2473"/>
                  </a:cubicBezTo>
                  <a:cubicBezTo>
                    <a:pt x="832" y="2473"/>
                    <a:pt x="839" y="2481"/>
                    <a:pt x="846" y="2481"/>
                  </a:cubicBezTo>
                  <a:cubicBezTo>
                    <a:pt x="892" y="2488"/>
                    <a:pt x="914" y="2511"/>
                    <a:pt x="936" y="2541"/>
                  </a:cubicBezTo>
                  <a:cubicBezTo>
                    <a:pt x="989" y="2616"/>
                    <a:pt x="1004" y="2668"/>
                    <a:pt x="1004" y="2758"/>
                  </a:cubicBezTo>
                  <a:cubicBezTo>
                    <a:pt x="1004" y="2818"/>
                    <a:pt x="1004" y="2818"/>
                    <a:pt x="1004" y="2818"/>
                  </a:cubicBezTo>
                  <a:cubicBezTo>
                    <a:pt x="1004" y="2833"/>
                    <a:pt x="996" y="2840"/>
                    <a:pt x="996" y="2856"/>
                  </a:cubicBezTo>
                  <a:cubicBezTo>
                    <a:pt x="989" y="2923"/>
                    <a:pt x="996" y="2968"/>
                    <a:pt x="981" y="3035"/>
                  </a:cubicBezTo>
                  <a:cubicBezTo>
                    <a:pt x="981" y="3058"/>
                    <a:pt x="974" y="3080"/>
                    <a:pt x="966" y="3110"/>
                  </a:cubicBezTo>
                  <a:cubicBezTo>
                    <a:pt x="959" y="3163"/>
                    <a:pt x="944" y="3193"/>
                    <a:pt x="936" y="3253"/>
                  </a:cubicBezTo>
                  <a:cubicBezTo>
                    <a:pt x="929" y="3283"/>
                    <a:pt x="922" y="3298"/>
                    <a:pt x="914" y="3328"/>
                  </a:cubicBezTo>
                  <a:cubicBezTo>
                    <a:pt x="906" y="3343"/>
                    <a:pt x="906" y="3350"/>
                    <a:pt x="899" y="3365"/>
                  </a:cubicBezTo>
                  <a:cubicBezTo>
                    <a:pt x="892" y="3373"/>
                    <a:pt x="892" y="3387"/>
                    <a:pt x="876" y="3387"/>
                  </a:cubicBezTo>
                  <a:cubicBezTo>
                    <a:pt x="869" y="3387"/>
                    <a:pt x="869" y="3380"/>
                    <a:pt x="862" y="3380"/>
                  </a:cubicBezTo>
                  <a:cubicBezTo>
                    <a:pt x="846" y="3380"/>
                    <a:pt x="846" y="3395"/>
                    <a:pt x="839" y="3403"/>
                  </a:cubicBezTo>
                  <a:cubicBezTo>
                    <a:pt x="832" y="3425"/>
                    <a:pt x="832" y="3433"/>
                    <a:pt x="824" y="3455"/>
                  </a:cubicBezTo>
                  <a:cubicBezTo>
                    <a:pt x="816" y="3477"/>
                    <a:pt x="809" y="3492"/>
                    <a:pt x="802" y="3515"/>
                  </a:cubicBezTo>
                  <a:cubicBezTo>
                    <a:pt x="802" y="3537"/>
                    <a:pt x="802" y="3560"/>
                    <a:pt x="802" y="3582"/>
                  </a:cubicBezTo>
                  <a:cubicBezTo>
                    <a:pt x="794" y="3612"/>
                    <a:pt x="787" y="3627"/>
                    <a:pt x="779" y="3657"/>
                  </a:cubicBezTo>
                  <a:cubicBezTo>
                    <a:pt x="772" y="3710"/>
                    <a:pt x="772" y="3747"/>
                    <a:pt x="757" y="3800"/>
                  </a:cubicBezTo>
                  <a:cubicBezTo>
                    <a:pt x="734" y="3852"/>
                    <a:pt x="712" y="3882"/>
                    <a:pt x="697" y="3935"/>
                  </a:cubicBezTo>
                  <a:cubicBezTo>
                    <a:pt x="689" y="3972"/>
                    <a:pt x="682" y="3987"/>
                    <a:pt x="674" y="4025"/>
                  </a:cubicBezTo>
                  <a:cubicBezTo>
                    <a:pt x="659" y="4069"/>
                    <a:pt x="659" y="4107"/>
                    <a:pt x="637" y="4152"/>
                  </a:cubicBezTo>
                  <a:cubicBezTo>
                    <a:pt x="622" y="4174"/>
                    <a:pt x="592" y="4182"/>
                    <a:pt x="569" y="4197"/>
                  </a:cubicBezTo>
                  <a:cubicBezTo>
                    <a:pt x="554" y="4212"/>
                    <a:pt x="539" y="4219"/>
                    <a:pt x="524" y="4234"/>
                  </a:cubicBezTo>
                  <a:cubicBezTo>
                    <a:pt x="494" y="4257"/>
                    <a:pt x="487" y="4272"/>
                    <a:pt x="472" y="4302"/>
                  </a:cubicBezTo>
                  <a:cubicBezTo>
                    <a:pt x="457" y="4324"/>
                    <a:pt x="449" y="4339"/>
                    <a:pt x="434" y="4369"/>
                  </a:cubicBezTo>
                  <a:cubicBezTo>
                    <a:pt x="419" y="4399"/>
                    <a:pt x="412" y="4414"/>
                    <a:pt x="404" y="4444"/>
                  </a:cubicBezTo>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
          <p:nvSpPr>
            <p:cNvPr id="60" name="Freeform 138"/>
            <p:cNvSpPr>
              <a:spLocks noChangeArrowheads="1"/>
            </p:cNvSpPr>
            <p:nvPr/>
          </p:nvSpPr>
          <p:spPr bwMode="auto">
            <a:xfrm>
              <a:off x="7508752" y="2908351"/>
              <a:ext cx="3193056" cy="2798870"/>
            </a:xfrm>
            <a:custGeom>
              <a:avLst/>
              <a:gdLst>
                <a:gd name="T0" fmla="*/ 6768 w 7391"/>
                <a:gd name="T1" fmla="*/ 3507 h 6476"/>
                <a:gd name="T2" fmla="*/ 6925 w 7391"/>
                <a:gd name="T3" fmla="*/ 3560 h 6476"/>
                <a:gd name="T4" fmla="*/ 7240 w 7391"/>
                <a:gd name="T5" fmla="*/ 3410 h 6476"/>
                <a:gd name="T6" fmla="*/ 7195 w 7391"/>
                <a:gd name="T7" fmla="*/ 3485 h 6476"/>
                <a:gd name="T8" fmla="*/ 6775 w 7391"/>
                <a:gd name="T9" fmla="*/ 3755 h 6476"/>
                <a:gd name="T10" fmla="*/ 6565 w 7391"/>
                <a:gd name="T11" fmla="*/ 3957 h 6476"/>
                <a:gd name="T12" fmla="*/ 6363 w 7391"/>
                <a:gd name="T13" fmla="*/ 3987 h 6476"/>
                <a:gd name="T14" fmla="*/ 6176 w 7391"/>
                <a:gd name="T15" fmla="*/ 4047 h 6476"/>
                <a:gd name="T16" fmla="*/ 5794 w 7391"/>
                <a:gd name="T17" fmla="*/ 4077 h 6476"/>
                <a:gd name="T18" fmla="*/ 5389 w 7391"/>
                <a:gd name="T19" fmla="*/ 4115 h 6476"/>
                <a:gd name="T20" fmla="*/ 4962 w 7391"/>
                <a:gd name="T21" fmla="*/ 4482 h 6476"/>
                <a:gd name="T22" fmla="*/ 4632 w 7391"/>
                <a:gd name="T23" fmla="*/ 4901 h 6476"/>
                <a:gd name="T24" fmla="*/ 4542 w 7391"/>
                <a:gd name="T25" fmla="*/ 5441 h 6476"/>
                <a:gd name="T26" fmla="*/ 4227 w 7391"/>
                <a:gd name="T27" fmla="*/ 5441 h 6476"/>
                <a:gd name="T28" fmla="*/ 3718 w 7391"/>
                <a:gd name="T29" fmla="*/ 5194 h 6476"/>
                <a:gd name="T30" fmla="*/ 3065 w 7391"/>
                <a:gd name="T31" fmla="*/ 4789 h 6476"/>
                <a:gd name="T32" fmla="*/ 2488 w 7391"/>
                <a:gd name="T33" fmla="*/ 4609 h 6476"/>
                <a:gd name="T34" fmla="*/ 2159 w 7391"/>
                <a:gd name="T35" fmla="*/ 4849 h 6476"/>
                <a:gd name="T36" fmla="*/ 1844 w 7391"/>
                <a:gd name="T37" fmla="*/ 4999 h 6476"/>
                <a:gd name="T38" fmla="*/ 1574 w 7391"/>
                <a:gd name="T39" fmla="*/ 4654 h 6476"/>
                <a:gd name="T40" fmla="*/ 1125 w 7391"/>
                <a:gd name="T41" fmla="*/ 4946 h 6476"/>
                <a:gd name="T42" fmla="*/ 1432 w 7391"/>
                <a:gd name="T43" fmla="*/ 5396 h 6476"/>
                <a:gd name="T44" fmla="*/ 1852 w 7391"/>
                <a:gd name="T45" fmla="*/ 5666 h 6476"/>
                <a:gd name="T46" fmla="*/ 1994 w 7391"/>
                <a:gd name="T47" fmla="*/ 5935 h 6476"/>
                <a:gd name="T48" fmla="*/ 1604 w 7391"/>
                <a:gd name="T49" fmla="*/ 5913 h 6476"/>
                <a:gd name="T50" fmla="*/ 1424 w 7391"/>
                <a:gd name="T51" fmla="*/ 5973 h 6476"/>
                <a:gd name="T52" fmla="*/ 1259 w 7391"/>
                <a:gd name="T53" fmla="*/ 6280 h 6476"/>
                <a:gd name="T54" fmla="*/ 862 w 7391"/>
                <a:gd name="T55" fmla="*/ 6438 h 6476"/>
                <a:gd name="T56" fmla="*/ 847 w 7391"/>
                <a:gd name="T57" fmla="*/ 5935 h 6476"/>
                <a:gd name="T58" fmla="*/ 870 w 7391"/>
                <a:gd name="T59" fmla="*/ 5508 h 6476"/>
                <a:gd name="T60" fmla="*/ 510 w 7391"/>
                <a:gd name="T61" fmla="*/ 5081 h 6476"/>
                <a:gd name="T62" fmla="*/ 780 w 7391"/>
                <a:gd name="T63" fmla="*/ 4489 h 6476"/>
                <a:gd name="T64" fmla="*/ 1005 w 7391"/>
                <a:gd name="T65" fmla="*/ 4309 h 6476"/>
                <a:gd name="T66" fmla="*/ 1215 w 7391"/>
                <a:gd name="T67" fmla="*/ 4130 h 6476"/>
                <a:gd name="T68" fmla="*/ 1222 w 7391"/>
                <a:gd name="T69" fmla="*/ 3762 h 6476"/>
                <a:gd name="T70" fmla="*/ 1312 w 7391"/>
                <a:gd name="T71" fmla="*/ 3433 h 6476"/>
                <a:gd name="T72" fmla="*/ 1612 w 7391"/>
                <a:gd name="T73" fmla="*/ 3650 h 6476"/>
                <a:gd name="T74" fmla="*/ 1957 w 7391"/>
                <a:gd name="T75" fmla="*/ 3717 h 6476"/>
                <a:gd name="T76" fmla="*/ 2384 w 7391"/>
                <a:gd name="T77" fmla="*/ 3530 h 6476"/>
                <a:gd name="T78" fmla="*/ 2346 w 7391"/>
                <a:gd name="T79" fmla="*/ 3103 h 6476"/>
                <a:gd name="T80" fmla="*/ 2354 w 7391"/>
                <a:gd name="T81" fmla="*/ 2751 h 6476"/>
                <a:gd name="T82" fmla="*/ 2653 w 7391"/>
                <a:gd name="T83" fmla="*/ 2226 h 6476"/>
                <a:gd name="T84" fmla="*/ 2773 w 7391"/>
                <a:gd name="T85" fmla="*/ 1672 h 6476"/>
                <a:gd name="T86" fmla="*/ 2676 w 7391"/>
                <a:gd name="T87" fmla="*/ 795 h 6476"/>
                <a:gd name="T88" fmla="*/ 2646 w 7391"/>
                <a:gd name="T89" fmla="*/ 308 h 6476"/>
                <a:gd name="T90" fmla="*/ 2803 w 7391"/>
                <a:gd name="T91" fmla="*/ 188 h 6476"/>
                <a:gd name="T92" fmla="*/ 3148 w 7391"/>
                <a:gd name="T93" fmla="*/ 225 h 6476"/>
                <a:gd name="T94" fmla="*/ 3620 w 7391"/>
                <a:gd name="T95" fmla="*/ 772 h 6476"/>
                <a:gd name="T96" fmla="*/ 3927 w 7391"/>
                <a:gd name="T97" fmla="*/ 1274 h 6476"/>
                <a:gd name="T98" fmla="*/ 4347 w 7391"/>
                <a:gd name="T99" fmla="*/ 1679 h 6476"/>
                <a:gd name="T100" fmla="*/ 4714 w 7391"/>
                <a:gd name="T101" fmla="*/ 1986 h 6476"/>
                <a:gd name="T102" fmla="*/ 5007 w 7391"/>
                <a:gd name="T103" fmla="*/ 2226 h 6476"/>
                <a:gd name="T104" fmla="*/ 5299 w 7391"/>
                <a:gd name="T105" fmla="*/ 2234 h 6476"/>
                <a:gd name="T106" fmla="*/ 5629 w 7391"/>
                <a:gd name="T107" fmla="*/ 2354 h 6476"/>
                <a:gd name="T108" fmla="*/ 6401 w 7391"/>
                <a:gd name="T109" fmla="*/ 2398 h 6476"/>
                <a:gd name="T110" fmla="*/ 6828 w 7391"/>
                <a:gd name="T111" fmla="*/ 2159 h 6476"/>
                <a:gd name="T112" fmla="*/ 6625 w 7391"/>
                <a:gd name="T113" fmla="*/ 2983 h 6476"/>
                <a:gd name="T114" fmla="*/ 1911 w 7391"/>
                <a:gd name="T115" fmla="*/ 263 h 6476"/>
                <a:gd name="T116" fmla="*/ 1971 w 7391"/>
                <a:gd name="T117" fmla="*/ 128 h 6476"/>
                <a:gd name="T118" fmla="*/ 2196 w 7391"/>
                <a:gd name="T119" fmla="*/ 682 h 6476"/>
                <a:gd name="T120" fmla="*/ 2121 w 7391"/>
                <a:gd name="T121" fmla="*/ 435 h 6476"/>
                <a:gd name="T122" fmla="*/ 113 w 7391"/>
                <a:gd name="T123" fmla="*/ 5321 h 6476"/>
                <a:gd name="T124" fmla="*/ 263 w 7391"/>
                <a:gd name="T125" fmla="*/ 5224 h 6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91" h="6476">
                  <a:moveTo>
                    <a:pt x="6783" y="3380"/>
                  </a:moveTo>
                  <a:lnTo>
                    <a:pt x="6783" y="3380"/>
                  </a:lnTo>
                  <a:cubicBezTo>
                    <a:pt x="6790" y="3410"/>
                    <a:pt x="6790" y="3433"/>
                    <a:pt x="6813" y="3455"/>
                  </a:cubicBezTo>
                  <a:cubicBezTo>
                    <a:pt x="6820" y="3463"/>
                    <a:pt x="6835" y="3463"/>
                    <a:pt x="6843" y="3470"/>
                  </a:cubicBezTo>
                  <a:cubicBezTo>
                    <a:pt x="6858" y="3485"/>
                    <a:pt x="6865" y="3493"/>
                    <a:pt x="6865" y="3515"/>
                  </a:cubicBezTo>
                  <a:cubicBezTo>
                    <a:pt x="6850" y="3507"/>
                    <a:pt x="6843" y="3507"/>
                    <a:pt x="6835" y="3493"/>
                  </a:cubicBezTo>
                  <a:cubicBezTo>
                    <a:pt x="6828" y="3485"/>
                    <a:pt x="6828" y="3485"/>
                    <a:pt x="6820" y="3477"/>
                  </a:cubicBezTo>
                  <a:cubicBezTo>
                    <a:pt x="6820" y="3470"/>
                    <a:pt x="6813" y="3470"/>
                    <a:pt x="6805" y="3470"/>
                  </a:cubicBezTo>
                  <a:cubicBezTo>
                    <a:pt x="6798" y="3470"/>
                    <a:pt x="6798" y="3463"/>
                    <a:pt x="6783" y="3463"/>
                  </a:cubicBezTo>
                  <a:cubicBezTo>
                    <a:pt x="6775" y="3470"/>
                    <a:pt x="6768" y="3470"/>
                    <a:pt x="6753" y="3470"/>
                  </a:cubicBezTo>
                  <a:lnTo>
                    <a:pt x="6753" y="3470"/>
                  </a:lnTo>
                  <a:cubicBezTo>
                    <a:pt x="6753" y="3477"/>
                    <a:pt x="6760" y="3477"/>
                    <a:pt x="6760" y="3485"/>
                  </a:cubicBezTo>
                  <a:cubicBezTo>
                    <a:pt x="6768" y="3493"/>
                    <a:pt x="6760" y="3500"/>
                    <a:pt x="6768" y="3507"/>
                  </a:cubicBezTo>
                  <a:cubicBezTo>
                    <a:pt x="6775" y="3507"/>
                    <a:pt x="6783" y="3507"/>
                    <a:pt x="6790" y="3507"/>
                  </a:cubicBezTo>
                  <a:lnTo>
                    <a:pt x="6790" y="3507"/>
                  </a:lnTo>
                  <a:cubicBezTo>
                    <a:pt x="6805" y="3515"/>
                    <a:pt x="6813" y="3515"/>
                    <a:pt x="6820" y="3515"/>
                  </a:cubicBezTo>
                  <a:cubicBezTo>
                    <a:pt x="6835" y="3523"/>
                    <a:pt x="6843" y="3530"/>
                    <a:pt x="6850" y="3537"/>
                  </a:cubicBezTo>
                  <a:cubicBezTo>
                    <a:pt x="6835" y="3537"/>
                    <a:pt x="6828" y="3537"/>
                    <a:pt x="6820" y="3553"/>
                  </a:cubicBezTo>
                  <a:cubicBezTo>
                    <a:pt x="6820" y="3560"/>
                    <a:pt x="6820" y="3560"/>
                    <a:pt x="6820" y="3560"/>
                  </a:cubicBezTo>
                  <a:cubicBezTo>
                    <a:pt x="6835" y="3560"/>
                    <a:pt x="6843" y="3560"/>
                    <a:pt x="6858" y="3567"/>
                  </a:cubicBezTo>
                  <a:cubicBezTo>
                    <a:pt x="6873" y="3575"/>
                    <a:pt x="6873" y="3590"/>
                    <a:pt x="6888" y="3590"/>
                  </a:cubicBezTo>
                  <a:cubicBezTo>
                    <a:pt x="6903" y="3597"/>
                    <a:pt x="6918" y="3590"/>
                    <a:pt x="6940" y="3590"/>
                  </a:cubicBezTo>
                  <a:cubicBezTo>
                    <a:pt x="6948" y="3590"/>
                    <a:pt x="6948" y="3597"/>
                    <a:pt x="6955" y="3597"/>
                  </a:cubicBezTo>
                  <a:cubicBezTo>
                    <a:pt x="6970" y="3597"/>
                    <a:pt x="6970" y="3597"/>
                    <a:pt x="6970" y="3597"/>
                  </a:cubicBezTo>
                  <a:cubicBezTo>
                    <a:pt x="6970" y="3590"/>
                    <a:pt x="6970" y="3590"/>
                    <a:pt x="6970" y="3590"/>
                  </a:cubicBezTo>
                  <a:cubicBezTo>
                    <a:pt x="6948" y="3583"/>
                    <a:pt x="6940" y="3567"/>
                    <a:pt x="6925" y="3560"/>
                  </a:cubicBezTo>
                  <a:cubicBezTo>
                    <a:pt x="6865" y="3523"/>
                    <a:pt x="6940" y="3560"/>
                    <a:pt x="6955" y="3567"/>
                  </a:cubicBezTo>
                  <a:cubicBezTo>
                    <a:pt x="6963" y="3567"/>
                    <a:pt x="6963" y="3567"/>
                    <a:pt x="6970" y="3575"/>
                  </a:cubicBezTo>
                  <a:cubicBezTo>
                    <a:pt x="6978" y="3575"/>
                    <a:pt x="6985" y="3575"/>
                    <a:pt x="6993" y="3575"/>
                  </a:cubicBezTo>
                  <a:cubicBezTo>
                    <a:pt x="7000" y="3575"/>
                    <a:pt x="7007" y="3583"/>
                    <a:pt x="7023" y="3583"/>
                  </a:cubicBezTo>
                  <a:cubicBezTo>
                    <a:pt x="7030" y="3583"/>
                    <a:pt x="7037" y="3575"/>
                    <a:pt x="7045" y="3567"/>
                  </a:cubicBezTo>
                  <a:cubicBezTo>
                    <a:pt x="7053" y="3560"/>
                    <a:pt x="7067" y="3553"/>
                    <a:pt x="7075" y="3537"/>
                  </a:cubicBezTo>
                  <a:cubicBezTo>
                    <a:pt x="7082" y="3530"/>
                    <a:pt x="7082" y="3523"/>
                    <a:pt x="7090" y="3515"/>
                  </a:cubicBezTo>
                  <a:cubicBezTo>
                    <a:pt x="7097" y="3507"/>
                    <a:pt x="7113" y="3500"/>
                    <a:pt x="7120" y="3493"/>
                  </a:cubicBezTo>
                  <a:cubicBezTo>
                    <a:pt x="7135" y="3477"/>
                    <a:pt x="7143" y="3477"/>
                    <a:pt x="7157" y="3463"/>
                  </a:cubicBezTo>
                  <a:cubicBezTo>
                    <a:pt x="7165" y="3455"/>
                    <a:pt x="7165" y="3448"/>
                    <a:pt x="7172" y="3440"/>
                  </a:cubicBezTo>
                  <a:cubicBezTo>
                    <a:pt x="7195" y="3425"/>
                    <a:pt x="7210" y="3418"/>
                    <a:pt x="7217" y="3395"/>
                  </a:cubicBezTo>
                  <a:cubicBezTo>
                    <a:pt x="7225" y="3395"/>
                    <a:pt x="7225" y="3395"/>
                    <a:pt x="7225" y="3395"/>
                  </a:cubicBezTo>
                  <a:cubicBezTo>
                    <a:pt x="7232" y="3403"/>
                    <a:pt x="7232" y="3410"/>
                    <a:pt x="7240" y="3410"/>
                  </a:cubicBezTo>
                  <a:cubicBezTo>
                    <a:pt x="7247" y="3425"/>
                    <a:pt x="7262" y="3425"/>
                    <a:pt x="7277" y="3425"/>
                  </a:cubicBezTo>
                  <a:cubicBezTo>
                    <a:pt x="7367" y="3403"/>
                    <a:pt x="7367" y="3403"/>
                    <a:pt x="7367" y="3403"/>
                  </a:cubicBezTo>
                  <a:cubicBezTo>
                    <a:pt x="7375" y="3410"/>
                    <a:pt x="7382" y="3410"/>
                    <a:pt x="7382" y="3410"/>
                  </a:cubicBezTo>
                  <a:cubicBezTo>
                    <a:pt x="7390" y="3425"/>
                    <a:pt x="7390" y="3433"/>
                    <a:pt x="7390" y="3448"/>
                  </a:cubicBezTo>
                  <a:cubicBezTo>
                    <a:pt x="7390" y="3455"/>
                    <a:pt x="7382" y="3455"/>
                    <a:pt x="7375" y="3463"/>
                  </a:cubicBezTo>
                  <a:cubicBezTo>
                    <a:pt x="7367" y="3470"/>
                    <a:pt x="7367" y="3470"/>
                    <a:pt x="7352" y="3470"/>
                  </a:cubicBezTo>
                  <a:cubicBezTo>
                    <a:pt x="7337" y="3477"/>
                    <a:pt x="7330" y="3485"/>
                    <a:pt x="7315" y="3493"/>
                  </a:cubicBezTo>
                  <a:cubicBezTo>
                    <a:pt x="7300" y="3493"/>
                    <a:pt x="7292" y="3500"/>
                    <a:pt x="7285" y="3507"/>
                  </a:cubicBezTo>
                  <a:cubicBezTo>
                    <a:pt x="7270" y="3515"/>
                    <a:pt x="7262" y="3530"/>
                    <a:pt x="7240" y="3530"/>
                  </a:cubicBezTo>
                  <a:cubicBezTo>
                    <a:pt x="7232" y="3530"/>
                    <a:pt x="7225" y="3523"/>
                    <a:pt x="7217" y="3523"/>
                  </a:cubicBezTo>
                  <a:cubicBezTo>
                    <a:pt x="7210" y="3523"/>
                    <a:pt x="7210" y="3523"/>
                    <a:pt x="7210" y="3523"/>
                  </a:cubicBezTo>
                  <a:cubicBezTo>
                    <a:pt x="7210" y="3515"/>
                    <a:pt x="7202" y="3515"/>
                    <a:pt x="7202" y="3507"/>
                  </a:cubicBezTo>
                  <a:cubicBezTo>
                    <a:pt x="7202" y="3500"/>
                    <a:pt x="7195" y="3493"/>
                    <a:pt x="7195" y="3485"/>
                  </a:cubicBezTo>
                  <a:cubicBezTo>
                    <a:pt x="7172" y="3507"/>
                    <a:pt x="7172" y="3530"/>
                    <a:pt x="7157" y="3553"/>
                  </a:cubicBezTo>
                  <a:cubicBezTo>
                    <a:pt x="7143" y="3567"/>
                    <a:pt x="7127" y="3567"/>
                    <a:pt x="7120" y="3575"/>
                  </a:cubicBezTo>
                  <a:cubicBezTo>
                    <a:pt x="7113" y="3583"/>
                    <a:pt x="7105" y="3590"/>
                    <a:pt x="7105" y="3605"/>
                  </a:cubicBezTo>
                  <a:cubicBezTo>
                    <a:pt x="7105" y="3613"/>
                    <a:pt x="7097" y="3613"/>
                    <a:pt x="7097" y="3620"/>
                  </a:cubicBezTo>
                  <a:cubicBezTo>
                    <a:pt x="7090" y="3642"/>
                    <a:pt x="7097" y="3657"/>
                    <a:pt x="7090" y="3672"/>
                  </a:cubicBezTo>
                  <a:cubicBezTo>
                    <a:pt x="7090" y="3687"/>
                    <a:pt x="7082" y="3695"/>
                    <a:pt x="7075" y="3702"/>
                  </a:cubicBezTo>
                  <a:cubicBezTo>
                    <a:pt x="7067" y="3717"/>
                    <a:pt x="7067" y="3725"/>
                    <a:pt x="7060" y="3740"/>
                  </a:cubicBezTo>
                  <a:cubicBezTo>
                    <a:pt x="7053" y="3740"/>
                    <a:pt x="7053" y="3740"/>
                    <a:pt x="7053" y="3740"/>
                  </a:cubicBezTo>
                  <a:cubicBezTo>
                    <a:pt x="7045" y="3740"/>
                    <a:pt x="7045" y="3732"/>
                    <a:pt x="7037" y="3725"/>
                  </a:cubicBezTo>
                  <a:cubicBezTo>
                    <a:pt x="7030" y="3725"/>
                    <a:pt x="7023" y="3717"/>
                    <a:pt x="7015" y="3717"/>
                  </a:cubicBezTo>
                  <a:cubicBezTo>
                    <a:pt x="6993" y="3717"/>
                    <a:pt x="6978" y="3725"/>
                    <a:pt x="6963" y="3725"/>
                  </a:cubicBezTo>
                  <a:cubicBezTo>
                    <a:pt x="6918" y="3725"/>
                    <a:pt x="6895" y="3732"/>
                    <a:pt x="6850" y="3740"/>
                  </a:cubicBezTo>
                  <a:cubicBezTo>
                    <a:pt x="6820" y="3747"/>
                    <a:pt x="6798" y="3740"/>
                    <a:pt x="6775" y="3755"/>
                  </a:cubicBezTo>
                  <a:cubicBezTo>
                    <a:pt x="6760" y="3770"/>
                    <a:pt x="6745" y="3770"/>
                    <a:pt x="6738" y="3785"/>
                  </a:cubicBezTo>
                  <a:cubicBezTo>
                    <a:pt x="6730" y="3785"/>
                    <a:pt x="6723" y="3792"/>
                    <a:pt x="6715" y="3792"/>
                  </a:cubicBezTo>
                  <a:cubicBezTo>
                    <a:pt x="6708" y="3800"/>
                    <a:pt x="6700" y="3815"/>
                    <a:pt x="6693" y="3815"/>
                  </a:cubicBezTo>
                  <a:cubicBezTo>
                    <a:pt x="6678" y="3815"/>
                    <a:pt x="6678" y="3792"/>
                    <a:pt x="6670" y="3777"/>
                  </a:cubicBezTo>
                  <a:cubicBezTo>
                    <a:pt x="6655" y="3785"/>
                    <a:pt x="6648" y="3785"/>
                    <a:pt x="6640" y="3792"/>
                  </a:cubicBezTo>
                  <a:cubicBezTo>
                    <a:pt x="6625" y="3800"/>
                    <a:pt x="6618" y="3800"/>
                    <a:pt x="6610" y="3807"/>
                  </a:cubicBezTo>
                  <a:cubicBezTo>
                    <a:pt x="6603" y="3822"/>
                    <a:pt x="6603" y="3830"/>
                    <a:pt x="6603" y="3852"/>
                  </a:cubicBezTo>
                  <a:cubicBezTo>
                    <a:pt x="6603" y="3860"/>
                    <a:pt x="6603" y="3875"/>
                    <a:pt x="6610" y="3882"/>
                  </a:cubicBezTo>
                  <a:cubicBezTo>
                    <a:pt x="6618" y="3890"/>
                    <a:pt x="6625" y="3890"/>
                    <a:pt x="6640" y="3897"/>
                  </a:cubicBezTo>
                  <a:cubicBezTo>
                    <a:pt x="6633" y="3897"/>
                    <a:pt x="6625" y="3905"/>
                    <a:pt x="6618" y="3905"/>
                  </a:cubicBezTo>
                  <a:cubicBezTo>
                    <a:pt x="6588" y="3905"/>
                    <a:pt x="6588" y="3905"/>
                    <a:pt x="6588" y="3905"/>
                  </a:cubicBezTo>
                  <a:cubicBezTo>
                    <a:pt x="6580" y="3912"/>
                    <a:pt x="6580" y="3912"/>
                    <a:pt x="6580" y="3920"/>
                  </a:cubicBezTo>
                  <a:cubicBezTo>
                    <a:pt x="6573" y="3935"/>
                    <a:pt x="6580" y="3950"/>
                    <a:pt x="6565" y="3957"/>
                  </a:cubicBezTo>
                  <a:cubicBezTo>
                    <a:pt x="6543" y="3965"/>
                    <a:pt x="6535" y="3965"/>
                    <a:pt x="6513" y="3972"/>
                  </a:cubicBezTo>
                  <a:cubicBezTo>
                    <a:pt x="6505" y="3980"/>
                    <a:pt x="6505" y="3995"/>
                    <a:pt x="6498" y="4002"/>
                  </a:cubicBezTo>
                  <a:cubicBezTo>
                    <a:pt x="6498" y="4010"/>
                    <a:pt x="6490" y="4017"/>
                    <a:pt x="6483" y="4025"/>
                  </a:cubicBezTo>
                  <a:cubicBezTo>
                    <a:pt x="6460" y="4032"/>
                    <a:pt x="6445" y="4040"/>
                    <a:pt x="6423" y="4040"/>
                  </a:cubicBezTo>
                  <a:cubicBezTo>
                    <a:pt x="6401" y="4040"/>
                    <a:pt x="6385" y="4025"/>
                    <a:pt x="6355" y="4025"/>
                  </a:cubicBezTo>
                  <a:cubicBezTo>
                    <a:pt x="6341" y="4025"/>
                    <a:pt x="6333" y="4017"/>
                    <a:pt x="6325" y="4010"/>
                  </a:cubicBezTo>
                  <a:cubicBezTo>
                    <a:pt x="6311" y="4002"/>
                    <a:pt x="6311" y="4002"/>
                    <a:pt x="6295" y="3995"/>
                  </a:cubicBezTo>
                  <a:cubicBezTo>
                    <a:pt x="6295" y="3987"/>
                    <a:pt x="6288" y="3987"/>
                    <a:pt x="6288" y="3980"/>
                  </a:cubicBezTo>
                  <a:cubicBezTo>
                    <a:pt x="6288" y="3972"/>
                    <a:pt x="6295" y="3972"/>
                    <a:pt x="6295" y="3965"/>
                  </a:cubicBezTo>
                  <a:cubicBezTo>
                    <a:pt x="6295" y="3957"/>
                    <a:pt x="6303" y="3957"/>
                    <a:pt x="6303" y="3950"/>
                  </a:cubicBezTo>
                  <a:cubicBezTo>
                    <a:pt x="6311" y="3957"/>
                    <a:pt x="6318" y="3957"/>
                    <a:pt x="6325" y="3965"/>
                  </a:cubicBezTo>
                  <a:cubicBezTo>
                    <a:pt x="6341" y="3972"/>
                    <a:pt x="6341" y="3995"/>
                    <a:pt x="6355" y="3995"/>
                  </a:cubicBezTo>
                  <a:lnTo>
                    <a:pt x="6363" y="3987"/>
                  </a:lnTo>
                  <a:cubicBezTo>
                    <a:pt x="6371" y="3987"/>
                    <a:pt x="6378" y="3980"/>
                    <a:pt x="6385" y="3980"/>
                  </a:cubicBezTo>
                  <a:cubicBezTo>
                    <a:pt x="6393" y="3965"/>
                    <a:pt x="6401" y="3965"/>
                    <a:pt x="6408" y="3957"/>
                  </a:cubicBezTo>
                  <a:cubicBezTo>
                    <a:pt x="6415" y="3950"/>
                    <a:pt x="6423" y="3950"/>
                    <a:pt x="6423" y="3942"/>
                  </a:cubicBezTo>
                  <a:cubicBezTo>
                    <a:pt x="6423" y="3927"/>
                    <a:pt x="6415" y="3927"/>
                    <a:pt x="6408" y="3920"/>
                  </a:cubicBezTo>
                  <a:cubicBezTo>
                    <a:pt x="6393" y="3912"/>
                    <a:pt x="6385" y="3912"/>
                    <a:pt x="6378" y="3912"/>
                  </a:cubicBezTo>
                  <a:cubicBezTo>
                    <a:pt x="6341" y="3912"/>
                    <a:pt x="6341" y="3912"/>
                    <a:pt x="6341" y="3912"/>
                  </a:cubicBezTo>
                  <a:cubicBezTo>
                    <a:pt x="6325" y="3912"/>
                    <a:pt x="6318" y="3897"/>
                    <a:pt x="6311" y="3890"/>
                  </a:cubicBezTo>
                  <a:cubicBezTo>
                    <a:pt x="6295" y="3905"/>
                    <a:pt x="6295" y="3920"/>
                    <a:pt x="6273" y="3927"/>
                  </a:cubicBezTo>
                  <a:cubicBezTo>
                    <a:pt x="6266" y="3927"/>
                    <a:pt x="6266" y="3935"/>
                    <a:pt x="6258" y="3935"/>
                  </a:cubicBezTo>
                  <a:cubicBezTo>
                    <a:pt x="6251" y="3935"/>
                    <a:pt x="6243" y="3927"/>
                    <a:pt x="6228" y="3935"/>
                  </a:cubicBezTo>
                  <a:cubicBezTo>
                    <a:pt x="6206" y="3935"/>
                    <a:pt x="6191" y="3950"/>
                    <a:pt x="6176" y="3972"/>
                  </a:cubicBezTo>
                  <a:cubicBezTo>
                    <a:pt x="6168" y="3980"/>
                    <a:pt x="6161" y="3987"/>
                    <a:pt x="6161" y="4002"/>
                  </a:cubicBezTo>
                  <a:cubicBezTo>
                    <a:pt x="6161" y="4025"/>
                    <a:pt x="6168" y="4032"/>
                    <a:pt x="6176" y="4047"/>
                  </a:cubicBezTo>
                  <a:cubicBezTo>
                    <a:pt x="6183" y="4062"/>
                    <a:pt x="6183" y="4070"/>
                    <a:pt x="6191" y="4085"/>
                  </a:cubicBezTo>
                  <a:cubicBezTo>
                    <a:pt x="6198" y="4092"/>
                    <a:pt x="6206" y="4092"/>
                    <a:pt x="6213" y="4100"/>
                  </a:cubicBezTo>
                  <a:cubicBezTo>
                    <a:pt x="6213" y="4107"/>
                    <a:pt x="6213" y="4107"/>
                    <a:pt x="6213" y="4107"/>
                  </a:cubicBezTo>
                  <a:lnTo>
                    <a:pt x="6213" y="4115"/>
                  </a:lnTo>
                  <a:cubicBezTo>
                    <a:pt x="6183" y="4115"/>
                    <a:pt x="6168" y="4115"/>
                    <a:pt x="6138" y="4115"/>
                  </a:cubicBezTo>
                  <a:cubicBezTo>
                    <a:pt x="6131" y="4115"/>
                    <a:pt x="6123" y="4115"/>
                    <a:pt x="6123" y="4115"/>
                  </a:cubicBezTo>
                  <a:cubicBezTo>
                    <a:pt x="6108" y="4115"/>
                    <a:pt x="6108" y="4115"/>
                    <a:pt x="6093" y="4107"/>
                  </a:cubicBezTo>
                  <a:cubicBezTo>
                    <a:pt x="6093" y="4107"/>
                    <a:pt x="6093" y="4100"/>
                    <a:pt x="6086" y="4100"/>
                  </a:cubicBezTo>
                  <a:cubicBezTo>
                    <a:pt x="5988" y="4100"/>
                    <a:pt x="5988" y="4100"/>
                    <a:pt x="5988" y="4100"/>
                  </a:cubicBezTo>
                  <a:cubicBezTo>
                    <a:pt x="5966" y="4100"/>
                    <a:pt x="5951" y="4092"/>
                    <a:pt x="5928" y="4092"/>
                  </a:cubicBezTo>
                  <a:cubicBezTo>
                    <a:pt x="5913" y="4092"/>
                    <a:pt x="5906" y="4107"/>
                    <a:pt x="5884" y="4107"/>
                  </a:cubicBezTo>
                  <a:cubicBezTo>
                    <a:pt x="5861" y="4107"/>
                    <a:pt x="5846" y="4100"/>
                    <a:pt x="5823" y="4092"/>
                  </a:cubicBezTo>
                  <a:cubicBezTo>
                    <a:pt x="5808" y="4085"/>
                    <a:pt x="5801" y="4085"/>
                    <a:pt x="5794" y="4077"/>
                  </a:cubicBezTo>
                  <a:cubicBezTo>
                    <a:pt x="5778" y="4077"/>
                    <a:pt x="5778" y="4070"/>
                    <a:pt x="5764" y="4070"/>
                  </a:cubicBezTo>
                  <a:cubicBezTo>
                    <a:pt x="5764" y="4062"/>
                    <a:pt x="5756" y="4062"/>
                    <a:pt x="5756" y="4055"/>
                  </a:cubicBezTo>
                  <a:cubicBezTo>
                    <a:pt x="5756" y="4047"/>
                    <a:pt x="5756" y="4047"/>
                    <a:pt x="5756" y="4040"/>
                  </a:cubicBezTo>
                  <a:cubicBezTo>
                    <a:pt x="5756" y="4040"/>
                    <a:pt x="5748" y="4040"/>
                    <a:pt x="5748" y="4032"/>
                  </a:cubicBezTo>
                  <a:cubicBezTo>
                    <a:pt x="5741" y="4032"/>
                    <a:pt x="5734" y="4032"/>
                    <a:pt x="5726" y="4025"/>
                  </a:cubicBezTo>
                  <a:cubicBezTo>
                    <a:pt x="5711" y="4025"/>
                    <a:pt x="5711" y="4017"/>
                    <a:pt x="5696" y="4017"/>
                  </a:cubicBezTo>
                  <a:cubicBezTo>
                    <a:pt x="5659" y="4017"/>
                    <a:pt x="5659" y="4017"/>
                    <a:pt x="5659" y="4017"/>
                  </a:cubicBezTo>
                  <a:cubicBezTo>
                    <a:pt x="5651" y="4017"/>
                    <a:pt x="5644" y="4017"/>
                    <a:pt x="5636" y="4017"/>
                  </a:cubicBezTo>
                  <a:cubicBezTo>
                    <a:pt x="5606" y="4025"/>
                    <a:pt x="5583" y="4032"/>
                    <a:pt x="5554" y="4040"/>
                  </a:cubicBezTo>
                  <a:cubicBezTo>
                    <a:pt x="5531" y="4047"/>
                    <a:pt x="5516" y="4055"/>
                    <a:pt x="5494" y="4070"/>
                  </a:cubicBezTo>
                  <a:cubicBezTo>
                    <a:pt x="5471" y="4077"/>
                    <a:pt x="5464" y="4077"/>
                    <a:pt x="5449" y="4085"/>
                  </a:cubicBezTo>
                  <a:cubicBezTo>
                    <a:pt x="5434" y="4092"/>
                    <a:pt x="5434" y="4100"/>
                    <a:pt x="5419" y="4100"/>
                  </a:cubicBezTo>
                  <a:cubicBezTo>
                    <a:pt x="5411" y="4107"/>
                    <a:pt x="5404" y="4115"/>
                    <a:pt x="5389" y="4115"/>
                  </a:cubicBezTo>
                  <a:cubicBezTo>
                    <a:pt x="5381" y="4122"/>
                    <a:pt x="5381" y="4122"/>
                    <a:pt x="5366" y="4130"/>
                  </a:cubicBezTo>
                  <a:cubicBezTo>
                    <a:pt x="5351" y="4137"/>
                    <a:pt x="5336" y="4144"/>
                    <a:pt x="5321" y="4152"/>
                  </a:cubicBezTo>
                  <a:cubicBezTo>
                    <a:pt x="5314" y="4159"/>
                    <a:pt x="5306" y="4159"/>
                    <a:pt x="5291" y="4167"/>
                  </a:cubicBezTo>
                  <a:cubicBezTo>
                    <a:pt x="5269" y="4182"/>
                    <a:pt x="5254" y="4197"/>
                    <a:pt x="5231" y="4219"/>
                  </a:cubicBezTo>
                  <a:cubicBezTo>
                    <a:pt x="5216" y="4242"/>
                    <a:pt x="5201" y="4249"/>
                    <a:pt x="5179" y="4272"/>
                  </a:cubicBezTo>
                  <a:cubicBezTo>
                    <a:pt x="5179" y="4272"/>
                    <a:pt x="5179" y="4272"/>
                    <a:pt x="5171" y="4279"/>
                  </a:cubicBezTo>
                  <a:cubicBezTo>
                    <a:pt x="5164" y="4295"/>
                    <a:pt x="5149" y="4295"/>
                    <a:pt x="5142" y="4309"/>
                  </a:cubicBezTo>
                  <a:cubicBezTo>
                    <a:pt x="5134" y="4317"/>
                    <a:pt x="5126" y="4324"/>
                    <a:pt x="5119" y="4332"/>
                  </a:cubicBezTo>
                  <a:cubicBezTo>
                    <a:pt x="5112" y="4339"/>
                    <a:pt x="5104" y="4347"/>
                    <a:pt x="5096" y="4354"/>
                  </a:cubicBezTo>
                  <a:cubicBezTo>
                    <a:pt x="5029" y="4422"/>
                    <a:pt x="5029" y="4422"/>
                    <a:pt x="5029" y="4422"/>
                  </a:cubicBezTo>
                  <a:cubicBezTo>
                    <a:pt x="5014" y="4437"/>
                    <a:pt x="5007" y="4437"/>
                    <a:pt x="4999" y="4444"/>
                  </a:cubicBezTo>
                  <a:cubicBezTo>
                    <a:pt x="4992" y="4452"/>
                    <a:pt x="4984" y="4459"/>
                    <a:pt x="4977" y="4467"/>
                  </a:cubicBezTo>
                  <a:cubicBezTo>
                    <a:pt x="4977" y="4474"/>
                    <a:pt x="4969" y="4474"/>
                    <a:pt x="4962" y="4482"/>
                  </a:cubicBezTo>
                  <a:cubicBezTo>
                    <a:pt x="4954" y="4489"/>
                    <a:pt x="4954" y="4497"/>
                    <a:pt x="4939" y="4504"/>
                  </a:cubicBezTo>
                  <a:cubicBezTo>
                    <a:pt x="4924" y="4519"/>
                    <a:pt x="4917" y="4527"/>
                    <a:pt x="4902" y="4542"/>
                  </a:cubicBezTo>
                  <a:cubicBezTo>
                    <a:pt x="4887" y="4549"/>
                    <a:pt x="4879" y="4557"/>
                    <a:pt x="4864" y="4572"/>
                  </a:cubicBezTo>
                  <a:cubicBezTo>
                    <a:pt x="4857" y="4579"/>
                    <a:pt x="4857" y="4587"/>
                    <a:pt x="4849" y="4594"/>
                  </a:cubicBezTo>
                  <a:cubicBezTo>
                    <a:pt x="4834" y="4609"/>
                    <a:pt x="4827" y="4617"/>
                    <a:pt x="4819" y="4624"/>
                  </a:cubicBezTo>
                  <a:cubicBezTo>
                    <a:pt x="4804" y="4647"/>
                    <a:pt x="4797" y="4654"/>
                    <a:pt x="4789" y="4677"/>
                  </a:cubicBezTo>
                  <a:cubicBezTo>
                    <a:pt x="4774" y="4699"/>
                    <a:pt x="4774" y="4714"/>
                    <a:pt x="4759" y="4736"/>
                  </a:cubicBezTo>
                  <a:cubicBezTo>
                    <a:pt x="4752" y="4744"/>
                    <a:pt x="4744" y="4752"/>
                    <a:pt x="4737" y="4759"/>
                  </a:cubicBezTo>
                  <a:cubicBezTo>
                    <a:pt x="4722" y="4774"/>
                    <a:pt x="4722" y="4782"/>
                    <a:pt x="4714" y="4796"/>
                  </a:cubicBezTo>
                  <a:cubicBezTo>
                    <a:pt x="4699" y="4812"/>
                    <a:pt x="4692" y="4819"/>
                    <a:pt x="4677" y="4834"/>
                  </a:cubicBezTo>
                  <a:cubicBezTo>
                    <a:pt x="4669" y="4841"/>
                    <a:pt x="4662" y="4849"/>
                    <a:pt x="4654" y="4864"/>
                  </a:cubicBezTo>
                  <a:cubicBezTo>
                    <a:pt x="4654" y="4871"/>
                    <a:pt x="4647" y="4879"/>
                    <a:pt x="4647" y="4886"/>
                  </a:cubicBezTo>
                  <a:cubicBezTo>
                    <a:pt x="4639" y="4894"/>
                    <a:pt x="4639" y="4894"/>
                    <a:pt x="4632" y="4901"/>
                  </a:cubicBezTo>
                  <a:cubicBezTo>
                    <a:pt x="4632" y="4916"/>
                    <a:pt x="4624" y="4924"/>
                    <a:pt x="4617" y="4939"/>
                  </a:cubicBezTo>
                  <a:cubicBezTo>
                    <a:pt x="4602" y="4954"/>
                    <a:pt x="4602" y="4969"/>
                    <a:pt x="4587" y="4984"/>
                  </a:cubicBezTo>
                  <a:cubicBezTo>
                    <a:pt x="4587" y="4991"/>
                    <a:pt x="4579" y="4999"/>
                    <a:pt x="4579" y="5014"/>
                  </a:cubicBezTo>
                  <a:cubicBezTo>
                    <a:pt x="4572" y="5021"/>
                    <a:pt x="4572" y="5021"/>
                    <a:pt x="4564" y="5029"/>
                  </a:cubicBezTo>
                  <a:cubicBezTo>
                    <a:pt x="4557" y="5059"/>
                    <a:pt x="4549" y="5074"/>
                    <a:pt x="4542" y="5104"/>
                  </a:cubicBezTo>
                  <a:cubicBezTo>
                    <a:pt x="4542" y="5119"/>
                    <a:pt x="4535" y="5134"/>
                    <a:pt x="4535" y="5156"/>
                  </a:cubicBezTo>
                  <a:cubicBezTo>
                    <a:pt x="4535" y="5171"/>
                    <a:pt x="4535" y="5179"/>
                    <a:pt x="4542" y="5194"/>
                  </a:cubicBezTo>
                  <a:cubicBezTo>
                    <a:pt x="4542" y="5201"/>
                    <a:pt x="4542" y="5209"/>
                    <a:pt x="4549" y="5216"/>
                  </a:cubicBezTo>
                  <a:cubicBezTo>
                    <a:pt x="4557" y="5239"/>
                    <a:pt x="4564" y="5246"/>
                    <a:pt x="4564" y="5261"/>
                  </a:cubicBezTo>
                  <a:cubicBezTo>
                    <a:pt x="4564" y="5276"/>
                    <a:pt x="4557" y="5291"/>
                    <a:pt x="4557" y="5299"/>
                  </a:cubicBezTo>
                  <a:cubicBezTo>
                    <a:pt x="4557" y="5366"/>
                    <a:pt x="4557" y="5366"/>
                    <a:pt x="4557" y="5366"/>
                  </a:cubicBezTo>
                  <a:cubicBezTo>
                    <a:pt x="4557" y="5374"/>
                    <a:pt x="4557" y="5381"/>
                    <a:pt x="4549" y="5396"/>
                  </a:cubicBezTo>
                  <a:cubicBezTo>
                    <a:pt x="4549" y="5411"/>
                    <a:pt x="4542" y="5418"/>
                    <a:pt x="4542" y="5441"/>
                  </a:cubicBezTo>
                  <a:cubicBezTo>
                    <a:pt x="4542" y="5448"/>
                    <a:pt x="4542" y="5456"/>
                    <a:pt x="4542" y="5464"/>
                  </a:cubicBezTo>
                  <a:cubicBezTo>
                    <a:pt x="4542" y="5471"/>
                    <a:pt x="4542" y="5478"/>
                    <a:pt x="4542" y="5486"/>
                  </a:cubicBezTo>
                  <a:cubicBezTo>
                    <a:pt x="4535" y="5501"/>
                    <a:pt x="4527" y="5501"/>
                    <a:pt x="4512" y="5516"/>
                  </a:cubicBezTo>
                  <a:cubicBezTo>
                    <a:pt x="4505" y="5524"/>
                    <a:pt x="4497" y="5538"/>
                    <a:pt x="4489" y="5546"/>
                  </a:cubicBezTo>
                  <a:cubicBezTo>
                    <a:pt x="4482" y="5561"/>
                    <a:pt x="4482" y="5568"/>
                    <a:pt x="4482" y="5583"/>
                  </a:cubicBezTo>
                  <a:cubicBezTo>
                    <a:pt x="4475" y="5583"/>
                    <a:pt x="4475" y="5591"/>
                    <a:pt x="4475" y="5598"/>
                  </a:cubicBezTo>
                  <a:cubicBezTo>
                    <a:pt x="4475" y="5628"/>
                    <a:pt x="4475" y="5643"/>
                    <a:pt x="4467" y="5673"/>
                  </a:cubicBezTo>
                  <a:cubicBezTo>
                    <a:pt x="4445" y="5666"/>
                    <a:pt x="4437" y="5651"/>
                    <a:pt x="4422" y="5628"/>
                  </a:cubicBezTo>
                  <a:cubicBezTo>
                    <a:pt x="4415" y="5613"/>
                    <a:pt x="4407" y="5613"/>
                    <a:pt x="4400" y="5606"/>
                  </a:cubicBezTo>
                  <a:cubicBezTo>
                    <a:pt x="4385" y="5598"/>
                    <a:pt x="4385" y="5591"/>
                    <a:pt x="4385" y="5576"/>
                  </a:cubicBezTo>
                  <a:cubicBezTo>
                    <a:pt x="4370" y="5546"/>
                    <a:pt x="4355" y="5524"/>
                    <a:pt x="4324" y="5501"/>
                  </a:cubicBezTo>
                  <a:cubicBezTo>
                    <a:pt x="4310" y="5494"/>
                    <a:pt x="4302" y="5486"/>
                    <a:pt x="4295" y="5478"/>
                  </a:cubicBezTo>
                  <a:cubicBezTo>
                    <a:pt x="4265" y="5464"/>
                    <a:pt x="4250" y="5456"/>
                    <a:pt x="4227" y="5441"/>
                  </a:cubicBezTo>
                  <a:cubicBezTo>
                    <a:pt x="4212" y="5434"/>
                    <a:pt x="4205" y="5426"/>
                    <a:pt x="4190" y="5411"/>
                  </a:cubicBezTo>
                  <a:cubicBezTo>
                    <a:pt x="4182" y="5404"/>
                    <a:pt x="4175" y="5396"/>
                    <a:pt x="4167" y="5388"/>
                  </a:cubicBezTo>
                  <a:cubicBezTo>
                    <a:pt x="4152" y="5381"/>
                    <a:pt x="4145" y="5374"/>
                    <a:pt x="4130" y="5374"/>
                  </a:cubicBezTo>
                  <a:cubicBezTo>
                    <a:pt x="4100" y="5359"/>
                    <a:pt x="4085" y="5351"/>
                    <a:pt x="4055" y="5351"/>
                  </a:cubicBezTo>
                  <a:cubicBezTo>
                    <a:pt x="4032" y="5344"/>
                    <a:pt x="4017" y="5344"/>
                    <a:pt x="3987" y="5344"/>
                  </a:cubicBezTo>
                  <a:cubicBezTo>
                    <a:pt x="3965" y="5336"/>
                    <a:pt x="3950" y="5336"/>
                    <a:pt x="3935" y="5321"/>
                  </a:cubicBezTo>
                  <a:cubicBezTo>
                    <a:pt x="3927" y="5314"/>
                    <a:pt x="3927" y="5306"/>
                    <a:pt x="3920" y="5299"/>
                  </a:cubicBezTo>
                  <a:cubicBezTo>
                    <a:pt x="3912" y="5299"/>
                    <a:pt x="3905" y="5291"/>
                    <a:pt x="3897" y="5291"/>
                  </a:cubicBezTo>
                  <a:cubicBezTo>
                    <a:pt x="3867" y="5284"/>
                    <a:pt x="3853" y="5276"/>
                    <a:pt x="3823" y="5276"/>
                  </a:cubicBezTo>
                  <a:cubicBezTo>
                    <a:pt x="3807" y="5269"/>
                    <a:pt x="3800" y="5269"/>
                    <a:pt x="3785" y="5261"/>
                  </a:cubicBezTo>
                  <a:cubicBezTo>
                    <a:pt x="3777" y="5261"/>
                    <a:pt x="3777" y="5254"/>
                    <a:pt x="3777" y="5254"/>
                  </a:cubicBezTo>
                  <a:cubicBezTo>
                    <a:pt x="3770" y="5246"/>
                    <a:pt x="3763" y="5239"/>
                    <a:pt x="3755" y="5231"/>
                  </a:cubicBezTo>
                  <a:cubicBezTo>
                    <a:pt x="3747" y="5216"/>
                    <a:pt x="3740" y="5201"/>
                    <a:pt x="3718" y="5194"/>
                  </a:cubicBezTo>
                  <a:cubicBezTo>
                    <a:pt x="3695" y="5186"/>
                    <a:pt x="3680" y="5179"/>
                    <a:pt x="3665" y="5164"/>
                  </a:cubicBezTo>
                  <a:cubicBezTo>
                    <a:pt x="3643" y="5141"/>
                    <a:pt x="3628" y="5141"/>
                    <a:pt x="3605" y="5126"/>
                  </a:cubicBezTo>
                  <a:cubicBezTo>
                    <a:pt x="3590" y="5111"/>
                    <a:pt x="3575" y="5111"/>
                    <a:pt x="3553" y="5104"/>
                  </a:cubicBezTo>
                  <a:cubicBezTo>
                    <a:pt x="3545" y="5096"/>
                    <a:pt x="3538" y="5096"/>
                    <a:pt x="3530" y="5089"/>
                  </a:cubicBezTo>
                  <a:cubicBezTo>
                    <a:pt x="3508" y="5081"/>
                    <a:pt x="3500" y="5081"/>
                    <a:pt x="3478" y="5074"/>
                  </a:cubicBezTo>
                  <a:cubicBezTo>
                    <a:pt x="3455" y="5051"/>
                    <a:pt x="3440" y="5044"/>
                    <a:pt x="3418" y="5029"/>
                  </a:cubicBezTo>
                  <a:cubicBezTo>
                    <a:pt x="3410" y="5029"/>
                    <a:pt x="3410" y="5021"/>
                    <a:pt x="3403" y="5014"/>
                  </a:cubicBezTo>
                  <a:cubicBezTo>
                    <a:pt x="3380" y="4991"/>
                    <a:pt x="3365" y="4984"/>
                    <a:pt x="3343" y="4969"/>
                  </a:cubicBezTo>
                  <a:cubicBezTo>
                    <a:pt x="3320" y="4954"/>
                    <a:pt x="3305" y="4939"/>
                    <a:pt x="3290" y="4916"/>
                  </a:cubicBezTo>
                  <a:cubicBezTo>
                    <a:pt x="3268" y="4901"/>
                    <a:pt x="3268" y="4879"/>
                    <a:pt x="3238" y="4864"/>
                  </a:cubicBezTo>
                  <a:cubicBezTo>
                    <a:pt x="3208" y="4834"/>
                    <a:pt x="3178" y="4841"/>
                    <a:pt x="3141" y="4834"/>
                  </a:cubicBezTo>
                  <a:cubicBezTo>
                    <a:pt x="3126" y="4826"/>
                    <a:pt x="3118" y="4826"/>
                    <a:pt x="3103" y="4819"/>
                  </a:cubicBezTo>
                  <a:cubicBezTo>
                    <a:pt x="3088" y="4812"/>
                    <a:pt x="3073" y="4804"/>
                    <a:pt x="3065" y="4789"/>
                  </a:cubicBezTo>
                  <a:cubicBezTo>
                    <a:pt x="3051" y="4774"/>
                    <a:pt x="3043" y="4774"/>
                    <a:pt x="3036" y="4759"/>
                  </a:cubicBezTo>
                  <a:cubicBezTo>
                    <a:pt x="3021" y="4752"/>
                    <a:pt x="3021" y="4744"/>
                    <a:pt x="3013" y="4736"/>
                  </a:cubicBezTo>
                  <a:cubicBezTo>
                    <a:pt x="3006" y="4729"/>
                    <a:pt x="2998" y="4722"/>
                    <a:pt x="2991" y="4714"/>
                  </a:cubicBezTo>
                  <a:cubicBezTo>
                    <a:pt x="2983" y="4706"/>
                    <a:pt x="2983" y="4699"/>
                    <a:pt x="2976" y="4692"/>
                  </a:cubicBezTo>
                  <a:cubicBezTo>
                    <a:pt x="2953" y="4669"/>
                    <a:pt x="2938" y="4662"/>
                    <a:pt x="2916" y="4647"/>
                  </a:cubicBezTo>
                  <a:cubicBezTo>
                    <a:pt x="2901" y="4639"/>
                    <a:pt x="2893" y="4639"/>
                    <a:pt x="2878" y="4632"/>
                  </a:cubicBezTo>
                  <a:cubicBezTo>
                    <a:pt x="2841" y="4624"/>
                    <a:pt x="2818" y="4624"/>
                    <a:pt x="2781" y="4609"/>
                  </a:cubicBezTo>
                  <a:cubicBezTo>
                    <a:pt x="2758" y="4602"/>
                    <a:pt x="2743" y="4602"/>
                    <a:pt x="2713" y="4594"/>
                  </a:cubicBezTo>
                  <a:cubicBezTo>
                    <a:pt x="2706" y="4594"/>
                    <a:pt x="2698" y="4594"/>
                    <a:pt x="2691" y="4587"/>
                  </a:cubicBezTo>
                  <a:cubicBezTo>
                    <a:pt x="2661" y="4587"/>
                    <a:pt x="2638" y="4579"/>
                    <a:pt x="2608" y="4579"/>
                  </a:cubicBezTo>
                  <a:cubicBezTo>
                    <a:pt x="2571" y="4579"/>
                    <a:pt x="2571" y="4579"/>
                    <a:pt x="2571" y="4579"/>
                  </a:cubicBezTo>
                  <a:cubicBezTo>
                    <a:pt x="2556" y="4579"/>
                    <a:pt x="2556" y="4587"/>
                    <a:pt x="2541" y="4587"/>
                  </a:cubicBezTo>
                  <a:cubicBezTo>
                    <a:pt x="2518" y="4594"/>
                    <a:pt x="2511" y="4602"/>
                    <a:pt x="2488" y="4609"/>
                  </a:cubicBezTo>
                  <a:cubicBezTo>
                    <a:pt x="2474" y="4617"/>
                    <a:pt x="2459" y="4624"/>
                    <a:pt x="2436" y="4632"/>
                  </a:cubicBezTo>
                  <a:cubicBezTo>
                    <a:pt x="2421" y="4639"/>
                    <a:pt x="2414" y="4647"/>
                    <a:pt x="2406" y="4654"/>
                  </a:cubicBezTo>
                  <a:cubicBezTo>
                    <a:pt x="2391" y="4662"/>
                    <a:pt x="2384" y="4669"/>
                    <a:pt x="2369" y="4677"/>
                  </a:cubicBezTo>
                  <a:cubicBezTo>
                    <a:pt x="2354" y="4684"/>
                    <a:pt x="2346" y="4692"/>
                    <a:pt x="2339" y="4706"/>
                  </a:cubicBezTo>
                  <a:cubicBezTo>
                    <a:pt x="2331" y="4706"/>
                    <a:pt x="2324" y="4706"/>
                    <a:pt x="2324" y="4714"/>
                  </a:cubicBezTo>
                  <a:cubicBezTo>
                    <a:pt x="2316" y="4714"/>
                    <a:pt x="2316" y="4722"/>
                    <a:pt x="2309" y="4729"/>
                  </a:cubicBezTo>
                  <a:cubicBezTo>
                    <a:pt x="2309" y="4729"/>
                    <a:pt x="2301" y="4722"/>
                    <a:pt x="2301" y="4729"/>
                  </a:cubicBezTo>
                  <a:cubicBezTo>
                    <a:pt x="2294" y="4729"/>
                    <a:pt x="2286" y="4736"/>
                    <a:pt x="2279" y="4744"/>
                  </a:cubicBezTo>
                  <a:cubicBezTo>
                    <a:pt x="2271" y="4752"/>
                    <a:pt x="2264" y="4752"/>
                    <a:pt x="2256" y="4759"/>
                  </a:cubicBezTo>
                  <a:cubicBezTo>
                    <a:pt x="2241" y="4782"/>
                    <a:pt x="2226" y="4796"/>
                    <a:pt x="2204" y="4819"/>
                  </a:cubicBezTo>
                  <a:cubicBezTo>
                    <a:pt x="2196" y="4826"/>
                    <a:pt x="2189" y="4826"/>
                    <a:pt x="2181" y="4834"/>
                  </a:cubicBezTo>
                  <a:cubicBezTo>
                    <a:pt x="2181" y="4841"/>
                    <a:pt x="2174" y="4849"/>
                    <a:pt x="2166" y="4849"/>
                  </a:cubicBezTo>
                  <a:lnTo>
                    <a:pt x="2159" y="4849"/>
                  </a:lnTo>
                  <a:cubicBezTo>
                    <a:pt x="2151" y="4856"/>
                    <a:pt x="2151" y="4856"/>
                    <a:pt x="2144" y="4856"/>
                  </a:cubicBezTo>
                  <a:cubicBezTo>
                    <a:pt x="2129" y="4864"/>
                    <a:pt x="2114" y="4871"/>
                    <a:pt x="2099" y="4879"/>
                  </a:cubicBezTo>
                  <a:cubicBezTo>
                    <a:pt x="2091" y="4894"/>
                    <a:pt x="2084" y="4901"/>
                    <a:pt x="2076" y="4909"/>
                  </a:cubicBezTo>
                  <a:cubicBezTo>
                    <a:pt x="2047" y="4939"/>
                    <a:pt x="2031" y="4961"/>
                    <a:pt x="2001" y="4991"/>
                  </a:cubicBezTo>
                  <a:cubicBezTo>
                    <a:pt x="1987" y="5014"/>
                    <a:pt x="1971" y="5021"/>
                    <a:pt x="1949" y="5044"/>
                  </a:cubicBezTo>
                  <a:cubicBezTo>
                    <a:pt x="1941" y="5051"/>
                    <a:pt x="1941" y="5059"/>
                    <a:pt x="1934" y="5066"/>
                  </a:cubicBezTo>
                  <a:cubicBezTo>
                    <a:pt x="1934" y="5074"/>
                    <a:pt x="1927" y="5074"/>
                    <a:pt x="1927" y="5081"/>
                  </a:cubicBezTo>
                  <a:cubicBezTo>
                    <a:pt x="1927" y="5089"/>
                    <a:pt x="1927" y="5089"/>
                    <a:pt x="1919" y="5089"/>
                  </a:cubicBezTo>
                  <a:cubicBezTo>
                    <a:pt x="1911" y="5089"/>
                    <a:pt x="1911" y="5089"/>
                    <a:pt x="1911" y="5089"/>
                  </a:cubicBezTo>
                  <a:cubicBezTo>
                    <a:pt x="1897" y="5089"/>
                    <a:pt x="1889" y="5081"/>
                    <a:pt x="1882" y="5074"/>
                  </a:cubicBezTo>
                  <a:cubicBezTo>
                    <a:pt x="1867" y="5066"/>
                    <a:pt x="1867" y="5059"/>
                    <a:pt x="1859" y="5051"/>
                  </a:cubicBezTo>
                  <a:cubicBezTo>
                    <a:pt x="1852" y="5044"/>
                    <a:pt x="1837" y="5044"/>
                    <a:pt x="1837" y="5029"/>
                  </a:cubicBezTo>
                  <a:cubicBezTo>
                    <a:pt x="1837" y="5021"/>
                    <a:pt x="1844" y="5014"/>
                    <a:pt x="1844" y="4999"/>
                  </a:cubicBezTo>
                  <a:lnTo>
                    <a:pt x="1837" y="4991"/>
                  </a:lnTo>
                  <a:cubicBezTo>
                    <a:pt x="1829" y="4991"/>
                    <a:pt x="1829" y="4984"/>
                    <a:pt x="1822" y="4984"/>
                  </a:cubicBezTo>
                  <a:cubicBezTo>
                    <a:pt x="1814" y="4976"/>
                    <a:pt x="1807" y="4969"/>
                    <a:pt x="1807" y="4961"/>
                  </a:cubicBezTo>
                  <a:cubicBezTo>
                    <a:pt x="1799" y="4954"/>
                    <a:pt x="1799" y="4946"/>
                    <a:pt x="1799" y="4939"/>
                  </a:cubicBezTo>
                  <a:cubicBezTo>
                    <a:pt x="1799" y="4924"/>
                    <a:pt x="1792" y="4916"/>
                    <a:pt x="1784" y="4901"/>
                  </a:cubicBezTo>
                  <a:cubicBezTo>
                    <a:pt x="1784" y="4886"/>
                    <a:pt x="1784" y="4886"/>
                    <a:pt x="1777" y="4871"/>
                  </a:cubicBezTo>
                  <a:cubicBezTo>
                    <a:pt x="1777" y="4864"/>
                    <a:pt x="1769" y="4856"/>
                    <a:pt x="1754" y="4849"/>
                  </a:cubicBezTo>
                  <a:cubicBezTo>
                    <a:pt x="1739" y="4826"/>
                    <a:pt x="1724" y="4812"/>
                    <a:pt x="1694" y="4804"/>
                  </a:cubicBezTo>
                  <a:cubicBezTo>
                    <a:pt x="1679" y="4796"/>
                    <a:pt x="1672" y="4796"/>
                    <a:pt x="1664" y="4789"/>
                  </a:cubicBezTo>
                  <a:cubicBezTo>
                    <a:pt x="1649" y="4782"/>
                    <a:pt x="1649" y="4766"/>
                    <a:pt x="1649" y="4752"/>
                  </a:cubicBezTo>
                  <a:cubicBezTo>
                    <a:pt x="1642" y="4736"/>
                    <a:pt x="1634" y="4729"/>
                    <a:pt x="1619" y="4714"/>
                  </a:cubicBezTo>
                  <a:cubicBezTo>
                    <a:pt x="1612" y="4699"/>
                    <a:pt x="1604" y="4692"/>
                    <a:pt x="1597" y="4684"/>
                  </a:cubicBezTo>
                  <a:cubicBezTo>
                    <a:pt x="1589" y="4669"/>
                    <a:pt x="1582" y="4662"/>
                    <a:pt x="1574" y="4654"/>
                  </a:cubicBezTo>
                  <a:cubicBezTo>
                    <a:pt x="1567" y="4654"/>
                    <a:pt x="1567" y="4654"/>
                    <a:pt x="1559" y="4654"/>
                  </a:cubicBezTo>
                  <a:cubicBezTo>
                    <a:pt x="1544" y="4654"/>
                    <a:pt x="1537" y="4654"/>
                    <a:pt x="1522" y="4654"/>
                  </a:cubicBezTo>
                  <a:cubicBezTo>
                    <a:pt x="1499" y="4654"/>
                    <a:pt x="1484" y="4654"/>
                    <a:pt x="1454" y="4654"/>
                  </a:cubicBezTo>
                  <a:cubicBezTo>
                    <a:pt x="1439" y="4654"/>
                    <a:pt x="1432" y="4654"/>
                    <a:pt x="1417" y="4654"/>
                  </a:cubicBezTo>
                  <a:cubicBezTo>
                    <a:pt x="1372" y="4654"/>
                    <a:pt x="1372" y="4654"/>
                    <a:pt x="1372" y="4654"/>
                  </a:cubicBezTo>
                  <a:lnTo>
                    <a:pt x="1364" y="4654"/>
                  </a:lnTo>
                  <a:cubicBezTo>
                    <a:pt x="1312" y="4654"/>
                    <a:pt x="1312" y="4654"/>
                    <a:pt x="1312" y="4654"/>
                  </a:cubicBezTo>
                  <a:cubicBezTo>
                    <a:pt x="1297" y="4654"/>
                    <a:pt x="1289" y="4669"/>
                    <a:pt x="1282" y="4677"/>
                  </a:cubicBezTo>
                  <a:cubicBezTo>
                    <a:pt x="1267" y="4714"/>
                    <a:pt x="1252" y="4729"/>
                    <a:pt x="1229" y="4759"/>
                  </a:cubicBezTo>
                  <a:cubicBezTo>
                    <a:pt x="1222" y="4759"/>
                    <a:pt x="1215" y="4766"/>
                    <a:pt x="1207" y="4774"/>
                  </a:cubicBezTo>
                  <a:cubicBezTo>
                    <a:pt x="1192" y="4789"/>
                    <a:pt x="1177" y="4796"/>
                    <a:pt x="1170" y="4819"/>
                  </a:cubicBezTo>
                  <a:cubicBezTo>
                    <a:pt x="1162" y="4834"/>
                    <a:pt x="1162" y="4849"/>
                    <a:pt x="1155" y="4856"/>
                  </a:cubicBezTo>
                  <a:cubicBezTo>
                    <a:pt x="1140" y="4894"/>
                    <a:pt x="1140" y="4916"/>
                    <a:pt x="1125" y="4946"/>
                  </a:cubicBezTo>
                  <a:cubicBezTo>
                    <a:pt x="1117" y="4976"/>
                    <a:pt x="1110" y="4999"/>
                    <a:pt x="1102" y="5029"/>
                  </a:cubicBezTo>
                  <a:cubicBezTo>
                    <a:pt x="1102" y="5036"/>
                    <a:pt x="1102" y="5036"/>
                    <a:pt x="1102" y="5036"/>
                  </a:cubicBezTo>
                  <a:cubicBezTo>
                    <a:pt x="1102" y="5126"/>
                    <a:pt x="1102" y="5126"/>
                    <a:pt x="1102" y="5126"/>
                  </a:cubicBezTo>
                  <a:cubicBezTo>
                    <a:pt x="1102" y="5141"/>
                    <a:pt x="1095" y="5156"/>
                    <a:pt x="1102" y="5179"/>
                  </a:cubicBezTo>
                  <a:cubicBezTo>
                    <a:pt x="1110" y="5194"/>
                    <a:pt x="1125" y="5209"/>
                    <a:pt x="1147" y="5209"/>
                  </a:cubicBezTo>
                  <a:cubicBezTo>
                    <a:pt x="1170" y="5209"/>
                    <a:pt x="1185" y="5209"/>
                    <a:pt x="1199" y="5209"/>
                  </a:cubicBezTo>
                  <a:cubicBezTo>
                    <a:pt x="1222" y="5216"/>
                    <a:pt x="1229" y="5231"/>
                    <a:pt x="1252" y="5246"/>
                  </a:cubicBezTo>
                  <a:cubicBezTo>
                    <a:pt x="1275" y="5261"/>
                    <a:pt x="1289" y="5276"/>
                    <a:pt x="1312" y="5299"/>
                  </a:cubicBezTo>
                  <a:cubicBezTo>
                    <a:pt x="1327" y="5306"/>
                    <a:pt x="1335" y="5314"/>
                    <a:pt x="1342" y="5321"/>
                  </a:cubicBezTo>
                  <a:cubicBezTo>
                    <a:pt x="1364" y="5336"/>
                    <a:pt x="1379" y="5344"/>
                    <a:pt x="1387" y="5366"/>
                  </a:cubicBezTo>
                  <a:cubicBezTo>
                    <a:pt x="1394" y="5374"/>
                    <a:pt x="1402" y="5381"/>
                    <a:pt x="1409" y="5388"/>
                  </a:cubicBezTo>
                  <a:cubicBezTo>
                    <a:pt x="1417" y="5396"/>
                    <a:pt x="1417" y="5396"/>
                    <a:pt x="1424" y="5396"/>
                  </a:cubicBezTo>
                  <a:cubicBezTo>
                    <a:pt x="1424" y="5396"/>
                    <a:pt x="1424" y="5396"/>
                    <a:pt x="1432" y="5396"/>
                  </a:cubicBezTo>
                  <a:cubicBezTo>
                    <a:pt x="1447" y="5396"/>
                    <a:pt x="1454" y="5388"/>
                    <a:pt x="1469" y="5381"/>
                  </a:cubicBezTo>
                  <a:cubicBezTo>
                    <a:pt x="1484" y="5381"/>
                    <a:pt x="1492" y="5381"/>
                    <a:pt x="1499" y="5381"/>
                  </a:cubicBezTo>
                  <a:cubicBezTo>
                    <a:pt x="1522" y="5374"/>
                    <a:pt x="1537" y="5366"/>
                    <a:pt x="1559" y="5366"/>
                  </a:cubicBezTo>
                  <a:cubicBezTo>
                    <a:pt x="1582" y="5366"/>
                    <a:pt x="1597" y="5374"/>
                    <a:pt x="1612" y="5388"/>
                  </a:cubicBezTo>
                  <a:cubicBezTo>
                    <a:pt x="1619" y="5396"/>
                    <a:pt x="1627" y="5396"/>
                    <a:pt x="1634" y="5404"/>
                  </a:cubicBezTo>
                  <a:cubicBezTo>
                    <a:pt x="1642" y="5411"/>
                    <a:pt x="1642" y="5418"/>
                    <a:pt x="1649" y="5426"/>
                  </a:cubicBezTo>
                  <a:cubicBezTo>
                    <a:pt x="1664" y="5434"/>
                    <a:pt x="1664" y="5441"/>
                    <a:pt x="1672" y="5456"/>
                  </a:cubicBezTo>
                  <a:cubicBezTo>
                    <a:pt x="1679" y="5464"/>
                    <a:pt x="1679" y="5471"/>
                    <a:pt x="1687" y="5478"/>
                  </a:cubicBezTo>
                  <a:cubicBezTo>
                    <a:pt x="1687" y="5486"/>
                    <a:pt x="1687" y="5494"/>
                    <a:pt x="1694" y="5501"/>
                  </a:cubicBezTo>
                  <a:cubicBezTo>
                    <a:pt x="1709" y="5516"/>
                    <a:pt x="1717" y="5524"/>
                    <a:pt x="1732" y="5531"/>
                  </a:cubicBezTo>
                  <a:cubicBezTo>
                    <a:pt x="1754" y="5553"/>
                    <a:pt x="1769" y="5561"/>
                    <a:pt x="1792" y="5583"/>
                  </a:cubicBezTo>
                  <a:cubicBezTo>
                    <a:pt x="1814" y="5606"/>
                    <a:pt x="1814" y="5628"/>
                    <a:pt x="1837" y="5651"/>
                  </a:cubicBezTo>
                  <a:cubicBezTo>
                    <a:pt x="1844" y="5658"/>
                    <a:pt x="1844" y="5658"/>
                    <a:pt x="1852" y="5666"/>
                  </a:cubicBezTo>
                  <a:cubicBezTo>
                    <a:pt x="1874" y="5681"/>
                    <a:pt x="1882" y="5696"/>
                    <a:pt x="1897" y="5711"/>
                  </a:cubicBezTo>
                  <a:cubicBezTo>
                    <a:pt x="1919" y="5718"/>
                    <a:pt x="1927" y="5726"/>
                    <a:pt x="1941" y="5733"/>
                  </a:cubicBezTo>
                  <a:cubicBezTo>
                    <a:pt x="1971" y="5741"/>
                    <a:pt x="1987" y="5741"/>
                    <a:pt x="2009" y="5748"/>
                  </a:cubicBezTo>
                  <a:cubicBezTo>
                    <a:pt x="2024" y="5748"/>
                    <a:pt x="2031" y="5748"/>
                    <a:pt x="2047" y="5756"/>
                  </a:cubicBezTo>
                  <a:cubicBezTo>
                    <a:pt x="2054" y="5756"/>
                    <a:pt x="2069" y="5756"/>
                    <a:pt x="2069" y="5771"/>
                  </a:cubicBezTo>
                  <a:cubicBezTo>
                    <a:pt x="2069" y="5801"/>
                    <a:pt x="2069" y="5801"/>
                    <a:pt x="2069" y="5801"/>
                  </a:cubicBezTo>
                  <a:cubicBezTo>
                    <a:pt x="2069" y="5816"/>
                    <a:pt x="2061" y="5831"/>
                    <a:pt x="2076" y="5838"/>
                  </a:cubicBezTo>
                  <a:cubicBezTo>
                    <a:pt x="2084" y="5846"/>
                    <a:pt x="2099" y="5838"/>
                    <a:pt x="2106" y="5853"/>
                  </a:cubicBezTo>
                  <a:cubicBezTo>
                    <a:pt x="2099" y="5861"/>
                    <a:pt x="2099" y="5868"/>
                    <a:pt x="2091" y="5883"/>
                  </a:cubicBezTo>
                  <a:cubicBezTo>
                    <a:pt x="2084" y="5891"/>
                    <a:pt x="2084" y="5891"/>
                    <a:pt x="2076" y="5891"/>
                  </a:cubicBezTo>
                  <a:cubicBezTo>
                    <a:pt x="2069" y="5891"/>
                    <a:pt x="2061" y="5891"/>
                    <a:pt x="2054" y="5891"/>
                  </a:cubicBezTo>
                  <a:cubicBezTo>
                    <a:pt x="2039" y="5891"/>
                    <a:pt x="2031" y="5906"/>
                    <a:pt x="2017" y="5913"/>
                  </a:cubicBezTo>
                  <a:cubicBezTo>
                    <a:pt x="2009" y="5928"/>
                    <a:pt x="2001" y="5928"/>
                    <a:pt x="1994" y="5935"/>
                  </a:cubicBezTo>
                  <a:cubicBezTo>
                    <a:pt x="1987" y="5951"/>
                    <a:pt x="1987" y="5958"/>
                    <a:pt x="1979" y="5965"/>
                  </a:cubicBezTo>
                  <a:cubicBezTo>
                    <a:pt x="1971" y="5965"/>
                    <a:pt x="1964" y="5965"/>
                    <a:pt x="1957" y="5965"/>
                  </a:cubicBezTo>
                  <a:cubicBezTo>
                    <a:pt x="1941" y="5973"/>
                    <a:pt x="1941" y="5981"/>
                    <a:pt x="1927" y="5981"/>
                  </a:cubicBezTo>
                  <a:cubicBezTo>
                    <a:pt x="1911" y="5988"/>
                    <a:pt x="1904" y="5988"/>
                    <a:pt x="1889" y="5995"/>
                  </a:cubicBezTo>
                  <a:cubicBezTo>
                    <a:pt x="1882" y="6003"/>
                    <a:pt x="1882" y="6003"/>
                    <a:pt x="1874" y="6003"/>
                  </a:cubicBezTo>
                  <a:cubicBezTo>
                    <a:pt x="1859" y="6003"/>
                    <a:pt x="1859" y="5988"/>
                    <a:pt x="1852" y="5981"/>
                  </a:cubicBezTo>
                  <a:cubicBezTo>
                    <a:pt x="1852" y="5973"/>
                    <a:pt x="1844" y="5965"/>
                    <a:pt x="1829" y="5958"/>
                  </a:cubicBezTo>
                  <a:cubicBezTo>
                    <a:pt x="1807" y="5951"/>
                    <a:pt x="1792" y="5943"/>
                    <a:pt x="1769" y="5928"/>
                  </a:cubicBezTo>
                  <a:cubicBezTo>
                    <a:pt x="1754" y="5921"/>
                    <a:pt x="1739" y="5921"/>
                    <a:pt x="1724" y="5913"/>
                  </a:cubicBezTo>
                  <a:cubicBezTo>
                    <a:pt x="1717" y="5913"/>
                    <a:pt x="1709" y="5913"/>
                    <a:pt x="1709" y="5913"/>
                  </a:cubicBezTo>
                  <a:cubicBezTo>
                    <a:pt x="1694" y="5913"/>
                    <a:pt x="1687" y="5913"/>
                    <a:pt x="1672" y="5913"/>
                  </a:cubicBezTo>
                  <a:cubicBezTo>
                    <a:pt x="1657" y="5906"/>
                    <a:pt x="1657" y="5906"/>
                    <a:pt x="1642" y="5906"/>
                  </a:cubicBezTo>
                  <a:cubicBezTo>
                    <a:pt x="1627" y="5906"/>
                    <a:pt x="1619" y="5906"/>
                    <a:pt x="1604" y="5913"/>
                  </a:cubicBezTo>
                  <a:cubicBezTo>
                    <a:pt x="1597" y="5921"/>
                    <a:pt x="1589" y="5928"/>
                    <a:pt x="1582" y="5935"/>
                  </a:cubicBezTo>
                  <a:cubicBezTo>
                    <a:pt x="1582" y="5943"/>
                    <a:pt x="1582" y="5951"/>
                    <a:pt x="1574" y="5951"/>
                  </a:cubicBezTo>
                  <a:cubicBezTo>
                    <a:pt x="1567" y="5951"/>
                    <a:pt x="1559" y="5943"/>
                    <a:pt x="1559" y="5935"/>
                  </a:cubicBezTo>
                  <a:cubicBezTo>
                    <a:pt x="1559" y="5928"/>
                    <a:pt x="1567" y="5928"/>
                    <a:pt x="1567" y="5921"/>
                  </a:cubicBezTo>
                  <a:cubicBezTo>
                    <a:pt x="1574" y="5913"/>
                    <a:pt x="1574" y="5906"/>
                    <a:pt x="1582" y="5898"/>
                  </a:cubicBezTo>
                  <a:cubicBezTo>
                    <a:pt x="1582" y="5891"/>
                    <a:pt x="1589" y="5891"/>
                    <a:pt x="1589" y="5883"/>
                  </a:cubicBezTo>
                  <a:cubicBezTo>
                    <a:pt x="1589" y="5868"/>
                    <a:pt x="1574" y="5861"/>
                    <a:pt x="1567" y="5853"/>
                  </a:cubicBezTo>
                  <a:cubicBezTo>
                    <a:pt x="1552" y="5846"/>
                    <a:pt x="1544" y="5831"/>
                    <a:pt x="1537" y="5831"/>
                  </a:cubicBezTo>
                  <a:cubicBezTo>
                    <a:pt x="1522" y="5831"/>
                    <a:pt x="1514" y="5846"/>
                    <a:pt x="1499" y="5853"/>
                  </a:cubicBezTo>
                  <a:cubicBezTo>
                    <a:pt x="1492" y="5861"/>
                    <a:pt x="1484" y="5868"/>
                    <a:pt x="1484" y="5876"/>
                  </a:cubicBezTo>
                  <a:cubicBezTo>
                    <a:pt x="1469" y="5898"/>
                    <a:pt x="1454" y="5906"/>
                    <a:pt x="1447" y="5935"/>
                  </a:cubicBezTo>
                  <a:cubicBezTo>
                    <a:pt x="1447" y="5943"/>
                    <a:pt x="1439" y="5951"/>
                    <a:pt x="1439" y="5958"/>
                  </a:cubicBezTo>
                  <a:cubicBezTo>
                    <a:pt x="1432" y="5965"/>
                    <a:pt x="1432" y="5965"/>
                    <a:pt x="1424" y="5973"/>
                  </a:cubicBezTo>
                  <a:cubicBezTo>
                    <a:pt x="1417" y="5973"/>
                    <a:pt x="1417" y="5981"/>
                    <a:pt x="1402" y="5981"/>
                  </a:cubicBezTo>
                  <a:cubicBezTo>
                    <a:pt x="1387" y="5995"/>
                    <a:pt x="1379" y="5995"/>
                    <a:pt x="1357" y="6011"/>
                  </a:cubicBezTo>
                  <a:cubicBezTo>
                    <a:pt x="1349" y="6018"/>
                    <a:pt x="1349" y="6025"/>
                    <a:pt x="1335" y="6025"/>
                  </a:cubicBezTo>
                  <a:cubicBezTo>
                    <a:pt x="1327" y="6025"/>
                    <a:pt x="1319" y="6018"/>
                    <a:pt x="1305" y="6018"/>
                  </a:cubicBezTo>
                  <a:cubicBezTo>
                    <a:pt x="1297" y="6011"/>
                    <a:pt x="1297" y="6011"/>
                    <a:pt x="1289" y="6011"/>
                  </a:cubicBezTo>
                  <a:cubicBezTo>
                    <a:pt x="1282" y="6011"/>
                    <a:pt x="1282" y="6018"/>
                    <a:pt x="1282" y="6025"/>
                  </a:cubicBezTo>
                  <a:cubicBezTo>
                    <a:pt x="1275" y="6033"/>
                    <a:pt x="1275" y="6033"/>
                    <a:pt x="1275" y="6041"/>
                  </a:cubicBezTo>
                  <a:cubicBezTo>
                    <a:pt x="1267" y="6055"/>
                    <a:pt x="1267" y="6070"/>
                    <a:pt x="1259" y="6085"/>
                  </a:cubicBezTo>
                  <a:cubicBezTo>
                    <a:pt x="1259" y="6108"/>
                    <a:pt x="1259" y="6123"/>
                    <a:pt x="1252" y="6145"/>
                  </a:cubicBezTo>
                  <a:cubicBezTo>
                    <a:pt x="1252" y="6153"/>
                    <a:pt x="1252" y="6160"/>
                    <a:pt x="1252" y="6168"/>
                  </a:cubicBezTo>
                  <a:cubicBezTo>
                    <a:pt x="1252" y="6205"/>
                    <a:pt x="1252" y="6205"/>
                    <a:pt x="1252" y="6205"/>
                  </a:cubicBezTo>
                  <a:cubicBezTo>
                    <a:pt x="1252" y="6228"/>
                    <a:pt x="1267" y="6243"/>
                    <a:pt x="1267" y="6265"/>
                  </a:cubicBezTo>
                  <a:cubicBezTo>
                    <a:pt x="1267" y="6273"/>
                    <a:pt x="1267" y="6280"/>
                    <a:pt x="1259" y="6280"/>
                  </a:cubicBezTo>
                  <a:cubicBezTo>
                    <a:pt x="1259" y="6288"/>
                    <a:pt x="1252" y="6288"/>
                    <a:pt x="1245" y="6288"/>
                  </a:cubicBezTo>
                  <a:cubicBezTo>
                    <a:pt x="1229" y="6295"/>
                    <a:pt x="1222" y="6295"/>
                    <a:pt x="1207" y="6303"/>
                  </a:cubicBezTo>
                  <a:cubicBezTo>
                    <a:pt x="1170" y="6318"/>
                    <a:pt x="1147" y="6318"/>
                    <a:pt x="1117" y="6333"/>
                  </a:cubicBezTo>
                  <a:cubicBezTo>
                    <a:pt x="1102" y="6340"/>
                    <a:pt x="1087" y="6348"/>
                    <a:pt x="1080" y="6355"/>
                  </a:cubicBezTo>
                  <a:cubicBezTo>
                    <a:pt x="1072" y="6355"/>
                    <a:pt x="1065" y="6363"/>
                    <a:pt x="1057" y="6370"/>
                  </a:cubicBezTo>
                  <a:cubicBezTo>
                    <a:pt x="1050" y="6378"/>
                    <a:pt x="1050" y="6385"/>
                    <a:pt x="1050" y="6393"/>
                  </a:cubicBezTo>
                  <a:cubicBezTo>
                    <a:pt x="1042" y="6408"/>
                    <a:pt x="1035" y="6415"/>
                    <a:pt x="1027" y="6430"/>
                  </a:cubicBezTo>
                  <a:cubicBezTo>
                    <a:pt x="1027" y="6445"/>
                    <a:pt x="1020" y="6453"/>
                    <a:pt x="1012" y="6460"/>
                  </a:cubicBezTo>
                  <a:cubicBezTo>
                    <a:pt x="1012" y="6468"/>
                    <a:pt x="1005" y="6475"/>
                    <a:pt x="997" y="6475"/>
                  </a:cubicBezTo>
                  <a:cubicBezTo>
                    <a:pt x="990" y="6475"/>
                    <a:pt x="990" y="6468"/>
                    <a:pt x="982" y="6468"/>
                  </a:cubicBezTo>
                  <a:cubicBezTo>
                    <a:pt x="967" y="6460"/>
                    <a:pt x="960" y="6460"/>
                    <a:pt x="952" y="6453"/>
                  </a:cubicBezTo>
                  <a:cubicBezTo>
                    <a:pt x="945" y="6438"/>
                    <a:pt x="937" y="6430"/>
                    <a:pt x="922" y="6430"/>
                  </a:cubicBezTo>
                  <a:cubicBezTo>
                    <a:pt x="900" y="6430"/>
                    <a:pt x="885" y="6438"/>
                    <a:pt x="862" y="6438"/>
                  </a:cubicBezTo>
                  <a:cubicBezTo>
                    <a:pt x="855" y="6438"/>
                    <a:pt x="847" y="6430"/>
                    <a:pt x="840" y="6415"/>
                  </a:cubicBezTo>
                  <a:cubicBezTo>
                    <a:pt x="832" y="6408"/>
                    <a:pt x="825" y="6393"/>
                    <a:pt x="817" y="6378"/>
                  </a:cubicBezTo>
                  <a:cubicBezTo>
                    <a:pt x="802" y="6355"/>
                    <a:pt x="795" y="6340"/>
                    <a:pt x="780" y="6310"/>
                  </a:cubicBezTo>
                  <a:cubicBezTo>
                    <a:pt x="772" y="6288"/>
                    <a:pt x="780" y="6273"/>
                    <a:pt x="765" y="6250"/>
                  </a:cubicBezTo>
                  <a:cubicBezTo>
                    <a:pt x="758" y="6235"/>
                    <a:pt x="758" y="6220"/>
                    <a:pt x="758" y="6198"/>
                  </a:cubicBezTo>
                  <a:cubicBezTo>
                    <a:pt x="750" y="6190"/>
                    <a:pt x="750" y="6183"/>
                    <a:pt x="750" y="6175"/>
                  </a:cubicBezTo>
                  <a:cubicBezTo>
                    <a:pt x="750" y="6153"/>
                    <a:pt x="758" y="6145"/>
                    <a:pt x="758" y="6123"/>
                  </a:cubicBezTo>
                  <a:cubicBezTo>
                    <a:pt x="758" y="6115"/>
                    <a:pt x="772" y="6108"/>
                    <a:pt x="772" y="6100"/>
                  </a:cubicBezTo>
                  <a:cubicBezTo>
                    <a:pt x="772" y="6063"/>
                    <a:pt x="772" y="6063"/>
                    <a:pt x="772" y="6063"/>
                  </a:cubicBezTo>
                  <a:cubicBezTo>
                    <a:pt x="772" y="6055"/>
                    <a:pt x="772" y="6055"/>
                    <a:pt x="772" y="6048"/>
                  </a:cubicBezTo>
                  <a:cubicBezTo>
                    <a:pt x="780" y="6033"/>
                    <a:pt x="787" y="6025"/>
                    <a:pt x="795" y="6011"/>
                  </a:cubicBezTo>
                  <a:cubicBezTo>
                    <a:pt x="810" y="5988"/>
                    <a:pt x="817" y="5981"/>
                    <a:pt x="832" y="5958"/>
                  </a:cubicBezTo>
                  <a:cubicBezTo>
                    <a:pt x="832" y="5951"/>
                    <a:pt x="840" y="5943"/>
                    <a:pt x="847" y="5935"/>
                  </a:cubicBezTo>
                  <a:cubicBezTo>
                    <a:pt x="847" y="5928"/>
                    <a:pt x="855" y="5921"/>
                    <a:pt x="862" y="5913"/>
                  </a:cubicBezTo>
                  <a:cubicBezTo>
                    <a:pt x="862" y="5906"/>
                    <a:pt x="862" y="5898"/>
                    <a:pt x="862" y="5883"/>
                  </a:cubicBezTo>
                  <a:cubicBezTo>
                    <a:pt x="862" y="5868"/>
                    <a:pt x="862" y="5861"/>
                    <a:pt x="870" y="5846"/>
                  </a:cubicBezTo>
                  <a:cubicBezTo>
                    <a:pt x="877" y="5846"/>
                    <a:pt x="877" y="5846"/>
                    <a:pt x="877" y="5846"/>
                  </a:cubicBezTo>
                  <a:cubicBezTo>
                    <a:pt x="892" y="5853"/>
                    <a:pt x="892" y="5853"/>
                    <a:pt x="892" y="5853"/>
                  </a:cubicBezTo>
                  <a:cubicBezTo>
                    <a:pt x="907" y="5846"/>
                    <a:pt x="915" y="5831"/>
                    <a:pt x="915" y="5816"/>
                  </a:cubicBezTo>
                  <a:cubicBezTo>
                    <a:pt x="915" y="5793"/>
                    <a:pt x="915" y="5778"/>
                    <a:pt x="922" y="5756"/>
                  </a:cubicBezTo>
                  <a:cubicBezTo>
                    <a:pt x="922" y="5748"/>
                    <a:pt x="922" y="5748"/>
                    <a:pt x="922" y="5741"/>
                  </a:cubicBezTo>
                  <a:cubicBezTo>
                    <a:pt x="922" y="5718"/>
                    <a:pt x="930" y="5703"/>
                    <a:pt x="930" y="5681"/>
                  </a:cubicBezTo>
                  <a:cubicBezTo>
                    <a:pt x="930" y="5658"/>
                    <a:pt x="922" y="5651"/>
                    <a:pt x="915" y="5636"/>
                  </a:cubicBezTo>
                  <a:cubicBezTo>
                    <a:pt x="915" y="5613"/>
                    <a:pt x="915" y="5606"/>
                    <a:pt x="915" y="5591"/>
                  </a:cubicBezTo>
                  <a:cubicBezTo>
                    <a:pt x="907" y="5576"/>
                    <a:pt x="907" y="5568"/>
                    <a:pt x="907" y="5561"/>
                  </a:cubicBezTo>
                  <a:cubicBezTo>
                    <a:pt x="892" y="5538"/>
                    <a:pt x="885" y="5531"/>
                    <a:pt x="870" y="5508"/>
                  </a:cubicBezTo>
                  <a:cubicBezTo>
                    <a:pt x="862" y="5501"/>
                    <a:pt x="855" y="5494"/>
                    <a:pt x="847" y="5478"/>
                  </a:cubicBezTo>
                  <a:cubicBezTo>
                    <a:pt x="840" y="5464"/>
                    <a:pt x="840" y="5456"/>
                    <a:pt x="832" y="5448"/>
                  </a:cubicBezTo>
                  <a:cubicBezTo>
                    <a:pt x="825" y="5426"/>
                    <a:pt x="817" y="5418"/>
                    <a:pt x="810" y="5404"/>
                  </a:cubicBezTo>
                  <a:cubicBezTo>
                    <a:pt x="802" y="5396"/>
                    <a:pt x="802" y="5388"/>
                    <a:pt x="795" y="5381"/>
                  </a:cubicBezTo>
                  <a:cubicBezTo>
                    <a:pt x="787" y="5381"/>
                    <a:pt x="780" y="5374"/>
                    <a:pt x="765" y="5374"/>
                  </a:cubicBezTo>
                  <a:cubicBezTo>
                    <a:pt x="735" y="5366"/>
                    <a:pt x="712" y="5374"/>
                    <a:pt x="690" y="5359"/>
                  </a:cubicBezTo>
                  <a:cubicBezTo>
                    <a:pt x="675" y="5351"/>
                    <a:pt x="668" y="5336"/>
                    <a:pt x="660" y="5321"/>
                  </a:cubicBezTo>
                  <a:cubicBezTo>
                    <a:pt x="652" y="5306"/>
                    <a:pt x="652" y="5299"/>
                    <a:pt x="645" y="5284"/>
                  </a:cubicBezTo>
                  <a:cubicBezTo>
                    <a:pt x="638" y="5254"/>
                    <a:pt x="623" y="5231"/>
                    <a:pt x="593" y="5224"/>
                  </a:cubicBezTo>
                  <a:cubicBezTo>
                    <a:pt x="578" y="5216"/>
                    <a:pt x="570" y="5209"/>
                    <a:pt x="555" y="5201"/>
                  </a:cubicBezTo>
                  <a:cubicBezTo>
                    <a:pt x="533" y="5194"/>
                    <a:pt x="525" y="5179"/>
                    <a:pt x="525" y="5164"/>
                  </a:cubicBezTo>
                  <a:cubicBezTo>
                    <a:pt x="525" y="5149"/>
                    <a:pt x="525" y="5141"/>
                    <a:pt x="525" y="5126"/>
                  </a:cubicBezTo>
                  <a:cubicBezTo>
                    <a:pt x="518" y="5111"/>
                    <a:pt x="510" y="5096"/>
                    <a:pt x="510" y="5081"/>
                  </a:cubicBezTo>
                  <a:cubicBezTo>
                    <a:pt x="510" y="5059"/>
                    <a:pt x="518" y="5044"/>
                    <a:pt x="533" y="5029"/>
                  </a:cubicBezTo>
                  <a:cubicBezTo>
                    <a:pt x="548" y="5006"/>
                    <a:pt x="555" y="4991"/>
                    <a:pt x="570" y="4969"/>
                  </a:cubicBezTo>
                  <a:cubicBezTo>
                    <a:pt x="578" y="4946"/>
                    <a:pt x="585" y="4931"/>
                    <a:pt x="593" y="4909"/>
                  </a:cubicBezTo>
                  <a:cubicBezTo>
                    <a:pt x="593" y="4886"/>
                    <a:pt x="600" y="4879"/>
                    <a:pt x="600" y="4856"/>
                  </a:cubicBezTo>
                  <a:cubicBezTo>
                    <a:pt x="600" y="4796"/>
                    <a:pt x="585" y="4766"/>
                    <a:pt x="585" y="4714"/>
                  </a:cubicBezTo>
                  <a:cubicBezTo>
                    <a:pt x="585" y="4692"/>
                    <a:pt x="585" y="4692"/>
                    <a:pt x="585" y="4692"/>
                  </a:cubicBezTo>
                  <a:cubicBezTo>
                    <a:pt x="585" y="4669"/>
                    <a:pt x="585" y="4654"/>
                    <a:pt x="585" y="4624"/>
                  </a:cubicBezTo>
                  <a:cubicBezTo>
                    <a:pt x="585" y="4594"/>
                    <a:pt x="600" y="4579"/>
                    <a:pt x="600" y="4549"/>
                  </a:cubicBezTo>
                  <a:cubicBezTo>
                    <a:pt x="615" y="4534"/>
                    <a:pt x="630" y="4527"/>
                    <a:pt x="645" y="4519"/>
                  </a:cubicBezTo>
                  <a:cubicBezTo>
                    <a:pt x="652" y="4512"/>
                    <a:pt x="660" y="4504"/>
                    <a:pt x="668" y="4504"/>
                  </a:cubicBezTo>
                  <a:cubicBezTo>
                    <a:pt x="682" y="4504"/>
                    <a:pt x="690" y="4504"/>
                    <a:pt x="698" y="4504"/>
                  </a:cubicBezTo>
                  <a:cubicBezTo>
                    <a:pt x="705" y="4504"/>
                    <a:pt x="712" y="4497"/>
                    <a:pt x="720" y="4497"/>
                  </a:cubicBezTo>
                  <a:cubicBezTo>
                    <a:pt x="742" y="4497"/>
                    <a:pt x="758" y="4489"/>
                    <a:pt x="780" y="4489"/>
                  </a:cubicBezTo>
                  <a:cubicBezTo>
                    <a:pt x="787" y="4497"/>
                    <a:pt x="795" y="4489"/>
                    <a:pt x="810" y="4489"/>
                  </a:cubicBezTo>
                  <a:cubicBezTo>
                    <a:pt x="817" y="4489"/>
                    <a:pt x="825" y="4489"/>
                    <a:pt x="832" y="4482"/>
                  </a:cubicBezTo>
                  <a:cubicBezTo>
                    <a:pt x="840" y="4474"/>
                    <a:pt x="840" y="4467"/>
                    <a:pt x="840" y="4452"/>
                  </a:cubicBezTo>
                  <a:lnTo>
                    <a:pt x="847" y="4444"/>
                  </a:lnTo>
                  <a:cubicBezTo>
                    <a:pt x="855" y="4437"/>
                    <a:pt x="862" y="4429"/>
                    <a:pt x="870" y="4429"/>
                  </a:cubicBezTo>
                  <a:cubicBezTo>
                    <a:pt x="885" y="4422"/>
                    <a:pt x="892" y="4414"/>
                    <a:pt x="907" y="4407"/>
                  </a:cubicBezTo>
                  <a:cubicBezTo>
                    <a:pt x="915" y="4407"/>
                    <a:pt x="922" y="4407"/>
                    <a:pt x="930" y="4399"/>
                  </a:cubicBezTo>
                  <a:cubicBezTo>
                    <a:pt x="937" y="4399"/>
                    <a:pt x="937" y="4392"/>
                    <a:pt x="937" y="4377"/>
                  </a:cubicBezTo>
                  <a:cubicBezTo>
                    <a:pt x="937" y="4362"/>
                    <a:pt x="945" y="4354"/>
                    <a:pt x="952" y="4347"/>
                  </a:cubicBezTo>
                  <a:cubicBezTo>
                    <a:pt x="967" y="4324"/>
                    <a:pt x="967" y="4309"/>
                    <a:pt x="975" y="4287"/>
                  </a:cubicBezTo>
                  <a:lnTo>
                    <a:pt x="982" y="4287"/>
                  </a:lnTo>
                  <a:cubicBezTo>
                    <a:pt x="982" y="4295"/>
                    <a:pt x="982" y="4302"/>
                    <a:pt x="990" y="4302"/>
                  </a:cubicBezTo>
                  <a:cubicBezTo>
                    <a:pt x="997" y="4309"/>
                    <a:pt x="997" y="4302"/>
                    <a:pt x="1005" y="4309"/>
                  </a:cubicBezTo>
                  <a:cubicBezTo>
                    <a:pt x="1012" y="4309"/>
                    <a:pt x="1012" y="4309"/>
                    <a:pt x="1012" y="4317"/>
                  </a:cubicBezTo>
                  <a:cubicBezTo>
                    <a:pt x="1020" y="4324"/>
                    <a:pt x="1027" y="4324"/>
                    <a:pt x="1035" y="4339"/>
                  </a:cubicBezTo>
                  <a:cubicBezTo>
                    <a:pt x="1035" y="4354"/>
                    <a:pt x="1035" y="4362"/>
                    <a:pt x="1042" y="4377"/>
                  </a:cubicBezTo>
                  <a:cubicBezTo>
                    <a:pt x="1057" y="4369"/>
                    <a:pt x="1057" y="4369"/>
                    <a:pt x="1072" y="4369"/>
                  </a:cubicBezTo>
                  <a:cubicBezTo>
                    <a:pt x="1087" y="4362"/>
                    <a:pt x="1095" y="4362"/>
                    <a:pt x="1110" y="4362"/>
                  </a:cubicBezTo>
                  <a:cubicBezTo>
                    <a:pt x="1110" y="4347"/>
                    <a:pt x="1117" y="4339"/>
                    <a:pt x="1117" y="4317"/>
                  </a:cubicBezTo>
                  <a:cubicBezTo>
                    <a:pt x="1117" y="4317"/>
                    <a:pt x="1117" y="4317"/>
                    <a:pt x="1117" y="4309"/>
                  </a:cubicBezTo>
                  <a:cubicBezTo>
                    <a:pt x="1117" y="4302"/>
                    <a:pt x="1117" y="4302"/>
                    <a:pt x="1117" y="4295"/>
                  </a:cubicBezTo>
                  <a:cubicBezTo>
                    <a:pt x="1117" y="4287"/>
                    <a:pt x="1117" y="4279"/>
                    <a:pt x="1125" y="4272"/>
                  </a:cubicBezTo>
                  <a:cubicBezTo>
                    <a:pt x="1125" y="4265"/>
                    <a:pt x="1132" y="4265"/>
                    <a:pt x="1132" y="4265"/>
                  </a:cubicBezTo>
                  <a:cubicBezTo>
                    <a:pt x="1147" y="4249"/>
                    <a:pt x="1147" y="4235"/>
                    <a:pt x="1162" y="4219"/>
                  </a:cubicBezTo>
                  <a:cubicBezTo>
                    <a:pt x="1177" y="4205"/>
                    <a:pt x="1177" y="4189"/>
                    <a:pt x="1192" y="4175"/>
                  </a:cubicBezTo>
                  <a:cubicBezTo>
                    <a:pt x="1199" y="4159"/>
                    <a:pt x="1207" y="4152"/>
                    <a:pt x="1215" y="4130"/>
                  </a:cubicBezTo>
                  <a:cubicBezTo>
                    <a:pt x="1215" y="4130"/>
                    <a:pt x="1215" y="4122"/>
                    <a:pt x="1222" y="4115"/>
                  </a:cubicBezTo>
                  <a:cubicBezTo>
                    <a:pt x="1222" y="4115"/>
                    <a:pt x="1222" y="4115"/>
                    <a:pt x="1229" y="4115"/>
                  </a:cubicBezTo>
                  <a:cubicBezTo>
                    <a:pt x="1237" y="4100"/>
                    <a:pt x="1252" y="4092"/>
                    <a:pt x="1275" y="4085"/>
                  </a:cubicBezTo>
                  <a:cubicBezTo>
                    <a:pt x="1282" y="4085"/>
                    <a:pt x="1289" y="4077"/>
                    <a:pt x="1297" y="4077"/>
                  </a:cubicBezTo>
                  <a:cubicBezTo>
                    <a:pt x="1312" y="4062"/>
                    <a:pt x="1327" y="4055"/>
                    <a:pt x="1342" y="4040"/>
                  </a:cubicBezTo>
                  <a:cubicBezTo>
                    <a:pt x="1349" y="4032"/>
                    <a:pt x="1357" y="4025"/>
                    <a:pt x="1364" y="4010"/>
                  </a:cubicBezTo>
                  <a:cubicBezTo>
                    <a:pt x="1372" y="4002"/>
                    <a:pt x="1372" y="4002"/>
                    <a:pt x="1372" y="3995"/>
                  </a:cubicBezTo>
                  <a:cubicBezTo>
                    <a:pt x="1372" y="3972"/>
                    <a:pt x="1357" y="3972"/>
                    <a:pt x="1349" y="3950"/>
                  </a:cubicBezTo>
                  <a:cubicBezTo>
                    <a:pt x="1342" y="3935"/>
                    <a:pt x="1335" y="3927"/>
                    <a:pt x="1327" y="3905"/>
                  </a:cubicBezTo>
                  <a:cubicBezTo>
                    <a:pt x="1319" y="3897"/>
                    <a:pt x="1312" y="3897"/>
                    <a:pt x="1305" y="3890"/>
                  </a:cubicBezTo>
                  <a:cubicBezTo>
                    <a:pt x="1297" y="3882"/>
                    <a:pt x="1297" y="3875"/>
                    <a:pt x="1297" y="3867"/>
                  </a:cubicBezTo>
                  <a:cubicBezTo>
                    <a:pt x="1289" y="3852"/>
                    <a:pt x="1282" y="3837"/>
                    <a:pt x="1275" y="3822"/>
                  </a:cubicBezTo>
                  <a:cubicBezTo>
                    <a:pt x="1259" y="3800"/>
                    <a:pt x="1245" y="3785"/>
                    <a:pt x="1222" y="3762"/>
                  </a:cubicBezTo>
                  <a:cubicBezTo>
                    <a:pt x="1215" y="3755"/>
                    <a:pt x="1207" y="3755"/>
                    <a:pt x="1199" y="3747"/>
                  </a:cubicBezTo>
                  <a:cubicBezTo>
                    <a:pt x="1192" y="3732"/>
                    <a:pt x="1177" y="3725"/>
                    <a:pt x="1170" y="3710"/>
                  </a:cubicBezTo>
                  <a:cubicBezTo>
                    <a:pt x="1170" y="3710"/>
                    <a:pt x="1162" y="3702"/>
                    <a:pt x="1162" y="3695"/>
                  </a:cubicBezTo>
                  <a:cubicBezTo>
                    <a:pt x="1155" y="3680"/>
                    <a:pt x="1147" y="3665"/>
                    <a:pt x="1140" y="3650"/>
                  </a:cubicBezTo>
                  <a:cubicBezTo>
                    <a:pt x="1170" y="3553"/>
                    <a:pt x="1170" y="3553"/>
                    <a:pt x="1170" y="3553"/>
                  </a:cubicBezTo>
                  <a:cubicBezTo>
                    <a:pt x="1170" y="3515"/>
                    <a:pt x="1170" y="3515"/>
                    <a:pt x="1170" y="3515"/>
                  </a:cubicBezTo>
                  <a:cubicBezTo>
                    <a:pt x="1170" y="3500"/>
                    <a:pt x="1170" y="3500"/>
                    <a:pt x="1170" y="3500"/>
                  </a:cubicBezTo>
                  <a:lnTo>
                    <a:pt x="1170" y="3500"/>
                  </a:lnTo>
                  <a:cubicBezTo>
                    <a:pt x="1199" y="3500"/>
                    <a:pt x="1199" y="3500"/>
                    <a:pt x="1199" y="3500"/>
                  </a:cubicBezTo>
                  <a:cubicBezTo>
                    <a:pt x="1215" y="3500"/>
                    <a:pt x="1215" y="3500"/>
                    <a:pt x="1215" y="3500"/>
                  </a:cubicBezTo>
                  <a:cubicBezTo>
                    <a:pt x="1229" y="3500"/>
                    <a:pt x="1237" y="3493"/>
                    <a:pt x="1245" y="3493"/>
                  </a:cubicBezTo>
                  <a:cubicBezTo>
                    <a:pt x="1267" y="3493"/>
                    <a:pt x="1282" y="3493"/>
                    <a:pt x="1289" y="3477"/>
                  </a:cubicBezTo>
                  <a:cubicBezTo>
                    <a:pt x="1297" y="3463"/>
                    <a:pt x="1305" y="3448"/>
                    <a:pt x="1312" y="3433"/>
                  </a:cubicBezTo>
                  <a:cubicBezTo>
                    <a:pt x="1319" y="3433"/>
                    <a:pt x="1319" y="3433"/>
                    <a:pt x="1327" y="3433"/>
                  </a:cubicBezTo>
                  <a:cubicBezTo>
                    <a:pt x="1342" y="3440"/>
                    <a:pt x="1342" y="3455"/>
                    <a:pt x="1357" y="3463"/>
                  </a:cubicBezTo>
                  <a:cubicBezTo>
                    <a:pt x="1372" y="3470"/>
                    <a:pt x="1387" y="3470"/>
                    <a:pt x="1394" y="3485"/>
                  </a:cubicBezTo>
                  <a:cubicBezTo>
                    <a:pt x="1402" y="3493"/>
                    <a:pt x="1402" y="3493"/>
                    <a:pt x="1402" y="3500"/>
                  </a:cubicBezTo>
                  <a:cubicBezTo>
                    <a:pt x="1417" y="3523"/>
                    <a:pt x="1424" y="3545"/>
                    <a:pt x="1447" y="3553"/>
                  </a:cubicBezTo>
                  <a:cubicBezTo>
                    <a:pt x="1462" y="3553"/>
                    <a:pt x="1477" y="3553"/>
                    <a:pt x="1492" y="3560"/>
                  </a:cubicBezTo>
                  <a:lnTo>
                    <a:pt x="1499" y="3567"/>
                  </a:lnTo>
                  <a:cubicBezTo>
                    <a:pt x="1499" y="3575"/>
                    <a:pt x="1499" y="3575"/>
                    <a:pt x="1499" y="3575"/>
                  </a:cubicBezTo>
                  <a:cubicBezTo>
                    <a:pt x="1492" y="3583"/>
                    <a:pt x="1484" y="3583"/>
                    <a:pt x="1484" y="3590"/>
                  </a:cubicBezTo>
                  <a:cubicBezTo>
                    <a:pt x="1484" y="3597"/>
                    <a:pt x="1492" y="3597"/>
                    <a:pt x="1499" y="3605"/>
                  </a:cubicBezTo>
                  <a:cubicBezTo>
                    <a:pt x="1514" y="3613"/>
                    <a:pt x="1522" y="3613"/>
                    <a:pt x="1529" y="3613"/>
                  </a:cubicBezTo>
                  <a:cubicBezTo>
                    <a:pt x="1544" y="3613"/>
                    <a:pt x="1559" y="3620"/>
                    <a:pt x="1567" y="3627"/>
                  </a:cubicBezTo>
                  <a:cubicBezTo>
                    <a:pt x="1582" y="3635"/>
                    <a:pt x="1597" y="3642"/>
                    <a:pt x="1612" y="3650"/>
                  </a:cubicBezTo>
                  <a:cubicBezTo>
                    <a:pt x="1627" y="3650"/>
                    <a:pt x="1634" y="3650"/>
                    <a:pt x="1642" y="3657"/>
                  </a:cubicBezTo>
                  <a:cubicBezTo>
                    <a:pt x="1642" y="3665"/>
                    <a:pt x="1649" y="3665"/>
                    <a:pt x="1649" y="3672"/>
                  </a:cubicBezTo>
                  <a:cubicBezTo>
                    <a:pt x="1649" y="3702"/>
                    <a:pt x="1649" y="3702"/>
                    <a:pt x="1649" y="3702"/>
                  </a:cubicBezTo>
                  <a:cubicBezTo>
                    <a:pt x="1664" y="3702"/>
                    <a:pt x="1664" y="3702"/>
                    <a:pt x="1664" y="3702"/>
                  </a:cubicBezTo>
                  <a:cubicBezTo>
                    <a:pt x="1694" y="3702"/>
                    <a:pt x="1702" y="3695"/>
                    <a:pt x="1724" y="3687"/>
                  </a:cubicBezTo>
                  <a:cubicBezTo>
                    <a:pt x="1747" y="3687"/>
                    <a:pt x="1762" y="3687"/>
                    <a:pt x="1784" y="3687"/>
                  </a:cubicBezTo>
                  <a:cubicBezTo>
                    <a:pt x="1807" y="3680"/>
                    <a:pt x="1822" y="3672"/>
                    <a:pt x="1844" y="3657"/>
                  </a:cubicBezTo>
                  <a:cubicBezTo>
                    <a:pt x="1859" y="3657"/>
                    <a:pt x="1867" y="3657"/>
                    <a:pt x="1882" y="3650"/>
                  </a:cubicBezTo>
                  <a:cubicBezTo>
                    <a:pt x="1889" y="3650"/>
                    <a:pt x="1889" y="3642"/>
                    <a:pt x="1897" y="3642"/>
                  </a:cubicBezTo>
                  <a:cubicBezTo>
                    <a:pt x="1911" y="3642"/>
                    <a:pt x="1927" y="3650"/>
                    <a:pt x="1927" y="3665"/>
                  </a:cubicBezTo>
                  <a:cubicBezTo>
                    <a:pt x="1927" y="3672"/>
                    <a:pt x="1919" y="3672"/>
                    <a:pt x="1919" y="3680"/>
                  </a:cubicBezTo>
                  <a:cubicBezTo>
                    <a:pt x="1919" y="3687"/>
                    <a:pt x="1919" y="3687"/>
                    <a:pt x="1927" y="3695"/>
                  </a:cubicBezTo>
                  <a:cubicBezTo>
                    <a:pt x="1934" y="3710"/>
                    <a:pt x="1941" y="3710"/>
                    <a:pt x="1957" y="3717"/>
                  </a:cubicBezTo>
                  <a:cubicBezTo>
                    <a:pt x="1971" y="3732"/>
                    <a:pt x="1979" y="3740"/>
                    <a:pt x="2001" y="3747"/>
                  </a:cubicBezTo>
                  <a:cubicBezTo>
                    <a:pt x="2017" y="3762"/>
                    <a:pt x="2031" y="3770"/>
                    <a:pt x="2054" y="3770"/>
                  </a:cubicBezTo>
                  <a:cubicBezTo>
                    <a:pt x="2069" y="3777"/>
                    <a:pt x="2076" y="3785"/>
                    <a:pt x="2091" y="3785"/>
                  </a:cubicBezTo>
                  <a:cubicBezTo>
                    <a:pt x="2114" y="3785"/>
                    <a:pt x="2129" y="3777"/>
                    <a:pt x="2151" y="3770"/>
                  </a:cubicBezTo>
                  <a:cubicBezTo>
                    <a:pt x="2159" y="3770"/>
                    <a:pt x="2166" y="3762"/>
                    <a:pt x="2174" y="3762"/>
                  </a:cubicBezTo>
                  <a:cubicBezTo>
                    <a:pt x="2181" y="3755"/>
                    <a:pt x="2189" y="3747"/>
                    <a:pt x="2196" y="3740"/>
                  </a:cubicBezTo>
                  <a:cubicBezTo>
                    <a:pt x="2204" y="3740"/>
                    <a:pt x="2204" y="3732"/>
                    <a:pt x="2211" y="3725"/>
                  </a:cubicBezTo>
                  <a:cubicBezTo>
                    <a:pt x="2219" y="3725"/>
                    <a:pt x="2226" y="3717"/>
                    <a:pt x="2234" y="3710"/>
                  </a:cubicBezTo>
                  <a:cubicBezTo>
                    <a:pt x="2241" y="3702"/>
                    <a:pt x="2241" y="3702"/>
                    <a:pt x="2249" y="3695"/>
                  </a:cubicBezTo>
                  <a:cubicBezTo>
                    <a:pt x="2264" y="3687"/>
                    <a:pt x="2264" y="3680"/>
                    <a:pt x="2271" y="3672"/>
                  </a:cubicBezTo>
                  <a:cubicBezTo>
                    <a:pt x="2301" y="3635"/>
                    <a:pt x="2316" y="3613"/>
                    <a:pt x="2346" y="3575"/>
                  </a:cubicBezTo>
                  <a:cubicBezTo>
                    <a:pt x="2354" y="3567"/>
                    <a:pt x="2354" y="3560"/>
                    <a:pt x="2361" y="3553"/>
                  </a:cubicBezTo>
                  <a:cubicBezTo>
                    <a:pt x="2369" y="3545"/>
                    <a:pt x="2376" y="3545"/>
                    <a:pt x="2384" y="3530"/>
                  </a:cubicBezTo>
                  <a:cubicBezTo>
                    <a:pt x="2391" y="3515"/>
                    <a:pt x="2391" y="3507"/>
                    <a:pt x="2391" y="3485"/>
                  </a:cubicBezTo>
                  <a:lnTo>
                    <a:pt x="2399" y="3477"/>
                  </a:lnTo>
                  <a:cubicBezTo>
                    <a:pt x="2399" y="3425"/>
                    <a:pt x="2399" y="3425"/>
                    <a:pt x="2399" y="3425"/>
                  </a:cubicBezTo>
                  <a:cubicBezTo>
                    <a:pt x="2399" y="3418"/>
                    <a:pt x="2399" y="3410"/>
                    <a:pt x="2399" y="3403"/>
                  </a:cubicBezTo>
                  <a:cubicBezTo>
                    <a:pt x="2399" y="3365"/>
                    <a:pt x="2391" y="3343"/>
                    <a:pt x="2376" y="3305"/>
                  </a:cubicBezTo>
                  <a:lnTo>
                    <a:pt x="2376" y="3298"/>
                  </a:lnTo>
                  <a:cubicBezTo>
                    <a:pt x="2369" y="3275"/>
                    <a:pt x="2361" y="3268"/>
                    <a:pt x="2346" y="3253"/>
                  </a:cubicBezTo>
                  <a:cubicBezTo>
                    <a:pt x="2346" y="3245"/>
                    <a:pt x="2339" y="3238"/>
                    <a:pt x="2331" y="3230"/>
                  </a:cubicBezTo>
                  <a:cubicBezTo>
                    <a:pt x="2331" y="3223"/>
                    <a:pt x="2324" y="3215"/>
                    <a:pt x="2324" y="3208"/>
                  </a:cubicBezTo>
                  <a:cubicBezTo>
                    <a:pt x="2316" y="3200"/>
                    <a:pt x="2316" y="3193"/>
                    <a:pt x="2316" y="3185"/>
                  </a:cubicBezTo>
                  <a:cubicBezTo>
                    <a:pt x="2316" y="3178"/>
                    <a:pt x="2324" y="3170"/>
                    <a:pt x="2324" y="3155"/>
                  </a:cubicBezTo>
                  <a:cubicBezTo>
                    <a:pt x="2331" y="3148"/>
                    <a:pt x="2331" y="3140"/>
                    <a:pt x="2339" y="3125"/>
                  </a:cubicBezTo>
                  <a:cubicBezTo>
                    <a:pt x="2339" y="3118"/>
                    <a:pt x="2346" y="3110"/>
                    <a:pt x="2346" y="3103"/>
                  </a:cubicBezTo>
                  <a:cubicBezTo>
                    <a:pt x="2346" y="3088"/>
                    <a:pt x="2346" y="3080"/>
                    <a:pt x="2339" y="3066"/>
                  </a:cubicBezTo>
                  <a:cubicBezTo>
                    <a:pt x="2331" y="3050"/>
                    <a:pt x="2324" y="3043"/>
                    <a:pt x="2316" y="3028"/>
                  </a:cubicBezTo>
                  <a:cubicBezTo>
                    <a:pt x="2316" y="3020"/>
                    <a:pt x="2316" y="3013"/>
                    <a:pt x="2309" y="3006"/>
                  </a:cubicBezTo>
                  <a:cubicBezTo>
                    <a:pt x="2309" y="2983"/>
                    <a:pt x="2301" y="2968"/>
                    <a:pt x="2301" y="2953"/>
                  </a:cubicBezTo>
                  <a:cubicBezTo>
                    <a:pt x="2294" y="2930"/>
                    <a:pt x="2294" y="2923"/>
                    <a:pt x="2286" y="2908"/>
                  </a:cubicBezTo>
                  <a:cubicBezTo>
                    <a:pt x="2286" y="2901"/>
                    <a:pt x="2279" y="2901"/>
                    <a:pt x="2279" y="2893"/>
                  </a:cubicBezTo>
                  <a:cubicBezTo>
                    <a:pt x="2279" y="2878"/>
                    <a:pt x="2279" y="2871"/>
                    <a:pt x="2286" y="2855"/>
                  </a:cubicBezTo>
                  <a:cubicBezTo>
                    <a:pt x="2286" y="2848"/>
                    <a:pt x="2286" y="2848"/>
                    <a:pt x="2294" y="2841"/>
                  </a:cubicBezTo>
                  <a:cubicBezTo>
                    <a:pt x="2294" y="2833"/>
                    <a:pt x="2294" y="2833"/>
                    <a:pt x="2301" y="2833"/>
                  </a:cubicBezTo>
                  <a:cubicBezTo>
                    <a:pt x="2309" y="2818"/>
                    <a:pt x="2316" y="2811"/>
                    <a:pt x="2331" y="2796"/>
                  </a:cubicBezTo>
                  <a:cubicBezTo>
                    <a:pt x="2331" y="2788"/>
                    <a:pt x="2339" y="2788"/>
                    <a:pt x="2339" y="2781"/>
                  </a:cubicBezTo>
                  <a:cubicBezTo>
                    <a:pt x="2339" y="2773"/>
                    <a:pt x="2339" y="2773"/>
                    <a:pt x="2339" y="2766"/>
                  </a:cubicBezTo>
                  <a:cubicBezTo>
                    <a:pt x="2339" y="2758"/>
                    <a:pt x="2346" y="2758"/>
                    <a:pt x="2354" y="2751"/>
                  </a:cubicBezTo>
                  <a:cubicBezTo>
                    <a:pt x="2361" y="2743"/>
                    <a:pt x="2369" y="2736"/>
                    <a:pt x="2376" y="2728"/>
                  </a:cubicBezTo>
                  <a:cubicBezTo>
                    <a:pt x="2391" y="2721"/>
                    <a:pt x="2406" y="2721"/>
                    <a:pt x="2421" y="2713"/>
                  </a:cubicBezTo>
                  <a:cubicBezTo>
                    <a:pt x="2436" y="2713"/>
                    <a:pt x="2451" y="2706"/>
                    <a:pt x="2466" y="2706"/>
                  </a:cubicBezTo>
                  <a:cubicBezTo>
                    <a:pt x="2474" y="2698"/>
                    <a:pt x="2481" y="2698"/>
                    <a:pt x="2481" y="2691"/>
                  </a:cubicBezTo>
                  <a:cubicBezTo>
                    <a:pt x="2488" y="2683"/>
                    <a:pt x="2496" y="2676"/>
                    <a:pt x="2504" y="2676"/>
                  </a:cubicBezTo>
                  <a:cubicBezTo>
                    <a:pt x="2511" y="2676"/>
                    <a:pt x="2518" y="2676"/>
                    <a:pt x="2526" y="2676"/>
                  </a:cubicBezTo>
                  <a:cubicBezTo>
                    <a:pt x="2534" y="2676"/>
                    <a:pt x="2541" y="2668"/>
                    <a:pt x="2541" y="2668"/>
                  </a:cubicBezTo>
                  <a:cubicBezTo>
                    <a:pt x="2556" y="2653"/>
                    <a:pt x="2571" y="2646"/>
                    <a:pt x="2578" y="2638"/>
                  </a:cubicBezTo>
                  <a:cubicBezTo>
                    <a:pt x="2601" y="2616"/>
                    <a:pt x="2608" y="2601"/>
                    <a:pt x="2616" y="2571"/>
                  </a:cubicBezTo>
                  <a:cubicBezTo>
                    <a:pt x="2623" y="2541"/>
                    <a:pt x="2631" y="2526"/>
                    <a:pt x="2646" y="2496"/>
                  </a:cubicBezTo>
                  <a:cubicBezTo>
                    <a:pt x="2646" y="2481"/>
                    <a:pt x="2653" y="2473"/>
                    <a:pt x="2653" y="2451"/>
                  </a:cubicBezTo>
                  <a:cubicBezTo>
                    <a:pt x="2653" y="2406"/>
                    <a:pt x="2653" y="2376"/>
                    <a:pt x="2653" y="2331"/>
                  </a:cubicBezTo>
                  <a:cubicBezTo>
                    <a:pt x="2653" y="2286"/>
                    <a:pt x="2653" y="2264"/>
                    <a:pt x="2653" y="2226"/>
                  </a:cubicBezTo>
                  <a:cubicBezTo>
                    <a:pt x="2653" y="2181"/>
                    <a:pt x="2661" y="2166"/>
                    <a:pt x="2661" y="2121"/>
                  </a:cubicBezTo>
                  <a:cubicBezTo>
                    <a:pt x="2661" y="2084"/>
                    <a:pt x="2661" y="2061"/>
                    <a:pt x="2653" y="2024"/>
                  </a:cubicBezTo>
                  <a:cubicBezTo>
                    <a:pt x="2653" y="2009"/>
                    <a:pt x="2646" y="2001"/>
                    <a:pt x="2646" y="1986"/>
                  </a:cubicBezTo>
                  <a:cubicBezTo>
                    <a:pt x="2646" y="1979"/>
                    <a:pt x="2646" y="1971"/>
                    <a:pt x="2646" y="1964"/>
                  </a:cubicBezTo>
                  <a:cubicBezTo>
                    <a:pt x="2646" y="1956"/>
                    <a:pt x="2638" y="1956"/>
                    <a:pt x="2638" y="1949"/>
                  </a:cubicBezTo>
                  <a:cubicBezTo>
                    <a:pt x="2638" y="1941"/>
                    <a:pt x="2646" y="1941"/>
                    <a:pt x="2646" y="1941"/>
                  </a:cubicBezTo>
                  <a:cubicBezTo>
                    <a:pt x="2653" y="1934"/>
                    <a:pt x="2661" y="1934"/>
                    <a:pt x="2661" y="1934"/>
                  </a:cubicBezTo>
                  <a:cubicBezTo>
                    <a:pt x="2676" y="1926"/>
                    <a:pt x="2683" y="1919"/>
                    <a:pt x="2691" y="1904"/>
                  </a:cubicBezTo>
                  <a:cubicBezTo>
                    <a:pt x="2698" y="1881"/>
                    <a:pt x="2706" y="1866"/>
                    <a:pt x="2713" y="1844"/>
                  </a:cubicBezTo>
                  <a:cubicBezTo>
                    <a:pt x="2721" y="1829"/>
                    <a:pt x="2728" y="1821"/>
                    <a:pt x="2736" y="1807"/>
                  </a:cubicBezTo>
                  <a:cubicBezTo>
                    <a:pt x="2736" y="1799"/>
                    <a:pt x="2743" y="1791"/>
                    <a:pt x="2743" y="1784"/>
                  </a:cubicBezTo>
                  <a:cubicBezTo>
                    <a:pt x="2758" y="1761"/>
                    <a:pt x="2758" y="1747"/>
                    <a:pt x="2766" y="1724"/>
                  </a:cubicBezTo>
                  <a:cubicBezTo>
                    <a:pt x="2766" y="1701"/>
                    <a:pt x="2766" y="1687"/>
                    <a:pt x="2773" y="1672"/>
                  </a:cubicBezTo>
                  <a:cubicBezTo>
                    <a:pt x="2773" y="1642"/>
                    <a:pt x="2781" y="1627"/>
                    <a:pt x="2781" y="1604"/>
                  </a:cubicBezTo>
                  <a:cubicBezTo>
                    <a:pt x="2781" y="1589"/>
                    <a:pt x="2781" y="1582"/>
                    <a:pt x="2781" y="1567"/>
                  </a:cubicBezTo>
                  <a:cubicBezTo>
                    <a:pt x="2781" y="1559"/>
                    <a:pt x="2796" y="1552"/>
                    <a:pt x="2796" y="1537"/>
                  </a:cubicBezTo>
                  <a:cubicBezTo>
                    <a:pt x="2803" y="1514"/>
                    <a:pt x="2803" y="1499"/>
                    <a:pt x="2803" y="1477"/>
                  </a:cubicBezTo>
                  <a:cubicBezTo>
                    <a:pt x="2803" y="1364"/>
                    <a:pt x="2788" y="1304"/>
                    <a:pt x="2773" y="1192"/>
                  </a:cubicBezTo>
                  <a:cubicBezTo>
                    <a:pt x="2766" y="1162"/>
                    <a:pt x="2758" y="1139"/>
                    <a:pt x="2758" y="1109"/>
                  </a:cubicBezTo>
                  <a:cubicBezTo>
                    <a:pt x="2758" y="1102"/>
                    <a:pt x="2751" y="1095"/>
                    <a:pt x="2751" y="1095"/>
                  </a:cubicBezTo>
                  <a:cubicBezTo>
                    <a:pt x="2751" y="1072"/>
                    <a:pt x="2751" y="1065"/>
                    <a:pt x="2743" y="1049"/>
                  </a:cubicBezTo>
                  <a:cubicBezTo>
                    <a:pt x="2743" y="1042"/>
                    <a:pt x="2736" y="1042"/>
                    <a:pt x="2736" y="1035"/>
                  </a:cubicBezTo>
                  <a:cubicBezTo>
                    <a:pt x="2728" y="1012"/>
                    <a:pt x="2728" y="990"/>
                    <a:pt x="2721" y="960"/>
                  </a:cubicBezTo>
                  <a:cubicBezTo>
                    <a:pt x="2713" y="945"/>
                    <a:pt x="2713" y="937"/>
                    <a:pt x="2706" y="922"/>
                  </a:cubicBezTo>
                  <a:cubicBezTo>
                    <a:pt x="2698" y="892"/>
                    <a:pt x="2698" y="877"/>
                    <a:pt x="2691" y="847"/>
                  </a:cubicBezTo>
                  <a:cubicBezTo>
                    <a:pt x="2683" y="825"/>
                    <a:pt x="2683" y="810"/>
                    <a:pt x="2676" y="795"/>
                  </a:cubicBezTo>
                  <a:cubicBezTo>
                    <a:pt x="2668" y="787"/>
                    <a:pt x="2668" y="780"/>
                    <a:pt x="2661" y="772"/>
                  </a:cubicBezTo>
                  <a:cubicBezTo>
                    <a:pt x="2646" y="742"/>
                    <a:pt x="2631" y="720"/>
                    <a:pt x="2616" y="690"/>
                  </a:cubicBezTo>
                  <a:cubicBezTo>
                    <a:pt x="2601" y="652"/>
                    <a:pt x="2601" y="637"/>
                    <a:pt x="2586" y="600"/>
                  </a:cubicBezTo>
                  <a:cubicBezTo>
                    <a:pt x="2578" y="592"/>
                    <a:pt x="2578" y="585"/>
                    <a:pt x="2571" y="570"/>
                  </a:cubicBezTo>
                  <a:cubicBezTo>
                    <a:pt x="2564" y="548"/>
                    <a:pt x="2556" y="540"/>
                    <a:pt x="2556" y="518"/>
                  </a:cubicBezTo>
                  <a:cubicBezTo>
                    <a:pt x="2556" y="495"/>
                    <a:pt x="2556" y="488"/>
                    <a:pt x="2564" y="465"/>
                  </a:cubicBezTo>
                  <a:cubicBezTo>
                    <a:pt x="2571" y="458"/>
                    <a:pt x="2578" y="450"/>
                    <a:pt x="2578" y="443"/>
                  </a:cubicBezTo>
                  <a:cubicBezTo>
                    <a:pt x="2586" y="443"/>
                    <a:pt x="2586" y="435"/>
                    <a:pt x="2586" y="435"/>
                  </a:cubicBezTo>
                  <a:cubicBezTo>
                    <a:pt x="2594" y="428"/>
                    <a:pt x="2601" y="420"/>
                    <a:pt x="2601" y="413"/>
                  </a:cubicBezTo>
                  <a:cubicBezTo>
                    <a:pt x="2608" y="405"/>
                    <a:pt x="2608" y="398"/>
                    <a:pt x="2608" y="383"/>
                  </a:cubicBezTo>
                  <a:cubicBezTo>
                    <a:pt x="2608" y="375"/>
                    <a:pt x="2601" y="368"/>
                    <a:pt x="2601" y="360"/>
                  </a:cubicBezTo>
                  <a:cubicBezTo>
                    <a:pt x="2601" y="353"/>
                    <a:pt x="2608" y="345"/>
                    <a:pt x="2616" y="338"/>
                  </a:cubicBezTo>
                  <a:cubicBezTo>
                    <a:pt x="2631" y="330"/>
                    <a:pt x="2638" y="323"/>
                    <a:pt x="2646" y="308"/>
                  </a:cubicBezTo>
                  <a:cubicBezTo>
                    <a:pt x="2653" y="293"/>
                    <a:pt x="2661" y="285"/>
                    <a:pt x="2661" y="263"/>
                  </a:cubicBezTo>
                  <a:cubicBezTo>
                    <a:pt x="2661" y="248"/>
                    <a:pt x="2653" y="248"/>
                    <a:pt x="2646" y="233"/>
                  </a:cubicBezTo>
                  <a:cubicBezTo>
                    <a:pt x="2646" y="225"/>
                    <a:pt x="2646" y="218"/>
                    <a:pt x="2646" y="203"/>
                  </a:cubicBezTo>
                  <a:cubicBezTo>
                    <a:pt x="2638" y="188"/>
                    <a:pt x="2638" y="180"/>
                    <a:pt x="2638" y="158"/>
                  </a:cubicBezTo>
                  <a:cubicBezTo>
                    <a:pt x="2638" y="120"/>
                    <a:pt x="2638" y="120"/>
                    <a:pt x="2638" y="120"/>
                  </a:cubicBezTo>
                  <a:cubicBezTo>
                    <a:pt x="2646" y="128"/>
                    <a:pt x="2646" y="135"/>
                    <a:pt x="2653" y="135"/>
                  </a:cubicBezTo>
                  <a:cubicBezTo>
                    <a:pt x="2653" y="143"/>
                    <a:pt x="2661" y="135"/>
                    <a:pt x="2661" y="143"/>
                  </a:cubicBezTo>
                  <a:cubicBezTo>
                    <a:pt x="2668" y="150"/>
                    <a:pt x="2676" y="158"/>
                    <a:pt x="2683" y="165"/>
                  </a:cubicBezTo>
                  <a:cubicBezTo>
                    <a:pt x="2691" y="188"/>
                    <a:pt x="2706" y="203"/>
                    <a:pt x="2728" y="203"/>
                  </a:cubicBezTo>
                  <a:cubicBezTo>
                    <a:pt x="2743" y="203"/>
                    <a:pt x="2743" y="188"/>
                    <a:pt x="2758" y="180"/>
                  </a:cubicBezTo>
                  <a:cubicBezTo>
                    <a:pt x="2758" y="180"/>
                    <a:pt x="2758" y="173"/>
                    <a:pt x="2766" y="173"/>
                  </a:cubicBezTo>
                  <a:cubicBezTo>
                    <a:pt x="2766" y="173"/>
                    <a:pt x="2773" y="180"/>
                    <a:pt x="2773" y="188"/>
                  </a:cubicBezTo>
                  <a:cubicBezTo>
                    <a:pt x="2781" y="188"/>
                    <a:pt x="2788" y="188"/>
                    <a:pt x="2803" y="188"/>
                  </a:cubicBezTo>
                  <a:cubicBezTo>
                    <a:pt x="2818" y="188"/>
                    <a:pt x="2826" y="180"/>
                    <a:pt x="2841" y="173"/>
                  </a:cubicBezTo>
                  <a:cubicBezTo>
                    <a:pt x="2848" y="165"/>
                    <a:pt x="2856" y="165"/>
                    <a:pt x="2871" y="158"/>
                  </a:cubicBezTo>
                  <a:cubicBezTo>
                    <a:pt x="2893" y="135"/>
                    <a:pt x="2893" y="113"/>
                    <a:pt x="2901" y="90"/>
                  </a:cubicBezTo>
                  <a:cubicBezTo>
                    <a:pt x="2908" y="75"/>
                    <a:pt x="2916" y="68"/>
                    <a:pt x="2916" y="53"/>
                  </a:cubicBezTo>
                  <a:cubicBezTo>
                    <a:pt x="2923" y="38"/>
                    <a:pt x="2923" y="23"/>
                    <a:pt x="2938" y="23"/>
                  </a:cubicBezTo>
                  <a:cubicBezTo>
                    <a:pt x="2953" y="15"/>
                    <a:pt x="2961" y="15"/>
                    <a:pt x="2968" y="15"/>
                  </a:cubicBezTo>
                  <a:cubicBezTo>
                    <a:pt x="2983" y="8"/>
                    <a:pt x="2991" y="0"/>
                    <a:pt x="2998" y="15"/>
                  </a:cubicBezTo>
                  <a:cubicBezTo>
                    <a:pt x="3013" y="30"/>
                    <a:pt x="3006" y="45"/>
                    <a:pt x="3013" y="60"/>
                  </a:cubicBezTo>
                  <a:cubicBezTo>
                    <a:pt x="3021" y="68"/>
                    <a:pt x="3028" y="75"/>
                    <a:pt x="3043" y="75"/>
                  </a:cubicBezTo>
                  <a:cubicBezTo>
                    <a:pt x="3065" y="90"/>
                    <a:pt x="3065" y="113"/>
                    <a:pt x="3073" y="135"/>
                  </a:cubicBezTo>
                  <a:cubicBezTo>
                    <a:pt x="3073" y="150"/>
                    <a:pt x="3081" y="158"/>
                    <a:pt x="3088" y="173"/>
                  </a:cubicBezTo>
                  <a:cubicBezTo>
                    <a:pt x="3096" y="188"/>
                    <a:pt x="3103" y="195"/>
                    <a:pt x="3118" y="203"/>
                  </a:cubicBezTo>
                  <a:cubicBezTo>
                    <a:pt x="3133" y="210"/>
                    <a:pt x="3141" y="218"/>
                    <a:pt x="3148" y="225"/>
                  </a:cubicBezTo>
                  <a:cubicBezTo>
                    <a:pt x="3163" y="233"/>
                    <a:pt x="3171" y="240"/>
                    <a:pt x="3178" y="248"/>
                  </a:cubicBezTo>
                  <a:cubicBezTo>
                    <a:pt x="3186" y="263"/>
                    <a:pt x="3200" y="263"/>
                    <a:pt x="3216" y="278"/>
                  </a:cubicBezTo>
                  <a:cubicBezTo>
                    <a:pt x="3223" y="285"/>
                    <a:pt x="3230" y="293"/>
                    <a:pt x="3238" y="300"/>
                  </a:cubicBezTo>
                  <a:cubicBezTo>
                    <a:pt x="3260" y="315"/>
                    <a:pt x="3276" y="338"/>
                    <a:pt x="3290" y="360"/>
                  </a:cubicBezTo>
                  <a:cubicBezTo>
                    <a:pt x="3313" y="383"/>
                    <a:pt x="3313" y="398"/>
                    <a:pt x="3328" y="420"/>
                  </a:cubicBezTo>
                  <a:cubicBezTo>
                    <a:pt x="3343" y="450"/>
                    <a:pt x="3358" y="458"/>
                    <a:pt x="3373" y="480"/>
                  </a:cubicBezTo>
                  <a:cubicBezTo>
                    <a:pt x="3388" y="502"/>
                    <a:pt x="3395" y="518"/>
                    <a:pt x="3410" y="532"/>
                  </a:cubicBezTo>
                  <a:cubicBezTo>
                    <a:pt x="3418" y="540"/>
                    <a:pt x="3425" y="540"/>
                    <a:pt x="3433" y="548"/>
                  </a:cubicBezTo>
                  <a:cubicBezTo>
                    <a:pt x="3455" y="570"/>
                    <a:pt x="3470" y="585"/>
                    <a:pt x="3485" y="608"/>
                  </a:cubicBezTo>
                  <a:cubicBezTo>
                    <a:pt x="3493" y="622"/>
                    <a:pt x="3500" y="630"/>
                    <a:pt x="3508" y="637"/>
                  </a:cubicBezTo>
                  <a:cubicBezTo>
                    <a:pt x="3523" y="652"/>
                    <a:pt x="3523" y="660"/>
                    <a:pt x="3538" y="675"/>
                  </a:cubicBezTo>
                  <a:cubicBezTo>
                    <a:pt x="3553" y="697"/>
                    <a:pt x="3560" y="712"/>
                    <a:pt x="3583" y="727"/>
                  </a:cubicBezTo>
                  <a:cubicBezTo>
                    <a:pt x="3598" y="742"/>
                    <a:pt x="3605" y="757"/>
                    <a:pt x="3620" y="772"/>
                  </a:cubicBezTo>
                  <a:cubicBezTo>
                    <a:pt x="3635" y="787"/>
                    <a:pt x="3643" y="795"/>
                    <a:pt x="3650" y="817"/>
                  </a:cubicBezTo>
                  <a:cubicBezTo>
                    <a:pt x="3658" y="825"/>
                    <a:pt x="3658" y="832"/>
                    <a:pt x="3658" y="840"/>
                  </a:cubicBezTo>
                  <a:cubicBezTo>
                    <a:pt x="3658" y="855"/>
                    <a:pt x="3673" y="855"/>
                    <a:pt x="3673" y="862"/>
                  </a:cubicBezTo>
                  <a:cubicBezTo>
                    <a:pt x="3680" y="885"/>
                    <a:pt x="3688" y="892"/>
                    <a:pt x="3695" y="907"/>
                  </a:cubicBezTo>
                  <a:cubicBezTo>
                    <a:pt x="3710" y="945"/>
                    <a:pt x="3710" y="967"/>
                    <a:pt x="3733" y="997"/>
                  </a:cubicBezTo>
                  <a:cubicBezTo>
                    <a:pt x="3740" y="1005"/>
                    <a:pt x="3747" y="1012"/>
                    <a:pt x="3763" y="1027"/>
                  </a:cubicBezTo>
                  <a:cubicBezTo>
                    <a:pt x="3777" y="1049"/>
                    <a:pt x="3785" y="1065"/>
                    <a:pt x="3800" y="1087"/>
                  </a:cubicBezTo>
                  <a:cubicBezTo>
                    <a:pt x="3807" y="1095"/>
                    <a:pt x="3807" y="1102"/>
                    <a:pt x="3815" y="1109"/>
                  </a:cubicBezTo>
                  <a:cubicBezTo>
                    <a:pt x="3815" y="1117"/>
                    <a:pt x="3823" y="1117"/>
                    <a:pt x="3823" y="1125"/>
                  </a:cubicBezTo>
                  <a:cubicBezTo>
                    <a:pt x="3830" y="1132"/>
                    <a:pt x="3837" y="1139"/>
                    <a:pt x="3837" y="1147"/>
                  </a:cubicBezTo>
                  <a:cubicBezTo>
                    <a:pt x="3853" y="1177"/>
                    <a:pt x="3875" y="1192"/>
                    <a:pt x="3890" y="1222"/>
                  </a:cubicBezTo>
                  <a:cubicBezTo>
                    <a:pt x="3897" y="1229"/>
                    <a:pt x="3905" y="1237"/>
                    <a:pt x="3905" y="1252"/>
                  </a:cubicBezTo>
                  <a:cubicBezTo>
                    <a:pt x="3920" y="1252"/>
                    <a:pt x="3920" y="1267"/>
                    <a:pt x="3927" y="1274"/>
                  </a:cubicBezTo>
                  <a:cubicBezTo>
                    <a:pt x="3942" y="1289"/>
                    <a:pt x="3957" y="1297"/>
                    <a:pt x="3965" y="1312"/>
                  </a:cubicBezTo>
                  <a:cubicBezTo>
                    <a:pt x="3987" y="1342"/>
                    <a:pt x="3995" y="1357"/>
                    <a:pt x="4017" y="1372"/>
                  </a:cubicBezTo>
                  <a:cubicBezTo>
                    <a:pt x="4032" y="1387"/>
                    <a:pt x="4047" y="1387"/>
                    <a:pt x="4062" y="1402"/>
                  </a:cubicBezTo>
                  <a:cubicBezTo>
                    <a:pt x="4062" y="1402"/>
                    <a:pt x="4062" y="1409"/>
                    <a:pt x="4070" y="1417"/>
                  </a:cubicBezTo>
                  <a:cubicBezTo>
                    <a:pt x="4077" y="1424"/>
                    <a:pt x="4085" y="1432"/>
                    <a:pt x="4100" y="1447"/>
                  </a:cubicBezTo>
                  <a:cubicBezTo>
                    <a:pt x="4107" y="1454"/>
                    <a:pt x="4107" y="1462"/>
                    <a:pt x="4115" y="1462"/>
                  </a:cubicBezTo>
                  <a:cubicBezTo>
                    <a:pt x="4122" y="1477"/>
                    <a:pt x="4130" y="1484"/>
                    <a:pt x="4137" y="1492"/>
                  </a:cubicBezTo>
                  <a:cubicBezTo>
                    <a:pt x="4152" y="1514"/>
                    <a:pt x="4160" y="1529"/>
                    <a:pt x="4167" y="1544"/>
                  </a:cubicBezTo>
                  <a:cubicBezTo>
                    <a:pt x="4175" y="1559"/>
                    <a:pt x="4182" y="1559"/>
                    <a:pt x="4197" y="1567"/>
                  </a:cubicBezTo>
                  <a:cubicBezTo>
                    <a:pt x="4212" y="1582"/>
                    <a:pt x="4220" y="1582"/>
                    <a:pt x="4235" y="1597"/>
                  </a:cubicBezTo>
                  <a:cubicBezTo>
                    <a:pt x="4242" y="1604"/>
                    <a:pt x="4242" y="1612"/>
                    <a:pt x="4250" y="1612"/>
                  </a:cubicBezTo>
                  <a:cubicBezTo>
                    <a:pt x="4280" y="1634"/>
                    <a:pt x="4295" y="1649"/>
                    <a:pt x="4324" y="1664"/>
                  </a:cubicBezTo>
                  <a:cubicBezTo>
                    <a:pt x="4332" y="1672"/>
                    <a:pt x="4340" y="1679"/>
                    <a:pt x="4347" y="1679"/>
                  </a:cubicBezTo>
                  <a:cubicBezTo>
                    <a:pt x="4362" y="1687"/>
                    <a:pt x="4362" y="1694"/>
                    <a:pt x="4377" y="1694"/>
                  </a:cubicBezTo>
                  <a:cubicBezTo>
                    <a:pt x="4392" y="1709"/>
                    <a:pt x="4407" y="1717"/>
                    <a:pt x="4415" y="1724"/>
                  </a:cubicBezTo>
                  <a:cubicBezTo>
                    <a:pt x="4430" y="1731"/>
                    <a:pt x="4437" y="1739"/>
                    <a:pt x="4452" y="1754"/>
                  </a:cubicBezTo>
                  <a:cubicBezTo>
                    <a:pt x="4452" y="1754"/>
                    <a:pt x="4459" y="1754"/>
                    <a:pt x="4459" y="1761"/>
                  </a:cubicBezTo>
                  <a:cubicBezTo>
                    <a:pt x="4467" y="1769"/>
                    <a:pt x="4467" y="1769"/>
                    <a:pt x="4475" y="1777"/>
                  </a:cubicBezTo>
                  <a:cubicBezTo>
                    <a:pt x="4489" y="1784"/>
                    <a:pt x="4497" y="1791"/>
                    <a:pt x="4512" y="1807"/>
                  </a:cubicBezTo>
                  <a:cubicBezTo>
                    <a:pt x="4527" y="1821"/>
                    <a:pt x="4535" y="1829"/>
                    <a:pt x="4549" y="1837"/>
                  </a:cubicBezTo>
                  <a:cubicBezTo>
                    <a:pt x="4564" y="1844"/>
                    <a:pt x="4572" y="1851"/>
                    <a:pt x="4579" y="1859"/>
                  </a:cubicBezTo>
                  <a:cubicBezTo>
                    <a:pt x="4587" y="1859"/>
                    <a:pt x="4602" y="1866"/>
                    <a:pt x="4609" y="1874"/>
                  </a:cubicBezTo>
                  <a:cubicBezTo>
                    <a:pt x="4617" y="1889"/>
                    <a:pt x="4617" y="1896"/>
                    <a:pt x="4624" y="1911"/>
                  </a:cubicBezTo>
                  <a:cubicBezTo>
                    <a:pt x="4632" y="1919"/>
                    <a:pt x="4639" y="1926"/>
                    <a:pt x="4647" y="1934"/>
                  </a:cubicBezTo>
                  <a:cubicBezTo>
                    <a:pt x="4654" y="1949"/>
                    <a:pt x="4654" y="1956"/>
                    <a:pt x="4669" y="1964"/>
                  </a:cubicBezTo>
                  <a:cubicBezTo>
                    <a:pt x="4684" y="1979"/>
                    <a:pt x="4692" y="1979"/>
                    <a:pt x="4714" y="1986"/>
                  </a:cubicBezTo>
                  <a:cubicBezTo>
                    <a:pt x="4722" y="1994"/>
                    <a:pt x="4729" y="2001"/>
                    <a:pt x="4744" y="2009"/>
                  </a:cubicBezTo>
                  <a:cubicBezTo>
                    <a:pt x="4759" y="2009"/>
                    <a:pt x="4767" y="2016"/>
                    <a:pt x="4774" y="2016"/>
                  </a:cubicBezTo>
                  <a:cubicBezTo>
                    <a:pt x="4812" y="2039"/>
                    <a:pt x="4834" y="2054"/>
                    <a:pt x="4872" y="2069"/>
                  </a:cubicBezTo>
                  <a:cubicBezTo>
                    <a:pt x="4894" y="2091"/>
                    <a:pt x="4917" y="2099"/>
                    <a:pt x="4947" y="2114"/>
                  </a:cubicBezTo>
                  <a:cubicBezTo>
                    <a:pt x="4962" y="2121"/>
                    <a:pt x="4969" y="2129"/>
                    <a:pt x="4984" y="2129"/>
                  </a:cubicBezTo>
                  <a:cubicBezTo>
                    <a:pt x="4999" y="2136"/>
                    <a:pt x="5007" y="2136"/>
                    <a:pt x="5022" y="2136"/>
                  </a:cubicBezTo>
                  <a:cubicBezTo>
                    <a:pt x="5052" y="2144"/>
                    <a:pt x="5066" y="2159"/>
                    <a:pt x="5096" y="2174"/>
                  </a:cubicBezTo>
                  <a:cubicBezTo>
                    <a:pt x="5082" y="2166"/>
                    <a:pt x="5066" y="2159"/>
                    <a:pt x="5052" y="2159"/>
                  </a:cubicBezTo>
                  <a:cubicBezTo>
                    <a:pt x="5029" y="2159"/>
                    <a:pt x="5014" y="2159"/>
                    <a:pt x="4999" y="2151"/>
                  </a:cubicBezTo>
                  <a:cubicBezTo>
                    <a:pt x="4992" y="2151"/>
                    <a:pt x="4984" y="2144"/>
                    <a:pt x="4977" y="2144"/>
                  </a:cubicBezTo>
                  <a:cubicBezTo>
                    <a:pt x="4969" y="2144"/>
                    <a:pt x="4969" y="2144"/>
                    <a:pt x="4962" y="2144"/>
                  </a:cubicBezTo>
                  <a:cubicBezTo>
                    <a:pt x="4962" y="2159"/>
                    <a:pt x="4962" y="2166"/>
                    <a:pt x="4962" y="2174"/>
                  </a:cubicBezTo>
                  <a:cubicBezTo>
                    <a:pt x="4969" y="2196"/>
                    <a:pt x="4992" y="2211"/>
                    <a:pt x="5007" y="2226"/>
                  </a:cubicBezTo>
                  <a:cubicBezTo>
                    <a:pt x="5014" y="2234"/>
                    <a:pt x="5022" y="2241"/>
                    <a:pt x="5029" y="2248"/>
                  </a:cubicBezTo>
                  <a:cubicBezTo>
                    <a:pt x="5052" y="2271"/>
                    <a:pt x="5082" y="2286"/>
                    <a:pt x="5112" y="2286"/>
                  </a:cubicBezTo>
                  <a:cubicBezTo>
                    <a:pt x="5134" y="2286"/>
                    <a:pt x="5134" y="2271"/>
                    <a:pt x="5149" y="2271"/>
                  </a:cubicBezTo>
                  <a:cubicBezTo>
                    <a:pt x="5164" y="2271"/>
                    <a:pt x="5164" y="2278"/>
                    <a:pt x="5179" y="2286"/>
                  </a:cubicBezTo>
                  <a:cubicBezTo>
                    <a:pt x="5194" y="2286"/>
                    <a:pt x="5201" y="2286"/>
                    <a:pt x="5216" y="2294"/>
                  </a:cubicBezTo>
                  <a:cubicBezTo>
                    <a:pt x="5224" y="2294"/>
                    <a:pt x="5231" y="2294"/>
                    <a:pt x="5239" y="2294"/>
                  </a:cubicBezTo>
                  <a:cubicBezTo>
                    <a:pt x="5261" y="2294"/>
                    <a:pt x="5291" y="2286"/>
                    <a:pt x="5291" y="2264"/>
                  </a:cubicBezTo>
                  <a:cubicBezTo>
                    <a:pt x="5291" y="2248"/>
                    <a:pt x="5276" y="2241"/>
                    <a:pt x="5261" y="2234"/>
                  </a:cubicBezTo>
                  <a:cubicBezTo>
                    <a:pt x="5239" y="2219"/>
                    <a:pt x="5224" y="2211"/>
                    <a:pt x="5194" y="2204"/>
                  </a:cubicBezTo>
                  <a:cubicBezTo>
                    <a:pt x="5171" y="2196"/>
                    <a:pt x="5156" y="2196"/>
                    <a:pt x="5134" y="2189"/>
                  </a:cubicBezTo>
                  <a:cubicBezTo>
                    <a:pt x="5119" y="2181"/>
                    <a:pt x="5119" y="2174"/>
                    <a:pt x="5104" y="2166"/>
                  </a:cubicBezTo>
                  <a:cubicBezTo>
                    <a:pt x="5156" y="2174"/>
                    <a:pt x="5186" y="2189"/>
                    <a:pt x="5239" y="2204"/>
                  </a:cubicBezTo>
                  <a:cubicBezTo>
                    <a:pt x="5261" y="2219"/>
                    <a:pt x="5276" y="2219"/>
                    <a:pt x="5299" y="2234"/>
                  </a:cubicBezTo>
                  <a:cubicBezTo>
                    <a:pt x="5359" y="2241"/>
                    <a:pt x="5396" y="2241"/>
                    <a:pt x="5456" y="2256"/>
                  </a:cubicBezTo>
                  <a:cubicBezTo>
                    <a:pt x="5479" y="2264"/>
                    <a:pt x="5494" y="2264"/>
                    <a:pt x="5516" y="2278"/>
                  </a:cubicBezTo>
                  <a:cubicBezTo>
                    <a:pt x="5516" y="2286"/>
                    <a:pt x="5516" y="2294"/>
                    <a:pt x="5516" y="2294"/>
                  </a:cubicBezTo>
                  <a:cubicBezTo>
                    <a:pt x="5494" y="2301"/>
                    <a:pt x="5486" y="2301"/>
                    <a:pt x="5464" y="2316"/>
                  </a:cubicBezTo>
                  <a:cubicBezTo>
                    <a:pt x="5449" y="2324"/>
                    <a:pt x="5434" y="2331"/>
                    <a:pt x="5434" y="2354"/>
                  </a:cubicBezTo>
                  <a:cubicBezTo>
                    <a:pt x="5434" y="2376"/>
                    <a:pt x="5441" y="2384"/>
                    <a:pt x="5449" y="2406"/>
                  </a:cubicBezTo>
                  <a:cubicBezTo>
                    <a:pt x="5449" y="2413"/>
                    <a:pt x="5449" y="2428"/>
                    <a:pt x="5464" y="2428"/>
                  </a:cubicBezTo>
                  <a:cubicBezTo>
                    <a:pt x="5471" y="2428"/>
                    <a:pt x="5479" y="2421"/>
                    <a:pt x="5486" y="2421"/>
                  </a:cubicBezTo>
                  <a:cubicBezTo>
                    <a:pt x="5501" y="2413"/>
                    <a:pt x="5516" y="2406"/>
                    <a:pt x="5524" y="2391"/>
                  </a:cubicBezTo>
                  <a:cubicBezTo>
                    <a:pt x="5539" y="2376"/>
                    <a:pt x="5539" y="2354"/>
                    <a:pt x="5539" y="2331"/>
                  </a:cubicBezTo>
                  <a:cubicBezTo>
                    <a:pt x="5546" y="2308"/>
                    <a:pt x="5546" y="2301"/>
                    <a:pt x="5546" y="2278"/>
                  </a:cubicBezTo>
                  <a:cubicBezTo>
                    <a:pt x="5569" y="2286"/>
                    <a:pt x="5583" y="2278"/>
                    <a:pt x="5606" y="2278"/>
                  </a:cubicBezTo>
                  <a:cubicBezTo>
                    <a:pt x="5614" y="2308"/>
                    <a:pt x="5629" y="2324"/>
                    <a:pt x="5629" y="2354"/>
                  </a:cubicBezTo>
                  <a:cubicBezTo>
                    <a:pt x="5629" y="2361"/>
                    <a:pt x="5629" y="2368"/>
                    <a:pt x="5629" y="2368"/>
                  </a:cubicBezTo>
                  <a:cubicBezTo>
                    <a:pt x="5629" y="2384"/>
                    <a:pt x="5644" y="2391"/>
                    <a:pt x="5644" y="2406"/>
                  </a:cubicBezTo>
                  <a:cubicBezTo>
                    <a:pt x="5651" y="2428"/>
                    <a:pt x="5659" y="2436"/>
                    <a:pt x="5666" y="2458"/>
                  </a:cubicBezTo>
                  <a:cubicBezTo>
                    <a:pt x="5689" y="2488"/>
                    <a:pt x="5711" y="2503"/>
                    <a:pt x="5748" y="2526"/>
                  </a:cubicBezTo>
                  <a:cubicBezTo>
                    <a:pt x="5764" y="2526"/>
                    <a:pt x="5771" y="2533"/>
                    <a:pt x="5786" y="2533"/>
                  </a:cubicBezTo>
                  <a:cubicBezTo>
                    <a:pt x="5831" y="2548"/>
                    <a:pt x="5861" y="2556"/>
                    <a:pt x="5913" y="2556"/>
                  </a:cubicBezTo>
                  <a:cubicBezTo>
                    <a:pt x="5936" y="2556"/>
                    <a:pt x="5951" y="2563"/>
                    <a:pt x="5973" y="2563"/>
                  </a:cubicBezTo>
                  <a:cubicBezTo>
                    <a:pt x="6048" y="2563"/>
                    <a:pt x="6048" y="2563"/>
                    <a:pt x="6048" y="2563"/>
                  </a:cubicBezTo>
                  <a:cubicBezTo>
                    <a:pt x="6093" y="2563"/>
                    <a:pt x="6116" y="2563"/>
                    <a:pt x="6161" y="2556"/>
                  </a:cubicBezTo>
                  <a:cubicBezTo>
                    <a:pt x="6191" y="2556"/>
                    <a:pt x="6206" y="2556"/>
                    <a:pt x="6228" y="2548"/>
                  </a:cubicBezTo>
                  <a:cubicBezTo>
                    <a:pt x="6251" y="2541"/>
                    <a:pt x="6258" y="2526"/>
                    <a:pt x="6273" y="2511"/>
                  </a:cubicBezTo>
                  <a:cubicBezTo>
                    <a:pt x="6318" y="2488"/>
                    <a:pt x="6341" y="2473"/>
                    <a:pt x="6371" y="2436"/>
                  </a:cubicBezTo>
                  <a:cubicBezTo>
                    <a:pt x="6385" y="2421"/>
                    <a:pt x="6385" y="2413"/>
                    <a:pt x="6401" y="2398"/>
                  </a:cubicBezTo>
                  <a:cubicBezTo>
                    <a:pt x="6408" y="2391"/>
                    <a:pt x="6415" y="2384"/>
                    <a:pt x="6423" y="2376"/>
                  </a:cubicBezTo>
                  <a:cubicBezTo>
                    <a:pt x="6438" y="2346"/>
                    <a:pt x="6445" y="2324"/>
                    <a:pt x="6468" y="2301"/>
                  </a:cubicBezTo>
                  <a:cubicBezTo>
                    <a:pt x="6498" y="2271"/>
                    <a:pt x="6528" y="2264"/>
                    <a:pt x="6558" y="2241"/>
                  </a:cubicBezTo>
                  <a:cubicBezTo>
                    <a:pt x="6580" y="2211"/>
                    <a:pt x="6603" y="2204"/>
                    <a:pt x="6625" y="2181"/>
                  </a:cubicBezTo>
                  <a:cubicBezTo>
                    <a:pt x="6648" y="2159"/>
                    <a:pt x="6663" y="2144"/>
                    <a:pt x="6693" y="2129"/>
                  </a:cubicBezTo>
                  <a:cubicBezTo>
                    <a:pt x="6730" y="2106"/>
                    <a:pt x="6723" y="2061"/>
                    <a:pt x="6745" y="2016"/>
                  </a:cubicBezTo>
                  <a:cubicBezTo>
                    <a:pt x="6768" y="1964"/>
                    <a:pt x="6805" y="1956"/>
                    <a:pt x="6835" y="1904"/>
                  </a:cubicBezTo>
                  <a:cubicBezTo>
                    <a:pt x="6835" y="1904"/>
                    <a:pt x="6843" y="1904"/>
                    <a:pt x="6850" y="1904"/>
                  </a:cubicBezTo>
                  <a:cubicBezTo>
                    <a:pt x="6858" y="1919"/>
                    <a:pt x="6850" y="1934"/>
                    <a:pt x="6858" y="1956"/>
                  </a:cubicBezTo>
                  <a:cubicBezTo>
                    <a:pt x="6858" y="1971"/>
                    <a:pt x="6865" y="1979"/>
                    <a:pt x="6865" y="1994"/>
                  </a:cubicBezTo>
                  <a:cubicBezTo>
                    <a:pt x="6865" y="2054"/>
                    <a:pt x="6865" y="2054"/>
                    <a:pt x="6865" y="2054"/>
                  </a:cubicBezTo>
                  <a:cubicBezTo>
                    <a:pt x="6865" y="2061"/>
                    <a:pt x="6865" y="2061"/>
                    <a:pt x="6865" y="2069"/>
                  </a:cubicBezTo>
                  <a:cubicBezTo>
                    <a:pt x="6858" y="2106"/>
                    <a:pt x="6843" y="2121"/>
                    <a:pt x="6828" y="2159"/>
                  </a:cubicBezTo>
                  <a:cubicBezTo>
                    <a:pt x="6820" y="2166"/>
                    <a:pt x="6813" y="2181"/>
                    <a:pt x="6805" y="2196"/>
                  </a:cubicBezTo>
                  <a:cubicBezTo>
                    <a:pt x="6798" y="2204"/>
                    <a:pt x="6790" y="2204"/>
                    <a:pt x="6783" y="2211"/>
                  </a:cubicBezTo>
                  <a:cubicBezTo>
                    <a:pt x="6745" y="2241"/>
                    <a:pt x="6760" y="2278"/>
                    <a:pt x="6753" y="2324"/>
                  </a:cubicBezTo>
                  <a:cubicBezTo>
                    <a:pt x="6745" y="2338"/>
                    <a:pt x="6738" y="2346"/>
                    <a:pt x="6730" y="2361"/>
                  </a:cubicBezTo>
                  <a:cubicBezTo>
                    <a:pt x="6715" y="2391"/>
                    <a:pt x="6693" y="2406"/>
                    <a:pt x="6678" y="2436"/>
                  </a:cubicBezTo>
                  <a:cubicBezTo>
                    <a:pt x="6670" y="2451"/>
                    <a:pt x="6670" y="2458"/>
                    <a:pt x="6663" y="2473"/>
                  </a:cubicBezTo>
                  <a:cubicBezTo>
                    <a:pt x="6633" y="2526"/>
                    <a:pt x="6603" y="2541"/>
                    <a:pt x="6580" y="2601"/>
                  </a:cubicBezTo>
                  <a:cubicBezTo>
                    <a:pt x="6573" y="2616"/>
                    <a:pt x="6580" y="2638"/>
                    <a:pt x="6580" y="2661"/>
                  </a:cubicBezTo>
                  <a:cubicBezTo>
                    <a:pt x="6580" y="2683"/>
                    <a:pt x="6573" y="2698"/>
                    <a:pt x="6565" y="2721"/>
                  </a:cubicBezTo>
                  <a:cubicBezTo>
                    <a:pt x="6558" y="2736"/>
                    <a:pt x="6543" y="2743"/>
                    <a:pt x="6543" y="2758"/>
                  </a:cubicBezTo>
                  <a:cubicBezTo>
                    <a:pt x="6543" y="2803"/>
                    <a:pt x="6558" y="2833"/>
                    <a:pt x="6573" y="2871"/>
                  </a:cubicBezTo>
                  <a:cubicBezTo>
                    <a:pt x="6580" y="2893"/>
                    <a:pt x="6580" y="2908"/>
                    <a:pt x="6588" y="2923"/>
                  </a:cubicBezTo>
                  <a:cubicBezTo>
                    <a:pt x="6603" y="2946"/>
                    <a:pt x="6610" y="2960"/>
                    <a:pt x="6625" y="2983"/>
                  </a:cubicBezTo>
                  <a:cubicBezTo>
                    <a:pt x="6640" y="3006"/>
                    <a:pt x="6655" y="3006"/>
                    <a:pt x="6678" y="3020"/>
                  </a:cubicBezTo>
                  <a:cubicBezTo>
                    <a:pt x="6693" y="3028"/>
                    <a:pt x="6700" y="3050"/>
                    <a:pt x="6700" y="3066"/>
                  </a:cubicBezTo>
                  <a:cubicBezTo>
                    <a:pt x="6708" y="3088"/>
                    <a:pt x="6715" y="3103"/>
                    <a:pt x="6723" y="3133"/>
                  </a:cubicBezTo>
                  <a:cubicBezTo>
                    <a:pt x="6723" y="3148"/>
                    <a:pt x="6723" y="3163"/>
                    <a:pt x="6730" y="3178"/>
                  </a:cubicBezTo>
                  <a:cubicBezTo>
                    <a:pt x="6745" y="3215"/>
                    <a:pt x="6753" y="3230"/>
                    <a:pt x="6760" y="3268"/>
                  </a:cubicBezTo>
                  <a:cubicBezTo>
                    <a:pt x="6768" y="3313"/>
                    <a:pt x="6768" y="3343"/>
                    <a:pt x="6783" y="3380"/>
                  </a:cubicBezTo>
                  <a:close/>
                  <a:moveTo>
                    <a:pt x="1957" y="113"/>
                  </a:moveTo>
                  <a:lnTo>
                    <a:pt x="1957" y="113"/>
                  </a:lnTo>
                  <a:cubicBezTo>
                    <a:pt x="1949" y="120"/>
                    <a:pt x="1941" y="128"/>
                    <a:pt x="1934" y="135"/>
                  </a:cubicBezTo>
                  <a:cubicBezTo>
                    <a:pt x="1919" y="143"/>
                    <a:pt x="1911" y="135"/>
                    <a:pt x="1904" y="135"/>
                  </a:cubicBezTo>
                  <a:cubicBezTo>
                    <a:pt x="1904" y="150"/>
                    <a:pt x="1904" y="158"/>
                    <a:pt x="1904" y="173"/>
                  </a:cubicBezTo>
                  <a:cubicBezTo>
                    <a:pt x="1904" y="195"/>
                    <a:pt x="1897" y="210"/>
                    <a:pt x="1897" y="233"/>
                  </a:cubicBezTo>
                  <a:cubicBezTo>
                    <a:pt x="1897" y="248"/>
                    <a:pt x="1904" y="255"/>
                    <a:pt x="1911" y="263"/>
                  </a:cubicBezTo>
                  <a:cubicBezTo>
                    <a:pt x="1919" y="278"/>
                    <a:pt x="1919" y="293"/>
                    <a:pt x="1927" y="300"/>
                  </a:cubicBezTo>
                  <a:cubicBezTo>
                    <a:pt x="1927" y="308"/>
                    <a:pt x="1934" y="308"/>
                    <a:pt x="1934" y="315"/>
                  </a:cubicBezTo>
                  <a:cubicBezTo>
                    <a:pt x="1941" y="330"/>
                    <a:pt x="1934" y="338"/>
                    <a:pt x="1934" y="353"/>
                  </a:cubicBezTo>
                  <a:cubicBezTo>
                    <a:pt x="1934" y="360"/>
                    <a:pt x="1941" y="368"/>
                    <a:pt x="1934" y="375"/>
                  </a:cubicBezTo>
                  <a:cubicBezTo>
                    <a:pt x="1934" y="383"/>
                    <a:pt x="1934" y="383"/>
                    <a:pt x="1934" y="390"/>
                  </a:cubicBezTo>
                  <a:cubicBezTo>
                    <a:pt x="1934" y="398"/>
                    <a:pt x="1941" y="405"/>
                    <a:pt x="1949" y="405"/>
                  </a:cubicBezTo>
                  <a:cubicBezTo>
                    <a:pt x="1957" y="405"/>
                    <a:pt x="1964" y="398"/>
                    <a:pt x="1964" y="390"/>
                  </a:cubicBezTo>
                  <a:cubicBezTo>
                    <a:pt x="1964" y="390"/>
                    <a:pt x="1964" y="390"/>
                    <a:pt x="1964" y="383"/>
                  </a:cubicBezTo>
                  <a:cubicBezTo>
                    <a:pt x="1964" y="368"/>
                    <a:pt x="1964" y="368"/>
                    <a:pt x="1964" y="353"/>
                  </a:cubicBezTo>
                  <a:cubicBezTo>
                    <a:pt x="1971" y="323"/>
                    <a:pt x="1971" y="308"/>
                    <a:pt x="1971" y="285"/>
                  </a:cubicBezTo>
                  <a:cubicBezTo>
                    <a:pt x="1971" y="270"/>
                    <a:pt x="1979" y="263"/>
                    <a:pt x="1979" y="255"/>
                  </a:cubicBezTo>
                  <a:cubicBezTo>
                    <a:pt x="1979" y="188"/>
                    <a:pt x="1979" y="188"/>
                    <a:pt x="1979" y="188"/>
                  </a:cubicBezTo>
                  <a:cubicBezTo>
                    <a:pt x="1979" y="165"/>
                    <a:pt x="1979" y="150"/>
                    <a:pt x="1971" y="128"/>
                  </a:cubicBezTo>
                  <a:cubicBezTo>
                    <a:pt x="1971" y="120"/>
                    <a:pt x="1964" y="120"/>
                    <a:pt x="1957" y="113"/>
                  </a:cubicBezTo>
                  <a:close/>
                  <a:moveTo>
                    <a:pt x="2121" y="435"/>
                  </a:moveTo>
                  <a:lnTo>
                    <a:pt x="2121" y="435"/>
                  </a:lnTo>
                  <a:cubicBezTo>
                    <a:pt x="2114" y="443"/>
                    <a:pt x="2114" y="450"/>
                    <a:pt x="2106" y="458"/>
                  </a:cubicBezTo>
                  <a:cubicBezTo>
                    <a:pt x="2099" y="473"/>
                    <a:pt x="2084" y="473"/>
                    <a:pt x="2076" y="488"/>
                  </a:cubicBezTo>
                  <a:cubicBezTo>
                    <a:pt x="2069" y="502"/>
                    <a:pt x="2069" y="510"/>
                    <a:pt x="2069" y="525"/>
                  </a:cubicBezTo>
                  <a:cubicBezTo>
                    <a:pt x="2069" y="548"/>
                    <a:pt x="2069" y="555"/>
                    <a:pt x="2076" y="578"/>
                  </a:cubicBezTo>
                  <a:cubicBezTo>
                    <a:pt x="2076" y="592"/>
                    <a:pt x="2084" y="592"/>
                    <a:pt x="2099" y="608"/>
                  </a:cubicBezTo>
                  <a:lnTo>
                    <a:pt x="2099" y="615"/>
                  </a:lnTo>
                  <a:cubicBezTo>
                    <a:pt x="2114" y="637"/>
                    <a:pt x="2129" y="645"/>
                    <a:pt x="2144" y="660"/>
                  </a:cubicBezTo>
                  <a:cubicBezTo>
                    <a:pt x="2159" y="660"/>
                    <a:pt x="2166" y="667"/>
                    <a:pt x="2174" y="675"/>
                  </a:cubicBezTo>
                  <a:cubicBezTo>
                    <a:pt x="2181" y="682"/>
                    <a:pt x="2181" y="690"/>
                    <a:pt x="2189" y="690"/>
                  </a:cubicBezTo>
                  <a:cubicBezTo>
                    <a:pt x="2196" y="690"/>
                    <a:pt x="2196" y="682"/>
                    <a:pt x="2196" y="682"/>
                  </a:cubicBezTo>
                  <a:cubicBezTo>
                    <a:pt x="2204" y="682"/>
                    <a:pt x="2211" y="675"/>
                    <a:pt x="2219" y="667"/>
                  </a:cubicBezTo>
                  <a:cubicBezTo>
                    <a:pt x="2234" y="667"/>
                    <a:pt x="2241" y="660"/>
                    <a:pt x="2249" y="652"/>
                  </a:cubicBezTo>
                  <a:cubicBezTo>
                    <a:pt x="2249" y="652"/>
                    <a:pt x="2249" y="652"/>
                    <a:pt x="2256" y="645"/>
                  </a:cubicBezTo>
                  <a:cubicBezTo>
                    <a:pt x="2271" y="622"/>
                    <a:pt x="2279" y="608"/>
                    <a:pt x="2279" y="585"/>
                  </a:cubicBezTo>
                  <a:cubicBezTo>
                    <a:pt x="2279" y="578"/>
                    <a:pt x="2279" y="570"/>
                    <a:pt x="2271" y="562"/>
                  </a:cubicBezTo>
                  <a:cubicBezTo>
                    <a:pt x="2271" y="548"/>
                    <a:pt x="2271" y="532"/>
                    <a:pt x="2271" y="518"/>
                  </a:cubicBezTo>
                  <a:cubicBezTo>
                    <a:pt x="2264" y="510"/>
                    <a:pt x="2264" y="502"/>
                    <a:pt x="2264" y="488"/>
                  </a:cubicBezTo>
                  <a:cubicBezTo>
                    <a:pt x="2256" y="480"/>
                    <a:pt x="2249" y="480"/>
                    <a:pt x="2234" y="480"/>
                  </a:cubicBezTo>
                  <a:cubicBezTo>
                    <a:pt x="2211" y="473"/>
                    <a:pt x="2196" y="473"/>
                    <a:pt x="2181" y="450"/>
                  </a:cubicBezTo>
                  <a:cubicBezTo>
                    <a:pt x="2174" y="443"/>
                    <a:pt x="2166" y="443"/>
                    <a:pt x="2159" y="435"/>
                  </a:cubicBezTo>
                  <a:cubicBezTo>
                    <a:pt x="2144" y="428"/>
                    <a:pt x="2144" y="420"/>
                    <a:pt x="2129" y="420"/>
                  </a:cubicBezTo>
                  <a:cubicBezTo>
                    <a:pt x="2114" y="420"/>
                    <a:pt x="2114" y="420"/>
                    <a:pt x="2114" y="420"/>
                  </a:cubicBezTo>
                  <a:cubicBezTo>
                    <a:pt x="2121" y="435"/>
                    <a:pt x="2121" y="435"/>
                    <a:pt x="2121" y="435"/>
                  </a:cubicBezTo>
                  <a:close/>
                  <a:moveTo>
                    <a:pt x="16" y="6280"/>
                  </a:moveTo>
                  <a:lnTo>
                    <a:pt x="16" y="6280"/>
                  </a:lnTo>
                  <a:cubicBezTo>
                    <a:pt x="16" y="6280"/>
                    <a:pt x="16" y="6288"/>
                    <a:pt x="8" y="6288"/>
                  </a:cubicBezTo>
                  <a:cubicBezTo>
                    <a:pt x="8" y="6295"/>
                    <a:pt x="0" y="6295"/>
                    <a:pt x="0" y="6303"/>
                  </a:cubicBezTo>
                  <a:cubicBezTo>
                    <a:pt x="0" y="6318"/>
                    <a:pt x="8" y="6318"/>
                    <a:pt x="8" y="6333"/>
                  </a:cubicBezTo>
                  <a:cubicBezTo>
                    <a:pt x="16" y="6333"/>
                    <a:pt x="16" y="6333"/>
                    <a:pt x="16" y="6333"/>
                  </a:cubicBezTo>
                  <a:cubicBezTo>
                    <a:pt x="23" y="6333"/>
                    <a:pt x="23" y="6333"/>
                    <a:pt x="23" y="6333"/>
                  </a:cubicBezTo>
                  <a:cubicBezTo>
                    <a:pt x="46" y="6325"/>
                    <a:pt x="53" y="6318"/>
                    <a:pt x="68" y="6318"/>
                  </a:cubicBezTo>
                  <a:cubicBezTo>
                    <a:pt x="68" y="6303"/>
                    <a:pt x="68" y="6303"/>
                    <a:pt x="68" y="6303"/>
                  </a:cubicBezTo>
                  <a:cubicBezTo>
                    <a:pt x="53" y="6288"/>
                    <a:pt x="38" y="6280"/>
                    <a:pt x="16" y="6280"/>
                  </a:cubicBezTo>
                  <a:close/>
                  <a:moveTo>
                    <a:pt x="105" y="5306"/>
                  </a:moveTo>
                  <a:lnTo>
                    <a:pt x="105" y="5306"/>
                  </a:lnTo>
                  <a:cubicBezTo>
                    <a:pt x="105" y="5314"/>
                    <a:pt x="105" y="5314"/>
                    <a:pt x="113" y="5321"/>
                  </a:cubicBezTo>
                  <a:cubicBezTo>
                    <a:pt x="113" y="5329"/>
                    <a:pt x="113" y="5329"/>
                    <a:pt x="113" y="5336"/>
                  </a:cubicBezTo>
                  <a:cubicBezTo>
                    <a:pt x="105" y="5374"/>
                    <a:pt x="105" y="5374"/>
                    <a:pt x="105" y="5374"/>
                  </a:cubicBezTo>
                  <a:cubicBezTo>
                    <a:pt x="105" y="5381"/>
                    <a:pt x="113" y="5381"/>
                    <a:pt x="113" y="5388"/>
                  </a:cubicBezTo>
                  <a:cubicBezTo>
                    <a:pt x="113" y="5396"/>
                    <a:pt x="120" y="5396"/>
                    <a:pt x="120" y="5396"/>
                  </a:cubicBezTo>
                  <a:cubicBezTo>
                    <a:pt x="128" y="5404"/>
                    <a:pt x="128" y="5404"/>
                    <a:pt x="128" y="5411"/>
                  </a:cubicBezTo>
                  <a:cubicBezTo>
                    <a:pt x="128" y="5426"/>
                    <a:pt x="128" y="5441"/>
                    <a:pt x="135" y="5456"/>
                  </a:cubicBezTo>
                  <a:cubicBezTo>
                    <a:pt x="143" y="5448"/>
                    <a:pt x="150" y="5441"/>
                    <a:pt x="158" y="5441"/>
                  </a:cubicBezTo>
                  <a:cubicBezTo>
                    <a:pt x="165" y="5434"/>
                    <a:pt x="165" y="5434"/>
                    <a:pt x="173" y="5426"/>
                  </a:cubicBezTo>
                  <a:cubicBezTo>
                    <a:pt x="188" y="5426"/>
                    <a:pt x="195" y="5426"/>
                    <a:pt x="203" y="5411"/>
                  </a:cubicBezTo>
                  <a:cubicBezTo>
                    <a:pt x="203" y="5396"/>
                    <a:pt x="203" y="5388"/>
                    <a:pt x="210" y="5374"/>
                  </a:cubicBezTo>
                  <a:cubicBezTo>
                    <a:pt x="210" y="5359"/>
                    <a:pt x="210" y="5344"/>
                    <a:pt x="218" y="5329"/>
                  </a:cubicBezTo>
                  <a:cubicBezTo>
                    <a:pt x="218" y="5299"/>
                    <a:pt x="210" y="5276"/>
                    <a:pt x="233" y="5254"/>
                  </a:cubicBezTo>
                  <a:cubicBezTo>
                    <a:pt x="240" y="5246"/>
                    <a:pt x="248" y="5239"/>
                    <a:pt x="263" y="5224"/>
                  </a:cubicBezTo>
                  <a:cubicBezTo>
                    <a:pt x="270" y="5216"/>
                    <a:pt x="278" y="5209"/>
                    <a:pt x="278" y="5201"/>
                  </a:cubicBezTo>
                  <a:cubicBezTo>
                    <a:pt x="278" y="5194"/>
                    <a:pt x="263" y="5179"/>
                    <a:pt x="255" y="5186"/>
                  </a:cubicBezTo>
                  <a:lnTo>
                    <a:pt x="248" y="5194"/>
                  </a:lnTo>
                  <a:cubicBezTo>
                    <a:pt x="240" y="5201"/>
                    <a:pt x="233" y="5209"/>
                    <a:pt x="225" y="5209"/>
                  </a:cubicBezTo>
                  <a:cubicBezTo>
                    <a:pt x="210" y="5224"/>
                    <a:pt x="195" y="5224"/>
                    <a:pt x="173" y="5224"/>
                  </a:cubicBezTo>
                  <a:cubicBezTo>
                    <a:pt x="158" y="5224"/>
                    <a:pt x="143" y="5216"/>
                    <a:pt x="135" y="5224"/>
                  </a:cubicBezTo>
                  <a:cubicBezTo>
                    <a:pt x="128" y="5231"/>
                    <a:pt x="128" y="5239"/>
                    <a:pt x="128" y="5246"/>
                  </a:cubicBezTo>
                  <a:cubicBezTo>
                    <a:pt x="120" y="5254"/>
                    <a:pt x="120" y="5261"/>
                    <a:pt x="113" y="5269"/>
                  </a:cubicBezTo>
                  <a:cubicBezTo>
                    <a:pt x="105" y="5284"/>
                    <a:pt x="105" y="5291"/>
                    <a:pt x="105" y="5306"/>
                  </a:cubicBezTo>
                  <a:close/>
                </a:path>
              </a:pathLst>
            </a:custGeom>
            <a:grpFill/>
            <a:ln w="28575" cap="flat" cmpd="sng">
              <a:solidFill>
                <a:schemeClr val="bg1"/>
              </a:solidFill>
              <a:bevel/>
              <a:headEnd/>
              <a:tailEnd/>
            </a:ln>
            <a:effectLst/>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grpSp>
    </p:spTree>
    <p:extLst>
      <p:ext uri="{BB962C8B-B14F-4D97-AF65-F5344CB8AC3E}">
        <p14:creationId xmlns:p14="http://schemas.microsoft.com/office/powerpoint/2010/main" val="1146137088"/>
      </p:ext>
    </p:extLst>
  </p:cSld>
  <p:clrMapOvr>
    <a:masterClrMapping/>
  </p:clrMapOvr>
  <mc:AlternateContent xmlns:mc="http://schemas.openxmlformats.org/markup-compatibility/2006">
    <mc:Choice xmlns:p14="http://schemas.microsoft.com/office/powerpoint/2010/main" Requires="p14">
      <p:transition p14:dur="0" advClick="0"/>
    </mc:Choice>
    <mc:Fallback>
      <p:transition advClick="0"/>
    </mc:Fallback>
  </mc:AlternateContent>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30751"/>
            <a:ext cx="24377650" cy="13746751"/>
          </a:xfrm>
          <a:prstGeom prst="rect">
            <a:avLst/>
          </a:prstGeom>
          <a:gradFill flip="none" rotWithShape="0">
            <a:gsLst>
              <a:gs pos="0">
                <a:srgbClr val="EC72A5">
                  <a:alpha val="63000"/>
                </a:srgbClr>
              </a:gs>
              <a:gs pos="100000">
                <a:srgbClr val="000000">
                  <a:alpha val="63000"/>
                </a:srgbClr>
              </a:gs>
            </a:gsLst>
            <a:lin ang="372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p:cNvSpPr>
            <a:spLocks/>
          </p:cNvSpPr>
          <p:nvPr/>
        </p:nvSpPr>
        <p:spPr bwMode="auto">
          <a:xfrm>
            <a:off x="5892098" y="6468122"/>
            <a:ext cx="12638075" cy="12311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r>
              <a:rPr lang="en-US" sz="8000" spc="500" dirty="0" smtClean="0">
                <a:solidFill>
                  <a:schemeClr val="bg1"/>
                </a:solidFill>
                <a:latin typeface="Montserrat Ultra Light" charset="0"/>
                <a:ea typeface="Montserrat Ultra Light" charset="0"/>
                <a:cs typeface="Montserrat Ultra Light" charset="0"/>
                <a:sym typeface="Bebas Neue" charset="0"/>
              </a:rPr>
              <a:t>CREATIVE AND CLEAN</a:t>
            </a:r>
            <a:endParaRPr lang="en-US" sz="8000" spc="500" dirty="0">
              <a:solidFill>
                <a:schemeClr val="bg1"/>
              </a:solidFill>
              <a:latin typeface="Montserrat Ultra Light" charset="0"/>
              <a:ea typeface="Montserrat Ultra Light" charset="0"/>
              <a:cs typeface="Montserrat Ultra Light" charset="0"/>
              <a:sym typeface="Bebas Neue" charset="0"/>
            </a:endParaRPr>
          </a:p>
        </p:txBody>
      </p:sp>
      <p:grpSp>
        <p:nvGrpSpPr>
          <p:cNvPr id="10" name="Group 9"/>
          <p:cNvGrpSpPr/>
          <p:nvPr/>
        </p:nvGrpSpPr>
        <p:grpSpPr>
          <a:xfrm rot="10800000">
            <a:off x="19088721" y="4800600"/>
            <a:ext cx="1616703" cy="4797700"/>
            <a:chOff x="19021815" y="4800600"/>
            <a:chExt cx="1616703" cy="4797700"/>
          </a:xfrm>
        </p:grpSpPr>
        <p:grpSp>
          <p:nvGrpSpPr>
            <p:cNvPr id="9" name="Group 8"/>
            <p:cNvGrpSpPr/>
            <p:nvPr/>
          </p:nvGrpSpPr>
          <p:grpSpPr>
            <a:xfrm>
              <a:off x="19021815" y="4800600"/>
              <a:ext cx="1616703" cy="1600200"/>
              <a:chOff x="3053268" y="4800600"/>
              <a:chExt cx="1616703" cy="1600200"/>
            </a:xfrm>
          </p:grpSpPr>
          <p:cxnSp>
            <p:nvCxnSpPr>
              <p:cNvPr id="53" name="Straight Connector 52"/>
              <p:cNvCxnSpPr/>
              <p:nvPr/>
            </p:nvCxnSpPr>
            <p:spPr>
              <a:xfrm flipV="1">
                <a:off x="3053268" y="4800600"/>
                <a:ext cx="1616703" cy="1254"/>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V="1">
                <a:off x="3053268" y="4800601"/>
                <a:ext cx="0" cy="1600199"/>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61" name="Group 60"/>
            <p:cNvGrpSpPr/>
            <p:nvPr/>
          </p:nvGrpSpPr>
          <p:grpSpPr>
            <a:xfrm rot="16200000">
              <a:off x="19021815" y="7989849"/>
              <a:ext cx="1616703" cy="1600200"/>
              <a:chOff x="3053268" y="4800600"/>
              <a:chExt cx="1616703" cy="1600200"/>
            </a:xfrm>
          </p:grpSpPr>
          <p:cxnSp>
            <p:nvCxnSpPr>
              <p:cNvPr id="62" name="Straight Connector 61"/>
              <p:cNvCxnSpPr/>
              <p:nvPr/>
            </p:nvCxnSpPr>
            <p:spPr>
              <a:xfrm flipV="1">
                <a:off x="3053268" y="4800600"/>
                <a:ext cx="1616703" cy="1254"/>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flipV="1">
                <a:off x="3053268" y="4800601"/>
                <a:ext cx="0" cy="1600199"/>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grpSp>
        <p:nvGrpSpPr>
          <p:cNvPr id="64" name="Group 63"/>
          <p:cNvGrpSpPr/>
          <p:nvPr/>
        </p:nvGrpSpPr>
        <p:grpSpPr>
          <a:xfrm>
            <a:off x="3053268" y="4800600"/>
            <a:ext cx="1616703" cy="1600200"/>
            <a:chOff x="3053268" y="4800600"/>
            <a:chExt cx="1616703" cy="1600200"/>
          </a:xfrm>
        </p:grpSpPr>
        <p:cxnSp>
          <p:nvCxnSpPr>
            <p:cNvPr id="65" name="Straight Connector 64"/>
            <p:cNvCxnSpPr/>
            <p:nvPr/>
          </p:nvCxnSpPr>
          <p:spPr>
            <a:xfrm flipV="1">
              <a:off x="3053268" y="4800600"/>
              <a:ext cx="1616703" cy="1254"/>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flipV="1">
              <a:off x="3053268" y="4800601"/>
              <a:ext cx="0" cy="1600199"/>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67" name="Group 66"/>
          <p:cNvGrpSpPr/>
          <p:nvPr/>
        </p:nvGrpSpPr>
        <p:grpSpPr>
          <a:xfrm rot="16200000">
            <a:off x="3053268" y="7989849"/>
            <a:ext cx="1616703" cy="1600200"/>
            <a:chOff x="3053268" y="4800600"/>
            <a:chExt cx="1616703" cy="1600200"/>
          </a:xfrm>
        </p:grpSpPr>
        <p:cxnSp>
          <p:nvCxnSpPr>
            <p:cNvPr id="68" name="Straight Connector 67"/>
            <p:cNvCxnSpPr/>
            <p:nvPr/>
          </p:nvCxnSpPr>
          <p:spPr>
            <a:xfrm flipV="1">
              <a:off x="3053268" y="4800600"/>
              <a:ext cx="1616703" cy="1254"/>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flipV="1">
              <a:off x="3053268" y="4800601"/>
              <a:ext cx="0" cy="1600199"/>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3" name="Picture Placeholder 2"/>
          <p:cNvSpPr>
            <a:spLocks noGrp="1"/>
          </p:cNvSpPr>
          <p:nvPr>
            <p:ph type="pic" sz="quarter" idx="13"/>
          </p:nvPr>
        </p:nvSpPr>
        <p:spPr/>
      </p:sp>
    </p:spTree>
    <p:extLst>
      <p:ext uri="{BB962C8B-B14F-4D97-AF65-F5344CB8AC3E}">
        <p14:creationId xmlns:p14="http://schemas.microsoft.com/office/powerpoint/2010/main" val="375444584"/>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30751"/>
            <a:ext cx="24377650" cy="13746751"/>
          </a:xfrm>
          <a:prstGeom prst="rect">
            <a:avLst/>
          </a:prstGeom>
          <a:gradFill flip="none" rotWithShape="0">
            <a:gsLst>
              <a:gs pos="0">
                <a:srgbClr val="4AEDDE">
                  <a:alpha val="63000"/>
                </a:srgbClr>
              </a:gs>
              <a:gs pos="100000">
                <a:srgbClr val="2D1E42">
                  <a:alpha val="63000"/>
                </a:srgbClr>
              </a:gs>
            </a:gsLst>
            <a:lin ang="372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Rectangle 24"/>
          <p:cNvSpPr>
            <a:spLocks/>
          </p:cNvSpPr>
          <p:nvPr/>
        </p:nvSpPr>
        <p:spPr bwMode="auto">
          <a:xfrm>
            <a:off x="5892098" y="6468122"/>
            <a:ext cx="12638075" cy="12311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r>
              <a:rPr lang="en-US" sz="8000" spc="500" dirty="0" smtClean="0">
                <a:solidFill>
                  <a:schemeClr val="bg1"/>
                </a:solidFill>
                <a:latin typeface="Montserrat Ultra Light" charset="0"/>
                <a:ea typeface="Montserrat Ultra Light" charset="0"/>
                <a:cs typeface="Montserrat Ultra Light" charset="0"/>
                <a:sym typeface="Bebas Neue" charset="0"/>
              </a:rPr>
              <a:t>CREATIVE AND CLEAN</a:t>
            </a:r>
            <a:endParaRPr lang="en-US" sz="8000" spc="500" dirty="0">
              <a:solidFill>
                <a:schemeClr val="bg1"/>
              </a:solidFill>
              <a:latin typeface="Montserrat Ultra Light" charset="0"/>
              <a:ea typeface="Montserrat Ultra Light" charset="0"/>
              <a:cs typeface="Montserrat Ultra Light" charset="0"/>
              <a:sym typeface="Bebas Neue" charset="0"/>
            </a:endParaRPr>
          </a:p>
        </p:txBody>
      </p:sp>
      <p:grpSp>
        <p:nvGrpSpPr>
          <p:cNvPr id="26" name="Group 25"/>
          <p:cNvGrpSpPr/>
          <p:nvPr/>
        </p:nvGrpSpPr>
        <p:grpSpPr>
          <a:xfrm rot="10800000">
            <a:off x="19088721" y="4800600"/>
            <a:ext cx="1616703" cy="4797700"/>
            <a:chOff x="19021815" y="4800600"/>
            <a:chExt cx="1616703" cy="4797700"/>
          </a:xfrm>
        </p:grpSpPr>
        <p:grpSp>
          <p:nvGrpSpPr>
            <p:cNvPr id="27" name="Group 26"/>
            <p:cNvGrpSpPr/>
            <p:nvPr/>
          </p:nvGrpSpPr>
          <p:grpSpPr>
            <a:xfrm>
              <a:off x="19021815" y="4800600"/>
              <a:ext cx="1616703" cy="1600200"/>
              <a:chOff x="3053268" y="4800600"/>
              <a:chExt cx="1616703" cy="1600200"/>
            </a:xfrm>
          </p:grpSpPr>
          <p:cxnSp>
            <p:nvCxnSpPr>
              <p:cNvPr id="31" name="Straight Connector 30"/>
              <p:cNvCxnSpPr/>
              <p:nvPr/>
            </p:nvCxnSpPr>
            <p:spPr>
              <a:xfrm flipV="1">
                <a:off x="3053268" y="4800600"/>
                <a:ext cx="1616703" cy="1254"/>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flipV="1">
                <a:off x="3053268" y="4800601"/>
                <a:ext cx="0" cy="1600199"/>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8" name="Group 27"/>
            <p:cNvGrpSpPr/>
            <p:nvPr/>
          </p:nvGrpSpPr>
          <p:grpSpPr>
            <a:xfrm rot="16200000">
              <a:off x="19021815" y="7989849"/>
              <a:ext cx="1616703" cy="1600200"/>
              <a:chOff x="3053268" y="4800600"/>
              <a:chExt cx="1616703" cy="1600200"/>
            </a:xfrm>
          </p:grpSpPr>
          <p:cxnSp>
            <p:nvCxnSpPr>
              <p:cNvPr id="29" name="Straight Connector 28"/>
              <p:cNvCxnSpPr/>
              <p:nvPr/>
            </p:nvCxnSpPr>
            <p:spPr>
              <a:xfrm flipV="1">
                <a:off x="3053268" y="4800600"/>
                <a:ext cx="1616703" cy="1254"/>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flipV="1">
                <a:off x="3053268" y="4800601"/>
                <a:ext cx="0" cy="1600199"/>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grpSp>
        <p:nvGrpSpPr>
          <p:cNvPr id="33" name="Group 32"/>
          <p:cNvGrpSpPr/>
          <p:nvPr/>
        </p:nvGrpSpPr>
        <p:grpSpPr>
          <a:xfrm>
            <a:off x="3053268" y="4800600"/>
            <a:ext cx="1616703" cy="1600200"/>
            <a:chOff x="3053268" y="4800600"/>
            <a:chExt cx="1616703" cy="1600200"/>
          </a:xfrm>
        </p:grpSpPr>
        <p:cxnSp>
          <p:nvCxnSpPr>
            <p:cNvPr id="34" name="Straight Connector 33"/>
            <p:cNvCxnSpPr/>
            <p:nvPr/>
          </p:nvCxnSpPr>
          <p:spPr>
            <a:xfrm flipV="1">
              <a:off x="3053268" y="4800600"/>
              <a:ext cx="1616703" cy="1254"/>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flipV="1">
              <a:off x="3053268" y="4800601"/>
              <a:ext cx="0" cy="1600199"/>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36" name="Group 35"/>
          <p:cNvGrpSpPr/>
          <p:nvPr/>
        </p:nvGrpSpPr>
        <p:grpSpPr>
          <a:xfrm rot="16200000">
            <a:off x="3053268" y="7989849"/>
            <a:ext cx="1616703" cy="1600200"/>
            <a:chOff x="3053268" y="4800600"/>
            <a:chExt cx="1616703" cy="1600200"/>
          </a:xfrm>
        </p:grpSpPr>
        <p:cxnSp>
          <p:nvCxnSpPr>
            <p:cNvPr id="37" name="Straight Connector 36"/>
            <p:cNvCxnSpPr/>
            <p:nvPr/>
          </p:nvCxnSpPr>
          <p:spPr>
            <a:xfrm flipV="1">
              <a:off x="3053268" y="4800600"/>
              <a:ext cx="1616703" cy="1254"/>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flipV="1">
              <a:off x="3053268" y="4800601"/>
              <a:ext cx="0" cy="1600199"/>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3" name="Picture Placeholder 2"/>
          <p:cNvSpPr>
            <a:spLocks noGrp="1"/>
          </p:cNvSpPr>
          <p:nvPr>
            <p:ph type="pic" sz="quarter" idx="13"/>
          </p:nvPr>
        </p:nvSpPr>
        <p:spPr/>
      </p:sp>
    </p:spTree>
    <p:extLst>
      <p:ext uri="{BB962C8B-B14F-4D97-AF65-F5344CB8AC3E}">
        <p14:creationId xmlns:p14="http://schemas.microsoft.com/office/powerpoint/2010/main" val="1989200801"/>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30751"/>
            <a:ext cx="24377650" cy="13746751"/>
          </a:xfrm>
          <a:prstGeom prst="rect">
            <a:avLst/>
          </a:prstGeom>
          <a:gradFill flip="none" rotWithShape="1">
            <a:gsLst>
              <a:gs pos="5000">
                <a:srgbClr val="FDEA57">
                  <a:alpha val="63000"/>
                </a:srgbClr>
              </a:gs>
              <a:gs pos="78000">
                <a:srgbClr val="FA5C79">
                  <a:alpha val="63000"/>
                </a:srgbClr>
              </a:gs>
            </a:gsLst>
            <a:lin ang="372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p:cNvSpPr>
            <a:spLocks/>
          </p:cNvSpPr>
          <p:nvPr/>
        </p:nvSpPr>
        <p:spPr bwMode="auto">
          <a:xfrm>
            <a:off x="5569096" y="6468122"/>
            <a:ext cx="13284086" cy="123110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r>
              <a:rPr lang="en-US" sz="8000" spc="500" dirty="0" smtClean="0">
                <a:solidFill>
                  <a:schemeClr val="bg1"/>
                </a:solidFill>
                <a:latin typeface="Montserrat Ultra Light" charset="0"/>
                <a:ea typeface="Montserrat Ultra Light" charset="0"/>
                <a:cs typeface="Montserrat Ultra Light" charset="0"/>
                <a:sym typeface="Bebas Neue" charset="0"/>
              </a:rPr>
              <a:t>CREATIVE BREAK SLIDE</a:t>
            </a:r>
            <a:endParaRPr lang="en-US" sz="8000" spc="500" dirty="0">
              <a:solidFill>
                <a:schemeClr val="bg1"/>
              </a:solidFill>
              <a:latin typeface="Montserrat Ultra Light" charset="0"/>
              <a:ea typeface="Montserrat Ultra Light" charset="0"/>
              <a:cs typeface="Montserrat Ultra Light" charset="0"/>
              <a:sym typeface="Bebas Neue" charset="0"/>
            </a:endParaRPr>
          </a:p>
        </p:txBody>
      </p:sp>
      <p:grpSp>
        <p:nvGrpSpPr>
          <p:cNvPr id="10" name="Group 9"/>
          <p:cNvGrpSpPr/>
          <p:nvPr/>
        </p:nvGrpSpPr>
        <p:grpSpPr>
          <a:xfrm rot="10800000">
            <a:off x="19088721" y="4800600"/>
            <a:ext cx="1616703" cy="4797700"/>
            <a:chOff x="19021815" y="4800600"/>
            <a:chExt cx="1616703" cy="4797700"/>
          </a:xfrm>
        </p:grpSpPr>
        <p:grpSp>
          <p:nvGrpSpPr>
            <p:cNvPr id="9" name="Group 8"/>
            <p:cNvGrpSpPr/>
            <p:nvPr/>
          </p:nvGrpSpPr>
          <p:grpSpPr>
            <a:xfrm>
              <a:off x="19021815" y="4800600"/>
              <a:ext cx="1616703" cy="1600200"/>
              <a:chOff x="3053268" y="4800600"/>
              <a:chExt cx="1616703" cy="1600200"/>
            </a:xfrm>
          </p:grpSpPr>
          <p:cxnSp>
            <p:nvCxnSpPr>
              <p:cNvPr id="53" name="Straight Connector 52"/>
              <p:cNvCxnSpPr/>
              <p:nvPr/>
            </p:nvCxnSpPr>
            <p:spPr>
              <a:xfrm flipV="1">
                <a:off x="3053268" y="4800600"/>
                <a:ext cx="1616703" cy="1254"/>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V="1">
                <a:off x="3053268" y="4800601"/>
                <a:ext cx="0" cy="1600199"/>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61" name="Group 60"/>
            <p:cNvGrpSpPr/>
            <p:nvPr/>
          </p:nvGrpSpPr>
          <p:grpSpPr>
            <a:xfrm rot="16200000">
              <a:off x="19021815" y="7989849"/>
              <a:ext cx="1616703" cy="1600200"/>
              <a:chOff x="3053268" y="4800600"/>
              <a:chExt cx="1616703" cy="1600200"/>
            </a:xfrm>
          </p:grpSpPr>
          <p:cxnSp>
            <p:nvCxnSpPr>
              <p:cNvPr id="62" name="Straight Connector 61"/>
              <p:cNvCxnSpPr/>
              <p:nvPr/>
            </p:nvCxnSpPr>
            <p:spPr>
              <a:xfrm flipV="1">
                <a:off x="3053268" y="4800600"/>
                <a:ext cx="1616703" cy="1254"/>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flipV="1">
                <a:off x="3053268" y="4800601"/>
                <a:ext cx="0" cy="1600199"/>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grpSp>
        <p:nvGrpSpPr>
          <p:cNvPr id="64" name="Group 63"/>
          <p:cNvGrpSpPr/>
          <p:nvPr/>
        </p:nvGrpSpPr>
        <p:grpSpPr>
          <a:xfrm>
            <a:off x="3053268" y="4800600"/>
            <a:ext cx="1616703" cy="1600200"/>
            <a:chOff x="3053268" y="4800600"/>
            <a:chExt cx="1616703" cy="1600200"/>
          </a:xfrm>
        </p:grpSpPr>
        <p:cxnSp>
          <p:nvCxnSpPr>
            <p:cNvPr id="65" name="Straight Connector 64"/>
            <p:cNvCxnSpPr/>
            <p:nvPr/>
          </p:nvCxnSpPr>
          <p:spPr>
            <a:xfrm flipV="1">
              <a:off x="3053268" y="4800600"/>
              <a:ext cx="1616703" cy="1254"/>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flipV="1">
              <a:off x="3053268" y="4800601"/>
              <a:ext cx="0" cy="1600199"/>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67" name="Group 66"/>
          <p:cNvGrpSpPr/>
          <p:nvPr/>
        </p:nvGrpSpPr>
        <p:grpSpPr>
          <a:xfrm rot="16200000">
            <a:off x="3053268" y="7989849"/>
            <a:ext cx="1616703" cy="1600200"/>
            <a:chOff x="3053268" y="4800600"/>
            <a:chExt cx="1616703" cy="1600200"/>
          </a:xfrm>
        </p:grpSpPr>
        <p:cxnSp>
          <p:nvCxnSpPr>
            <p:cNvPr id="68" name="Straight Connector 67"/>
            <p:cNvCxnSpPr/>
            <p:nvPr/>
          </p:nvCxnSpPr>
          <p:spPr>
            <a:xfrm flipV="1">
              <a:off x="3053268" y="4800600"/>
              <a:ext cx="1616703" cy="1254"/>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flipV="1">
              <a:off x="3053268" y="4800601"/>
              <a:ext cx="0" cy="1600199"/>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3" name="Picture Placeholder 2"/>
          <p:cNvSpPr>
            <a:spLocks noGrp="1"/>
          </p:cNvSpPr>
          <p:nvPr>
            <p:ph type="pic" sz="quarter" idx="13"/>
          </p:nvPr>
        </p:nvSpPr>
        <p:spPr/>
      </p:sp>
    </p:spTree>
    <p:extLst>
      <p:ext uri="{BB962C8B-B14F-4D97-AF65-F5344CB8AC3E}">
        <p14:creationId xmlns:p14="http://schemas.microsoft.com/office/powerpoint/2010/main" val="2092720083"/>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30751"/>
            <a:ext cx="24377650" cy="13746751"/>
          </a:xfrm>
          <a:prstGeom prst="rect">
            <a:avLst/>
          </a:prstGeom>
          <a:gradFill flip="none" rotWithShape="0">
            <a:gsLst>
              <a:gs pos="0">
                <a:srgbClr val="000000">
                  <a:alpha val="63000"/>
                </a:srgbClr>
              </a:gs>
              <a:gs pos="100000">
                <a:srgbClr val="3B1F4D">
                  <a:alpha val="63000"/>
                </a:srgbClr>
              </a:gs>
            </a:gsLst>
            <a:lin ang="372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Rectangle 51"/>
          <p:cNvSpPr>
            <a:spLocks/>
          </p:cNvSpPr>
          <p:nvPr/>
        </p:nvSpPr>
        <p:spPr bwMode="auto">
          <a:xfrm>
            <a:off x="7556816" y="5313962"/>
            <a:ext cx="9308639" cy="35394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r>
              <a:rPr lang="en-US" sz="11500" spc="500" dirty="0" smtClean="0">
                <a:solidFill>
                  <a:schemeClr val="bg1"/>
                </a:solidFill>
                <a:latin typeface="Montserrat" charset="0"/>
                <a:ea typeface="Montserrat" charset="0"/>
                <a:cs typeface="Montserrat" charset="0"/>
                <a:sym typeface="Bebas Neue" charset="0"/>
              </a:rPr>
              <a:t>CREATIVE </a:t>
            </a:r>
          </a:p>
          <a:p>
            <a:pPr algn="ctr" defTabSz="4572000"/>
            <a:r>
              <a:rPr lang="en-US" sz="11500" spc="500" dirty="0" smtClean="0">
                <a:solidFill>
                  <a:schemeClr val="bg1"/>
                </a:solidFill>
                <a:latin typeface="Montserrat" charset="0"/>
                <a:ea typeface="Montserrat" charset="0"/>
                <a:cs typeface="Montserrat" charset="0"/>
                <a:sym typeface="Bebas Neue" charset="0"/>
              </a:rPr>
              <a:t>AND CLEAN</a:t>
            </a:r>
            <a:endParaRPr lang="en-US" sz="11500" spc="500" dirty="0">
              <a:solidFill>
                <a:schemeClr val="bg1"/>
              </a:solidFill>
              <a:latin typeface="Montserrat" charset="0"/>
              <a:ea typeface="Montserrat" charset="0"/>
              <a:cs typeface="Montserrat" charset="0"/>
              <a:sym typeface="Bebas Neue" charset="0"/>
            </a:endParaRPr>
          </a:p>
        </p:txBody>
      </p:sp>
      <p:grpSp>
        <p:nvGrpSpPr>
          <p:cNvPr id="10" name="Group 9"/>
          <p:cNvGrpSpPr/>
          <p:nvPr/>
        </p:nvGrpSpPr>
        <p:grpSpPr>
          <a:xfrm rot="10800000">
            <a:off x="19088721" y="4800600"/>
            <a:ext cx="1616703" cy="4797700"/>
            <a:chOff x="19021815" y="4800600"/>
            <a:chExt cx="1616703" cy="4797700"/>
          </a:xfrm>
        </p:grpSpPr>
        <p:grpSp>
          <p:nvGrpSpPr>
            <p:cNvPr id="9" name="Group 8"/>
            <p:cNvGrpSpPr/>
            <p:nvPr/>
          </p:nvGrpSpPr>
          <p:grpSpPr>
            <a:xfrm>
              <a:off x="19021815" y="4800600"/>
              <a:ext cx="1616703" cy="1600200"/>
              <a:chOff x="3053268" y="4800600"/>
              <a:chExt cx="1616703" cy="1600200"/>
            </a:xfrm>
          </p:grpSpPr>
          <p:cxnSp>
            <p:nvCxnSpPr>
              <p:cNvPr id="53" name="Straight Connector 52"/>
              <p:cNvCxnSpPr/>
              <p:nvPr/>
            </p:nvCxnSpPr>
            <p:spPr>
              <a:xfrm flipV="1">
                <a:off x="3053268" y="4800600"/>
                <a:ext cx="1616703" cy="1254"/>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flipV="1">
                <a:off x="3053268" y="4800601"/>
                <a:ext cx="0" cy="1600199"/>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61" name="Group 60"/>
            <p:cNvGrpSpPr/>
            <p:nvPr/>
          </p:nvGrpSpPr>
          <p:grpSpPr>
            <a:xfrm rot="16200000">
              <a:off x="19021815" y="7989849"/>
              <a:ext cx="1616703" cy="1600200"/>
              <a:chOff x="3053268" y="4800600"/>
              <a:chExt cx="1616703" cy="1600200"/>
            </a:xfrm>
          </p:grpSpPr>
          <p:cxnSp>
            <p:nvCxnSpPr>
              <p:cNvPr id="62" name="Straight Connector 61"/>
              <p:cNvCxnSpPr/>
              <p:nvPr/>
            </p:nvCxnSpPr>
            <p:spPr>
              <a:xfrm flipV="1">
                <a:off x="3053268" y="4800600"/>
                <a:ext cx="1616703" cy="1254"/>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flipV="1">
                <a:off x="3053268" y="4800601"/>
                <a:ext cx="0" cy="1600199"/>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grpSp>
        <p:nvGrpSpPr>
          <p:cNvPr id="64" name="Group 63"/>
          <p:cNvGrpSpPr/>
          <p:nvPr/>
        </p:nvGrpSpPr>
        <p:grpSpPr>
          <a:xfrm>
            <a:off x="3053268" y="4800600"/>
            <a:ext cx="1616703" cy="1600200"/>
            <a:chOff x="3053268" y="4800600"/>
            <a:chExt cx="1616703" cy="1600200"/>
          </a:xfrm>
        </p:grpSpPr>
        <p:cxnSp>
          <p:nvCxnSpPr>
            <p:cNvPr id="65" name="Straight Connector 64"/>
            <p:cNvCxnSpPr/>
            <p:nvPr/>
          </p:nvCxnSpPr>
          <p:spPr>
            <a:xfrm flipV="1">
              <a:off x="3053268" y="4800600"/>
              <a:ext cx="1616703" cy="1254"/>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flipV="1">
              <a:off x="3053268" y="4800601"/>
              <a:ext cx="0" cy="1600199"/>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67" name="Group 66"/>
          <p:cNvGrpSpPr/>
          <p:nvPr/>
        </p:nvGrpSpPr>
        <p:grpSpPr>
          <a:xfrm rot="16200000">
            <a:off x="3053268" y="7989849"/>
            <a:ext cx="1616703" cy="1600200"/>
            <a:chOff x="3053268" y="4800600"/>
            <a:chExt cx="1616703" cy="1600200"/>
          </a:xfrm>
        </p:grpSpPr>
        <p:cxnSp>
          <p:nvCxnSpPr>
            <p:cNvPr id="68" name="Straight Connector 67"/>
            <p:cNvCxnSpPr/>
            <p:nvPr/>
          </p:nvCxnSpPr>
          <p:spPr>
            <a:xfrm flipV="1">
              <a:off x="3053268" y="4800600"/>
              <a:ext cx="1616703" cy="1254"/>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flipV="1">
              <a:off x="3053268" y="4800601"/>
              <a:ext cx="0" cy="1600199"/>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3" name="Picture Placeholder 2"/>
          <p:cNvSpPr>
            <a:spLocks noGrp="1"/>
          </p:cNvSpPr>
          <p:nvPr>
            <p:ph type="pic" sz="quarter" idx="13"/>
          </p:nvPr>
        </p:nvSpPr>
        <p:spPr/>
      </p:sp>
    </p:spTree>
    <p:extLst>
      <p:ext uri="{BB962C8B-B14F-4D97-AF65-F5344CB8AC3E}">
        <p14:creationId xmlns:p14="http://schemas.microsoft.com/office/powerpoint/2010/main" val="1353668775"/>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30751"/>
            <a:ext cx="24377650" cy="13746751"/>
          </a:xfrm>
          <a:prstGeom prst="rect">
            <a:avLst/>
          </a:prstGeom>
          <a:gradFill flip="none" rotWithShape="0">
            <a:gsLst>
              <a:gs pos="0">
                <a:srgbClr val="FA5C79">
                  <a:alpha val="63000"/>
                </a:srgbClr>
              </a:gs>
              <a:gs pos="100000">
                <a:srgbClr val="2D1E42">
                  <a:alpha val="63000"/>
                </a:srgbClr>
              </a:gs>
            </a:gsLst>
            <a:lin ang="372000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p:cNvSpPr>
            <a:spLocks/>
          </p:cNvSpPr>
          <p:nvPr/>
        </p:nvSpPr>
        <p:spPr bwMode="auto">
          <a:xfrm>
            <a:off x="7556816" y="5313962"/>
            <a:ext cx="9308639" cy="353943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chemeClr val="tx1"/>
                </a:solidFill>
                <a:miter lim="800000"/>
                <a:headEnd/>
                <a:tailEnd/>
              </a14:hiddenLine>
            </a:ext>
          </a:extLst>
        </p:spPr>
        <p:txBody>
          <a:bodyPr vert="horz" wrap="none" lIns="0" tIns="0" rIns="0" bIns="0" anchor="ctr" anchorCtr="0">
            <a:spAutoFit/>
          </a:bodyPr>
          <a:lstStyle/>
          <a:p>
            <a:pPr algn="ctr" defTabSz="4572000"/>
            <a:r>
              <a:rPr lang="en-US" sz="11500" spc="500" dirty="0" smtClean="0">
                <a:solidFill>
                  <a:schemeClr val="bg1"/>
                </a:solidFill>
                <a:latin typeface="Montserrat" charset="0"/>
                <a:ea typeface="Montserrat" charset="0"/>
                <a:cs typeface="Montserrat" charset="0"/>
                <a:sym typeface="Bebas Neue" charset="0"/>
              </a:rPr>
              <a:t>CREATIVE </a:t>
            </a:r>
          </a:p>
          <a:p>
            <a:pPr algn="ctr" defTabSz="4572000"/>
            <a:r>
              <a:rPr lang="en-US" sz="11500" spc="500" dirty="0" smtClean="0">
                <a:solidFill>
                  <a:schemeClr val="bg1"/>
                </a:solidFill>
                <a:latin typeface="Montserrat" charset="0"/>
                <a:ea typeface="Montserrat" charset="0"/>
                <a:cs typeface="Montserrat" charset="0"/>
                <a:sym typeface="Bebas Neue" charset="0"/>
              </a:rPr>
              <a:t>AND CLEAN</a:t>
            </a:r>
            <a:endParaRPr lang="en-US" sz="11500" spc="500" dirty="0">
              <a:solidFill>
                <a:schemeClr val="bg1"/>
              </a:solidFill>
              <a:latin typeface="Montserrat" charset="0"/>
              <a:ea typeface="Montserrat" charset="0"/>
              <a:cs typeface="Montserrat" charset="0"/>
              <a:sym typeface="Bebas Neue" charset="0"/>
            </a:endParaRPr>
          </a:p>
        </p:txBody>
      </p:sp>
      <p:grpSp>
        <p:nvGrpSpPr>
          <p:cNvPr id="19" name="Group 18"/>
          <p:cNvGrpSpPr/>
          <p:nvPr/>
        </p:nvGrpSpPr>
        <p:grpSpPr>
          <a:xfrm rot="10800000">
            <a:off x="19088721" y="4800600"/>
            <a:ext cx="1616703" cy="4797700"/>
            <a:chOff x="19021815" y="4800600"/>
            <a:chExt cx="1616703" cy="4797700"/>
          </a:xfrm>
        </p:grpSpPr>
        <p:grpSp>
          <p:nvGrpSpPr>
            <p:cNvPr id="20" name="Group 19"/>
            <p:cNvGrpSpPr/>
            <p:nvPr/>
          </p:nvGrpSpPr>
          <p:grpSpPr>
            <a:xfrm>
              <a:off x="19021815" y="4800600"/>
              <a:ext cx="1616703" cy="1600200"/>
              <a:chOff x="3053268" y="4800600"/>
              <a:chExt cx="1616703" cy="1600200"/>
            </a:xfrm>
          </p:grpSpPr>
          <p:cxnSp>
            <p:nvCxnSpPr>
              <p:cNvPr id="24" name="Straight Connector 23"/>
              <p:cNvCxnSpPr/>
              <p:nvPr/>
            </p:nvCxnSpPr>
            <p:spPr>
              <a:xfrm flipV="1">
                <a:off x="3053268" y="4800600"/>
                <a:ext cx="1616703" cy="1254"/>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flipV="1">
                <a:off x="3053268" y="4800601"/>
                <a:ext cx="0" cy="1600199"/>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1" name="Group 20"/>
            <p:cNvGrpSpPr/>
            <p:nvPr/>
          </p:nvGrpSpPr>
          <p:grpSpPr>
            <a:xfrm rot="16200000">
              <a:off x="19021815" y="7989849"/>
              <a:ext cx="1616703" cy="1600200"/>
              <a:chOff x="3053268" y="4800600"/>
              <a:chExt cx="1616703" cy="1600200"/>
            </a:xfrm>
          </p:grpSpPr>
          <p:cxnSp>
            <p:nvCxnSpPr>
              <p:cNvPr id="22" name="Straight Connector 21"/>
              <p:cNvCxnSpPr/>
              <p:nvPr/>
            </p:nvCxnSpPr>
            <p:spPr>
              <a:xfrm flipV="1">
                <a:off x="3053268" y="4800600"/>
                <a:ext cx="1616703" cy="1254"/>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flipV="1">
                <a:off x="3053268" y="4800601"/>
                <a:ext cx="0" cy="1600199"/>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grpSp>
        <p:nvGrpSpPr>
          <p:cNvPr id="26" name="Group 25"/>
          <p:cNvGrpSpPr/>
          <p:nvPr/>
        </p:nvGrpSpPr>
        <p:grpSpPr>
          <a:xfrm>
            <a:off x="3053268" y="4800600"/>
            <a:ext cx="1616703" cy="1600200"/>
            <a:chOff x="3053268" y="4800600"/>
            <a:chExt cx="1616703" cy="1600200"/>
          </a:xfrm>
        </p:grpSpPr>
        <p:cxnSp>
          <p:nvCxnSpPr>
            <p:cNvPr id="27" name="Straight Connector 26"/>
            <p:cNvCxnSpPr/>
            <p:nvPr/>
          </p:nvCxnSpPr>
          <p:spPr>
            <a:xfrm flipV="1">
              <a:off x="3053268" y="4800600"/>
              <a:ext cx="1616703" cy="1254"/>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flipV="1">
              <a:off x="3053268" y="4800601"/>
              <a:ext cx="0" cy="1600199"/>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9" name="Group 28"/>
          <p:cNvGrpSpPr/>
          <p:nvPr/>
        </p:nvGrpSpPr>
        <p:grpSpPr>
          <a:xfrm rot="16200000">
            <a:off x="3053268" y="7989849"/>
            <a:ext cx="1616703" cy="1600200"/>
            <a:chOff x="3053268" y="4800600"/>
            <a:chExt cx="1616703" cy="1600200"/>
          </a:xfrm>
        </p:grpSpPr>
        <p:cxnSp>
          <p:nvCxnSpPr>
            <p:cNvPr id="30" name="Straight Connector 29"/>
            <p:cNvCxnSpPr/>
            <p:nvPr/>
          </p:nvCxnSpPr>
          <p:spPr>
            <a:xfrm flipV="1">
              <a:off x="3053268" y="4800600"/>
              <a:ext cx="1616703" cy="1254"/>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1" name="Straight Connector 30"/>
            <p:cNvCxnSpPr/>
            <p:nvPr/>
          </p:nvCxnSpPr>
          <p:spPr>
            <a:xfrm flipV="1">
              <a:off x="3053268" y="4800601"/>
              <a:ext cx="0" cy="1600199"/>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3" name="Picture Placeholder 2"/>
          <p:cNvSpPr>
            <a:spLocks noGrp="1"/>
          </p:cNvSpPr>
          <p:nvPr>
            <p:ph type="pic" sz="quarter" idx="13"/>
          </p:nvPr>
        </p:nvSpPr>
        <p:spPr/>
      </p:sp>
    </p:spTree>
    <p:extLst>
      <p:ext uri="{BB962C8B-B14F-4D97-AF65-F5344CB8AC3E}">
        <p14:creationId xmlns:p14="http://schemas.microsoft.com/office/powerpoint/2010/main" val="419914800"/>
      </p:ext>
    </p:extLst>
  </p:cSld>
  <p:clrMapOvr>
    <a:masterClrMapping/>
  </p:clrMapOvr>
  <mc:AlternateContent xmlns:mc="http://schemas.openxmlformats.org/markup-compatibility/2006">
    <mc:Choice xmlns:p14="http://schemas.microsoft.com/office/powerpoint/2010/main" Requires="p14">
      <p:transition p14:dur="0"/>
    </mc:Choice>
    <mc:Fallback>
      <p:transition/>
    </mc:Fallback>
  </mc:AlternateContent>
  <p:timing>
    <p:tnLst>
      <p:par>
        <p:cTn id="1" dur="indefinite" restart="never" nodeType="tmRoot"/>
      </p:par>
    </p:tnLst>
  </p:timing>
</p:sld>
</file>

<file path=ppt/theme/theme1.xml><?xml version="1.0" encoding="utf-8"?>
<a:theme xmlns:a="http://schemas.openxmlformats.org/drawingml/2006/main" name="Default Theme">
  <a:themeElements>
    <a:clrScheme name="Eureka 3">
      <a:dk1>
        <a:srgbClr val="7F7F7F"/>
      </a:dk1>
      <a:lt1>
        <a:srgbClr val="FFFFFF"/>
      </a:lt1>
      <a:dk2>
        <a:srgbClr val="000000"/>
      </a:dk2>
      <a:lt2>
        <a:srgbClr val="FFFFFF"/>
      </a:lt2>
      <a:accent1>
        <a:srgbClr val="000000"/>
      </a:accent1>
      <a:accent2>
        <a:srgbClr val="00B2B3"/>
      </a:accent2>
      <a:accent3>
        <a:srgbClr val="4B5050"/>
      </a:accent3>
      <a:accent4>
        <a:srgbClr val="91969B"/>
      </a:accent4>
      <a:accent5>
        <a:srgbClr val="4B5050"/>
      </a:accent5>
      <a:accent6>
        <a:srgbClr val="91969B"/>
      </a:accent6>
      <a:hlink>
        <a:srgbClr val="F33B48"/>
      </a:hlink>
      <a:folHlink>
        <a:srgbClr val="FFC000"/>
      </a:folHlink>
    </a:clrScheme>
    <a:fontScheme name="Custom 1">
      <a:majorFont>
        <a:latin typeface="Lato"/>
        <a:ea typeface=""/>
        <a:cs typeface=""/>
      </a:majorFont>
      <a:minorFont>
        <a:latin typeface="Lat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Override1.xml><?xml version="1.0" encoding="utf-8"?>
<a:themeOverride xmlns:a="http://schemas.openxmlformats.org/drawingml/2006/main">
  <a:clrScheme name="Eureka 3">
    <a:dk1>
      <a:srgbClr val="7F7F7F"/>
    </a:dk1>
    <a:lt1>
      <a:srgbClr val="FFFFFF"/>
    </a:lt1>
    <a:dk2>
      <a:srgbClr val="000000"/>
    </a:dk2>
    <a:lt2>
      <a:srgbClr val="FFFFFF"/>
    </a:lt2>
    <a:accent1>
      <a:srgbClr val="000000"/>
    </a:accent1>
    <a:accent2>
      <a:srgbClr val="00B2B3"/>
    </a:accent2>
    <a:accent3>
      <a:srgbClr val="4B5050"/>
    </a:accent3>
    <a:accent4>
      <a:srgbClr val="91969B"/>
    </a:accent4>
    <a:accent5>
      <a:srgbClr val="4B5050"/>
    </a:accent5>
    <a:accent6>
      <a:srgbClr val="91969B"/>
    </a:accent6>
    <a:hlink>
      <a:srgbClr val="F33B48"/>
    </a:hlink>
    <a:folHlink>
      <a:srgbClr val="FFC000"/>
    </a:folHlink>
  </a:clrScheme>
  <a:fontScheme name="Custom 1">
    <a:majorFont>
      <a:latin typeface="Lato"/>
      <a:ea typeface=""/>
      <a:cs typeface=""/>
    </a:majorFont>
    <a:minorFont>
      <a:latin typeface="Lat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Eureka 3">
    <a:dk1>
      <a:srgbClr val="7F7F7F"/>
    </a:dk1>
    <a:lt1>
      <a:srgbClr val="FFFFFF"/>
    </a:lt1>
    <a:dk2>
      <a:srgbClr val="000000"/>
    </a:dk2>
    <a:lt2>
      <a:srgbClr val="FFFFFF"/>
    </a:lt2>
    <a:accent1>
      <a:srgbClr val="000000"/>
    </a:accent1>
    <a:accent2>
      <a:srgbClr val="00B2B3"/>
    </a:accent2>
    <a:accent3>
      <a:srgbClr val="4B5050"/>
    </a:accent3>
    <a:accent4>
      <a:srgbClr val="91969B"/>
    </a:accent4>
    <a:accent5>
      <a:srgbClr val="4B5050"/>
    </a:accent5>
    <a:accent6>
      <a:srgbClr val="91969B"/>
    </a:accent6>
    <a:hlink>
      <a:srgbClr val="F33B48"/>
    </a:hlink>
    <a:folHlink>
      <a:srgbClr val="FFC000"/>
    </a:folHlink>
  </a:clrScheme>
  <a:fontScheme name="Custom 1">
    <a:majorFont>
      <a:latin typeface="Lato"/>
      <a:ea typeface=""/>
      <a:cs typeface=""/>
    </a:majorFont>
    <a:minorFont>
      <a:latin typeface="Lat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Eureka 3">
    <a:dk1>
      <a:srgbClr val="7F7F7F"/>
    </a:dk1>
    <a:lt1>
      <a:srgbClr val="FFFFFF"/>
    </a:lt1>
    <a:dk2>
      <a:srgbClr val="000000"/>
    </a:dk2>
    <a:lt2>
      <a:srgbClr val="FFFFFF"/>
    </a:lt2>
    <a:accent1>
      <a:srgbClr val="000000"/>
    </a:accent1>
    <a:accent2>
      <a:srgbClr val="00B2B3"/>
    </a:accent2>
    <a:accent3>
      <a:srgbClr val="4B5050"/>
    </a:accent3>
    <a:accent4>
      <a:srgbClr val="91969B"/>
    </a:accent4>
    <a:accent5>
      <a:srgbClr val="4B5050"/>
    </a:accent5>
    <a:accent6>
      <a:srgbClr val="91969B"/>
    </a:accent6>
    <a:hlink>
      <a:srgbClr val="F33B48"/>
    </a:hlink>
    <a:folHlink>
      <a:srgbClr val="FFC000"/>
    </a:folHlink>
  </a:clrScheme>
  <a:fontScheme name="Custom 1">
    <a:majorFont>
      <a:latin typeface="Lato"/>
      <a:ea typeface=""/>
      <a:cs typeface=""/>
    </a:majorFont>
    <a:minorFont>
      <a:latin typeface="Lat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xml><?xml version="1.0" encoding="utf-8"?>
<a:themeOverride xmlns:a="http://schemas.openxmlformats.org/drawingml/2006/main">
  <a:clrScheme name="Eureka 3">
    <a:dk1>
      <a:srgbClr val="7F7F7F"/>
    </a:dk1>
    <a:lt1>
      <a:srgbClr val="FFFFFF"/>
    </a:lt1>
    <a:dk2>
      <a:srgbClr val="000000"/>
    </a:dk2>
    <a:lt2>
      <a:srgbClr val="FFFFFF"/>
    </a:lt2>
    <a:accent1>
      <a:srgbClr val="000000"/>
    </a:accent1>
    <a:accent2>
      <a:srgbClr val="00B2B3"/>
    </a:accent2>
    <a:accent3>
      <a:srgbClr val="4B5050"/>
    </a:accent3>
    <a:accent4>
      <a:srgbClr val="91969B"/>
    </a:accent4>
    <a:accent5>
      <a:srgbClr val="4B5050"/>
    </a:accent5>
    <a:accent6>
      <a:srgbClr val="91969B"/>
    </a:accent6>
    <a:hlink>
      <a:srgbClr val="F33B48"/>
    </a:hlink>
    <a:folHlink>
      <a:srgbClr val="FFC000"/>
    </a:folHlink>
  </a:clrScheme>
  <a:fontScheme name="Custom 1">
    <a:majorFont>
      <a:latin typeface="Lato"/>
      <a:ea typeface=""/>
      <a:cs typeface=""/>
    </a:majorFont>
    <a:minorFont>
      <a:latin typeface="Lat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xml><?xml version="1.0" encoding="utf-8"?>
<a:themeOverride xmlns:a="http://schemas.openxmlformats.org/drawingml/2006/main">
  <a:clrScheme name="Eureka 3">
    <a:dk1>
      <a:srgbClr val="7F7F7F"/>
    </a:dk1>
    <a:lt1>
      <a:srgbClr val="FFFFFF"/>
    </a:lt1>
    <a:dk2>
      <a:srgbClr val="000000"/>
    </a:dk2>
    <a:lt2>
      <a:srgbClr val="FFFFFF"/>
    </a:lt2>
    <a:accent1>
      <a:srgbClr val="000000"/>
    </a:accent1>
    <a:accent2>
      <a:srgbClr val="00B2B3"/>
    </a:accent2>
    <a:accent3>
      <a:srgbClr val="4B5050"/>
    </a:accent3>
    <a:accent4>
      <a:srgbClr val="91969B"/>
    </a:accent4>
    <a:accent5>
      <a:srgbClr val="4B5050"/>
    </a:accent5>
    <a:accent6>
      <a:srgbClr val="91969B"/>
    </a:accent6>
    <a:hlink>
      <a:srgbClr val="F33B48"/>
    </a:hlink>
    <a:folHlink>
      <a:srgbClr val="FFC000"/>
    </a:folHlink>
  </a:clrScheme>
  <a:fontScheme name="Custom 1">
    <a:majorFont>
      <a:latin typeface="Lato"/>
      <a:ea typeface=""/>
      <a:cs typeface=""/>
    </a:majorFont>
    <a:minorFont>
      <a:latin typeface="Lat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xml><?xml version="1.0" encoding="utf-8"?>
<a:themeOverride xmlns:a="http://schemas.openxmlformats.org/drawingml/2006/main">
  <a:clrScheme name="Eureka 3">
    <a:dk1>
      <a:srgbClr val="7F7F7F"/>
    </a:dk1>
    <a:lt1>
      <a:srgbClr val="FFFFFF"/>
    </a:lt1>
    <a:dk2>
      <a:srgbClr val="000000"/>
    </a:dk2>
    <a:lt2>
      <a:srgbClr val="FFFFFF"/>
    </a:lt2>
    <a:accent1>
      <a:srgbClr val="000000"/>
    </a:accent1>
    <a:accent2>
      <a:srgbClr val="00B2B3"/>
    </a:accent2>
    <a:accent3>
      <a:srgbClr val="4B5050"/>
    </a:accent3>
    <a:accent4>
      <a:srgbClr val="91969B"/>
    </a:accent4>
    <a:accent5>
      <a:srgbClr val="4B5050"/>
    </a:accent5>
    <a:accent6>
      <a:srgbClr val="91969B"/>
    </a:accent6>
    <a:hlink>
      <a:srgbClr val="F33B48"/>
    </a:hlink>
    <a:folHlink>
      <a:srgbClr val="FFC000"/>
    </a:folHlink>
  </a:clrScheme>
  <a:fontScheme name="Custom 1">
    <a:majorFont>
      <a:latin typeface="Lato"/>
      <a:ea typeface=""/>
      <a:cs typeface=""/>
    </a:majorFont>
    <a:minorFont>
      <a:latin typeface="Lat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xml><?xml version="1.0" encoding="utf-8"?>
<a:themeOverride xmlns:a="http://schemas.openxmlformats.org/drawingml/2006/main">
  <a:clrScheme name="Eureka 3">
    <a:dk1>
      <a:srgbClr val="7F7F7F"/>
    </a:dk1>
    <a:lt1>
      <a:srgbClr val="FFFFFF"/>
    </a:lt1>
    <a:dk2>
      <a:srgbClr val="000000"/>
    </a:dk2>
    <a:lt2>
      <a:srgbClr val="FFFFFF"/>
    </a:lt2>
    <a:accent1>
      <a:srgbClr val="000000"/>
    </a:accent1>
    <a:accent2>
      <a:srgbClr val="00B2B3"/>
    </a:accent2>
    <a:accent3>
      <a:srgbClr val="4B5050"/>
    </a:accent3>
    <a:accent4>
      <a:srgbClr val="91969B"/>
    </a:accent4>
    <a:accent5>
      <a:srgbClr val="4B5050"/>
    </a:accent5>
    <a:accent6>
      <a:srgbClr val="91969B"/>
    </a:accent6>
    <a:hlink>
      <a:srgbClr val="F33B48"/>
    </a:hlink>
    <a:folHlink>
      <a:srgbClr val="FFC000"/>
    </a:folHlink>
  </a:clrScheme>
  <a:fontScheme name="Custom 1">
    <a:majorFont>
      <a:latin typeface="Lato"/>
      <a:ea typeface=""/>
      <a:cs typeface=""/>
    </a:majorFont>
    <a:minorFont>
      <a:latin typeface="Lato Light"/>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docProps/app.xml><?xml version="1.0" encoding="utf-8"?>
<Properties xmlns="http://schemas.openxmlformats.org/officeDocument/2006/extended-properties" xmlns:vt="http://schemas.openxmlformats.org/officeDocument/2006/docPropsVTypes">
  <Template/>
  <TotalTime>26676</TotalTime>
  <Words>6292</Words>
  <Application>Microsoft Macintosh PowerPoint</Application>
  <PresentationFormat>Custom</PresentationFormat>
  <Paragraphs>549</Paragraphs>
  <Slides>105</Slides>
  <Notes>23</Notes>
  <HiddenSlides>0</HiddenSlides>
  <MMClips>0</MMClips>
  <ScaleCrop>false</ScaleCrop>
  <HeadingPairs>
    <vt:vector size="6" baseType="variant">
      <vt:variant>
        <vt:lpstr>Fonts Used</vt:lpstr>
      </vt:variant>
      <vt:variant>
        <vt:i4>18</vt:i4>
      </vt:variant>
      <vt:variant>
        <vt:lpstr>Theme</vt:lpstr>
      </vt:variant>
      <vt:variant>
        <vt:i4>1</vt:i4>
      </vt:variant>
      <vt:variant>
        <vt:lpstr>Slide Titles</vt:lpstr>
      </vt:variant>
      <vt:variant>
        <vt:i4>105</vt:i4>
      </vt:variant>
    </vt:vector>
  </HeadingPairs>
  <TitlesOfParts>
    <vt:vector size="124" baseType="lpstr">
      <vt:lpstr>Arial</vt:lpstr>
      <vt:lpstr>Bebas Neue</vt:lpstr>
      <vt:lpstr>Calibri</vt:lpstr>
      <vt:lpstr>Calibri Light</vt:lpstr>
      <vt:lpstr>Gill Sans</vt:lpstr>
      <vt:lpstr>Lato</vt:lpstr>
      <vt:lpstr>Lato Light</vt:lpstr>
      <vt:lpstr>Lato Thin</vt:lpstr>
      <vt:lpstr>Montserrat</vt:lpstr>
      <vt:lpstr>Montserrat Light</vt:lpstr>
      <vt:lpstr>Montserrat Semi</vt:lpstr>
      <vt:lpstr>Montserrat Semi Bold</vt:lpstr>
      <vt:lpstr>Montserrat Ultra Light</vt:lpstr>
      <vt:lpstr>ＭＳ Ｐゴシック</vt:lpstr>
      <vt:lpstr>Open Sans</vt:lpstr>
      <vt:lpstr>Roboto Light</vt:lpstr>
      <vt:lpstr>Roboto Thin</vt:lpstr>
      <vt:lpstr>Source Sans Pro ExtraLight</vt:lpstr>
      <vt:lpstr>Default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Manager>Awesome PPT</Manager>
  <Company>Awesome PPT</Company>
  <LinksUpToDate>false</LinksUpToDate>
  <SharedDoc>false</SharedDoc>
  <HyperlinkBase/>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Awesome PPT</dc:title>
  <dc:subject>Awesome PPT</dc:subject>
  <dc:creator>Awesome PPT</dc:creator>
  <cp:keywords>Awesome PPT</cp:keywords>
  <dc:description>Awesome PPT</dc:description>
  <cp:lastModifiedBy>Microsoft Office User</cp:lastModifiedBy>
  <cp:revision>5532</cp:revision>
  <dcterms:created xsi:type="dcterms:W3CDTF">2014-11-12T21:47:38Z</dcterms:created>
  <dcterms:modified xsi:type="dcterms:W3CDTF">2016-01-12T07:25:14Z</dcterms:modified>
  <cp:category>Awesome PPT</cp:category>
</cp:coreProperties>
</file>